
<file path=[Content_Types].xml><?xml version="1.0" encoding="utf-8"?>
<Types xmlns="http://schemas.openxmlformats.org/package/2006/content-types">
  <Default Extension="jpeg" ContentType="image/jpeg"/>
  <Default Extension="jpg" ContentType="image/jpeg"/>
  <Default Extension="png" ContentType="image/png"/>
  <Default Extension="rels" ContentType="application/vnd.openxmlformats-package.relationships+xml"/>
  <Default Extension="svg" ContentType="image/svg+xml"/>
  <Default Extension="wdp" ContentType="image/vnd.ms-photo"/>
  <Default Extension="xml" ContentType="applicat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theme/theme2.xml" ContentType="application/vnd.openxmlformats-officedocument.theme+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theme/theme3.xml" ContentType="application/vnd.openxmlformats-officedocument.theme+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theme/theme4.xml" ContentType="application/vnd.openxmlformats-officedocument.theme+xml"/>
  <Override PartName="/ppt/theme/theme5.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comments/modernComment_1606_DF7201B9.xml" ContentType="application/vnd.ms-powerpoint.comments+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comments/modernComment_160D_756128B9.xml" ContentType="application/vnd.ms-powerpoint.comments+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comments/modernComment_160E_1B6A8441.xml" ContentType="application/vnd.ms-powerpoint.comments+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comments/modernComment_1610_BB7955C2.xml" ContentType="application/vnd.ms-powerpoint.comments+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comments/modernComment_1613_FD85A678.xml" ContentType="application/vnd.ms-powerpoint.comments+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changesInfos/changesInfo1.xml" ContentType="application/vnd.ms-powerpoint.changesinfo+xml"/>
  <Override PartName="/ppt/authors.xml" ContentType="application/vnd.ms-powerpoint.authors+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autoCompressPictures="0">
  <p:sldMasterIdLst>
    <p:sldMasterId id="2147483648" r:id="rId4"/>
    <p:sldMasterId id="2147483663" r:id="rId5"/>
    <p:sldMasterId id="2147483708" r:id="rId6"/>
    <p:sldMasterId id="2147483752" r:id="rId7"/>
  </p:sldMasterIdLst>
  <p:notesMasterIdLst>
    <p:notesMasterId r:id="rId34"/>
  </p:notesMasterIdLst>
  <p:sldIdLst>
    <p:sldId id="256" r:id="rId8"/>
    <p:sldId id="268" r:id="rId9"/>
    <p:sldId id="5653" r:id="rId10"/>
    <p:sldId id="5654" r:id="rId11"/>
    <p:sldId id="5655" r:id="rId12"/>
    <p:sldId id="406" r:id="rId13"/>
    <p:sldId id="269" r:id="rId14"/>
    <p:sldId id="5637" r:id="rId15"/>
    <p:sldId id="5638" r:id="rId16"/>
    <p:sldId id="5639" r:id="rId17"/>
    <p:sldId id="5640" r:id="rId18"/>
    <p:sldId id="5652" r:id="rId19"/>
    <p:sldId id="5641" r:id="rId20"/>
    <p:sldId id="5642" r:id="rId21"/>
    <p:sldId id="5643" r:id="rId22"/>
    <p:sldId id="5645" r:id="rId23"/>
    <p:sldId id="5657" r:id="rId24"/>
    <p:sldId id="5656" r:id="rId25"/>
    <p:sldId id="5646" r:id="rId26"/>
    <p:sldId id="5647" r:id="rId27"/>
    <p:sldId id="5648" r:id="rId28"/>
    <p:sldId id="5649" r:id="rId29"/>
    <p:sldId id="5650" r:id="rId30"/>
    <p:sldId id="5651" r:id="rId31"/>
    <p:sldId id="287" r:id="rId32"/>
    <p:sldId id="288" r:id="rId33"/>
  </p:sldIdLst>
  <p:sldSz cx="9144000" cy="5143500" type="screen16x9"/>
  <p:notesSz cx="6858000" cy="9144000"/>
  <p:defaultTextStyle>
    <a:defPPr>
      <a:defRPr lang="nl-NL"/>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2160">
          <p15:clr>
            <a:srgbClr val="A4A3A4"/>
          </p15:clr>
        </p15:guide>
        <p15:guide id="2" pos="2880">
          <p15:clr>
            <a:srgbClr val="A4A3A4"/>
          </p15:clr>
        </p15:guide>
        <p15:guide id="3" orient="horz" pos="1620">
          <p15:clr>
            <a:srgbClr val="A4A3A4"/>
          </p15:clr>
        </p15:guide>
      </p15:sldGuideLst>
    </p:ext>
  </p:extLst>
</p:presentation>
</file>

<file path=ppt/authors.xml><?xml version="1.0" encoding="utf-8"?>
<p188:authorLst xmlns:a="http://schemas.openxmlformats.org/drawingml/2006/main" xmlns:r="http://schemas.openxmlformats.org/officeDocument/2006/relationships" xmlns:p188="http://schemas.microsoft.com/office/powerpoint/2018/8/main">
  <p188:author id="{9886D3D9-69F7-9794-D567-06960DAD9FA4}" name="Rowan Huijgen" initials="RH" userId="S::53184rhu@eur.nl::e0cabf83-1478-4e2a-909c-f70581844008" providerId="AD"/>
</p188:authorLst>
</file>

<file path=ppt/presProps.xml><?xml version="1.0" encoding="utf-8"?>
<p:presentationPr xmlns:a="http://schemas.openxmlformats.org/drawingml/2006/main" xmlns:r="http://schemas.openxmlformats.org/officeDocument/2006/relationships" xmlns:p="http://schemas.openxmlformats.org/presentationml/2006/main">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p:restoredLeft sz="27164" autoAdjust="0"/>
    <p:restoredTop sz="59897" autoAdjust="0"/>
  </p:normalViewPr>
  <p:slideViewPr>
    <p:cSldViewPr snapToGrid="0" snapToObjects="1">
      <p:cViewPr varScale="1">
        <p:scale>
          <a:sx n="56" d="100"/>
          <a:sy n="56" d="100"/>
        </p:scale>
        <p:origin x="62" y="178"/>
      </p:cViewPr>
      <p:guideLst>
        <p:guide orient="horz" pos="2160"/>
        <p:guide pos="2880"/>
        <p:guide orient="horz" pos="1620"/>
      </p:guideLst>
    </p:cSldViewPr>
  </p:slideViewPr>
  <p:outlineViewPr>
    <p:cViewPr>
      <p:scale>
        <a:sx n="33" d="100"/>
        <a:sy n="33" d="100"/>
      </p:scale>
      <p:origin x="0" y="0"/>
    </p:cViewPr>
  </p:outlineViewPr>
  <p:notesTextViewPr>
    <p:cViewPr>
      <p:scale>
        <a:sx n="100" d="100"/>
        <a:sy n="100" d="100"/>
      </p:scale>
      <p:origin x="0" y="-178"/>
    </p:cViewPr>
  </p:notesTextViewPr>
  <p:gridSpacing cx="72008" cy="72008"/>
</p:viewPr>
</file>

<file path=ppt/_rels/presentation.xml.rels><?xml version="1.0" encoding="UTF-8" standalone="yes"?>
<Relationships xmlns="http://schemas.openxmlformats.org/package/2006/relationships"><Relationship Id="rId13" Type="http://schemas.openxmlformats.org/officeDocument/2006/relationships/slide" Target="slides/slide6.xml"/><Relationship Id="rId18" Type="http://schemas.openxmlformats.org/officeDocument/2006/relationships/slide" Target="slides/slide11.xml"/><Relationship Id="rId26" Type="http://schemas.openxmlformats.org/officeDocument/2006/relationships/slide" Target="slides/slide19.xml"/><Relationship Id="rId39" Type="http://schemas.microsoft.com/office/2016/11/relationships/changesInfo" Target="changesInfos/changesInfo1.xml"/><Relationship Id="rId21" Type="http://schemas.openxmlformats.org/officeDocument/2006/relationships/slide" Target="slides/slide14.xml"/><Relationship Id="rId34" Type="http://schemas.openxmlformats.org/officeDocument/2006/relationships/notesMaster" Target="notesMasters/notesMaster1.xml"/><Relationship Id="rId7" Type="http://schemas.openxmlformats.org/officeDocument/2006/relationships/slideMaster" Target="slideMasters/slideMaster4.xml"/><Relationship Id="rId12" Type="http://schemas.openxmlformats.org/officeDocument/2006/relationships/slide" Target="slides/slide5.xml"/><Relationship Id="rId17" Type="http://schemas.openxmlformats.org/officeDocument/2006/relationships/slide" Target="slides/slide10.xml"/><Relationship Id="rId25" Type="http://schemas.openxmlformats.org/officeDocument/2006/relationships/slide" Target="slides/slide18.xml"/><Relationship Id="rId33" Type="http://schemas.openxmlformats.org/officeDocument/2006/relationships/slide" Target="slides/slide26.xml"/><Relationship Id="rId38" Type="http://schemas.openxmlformats.org/officeDocument/2006/relationships/tableStyles" Target="tableStyles.xml"/><Relationship Id="rId2" Type="http://schemas.openxmlformats.org/officeDocument/2006/relationships/customXml" Target="../customXml/item2.xml"/><Relationship Id="rId16" Type="http://schemas.openxmlformats.org/officeDocument/2006/relationships/slide" Target="slides/slide9.xml"/><Relationship Id="rId20" Type="http://schemas.openxmlformats.org/officeDocument/2006/relationships/slide" Target="slides/slide13.xml"/><Relationship Id="rId29" Type="http://schemas.openxmlformats.org/officeDocument/2006/relationships/slide" Target="slides/slide22.xml"/><Relationship Id="rId1" Type="http://schemas.openxmlformats.org/officeDocument/2006/relationships/customXml" Target="../customXml/item1.xml"/><Relationship Id="rId6" Type="http://schemas.openxmlformats.org/officeDocument/2006/relationships/slideMaster" Target="slideMasters/slideMaster3.xml"/><Relationship Id="rId11" Type="http://schemas.openxmlformats.org/officeDocument/2006/relationships/slide" Target="slides/slide4.xml"/><Relationship Id="rId24" Type="http://schemas.openxmlformats.org/officeDocument/2006/relationships/slide" Target="slides/slide17.xml"/><Relationship Id="rId32" Type="http://schemas.openxmlformats.org/officeDocument/2006/relationships/slide" Target="slides/slide25.xml"/><Relationship Id="rId37" Type="http://schemas.openxmlformats.org/officeDocument/2006/relationships/theme" Target="theme/theme1.xml"/><Relationship Id="rId40" Type="http://schemas.microsoft.com/office/2018/10/relationships/authors" Target="authors.xml"/><Relationship Id="rId5" Type="http://schemas.openxmlformats.org/officeDocument/2006/relationships/slideMaster" Target="slideMasters/slideMaster2.xml"/><Relationship Id="rId15" Type="http://schemas.openxmlformats.org/officeDocument/2006/relationships/slide" Target="slides/slide8.xml"/><Relationship Id="rId23" Type="http://schemas.openxmlformats.org/officeDocument/2006/relationships/slide" Target="slides/slide16.xml"/><Relationship Id="rId28" Type="http://schemas.openxmlformats.org/officeDocument/2006/relationships/slide" Target="slides/slide21.xml"/><Relationship Id="rId36" Type="http://schemas.openxmlformats.org/officeDocument/2006/relationships/viewProps" Target="viewProps.xml"/><Relationship Id="rId10" Type="http://schemas.openxmlformats.org/officeDocument/2006/relationships/slide" Target="slides/slide3.xml"/><Relationship Id="rId19" Type="http://schemas.openxmlformats.org/officeDocument/2006/relationships/slide" Target="slides/slide12.xml"/><Relationship Id="rId31" Type="http://schemas.openxmlformats.org/officeDocument/2006/relationships/slide" Target="slides/slide24.xml"/><Relationship Id="rId4" Type="http://schemas.openxmlformats.org/officeDocument/2006/relationships/slideMaster" Target="slideMasters/slideMaster1.xml"/><Relationship Id="rId9" Type="http://schemas.openxmlformats.org/officeDocument/2006/relationships/slide" Target="slides/slide2.xml"/><Relationship Id="rId14" Type="http://schemas.openxmlformats.org/officeDocument/2006/relationships/slide" Target="slides/slide7.xml"/><Relationship Id="rId22" Type="http://schemas.openxmlformats.org/officeDocument/2006/relationships/slide" Target="slides/slide15.xml"/><Relationship Id="rId27" Type="http://schemas.openxmlformats.org/officeDocument/2006/relationships/slide" Target="slides/slide20.xml"/><Relationship Id="rId30" Type="http://schemas.openxmlformats.org/officeDocument/2006/relationships/slide" Target="slides/slide23.xml"/><Relationship Id="rId35" Type="http://schemas.openxmlformats.org/officeDocument/2006/relationships/presProps" Target="presProps.xml"/><Relationship Id="rId8" Type="http://schemas.openxmlformats.org/officeDocument/2006/relationships/slide" Target="slides/slide1.xml"/><Relationship Id="rId3" Type="http://schemas.openxmlformats.org/officeDocument/2006/relationships/customXml" Target="../customXml/item3.xml"/></Relationships>
</file>

<file path=ppt/changesInfos/changesInfo1.xml><?xml version="1.0" encoding="utf-8"?>
<pc:chgInfo xmlns:a="http://schemas.openxmlformats.org/drawingml/2006/main" xmlns:r="http://schemas.openxmlformats.org/officeDocument/2006/relationships" xmlns:ac="http://schemas.microsoft.com/office/drawing/2013/main/command" xmlns:pc="http://schemas.microsoft.com/office/powerpoint/2013/main/command">
  <pc:docChgLst>
    <pc:chgData name="Myrthe Brouwers" userId="44c89aa1-864a-4988-924c-f3e478a37a5b" providerId="ADAL" clId="{F1B90EEE-5A11-4176-AA9F-A97E44D34B7C}"/>
    <pc:docChg chg="undo redo custSel addSld delSld modSld sldOrd">
      <pc:chgData name="Myrthe Brouwers" userId="44c89aa1-864a-4988-924c-f3e478a37a5b" providerId="ADAL" clId="{F1B90EEE-5A11-4176-AA9F-A97E44D34B7C}" dt="2025-04-15T08:56:20.024" v="650" actId="20577"/>
      <pc:docMkLst>
        <pc:docMk/>
      </pc:docMkLst>
      <pc:sldChg chg="modTransition modNotesTx">
        <pc:chgData name="Myrthe Brouwers" userId="44c89aa1-864a-4988-924c-f3e478a37a5b" providerId="ADAL" clId="{F1B90EEE-5A11-4176-AA9F-A97E44D34B7C}" dt="2025-04-15T08:43:05.747" v="525" actId="20577"/>
        <pc:sldMkLst>
          <pc:docMk/>
          <pc:sldMk cId="0" sldId="268"/>
        </pc:sldMkLst>
      </pc:sldChg>
      <pc:sldChg chg="modTransition modNotesTx">
        <pc:chgData name="Myrthe Brouwers" userId="44c89aa1-864a-4988-924c-f3e478a37a5b" providerId="ADAL" clId="{F1B90EEE-5A11-4176-AA9F-A97E44D34B7C}" dt="2025-03-27T10:19:57.425" v="165" actId="12"/>
        <pc:sldMkLst>
          <pc:docMk/>
          <pc:sldMk cId="3732712399" sldId="269"/>
        </pc:sldMkLst>
      </pc:sldChg>
      <pc:sldChg chg="modTransition modNotesTx">
        <pc:chgData name="Myrthe Brouwers" userId="44c89aa1-864a-4988-924c-f3e478a37a5b" providerId="ADAL" clId="{F1B90EEE-5A11-4176-AA9F-A97E44D34B7C}" dt="2025-04-08T06:53:37.282" v="470" actId="20577"/>
        <pc:sldMkLst>
          <pc:docMk/>
          <pc:sldMk cId="2440638710" sldId="287"/>
        </pc:sldMkLst>
      </pc:sldChg>
      <pc:sldChg chg="modTransition modNotesTx">
        <pc:chgData name="Myrthe Brouwers" userId="44c89aa1-864a-4988-924c-f3e478a37a5b" providerId="ADAL" clId="{F1B90EEE-5A11-4176-AA9F-A97E44D34B7C}" dt="2025-04-08T09:17:05.255" v="512" actId="20577"/>
        <pc:sldMkLst>
          <pc:docMk/>
          <pc:sldMk cId="2498964684" sldId="288"/>
        </pc:sldMkLst>
      </pc:sldChg>
      <pc:sldChg chg="modNotesTx">
        <pc:chgData name="Myrthe Brouwers" userId="44c89aa1-864a-4988-924c-f3e478a37a5b" providerId="ADAL" clId="{F1B90EEE-5A11-4176-AA9F-A97E44D34B7C}" dt="2025-04-15T08:47:48.189" v="566" actId="114"/>
        <pc:sldMkLst>
          <pc:docMk/>
          <pc:sldMk cId="1048181641" sldId="406"/>
        </pc:sldMkLst>
      </pc:sldChg>
      <pc:sldChg chg="addSp delSp modSp del mod">
        <pc:chgData name="Myrthe Brouwers" userId="44c89aa1-864a-4988-924c-f3e478a37a5b" providerId="ADAL" clId="{F1B90EEE-5A11-4176-AA9F-A97E44D34B7C}" dt="2025-03-27T09:33:45.312" v="88" actId="2696"/>
        <pc:sldMkLst>
          <pc:docMk/>
          <pc:sldMk cId="419462398" sldId="5636"/>
        </pc:sldMkLst>
      </pc:sldChg>
      <pc:sldChg chg="addSp delSp modSp mod modNotesTx">
        <pc:chgData name="Myrthe Brouwers" userId="44c89aa1-864a-4988-924c-f3e478a37a5b" providerId="ADAL" clId="{F1B90EEE-5A11-4176-AA9F-A97E44D34B7C}" dt="2025-04-08T06:50:18.326" v="449"/>
        <pc:sldMkLst>
          <pc:docMk/>
          <pc:sldMk cId="2528399965" sldId="5637"/>
        </pc:sldMkLst>
        <pc:spChg chg="mod">
          <ac:chgData name="Myrthe Brouwers" userId="44c89aa1-864a-4988-924c-f3e478a37a5b" providerId="ADAL" clId="{F1B90EEE-5A11-4176-AA9F-A97E44D34B7C}" dt="2025-03-27T10:59:06.756" v="279" actId="20577"/>
          <ac:spMkLst>
            <pc:docMk/>
            <pc:sldMk cId="2528399965" sldId="5637"/>
            <ac:spMk id="4" creationId="{8A7BA2BA-223D-056F-78E4-1873405982B4}"/>
          </ac:spMkLst>
        </pc:spChg>
        <pc:picChg chg="add mod ord modCrop">
          <ac:chgData name="Myrthe Brouwers" userId="44c89aa1-864a-4988-924c-f3e478a37a5b" providerId="ADAL" clId="{F1B90EEE-5A11-4176-AA9F-A97E44D34B7C}" dt="2025-03-27T10:58:40.766" v="238" actId="732"/>
          <ac:picMkLst>
            <pc:docMk/>
            <pc:sldMk cId="2528399965" sldId="5637"/>
            <ac:picMk id="12" creationId="{4FCE33BE-BE24-0ADE-1762-66284D84E260}"/>
          </ac:picMkLst>
        </pc:picChg>
      </pc:sldChg>
      <pc:sldChg chg="addSp delSp modSp mod modNotesTx">
        <pc:chgData name="Myrthe Brouwers" userId="44c89aa1-864a-4988-924c-f3e478a37a5b" providerId="ADAL" clId="{F1B90EEE-5A11-4176-AA9F-A97E44D34B7C}" dt="2025-04-08T06:50:41.042" v="460" actId="20577"/>
        <pc:sldMkLst>
          <pc:docMk/>
          <pc:sldMk cId="3748790713" sldId="5638"/>
        </pc:sldMkLst>
        <pc:spChg chg="mod">
          <ac:chgData name="Myrthe Brouwers" userId="44c89aa1-864a-4988-924c-f3e478a37a5b" providerId="ADAL" clId="{F1B90EEE-5A11-4176-AA9F-A97E44D34B7C}" dt="2025-03-27T10:45:34.673" v="194" actId="20577"/>
          <ac:spMkLst>
            <pc:docMk/>
            <pc:sldMk cId="3748790713" sldId="5638"/>
            <ac:spMk id="4" creationId="{4ED270C4-8CAB-C613-69AE-26FB17C53911}"/>
          </ac:spMkLst>
        </pc:spChg>
        <pc:picChg chg="add mod ord modCrop">
          <ac:chgData name="Myrthe Brouwers" userId="44c89aa1-864a-4988-924c-f3e478a37a5b" providerId="ADAL" clId="{F1B90EEE-5A11-4176-AA9F-A97E44D34B7C}" dt="2025-03-27T10:45:23.895" v="191" actId="732"/>
          <ac:picMkLst>
            <pc:docMk/>
            <pc:sldMk cId="3748790713" sldId="5638"/>
            <ac:picMk id="12" creationId="{40E8DA49-9F4E-1132-7AE1-35E65EE81D22}"/>
          </ac:picMkLst>
        </pc:picChg>
      </pc:sldChg>
      <pc:sldChg chg="modNotesTx">
        <pc:chgData name="Myrthe Brouwers" userId="44c89aa1-864a-4988-924c-f3e478a37a5b" providerId="ADAL" clId="{F1B90EEE-5A11-4176-AA9F-A97E44D34B7C}" dt="2025-04-15T08:49:21.758" v="568" actId="20577"/>
        <pc:sldMkLst>
          <pc:docMk/>
          <pc:sldMk cId="2827866488" sldId="5639"/>
        </pc:sldMkLst>
      </pc:sldChg>
      <pc:sldChg chg="modNotesTx">
        <pc:chgData name="Myrthe Brouwers" userId="44c89aa1-864a-4988-924c-f3e478a37a5b" providerId="ADAL" clId="{F1B90EEE-5A11-4176-AA9F-A97E44D34B7C}" dt="2025-04-15T08:50:14.993" v="576" actId="20577"/>
        <pc:sldMkLst>
          <pc:docMk/>
          <pc:sldMk cId="2896761644" sldId="5640"/>
        </pc:sldMkLst>
      </pc:sldChg>
      <pc:sldChg chg="modNotesTx">
        <pc:chgData name="Myrthe Brouwers" userId="44c89aa1-864a-4988-924c-f3e478a37a5b" providerId="ADAL" clId="{F1B90EEE-5A11-4176-AA9F-A97E44D34B7C}" dt="2025-04-15T08:51:21.958" v="587" actId="20577"/>
        <pc:sldMkLst>
          <pc:docMk/>
          <pc:sldMk cId="3872496638" sldId="5641"/>
        </pc:sldMkLst>
      </pc:sldChg>
      <pc:sldChg chg="modNotesTx">
        <pc:chgData name="Myrthe Brouwers" userId="44c89aa1-864a-4988-924c-f3e478a37a5b" providerId="ADAL" clId="{F1B90EEE-5A11-4176-AA9F-A97E44D34B7C}" dt="2025-04-15T08:52:02.929" v="591" actId="20577"/>
        <pc:sldMkLst>
          <pc:docMk/>
          <pc:sldMk cId="3011554728" sldId="5642"/>
        </pc:sldMkLst>
      </pc:sldChg>
      <pc:sldChg chg="modNotesTx">
        <pc:chgData name="Myrthe Brouwers" userId="44c89aa1-864a-4988-924c-f3e478a37a5b" providerId="ADAL" clId="{F1B90EEE-5A11-4176-AA9F-A97E44D34B7C}" dt="2025-04-15T08:52:06.993" v="593" actId="20577"/>
        <pc:sldMkLst>
          <pc:docMk/>
          <pc:sldMk cId="1586354549" sldId="5643"/>
        </pc:sldMkLst>
      </pc:sldChg>
      <pc:sldChg chg="addSp delSp modSp mod modNotesTx">
        <pc:chgData name="Myrthe Brouwers" userId="44c89aa1-864a-4988-924c-f3e478a37a5b" providerId="ADAL" clId="{F1B90EEE-5A11-4176-AA9F-A97E44D34B7C}" dt="2025-04-03T07:13:13.905" v="427" actId="20577"/>
        <pc:sldMkLst>
          <pc:docMk/>
          <pc:sldMk cId="1969301689" sldId="5645"/>
        </pc:sldMkLst>
        <pc:spChg chg="mod">
          <ac:chgData name="Myrthe Brouwers" userId="44c89aa1-864a-4988-924c-f3e478a37a5b" providerId="ADAL" clId="{F1B90EEE-5A11-4176-AA9F-A97E44D34B7C}" dt="2025-03-27T10:47:59.714" v="219" actId="20577"/>
          <ac:spMkLst>
            <pc:docMk/>
            <pc:sldMk cId="1969301689" sldId="5645"/>
            <ac:spMk id="16" creationId="{CD6A175D-3A08-F351-69C5-AFA398ACDC8F}"/>
          </ac:spMkLst>
        </pc:spChg>
        <pc:picChg chg="add mod ord modCrop">
          <ac:chgData name="Myrthe Brouwers" userId="44c89aa1-864a-4988-924c-f3e478a37a5b" providerId="ADAL" clId="{F1B90EEE-5A11-4176-AA9F-A97E44D34B7C}" dt="2025-03-27T10:48:11.802" v="220" actId="1076"/>
          <ac:picMkLst>
            <pc:docMk/>
            <pc:sldMk cId="1969301689" sldId="5645"/>
            <ac:picMk id="3" creationId="{E0561CA1-AC30-0A6F-4C68-BC30E136E82C}"/>
          </ac:picMkLst>
        </pc:picChg>
        <pc:picChg chg="add mod">
          <ac:chgData name="Myrthe Brouwers" userId="44c89aa1-864a-4988-924c-f3e478a37a5b" providerId="ADAL" clId="{F1B90EEE-5A11-4176-AA9F-A97E44D34B7C}" dt="2025-03-27T10:47:24.977" v="209" actId="14100"/>
          <ac:picMkLst>
            <pc:docMk/>
            <pc:sldMk cId="1969301689" sldId="5645"/>
            <ac:picMk id="4" creationId="{1367C960-8883-694E-0149-4EF0C2C7A36D}"/>
          </ac:picMkLst>
        </pc:picChg>
      </pc:sldChg>
      <pc:sldChg chg="addSp delSp modSp mod modNotesTx">
        <pc:chgData name="Myrthe Brouwers" userId="44c89aa1-864a-4988-924c-f3e478a37a5b" providerId="ADAL" clId="{F1B90EEE-5A11-4176-AA9F-A97E44D34B7C}" dt="2025-03-27T11:10:53.811" v="300"/>
        <pc:sldMkLst>
          <pc:docMk/>
          <pc:sldMk cId="459965505" sldId="5646"/>
        </pc:sldMkLst>
        <pc:spChg chg="mod">
          <ac:chgData name="Myrthe Brouwers" userId="44c89aa1-864a-4988-924c-f3e478a37a5b" providerId="ADAL" clId="{F1B90EEE-5A11-4176-AA9F-A97E44D34B7C}" dt="2025-03-27T11:04:25.002" v="296"/>
          <ac:spMkLst>
            <pc:docMk/>
            <pc:sldMk cId="459965505" sldId="5646"/>
            <ac:spMk id="3" creationId="{264E1CD7-9919-0D79-0ACD-B8DB4E5F3FB5}"/>
          </ac:spMkLst>
        </pc:spChg>
        <pc:picChg chg="add mod ord modCrop">
          <ac:chgData name="Myrthe Brouwers" userId="44c89aa1-864a-4988-924c-f3e478a37a5b" providerId="ADAL" clId="{F1B90EEE-5A11-4176-AA9F-A97E44D34B7C}" dt="2025-03-27T11:04:12.052" v="295" actId="732"/>
          <ac:picMkLst>
            <pc:docMk/>
            <pc:sldMk cId="459965505" sldId="5646"/>
            <ac:picMk id="8" creationId="{004E2968-C570-6D2B-B7CB-0632DC27FA99}"/>
          </ac:picMkLst>
        </pc:picChg>
      </pc:sldChg>
      <pc:sldChg chg="modNotesTx">
        <pc:chgData name="Myrthe Brouwers" userId="44c89aa1-864a-4988-924c-f3e478a37a5b" providerId="ADAL" clId="{F1B90EEE-5A11-4176-AA9F-A97E44D34B7C}" dt="2025-03-27T11:13:52.140" v="304" actId="20577"/>
        <pc:sldMkLst>
          <pc:docMk/>
          <pc:sldMk cId="1291835448" sldId="5647"/>
        </pc:sldMkLst>
      </pc:sldChg>
      <pc:sldChg chg="addSp delSp modSp mod modNotesTx">
        <pc:chgData name="Myrthe Brouwers" userId="44c89aa1-864a-4988-924c-f3e478a37a5b" providerId="ADAL" clId="{F1B90EEE-5A11-4176-AA9F-A97E44D34B7C}" dt="2025-03-27T12:43:21.132" v="349" actId="113"/>
        <pc:sldMkLst>
          <pc:docMk/>
          <pc:sldMk cId="3145291202" sldId="5648"/>
        </pc:sldMkLst>
        <pc:spChg chg="mod">
          <ac:chgData name="Myrthe Brouwers" userId="44c89aa1-864a-4988-924c-f3e478a37a5b" providerId="ADAL" clId="{F1B90EEE-5A11-4176-AA9F-A97E44D34B7C}" dt="2025-03-27T12:31:55.989" v="305" actId="255"/>
          <ac:spMkLst>
            <pc:docMk/>
            <pc:sldMk cId="3145291202" sldId="5648"/>
            <ac:spMk id="3" creationId="{7A200994-509A-2433-1537-111AF6F269F3}"/>
          </ac:spMkLst>
        </pc:spChg>
        <pc:spChg chg="add mod">
          <ac:chgData name="Myrthe Brouwers" userId="44c89aa1-864a-4988-924c-f3e478a37a5b" providerId="ADAL" clId="{F1B90EEE-5A11-4176-AA9F-A97E44D34B7C}" dt="2025-03-27T12:40:20.861" v="345" actId="1076"/>
          <ac:spMkLst>
            <pc:docMk/>
            <pc:sldMk cId="3145291202" sldId="5648"/>
            <ac:spMk id="9" creationId="{10522192-CCAE-757C-763F-FBABE55DB7DB}"/>
          </ac:spMkLst>
        </pc:spChg>
        <pc:picChg chg="add mod ord modCrop">
          <ac:chgData name="Myrthe Brouwers" userId="44c89aa1-864a-4988-924c-f3e478a37a5b" providerId="ADAL" clId="{F1B90EEE-5A11-4176-AA9F-A97E44D34B7C}" dt="2025-03-27T12:38:36.175" v="314" actId="732"/>
          <ac:picMkLst>
            <pc:docMk/>
            <pc:sldMk cId="3145291202" sldId="5648"/>
            <ac:picMk id="2" creationId="{D5814DE9-9A76-E670-9760-2D3780DAC398}"/>
          </ac:picMkLst>
        </pc:picChg>
      </pc:sldChg>
      <pc:sldChg chg="modSp mod modNotesTx">
        <pc:chgData name="Myrthe Brouwers" userId="44c89aa1-864a-4988-924c-f3e478a37a5b" providerId="ADAL" clId="{F1B90EEE-5A11-4176-AA9F-A97E44D34B7C}" dt="2025-04-15T08:55:05.400" v="598" actId="255"/>
        <pc:sldMkLst>
          <pc:docMk/>
          <pc:sldMk cId="3109052651" sldId="5649"/>
        </pc:sldMkLst>
        <pc:spChg chg="mod">
          <ac:chgData name="Myrthe Brouwers" userId="44c89aa1-864a-4988-924c-f3e478a37a5b" providerId="ADAL" clId="{F1B90EEE-5A11-4176-AA9F-A97E44D34B7C}" dt="2025-04-15T08:55:05.400" v="598" actId="255"/>
          <ac:spMkLst>
            <pc:docMk/>
            <pc:sldMk cId="3109052651" sldId="5649"/>
            <ac:spMk id="5" creationId="{2090CAD5-A4FB-5EAC-DD8C-C7CC7C8566A3}"/>
          </ac:spMkLst>
        </pc:spChg>
      </pc:sldChg>
      <pc:sldChg chg="modNotesTx">
        <pc:chgData name="Myrthe Brouwers" userId="44c89aa1-864a-4988-924c-f3e478a37a5b" providerId="ADAL" clId="{F1B90EEE-5A11-4176-AA9F-A97E44D34B7C}" dt="2025-04-15T08:56:20.024" v="650" actId="20577"/>
        <pc:sldMkLst>
          <pc:docMk/>
          <pc:sldMk cId="1274289480" sldId="5650"/>
        </pc:sldMkLst>
      </pc:sldChg>
      <pc:sldChg chg="addSp delSp modSp mod modNotesTx">
        <pc:chgData name="Myrthe Brouwers" userId="44c89aa1-864a-4988-924c-f3e478a37a5b" providerId="ADAL" clId="{F1B90EEE-5A11-4176-AA9F-A97E44D34B7C}" dt="2025-04-08T06:53:10.591" v="468" actId="20577"/>
        <pc:sldMkLst>
          <pc:docMk/>
          <pc:sldMk cId="4253394552" sldId="5651"/>
        </pc:sldMkLst>
        <pc:picChg chg="add mod modCrop">
          <ac:chgData name="Myrthe Brouwers" userId="44c89aa1-864a-4988-924c-f3e478a37a5b" providerId="ADAL" clId="{F1B90EEE-5A11-4176-AA9F-A97E44D34B7C}" dt="2025-03-27T12:47:11.145" v="359" actId="732"/>
          <ac:picMkLst>
            <pc:docMk/>
            <pc:sldMk cId="4253394552" sldId="5651"/>
            <ac:picMk id="5" creationId="{279D59FB-D7FA-45DA-A784-25305A87D53D}"/>
          </ac:picMkLst>
        </pc:picChg>
        <pc:picChg chg="add mod modCrop">
          <ac:chgData name="Myrthe Brouwers" userId="44c89aa1-864a-4988-924c-f3e478a37a5b" providerId="ADAL" clId="{F1B90EEE-5A11-4176-AA9F-A97E44D34B7C}" dt="2025-03-27T12:48:30.688" v="374" actId="1076"/>
          <ac:picMkLst>
            <pc:docMk/>
            <pc:sldMk cId="4253394552" sldId="5651"/>
            <ac:picMk id="7" creationId="{7D771D01-C76A-015F-DE68-7ED8EB795422}"/>
          </ac:picMkLst>
        </pc:picChg>
      </pc:sldChg>
      <pc:sldChg chg="addSp delSp modSp add mod ord modNotesTx">
        <pc:chgData name="Myrthe Brouwers" userId="44c89aa1-864a-4988-924c-f3e478a37a5b" providerId="ADAL" clId="{F1B90EEE-5A11-4176-AA9F-A97E44D34B7C}" dt="2025-04-15T08:50:41.384" v="578" actId="20577"/>
        <pc:sldMkLst>
          <pc:docMk/>
          <pc:sldMk cId="111804264" sldId="5652"/>
        </pc:sldMkLst>
        <pc:picChg chg="add mod">
          <ac:chgData name="Myrthe Brouwers" userId="44c89aa1-864a-4988-924c-f3e478a37a5b" providerId="ADAL" clId="{F1B90EEE-5A11-4176-AA9F-A97E44D34B7C}" dt="2025-03-27T09:03:01.635" v="11" actId="167"/>
          <ac:picMkLst>
            <pc:docMk/>
            <pc:sldMk cId="111804264" sldId="5652"/>
            <ac:picMk id="1026" creationId="{BB40FBCD-5715-BDA1-CFE1-6CCA34634800}"/>
          </ac:picMkLst>
        </pc:picChg>
      </pc:sldChg>
      <pc:sldChg chg="modSp add mod ord modNotesTx">
        <pc:chgData name="Myrthe Brouwers" userId="44c89aa1-864a-4988-924c-f3e478a37a5b" providerId="ADAL" clId="{F1B90EEE-5A11-4176-AA9F-A97E44D34B7C}" dt="2025-04-08T09:14:36.994" v="478" actId="20577"/>
        <pc:sldMkLst>
          <pc:docMk/>
          <pc:sldMk cId="3170292891" sldId="5653"/>
        </pc:sldMkLst>
        <pc:spChg chg="mod">
          <ac:chgData name="Myrthe Brouwers" userId="44c89aa1-864a-4988-924c-f3e478a37a5b" providerId="ADAL" clId="{F1B90EEE-5A11-4176-AA9F-A97E44D34B7C}" dt="2025-03-27T09:11:18.945" v="58" actId="20577"/>
          <ac:spMkLst>
            <pc:docMk/>
            <pc:sldMk cId="3170292891" sldId="5653"/>
            <ac:spMk id="2" creationId="{A718762A-CB9F-4E25-7130-68B9F0A67419}"/>
          </ac:spMkLst>
        </pc:spChg>
      </pc:sldChg>
      <pc:sldChg chg="addSp delSp modSp new mod ord modNotesTx">
        <pc:chgData name="Myrthe Brouwers" userId="44c89aa1-864a-4988-924c-f3e478a37a5b" providerId="ADAL" clId="{F1B90EEE-5A11-4176-AA9F-A97E44D34B7C}" dt="2025-04-15T08:46:45.514" v="564" actId="114"/>
        <pc:sldMkLst>
          <pc:docMk/>
          <pc:sldMk cId="2374095251" sldId="5654"/>
        </pc:sldMkLst>
        <pc:picChg chg="add mod ord modCrop">
          <ac:chgData name="Myrthe Brouwers" userId="44c89aa1-864a-4988-924c-f3e478a37a5b" providerId="ADAL" clId="{F1B90EEE-5A11-4176-AA9F-A97E44D34B7C}" dt="2025-03-27T09:13:32.232" v="78" actId="167"/>
          <ac:picMkLst>
            <pc:docMk/>
            <pc:sldMk cId="2374095251" sldId="5654"/>
            <ac:picMk id="7" creationId="{8E30A9FD-E3AD-3818-E621-409ECCFD686A}"/>
          </ac:picMkLst>
        </pc:picChg>
      </pc:sldChg>
      <pc:sldChg chg="addSp delSp modSp new mod modNotesTx">
        <pc:chgData name="Myrthe Brouwers" userId="44c89aa1-864a-4988-924c-f3e478a37a5b" providerId="ADAL" clId="{F1B90EEE-5A11-4176-AA9F-A97E44D34B7C}" dt="2025-04-15T08:45:05.063" v="544" actId="20577"/>
        <pc:sldMkLst>
          <pc:docMk/>
          <pc:sldMk cId="3954716628" sldId="5655"/>
        </pc:sldMkLst>
        <pc:spChg chg="add mod">
          <ac:chgData name="Myrthe Brouwers" userId="44c89aa1-864a-4988-924c-f3e478a37a5b" providerId="ADAL" clId="{F1B90EEE-5A11-4176-AA9F-A97E44D34B7C}" dt="2025-03-27T09:17:20.271" v="84" actId="14100"/>
          <ac:spMkLst>
            <pc:docMk/>
            <pc:sldMk cId="3954716628" sldId="5655"/>
            <ac:spMk id="7" creationId="{FC4CC75E-8673-D72A-BDB4-FDD0CFA88F09}"/>
          </ac:spMkLst>
        </pc:spChg>
        <pc:picChg chg="add ord">
          <ac:chgData name="Myrthe Brouwers" userId="44c89aa1-864a-4988-924c-f3e478a37a5b" providerId="ADAL" clId="{F1B90EEE-5A11-4176-AA9F-A97E44D34B7C}" dt="2025-03-27T09:17:36.471" v="85" actId="167"/>
          <ac:picMkLst>
            <pc:docMk/>
            <pc:sldMk cId="3954716628" sldId="5655"/>
            <ac:picMk id="6" creationId="{4011CB37-2A37-4814-92C6-5ED47A4995A0}"/>
          </ac:picMkLst>
        </pc:picChg>
      </pc:sldChg>
      <pc:sldChg chg="modNotesTx">
        <pc:chgData name="Myrthe Brouwers" userId="44c89aa1-864a-4988-924c-f3e478a37a5b" providerId="ADAL" clId="{F1B90EEE-5A11-4176-AA9F-A97E44D34B7C}" dt="2025-04-03T07:13:05.198" v="426" actId="20577"/>
        <pc:sldMkLst>
          <pc:docMk/>
          <pc:sldMk cId="76853432" sldId="5656"/>
        </pc:sldMkLst>
      </pc:sldChg>
      <pc:sldChg chg="add modNotesTx">
        <pc:chgData name="Myrthe Brouwers" userId="44c89aa1-864a-4988-924c-f3e478a37a5b" providerId="ADAL" clId="{F1B90EEE-5A11-4176-AA9F-A97E44D34B7C}" dt="2025-03-27T13:23:31.665" v="404" actId="20577"/>
        <pc:sldMkLst>
          <pc:docMk/>
          <pc:sldMk cId="2945006686" sldId="5657"/>
        </pc:sldMkLst>
      </pc:sldChg>
    </pc:docChg>
  </pc:docChgLst>
  <pc:docChgLst>
    <pc:chgData name="Rowan Huijgen" userId="e0cabf83-1478-4e2a-909c-f70581844008" providerId="ADAL" clId="{982E147F-C4B9-4DCC-A66A-B571B2251A0E}"/>
    <pc:docChg chg="undo custSel addSld delSld modSld">
      <pc:chgData name="Rowan Huijgen" userId="e0cabf83-1478-4e2a-909c-f70581844008" providerId="ADAL" clId="{982E147F-C4B9-4DCC-A66A-B571B2251A0E}" dt="2025-03-27T10:12:17.345" v="279" actId="2711"/>
      <pc:docMkLst>
        <pc:docMk/>
      </pc:docMkLst>
      <pc:sldChg chg="addSp delSp modSp mod">
        <pc:chgData name="Rowan Huijgen" userId="e0cabf83-1478-4e2a-909c-f70581844008" providerId="ADAL" clId="{982E147F-C4B9-4DCC-A66A-B571B2251A0E}" dt="2025-03-27T09:45:43.099" v="84" actId="478"/>
        <pc:sldMkLst>
          <pc:docMk/>
          <pc:sldMk cId="3732712399" sldId="269"/>
        </pc:sldMkLst>
        <pc:spChg chg="mod">
          <ac:chgData name="Rowan Huijgen" userId="e0cabf83-1478-4e2a-909c-f70581844008" providerId="ADAL" clId="{982E147F-C4B9-4DCC-A66A-B571B2251A0E}" dt="2025-03-27T09:45:40.025" v="81" actId="1076"/>
          <ac:spMkLst>
            <pc:docMk/>
            <pc:sldMk cId="3732712399" sldId="269"/>
            <ac:spMk id="2" creationId="{ED2D9A2A-5EBB-056D-6470-D882D7867FA8}"/>
          </ac:spMkLst>
        </pc:spChg>
        <pc:spChg chg="add mod">
          <ac:chgData name="Rowan Huijgen" userId="e0cabf83-1478-4e2a-909c-f70581844008" providerId="ADAL" clId="{982E147F-C4B9-4DCC-A66A-B571B2251A0E}" dt="2025-03-27T09:45:09.009" v="74"/>
          <ac:spMkLst>
            <pc:docMk/>
            <pc:sldMk cId="3732712399" sldId="269"/>
            <ac:spMk id="5" creationId="{A3DAD5B3-9284-A688-D513-8D1BC9C314C3}"/>
          </ac:spMkLst>
        </pc:spChg>
        <pc:picChg chg="add del mod">
          <ac:chgData name="Rowan Huijgen" userId="e0cabf83-1478-4e2a-909c-f70581844008" providerId="ADAL" clId="{982E147F-C4B9-4DCC-A66A-B571B2251A0E}" dt="2025-03-27T09:45:41.227" v="83" actId="478"/>
          <ac:picMkLst>
            <pc:docMk/>
            <pc:sldMk cId="3732712399" sldId="269"/>
            <ac:picMk id="3" creationId="{085D41B1-1BC3-9B4A-0A25-58182C61439B}"/>
          </ac:picMkLst>
        </pc:picChg>
      </pc:sldChg>
      <pc:sldChg chg="del">
        <pc:chgData name="Rowan Huijgen" userId="e0cabf83-1478-4e2a-909c-f70581844008" providerId="ADAL" clId="{982E147F-C4B9-4DCC-A66A-B571B2251A0E}" dt="2025-03-27T09:42:04.461" v="69" actId="47"/>
        <pc:sldMkLst>
          <pc:docMk/>
          <pc:sldMk cId="3885157129" sldId="279"/>
        </pc:sldMkLst>
      </pc:sldChg>
      <pc:sldChg chg="addSp modSp mod">
        <pc:chgData name="Rowan Huijgen" userId="e0cabf83-1478-4e2a-909c-f70581844008" providerId="ADAL" clId="{982E147F-C4B9-4DCC-A66A-B571B2251A0E}" dt="2025-03-27T10:05:35.628" v="278"/>
        <pc:sldMkLst>
          <pc:docMk/>
          <pc:sldMk cId="2498964684" sldId="288"/>
        </pc:sldMkLst>
        <pc:spChg chg="mod">
          <ac:chgData name="Rowan Huijgen" userId="e0cabf83-1478-4e2a-909c-f70581844008" providerId="ADAL" clId="{982E147F-C4B9-4DCC-A66A-B571B2251A0E}" dt="2025-03-27T10:05:24.255" v="276" actId="14100"/>
          <ac:spMkLst>
            <pc:docMk/>
            <pc:sldMk cId="2498964684" sldId="288"/>
            <ac:spMk id="2" creationId="{31682C7E-69C1-50FE-1E2E-C093CB330083}"/>
          </ac:spMkLst>
        </pc:spChg>
        <pc:spChg chg="mod">
          <ac:chgData name="Rowan Huijgen" userId="e0cabf83-1478-4e2a-909c-f70581844008" providerId="ADAL" clId="{982E147F-C4B9-4DCC-A66A-B571B2251A0E}" dt="2025-03-27T10:04:40.518" v="275" actId="1076"/>
          <ac:spMkLst>
            <pc:docMk/>
            <pc:sldMk cId="2498964684" sldId="288"/>
            <ac:spMk id="6" creationId="{F1754D41-2A5A-FC04-FBD3-C91C3B269A10}"/>
          </ac:spMkLst>
        </pc:spChg>
      </pc:sldChg>
      <pc:sldChg chg="modSp mod">
        <pc:chgData name="Rowan Huijgen" userId="e0cabf83-1478-4e2a-909c-f70581844008" providerId="ADAL" clId="{982E147F-C4B9-4DCC-A66A-B571B2251A0E}" dt="2025-03-27T09:57:40.074" v="200" actId="255"/>
        <pc:sldMkLst>
          <pc:docMk/>
          <pc:sldMk cId="1048181641" sldId="406"/>
        </pc:sldMkLst>
        <pc:spChg chg="mod">
          <ac:chgData name="Rowan Huijgen" userId="e0cabf83-1478-4e2a-909c-f70581844008" providerId="ADAL" clId="{982E147F-C4B9-4DCC-A66A-B571B2251A0E}" dt="2025-03-27T09:57:40.074" v="200" actId="255"/>
          <ac:spMkLst>
            <pc:docMk/>
            <pc:sldMk cId="1048181641" sldId="406"/>
            <ac:spMk id="7" creationId="{E09C27BC-5B85-46F3-87BA-A02B8A5543A7}"/>
          </ac:spMkLst>
        </pc:spChg>
        <pc:spChg chg="mod">
          <ac:chgData name="Rowan Huijgen" userId="e0cabf83-1478-4e2a-909c-f70581844008" providerId="ADAL" clId="{982E147F-C4B9-4DCC-A66A-B571B2251A0E}" dt="2025-03-27T09:37:21.779" v="13" actId="1076"/>
          <ac:spMkLst>
            <pc:docMk/>
            <pc:sldMk cId="1048181641" sldId="406"/>
            <ac:spMk id="10" creationId="{9C5DAA74-0F07-4EB2-8DBB-187E045B76A5}"/>
          </ac:spMkLst>
        </pc:spChg>
      </pc:sldChg>
      <pc:sldChg chg="addSp delSp modSp mod">
        <pc:chgData name="Rowan Huijgen" userId="e0cabf83-1478-4e2a-909c-f70581844008" providerId="ADAL" clId="{982E147F-C4B9-4DCC-A66A-B571B2251A0E}" dt="2025-03-27T10:01:05.632" v="236" actId="1076"/>
        <pc:sldMkLst>
          <pc:docMk/>
          <pc:sldMk cId="2528399965" sldId="5637"/>
        </pc:sldMkLst>
        <pc:spChg chg="mod">
          <ac:chgData name="Rowan Huijgen" userId="e0cabf83-1478-4e2a-909c-f70581844008" providerId="ADAL" clId="{982E147F-C4B9-4DCC-A66A-B571B2251A0E}" dt="2025-03-27T09:47:56.371" v="94" actId="1076"/>
          <ac:spMkLst>
            <pc:docMk/>
            <pc:sldMk cId="2528399965" sldId="5637"/>
            <ac:spMk id="4" creationId="{8A7BA2BA-223D-056F-78E4-1873405982B4}"/>
          </ac:spMkLst>
        </pc:spChg>
        <pc:spChg chg="add mod">
          <ac:chgData name="Rowan Huijgen" userId="e0cabf83-1478-4e2a-909c-f70581844008" providerId="ADAL" clId="{982E147F-C4B9-4DCC-A66A-B571B2251A0E}" dt="2025-03-27T09:47:58.995" v="95"/>
          <ac:spMkLst>
            <pc:docMk/>
            <pc:sldMk cId="2528399965" sldId="5637"/>
            <ac:spMk id="7" creationId="{A97BD466-45A7-A639-9C3B-512B22CD90E5}"/>
          </ac:spMkLst>
        </pc:spChg>
        <pc:spChg chg="add mod">
          <ac:chgData name="Rowan Huijgen" userId="e0cabf83-1478-4e2a-909c-f70581844008" providerId="ADAL" clId="{982E147F-C4B9-4DCC-A66A-B571B2251A0E}" dt="2025-03-27T09:48:08.143" v="96"/>
          <ac:spMkLst>
            <pc:docMk/>
            <pc:sldMk cId="2528399965" sldId="5637"/>
            <ac:spMk id="8" creationId="{E97B0566-E555-720D-1E77-FA6E24DE0ABF}"/>
          </ac:spMkLst>
        </pc:spChg>
        <pc:spChg chg="add mod">
          <ac:chgData name="Rowan Huijgen" userId="e0cabf83-1478-4e2a-909c-f70581844008" providerId="ADAL" clId="{982E147F-C4B9-4DCC-A66A-B571B2251A0E}" dt="2025-03-27T09:48:29.455" v="98"/>
          <ac:spMkLst>
            <pc:docMk/>
            <pc:sldMk cId="2528399965" sldId="5637"/>
            <ac:spMk id="9" creationId="{4214BA8F-C3D5-BC48-FE24-957342F20DF7}"/>
          </ac:spMkLst>
        </pc:spChg>
        <pc:spChg chg="add mod">
          <ac:chgData name="Rowan Huijgen" userId="e0cabf83-1478-4e2a-909c-f70581844008" providerId="ADAL" clId="{982E147F-C4B9-4DCC-A66A-B571B2251A0E}" dt="2025-03-27T09:54:59.705" v="158" actId="20577"/>
          <ac:spMkLst>
            <pc:docMk/>
            <pc:sldMk cId="2528399965" sldId="5637"/>
            <ac:spMk id="10" creationId="{5CDED776-1C8B-D002-867C-F27AF696532E}"/>
          </ac:spMkLst>
        </pc:spChg>
        <pc:spChg chg="add mod">
          <ac:chgData name="Rowan Huijgen" userId="e0cabf83-1478-4e2a-909c-f70581844008" providerId="ADAL" clId="{982E147F-C4B9-4DCC-A66A-B571B2251A0E}" dt="2025-03-27T10:01:05.632" v="236" actId="1076"/>
          <ac:spMkLst>
            <pc:docMk/>
            <pc:sldMk cId="2528399965" sldId="5637"/>
            <ac:spMk id="23" creationId="{0C078F02-B5D1-0FB2-3ED9-282B29D591AF}"/>
          </ac:spMkLst>
        </pc:spChg>
        <pc:picChg chg="add mod">
          <ac:chgData name="Rowan Huijgen" userId="e0cabf83-1478-4e2a-909c-f70581844008" providerId="ADAL" clId="{982E147F-C4B9-4DCC-A66A-B571B2251A0E}" dt="2025-03-27T09:59:06.569" v="218" actId="1076"/>
          <ac:picMkLst>
            <pc:docMk/>
            <pc:sldMk cId="2528399965" sldId="5637"/>
            <ac:picMk id="19" creationId="{FE34341D-9814-96A5-30EA-0A0FE20033A2}"/>
          </ac:picMkLst>
        </pc:picChg>
      </pc:sldChg>
      <pc:sldChg chg="addSp delSp modSp mod">
        <pc:chgData name="Rowan Huijgen" userId="e0cabf83-1478-4e2a-909c-f70581844008" providerId="ADAL" clId="{982E147F-C4B9-4DCC-A66A-B571B2251A0E}" dt="2025-03-27T09:59:02.934" v="216" actId="1076"/>
        <pc:sldMkLst>
          <pc:docMk/>
          <pc:sldMk cId="3748790713" sldId="5638"/>
        </pc:sldMkLst>
        <pc:spChg chg="mod">
          <ac:chgData name="Rowan Huijgen" userId="e0cabf83-1478-4e2a-909c-f70581844008" providerId="ADAL" clId="{982E147F-C4B9-4DCC-A66A-B571B2251A0E}" dt="2025-03-27T09:49:03.785" v="106" actId="1076"/>
          <ac:spMkLst>
            <pc:docMk/>
            <pc:sldMk cId="3748790713" sldId="5638"/>
            <ac:spMk id="4" creationId="{4ED270C4-8CAB-C613-69AE-26FB17C53911}"/>
          </ac:spMkLst>
        </pc:spChg>
        <pc:spChg chg="add mod">
          <ac:chgData name="Rowan Huijgen" userId="e0cabf83-1478-4e2a-909c-f70581844008" providerId="ADAL" clId="{982E147F-C4B9-4DCC-A66A-B571B2251A0E}" dt="2025-03-27T09:55:03.077" v="159" actId="20577"/>
          <ac:spMkLst>
            <pc:docMk/>
            <pc:sldMk cId="3748790713" sldId="5638"/>
            <ac:spMk id="5" creationId="{E402C278-A5A8-13DD-550C-FD91B1951A98}"/>
          </ac:spMkLst>
        </pc:spChg>
        <pc:spChg chg="add mod">
          <ac:chgData name="Rowan Huijgen" userId="e0cabf83-1478-4e2a-909c-f70581844008" providerId="ADAL" clId="{982E147F-C4B9-4DCC-A66A-B571B2251A0E}" dt="2025-03-27T09:59:02.934" v="216" actId="1076"/>
          <ac:spMkLst>
            <pc:docMk/>
            <pc:sldMk cId="3748790713" sldId="5638"/>
            <ac:spMk id="13" creationId="{E95D7078-9C4D-4FD2-F3B4-3E99BB61CBB6}"/>
          </ac:spMkLst>
        </pc:spChg>
        <pc:picChg chg="add mod">
          <ac:chgData name="Rowan Huijgen" userId="e0cabf83-1478-4e2a-909c-f70581844008" providerId="ADAL" clId="{982E147F-C4B9-4DCC-A66A-B571B2251A0E}" dt="2025-03-27T09:57:07.319" v="191"/>
          <ac:picMkLst>
            <pc:docMk/>
            <pc:sldMk cId="3748790713" sldId="5638"/>
            <ac:picMk id="9" creationId="{25E58E7D-EA92-9B4C-49B3-F57109AA0B33}"/>
          </ac:picMkLst>
        </pc:picChg>
      </pc:sldChg>
      <pc:sldChg chg="addSp delSp modSp mod">
        <pc:chgData name="Rowan Huijgen" userId="e0cabf83-1478-4e2a-909c-f70581844008" providerId="ADAL" clId="{982E147F-C4B9-4DCC-A66A-B571B2251A0E}" dt="2025-03-27T10:01:12.424" v="237" actId="1076"/>
        <pc:sldMkLst>
          <pc:docMk/>
          <pc:sldMk cId="2827866488" sldId="5639"/>
        </pc:sldMkLst>
        <pc:spChg chg="add mod">
          <ac:chgData name="Rowan Huijgen" userId="e0cabf83-1478-4e2a-909c-f70581844008" providerId="ADAL" clId="{982E147F-C4B9-4DCC-A66A-B571B2251A0E}" dt="2025-03-27T09:54:36.414" v="155"/>
          <ac:spMkLst>
            <pc:docMk/>
            <pc:sldMk cId="2827866488" sldId="5639"/>
            <ac:spMk id="3" creationId="{3C59A6BA-9558-F67D-4A77-45BEE1AFF868}"/>
          </ac:spMkLst>
        </pc:spChg>
        <pc:spChg chg="mod">
          <ac:chgData name="Rowan Huijgen" userId="e0cabf83-1478-4e2a-909c-f70581844008" providerId="ADAL" clId="{982E147F-C4B9-4DCC-A66A-B571B2251A0E}" dt="2025-03-27T09:49:10.572" v="107" actId="1076"/>
          <ac:spMkLst>
            <pc:docMk/>
            <pc:sldMk cId="2827866488" sldId="5639"/>
            <ac:spMk id="4" creationId="{B5F022B8-4CF6-CBF0-0F10-2EEA349558FE}"/>
          </ac:spMkLst>
        </pc:spChg>
        <pc:spChg chg="add mod">
          <ac:chgData name="Rowan Huijgen" userId="e0cabf83-1478-4e2a-909c-f70581844008" providerId="ADAL" clId="{982E147F-C4B9-4DCC-A66A-B571B2251A0E}" dt="2025-03-27T10:01:12.424" v="237" actId="1076"/>
          <ac:spMkLst>
            <pc:docMk/>
            <pc:sldMk cId="2827866488" sldId="5639"/>
            <ac:spMk id="11" creationId="{65FA767F-2042-8956-502F-83687AB8FAA4}"/>
          </ac:spMkLst>
        </pc:spChg>
        <pc:picChg chg="add mod">
          <ac:chgData name="Rowan Huijgen" userId="e0cabf83-1478-4e2a-909c-f70581844008" providerId="ADAL" clId="{982E147F-C4B9-4DCC-A66A-B571B2251A0E}" dt="2025-03-27T09:57:10.819" v="193"/>
          <ac:picMkLst>
            <pc:docMk/>
            <pc:sldMk cId="2827866488" sldId="5639"/>
            <ac:picMk id="6" creationId="{8BD31669-08DB-2795-3057-623B6D1A0B73}"/>
          </ac:picMkLst>
        </pc:picChg>
      </pc:sldChg>
      <pc:sldChg chg="addSp delSp modSp mod">
        <pc:chgData name="Rowan Huijgen" userId="e0cabf83-1478-4e2a-909c-f70581844008" providerId="ADAL" clId="{982E147F-C4B9-4DCC-A66A-B571B2251A0E}" dt="2025-03-27T10:01:29.311" v="239" actId="1076"/>
        <pc:sldMkLst>
          <pc:docMk/>
          <pc:sldMk cId="2896761644" sldId="5640"/>
        </pc:sldMkLst>
        <pc:spChg chg="add mod">
          <ac:chgData name="Rowan Huijgen" userId="e0cabf83-1478-4e2a-909c-f70581844008" providerId="ADAL" clId="{982E147F-C4B9-4DCC-A66A-B571B2251A0E}" dt="2025-03-27T10:01:29.311" v="239" actId="1076"/>
          <ac:spMkLst>
            <pc:docMk/>
            <pc:sldMk cId="2896761644" sldId="5640"/>
            <ac:spMk id="3" creationId="{8E461C2F-9E42-5507-B0D3-DCF2A64B578E}"/>
          </ac:spMkLst>
        </pc:spChg>
        <pc:spChg chg="mod">
          <ac:chgData name="Rowan Huijgen" userId="e0cabf83-1478-4e2a-909c-f70581844008" providerId="ADAL" clId="{982E147F-C4B9-4DCC-A66A-B571B2251A0E}" dt="2025-03-27T09:53:17.130" v="144" actId="1076"/>
          <ac:spMkLst>
            <pc:docMk/>
            <pc:sldMk cId="2896761644" sldId="5640"/>
            <ac:spMk id="4" creationId="{67EBD774-B31B-FD67-92D6-199E8BEB384C}"/>
          </ac:spMkLst>
        </pc:spChg>
        <pc:picChg chg="add mod ord">
          <ac:chgData name="Rowan Huijgen" userId="e0cabf83-1478-4e2a-909c-f70581844008" providerId="ADAL" clId="{982E147F-C4B9-4DCC-A66A-B571B2251A0E}" dt="2025-03-27T09:56:54.464" v="187" actId="14100"/>
          <ac:picMkLst>
            <pc:docMk/>
            <pc:sldMk cId="2896761644" sldId="5640"/>
            <ac:picMk id="5" creationId="{495F6489-B3AD-C670-EF99-7FFE0DAAA3DC}"/>
          </ac:picMkLst>
        </pc:picChg>
        <pc:picChg chg="ord">
          <ac:chgData name="Rowan Huijgen" userId="e0cabf83-1478-4e2a-909c-f70581844008" providerId="ADAL" clId="{982E147F-C4B9-4DCC-A66A-B571B2251A0E}" dt="2025-03-27T09:56:48.933" v="186" actId="167"/>
          <ac:picMkLst>
            <pc:docMk/>
            <pc:sldMk cId="2896761644" sldId="5640"/>
            <ac:picMk id="6" creationId="{8D5B28CD-68A6-71A2-27D9-2798FDCE285D}"/>
          </ac:picMkLst>
        </pc:picChg>
      </pc:sldChg>
      <pc:sldChg chg="addSp modSp mod">
        <pc:chgData name="Rowan Huijgen" userId="e0cabf83-1478-4e2a-909c-f70581844008" providerId="ADAL" clId="{982E147F-C4B9-4DCC-A66A-B571B2251A0E}" dt="2025-03-27T10:01:52.670" v="242" actId="1076"/>
        <pc:sldMkLst>
          <pc:docMk/>
          <pc:sldMk cId="3872496638" sldId="5641"/>
        </pc:sldMkLst>
        <pc:spChg chg="mod">
          <ac:chgData name="Rowan Huijgen" userId="e0cabf83-1478-4e2a-909c-f70581844008" providerId="ADAL" clId="{982E147F-C4B9-4DCC-A66A-B571B2251A0E}" dt="2025-03-27T09:59:36.548" v="225"/>
          <ac:spMkLst>
            <pc:docMk/>
            <pc:sldMk cId="3872496638" sldId="5641"/>
            <ac:spMk id="3" creationId="{12707E34-895F-187F-10EA-C4227C311A12}"/>
          </ac:spMkLst>
        </pc:spChg>
        <pc:spChg chg="add mod">
          <ac:chgData name="Rowan Huijgen" userId="e0cabf83-1478-4e2a-909c-f70581844008" providerId="ADAL" clId="{982E147F-C4B9-4DCC-A66A-B571B2251A0E}" dt="2025-03-27T10:01:52.670" v="242" actId="1076"/>
          <ac:spMkLst>
            <pc:docMk/>
            <pc:sldMk cId="3872496638" sldId="5641"/>
            <ac:spMk id="4" creationId="{47D426B5-979A-95F2-BD9C-67A5B25931A3}"/>
          </ac:spMkLst>
        </pc:spChg>
        <pc:spChg chg="mod">
          <ac:chgData name="Rowan Huijgen" userId="e0cabf83-1478-4e2a-909c-f70581844008" providerId="ADAL" clId="{982E147F-C4B9-4DCC-A66A-B571B2251A0E}" dt="2025-03-27T09:50:29.221" v="127" actId="1076"/>
          <ac:spMkLst>
            <pc:docMk/>
            <pc:sldMk cId="3872496638" sldId="5641"/>
            <ac:spMk id="5" creationId="{0C0DF017-C050-6A68-141E-4B2C23389E3F}"/>
          </ac:spMkLst>
        </pc:spChg>
      </pc:sldChg>
      <pc:sldChg chg="addSp delSp modSp mod">
        <pc:chgData name="Rowan Huijgen" userId="e0cabf83-1478-4e2a-909c-f70581844008" providerId="ADAL" clId="{982E147F-C4B9-4DCC-A66A-B571B2251A0E}" dt="2025-03-27T09:59:58.335" v="229" actId="1076"/>
        <pc:sldMkLst>
          <pc:docMk/>
          <pc:sldMk cId="3011554728" sldId="5642"/>
        </pc:sldMkLst>
        <pc:spChg chg="mod">
          <ac:chgData name="Rowan Huijgen" userId="e0cabf83-1478-4e2a-909c-f70581844008" providerId="ADAL" clId="{982E147F-C4B9-4DCC-A66A-B571B2251A0E}" dt="2025-03-27T09:50:38.936" v="129" actId="1076"/>
          <ac:spMkLst>
            <pc:docMk/>
            <pc:sldMk cId="3011554728" sldId="5642"/>
            <ac:spMk id="4" creationId="{B93274B2-5FE2-634D-D66C-81349177C5AB}"/>
          </ac:spMkLst>
        </pc:spChg>
        <pc:spChg chg="add mod">
          <ac:chgData name="Rowan Huijgen" userId="e0cabf83-1478-4e2a-909c-f70581844008" providerId="ADAL" clId="{982E147F-C4B9-4DCC-A66A-B571B2251A0E}" dt="2025-03-27T09:59:58.335" v="229" actId="1076"/>
          <ac:spMkLst>
            <pc:docMk/>
            <pc:sldMk cId="3011554728" sldId="5642"/>
            <ac:spMk id="7" creationId="{B1716FD9-8235-F679-72FF-913A43127F40}"/>
          </ac:spMkLst>
        </pc:spChg>
        <pc:picChg chg="add mod">
          <ac:chgData name="Rowan Huijgen" userId="e0cabf83-1478-4e2a-909c-f70581844008" providerId="ADAL" clId="{982E147F-C4B9-4DCC-A66A-B571B2251A0E}" dt="2025-03-27T09:57:19.304" v="197"/>
          <ac:picMkLst>
            <pc:docMk/>
            <pc:sldMk cId="3011554728" sldId="5642"/>
            <ac:picMk id="3" creationId="{82940904-8D5A-3593-EA7C-2447D39A8545}"/>
          </ac:picMkLst>
        </pc:picChg>
      </pc:sldChg>
      <pc:sldChg chg="addSp delSp modSp mod">
        <pc:chgData name="Rowan Huijgen" userId="e0cabf83-1478-4e2a-909c-f70581844008" providerId="ADAL" clId="{982E147F-C4B9-4DCC-A66A-B571B2251A0E}" dt="2025-03-27T10:02:02.738" v="243" actId="1076"/>
        <pc:sldMkLst>
          <pc:docMk/>
          <pc:sldMk cId="1586354549" sldId="5643"/>
        </pc:sldMkLst>
        <pc:spChg chg="mod">
          <ac:chgData name="Rowan Huijgen" userId="e0cabf83-1478-4e2a-909c-f70581844008" providerId="ADAL" clId="{982E147F-C4B9-4DCC-A66A-B571B2251A0E}" dt="2025-03-27T09:52:26.054" v="142" actId="1076"/>
          <ac:spMkLst>
            <pc:docMk/>
            <pc:sldMk cId="1586354549" sldId="5643"/>
            <ac:spMk id="4" creationId="{36C28E7E-6F80-921B-761B-666D916C1C0B}"/>
          </ac:spMkLst>
        </pc:spChg>
        <pc:spChg chg="add mod">
          <ac:chgData name="Rowan Huijgen" userId="e0cabf83-1478-4e2a-909c-f70581844008" providerId="ADAL" clId="{982E147F-C4B9-4DCC-A66A-B571B2251A0E}" dt="2025-03-27T10:02:02.738" v="243" actId="1076"/>
          <ac:spMkLst>
            <pc:docMk/>
            <pc:sldMk cId="1586354549" sldId="5643"/>
            <ac:spMk id="7" creationId="{1FE8D7FC-3BAE-C0FB-9005-D3C8803A8185}"/>
          </ac:spMkLst>
        </pc:spChg>
        <pc:picChg chg="add mod">
          <ac:chgData name="Rowan Huijgen" userId="e0cabf83-1478-4e2a-909c-f70581844008" providerId="ADAL" clId="{982E147F-C4B9-4DCC-A66A-B571B2251A0E}" dt="2025-03-27T09:57:23.086" v="199"/>
          <ac:picMkLst>
            <pc:docMk/>
            <pc:sldMk cId="1586354549" sldId="5643"/>
            <ac:picMk id="3" creationId="{827F9C97-2098-9C3F-E243-7EDC26FBD72B}"/>
          </ac:picMkLst>
        </pc:picChg>
      </pc:sldChg>
      <pc:sldChg chg="addSp delSp modSp mod">
        <pc:chgData name="Rowan Huijgen" userId="e0cabf83-1478-4e2a-909c-f70581844008" providerId="ADAL" clId="{982E147F-C4B9-4DCC-A66A-B571B2251A0E}" dt="2025-03-27T10:02:46.655" v="253" actId="1076"/>
        <pc:sldMkLst>
          <pc:docMk/>
          <pc:sldMk cId="459965505" sldId="5646"/>
        </pc:sldMkLst>
        <pc:spChg chg="mod">
          <ac:chgData name="Rowan Huijgen" userId="e0cabf83-1478-4e2a-909c-f70581844008" providerId="ADAL" clId="{982E147F-C4B9-4DCC-A66A-B571B2251A0E}" dt="2025-03-27T09:51:29.078" v="137" actId="1076"/>
          <ac:spMkLst>
            <pc:docMk/>
            <pc:sldMk cId="459965505" sldId="5646"/>
            <ac:spMk id="3" creationId="{264E1CD7-9919-0D79-0ACD-B8DB4E5F3FB5}"/>
          </ac:spMkLst>
        </pc:spChg>
        <pc:spChg chg="add mod">
          <ac:chgData name="Rowan Huijgen" userId="e0cabf83-1478-4e2a-909c-f70581844008" providerId="ADAL" clId="{982E147F-C4B9-4DCC-A66A-B571B2251A0E}" dt="2025-03-27T10:02:46.655" v="253" actId="1076"/>
          <ac:spMkLst>
            <pc:docMk/>
            <pc:sldMk cId="459965505" sldId="5646"/>
            <ac:spMk id="10" creationId="{4897411E-487D-12E1-2584-6CCE299617AD}"/>
          </ac:spMkLst>
        </pc:spChg>
      </pc:sldChg>
      <pc:sldChg chg="addSp delSp modSp mod">
        <pc:chgData name="Rowan Huijgen" userId="e0cabf83-1478-4e2a-909c-f70581844008" providerId="ADAL" clId="{982E147F-C4B9-4DCC-A66A-B571B2251A0E}" dt="2025-03-27T10:02:35.469" v="251"/>
        <pc:sldMkLst>
          <pc:docMk/>
          <pc:sldMk cId="1291835448" sldId="5647"/>
        </pc:sldMkLst>
        <pc:spChg chg="mod">
          <ac:chgData name="Rowan Huijgen" userId="e0cabf83-1478-4e2a-909c-f70581844008" providerId="ADAL" clId="{982E147F-C4B9-4DCC-A66A-B571B2251A0E}" dt="2025-03-27T09:51:48.077" v="140" actId="1076"/>
          <ac:spMkLst>
            <pc:docMk/>
            <pc:sldMk cId="1291835448" sldId="5647"/>
            <ac:spMk id="3" creationId="{A2C34C8E-FA9D-2E0A-35E3-EAB41048896F}"/>
          </ac:spMkLst>
        </pc:spChg>
        <pc:spChg chg="mod">
          <ac:chgData name="Rowan Huijgen" userId="e0cabf83-1478-4e2a-909c-f70581844008" providerId="ADAL" clId="{982E147F-C4B9-4DCC-A66A-B571B2251A0E}" dt="2025-03-27T10:02:35.469" v="251"/>
          <ac:spMkLst>
            <pc:docMk/>
            <pc:sldMk cId="1291835448" sldId="5647"/>
            <ac:spMk id="4" creationId="{8CD0A82C-7E97-A63D-1E63-A46FF113B6A1}"/>
          </ac:spMkLst>
        </pc:spChg>
      </pc:sldChg>
      <pc:sldChg chg="modSp mod">
        <pc:chgData name="Rowan Huijgen" userId="e0cabf83-1478-4e2a-909c-f70581844008" providerId="ADAL" clId="{982E147F-C4B9-4DCC-A66A-B571B2251A0E}" dt="2025-03-27T09:51:57.754" v="141" actId="255"/>
        <pc:sldMkLst>
          <pc:docMk/>
          <pc:sldMk cId="3145291202" sldId="5648"/>
        </pc:sldMkLst>
        <pc:spChg chg="mod">
          <ac:chgData name="Rowan Huijgen" userId="e0cabf83-1478-4e2a-909c-f70581844008" providerId="ADAL" clId="{982E147F-C4B9-4DCC-A66A-B571B2251A0E}" dt="2025-03-27T09:51:57.754" v="141" actId="255"/>
          <ac:spMkLst>
            <pc:docMk/>
            <pc:sldMk cId="3145291202" sldId="5648"/>
            <ac:spMk id="3" creationId="{7A200994-509A-2433-1537-111AF6F269F3}"/>
          </ac:spMkLst>
        </pc:spChg>
      </pc:sldChg>
      <pc:sldChg chg="addSp delSp modSp mod">
        <pc:chgData name="Rowan Huijgen" userId="e0cabf83-1478-4e2a-909c-f70581844008" providerId="ADAL" clId="{982E147F-C4B9-4DCC-A66A-B571B2251A0E}" dt="2025-03-27T10:03:19.431" v="260" actId="20577"/>
        <pc:sldMkLst>
          <pc:docMk/>
          <pc:sldMk cId="3109052651" sldId="5649"/>
        </pc:sldMkLst>
        <pc:spChg chg="mod">
          <ac:chgData name="Rowan Huijgen" userId="e0cabf83-1478-4e2a-909c-f70581844008" providerId="ADAL" clId="{982E147F-C4B9-4DCC-A66A-B571B2251A0E}" dt="2025-03-27T10:03:19.431" v="260" actId="20577"/>
          <ac:spMkLst>
            <pc:docMk/>
            <pc:sldMk cId="3109052651" sldId="5649"/>
            <ac:spMk id="3" creationId="{607B3B4E-1CCE-E21A-ED11-221E1C45AAFD}"/>
          </ac:spMkLst>
        </pc:spChg>
        <pc:spChg chg="add mod">
          <ac:chgData name="Rowan Huijgen" userId="e0cabf83-1478-4e2a-909c-f70581844008" providerId="ADAL" clId="{982E147F-C4B9-4DCC-A66A-B571B2251A0E}" dt="2025-03-27T10:03:05.567" v="258" actId="1076"/>
          <ac:spMkLst>
            <pc:docMk/>
            <pc:sldMk cId="3109052651" sldId="5649"/>
            <ac:spMk id="10" creationId="{8DC7D2D6-39C9-93DF-751C-36AB7FF593B4}"/>
          </ac:spMkLst>
        </pc:spChg>
      </pc:sldChg>
      <pc:sldChg chg="addSp delSp modSp mod">
        <pc:chgData name="Rowan Huijgen" userId="e0cabf83-1478-4e2a-909c-f70581844008" providerId="ADAL" clId="{982E147F-C4B9-4DCC-A66A-B571B2251A0E}" dt="2025-03-27T10:04:00.359" v="270" actId="1076"/>
        <pc:sldMkLst>
          <pc:docMk/>
          <pc:sldMk cId="1274289480" sldId="5650"/>
        </pc:sldMkLst>
        <pc:spChg chg="mod">
          <ac:chgData name="Rowan Huijgen" userId="e0cabf83-1478-4e2a-909c-f70581844008" providerId="ADAL" clId="{982E147F-C4B9-4DCC-A66A-B571B2251A0E}" dt="2025-03-27T10:03:46.026" v="264" actId="255"/>
          <ac:spMkLst>
            <pc:docMk/>
            <pc:sldMk cId="1274289480" sldId="5650"/>
            <ac:spMk id="3" creationId="{E739A133-988E-F1E4-2E1B-569B0FD7FA1E}"/>
          </ac:spMkLst>
        </pc:spChg>
        <pc:spChg chg="add mod">
          <ac:chgData name="Rowan Huijgen" userId="e0cabf83-1478-4e2a-909c-f70581844008" providerId="ADAL" clId="{982E147F-C4B9-4DCC-A66A-B571B2251A0E}" dt="2025-03-27T10:04:00.359" v="270" actId="1076"/>
          <ac:spMkLst>
            <pc:docMk/>
            <pc:sldMk cId="1274289480" sldId="5650"/>
            <ac:spMk id="10" creationId="{783C258A-71F8-D04A-3A68-00995E3A2048}"/>
          </ac:spMkLst>
        </pc:spChg>
      </pc:sldChg>
      <pc:sldChg chg="modSp mod">
        <pc:chgData name="Rowan Huijgen" userId="e0cabf83-1478-4e2a-909c-f70581844008" providerId="ADAL" clId="{982E147F-C4B9-4DCC-A66A-B571B2251A0E}" dt="2025-03-27T10:12:17.345" v="279" actId="2711"/>
        <pc:sldMkLst>
          <pc:docMk/>
          <pc:sldMk cId="4253394552" sldId="5651"/>
        </pc:sldMkLst>
        <pc:spChg chg="mod">
          <ac:chgData name="Rowan Huijgen" userId="e0cabf83-1478-4e2a-909c-f70581844008" providerId="ADAL" clId="{982E147F-C4B9-4DCC-A66A-B571B2251A0E}" dt="2025-03-27T10:12:17.345" v="279" actId="2711"/>
          <ac:spMkLst>
            <pc:docMk/>
            <pc:sldMk cId="4253394552" sldId="5651"/>
            <ac:spMk id="2" creationId="{D684C411-B17D-1014-FBFE-DB5183722E1C}"/>
          </ac:spMkLst>
        </pc:spChg>
        <pc:spChg chg="mod">
          <ac:chgData name="Rowan Huijgen" userId="e0cabf83-1478-4e2a-909c-f70581844008" providerId="ADAL" clId="{982E147F-C4B9-4DCC-A66A-B571B2251A0E}" dt="2025-03-27T10:04:10.580" v="271" actId="255"/>
          <ac:spMkLst>
            <pc:docMk/>
            <pc:sldMk cId="4253394552" sldId="5651"/>
            <ac:spMk id="3" creationId="{5E89563D-4563-66AD-A4CE-D1C1992637A1}"/>
          </ac:spMkLst>
        </pc:spChg>
      </pc:sldChg>
      <pc:sldChg chg="addSp delSp modSp mod">
        <pc:chgData name="Rowan Huijgen" userId="e0cabf83-1478-4e2a-909c-f70581844008" providerId="ADAL" clId="{982E147F-C4B9-4DCC-A66A-B571B2251A0E}" dt="2025-03-27T10:01:38.029" v="240" actId="1076"/>
        <pc:sldMkLst>
          <pc:docMk/>
          <pc:sldMk cId="111804264" sldId="5652"/>
        </pc:sldMkLst>
        <pc:spChg chg="add mod">
          <ac:chgData name="Rowan Huijgen" userId="e0cabf83-1478-4e2a-909c-f70581844008" providerId="ADAL" clId="{982E147F-C4B9-4DCC-A66A-B571B2251A0E}" dt="2025-03-27T09:51:13.922" v="134" actId="1076"/>
          <ac:spMkLst>
            <pc:docMk/>
            <pc:sldMk cId="111804264" sldId="5652"/>
            <ac:spMk id="6" creationId="{7B9F2772-F9E5-41F0-544D-F6C46E02E4DC}"/>
          </ac:spMkLst>
        </pc:spChg>
        <pc:spChg chg="add mod">
          <ac:chgData name="Rowan Huijgen" userId="e0cabf83-1478-4e2a-909c-f70581844008" providerId="ADAL" clId="{982E147F-C4B9-4DCC-A66A-B571B2251A0E}" dt="2025-03-27T09:54:41.522" v="157"/>
          <ac:spMkLst>
            <pc:docMk/>
            <pc:sldMk cId="111804264" sldId="5652"/>
            <ac:spMk id="7" creationId="{3A145C07-D97B-A42C-0756-C9137420C0A9}"/>
          </ac:spMkLst>
        </pc:spChg>
        <pc:spChg chg="add mod">
          <ac:chgData name="Rowan Huijgen" userId="e0cabf83-1478-4e2a-909c-f70581844008" providerId="ADAL" clId="{982E147F-C4B9-4DCC-A66A-B571B2251A0E}" dt="2025-03-27T10:01:38.029" v="240" actId="1076"/>
          <ac:spMkLst>
            <pc:docMk/>
            <pc:sldMk cId="111804264" sldId="5652"/>
            <ac:spMk id="12" creationId="{12537A24-7F44-5EEA-6A96-E5510D25206B}"/>
          </ac:spMkLst>
        </pc:spChg>
        <pc:picChg chg="add mod">
          <ac:chgData name="Rowan Huijgen" userId="e0cabf83-1478-4e2a-909c-f70581844008" providerId="ADAL" clId="{982E147F-C4B9-4DCC-A66A-B571B2251A0E}" dt="2025-03-27T09:57:15.549" v="195"/>
          <ac:picMkLst>
            <pc:docMk/>
            <pc:sldMk cId="111804264" sldId="5652"/>
            <ac:picMk id="8" creationId="{E16C1CEA-126F-5086-B53E-1A2918477591}"/>
          </ac:picMkLst>
        </pc:picChg>
      </pc:sldChg>
      <pc:sldChg chg="addSp modSp mod">
        <pc:chgData name="Rowan Huijgen" userId="e0cabf83-1478-4e2a-909c-f70581844008" providerId="ADAL" clId="{982E147F-C4B9-4DCC-A66A-B571B2251A0E}" dt="2025-03-27T09:36:24.315" v="5" actId="14100"/>
        <pc:sldMkLst>
          <pc:docMk/>
          <pc:sldMk cId="3170292891" sldId="5653"/>
        </pc:sldMkLst>
        <pc:spChg chg="mod">
          <ac:chgData name="Rowan Huijgen" userId="e0cabf83-1478-4e2a-909c-f70581844008" providerId="ADAL" clId="{982E147F-C4B9-4DCC-A66A-B571B2251A0E}" dt="2025-03-27T09:36:24.315" v="5" actId="14100"/>
          <ac:spMkLst>
            <pc:docMk/>
            <pc:sldMk cId="3170292891" sldId="5653"/>
            <ac:spMk id="2" creationId="{A718762A-CB9F-4E25-7130-68B9F0A67419}"/>
          </ac:spMkLst>
        </pc:spChg>
        <pc:picChg chg="add mod">
          <ac:chgData name="Rowan Huijgen" userId="e0cabf83-1478-4e2a-909c-f70581844008" providerId="ADAL" clId="{982E147F-C4B9-4DCC-A66A-B571B2251A0E}" dt="2025-03-27T09:36:08.115" v="1" actId="1076"/>
          <ac:picMkLst>
            <pc:docMk/>
            <pc:sldMk cId="3170292891" sldId="5653"/>
            <ac:picMk id="3" creationId="{3969084F-3721-CCFF-45AB-A3ED0F8619FB}"/>
          </ac:picMkLst>
        </pc:picChg>
      </pc:sldChg>
      <pc:sldChg chg="addSp modSp mod">
        <pc:chgData name="Rowan Huijgen" userId="e0cabf83-1478-4e2a-909c-f70581844008" providerId="ADAL" clId="{982E147F-C4B9-4DCC-A66A-B571B2251A0E}" dt="2025-03-27T10:00:34.058" v="233" actId="255"/>
        <pc:sldMkLst>
          <pc:docMk/>
          <pc:sldMk cId="2374095251" sldId="5654"/>
        </pc:sldMkLst>
        <pc:spChg chg="add mod">
          <ac:chgData name="Rowan Huijgen" userId="e0cabf83-1478-4e2a-909c-f70581844008" providerId="ADAL" clId="{982E147F-C4B9-4DCC-A66A-B571B2251A0E}" dt="2025-03-27T09:47:41.052" v="92"/>
          <ac:spMkLst>
            <pc:docMk/>
            <pc:sldMk cId="2374095251" sldId="5654"/>
            <ac:spMk id="2" creationId="{5E31AD2B-7AB7-DA79-53EC-2CE8572C6B41}"/>
          </ac:spMkLst>
        </pc:spChg>
        <pc:spChg chg="mod">
          <ac:chgData name="Rowan Huijgen" userId="e0cabf83-1478-4e2a-909c-f70581844008" providerId="ADAL" clId="{982E147F-C4B9-4DCC-A66A-B571B2251A0E}" dt="2025-03-27T10:00:34.058" v="233" actId="255"/>
          <ac:spMkLst>
            <pc:docMk/>
            <pc:sldMk cId="2374095251" sldId="5654"/>
            <ac:spMk id="4" creationId="{7169F768-C409-78F7-BACD-D79FBAD2D01A}"/>
          </ac:spMkLst>
        </pc:spChg>
      </pc:sldChg>
      <pc:sldChg chg="addSp modSp mod">
        <pc:chgData name="Rowan Huijgen" userId="e0cabf83-1478-4e2a-909c-f70581844008" providerId="ADAL" clId="{982E147F-C4B9-4DCC-A66A-B571B2251A0E}" dt="2025-03-27T10:00:26.700" v="232" actId="255"/>
        <pc:sldMkLst>
          <pc:docMk/>
          <pc:sldMk cId="3954716628" sldId="5655"/>
        </pc:sldMkLst>
        <pc:spChg chg="add mod">
          <ac:chgData name="Rowan Huijgen" userId="e0cabf83-1478-4e2a-909c-f70581844008" providerId="ADAL" clId="{982E147F-C4B9-4DCC-A66A-B571B2251A0E}" dt="2025-03-27T09:47:44.078" v="93"/>
          <ac:spMkLst>
            <pc:docMk/>
            <pc:sldMk cId="3954716628" sldId="5655"/>
            <ac:spMk id="2" creationId="{E04FA20D-F6A0-8B4D-6D5F-6B30928CBC6B}"/>
          </ac:spMkLst>
        </pc:spChg>
        <pc:spChg chg="mod">
          <ac:chgData name="Rowan Huijgen" userId="e0cabf83-1478-4e2a-909c-f70581844008" providerId="ADAL" clId="{982E147F-C4B9-4DCC-A66A-B571B2251A0E}" dt="2025-03-27T10:00:26.700" v="232" actId="255"/>
          <ac:spMkLst>
            <pc:docMk/>
            <pc:sldMk cId="3954716628" sldId="5655"/>
            <ac:spMk id="4" creationId="{52507A9B-08A7-C21E-4AF4-D7C660CB0916}"/>
          </ac:spMkLst>
        </pc:spChg>
        <pc:spChg chg="mod">
          <ac:chgData name="Rowan Huijgen" userId="e0cabf83-1478-4e2a-909c-f70581844008" providerId="ADAL" clId="{982E147F-C4B9-4DCC-A66A-B571B2251A0E}" dt="2025-03-27T09:37:57.070" v="20" actId="208"/>
          <ac:spMkLst>
            <pc:docMk/>
            <pc:sldMk cId="3954716628" sldId="5655"/>
            <ac:spMk id="7" creationId="{FC4CC75E-8673-D72A-BDB4-FDD0CFA88F09}"/>
          </ac:spMkLst>
        </pc:spChg>
        <pc:picChg chg="mod ord">
          <ac:chgData name="Rowan Huijgen" userId="e0cabf83-1478-4e2a-909c-f70581844008" providerId="ADAL" clId="{982E147F-C4B9-4DCC-A66A-B571B2251A0E}" dt="2025-03-27T09:37:37.637" v="14" actId="167"/>
          <ac:picMkLst>
            <pc:docMk/>
            <pc:sldMk cId="3954716628" sldId="5655"/>
            <ac:picMk id="6" creationId="{4011CB37-2A37-4814-92C6-5ED47A4995A0}"/>
          </ac:picMkLst>
        </pc:picChg>
      </pc:sldChg>
      <pc:sldChg chg="modSp add mod modNotesTx">
        <pc:chgData name="Rowan Huijgen" userId="e0cabf83-1478-4e2a-909c-f70581844008" providerId="ADAL" clId="{982E147F-C4B9-4DCC-A66A-B571B2251A0E}" dt="2025-03-27T09:42:01.972" v="68"/>
        <pc:sldMkLst>
          <pc:docMk/>
          <pc:sldMk cId="76853432" sldId="5656"/>
        </pc:sldMkLst>
        <pc:spChg chg="mod">
          <ac:chgData name="Rowan Huijgen" userId="e0cabf83-1478-4e2a-909c-f70581844008" providerId="ADAL" clId="{982E147F-C4B9-4DCC-A66A-B571B2251A0E}" dt="2025-03-27T09:41:54.218" v="66" actId="1076"/>
          <ac:spMkLst>
            <pc:docMk/>
            <pc:sldMk cId="76853432" sldId="5656"/>
            <ac:spMk id="2" creationId="{E2115E58-7E3C-9A81-9B84-34AFB55123F8}"/>
          </ac:spMkLst>
        </pc:spChg>
      </pc:sldChg>
      <pc:sldChg chg="new del">
        <pc:chgData name="Rowan Huijgen" userId="e0cabf83-1478-4e2a-909c-f70581844008" providerId="ADAL" clId="{982E147F-C4B9-4DCC-A66A-B571B2251A0E}" dt="2025-03-27T09:43:34.105" v="71" actId="47"/>
        <pc:sldMkLst>
          <pc:docMk/>
          <pc:sldMk cId="2027996842" sldId="5657"/>
        </pc:sldMkLst>
      </pc:sldChg>
    </pc:docChg>
  </pc:docChgLst>
  <pc:docChgLst>
    <pc:chgData name="Myrthe Brouwers" userId="44c89aa1-864a-4988-924c-f3e478a37a5b" providerId="ADAL" clId="{C56AC082-2203-4E5B-BD98-AE1CF6A6A7E8}"/>
    <pc:docChg chg="undo redo custSel addSld delSld modSld sldOrd addSection delSection">
      <pc:chgData name="Myrthe Brouwers" userId="44c89aa1-864a-4988-924c-f3e478a37a5b" providerId="ADAL" clId="{C56AC082-2203-4E5B-BD98-AE1CF6A6A7E8}" dt="2025-03-27T08:36:05.826" v="11439" actId="255"/>
      <pc:docMkLst>
        <pc:docMk/>
      </pc:docMkLst>
      <pc:sldChg chg="addSp delSp modSp del mod chgLayout modNotesTx">
        <pc:chgData name="Myrthe Brouwers" userId="44c89aa1-864a-4988-924c-f3e478a37a5b" providerId="ADAL" clId="{C56AC082-2203-4E5B-BD98-AE1CF6A6A7E8}" dt="2025-03-20T13:07:15.450" v="10696" actId="2696"/>
        <pc:sldMkLst>
          <pc:docMk/>
          <pc:sldMk cId="0" sldId="258"/>
        </pc:sldMkLst>
      </pc:sldChg>
      <pc:sldChg chg="addSp modSp del mod modNotesTx">
        <pc:chgData name="Myrthe Brouwers" userId="44c89aa1-864a-4988-924c-f3e478a37a5b" providerId="ADAL" clId="{C56AC082-2203-4E5B-BD98-AE1CF6A6A7E8}" dt="2025-03-20T13:07:18.405" v="10697" actId="2696"/>
        <pc:sldMkLst>
          <pc:docMk/>
          <pc:sldMk cId="0" sldId="260"/>
        </pc:sldMkLst>
      </pc:sldChg>
      <pc:sldChg chg="del">
        <pc:chgData name="Myrthe Brouwers" userId="44c89aa1-864a-4988-924c-f3e478a37a5b" providerId="ADAL" clId="{C56AC082-2203-4E5B-BD98-AE1CF6A6A7E8}" dt="2025-03-11T08:01:00.148" v="5514" actId="2696"/>
        <pc:sldMkLst>
          <pc:docMk/>
          <pc:sldMk cId="0" sldId="261"/>
        </pc:sldMkLst>
      </pc:sldChg>
      <pc:sldChg chg="del">
        <pc:chgData name="Myrthe Brouwers" userId="44c89aa1-864a-4988-924c-f3e478a37a5b" providerId="ADAL" clId="{C56AC082-2203-4E5B-BD98-AE1CF6A6A7E8}" dt="2025-03-11T08:01:06.946" v="5515" actId="2696"/>
        <pc:sldMkLst>
          <pc:docMk/>
          <pc:sldMk cId="0" sldId="262"/>
        </pc:sldMkLst>
      </pc:sldChg>
      <pc:sldChg chg="del">
        <pc:chgData name="Myrthe Brouwers" userId="44c89aa1-864a-4988-924c-f3e478a37a5b" providerId="ADAL" clId="{C56AC082-2203-4E5B-BD98-AE1CF6A6A7E8}" dt="2025-03-11T08:00:45.789" v="5511" actId="2696"/>
        <pc:sldMkLst>
          <pc:docMk/>
          <pc:sldMk cId="0" sldId="263"/>
        </pc:sldMkLst>
      </pc:sldChg>
      <pc:sldChg chg="del">
        <pc:chgData name="Myrthe Brouwers" userId="44c89aa1-864a-4988-924c-f3e478a37a5b" providerId="ADAL" clId="{C56AC082-2203-4E5B-BD98-AE1CF6A6A7E8}" dt="2025-03-11T08:00:43.323" v="5510" actId="2696"/>
        <pc:sldMkLst>
          <pc:docMk/>
          <pc:sldMk cId="0" sldId="264"/>
        </pc:sldMkLst>
      </pc:sldChg>
      <pc:sldChg chg="addSp modSp del mod chgLayout modNotesTx">
        <pc:chgData name="Myrthe Brouwers" userId="44c89aa1-864a-4988-924c-f3e478a37a5b" providerId="ADAL" clId="{C56AC082-2203-4E5B-BD98-AE1CF6A6A7E8}" dt="2025-03-20T13:57:14.134" v="11151" actId="2696"/>
        <pc:sldMkLst>
          <pc:docMk/>
          <pc:sldMk cId="0" sldId="265"/>
        </pc:sldMkLst>
      </pc:sldChg>
      <pc:sldChg chg="addSp modSp del mod modClrScheme chgLayout">
        <pc:chgData name="Myrthe Brouwers" userId="44c89aa1-864a-4988-924c-f3e478a37a5b" providerId="ADAL" clId="{C56AC082-2203-4E5B-BD98-AE1CF6A6A7E8}" dt="2025-03-11T13:08:03.269" v="8962" actId="2696"/>
        <pc:sldMkLst>
          <pc:docMk/>
          <pc:sldMk cId="0" sldId="266"/>
        </pc:sldMkLst>
      </pc:sldChg>
      <pc:sldChg chg="del">
        <pc:chgData name="Myrthe Brouwers" userId="44c89aa1-864a-4988-924c-f3e478a37a5b" providerId="ADAL" clId="{C56AC082-2203-4E5B-BD98-AE1CF6A6A7E8}" dt="2025-03-11T13:11:04.032" v="9350" actId="2696"/>
        <pc:sldMkLst>
          <pc:docMk/>
          <pc:sldMk cId="0" sldId="267"/>
        </pc:sldMkLst>
      </pc:sldChg>
      <pc:sldChg chg="addSp delSp modSp mod modNotesTx">
        <pc:chgData name="Myrthe Brouwers" userId="44c89aa1-864a-4988-924c-f3e478a37a5b" providerId="ADAL" clId="{C56AC082-2203-4E5B-BD98-AE1CF6A6A7E8}" dt="2025-03-20T14:21:22.694" v="11365" actId="196"/>
        <pc:sldMkLst>
          <pc:docMk/>
          <pc:sldMk cId="0" sldId="268"/>
        </pc:sldMkLst>
        <pc:spChg chg="mod">
          <ac:chgData name="Myrthe Brouwers" userId="44c89aa1-864a-4988-924c-f3e478a37a5b" providerId="ADAL" clId="{C56AC082-2203-4E5B-BD98-AE1CF6A6A7E8}" dt="2025-03-20T14:20:59.895" v="11358" actId="14100"/>
          <ac:spMkLst>
            <pc:docMk/>
            <pc:sldMk cId="0" sldId="268"/>
            <ac:spMk id="7" creationId="{EFD47CC3-D2EE-FB4B-9EEF-351042288145}"/>
          </ac:spMkLst>
        </pc:spChg>
        <pc:picChg chg="add del mod ord modCrop">
          <ac:chgData name="Myrthe Brouwers" userId="44c89aa1-864a-4988-924c-f3e478a37a5b" providerId="ADAL" clId="{C56AC082-2203-4E5B-BD98-AE1CF6A6A7E8}" dt="2025-03-20T14:21:21.148" v="11363" actId="1076"/>
          <ac:picMkLst>
            <pc:docMk/>
            <pc:sldMk cId="0" sldId="268"/>
            <ac:picMk id="3" creationId="{5AB664AB-1889-E7C8-BE3B-ABC90134F807}"/>
          </ac:picMkLst>
        </pc:picChg>
        <pc:picChg chg="add del mod">
          <ac:chgData name="Myrthe Brouwers" userId="44c89aa1-864a-4988-924c-f3e478a37a5b" providerId="ADAL" clId="{C56AC082-2203-4E5B-BD98-AE1CF6A6A7E8}" dt="2025-02-27T10:54:10.047" v="40" actId="1076"/>
          <ac:picMkLst>
            <pc:docMk/>
            <pc:sldMk cId="0" sldId="268"/>
            <ac:picMk id="8" creationId="{4DB89002-9C71-9FB6-1D91-E9F772193A37}"/>
          </ac:picMkLst>
        </pc:picChg>
      </pc:sldChg>
      <pc:sldChg chg="addSp delSp modSp new mod modNotesTx">
        <pc:chgData name="Myrthe Brouwers" userId="44c89aa1-864a-4988-924c-f3e478a37a5b" providerId="ADAL" clId="{C56AC082-2203-4E5B-BD98-AE1CF6A6A7E8}" dt="2025-03-27T08:36:05.826" v="11439" actId="255"/>
        <pc:sldMkLst>
          <pc:docMk/>
          <pc:sldMk cId="3732712399" sldId="269"/>
        </pc:sldMkLst>
        <pc:spChg chg="mod">
          <ac:chgData name="Myrthe Brouwers" userId="44c89aa1-864a-4988-924c-f3e478a37a5b" providerId="ADAL" clId="{C56AC082-2203-4E5B-BD98-AE1CF6A6A7E8}" dt="2025-03-27T08:36:05.826" v="11439" actId="255"/>
          <ac:spMkLst>
            <pc:docMk/>
            <pc:sldMk cId="3732712399" sldId="269"/>
            <ac:spMk id="2" creationId="{ED2D9A2A-5EBB-056D-6470-D882D7867FA8}"/>
          </ac:spMkLst>
        </pc:spChg>
      </pc:sldChg>
      <pc:sldChg chg="addSp delSp modSp new del mod modNotesTx">
        <pc:chgData name="Myrthe Brouwers" userId="44c89aa1-864a-4988-924c-f3e478a37a5b" providerId="ADAL" clId="{C56AC082-2203-4E5B-BD98-AE1CF6A6A7E8}" dt="2025-03-20T13:13:24.681" v="10747" actId="2696"/>
        <pc:sldMkLst>
          <pc:docMk/>
          <pc:sldMk cId="207151739" sldId="270"/>
        </pc:sldMkLst>
      </pc:sldChg>
      <pc:sldChg chg="addSp delSp modSp new del mod modNotesTx">
        <pc:chgData name="Myrthe Brouwers" userId="44c89aa1-864a-4988-924c-f3e478a37a5b" providerId="ADAL" clId="{C56AC082-2203-4E5B-BD98-AE1CF6A6A7E8}" dt="2025-03-11T10:01:13.784" v="7796" actId="2696"/>
        <pc:sldMkLst>
          <pc:docMk/>
          <pc:sldMk cId="1969464595" sldId="271"/>
        </pc:sldMkLst>
      </pc:sldChg>
      <pc:sldChg chg="addSp modSp new del mod modNotesTx">
        <pc:chgData name="Myrthe Brouwers" userId="44c89aa1-864a-4988-924c-f3e478a37a5b" providerId="ADAL" clId="{C56AC082-2203-4E5B-BD98-AE1CF6A6A7E8}" dt="2025-03-20T13:20:29.944" v="10808" actId="2696"/>
        <pc:sldMkLst>
          <pc:docMk/>
          <pc:sldMk cId="919044449" sldId="272"/>
        </pc:sldMkLst>
      </pc:sldChg>
      <pc:sldChg chg="addSp modSp new del mod modNotesTx">
        <pc:chgData name="Myrthe Brouwers" userId="44c89aa1-864a-4988-924c-f3e478a37a5b" providerId="ADAL" clId="{C56AC082-2203-4E5B-BD98-AE1CF6A6A7E8}" dt="2025-03-20T13:24:03.082" v="10835" actId="2696"/>
        <pc:sldMkLst>
          <pc:docMk/>
          <pc:sldMk cId="2911529375" sldId="273"/>
        </pc:sldMkLst>
      </pc:sldChg>
      <pc:sldChg chg="addSp delSp modSp new del mod modClrScheme chgLayout modNotesTx">
        <pc:chgData name="Myrthe Brouwers" userId="44c89aa1-864a-4988-924c-f3e478a37a5b" providerId="ADAL" clId="{C56AC082-2203-4E5B-BD98-AE1CF6A6A7E8}" dt="2025-03-20T13:26:56.781" v="10866" actId="2696"/>
        <pc:sldMkLst>
          <pc:docMk/>
          <pc:sldMk cId="4228768132" sldId="274"/>
        </pc:sldMkLst>
      </pc:sldChg>
      <pc:sldChg chg="modSp new del mod modNotesTx">
        <pc:chgData name="Myrthe Brouwers" userId="44c89aa1-864a-4988-924c-f3e478a37a5b" providerId="ADAL" clId="{C56AC082-2203-4E5B-BD98-AE1CF6A6A7E8}" dt="2025-03-11T10:30:58.787" v="7937" actId="2696"/>
        <pc:sldMkLst>
          <pc:docMk/>
          <pc:sldMk cId="2983931301" sldId="275"/>
        </pc:sldMkLst>
      </pc:sldChg>
      <pc:sldChg chg="modSp new del mod modNotesTx">
        <pc:chgData name="Myrthe Brouwers" userId="44c89aa1-864a-4988-924c-f3e478a37a5b" providerId="ADAL" clId="{C56AC082-2203-4E5B-BD98-AE1CF6A6A7E8}" dt="2025-03-18T08:59:07.339" v="9701" actId="2696"/>
        <pc:sldMkLst>
          <pc:docMk/>
          <pc:sldMk cId="2270599748" sldId="276"/>
        </pc:sldMkLst>
      </pc:sldChg>
      <pc:sldChg chg="addSp delSp modSp new del mod modClrScheme chgLayout modNotesTx">
        <pc:chgData name="Myrthe Brouwers" userId="44c89aa1-864a-4988-924c-f3e478a37a5b" providerId="ADAL" clId="{C56AC082-2203-4E5B-BD98-AE1CF6A6A7E8}" dt="2025-03-20T13:32:09.489" v="10908" actId="2696"/>
        <pc:sldMkLst>
          <pc:docMk/>
          <pc:sldMk cId="4150110082" sldId="277"/>
        </pc:sldMkLst>
      </pc:sldChg>
      <pc:sldChg chg="addSp delSp modSp new del mod modAnim modNotesTx">
        <pc:chgData name="Myrthe Brouwers" userId="44c89aa1-864a-4988-924c-f3e478a37a5b" providerId="ADAL" clId="{C56AC082-2203-4E5B-BD98-AE1CF6A6A7E8}" dt="2025-03-20T13:39:02.902" v="10992" actId="2696"/>
        <pc:sldMkLst>
          <pc:docMk/>
          <pc:sldMk cId="3200215701" sldId="278"/>
        </pc:sldMkLst>
      </pc:sldChg>
      <pc:sldChg chg="addSp delSp modSp new mod modTransition modNotesTx">
        <pc:chgData name="Myrthe Brouwers" userId="44c89aa1-864a-4988-924c-f3e478a37a5b" providerId="ADAL" clId="{C56AC082-2203-4E5B-BD98-AE1CF6A6A7E8}" dt="2025-03-25T14:51:17.036" v="11368"/>
        <pc:sldMkLst>
          <pc:docMk/>
          <pc:sldMk cId="3885157129" sldId="279"/>
        </pc:sldMkLst>
      </pc:sldChg>
      <pc:sldChg chg="addSp modSp new del mod modClrScheme chgLayout modNotesTx">
        <pc:chgData name="Myrthe Brouwers" userId="44c89aa1-864a-4988-924c-f3e478a37a5b" providerId="ADAL" clId="{C56AC082-2203-4E5B-BD98-AE1CF6A6A7E8}" dt="2025-03-20T13:45:18.215" v="11042" actId="2696"/>
        <pc:sldMkLst>
          <pc:docMk/>
          <pc:sldMk cId="1123906118" sldId="280"/>
        </pc:sldMkLst>
      </pc:sldChg>
      <pc:sldChg chg="addSp delSp modSp add del mod modClrScheme chgLayout modNotesTx">
        <pc:chgData name="Myrthe Brouwers" userId="44c89aa1-864a-4988-924c-f3e478a37a5b" providerId="ADAL" clId="{C56AC082-2203-4E5B-BD98-AE1CF6A6A7E8}" dt="2025-03-20T13:51:56.814" v="11095" actId="2696"/>
        <pc:sldMkLst>
          <pc:docMk/>
          <pc:sldMk cId="534697717" sldId="281"/>
        </pc:sldMkLst>
      </pc:sldChg>
      <pc:sldChg chg="addSp delSp modSp new del mod ord modNotesTx">
        <pc:chgData name="Myrthe Brouwers" userId="44c89aa1-864a-4988-924c-f3e478a37a5b" providerId="ADAL" clId="{C56AC082-2203-4E5B-BD98-AE1CF6A6A7E8}" dt="2025-03-20T13:55:42.645" v="11118" actId="2696"/>
        <pc:sldMkLst>
          <pc:docMk/>
          <pc:sldMk cId="1107373093" sldId="282"/>
        </pc:sldMkLst>
      </pc:sldChg>
      <pc:sldChg chg="addSp delSp modSp new del mod modClrScheme chgLayout modNotesTx">
        <pc:chgData name="Myrthe Brouwers" userId="44c89aa1-864a-4988-924c-f3e478a37a5b" providerId="ADAL" clId="{C56AC082-2203-4E5B-BD98-AE1CF6A6A7E8}" dt="2025-03-20T14:02:49.754" v="11189" actId="2696"/>
        <pc:sldMkLst>
          <pc:docMk/>
          <pc:sldMk cId="3374185784" sldId="283"/>
        </pc:sldMkLst>
      </pc:sldChg>
      <pc:sldChg chg="addSp delSp modSp new del mod modNotesTx">
        <pc:chgData name="Myrthe Brouwers" userId="44c89aa1-864a-4988-924c-f3e478a37a5b" providerId="ADAL" clId="{C56AC082-2203-4E5B-BD98-AE1CF6A6A7E8}" dt="2025-03-20T14:13:30.222" v="11338" actId="2696"/>
        <pc:sldMkLst>
          <pc:docMk/>
          <pc:sldMk cId="2335708499" sldId="284"/>
        </pc:sldMkLst>
      </pc:sldChg>
      <pc:sldChg chg="addSp modSp new del mod modNotesTx">
        <pc:chgData name="Myrthe Brouwers" userId="44c89aa1-864a-4988-924c-f3e478a37a5b" providerId="ADAL" clId="{C56AC082-2203-4E5B-BD98-AE1CF6A6A7E8}" dt="2025-03-20T13:16:39.293" v="10790" actId="2696"/>
        <pc:sldMkLst>
          <pc:docMk/>
          <pc:sldMk cId="4287663244" sldId="285"/>
        </pc:sldMkLst>
      </pc:sldChg>
      <pc:sldChg chg="addSp delSp modSp new del mod ord chgLayout modNotesTx">
        <pc:chgData name="Myrthe Brouwers" userId="44c89aa1-864a-4988-924c-f3e478a37a5b" providerId="ADAL" clId="{C56AC082-2203-4E5B-BD98-AE1CF6A6A7E8}" dt="2025-03-20T13:28:41.869" v="10888" actId="2696"/>
        <pc:sldMkLst>
          <pc:docMk/>
          <pc:sldMk cId="3324663841" sldId="286"/>
        </pc:sldMkLst>
      </pc:sldChg>
      <pc:sldChg chg="add ord modNotesTx">
        <pc:chgData name="Myrthe Brouwers" userId="44c89aa1-864a-4988-924c-f3e478a37a5b" providerId="ADAL" clId="{C56AC082-2203-4E5B-BD98-AE1CF6A6A7E8}" dt="2025-03-11T13:18:39.227" v="9642" actId="20577"/>
        <pc:sldMkLst>
          <pc:docMk/>
          <pc:sldMk cId="2440638710" sldId="287"/>
        </pc:sldMkLst>
      </pc:sldChg>
      <pc:sldChg chg="addSp modSp new mod modNotesTx">
        <pc:chgData name="Myrthe Brouwers" userId="44c89aa1-864a-4988-924c-f3e478a37a5b" providerId="ADAL" clId="{C56AC082-2203-4E5B-BD98-AE1CF6A6A7E8}" dt="2025-03-13T11:11:51.892" v="9700" actId="1076"/>
        <pc:sldMkLst>
          <pc:docMk/>
          <pc:sldMk cId="2498964684" sldId="288"/>
        </pc:sldMkLst>
        <pc:spChg chg="mod">
          <ac:chgData name="Myrthe Brouwers" userId="44c89aa1-864a-4988-924c-f3e478a37a5b" providerId="ADAL" clId="{C56AC082-2203-4E5B-BD98-AE1CF6A6A7E8}" dt="2025-03-13T10:05:24.174" v="9671" actId="1076"/>
          <ac:spMkLst>
            <pc:docMk/>
            <pc:sldMk cId="2498964684" sldId="288"/>
            <ac:spMk id="3" creationId="{BDF42D9D-3420-1F2C-2787-513A5F0B8A8A}"/>
          </ac:spMkLst>
        </pc:spChg>
        <pc:spChg chg="mod">
          <ac:chgData name="Myrthe Brouwers" userId="44c89aa1-864a-4988-924c-f3e478a37a5b" providerId="ADAL" clId="{C56AC082-2203-4E5B-BD98-AE1CF6A6A7E8}" dt="2025-03-13T10:05:09.957" v="9669" actId="20577"/>
          <ac:spMkLst>
            <pc:docMk/>
            <pc:sldMk cId="2498964684" sldId="288"/>
            <ac:spMk id="4" creationId="{6DE99C0D-273B-3F70-2AF9-F64DA54C89B3}"/>
          </ac:spMkLst>
        </pc:spChg>
        <pc:spChg chg="add mod">
          <ac:chgData name="Myrthe Brouwers" userId="44c89aa1-864a-4988-924c-f3e478a37a5b" providerId="ADAL" clId="{C56AC082-2203-4E5B-BD98-AE1CF6A6A7E8}" dt="2025-03-13T11:11:51.892" v="9700" actId="1076"/>
          <ac:spMkLst>
            <pc:docMk/>
            <pc:sldMk cId="2498964684" sldId="288"/>
            <ac:spMk id="6" creationId="{F1754D41-2A5A-FC04-FBD3-C91C3B269A10}"/>
          </ac:spMkLst>
        </pc:spChg>
        <pc:picChg chg="add mod ord modCrop">
          <ac:chgData name="Myrthe Brouwers" userId="44c89aa1-864a-4988-924c-f3e478a37a5b" providerId="ADAL" clId="{C56AC082-2203-4E5B-BD98-AE1CF6A6A7E8}" dt="2025-03-13T10:06:46.070" v="9676" actId="732"/>
          <ac:picMkLst>
            <pc:docMk/>
            <pc:sldMk cId="2498964684" sldId="288"/>
            <ac:picMk id="5" creationId="{3B42273B-78DD-1273-F9F0-98BA2A1BE5FA}"/>
          </ac:picMkLst>
        </pc:picChg>
      </pc:sldChg>
      <pc:sldChg chg="addSp delSp modSp del mod">
        <pc:chgData name="Myrthe Brouwers" userId="44c89aa1-864a-4988-924c-f3e478a37a5b" providerId="ADAL" clId="{C56AC082-2203-4E5B-BD98-AE1CF6A6A7E8}" dt="2025-03-20T13:12:23.086" v="10736" actId="2696"/>
        <pc:sldMkLst>
          <pc:docMk/>
          <pc:sldMk cId="3302218614" sldId="404"/>
        </pc:sldMkLst>
      </pc:sldChg>
      <pc:sldChg chg="addSp delSp modSp mod modNotesTx">
        <pc:chgData name="Myrthe Brouwers" userId="44c89aa1-864a-4988-924c-f3e478a37a5b" providerId="ADAL" clId="{C56AC082-2203-4E5B-BD98-AE1CF6A6A7E8}" dt="2025-03-20T13:07:12.311" v="10695"/>
        <pc:sldMkLst>
          <pc:docMk/>
          <pc:sldMk cId="1048181641" sldId="406"/>
        </pc:sldMkLst>
        <pc:spChg chg="mod">
          <ac:chgData name="Myrthe Brouwers" userId="44c89aa1-864a-4988-924c-f3e478a37a5b" providerId="ADAL" clId="{C56AC082-2203-4E5B-BD98-AE1CF6A6A7E8}" dt="2025-03-20T13:07:00.994" v="10694" actId="14100"/>
          <ac:spMkLst>
            <pc:docMk/>
            <pc:sldMk cId="1048181641" sldId="406"/>
            <ac:spMk id="10" creationId="{9C5DAA74-0F07-4EB2-8DBB-187E045B76A5}"/>
          </ac:spMkLst>
        </pc:spChg>
        <pc:picChg chg="add mod">
          <ac:chgData name="Myrthe Brouwers" userId="44c89aa1-864a-4988-924c-f3e478a37a5b" providerId="ADAL" clId="{C56AC082-2203-4E5B-BD98-AE1CF6A6A7E8}" dt="2025-03-20T13:05:37.086" v="10679" actId="14100"/>
          <ac:picMkLst>
            <pc:docMk/>
            <pc:sldMk cId="1048181641" sldId="406"/>
            <ac:picMk id="15" creationId="{329F9FA6-220C-0BD3-A978-88206378D578}"/>
          </ac:picMkLst>
        </pc:picChg>
      </pc:sldChg>
      <pc:sldChg chg="addSp delSp modSp del mod">
        <pc:chgData name="Myrthe Brouwers" userId="44c89aa1-864a-4988-924c-f3e478a37a5b" providerId="ADAL" clId="{C56AC082-2203-4E5B-BD98-AE1CF6A6A7E8}" dt="2025-03-20T11:11:17.845" v="10605" actId="2696"/>
        <pc:sldMkLst>
          <pc:docMk/>
          <pc:sldMk cId="3942083891" sldId="428"/>
        </pc:sldMkLst>
      </pc:sldChg>
      <pc:sldChg chg="addSp delSp modSp mod modNotesTx">
        <pc:chgData name="Myrthe Brouwers" userId="44c89aa1-864a-4988-924c-f3e478a37a5b" providerId="ADAL" clId="{C56AC082-2203-4E5B-BD98-AE1CF6A6A7E8}" dt="2025-03-27T08:18:39.879" v="11394" actId="255"/>
        <pc:sldMkLst>
          <pc:docMk/>
          <pc:sldMk cId="419462398" sldId="5636"/>
        </pc:sldMkLst>
      </pc:sldChg>
      <pc:sldChg chg="new del">
        <pc:chgData name="Myrthe Brouwers" userId="44c89aa1-864a-4988-924c-f3e478a37a5b" providerId="ADAL" clId="{C56AC082-2203-4E5B-BD98-AE1CF6A6A7E8}" dt="2025-03-20T13:10:42.492" v="10726" actId="2696"/>
        <pc:sldMkLst>
          <pc:docMk/>
          <pc:sldMk cId="982656038" sldId="5637"/>
        </pc:sldMkLst>
      </pc:sldChg>
      <pc:sldChg chg="addSp delSp modSp new mod modNotesTx">
        <pc:chgData name="Myrthe Brouwers" userId="44c89aa1-864a-4988-924c-f3e478a37a5b" providerId="ADAL" clId="{C56AC082-2203-4E5B-BD98-AE1CF6A6A7E8}" dt="2025-03-20T13:13:05.945" v="10746" actId="478"/>
        <pc:sldMkLst>
          <pc:docMk/>
          <pc:sldMk cId="2528399965" sldId="5637"/>
        </pc:sldMkLst>
        <pc:spChg chg="mod">
          <ac:chgData name="Myrthe Brouwers" userId="44c89aa1-864a-4988-924c-f3e478a37a5b" providerId="ADAL" clId="{C56AC082-2203-4E5B-BD98-AE1CF6A6A7E8}" dt="2025-03-20T13:12:51.960" v="10741"/>
          <ac:spMkLst>
            <pc:docMk/>
            <pc:sldMk cId="2528399965" sldId="5637"/>
            <ac:spMk id="4" creationId="{8A7BA2BA-223D-056F-78E4-1873405982B4}"/>
          </ac:spMkLst>
        </pc:spChg>
      </pc:sldChg>
      <pc:sldChg chg="addSp delSp modSp new mod modNotesTx">
        <pc:chgData name="Myrthe Brouwers" userId="44c89aa1-864a-4988-924c-f3e478a37a5b" providerId="ADAL" clId="{C56AC082-2203-4E5B-BD98-AE1CF6A6A7E8}" dt="2025-03-20T13:16:30.509" v="10789"/>
        <pc:sldMkLst>
          <pc:docMk/>
          <pc:sldMk cId="3748790713" sldId="5638"/>
        </pc:sldMkLst>
        <pc:spChg chg="mod">
          <ac:chgData name="Myrthe Brouwers" userId="44c89aa1-864a-4988-924c-f3e478a37a5b" providerId="ADAL" clId="{C56AC082-2203-4E5B-BD98-AE1CF6A6A7E8}" dt="2025-03-20T13:16:09.511" v="10788" actId="20577"/>
          <ac:spMkLst>
            <pc:docMk/>
            <pc:sldMk cId="3748790713" sldId="5638"/>
            <ac:spMk id="4" creationId="{4ED270C4-8CAB-C613-69AE-26FB17C53911}"/>
          </ac:spMkLst>
        </pc:spChg>
      </pc:sldChg>
      <pc:sldChg chg="addSp delSp modSp new mod modNotesTx">
        <pc:chgData name="Myrthe Brouwers" userId="44c89aa1-864a-4988-924c-f3e478a37a5b" providerId="ADAL" clId="{C56AC082-2203-4E5B-BD98-AE1CF6A6A7E8}" dt="2025-03-20T13:20:21.333" v="10807"/>
        <pc:sldMkLst>
          <pc:docMk/>
          <pc:sldMk cId="2827866488" sldId="5639"/>
        </pc:sldMkLst>
        <pc:spChg chg="mod">
          <ac:chgData name="Myrthe Brouwers" userId="44c89aa1-864a-4988-924c-f3e478a37a5b" providerId="ADAL" clId="{C56AC082-2203-4E5B-BD98-AE1CF6A6A7E8}" dt="2025-03-20T13:20:13.676" v="10806" actId="207"/>
          <ac:spMkLst>
            <pc:docMk/>
            <pc:sldMk cId="2827866488" sldId="5639"/>
            <ac:spMk id="4" creationId="{B5F022B8-4CF6-CBF0-0F10-2EEA349558FE}"/>
          </ac:spMkLst>
        </pc:spChg>
        <pc:picChg chg="add mod">
          <ac:chgData name="Myrthe Brouwers" userId="44c89aa1-864a-4988-924c-f3e478a37a5b" providerId="ADAL" clId="{C56AC082-2203-4E5B-BD98-AE1CF6A6A7E8}" dt="2025-03-20T13:19:42.667" v="10801" actId="1076"/>
          <ac:picMkLst>
            <pc:docMk/>
            <pc:sldMk cId="2827866488" sldId="5639"/>
            <ac:picMk id="7" creationId="{0DEDD5EF-18B2-CDB5-1BC1-9A6CDC12D48F}"/>
          </ac:picMkLst>
        </pc:picChg>
      </pc:sldChg>
      <pc:sldChg chg="addSp delSp modSp new mod modNotesTx">
        <pc:chgData name="Myrthe Brouwers" userId="44c89aa1-864a-4988-924c-f3e478a37a5b" providerId="ADAL" clId="{C56AC082-2203-4E5B-BD98-AE1CF6A6A7E8}" dt="2025-03-20T13:23:59.391" v="10834"/>
        <pc:sldMkLst>
          <pc:docMk/>
          <pc:sldMk cId="2896761644" sldId="5640"/>
        </pc:sldMkLst>
        <pc:spChg chg="mod">
          <ac:chgData name="Myrthe Brouwers" userId="44c89aa1-864a-4988-924c-f3e478a37a5b" providerId="ADAL" clId="{C56AC082-2203-4E5B-BD98-AE1CF6A6A7E8}" dt="2025-03-20T13:23:47.442" v="10833"/>
          <ac:spMkLst>
            <pc:docMk/>
            <pc:sldMk cId="2896761644" sldId="5640"/>
            <ac:spMk id="4" creationId="{67EBD774-B31B-FD67-92D6-199E8BEB384C}"/>
          </ac:spMkLst>
        </pc:spChg>
        <pc:picChg chg="add mod ord">
          <ac:chgData name="Myrthe Brouwers" userId="44c89aa1-864a-4988-924c-f3e478a37a5b" providerId="ADAL" clId="{C56AC082-2203-4E5B-BD98-AE1CF6A6A7E8}" dt="2025-03-20T13:23:13.294" v="10826" actId="167"/>
          <ac:picMkLst>
            <pc:docMk/>
            <pc:sldMk cId="2896761644" sldId="5640"/>
            <ac:picMk id="6" creationId="{8D5B28CD-68A6-71A2-27D9-2798FDCE285D}"/>
          </ac:picMkLst>
        </pc:picChg>
      </pc:sldChg>
      <pc:sldChg chg="addSp delSp modSp new mod modNotesTx">
        <pc:chgData name="Myrthe Brouwers" userId="44c89aa1-864a-4988-924c-f3e478a37a5b" providerId="ADAL" clId="{C56AC082-2203-4E5B-BD98-AE1CF6A6A7E8}" dt="2025-03-20T13:26:52.229" v="10865" actId="20577"/>
        <pc:sldMkLst>
          <pc:docMk/>
          <pc:sldMk cId="3872496638" sldId="5641"/>
        </pc:sldMkLst>
        <pc:spChg chg="mod">
          <ac:chgData name="Myrthe Brouwers" userId="44c89aa1-864a-4988-924c-f3e478a37a5b" providerId="ADAL" clId="{C56AC082-2203-4E5B-BD98-AE1CF6A6A7E8}" dt="2025-03-20T13:26:43.608" v="10863"/>
          <ac:spMkLst>
            <pc:docMk/>
            <pc:sldMk cId="3872496638" sldId="5641"/>
            <ac:spMk id="5" creationId="{0C0DF017-C050-6A68-141E-4B2C23389E3F}"/>
          </ac:spMkLst>
        </pc:spChg>
        <pc:picChg chg="add mod ord modCrop">
          <ac:chgData name="Myrthe Brouwers" userId="44c89aa1-864a-4988-924c-f3e478a37a5b" providerId="ADAL" clId="{C56AC082-2203-4E5B-BD98-AE1CF6A6A7E8}" dt="2025-03-20T13:25:51.283" v="10854" actId="732"/>
          <ac:picMkLst>
            <pc:docMk/>
            <pc:sldMk cId="3872496638" sldId="5641"/>
            <ac:picMk id="9" creationId="{B88A718A-5229-8435-F441-F626AAD8448C}"/>
          </ac:picMkLst>
        </pc:picChg>
      </pc:sldChg>
      <pc:sldChg chg="addSp delSp modSp new mod modNotesTx">
        <pc:chgData name="Myrthe Brouwers" userId="44c89aa1-864a-4988-924c-f3e478a37a5b" providerId="ADAL" clId="{C56AC082-2203-4E5B-BD98-AE1CF6A6A7E8}" dt="2025-03-20T13:28:38.866" v="10887"/>
        <pc:sldMkLst>
          <pc:docMk/>
          <pc:sldMk cId="3011554728" sldId="5642"/>
        </pc:sldMkLst>
        <pc:spChg chg="mod">
          <ac:chgData name="Myrthe Brouwers" userId="44c89aa1-864a-4988-924c-f3e478a37a5b" providerId="ADAL" clId="{C56AC082-2203-4E5B-BD98-AE1CF6A6A7E8}" dt="2025-03-20T13:28:20.878" v="10886"/>
          <ac:spMkLst>
            <pc:docMk/>
            <pc:sldMk cId="3011554728" sldId="5642"/>
            <ac:spMk id="4" creationId="{B93274B2-5FE2-634D-D66C-81349177C5AB}"/>
          </ac:spMkLst>
        </pc:spChg>
        <pc:picChg chg="add mod ord modCrop">
          <ac:chgData name="Myrthe Brouwers" userId="44c89aa1-864a-4988-924c-f3e478a37a5b" providerId="ADAL" clId="{C56AC082-2203-4E5B-BD98-AE1CF6A6A7E8}" dt="2025-03-20T13:27:53.403" v="10878" actId="732"/>
          <ac:picMkLst>
            <pc:docMk/>
            <pc:sldMk cId="3011554728" sldId="5642"/>
            <ac:picMk id="6" creationId="{5358C1F4-2A3B-0B97-E03B-D1534CAF4321}"/>
          </ac:picMkLst>
        </pc:picChg>
      </pc:sldChg>
      <pc:sldChg chg="addSp delSp modSp new mod modNotesTx">
        <pc:chgData name="Myrthe Brouwers" userId="44c89aa1-864a-4988-924c-f3e478a37a5b" providerId="ADAL" clId="{C56AC082-2203-4E5B-BD98-AE1CF6A6A7E8}" dt="2025-03-20T13:32:06.466" v="10907"/>
        <pc:sldMkLst>
          <pc:docMk/>
          <pc:sldMk cId="1586354549" sldId="5643"/>
        </pc:sldMkLst>
        <pc:spChg chg="mod">
          <ac:chgData name="Myrthe Brouwers" userId="44c89aa1-864a-4988-924c-f3e478a37a5b" providerId="ADAL" clId="{C56AC082-2203-4E5B-BD98-AE1CF6A6A7E8}" dt="2025-03-20T13:30:50.268" v="10902"/>
          <ac:spMkLst>
            <pc:docMk/>
            <pc:sldMk cId="1586354549" sldId="5643"/>
            <ac:spMk id="4" creationId="{36C28E7E-6F80-921B-761B-666D916C1C0B}"/>
          </ac:spMkLst>
        </pc:spChg>
        <pc:picChg chg="add mod ord modCrop">
          <ac:chgData name="Myrthe Brouwers" userId="44c89aa1-864a-4988-924c-f3e478a37a5b" providerId="ADAL" clId="{C56AC082-2203-4E5B-BD98-AE1CF6A6A7E8}" dt="2025-03-20T13:30:37.813" v="10898" actId="167"/>
          <ac:picMkLst>
            <pc:docMk/>
            <pc:sldMk cId="1586354549" sldId="5643"/>
            <ac:picMk id="6" creationId="{107C2572-F5E9-C40E-2905-167438BE1268}"/>
          </ac:picMkLst>
        </pc:picChg>
      </pc:sldChg>
      <pc:sldChg chg="new del">
        <pc:chgData name="Myrthe Brouwers" userId="44c89aa1-864a-4988-924c-f3e478a37a5b" providerId="ADAL" clId="{C56AC082-2203-4E5B-BD98-AE1CF6A6A7E8}" dt="2025-03-20T13:40:09.889" v="11001" actId="2696"/>
        <pc:sldMkLst>
          <pc:docMk/>
          <pc:sldMk cId="326632208" sldId="5644"/>
        </pc:sldMkLst>
      </pc:sldChg>
      <pc:sldChg chg="new del">
        <pc:chgData name="Myrthe Brouwers" userId="44c89aa1-864a-4988-924c-f3e478a37a5b" providerId="ADAL" clId="{C56AC082-2203-4E5B-BD98-AE1CF6A6A7E8}" dt="2025-03-20T13:33:04.216" v="10910" actId="2696"/>
        <pc:sldMkLst>
          <pc:docMk/>
          <pc:sldMk cId="1793201593" sldId="5644"/>
        </pc:sldMkLst>
      </pc:sldChg>
      <pc:sldChg chg="new del">
        <pc:chgData name="Myrthe Brouwers" userId="44c89aa1-864a-4988-924c-f3e478a37a5b" providerId="ADAL" clId="{C56AC082-2203-4E5B-BD98-AE1CF6A6A7E8}" dt="2025-03-20T13:34:34.214" v="10913" actId="2696"/>
        <pc:sldMkLst>
          <pc:docMk/>
          <pc:sldMk cId="239984177" sldId="5645"/>
        </pc:sldMkLst>
      </pc:sldChg>
      <pc:sldChg chg="addSp delSp modSp new mod modTransition modNotesTx">
        <pc:chgData name="Myrthe Brouwers" userId="44c89aa1-864a-4988-924c-f3e478a37a5b" providerId="ADAL" clId="{C56AC082-2203-4E5B-BD98-AE1CF6A6A7E8}" dt="2025-03-25T14:51:18.682" v="11369"/>
        <pc:sldMkLst>
          <pc:docMk/>
          <pc:sldMk cId="1969301689" sldId="5645"/>
        </pc:sldMkLst>
        <pc:spChg chg="add mod">
          <ac:chgData name="Myrthe Brouwers" userId="44c89aa1-864a-4988-924c-f3e478a37a5b" providerId="ADAL" clId="{C56AC082-2203-4E5B-BD98-AE1CF6A6A7E8}" dt="2025-03-20T13:39:35.804" v="10996" actId="1076"/>
          <ac:spMkLst>
            <pc:docMk/>
            <pc:sldMk cId="1969301689" sldId="5645"/>
            <ac:spMk id="16" creationId="{CD6A175D-3A08-F351-69C5-AFA398ACDC8F}"/>
          </ac:spMkLst>
        </pc:spChg>
        <pc:spChg chg="add mod">
          <ac:chgData name="Myrthe Brouwers" userId="44c89aa1-864a-4988-924c-f3e478a37a5b" providerId="ADAL" clId="{C56AC082-2203-4E5B-BD98-AE1CF6A6A7E8}" dt="2025-03-20T13:40:02.226" v="11000" actId="1076"/>
          <ac:spMkLst>
            <pc:docMk/>
            <pc:sldMk cId="1969301689" sldId="5645"/>
            <ac:spMk id="18" creationId="{75F6759B-D9A8-47A4-6B7C-AC170352541D}"/>
          </ac:spMkLst>
        </pc:spChg>
        <pc:picChg chg="add mod">
          <ac:chgData name="Myrthe Brouwers" userId="44c89aa1-864a-4988-924c-f3e478a37a5b" providerId="ADAL" clId="{C56AC082-2203-4E5B-BD98-AE1CF6A6A7E8}" dt="2025-03-20T13:36:13.105" v="10937"/>
          <ac:picMkLst>
            <pc:docMk/>
            <pc:sldMk cId="1969301689" sldId="5645"/>
            <ac:picMk id="8" creationId="{B6D6CD43-85E1-8558-CD90-6ADFCE18EC33}"/>
          </ac:picMkLst>
        </pc:picChg>
      </pc:sldChg>
      <pc:sldChg chg="addSp delSp modSp new mod modNotesTx">
        <pc:chgData name="Myrthe Brouwers" userId="44c89aa1-864a-4988-924c-f3e478a37a5b" providerId="ADAL" clId="{C56AC082-2203-4E5B-BD98-AE1CF6A6A7E8}" dt="2025-03-20T14:03:57.586" v="11199" actId="14100"/>
        <pc:sldMkLst>
          <pc:docMk/>
          <pc:sldMk cId="459965505" sldId="5646"/>
        </pc:sldMkLst>
        <pc:spChg chg="mod">
          <ac:chgData name="Myrthe Brouwers" userId="44c89aa1-864a-4988-924c-f3e478a37a5b" providerId="ADAL" clId="{C56AC082-2203-4E5B-BD98-AE1CF6A6A7E8}" dt="2025-03-20T13:43:45.943" v="11015"/>
          <ac:spMkLst>
            <pc:docMk/>
            <pc:sldMk cId="459965505" sldId="5646"/>
            <ac:spMk id="3" creationId="{264E1CD7-9919-0D79-0ACD-B8DB4E5F3FB5}"/>
          </ac:spMkLst>
        </pc:spChg>
        <pc:spChg chg="mod">
          <ac:chgData name="Myrthe Brouwers" userId="44c89aa1-864a-4988-924c-f3e478a37a5b" providerId="ADAL" clId="{C56AC082-2203-4E5B-BD98-AE1CF6A6A7E8}" dt="2025-03-20T14:03:57.586" v="11199" actId="14100"/>
          <ac:spMkLst>
            <pc:docMk/>
            <pc:sldMk cId="459965505" sldId="5646"/>
            <ac:spMk id="5" creationId="{A6B69CC4-AE0A-0957-6C60-77BD99F6EE73}"/>
          </ac:spMkLst>
        </pc:spChg>
      </pc:sldChg>
      <pc:sldChg chg="addSp delSp modSp new mod ord modNotesTx">
        <pc:chgData name="Myrthe Brouwers" userId="44c89aa1-864a-4988-924c-f3e478a37a5b" providerId="ADAL" clId="{C56AC082-2203-4E5B-BD98-AE1CF6A6A7E8}" dt="2025-03-20T13:49:42.477" v="11094"/>
        <pc:sldMkLst>
          <pc:docMk/>
          <pc:sldMk cId="1291835448" sldId="5647"/>
        </pc:sldMkLst>
        <pc:spChg chg="mod">
          <ac:chgData name="Myrthe Brouwers" userId="44c89aa1-864a-4988-924c-f3e478a37a5b" providerId="ADAL" clId="{C56AC082-2203-4E5B-BD98-AE1CF6A6A7E8}" dt="2025-03-20T13:49:05.796" v="11080" actId="20577"/>
          <ac:spMkLst>
            <pc:docMk/>
            <pc:sldMk cId="1291835448" sldId="5647"/>
            <ac:spMk id="3" creationId="{A2C34C8E-FA9D-2E0A-35E3-EAB41048896F}"/>
          </ac:spMkLst>
        </pc:spChg>
        <pc:spChg chg="mod">
          <ac:chgData name="Myrthe Brouwers" userId="44c89aa1-864a-4988-924c-f3e478a37a5b" providerId="ADAL" clId="{C56AC082-2203-4E5B-BD98-AE1CF6A6A7E8}" dt="2025-03-20T13:49:28.186" v="11092" actId="255"/>
          <ac:spMkLst>
            <pc:docMk/>
            <pc:sldMk cId="1291835448" sldId="5647"/>
            <ac:spMk id="5" creationId="{51C486C9-977F-3877-A3FE-90B92BB5A97D}"/>
          </ac:spMkLst>
        </pc:spChg>
        <pc:picChg chg="add mod ord modCrop">
          <ac:chgData name="Myrthe Brouwers" userId="44c89aa1-864a-4988-924c-f3e478a37a5b" providerId="ADAL" clId="{C56AC082-2203-4E5B-BD98-AE1CF6A6A7E8}" dt="2025-03-20T13:48:53.412" v="11062" actId="732"/>
          <ac:picMkLst>
            <pc:docMk/>
            <pc:sldMk cId="1291835448" sldId="5647"/>
            <ac:picMk id="8" creationId="{4DB41A06-06D7-D37E-BC1F-78B4EE754481}"/>
          </ac:picMkLst>
        </pc:picChg>
      </pc:sldChg>
      <pc:sldChg chg="addSp delSp modSp new mod modNotesTx">
        <pc:chgData name="Myrthe Brouwers" userId="44c89aa1-864a-4988-924c-f3e478a37a5b" providerId="ADAL" clId="{C56AC082-2203-4E5B-BD98-AE1CF6A6A7E8}" dt="2025-03-20T13:54:08.522" v="11117" actId="255"/>
        <pc:sldMkLst>
          <pc:docMk/>
          <pc:sldMk cId="3145291202" sldId="5648"/>
        </pc:sldMkLst>
        <pc:spChg chg="mod">
          <ac:chgData name="Myrthe Brouwers" userId="44c89aa1-864a-4988-924c-f3e478a37a5b" providerId="ADAL" clId="{C56AC082-2203-4E5B-BD98-AE1CF6A6A7E8}" dt="2025-03-20T13:54:08.522" v="11117" actId="255"/>
          <ac:spMkLst>
            <pc:docMk/>
            <pc:sldMk cId="3145291202" sldId="5648"/>
            <ac:spMk id="5" creationId="{82443F3D-9F62-381F-812A-1B948FF0DD13}"/>
          </ac:spMkLst>
        </pc:spChg>
      </pc:sldChg>
      <pc:sldChg chg="addSp delSp modSp new mod modNotesTx">
        <pc:chgData name="Myrthe Brouwers" userId="44c89aa1-864a-4988-924c-f3e478a37a5b" providerId="ADAL" clId="{C56AC082-2203-4E5B-BD98-AE1CF6A6A7E8}" dt="2025-03-20T13:57:41.856" v="11155"/>
        <pc:sldMkLst>
          <pc:docMk/>
          <pc:sldMk cId="3109052651" sldId="5649"/>
        </pc:sldMkLst>
        <pc:spChg chg="mod">
          <ac:chgData name="Myrthe Brouwers" userId="44c89aa1-864a-4988-924c-f3e478a37a5b" providerId="ADAL" clId="{C56AC082-2203-4E5B-BD98-AE1CF6A6A7E8}" dt="2025-03-20T13:57:41.856" v="11155"/>
          <ac:spMkLst>
            <pc:docMk/>
            <pc:sldMk cId="3109052651" sldId="5649"/>
            <ac:spMk id="3" creationId="{607B3B4E-1CCE-E21A-ED11-221E1C45AAFD}"/>
          </ac:spMkLst>
        </pc:spChg>
        <pc:spChg chg="mod">
          <ac:chgData name="Myrthe Brouwers" userId="44c89aa1-864a-4988-924c-f3e478a37a5b" providerId="ADAL" clId="{C56AC082-2203-4E5B-BD98-AE1CF6A6A7E8}" dt="2025-03-20T13:56:48.056" v="11149" actId="2711"/>
          <ac:spMkLst>
            <pc:docMk/>
            <pc:sldMk cId="3109052651" sldId="5649"/>
            <ac:spMk id="5" creationId="{2090CAD5-A4FB-5EAC-DD8C-C7CC7C8566A3}"/>
          </ac:spMkLst>
        </pc:spChg>
        <pc:picChg chg="add mod ord modCrop">
          <ac:chgData name="Myrthe Brouwers" userId="44c89aa1-864a-4988-924c-f3e478a37a5b" providerId="ADAL" clId="{C56AC082-2203-4E5B-BD98-AE1CF6A6A7E8}" dt="2025-03-20T13:56:19.172" v="11129" actId="732"/>
          <ac:picMkLst>
            <pc:docMk/>
            <pc:sldMk cId="3109052651" sldId="5649"/>
            <ac:picMk id="7" creationId="{C9E77BF9-E5A5-20F9-0401-D791A54F7560}"/>
          </ac:picMkLst>
        </pc:picChg>
      </pc:sldChg>
      <pc:sldChg chg="addSp delSp modSp new mod modNotesTx">
        <pc:chgData name="Myrthe Brouwers" userId="44c89aa1-864a-4988-924c-f3e478a37a5b" providerId="ADAL" clId="{C56AC082-2203-4E5B-BD98-AE1CF6A6A7E8}" dt="2025-03-20T14:02:33.855" v="11188"/>
        <pc:sldMkLst>
          <pc:docMk/>
          <pc:sldMk cId="1274289480" sldId="5650"/>
        </pc:sldMkLst>
        <pc:spChg chg="mod">
          <ac:chgData name="Myrthe Brouwers" userId="44c89aa1-864a-4988-924c-f3e478a37a5b" providerId="ADAL" clId="{C56AC082-2203-4E5B-BD98-AE1CF6A6A7E8}" dt="2025-03-20T14:02:00.574" v="11169"/>
          <ac:spMkLst>
            <pc:docMk/>
            <pc:sldMk cId="1274289480" sldId="5650"/>
            <ac:spMk id="3" creationId="{E739A133-988E-F1E4-2E1B-569B0FD7FA1E}"/>
          </ac:spMkLst>
        </pc:spChg>
        <pc:spChg chg="mod">
          <ac:chgData name="Myrthe Brouwers" userId="44c89aa1-864a-4988-924c-f3e478a37a5b" providerId="ADAL" clId="{C56AC082-2203-4E5B-BD98-AE1CF6A6A7E8}" dt="2025-03-20T14:02:23.618" v="11187" actId="255"/>
          <ac:spMkLst>
            <pc:docMk/>
            <pc:sldMk cId="1274289480" sldId="5650"/>
            <ac:spMk id="5" creationId="{254F5CD4-8AE9-DAC4-0CF3-779A446C2C46}"/>
          </ac:spMkLst>
        </pc:spChg>
        <pc:picChg chg="add mod ord modCrop">
          <ac:chgData name="Myrthe Brouwers" userId="44c89aa1-864a-4988-924c-f3e478a37a5b" providerId="ADAL" clId="{C56AC082-2203-4E5B-BD98-AE1CF6A6A7E8}" dt="2025-03-20T14:01:33.982" v="11166" actId="732"/>
          <ac:picMkLst>
            <pc:docMk/>
            <pc:sldMk cId="1274289480" sldId="5650"/>
            <ac:picMk id="7" creationId="{E2AF8BEF-60E8-2B45-167D-C0E6C8E70DE3}"/>
          </ac:picMkLst>
        </pc:picChg>
      </pc:sldChg>
      <pc:sldChg chg="addSp delSp modSp new mod modNotesTx">
        <pc:chgData name="Myrthe Brouwers" userId="44c89aa1-864a-4988-924c-f3e478a37a5b" providerId="ADAL" clId="{C56AC082-2203-4E5B-BD98-AE1CF6A6A7E8}" dt="2025-03-20T14:13:27.312" v="11337"/>
        <pc:sldMkLst>
          <pc:docMk/>
          <pc:sldMk cId="4253394552" sldId="5651"/>
        </pc:sldMkLst>
        <pc:spChg chg="mod">
          <ac:chgData name="Myrthe Brouwers" userId="44c89aa1-864a-4988-924c-f3e478a37a5b" providerId="ADAL" clId="{C56AC082-2203-4E5B-BD98-AE1CF6A6A7E8}" dt="2025-03-20T14:03:24.192" v="11196" actId="20577"/>
          <ac:spMkLst>
            <pc:docMk/>
            <pc:sldMk cId="4253394552" sldId="5651"/>
            <ac:spMk id="2" creationId="{D684C411-B17D-1014-FBFE-DB5183722E1C}"/>
          </ac:spMkLst>
        </pc:spChg>
        <pc:spChg chg="mod">
          <ac:chgData name="Myrthe Brouwers" userId="44c89aa1-864a-4988-924c-f3e478a37a5b" providerId="ADAL" clId="{C56AC082-2203-4E5B-BD98-AE1CF6A6A7E8}" dt="2025-03-20T14:07:47.697" v="11261" actId="20577"/>
          <ac:spMkLst>
            <pc:docMk/>
            <pc:sldMk cId="4253394552" sldId="5651"/>
            <ac:spMk id="6" creationId="{9E186F86-EF29-C85F-5413-89BD20273794}"/>
          </ac:spMkLst>
        </pc:spChg>
        <pc:spChg chg="mod">
          <ac:chgData name="Myrthe Brouwers" userId="44c89aa1-864a-4988-924c-f3e478a37a5b" providerId="ADAL" clId="{C56AC082-2203-4E5B-BD98-AE1CF6A6A7E8}" dt="2025-03-20T14:08:21.853" v="11280" actId="20577"/>
          <ac:spMkLst>
            <pc:docMk/>
            <pc:sldMk cId="4253394552" sldId="5651"/>
            <ac:spMk id="10" creationId="{57A64831-900C-AF00-D95A-D5DC57CDE0CB}"/>
          </ac:spMkLst>
        </pc:spChg>
        <pc:spChg chg="mod">
          <ac:chgData name="Myrthe Brouwers" userId="44c89aa1-864a-4988-924c-f3e478a37a5b" providerId="ADAL" clId="{C56AC082-2203-4E5B-BD98-AE1CF6A6A7E8}" dt="2025-03-20T14:08:36.908" v="11294" actId="20577"/>
          <ac:spMkLst>
            <pc:docMk/>
            <pc:sldMk cId="4253394552" sldId="5651"/>
            <ac:spMk id="11" creationId="{2D22B157-9B4B-0014-9F22-4A2BDC9C0F54}"/>
          </ac:spMkLst>
        </pc:spChg>
        <pc:spChg chg="mod">
          <ac:chgData name="Myrthe Brouwers" userId="44c89aa1-864a-4988-924c-f3e478a37a5b" providerId="ADAL" clId="{C56AC082-2203-4E5B-BD98-AE1CF6A6A7E8}" dt="2025-03-20T14:09:44.795" v="11315" actId="20577"/>
          <ac:spMkLst>
            <pc:docMk/>
            <pc:sldMk cId="4253394552" sldId="5651"/>
            <ac:spMk id="14" creationId="{5FA1BF5B-5BE3-B342-C273-FC863E8809A2}"/>
          </ac:spMkLst>
        </pc:spChg>
        <pc:spChg chg="mod">
          <ac:chgData name="Myrthe Brouwers" userId="44c89aa1-864a-4988-924c-f3e478a37a5b" providerId="ADAL" clId="{C56AC082-2203-4E5B-BD98-AE1CF6A6A7E8}" dt="2025-03-20T14:13:02.701" v="11335" actId="20577"/>
          <ac:spMkLst>
            <pc:docMk/>
            <pc:sldMk cId="4253394552" sldId="5651"/>
            <ac:spMk id="18" creationId="{03898320-2012-3A65-65C3-3BE5CB88CAC1}"/>
          </ac:spMkLst>
        </pc:spChg>
        <pc:picChg chg="add mod modCrop">
          <ac:chgData name="Myrthe Brouwers" userId="44c89aa1-864a-4988-924c-f3e478a37a5b" providerId="ADAL" clId="{C56AC082-2203-4E5B-BD98-AE1CF6A6A7E8}" dt="2025-03-20T14:06:56.103" v="11234" actId="1076"/>
          <ac:picMkLst>
            <pc:docMk/>
            <pc:sldMk cId="4253394552" sldId="5651"/>
            <ac:picMk id="21" creationId="{9B3D1351-BCB7-F4F6-6510-5169C7BD4225}"/>
          </ac:picMkLst>
        </pc:picChg>
        <pc:picChg chg="add mod modCrop">
          <ac:chgData name="Myrthe Brouwers" userId="44c89aa1-864a-4988-924c-f3e478a37a5b" providerId="ADAL" clId="{C56AC082-2203-4E5B-BD98-AE1CF6A6A7E8}" dt="2025-03-20T14:08:17.747" v="11271" actId="1076"/>
          <ac:picMkLst>
            <pc:docMk/>
            <pc:sldMk cId="4253394552" sldId="5651"/>
            <ac:picMk id="24" creationId="{59BE8853-07F3-DEA6-96F6-9F5481C0ED62}"/>
          </ac:picMkLst>
        </pc:picChg>
        <pc:picChg chg="add mod modCrop">
          <ac:chgData name="Myrthe Brouwers" userId="44c89aa1-864a-4988-924c-f3e478a37a5b" providerId="ADAL" clId="{C56AC082-2203-4E5B-BD98-AE1CF6A6A7E8}" dt="2025-03-20T14:13:06.668" v="11336" actId="1076"/>
          <ac:picMkLst>
            <pc:docMk/>
            <pc:sldMk cId="4253394552" sldId="5651"/>
            <ac:picMk id="26" creationId="{110D0D22-F100-B810-730D-E6C2CE67FA19}"/>
          </ac:picMkLst>
        </pc:picChg>
      </pc:sldChg>
    </pc:docChg>
  </pc:docChgLst>
  <pc:docChgLst>
    <pc:chgData name="Monique Herwegen" userId="S::70387mhe@eur.nl::2f37e31b-66cf-4524-a78e-56b346fdd7d9" providerId="AD" clId="Web-{DC4E52C7-E75E-BDC5-A965-8BADDAC6FD5D}"/>
    <pc:docChg chg="modSld">
      <pc:chgData name="Monique Herwegen" userId="S::70387mhe@eur.nl::2f37e31b-66cf-4524-a78e-56b346fdd7d9" providerId="AD" clId="Web-{DC4E52C7-E75E-BDC5-A965-8BADDAC6FD5D}" dt="2025-04-09T12:28:34.988" v="1"/>
      <pc:docMkLst>
        <pc:docMk/>
      </pc:docMkLst>
      <pc:sldChg chg="modNotes">
        <pc:chgData name="Monique Herwegen" userId="S::70387mhe@eur.nl::2f37e31b-66cf-4524-a78e-56b346fdd7d9" providerId="AD" clId="Web-{DC4E52C7-E75E-BDC5-A965-8BADDAC6FD5D}" dt="2025-04-09T12:28:34.988" v="1"/>
        <pc:sldMkLst>
          <pc:docMk/>
          <pc:sldMk cId="2896761644" sldId="5640"/>
        </pc:sldMkLst>
      </pc:sldChg>
    </pc:docChg>
  </pc:docChgLst>
</pc:chgInfo>
</file>

<file path=ppt/comments/modernComment_1606_DF7201B9.xml><?xml version="1.0" encoding="utf-8"?>
<p188:cmLst xmlns:a="http://schemas.openxmlformats.org/drawingml/2006/main" xmlns:r="http://schemas.openxmlformats.org/officeDocument/2006/relationships" xmlns:p188="http://schemas.microsoft.com/office/powerpoint/2018/8/main">
  <p188:cm id="{7D62D502-84E0-4669-ABF1-CA078FCDAA9E}" authorId="{9886D3D9-69F7-9794-D567-06960DAD9FA4}" status="resolved" created="2025-03-27T09:39:55.902" complete="100000">
    <ac:deMkLst xmlns:ac="http://schemas.microsoft.com/office/drawing/2013/main/command">
      <pc:docMk xmlns:pc="http://schemas.microsoft.com/office/powerpoint/2013/main/command"/>
      <pc:sldMk xmlns:pc="http://schemas.microsoft.com/office/powerpoint/2013/main/command" cId="3748790713" sldId="5638"/>
      <ac:picMk id="7" creationId="{C3610306-931E-95AF-363D-ACAAF707DC60}"/>
    </ac:deMkLst>
    <p188:txBody>
      <a:bodyPr/>
      <a:lstStyle/>
      <a:p>
        <a:r>
          <a:rPr lang="nl-NL"/>
          <a:t>Ook hier zou ik een foto kiezen met studenten</a:t>
        </a:r>
      </a:p>
    </p188:txBody>
  </p188:cm>
</p188:cmLst>
</file>

<file path=ppt/comments/modernComment_160D_756128B9.xml><?xml version="1.0" encoding="utf-8"?>
<p188:cmLst xmlns:a="http://schemas.openxmlformats.org/drawingml/2006/main" xmlns:r="http://schemas.openxmlformats.org/officeDocument/2006/relationships" xmlns:p188="http://schemas.microsoft.com/office/powerpoint/2018/8/main">
  <p188:cm id="{D765F0B1-9AD0-4196-B083-606CB7C8A905}" authorId="{9886D3D9-69F7-9794-D567-06960DAD9FA4}" status="resolved" created="2025-03-27T09:41:26.644" complete="100000">
    <ac:deMkLst xmlns:ac="http://schemas.microsoft.com/office/drawing/2013/main/command">
      <pc:docMk xmlns:pc="http://schemas.microsoft.com/office/powerpoint/2013/main/command"/>
      <pc:sldMk xmlns:pc="http://schemas.microsoft.com/office/powerpoint/2013/main/command" cId="1969301689" sldId="5645"/>
      <ac:picMk id="7" creationId="{4D69DC78-3F02-55BF-98BF-E023C89F6ED1}"/>
    </ac:deMkLst>
    <p188:txBody>
      <a:bodyPr/>
      <a:lstStyle/>
      <a:p>
        <a:r>
          <a:rPr lang="nl-NL"/>
          <a:t>Zie eerdere comment op deze foto</a:t>
        </a:r>
      </a:p>
    </p188:txBody>
  </p188:cm>
</p188:cmLst>
</file>

<file path=ppt/comments/modernComment_160E_1B6A8441.xml><?xml version="1.0" encoding="utf-8"?>
<p188:cmLst xmlns:a="http://schemas.openxmlformats.org/drawingml/2006/main" xmlns:r="http://schemas.openxmlformats.org/officeDocument/2006/relationships" xmlns:p188="http://schemas.microsoft.com/office/powerpoint/2018/8/main">
  <p188:cm id="{E0AC16A9-60FB-4700-B505-B6BEFF6107D0}" authorId="{9886D3D9-69F7-9794-D567-06960DAD9FA4}" status="resolved" created="2025-03-27T09:42:18.425" complete="100000">
    <ac:deMkLst xmlns:ac="http://schemas.microsoft.com/office/drawing/2013/main/command">
      <pc:docMk xmlns:pc="http://schemas.microsoft.com/office/powerpoint/2013/main/command"/>
      <pc:sldMk xmlns:pc="http://schemas.microsoft.com/office/powerpoint/2013/main/command" cId="459965505" sldId="5646"/>
      <ac:picMk id="7" creationId="{950A5B8D-67E0-64D7-CED1-C64153D6C883}"/>
    </ac:deMkLst>
    <p188:txBody>
      <a:bodyPr/>
      <a:lstStyle/>
      <a:p>
        <a:r>
          <a:rPr lang="nl-NL"/>
          <a:t>Bij voorkeur wit iemand</a:t>
        </a:r>
      </a:p>
    </p188:txBody>
  </p188:cm>
</p188:cmLst>
</file>

<file path=ppt/comments/modernComment_1610_BB7955C2.xml><?xml version="1.0" encoding="utf-8"?>
<p188:cmLst xmlns:a="http://schemas.openxmlformats.org/drawingml/2006/main" xmlns:r="http://schemas.openxmlformats.org/officeDocument/2006/relationships" xmlns:p188="http://schemas.microsoft.com/office/powerpoint/2018/8/main">
  <p188:cm id="{D445819B-37B3-4B55-B0A8-8869E4EE97CF}" authorId="{9886D3D9-69F7-9794-D567-06960DAD9FA4}" status="resolved" created="2025-03-27T09:42:49.266" complete="100000">
    <ac:deMkLst xmlns:ac="http://schemas.microsoft.com/office/drawing/2013/main/command">
      <pc:docMk xmlns:pc="http://schemas.microsoft.com/office/powerpoint/2013/main/command"/>
      <pc:sldMk xmlns:pc="http://schemas.microsoft.com/office/powerpoint/2013/main/command" cId="3145291202" sldId="5648"/>
      <ac:picMk id="8" creationId="{07918831-EE7D-51C1-9BE1-CBC847BCA3ED}"/>
    </ac:deMkLst>
    <p188:txBody>
      <a:bodyPr/>
      <a:lstStyle/>
      <a:p>
        <a:r>
          <a:rPr lang="nl-NL"/>
          <a:t>Hebben we een echte foto van een EUR docent?</a:t>
        </a:r>
      </a:p>
    </p188:txBody>
  </p188:cm>
  <p188:cm id="{F6E90BF6-F332-477F-BC57-D91D6CE88F40}" authorId="{9886D3D9-69F7-9794-D567-06960DAD9FA4}" status="resolved" created="2025-03-27T09:52:14.023" complete="100000">
    <ac:deMkLst xmlns:ac="http://schemas.microsoft.com/office/drawing/2013/main/command">
      <pc:docMk xmlns:pc="http://schemas.microsoft.com/office/powerpoint/2013/main/command"/>
      <pc:sldMk xmlns:pc="http://schemas.microsoft.com/office/powerpoint/2013/main/command" cId="3145291202" sldId="5648"/>
      <ac:picMk id="8" creationId="{07918831-EE7D-51C1-9BE1-CBC847BCA3ED}"/>
    </ac:deMkLst>
    <p188:txBody>
      <a:bodyPr/>
      <a:lstStyle/>
      <a:p>
        <a:r>
          <a:rPr lang="nl-NL"/>
          <a:t>Ook graag bron vermelden van de foto</a:t>
        </a:r>
      </a:p>
    </p188:txBody>
  </p188:cm>
</p188:cmLst>
</file>

<file path=ppt/comments/modernComment_1613_FD85A678.xml><?xml version="1.0" encoding="utf-8"?>
<p188:cmLst xmlns:a="http://schemas.openxmlformats.org/drawingml/2006/main" xmlns:r="http://schemas.openxmlformats.org/officeDocument/2006/relationships" xmlns:p188="http://schemas.microsoft.com/office/powerpoint/2018/8/main">
  <p188:cm id="{4F78FD19-1328-483E-A554-2650EE0DC4FE}" authorId="{9886D3D9-69F7-9794-D567-06960DAD9FA4}" status="resolved" created="2025-03-27T09:43:15.445" complete="100000">
    <ac:deMkLst xmlns:ac="http://schemas.microsoft.com/office/drawing/2013/main/command">
      <pc:docMk xmlns:pc="http://schemas.microsoft.com/office/powerpoint/2013/main/command"/>
      <pc:sldMk xmlns:pc="http://schemas.microsoft.com/office/powerpoint/2013/main/command" cId="4253394552" sldId="5651"/>
      <ac:picMk id="21" creationId="{9B3D1351-BCB7-F4F6-6510-5169C7BD4225}"/>
    </ac:deMkLst>
    <p188:txBody>
      <a:bodyPr/>
      <a:lstStyle/>
      <a:p>
        <a:r>
          <a:rPr lang="nl-NL"/>
          <a:t>Zie eerdere comment</a:t>
        </a:r>
      </a:p>
    </p188:txBody>
  </p188:cm>
</p188:cmLst>
</file>

<file path=ppt/notesMasters/_rels/notesMaster1.xml.rels><?xml version="1.0" encoding="UTF-8" standalone="yes"?>
<Relationships xmlns="http://schemas.openxmlformats.org/package/2006/relationships"><Relationship Id="rId1" Type="http://schemas.openxmlformats.org/officeDocument/2006/relationships/theme" Target="../theme/theme5.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GB"/>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CFE88427-736F-48E5-AB0B-6B2DE6C7E3F9}" type="datetimeFigureOut">
              <a:rPr lang="en-GB" smtClean="0"/>
              <a:pPr/>
              <a:t>15/04/2025</a:t>
            </a:fld>
            <a:endParaRPr lang="en-GB"/>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GB"/>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GB"/>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482BB00A-71ED-40C6-A1CF-164C43AE5CE4}" type="slidenum">
              <a:rPr lang="en-GB" smtClean="0"/>
              <a:pPr/>
              <a:t>‹#›</a:t>
            </a:fld>
            <a:endParaRPr lang="en-GB"/>
          </a:p>
        </p:txBody>
      </p:sp>
    </p:spTree>
    <p:extLst>
      <p:ext uri="{BB962C8B-B14F-4D97-AF65-F5344CB8AC3E}">
        <p14:creationId xmlns:p14="http://schemas.microsoft.com/office/powerpoint/2010/main" val="2642473710"/>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482BB00A-71ED-40C6-A1CF-164C43AE5CE4}" type="slidenum">
              <a:rPr lang="en-GB" smtClean="0"/>
              <a:pPr/>
              <a:t>1</a:t>
            </a:fld>
            <a:endParaRPr lang="en-GB"/>
          </a:p>
        </p:txBody>
      </p:sp>
    </p:spTree>
    <p:extLst>
      <p:ext uri="{BB962C8B-B14F-4D97-AF65-F5344CB8AC3E}">
        <p14:creationId xmlns:p14="http://schemas.microsoft.com/office/powerpoint/2010/main" val="2010395205"/>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54610">
              <a:spcBef>
                <a:spcPts val="450"/>
              </a:spcBef>
            </a:pPr>
            <a:r>
              <a:rPr lang="nl-NL" sz="1800" b="1" spc="-10" dirty="0">
                <a:effectLst/>
                <a:latin typeface="Museo Sans 100" panose="02000000000000000000" pitchFamily="50" charset="0"/>
                <a:ea typeface="Arial MT"/>
                <a:cs typeface="Arial MT"/>
              </a:rPr>
              <a:t>Vraag de leerlingen:</a:t>
            </a:r>
            <a:endParaRPr lang="nl-NL" sz="1800" dirty="0">
              <a:effectLst/>
              <a:latin typeface="Arial MT"/>
              <a:ea typeface="Arial MT"/>
              <a:cs typeface="Arial MT"/>
            </a:endParaRPr>
          </a:p>
          <a:p>
            <a:pPr marL="342900" lvl="0" indent="-342900">
              <a:spcBef>
                <a:spcPts val="450"/>
              </a:spcBef>
              <a:buFont typeface="Courier New" panose="02070309020205020404" pitchFamily="49" charset="0"/>
              <a:buChar char="o"/>
            </a:pPr>
            <a:r>
              <a:rPr lang="nl-NL" sz="1800" spc="-10" dirty="0">
                <a:effectLst/>
                <a:latin typeface="Museo Sans 100" panose="02000000000000000000" pitchFamily="50" charset="0"/>
                <a:ea typeface="Arial MT"/>
                <a:cs typeface="Arial MT"/>
              </a:rPr>
              <a:t>Wat zien jullie op de foto? </a:t>
            </a:r>
            <a:endParaRPr lang="nl-NL" sz="1800" dirty="0">
              <a:effectLst/>
              <a:latin typeface="Arial MT"/>
              <a:ea typeface="Arial MT"/>
              <a:cs typeface="Arial MT"/>
            </a:endParaRPr>
          </a:p>
          <a:p>
            <a:pPr marL="342900" lvl="0" indent="-342900">
              <a:spcBef>
                <a:spcPts val="450"/>
              </a:spcBef>
              <a:buFont typeface="Courier New" panose="02070309020205020404" pitchFamily="49" charset="0"/>
              <a:buChar char="o"/>
            </a:pPr>
            <a:r>
              <a:rPr lang="nl-NL" sz="1800" spc="-10" dirty="0">
                <a:effectLst/>
                <a:latin typeface="Museo Sans 100" panose="02000000000000000000" pitchFamily="50" charset="0"/>
                <a:ea typeface="Arial MT"/>
                <a:cs typeface="Arial MT"/>
              </a:rPr>
              <a:t>Wat valt op? </a:t>
            </a:r>
            <a:endParaRPr lang="nl-NL" sz="1800" dirty="0">
              <a:effectLst/>
              <a:latin typeface="Arial MT"/>
              <a:ea typeface="Arial MT"/>
              <a:cs typeface="Arial MT"/>
            </a:endParaRPr>
          </a:p>
          <a:p>
            <a:pPr marL="342900" lvl="0" indent="-342900">
              <a:spcBef>
                <a:spcPts val="450"/>
              </a:spcBef>
              <a:buFont typeface="Courier New" panose="02070309020205020404" pitchFamily="49" charset="0"/>
              <a:buChar char="o"/>
            </a:pPr>
            <a:r>
              <a:rPr lang="nl-NL" sz="1800" spc="-10" dirty="0">
                <a:effectLst/>
                <a:latin typeface="Museo Sans 100" panose="02000000000000000000" pitchFamily="50" charset="0"/>
                <a:ea typeface="Arial MT"/>
                <a:cs typeface="Arial MT"/>
              </a:rPr>
              <a:t>Wat denken jullie dat dit is? </a:t>
            </a:r>
            <a:endParaRPr lang="nl-NL" sz="1800" dirty="0">
              <a:effectLst/>
              <a:latin typeface="Arial MT"/>
              <a:ea typeface="Arial MT"/>
              <a:cs typeface="Arial MT"/>
            </a:endParaRPr>
          </a:p>
          <a:p>
            <a:pPr marL="342900" lvl="0" indent="-342900">
              <a:spcBef>
                <a:spcPts val="450"/>
              </a:spcBef>
              <a:buFont typeface="Courier New" panose="02070309020205020404" pitchFamily="49" charset="0"/>
              <a:buChar char="o"/>
            </a:pPr>
            <a:r>
              <a:rPr lang="nl-NL" sz="1800" spc="-10" dirty="0">
                <a:effectLst/>
                <a:latin typeface="Museo Sans 100" panose="02000000000000000000" pitchFamily="50" charset="0"/>
                <a:ea typeface="Arial MT"/>
                <a:cs typeface="Arial MT"/>
              </a:rPr>
              <a:t>Hebben we dit ook op onze school?</a:t>
            </a:r>
            <a:endParaRPr lang="nl-NL" sz="1800" dirty="0">
              <a:effectLst/>
              <a:latin typeface="Arial MT"/>
              <a:ea typeface="Arial MT"/>
              <a:cs typeface="Arial MT"/>
            </a:endParaRPr>
          </a:p>
          <a:p>
            <a:pPr marL="54610">
              <a:spcBef>
                <a:spcPts val="450"/>
              </a:spcBef>
            </a:pPr>
            <a:r>
              <a:rPr lang="nl-NL" sz="1800" spc="-10" dirty="0">
                <a:effectLst/>
                <a:latin typeface="Museo Sans 100" panose="02000000000000000000" pitchFamily="50" charset="0"/>
                <a:ea typeface="Arial MT"/>
                <a:cs typeface="Arial MT"/>
              </a:rPr>
              <a:t> </a:t>
            </a:r>
            <a:endParaRPr lang="nl-NL" sz="1800" dirty="0">
              <a:effectLst/>
              <a:latin typeface="Arial MT"/>
              <a:ea typeface="Arial MT"/>
              <a:cs typeface="Arial MT"/>
            </a:endParaRPr>
          </a:p>
          <a:p>
            <a:pPr marL="54610">
              <a:spcBef>
                <a:spcPts val="450"/>
              </a:spcBef>
            </a:pPr>
            <a:r>
              <a:rPr lang="nl-NL" sz="1800" b="1" spc="-10" dirty="0">
                <a:effectLst/>
                <a:latin typeface="Museo Sans 100" panose="02000000000000000000" pitchFamily="50" charset="0"/>
                <a:ea typeface="Arial MT"/>
                <a:cs typeface="Arial MT"/>
              </a:rPr>
              <a:t>Leg na het stellen van de vragen uit: </a:t>
            </a:r>
            <a:endParaRPr lang="nl-NL" sz="1800" dirty="0">
              <a:effectLst/>
              <a:latin typeface="Arial MT"/>
              <a:ea typeface="Arial MT"/>
              <a:cs typeface="Arial MT"/>
            </a:endParaRPr>
          </a:p>
          <a:p>
            <a:pPr marL="54610" algn="l">
              <a:spcBef>
                <a:spcPts val="450"/>
              </a:spcBef>
            </a:pPr>
            <a:r>
              <a:rPr lang="nl-NL" sz="1800" b="0" dirty="0">
                <a:effectLst/>
                <a:latin typeface="Museo Sans 100" panose="02000000000000000000" pitchFamily="50" charset="0"/>
                <a:ea typeface="Arial MT"/>
                <a:cs typeface="Arial MT"/>
              </a:rPr>
              <a:t>Dit </a:t>
            </a:r>
            <a:r>
              <a:rPr lang="nl-NL" sz="1800" dirty="0">
                <a:effectLst/>
                <a:latin typeface="Museo Sans 100" panose="02000000000000000000" pitchFamily="50" charset="0"/>
                <a:ea typeface="Arial MT"/>
                <a:cs typeface="Arial MT"/>
              </a:rPr>
              <a:t>is de bibliotheek van de universiteit. Hier kunnen studenten studeren en boeken lenen voor hun studie. </a:t>
            </a:r>
            <a:endParaRPr lang="nl-NL" sz="1800" dirty="0">
              <a:effectLst/>
              <a:latin typeface="Arial MT"/>
              <a:ea typeface="Arial MT"/>
              <a:cs typeface="Arial MT"/>
            </a:endParaRPr>
          </a:p>
          <a:p>
            <a:pPr marL="54610" algn="l">
              <a:spcBef>
                <a:spcPts val="450"/>
              </a:spcBef>
            </a:pPr>
            <a:endParaRPr lang="nl-NL" sz="1800" dirty="0">
              <a:effectLst/>
              <a:latin typeface="Museo Sans 100" panose="02000000000000000000" pitchFamily="50" charset="0"/>
              <a:ea typeface="Arial MT"/>
              <a:cs typeface="Arial MT"/>
            </a:endParaRPr>
          </a:p>
          <a:p>
            <a:pPr marL="54610" algn="l">
              <a:spcBef>
                <a:spcPts val="450"/>
              </a:spcBef>
            </a:pPr>
            <a:r>
              <a:rPr lang="nl-NL" sz="1800" dirty="0">
                <a:effectLst/>
                <a:latin typeface="Museo Sans 100" panose="02000000000000000000" pitchFamily="50" charset="0"/>
                <a:ea typeface="Arial MT"/>
                <a:cs typeface="Arial MT"/>
              </a:rPr>
              <a:t>We zien hier werkplekken, lampen, boeken, laptops, een uitleenbalie. </a:t>
            </a:r>
            <a:endParaRPr lang="nl-NL" sz="1800" dirty="0">
              <a:effectLst/>
              <a:latin typeface="Arial MT"/>
              <a:ea typeface="Arial MT"/>
              <a:cs typeface="Arial MT"/>
            </a:endParaRPr>
          </a:p>
          <a:p>
            <a:pPr marL="54610" algn="l">
              <a:spcBef>
                <a:spcPts val="450"/>
              </a:spcBef>
            </a:pPr>
            <a:endParaRPr lang="nl-NL" sz="1800" dirty="0">
              <a:effectLst/>
              <a:latin typeface="Museo Sans 100" panose="02000000000000000000" pitchFamily="50" charset="0"/>
              <a:ea typeface="Arial MT"/>
              <a:cs typeface="Arial MT"/>
            </a:endParaRPr>
          </a:p>
          <a:p>
            <a:pPr marL="54610" algn="l">
              <a:spcBef>
                <a:spcPts val="450"/>
              </a:spcBef>
            </a:pPr>
            <a:r>
              <a:rPr lang="nl-NL" sz="1800" dirty="0">
                <a:effectLst/>
                <a:latin typeface="Museo Sans 100" panose="02000000000000000000" pitchFamily="50" charset="0"/>
                <a:ea typeface="Arial MT"/>
                <a:cs typeface="Arial MT"/>
              </a:rPr>
              <a:t>Het kan zo zijn dat er op de basisschool van de leerlingen ook een bibliotheek is.</a:t>
            </a:r>
            <a:endParaRPr lang="nl-NL" sz="1800" dirty="0">
              <a:effectLst/>
              <a:latin typeface="Arial MT"/>
              <a:ea typeface="Arial MT"/>
              <a:cs typeface="Arial MT"/>
            </a:endParaRPr>
          </a:p>
        </p:txBody>
      </p:sp>
      <p:sp>
        <p:nvSpPr>
          <p:cNvPr id="4" name="Slide Number Placeholder 3"/>
          <p:cNvSpPr>
            <a:spLocks noGrp="1"/>
          </p:cNvSpPr>
          <p:nvPr>
            <p:ph type="sldNum" sz="quarter" idx="5"/>
          </p:nvPr>
        </p:nvSpPr>
        <p:spPr/>
        <p:txBody>
          <a:bodyPr/>
          <a:lstStyle/>
          <a:p>
            <a:fld id="{482BB00A-71ED-40C6-A1CF-164C43AE5CE4}" type="slidenum">
              <a:rPr lang="en-GB" smtClean="0"/>
              <a:pPr/>
              <a:t>10</a:t>
            </a:fld>
            <a:endParaRPr lang="en-GB"/>
          </a:p>
        </p:txBody>
      </p:sp>
    </p:spTree>
    <p:extLst>
      <p:ext uri="{BB962C8B-B14F-4D97-AF65-F5344CB8AC3E}">
        <p14:creationId xmlns:p14="http://schemas.microsoft.com/office/powerpoint/2010/main" val="3982722443"/>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54610" algn="l">
              <a:spcBef>
                <a:spcPts val="450"/>
              </a:spcBef>
            </a:pPr>
            <a:r>
              <a:rPr lang="nl-NL" sz="1800" b="1" spc="-10" dirty="0">
                <a:effectLst/>
                <a:latin typeface="Museo Sans 100" panose="02000000000000000000" pitchFamily="50" charset="0"/>
                <a:ea typeface="Arial MT"/>
                <a:cs typeface="Arial MT"/>
              </a:rPr>
              <a:t>Vraag de leerlingen:</a:t>
            </a:r>
            <a:endParaRPr lang="nl-NL" sz="1800" dirty="0">
              <a:effectLst/>
              <a:latin typeface="Arial MT"/>
              <a:ea typeface="Arial MT"/>
              <a:cs typeface="Arial MT"/>
            </a:endParaRPr>
          </a:p>
          <a:p>
            <a:pPr marL="342900" lvl="0" indent="-342900" algn="l">
              <a:spcBef>
                <a:spcPts val="450"/>
              </a:spcBef>
              <a:buFont typeface="Courier New" panose="02070309020205020404" pitchFamily="49" charset="0"/>
              <a:buChar char="o"/>
            </a:pPr>
            <a:r>
              <a:rPr lang="nl-NL" sz="1800" spc="-10" dirty="0">
                <a:effectLst/>
                <a:latin typeface="Museo Sans 100" panose="02000000000000000000" pitchFamily="50" charset="0"/>
                <a:ea typeface="Arial MT"/>
                <a:cs typeface="Arial MT"/>
              </a:rPr>
              <a:t>Wat zien jullie op de foto? </a:t>
            </a:r>
            <a:endParaRPr lang="nl-NL" sz="1800" dirty="0">
              <a:effectLst/>
              <a:latin typeface="Arial MT"/>
              <a:ea typeface="Arial MT"/>
              <a:cs typeface="Arial MT"/>
            </a:endParaRPr>
          </a:p>
          <a:p>
            <a:pPr marL="342900" lvl="0" indent="-342900" algn="l">
              <a:spcBef>
                <a:spcPts val="450"/>
              </a:spcBef>
              <a:buFont typeface="Courier New" panose="02070309020205020404" pitchFamily="49" charset="0"/>
              <a:buChar char="o"/>
            </a:pPr>
            <a:r>
              <a:rPr lang="nl-NL" sz="1800" spc="-10" dirty="0">
                <a:effectLst/>
                <a:latin typeface="Museo Sans 100" panose="02000000000000000000" pitchFamily="50" charset="0"/>
                <a:ea typeface="Arial MT"/>
                <a:cs typeface="Arial MT"/>
              </a:rPr>
              <a:t>Wat valt op? </a:t>
            </a:r>
            <a:endParaRPr lang="nl-NL" sz="1800" dirty="0">
              <a:effectLst/>
              <a:latin typeface="Arial MT"/>
              <a:ea typeface="Arial MT"/>
              <a:cs typeface="Arial MT"/>
            </a:endParaRPr>
          </a:p>
          <a:p>
            <a:pPr marL="342900" lvl="0" indent="-342900" algn="l">
              <a:spcBef>
                <a:spcPts val="450"/>
              </a:spcBef>
              <a:buFont typeface="Courier New" panose="02070309020205020404" pitchFamily="49" charset="0"/>
              <a:buChar char="o"/>
            </a:pPr>
            <a:r>
              <a:rPr lang="nl-NL" sz="1800" spc="-10" dirty="0">
                <a:effectLst/>
                <a:latin typeface="Museo Sans 100" panose="02000000000000000000" pitchFamily="50" charset="0"/>
                <a:ea typeface="Arial MT"/>
                <a:cs typeface="Arial MT"/>
              </a:rPr>
              <a:t>Wat denken jullie dat dit is? </a:t>
            </a:r>
            <a:endParaRPr lang="nl-NL" sz="1800" dirty="0">
              <a:effectLst/>
              <a:latin typeface="Arial MT"/>
              <a:ea typeface="Arial MT"/>
              <a:cs typeface="Arial MT"/>
            </a:endParaRPr>
          </a:p>
          <a:p>
            <a:pPr marL="342900" lvl="0" indent="-342900" algn="l">
              <a:spcBef>
                <a:spcPts val="450"/>
              </a:spcBef>
              <a:buFont typeface="Courier New" panose="02070309020205020404" pitchFamily="49" charset="0"/>
              <a:buChar char="o"/>
            </a:pPr>
            <a:r>
              <a:rPr lang="nl-NL" sz="1800" spc="-10" dirty="0">
                <a:effectLst/>
                <a:latin typeface="Museo Sans 100" panose="02000000000000000000" pitchFamily="50" charset="0"/>
                <a:ea typeface="Arial MT"/>
                <a:cs typeface="Arial MT"/>
              </a:rPr>
              <a:t>Hebben we dit ook op onze school?</a:t>
            </a:r>
            <a:endParaRPr lang="nl-NL" sz="1800" dirty="0">
              <a:effectLst/>
              <a:latin typeface="Arial MT"/>
              <a:ea typeface="Arial MT"/>
              <a:cs typeface="Arial MT"/>
            </a:endParaRPr>
          </a:p>
          <a:p>
            <a:pPr marL="54610" algn="l">
              <a:spcBef>
                <a:spcPts val="450"/>
              </a:spcBef>
            </a:pPr>
            <a:r>
              <a:rPr lang="nl-NL" sz="1800" spc="-10" dirty="0">
                <a:effectLst/>
                <a:latin typeface="Museo Sans 100" panose="02000000000000000000" pitchFamily="50" charset="0"/>
                <a:ea typeface="Arial MT"/>
                <a:cs typeface="Arial MT"/>
              </a:rPr>
              <a:t> </a:t>
            </a:r>
            <a:endParaRPr lang="nl-NL" sz="1800" dirty="0">
              <a:effectLst/>
              <a:latin typeface="Arial MT"/>
              <a:ea typeface="Arial MT"/>
              <a:cs typeface="Arial MT"/>
            </a:endParaRPr>
          </a:p>
          <a:p>
            <a:pPr marL="54610" algn="l">
              <a:spcBef>
                <a:spcPts val="450"/>
              </a:spcBef>
            </a:pPr>
            <a:r>
              <a:rPr lang="nl-NL" sz="1800" b="1" spc="-10" dirty="0">
                <a:effectLst/>
                <a:latin typeface="Museo Sans 100" panose="02000000000000000000" pitchFamily="50" charset="0"/>
                <a:ea typeface="Arial MT"/>
                <a:cs typeface="Arial MT"/>
              </a:rPr>
              <a:t>Leg na het stellen van de vragen uit: </a:t>
            </a:r>
            <a:endParaRPr lang="nl-NL" sz="1800" dirty="0">
              <a:effectLst/>
              <a:latin typeface="Arial MT"/>
              <a:ea typeface="Arial MT"/>
              <a:cs typeface="Arial MT"/>
            </a:endParaRPr>
          </a:p>
          <a:p>
            <a:pPr marL="54610">
              <a:spcBef>
                <a:spcPts val="450"/>
              </a:spcBef>
            </a:pPr>
            <a:r>
              <a:rPr lang="nl-NL" sz="1800" dirty="0">
                <a:effectLst/>
                <a:latin typeface="Museo Sans 100"/>
                <a:ea typeface="Arial MT"/>
                <a:cs typeface="Arial MT"/>
              </a:rPr>
              <a:t>Dit is de fietsenmaker op de campus. Veel studenten wonen in Rotterdam en komen met de fiets naar de universiteit. De studenten kunnen dan naar hun les gaan terwijl hun fiets wordt gemaakt. </a:t>
            </a:r>
            <a:r>
              <a:rPr lang="nl-NL" dirty="0"/>
              <a:t>Wisten jullie dat er ook wel eens fietsles wordt gegeven op de Erasmus Universiteit? Dit is voor de studenten die uit het buitenland komen en niet gewend zijn om in zo’n grote stad met allemaal auto’s, bussen, trams (en vooral trambanen) te fietsen.</a:t>
            </a:r>
            <a:endParaRPr lang="nl-NL" sz="1800" dirty="0">
              <a:effectLst/>
              <a:latin typeface="Arial MT"/>
              <a:ea typeface="Arial MT"/>
              <a:cs typeface="Arial MT"/>
            </a:endParaRPr>
          </a:p>
          <a:p>
            <a:pPr marL="54610">
              <a:spcBef>
                <a:spcPts val="450"/>
              </a:spcBef>
            </a:pPr>
            <a:endParaRPr lang="nl-NL" dirty="0">
              <a:latin typeface="Calibri"/>
              <a:ea typeface="Calibri"/>
              <a:cs typeface="Calibri"/>
            </a:endParaRPr>
          </a:p>
          <a:p>
            <a:pPr marL="54610" algn="l">
              <a:spcBef>
                <a:spcPts val="450"/>
              </a:spcBef>
            </a:pPr>
            <a:r>
              <a:rPr lang="nl-NL" sz="1800" dirty="0">
                <a:effectLst/>
                <a:latin typeface="Museo Sans 100" panose="02000000000000000000" pitchFamily="50" charset="0"/>
                <a:ea typeface="Arial MT"/>
                <a:cs typeface="Arial MT"/>
              </a:rPr>
              <a:t>We zien hier mensen die aan het werk zijn, banden, fietsen, een werkplaats. </a:t>
            </a:r>
            <a:endParaRPr lang="nl-NL" sz="1800" dirty="0">
              <a:effectLst/>
              <a:latin typeface="Arial MT"/>
              <a:ea typeface="Arial MT"/>
              <a:cs typeface="Arial MT"/>
            </a:endParaRPr>
          </a:p>
          <a:p>
            <a:pPr marL="54610" algn="l">
              <a:spcBef>
                <a:spcPts val="450"/>
              </a:spcBef>
            </a:pPr>
            <a:endParaRPr lang="nl-NL" sz="1800" dirty="0">
              <a:effectLst/>
              <a:latin typeface="Museo Sans 100" panose="02000000000000000000" pitchFamily="50" charset="0"/>
              <a:ea typeface="Arial MT"/>
              <a:cs typeface="Arial MT"/>
            </a:endParaRPr>
          </a:p>
          <a:p>
            <a:pPr marL="54610" algn="l">
              <a:spcBef>
                <a:spcPts val="450"/>
              </a:spcBef>
            </a:pPr>
            <a:r>
              <a:rPr lang="nl-NL" sz="1800" dirty="0">
                <a:effectLst/>
                <a:latin typeface="Museo Sans 100" panose="02000000000000000000" pitchFamily="50" charset="0"/>
                <a:ea typeface="Arial MT"/>
                <a:cs typeface="Arial MT"/>
              </a:rPr>
              <a:t>Waarschijnlijk hebben de leerlingen geen fietsenmaker op hun basisschool. </a:t>
            </a:r>
            <a:endParaRPr lang="nl-NL" sz="1800" dirty="0">
              <a:effectLst/>
              <a:latin typeface="Arial MT"/>
              <a:ea typeface="Arial MT"/>
              <a:cs typeface="Arial MT"/>
            </a:endParaRPr>
          </a:p>
        </p:txBody>
      </p:sp>
      <p:sp>
        <p:nvSpPr>
          <p:cNvPr id="4" name="Slide Number Placeholder 3"/>
          <p:cNvSpPr>
            <a:spLocks noGrp="1"/>
          </p:cNvSpPr>
          <p:nvPr>
            <p:ph type="sldNum" sz="quarter" idx="5"/>
          </p:nvPr>
        </p:nvSpPr>
        <p:spPr/>
        <p:txBody>
          <a:bodyPr/>
          <a:lstStyle/>
          <a:p>
            <a:fld id="{482BB00A-71ED-40C6-A1CF-164C43AE5CE4}" type="slidenum">
              <a:rPr lang="en-GB" smtClean="0"/>
              <a:pPr/>
              <a:t>11</a:t>
            </a:fld>
            <a:endParaRPr lang="en-GB"/>
          </a:p>
        </p:txBody>
      </p:sp>
    </p:spTree>
    <p:extLst>
      <p:ext uri="{BB962C8B-B14F-4D97-AF65-F5344CB8AC3E}">
        <p14:creationId xmlns:p14="http://schemas.microsoft.com/office/powerpoint/2010/main" val="4080043000"/>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ABEE818-D802-A88A-1A76-FC0ED12EC1B8}"/>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D77606A6-AEA8-ED71-903A-91CA7D1D492F}"/>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C6B85B7B-D2F7-AB43-A88D-51A5555EBC33}"/>
              </a:ext>
            </a:extLst>
          </p:cNvPr>
          <p:cNvSpPr>
            <a:spLocks noGrp="1"/>
          </p:cNvSpPr>
          <p:nvPr>
            <p:ph type="body" idx="1"/>
          </p:nvPr>
        </p:nvSpPr>
        <p:spPr/>
        <p:txBody>
          <a:bodyPr/>
          <a:lstStyle/>
          <a:p>
            <a:pPr marL="54610" algn="l">
              <a:spcBef>
                <a:spcPts val="450"/>
              </a:spcBef>
            </a:pPr>
            <a:r>
              <a:rPr lang="nl-NL" sz="1800" b="1" spc="-10" dirty="0">
                <a:effectLst/>
                <a:latin typeface="Museo Sans 100" panose="02000000000000000000" pitchFamily="50" charset="0"/>
                <a:ea typeface="Arial MT"/>
                <a:cs typeface="Arial MT"/>
              </a:rPr>
              <a:t>Vraag de leerlingen:</a:t>
            </a:r>
            <a:endParaRPr lang="nl-NL" sz="1800" dirty="0">
              <a:effectLst/>
              <a:latin typeface="Arial MT"/>
              <a:ea typeface="Arial MT"/>
              <a:cs typeface="Arial MT"/>
            </a:endParaRPr>
          </a:p>
          <a:p>
            <a:pPr marL="342900" lvl="0" indent="-342900" algn="l">
              <a:spcBef>
                <a:spcPts val="450"/>
              </a:spcBef>
              <a:buFont typeface="Courier New" panose="02070309020205020404" pitchFamily="49" charset="0"/>
              <a:buChar char="o"/>
            </a:pPr>
            <a:r>
              <a:rPr lang="nl-NL" sz="1800" spc="-10" dirty="0">
                <a:effectLst/>
                <a:latin typeface="Museo Sans 100" panose="02000000000000000000" pitchFamily="50" charset="0"/>
                <a:ea typeface="Arial MT"/>
                <a:cs typeface="Arial MT"/>
              </a:rPr>
              <a:t>Wat zien jullie op de foto? </a:t>
            </a:r>
            <a:endParaRPr lang="nl-NL" sz="1800" dirty="0">
              <a:effectLst/>
              <a:latin typeface="Arial MT"/>
              <a:ea typeface="Arial MT"/>
              <a:cs typeface="Arial MT"/>
            </a:endParaRPr>
          </a:p>
          <a:p>
            <a:pPr marL="342900" lvl="0" indent="-342900" algn="l">
              <a:spcBef>
                <a:spcPts val="450"/>
              </a:spcBef>
              <a:buFont typeface="Courier New" panose="02070309020205020404" pitchFamily="49" charset="0"/>
              <a:buChar char="o"/>
            </a:pPr>
            <a:r>
              <a:rPr lang="nl-NL" sz="1800" spc="-10" dirty="0">
                <a:effectLst/>
                <a:latin typeface="Museo Sans 100" panose="02000000000000000000" pitchFamily="50" charset="0"/>
                <a:ea typeface="Arial MT"/>
                <a:cs typeface="Arial MT"/>
              </a:rPr>
              <a:t>Wat valt op? </a:t>
            </a:r>
            <a:endParaRPr lang="nl-NL" sz="1800" dirty="0">
              <a:effectLst/>
              <a:latin typeface="Arial MT"/>
              <a:ea typeface="Arial MT"/>
              <a:cs typeface="Arial MT"/>
            </a:endParaRPr>
          </a:p>
          <a:p>
            <a:pPr marL="342900" lvl="0" indent="-342900" algn="l">
              <a:spcBef>
                <a:spcPts val="450"/>
              </a:spcBef>
              <a:buFont typeface="Courier New" panose="02070309020205020404" pitchFamily="49" charset="0"/>
              <a:buChar char="o"/>
            </a:pPr>
            <a:r>
              <a:rPr lang="nl-NL" sz="1800" spc="-10" dirty="0">
                <a:effectLst/>
                <a:latin typeface="Museo Sans 100" panose="02000000000000000000" pitchFamily="50" charset="0"/>
                <a:ea typeface="Arial MT"/>
                <a:cs typeface="Arial MT"/>
              </a:rPr>
              <a:t>Wat denken jullie dat dit is? </a:t>
            </a:r>
            <a:endParaRPr lang="nl-NL" sz="1800" dirty="0">
              <a:effectLst/>
              <a:latin typeface="Arial MT"/>
              <a:ea typeface="Arial MT"/>
              <a:cs typeface="Arial MT"/>
            </a:endParaRPr>
          </a:p>
          <a:p>
            <a:pPr marL="342900" lvl="0" indent="-342900" algn="l">
              <a:spcBef>
                <a:spcPts val="450"/>
              </a:spcBef>
              <a:buFont typeface="Courier New" panose="02070309020205020404" pitchFamily="49" charset="0"/>
              <a:buChar char="o"/>
            </a:pPr>
            <a:r>
              <a:rPr lang="nl-NL" sz="1800" spc="-10" dirty="0">
                <a:effectLst/>
                <a:latin typeface="Museo Sans 100" panose="02000000000000000000" pitchFamily="50" charset="0"/>
                <a:ea typeface="Arial MT"/>
                <a:cs typeface="Arial MT"/>
              </a:rPr>
              <a:t>Hebben we dit ook op onze school?</a:t>
            </a:r>
            <a:endParaRPr lang="nl-NL" sz="1800" dirty="0">
              <a:effectLst/>
              <a:latin typeface="Arial MT"/>
              <a:ea typeface="Arial MT"/>
              <a:cs typeface="Arial MT"/>
            </a:endParaRPr>
          </a:p>
          <a:p>
            <a:pPr marL="54610" algn="l">
              <a:spcBef>
                <a:spcPts val="450"/>
              </a:spcBef>
            </a:pPr>
            <a:r>
              <a:rPr lang="nl-NL" sz="1800" spc="-10" dirty="0">
                <a:effectLst/>
                <a:latin typeface="Museo Sans 100" panose="02000000000000000000" pitchFamily="50" charset="0"/>
                <a:ea typeface="Arial MT"/>
                <a:cs typeface="Arial MT"/>
              </a:rPr>
              <a:t> </a:t>
            </a:r>
            <a:endParaRPr lang="nl-NL" sz="1800" dirty="0">
              <a:effectLst/>
              <a:latin typeface="Arial MT"/>
              <a:ea typeface="Arial MT"/>
              <a:cs typeface="Arial MT"/>
            </a:endParaRPr>
          </a:p>
          <a:p>
            <a:pPr marL="54610" algn="l">
              <a:spcBef>
                <a:spcPts val="450"/>
              </a:spcBef>
            </a:pPr>
            <a:r>
              <a:rPr lang="nl-NL" sz="1800" b="1" spc="-10" dirty="0">
                <a:effectLst/>
                <a:latin typeface="Museo Sans 100" panose="02000000000000000000" pitchFamily="50" charset="0"/>
                <a:ea typeface="Arial MT"/>
                <a:cs typeface="Arial MT"/>
              </a:rPr>
              <a:t>Leg na het stellen van de vragen uit: </a:t>
            </a:r>
            <a:endParaRPr lang="nl-NL" sz="1800" dirty="0">
              <a:effectLst/>
              <a:latin typeface="Arial MT"/>
              <a:ea typeface="Arial MT"/>
              <a:cs typeface="Arial MT"/>
            </a:endParaRPr>
          </a:p>
          <a:p>
            <a:pPr marL="54610" algn="l">
              <a:spcBef>
                <a:spcPts val="450"/>
              </a:spcBef>
            </a:pPr>
            <a:r>
              <a:rPr lang="nl-NL" sz="1800" spc="-10" dirty="0">
                <a:effectLst/>
                <a:latin typeface="Museo Sans 100" panose="02000000000000000000" pitchFamily="50" charset="0"/>
                <a:ea typeface="Arial MT"/>
                <a:cs typeface="Arial MT"/>
              </a:rPr>
              <a:t>Dit is een apparaat dat in het menselijk lichaam kan kijken door middel van magneten. Dit heet met een moeilijk woord een MRI-scan. Onderzoekers kunnen dit gebruiken om informatie te krijgen over de hersenen en het lichaam. In het Erasmus Medisch Centrum, zit de opleiding geneeskunde van de universiteit. Als je dokter wilt worden kun je daar studeren. In het EMC staat een MRI-scanner.</a:t>
            </a:r>
            <a:endParaRPr lang="nl-NL" sz="1800" dirty="0">
              <a:effectLst/>
              <a:latin typeface="Arial MT"/>
              <a:ea typeface="Arial MT"/>
              <a:cs typeface="Arial MT"/>
            </a:endParaRPr>
          </a:p>
          <a:p>
            <a:pPr marL="54610" algn="l">
              <a:spcBef>
                <a:spcPts val="450"/>
              </a:spcBef>
            </a:pPr>
            <a:endParaRPr lang="nl-NL" sz="1800" spc="-10" dirty="0">
              <a:effectLst/>
              <a:latin typeface="Museo Sans 100" panose="02000000000000000000" pitchFamily="50" charset="0"/>
              <a:ea typeface="Arial MT"/>
              <a:cs typeface="Arial MT"/>
            </a:endParaRPr>
          </a:p>
          <a:p>
            <a:pPr marL="54610" algn="l">
              <a:spcBef>
                <a:spcPts val="450"/>
              </a:spcBef>
            </a:pPr>
            <a:r>
              <a:rPr lang="nl-NL" sz="1800" spc="-10" dirty="0">
                <a:effectLst/>
                <a:latin typeface="Museo Sans 100" panose="02000000000000000000" pitchFamily="50" charset="0"/>
                <a:ea typeface="Arial MT"/>
                <a:cs typeface="Arial MT"/>
              </a:rPr>
              <a:t>We zien hier een proefpersoon, een onderzoeker, een grote machine, een bed. </a:t>
            </a:r>
            <a:endParaRPr lang="nl-NL" sz="1800" dirty="0">
              <a:effectLst/>
              <a:latin typeface="Arial MT"/>
              <a:ea typeface="Arial MT"/>
              <a:cs typeface="Arial MT"/>
            </a:endParaRPr>
          </a:p>
          <a:p>
            <a:pPr marL="54610" algn="l">
              <a:spcBef>
                <a:spcPts val="450"/>
              </a:spcBef>
            </a:pPr>
            <a:endParaRPr lang="nl-NL" sz="1800" spc="-10" dirty="0">
              <a:effectLst/>
              <a:latin typeface="Museo Sans 100" panose="02000000000000000000" pitchFamily="50" charset="0"/>
              <a:ea typeface="Arial MT"/>
              <a:cs typeface="Arial MT"/>
            </a:endParaRPr>
          </a:p>
          <a:p>
            <a:pPr marL="54610" algn="l">
              <a:spcBef>
                <a:spcPts val="450"/>
              </a:spcBef>
            </a:pPr>
            <a:r>
              <a:rPr lang="nl-NL" sz="1800" spc="-10" dirty="0">
                <a:effectLst/>
                <a:latin typeface="Museo Sans 100" panose="02000000000000000000" pitchFamily="50" charset="0"/>
                <a:ea typeface="Arial MT"/>
                <a:cs typeface="Arial MT"/>
              </a:rPr>
              <a:t>Dit hebben de leerlingen niet op hun eigen basisschool. </a:t>
            </a:r>
            <a:endParaRPr lang="nl-NL" sz="1800" dirty="0">
              <a:effectLst/>
              <a:latin typeface="Arial MT"/>
              <a:ea typeface="Arial MT"/>
              <a:cs typeface="Arial MT"/>
            </a:endParaRPr>
          </a:p>
        </p:txBody>
      </p:sp>
      <p:sp>
        <p:nvSpPr>
          <p:cNvPr id="4" name="Slide Number Placeholder 3">
            <a:extLst>
              <a:ext uri="{FF2B5EF4-FFF2-40B4-BE49-F238E27FC236}">
                <a16:creationId xmlns:a16="http://schemas.microsoft.com/office/drawing/2014/main" id="{1EFD9185-C71F-8169-9AC8-62E2D3A90560}"/>
              </a:ext>
            </a:extLst>
          </p:cNvPr>
          <p:cNvSpPr>
            <a:spLocks noGrp="1"/>
          </p:cNvSpPr>
          <p:nvPr>
            <p:ph type="sldNum" sz="quarter" idx="5"/>
          </p:nvPr>
        </p:nvSpPr>
        <p:spPr/>
        <p:txBody>
          <a:bodyPr/>
          <a:lstStyle/>
          <a:p>
            <a:fld id="{482BB00A-71ED-40C6-A1CF-164C43AE5CE4}" type="slidenum">
              <a:rPr lang="en-GB" smtClean="0"/>
              <a:pPr/>
              <a:t>12</a:t>
            </a:fld>
            <a:endParaRPr lang="en-GB"/>
          </a:p>
        </p:txBody>
      </p:sp>
    </p:spTree>
    <p:extLst>
      <p:ext uri="{BB962C8B-B14F-4D97-AF65-F5344CB8AC3E}">
        <p14:creationId xmlns:p14="http://schemas.microsoft.com/office/powerpoint/2010/main" val="1626125192"/>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54610">
              <a:spcBef>
                <a:spcPts val="450"/>
              </a:spcBef>
            </a:pPr>
            <a:r>
              <a:rPr lang="nl-NL" sz="1800" b="1" spc="-10" dirty="0">
                <a:effectLst/>
                <a:latin typeface="Museo Sans 100" panose="02000000000000000000" pitchFamily="50" charset="0"/>
                <a:ea typeface="Arial MT"/>
                <a:cs typeface="Arial MT"/>
              </a:rPr>
              <a:t>Vraag de leerlingen:</a:t>
            </a:r>
            <a:endParaRPr lang="nl-NL" sz="1800" dirty="0">
              <a:effectLst/>
              <a:latin typeface="Arial MT"/>
              <a:ea typeface="Arial MT"/>
              <a:cs typeface="Arial MT"/>
            </a:endParaRPr>
          </a:p>
          <a:p>
            <a:pPr marL="342900" lvl="0" indent="-342900">
              <a:spcBef>
                <a:spcPts val="450"/>
              </a:spcBef>
              <a:buFont typeface="Courier New" panose="02070309020205020404" pitchFamily="49" charset="0"/>
              <a:buChar char="o"/>
            </a:pPr>
            <a:r>
              <a:rPr lang="nl-NL" sz="1800" spc="-10" dirty="0">
                <a:effectLst/>
                <a:latin typeface="Museo Sans 100" panose="02000000000000000000" pitchFamily="50" charset="0"/>
                <a:ea typeface="Arial MT"/>
                <a:cs typeface="Arial MT"/>
              </a:rPr>
              <a:t>Wat zien jullie op de foto? </a:t>
            </a:r>
            <a:endParaRPr lang="nl-NL" sz="1800" dirty="0">
              <a:effectLst/>
              <a:latin typeface="Arial MT"/>
              <a:ea typeface="Arial MT"/>
              <a:cs typeface="Arial MT"/>
            </a:endParaRPr>
          </a:p>
          <a:p>
            <a:pPr marL="342900" lvl="0" indent="-342900">
              <a:spcBef>
                <a:spcPts val="450"/>
              </a:spcBef>
              <a:buFont typeface="Courier New" panose="02070309020205020404" pitchFamily="49" charset="0"/>
              <a:buChar char="o"/>
            </a:pPr>
            <a:r>
              <a:rPr lang="nl-NL" sz="1800" spc="-10" dirty="0">
                <a:effectLst/>
                <a:latin typeface="Museo Sans 100" panose="02000000000000000000" pitchFamily="50" charset="0"/>
                <a:ea typeface="Arial MT"/>
                <a:cs typeface="Arial MT"/>
              </a:rPr>
              <a:t>Wat valt op? </a:t>
            </a:r>
            <a:endParaRPr lang="nl-NL" sz="1800" dirty="0">
              <a:effectLst/>
              <a:latin typeface="Arial MT"/>
              <a:ea typeface="Arial MT"/>
              <a:cs typeface="Arial MT"/>
            </a:endParaRPr>
          </a:p>
          <a:p>
            <a:pPr marL="342900" lvl="0" indent="-342900">
              <a:spcBef>
                <a:spcPts val="450"/>
              </a:spcBef>
              <a:buFont typeface="Courier New" panose="02070309020205020404" pitchFamily="49" charset="0"/>
              <a:buChar char="o"/>
            </a:pPr>
            <a:r>
              <a:rPr lang="nl-NL" sz="1800" spc="-10" dirty="0">
                <a:effectLst/>
                <a:latin typeface="Museo Sans 100" panose="02000000000000000000" pitchFamily="50" charset="0"/>
                <a:ea typeface="Arial MT"/>
                <a:cs typeface="Arial MT"/>
              </a:rPr>
              <a:t>Wat denken jullie dat dit is? </a:t>
            </a:r>
            <a:endParaRPr lang="nl-NL" sz="1800" dirty="0">
              <a:effectLst/>
              <a:latin typeface="Arial MT"/>
              <a:ea typeface="Arial MT"/>
              <a:cs typeface="Arial MT"/>
            </a:endParaRPr>
          </a:p>
          <a:p>
            <a:pPr marL="342900" lvl="0" indent="-342900">
              <a:spcBef>
                <a:spcPts val="450"/>
              </a:spcBef>
              <a:buFont typeface="Courier New" panose="02070309020205020404" pitchFamily="49" charset="0"/>
              <a:buChar char="o"/>
            </a:pPr>
            <a:r>
              <a:rPr lang="nl-NL" sz="1800" spc="-10" dirty="0">
                <a:effectLst/>
                <a:latin typeface="Museo Sans 100" panose="02000000000000000000" pitchFamily="50" charset="0"/>
                <a:ea typeface="Arial MT"/>
                <a:cs typeface="Arial MT"/>
              </a:rPr>
              <a:t>Hebben we dit ook op onze school?</a:t>
            </a:r>
            <a:endParaRPr lang="nl-NL" sz="1800" dirty="0">
              <a:effectLst/>
              <a:latin typeface="Arial MT"/>
              <a:ea typeface="Arial MT"/>
              <a:cs typeface="Arial MT"/>
            </a:endParaRPr>
          </a:p>
          <a:p>
            <a:pPr marL="54610">
              <a:spcBef>
                <a:spcPts val="450"/>
              </a:spcBef>
            </a:pPr>
            <a:r>
              <a:rPr lang="nl-NL" sz="1800" spc="-10" dirty="0">
                <a:effectLst/>
                <a:latin typeface="Museo Sans 100" panose="02000000000000000000" pitchFamily="50" charset="0"/>
                <a:ea typeface="Arial MT"/>
                <a:cs typeface="Arial MT"/>
              </a:rPr>
              <a:t> </a:t>
            </a:r>
            <a:endParaRPr lang="nl-NL" sz="1800" dirty="0">
              <a:effectLst/>
              <a:latin typeface="Arial MT"/>
              <a:ea typeface="Arial MT"/>
              <a:cs typeface="Arial MT"/>
            </a:endParaRPr>
          </a:p>
          <a:p>
            <a:pPr marL="54610">
              <a:spcBef>
                <a:spcPts val="450"/>
              </a:spcBef>
            </a:pPr>
            <a:r>
              <a:rPr lang="nl-NL" sz="1800" b="1" spc="-10" dirty="0">
                <a:effectLst/>
                <a:latin typeface="Museo Sans 100" panose="02000000000000000000" pitchFamily="50" charset="0"/>
                <a:ea typeface="Arial MT"/>
                <a:cs typeface="Arial MT"/>
              </a:rPr>
              <a:t>Leg na het stellen van de vragen uit: </a:t>
            </a:r>
            <a:endParaRPr lang="nl-NL" sz="1800" dirty="0">
              <a:effectLst/>
              <a:latin typeface="Arial MT"/>
              <a:ea typeface="Arial MT"/>
              <a:cs typeface="Arial MT"/>
            </a:endParaRPr>
          </a:p>
          <a:p>
            <a:pPr marL="54610" algn="l">
              <a:spcBef>
                <a:spcPts val="450"/>
              </a:spcBef>
            </a:pPr>
            <a:r>
              <a:rPr lang="nl-NL" sz="1800" dirty="0">
                <a:effectLst/>
                <a:latin typeface="Museo Sans 100" panose="02000000000000000000" pitchFamily="50" charset="0"/>
                <a:ea typeface="Arial MT"/>
                <a:cs typeface="Arial MT"/>
              </a:rPr>
              <a:t>Dit is de sportschool op de campus. Je kunt op de universiteit ook sporten in de sportschool. Dat is wel zo fijn voor de studenten en docenten van de universiteit. </a:t>
            </a:r>
            <a:endParaRPr lang="nl-NL" sz="1800" dirty="0">
              <a:effectLst/>
              <a:latin typeface="Arial MT"/>
              <a:ea typeface="Arial MT"/>
              <a:cs typeface="Arial MT"/>
            </a:endParaRPr>
          </a:p>
          <a:p>
            <a:pPr marL="54610" algn="l">
              <a:spcBef>
                <a:spcPts val="450"/>
              </a:spcBef>
            </a:pPr>
            <a:endParaRPr lang="nl-NL" sz="1800" dirty="0">
              <a:effectLst/>
              <a:latin typeface="Museo Sans 100" panose="02000000000000000000" pitchFamily="50" charset="0"/>
              <a:ea typeface="Arial MT"/>
              <a:cs typeface="Arial MT"/>
            </a:endParaRPr>
          </a:p>
          <a:p>
            <a:pPr marL="54610" algn="l">
              <a:spcBef>
                <a:spcPts val="450"/>
              </a:spcBef>
            </a:pPr>
            <a:r>
              <a:rPr lang="nl-NL" sz="1800" dirty="0">
                <a:effectLst/>
                <a:latin typeface="Museo Sans 100" panose="02000000000000000000" pitchFamily="50" charset="0"/>
                <a:ea typeface="Arial MT"/>
                <a:cs typeface="Arial MT"/>
              </a:rPr>
              <a:t>We zien hier sportapparaten, sportbankjes, gewichten, fietsapparaten. </a:t>
            </a:r>
            <a:endParaRPr lang="nl-NL" sz="1800" dirty="0">
              <a:effectLst/>
              <a:latin typeface="Arial MT"/>
              <a:ea typeface="Arial MT"/>
              <a:cs typeface="Arial MT"/>
            </a:endParaRPr>
          </a:p>
          <a:p>
            <a:pPr marL="54610" algn="l">
              <a:spcBef>
                <a:spcPts val="450"/>
              </a:spcBef>
            </a:pPr>
            <a:endParaRPr lang="nl-NL" sz="1800" dirty="0">
              <a:effectLst/>
              <a:latin typeface="Museo Sans 100" panose="02000000000000000000" pitchFamily="50" charset="0"/>
              <a:ea typeface="Arial MT"/>
              <a:cs typeface="Arial MT"/>
            </a:endParaRPr>
          </a:p>
          <a:p>
            <a:pPr marL="54610" algn="l">
              <a:spcBef>
                <a:spcPts val="450"/>
              </a:spcBef>
            </a:pPr>
            <a:r>
              <a:rPr lang="nl-NL" sz="1800" dirty="0">
                <a:effectLst/>
                <a:latin typeface="Museo Sans 100" panose="02000000000000000000" pitchFamily="50" charset="0"/>
                <a:ea typeface="Arial MT"/>
                <a:cs typeface="Arial MT"/>
              </a:rPr>
              <a:t>Op de basisschool is er waarschijnlijk geen sportschool, maar misschien wel een gymzaal waar de leerlingen ook samen kunnen sporten. </a:t>
            </a:r>
            <a:endParaRPr lang="nl-NL" sz="1800" dirty="0">
              <a:effectLst/>
              <a:latin typeface="Arial MT"/>
              <a:ea typeface="Arial MT"/>
              <a:cs typeface="Arial MT"/>
            </a:endParaRPr>
          </a:p>
        </p:txBody>
      </p:sp>
      <p:sp>
        <p:nvSpPr>
          <p:cNvPr id="4" name="Slide Number Placeholder 3"/>
          <p:cNvSpPr>
            <a:spLocks noGrp="1"/>
          </p:cNvSpPr>
          <p:nvPr>
            <p:ph type="sldNum" sz="quarter" idx="5"/>
          </p:nvPr>
        </p:nvSpPr>
        <p:spPr/>
        <p:txBody>
          <a:bodyPr/>
          <a:lstStyle/>
          <a:p>
            <a:fld id="{482BB00A-71ED-40C6-A1CF-164C43AE5CE4}" type="slidenum">
              <a:rPr lang="en-GB" smtClean="0"/>
              <a:pPr/>
              <a:t>13</a:t>
            </a:fld>
            <a:endParaRPr lang="en-GB"/>
          </a:p>
        </p:txBody>
      </p:sp>
    </p:spTree>
    <p:extLst>
      <p:ext uri="{BB962C8B-B14F-4D97-AF65-F5344CB8AC3E}">
        <p14:creationId xmlns:p14="http://schemas.microsoft.com/office/powerpoint/2010/main" val="4097634391"/>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54610" algn="l">
              <a:spcBef>
                <a:spcPts val="450"/>
              </a:spcBef>
            </a:pPr>
            <a:r>
              <a:rPr lang="nl-NL" sz="1800" b="1" spc="-10" dirty="0">
                <a:effectLst/>
                <a:latin typeface="Museo Sans 100" panose="02000000000000000000" pitchFamily="50" charset="0"/>
                <a:ea typeface="Arial MT"/>
                <a:cs typeface="Arial MT"/>
              </a:rPr>
              <a:t>Vraag de leerlingen:</a:t>
            </a:r>
            <a:endParaRPr lang="nl-NL" sz="1800" dirty="0">
              <a:effectLst/>
              <a:latin typeface="Arial MT"/>
              <a:ea typeface="Arial MT"/>
              <a:cs typeface="Arial MT"/>
            </a:endParaRPr>
          </a:p>
          <a:p>
            <a:pPr marL="342900" lvl="0" indent="-342900" algn="l">
              <a:spcBef>
                <a:spcPts val="450"/>
              </a:spcBef>
              <a:buFont typeface="Courier New" panose="02070309020205020404" pitchFamily="49" charset="0"/>
              <a:buChar char="o"/>
            </a:pPr>
            <a:r>
              <a:rPr lang="nl-NL" sz="1800" spc="-10" dirty="0">
                <a:effectLst/>
                <a:latin typeface="Museo Sans 100" panose="02000000000000000000" pitchFamily="50" charset="0"/>
                <a:ea typeface="Arial MT"/>
                <a:cs typeface="Arial MT"/>
              </a:rPr>
              <a:t>Wat zien jullie op de foto? </a:t>
            </a:r>
            <a:endParaRPr lang="nl-NL" sz="1800" dirty="0">
              <a:effectLst/>
              <a:latin typeface="Arial MT"/>
              <a:ea typeface="Arial MT"/>
              <a:cs typeface="Arial MT"/>
            </a:endParaRPr>
          </a:p>
          <a:p>
            <a:pPr marL="342900" lvl="0" indent="-342900" algn="l">
              <a:spcBef>
                <a:spcPts val="450"/>
              </a:spcBef>
              <a:buFont typeface="Courier New" panose="02070309020205020404" pitchFamily="49" charset="0"/>
              <a:buChar char="o"/>
            </a:pPr>
            <a:r>
              <a:rPr lang="nl-NL" sz="1800" spc="-10" dirty="0">
                <a:effectLst/>
                <a:latin typeface="Museo Sans 100" panose="02000000000000000000" pitchFamily="50" charset="0"/>
                <a:ea typeface="Arial MT"/>
                <a:cs typeface="Arial MT"/>
              </a:rPr>
              <a:t>Wat valt op? </a:t>
            </a:r>
            <a:endParaRPr lang="nl-NL" sz="1800" dirty="0">
              <a:effectLst/>
              <a:latin typeface="Arial MT"/>
              <a:ea typeface="Arial MT"/>
              <a:cs typeface="Arial MT"/>
            </a:endParaRPr>
          </a:p>
          <a:p>
            <a:pPr marL="342900" lvl="0" indent="-342900" algn="l">
              <a:spcBef>
                <a:spcPts val="450"/>
              </a:spcBef>
              <a:buFont typeface="Courier New" panose="02070309020205020404" pitchFamily="49" charset="0"/>
              <a:buChar char="o"/>
            </a:pPr>
            <a:r>
              <a:rPr lang="nl-NL" sz="1800" spc="-10" dirty="0">
                <a:effectLst/>
                <a:latin typeface="Museo Sans 100" panose="02000000000000000000" pitchFamily="50" charset="0"/>
                <a:ea typeface="Arial MT"/>
                <a:cs typeface="Arial MT"/>
              </a:rPr>
              <a:t>Wat denken jullie dat dit is? </a:t>
            </a:r>
            <a:endParaRPr lang="nl-NL" sz="1800" dirty="0">
              <a:effectLst/>
              <a:latin typeface="Arial MT"/>
              <a:ea typeface="Arial MT"/>
              <a:cs typeface="Arial MT"/>
            </a:endParaRPr>
          </a:p>
          <a:p>
            <a:pPr marL="342900" lvl="0" indent="-342900" algn="l">
              <a:spcBef>
                <a:spcPts val="450"/>
              </a:spcBef>
              <a:buFont typeface="Courier New" panose="02070309020205020404" pitchFamily="49" charset="0"/>
              <a:buChar char="o"/>
            </a:pPr>
            <a:r>
              <a:rPr lang="nl-NL" sz="1800" spc="-10" dirty="0">
                <a:effectLst/>
                <a:latin typeface="Museo Sans 100" panose="02000000000000000000" pitchFamily="50" charset="0"/>
                <a:ea typeface="Arial MT"/>
                <a:cs typeface="Arial MT"/>
              </a:rPr>
              <a:t>Hebben we dit ook op onze school?</a:t>
            </a:r>
            <a:endParaRPr lang="nl-NL" sz="1800" dirty="0">
              <a:effectLst/>
              <a:latin typeface="Arial MT"/>
              <a:ea typeface="Arial MT"/>
              <a:cs typeface="Arial MT"/>
            </a:endParaRPr>
          </a:p>
          <a:p>
            <a:pPr marL="54610" algn="l">
              <a:spcBef>
                <a:spcPts val="450"/>
              </a:spcBef>
            </a:pPr>
            <a:r>
              <a:rPr lang="nl-NL" sz="1800" spc="-10" dirty="0">
                <a:effectLst/>
                <a:latin typeface="Museo Sans 100" panose="02000000000000000000" pitchFamily="50" charset="0"/>
                <a:ea typeface="Arial MT"/>
                <a:cs typeface="Arial MT"/>
              </a:rPr>
              <a:t> </a:t>
            </a:r>
            <a:endParaRPr lang="nl-NL" sz="1800" dirty="0">
              <a:effectLst/>
              <a:latin typeface="Arial MT"/>
              <a:ea typeface="Arial MT"/>
              <a:cs typeface="Arial MT"/>
            </a:endParaRPr>
          </a:p>
          <a:p>
            <a:pPr marL="54610" algn="l">
              <a:spcBef>
                <a:spcPts val="450"/>
              </a:spcBef>
            </a:pPr>
            <a:r>
              <a:rPr lang="nl-NL" sz="1800" b="1" spc="-10" dirty="0">
                <a:effectLst/>
                <a:latin typeface="Museo Sans 100" panose="02000000000000000000" pitchFamily="50" charset="0"/>
                <a:ea typeface="Arial MT"/>
                <a:cs typeface="Arial MT"/>
              </a:rPr>
              <a:t>Leg na het stellen van de vragen uit: </a:t>
            </a:r>
            <a:endParaRPr lang="nl-NL" sz="1800" dirty="0">
              <a:effectLst/>
              <a:latin typeface="Arial MT"/>
              <a:ea typeface="Arial MT"/>
              <a:cs typeface="Arial MT"/>
            </a:endParaRPr>
          </a:p>
          <a:p>
            <a:pPr marL="54610" algn="l">
              <a:spcBef>
                <a:spcPts val="450"/>
              </a:spcBef>
            </a:pPr>
            <a:r>
              <a:rPr lang="nl-NL" sz="1800" dirty="0">
                <a:effectLst/>
                <a:latin typeface="Museo Sans 100" panose="02000000000000000000" pitchFamily="50" charset="0"/>
                <a:ea typeface="Arial MT"/>
                <a:cs typeface="Arial MT"/>
              </a:rPr>
              <a:t>Dit is de supermarkt op de campus. De studenten en professoren krijgen in de ochtend en middag trek. Hier kunnen zij dan snel wat te eten kopen. </a:t>
            </a:r>
            <a:endParaRPr lang="nl-NL" sz="1800" dirty="0">
              <a:effectLst/>
              <a:latin typeface="Arial MT"/>
              <a:ea typeface="Arial MT"/>
              <a:cs typeface="Arial MT"/>
            </a:endParaRPr>
          </a:p>
          <a:p>
            <a:pPr marL="54610" algn="l">
              <a:spcBef>
                <a:spcPts val="450"/>
              </a:spcBef>
            </a:pPr>
            <a:endParaRPr lang="nl-NL" sz="1800" dirty="0">
              <a:effectLst/>
              <a:latin typeface="Museo Sans 100" panose="02000000000000000000" pitchFamily="50" charset="0"/>
              <a:ea typeface="Arial MT"/>
              <a:cs typeface="Arial MT"/>
            </a:endParaRPr>
          </a:p>
          <a:p>
            <a:pPr marL="54610" algn="l">
              <a:spcBef>
                <a:spcPts val="450"/>
              </a:spcBef>
            </a:pPr>
            <a:r>
              <a:rPr lang="nl-NL" sz="1800" dirty="0">
                <a:effectLst/>
                <a:latin typeface="Museo Sans 100" panose="02000000000000000000" pitchFamily="50" charset="0"/>
                <a:ea typeface="Arial MT"/>
                <a:cs typeface="Arial MT"/>
              </a:rPr>
              <a:t>We zien hier een winkel (de Spar), mensen, een bord, een prullenbak. </a:t>
            </a:r>
            <a:endParaRPr lang="nl-NL" sz="1800" dirty="0">
              <a:effectLst/>
              <a:latin typeface="Arial MT"/>
              <a:ea typeface="Arial MT"/>
              <a:cs typeface="Arial MT"/>
            </a:endParaRPr>
          </a:p>
          <a:p>
            <a:pPr marL="54610" algn="l">
              <a:spcBef>
                <a:spcPts val="450"/>
              </a:spcBef>
            </a:pPr>
            <a:endParaRPr lang="nl-NL" sz="1800" dirty="0">
              <a:effectLst/>
              <a:latin typeface="Museo Sans 100" panose="02000000000000000000" pitchFamily="50" charset="0"/>
              <a:ea typeface="Arial MT"/>
              <a:cs typeface="Arial MT"/>
            </a:endParaRPr>
          </a:p>
          <a:p>
            <a:pPr marL="54610" algn="l">
              <a:spcBef>
                <a:spcPts val="450"/>
              </a:spcBef>
            </a:pPr>
            <a:r>
              <a:rPr lang="nl-NL" sz="1800" dirty="0">
                <a:effectLst/>
                <a:latin typeface="Museo Sans 100" panose="02000000000000000000" pitchFamily="50" charset="0"/>
                <a:ea typeface="Arial MT"/>
                <a:cs typeface="Arial MT"/>
              </a:rPr>
              <a:t>Op de basisschool is er waarschijnlijk geen winkel. </a:t>
            </a:r>
            <a:endParaRPr lang="nl-NL" sz="1800" dirty="0">
              <a:effectLst/>
              <a:latin typeface="Arial MT"/>
              <a:ea typeface="Arial MT"/>
              <a:cs typeface="Arial MT"/>
            </a:endParaRPr>
          </a:p>
        </p:txBody>
      </p:sp>
      <p:sp>
        <p:nvSpPr>
          <p:cNvPr id="4" name="Slide Number Placeholder 3"/>
          <p:cNvSpPr>
            <a:spLocks noGrp="1"/>
          </p:cNvSpPr>
          <p:nvPr>
            <p:ph type="sldNum" sz="quarter" idx="5"/>
          </p:nvPr>
        </p:nvSpPr>
        <p:spPr/>
        <p:txBody>
          <a:bodyPr/>
          <a:lstStyle/>
          <a:p>
            <a:fld id="{482BB00A-71ED-40C6-A1CF-164C43AE5CE4}" type="slidenum">
              <a:rPr lang="en-GB" smtClean="0"/>
              <a:pPr/>
              <a:t>14</a:t>
            </a:fld>
            <a:endParaRPr lang="en-GB"/>
          </a:p>
        </p:txBody>
      </p:sp>
    </p:spTree>
    <p:extLst>
      <p:ext uri="{BB962C8B-B14F-4D97-AF65-F5344CB8AC3E}">
        <p14:creationId xmlns:p14="http://schemas.microsoft.com/office/powerpoint/2010/main" val="1477939656"/>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54610">
              <a:spcBef>
                <a:spcPts val="450"/>
              </a:spcBef>
            </a:pPr>
            <a:r>
              <a:rPr lang="nl-NL" sz="1800" b="1" spc="-10" dirty="0">
                <a:effectLst/>
                <a:latin typeface="Museo Sans 100" panose="02000000000000000000" pitchFamily="50" charset="0"/>
                <a:ea typeface="Arial MT"/>
                <a:cs typeface="Arial MT"/>
              </a:rPr>
              <a:t>Vraag de leerlingen:</a:t>
            </a:r>
            <a:endParaRPr lang="nl-NL" sz="1800" dirty="0">
              <a:effectLst/>
              <a:latin typeface="Arial MT"/>
              <a:ea typeface="Arial MT"/>
              <a:cs typeface="Arial MT"/>
            </a:endParaRPr>
          </a:p>
          <a:p>
            <a:pPr marL="342900" lvl="0" indent="-342900">
              <a:spcBef>
                <a:spcPts val="450"/>
              </a:spcBef>
              <a:buFont typeface="Courier New" panose="02070309020205020404" pitchFamily="49" charset="0"/>
              <a:buChar char="o"/>
            </a:pPr>
            <a:r>
              <a:rPr lang="nl-NL" sz="1800" spc="-10" dirty="0">
                <a:effectLst/>
                <a:latin typeface="Museo Sans 100" panose="02000000000000000000" pitchFamily="50" charset="0"/>
                <a:ea typeface="Arial MT"/>
                <a:cs typeface="Arial MT"/>
              </a:rPr>
              <a:t>Wat zien jullie op de foto? </a:t>
            </a:r>
            <a:endParaRPr lang="nl-NL" sz="1800" dirty="0">
              <a:effectLst/>
              <a:latin typeface="Arial MT"/>
              <a:ea typeface="Arial MT"/>
              <a:cs typeface="Arial MT"/>
            </a:endParaRPr>
          </a:p>
          <a:p>
            <a:pPr marL="342900" lvl="0" indent="-342900">
              <a:spcBef>
                <a:spcPts val="450"/>
              </a:spcBef>
              <a:buFont typeface="Courier New" panose="02070309020205020404" pitchFamily="49" charset="0"/>
              <a:buChar char="o"/>
            </a:pPr>
            <a:r>
              <a:rPr lang="nl-NL" sz="1800" spc="-10" dirty="0">
                <a:effectLst/>
                <a:latin typeface="Museo Sans 100" panose="02000000000000000000" pitchFamily="50" charset="0"/>
                <a:ea typeface="Arial MT"/>
                <a:cs typeface="Arial MT"/>
              </a:rPr>
              <a:t>Wat valt op? </a:t>
            </a:r>
            <a:endParaRPr lang="nl-NL" sz="1800" dirty="0">
              <a:effectLst/>
              <a:latin typeface="Arial MT"/>
              <a:ea typeface="Arial MT"/>
              <a:cs typeface="Arial MT"/>
            </a:endParaRPr>
          </a:p>
          <a:p>
            <a:pPr marL="342900" lvl="0" indent="-342900">
              <a:spcBef>
                <a:spcPts val="450"/>
              </a:spcBef>
              <a:buFont typeface="Courier New" panose="02070309020205020404" pitchFamily="49" charset="0"/>
              <a:buChar char="o"/>
            </a:pPr>
            <a:r>
              <a:rPr lang="nl-NL" sz="1800" spc="-10" dirty="0">
                <a:effectLst/>
                <a:latin typeface="Museo Sans 100" panose="02000000000000000000" pitchFamily="50" charset="0"/>
                <a:ea typeface="Arial MT"/>
                <a:cs typeface="Arial MT"/>
              </a:rPr>
              <a:t>Wat denken jullie dat dit is? </a:t>
            </a:r>
            <a:endParaRPr lang="nl-NL" sz="1800" dirty="0">
              <a:effectLst/>
              <a:latin typeface="Arial MT"/>
              <a:ea typeface="Arial MT"/>
              <a:cs typeface="Arial MT"/>
            </a:endParaRPr>
          </a:p>
          <a:p>
            <a:pPr marL="342900" lvl="0" indent="-342900">
              <a:spcBef>
                <a:spcPts val="450"/>
              </a:spcBef>
              <a:buFont typeface="Courier New" panose="02070309020205020404" pitchFamily="49" charset="0"/>
              <a:buChar char="o"/>
            </a:pPr>
            <a:r>
              <a:rPr lang="nl-NL" sz="1800" spc="-10" dirty="0">
                <a:effectLst/>
                <a:latin typeface="Museo Sans 100" panose="02000000000000000000" pitchFamily="50" charset="0"/>
                <a:ea typeface="Arial MT"/>
                <a:cs typeface="Arial MT"/>
              </a:rPr>
              <a:t>Hebben we dit ook op onze school?</a:t>
            </a:r>
            <a:endParaRPr lang="nl-NL" sz="1800" dirty="0">
              <a:effectLst/>
              <a:latin typeface="Arial MT"/>
              <a:ea typeface="Arial MT"/>
              <a:cs typeface="Arial MT"/>
            </a:endParaRPr>
          </a:p>
          <a:p>
            <a:pPr marL="54610" algn="l">
              <a:spcBef>
                <a:spcPts val="450"/>
              </a:spcBef>
            </a:pPr>
            <a:r>
              <a:rPr lang="nl-NL" sz="1800" b="1" dirty="0">
                <a:effectLst/>
                <a:latin typeface="Museo Sans 100" panose="02000000000000000000" pitchFamily="50" charset="0"/>
                <a:ea typeface="Arial MT"/>
                <a:cs typeface="Arial MT"/>
              </a:rPr>
              <a:t> </a:t>
            </a:r>
            <a:endParaRPr lang="nl-NL" sz="1800" dirty="0">
              <a:effectLst/>
              <a:latin typeface="Arial MT"/>
              <a:ea typeface="Arial MT"/>
              <a:cs typeface="Arial MT"/>
            </a:endParaRPr>
          </a:p>
          <a:p>
            <a:pPr marL="54610" algn="l">
              <a:spcBef>
                <a:spcPts val="450"/>
              </a:spcBef>
            </a:pPr>
            <a:r>
              <a:rPr lang="nl-NL" sz="1800" b="1" dirty="0">
                <a:effectLst/>
                <a:latin typeface="Museo Sans 100" panose="02000000000000000000" pitchFamily="50" charset="0"/>
                <a:ea typeface="Arial MT"/>
                <a:cs typeface="Arial MT"/>
              </a:rPr>
              <a:t>Leg na het stellen van de vragen uit: </a:t>
            </a:r>
            <a:endParaRPr lang="nl-NL" sz="1800" dirty="0">
              <a:effectLst/>
              <a:latin typeface="Arial MT"/>
              <a:ea typeface="Arial MT"/>
              <a:cs typeface="Arial MT"/>
            </a:endParaRPr>
          </a:p>
          <a:p>
            <a:pPr marL="54610" algn="l">
              <a:spcBef>
                <a:spcPts val="450"/>
              </a:spcBef>
            </a:pPr>
            <a:r>
              <a:rPr lang="nl-NL" sz="1800" dirty="0">
                <a:effectLst/>
                <a:latin typeface="Museo Sans 100" panose="02000000000000000000" pitchFamily="50" charset="0"/>
                <a:ea typeface="Arial MT"/>
                <a:cs typeface="Arial MT"/>
              </a:rPr>
              <a:t>Dit is een laboratorium. Hier doen onderzoekers onderzoek naar bijvoorbeeld medicijnen of andere stoffen. </a:t>
            </a:r>
            <a:endParaRPr lang="nl-NL" sz="1800" dirty="0">
              <a:effectLst/>
              <a:latin typeface="Arial MT"/>
              <a:ea typeface="Arial MT"/>
              <a:cs typeface="Arial MT"/>
            </a:endParaRPr>
          </a:p>
          <a:p>
            <a:pPr marL="54610" algn="l">
              <a:spcBef>
                <a:spcPts val="450"/>
              </a:spcBef>
            </a:pPr>
            <a:endParaRPr lang="nl-NL" sz="1800" dirty="0">
              <a:effectLst/>
              <a:latin typeface="Museo Sans 100" panose="02000000000000000000" pitchFamily="50" charset="0"/>
              <a:ea typeface="Arial MT"/>
              <a:cs typeface="Arial MT"/>
            </a:endParaRPr>
          </a:p>
          <a:p>
            <a:pPr marL="54610" algn="l">
              <a:spcBef>
                <a:spcPts val="450"/>
              </a:spcBef>
            </a:pPr>
            <a:r>
              <a:rPr lang="nl-NL" sz="1800" dirty="0">
                <a:effectLst/>
                <a:latin typeface="Museo Sans 100" panose="02000000000000000000" pitchFamily="50" charset="0"/>
                <a:ea typeface="Arial MT"/>
                <a:cs typeface="Arial MT"/>
              </a:rPr>
              <a:t>We zien hier een onderzoeker, een witte jas, een mondkapje, handschoenen, een reageerbuis. </a:t>
            </a:r>
            <a:endParaRPr lang="nl-NL" sz="1800" dirty="0">
              <a:effectLst/>
              <a:latin typeface="Arial MT"/>
              <a:ea typeface="Arial MT"/>
              <a:cs typeface="Arial MT"/>
            </a:endParaRPr>
          </a:p>
          <a:p>
            <a:pPr marL="54610" algn="l">
              <a:spcBef>
                <a:spcPts val="450"/>
              </a:spcBef>
            </a:pPr>
            <a:endParaRPr lang="nl-NL" sz="1800" dirty="0">
              <a:effectLst/>
              <a:latin typeface="Museo Sans 100" panose="02000000000000000000" pitchFamily="50" charset="0"/>
              <a:ea typeface="Arial MT"/>
              <a:cs typeface="Arial MT"/>
            </a:endParaRPr>
          </a:p>
          <a:p>
            <a:pPr marL="54610" algn="l">
              <a:spcBef>
                <a:spcPts val="450"/>
              </a:spcBef>
            </a:pPr>
            <a:r>
              <a:rPr lang="nl-NL" sz="1800" dirty="0">
                <a:effectLst/>
                <a:latin typeface="Museo Sans 100" panose="02000000000000000000" pitchFamily="50" charset="0"/>
                <a:ea typeface="Arial MT"/>
                <a:cs typeface="Arial MT"/>
              </a:rPr>
              <a:t>Op de basisschool is er geen laboratorium. </a:t>
            </a:r>
            <a:endParaRPr lang="nl-NL" sz="1800" dirty="0">
              <a:effectLst/>
              <a:latin typeface="Arial MT"/>
              <a:ea typeface="Arial MT"/>
              <a:cs typeface="Arial MT"/>
            </a:endParaRPr>
          </a:p>
          <a:p>
            <a:endParaRPr lang="nl-NL" dirty="0"/>
          </a:p>
        </p:txBody>
      </p:sp>
      <p:sp>
        <p:nvSpPr>
          <p:cNvPr id="4" name="Slide Number Placeholder 3"/>
          <p:cNvSpPr>
            <a:spLocks noGrp="1"/>
          </p:cNvSpPr>
          <p:nvPr>
            <p:ph type="sldNum" sz="quarter" idx="5"/>
          </p:nvPr>
        </p:nvSpPr>
        <p:spPr/>
        <p:txBody>
          <a:bodyPr/>
          <a:lstStyle/>
          <a:p>
            <a:fld id="{482BB00A-71ED-40C6-A1CF-164C43AE5CE4}" type="slidenum">
              <a:rPr lang="en-GB" smtClean="0"/>
              <a:pPr/>
              <a:t>15</a:t>
            </a:fld>
            <a:endParaRPr lang="en-GB"/>
          </a:p>
        </p:txBody>
      </p:sp>
    </p:spTree>
    <p:extLst>
      <p:ext uri="{BB962C8B-B14F-4D97-AF65-F5344CB8AC3E}">
        <p14:creationId xmlns:p14="http://schemas.microsoft.com/office/powerpoint/2010/main" val="3582166541"/>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54610" algn="l">
              <a:spcBef>
                <a:spcPts val="450"/>
              </a:spcBef>
            </a:pPr>
            <a:r>
              <a:rPr lang="nl-NL" sz="1800" b="1" dirty="0">
                <a:effectLst/>
                <a:latin typeface="Museo Sans 100" panose="02000000000000000000" pitchFamily="50" charset="0"/>
                <a:ea typeface="Arial MT"/>
                <a:cs typeface="Arial MT"/>
              </a:rPr>
              <a:t>Leg uit: </a:t>
            </a:r>
            <a:endParaRPr lang="nl-NL" sz="1800" dirty="0">
              <a:effectLst/>
              <a:latin typeface="Arial MT"/>
              <a:ea typeface="Arial MT"/>
              <a:cs typeface="Arial MT"/>
            </a:endParaRPr>
          </a:p>
          <a:p>
            <a:pPr marL="54610" algn="l">
              <a:spcBef>
                <a:spcPts val="450"/>
              </a:spcBef>
            </a:pPr>
            <a:r>
              <a:rPr lang="nl-NL" sz="1800" dirty="0">
                <a:effectLst/>
                <a:latin typeface="Museo Sans 100" panose="02000000000000000000" pitchFamily="50" charset="0"/>
                <a:ea typeface="Arial MT"/>
                <a:cs typeface="Arial MT"/>
              </a:rPr>
              <a:t>We hebben nu verschillende plekken op de universiteit gezien. Daarmee kunnen we de vraag beantwoorden: </a:t>
            </a:r>
            <a:endParaRPr lang="nl-NL" sz="1800" dirty="0">
              <a:effectLst/>
              <a:latin typeface="Arial MT"/>
              <a:ea typeface="Arial MT"/>
              <a:cs typeface="Arial MT"/>
            </a:endParaRPr>
          </a:p>
          <a:p>
            <a:pPr marL="54610" algn="l">
              <a:spcBef>
                <a:spcPts val="450"/>
              </a:spcBef>
            </a:pPr>
            <a:endParaRPr lang="nl-NL" sz="1800" b="1" dirty="0">
              <a:effectLst/>
              <a:latin typeface="Museo Sans 100" panose="02000000000000000000" pitchFamily="50" charset="0"/>
              <a:ea typeface="Arial MT"/>
              <a:cs typeface="Arial MT"/>
            </a:endParaRPr>
          </a:p>
          <a:p>
            <a:pPr marL="54610" algn="l">
              <a:spcBef>
                <a:spcPts val="450"/>
              </a:spcBef>
            </a:pPr>
            <a:r>
              <a:rPr lang="nl-NL" sz="1800" b="1" dirty="0">
                <a:effectLst/>
                <a:latin typeface="Museo Sans 100" panose="02000000000000000000" pitchFamily="50" charset="0"/>
                <a:ea typeface="Arial MT"/>
                <a:cs typeface="Arial MT"/>
              </a:rPr>
              <a:t>Vraag de leerlingen:</a:t>
            </a:r>
            <a:endParaRPr lang="nl-NL" sz="1800" dirty="0">
              <a:effectLst/>
              <a:latin typeface="Arial MT"/>
              <a:ea typeface="Arial MT"/>
              <a:cs typeface="Arial MT"/>
            </a:endParaRPr>
          </a:p>
          <a:p>
            <a:pPr marL="342900" lvl="0" indent="-342900" algn="l">
              <a:spcBef>
                <a:spcPts val="450"/>
              </a:spcBef>
              <a:buFont typeface="Courier New" panose="02070309020205020404" pitchFamily="49" charset="0"/>
              <a:buChar char="o"/>
            </a:pPr>
            <a:r>
              <a:rPr lang="nl-NL" sz="1800" i="1" dirty="0">
                <a:effectLst/>
                <a:latin typeface="Museo Sans 100" panose="02000000000000000000" pitchFamily="50" charset="0"/>
                <a:ea typeface="Arial MT"/>
                <a:cs typeface="Arial MT"/>
              </a:rPr>
              <a:t>Wat</a:t>
            </a:r>
            <a:r>
              <a:rPr lang="nl-NL" sz="1800" dirty="0">
                <a:effectLst/>
                <a:latin typeface="Museo Sans 100" panose="02000000000000000000" pitchFamily="50" charset="0"/>
                <a:ea typeface="Arial MT"/>
                <a:cs typeface="Arial MT"/>
              </a:rPr>
              <a:t> doe je op een universiteit? </a:t>
            </a:r>
            <a:r>
              <a:rPr lang="nl-NL" sz="1800" i="1" dirty="0">
                <a:effectLst/>
                <a:latin typeface="Museo Sans 100" panose="02000000000000000000" pitchFamily="50" charset="0"/>
                <a:ea typeface="Arial MT"/>
                <a:cs typeface="Arial MT"/>
              </a:rPr>
              <a:t>Wacht de antwoorden af.</a:t>
            </a:r>
            <a:endParaRPr lang="nl-NL" sz="1800" dirty="0">
              <a:effectLst/>
              <a:latin typeface="Arial MT"/>
              <a:ea typeface="Arial MT"/>
              <a:cs typeface="Arial MT"/>
            </a:endParaRPr>
          </a:p>
        </p:txBody>
      </p:sp>
      <p:sp>
        <p:nvSpPr>
          <p:cNvPr id="4" name="Slide Number Placeholder 3"/>
          <p:cNvSpPr>
            <a:spLocks noGrp="1"/>
          </p:cNvSpPr>
          <p:nvPr>
            <p:ph type="sldNum" sz="quarter" idx="5"/>
          </p:nvPr>
        </p:nvSpPr>
        <p:spPr/>
        <p:txBody>
          <a:bodyPr/>
          <a:lstStyle/>
          <a:p>
            <a:fld id="{482BB00A-71ED-40C6-A1CF-164C43AE5CE4}" type="slidenum">
              <a:rPr lang="en-GB" smtClean="0"/>
              <a:pPr/>
              <a:t>16</a:t>
            </a:fld>
            <a:endParaRPr lang="en-GB"/>
          </a:p>
        </p:txBody>
      </p:sp>
    </p:spTree>
    <p:extLst>
      <p:ext uri="{BB962C8B-B14F-4D97-AF65-F5344CB8AC3E}">
        <p14:creationId xmlns:p14="http://schemas.microsoft.com/office/powerpoint/2010/main" val="2481194822"/>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718898A-FAD2-9E54-1934-FDA3CD93848B}"/>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4D97E6C0-4983-B832-D932-96AB4B700906}"/>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7AFD5F28-B28F-84BD-105F-B94A0A538F98}"/>
              </a:ext>
            </a:extLst>
          </p:cNvPr>
          <p:cNvSpPr>
            <a:spLocks noGrp="1"/>
          </p:cNvSpPr>
          <p:nvPr>
            <p:ph type="body" idx="1"/>
          </p:nvPr>
        </p:nvSpPr>
        <p:spPr/>
        <p:txBody>
          <a:bodyPr/>
          <a:lstStyle/>
          <a:p>
            <a:pPr marL="54610" algn="l">
              <a:spcBef>
                <a:spcPts val="450"/>
              </a:spcBef>
            </a:pPr>
            <a:r>
              <a:rPr lang="nl-NL" sz="1800" b="1" dirty="0">
                <a:effectLst/>
                <a:latin typeface="Museo Sans 100" panose="02000000000000000000" pitchFamily="50" charset="0"/>
                <a:ea typeface="Arial MT"/>
                <a:cs typeface="Arial MT"/>
              </a:rPr>
              <a:t>Leg daarna uit: </a:t>
            </a:r>
            <a:endParaRPr lang="nl-NL" sz="1800" dirty="0">
              <a:effectLst/>
              <a:latin typeface="Arial MT"/>
              <a:ea typeface="Arial MT"/>
              <a:cs typeface="Arial MT"/>
            </a:endParaRPr>
          </a:p>
          <a:p>
            <a:pPr marL="342900" lvl="0" indent="-342900" algn="l">
              <a:spcBef>
                <a:spcPts val="450"/>
              </a:spcBef>
              <a:buFont typeface="+mj-lt"/>
              <a:buAutoNum type="arabicPeriod"/>
            </a:pPr>
            <a:r>
              <a:rPr lang="nl-NL" sz="1800" dirty="0">
                <a:effectLst/>
                <a:latin typeface="Museo Sans 100" panose="02000000000000000000" pitchFamily="50" charset="0"/>
                <a:ea typeface="Arial MT"/>
                <a:cs typeface="Arial MT"/>
              </a:rPr>
              <a:t>Er wordt lesgegeven (dat is te zien aan het klaslokaal, collegezaal) en;</a:t>
            </a:r>
          </a:p>
          <a:p>
            <a:pPr marL="342900" lvl="0" indent="-342900" algn="l">
              <a:spcBef>
                <a:spcPts val="450"/>
              </a:spcBef>
              <a:buFont typeface="+mj-lt"/>
              <a:buAutoNum type="arabicPeriod"/>
            </a:pPr>
            <a:r>
              <a:rPr lang="nl-NL" sz="1800" dirty="0">
                <a:effectLst/>
                <a:latin typeface="Museo Sans 100" panose="02000000000000000000" pitchFamily="50" charset="0"/>
                <a:ea typeface="Arial MT"/>
                <a:cs typeface="Arial MT"/>
              </a:rPr>
              <a:t>Er wordt onderzoek gedaan (dat is te zien aan het laboratorium en </a:t>
            </a:r>
            <a:r>
              <a:rPr lang="nl-NL" sz="1800">
                <a:effectLst/>
                <a:latin typeface="Museo Sans 100" panose="02000000000000000000" pitchFamily="50" charset="0"/>
                <a:ea typeface="Arial MT"/>
                <a:cs typeface="Arial MT"/>
              </a:rPr>
              <a:t>de MRI-scanner).</a:t>
            </a:r>
            <a:endParaRPr lang="nl-NL" dirty="0"/>
          </a:p>
        </p:txBody>
      </p:sp>
      <p:sp>
        <p:nvSpPr>
          <p:cNvPr id="4" name="Slide Number Placeholder 3">
            <a:extLst>
              <a:ext uri="{FF2B5EF4-FFF2-40B4-BE49-F238E27FC236}">
                <a16:creationId xmlns:a16="http://schemas.microsoft.com/office/drawing/2014/main" id="{E8EF589B-B600-DAAC-16FD-5FE71AA8A941}"/>
              </a:ext>
            </a:extLst>
          </p:cNvPr>
          <p:cNvSpPr>
            <a:spLocks noGrp="1"/>
          </p:cNvSpPr>
          <p:nvPr>
            <p:ph type="sldNum" sz="quarter" idx="5"/>
          </p:nvPr>
        </p:nvSpPr>
        <p:spPr/>
        <p:txBody>
          <a:bodyPr/>
          <a:lstStyle/>
          <a:p>
            <a:fld id="{482BB00A-71ED-40C6-A1CF-164C43AE5CE4}" type="slidenum">
              <a:rPr lang="en-GB" smtClean="0"/>
              <a:pPr/>
              <a:t>17</a:t>
            </a:fld>
            <a:endParaRPr lang="en-GB"/>
          </a:p>
        </p:txBody>
      </p:sp>
    </p:spTree>
    <p:extLst>
      <p:ext uri="{BB962C8B-B14F-4D97-AF65-F5344CB8AC3E}">
        <p14:creationId xmlns:p14="http://schemas.microsoft.com/office/powerpoint/2010/main" val="2239568254"/>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008C17E-5C0C-BDE5-980B-56AF91AEF1B7}"/>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9FA28E64-50E4-ADF6-8B2D-B889C1151E80}"/>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E54AE419-91B0-3485-2660-CA2FCFE0A201}"/>
              </a:ext>
            </a:extLst>
          </p:cNvPr>
          <p:cNvSpPr>
            <a:spLocks noGrp="1"/>
          </p:cNvSpPr>
          <p:nvPr>
            <p:ph type="body" idx="1"/>
          </p:nvPr>
        </p:nvSpPr>
        <p:spPr/>
        <p:txBody>
          <a:bodyPr/>
          <a:lstStyle/>
          <a:p>
            <a:pPr marL="54610">
              <a:spcBef>
                <a:spcPts val="450"/>
              </a:spcBef>
            </a:pPr>
            <a:r>
              <a:rPr lang="nl-NL" sz="1800" b="1" dirty="0">
                <a:solidFill>
                  <a:srgbClr val="000000"/>
                </a:solidFill>
                <a:effectLst/>
                <a:latin typeface="Museo Sans 100" panose="02000000000000000000" pitchFamily="50" charset="0"/>
                <a:ea typeface="Arial MT"/>
                <a:cs typeface="Arial MT"/>
              </a:rPr>
              <a:t>Werkvorm: </a:t>
            </a:r>
            <a:endParaRPr lang="nl-NL" sz="1800" dirty="0">
              <a:effectLst/>
              <a:latin typeface="Arial MT"/>
              <a:ea typeface="Arial MT"/>
              <a:cs typeface="Arial MT"/>
            </a:endParaRPr>
          </a:p>
          <a:p>
            <a:pPr marL="54610">
              <a:spcBef>
                <a:spcPts val="450"/>
              </a:spcBef>
            </a:pPr>
            <a:r>
              <a:rPr lang="nl-NL" sz="1800" dirty="0">
                <a:solidFill>
                  <a:srgbClr val="000000"/>
                </a:solidFill>
                <a:effectLst/>
                <a:latin typeface="Museo Sans 100" panose="02000000000000000000" pitchFamily="50" charset="0"/>
                <a:ea typeface="Arial MT"/>
                <a:cs typeface="Arial MT"/>
              </a:rPr>
              <a:t>Een sta-zit spel waarbij de leerlingen mogen gaan staan als ze denken dat de persoon die op de slide staat ook werkt op de universiteit. Als ze denken dat deze persoon niet op de universiteit werkt, mogen ze blijven zitten. </a:t>
            </a:r>
            <a:endParaRPr lang="nl-NL" sz="1800" dirty="0">
              <a:effectLst/>
              <a:latin typeface="Arial MT"/>
              <a:ea typeface="Arial MT"/>
              <a:cs typeface="Arial MT"/>
            </a:endParaRPr>
          </a:p>
          <a:p>
            <a:pPr marL="54610">
              <a:spcBef>
                <a:spcPts val="450"/>
              </a:spcBef>
            </a:pPr>
            <a:endParaRPr lang="nl-NL" sz="1800" b="1" dirty="0">
              <a:solidFill>
                <a:srgbClr val="000000"/>
              </a:solidFill>
              <a:effectLst/>
              <a:latin typeface="Museo Sans 100" panose="02000000000000000000" pitchFamily="50" charset="0"/>
              <a:ea typeface="Arial MT"/>
              <a:cs typeface="Arial MT"/>
            </a:endParaRPr>
          </a:p>
          <a:p>
            <a:pPr marL="54610">
              <a:spcBef>
                <a:spcPts val="450"/>
              </a:spcBef>
            </a:pPr>
            <a:r>
              <a:rPr lang="nl-NL" sz="1800" b="1" dirty="0">
                <a:solidFill>
                  <a:srgbClr val="000000"/>
                </a:solidFill>
                <a:effectLst/>
                <a:latin typeface="Museo Sans 100" panose="02000000000000000000" pitchFamily="50" charset="0"/>
                <a:ea typeface="Arial MT"/>
                <a:cs typeface="Arial MT"/>
              </a:rPr>
              <a:t>Leg uit: </a:t>
            </a:r>
            <a:endParaRPr lang="nl-NL" sz="1800" dirty="0">
              <a:effectLst/>
              <a:latin typeface="Arial MT"/>
              <a:ea typeface="Arial MT"/>
              <a:cs typeface="Arial MT"/>
            </a:endParaRPr>
          </a:p>
          <a:p>
            <a:pPr marL="54610">
              <a:spcBef>
                <a:spcPts val="450"/>
              </a:spcBef>
            </a:pPr>
            <a:r>
              <a:rPr lang="nl-NL" sz="1800" dirty="0">
                <a:solidFill>
                  <a:srgbClr val="000000"/>
                </a:solidFill>
                <a:effectLst/>
                <a:latin typeface="Museo Sans 100" panose="02000000000000000000" pitchFamily="50" charset="0"/>
                <a:ea typeface="Arial MT"/>
                <a:cs typeface="Arial MT"/>
              </a:rPr>
              <a:t>We gaan als laatste een antwoord zoeken op de vraag: </a:t>
            </a:r>
            <a:endParaRPr lang="nl-NL" sz="1800" dirty="0">
              <a:effectLst/>
              <a:latin typeface="Arial MT"/>
              <a:ea typeface="Arial MT"/>
              <a:cs typeface="Arial MT"/>
            </a:endParaRPr>
          </a:p>
          <a:p>
            <a:pPr marL="342900" lvl="0" indent="-342900">
              <a:spcBef>
                <a:spcPts val="450"/>
              </a:spcBef>
              <a:buFont typeface="Courier New" panose="02070309020205020404" pitchFamily="49" charset="0"/>
              <a:buChar char="o"/>
            </a:pPr>
            <a:r>
              <a:rPr lang="nl-NL" sz="1800" i="1" dirty="0">
                <a:solidFill>
                  <a:srgbClr val="000000"/>
                </a:solidFill>
                <a:effectLst/>
                <a:latin typeface="Museo Sans 100" panose="02000000000000000000" pitchFamily="50" charset="0"/>
                <a:ea typeface="Arial MT"/>
                <a:cs typeface="Arial MT"/>
              </a:rPr>
              <a:t>Wie</a:t>
            </a:r>
            <a:r>
              <a:rPr lang="nl-NL" sz="1800" dirty="0">
                <a:solidFill>
                  <a:srgbClr val="000000"/>
                </a:solidFill>
                <a:effectLst/>
                <a:latin typeface="Museo Sans 100" panose="02000000000000000000" pitchFamily="50" charset="0"/>
                <a:ea typeface="Arial MT"/>
                <a:cs typeface="Arial MT"/>
              </a:rPr>
              <a:t> werken er op de universiteit? </a:t>
            </a:r>
            <a:endParaRPr lang="nl-NL" sz="1800" dirty="0">
              <a:effectLst/>
              <a:latin typeface="Arial MT"/>
              <a:ea typeface="Arial MT"/>
              <a:cs typeface="Arial MT"/>
            </a:endParaRPr>
          </a:p>
          <a:p>
            <a:pPr marL="54610" algn="just">
              <a:spcBef>
                <a:spcPts val="450"/>
              </a:spcBef>
            </a:pPr>
            <a:r>
              <a:rPr lang="nl-NL" sz="1800" dirty="0">
                <a:solidFill>
                  <a:srgbClr val="000000"/>
                </a:solidFill>
                <a:effectLst/>
                <a:latin typeface="Museo Sans 100" panose="02000000000000000000" pitchFamily="50" charset="0"/>
                <a:ea typeface="Arial MT"/>
                <a:cs typeface="Arial MT"/>
              </a:rPr>
              <a:t>Dit gaan we doen aan de hand van een aantal plaatjes van beroepen. Als je denkt dat de persoon op de universiteit werkt, dan mag je gaan staan. Als je denkt dat de persoon niet op de universiteit werkt, dan mag je blijven zitten. </a:t>
            </a:r>
            <a:endParaRPr lang="nl-NL" sz="1800" dirty="0">
              <a:effectLst/>
              <a:latin typeface="Arial MT"/>
              <a:ea typeface="Arial MT"/>
              <a:cs typeface="Arial MT"/>
            </a:endParaRPr>
          </a:p>
          <a:p>
            <a:pPr algn="l"/>
            <a:endParaRPr lang="nl-NL" dirty="0"/>
          </a:p>
        </p:txBody>
      </p:sp>
      <p:sp>
        <p:nvSpPr>
          <p:cNvPr id="4" name="Slide Number Placeholder 3">
            <a:extLst>
              <a:ext uri="{FF2B5EF4-FFF2-40B4-BE49-F238E27FC236}">
                <a16:creationId xmlns:a16="http://schemas.microsoft.com/office/drawing/2014/main" id="{CE25BCE4-2116-D8AE-9291-5858B9742B2E}"/>
              </a:ext>
            </a:extLst>
          </p:cNvPr>
          <p:cNvSpPr>
            <a:spLocks noGrp="1"/>
          </p:cNvSpPr>
          <p:nvPr>
            <p:ph type="sldNum" sz="quarter" idx="5"/>
          </p:nvPr>
        </p:nvSpPr>
        <p:spPr/>
        <p:txBody>
          <a:bodyPr/>
          <a:lstStyle/>
          <a:p>
            <a:fld id="{482BB00A-71ED-40C6-A1CF-164C43AE5CE4}" type="slidenum">
              <a:rPr lang="en-GB" smtClean="0"/>
              <a:pPr/>
              <a:t>18</a:t>
            </a:fld>
            <a:endParaRPr lang="en-GB"/>
          </a:p>
        </p:txBody>
      </p:sp>
    </p:spTree>
    <p:extLst>
      <p:ext uri="{BB962C8B-B14F-4D97-AF65-F5344CB8AC3E}">
        <p14:creationId xmlns:p14="http://schemas.microsoft.com/office/powerpoint/2010/main" val="3758113023"/>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54610" marR="0" lvl="0" indent="0" algn="l" defTabSz="914400" rtl="0" eaLnBrk="1" fontAlgn="auto" latinLnBrk="0" hangingPunct="1">
              <a:lnSpc>
                <a:spcPct val="100000"/>
              </a:lnSpc>
              <a:spcBef>
                <a:spcPts val="450"/>
              </a:spcBef>
              <a:spcAft>
                <a:spcPts val="0"/>
              </a:spcAft>
              <a:buClrTx/>
              <a:buSzTx/>
              <a:buFontTx/>
              <a:buNone/>
              <a:tabLst/>
              <a:defRPr/>
            </a:pPr>
            <a:r>
              <a:rPr lang="nl-NL" sz="1800" dirty="0">
                <a:effectLst/>
                <a:latin typeface="Museo Sans 100" panose="02000000000000000000" pitchFamily="50" charset="0"/>
                <a:ea typeface="Arial MT"/>
                <a:cs typeface="Arial MT"/>
              </a:rPr>
              <a:t>Laat de leerlingen eerst zelf kiezen of ze blijven staan of gaan zitten. </a:t>
            </a:r>
            <a:endParaRPr lang="nl-NL" sz="1800" dirty="0">
              <a:effectLst/>
              <a:latin typeface="Arial MT"/>
              <a:ea typeface="Arial MT"/>
              <a:cs typeface="Arial MT"/>
            </a:endParaRPr>
          </a:p>
          <a:p>
            <a:pPr marL="54610" algn="l">
              <a:spcBef>
                <a:spcPts val="450"/>
              </a:spcBef>
            </a:pPr>
            <a:endParaRPr lang="nl-NL" sz="1800" b="1" dirty="0">
              <a:effectLst/>
              <a:latin typeface="Museo Sans 100" panose="02000000000000000000" pitchFamily="50" charset="0"/>
              <a:ea typeface="Arial MT"/>
              <a:cs typeface="Arial MT"/>
            </a:endParaRPr>
          </a:p>
          <a:p>
            <a:pPr marL="54610" algn="l">
              <a:spcBef>
                <a:spcPts val="450"/>
              </a:spcBef>
            </a:pPr>
            <a:r>
              <a:rPr lang="nl-NL" sz="1800" b="1" dirty="0">
                <a:effectLst/>
                <a:latin typeface="Museo Sans 100" panose="02000000000000000000" pitchFamily="50" charset="0"/>
                <a:ea typeface="Arial MT"/>
                <a:cs typeface="Arial MT"/>
              </a:rPr>
              <a:t>Vraag de leerlingen: </a:t>
            </a:r>
            <a:endParaRPr lang="nl-NL" sz="1800" dirty="0">
              <a:effectLst/>
              <a:latin typeface="Arial MT"/>
              <a:ea typeface="Arial MT"/>
              <a:cs typeface="Arial MT"/>
            </a:endParaRPr>
          </a:p>
          <a:p>
            <a:pPr marL="342900" lvl="0" indent="-342900" algn="l">
              <a:spcBef>
                <a:spcPts val="450"/>
              </a:spcBef>
              <a:buFont typeface="Courier New" panose="02070309020205020404" pitchFamily="49" charset="0"/>
              <a:buChar char="o"/>
            </a:pPr>
            <a:r>
              <a:rPr lang="nl-NL" sz="1800" dirty="0">
                <a:effectLst/>
                <a:latin typeface="Museo Sans 100" panose="02000000000000000000" pitchFamily="50" charset="0"/>
                <a:ea typeface="Arial MT"/>
                <a:cs typeface="Arial MT"/>
              </a:rPr>
              <a:t>Welk beroep zien we? </a:t>
            </a:r>
            <a:endParaRPr lang="nl-NL" sz="1800" dirty="0">
              <a:effectLst/>
              <a:latin typeface="Arial MT"/>
              <a:ea typeface="Arial MT"/>
              <a:cs typeface="Arial MT"/>
            </a:endParaRPr>
          </a:p>
          <a:p>
            <a:pPr marL="342900" lvl="0" indent="-342900" algn="l">
              <a:spcBef>
                <a:spcPts val="450"/>
              </a:spcBef>
              <a:buFont typeface="Courier New" panose="02070309020205020404" pitchFamily="49" charset="0"/>
              <a:buChar char="o"/>
            </a:pPr>
            <a:r>
              <a:rPr lang="nl-NL" sz="1800" dirty="0">
                <a:effectLst/>
                <a:latin typeface="Museo Sans 100" panose="02000000000000000000" pitchFamily="50" charset="0"/>
                <a:ea typeface="Arial MT"/>
                <a:cs typeface="Arial MT"/>
              </a:rPr>
              <a:t>Wat doet deze persoon? </a:t>
            </a:r>
            <a:endParaRPr lang="nl-NL" sz="1800" dirty="0">
              <a:effectLst/>
              <a:latin typeface="Arial MT"/>
              <a:ea typeface="Arial MT"/>
              <a:cs typeface="Arial MT"/>
            </a:endParaRPr>
          </a:p>
          <a:p>
            <a:pPr marL="342900" lvl="0" indent="-342900" algn="l">
              <a:spcBef>
                <a:spcPts val="450"/>
              </a:spcBef>
              <a:buFont typeface="Courier New" panose="02070309020205020404" pitchFamily="49" charset="0"/>
              <a:buChar char="o"/>
            </a:pPr>
            <a:r>
              <a:rPr lang="nl-NL" sz="1800" dirty="0">
                <a:effectLst/>
                <a:latin typeface="Museo Sans 100" panose="02000000000000000000" pitchFamily="50" charset="0"/>
                <a:ea typeface="Arial MT"/>
                <a:cs typeface="Arial MT"/>
              </a:rPr>
              <a:t>Werkt deze persoon op de universiteit? </a:t>
            </a:r>
            <a:endParaRPr lang="nl-NL" sz="1800" dirty="0">
              <a:effectLst/>
              <a:latin typeface="Arial MT"/>
              <a:ea typeface="Arial MT"/>
              <a:cs typeface="Arial MT"/>
            </a:endParaRPr>
          </a:p>
          <a:p>
            <a:pPr marL="342900" lvl="0" indent="-342900" algn="l">
              <a:spcBef>
                <a:spcPts val="450"/>
              </a:spcBef>
              <a:buFont typeface="Courier New" panose="02070309020205020404" pitchFamily="49" charset="0"/>
              <a:buChar char="o"/>
            </a:pPr>
            <a:r>
              <a:rPr lang="nl-NL" sz="1800" dirty="0">
                <a:effectLst/>
                <a:latin typeface="Museo Sans 100" panose="02000000000000000000" pitchFamily="50" charset="0"/>
                <a:ea typeface="Arial MT"/>
                <a:cs typeface="Arial MT"/>
              </a:rPr>
              <a:t>Werkt deze persoon op hun eigen basisschool?</a:t>
            </a:r>
            <a:endParaRPr lang="nl-NL" sz="1800" dirty="0">
              <a:effectLst/>
              <a:latin typeface="Arial MT"/>
              <a:ea typeface="Arial MT"/>
              <a:cs typeface="Arial MT"/>
            </a:endParaRPr>
          </a:p>
          <a:p>
            <a:pPr marL="54610" algn="l">
              <a:spcBef>
                <a:spcPts val="450"/>
              </a:spcBef>
            </a:pPr>
            <a:endParaRPr lang="nl-NL" sz="1800" b="1" dirty="0">
              <a:effectLst/>
              <a:latin typeface="Museo Sans 100" panose="02000000000000000000" pitchFamily="50" charset="0"/>
              <a:ea typeface="Arial MT"/>
              <a:cs typeface="Arial MT"/>
            </a:endParaRPr>
          </a:p>
          <a:p>
            <a:pPr marL="54610" algn="l">
              <a:spcBef>
                <a:spcPts val="450"/>
              </a:spcBef>
            </a:pPr>
            <a:r>
              <a:rPr lang="nl-NL" sz="1800" b="1" dirty="0">
                <a:effectLst/>
                <a:latin typeface="Museo Sans 100" panose="02000000000000000000" pitchFamily="50" charset="0"/>
                <a:ea typeface="Arial MT"/>
                <a:cs typeface="Arial MT"/>
              </a:rPr>
              <a:t>Leg uit: </a:t>
            </a:r>
            <a:endParaRPr lang="nl-NL" sz="1800" dirty="0">
              <a:effectLst/>
              <a:latin typeface="Arial MT"/>
              <a:ea typeface="Arial MT"/>
              <a:cs typeface="Arial MT"/>
            </a:endParaRPr>
          </a:p>
          <a:p>
            <a:r>
              <a:rPr lang="nl-NL" sz="1800" dirty="0">
                <a:effectLst/>
                <a:latin typeface="Museo Sans 100" panose="02000000000000000000" pitchFamily="50" charset="0"/>
                <a:ea typeface="Arial MT"/>
                <a:cs typeface="Arial MT"/>
              </a:rPr>
              <a:t>Jullie mochten gaan staan. Een schoonmaker werkt op de universiteit. Deze is verantwoordelijk voor het schoonhouden van alle gebouwen op de campus. Er werkt ook een schoonmaker op de basisschool. </a:t>
            </a:r>
            <a:endParaRPr lang="nl-NL" dirty="0"/>
          </a:p>
        </p:txBody>
      </p:sp>
      <p:sp>
        <p:nvSpPr>
          <p:cNvPr id="4" name="Slide Number Placeholder 3"/>
          <p:cNvSpPr>
            <a:spLocks noGrp="1"/>
          </p:cNvSpPr>
          <p:nvPr>
            <p:ph type="sldNum" sz="quarter" idx="5"/>
          </p:nvPr>
        </p:nvSpPr>
        <p:spPr/>
        <p:txBody>
          <a:bodyPr/>
          <a:lstStyle/>
          <a:p>
            <a:fld id="{482BB00A-71ED-40C6-A1CF-164C43AE5CE4}" type="slidenum">
              <a:rPr lang="en-GB" smtClean="0"/>
              <a:pPr/>
              <a:t>19</a:t>
            </a:fld>
            <a:endParaRPr lang="en-GB"/>
          </a:p>
        </p:txBody>
      </p:sp>
    </p:spTree>
    <p:extLst>
      <p:ext uri="{BB962C8B-B14F-4D97-AF65-F5344CB8AC3E}">
        <p14:creationId xmlns:p14="http://schemas.microsoft.com/office/powerpoint/2010/main" val="1184754670"/>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54610" algn="l">
              <a:spcBef>
                <a:spcPts val="450"/>
              </a:spcBef>
            </a:pPr>
            <a:r>
              <a:rPr lang="nl-NL" sz="1800" b="1" spc="-10" dirty="0">
                <a:effectLst/>
                <a:latin typeface="Museo Sans 100" panose="02000000000000000000" pitchFamily="50" charset="0"/>
                <a:ea typeface="Arial MT"/>
                <a:cs typeface="Arial MT"/>
              </a:rPr>
              <a:t>Leg uit:</a:t>
            </a:r>
            <a:endParaRPr lang="nl-NL" sz="1800" dirty="0">
              <a:effectLst/>
              <a:latin typeface="Arial MT"/>
              <a:ea typeface="Arial MT"/>
              <a:cs typeface="Arial MT"/>
            </a:endParaRPr>
          </a:p>
          <a:p>
            <a:pPr marL="54610" algn="l">
              <a:spcBef>
                <a:spcPts val="450"/>
              </a:spcBef>
            </a:pPr>
            <a:r>
              <a:rPr lang="nl-NL" sz="1800" dirty="0">
                <a:effectLst/>
                <a:latin typeface="Museo Sans 100" panose="02000000000000000000" pitchFamily="50" charset="0"/>
                <a:ea typeface="Arial MT"/>
                <a:cs typeface="Arial MT"/>
              </a:rPr>
              <a:t>Op donderdag 26 juni komt er een professor een les verzorgen in de klas. Voordat de professor komt, gaan we zes lessen doen (die </a:t>
            </a:r>
            <a:r>
              <a:rPr lang="nl-NL" sz="1800" i="0" dirty="0" err="1">
                <a:effectLst/>
                <a:latin typeface="Museo Sans 100" panose="02000000000000000000" pitchFamily="50" charset="0"/>
                <a:ea typeface="Arial MT"/>
                <a:cs typeface="Arial MT"/>
              </a:rPr>
              <a:t>quests</a:t>
            </a:r>
            <a:r>
              <a:rPr lang="nl-NL" sz="1800" dirty="0">
                <a:effectLst/>
                <a:latin typeface="Museo Sans 100" panose="02000000000000000000" pitchFamily="50" charset="0"/>
                <a:ea typeface="Arial MT"/>
                <a:cs typeface="Arial MT"/>
              </a:rPr>
              <a:t> heten) om kennis te maken met de professor en de universiteit van Rotterdam, die de Erasmus Universiteit Rotterdam heet. Hier werkt de professor. Aan het eind van elke</a:t>
            </a:r>
            <a:r>
              <a:rPr lang="nl-NL" sz="1800" i="0" dirty="0">
                <a:effectLst/>
                <a:latin typeface="Museo Sans 100" panose="02000000000000000000" pitchFamily="50" charset="0"/>
                <a:ea typeface="Arial MT"/>
                <a:cs typeface="Arial MT"/>
              </a:rPr>
              <a:t> </a:t>
            </a:r>
            <a:r>
              <a:rPr lang="nl-NL" sz="1800" i="0" dirty="0" err="1">
                <a:effectLst/>
                <a:latin typeface="Museo Sans 100" panose="02000000000000000000" pitchFamily="50" charset="0"/>
                <a:ea typeface="Arial MT"/>
                <a:cs typeface="Arial MT"/>
              </a:rPr>
              <a:t>quest</a:t>
            </a:r>
            <a:r>
              <a:rPr lang="nl-NL" sz="1800" i="0" dirty="0">
                <a:effectLst/>
                <a:latin typeface="Museo Sans 100" panose="02000000000000000000" pitchFamily="50" charset="0"/>
                <a:ea typeface="Arial MT"/>
                <a:cs typeface="Arial MT"/>
              </a:rPr>
              <a:t> </a:t>
            </a:r>
            <a:r>
              <a:rPr lang="nl-NL" sz="1800" dirty="0">
                <a:effectLst/>
                <a:latin typeface="Museo Sans 100" panose="02000000000000000000" pitchFamily="50" charset="0"/>
                <a:ea typeface="Arial MT"/>
                <a:cs typeface="Arial MT"/>
              </a:rPr>
              <a:t>krijgen jullie een hint over wie de professor is en wat diegene leuk vindt. De les van vandaag gaat over: </a:t>
            </a:r>
          </a:p>
          <a:p>
            <a:pPr marL="54610" algn="l">
              <a:spcBef>
                <a:spcPts val="450"/>
              </a:spcBef>
            </a:pPr>
            <a:endParaRPr lang="nl-NL" sz="1800" dirty="0">
              <a:effectLst/>
              <a:latin typeface="Arial MT"/>
              <a:ea typeface="Arial MT"/>
              <a:cs typeface="Arial MT"/>
            </a:endParaRPr>
          </a:p>
          <a:p>
            <a:pPr marL="342900" lvl="0" indent="-342900" algn="l">
              <a:spcBef>
                <a:spcPts val="450"/>
              </a:spcBef>
              <a:buFont typeface="Courier New" panose="02070309020205020404" pitchFamily="49" charset="0"/>
              <a:buChar char="o"/>
            </a:pPr>
            <a:r>
              <a:rPr lang="nl-NL" sz="1800" dirty="0">
                <a:effectLst/>
                <a:latin typeface="Museo Sans 100" panose="02000000000000000000" pitchFamily="50" charset="0"/>
                <a:ea typeface="Arial MT"/>
                <a:cs typeface="Arial MT"/>
              </a:rPr>
              <a:t>Wat is en doet een universiteit? </a:t>
            </a:r>
            <a:endParaRPr lang="nl-NL" sz="1800" dirty="0">
              <a:effectLst/>
              <a:latin typeface="Arial MT"/>
              <a:ea typeface="Arial MT"/>
              <a:cs typeface="Arial MT"/>
            </a:endParaRPr>
          </a:p>
          <a:p>
            <a:pPr marL="54610" algn="l">
              <a:spcBef>
                <a:spcPts val="450"/>
              </a:spcBef>
            </a:pPr>
            <a:endParaRPr lang="nl-NL" sz="1800" dirty="0">
              <a:effectLst/>
              <a:latin typeface="Museo Sans 100" panose="02000000000000000000" pitchFamily="50" charset="0"/>
              <a:ea typeface="Arial MT"/>
              <a:cs typeface="Arial MT"/>
            </a:endParaRPr>
          </a:p>
          <a:p>
            <a:pPr marL="54610" algn="l">
              <a:spcBef>
                <a:spcPts val="450"/>
              </a:spcBef>
            </a:pPr>
            <a:r>
              <a:rPr lang="nl-NL" sz="1800" dirty="0">
                <a:effectLst/>
                <a:latin typeface="Museo Sans 100" panose="02000000000000000000" pitchFamily="50" charset="0"/>
                <a:ea typeface="Arial MT"/>
                <a:cs typeface="Arial MT"/>
              </a:rPr>
              <a:t>We gaan een antwoord vinden op die vraag aan de hand van foto’s met vragen.</a:t>
            </a:r>
            <a:endParaRPr lang="nl-NL" sz="1800" dirty="0">
              <a:effectLst/>
              <a:latin typeface="Arial MT"/>
              <a:ea typeface="Arial MT"/>
              <a:cs typeface="Arial MT"/>
            </a:endParaRPr>
          </a:p>
        </p:txBody>
      </p:sp>
      <p:sp>
        <p:nvSpPr>
          <p:cNvPr id="4" name="Slide Number Placeholder 3"/>
          <p:cNvSpPr>
            <a:spLocks noGrp="1"/>
          </p:cNvSpPr>
          <p:nvPr>
            <p:ph type="sldNum" sz="quarter" idx="5"/>
          </p:nvPr>
        </p:nvSpPr>
        <p:spPr/>
        <p:txBody>
          <a:bodyPr/>
          <a:lstStyle/>
          <a:p>
            <a:fld id="{482BB00A-71ED-40C6-A1CF-164C43AE5CE4}" type="slidenum">
              <a:rPr lang="en-GB" smtClean="0"/>
              <a:pPr/>
              <a:t>2</a:t>
            </a:fld>
            <a:endParaRPr lang="en-GB"/>
          </a:p>
        </p:txBody>
      </p:sp>
    </p:spTree>
    <p:extLst>
      <p:ext uri="{BB962C8B-B14F-4D97-AF65-F5344CB8AC3E}">
        <p14:creationId xmlns:p14="http://schemas.microsoft.com/office/powerpoint/2010/main" val="4021822468"/>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54610">
              <a:spcBef>
                <a:spcPts val="450"/>
              </a:spcBef>
            </a:pPr>
            <a:r>
              <a:rPr lang="nl-NL" sz="1800" dirty="0">
                <a:effectLst/>
                <a:latin typeface="Museo Sans 100" panose="02000000000000000000" pitchFamily="50" charset="0"/>
                <a:ea typeface="Arial MT"/>
                <a:cs typeface="Arial MT"/>
              </a:rPr>
              <a:t>Laat de leerlingen eerst zelf kiezen of ze blijven staan of gaan zitten. </a:t>
            </a:r>
            <a:endParaRPr lang="nl-NL" sz="1800" dirty="0">
              <a:effectLst/>
              <a:latin typeface="Arial MT"/>
              <a:ea typeface="Arial MT"/>
              <a:cs typeface="Arial MT"/>
            </a:endParaRPr>
          </a:p>
          <a:p>
            <a:pPr marL="54610">
              <a:spcBef>
                <a:spcPts val="450"/>
              </a:spcBef>
            </a:pPr>
            <a:endParaRPr lang="nl-NL" sz="1800" b="1" dirty="0">
              <a:effectLst/>
              <a:latin typeface="Museo Sans 100" panose="02000000000000000000" pitchFamily="50" charset="0"/>
              <a:ea typeface="Arial MT"/>
              <a:cs typeface="Arial MT"/>
            </a:endParaRPr>
          </a:p>
          <a:p>
            <a:pPr marL="54610">
              <a:spcBef>
                <a:spcPts val="450"/>
              </a:spcBef>
            </a:pPr>
            <a:r>
              <a:rPr lang="nl-NL" sz="1800" b="1" dirty="0">
                <a:effectLst/>
                <a:latin typeface="Museo Sans 100" panose="02000000000000000000" pitchFamily="50" charset="0"/>
                <a:ea typeface="Arial MT"/>
                <a:cs typeface="Arial MT"/>
              </a:rPr>
              <a:t>Vraag daarna: </a:t>
            </a:r>
            <a:endParaRPr lang="nl-NL" sz="1800" dirty="0">
              <a:effectLst/>
              <a:latin typeface="Arial MT"/>
              <a:ea typeface="Arial MT"/>
              <a:cs typeface="Arial MT"/>
            </a:endParaRPr>
          </a:p>
          <a:p>
            <a:pPr marL="342900" lvl="0" indent="-342900">
              <a:spcBef>
                <a:spcPts val="450"/>
              </a:spcBef>
              <a:buFont typeface="Courier New" panose="02070309020205020404" pitchFamily="49" charset="0"/>
              <a:buChar char="o"/>
            </a:pPr>
            <a:r>
              <a:rPr lang="nl-NL" sz="1800" dirty="0">
                <a:effectLst/>
                <a:latin typeface="Museo Sans 100" panose="02000000000000000000" pitchFamily="50" charset="0"/>
                <a:ea typeface="Arial MT"/>
                <a:cs typeface="Arial MT"/>
              </a:rPr>
              <a:t>Welk beroep zien we? </a:t>
            </a:r>
            <a:endParaRPr lang="nl-NL" sz="1800" dirty="0">
              <a:effectLst/>
              <a:latin typeface="Arial MT"/>
              <a:ea typeface="Arial MT"/>
              <a:cs typeface="Arial MT"/>
            </a:endParaRPr>
          </a:p>
          <a:p>
            <a:pPr marL="342900" lvl="0" indent="-342900">
              <a:spcBef>
                <a:spcPts val="450"/>
              </a:spcBef>
              <a:buFont typeface="Courier New" panose="02070309020205020404" pitchFamily="49" charset="0"/>
              <a:buChar char="o"/>
            </a:pPr>
            <a:r>
              <a:rPr lang="nl-NL" sz="1800" dirty="0">
                <a:effectLst/>
                <a:latin typeface="Museo Sans 100" panose="02000000000000000000" pitchFamily="50" charset="0"/>
                <a:ea typeface="Arial MT"/>
                <a:cs typeface="Arial MT"/>
              </a:rPr>
              <a:t>Wat doet deze persoon? </a:t>
            </a:r>
            <a:endParaRPr lang="nl-NL" sz="1800" dirty="0">
              <a:effectLst/>
              <a:latin typeface="Arial MT"/>
              <a:ea typeface="Arial MT"/>
              <a:cs typeface="Arial MT"/>
            </a:endParaRPr>
          </a:p>
          <a:p>
            <a:pPr marL="342900" lvl="0" indent="-342900">
              <a:spcBef>
                <a:spcPts val="450"/>
              </a:spcBef>
              <a:buFont typeface="Courier New" panose="02070309020205020404" pitchFamily="49" charset="0"/>
              <a:buChar char="o"/>
            </a:pPr>
            <a:r>
              <a:rPr lang="nl-NL" sz="1800" dirty="0">
                <a:effectLst/>
                <a:latin typeface="Museo Sans 100" panose="02000000000000000000" pitchFamily="50" charset="0"/>
                <a:ea typeface="Arial MT"/>
                <a:cs typeface="Arial MT"/>
              </a:rPr>
              <a:t>Werkt deze persoon op de universiteit? </a:t>
            </a:r>
            <a:endParaRPr lang="nl-NL" sz="1800" dirty="0">
              <a:effectLst/>
              <a:latin typeface="Arial MT"/>
              <a:ea typeface="Arial MT"/>
              <a:cs typeface="Arial MT"/>
            </a:endParaRPr>
          </a:p>
          <a:p>
            <a:pPr marL="342900" lvl="0" indent="-342900">
              <a:spcBef>
                <a:spcPts val="450"/>
              </a:spcBef>
              <a:buFont typeface="Courier New" panose="02070309020205020404" pitchFamily="49" charset="0"/>
              <a:buChar char="o"/>
            </a:pPr>
            <a:r>
              <a:rPr lang="nl-NL" sz="1800" dirty="0">
                <a:effectLst/>
                <a:latin typeface="Museo Sans 100" panose="02000000000000000000" pitchFamily="50" charset="0"/>
                <a:ea typeface="Arial MT"/>
                <a:cs typeface="Arial MT"/>
              </a:rPr>
              <a:t>Werkt deze persoon op hun eigen basisschool?</a:t>
            </a:r>
            <a:endParaRPr lang="nl-NL" sz="1800" dirty="0">
              <a:effectLst/>
              <a:latin typeface="Arial MT"/>
              <a:ea typeface="Arial MT"/>
              <a:cs typeface="Arial MT"/>
            </a:endParaRPr>
          </a:p>
          <a:p>
            <a:pPr marL="54610">
              <a:spcBef>
                <a:spcPts val="450"/>
              </a:spcBef>
            </a:pPr>
            <a:endParaRPr lang="nl-NL" sz="1800" b="1" dirty="0">
              <a:effectLst/>
              <a:latin typeface="Museo Sans 100" panose="02000000000000000000" pitchFamily="50" charset="0"/>
              <a:ea typeface="Arial MT"/>
              <a:cs typeface="Arial MT"/>
            </a:endParaRPr>
          </a:p>
          <a:p>
            <a:pPr marL="54610">
              <a:spcBef>
                <a:spcPts val="450"/>
              </a:spcBef>
            </a:pPr>
            <a:r>
              <a:rPr lang="nl-NL" sz="1800" b="1" dirty="0">
                <a:effectLst/>
                <a:latin typeface="Museo Sans 100" panose="02000000000000000000" pitchFamily="50" charset="0"/>
                <a:ea typeface="Arial MT"/>
                <a:cs typeface="Arial MT"/>
              </a:rPr>
              <a:t>Leg uit: </a:t>
            </a:r>
            <a:endParaRPr lang="nl-NL" sz="1800" dirty="0">
              <a:effectLst/>
              <a:latin typeface="Arial MT"/>
              <a:ea typeface="Arial MT"/>
              <a:cs typeface="Arial MT"/>
            </a:endParaRPr>
          </a:p>
          <a:p>
            <a:pPr marL="54610" algn="l">
              <a:spcBef>
                <a:spcPts val="450"/>
              </a:spcBef>
            </a:pPr>
            <a:r>
              <a:rPr lang="nl-NL" sz="1800" dirty="0">
                <a:effectLst/>
                <a:latin typeface="Museo Sans 100" panose="02000000000000000000" pitchFamily="50" charset="0"/>
                <a:ea typeface="Arial MT"/>
                <a:cs typeface="Arial MT"/>
              </a:rPr>
              <a:t>Jullie mochten gaan staan. Een directeur werkt op de universiteit. De directeur van de universiteit noemen we een ‘rector magnificus’. Op de foto is de directeur van de EUR te zien. Zij heeft Jantine Schuit. Een basisschool heeft ook een directeur. </a:t>
            </a:r>
            <a:endParaRPr lang="nl-NL" sz="1800" dirty="0">
              <a:effectLst/>
              <a:latin typeface="Arial MT"/>
              <a:ea typeface="Arial MT"/>
              <a:cs typeface="Arial MT"/>
            </a:endParaRPr>
          </a:p>
          <a:p>
            <a:endParaRPr lang="nl-NL" dirty="0"/>
          </a:p>
        </p:txBody>
      </p:sp>
      <p:sp>
        <p:nvSpPr>
          <p:cNvPr id="4" name="Slide Number Placeholder 3"/>
          <p:cNvSpPr>
            <a:spLocks noGrp="1"/>
          </p:cNvSpPr>
          <p:nvPr>
            <p:ph type="sldNum" sz="quarter" idx="5"/>
          </p:nvPr>
        </p:nvSpPr>
        <p:spPr/>
        <p:txBody>
          <a:bodyPr/>
          <a:lstStyle/>
          <a:p>
            <a:fld id="{482BB00A-71ED-40C6-A1CF-164C43AE5CE4}" type="slidenum">
              <a:rPr lang="en-GB" smtClean="0"/>
              <a:pPr/>
              <a:t>20</a:t>
            </a:fld>
            <a:endParaRPr lang="en-GB"/>
          </a:p>
        </p:txBody>
      </p:sp>
    </p:spTree>
    <p:extLst>
      <p:ext uri="{BB962C8B-B14F-4D97-AF65-F5344CB8AC3E}">
        <p14:creationId xmlns:p14="http://schemas.microsoft.com/office/powerpoint/2010/main" val="4026430109"/>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54610">
              <a:spcBef>
                <a:spcPts val="450"/>
              </a:spcBef>
            </a:pPr>
            <a:r>
              <a:rPr lang="nl-NL" sz="1800" dirty="0">
                <a:effectLst/>
                <a:latin typeface="Museo Sans 100" panose="02000000000000000000" pitchFamily="50" charset="0"/>
                <a:ea typeface="Arial MT"/>
                <a:cs typeface="Arial MT"/>
              </a:rPr>
              <a:t>Laat de leerlingen eerst zelf kiezen of ze blijven staan of gaan zitten. </a:t>
            </a:r>
            <a:endParaRPr lang="nl-NL" sz="1800" dirty="0">
              <a:effectLst/>
              <a:latin typeface="Arial MT"/>
              <a:ea typeface="Arial MT"/>
              <a:cs typeface="Arial MT"/>
            </a:endParaRPr>
          </a:p>
          <a:p>
            <a:pPr marL="54610">
              <a:spcBef>
                <a:spcPts val="450"/>
              </a:spcBef>
            </a:pPr>
            <a:endParaRPr lang="nl-NL" sz="1800" b="1" dirty="0">
              <a:effectLst/>
              <a:latin typeface="Museo Sans 100" panose="02000000000000000000" pitchFamily="50" charset="0"/>
              <a:ea typeface="Arial MT"/>
              <a:cs typeface="Arial MT"/>
            </a:endParaRPr>
          </a:p>
          <a:p>
            <a:pPr marL="54610">
              <a:spcBef>
                <a:spcPts val="450"/>
              </a:spcBef>
            </a:pPr>
            <a:r>
              <a:rPr lang="nl-NL" sz="1800" b="1" dirty="0">
                <a:effectLst/>
                <a:latin typeface="Museo Sans 100" panose="02000000000000000000" pitchFamily="50" charset="0"/>
                <a:ea typeface="Arial MT"/>
                <a:cs typeface="Arial MT"/>
              </a:rPr>
              <a:t>Vraag daarna: </a:t>
            </a:r>
            <a:endParaRPr lang="nl-NL" sz="1800" dirty="0">
              <a:effectLst/>
              <a:latin typeface="Arial MT"/>
              <a:ea typeface="Arial MT"/>
              <a:cs typeface="Arial MT"/>
            </a:endParaRPr>
          </a:p>
          <a:p>
            <a:pPr marL="342900" lvl="0" indent="-342900">
              <a:spcBef>
                <a:spcPts val="450"/>
              </a:spcBef>
              <a:buFont typeface="Courier New" panose="02070309020205020404" pitchFamily="49" charset="0"/>
              <a:buChar char="o"/>
            </a:pPr>
            <a:r>
              <a:rPr lang="nl-NL" sz="1800" dirty="0">
                <a:effectLst/>
                <a:latin typeface="Museo Sans 100" panose="02000000000000000000" pitchFamily="50" charset="0"/>
                <a:ea typeface="Arial MT"/>
                <a:cs typeface="Arial MT"/>
              </a:rPr>
              <a:t>Welk beroep zien we? </a:t>
            </a:r>
            <a:endParaRPr lang="nl-NL" sz="1800" dirty="0">
              <a:effectLst/>
              <a:latin typeface="Arial MT"/>
              <a:ea typeface="Arial MT"/>
              <a:cs typeface="Arial MT"/>
            </a:endParaRPr>
          </a:p>
          <a:p>
            <a:pPr marL="342900" lvl="0" indent="-342900">
              <a:spcBef>
                <a:spcPts val="450"/>
              </a:spcBef>
              <a:buFont typeface="Courier New" panose="02070309020205020404" pitchFamily="49" charset="0"/>
              <a:buChar char="o"/>
            </a:pPr>
            <a:r>
              <a:rPr lang="nl-NL" sz="1800" dirty="0">
                <a:effectLst/>
                <a:latin typeface="Museo Sans 100" panose="02000000000000000000" pitchFamily="50" charset="0"/>
                <a:ea typeface="Arial MT"/>
                <a:cs typeface="Arial MT"/>
              </a:rPr>
              <a:t>Wat doet deze persoon? </a:t>
            </a:r>
            <a:endParaRPr lang="nl-NL" sz="1800" dirty="0">
              <a:effectLst/>
              <a:latin typeface="Arial MT"/>
              <a:ea typeface="Arial MT"/>
              <a:cs typeface="Arial MT"/>
            </a:endParaRPr>
          </a:p>
          <a:p>
            <a:pPr marL="342900" lvl="0" indent="-342900">
              <a:spcBef>
                <a:spcPts val="450"/>
              </a:spcBef>
              <a:buFont typeface="Courier New" panose="02070309020205020404" pitchFamily="49" charset="0"/>
              <a:buChar char="o"/>
            </a:pPr>
            <a:r>
              <a:rPr lang="nl-NL" sz="1800" dirty="0">
                <a:effectLst/>
                <a:latin typeface="Museo Sans 100" panose="02000000000000000000" pitchFamily="50" charset="0"/>
                <a:ea typeface="Arial MT"/>
                <a:cs typeface="Arial MT"/>
              </a:rPr>
              <a:t>Werkt deze persoon op de universiteit? </a:t>
            </a:r>
            <a:endParaRPr lang="nl-NL" sz="1800" dirty="0">
              <a:effectLst/>
              <a:latin typeface="Arial MT"/>
              <a:ea typeface="Arial MT"/>
              <a:cs typeface="Arial MT"/>
            </a:endParaRPr>
          </a:p>
          <a:p>
            <a:pPr marL="342900" lvl="0" indent="-342900">
              <a:spcBef>
                <a:spcPts val="450"/>
              </a:spcBef>
              <a:buFont typeface="Courier New" panose="02070309020205020404" pitchFamily="49" charset="0"/>
              <a:buChar char="o"/>
            </a:pPr>
            <a:r>
              <a:rPr lang="nl-NL" sz="1800" dirty="0">
                <a:effectLst/>
                <a:latin typeface="Museo Sans 100" panose="02000000000000000000" pitchFamily="50" charset="0"/>
                <a:ea typeface="Arial MT"/>
                <a:cs typeface="Arial MT"/>
              </a:rPr>
              <a:t>Werkt deze persoon op hun eigen basisschool?</a:t>
            </a:r>
            <a:endParaRPr lang="nl-NL" sz="1800" dirty="0">
              <a:effectLst/>
              <a:latin typeface="Arial MT"/>
              <a:ea typeface="Arial MT"/>
              <a:cs typeface="Arial MT"/>
            </a:endParaRPr>
          </a:p>
          <a:p>
            <a:pPr marL="54610">
              <a:spcBef>
                <a:spcPts val="450"/>
              </a:spcBef>
            </a:pPr>
            <a:endParaRPr lang="nl-NL" sz="1800" b="1" dirty="0">
              <a:effectLst/>
              <a:latin typeface="Museo Sans 100" panose="02000000000000000000" pitchFamily="50" charset="0"/>
              <a:ea typeface="Arial MT"/>
              <a:cs typeface="Arial MT"/>
            </a:endParaRPr>
          </a:p>
          <a:p>
            <a:pPr marL="54610">
              <a:spcBef>
                <a:spcPts val="450"/>
              </a:spcBef>
            </a:pPr>
            <a:r>
              <a:rPr lang="nl-NL" sz="1800" b="1" dirty="0">
                <a:effectLst/>
                <a:latin typeface="Museo Sans 100" panose="02000000000000000000" pitchFamily="50" charset="0"/>
                <a:ea typeface="Arial MT"/>
                <a:cs typeface="Arial MT"/>
              </a:rPr>
              <a:t>Leg uit: </a:t>
            </a:r>
            <a:endParaRPr lang="nl-NL" sz="1800" dirty="0">
              <a:effectLst/>
              <a:latin typeface="Arial MT"/>
              <a:ea typeface="Arial MT"/>
              <a:cs typeface="Arial MT"/>
            </a:endParaRPr>
          </a:p>
          <a:p>
            <a:pPr marL="54610" algn="l">
              <a:spcBef>
                <a:spcPts val="450"/>
              </a:spcBef>
            </a:pPr>
            <a:r>
              <a:rPr lang="nl-NL" sz="1800" b="0" dirty="0">
                <a:effectLst/>
                <a:latin typeface="Museo Sans 100" panose="02000000000000000000" pitchFamily="50" charset="0"/>
                <a:ea typeface="Arial MT"/>
                <a:cs typeface="Arial MT"/>
              </a:rPr>
              <a:t>Jullie mochten gaan staan. </a:t>
            </a:r>
            <a:r>
              <a:rPr lang="nl-NL" sz="1800" dirty="0">
                <a:effectLst/>
                <a:latin typeface="Museo Sans 100" panose="02000000000000000000" pitchFamily="50" charset="0"/>
                <a:ea typeface="Arial MT"/>
                <a:cs typeface="Arial MT"/>
              </a:rPr>
              <a:t>Een leraar werkt op de universiteit. Een leraar op de universiteit wordt een ‘professor’ genoemd. Een professor geeft les, maar doet ook onderzoek. De volgende les zal gaan over wat een professor allemaal doet. </a:t>
            </a:r>
            <a:endParaRPr lang="nl-NL" sz="1800" dirty="0">
              <a:effectLst/>
              <a:latin typeface="Arial MT"/>
              <a:ea typeface="Arial MT"/>
              <a:cs typeface="Arial MT"/>
            </a:endParaRPr>
          </a:p>
        </p:txBody>
      </p:sp>
      <p:sp>
        <p:nvSpPr>
          <p:cNvPr id="4" name="Slide Number Placeholder 3"/>
          <p:cNvSpPr>
            <a:spLocks noGrp="1"/>
          </p:cNvSpPr>
          <p:nvPr>
            <p:ph type="sldNum" sz="quarter" idx="5"/>
          </p:nvPr>
        </p:nvSpPr>
        <p:spPr/>
        <p:txBody>
          <a:bodyPr/>
          <a:lstStyle/>
          <a:p>
            <a:fld id="{482BB00A-71ED-40C6-A1CF-164C43AE5CE4}" type="slidenum">
              <a:rPr lang="en-GB" smtClean="0"/>
              <a:pPr/>
              <a:t>21</a:t>
            </a:fld>
            <a:endParaRPr lang="en-GB"/>
          </a:p>
        </p:txBody>
      </p:sp>
    </p:spTree>
    <p:extLst>
      <p:ext uri="{BB962C8B-B14F-4D97-AF65-F5344CB8AC3E}">
        <p14:creationId xmlns:p14="http://schemas.microsoft.com/office/powerpoint/2010/main" val="3923645642"/>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54610">
              <a:spcBef>
                <a:spcPts val="450"/>
              </a:spcBef>
            </a:pPr>
            <a:r>
              <a:rPr lang="nl-NL" sz="1800" dirty="0">
                <a:effectLst/>
                <a:latin typeface="Museo Sans 100" panose="02000000000000000000" pitchFamily="50" charset="0"/>
                <a:ea typeface="Arial MT"/>
                <a:cs typeface="Arial MT"/>
              </a:rPr>
              <a:t>Laat de leerlingen eerst zelf kiezen of ze blijven staan of gaan zitten. </a:t>
            </a:r>
            <a:endParaRPr lang="nl-NL" sz="1800" dirty="0">
              <a:effectLst/>
              <a:latin typeface="Arial MT"/>
              <a:ea typeface="Arial MT"/>
              <a:cs typeface="Arial MT"/>
            </a:endParaRPr>
          </a:p>
          <a:p>
            <a:pPr marL="54610">
              <a:spcBef>
                <a:spcPts val="450"/>
              </a:spcBef>
            </a:pPr>
            <a:endParaRPr lang="nl-NL" sz="1800" b="1" dirty="0">
              <a:effectLst/>
              <a:latin typeface="Museo Sans 100" panose="02000000000000000000" pitchFamily="50" charset="0"/>
              <a:ea typeface="Arial MT"/>
              <a:cs typeface="Arial MT"/>
            </a:endParaRPr>
          </a:p>
          <a:p>
            <a:pPr marL="54610">
              <a:spcBef>
                <a:spcPts val="450"/>
              </a:spcBef>
            </a:pPr>
            <a:r>
              <a:rPr lang="nl-NL" sz="1800" b="1" dirty="0">
                <a:effectLst/>
                <a:latin typeface="Museo Sans 100" panose="02000000000000000000" pitchFamily="50" charset="0"/>
                <a:ea typeface="Arial MT"/>
                <a:cs typeface="Arial MT"/>
              </a:rPr>
              <a:t>Vraag daarna: </a:t>
            </a:r>
            <a:endParaRPr lang="nl-NL" sz="1800" dirty="0">
              <a:effectLst/>
              <a:latin typeface="Arial MT"/>
              <a:ea typeface="Arial MT"/>
              <a:cs typeface="Arial MT"/>
            </a:endParaRPr>
          </a:p>
          <a:p>
            <a:pPr marL="342900" lvl="0" indent="-342900">
              <a:spcBef>
                <a:spcPts val="450"/>
              </a:spcBef>
              <a:buFont typeface="Courier New" panose="02070309020205020404" pitchFamily="49" charset="0"/>
              <a:buChar char="o"/>
            </a:pPr>
            <a:r>
              <a:rPr lang="nl-NL" sz="1800" dirty="0">
                <a:effectLst/>
                <a:latin typeface="Museo Sans 100" panose="02000000000000000000" pitchFamily="50" charset="0"/>
                <a:ea typeface="Arial MT"/>
                <a:cs typeface="Arial MT"/>
              </a:rPr>
              <a:t>Welk beroep zien we? </a:t>
            </a:r>
            <a:endParaRPr lang="nl-NL" sz="1800" dirty="0">
              <a:effectLst/>
              <a:latin typeface="Arial MT"/>
              <a:ea typeface="Arial MT"/>
              <a:cs typeface="Arial MT"/>
            </a:endParaRPr>
          </a:p>
          <a:p>
            <a:pPr marL="342900" lvl="0" indent="-342900">
              <a:spcBef>
                <a:spcPts val="450"/>
              </a:spcBef>
              <a:buFont typeface="Courier New" panose="02070309020205020404" pitchFamily="49" charset="0"/>
              <a:buChar char="o"/>
            </a:pPr>
            <a:r>
              <a:rPr lang="nl-NL" sz="1800" dirty="0">
                <a:effectLst/>
                <a:latin typeface="Museo Sans 100" panose="02000000000000000000" pitchFamily="50" charset="0"/>
                <a:ea typeface="Arial MT"/>
                <a:cs typeface="Arial MT"/>
              </a:rPr>
              <a:t>Wat doet deze persoon? </a:t>
            </a:r>
            <a:endParaRPr lang="nl-NL" sz="1800" dirty="0">
              <a:effectLst/>
              <a:latin typeface="Arial MT"/>
              <a:ea typeface="Arial MT"/>
              <a:cs typeface="Arial MT"/>
            </a:endParaRPr>
          </a:p>
          <a:p>
            <a:pPr marL="342900" lvl="0" indent="-342900">
              <a:spcBef>
                <a:spcPts val="450"/>
              </a:spcBef>
              <a:buFont typeface="Courier New" panose="02070309020205020404" pitchFamily="49" charset="0"/>
              <a:buChar char="o"/>
            </a:pPr>
            <a:r>
              <a:rPr lang="nl-NL" sz="1800" dirty="0">
                <a:effectLst/>
                <a:latin typeface="Museo Sans 100" panose="02000000000000000000" pitchFamily="50" charset="0"/>
                <a:ea typeface="Arial MT"/>
                <a:cs typeface="Arial MT"/>
              </a:rPr>
              <a:t>Werkt deze persoon op de universiteit? </a:t>
            </a:r>
            <a:endParaRPr lang="nl-NL" sz="1800" dirty="0">
              <a:effectLst/>
              <a:latin typeface="Arial MT"/>
              <a:ea typeface="Arial MT"/>
              <a:cs typeface="Arial MT"/>
            </a:endParaRPr>
          </a:p>
          <a:p>
            <a:pPr marL="342900" lvl="0" indent="-342900">
              <a:spcBef>
                <a:spcPts val="450"/>
              </a:spcBef>
              <a:buFont typeface="Courier New" panose="02070309020205020404" pitchFamily="49" charset="0"/>
              <a:buChar char="o"/>
            </a:pPr>
            <a:r>
              <a:rPr lang="nl-NL" sz="1800" dirty="0">
                <a:effectLst/>
                <a:latin typeface="Museo Sans 100" panose="02000000000000000000" pitchFamily="50" charset="0"/>
                <a:ea typeface="Arial MT"/>
                <a:cs typeface="Arial MT"/>
              </a:rPr>
              <a:t>Werkt deze persoon op hun eigen basisschool?</a:t>
            </a:r>
            <a:endParaRPr lang="nl-NL" sz="1800" dirty="0">
              <a:effectLst/>
              <a:latin typeface="Arial MT"/>
              <a:ea typeface="Arial MT"/>
              <a:cs typeface="Arial MT"/>
            </a:endParaRPr>
          </a:p>
          <a:p>
            <a:pPr marL="54610">
              <a:spcBef>
                <a:spcPts val="450"/>
              </a:spcBef>
            </a:pPr>
            <a:endParaRPr lang="nl-NL" sz="1800" b="1" dirty="0">
              <a:effectLst/>
              <a:latin typeface="Museo Sans 100" panose="02000000000000000000" pitchFamily="50" charset="0"/>
              <a:ea typeface="Arial MT"/>
              <a:cs typeface="Arial MT"/>
            </a:endParaRPr>
          </a:p>
          <a:p>
            <a:pPr marL="54610">
              <a:spcBef>
                <a:spcPts val="450"/>
              </a:spcBef>
            </a:pPr>
            <a:r>
              <a:rPr lang="nl-NL" sz="1800" b="1" dirty="0">
                <a:effectLst/>
                <a:latin typeface="Museo Sans 100" panose="02000000000000000000" pitchFamily="50" charset="0"/>
                <a:ea typeface="Arial MT"/>
                <a:cs typeface="Arial MT"/>
              </a:rPr>
              <a:t>Leg uit: </a:t>
            </a:r>
            <a:endParaRPr lang="nl-NL" sz="1800" dirty="0">
              <a:effectLst/>
              <a:latin typeface="Arial MT"/>
              <a:ea typeface="Arial MT"/>
              <a:cs typeface="Arial MT"/>
            </a:endParaRPr>
          </a:p>
          <a:p>
            <a:pPr marL="54610" algn="l">
              <a:spcBef>
                <a:spcPts val="450"/>
              </a:spcBef>
            </a:pPr>
            <a:r>
              <a:rPr lang="nl-NL" sz="1800" dirty="0">
                <a:effectLst/>
                <a:latin typeface="Museo Sans 100" panose="02000000000000000000" pitchFamily="50" charset="0"/>
                <a:ea typeface="Arial MT"/>
                <a:cs typeface="Arial MT"/>
              </a:rPr>
              <a:t>Jullie mochten blijven zitten. Een klassen-assistent werkt niet op de universiteit. Op de universiteit is er telkens maar één leraar aanwezig tijdens de les. Misschien hebben de leerlingen op de basisschool wel een klassen-assistent. Dit is een verschil met de universiteit. </a:t>
            </a:r>
            <a:endParaRPr lang="nl-NL" sz="1800" dirty="0">
              <a:effectLst/>
              <a:latin typeface="Arial MT"/>
              <a:ea typeface="Arial MT"/>
              <a:cs typeface="Arial MT"/>
            </a:endParaRPr>
          </a:p>
          <a:p>
            <a:endParaRPr lang="nl-NL" dirty="0"/>
          </a:p>
        </p:txBody>
      </p:sp>
      <p:sp>
        <p:nvSpPr>
          <p:cNvPr id="4" name="Slide Number Placeholder 3"/>
          <p:cNvSpPr>
            <a:spLocks noGrp="1"/>
          </p:cNvSpPr>
          <p:nvPr>
            <p:ph type="sldNum" sz="quarter" idx="5"/>
          </p:nvPr>
        </p:nvSpPr>
        <p:spPr/>
        <p:txBody>
          <a:bodyPr/>
          <a:lstStyle/>
          <a:p>
            <a:fld id="{482BB00A-71ED-40C6-A1CF-164C43AE5CE4}" type="slidenum">
              <a:rPr lang="en-GB" smtClean="0"/>
              <a:pPr/>
              <a:t>22</a:t>
            </a:fld>
            <a:endParaRPr lang="en-GB"/>
          </a:p>
        </p:txBody>
      </p:sp>
    </p:spTree>
    <p:extLst>
      <p:ext uri="{BB962C8B-B14F-4D97-AF65-F5344CB8AC3E}">
        <p14:creationId xmlns:p14="http://schemas.microsoft.com/office/powerpoint/2010/main" val="2255971943"/>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54610">
              <a:spcBef>
                <a:spcPts val="450"/>
              </a:spcBef>
            </a:pPr>
            <a:r>
              <a:rPr lang="nl-NL" sz="1800" dirty="0">
                <a:effectLst/>
                <a:latin typeface="Museo Sans 100" panose="02000000000000000000" pitchFamily="50" charset="0"/>
                <a:ea typeface="Arial MT"/>
                <a:cs typeface="Arial MT"/>
              </a:rPr>
              <a:t>Laat de leerlingen eerst zelf kiezen of ze blijven staan of gaan zitten. </a:t>
            </a:r>
            <a:endParaRPr lang="nl-NL" sz="1800" dirty="0">
              <a:effectLst/>
              <a:latin typeface="Arial MT"/>
              <a:ea typeface="Arial MT"/>
              <a:cs typeface="Arial MT"/>
            </a:endParaRPr>
          </a:p>
          <a:p>
            <a:pPr marL="54610">
              <a:spcBef>
                <a:spcPts val="450"/>
              </a:spcBef>
            </a:pPr>
            <a:endParaRPr lang="nl-NL" sz="1800" b="1" dirty="0">
              <a:effectLst/>
              <a:latin typeface="Museo Sans 100" panose="02000000000000000000" pitchFamily="50" charset="0"/>
              <a:ea typeface="Arial MT"/>
              <a:cs typeface="Arial MT"/>
            </a:endParaRPr>
          </a:p>
          <a:p>
            <a:pPr marL="54610">
              <a:spcBef>
                <a:spcPts val="450"/>
              </a:spcBef>
            </a:pPr>
            <a:r>
              <a:rPr lang="nl-NL" sz="1800" b="1" dirty="0">
                <a:effectLst/>
                <a:latin typeface="Museo Sans 100" panose="02000000000000000000" pitchFamily="50" charset="0"/>
                <a:ea typeface="Arial MT"/>
                <a:cs typeface="Arial MT"/>
              </a:rPr>
              <a:t>Vraag daarna: </a:t>
            </a:r>
            <a:endParaRPr lang="nl-NL" sz="1800" dirty="0">
              <a:effectLst/>
              <a:latin typeface="Arial MT"/>
              <a:ea typeface="Arial MT"/>
              <a:cs typeface="Arial MT"/>
            </a:endParaRPr>
          </a:p>
          <a:p>
            <a:pPr marL="342900" lvl="0" indent="-342900">
              <a:spcBef>
                <a:spcPts val="450"/>
              </a:spcBef>
              <a:buFont typeface="Courier New" panose="02070309020205020404" pitchFamily="49" charset="0"/>
              <a:buChar char="o"/>
            </a:pPr>
            <a:r>
              <a:rPr lang="nl-NL" sz="1800" dirty="0">
                <a:effectLst/>
                <a:latin typeface="Museo Sans 100" panose="02000000000000000000" pitchFamily="50" charset="0"/>
                <a:ea typeface="Arial MT"/>
                <a:cs typeface="Arial MT"/>
              </a:rPr>
              <a:t>Welk beroep zien we? </a:t>
            </a:r>
            <a:endParaRPr lang="nl-NL" sz="1800" dirty="0">
              <a:effectLst/>
              <a:latin typeface="Arial MT"/>
              <a:ea typeface="Arial MT"/>
              <a:cs typeface="Arial MT"/>
            </a:endParaRPr>
          </a:p>
          <a:p>
            <a:pPr marL="342900" lvl="0" indent="-342900">
              <a:spcBef>
                <a:spcPts val="450"/>
              </a:spcBef>
              <a:buFont typeface="Courier New" panose="02070309020205020404" pitchFamily="49" charset="0"/>
              <a:buChar char="o"/>
            </a:pPr>
            <a:r>
              <a:rPr lang="nl-NL" sz="1800" dirty="0">
                <a:effectLst/>
                <a:latin typeface="Museo Sans 100" panose="02000000000000000000" pitchFamily="50" charset="0"/>
                <a:ea typeface="Arial MT"/>
                <a:cs typeface="Arial MT"/>
              </a:rPr>
              <a:t>Wat doet deze persoon? </a:t>
            </a:r>
            <a:endParaRPr lang="nl-NL" sz="1800" dirty="0">
              <a:effectLst/>
              <a:latin typeface="Arial MT"/>
              <a:ea typeface="Arial MT"/>
              <a:cs typeface="Arial MT"/>
            </a:endParaRPr>
          </a:p>
          <a:p>
            <a:pPr marL="342900" lvl="0" indent="-342900">
              <a:spcBef>
                <a:spcPts val="450"/>
              </a:spcBef>
              <a:buFont typeface="Courier New" panose="02070309020205020404" pitchFamily="49" charset="0"/>
              <a:buChar char="o"/>
            </a:pPr>
            <a:r>
              <a:rPr lang="nl-NL" sz="1800" dirty="0">
                <a:effectLst/>
                <a:latin typeface="Museo Sans 100" panose="02000000000000000000" pitchFamily="50" charset="0"/>
                <a:ea typeface="Arial MT"/>
                <a:cs typeface="Arial MT"/>
              </a:rPr>
              <a:t>Werkt deze persoon op de universiteit? </a:t>
            </a:r>
            <a:endParaRPr lang="nl-NL" sz="1800" dirty="0">
              <a:effectLst/>
              <a:latin typeface="Arial MT"/>
              <a:ea typeface="Arial MT"/>
              <a:cs typeface="Arial MT"/>
            </a:endParaRPr>
          </a:p>
          <a:p>
            <a:pPr marL="342900" lvl="0" indent="-342900">
              <a:spcBef>
                <a:spcPts val="450"/>
              </a:spcBef>
              <a:buFont typeface="Courier New" panose="02070309020205020404" pitchFamily="49" charset="0"/>
              <a:buChar char="o"/>
            </a:pPr>
            <a:r>
              <a:rPr lang="nl-NL" sz="1800" dirty="0">
                <a:effectLst/>
                <a:latin typeface="Museo Sans 100" panose="02000000000000000000" pitchFamily="50" charset="0"/>
                <a:ea typeface="Arial MT"/>
                <a:cs typeface="Arial MT"/>
              </a:rPr>
              <a:t>Werkt deze persoon op hun eigen basisschool?</a:t>
            </a:r>
            <a:endParaRPr lang="nl-NL" sz="1800" dirty="0">
              <a:effectLst/>
              <a:latin typeface="Arial MT"/>
              <a:ea typeface="Arial MT"/>
              <a:cs typeface="Arial MT"/>
            </a:endParaRPr>
          </a:p>
          <a:p>
            <a:pPr marL="54610">
              <a:spcBef>
                <a:spcPts val="450"/>
              </a:spcBef>
            </a:pPr>
            <a:endParaRPr lang="nl-NL" sz="1800" b="1" dirty="0">
              <a:effectLst/>
              <a:latin typeface="Museo Sans 100" panose="02000000000000000000" pitchFamily="50" charset="0"/>
              <a:ea typeface="Arial MT"/>
              <a:cs typeface="Arial MT"/>
            </a:endParaRPr>
          </a:p>
          <a:p>
            <a:pPr marL="54610">
              <a:spcBef>
                <a:spcPts val="450"/>
              </a:spcBef>
            </a:pPr>
            <a:r>
              <a:rPr lang="nl-NL" sz="1800" b="1" dirty="0">
                <a:effectLst/>
                <a:latin typeface="Museo Sans 100" panose="02000000000000000000" pitchFamily="50" charset="0"/>
                <a:ea typeface="Arial MT"/>
                <a:cs typeface="Arial MT"/>
              </a:rPr>
              <a:t>Leg uit: </a:t>
            </a:r>
            <a:endParaRPr lang="nl-NL" sz="1800" dirty="0">
              <a:effectLst/>
              <a:latin typeface="Arial MT"/>
              <a:ea typeface="Arial MT"/>
              <a:cs typeface="Arial MT"/>
            </a:endParaRPr>
          </a:p>
          <a:p>
            <a:r>
              <a:rPr lang="nl-NL" sz="1800" dirty="0">
                <a:effectLst/>
                <a:latin typeface="Museo Sans 100" panose="02000000000000000000" pitchFamily="50" charset="0"/>
                <a:ea typeface="Arial MT"/>
                <a:cs typeface="Arial MT"/>
              </a:rPr>
              <a:t>De leerlingen mochten gaan staan. Een universiteit heeft één of meerdere conciërges. Een conciërge zorgt ervoor dat het gebouw netjes blijft, alle benodigde spullen aanwezig zijn en bewaakt het gebouw. Omdat de EUR veel gebouwen en werknemers heeft, is het belangrijk dat alles goed kan verlopen bij het werk. Daarom is een </a:t>
            </a:r>
            <a:r>
              <a:rPr lang="nl-NL" sz="1800">
                <a:effectLst/>
                <a:latin typeface="Museo Sans 100" panose="02000000000000000000" pitchFamily="50" charset="0"/>
                <a:ea typeface="Arial MT"/>
                <a:cs typeface="Arial MT"/>
              </a:rPr>
              <a:t>conciërge erg </a:t>
            </a:r>
            <a:r>
              <a:rPr lang="nl-NL" sz="1800" dirty="0">
                <a:effectLst/>
                <a:latin typeface="Museo Sans 100" panose="02000000000000000000" pitchFamily="50" charset="0"/>
                <a:ea typeface="Arial MT"/>
                <a:cs typeface="Arial MT"/>
              </a:rPr>
              <a:t>belangrijk. Onze basisschool heeft ook een conciërge. </a:t>
            </a:r>
            <a:endParaRPr lang="nl-NL" dirty="0"/>
          </a:p>
        </p:txBody>
      </p:sp>
      <p:sp>
        <p:nvSpPr>
          <p:cNvPr id="4" name="Slide Number Placeholder 3"/>
          <p:cNvSpPr>
            <a:spLocks noGrp="1"/>
          </p:cNvSpPr>
          <p:nvPr>
            <p:ph type="sldNum" sz="quarter" idx="5"/>
          </p:nvPr>
        </p:nvSpPr>
        <p:spPr/>
        <p:txBody>
          <a:bodyPr/>
          <a:lstStyle/>
          <a:p>
            <a:fld id="{482BB00A-71ED-40C6-A1CF-164C43AE5CE4}" type="slidenum">
              <a:rPr lang="en-GB" smtClean="0"/>
              <a:pPr/>
              <a:t>23</a:t>
            </a:fld>
            <a:endParaRPr lang="en-GB"/>
          </a:p>
        </p:txBody>
      </p:sp>
    </p:spTree>
    <p:extLst>
      <p:ext uri="{BB962C8B-B14F-4D97-AF65-F5344CB8AC3E}">
        <p14:creationId xmlns:p14="http://schemas.microsoft.com/office/powerpoint/2010/main" val="2441246046"/>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54610" algn="l">
              <a:spcBef>
                <a:spcPts val="450"/>
              </a:spcBef>
            </a:pPr>
            <a:r>
              <a:rPr lang="nl-NL" sz="1200" b="1" dirty="0">
                <a:effectLst/>
                <a:latin typeface="Museo Sans 100" panose="02000000000000000000" pitchFamily="50" charset="0"/>
                <a:ea typeface="Arial MT"/>
                <a:cs typeface="Arial MT"/>
              </a:rPr>
              <a:t>Leg uit: </a:t>
            </a:r>
            <a:endParaRPr lang="nl-NL" sz="1200" b="1" dirty="0">
              <a:effectLst/>
              <a:latin typeface="Arial MT"/>
              <a:ea typeface="Arial MT"/>
              <a:cs typeface="Arial MT"/>
            </a:endParaRPr>
          </a:p>
          <a:p>
            <a:pPr marL="54610" algn="l">
              <a:spcBef>
                <a:spcPts val="450"/>
              </a:spcBef>
            </a:pPr>
            <a:r>
              <a:rPr lang="nl-NL" sz="1200" dirty="0">
                <a:effectLst/>
                <a:latin typeface="Museo Sans 100" panose="02000000000000000000" pitchFamily="50" charset="0"/>
                <a:ea typeface="Arial MT"/>
                <a:cs typeface="Arial MT"/>
              </a:rPr>
              <a:t>Dit zijn een aantal mensen die op de universiteit werken. Misschien kunnen jullie zelf nog mensen bedenken die op de universiteit werken. </a:t>
            </a:r>
            <a:endParaRPr lang="nl-NL" sz="1200" dirty="0">
              <a:effectLst/>
              <a:latin typeface="Arial MT"/>
              <a:ea typeface="Arial MT"/>
              <a:cs typeface="Arial MT"/>
            </a:endParaRPr>
          </a:p>
          <a:p>
            <a:pPr marL="54610" algn="l">
              <a:spcBef>
                <a:spcPts val="450"/>
              </a:spcBef>
            </a:pPr>
            <a:endParaRPr lang="nl-NL" sz="1200" b="1" dirty="0">
              <a:effectLst/>
              <a:latin typeface="Museo Sans 100" panose="02000000000000000000" pitchFamily="50" charset="0"/>
              <a:ea typeface="Arial MT"/>
              <a:cs typeface="Arial MT"/>
            </a:endParaRPr>
          </a:p>
          <a:p>
            <a:pPr marL="54610" algn="l">
              <a:spcBef>
                <a:spcPts val="450"/>
              </a:spcBef>
            </a:pPr>
            <a:r>
              <a:rPr lang="nl-NL" sz="1200" b="1" dirty="0">
                <a:effectLst/>
                <a:latin typeface="Museo Sans 100" panose="02000000000000000000" pitchFamily="50" charset="0"/>
                <a:ea typeface="Arial MT"/>
                <a:cs typeface="Arial MT"/>
              </a:rPr>
              <a:t>Vraag de leerlingen:</a:t>
            </a:r>
            <a:endParaRPr lang="nl-NL" sz="1200" dirty="0">
              <a:effectLst/>
              <a:latin typeface="Arial MT"/>
              <a:ea typeface="Arial MT"/>
              <a:cs typeface="Arial MT"/>
            </a:endParaRPr>
          </a:p>
          <a:p>
            <a:pPr marL="342900" lvl="0" indent="-342900" algn="l">
              <a:spcBef>
                <a:spcPts val="450"/>
              </a:spcBef>
              <a:buFont typeface="Courier New" panose="02070309020205020404" pitchFamily="49" charset="0"/>
              <a:buChar char="o"/>
            </a:pPr>
            <a:r>
              <a:rPr lang="nl-NL" sz="1200" dirty="0">
                <a:effectLst/>
                <a:latin typeface="Museo Sans 100" panose="02000000000000000000" pitchFamily="50" charset="0"/>
                <a:ea typeface="Arial MT"/>
                <a:cs typeface="Arial MT"/>
              </a:rPr>
              <a:t>Wie werken er nog meer op de universiteit? </a:t>
            </a:r>
            <a:r>
              <a:rPr lang="nl-NL" sz="1200" i="1" dirty="0">
                <a:effectLst/>
                <a:latin typeface="Museo Sans 100" panose="02000000000000000000" pitchFamily="50" charset="0"/>
                <a:ea typeface="Arial MT"/>
                <a:cs typeface="Arial MT"/>
              </a:rPr>
              <a:t>Mogelijke antwoorden: website maker, bibliotheekmedewerker, studieadviseur, psycholoog, financieel medewerkers</a:t>
            </a:r>
            <a:endParaRPr lang="nl-NL" sz="1200" dirty="0">
              <a:effectLst/>
              <a:latin typeface="Arial MT"/>
              <a:ea typeface="Arial MT"/>
              <a:cs typeface="Arial MT"/>
            </a:endParaRPr>
          </a:p>
          <a:p>
            <a:pPr marL="342900" lvl="0" indent="-342900" algn="l">
              <a:spcBef>
                <a:spcPts val="450"/>
              </a:spcBef>
              <a:buFont typeface="Courier New" panose="02070309020205020404" pitchFamily="49" charset="0"/>
              <a:buChar char="o"/>
            </a:pPr>
            <a:r>
              <a:rPr lang="nl-NL" sz="1200" dirty="0">
                <a:effectLst/>
                <a:latin typeface="Museo Sans 100" panose="02000000000000000000" pitchFamily="50" charset="0"/>
                <a:ea typeface="Arial MT"/>
                <a:cs typeface="Arial MT"/>
              </a:rPr>
              <a:t>Wie werken er nog meer op een basisschool? </a:t>
            </a:r>
            <a:r>
              <a:rPr lang="nl-NL" sz="1200" i="1" dirty="0">
                <a:effectLst/>
                <a:latin typeface="Museo Sans 100" panose="02000000000000000000" pitchFamily="50" charset="0"/>
                <a:ea typeface="Arial MT"/>
                <a:cs typeface="Arial MT"/>
              </a:rPr>
              <a:t>Mogelijke antwoorden:</a:t>
            </a:r>
            <a:r>
              <a:rPr lang="nl-NL" sz="1200" dirty="0">
                <a:effectLst/>
                <a:latin typeface="Museo Sans 100" panose="02000000000000000000" pitchFamily="50" charset="0"/>
                <a:ea typeface="Arial MT"/>
                <a:cs typeface="Arial MT"/>
              </a:rPr>
              <a:t> </a:t>
            </a:r>
            <a:r>
              <a:rPr lang="nl-NL" sz="1200" i="1" dirty="0">
                <a:effectLst/>
                <a:latin typeface="Museo Sans 100" panose="02000000000000000000" pitchFamily="50" charset="0"/>
                <a:ea typeface="Arial MT"/>
                <a:cs typeface="Arial MT"/>
              </a:rPr>
              <a:t>gymdocent, muziekdocent, stagiair.</a:t>
            </a:r>
            <a:endParaRPr lang="nl-NL" sz="1200" dirty="0">
              <a:effectLst/>
              <a:latin typeface="Arial MT"/>
              <a:ea typeface="Arial MT"/>
              <a:cs typeface="Arial MT"/>
            </a:endParaRPr>
          </a:p>
          <a:p>
            <a:endParaRPr lang="nl-NL" dirty="0"/>
          </a:p>
        </p:txBody>
      </p:sp>
      <p:sp>
        <p:nvSpPr>
          <p:cNvPr id="4" name="Slide Number Placeholder 3"/>
          <p:cNvSpPr>
            <a:spLocks noGrp="1"/>
          </p:cNvSpPr>
          <p:nvPr>
            <p:ph type="sldNum" sz="quarter" idx="5"/>
          </p:nvPr>
        </p:nvSpPr>
        <p:spPr/>
        <p:txBody>
          <a:bodyPr/>
          <a:lstStyle/>
          <a:p>
            <a:fld id="{482BB00A-71ED-40C6-A1CF-164C43AE5CE4}" type="slidenum">
              <a:rPr lang="en-GB" smtClean="0"/>
              <a:pPr/>
              <a:t>24</a:t>
            </a:fld>
            <a:endParaRPr lang="en-GB"/>
          </a:p>
        </p:txBody>
      </p:sp>
    </p:spTree>
    <p:extLst>
      <p:ext uri="{BB962C8B-B14F-4D97-AF65-F5344CB8AC3E}">
        <p14:creationId xmlns:p14="http://schemas.microsoft.com/office/powerpoint/2010/main" val="2175286919"/>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C696321-7440-F653-D04D-166553A770CB}"/>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54237FBB-EC03-6536-4D43-3FB6E423870E}"/>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21791C87-C092-A6AB-08DA-2CF18A38C392}"/>
              </a:ext>
            </a:extLst>
          </p:cNvPr>
          <p:cNvSpPr>
            <a:spLocks noGrp="1"/>
          </p:cNvSpPr>
          <p:nvPr>
            <p:ph type="body" idx="1"/>
          </p:nvPr>
        </p:nvSpPr>
        <p:spPr/>
        <p:txBody>
          <a:bodyPr/>
          <a:lstStyle/>
          <a:p>
            <a:pPr marL="54610" algn="l">
              <a:spcBef>
                <a:spcPts val="450"/>
              </a:spcBef>
            </a:pPr>
            <a:r>
              <a:rPr lang="nl-NL" sz="1800" b="1" dirty="0">
                <a:effectLst/>
                <a:latin typeface="Museo Sans 100" panose="02000000000000000000" pitchFamily="50" charset="0"/>
                <a:ea typeface="Arial MT"/>
                <a:cs typeface="Arial MT"/>
              </a:rPr>
              <a:t>Vraag de leerlingen: </a:t>
            </a:r>
            <a:endParaRPr lang="nl-NL" sz="1800" dirty="0">
              <a:effectLst/>
              <a:latin typeface="Arial MT"/>
              <a:ea typeface="Arial MT"/>
              <a:cs typeface="Arial MT"/>
            </a:endParaRPr>
          </a:p>
          <a:p>
            <a:pPr marL="342900" lvl="0" indent="-342900" algn="l">
              <a:spcBef>
                <a:spcPts val="450"/>
              </a:spcBef>
              <a:buFont typeface="Courier New" panose="02070309020205020404" pitchFamily="49" charset="0"/>
              <a:buChar char="o"/>
            </a:pPr>
            <a:r>
              <a:rPr lang="nl-NL" sz="1800" dirty="0">
                <a:effectLst/>
                <a:latin typeface="Museo Sans 100" panose="02000000000000000000" pitchFamily="50" charset="0"/>
                <a:ea typeface="Arial MT"/>
                <a:cs typeface="Arial MT"/>
              </a:rPr>
              <a:t>Wat is een universiteit? </a:t>
            </a:r>
            <a:endParaRPr lang="nl-NL" sz="1800" dirty="0">
              <a:effectLst/>
              <a:latin typeface="Arial MT"/>
              <a:ea typeface="Arial MT"/>
              <a:cs typeface="Arial MT"/>
            </a:endParaRPr>
          </a:p>
          <a:p>
            <a:pPr marL="342900" lvl="0" indent="-342900" algn="l">
              <a:spcBef>
                <a:spcPts val="450"/>
              </a:spcBef>
              <a:buFont typeface="Courier New" panose="02070309020205020404" pitchFamily="49" charset="0"/>
              <a:buChar char="o"/>
            </a:pPr>
            <a:r>
              <a:rPr lang="nl-NL" sz="1800" dirty="0">
                <a:effectLst/>
                <a:latin typeface="Museo Sans 100" panose="02000000000000000000" pitchFamily="50" charset="0"/>
                <a:ea typeface="Arial MT"/>
                <a:cs typeface="Arial MT"/>
              </a:rPr>
              <a:t>Wat doet een universiteit hetzelfde als de basisschool? </a:t>
            </a:r>
            <a:endParaRPr lang="nl-NL" sz="1800" dirty="0">
              <a:effectLst/>
              <a:latin typeface="Arial MT"/>
              <a:ea typeface="Arial MT"/>
              <a:cs typeface="Arial MT"/>
            </a:endParaRPr>
          </a:p>
          <a:p>
            <a:pPr marL="342900" lvl="0" indent="-342900" algn="l">
              <a:spcBef>
                <a:spcPts val="450"/>
              </a:spcBef>
              <a:buFont typeface="Courier New" panose="02070309020205020404" pitchFamily="49" charset="0"/>
              <a:buChar char="o"/>
            </a:pPr>
            <a:r>
              <a:rPr lang="nl-NL" sz="1800" dirty="0">
                <a:effectLst/>
                <a:latin typeface="Museo Sans 100" panose="02000000000000000000" pitchFamily="50" charset="0"/>
                <a:ea typeface="Arial MT"/>
                <a:cs typeface="Arial MT"/>
              </a:rPr>
              <a:t>Wat doet een universiteit anders dan een basisschool?</a:t>
            </a:r>
            <a:endParaRPr lang="nl-NL" sz="1800" dirty="0">
              <a:effectLst/>
              <a:latin typeface="Arial MT"/>
              <a:ea typeface="Arial MT"/>
              <a:cs typeface="Arial MT"/>
            </a:endParaRPr>
          </a:p>
          <a:p>
            <a:pPr marL="54610" algn="l">
              <a:spcBef>
                <a:spcPts val="450"/>
              </a:spcBef>
            </a:pPr>
            <a:endParaRPr lang="nl-NL" sz="1800" b="1" dirty="0">
              <a:effectLst/>
              <a:latin typeface="Museo Sans 100" panose="02000000000000000000" pitchFamily="50" charset="0"/>
              <a:ea typeface="Arial MT"/>
              <a:cs typeface="Arial MT"/>
            </a:endParaRPr>
          </a:p>
          <a:p>
            <a:pPr marL="54610" algn="l">
              <a:spcBef>
                <a:spcPts val="450"/>
              </a:spcBef>
            </a:pPr>
            <a:r>
              <a:rPr lang="nl-NL" sz="1800" b="1" dirty="0">
                <a:effectLst/>
                <a:latin typeface="Museo Sans 100" panose="02000000000000000000" pitchFamily="50" charset="0"/>
                <a:ea typeface="Arial MT"/>
                <a:cs typeface="Arial MT"/>
              </a:rPr>
              <a:t>Leg uit: </a:t>
            </a:r>
            <a:endParaRPr lang="nl-NL" sz="1800" dirty="0">
              <a:effectLst/>
              <a:latin typeface="Arial MT"/>
              <a:ea typeface="Arial MT"/>
              <a:cs typeface="Arial MT"/>
            </a:endParaRPr>
          </a:p>
          <a:p>
            <a:pPr marL="54610" algn="l">
              <a:spcBef>
                <a:spcPts val="450"/>
              </a:spcBef>
            </a:pPr>
            <a:r>
              <a:rPr lang="nl-NL" sz="1800" dirty="0">
                <a:effectLst/>
                <a:latin typeface="Museo Sans 100" panose="02000000000000000000" pitchFamily="50" charset="0"/>
                <a:ea typeface="Arial MT"/>
                <a:cs typeface="Arial MT"/>
              </a:rPr>
              <a:t>Wacht de antwoorden van de leerlingen eerst af en vul indien nodig aan. De conclusie is dat een universiteit eigenlijk ook een school is, net zoals die van jullie. Het verschil met onze school is dat een universiteit ook onderzoek doet. Dat onderzoek wordt gedaan door professoren. Volgende keer leren jullie meer over wat een professor allemaal doet. </a:t>
            </a:r>
            <a:endParaRPr lang="nl-NL" sz="1800" dirty="0">
              <a:effectLst/>
              <a:latin typeface="Arial MT"/>
              <a:ea typeface="Arial MT"/>
              <a:cs typeface="Arial MT"/>
            </a:endParaRPr>
          </a:p>
          <a:p>
            <a:pPr marL="54610" algn="l">
              <a:spcBef>
                <a:spcPts val="450"/>
              </a:spcBef>
            </a:pPr>
            <a:endParaRPr lang="nl-NL" sz="1800" dirty="0">
              <a:effectLst/>
              <a:latin typeface="Arial MT"/>
              <a:ea typeface="Arial MT"/>
              <a:cs typeface="Arial MT"/>
            </a:endParaRPr>
          </a:p>
        </p:txBody>
      </p:sp>
      <p:sp>
        <p:nvSpPr>
          <p:cNvPr id="4" name="Slide Number Placeholder 3">
            <a:extLst>
              <a:ext uri="{FF2B5EF4-FFF2-40B4-BE49-F238E27FC236}">
                <a16:creationId xmlns:a16="http://schemas.microsoft.com/office/drawing/2014/main" id="{61EC8B28-9958-D68A-E0DD-D7E19508FA96}"/>
              </a:ext>
            </a:extLst>
          </p:cNvPr>
          <p:cNvSpPr>
            <a:spLocks noGrp="1"/>
          </p:cNvSpPr>
          <p:nvPr>
            <p:ph type="sldNum" sz="quarter" idx="5"/>
          </p:nvPr>
        </p:nvSpPr>
        <p:spPr/>
        <p:txBody>
          <a:bodyPr/>
          <a:lstStyle/>
          <a:p>
            <a:fld id="{482BB00A-71ED-40C6-A1CF-164C43AE5CE4}" type="slidenum">
              <a:rPr lang="en-GB" smtClean="0"/>
              <a:pPr/>
              <a:t>25</a:t>
            </a:fld>
            <a:endParaRPr lang="en-GB"/>
          </a:p>
        </p:txBody>
      </p:sp>
    </p:spTree>
    <p:extLst>
      <p:ext uri="{BB962C8B-B14F-4D97-AF65-F5344CB8AC3E}">
        <p14:creationId xmlns:p14="http://schemas.microsoft.com/office/powerpoint/2010/main" val="2774417755"/>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54610" algn="l">
              <a:spcBef>
                <a:spcPts val="450"/>
              </a:spcBef>
            </a:pPr>
            <a:r>
              <a:rPr lang="nl-NL" sz="1800" b="1" dirty="0">
                <a:effectLst/>
                <a:latin typeface="Museo Sans 100" panose="02000000000000000000" pitchFamily="50" charset="0"/>
                <a:ea typeface="Arial MT"/>
                <a:cs typeface="Arial MT"/>
              </a:rPr>
              <a:t>Werkvorm:</a:t>
            </a:r>
            <a:endParaRPr lang="nl-NL" sz="1800" dirty="0">
              <a:effectLst/>
              <a:latin typeface="Arial MT"/>
              <a:ea typeface="Arial MT"/>
              <a:cs typeface="Arial MT"/>
            </a:endParaRPr>
          </a:p>
          <a:p>
            <a:pPr marL="54610" algn="l">
              <a:spcBef>
                <a:spcPts val="450"/>
              </a:spcBef>
            </a:pPr>
            <a:r>
              <a:rPr lang="nl-NL" sz="1800" dirty="0">
                <a:effectLst/>
                <a:latin typeface="Museo Sans 100" panose="02000000000000000000" pitchFamily="50" charset="0"/>
                <a:ea typeface="Arial MT"/>
                <a:cs typeface="Arial MT"/>
              </a:rPr>
              <a:t>De hint van de professor wordt opgelezen. </a:t>
            </a:r>
            <a:r>
              <a:rPr lang="nl-NL" sz="1800" dirty="0">
                <a:effectLst/>
                <a:latin typeface="Arial MT"/>
                <a:ea typeface="Arial MT"/>
                <a:cs typeface="Arial MT"/>
              </a:rPr>
              <a:t> </a:t>
            </a:r>
            <a:r>
              <a:rPr lang="nl-NL" sz="1800" dirty="0">
                <a:effectLst/>
                <a:latin typeface="Museo Sans 100" panose="02000000000000000000" pitchFamily="50" charset="0"/>
                <a:ea typeface="Arial MT"/>
                <a:cs typeface="Arial MT"/>
              </a:rPr>
              <a:t>Voer een kort klassengesprek over of er leerlingen zijn van wie de favoriete app dezelfde is als die van de professor. Hang deze hint daarna op </a:t>
            </a:r>
            <a:r>
              <a:rPr lang="nl-NL" sz="1800">
                <a:effectLst/>
                <a:latin typeface="Museo Sans 100" panose="02000000000000000000" pitchFamily="50" charset="0"/>
                <a:ea typeface="Arial MT"/>
                <a:cs typeface="Arial MT"/>
              </a:rPr>
              <a:t>de poster. </a:t>
            </a:r>
            <a:endParaRPr lang="nl-NL" sz="1800" dirty="0">
              <a:effectLst/>
              <a:latin typeface="Arial MT"/>
              <a:ea typeface="Arial MT"/>
              <a:cs typeface="Arial MT"/>
            </a:endParaRPr>
          </a:p>
          <a:p>
            <a:pPr marL="54610" algn="l">
              <a:spcBef>
                <a:spcPts val="450"/>
              </a:spcBef>
            </a:pPr>
            <a:endParaRPr lang="nl-NL" sz="1800" b="1" dirty="0">
              <a:effectLst/>
              <a:latin typeface="Museo Sans 100" panose="02000000000000000000" pitchFamily="50" charset="0"/>
              <a:ea typeface="Arial MT"/>
              <a:cs typeface="Arial MT"/>
            </a:endParaRPr>
          </a:p>
          <a:p>
            <a:pPr marL="54610" algn="l">
              <a:spcBef>
                <a:spcPts val="450"/>
              </a:spcBef>
            </a:pPr>
            <a:r>
              <a:rPr lang="nl-NL" sz="1800" b="1" dirty="0">
                <a:effectLst/>
                <a:latin typeface="Museo Sans 100" panose="02000000000000000000" pitchFamily="50" charset="0"/>
                <a:ea typeface="Arial MT"/>
                <a:cs typeface="Arial MT"/>
              </a:rPr>
              <a:t>Leg uit: </a:t>
            </a:r>
            <a:endParaRPr lang="nl-NL" sz="1800" dirty="0">
              <a:effectLst/>
              <a:latin typeface="Arial MT"/>
              <a:ea typeface="Arial MT"/>
              <a:cs typeface="Arial MT"/>
            </a:endParaRPr>
          </a:p>
          <a:p>
            <a:pPr marL="54610" algn="l">
              <a:spcBef>
                <a:spcPts val="450"/>
              </a:spcBef>
            </a:pPr>
            <a:r>
              <a:rPr lang="nl-NL" sz="1800" dirty="0">
                <a:effectLst/>
                <a:latin typeface="Museo Sans 100" panose="02000000000000000000" pitchFamily="50" charset="0"/>
                <a:ea typeface="Arial MT"/>
                <a:cs typeface="Arial MT"/>
              </a:rPr>
              <a:t>De professor heeft om zichzelf beter voor te stellen aan het einde van elke les een hint voor jullie. In de hint van deze week vertelt de professor wat diens favoriete app op de telefoon is. </a:t>
            </a:r>
            <a:endParaRPr lang="nl-NL" sz="1800" dirty="0">
              <a:effectLst/>
              <a:latin typeface="Arial MT"/>
              <a:ea typeface="Arial MT"/>
              <a:cs typeface="Arial MT"/>
            </a:endParaRPr>
          </a:p>
          <a:p>
            <a:pPr marL="54610" algn="l">
              <a:spcBef>
                <a:spcPts val="450"/>
              </a:spcBef>
            </a:pPr>
            <a:endParaRPr lang="nl-NL" sz="1800" b="1" dirty="0">
              <a:effectLst/>
              <a:latin typeface="Museo Sans 100" panose="02000000000000000000" pitchFamily="50" charset="0"/>
              <a:ea typeface="Arial MT"/>
              <a:cs typeface="Arial MT"/>
            </a:endParaRPr>
          </a:p>
          <a:p>
            <a:pPr marL="54610" algn="l">
              <a:spcBef>
                <a:spcPts val="450"/>
              </a:spcBef>
            </a:pPr>
            <a:r>
              <a:rPr lang="nl-NL" sz="1800" b="1" dirty="0">
                <a:effectLst/>
                <a:latin typeface="Museo Sans 100" panose="02000000000000000000" pitchFamily="50" charset="0"/>
                <a:ea typeface="Arial MT"/>
                <a:cs typeface="Arial MT"/>
              </a:rPr>
              <a:t>Vraag: </a:t>
            </a:r>
            <a:endParaRPr lang="nl-NL" sz="1800" dirty="0">
              <a:effectLst/>
              <a:latin typeface="Arial MT"/>
              <a:ea typeface="Arial MT"/>
              <a:cs typeface="Arial MT"/>
            </a:endParaRPr>
          </a:p>
          <a:p>
            <a:pPr marL="342900" lvl="0" indent="-342900" algn="l">
              <a:spcBef>
                <a:spcPts val="450"/>
              </a:spcBef>
              <a:buFont typeface="Courier New" panose="02070309020205020404" pitchFamily="49" charset="0"/>
              <a:buChar char="o"/>
            </a:pPr>
            <a:r>
              <a:rPr lang="nl-NL" sz="1800" dirty="0">
                <a:effectLst/>
                <a:latin typeface="Museo Sans 100" panose="02000000000000000000" pitchFamily="50" charset="0"/>
                <a:ea typeface="Arial MT"/>
                <a:cs typeface="Arial MT"/>
              </a:rPr>
              <a:t>Wie heeft dezelfde favoriete app als die van de professor? </a:t>
            </a:r>
            <a:endParaRPr lang="nl-NL" sz="1800" dirty="0">
              <a:effectLst/>
              <a:latin typeface="Arial MT"/>
              <a:ea typeface="Arial MT"/>
              <a:cs typeface="Arial MT"/>
            </a:endParaRPr>
          </a:p>
          <a:p>
            <a:pPr marL="342900" lvl="0" indent="-342900" algn="l">
              <a:spcBef>
                <a:spcPts val="450"/>
              </a:spcBef>
              <a:buFont typeface="Courier New" panose="02070309020205020404" pitchFamily="49" charset="0"/>
              <a:buChar char="o"/>
            </a:pPr>
            <a:r>
              <a:rPr lang="nl-NL" sz="1800" dirty="0">
                <a:effectLst/>
                <a:latin typeface="Museo Sans 100" panose="02000000000000000000" pitchFamily="50" charset="0"/>
                <a:ea typeface="Arial MT"/>
                <a:cs typeface="Arial MT"/>
              </a:rPr>
              <a:t>Welke andere favoriete apps hebben jullie? </a:t>
            </a:r>
            <a:endParaRPr lang="nl-NL" sz="1800" dirty="0">
              <a:effectLst/>
              <a:latin typeface="Arial MT"/>
              <a:ea typeface="Arial MT"/>
              <a:cs typeface="Arial MT"/>
            </a:endParaRPr>
          </a:p>
          <a:p>
            <a:pPr marL="54610" algn="l">
              <a:spcBef>
                <a:spcPts val="450"/>
              </a:spcBef>
            </a:pPr>
            <a:endParaRPr lang="nl-NL" sz="1800" b="1" dirty="0">
              <a:effectLst/>
              <a:latin typeface="Museo Sans 100" panose="02000000000000000000" pitchFamily="50" charset="0"/>
              <a:ea typeface="Arial MT"/>
              <a:cs typeface="Arial MT"/>
            </a:endParaRPr>
          </a:p>
          <a:p>
            <a:pPr marL="54610" algn="l">
              <a:spcBef>
                <a:spcPts val="450"/>
              </a:spcBef>
            </a:pPr>
            <a:r>
              <a:rPr lang="nl-NL" sz="1800" b="1" dirty="0">
                <a:effectLst/>
                <a:latin typeface="Museo Sans 100" panose="02000000000000000000" pitchFamily="50" charset="0"/>
                <a:ea typeface="Arial MT"/>
                <a:cs typeface="Arial MT"/>
              </a:rPr>
              <a:t>Leg uit: </a:t>
            </a:r>
            <a:endParaRPr lang="nl-NL" sz="1800" dirty="0">
              <a:effectLst/>
              <a:latin typeface="Arial MT"/>
              <a:ea typeface="Arial MT"/>
              <a:cs typeface="Arial MT"/>
            </a:endParaRPr>
          </a:p>
          <a:p>
            <a:r>
              <a:rPr lang="nl-NL" sz="1800" dirty="0">
                <a:effectLst/>
                <a:latin typeface="Museo Sans 100" panose="02000000000000000000" pitchFamily="50" charset="0"/>
                <a:ea typeface="Arial MT"/>
                <a:cs typeface="Arial MT"/>
              </a:rPr>
              <a:t>We gaan de hint ophangen in het klaslokaal zodat jullie na elke les steeds een beetje beter weten wie de professor is. </a:t>
            </a:r>
            <a:endParaRPr lang="nl-NL" sz="1800" dirty="0">
              <a:effectLst/>
              <a:latin typeface="Arial MT"/>
              <a:ea typeface="Arial MT"/>
              <a:cs typeface="Arial MT"/>
            </a:endParaRPr>
          </a:p>
        </p:txBody>
      </p:sp>
      <p:sp>
        <p:nvSpPr>
          <p:cNvPr id="4" name="Slide Number Placeholder 3"/>
          <p:cNvSpPr>
            <a:spLocks noGrp="1"/>
          </p:cNvSpPr>
          <p:nvPr>
            <p:ph type="sldNum" sz="quarter" idx="5"/>
          </p:nvPr>
        </p:nvSpPr>
        <p:spPr/>
        <p:txBody>
          <a:bodyPr/>
          <a:lstStyle/>
          <a:p>
            <a:fld id="{482BB00A-71ED-40C6-A1CF-164C43AE5CE4}" type="slidenum">
              <a:rPr lang="en-GB" smtClean="0"/>
              <a:pPr/>
              <a:t>26</a:t>
            </a:fld>
            <a:endParaRPr lang="en-GB"/>
          </a:p>
        </p:txBody>
      </p:sp>
    </p:spTree>
    <p:extLst>
      <p:ext uri="{BB962C8B-B14F-4D97-AF65-F5344CB8AC3E}">
        <p14:creationId xmlns:p14="http://schemas.microsoft.com/office/powerpoint/2010/main" val="843616725"/>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C635B4C-18A0-7BA6-A1C4-68FEC4D3FD31}"/>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947891E1-58E3-D116-901F-043968F7DB53}"/>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C50276E5-24C2-2C2E-DCF6-8FB58F7116BE}"/>
              </a:ext>
            </a:extLst>
          </p:cNvPr>
          <p:cNvSpPr>
            <a:spLocks noGrp="1"/>
          </p:cNvSpPr>
          <p:nvPr>
            <p:ph type="body" idx="1"/>
          </p:nvPr>
        </p:nvSpPr>
        <p:spPr/>
        <p:txBody>
          <a:bodyPr/>
          <a:lstStyle/>
          <a:p>
            <a:pPr marL="54610" algn="l">
              <a:spcBef>
                <a:spcPts val="450"/>
              </a:spcBef>
            </a:pPr>
            <a:r>
              <a:rPr lang="nl-NL" sz="1800" b="1" dirty="0">
                <a:effectLst/>
                <a:latin typeface="Museo Sans 100" panose="02000000000000000000" pitchFamily="50" charset="0"/>
                <a:ea typeface="Arial MT"/>
                <a:cs typeface="Arial MT"/>
              </a:rPr>
              <a:t>Werkvorm: </a:t>
            </a:r>
            <a:endParaRPr lang="nl-NL" sz="1800" dirty="0">
              <a:effectLst/>
              <a:latin typeface="Arial MT"/>
              <a:ea typeface="Arial MT"/>
              <a:cs typeface="Arial MT"/>
            </a:endParaRPr>
          </a:p>
          <a:p>
            <a:pPr marL="54610" algn="l">
              <a:spcBef>
                <a:spcPts val="450"/>
              </a:spcBef>
            </a:pPr>
            <a:r>
              <a:rPr lang="nl-NL" sz="1800" dirty="0">
                <a:effectLst/>
                <a:latin typeface="Museo Sans 100" panose="02000000000000000000" pitchFamily="50" charset="0"/>
                <a:ea typeface="Arial MT"/>
                <a:cs typeface="Arial MT"/>
              </a:rPr>
              <a:t>Laat een leerling naar voren komen. Deze leerling mag op de volgende slide gaan aanwijzen waar diegene denkt dat hun eigen school en de Erasmus Universiteit is. </a:t>
            </a:r>
            <a:endParaRPr lang="nl-NL" sz="1800" dirty="0">
              <a:effectLst/>
              <a:latin typeface="Arial MT"/>
              <a:ea typeface="Arial MT"/>
              <a:cs typeface="Arial MT"/>
            </a:endParaRPr>
          </a:p>
          <a:p>
            <a:pPr marL="54610" algn="l">
              <a:spcBef>
                <a:spcPts val="450"/>
              </a:spcBef>
            </a:pPr>
            <a:endParaRPr lang="nl-NL" sz="1800" b="1" dirty="0">
              <a:effectLst/>
              <a:latin typeface="Museo Sans 100" panose="02000000000000000000" pitchFamily="50" charset="0"/>
              <a:ea typeface="Arial MT"/>
              <a:cs typeface="Arial MT"/>
            </a:endParaRPr>
          </a:p>
          <a:p>
            <a:pPr marL="54610" algn="l">
              <a:spcBef>
                <a:spcPts val="450"/>
              </a:spcBef>
            </a:pPr>
            <a:r>
              <a:rPr lang="nl-NL" sz="1800" b="1" dirty="0">
                <a:effectLst/>
                <a:latin typeface="Museo Sans 100" panose="02000000000000000000" pitchFamily="50" charset="0"/>
                <a:ea typeface="Arial MT"/>
                <a:cs typeface="Arial MT"/>
              </a:rPr>
              <a:t>Leg uit:</a:t>
            </a:r>
            <a:endParaRPr lang="nl-NL" sz="1800" dirty="0">
              <a:effectLst/>
              <a:latin typeface="Arial MT"/>
              <a:ea typeface="Arial MT"/>
              <a:cs typeface="Arial MT"/>
            </a:endParaRPr>
          </a:p>
          <a:p>
            <a:pPr marL="54610" algn="l">
              <a:spcBef>
                <a:spcPts val="450"/>
              </a:spcBef>
            </a:pPr>
            <a:r>
              <a:rPr lang="nl-NL" sz="1800" dirty="0">
                <a:effectLst/>
                <a:latin typeface="Museo Sans 100" panose="02000000000000000000" pitchFamily="50" charset="0"/>
                <a:ea typeface="Arial MT"/>
                <a:cs typeface="Arial MT"/>
              </a:rPr>
              <a:t>We gaan een antwoord zoeken op de vraag: </a:t>
            </a:r>
            <a:endParaRPr lang="nl-NL" sz="1800" dirty="0">
              <a:effectLst/>
              <a:latin typeface="Arial MT"/>
              <a:ea typeface="Arial MT"/>
              <a:cs typeface="Arial MT"/>
            </a:endParaRPr>
          </a:p>
          <a:p>
            <a:pPr marL="340360" indent="-285750" algn="l">
              <a:spcBef>
                <a:spcPts val="450"/>
              </a:spcBef>
              <a:buFont typeface="Arial" panose="020B0604020202020204" pitchFamily="34" charset="0"/>
              <a:buChar char="•"/>
            </a:pPr>
            <a:r>
              <a:rPr lang="nl-NL" sz="1800" i="1" dirty="0">
                <a:effectLst/>
                <a:latin typeface="Museo Sans 100" panose="02000000000000000000" pitchFamily="50" charset="0"/>
                <a:ea typeface="Arial MT"/>
                <a:cs typeface="Arial MT"/>
              </a:rPr>
              <a:t>Waar</a:t>
            </a:r>
            <a:r>
              <a:rPr lang="nl-NL" sz="1800" dirty="0">
                <a:effectLst/>
                <a:latin typeface="Museo Sans 100" panose="02000000000000000000" pitchFamily="50" charset="0"/>
                <a:ea typeface="Arial MT"/>
                <a:cs typeface="Arial MT"/>
              </a:rPr>
              <a:t> is de universiteit?</a:t>
            </a:r>
            <a:endParaRPr lang="nl-NL" sz="1800" dirty="0">
              <a:effectLst/>
              <a:latin typeface="Arial MT"/>
              <a:ea typeface="Arial MT"/>
              <a:cs typeface="Arial MT"/>
            </a:endParaRPr>
          </a:p>
          <a:p>
            <a:pPr marL="54610" algn="l">
              <a:spcBef>
                <a:spcPts val="450"/>
              </a:spcBef>
            </a:pPr>
            <a:r>
              <a:rPr lang="nl-NL" sz="1800" dirty="0">
                <a:effectLst/>
                <a:latin typeface="Museo Sans 100" panose="02000000000000000000" pitchFamily="50" charset="0"/>
                <a:ea typeface="Arial MT"/>
                <a:cs typeface="Arial MT"/>
              </a:rPr>
              <a:t>Dat gaan we doen aan de hand van een aantal foto’s. </a:t>
            </a:r>
            <a:endParaRPr lang="nl-NL" sz="1800" dirty="0">
              <a:effectLst/>
              <a:latin typeface="Arial MT"/>
              <a:ea typeface="Arial MT"/>
              <a:cs typeface="Arial MT"/>
            </a:endParaRPr>
          </a:p>
          <a:p>
            <a:pPr marL="54610" algn="l">
              <a:spcBef>
                <a:spcPts val="450"/>
              </a:spcBef>
            </a:pPr>
            <a:r>
              <a:rPr lang="nl-NL" sz="1800" dirty="0">
                <a:effectLst/>
                <a:latin typeface="Museo Sans 100" panose="02000000000000000000" pitchFamily="50" charset="0"/>
                <a:ea typeface="Arial MT"/>
                <a:cs typeface="Arial MT"/>
              </a:rPr>
              <a:t> </a:t>
            </a:r>
            <a:endParaRPr lang="nl-NL" sz="1800" dirty="0">
              <a:effectLst/>
              <a:latin typeface="Arial MT"/>
              <a:ea typeface="Arial MT"/>
              <a:cs typeface="Arial MT"/>
            </a:endParaRPr>
          </a:p>
        </p:txBody>
      </p:sp>
      <p:sp>
        <p:nvSpPr>
          <p:cNvPr id="4" name="Slide Number Placeholder 3">
            <a:extLst>
              <a:ext uri="{FF2B5EF4-FFF2-40B4-BE49-F238E27FC236}">
                <a16:creationId xmlns:a16="http://schemas.microsoft.com/office/drawing/2014/main" id="{E5370920-1887-8053-47E6-3C26D933E0EB}"/>
              </a:ext>
            </a:extLst>
          </p:cNvPr>
          <p:cNvSpPr>
            <a:spLocks noGrp="1"/>
          </p:cNvSpPr>
          <p:nvPr>
            <p:ph type="sldNum" sz="quarter" idx="5"/>
          </p:nvPr>
        </p:nvSpPr>
        <p:spPr/>
        <p:txBody>
          <a:bodyPr/>
          <a:lstStyle/>
          <a:p>
            <a:fld id="{482BB00A-71ED-40C6-A1CF-164C43AE5CE4}" type="slidenum">
              <a:rPr lang="en-GB" smtClean="0"/>
              <a:pPr/>
              <a:t>3</a:t>
            </a:fld>
            <a:endParaRPr lang="en-GB"/>
          </a:p>
        </p:txBody>
      </p:sp>
    </p:spTree>
    <p:extLst>
      <p:ext uri="{BB962C8B-B14F-4D97-AF65-F5344CB8AC3E}">
        <p14:creationId xmlns:p14="http://schemas.microsoft.com/office/powerpoint/2010/main" val="1837375311"/>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54610" algn="l">
              <a:spcBef>
                <a:spcPts val="450"/>
              </a:spcBef>
            </a:pPr>
            <a:r>
              <a:rPr lang="nl-NL" sz="1800" b="1" dirty="0">
                <a:effectLst/>
                <a:latin typeface="Museo Sans 100" panose="02000000000000000000" pitchFamily="50" charset="0"/>
                <a:ea typeface="Arial MT"/>
                <a:cs typeface="Arial MT"/>
              </a:rPr>
              <a:t>Vraag de leerlingen: </a:t>
            </a:r>
            <a:endParaRPr lang="nl-NL" sz="1800" dirty="0">
              <a:effectLst/>
              <a:latin typeface="Arial MT"/>
              <a:ea typeface="Arial MT"/>
              <a:cs typeface="Arial MT"/>
            </a:endParaRPr>
          </a:p>
          <a:p>
            <a:pPr marL="342900" lvl="0" indent="-342900" algn="l">
              <a:spcBef>
                <a:spcPts val="450"/>
              </a:spcBef>
              <a:buFont typeface="Courier New" panose="02070309020205020404" pitchFamily="49" charset="0"/>
              <a:buChar char="o"/>
            </a:pPr>
            <a:r>
              <a:rPr lang="nl-NL" sz="1800" i="1" dirty="0">
                <a:effectLst/>
                <a:latin typeface="Museo Sans 100" panose="02000000000000000000" pitchFamily="50" charset="0"/>
                <a:ea typeface="Arial MT"/>
                <a:cs typeface="Arial MT"/>
              </a:rPr>
              <a:t>Wat</a:t>
            </a:r>
            <a:r>
              <a:rPr lang="nl-NL" sz="1800" dirty="0">
                <a:effectLst/>
                <a:latin typeface="Museo Sans 100" panose="02000000000000000000" pitchFamily="50" charset="0"/>
                <a:ea typeface="Arial MT"/>
                <a:cs typeface="Arial MT"/>
              </a:rPr>
              <a:t> is er op deze foto te zien? </a:t>
            </a:r>
            <a:endParaRPr lang="nl-NL" sz="1800" dirty="0">
              <a:effectLst/>
              <a:latin typeface="Arial MT"/>
              <a:ea typeface="Arial MT"/>
              <a:cs typeface="Arial MT"/>
            </a:endParaRPr>
          </a:p>
          <a:p>
            <a:pPr marL="54610" algn="l">
              <a:spcBef>
                <a:spcPts val="450"/>
              </a:spcBef>
            </a:pPr>
            <a:endParaRPr lang="nl-NL" sz="1800" b="1" dirty="0">
              <a:effectLst/>
              <a:latin typeface="Museo Sans 100" panose="02000000000000000000" pitchFamily="50" charset="0"/>
              <a:ea typeface="Arial MT"/>
              <a:cs typeface="Arial MT"/>
            </a:endParaRPr>
          </a:p>
          <a:p>
            <a:pPr marL="54610" algn="l">
              <a:spcBef>
                <a:spcPts val="450"/>
              </a:spcBef>
            </a:pPr>
            <a:r>
              <a:rPr lang="nl-NL" sz="1800" b="1" dirty="0">
                <a:effectLst/>
                <a:latin typeface="Museo Sans 100" panose="02000000000000000000" pitchFamily="50" charset="0"/>
                <a:ea typeface="Arial MT"/>
                <a:cs typeface="Arial MT"/>
              </a:rPr>
              <a:t>Leg uit: </a:t>
            </a:r>
            <a:endParaRPr lang="nl-NL" sz="1800" dirty="0">
              <a:effectLst/>
              <a:latin typeface="Arial MT"/>
              <a:ea typeface="Arial MT"/>
              <a:cs typeface="Arial MT"/>
            </a:endParaRPr>
          </a:p>
          <a:p>
            <a:pPr marL="54610" algn="l">
              <a:spcBef>
                <a:spcPts val="450"/>
              </a:spcBef>
            </a:pPr>
            <a:r>
              <a:rPr lang="nl-NL" sz="1800" dirty="0">
                <a:effectLst/>
                <a:latin typeface="Museo Sans 100" panose="02000000000000000000" pitchFamily="50" charset="0"/>
                <a:ea typeface="Arial MT"/>
                <a:cs typeface="Arial MT"/>
              </a:rPr>
              <a:t>Dit is een luchtfoto van Rotterdam. </a:t>
            </a:r>
            <a:endParaRPr lang="nl-NL" sz="1800" dirty="0">
              <a:effectLst/>
              <a:latin typeface="Arial MT"/>
              <a:ea typeface="Arial MT"/>
              <a:cs typeface="Arial MT"/>
            </a:endParaRPr>
          </a:p>
          <a:p>
            <a:pPr marL="54610" algn="l">
              <a:spcBef>
                <a:spcPts val="450"/>
              </a:spcBef>
            </a:pPr>
            <a:endParaRPr lang="nl-NL" sz="1800" b="1" dirty="0">
              <a:effectLst/>
              <a:latin typeface="Museo Sans 100" panose="02000000000000000000" pitchFamily="50" charset="0"/>
              <a:ea typeface="Arial MT"/>
              <a:cs typeface="Arial MT"/>
            </a:endParaRPr>
          </a:p>
          <a:p>
            <a:pPr marL="54610" algn="l">
              <a:spcBef>
                <a:spcPts val="450"/>
              </a:spcBef>
            </a:pPr>
            <a:r>
              <a:rPr lang="nl-NL" sz="1800" b="1" dirty="0">
                <a:effectLst/>
                <a:latin typeface="Museo Sans 100" panose="02000000000000000000" pitchFamily="50" charset="0"/>
                <a:ea typeface="Arial MT"/>
                <a:cs typeface="Arial MT"/>
              </a:rPr>
              <a:t>Werkvorm: </a:t>
            </a:r>
            <a:endParaRPr lang="nl-NL" sz="1800" dirty="0">
              <a:effectLst/>
              <a:latin typeface="Arial MT"/>
              <a:ea typeface="Arial MT"/>
              <a:cs typeface="Arial MT"/>
            </a:endParaRPr>
          </a:p>
          <a:p>
            <a:pPr marL="54610" algn="l">
              <a:spcBef>
                <a:spcPts val="450"/>
              </a:spcBef>
            </a:pPr>
            <a:r>
              <a:rPr lang="nl-NL" sz="1800" dirty="0">
                <a:effectLst/>
                <a:latin typeface="Museo Sans 100" panose="02000000000000000000" pitchFamily="50" charset="0"/>
                <a:ea typeface="Arial MT"/>
                <a:cs typeface="Arial MT"/>
              </a:rPr>
              <a:t>Laat de leerling die voor de klas staat aanwijzen waar diegene denkt dat hun eigen basisschool is. Help zo nodig. Als de leerling ongeveer de juiste plek van de basisschool heeft aangewezen, vraag dan of de leerling (of een andere leerling in de klas) weet waar de universiteit is. Help ook hier weer zo nodig. De plek precieze plek van de universiteit is op de volgende slide aangegeven met de groene cirkel.</a:t>
            </a:r>
            <a:r>
              <a:rPr lang="nl-NL" sz="1800" dirty="0">
                <a:effectLst/>
                <a:latin typeface="Arial MT"/>
                <a:ea typeface="Arial MT"/>
                <a:cs typeface="Arial MT"/>
              </a:rPr>
              <a:t> </a:t>
            </a:r>
          </a:p>
        </p:txBody>
      </p:sp>
      <p:sp>
        <p:nvSpPr>
          <p:cNvPr id="4" name="Slide Number Placeholder 3"/>
          <p:cNvSpPr>
            <a:spLocks noGrp="1"/>
          </p:cNvSpPr>
          <p:nvPr>
            <p:ph type="sldNum" sz="quarter" idx="5"/>
          </p:nvPr>
        </p:nvSpPr>
        <p:spPr/>
        <p:txBody>
          <a:bodyPr/>
          <a:lstStyle/>
          <a:p>
            <a:fld id="{482BB00A-71ED-40C6-A1CF-164C43AE5CE4}" type="slidenum">
              <a:rPr lang="en-GB" smtClean="0"/>
              <a:pPr/>
              <a:t>4</a:t>
            </a:fld>
            <a:endParaRPr lang="en-GB"/>
          </a:p>
        </p:txBody>
      </p:sp>
    </p:spTree>
    <p:extLst>
      <p:ext uri="{BB962C8B-B14F-4D97-AF65-F5344CB8AC3E}">
        <p14:creationId xmlns:p14="http://schemas.microsoft.com/office/powerpoint/2010/main" val="1591441347"/>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54610" algn="l">
              <a:spcBef>
                <a:spcPts val="450"/>
              </a:spcBef>
            </a:pPr>
            <a:r>
              <a:rPr lang="nl-NL" sz="1800" b="1" dirty="0">
                <a:effectLst/>
                <a:latin typeface="Museo Sans 100" panose="02000000000000000000" pitchFamily="50" charset="0"/>
                <a:ea typeface="Arial MT"/>
                <a:cs typeface="Arial MT"/>
              </a:rPr>
              <a:t>Leg uit: </a:t>
            </a:r>
            <a:endParaRPr lang="nl-NL" sz="1800" dirty="0">
              <a:effectLst/>
              <a:latin typeface="Arial MT"/>
              <a:ea typeface="Arial MT"/>
              <a:cs typeface="Arial MT"/>
            </a:endParaRPr>
          </a:p>
          <a:p>
            <a:pPr marL="54610" algn="l">
              <a:spcBef>
                <a:spcPts val="450"/>
              </a:spcBef>
            </a:pPr>
            <a:r>
              <a:rPr lang="nl-NL" sz="1800" dirty="0">
                <a:effectLst/>
                <a:latin typeface="Museo Sans 100" panose="02000000000000000000" pitchFamily="50" charset="0"/>
                <a:ea typeface="Arial MT"/>
                <a:cs typeface="Arial MT"/>
              </a:rPr>
              <a:t>De groene cirkel laat zien waar de Erasmus Universiteit Rotterdam is</a:t>
            </a:r>
            <a:r>
              <a:rPr lang="nl-NL" sz="1800" b="0" dirty="0">
                <a:effectLst/>
                <a:latin typeface="Museo Sans 100" panose="02000000000000000000" pitchFamily="50" charset="0"/>
                <a:ea typeface="Arial MT"/>
                <a:cs typeface="Arial MT"/>
              </a:rPr>
              <a:t>.</a:t>
            </a:r>
            <a:r>
              <a:rPr lang="nl-NL" sz="1800" b="1" dirty="0">
                <a:effectLst/>
                <a:latin typeface="Museo Sans 100" panose="02000000000000000000" pitchFamily="50" charset="0"/>
                <a:ea typeface="Arial MT"/>
                <a:cs typeface="Arial MT"/>
              </a:rPr>
              <a:t> </a:t>
            </a:r>
            <a:r>
              <a:rPr lang="nl-NL" sz="1800" dirty="0">
                <a:effectLst/>
                <a:latin typeface="Museo Sans 100" panose="02000000000000000000" pitchFamily="50" charset="0"/>
                <a:ea typeface="Arial MT"/>
                <a:cs typeface="Arial MT"/>
              </a:rPr>
              <a:t>De universiteit ligt aan de rand van Rotterdam, een stukje bij het centrum vandaan. Wanneer de professor op 26 juni langskomt om de les te geven, zal diegene vertrekken vanaf de plek van de universiteit. </a:t>
            </a:r>
            <a:endParaRPr lang="nl-NL" sz="1800" dirty="0">
              <a:effectLst/>
              <a:latin typeface="Arial MT"/>
              <a:ea typeface="Arial MT"/>
              <a:cs typeface="Arial MT"/>
            </a:endParaRPr>
          </a:p>
        </p:txBody>
      </p:sp>
      <p:sp>
        <p:nvSpPr>
          <p:cNvPr id="4" name="Slide Number Placeholder 3"/>
          <p:cNvSpPr>
            <a:spLocks noGrp="1"/>
          </p:cNvSpPr>
          <p:nvPr>
            <p:ph type="sldNum" sz="quarter" idx="5"/>
          </p:nvPr>
        </p:nvSpPr>
        <p:spPr/>
        <p:txBody>
          <a:bodyPr/>
          <a:lstStyle/>
          <a:p>
            <a:fld id="{482BB00A-71ED-40C6-A1CF-164C43AE5CE4}" type="slidenum">
              <a:rPr lang="en-GB" smtClean="0"/>
              <a:pPr/>
              <a:t>5</a:t>
            </a:fld>
            <a:endParaRPr lang="en-GB"/>
          </a:p>
        </p:txBody>
      </p:sp>
    </p:spTree>
    <p:extLst>
      <p:ext uri="{BB962C8B-B14F-4D97-AF65-F5344CB8AC3E}">
        <p14:creationId xmlns:p14="http://schemas.microsoft.com/office/powerpoint/2010/main" val="3779991917"/>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54610" algn="l">
              <a:spcBef>
                <a:spcPts val="450"/>
              </a:spcBef>
            </a:pPr>
            <a:r>
              <a:rPr lang="nl-NL" sz="1800" b="1" dirty="0">
                <a:effectLst/>
                <a:latin typeface="Museo Sans 100" panose="02000000000000000000" pitchFamily="50" charset="0"/>
                <a:ea typeface="Arial MT"/>
                <a:cs typeface="Arial MT"/>
              </a:rPr>
              <a:t>Vraag de leerlingen:</a:t>
            </a:r>
            <a:endParaRPr lang="nl-NL" sz="1800" dirty="0">
              <a:effectLst/>
              <a:latin typeface="Arial MT"/>
              <a:ea typeface="Arial MT"/>
              <a:cs typeface="Arial MT"/>
            </a:endParaRPr>
          </a:p>
          <a:p>
            <a:pPr marL="285750" lvl="0" indent="-285750" algn="l">
              <a:spcBef>
                <a:spcPts val="450"/>
              </a:spcBef>
              <a:buFont typeface="Courier New" panose="02070309020205020404" pitchFamily="49" charset="0"/>
              <a:buChar char="o"/>
            </a:pPr>
            <a:r>
              <a:rPr lang="nl-NL" sz="1800" dirty="0">
                <a:effectLst/>
                <a:latin typeface="Museo Sans 100" panose="02000000000000000000" pitchFamily="50" charset="0"/>
                <a:ea typeface="Arial MT"/>
                <a:cs typeface="Arial MT"/>
              </a:rPr>
              <a:t> </a:t>
            </a:r>
            <a:r>
              <a:rPr lang="nl-NL" sz="1800" i="1" dirty="0">
                <a:effectLst/>
                <a:latin typeface="Museo Sans 100" panose="02000000000000000000" pitchFamily="50" charset="0"/>
                <a:ea typeface="Arial MT"/>
                <a:cs typeface="Arial MT"/>
              </a:rPr>
              <a:t>Wat</a:t>
            </a:r>
            <a:r>
              <a:rPr lang="nl-NL" sz="1800" dirty="0">
                <a:effectLst/>
                <a:latin typeface="Museo Sans 100" panose="02000000000000000000" pitchFamily="50" charset="0"/>
                <a:ea typeface="Arial MT"/>
                <a:cs typeface="Arial MT"/>
              </a:rPr>
              <a:t> denken jullie dat we hier zien? </a:t>
            </a:r>
            <a:r>
              <a:rPr lang="nl-NL" sz="1800" i="1" dirty="0">
                <a:effectLst/>
                <a:latin typeface="Museo Sans 100" panose="02000000000000000000" pitchFamily="50" charset="0"/>
                <a:ea typeface="Arial MT"/>
                <a:cs typeface="Arial MT"/>
              </a:rPr>
              <a:t>Wacht de antwoorden af. </a:t>
            </a:r>
            <a:endParaRPr lang="nl-NL" sz="1800" i="1" dirty="0">
              <a:effectLst/>
              <a:latin typeface="Arial MT"/>
              <a:ea typeface="Arial MT"/>
              <a:cs typeface="Arial MT"/>
            </a:endParaRPr>
          </a:p>
          <a:p>
            <a:pPr marL="54610" algn="l">
              <a:spcBef>
                <a:spcPts val="450"/>
              </a:spcBef>
            </a:pPr>
            <a:endParaRPr lang="nl-NL" sz="1800" b="1" dirty="0">
              <a:effectLst/>
              <a:latin typeface="Museo Sans 100" panose="02000000000000000000" pitchFamily="50" charset="0"/>
              <a:ea typeface="Arial MT"/>
              <a:cs typeface="Arial MT"/>
            </a:endParaRPr>
          </a:p>
          <a:p>
            <a:pPr marL="54610" algn="l">
              <a:spcBef>
                <a:spcPts val="450"/>
              </a:spcBef>
            </a:pPr>
            <a:r>
              <a:rPr lang="nl-NL" sz="1800" b="1" dirty="0">
                <a:effectLst/>
                <a:latin typeface="Museo Sans 100" panose="02000000000000000000" pitchFamily="50" charset="0"/>
                <a:ea typeface="Arial MT"/>
                <a:cs typeface="Arial MT"/>
              </a:rPr>
              <a:t>Leg daarna uit: </a:t>
            </a:r>
            <a:endParaRPr lang="nl-NL" sz="1800" dirty="0">
              <a:effectLst/>
              <a:latin typeface="Arial MT"/>
              <a:ea typeface="Arial MT"/>
              <a:cs typeface="Arial MT"/>
            </a:endParaRPr>
          </a:p>
          <a:p>
            <a:pPr marL="54610" algn="l">
              <a:spcBef>
                <a:spcPts val="450"/>
              </a:spcBef>
            </a:pPr>
            <a:r>
              <a:rPr lang="nl-NL" sz="1800" dirty="0">
                <a:effectLst/>
                <a:latin typeface="Museo Sans 100" panose="02000000000000000000" pitchFamily="50" charset="0"/>
                <a:ea typeface="Arial MT"/>
                <a:cs typeface="Arial MT"/>
              </a:rPr>
              <a:t>Dit is een luchtfoto van meer dichtbij van de universiteit. Dit hele terrein wordt met een moeilijk woord ook wel ‘campus’ genoemd. Op een campus zijn veel verschillende voorzieningen. Zo veel, dat het een beetje op een dorp lijkt.</a:t>
            </a:r>
            <a:endParaRPr lang="nl-NL" sz="1800" dirty="0">
              <a:effectLst/>
              <a:latin typeface="Arial MT"/>
              <a:ea typeface="Arial MT"/>
              <a:cs typeface="Arial MT"/>
            </a:endParaRPr>
          </a:p>
        </p:txBody>
      </p:sp>
      <p:sp>
        <p:nvSpPr>
          <p:cNvPr id="4" name="Slide Number Placeholder 3"/>
          <p:cNvSpPr>
            <a:spLocks noGrp="1"/>
          </p:cNvSpPr>
          <p:nvPr>
            <p:ph type="sldNum" sz="quarter" idx="5"/>
          </p:nvPr>
        </p:nvSpPr>
        <p:spPr/>
        <p:txBody>
          <a:bodyPr/>
          <a:lstStyle/>
          <a:p>
            <a:fld id="{482BB00A-71ED-40C6-A1CF-164C43AE5CE4}" type="slidenum">
              <a:rPr lang="en-GB" smtClean="0"/>
              <a:pPr/>
              <a:t>6</a:t>
            </a:fld>
            <a:endParaRPr lang="en-GB"/>
          </a:p>
        </p:txBody>
      </p:sp>
    </p:spTree>
    <p:extLst>
      <p:ext uri="{BB962C8B-B14F-4D97-AF65-F5344CB8AC3E}">
        <p14:creationId xmlns:p14="http://schemas.microsoft.com/office/powerpoint/2010/main" val="3169649855"/>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54610" algn="l">
              <a:spcBef>
                <a:spcPts val="450"/>
              </a:spcBef>
            </a:pPr>
            <a:r>
              <a:rPr lang="nl-NL" sz="1800" b="1" dirty="0">
                <a:effectLst/>
                <a:latin typeface="Museo Sans 100" panose="02000000000000000000" pitchFamily="50" charset="0"/>
                <a:ea typeface="Arial MT"/>
                <a:cs typeface="Arial MT"/>
              </a:rPr>
              <a:t>Werkvorm: </a:t>
            </a:r>
            <a:endParaRPr lang="nl-NL" sz="1800" dirty="0">
              <a:effectLst/>
              <a:latin typeface="Arial MT"/>
              <a:ea typeface="Arial MT"/>
              <a:cs typeface="Arial MT"/>
            </a:endParaRPr>
          </a:p>
          <a:p>
            <a:pPr marL="54610" algn="l">
              <a:spcBef>
                <a:spcPts val="450"/>
              </a:spcBef>
            </a:pPr>
            <a:r>
              <a:rPr lang="nl-NL" sz="1800" dirty="0">
                <a:effectLst/>
                <a:latin typeface="Museo Sans 100" panose="02000000000000000000" pitchFamily="50" charset="0"/>
                <a:ea typeface="Arial MT"/>
                <a:cs typeface="Arial MT"/>
              </a:rPr>
              <a:t>Een klassengesprek met de leerlingen over verschillende foto’s van plekken op de Erasmus Universiteit. Het doel is om te bespreken</a:t>
            </a:r>
            <a:endParaRPr lang="nl-NL" sz="1800" dirty="0">
              <a:effectLst/>
              <a:latin typeface="Arial MT"/>
              <a:ea typeface="Arial MT"/>
              <a:cs typeface="Arial MT"/>
            </a:endParaRPr>
          </a:p>
          <a:p>
            <a:pPr marL="342900" lvl="0" indent="-342900" algn="l">
              <a:spcBef>
                <a:spcPts val="450"/>
              </a:spcBef>
              <a:buFont typeface="+mj-lt"/>
              <a:buAutoNum type="arabicPeriod"/>
            </a:pPr>
            <a:r>
              <a:rPr lang="nl-NL" sz="1800" dirty="0">
                <a:effectLst/>
                <a:latin typeface="Museo Sans 100" panose="02000000000000000000" pitchFamily="50" charset="0"/>
                <a:ea typeface="Arial MT"/>
                <a:cs typeface="Arial MT"/>
              </a:rPr>
              <a:t>Wat de leerlingen op elke foto zien en;</a:t>
            </a:r>
            <a:endParaRPr lang="nl-NL" sz="1800" dirty="0">
              <a:effectLst/>
              <a:latin typeface="Arial MT"/>
              <a:ea typeface="Arial MT"/>
              <a:cs typeface="Arial MT"/>
            </a:endParaRPr>
          </a:p>
          <a:p>
            <a:pPr marL="342900" lvl="0" indent="-342900" algn="l">
              <a:spcBef>
                <a:spcPts val="450"/>
              </a:spcBef>
              <a:buFont typeface="+mj-lt"/>
              <a:buAutoNum type="arabicPeriod"/>
            </a:pPr>
            <a:r>
              <a:rPr lang="nl-NL" sz="1800" dirty="0">
                <a:effectLst/>
                <a:latin typeface="Museo Sans 100" panose="02000000000000000000" pitchFamily="50" charset="0"/>
                <a:ea typeface="Arial MT"/>
                <a:cs typeface="Arial MT"/>
              </a:rPr>
              <a:t>Of ze dit ook op hun eigen school hebben</a:t>
            </a:r>
            <a:endParaRPr lang="nl-NL" sz="1800" dirty="0">
              <a:effectLst/>
              <a:latin typeface="Arial MT"/>
              <a:ea typeface="Arial MT"/>
              <a:cs typeface="Arial MT"/>
            </a:endParaRPr>
          </a:p>
          <a:p>
            <a:pPr marL="54610" algn="l">
              <a:spcBef>
                <a:spcPts val="450"/>
              </a:spcBef>
            </a:pPr>
            <a:r>
              <a:rPr lang="nl-NL" sz="1800" b="1" dirty="0">
                <a:effectLst/>
                <a:latin typeface="Museo Sans 100" panose="02000000000000000000" pitchFamily="50" charset="0"/>
                <a:ea typeface="Arial MT"/>
                <a:cs typeface="Arial MT"/>
              </a:rPr>
              <a:t> </a:t>
            </a:r>
            <a:endParaRPr lang="nl-NL" sz="1800" dirty="0">
              <a:effectLst/>
              <a:latin typeface="Arial MT"/>
              <a:ea typeface="Arial MT"/>
              <a:cs typeface="Arial MT"/>
            </a:endParaRPr>
          </a:p>
          <a:p>
            <a:pPr marL="54610" algn="l">
              <a:spcBef>
                <a:spcPts val="450"/>
              </a:spcBef>
            </a:pPr>
            <a:r>
              <a:rPr lang="nl-NL" sz="1800" b="1" dirty="0">
                <a:effectLst/>
                <a:latin typeface="Museo Sans 100" panose="02000000000000000000" pitchFamily="50" charset="0"/>
                <a:ea typeface="Arial MT"/>
                <a:cs typeface="Arial MT"/>
              </a:rPr>
              <a:t>Leg uit: </a:t>
            </a:r>
            <a:endParaRPr lang="nl-NL" sz="1800" dirty="0">
              <a:effectLst/>
              <a:latin typeface="Arial MT"/>
              <a:ea typeface="Arial MT"/>
              <a:cs typeface="Arial MT"/>
            </a:endParaRPr>
          </a:p>
          <a:p>
            <a:pPr marL="54610" algn="l">
              <a:spcBef>
                <a:spcPts val="450"/>
              </a:spcBef>
            </a:pPr>
            <a:r>
              <a:rPr lang="nl-NL" sz="1800" dirty="0">
                <a:effectLst/>
                <a:latin typeface="Museo Sans 100" panose="02000000000000000000" pitchFamily="50" charset="0"/>
                <a:ea typeface="Arial MT"/>
                <a:cs typeface="Arial MT"/>
              </a:rPr>
              <a:t>We gaan nu een antwoord zoeken op de vraag: </a:t>
            </a:r>
            <a:endParaRPr lang="nl-NL" sz="1800" i="0" dirty="0">
              <a:effectLst/>
              <a:latin typeface="Arial MT"/>
              <a:ea typeface="Arial MT"/>
              <a:cs typeface="Arial MT"/>
            </a:endParaRPr>
          </a:p>
          <a:p>
            <a:pPr marL="340360" indent="-285750" algn="l">
              <a:spcBef>
                <a:spcPts val="450"/>
              </a:spcBef>
              <a:buFont typeface="Courier New" panose="02070309020205020404" pitchFamily="49" charset="0"/>
              <a:buChar char="o"/>
            </a:pPr>
            <a:r>
              <a:rPr lang="nl-NL" sz="1800" i="1" dirty="0">
                <a:effectLst/>
                <a:latin typeface="Museo Sans 100" panose="02000000000000000000" pitchFamily="50" charset="0"/>
                <a:ea typeface="Arial MT"/>
                <a:cs typeface="Arial MT"/>
              </a:rPr>
              <a:t>Wat</a:t>
            </a:r>
            <a:r>
              <a:rPr lang="nl-NL" sz="1800" dirty="0">
                <a:effectLst/>
                <a:latin typeface="Museo Sans 100" panose="02000000000000000000" pitchFamily="50" charset="0"/>
                <a:ea typeface="Arial MT"/>
                <a:cs typeface="Arial MT"/>
              </a:rPr>
              <a:t> kun je op een universiteit doen?</a:t>
            </a:r>
            <a:endParaRPr lang="nl-NL" sz="1800" dirty="0">
              <a:effectLst/>
              <a:latin typeface="Arial MT"/>
              <a:ea typeface="Arial MT"/>
              <a:cs typeface="Arial MT"/>
            </a:endParaRPr>
          </a:p>
          <a:p>
            <a:pPr marL="54610" algn="l">
              <a:spcBef>
                <a:spcPts val="450"/>
              </a:spcBef>
            </a:pPr>
            <a:r>
              <a:rPr lang="nl-NL" sz="1800" dirty="0">
                <a:effectLst/>
                <a:latin typeface="Museo Sans 100" panose="02000000000000000000" pitchFamily="50" charset="0"/>
                <a:ea typeface="Arial MT"/>
                <a:cs typeface="Arial MT"/>
              </a:rPr>
              <a:t>We gaan onderzoeken wat een universiteit is aan de hand van verschillende foto’s van plekken op de universiteit. </a:t>
            </a:r>
            <a:endParaRPr lang="nl-NL" sz="1800" dirty="0">
              <a:effectLst/>
              <a:latin typeface="Arial MT"/>
              <a:ea typeface="Arial MT"/>
              <a:cs typeface="Arial MT"/>
            </a:endParaRPr>
          </a:p>
        </p:txBody>
      </p:sp>
      <p:sp>
        <p:nvSpPr>
          <p:cNvPr id="4" name="Slide Number Placeholder 3"/>
          <p:cNvSpPr>
            <a:spLocks noGrp="1"/>
          </p:cNvSpPr>
          <p:nvPr>
            <p:ph type="sldNum" sz="quarter" idx="5"/>
          </p:nvPr>
        </p:nvSpPr>
        <p:spPr/>
        <p:txBody>
          <a:bodyPr/>
          <a:lstStyle/>
          <a:p>
            <a:fld id="{482BB00A-71ED-40C6-A1CF-164C43AE5CE4}" type="slidenum">
              <a:rPr lang="en-GB" smtClean="0"/>
              <a:pPr/>
              <a:t>7</a:t>
            </a:fld>
            <a:endParaRPr lang="en-GB"/>
          </a:p>
        </p:txBody>
      </p:sp>
    </p:spTree>
    <p:extLst>
      <p:ext uri="{BB962C8B-B14F-4D97-AF65-F5344CB8AC3E}">
        <p14:creationId xmlns:p14="http://schemas.microsoft.com/office/powerpoint/2010/main" val="3212980595"/>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54610" algn="l">
              <a:spcBef>
                <a:spcPts val="450"/>
              </a:spcBef>
            </a:pPr>
            <a:r>
              <a:rPr lang="nl-NL" sz="1800" b="1" spc="-10" dirty="0">
                <a:effectLst/>
                <a:latin typeface="Museo Sans 100" panose="02000000000000000000" pitchFamily="50" charset="0"/>
                <a:ea typeface="Arial MT"/>
                <a:cs typeface="Arial MT"/>
              </a:rPr>
              <a:t>Vraag de leerlingen:</a:t>
            </a:r>
            <a:endParaRPr lang="nl-NL" sz="1800" dirty="0">
              <a:effectLst/>
              <a:latin typeface="Arial MT"/>
              <a:ea typeface="Arial MT"/>
              <a:cs typeface="Arial MT"/>
            </a:endParaRPr>
          </a:p>
          <a:p>
            <a:pPr marL="342900" lvl="0" indent="-342900" algn="l">
              <a:spcBef>
                <a:spcPts val="450"/>
              </a:spcBef>
              <a:buFont typeface="Courier New" panose="02070309020205020404" pitchFamily="49" charset="0"/>
              <a:buChar char="o"/>
            </a:pPr>
            <a:r>
              <a:rPr lang="nl-NL" sz="1800" spc="-10" dirty="0">
                <a:effectLst/>
                <a:latin typeface="Museo Sans 100" panose="02000000000000000000" pitchFamily="50" charset="0"/>
                <a:ea typeface="Arial MT"/>
                <a:cs typeface="Arial MT"/>
              </a:rPr>
              <a:t>Wat zien jullie op de foto? </a:t>
            </a:r>
            <a:endParaRPr lang="nl-NL" sz="1800" dirty="0">
              <a:effectLst/>
              <a:latin typeface="Arial MT"/>
              <a:ea typeface="Arial MT"/>
              <a:cs typeface="Arial MT"/>
            </a:endParaRPr>
          </a:p>
          <a:p>
            <a:pPr marL="342900" lvl="0" indent="-342900" algn="l">
              <a:spcBef>
                <a:spcPts val="450"/>
              </a:spcBef>
              <a:buFont typeface="Courier New" panose="02070309020205020404" pitchFamily="49" charset="0"/>
              <a:buChar char="o"/>
            </a:pPr>
            <a:r>
              <a:rPr lang="nl-NL" sz="1800" spc="-10" dirty="0">
                <a:effectLst/>
                <a:latin typeface="Museo Sans 100" panose="02000000000000000000" pitchFamily="50" charset="0"/>
                <a:ea typeface="Arial MT"/>
                <a:cs typeface="Arial MT"/>
              </a:rPr>
              <a:t>Wat valt op? </a:t>
            </a:r>
            <a:endParaRPr lang="nl-NL" sz="1800" dirty="0">
              <a:effectLst/>
              <a:latin typeface="Arial MT"/>
              <a:ea typeface="Arial MT"/>
              <a:cs typeface="Arial MT"/>
            </a:endParaRPr>
          </a:p>
          <a:p>
            <a:pPr marL="342900" lvl="0" indent="-342900" algn="l">
              <a:spcBef>
                <a:spcPts val="450"/>
              </a:spcBef>
              <a:buFont typeface="Courier New" panose="02070309020205020404" pitchFamily="49" charset="0"/>
              <a:buChar char="o"/>
            </a:pPr>
            <a:r>
              <a:rPr lang="nl-NL" sz="1800" spc="-10" dirty="0">
                <a:effectLst/>
                <a:latin typeface="Museo Sans 100" panose="02000000000000000000" pitchFamily="50" charset="0"/>
                <a:ea typeface="Arial MT"/>
                <a:cs typeface="Arial MT"/>
              </a:rPr>
              <a:t>Wat denken jullie dat dit is? </a:t>
            </a:r>
            <a:endParaRPr lang="nl-NL" sz="1800" dirty="0">
              <a:effectLst/>
              <a:latin typeface="Arial MT"/>
              <a:ea typeface="Arial MT"/>
              <a:cs typeface="Arial MT"/>
            </a:endParaRPr>
          </a:p>
          <a:p>
            <a:pPr marL="342900" lvl="0" indent="-342900" algn="l">
              <a:spcBef>
                <a:spcPts val="450"/>
              </a:spcBef>
              <a:buFont typeface="Courier New" panose="02070309020205020404" pitchFamily="49" charset="0"/>
              <a:buChar char="o"/>
            </a:pPr>
            <a:r>
              <a:rPr lang="nl-NL" sz="1800" spc="-10" dirty="0">
                <a:effectLst/>
                <a:latin typeface="Museo Sans 100" panose="02000000000000000000" pitchFamily="50" charset="0"/>
                <a:ea typeface="Arial MT"/>
                <a:cs typeface="Arial MT"/>
              </a:rPr>
              <a:t>Hebben we dit ook op onze school?</a:t>
            </a:r>
            <a:endParaRPr lang="nl-NL" sz="1800" dirty="0">
              <a:effectLst/>
              <a:latin typeface="Arial MT"/>
              <a:ea typeface="Arial MT"/>
              <a:cs typeface="Arial MT"/>
            </a:endParaRPr>
          </a:p>
          <a:p>
            <a:pPr marL="54610" algn="l">
              <a:spcBef>
                <a:spcPts val="450"/>
              </a:spcBef>
            </a:pPr>
            <a:r>
              <a:rPr lang="nl-NL" sz="1800" spc="-10" dirty="0">
                <a:effectLst/>
                <a:latin typeface="Museo Sans 100" panose="02000000000000000000" pitchFamily="50" charset="0"/>
                <a:ea typeface="Arial MT"/>
                <a:cs typeface="Arial MT"/>
              </a:rPr>
              <a:t> </a:t>
            </a:r>
            <a:endParaRPr lang="nl-NL" sz="1800" dirty="0">
              <a:effectLst/>
              <a:latin typeface="Arial MT"/>
              <a:ea typeface="Arial MT"/>
              <a:cs typeface="Arial MT"/>
            </a:endParaRPr>
          </a:p>
          <a:p>
            <a:pPr marL="54610" algn="l">
              <a:spcBef>
                <a:spcPts val="450"/>
              </a:spcBef>
            </a:pPr>
            <a:r>
              <a:rPr lang="nl-NL" sz="1800" b="1" spc="-10" dirty="0">
                <a:effectLst/>
                <a:latin typeface="Museo Sans 100" panose="02000000000000000000" pitchFamily="50" charset="0"/>
                <a:ea typeface="Arial MT"/>
                <a:cs typeface="Arial MT"/>
              </a:rPr>
              <a:t>Leg na het stellen van de vragen uit: </a:t>
            </a:r>
            <a:endParaRPr lang="nl-NL" sz="1800" dirty="0">
              <a:effectLst/>
              <a:latin typeface="Arial MT"/>
              <a:ea typeface="Arial MT"/>
              <a:cs typeface="Arial MT"/>
            </a:endParaRPr>
          </a:p>
          <a:p>
            <a:pPr marL="54610" algn="l">
              <a:spcBef>
                <a:spcPts val="450"/>
              </a:spcBef>
            </a:pPr>
            <a:r>
              <a:rPr lang="nl-NL" sz="1800" spc="-10" dirty="0">
                <a:effectLst/>
                <a:latin typeface="Museo Sans 100" panose="02000000000000000000" pitchFamily="50" charset="0"/>
                <a:ea typeface="Arial MT"/>
                <a:cs typeface="Arial MT"/>
              </a:rPr>
              <a:t>Dit is een klaslokaal van een universiteit, waar meestal werkcolleges worden gegeven. Een werkcollege is een les waarbij je niet alleen luistert naar de juf of meester, maar vooral zelf aan de slag gaat.</a:t>
            </a:r>
            <a:endParaRPr lang="nl-NL" sz="1800" dirty="0">
              <a:effectLst/>
              <a:latin typeface="Arial MT"/>
              <a:ea typeface="Arial MT"/>
              <a:cs typeface="Arial MT"/>
            </a:endParaRPr>
          </a:p>
          <a:p>
            <a:pPr marL="54610" algn="l">
              <a:spcBef>
                <a:spcPts val="450"/>
              </a:spcBef>
            </a:pPr>
            <a:r>
              <a:rPr lang="nl-NL" sz="1800" spc="-10" dirty="0">
                <a:effectLst/>
                <a:latin typeface="Museo Sans 100" panose="02000000000000000000" pitchFamily="50" charset="0"/>
                <a:ea typeface="Arial MT"/>
                <a:cs typeface="Arial MT"/>
              </a:rPr>
              <a:t>We zien hier tafels, stoelen, werkbladen, mensen, een digibord.</a:t>
            </a:r>
            <a:endParaRPr lang="nl-NL" sz="1800" dirty="0">
              <a:effectLst/>
              <a:latin typeface="Arial MT"/>
              <a:ea typeface="Arial MT"/>
              <a:cs typeface="Arial MT"/>
            </a:endParaRPr>
          </a:p>
          <a:p>
            <a:pPr marL="54610" algn="l">
              <a:spcBef>
                <a:spcPts val="450"/>
              </a:spcBef>
            </a:pPr>
            <a:r>
              <a:rPr lang="nl-NL" sz="1800" dirty="0">
                <a:effectLst/>
                <a:latin typeface="Museo Sans 100" panose="02000000000000000000" pitchFamily="50" charset="0"/>
                <a:ea typeface="Arial MT"/>
                <a:cs typeface="Arial MT"/>
              </a:rPr>
              <a:t>Op jullie eigen school zijn er ook klaslokalen. </a:t>
            </a:r>
            <a:endParaRPr lang="nl-NL" sz="1800" dirty="0">
              <a:effectLst/>
              <a:latin typeface="Arial MT"/>
              <a:ea typeface="Arial MT"/>
              <a:cs typeface="Arial MT"/>
            </a:endParaRPr>
          </a:p>
        </p:txBody>
      </p:sp>
      <p:sp>
        <p:nvSpPr>
          <p:cNvPr id="4" name="Slide Number Placeholder 3"/>
          <p:cNvSpPr>
            <a:spLocks noGrp="1"/>
          </p:cNvSpPr>
          <p:nvPr>
            <p:ph type="sldNum" sz="quarter" idx="5"/>
          </p:nvPr>
        </p:nvSpPr>
        <p:spPr/>
        <p:txBody>
          <a:bodyPr/>
          <a:lstStyle/>
          <a:p>
            <a:fld id="{482BB00A-71ED-40C6-A1CF-164C43AE5CE4}" type="slidenum">
              <a:rPr lang="en-GB" smtClean="0"/>
              <a:pPr/>
              <a:t>8</a:t>
            </a:fld>
            <a:endParaRPr lang="en-GB"/>
          </a:p>
        </p:txBody>
      </p:sp>
    </p:spTree>
    <p:extLst>
      <p:ext uri="{BB962C8B-B14F-4D97-AF65-F5344CB8AC3E}">
        <p14:creationId xmlns:p14="http://schemas.microsoft.com/office/powerpoint/2010/main" val="1297733388"/>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54610">
              <a:spcBef>
                <a:spcPts val="450"/>
              </a:spcBef>
            </a:pPr>
            <a:r>
              <a:rPr lang="nl-NL" sz="1800" b="1" spc="-10" dirty="0">
                <a:effectLst/>
                <a:latin typeface="Museo Sans 100" panose="02000000000000000000" pitchFamily="50" charset="0"/>
                <a:ea typeface="Arial MT"/>
                <a:cs typeface="Arial MT"/>
              </a:rPr>
              <a:t>Vraag de leerlingen:</a:t>
            </a:r>
            <a:endParaRPr lang="nl-NL" sz="1800" dirty="0">
              <a:effectLst/>
              <a:latin typeface="Arial MT"/>
              <a:ea typeface="Arial MT"/>
              <a:cs typeface="Arial MT"/>
            </a:endParaRPr>
          </a:p>
          <a:p>
            <a:pPr marL="342900" lvl="0" indent="-342900">
              <a:spcBef>
                <a:spcPts val="450"/>
              </a:spcBef>
              <a:buFont typeface="Courier New" panose="02070309020205020404" pitchFamily="49" charset="0"/>
              <a:buChar char="o"/>
            </a:pPr>
            <a:r>
              <a:rPr lang="nl-NL" sz="1800" spc="-10" dirty="0">
                <a:effectLst/>
                <a:latin typeface="Museo Sans 100" panose="02000000000000000000" pitchFamily="50" charset="0"/>
                <a:ea typeface="Arial MT"/>
                <a:cs typeface="Arial MT"/>
              </a:rPr>
              <a:t>Wat zien jullie op de foto? </a:t>
            </a:r>
            <a:endParaRPr lang="nl-NL" sz="1800" dirty="0">
              <a:effectLst/>
              <a:latin typeface="Arial MT"/>
              <a:ea typeface="Arial MT"/>
              <a:cs typeface="Arial MT"/>
            </a:endParaRPr>
          </a:p>
          <a:p>
            <a:pPr marL="342900" lvl="0" indent="-342900">
              <a:spcBef>
                <a:spcPts val="450"/>
              </a:spcBef>
              <a:buFont typeface="Courier New" panose="02070309020205020404" pitchFamily="49" charset="0"/>
              <a:buChar char="o"/>
            </a:pPr>
            <a:r>
              <a:rPr lang="nl-NL" sz="1800" spc="-10" dirty="0">
                <a:effectLst/>
                <a:latin typeface="Museo Sans 100" panose="02000000000000000000" pitchFamily="50" charset="0"/>
                <a:ea typeface="Arial MT"/>
                <a:cs typeface="Arial MT"/>
              </a:rPr>
              <a:t>Wat valt op? </a:t>
            </a:r>
            <a:endParaRPr lang="nl-NL" sz="1800" dirty="0">
              <a:effectLst/>
              <a:latin typeface="Arial MT"/>
              <a:ea typeface="Arial MT"/>
              <a:cs typeface="Arial MT"/>
            </a:endParaRPr>
          </a:p>
          <a:p>
            <a:pPr marL="342900" lvl="0" indent="-342900">
              <a:spcBef>
                <a:spcPts val="450"/>
              </a:spcBef>
              <a:buFont typeface="Courier New" panose="02070309020205020404" pitchFamily="49" charset="0"/>
              <a:buChar char="o"/>
            </a:pPr>
            <a:r>
              <a:rPr lang="nl-NL" sz="1800" spc="-10" dirty="0">
                <a:effectLst/>
                <a:latin typeface="Museo Sans 100" panose="02000000000000000000" pitchFamily="50" charset="0"/>
                <a:ea typeface="Arial MT"/>
                <a:cs typeface="Arial MT"/>
              </a:rPr>
              <a:t>Wat denken jullie dat dit is? </a:t>
            </a:r>
            <a:endParaRPr lang="nl-NL" sz="1800" dirty="0">
              <a:effectLst/>
              <a:latin typeface="Arial MT"/>
              <a:ea typeface="Arial MT"/>
              <a:cs typeface="Arial MT"/>
            </a:endParaRPr>
          </a:p>
          <a:p>
            <a:pPr marL="342900" lvl="0" indent="-342900">
              <a:spcBef>
                <a:spcPts val="450"/>
              </a:spcBef>
              <a:buFont typeface="Courier New" panose="02070309020205020404" pitchFamily="49" charset="0"/>
              <a:buChar char="o"/>
            </a:pPr>
            <a:r>
              <a:rPr lang="nl-NL" sz="1800" spc="-10" dirty="0">
                <a:effectLst/>
                <a:latin typeface="Museo Sans 100" panose="02000000000000000000" pitchFamily="50" charset="0"/>
                <a:ea typeface="Arial MT"/>
                <a:cs typeface="Arial MT"/>
              </a:rPr>
              <a:t>Hebben we dit ook op onze school?</a:t>
            </a:r>
            <a:endParaRPr lang="nl-NL" sz="1800" dirty="0">
              <a:effectLst/>
              <a:latin typeface="Arial MT"/>
              <a:ea typeface="Arial MT"/>
              <a:cs typeface="Arial MT"/>
            </a:endParaRPr>
          </a:p>
          <a:p>
            <a:pPr marL="54610">
              <a:spcBef>
                <a:spcPts val="450"/>
              </a:spcBef>
            </a:pPr>
            <a:r>
              <a:rPr lang="nl-NL" sz="1800" spc="-10" dirty="0">
                <a:effectLst/>
                <a:latin typeface="Museo Sans 100" panose="02000000000000000000" pitchFamily="50" charset="0"/>
                <a:ea typeface="Arial MT"/>
                <a:cs typeface="Arial MT"/>
              </a:rPr>
              <a:t> </a:t>
            </a:r>
            <a:endParaRPr lang="nl-NL" sz="1800" dirty="0">
              <a:effectLst/>
              <a:latin typeface="Arial MT"/>
              <a:ea typeface="Arial MT"/>
              <a:cs typeface="Arial MT"/>
            </a:endParaRPr>
          </a:p>
          <a:p>
            <a:pPr marL="54610">
              <a:spcBef>
                <a:spcPts val="450"/>
              </a:spcBef>
            </a:pPr>
            <a:r>
              <a:rPr lang="nl-NL" sz="1800" b="1" spc="-10" dirty="0">
                <a:effectLst/>
                <a:latin typeface="Museo Sans 100" panose="02000000000000000000" pitchFamily="50" charset="0"/>
                <a:ea typeface="Arial MT"/>
                <a:cs typeface="Arial MT"/>
              </a:rPr>
              <a:t>Leg na het stellen van de vragen uit: </a:t>
            </a:r>
            <a:endParaRPr lang="nl-NL" sz="1800" dirty="0">
              <a:effectLst/>
              <a:latin typeface="Arial MT"/>
              <a:ea typeface="Arial MT"/>
              <a:cs typeface="Arial MT"/>
            </a:endParaRPr>
          </a:p>
          <a:p>
            <a:pPr marL="54610" algn="l">
              <a:spcBef>
                <a:spcPts val="450"/>
              </a:spcBef>
            </a:pPr>
            <a:r>
              <a:rPr lang="nl-NL" sz="1800" b="0" dirty="0">
                <a:effectLst/>
                <a:latin typeface="Museo Sans 100" panose="02000000000000000000" pitchFamily="50" charset="0"/>
                <a:ea typeface="Arial MT"/>
                <a:cs typeface="Arial MT"/>
              </a:rPr>
              <a:t>Dit</a:t>
            </a:r>
            <a:r>
              <a:rPr lang="nl-NL" sz="1800" b="1" dirty="0">
                <a:effectLst/>
                <a:latin typeface="Museo Sans 100" panose="02000000000000000000" pitchFamily="50" charset="0"/>
                <a:ea typeface="Arial MT"/>
                <a:cs typeface="Arial MT"/>
              </a:rPr>
              <a:t> </a:t>
            </a:r>
            <a:r>
              <a:rPr lang="nl-NL" sz="1800" dirty="0">
                <a:effectLst/>
                <a:latin typeface="Museo Sans 100" panose="02000000000000000000" pitchFamily="50" charset="0"/>
                <a:ea typeface="Arial MT"/>
                <a:cs typeface="Arial MT"/>
              </a:rPr>
              <a:t>is een collegezaal van de universiteit. De stoelen staan hier als een soort van theater opstelling naar het digibord. Hier worden lessen gegeven voor wel meer dan tweehonderd studenten tegelijk. De grootste collegezaal van de Erasmus Universiteit heeft plek voor meer dan duizend studenten. </a:t>
            </a:r>
            <a:endParaRPr lang="nl-NL" sz="1800" dirty="0">
              <a:effectLst/>
              <a:latin typeface="Arial MT"/>
              <a:ea typeface="Arial MT"/>
              <a:cs typeface="Arial MT"/>
            </a:endParaRPr>
          </a:p>
          <a:p>
            <a:pPr marL="54610" algn="l">
              <a:spcBef>
                <a:spcPts val="450"/>
              </a:spcBef>
            </a:pPr>
            <a:endParaRPr lang="nl-NL" sz="1800" dirty="0">
              <a:effectLst/>
              <a:latin typeface="Museo Sans 100" panose="02000000000000000000" pitchFamily="50" charset="0"/>
              <a:ea typeface="Arial MT"/>
              <a:cs typeface="Arial MT"/>
            </a:endParaRPr>
          </a:p>
          <a:p>
            <a:pPr marL="54610" algn="l">
              <a:spcBef>
                <a:spcPts val="450"/>
              </a:spcBef>
            </a:pPr>
            <a:r>
              <a:rPr lang="nl-NL" sz="1800" dirty="0">
                <a:effectLst/>
                <a:latin typeface="Museo Sans 100" panose="02000000000000000000" pitchFamily="50" charset="0"/>
                <a:ea typeface="Arial MT"/>
                <a:cs typeface="Arial MT"/>
              </a:rPr>
              <a:t>We zien hier, stoelen, mensen, een digibord, een bureau. </a:t>
            </a:r>
            <a:endParaRPr lang="nl-NL" sz="1800" dirty="0">
              <a:effectLst/>
              <a:latin typeface="Arial MT"/>
              <a:ea typeface="Arial MT"/>
              <a:cs typeface="Arial MT"/>
            </a:endParaRPr>
          </a:p>
          <a:p>
            <a:pPr marL="54610" algn="l">
              <a:spcBef>
                <a:spcPts val="450"/>
              </a:spcBef>
            </a:pPr>
            <a:endParaRPr lang="nl-NL" sz="1800" dirty="0">
              <a:effectLst/>
              <a:latin typeface="Museo Sans 100" panose="02000000000000000000" pitchFamily="50" charset="0"/>
              <a:ea typeface="Arial MT"/>
              <a:cs typeface="Arial MT"/>
            </a:endParaRPr>
          </a:p>
          <a:p>
            <a:pPr marL="54610" algn="l">
              <a:spcBef>
                <a:spcPts val="450"/>
              </a:spcBef>
            </a:pPr>
            <a:r>
              <a:rPr lang="nl-NL" sz="1800" dirty="0">
                <a:effectLst/>
                <a:latin typeface="Museo Sans 100" panose="02000000000000000000" pitchFamily="50" charset="0"/>
                <a:ea typeface="Arial MT"/>
                <a:cs typeface="Arial MT"/>
              </a:rPr>
              <a:t>Op jullie eigen basisschool is er waarschijnlijk niet zo’n grote zaal waar lessen worden gegeven voor zo veel leerlingen tegelijkertijd. </a:t>
            </a:r>
            <a:endParaRPr lang="nl-NL" sz="1800" dirty="0">
              <a:effectLst/>
              <a:latin typeface="Arial MT"/>
              <a:ea typeface="Arial MT"/>
              <a:cs typeface="Arial MT"/>
            </a:endParaRPr>
          </a:p>
          <a:p>
            <a:endParaRPr lang="nl-NL" dirty="0"/>
          </a:p>
        </p:txBody>
      </p:sp>
      <p:sp>
        <p:nvSpPr>
          <p:cNvPr id="4" name="Slide Number Placeholder 3"/>
          <p:cNvSpPr>
            <a:spLocks noGrp="1"/>
          </p:cNvSpPr>
          <p:nvPr>
            <p:ph type="sldNum" sz="quarter" idx="5"/>
          </p:nvPr>
        </p:nvSpPr>
        <p:spPr/>
        <p:txBody>
          <a:bodyPr/>
          <a:lstStyle/>
          <a:p>
            <a:fld id="{482BB00A-71ED-40C6-A1CF-164C43AE5CE4}" type="slidenum">
              <a:rPr lang="en-GB" smtClean="0"/>
              <a:pPr/>
              <a:t>9</a:t>
            </a:fld>
            <a:endParaRPr lang="en-GB"/>
          </a:p>
        </p:txBody>
      </p:sp>
    </p:spTree>
    <p:extLst>
      <p:ext uri="{BB962C8B-B14F-4D97-AF65-F5344CB8AC3E}">
        <p14:creationId xmlns:p14="http://schemas.microsoft.com/office/powerpoint/2010/main" val="2256928233"/>
      </p:ext>
    </p:extLst>
  </p:cSld>
  <p:clrMapOvr>
    <a:masterClrMapping/>
  </p:clrMapOvr>
</p:notes>
</file>

<file path=ppt/slideLayouts/_rels/slideLayout1.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01.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6.png"/><Relationship Id="rId1" Type="http://schemas.openxmlformats.org/officeDocument/2006/relationships/slideMaster" Target="../slideMasters/slideMaster4.xml"/></Relationships>
</file>

<file path=ppt/slideLayouts/_rels/slideLayout102.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6.png"/><Relationship Id="rId1" Type="http://schemas.openxmlformats.org/officeDocument/2006/relationships/slideMaster" Target="../slideMasters/slideMaster4.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08.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6.png"/><Relationship Id="rId1" Type="http://schemas.openxmlformats.org/officeDocument/2006/relationships/slideMaster" Target="../slideMasters/slideMaster4.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17.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6.png"/><Relationship Id="rId1" Type="http://schemas.openxmlformats.org/officeDocument/2006/relationships/slideMaster" Target="../slideMasters/slideMaster4.xml"/></Relationships>
</file>

<file path=ppt/slideLayouts/_rels/slideLayout118.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6.png"/><Relationship Id="rId1" Type="http://schemas.openxmlformats.org/officeDocument/2006/relationships/slideMaster" Target="../slideMasters/slideMaster4.xml"/></Relationships>
</file>

<file path=ppt/slideLayouts/_rels/slideLayout119.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6.png"/><Relationship Id="rId1" Type="http://schemas.openxmlformats.org/officeDocument/2006/relationships/slideMaster" Target="../slideMasters/slideMaster4.xml"/></Relationships>
</file>

<file path=ppt/slideLayouts/_rels/slideLayout12.xml.rels><?xml version="1.0" encoding="UTF-8" standalone="yes"?>
<Relationships xmlns="http://schemas.openxmlformats.org/package/2006/relationships"><Relationship Id="rId3" Type="http://schemas.openxmlformats.org/officeDocument/2006/relationships/image" Target="../media/image5.svg"/><Relationship Id="rId2" Type="http://schemas.openxmlformats.org/officeDocument/2006/relationships/image" Target="../media/image4.png"/><Relationship Id="rId1" Type="http://schemas.openxmlformats.org/officeDocument/2006/relationships/slideMaster" Target="../slideMasters/slideMaster2.xml"/></Relationships>
</file>

<file path=ppt/slideLayouts/_rels/slideLayout120.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6.png"/><Relationship Id="rId1" Type="http://schemas.openxmlformats.org/officeDocument/2006/relationships/slideMaster" Target="../slideMasters/slideMaster4.xml"/></Relationships>
</file>

<file path=ppt/slideLayouts/_rels/slideLayout121.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6.png"/><Relationship Id="rId1" Type="http://schemas.openxmlformats.org/officeDocument/2006/relationships/slideMaster" Target="../slideMasters/slideMaster4.xml"/></Relationships>
</file>

<file path=ppt/slideLayouts/_rels/slideLayout122.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6.png"/><Relationship Id="rId1" Type="http://schemas.openxmlformats.org/officeDocument/2006/relationships/slideMaster" Target="../slideMasters/slideMaster4.xml"/></Relationships>
</file>

<file path=ppt/slideLayouts/_rels/slideLayout123.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6.png"/><Relationship Id="rId1" Type="http://schemas.openxmlformats.org/officeDocument/2006/relationships/slideMaster" Target="../slideMasters/slideMaster4.xml"/></Relationships>
</file>

<file path=ppt/slideLayouts/_rels/slideLayout124.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6.png"/><Relationship Id="rId1" Type="http://schemas.openxmlformats.org/officeDocument/2006/relationships/slideMaster" Target="../slideMasters/slideMaster4.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0.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6.png"/><Relationship Id="rId1" Type="http://schemas.openxmlformats.org/officeDocument/2006/relationships/slideMaster" Target="../slideMasters/slideMaster4.xml"/></Relationships>
</file>

<file path=ppt/slideLayouts/_rels/slideLayout131.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6.png"/><Relationship Id="rId1" Type="http://schemas.openxmlformats.org/officeDocument/2006/relationships/slideMaster" Target="../slideMasters/slideMaster4.xml"/></Relationships>
</file>

<file path=ppt/slideLayouts/_rels/slideLayout132.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6.png"/><Relationship Id="rId1" Type="http://schemas.openxmlformats.org/officeDocument/2006/relationships/slideMaster" Target="../slideMasters/slideMaster4.xml"/><Relationship Id="rId4" Type="http://schemas.openxmlformats.org/officeDocument/2006/relationships/image" Target="../media/image7.png"/></Relationships>
</file>

<file path=ppt/slideLayouts/_rels/slideLayout133.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6.png"/><Relationship Id="rId1" Type="http://schemas.openxmlformats.org/officeDocument/2006/relationships/slideMaster" Target="../slideMasters/slideMaster4.xml"/><Relationship Id="rId4" Type="http://schemas.openxmlformats.org/officeDocument/2006/relationships/image" Target="../media/image7.png"/></Relationships>
</file>

<file path=ppt/slideLayouts/_rels/slideLayout134.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7.png"/><Relationship Id="rId1" Type="http://schemas.openxmlformats.org/officeDocument/2006/relationships/slideMaster" Target="../slideMasters/slideMaster4.xml"/><Relationship Id="rId4" Type="http://schemas.microsoft.com/office/2007/relationships/hdphoto" Target="../media/hdphoto1.wdp"/></Relationships>
</file>

<file path=ppt/slideLayouts/_rels/slideLayout135.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6.png"/><Relationship Id="rId1" Type="http://schemas.openxmlformats.org/officeDocument/2006/relationships/slideMaster" Target="../slideMasters/slideMaster4.xml"/><Relationship Id="rId4" Type="http://schemas.openxmlformats.org/officeDocument/2006/relationships/image" Target="../media/image8.jpg"/></Relationships>
</file>

<file path=ppt/slideLayouts/_rels/slideLayout136.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6.png"/><Relationship Id="rId1" Type="http://schemas.openxmlformats.org/officeDocument/2006/relationships/slideMaster" Target="../slideMasters/slideMaster4.xml"/><Relationship Id="rId5" Type="http://schemas.openxmlformats.org/officeDocument/2006/relationships/image" Target="../media/image9.png"/><Relationship Id="rId4" Type="http://schemas.openxmlformats.org/officeDocument/2006/relationships/image" Target="../media/image8.jpg"/></Relationships>
</file>

<file path=ppt/slideLayouts/_rels/slideLayout137.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6.png"/><Relationship Id="rId1" Type="http://schemas.openxmlformats.org/officeDocument/2006/relationships/slideMaster" Target="../slideMasters/slideMaster4.xml"/><Relationship Id="rId4" Type="http://schemas.openxmlformats.org/officeDocument/2006/relationships/image" Target="../media/image9.png"/></Relationships>
</file>

<file path=ppt/slideLayouts/_rels/slideLayout138.xml.rels><?xml version="1.0" encoding="UTF-8" standalone="yes"?>
<Relationships xmlns="http://schemas.openxmlformats.org/package/2006/relationships"><Relationship Id="rId3" Type="http://schemas.openxmlformats.org/officeDocument/2006/relationships/image" Target="../media/image6.png"/><Relationship Id="rId7" Type="http://schemas.openxmlformats.org/officeDocument/2006/relationships/image" Target="../media/image7.png"/><Relationship Id="rId2" Type="http://schemas.openxmlformats.org/officeDocument/2006/relationships/image" Target="../media/image10.png"/><Relationship Id="rId1" Type="http://schemas.openxmlformats.org/officeDocument/2006/relationships/slideMaster" Target="../slideMasters/slideMaster4.xml"/><Relationship Id="rId6" Type="http://schemas.openxmlformats.org/officeDocument/2006/relationships/image" Target="../media/image9.png"/><Relationship Id="rId5" Type="http://schemas.openxmlformats.org/officeDocument/2006/relationships/image" Target="../media/image8.jpg"/><Relationship Id="rId4" Type="http://schemas.microsoft.com/office/2007/relationships/hdphoto" Target="../media/hdphoto1.wdp"/></Relationships>
</file>

<file path=ppt/slideLayouts/_rels/slideLayout139.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6.png"/><Relationship Id="rId1" Type="http://schemas.openxmlformats.org/officeDocument/2006/relationships/slideMaster" Target="../slideMasters/slideMaster4.xml"/><Relationship Id="rId4" Type="http://schemas.openxmlformats.org/officeDocument/2006/relationships/image" Target="../media/image10.png"/></Relationships>
</file>

<file path=ppt/slideLayouts/_rels/slideLayout14.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6.png"/><Relationship Id="rId1" Type="http://schemas.openxmlformats.org/officeDocument/2006/relationships/slideMaster" Target="../slideMasters/slideMaster2.xml"/></Relationships>
</file>

<file path=ppt/slideLayouts/_rels/slideLayout140.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6.png"/><Relationship Id="rId1" Type="http://schemas.openxmlformats.org/officeDocument/2006/relationships/slideMaster" Target="../slideMasters/slideMaster4.xml"/><Relationship Id="rId4" Type="http://schemas.openxmlformats.org/officeDocument/2006/relationships/image" Target="../media/image10.png"/></Relationships>
</file>

<file path=ppt/slideLayouts/_rels/slideLayout141.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6.png"/><Relationship Id="rId1" Type="http://schemas.openxmlformats.org/officeDocument/2006/relationships/slideMaster" Target="../slideMasters/slideMaster4.xml"/></Relationships>
</file>

<file path=ppt/slideLayouts/_rels/slideLayout15.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6.png"/><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6.png"/><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6.png"/><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6.png"/><Relationship Id="rId1" Type="http://schemas.openxmlformats.org/officeDocument/2006/relationships/slideMaster" Target="../slideMasters/slideMaster2.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6.png"/><Relationship Id="rId1" Type="http://schemas.openxmlformats.org/officeDocument/2006/relationships/slideMaster" Target="../slideMasters/slideMaster2.xml"/></Relationships>
</file>

<file path=ppt/slideLayouts/_rels/slideLayout31.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6.png"/><Relationship Id="rId1" Type="http://schemas.openxmlformats.org/officeDocument/2006/relationships/slideMaster" Target="../slideMasters/slideMaster2.xml"/></Relationships>
</file>

<file path=ppt/slideLayouts/_rels/slideLayout32.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6.png"/><Relationship Id="rId1" Type="http://schemas.openxmlformats.org/officeDocument/2006/relationships/slideMaster" Target="../slideMasters/slideMaster2.xml"/></Relationships>
</file>

<file path=ppt/slideLayouts/_rels/slideLayout33.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6.png"/><Relationship Id="rId1" Type="http://schemas.openxmlformats.org/officeDocument/2006/relationships/slideMaster" Target="../slideMasters/slideMaster2.xml"/></Relationships>
</file>

<file path=ppt/slideLayouts/_rels/slideLayout34.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6.png"/><Relationship Id="rId1" Type="http://schemas.openxmlformats.org/officeDocument/2006/relationships/slideMaster" Target="../slideMasters/slideMaster2.xml"/></Relationships>
</file>

<file path=ppt/slideLayouts/_rels/slideLayout35.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6.png"/><Relationship Id="rId1" Type="http://schemas.openxmlformats.org/officeDocument/2006/relationships/slideMaster" Target="../slideMasters/slideMaster2.xml"/></Relationships>
</file>

<file path=ppt/slideLayouts/_rels/slideLayout36.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6.png"/><Relationship Id="rId1" Type="http://schemas.openxmlformats.org/officeDocument/2006/relationships/slideMaster" Target="../slideMasters/slideMaster2.xml"/></Relationships>
</file>

<file path=ppt/slideLayouts/_rels/slideLayout37.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6.png"/><Relationship Id="rId1" Type="http://schemas.openxmlformats.org/officeDocument/2006/relationships/slideMaster" Target="../slideMasters/slideMaster2.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3.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6.png"/><Relationship Id="rId1" Type="http://schemas.openxmlformats.org/officeDocument/2006/relationships/slideMaster" Target="../slideMasters/slideMaster2.xml"/></Relationships>
</file>

<file path=ppt/slideLayouts/_rels/slideLayout44.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6.png"/><Relationship Id="rId1" Type="http://schemas.openxmlformats.org/officeDocument/2006/relationships/slideMaster" Target="../slideMasters/slideMaster2.xml"/></Relationships>
</file>

<file path=ppt/slideLayouts/_rels/slideLayout45.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6.png"/><Relationship Id="rId1" Type="http://schemas.openxmlformats.org/officeDocument/2006/relationships/slideMaster" Target="../slideMasters/slideMaster2.xml"/><Relationship Id="rId4" Type="http://schemas.openxmlformats.org/officeDocument/2006/relationships/image" Target="../media/image7.png"/></Relationships>
</file>

<file path=ppt/slideLayouts/_rels/slideLayout46.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6.png"/><Relationship Id="rId1" Type="http://schemas.openxmlformats.org/officeDocument/2006/relationships/slideMaster" Target="../slideMasters/slideMaster2.xml"/><Relationship Id="rId4" Type="http://schemas.openxmlformats.org/officeDocument/2006/relationships/image" Target="../media/image7.png"/></Relationships>
</file>

<file path=ppt/slideLayouts/_rels/slideLayout47.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7.png"/><Relationship Id="rId1" Type="http://schemas.openxmlformats.org/officeDocument/2006/relationships/slideMaster" Target="../slideMasters/slideMaster2.xml"/><Relationship Id="rId4" Type="http://schemas.microsoft.com/office/2007/relationships/hdphoto" Target="../media/hdphoto1.wdp"/></Relationships>
</file>

<file path=ppt/slideLayouts/_rels/slideLayout48.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6.png"/><Relationship Id="rId1" Type="http://schemas.openxmlformats.org/officeDocument/2006/relationships/slideMaster" Target="../slideMasters/slideMaster2.xml"/><Relationship Id="rId4" Type="http://schemas.openxmlformats.org/officeDocument/2006/relationships/image" Target="../media/image8.jpg"/></Relationships>
</file>

<file path=ppt/slideLayouts/_rels/slideLayout49.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6.png"/><Relationship Id="rId1" Type="http://schemas.openxmlformats.org/officeDocument/2006/relationships/slideMaster" Target="../slideMasters/slideMaster2.xml"/><Relationship Id="rId5" Type="http://schemas.openxmlformats.org/officeDocument/2006/relationships/image" Target="../media/image9.png"/><Relationship Id="rId4" Type="http://schemas.openxmlformats.org/officeDocument/2006/relationships/image" Target="../media/image8.jpg"/></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6.png"/><Relationship Id="rId1" Type="http://schemas.openxmlformats.org/officeDocument/2006/relationships/slideMaster" Target="../slideMasters/slideMaster2.xml"/><Relationship Id="rId4" Type="http://schemas.openxmlformats.org/officeDocument/2006/relationships/image" Target="../media/image9.png"/></Relationships>
</file>

<file path=ppt/slideLayouts/_rels/slideLayout51.xml.rels><?xml version="1.0" encoding="UTF-8" standalone="yes"?>
<Relationships xmlns="http://schemas.openxmlformats.org/package/2006/relationships"><Relationship Id="rId3" Type="http://schemas.openxmlformats.org/officeDocument/2006/relationships/image" Target="../media/image6.png"/><Relationship Id="rId7" Type="http://schemas.openxmlformats.org/officeDocument/2006/relationships/image" Target="../media/image7.png"/><Relationship Id="rId2" Type="http://schemas.openxmlformats.org/officeDocument/2006/relationships/image" Target="../media/image10.png"/><Relationship Id="rId1" Type="http://schemas.openxmlformats.org/officeDocument/2006/relationships/slideMaster" Target="../slideMasters/slideMaster2.xml"/><Relationship Id="rId6" Type="http://schemas.openxmlformats.org/officeDocument/2006/relationships/image" Target="../media/image9.png"/><Relationship Id="rId5" Type="http://schemas.openxmlformats.org/officeDocument/2006/relationships/image" Target="../media/image8.jpg"/><Relationship Id="rId4" Type="http://schemas.microsoft.com/office/2007/relationships/hdphoto" Target="../media/hdphoto1.wdp"/></Relationships>
</file>

<file path=ppt/slideLayouts/_rels/slideLayout52.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6.png"/><Relationship Id="rId1" Type="http://schemas.openxmlformats.org/officeDocument/2006/relationships/slideMaster" Target="../slideMasters/slideMaster2.xml"/><Relationship Id="rId4" Type="http://schemas.openxmlformats.org/officeDocument/2006/relationships/image" Target="../media/image10.png"/></Relationships>
</file>

<file path=ppt/slideLayouts/_rels/slideLayout53.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6.png"/><Relationship Id="rId1" Type="http://schemas.openxmlformats.org/officeDocument/2006/relationships/slideMaster" Target="../slideMasters/slideMaster2.xml"/><Relationship Id="rId4" Type="http://schemas.openxmlformats.org/officeDocument/2006/relationships/image" Target="../media/image10.png"/></Relationships>
</file>

<file path=ppt/slideLayouts/_rels/slideLayout54.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6.png"/><Relationship Id="rId1" Type="http://schemas.openxmlformats.org/officeDocument/2006/relationships/slideMaster" Target="../slideMasters/slideMaster2.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6.xml.rels><?xml version="1.0" encoding="UTF-8" standalone="yes"?>
<Relationships xmlns="http://schemas.openxmlformats.org/package/2006/relationships"><Relationship Id="rId3" Type="http://schemas.openxmlformats.org/officeDocument/2006/relationships/image" Target="../media/image5.svg"/><Relationship Id="rId2" Type="http://schemas.openxmlformats.org/officeDocument/2006/relationships/image" Target="../media/image4.png"/><Relationship Id="rId1" Type="http://schemas.openxmlformats.org/officeDocument/2006/relationships/slideMaster" Target="../slideMasters/slideMaster3.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8.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6.png"/><Relationship Id="rId1" Type="http://schemas.openxmlformats.org/officeDocument/2006/relationships/slideMaster" Target="../slideMasters/slideMaster3.xml"/></Relationships>
</file>

<file path=ppt/slideLayouts/_rels/slideLayout59.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6.png"/><Relationship Id="rId1" Type="http://schemas.openxmlformats.org/officeDocument/2006/relationships/slideMaster" Target="../slideMasters/slideMaster3.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5.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6.png"/><Relationship Id="rId1" Type="http://schemas.openxmlformats.org/officeDocument/2006/relationships/slideMaster" Target="../slideMasters/slideMaster3.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4.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6.png"/><Relationship Id="rId1" Type="http://schemas.openxmlformats.org/officeDocument/2006/relationships/slideMaster" Target="../slideMasters/slideMaster3.xml"/></Relationships>
</file>

<file path=ppt/slideLayouts/_rels/slideLayout75.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6.png"/><Relationship Id="rId1" Type="http://schemas.openxmlformats.org/officeDocument/2006/relationships/slideMaster" Target="../slideMasters/slideMaster3.xml"/></Relationships>
</file>

<file path=ppt/slideLayouts/_rels/slideLayout76.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6.png"/><Relationship Id="rId1" Type="http://schemas.openxmlformats.org/officeDocument/2006/relationships/slideMaster" Target="../slideMasters/slideMaster3.xml"/></Relationships>
</file>

<file path=ppt/slideLayouts/_rels/slideLayout77.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6.png"/><Relationship Id="rId1" Type="http://schemas.openxmlformats.org/officeDocument/2006/relationships/slideMaster" Target="../slideMasters/slideMaster3.xml"/></Relationships>
</file>

<file path=ppt/slideLayouts/_rels/slideLayout78.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6.png"/><Relationship Id="rId1" Type="http://schemas.openxmlformats.org/officeDocument/2006/relationships/slideMaster" Target="../slideMasters/slideMaster3.xml"/></Relationships>
</file>

<file path=ppt/slideLayouts/_rels/slideLayout79.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6.png"/><Relationship Id="rId1" Type="http://schemas.openxmlformats.org/officeDocument/2006/relationships/slideMaster" Target="../slideMasters/slideMaster3.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6.png"/><Relationship Id="rId1" Type="http://schemas.openxmlformats.org/officeDocument/2006/relationships/slideMaster" Target="../slideMasters/slideMaster3.xml"/></Relationships>
</file>

<file path=ppt/slideLayouts/_rels/slideLayout81.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6.png"/><Relationship Id="rId1" Type="http://schemas.openxmlformats.org/officeDocument/2006/relationships/slideMaster" Target="../slideMasters/slideMaster3.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7.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6.png"/><Relationship Id="rId1" Type="http://schemas.openxmlformats.org/officeDocument/2006/relationships/slideMaster" Target="../slideMasters/slideMaster3.xml"/></Relationships>
</file>

<file path=ppt/slideLayouts/_rels/slideLayout88.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6.png"/><Relationship Id="rId1" Type="http://schemas.openxmlformats.org/officeDocument/2006/relationships/slideMaster" Target="../slideMasters/slideMaster3.xml"/></Relationships>
</file>

<file path=ppt/slideLayouts/_rels/slideLayout89.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6.png"/><Relationship Id="rId1" Type="http://schemas.openxmlformats.org/officeDocument/2006/relationships/slideMaster" Target="../slideMasters/slideMaster3.xml"/><Relationship Id="rId4" Type="http://schemas.openxmlformats.org/officeDocument/2006/relationships/image" Target="../media/image7.png"/></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6.png"/><Relationship Id="rId1" Type="http://schemas.openxmlformats.org/officeDocument/2006/relationships/slideMaster" Target="../slideMasters/slideMaster3.xml"/><Relationship Id="rId4" Type="http://schemas.openxmlformats.org/officeDocument/2006/relationships/image" Target="../media/image7.png"/></Relationships>
</file>

<file path=ppt/slideLayouts/_rels/slideLayout91.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7.png"/><Relationship Id="rId1" Type="http://schemas.openxmlformats.org/officeDocument/2006/relationships/slideMaster" Target="../slideMasters/slideMaster3.xml"/><Relationship Id="rId4" Type="http://schemas.microsoft.com/office/2007/relationships/hdphoto" Target="../media/hdphoto1.wdp"/></Relationships>
</file>

<file path=ppt/slideLayouts/_rels/slideLayout92.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6.png"/><Relationship Id="rId1" Type="http://schemas.openxmlformats.org/officeDocument/2006/relationships/slideMaster" Target="../slideMasters/slideMaster3.xml"/><Relationship Id="rId4" Type="http://schemas.openxmlformats.org/officeDocument/2006/relationships/image" Target="../media/image8.jpg"/></Relationships>
</file>

<file path=ppt/slideLayouts/_rels/slideLayout93.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6.png"/><Relationship Id="rId1" Type="http://schemas.openxmlformats.org/officeDocument/2006/relationships/slideMaster" Target="../slideMasters/slideMaster3.xml"/><Relationship Id="rId5" Type="http://schemas.openxmlformats.org/officeDocument/2006/relationships/image" Target="../media/image9.png"/><Relationship Id="rId4" Type="http://schemas.openxmlformats.org/officeDocument/2006/relationships/image" Target="../media/image8.jpg"/></Relationships>
</file>

<file path=ppt/slideLayouts/_rels/slideLayout94.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6.png"/><Relationship Id="rId1" Type="http://schemas.openxmlformats.org/officeDocument/2006/relationships/slideMaster" Target="../slideMasters/slideMaster3.xml"/><Relationship Id="rId4" Type="http://schemas.openxmlformats.org/officeDocument/2006/relationships/image" Target="../media/image9.png"/></Relationships>
</file>

<file path=ppt/slideLayouts/_rels/slideLayout95.xml.rels><?xml version="1.0" encoding="UTF-8" standalone="yes"?>
<Relationships xmlns="http://schemas.openxmlformats.org/package/2006/relationships"><Relationship Id="rId3" Type="http://schemas.openxmlformats.org/officeDocument/2006/relationships/image" Target="../media/image6.png"/><Relationship Id="rId7" Type="http://schemas.openxmlformats.org/officeDocument/2006/relationships/image" Target="../media/image7.png"/><Relationship Id="rId2" Type="http://schemas.openxmlformats.org/officeDocument/2006/relationships/image" Target="../media/image10.png"/><Relationship Id="rId1" Type="http://schemas.openxmlformats.org/officeDocument/2006/relationships/slideMaster" Target="../slideMasters/slideMaster3.xml"/><Relationship Id="rId6" Type="http://schemas.openxmlformats.org/officeDocument/2006/relationships/image" Target="../media/image9.png"/><Relationship Id="rId5" Type="http://schemas.openxmlformats.org/officeDocument/2006/relationships/image" Target="../media/image8.jpg"/><Relationship Id="rId4" Type="http://schemas.microsoft.com/office/2007/relationships/hdphoto" Target="../media/hdphoto1.wdp"/></Relationships>
</file>

<file path=ppt/slideLayouts/_rels/slideLayout96.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6.png"/><Relationship Id="rId1" Type="http://schemas.openxmlformats.org/officeDocument/2006/relationships/slideMaster" Target="../slideMasters/slideMaster3.xml"/><Relationship Id="rId4" Type="http://schemas.openxmlformats.org/officeDocument/2006/relationships/image" Target="../media/image10.png"/></Relationships>
</file>

<file path=ppt/slideLayouts/_rels/slideLayout97.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6.png"/><Relationship Id="rId1" Type="http://schemas.openxmlformats.org/officeDocument/2006/relationships/slideMaster" Target="../slideMasters/slideMaster3.xml"/><Relationship Id="rId4" Type="http://schemas.openxmlformats.org/officeDocument/2006/relationships/image" Target="../media/image10.png"/></Relationships>
</file>

<file path=ppt/slideLayouts/_rels/slideLayout98.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6.png"/><Relationship Id="rId1" Type="http://schemas.openxmlformats.org/officeDocument/2006/relationships/slideMaster" Target="../slideMasters/slideMaster3.xml"/></Relationships>
</file>

<file path=ppt/slideLayouts/_rels/slideLayout99.xml.rels><?xml version="1.0" encoding="UTF-8" standalone="yes"?>
<Relationships xmlns="http://schemas.openxmlformats.org/package/2006/relationships"><Relationship Id="rId3" Type="http://schemas.openxmlformats.org/officeDocument/2006/relationships/image" Target="../media/image5.svg"/><Relationship Id="rId2" Type="http://schemas.openxmlformats.org/officeDocument/2006/relationships/image" Target="../media/image4.png"/><Relationship Id="rId1" Type="http://schemas.openxmlformats.org/officeDocument/2006/relationships/slideMaster" Target="../slideMasters/slideMaster4.xml"/></Relationships>
</file>

<file path=ppt/slideLayouts/slideLayout1.xml><?xml version="1.0" encoding="utf-8"?>
<p:sldLayout xmlns:a="http://schemas.openxmlformats.org/drawingml/2006/main" xmlns:r="http://schemas.openxmlformats.org/officeDocument/2006/relationships" xmlns:p="http://schemas.openxmlformats.org/presentationml/2006/main" showMasterSp="0" type="title" preserve="1">
  <p:cSld name="Titeldia">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Titel 1"/>
          <p:cNvSpPr>
            <a:spLocks noGrp="1"/>
          </p:cNvSpPr>
          <p:nvPr>
            <p:ph type="ctrTitle" hasCustomPrompt="1"/>
          </p:nvPr>
        </p:nvSpPr>
        <p:spPr>
          <a:xfrm>
            <a:off x="491526" y="396000"/>
            <a:ext cx="5941025" cy="1476000"/>
          </a:xfrm>
        </p:spPr>
        <p:txBody>
          <a:bodyPr/>
          <a:lstStyle>
            <a:lvl1pPr>
              <a:lnSpc>
                <a:spcPts val="5600"/>
              </a:lnSpc>
              <a:defRPr sz="6400" baseline="0">
                <a:solidFill>
                  <a:schemeClr val="bg1"/>
                </a:solidFill>
              </a:defRPr>
            </a:lvl1pPr>
          </a:lstStyle>
          <a:p>
            <a:r>
              <a:rPr lang="nl-NL" dirty="0"/>
              <a:t>Titel </a:t>
            </a:r>
            <a:br>
              <a:rPr lang="nl-NL" dirty="0"/>
            </a:br>
            <a:r>
              <a:rPr lang="nl-NL" dirty="0"/>
              <a:t>bewerken</a:t>
            </a:r>
          </a:p>
        </p:txBody>
      </p:sp>
      <p:sp>
        <p:nvSpPr>
          <p:cNvPr id="3" name="Subtitel 2"/>
          <p:cNvSpPr>
            <a:spLocks noGrp="1"/>
          </p:cNvSpPr>
          <p:nvPr>
            <p:ph type="subTitle" idx="1" hasCustomPrompt="1"/>
          </p:nvPr>
        </p:nvSpPr>
        <p:spPr>
          <a:xfrm>
            <a:off x="491526" y="1872000"/>
            <a:ext cx="5941025" cy="810000"/>
          </a:xfrm>
        </p:spPr>
        <p:txBody>
          <a:bodyPr/>
          <a:lstStyle>
            <a:lvl1pPr marL="0" indent="0" algn="l">
              <a:buNone/>
              <a:defRPr b="0" i="0">
                <a:solidFill>
                  <a:srgbClr val="FFFFFF"/>
                </a:solidFill>
                <a:latin typeface="Museo Sans 100"/>
                <a:cs typeface="Museo Sans 100"/>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nl-NL" dirty="0"/>
              <a:t>Subtitel bewerken</a:t>
            </a:r>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blank" preserve="1">
  <p:cSld name="Leeg">
    <p:spTree>
      <p:nvGrpSpPr>
        <p:cNvPr id="1" name=""/>
        <p:cNvGrpSpPr/>
        <p:nvPr/>
      </p:nvGrpSpPr>
      <p:grpSpPr>
        <a:xfrm>
          <a:off x="0" y="0"/>
          <a:ext cx="0" cy="0"/>
          <a:chOff x="0" y="0"/>
          <a:chExt cx="0" cy="0"/>
        </a:xfrm>
      </p:grpSpPr>
      <p:sp>
        <p:nvSpPr>
          <p:cNvPr id="2" name="Tijdelijke aanduiding voor datum 1"/>
          <p:cNvSpPr>
            <a:spLocks noGrp="1"/>
          </p:cNvSpPr>
          <p:nvPr>
            <p:ph type="dt" sz="half" idx="10"/>
          </p:nvPr>
        </p:nvSpPr>
        <p:spPr/>
        <p:txBody>
          <a:bodyPr/>
          <a:lstStyle/>
          <a:p>
            <a:fld id="{F10973AC-957D-C346-BA56-D82065FA2AEB}" type="datetimeFigureOut">
              <a:rPr lang="nl-NL" smtClean="0"/>
              <a:pPr/>
              <a:t>15-4-2025</a:t>
            </a:fld>
            <a:endParaRPr lang="nl-NL"/>
          </a:p>
        </p:txBody>
      </p:sp>
      <p:sp>
        <p:nvSpPr>
          <p:cNvPr id="3" name="Tijdelijke aanduiding voor voettekst 2"/>
          <p:cNvSpPr>
            <a:spLocks noGrp="1"/>
          </p:cNvSpPr>
          <p:nvPr>
            <p:ph type="ftr" sz="quarter" idx="11"/>
          </p:nvPr>
        </p:nvSpPr>
        <p:spPr/>
        <p:txBody>
          <a:bodyPr/>
          <a:lstStyle/>
          <a:p>
            <a:endParaRPr lang="nl-NL"/>
          </a:p>
        </p:txBody>
      </p:sp>
      <p:sp>
        <p:nvSpPr>
          <p:cNvPr id="4" name="Tijdelijke aanduiding voor dianummer 3"/>
          <p:cNvSpPr>
            <a:spLocks noGrp="1"/>
          </p:cNvSpPr>
          <p:nvPr>
            <p:ph type="sldNum" sz="quarter" idx="12"/>
          </p:nvPr>
        </p:nvSpPr>
        <p:spPr/>
        <p:txBody>
          <a:bodyPr/>
          <a:lstStyle/>
          <a:p>
            <a:fld id="{8C6BC05E-DB9A-EB4A-A776-575FA40369A3}" type="slidenum">
              <a:rPr lang="nl-NL" smtClean="0"/>
              <a:pPr/>
              <a:t>‹#›</a:t>
            </a:fld>
            <a:endParaRPr lang="nl-NL"/>
          </a:p>
        </p:txBody>
      </p:sp>
    </p:spTree>
  </p:cSld>
  <p:clrMapOvr>
    <a:masterClrMapping/>
  </p:clrMapOvr>
</p:sldLayout>
</file>

<file path=ppt/slideLayouts/slideLayout100.xml><?xml version="1.0" encoding="utf-8"?>
<p:sldLayout xmlns:a="http://schemas.openxmlformats.org/drawingml/2006/main" xmlns:r="http://schemas.openxmlformats.org/officeDocument/2006/relationships" xmlns:p="http://schemas.openxmlformats.org/presentationml/2006/main" preserve="1" userDrawn="1">
  <p:cSld name="Intro + Outro [logo animatie]">
    <p:bg>
      <p:bgPr>
        <a:solidFill>
          <a:schemeClr val="accent2"/>
        </a:solidFill>
        <a:effectLst/>
      </p:bgPr>
    </p:bg>
    <p:spTree>
      <p:nvGrpSpPr>
        <p:cNvPr id="1" name=""/>
        <p:cNvGrpSpPr/>
        <p:nvPr/>
      </p:nvGrpSpPr>
      <p:grpSpPr>
        <a:xfrm>
          <a:off x="0" y="0"/>
          <a:ext cx="0" cy="0"/>
          <a:chOff x="0" y="0"/>
          <a:chExt cx="0" cy="0"/>
        </a:xfrm>
      </p:grpSpPr>
      <p:sp>
        <p:nvSpPr>
          <p:cNvPr id="72" name="- INFO">
            <a:extLst>
              <a:ext uri="{FF2B5EF4-FFF2-40B4-BE49-F238E27FC236}">
                <a16:creationId xmlns:a16="http://schemas.microsoft.com/office/drawing/2014/main" id="{E5B1BC93-9D57-4110-8A5B-2629A0C5A5D3}"/>
              </a:ext>
            </a:extLst>
          </p:cNvPr>
          <p:cNvSpPr txBox="1"/>
          <p:nvPr userDrawn="1"/>
        </p:nvSpPr>
        <p:spPr>
          <a:xfrm>
            <a:off x="0" y="-272667"/>
            <a:ext cx="9134475" cy="148842"/>
          </a:xfrm>
          <a:prstGeom prst="rect">
            <a:avLst/>
          </a:prstGeom>
          <a:noFill/>
        </p:spPr>
        <p:txBody>
          <a:bodyPr wrap="square" lIns="0" tIns="0" rIns="0" bIns="0" rtlCol="0" anchor="ctr" anchorCtr="0">
            <a:noAutofit/>
          </a:bodyPr>
          <a:lstStyle/>
          <a:p>
            <a:pPr algn="l"/>
            <a:r>
              <a:rPr lang="nl-NL" sz="1050" b="1" cap="all" spc="0" baseline="0" dirty="0">
                <a:solidFill>
                  <a:sysClr val="windowText" lastClr="000000"/>
                </a:solidFill>
                <a:latin typeface="+mn-lt"/>
                <a:cs typeface="Calibri" panose="020F0502020204030204" pitchFamily="34" charset="0"/>
              </a:rPr>
              <a:t>Intro + </a:t>
            </a:r>
            <a:r>
              <a:rPr lang="nl-NL" sz="1050" b="1" cap="all" spc="0" baseline="0" dirty="0" err="1">
                <a:solidFill>
                  <a:sysClr val="windowText" lastClr="000000"/>
                </a:solidFill>
                <a:latin typeface="+mn-lt"/>
                <a:cs typeface="Calibri" panose="020F0502020204030204" pitchFamily="34" charset="0"/>
              </a:rPr>
              <a:t>outro</a:t>
            </a:r>
            <a:r>
              <a:rPr lang="nl-NL" sz="1050" b="1" cap="all" spc="0" baseline="0" dirty="0">
                <a:solidFill>
                  <a:sysClr val="windowText" lastClr="000000"/>
                </a:solidFill>
                <a:latin typeface="+mn-lt"/>
                <a:cs typeface="Calibri" panose="020F0502020204030204" pitchFamily="34" charset="0"/>
              </a:rPr>
              <a:t> [logo animatie]</a:t>
            </a:r>
          </a:p>
        </p:txBody>
      </p:sp>
      <p:grpSp>
        <p:nvGrpSpPr>
          <p:cNvPr id="40" name="Groep 39">
            <a:extLst>
              <a:ext uri="{FF2B5EF4-FFF2-40B4-BE49-F238E27FC236}">
                <a16:creationId xmlns:a16="http://schemas.microsoft.com/office/drawing/2014/main" id="{7F164FC8-464F-4218-B7DA-CD14D7ED8E11}"/>
              </a:ext>
            </a:extLst>
          </p:cNvPr>
          <p:cNvGrpSpPr/>
          <p:nvPr userDrawn="1"/>
        </p:nvGrpSpPr>
        <p:grpSpPr>
          <a:xfrm>
            <a:off x="3270823" y="1530551"/>
            <a:ext cx="1833652" cy="326888"/>
            <a:chOff x="4361097" y="2040734"/>
            <a:chExt cx="2444869" cy="435851"/>
          </a:xfrm>
        </p:grpSpPr>
        <p:sp>
          <p:nvSpPr>
            <p:cNvPr id="7" name="Vrije vorm: vorm 6">
              <a:extLst>
                <a:ext uri="{FF2B5EF4-FFF2-40B4-BE49-F238E27FC236}">
                  <a16:creationId xmlns:a16="http://schemas.microsoft.com/office/drawing/2014/main" id="{DC315016-754B-4603-BB7E-87593139F8E7}"/>
                </a:ext>
              </a:extLst>
            </p:cNvPr>
            <p:cNvSpPr/>
            <p:nvPr/>
          </p:nvSpPr>
          <p:spPr>
            <a:xfrm>
              <a:off x="4361097" y="2040734"/>
              <a:ext cx="275813" cy="429041"/>
            </a:xfrm>
            <a:custGeom>
              <a:avLst/>
              <a:gdLst>
                <a:gd name="connsiteX0" fmla="*/ 0 w 77152"/>
                <a:gd name="connsiteY0" fmla="*/ 0 h 120014"/>
                <a:gd name="connsiteX1" fmla="*/ 75248 w 77152"/>
                <a:gd name="connsiteY1" fmla="*/ 0 h 120014"/>
                <a:gd name="connsiteX2" fmla="*/ 75248 w 77152"/>
                <a:gd name="connsiteY2" fmla="*/ 24765 h 120014"/>
                <a:gd name="connsiteX3" fmla="*/ 29527 w 77152"/>
                <a:gd name="connsiteY3" fmla="*/ 24765 h 120014"/>
                <a:gd name="connsiteX4" fmla="*/ 29527 w 77152"/>
                <a:gd name="connsiteY4" fmla="*/ 46673 h 120014"/>
                <a:gd name="connsiteX5" fmla="*/ 65723 w 77152"/>
                <a:gd name="connsiteY5" fmla="*/ 46673 h 120014"/>
                <a:gd name="connsiteX6" fmla="*/ 65723 w 77152"/>
                <a:gd name="connsiteY6" fmla="*/ 71438 h 120014"/>
                <a:gd name="connsiteX7" fmla="*/ 29527 w 77152"/>
                <a:gd name="connsiteY7" fmla="*/ 71438 h 120014"/>
                <a:gd name="connsiteX8" fmla="*/ 29527 w 77152"/>
                <a:gd name="connsiteY8" fmla="*/ 95250 h 120014"/>
                <a:gd name="connsiteX9" fmla="*/ 77152 w 77152"/>
                <a:gd name="connsiteY9" fmla="*/ 95250 h 120014"/>
                <a:gd name="connsiteX10" fmla="*/ 77152 w 77152"/>
                <a:gd name="connsiteY10" fmla="*/ 120015 h 120014"/>
                <a:gd name="connsiteX11" fmla="*/ 0 w 77152"/>
                <a:gd name="connsiteY11" fmla="*/ 120015 h 120014"/>
                <a:gd name="connsiteX12" fmla="*/ 0 w 77152"/>
                <a:gd name="connsiteY12" fmla="*/ 0 h 120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7152" h="120014">
                  <a:moveTo>
                    <a:pt x="0" y="0"/>
                  </a:moveTo>
                  <a:lnTo>
                    <a:pt x="75248" y="0"/>
                  </a:lnTo>
                  <a:lnTo>
                    <a:pt x="75248" y="24765"/>
                  </a:lnTo>
                  <a:lnTo>
                    <a:pt x="29527" y="24765"/>
                  </a:lnTo>
                  <a:lnTo>
                    <a:pt x="29527" y="46673"/>
                  </a:lnTo>
                  <a:lnTo>
                    <a:pt x="65723" y="46673"/>
                  </a:lnTo>
                  <a:lnTo>
                    <a:pt x="65723" y="71438"/>
                  </a:lnTo>
                  <a:lnTo>
                    <a:pt x="29527" y="71438"/>
                  </a:lnTo>
                  <a:lnTo>
                    <a:pt x="29527" y="95250"/>
                  </a:lnTo>
                  <a:lnTo>
                    <a:pt x="77152" y="95250"/>
                  </a:lnTo>
                  <a:lnTo>
                    <a:pt x="77152" y="120015"/>
                  </a:lnTo>
                  <a:lnTo>
                    <a:pt x="0" y="120015"/>
                  </a:lnTo>
                  <a:lnTo>
                    <a:pt x="0" y="0"/>
                  </a:lnTo>
                  <a:close/>
                </a:path>
              </a:pathLst>
            </a:custGeom>
            <a:solidFill>
              <a:schemeClr val="bg2"/>
            </a:solidFill>
            <a:ln w="9525" cap="flat">
              <a:noFill/>
              <a:prstDash val="solid"/>
              <a:miter/>
            </a:ln>
          </p:spPr>
          <p:txBody>
            <a:bodyPr rtlCol="0" anchor="ctr"/>
            <a:lstStyle/>
            <a:p>
              <a:endParaRPr lang="nl-NL" sz="1350" dirty="0"/>
            </a:p>
          </p:txBody>
        </p:sp>
        <p:sp>
          <p:nvSpPr>
            <p:cNvPr id="8" name="Vrije vorm: vorm 7">
              <a:extLst>
                <a:ext uri="{FF2B5EF4-FFF2-40B4-BE49-F238E27FC236}">
                  <a16:creationId xmlns:a16="http://schemas.microsoft.com/office/drawing/2014/main" id="{97052BA1-D3EC-4D83-AA45-E15BFEF019C1}"/>
                </a:ext>
              </a:extLst>
            </p:cNvPr>
            <p:cNvSpPr/>
            <p:nvPr/>
          </p:nvSpPr>
          <p:spPr>
            <a:xfrm>
              <a:off x="4715229" y="2153101"/>
              <a:ext cx="211114" cy="309864"/>
            </a:xfrm>
            <a:custGeom>
              <a:avLst/>
              <a:gdLst>
                <a:gd name="connsiteX0" fmla="*/ 0 w 59054"/>
                <a:gd name="connsiteY0" fmla="*/ 1905 h 86677"/>
                <a:gd name="connsiteX1" fmla="*/ 27622 w 59054"/>
                <a:gd name="connsiteY1" fmla="*/ 1905 h 86677"/>
                <a:gd name="connsiteX2" fmla="*/ 27622 w 59054"/>
                <a:gd name="connsiteY2" fmla="*/ 16193 h 86677"/>
                <a:gd name="connsiteX3" fmla="*/ 27622 w 59054"/>
                <a:gd name="connsiteY3" fmla="*/ 21907 h 86677"/>
                <a:gd name="connsiteX4" fmla="*/ 27622 w 59054"/>
                <a:gd name="connsiteY4" fmla="*/ 21907 h 86677"/>
                <a:gd name="connsiteX5" fmla="*/ 55245 w 59054"/>
                <a:gd name="connsiteY5" fmla="*/ 0 h 86677"/>
                <a:gd name="connsiteX6" fmla="*/ 59055 w 59054"/>
                <a:gd name="connsiteY6" fmla="*/ 0 h 86677"/>
                <a:gd name="connsiteX7" fmla="*/ 59055 w 59054"/>
                <a:gd name="connsiteY7" fmla="*/ 28575 h 86677"/>
                <a:gd name="connsiteX8" fmla="*/ 53340 w 59054"/>
                <a:gd name="connsiteY8" fmla="*/ 27623 h 86677"/>
                <a:gd name="connsiteX9" fmla="*/ 31432 w 59054"/>
                <a:gd name="connsiteY9" fmla="*/ 42863 h 86677"/>
                <a:gd name="connsiteX10" fmla="*/ 29527 w 59054"/>
                <a:gd name="connsiteY10" fmla="*/ 54293 h 86677"/>
                <a:gd name="connsiteX11" fmla="*/ 29527 w 59054"/>
                <a:gd name="connsiteY11" fmla="*/ 86678 h 86677"/>
                <a:gd name="connsiteX12" fmla="*/ 952 w 59054"/>
                <a:gd name="connsiteY12" fmla="*/ 86678 h 86677"/>
                <a:gd name="connsiteX13" fmla="*/ 952 w 59054"/>
                <a:gd name="connsiteY13" fmla="*/ 1905 h 86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9054" h="86677">
                  <a:moveTo>
                    <a:pt x="0" y="1905"/>
                  </a:moveTo>
                  <a:lnTo>
                    <a:pt x="27622" y="1905"/>
                  </a:lnTo>
                  <a:lnTo>
                    <a:pt x="27622" y="16193"/>
                  </a:lnTo>
                  <a:cubicBezTo>
                    <a:pt x="27622" y="19050"/>
                    <a:pt x="27622" y="21907"/>
                    <a:pt x="27622" y="21907"/>
                  </a:cubicBezTo>
                  <a:lnTo>
                    <a:pt x="27622" y="21907"/>
                  </a:lnTo>
                  <a:cubicBezTo>
                    <a:pt x="31432" y="10478"/>
                    <a:pt x="41910" y="0"/>
                    <a:pt x="55245" y="0"/>
                  </a:cubicBezTo>
                  <a:cubicBezTo>
                    <a:pt x="57150" y="0"/>
                    <a:pt x="59055" y="0"/>
                    <a:pt x="59055" y="0"/>
                  </a:cubicBezTo>
                  <a:lnTo>
                    <a:pt x="59055" y="28575"/>
                  </a:lnTo>
                  <a:cubicBezTo>
                    <a:pt x="59055" y="28575"/>
                    <a:pt x="57150" y="27623"/>
                    <a:pt x="53340" y="27623"/>
                  </a:cubicBezTo>
                  <a:cubicBezTo>
                    <a:pt x="46672" y="27623"/>
                    <a:pt x="35242" y="29528"/>
                    <a:pt x="31432" y="42863"/>
                  </a:cubicBezTo>
                  <a:cubicBezTo>
                    <a:pt x="30480" y="45720"/>
                    <a:pt x="29527" y="49530"/>
                    <a:pt x="29527" y="54293"/>
                  </a:cubicBezTo>
                  <a:lnTo>
                    <a:pt x="29527" y="86678"/>
                  </a:lnTo>
                  <a:lnTo>
                    <a:pt x="952" y="86678"/>
                  </a:lnTo>
                  <a:lnTo>
                    <a:pt x="952" y="1905"/>
                  </a:lnTo>
                  <a:close/>
                </a:path>
              </a:pathLst>
            </a:custGeom>
            <a:solidFill>
              <a:schemeClr val="bg2"/>
            </a:solidFill>
            <a:ln w="9525" cap="flat">
              <a:noFill/>
              <a:prstDash val="solid"/>
              <a:miter/>
            </a:ln>
          </p:spPr>
          <p:txBody>
            <a:bodyPr rtlCol="0" anchor="ctr"/>
            <a:lstStyle/>
            <a:p>
              <a:endParaRPr lang="nl-NL" sz="1350" dirty="0"/>
            </a:p>
          </p:txBody>
        </p:sp>
        <p:sp>
          <p:nvSpPr>
            <p:cNvPr id="9" name="Vrije vorm: vorm 8">
              <a:extLst>
                <a:ext uri="{FF2B5EF4-FFF2-40B4-BE49-F238E27FC236}">
                  <a16:creationId xmlns:a16="http://schemas.microsoft.com/office/drawing/2014/main" id="{F02203B3-49EF-4035-B3E1-2723F26E0E96}"/>
                </a:ext>
              </a:extLst>
            </p:cNvPr>
            <p:cNvSpPr/>
            <p:nvPr/>
          </p:nvSpPr>
          <p:spPr>
            <a:xfrm>
              <a:off x="4960393" y="2153101"/>
              <a:ext cx="289433" cy="320081"/>
            </a:xfrm>
            <a:custGeom>
              <a:avLst/>
              <a:gdLst>
                <a:gd name="connsiteX0" fmla="*/ 50483 w 80962"/>
                <a:gd name="connsiteY0" fmla="*/ 34290 h 89535"/>
                <a:gd name="connsiteX1" fmla="*/ 51435 w 80962"/>
                <a:gd name="connsiteY1" fmla="*/ 34290 h 89535"/>
                <a:gd name="connsiteX2" fmla="*/ 51435 w 80962"/>
                <a:gd name="connsiteY2" fmla="*/ 32385 h 89535"/>
                <a:gd name="connsiteX3" fmla="*/ 39053 w 80962"/>
                <a:gd name="connsiteY3" fmla="*/ 22860 h 89535"/>
                <a:gd name="connsiteX4" fmla="*/ 16193 w 80962"/>
                <a:gd name="connsiteY4" fmla="*/ 31432 h 89535"/>
                <a:gd name="connsiteX5" fmla="*/ 5715 w 80962"/>
                <a:gd name="connsiteY5" fmla="*/ 11430 h 89535"/>
                <a:gd name="connsiteX6" fmla="*/ 41910 w 80962"/>
                <a:gd name="connsiteY6" fmla="*/ 0 h 89535"/>
                <a:gd name="connsiteX7" fmla="*/ 80963 w 80962"/>
                <a:gd name="connsiteY7" fmla="*/ 35243 h 89535"/>
                <a:gd name="connsiteX8" fmla="*/ 80963 w 80962"/>
                <a:gd name="connsiteY8" fmla="*/ 88582 h 89535"/>
                <a:gd name="connsiteX9" fmla="*/ 54293 w 80962"/>
                <a:gd name="connsiteY9" fmla="*/ 88582 h 89535"/>
                <a:gd name="connsiteX10" fmla="*/ 54293 w 80962"/>
                <a:gd name="connsiteY10" fmla="*/ 82868 h 89535"/>
                <a:gd name="connsiteX11" fmla="*/ 54293 w 80962"/>
                <a:gd name="connsiteY11" fmla="*/ 77153 h 89535"/>
                <a:gd name="connsiteX12" fmla="*/ 54293 w 80962"/>
                <a:gd name="connsiteY12" fmla="*/ 77153 h 89535"/>
                <a:gd name="connsiteX13" fmla="*/ 29528 w 80962"/>
                <a:gd name="connsiteY13" fmla="*/ 89535 h 89535"/>
                <a:gd name="connsiteX14" fmla="*/ 0 w 80962"/>
                <a:gd name="connsiteY14" fmla="*/ 61913 h 89535"/>
                <a:gd name="connsiteX15" fmla="*/ 50483 w 80962"/>
                <a:gd name="connsiteY15" fmla="*/ 34290 h 89535"/>
                <a:gd name="connsiteX16" fmla="*/ 37148 w 80962"/>
                <a:gd name="connsiteY16" fmla="*/ 68580 h 89535"/>
                <a:gd name="connsiteX17" fmla="*/ 51435 w 80962"/>
                <a:gd name="connsiteY17" fmla="*/ 53340 h 89535"/>
                <a:gd name="connsiteX18" fmla="*/ 51435 w 80962"/>
                <a:gd name="connsiteY18" fmla="*/ 51435 h 89535"/>
                <a:gd name="connsiteX19" fmla="*/ 48578 w 80962"/>
                <a:gd name="connsiteY19" fmla="*/ 51435 h 89535"/>
                <a:gd name="connsiteX20" fmla="*/ 28575 w 80962"/>
                <a:gd name="connsiteY20" fmla="*/ 60960 h 89535"/>
                <a:gd name="connsiteX21" fmla="*/ 37148 w 80962"/>
                <a:gd name="connsiteY21" fmla="*/ 68580 h 89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80962" h="89535">
                  <a:moveTo>
                    <a:pt x="50483" y="34290"/>
                  </a:moveTo>
                  <a:lnTo>
                    <a:pt x="51435" y="34290"/>
                  </a:lnTo>
                  <a:lnTo>
                    <a:pt x="51435" y="32385"/>
                  </a:lnTo>
                  <a:cubicBezTo>
                    <a:pt x="51435" y="24765"/>
                    <a:pt x="45720" y="22860"/>
                    <a:pt x="39053" y="22860"/>
                  </a:cubicBezTo>
                  <a:cubicBezTo>
                    <a:pt x="28575" y="22860"/>
                    <a:pt x="16193" y="31432"/>
                    <a:pt x="16193" y="31432"/>
                  </a:cubicBezTo>
                  <a:lnTo>
                    <a:pt x="5715" y="11430"/>
                  </a:lnTo>
                  <a:cubicBezTo>
                    <a:pt x="5715" y="11430"/>
                    <a:pt x="20955" y="0"/>
                    <a:pt x="41910" y="0"/>
                  </a:cubicBezTo>
                  <a:cubicBezTo>
                    <a:pt x="66675" y="0"/>
                    <a:pt x="80963" y="13335"/>
                    <a:pt x="80963" y="35243"/>
                  </a:cubicBezTo>
                  <a:lnTo>
                    <a:pt x="80963" y="88582"/>
                  </a:lnTo>
                  <a:lnTo>
                    <a:pt x="54293" y="88582"/>
                  </a:lnTo>
                  <a:lnTo>
                    <a:pt x="54293" y="82868"/>
                  </a:lnTo>
                  <a:cubicBezTo>
                    <a:pt x="54293" y="80010"/>
                    <a:pt x="54293" y="77153"/>
                    <a:pt x="54293" y="77153"/>
                  </a:cubicBezTo>
                  <a:lnTo>
                    <a:pt x="54293" y="77153"/>
                  </a:lnTo>
                  <a:cubicBezTo>
                    <a:pt x="54293" y="77153"/>
                    <a:pt x="47625" y="89535"/>
                    <a:pt x="29528" y="89535"/>
                  </a:cubicBezTo>
                  <a:cubicBezTo>
                    <a:pt x="13335" y="89535"/>
                    <a:pt x="0" y="79057"/>
                    <a:pt x="0" y="61913"/>
                  </a:cubicBezTo>
                  <a:cubicBezTo>
                    <a:pt x="0" y="37148"/>
                    <a:pt x="37148" y="34290"/>
                    <a:pt x="50483" y="34290"/>
                  </a:cubicBezTo>
                  <a:close/>
                  <a:moveTo>
                    <a:pt x="37148" y="68580"/>
                  </a:moveTo>
                  <a:cubicBezTo>
                    <a:pt x="44768" y="68580"/>
                    <a:pt x="51435" y="60007"/>
                    <a:pt x="51435" y="53340"/>
                  </a:cubicBezTo>
                  <a:lnTo>
                    <a:pt x="51435" y="51435"/>
                  </a:lnTo>
                  <a:lnTo>
                    <a:pt x="48578" y="51435"/>
                  </a:lnTo>
                  <a:cubicBezTo>
                    <a:pt x="39053" y="51435"/>
                    <a:pt x="28575" y="54293"/>
                    <a:pt x="28575" y="60960"/>
                  </a:cubicBezTo>
                  <a:cubicBezTo>
                    <a:pt x="29528" y="64770"/>
                    <a:pt x="31433" y="68580"/>
                    <a:pt x="37148" y="68580"/>
                  </a:cubicBezTo>
                  <a:close/>
                </a:path>
              </a:pathLst>
            </a:custGeom>
            <a:solidFill>
              <a:schemeClr val="bg2"/>
            </a:solidFill>
            <a:ln w="9525" cap="flat">
              <a:noFill/>
              <a:prstDash val="solid"/>
              <a:miter/>
            </a:ln>
          </p:spPr>
          <p:txBody>
            <a:bodyPr rtlCol="0" anchor="ctr"/>
            <a:lstStyle/>
            <a:p>
              <a:endParaRPr lang="nl-NL" sz="1350" dirty="0"/>
            </a:p>
          </p:txBody>
        </p:sp>
        <p:sp>
          <p:nvSpPr>
            <p:cNvPr id="10" name="Vrije vorm: vorm 9">
              <a:extLst>
                <a:ext uri="{FF2B5EF4-FFF2-40B4-BE49-F238E27FC236}">
                  <a16:creationId xmlns:a16="http://schemas.microsoft.com/office/drawing/2014/main" id="{AF00FAF7-6B45-4391-9B43-EBB2FCD293F6}"/>
                </a:ext>
              </a:extLst>
            </p:cNvPr>
            <p:cNvSpPr/>
            <p:nvPr/>
          </p:nvSpPr>
          <p:spPr>
            <a:xfrm>
              <a:off x="5311122" y="2153101"/>
              <a:ext cx="248572" cy="323484"/>
            </a:xfrm>
            <a:custGeom>
              <a:avLst/>
              <a:gdLst>
                <a:gd name="connsiteX0" fmla="*/ 11430 w 69532"/>
                <a:gd name="connsiteY0" fmla="*/ 58103 h 90487"/>
                <a:gd name="connsiteX1" fmla="*/ 33338 w 69532"/>
                <a:gd name="connsiteY1" fmla="*/ 66675 h 90487"/>
                <a:gd name="connsiteX2" fmla="*/ 41910 w 69532"/>
                <a:gd name="connsiteY2" fmla="*/ 62865 h 90487"/>
                <a:gd name="connsiteX3" fmla="*/ 1905 w 69532"/>
                <a:gd name="connsiteY3" fmla="*/ 26670 h 90487"/>
                <a:gd name="connsiteX4" fmla="*/ 37148 w 69532"/>
                <a:gd name="connsiteY4" fmla="*/ 0 h 90487"/>
                <a:gd name="connsiteX5" fmla="*/ 67627 w 69532"/>
                <a:gd name="connsiteY5" fmla="*/ 9525 h 90487"/>
                <a:gd name="connsiteX6" fmla="*/ 58102 w 69532"/>
                <a:gd name="connsiteY6" fmla="*/ 30480 h 90487"/>
                <a:gd name="connsiteX7" fmla="*/ 38100 w 69532"/>
                <a:gd name="connsiteY7" fmla="*/ 23813 h 90487"/>
                <a:gd name="connsiteX8" fmla="*/ 29527 w 69532"/>
                <a:gd name="connsiteY8" fmla="*/ 27623 h 90487"/>
                <a:gd name="connsiteX9" fmla="*/ 69532 w 69532"/>
                <a:gd name="connsiteY9" fmla="*/ 62865 h 90487"/>
                <a:gd name="connsiteX10" fmla="*/ 34290 w 69532"/>
                <a:gd name="connsiteY10" fmla="*/ 90488 h 90487"/>
                <a:gd name="connsiteX11" fmla="*/ 0 w 69532"/>
                <a:gd name="connsiteY11" fmla="*/ 78105 h 90487"/>
                <a:gd name="connsiteX12" fmla="*/ 11430 w 69532"/>
                <a:gd name="connsiteY12" fmla="*/ 58103 h 90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9532" h="90487">
                  <a:moveTo>
                    <a:pt x="11430" y="58103"/>
                  </a:moveTo>
                  <a:cubicBezTo>
                    <a:pt x="11430" y="58103"/>
                    <a:pt x="20955" y="66675"/>
                    <a:pt x="33338" y="66675"/>
                  </a:cubicBezTo>
                  <a:cubicBezTo>
                    <a:pt x="38100" y="66675"/>
                    <a:pt x="41910" y="65723"/>
                    <a:pt x="41910" y="62865"/>
                  </a:cubicBezTo>
                  <a:cubicBezTo>
                    <a:pt x="41910" y="55245"/>
                    <a:pt x="1905" y="54293"/>
                    <a:pt x="1905" y="26670"/>
                  </a:cubicBezTo>
                  <a:cubicBezTo>
                    <a:pt x="1905" y="10478"/>
                    <a:pt x="17145" y="0"/>
                    <a:pt x="37148" y="0"/>
                  </a:cubicBezTo>
                  <a:cubicBezTo>
                    <a:pt x="57150" y="0"/>
                    <a:pt x="67627" y="9525"/>
                    <a:pt x="67627" y="9525"/>
                  </a:cubicBezTo>
                  <a:lnTo>
                    <a:pt x="58102" y="30480"/>
                  </a:lnTo>
                  <a:cubicBezTo>
                    <a:pt x="58102" y="30480"/>
                    <a:pt x="49530" y="23813"/>
                    <a:pt x="38100" y="23813"/>
                  </a:cubicBezTo>
                  <a:cubicBezTo>
                    <a:pt x="33338" y="23813"/>
                    <a:pt x="29527" y="24765"/>
                    <a:pt x="29527" y="27623"/>
                  </a:cubicBezTo>
                  <a:cubicBezTo>
                    <a:pt x="29527" y="34290"/>
                    <a:pt x="69532" y="35243"/>
                    <a:pt x="69532" y="62865"/>
                  </a:cubicBezTo>
                  <a:cubicBezTo>
                    <a:pt x="69532" y="77153"/>
                    <a:pt x="56198" y="90488"/>
                    <a:pt x="34290" y="90488"/>
                  </a:cubicBezTo>
                  <a:cubicBezTo>
                    <a:pt x="12382" y="90488"/>
                    <a:pt x="0" y="78105"/>
                    <a:pt x="0" y="78105"/>
                  </a:cubicBezTo>
                  <a:lnTo>
                    <a:pt x="11430" y="58103"/>
                  </a:lnTo>
                  <a:close/>
                </a:path>
              </a:pathLst>
            </a:custGeom>
            <a:solidFill>
              <a:schemeClr val="bg2"/>
            </a:solidFill>
            <a:ln w="9525" cap="flat">
              <a:noFill/>
              <a:prstDash val="solid"/>
              <a:miter/>
            </a:ln>
          </p:spPr>
          <p:txBody>
            <a:bodyPr rtlCol="0" anchor="ctr"/>
            <a:lstStyle/>
            <a:p>
              <a:endParaRPr lang="nl-NL" sz="1350" dirty="0"/>
            </a:p>
          </p:txBody>
        </p:sp>
        <p:sp>
          <p:nvSpPr>
            <p:cNvPr id="11" name="Vrije vorm: vorm 10">
              <a:extLst>
                <a:ext uri="{FF2B5EF4-FFF2-40B4-BE49-F238E27FC236}">
                  <a16:creationId xmlns:a16="http://schemas.microsoft.com/office/drawing/2014/main" id="{2BC5B4DE-CD17-4FF4-9967-E89A272C6D8D}"/>
                </a:ext>
              </a:extLst>
            </p:cNvPr>
            <p:cNvSpPr/>
            <p:nvPr/>
          </p:nvSpPr>
          <p:spPr>
            <a:xfrm>
              <a:off x="5620989" y="2153101"/>
              <a:ext cx="476716" cy="316674"/>
            </a:xfrm>
            <a:custGeom>
              <a:avLst/>
              <a:gdLst>
                <a:gd name="connsiteX0" fmla="*/ 952 w 133350"/>
                <a:gd name="connsiteY0" fmla="*/ 1905 h 88582"/>
                <a:gd name="connsiteX1" fmla="*/ 28575 w 133350"/>
                <a:gd name="connsiteY1" fmla="*/ 1905 h 88582"/>
                <a:gd name="connsiteX2" fmla="*/ 28575 w 133350"/>
                <a:gd name="connsiteY2" fmla="*/ 9525 h 88582"/>
                <a:gd name="connsiteX3" fmla="*/ 28575 w 133350"/>
                <a:gd name="connsiteY3" fmla="*/ 15240 h 88582"/>
                <a:gd name="connsiteX4" fmla="*/ 28575 w 133350"/>
                <a:gd name="connsiteY4" fmla="*/ 15240 h 88582"/>
                <a:gd name="connsiteX5" fmla="*/ 54292 w 133350"/>
                <a:gd name="connsiteY5" fmla="*/ 0 h 88582"/>
                <a:gd name="connsiteX6" fmla="*/ 78105 w 133350"/>
                <a:gd name="connsiteY6" fmla="*/ 14288 h 88582"/>
                <a:gd name="connsiteX7" fmla="*/ 78105 w 133350"/>
                <a:gd name="connsiteY7" fmla="*/ 14288 h 88582"/>
                <a:gd name="connsiteX8" fmla="*/ 105727 w 133350"/>
                <a:gd name="connsiteY8" fmla="*/ 0 h 88582"/>
                <a:gd name="connsiteX9" fmla="*/ 133350 w 133350"/>
                <a:gd name="connsiteY9" fmla="*/ 32385 h 88582"/>
                <a:gd name="connsiteX10" fmla="*/ 133350 w 133350"/>
                <a:gd name="connsiteY10" fmla="*/ 88582 h 88582"/>
                <a:gd name="connsiteX11" fmla="*/ 104775 w 133350"/>
                <a:gd name="connsiteY11" fmla="*/ 88582 h 88582"/>
                <a:gd name="connsiteX12" fmla="*/ 104775 w 133350"/>
                <a:gd name="connsiteY12" fmla="*/ 37148 h 88582"/>
                <a:gd name="connsiteX13" fmla="*/ 98108 w 133350"/>
                <a:gd name="connsiteY13" fmla="*/ 26670 h 88582"/>
                <a:gd name="connsiteX14" fmla="*/ 81915 w 133350"/>
                <a:gd name="connsiteY14" fmla="*/ 42863 h 88582"/>
                <a:gd name="connsiteX15" fmla="*/ 80963 w 133350"/>
                <a:gd name="connsiteY15" fmla="*/ 53340 h 88582"/>
                <a:gd name="connsiteX16" fmla="*/ 80963 w 133350"/>
                <a:gd name="connsiteY16" fmla="*/ 88582 h 88582"/>
                <a:gd name="connsiteX17" fmla="*/ 52388 w 133350"/>
                <a:gd name="connsiteY17" fmla="*/ 88582 h 88582"/>
                <a:gd name="connsiteX18" fmla="*/ 52388 w 133350"/>
                <a:gd name="connsiteY18" fmla="*/ 37148 h 88582"/>
                <a:gd name="connsiteX19" fmla="*/ 45720 w 133350"/>
                <a:gd name="connsiteY19" fmla="*/ 26670 h 88582"/>
                <a:gd name="connsiteX20" fmla="*/ 29527 w 133350"/>
                <a:gd name="connsiteY20" fmla="*/ 41910 h 88582"/>
                <a:gd name="connsiteX21" fmla="*/ 28575 w 133350"/>
                <a:gd name="connsiteY21" fmla="*/ 52388 h 88582"/>
                <a:gd name="connsiteX22" fmla="*/ 28575 w 133350"/>
                <a:gd name="connsiteY22" fmla="*/ 87630 h 88582"/>
                <a:gd name="connsiteX23" fmla="*/ 0 w 133350"/>
                <a:gd name="connsiteY23" fmla="*/ 87630 h 88582"/>
                <a:gd name="connsiteX24" fmla="*/ 0 w 133350"/>
                <a:gd name="connsiteY24" fmla="*/ 1905 h 88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3350" h="88582">
                  <a:moveTo>
                    <a:pt x="952" y="1905"/>
                  </a:moveTo>
                  <a:lnTo>
                    <a:pt x="28575" y="1905"/>
                  </a:lnTo>
                  <a:lnTo>
                    <a:pt x="28575" y="9525"/>
                  </a:lnTo>
                  <a:cubicBezTo>
                    <a:pt x="28575" y="12382"/>
                    <a:pt x="28575" y="15240"/>
                    <a:pt x="28575" y="15240"/>
                  </a:cubicBezTo>
                  <a:lnTo>
                    <a:pt x="28575" y="15240"/>
                  </a:lnTo>
                  <a:cubicBezTo>
                    <a:pt x="32385" y="9525"/>
                    <a:pt x="40958" y="0"/>
                    <a:pt x="54292" y="0"/>
                  </a:cubicBezTo>
                  <a:cubicBezTo>
                    <a:pt x="64770" y="0"/>
                    <a:pt x="74295" y="4763"/>
                    <a:pt x="78105" y="14288"/>
                  </a:cubicBezTo>
                  <a:lnTo>
                    <a:pt x="78105" y="14288"/>
                  </a:lnTo>
                  <a:cubicBezTo>
                    <a:pt x="82867" y="6668"/>
                    <a:pt x="92392" y="0"/>
                    <a:pt x="105727" y="0"/>
                  </a:cubicBezTo>
                  <a:cubicBezTo>
                    <a:pt x="121920" y="0"/>
                    <a:pt x="133350" y="8573"/>
                    <a:pt x="133350" y="32385"/>
                  </a:cubicBezTo>
                  <a:lnTo>
                    <a:pt x="133350" y="88582"/>
                  </a:lnTo>
                  <a:lnTo>
                    <a:pt x="104775" y="88582"/>
                  </a:lnTo>
                  <a:lnTo>
                    <a:pt x="104775" y="37148"/>
                  </a:lnTo>
                  <a:cubicBezTo>
                    <a:pt x="104775" y="30480"/>
                    <a:pt x="103823" y="26670"/>
                    <a:pt x="98108" y="26670"/>
                  </a:cubicBezTo>
                  <a:cubicBezTo>
                    <a:pt x="88583" y="26670"/>
                    <a:pt x="83820" y="33338"/>
                    <a:pt x="81915" y="42863"/>
                  </a:cubicBezTo>
                  <a:cubicBezTo>
                    <a:pt x="80963" y="45720"/>
                    <a:pt x="80963" y="49530"/>
                    <a:pt x="80963" y="53340"/>
                  </a:cubicBezTo>
                  <a:lnTo>
                    <a:pt x="80963" y="88582"/>
                  </a:lnTo>
                  <a:lnTo>
                    <a:pt x="52388" y="88582"/>
                  </a:lnTo>
                  <a:lnTo>
                    <a:pt x="52388" y="37148"/>
                  </a:lnTo>
                  <a:cubicBezTo>
                    <a:pt x="52388" y="30480"/>
                    <a:pt x="51435" y="26670"/>
                    <a:pt x="45720" y="26670"/>
                  </a:cubicBezTo>
                  <a:cubicBezTo>
                    <a:pt x="36195" y="26670"/>
                    <a:pt x="32385" y="33338"/>
                    <a:pt x="29527" y="41910"/>
                  </a:cubicBezTo>
                  <a:cubicBezTo>
                    <a:pt x="28575" y="44768"/>
                    <a:pt x="28575" y="48578"/>
                    <a:pt x="28575" y="52388"/>
                  </a:cubicBezTo>
                  <a:lnTo>
                    <a:pt x="28575" y="87630"/>
                  </a:lnTo>
                  <a:lnTo>
                    <a:pt x="0" y="87630"/>
                  </a:lnTo>
                  <a:lnTo>
                    <a:pt x="0" y="1905"/>
                  </a:lnTo>
                  <a:close/>
                </a:path>
              </a:pathLst>
            </a:custGeom>
            <a:solidFill>
              <a:schemeClr val="bg2"/>
            </a:solidFill>
            <a:ln w="9525" cap="flat">
              <a:noFill/>
              <a:prstDash val="solid"/>
              <a:miter/>
            </a:ln>
          </p:spPr>
          <p:txBody>
            <a:bodyPr rtlCol="0" anchor="ctr"/>
            <a:lstStyle/>
            <a:p>
              <a:endParaRPr lang="nl-NL" sz="1350" dirty="0"/>
            </a:p>
          </p:txBody>
        </p:sp>
        <p:sp>
          <p:nvSpPr>
            <p:cNvPr id="12" name="Vrije vorm: vorm 11">
              <a:extLst>
                <a:ext uri="{FF2B5EF4-FFF2-40B4-BE49-F238E27FC236}">
                  <a16:creationId xmlns:a16="http://schemas.microsoft.com/office/drawing/2014/main" id="{0BA365A1-004C-4662-BC8D-90B21B1C10B3}"/>
                </a:ext>
              </a:extLst>
            </p:cNvPr>
            <p:cNvSpPr/>
            <p:nvPr/>
          </p:nvSpPr>
          <p:spPr>
            <a:xfrm>
              <a:off x="6182832" y="2159911"/>
              <a:ext cx="303053" cy="316674"/>
            </a:xfrm>
            <a:custGeom>
              <a:avLst/>
              <a:gdLst>
                <a:gd name="connsiteX0" fmla="*/ 0 w 84772"/>
                <a:gd name="connsiteY0" fmla="*/ 0 h 88582"/>
                <a:gd name="connsiteX1" fmla="*/ 28575 w 84772"/>
                <a:gd name="connsiteY1" fmla="*/ 0 h 88582"/>
                <a:gd name="connsiteX2" fmla="*/ 28575 w 84772"/>
                <a:gd name="connsiteY2" fmla="*/ 50482 h 88582"/>
                <a:gd name="connsiteX3" fmla="*/ 38100 w 84772"/>
                <a:gd name="connsiteY3" fmla="*/ 61913 h 88582"/>
                <a:gd name="connsiteX4" fmla="*/ 56198 w 84772"/>
                <a:gd name="connsiteY4" fmla="*/ 38100 h 88582"/>
                <a:gd name="connsiteX5" fmla="*/ 56198 w 84772"/>
                <a:gd name="connsiteY5" fmla="*/ 0 h 88582"/>
                <a:gd name="connsiteX6" fmla="*/ 84773 w 84772"/>
                <a:gd name="connsiteY6" fmla="*/ 0 h 88582"/>
                <a:gd name="connsiteX7" fmla="*/ 84773 w 84772"/>
                <a:gd name="connsiteY7" fmla="*/ 86677 h 88582"/>
                <a:gd name="connsiteX8" fmla="*/ 57150 w 84772"/>
                <a:gd name="connsiteY8" fmla="*/ 86677 h 88582"/>
                <a:gd name="connsiteX9" fmla="*/ 57150 w 84772"/>
                <a:gd name="connsiteY9" fmla="*/ 79057 h 88582"/>
                <a:gd name="connsiteX10" fmla="*/ 57150 w 84772"/>
                <a:gd name="connsiteY10" fmla="*/ 73343 h 88582"/>
                <a:gd name="connsiteX11" fmla="*/ 57150 w 84772"/>
                <a:gd name="connsiteY11" fmla="*/ 73343 h 88582"/>
                <a:gd name="connsiteX12" fmla="*/ 30480 w 84772"/>
                <a:gd name="connsiteY12" fmla="*/ 88582 h 88582"/>
                <a:gd name="connsiteX13" fmla="*/ 0 w 84772"/>
                <a:gd name="connsiteY13" fmla="*/ 56198 h 88582"/>
                <a:gd name="connsiteX14" fmla="*/ 0 w 84772"/>
                <a:gd name="connsiteY14" fmla="*/ 0 h 88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4772" h="88582">
                  <a:moveTo>
                    <a:pt x="0" y="0"/>
                  </a:moveTo>
                  <a:lnTo>
                    <a:pt x="28575" y="0"/>
                  </a:lnTo>
                  <a:lnTo>
                    <a:pt x="28575" y="50482"/>
                  </a:lnTo>
                  <a:cubicBezTo>
                    <a:pt x="28575" y="58102"/>
                    <a:pt x="31433" y="61913"/>
                    <a:pt x="38100" y="61913"/>
                  </a:cubicBezTo>
                  <a:cubicBezTo>
                    <a:pt x="50483" y="61913"/>
                    <a:pt x="56198" y="51435"/>
                    <a:pt x="56198" y="38100"/>
                  </a:cubicBezTo>
                  <a:lnTo>
                    <a:pt x="56198" y="0"/>
                  </a:lnTo>
                  <a:lnTo>
                    <a:pt x="84773" y="0"/>
                  </a:lnTo>
                  <a:lnTo>
                    <a:pt x="84773" y="86677"/>
                  </a:lnTo>
                  <a:lnTo>
                    <a:pt x="57150" y="86677"/>
                  </a:lnTo>
                  <a:lnTo>
                    <a:pt x="57150" y="79057"/>
                  </a:lnTo>
                  <a:cubicBezTo>
                    <a:pt x="57150" y="76200"/>
                    <a:pt x="57150" y="73343"/>
                    <a:pt x="57150" y="73343"/>
                  </a:cubicBezTo>
                  <a:lnTo>
                    <a:pt x="57150" y="73343"/>
                  </a:lnTo>
                  <a:cubicBezTo>
                    <a:pt x="52388" y="82868"/>
                    <a:pt x="41910" y="88582"/>
                    <a:pt x="30480" y="88582"/>
                  </a:cubicBezTo>
                  <a:cubicBezTo>
                    <a:pt x="13335" y="88582"/>
                    <a:pt x="0" y="80963"/>
                    <a:pt x="0" y="56198"/>
                  </a:cubicBezTo>
                  <a:lnTo>
                    <a:pt x="0" y="0"/>
                  </a:lnTo>
                  <a:close/>
                </a:path>
              </a:pathLst>
            </a:custGeom>
            <a:solidFill>
              <a:schemeClr val="bg2"/>
            </a:solidFill>
            <a:ln w="9525" cap="flat">
              <a:noFill/>
              <a:prstDash val="solid"/>
              <a:miter/>
            </a:ln>
          </p:spPr>
          <p:txBody>
            <a:bodyPr rtlCol="0" anchor="ctr"/>
            <a:lstStyle/>
            <a:p>
              <a:endParaRPr lang="nl-NL" sz="1350" dirty="0"/>
            </a:p>
          </p:txBody>
        </p:sp>
        <p:sp>
          <p:nvSpPr>
            <p:cNvPr id="13" name="Vrije vorm: vorm 12">
              <a:extLst>
                <a:ext uri="{FF2B5EF4-FFF2-40B4-BE49-F238E27FC236}">
                  <a16:creationId xmlns:a16="http://schemas.microsoft.com/office/drawing/2014/main" id="{A468D9FB-9E6A-4B48-984D-96948A717B5B}"/>
                </a:ext>
              </a:extLst>
            </p:cNvPr>
            <p:cNvSpPr/>
            <p:nvPr/>
          </p:nvSpPr>
          <p:spPr>
            <a:xfrm>
              <a:off x="6557394" y="2153101"/>
              <a:ext cx="248572" cy="323484"/>
            </a:xfrm>
            <a:custGeom>
              <a:avLst/>
              <a:gdLst>
                <a:gd name="connsiteX0" fmla="*/ 11430 w 69532"/>
                <a:gd name="connsiteY0" fmla="*/ 58103 h 90487"/>
                <a:gd name="connsiteX1" fmla="*/ 33338 w 69532"/>
                <a:gd name="connsiteY1" fmla="*/ 66675 h 90487"/>
                <a:gd name="connsiteX2" fmla="*/ 41910 w 69532"/>
                <a:gd name="connsiteY2" fmla="*/ 62865 h 90487"/>
                <a:gd name="connsiteX3" fmla="*/ 1905 w 69532"/>
                <a:gd name="connsiteY3" fmla="*/ 26670 h 90487"/>
                <a:gd name="connsiteX4" fmla="*/ 37148 w 69532"/>
                <a:gd name="connsiteY4" fmla="*/ 0 h 90487"/>
                <a:gd name="connsiteX5" fmla="*/ 67627 w 69532"/>
                <a:gd name="connsiteY5" fmla="*/ 9525 h 90487"/>
                <a:gd name="connsiteX6" fmla="*/ 58102 w 69532"/>
                <a:gd name="connsiteY6" fmla="*/ 30480 h 90487"/>
                <a:gd name="connsiteX7" fmla="*/ 38100 w 69532"/>
                <a:gd name="connsiteY7" fmla="*/ 23813 h 90487"/>
                <a:gd name="connsiteX8" fmla="*/ 29527 w 69532"/>
                <a:gd name="connsiteY8" fmla="*/ 27623 h 90487"/>
                <a:gd name="connsiteX9" fmla="*/ 69533 w 69532"/>
                <a:gd name="connsiteY9" fmla="*/ 62865 h 90487"/>
                <a:gd name="connsiteX10" fmla="*/ 34290 w 69532"/>
                <a:gd name="connsiteY10" fmla="*/ 90488 h 90487"/>
                <a:gd name="connsiteX11" fmla="*/ 0 w 69532"/>
                <a:gd name="connsiteY11" fmla="*/ 78105 h 90487"/>
                <a:gd name="connsiteX12" fmla="*/ 11430 w 69532"/>
                <a:gd name="connsiteY12" fmla="*/ 58103 h 90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9532" h="90487">
                  <a:moveTo>
                    <a:pt x="11430" y="58103"/>
                  </a:moveTo>
                  <a:cubicBezTo>
                    <a:pt x="11430" y="58103"/>
                    <a:pt x="20955" y="66675"/>
                    <a:pt x="33338" y="66675"/>
                  </a:cubicBezTo>
                  <a:cubicBezTo>
                    <a:pt x="38100" y="66675"/>
                    <a:pt x="41910" y="65723"/>
                    <a:pt x="41910" y="62865"/>
                  </a:cubicBezTo>
                  <a:cubicBezTo>
                    <a:pt x="41910" y="55245"/>
                    <a:pt x="1905" y="54293"/>
                    <a:pt x="1905" y="26670"/>
                  </a:cubicBezTo>
                  <a:cubicBezTo>
                    <a:pt x="1905" y="10478"/>
                    <a:pt x="17145" y="0"/>
                    <a:pt x="37148" y="0"/>
                  </a:cubicBezTo>
                  <a:cubicBezTo>
                    <a:pt x="57150" y="0"/>
                    <a:pt x="67627" y="9525"/>
                    <a:pt x="67627" y="9525"/>
                  </a:cubicBezTo>
                  <a:lnTo>
                    <a:pt x="58102" y="30480"/>
                  </a:lnTo>
                  <a:cubicBezTo>
                    <a:pt x="58102" y="30480"/>
                    <a:pt x="49530" y="23813"/>
                    <a:pt x="38100" y="23813"/>
                  </a:cubicBezTo>
                  <a:cubicBezTo>
                    <a:pt x="33338" y="23813"/>
                    <a:pt x="29527" y="24765"/>
                    <a:pt x="29527" y="27623"/>
                  </a:cubicBezTo>
                  <a:cubicBezTo>
                    <a:pt x="29527" y="34290"/>
                    <a:pt x="69533" y="35243"/>
                    <a:pt x="69533" y="62865"/>
                  </a:cubicBezTo>
                  <a:cubicBezTo>
                    <a:pt x="69533" y="77153"/>
                    <a:pt x="56198" y="90488"/>
                    <a:pt x="34290" y="90488"/>
                  </a:cubicBezTo>
                  <a:cubicBezTo>
                    <a:pt x="12383" y="90488"/>
                    <a:pt x="0" y="78105"/>
                    <a:pt x="0" y="78105"/>
                  </a:cubicBezTo>
                  <a:lnTo>
                    <a:pt x="11430" y="58103"/>
                  </a:lnTo>
                  <a:close/>
                </a:path>
              </a:pathLst>
            </a:custGeom>
            <a:solidFill>
              <a:schemeClr val="bg2"/>
            </a:solidFill>
            <a:ln w="9525" cap="flat">
              <a:noFill/>
              <a:prstDash val="solid"/>
              <a:miter/>
            </a:ln>
          </p:spPr>
          <p:txBody>
            <a:bodyPr rtlCol="0" anchor="ctr"/>
            <a:lstStyle/>
            <a:p>
              <a:endParaRPr lang="nl-NL" sz="1350" dirty="0"/>
            </a:p>
          </p:txBody>
        </p:sp>
      </p:grpSp>
      <p:grpSp>
        <p:nvGrpSpPr>
          <p:cNvPr id="42" name="Groep 41">
            <a:extLst>
              <a:ext uri="{FF2B5EF4-FFF2-40B4-BE49-F238E27FC236}">
                <a16:creationId xmlns:a16="http://schemas.microsoft.com/office/drawing/2014/main" id="{2EC1E8AA-E5A8-4E8B-9383-F91003EB7223}"/>
              </a:ext>
            </a:extLst>
          </p:cNvPr>
          <p:cNvGrpSpPr/>
          <p:nvPr userDrawn="1"/>
        </p:nvGrpSpPr>
        <p:grpSpPr>
          <a:xfrm>
            <a:off x="3265713" y="2015780"/>
            <a:ext cx="2275466" cy="413719"/>
            <a:chOff x="4354283" y="2687706"/>
            <a:chExt cx="3033955" cy="551625"/>
          </a:xfrm>
        </p:grpSpPr>
        <p:sp>
          <p:nvSpPr>
            <p:cNvPr id="14" name="Vrije vorm: vorm 13">
              <a:extLst>
                <a:ext uri="{FF2B5EF4-FFF2-40B4-BE49-F238E27FC236}">
                  <a16:creationId xmlns:a16="http://schemas.microsoft.com/office/drawing/2014/main" id="{EFA52198-CAC7-41AE-B161-A56F22D0E909}"/>
                </a:ext>
              </a:extLst>
            </p:cNvPr>
            <p:cNvSpPr/>
            <p:nvPr/>
          </p:nvSpPr>
          <p:spPr>
            <a:xfrm>
              <a:off x="4354283" y="2687706"/>
              <a:ext cx="360942" cy="435855"/>
            </a:xfrm>
            <a:custGeom>
              <a:avLst/>
              <a:gdLst>
                <a:gd name="connsiteX0" fmla="*/ 0 w 100965"/>
                <a:gd name="connsiteY0" fmla="*/ 0 h 121920"/>
                <a:gd name="connsiteX1" fmla="*/ 29528 w 100965"/>
                <a:gd name="connsiteY1" fmla="*/ 0 h 121920"/>
                <a:gd name="connsiteX2" fmla="*/ 29528 w 100965"/>
                <a:gd name="connsiteY2" fmla="*/ 76200 h 121920"/>
                <a:gd name="connsiteX3" fmla="*/ 50482 w 100965"/>
                <a:gd name="connsiteY3" fmla="*/ 95250 h 121920"/>
                <a:gd name="connsiteX4" fmla="*/ 71438 w 100965"/>
                <a:gd name="connsiteY4" fmla="*/ 76200 h 121920"/>
                <a:gd name="connsiteX5" fmla="*/ 71438 w 100965"/>
                <a:gd name="connsiteY5" fmla="*/ 0 h 121920"/>
                <a:gd name="connsiteX6" fmla="*/ 100965 w 100965"/>
                <a:gd name="connsiteY6" fmla="*/ 0 h 121920"/>
                <a:gd name="connsiteX7" fmla="*/ 100965 w 100965"/>
                <a:gd name="connsiteY7" fmla="*/ 76200 h 121920"/>
                <a:gd name="connsiteX8" fmla="*/ 51435 w 100965"/>
                <a:gd name="connsiteY8" fmla="*/ 121920 h 121920"/>
                <a:gd name="connsiteX9" fmla="*/ 953 w 100965"/>
                <a:gd name="connsiteY9" fmla="*/ 76200 h 121920"/>
                <a:gd name="connsiteX10" fmla="*/ 953 w 100965"/>
                <a:gd name="connsiteY10" fmla="*/ 0 h 121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0965" h="121920">
                  <a:moveTo>
                    <a:pt x="0" y="0"/>
                  </a:moveTo>
                  <a:lnTo>
                    <a:pt x="29528" y="0"/>
                  </a:lnTo>
                  <a:lnTo>
                    <a:pt x="29528" y="76200"/>
                  </a:lnTo>
                  <a:cubicBezTo>
                    <a:pt x="29528" y="88582"/>
                    <a:pt x="38100" y="95250"/>
                    <a:pt x="50482" y="95250"/>
                  </a:cubicBezTo>
                  <a:cubicBezTo>
                    <a:pt x="62865" y="95250"/>
                    <a:pt x="71438" y="88582"/>
                    <a:pt x="71438" y="76200"/>
                  </a:cubicBezTo>
                  <a:lnTo>
                    <a:pt x="71438" y="0"/>
                  </a:lnTo>
                  <a:lnTo>
                    <a:pt x="100965" y="0"/>
                  </a:lnTo>
                  <a:lnTo>
                    <a:pt x="100965" y="76200"/>
                  </a:lnTo>
                  <a:cubicBezTo>
                    <a:pt x="100965" y="102870"/>
                    <a:pt x="80963" y="121920"/>
                    <a:pt x="51435" y="121920"/>
                  </a:cubicBezTo>
                  <a:cubicBezTo>
                    <a:pt x="20955" y="121920"/>
                    <a:pt x="953" y="102870"/>
                    <a:pt x="953" y="76200"/>
                  </a:cubicBezTo>
                  <a:lnTo>
                    <a:pt x="953" y="0"/>
                  </a:lnTo>
                  <a:close/>
                </a:path>
              </a:pathLst>
            </a:custGeom>
            <a:solidFill>
              <a:schemeClr val="bg2"/>
            </a:solidFill>
            <a:ln w="9525" cap="flat">
              <a:noFill/>
              <a:prstDash val="solid"/>
              <a:miter/>
            </a:ln>
          </p:spPr>
          <p:txBody>
            <a:bodyPr rtlCol="0" anchor="ctr"/>
            <a:lstStyle/>
            <a:p>
              <a:endParaRPr lang="nl-NL" sz="1350" dirty="0"/>
            </a:p>
          </p:txBody>
        </p:sp>
        <p:sp>
          <p:nvSpPr>
            <p:cNvPr id="15" name="Vrije vorm: vorm 14">
              <a:extLst>
                <a:ext uri="{FF2B5EF4-FFF2-40B4-BE49-F238E27FC236}">
                  <a16:creationId xmlns:a16="http://schemas.microsoft.com/office/drawing/2014/main" id="{3F20BB96-9381-47D5-ABBA-4C1F3DEF845E}"/>
                </a:ext>
              </a:extLst>
            </p:cNvPr>
            <p:cNvSpPr/>
            <p:nvPr/>
          </p:nvSpPr>
          <p:spPr>
            <a:xfrm>
              <a:off x="4807165" y="2800073"/>
              <a:ext cx="309864" cy="316674"/>
            </a:xfrm>
            <a:custGeom>
              <a:avLst/>
              <a:gdLst>
                <a:gd name="connsiteX0" fmla="*/ 0 w 86677"/>
                <a:gd name="connsiteY0" fmla="*/ 1905 h 88582"/>
                <a:gd name="connsiteX1" fmla="*/ 27623 w 86677"/>
                <a:gd name="connsiteY1" fmla="*/ 1905 h 88582"/>
                <a:gd name="connsiteX2" fmla="*/ 27623 w 86677"/>
                <a:gd name="connsiteY2" fmla="*/ 9525 h 88582"/>
                <a:gd name="connsiteX3" fmla="*/ 27623 w 86677"/>
                <a:gd name="connsiteY3" fmla="*/ 15240 h 88582"/>
                <a:gd name="connsiteX4" fmla="*/ 27623 w 86677"/>
                <a:gd name="connsiteY4" fmla="*/ 15240 h 88582"/>
                <a:gd name="connsiteX5" fmla="*/ 55245 w 86677"/>
                <a:gd name="connsiteY5" fmla="*/ 0 h 88582"/>
                <a:gd name="connsiteX6" fmla="*/ 86678 w 86677"/>
                <a:gd name="connsiteY6" fmla="*/ 32385 h 88582"/>
                <a:gd name="connsiteX7" fmla="*/ 86678 w 86677"/>
                <a:gd name="connsiteY7" fmla="*/ 88582 h 88582"/>
                <a:gd name="connsiteX8" fmla="*/ 58103 w 86677"/>
                <a:gd name="connsiteY8" fmla="*/ 88582 h 88582"/>
                <a:gd name="connsiteX9" fmla="*/ 58103 w 86677"/>
                <a:gd name="connsiteY9" fmla="*/ 38100 h 88582"/>
                <a:gd name="connsiteX10" fmla="*/ 48578 w 86677"/>
                <a:gd name="connsiteY10" fmla="*/ 26670 h 88582"/>
                <a:gd name="connsiteX11" fmla="*/ 31433 w 86677"/>
                <a:gd name="connsiteY11" fmla="*/ 39053 h 88582"/>
                <a:gd name="connsiteX12" fmla="*/ 29528 w 86677"/>
                <a:gd name="connsiteY12" fmla="*/ 50482 h 88582"/>
                <a:gd name="connsiteX13" fmla="*/ 29528 w 86677"/>
                <a:gd name="connsiteY13" fmla="*/ 88582 h 88582"/>
                <a:gd name="connsiteX14" fmla="*/ 953 w 86677"/>
                <a:gd name="connsiteY14" fmla="*/ 88582 h 88582"/>
                <a:gd name="connsiteX15" fmla="*/ 953 w 86677"/>
                <a:gd name="connsiteY15" fmla="*/ 1905 h 88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6677" h="88582">
                  <a:moveTo>
                    <a:pt x="0" y="1905"/>
                  </a:moveTo>
                  <a:lnTo>
                    <a:pt x="27623" y="1905"/>
                  </a:lnTo>
                  <a:lnTo>
                    <a:pt x="27623" y="9525"/>
                  </a:lnTo>
                  <a:cubicBezTo>
                    <a:pt x="27623" y="12382"/>
                    <a:pt x="27623" y="15240"/>
                    <a:pt x="27623" y="15240"/>
                  </a:cubicBezTo>
                  <a:lnTo>
                    <a:pt x="27623" y="15240"/>
                  </a:lnTo>
                  <a:cubicBezTo>
                    <a:pt x="31433" y="8573"/>
                    <a:pt x="40005" y="0"/>
                    <a:pt x="55245" y="0"/>
                  </a:cubicBezTo>
                  <a:cubicBezTo>
                    <a:pt x="72390" y="0"/>
                    <a:pt x="86678" y="7620"/>
                    <a:pt x="86678" y="32385"/>
                  </a:cubicBezTo>
                  <a:lnTo>
                    <a:pt x="86678" y="88582"/>
                  </a:lnTo>
                  <a:lnTo>
                    <a:pt x="58103" y="88582"/>
                  </a:lnTo>
                  <a:lnTo>
                    <a:pt x="58103" y="38100"/>
                  </a:lnTo>
                  <a:cubicBezTo>
                    <a:pt x="58103" y="30480"/>
                    <a:pt x="55245" y="26670"/>
                    <a:pt x="48578" y="26670"/>
                  </a:cubicBezTo>
                  <a:cubicBezTo>
                    <a:pt x="40005" y="26670"/>
                    <a:pt x="34290" y="31432"/>
                    <a:pt x="31433" y="39053"/>
                  </a:cubicBezTo>
                  <a:cubicBezTo>
                    <a:pt x="30480" y="42863"/>
                    <a:pt x="29528" y="46673"/>
                    <a:pt x="29528" y="50482"/>
                  </a:cubicBezTo>
                  <a:lnTo>
                    <a:pt x="29528" y="88582"/>
                  </a:lnTo>
                  <a:lnTo>
                    <a:pt x="953" y="88582"/>
                  </a:lnTo>
                  <a:lnTo>
                    <a:pt x="953" y="1905"/>
                  </a:lnTo>
                  <a:close/>
                </a:path>
              </a:pathLst>
            </a:custGeom>
            <a:solidFill>
              <a:schemeClr val="bg2"/>
            </a:solidFill>
            <a:ln w="9525" cap="flat">
              <a:noFill/>
              <a:prstDash val="solid"/>
              <a:miter/>
            </a:ln>
          </p:spPr>
          <p:txBody>
            <a:bodyPr rtlCol="0" anchor="ctr"/>
            <a:lstStyle/>
            <a:p>
              <a:endParaRPr lang="nl-NL" sz="1350" dirty="0"/>
            </a:p>
          </p:txBody>
        </p:sp>
        <p:sp>
          <p:nvSpPr>
            <p:cNvPr id="16" name="Vrije vorm: vorm 15">
              <a:extLst>
                <a:ext uri="{FF2B5EF4-FFF2-40B4-BE49-F238E27FC236}">
                  <a16:creationId xmlns:a16="http://schemas.microsoft.com/office/drawing/2014/main" id="{F0B93A72-5783-4E75-809F-9CC49065B4E5}"/>
                </a:ext>
              </a:extLst>
            </p:cNvPr>
            <p:cNvSpPr/>
            <p:nvPr/>
          </p:nvSpPr>
          <p:spPr>
            <a:xfrm>
              <a:off x="5198752" y="2687706"/>
              <a:ext cx="105557" cy="429041"/>
            </a:xfrm>
            <a:custGeom>
              <a:avLst/>
              <a:gdLst>
                <a:gd name="connsiteX0" fmla="*/ 0 w 29527"/>
                <a:gd name="connsiteY0" fmla="*/ 33338 h 120014"/>
                <a:gd name="connsiteX1" fmla="*/ 28575 w 29527"/>
                <a:gd name="connsiteY1" fmla="*/ 33338 h 120014"/>
                <a:gd name="connsiteX2" fmla="*/ 28575 w 29527"/>
                <a:gd name="connsiteY2" fmla="*/ 120015 h 120014"/>
                <a:gd name="connsiteX3" fmla="*/ 0 w 29527"/>
                <a:gd name="connsiteY3" fmla="*/ 120015 h 120014"/>
                <a:gd name="connsiteX4" fmla="*/ 0 w 29527"/>
                <a:gd name="connsiteY4" fmla="*/ 33338 h 120014"/>
                <a:gd name="connsiteX5" fmla="*/ 953 w 29527"/>
                <a:gd name="connsiteY5" fmla="*/ 0 h 120014"/>
                <a:gd name="connsiteX6" fmla="*/ 29528 w 29527"/>
                <a:gd name="connsiteY6" fmla="*/ 0 h 120014"/>
                <a:gd name="connsiteX7" fmla="*/ 29528 w 29527"/>
                <a:gd name="connsiteY7" fmla="*/ 22860 h 120014"/>
                <a:gd name="connsiteX8" fmla="*/ 953 w 29527"/>
                <a:gd name="connsiteY8" fmla="*/ 22860 h 120014"/>
                <a:gd name="connsiteX9" fmla="*/ 953 w 29527"/>
                <a:gd name="connsiteY9" fmla="*/ 0 h 120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527" h="120014">
                  <a:moveTo>
                    <a:pt x="0" y="33338"/>
                  </a:moveTo>
                  <a:lnTo>
                    <a:pt x="28575" y="33338"/>
                  </a:lnTo>
                  <a:lnTo>
                    <a:pt x="28575" y="120015"/>
                  </a:lnTo>
                  <a:lnTo>
                    <a:pt x="0" y="120015"/>
                  </a:lnTo>
                  <a:lnTo>
                    <a:pt x="0" y="33338"/>
                  </a:lnTo>
                  <a:close/>
                  <a:moveTo>
                    <a:pt x="953" y="0"/>
                  </a:moveTo>
                  <a:lnTo>
                    <a:pt x="29528" y="0"/>
                  </a:lnTo>
                  <a:lnTo>
                    <a:pt x="29528" y="22860"/>
                  </a:lnTo>
                  <a:lnTo>
                    <a:pt x="953" y="22860"/>
                  </a:lnTo>
                  <a:lnTo>
                    <a:pt x="953" y="0"/>
                  </a:lnTo>
                  <a:close/>
                </a:path>
              </a:pathLst>
            </a:custGeom>
            <a:solidFill>
              <a:schemeClr val="bg2"/>
            </a:solidFill>
            <a:ln w="9525" cap="flat">
              <a:noFill/>
              <a:prstDash val="solid"/>
              <a:miter/>
            </a:ln>
          </p:spPr>
          <p:txBody>
            <a:bodyPr rtlCol="0" anchor="ctr"/>
            <a:lstStyle/>
            <a:p>
              <a:endParaRPr lang="nl-NL" sz="1350" dirty="0"/>
            </a:p>
          </p:txBody>
        </p:sp>
        <p:sp>
          <p:nvSpPr>
            <p:cNvPr id="17" name="Vrije vorm: vorm 16">
              <a:extLst>
                <a:ext uri="{FF2B5EF4-FFF2-40B4-BE49-F238E27FC236}">
                  <a16:creationId xmlns:a16="http://schemas.microsoft.com/office/drawing/2014/main" id="{2C954D20-9FDD-47FC-B3FF-2CC53DA94EE3}"/>
                </a:ext>
              </a:extLst>
            </p:cNvPr>
            <p:cNvSpPr/>
            <p:nvPr/>
          </p:nvSpPr>
          <p:spPr>
            <a:xfrm>
              <a:off x="5351983" y="2806883"/>
              <a:ext cx="337105" cy="309864"/>
            </a:xfrm>
            <a:custGeom>
              <a:avLst/>
              <a:gdLst>
                <a:gd name="connsiteX0" fmla="*/ 0 w 94297"/>
                <a:gd name="connsiteY0" fmla="*/ 0 h 86677"/>
                <a:gd name="connsiteX1" fmla="*/ 30480 w 94297"/>
                <a:gd name="connsiteY1" fmla="*/ 0 h 86677"/>
                <a:gd name="connsiteX2" fmla="*/ 43815 w 94297"/>
                <a:gd name="connsiteY2" fmla="*/ 45720 h 86677"/>
                <a:gd name="connsiteX3" fmla="*/ 46673 w 94297"/>
                <a:gd name="connsiteY3" fmla="*/ 60960 h 86677"/>
                <a:gd name="connsiteX4" fmla="*/ 46673 w 94297"/>
                <a:gd name="connsiteY4" fmla="*/ 60960 h 86677"/>
                <a:gd name="connsiteX5" fmla="*/ 49530 w 94297"/>
                <a:gd name="connsiteY5" fmla="*/ 45720 h 86677"/>
                <a:gd name="connsiteX6" fmla="*/ 62865 w 94297"/>
                <a:gd name="connsiteY6" fmla="*/ 0 h 86677"/>
                <a:gd name="connsiteX7" fmla="*/ 94298 w 94297"/>
                <a:gd name="connsiteY7" fmla="*/ 0 h 86677"/>
                <a:gd name="connsiteX8" fmla="*/ 65723 w 94297"/>
                <a:gd name="connsiteY8" fmla="*/ 86677 h 86677"/>
                <a:gd name="connsiteX9" fmla="*/ 30480 w 94297"/>
                <a:gd name="connsiteY9" fmla="*/ 86677 h 86677"/>
                <a:gd name="connsiteX10" fmla="*/ 0 w 94297"/>
                <a:gd name="connsiteY10" fmla="*/ 0 h 86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4297" h="86677">
                  <a:moveTo>
                    <a:pt x="0" y="0"/>
                  </a:moveTo>
                  <a:lnTo>
                    <a:pt x="30480" y="0"/>
                  </a:lnTo>
                  <a:lnTo>
                    <a:pt x="43815" y="45720"/>
                  </a:lnTo>
                  <a:cubicBezTo>
                    <a:pt x="45720" y="51435"/>
                    <a:pt x="46673" y="60960"/>
                    <a:pt x="46673" y="60960"/>
                  </a:cubicBezTo>
                  <a:lnTo>
                    <a:pt x="46673" y="60960"/>
                  </a:lnTo>
                  <a:cubicBezTo>
                    <a:pt x="46673" y="60960"/>
                    <a:pt x="48577" y="51435"/>
                    <a:pt x="49530" y="45720"/>
                  </a:cubicBezTo>
                  <a:lnTo>
                    <a:pt x="62865" y="0"/>
                  </a:lnTo>
                  <a:lnTo>
                    <a:pt x="94298" y="0"/>
                  </a:lnTo>
                  <a:lnTo>
                    <a:pt x="65723" y="86677"/>
                  </a:lnTo>
                  <a:lnTo>
                    <a:pt x="30480" y="86677"/>
                  </a:lnTo>
                  <a:lnTo>
                    <a:pt x="0" y="0"/>
                  </a:lnTo>
                  <a:close/>
                </a:path>
              </a:pathLst>
            </a:custGeom>
            <a:solidFill>
              <a:schemeClr val="bg2"/>
            </a:solidFill>
            <a:ln w="9525" cap="flat">
              <a:noFill/>
              <a:prstDash val="solid"/>
              <a:miter/>
            </a:ln>
          </p:spPr>
          <p:txBody>
            <a:bodyPr rtlCol="0" anchor="ctr"/>
            <a:lstStyle/>
            <a:p>
              <a:endParaRPr lang="nl-NL" sz="1350" dirty="0"/>
            </a:p>
          </p:txBody>
        </p:sp>
        <p:sp>
          <p:nvSpPr>
            <p:cNvPr id="18" name="Vrije vorm: vorm 17">
              <a:extLst>
                <a:ext uri="{FF2B5EF4-FFF2-40B4-BE49-F238E27FC236}">
                  <a16:creationId xmlns:a16="http://schemas.microsoft.com/office/drawing/2014/main" id="{A8E5AB73-6690-4594-B7E7-AC8B77DCE8C4}"/>
                </a:ext>
              </a:extLst>
            </p:cNvPr>
            <p:cNvSpPr/>
            <p:nvPr/>
          </p:nvSpPr>
          <p:spPr>
            <a:xfrm>
              <a:off x="5716333" y="2800073"/>
              <a:ext cx="306460" cy="320077"/>
            </a:xfrm>
            <a:custGeom>
              <a:avLst/>
              <a:gdLst>
                <a:gd name="connsiteX0" fmla="*/ 45720 w 85725"/>
                <a:gd name="connsiteY0" fmla="*/ 0 h 89534"/>
                <a:gd name="connsiteX1" fmla="*/ 85725 w 85725"/>
                <a:gd name="connsiteY1" fmla="*/ 41910 h 89534"/>
                <a:gd name="connsiteX2" fmla="*/ 84772 w 85725"/>
                <a:gd name="connsiteY2" fmla="*/ 50482 h 89534"/>
                <a:gd name="connsiteX3" fmla="*/ 30480 w 85725"/>
                <a:gd name="connsiteY3" fmla="*/ 50482 h 89534"/>
                <a:gd name="connsiteX4" fmla="*/ 50482 w 85725"/>
                <a:gd name="connsiteY4" fmla="*/ 65723 h 89534"/>
                <a:gd name="connsiteX5" fmla="*/ 74295 w 85725"/>
                <a:gd name="connsiteY5" fmla="*/ 57150 h 89534"/>
                <a:gd name="connsiteX6" fmla="*/ 84772 w 85725"/>
                <a:gd name="connsiteY6" fmla="*/ 77153 h 89534"/>
                <a:gd name="connsiteX7" fmla="*/ 47625 w 85725"/>
                <a:gd name="connsiteY7" fmla="*/ 89535 h 89534"/>
                <a:gd name="connsiteX8" fmla="*/ 0 w 85725"/>
                <a:gd name="connsiteY8" fmla="*/ 43815 h 89534"/>
                <a:gd name="connsiteX9" fmla="*/ 45720 w 85725"/>
                <a:gd name="connsiteY9" fmla="*/ 0 h 89534"/>
                <a:gd name="connsiteX10" fmla="*/ 56197 w 85725"/>
                <a:gd name="connsiteY10" fmla="*/ 34290 h 89534"/>
                <a:gd name="connsiteX11" fmla="*/ 44767 w 85725"/>
                <a:gd name="connsiteY11" fmla="*/ 21907 h 89534"/>
                <a:gd name="connsiteX12" fmla="*/ 30480 w 85725"/>
                <a:gd name="connsiteY12" fmla="*/ 34290 h 89534"/>
                <a:gd name="connsiteX13" fmla="*/ 56197 w 85725"/>
                <a:gd name="connsiteY13" fmla="*/ 34290 h 89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5725" h="89534">
                  <a:moveTo>
                    <a:pt x="45720" y="0"/>
                  </a:moveTo>
                  <a:cubicBezTo>
                    <a:pt x="71438" y="0"/>
                    <a:pt x="85725" y="18098"/>
                    <a:pt x="85725" y="41910"/>
                  </a:cubicBezTo>
                  <a:cubicBezTo>
                    <a:pt x="85725" y="44768"/>
                    <a:pt x="84772" y="50482"/>
                    <a:pt x="84772" y="50482"/>
                  </a:cubicBezTo>
                  <a:lnTo>
                    <a:pt x="30480" y="50482"/>
                  </a:lnTo>
                  <a:cubicBezTo>
                    <a:pt x="32385" y="60960"/>
                    <a:pt x="40957" y="65723"/>
                    <a:pt x="50482" y="65723"/>
                  </a:cubicBezTo>
                  <a:cubicBezTo>
                    <a:pt x="62865" y="65723"/>
                    <a:pt x="74295" y="57150"/>
                    <a:pt x="74295" y="57150"/>
                  </a:cubicBezTo>
                  <a:lnTo>
                    <a:pt x="84772" y="77153"/>
                  </a:lnTo>
                  <a:cubicBezTo>
                    <a:pt x="84772" y="77153"/>
                    <a:pt x="70485" y="89535"/>
                    <a:pt x="47625" y="89535"/>
                  </a:cubicBezTo>
                  <a:cubicBezTo>
                    <a:pt x="17145" y="89535"/>
                    <a:pt x="0" y="67628"/>
                    <a:pt x="0" y="43815"/>
                  </a:cubicBezTo>
                  <a:cubicBezTo>
                    <a:pt x="952" y="20003"/>
                    <a:pt x="18097" y="0"/>
                    <a:pt x="45720" y="0"/>
                  </a:cubicBezTo>
                  <a:close/>
                  <a:moveTo>
                    <a:pt x="56197" y="34290"/>
                  </a:moveTo>
                  <a:cubicBezTo>
                    <a:pt x="56197" y="27623"/>
                    <a:pt x="51435" y="21907"/>
                    <a:pt x="44767" y="21907"/>
                  </a:cubicBezTo>
                  <a:cubicBezTo>
                    <a:pt x="36195" y="21907"/>
                    <a:pt x="32385" y="27623"/>
                    <a:pt x="30480" y="34290"/>
                  </a:cubicBezTo>
                  <a:lnTo>
                    <a:pt x="56197" y="34290"/>
                  </a:lnTo>
                  <a:close/>
                </a:path>
              </a:pathLst>
            </a:custGeom>
            <a:solidFill>
              <a:schemeClr val="bg2"/>
            </a:solidFill>
            <a:ln w="9525" cap="flat">
              <a:noFill/>
              <a:prstDash val="solid"/>
              <a:miter/>
            </a:ln>
          </p:spPr>
          <p:txBody>
            <a:bodyPr rtlCol="0" anchor="ctr"/>
            <a:lstStyle/>
            <a:p>
              <a:endParaRPr lang="nl-NL" sz="1350" dirty="0"/>
            </a:p>
          </p:txBody>
        </p:sp>
        <p:sp>
          <p:nvSpPr>
            <p:cNvPr id="19" name="Vrije vorm: vorm 18">
              <a:extLst>
                <a:ext uri="{FF2B5EF4-FFF2-40B4-BE49-F238E27FC236}">
                  <a16:creationId xmlns:a16="http://schemas.microsoft.com/office/drawing/2014/main" id="{88A82032-3B94-4D7E-BF31-F922F7792FF3}"/>
                </a:ext>
              </a:extLst>
            </p:cNvPr>
            <p:cNvSpPr/>
            <p:nvPr/>
          </p:nvSpPr>
          <p:spPr>
            <a:xfrm>
              <a:off x="6090895" y="2800073"/>
              <a:ext cx="211114" cy="309864"/>
            </a:xfrm>
            <a:custGeom>
              <a:avLst/>
              <a:gdLst>
                <a:gd name="connsiteX0" fmla="*/ 0 w 59054"/>
                <a:gd name="connsiteY0" fmla="*/ 1905 h 86677"/>
                <a:gd name="connsiteX1" fmla="*/ 27622 w 59054"/>
                <a:gd name="connsiteY1" fmla="*/ 1905 h 86677"/>
                <a:gd name="connsiteX2" fmla="*/ 27622 w 59054"/>
                <a:gd name="connsiteY2" fmla="*/ 16193 h 86677"/>
                <a:gd name="connsiteX3" fmla="*/ 27622 w 59054"/>
                <a:gd name="connsiteY3" fmla="*/ 21907 h 86677"/>
                <a:gd name="connsiteX4" fmla="*/ 27622 w 59054"/>
                <a:gd name="connsiteY4" fmla="*/ 21907 h 86677"/>
                <a:gd name="connsiteX5" fmla="*/ 55245 w 59054"/>
                <a:gd name="connsiteY5" fmla="*/ 0 h 86677"/>
                <a:gd name="connsiteX6" fmla="*/ 59055 w 59054"/>
                <a:gd name="connsiteY6" fmla="*/ 0 h 86677"/>
                <a:gd name="connsiteX7" fmla="*/ 59055 w 59054"/>
                <a:gd name="connsiteY7" fmla="*/ 28575 h 86677"/>
                <a:gd name="connsiteX8" fmla="*/ 53340 w 59054"/>
                <a:gd name="connsiteY8" fmla="*/ 27623 h 86677"/>
                <a:gd name="connsiteX9" fmla="*/ 31432 w 59054"/>
                <a:gd name="connsiteY9" fmla="*/ 42863 h 86677"/>
                <a:gd name="connsiteX10" fmla="*/ 29527 w 59054"/>
                <a:gd name="connsiteY10" fmla="*/ 54293 h 86677"/>
                <a:gd name="connsiteX11" fmla="*/ 29527 w 59054"/>
                <a:gd name="connsiteY11" fmla="*/ 86678 h 86677"/>
                <a:gd name="connsiteX12" fmla="*/ 952 w 59054"/>
                <a:gd name="connsiteY12" fmla="*/ 86678 h 86677"/>
                <a:gd name="connsiteX13" fmla="*/ 952 w 59054"/>
                <a:gd name="connsiteY13" fmla="*/ 1905 h 86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9054" h="86677">
                  <a:moveTo>
                    <a:pt x="0" y="1905"/>
                  </a:moveTo>
                  <a:lnTo>
                    <a:pt x="27622" y="1905"/>
                  </a:lnTo>
                  <a:lnTo>
                    <a:pt x="27622" y="16193"/>
                  </a:lnTo>
                  <a:cubicBezTo>
                    <a:pt x="27622" y="19050"/>
                    <a:pt x="27622" y="21907"/>
                    <a:pt x="27622" y="21907"/>
                  </a:cubicBezTo>
                  <a:lnTo>
                    <a:pt x="27622" y="21907"/>
                  </a:lnTo>
                  <a:cubicBezTo>
                    <a:pt x="31432" y="10478"/>
                    <a:pt x="41910" y="0"/>
                    <a:pt x="55245" y="0"/>
                  </a:cubicBezTo>
                  <a:cubicBezTo>
                    <a:pt x="57150" y="0"/>
                    <a:pt x="59055" y="0"/>
                    <a:pt x="59055" y="0"/>
                  </a:cubicBezTo>
                  <a:lnTo>
                    <a:pt x="59055" y="28575"/>
                  </a:lnTo>
                  <a:cubicBezTo>
                    <a:pt x="59055" y="28575"/>
                    <a:pt x="57150" y="27623"/>
                    <a:pt x="53340" y="27623"/>
                  </a:cubicBezTo>
                  <a:cubicBezTo>
                    <a:pt x="46672" y="27623"/>
                    <a:pt x="35242" y="29528"/>
                    <a:pt x="31432" y="42863"/>
                  </a:cubicBezTo>
                  <a:cubicBezTo>
                    <a:pt x="30480" y="45720"/>
                    <a:pt x="29527" y="49530"/>
                    <a:pt x="29527" y="54293"/>
                  </a:cubicBezTo>
                  <a:lnTo>
                    <a:pt x="29527" y="86678"/>
                  </a:lnTo>
                  <a:lnTo>
                    <a:pt x="952" y="86678"/>
                  </a:lnTo>
                  <a:lnTo>
                    <a:pt x="952" y="1905"/>
                  </a:lnTo>
                  <a:close/>
                </a:path>
              </a:pathLst>
            </a:custGeom>
            <a:solidFill>
              <a:schemeClr val="bg2"/>
            </a:solidFill>
            <a:ln w="9525" cap="flat">
              <a:noFill/>
              <a:prstDash val="solid"/>
              <a:miter/>
            </a:ln>
          </p:spPr>
          <p:txBody>
            <a:bodyPr rtlCol="0" anchor="ctr"/>
            <a:lstStyle/>
            <a:p>
              <a:endParaRPr lang="nl-NL" sz="1350" dirty="0"/>
            </a:p>
          </p:txBody>
        </p:sp>
        <p:sp>
          <p:nvSpPr>
            <p:cNvPr id="20" name="Vrije vorm: vorm 19">
              <a:extLst>
                <a:ext uri="{FF2B5EF4-FFF2-40B4-BE49-F238E27FC236}">
                  <a16:creationId xmlns:a16="http://schemas.microsoft.com/office/drawing/2014/main" id="{68C6D5C1-EF2A-450D-A305-DAE3F8EA246F}"/>
                </a:ext>
              </a:extLst>
            </p:cNvPr>
            <p:cNvSpPr/>
            <p:nvPr/>
          </p:nvSpPr>
          <p:spPr>
            <a:xfrm>
              <a:off x="6339467" y="2800073"/>
              <a:ext cx="248572" cy="323484"/>
            </a:xfrm>
            <a:custGeom>
              <a:avLst/>
              <a:gdLst>
                <a:gd name="connsiteX0" fmla="*/ 11430 w 69532"/>
                <a:gd name="connsiteY0" fmla="*/ 58103 h 90487"/>
                <a:gd name="connsiteX1" fmla="*/ 33338 w 69532"/>
                <a:gd name="connsiteY1" fmla="*/ 66675 h 90487"/>
                <a:gd name="connsiteX2" fmla="*/ 41910 w 69532"/>
                <a:gd name="connsiteY2" fmla="*/ 62865 h 90487"/>
                <a:gd name="connsiteX3" fmla="*/ 1905 w 69532"/>
                <a:gd name="connsiteY3" fmla="*/ 26670 h 90487"/>
                <a:gd name="connsiteX4" fmla="*/ 37148 w 69532"/>
                <a:gd name="connsiteY4" fmla="*/ 0 h 90487"/>
                <a:gd name="connsiteX5" fmla="*/ 67627 w 69532"/>
                <a:gd name="connsiteY5" fmla="*/ 9525 h 90487"/>
                <a:gd name="connsiteX6" fmla="*/ 58102 w 69532"/>
                <a:gd name="connsiteY6" fmla="*/ 30480 h 90487"/>
                <a:gd name="connsiteX7" fmla="*/ 38100 w 69532"/>
                <a:gd name="connsiteY7" fmla="*/ 23813 h 90487"/>
                <a:gd name="connsiteX8" fmla="*/ 29527 w 69532"/>
                <a:gd name="connsiteY8" fmla="*/ 27623 h 90487"/>
                <a:gd name="connsiteX9" fmla="*/ 69533 w 69532"/>
                <a:gd name="connsiteY9" fmla="*/ 62865 h 90487"/>
                <a:gd name="connsiteX10" fmla="*/ 34290 w 69532"/>
                <a:gd name="connsiteY10" fmla="*/ 90488 h 90487"/>
                <a:gd name="connsiteX11" fmla="*/ 0 w 69532"/>
                <a:gd name="connsiteY11" fmla="*/ 78105 h 90487"/>
                <a:gd name="connsiteX12" fmla="*/ 11430 w 69532"/>
                <a:gd name="connsiteY12" fmla="*/ 58103 h 90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9532" h="90487">
                  <a:moveTo>
                    <a:pt x="11430" y="58103"/>
                  </a:moveTo>
                  <a:cubicBezTo>
                    <a:pt x="11430" y="58103"/>
                    <a:pt x="20955" y="66675"/>
                    <a:pt x="33338" y="66675"/>
                  </a:cubicBezTo>
                  <a:cubicBezTo>
                    <a:pt x="38100" y="66675"/>
                    <a:pt x="41910" y="65723"/>
                    <a:pt x="41910" y="62865"/>
                  </a:cubicBezTo>
                  <a:cubicBezTo>
                    <a:pt x="41910" y="55245"/>
                    <a:pt x="1905" y="54293"/>
                    <a:pt x="1905" y="26670"/>
                  </a:cubicBezTo>
                  <a:cubicBezTo>
                    <a:pt x="1905" y="10478"/>
                    <a:pt x="17145" y="0"/>
                    <a:pt x="37148" y="0"/>
                  </a:cubicBezTo>
                  <a:cubicBezTo>
                    <a:pt x="57150" y="0"/>
                    <a:pt x="67627" y="9525"/>
                    <a:pt x="67627" y="9525"/>
                  </a:cubicBezTo>
                  <a:lnTo>
                    <a:pt x="58102" y="30480"/>
                  </a:lnTo>
                  <a:cubicBezTo>
                    <a:pt x="58102" y="30480"/>
                    <a:pt x="49530" y="23813"/>
                    <a:pt x="38100" y="23813"/>
                  </a:cubicBezTo>
                  <a:cubicBezTo>
                    <a:pt x="33338" y="23813"/>
                    <a:pt x="29527" y="24765"/>
                    <a:pt x="29527" y="27623"/>
                  </a:cubicBezTo>
                  <a:cubicBezTo>
                    <a:pt x="29527" y="34290"/>
                    <a:pt x="69533" y="35243"/>
                    <a:pt x="69533" y="62865"/>
                  </a:cubicBezTo>
                  <a:cubicBezTo>
                    <a:pt x="69533" y="77153"/>
                    <a:pt x="56198" y="90488"/>
                    <a:pt x="34290" y="90488"/>
                  </a:cubicBezTo>
                  <a:cubicBezTo>
                    <a:pt x="12383" y="90488"/>
                    <a:pt x="0" y="78105"/>
                    <a:pt x="0" y="78105"/>
                  </a:cubicBezTo>
                  <a:lnTo>
                    <a:pt x="11430" y="58103"/>
                  </a:lnTo>
                  <a:close/>
                </a:path>
              </a:pathLst>
            </a:custGeom>
            <a:solidFill>
              <a:schemeClr val="bg2"/>
            </a:solidFill>
            <a:ln w="9525" cap="flat">
              <a:noFill/>
              <a:prstDash val="solid"/>
              <a:miter/>
            </a:ln>
          </p:spPr>
          <p:txBody>
            <a:bodyPr rtlCol="0" anchor="ctr"/>
            <a:lstStyle/>
            <a:p>
              <a:endParaRPr lang="nl-NL" sz="1350" dirty="0"/>
            </a:p>
          </p:txBody>
        </p:sp>
        <p:sp>
          <p:nvSpPr>
            <p:cNvPr id="21" name="Vrije vorm: vorm 20">
              <a:extLst>
                <a:ext uri="{FF2B5EF4-FFF2-40B4-BE49-F238E27FC236}">
                  <a16:creationId xmlns:a16="http://schemas.microsoft.com/office/drawing/2014/main" id="{EFAAAF49-AAC4-42B1-B5AC-CBEC5DF462B4}"/>
                </a:ext>
              </a:extLst>
            </p:cNvPr>
            <p:cNvSpPr/>
            <p:nvPr/>
          </p:nvSpPr>
          <p:spPr>
            <a:xfrm>
              <a:off x="6656144" y="2687706"/>
              <a:ext cx="102153" cy="429041"/>
            </a:xfrm>
            <a:custGeom>
              <a:avLst/>
              <a:gdLst>
                <a:gd name="connsiteX0" fmla="*/ 0 w 28575"/>
                <a:gd name="connsiteY0" fmla="*/ 33338 h 120014"/>
                <a:gd name="connsiteX1" fmla="*/ 28575 w 28575"/>
                <a:gd name="connsiteY1" fmla="*/ 33338 h 120014"/>
                <a:gd name="connsiteX2" fmla="*/ 28575 w 28575"/>
                <a:gd name="connsiteY2" fmla="*/ 120015 h 120014"/>
                <a:gd name="connsiteX3" fmla="*/ 0 w 28575"/>
                <a:gd name="connsiteY3" fmla="*/ 120015 h 120014"/>
                <a:gd name="connsiteX4" fmla="*/ 0 w 28575"/>
                <a:gd name="connsiteY4" fmla="*/ 33338 h 120014"/>
                <a:gd name="connsiteX5" fmla="*/ 0 w 28575"/>
                <a:gd name="connsiteY5" fmla="*/ 0 h 120014"/>
                <a:gd name="connsiteX6" fmla="*/ 28575 w 28575"/>
                <a:gd name="connsiteY6" fmla="*/ 0 h 120014"/>
                <a:gd name="connsiteX7" fmla="*/ 28575 w 28575"/>
                <a:gd name="connsiteY7" fmla="*/ 22860 h 120014"/>
                <a:gd name="connsiteX8" fmla="*/ 0 w 28575"/>
                <a:gd name="connsiteY8" fmla="*/ 22860 h 120014"/>
                <a:gd name="connsiteX9" fmla="*/ 0 w 28575"/>
                <a:gd name="connsiteY9" fmla="*/ 0 h 120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575" h="120014">
                  <a:moveTo>
                    <a:pt x="0" y="33338"/>
                  </a:moveTo>
                  <a:lnTo>
                    <a:pt x="28575" y="33338"/>
                  </a:lnTo>
                  <a:lnTo>
                    <a:pt x="28575" y="120015"/>
                  </a:lnTo>
                  <a:lnTo>
                    <a:pt x="0" y="120015"/>
                  </a:lnTo>
                  <a:lnTo>
                    <a:pt x="0" y="33338"/>
                  </a:lnTo>
                  <a:close/>
                  <a:moveTo>
                    <a:pt x="0" y="0"/>
                  </a:moveTo>
                  <a:lnTo>
                    <a:pt x="28575" y="0"/>
                  </a:lnTo>
                  <a:lnTo>
                    <a:pt x="28575" y="22860"/>
                  </a:lnTo>
                  <a:lnTo>
                    <a:pt x="0" y="22860"/>
                  </a:lnTo>
                  <a:lnTo>
                    <a:pt x="0" y="0"/>
                  </a:lnTo>
                  <a:close/>
                </a:path>
              </a:pathLst>
            </a:custGeom>
            <a:solidFill>
              <a:schemeClr val="bg2"/>
            </a:solidFill>
            <a:ln w="9525" cap="flat">
              <a:noFill/>
              <a:prstDash val="solid"/>
              <a:miter/>
            </a:ln>
          </p:spPr>
          <p:txBody>
            <a:bodyPr rtlCol="0" anchor="ctr"/>
            <a:lstStyle/>
            <a:p>
              <a:endParaRPr lang="nl-NL" sz="1350" dirty="0"/>
            </a:p>
          </p:txBody>
        </p:sp>
        <p:sp>
          <p:nvSpPr>
            <p:cNvPr id="22" name="Vrije vorm: vorm 21">
              <a:extLst>
                <a:ext uri="{FF2B5EF4-FFF2-40B4-BE49-F238E27FC236}">
                  <a16:creationId xmlns:a16="http://schemas.microsoft.com/office/drawing/2014/main" id="{6E7E083A-B961-49A2-A4A3-766962A5439C}"/>
                </a:ext>
              </a:extLst>
            </p:cNvPr>
            <p:cNvSpPr/>
            <p:nvPr/>
          </p:nvSpPr>
          <p:spPr>
            <a:xfrm>
              <a:off x="6822993" y="2725160"/>
              <a:ext cx="211114" cy="398397"/>
            </a:xfrm>
            <a:custGeom>
              <a:avLst/>
              <a:gdLst>
                <a:gd name="connsiteX0" fmla="*/ 11430 w 59054"/>
                <a:gd name="connsiteY0" fmla="*/ 47625 h 111442"/>
                <a:gd name="connsiteX1" fmla="*/ 0 w 59054"/>
                <a:gd name="connsiteY1" fmla="*/ 47625 h 111442"/>
                <a:gd name="connsiteX2" fmla="*/ 0 w 59054"/>
                <a:gd name="connsiteY2" fmla="*/ 24765 h 111442"/>
                <a:gd name="connsiteX3" fmla="*/ 11430 w 59054"/>
                <a:gd name="connsiteY3" fmla="*/ 24765 h 111442"/>
                <a:gd name="connsiteX4" fmla="*/ 11430 w 59054"/>
                <a:gd name="connsiteY4" fmla="*/ 0 h 111442"/>
                <a:gd name="connsiteX5" fmla="*/ 40005 w 59054"/>
                <a:gd name="connsiteY5" fmla="*/ 0 h 111442"/>
                <a:gd name="connsiteX6" fmla="*/ 40005 w 59054"/>
                <a:gd name="connsiteY6" fmla="*/ 24765 h 111442"/>
                <a:gd name="connsiteX7" fmla="*/ 58102 w 59054"/>
                <a:gd name="connsiteY7" fmla="*/ 24765 h 111442"/>
                <a:gd name="connsiteX8" fmla="*/ 58102 w 59054"/>
                <a:gd name="connsiteY8" fmla="*/ 47625 h 111442"/>
                <a:gd name="connsiteX9" fmla="*/ 40005 w 59054"/>
                <a:gd name="connsiteY9" fmla="*/ 47625 h 111442"/>
                <a:gd name="connsiteX10" fmla="*/ 40005 w 59054"/>
                <a:gd name="connsiteY10" fmla="*/ 74295 h 111442"/>
                <a:gd name="connsiteX11" fmla="*/ 55245 w 59054"/>
                <a:gd name="connsiteY11" fmla="*/ 85725 h 111442"/>
                <a:gd name="connsiteX12" fmla="*/ 59055 w 59054"/>
                <a:gd name="connsiteY12" fmla="*/ 85725 h 111442"/>
                <a:gd name="connsiteX13" fmla="*/ 59055 w 59054"/>
                <a:gd name="connsiteY13" fmla="*/ 110490 h 111442"/>
                <a:gd name="connsiteX14" fmla="*/ 51435 w 59054"/>
                <a:gd name="connsiteY14" fmla="*/ 111443 h 111442"/>
                <a:gd name="connsiteX15" fmla="*/ 11430 w 59054"/>
                <a:gd name="connsiteY15" fmla="*/ 79058 h 111442"/>
                <a:gd name="connsiteX16" fmla="*/ 11430 w 59054"/>
                <a:gd name="connsiteY16" fmla="*/ 47625 h 1114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9054" h="111442">
                  <a:moveTo>
                    <a:pt x="11430" y="47625"/>
                  </a:moveTo>
                  <a:lnTo>
                    <a:pt x="0" y="47625"/>
                  </a:lnTo>
                  <a:lnTo>
                    <a:pt x="0" y="24765"/>
                  </a:lnTo>
                  <a:lnTo>
                    <a:pt x="11430" y="24765"/>
                  </a:lnTo>
                  <a:lnTo>
                    <a:pt x="11430" y="0"/>
                  </a:lnTo>
                  <a:lnTo>
                    <a:pt x="40005" y="0"/>
                  </a:lnTo>
                  <a:lnTo>
                    <a:pt x="40005" y="24765"/>
                  </a:lnTo>
                  <a:lnTo>
                    <a:pt x="58102" y="24765"/>
                  </a:lnTo>
                  <a:lnTo>
                    <a:pt x="58102" y="47625"/>
                  </a:lnTo>
                  <a:lnTo>
                    <a:pt x="40005" y="47625"/>
                  </a:lnTo>
                  <a:lnTo>
                    <a:pt x="40005" y="74295"/>
                  </a:lnTo>
                  <a:cubicBezTo>
                    <a:pt x="40005" y="83820"/>
                    <a:pt x="49530" y="85725"/>
                    <a:pt x="55245" y="85725"/>
                  </a:cubicBezTo>
                  <a:cubicBezTo>
                    <a:pt x="57150" y="85725"/>
                    <a:pt x="59055" y="85725"/>
                    <a:pt x="59055" y="85725"/>
                  </a:cubicBezTo>
                  <a:lnTo>
                    <a:pt x="59055" y="110490"/>
                  </a:lnTo>
                  <a:cubicBezTo>
                    <a:pt x="59055" y="110490"/>
                    <a:pt x="56197" y="111443"/>
                    <a:pt x="51435" y="111443"/>
                  </a:cubicBezTo>
                  <a:cubicBezTo>
                    <a:pt x="38100" y="111443"/>
                    <a:pt x="11430" y="107633"/>
                    <a:pt x="11430" y="79058"/>
                  </a:cubicBezTo>
                  <a:lnTo>
                    <a:pt x="11430" y="47625"/>
                  </a:lnTo>
                  <a:close/>
                </a:path>
              </a:pathLst>
            </a:custGeom>
            <a:solidFill>
              <a:schemeClr val="bg2"/>
            </a:solidFill>
            <a:ln w="9525" cap="flat">
              <a:noFill/>
              <a:prstDash val="solid"/>
              <a:miter/>
            </a:ln>
          </p:spPr>
          <p:txBody>
            <a:bodyPr rtlCol="0" anchor="ctr"/>
            <a:lstStyle/>
            <a:p>
              <a:endParaRPr lang="nl-NL" sz="1350" dirty="0"/>
            </a:p>
          </p:txBody>
        </p:sp>
        <p:sp>
          <p:nvSpPr>
            <p:cNvPr id="23" name="Vrije vorm: vorm 22">
              <a:extLst>
                <a:ext uri="{FF2B5EF4-FFF2-40B4-BE49-F238E27FC236}">
                  <a16:creationId xmlns:a16="http://schemas.microsoft.com/office/drawing/2014/main" id="{EE5D4C6F-AF62-4406-B434-6D5FEC982072}"/>
                </a:ext>
              </a:extLst>
            </p:cNvPr>
            <p:cNvSpPr/>
            <p:nvPr/>
          </p:nvSpPr>
          <p:spPr>
            <a:xfrm>
              <a:off x="7057944" y="2806883"/>
              <a:ext cx="330294" cy="432448"/>
            </a:xfrm>
            <a:custGeom>
              <a:avLst/>
              <a:gdLst>
                <a:gd name="connsiteX0" fmla="*/ 12383 w 92392"/>
                <a:gd name="connsiteY0" fmla="*/ 94298 h 120967"/>
                <a:gd name="connsiteX1" fmla="*/ 20955 w 92392"/>
                <a:gd name="connsiteY1" fmla="*/ 97155 h 120967"/>
                <a:gd name="connsiteX2" fmla="*/ 35243 w 92392"/>
                <a:gd name="connsiteY2" fmla="*/ 88583 h 120967"/>
                <a:gd name="connsiteX3" fmla="*/ 37148 w 92392"/>
                <a:gd name="connsiteY3" fmla="*/ 84773 h 120967"/>
                <a:gd name="connsiteX4" fmla="*/ 0 w 92392"/>
                <a:gd name="connsiteY4" fmla="*/ 0 h 120967"/>
                <a:gd name="connsiteX5" fmla="*/ 32385 w 92392"/>
                <a:gd name="connsiteY5" fmla="*/ 0 h 120967"/>
                <a:gd name="connsiteX6" fmla="*/ 44768 w 92392"/>
                <a:gd name="connsiteY6" fmla="*/ 40005 h 120967"/>
                <a:gd name="connsiteX7" fmla="*/ 47625 w 92392"/>
                <a:gd name="connsiteY7" fmla="*/ 53340 h 120967"/>
                <a:gd name="connsiteX8" fmla="*/ 47625 w 92392"/>
                <a:gd name="connsiteY8" fmla="*/ 53340 h 120967"/>
                <a:gd name="connsiteX9" fmla="*/ 50483 w 92392"/>
                <a:gd name="connsiteY9" fmla="*/ 40005 h 120967"/>
                <a:gd name="connsiteX10" fmla="*/ 60960 w 92392"/>
                <a:gd name="connsiteY10" fmla="*/ 0 h 120967"/>
                <a:gd name="connsiteX11" fmla="*/ 92393 w 92392"/>
                <a:gd name="connsiteY11" fmla="*/ 0 h 120967"/>
                <a:gd name="connsiteX12" fmla="*/ 57150 w 92392"/>
                <a:gd name="connsiteY12" fmla="*/ 95250 h 120967"/>
                <a:gd name="connsiteX13" fmla="*/ 20955 w 92392"/>
                <a:gd name="connsiteY13" fmla="*/ 120967 h 120967"/>
                <a:gd name="connsiteX14" fmla="*/ 953 w 92392"/>
                <a:gd name="connsiteY14" fmla="*/ 115252 h 120967"/>
                <a:gd name="connsiteX15" fmla="*/ 12383 w 92392"/>
                <a:gd name="connsiteY15" fmla="*/ 94298 h 1209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2392" h="120967">
                  <a:moveTo>
                    <a:pt x="12383" y="94298"/>
                  </a:moveTo>
                  <a:cubicBezTo>
                    <a:pt x="12383" y="94298"/>
                    <a:pt x="17145" y="97155"/>
                    <a:pt x="20955" y="97155"/>
                  </a:cubicBezTo>
                  <a:cubicBezTo>
                    <a:pt x="25718" y="97155"/>
                    <a:pt x="31433" y="96202"/>
                    <a:pt x="35243" y="88583"/>
                  </a:cubicBezTo>
                  <a:lnTo>
                    <a:pt x="37148" y="84773"/>
                  </a:lnTo>
                  <a:lnTo>
                    <a:pt x="0" y="0"/>
                  </a:lnTo>
                  <a:lnTo>
                    <a:pt x="32385" y="0"/>
                  </a:lnTo>
                  <a:lnTo>
                    <a:pt x="44768" y="40005"/>
                  </a:lnTo>
                  <a:cubicBezTo>
                    <a:pt x="46673" y="44768"/>
                    <a:pt x="47625" y="53340"/>
                    <a:pt x="47625" y="53340"/>
                  </a:cubicBezTo>
                  <a:lnTo>
                    <a:pt x="47625" y="53340"/>
                  </a:lnTo>
                  <a:cubicBezTo>
                    <a:pt x="47625" y="53340"/>
                    <a:pt x="49530" y="44768"/>
                    <a:pt x="50483" y="40005"/>
                  </a:cubicBezTo>
                  <a:lnTo>
                    <a:pt x="60960" y="0"/>
                  </a:lnTo>
                  <a:lnTo>
                    <a:pt x="92393" y="0"/>
                  </a:lnTo>
                  <a:lnTo>
                    <a:pt x="57150" y="95250"/>
                  </a:lnTo>
                  <a:cubicBezTo>
                    <a:pt x="49530" y="114300"/>
                    <a:pt x="35243" y="120967"/>
                    <a:pt x="20955" y="120967"/>
                  </a:cubicBezTo>
                  <a:cubicBezTo>
                    <a:pt x="9525" y="120967"/>
                    <a:pt x="953" y="115252"/>
                    <a:pt x="953" y="115252"/>
                  </a:cubicBezTo>
                  <a:lnTo>
                    <a:pt x="12383" y="94298"/>
                  </a:lnTo>
                  <a:close/>
                </a:path>
              </a:pathLst>
            </a:custGeom>
            <a:solidFill>
              <a:schemeClr val="bg2"/>
            </a:solidFill>
            <a:ln w="9525" cap="flat">
              <a:noFill/>
              <a:prstDash val="solid"/>
              <a:miter/>
            </a:ln>
          </p:spPr>
          <p:txBody>
            <a:bodyPr rtlCol="0" anchor="ctr"/>
            <a:lstStyle/>
            <a:p>
              <a:endParaRPr lang="nl-NL" sz="1350" dirty="0"/>
            </a:p>
          </p:txBody>
        </p:sp>
      </p:grpSp>
      <p:grpSp>
        <p:nvGrpSpPr>
          <p:cNvPr id="43" name="Groep 42">
            <a:extLst>
              <a:ext uri="{FF2B5EF4-FFF2-40B4-BE49-F238E27FC236}">
                <a16:creationId xmlns:a16="http://schemas.microsoft.com/office/drawing/2014/main" id="{F93E14F7-F60C-4A64-AB60-031B45201180}"/>
              </a:ext>
            </a:extLst>
          </p:cNvPr>
          <p:cNvGrpSpPr/>
          <p:nvPr userDrawn="1"/>
        </p:nvGrpSpPr>
        <p:grpSpPr>
          <a:xfrm>
            <a:off x="3270823" y="2501008"/>
            <a:ext cx="2367404" cy="326891"/>
            <a:chOff x="4361097" y="3334677"/>
            <a:chExt cx="3156539" cy="435855"/>
          </a:xfrm>
        </p:grpSpPr>
        <p:sp>
          <p:nvSpPr>
            <p:cNvPr id="24" name="Vrije vorm: vorm 23">
              <a:extLst>
                <a:ext uri="{FF2B5EF4-FFF2-40B4-BE49-F238E27FC236}">
                  <a16:creationId xmlns:a16="http://schemas.microsoft.com/office/drawing/2014/main" id="{026E3D35-99B8-4EF7-B916-167C89C413FD}"/>
                </a:ext>
              </a:extLst>
            </p:cNvPr>
            <p:cNvSpPr/>
            <p:nvPr/>
          </p:nvSpPr>
          <p:spPr>
            <a:xfrm>
              <a:off x="4361097" y="3334677"/>
              <a:ext cx="343915" cy="429041"/>
            </a:xfrm>
            <a:custGeom>
              <a:avLst/>
              <a:gdLst>
                <a:gd name="connsiteX0" fmla="*/ 0 w 96202"/>
                <a:gd name="connsiteY0" fmla="*/ 0 h 120014"/>
                <a:gd name="connsiteX1" fmla="*/ 41910 w 96202"/>
                <a:gd name="connsiteY1" fmla="*/ 0 h 120014"/>
                <a:gd name="connsiteX2" fmla="*/ 64770 w 96202"/>
                <a:gd name="connsiteY2" fmla="*/ 2858 h 120014"/>
                <a:gd name="connsiteX3" fmla="*/ 86677 w 96202"/>
                <a:gd name="connsiteY3" fmla="*/ 38100 h 120014"/>
                <a:gd name="connsiteX4" fmla="*/ 68580 w 96202"/>
                <a:gd name="connsiteY4" fmla="*/ 70485 h 120014"/>
                <a:gd name="connsiteX5" fmla="*/ 68580 w 96202"/>
                <a:gd name="connsiteY5" fmla="*/ 70485 h 120014"/>
                <a:gd name="connsiteX6" fmla="*/ 73343 w 96202"/>
                <a:gd name="connsiteY6" fmla="*/ 78105 h 120014"/>
                <a:gd name="connsiteX7" fmla="*/ 96202 w 96202"/>
                <a:gd name="connsiteY7" fmla="*/ 120015 h 120014"/>
                <a:gd name="connsiteX8" fmla="*/ 63818 w 96202"/>
                <a:gd name="connsiteY8" fmla="*/ 120015 h 120014"/>
                <a:gd name="connsiteX9" fmla="*/ 42863 w 96202"/>
                <a:gd name="connsiteY9" fmla="*/ 80010 h 120014"/>
                <a:gd name="connsiteX10" fmla="*/ 29527 w 96202"/>
                <a:gd name="connsiteY10" fmla="*/ 80010 h 120014"/>
                <a:gd name="connsiteX11" fmla="*/ 29527 w 96202"/>
                <a:gd name="connsiteY11" fmla="*/ 120015 h 120014"/>
                <a:gd name="connsiteX12" fmla="*/ 0 w 96202"/>
                <a:gd name="connsiteY12" fmla="*/ 120015 h 120014"/>
                <a:gd name="connsiteX13" fmla="*/ 0 w 96202"/>
                <a:gd name="connsiteY13" fmla="*/ 0 h 120014"/>
                <a:gd name="connsiteX14" fmla="*/ 41910 w 96202"/>
                <a:gd name="connsiteY14" fmla="*/ 54292 h 120014"/>
                <a:gd name="connsiteX15" fmla="*/ 57150 w 96202"/>
                <a:gd name="connsiteY15" fmla="*/ 40005 h 120014"/>
                <a:gd name="connsiteX16" fmla="*/ 39052 w 96202"/>
                <a:gd name="connsiteY16" fmla="*/ 25717 h 120014"/>
                <a:gd name="connsiteX17" fmla="*/ 29527 w 96202"/>
                <a:gd name="connsiteY17" fmla="*/ 25717 h 120014"/>
                <a:gd name="connsiteX18" fmla="*/ 29527 w 96202"/>
                <a:gd name="connsiteY18" fmla="*/ 55245 h 120014"/>
                <a:gd name="connsiteX19" fmla="*/ 41910 w 96202"/>
                <a:gd name="connsiteY19" fmla="*/ 55245 h 120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96202" h="120014">
                  <a:moveTo>
                    <a:pt x="0" y="0"/>
                  </a:moveTo>
                  <a:lnTo>
                    <a:pt x="41910" y="0"/>
                  </a:lnTo>
                  <a:cubicBezTo>
                    <a:pt x="54293" y="0"/>
                    <a:pt x="60007" y="952"/>
                    <a:pt x="64770" y="2858"/>
                  </a:cubicBezTo>
                  <a:cubicBezTo>
                    <a:pt x="78105" y="7620"/>
                    <a:pt x="86677" y="20002"/>
                    <a:pt x="86677" y="38100"/>
                  </a:cubicBezTo>
                  <a:cubicBezTo>
                    <a:pt x="86677" y="50483"/>
                    <a:pt x="80963" y="64770"/>
                    <a:pt x="68580" y="70485"/>
                  </a:cubicBezTo>
                  <a:lnTo>
                    <a:pt x="68580" y="70485"/>
                  </a:lnTo>
                  <a:cubicBezTo>
                    <a:pt x="68580" y="70485"/>
                    <a:pt x="70485" y="72390"/>
                    <a:pt x="73343" y="78105"/>
                  </a:cubicBezTo>
                  <a:lnTo>
                    <a:pt x="96202" y="120015"/>
                  </a:lnTo>
                  <a:lnTo>
                    <a:pt x="63818" y="120015"/>
                  </a:lnTo>
                  <a:lnTo>
                    <a:pt x="42863" y="80010"/>
                  </a:lnTo>
                  <a:lnTo>
                    <a:pt x="29527" y="80010"/>
                  </a:lnTo>
                  <a:lnTo>
                    <a:pt x="29527" y="120015"/>
                  </a:lnTo>
                  <a:lnTo>
                    <a:pt x="0" y="120015"/>
                  </a:lnTo>
                  <a:lnTo>
                    <a:pt x="0" y="0"/>
                  </a:lnTo>
                  <a:close/>
                  <a:moveTo>
                    <a:pt x="41910" y="54292"/>
                  </a:moveTo>
                  <a:cubicBezTo>
                    <a:pt x="51435" y="54292"/>
                    <a:pt x="57150" y="49530"/>
                    <a:pt x="57150" y="40005"/>
                  </a:cubicBezTo>
                  <a:cubicBezTo>
                    <a:pt x="57150" y="31433"/>
                    <a:pt x="53340" y="25717"/>
                    <a:pt x="39052" y="25717"/>
                  </a:cubicBezTo>
                  <a:lnTo>
                    <a:pt x="29527" y="25717"/>
                  </a:lnTo>
                  <a:lnTo>
                    <a:pt x="29527" y="55245"/>
                  </a:lnTo>
                  <a:lnTo>
                    <a:pt x="41910" y="55245"/>
                  </a:lnTo>
                  <a:close/>
                </a:path>
              </a:pathLst>
            </a:custGeom>
            <a:solidFill>
              <a:schemeClr val="bg2"/>
            </a:solidFill>
            <a:ln w="9525" cap="flat">
              <a:noFill/>
              <a:prstDash val="solid"/>
              <a:miter/>
            </a:ln>
          </p:spPr>
          <p:txBody>
            <a:bodyPr rtlCol="0" anchor="ctr"/>
            <a:lstStyle/>
            <a:p>
              <a:endParaRPr lang="nl-NL" sz="1350" dirty="0"/>
            </a:p>
          </p:txBody>
        </p:sp>
        <p:sp>
          <p:nvSpPr>
            <p:cNvPr id="25" name="Vrije vorm: vorm 24">
              <a:extLst>
                <a:ext uri="{FF2B5EF4-FFF2-40B4-BE49-F238E27FC236}">
                  <a16:creationId xmlns:a16="http://schemas.microsoft.com/office/drawing/2014/main" id="{90FFE07C-9C98-4D81-8F1A-E4DFBC806CA9}"/>
                </a:ext>
              </a:extLst>
            </p:cNvPr>
            <p:cNvSpPr/>
            <p:nvPr/>
          </p:nvSpPr>
          <p:spPr>
            <a:xfrm>
              <a:off x="4749173" y="3447044"/>
              <a:ext cx="347425" cy="323484"/>
            </a:xfrm>
            <a:custGeom>
              <a:avLst/>
              <a:gdLst>
                <a:gd name="connsiteX0" fmla="*/ 47655 w 97184"/>
                <a:gd name="connsiteY0" fmla="*/ 0 h 90487"/>
                <a:gd name="connsiteX1" fmla="*/ 97185 w 97184"/>
                <a:gd name="connsiteY1" fmla="*/ 45720 h 90487"/>
                <a:gd name="connsiteX2" fmla="*/ 48607 w 97184"/>
                <a:gd name="connsiteY2" fmla="*/ 90488 h 90487"/>
                <a:gd name="connsiteX3" fmla="*/ 30 w 97184"/>
                <a:gd name="connsiteY3" fmla="*/ 45720 h 90487"/>
                <a:gd name="connsiteX4" fmla="*/ 47655 w 97184"/>
                <a:gd name="connsiteY4" fmla="*/ 0 h 90487"/>
                <a:gd name="connsiteX5" fmla="*/ 48607 w 97184"/>
                <a:gd name="connsiteY5" fmla="*/ 66675 h 90487"/>
                <a:gd name="connsiteX6" fmla="*/ 68610 w 97184"/>
                <a:gd name="connsiteY6" fmla="*/ 45720 h 90487"/>
                <a:gd name="connsiteX7" fmla="*/ 48607 w 97184"/>
                <a:gd name="connsiteY7" fmla="*/ 24765 h 90487"/>
                <a:gd name="connsiteX8" fmla="*/ 28605 w 97184"/>
                <a:gd name="connsiteY8" fmla="*/ 45720 h 90487"/>
                <a:gd name="connsiteX9" fmla="*/ 48607 w 97184"/>
                <a:gd name="connsiteY9" fmla="*/ 66675 h 90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7184" h="90487">
                  <a:moveTo>
                    <a:pt x="47655" y="0"/>
                  </a:moveTo>
                  <a:cubicBezTo>
                    <a:pt x="75277" y="0"/>
                    <a:pt x="97185" y="18097"/>
                    <a:pt x="97185" y="45720"/>
                  </a:cubicBezTo>
                  <a:cubicBezTo>
                    <a:pt x="97185" y="72390"/>
                    <a:pt x="75277" y="90488"/>
                    <a:pt x="48607" y="90488"/>
                  </a:cubicBezTo>
                  <a:cubicBezTo>
                    <a:pt x="20985" y="90488"/>
                    <a:pt x="30" y="72390"/>
                    <a:pt x="30" y="45720"/>
                  </a:cubicBezTo>
                  <a:cubicBezTo>
                    <a:pt x="-923" y="18097"/>
                    <a:pt x="20985" y="0"/>
                    <a:pt x="47655" y="0"/>
                  </a:cubicBezTo>
                  <a:close/>
                  <a:moveTo>
                    <a:pt x="48607" y="66675"/>
                  </a:moveTo>
                  <a:cubicBezTo>
                    <a:pt x="59085" y="66675"/>
                    <a:pt x="68610" y="59055"/>
                    <a:pt x="68610" y="45720"/>
                  </a:cubicBezTo>
                  <a:cubicBezTo>
                    <a:pt x="68610" y="32385"/>
                    <a:pt x="59085" y="24765"/>
                    <a:pt x="48607" y="24765"/>
                  </a:cubicBezTo>
                  <a:cubicBezTo>
                    <a:pt x="38130" y="24765"/>
                    <a:pt x="28605" y="33338"/>
                    <a:pt x="28605" y="45720"/>
                  </a:cubicBezTo>
                  <a:cubicBezTo>
                    <a:pt x="28605" y="58102"/>
                    <a:pt x="37177" y="66675"/>
                    <a:pt x="48607" y="66675"/>
                  </a:cubicBezTo>
                  <a:close/>
                </a:path>
              </a:pathLst>
            </a:custGeom>
            <a:solidFill>
              <a:schemeClr val="bg2"/>
            </a:solidFill>
            <a:ln w="9525" cap="flat">
              <a:noFill/>
              <a:prstDash val="solid"/>
              <a:miter/>
            </a:ln>
          </p:spPr>
          <p:txBody>
            <a:bodyPr rtlCol="0" anchor="ctr"/>
            <a:lstStyle/>
            <a:p>
              <a:endParaRPr lang="nl-NL" sz="1350" dirty="0"/>
            </a:p>
          </p:txBody>
        </p:sp>
        <p:sp>
          <p:nvSpPr>
            <p:cNvPr id="26" name="Vrije vorm: vorm 25">
              <a:extLst>
                <a:ext uri="{FF2B5EF4-FFF2-40B4-BE49-F238E27FC236}">
                  <a16:creationId xmlns:a16="http://schemas.microsoft.com/office/drawing/2014/main" id="{8FE59109-6CF0-4282-B81E-955662909901}"/>
                </a:ext>
              </a:extLst>
            </p:cNvPr>
            <p:cNvSpPr/>
            <p:nvPr/>
          </p:nvSpPr>
          <p:spPr>
            <a:xfrm>
              <a:off x="5137459" y="3372132"/>
              <a:ext cx="211117" cy="398397"/>
            </a:xfrm>
            <a:custGeom>
              <a:avLst/>
              <a:gdLst>
                <a:gd name="connsiteX0" fmla="*/ 11430 w 59055"/>
                <a:gd name="connsiteY0" fmla="*/ 47625 h 111442"/>
                <a:gd name="connsiteX1" fmla="*/ 0 w 59055"/>
                <a:gd name="connsiteY1" fmla="*/ 47625 h 111442"/>
                <a:gd name="connsiteX2" fmla="*/ 0 w 59055"/>
                <a:gd name="connsiteY2" fmla="*/ 24765 h 111442"/>
                <a:gd name="connsiteX3" fmla="*/ 11430 w 59055"/>
                <a:gd name="connsiteY3" fmla="*/ 24765 h 111442"/>
                <a:gd name="connsiteX4" fmla="*/ 11430 w 59055"/>
                <a:gd name="connsiteY4" fmla="*/ 0 h 111442"/>
                <a:gd name="connsiteX5" fmla="*/ 40005 w 59055"/>
                <a:gd name="connsiteY5" fmla="*/ 0 h 111442"/>
                <a:gd name="connsiteX6" fmla="*/ 40005 w 59055"/>
                <a:gd name="connsiteY6" fmla="*/ 24765 h 111442"/>
                <a:gd name="connsiteX7" fmla="*/ 58103 w 59055"/>
                <a:gd name="connsiteY7" fmla="*/ 24765 h 111442"/>
                <a:gd name="connsiteX8" fmla="*/ 58103 w 59055"/>
                <a:gd name="connsiteY8" fmla="*/ 47625 h 111442"/>
                <a:gd name="connsiteX9" fmla="*/ 40005 w 59055"/>
                <a:gd name="connsiteY9" fmla="*/ 47625 h 111442"/>
                <a:gd name="connsiteX10" fmla="*/ 40005 w 59055"/>
                <a:gd name="connsiteY10" fmla="*/ 74295 h 111442"/>
                <a:gd name="connsiteX11" fmla="*/ 55245 w 59055"/>
                <a:gd name="connsiteY11" fmla="*/ 85725 h 111442"/>
                <a:gd name="connsiteX12" fmla="*/ 59055 w 59055"/>
                <a:gd name="connsiteY12" fmla="*/ 85725 h 111442"/>
                <a:gd name="connsiteX13" fmla="*/ 59055 w 59055"/>
                <a:gd name="connsiteY13" fmla="*/ 110490 h 111442"/>
                <a:gd name="connsiteX14" fmla="*/ 51435 w 59055"/>
                <a:gd name="connsiteY14" fmla="*/ 111443 h 111442"/>
                <a:gd name="connsiteX15" fmla="*/ 11430 w 59055"/>
                <a:gd name="connsiteY15" fmla="*/ 79058 h 111442"/>
                <a:gd name="connsiteX16" fmla="*/ 11430 w 59055"/>
                <a:gd name="connsiteY16" fmla="*/ 47625 h 1114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9055" h="111442">
                  <a:moveTo>
                    <a:pt x="11430" y="47625"/>
                  </a:moveTo>
                  <a:lnTo>
                    <a:pt x="0" y="47625"/>
                  </a:lnTo>
                  <a:lnTo>
                    <a:pt x="0" y="24765"/>
                  </a:lnTo>
                  <a:lnTo>
                    <a:pt x="11430" y="24765"/>
                  </a:lnTo>
                  <a:lnTo>
                    <a:pt x="11430" y="0"/>
                  </a:lnTo>
                  <a:lnTo>
                    <a:pt x="40005" y="0"/>
                  </a:lnTo>
                  <a:lnTo>
                    <a:pt x="40005" y="24765"/>
                  </a:lnTo>
                  <a:lnTo>
                    <a:pt x="58103" y="24765"/>
                  </a:lnTo>
                  <a:lnTo>
                    <a:pt x="58103" y="47625"/>
                  </a:lnTo>
                  <a:lnTo>
                    <a:pt x="40005" y="47625"/>
                  </a:lnTo>
                  <a:lnTo>
                    <a:pt x="40005" y="74295"/>
                  </a:lnTo>
                  <a:cubicBezTo>
                    <a:pt x="40005" y="83820"/>
                    <a:pt x="49530" y="85725"/>
                    <a:pt x="55245" y="85725"/>
                  </a:cubicBezTo>
                  <a:cubicBezTo>
                    <a:pt x="57150" y="85725"/>
                    <a:pt x="59055" y="85725"/>
                    <a:pt x="59055" y="85725"/>
                  </a:cubicBezTo>
                  <a:lnTo>
                    <a:pt x="59055" y="110490"/>
                  </a:lnTo>
                  <a:cubicBezTo>
                    <a:pt x="59055" y="110490"/>
                    <a:pt x="56198" y="111443"/>
                    <a:pt x="51435" y="111443"/>
                  </a:cubicBezTo>
                  <a:cubicBezTo>
                    <a:pt x="38100" y="111443"/>
                    <a:pt x="11430" y="107633"/>
                    <a:pt x="11430" y="79058"/>
                  </a:cubicBezTo>
                  <a:lnTo>
                    <a:pt x="11430" y="47625"/>
                  </a:lnTo>
                  <a:close/>
                </a:path>
              </a:pathLst>
            </a:custGeom>
            <a:solidFill>
              <a:schemeClr val="bg2"/>
            </a:solidFill>
            <a:ln w="9525" cap="flat">
              <a:noFill/>
              <a:prstDash val="solid"/>
              <a:miter/>
            </a:ln>
          </p:spPr>
          <p:txBody>
            <a:bodyPr rtlCol="0" anchor="ctr"/>
            <a:lstStyle/>
            <a:p>
              <a:endParaRPr lang="nl-NL" sz="1350" dirty="0"/>
            </a:p>
          </p:txBody>
        </p:sp>
        <p:sp>
          <p:nvSpPr>
            <p:cNvPr id="27" name="Vrije vorm: vorm 26">
              <a:extLst>
                <a:ext uri="{FF2B5EF4-FFF2-40B4-BE49-F238E27FC236}">
                  <a16:creationId xmlns:a16="http://schemas.microsoft.com/office/drawing/2014/main" id="{EC13EE3F-4BDE-4052-82D4-BC5BF7F212B1}"/>
                </a:ext>
              </a:extLst>
            </p:cNvPr>
            <p:cNvSpPr/>
            <p:nvPr/>
          </p:nvSpPr>
          <p:spPr>
            <a:xfrm>
              <a:off x="5396252" y="3372132"/>
              <a:ext cx="211114" cy="398397"/>
            </a:xfrm>
            <a:custGeom>
              <a:avLst/>
              <a:gdLst>
                <a:gd name="connsiteX0" fmla="*/ 11430 w 59054"/>
                <a:gd name="connsiteY0" fmla="*/ 47625 h 111442"/>
                <a:gd name="connsiteX1" fmla="*/ 0 w 59054"/>
                <a:gd name="connsiteY1" fmla="*/ 47625 h 111442"/>
                <a:gd name="connsiteX2" fmla="*/ 0 w 59054"/>
                <a:gd name="connsiteY2" fmla="*/ 24765 h 111442"/>
                <a:gd name="connsiteX3" fmla="*/ 11430 w 59054"/>
                <a:gd name="connsiteY3" fmla="*/ 24765 h 111442"/>
                <a:gd name="connsiteX4" fmla="*/ 11430 w 59054"/>
                <a:gd name="connsiteY4" fmla="*/ 0 h 111442"/>
                <a:gd name="connsiteX5" fmla="*/ 40005 w 59054"/>
                <a:gd name="connsiteY5" fmla="*/ 0 h 111442"/>
                <a:gd name="connsiteX6" fmla="*/ 40005 w 59054"/>
                <a:gd name="connsiteY6" fmla="*/ 24765 h 111442"/>
                <a:gd name="connsiteX7" fmla="*/ 58102 w 59054"/>
                <a:gd name="connsiteY7" fmla="*/ 24765 h 111442"/>
                <a:gd name="connsiteX8" fmla="*/ 58102 w 59054"/>
                <a:gd name="connsiteY8" fmla="*/ 47625 h 111442"/>
                <a:gd name="connsiteX9" fmla="*/ 40005 w 59054"/>
                <a:gd name="connsiteY9" fmla="*/ 47625 h 111442"/>
                <a:gd name="connsiteX10" fmla="*/ 40005 w 59054"/>
                <a:gd name="connsiteY10" fmla="*/ 74295 h 111442"/>
                <a:gd name="connsiteX11" fmla="*/ 55245 w 59054"/>
                <a:gd name="connsiteY11" fmla="*/ 85725 h 111442"/>
                <a:gd name="connsiteX12" fmla="*/ 59055 w 59054"/>
                <a:gd name="connsiteY12" fmla="*/ 85725 h 111442"/>
                <a:gd name="connsiteX13" fmla="*/ 59055 w 59054"/>
                <a:gd name="connsiteY13" fmla="*/ 110490 h 111442"/>
                <a:gd name="connsiteX14" fmla="*/ 51435 w 59054"/>
                <a:gd name="connsiteY14" fmla="*/ 111443 h 111442"/>
                <a:gd name="connsiteX15" fmla="*/ 11430 w 59054"/>
                <a:gd name="connsiteY15" fmla="*/ 79058 h 111442"/>
                <a:gd name="connsiteX16" fmla="*/ 11430 w 59054"/>
                <a:gd name="connsiteY16" fmla="*/ 47625 h 1114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9054" h="111442">
                  <a:moveTo>
                    <a:pt x="11430" y="47625"/>
                  </a:moveTo>
                  <a:lnTo>
                    <a:pt x="0" y="47625"/>
                  </a:lnTo>
                  <a:lnTo>
                    <a:pt x="0" y="24765"/>
                  </a:lnTo>
                  <a:lnTo>
                    <a:pt x="11430" y="24765"/>
                  </a:lnTo>
                  <a:lnTo>
                    <a:pt x="11430" y="0"/>
                  </a:lnTo>
                  <a:lnTo>
                    <a:pt x="40005" y="0"/>
                  </a:lnTo>
                  <a:lnTo>
                    <a:pt x="40005" y="24765"/>
                  </a:lnTo>
                  <a:lnTo>
                    <a:pt x="58102" y="24765"/>
                  </a:lnTo>
                  <a:lnTo>
                    <a:pt x="58102" y="47625"/>
                  </a:lnTo>
                  <a:lnTo>
                    <a:pt x="40005" y="47625"/>
                  </a:lnTo>
                  <a:lnTo>
                    <a:pt x="40005" y="74295"/>
                  </a:lnTo>
                  <a:cubicBezTo>
                    <a:pt x="40005" y="83820"/>
                    <a:pt x="49530" y="85725"/>
                    <a:pt x="55245" y="85725"/>
                  </a:cubicBezTo>
                  <a:cubicBezTo>
                    <a:pt x="57150" y="85725"/>
                    <a:pt x="59055" y="85725"/>
                    <a:pt x="59055" y="85725"/>
                  </a:cubicBezTo>
                  <a:lnTo>
                    <a:pt x="59055" y="110490"/>
                  </a:lnTo>
                  <a:cubicBezTo>
                    <a:pt x="59055" y="110490"/>
                    <a:pt x="56198" y="111443"/>
                    <a:pt x="51435" y="111443"/>
                  </a:cubicBezTo>
                  <a:cubicBezTo>
                    <a:pt x="38100" y="111443"/>
                    <a:pt x="11430" y="107633"/>
                    <a:pt x="11430" y="79058"/>
                  </a:cubicBezTo>
                  <a:lnTo>
                    <a:pt x="11430" y="47625"/>
                  </a:lnTo>
                  <a:close/>
                </a:path>
              </a:pathLst>
            </a:custGeom>
            <a:solidFill>
              <a:schemeClr val="bg2"/>
            </a:solidFill>
            <a:ln w="9525" cap="flat">
              <a:noFill/>
              <a:prstDash val="solid"/>
              <a:miter/>
            </a:ln>
          </p:spPr>
          <p:txBody>
            <a:bodyPr rtlCol="0" anchor="ctr"/>
            <a:lstStyle/>
            <a:p>
              <a:endParaRPr lang="nl-NL" sz="1350" dirty="0"/>
            </a:p>
          </p:txBody>
        </p:sp>
        <p:sp>
          <p:nvSpPr>
            <p:cNvPr id="28" name="Vrije vorm: vorm 27">
              <a:extLst>
                <a:ext uri="{FF2B5EF4-FFF2-40B4-BE49-F238E27FC236}">
                  <a16:creationId xmlns:a16="http://schemas.microsoft.com/office/drawing/2014/main" id="{5AF63B7B-B11B-4F5A-821D-343D578F9177}"/>
                </a:ext>
              </a:extLst>
            </p:cNvPr>
            <p:cNvSpPr/>
            <p:nvPr/>
          </p:nvSpPr>
          <p:spPr>
            <a:xfrm>
              <a:off x="5658444" y="3447044"/>
              <a:ext cx="306460" cy="320077"/>
            </a:xfrm>
            <a:custGeom>
              <a:avLst/>
              <a:gdLst>
                <a:gd name="connsiteX0" fmla="*/ 45720 w 85725"/>
                <a:gd name="connsiteY0" fmla="*/ 0 h 89534"/>
                <a:gd name="connsiteX1" fmla="*/ 85725 w 85725"/>
                <a:gd name="connsiteY1" fmla="*/ 41910 h 89534"/>
                <a:gd name="connsiteX2" fmla="*/ 84773 w 85725"/>
                <a:gd name="connsiteY2" fmla="*/ 50482 h 89534"/>
                <a:gd name="connsiteX3" fmla="*/ 30480 w 85725"/>
                <a:gd name="connsiteY3" fmla="*/ 50482 h 89534"/>
                <a:gd name="connsiteX4" fmla="*/ 50483 w 85725"/>
                <a:gd name="connsiteY4" fmla="*/ 65722 h 89534"/>
                <a:gd name="connsiteX5" fmla="*/ 74295 w 85725"/>
                <a:gd name="connsiteY5" fmla="*/ 57150 h 89534"/>
                <a:gd name="connsiteX6" fmla="*/ 84773 w 85725"/>
                <a:gd name="connsiteY6" fmla="*/ 77152 h 89534"/>
                <a:gd name="connsiteX7" fmla="*/ 47625 w 85725"/>
                <a:gd name="connsiteY7" fmla="*/ 89535 h 89534"/>
                <a:gd name="connsiteX8" fmla="*/ 0 w 85725"/>
                <a:gd name="connsiteY8" fmla="*/ 43815 h 89534"/>
                <a:gd name="connsiteX9" fmla="*/ 45720 w 85725"/>
                <a:gd name="connsiteY9" fmla="*/ 0 h 89534"/>
                <a:gd name="connsiteX10" fmla="*/ 56198 w 85725"/>
                <a:gd name="connsiteY10" fmla="*/ 34290 h 89534"/>
                <a:gd name="connsiteX11" fmla="*/ 44768 w 85725"/>
                <a:gd name="connsiteY11" fmla="*/ 21907 h 89534"/>
                <a:gd name="connsiteX12" fmla="*/ 30480 w 85725"/>
                <a:gd name="connsiteY12" fmla="*/ 34290 h 89534"/>
                <a:gd name="connsiteX13" fmla="*/ 56198 w 85725"/>
                <a:gd name="connsiteY13" fmla="*/ 34290 h 89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5725" h="89534">
                  <a:moveTo>
                    <a:pt x="45720" y="0"/>
                  </a:moveTo>
                  <a:cubicBezTo>
                    <a:pt x="71438" y="0"/>
                    <a:pt x="85725" y="18097"/>
                    <a:pt x="85725" y="41910"/>
                  </a:cubicBezTo>
                  <a:cubicBezTo>
                    <a:pt x="85725" y="44767"/>
                    <a:pt x="84773" y="50482"/>
                    <a:pt x="84773" y="50482"/>
                  </a:cubicBezTo>
                  <a:lnTo>
                    <a:pt x="30480" y="50482"/>
                  </a:lnTo>
                  <a:cubicBezTo>
                    <a:pt x="32385" y="60960"/>
                    <a:pt x="40958" y="65722"/>
                    <a:pt x="50483" y="65722"/>
                  </a:cubicBezTo>
                  <a:cubicBezTo>
                    <a:pt x="62865" y="65722"/>
                    <a:pt x="74295" y="57150"/>
                    <a:pt x="74295" y="57150"/>
                  </a:cubicBezTo>
                  <a:lnTo>
                    <a:pt x="84773" y="77152"/>
                  </a:lnTo>
                  <a:cubicBezTo>
                    <a:pt x="84773" y="77152"/>
                    <a:pt x="70485" y="89535"/>
                    <a:pt x="47625" y="89535"/>
                  </a:cubicBezTo>
                  <a:cubicBezTo>
                    <a:pt x="17145" y="89535"/>
                    <a:pt x="0" y="67627"/>
                    <a:pt x="0" y="43815"/>
                  </a:cubicBezTo>
                  <a:cubicBezTo>
                    <a:pt x="952" y="20002"/>
                    <a:pt x="18098" y="0"/>
                    <a:pt x="45720" y="0"/>
                  </a:cubicBezTo>
                  <a:close/>
                  <a:moveTo>
                    <a:pt x="56198" y="34290"/>
                  </a:moveTo>
                  <a:cubicBezTo>
                    <a:pt x="56198" y="27622"/>
                    <a:pt x="51435" y="21907"/>
                    <a:pt x="44768" y="21907"/>
                  </a:cubicBezTo>
                  <a:cubicBezTo>
                    <a:pt x="36195" y="21907"/>
                    <a:pt x="32385" y="27622"/>
                    <a:pt x="30480" y="34290"/>
                  </a:cubicBezTo>
                  <a:lnTo>
                    <a:pt x="56198" y="34290"/>
                  </a:lnTo>
                  <a:close/>
                </a:path>
              </a:pathLst>
            </a:custGeom>
            <a:solidFill>
              <a:schemeClr val="bg2"/>
            </a:solidFill>
            <a:ln w="9525" cap="flat">
              <a:noFill/>
              <a:prstDash val="solid"/>
              <a:miter/>
            </a:ln>
          </p:spPr>
          <p:txBody>
            <a:bodyPr rtlCol="0" anchor="ctr"/>
            <a:lstStyle/>
            <a:p>
              <a:endParaRPr lang="nl-NL" sz="1350" dirty="0"/>
            </a:p>
          </p:txBody>
        </p:sp>
        <p:sp>
          <p:nvSpPr>
            <p:cNvPr id="29" name="Vrije vorm: vorm 28">
              <a:extLst>
                <a:ext uri="{FF2B5EF4-FFF2-40B4-BE49-F238E27FC236}">
                  <a16:creationId xmlns:a16="http://schemas.microsoft.com/office/drawing/2014/main" id="{1EC6E0D1-54E5-4B3C-B3A3-8CEDEBF0042B}"/>
                </a:ext>
              </a:extLst>
            </p:cNvPr>
            <p:cNvSpPr/>
            <p:nvPr/>
          </p:nvSpPr>
          <p:spPr>
            <a:xfrm>
              <a:off x="6033006" y="3447044"/>
              <a:ext cx="211117" cy="309864"/>
            </a:xfrm>
            <a:custGeom>
              <a:avLst/>
              <a:gdLst>
                <a:gd name="connsiteX0" fmla="*/ 0 w 59055"/>
                <a:gd name="connsiteY0" fmla="*/ 1905 h 86677"/>
                <a:gd name="connsiteX1" fmla="*/ 27623 w 59055"/>
                <a:gd name="connsiteY1" fmla="*/ 1905 h 86677"/>
                <a:gd name="connsiteX2" fmla="*/ 27623 w 59055"/>
                <a:gd name="connsiteY2" fmla="*/ 16192 h 86677"/>
                <a:gd name="connsiteX3" fmla="*/ 27623 w 59055"/>
                <a:gd name="connsiteY3" fmla="*/ 21907 h 86677"/>
                <a:gd name="connsiteX4" fmla="*/ 27623 w 59055"/>
                <a:gd name="connsiteY4" fmla="*/ 21907 h 86677"/>
                <a:gd name="connsiteX5" fmla="*/ 55245 w 59055"/>
                <a:gd name="connsiteY5" fmla="*/ 0 h 86677"/>
                <a:gd name="connsiteX6" fmla="*/ 59055 w 59055"/>
                <a:gd name="connsiteY6" fmla="*/ 0 h 86677"/>
                <a:gd name="connsiteX7" fmla="*/ 59055 w 59055"/>
                <a:gd name="connsiteY7" fmla="*/ 28575 h 86677"/>
                <a:gd name="connsiteX8" fmla="*/ 53340 w 59055"/>
                <a:gd name="connsiteY8" fmla="*/ 27622 h 86677"/>
                <a:gd name="connsiteX9" fmla="*/ 31433 w 59055"/>
                <a:gd name="connsiteY9" fmla="*/ 42863 h 86677"/>
                <a:gd name="connsiteX10" fmla="*/ 29527 w 59055"/>
                <a:gd name="connsiteY10" fmla="*/ 54292 h 86677"/>
                <a:gd name="connsiteX11" fmla="*/ 29527 w 59055"/>
                <a:gd name="connsiteY11" fmla="*/ 86677 h 86677"/>
                <a:gd name="connsiteX12" fmla="*/ 952 w 59055"/>
                <a:gd name="connsiteY12" fmla="*/ 86677 h 86677"/>
                <a:gd name="connsiteX13" fmla="*/ 952 w 59055"/>
                <a:gd name="connsiteY13" fmla="*/ 1905 h 86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9055" h="86677">
                  <a:moveTo>
                    <a:pt x="0" y="1905"/>
                  </a:moveTo>
                  <a:lnTo>
                    <a:pt x="27623" y="1905"/>
                  </a:lnTo>
                  <a:lnTo>
                    <a:pt x="27623" y="16192"/>
                  </a:lnTo>
                  <a:cubicBezTo>
                    <a:pt x="27623" y="19050"/>
                    <a:pt x="27623" y="21907"/>
                    <a:pt x="27623" y="21907"/>
                  </a:cubicBezTo>
                  <a:lnTo>
                    <a:pt x="27623" y="21907"/>
                  </a:lnTo>
                  <a:cubicBezTo>
                    <a:pt x="31433" y="10477"/>
                    <a:pt x="41910" y="0"/>
                    <a:pt x="55245" y="0"/>
                  </a:cubicBezTo>
                  <a:cubicBezTo>
                    <a:pt x="57150" y="0"/>
                    <a:pt x="59055" y="0"/>
                    <a:pt x="59055" y="0"/>
                  </a:cubicBezTo>
                  <a:lnTo>
                    <a:pt x="59055" y="28575"/>
                  </a:lnTo>
                  <a:cubicBezTo>
                    <a:pt x="59055" y="28575"/>
                    <a:pt x="57150" y="27622"/>
                    <a:pt x="53340" y="27622"/>
                  </a:cubicBezTo>
                  <a:cubicBezTo>
                    <a:pt x="46673" y="27622"/>
                    <a:pt x="35243" y="29527"/>
                    <a:pt x="31433" y="42863"/>
                  </a:cubicBezTo>
                  <a:cubicBezTo>
                    <a:pt x="30480" y="45720"/>
                    <a:pt x="29527" y="49530"/>
                    <a:pt x="29527" y="54292"/>
                  </a:cubicBezTo>
                  <a:lnTo>
                    <a:pt x="29527" y="86677"/>
                  </a:lnTo>
                  <a:lnTo>
                    <a:pt x="952" y="86677"/>
                  </a:lnTo>
                  <a:lnTo>
                    <a:pt x="952" y="1905"/>
                  </a:lnTo>
                  <a:close/>
                </a:path>
              </a:pathLst>
            </a:custGeom>
            <a:solidFill>
              <a:schemeClr val="bg2"/>
            </a:solidFill>
            <a:ln w="9525" cap="flat">
              <a:noFill/>
              <a:prstDash val="solid"/>
              <a:miter/>
            </a:ln>
          </p:spPr>
          <p:txBody>
            <a:bodyPr rtlCol="0" anchor="ctr"/>
            <a:lstStyle/>
            <a:p>
              <a:endParaRPr lang="nl-NL" sz="1350" dirty="0"/>
            </a:p>
          </p:txBody>
        </p:sp>
        <p:sp>
          <p:nvSpPr>
            <p:cNvPr id="30" name="Vrije vorm: vorm 29">
              <a:extLst>
                <a:ext uri="{FF2B5EF4-FFF2-40B4-BE49-F238E27FC236}">
                  <a16:creationId xmlns:a16="http://schemas.microsoft.com/office/drawing/2014/main" id="{C73540B9-F392-4998-9325-6087071F425F}"/>
                </a:ext>
              </a:extLst>
            </p:cNvPr>
            <p:cNvSpPr/>
            <p:nvPr/>
          </p:nvSpPr>
          <p:spPr>
            <a:xfrm>
              <a:off x="6278175" y="3334677"/>
              <a:ext cx="326887" cy="435855"/>
            </a:xfrm>
            <a:custGeom>
              <a:avLst/>
              <a:gdLst>
                <a:gd name="connsiteX0" fmla="*/ 40005 w 91439"/>
                <a:gd name="connsiteY0" fmla="*/ 31433 h 121920"/>
                <a:gd name="connsiteX1" fmla="*/ 62865 w 91439"/>
                <a:gd name="connsiteY1" fmla="*/ 38100 h 121920"/>
                <a:gd name="connsiteX2" fmla="*/ 62865 w 91439"/>
                <a:gd name="connsiteY2" fmla="*/ 38100 h 121920"/>
                <a:gd name="connsiteX3" fmla="*/ 62865 w 91439"/>
                <a:gd name="connsiteY3" fmla="*/ 34290 h 121920"/>
                <a:gd name="connsiteX4" fmla="*/ 62865 w 91439"/>
                <a:gd name="connsiteY4" fmla="*/ 0 h 121920"/>
                <a:gd name="connsiteX5" fmla="*/ 91440 w 91439"/>
                <a:gd name="connsiteY5" fmla="*/ 0 h 121920"/>
                <a:gd name="connsiteX6" fmla="*/ 91440 w 91439"/>
                <a:gd name="connsiteY6" fmla="*/ 120015 h 121920"/>
                <a:gd name="connsiteX7" fmla="*/ 63817 w 91439"/>
                <a:gd name="connsiteY7" fmla="*/ 120015 h 121920"/>
                <a:gd name="connsiteX8" fmla="*/ 63817 w 91439"/>
                <a:gd name="connsiteY8" fmla="*/ 114300 h 121920"/>
                <a:gd name="connsiteX9" fmla="*/ 63817 w 91439"/>
                <a:gd name="connsiteY9" fmla="*/ 109538 h 121920"/>
                <a:gd name="connsiteX10" fmla="*/ 63817 w 91439"/>
                <a:gd name="connsiteY10" fmla="*/ 109538 h 121920"/>
                <a:gd name="connsiteX11" fmla="*/ 39052 w 91439"/>
                <a:gd name="connsiteY11" fmla="*/ 121920 h 121920"/>
                <a:gd name="connsiteX12" fmla="*/ 0 w 91439"/>
                <a:gd name="connsiteY12" fmla="*/ 76200 h 121920"/>
                <a:gd name="connsiteX13" fmla="*/ 40005 w 91439"/>
                <a:gd name="connsiteY13" fmla="*/ 31433 h 121920"/>
                <a:gd name="connsiteX14" fmla="*/ 46672 w 91439"/>
                <a:gd name="connsiteY14" fmla="*/ 98108 h 121920"/>
                <a:gd name="connsiteX15" fmla="*/ 63817 w 91439"/>
                <a:gd name="connsiteY15" fmla="*/ 77152 h 121920"/>
                <a:gd name="connsiteX16" fmla="*/ 46672 w 91439"/>
                <a:gd name="connsiteY16" fmla="*/ 56198 h 121920"/>
                <a:gd name="connsiteX17" fmla="*/ 29527 w 91439"/>
                <a:gd name="connsiteY17" fmla="*/ 77152 h 121920"/>
                <a:gd name="connsiteX18" fmla="*/ 46672 w 91439"/>
                <a:gd name="connsiteY18" fmla="*/ 98108 h 121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1439" h="121920">
                  <a:moveTo>
                    <a:pt x="40005" y="31433"/>
                  </a:moveTo>
                  <a:cubicBezTo>
                    <a:pt x="57150" y="31433"/>
                    <a:pt x="62865" y="38100"/>
                    <a:pt x="62865" y="38100"/>
                  </a:cubicBezTo>
                  <a:lnTo>
                    <a:pt x="62865" y="38100"/>
                  </a:lnTo>
                  <a:cubicBezTo>
                    <a:pt x="62865" y="38100"/>
                    <a:pt x="62865" y="36195"/>
                    <a:pt x="62865" y="34290"/>
                  </a:cubicBezTo>
                  <a:lnTo>
                    <a:pt x="62865" y="0"/>
                  </a:lnTo>
                  <a:lnTo>
                    <a:pt x="91440" y="0"/>
                  </a:lnTo>
                  <a:lnTo>
                    <a:pt x="91440" y="120015"/>
                  </a:lnTo>
                  <a:lnTo>
                    <a:pt x="63817" y="120015"/>
                  </a:lnTo>
                  <a:lnTo>
                    <a:pt x="63817" y="114300"/>
                  </a:lnTo>
                  <a:cubicBezTo>
                    <a:pt x="63817" y="111442"/>
                    <a:pt x="63817" y="109538"/>
                    <a:pt x="63817" y="109538"/>
                  </a:cubicBezTo>
                  <a:lnTo>
                    <a:pt x="63817" y="109538"/>
                  </a:lnTo>
                  <a:cubicBezTo>
                    <a:pt x="63817" y="109538"/>
                    <a:pt x="56197" y="121920"/>
                    <a:pt x="39052" y="121920"/>
                  </a:cubicBezTo>
                  <a:cubicBezTo>
                    <a:pt x="15240" y="121920"/>
                    <a:pt x="0" y="103823"/>
                    <a:pt x="0" y="76200"/>
                  </a:cubicBezTo>
                  <a:cubicBezTo>
                    <a:pt x="952" y="49530"/>
                    <a:pt x="17145" y="31433"/>
                    <a:pt x="40005" y="31433"/>
                  </a:cubicBezTo>
                  <a:close/>
                  <a:moveTo>
                    <a:pt x="46672" y="98108"/>
                  </a:moveTo>
                  <a:cubicBezTo>
                    <a:pt x="55245" y="98108"/>
                    <a:pt x="63817" y="91440"/>
                    <a:pt x="63817" y="77152"/>
                  </a:cubicBezTo>
                  <a:cubicBezTo>
                    <a:pt x="63817" y="66675"/>
                    <a:pt x="58102" y="56198"/>
                    <a:pt x="46672" y="56198"/>
                  </a:cubicBezTo>
                  <a:cubicBezTo>
                    <a:pt x="37147" y="56198"/>
                    <a:pt x="29527" y="63817"/>
                    <a:pt x="29527" y="77152"/>
                  </a:cubicBezTo>
                  <a:cubicBezTo>
                    <a:pt x="30480" y="89535"/>
                    <a:pt x="37147" y="98108"/>
                    <a:pt x="46672" y="98108"/>
                  </a:cubicBezTo>
                  <a:close/>
                </a:path>
              </a:pathLst>
            </a:custGeom>
            <a:solidFill>
              <a:schemeClr val="bg2"/>
            </a:solidFill>
            <a:ln w="9525" cap="flat">
              <a:noFill/>
              <a:prstDash val="solid"/>
              <a:miter/>
            </a:ln>
          </p:spPr>
          <p:txBody>
            <a:bodyPr rtlCol="0" anchor="ctr"/>
            <a:lstStyle/>
            <a:p>
              <a:endParaRPr lang="nl-NL" sz="1350" dirty="0"/>
            </a:p>
          </p:txBody>
        </p:sp>
        <p:sp>
          <p:nvSpPr>
            <p:cNvPr id="31" name="Vrije vorm: vorm 30">
              <a:extLst>
                <a:ext uri="{FF2B5EF4-FFF2-40B4-BE49-F238E27FC236}">
                  <a16:creationId xmlns:a16="http://schemas.microsoft.com/office/drawing/2014/main" id="{2102E4A9-76DA-48FB-8449-CA652BCE07F2}"/>
                </a:ext>
              </a:extLst>
            </p:cNvPr>
            <p:cNvSpPr/>
            <p:nvPr/>
          </p:nvSpPr>
          <p:spPr>
            <a:xfrm>
              <a:off x="6673168" y="3447044"/>
              <a:ext cx="289433" cy="320077"/>
            </a:xfrm>
            <a:custGeom>
              <a:avLst/>
              <a:gdLst>
                <a:gd name="connsiteX0" fmla="*/ 50482 w 80962"/>
                <a:gd name="connsiteY0" fmla="*/ 34290 h 89534"/>
                <a:gd name="connsiteX1" fmla="*/ 51435 w 80962"/>
                <a:gd name="connsiteY1" fmla="*/ 34290 h 89534"/>
                <a:gd name="connsiteX2" fmla="*/ 51435 w 80962"/>
                <a:gd name="connsiteY2" fmla="*/ 32385 h 89534"/>
                <a:gd name="connsiteX3" fmla="*/ 39052 w 80962"/>
                <a:gd name="connsiteY3" fmla="*/ 22860 h 89534"/>
                <a:gd name="connsiteX4" fmla="*/ 16192 w 80962"/>
                <a:gd name="connsiteY4" fmla="*/ 31432 h 89534"/>
                <a:gd name="connsiteX5" fmla="*/ 5715 w 80962"/>
                <a:gd name="connsiteY5" fmla="*/ 11430 h 89534"/>
                <a:gd name="connsiteX6" fmla="*/ 41910 w 80962"/>
                <a:gd name="connsiteY6" fmla="*/ 0 h 89534"/>
                <a:gd name="connsiteX7" fmla="*/ 80963 w 80962"/>
                <a:gd name="connsiteY7" fmla="*/ 35242 h 89534"/>
                <a:gd name="connsiteX8" fmla="*/ 80963 w 80962"/>
                <a:gd name="connsiteY8" fmla="*/ 88582 h 89534"/>
                <a:gd name="connsiteX9" fmla="*/ 54292 w 80962"/>
                <a:gd name="connsiteY9" fmla="*/ 88582 h 89534"/>
                <a:gd name="connsiteX10" fmla="*/ 54292 w 80962"/>
                <a:gd name="connsiteY10" fmla="*/ 82867 h 89534"/>
                <a:gd name="connsiteX11" fmla="*/ 54292 w 80962"/>
                <a:gd name="connsiteY11" fmla="*/ 77152 h 89534"/>
                <a:gd name="connsiteX12" fmla="*/ 54292 w 80962"/>
                <a:gd name="connsiteY12" fmla="*/ 77152 h 89534"/>
                <a:gd name="connsiteX13" fmla="*/ 29527 w 80962"/>
                <a:gd name="connsiteY13" fmla="*/ 89535 h 89534"/>
                <a:gd name="connsiteX14" fmla="*/ 0 w 80962"/>
                <a:gd name="connsiteY14" fmla="*/ 61913 h 89534"/>
                <a:gd name="connsiteX15" fmla="*/ 50482 w 80962"/>
                <a:gd name="connsiteY15" fmla="*/ 34290 h 89534"/>
                <a:gd name="connsiteX16" fmla="*/ 37148 w 80962"/>
                <a:gd name="connsiteY16" fmla="*/ 68580 h 89534"/>
                <a:gd name="connsiteX17" fmla="*/ 51435 w 80962"/>
                <a:gd name="connsiteY17" fmla="*/ 53340 h 89534"/>
                <a:gd name="connsiteX18" fmla="*/ 51435 w 80962"/>
                <a:gd name="connsiteY18" fmla="*/ 51435 h 89534"/>
                <a:gd name="connsiteX19" fmla="*/ 48577 w 80962"/>
                <a:gd name="connsiteY19" fmla="*/ 51435 h 89534"/>
                <a:gd name="connsiteX20" fmla="*/ 28575 w 80962"/>
                <a:gd name="connsiteY20" fmla="*/ 60960 h 89534"/>
                <a:gd name="connsiteX21" fmla="*/ 37148 w 80962"/>
                <a:gd name="connsiteY21" fmla="*/ 68580 h 89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80962" h="89534">
                  <a:moveTo>
                    <a:pt x="50482" y="34290"/>
                  </a:moveTo>
                  <a:lnTo>
                    <a:pt x="51435" y="34290"/>
                  </a:lnTo>
                  <a:lnTo>
                    <a:pt x="51435" y="32385"/>
                  </a:lnTo>
                  <a:cubicBezTo>
                    <a:pt x="51435" y="24765"/>
                    <a:pt x="45720" y="22860"/>
                    <a:pt x="39052" y="22860"/>
                  </a:cubicBezTo>
                  <a:cubicBezTo>
                    <a:pt x="28575" y="22860"/>
                    <a:pt x="16192" y="31432"/>
                    <a:pt x="16192" y="31432"/>
                  </a:cubicBezTo>
                  <a:lnTo>
                    <a:pt x="5715" y="11430"/>
                  </a:lnTo>
                  <a:cubicBezTo>
                    <a:pt x="5715" y="11430"/>
                    <a:pt x="20955" y="0"/>
                    <a:pt x="41910" y="0"/>
                  </a:cubicBezTo>
                  <a:cubicBezTo>
                    <a:pt x="66675" y="0"/>
                    <a:pt x="80963" y="13335"/>
                    <a:pt x="80963" y="35242"/>
                  </a:cubicBezTo>
                  <a:lnTo>
                    <a:pt x="80963" y="88582"/>
                  </a:lnTo>
                  <a:lnTo>
                    <a:pt x="54292" y="88582"/>
                  </a:lnTo>
                  <a:lnTo>
                    <a:pt x="54292" y="82867"/>
                  </a:lnTo>
                  <a:cubicBezTo>
                    <a:pt x="54292" y="80010"/>
                    <a:pt x="54292" y="77152"/>
                    <a:pt x="54292" y="77152"/>
                  </a:cubicBezTo>
                  <a:lnTo>
                    <a:pt x="54292" y="77152"/>
                  </a:lnTo>
                  <a:cubicBezTo>
                    <a:pt x="54292" y="77152"/>
                    <a:pt x="47625" y="89535"/>
                    <a:pt x="29527" y="89535"/>
                  </a:cubicBezTo>
                  <a:cubicBezTo>
                    <a:pt x="13335" y="89535"/>
                    <a:pt x="0" y="79057"/>
                    <a:pt x="0" y="61913"/>
                  </a:cubicBezTo>
                  <a:cubicBezTo>
                    <a:pt x="0" y="37147"/>
                    <a:pt x="37148" y="34290"/>
                    <a:pt x="50482" y="34290"/>
                  </a:cubicBezTo>
                  <a:close/>
                  <a:moveTo>
                    <a:pt x="37148" y="68580"/>
                  </a:moveTo>
                  <a:cubicBezTo>
                    <a:pt x="44767" y="68580"/>
                    <a:pt x="51435" y="60007"/>
                    <a:pt x="51435" y="53340"/>
                  </a:cubicBezTo>
                  <a:lnTo>
                    <a:pt x="51435" y="51435"/>
                  </a:lnTo>
                  <a:lnTo>
                    <a:pt x="48577" y="51435"/>
                  </a:lnTo>
                  <a:cubicBezTo>
                    <a:pt x="39052" y="51435"/>
                    <a:pt x="28575" y="54292"/>
                    <a:pt x="28575" y="60960"/>
                  </a:cubicBezTo>
                  <a:cubicBezTo>
                    <a:pt x="29527" y="64770"/>
                    <a:pt x="31432" y="68580"/>
                    <a:pt x="37148" y="68580"/>
                  </a:cubicBezTo>
                  <a:close/>
                </a:path>
              </a:pathLst>
            </a:custGeom>
            <a:solidFill>
              <a:schemeClr val="bg2"/>
            </a:solidFill>
            <a:ln w="9525" cap="flat">
              <a:noFill/>
              <a:prstDash val="solid"/>
              <a:miter/>
            </a:ln>
          </p:spPr>
          <p:txBody>
            <a:bodyPr rtlCol="0" anchor="ctr"/>
            <a:lstStyle/>
            <a:p>
              <a:endParaRPr lang="nl-NL" sz="1350" dirty="0"/>
            </a:p>
          </p:txBody>
        </p:sp>
        <p:sp>
          <p:nvSpPr>
            <p:cNvPr id="32" name="Vrije vorm: vorm 31">
              <a:extLst>
                <a:ext uri="{FF2B5EF4-FFF2-40B4-BE49-F238E27FC236}">
                  <a16:creationId xmlns:a16="http://schemas.microsoft.com/office/drawing/2014/main" id="{78DC7490-0F8A-4935-B673-6FF90DD53D74}"/>
                </a:ext>
              </a:extLst>
            </p:cNvPr>
            <p:cNvSpPr/>
            <p:nvPr/>
          </p:nvSpPr>
          <p:spPr>
            <a:xfrm>
              <a:off x="7040920" y="3447044"/>
              <a:ext cx="476716" cy="316674"/>
            </a:xfrm>
            <a:custGeom>
              <a:avLst/>
              <a:gdLst>
                <a:gd name="connsiteX0" fmla="*/ 953 w 133350"/>
                <a:gd name="connsiteY0" fmla="*/ 1905 h 88582"/>
                <a:gd name="connsiteX1" fmla="*/ 28575 w 133350"/>
                <a:gd name="connsiteY1" fmla="*/ 1905 h 88582"/>
                <a:gd name="connsiteX2" fmla="*/ 28575 w 133350"/>
                <a:gd name="connsiteY2" fmla="*/ 9525 h 88582"/>
                <a:gd name="connsiteX3" fmla="*/ 28575 w 133350"/>
                <a:gd name="connsiteY3" fmla="*/ 15240 h 88582"/>
                <a:gd name="connsiteX4" fmla="*/ 28575 w 133350"/>
                <a:gd name="connsiteY4" fmla="*/ 15240 h 88582"/>
                <a:gd name="connsiteX5" fmla="*/ 54293 w 133350"/>
                <a:gd name="connsiteY5" fmla="*/ 0 h 88582"/>
                <a:gd name="connsiteX6" fmla="*/ 78105 w 133350"/>
                <a:gd name="connsiteY6" fmla="*/ 14288 h 88582"/>
                <a:gd name="connsiteX7" fmla="*/ 78105 w 133350"/>
                <a:gd name="connsiteY7" fmla="*/ 14288 h 88582"/>
                <a:gd name="connsiteX8" fmla="*/ 105728 w 133350"/>
                <a:gd name="connsiteY8" fmla="*/ 0 h 88582"/>
                <a:gd name="connsiteX9" fmla="*/ 133350 w 133350"/>
                <a:gd name="connsiteY9" fmla="*/ 32385 h 88582"/>
                <a:gd name="connsiteX10" fmla="*/ 133350 w 133350"/>
                <a:gd name="connsiteY10" fmla="*/ 88582 h 88582"/>
                <a:gd name="connsiteX11" fmla="*/ 104775 w 133350"/>
                <a:gd name="connsiteY11" fmla="*/ 88582 h 88582"/>
                <a:gd name="connsiteX12" fmla="*/ 104775 w 133350"/>
                <a:gd name="connsiteY12" fmla="*/ 37147 h 88582"/>
                <a:gd name="connsiteX13" fmla="*/ 98108 w 133350"/>
                <a:gd name="connsiteY13" fmla="*/ 26670 h 88582"/>
                <a:gd name="connsiteX14" fmla="*/ 81915 w 133350"/>
                <a:gd name="connsiteY14" fmla="*/ 42863 h 88582"/>
                <a:gd name="connsiteX15" fmla="*/ 80963 w 133350"/>
                <a:gd name="connsiteY15" fmla="*/ 53340 h 88582"/>
                <a:gd name="connsiteX16" fmla="*/ 80963 w 133350"/>
                <a:gd name="connsiteY16" fmla="*/ 88582 h 88582"/>
                <a:gd name="connsiteX17" fmla="*/ 52388 w 133350"/>
                <a:gd name="connsiteY17" fmla="*/ 88582 h 88582"/>
                <a:gd name="connsiteX18" fmla="*/ 52388 w 133350"/>
                <a:gd name="connsiteY18" fmla="*/ 37147 h 88582"/>
                <a:gd name="connsiteX19" fmla="*/ 45720 w 133350"/>
                <a:gd name="connsiteY19" fmla="*/ 26670 h 88582"/>
                <a:gd name="connsiteX20" fmla="*/ 29528 w 133350"/>
                <a:gd name="connsiteY20" fmla="*/ 41910 h 88582"/>
                <a:gd name="connsiteX21" fmla="*/ 28575 w 133350"/>
                <a:gd name="connsiteY21" fmla="*/ 52388 h 88582"/>
                <a:gd name="connsiteX22" fmla="*/ 28575 w 133350"/>
                <a:gd name="connsiteY22" fmla="*/ 87630 h 88582"/>
                <a:gd name="connsiteX23" fmla="*/ 0 w 133350"/>
                <a:gd name="connsiteY23" fmla="*/ 87630 h 88582"/>
                <a:gd name="connsiteX24" fmla="*/ 0 w 133350"/>
                <a:gd name="connsiteY24" fmla="*/ 1905 h 88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3350" h="88582">
                  <a:moveTo>
                    <a:pt x="953" y="1905"/>
                  </a:moveTo>
                  <a:lnTo>
                    <a:pt x="28575" y="1905"/>
                  </a:lnTo>
                  <a:lnTo>
                    <a:pt x="28575" y="9525"/>
                  </a:lnTo>
                  <a:cubicBezTo>
                    <a:pt x="28575" y="12382"/>
                    <a:pt x="28575" y="15240"/>
                    <a:pt x="28575" y="15240"/>
                  </a:cubicBezTo>
                  <a:lnTo>
                    <a:pt x="28575" y="15240"/>
                  </a:lnTo>
                  <a:cubicBezTo>
                    <a:pt x="32385" y="9525"/>
                    <a:pt x="40958" y="0"/>
                    <a:pt x="54293" y="0"/>
                  </a:cubicBezTo>
                  <a:cubicBezTo>
                    <a:pt x="64770" y="0"/>
                    <a:pt x="74295" y="4763"/>
                    <a:pt x="78105" y="14288"/>
                  </a:cubicBezTo>
                  <a:lnTo>
                    <a:pt x="78105" y="14288"/>
                  </a:lnTo>
                  <a:cubicBezTo>
                    <a:pt x="82868" y="6667"/>
                    <a:pt x="92393" y="0"/>
                    <a:pt x="105728" y="0"/>
                  </a:cubicBezTo>
                  <a:cubicBezTo>
                    <a:pt x="121920" y="0"/>
                    <a:pt x="133350" y="8572"/>
                    <a:pt x="133350" y="32385"/>
                  </a:cubicBezTo>
                  <a:lnTo>
                    <a:pt x="133350" y="88582"/>
                  </a:lnTo>
                  <a:lnTo>
                    <a:pt x="104775" y="88582"/>
                  </a:lnTo>
                  <a:lnTo>
                    <a:pt x="104775" y="37147"/>
                  </a:lnTo>
                  <a:cubicBezTo>
                    <a:pt x="104775" y="30480"/>
                    <a:pt x="103823" y="26670"/>
                    <a:pt x="98108" y="26670"/>
                  </a:cubicBezTo>
                  <a:cubicBezTo>
                    <a:pt x="88583" y="26670"/>
                    <a:pt x="83820" y="33338"/>
                    <a:pt x="81915" y="42863"/>
                  </a:cubicBezTo>
                  <a:cubicBezTo>
                    <a:pt x="80963" y="45720"/>
                    <a:pt x="80963" y="49530"/>
                    <a:pt x="80963" y="53340"/>
                  </a:cubicBezTo>
                  <a:lnTo>
                    <a:pt x="80963" y="88582"/>
                  </a:lnTo>
                  <a:lnTo>
                    <a:pt x="52388" y="88582"/>
                  </a:lnTo>
                  <a:lnTo>
                    <a:pt x="52388" y="37147"/>
                  </a:lnTo>
                  <a:cubicBezTo>
                    <a:pt x="52388" y="30480"/>
                    <a:pt x="51435" y="26670"/>
                    <a:pt x="45720" y="26670"/>
                  </a:cubicBezTo>
                  <a:cubicBezTo>
                    <a:pt x="36195" y="26670"/>
                    <a:pt x="32385" y="33338"/>
                    <a:pt x="29528" y="41910"/>
                  </a:cubicBezTo>
                  <a:cubicBezTo>
                    <a:pt x="28575" y="44767"/>
                    <a:pt x="28575" y="48577"/>
                    <a:pt x="28575" y="52388"/>
                  </a:cubicBezTo>
                  <a:lnTo>
                    <a:pt x="28575" y="87630"/>
                  </a:lnTo>
                  <a:lnTo>
                    <a:pt x="0" y="87630"/>
                  </a:lnTo>
                  <a:lnTo>
                    <a:pt x="0" y="1905"/>
                  </a:lnTo>
                  <a:close/>
                </a:path>
              </a:pathLst>
            </a:custGeom>
            <a:solidFill>
              <a:schemeClr val="bg2"/>
            </a:solidFill>
            <a:ln w="9525" cap="flat">
              <a:noFill/>
              <a:prstDash val="solid"/>
              <a:miter/>
            </a:ln>
          </p:spPr>
          <p:txBody>
            <a:bodyPr rtlCol="0" anchor="ctr"/>
            <a:lstStyle/>
            <a:p>
              <a:endParaRPr lang="nl-NL" sz="1350" dirty="0"/>
            </a:p>
          </p:txBody>
        </p:sp>
      </p:grpSp>
      <p:sp>
        <p:nvSpPr>
          <p:cNvPr id="58" name="Vrije vorm: vorm 57">
            <a:extLst>
              <a:ext uri="{FF2B5EF4-FFF2-40B4-BE49-F238E27FC236}">
                <a16:creationId xmlns:a16="http://schemas.microsoft.com/office/drawing/2014/main" id="{1F25C178-B253-4442-8B4B-F50B4251EE07}"/>
              </a:ext>
            </a:extLst>
          </p:cNvPr>
          <p:cNvSpPr/>
          <p:nvPr userDrawn="1"/>
        </p:nvSpPr>
        <p:spPr>
          <a:xfrm>
            <a:off x="4719086" y="3654182"/>
            <a:ext cx="269378" cy="152820"/>
          </a:xfrm>
          <a:custGeom>
            <a:avLst/>
            <a:gdLst>
              <a:gd name="connsiteX0" fmla="*/ 934073 w 1187176"/>
              <a:gd name="connsiteY0" fmla="*/ 98118 h 971927"/>
              <a:gd name="connsiteX1" fmla="*/ 464024 w 1187176"/>
              <a:gd name="connsiteY1" fmla="*/ 586246 h 971927"/>
              <a:gd name="connsiteX2" fmla="*/ 289261 w 1187176"/>
              <a:gd name="connsiteY2" fmla="*/ 357247 h 971927"/>
              <a:gd name="connsiteX3" fmla="*/ 0 w 1187176"/>
              <a:gd name="connsiteY3" fmla="*/ 598299 h 971927"/>
              <a:gd name="connsiteX4" fmla="*/ 132578 w 1187176"/>
              <a:gd name="connsiteY4" fmla="*/ 712798 h 971927"/>
              <a:gd name="connsiteX5" fmla="*/ 283235 w 1187176"/>
              <a:gd name="connsiteY5" fmla="*/ 574193 h 971927"/>
              <a:gd name="connsiteX6" fmla="*/ 464024 w 1187176"/>
              <a:gd name="connsiteY6" fmla="*/ 682666 h 971927"/>
              <a:gd name="connsiteX7" fmla="*/ 626733 w 1187176"/>
              <a:gd name="connsiteY7" fmla="*/ 604325 h 971927"/>
              <a:gd name="connsiteX8" fmla="*/ 650838 w 1187176"/>
              <a:gd name="connsiteY8" fmla="*/ 646509 h 971927"/>
              <a:gd name="connsiteX9" fmla="*/ 584549 w 1187176"/>
              <a:gd name="connsiteY9" fmla="*/ 923718 h 971927"/>
              <a:gd name="connsiteX10" fmla="*/ 638785 w 1187176"/>
              <a:gd name="connsiteY10" fmla="*/ 971927 h 971927"/>
              <a:gd name="connsiteX11" fmla="*/ 686996 w 1187176"/>
              <a:gd name="connsiteY11" fmla="*/ 941796 h 971927"/>
              <a:gd name="connsiteX12" fmla="*/ 735206 w 1187176"/>
              <a:gd name="connsiteY12" fmla="*/ 779087 h 971927"/>
              <a:gd name="connsiteX13" fmla="*/ 1187177 w 1187176"/>
              <a:gd name="connsiteY13" fmla="*/ 80039 h 971927"/>
              <a:gd name="connsiteX14" fmla="*/ 1078704 w 1187176"/>
              <a:gd name="connsiteY14" fmla="*/ 1697 h 971927"/>
              <a:gd name="connsiteX15" fmla="*/ 934073 w 1187176"/>
              <a:gd name="connsiteY15" fmla="*/ 98118 h 971927"/>
              <a:gd name="connsiteX16" fmla="*/ 126552 w 1187176"/>
              <a:gd name="connsiteY16" fmla="*/ 580220 h 971927"/>
              <a:gd name="connsiteX17" fmla="*/ 108473 w 1187176"/>
              <a:gd name="connsiteY17" fmla="*/ 562141 h 971927"/>
              <a:gd name="connsiteX18" fmla="*/ 216946 w 1187176"/>
              <a:gd name="connsiteY18" fmla="*/ 459694 h 971927"/>
              <a:gd name="connsiteX19" fmla="*/ 241051 w 1187176"/>
              <a:gd name="connsiteY19" fmla="*/ 477773 h 971927"/>
              <a:gd name="connsiteX20" fmla="*/ 126552 w 1187176"/>
              <a:gd name="connsiteY20" fmla="*/ 580220 h 971927"/>
              <a:gd name="connsiteX0" fmla="*/ 934073 w 1187177"/>
              <a:gd name="connsiteY0" fmla="*/ 98118 h 971927"/>
              <a:gd name="connsiteX1" fmla="*/ 464024 w 1187177"/>
              <a:gd name="connsiteY1" fmla="*/ 586246 h 971927"/>
              <a:gd name="connsiteX2" fmla="*/ 289261 w 1187177"/>
              <a:gd name="connsiteY2" fmla="*/ 357247 h 971927"/>
              <a:gd name="connsiteX3" fmla="*/ 0 w 1187177"/>
              <a:gd name="connsiteY3" fmla="*/ 598299 h 971927"/>
              <a:gd name="connsiteX4" fmla="*/ 132578 w 1187177"/>
              <a:gd name="connsiteY4" fmla="*/ 712798 h 971927"/>
              <a:gd name="connsiteX5" fmla="*/ 283235 w 1187177"/>
              <a:gd name="connsiteY5" fmla="*/ 574193 h 971927"/>
              <a:gd name="connsiteX6" fmla="*/ 464024 w 1187177"/>
              <a:gd name="connsiteY6" fmla="*/ 682666 h 971927"/>
              <a:gd name="connsiteX7" fmla="*/ 626733 w 1187177"/>
              <a:gd name="connsiteY7" fmla="*/ 604325 h 971927"/>
              <a:gd name="connsiteX8" fmla="*/ 650838 w 1187177"/>
              <a:gd name="connsiteY8" fmla="*/ 646509 h 971927"/>
              <a:gd name="connsiteX9" fmla="*/ 638785 w 1187177"/>
              <a:gd name="connsiteY9" fmla="*/ 971927 h 971927"/>
              <a:gd name="connsiteX10" fmla="*/ 686996 w 1187177"/>
              <a:gd name="connsiteY10" fmla="*/ 941796 h 971927"/>
              <a:gd name="connsiteX11" fmla="*/ 735206 w 1187177"/>
              <a:gd name="connsiteY11" fmla="*/ 779087 h 971927"/>
              <a:gd name="connsiteX12" fmla="*/ 1187177 w 1187177"/>
              <a:gd name="connsiteY12" fmla="*/ 80039 h 971927"/>
              <a:gd name="connsiteX13" fmla="*/ 1078704 w 1187177"/>
              <a:gd name="connsiteY13" fmla="*/ 1697 h 971927"/>
              <a:gd name="connsiteX14" fmla="*/ 934073 w 1187177"/>
              <a:gd name="connsiteY14" fmla="*/ 98118 h 971927"/>
              <a:gd name="connsiteX15" fmla="*/ 126552 w 1187177"/>
              <a:gd name="connsiteY15" fmla="*/ 580220 h 971927"/>
              <a:gd name="connsiteX16" fmla="*/ 108473 w 1187177"/>
              <a:gd name="connsiteY16" fmla="*/ 562141 h 971927"/>
              <a:gd name="connsiteX17" fmla="*/ 216946 w 1187177"/>
              <a:gd name="connsiteY17" fmla="*/ 459694 h 971927"/>
              <a:gd name="connsiteX18" fmla="*/ 241051 w 1187177"/>
              <a:gd name="connsiteY18" fmla="*/ 477773 h 971927"/>
              <a:gd name="connsiteX19" fmla="*/ 126552 w 1187177"/>
              <a:gd name="connsiteY19" fmla="*/ 580220 h 971927"/>
              <a:gd name="connsiteX0" fmla="*/ 934073 w 1187177"/>
              <a:gd name="connsiteY0" fmla="*/ 98118 h 976082"/>
              <a:gd name="connsiteX1" fmla="*/ 464024 w 1187177"/>
              <a:gd name="connsiteY1" fmla="*/ 586246 h 976082"/>
              <a:gd name="connsiteX2" fmla="*/ 289261 w 1187177"/>
              <a:gd name="connsiteY2" fmla="*/ 357247 h 976082"/>
              <a:gd name="connsiteX3" fmla="*/ 0 w 1187177"/>
              <a:gd name="connsiteY3" fmla="*/ 598299 h 976082"/>
              <a:gd name="connsiteX4" fmla="*/ 132578 w 1187177"/>
              <a:gd name="connsiteY4" fmla="*/ 712798 h 976082"/>
              <a:gd name="connsiteX5" fmla="*/ 283235 w 1187177"/>
              <a:gd name="connsiteY5" fmla="*/ 574193 h 976082"/>
              <a:gd name="connsiteX6" fmla="*/ 464024 w 1187177"/>
              <a:gd name="connsiteY6" fmla="*/ 682666 h 976082"/>
              <a:gd name="connsiteX7" fmla="*/ 626733 w 1187177"/>
              <a:gd name="connsiteY7" fmla="*/ 604325 h 976082"/>
              <a:gd name="connsiteX8" fmla="*/ 650838 w 1187177"/>
              <a:gd name="connsiteY8" fmla="*/ 646509 h 976082"/>
              <a:gd name="connsiteX9" fmla="*/ 638785 w 1187177"/>
              <a:gd name="connsiteY9" fmla="*/ 971927 h 976082"/>
              <a:gd name="connsiteX10" fmla="*/ 735206 w 1187177"/>
              <a:gd name="connsiteY10" fmla="*/ 779087 h 976082"/>
              <a:gd name="connsiteX11" fmla="*/ 1187177 w 1187177"/>
              <a:gd name="connsiteY11" fmla="*/ 80039 h 976082"/>
              <a:gd name="connsiteX12" fmla="*/ 1078704 w 1187177"/>
              <a:gd name="connsiteY12" fmla="*/ 1697 h 976082"/>
              <a:gd name="connsiteX13" fmla="*/ 934073 w 1187177"/>
              <a:gd name="connsiteY13" fmla="*/ 98118 h 976082"/>
              <a:gd name="connsiteX14" fmla="*/ 126552 w 1187177"/>
              <a:gd name="connsiteY14" fmla="*/ 580220 h 976082"/>
              <a:gd name="connsiteX15" fmla="*/ 108473 w 1187177"/>
              <a:gd name="connsiteY15" fmla="*/ 562141 h 976082"/>
              <a:gd name="connsiteX16" fmla="*/ 216946 w 1187177"/>
              <a:gd name="connsiteY16" fmla="*/ 459694 h 976082"/>
              <a:gd name="connsiteX17" fmla="*/ 241051 w 1187177"/>
              <a:gd name="connsiteY17" fmla="*/ 477773 h 976082"/>
              <a:gd name="connsiteX18" fmla="*/ 126552 w 1187177"/>
              <a:gd name="connsiteY18" fmla="*/ 580220 h 976082"/>
              <a:gd name="connsiteX0" fmla="*/ 934073 w 1210004"/>
              <a:gd name="connsiteY0" fmla="*/ 117903 h 991713"/>
              <a:gd name="connsiteX1" fmla="*/ 464024 w 1210004"/>
              <a:gd name="connsiteY1" fmla="*/ 606031 h 991713"/>
              <a:gd name="connsiteX2" fmla="*/ 289261 w 1210004"/>
              <a:gd name="connsiteY2" fmla="*/ 377032 h 991713"/>
              <a:gd name="connsiteX3" fmla="*/ 0 w 1210004"/>
              <a:gd name="connsiteY3" fmla="*/ 618084 h 991713"/>
              <a:gd name="connsiteX4" fmla="*/ 132578 w 1210004"/>
              <a:gd name="connsiteY4" fmla="*/ 732583 h 991713"/>
              <a:gd name="connsiteX5" fmla="*/ 283235 w 1210004"/>
              <a:gd name="connsiteY5" fmla="*/ 593978 h 991713"/>
              <a:gd name="connsiteX6" fmla="*/ 464024 w 1210004"/>
              <a:gd name="connsiteY6" fmla="*/ 702451 h 991713"/>
              <a:gd name="connsiteX7" fmla="*/ 626733 w 1210004"/>
              <a:gd name="connsiteY7" fmla="*/ 624110 h 991713"/>
              <a:gd name="connsiteX8" fmla="*/ 650838 w 1210004"/>
              <a:gd name="connsiteY8" fmla="*/ 666294 h 991713"/>
              <a:gd name="connsiteX9" fmla="*/ 638785 w 1210004"/>
              <a:gd name="connsiteY9" fmla="*/ 991712 h 991713"/>
              <a:gd name="connsiteX10" fmla="*/ 1187177 w 1210004"/>
              <a:gd name="connsiteY10" fmla="*/ 99824 h 991713"/>
              <a:gd name="connsiteX11" fmla="*/ 1078704 w 1210004"/>
              <a:gd name="connsiteY11" fmla="*/ 21482 h 991713"/>
              <a:gd name="connsiteX12" fmla="*/ 934073 w 1210004"/>
              <a:gd name="connsiteY12" fmla="*/ 117903 h 991713"/>
              <a:gd name="connsiteX13" fmla="*/ 126552 w 1210004"/>
              <a:gd name="connsiteY13" fmla="*/ 600005 h 991713"/>
              <a:gd name="connsiteX14" fmla="*/ 108473 w 1210004"/>
              <a:gd name="connsiteY14" fmla="*/ 581926 h 991713"/>
              <a:gd name="connsiteX15" fmla="*/ 216946 w 1210004"/>
              <a:gd name="connsiteY15" fmla="*/ 479479 h 991713"/>
              <a:gd name="connsiteX16" fmla="*/ 241051 w 1210004"/>
              <a:gd name="connsiteY16" fmla="*/ 497558 h 991713"/>
              <a:gd name="connsiteX17" fmla="*/ 126552 w 1210004"/>
              <a:gd name="connsiteY17" fmla="*/ 600005 h 991713"/>
              <a:gd name="connsiteX0" fmla="*/ 934073 w 1209196"/>
              <a:gd name="connsiteY0" fmla="*/ 100019 h 714700"/>
              <a:gd name="connsiteX1" fmla="*/ 464024 w 1209196"/>
              <a:gd name="connsiteY1" fmla="*/ 588147 h 714700"/>
              <a:gd name="connsiteX2" fmla="*/ 289261 w 1209196"/>
              <a:gd name="connsiteY2" fmla="*/ 359148 h 714700"/>
              <a:gd name="connsiteX3" fmla="*/ 0 w 1209196"/>
              <a:gd name="connsiteY3" fmla="*/ 600200 h 714700"/>
              <a:gd name="connsiteX4" fmla="*/ 132578 w 1209196"/>
              <a:gd name="connsiteY4" fmla="*/ 714699 h 714700"/>
              <a:gd name="connsiteX5" fmla="*/ 283235 w 1209196"/>
              <a:gd name="connsiteY5" fmla="*/ 576094 h 714700"/>
              <a:gd name="connsiteX6" fmla="*/ 464024 w 1209196"/>
              <a:gd name="connsiteY6" fmla="*/ 684567 h 714700"/>
              <a:gd name="connsiteX7" fmla="*/ 626733 w 1209196"/>
              <a:gd name="connsiteY7" fmla="*/ 606226 h 714700"/>
              <a:gd name="connsiteX8" fmla="*/ 650838 w 1209196"/>
              <a:gd name="connsiteY8" fmla="*/ 648410 h 714700"/>
              <a:gd name="connsiteX9" fmla="*/ 1187177 w 1209196"/>
              <a:gd name="connsiteY9" fmla="*/ 81940 h 714700"/>
              <a:gd name="connsiteX10" fmla="*/ 1078704 w 1209196"/>
              <a:gd name="connsiteY10" fmla="*/ 3598 h 714700"/>
              <a:gd name="connsiteX11" fmla="*/ 934073 w 1209196"/>
              <a:gd name="connsiteY11" fmla="*/ 100019 h 714700"/>
              <a:gd name="connsiteX12" fmla="*/ 126552 w 1209196"/>
              <a:gd name="connsiteY12" fmla="*/ 582121 h 714700"/>
              <a:gd name="connsiteX13" fmla="*/ 108473 w 1209196"/>
              <a:gd name="connsiteY13" fmla="*/ 564042 h 714700"/>
              <a:gd name="connsiteX14" fmla="*/ 216946 w 1209196"/>
              <a:gd name="connsiteY14" fmla="*/ 461595 h 714700"/>
              <a:gd name="connsiteX15" fmla="*/ 241051 w 1209196"/>
              <a:gd name="connsiteY15" fmla="*/ 479674 h 714700"/>
              <a:gd name="connsiteX16" fmla="*/ 126552 w 1209196"/>
              <a:gd name="connsiteY16" fmla="*/ 582121 h 714700"/>
              <a:gd name="connsiteX0" fmla="*/ 934073 w 1078704"/>
              <a:gd name="connsiteY0" fmla="*/ 98119 h 712798"/>
              <a:gd name="connsiteX1" fmla="*/ 464024 w 1078704"/>
              <a:gd name="connsiteY1" fmla="*/ 586247 h 712798"/>
              <a:gd name="connsiteX2" fmla="*/ 289261 w 1078704"/>
              <a:gd name="connsiteY2" fmla="*/ 357248 h 712798"/>
              <a:gd name="connsiteX3" fmla="*/ 0 w 1078704"/>
              <a:gd name="connsiteY3" fmla="*/ 598300 h 712798"/>
              <a:gd name="connsiteX4" fmla="*/ 132578 w 1078704"/>
              <a:gd name="connsiteY4" fmla="*/ 712799 h 712798"/>
              <a:gd name="connsiteX5" fmla="*/ 283235 w 1078704"/>
              <a:gd name="connsiteY5" fmla="*/ 574194 h 712798"/>
              <a:gd name="connsiteX6" fmla="*/ 464024 w 1078704"/>
              <a:gd name="connsiteY6" fmla="*/ 682667 h 712798"/>
              <a:gd name="connsiteX7" fmla="*/ 626733 w 1078704"/>
              <a:gd name="connsiteY7" fmla="*/ 604326 h 712798"/>
              <a:gd name="connsiteX8" fmla="*/ 650838 w 1078704"/>
              <a:gd name="connsiteY8" fmla="*/ 646510 h 712798"/>
              <a:gd name="connsiteX9" fmla="*/ 1078704 w 1078704"/>
              <a:gd name="connsiteY9" fmla="*/ 1698 h 712798"/>
              <a:gd name="connsiteX10" fmla="*/ 934073 w 1078704"/>
              <a:gd name="connsiteY10" fmla="*/ 98119 h 712798"/>
              <a:gd name="connsiteX11" fmla="*/ 126552 w 1078704"/>
              <a:gd name="connsiteY11" fmla="*/ 580221 h 712798"/>
              <a:gd name="connsiteX12" fmla="*/ 108473 w 1078704"/>
              <a:gd name="connsiteY12" fmla="*/ 562142 h 712798"/>
              <a:gd name="connsiteX13" fmla="*/ 216946 w 1078704"/>
              <a:gd name="connsiteY13" fmla="*/ 459695 h 712798"/>
              <a:gd name="connsiteX14" fmla="*/ 241051 w 1078704"/>
              <a:gd name="connsiteY14" fmla="*/ 477774 h 712798"/>
              <a:gd name="connsiteX15" fmla="*/ 126552 w 1078704"/>
              <a:gd name="connsiteY15" fmla="*/ 580221 h 712798"/>
              <a:gd name="connsiteX0" fmla="*/ 934073 w 936624"/>
              <a:gd name="connsiteY0" fmla="*/ 0 h 614680"/>
              <a:gd name="connsiteX1" fmla="*/ 464024 w 936624"/>
              <a:gd name="connsiteY1" fmla="*/ 488128 h 614680"/>
              <a:gd name="connsiteX2" fmla="*/ 289261 w 936624"/>
              <a:gd name="connsiteY2" fmla="*/ 259129 h 614680"/>
              <a:gd name="connsiteX3" fmla="*/ 0 w 936624"/>
              <a:gd name="connsiteY3" fmla="*/ 500181 h 614680"/>
              <a:gd name="connsiteX4" fmla="*/ 132578 w 936624"/>
              <a:gd name="connsiteY4" fmla="*/ 614680 h 614680"/>
              <a:gd name="connsiteX5" fmla="*/ 283235 w 936624"/>
              <a:gd name="connsiteY5" fmla="*/ 476075 h 614680"/>
              <a:gd name="connsiteX6" fmla="*/ 464024 w 936624"/>
              <a:gd name="connsiteY6" fmla="*/ 584548 h 614680"/>
              <a:gd name="connsiteX7" fmla="*/ 626733 w 936624"/>
              <a:gd name="connsiteY7" fmla="*/ 506207 h 614680"/>
              <a:gd name="connsiteX8" fmla="*/ 650838 w 936624"/>
              <a:gd name="connsiteY8" fmla="*/ 548391 h 614680"/>
              <a:gd name="connsiteX9" fmla="*/ 934073 w 936624"/>
              <a:gd name="connsiteY9" fmla="*/ 0 h 614680"/>
              <a:gd name="connsiteX10" fmla="*/ 126552 w 936624"/>
              <a:gd name="connsiteY10" fmla="*/ 482102 h 614680"/>
              <a:gd name="connsiteX11" fmla="*/ 108473 w 936624"/>
              <a:gd name="connsiteY11" fmla="*/ 464023 h 614680"/>
              <a:gd name="connsiteX12" fmla="*/ 216946 w 936624"/>
              <a:gd name="connsiteY12" fmla="*/ 361576 h 614680"/>
              <a:gd name="connsiteX13" fmla="*/ 241051 w 936624"/>
              <a:gd name="connsiteY13" fmla="*/ 379655 h 614680"/>
              <a:gd name="connsiteX14" fmla="*/ 126552 w 936624"/>
              <a:gd name="connsiteY14" fmla="*/ 482102 h 614680"/>
              <a:gd name="connsiteX0" fmla="*/ 650838 w 660207"/>
              <a:gd name="connsiteY0" fmla="*/ 289261 h 355550"/>
              <a:gd name="connsiteX1" fmla="*/ 464024 w 660207"/>
              <a:gd name="connsiteY1" fmla="*/ 228998 h 355550"/>
              <a:gd name="connsiteX2" fmla="*/ 289261 w 660207"/>
              <a:gd name="connsiteY2" fmla="*/ -1 h 355550"/>
              <a:gd name="connsiteX3" fmla="*/ 0 w 660207"/>
              <a:gd name="connsiteY3" fmla="*/ 241051 h 355550"/>
              <a:gd name="connsiteX4" fmla="*/ 132578 w 660207"/>
              <a:gd name="connsiteY4" fmla="*/ 355550 h 355550"/>
              <a:gd name="connsiteX5" fmla="*/ 283235 w 660207"/>
              <a:gd name="connsiteY5" fmla="*/ 216945 h 355550"/>
              <a:gd name="connsiteX6" fmla="*/ 464024 w 660207"/>
              <a:gd name="connsiteY6" fmla="*/ 325418 h 355550"/>
              <a:gd name="connsiteX7" fmla="*/ 626733 w 660207"/>
              <a:gd name="connsiteY7" fmla="*/ 247077 h 355550"/>
              <a:gd name="connsiteX8" fmla="*/ 650838 w 660207"/>
              <a:gd name="connsiteY8" fmla="*/ 289261 h 355550"/>
              <a:gd name="connsiteX9" fmla="*/ 126552 w 660207"/>
              <a:gd name="connsiteY9" fmla="*/ 222972 h 355550"/>
              <a:gd name="connsiteX10" fmla="*/ 108473 w 660207"/>
              <a:gd name="connsiteY10" fmla="*/ 204893 h 355550"/>
              <a:gd name="connsiteX11" fmla="*/ 216946 w 660207"/>
              <a:gd name="connsiteY11" fmla="*/ 102446 h 355550"/>
              <a:gd name="connsiteX12" fmla="*/ 241051 w 660207"/>
              <a:gd name="connsiteY12" fmla="*/ 120525 h 355550"/>
              <a:gd name="connsiteX13" fmla="*/ 126552 w 660207"/>
              <a:gd name="connsiteY13" fmla="*/ 222972 h 355550"/>
              <a:gd name="connsiteX0" fmla="*/ 626733 w 626734"/>
              <a:gd name="connsiteY0" fmla="*/ 247078 h 355551"/>
              <a:gd name="connsiteX1" fmla="*/ 464024 w 626734"/>
              <a:gd name="connsiteY1" fmla="*/ 228999 h 355551"/>
              <a:gd name="connsiteX2" fmla="*/ 289261 w 626734"/>
              <a:gd name="connsiteY2" fmla="*/ 0 h 355551"/>
              <a:gd name="connsiteX3" fmla="*/ 0 w 626734"/>
              <a:gd name="connsiteY3" fmla="*/ 241052 h 355551"/>
              <a:gd name="connsiteX4" fmla="*/ 132578 w 626734"/>
              <a:gd name="connsiteY4" fmla="*/ 355551 h 355551"/>
              <a:gd name="connsiteX5" fmla="*/ 283235 w 626734"/>
              <a:gd name="connsiteY5" fmla="*/ 216946 h 355551"/>
              <a:gd name="connsiteX6" fmla="*/ 464024 w 626734"/>
              <a:gd name="connsiteY6" fmla="*/ 325419 h 355551"/>
              <a:gd name="connsiteX7" fmla="*/ 626733 w 626734"/>
              <a:gd name="connsiteY7" fmla="*/ 247078 h 355551"/>
              <a:gd name="connsiteX8" fmla="*/ 126552 w 626734"/>
              <a:gd name="connsiteY8" fmla="*/ 222973 h 355551"/>
              <a:gd name="connsiteX9" fmla="*/ 108473 w 626734"/>
              <a:gd name="connsiteY9" fmla="*/ 204894 h 355551"/>
              <a:gd name="connsiteX10" fmla="*/ 216946 w 626734"/>
              <a:gd name="connsiteY10" fmla="*/ 102447 h 355551"/>
              <a:gd name="connsiteX11" fmla="*/ 241051 w 626734"/>
              <a:gd name="connsiteY11" fmla="*/ 120526 h 355551"/>
              <a:gd name="connsiteX12" fmla="*/ 126552 w 626734"/>
              <a:gd name="connsiteY12" fmla="*/ 222973 h 3555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26734" h="355551">
                <a:moveTo>
                  <a:pt x="626733" y="247078"/>
                </a:moveTo>
                <a:cubicBezTo>
                  <a:pt x="626733" y="231008"/>
                  <a:pt x="520269" y="270179"/>
                  <a:pt x="464024" y="228999"/>
                </a:cubicBezTo>
                <a:cubicBezTo>
                  <a:pt x="407779" y="187819"/>
                  <a:pt x="451971" y="0"/>
                  <a:pt x="289261" y="0"/>
                </a:cubicBezTo>
                <a:cubicBezTo>
                  <a:pt x="180788" y="0"/>
                  <a:pt x="0" y="114500"/>
                  <a:pt x="0" y="241052"/>
                </a:cubicBezTo>
                <a:cubicBezTo>
                  <a:pt x="0" y="295288"/>
                  <a:pt x="42184" y="355551"/>
                  <a:pt x="132578" y="355551"/>
                </a:cubicBezTo>
                <a:cubicBezTo>
                  <a:pt x="241051" y="355551"/>
                  <a:pt x="216946" y="216946"/>
                  <a:pt x="283235" y="216946"/>
                </a:cubicBezTo>
                <a:cubicBezTo>
                  <a:pt x="343498" y="216946"/>
                  <a:pt x="325419" y="325419"/>
                  <a:pt x="464024" y="325419"/>
                </a:cubicBezTo>
                <a:cubicBezTo>
                  <a:pt x="542365" y="325419"/>
                  <a:pt x="626733" y="263148"/>
                  <a:pt x="626733" y="247078"/>
                </a:cubicBezTo>
                <a:close/>
                <a:moveTo>
                  <a:pt x="126552" y="222973"/>
                </a:moveTo>
                <a:cubicBezTo>
                  <a:pt x="108473" y="222973"/>
                  <a:pt x="108473" y="216946"/>
                  <a:pt x="108473" y="204894"/>
                </a:cubicBezTo>
                <a:cubicBezTo>
                  <a:pt x="108473" y="162710"/>
                  <a:pt x="180788" y="102447"/>
                  <a:pt x="216946" y="102447"/>
                </a:cubicBezTo>
                <a:cubicBezTo>
                  <a:pt x="228999" y="102447"/>
                  <a:pt x="241051" y="108474"/>
                  <a:pt x="241051" y="120526"/>
                </a:cubicBezTo>
                <a:cubicBezTo>
                  <a:pt x="235025" y="138605"/>
                  <a:pt x="156683" y="222973"/>
                  <a:pt x="126552" y="222973"/>
                </a:cubicBezTo>
                <a:close/>
              </a:path>
            </a:pathLst>
          </a:custGeom>
          <a:solidFill>
            <a:schemeClr val="bg2"/>
          </a:solidFill>
          <a:ln w="60232" cap="flat">
            <a:noFill/>
            <a:prstDash val="solid"/>
            <a:miter/>
          </a:ln>
        </p:spPr>
        <p:txBody>
          <a:bodyPr rtlCol="0" anchor="ctr"/>
          <a:lstStyle/>
          <a:p>
            <a:endParaRPr lang="nl-NL" sz="1350" dirty="0"/>
          </a:p>
        </p:txBody>
      </p:sp>
      <p:sp>
        <p:nvSpPr>
          <p:cNvPr id="59" name="Vrije vorm: vorm 58">
            <a:extLst>
              <a:ext uri="{FF2B5EF4-FFF2-40B4-BE49-F238E27FC236}">
                <a16:creationId xmlns:a16="http://schemas.microsoft.com/office/drawing/2014/main" id="{AE3DC955-58F8-46E0-9B59-9C12458A13A1}"/>
              </a:ext>
            </a:extLst>
          </p:cNvPr>
          <p:cNvSpPr/>
          <p:nvPr userDrawn="1"/>
        </p:nvSpPr>
        <p:spPr>
          <a:xfrm>
            <a:off x="4488562" y="3612740"/>
            <a:ext cx="194261" cy="230525"/>
          </a:xfrm>
          <a:custGeom>
            <a:avLst/>
            <a:gdLst>
              <a:gd name="connsiteX0" fmla="*/ 30131 w 451970"/>
              <a:gd name="connsiteY0" fmla="*/ 84368 h 536338"/>
              <a:gd name="connsiteX1" fmla="*/ 78342 w 451970"/>
              <a:gd name="connsiteY1" fmla="*/ 162709 h 536338"/>
              <a:gd name="connsiteX2" fmla="*/ 253104 w 451970"/>
              <a:gd name="connsiteY2" fmla="*/ 96420 h 536338"/>
              <a:gd name="connsiteX3" fmla="*/ 289261 w 451970"/>
              <a:gd name="connsiteY3" fmla="*/ 120526 h 536338"/>
              <a:gd name="connsiteX4" fmla="*/ 0 w 451970"/>
              <a:gd name="connsiteY4" fmla="*/ 457997 h 536338"/>
              <a:gd name="connsiteX5" fmla="*/ 126552 w 451970"/>
              <a:gd name="connsiteY5" fmla="*/ 536339 h 536338"/>
              <a:gd name="connsiteX6" fmla="*/ 451971 w 451970"/>
              <a:gd name="connsiteY6" fmla="*/ 409787 h 536338"/>
              <a:gd name="connsiteX7" fmla="*/ 427866 w 451970"/>
              <a:gd name="connsiteY7" fmla="*/ 385682 h 536338"/>
              <a:gd name="connsiteX8" fmla="*/ 180788 w 451970"/>
              <a:gd name="connsiteY8" fmla="*/ 445945 h 536338"/>
              <a:gd name="connsiteX9" fmla="*/ 132578 w 451970"/>
              <a:gd name="connsiteY9" fmla="*/ 415813 h 536338"/>
              <a:gd name="connsiteX10" fmla="*/ 409787 w 451970"/>
              <a:gd name="connsiteY10" fmla="*/ 108473 h 536338"/>
              <a:gd name="connsiteX11" fmla="*/ 283235 w 451970"/>
              <a:gd name="connsiteY11" fmla="*/ 0 h 536338"/>
              <a:gd name="connsiteX12" fmla="*/ 30131 w 451970"/>
              <a:gd name="connsiteY12" fmla="*/ 84368 h 536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51970" h="536338">
                <a:moveTo>
                  <a:pt x="30131" y="84368"/>
                </a:moveTo>
                <a:cubicBezTo>
                  <a:pt x="6027" y="102447"/>
                  <a:pt x="48210" y="174762"/>
                  <a:pt x="78342" y="162709"/>
                </a:cubicBezTo>
                <a:cubicBezTo>
                  <a:pt x="102447" y="150657"/>
                  <a:pt x="198867" y="96420"/>
                  <a:pt x="253104" y="96420"/>
                </a:cubicBezTo>
                <a:cubicBezTo>
                  <a:pt x="277209" y="96420"/>
                  <a:pt x="289261" y="108473"/>
                  <a:pt x="289261" y="120526"/>
                </a:cubicBezTo>
                <a:cubicBezTo>
                  <a:pt x="289261" y="174762"/>
                  <a:pt x="0" y="319392"/>
                  <a:pt x="0" y="457997"/>
                </a:cubicBezTo>
                <a:cubicBezTo>
                  <a:pt x="0" y="488128"/>
                  <a:pt x="30131" y="536339"/>
                  <a:pt x="126552" y="536339"/>
                </a:cubicBezTo>
                <a:cubicBezTo>
                  <a:pt x="277209" y="536339"/>
                  <a:pt x="451971" y="470049"/>
                  <a:pt x="451971" y="409787"/>
                </a:cubicBezTo>
                <a:cubicBezTo>
                  <a:pt x="451971" y="397734"/>
                  <a:pt x="439918" y="385682"/>
                  <a:pt x="427866" y="385682"/>
                </a:cubicBezTo>
                <a:cubicBezTo>
                  <a:pt x="403761" y="385682"/>
                  <a:pt x="259130" y="445945"/>
                  <a:pt x="180788" y="445945"/>
                </a:cubicBezTo>
                <a:cubicBezTo>
                  <a:pt x="156684" y="445945"/>
                  <a:pt x="132578" y="433892"/>
                  <a:pt x="132578" y="415813"/>
                </a:cubicBezTo>
                <a:cubicBezTo>
                  <a:pt x="132578" y="331445"/>
                  <a:pt x="409787" y="204893"/>
                  <a:pt x="409787" y="108473"/>
                </a:cubicBezTo>
                <a:cubicBezTo>
                  <a:pt x="409787" y="24105"/>
                  <a:pt x="331445" y="0"/>
                  <a:pt x="283235" y="0"/>
                </a:cubicBezTo>
                <a:cubicBezTo>
                  <a:pt x="162710" y="6026"/>
                  <a:pt x="54237" y="72315"/>
                  <a:pt x="30131" y="84368"/>
                </a:cubicBezTo>
                <a:close/>
              </a:path>
            </a:pathLst>
          </a:custGeom>
          <a:solidFill>
            <a:schemeClr val="bg2"/>
          </a:solidFill>
          <a:ln w="60232" cap="flat">
            <a:noFill/>
            <a:prstDash val="solid"/>
            <a:miter/>
          </a:ln>
        </p:spPr>
        <p:txBody>
          <a:bodyPr rtlCol="0" anchor="ctr"/>
          <a:lstStyle/>
          <a:p>
            <a:endParaRPr lang="nl-NL" sz="1350" dirty="0"/>
          </a:p>
        </p:txBody>
      </p:sp>
      <p:sp>
        <p:nvSpPr>
          <p:cNvPr id="60" name="Vrije vorm: vorm 59">
            <a:extLst>
              <a:ext uri="{FF2B5EF4-FFF2-40B4-BE49-F238E27FC236}">
                <a16:creationId xmlns:a16="http://schemas.microsoft.com/office/drawing/2014/main" id="{0227D583-04F3-4FA7-A7A0-E1CC0D9EA018}"/>
              </a:ext>
            </a:extLst>
          </p:cNvPr>
          <p:cNvSpPr/>
          <p:nvPr userDrawn="1"/>
        </p:nvSpPr>
        <p:spPr>
          <a:xfrm>
            <a:off x="5138694" y="3617921"/>
            <a:ext cx="748802" cy="295115"/>
          </a:xfrm>
          <a:custGeom>
            <a:avLst/>
            <a:gdLst>
              <a:gd name="connsiteX0" fmla="*/ 1128740 w 1190923"/>
              <a:gd name="connsiteY0" fmla="*/ 131824 h 469363"/>
              <a:gd name="connsiteX1" fmla="*/ 873332 w 1190923"/>
              <a:gd name="connsiteY1" fmla="*/ 411950 h 469363"/>
              <a:gd name="connsiteX2" fmla="*/ 832138 w 1190923"/>
              <a:gd name="connsiteY2" fmla="*/ 453144 h 469363"/>
              <a:gd name="connsiteX3" fmla="*/ 841767 w 1190923"/>
              <a:gd name="connsiteY3" fmla="*/ 469363 h 469363"/>
              <a:gd name="connsiteX4" fmla="*/ 832138 w 1190923"/>
              <a:gd name="connsiteY4" fmla="*/ 453144 h 469363"/>
              <a:gd name="connsiteX5" fmla="*/ 873332 w 1190923"/>
              <a:gd name="connsiteY5" fmla="*/ 411950 h 469363"/>
              <a:gd name="connsiteX6" fmla="*/ 1128740 w 1190923"/>
              <a:gd name="connsiteY6" fmla="*/ 131824 h 469363"/>
              <a:gd name="connsiteX7" fmla="*/ 1117412 w 1190923"/>
              <a:gd name="connsiteY7" fmla="*/ 91144 h 469363"/>
              <a:gd name="connsiteX8" fmla="*/ 1117412 w 1190923"/>
              <a:gd name="connsiteY8" fmla="*/ 91144 h 469363"/>
              <a:gd name="connsiteX9" fmla="*/ 1128740 w 1190923"/>
              <a:gd name="connsiteY9" fmla="*/ 131824 h 469363"/>
              <a:gd name="connsiteX10" fmla="*/ 1125780 w 1190923"/>
              <a:gd name="connsiteY10" fmla="*/ 107815 h 469363"/>
              <a:gd name="connsiteX11" fmla="*/ 1161117 w 1190923"/>
              <a:gd name="connsiteY11" fmla="*/ 19710 h 469363"/>
              <a:gd name="connsiteX12" fmla="*/ 1176115 w 1190923"/>
              <a:gd name="connsiteY12" fmla="*/ 29352 h 469363"/>
              <a:gd name="connsiteX13" fmla="*/ 1190923 w 1190923"/>
              <a:gd name="connsiteY13" fmla="*/ 56583 h 469363"/>
              <a:gd name="connsiteX14" fmla="*/ 1176115 w 1190923"/>
              <a:gd name="connsiteY14" fmla="*/ 29352 h 469363"/>
              <a:gd name="connsiteX15" fmla="*/ 1095785 w 1190923"/>
              <a:gd name="connsiteY15" fmla="*/ 0 h 469363"/>
              <a:gd name="connsiteX16" fmla="*/ 1140971 w 1190923"/>
              <a:gd name="connsiteY16" fmla="*/ 6759 h 469363"/>
              <a:gd name="connsiteX17" fmla="*/ 1147365 w 1190923"/>
              <a:gd name="connsiteY17" fmla="*/ 10870 h 469363"/>
              <a:gd name="connsiteX18" fmla="*/ 1095480 w 1190923"/>
              <a:gd name="connsiteY18" fmla="*/ 81690 h 469363"/>
              <a:gd name="connsiteX19" fmla="*/ 1087546 w 1190923"/>
              <a:gd name="connsiteY19" fmla="*/ 78270 h 469363"/>
              <a:gd name="connsiteX20" fmla="*/ 988678 w 1190923"/>
              <a:gd name="connsiteY20" fmla="*/ 234811 h 469363"/>
              <a:gd name="connsiteX21" fmla="*/ 840376 w 1190923"/>
              <a:gd name="connsiteY21" fmla="*/ 263648 h 469363"/>
              <a:gd name="connsiteX22" fmla="*/ 745628 w 1190923"/>
              <a:gd name="connsiteY22" fmla="*/ 276007 h 469363"/>
              <a:gd name="connsiteX23" fmla="*/ 593206 w 1190923"/>
              <a:gd name="connsiteY23" fmla="*/ 181258 h 469363"/>
              <a:gd name="connsiteX24" fmla="*/ 440785 w 1190923"/>
              <a:gd name="connsiteY24" fmla="*/ 263648 h 469363"/>
              <a:gd name="connsiteX25" fmla="*/ 341918 w 1190923"/>
              <a:gd name="connsiteY25" fmla="*/ 205975 h 469363"/>
              <a:gd name="connsiteX26" fmla="*/ 313082 w 1190923"/>
              <a:gd name="connsiteY26" fmla="*/ 173019 h 469363"/>
              <a:gd name="connsiteX27" fmla="*/ 127704 w 1190923"/>
              <a:gd name="connsiteY27" fmla="*/ 288364 h 469363"/>
              <a:gd name="connsiteX28" fmla="*/ 45315 w 1190923"/>
              <a:gd name="connsiteY28" fmla="*/ 234811 h 469363"/>
              <a:gd name="connsiteX29" fmla="*/ 0 w 1190923"/>
              <a:gd name="connsiteY29" fmla="*/ 160661 h 469363"/>
              <a:gd name="connsiteX30" fmla="*/ 61793 w 1190923"/>
              <a:gd name="connsiteY30" fmla="*/ 102988 h 469363"/>
              <a:gd name="connsiteX31" fmla="*/ 148302 w 1190923"/>
              <a:gd name="connsiteY31" fmla="*/ 210094 h 469363"/>
              <a:gd name="connsiteX32" fmla="*/ 271887 w 1190923"/>
              <a:gd name="connsiteY32" fmla="*/ 115346 h 469363"/>
              <a:gd name="connsiteX33" fmla="*/ 383112 w 1190923"/>
              <a:gd name="connsiteY33" fmla="*/ 37076 h 469363"/>
              <a:gd name="connsiteX34" fmla="*/ 420188 w 1190923"/>
              <a:gd name="connsiteY34" fmla="*/ 90629 h 469363"/>
              <a:gd name="connsiteX35" fmla="*/ 403710 w 1190923"/>
              <a:gd name="connsiteY35" fmla="*/ 148302 h 469363"/>
              <a:gd name="connsiteX36" fmla="*/ 440785 w 1190923"/>
              <a:gd name="connsiteY36" fmla="*/ 197736 h 469363"/>
              <a:gd name="connsiteX37" fmla="*/ 560251 w 1190923"/>
              <a:gd name="connsiteY37" fmla="*/ 94749 h 469363"/>
              <a:gd name="connsiteX38" fmla="*/ 634402 w 1190923"/>
              <a:gd name="connsiteY38" fmla="*/ 45315 h 469363"/>
              <a:gd name="connsiteX39" fmla="*/ 704433 w 1190923"/>
              <a:gd name="connsiteY39" fmla="*/ 119465 h 469363"/>
              <a:gd name="connsiteX40" fmla="*/ 778584 w 1190923"/>
              <a:gd name="connsiteY40" fmla="*/ 197736 h 469363"/>
              <a:gd name="connsiteX41" fmla="*/ 968081 w 1190923"/>
              <a:gd name="connsiteY41" fmla="*/ 119465 h 469363"/>
              <a:gd name="connsiteX42" fmla="*/ 1095785 w 1190923"/>
              <a:gd name="connsiteY42" fmla="*/ 0 h 4693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1190923" h="469363">
                <a:moveTo>
                  <a:pt x="1128740" y="131824"/>
                </a:moveTo>
                <a:cubicBezTo>
                  <a:pt x="1128740" y="181258"/>
                  <a:pt x="1112263" y="292484"/>
                  <a:pt x="873332" y="411950"/>
                </a:cubicBezTo>
                <a:cubicBezTo>
                  <a:pt x="848615" y="424308"/>
                  <a:pt x="832138" y="440786"/>
                  <a:pt x="832138" y="453144"/>
                </a:cubicBezTo>
                <a:lnTo>
                  <a:pt x="841767" y="469363"/>
                </a:lnTo>
                <a:lnTo>
                  <a:pt x="832138" y="453144"/>
                </a:lnTo>
                <a:cubicBezTo>
                  <a:pt x="832138" y="440786"/>
                  <a:pt x="848615" y="424308"/>
                  <a:pt x="873332" y="411950"/>
                </a:cubicBezTo>
                <a:cubicBezTo>
                  <a:pt x="1112263" y="292484"/>
                  <a:pt x="1128740" y="181258"/>
                  <a:pt x="1128740" y="131824"/>
                </a:cubicBezTo>
                <a:close/>
                <a:moveTo>
                  <a:pt x="1117412" y="91144"/>
                </a:moveTo>
                <a:lnTo>
                  <a:pt x="1117412" y="91144"/>
                </a:lnTo>
                <a:cubicBezTo>
                  <a:pt x="1124621" y="99898"/>
                  <a:pt x="1128740" y="113287"/>
                  <a:pt x="1128740" y="131824"/>
                </a:cubicBezTo>
                <a:cubicBezTo>
                  <a:pt x="1128740" y="122556"/>
                  <a:pt x="1127710" y="114574"/>
                  <a:pt x="1125780" y="107815"/>
                </a:cubicBezTo>
                <a:close/>
                <a:moveTo>
                  <a:pt x="1161117" y="19710"/>
                </a:moveTo>
                <a:lnTo>
                  <a:pt x="1176115" y="29352"/>
                </a:lnTo>
                <a:lnTo>
                  <a:pt x="1190923" y="56583"/>
                </a:lnTo>
                <a:lnTo>
                  <a:pt x="1176115" y="29352"/>
                </a:lnTo>
                <a:close/>
                <a:moveTo>
                  <a:pt x="1095785" y="0"/>
                </a:moveTo>
                <a:cubicBezTo>
                  <a:pt x="1112263" y="0"/>
                  <a:pt x="1127453" y="2060"/>
                  <a:pt x="1140971" y="6759"/>
                </a:cubicBezTo>
                <a:lnTo>
                  <a:pt x="1147365" y="10870"/>
                </a:lnTo>
                <a:lnTo>
                  <a:pt x="1095480" y="81690"/>
                </a:lnTo>
                <a:lnTo>
                  <a:pt x="1087546" y="78270"/>
                </a:lnTo>
                <a:cubicBezTo>
                  <a:pt x="1021634" y="78270"/>
                  <a:pt x="1054589" y="193616"/>
                  <a:pt x="988678" y="234811"/>
                </a:cubicBezTo>
                <a:cubicBezTo>
                  <a:pt x="959842" y="251289"/>
                  <a:pt x="906288" y="255409"/>
                  <a:pt x="840376" y="263648"/>
                </a:cubicBezTo>
                <a:cubicBezTo>
                  <a:pt x="786823" y="271887"/>
                  <a:pt x="778584" y="276007"/>
                  <a:pt x="745628" y="276007"/>
                </a:cubicBezTo>
                <a:cubicBezTo>
                  <a:pt x="659119" y="276007"/>
                  <a:pt x="671477" y="181258"/>
                  <a:pt x="593206" y="181258"/>
                </a:cubicBezTo>
                <a:cubicBezTo>
                  <a:pt x="535534" y="181258"/>
                  <a:pt x="535534" y="263648"/>
                  <a:pt x="440785" y="263648"/>
                </a:cubicBezTo>
                <a:cubicBezTo>
                  <a:pt x="391352" y="263648"/>
                  <a:pt x="346037" y="247170"/>
                  <a:pt x="341918" y="205975"/>
                </a:cubicBezTo>
                <a:cubicBezTo>
                  <a:pt x="337799" y="189497"/>
                  <a:pt x="329559" y="173019"/>
                  <a:pt x="313082" y="173019"/>
                </a:cubicBezTo>
                <a:cubicBezTo>
                  <a:pt x="259528" y="173019"/>
                  <a:pt x="234811" y="288364"/>
                  <a:pt x="127704" y="288364"/>
                </a:cubicBezTo>
                <a:cubicBezTo>
                  <a:pt x="90629" y="288364"/>
                  <a:pt x="70032" y="263648"/>
                  <a:pt x="45315" y="234811"/>
                </a:cubicBezTo>
                <a:cubicBezTo>
                  <a:pt x="20597" y="210094"/>
                  <a:pt x="0" y="193616"/>
                  <a:pt x="0" y="160661"/>
                </a:cubicBezTo>
                <a:cubicBezTo>
                  <a:pt x="0" y="140063"/>
                  <a:pt x="20597" y="102988"/>
                  <a:pt x="61793" y="102988"/>
                </a:cubicBezTo>
                <a:cubicBezTo>
                  <a:pt x="144183" y="102988"/>
                  <a:pt x="78270" y="210094"/>
                  <a:pt x="148302" y="210094"/>
                </a:cubicBezTo>
                <a:cubicBezTo>
                  <a:pt x="193616" y="210094"/>
                  <a:pt x="238931" y="148302"/>
                  <a:pt x="271887" y="115346"/>
                </a:cubicBezTo>
                <a:cubicBezTo>
                  <a:pt x="284245" y="107107"/>
                  <a:pt x="341918" y="37076"/>
                  <a:pt x="383112" y="37076"/>
                </a:cubicBezTo>
                <a:cubicBezTo>
                  <a:pt x="411950" y="37076"/>
                  <a:pt x="420188" y="74151"/>
                  <a:pt x="420188" y="90629"/>
                </a:cubicBezTo>
                <a:cubicBezTo>
                  <a:pt x="420188" y="115346"/>
                  <a:pt x="403710" y="127704"/>
                  <a:pt x="403710" y="148302"/>
                </a:cubicBezTo>
                <a:cubicBezTo>
                  <a:pt x="403710" y="173019"/>
                  <a:pt x="420188" y="197736"/>
                  <a:pt x="440785" y="197736"/>
                </a:cubicBezTo>
                <a:cubicBezTo>
                  <a:pt x="465503" y="197736"/>
                  <a:pt x="514937" y="140063"/>
                  <a:pt x="560251" y="94749"/>
                </a:cubicBezTo>
                <a:cubicBezTo>
                  <a:pt x="584968" y="70032"/>
                  <a:pt x="609685" y="45315"/>
                  <a:pt x="634402" y="45315"/>
                </a:cubicBezTo>
                <a:cubicBezTo>
                  <a:pt x="667358" y="45315"/>
                  <a:pt x="692074" y="61793"/>
                  <a:pt x="704433" y="119465"/>
                </a:cubicBezTo>
                <a:cubicBezTo>
                  <a:pt x="716792" y="181258"/>
                  <a:pt x="716792" y="197736"/>
                  <a:pt x="778584" y="197736"/>
                </a:cubicBezTo>
                <a:cubicBezTo>
                  <a:pt x="840376" y="197736"/>
                  <a:pt x="951602" y="181258"/>
                  <a:pt x="968081" y="119465"/>
                </a:cubicBezTo>
                <a:cubicBezTo>
                  <a:pt x="984559" y="65913"/>
                  <a:pt x="988678" y="4120"/>
                  <a:pt x="1095785" y="0"/>
                </a:cubicBezTo>
                <a:close/>
              </a:path>
            </a:pathLst>
          </a:custGeom>
          <a:solidFill>
            <a:schemeClr val="bg2"/>
          </a:solidFill>
          <a:ln w="60232" cap="flat">
            <a:noFill/>
            <a:prstDash val="solid"/>
            <a:miter/>
          </a:ln>
        </p:spPr>
        <p:txBody>
          <a:bodyPr rtlCol="0" anchor="ctr"/>
          <a:lstStyle/>
          <a:p>
            <a:endParaRPr lang="nl-NL" sz="1350" dirty="0"/>
          </a:p>
        </p:txBody>
      </p:sp>
      <p:sp>
        <p:nvSpPr>
          <p:cNvPr id="61" name="Vrije vorm: vorm 60">
            <a:extLst>
              <a:ext uri="{FF2B5EF4-FFF2-40B4-BE49-F238E27FC236}">
                <a16:creationId xmlns:a16="http://schemas.microsoft.com/office/drawing/2014/main" id="{038FE70B-05C3-43CD-8B60-F86554759EAB}"/>
              </a:ext>
            </a:extLst>
          </p:cNvPr>
          <p:cNvSpPr/>
          <p:nvPr userDrawn="1"/>
        </p:nvSpPr>
        <p:spPr>
          <a:xfrm>
            <a:off x="3832092" y="3260479"/>
            <a:ext cx="760077" cy="880655"/>
          </a:xfrm>
          <a:custGeom>
            <a:avLst/>
            <a:gdLst>
              <a:gd name="connsiteX0" fmla="*/ 2802219 w 3115584"/>
              <a:gd name="connsiteY0" fmla="*/ 0 h 2048934"/>
              <a:gd name="connsiteX1" fmla="*/ 1548753 w 3115584"/>
              <a:gd name="connsiteY1" fmla="*/ 903942 h 2048934"/>
              <a:gd name="connsiteX2" fmla="*/ 0 w 3115584"/>
              <a:gd name="connsiteY2" fmla="*/ 1651200 h 2048934"/>
              <a:gd name="connsiteX3" fmla="*/ 204893 w 3115584"/>
              <a:gd name="connsiteY3" fmla="*/ 1789804 h 2048934"/>
              <a:gd name="connsiteX4" fmla="*/ 307340 w 3115584"/>
              <a:gd name="connsiteY4" fmla="*/ 1735568 h 2048934"/>
              <a:gd name="connsiteX5" fmla="*/ 156683 w 3115584"/>
              <a:gd name="connsiteY5" fmla="*/ 1627095 h 2048934"/>
              <a:gd name="connsiteX6" fmla="*/ 1458359 w 3115584"/>
              <a:gd name="connsiteY6" fmla="*/ 1054599 h 2048934"/>
              <a:gd name="connsiteX7" fmla="*/ 1904303 w 3115584"/>
              <a:gd name="connsiteY7" fmla="*/ 2048934 h 2048934"/>
              <a:gd name="connsiteX8" fmla="*/ 2585273 w 3115584"/>
              <a:gd name="connsiteY8" fmla="*/ 1795830 h 2048934"/>
              <a:gd name="connsiteX9" fmla="*/ 2555141 w 3115584"/>
              <a:gd name="connsiteY9" fmla="*/ 1747620 h 2048934"/>
              <a:gd name="connsiteX10" fmla="*/ 1958540 w 3115584"/>
              <a:gd name="connsiteY10" fmla="*/ 1940461 h 2048934"/>
              <a:gd name="connsiteX11" fmla="*/ 1639147 w 3115584"/>
              <a:gd name="connsiteY11" fmla="*/ 1006388 h 2048934"/>
              <a:gd name="connsiteX12" fmla="*/ 2350248 w 3115584"/>
              <a:gd name="connsiteY12" fmla="*/ 891889 h 2048934"/>
              <a:gd name="connsiteX13" fmla="*/ 2645536 w 3115584"/>
              <a:gd name="connsiteY13" fmla="*/ 982283 h 2048934"/>
              <a:gd name="connsiteX14" fmla="*/ 2687719 w 3115584"/>
              <a:gd name="connsiteY14" fmla="*/ 928047 h 2048934"/>
              <a:gd name="connsiteX15" fmla="*/ 2302038 w 3115584"/>
              <a:gd name="connsiteY15" fmla="*/ 777390 h 2048934"/>
              <a:gd name="connsiteX16" fmla="*/ 1723515 w 3115584"/>
              <a:gd name="connsiteY16" fmla="*/ 855731 h 2048934"/>
              <a:gd name="connsiteX17" fmla="*/ 2820298 w 3115584"/>
              <a:gd name="connsiteY17" fmla="*/ 102447 h 2048934"/>
              <a:gd name="connsiteX18" fmla="*/ 3115585 w 3115584"/>
              <a:gd name="connsiteY18" fmla="*/ 84368 h 2048934"/>
              <a:gd name="connsiteX19" fmla="*/ 2802219 w 3115584"/>
              <a:gd name="connsiteY19" fmla="*/ 0 h 2048934"/>
              <a:gd name="connsiteX0" fmla="*/ 2802219 w 3115585"/>
              <a:gd name="connsiteY0" fmla="*/ 0 h 2048934"/>
              <a:gd name="connsiteX1" fmla="*/ 1548753 w 3115585"/>
              <a:gd name="connsiteY1" fmla="*/ 903942 h 2048934"/>
              <a:gd name="connsiteX2" fmla="*/ 0 w 3115585"/>
              <a:gd name="connsiteY2" fmla="*/ 1651200 h 2048934"/>
              <a:gd name="connsiteX3" fmla="*/ 204893 w 3115585"/>
              <a:gd name="connsiteY3" fmla="*/ 1789804 h 2048934"/>
              <a:gd name="connsiteX4" fmla="*/ 156683 w 3115585"/>
              <a:gd name="connsiteY4" fmla="*/ 1627095 h 2048934"/>
              <a:gd name="connsiteX5" fmla="*/ 1458359 w 3115585"/>
              <a:gd name="connsiteY5" fmla="*/ 1054599 h 2048934"/>
              <a:gd name="connsiteX6" fmla="*/ 1904303 w 3115585"/>
              <a:gd name="connsiteY6" fmla="*/ 2048934 h 2048934"/>
              <a:gd name="connsiteX7" fmla="*/ 2585273 w 3115585"/>
              <a:gd name="connsiteY7" fmla="*/ 1795830 h 2048934"/>
              <a:gd name="connsiteX8" fmla="*/ 2555141 w 3115585"/>
              <a:gd name="connsiteY8" fmla="*/ 1747620 h 2048934"/>
              <a:gd name="connsiteX9" fmla="*/ 1958540 w 3115585"/>
              <a:gd name="connsiteY9" fmla="*/ 1940461 h 2048934"/>
              <a:gd name="connsiteX10" fmla="*/ 1639147 w 3115585"/>
              <a:gd name="connsiteY10" fmla="*/ 1006388 h 2048934"/>
              <a:gd name="connsiteX11" fmla="*/ 2350248 w 3115585"/>
              <a:gd name="connsiteY11" fmla="*/ 891889 h 2048934"/>
              <a:gd name="connsiteX12" fmla="*/ 2645536 w 3115585"/>
              <a:gd name="connsiteY12" fmla="*/ 982283 h 2048934"/>
              <a:gd name="connsiteX13" fmla="*/ 2687719 w 3115585"/>
              <a:gd name="connsiteY13" fmla="*/ 928047 h 2048934"/>
              <a:gd name="connsiteX14" fmla="*/ 2302038 w 3115585"/>
              <a:gd name="connsiteY14" fmla="*/ 777390 h 2048934"/>
              <a:gd name="connsiteX15" fmla="*/ 1723515 w 3115585"/>
              <a:gd name="connsiteY15" fmla="*/ 855731 h 2048934"/>
              <a:gd name="connsiteX16" fmla="*/ 2820298 w 3115585"/>
              <a:gd name="connsiteY16" fmla="*/ 102447 h 2048934"/>
              <a:gd name="connsiteX17" fmla="*/ 3115585 w 3115585"/>
              <a:gd name="connsiteY17" fmla="*/ 84368 h 2048934"/>
              <a:gd name="connsiteX18" fmla="*/ 2802219 w 3115585"/>
              <a:gd name="connsiteY18" fmla="*/ 0 h 2048934"/>
              <a:gd name="connsiteX0" fmla="*/ 2919071 w 3232437"/>
              <a:gd name="connsiteY0" fmla="*/ 0 h 2048934"/>
              <a:gd name="connsiteX1" fmla="*/ 1665605 w 3232437"/>
              <a:gd name="connsiteY1" fmla="*/ 903942 h 2048934"/>
              <a:gd name="connsiteX2" fmla="*/ 116852 w 3232437"/>
              <a:gd name="connsiteY2" fmla="*/ 1651200 h 2048934"/>
              <a:gd name="connsiteX3" fmla="*/ 273535 w 3232437"/>
              <a:gd name="connsiteY3" fmla="*/ 1627095 h 2048934"/>
              <a:gd name="connsiteX4" fmla="*/ 1575211 w 3232437"/>
              <a:gd name="connsiteY4" fmla="*/ 1054599 h 2048934"/>
              <a:gd name="connsiteX5" fmla="*/ 2021155 w 3232437"/>
              <a:gd name="connsiteY5" fmla="*/ 2048934 h 2048934"/>
              <a:gd name="connsiteX6" fmla="*/ 2702125 w 3232437"/>
              <a:gd name="connsiteY6" fmla="*/ 1795830 h 2048934"/>
              <a:gd name="connsiteX7" fmla="*/ 2671993 w 3232437"/>
              <a:gd name="connsiteY7" fmla="*/ 1747620 h 2048934"/>
              <a:gd name="connsiteX8" fmla="*/ 2075392 w 3232437"/>
              <a:gd name="connsiteY8" fmla="*/ 1940461 h 2048934"/>
              <a:gd name="connsiteX9" fmla="*/ 1755999 w 3232437"/>
              <a:gd name="connsiteY9" fmla="*/ 1006388 h 2048934"/>
              <a:gd name="connsiteX10" fmla="*/ 2467100 w 3232437"/>
              <a:gd name="connsiteY10" fmla="*/ 891889 h 2048934"/>
              <a:gd name="connsiteX11" fmla="*/ 2762388 w 3232437"/>
              <a:gd name="connsiteY11" fmla="*/ 982283 h 2048934"/>
              <a:gd name="connsiteX12" fmla="*/ 2804571 w 3232437"/>
              <a:gd name="connsiteY12" fmla="*/ 928047 h 2048934"/>
              <a:gd name="connsiteX13" fmla="*/ 2418890 w 3232437"/>
              <a:gd name="connsiteY13" fmla="*/ 777390 h 2048934"/>
              <a:gd name="connsiteX14" fmla="*/ 1840367 w 3232437"/>
              <a:gd name="connsiteY14" fmla="*/ 855731 h 2048934"/>
              <a:gd name="connsiteX15" fmla="*/ 2937150 w 3232437"/>
              <a:gd name="connsiteY15" fmla="*/ 102447 h 2048934"/>
              <a:gd name="connsiteX16" fmla="*/ 3232437 w 3232437"/>
              <a:gd name="connsiteY16" fmla="*/ 84368 h 2048934"/>
              <a:gd name="connsiteX17" fmla="*/ 2919071 w 3232437"/>
              <a:gd name="connsiteY17" fmla="*/ 0 h 2048934"/>
              <a:gd name="connsiteX0" fmla="*/ 2802365 w 3115731"/>
              <a:gd name="connsiteY0" fmla="*/ 0 h 2048934"/>
              <a:gd name="connsiteX1" fmla="*/ 1548899 w 3115731"/>
              <a:gd name="connsiteY1" fmla="*/ 903942 h 2048934"/>
              <a:gd name="connsiteX2" fmla="*/ 146 w 3115731"/>
              <a:gd name="connsiteY2" fmla="*/ 1651200 h 2048934"/>
              <a:gd name="connsiteX3" fmla="*/ 1458505 w 3115731"/>
              <a:gd name="connsiteY3" fmla="*/ 1054599 h 2048934"/>
              <a:gd name="connsiteX4" fmla="*/ 1904449 w 3115731"/>
              <a:gd name="connsiteY4" fmla="*/ 2048934 h 2048934"/>
              <a:gd name="connsiteX5" fmla="*/ 2585419 w 3115731"/>
              <a:gd name="connsiteY5" fmla="*/ 1795830 h 2048934"/>
              <a:gd name="connsiteX6" fmla="*/ 2555287 w 3115731"/>
              <a:gd name="connsiteY6" fmla="*/ 1747620 h 2048934"/>
              <a:gd name="connsiteX7" fmla="*/ 1958686 w 3115731"/>
              <a:gd name="connsiteY7" fmla="*/ 1940461 h 2048934"/>
              <a:gd name="connsiteX8" fmla="*/ 1639293 w 3115731"/>
              <a:gd name="connsiteY8" fmla="*/ 1006388 h 2048934"/>
              <a:gd name="connsiteX9" fmla="*/ 2350394 w 3115731"/>
              <a:gd name="connsiteY9" fmla="*/ 891889 h 2048934"/>
              <a:gd name="connsiteX10" fmla="*/ 2645682 w 3115731"/>
              <a:gd name="connsiteY10" fmla="*/ 982283 h 2048934"/>
              <a:gd name="connsiteX11" fmla="*/ 2687865 w 3115731"/>
              <a:gd name="connsiteY11" fmla="*/ 928047 h 2048934"/>
              <a:gd name="connsiteX12" fmla="*/ 2302184 w 3115731"/>
              <a:gd name="connsiteY12" fmla="*/ 777390 h 2048934"/>
              <a:gd name="connsiteX13" fmla="*/ 1723661 w 3115731"/>
              <a:gd name="connsiteY13" fmla="*/ 855731 h 2048934"/>
              <a:gd name="connsiteX14" fmla="*/ 2820444 w 3115731"/>
              <a:gd name="connsiteY14" fmla="*/ 102447 h 2048934"/>
              <a:gd name="connsiteX15" fmla="*/ 3115731 w 3115731"/>
              <a:gd name="connsiteY15" fmla="*/ 84368 h 2048934"/>
              <a:gd name="connsiteX16" fmla="*/ 2802365 w 3115731"/>
              <a:gd name="connsiteY16" fmla="*/ 0 h 2048934"/>
              <a:gd name="connsiteX0" fmla="*/ 1455030 w 1768396"/>
              <a:gd name="connsiteY0" fmla="*/ 0 h 2048934"/>
              <a:gd name="connsiteX1" fmla="*/ 201564 w 1768396"/>
              <a:gd name="connsiteY1" fmla="*/ 903942 h 2048934"/>
              <a:gd name="connsiteX2" fmla="*/ 111170 w 1768396"/>
              <a:gd name="connsiteY2" fmla="*/ 1054599 h 2048934"/>
              <a:gd name="connsiteX3" fmla="*/ 557114 w 1768396"/>
              <a:gd name="connsiteY3" fmla="*/ 2048934 h 2048934"/>
              <a:gd name="connsiteX4" fmla="*/ 1238084 w 1768396"/>
              <a:gd name="connsiteY4" fmla="*/ 1795830 h 2048934"/>
              <a:gd name="connsiteX5" fmla="*/ 1207952 w 1768396"/>
              <a:gd name="connsiteY5" fmla="*/ 1747620 h 2048934"/>
              <a:gd name="connsiteX6" fmla="*/ 611351 w 1768396"/>
              <a:gd name="connsiteY6" fmla="*/ 1940461 h 2048934"/>
              <a:gd name="connsiteX7" fmla="*/ 291958 w 1768396"/>
              <a:gd name="connsiteY7" fmla="*/ 1006388 h 2048934"/>
              <a:gd name="connsiteX8" fmla="*/ 1003059 w 1768396"/>
              <a:gd name="connsiteY8" fmla="*/ 891889 h 2048934"/>
              <a:gd name="connsiteX9" fmla="*/ 1298347 w 1768396"/>
              <a:gd name="connsiteY9" fmla="*/ 982283 h 2048934"/>
              <a:gd name="connsiteX10" fmla="*/ 1340530 w 1768396"/>
              <a:gd name="connsiteY10" fmla="*/ 928047 h 2048934"/>
              <a:gd name="connsiteX11" fmla="*/ 954849 w 1768396"/>
              <a:gd name="connsiteY11" fmla="*/ 777390 h 2048934"/>
              <a:gd name="connsiteX12" fmla="*/ 376326 w 1768396"/>
              <a:gd name="connsiteY12" fmla="*/ 855731 h 2048934"/>
              <a:gd name="connsiteX13" fmla="*/ 1473109 w 1768396"/>
              <a:gd name="connsiteY13" fmla="*/ 102447 h 2048934"/>
              <a:gd name="connsiteX14" fmla="*/ 1768396 w 1768396"/>
              <a:gd name="connsiteY14" fmla="*/ 84368 h 2048934"/>
              <a:gd name="connsiteX15" fmla="*/ 1455030 w 1768396"/>
              <a:gd name="connsiteY15" fmla="*/ 0 h 2048934"/>
              <a:gd name="connsiteX0" fmla="*/ 1455030 w 1768396"/>
              <a:gd name="connsiteY0" fmla="*/ 0 h 2048934"/>
              <a:gd name="connsiteX1" fmla="*/ 201564 w 1768396"/>
              <a:gd name="connsiteY1" fmla="*/ 903942 h 2048934"/>
              <a:gd name="connsiteX2" fmla="*/ 111170 w 1768396"/>
              <a:gd name="connsiteY2" fmla="*/ 1054599 h 2048934"/>
              <a:gd name="connsiteX3" fmla="*/ 557114 w 1768396"/>
              <a:gd name="connsiteY3" fmla="*/ 2048934 h 2048934"/>
              <a:gd name="connsiteX4" fmla="*/ 1238084 w 1768396"/>
              <a:gd name="connsiteY4" fmla="*/ 1795830 h 2048934"/>
              <a:gd name="connsiteX5" fmla="*/ 1207952 w 1768396"/>
              <a:gd name="connsiteY5" fmla="*/ 1747620 h 2048934"/>
              <a:gd name="connsiteX6" fmla="*/ 611351 w 1768396"/>
              <a:gd name="connsiteY6" fmla="*/ 1940461 h 2048934"/>
              <a:gd name="connsiteX7" fmla="*/ 291958 w 1768396"/>
              <a:gd name="connsiteY7" fmla="*/ 1006388 h 2048934"/>
              <a:gd name="connsiteX8" fmla="*/ 1003059 w 1768396"/>
              <a:gd name="connsiteY8" fmla="*/ 891889 h 2048934"/>
              <a:gd name="connsiteX9" fmla="*/ 1298347 w 1768396"/>
              <a:gd name="connsiteY9" fmla="*/ 982283 h 2048934"/>
              <a:gd name="connsiteX10" fmla="*/ 1340530 w 1768396"/>
              <a:gd name="connsiteY10" fmla="*/ 928047 h 2048934"/>
              <a:gd name="connsiteX11" fmla="*/ 954849 w 1768396"/>
              <a:gd name="connsiteY11" fmla="*/ 777390 h 2048934"/>
              <a:gd name="connsiteX12" fmla="*/ 376326 w 1768396"/>
              <a:gd name="connsiteY12" fmla="*/ 855731 h 2048934"/>
              <a:gd name="connsiteX13" fmla="*/ 1473109 w 1768396"/>
              <a:gd name="connsiteY13" fmla="*/ 102447 h 2048934"/>
              <a:gd name="connsiteX14" fmla="*/ 1768396 w 1768396"/>
              <a:gd name="connsiteY14" fmla="*/ 84368 h 2048934"/>
              <a:gd name="connsiteX15" fmla="*/ 1455030 w 1768396"/>
              <a:gd name="connsiteY15" fmla="*/ 0 h 2048934"/>
              <a:gd name="connsiteX0" fmla="*/ 1455030 w 1768396"/>
              <a:gd name="connsiteY0" fmla="*/ 0 h 2048934"/>
              <a:gd name="connsiteX1" fmla="*/ 201564 w 1768396"/>
              <a:gd name="connsiteY1" fmla="*/ 903942 h 2048934"/>
              <a:gd name="connsiteX2" fmla="*/ 111170 w 1768396"/>
              <a:gd name="connsiteY2" fmla="*/ 1054599 h 2048934"/>
              <a:gd name="connsiteX3" fmla="*/ 557114 w 1768396"/>
              <a:gd name="connsiteY3" fmla="*/ 2048934 h 2048934"/>
              <a:gd name="connsiteX4" fmla="*/ 1238084 w 1768396"/>
              <a:gd name="connsiteY4" fmla="*/ 1795830 h 2048934"/>
              <a:gd name="connsiteX5" fmla="*/ 1207952 w 1768396"/>
              <a:gd name="connsiteY5" fmla="*/ 1747620 h 2048934"/>
              <a:gd name="connsiteX6" fmla="*/ 611351 w 1768396"/>
              <a:gd name="connsiteY6" fmla="*/ 1940461 h 2048934"/>
              <a:gd name="connsiteX7" fmla="*/ 291958 w 1768396"/>
              <a:gd name="connsiteY7" fmla="*/ 1006388 h 2048934"/>
              <a:gd name="connsiteX8" fmla="*/ 1298347 w 1768396"/>
              <a:gd name="connsiteY8" fmla="*/ 982283 h 2048934"/>
              <a:gd name="connsiteX9" fmla="*/ 1340530 w 1768396"/>
              <a:gd name="connsiteY9" fmla="*/ 928047 h 2048934"/>
              <a:gd name="connsiteX10" fmla="*/ 954849 w 1768396"/>
              <a:gd name="connsiteY10" fmla="*/ 777390 h 2048934"/>
              <a:gd name="connsiteX11" fmla="*/ 376326 w 1768396"/>
              <a:gd name="connsiteY11" fmla="*/ 855731 h 2048934"/>
              <a:gd name="connsiteX12" fmla="*/ 1473109 w 1768396"/>
              <a:gd name="connsiteY12" fmla="*/ 102447 h 2048934"/>
              <a:gd name="connsiteX13" fmla="*/ 1768396 w 1768396"/>
              <a:gd name="connsiteY13" fmla="*/ 84368 h 2048934"/>
              <a:gd name="connsiteX14" fmla="*/ 1455030 w 1768396"/>
              <a:gd name="connsiteY14" fmla="*/ 0 h 2048934"/>
              <a:gd name="connsiteX0" fmla="*/ 1455030 w 1768396"/>
              <a:gd name="connsiteY0" fmla="*/ 0 h 2048934"/>
              <a:gd name="connsiteX1" fmla="*/ 201564 w 1768396"/>
              <a:gd name="connsiteY1" fmla="*/ 903942 h 2048934"/>
              <a:gd name="connsiteX2" fmla="*/ 111170 w 1768396"/>
              <a:gd name="connsiteY2" fmla="*/ 1054599 h 2048934"/>
              <a:gd name="connsiteX3" fmla="*/ 557114 w 1768396"/>
              <a:gd name="connsiteY3" fmla="*/ 2048934 h 2048934"/>
              <a:gd name="connsiteX4" fmla="*/ 1238084 w 1768396"/>
              <a:gd name="connsiteY4" fmla="*/ 1795830 h 2048934"/>
              <a:gd name="connsiteX5" fmla="*/ 1207952 w 1768396"/>
              <a:gd name="connsiteY5" fmla="*/ 1747620 h 2048934"/>
              <a:gd name="connsiteX6" fmla="*/ 611351 w 1768396"/>
              <a:gd name="connsiteY6" fmla="*/ 1940461 h 2048934"/>
              <a:gd name="connsiteX7" fmla="*/ 291958 w 1768396"/>
              <a:gd name="connsiteY7" fmla="*/ 1006388 h 2048934"/>
              <a:gd name="connsiteX8" fmla="*/ 1298347 w 1768396"/>
              <a:gd name="connsiteY8" fmla="*/ 982283 h 2048934"/>
              <a:gd name="connsiteX9" fmla="*/ 1340530 w 1768396"/>
              <a:gd name="connsiteY9" fmla="*/ 928047 h 2048934"/>
              <a:gd name="connsiteX10" fmla="*/ 376326 w 1768396"/>
              <a:gd name="connsiteY10" fmla="*/ 855731 h 2048934"/>
              <a:gd name="connsiteX11" fmla="*/ 1473109 w 1768396"/>
              <a:gd name="connsiteY11" fmla="*/ 102447 h 2048934"/>
              <a:gd name="connsiteX12" fmla="*/ 1768396 w 1768396"/>
              <a:gd name="connsiteY12" fmla="*/ 84368 h 2048934"/>
              <a:gd name="connsiteX13" fmla="*/ 1455030 w 1768396"/>
              <a:gd name="connsiteY13" fmla="*/ 0 h 2048934"/>
              <a:gd name="connsiteX0" fmla="*/ 1455030 w 1768396"/>
              <a:gd name="connsiteY0" fmla="*/ 0 h 2048934"/>
              <a:gd name="connsiteX1" fmla="*/ 201564 w 1768396"/>
              <a:gd name="connsiteY1" fmla="*/ 903942 h 2048934"/>
              <a:gd name="connsiteX2" fmla="*/ 111170 w 1768396"/>
              <a:gd name="connsiteY2" fmla="*/ 1054599 h 2048934"/>
              <a:gd name="connsiteX3" fmla="*/ 557114 w 1768396"/>
              <a:gd name="connsiteY3" fmla="*/ 2048934 h 2048934"/>
              <a:gd name="connsiteX4" fmla="*/ 1238084 w 1768396"/>
              <a:gd name="connsiteY4" fmla="*/ 1795830 h 2048934"/>
              <a:gd name="connsiteX5" fmla="*/ 1207952 w 1768396"/>
              <a:gd name="connsiteY5" fmla="*/ 1747620 h 2048934"/>
              <a:gd name="connsiteX6" fmla="*/ 611351 w 1768396"/>
              <a:gd name="connsiteY6" fmla="*/ 1940461 h 2048934"/>
              <a:gd name="connsiteX7" fmla="*/ 291958 w 1768396"/>
              <a:gd name="connsiteY7" fmla="*/ 1006388 h 2048934"/>
              <a:gd name="connsiteX8" fmla="*/ 1298347 w 1768396"/>
              <a:gd name="connsiteY8" fmla="*/ 982283 h 2048934"/>
              <a:gd name="connsiteX9" fmla="*/ 1340530 w 1768396"/>
              <a:gd name="connsiteY9" fmla="*/ 928047 h 2048934"/>
              <a:gd name="connsiteX10" fmla="*/ 1230259 w 1768396"/>
              <a:gd name="connsiteY10" fmla="*/ 938209 h 2048934"/>
              <a:gd name="connsiteX11" fmla="*/ 376326 w 1768396"/>
              <a:gd name="connsiteY11" fmla="*/ 855731 h 2048934"/>
              <a:gd name="connsiteX12" fmla="*/ 1473109 w 1768396"/>
              <a:gd name="connsiteY12" fmla="*/ 102447 h 2048934"/>
              <a:gd name="connsiteX13" fmla="*/ 1768396 w 1768396"/>
              <a:gd name="connsiteY13" fmla="*/ 84368 h 2048934"/>
              <a:gd name="connsiteX14" fmla="*/ 1455030 w 1768396"/>
              <a:gd name="connsiteY14" fmla="*/ 0 h 2048934"/>
              <a:gd name="connsiteX0" fmla="*/ 1455030 w 1768396"/>
              <a:gd name="connsiteY0" fmla="*/ 0 h 2048934"/>
              <a:gd name="connsiteX1" fmla="*/ 201564 w 1768396"/>
              <a:gd name="connsiteY1" fmla="*/ 903942 h 2048934"/>
              <a:gd name="connsiteX2" fmla="*/ 111170 w 1768396"/>
              <a:gd name="connsiteY2" fmla="*/ 1054599 h 2048934"/>
              <a:gd name="connsiteX3" fmla="*/ 557114 w 1768396"/>
              <a:gd name="connsiteY3" fmla="*/ 2048934 h 2048934"/>
              <a:gd name="connsiteX4" fmla="*/ 1238084 w 1768396"/>
              <a:gd name="connsiteY4" fmla="*/ 1795830 h 2048934"/>
              <a:gd name="connsiteX5" fmla="*/ 1207952 w 1768396"/>
              <a:gd name="connsiteY5" fmla="*/ 1747620 h 2048934"/>
              <a:gd name="connsiteX6" fmla="*/ 611351 w 1768396"/>
              <a:gd name="connsiteY6" fmla="*/ 1940461 h 2048934"/>
              <a:gd name="connsiteX7" fmla="*/ 291958 w 1768396"/>
              <a:gd name="connsiteY7" fmla="*/ 1006388 h 2048934"/>
              <a:gd name="connsiteX8" fmla="*/ 1298347 w 1768396"/>
              <a:gd name="connsiteY8" fmla="*/ 982283 h 2048934"/>
              <a:gd name="connsiteX9" fmla="*/ 1230259 w 1768396"/>
              <a:gd name="connsiteY9" fmla="*/ 938209 h 2048934"/>
              <a:gd name="connsiteX10" fmla="*/ 376326 w 1768396"/>
              <a:gd name="connsiteY10" fmla="*/ 855731 h 2048934"/>
              <a:gd name="connsiteX11" fmla="*/ 1473109 w 1768396"/>
              <a:gd name="connsiteY11" fmla="*/ 102447 h 2048934"/>
              <a:gd name="connsiteX12" fmla="*/ 1768396 w 1768396"/>
              <a:gd name="connsiteY12" fmla="*/ 84368 h 2048934"/>
              <a:gd name="connsiteX13" fmla="*/ 1455030 w 1768396"/>
              <a:gd name="connsiteY13" fmla="*/ 0 h 2048934"/>
              <a:gd name="connsiteX0" fmla="*/ 1455030 w 1768396"/>
              <a:gd name="connsiteY0" fmla="*/ 0 h 2048934"/>
              <a:gd name="connsiteX1" fmla="*/ 201564 w 1768396"/>
              <a:gd name="connsiteY1" fmla="*/ 903942 h 2048934"/>
              <a:gd name="connsiteX2" fmla="*/ 111170 w 1768396"/>
              <a:gd name="connsiteY2" fmla="*/ 1054599 h 2048934"/>
              <a:gd name="connsiteX3" fmla="*/ 557114 w 1768396"/>
              <a:gd name="connsiteY3" fmla="*/ 2048934 h 2048934"/>
              <a:gd name="connsiteX4" fmla="*/ 1238084 w 1768396"/>
              <a:gd name="connsiteY4" fmla="*/ 1795830 h 2048934"/>
              <a:gd name="connsiteX5" fmla="*/ 1207952 w 1768396"/>
              <a:gd name="connsiteY5" fmla="*/ 1747620 h 2048934"/>
              <a:gd name="connsiteX6" fmla="*/ 611351 w 1768396"/>
              <a:gd name="connsiteY6" fmla="*/ 1940461 h 2048934"/>
              <a:gd name="connsiteX7" fmla="*/ 291958 w 1768396"/>
              <a:gd name="connsiteY7" fmla="*/ 1006388 h 2048934"/>
              <a:gd name="connsiteX8" fmla="*/ 1230259 w 1768396"/>
              <a:gd name="connsiteY8" fmla="*/ 938209 h 2048934"/>
              <a:gd name="connsiteX9" fmla="*/ 376326 w 1768396"/>
              <a:gd name="connsiteY9" fmla="*/ 855731 h 2048934"/>
              <a:gd name="connsiteX10" fmla="*/ 1473109 w 1768396"/>
              <a:gd name="connsiteY10" fmla="*/ 102447 h 2048934"/>
              <a:gd name="connsiteX11" fmla="*/ 1768396 w 1768396"/>
              <a:gd name="connsiteY11" fmla="*/ 84368 h 2048934"/>
              <a:gd name="connsiteX12" fmla="*/ 1455030 w 1768396"/>
              <a:gd name="connsiteY12" fmla="*/ 0 h 2048934"/>
              <a:gd name="connsiteX0" fmla="*/ 1455030 w 1768396"/>
              <a:gd name="connsiteY0" fmla="*/ 0 h 2048934"/>
              <a:gd name="connsiteX1" fmla="*/ 201564 w 1768396"/>
              <a:gd name="connsiteY1" fmla="*/ 903942 h 2048934"/>
              <a:gd name="connsiteX2" fmla="*/ 111170 w 1768396"/>
              <a:gd name="connsiteY2" fmla="*/ 1054599 h 2048934"/>
              <a:gd name="connsiteX3" fmla="*/ 557114 w 1768396"/>
              <a:gd name="connsiteY3" fmla="*/ 2048934 h 2048934"/>
              <a:gd name="connsiteX4" fmla="*/ 1238084 w 1768396"/>
              <a:gd name="connsiteY4" fmla="*/ 1795830 h 2048934"/>
              <a:gd name="connsiteX5" fmla="*/ 1207952 w 1768396"/>
              <a:gd name="connsiteY5" fmla="*/ 1747620 h 2048934"/>
              <a:gd name="connsiteX6" fmla="*/ 611351 w 1768396"/>
              <a:gd name="connsiteY6" fmla="*/ 1940461 h 2048934"/>
              <a:gd name="connsiteX7" fmla="*/ 291958 w 1768396"/>
              <a:gd name="connsiteY7" fmla="*/ 1006388 h 2048934"/>
              <a:gd name="connsiteX8" fmla="*/ 376326 w 1768396"/>
              <a:gd name="connsiteY8" fmla="*/ 855731 h 2048934"/>
              <a:gd name="connsiteX9" fmla="*/ 1473109 w 1768396"/>
              <a:gd name="connsiteY9" fmla="*/ 102447 h 2048934"/>
              <a:gd name="connsiteX10" fmla="*/ 1768396 w 1768396"/>
              <a:gd name="connsiteY10" fmla="*/ 84368 h 2048934"/>
              <a:gd name="connsiteX11" fmla="*/ 1455030 w 1768396"/>
              <a:gd name="connsiteY11" fmla="*/ 0 h 2048934"/>
              <a:gd name="connsiteX0" fmla="*/ 1455030 w 1768396"/>
              <a:gd name="connsiteY0" fmla="*/ 0 h 2048934"/>
              <a:gd name="connsiteX1" fmla="*/ 201564 w 1768396"/>
              <a:gd name="connsiteY1" fmla="*/ 903942 h 2048934"/>
              <a:gd name="connsiteX2" fmla="*/ 111170 w 1768396"/>
              <a:gd name="connsiteY2" fmla="*/ 1054599 h 2048934"/>
              <a:gd name="connsiteX3" fmla="*/ 557114 w 1768396"/>
              <a:gd name="connsiteY3" fmla="*/ 2048934 h 2048934"/>
              <a:gd name="connsiteX4" fmla="*/ 1238084 w 1768396"/>
              <a:gd name="connsiteY4" fmla="*/ 1795830 h 2048934"/>
              <a:gd name="connsiteX5" fmla="*/ 1207952 w 1768396"/>
              <a:gd name="connsiteY5" fmla="*/ 1747620 h 2048934"/>
              <a:gd name="connsiteX6" fmla="*/ 611351 w 1768396"/>
              <a:gd name="connsiteY6" fmla="*/ 1940461 h 2048934"/>
              <a:gd name="connsiteX7" fmla="*/ 291958 w 1768396"/>
              <a:gd name="connsiteY7" fmla="*/ 1006388 h 2048934"/>
              <a:gd name="connsiteX8" fmla="*/ 376326 w 1768396"/>
              <a:gd name="connsiteY8" fmla="*/ 855731 h 2048934"/>
              <a:gd name="connsiteX9" fmla="*/ 1473109 w 1768396"/>
              <a:gd name="connsiteY9" fmla="*/ 102447 h 2048934"/>
              <a:gd name="connsiteX10" fmla="*/ 1768396 w 1768396"/>
              <a:gd name="connsiteY10" fmla="*/ 84368 h 2048934"/>
              <a:gd name="connsiteX11" fmla="*/ 1455030 w 1768396"/>
              <a:gd name="connsiteY11" fmla="*/ 0 h 2048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68396" h="2048934">
                <a:moveTo>
                  <a:pt x="1455030" y="0"/>
                </a:moveTo>
                <a:cubicBezTo>
                  <a:pt x="1195900" y="0"/>
                  <a:pt x="707771" y="174762"/>
                  <a:pt x="201564" y="903942"/>
                </a:cubicBezTo>
                <a:lnTo>
                  <a:pt x="111170" y="1054599"/>
                </a:lnTo>
                <a:cubicBezTo>
                  <a:pt x="-123855" y="1500543"/>
                  <a:pt x="8723" y="2048934"/>
                  <a:pt x="557114" y="2048934"/>
                </a:cubicBezTo>
                <a:cubicBezTo>
                  <a:pt x="816244" y="2048934"/>
                  <a:pt x="1075374" y="1892251"/>
                  <a:pt x="1238084" y="1795830"/>
                </a:cubicBezTo>
                <a:cubicBezTo>
                  <a:pt x="1268215" y="1777752"/>
                  <a:pt x="1244110" y="1729541"/>
                  <a:pt x="1207952" y="1747620"/>
                </a:cubicBezTo>
                <a:cubicBezTo>
                  <a:pt x="1045243" y="1831988"/>
                  <a:pt x="834323" y="1940461"/>
                  <a:pt x="611351" y="1940461"/>
                </a:cubicBezTo>
                <a:cubicBezTo>
                  <a:pt x="20776" y="1940461"/>
                  <a:pt x="87065" y="1355912"/>
                  <a:pt x="291958" y="1006388"/>
                </a:cubicBezTo>
                <a:lnTo>
                  <a:pt x="376326" y="855731"/>
                </a:lnTo>
                <a:cubicBezTo>
                  <a:pt x="623403" y="518260"/>
                  <a:pt x="1033190" y="102447"/>
                  <a:pt x="1473109" y="102447"/>
                </a:cubicBezTo>
                <a:cubicBezTo>
                  <a:pt x="1599660" y="102447"/>
                  <a:pt x="1768396" y="144631"/>
                  <a:pt x="1768396" y="84368"/>
                </a:cubicBezTo>
                <a:cubicBezTo>
                  <a:pt x="1768396" y="12053"/>
                  <a:pt x="1527345" y="0"/>
                  <a:pt x="1455030" y="0"/>
                </a:cubicBezTo>
                <a:close/>
              </a:path>
            </a:pathLst>
          </a:custGeom>
          <a:solidFill>
            <a:schemeClr val="bg2"/>
          </a:solidFill>
          <a:ln w="60232" cap="flat">
            <a:noFill/>
            <a:prstDash val="solid"/>
            <a:miter/>
          </a:ln>
        </p:spPr>
        <p:txBody>
          <a:bodyPr rtlCol="0" anchor="ctr"/>
          <a:lstStyle/>
          <a:p>
            <a:endParaRPr lang="nl-NL" sz="1350" dirty="0"/>
          </a:p>
        </p:txBody>
      </p:sp>
      <p:sp>
        <p:nvSpPr>
          <p:cNvPr id="62" name="Vrije vorm: vorm 61">
            <a:extLst>
              <a:ext uri="{FF2B5EF4-FFF2-40B4-BE49-F238E27FC236}">
                <a16:creationId xmlns:a16="http://schemas.microsoft.com/office/drawing/2014/main" id="{6F955525-BAF5-449F-81A2-45F01CBD3921}"/>
              </a:ext>
            </a:extLst>
          </p:cNvPr>
          <p:cNvSpPr/>
          <p:nvPr userDrawn="1"/>
        </p:nvSpPr>
        <p:spPr>
          <a:xfrm>
            <a:off x="3253055" y="3594609"/>
            <a:ext cx="1159329" cy="435147"/>
          </a:xfrm>
          <a:custGeom>
            <a:avLst/>
            <a:gdLst>
              <a:gd name="connsiteX0" fmla="*/ 2802219 w 3115584"/>
              <a:gd name="connsiteY0" fmla="*/ 0 h 2048934"/>
              <a:gd name="connsiteX1" fmla="*/ 1548753 w 3115584"/>
              <a:gd name="connsiteY1" fmla="*/ 903942 h 2048934"/>
              <a:gd name="connsiteX2" fmla="*/ 0 w 3115584"/>
              <a:gd name="connsiteY2" fmla="*/ 1651200 h 2048934"/>
              <a:gd name="connsiteX3" fmla="*/ 204893 w 3115584"/>
              <a:gd name="connsiteY3" fmla="*/ 1789804 h 2048934"/>
              <a:gd name="connsiteX4" fmla="*/ 307340 w 3115584"/>
              <a:gd name="connsiteY4" fmla="*/ 1735568 h 2048934"/>
              <a:gd name="connsiteX5" fmla="*/ 156683 w 3115584"/>
              <a:gd name="connsiteY5" fmla="*/ 1627095 h 2048934"/>
              <a:gd name="connsiteX6" fmla="*/ 1458359 w 3115584"/>
              <a:gd name="connsiteY6" fmla="*/ 1054599 h 2048934"/>
              <a:gd name="connsiteX7" fmla="*/ 1904303 w 3115584"/>
              <a:gd name="connsiteY7" fmla="*/ 2048934 h 2048934"/>
              <a:gd name="connsiteX8" fmla="*/ 2585273 w 3115584"/>
              <a:gd name="connsiteY8" fmla="*/ 1795830 h 2048934"/>
              <a:gd name="connsiteX9" fmla="*/ 2555141 w 3115584"/>
              <a:gd name="connsiteY9" fmla="*/ 1747620 h 2048934"/>
              <a:gd name="connsiteX10" fmla="*/ 1958540 w 3115584"/>
              <a:gd name="connsiteY10" fmla="*/ 1940461 h 2048934"/>
              <a:gd name="connsiteX11" fmla="*/ 1639147 w 3115584"/>
              <a:gd name="connsiteY11" fmla="*/ 1006388 h 2048934"/>
              <a:gd name="connsiteX12" fmla="*/ 2350248 w 3115584"/>
              <a:gd name="connsiteY12" fmla="*/ 891889 h 2048934"/>
              <a:gd name="connsiteX13" fmla="*/ 2645536 w 3115584"/>
              <a:gd name="connsiteY13" fmla="*/ 982283 h 2048934"/>
              <a:gd name="connsiteX14" fmla="*/ 2687719 w 3115584"/>
              <a:gd name="connsiteY14" fmla="*/ 928047 h 2048934"/>
              <a:gd name="connsiteX15" fmla="*/ 2302038 w 3115584"/>
              <a:gd name="connsiteY15" fmla="*/ 777390 h 2048934"/>
              <a:gd name="connsiteX16" fmla="*/ 1723515 w 3115584"/>
              <a:gd name="connsiteY16" fmla="*/ 855731 h 2048934"/>
              <a:gd name="connsiteX17" fmla="*/ 2820298 w 3115584"/>
              <a:gd name="connsiteY17" fmla="*/ 102447 h 2048934"/>
              <a:gd name="connsiteX18" fmla="*/ 3115585 w 3115584"/>
              <a:gd name="connsiteY18" fmla="*/ 84368 h 2048934"/>
              <a:gd name="connsiteX19" fmla="*/ 2802219 w 3115584"/>
              <a:gd name="connsiteY19" fmla="*/ 0 h 2048934"/>
              <a:gd name="connsiteX0" fmla="*/ 2802219 w 3115585"/>
              <a:gd name="connsiteY0" fmla="*/ 0 h 2048934"/>
              <a:gd name="connsiteX1" fmla="*/ 1548753 w 3115585"/>
              <a:gd name="connsiteY1" fmla="*/ 903942 h 2048934"/>
              <a:gd name="connsiteX2" fmla="*/ 0 w 3115585"/>
              <a:gd name="connsiteY2" fmla="*/ 1651200 h 2048934"/>
              <a:gd name="connsiteX3" fmla="*/ 204893 w 3115585"/>
              <a:gd name="connsiteY3" fmla="*/ 1789804 h 2048934"/>
              <a:gd name="connsiteX4" fmla="*/ 307340 w 3115585"/>
              <a:gd name="connsiteY4" fmla="*/ 1735568 h 2048934"/>
              <a:gd name="connsiteX5" fmla="*/ 156683 w 3115585"/>
              <a:gd name="connsiteY5" fmla="*/ 1627095 h 2048934"/>
              <a:gd name="connsiteX6" fmla="*/ 1458359 w 3115585"/>
              <a:gd name="connsiteY6" fmla="*/ 1054599 h 2048934"/>
              <a:gd name="connsiteX7" fmla="*/ 1904303 w 3115585"/>
              <a:gd name="connsiteY7" fmla="*/ 2048934 h 2048934"/>
              <a:gd name="connsiteX8" fmla="*/ 2585273 w 3115585"/>
              <a:gd name="connsiteY8" fmla="*/ 1795830 h 2048934"/>
              <a:gd name="connsiteX9" fmla="*/ 2555141 w 3115585"/>
              <a:gd name="connsiteY9" fmla="*/ 1747620 h 2048934"/>
              <a:gd name="connsiteX10" fmla="*/ 1958540 w 3115585"/>
              <a:gd name="connsiteY10" fmla="*/ 1940461 h 2048934"/>
              <a:gd name="connsiteX11" fmla="*/ 1639147 w 3115585"/>
              <a:gd name="connsiteY11" fmla="*/ 1006388 h 2048934"/>
              <a:gd name="connsiteX12" fmla="*/ 2350248 w 3115585"/>
              <a:gd name="connsiteY12" fmla="*/ 891889 h 2048934"/>
              <a:gd name="connsiteX13" fmla="*/ 2645536 w 3115585"/>
              <a:gd name="connsiteY13" fmla="*/ 982283 h 2048934"/>
              <a:gd name="connsiteX14" fmla="*/ 2687719 w 3115585"/>
              <a:gd name="connsiteY14" fmla="*/ 928047 h 2048934"/>
              <a:gd name="connsiteX15" fmla="*/ 2302038 w 3115585"/>
              <a:gd name="connsiteY15" fmla="*/ 777390 h 2048934"/>
              <a:gd name="connsiteX16" fmla="*/ 1723515 w 3115585"/>
              <a:gd name="connsiteY16" fmla="*/ 855731 h 2048934"/>
              <a:gd name="connsiteX17" fmla="*/ 3115585 w 3115585"/>
              <a:gd name="connsiteY17" fmla="*/ 84368 h 2048934"/>
              <a:gd name="connsiteX18" fmla="*/ 2802219 w 3115585"/>
              <a:gd name="connsiteY18" fmla="*/ 0 h 2048934"/>
              <a:gd name="connsiteX0" fmla="*/ 3115585 w 3115585"/>
              <a:gd name="connsiteY0" fmla="*/ 0 h 1964566"/>
              <a:gd name="connsiteX1" fmla="*/ 1548753 w 3115585"/>
              <a:gd name="connsiteY1" fmla="*/ 819574 h 1964566"/>
              <a:gd name="connsiteX2" fmla="*/ 0 w 3115585"/>
              <a:gd name="connsiteY2" fmla="*/ 1566832 h 1964566"/>
              <a:gd name="connsiteX3" fmla="*/ 204893 w 3115585"/>
              <a:gd name="connsiteY3" fmla="*/ 1705436 h 1964566"/>
              <a:gd name="connsiteX4" fmla="*/ 307340 w 3115585"/>
              <a:gd name="connsiteY4" fmla="*/ 1651200 h 1964566"/>
              <a:gd name="connsiteX5" fmla="*/ 156683 w 3115585"/>
              <a:gd name="connsiteY5" fmla="*/ 1542727 h 1964566"/>
              <a:gd name="connsiteX6" fmla="*/ 1458359 w 3115585"/>
              <a:gd name="connsiteY6" fmla="*/ 970231 h 1964566"/>
              <a:gd name="connsiteX7" fmla="*/ 1904303 w 3115585"/>
              <a:gd name="connsiteY7" fmla="*/ 1964566 h 1964566"/>
              <a:gd name="connsiteX8" fmla="*/ 2585273 w 3115585"/>
              <a:gd name="connsiteY8" fmla="*/ 1711462 h 1964566"/>
              <a:gd name="connsiteX9" fmla="*/ 2555141 w 3115585"/>
              <a:gd name="connsiteY9" fmla="*/ 1663252 h 1964566"/>
              <a:gd name="connsiteX10" fmla="*/ 1958540 w 3115585"/>
              <a:gd name="connsiteY10" fmla="*/ 1856093 h 1964566"/>
              <a:gd name="connsiteX11" fmla="*/ 1639147 w 3115585"/>
              <a:gd name="connsiteY11" fmla="*/ 922020 h 1964566"/>
              <a:gd name="connsiteX12" fmla="*/ 2350248 w 3115585"/>
              <a:gd name="connsiteY12" fmla="*/ 807521 h 1964566"/>
              <a:gd name="connsiteX13" fmla="*/ 2645536 w 3115585"/>
              <a:gd name="connsiteY13" fmla="*/ 897915 h 1964566"/>
              <a:gd name="connsiteX14" fmla="*/ 2687719 w 3115585"/>
              <a:gd name="connsiteY14" fmla="*/ 843679 h 1964566"/>
              <a:gd name="connsiteX15" fmla="*/ 2302038 w 3115585"/>
              <a:gd name="connsiteY15" fmla="*/ 693022 h 1964566"/>
              <a:gd name="connsiteX16" fmla="*/ 1723515 w 3115585"/>
              <a:gd name="connsiteY16" fmla="*/ 771363 h 1964566"/>
              <a:gd name="connsiteX17" fmla="*/ 3115585 w 3115585"/>
              <a:gd name="connsiteY17" fmla="*/ 0 h 1964566"/>
              <a:gd name="connsiteX0" fmla="*/ 1723515 w 2697295"/>
              <a:gd name="connsiteY0" fmla="*/ 78341 h 1271544"/>
              <a:gd name="connsiteX1" fmla="*/ 1548753 w 2697295"/>
              <a:gd name="connsiteY1" fmla="*/ 126552 h 1271544"/>
              <a:gd name="connsiteX2" fmla="*/ 0 w 2697295"/>
              <a:gd name="connsiteY2" fmla="*/ 873810 h 1271544"/>
              <a:gd name="connsiteX3" fmla="*/ 204893 w 2697295"/>
              <a:gd name="connsiteY3" fmla="*/ 1012414 h 1271544"/>
              <a:gd name="connsiteX4" fmla="*/ 307340 w 2697295"/>
              <a:gd name="connsiteY4" fmla="*/ 958178 h 1271544"/>
              <a:gd name="connsiteX5" fmla="*/ 156683 w 2697295"/>
              <a:gd name="connsiteY5" fmla="*/ 849705 h 1271544"/>
              <a:gd name="connsiteX6" fmla="*/ 1458359 w 2697295"/>
              <a:gd name="connsiteY6" fmla="*/ 277209 h 1271544"/>
              <a:gd name="connsiteX7" fmla="*/ 1904303 w 2697295"/>
              <a:gd name="connsiteY7" fmla="*/ 1271544 h 1271544"/>
              <a:gd name="connsiteX8" fmla="*/ 2585273 w 2697295"/>
              <a:gd name="connsiteY8" fmla="*/ 1018440 h 1271544"/>
              <a:gd name="connsiteX9" fmla="*/ 2555141 w 2697295"/>
              <a:gd name="connsiteY9" fmla="*/ 970230 h 1271544"/>
              <a:gd name="connsiteX10" fmla="*/ 1958540 w 2697295"/>
              <a:gd name="connsiteY10" fmla="*/ 1163071 h 1271544"/>
              <a:gd name="connsiteX11" fmla="*/ 1639147 w 2697295"/>
              <a:gd name="connsiteY11" fmla="*/ 228998 h 1271544"/>
              <a:gd name="connsiteX12" fmla="*/ 2350248 w 2697295"/>
              <a:gd name="connsiteY12" fmla="*/ 114499 h 1271544"/>
              <a:gd name="connsiteX13" fmla="*/ 2645536 w 2697295"/>
              <a:gd name="connsiteY13" fmla="*/ 204893 h 1271544"/>
              <a:gd name="connsiteX14" fmla="*/ 2687719 w 2697295"/>
              <a:gd name="connsiteY14" fmla="*/ 150657 h 1271544"/>
              <a:gd name="connsiteX15" fmla="*/ 2302038 w 2697295"/>
              <a:gd name="connsiteY15" fmla="*/ 0 h 1271544"/>
              <a:gd name="connsiteX16" fmla="*/ 1723515 w 2697295"/>
              <a:gd name="connsiteY16" fmla="*/ 78341 h 1271544"/>
              <a:gd name="connsiteX0" fmla="*/ 1723515 w 2697295"/>
              <a:gd name="connsiteY0" fmla="*/ 78341 h 1163071"/>
              <a:gd name="connsiteX1" fmla="*/ 1548753 w 2697295"/>
              <a:gd name="connsiteY1" fmla="*/ 126552 h 1163071"/>
              <a:gd name="connsiteX2" fmla="*/ 0 w 2697295"/>
              <a:gd name="connsiteY2" fmla="*/ 873810 h 1163071"/>
              <a:gd name="connsiteX3" fmla="*/ 204893 w 2697295"/>
              <a:gd name="connsiteY3" fmla="*/ 1012414 h 1163071"/>
              <a:gd name="connsiteX4" fmla="*/ 307340 w 2697295"/>
              <a:gd name="connsiteY4" fmla="*/ 958178 h 1163071"/>
              <a:gd name="connsiteX5" fmla="*/ 156683 w 2697295"/>
              <a:gd name="connsiteY5" fmla="*/ 849705 h 1163071"/>
              <a:gd name="connsiteX6" fmla="*/ 1458359 w 2697295"/>
              <a:gd name="connsiteY6" fmla="*/ 277209 h 1163071"/>
              <a:gd name="connsiteX7" fmla="*/ 2585273 w 2697295"/>
              <a:gd name="connsiteY7" fmla="*/ 1018440 h 1163071"/>
              <a:gd name="connsiteX8" fmla="*/ 2555141 w 2697295"/>
              <a:gd name="connsiteY8" fmla="*/ 970230 h 1163071"/>
              <a:gd name="connsiteX9" fmla="*/ 1958540 w 2697295"/>
              <a:gd name="connsiteY9" fmla="*/ 1163071 h 1163071"/>
              <a:gd name="connsiteX10" fmla="*/ 1639147 w 2697295"/>
              <a:gd name="connsiteY10" fmla="*/ 228998 h 1163071"/>
              <a:gd name="connsiteX11" fmla="*/ 2350248 w 2697295"/>
              <a:gd name="connsiteY11" fmla="*/ 114499 h 1163071"/>
              <a:gd name="connsiteX12" fmla="*/ 2645536 w 2697295"/>
              <a:gd name="connsiteY12" fmla="*/ 204893 h 1163071"/>
              <a:gd name="connsiteX13" fmla="*/ 2687719 w 2697295"/>
              <a:gd name="connsiteY13" fmla="*/ 150657 h 1163071"/>
              <a:gd name="connsiteX14" fmla="*/ 2302038 w 2697295"/>
              <a:gd name="connsiteY14" fmla="*/ 0 h 1163071"/>
              <a:gd name="connsiteX15" fmla="*/ 1723515 w 2697295"/>
              <a:gd name="connsiteY15" fmla="*/ 78341 h 1163071"/>
              <a:gd name="connsiteX0" fmla="*/ 1723515 w 2699862"/>
              <a:gd name="connsiteY0" fmla="*/ 78341 h 1089413"/>
              <a:gd name="connsiteX1" fmla="*/ 1548753 w 2699862"/>
              <a:gd name="connsiteY1" fmla="*/ 126552 h 1089413"/>
              <a:gd name="connsiteX2" fmla="*/ 0 w 2699862"/>
              <a:gd name="connsiteY2" fmla="*/ 873810 h 1089413"/>
              <a:gd name="connsiteX3" fmla="*/ 204893 w 2699862"/>
              <a:gd name="connsiteY3" fmla="*/ 1012414 h 1089413"/>
              <a:gd name="connsiteX4" fmla="*/ 307340 w 2699862"/>
              <a:gd name="connsiteY4" fmla="*/ 958178 h 1089413"/>
              <a:gd name="connsiteX5" fmla="*/ 156683 w 2699862"/>
              <a:gd name="connsiteY5" fmla="*/ 849705 h 1089413"/>
              <a:gd name="connsiteX6" fmla="*/ 1458359 w 2699862"/>
              <a:gd name="connsiteY6" fmla="*/ 277209 h 1089413"/>
              <a:gd name="connsiteX7" fmla="*/ 2585273 w 2699862"/>
              <a:gd name="connsiteY7" fmla="*/ 1018440 h 1089413"/>
              <a:gd name="connsiteX8" fmla="*/ 2555141 w 2699862"/>
              <a:gd name="connsiteY8" fmla="*/ 970230 h 1089413"/>
              <a:gd name="connsiteX9" fmla="*/ 1639147 w 2699862"/>
              <a:gd name="connsiteY9" fmla="*/ 228998 h 1089413"/>
              <a:gd name="connsiteX10" fmla="*/ 2350248 w 2699862"/>
              <a:gd name="connsiteY10" fmla="*/ 114499 h 1089413"/>
              <a:gd name="connsiteX11" fmla="*/ 2645536 w 2699862"/>
              <a:gd name="connsiteY11" fmla="*/ 204893 h 1089413"/>
              <a:gd name="connsiteX12" fmla="*/ 2687719 w 2699862"/>
              <a:gd name="connsiteY12" fmla="*/ 150657 h 1089413"/>
              <a:gd name="connsiteX13" fmla="*/ 2302038 w 2699862"/>
              <a:gd name="connsiteY13" fmla="*/ 0 h 1089413"/>
              <a:gd name="connsiteX14" fmla="*/ 1723515 w 2699862"/>
              <a:gd name="connsiteY14" fmla="*/ 78341 h 1089413"/>
              <a:gd name="connsiteX0" fmla="*/ 1723515 w 2697295"/>
              <a:gd name="connsiteY0" fmla="*/ 78341 h 1012413"/>
              <a:gd name="connsiteX1" fmla="*/ 1548753 w 2697295"/>
              <a:gd name="connsiteY1" fmla="*/ 126552 h 1012413"/>
              <a:gd name="connsiteX2" fmla="*/ 0 w 2697295"/>
              <a:gd name="connsiteY2" fmla="*/ 873810 h 1012413"/>
              <a:gd name="connsiteX3" fmla="*/ 204893 w 2697295"/>
              <a:gd name="connsiteY3" fmla="*/ 1012414 h 1012413"/>
              <a:gd name="connsiteX4" fmla="*/ 307340 w 2697295"/>
              <a:gd name="connsiteY4" fmla="*/ 958178 h 1012413"/>
              <a:gd name="connsiteX5" fmla="*/ 156683 w 2697295"/>
              <a:gd name="connsiteY5" fmla="*/ 849705 h 1012413"/>
              <a:gd name="connsiteX6" fmla="*/ 1458359 w 2697295"/>
              <a:gd name="connsiteY6" fmla="*/ 277209 h 1012413"/>
              <a:gd name="connsiteX7" fmla="*/ 2555141 w 2697295"/>
              <a:gd name="connsiteY7" fmla="*/ 970230 h 1012413"/>
              <a:gd name="connsiteX8" fmla="*/ 1639147 w 2697295"/>
              <a:gd name="connsiteY8" fmla="*/ 228998 h 1012413"/>
              <a:gd name="connsiteX9" fmla="*/ 2350248 w 2697295"/>
              <a:gd name="connsiteY9" fmla="*/ 114499 h 1012413"/>
              <a:gd name="connsiteX10" fmla="*/ 2645536 w 2697295"/>
              <a:gd name="connsiteY10" fmla="*/ 204893 h 1012413"/>
              <a:gd name="connsiteX11" fmla="*/ 2687719 w 2697295"/>
              <a:gd name="connsiteY11" fmla="*/ 150657 h 1012413"/>
              <a:gd name="connsiteX12" fmla="*/ 2302038 w 2697295"/>
              <a:gd name="connsiteY12" fmla="*/ 0 h 1012413"/>
              <a:gd name="connsiteX13" fmla="*/ 1723515 w 2697295"/>
              <a:gd name="connsiteY13" fmla="*/ 78341 h 1012413"/>
              <a:gd name="connsiteX0" fmla="*/ 1723515 w 2697295"/>
              <a:gd name="connsiteY0" fmla="*/ 78341 h 1012414"/>
              <a:gd name="connsiteX1" fmla="*/ 1548753 w 2697295"/>
              <a:gd name="connsiteY1" fmla="*/ 126552 h 1012414"/>
              <a:gd name="connsiteX2" fmla="*/ 0 w 2697295"/>
              <a:gd name="connsiteY2" fmla="*/ 873810 h 1012414"/>
              <a:gd name="connsiteX3" fmla="*/ 204893 w 2697295"/>
              <a:gd name="connsiteY3" fmla="*/ 1012414 h 1012414"/>
              <a:gd name="connsiteX4" fmla="*/ 307340 w 2697295"/>
              <a:gd name="connsiteY4" fmla="*/ 958178 h 1012414"/>
              <a:gd name="connsiteX5" fmla="*/ 156683 w 2697295"/>
              <a:gd name="connsiteY5" fmla="*/ 849705 h 1012414"/>
              <a:gd name="connsiteX6" fmla="*/ 1458359 w 2697295"/>
              <a:gd name="connsiteY6" fmla="*/ 277209 h 1012414"/>
              <a:gd name="connsiteX7" fmla="*/ 1639147 w 2697295"/>
              <a:gd name="connsiteY7" fmla="*/ 228998 h 1012414"/>
              <a:gd name="connsiteX8" fmla="*/ 2350248 w 2697295"/>
              <a:gd name="connsiteY8" fmla="*/ 114499 h 1012414"/>
              <a:gd name="connsiteX9" fmla="*/ 2645536 w 2697295"/>
              <a:gd name="connsiteY9" fmla="*/ 204893 h 1012414"/>
              <a:gd name="connsiteX10" fmla="*/ 2687719 w 2697295"/>
              <a:gd name="connsiteY10" fmla="*/ 150657 h 1012414"/>
              <a:gd name="connsiteX11" fmla="*/ 2302038 w 2697295"/>
              <a:gd name="connsiteY11" fmla="*/ 0 h 1012414"/>
              <a:gd name="connsiteX12" fmla="*/ 1723515 w 2697295"/>
              <a:gd name="connsiteY12" fmla="*/ 78341 h 10124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697295" h="1012414">
                <a:moveTo>
                  <a:pt x="1723515" y="78341"/>
                </a:moveTo>
                <a:cubicBezTo>
                  <a:pt x="1597968" y="99433"/>
                  <a:pt x="1836006" y="-6026"/>
                  <a:pt x="1548753" y="126552"/>
                </a:cubicBezTo>
                <a:cubicBezTo>
                  <a:pt x="1199229" y="228998"/>
                  <a:pt x="0" y="596601"/>
                  <a:pt x="0" y="873810"/>
                </a:cubicBezTo>
                <a:cubicBezTo>
                  <a:pt x="0" y="928046"/>
                  <a:pt x="84368" y="1012414"/>
                  <a:pt x="204893" y="1012414"/>
                </a:cubicBezTo>
                <a:cubicBezTo>
                  <a:pt x="265156" y="1012414"/>
                  <a:pt x="307340" y="988309"/>
                  <a:pt x="307340" y="958178"/>
                </a:cubicBezTo>
                <a:cubicBezTo>
                  <a:pt x="307340" y="891889"/>
                  <a:pt x="156683" y="897915"/>
                  <a:pt x="156683" y="849705"/>
                </a:cubicBezTo>
                <a:cubicBezTo>
                  <a:pt x="156683" y="729179"/>
                  <a:pt x="855731" y="457997"/>
                  <a:pt x="1458359" y="277209"/>
                </a:cubicBezTo>
                <a:cubicBezTo>
                  <a:pt x="1705436" y="173758"/>
                  <a:pt x="1490499" y="256116"/>
                  <a:pt x="1639147" y="228998"/>
                </a:cubicBezTo>
                <a:cubicBezTo>
                  <a:pt x="1813909" y="180788"/>
                  <a:pt x="2079065" y="114499"/>
                  <a:pt x="2350248" y="114499"/>
                </a:cubicBezTo>
                <a:cubicBezTo>
                  <a:pt x="2555141" y="114499"/>
                  <a:pt x="2609378" y="192841"/>
                  <a:pt x="2645536" y="204893"/>
                </a:cubicBezTo>
                <a:cubicBezTo>
                  <a:pt x="2687719" y="216946"/>
                  <a:pt x="2711825" y="186814"/>
                  <a:pt x="2687719" y="150657"/>
                </a:cubicBezTo>
                <a:cubicBezTo>
                  <a:pt x="2645536" y="96420"/>
                  <a:pt x="2573220" y="0"/>
                  <a:pt x="2302038" y="0"/>
                </a:cubicBezTo>
                <a:cubicBezTo>
                  <a:pt x="2187539" y="0"/>
                  <a:pt x="1952514" y="30131"/>
                  <a:pt x="1723515" y="78341"/>
                </a:cubicBezTo>
                <a:close/>
              </a:path>
            </a:pathLst>
          </a:custGeom>
          <a:solidFill>
            <a:schemeClr val="bg2"/>
          </a:solidFill>
          <a:ln w="60232" cap="flat">
            <a:noFill/>
            <a:prstDash val="solid"/>
            <a:miter/>
          </a:ln>
        </p:spPr>
        <p:txBody>
          <a:bodyPr rtlCol="0" anchor="ctr"/>
          <a:lstStyle/>
          <a:p>
            <a:endParaRPr lang="nl-NL" sz="1350" dirty="0"/>
          </a:p>
        </p:txBody>
      </p:sp>
      <p:sp>
        <p:nvSpPr>
          <p:cNvPr id="70" name="Vrije vorm: vorm 69">
            <a:extLst>
              <a:ext uri="{FF2B5EF4-FFF2-40B4-BE49-F238E27FC236}">
                <a16:creationId xmlns:a16="http://schemas.microsoft.com/office/drawing/2014/main" id="{4967A2DA-3B84-4D15-9291-5AD6041AD317}"/>
              </a:ext>
            </a:extLst>
          </p:cNvPr>
          <p:cNvSpPr/>
          <p:nvPr userDrawn="1"/>
        </p:nvSpPr>
        <p:spPr>
          <a:xfrm>
            <a:off x="4900624" y="3500634"/>
            <a:ext cx="328726" cy="417746"/>
          </a:xfrm>
          <a:custGeom>
            <a:avLst/>
            <a:gdLst>
              <a:gd name="connsiteX0" fmla="*/ 934073 w 1187176"/>
              <a:gd name="connsiteY0" fmla="*/ 98118 h 971927"/>
              <a:gd name="connsiteX1" fmla="*/ 464024 w 1187176"/>
              <a:gd name="connsiteY1" fmla="*/ 586246 h 971927"/>
              <a:gd name="connsiteX2" fmla="*/ 289261 w 1187176"/>
              <a:gd name="connsiteY2" fmla="*/ 357247 h 971927"/>
              <a:gd name="connsiteX3" fmla="*/ 0 w 1187176"/>
              <a:gd name="connsiteY3" fmla="*/ 598299 h 971927"/>
              <a:gd name="connsiteX4" fmla="*/ 132578 w 1187176"/>
              <a:gd name="connsiteY4" fmla="*/ 712798 h 971927"/>
              <a:gd name="connsiteX5" fmla="*/ 283235 w 1187176"/>
              <a:gd name="connsiteY5" fmla="*/ 574193 h 971927"/>
              <a:gd name="connsiteX6" fmla="*/ 464024 w 1187176"/>
              <a:gd name="connsiteY6" fmla="*/ 682666 h 971927"/>
              <a:gd name="connsiteX7" fmla="*/ 626733 w 1187176"/>
              <a:gd name="connsiteY7" fmla="*/ 604325 h 971927"/>
              <a:gd name="connsiteX8" fmla="*/ 650838 w 1187176"/>
              <a:gd name="connsiteY8" fmla="*/ 646509 h 971927"/>
              <a:gd name="connsiteX9" fmla="*/ 584549 w 1187176"/>
              <a:gd name="connsiteY9" fmla="*/ 923718 h 971927"/>
              <a:gd name="connsiteX10" fmla="*/ 638785 w 1187176"/>
              <a:gd name="connsiteY10" fmla="*/ 971927 h 971927"/>
              <a:gd name="connsiteX11" fmla="*/ 686996 w 1187176"/>
              <a:gd name="connsiteY11" fmla="*/ 941796 h 971927"/>
              <a:gd name="connsiteX12" fmla="*/ 735206 w 1187176"/>
              <a:gd name="connsiteY12" fmla="*/ 779087 h 971927"/>
              <a:gd name="connsiteX13" fmla="*/ 1187177 w 1187176"/>
              <a:gd name="connsiteY13" fmla="*/ 80039 h 971927"/>
              <a:gd name="connsiteX14" fmla="*/ 1078704 w 1187176"/>
              <a:gd name="connsiteY14" fmla="*/ 1697 h 971927"/>
              <a:gd name="connsiteX15" fmla="*/ 934073 w 1187176"/>
              <a:gd name="connsiteY15" fmla="*/ 98118 h 971927"/>
              <a:gd name="connsiteX16" fmla="*/ 126552 w 1187176"/>
              <a:gd name="connsiteY16" fmla="*/ 580220 h 971927"/>
              <a:gd name="connsiteX17" fmla="*/ 108473 w 1187176"/>
              <a:gd name="connsiteY17" fmla="*/ 562141 h 971927"/>
              <a:gd name="connsiteX18" fmla="*/ 216946 w 1187176"/>
              <a:gd name="connsiteY18" fmla="*/ 459694 h 971927"/>
              <a:gd name="connsiteX19" fmla="*/ 241051 w 1187176"/>
              <a:gd name="connsiteY19" fmla="*/ 477773 h 971927"/>
              <a:gd name="connsiteX20" fmla="*/ 126552 w 1187176"/>
              <a:gd name="connsiteY20" fmla="*/ 580220 h 971927"/>
              <a:gd name="connsiteX0" fmla="*/ 934076 w 1187180"/>
              <a:gd name="connsiteY0" fmla="*/ 98118 h 971927"/>
              <a:gd name="connsiteX1" fmla="*/ 464027 w 1187180"/>
              <a:gd name="connsiteY1" fmla="*/ 586246 h 971927"/>
              <a:gd name="connsiteX2" fmla="*/ 289264 w 1187180"/>
              <a:gd name="connsiteY2" fmla="*/ 357247 h 971927"/>
              <a:gd name="connsiteX3" fmla="*/ 3 w 1187180"/>
              <a:gd name="connsiteY3" fmla="*/ 598299 h 971927"/>
              <a:gd name="connsiteX4" fmla="*/ 283238 w 1187180"/>
              <a:gd name="connsiteY4" fmla="*/ 574193 h 971927"/>
              <a:gd name="connsiteX5" fmla="*/ 464027 w 1187180"/>
              <a:gd name="connsiteY5" fmla="*/ 682666 h 971927"/>
              <a:gd name="connsiteX6" fmla="*/ 626736 w 1187180"/>
              <a:gd name="connsiteY6" fmla="*/ 604325 h 971927"/>
              <a:gd name="connsiteX7" fmla="*/ 650841 w 1187180"/>
              <a:gd name="connsiteY7" fmla="*/ 646509 h 971927"/>
              <a:gd name="connsiteX8" fmla="*/ 584552 w 1187180"/>
              <a:gd name="connsiteY8" fmla="*/ 923718 h 971927"/>
              <a:gd name="connsiteX9" fmla="*/ 638788 w 1187180"/>
              <a:gd name="connsiteY9" fmla="*/ 971927 h 971927"/>
              <a:gd name="connsiteX10" fmla="*/ 686999 w 1187180"/>
              <a:gd name="connsiteY10" fmla="*/ 941796 h 971927"/>
              <a:gd name="connsiteX11" fmla="*/ 735209 w 1187180"/>
              <a:gd name="connsiteY11" fmla="*/ 779087 h 971927"/>
              <a:gd name="connsiteX12" fmla="*/ 1187180 w 1187180"/>
              <a:gd name="connsiteY12" fmla="*/ 80039 h 971927"/>
              <a:gd name="connsiteX13" fmla="*/ 1078707 w 1187180"/>
              <a:gd name="connsiteY13" fmla="*/ 1697 h 971927"/>
              <a:gd name="connsiteX14" fmla="*/ 934076 w 1187180"/>
              <a:gd name="connsiteY14" fmla="*/ 98118 h 971927"/>
              <a:gd name="connsiteX15" fmla="*/ 126555 w 1187180"/>
              <a:gd name="connsiteY15" fmla="*/ 580220 h 971927"/>
              <a:gd name="connsiteX16" fmla="*/ 108476 w 1187180"/>
              <a:gd name="connsiteY16" fmla="*/ 562141 h 971927"/>
              <a:gd name="connsiteX17" fmla="*/ 216949 w 1187180"/>
              <a:gd name="connsiteY17" fmla="*/ 459694 h 971927"/>
              <a:gd name="connsiteX18" fmla="*/ 241054 w 1187180"/>
              <a:gd name="connsiteY18" fmla="*/ 477773 h 971927"/>
              <a:gd name="connsiteX19" fmla="*/ 126555 w 1187180"/>
              <a:gd name="connsiteY19" fmla="*/ 580220 h 971927"/>
              <a:gd name="connsiteX0" fmla="*/ 825600 w 1078704"/>
              <a:gd name="connsiteY0" fmla="*/ 98118 h 971927"/>
              <a:gd name="connsiteX1" fmla="*/ 355551 w 1078704"/>
              <a:gd name="connsiteY1" fmla="*/ 586246 h 971927"/>
              <a:gd name="connsiteX2" fmla="*/ 180788 w 1078704"/>
              <a:gd name="connsiteY2" fmla="*/ 357247 h 971927"/>
              <a:gd name="connsiteX3" fmla="*/ 174762 w 1078704"/>
              <a:gd name="connsiteY3" fmla="*/ 574193 h 971927"/>
              <a:gd name="connsiteX4" fmla="*/ 355551 w 1078704"/>
              <a:gd name="connsiteY4" fmla="*/ 682666 h 971927"/>
              <a:gd name="connsiteX5" fmla="*/ 518260 w 1078704"/>
              <a:gd name="connsiteY5" fmla="*/ 604325 h 971927"/>
              <a:gd name="connsiteX6" fmla="*/ 542365 w 1078704"/>
              <a:gd name="connsiteY6" fmla="*/ 646509 h 971927"/>
              <a:gd name="connsiteX7" fmla="*/ 476076 w 1078704"/>
              <a:gd name="connsiteY7" fmla="*/ 923718 h 971927"/>
              <a:gd name="connsiteX8" fmla="*/ 530312 w 1078704"/>
              <a:gd name="connsiteY8" fmla="*/ 971927 h 971927"/>
              <a:gd name="connsiteX9" fmla="*/ 578523 w 1078704"/>
              <a:gd name="connsiteY9" fmla="*/ 941796 h 971927"/>
              <a:gd name="connsiteX10" fmla="*/ 626733 w 1078704"/>
              <a:gd name="connsiteY10" fmla="*/ 779087 h 971927"/>
              <a:gd name="connsiteX11" fmla="*/ 1078704 w 1078704"/>
              <a:gd name="connsiteY11" fmla="*/ 80039 h 971927"/>
              <a:gd name="connsiteX12" fmla="*/ 970231 w 1078704"/>
              <a:gd name="connsiteY12" fmla="*/ 1697 h 971927"/>
              <a:gd name="connsiteX13" fmla="*/ 825600 w 1078704"/>
              <a:gd name="connsiteY13" fmla="*/ 98118 h 971927"/>
              <a:gd name="connsiteX14" fmla="*/ 18079 w 1078704"/>
              <a:gd name="connsiteY14" fmla="*/ 580220 h 971927"/>
              <a:gd name="connsiteX15" fmla="*/ 0 w 1078704"/>
              <a:gd name="connsiteY15" fmla="*/ 562141 h 971927"/>
              <a:gd name="connsiteX16" fmla="*/ 108473 w 1078704"/>
              <a:gd name="connsiteY16" fmla="*/ 459694 h 971927"/>
              <a:gd name="connsiteX17" fmla="*/ 132578 w 1078704"/>
              <a:gd name="connsiteY17" fmla="*/ 477773 h 971927"/>
              <a:gd name="connsiteX18" fmla="*/ 18079 w 1078704"/>
              <a:gd name="connsiteY18" fmla="*/ 580220 h 971927"/>
              <a:gd name="connsiteX0" fmla="*/ 825600 w 1078704"/>
              <a:gd name="connsiteY0" fmla="*/ 98118 h 971927"/>
              <a:gd name="connsiteX1" fmla="*/ 355551 w 1078704"/>
              <a:gd name="connsiteY1" fmla="*/ 586246 h 971927"/>
              <a:gd name="connsiteX2" fmla="*/ 174762 w 1078704"/>
              <a:gd name="connsiteY2" fmla="*/ 574193 h 971927"/>
              <a:gd name="connsiteX3" fmla="*/ 355551 w 1078704"/>
              <a:gd name="connsiteY3" fmla="*/ 682666 h 971927"/>
              <a:gd name="connsiteX4" fmla="*/ 518260 w 1078704"/>
              <a:gd name="connsiteY4" fmla="*/ 604325 h 971927"/>
              <a:gd name="connsiteX5" fmla="*/ 542365 w 1078704"/>
              <a:gd name="connsiteY5" fmla="*/ 646509 h 971927"/>
              <a:gd name="connsiteX6" fmla="*/ 476076 w 1078704"/>
              <a:gd name="connsiteY6" fmla="*/ 923718 h 971927"/>
              <a:gd name="connsiteX7" fmla="*/ 530312 w 1078704"/>
              <a:gd name="connsiteY7" fmla="*/ 971927 h 971927"/>
              <a:gd name="connsiteX8" fmla="*/ 578523 w 1078704"/>
              <a:gd name="connsiteY8" fmla="*/ 941796 h 971927"/>
              <a:gd name="connsiteX9" fmla="*/ 626733 w 1078704"/>
              <a:gd name="connsiteY9" fmla="*/ 779087 h 971927"/>
              <a:gd name="connsiteX10" fmla="*/ 1078704 w 1078704"/>
              <a:gd name="connsiteY10" fmla="*/ 80039 h 971927"/>
              <a:gd name="connsiteX11" fmla="*/ 970231 w 1078704"/>
              <a:gd name="connsiteY11" fmla="*/ 1697 h 971927"/>
              <a:gd name="connsiteX12" fmla="*/ 825600 w 1078704"/>
              <a:gd name="connsiteY12" fmla="*/ 98118 h 971927"/>
              <a:gd name="connsiteX13" fmla="*/ 18079 w 1078704"/>
              <a:gd name="connsiteY13" fmla="*/ 580220 h 971927"/>
              <a:gd name="connsiteX14" fmla="*/ 0 w 1078704"/>
              <a:gd name="connsiteY14" fmla="*/ 562141 h 971927"/>
              <a:gd name="connsiteX15" fmla="*/ 108473 w 1078704"/>
              <a:gd name="connsiteY15" fmla="*/ 459694 h 971927"/>
              <a:gd name="connsiteX16" fmla="*/ 132578 w 1078704"/>
              <a:gd name="connsiteY16" fmla="*/ 477773 h 971927"/>
              <a:gd name="connsiteX17" fmla="*/ 18079 w 1078704"/>
              <a:gd name="connsiteY17" fmla="*/ 580220 h 971927"/>
              <a:gd name="connsiteX0" fmla="*/ 825600 w 1078704"/>
              <a:gd name="connsiteY0" fmla="*/ 98118 h 971927"/>
              <a:gd name="connsiteX1" fmla="*/ 355551 w 1078704"/>
              <a:gd name="connsiteY1" fmla="*/ 586246 h 971927"/>
              <a:gd name="connsiteX2" fmla="*/ 355551 w 1078704"/>
              <a:gd name="connsiteY2" fmla="*/ 682666 h 971927"/>
              <a:gd name="connsiteX3" fmla="*/ 518260 w 1078704"/>
              <a:gd name="connsiteY3" fmla="*/ 604325 h 971927"/>
              <a:gd name="connsiteX4" fmla="*/ 542365 w 1078704"/>
              <a:gd name="connsiteY4" fmla="*/ 646509 h 971927"/>
              <a:gd name="connsiteX5" fmla="*/ 476076 w 1078704"/>
              <a:gd name="connsiteY5" fmla="*/ 923718 h 971927"/>
              <a:gd name="connsiteX6" fmla="*/ 530312 w 1078704"/>
              <a:gd name="connsiteY6" fmla="*/ 971927 h 971927"/>
              <a:gd name="connsiteX7" fmla="*/ 578523 w 1078704"/>
              <a:gd name="connsiteY7" fmla="*/ 941796 h 971927"/>
              <a:gd name="connsiteX8" fmla="*/ 626733 w 1078704"/>
              <a:gd name="connsiteY8" fmla="*/ 779087 h 971927"/>
              <a:gd name="connsiteX9" fmla="*/ 1078704 w 1078704"/>
              <a:gd name="connsiteY9" fmla="*/ 80039 h 971927"/>
              <a:gd name="connsiteX10" fmla="*/ 970231 w 1078704"/>
              <a:gd name="connsiteY10" fmla="*/ 1697 h 971927"/>
              <a:gd name="connsiteX11" fmla="*/ 825600 w 1078704"/>
              <a:gd name="connsiteY11" fmla="*/ 98118 h 971927"/>
              <a:gd name="connsiteX12" fmla="*/ 18079 w 1078704"/>
              <a:gd name="connsiteY12" fmla="*/ 580220 h 971927"/>
              <a:gd name="connsiteX13" fmla="*/ 0 w 1078704"/>
              <a:gd name="connsiteY13" fmla="*/ 562141 h 971927"/>
              <a:gd name="connsiteX14" fmla="*/ 108473 w 1078704"/>
              <a:gd name="connsiteY14" fmla="*/ 459694 h 971927"/>
              <a:gd name="connsiteX15" fmla="*/ 132578 w 1078704"/>
              <a:gd name="connsiteY15" fmla="*/ 477773 h 971927"/>
              <a:gd name="connsiteX16" fmla="*/ 18079 w 1078704"/>
              <a:gd name="connsiteY16" fmla="*/ 580220 h 971927"/>
              <a:gd name="connsiteX0" fmla="*/ 825752 w 1078856"/>
              <a:gd name="connsiteY0" fmla="*/ 98118 h 971927"/>
              <a:gd name="connsiteX1" fmla="*/ 355703 w 1078856"/>
              <a:gd name="connsiteY1" fmla="*/ 586246 h 971927"/>
              <a:gd name="connsiteX2" fmla="*/ 355703 w 1078856"/>
              <a:gd name="connsiteY2" fmla="*/ 682666 h 971927"/>
              <a:gd name="connsiteX3" fmla="*/ 518412 w 1078856"/>
              <a:gd name="connsiteY3" fmla="*/ 604325 h 971927"/>
              <a:gd name="connsiteX4" fmla="*/ 542517 w 1078856"/>
              <a:gd name="connsiteY4" fmla="*/ 646509 h 971927"/>
              <a:gd name="connsiteX5" fmla="*/ 476228 w 1078856"/>
              <a:gd name="connsiteY5" fmla="*/ 923718 h 971927"/>
              <a:gd name="connsiteX6" fmla="*/ 530464 w 1078856"/>
              <a:gd name="connsiteY6" fmla="*/ 971927 h 971927"/>
              <a:gd name="connsiteX7" fmla="*/ 578675 w 1078856"/>
              <a:gd name="connsiteY7" fmla="*/ 941796 h 971927"/>
              <a:gd name="connsiteX8" fmla="*/ 626885 w 1078856"/>
              <a:gd name="connsiteY8" fmla="*/ 779087 h 971927"/>
              <a:gd name="connsiteX9" fmla="*/ 1078856 w 1078856"/>
              <a:gd name="connsiteY9" fmla="*/ 80039 h 971927"/>
              <a:gd name="connsiteX10" fmla="*/ 970383 w 1078856"/>
              <a:gd name="connsiteY10" fmla="*/ 1697 h 971927"/>
              <a:gd name="connsiteX11" fmla="*/ 825752 w 1078856"/>
              <a:gd name="connsiteY11" fmla="*/ 98118 h 971927"/>
              <a:gd name="connsiteX12" fmla="*/ 132730 w 1078856"/>
              <a:gd name="connsiteY12" fmla="*/ 477773 h 971927"/>
              <a:gd name="connsiteX13" fmla="*/ 152 w 1078856"/>
              <a:gd name="connsiteY13" fmla="*/ 562141 h 971927"/>
              <a:gd name="connsiteX14" fmla="*/ 108625 w 1078856"/>
              <a:gd name="connsiteY14" fmla="*/ 459694 h 971927"/>
              <a:gd name="connsiteX15" fmla="*/ 132730 w 1078856"/>
              <a:gd name="connsiteY15" fmla="*/ 477773 h 971927"/>
              <a:gd name="connsiteX0" fmla="*/ 825600 w 1078704"/>
              <a:gd name="connsiteY0" fmla="*/ 98118 h 971927"/>
              <a:gd name="connsiteX1" fmla="*/ 355551 w 1078704"/>
              <a:gd name="connsiteY1" fmla="*/ 586246 h 971927"/>
              <a:gd name="connsiteX2" fmla="*/ 355551 w 1078704"/>
              <a:gd name="connsiteY2" fmla="*/ 682666 h 971927"/>
              <a:gd name="connsiteX3" fmla="*/ 518260 w 1078704"/>
              <a:gd name="connsiteY3" fmla="*/ 604325 h 971927"/>
              <a:gd name="connsiteX4" fmla="*/ 542365 w 1078704"/>
              <a:gd name="connsiteY4" fmla="*/ 646509 h 971927"/>
              <a:gd name="connsiteX5" fmla="*/ 476076 w 1078704"/>
              <a:gd name="connsiteY5" fmla="*/ 923718 h 971927"/>
              <a:gd name="connsiteX6" fmla="*/ 530312 w 1078704"/>
              <a:gd name="connsiteY6" fmla="*/ 971927 h 971927"/>
              <a:gd name="connsiteX7" fmla="*/ 578523 w 1078704"/>
              <a:gd name="connsiteY7" fmla="*/ 941796 h 971927"/>
              <a:gd name="connsiteX8" fmla="*/ 626733 w 1078704"/>
              <a:gd name="connsiteY8" fmla="*/ 779087 h 971927"/>
              <a:gd name="connsiteX9" fmla="*/ 1078704 w 1078704"/>
              <a:gd name="connsiteY9" fmla="*/ 80039 h 971927"/>
              <a:gd name="connsiteX10" fmla="*/ 970231 w 1078704"/>
              <a:gd name="connsiteY10" fmla="*/ 1697 h 971927"/>
              <a:gd name="connsiteX11" fmla="*/ 825600 w 1078704"/>
              <a:gd name="connsiteY11" fmla="*/ 98118 h 971927"/>
              <a:gd name="connsiteX12" fmla="*/ 108473 w 1078704"/>
              <a:gd name="connsiteY12" fmla="*/ 459694 h 971927"/>
              <a:gd name="connsiteX13" fmla="*/ 0 w 1078704"/>
              <a:gd name="connsiteY13" fmla="*/ 562141 h 971927"/>
              <a:gd name="connsiteX14" fmla="*/ 108473 w 1078704"/>
              <a:gd name="connsiteY14" fmla="*/ 459694 h 971927"/>
              <a:gd name="connsiteX0" fmla="*/ 511710 w 764814"/>
              <a:gd name="connsiteY0" fmla="*/ 98118 h 971927"/>
              <a:gd name="connsiteX1" fmla="*/ 41661 w 764814"/>
              <a:gd name="connsiteY1" fmla="*/ 586246 h 971927"/>
              <a:gd name="connsiteX2" fmla="*/ 41661 w 764814"/>
              <a:gd name="connsiteY2" fmla="*/ 682666 h 971927"/>
              <a:gd name="connsiteX3" fmla="*/ 204370 w 764814"/>
              <a:gd name="connsiteY3" fmla="*/ 604325 h 971927"/>
              <a:gd name="connsiteX4" fmla="*/ 228475 w 764814"/>
              <a:gd name="connsiteY4" fmla="*/ 646509 h 971927"/>
              <a:gd name="connsiteX5" fmla="*/ 162186 w 764814"/>
              <a:gd name="connsiteY5" fmla="*/ 923718 h 971927"/>
              <a:gd name="connsiteX6" fmla="*/ 216422 w 764814"/>
              <a:gd name="connsiteY6" fmla="*/ 971927 h 971927"/>
              <a:gd name="connsiteX7" fmla="*/ 264633 w 764814"/>
              <a:gd name="connsiteY7" fmla="*/ 941796 h 971927"/>
              <a:gd name="connsiteX8" fmla="*/ 312843 w 764814"/>
              <a:gd name="connsiteY8" fmla="*/ 779087 h 971927"/>
              <a:gd name="connsiteX9" fmla="*/ 764814 w 764814"/>
              <a:gd name="connsiteY9" fmla="*/ 80039 h 971927"/>
              <a:gd name="connsiteX10" fmla="*/ 656341 w 764814"/>
              <a:gd name="connsiteY10" fmla="*/ 1697 h 971927"/>
              <a:gd name="connsiteX11" fmla="*/ 511710 w 764814"/>
              <a:gd name="connsiteY11" fmla="*/ 98118 h 971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64814" h="971927">
                <a:moveTo>
                  <a:pt x="511710" y="98118"/>
                </a:moveTo>
                <a:cubicBezTo>
                  <a:pt x="403237" y="393405"/>
                  <a:pt x="120002" y="488821"/>
                  <a:pt x="41661" y="586246"/>
                </a:cubicBezTo>
                <a:cubicBezTo>
                  <a:pt x="-36680" y="683671"/>
                  <a:pt x="14543" y="679653"/>
                  <a:pt x="41661" y="682666"/>
                </a:cubicBezTo>
                <a:cubicBezTo>
                  <a:pt x="68779" y="685679"/>
                  <a:pt x="168212" y="604325"/>
                  <a:pt x="204370" y="604325"/>
                </a:cubicBezTo>
                <a:cubicBezTo>
                  <a:pt x="216422" y="604325"/>
                  <a:pt x="228475" y="610351"/>
                  <a:pt x="228475" y="646509"/>
                </a:cubicBezTo>
                <a:cubicBezTo>
                  <a:pt x="228475" y="700745"/>
                  <a:pt x="162186" y="875507"/>
                  <a:pt x="162186" y="923718"/>
                </a:cubicBezTo>
                <a:cubicBezTo>
                  <a:pt x="162186" y="953849"/>
                  <a:pt x="192318" y="971927"/>
                  <a:pt x="216422" y="971927"/>
                </a:cubicBezTo>
                <a:cubicBezTo>
                  <a:pt x="240527" y="971927"/>
                  <a:pt x="258606" y="959875"/>
                  <a:pt x="264633" y="941796"/>
                </a:cubicBezTo>
                <a:cubicBezTo>
                  <a:pt x="282712" y="881533"/>
                  <a:pt x="294764" y="827297"/>
                  <a:pt x="312843" y="779087"/>
                </a:cubicBezTo>
                <a:cubicBezTo>
                  <a:pt x="547867" y="13750"/>
                  <a:pt x="764814" y="248775"/>
                  <a:pt x="764814" y="80039"/>
                </a:cubicBezTo>
                <a:cubicBezTo>
                  <a:pt x="764814" y="19776"/>
                  <a:pt x="716603" y="1697"/>
                  <a:pt x="656341" y="1697"/>
                </a:cubicBezTo>
                <a:cubicBezTo>
                  <a:pt x="596078" y="-10355"/>
                  <a:pt x="535815" y="43881"/>
                  <a:pt x="511710" y="98118"/>
                </a:cubicBezTo>
                <a:close/>
              </a:path>
            </a:pathLst>
          </a:custGeom>
          <a:solidFill>
            <a:schemeClr val="bg2"/>
          </a:solidFill>
          <a:ln w="60232" cap="flat">
            <a:noFill/>
            <a:prstDash val="solid"/>
            <a:miter/>
          </a:ln>
        </p:spPr>
        <p:txBody>
          <a:bodyPr rtlCol="0" anchor="ctr"/>
          <a:lstStyle/>
          <a:p>
            <a:endParaRPr lang="nl-NL" sz="1350" dirty="0"/>
          </a:p>
        </p:txBody>
      </p:sp>
      <p:sp>
        <p:nvSpPr>
          <p:cNvPr id="71" name="Vrije vorm: vorm 70">
            <a:extLst>
              <a:ext uri="{FF2B5EF4-FFF2-40B4-BE49-F238E27FC236}">
                <a16:creationId xmlns:a16="http://schemas.microsoft.com/office/drawing/2014/main" id="{03BF6193-4E54-422C-99C1-2774EAC0C1F0}"/>
              </a:ext>
            </a:extLst>
          </p:cNvPr>
          <p:cNvSpPr/>
          <p:nvPr userDrawn="1"/>
        </p:nvSpPr>
        <p:spPr>
          <a:xfrm>
            <a:off x="5658912" y="3620406"/>
            <a:ext cx="235704" cy="291035"/>
          </a:xfrm>
          <a:custGeom>
            <a:avLst/>
            <a:gdLst>
              <a:gd name="connsiteX0" fmla="*/ 196492 w 374873"/>
              <a:gd name="connsiteY0" fmla="*/ 162068 h 462873"/>
              <a:gd name="connsiteX1" fmla="*/ 190525 w 374873"/>
              <a:gd name="connsiteY1" fmla="*/ 182104 h 462873"/>
              <a:gd name="connsiteX2" fmla="*/ 156540 w 374873"/>
              <a:gd name="connsiteY2" fmla="*/ 223942 h 462873"/>
              <a:gd name="connsiteX3" fmla="*/ 148969 w 374873"/>
              <a:gd name="connsiteY3" fmla="*/ 226933 h 462873"/>
              <a:gd name="connsiteX4" fmla="*/ 315227 w 374873"/>
              <a:gd name="connsiteY4" fmla="*/ 0 h 462873"/>
              <a:gd name="connsiteX5" fmla="*/ 343977 w 374873"/>
              <a:gd name="connsiteY5" fmla="*/ 18483 h 462873"/>
              <a:gd name="connsiteX6" fmla="*/ 374873 w 374873"/>
              <a:gd name="connsiteY6" fmla="*/ 125074 h 462873"/>
              <a:gd name="connsiteX7" fmla="*/ 28835 w 374873"/>
              <a:gd name="connsiteY7" fmla="*/ 462873 h 462873"/>
              <a:gd name="connsiteX8" fmla="*/ 0 w 374873"/>
              <a:gd name="connsiteY8" fmla="*/ 442275 h 462873"/>
              <a:gd name="connsiteX9" fmla="*/ 41194 w 374873"/>
              <a:gd name="connsiteY9" fmla="*/ 401081 h 462873"/>
              <a:gd name="connsiteX10" fmla="*/ 296602 w 374873"/>
              <a:gd name="connsiteY10" fmla="*/ 120955 h 462873"/>
              <a:gd name="connsiteX11" fmla="*/ 285274 w 374873"/>
              <a:gd name="connsiteY11" fmla="*/ 80275 h 462873"/>
              <a:gd name="connsiteX12" fmla="*/ 263342 w 374873"/>
              <a:gd name="connsiteY12" fmla="*/ 70821 h 462873"/>
              <a:gd name="connsiteX0" fmla="*/ 196492 w 374873"/>
              <a:gd name="connsiteY0" fmla="*/ 162068 h 462873"/>
              <a:gd name="connsiteX1" fmla="*/ 190525 w 374873"/>
              <a:gd name="connsiteY1" fmla="*/ 182104 h 462873"/>
              <a:gd name="connsiteX2" fmla="*/ 156540 w 374873"/>
              <a:gd name="connsiteY2" fmla="*/ 223942 h 462873"/>
              <a:gd name="connsiteX3" fmla="*/ 196492 w 374873"/>
              <a:gd name="connsiteY3" fmla="*/ 162068 h 462873"/>
              <a:gd name="connsiteX4" fmla="*/ 315227 w 374873"/>
              <a:gd name="connsiteY4" fmla="*/ 0 h 462873"/>
              <a:gd name="connsiteX5" fmla="*/ 343977 w 374873"/>
              <a:gd name="connsiteY5" fmla="*/ 18483 h 462873"/>
              <a:gd name="connsiteX6" fmla="*/ 374873 w 374873"/>
              <a:gd name="connsiteY6" fmla="*/ 125074 h 462873"/>
              <a:gd name="connsiteX7" fmla="*/ 28835 w 374873"/>
              <a:gd name="connsiteY7" fmla="*/ 462873 h 462873"/>
              <a:gd name="connsiteX8" fmla="*/ 0 w 374873"/>
              <a:gd name="connsiteY8" fmla="*/ 442275 h 462873"/>
              <a:gd name="connsiteX9" fmla="*/ 41194 w 374873"/>
              <a:gd name="connsiteY9" fmla="*/ 401081 h 462873"/>
              <a:gd name="connsiteX10" fmla="*/ 296602 w 374873"/>
              <a:gd name="connsiteY10" fmla="*/ 120955 h 462873"/>
              <a:gd name="connsiteX11" fmla="*/ 285274 w 374873"/>
              <a:gd name="connsiteY11" fmla="*/ 80275 h 462873"/>
              <a:gd name="connsiteX12" fmla="*/ 263342 w 374873"/>
              <a:gd name="connsiteY12" fmla="*/ 70821 h 462873"/>
              <a:gd name="connsiteX13" fmla="*/ 315227 w 374873"/>
              <a:gd name="connsiteY13" fmla="*/ 0 h 462873"/>
              <a:gd name="connsiteX0" fmla="*/ 156540 w 374873"/>
              <a:gd name="connsiteY0" fmla="*/ 223942 h 462873"/>
              <a:gd name="connsiteX1" fmla="*/ 190525 w 374873"/>
              <a:gd name="connsiteY1" fmla="*/ 182104 h 462873"/>
              <a:gd name="connsiteX2" fmla="*/ 156540 w 374873"/>
              <a:gd name="connsiteY2" fmla="*/ 223942 h 462873"/>
              <a:gd name="connsiteX3" fmla="*/ 315227 w 374873"/>
              <a:gd name="connsiteY3" fmla="*/ 0 h 462873"/>
              <a:gd name="connsiteX4" fmla="*/ 343977 w 374873"/>
              <a:gd name="connsiteY4" fmla="*/ 18483 h 462873"/>
              <a:gd name="connsiteX5" fmla="*/ 374873 w 374873"/>
              <a:gd name="connsiteY5" fmla="*/ 125074 h 462873"/>
              <a:gd name="connsiteX6" fmla="*/ 28835 w 374873"/>
              <a:gd name="connsiteY6" fmla="*/ 462873 h 462873"/>
              <a:gd name="connsiteX7" fmla="*/ 0 w 374873"/>
              <a:gd name="connsiteY7" fmla="*/ 442275 h 462873"/>
              <a:gd name="connsiteX8" fmla="*/ 41194 w 374873"/>
              <a:gd name="connsiteY8" fmla="*/ 401081 h 462873"/>
              <a:gd name="connsiteX9" fmla="*/ 296602 w 374873"/>
              <a:gd name="connsiteY9" fmla="*/ 120955 h 462873"/>
              <a:gd name="connsiteX10" fmla="*/ 285274 w 374873"/>
              <a:gd name="connsiteY10" fmla="*/ 80275 h 462873"/>
              <a:gd name="connsiteX11" fmla="*/ 263342 w 374873"/>
              <a:gd name="connsiteY11" fmla="*/ 70821 h 462873"/>
              <a:gd name="connsiteX12" fmla="*/ 315227 w 374873"/>
              <a:gd name="connsiteY12" fmla="*/ 0 h 462873"/>
              <a:gd name="connsiteX0" fmla="*/ 315227 w 374873"/>
              <a:gd name="connsiteY0" fmla="*/ 0 h 462873"/>
              <a:gd name="connsiteX1" fmla="*/ 343977 w 374873"/>
              <a:gd name="connsiteY1" fmla="*/ 18483 h 462873"/>
              <a:gd name="connsiteX2" fmla="*/ 374873 w 374873"/>
              <a:gd name="connsiteY2" fmla="*/ 125074 h 462873"/>
              <a:gd name="connsiteX3" fmla="*/ 28835 w 374873"/>
              <a:gd name="connsiteY3" fmla="*/ 462873 h 462873"/>
              <a:gd name="connsiteX4" fmla="*/ 0 w 374873"/>
              <a:gd name="connsiteY4" fmla="*/ 442275 h 462873"/>
              <a:gd name="connsiteX5" fmla="*/ 41194 w 374873"/>
              <a:gd name="connsiteY5" fmla="*/ 401081 h 462873"/>
              <a:gd name="connsiteX6" fmla="*/ 296602 w 374873"/>
              <a:gd name="connsiteY6" fmla="*/ 120955 h 462873"/>
              <a:gd name="connsiteX7" fmla="*/ 285274 w 374873"/>
              <a:gd name="connsiteY7" fmla="*/ 80275 h 462873"/>
              <a:gd name="connsiteX8" fmla="*/ 263342 w 374873"/>
              <a:gd name="connsiteY8" fmla="*/ 70821 h 462873"/>
              <a:gd name="connsiteX9" fmla="*/ 315227 w 374873"/>
              <a:gd name="connsiteY9" fmla="*/ 0 h 4628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74873" h="462873">
                <a:moveTo>
                  <a:pt x="315227" y="0"/>
                </a:moveTo>
                <a:lnTo>
                  <a:pt x="343977" y="18483"/>
                </a:lnTo>
                <a:cubicBezTo>
                  <a:pt x="363545" y="39595"/>
                  <a:pt x="374873" y="73581"/>
                  <a:pt x="374873" y="125074"/>
                </a:cubicBezTo>
                <a:cubicBezTo>
                  <a:pt x="374873" y="306333"/>
                  <a:pt x="82389" y="462873"/>
                  <a:pt x="28835" y="462873"/>
                </a:cubicBezTo>
                <a:cubicBezTo>
                  <a:pt x="16477" y="462873"/>
                  <a:pt x="0" y="458754"/>
                  <a:pt x="0" y="442275"/>
                </a:cubicBezTo>
                <a:cubicBezTo>
                  <a:pt x="0" y="429917"/>
                  <a:pt x="16477" y="413439"/>
                  <a:pt x="41194" y="401081"/>
                </a:cubicBezTo>
                <a:cubicBezTo>
                  <a:pt x="280125" y="281615"/>
                  <a:pt x="296602" y="170389"/>
                  <a:pt x="296602" y="120955"/>
                </a:cubicBezTo>
                <a:cubicBezTo>
                  <a:pt x="296602" y="102418"/>
                  <a:pt x="292483" y="89029"/>
                  <a:pt x="285274" y="80275"/>
                </a:cubicBezTo>
                <a:lnTo>
                  <a:pt x="263342" y="70821"/>
                </a:lnTo>
                <a:lnTo>
                  <a:pt x="315227" y="0"/>
                </a:lnTo>
                <a:close/>
              </a:path>
            </a:pathLst>
          </a:custGeom>
          <a:solidFill>
            <a:schemeClr val="bg2"/>
          </a:solidFill>
          <a:ln w="60232" cap="flat">
            <a:noFill/>
            <a:prstDash val="solid"/>
            <a:miter/>
          </a:ln>
        </p:spPr>
        <p:txBody>
          <a:bodyPr rtlCol="0" anchor="ctr"/>
          <a:lstStyle/>
          <a:p>
            <a:endParaRPr lang="nl-NL" sz="1350" dirty="0"/>
          </a:p>
        </p:txBody>
      </p:sp>
      <p:sp>
        <p:nvSpPr>
          <p:cNvPr id="2" name="Titel 1">
            <a:extLst>
              <a:ext uri="{FF2B5EF4-FFF2-40B4-BE49-F238E27FC236}">
                <a16:creationId xmlns:a16="http://schemas.microsoft.com/office/drawing/2014/main" id="{312B9603-7A4F-4E68-BB03-E44F6512E26D}"/>
              </a:ext>
            </a:extLst>
          </p:cNvPr>
          <p:cNvSpPr>
            <a:spLocks noGrp="1"/>
          </p:cNvSpPr>
          <p:nvPr>
            <p:ph type="title" hasCustomPrompt="1"/>
          </p:nvPr>
        </p:nvSpPr>
        <p:spPr>
          <a:xfrm>
            <a:off x="-1360" y="-378327"/>
            <a:ext cx="8335565" cy="298797"/>
          </a:xfrm>
        </p:spPr>
        <p:txBody>
          <a:bodyPr/>
          <a:lstStyle>
            <a:lvl1pPr>
              <a:defRPr sz="1050">
                <a:solidFill>
                  <a:schemeClr val="tx1"/>
                </a:solidFill>
              </a:defRPr>
            </a:lvl1pPr>
          </a:lstStyle>
          <a:p>
            <a:r>
              <a:rPr lang="nl-NL" dirty="0"/>
              <a:t>INTRO + OUTRO [LOGO ANIMATIE]</a:t>
            </a:r>
          </a:p>
        </p:txBody>
      </p:sp>
    </p:spTree>
    <p:extLst>
      <p:ext uri="{BB962C8B-B14F-4D97-AF65-F5344CB8AC3E}">
        <p14:creationId xmlns:p14="http://schemas.microsoft.com/office/powerpoint/2010/main" val="260688524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nodeType="afterEffect">
                                  <p:stCondLst>
                                    <p:cond delay="0"/>
                                  </p:stCondLst>
                                  <p:childTnLst>
                                    <p:set>
                                      <p:cBhvr>
                                        <p:cTn id="6" dur="1" fill="hold">
                                          <p:stCondLst>
                                            <p:cond delay="0"/>
                                          </p:stCondLst>
                                        </p:cTn>
                                        <p:tgtEl>
                                          <p:spTgt spid="40"/>
                                        </p:tgtEl>
                                        <p:attrNameLst>
                                          <p:attrName>style.visibility</p:attrName>
                                        </p:attrNameLst>
                                      </p:cBhvr>
                                      <p:to>
                                        <p:strVal val="visible"/>
                                      </p:to>
                                    </p:set>
                                    <p:anim calcmode="lin" valueType="num">
                                      <p:cBhvr additive="base">
                                        <p:cTn id="7" dur="1000" fill="hold"/>
                                        <p:tgtEl>
                                          <p:spTgt spid="40"/>
                                        </p:tgtEl>
                                        <p:attrNameLst>
                                          <p:attrName>ppt_x</p:attrName>
                                        </p:attrNameLst>
                                      </p:cBhvr>
                                      <p:tavLst>
                                        <p:tav tm="0">
                                          <p:val>
                                            <p:strVal val="#ppt_x"/>
                                          </p:val>
                                        </p:tav>
                                        <p:tav tm="100000">
                                          <p:val>
                                            <p:strVal val="#ppt_x"/>
                                          </p:val>
                                        </p:tav>
                                      </p:tavLst>
                                    </p:anim>
                                    <p:anim calcmode="lin" valueType="num">
                                      <p:cBhvr additive="base">
                                        <p:cTn id="8" dur="1000" fill="hold"/>
                                        <p:tgtEl>
                                          <p:spTgt spid="40"/>
                                        </p:tgtEl>
                                        <p:attrNameLst>
                                          <p:attrName>ppt_y</p:attrName>
                                        </p:attrNameLst>
                                      </p:cBhvr>
                                      <p:tavLst>
                                        <p:tav tm="0">
                                          <p:val>
                                            <p:strVal val="1+#ppt_h/2"/>
                                          </p:val>
                                        </p:tav>
                                        <p:tav tm="100000">
                                          <p:val>
                                            <p:strVal val="#ppt_y"/>
                                          </p:val>
                                        </p:tav>
                                      </p:tavLst>
                                    </p:anim>
                                  </p:childTnLst>
                                </p:cTn>
                              </p:par>
                              <p:par>
                                <p:cTn id="9" presetID="2" presetClass="entr" presetSubtype="4" decel="100000" fill="hold" nodeType="withEffect">
                                  <p:stCondLst>
                                    <p:cond delay="200"/>
                                  </p:stCondLst>
                                  <p:childTnLst>
                                    <p:set>
                                      <p:cBhvr>
                                        <p:cTn id="10" dur="1" fill="hold">
                                          <p:stCondLst>
                                            <p:cond delay="0"/>
                                          </p:stCondLst>
                                        </p:cTn>
                                        <p:tgtEl>
                                          <p:spTgt spid="42"/>
                                        </p:tgtEl>
                                        <p:attrNameLst>
                                          <p:attrName>style.visibility</p:attrName>
                                        </p:attrNameLst>
                                      </p:cBhvr>
                                      <p:to>
                                        <p:strVal val="visible"/>
                                      </p:to>
                                    </p:set>
                                    <p:anim calcmode="lin" valueType="num">
                                      <p:cBhvr additive="base">
                                        <p:cTn id="11" dur="1000" fill="hold"/>
                                        <p:tgtEl>
                                          <p:spTgt spid="42"/>
                                        </p:tgtEl>
                                        <p:attrNameLst>
                                          <p:attrName>ppt_x</p:attrName>
                                        </p:attrNameLst>
                                      </p:cBhvr>
                                      <p:tavLst>
                                        <p:tav tm="0">
                                          <p:val>
                                            <p:strVal val="#ppt_x"/>
                                          </p:val>
                                        </p:tav>
                                        <p:tav tm="100000">
                                          <p:val>
                                            <p:strVal val="#ppt_x"/>
                                          </p:val>
                                        </p:tav>
                                      </p:tavLst>
                                    </p:anim>
                                    <p:anim calcmode="lin" valueType="num">
                                      <p:cBhvr additive="base">
                                        <p:cTn id="12" dur="1000" fill="hold"/>
                                        <p:tgtEl>
                                          <p:spTgt spid="42"/>
                                        </p:tgtEl>
                                        <p:attrNameLst>
                                          <p:attrName>ppt_y</p:attrName>
                                        </p:attrNameLst>
                                      </p:cBhvr>
                                      <p:tavLst>
                                        <p:tav tm="0">
                                          <p:val>
                                            <p:strVal val="1+#ppt_h/2"/>
                                          </p:val>
                                        </p:tav>
                                        <p:tav tm="100000">
                                          <p:val>
                                            <p:strVal val="#ppt_y"/>
                                          </p:val>
                                        </p:tav>
                                      </p:tavLst>
                                    </p:anim>
                                  </p:childTnLst>
                                </p:cTn>
                              </p:par>
                              <p:par>
                                <p:cTn id="13" presetID="2" presetClass="entr" presetSubtype="4" decel="100000" fill="hold" nodeType="withEffect">
                                  <p:stCondLst>
                                    <p:cond delay="400"/>
                                  </p:stCondLst>
                                  <p:childTnLst>
                                    <p:set>
                                      <p:cBhvr>
                                        <p:cTn id="14" dur="1" fill="hold">
                                          <p:stCondLst>
                                            <p:cond delay="0"/>
                                          </p:stCondLst>
                                        </p:cTn>
                                        <p:tgtEl>
                                          <p:spTgt spid="43"/>
                                        </p:tgtEl>
                                        <p:attrNameLst>
                                          <p:attrName>style.visibility</p:attrName>
                                        </p:attrNameLst>
                                      </p:cBhvr>
                                      <p:to>
                                        <p:strVal val="visible"/>
                                      </p:to>
                                    </p:set>
                                    <p:anim calcmode="lin" valueType="num">
                                      <p:cBhvr additive="base">
                                        <p:cTn id="15" dur="1000" fill="hold"/>
                                        <p:tgtEl>
                                          <p:spTgt spid="43"/>
                                        </p:tgtEl>
                                        <p:attrNameLst>
                                          <p:attrName>ppt_x</p:attrName>
                                        </p:attrNameLst>
                                      </p:cBhvr>
                                      <p:tavLst>
                                        <p:tav tm="0">
                                          <p:val>
                                            <p:strVal val="#ppt_x"/>
                                          </p:val>
                                        </p:tav>
                                        <p:tav tm="100000">
                                          <p:val>
                                            <p:strVal val="#ppt_x"/>
                                          </p:val>
                                        </p:tav>
                                      </p:tavLst>
                                    </p:anim>
                                    <p:anim calcmode="lin" valueType="num">
                                      <p:cBhvr additive="base">
                                        <p:cTn id="16" dur="1000" fill="hold"/>
                                        <p:tgtEl>
                                          <p:spTgt spid="43"/>
                                        </p:tgtEl>
                                        <p:attrNameLst>
                                          <p:attrName>ppt_y</p:attrName>
                                        </p:attrNameLst>
                                      </p:cBhvr>
                                      <p:tavLst>
                                        <p:tav tm="0">
                                          <p:val>
                                            <p:strVal val="1+#ppt_h/2"/>
                                          </p:val>
                                        </p:tav>
                                        <p:tav tm="100000">
                                          <p:val>
                                            <p:strVal val="#ppt_y"/>
                                          </p:val>
                                        </p:tav>
                                      </p:tavLst>
                                    </p:anim>
                                  </p:childTnLst>
                                </p:cTn>
                              </p:par>
                            </p:childTnLst>
                          </p:cTn>
                        </p:par>
                        <p:par>
                          <p:cTn id="17" fill="hold">
                            <p:stCondLst>
                              <p:cond delay="1400"/>
                            </p:stCondLst>
                            <p:childTnLst>
                              <p:par>
                                <p:cTn id="18" presetID="22" presetClass="entr" presetSubtype="1" fill="hold" grpId="0" nodeType="afterEffect">
                                  <p:stCondLst>
                                    <p:cond delay="0"/>
                                  </p:stCondLst>
                                  <p:childTnLst>
                                    <p:set>
                                      <p:cBhvr>
                                        <p:cTn id="19" dur="1" fill="hold">
                                          <p:stCondLst>
                                            <p:cond delay="0"/>
                                          </p:stCondLst>
                                        </p:cTn>
                                        <p:tgtEl>
                                          <p:spTgt spid="61"/>
                                        </p:tgtEl>
                                        <p:attrNameLst>
                                          <p:attrName>style.visibility</p:attrName>
                                        </p:attrNameLst>
                                      </p:cBhvr>
                                      <p:to>
                                        <p:strVal val="visible"/>
                                      </p:to>
                                    </p:set>
                                    <p:animEffect transition="in" filter="wipe(up)">
                                      <p:cBhvr>
                                        <p:cTn id="20" dur="250"/>
                                        <p:tgtEl>
                                          <p:spTgt spid="61"/>
                                        </p:tgtEl>
                                      </p:cBhvr>
                                    </p:animEffect>
                                  </p:childTnLst>
                                </p:cTn>
                              </p:par>
                            </p:childTnLst>
                          </p:cTn>
                        </p:par>
                        <p:par>
                          <p:cTn id="21" fill="hold">
                            <p:stCondLst>
                              <p:cond delay="1650"/>
                            </p:stCondLst>
                            <p:childTnLst>
                              <p:par>
                                <p:cTn id="22" presetID="22" presetClass="entr" presetSubtype="2" fill="hold" grpId="0" nodeType="afterEffect">
                                  <p:stCondLst>
                                    <p:cond delay="0"/>
                                  </p:stCondLst>
                                  <p:childTnLst>
                                    <p:set>
                                      <p:cBhvr>
                                        <p:cTn id="23" dur="1" fill="hold">
                                          <p:stCondLst>
                                            <p:cond delay="0"/>
                                          </p:stCondLst>
                                        </p:cTn>
                                        <p:tgtEl>
                                          <p:spTgt spid="62"/>
                                        </p:tgtEl>
                                        <p:attrNameLst>
                                          <p:attrName>style.visibility</p:attrName>
                                        </p:attrNameLst>
                                      </p:cBhvr>
                                      <p:to>
                                        <p:strVal val="visible"/>
                                      </p:to>
                                    </p:set>
                                    <p:animEffect transition="in" filter="wipe(right)">
                                      <p:cBhvr>
                                        <p:cTn id="24" dur="250"/>
                                        <p:tgtEl>
                                          <p:spTgt spid="62"/>
                                        </p:tgtEl>
                                      </p:cBhvr>
                                    </p:animEffect>
                                  </p:childTnLst>
                                </p:cTn>
                              </p:par>
                            </p:childTnLst>
                          </p:cTn>
                        </p:par>
                        <p:par>
                          <p:cTn id="25" fill="hold">
                            <p:stCondLst>
                              <p:cond delay="1900"/>
                            </p:stCondLst>
                            <p:childTnLst>
                              <p:par>
                                <p:cTn id="26" presetID="22" presetClass="entr" presetSubtype="1" fill="hold" grpId="0" nodeType="afterEffect">
                                  <p:stCondLst>
                                    <p:cond delay="0"/>
                                  </p:stCondLst>
                                  <p:childTnLst>
                                    <p:set>
                                      <p:cBhvr>
                                        <p:cTn id="27" dur="1" fill="hold">
                                          <p:stCondLst>
                                            <p:cond delay="0"/>
                                          </p:stCondLst>
                                        </p:cTn>
                                        <p:tgtEl>
                                          <p:spTgt spid="59"/>
                                        </p:tgtEl>
                                        <p:attrNameLst>
                                          <p:attrName>style.visibility</p:attrName>
                                        </p:attrNameLst>
                                      </p:cBhvr>
                                      <p:to>
                                        <p:strVal val="visible"/>
                                      </p:to>
                                    </p:set>
                                    <p:animEffect transition="in" filter="wipe(up)">
                                      <p:cBhvr>
                                        <p:cTn id="28" dur="250"/>
                                        <p:tgtEl>
                                          <p:spTgt spid="59"/>
                                        </p:tgtEl>
                                      </p:cBhvr>
                                    </p:animEffect>
                                  </p:childTnLst>
                                </p:cTn>
                              </p:par>
                            </p:childTnLst>
                          </p:cTn>
                        </p:par>
                        <p:par>
                          <p:cTn id="29" fill="hold">
                            <p:stCondLst>
                              <p:cond delay="2150"/>
                            </p:stCondLst>
                            <p:childTnLst>
                              <p:par>
                                <p:cTn id="30" presetID="22" presetClass="entr" presetSubtype="8" fill="hold" grpId="0" nodeType="afterEffect">
                                  <p:stCondLst>
                                    <p:cond delay="0"/>
                                  </p:stCondLst>
                                  <p:childTnLst>
                                    <p:set>
                                      <p:cBhvr>
                                        <p:cTn id="31" dur="1" fill="hold">
                                          <p:stCondLst>
                                            <p:cond delay="0"/>
                                          </p:stCondLst>
                                        </p:cTn>
                                        <p:tgtEl>
                                          <p:spTgt spid="58"/>
                                        </p:tgtEl>
                                        <p:attrNameLst>
                                          <p:attrName>style.visibility</p:attrName>
                                        </p:attrNameLst>
                                      </p:cBhvr>
                                      <p:to>
                                        <p:strVal val="visible"/>
                                      </p:to>
                                    </p:set>
                                    <p:animEffect transition="in" filter="wipe(left)">
                                      <p:cBhvr>
                                        <p:cTn id="32" dur="250"/>
                                        <p:tgtEl>
                                          <p:spTgt spid="58"/>
                                        </p:tgtEl>
                                      </p:cBhvr>
                                    </p:animEffect>
                                  </p:childTnLst>
                                </p:cTn>
                              </p:par>
                              <p:par>
                                <p:cTn id="33" presetID="22" presetClass="entr" presetSubtype="1" fill="hold" grpId="0" nodeType="withEffect">
                                  <p:stCondLst>
                                    <p:cond delay="100"/>
                                  </p:stCondLst>
                                  <p:childTnLst>
                                    <p:set>
                                      <p:cBhvr>
                                        <p:cTn id="34" dur="1" fill="hold">
                                          <p:stCondLst>
                                            <p:cond delay="0"/>
                                          </p:stCondLst>
                                        </p:cTn>
                                        <p:tgtEl>
                                          <p:spTgt spid="70"/>
                                        </p:tgtEl>
                                        <p:attrNameLst>
                                          <p:attrName>style.visibility</p:attrName>
                                        </p:attrNameLst>
                                      </p:cBhvr>
                                      <p:to>
                                        <p:strVal val="visible"/>
                                      </p:to>
                                    </p:set>
                                    <p:animEffect transition="in" filter="wipe(up)">
                                      <p:cBhvr>
                                        <p:cTn id="35" dur="250"/>
                                        <p:tgtEl>
                                          <p:spTgt spid="70"/>
                                        </p:tgtEl>
                                      </p:cBhvr>
                                    </p:animEffect>
                                  </p:childTnLst>
                                </p:cTn>
                              </p:par>
                            </p:childTnLst>
                          </p:cTn>
                        </p:par>
                        <p:par>
                          <p:cTn id="36" fill="hold">
                            <p:stCondLst>
                              <p:cond delay="2500"/>
                            </p:stCondLst>
                            <p:childTnLst>
                              <p:par>
                                <p:cTn id="37" presetID="22" presetClass="entr" presetSubtype="8" fill="hold" grpId="0" nodeType="afterEffect">
                                  <p:stCondLst>
                                    <p:cond delay="0"/>
                                  </p:stCondLst>
                                  <p:childTnLst>
                                    <p:set>
                                      <p:cBhvr>
                                        <p:cTn id="38" dur="1" fill="hold">
                                          <p:stCondLst>
                                            <p:cond delay="0"/>
                                          </p:stCondLst>
                                        </p:cTn>
                                        <p:tgtEl>
                                          <p:spTgt spid="60"/>
                                        </p:tgtEl>
                                        <p:attrNameLst>
                                          <p:attrName>style.visibility</p:attrName>
                                        </p:attrNameLst>
                                      </p:cBhvr>
                                      <p:to>
                                        <p:strVal val="visible"/>
                                      </p:to>
                                    </p:set>
                                    <p:animEffect transition="in" filter="wipe(left)">
                                      <p:cBhvr>
                                        <p:cTn id="39" dur="500"/>
                                        <p:tgtEl>
                                          <p:spTgt spid="60"/>
                                        </p:tgtEl>
                                      </p:cBhvr>
                                    </p:animEffect>
                                  </p:childTnLst>
                                </p:cTn>
                              </p:par>
                              <p:par>
                                <p:cTn id="40" presetID="22" presetClass="entr" presetSubtype="1" fill="hold" grpId="0" nodeType="withEffect">
                                  <p:stCondLst>
                                    <p:cond delay="400"/>
                                  </p:stCondLst>
                                  <p:childTnLst>
                                    <p:set>
                                      <p:cBhvr>
                                        <p:cTn id="41" dur="1" fill="hold">
                                          <p:stCondLst>
                                            <p:cond delay="0"/>
                                          </p:stCondLst>
                                        </p:cTn>
                                        <p:tgtEl>
                                          <p:spTgt spid="71"/>
                                        </p:tgtEl>
                                        <p:attrNameLst>
                                          <p:attrName>style.visibility</p:attrName>
                                        </p:attrNameLst>
                                      </p:cBhvr>
                                      <p:to>
                                        <p:strVal val="visible"/>
                                      </p:to>
                                    </p:set>
                                    <p:animEffect transition="in" filter="wipe(up)">
                                      <p:cBhvr>
                                        <p:cTn id="42" dur="250"/>
                                        <p:tgtEl>
                                          <p:spTgt spid="7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8" grpId="0" animBg="1"/>
      <p:bldP spid="59" grpId="0" animBg="1"/>
      <p:bldP spid="60" grpId="0" animBg="1"/>
      <p:bldP spid="61" grpId="0" animBg="1"/>
      <p:bldP spid="62" grpId="0" animBg="1"/>
      <p:bldP spid="70" grpId="0" animBg="1"/>
      <p:bldP spid="71" grpId="0" animBg="1"/>
    </p:bldLst>
  </p:timing>
</p:sldLayout>
</file>

<file path=ppt/slideLayouts/slideLayout101.xml><?xml version="1.0" encoding="utf-8"?>
<p:sldLayout xmlns:a="http://schemas.openxmlformats.org/drawingml/2006/main" xmlns:r="http://schemas.openxmlformats.org/officeDocument/2006/relationships" xmlns:p="http://schemas.openxmlformats.org/presentationml/2006/main" preserve="1" userDrawn="1">
  <p:cSld name="Titel slide [video]">
    <p:spTree>
      <p:nvGrpSpPr>
        <p:cNvPr id="1" name=""/>
        <p:cNvGrpSpPr/>
        <p:nvPr/>
      </p:nvGrpSpPr>
      <p:grpSpPr>
        <a:xfrm>
          <a:off x="0" y="0"/>
          <a:ext cx="0" cy="0"/>
          <a:chOff x="0" y="0"/>
          <a:chExt cx="0" cy="0"/>
        </a:xfrm>
      </p:grpSpPr>
      <p:sp>
        <p:nvSpPr>
          <p:cNvPr id="6" name="- INFO">
            <a:extLst>
              <a:ext uri="{FF2B5EF4-FFF2-40B4-BE49-F238E27FC236}">
                <a16:creationId xmlns:a16="http://schemas.microsoft.com/office/drawing/2014/main" id="{B10543DB-D9D8-47C4-865B-BE11B7029992}"/>
              </a:ext>
            </a:extLst>
          </p:cNvPr>
          <p:cNvSpPr txBox="1"/>
          <p:nvPr userDrawn="1"/>
        </p:nvSpPr>
        <p:spPr>
          <a:xfrm>
            <a:off x="0" y="-272667"/>
            <a:ext cx="9134475" cy="148842"/>
          </a:xfrm>
          <a:prstGeom prst="rect">
            <a:avLst/>
          </a:prstGeom>
          <a:noFill/>
        </p:spPr>
        <p:txBody>
          <a:bodyPr wrap="square" lIns="0" tIns="0" rIns="0" bIns="0" rtlCol="0" anchor="ctr" anchorCtr="0">
            <a:noAutofit/>
          </a:bodyPr>
          <a:lstStyle/>
          <a:p>
            <a:pPr algn="l"/>
            <a:r>
              <a:rPr lang="nl-NL" sz="1050" b="1" cap="all" spc="0" baseline="0">
                <a:solidFill>
                  <a:sysClr val="windowText" lastClr="000000"/>
                </a:solidFill>
                <a:latin typeface="+mn-lt"/>
                <a:cs typeface="Calibri" panose="020F0502020204030204" pitchFamily="34" charset="0"/>
              </a:rPr>
              <a:t>Titel slide [VIDEO]</a:t>
            </a:r>
            <a:endParaRPr lang="nl-NL" sz="1050" b="1" cap="all" spc="0" baseline="0" dirty="0">
              <a:solidFill>
                <a:sysClr val="windowText" lastClr="000000"/>
              </a:solidFill>
              <a:latin typeface="+mn-lt"/>
              <a:cs typeface="Calibri" panose="020F0502020204030204" pitchFamily="34" charset="0"/>
            </a:endParaRPr>
          </a:p>
        </p:txBody>
      </p:sp>
      <p:grpSp>
        <p:nvGrpSpPr>
          <p:cNvPr id="4" name="- INSTRUCTIES">
            <a:extLst>
              <a:ext uri="{FF2B5EF4-FFF2-40B4-BE49-F238E27FC236}">
                <a16:creationId xmlns:a16="http://schemas.microsoft.com/office/drawing/2014/main" id="{4AEE2130-D245-4F6D-A245-0A58906AA889}"/>
              </a:ext>
            </a:extLst>
          </p:cNvPr>
          <p:cNvGrpSpPr/>
          <p:nvPr userDrawn="1"/>
        </p:nvGrpSpPr>
        <p:grpSpPr>
          <a:xfrm>
            <a:off x="9283196" y="0"/>
            <a:ext cx="2770040" cy="5140283"/>
            <a:chOff x="12377595" y="-1"/>
            <a:chExt cx="3693386" cy="6853711"/>
          </a:xfrm>
        </p:grpSpPr>
        <p:sp>
          <p:nvSpPr>
            <p:cNvPr id="14" name="Rechthoek 13">
              <a:extLst>
                <a:ext uri="{FF2B5EF4-FFF2-40B4-BE49-F238E27FC236}">
                  <a16:creationId xmlns:a16="http://schemas.microsoft.com/office/drawing/2014/main" id="{C124BBEE-16FF-4173-923D-3D6311F79179}"/>
                </a:ext>
              </a:extLst>
            </p:cNvPr>
            <p:cNvSpPr/>
            <p:nvPr userDrawn="1"/>
          </p:nvSpPr>
          <p:spPr>
            <a:xfrm>
              <a:off x="12377595" y="6025710"/>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900" b="1" cap="all" baseline="0" noProof="0" dirty="0">
                  <a:solidFill>
                    <a:srgbClr val="211F26"/>
                  </a:solidFill>
                  <a:latin typeface="Calibri" panose="020F0502020204030204" pitchFamily="34" charset="0"/>
                  <a:cs typeface="Calibri" panose="020F0502020204030204" pitchFamily="34" charset="0"/>
                </a:rPr>
                <a:t>MEER WETEN?</a:t>
              </a:r>
              <a:br>
                <a:rPr lang="nl-NL" sz="900" b="1" cap="all" baseline="0" noProof="0" dirty="0">
                  <a:solidFill>
                    <a:srgbClr val="211F26"/>
                  </a:solidFill>
                  <a:latin typeface="Calibri" panose="020F0502020204030204" pitchFamily="34" charset="0"/>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900" b="1" cap="all" baseline="0" noProof="0" dirty="0">
                  <a:solidFill>
                    <a:srgbClr val="211F26"/>
                  </a:solidFill>
                  <a:latin typeface="Calibri" panose="020F0502020204030204" pitchFamily="34" charset="0"/>
                  <a:cs typeface="Calibri" panose="020F0502020204030204" pitchFamily="34" charset="0"/>
                </a:rPr>
                <a:t> 'SLIDEBUILDER’ </a:t>
              </a:r>
              <a:r>
                <a:rPr lang="nl-NL" sz="9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900" kern="1200" cap="none" baseline="0" noProof="0" dirty="0">
                  <a:solidFill>
                    <a:srgbClr val="211F26"/>
                  </a:solidFill>
                  <a:latin typeface="Calibri" panose="020F0502020204030204" pitchFamily="34" charset="0"/>
                  <a:ea typeface="+mn-ea"/>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900" b="1" cap="all" baseline="0" noProof="0" dirty="0">
                  <a:solidFill>
                    <a:srgbClr val="211F26"/>
                  </a:solidFill>
                  <a:latin typeface="Calibri" panose="020F0502020204030204" pitchFamily="34" charset="0"/>
                  <a:cs typeface="Calibri" panose="020F0502020204030204" pitchFamily="34" charset="0"/>
                </a:rPr>
                <a:t>'Support &amp; Inspiratie'</a:t>
              </a:r>
            </a:p>
          </p:txBody>
        </p:sp>
        <p:sp>
          <p:nvSpPr>
            <p:cNvPr id="15" name="Rechthoek 14">
              <a:extLst>
                <a:ext uri="{FF2B5EF4-FFF2-40B4-BE49-F238E27FC236}">
                  <a16:creationId xmlns:a16="http://schemas.microsoft.com/office/drawing/2014/main" id="{6084C54D-C3C5-4117-BB70-5BC4E404C86B}"/>
                </a:ext>
              </a:extLst>
            </p:cNvPr>
            <p:cNvSpPr/>
            <p:nvPr userDrawn="1"/>
          </p:nvSpPr>
          <p:spPr>
            <a:xfrm>
              <a:off x="12377867" y="-1"/>
              <a:ext cx="3593091" cy="6013641"/>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450"/>
                </a:spcBef>
                <a:spcAft>
                  <a:spcPts val="450"/>
                </a:spcAft>
              </a:pPr>
              <a:r>
                <a:rPr lang="nl-NL" sz="1050" b="1" cap="all" baseline="0" noProof="0" dirty="0">
                  <a:solidFill>
                    <a:schemeClr val="accent1"/>
                  </a:solidFill>
                  <a:latin typeface="Calibri" panose="020F0502020204030204" pitchFamily="34" charset="0"/>
                  <a:cs typeface="Calibri" panose="020F0502020204030204" pitchFamily="34" charset="0"/>
                </a:rPr>
                <a:t>Video invoegen/opmaken</a:t>
              </a:r>
            </a:p>
          </p:txBody>
        </p:sp>
        <p:sp>
          <p:nvSpPr>
            <p:cNvPr id="16" name="Ovaal 15">
              <a:extLst>
                <a:ext uri="{FF2B5EF4-FFF2-40B4-BE49-F238E27FC236}">
                  <a16:creationId xmlns:a16="http://schemas.microsoft.com/office/drawing/2014/main" id="{B2CA9FEE-4DA5-4567-9DA6-1BFDE5A3B66F}"/>
                </a:ext>
              </a:extLst>
            </p:cNvPr>
            <p:cNvSpPr/>
            <p:nvPr userDrawn="1"/>
          </p:nvSpPr>
          <p:spPr>
            <a:xfrm>
              <a:off x="12560445" y="46532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7" name="Rechthoek 16">
              <a:extLst>
                <a:ext uri="{FF2B5EF4-FFF2-40B4-BE49-F238E27FC236}">
                  <a16:creationId xmlns:a16="http://schemas.microsoft.com/office/drawing/2014/main" id="{1A23B7CF-6E8F-416B-A9BB-CD5E864A731A}"/>
                </a:ext>
              </a:extLst>
            </p:cNvPr>
            <p:cNvSpPr/>
            <p:nvPr userDrawn="1"/>
          </p:nvSpPr>
          <p:spPr>
            <a:xfrm>
              <a:off x="12844617" y="465323"/>
              <a:ext cx="2944682" cy="987385"/>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Selecteer het invoegkader van de video door op het lipje (onderaan) te klikken. Wanneer nodig verwijder de bestaande video d.m.v. </a:t>
              </a:r>
              <a:b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de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Klik op het pictogram om een nieuwe video in te voegen</a:t>
              </a:r>
              <a:b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900" b="0" i="1"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(zie onderstaand voorbeeld)</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18" name="Ovaal 17">
              <a:extLst>
                <a:ext uri="{FF2B5EF4-FFF2-40B4-BE49-F238E27FC236}">
                  <a16:creationId xmlns:a16="http://schemas.microsoft.com/office/drawing/2014/main" id="{F0435485-0BD3-4572-B7DD-49965DB07571}"/>
                </a:ext>
              </a:extLst>
            </p:cNvPr>
            <p:cNvSpPr/>
            <p:nvPr userDrawn="1"/>
          </p:nvSpPr>
          <p:spPr>
            <a:xfrm>
              <a:off x="12560445" y="1979455"/>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19" name="Rechthoek 18">
              <a:extLst>
                <a:ext uri="{FF2B5EF4-FFF2-40B4-BE49-F238E27FC236}">
                  <a16:creationId xmlns:a16="http://schemas.microsoft.com/office/drawing/2014/main" id="{74444790-35F2-4920-AC2D-0C6AF568ED36}"/>
                </a:ext>
              </a:extLst>
            </p:cNvPr>
            <p:cNvSpPr/>
            <p:nvPr userDrawn="1"/>
          </p:nvSpPr>
          <p:spPr>
            <a:xfrm>
              <a:off x="12844617" y="1979456"/>
              <a:ext cx="2944682" cy="326338"/>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Selecteer de gewenste video</a:t>
              </a:r>
              <a:b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‘Invoegen’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20" name="Groep 19">
              <a:extLst>
                <a:ext uri="{FF2B5EF4-FFF2-40B4-BE49-F238E27FC236}">
                  <a16:creationId xmlns:a16="http://schemas.microsoft.com/office/drawing/2014/main" id="{B1658D9F-0BDB-44F6-91C6-4C48FBE79E36}"/>
                </a:ext>
              </a:extLst>
            </p:cNvPr>
            <p:cNvGrpSpPr/>
            <p:nvPr userDrawn="1"/>
          </p:nvGrpSpPr>
          <p:grpSpPr>
            <a:xfrm>
              <a:off x="12852713" y="2414031"/>
              <a:ext cx="825500" cy="209550"/>
              <a:chOff x="13504624" y="2482850"/>
              <a:chExt cx="825500" cy="209550"/>
            </a:xfrm>
          </p:grpSpPr>
          <p:sp>
            <p:nvSpPr>
              <p:cNvPr id="78" name="Rechthoek 77">
                <a:extLst>
                  <a:ext uri="{FF2B5EF4-FFF2-40B4-BE49-F238E27FC236}">
                    <a16:creationId xmlns:a16="http://schemas.microsoft.com/office/drawing/2014/main" id="{0C23A999-7C26-4BB7-B64B-0A9BAC7CA320}"/>
                  </a:ext>
                </a:extLst>
              </p:cNvPr>
              <p:cNvSpPr/>
              <p:nvPr userDrawn="1"/>
            </p:nvSpPr>
            <p:spPr>
              <a:xfrm>
                <a:off x="13504624" y="2482850"/>
                <a:ext cx="825500" cy="209550"/>
              </a:xfrm>
              <a:prstGeom prst="rect">
                <a:avLst/>
              </a:prstGeom>
              <a:solidFill>
                <a:srgbClr val="E5F1FB"/>
              </a:solidFill>
              <a:ln w="12700">
                <a:solidFill>
                  <a:srgbClr val="0B7E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675" b="0" noProof="0" dirty="0">
                    <a:solidFill>
                      <a:srgbClr val="211F26"/>
                    </a:solidFill>
                    <a:latin typeface="Calibri" panose="020F0502020204030204" pitchFamily="34" charset="0"/>
                    <a:cs typeface="Calibri" panose="020F0502020204030204" pitchFamily="34" charset="0"/>
                  </a:rPr>
                  <a:t>Invoegen</a:t>
                </a:r>
              </a:p>
            </p:txBody>
          </p:sp>
          <p:cxnSp>
            <p:nvCxnSpPr>
              <p:cNvPr id="79" name="Rechte verbindingslijn 78">
                <a:extLst>
                  <a:ext uri="{FF2B5EF4-FFF2-40B4-BE49-F238E27FC236}">
                    <a16:creationId xmlns:a16="http://schemas.microsoft.com/office/drawing/2014/main" id="{CD48D5F1-46B0-4EFC-A986-90AF1E6808B4}"/>
                  </a:ext>
                </a:extLst>
              </p:cNvPr>
              <p:cNvCxnSpPr/>
              <p:nvPr userDrawn="1"/>
            </p:nvCxnSpPr>
            <p:spPr>
              <a:xfrm>
                <a:off x="14155269" y="2515250"/>
                <a:ext cx="0" cy="142717"/>
              </a:xfrm>
              <a:prstGeom prst="line">
                <a:avLst/>
              </a:prstGeom>
              <a:noFill/>
              <a:ln w="3175" cap="flat" cmpd="sng" algn="ctr">
                <a:solidFill>
                  <a:srgbClr val="44546A"/>
                </a:solidFill>
                <a:prstDash val="solid"/>
              </a:ln>
              <a:effectLst/>
            </p:spPr>
          </p:cxnSp>
          <p:sp>
            <p:nvSpPr>
              <p:cNvPr id="80" name="Gelijkbenige driehoek 79">
                <a:extLst>
                  <a:ext uri="{FF2B5EF4-FFF2-40B4-BE49-F238E27FC236}">
                    <a16:creationId xmlns:a16="http://schemas.microsoft.com/office/drawing/2014/main" id="{C1310410-C39E-44E1-9C15-20253ECFB760}"/>
                  </a:ext>
                </a:extLst>
              </p:cNvPr>
              <p:cNvSpPr/>
              <p:nvPr userDrawn="1"/>
            </p:nvSpPr>
            <p:spPr>
              <a:xfrm rot="10800000">
                <a:off x="14196089" y="2566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675" b="1" noProof="0" dirty="0">
                  <a:solidFill>
                    <a:srgbClr val="211F26"/>
                  </a:solidFill>
                  <a:latin typeface="Calibri" panose="020F0502020204030204" pitchFamily="34" charset="0"/>
                  <a:cs typeface="Calibri" panose="020F0502020204030204" pitchFamily="34" charset="0"/>
                </a:endParaRPr>
              </a:p>
            </p:txBody>
          </p:sp>
        </p:grpSp>
        <p:sp>
          <p:nvSpPr>
            <p:cNvPr id="21" name="Ovaal 20">
              <a:extLst>
                <a:ext uri="{FF2B5EF4-FFF2-40B4-BE49-F238E27FC236}">
                  <a16:creationId xmlns:a16="http://schemas.microsoft.com/office/drawing/2014/main" id="{641C94A3-07BF-477E-8A68-C43012447F55}"/>
                </a:ext>
              </a:extLst>
            </p:cNvPr>
            <p:cNvSpPr/>
            <p:nvPr userDrawn="1"/>
          </p:nvSpPr>
          <p:spPr>
            <a:xfrm>
              <a:off x="12560445" y="2803105"/>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22" name="Rechthoek 21">
              <a:extLst>
                <a:ext uri="{FF2B5EF4-FFF2-40B4-BE49-F238E27FC236}">
                  <a16:creationId xmlns:a16="http://schemas.microsoft.com/office/drawing/2014/main" id="{06AB35A2-3027-4EE9-A074-64214050B75B}"/>
                </a:ext>
              </a:extLst>
            </p:cNvPr>
            <p:cNvSpPr/>
            <p:nvPr userDrawn="1"/>
          </p:nvSpPr>
          <p:spPr>
            <a:xfrm>
              <a:off x="12844617" y="2803106"/>
              <a:ext cx="2944682" cy="462795"/>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Klik met de rechter muisknop op de miniatuurweergave van de dia aan de linker kant van het scherm en kies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‘Dia herstellen’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23" name="ICOON_info">
              <a:extLst>
                <a:ext uri="{FF2B5EF4-FFF2-40B4-BE49-F238E27FC236}">
                  <a16:creationId xmlns:a16="http://schemas.microsoft.com/office/drawing/2014/main" id="{551C74A0-5A0B-4DE4-B273-474DB1A66368}"/>
                </a:ext>
              </a:extLst>
            </p:cNvPr>
            <p:cNvGrpSpPr/>
            <p:nvPr userDrawn="1"/>
          </p:nvGrpSpPr>
          <p:grpSpPr>
            <a:xfrm>
              <a:off x="15787296" y="5887072"/>
              <a:ext cx="283685" cy="283685"/>
              <a:chOff x="-510741" y="5913713"/>
              <a:chExt cx="267555" cy="267555"/>
            </a:xfrm>
          </p:grpSpPr>
          <p:sp>
            <p:nvSpPr>
              <p:cNvPr id="76" name="Ovaal 75">
                <a:extLst>
                  <a:ext uri="{FF2B5EF4-FFF2-40B4-BE49-F238E27FC236}">
                    <a16:creationId xmlns:a16="http://schemas.microsoft.com/office/drawing/2014/main" id="{14FB7C59-ECB8-4194-8D0B-55CA0D5ED0E7}"/>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450"/>
                  </a:spcBef>
                  <a:spcAft>
                    <a:spcPts val="450"/>
                  </a:spcAft>
                </a:pPr>
                <a:endParaRPr lang="nl-NL" sz="1200" cap="all" baseline="0" noProof="0" dirty="0">
                  <a:latin typeface="Calibri" panose="020F0502020204030204" pitchFamily="34" charset="0"/>
                  <a:cs typeface="Calibri" panose="020F0502020204030204" pitchFamily="34" charset="0"/>
                </a:endParaRPr>
              </a:p>
            </p:txBody>
          </p:sp>
          <p:sp>
            <p:nvSpPr>
              <p:cNvPr id="77" name="Graphic 163" descr="Informatie">
                <a:extLst>
                  <a:ext uri="{FF2B5EF4-FFF2-40B4-BE49-F238E27FC236}">
                    <a16:creationId xmlns:a16="http://schemas.microsoft.com/office/drawing/2014/main" id="{015DD218-ECE2-45B2-AEE1-23AAC067B03E}"/>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1500" noProof="0" dirty="0">
                  <a:solidFill>
                    <a:srgbClr val="211F26"/>
                  </a:solidFill>
                  <a:latin typeface="Calibri" panose="020F0502020204030204" pitchFamily="34" charset="0"/>
                  <a:cs typeface="Calibri" panose="020F0502020204030204" pitchFamily="34" charset="0"/>
                </a:endParaRPr>
              </a:p>
            </p:txBody>
          </p:sp>
        </p:grpSp>
        <p:sp>
          <p:nvSpPr>
            <p:cNvPr id="24" name="Ovaal 23">
              <a:extLst>
                <a:ext uri="{FF2B5EF4-FFF2-40B4-BE49-F238E27FC236}">
                  <a16:creationId xmlns:a16="http://schemas.microsoft.com/office/drawing/2014/main" id="{40C6D5D4-515F-43B0-B298-0E527BA335A5}"/>
                </a:ext>
              </a:extLst>
            </p:cNvPr>
            <p:cNvSpPr/>
            <p:nvPr userDrawn="1"/>
          </p:nvSpPr>
          <p:spPr>
            <a:xfrm>
              <a:off x="12560445" y="4395535"/>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25" name="Rechthoek 24">
              <a:extLst>
                <a:ext uri="{FF2B5EF4-FFF2-40B4-BE49-F238E27FC236}">
                  <a16:creationId xmlns:a16="http://schemas.microsoft.com/office/drawing/2014/main" id="{41A0D30D-4EF6-4A47-AF8E-E127FD69E0E4}"/>
                </a:ext>
              </a:extLst>
            </p:cNvPr>
            <p:cNvSpPr/>
            <p:nvPr userDrawn="1"/>
          </p:nvSpPr>
          <p:spPr>
            <a:xfrm>
              <a:off x="12844617" y="4395536"/>
              <a:ext cx="2944682" cy="807210"/>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Om de video te schalen of bij te snijden, ga naar de tab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‘Hulpmiddelen voor video’s - Opmaak’</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‘Bijsnijden’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Schaal met de bolletjes de video en met de hoekjes het videokader.</a:t>
              </a:r>
            </a:p>
          </p:txBody>
        </p:sp>
        <p:grpSp>
          <p:nvGrpSpPr>
            <p:cNvPr id="26" name="Groep 25">
              <a:extLst>
                <a:ext uri="{FF2B5EF4-FFF2-40B4-BE49-F238E27FC236}">
                  <a16:creationId xmlns:a16="http://schemas.microsoft.com/office/drawing/2014/main" id="{EC5E1147-5B05-43A4-8677-9220D85C666F}"/>
                </a:ext>
              </a:extLst>
            </p:cNvPr>
            <p:cNvGrpSpPr/>
            <p:nvPr userDrawn="1"/>
          </p:nvGrpSpPr>
          <p:grpSpPr>
            <a:xfrm>
              <a:off x="12755738" y="5305097"/>
              <a:ext cx="622283" cy="612919"/>
              <a:chOff x="12617641" y="3403239"/>
              <a:chExt cx="752963" cy="741634"/>
            </a:xfrm>
          </p:grpSpPr>
          <p:grpSp>
            <p:nvGrpSpPr>
              <p:cNvPr id="60" name="Groep 59">
                <a:extLst>
                  <a:ext uri="{FF2B5EF4-FFF2-40B4-BE49-F238E27FC236}">
                    <a16:creationId xmlns:a16="http://schemas.microsoft.com/office/drawing/2014/main" id="{DA62ECC4-5D38-463A-8E9F-C435469DF934}"/>
                  </a:ext>
                </a:extLst>
              </p:cNvPr>
              <p:cNvGrpSpPr/>
              <p:nvPr userDrawn="1"/>
            </p:nvGrpSpPr>
            <p:grpSpPr>
              <a:xfrm>
                <a:off x="12771550" y="3403239"/>
                <a:ext cx="467156" cy="448491"/>
                <a:chOff x="12782177" y="3403239"/>
                <a:chExt cx="467156" cy="448491"/>
              </a:xfrm>
            </p:grpSpPr>
            <p:grpSp>
              <p:nvGrpSpPr>
                <p:cNvPr id="63" name="Groep 62">
                  <a:extLst>
                    <a:ext uri="{FF2B5EF4-FFF2-40B4-BE49-F238E27FC236}">
                      <a16:creationId xmlns:a16="http://schemas.microsoft.com/office/drawing/2014/main" id="{E868D69A-0DDB-4410-A063-1D698397EBCC}"/>
                    </a:ext>
                  </a:extLst>
                </p:cNvPr>
                <p:cNvGrpSpPr/>
                <p:nvPr userDrawn="1"/>
              </p:nvGrpSpPr>
              <p:grpSpPr>
                <a:xfrm>
                  <a:off x="12782177" y="3403239"/>
                  <a:ext cx="412972" cy="396132"/>
                  <a:chOff x="13554906" y="3320109"/>
                  <a:chExt cx="443912" cy="425811"/>
                </a:xfrm>
              </p:grpSpPr>
              <p:grpSp>
                <p:nvGrpSpPr>
                  <p:cNvPr id="70" name="Groep 69">
                    <a:extLst>
                      <a:ext uri="{FF2B5EF4-FFF2-40B4-BE49-F238E27FC236}">
                        <a16:creationId xmlns:a16="http://schemas.microsoft.com/office/drawing/2014/main" id="{36D04F82-987C-4BEF-A787-E4A77F63792B}"/>
                      </a:ext>
                    </a:extLst>
                  </p:cNvPr>
                  <p:cNvGrpSpPr/>
                  <p:nvPr userDrawn="1"/>
                </p:nvGrpSpPr>
                <p:grpSpPr>
                  <a:xfrm>
                    <a:off x="13554906" y="3320109"/>
                    <a:ext cx="443912" cy="425811"/>
                    <a:chOff x="12909684" y="1276143"/>
                    <a:chExt cx="443912" cy="425811"/>
                  </a:xfrm>
                </p:grpSpPr>
                <p:sp>
                  <p:nvSpPr>
                    <p:cNvPr id="73" name="Rechthoek 72">
                      <a:extLst>
                        <a:ext uri="{FF2B5EF4-FFF2-40B4-BE49-F238E27FC236}">
                          <a16:creationId xmlns:a16="http://schemas.microsoft.com/office/drawing/2014/main" id="{700F1E0E-EA1F-48F2-ABC1-59B351995E5C}"/>
                        </a:ext>
                      </a:extLst>
                    </p:cNvPr>
                    <p:cNvSpPr/>
                    <p:nvPr userDrawn="1"/>
                  </p:nvSpPr>
                  <p:spPr>
                    <a:xfrm>
                      <a:off x="12909684" y="1276143"/>
                      <a:ext cx="443912" cy="425811"/>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74" name="Rechthoek 73">
                      <a:extLst>
                        <a:ext uri="{FF2B5EF4-FFF2-40B4-BE49-F238E27FC236}">
                          <a16:creationId xmlns:a16="http://schemas.microsoft.com/office/drawing/2014/main" id="{09A20D9E-E960-4540-8BAE-850E87FF9909}"/>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75" name="Ovaal 74">
                      <a:extLst>
                        <a:ext uri="{FF2B5EF4-FFF2-40B4-BE49-F238E27FC236}">
                          <a16:creationId xmlns:a16="http://schemas.microsoft.com/office/drawing/2014/main" id="{283327F2-0EF8-425A-A1FE-019F3493C50E}"/>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pic>
                <p:nvPicPr>
                  <p:cNvPr id="71" name="Afbeelding 70">
                    <a:extLst>
                      <a:ext uri="{FF2B5EF4-FFF2-40B4-BE49-F238E27FC236}">
                        <a16:creationId xmlns:a16="http://schemas.microsoft.com/office/drawing/2014/main" id="{D5A551C5-7946-493B-8AA9-1222DE6E3542}"/>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a:off x="13567296" y="3424992"/>
                    <a:ext cx="173367" cy="140220"/>
                  </a:xfrm>
                  <a:prstGeom prst="rect">
                    <a:avLst/>
                  </a:prstGeom>
                </p:spPr>
              </p:pic>
              <p:pic>
                <p:nvPicPr>
                  <p:cNvPr id="72" name="Afbeelding 71">
                    <a:extLst>
                      <a:ext uri="{FF2B5EF4-FFF2-40B4-BE49-F238E27FC236}">
                        <a16:creationId xmlns:a16="http://schemas.microsoft.com/office/drawing/2014/main" id="{E2198678-6ED0-4341-A5D0-F72BDC01FC29}"/>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flipH="1">
                    <a:off x="13635599" y="3453788"/>
                    <a:ext cx="173367" cy="111424"/>
                  </a:xfrm>
                  <a:prstGeom prst="rect">
                    <a:avLst/>
                  </a:prstGeom>
                </p:spPr>
              </p:pic>
            </p:grpSp>
            <p:grpSp>
              <p:nvGrpSpPr>
                <p:cNvPr id="64" name="Groep 63">
                  <a:extLst>
                    <a:ext uri="{FF2B5EF4-FFF2-40B4-BE49-F238E27FC236}">
                      <a16:creationId xmlns:a16="http://schemas.microsoft.com/office/drawing/2014/main" id="{7E556746-5D4C-4936-83D2-0DCF7A93571A}"/>
                    </a:ext>
                  </a:extLst>
                </p:cNvPr>
                <p:cNvGrpSpPr/>
                <p:nvPr userDrawn="1"/>
              </p:nvGrpSpPr>
              <p:grpSpPr>
                <a:xfrm>
                  <a:off x="13103513" y="3705268"/>
                  <a:ext cx="145820" cy="146462"/>
                  <a:chOff x="13096169" y="3602278"/>
                  <a:chExt cx="145820" cy="146462"/>
                </a:xfrm>
              </p:grpSpPr>
              <p:sp>
                <p:nvSpPr>
                  <p:cNvPr id="68" name="Rechthoek 67">
                    <a:extLst>
                      <a:ext uri="{FF2B5EF4-FFF2-40B4-BE49-F238E27FC236}">
                        <a16:creationId xmlns:a16="http://schemas.microsoft.com/office/drawing/2014/main" id="{489D2FBB-17DC-4AB3-8CC3-37613F38E151}"/>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69" name="Rechthoek 68">
                    <a:extLst>
                      <a:ext uri="{FF2B5EF4-FFF2-40B4-BE49-F238E27FC236}">
                        <a16:creationId xmlns:a16="http://schemas.microsoft.com/office/drawing/2014/main" id="{93F9C8F6-96E8-4D9A-B47B-7D5F5DDE5809}"/>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nvGrpSpPr>
                <p:cNvPr id="65" name="Groep 64">
                  <a:extLst>
                    <a:ext uri="{FF2B5EF4-FFF2-40B4-BE49-F238E27FC236}">
                      <a16:creationId xmlns:a16="http://schemas.microsoft.com/office/drawing/2014/main" id="{E645902A-4131-4D82-8B3F-74E11EAB0E35}"/>
                    </a:ext>
                  </a:extLst>
                </p:cNvPr>
                <p:cNvGrpSpPr/>
                <p:nvPr userDrawn="1"/>
              </p:nvGrpSpPr>
              <p:grpSpPr>
                <a:xfrm rot="10800000">
                  <a:off x="13061402" y="3665637"/>
                  <a:ext cx="145820" cy="146462"/>
                  <a:chOff x="13096169" y="3602278"/>
                  <a:chExt cx="145820" cy="146462"/>
                </a:xfrm>
              </p:grpSpPr>
              <p:sp>
                <p:nvSpPr>
                  <p:cNvPr id="66" name="Rechthoek 65">
                    <a:extLst>
                      <a:ext uri="{FF2B5EF4-FFF2-40B4-BE49-F238E27FC236}">
                        <a16:creationId xmlns:a16="http://schemas.microsoft.com/office/drawing/2014/main" id="{2FBE8261-A0EA-4329-9AA7-87ED98B21F69}"/>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67" name="Rechthoek 66">
                    <a:extLst>
                      <a:ext uri="{FF2B5EF4-FFF2-40B4-BE49-F238E27FC236}">
                        <a16:creationId xmlns:a16="http://schemas.microsoft.com/office/drawing/2014/main" id="{392A5DD9-7DC9-4466-B3B3-268AA6A9D01F}"/>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sp>
            <p:nvSpPr>
              <p:cNvPr id="61" name="Rechthoek 60">
                <a:extLst>
                  <a:ext uri="{FF2B5EF4-FFF2-40B4-BE49-F238E27FC236}">
                    <a16:creationId xmlns:a16="http://schemas.microsoft.com/office/drawing/2014/main" id="{43E623C9-132E-4E33-A641-51887BDDFFDB}"/>
                  </a:ext>
                </a:extLst>
              </p:cNvPr>
              <p:cNvSpPr/>
              <p:nvPr userDrawn="1"/>
            </p:nvSpPr>
            <p:spPr>
              <a:xfrm>
                <a:off x="12617641" y="3889890"/>
                <a:ext cx="752963"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450"/>
                  </a:spcBef>
                  <a:spcAft>
                    <a:spcPts val="450"/>
                  </a:spcAft>
                </a:pPr>
                <a:r>
                  <a:rPr lang="nl-NL" sz="675" b="0" noProof="0" dirty="0">
                    <a:solidFill>
                      <a:srgbClr val="211F26"/>
                    </a:solidFill>
                    <a:latin typeface="Calibri" panose="020F0502020204030204" pitchFamily="34" charset="0"/>
                    <a:cs typeface="Calibri" panose="020F0502020204030204" pitchFamily="34" charset="0"/>
                  </a:rPr>
                  <a:t>Bijsnijden</a:t>
                </a:r>
              </a:p>
            </p:txBody>
          </p:sp>
          <p:sp>
            <p:nvSpPr>
              <p:cNvPr id="62" name="Gelijkbenige driehoek 61">
                <a:extLst>
                  <a:ext uri="{FF2B5EF4-FFF2-40B4-BE49-F238E27FC236}">
                    <a16:creationId xmlns:a16="http://schemas.microsoft.com/office/drawing/2014/main" id="{08D86462-275F-4C8B-B388-2E2530035DC1}"/>
                  </a:ext>
                </a:extLst>
              </p:cNvPr>
              <p:cNvSpPr/>
              <p:nvPr userDrawn="1"/>
            </p:nvSpPr>
            <p:spPr>
              <a:xfrm rot="10800000">
                <a:off x="12950688" y="4093726"/>
                <a:ext cx="86866" cy="51147"/>
              </a:xfrm>
              <a:prstGeom prst="triangle">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sp>
          <p:nvSpPr>
            <p:cNvPr id="27" name="Rechthoek 26">
              <a:extLst>
                <a:ext uri="{FF2B5EF4-FFF2-40B4-BE49-F238E27FC236}">
                  <a16:creationId xmlns:a16="http://schemas.microsoft.com/office/drawing/2014/main" id="{44994E25-A5F7-496B-8615-24E1E19BC260}"/>
                </a:ext>
              </a:extLst>
            </p:cNvPr>
            <p:cNvSpPr/>
            <p:nvPr userDrawn="1"/>
          </p:nvSpPr>
          <p:spPr>
            <a:xfrm>
              <a:off x="12847196" y="3369435"/>
              <a:ext cx="1239216" cy="719917"/>
            </a:xfrm>
            <a:prstGeom prst="rect">
              <a:avLst/>
            </a:prstGeom>
            <a:pattFill prst="wdUpDiag">
              <a:fgClr>
                <a:srgbClr val="E0E0E0"/>
              </a:fgClr>
              <a:bgClr>
                <a:srgbClr val="ECECEC"/>
              </a:bgClr>
            </a:pattFill>
            <a:ln w="12700">
              <a:solidFill>
                <a:srgbClr val="D3D3D3"/>
              </a:solidFill>
              <a:prstDash val="solid"/>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72000" tIns="0" rIns="0" bIns="0" numCol="1" spcCol="0" rtlCol="0" fromWordArt="0" anchor="ctr" anchorCtr="0" forceAA="0" compatLnSpc="1">
              <a:prstTxWarp prst="textNoShape">
                <a:avLst/>
              </a:prstTxWarp>
              <a:noAutofit/>
            </a:bodyPr>
            <a:lstStyle/>
            <a:p>
              <a:pPr algn="l"/>
              <a:endParaRPr lang="nl-NL" sz="750" b="0" i="1" noProof="0" dirty="0">
                <a:solidFill>
                  <a:srgbClr val="211F26"/>
                </a:solidFill>
                <a:latin typeface="Calibri" panose="020F0502020204030204" pitchFamily="34" charset="0"/>
                <a:cs typeface="Calibri" panose="020F0502020204030204" pitchFamily="34" charset="0"/>
              </a:endParaRPr>
            </a:p>
          </p:txBody>
        </p:sp>
        <p:grpSp>
          <p:nvGrpSpPr>
            <p:cNvPr id="28" name="Groep 27">
              <a:extLst>
                <a:ext uri="{FF2B5EF4-FFF2-40B4-BE49-F238E27FC236}">
                  <a16:creationId xmlns:a16="http://schemas.microsoft.com/office/drawing/2014/main" id="{4E6A951A-FD6F-4590-95B0-640BEFAB975E}"/>
                </a:ext>
              </a:extLst>
            </p:cNvPr>
            <p:cNvGrpSpPr/>
            <p:nvPr userDrawn="1"/>
          </p:nvGrpSpPr>
          <p:grpSpPr>
            <a:xfrm>
              <a:off x="13678213" y="3648953"/>
              <a:ext cx="1222990" cy="563933"/>
              <a:chOff x="-2485819" y="3399207"/>
              <a:chExt cx="1222990" cy="563933"/>
            </a:xfrm>
          </p:grpSpPr>
          <p:sp>
            <p:nvSpPr>
              <p:cNvPr id="39" name="Rechthoek 38">
                <a:extLst>
                  <a:ext uri="{FF2B5EF4-FFF2-40B4-BE49-F238E27FC236}">
                    <a16:creationId xmlns:a16="http://schemas.microsoft.com/office/drawing/2014/main" id="{D48552D7-0130-435F-B234-3EAD0F6DF5FD}"/>
                  </a:ext>
                </a:extLst>
              </p:cNvPr>
              <p:cNvSpPr/>
              <p:nvPr userDrawn="1"/>
            </p:nvSpPr>
            <p:spPr>
              <a:xfrm>
                <a:off x="-2485819" y="3399207"/>
                <a:ext cx="1176476" cy="504851"/>
              </a:xfrm>
              <a:prstGeom prst="rect">
                <a:avLst/>
              </a:prstGeom>
              <a:solidFill>
                <a:schemeClr val="bg1"/>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40" name="Rechthoek 39">
                <a:extLst>
                  <a:ext uri="{FF2B5EF4-FFF2-40B4-BE49-F238E27FC236}">
                    <a16:creationId xmlns:a16="http://schemas.microsoft.com/office/drawing/2014/main" id="{0DF99FB8-6604-4B17-A520-039893672A15}"/>
                  </a:ext>
                </a:extLst>
              </p:cNvPr>
              <p:cNvSpPr/>
              <p:nvPr userDrawn="1"/>
            </p:nvSpPr>
            <p:spPr>
              <a:xfrm>
                <a:off x="-2479584" y="3652838"/>
                <a:ext cx="1164007" cy="246701"/>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nvGrpSpPr>
              <p:cNvPr id="41" name="Groep 40">
                <a:extLst>
                  <a:ext uri="{FF2B5EF4-FFF2-40B4-BE49-F238E27FC236}">
                    <a16:creationId xmlns:a16="http://schemas.microsoft.com/office/drawing/2014/main" id="{D6755572-5F6E-420D-88CF-1D61951F54B9}"/>
                  </a:ext>
                </a:extLst>
              </p:cNvPr>
              <p:cNvGrpSpPr/>
              <p:nvPr userDrawn="1"/>
            </p:nvGrpSpPr>
            <p:grpSpPr>
              <a:xfrm>
                <a:off x="-2403869" y="3460544"/>
                <a:ext cx="155951" cy="131922"/>
                <a:chOff x="12968836" y="3354170"/>
                <a:chExt cx="404806" cy="342433"/>
              </a:xfrm>
            </p:grpSpPr>
            <p:sp>
              <p:nvSpPr>
                <p:cNvPr id="54" name="Rechthoek: afgeronde hoeken 53">
                  <a:extLst>
                    <a:ext uri="{FF2B5EF4-FFF2-40B4-BE49-F238E27FC236}">
                      <a16:creationId xmlns:a16="http://schemas.microsoft.com/office/drawing/2014/main" id="{311EB075-655E-4F68-8F34-4EFA404C018C}"/>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55" name="Rechthoek 54">
                  <a:extLst>
                    <a:ext uri="{FF2B5EF4-FFF2-40B4-BE49-F238E27FC236}">
                      <a16:creationId xmlns:a16="http://schemas.microsoft.com/office/drawing/2014/main" id="{048A2364-432E-4EC6-A462-5816037A1942}"/>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56" name="Rechthoek 55">
                  <a:extLst>
                    <a:ext uri="{FF2B5EF4-FFF2-40B4-BE49-F238E27FC236}">
                      <a16:creationId xmlns:a16="http://schemas.microsoft.com/office/drawing/2014/main" id="{10760DBC-1E0E-41BD-B88B-C44468AE0CC1}"/>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57" name="Rechthoek 56">
                  <a:extLst>
                    <a:ext uri="{FF2B5EF4-FFF2-40B4-BE49-F238E27FC236}">
                      <a16:creationId xmlns:a16="http://schemas.microsoft.com/office/drawing/2014/main" id="{F4057ED3-D1F3-4523-A0B4-977A71BFFC39}"/>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58" name="Rechthoek 57">
                  <a:extLst>
                    <a:ext uri="{FF2B5EF4-FFF2-40B4-BE49-F238E27FC236}">
                      <a16:creationId xmlns:a16="http://schemas.microsoft.com/office/drawing/2014/main" id="{69996CEB-E6C6-45A3-8E7F-FF63D198997F}"/>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59" name="Rechthoek 58">
                  <a:extLst>
                    <a:ext uri="{FF2B5EF4-FFF2-40B4-BE49-F238E27FC236}">
                      <a16:creationId xmlns:a16="http://schemas.microsoft.com/office/drawing/2014/main" id="{47F9AA50-B69A-4AD7-8D4C-CB064A81728D}"/>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nvGrpSpPr>
              <p:cNvPr id="42" name="Groep 41">
                <a:extLst>
                  <a:ext uri="{FF2B5EF4-FFF2-40B4-BE49-F238E27FC236}">
                    <a16:creationId xmlns:a16="http://schemas.microsoft.com/office/drawing/2014/main" id="{8591A243-55E6-4A05-BFE3-0EE0CF27C1B2}"/>
                  </a:ext>
                </a:extLst>
              </p:cNvPr>
              <p:cNvGrpSpPr/>
              <p:nvPr userDrawn="1"/>
            </p:nvGrpSpPr>
            <p:grpSpPr>
              <a:xfrm>
                <a:off x="-2423424" y="3690208"/>
                <a:ext cx="166739" cy="218963"/>
                <a:chOff x="12940828" y="3950597"/>
                <a:chExt cx="432813" cy="568367"/>
              </a:xfrm>
            </p:grpSpPr>
            <p:grpSp>
              <p:nvGrpSpPr>
                <p:cNvPr id="46" name="Groep 45">
                  <a:extLst>
                    <a:ext uri="{FF2B5EF4-FFF2-40B4-BE49-F238E27FC236}">
                      <a16:creationId xmlns:a16="http://schemas.microsoft.com/office/drawing/2014/main" id="{ABFCAD62-846D-4CDA-A69E-F27E359C2E22}"/>
                    </a:ext>
                  </a:extLst>
                </p:cNvPr>
                <p:cNvGrpSpPr/>
                <p:nvPr userDrawn="1"/>
              </p:nvGrpSpPr>
              <p:grpSpPr>
                <a:xfrm>
                  <a:off x="13000382" y="4006891"/>
                  <a:ext cx="373259" cy="315747"/>
                  <a:chOff x="12968836" y="3354170"/>
                  <a:chExt cx="404806" cy="342433"/>
                </a:xfrm>
              </p:grpSpPr>
              <p:sp>
                <p:nvSpPr>
                  <p:cNvPr id="48" name="Rechthoek: afgeronde hoeken 47">
                    <a:extLst>
                      <a:ext uri="{FF2B5EF4-FFF2-40B4-BE49-F238E27FC236}">
                        <a16:creationId xmlns:a16="http://schemas.microsoft.com/office/drawing/2014/main" id="{48503B35-A744-4AA4-B1CA-FA517EE3EB9D}"/>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49" name="Rechthoek 48">
                    <a:extLst>
                      <a:ext uri="{FF2B5EF4-FFF2-40B4-BE49-F238E27FC236}">
                        <a16:creationId xmlns:a16="http://schemas.microsoft.com/office/drawing/2014/main" id="{87298E40-1861-4912-A276-DBAADC5D8269}"/>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50" name="Rechthoek 49">
                    <a:extLst>
                      <a:ext uri="{FF2B5EF4-FFF2-40B4-BE49-F238E27FC236}">
                        <a16:creationId xmlns:a16="http://schemas.microsoft.com/office/drawing/2014/main" id="{6994552A-CCB0-4DF2-95F7-D21E6E74E177}"/>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51" name="Rechthoek 50">
                    <a:extLst>
                      <a:ext uri="{FF2B5EF4-FFF2-40B4-BE49-F238E27FC236}">
                        <a16:creationId xmlns:a16="http://schemas.microsoft.com/office/drawing/2014/main" id="{162BDF6B-B2D8-4169-8E8D-B18B4CB05CFA}"/>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52" name="Rechthoek 51">
                    <a:extLst>
                      <a:ext uri="{FF2B5EF4-FFF2-40B4-BE49-F238E27FC236}">
                        <a16:creationId xmlns:a16="http://schemas.microsoft.com/office/drawing/2014/main" id="{9EA93FB3-5047-4AD2-9354-EF4A38CA5DC5}"/>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53" name="Rechthoek 52">
                    <a:extLst>
                      <a:ext uri="{FF2B5EF4-FFF2-40B4-BE49-F238E27FC236}">
                        <a16:creationId xmlns:a16="http://schemas.microsoft.com/office/drawing/2014/main" id="{EB5ABAB6-BCD0-45EF-91B1-B114D0A5E88B}"/>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sp>
              <p:nvSpPr>
                <p:cNvPr id="47" name="Boog 46">
                  <a:extLst>
                    <a:ext uri="{FF2B5EF4-FFF2-40B4-BE49-F238E27FC236}">
                      <a16:creationId xmlns:a16="http://schemas.microsoft.com/office/drawing/2014/main" id="{EDDB1E8D-1232-4AAD-BBEA-C13113A98FE4}"/>
                    </a:ext>
                  </a:extLst>
                </p:cNvPr>
                <p:cNvSpPr/>
                <p:nvPr userDrawn="1"/>
              </p:nvSpPr>
              <p:spPr>
                <a:xfrm rot="17637075">
                  <a:off x="12776155" y="4115270"/>
                  <a:ext cx="568367" cy="239021"/>
                </a:xfrm>
                <a:prstGeom prst="arc">
                  <a:avLst>
                    <a:gd name="adj1" fmla="val 15959368"/>
                    <a:gd name="adj2" fmla="val 1354623"/>
                  </a:avLst>
                </a:prstGeom>
                <a:noFill/>
                <a:ln w="19050" cap="flat" cmpd="sng" algn="ctr">
                  <a:solidFill>
                    <a:srgbClr val="4D82B8"/>
                  </a:solidFill>
                  <a:prstDash val="solid"/>
                  <a:headEnd type="arrow" w="med" len="sm"/>
                </a:ln>
                <a:effectLst/>
              </p:spPr>
              <p:txBody>
                <a:bodyPr rtlCol="0" anchor="ctr">
                  <a:noAutofit/>
                </a:bodyPr>
                <a:lstStyle/>
                <a:p>
                  <a:pPr algn="ctr"/>
                  <a:endParaRPr lang="nl-NL" sz="1800" noProof="0" dirty="0">
                    <a:solidFill>
                      <a:srgbClr val="211F26"/>
                    </a:solidFill>
                    <a:latin typeface="Calibri" panose="020F0502020204030204" pitchFamily="34" charset="0"/>
                    <a:cs typeface="Calibri" panose="020F0502020204030204" pitchFamily="34" charset="0"/>
                  </a:endParaRPr>
                </a:p>
              </p:txBody>
            </p:sp>
          </p:grpSp>
          <p:sp>
            <p:nvSpPr>
              <p:cNvPr id="43" name="Tekstvak 42">
                <a:extLst>
                  <a:ext uri="{FF2B5EF4-FFF2-40B4-BE49-F238E27FC236}">
                    <a16:creationId xmlns:a16="http://schemas.microsoft.com/office/drawing/2014/main" id="{E3BF4327-E9CC-43EB-81D0-A77EC3CA3466}"/>
                  </a:ext>
                </a:extLst>
              </p:cNvPr>
              <p:cNvSpPr txBox="1"/>
              <p:nvPr userDrawn="1"/>
            </p:nvSpPr>
            <p:spPr>
              <a:xfrm>
                <a:off x="-2245455" y="3460544"/>
                <a:ext cx="896116" cy="134709"/>
              </a:xfrm>
              <a:prstGeom prst="rect">
                <a:avLst/>
              </a:prstGeom>
              <a:noFill/>
            </p:spPr>
            <p:txBody>
              <a:bodyPr wrap="square" rtlCol="0" anchor="ctr">
                <a:noAutofit/>
              </a:bodyPr>
              <a:lstStyle/>
              <a:p>
                <a:pPr marL="0" algn="l" defTabSz="913134" rtl="0" eaLnBrk="1" latinLnBrk="0" hangingPunct="1">
                  <a:lnSpc>
                    <a:spcPct val="90000"/>
                  </a:lnSpc>
                  <a:spcBef>
                    <a:spcPts val="450"/>
                  </a:spcBef>
                  <a:spcAft>
                    <a:spcPts val="450"/>
                  </a:spcAft>
                </a:pPr>
                <a:r>
                  <a:rPr lang="nl-NL" sz="675" b="0" kern="1200" noProof="0" dirty="0">
                    <a:solidFill>
                      <a:srgbClr val="211F26"/>
                    </a:solidFill>
                    <a:latin typeface="Calibri" panose="020F0502020204030204" pitchFamily="34" charset="0"/>
                    <a:ea typeface="+mn-ea"/>
                    <a:cs typeface="Calibri" panose="020F0502020204030204" pitchFamily="34" charset="0"/>
                  </a:rPr>
                  <a:t>Indeling</a:t>
                </a:r>
              </a:p>
            </p:txBody>
          </p:sp>
          <p:sp>
            <p:nvSpPr>
              <p:cNvPr id="44" name="Tekstvak 43">
                <a:extLst>
                  <a:ext uri="{FF2B5EF4-FFF2-40B4-BE49-F238E27FC236}">
                    <a16:creationId xmlns:a16="http://schemas.microsoft.com/office/drawing/2014/main" id="{97C8D28C-6E34-4F0B-BA1D-51CA10DEA5D9}"/>
                  </a:ext>
                </a:extLst>
              </p:cNvPr>
              <p:cNvSpPr txBox="1"/>
              <p:nvPr userDrawn="1"/>
            </p:nvSpPr>
            <p:spPr>
              <a:xfrm>
                <a:off x="-2258884" y="3712980"/>
                <a:ext cx="909545" cy="126416"/>
              </a:xfrm>
              <a:prstGeom prst="rect">
                <a:avLst/>
              </a:prstGeom>
              <a:noFill/>
            </p:spPr>
            <p:txBody>
              <a:bodyPr wrap="square" rtlCol="0" anchor="ctr">
                <a:noAutofit/>
              </a:bodyPr>
              <a:lstStyle/>
              <a:p>
                <a:pPr marL="0" algn="l" defTabSz="913134" rtl="0" eaLnBrk="1" latinLnBrk="0" hangingPunct="1">
                  <a:lnSpc>
                    <a:spcPct val="90000"/>
                  </a:lnSpc>
                  <a:spcBef>
                    <a:spcPts val="450"/>
                  </a:spcBef>
                  <a:spcAft>
                    <a:spcPts val="450"/>
                  </a:spcAft>
                </a:pPr>
                <a:r>
                  <a:rPr lang="nl-NL" sz="675" b="0" kern="1200" noProof="0" dirty="0">
                    <a:solidFill>
                      <a:srgbClr val="211F26"/>
                    </a:solidFill>
                    <a:latin typeface="Calibri" panose="020F0502020204030204" pitchFamily="34" charset="0"/>
                    <a:ea typeface="+mn-ea"/>
                    <a:cs typeface="Calibri" panose="020F0502020204030204" pitchFamily="34" charset="0"/>
                  </a:rPr>
                  <a:t>Dia Herstellen</a:t>
                </a:r>
              </a:p>
            </p:txBody>
          </p:sp>
          <p:sp>
            <p:nvSpPr>
              <p:cNvPr id="45" name="Vrije vorm: vorm 44">
                <a:extLst>
                  <a:ext uri="{FF2B5EF4-FFF2-40B4-BE49-F238E27FC236}">
                    <a16:creationId xmlns:a16="http://schemas.microsoft.com/office/drawing/2014/main" id="{14BCE442-D16A-4883-BEB5-1FD68D29D7C0}"/>
                  </a:ext>
                </a:extLst>
              </p:cNvPr>
              <p:cNvSpPr/>
              <p:nvPr userDrawn="1"/>
            </p:nvSpPr>
            <p:spPr>
              <a:xfrm>
                <a:off x="-1360391" y="3783140"/>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450"/>
                  </a:spcBef>
                  <a:spcAft>
                    <a:spcPts val="450"/>
                  </a:spcAft>
                </a:pPr>
                <a:endParaRPr lang="nl-NL" sz="1200" cap="all" baseline="0" noProof="0" dirty="0">
                  <a:latin typeface="Calibri" panose="020F0502020204030204" pitchFamily="34" charset="0"/>
                  <a:cs typeface="Calibri" panose="020F0502020204030204" pitchFamily="34" charset="0"/>
                </a:endParaRPr>
              </a:p>
            </p:txBody>
          </p:sp>
        </p:grpSp>
        <p:grpSp>
          <p:nvGrpSpPr>
            <p:cNvPr id="29" name="Groep 28">
              <a:extLst>
                <a:ext uri="{FF2B5EF4-FFF2-40B4-BE49-F238E27FC236}">
                  <a16:creationId xmlns:a16="http://schemas.microsoft.com/office/drawing/2014/main" id="{5453412C-BB86-41A7-90F9-3F72C6D40B09}"/>
                </a:ext>
              </a:extLst>
            </p:cNvPr>
            <p:cNvGrpSpPr/>
            <p:nvPr userDrawn="1"/>
          </p:nvGrpSpPr>
          <p:grpSpPr>
            <a:xfrm>
              <a:off x="12853251" y="1548333"/>
              <a:ext cx="311450" cy="313414"/>
              <a:chOff x="-3310781" y="1231352"/>
              <a:chExt cx="311450" cy="313414"/>
            </a:xfrm>
          </p:grpSpPr>
          <p:sp>
            <p:nvSpPr>
              <p:cNvPr id="36" name="Rechthoek 35">
                <a:extLst>
                  <a:ext uri="{FF2B5EF4-FFF2-40B4-BE49-F238E27FC236}">
                    <a16:creationId xmlns:a16="http://schemas.microsoft.com/office/drawing/2014/main" id="{B84A9FBF-72C5-4E1D-8A9B-DB55CC91CE07}"/>
                  </a:ext>
                </a:extLst>
              </p:cNvPr>
              <p:cNvSpPr/>
              <p:nvPr userDrawn="1"/>
            </p:nvSpPr>
            <p:spPr>
              <a:xfrm>
                <a:off x="-3310781" y="1231352"/>
                <a:ext cx="308978" cy="308977"/>
              </a:xfrm>
              <a:prstGeom prst="rect">
                <a:avLst/>
              </a:prstGeom>
              <a:solidFill>
                <a:schemeClr val="bg1"/>
              </a:solidFill>
              <a:ln w="12700">
                <a:solidFill>
                  <a:srgbClr val="6C6C6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800" noProof="0" dirty="0">
                  <a:solidFill>
                    <a:srgbClr val="211F26"/>
                  </a:solidFill>
                  <a:latin typeface="Calibri" panose="020F0502020204030204" pitchFamily="34" charset="0"/>
                  <a:cs typeface="Calibri" panose="020F0502020204030204" pitchFamily="34" charset="0"/>
                </a:endParaRPr>
              </a:p>
            </p:txBody>
          </p:sp>
          <p:sp>
            <p:nvSpPr>
              <p:cNvPr id="37" name="Vrije vorm 112">
                <a:extLst>
                  <a:ext uri="{FF2B5EF4-FFF2-40B4-BE49-F238E27FC236}">
                    <a16:creationId xmlns:a16="http://schemas.microsoft.com/office/drawing/2014/main" id="{8445DF54-F83E-4B27-9CF6-A16F67D6A107}"/>
                  </a:ext>
                </a:extLst>
              </p:cNvPr>
              <p:cNvSpPr/>
              <p:nvPr userDrawn="1"/>
            </p:nvSpPr>
            <p:spPr>
              <a:xfrm>
                <a:off x="-3308309" y="1231352"/>
                <a:ext cx="308978" cy="46965"/>
              </a:xfrm>
              <a:custGeom>
                <a:avLst/>
                <a:gdLst>
                  <a:gd name="connsiteX0" fmla="*/ 1186901 w 1360714"/>
                  <a:gd name="connsiteY0" fmla="*/ 41746 h 206829"/>
                  <a:gd name="connsiteX1" fmla="*/ 1186901 w 1360714"/>
                  <a:gd name="connsiteY1" fmla="*/ 175847 h 206829"/>
                  <a:gd name="connsiteX2" fmla="*/ 1315854 w 1360714"/>
                  <a:gd name="connsiteY2" fmla="*/ 175847 h 206829"/>
                  <a:gd name="connsiteX3" fmla="*/ 1315854 w 1360714"/>
                  <a:gd name="connsiteY3" fmla="*/ 41746 h 206829"/>
                  <a:gd name="connsiteX4" fmla="*/ 958249 w 1360714"/>
                  <a:gd name="connsiteY4" fmla="*/ 41746 h 206829"/>
                  <a:gd name="connsiteX5" fmla="*/ 958249 w 1360714"/>
                  <a:gd name="connsiteY5" fmla="*/ 175847 h 206829"/>
                  <a:gd name="connsiteX6" fmla="*/ 1087202 w 1360714"/>
                  <a:gd name="connsiteY6" fmla="*/ 175847 h 206829"/>
                  <a:gd name="connsiteX7" fmla="*/ 1087202 w 1360714"/>
                  <a:gd name="connsiteY7" fmla="*/ 41746 h 206829"/>
                  <a:gd name="connsiteX8" fmla="*/ 729440 w 1360714"/>
                  <a:gd name="connsiteY8" fmla="*/ 41746 h 206829"/>
                  <a:gd name="connsiteX9" fmla="*/ 729440 w 1360714"/>
                  <a:gd name="connsiteY9" fmla="*/ 175847 h 206829"/>
                  <a:gd name="connsiteX10" fmla="*/ 858393 w 1360714"/>
                  <a:gd name="connsiteY10" fmla="*/ 175847 h 206829"/>
                  <a:gd name="connsiteX11" fmla="*/ 858393 w 1360714"/>
                  <a:gd name="connsiteY11" fmla="*/ 41746 h 206829"/>
                  <a:gd name="connsiteX12" fmla="*/ 493889 w 1360714"/>
                  <a:gd name="connsiteY12" fmla="*/ 41746 h 206829"/>
                  <a:gd name="connsiteX13" fmla="*/ 493889 w 1360714"/>
                  <a:gd name="connsiteY13" fmla="*/ 175847 h 206829"/>
                  <a:gd name="connsiteX14" fmla="*/ 622842 w 1360714"/>
                  <a:gd name="connsiteY14" fmla="*/ 175847 h 206829"/>
                  <a:gd name="connsiteX15" fmla="*/ 622842 w 1360714"/>
                  <a:gd name="connsiteY15" fmla="*/ 41746 h 206829"/>
                  <a:gd name="connsiteX16" fmla="*/ 260368 w 1360714"/>
                  <a:gd name="connsiteY16" fmla="*/ 41746 h 206829"/>
                  <a:gd name="connsiteX17" fmla="*/ 260368 w 1360714"/>
                  <a:gd name="connsiteY17" fmla="*/ 175847 h 206829"/>
                  <a:gd name="connsiteX18" fmla="*/ 389321 w 1360714"/>
                  <a:gd name="connsiteY18" fmla="*/ 175847 h 206829"/>
                  <a:gd name="connsiteX19" fmla="*/ 389321 w 1360714"/>
                  <a:gd name="connsiteY19" fmla="*/ 41746 h 206829"/>
                  <a:gd name="connsiteX20" fmla="*/ 35169 w 1360714"/>
                  <a:gd name="connsiteY20" fmla="*/ 41746 h 206829"/>
                  <a:gd name="connsiteX21" fmla="*/ 35169 w 1360714"/>
                  <a:gd name="connsiteY21" fmla="*/ 175847 h 206829"/>
                  <a:gd name="connsiteX22" fmla="*/ 164122 w 1360714"/>
                  <a:gd name="connsiteY22" fmla="*/ 175847 h 206829"/>
                  <a:gd name="connsiteX23" fmla="*/ 164122 w 1360714"/>
                  <a:gd name="connsiteY23" fmla="*/ 41746 h 206829"/>
                  <a:gd name="connsiteX24" fmla="*/ 0 w 1360714"/>
                  <a:gd name="connsiteY24" fmla="*/ 0 h 206829"/>
                  <a:gd name="connsiteX25" fmla="*/ 1360714 w 1360714"/>
                  <a:gd name="connsiteY25" fmla="*/ 0 h 206829"/>
                  <a:gd name="connsiteX26" fmla="*/ 1360714 w 1360714"/>
                  <a:gd name="connsiteY26" fmla="*/ 206829 h 206829"/>
                  <a:gd name="connsiteX27" fmla="*/ 0 w 1360714"/>
                  <a:gd name="connsiteY27" fmla="*/ 206829 h 206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360714" h="206829">
                    <a:moveTo>
                      <a:pt x="1186901" y="41746"/>
                    </a:moveTo>
                    <a:lnTo>
                      <a:pt x="1186901" y="175847"/>
                    </a:lnTo>
                    <a:lnTo>
                      <a:pt x="1315854" y="175847"/>
                    </a:lnTo>
                    <a:lnTo>
                      <a:pt x="1315854" y="41746"/>
                    </a:lnTo>
                    <a:close/>
                    <a:moveTo>
                      <a:pt x="958249" y="41746"/>
                    </a:moveTo>
                    <a:lnTo>
                      <a:pt x="958249" y="175847"/>
                    </a:lnTo>
                    <a:lnTo>
                      <a:pt x="1087202" y="175847"/>
                    </a:lnTo>
                    <a:lnTo>
                      <a:pt x="1087202" y="41746"/>
                    </a:lnTo>
                    <a:close/>
                    <a:moveTo>
                      <a:pt x="729440" y="41746"/>
                    </a:moveTo>
                    <a:lnTo>
                      <a:pt x="729440" y="175847"/>
                    </a:lnTo>
                    <a:lnTo>
                      <a:pt x="858393" y="175847"/>
                    </a:lnTo>
                    <a:lnTo>
                      <a:pt x="858393" y="41746"/>
                    </a:lnTo>
                    <a:close/>
                    <a:moveTo>
                      <a:pt x="493889" y="41746"/>
                    </a:moveTo>
                    <a:lnTo>
                      <a:pt x="493889" y="175847"/>
                    </a:lnTo>
                    <a:lnTo>
                      <a:pt x="622842" y="175847"/>
                    </a:lnTo>
                    <a:lnTo>
                      <a:pt x="622842" y="41746"/>
                    </a:lnTo>
                    <a:close/>
                    <a:moveTo>
                      <a:pt x="260368" y="41746"/>
                    </a:moveTo>
                    <a:lnTo>
                      <a:pt x="260368" y="175847"/>
                    </a:lnTo>
                    <a:lnTo>
                      <a:pt x="389321" y="175847"/>
                    </a:lnTo>
                    <a:lnTo>
                      <a:pt x="389321" y="41746"/>
                    </a:lnTo>
                    <a:close/>
                    <a:moveTo>
                      <a:pt x="35169" y="41746"/>
                    </a:moveTo>
                    <a:lnTo>
                      <a:pt x="35169" y="175847"/>
                    </a:lnTo>
                    <a:lnTo>
                      <a:pt x="164122" y="175847"/>
                    </a:lnTo>
                    <a:lnTo>
                      <a:pt x="164122" y="41746"/>
                    </a:lnTo>
                    <a:close/>
                    <a:moveTo>
                      <a:pt x="0" y="0"/>
                    </a:moveTo>
                    <a:lnTo>
                      <a:pt x="1360714" y="0"/>
                    </a:lnTo>
                    <a:lnTo>
                      <a:pt x="1360714" y="206829"/>
                    </a:lnTo>
                    <a:lnTo>
                      <a:pt x="0" y="206829"/>
                    </a:lnTo>
                    <a:close/>
                  </a:path>
                </a:pathLst>
              </a:custGeom>
              <a:solidFill>
                <a:srgbClr val="6C6C6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800" noProof="0" dirty="0">
                  <a:solidFill>
                    <a:srgbClr val="211F26"/>
                  </a:solidFill>
                  <a:latin typeface="Calibri" panose="020F0502020204030204" pitchFamily="34" charset="0"/>
                  <a:cs typeface="Calibri" panose="020F0502020204030204" pitchFamily="34" charset="0"/>
                </a:endParaRPr>
              </a:p>
            </p:txBody>
          </p:sp>
          <p:sp>
            <p:nvSpPr>
              <p:cNvPr id="38" name="Vrije vorm 113">
                <a:extLst>
                  <a:ext uri="{FF2B5EF4-FFF2-40B4-BE49-F238E27FC236}">
                    <a16:creationId xmlns:a16="http://schemas.microsoft.com/office/drawing/2014/main" id="{E7979862-D2A8-40BE-B585-9D346E2FB1F0}"/>
                  </a:ext>
                </a:extLst>
              </p:cNvPr>
              <p:cNvSpPr/>
              <p:nvPr userDrawn="1"/>
            </p:nvSpPr>
            <p:spPr>
              <a:xfrm>
                <a:off x="-3309640" y="1497801"/>
                <a:ext cx="308978" cy="46965"/>
              </a:xfrm>
              <a:custGeom>
                <a:avLst/>
                <a:gdLst>
                  <a:gd name="connsiteX0" fmla="*/ 1186901 w 1360714"/>
                  <a:gd name="connsiteY0" fmla="*/ 41746 h 206829"/>
                  <a:gd name="connsiteX1" fmla="*/ 1186901 w 1360714"/>
                  <a:gd name="connsiteY1" fmla="*/ 175847 h 206829"/>
                  <a:gd name="connsiteX2" fmla="*/ 1315854 w 1360714"/>
                  <a:gd name="connsiteY2" fmla="*/ 175847 h 206829"/>
                  <a:gd name="connsiteX3" fmla="*/ 1315854 w 1360714"/>
                  <a:gd name="connsiteY3" fmla="*/ 41746 h 206829"/>
                  <a:gd name="connsiteX4" fmla="*/ 958249 w 1360714"/>
                  <a:gd name="connsiteY4" fmla="*/ 41746 h 206829"/>
                  <a:gd name="connsiteX5" fmla="*/ 958249 w 1360714"/>
                  <a:gd name="connsiteY5" fmla="*/ 175847 h 206829"/>
                  <a:gd name="connsiteX6" fmla="*/ 1087202 w 1360714"/>
                  <a:gd name="connsiteY6" fmla="*/ 175847 h 206829"/>
                  <a:gd name="connsiteX7" fmla="*/ 1087202 w 1360714"/>
                  <a:gd name="connsiteY7" fmla="*/ 41746 h 206829"/>
                  <a:gd name="connsiteX8" fmla="*/ 729440 w 1360714"/>
                  <a:gd name="connsiteY8" fmla="*/ 41746 h 206829"/>
                  <a:gd name="connsiteX9" fmla="*/ 729440 w 1360714"/>
                  <a:gd name="connsiteY9" fmla="*/ 175847 h 206829"/>
                  <a:gd name="connsiteX10" fmla="*/ 858393 w 1360714"/>
                  <a:gd name="connsiteY10" fmla="*/ 175847 h 206829"/>
                  <a:gd name="connsiteX11" fmla="*/ 858393 w 1360714"/>
                  <a:gd name="connsiteY11" fmla="*/ 41746 h 206829"/>
                  <a:gd name="connsiteX12" fmla="*/ 493889 w 1360714"/>
                  <a:gd name="connsiteY12" fmla="*/ 41746 h 206829"/>
                  <a:gd name="connsiteX13" fmla="*/ 493889 w 1360714"/>
                  <a:gd name="connsiteY13" fmla="*/ 175847 h 206829"/>
                  <a:gd name="connsiteX14" fmla="*/ 622842 w 1360714"/>
                  <a:gd name="connsiteY14" fmla="*/ 175847 h 206829"/>
                  <a:gd name="connsiteX15" fmla="*/ 622842 w 1360714"/>
                  <a:gd name="connsiteY15" fmla="*/ 41746 h 206829"/>
                  <a:gd name="connsiteX16" fmla="*/ 260368 w 1360714"/>
                  <a:gd name="connsiteY16" fmla="*/ 41746 h 206829"/>
                  <a:gd name="connsiteX17" fmla="*/ 260368 w 1360714"/>
                  <a:gd name="connsiteY17" fmla="*/ 175847 h 206829"/>
                  <a:gd name="connsiteX18" fmla="*/ 389321 w 1360714"/>
                  <a:gd name="connsiteY18" fmla="*/ 175847 h 206829"/>
                  <a:gd name="connsiteX19" fmla="*/ 389321 w 1360714"/>
                  <a:gd name="connsiteY19" fmla="*/ 41746 h 206829"/>
                  <a:gd name="connsiteX20" fmla="*/ 35169 w 1360714"/>
                  <a:gd name="connsiteY20" fmla="*/ 41746 h 206829"/>
                  <a:gd name="connsiteX21" fmla="*/ 35169 w 1360714"/>
                  <a:gd name="connsiteY21" fmla="*/ 175847 h 206829"/>
                  <a:gd name="connsiteX22" fmla="*/ 164122 w 1360714"/>
                  <a:gd name="connsiteY22" fmla="*/ 175847 h 206829"/>
                  <a:gd name="connsiteX23" fmla="*/ 164122 w 1360714"/>
                  <a:gd name="connsiteY23" fmla="*/ 41746 h 206829"/>
                  <a:gd name="connsiteX24" fmla="*/ 0 w 1360714"/>
                  <a:gd name="connsiteY24" fmla="*/ 0 h 206829"/>
                  <a:gd name="connsiteX25" fmla="*/ 1360714 w 1360714"/>
                  <a:gd name="connsiteY25" fmla="*/ 0 h 206829"/>
                  <a:gd name="connsiteX26" fmla="*/ 1360714 w 1360714"/>
                  <a:gd name="connsiteY26" fmla="*/ 206829 h 206829"/>
                  <a:gd name="connsiteX27" fmla="*/ 0 w 1360714"/>
                  <a:gd name="connsiteY27" fmla="*/ 206829 h 206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360714" h="206829">
                    <a:moveTo>
                      <a:pt x="1186901" y="41746"/>
                    </a:moveTo>
                    <a:lnTo>
                      <a:pt x="1186901" y="175847"/>
                    </a:lnTo>
                    <a:lnTo>
                      <a:pt x="1315854" y="175847"/>
                    </a:lnTo>
                    <a:lnTo>
                      <a:pt x="1315854" y="41746"/>
                    </a:lnTo>
                    <a:close/>
                    <a:moveTo>
                      <a:pt x="958249" y="41746"/>
                    </a:moveTo>
                    <a:lnTo>
                      <a:pt x="958249" y="175847"/>
                    </a:lnTo>
                    <a:lnTo>
                      <a:pt x="1087202" y="175847"/>
                    </a:lnTo>
                    <a:lnTo>
                      <a:pt x="1087202" y="41746"/>
                    </a:lnTo>
                    <a:close/>
                    <a:moveTo>
                      <a:pt x="729440" y="41746"/>
                    </a:moveTo>
                    <a:lnTo>
                      <a:pt x="729440" y="175847"/>
                    </a:lnTo>
                    <a:lnTo>
                      <a:pt x="858393" y="175847"/>
                    </a:lnTo>
                    <a:lnTo>
                      <a:pt x="858393" y="41746"/>
                    </a:lnTo>
                    <a:close/>
                    <a:moveTo>
                      <a:pt x="493889" y="41746"/>
                    </a:moveTo>
                    <a:lnTo>
                      <a:pt x="493889" y="175847"/>
                    </a:lnTo>
                    <a:lnTo>
                      <a:pt x="622842" y="175847"/>
                    </a:lnTo>
                    <a:lnTo>
                      <a:pt x="622842" y="41746"/>
                    </a:lnTo>
                    <a:close/>
                    <a:moveTo>
                      <a:pt x="260368" y="41746"/>
                    </a:moveTo>
                    <a:lnTo>
                      <a:pt x="260368" y="175847"/>
                    </a:lnTo>
                    <a:lnTo>
                      <a:pt x="389321" y="175847"/>
                    </a:lnTo>
                    <a:lnTo>
                      <a:pt x="389321" y="41746"/>
                    </a:lnTo>
                    <a:close/>
                    <a:moveTo>
                      <a:pt x="35169" y="41746"/>
                    </a:moveTo>
                    <a:lnTo>
                      <a:pt x="35169" y="175847"/>
                    </a:lnTo>
                    <a:lnTo>
                      <a:pt x="164122" y="175847"/>
                    </a:lnTo>
                    <a:lnTo>
                      <a:pt x="164122" y="41746"/>
                    </a:lnTo>
                    <a:close/>
                    <a:moveTo>
                      <a:pt x="0" y="0"/>
                    </a:moveTo>
                    <a:lnTo>
                      <a:pt x="1360714" y="0"/>
                    </a:lnTo>
                    <a:lnTo>
                      <a:pt x="1360714" y="206829"/>
                    </a:lnTo>
                    <a:lnTo>
                      <a:pt x="0" y="206829"/>
                    </a:lnTo>
                    <a:close/>
                  </a:path>
                </a:pathLst>
              </a:custGeom>
              <a:solidFill>
                <a:srgbClr val="6C6C6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800" noProof="0" dirty="0">
                  <a:solidFill>
                    <a:srgbClr val="211F26"/>
                  </a:solidFill>
                  <a:latin typeface="Calibri" panose="020F0502020204030204" pitchFamily="34" charset="0"/>
                  <a:cs typeface="Calibri" panose="020F0502020204030204" pitchFamily="34" charset="0"/>
                </a:endParaRPr>
              </a:p>
            </p:txBody>
          </p:sp>
        </p:grpSp>
        <p:grpSp>
          <p:nvGrpSpPr>
            <p:cNvPr id="30" name="Groep 29">
              <a:extLst>
                <a:ext uri="{FF2B5EF4-FFF2-40B4-BE49-F238E27FC236}">
                  <a16:creationId xmlns:a16="http://schemas.microsoft.com/office/drawing/2014/main" id="{85752744-A0CA-410D-8DD7-1616EF29DAC1}"/>
                </a:ext>
              </a:extLst>
            </p:cNvPr>
            <p:cNvGrpSpPr/>
            <p:nvPr userDrawn="1"/>
          </p:nvGrpSpPr>
          <p:grpSpPr>
            <a:xfrm>
              <a:off x="15225598" y="6163087"/>
              <a:ext cx="627798" cy="576693"/>
              <a:chOff x="-938434" y="4570310"/>
              <a:chExt cx="627798" cy="576693"/>
            </a:xfrm>
          </p:grpSpPr>
          <p:grpSp>
            <p:nvGrpSpPr>
              <p:cNvPr id="31" name="Inspireren">
                <a:extLst>
                  <a:ext uri="{FF2B5EF4-FFF2-40B4-BE49-F238E27FC236}">
                    <a16:creationId xmlns:a16="http://schemas.microsoft.com/office/drawing/2014/main" id="{47EF365B-B82A-4A90-84BE-63F794AF348D}"/>
                  </a:ext>
                </a:extLst>
              </p:cNvPr>
              <p:cNvGrpSpPr>
                <a:grpSpLocks noChangeAspect="1"/>
              </p:cNvGrpSpPr>
              <p:nvPr userDrawn="1"/>
            </p:nvGrpSpPr>
            <p:grpSpPr bwMode="auto">
              <a:xfrm>
                <a:off x="-716116" y="4570310"/>
                <a:ext cx="169778" cy="242385"/>
                <a:chOff x="4768" y="2783"/>
                <a:chExt cx="788" cy="1125"/>
              </a:xfrm>
              <a:gradFill>
                <a:gsLst>
                  <a:gs pos="0">
                    <a:srgbClr val="9D9FA1"/>
                  </a:gs>
                  <a:gs pos="70000">
                    <a:srgbClr val="211F26"/>
                  </a:gs>
                </a:gsLst>
                <a:lin ang="2700000" scaled="0"/>
              </a:gradFill>
            </p:grpSpPr>
            <p:sp>
              <p:nvSpPr>
                <p:cNvPr id="33" name="Freeform 12">
                  <a:extLst>
                    <a:ext uri="{FF2B5EF4-FFF2-40B4-BE49-F238E27FC236}">
                      <a16:creationId xmlns:a16="http://schemas.microsoft.com/office/drawing/2014/main" id="{E7088AA2-C8C8-4711-BCF1-6A8DC975613B}"/>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34" name="Freeform 13">
                  <a:extLst>
                    <a:ext uri="{FF2B5EF4-FFF2-40B4-BE49-F238E27FC236}">
                      <a16:creationId xmlns:a16="http://schemas.microsoft.com/office/drawing/2014/main" id="{ACAD97EC-C2AB-4868-8D11-689D4677C655}"/>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35" name="Freeform 14">
                  <a:extLst>
                    <a:ext uri="{FF2B5EF4-FFF2-40B4-BE49-F238E27FC236}">
                      <a16:creationId xmlns:a16="http://schemas.microsoft.com/office/drawing/2014/main" id="{B2671E62-A05A-4079-8A5D-095E7353C425}"/>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grpSp>
          <p:sp>
            <p:nvSpPr>
              <p:cNvPr id="32" name="Tekstvak 31">
                <a:extLst>
                  <a:ext uri="{FF2B5EF4-FFF2-40B4-BE49-F238E27FC236}">
                    <a16:creationId xmlns:a16="http://schemas.microsoft.com/office/drawing/2014/main" id="{27437636-2E8F-4674-8542-91A9D6889C2F}"/>
                  </a:ext>
                </a:extLst>
              </p:cNvPr>
              <p:cNvSpPr txBox="1"/>
              <p:nvPr userDrawn="1"/>
            </p:nvSpPr>
            <p:spPr>
              <a:xfrm>
                <a:off x="-938434" y="4824764"/>
                <a:ext cx="627798" cy="322239"/>
              </a:xfrm>
              <a:prstGeom prst="rect">
                <a:avLst/>
              </a:prstGeom>
              <a:noFill/>
            </p:spPr>
            <p:txBody>
              <a:bodyPr wrap="square" lIns="0" tIns="0" rIns="0" bIns="0" rtlCol="0" anchor="ctr">
                <a:noAutofit/>
              </a:bodyPr>
              <a:lstStyle/>
              <a:p>
                <a:pPr marL="0" marR="0" lvl="0" indent="0" algn="ctr" defTabSz="685800" rtl="0"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sp>
        <p:nvSpPr>
          <p:cNvPr id="13" name="Tijdelijke aanduiding voor media 12">
            <a:extLst>
              <a:ext uri="{FF2B5EF4-FFF2-40B4-BE49-F238E27FC236}">
                <a16:creationId xmlns:a16="http://schemas.microsoft.com/office/drawing/2014/main" id="{E225D8F7-E2F5-4DA6-B6BE-FADF3D26511E}"/>
              </a:ext>
            </a:extLst>
          </p:cNvPr>
          <p:cNvSpPr>
            <a:spLocks noGrp="1"/>
          </p:cNvSpPr>
          <p:nvPr userDrawn="1">
            <p:ph type="media" sz="quarter" idx="14" hasCustomPrompt="1"/>
          </p:nvPr>
        </p:nvSpPr>
        <p:spPr>
          <a:xfrm>
            <a:off x="0" y="1"/>
            <a:ext cx="9353550" cy="5143499"/>
          </a:xfrm>
          <a:custGeom>
            <a:avLst/>
            <a:gdLst>
              <a:gd name="connsiteX0" fmla="*/ 0 w 12475960"/>
              <a:gd name="connsiteY0" fmla="*/ 0 h 6858001"/>
              <a:gd name="connsiteX1" fmla="*/ 12192000 w 12475960"/>
              <a:gd name="connsiteY1" fmla="*/ 0 h 6858001"/>
              <a:gd name="connsiteX2" fmla="*/ 12192000 w 12475960"/>
              <a:gd name="connsiteY2" fmla="*/ 6309665 h 6858001"/>
              <a:gd name="connsiteX3" fmla="*/ 12201322 w 12475960"/>
              <a:gd name="connsiteY3" fmla="*/ 6308725 h 6858001"/>
              <a:gd name="connsiteX4" fmla="*/ 12475960 w 12475960"/>
              <a:gd name="connsiteY4" fmla="*/ 6583363 h 6858001"/>
              <a:gd name="connsiteX5" fmla="*/ 12201322 w 12475960"/>
              <a:gd name="connsiteY5" fmla="*/ 6858001 h 6858001"/>
              <a:gd name="connsiteX6" fmla="*/ 12192000 w 12475960"/>
              <a:gd name="connsiteY6" fmla="*/ 6857062 h 6858001"/>
              <a:gd name="connsiteX7" fmla="*/ 12192000 w 12475960"/>
              <a:gd name="connsiteY7" fmla="*/ 6858000 h 6858001"/>
              <a:gd name="connsiteX8" fmla="*/ 0 w 12475960"/>
              <a:gd name="connsiteY8" fmla="*/ 6858000 h 6858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75960" h="6858001">
                <a:moveTo>
                  <a:pt x="0" y="0"/>
                </a:moveTo>
                <a:lnTo>
                  <a:pt x="12192000" y="0"/>
                </a:lnTo>
                <a:lnTo>
                  <a:pt x="12192000" y="6309665"/>
                </a:lnTo>
                <a:lnTo>
                  <a:pt x="12201322" y="6308725"/>
                </a:lnTo>
                <a:cubicBezTo>
                  <a:pt x="12353000" y="6308725"/>
                  <a:pt x="12475960" y="6431685"/>
                  <a:pt x="12475960" y="6583363"/>
                </a:cubicBezTo>
                <a:cubicBezTo>
                  <a:pt x="12475960" y="6735041"/>
                  <a:pt x="12353000" y="6858001"/>
                  <a:pt x="12201322" y="6858001"/>
                </a:cubicBezTo>
                <a:lnTo>
                  <a:pt x="12192000" y="6857062"/>
                </a:lnTo>
                <a:lnTo>
                  <a:pt x="12192000" y="6858000"/>
                </a:lnTo>
                <a:lnTo>
                  <a:pt x="0" y="6858000"/>
                </a:lnTo>
                <a:close/>
              </a:path>
            </a:pathLst>
          </a:custGeom>
          <a:solidFill>
            <a:schemeClr val="bg1">
              <a:lumMod val="75000"/>
            </a:schemeClr>
          </a:solidFill>
        </p:spPr>
        <p:txBody>
          <a:bodyPr wrap="square" bIns="1080000" anchor="ctr" anchorCtr="0">
            <a:noAutofit/>
          </a:bodyPr>
          <a:lstStyle>
            <a:lvl1pPr marL="0" indent="0" algn="ctr">
              <a:lnSpc>
                <a:spcPct val="100000"/>
              </a:lnSpc>
              <a:spcBef>
                <a:spcPts val="0"/>
              </a:spcBef>
              <a:buNone/>
              <a:defRPr>
                <a:solidFill>
                  <a:schemeClr val="bg1">
                    <a:lumMod val="95000"/>
                  </a:schemeClr>
                </a:solidFill>
              </a:defRPr>
            </a:lvl1pPr>
          </a:lstStyle>
          <a:p>
            <a:r>
              <a:rPr lang="nl-NL"/>
              <a:t>Klik op onderstaand icon</a:t>
            </a:r>
            <a:br>
              <a:rPr lang="nl-NL"/>
            </a:br>
            <a:r>
              <a:rPr lang="nl-NL"/>
              <a:t>om een video in te voegen            </a:t>
            </a:r>
            <a:endParaRPr lang="nl-NL" dirty="0"/>
          </a:p>
        </p:txBody>
      </p:sp>
      <p:sp>
        <p:nvSpPr>
          <p:cNvPr id="12" name="Tijdelijke aanduiding voor tekst 11">
            <a:extLst>
              <a:ext uri="{FF2B5EF4-FFF2-40B4-BE49-F238E27FC236}">
                <a16:creationId xmlns:a16="http://schemas.microsoft.com/office/drawing/2014/main" id="{C2311990-CF9A-440D-B735-525CD8AFCB4F}"/>
              </a:ext>
            </a:extLst>
          </p:cNvPr>
          <p:cNvSpPr>
            <a:spLocks noGrp="1"/>
          </p:cNvSpPr>
          <p:nvPr userDrawn="1">
            <p:ph type="body" sz="quarter" idx="16" hasCustomPrompt="1"/>
          </p:nvPr>
        </p:nvSpPr>
        <p:spPr>
          <a:xfrm>
            <a:off x="0" y="0"/>
            <a:ext cx="9144000" cy="5143500"/>
          </a:xfrm>
          <a:solidFill>
            <a:schemeClr val="tx2">
              <a:alpha val="50000"/>
            </a:schemeClr>
          </a:solidFill>
        </p:spPr>
        <p:txBody>
          <a:bodyPr/>
          <a:lstStyle>
            <a:lvl1pPr marL="0" indent="0">
              <a:buNone/>
              <a:defRPr/>
            </a:lvl1pPr>
          </a:lstStyle>
          <a:p>
            <a:pPr lvl="0"/>
            <a:r>
              <a:rPr lang="nl-NL"/>
              <a:t> </a:t>
            </a:r>
            <a:endParaRPr lang="nl-NL" dirty="0"/>
          </a:p>
        </p:txBody>
      </p:sp>
      <p:sp>
        <p:nvSpPr>
          <p:cNvPr id="10" name="Tijdelijke aanduiding voor tekst 9">
            <a:extLst>
              <a:ext uri="{FF2B5EF4-FFF2-40B4-BE49-F238E27FC236}">
                <a16:creationId xmlns:a16="http://schemas.microsoft.com/office/drawing/2014/main" id="{32DE5F66-ECCB-4780-BDD5-08E9A47629C4}"/>
              </a:ext>
            </a:extLst>
          </p:cNvPr>
          <p:cNvSpPr>
            <a:spLocks noGrp="1"/>
          </p:cNvSpPr>
          <p:nvPr userDrawn="1">
            <p:ph type="body" sz="quarter" idx="15" hasCustomPrompt="1"/>
          </p:nvPr>
        </p:nvSpPr>
        <p:spPr>
          <a:xfrm>
            <a:off x="4778518" y="1"/>
            <a:ext cx="4365482" cy="3317081"/>
          </a:xfrm>
          <a:custGeom>
            <a:avLst/>
            <a:gdLst>
              <a:gd name="connsiteX0" fmla="*/ 0 w 5816600"/>
              <a:gd name="connsiteY0" fmla="*/ 0 h 4422775"/>
              <a:gd name="connsiteX1" fmla="*/ 5816600 w 5816600"/>
              <a:gd name="connsiteY1" fmla="*/ 0 h 4422775"/>
              <a:gd name="connsiteX2" fmla="*/ 5816600 w 5816600"/>
              <a:gd name="connsiteY2" fmla="*/ 4422775 h 4422775"/>
              <a:gd name="connsiteX3" fmla="*/ 0 w 5816600"/>
              <a:gd name="connsiteY3" fmla="*/ 4422775 h 4422775"/>
              <a:gd name="connsiteX4" fmla="*/ 0 w 5816600"/>
              <a:gd name="connsiteY4" fmla="*/ 0 h 4422775"/>
              <a:gd name="connsiteX0" fmla="*/ 0 w 5816600"/>
              <a:gd name="connsiteY0" fmla="*/ 0 h 4422775"/>
              <a:gd name="connsiteX1" fmla="*/ 5816600 w 5816600"/>
              <a:gd name="connsiteY1" fmla="*/ 0 h 4422775"/>
              <a:gd name="connsiteX2" fmla="*/ 5816600 w 5816600"/>
              <a:gd name="connsiteY2" fmla="*/ 4422775 h 4422775"/>
              <a:gd name="connsiteX3" fmla="*/ 0 w 5816600"/>
              <a:gd name="connsiteY3" fmla="*/ 0 h 4422775"/>
              <a:gd name="connsiteX0" fmla="*/ 5152 w 5821752"/>
              <a:gd name="connsiteY0" fmla="*/ 0 h 4422775"/>
              <a:gd name="connsiteX1" fmla="*/ 5821752 w 5821752"/>
              <a:gd name="connsiteY1" fmla="*/ 0 h 4422775"/>
              <a:gd name="connsiteX2" fmla="*/ 5821752 w 5821752"/>
              <a:gd name="connsiteY2" fmla="*/ 4422775 h 4422775"/>
              <a:gd name="connsiteX3" fmla="*/ 5152 w 5821752"/>
              <a:gd name="connsiteY3" fmla="*/ 0 h 4422775"/>
              <a:gd name="connsiteX0" fmla="*/ 4043 w 5820643"/>
              <a:gd name="connsiteY0" fmla="*/ 0 h 4422775"/>
              <a:gd name="connsiteX1" fmla="*/ 5820643 w 5820643"/>
              <a:gd name="connsiteY1" fmla="*/ 0 h 4422775"/>
              <a:gd name="connsiteX2" fmla="*/ 5820643 w 5820643"/>
              <a:gd name="connsiteY2" fmla="*/ 4422775 h 4422775"/>
              <a:gd name="connsiteX3" fmla="*/ 4043 w 5820643"/>
              <a:gd name="connsiteY3" fmla="*/ 0 h 4422775"/>
            </a:gdLst>
            <a:ahLst/>
            <a:cxnLst>
              <a:cxn ang="0">
                <a:pos x="connsiteX0" y="connsiteY0"/>
              </a:cxn>
              <a:cxn ang="0">
                <a:pos x="connsiteX1" y="connsiteY1"/>
              </a:cxn>
              <a:cxn ang="0">
                <a:pos x="connsiteX2" y="connsiteY2"/>
              </a:cxn>
              <a:cxn ang="0">
                <a:pos x="connsiteX3" y="connsiteY3"/>
              </a:cxn>
            </a:cxnLst>
            <a:rect l="l" t="t" r="r" b="b"/>
            <a:pathLst>
              <a:path w="5820643" h="4422775">
                <a:moveTo>
                  <a:pt x="4043" y="0"/>
                </a:moveTo>
                <a:lnTo>
                  <a:pt x="5820643" y="0"/>
                </a:lnTo>
                <a:lnTo>
                  <a:pt x="5820643" y="4422775"/>
                </a:lnTo>
                <a:cubicBezTo>
                  <a:pt x="5037476" y="1576917"/>
                  <a:pt x="-165290" y="2096558"/>
                  <a:pt x="4043" y="0"/>
                </a:cubicBezTo>
                <a:close/>
              </a:path>
            </a:pathLst>
          </a:custGeom>
          <a:solidFill>
            <a:schemeClr val="accent2"/>
          </a:solidFill>
        </p:spPr>
        <p:txBody>
          <a:bodyPr/>
          <a:lstStyle>
            <a:lvl1pPr marL="0" indent="0">
              <a:buNone/>
              <a:defRPr/>
            </a:lvl1pPr>
          </a:lstStyle>
          <a:p>
            <a:pPr lvl="0"/>
            <a:r>
              <a:rPr lang="nl-NL" dirty="0"/>
              <a:t> </a:t>
            </a:r>
          </a:p>
        </p:txBody>
      </p:sp>
      <p:sp>
        <p:nvSpPr>
          <p:cNvPr id="2" name="titel">
            <a:extLst>
              <a:ext uri="{FF2B5EF4-FFF2-40B4-BE49-F238E27FC236}">
                <a16:creationId xmlns:a16="http://schemas.microsoft.com/office/drawing/2014/main" id="{D343BD9E-9AEB-4DF2-BA9D-F7BEF898D6EE}"/>
              </a:ext>
            </a:extLst>
          </p:cNvPr>
          <p:cNvSpPr>
            <a:spLocks noGrp="1"/>
          </p:cNvSpPr>
          <p:nvPr>
            <p:ph type="title" hasCustomPrompt="1"/>
          </p:nvPr>
        </p:nvSpPr>
        <p:spPr>
          <a:xfrm>
            <a:off x="401241" y="3022227"/>
            <a:ext cx="8335565" cy="542330"/>
          </a:xfrm>
        </p:spPr>
        <p:txBody>
          <a:bodyPr tIns="72000"/>
          <a:lstStyle>
            <a:lvl1pPr>
              <a:lnSpc>
                <a:spcPts val="3750"/>
              </a:lnSpc>
              <a:defRPr sz="4500" baseline="0">
                <a:solidFill>
                  <a:schemeClr val="bg1"/>
                </a:solidFill>
              </a:defRPr>
            </a:lvl1pPr>
          </a:lstStyle>
          <a:p>
            <a:r>
              <a:rPr lang="nl-NL" dirty="0"/>
              <a:t>Titel slide</a:t>
            </a:r>
          </a:p>
        </p:txBody>
      </p:sp>
      <p:sp>
        <p:nvSpPr>
          <p:cNvPr id="96" name="tekst">
            <a:extLst>
              <a:ext uri="{FF2B5EF4-FFF2-40B4-BE49-F238E27FC236}">
                <a16:creationId xmlns:a16="http://schemas.microsoft.com/office/drawing/2014/main" id="{64C41C71-9734-4A66-954F-FAC0366D4D86}"/>
              </a:ext>
            </a:extLst>
          </p:cNvPr>
          <p:cNvSpPr>
            <a:spLocks noGrp="1"/>
          </p:cNvSpPr>
          <p:nvPr userDrawn="1">
            <p:ph type="body" sz="quarter" idx="19" hasCustomPrompt="1"/>
          </p:nvPr>
        </p:nvSpPr>
        <p:spPr>
          <a:xfrm>
            <a:off x="410767" y="3624794"/>
            <a:ext cx="8326040" cy="197112"/>
          </a:xfrm>
        </p:spPr>
        <p:txBody>
          <a:bodyPr/>
          <a:lstStyle>
            <a:lvl1pPr marL="0" indent="0">
              <a:buNone/>
              <a:defRPr sz="1200" b="0">
                <a:solidFill>
                  <a:schemeClr val="bg1"/>
                </a:solidFill>
              </a:defRPr>
            </a:lvl1pPr>
            <a:lvl2pPr marL="0" indent="0">
              <a:buFont typeface="Arial" panose="020B0604020202020204" pitchFamily="34" charset="0"/>
              <a:buNone/>
              <a:defRPr sz="1050" b="0">
                <a:solidFill>
                  <a:schemeClr val="bg1"/>
                </a:solidFill>
              </a:defRPr>
            </a:lvl2pPr>
            <a:lvl3pPr marL="0" indent="0">
              <a:buFont typeface="Arial" panose="020B0604020202020204" pitchFamily="34" charset="0"/>
              <a:buNone/>
              <a:defRPr sz="1050" b="0">
                <a:solidFill>
                  <a:schemeClr val="bg1"/>
                </a:solidFill>
              </a:defRPr>
            </a:lvl3pPr>
            <a:lvl4pPr marL="0" indent="0">
              <a:buFont typeface="Arial" panose="020B0604020202020204" pitchFamily="34" charset="0"/>
              <a:buNone/>
              <a:defRPr sz="1050" b="0">
                <a:solidFill>
                  <a:schemeClr val="bg1"/>
                </a:solidFill>
              </a:defRPr>
            </a:lvl4pPr>
            <a:lvl5pPr marL="0" indent="0">
              <a:buFont typeface="Arial" panose="020B0604020202020204" pitchFamily="34" charset="0"/>
              <a:buNone/>
              <a:defRPr sz="1200" b="0">
                <a:solidFill>
                  <a:schemeClr val="bg1"/>
                </a:solidFill>
              </a:defRPr>
            </a:lvl5pPr>
            <a:lvl6pPr marL="0" indent="0">
              <a:buFont typeface="Arial" panose="020B0604020202020204" pitchFamily="34" charset="0"/>
              <a:buNone/>
              <a:defRPr sz="1050" b="0">
                <a:solidFill>
                  <a:schemeClr val="bg1"/>
                </a:solidFill>
              </a:defRPr>
            </a:lvl6pPr>
            <a:lvl7pPr marL="0" indent="0">
              <a:buFont typeface="Arial" panose="020B0604020202020204" pitchFamily="34" charset="0"/>
              <a:buNone/>
              <a:defRPr sz="1050" b="0">
                <a:solidFill>
                  <a:schemeClr val="bg1"/>
                </a:solidFill>
              </a:defRPr>
            </a:lvl7pPr>
            <a:lvl8pPr marL="0" indent="0">
              <a:buFont typeface="Arial" panose="020B0604020202020204" pitchFamily="34" charset="0"/>
              <a:buNone/>
              <a:defRPr sz="1050" b="0">
                <a:solidFill>
                  <a:schemeClr val="bg1"/>
                </a:solidFill>
              </a:defRPr>
            </a:lvl8pPr>
            <a:lvl9pPr marL="0" indent="0">
              <a:buFont typeface="Arial" panose="020B0604020202020204" pitchFamily="34" charset="0"/>
              <a:buNone/>
              <a:defRPr sz="1050" b="0" i="0">
                <a:solidFill>
                  <a:schemeClr val="bg1"/>
                </a:solidFill>
              </a:defRPr>
            </a:lvl9pPr>
          </a:lstStyle>
          <a:p>
            <a:pPr lvl="0"/>
            <a:r>
              <a:rPr lang="nl-NL" dirty="0"/>
              <a:t>Naam spreker</a:t>
            </a:r>
          </a:p>
          <a:p>
            <a:pPr lvl="4"/>
            <a:endParaRPr lang="nl-NL" dirty="0"/>
          </a:p>
        </p:txBody>
      </p:sp>
      <p:sp>
        <p:nvSpPr>
          <p:cNvPr id="123" name="Tijdelijke aanduiding voor tekst 122">
            <a:extLst>
              <a:ext uri="{FF2B5EF4-FFF2-40B4-BE49-F238E27FC236}">
                <a16:creationId xmlns:a16="http://schemas.microsoft.com/office/drawing/2014/main" id="{7A4AB76B-610E-4570-9063-EEDD22668729}"/>
              </a:ext>
            </a:extLst>
          </p:cNvPr>
          <p:cNvSpPr>
            <a:spLocks noGrp="1"/>
          </p:cNvSpPr>
          <p:nvPr userDrawn="1">
            <p:ph type="body" sz="quarter" idx="21" hasCustomPrompt="1"/>
          </p:nvPr>
        </p:nvSpPr>
        <p:spPr>
          <a:xfrm>
            <a:off x="7175654" y="4382250"/>
            <a:ext cx="1563717" cy="520728"/>
          </a:xfrm>
          <a:custGeom>
            <a:avLst/>
            <a:gdLst>
              <a:gd name="connsiteX0" fmla="*/ 1229325 w 2084956"/>
              <a:gd name="connsiteY0" fmla="*/ 345109 h 694304"/>
              <a:gd name="connsiteX1" fmla="*/ 1192567 w 2084956"/>
              <a:gd name="connsiteY1" fmla="*/ 379826 h 694304"/>
              <a:gd name="connsiteX2" fmla="*/ 1198692 w 2084956"/>
              <a:gd name="connsiteY2" fmla="*/ 385951 h 694304"/>
              <a:gd name="connsiteX3" fmla="*/ 1237493 w 2084956"/>
              <a:gd name="connsiteY3" fmla="*/ 351237 h 694304"/>
              <a:gd name="connsiteX4" fmla="*/ 1229325 w 2084956"/>
              <a:gd name="connsiteY4" fmla="*/ 345109 h 694304"/>
              <a:gd name="connsiteX5" fmla="*/ 2029819 w 2084956"/>
              <a:gd name="connsiteY5" fmla="*/ 281805 h 694304"/>
              <a:gd name="connsiteX6" fmla="*/ 2084956 w 2084956"/>
              <a:gd name="connsiteY6" fmla="*/ 349192 h 694304"/>
              <a:gd name="connsiteX7" fmla="*/ 1913420 w 2084956"/>
              <a:gd name="connsiteY7" fmla="*/ 516644 h 694304"/>
              <a:gd name="connsiteX8" fmla="*/ 1899127 w 2084956"/>
              <a:gd name="connsiteY8" fmla="*/ 506433 h 694304"/>
              <a:gd name="connsiteX9" fmla="*/ 1919547 w 2084956"/>
              <a:gd name="connsiteY9" fmla="*/ 486012 h 694304"/>
              <a:gd name="connsiteX10" fmla="*/ 2046156 w 2084956"/>
              <a:gd name="connsiteY10" fmla="*/ 347151 h 694304"/>
              <a:gd name="connsiteX11" fmla="*/ 2025735 w 2084956"/>
              <a:gd name="connsiteY11" fmla="*/ 320604 h 694304"/>
              <a:gd name="connsiteX12" fmla="*/ 1976725 w 2084956"/>
              <a:gd name="connsiteY12" fmla="*/ 398202 h 694304"/>
              <a:gd name="connsiteX13" fmla="*/ 1903211 w 2084956"/>
              <a:gd name="connsiteY13" fmla="*/ 412498 h 694304"/>
              <a:gd name="connsiteX14" fmla="*/ 1856242 w 2084956"/>
              <a:gd name="connsiteY14" fmla="*/ 418623 h 694304"/>
              <a:gd name="connsiteX15" fmla="*/ 1780686 w 2084956"/>
              <a:gd name="connsiteY15" fmla="*/ 371656 h 694304"/>
              <a:gd name="connsiteX16" fmla="*/ 1705129 w 2084956"/>
              <a:gd name="connsiteY16" fmla="*/ 412498 h 694304"/>
              <a:gd name="connsiteX17" fmla="*/ 1656119 w 2084956"/>
              <a:gd name="connsiteY17" fmla="*/ 383909 h 694304"/>
              <a:gd name="connsiteX18" fmla="*/ 1641825 w 2084956"/>
              <a:gd name="connsiteY18" fmla="*/ 367572 h 694304"/>
              <a:gd name="connsiteX19" fmla="*/ 1549931 w 2084956"/>
              <a:gd name="connsiteY19" fmla="*/ 424750 h 694304"/>
              <a:gd name="connsiteX20" fmla="*/ 1509090 w 2084956"/>
              <a:gd name="connsiteY20" fmla="*/ 398202 h 694304"/>
              <a:gd name="connsiteX21" fmla="*/ 1486628 w 2084956"/>
              <a:gd name="connsiteY21" fmla="*/ 361445 h 694304"/>
              <a:gd name="connsiteX22" fmla="*/ 1517260 w 2084956"/>
              <a:gd name="connsiteY22" fmla="*/ 332858 h 694304"/>
              <a:gd name="connsiteX23" fmla="*/ 1560143 w 2084956"/>
              <a:gd name="connsiteY23" fmla="*/ 385950 h 694304"/>
              <a:gd name="connsiteX24" fmla="*/ 1621405 w 2084956"/>
              <a:gd name="connsiteY24" fmla="*/ 338983 h 694304"/>
              <a:gd name="connsiteX25" fmla="*/ 1676540 w 2084956"/>
              <a:gd name="connsiteY25" fmla="*/ 300183 h 694304"/>
              <a:gd name="connsiteX26" fmla="*/ 1694919 w 2084956"/>
              <a:gd name="connsiteY26" fmla="*/ 326731 h 694304"/>
              <a:gd name="connsiteX27" fmla="*/ 1686751 w 2084956"/>
              <a:gd name="connsiteY27" fmla="*/ 355320 h 694304"/>
              <a:gd name="connsiteX28" fmla="*/ 1705129 w 2084956"/>
              <a:gd name="connsiteY28" fmla="*/ 379825 h 694304"/>
              <a:gd name="connsiteX29" fmla="*/ 1764350 w 2084956"/>
              <a:gd name="connsiteY29" fmla="*/ 328772 h 694304"/>
              <a:gd name="connsiteX30" fmla="*/ 1801107 w 2084956"/>
              <a:gd name="connsiteY30" fmla="*/ 304267 h 694304"/>
              <a:gd name="connsiteX31" fmla="*/ 1835821 w 2084956"/>
              <a:gd name="connsiteY31" fmla="*/ 341024 h 694304"/>
              <a:gd name="connsiteX32" fmla="*/ 1872579 w 2084956"/>
              <a:gd name="connsiteY32" fmla="*/ 379825 h 694304"/>
              <a:gd name="connsiteX33" fmla="*/ 1966516 w 2084956"/>
              <a:gd name="connsiteY33" fmla="*/ 341024 h 694304"/>
              <a:gd name="connsiteX34" fmla="*/ 2029819 w 2084956"/>
              <a:gd name="connsiteY34" fmla="*/ 281805 h 694304"/>
              <a:gd name="connsiteX35" fmla="*/ 1070046 w 2084956"/>
              <a:gd name="connsiteY35" fmla="*/ 277720 h 694304"/>
              <a:gd name="connsiteX36" fmla="*/ 1112928 w 2084956"/>
              <a:gd name="connsiteY36" fmla="*/ 314477 h 694304"/>
              <a:gd name="connsiteX37" fmla="*/ 1018993 w 2084956"/>
              <a:gd name="connsiteY37" fmla="*/ 418624 h 694304"/>
              <a:gd name="connsiteX38" fmla="*/ 1035329 w 2084956"/>
              <a:gd name="connsiteY38" fmla="*/ 428833 h 694304"/>
              <a:gd name="connsiteX39" fmla="*/ 1119056 w 2084956"/>
              <a:gd name="connsiteY39" fmla="*/ 408413 h 694304"/>
              <a:gd name="connsiteX40" fmla="*/ 1127224 w 2084956"/>
              <a:gd name="connsiteY40" fmla="*/ 416581 h 694304"/>
              <a:gd name="connsiteX41" fmla="*/ 1016952 w 2084956"/>
              <a:gd name="connsiteY41" fmla="*/ 459465 h 694304"/>
              <a:gd name="connsiteX42" fmla="*/ 974067 w 2084956"/>
              <a:gd name="connsiteY42" fmla="*/ 432917 h 694304"/>
              <a:gd name="connsiteX43" fmla="*/ 1072087 w 2084956"/>
              <a:gd name="connsiteY43" fmla="*/ 318562 h 694304"/>
              <a:gd name="connsiteX44" fmla="*/ 1059834 w 2084956"/>
              <a:gd name="connsiteY44" fmla="*/ 310393 h 694304"/>
              <a:gd name="connsiteX45" fmla="*/ 1000615 w 2084956"/>
              <a:gd name="connsiteY45" fmla="*/ 332857 h 694304"/>
              <a:gd name="connsiteX46" fmla="*/ 984278 w 2084956"/>
              <a:gd name="connsiteY46" fmla="*/ 306309 h 694304"/>
              <a:gd name="connsiteX47" fmla="*/ 1070046 w 2084956"/>
              <a:gd name="connsiteY47" fmla="*/ 277720 h 694304"/>
              <a:gd name="connsiteX48" fmla="*/ 1521342 w 2084956"/>
              <a:gd name="connsiteY48" fmla="*/ 189912 h 694304"/>
              <a:gd name="connsiteX49" fmla="*/ 1558099 w 2084956"/>
              <a:gd name="connsiteY49" fmla="*/ 216460 h 694304"/>
              <a:gd name="connsiteX50" fmla="*/ 1404943 w 2084956"/>
              <a:gd name="connsiteY50" fmla="*/ 453340 h 694304"/>
              <a:gd name="connsiteX51" fmla="*/ 1388606 w 2084956"/>
              <a:gd name="connsiteY51" fmla="*/ 508475 h 694304"/>
              <a:gd name="connsiteX52" fmla="*/ 1372270 w 2084956"/>
              <a:gd name="connsiteY52" fmla="*/ 518686 h 694304"/>
              <a:gd name="connsiteX53" fmla="*/ 1353892 w 2084956"/>
              <a:gd name="connsiteY53" fmla="*/ 502350 h 694304"/>
              <a:gd name="connsiteX54" fmla="*/ 1376354 w 2084956"/>
              <a:gd name="connsiteY54" fmla="*/ 408415 h 694304"/>
              <a:gd name="connsiteX55" fmla="*/ 1368185 w 2084956"/>
              <a:gd name="connsiteY55" fmla="*/ 394119 h 694304"/>
              <a:gd name="connsiteX56" fmla="*/ 1313051 w 2084956"/>
              <a:gd name="connsiteY56" fmla="*/ 420667 h 694304"/>
              <a:gd name="connsiteX57" fmla="*/ 1251788 w 2084956"/>
              <a:gd name="connsiteY57" fmla="*/ 383910 h 694304"/>
              <a:gd name="connsiteX58" fmla="*/ 1200736 w 2084956"/>
              <a:gd name="connsiteY58" fmla="*/ 430876 h 694304"/>
              <a:gd name="connsiteX59" fmla="*/ 1155810 w 2084956"/>
              <a:gd name="connsiteY59" fmla="*/ 392078 h 694304"/>
              <a:gd name="connsiteX60" fmla="*/ 1253829 w 2084956"/>
              <a:gd name="connsiteY60" fmla="*/ 310395 h 694304"/>
              <a:gd name="connsiteX61" fmla="*/ 1313051 w 2084956"/>
              <a:gd name="connsiteY61" fmla="*/ 387994 h 694304"/>
              <a:gd name="connsiteX62" fmla="*/ 1472332 w 2084956"/>
              <a:gd name="connsiteY62" fmla="*/ 222585 h 694304"/>
              <a:gd name="connsiteX63" fmla="*/ 1521342 w 2084956"/>
              <a:gd name="connsiteY63" fmla="*/ 189912 h 694304"/>
              <a:gd name="connsiteX64" fmla="*/ 949564 w 2084956"/>
              <a:gd name="connsiteY64" fmla="*/ 0 h 694304"/>
              <a:gd name="connsiteX65" fmla="*/ 1055750 w 2084956"/>
              <a:gd name="connsiteY65" fmla="*/ 28589 h 694304"/>
              <a:gd name="connsiteX66" fmla="*/ 955690 w 2084956"/>
              <a:gd name="connsiteY66" fmla="*/ 34714 h 694304"/>
              <a:gd name="connsiteX67" fmla="*/ 584032 w 2084956"/>
              <a:gd name="connsiteY67" fmla="*/ 289974 h 694304"/>
              <a:gd name="connsiteX68" fmla="*/ 780071 w 2084956"/>
              <a:gd name="connsiteY68" fmla="*/ 263428 h 694304"/>
              <a:gd name="connsiteX69" fmla="*/ 910764 w 2084956"/>
              <a:gd name="connsiteY69" fmla="*/ 314479 h 694304"/>
              <a:gd name="connsiteX70" fmla="*/ 896471 w 2084956"/>
              <a:gd name="connsiteY70" fmla="*/ 332859 h 694304"/>
              <a:gd name="connsiteX71" fmla="*/ 796408 w 2084956"/>
              <a:gd name="connsiteY71" fmla="*/ 302227 h 694304"/>
              <a:gd name="connsiteX72" fmla="*/ 555444 w 2084956"/>
              <a:gd name="connsiteY72" fmla="*/ 341025 h 694304"/>
              <a:gd name="connsiteX73" fmla="*/ 663674 w 2084956"/>
              <a:gd name="connsiteY73" fmla="*/ 657547 h 694304"/>
              <a:gd name="connsiteX74" fmla="*/ 865838 w 2084956"/>
              <a:gd name="connsiteY74" fmla="*/ 592201 h 694304"/>
              <a:gd name="connsiteX75" fmla="*/ 876050 w 2084956"/>
              <a:gd name="connsiteY75" fmla="*/ 608537 h 694304"/>
              <a:gd name="connsiteX76" fmla="*/ 645295 w 2084956"/>
              <a:gd name="connsiteY76" fmla="*/ 694304 h 694304"/>
              <a:gd name="connsiteX77" fmla="*/ 494181 w 2084956"/>
              <a:gd name="connsiteY77" fmla="*/ 357364 h 694304"/>
              <a:gd name="connsiteX78" fmla="*/ 53094 w 2084956"/>
              <a:gd name="connsiteY78" fmla="*/ 551359 h 694304"/>
              <a:gd name="connsiteX79" fmla="*/ 104145 w 2084956"/>
              <a:gd name="connsiteY79" fmla="*/ 588117 h 694304"/>
              <a:gd name="connsiteX80" fmla="*/ 69430 w 2084956"/>
              <a:gd name="connsiteY80" fmla="*/ 606494 h 694304"/>
              <a:gd name="connsiteX81" fmla="*/ 0 w 2084956"/>
              <a:gd name="connsiteY81" fmla="*/ 559528 h 694304"/>
              <a:gd name="connsiteX82" fmla="*/ 524814 w 2084956"/>
              <a:gd name="connsiteY82" fmla="*/ 306311 h 694304"/>
              <a:gd name="connsiteX83" fmla="*/ 949564 w 2084956"/>
              <a:gd name="connsiteY83" fmla="*/ 0 h 694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Lst>
            <a:rect l="l" t="t" r="r" b="b"/>
            <a:pathLst>
              <a:path w="2084956" h="694304">
                <a:moveTo>
                  <a:pt x="1229325" y="345109"/>
                </a:moveTo>
                <a:cubicBezTo>
                  <a:pt x="1217072" y="345109"/>
                  <a:pt x="1192567" y="365530"/>
                  <a:pt x="1192567" y="379826"/>
                </a:cubicBezTo>
                <a:cubicBezTo>
                  <a:pt x="1192567" y="383910"/>
                  <a:pt x="1192567" y="385951"/>
                  <a:pt x="1198692" y="385951"/>
                </a:cubicBezTo>
                <a:cubicBezTo>
                  <a:pt x="1208904" y="385951"/>
                  <a:pt x="1235452" y="357362"/>
                  <a:pt x="1237493" y="351237"/>
                </a:cubicBezTo>
                <a:cubicBezTo>
                  <a:pt x="1237493" y="347152"/>
                  <a:pt x="1233409" y="345109"/>
                  <a:pt x="1229325" y="345109"/>
                </a:cubicBezTo>
                <a:close/>
                <a:moveTo>
                  <a:pt x="2029819" y="281805"/>
                </a:moveTo>
                <a:cubicBezTo>
                  <a:pt x="2062492" y="281805"/>
                  <a:pt x="2084956" y="298142"/>
                  <a:pt x="2084956" y="349192"/>
                </a:cubicBezTo>
                <a:cubicBezTo>
                  <a:pt x="2084956" y="439044"/>
                  <a:pt x="1939968" y="516644"/>
                  <a:pt x="1913420" y="516644"/>
                </a:cubicBezTo>
                <a:cubicBezTo>
                  <a:pt x="1907295" y="516644"/>
                  <a:pt x="1899127" y="514601"/>
                  <a:pt x="1899127" y="506433"/>
                </a:cubicBezTo>
                <a:cubicBezTo>
                  <a:pt x="1899127" y="500306"/>
                  <a:pt x="1907295" y="492137"/>
                  <a:pt x="1919547" y="486012"/>
                </a:cubicBezTo>
                <a:cubicBezTo>
                  <a:pt x="2037987" y="426791"/>
                  <a:pt x="2046156" y="371656"/>
                  <a:pt x="2046156" y="347151"/>
                </a:cubicBezTo>
                <a:cubicBezTo>
                  <a:pt x="2046156" y="328772"/>
                  <a:pt x="2037987" y="320604"/>
                  <a:pt x="2025735" y="320604"/>
                </a:cubicBezTo>
                <a:cubicBezTo>
                  <a:pt x="1993062" y="320604"/>
                  <a:pt x="2009398" y="377781"/>
                  <a:pt x="1976725" y="398202"/>
                </a:cubicBezTo>
                <a:cubicBezTo>
                  <a:pt x="1962432" y="406370"/>
                  <a:pt x="1935884" y="408414"/>
                  <a:pt x="1903211" y="412498"/>
                </a:cubicBezTo>
                <a:cubicBezTo>
                  <a:pt x="1876663" y="416582"/>
                  <a:pt x="1872579" y="418623"/>
                  <a:pt x="1856242" y="418623"/>
                </a:cubicBezTo>
                <a:cubicBezTo>
                  <a:pt x="1813360" y="418623"/>
                  <a:pt x="1819485" y="371656"/>
                  <a:pt x="1780686" y="371656"/>
                </a:cubicBezTo>
                <a:cubicBezTo>
                  <a:pt x="1752097" y="371656"/>
                  <a:pt x="1752097" y="412498"/>
                  <a:pt x="1705129" y="412498"/>
                </a:cubicBezTo>
                <a:cubicBezTo>
                  <a:pt x="1680626" y="412498"/>
                  <a:pt x="1658162" y="404329"/>
                  <a:pt x="1656119" y="383909"/>
                </a:cubicBezTo>
                <a:cubicBezTo>
                  <a:pt x="1654078" y="375740"/>
                  <a:pt x="1649994" y="367572"/>
                  <a:pt x="1641825" y="367572"/>
                </a:cubicBezTo>
                <a:cubicBezTo>
                  <a:pt x="1615277" y="367572"/>
                  <a:pt x="1603025" y="424750"/>
                  <a:pt x="1549931" y="424750"/>
                </a:cubicBezTo>
                <a:cubicBezTo>
                  <a:pt x="1531554" y="424750"/>
                  <a:pt x="1521342" y="412498"/>
                  <a:pt x="1509090" y="398202"/>
                </a:cubicBezTo>
                <a:cubicBezTo>
                  <a:pt x="1496839" y="385950"/>
                  <a:pt x="1486628" y="377781"/>
                  <a:pt x="1486628" y="361445"/>
                </a:cubicBezTo>
                <a:cubicBezTo>
                  <a:pt x="1486628" y="351236"/>
                  <a:pt x="1496839" y="332858"/>
                  <a:pt x="1517260" y="332858"/>
                </a:cubicBezTo>
                <a:cubicBezTo>
                  <a:pt x="1558102" y="332858"/>
                  <a:pt x="1525426" y="385950"/>
                  <a:pt x="1560143" y="385950"/>
                </a:cubicBezTo>
                <a:cubicBezTo>
                  <a:pt x="1582604" y="385950"/>
                  <a:pt x="1605068" y="355320"/>
                  <a:pt x="1621405" y="338983"/>
                </a:cubicBezTo>
                <a:cubicBezTo>
                  <a:pt x="1627530" y="334899"/>
                  <a:pt x="1656119" y="300183"/>
                  <a:pt x="1676540" y="300183"/>
                </a:cubicBezTo>
                <a:cubicBezTo>
                  <a:pt x="1690835" y="300183"/>
                  <a:pt x="1694919" y="318563"/>
                  <a:pt x="1694919" y="326731"/>
                </a:cubicBezTo>
                <a:cubicBezTo>
                  <a:pt x="1694919" y="338983"/>
                  <a:pt x="1686751" y="345108"/>
                  <a:pt x="1686751" y="355320"/>
                </a:cubicBezTo>
                <a:cubicBezTo>
                  <a:pt x="1686751" y="367572"/>
                  <a:pt x="1694919" y="379825"/>
                  <a:pt x="1705129" y="379825"/>
                </a:cubicBezTo>
                <a:cubicBezTo>
                  <a:pt x="1717381" y="379825"/>
                  <a:pt x="1741888" y="351236"/>
                  <a:pt x="1764350" y="328772"/>
                </a:cubicBezTo>
                <a:cubicBezTo>
                  <a:pt x="1776602" y="316519"/>
                  <a:pt x="1788855" y="304267"/>
                  <a:pt x="1801107" y="304267"/>
                </a:cubicBezTo>
                <a:cubicBezTo>
                  <a:pt x="1817444" y="304267"/>
                  <a:pt x="1829696" y="312437"/>
                  <a:pt x="1835821" y="341024"/>
                </a:cubicBezTo>
                <a:cubicBezTo>
                  <a:pt x="1841948" y="371656"/>
                  <a:pt x="1841948" y="379825"/>
                  <a:pt x="1872579" y="379825"/>
                </a:cubicBezTo>
                <a:cubicBezTo>
                  <a:pt x="1903211" y="379825"/>
                  <a:pt x="1958346" y="371656"/>
                  <a:pt x="1966516" y="341024"/>
                </a:cubicBezTo>
                <a:cubicBezTo>
                  <a:pt x="1974682" y="314478"/>
                  <a:pt x="1976725" y="283846"/>
                  <a:pt x="2029819" y="281805"/>
                </a:cubicBezTo>
                <a:close/>
                <a:moveTo>
                  <a:pt x="1070046" y="277720"/>
                </a:moveTo>
                <a:cubicBezTo>
                  <a:pt x="1086383" y="277720"/>
                  <a:pt x="1112928" y="285889"/>
                  <a:pt x="1112928" y="314477"/>
                </a:cubicBezTo>
                <a:cubicBezTo>
                  <a:pt x="1112928" y="347151"/>
                  <a:pt x="1018993" y="390035"/>
                  <a:pt x="1018993" y="418624"/>
                </a:cubicBezTo>
                <a:cubicBezTo>
                  <a:pt x="1018993" y="424749"/>
                  <a:pt x="1027161" y="428833"/>
                  <a:pt x="1035329" y="428833"/>
                </a:cubicBezTo>
                <a:cubicBezTo>
                  <a:pt x="1061878" y="428833"/>
                  <a:pt x="1110888" y="408413"/>
                  <a:pt x="1119056" y="408413"/>
                </a:cubicBezTo>
                <a:cubicBezTo>
                  <a:pt x="1123140" y="408413"/>
                  <a:pt x="1127224" y="412497"/>
                  <a:pt x="1127224" y="416581"/>
                </a:cubicBezTo>
                <a:cubicBezTo>
                  <a:pt x="1127224" y="437002"/>
                  <a:pt x="1068003" y="459465"/>
                  <a:pt x="1016952" y="459465"/>
                </a:cubicBezTo>
                <a:cubicBezTo>
                  <a:pt x="984278" y="459465"/>
                  <a:pt x="974067" y="443127"/>
                  <a:pt x="974067" y="432917"/>
                </a:cubicBezTo>
                <a:cubicBezTo>
                  <a:pt x="974067" y="385951"/>
                  <a:pt x="1072087" y="336941"/>
                  <a:pt x="1072087" y="318562"/>
                </a:cubicBezTo>
                <a:cubicBezTo>
                  <a:pt x="1072087" y="314477"/>
                  <a:pt x="1068003" y="310393"/>
                  <a:pt x="1059834" y="310393"/>
                </a:cubicBezTo>
                <a:cubicBezTo>
                  <a:pt x="1041457" y="310393"/>
                  <a:pt x="1008783" y="328773"/>
                  <a:pt x="1000615" y="332857"/>
                </a:cubicBezTo>
                <a:cubicBezTo>
                  <a:pt x="990404" y="336941"/>
                  <a:pt x="976110" y="312436"/>
                  <a:pt x="984278" y="306309"/>
                </a:cubicBezTo>
                <a:cubicBezTo>
                  <a:pt x="992447" y="302225"/>
                  <a:pt x="1029204" y="279761"/>
                  <a:pt x="1070046" y="277720"/>
                </a:cubicBezTo>
                <a:close/>
                <a:moveTo>
                  <a:pt x="1521342" y="189912"/>
                </a:moveTo>
                <a:cubicBezTo>
                  <a:pt x="1541763" y="189912"/>
                  <a:pt x="1558099" y="196039"/>
                  <a:pt x="1558099" y="216460"/>
                </a:cubicBezTo>
                <a:cubicBezTo>
                  <a:pt x="1558099" y="273638"/>
                  <a:pt x="1484582" y="193996"/>
                  <a:pt x="1404943" y="453340"/>
                </a:cubicBezTo>
                <a:cubicBezTo>
                  <a:pt x="1398818" y="469677"/>
                  <a:pt x="1394733" y="488054"/>
                  <a:pt x="1388606" y="508475"/>
                </a:cubicBezTo>
                <a:cubicBezTo>
                  <a:pt x="1386565" y="514602"/>
                  <a:pt x="1380438" y="518686"/>
                  <a:pt x="1372270" y="518686"/>
                </a:cubicBezTo>
                <a:cubicBezTo>
                  <a:pt x="1364101" y="518686"/>
                  <a:pt x="1353892" y="512559"/>
                  <a:pt x="1353892" y="502350"/>
                </a:cubicBezTo>
                <a:cubicBezTo>
                  <a:pt x="1353892" y="486013"/>
                  <a:pt x="1376354" y="426792"/>
                  <a:pt x="1376354" y="408415"/>
                </a:cubicBezTo>
                <a:cubicBezTo>
                  <a:pt x="1376354" y="396162"/>
                  <a:pt x="1372270" y="394119"/>
                  <a:pt x="1368185" y="394119"/>
                </a:cubicBezTo>
                <a:cubicBezTo>
                  <a:pt x="1355933" y="394119"/>
                  <a:pt x="1339596" y="420667"/>
                  <a:pt x="1313051" y="420667"/>
                </a:cubicBezTo>
                <a:cubicBezTo>
                  <a:pt x="1266082" y="420667"/>
                  <a:pt x="1272209" y="383910"/>
                  <a:pt x="1251788" y="383910"/>
                </a:cubicBezTo>
                <a:cubicBezTo>
                  <a:pt x="1229325" y="383910"/>
                  <a:pt x="1237493" y="430876"/>
                  <a:pt x="1200736" y="430876"/>
                </a:cubicBezTo>
                <a:cubicBezTo>
                  <a:pt x="1170106" y="430876"/>
                  <a:pt x="1155810" y="410456"/>
                  <a:pt x="1155810" y="392078"/>
                </a:cubicBezTo>
                <a:cubicBezTo>
                  <a:pt x="1155810" y="349193"/>
                  <a:pt x="1217072" y="310395"/>
                  <a:pt x="1253829" y="310395"/>
                </a:cubicBezTo>
                <a:cubicBezTo>
                  <a:pt x="1308966" y="310395"/>
                  <a:pt x="1274250" y="387994"/>
                  <a:pt x="1313051" y="387994"/>
                </a:cubicBezTo>
                <a:cubicBezTo>
                  <a:pt x="1335512" y="387994"/>
                  <a:pt x="1435575" y="322648"/>
                  <a:pt x="1472332" y="222585"/>
                </a:cubicBezTo>
                <a:cubicBezTo>
                  <a:pt x="1480500" y="204207"/>
                  <a:pt x="1500921" y="185828"/>
                  <a:pt x="1521342" y="189912"/>
                </a:cubicBezTo>
                <a:close/>
                <a:moveTo>
                  <a:pt x="949564" y="0"/>
                </a:moveTo>
                <a:cubicBezTo>
                  <a:pt x="974067" y="0"/>
                  <a:pt x="1055750" y="6128"/>
                  <a:pt x="1055750" y="28589"/>
                </a:cubicBezTo>
                <a:cubicBezTo>
                  <a:pt x="1055750" y="49010"/>
                  <a:pt x="998574" y="34714"/>
                  <a:pt x="955690" y="34714"/>
                </a:cubicBezTo>
                <a:cubicBezTo>
                  <a:pt x="806619" y="34714"/>
                  <a:pt x="667756" y="175618"/>
                  <a:pt x="584032" y="289974"/>
                </a:cubicBezTo>
                <a:cubicBezTo>
                  <a:pt x="661631" y="273638"/>
                  <a:pt x="741273" y="263428"/>
                  <a:pt x="780071" y="263428"/>
                </a:cubicBezTo>
                <a:cubicBezTo>
                  <a:pt x="871964" y="263428"/>
                  <a:pt x="896471" y="296102"/>
                  <a:pt x="910764" y="314479"/>
                </a:cubicBezTo>
                <a:cubicBezTo>
                  <a:pt x="918932" y="326732"/>
                  <a:pt x="910764" y="336943"/>
                  <a:pt x="896471" y="332859"/>
                </a:cubicBezTo>
                <a:cubicBezTo>
                  <a:pt x="884218" y="328773"/>
                  <a:pt x="865838" y="302227"/>
                  <a:pt x="796408" y="302227"/>
                </a:cubicBezTo>
                <a:cubicBezTo>
                  <a:pt x="704516" y="302227"/>
                  <a:pt x="614665" y="324691"/>
                  <a:pt x="555444" y="341025"/>
                </a:cubicBezTo>
                <a:cubicBezTo>
                  <a:pt x="486013" y="459467"/>
                  <a:pt x="463551" y="657547"/>
                  <a:pt x="663674" y="657547"/>
                </a:cubicBezTo>
                <a:cubicBezTo>
                  <a:pt x="739230" y="657547"/>
                  <a:pt x="810701" y="620790"/>
                  <a:pt x="865838" y="592201"/>
                </a:cubicBezTo>
                <a:cubicBezTo>
                  <a:pt x="878091" y="586073"/>
                  <a:pt x="886259" y="602412"/>
                  <a:pt x="876050" y="608537"/>
                </a:cubicBezTo>
                <a:cubicBezTo>
                  <a:pt x="820913" y="641210"/>
                  <a:pt x="733105" y="694304"/>
                  <a:pt x="645295" y="694304"/>
                </a:cubicBezTo>
                <a:cubicBezTo>
                  <a:pt x="459467" y="694304"/>
                  <a:pt x="414542" y="508477"/>
                  <a:pt x="494181" y="357364"/>
                </a:cubicBezTo>
                <a:cubicBezTo>
                  <a:pt x="289974" y="418626"/>
                  <a:pt x="53094" y="510518"/>
                  <a:pt x="53094" y="551359"/>
                </a:cubicBezTo>
                <a:cubicBezTo>
                  <a:pt x="53094" y="567696"/>
                  <a:pt x="104145" y="565653"/>
                  <a:pt x="104145" y="588117"/>
                </a:cubicBezTo>
                <a:cubicBezTo>
                  <a:pt x="104145" y="598328"/>
                  <a:pt x="89851" y="606494"/>
                  <a:pt x="69430" y="606494"/>
                </a:cubicBezTo>
                <a:cubicBezTo>
                  <a:pt x="28589" y="606494"/>
                  <a:pt x="0" y="577907"/>
                  <a:pt x="0" y="559528"/>
                </a:cubicBezTo>
                <a:cubicBezTo>
                  <a:pt x="0" y="465592"/>
                  <a:pt x="406373" y="338984"/>
                  <a:pt x="524814" y="306311"/>
                </a:cubicBezTo>
                <a:cubicBezTo>
                  <a:pt x="696348" y="59221"/>
                  <a:pt x="861754" y="0"/>
                  <a:pt x="949564" y="0"/>
                </a:cubicBezTo>
                <a:close/>
              </a:path>
            </a:pathLst>
          </a:custGeom>
          <a:solidFill>
            <a:schemeClr val="bg1"/>
          </a:solidFill>
        </p:spPr>
        <p:txBody>
          <a:bodyPr wrap="square">
            <a:noAutofit/>
          </a:bodyPr>
          <a:lstStyle>
            <a:lvl1pPr marL="0" indent="0">
              <a:buNone/>
              <a:defRPr/>
            </a:lvl1pPr>
          </a:lstStyle>
          <a:p>
            <a:pPr lvl="0"/>
            <a:r>
              <a:rPr lang="nl-NL" dirty="0"/>
              <a:t> </a:t>
            </a:r>
          </a:p>
        </p:txBody>
      </p:sp>
      <p:sp>
        <p:nvSpPr>
          <p:cNvPr id="82" name="Tijdelijke aanduiding voor tekst 143">
            <a:extLst>
              <a:ext uri="{FF2B5EF4-FFF2-40B4-BE49-F238E27FC236}">
                <a16:creationId xmlns:a16="http://schemas.microsoft.com/office/drawing/2014/main" id="{64DBE3F3-C30E-448E-BDC3-4EC1CDDB79EA}"/>
              </a:ext>
            </a:extLst>
          </p:cNvPr>
          <p:cNvSpPr>
            <a:spLocks noGrp="1"/>
          </p:cNvSpPr>
          <p:nvPr>
            <p:ph type="body" sz="quarter" idx="22" hasCustomPrompt="1"/>
          </p:nvPr>
        </p:nvSpPr>
        <p:spPr>
          <a:xfrm>
            <a:off x="404629" y="4431664"/>
            <a:ext cx="2535998" cy="301037"/>
          </a:xfrm>
          <a:custGeom>
            <a:avLst/>
            <a:gdLst>
              <a:gd name="connsiteX0" fmla="*/ 1853937 w 4627560"/>
              <a:gd name="connsiteY0" fmla="*/ 635556 h 1990725"/>
              <a:gd name="connsiteX1" fmla="*/ 1819207 w 4627560"/>
              <a:gd name="connsiteY1" fmla="*/ 651765 h 1990725"/>
              <a:gd name="connsiteX2" fmla="*/ 1835414 w 4627560"/>
              <a:gd name="connsiteY2" fmla="*/ 665656 h 1990725"/>
              <a:gd name="connsiteX3" fmla="*/ 1858569 w 4627560"/>
              <a:gd name="connsiteY3" fmla="*/ 637872 h 1990725"/>
              <a:gd name="connsiteX4" fmla="*/ 1858569 w 4627560"/>
              <a:gd name="connsiteY4" fmla="*/ 635556 h 1990725"/>
              <a:gd name="connsiteX5" fmla="*/ 392950 w 4627560"/>
              <a:gd name="connsiteY5" fmla="*/ 635556 h 1990725"/>
              <a:gd name="connsiteX6" fmla="*/ 358220 w 4627560"/>
              <a:gd name="connsiteY6" fmla="*/ 651765 h 1990725"/>
              <a:gd name="connsiteX7" fmla="*/ 374427 w 4627560"/>
              <a:gd name="connsiteY7" fmla="*/ 665656 h 1990725"/>
              <a:gd name="connsiteX8" fmla="*/ 397582 w 4627560"/>
              <a:gd name="connsiteY8" fmla="*/ 637872 h 1990725"/>
              <a:gd name="connsiteX9" fmla="*/ 397582 w 4627560"/>
              <a:gd name="connsiteY9" fmla="*/ 635556 h 1990725"/>
              <a:gd name="connsiteX10" fmla="*/ 1379291 w 4627560"/>
              <a:gd name="connsiteY10" fmla="*/ 600826 h 1990725"/>
              <a:gd name="connsiteX11" fmla="*/ 1351506 w 4627560"/>
              <a:gd name="connsiteY11" fmla="*/ 633242 h 1990725"/>
              <a:gd name="connsiteX12" fmla="*/ 1376975 w 4627560"/>
              <a:gd name="connsiteY12" fmla="*/ 665656 h 1990725"/>
              <a:gd name="connsiteX13" fmla="*/ 1404759 w 4627560"/>
              <a:gd name="connsiteY13" fmla="*/ 633242 h 1990725"/>
              <a:gd name="connsiteX14" fmla="*/ 1379291 w 4627560"/>
              <a:gd name="connsiteY14" fmla="*/ 600826 h 1990725"/>
              <a:gd name="connsiteX15" fmla="*/ 812029 w 4627560"/>
              <a:gd name="connsiteY15" fmla="*/ 598513 h 1990725"/>
              <a:gd name="connsiteX16" fmla="*/ 786560 w 4627560"/>
              <a:gd name="connsiteY16" fmla="*/ 628611 h 1990725"/>
              <a:gd name="connsiteX17" fmla="*/ 814344 w 4627560"/>
              <a:gd name="connsiteY17" fmla="*/ 661026 h 1990725"/>
              <a:gd name="connsiteX18" fmla="*/ 837498 w 4627560"/>
              <a:gd name="connsiteY18" fmla="*/ 628611 h 1990725"/>
              <a:gd name="connsiteX19" fmla="*/ 812029 w 4627560"/>
              <a:gd name="connsiteY19" fmla="*/ 598513 h 1990725"/>
              <a:gd name="connsiteX20" fmla="*/ 2127149 w 4627560"/>
              <a:gd name="connsiteY20" fmla="*/ 596197 h 1990725"/>
              <a:gd name="connsiteX21" fmla="*/ 2101680 w 4627560"/>
              <a:gd name="connsiteY21" fmla="*/ 619350 h 1990725"/>
              <a:gd name="connsiteX22" fmla="*/ 2147987 w 4627560"/>
              <a:gd name="connsiteY22" fmla="*/ 619350 h 1990725"/>
              <a:gd name="connsiteX23" fmla="*/ 2127149 w 4627560"/>
              <a:gd name="connsiteY23" fmla="*/ 596197 h 1990725"/>
              <a:gd name="connsiteX24" fmla="*/ 1138495 w 4627560"/>
              <a:gd name="connsiteY24" fmla="*/ 577673 h 1990725"/>
              <a:gd name="connsiteX25" fmla="*/ 1163963 w 4627560"/>
              <a:gd name="connsiteY25" fmla="*/ 577673 h 1990725"/>
              <a:gd name="connsiteX26" fmla="*/ 1163963 w 4627560"/>
              <a:gd name="connsiteY26" fmla="*/ 684178 h 1990725"/>
              <a:gd name="connsiteX27" fmla="*/ 1138495 w 4627560"/>
              <a:gd name="connsiteY27" fmla="*/ 684178 h 1990725"/>
              <a:gd name="connsiteX28" fmla="*/ 573548 w 4627560"/>
              <a:gd name="connsiteY28" fmla="*/ 577673 h 1990725"/>
              <a:gd name="connsiteX29" fmla="*/ 599016 w 4627560"/>
              <a:gd name="connsiteY29" fmla="*/ 577673 h 1990725"/>
              <a:gd name="connsiteX30" fmla="*/ 599016 w 4627560"/>
              <a:gd name="connsiteY30" fmla="*/ 684178 h 1990725"/>
              <a:gd name="connsiteX31" fmla="*/ 573548 w 4627560"/>
              <a:gd name="connsiteY31" fmla="*/ 684178 h 1990725"/>
              <a:gd name="connsiteX32" fmla="*/ 2261441 w 4627560"/>
              <a:gd name="connsiteY32" fmla="*/ 575358 h 1990725"/>
              <a:gd name="connsiteX33" fmla="*/ 2266071 w 4627560"/>
              <a:gd name="connsiteY33" fmla="*/ 575358 h 1990725"/>
              <a:gd name="connsiteX34" fmla="*/ 2266071 w 4627560"/>
              <a:gd name="connsiteY34" fmla="*/ 600827 h 1990725"/>
              <a:gd name="connsiteX35" fmla="*/ 2259125 w 4627560"/>
              <a:gd name="connsiteY35" fmla="*/ 600827 h 1990725"/>
              <a:gd name="connsiteX36" fmla="*/ 2229025 w 4627560"/>
              <a:gd name="connsiteY36" fmla="*/ 623981 h 1990725"/>
              <a:gd name="connsiteX37" fmla="*/ 2226710 w 4627560"/>
              <a:gd name="connsiteY37" fmla="*/ 640188 h 1990725"/>
              <a:gd name="connsiteX38" fmla="*/ 2226710 w 4627560"/>
              <a:gd name="connsiteY38" fmla="*/ 684179 h 1990725"/>
              <a:gd name="connsiteX39" fmla="*/ 2201241 w 4627560"/>
              <a:gd name="connsiteY39" fmla="*/ 684179 h 1990725"/>
              <a:gd name="connsiteX40" fmla="*/ 2201241 w 4627560"/>
              <a:gd name="connsiteY40" fmla="*/ 577674 h 1990725"/>
              <a:gd name="connsiteX41" fmla="*/ 2226710 w 4627560"/>
              <a:gd name="connsiteY41" fmla="*/ 577674 h 1990725"/>
              <a:gd name="connsiteX42" fmla="*/ 2226710 w 4627560"/>
              <a:gd name="connsiteY42" fmla="*/ 596197 h 1990725"/>
              <a:gd name="connsiteX43" fmla="*/ 2226710 w 4627560"/>
              <a:gd name="connsiteY43" fmla="*/ 603142 h 1990725"/>
              <a:gd name="connsiteX44" fmla="*/ 2261441 w 4627560"/>
              <a:gd name="connsiteY44" fmla="*/ 575358 h 1990725"/>
              <a:gd name="connsiteX45" fmla="*/ 2129464 w 4627560"/>
              <a:gd name="connsiteY45" fmla="*/ 575358 h 1990725"/>
              <a:gd name="connsiteX46" fmla="*/ 2175771 w 4627560"/>
              <a:gd name="connsiteY46" fmla="*/ 626297 h 1990725"/>
              <a:gd name="connsiteX47" fmla="*/ 2175771 w 4627560"/>
              <a:gd name="connsiteY47" fmla="*/ 635558 h 1990725"/>
              <a:gd name="connsiteX48" fmla="*/ 2101680 w 4627560"/>
              <a:gd name="connsiteY48" fmla="*/ 635558 h 1990725"/>
              <a:gd name="connsiteX49" fmla="*/ 2134096 w 4627560"/>
              <a:gd name="connsiteY49" fmla="*/ 663343 h 1990725"/>
              <a:gd name="connsiteX50" fmla="*/ 2164194 w 4627560"/>
              <a:gd name="connsiteY50" fmla="*/ 651765 h 1990725"/>
              <a:gd name="connsiteX51" fmla="*/ 2173455 w 4627560"/>
              <a:gd name="connsiteY51" fmla="*/ 670288 h 1990725"/>
              <a:gd name="connsiteX52" fmla="*/ 2131780 w 4627560"/>
              <a:gd name="connsiteY52" fmla="*/ 686495 h 1990725"/>
              <a:gd name="connsiteX53" fmla="*/ 2073896 w 4627560"/>
              <a:gd name="connsiteY53" fmla="*/ 630927 h 1990725"/>
              <a:gd name="connsiteX54" fmla="*/ 2129464 w 4627560"/>
              <a:gd name="connsiteY54" fmla="*/ 575358 h 1990725"/>
              <a:gd name="connsiteX55" fmla="*/ 1499691 w 4627560"/>
              <a:gd name="connsiteY55" fmla="*/ 575358 h 1990725"/>
              <a:gd name="connsiteX56" fmla="*/ 1534421 w 4627560"/>
              <a:gd name="connsiteY56" fmla="*/ 586935 h 1990725"/>
              <a:gd name="connsiteX57" fmla="*/ 1522843 w 4627560"/>
              <a:gd name="connsiteY57" fmla="*/ 607774 h 1990725"/>
              <a:gd name="connsiteX58" fmla="*/ 1497375 w 4627560"/>
              <a:gd name="connsiteY58" fmla="*/ 598513 h 1990725"/>
              <a:gd name="connsiteX59" fmla="*/ 1483484 w 4627560"/>
              <a:gd name="connsiteY59" fmla="*/ 607774 h 1990725"/>
              <a:gd name="connsiteX60" fmla="*/ 1534421 w 4627560"/>
              <a:gd name="connsiteY60" fmla="*/ 654081 h 1990725"/>
              <a:gd name="connsiteX61" fmla="*/ 1492745 w 4627560"/>
              <a:gd name="connsiteY61" fmla="*/ 686495 h 1990725"/>
              <a:gd name="connsiteX62" fmla="*/ 1451068 w 4627560"/>
              <a:gd name="connsiteY62" fmla="*/ 670288 h 1990725"/>
              <a:gd name="connsiteX63" fmla="*/ 1464961 w 4627560"/>
              <a:gd name="connsiteY63" fmla="*/ 654081 h 1990725"/>
              <a:gd name="connsiteX64" fmla="*/ 1495059 w 4627560"/>
              <a:gd name="connsiteY64" fmla="*/ 665657 h 1990725"/>
              <a:gd name="connsiteX65" fmla="*/ 1508952 w 4627560"/>
              <a:gd name="connsiteY65" fmla="*/ 656395 h 1990725"/>
              <a:gd name="connsiteX66" fmla="*/ 1458013 w 4627560"/>
              <a:gd name="connsiteY66" fmla="*/ 607774 h 1990725"/>
              <a:gd name="connsiteX67" fmla="*/ 1499691 w 4627560"/>
              <a:gd name="connsiteY67" fmla="*/ 575358 h 1990725"/>
              <a:gd name="connsiteX68" fmla="*/ 1261207 w 4627560"/>
              <a:gd name="connsiteY68" fmla="*/ 575358 h 1990725"/>
              <a:gd name="connsiteX69" fmla="*/ 1298253 w 4627560"/>
              <a:gd name="connsiteY69" fmla="*/ 614720 h 1990725"/>
              <a:gd name="connsiteX70" fmla="*/ 1298253 w 4627560"/>
              <a:gd name="connsiteY70" fmla="*/ 684179 h 1990725"/>
              <a:gd name="connsiteX71" fmla="*/ 1272784 w 4627560"/>
              <a:gd name="connsiteY71" fmla="*/ 684179 h 1990725"/>
              <a:gd name="connsiteX72" fmla="*/ 1272784 w 4627560"/>
              <a:gd name="connsiteY72" fmla="*/ 621665 h 1990725"/>
              <a:gd name="connsiteX73" fmla="*/ 1256577 w 4627560"/>
              <a:gd name="connsiteY73" fmla="*/ 600827 h 1990725"/>
              <a:gd name="connsiteX74" fmla="*/ 1228793 w 4627560"/>
              <a:gd name="connsiteY74" fmla="*/ 621665 h 1990725"/>
              <a:gd name="connsiteX75" fmla="*/ 1226477 w 4627560"/>
              <a:gd name="connsiteY75" fmla="*/ 635558 h 1990725"/>
              <a:gd name="connsiteX76" fmla="*/ 1226477 w 4627560"/>
              <a:gd name="connsiteY76" fmla="*/ 684179 h 1990725"/>
              <a:gd name="connsiteX77" fmla="*/ 1198693 w 4627560"/>
              <a:gd name="connsiteY77" fmla="*/ 684179 h 1990725"/>
              <a:gd name="connsiteX78" fmla="*/ 1198693 w 4627560"/>
              <a:gd name="connsiteY78" fmla="*/ 577674 h 1990725"/>
              <a:gd name="connsiteX79" fmla="*/ 1224161 w 4627560"/>
              <a:gd name="connsiteY79" fmla="*/ 577674 h 1990725"/>
              <a:gd name="connsiteX80" fmla="*/ 1224161 w 4627560"/>
              <a:gd name="connsiteY80" fmla="*/ 591565 h 1990725"/>
              <a:gd name="connsiteX81" fmla="*/ 1224161 w 4627560"/>
              <a:gd name="connsiteY81" fmla="*/ 598513 h 1990725"/>
              <a:gd name="connsiteX82" fmla="*/ 1261207 w 4627560"/>
              <a:gd name="connsiteY82" fmla="*/ 575358 h 1990725"/>
              <a:gd name="connsiteX83" fmla="*/ 805083 w 4627560"/>
              <a:gd name="connsiteY83" fmla="*/ 575358 h 1990725"/>
              <a:gd name="connsiteX84" fmla="*/ 837498 w 4627560"/>
              <a:gd name="connsiteY84" fmla="*/ 589251 h 1990725"/>
              <a:gd name="connsiteX85" fmla="*/ 837498 w 4627560"/>
              <a:gd name="connsiteY85" fmla="*/ 586935 h 1990725"/>
              <a:gd name="connsiteX86" fmla="*/ 837498 w 4627560"/>
              <a:gd name="connsiteY86" fmla="*/ 577674 h 1990725"/>
              <a:gd name="connsiteX87" fmla="*/ 862967 w 4627560"/>
              <a:gd name="connsiteY87" fmla="*/ 577674 h 1990725"/>
              <a:gd name="connsiteX88" fmla="*/ 862967 w 4627560"/>
              <a:gd name="connsiteY88" fmla="*/ 677233 h 1990725"/>
              <a:gd name="connsiteX89" fmla="*/ 807399 w 4627560"/>
              <a:gd name="connsiteY89" fmla="*/ 728172 h 1990725"/>
              <a:gd name="connsiteX90" fmla="*/ 770353 w 4627560"/>
              <a:gd name="connsiteY90" fmla="*/ 718910 h 1990725"/>
              <a:gd name="connsiteX91" fmla="*/ 777299 w 4627560"/>
              <a:gd name="connsiteY91" fmla="*/ 698072 h 1990725"/>
              <a:gd name="connsiteX92" fmla="*/ 807399 w 4627560"/>
              <a:gd name="connsiteY92" fmla="*/ 705018 h 1990725"/>
              <a:gd name="connsiteX93" fmla="*/ 837498 w 4627560"/>
              <a:gd name="connsiteY93" fmla="*/ 679549 h 1990725"/>
              <a:gd name="connsiteX94" fmla="*/ 837498 w 4627560"/>
              <a:gd name="connsiteY94" fmla="*/ 672604 h 1990725"/>
              <a:gd name="connsiteX95" fmla="*/ 837498 w 4627560"/>
              <a:gd name="connsiteY95" fmla="*/ 667972 h 1990725"/>
              <a:gd name="connsiteX96" fmla="*/ 807399 w 4627560"/>
              <a:gd name="connsiteY96" fmla="*/ 681865 h 1990725"/>
              <a:gd name="connsiteX97" fmla="*/ 758776 w 4627560"/>
              <a:gd name="connsiteY97" fmla="*/ 628611 h 1990725"/>
              <a:gd name="connsiteX98" fmla="*/ 805083 w 4627560"/>
              <a:gd name="connsiteY98" fmla="*/ 575358 h 1990725"/>
              <a:gd name="connsiteX99" fmla="*/ 696261 w 4627560"/>
              <a:gd name="connsiteY99" fmla="*/ 575358 h 1990725"/>
              <a:gd name="connsiteX100" fmla="*/ 733306 w 4627560"/>
              <a:gd name="connsiteY100" fmla="*/ 614720 h 1990725"/>
              <a:gd name="connsiteX101" fmla="*/ 733306 w 4627560"/>
              <a:gd name="connsiteY101" fmla="*/ 684179 h 1990725"/>
              <a:gd name="connsiteX102" fmla="*/ 707838 w 4627560"/>
              <a:gd name="connsiteY102" fmla="*/ 684179 h 1990725"/>
              <a:gd name="connsiteX103" fmla="*/ 707838 w 4627560"/>
              <a:gd name="connsiteY103" fmla="*/ 621665 h 1990725"/>
              <a:gd name="connsiteX104" fmla="*/ 691631 w 4627560"/>
              <a:gd name="connsiteY104" fmla="*/ 600827 h 1990725"/>
              <a:gd name="connsiteX105" fmla="*/ 663846 w 4627560"/>
              <a:gd name="connsiteY105" fmla="*/ 621665 h 1990725"/>
              <a:gd name="connsiteX106" fmla="*/ 661531 w 4627560"/>
              <a:gd name="connsiteY106" fmla="*/ 635558 h 1990725"/>
              <a:gd name="connsiteX107" fmla="*/ 661531 w 4627560"/>
              <a:gd name="connsiteY107" fmla="*/ 684179 h 1990725"/>
              <a:gd name="connsiteX108" fmla="*/ 636062 w 4627560"/>
              <a:gd name="connsiteY108" fmla="*/ 684179 h 1990725"/>
              <a:gd name="connsiteX109" fmla="*/ 636062 w 4627560"/>
              <a:gd name="connsiteY109" fmla="*/ 577674 h 1990725"/>
              <a:gd name="connsiteX110" fmla="*/ 659215 w 4627560"/>
              <a:gd name="connsiteY110" fmla="*/ 577674 h 1990725"/>
              <a:gd name="connsiteX111" fmla="*/ 659215 w 4627560"/>
              <a:gd name="connsiteY111" fmla="*/ 591565 h 1990725"/>
              <a:gd name="connsiteX112" fmla="*/ 659215 w 4627560"/>
              <a:gd name="connsiteY112" fmla="*/ 598513 h 1990725"/>
              <a:gd name="connsiteX113" fmla="*/ 696261 w 4627560"/>
              <a:gd name="connsiteY113" fmla="*/ 575358 h 1990725"/>
              <a:gd name="connsiteX114" fmla="*/ 1842362 w 4627560"/>
              <a:gd name="connsiteY114" fmla="*/ 573042 h 1990725"/>
              <a:gd name="connsiteX115" fmla="*/ 1886353 w 4627560"/>
              <a:gd name="connsiteY115" fmla="*/ 614719 h 1990725"/>
              <a:gd name="connsiteX116" fmla="*/ 1886353 w 4627560"/>
              <a:gd name="connsiteY116" fmla="*/ 684179 h 1990725"/>
              <a:gd name="connsiteX117" fmla="*/ 1860884 w 4627560"/>
              <a:gd name="connsiteY117" fmla="*/ 684179 h 1990725"/>
              <a:gd name="connsiteX118" fmla="*/ 1860884 w 4627560"/>
              <a:gd name="connsiteY118" fmla="*/ 674918 h 1990725"/>
              <a:gd name="connsiteX119" fmla="*/ 1860884 w 4627560"/>
              <a:gd name="connsiteY119" fmla="*/ 667972 h 1990725"/>
              <a:gd name="connsiteX120" fmla="*/ 1828469 w 4627560"/>
              <a:gd name="connsiteY120" fmla="*/ 686495 h 1990725"/>
              <a:gd name="connsiteX121" fmla="*/ 1791423 w 4627560"/>
              <a:gd name="connsiteY121" fmla="*/ 654079 h 1990725"/>
              <a:gd name="connsiteX122" fmla="*/ 1856253 w 4627560"/>
              <a:gd name="connsiteY122" fmla="*/ 617034 h 1990725"/>
              <a:gd name="connsiteX123" fmla="*/ 1860884 w 4627560"/>
              <a:gd name="connsiteY123" fmla="*/ 617034 h 1990725"/>
              <a:gd name="connsiteX124" fmla="*/ 1860884 w 4627560"/>
              <a:gd name="connsiteY124" fmla="*/ 614719 h 1990725"/>
              <a:gd name="connsiteX125" fmla="*/ 1840046 w 4627560"/>
              <a:gd name="connsiteY125" fmla="*/ 596195 h 1990725"/>
              <a:gd name="connsiteX126" fmla="*/ 1809946 w 4627560"/>
              <a:gd name="connsiteY126" fmla="*/ 605458 h 1990725"/>
              <a:gd name="connsiteX127" fmla="*/ 1800685 w 4627560"/>
              <a:gd name="connsiteY127" fmla="*/ 586935 h 1990725"/>
              <a:gd name="connsiteX128" fmla="*/ 1842362 w 4627560"/>
              <a:gd name="connsiteY128" fmla="*/ 573042 h 1990725"/>
              <a:gd name="connsiteX129" fmla="*/ 379059 w 4627560"/>
              <a:gd name="connsiteY129" fmla="*/ 573042 h 1990725"/>
              <a:gd name="connsiteX130" fmla="*/ 423050 w 4627560"/>
              <a:gd name="connsiteY130" fmla="*/ 614719 h 1990725"/>
              <a:gd name="connsiteX131" fmla="*/ 423050 w 4627560"/>
              <a:gd name="connsiteY131" fmla="*/ 684179 h 1990725"/>
              <a:gd name="connsiteX132" fmla="*/ 397582 w 4627560"/>
              <a:gd name="connsiteY132" fmla="*/ 684179 h 1990725"/>
              <a:gd name="connsiteX133" fmla="*/ 397582 w 4627560"/>
              <a:gd name="connsiteY133" fmla="*/ 674918 h 1990725"/>
              <a:gd name="connsiteX134" fmla="*/ 397582 w 4627560"/>
              <a:gd name="connsiteY134" fmla="*/ 667972 h 1990725"/>
              <a:gd name="connsiteX135" fmla="*/ 365166 w 4627560"/>
              <a:gd name="connsiteY135" fmla="*/ 686495 h 1990725"/>
              <a:gd name="connsiteX136" fmla="*/ 328120 w 4627560"/>
              <a:gd name="connsiteY136" fmla="*/ 654079 h 1990725"/>
              <a:gd name="connsiteX137" fmla="*/ 392950 w 4627560"/>
              <a:gd name="connsiteY137" fmla="*/ 617034 h 1990725"/>
              <a:gd name="connsiteX138" fmla="*/ 397582 w 4627560"/>
              <a:gd name="connsiteY138" fmla="*/ 617034 h 1990725"/>
              <a:gd name="connsiteX139" fmla="*/ 397582 w 4627560"/>
              <a:gd name="connsiteY139" fmla="*/ 614719 h 1990725"/>
              <a:gd name="connsiteX140" fmla="*/ 376743 w 4627560"/>
              <a:gd name="connsiteY140" fmla="*/ 596195 h 1990725"/>
              <a:gd name="connsiteX141" fmla="*/ 346643 w 4627560"/>
              <a:gd name="connsiteY141" fmla="*/ 605458 h 1990725"/>
              <a:gd name="connsiteX142" fmla="*/ 337381 w 4627560"/>
              <a:gd name="connsiteY142" fmla="*/ 586935 h 1990725"/>
              <a:gd name="connsiteX143" fmla="*/ 379059 w 4627560"/>
              <a:gd name="connsiteY143" fmla="*/ 573042 h 1990725"/>
              <a:gd name="connsiteX144" fmla="*/ 2004437 w 4627560"/>
              <a:gd name="connsiteY144" fmla="*/ 549888 h 1990725"/>
              <a:gd name="connsiteX145" fmla="*/ 2029906 w 4627560"/>
              <a:gd name="connsiteY145" fmla="*/ 549888 h 1990725"/>
              <a:gd name="connsiteX146" fmla="*/ 2029906 w 4627560"/>
              <a:gd name="connsiteY146" fmla="*/ 579988 h 1990725"/>
              <a:gd name="connsiteX147" fmla="*/ 2053058 w 4627560"/>
              <a:gd name="connsiteY147" fmla="*/ 579988 h 1990725"/>
              <a:gd name="connsiteX148" fmla="*/ 2053058 w 4627560"/>
              <a:gd name="connsiteY148" fmla="*/ 600827 h 1990725"/>
              <a:gd name="connsiteX149" fmla="*/ 2029906 w 4627560"/>
              <a:gd name="connsiteY149" fmla="*/ 600827 h 1990725"/>
              <a:gd name="connsiteX150" fmla="*/ 2029906 w 4627560"/>
              <a:gd name="connsiteY150" fmla="*/ 642502 h 1990725"/>
              <a:gd name="connsiteX151" fmla="*/ 2050744 w 4627560"/>
              <a:gd name="connsiteY151" fmla="*/ 663341 h 1990725"/>
              <a:gd name="connsiteX152" fmla="*/ 2055374 w 4627560"/>
              <a:gd name="connsiteY152" fmla="*/ 663341 h 1990725"/>
              <a:gd name="connsiteX153" fmla="*/ 2055374 w 4627560"/>
              <a:gd name="connsiteY153" fmla="*/ 686493 h 1990725"/>
              <a:gd name="connsiteX154" fmla="*/ 2046113 w 4627560"/>
              <a:gd name="connsiteY154" fmla="*/ 686493 h 1990725"/>
              <a:gd name="connsiteX155" fmla="*/ 2002121 w 4627560"/>
              <a:gd name="connsiteY155" fmla="*/ 647134 h 1990725"/>
              <a:gd name="connsiteX156" fmla="*/ 2002121 w 4627560"/>
              <a:gd name="connsiteY156" fmla="*/ 600827 h 1990725"/>
              <a:gd name="connsiteX157" fmla="*/ 1990544 w 4627560"/>
              <a:gd name="connsiteY157" fmla="*/ 600827 h 1990725"/>
              <a:gd name="connsiteX158" fmla="*/ 1990544 w 4627560"/>
              <a:gd name="connsiteY158" fmla="*/ 579988 h 1990725"/>
              <a:gd name="connsiteX159" fmla="*/ 2004437 w 4627560"/>
              <a:gd name="connsiteY159" fmla="*/ 579988 h 1990725"/>
              <a:gd name="connsiteX160" fmla="*/ 1921084 w 4627560"/>
              <a:gd name="connsiteY160" fmla="*/ 549888 h 1990725"/>
              <a:gd name="connsiteX161" fmla="*/ 1946553 w 4627560"/>
              <a:gd name="connsiteY161" fmla="*/ 549888 h 1990725"/>
              <a:gd name="connsiteX162" fmla="*/ 1946553 w 4627560"/>
              <a:gd name="connsiteY162" fmla="*/ 579988 h 1990725"/>
              <a:gd name="connsiteX163" fmla="*/ 1969705 w 4627560"/>
              <a:gd name="connsiteY163" fmla="*/ 579988 h 1990725"/>
              <a:gd name="connsiteX164" fmla="*/ 1969705 w 4627560"/>
              <a:gd name="connsiteY164" fmla="*/ 600827 h 1990725"/>
              <a:gd name="connsiteX165" fmla="*/ 1946553 w 4627560"/>
              <a:gd name="connsiteY165" fmla="*/ 600827 h 1990725"/>
              <a:gd name="connsiteX166" fmla="*/ 1946553 w 4627560"/>
              <a:gd name="connsiteY166" fmla="*/ 642502 h 1990725"/>
              <a:gd name="connsiteX167" fmla="*/ 1967391 w 4627560"/>
              <a:gd name="connsiteY167" fmla="*/ 663341 h 1990725"/>
              <a:gd name="connsiteX168" fmla="*/ 1972021 w 4627560"/>
              <a:gd name="connsiteY168" fmla="*/ 663341 h 1990725"/>
              <a:gd name="connsiteX169" fmla="*/ 1972021 w 4627560"/>
              <a:gd name="connsiteY169" fmla="*/ 686493 h 1990725"/>
              <a:gd name="connsiteX170" fmla="*/ 1962760 w 4627560"/>
              <a:gd name="connsiteY170" fmla="*/ 686493 h 1990725"/>
              <a:gd name="connsiteX171" fmla="*/ 1918768 w 4627560"/>
              <a:gd name="connsiteY171" fmla="*/ 647134 h 1990725"/>
              <a:gd name="connsiteX172" fmla="*/ 1918768 w 4627560"/>
              <a:gd name="connsiteY172" fmla="*/ 600827 h 1990725"/>
              <a:gd name="connsiteX173" fmla="*/ 1907191 w 4627560"/>
              <a:gd name="connsiteY173" fmla="*/ 600827 h 1990725"/>
              <a:gd name="connsiteX174" fmla="*/ 1907191 w 4627560"/>
              <a:gd name="connsiteY174" fmla="*/ 579988 h 1990725"/>
              <a:gd name="connsiteX175" fmla="*/ 1921084 w 4627560"/>
              <a:gd name="connsiteY175" fmla="*/ 579988 h 1990725"/>
              <a:gd name="connsiteX176" fmla="*/ 1627033 w 4627560"/>
              <a:gd name="connsiteY176" fmla="*/ 535996 h 1990725"/>
              <a:gd name="connsiteX177" fmla="*/ 1654818 w 4627560"/>
              <a:gd name="connsiteY177" fmla="*/ 535996 h 1990725"/>
              <a:gd name="connsiteX178" fmla="*/ 1684916 w 4627560"/>
              <a:gd name="connsiteY178" fmla="*/ 610087 h 1990725"/>
              <a:gd name="connsiteX179" fmla="*/ 1691863 w 4627560"/>
              <a:gd name="connsiteY179" fmla="*/ 630926 h 1990725"/>
              <a:gd name="connsiteX180" fmla="*/ 1698809 w 4627560"/>
              <a:gd name="connsiteY180" fmla="*/ 610087 h 1990725"/>
              <a:gd name="connsiteX181" fmla="*/ 1728908 w 4627560"/>
              <a:gd name="connsiteY181" fmla="*/ 535996 h 1990725"/>
              <a:gd name="connsiteX182" fmla="*/ 1756693 w 4627560"/>
              <a:gd name="connsiteY182" fmla="*/ 535996 h 1990725"/>
              <a:gd name="connsiteX183" fmla="*/ 1768268 w 4627560"/>
              <a:gd name="connsiteY183" fmla="*/ 684178 h 1990725"/>
              <a:gd name="connsiteX184" fmla="*/ 1740484 w 4627560"/>
              <a:gd name="connsiteY184" fmla="*/ 684178 h 1990725"/>
              <a:gd name="connsiteX185" fmla="*/ 1733538 w 4627560"/>
              <a:gd name="connsiteY185" fmla="*/ 600826 h 1990725"/>
              <a:gd name="connsiteX186" fmla="*/ 1733538 w 4627560"/>
              <a:gd name="connsiteY186" fmla="*/ 577673 h 1990725"/>
              <a:gd name="connsiteX187" fmla="*/ 1726593 w 4627560"/>
              <a:gd name="connsiteY187" fmla="*/ 600826 h 1990725"/>
              <a:gd name="connsiteX188" fmla="*/ 1703439 w 4627560"/>
              <a:gd name="connsiteY188" fmla="*/ 658710 h 1990725"/>
              <a:gd name="connsiteX189" fmla="*/ 1680286 w 4627560"/>
              <a:gd name="connsiteY189" fmla="*/ 658710 h 1990725"/>
              <a:gd name="connsiteX190" fmla="*/ 1657132 w 4627560"/>
              <a:gd name="connsiteY190" fmla="*/ 600826 h 1990725"/>
              <a:gd name="connsiteX191" fmla="*/ 1647870 w 4627560"/>
              <a:gd name="connsiteY191" fmla="*/ 577673 h 1990725"/>
              <a:gd name="connsiteX192" fmla="*/ 1647870 w 4627560"/>
              <a:gd name="connsiteY192" fmla="*/ 600826 h 1990725"/>
              <a:gd name="connsiteX193" fmla="*/ 1640925 w 4627560"/>
              <a:gd name="connsiteY193" fmla="*/ 684178 h 1990725"/>
              <a:gd name="connsiteX194" fmla="*/ 1613141 w 4627560"/>
              <a:gd name="connsiteY194" fmla="*/ 684178 h 1990725"/>
              <a:gd name="connsiteX195" fmla="*/ 1400129 w 4627560"/>
              <a:gd name="connsiteY195" fmla="*/ 535996 h 1990725"/>
              <a:gd name="connsiteX196" fmla="*/ 1425598 w 4627560"/>
              <a:gd name="connsiteY196" fmla="*/ 535996 h 1990725"/>
              <a:gd name="connsiteX197" fmla="*/ 1425598 w 4627560"/>
              <a:gd name="connsiteY197" fmla="*/ 684178 h 1990725"/>
              <a:gd name="connsiteX198" fmla="*/ 1400129 w 4627560"/>
              <a:gd name="connsiteY198" fmla="*/ 684178 h 1990725"/>
              <a:gd name="connsiteX199" fmla="*/ 1400129 w 4627560"/>
              <a:gd name="connsiteY199" fmla="*/ 674917 h 1990725"/>
              <a:gd name="connsiteX200" fmla="*/ 1400129 w 4627560"/>
              <a:gd name="connsiteY200" fmla="*/ 667971 h 1990725"/>
              <a:gd name="connsiteX201" fmla="*/ 1367713 w 4627560"/>
              <a:gd name="connsiteY201" fmla="*/ 686494 h 1990725"/>
              <a:gd name="connsiteX202" fmla="*/ 1321407 w 4627560"/>
              <a:gd name="connsiteY202" fmla="*/ 630926 h 1990725"/>
              <a:gd name="connsiteX203" fmla="*/ 1370029 w 4627560"/>
              <a:gd name="connsiteY203" fmla="*/ 575358 h 1990725"/>
              <a:gd name="connsiteX204" fmla="*/ 1400129 w 4627560"/>
              <a:gd name="connsiteY204" fmla="*/ 589249 h 1990725"/>
              <a:gd name="connsiteX205" fmla="*/ 1400129 w 4627560"/>
              <a:gd name="connsiteY205" fmla="*/ 582303 h 1990725"/>
              <a:gd name="connsiteX206" fmla="*/ 1138495 w 4627560"/>
              <a:gd name="connsiteY206" fmla="*/ 535996 h 1990725"/>
              <a:gd name="connsiteX207" fmla="*/ 1163963 w 4627560"/>
              <a:gd name="connsiteY207" fmla="*/ 535996 h 1990725"/>
              <a:gd name="connsiteX208" fmla="*/ 1163963 w 4627560"/>
              <a:gd name="connsiteY208" fmla="*/ 559150 h 1990725"/>
              <a:gd name="connsiteX209" fmla="*/ 1138495 w 4627560"/>
              <a:gd name="connsiteY209" fmla="*/ 559150 h 1990725"/>
              <a:gd name="connsiteX210" fmla="*/ 962528 w 4627560"/>
              <a:gd name="connsiteY210" fmla="*/ 535996 h 1990725"/>
              <a:gd name="connsiteX211" fmla="*/ 990312 w 4627560"/>
              <a:gd name="connsiteY211" fmla="*/ 535996 h 1990725"/>
              <a:gd name="connsiteX212" fmla="*/ 1020412 w 4627560"/>
              <a:gd name="connsiteY212" fmla="*/ 610087 h 1990725"/>
              <a:gd name="connsiteX213" fmla="*/ 1027358 w 4627560"/>
              <a:gd name="connsiteY213" fmla="*/ 630926 h 1990725"/>
              <a:gd name="connsiteX214" fmla="*/ 1034304 w 4627560"/>
              <a:gd name="connsiteY214" fmla="*/ 610087 h 1990725"/>
              <a:gd name="connsiteX215" fmla="*/ 1064404 w 4627560"/>
              <a:gd name="connsiteY215" fmla="*/ 535996 h 1990725"/>
              <a:gd name="connsiteX216" fmla="*/ 1092188 w 4627560"/>
              <a:gd name="connsiteY216" fmla="*/ 535996 h 1990725"/>
              <a:gd name="connsiteX217" fmla="*/ 1106079 w 4627560"/>
              <a:gd name="connsiteY217" fmla="*/ 684178 h 1990725"/>
              <a:gd name="connsiteX218" fmla="*/ 1078295 w 4627560"/>
              <a:gd name="connsiteY218" fmla="*/ 684178 h 1990725"/>
              <a:gd name="connsiteX219" fmla="*/ 1071349 w 4627560"/>
              <a:gd name="connsiteY219" fmla="*/ 600826 h 1990725"/>
              <a:gd name="connsiteX220" fmla="*/ 1071349 w 4627560"/>
              <a:gd name="connsiteY220" fmla="*/ 577673 h 1990725"/>
              <a:gd name="connsiteX221" fmla="*/ 1064404 w 4627560"/>
              <a:gd name="connsiteY221" fmla="*/ 600826 h 1990725"/>
              <a:gd name="connsiteX222" fmla="*/ 1041249 w 4627560"/>
              <a:gd name="connsiteY222" fmla="*/ 658710 h 1990725"/>
              <a:gd name="connsiteX223" fmla="*/ 1018097 w 4627560"/>
              <a:gd name="connsiteY223" fmla="*/ 658710 h 1990725"/>
              <a:gd name="connsiteX224" fmla="*/ 994942 w 4627560"/>
              <a:gd name="connsiteY224" fmla="*/ 600826 h 1990725"/>
              <a:gd name="connsiteX225" fmla="*/ 985681 w 4627560"/>
              <a:gd name="connsiteY225" fmla="*/ 577673 h 1990725"/>
              <a:gd name="connsiteX226" fmla="*/ 985681 w 4627560"/>
              <a:gd name="connsiteY226" fmla="*/ 600826 h 1990725"/>
              <a:gd name="connsiteX227" fmla="*/ 978735 w 4627560"/>
              <a:gd name="connsiteY227" fmla="*/ 684178 h 1990725"/>
              <a:gd name="connsiteX228" fmla="*/ 950951 w 4627560"/>
              <a:gd name="connsiteY228" fmla="*/ 684178 h 1990725"/>
              <a:gd name="connsiteX229" fmla="*/ 573548 w 4627560"/>
              <a:gd name="connsiteY229" fmla="*/ 535996 h 1990725"/>
              <a:gd name="connsiteX230" fmla="*/ 599016 w 4627560"/>
              <a:gd name="connsiteY230" fmla="*/ 535996 h 1990725"/>
              <a:gd name="connsiteX231" fmla="*/ 599016 w 4627560"/>
              <a:gd name="connsiteY231" fmla="*/ 559150 h 1990725"/>
              <a:gd name="connsiteX232" fmla="*/ 573548 w 4627560"/>
              <a:gd name="connsiteY232" fmla="*/ 559150 h 1990725"/>
              <a:gd name="connsiteX233" fmla="*/ 455465 w 4627560"/>
              <a:gd name="connsiteY233" fmla="*/ 535996 h 1990725"/>
              <a:gd name="connsiteX234" fmla="*/ 480933 w 4627560"/>
              <a:gd name="connsiteY234" fmla="*/ 535996 h 1990725"/>
              <a:gd name="connsiteX235" fmla="*/ 480933 w 4627560"/>
              <a:gd name="connsiteY235" fmla="*/ 614719 h 1990725"/>
              <a:gd name="connsiteX236" fmla="*/ 494826 w 4627560"/>
              <a:gd name="connsiteY236" fmla="*/ 614719 h 1990725"/>
              <a:gd name="connsiteX237" fmla="*/ 520294 w 4627560"/>
              <a:gd name="connsiteY237" fmla="*/ 577673 h 1990725"/>
              <a:gd name="connsiteX238" fmla="*/ 550395 w 4627560"/>
              <a:gd name="connsiteY238" fmla="*/ 577673 h 1990725"/>
              <a:gd name="connsiteX239" fmla="*/ 517978 w 4627560"/>
              <a:gd name="connsiteY239" fmla="*/ 626294 h 1990725"/>
              <a:gd name="connsiteX240" fmla="*/ 555024 w 4627560"/>
              <a:gd name="connsiteY240" fmla="*/ 684178 h 1990725"/>
              <a:gd name="connsiteX241" fmla="*/ 524926 w 4627560"/>
              <a:gd name="connsiteY241" fmla="*/ 684178 h 1990725"/>
              <a:gd name="connsiteX242" fmla="*/ 497142 w 4627560"/>
              <a:gd name="connsiteY242" fmla="*/ 637871 h 1990725"/>
              <a:gd name="connsiteX243" fmla="*/ 480933 w 4627560"/>
              <a:gd name="connsiteY243" fmla="*/ 637871 h 1990725"/>
              <a:gd name="connsiteX244" fmla="*/ 480933 w 4627560"/>
              <a:gd name="connsiteY244" fmla="*/ 684178 h 1990725"/>
              <a:gd name="connsiteX245" fmla="*/ 455465 w 4627560"/>
              <a:gd name="connsiteY245" fmla="*/ 684178 h 1990725"/>
              <a:gd name="connsiteX246" fmla="*/ 163729 w 4627560"/>
              <a:gd name="connsiteY246" fmla="*/ 535996 h 1990725"/>
              <a:gd name="connsiteX247" fmla="*/ 191513 w 4627560"/>
              <a:gd name="connsiteY247" fmla="*/ 535996 h 1990725"/>
              <a:gd name="connsiteX248" fmla="*/ 221613 w 4627560"/>
              <a:gd name="connsiteY248" fmla="*/ 610087 h 1990725"/>
              <a:gd name="connsiteX249" fmla="*/ 228559 w 4627560"/>
              <a:gd name="connsiteY249" fmla="*/ 630926 h 1990725"/>
              <a:gd name="connsiteX250" fmla="*/ 235505 w 4627560"/>
              <a:gd name="connsiteY250" fmla="*/ 610087 h 1990725"/>
              <a:gd name="connsiteX251" fmla="*/ 265605 w 4627560"/>
              <a:gd name="connsiteY251" fmla="*/ 535996 h 1990725"/>
              <a:gd name="connsiteX252" fmla="*/ 295705 w 4627560"/>
              <a:gd name="connsiteY252" fmla="*/ 535996 h 1990725"/>
              <a:gd name="connsiteX253" fmla="*/ 307282 w 4627560"/>
              <a:gd name="connsiteY253" fmla="*/ 684178 h 1990725"/>
              <a:gd name="connsiteX254" fmla="*/ 279496 w 4627560"/>
              <a:gd name="connsiteY254" fmla="*/ 684178 h 1990725"/>
              <a:gd name="connsiteX255" fmla="*/ 272550 w 4627560"/>
              <a:gd name="connsiteY255" fmla="*/ 600826 h 1990725"/>
              <a:gd name="connsiteX256" fmla="*/ 272550 w 4627560"/>
              <a:gd name="connsiteY256" fmla="*/ 577673 h 1990725"/>
              <a:gd name="connsiteX257" fmla="*/ 265605 w 4627560"/>
              <a:gd name="connsiteY257" fmla="*/ 600826 h 1990725"/>
              <a:gd name="connsiteX258" fmla="*/ 242450 w 4627560"/>
              <a:gd name="connsiteY258" fmla="*/ 658710 h 1990725"/>
              <a:gd name="connsiteX259" fmla="*/ 219298 w 4627560"/>
              <a:gd name="connsiteY259" fmla="*/ 658710 h 1990725"/>
              <a:gd name="connsiteX260" fmla="*/ 196143 w 4627560"/>
              <a:gd name="connsiteY260" fmla="*/ 600826 h 1990725"/>
              <a:gd name="connsiteX261" fmla="*/ 186882 w 4627560"/>
              <a:gd name="connsiteY261" fmla="*/ 577673 h 1990725"/>
              <a:gd name="connsiteX262" fmla="*/ 186882 w 4627560"/>
              <a:gd name="connsiteY262" fmla="*/ 600826 h 1990725"/>
              <a:gd name="connsiteX263" fmla="*/ 179937 w 4627560"/>
              <a:gd name="connsiteY263" fmla="*/ 684178 h 1990725"/>
              <a:gd name="connsiteX264" fmla="*/ 152152 w 4627560"/>
              <a:gd name="connsiteY264" fmla="*/ 684178 h 1990725"/>
              <a:gd name="connsiteX265" fmla="*/ 3727060 w 4627560"/>
              <a:gd name="connsiteY265" fmla="*/ 397075 h 1990725"/>
              <a:gd name="connsiteX266" fmla="*/ 3696961 w 4627560"/>
              <a:gd name="connsiteY266" fmla="*/ 410966 h 1990725"/>
              <a:gd name="connsiteX267" fmla="*/ 3710853 w 4627560"/>
              <a:gd name="connsiteY267" fmla="*/ 422543 h 1990725"/>
              <a:gd name="connsiteX268" fmla="*/ 3731692 w 4627560"/>
              <a:gd name="connsiteY268" fmla="*/ 399391 h 1990725"/>
              <a:gd name="connsiteX269" fmla="*/ 3731692 w 4627560"/>
              <a:gd name="connsiteY269" fmla="*/ 397075 h 1990725"/>
              <a:gd name="connsiteX270" fmla="*/ 485567 w 4627560"/>
              <a:gd name="connsiteY270" fmla="*/ 397075 h 1990725"/>
              <a:gd name="connsiteX271" fmla="*/ 455467 w 4627560"/>
              <a:gd name="connsiteY271" fmla="*/ 410966 h 1990725"/>
              <a:gd name="connsiteX272" fmla="*/ 469360 w 4627560"/>
              <a:gd name="connsiteY272" fmla="*/ 422543 h 1990725"/>
              <a:gd name="connsiteX273" fmla="*/ 490199 w 4627560"/>
              <a:gd name="connsiteY273" fmla="*/ 399391 h 1990725"/>
              <a:gd name="connsiteX274" fmla="*/ 490199 w 4627560"/>
              <a:gd name="connsiteY274" fmla="*/ 397075 h 1990725"/>
              <a:gd name="connsiteX275" fmla="*/ 3558040 w 4627560"/>
              <a:gd name="connsiteY275" fmla="*/ 355399 h 1990725"/>
              <a:gd name="connsiteX276" fmla="*/ 3532570 w 4627560"/>
              <a:gd name="connsiteY276" fmla="*/ 387813 h 1990725"/>
              <a:gd name="connsiteX277" fmla="*/ 3558040 w 4627560"/>
              <a:gd name="connsiteY277" fmla="*/ 420228 h 1990725"/>
              <a:gd name="connsiteX278" fmla="*/ 3583509 w 4627560"/>
              <a:gd name="connsiteY278" fmla="*/ 387813 h 1990725"/>
              <a:gd name="connsiteX279" fmla="*/ 3558040 w 4627560"/>
              <a:gd name="connsiteY279" fmla="*/ 355399 h 1990725"/>
              <a:gd name="connsiteX280" fmla="*/ 2909739 w 4627560"/>
              <a:gd name="connsiteY280" fmla="*/ 355399 h 1990725"/>
              <a:gd name="connsiteX281" fmla="*/ 2879639 w 4627560"/>
              <a:gd name="connsiteY281" fmla="*/ 387814 h 1990725"/>
              <a:gd name="connsiteX282" fmla="*/ 2909739 w 4627560"/>
              <a:gd name="connsiteY282" fmla="*/ 420228 h 1990725"/>
              <a:gd name="connsiteX283" fmla="*/ 2939839 w 4627560"/>
              <a:gd name="connsiteY283" fmla="*/ 387814 h 1990725"/>
              <a:gd name="connsiteX284" fmla="*/ 2909739 w 4627560"/>
              <a:gd name="connsiteY284" fmla="*/ 355399 h 1990725"/>
              <a:gd name="connsiteX285" fmla="*/ 3294090 w 4627560"/>
              <a:gd name="connsiteY285" fmla="*/ 353083 h 1990725"/>
              <a:gd name="connsiteX286" fmla="*/ 3273251 w 4627560"/>
              <a:gd name="connsiteY286" fmla="*/ 371606 h 1990725"/>
              <a:gd name="connsiteX287" fmla="*/ 3310297 w 4627560"/>
              <a:gd name="connsiteY287" fmla="*/ 371606 h 1990725"/>
              <a:gd name="connsiteX288" fmla="*/ 3294090 w 4627560"/>
              <a:gd name="connsiteY288" fmla="*/ 353083 h 1990725"/>
              <a:gd name="connsiteX289" fmla="*/ 1937291 w 4627560"/>
              <a:gd name="connsiteY289" fmla="*/ 353083 h 1990725"/>
              <a:gd name="connsiteX290" fmla="*/ 1916452 w 4627560"/>
              <a:gd name="connsiteY290" fmla="*/ 371606 h 1990725"/>
              <a:gd name="connsiteX291" fmla="*/ 1953498 w 4627560"/>
              <a:gd name="connsiteY291" fmla="*/ 371606 h 1990725"/>
              <a:gd name="connsiteX292" fmla="*/ 1937291 w 4627560"/>
              <a:gd name="connsiteY292" fmla="*/ 353083 h 1990725"/>
              <a:gd name="connsiteX293" fmla="*/ 2266071 w 4627560"/>
              <a:gd name="connsiteY293" fmla="*/ 322985 h 1990725"/>
              <a:gd name="connsiteX294" fmla="*/ 2310062 w 4627560"/>
              <a:gd name="connsiteY294" fmla="*/ 322985 h 1990725"/>
              <a:gd name="connsiteX295" fmla="*/ 2310062 w 4627560"/>
              <a:gd name="connsiteY295" fmla="*/ 452644 h 1990725"/>
              <a:gd name="connsiteX296" fmla="*/ 2266071 w 4627560"/>
              <a:gd name="connsiteY296" fmla="*/ 452644 h 1990725"/>
              <a:gd name="connsiteX297" fmla="*/ 1647875 w 4627560"/>
              <a:gd name="connsiteY297" fmla="*/ 322985 h 1990725"/>
              <a:gd name="connsiteX298" fmla="*/ 1691866 w 4627560"/>
              <a:gd name="connsiteY298" fmla="*/ 322985 h 1990725"/>
              <a:gd name="connsiteX299" fmla="*/ 1691866 w 4627560"/>
              <a:gd name="connsiteY299" fmla="*/ 452644 h 1990725"/>
              <a:gd name="connsiteX300" fmla="*/ 1647875 w 4627560"/>
              <a:gd name="connsiteY300" fmla="*/ 452644 h 1990725"/>
              <a:gd name="connsiteX301" fmla="*/ 3379758 w 4627560"/>
              <a:gd name="connsiteY301" fmla="*/ 322984 h 1990725"/>
              <a:gd name="connsiteX302" fmla="*/ 3382074 w 4627560"/>
              <a:gd name="connsiteY302" fmla="*/ 322984 h 1990725"/>
              <a:gd name="connsiteX303" fmla="*/ 3423749 w 4627560"/>
              <a:gd name="connsiteY303" fmla="*/ 322984 h 1990725"/>
              <a:gd name="connsiteX304" fmla="*/ 3423749 w 4627560"/>
              <a:gd name="connsiteY304" fmla="*/ 346139 h 1990725"/>
              <a:gd name="connsiteX305" fmla="*/ 3423749 w 4627560"/>
              <a:gd name="connsiteY305" fmla="*/ 355400 h 1990725"/>
              <a:gd name="connsiteX306" fmla="*/ 3465426 w 4627560"/>
              <a:gd name="connsiteY306" fmla="*/ 322984 h 1990725"/>
              <a:gd name="connsiteX307" fmla="*/ 3470058 w 4627560"/>
              <a:gd name="connsiteY307" fmla="*/ 322984 h 1990725"/>
              <a:gd name="connsiteX308" fmla="*/ 3470058 w 4627560"/>
              <a:gd name="connsiteY308" fmla="*/ 366976 h 1990725"/>
              <a:gd name="connsiteX309" fmla="*/ 3460795 w 4627560"/>
              <a:gd name="connsiteY309" fmla="*/ 366976 h 1990725"/>
              <a:gd name="connsiteX310" fmla="*/ 3426065 w 4627560"/>
              <a:gd name="connsiteY310" fmla="*/ 390130 h 1990725"/>
              <a:gd name="connsiteX311" fmla="*/ 3423749 w 4627560"/>
              <a:gd name="connsiteY311" fmla="*/ 408653 h 1990725"/>
              <a:gd name="connsiteX312" fmla="*/ 3423749 w 4627560"/>
              <a:gd name="connsiteY312" fmla="*/ 452644 h 1990725"/>
              <a:gd name="connsiteX313" fmla="*/ 3379758 w 4627560"/>
              <a:gd name="connsiteY313" fmla="*/ 452644 h 1990725"/>
              <a:gd name="connsiteX314" fmla="*/ 2025275 w 4627560"/>
              <a:gd name="connsiteY314" fmla="*/ 322984 h 1990725"/>
              <a:gd name="connsiteX315" fmla="*/ 2027591 w 4627560"/>
              <a:gd name="connsiteY315" fmla="*/ 322984 h 1990725"/>
              <a:gd name="connsiteX316" fmla="*/ 2069266 w 4627560"/>
              <a:gd name="connsiteY316" fmla="*/ 322984 h 1990725"/>
              <a:gd name="connsiteX317" fmla="*/ 2069266 w 4627560"/>
              <a:gd name="connsiteY317" fmla="*/ 346139 h 1990725"/>
              <a:gd name="connsiteX318" fmla="*/ 2069266 w 4627560"/>
              <a:gd name="connsiteY318" fmla="*/ 355400 h 1990725"/>
              <a:gd name="connsiteX319" fmla="*/ 2110943 w 4627560"/>
              <a:gd name="connsiteY319" fmla="*/ 322984 h 1990725"/>
              <a:gd name="connsiteX320" fmla="*/ 2115573 w 4627560"/>
              <a:gd name="connsiteY320" fmla="*/ 322984 h 1990725"/>
              <a:gd name="connsiteX321" fmla="*/ 2115573 w 4627560"/>
              <a:gd name="connsiteY321" fmla="*/ 366976 h 1990725"/>
              <a:gd name="connsiteX322" fmla="*/ 2106312 w 4627560"/>
              <a:gd name="connsiteY322" fmla="*/ 366976 h 1990725"/>
              <a:gd name="connsiteX323" fmla="*/ 2071582 w 4627560"/>
              <a:gd name="connsiteY323" fmla="*/ 390130 h 1990725"/>
              <a:gd name="connsiteX324" fmla="*/ 2069266 w 4627560"/>
              <a:gd name="connsiteY324" fmla="*/ 408653 h 1990725"/>
              <a:gd name="connsiteX325" fmla="*/ 2069266 w 4627560"/>
              <a:gd name="connsiteY325" fmla="*/ 452644 h 1990725"/>
              <a:gd name="connsiteX326" fmla="*/ 2025275 w 4627560"/>
              <a:gd name="connsiteY326" fmla="*/ 452644 h 1990725"/>
              <a:gd name="connsiteX327" fmla="*/ 1712702 w 4627560"/>
              <a:gd name="connsiteY327" fmla="*/ 322984 h 1990725"/>
              <a:gd name="connsiteX328" fmla="*/ 1759009 w 4627560"/>
              <a:gd name="connsiteY328" fmla="*/ 322984 h 1990725"/>
              <a:gd name="connsiteX329" fmla="*/ 1779848 w 4627560"/>
              <a:gd name="connsiteY329" fmla="*/ 392446 h 1990725"/>
              <a:gd name="connsiteX330" fmla="*/ 1784478 w 4627560"/>
              <a:gd name="connsiteY330" fmla="*/ 415598 h 1990725"/>
              <a:gd name="connsiteX331" fmla="*/ 1789109 w 4627560"/>
              <a:gd name="connsiteY331" fmla="*/ 392446 h 1990725"/>
              <a:gd name="connsiteX332" fmla="*/ 1809948 w 4627560"/>
              <a:gd name="connsiteY332" fmla="*/ 322984 h 1990725"/>
              <a:gd name="connsiteX333" fmla="*/ 1856255 w 4627560"/>
              <a:gd name="connsiteY333" fmla="*/ 322984 h 1990725"/>
              <a:gd name="connsiteX334" fmla="*/ 1812262 w 4627560"/>
              <a:gd name="connsiteY334" fmla="*/ 454960 h 1990725"/>
              <a:gd name="connsiteX335" fmla="*/ 1759009 w 4627560"/>
              <a:gd name="connsiteY335" fmla="*/ 454960 h 1990725"/>
              <a:gd name="connsiteX336" fmla="*/ 304969 w 4627560"/>
              <a:gd name="connsiteY336" fmla="*/ 322984 h 1990725"/>
              <a:gd name="connsiteX337" fmla="*/ 307285 w 4627560"/>
              <a:gd name="connsiteY337" fmla="*/ 322984 h 1990725"/>
              <a:gd name="connsiteX338" fmla="*/ 348960 w 4627560"/>
              <a:gd name="connsiteY338" fmla="*/ 322984 h 1990725"/>
              <a:gd name="connsiteX339" fmla="*/ 348960 w 4627560"/>
              <a:gd name="connsiteY339" fmla="*/ 346139 h 1990725"/>
              <a:gd name="connsiteX340" fmla="*/ 348960 w 4627560"/>
              <a:gd name="connsiteY340" fmla="*/ 355400 h 1990725"/>
              <a:gd name="connsiteX341" fmla="*/ 390637 w 4627560"/>
              <a:gd name="connsiteY341" fmla="*/ 322984 h 1990725"/>
              <a:gd name="connsiteX342" fmla="*/ 395267 w 4627560"/>
              <a:gd name="connsiteY342" fmla="*/ 322984 h 1990725"/>
              <a:gd name="connsiteX343" fmla="*/ 395267 w 4627560"/>
              <a:gd name="connsiteY343" fmla="*/ 366976 h 1990725"/>
              <a:gd name="connsiteX344" fmla="*/ 386005 w 4627560"/>
              <a:gd name="connsiteY344" fmla="*/ 366976 h 1990725"/>
              <a:gd name="connsiteX345" fmla="*/ 351276 w 4627560"/>
              <a:gd name="connsiteY345" fmla="*/ 390130 h 1990725"/>
              <a:gd name="connsiteX346" fmla="*/ 348960 w 4627560"/>
              <a:gd name="connsiteY346" fmla="*/ 408653 h 1990725"/>
              <a:gd name="connsiteX347" fmla="*/ 348960 w 4627560"/>
              <a:gd name="connsiteY347" fmla="*/ 452644 h 1990725"/>
              <a:gd name="connsiteX348" fmla="*/ 304969 w 4627560"/>
              <a:gd name="connsiteY348" fmla="*/ 452644 h 1990725"/>
              <a:gd name="connsiteX349" fmla="*/ 3893766 w 4627560"/>
              <a:gd name="connsiteY349" fmla="*/ 320668 h 1990725"/>
              <a:gd name="connsiteX350" fmla="*/ 3930813 w 4627560"/>
              <a:gd name="connsiteY350" fmla="*/ 343823 h 1990725"/>
              <a:gd name="connsiteX351" fmla="*/ 3972489 w 4627560"/>
              <a:gd name="connsiteY351" fmla="*/ 320668 h 1990725"/>
              <a:gd name="connsiteX352" fmla="*/ 4014166 w 4627560"/>
              <a:gd name="connsiteY352" fmla="*/ 369291 h 1990725"/>
              <a:gd name="connsiteX353" fmla="*/ 4014166 w 4627560"/>
              <a:gd name="connsiteY353" fmla="*/ 452644 h 1990725"/>
              <a:gd name="connsiteX354" fmla="*/ 3970173 w 4627560"/>
              <a:gd name="connsiteY354" fmla="*/ 452644 h 1990725"/>
              <a:gd name="connsiteX355" fmla="*/ 3970173 w 4627560"/>
              <a:gd name="connsiteY355" fmla="*/ 373921 h 1990725"/>
              <a:gd name="connsiteX356" fmla="*/ 3960912 w 4627560"/>
              <a:gd name="connsiteY356" fmla="*/ 357714 h 1990725"/>
              <a:gd name="connsiteX357" fmla="*/ 3937759 w 4627560"/>
              <a:gd name="connsiteY357" fmla="*/ 383182 h 1990725"/>
              <a:gd name="connsiteX358" fmla="*/ 3937759 w 4627560"/>
              <a:gd name="connsiteY358" fmla="*/ 399391 h 1990725"/>
              <a:gd name="connsiteX359" fmla="*/ 3937759 w 4627560"/>
              <a:gd name="connsiteY359" fmla="*/ 452644 h 1990725"/>
              <a:gd name="connsiteX360" fmla="*/ 3893766 w 4627560"/>
              <a:gd name="connsiteY360" fmla="*/ 452644 h 1990725"/>
              <a:gd name="connsiteX361" fmla="*/ 3893766 w 4627560"/>
              <a:gd name="connsiteY361" fmla="*/ 373921 h 1990725"/>
              <a:gd name="connsiteX362" fmla="*/ 3884505 w 4627560"/>
              <a:gd name="connsiteY362" fmla="*/ 357714 h 1990725"/>
              <a:gd name="connsiteX363" fmla="*/ 3861352 w 4627560"/>
              <a:gd name="connsiteY363" fmla="*/ 380868 h 1990725"/>
              <a:gd name="connsiteX364" fmla="*/ 3859036 w 4627560"/>
              <a:gd name="connsiteY364" fmla="*/ 397075 h 1990725"/>
              <a:gd name="connsiteX365" fmla="*/ 3859036 w 4627560"/>
              <a:gd name="connsiteY365" fmla="*/ 452644 h 1990725"/>
              <a:gd name="connsiteX366" fmla="*/ 3815045 w 4627560"/>
              <a:gd name="connsiteY366" fmla="*/ 452644 h 1990725"/>
              <a:gd name="connsiteX367" fmla="*/ 3815045 w 4627560"/>
              <a:gd name="connsiteY367" fmla="*/ 322984 h 1990725"/>
              <a:gd name="connsiteX368" fmla="*/ 3854406 w 4627560"/>
              <a:gd name="connsiteY368" fmla="*/ 322984 h 1990725"/>
              <a:gd name="connsiteX369" fmla="*/ 3854406 w 4627560"/>
              <a:gd name="connsiteY369" fmla="*/ 334561 h 1990725"/>
              <a:gd name="connsiteX370" fmla="*/ 3854406 w 4627560"/>
              <a:gd name="connsiteY370" fmla="*/ 343823 h 1990725"/>
              <a:gd name="connsiteX371" fmla="*/ 3893766 w 4627560"/>
              <a:gd name="connsiteY371" fmla="*/ 320668 h 1990725"/>
              <a:gd name="connsiteX372" fmla="*/ 3717799 w 4627560"/>
              <a:gd name="connsiteY372" fmla="*/ 320668 h 1990725"/>
              <a:gd name="connsiteX373" fmla="*/ 3777999 w 4627560"/>
              <a:gd name="connsiteY373" fmla="*/ 373921 h 1990725"/>
              <a:gd name="connsiteX374" fmla="*/ 3777999 w 4627560"/>
              <a:gd name="connsiteY374" fmla="*/ 452643 h 1990725"/>
              <a:gd name="connsiteX375" fmla="*/ 3738638 w 4627560"/>
              <a:gd name="connsiteY375" fmla="*/ 452643 h 1990725"/>
              <a:gd name="connsiteX376" fmla="*/ 3738638 w 4627560"/>
              <a:gd name="connsiteY376" fmla="*/ 445697 h 1990725"/>
              <a:gd name="connsiteX377" fmla="*/ 3738638 w 4627560"/>
              <a:gd name="connsiteY377" fmla="*/ 436436 h 1990725"/>
              <a:gd name="connsiteX378" fmla="*/ 3701592 w 4627560"/>
              <a:gd name="connsiteY378" fmla="*/ 454959 h 1990725"/>
              <a:gd name="connsiteX379" fmla="*/ 3657601 w 4627560"/>
              <a:gd name="connsiteY379" fmla="*/ 413282 h 1990725"/>
              <a:gd name="connsiteX380" fmla="*/ 3731692 w 4627560"/>
              <a:gd name="connsiteY380" fmla="*/ 371607 h 1990725"/>
              <a:gd name="connsiteX381" fmla="*/ 3713169 w 4627560"/>
              <a:gd name="connsiteY381" fmla="*/ 355398 h 1990725"/>
              <a:gd name="connsiteX382" fmla="*/ 3678438 w 4627560"/>
              <a:gd name="connsiteY382" fmla="*/ 366975 h 1990725"/>
              <a:gd name="connsiteX383" fmla="*/ 3662231 w 4627560"/>
              <a:gd name="connsiteY383" fmla="*/ 336875 h 1990725"/>
              <a:gd name="connsiteX384" fmla="*/ 3717799 w 4627560"/>
              <a:gd name="connsiteY384" fmla="*/ 320668 h 1990725"/>
              <a:gd name="connsiteX385" fmla="*/ 2187348 w 4627560"/>
              <a:gd name="connsiteY385" fmla="*/ 320668 h 1990725"/>
              <a:gd name="connsiteX386" fmla="*/ 2233655 w 4627560"/>
              <a:gd name="connsiteY386" fmla="*/ 334561 h 1990725"/>
              <a:gd name="connsiteX387" fmla="*/ 2219764 w 4627560"/>
              <a:gd name="connsiteY387" fmla="*/ 366975 h 1990725"/>
              <a:gd name="connsiteX388" fmla="*/ 2189664 w 4627560"/>
              <a:gd name="connsiteY388" fmla="*/ 355398 h 1990725"/>
              <a:gd name="connsiteX389" fmla="*/ 2175771 w 4627560"/>
              <a:gd name="connsiteY389" fmla="*/ 362345 h 1990725"/>
              <a:gd name="connsiteX390" fmla="*/ 2238287 w 4627560"/>
              <a:gd name="connsiteY390" fmla="*/ 415598 h 1990725"/>
              <a:gd name="connsiteX391" fmla="*/ 2185033 w 4627560"/>
              <a:gd name="connsiteY391" fmla="*/ 457275 h 1990725"/>
              <a:gd name="connsiteX392" fmla="*/ 2131780 w 4627560"/>
              <a:gd name="connsiteY392" fmla="*/ 438750 h 1990725"/>
              <a:gd name="connsiteX393" fmla="*/ 2150303 w 4627560"/>
              <a:gd name="connsiteY393" fmla="*/ 408652 h 1990725"/>
              <a:gd name="connsiteX394" fmla="*/ 2182718 w 4627560"/>
              <a:gd name="connsiteY394" fmla="*/ 422543 h 1990725"/>
              <a:gd name="connsiteX395" fmla="*/ 2196610 w 4627560"/>
              <a:gd name="connsiteY395" fmla="*/ 415598 h 1990725"/>
              <a:gd name="connsiteX396" fmla="*/ 2134096 w 4627560"/>
              <a:gd name="connsiteY396" fmla="*/ 360030 h 1990725"/>
              <a:gd name="connsiteX397" fmla="*/ 2187348 w 4627560"/>
              <a:gd name="connsiteY397" fmla="*/ 320668 h 1990725"/>
              <a:gd name="connsiteX398" fmla="*/ 1564521 w 4627560"/>
              <a:gd name="connsiteY398" fmla="*/ 320668 h 1990725"/>
              <a:gd name="connsiteX399" fmla="*/ 1610828 w 4627560"/>
              <a:gd name="connsiteY399" fmla="*/ 369291 h 1990725"/>
              <a:gd name="connsiteX400" fmla="*/ 1610828 w 4627560"/>
              <a:gd name="connsiteY400" fmla="*/ 452644 h 1990725"/>
              <a:gd name="connsiteX401" fmla="*/ 1569152 w 4627560"/>
              <a:gd name="connsiteY401" fmla="*/ 452644 h 1990725"/>
              <a:gd name="connsiteX402" fmla="*/ 1569152 w 4627560"/>
              <a:gd name="connsiteY402" fmla="*/ 376237 h 1990725"/>
              <a:gd name="connsiteX403" fmla="*/ 1555260 w 4627560"/>
              <a:gd name="connsiteY403" fmla="*/ 360030 h 1990725"/>
              <a:gd name="connsiteX404" fmla="*/ 1529791 w 4627560"/>
              <a:gd name="connsiteY404" fmla="*/ 378553 h 1990725"/>
              <a:gd name="connsiteX405" fmla="*/ 1527475 w 4627560"/>
              <a:gd name="connsiteY405" fmla="*/ 394760 h 1990725"/>
              <a:gd name="connsiteX406" fmla="*/ 1527475 w 4627560"/>
              <a:gd name="connsiteY406" fmla="*/ 452644 h 1990725"/>
              <a:gd name="connsiteX407" fmla="*/ 1483484 w 4627560"/>
              <a:gd name="connsiteY407" fmla="*/ 452644 h 1990725"/>
              <a:gd name="connsiteX408" fmla="*/ 1483484 w 4627560"/>
              <a:gd name="connsiteY408" fmla="*/ 322984 h 1990725"/>
              <a:gd name="connsiteX409" fmla="*/ 1522846 w 4627560"/>
              <a:gd name="connsiteY409" fmla="*/ 322984 h 1990725"/>
              <a:gd name="connsiteX410" fmla="*/ 1522846 w 4627560"/>
              <a:gd name="connsiteY410" fmla="*/ 334561 h 1990725"/>
              <a:gd name="connsiteX411" fmla="*/ 1522846 w 4627560"/>
              <a:gd name="connsiteY411" fmla="*/ 343823 h 1990725"/>
              <a:gd name="connsiteX412" fmla="*/ 1564521 w 4627560"/>
              <a:gd name="connsiteY412" fmla="*/ 320668 h 1990725"/>
              <a:gd name="connsiteX413" fmla="*/ 1145442 w 4627560"/>
              <a:gd name="connsiteY413" fmla="*/ 320668 h 1990725"/>
              <a:gd name="connsiteX414" fmla="*/ 1191749 w 4627560"/>
              <a:gd name="connsiteY414" fmla="*/ 334561 h 1990725"/>
              <a:gd name="connsiteX415" fmla="*/ 1175542 w 4627560"/>
              <a:gd name="connsiteY415" fmla="*/ 366975 h 1990725"/>
              <a:gd name="connsiteX416" fmla="*/ 1145442 w 4627560"/>
              <a:gd name="connsiteY416" fmla="*/ 355398 h 1990725"/>
              <a:gd name="connsiteX417" fmla="*/ 1131549 w 4627560"/>
              <a:gd name="connsiteY417" fmla="*/ 362345 h 1990725"/>
              <a:gd name="connsiteX418" fmla="*/ 1194065 w 4627560"/>
              <a:gd name="connsiteY418" fmla="*/ 415598 h 1990725"/>
              <a:gd name="connsiteX419" fmla="*/ 1140811 w 4627560"/>
              <a:gd name="connsiteY419" fmla="*/ 457275 h 1990725"/>
              <a:gd name="connsiteX420" fmla="*/ 1087558 w 4627560"/>
              <a:gd name="connsiteY420" fmla="*/ 438750 h 1990725"/>
              <a:gd name="connsiteX421" fmla="*/ 1108397 w 4627560"/>
              <a:gd name="connsiteY421" fmla="*/ 408652 h 1990725"/>
              <a:gd name="connsiteX422" fmla="*/ 1140811 w 4627560"/>
              <a:gd name="connsiteY422" fmla="*/ 422543 h 1990725"/>
              <a:gd name="connsiteX423" fmla="*/ 1154703 w 4627560"/>
              <a:gd name="connsiteY423" fmla="*/ 415598 h 1990725"/>
              <a:gd name="connsiteX424" fmla="*/ 1092190 w 4627560"/>
              <a:gd name="connsiteY424" fmla="*/ 360030 h 1990725"/>
              <a:gd name="connsiteX425" fmla="*/ 1145442 w 4627560"/>
              <a:gd name="connsiteY425" fmla="*/ 320668 h 1990725"/>
              <a:gd name="connsiteX426" fmla="*/ 1018099 w 4627560"/>
              <a:gd name="connsiteY426" fmla="*/ 320668 h 1990725"/>
              <a:gd name="connsiteX427" fmla="*/ 1062090 w 4627560"/>
              <a:gd name="connsiteY427" fmla="*/ 320668 h 1990725"/>
              <a:gd name="connsiteX428" fmla="*/ 1062090 w 4627560"/>
              <a:gd name="connsiteY428" fmla="*/ 452643 h 1990725"/>
              <a:gd name="connsiteX429" fmla="*/ 1020415 w 4627560"/>
              <a:gd name="connsiteY429" fmla="*/ 452643 h 1990725"/>
              <a:gd name="connsiteX430" fmla="*/ 1020415 w 4627560"/>
              <a:gd name="connsiteY430" fmla="*/ 441066 h 1990725"/>
              <a:gd name="connsiteX431" fmla="*/ 1020415 w 4627560"/>
              <a:gd name="connsiteY431" fmla="*/ 431805 h 1990725"/>
              <a:gd name="connsiteX432" fmla="*/ 978738 w 4627560"/>
              <a:gd name="connsiteY432" fmla="*/ 454959 h 1990725"/>
              <a:gd name="connsiteX433" fmla="*/ 932431 w 4627560"/>
              <a:gd name="connsiteY433" fmla="*/ 406336 h 1990725"/>
              <a:gd name="connsiteX434" fmla="*/ 932431 w 4627560"/>
              <a:gd name="connsiteY434" fmla="*/ 322984 h 1990725"/>
              <a:gd name="connsiteX435" fmla="*/ 976422 w 4627560"/>
              <a:gd name="connsiteY435" fmla="*/ 322984 h 1990725"/>
              <a:gd name="connsiteX436" fmla="*/ 976422 w 4627560"/>
              <a:gd name="connsiteY436" fmla="*/ 399391 h 1990725"/>
              <a:gd name="connsiteX437" fmla="*/ 990315 w 4627560"/>
              <a:gd name="connsiteY437" fmla="*/ 415598 h 1990725"/>
              <a:gd name="connsiteX438" fmla="*/ 1018099 w 4627560"/>
              <a:gd name="connsiteY438" fmla="*/ 378552 h 1990725"/>
              <a:gd name="connsiteX439" fmla="*/ 774986 w 4627560"/>
              <a:gd name="connsiteY439" fmla="*/ 320668 h 1990725"/>
              <a:gd name="connsiteX440" fmla="*/ 812032 w 4627560"/>
              <a:gd name="connsiteY440" fmla="*/ 343823 h 1990725"/>
              <a:gd name="connsiteX441" fmla="*/ 853708 w 4627560"/>
              <a:gd name="connsiteY441" fmla="*/ 320668 h 1990725"/>
              <a:gd name="connsiteX442" fmla="*/ 895385 w 4627560"/>
              <a:gd name="connsiteY442" fmla="*/ 369291 h 1990725"/>
              <a:gd name="connsiteX443" fmla="*/ 895385 w 4627560"/>
              <a:gd name="connsiteY443" fmla="*/ 452644 h 1990725"/>
              <a:gd name="connsiteX444" fmla="*/ 851393 w 4627560"/>
              <a:gd name="connsiteY444" fmla="*/ 452644 h 1990725"/>
              <a:gd name="connsiteX445" fmla="*/ 851393 w 4627560"/>
              <a:gd name="connsiteY445" fmla="*/ 373921 h 1990725"/>
              <a:gd name="connsiteX446" fmla="*/ 842131 w 4627560"/>
              <a:gd name="connsiteY446" fmla="*/ 357714 h 1990725"/>
              <a:gd name="connsiteX447" fmla="*/ 818979 w 4627560"/>
              <a:gd name="connsiteY447" fmla="*/ 383182 h 1990725"/>
              <a:gd name="connsiteX448" fmla="*/ 818979 w 4627560"/>
              <a:gd name="connsiteY448" fmla="*/ 399391 h 1990725"/>
              <a:gd name="connsiteX449" fmla="*/ 818979 w 4627560"/>
              <a:gd name="connsiteY449" fmla="*/ 452644 h 1990725"/>
              <a:gd name="connsiteX450" fmla="*/ 774986 w 4627560"/>
              <a:gd name="connsiteY450" fmla="*/ 452644 h 1990725"/>
              <a:gd name="connsiteX451" fmla="*/ 774986 w 4627560"/>
              <a:gd name="connsiteY451" fmla="*/ 373921 h 1990725"/>
              <a:gd name="connsiteX452" fmla="*/ 765725 w 4627560"/>
              <a:gd name="connsiteY452" fmla="*/ 357714 h 1990725"/>
              <a:gd name="connsiteX453" fmla="*/ 742572 w 4627560"/>
              <a:gd name="connsiteY453" fmla="*/ 380868 h 1990725"/>
              <a:gd name="connsiteX454" fmla="*/ 740256 w 4627560"/>
              <a:gd name="connsiteY454" fmla="*/ 397075 h 1990725"/>
              <a:gd name="connsiteX455" fmla="*/ 740256 w 4627560"/>
              <a:gd name="connsiteY455" fmla="*/ 452644 h 1990725"/>
              <a:gd name="connsiteX456" fmla="*/ 696265 w 4627560"/>
              <a:gd name="connsiteY456" fmla="*/ 452644 h 1990725"/>
              <a:gd name="connsiteX457" fmla="*/ 696265 w 4627560"/>
              <a:gd name="connsiteY457" fmla="*/ 322984 h 1990725"/>
              <a:gd name="connsiteX458" fmla="*/ 735627 w 4627560"/>
              <a:gd name="connsiteY458" fmla="*/ 322984 h 1990725"/>
              <a:gd name="connsiteX459" fmla="*/ 735627 w 4627560"/>
              <a:gd name="connsiteY459" fmla="*/ 334561 h 1990725"/>
              <a:gd name="connsiteX460" fmla="*/ 735627 w 4627560"/>
              <a:gd name="connsiteY460" fmla="*/ 343823 h 1990725"/>
              <a:gd name="connsiteX461" fmla="*/ 774986 w 4627560"/>
              <a:gd name="connsiteY461" fmla="*/ 320668 h 1990725"/>
              <a:gd name="connsiteX462" fmla="*/ 615226 w 4627560"/>
              <a:gd name="connsiteY462" fmla="*/ 320668 h 1990725"/>
              <a:gd name="connsiteX463" fmla="*/ 661534 w 4627560"/>
              <a:gd name="connsiteY463" fmla="*/ 334561 h 1990725"/>
              <a:gd name="connsiteX464" fmla="*/ 647642 w 4627560"/>
              <a:gd name="connsiteY464" fmla="*/ 366975 h 1990725"/>
              <a:gd name="connsiteX465" fmla="*/ 617542 w 4627560"/>
              <a:gd name="connsiteY465" fmla="*/ 355398 h 1990725"/>
              <a:gd name="connsiteX466" fmla="*/ 603649 w 4627560"/>
              <a:gd name="connsiteY466" fmla="*/ 362345 h 1990725"/>
              <a:gd name="connsiteX467" fmla="*/ 666165 w 4627560"/>
              <a:gd name="connsiteY467" fmla="*/ 415598 h 1990725"/>
              <a:gd name="connsiteX468" fmla="*/ 612910 w 4627560"/>
              <a:gd name="connsiteY468" fmla="*/ 457275 h 1990725"/>
              <a:gd name="connsiteX469" fmla="*/ 559659 w 4627560"/>
              <a:gd name="connsiteY469" fmla="*/ 438750 h 1990725"/>
              <a:gd name="connsiteX470" fmla="*/ 578181 w 4627560"/>
              <a:gd name="connsiteY470" fmla="*/ 408652 h 1990725"/>
              <a:gd name="connsiteX471" fmla="*/ 610596 w 4627560"/>
              <a:gd name="connsiteY471" fmla="*/ 422543 h 1990725"/>
              <a:gd name="connsiteX472" fmla="*/ 624487 w 4627560"/>
              <a:gd name="connsiteY472" fmla="*/ 415598 h 1990725"/>
              <a:gd name="connsiteX473" fmla="*/ 561974 w 4627560"/>
              <a:gd name="connsiteY473" fmla="*/ 360030 h 1990725"/>
              <a:gd name="connsiteX474" fmla="*/ 615226 w 4627560"/>
              <a:gd name="connsiteY474" fmla="*/ 320668 h 1990725"/>
              <a:gd name="connsiteX475" fmla="*/ 473990 w 4627560"/>
              <a:gd name="connsiteY475" fmla="*/ 320668 h 1990725"/>
              <a:gd name="connsiteX476" fmla="*/ 534191 w 4627560"/>
              <a:gd name="connsiteY476" fmla="*/ 373921 h 1990725"/>
              <a:gd name="connsiteX477" fmla="*/ 534191 w 4627560"/>
              <a:gd name="connsiteY477" fmla="*/ 452643 h 1990725"/>
              <a:gd name="connsiteX478" fmla="*/ 494828 w 4627560"/>
              <a:gd name="connsiteY478" fmla="*/ 452643 h 1990725"/>
              <a:gd name="connsiteX479" fmla="*/ 494828 w 4627560"/>
              <a:gd name="connsiteY479" fmla="*/ 445697 h 1990725"/>
              <a:gd name="connsiteX480" fmla="*/ 494828 w 4627560"/>
              <a:gd name="connsiteY480" fmla="*/ 436436 h 1990725"/>
              <a:gd name="connsiteX481" fmla="*/ 457784 w 4627560"/>
              <a:gd name="connsiteY481" fmla="*/ 454959 h 1990725"/>
              <a:gd name="connsiteX482" fmla="*/ 413792 w 4627560"/>
              <a:gd name="connsiteY482" fmla="*/ 413282 h 1990725"/>
              <a:gd name="connsiteX483" fmla="*/ 487882 w 4627560"/>
              <a:gd name="connsiteY483" fmla="*/ 371607 h 1990725"/>
              <a:gd name="connsiteX484" fmla="*/ 469360 w 4627560"/>
              <a:gd name="connsiteY484" fmla="*/ 355398 h 1990725"/>
              <a:gd name="connsiteX485" fmla="*/ 434629 w 4627560"/>
              <a:gd name="connsiteY485" fmla="*/ 366975 h 1990725"/>
              <a:gd name="connsiteX486" fmla="*/ 418422 w 4627560"/>
              <a:gd name="connsiteY486" fmla="*/ 336875 h 1990725"/>
              <a:gd name="connsiteX487" fmla="*/ 473990 w 4627560"/>
              <a:gd name="connsiteY487" fmla="*/ 320668 h 1990725"/>
              <a:gd name="connsiteX488" fmla="*/ 3291774 w 4627560"/>
              <a:gd name="connsiteY488" fmla="*/ 318353 h 1990725"/>
              <a:gd name="connsiteX489" fmla="*/ 3351972 w 4627560"/>
              <a:gd name="connsiteY489" fmla="*/ 380867 h 1990725"/>
              <a:gd name="connsiteX490" fmla="*/ 3351972 w 4627560"/>
              <a:gd name="connsiteY490" fmla="*/ 394760 h 1990725"/>
              <a:gd name="connsiteX491" fmla="*/ 3268619 w 4627560"/>
              <a:gd name="connsiteY491" fmla="*/ 394760 h 1990725"/>
              <a:gd name="connsiteX492" fmla="*/ 3298719 w 4627560"/>
              <a:gd name="connsiteY492" fmla="*/ 417913 h 1990725"/>
              <a:gd name="connsiteX493" fmla="*/ 3335765 w 4627560"/>
              <a:gd name="connsiteY493" fmla="*/ 404021 h 1990725"/>
              <a:gd name="connsiteX494" fmla="*/ 3351972 w 4627560"/>
              <a:gd name="connsiteY494" fmla="*/ 434121 h 1990725"/>
              <a:gd name="connsiteX495" fmla="*/ 3296404 w 4627560"/>
              <a:gd name="connsiteY495" fmla="*/ 452644 h 1990725"/>
              <a:gd name="connsiteX496" fmla="*/ 3224628 w 4627560"/>
              <a:gd name="connsiteY496" fmla="*/ 383183 h 1990725"/>
              <a:gd name="connsiteX497" fmla="*/ 3291774 w 4627560"/>
              <a:gd name="connsiteY497" fmla="*/ 318353 h 1990725"/>
              <a:gd name="connsiteX498" fmla="*/ 2909739 w 4627560"/>
              <a:gd name="connsiteY498" fmla="*/ 318353 h 1990725"/>
              <a:gd name="connsiteX499" fmla="*/ 2983830 w 4627560"/>
              <a:gd name="connsiteY499" fmla="*/ 387814 h 1990725"/>
              <a:gd name="connsiteX500" fmla="*/ 2909739 w 4627560"/>
              <a:gd name="connsiteY500" fmla="*/ 454958 h 1990725"/>
              <a:gd name="connsiteX501" fmla="*/ 2835648 w 4627560"/>
              <a:gd name="connsiteY501" fmla="*/ 387814 h 1990725"/>
              <a:gd name="connsiteX502" fmla="*/ 2909739 w 4627560"/>
              <a:gd name="connsiteY502" fmla="*/ 318353 h 1990725"/>
              <a:gd name="connsiteX503" fmla="*/ 2439724 w 4627560"/>
              <a:gd name="connsiteY503" fmla="*/ 318353 h 1990725"/>
              <a:gd name="connsiteX504" fmla="*/ 2490663 w 4627560"/>
              <a:gd name="connsiteY504" fmla="*/ 318353 h 1990725"/>
              <a:gd name="connsiteX505" fmla="*/ 2509185 w 4627560"/>
              <a:gd name="connsiteY505" fmla="*/ 378553 h 1990725"/>
              <a:gd name="connsiteX506" fmla="*/ 2513815 w 4627560"/>
              <a:gd name="connsiteY506" fmla="*/ 399390 h 1990725"/>
              <a:gd name="connsiteX507" fmla="*/ 2518447 w 4627560"/>
              <a:gd name="connsiteY507" fmla="*/ 380867 h 1990725"/>
              <a:gd name="connsiteX508" fmla="*/ 2534654 w 4627560"/>
              <a:gd name="connsiteY508" fmla="*/ 320669 h 1990725"/>
              <a:gd name="connsiteX509" fmla="*/ 2583277 w 4627560"/>
              <a:gd name="connsiteY509" fmla="*/ 320669 h 1990725"/>
              <a:gd name="connsiteX510" fmla="*/ 2530022 w 4627560"/>
              <a:gd name="connsiteY510" fmla="*/ 466536 h 1990725"/>
              <a:gd name="connsiteX511" fmla="*/ 2474454 w 4627560"/>
              <a:gd name="connsiteY511" fmla="*/ 505897 h 1990725"/>
              <a:gd name="connsiteX512" fmla="*/ 2444354 w 4627560"/>
              <a:gd name="connsiteY512" fmla="*/ 496636 h 1990725"/>
              <a:gd name="connsiteX513" fmla="*/ 2458247 w 4627560"/>
              <a:gd name="connsiteY513" fmla="*/ 464220 h 1990725"/>
              <a:gd name="connsiteX514" fmla="*/ 2472138 w 4627560"/>
              <a:gd name="connsiteY514" fmla="*/ 468852 h 1990725"/>
              <a:gd name="connsiteX515" fmla="*/ 2492977 w 4627560"/>
              <a:gd name="connsiteY515" fmla="*/ 454959 h 1990725"/>
              <a:gd name="connsiteX516" fmla="*/ 2495293 w 4627560"/>
              <a:gd name="connsiteY516" fmla="*/ 448013 h 1990725"/>
              <a:gd name="connsiteX517" fmla="*/ 1937291 w 4627560"/>
              <a:gd name="connsiteY517" fmla="*/ 318353 h 1990725"/>
              <a:gd name="connsiteX518" fmla="*/ 1997489 w 4627560"/>
              <a:gd name="connsiteY518" fmla="*/ 380867 h 1990725"/>
              <a:gd name="connsiteX519" fmla="*/ 1997489 w 4627560"/>
              <a:gd name="connsiteY519" fmla="*/ 394760 h 1990725"/>
              <a:gd name="connsiteX520" fmla="*/ 1914136 w 4627560"/>
              <a:gd name="connsiteY520" fmla="*/ 394760 h 1990725"/>
              <a:gd name="connsiteX521" fmla="*/ 1944236 w 4627560"/>
              <a:gd name="connsiteY521" fmla="*/ 417913 h 1990725"/>
              <a:gd name="connsiteX522" fmla="*/ 1981282 w 4627560"/>
              <a:gd name="connsiteY522" fmla="*/ 404021 h 1990725"/>
              <a:gd name="connsiteX523" fmla="*/ 1997489 w 4627560"/>
              <a:gd name="connsiteY523" fmla="*/ 434121 h 1990725"/>
              <a:gd name="connsiteX524" fmla="*/ 1941921 w 4627560"/>
              <a:gd name="connsiteY524" fmla="*/ 452644 h 1990725"/>
              <a:gd name="connsiteX525" fmla="*/ 1870145 w 4627560"/>
              <a:gd name="connsiteY525" fmla="*/ 383183 h 1990725"/>
              <a:gd name="connsiteX526" fmla="*/ 1937291 w 4627560"/>
              <a:gd name="connsiteY526" fmla="*/ 318353 h 1990725"/>
              <a:gd name="connsiteX527" fmla="*/ 2717566 w 4627560"/>
              <a:gd name="connsiteY527" fmla="*/ 309092 h 1990725"/>
              <a:gd name="connsiteX528" fmla="*/ 2717566 w 4627560"/>
              <a:gd name="connsiteY528" fmla="*/ 353083 h 1990725"/>
              <a:gd name="connsiteX529" fmla="*/ 2736089 w 4627560"/>
              <a:gd name="connsiteY529" fmla="*/ 353083 h 1990725"/>
              <a:gd name="connsiteX530" fmla="*/ 2759241 w 4627560"/>
              <a:gd name="connsiteY530" fmla="*/ 329930 h 1990725"/>
              <a:gd name="connsiteX531" fmla="*/ 2731457 w 4627560"/>
              <a:gd name="connsiteY531" fmla="*/ 309092 h 1990725"/>
              <a:gd name="connsiteX532" fmla="*/ 3132014 w 4627560"/>
              <a:gd name="connsiteY532" fmla="*/ 288253 h 1990725"/>
              <a:gd name="connsiteX533" fmla="*/ 3173691 w 4627560"/>
              <a:gd name="connsiteY533" fmla="*/ 288253 h 1990725"/>
              <a:gd name="connsiteX534" fmla="*/ 3173691 w 4627560"/>
              <a:gd name="connsiteY534" fmla="*/ 325299 h 1990725"/>
              <a:gd name="connsiteX535" fmla="*/ 3201475 w 4627560"/>
              <a:gd name="connsiteY535" fmla="*/ 325299 h 1990725"/>
              <a:gd name="connsiteX536" fmla="*/ 3201475 w 4627560"/>
              <a:gd name="connsiteY536" fmla="*/ 360029 h 1990725"/>
              <a:gd name="connsiteX537" fmla="*/ 3173691 w 4627560"/>
              <a:gd name="connsiteY537" fmla="*/ 360029 h 1990725"/>
              <a:gd name="connsiteX538" fmla="*/ 3173691 w 4627560"/>
              <a:gd name="connsiteY538" fmla="*/ 399390 h 1990725"/>
              <a:gd name="connsiteX539" fmla="*/ 3196844 w 4627560"/>
              <a:gd name="connsiteY539" fmla="*/ 415597 h 1990725"/>
              <a:gd name="connsiteX540" fmla="*/ 3203791 w 4627560"/>
              <a:gd name="connsiteY540" fmla="*/ 415597 h 1990725"/>
              <a:gd name="connsiteX541" fmla="*/ 3203791 w 4627560"/>
              <a:gd name="connsiteY541" fmla="*/ 454958 h 1990725"/>
              <a:gd name="connsiteX542" fmla="*/ 3192214 w 4627560"/>
              <a:gd name="connsiteY542" fmla="*/ 454958 h 1990725"/>
              <a:gd name="connsiteX543" fmla="*/ 3129698 w 4627560"/>
              <a:gd name="connsiteY543" fmla="*/ 406336 h 1990725"/>
              <a:gd name="connsiteX544" fmla="*/ 3129698 w 4627560"/>
              <a:gd name="connsiteY544" fmla="*/ 360029 h 1990725"/>
              <a:gd name="connsiteX545" fmla="*/ 3113491 w 4627560"/>
              <a:gd name="connsiteY545" fmla="*/ 360029 h 1990725"/>
              <a:gd name="connsiteX546" fmla="*/ 3113491 w 4627560"/>
              <a:gd name="connsiteY546" fmla="*/ 325299 h 1990725"/>
              <a:gd name="connsiteX547" fmla="*/ 3132014 w 4627560"/>
              <a:gd name="connsiteY547" fmla="*/ 325299 h 1990725"/>
              <a:gd name="connsiteX548" fmla="*/ 3020878 w 4627560"/>
              <a:gd name="connsiteY548" fmla="*/ 288253 h 1990725"/>
              <a:gd name="connsiteX549" fmla="*/ 3062555 w 4627560"/>
              <a:gd name="connsiteY549" fmla="*/ 288253 h 1990725"/>
              <a:gd name="connsiteX550" fmla="*/ 3062555 w 4627560"/>
              <a:gd name="connsiteY550" fmla="*/ 325299 h 1990725"/>
              <a:gd name="connsiteX551" fmla="*/ 3090339 w 4627560"/>
              <a:gd name="connsiteY551" fmla="*/ 325299 h 1990725"/>
              <a:gd name="connsiteX552" fmla="*/ 3090339 w 4627560"/>
              <a:gd name="connsiteY552" fmla="*/ 360029 h 1990725"/>
              <a:gd name="connsiteX553" fmla="*/ 3062555 w 4627560"/>
              <a:gd name="connsiteY553" fmla="*/ 360029 h 1990725"/>
              <a:gd name="connsiteX554" fmla="*/ 3062555 w 4627560"/>
              <a:gd name="connsiteY554" fmla="*/ 399390 h 1990725"/>
              <a:gd name="connsiteX555" fmla="*/ 3085708 w 4627560"/>
              <a:gd name="connsiteY555" fmla="*/ 415597 h 1990725"/>
              <a:gd name="connsiteX556" fmla="*/ 3092655 w 4627560"/>
              <a:gd name="connsiteY556" fmla="*/ 415597 h 1990725"/>
              <a:gd name="connsiteX557" fmla="*/ 3092655 w 4627560"/>
              <a:gd name="connsiteY557" fmla="*/ 454958 h 1990725"/>
              <a:gd name="connsiteX558" fmla="*/ 3081078 w 4627560"/>
              <a:gd name="connsiteY558" fmla="*/ 454958 h 1990725"/>
              <a:gd name="connsiteX559" fmla="*/ 3018562 w 4627560"/>
              <a:gd name="connsiteY559" fmla="*/ 406336 h 1990725"/>
              <a:gd name="connsiteX560" fmla="*/ 3018562 w 4627560"/>
              <a:gd name="connsiteY560" fmla="*/ 360029 h 1990725"/>
              <a:gd name="connsiteX561" fmla="*/ 3002355 w 4627560"/>
              <a:gd name="connsiteY561" fmla="*/ 360029 h 1990725"/>
              <a:gd name="connsiteX562" fmla="*/ 3002355 w 4627560"/>
              <a:gd name="connsiteY562" fmla="*/ 325299 h 1990725"/>
              <a:gd name="connsiteX563" fmla="*/ 3020878 w 4627560"/>
              <a:gd name="connsiteY563" fmla="*/ 325299 h 1990725"/>
              <a:gd name="connsiteX564" fmla="*/ 2358685 w 4627560"/>
              <a:gd name="connsiteY564" fmla="*/ 288253 h 1990725"/>
              <a:gd name="connsiteX565" fmla="*/ 2400360 w 4627560"/>
              <a:gd name="connsiteY565" fmla="*/ 288253 h 1990725"/>
              <a:gd name="connsiteX566" fmla="*/ 2400360 w 4627560"/>
              <a:gd name="connsiteY566" fmla="*/ 325299 h 1990725"/>
              <a:gd name="connsiteX567" fmla="*/ 2428146 w 4627560"/>
              <a:gd name="connsiteY567" fmla="*/ 325299 h 1990725"/>
              <a:gd name="connsiteX568" fmla="*/ 2428146 w 4627560"/>
              <a:gd name="connsiteY568" fmla="*/ 360029 h 1990725"/>
              <a:gd name="connsiteX569" fmla="*/ 2400360 w 4627560"/>
              <a:gd name="connsiteY569" fmla="*/ 360029 h 1990725"/>
              <a:gd name="connsiteX570" fmla="*/ 2400360 w 4627560"/>
              <a:gd name="connsiteY570" fmla="*/ 399390 h 1990725"/>
              <a:gd name="connsiteX571" fmla="*/ 2423515 w 4627560"/>
              <a:gd name="connsiteY571" fmla="*/ 415597 h 1990725"/>
              <a:gd name="connsiteX572" fmla="*/ 2430460 w 4627560"/>
              <a:gd name="connsiteY572" fmla="*/ 415597 h 1990725"/>
              <a:gd name="connsiteX573" fmla="*/ 2430460 w 4627560"/>
              <a:gd name="connsiteY573" fmla="*/ 454958 h 1990725"/>
              <a:gd name="connsiteX574" fmla="*/ 2418885 w 4627560"/>
              <a:gd name="connsiteY574" fmla="*/ 454958 h 1990725"/>
              <a:gd name="connsiteX575" fmla="*/ 2356369 w 4627560"/>
              <a:gd name="connsiteY575" fmla="*/ 406336 h 1990725"/>
              <a:gd name="connsiteX576" fmla="*/ 2356369 w 4627560"/>
              <a:gd name="connsiteY576" fmla="*/ 360029 h 1990725"/>
              <a:gd name="connsiteX577" fmla="*/ 2340162 w 4627560"/>
              <a:gd name="connsiteY577" fmla="*/ 360029 h 1990725"/>
              <a:gd name="connsiteX578" fmla="*/ 2340162 w 4627560"/>
              <a:gd name="connsiteY578" fmla="*/ 325299 h 1990725"/>
              <a:gd name="connsiteX579" fmla="*/ 2358685 w 4627560"/>
              <a:gd name="connsiteY579" fmla="*/ 325299 h 1990725"/>
              <a:gd name="connsiteX580" fmla="*/ 2673575 w 4627560"/>
              <a:gd name="connsiteY580" fmla="*/ 272046 h 1990725"/>
              <a:gd name="connsiteX581" fmla="*/ 2733773 w 4627560"/>
              <a:gd name="connsiteY581" fmla="*/ 272046 h 1990725"/>
              <a:gd name="connsiteX582" fmla="*/ 2768504 w 4627560"/>
              <a:gd name="connsiteY582" fmla="*/ 276678 h 1990725"/>
              <a:gd name="connsiteX583" fmla="*/ 2803234 w 4627560"/>
              <a:gd name="connsiteY583" fmla="*/ 329930 h 1990725"/>
              <a:gd name="connsiteX584" fmla="*/ 2775450 w 4627560"/>
              <a:gd name="connsiteY584" fmla="*/ 378553 h 1990725"/>
              <a:gd name="connsiteX585" fmla="*/ 2782396 w 4627560"/>
              <a:gd name="connsiteY585" fmla="*/ 390128 h 1990725"/>
              <a:gd name="connsiteX586" fmla="*/ 2819441 w 4627560"/>
              <a:gd name="connsiteY586" fmla="*/ 452644 h 1990725"/>
              <a:gd name="connsiteX587" fmla="*/ 2770819 w 4627560"/>
              <a:gd name="connsiteY587" fmla="*/ 452644 h 1990725"/>
              <a:gd name="connsiteX588" fmla="*/ 2738405 w 4627560"/>
              <a:gd name="connsiteY588" fmla="*/ 390128 h 1990725"/>
              <a:gd name="connsiteX589" fmla="*/ 2717566 w 4627560"/>
              <a:gd name="connsiteY589" fmla="*/ 390128 h 1990725"/>
              <a:gd name="connsiteX590" fmla="*/ 2717566 w 4627560"/>
              <a:gd name="connsiteY590" fmla="*/ 452644 h 1990725"/>
              <a:gd name="connsiteX591" fmla="*/ 2673575 w 4627560"/>
              <a:gd name="connsiteY591" fmla="*/ 452644 h 1990725"/>
              <a:gd name="connsiteX592" fmla="*/ 2268387 w 4627560"/>
              <a:gd name="connsiteY592" fmla="*/ 272046 h 1990725"/>
              <a:gd name="connsiteX593" fmla="*/ 2312378 w 4627560"/>
              <a:gd name="connsiteY593" fmla="*/ 272046 h 1990725"/>
              <a:gd name="connsiteX594" fmla="*/ 2312378 w 4627560"/>
              <a:gd name="connsiteY594" fmla="*/ 306776 h 1990725"/>
              <a:gd name="connsiteX595" fmla="*/ 2268387 w 4627560"/>
              <a:gd name="connsiteY595" fmla="*/ 306776 h 1990725"/>
              <a:gd name="connsiteX596" fmla="*/ 1650191 w 4627560"/>
              <a:gd name="connsiteY596" fmla="*/ 272046 h 1990725"/>
              <a:gd name="connsiteX597" fmla="*/ 1694182 w 4627560"/>
              <a:gd name="connsiteY597" fmla="*/ 272046 h 1990725"/>
              <a:gd name="connsiteX598" fmla="*/ 1694182 w 4627560"/>
              <a:gd name="connsiteY598" fmla="*/ 306776 h 1990725"/>
              <a:gd name="connsiteX599" fmla="*/ 1650191 w 4627560"/>
              <a:gd name="connsiteY599" fmla="*/ 306776 h 1990725"/>
              <a:gd name="connsiteX600" fmla="*/ 1288995 w 4627560"/>
              <a:gd name="connsiteY600" fmla="*/ 272046 h 1990725"/>
              <a:gd name="connsiteX601" fmla="*/ 1332986 w 4627560"/>
              <a:gd name="connsiteY601" fmla="*/ 272046 h 1990725"/>
              <a:gd name="connsiteX602" fmla="*/ 1332986 w 4627560"/>
              <a:gd name="connsiteY602" fmla="*/ 387815 h 1990725"/>
              <a:gd name="connsiteX603" fmla="*/ 1365402 w 4627560"/>
              <a:gd name="connsiteY603" fmla="*/ 417913 h 1990725"/>
              <a:gd name="connsiteX604" fmla="*/ 1397817 w 4627560"/>
              <a:gd name="connsiteY604" fmla="*/ 387815 h 1990725"/>
              <a:gd name="connsiteX605" fmla="*/ 1397817 w 4627560"/>
              <a:gd name="connsiteY605" fmla="*/ 272046 h 1990725"/>
              <a:gd name="connsiteX606" fmla="*/ 1441809 w 4627560"/>
              <a:gd name="connsiteY606" fmla="*/ 272046 h 1990725"/>
              <a:gd name="connsiteX607" fmla="*/ 1441809 w 4627560"/>
              <a:gd name="connsiteY607" fmla="*/ 387815 h 1990725"/>
              <a:gd name="connsiteX608" fmla="*/ 1365402 w 4627560"/>
              <a:gd name="connsiteY608" fmla="*/ 457274 h 1990725"/>
              <a:gd name="connsiteX609" fmla="*/ 1288995 w 4627560"/>
              <a:gd name="connsiteY609" fmla="*/ 387815 h 1990725"/>
              <a:gd name="connsiteX610" fmla="*/ 156786 w 4627560"/>
              <a:gd name="connsiteY610" fmla="*/ 272046 h 1990725"/>
              <a:gd name="connsiteX611" fmla="*/ 270239 w 4627560"/>
              <a:gd name="connsiteY611" fmla="*/ 272046 h 1990725"/>
              <a:gd name="connsiteX612" fmla="*/ 270239 w 4627560"/>
              <a:gd name="connsiteY612" fmla="*/ 311407 h 1990725"/>
              <a:gd name="connsiteX613" fmla="*/ 200777 w 4627560"/>
              <a:gd name="connsiteY613" fmla="*/ 311407 h 1990725"/>
              <a:gd name="connsiteX614" fmla="*/ 200777 w 4627560"/>
              <a:gd name="connsiteY614" fmla="*/ 343821 h 1990725"/>
              <a:gd name="connsiteX615" fmla="*/ 256346 w 4627560"/>
              <a:gd name="connsiteY615" fmla="*/ 343821 h 1990725"/>
              <a:gd name="connsiteX616" fmla="*/ 256346 w 4627560"/>
              <a:gd name="connsiteY616" fmla="*/ 383183 h 1990725"/>
              <a:gd name="connsiteX617" fmla="*/ 200777 w 4627560"/>
              <a:gd name="connsiteY617" fmla="*/ 383183 h 1990725"/>
              <a:gd name="connsiteX618" fmla="*/ 200777 w 4627560"/>
              <a:gd name="connsiteY618" fmla="*/ 417912 h 1990725"/>
              <a:gd name="connsiteX619" fmla="*/ 274869 w 4627560"/>
              <a:gd name="connsiteY619" fmla="*/ 417912 h 1990725"/>
              <a:gd name="connsiteX620" fmla="*/ 274869 w 4627560"/>
              <a:gd name="connsiteY620" fmla="*/ 452644 h 1990725"/>
              <a:gd name="connsiteX621" fmla="*/ 156786 w 4627560"/>
              <a:gd name="connsiteY621" fmla="*/ 452644 h 1990725"/>
              <a:gd name="connsiteX622" fmla="*/ 3583509 w 4627560"/>
              <a:gd name="connsiteY622" fmla="*/ 269730 h 1990725"/>
              <a:gd name="connsiteX623" fmla="*/ 3627500 w 4627560"/>
              <a:gd name="connsiteY623" fmla="*/ 269730 h 1990725"/>
              <a:gd name="connsiteX624" fmla="*/ 3627500 w 4627560"/>
              <a:gd name="connsiteY624" fmla="*/ 452644 h 1990725"/>
              <a:gd name="connsiteX625" fmla="*/ 3585825 w 4627560"/>
              <a:gd name="connsiteY625" fmla="*/ 452644 h 1990725"/>
              <a:gd name="connsiteX626" fmla="*/ 3585825 w 4627560"/>
              <a:gd name="connsiteY626" fmla="*/ 443383 h 1990725"/>
              <a:gd name="connsiteX627" fmla="*/ 3585825 w 4627560"/>
              <a:gd name="connsiteY627" fmla="*/ 436435 h 1990725"/>
              <a:gd name="connsiteX628" fmla="*/ 3548779 w 4627560"/>
              <a:gd name="connsiteY628" fmla="*/ 454958 h 1990725"/>
              <a:gd name="connsiteX629" fmla="*/ 3488579 w 4627560"/>
              <a:gd name="connsiteY629" fmla="*/ 385499 h 1990725"/>
              <a:gd name="connsiteX630" fmla="*/ 3548779 w 4627560"/>
              <a:gd name="connsiteY630" fmla="*/ 318353 h 1990725"/>
              <a:gd name="connsiteX631" fmla="*/ 3583509 w 4627560"/>
              <a:gd name="connsiteY631" fmla="*/ 329930 h 1990725"/>
              <a:gd name="connsiteX632" fmla="*/ 3583509 w 4627560"/>
              <a:gd name="connsiteY632" fmla="*/ 322983 h 1990725"/>
              <a:gd name="connsiteX633" fmla="*/ 84614 w 4627560"/>
              <a:gd name="connsiteY633" fmla="*/ 60763 h 1990725"/>
              <a:gd name="connsiteX634" fmla="*/ 84614 w 4627560"/>
              <a:gd name="connsiteY634" fmla="*/ 1124793 h 1990725"/>
              <a:gd name="connsiteX635" fmla="*/ 4295483 w 4627560"/>
              <a:gd name="connsiteY635" fmla="*/ 1124793 h 1990725"/>
              <a:gd name="connsiteX636" fmla="*/ 4295483 w 4627560"/>
              <a:gd name="connsiteY636" fmla="*/ 60763 h 1990725"/>
              <a:gd name="connsiteX637" fmla="*/ 0 w 4627560"/>
              <a:gd name="connsiteY637" fmla="*/ 0 h 1990725"/>
              <a:gd name="connsiteX638" fmla="*/ 4627560 w 4627560"/>
              <a:gd name="connsiteY638" fmla="*/ 0 h 1990725"/>
              <a:gd name="connsiteX639" fmla="*/ 4627560 w 4627560"/>
              <a:gd name="connsiteY639" fmla="*/ 1990725 h 1990725"/>
              <a:gd name="connsiteX640" fmla="*/ 0 w 4627560"/>
              <a:gd name="connsiteY640" fmla="*/ 1990725 h 1990725"/>
              <a:gd name="connsiteX0" fmla="*/ 1853937 w 4627560"/>
              <a:gd name="connsiteY0" fmla="*/ 635556 h 1990725"/>
              <a:gd name="connsiteX1" fmla="*/ 1819207 w 4627560"/>
              <a:gd name="connsiteY1" fmla="*/ 651765 h 1990725"/>
              <a:gd name="connsiteX2" fmla="*/ 1835414 w 4627560"/>
              <a:gd name="connsiteY2" fmla="*/ 665656 h 1990725"/>
              <a:gd name="connsiteX3" fmla="*/ 1858569 w 4627560"/>
              <a:gd name="connsiteY3" fmla="*/ 637872 h 1990725"/>
              <a:gd name="connsiteX4" fmla="*/ 1858569 w 4627560"/>
              <a:gd name="connsiteY4" fmla="*/ 635556 h 1990725"/>
              <a:gd name="connsiteX5" fmla="*/ 1853937 w 4627560"/>
              <a:gd name="connsiteY5" fmla="*/ 635556 h 1990725"/>
              <a:gd name="connsiteX6" fmla="*/ 392950 w 4627560"/>
              <a:gd name="connsiteY6" fmla="*/ 635556 h 1990725"/>
              <a:gd name="connsiteX7" fmla="*/ 358220 w 4627560"/>
              <a:gd name="connsiteY7" fmla="*/ 651765 h 1990725"/>
              <a:gd name="connsiteX8" fmla="*/ 374427 w 4627560"/>
              <a:gd name="connsiteY8" fmla="*/ 665656 h 1990725"/>
              <a:gd name="connsiteX9" fmla="*/ 397582 w 4627560"/>
              <a:gd name="connsiteY9" fmla="*/ 637872 h 1990725"/>
              <a:gd name="connsiteX10" fmla="*/ 397582 w 4627560"/>
              <a:gd name="connsiteY10" fmla="*/ 635556 h 1990725"/>
              <a:gd name="connsiteX11" fmla="*/ 392950 w 4627560"/>
              <a:gd name="connsiteY11" fmla="*/ 635556 h 1990725"/>
              <a:gd name="connsiteX12" fmla="*/ 1379291 w 4627560"/>
              <a:gd name="connsiteY12" fmla="*/ 600826 h 1990725"/>
              <a:gd name="connsiteX13" fmla="*/ 1351506 w 4627560"/>
              <a:gd name="connsiteY13" fmla="*/ 633242 h 1990725"/>
              <a:gd name="connsiteX14" fmla="*/ 1376975 w 4627560"/>
              <a:gd name="connsiteY14" fmla="*/ 665656 h 1990725"/>
              <a:gd name="connsiteX15" fmla="*/ 1404759 w 4627560"/>
              <a:gd name="connsiteY15" fmla="*/ 633242 h 1990725"/>
              <a:gd name="connsiteX16" fmla="*/ 1379291 w 4627560"/>
              <a:gd name="connsiteY16" fmla="*/ 600826 h 1990725"/>
              <a:gd name="connsiteX17" fmla="*/ 812029 w 4627560"/>
              <a:gd name="connsiteY17" fmla="*/ 598513 h 1990725"/>
              <a:gd name="connsiteX18" fmla="*/ 786560 w 4627560"/>
              <a:gd name="connsiteY18" fmla="*/ 628611 h 1990725"/>
              <a:gd name="connsiteX19" fmla="*/ 814344 w 4627560"/>
              <a:gd name="connsiteY19" fmla="*/ 661026 h 1990725"/>
              <a:gd name="connsiteX20" fmla="*/ 837498 w 4627560"/>
              <a:gd name="connsiteY20" fmla="*/ 628611 h 1990725"/>
              <a:gd name="connsiteX21" fmla="*/ 812029 w 4627560"/>
              <a:gd name="connsiteY21" fmla="*/ 598513 h 1990725"/>
              <a:gd name="connsiteX22" fmla="*/ 2127149 w 4627560"/>
              <a:gd name="connsiteY22" fmla="*/ 596197 h 1990725"/>
              <a:gd name="connsiteX23" fmla="*/ 2101680 w 4627560"/>
              <a:gd name="connsiteY23" fmla="*/ 619350 h 1990725"/>
              <a:gd name="connsiteX24" fmla="*/ 2147987 w 4627560"/>
              <a:gd name="connsiteY24" fmla="*/ 619350 h 1990725"/>
              <a:gd name="connsiteX25" fmla="*/ 2127149 w 4627560"/>
              <a:gd name="connsiteY25" fmla="*/ 596197 h 1990725"/>
              <a:gd name="connsiteX26" fmla="*/ 1138495 w 4627560"/>
              <a:gd name="connsiteY26" fmla="*/ 577673 h 1990725"/>
              <a:gd name="connsiteX27" fmla="*/ 1163963 w 4627560"/>
              <a:gd name="connsiteY27" fmla="*/ 577673 h 1990725"/>
              <a:gd name="connsiteX28" fmla="*/ 1163963 w 4627560"/>
              <a:gd name="connsiteY28" fmla="*/ 684178 h 1990725"/>
              <a:gd name="connsiteX29" fmla="*/ 1138495 w 4627560"/>
              <a:gd name="connsiteY29" fmla="*/ 684178 h 1990725"/>
              <a:gd name="connsiteX30" fmla="*/ 1138495 w 4627560"/>
              <a:gd name="connsiteY30" fmla="*/ 577673 h 1990725"/>
              <a:gd name="connsiteX31" fmla="*/ 573548 w 4627560"/>
              <a:gd name="connsiteY31" fmla="*/ 577673 h 1990725"/>
              <a:gd name="connsiteX32" fmla="*/ 599016 w 4627560"/>
              <a:gd name="connsiteY32" fmla="*/ 577673 h 1990725"/>
              <a:gd name="connsiteX33" fmla="*/ 599016 w 4627560"/>
              <a:gd name="connsiteY33" fmla="*/ 684178 h 1990725"/>
              <a:gd name="connsiteX34" fmla="*/ 573548 w 4627560"/>
              <a:gd name="connsiteY34" fmla="*/ 684178 h 1990725"/>
              <a:gd name="connsiteX35" fmla="*/ 573548 w 4627560"/>
              <a:gd name="connsiteY35" fmla="*/ 577673 h 1990725"/>
              <a:gd name="connsiteX36" fmla="*/ 2261441 w 4627560"/>
              <a:gd name="connsiteY36" fmla="*/ 575358 h 1990725"/>
              <a:gd name="connsiteX37" fmla="*/ 2266071 w 4627560"/>
              <a:gd name="connsiteY37" fmla="*/ 575358 h 1990725"/>
              <a:gd name="connsiteX38" fmla="*/ 2266071 w 4627560"/>
              <a:gd name="connsiteY38" fmla="*/ 600827 h 1990725"/>
              <a:gd name="connsiteX39" fmla="*/ 2259125 w 4627560"/>
              <a:gd name="connsiteY39" fmla="*/ 600827 h 1990725"/>
              <a:gd name="connsiteX40" fmla="*/ 2229025 w 4627560"/>
              <a:gd name="connsiteY40" fmla="*/ 623981 h 1990725"/>
              <a:gd name="connsiteX41" fmla="*/ 2226710 w 4627560"/>
              <a:gd name="connsiteY41" fmla="*/ 640188 h 1990725"/>
              <a:gd name="connsiteX42" fmla="*/ 2226710 w 4627560"/>
              <a:gd name="connsiteY42" fmla="*/ 684179 h 1990725"/>
              <a:gd name="connsiteX43" fmla="*/ 2201241 w 4627560"/>
              <a:gd name="connsiteY43" fmla="*/ 684179 h 1990725"/>
              <a:gd name="connsiteX44" fmla="*/ 2201241 w 4627560"/>
              <a:gd name="connsiteY44" fmla="*/ 577674 h 1990725"/>
              <a:gd name="connsiteX45" fmla="*/ 2226710 w 4627560"/>
              <a:gd name="connsiteY45" fmla="*/ 577674 h 1990725"/>
              <a:gd name="connsiteX46" fmla="*/ 2226710 w 4627560"/>
              <a:gd name="connsiteY46" fmla="*/ 596197 h 1990725"/>
              <a:gd name="connsiteX47" fmla="*/ 2226710 w 4627560"/>
              <a:gd name="connsiteY47" fmla="*/ 603142 h 1990725"/>
              <a:gd name="connsiteX48" fmla="*/ 2261441 w 4627560"/>
              <a:gd name="connsiteY48" fmla="*/ 575358 h 1990725"/>
              <a:gd name="connsiteX49" fmla="*/ 2129464 w 4627560"/>
              <a:gd name="connsiteY49" fmla="*/ 575358 h 1990725"/>
              <a:gd name="connsiteX50" fmla="*/ 2175771 w 4627560"/>
              <a:gd name="connsiteY50" fmla="*/ 626297 h 1990725"/>
              <a:gd name="connsiteX51" fmla="*/ 2175771 w 4627560"/>
              <a:gd name="connsiteY51" fmla="*/ 635558 h 1990725"/>
              <a:gd name="connsiteX52" fmla="*/ 2101680 w 4627560"/>
              <a:gd name="connsiteY52" fmla="*/ 635558 h 1990725"/>
              <a:gd name="connsiteX53" fmla="*/ 2134096 w 4627560"/>
              <a:gd name="connsiteY53" fmla="*/ 663343 h 1990725"/>
              <a:gd name="connsiteX54" fmla="*/ 2164194 w 4627560"/>
              <a:gd name="connsiteY54" fmla="*/ 651765 h 1990725"/>
              <a:gd name="connsiteX55" fmla="*/ 2173455 w 4627560"/>
              <a:gd name="connsiteY55" fmla="*/ 670288 h 1990725"/>
              <a:gd name="connsiteX56" fmla="*/ 2131780 w 4627560"/>
              <a:gd name="connsiteY56" fmla="*/ 686495 h 1990725"/>
              <a:gd name="connsiteX57" fmla="*/ 2073896 w 4627560"/>
              <a:gd name="connsiteY57" fmla="*/ 630927 h 1990725"/>
              <a:gd name="connsiteX58" fmla="*/ 2129464 w 4627560"/>
              <a:gd name="connsiteY58" fmla="*/ 575358 h 1990725"/>
              <a:gd name="connsiteX59" fmla="*/ 1499691 w 4627560"/>
              <a:gd name="connsiteY59" fmla="*/ 575358 h 1990725"/>
              <a:gd name="connsiteX60" fmla="*/ 1534421 w 4627560"/>
              <a:gd name="connsiteY60" fmla="*/ 586935 h 1990725"/>
              <a:gd name="connsiteX61" fmla="*/ 1522843 w 4627560"/>
              <a:gd name="connsiteY61" fmla="*/ 607774 h 1990725"/>
              <a:gd name="connsiteX62" fmla="*/ 1497375 w 4627560"/>
              <a:gd name="connsiteY62" fmla="*/ 598513 h 1990725"/>
              <a:gd name="connsiteX63" fmla="*/ 1483484 w 4627560"/>
              <a:gd name="connsiteY63" fmla="*/ 607774 h 1990725"/>
              <a:gd name="connsiteX64" fmla="*/ 1534421 w 4627560"/>
              <a:gd name="connsiteY64" fmla="*/ 654081 h 1990725"/>
              <a:gd name="connsiteX65" fmla="*/ 1492745 w 4627560"/>
              <a:gd name="connsiteY65" fmla="*/ 686495 h 1990725"/>
              <a:gd name="connsiteX66" fmla="*/ 1451068 w 4627560"/>
              <a:gd name="connsiteY66" fmla="*/ 670288 h 1990725"/>
              <a:gd name="connsiteX67" fmla="*/ 1464961 w 4627560"/>
              <a:gd name="connsiteY67" fmla="*/ 654081 h 1990725"/>
              <a:gd name="connsiteX68" fmla="*/ 1495059 w 4627560"/>
              <a:gd name="connsiteY68" fmla="*/ 665657 h 1990725"/>
              <a:gd name="connsiteX69" fmla="*/ 1508952 w 4627560"/>
              <a:gd name="connsiteY69" fmla="*/ 656395 h 1990725"/>
              <a:gd name="connsiteX70" fmla="*/ 1458013 w 4627560"/>
              <a:gd name="connsiteY70" fmla="*/ 607774 h 1990725"/>
              <a:gd name="connsiteX71" fmla="*/ 1499691 w 4627560"/>
              <a:gd name="connsiteY71" fmla="*/ 575358 h 1990725"/>
              <a:gd name="connsiteX72" fmla="*/ 1261207 w 4627560"/>
              <a:gd name="connsiteY72" fmla="*/ 575358 h 1990725"/>
              <a:gd name="connsiteX73" fmla="*/ 1298253 w 4627560"/>
              <a:gd name="connsiteY73" fmla="*/ 614720 h 1990725"/>
              <a:gd name="connsiteX74" fmla="*/ 1298253 w 4627560"/>
              <a:gd name="connsiteY74" fmla="*/ 684179 h 1990725"/>
              <a:gd name="connsiteX75" fmla="*/ 1272784 w 4627560"/>
              <a:gd name="connsiteY75" fmla="*/ 684179 h 1990725"/>
              <a:gd name="connsiteX76" fmla="*/ 1272784 w 4627560"/>
              <a:gd name="connsiteY76" fmla="*/ 621665 h 1990725"/>
              <a:gd name="connsiteX77" fmla="*/ 1256577 w 4627560"/>
              <a:gd name="connsiteY77" fmla="*/ 600827 h 1990725"/>
              <a:gd name="connsiteX78" fmla="*/ 1228793 w 4627560"/>
              <a:gd name="connsiteY78" fmla="*/ 621665 h 1990725"/>
              <a:gd name="connsiteX79" fmla="*/ 1226477 w 4627560"/>
              <a:gd name="connsiteY79" fmla="*/ 635558 h 1990725"/>
              <a:gd name="connsiteX80" fmla="*/ 1226477 w 4627560"/>
              <a:gd name="connsiteY80" fmla="*/ 684179 h 1990725"/>
              <a:gd name="connsiteX81" fmla="*/ 1198693 w 4627560"/>
              <a:gd name="connsiteY81" fmla="*/ 684179 h 1990725"/>
              <a:gd name="connsiteX82" fmla="*/ 1198693 w 4627560"/>
              <a:gd name="connsiteY82" fmla="*/ 577674 h 1990725"/>
              <a:gd name="connsiteX83" fmla="*/ 1224161 w 4627560"/>
              <a:gd name="connsiteY83" fmla="*/ 577674 h 1990725"/>
              <a:gd name="connsiteX84" fmla="*/ 1224161 w 4627560"/>
              <a:gd name="connsiteY84" fmla="*/ 591565 h 1990725"/>
              <a:gd name="connsiteX85" fmla="*/ 1224161 w 4627560"/>
              <a:gd name="connsiteY85" fmla="*/ 598513 h 1990725"/>
              <a:gd name="connsiteX86" fmla="*/ 1261207 w 4627560"/>
              <a:gd name="connsiteY86" fmla="*/ 575358 h 1990725"/>
              <a:gd name="connsiteX87" fmla="*/ 805083 w 4627560"/>
              <a:gd name="connsiteY87" fmla="*/ 575358 h 1990725"/>
              <a:gd name="connsiteX88" fmla="*/ 837498 w 4627560"/>
              <a:gd name="connsiteY88" fmla="*/ 589251 h 1990725"/>
              <a:gd name="connsiteX89" fmla="*/ 837498 w 4627560"/>
              <a:gd name="connsiteY89" fmla="*/ 586935 h 1990725"/>
              <a:gd name="connsiteX90" fmla="*/ 837498 w 4627560"/>
              <a:gd name="connsiteY90" fmla="*/ 577674 h 1990725"/>
              <a:gd name="connsiteX91" fmla="*/ 862967 w 4627560"/>
              <a:gd name="connsiteY91" fmla="*/ 577674 h 1990725"/>
              <a:gd name="connsiteX92" fmla="*/ 862967 w 4627560"/>
              <a:gd name="connsiteY92" fmla="*/ 677233 h 1990725"/>
              <a:gd name="connsiteX93" fmla="*/ 807399 w 4627560"/>
              <a:gd name="connsiteY93" fmla="*/ 728172 h 1990725"/>
              <a:gd name="connsiteX94" fmla="*/ 770353 w 4627560"/>
              <a:gd name="connsiteY94" fmla="*/ 718910 h 1990725"/>
              <a:gd name="connsiteX95" fmla="*/ 777299 w 4627560"/>
              <a:gd name="connsiteY95" fmla="*/ 698072 h 1990725"/>
              <a:gd name="connsiteX96" fmla="*/ 807399 w 4627560"/>
              <a:gd name="connsiteY96" fmla="*/ 705018 h 1990725"/>
              <a:gd name="connsiteX97" fmla="*/ 837498 w 4627560"/>
              <a:gd name="connsiteY97" fmla="*/ 679549 h 1990725"/>
              <a:gd name="connsiteX98" fmla="*/ 837498 w 4627560"/>
              <a:gd name="connsiteY98" fmla="*/ 672604 h 1990725"/>
              <a:gd name="connsiteX99" fmla="*/ 837498 w 4627560"/>
              <a:gd name="connsiteY99" fmla="*/ 667972 h 1990725"/>
              <a:gd name="connsiteX100" fmla="*/ 807399 w 4627560"/>
              <a:gd name="connsiteY100" fmla="*/ 681865 h 1990725"/>
              <a:gd name="connsiteX101" fmla="*/ 758776 w 4627560"/>
              <a:gd name="connsiteY101" fmla="*/ 628611 h 1990725"/>
              <a:gd name="connsiteX102" fmla="*/ 805083 w 4627560"/>
              <a:gd name="connsiteY102" fmla="*/ 575358 h 1990725"/>
              <a:gd name="connsiteX103" fmla="*/ 696261 w 4627560"/>
              <a:gd name="connsiteY103" fmla="*/ 575358 h 1990725"/>
              <a:gd name="connsiteX104" fmla="*/ 733306 w 4627560"/>
              <a:gd name="connsiteY104" fmla="*/ 614720 h 1990725"/>
              <a:gd name="connsiteX105" fmla="*/ 733306 w 4627560"/>
              <a:gd name="connsiteY105" fmla="*/ 684179 h 1990725"/>
              <a:gd name="connsiteX106" fmla="*/ 707838 w 4627560"/>
              <a:gd name="connsiteY106" fmla="*/ 684179 h 1990725"/>
              <a:gd name="connsiteX107" fmla="*/ 707838 w 4627560"/>
              <a:gd name="connsiteY107" fmla="*/ 621665 h 1990725"/>
              <a:gd name="connsiteX108" fmla="*/ 691631 w 4627560"/>
              <a:gd name="connsiteY108" fmla="*/ 600827 h 1990725"/>
              <a:gd name="connsiteX109" fmla="*/ 663846 w 4627560"/>
              <a:gd name="connsiteY109" fmla="*/ 621665 h 1990725"/>
              <a:gd name="connsiteX110" fmla="*/ 661531 w 4627560"/>
              <a:gd name="connsiteY110" fmla="*/ 635558 h 1990725"/>
              <a:gd name="connsiteX111" fmla="*/ 661531 w 4627560"/>
              <a:gd name="connsiteY111" fmla="*/ 684179 h 1990725"/>
              <a:gd name="connsiteX112" fmla="*/ 636062 w 4627560"/>
              <a:gd name="connsiteY112" fmla="*/ 684179 h 1990725"/>
              <a:gd name="connsiteX113" fmla="*/ 636062 w 4627560"/>
              <a:gd name="connsiteY113" fmla="*/ 577674 h 1990725"/>
              <a:gd name="connsiteX114" fmla="*/ 659215 w 4627560"/>
              <a:gd name="connsiteY114" fmla="*/ 577674 h 1990725"/>
              <a:gd name="connsiteX115" fmla="*/ 659215 w 4627560"/>
              <a:gd name="connsiteY115" fmla="*/ 591565 h 1990725"/>
              <a:gd name="connsiteX116" fmla="*/ 659215 w 4627560"/>
              <a:gd name="connsiteY116" fmla="*/ 598513 h 1990725"/>
              <a:gd name="connsiteX117" fmla="*/ 696261 w 4627560"/>
              <a:gd name="connsiteY117" fmla="*/ 575358 h 1990725"/>
              <a:gd name="connsiteX118" fmla="*/ 1842362 w 4627560"/>
              <a:gd name="connsiteY118" fmla="*/ 573042 h 1990725"/>
              <a:gd name="connsiteX119" fmla="*/ 1886353 w 4627560"/>
              <a:gd name="connsiteY119" fmla="*/ 614719 h 1990725"/>
              <a:gd name="connsiteX120" fmla="*/ 1886353 w 4627560"/>
              <a:gd name="connsiteY120" fmla="*/ 684179 h 1990725"/>
              <a:gd name="connsiteX121" fmla="*/ 1860884 w 4627560"/>
              <a:gd name="connsiteY121" fmla="*/ 684179 h 1990725"/>
              <a:gd name="connsiteX122" fmla="*/ 1860884 w 4627560"/>
              <a:gd name="connsiteY122" fmla="*/ 674918 h 1990725"/>
              <a:gd name="connsiteX123" fmla="*/ 1860884 w 4627560"/>
              <a:gd name="connsiteY123" fmla="*/ 667972 h 1990725"/>
              <a:gd name="connsiteX124" fmla="*/ 1828469 w 4627560"/>
              <a:gd name="connsiteY124" fmla="*/ 686495 h 1990725"/>
              <a:gd name="connsiteX125" fmla="*/ 1791423 w 4627560"/>
              <a:gd name="connsiteY125" fmla="*/ 654079 h 1990725"/>
              <a:gd name="connsiteX126" fmla="*/ 1856253 w 4627560"/>
              <a:gd name="connsiteY126" fmla="*/ 617034 h 1990725"/>
              <a:gd name="connsiteX127" fmla="*/ 1860884 w 4627560"/>
              <a:gd name="connsiteY127" fmla="*/ 617034 h 1990725"/>
              <a:gd name="connsiteX128" fmla="*/ 1860884 w 4627560"/>
              <a:gd name="connsiteY128" fmla="*/ 614719 h 1990725"/>
              <a:gd name="connsiteX129" fmla="*/ 1840046 w 4627560"/>
              <a:gd name="connsiteY129" fmla="*/ 596195 h 1990725"/>
              <a:gd name="connsiteX130" fmla="*/ 1809946 w 4627560"/>
              <a:gd name="connsiteY130" fmla="*/ 605458 h 1990725"/>
              <a:gd name="connsiteX131" fmla="*/ 1800685 w 4627560"/>
              <a:gd name="connsiteY131" fmla="*/ 586935 h 1990725"/>
              <a:gd name="connsiteX132" fmla="*/ 1842362 w 4627560"/>
              <a:gd name="connsiteY132" fmla="*/ 573042 h 1990725"/>
              <a:gd name="connsiteX133" fmla="*/ 379059 w 4627560"/>
              <a:gd name="connsiteY133" fmla="*/ 573042 h 1990725"/>
              <a:gd name="connsiteX134" fmla="*/ 423050 w 4627560"/>
              <a:gd name="connsiteY134" fmla="*/ 614719 h 1990725"/>
              <a:gd name="connsiteX135" fmla="*/ 423050 w 4627560"/>
              <a:gd name="connsiteY135" fmla="*/ 684179 h 1990725"/>
              <a:gd name="connsiteX136" fmla="*/ 397582 w 4627560"/>
              <a:gd name="connsiteY136" fmla="*/ 684179 h 1990725"/>
              <a:gd name="connsiteX137" fmla="*/ 397582 w 4627560"/>
              <a:gd name="connsiteY137" fmla="*/ 674918 h 1990725"/>
              <a:gd name="connsiteX138" fmla="*/ 397582 w 4627560"/>
              <a:gd name="connsiteY138" fmla="*/ 667972 h 1990725"/>
              <a:gd name="connsiteX139" fmla="*/ 365166 w 4627560"/>
              <a:gd name="connsiteY139" fmla="*/ 686495 h 1990725"/>
              <a:gd name="connsiteX140" fmla="*/ 328120 w 4627560"/>
              <a:gd name="connsiteY140" fmla="*/ 654079 h 1990725"/>
              <a:gd name="connsiteX141" fmla="*/ 392950 w 4627560"/>
              <a:gd name="connsiteY141" fmla="*/ 617034 h 1990725"/>
              <a:gd name="connsiteX142" fmla="*/ 397582 w 4627560"/>
              <a:gd name="connsiteY142" fmla="*/ 617034 h 1990725"/>
              <a:gd name="connsiteX143" fmla="*/ 397582 w 4627560"/>
              <a:gd name="connsiteY143" fmla="*/ 614719 h 1990725"/>
              <a:gd name="connsiteX144" fmla="*/ 376743 w 4627560"/>
              <a:gd name="connsiteY144" fmla="*/ 596195 h 1990725"/>
              <a:gd name="connsiteX145" fmla="*/ 346643 w 4627560"/>
              <a:gd name="connsiteY145" fmla="*/ 605458 h 1990725"/>
              <a:gd name="connsiteX146" fmla="*/ 337381 w 4627560"/>
              <a:gd name="connsiteY146" fmla="*/ 586935 h 1990725"/>
              <a:gd name="connsiteX147" fmla="*/ 379059 w 4627560"/>
              <a:gd name="connsiteY147" fmla="*/ 573042 h 1990725"/>
              <a:gd name="connsiteX148" fmla="*/ 2004437 w 4627560"/>
              <a:gd name="connsiteY148" fmla="*/ 549888 h 1990725"/>
              <a:gd name="connsiteX149" fmla="*/ 2029906 w 4627560"/>
              <a:gd name="connsiteY149" fmla="*/ 549888 h 1990725"/>
              <a:gd name="connsiteX150" fmla="*/ 2029906 w 4627560"/>
              <a:gd name="connsiteY150" fmla="*/ 579988 h 1990725"/>
              <a:gd name="connsiteX151" fmla="*/ 2053058 w 4627560"/>
              <a:gd name="connsiteY151" fmla="*/ 579988 h 1990725"/>
              <a:gd name="connsiteX152" fmla="*/ 2053058 w 4627560"/>
              <a:gd name="connsiteY152" fmla="*/ 600827 h 1990725"/>
              <a:gd name="connsiteX153" fmla="*/ 2029906 w 4627560"/>
              <a:gd name="connsiteY153" fmla="*/ 600827 h 1990725"/>
              <a:gd name="connsiteX154" fmla="*/ 2029906 w 4627560"/>
              <a:gd name="connsiteY154" fmla="*/ 642502 h 1990725"/>
              <a:gd name="connsiteX155" fmla="*/ 2050744 w 4627560"/>
              <a:gd name="connsiteY155" fmla="*/ 663341 h 1990725"/>
              <a:gd name="connsiteX156" fmla="*/ 2055374 w 4627560"/>
              <a:gd name="connsiteY156" fmla="*/ 663341 h 1990725"/>
              <a:gd name="connsiteX157" fmla="*/ 2055374 w 4627560"/>
              <a:gd name="connsiteY157" fmla="*/ 686493 h 1990725"/>
              <a:gd name="connsiteX158" fmla="*/ 2046113 w 4627560"/>
              <a:gd name="connsiteY158" fmla="*/ 686493 h 1990725"/>
              <a:gd name="connsiteX159" fmla="*/ 2002121 w 4627560"/>
              <a:gd name="connsiteY159" fmla="*/ 647134 h 1990725"/>
              <a:gd name="connsiteX160" fmla="*/ 2002121 w 4627560"/>
              <a:gd name="connsiteY160" fmla="*/ 600827 h 1990725"/>
              <a:gd name="connsiteX161" fmla="*/ 1990544 w 4627560"/>
              <a:gd name="connsiteY161" fmla="*/ 600827 h 1990725"/>
              <a:gd name="connsiteX162" fmla="*/ 1990544 w 4627560"/>
              <a:gd name="connsiteY162" fmla="*/ 579988 h 1990725"/>
              <a:gd name="connsiteX163" fmla="*/ 2004437 w 4627560"/>
              <a:gd name="connsiteY163" fmla="*/ 579988 h 1990725"/>
              <a:gd name="connsiteX164" fmla="*/ 2004437 w 4627560"/>
              <a:gd name="connsiteY164" fmla="*/ 549888 h 1990725"/>
              <a:gd name="connsiteX165" fmla="*/ 1921084 w 4627560"/>
              <a:gd name="connsiteY165" fmla="*/ 549888 h 1990725"/>
              <a:gd name="connsiteX166" fmla="*/ 1946553 w 4627560"/>
              <a:gd name="connsiteY166" fmla="*/ 549888 h 1990725"/>
              <a:gd name="connsiteX167" fmla="*/ 1946553 w 4627560"/>
              <a:gd name="connsiteY167" fmla="*/ 579988 h 1990725"/>
              <a:gd name="connsiteX168" fmla="*/ 1969705 w 4627560"/>
              <a:gd name="connsiteY168" fmla="*/ 579988 h 1990725"/>
              <a:gd name="connsiteX169" fmla="*/ 1969705 w 4627560"/>
              <a:gd name="connsiteY169" fmla="*/ 600827 h 1990725"/>
              <a:gd name="connsiteX170" fmla="*/ 1946553 w 4627560"/>
              <a:gd name="connsiteY170" fmla="*/ 600827 h 1990725"/>
              <a:gd name="connsiteX171" fmla="*/ 1946553 w 4627560"/>
              <a:gd name="connsiteY171" fmla="*/ 642502 h 1990725"/>
              <a:gd name="connsiteX172" fmla="*/ 1967391 w 4627560"/>
              <a:gd name="connsiteY172" fmla="*/ 663341 h 1990725"/>
              <a:gd name="connsiteX173" fmla="*/ 1972021 w 4627560"/>
              <a:gd name="connsiteY173" fmla="*/ 663341 h 1990725"/>
              <a:gd name="connsiteX174" fmla="*/ 1972021 w 4627560"/>
              <a:gd name="connsiteY174" fmla="*/ 686493 h 1990725"/>
              <a:gd name="connsiteX175" fmla="*/ 1962760 w 4627560"/>
              <a:gd name="connsiteY175" fmla="*/ 686493 h 1990725"/>
              <a:gd name="connsiteX176" fmla="*/ 1918768 w 4627560"/>
              <a:gd name="connsiteY176" fmla="*/ 647134 h 1990725"/>
              <a:gd name="connsiteX177" fmla="*/ 1918768 w 4627560"/>
              <a:gd name="connsiteY177" fmla="*/ 600827 h 1990725"/>
              <a:gd name="connsiteX178" fmla="*/ 1907191 w 4627560"/>
              <a:gd name="connsiteY178" fmla="*/ 600827 h 1990725"/>
              <a:gd name="connsiteX179" fmla="*/ 1907191 w 4627560"/>
              <a:gd name="connsiteY179" fmla="*/ 579988 h 1990725"/>
              <a:gd name="connsiteX180" fmla="*/ 1921084 w 4627560"/>
              <a:gd name="connsiteY180" fmla="*/ 579988 h 1990725"/>
              <a:gd name="connsiteX181" fmla="*/ 1921084 w 4627560"/>
              <a:gd name="connsiteY181" fmla="*/ 549888 h 1990725"/>
              <a:gd name="connsiteX182" fmla="*/ 1627033 w 4627560"/>
              <a:gd name="connsiteY182" fmla="*/ 535996 h 1990725"/>
              <a:gd name="connsiteX183" fmla="*/ 1654818 w 4627560"/>
              <a:gd name="connsiteY183" fmla="*/ 535996 h 1990725"/>
              <a:gd name="connsiteX184" fmla="*/ 1684916 w 4627560"/>
              <a:gd name="connsiteY184" fmla="*/ 610087 h 1990725"/>
              <a:gd name="connsiteX185" fmla="*/ 1691863 w 4627560"/>
              <a:gd name="connsiteY185" fmla="*/ 630926 h 1990725"/>
              <a:gd name="connsiteX186" fmla="*/ 1698809 w 4627560"/>
              <a:gd name="connsiteY186" fmla="*/ 610087 h 1990725"/>
              <a:gd name="connsiteX187" fmla="*/ 1728908 w 4627560"/>
              <a:gd name="connsiteY187" fmla="*/ 535996 h 1990725"/>
              <a:gd name="connsiteX188" fmla="*/ 1756693 w 4627560"/>
              <a:gd name="connsiteY188" fmla="*/ 535996 h 1990725"/>
              <a:gd name="connsiteX189" fmla="*/ 1768268 w 4627560"/>
              <a:gd name="connsiteY189" fmla="*/ 684178 h 1990725"/>
              <a:gd name="connsiteX190" fmla="*/ 1740484 w 4627560"/>
              <a:gd name="connsiteY190" fmla="*/ 684178 h 1990725"/>
              <a:gd name="connsiteX191" fmla="*/ 1733538 w 4627560"/>
              <a:gd name="connsiteY191" fmla="*/ 600826 h 1990725"/>
              <a:gd name="connsiteX192" fmla="*/ 1733538 w 4627560"/>
              <a:gd name="connsiteY192" fmla="*/ 577673 h 1990725"/>
              <a:gd name="connsiteX193" fmla="*/ 1726593 w 4627560"/>
              <a:gd name="connsiteY193" fmla="*/ 600826 h 1990725"/>
              <a:gd name="connsiteX194" fmla="*/ 1703439 w 4627560"/>
              <a:gd name="connsiteY194" fmla="*/ 658710 h 1990725"/>
              <a:gd name="connsiteX195" fmla="*/ 1680286 w 4627560"/>
              <a:gd name="connsiteY195" fmla="*/ 658710 h 1990725"/>
              <a:gd name="connsiteX196" fmla="*/ 1657132 w 4627560"/>
              <a:gd name="connsiteY196" fmla="*/ 600826 h 1990725"/>
              <a:gd name="connsiteX197" fmla="*/ 1647870 w 4627560"/>
              <a:gd name="connsiteY197" fmla="*/ 577673 h 1990725"/>
              <a:gd name="connsiteX198" fmla="*/ 1647870 w 4627560"/>
              <a:gd name="connsiteY198" fmla="*/ 600826 h 1990725"/>
              <a:gd name="connsiteX199" fmla="*/ 1640925 w 4627560"/>
              <a:gd name="connsiteY199" fmla="*/ 684178 h 1990725"/>
              <a:gd name="connsiteX200" fmla="*/ 1613141 w 4627560"/>
              <a:gd name="connsiteY200" fmla="*/ 684178 h 1990725"/>
              <a:gd name="connsiteX201" fmla="*/ 1627033 w 4627560"/>
              <a:gd name="connsiteY201" fmla="*/ 535996 h 1990725"/>
              <a:gd name="connsiteX202" fmla="*/ 1400129 w 4627560"/>
              <a:gd name="connsiteY202" fmla="*/ 535996 h 1990725"/>
              <a:gd name="connsiteX203" fmla="*/ 1425598 w 4627560"/>
              <a:gd name="connsiteY203" fmla="*/ 535996 h 1990725"/>
              <a:gd name="connsiteX204" fmla="*/ 1425598 w 4627560"/>
              <a:gd name="connsiteY204" fmla="*/ 684178 h 1990725"/>
              <a:gd name="connsiteX205" fmla="*/ 1400129 w 4627560"/>
              <a:gd name="connsiteY205" fmla="*/ 684178 h 1990725"/>
              <a:gd name="connsiteX206" fmla="*/ 1400129 w 4627560"/>
              <a:gd name="connsiteY206" fmla="*/ 674917 h 1990725"/>
              <a:gd name="connsiteX207" fmla="*/ 1400129 w 4627560"/>
              <a:gd name="connsiteY207" fmla="*/ 667971 h 1990725"/>
              <a:gd name="connsiteX208" fmla="*/ 1367713 w 4627560"/>
              <a:gd name="connsiteY208" fmla="*/ 686494 h 1990725"/>
              <a:gd name="connsiteX209" fmla="*/ 1321407 w 4627560"/>
              <a:gd name="connsiteY209" fmla="*/ 630926 h 1990725"/>
              <a:gd name="connsiteX210" fmla="*/ 1370029 w 4627560"/>
              <a:gd name="connsiteY210" fmla="*/ 575358 h 1990725"/>
              <a:gd name="connsiteX211" fmla="*/ 1400129 w 4627560"/>
              <a:gd name="connsiteY211" fmla="*/ 589249 h 1990725"/>
              <a:gd name="connsiteX212" fmla="*/ 1400129 w 4627560"/>
              <a:gd name="connsiteY212" fmla="*/ 582303 h 1990725"/>
              <a:gd name="connsiteX213" fmla="*/ 1400129 w 4627560"/>
              <a:gd name="connsiteY213" fmla="*/ 535996 h 1990725"/>
              <a:gd name="connsiteX214" fmla="*/ 1138495 w 4627560"/>
              <a:gd name="connsiteY214" fmla="*/ 535996 h 1990725"/>
              <a:gd name="connsiteX215" fmla="*/ 1163963 w 4627560"/>
              <a:gd name="connsiteY215" fmla="*/ 535996 h 1990725"/>
              <a:gd name="connsiteX216" fmla="*/ 1163963 w 4627560"/>
              <a:gd name="connsiteY216" fmla="*/ 559150 h 1990725"/>
              <a:gd name="connsiteX217" fmla="*/ 1138495 w 4627560"/>
              <a:gd name="connsiteY217" fmla="*/ 559150 h 1990725"/>
              <a:gd name="connsiteX218" fmla="*/ 1138495 w 4627560"/>
              <a:gd name="connsiteY218" fmla="*/ 535996 h 1990725"/>
              <a:gd name="connsiteX219" fmla="*/ 962528 w 4627560"/>
              <a:gd name="connsiteY219" fmla="*/ 535996 h 1990725"/>
              <a:gd name="connsiteX220" fmla="*/ 990312 w 4627560"/>
              <a:gd name="connsiteY220" fmla="*/ 535996 h 1990725"/>
              <a:gd name="connsiteX221" fmla="*/ 1020412 w 4627560"/>
              <a:gd name="connsiteY221" fmla="*/ 610087 h 1990725"/>
              <a:gd name="connsiteX222" fmla="*/ 1027358 w 4627560"/>
              <a:gd name="connsiteY222" fmla="*/ 630926 h 1990725"/>
              <a:gd name="connsiteX223" fmla="*/ 1034304 w 4627560"/>
              <a:gd name="connsiteY223" fmla="*/ 610087 h 1990725"/>
              <a:gd name="connsiteX224" fmla="*/ 1064404 w 4627560"/>
              <a:gd name="connsiteY224" fmla="*/ 535996 h 1990725"/>
              <a:gd name="connsiteX225" fmla="*/ 1092188 w 4627560"/>
              <a:gd name="connsiteY225" fmla="*/ 535996 h 1990725"/>
              <a:gd name="connsiteX226" fmla="*/ 1106079 w 4627560"/>
              <a:gd name="connsiteY226" fmla="*/ 684178 h 1990725"/>
              <a:gd name="connsiteX227" fmla="*/ 1078295 w 4627560"/>
              <a:gd name="connsiteY227" fmla="*/ 684178 h 1990725"/>
              <a:gd name="connsiteX228" fmla="*/ 1071349 w 4627560"/>
              <a:gd name="connsiteY228" fmla="*/ 600826 h 1990725"/>
              <a:gd name="connsiteX229" fmla="*/ 1071349 w 4627560"/>
              <a:gd name="connsiteY229" fmla="*/ 577673 h 1990725"/>
              <a:gd name="connsiteX230" fmla="*/ 1064404 w 4627560"/>
              <a:gd name="connsiteY230" fmla="*/ 600826 h 1990725"/>
              <a:gd name="connsiteX231" fmla="*/ 1041249 w 4627560"/>
              <a:gd name="connsiteY231" fmla="*/ 658710 h 1990725"/>
              <a:gd name="connsiteX232" fmla="*/ 1018097 w 4627560"/>
              <a:gd name="connsiteY232" fmla="*/ 658710 h 1990725"/>
              <a:gd name="connsiteX233" fmla="*/ 994942 w 4627560"/>
              <a:gd name="connsiteY233" fmla="*/ 600826 h 1990725"/>
              <a:gd name="connsiteX234" fmla="*/ 985681 w 4627560"/>
              <a:gd name="connsiteY234" fmla="*/ 577673 h 1990725"/>
              <a:gd name="connsiteX235" fmla="*/ 985681 w 4627560"/>
              <a:gd name="connsiteY235" fmla="*/ 600826 h 1990725"/>
              <a:gd name="connsiteX236" fmla="*/ 978735 w 4627560"/>
              <a:gd name="connsiteY236" fmla="*/ 684178 h 1990725"/>
              <a:gd name="connsiteX237" fmla="*/ 950951 w 4627560"/>
              <a:gd name="connsiteY237" fmla="*/ 684178 h 1990725"/>
              <a:gd name="connsiteX238" fmla="*/ 962528 w 4627560"/>
              <a:gd name="connsiteY238" fmla="*/ 535996 h 1990725"/>
              <a:gd name="connsiteX239" fmla="*/ 573548 w 4627560"/>
              <a:gd name="connsiteY239" fmla="*/ 535996 h 1990725"/>
              <a:gd name="connsiteX240" fmla="*/ 599016 w 4627560"/>
              <a:gd name="connsiteY240" fmla="*/ 535996 h 1990725"/>
              <a:gd name="connsiteX241" fmla="*/ 599016 w 4627560"/>
              <a:gd name="connsiteY241" fmla="*/ 559150 h 1990725"/>
              <a:gd name="connsiteX242" fmla="*/ 573548 w 4627560"/>
              <a:gd name="connsiteY242" fmla="*/ 559150 h 1990725"/>
              <a:gd name="connsiteX243" fmla="*/ 573548 w 4627560"/>
              <a:gd name="connsiteY243" fmla="*/ 535996 h 1990725"/>
              <a:gd name="connsiteX244" fmla="*/ 455465 w 4627560"/>
              <a:gd name="connsiteY244" fmla="*/ 535996 h 1990725"/>
              <a:gd name="connsiteX245" fmla="*/ 480933 w 4627560"/>
              <a:gd name="connsiteY245" fmla="*/ 535996 h 1990725"/>
              <a:gd name="connsiteX246" fmla="*/ 480933 w 4627560"/>
              <a:gd name="connsiteY246" fmla="*/ 614719 h 1990725"/>
              <a:gd name="connsiteX247" fmla="*/ 494826 w 4627560"/>
              <a:gd name="connsiteY247" fmla="*/ 614719 h 1990725"/>
              <a:gd name="connsiteX248" fmla="*/ 520294 w 4627560"/>
              <a:gd name="connsiteY248" fmla="*/ 577673 h 1990725"/>
              <a:gd name="connsiteX249" fmla="*/ 550395 w 4627560"/>
              <a:gd name="connsiteY249" fmla="*/ 577673 h 1990725"/>
              <a:gd name="connsiteX250" fmla="*/ 517978 w 4627560"/>
              <a:gd name="connsiteY250" fmla="*/ 626294 h 1990725"/>
              <a:gd name="connsiteX251" fmla="*/ 555024 w 4627560"/>
              <a:gd name="connsiteY251" fmla="*/ 684178 h 1990725"/>
              <a:gd name="connsiteX252" fmla="*/ 524926 w 4627560"/>
              <a:gd name="connsiteY252" fmla="*/ 684178 h 1990725"/>
              <a:gd name="connsiteX253" fmla="*/ 497142 w 4627560"/>
              <a:gd name="connsiteY253" fmla="*/ 637871 h 1990725"/>
              <a:gd name="connsiteX254" fmla="*/ 480933 w 4627560"/>
              <a:gd name="connsiteY254" fmla="*/ 637871 h 1990725"/>
              <a:gd name="connsiteX255" fmla="*/ 480933 w 4627560"/>
              <a:gd name="connsiteY255" fmla="*/ 684178 h 1990725"/>
              <a:gd name="connsiteX256" fmla="*/ 455465 w 4627560"/>
              <a:gd name="connsiteY256" fmla="*/ 684178 h 1990725"/>
              <a:gd name="connsiteX257" fmla="*/ 455465 w 4627560"/>
              <a:gd name="connsiteY257" fmla="*/ 535996 h 1990725"/>
              <a:gd name="connsiteX258" fmla="*/ 163729 w 4627560"/>
              <a:gd name="connsiteY258" fmla="*/ 535996 h 1990725"/>
              <a:gd name="connsiteX259" fmla="*/ 191513 w 4627560"/>
              <a:gd name="connsiteY259" fmla="*/ 535996 h 1990725"/>
              <a:gd name="connsiteX260" fmla="*/ 221613 w 4627560"/>
              <a:gd name="connsiteY260" fmla="*/ 610087 h 1990725"/>
              <a:gd name="connsiteX261" fmla="*/ 228559 w 4627560"/>
              <a:gd name="connsiteY261" fmla="*/ 630926 h 1990725"/>
              <a:gd name="connsiteX262" fmla="*/ 235505 w 4627560"/>
              <a:gd name="connsiteY262" fmla="*/ 610087 h 1990725"/>
              <a:gd name="connsiteX263" fmla="*/ 265605 w 4627560"/>
              <a:gd name="connsiteY263" fmla="*/ 535996 h 1990725"/>
              <a:gd name="connsiteX264" fmla="*/ 295705 w 4627560"/>
              <a:gd name="connsiteY264" fmla="*/ 535996 h 1990725"/>
              <a:gd name="connsiteX265" fmla="*/ 307282 w 4627560"/>
              <a:gd name="connsiteY265" fmla="*/ 684178 h 1990725"/>
              <a:gd name="connsiteX266" fmla="*/ 279496 w 4627560"/>
              <a:gd name="connsiteY266" fmla="*/ 684178 h 1990725"/>
              <a:gd name="connsiteX267" fmla="*/ 272550 w 4627560"/>
              <a:gd name="connsiteY267" fmla="*/ 600826 h 1990725"/>
              <a:gd name="connsiteX268" fmla="*/ 272550 w 4627560"/>
              <a:gd name="connsiteY268" fmla="*/ 577673 h 1990725"/>
              <a:gd name="connsiteX269" fmla="*/ 265605 w 4627560"/>
              <a:gd name="connsiteY269" fmla="*/ 600826 h 1990725"/>
              <a:gd name="connsiteX270" fmla="*/ 242450 w 4627560"/>
              <a:gd name="connsiteY270" fmla="*/ 658710 h 1990725"/>
              <a:gd name="connsiteX271" fmla="*/ 219298 w 4627560"/>
              <a:gd name="connsiteY271" fmla="*/ 658710 h 1990725"/>
              <a:gd name="connsiteX272" fmla="*/ 196143 w 4627560"/>
              <a:gd name="connsiteY272" fmla="*/ 600826 h 1990725"/>
              <a:gd name="connsiteX273" fmla="*/ 186882 w 4627560"/>
              <a:gd name="connsiteY273" fmla="*/ 577673 h 1990725"/>
              <a:gd name="connsiteX274" fmla="*/ 186882 w 4627560"/>
              <a:gd name="connsiteY274" fmla="*/ 600826 h 1990725"/>
              <a:gd name="connsiteX275" fmla="*/ 179937 w 4627560"/>
              <a:gd name="connsiteY275" fmla="*/ 684178 h 1990725"/>
              <a:gd name="connsiteX276" fmla="*/ 152152 w 4627560"/>
              <a:gd name="connsiteY276" fmla="*/ 684178 h 1990725"/>
              <a:gd name="connsiteX277" fmla="*/ 163729 w 4627560"/>
              <a:gd name="connsiteY277" fmla="*/ 535996 h 1990725"/>
              <a:gd name="connsiteX278" fmla="*/ 3727060 w 4627560"/>
              <a:gd name="connsiteY278" fmla="*/ 397075 h 1990725"/>
              <a:gd name="connsiteX279" fmla="*/ 3696961 w 4627560"/>
              <a:gd name="connsiteY279" fmla="*/ 410966 h 1990725"/>
              <a:gd name="connsiteX280" fmla="*/ 3710853 w 4627560"/>
              <a:gd name="connsiteY280" fmla="*/ 422543 h 1990725"/>
              <a:gd name="connsiteX281" fmla="*/ 3731692 w 4627560"/>
              <a:gd name="connsiteY281" fmla="*/ 399391 h 1990725"/>
              <a:gd name="connsiteX282" fmla="*/ 3731692 w 4627560"/>
              <a:gd name="connsiteY282" fmla="*/ 397075 h 1990725"/>
              <a:gd name="connsiteX283" fmla="*/ 3727060 w 4627560"/>
              <a:gd name="connsiteY283" fmla="*/ 397075 h 1990725"/>
              <a:gd name="connsiteX284" fmla="*/ 485567 w 4627560"/>
              <a:gd name="connsiteY284" fmla="*/ 397075 h 1990725"/>
              <a:gd name="connsiteX285" fmla="*/ 455467 w 4627560"/>
              <a:gd name="connsiteY285" fmla="*/ 410966 h 1990725"/>
              <a:gd name="connsiteX286" fmla="*/ 469360 w 4627560"/>
              <a:gd name="connsiteY286" fmla="*/ 422543 h 1990725"/>
              <a:gd name="connsiteX287" fmla="*/ 490199 w 4627560"/>
              <a:gd name="connsiteY287" fmla="*/ 399391 h 1990725"/>
              <a:gd name="connsiteX288" fmla="*/ 490199 w 4627560"/>
              <a:gd name="connsiteY288" fmla="*/ 397075 h 1990725"/>
              <a:gd name="connsiteX289" fmla="*/ 485567 w 4627560"/>
              <a:gd name="connsiteY289" fmla="*/ 397075 h 1990725"/>
              <a:gd name="connsiteX290" fmla="*/ 3558040 w 4627560"/>
              <a:gd name="connsiteY290" fmla="*/ 355399 h 1990725"/>
              <a:gd name="connsiteX291" fmla="*/ 3532570 w 4627560"/>
              <a:gd name="connsiteY291" fmla="*/ 387813 h 1990725"/>
              <a:gd name="connsiteX292" fmla="*/ 3558040 w 4627560"/>
              <a:gd name="connsiteY292" fmla="*/ 420228 h 1990725"/>
              <a:gd name="connsiteX293" fmla="*/ 3583509 w 4627560"/>
              <a:gd name="connsiteY293" fmla="*/ 387813 h 1990725"/>
              <a:gd name="connsiteX294" fmla="*/ 3558040 w 4627560"/>
              <a:gd name="connsiteY294" fmla="*/ 355399 h 1990725"/>
              <a:gd name="connsiteX295" fmla="*/ 2909739 w 4627560"/>
              <a:gd name="connsiteY295" fmla="*/ 355399 h 1990725"/>
              <a:gd name="connsiteX296" fmla="*/ 2879639 w 4627560"/>
              <a:gd name="connsiteY296" fmla="*/ 387814 h 1990725"/>
              <a:gd name="connsiteX297" fmla="*/ 2909739 w 4627560"/>
              <a:gd name="connsiteY297" fmla="*/ 420228 h 1990725"/>
              <a:gd name="connsiteX298" fmla="*/ 2939839 w 4627560"/>
              <a:gd name="connsiteY298" fmla="*/ 387814 h 1990725"/>
              <a:gd name="connsiteX299" fmla="*/ 2909739 w 4627560"/>
              <a:gd name="connsiteY299" fmla="*/ 355399 h 1990725"/>
              <a:gd name="connsiteX300" fmla="*/ 3294090 w 4627560"/>
              <a:gd name="connsiteY300" fmla="*/ 353083 h 1990725"/>
              <a:gd name="connsiteX301" fmla="*/ 3273251 w 4627560"/>
              <a:gd name="connsiteY301" fmla="*/ 371606 h 1990725"/>
              <a:gd name="connsiteX302" fmla="*/ 3310297 w 4627560"/>
              <a:gd name="connsiteY302" fmla="*/ 371606 h 1990725"/>
              <a:gd name="connsiteX303" fmla="*/ 3294090 w 4627560"/>
              <a:gd name="connsiteY303" fmla="*/ 353083 h 1990725"/>
              <a:gd name="connsiteX304" fmla="*/ 1937291 w 4627560"/>
              <a:gd name="connsiteY304" fmla="*/ 353083 h 1990725"/>
              <a:gd name="connsiteX305" fmla="*/ 1916452 w 4627560"/>
              <a:gd name="connsiteY305" fmla="*/ 371606 h 1990725"/>
              <a:gd name="connsiteX306" fmla="*/ 1953498 w 4627560"/>
              <a:gd name="connsiteY306" fmla="*/ 371606 h 1990725"/>
              <a:gd name="connsiteX307" fmla="*/ 1937291 w 4627560"/>
              <a:gd name="connsiteY307" fmla="*/ 353083 h 1990725"/>
              <a:gd name="connsiteX308" fmla="*/ 2266071 w 4627560"/>
              <a:gd name="connsiteY308" fmla="*/ 322985 h 1990725"/>
              <a:gd name="connsiteX309" fmla="*/ 2310062 w 4627560"/>
              <a:gd name="connsiteY309" fmla="*/ 322985 h 1990725"/>
              <a:gd name="connsiteX310" fmla="*/ 2310062 w 4627560"/>
              <a:gd name="connsiteY310" fmla="*/ 452644 h 1990725"/>
              <a:gd name="connsiteX311" fmla="*/ 2266071 w 4627560"/>
              <a:gd name="connsiteY311" fmla="*/ 452644 h 1990725"/>
              <a:gd name="connsiteX312" fmla="*/ 2266071 w 4627560"/>
              <a:gd name="connsiteY312" fmla="*/ 322985 h 1990725"/>
              <a:gd name="connsiteX313" fmla="*/ 1647875 w 4627560"/>
              <a:gd name="connsiteY313" fmla="*/ 322985 h 1990725"/>
              <a:gd name="connsiteX314" fmla="*/ 1691866 w 4627560"/>
              <a:gd name="connsiteY314" fmla="*/ 322985 h 1990725"/>
              <a:gd name="connsiteX315" fmla="*/ 1691866 w 4627560"/>
              <a:gd name="connsiteY315" fmla="*/ 452644 h 1990725"/>
              <a:gd name="connsiteX316" fmla="*/ 1647875 w 4627560"/>
              <a:gd name="connsiteY316" fmla="*/ 452644 h 1990725"/>
              <a:gd name="connsiteX317" fmla="*/ 1647875 w 4627560"/>
              <a:gd name="connsiteY317" fmla="*/ 322985 h 1990725"/>
              <a:gd name="connsiteX318" fmla="*/ 3379758 w 4627560"/>
              <a:gd name="connsiteY318" fmla="*/ 322984 h 1990725"/>
              <a:gd name="connsiteX319" fmla="*/ 3382074 w 4627560"/>
              <a:gd name="connsiteY319" fmla="*/ 322984 h 1990725"/>
              <a:gd name="connsiteX320" fmla="*/ 3423749 w 4627560"/>
              <a:gd name="connsiteY320" fmla="*/ 322984 h 1990725"/>
              <a:gd name="connsiteX321" fmla="*/ 3423749 w 4627560"/>
              <a:gd name="connsiteY321" fmla="*/ 346139 h 1990725"/>
              <a:gd name="connsiteX322" fmla="*/ 3423749 w 4627560"/>
              <a:gd name="connsiteY322" fmla="*/ 355400 h 1990725"/>
              <a:gd name="connsiteX323" fmla="*/ 3465426 w 4627560"/>
              <a:gd name="connsiteY323" fmla="*/ 322984 h 1990725"/>
              <a:gd name="connsiteX324" fmla="*/ 3470058 w 4627560"/>
              <a:gd name="connsiteY324" fmla="*/ 322984 h 1990725"/>
              <a:gd name="connsiteX325" fmla="*/ 3470058 w 4627560"/>
              <a:gd name="connsiteY325" fmla="*/ 366976 h 1990725"/>
              <a:gd name="connsiteX326" fmla="*/ 3460795 w 4627560"/>
              <a:gd name="connsiteY326" fmla="*/ 366976 h 1990725"/>
              <a:gd name="connsiteX327" fmla="*/ 3426065 w 4627560"/>
              <a:gd name="connsiteY327" fmla="*/ 390130 h 1990725"/>
              <a:gd name="connsiteX328" fmla="*/ 3423749 w 4627560"/>
              <a:gd name="connsiteY328" fmla="*/ 408653 h 1990725"/>
              <a:gd name="connsiteX329" fmla="*/ 3423749 w 4627560"/>
              <a:gd name="connsiteY329" fmla="*/ 452644 h 1990725"/>
              <a:gd name="connsiteX330" fmla="*/ 3379758 w 4627560"/>
              <a:gd name="connsiteY330" fmla="*/ 452644 h 1990725"/>
              <a:gd name="connsiteX331" fmla="*/ 3379758 w 4627560"/>
              <a:gd name="connsiteY331" fmla="*/ 322984 h 1990725"/>
              <a:gd name="connsiteX332" fmla="*/ 2025275 w 4627560"/>
              <a:gd name="connsiteY332" fmla="*/ 322984 h 1990725"/>
              <a:gd name="connsiteX333" fmla="*/ 2027591 w 4627560"/>
              <a:gd name="connsiteY333" fmla="*/ 322984 h 1990725"/>
              <a:gd name="connsiteX334" fmla="*/ 2069266 w 4627560"/>
              <a:gd name="connsiteY334" fmla="*/ 322984 h 1990725"/>
              <a:gd name="connsiteX335" fmla="*/ 2069266 w 4627560"/>
              <a:gd name="connsiteY335" fmla="*/ 346139 h 1990725"/>
              <a:gd name="connsiteX336" fmla="*/ 2069266 w 4627560"/>
              <a:gd name="connsiteY336" fmla="*/ 355400 h 1990725"/>
              <a:gd name="connsiteX337" fmla="*/ 2110943 w 4627560"/>
              <a:gd name="connsiteY337" fmla="*/ 322984 h 1990725"/>
              <a:gd name="connsiteX338" fmla="*/ 2115573 w 4627560"/>
              <a:gd name="connsiteY338" fmla="*/ 322984 h 1990725"/>
              <a:gd name="connsiteX339" fmla="*/ 2115573 w 4627560"/>
              <a:gd name="connsiteY339" fmla="*/ 366976 h 1990725"/>
              <a:gd name="connsiteX340" fmla="*/ 2106312 w 4627560"/>
              <a:gd name="connsiteY340" fmla="*/ 366976 h 1990725"/>
              <a:gd name="connsiteX341" fmla="*/ 2071582 w 4627560"/>
              <a:gd name="connsiteY341" fmla="*/ 390130 h 1990725"/>
              <a:gd name="connsiteX342" fmla="*/ 2069266 w 4627560"/>
              <a:gd name="connsiteY342" fmla="*/ 408653 h 1990725"/>
              <a:gd name="connsiteX343" fmla="*/ 2069266 w 4627560"/>
              <a:gd name="connsiteY343" fmla="*/ 452644 h 1990725"/>
              <a:gd name="connsiteX344" fmla="*/ 2025275 w 4627560"/>
              <a:gd name="connsiteY344" fmla="*/ 452644 h 1990725"/>
              <a:gd name="connsiteX345" fmla="*/ 2025275 w 4627560"/>
              <a:gd name="connsiteY345" fmla="*/ 322984 h 1990725"/>
              <a:gd name="connsiteX346" fmla="*/ 1712702 w 4627560"/>
              <a:gd name="connsiteY346" fmla="*/ 322984 h 1990725"/>
              <a:gd name="connsiteX347" fmla="*/ 1759009 w 4627560"/>
              <a:gd name="connsiteY347" fmla="*/ 322984 h 1990725"/>
              <a:gd name="connsiteX348" fmla="*/ 1779848 w 4627560"/>
              <a:gd name="connsiteY348" fmla="*/ 392446 h 1990725"/>
              <a:gd name="connsiteX349" fmla="*/ 1784478 w 4627560"/>
              <a:gd name="connsiteY349" fmla="*/ 415598 h 1990725"/>
              <a:gd name="connsiteX350" fmla="*/ 1789109 w 4627560"/>
              <a:gd name="connsiteY350" fmla="*/ 392446 h 1990725"/>
              <a:gd name="connsiteX351" fmla="*/ 1809948 w 4627560"/>
              <a:gd name="connsiteY351" fmla="*/ 322984 h 1990725"/>
              <a:gd name="connsiteX352" fmla="*/ 1856255 w 4627560"/>
              <a:gd name="connsiteY352" fmla="*/ 322984 h 1990725"/>
              <a:gd name="connsiteX353" fmla="*/ 1812262 w 4627560"/>
              <a:gd name="connsiteY353" fmla="*/ 454960 h 1990725"/>
              <a:gd name="connsiteX354" fmla="*/ 1759009 w 4627560"/>
              <a:gd name="connsiteY354" fmla="*/ 454960 h 1990725"/>
              <a:gd name="connsiteX355" fmla="*/ 1712702 w 4627560"/>
              <a:gd name="connsiteY355" fmla="*/ 322984 h 1990725"/>
              <a:gd name="connsiteX356" fmla="*/ 304969 w 4627560"/>
              <a:gd name="connsiteY356" fmla="*/ 322984 h 1990725"/>
              <a:gd name="connsiteX357" fmla="*/ 307285 w 4627560"/>
              <a:gd name="connsiteY357" fmla="*/ 322984 h 1990725"/>
              <a:gd name="connsiteX358" fmla="*/ 348960 w 4627560"/>
              <a:gd name="connsiteY358" fmla="*/ 322984 h 1990725"/>
              <a:gd name="connsiteX359" fmla="*/ 348960 w 4627560"/>
              <a:gd name="connsiteY359" fmla="*/ 346139 h 1990725"/>
              <a:gd name="connsiteX360" fmla="*/ 348960 w 4627560"/>
              <a:gd name="connsiteY360" fmla="*/ 355400 h 1990725"/>
              <a:gd name="connsiteX361" fmla="*/ 390637 w 4627560"/>
              <a:gd name="connsiteY361" fmla="*/ 322984 h 1990725"/>
              <a:gd name="connsiteX362" fmla="*/ 395267 w 4627560"/>
              <a:gd name="connsiteY362" fmla="*/ 322984 h 1990725"/>
              <a:gd name="connsiteX363" fmla="*/ 395267 w 4627560"/>
              <a:gd name="connsiteY363" fmla="*/ 366976 h 1990725"/>
              <a:gd name="connsiteX364" fmla="*/ 386005 w 4627560"/>
              <a:gd name="connsiteY364" fmla="*/ 366976 h 1990725"/>
              <a:gd name="connsiteX365" fmla="*/ 351276 w 4627560"/>
              <a:gd name="connsiteY365" fmla="*/ 390130 h 1990725"/>
              <a:gd name="connsiteX366" fmla="*/ 348960 w 4627560"/>
              <a:gd name="connsiteY366" fmla="*/ 408653 h 1990725"/>
              <a:gd name="connsiteX367" fmla="*/ 348960 w 4627560"/>
              <a:gd name="connsiteY367" fmla="*/ 452644 h 1990725"/>
              <a:gd name="connsiteX368" fmla="*/ 304969 w 4627560"/>
              <a:gd name="connsiteY368" fmla="*/ 452644 h 1990725"/>
              <a:gd name="connsiteX369" fmla="*/ 304969 w 4627560"/>
              <a:gd name="connsiteY369" fmla="*/ 322984 h 1990725"/>
              <a:gd name="connsiteX370" fmla="*/ 3893766 w 4627560"/>
              <a:gd name="connsiteY370" fmla="*/ 320668 h 1990725"/>
              <a:gd name="connsiteX371" fmla="*/ 3930813 w 4627560"/>
              <a:gd name="connsiteY371" fmla="*/ 343823 h 1990725"/>
              <a:gd name="connsiteX372" fmla="*/ 3972489 w 4627560"/>
              <a:gd name="connsiteY372" fmla="*/ 320668 h 1990725"/>
              <a:gd name="connsiteX373" fmla="*/ 4014166 w 4627560"/>
              <a:gd name="connsiteY373" fmla="*/ 369291 h 1990725"/>
              <a:gd name="connsiteX374" fmla="*/ 4014166 w 4627560"/>
              <a:gd name="connsiteY374" fmla="*/ 452644 h 1990725"/>
              <a:gd name="connsiteX375" fmla="*/ 3970173 w 4627560"/>
              <a:gd name="connsiteY375" fmla="*/ 452644 h 1990725"/>
              <a:gd name="connsiteX376" fmla="*/ 3970173 w 4627560"/>
              <a:gd name="connsiteY376" fmla="*/ 373921 h 1990725"/>
              <a:gd name="connsiteX377" fmla="*/ 3960912 w 4627560"/>
              <a:gd name="connsiteY377" fmla="*/ 357714 h 1990725"/>
              <a:gd name="connsiteX378" fmla="*/ 3937759 w 4627560"/>
              <a:gd name="connsiteY378" fmla="*/ 383182 h 1990725"/>
              <a:gd name="connsiteX379" fmla="*/ 3937759 w 4627560"/>
              <a:gd name="connsiteY379" fmla="*/ 399391 h 1990725"/>
              <a:gd name="connsiteX380" fmla="*/ 3937759 w 4627560"/>
              <a:gd name="connsiteY380" fmla="*/ 452644 h 1990725"/>
              <a:gd name="connsiteX381" fmla="*/ 3893766 w 4627560"/>
              <a:gd name="connsiteY381" fmla="*/ 452644 h 1990725"/>
              <a:gd name="connsiteX382" fmla="*/ 3893766 w 4627560"/>
              <a:gd name="connsiteY382" fmla="*/ 373921 h 1990725"/>
              <a:gd name="connsiteX383" fmla="*/ 3884505 w 4627560"/>
              <a:gd name="connsiteY383" fmla="*/ 357714 h 1990725"/>
              <a:gd name="connsiteX384" fmla="*/ 3861352 w 4627560"/>
              <a:gd name="connsiteY384" fmla="*/ 380868 h 1990725"/>
              <a:gd name="connsiteX385" fmla="*/ 3859036 w 4627560"/>
              <a:gd name="connsiteY385" fmla="*/ 397075 h 1990725"/>
              <a:gd name="connsiteX386" fmla="*/ 3859036 w 4627560"/>
              <a:gd name="connsiteY386" fmla="*/ 452644 h 1990725"/>
              <a:gd name="connsiteX387" fmla="*/ 3815045 w 4627560"/>
              <a:gd name="connsiteY387" fmla="*/ 452644 h 1990725"/>
              <a:gd name="connsiteX388" fmla="*/ 3815045 w 4627560"/>
              <a:gd name="connsiteY388" fmla="*/ 322984 h 1990725"/>
              <a:gd name="connsiteX389" fmla="*/ 3854406 w 4627560"/>
              <a:gd name="connsiteY389" fmla="*/ 322984 h 1990725"/>
              <a:gd name="connsiteX390" fmla="*/ 3854406 w 4627560"/>
              <a:gd name="connsiteY390" fmla="*/ 334561 h 1990725"/>
              <a:gd name="connsiteX391" fmla="*/ 3854406 w 4627560"/>
              <a:gd name="connsiteY391" fmla="*/ 343823 h 1990725"/>
              <a:gd name="connsiteX392" fmla="*/ 3893766 w 4627560"/>
              <a:gd name="connsiteY392" fmla="*/ 320668 h 1990725"/>
              <a:gd name="connsiteX393" fmla="*/ 3717799 w 4627560"/>
              <a:gd name="connsiteY393" fmla="*/ 320668 h 1990725"/>
              <a:gd name="connsiteX394" fmla="*/ 3777999 w 4627560"/>
              <a:gd name="connsiteY394" fmla="*/ 373921 h 1990725"/>
              <a:gd name="connsiteX395" fmla="*/ 3777999 w 4627560"/>
              <a:gd name="connsiteY395" fmla="*/ 452643 h 1990725"/>
              <a:gd name="connsiteX396" fmla="*/ 3738638 w 4627560"/>
              <a:gd name="connsiteY396" fmla="*/ 452643 h 1990725"/>
              <a:gd name="connsiteX397" fmla="*/ 3738638 w 4627560"/>
              <a:gd name="connsiteY397" fmla="*/ 445697 h 1990725"/>
              <a:gd name="connsiteX398" fmla="*/ 3738638 w 4627560"/>
              <a:gd name="connsiteY398" fmla="*/ 436436 h 1990725"/>
              <a:gd name="connsiteX399" fmla="*/ 3701592 w 4627560"/>
              <a:gd name="connsiteY399" fmla="*/ 454959 h 1990725"/>
              <a:gd name="connsiteX400" fmla="*/ 3657601 w 4627560"/>
              <a:gd name="connsiteY400" fmla="*/ 413282 h 1990725"/>
              <a:gd name="connsiteX401" fmla="*/ 3731692 w 4627560"/>
              <a:gd name="connsiteY401" fmla="*/ 371607 h 1990725"/>
              <a:gd name="connsiteX402" fmla="*/ 3713169 w 4627560"/>
              <a:gd name="connsiteY402" fmla="*/ 355398 h 1990725"/>
              <a:gd name="connsiteX403" fmla="*/ 3678438 w 4627560"/>
              <a:gd name="connsiteY403" fmla="*/ 366975 h 1990725"/>
              <a:gd name="connsiteX404" fmla="*/ 3662231 w 4627560"/>
              <a:gd name="connsiteY404" fmla="*/ 336875 h 1990725"/>
              <a:gd name="connsiteX405" fmla="*/ 3717799 w 4627560"/>
              <a:gd name="connsiteY405" fmla="*/ 320668 h 1990725"/>
              <a:gd name="connsiteX406" fmla="*/ 2187348 w 4627560"/>
              <a:gd name="connsiteY406" fmla="*/ 320668 h 1990725"/>
              <a:gd name="connsiteX407" fmla="*/ 2233655 w 4627560"/>
              <a:gd name="connsiteY407" fmla="*/ 334561 h 1990725"/>
              <a:gd name="connsiteX408" fmla="*/ 2219764 w 4627560"/>
              <a:gd name="connsiteY408" fmla="*/ 366975 h 1990725"/>
              <a:gd name="connsiteX409" fmla="*/ 2189664 w 4627560"/>
              <a:gd name="connsiteY409" fmla="*/ 355398 h 1990725"/>
              <a:gd name="connsiteX410" fmla="*/ 2175771 w 4627560"/>
              <a:gd name="connsiteY410" fmla="*/ 362345 h 1990725"/>
              <a:gd name="connsiteX411" fmla="*/ 2238287 w 4627560"/>
              <a:gd name="connsiteY411" fmla="*/ 415598 h 1990725"/>
              <a:gd name="connsiteX412" fmla="*/ 2185033 w 4627560"/>
              <a:gd name="connsiteY412" fmla="*/ 457275 h 1990725"/>
              <a:gd name="connsiteX413" fmla="*/ 2131780 w 4627560"/>
              <a:gd name="connsiteY413" fmla="*/ 438750 h 1990725"/>
              <a:gd name="connsiteX414" fmla="*/ 2150303 w 4627560"/>
              <a:gd name="connsiteY414" fmla="*/ 408652 h 1990725"/>
              <a:gd name="connsiteX415" fmla="*/ 2182718 w 4627560"/>
              <a:gd name="connsiteY415" fmla="*/ 422543 h 1990725"/>
              <a:gd name="connsiteX416" fmla="*/ 2196610 w 4627560"/>
              <a:gd name="connsiteY416" fmla="*/ 415598 h 1990725"/>
              <a:gd name="connsiteX417" fmla="*/ 2134096 w 4627560"/>
              <a:gd name="connsiteY417" fmla="*/ 360030 h 1990725"/>
              <a:gd name="connsiteX418" fmla="*/ 2187348 w 4627560"/>
              <a:gd name="connsiteY418" fmla="*/ 320668 h 1990725"/>
              <a:gd name="connsiteX419" fmla="*/ 1564521 w 4627560"/>
              <a:gd name="connsiteY419" fmla="*/ 320668 h 1990725"/>
              <a:gd name="connsiteX420" fmla="*/ 1610828 w 4627560"/>
              <a:gd name="connsiteY420" fmla="*/ 369291 h 1990725"/>
              <a:gd name="connsiteX421" fmla="*/ 1610828 w 4627560"/>
              <a:gd name="connsiteY421" fmla="*/ 452644 h 1990725"/>
              <a:gd name="connsiteX422" fmla="*/ 1569152 w 4627560"/>
              <a:gd name="connsiteY422" fmla="*/ 452644 h 1990725"/>
              <a:gd name="connsiteX423" fmla="*/ 1569152 w 4627560"/>
              <a:gd name="connsiteY423" fmla="*/ 376237 h 1990725"/>
              <a:gd name="connsiteX424" fmla="*/ 1555260 w 4627560"/>
              <a:gd name="connsiteY424" fmla="*/ 360030 h 1990725"/>
              <a:gd name="connsiteX425" fmla="*/ 1529791 w 4627560"/>
              <a:gd name="connsiteY425" fmla="*/ 378553 h 1990725"/>
              <a:gd name="connsiteX426" fmla="*/ 1527475 w 4627560"/>
              <a:gd name="connsiteY426" fmla="*/ 394760 h 1990725"/>
              <a:gd name="connsiteX427" fmla="*/ 1527475 w 4627560"/>
              <a:gd name="connsiteY427" fmla="*/ 452644 h 1990725"/>
              <a:gd name="connsiteX428" fmla="*/ 1483484 w 4627560"/>
              <a:gd name="connsiteY428" fmla="*/ 452644 h 1990725"/>
              <a:gd name="connsiteX429" fmla="*/ 1483484 w 4627560"/>
              <a:gd name="connsiteY429" fmla="*/ 322984 h 1990725"/>
              <a:gd name="connsiteX430" fmla="*/ 1522846 w 4627560"/>
              <a:gd name="connsiteY430" fmla="*/ 322984 h 1990725"/>
              <a:gd name="connsiteX431" fmla="*/ 1522846 w 4627560"/>
              <a:gd name="connsiteY431" fmla="*/ 334561 h 1990725"/>
              <a:gd name="connsiteX432" fmla="*/ 1522846 w 4627560"/>
              <a:gd name="connsiteY432" fmla="*/ 343823 h 1990725"/>
              <a:gd name="connsiteX433" fmla="*/ 1564521 w 4627560"/>
              <a:gd name="connsiteY433" fmla="*/ 320668 h 1990725"/>
              <a:gd name="connsiteX434" fmla="*/ 1145442 w 4627560"/>
              <a:gd name="connsiteY434" fmla="*/ 320668 h 1990725"/>
              <a:gd name="connsiteX435" fmla="*/ 1191749 w 4627560"/>
              <a:gd name="connsiteY435" fmla="*/ 334561 h 1990725"/>
              <a:gd name="connsiteX436" fmla="*/ 1175542 w 4627560"/>
              <a:gd name="connsiteY436" fmla="*/ 366975 h 1990725"/>
              <a:gd name="connsiteX437" fmla="*/ 1145442 w 4627560"/>
              <a:gd name="connsiteY437" fmla="*/ 355398 h 1990725"/>
              <a:gd name="connsiteX438" fmla="*/ 1131549 w 4627560"/>
              <a:gd name="connsiteY438" fmla="*/ 362345 h 1990725"/>
              <a:gd name="connsiteX439" fmla="*/ 1194065 w 4627560"/>
              <a:gd name="connsiteY439" fmla="*/ 415598 h 1990725"/>
              <a:gd name="connsiteX440" fmla="*/ 1140811 w 4627560"/>
              <a:gd name="connsiteY440" fmla="*/ 457275 h 1990725"/>
              <a:gd name="connsiteX441" fmla="*/ 1087558 w 4627560"/>
              <a:gd name="connsiteY441" fmla="*/ 438750 h 1990725"/>
              <a:gd name="connsiteX442" fmla="*/ 1108397 w 4627560"/>
              <a:gd name="connsiteY442" fmla="*/ 408652 h 1990725"/>
              <a:gd name="connsiteX443" fmla="*/ 1140811 w 4627560"/>
              <a:gd name="connsiteY443" fmla="*/ 422543 h 1990725"/>
              <a:gd name="connsiteX444" fmla="*/ 1154703 w 4627560"/>
              <a:gd name="connsiteY444" fmla="*/ 415598 h 1990725"/>
              <a:gd name="connsiteX445" fmla="*/ 1092190 w 4627560"/>
              <a:gd name="connsiteY445" fmla="*/ 360030 h 1990725"/>
              <a:gd name="connsiteX446" fmla="*/ 1145442 w 4627560"/>
              <a:gd name="connsiteY446" fmla="*/ 320668 h 1990725"/>
              <a:gd name="connsiteX447" fmla="*/ 1018099 w 4627560"/>
              <a:gd name="connsiteY447" fmla="*/ 320668 h 1990725"/>
              <a:gd name="connsiteX448" fmla="*/ 1062090 w 4627560"/>
              <a:gd name="connsiteY448" fmla="*/ 320668 h 1990725"/>
              <a:gd name="connsiteX449" fmla="*/ 1062090 w 4627560"/>
              <a:gd name="connsiteY449" fmla="*/ 452643 h 1990725"/>
              <a:gd name="connsiteX450" fmla="*/ 1020415 w 4627560"/>
              <a:gd name="connsiteY450" fmla="*/ 452643 h 1990725"/>
              <a:gd name="connsiteX451" fmla="*/ 1020415 w 4627560"/>
              <a:gd name="connsiteY451" fmla="*/ 441066 h 1990725"/>
              <a:gd name="connsiteX452" fmla="*/ 1020415 w 4627560"/>
              <a:gd name="connsiteY452" fmla="*/ 431805 h 1990725"/>
              <a:gd name="connsiteX453" fmla="*/ 978738 w 4627560"/>
              <a:gd name="connsiteY453" fmla="*/ 454959 h 1990725"/>
              <a:gd name="connsiteX454" fmla="*/ 932431 w 4627560"/>
              <a:gd name="connsiteY454" fmla="*/ 406336 h 1990725"/>
              <a:gd name="connsiteX455" fmla="*/ 932431 w 4627560"/>
              <a:gd name="connsiteY455" fmla="*/ 322984 h 1990725"/>
              <a:gd name="connsiteX456" fmla="*/ 976422 w 4627560"/>
              <a:gd name="connsiteY456" fmla="*/ 322984 h 1990725"/>
              <a:gd name="connsiteX457" fmla="*/ 976422 w 4627560"/>
              <a:gd name="connsiteY457" fmla="*/ 399391 h 1990725"/>
              <a:gd name="connsiteX458" fmla="*/ 990315 w 4627560"/>
              <a:gd name="connsiteY458" fmla="*/ 415598 h 1990725"/>
              <a:gd name="connsiteX459" fmla="*/ 1018099 w 4627560"/>
              <a:gd name="connsiteY459" fmla="*/ 378552 h 1990725"/>
              <a:gd name="connsiteX460" fmla="*/ 1018099 w 4627560"/>
              <a:gd name="connsiteY460" fmla="*/ 320668 h 1990725"/>
              <a:gd name="connsiteX461" fmla="*/ 774986 w 4627560"/>
              <a:gd name="connsiteY461" fmla="*/ 320668 h 1990725"/>
              <a:gd name="connsiteX462" fmla="*/ 812032 w 4627560"/>
              <a:gd name="connsiteY462" fmla="*/ 343823 h 1990725"/>
              <a:gd name="connsiteX463" fmla="*/ 853708 w 4627560"/>
              <a:gd name="connsiteY463" fmla="*/ 320668 h 1990725"/>
              <a:gd name="connsiteX464" fmla="*/ 895385 w 4627560"/>
              <a:gd name="connsiteY464" fmla="*/ 369291 h 1990725"/>
              <a:gd name="connsiteX465" fmla="*/ 895385 w 4627560"/>
              <a:gd name="connsiteY465" fmla="*/ 452644 h 1990725"/>
              <a:gd name="connsiteX466" fmla="*/ 851393 w 4627560"/>
              <a:gd name="connsiteY466" fmla="*/ 452644 h 1990725"/>
              <a:gd name="connsiteX467" fmla="*/ 851393 w 4627560"/>
              <a:gd name="connsiteY467" fmla="*/ 373921 h 1990725"/>
              <a:gd name="connsiteX468" fmla="*/ 842131 w 4627560"/>
              <a:gd name="connsiteY468" fmla="*/ 357714 h 1990725"/>
              <a:gd name="connsiteX469" fmla="*/ 818979 w 4627560"/>
              <a:gd name="connsiteY469" fmla="*/ 383182 h 1990725"/>
              <a:gd name="connsiteX470" fmla="*/ 818979 w 4627560"/>
              <a:gd name="connsiteY470" fmla="*/ 399391 h 1990725"/>
              <a:gd name="connsiteX471" fmla="*/ 818979 w 4627560"/>
              <a:gd name="connsiteY471" fmla="*/ 452644 h 1990725"/>
              <a:gd name="connsiteX472" fmla="*/ 774986 w 4627560"/>
              <a:gd name="connsiteY472" fmla="*/ 452644 h 1990725"/>
              <a:gd name="connsiteX473" fmla="*/ 774986 w 4627560"/>
              <a:gd name="connsiteY473" fmla="*/ 373921 h 1990725"/>
              <a:gd name="connsiteX474" fmla="*/ 765725 w 4627560"/>
              <a:gd name="connsiteY474" fmla="*/ 357714 h 1990725"/>
              <a:gd name="connsiteX475" fmla="*/ 742572 w 4627560"/>
              <a:gd name="connsiteY475" fmla="*/ 380868 h 1990725"/>
              <a:gd name="connsiteX476" fmla="*/ 740256 w 4627560"/>
              <a:gd name="connsiteY476" fmla="*/ 397075 h 1990725"/>
              <a:gd name="connsiteX477" fmla="*/ 740256 w 4627560"/>
              <a:gd name="connsiteY477" fmla="*/ 452644 h 1990725"/>
              <a:gd name="connsiteX478" fmla="*/ 696265 w 4627560"/>
              <a:gd name="connsiteY478" fmla="*/ 452644 h 1990725"/>
              <a:gd name="connsiteX479" fmla="*/ 696265 w 4627560"/>
              <a:gd name="connsiteY479" fmla="*/ 322984 h 1990725"/>
              <a:gd name="connsiteX480" fmla="*/ 735627 w 4627560"/>
              <a:gd name="connsiteY480" fmla="*/ 322984 h 1990725"/>
              <a:gd name="connsiteX481" fmla="*/ 735627 w 4627560"/>
              <a:gd name="connsiteY481" fmla="*/ 334561 h 1990725"/>
              <a:gd name="connsiteX482" fmla="*/ 735627 w 4627560"/>
              <a:gd name="connsiteY482" fmla="*/ 343823 h 1990725"/>
              <a:gd name="connsiteX483" fmla="*/ 774986 w 4627560"/>
              <a:gd name="connsiteY483" fmla="*/ 320668 h 1990725"/>
              <a:gd name="connsiteX484" fmla="*/ 615226 w 4627560"/>
              <a:gd name="connsiteY484" fmla="*/ 320668 h 1990725"/>
              <a:gd name="connsiteX485" fmla="*/ 661534 w 4627560"/>
              <a:gd name="connsiteY485" fmla="*/ 334561 h 1990725"/>
              <a:gd name="connsiteX486" fmla="*/ 647642 w 4627560"/>
              <a:gd name="connsiteY486" fmla="*/ 366975 h 1990725"/>
              <a:gd name="connsiteX487" fmla="*/ 617542 w 4627560"/>
              <a:gd name="connsiteY487" fmla="*/ 355398 h 1990725"/>
              <a:gd name="connsiteX488" fmla="*/ 603649 w 4627560"/>
              <a:gd name="connsiteY488" fmla="*/ 362345 h 1990725"/>
              <a:gd name="connsiteX489" fmla="*/ 666165 w 4627560"/>
              <a:gd name="connsiteY489" fmla="*/ 415598 h 1990725"/>
              <a:gd name="connsiteX490" fmla="*/ 612910 w 4627560"/>
              <a:gd name="connsiteY490" fmla="*/ 457275 h 1990725"/>
              <a:gd name="connsiteX491" fmla="*/ 559659 w 4627560"/>
              <a:gd name="connsiteY491" fmla="*/ 438750 h 1990725"/>
              <a:gd name="connsiteX492" fmla="*/ 578181 w 4627560"/>
              <a:gd name="connsiteY492" fmla="*/ 408652 h 1990725"/>
              <a:gd name="connsiteX493" fmla="*/ 610596 w 4627560"/>
              <a:gd name="connsiteY493" fmla="*/ 422543 h 1990725"/>
              <a:gd name="connsiteX494" fmla="*/ 624487 w 4627560"/>
              <a:gd name="connsiteY494" fmla="*/ 415598 h 1990725"/>
              <a:gd name="connsiteX495" fmla="*/ 561974 w 4627560"/>
              <a:gd name="connsiteY495" fmla="*/ 360030 h 1990725"/>
              <a:gd name="connsiteX496" fmla="*/ 615226 w 4627560"/>
              <a:gd name="connsiteY496" fmla="*/ 320668 h 1990725"/>
              <a:gd name="connsiteX497" fmla="*/ 473990 w 4627560"/>
              <a:gd name="connsiteY497" fmla="*/ 320668 h 1990725"/>
              <a:gd name="connsiteX498" fmla="*/ 534191 w 4627560"/>
              <a:gd name="connsiteY498" fmla="*/ 373921 h 1990725"/>
              <a:gd name="connsiteX499" fmla="*/ 534191 w 4627560"/>
              <a:gd name="connsiteY499" fmla="*/ 452643 h 1990725"/>
              <a:gd name="connsiteX500" fmla="*/ 494828 w 4627560"/>
              <a:gd name="connsiteY500" fmla="*/ 452643 h 1990725"/>
              <a:gd name="connsiteX501" fmla="*/ 494828 w 4627560"/>
              <a:gd name="connsiteY501" fmla="*/ 445697 h 1990725"/>
              <a:gd name="connsiteX502" fmla="*/ 494828 w 4627560"/>
              <a:gd name="connsiteY502" fmla="*/ 436436 h 1990725"/>
              <a:gd name="connsiteX503" fmla="*/ 457784 w 4627560"/>
              <a:gd name="connsiteY503" fmla="*/ 454959 h 1990725"/>
              <a:gd name="connsiteX504" fmla="*/ 413792 w 4627560"/>
              <a:gd name="connsiteY504" fmla="*/ 413282 h 1990725"/>
              <a:gd name="connsiteX505" fmla="*/ 487882 w 4627560"/>
              <a:gd name="connsiteY505" fmla="*/ 371607 h 1990725"/>
              <a:gd name="connsiteX506" fmla="*/ 469360 w 4627560"/>
              <a:gd name="connsiteY506" fmla="*/ 355398 h 1990725"/>
              <a:gd name="connsiteX507" fmla="*/ 434629 w 4627560"/>
              <a:gd name="connsiteY507" fmla="*/ 366975 h 1990725"/>
              <a:gd name="connsiteX508" fmla="*/ 418422 w 4627560"/>
              <a:gd name="connsiteY508" fmla="*/ 336875 h 1990725"/>
              <a:gd name="connsiteX509" fmla="*/ 473990 w 4627560"/>
              <a:gd name="connsiteY509" fmla="*/ 320668 h 1990725"/>
              <a:gd name="connsiteX510" fmla="*/ 3291774 w 4627560"/>
              <a:gd name="connsiteY510" fmla="*/ 318353 h 1990725"/>
              <a:gd name="connsiteX511" fmla="*/ 3351972 w 4627560"/>
              <a:gd name="connsiteY511" fmla="*/ 380867 h 1990725"/>
              <a:gd name="connsiteX512" fmla="*/ 3351972 w 4627560"/>
              <a:gd name="connsiteY512" fmla="*/ 394760 h 1990725"/>
              <a:gd name="connsiteX513" fmla="*/ 3268619 w 4627560"/>
              <a:gd name="connsiteY513" fmla="*/ 394760 h 1990725"/>
              <a:gd name="connsiteX514" fmla="*/ 3298719 w 4627560"/>
              <a:gd name="connsiteY514" fmla="*/ 417913 h 1990725"/>
              <a:gd name="connsiteX515" fmla="*/ 3335765 w 4627560"/>
              <a:gd name="connsiteY515" fmla="*/ 404021 h 1990725"/>
              <a:gd name="connsiteX516" fmla="*/ 3351972 w 4627560"/>
              <a:gd name="connsiteY516" fmla="*/ 434121 h 1990725"/>
              <a:gd name="connsiteX517" fmla="*/ 3296404 w 4627560"/>
              <a:gd name="connsiteY517" fmla="*/ 452644 h 1990725"/>
              <a:gd name="connsiteX518" fmla="*/ 3224628 w 4627560"/>
              <a:gd name="connsiteY518" fmla="*/ 383183 h 1990725"/>
              <a:gd name="connsiteX519" fmla="*/ 3291774 w 4627560"/>
              <a:gd name="connsiteY519" fmla="*/ 318353 h 1990725"/>
              <a:gd name="connsiteX520" fmla="*/ 2909739 w 4627560"/>
              <a:gd name="connsiteY520" fmla="*/ 318353 h 1990725"/>
              <a:gd name="connsiteX521" fmla="*/ 2983830 w 4627560"/>
              <a:gd name="connsiteY521" fmla="*/ 387814 h 1990725"/>
              <a:gd name="connsiteX522" fmla="*/ 2909739 w 4627560"/>
              <a:gd name="connsiteY522" fmla="*/ 454958 h 1990725"/>
              <a:gd name="connsiteX523" fmla="*/ 2835648 w 4627560"/>
              <a:gd name="connsiteY523" fmla="*/ 387814 h 1990725"/>
              <a:gd name="connsiteX524" fmla="*/ 2909739 w 4627560"/>
              <a:gd name="connsiteY524" fmla="*/ 318353 h 1990725"/>
              <a:gd name="connsiteX525" fmla="*/ 2439724 w 4627560"/>
              <a:gd name="connsiteY525" fmla="*/ 318353 h 1990725"/>
              <a:gd name="connsiteX526" fmla="*/ 2490663 w 4627560"/>
              <a:gd name="connsiteY526" fmla="*/ 318353 h 1990725"/>
              <a:gd name="connsiteX527" fmla="*/ 2509185 w 4627560"/>
              <a:gd name="connsiteY527" fmla="*/ 378553 h 1990725"/>
              <a:gd name="connsiteX528" fmla="*/ 2513815 w 4627560"/>
              <a:gd name="connsiteY528" fmla="*/ 399390 h 1990725"/>
              <a:gd name="connsiteX529" fmla="*/ 2518447 w 4627560"/>
              <a:gd name="connsiteY529" fmla="*/ 380867 h 1990725"/>
              <a:gd name="connsiteX530" fmla="*/ 2534654 w 4627560"/>
              <a:gd name="connsiteY530" fmla="*/ 320669 h 1990725"/>
              <a:gd name="connsiteX531" fmla="*/ 2583277 w 4627560"/>
              <a:gd name="connsiteY531" fmla="*/ 320669 h 1990725"/>
              <a:gd name="connsiteX532" fmla="*/ 2530022 w 4627560"/>
              <a:gd name="connsiteY532" fmla="*/ 466536 h 1990725"/>
              <a:gd name="connsiteX533" fmla="*/ 2474454 w 4627560"/>
              <a:gd name="connsiteY533" fmla="*/ 505897 h 1990725"/>
              <a:gd name="connsiteX534" fmla="*/ 2444354 w 4627560"/>
              <a:gd name="connsiteY534" fmla="*/ 496636 h 1990725"/>
              <a:gd name="connsiteX535" fmla="*/ 2458247 w 4627560"/>
              <a:gd name="connsiteY535" fmla="*/ 464220 h 1990725"/>
              <a:gd name="connsiteX536" fmla="*/ 2472138 w 4627560"/>
              <a:gd name="connsiteY536" fmla="*/ 468852 h 1990725"/>
              <a:gd name="connsiteX537" fmla="*/ 2492977 w 4627560"/>
              <a:gd name="connsiteY537" fmla="*/ 454959 h 1990725"/>
              <a:gd name="connsiteX538" fmla="*/ 2495293 w 4627560"/>
              <a:gd name="connsiteY538" fmla="*/ 448013 h 1990725"/>
              <a:gd name="connsiteX539" fmla="*/ 2439724 w 4627560"/>
              <a:gd name="connsiteY539" fmla="*/ 318353 h 1990725"/>
              <a:gd name="connsiteX540" fmla="*/ 1937291 w 4627560"/>
              <a:gd name="connsiteY540" fmla="*/ 318353 h 1990725"/>
              <a:gd name="connsiteX541" fmla="*/ 1997489 w 4627560"/>
              <a:gd name="connsiteY541" fmla="*/ 380867 h 1990725"/>
              <a:gd name="connsiteX542" fmla="*/ 1997489 w 4627560"/>
              <a:gd name="connsiteY542" fmla="*/ 394760 h 1990725"/>
              <a:gd name="connsiteX543" fmla="*/ 1914136 w 4627560"/>
              <a:gd name="connsiteY543" fmla="*/ 394760 h 1990725"/>
              <a:gd name="connsiteX544" fmla="*/ 1944236 w 4627560"/>
              <a:gd name="connsiteY544" fmla="*/ 417913 h 1990725"/>
              <a:gd name="connsiteX545" fmla="*/ 1981282 w 4627560"/>
              <a:gd name="connsiteY545" fmla="*/ 404021 h 1990725"/>
              <a:gd name="connsiteX546" fmla="*/ 1997489 w 4627560"/>
              <a:gd name="connsiteY546" fmla="*/ 434121 h 1990725"/>
              <a:gd name="connsiteX547" fmla="*/ 1941921 w 4627560"/>
              <a:gd name="connsiteY547" fmla="*/ 452644 h 1990725"/>
              <a:gd name="connsiteX548" fmla="*/ 1870145 w 4627560"/>
              <a:gd name="connsiteY548" fmla="*/ 383183 h 1990725"/>
              <a:gd name="connsiteX549" fmla="*/ 1937291 w 4627560"/>
              <a:gd name="connsiteY549" fmla="*/ 318353 h 1990725"/>
              <a:gd name="connsiteX550" fmla="*/ 2717566 w 4627560"/>
              <a:gd name="connsiteY550" fmla="*/ 309092 h 1990725"/>
              <a:gd name="connsiteX551" fmla="*/ 2717566 w 4627560"/>
              <a:gd name="connsiteY551" fmla="*/ 353083 h 1990725"/>
              <a:gd name="connsiteX552" fmla="*/ 2736089 w 4627560"/>
              <a:gd name="connsiteY552" fmla="*/ 353083 h 1990725"/>
              <a:gd name="connsiteX553" fmla="*/ 2759241 w 4627560"/>
              <a:gd name="connsiteY553" fmla="*/ 329930 h 1990725"/>
              <a:gd name="connsiteX554" fmla="*/ 2731457 w 4627560"/>
              <a:gd name="connsiteY554" fmla="*/ 309092 h 1990725"/>
              <a:gd name="connsiteX555" fmla="*/ 2717566 w 4627560"/>
              <a:gd name="connsiteY555" fmla="*/ 309092 h 1990725"/>
              <a:gd name="connsiteX556" fmla="*/ 3132014 w 4627560"/>
              <a:gd name="connsiteY556" fmla="*/ 288253 h 1990725"/>
              <a:gd name="connsiteX557" fmla="*/ 3173691 w 4627560"/>
              <a:gd name="connsiteY557" fmla="*/ 288253 h 1990725"/>
              <a:gd name="connsiteX558" fmla="*/ 3173691 w 4627560"/>
              <a:gd name="connsiteY558" fmla="*/ 325299 h 1990725"/>
              <a:gd name="connsiteX559" fmla="*/ 3201475 w 4627560"/>
              <a:gd name="connsiteY559" fmla="*/ 325299 h 1990725"/>
              <a:gd name="connsiteX560" fmla="*/ 3201475 w 4627560"/>
              <a:gd name="connsiteY560" fmla="*/ 360029 h 1990725"/>
              <a:gd name="connsiteX561" fmla="*/ 3173691 w 4627560"/>
              <a:gd name="connsiteY561" fmla="*/ 360029 h 1990725"/>
              <a:gd name="connsiteX562" fmla="*/ 3173691 w 4627560"/>
              <a:gd name="connsiteY562" fmla="*/ 399390 h 1990725"/>
              <a:gd name="connsiteX563" fmla="*/ 3196844 w 4627560"/>
              <a:gd name="connsiteY563" fmla="*/ 415597 h 1990725"/>
              <a:gd name="connsiteX564" fmla="*/ 3203791 w 4627560"/>
              <a:gd name="connsiteY564" fmla="*/ 415597 h 1990725"/>
              <a:gd name="connsiteX565" fmla="*/ 3203791 w 4627560"/>
              <a:gd name="connsiteY565" fmla="*/ 454958 h 1990725"/>
              <a:gd name="connsiteX566" fmla="*/ 3192214 w 4627560"/>
              <a:gd name="connsiteY566" fmla="*/ 454958 h 1990725"/>
              <a:gd name="connsiteX567" fmla="*/ 3129698 w 4627560"/>
              <a:gd name="connsiteY567" fmla="*/ 406336 h 1990725"/>
              <a:gd name="connsiteX568" fmla="*/ 3129698 w 4627560"/>
              <a:gd name="connsiteY568" fmla="*/ 360029 h 1990725"/>
              <a:gd name="connsiteX569" fmla="*/ 3113491 w 4627560"/>
              <a:gd name="connsiteY569" fmla="*/ 360029 h 1990725"/>
              <a:gd name="connsiteX570" fmla="*/ 3113491 w 4627560"/>
              <a:gd name="connsiteY570" fmla="*/ 325299 h 1990725"/>
              <a:gd name="connsiteX571" fmla="*/ 3132014 w 4627560"/>
              <a:gd name="connsiteY571" fmla="*/ 325299 h 1990725"/>
              <a:gd name="connsiteX572" fmla="*/ 3132014 w 4627560"/>
              <a:gd name="connsiteY572" fmla="*/ 288253 h 1990725"/>
              <a:gd name="connsiteX573" fmla="*/ 3020878 w 4627560"/>
              <a:gd name="connsiteY573" fmla="*/ 288253 h 1990725"/>
              <a:gd name="connsiteX574" fmla="*/ 3062555 w 4627560"/>
              <a:gd name="connsiteY574" fmla="*/ 288253 h 1990725"/>
              <a:gd name="connsiteX575" fmla="*/ 3062555 w 4627560"/>
              <a:gd name="connsiteY575" fmla="*/ 325299 h 1990725"/>
              <a:gd name="connsiteX576" fmla="*/ 3090339 w 4627560"/>
              <a:gd name="connsiteY576" fmla="*/ 325299 h 1990725"/>
              <a:gd name="connsiteX577" fmla="*/ 3090339 w 4627560"/>
              <a:gd name="connsiteY577" fmla="*/ 360029 h 1990725"/>
              <a:gd name="connsiteX578" fmla="*/ 3062555 w 4627560"/>
              <a:gd name="connsiteY578" fmla="*/ 360029 h 1990725"/>
              <a:gd name="connsiteX579" fmla="*/ 3062555 w 4627560"/>
              <a:gd name="connsiteY579" fmla="*/ 399390 h 1990725"/>
              <a:gd name="connsiteX580" fmla="*/ 3085708 w 4627560"/>
              <a:gd name="connsiteY580" fmla="*/ 415597 h 1990725"/>
              <a:gd name="connsiteX581" fmla="*/ 3092655 w 4627560"/>
              <a:gd name="connsiteY581" fmla="*/ 415597 h 1990725"/>
              <a:gd name="connsiteX582" fmla="*/ 3092655 w 4627560"/>
              <a:gd name="connsiteY582" fmla="*/ 454958 h 1990725"/>
              <a:gd name="connsiteX583" fmla="*/ 3081078 w 4627560"/>
              <a:gd name="connsiteY583" fmla="*/ 454958 h 1990725"/>
              <a:gd name="connsiteX584" fmla="*/ 3018562 w 4627560"/>
              <a:gd name="connsiteY584" fmla="*/ 406336 h 1990725"/>
              <a:gd name="connsiteX585" fmla="*/ 3018562 w 4627560"/>
              <a:gd name="connsiteY585" fmla="*/ 360029 h 1990725"/>
              <a:gd name="connsiteX586" fmla="*/ 3002355 w 4627560"/>
              <a:gd name="connsiteY586" fmla="*/ 360029 h 1990725"/>
              <a:gd name="connsiteX587" fmla="*/ 3002355 w 4627560"/>
              <a:gd name="connsiteY587" fmla="*/ 325299 h 1990725"/>
              <a:gd name="connsiteX588" fmla="*/ 3020878 w 4627560"/>
              <a:gd name="connsiteY588" fmla="*/ 325299 h 1990725"/>
              <a:gd name="connsiteX589" fmla="*/ 3020878 w 4627560"/>
              <a:gd name="connsiteY589" fmla="*/ 288253 h 1990725"/>
              <a:gd name="connsiteX590" fmla="*/ 2358685 w 4627560"/>
              <a:gd name="connsiteY590" fmla="*/ 288253 h 1990725"/>
              <a:gd name="connsiteX591" fmla="*/ 2400360 w 4627560"/>
              <a:gd name="connsiteY591" fmla="*/ 288253 h 1990725"/>
              <a:gd name="connsiteX592" fmla="*/ 2400360 w 4627560"/>
              <a:gd name="connsiteY592" fmla="*/ 325299 h 1990725"/>
              <a:gd name="connsiteX593" fmla="*/ 2428146 w 4627560"/>
              <a:gd name="connsiteY593" fmla="*/ 325299 h 1990725"/>
              <a:gd name="connsiteX594" fmla="*/ 2428146 w 4627560"/>
              <a:gd name="connsiteY594" fmla="*/ 360029 h 1990725"/>
              <a:gd name="connsiteX595" fmla="*/ 2400360 w 4627560"/>
              <a:gd name="connsiteY595" fmla="*/ 360029 h 1990725"/>
              <a:gd name="connsiteX596" fmla="*/ 2400360 w 4627560"/>
              <a:gd name="connsiteY596" fmla="*/ 399390 h 1990725"/>
              <a:gd name="connsiteX597" fmla="*/ 2423515 w 4627560"/>
              <a:gd name="connsiteY597" fmla="*/ 415597 h 1990725"/>
              <a:gd name="connsiteX598" fmla="*/ 2430460 w 4627560"/>
              <a:gd name="connsiteY598" fmla="*/ 415597 h 1990725"/>
              <a:gd name="connsiteX599" fmla="*/ 2430460 w 4627560"/>
              <a:gd name="connsiteY599" fmla="*/ 454958 h 1990725"/>
              <a:gd name="connsiteX600" fmla="*/ 2418885 w 4627560"/>
              <a:gd name="connsiteY600" fmla="*/ 454958 h 1990725"/>
              <a:gd name="connsiteX601" fmla="*/ 2356369 w 4627560"/>
              <a:gd name="connsiteY601" fmla="*/ 406336 h 1990725"/>
              <a:gd name="connsiteX602" fmla="*/ 2356369 w 4627560"/>
              <a:gd name="connsiteY602" fmla="*/ 360029 h 1990725"/>
              <a:gd name="connsiteX603" fmla="*/ 2340162 w 4627560"/>
              <a:gd name="connsiteY603" fmla="*/ 360029 h 1990725"/>
              <a:gd name="connsiteX604" fmla="*/ 2340162 w 4627560"/>
              <a:gd name="connsiteY604" fmla="*/ 325299 h 1990725"/>
              <a:gd name="connsiteX605" fmla="*/ 2358685 w 4627560"/>
              <a:gd name="connsiteY605" fmla="*/ 325299 h 1990725"/>
              <a:gd name="connsiteX606" fmla="*/ 2358685 w 4627560"/>
              <a:gd name="connsiteY606" fmla="*/ 288253 h 1990725"/>
              <a:gd name="connsiteX607" fmla="*/ 2673575 w 4627560"/>
              <a:gd name="connsiteY607" fmla="*/ 272046 h 1990725"/>
              <a:gd name="connsiteX608" fmla="*/ 2733773 w 4627560"/>
              <a:gd name="connsiteY608" fmla="*/ 272046 h 1990725"/>
              <a:gd name="connsiteX609" fmla="*/ 2768504 w 4627560"/>
              <a:gd name="connsiteY609" fmla="*/ 276678 h 1990725"/>
              <a:gd name="connsiteX610" fmla="*/ 2803234 w 4627560"/>
              <a:gd name="connsiteY610" fmla="*/ 329930 h 1990725"/>
              <a:gd name="connsiteX611" fmla="*/ 2775450 w 4627560"/>
              <a:gd name="connsiteY611" fmla="*/ 378553 h 1990725"/>
              <a:gd name="connsiteX612" fmla="*/ 2782396 w 4627560"/>
              <a:gd name="connsiteY612" fmla="*/ 390128 h 1990725"/>
              <a:gd name="connsiteX613" fmla="*/ 2819441 w 4627560"/>
              <a:gd name="connsiteY613" fmla="*/ 452644 h 1990725"/>
              <a:gd name="connsiteX614" fmla="*/ 2770819 w 4627560"/>
              <a:gd name="connsiteY614" fmla="*/ 452644 h 1990725"/>
              <a:gd name="connsiteX615" fmla="*/ 2738405 w 4627560"/>
              <a:gd name="connsiteY615" fmla="*/ 390128 h 1990725"/>
              <a:gd name="connsiteX616" fmla="*/ 2717566 w 4627560"/>
              <a:gd name="connsiteY616" fmla="*/ 390128 h 1990725"/>
              <a:gd name="connsiteX617" fmla="*/ 2717566 w 4627560"/>
              <a:gd name="connsiteY617" fmla="*/ 452644 h 1990725"/>
              <a:gd name="connsiteX618" fmla="*/ 2673575 w 4627560"/>
              <a:gd name="connsiteY618" fmla="*/ 452644 h 1990725"/>
              <a:gd name="connsiteX619" fmla="*/ 2673575 w 4627560"/>
              <a:gd name="connsiteY619" fmla="*/ 272046 h 1990725"/>
              <a:gd name="connsiteX620" fmla="*/ 2268387 w 4627560"/>
              <a:gd name="connsiteY620" fmla="*/ 272046 h 1990725"/>
              <a:gd name="connsiteX621" fmla="*/ 2312378 w 4627560"/>
              <a:gd name="connsiteY621" fmla="*/ 272046 h 1990725"/>
              <a:gd name="connsiteX622" fmla="*/ 2312378 w 4627560"/>
              <a:gd name="connsiteY622" fmla="*/ 306776 h 1990725"/>
              <a:gd name="connsiteX623" fmla="*/ 2268387 w 4627560"/>
              <a:gd name="connsiteY623" fmla="*/ 306776 h 1990725"/>
              <a:gd name="connsiteX624" fmla="*/ 2268387 w 4627560"/>
              <a:gd name="connsiteY624" fmla="*/ 272046 h 1990725"/>
              <a:gd name="connsiteX625" fmla="*/ 1650191 w 4627560"/>
              <a:gd name="connsiteY625" fmla="*/ 272046 h 1990725"/>
              <a:gd name="connsiteX626" fmla="*/ 1694182 w 4627560"/>
              <a:gd name="connsiteY626" fmla="*/ 272046 h 1990725"/>
              <a:gd name="connsiteX627" fmla="*/ 1694182 w 4627560"/>
              <a:gd name="connsiteY627" fmla="*/ 306776 h 1990725"/>
              <a:gd name="connsiteX628" fmla="*/ 1650191 w 4627560"/>
              <a:gd name="connsiteY628" fmla="*/ 306776 h 1990725"/>
              <a:gd name="connsiteX629" fmla="*/ 1650191 w 4627560"/>
              <a:gd name="connsiteY629" fmla="*/ 272046 h 1990725"/>
              <a:gd name="connsiteX630" fmla="*/ 1288995 w 4627560"/>
              <a:gd name="connsiteY630" fmla="*/ 272046 h 1990725"/>
              <a:gd name="connsiteX631" fmla="*/ 1332986 w 4627560"/>
              <a:gd name="connsiteY631" fmla="*/ 272046 h 1990725"/>
              <a:gd name="connsiteX632" fmla="*/ 1332986 w 4627560"/>
              <a:gd name="connsiteY632" fmla="*/ 387815 h 1990725"/>
              <a:gd name="connsiteX633" fmla="*/ 1365402 w 4627560"/>
              <a:gd name="connsiteY633" fmla="*/ 417913 h 1990725"/>
              <a:gd name="connsiteX634" fmla="*/ 1397817 w 4627560"/>
              <a:gd name="connsiteY634" fmla="*/ 387815 h 1990725"/>
              <a:gd name="connsiteX635" fmla="*/ 1397817 w 4627560"/>
              <a:gd name="connsiteY635" fmla="*/ 272046 h 1990725"/>
              <a:gd name="connsiteX636" fmla="*/ 1441809 w 4627560"/>
              <a:gd name="connsiteY636" fmla="*/ 272046 h 1990725"/>
              <a:gd name="connsiteX637" fmla="*/ 1441809 w 4627560"/>
              <a:gd name="connsiteY637" fmla="*/ 387815 h 1990725"/>
              <a:gd name="connsiteX638" fmla="*/ 1365402 w 4627560"/>
              <a:gd name="connsiteY638" fmla="*/ 457274 h 1990725"/>
              <a:gd name="connsiteX639" fmla="*/ 1288995 w 4627560"/>
              <a:gd name="connsiteY639" fmla="*/ 387815 h 1990725"/>
              <a:gd name="connsiteX640" fmla="*/ 1288995 w 4627560"/>
              <a:gd name="connsiteY640" fmla="*/ 272046 h 1990725"/>
              <a:gd name="connsiteX641" fmla="*/ 156786 w 4627560"/>
              <a:gd name="connsiteY641" fmla="*/ 272046 h 1990725"/>
              <a:gd name="connsiteX642" fmla="*/ 270239 w 4627560"/>
              <a:gd name="connsiteY642" fmla="*/ 272046 h 1990725"/>
              <a:gd name="connsiteX643" fmla="*/ 270239 w 4627560"/>
              <a:gd name="connsiteY643" fmla="*/ 311407 h 1990725"/>
              <a:gd name="connsiteX644" fmla="*/ 200777 w 4627560"/>
              <a:gd name="connsiteY644" fmla="*/ 311407 h 1990725"/>
              <a:gd name="connsiteX645" fmla="*/ 200777 w 4627560"/>
              <a:gd name="connsiteY645" fmla="*/ 343821 h 1990725"/>
              <a:gd name="connsiteX646" fmla="*/ 256346 w 4627560"/>
              <a:gd name="connsiteY646" fmla="*/ 343821 h 1990725"/>
              <a:gd name="connsiteX647" fmla="*/ 256346 w 4627560"/>
              <a:gd name="connsiteY647" fmla="*/ 383183 h 1990725"/>
              <a:gd name="connsiteX648" fmla="*/ 200777 w 4627560"/>
              <a:gd name="connsiteY648" fmla="*/ 383183 h 1990725"/>
              <a:gd name="connsiteX649" fmla="*/ 200777 w 4627560"/>
              <a:gd name="connsiteY649" fmla="*/ 417912 h 1990725"/>
              <a:gd name="connsiteX650" fmla="*/ 274869 w 4627560"/>
              <a:gd name="connsiteY650" fmla="*/ 417912 h 1990725"/>
              <a:gd name="connsiteX651" fmla="*/ 274869 w 4627560"/>
              <a:gd name="connsiteY651" fmla="*/ 452644 h 1990725"/>
              <a:gd name="connsiteX652" fmla="*/ 156786 w 4627560"/>
              <a:gd name="connsiteY652" fmla="*/ 452644 h 1990725"/>
              <a:gd name="connsiteX653" fmla="*/ 156786 w 4627560"/>
              <a:gd name="connsiteY653" fmla="*/ 272046 h 1990725"/>
              <a:gd name="connsiteX654" fmla="*/ 3583509 w 4627560"/>
              <a:gd name="connsiteY654" fmla="*/ 269730 h 1990725"/>
              <a:gd name="connsiteX655" fmla="*/ 3627500 w 4627560"/>
              <a:gd name="connsiteY655" fmla="*/ 269730 h 1990725"/>
              <a:gd name="connsiteX656" fmla="*/ 3627500 w 4627560"/>
              <a:gd name="connsiteY656" fmla="*/ 452644 h 1990725"/>
              <a:gd name="connsiteX657" fmla="*/ 3585825 w 4627560"/>
              <a:gd name="connsiteY657" fmla="*/ 452644 h 1990725"/>
              <a:gd name="connsiteX658" fmla="*/ 3585825 w 4627560"/>
              <a:gd name="connsiteY658" fmla="*/ 443383 h 1990725"/>
              <a:gd name="connsiteX659" fmla="*/ 3585825 w 4627560"/>
              <a:gd name="connsiteY659" fmla="*/ 436435 h 1990725"/>
              <a:gd name="connsiteX660" fmla="*/ 3548779 w 4627560"/>
              <a:gd name="connsiteY660" fmla="*/ 454958 h 1990725"/>
              <a:gd name="connsiteX661" fmla="*/ 3488579 w 4627560"/>
              <a:gd name="connsiteY661" fmla="*/ 385499 h 1990725"/>
              <a:gd name="connsiteX662" fmla="*/ 3548779 w 4627560"/>
              <a:gd name="connsiteY662" fmla="*/ 318353 h 1990725"/>
              <a:gd name="connsiteX663" fmla="*/ 3583509 w 4627560"/>
              <a:gd name="connsiteY663" fmla="*/ 329930 h 1990725"/>
              <a:gd name="connsiteX664" fmla="*/ 3583509 w 4627560"/>
              <a:gd name="connsiteY664" fmla="*/ 322983 h 1990725"/>
              <a:gd name="connsiteX665" fmla="*/ 3583509 w 4627560"/>
              <a:gd name="connsiteY665" fmla="*/ 269730 h 1990725"/>
              <a:gd name="connsiteX666" fmla="*/ 84614 w 4627560"/>
              <a:gd name="connsiteY666" fmla="*/ 60763 h 1990725"/>
              <a:gd name="connsiteX667" fmla="*/ 84614 w 4627560"/>
              <a:gd name="connsiteY667" fmla="*/ 1124793 h 1990725"/>
              <a:gd name="connsiteX668" fmla="*/ 4295483 w 4627560"/>
              <a:gd name="connsiteY668" fmla="*/ 1124793 h 1990725"/>
              <a:gd name="connsiteX669" fmla="*/ 4295483 w 4627560"/>
              <a:gd name="connsiteY669" fmla="*/ 60763 h 1990725"/>
              <a:gd name="connsiteX670" fmla="*/ 84614 w 4627560"/>
              <a:gd name="connsiteY670" fmla="*/ 60763 h 1990725"/>
              <a:gd name="connsiteX671" fmla="*/ 0 w 4627560"/>
              <a:gd name="connsiteY671" fmla="*/ 1990725 h 1990725"/>
              <a:gd name="connsiteX672" fmla="*/ 4627560 w 4627560"/>
              <a:gd name="connsiteY672" fmla="*/ 0 h 1990725"/>
              <a:gd name="connsiteX673" fmla="*/ 4627560 w 4627560"/>
              <a:gd name="connsiteY673" fmla="*/ 1990725 h 1990725"/>
              <a:gd name="connsiteX674" fmla="*/ 0 w 4627560"/>
              <a:gd name="connsiteY674" fmla="*/ 1990725 h 1990725"/>
              <a:gd name="connsiteX0" fmla="*/ 1853937 w 4627560"/>
              <a:gd name="connsiteY0" fmla="*/ 635556 h 1990725"/>
              <a:gd name="connsiteX1" fmla="*/ 1819207 w 4627560"/>
              <a:gd name="connsiteY1" fmla="*/ 651765 h 1990725"/>
              <a:gd name="connsiteX2" fmla="*/ 1835414 w 4627560"/>
              <a:gd name="connsiteY2" fmla="*/ 665656 h 1990725"/>
              <a:gd name="connsiteX3" fmla="*/ 1858569 w 4627560"/>
              <a:gd name="connsiteY3" fmla="*/ 637872 h 1990725"/>
              <a:gd name="connsiteX4" fmla="*/ 1858569 w 4627560"/>
              <a:gd name="connsiteY4" fmla="*/ 635556 h 1990725"/>
              <a:gd name="connsiteX5" fmla="*/ 1853937 w 4627560"/>
              <a:gd name="connsiteY5" fmla="*/ 635556 h 1990725"/>
              <a:gd name="connsiteX6" fmla="*/ 392950 w 4627560"/>
              <a:gd name="connsiteY6" fmla="*/ 635556 h 1990725"/>
              <a:gd name="connsiteX7" fmla="*/ 358220 w 4627560"/>
              <a:gd name="connsiteY7" fmla="*/ 651765 h 1990725"/>
              <a:gd name="connsiteX8" fmla="*/ 374427 w 4627560"/>
              <a:gd name="connsiteY8" fmla="*/ 665656 h 1990725"/>
              <a:gd name="connsiteX9" fmla="*/ 397582 w 4627560"/>
              <a:gd name="connsiteY9" fmla="*/ 637872 h 1990725"/>
              <a:gd name="connsiteX10" fmla="*/ 397582 w 4627560"/>
              <a:gd name="connsiteY10" fmla="*/ 635556 h 1990725"/>
              <a:gd name="connsiteX11" fmla="*/ 392950 w 4627560"/>
              <a:gd name="connsiteY11" fmla="*/ 635556 h 1990725"/>
              <a:gd name="connsiteX12" fmla="*/ 1379291 w 4627560"/>
              <a:gd name="connsiteY12" fmla="*/ 600826 h 1990725"/>
              <a:gd name="connsiteX13" fmla="*/ 1351506 w 4627560"/>
              <a:gd name="connsiteY13" fmla="*/ 633242 h 1990725"/>
              <a:gd name="connsiteX14" fmla="*/ 1376975 w 4627560"/>
              <a:gd name="connsiteY14" fmla="*/ 665656 h 1990725"/>
              <a:gd name="connsiteX15" fmla="*/ 1404759 w 4627560"/>
              <a:gd name="connsiteY15" fmla="*/ 633242 h 1990725"/>
              <a:gd name="connsiteX16" fmla="*/ 1379291 w 4627560"/>
              <a:gd name="connsiteY16" fmla="*/ 600826 h 1990725"/>
              <a:gd name="connsiteX17" fmla="*/ 812029 w 4627560"/>
              <a:gd name="connsiteY17" fmla="*/ 598513 h 1990725"/>
              <a:gd name="connsiteX18" fmla="*/ 786560 w 4627560"/>
              <a:gd name="connsiteY18" fmla="*/ 628611 h 1990725"/>
              <a:gd name="connsiteX19" fmla="*/ 814344 w 4627560"/>
              <a:gd name="connsiteY19" fmla="*/ 661026 h 1990725"/>
              <a:gd name="connsiteX20" fmla="*/ 837498 w 4627560"/>
              <a:gd name="connsiteY20" fmla="*/ 628611 h 1990725"/>
              <a:gd name="connsiteX21" fmla="*/ 812029 w 4627560"/>
              <a:gd name="connsiteY21" fmla="*/ 598513 h 1990725"/>
              <a:gd name="connsiteX22" fmla="*/ 2127149 w 4627560"/>
              <a:gd name="connsiteY22" fmla="*/ 596197 h 1990725"/>
              <a:gd name="connsiteX23" fmla="*/ 2101680 w 4627560"/>
              <a:gd name="connsiteY23" fmla="*/ 619350 h 1990725"/>
              <a:gd name="connsiteX24" fmla="*/ 2147987 w 4627560"/>
              <a:gd name="connsiteY24" fmla="*/ 619350 h 1990725"/>
              <a:gd name="connsiteX25" fmla="*/ 2127149 w 4627560"/>
              <a:gd name="connsiteY25" fmla="*/ 596197 h 1990725"/>
              <a:gd name="connsiteX26" fmla="*/ 1138495 w 4627560"/>
              <a:gd name="connsiteY26" fmla="*/ 577673 h 1990725"/>
              <a:gd name="connsiteX27" fmla="*/ 1163963 w 4627560"/>
              <a:gd name="connsiteY27" fmla="*/ 577673 h 1990725"/>
              <a:gd name="connsiteX28" fmla="*/ 1163963 w 4627560"/>
              <a:gd name="connsiteY28" fmla="*/ 684178 h 1990725"/>
              <a:gd name="connsiteX29" fmla="*/ 1138495 w 4627560"/>
              <a:gd name="connsiteY29" fmla="*/ 684178 h 1990725"/>
              <a:gd name="connsiteX30" fmla="*/ 1138495 w 4627560"/>
              <a:gd name="connsiteY30" fmla="*/ 577673 h 1990725"/>
              <a:gd name="connsiteX31" fmla="*/ 573548 w 4627560"/>
              <a:gd name="connsiteY31" fmla="*/ 577673 h 1990725"/>
              <a:gd name="connsiteX32" fmla="*/ 599016 w 4627560"/>
              <a:gd name="connsiteY32" fmla="*/ 577673 h 1990725"/>
              <a:gd name="connsiteX33" fmla="*/ 599016 w 4627560"/>
              <a:gd name="connsiteY33" fmla="*/ 684178 h 1990725"/>
              <a:gd name="connsiteX34" fmla="*/ 573548 w 4627560"/>
              <a:gd name="connsiteY34" fmla="*/ 684178 h 1990725"/>
              <a:gd name="connsiteX35" fmla="*/ 573548 w 4627560"/>
              <a:gd name="connsiteY35" fmla="*/ 577673 h 1990725"/>
              <a:gd name="connsiteX36" fmla="*/ 2261441 w 4627560"/>
              <a:gd name="connsiteY36" fmla="*/ 575358 h 1990725"/>
              <a:gd name="connsiteX37" fmla="*/ 2266071 w 4627560"/>
              <a:gd name="connsiteY37" fmla="*/ 575358 h 1990725"/>
              <a:gd name="connsiteX38" fmla="*/ 2266071 w 4627560"/>
              <a:gd name="connsiteY38" fmla="*/ 600827 h 1990725"/>
              <a:gd name="connsiteX39" fmla="*/ 2259125 w 4627560"/>
              <a:gd name="connsiteY39" fmla="*/ 600827 h 1990725"/>
              <a:gd name="connsiteX40" fmla="*/ 2229025 w 4627560"/>
              <a:gd name="connsiteY40" fmla="*/ 623981 h 1990725"/>
              <a:gd name="connsiteX41" fmla="*/ 2226710 w 4627560"/>
              <a:gd name="connsiteY41" fmla="*/ 640188 h 1990725"/>
              <a:gd name="connsiteX42" fmla="*/ 2226710 w 4627560"/>
              <a:gd name="connsiteY42" fmla="*/ 684179 h 1990725"/>
              <a:gd name="connsiteX43" fmla="*/ 2201241 w 4627560"/>
              <a:gd name="connsiteY43" fmla="*/ 684179 h 1990725"/>
              <a:gd name="connsiteX44" fmla="*/ 2201241 w 4627560"/>
              <a:gd name="connsiteY44" fmla="*/ 577674 h 1990725"/>
              <a:gd name="connsiteX45" fmla="*/ 2226710 w 4627560"/>
              <a:gd name="connsiteY45" fmla="*/ 577674 h 1990725"/>
              <a:gd name="connsiteX46" fmla="*/ 2226710 w 4627560"/>
              <a:gd name="connsiteY46" fmla="*/ 596197 h 1990725"/>
              <a:gd name="connsiteX47" fmla="*/ 2226710 w 4627560"/>
              <a:gd name="connsiteY47" fmla="*/ 603142 h 1990725"/>
              <a:gd name="connsiteX48" fmla="*/ 2261441 w 4627560"/>
              <a:gd name="connsiteY48" fmla="*/ 575358 h 1990725"/>
              <a:gd name="connsiteX49" fmla="*/ 2129464 w 4627560"/>
              <a:gd name="connsiteY49" fmla="*/ 575358 h 1990725"/>
              <a:gd name="connsiteX50" fmla="*/ 2175771 w 4627560"/>
              <a:gd name="connsiteY50" fmla="*/ 626297 h 1990725"/>
              <a:gd name="connsiteX51" fmla="*/ 2175771 w 4627560"/>
              <a:gd name="connsiteY51" fmla="*/ 635558 h 1990725"/>
              <a:gd name="connsiteX52" fmla="*/ 2101680 w 4627560"/>
              <a:gd name="connsiteY52" fmla="*/ 635558 h 1990725"/>
              <a:gd name="connsiteX53" fmla="*/ 2134096 w 4627560"/>
              <a:gd name="connsiteY53" fmla="*/ 663343 h 1990725"/>
              <a:gd name="connsiteX54" fmla="*/ 2164194 w 4627560"/>
              <a:gd name="connsiteY54" fmla="*/ 651765 h 1990725"/>
              <a:gd name="connsiteX55" fmla="*/ 2173455 w 4627560"/>
              <a:gd name="connsiteY55" fmla="*/ 670288 h 1990725"/>
              <a:gd name="connsiteX56" fmla="*/ 2131780 w 4627560"/>
              <a:gd name="connsiteY56" fmla="*/ 686495 h 1990725"/>
              <a:gd name="connsiteX57" fmla="*/ 2073896 w 4627560"/>
              <a:gd name="connsiteY57" fmla="*/ 630927 h 1990725"/>
              <a:gd name="connsiteX58" fmla="*/ 2129464 w 4627560"/>
              <a:gd name="connsiteY58" fmla="*/ 575358 h 1990725"/>
              <a:gd name="connsiteX59" fmla="*/ 1499691 w 4627560"/>
              <a:gd name="connsiteY59" fmla="*/ 575358 h 1990725"/>
              <a:gd name="connsiteX60" fmla="*/ 1534421 w 4627560"/>
              <a:gd name="connsiteY60" fmla="*/ 586935 h 1990725"/>
              <a:gd name="connsiteX61" fmla="*/ 1522843 w 4627560"/>
              <a:gd name="connsiteY61" fmla="*/ 607774 h 1990725"/>
              <a:gd name="connsiteX62" fmla="*/ 1497375 w 4627560"/>
              <a:gd name="connsiteY62" fmla="*/ 598513 h 1990725"/>
              <a:gd name="connsiteX63" fmla="*/ 1483484 w 4627560"/>
              <a:gd name="connsiteY63" fmla="*/ 607774 h 1990725"/>
              <a:gd name="connsiteX64" fmla="*/ 1534421 w 4627560"/>
              <a:gd name="connsiteY64" fmla="*/ 654081 h 1990725"/>
              <a:gd name="connsiteX65" fmla="*/ 1492745 w 4627560"/>
              <a:gd name="connsiteY65" fmla="*/ 686495 h 1990725"/>
              <a:gd name="connsiteX66" fmla="*/ 1451068 w 4627560"/>
              <a:gd name="connsiteY66" fmla="*/ 670288 h 1990725"/>
              <a:gd name="connsiteX67" fmla="*/ 1464961 w 4627560"/>
              <a:gd name="connsiteY67" fmla="*/ 654081 h 1990725"/>
              <a:gd name="connsiteX68" fmla="*/ 1495059 w 4627560"/>
              <a:gd name="connsiteY68" fmla="*/ 665657 h 1990725"/>
              <a:gd name="connsiteX69" fmla="*/ 1508952 w 4627560"/>
              <a:gd name="connsiteY69" fmla="*/ 656395 h 1990725"/>
              <a:gd name="connsiteX70" fmla="*/ 1458013 w 4627560"/>
              <a:gd name="connsiteY70" fmla="*/ 607774 h 1990725"/>
              <a:gd name="connsiteX71" fmla="*/ 1499691 w 4627560"/>
              <a:gd name="connsiteY71" fmla="*/ 575358 h 1990725"/>
              <a:gd name="connsiteX72" fmla="*/ 1261207 w 4627560"/>
              <a:gd name="connsiteY72" fmla="*/ 575358 h 1990725"/>
              <a:gd name="connsiteX73" fmla="*/ 1298253 w 4627560"/>
              <a:gd name="connsiteY73" fmla="*/ 614720 h 1990725"/>
              <a:gd name="connsiteX74" fmla="*/ 1298253 w 4627560"/>
              <a:gd name="connsiteY74" fmla="*/ 684179 h 1990725"/>
              <a:gd name="connsiteX75" fmla="*/ 1272784 w 4627560"/>
              <a:gd name="connsiteY75" fmla="*/ 684179 h 1990725"/>
              <a:gd name="connsiteX76" fmla="*/ 1272784 w 4627560"/>
              <a:gd name="connsiteY76" fmla="*/ 621665 h 1990725"/>
              <a:gd name="connsiteX77" fmla="*/ 1256577 w 4627560"/>
              <a:gd name="connsiteY77" fmla="*/ 600827 h 1990725"/>
              <a:gd name="connsiteX78" fmla="*/ 1228793 w 4627560"/>
              <a:gd name="connsiteY78" fmla="*/ 621665 h 1990725"/>
              <a:gd name="connsiteX79" fmla="*/ 1226477 w 4627560"/>
              <a:gd name="connsiteY79" fmla="*/ 635558 h 1990725"/>
              <a:gd name="connsiteX80" fmla="*/ 1226477 w 4627560"/>
              <a:gd name="connsiteY80" fmla="*/ 684179 h 1990725"/>
              <a:gd name="connsiteX81" fmla="*/ 1198693 w 4627560"/>
              <a:gd name="connsiteY81" fmla="*/ 684179 h 1990725"/>
              <a:gd name="connsiteX82" fmla="*/ 1198693 w 4627560"/>
              <a:gd name="connsiteY82" fmla="*/ 577674 h 1990725"/>
              <a:gd name="connsiteX83" fmla="*/ 1224161 w 4627560"/>
              <a:gd name="connsiteY83" fmla="*/ 577674 h 1990725"/>
              <a:gd name="connsiteX84" fmla="*/ 1224161 w 4627560"/>
              <a:gd name="connsiteY84" fmla="*/ 591565 h 1990725"/>
              <a:gd name="connsiteX85" fmla="*/ 1224161 w 4627560"/>
              <a:gd name="connsiteY85" fmla="*/ 598513 h 1990725"/>
              <a:gd name="connsiteX86" fmla="*/ 1261207 w 4627560"/>
              <a:gd name="connsiteY86" fmla="*/ 575358 h 1990725"/>
              <a:gd name="connsiteX87" fmla="*/ 805083 w 4627560"/>
              <a:gd name="connsiteY87" fmla="*/ 575358 h 1990725"/>
              <a:gd name="connsiteX88" fmla="*/ 837498 w 4627560"/>
              <a:gd name="connsiteY88" fmla="*/ 589251 h 1990725"/>
              <a:gd name="connsiteX89" fmla="*/ 837498 w 4627560"/>
              <a:gd name="connsiteY89" fmla="*/ 586935 h 1990725"/>
              <a:gd name="connsiteX90" fmla="*/ 837498 w 4627560"/>
              <a:gd name="connsiteY90" fmla="*/ 577674 h 1990725"/>
              <a:gd name="connsiteX91" fmla="*/ 862967 w 4627560"/>
              <a:gd name="connsiteY91" fmla="*/ 577674 h 1990725"/>
              <a:gd name="connsiteX92" fmla="*/ 862967 w 4627560"/>
              <a:gd name="connsiteY92" fmla="*/ 677233 h 1990725"/>
              <a:gd name="connsiteX93" fmla="*/ 807399 w 4627560"/>
              <a:gd name="connsiteY93" fmla="*/ 728172 h 1990725"/>
              <a:gd name="connsiteX94" fmla="*/ 770353 w 4627560"/>
              <a:gd name="connsiteY94" fmla="*/ 718910 h 1990725"/>
              <a:gd name="connsiteX95" fmla="*/ 777299 w 4627560"/>
              <a:gd name="connsiteY95" fmla="*/ 698072 h 1990725"/>
              <a:gd name="connsiteX96" fmla="*/ 807399 w 4627560"/>
              <a:gd name="connsiteY96" fmla="*/ 705018 h 1990725"/>
              <a:gd name="connsiteX97" fmla="*/ 837498 w 4627560"/>
              <a:gd name="connsiteY97" fmla="*/ 679549 h 1990725"/>
              <a:gd name="connsiteX98" fmla="*/ 837498 w 4627560"/>
              <a:gd name="connsiteY98" fmla="*/ 672604 h 1990725"/>
              <a:gd name="connsiteX99" fmla="*/ 837498 w 4627560"/>
              <a:gd name="connsiteY99" fmla="*/ 667972 h 1990725"/>
              <a:gd name="connsiteX100" fmla="*/ 807399 w 4627560"/>
              <a:gd name="connsiteY100" fmla="*/ 681865 h 1990725"/>
              <a:gd name="connsiteX101" fmla="*/ 758776 w 4627560"/>
              <a:gd name="connsiteY101" fmla="*/ 628611 h 1990725"/>
              <a:gd name="connsiteX102" fmla="*/ 805083 w 4627560"/>
              <a:gd name="connsiteY102" fmla="*/ 575358 h 1990725"/>
              <a:gd name="connsiteX103" fmla="*/ 696261 w 4627560"/>
              <a:gd name="connsiteY103" fmla="*/ 575358 h 1990725"/>
              <a:gd name="connsiteX104" fmla="*/ 733306 w 4627560"/>
              <a:gd name="connsiteY104" fmla="*/ 614720 h 1990725"/>
              <a:gd name="connsiteX105" fmla="*/ 733306 w 4627560"/>
              <a:gd name="connsiteY105" fmla="*/ 684179 h 1990725"/>
              <a:gd name="connsiteX106" fmla="*/ 707838 w 4627560"/>
              <a:gd name="connsiteY106" fmla="*/ 684179 h 1990725"/>
              <a:gd name="connsiteX107" fmla="*/ 707838 w 4627560"/>
              <a:gd name="connsiteY107" fmla="*/ 621665 h 1990725"/>
              <a:gd name="connsiteX108" fmla="*/ 691631 w 4627560"/>
              <a:gd name="connsiteY108" fmla="*/ 600827 h 1990725"/>
              <a:gd name="connsiteX109" fmla="*/ 663846 w 4627560"/>
              <a:gd name="connsiteY109" fmla="*/ 621665 h 1990725"/>
              <a:gd name="connsiteX110" fmla="*/ 661531 w 4627560"/>
              <a:gd name="connsiteY110" fmla="*/ 635558 h 1990725"/>
              <a:gd name="connsiteX111" fmla="*/ 661531 w 4627560"/>
              <a:gd name="connsiteY111" fmla="*/ 684179 h 1990725"/>
              <a:gd name="connsiteX112" fmla="*/ 636062 w 4627560"/>
              <a:gd name="connsiteY112" fmla="*/ 684179 h 1990725"/>
              <a:gd name="connsiteX113" fmla="*/ 636062 w 4627560"/>
              <a:gd name="connsiteY113" fmla="*/ 577674 h 1990725"/>
              <a:gd name="connsiteX114" fmla="*/ 659215 w 4627560"/>
              <a:gd name="connsiteY114" fmla="*/ 577674 h 1990725"/>
              <a:gd name="connsiteX115" fmla="*/ 659215 w 4627560"/>
              <a:gd name="connsiteY115" fmla="*/ 591565 h 1990725"/>
              <a:gd name="connsiteX116" fmla="*/ 659215 w 4627560"/>
              <a:gd name="connsiteY116" fmla="*/ 598513 h 1990725"/>
              <a:gd name="connsiteX117" fmla="*/ 696261 w 4627560"/>
              <a:gd name="connsiteY117" fmla="*/ 575358 h 1990725"/>
              <a:gd name="connsiteX118" fmla="*/ 1842362 w 4627560"/>
              <a:gd name="connsiteY118" fmla="*/ 573042 h 1990725"/>
              <a:gd name="connsiteX119" fmla="*/ 1886353 w 4627560"/>
              <a:gd name="connsiteY119" fmla="*/ 614719 h 1990725"/>
              <a:gd name="connsiteX120" fmla="*/ 1886353 w 4627560"/>
              <a:gd name="connsiteY120" fmla="*/ 684179 h 1990725"/>
              <a:gd name="connsiteX121" fmla="*/ 1860884 w 4627560"/>
              <a:gd name="connsiteY121" fmla="*/ 684179 h 1990725"/>
              <a:gd name="connsiteX122" fmla="*/ 1860884 w 4627560"/>
              <a:gd name="connsiteY122" fmla="*/ 674918 h 1990725"/>
              <a:gd name="connsiteX123" fmla="*/ 1860884 w 4627560"/>
              <a:gd name="connsiteY123" fmla="*/ 667972 h 1990725"/>
              <a:gd name="connsiteX124" fmla="*/ 1828469 w 4627560"/>
              <a:gd name="connsiteY124" fmla="*/ 686495 h 1990725"/>
              <a:gd name="connsiteX125" fmla="*/ 1791423 w 4627560"/>
              <a:gd name="connsiteY125" fmla="*/ 654079 h 1990725"/>
              <a:gd name="connsiteX126" fmla="*/ 1856253 w 4627560"/>
              <a:gd name="connsiteY126" fmla="*/ 617034 h 1990725"/>
              <a:gd name="connsiteX127" fmla="*/ 1860884 w 4627560"/>
              <a:gd name="connsiteY127" fmla="*/ 617034 h 1990725"/>
              <a:gd name="connsiteX128" fmla="*/ 1860884 w 4627560"/>
              <a:gd name="connsiteY128" fmla="*/ 614719 h 1990725"/>
              <a:gd name="connsiteX129" fmla="*/ 1840046 w 4627560"/>
              <a:gd name="connsiteY129" fmla="*/ 596195 h 1990725"/>
              <a:gd name="connsiteX130" fmla="*/ 1809946 w 4627560"/>
              <a:gd name="connsiteY130" fmla="*/ 605458 h 1990725"/>
              <a:gd name="connsiteX131" fmla="*/ 1800685 w 4627560"/>
              <a:gd name="connsiteY131" fmla="*/ 586935 h 1990725"/>
              <a:gd name="connsiteX132" fmla="*/ 1842362 w 4627560"/>
              <a:gd name="connsiteY132" fmla="*/ 573042 h 1990725"/>
              <a:gd name="connsiteX133" fmla="*/ 379059 w 4627560"/>
              <a:gd name="connsiteY133" fmla="*/ 573042 h 1990725"/>
              <a:gd name="connsiteX134" fmla="*/ 423050 w 4627560"/>
              <a:gd name="connsiteY134" fmla="*/ 614719 h 1990725"/>
              <a:gd name="connsiteX135" fmla="*/ 423050 w 4627560"/>
              <a:gd name="connsiteY135" fmla="*/ 684179 h 1990725"/>
              <a:gd name="connsiteX136" fmla="*/ 397582 w 4627560"/>
              <a:gd name="connsiteY136" fmla="*/ 684179 h 1990725"/>
              <a:gd name="connsiteX137" fmla="*/ 397582 w 4627560"/>
              <a:gd name="connsiteY137" fmla="*/ 674918 h 1990725"/>
              <a:gd name="connsiteX138" fmla="*/ 397582 w 4627560"/>
              <a:gd name="connsiteY138" fmla="*/ 667972 h 1990725"/>
              <a:gd name="connsiteX139" fmla="*/ 365166 w 4627560"/>
              <a:gd name="connsiteY139" fmla="*/ 686495 h 1990725"/>
              <a:gd name="connsiteX140" fmla="*/ 328120 w 4627560"/>
              <a:gd name="connsiteY140" fmla="*/ 654079 h 1990725"/>
              <a:gd name="connsiteX141" fmla="*/ 392950 w 4627560"/>
              <a:gd name="connsiteY141" fmla="*/ 617034 h 1990725"/>
              <a:gd name="connsiteX142" fmla="*/ 397582 w 4627560"/>
              <a:gd name="connsiteY142" fmla="*/ 617034 h 1990725"/>
              <a:gd name="connsiteX143" fmla="*/ 397582 w 4627560"/>
              <a:gd name="connsiteY143" fmla="*/ 614719 h 1990725"/>
              <a:gd name="connsiteX144" fmla="*/ 376743 w 4627560"/>
              <a:gd name="connsiteY144" fmla="*/ 596195 h 1990725"/>
              <a:gd name="connsiteX145" fmla="*/ 346643 w 4627560"/>
              <a:gd name="connsiteY145" fmla="*/ 605458 h 1990725"/>
              <a:gd name="connsiteX146" fmla="*/ 337381 w 4627560"/>
              <a:gd name="connsiteY146" fmla="*/ 586935 h 1990725"/>
              <a:gd name="connsiteX147" fmla="*/ 379059 w 4627560"/>
              <a:gd name="connsiteY147" fmla="*/ 573042 h 1990725"/>
              <a:gd name="connsiteX148" fmla="*/ 2004437 w 4627560"/>
              <a:gd name="connsiteY148" fmla="*/ 549888 h 1990725"/>
              <a:gd name="connsiteX149" fmla="*/ 2029906 w 4627560"/>
              <a:gd name="connsiteY149" fmla="*/ 549888 h 1990725"/>
              <a:gd name="connsiteX150" fmla="*/ 2029906 w 4627560"/>
              <a:gd name="connsiteY150" fmla="*/ 579988 h 1990725"/>
              <a:gd name="connsiteX151" fmla="*/ 2053058 w 4627560"/>
              <a:gd name="connsiteY151" fmla="*/ 579988 h 1990725"/>
              <a:gd name="connsiteX152" fmla="*/ 2053058 w 4627560"/>
              <a:gd name="connsiteY152" fmla="*/ 600827 h 1990725"/>
              <a:gd name="connsiteX153" fmla="*/ 2029906 w 4627560"/>
              <a:gd name="connsiteY153" fmla="*/ 600827 h 1990725"/>
              <a:gd name="connsiteX154" fmla="*/ 2029906 w 4627560"/>
              <a:gd name="connsiteY154" fmla="*/ 642502 h 1990725"/>
              <a:gd name="connsiteX155" fmla="*/ 2050744 w 4627560"/>
              <a:gd name="connsiteY155" fmla="*/ 663341 h 1990725"/>
              <a:gd name="connsiteX156" fmla="*/ 2055374 w 4627560"/>
              <a:gd name="connsiteY156" fmla="*/ 663341 h 1990725"/>
              <a:gd name="connsiteX157" fmla="*/ 2055374 w 4627560"/>
              <a:gd name="connsiteY157" fmla="*/ 686493 h 1990725"/>
              <a:gd name="connsiteX158" fmla="*/ 2046113 w 4627560"/>
              <a:gd name="connsiteY158" fmla="*/ 686493 h 1990725"/>
              <a:gd name="connsiteX159" fmla="*/ 2002121 w 4627560"/>
              <a:gd name="connsiteY159" fmla="*/ 647134 h 1990725"/>
              <a:gd name="connsiteX160" fmla="*/ 2002121 w 4627560"/>
              <a:gd name="connsiteY160" fmla="*/ 600827 h 1990725"/>
              <a:gd name="connsiteX161" fmla="*/ 1990544 w 4627560"/>
              <a:gd name="connsiteY161" fmla="*/ 600827 h 1990725"/>
              <a:gd name="connsiteX162" fmla="*/ 1990544 w 4627560"/>
              <a:gd name="connsiteY162" fmla="*/ 579988 h 1990725"/>
              <a:gd name="connsiteX163" fmla="*/ 2004437 w 4627560"/>
              <a:gd name="connsiteY163" fmla="*/ 579988 h 1990725"/>
              <a:gd name="connsiteX164" fmla="*/ 2004437 w 4627560"/>
              <a:gd name="connsiteY164" fmla="*/ 549888 h 1990725"/>
              <a:gd name="connsiteX165" fmla="*/ 1921084 w 4627560"/>
              <a:gd name="connsiteY165" fmla="*/ 549888 h 1990725"/>
              <a:gd name="connsiteX166" fmla="*/ 1946553 w 4627560"/>
              <a:gd name="connsiteY166" fmla="*/ 549888 h 1990725"/>
              <a:gd name="connsiteX167" fmla="*/ 1946553 w 4627560"/>
              <a:gd name="connsiteY167" fmla="*/ 579988 h 1990725"/>
              <a:gd name="connsiteX168" fmla="*/ 1969705 w 4627560"/>
              <a:gd name="connsiteY168" fmla="*/ 579988 h 1990725"/>
              <a:gd name="connsiteX169" fmla="*/ 1969705 w 4627560"/>
              <a:gd name="connsiteY169" fmla="*/ 600827 h 1990725"/>
              <a:gd name="connsiteX170" fmla="*/ 1946553 w 4627560"/>
              <a:gd name="connsiteY170" fmla="*/ 600827 h 1990725"/>
              <a:gd name="connsiteX171" fmla="*/ 1946553 w 4627560"/>
              <a:gd name="connsiteY171" fmla="*/ 642502 h 1990725"/>
              <a:gd name="connsiteX172" fmla="*/ 1967391 w 4627560"/>
              <a:gd name="connsiteY172" fmla="*/ 663341 h 1990725"/>
              <a:gd name="connsiteX173" fmla="*/ 1972021 w 4627560"/>
              <a:gd name="connsiteY173" fmla="*/ 663341 h 1990725"/>
              <a:gd name="connsiteX174" fmla="*/ 1972021 w 4627560"/>
              <a:gd name="connsiteY174" fmla="*/ 686493 h 1990725"/>
              <a:gd name="connsiteX175" fmla="*/ 1962760 w 4627560"/>
              <a:gd name="connsiteY175" fmla="*/ 686493 h 1990725"/>
              <a:gd name="connsiteX176" fmla="*/ 1918768 w 4627560"/>
              <a:gd name="connsiteY176" fmla="*/ 647134 h 1990725"/>
              <a:gd name="connsiteX177" fmla="*/ 1918768 w 4627560"/>
              <a:gd name="connsiteY177" fmla="*/ 600827 h 1990725"/>
              <a:gd name="connsiteX178" fmla="*/ 1907191 w 4627560"/>
              <a:gd name="connsiteY178" fmla="*/ 600827 h 1990725"/>
              <a:gd name="connsiteX179" fmla="*/ 1907191 w 4627560"/>
              <a:gd name="connsiteY179" fmla="*/ 579988 h 1990725"/>
              <a:gd name="connsiteX180" fmla="*/ 1921084 w 4627560"/>
              <a:gd name="connsiteY180" fmla="*/ 579988 h 1990725"/>
              <a:gd name="connsiteX181" fmla="*/ 1921084 w 4627560"/>
              <a:gd name="connsiteY181" fmla="*/ 549888 h 1990725"/>
              <a:gd name="connsiteX182" fmla="*/ 1627033 w 4627560"/>
              <a:gd name="connsiteY182" fmla="*/ 535996 h 1990725"/>
              <a:gd name="connsiteX183" fmla="*/ 1654818 w 4627560"/>
              <a:gd name="connsiteY183" fmla="*/ 535996 h 1990725"/>
              <a:gd name="connsiteX184" fmla="*/ 1684916 w 4627560"/>
              <a:gd name="connsiteY184" fmla="*/ 610087 h 1990725"/>
              <a:gd name="connsiteX185" fmla="*/ 1691863 w 4627560"/>
              <a:gd name="connsiteY185" fmla="*/ 630926 h 1990725"/>
              <a:gd name="connsiteX186" fmla="*/ 1698809 w 4627560"/>
              <a:gd name="connsiteY186" fmla="*/ 610087 h 1990725"/>
              <a:gd name="connsiteX187" fmla="*/ 1728908 w 4627560"/>
              <a:gd name="connsiteY187" fmla="*/ 535996 h 1990725"/>
              <a:gd name="connsiteX188" fmla="*/ 1756693 w 4627560"/>
              <a:gd name="connsiteY188" fmla="*/ 535996 h 1990725"/>
              <a:gd name="connsiteX189" fmla="*/ 1768268 w 4627560"/>
              <a:gd name="connsiteY189" fmla="*/ 684178 h 1990725"/>
              <a:gd name="connsiteX190" fmla="*/ 1740484 w 4627560"/>
              <a:gd name="connsiteY190" fmla="*/ 684178 h 1990725"/>
              <a:gd name="connsiteX191" fmla="*/ 1733538 w 4627560"/>
              <a:gd name="connsiteY191" fmla="*/ 600826 h 1990725"/>
              <a:gd name="connsiteX192" fmla="*/ 1733538 w 4627560"/>
              <a:gd name="connsiteY192" fmla="*/ 577673 h 1990725"/>
              <a:gd name="connsiteX193" fmla="*/ 1726593 w 4627560"/>
              <a:gd name="connsiteY193" fmla="*/ 600826 h 1990725"/>
              <a:gd name="connsiteX194" fmla="*/ 1703439 w 4627560"/>
              <a:gd name="connsiteY194" fmla="*/ 658710 h 1990725"/>
              <a:gd name="connsiteX195" fmla="*/ 1680286 w 4627560"/>
              <a:gd name="connsiteY195" fmla="*/ 658710 h 1990725"/>
              <a:gd name="connsiteX196" fmla="*/ 1657132 w 4627560"/>
              <a:gd name="connsiteY196" fmla="*/ 600826 h 1990725"/>
              <a:gd name="connsiteX197" fmla="*/ 1647870 w 4627560"/>
              <a:gd name="connsiteY197" fmla="*/ 577673 h 1990725"/>
              <a:gd name="connsiteX198" fmla="*/ 1647870 w 4627560"/>
              <a:gd name="connsiteY198" fmla="*/ 600826 h 1990725"/>
              <a:gd name="connsiteX199" fmla="*/ 1640925 w 4627560"/>
              <a:gd name="connsiteY199" fmla="*/ 684178 h 1990725"/>
              <a:gd name="connsiteX200" fmla="*/ 1613141 w 4627560"/>
              <a:gd name="connsiteY200" fmla="*/ 684178 h 1990725"/>
              <a:gd name="connsiteX201" fmla="*/ 1627033 w 4627560"/>
              <a:gd name="connsiteY201" fmla="*/ 535996 h 1990725"/>
              <a:gd name="connsiteX202" fmla="*/ 1400129 w 4627560"/>
              <a:gd name="connsiteY202" fmla="*/ 535996 h 1990725"/>
              <a:gd name="connsiteX203" fmla="*/ 1425598 w 4627560"/>
              <a:gd name="connsiteY203" fmla="*/ 535996 h 1990725"/>
              <a:gd name="connsiteX204" fmla="*/ 1425598 w 4627560"/>
              <a:gd name="connsiteY204" fmla="*/ 684178 h 1990725"/>
              <a:gd name="connsiteX205" fmla="*/ 1400129 w 4627560"/>
              <a:gd name="connsiteY205" fmla="*/ 684178 h 1990725"/>
              <a:gd name="connsiteX206" fmla="*/ 1400129 w 4627560"/>
              <a:gd name="connsiteY206" fmla="*/ 674917 h 1990725"/>
              <a:gd name="connsiteX207" fmla="*/ 1400129 w 4627560"/>
              <a:gd name="connsiteY207" fmla="*/ 667971 h 1990725"/>
              <a:gd name="connsiteX208" fmla="*/ 1367713 w 4627560"/>
              <a:gd name="connsiteY208" fmla="*/ 686494 h 1990725"/>
              <a:gd name="connsiteX209" fmla="*/ 1321407 w 4627560"/>
              <a:gd name="connsiteY209" fmla="*/ 630926 h 1990725"/>
              <a:gd name="connsiteX210" fmla="*/ 1370029 w 4627560"/>
              <a:gd name="connsiteY210" fmla="*/ 575358 h 1990725"/>
              <a:gd name="connsiteX211" fmla="*/ 1400129 w 4627560"/>
              <a:gd name="connsiteY211" fmla="*/ 589249 h 1990725"/>
              <a:gd name="connsiteX212" fmla="*/ 1400129 w 4627560"/>
              <a:gd name="connsiteY212" fmla="*/ 582303 h 1990725"/>
              <a:gd name="connsiteX213" fmla="*/ 1400129 w 4627560"/>
              <a:gd name="connsiteY213" fmla="*/ 535996 h 1990725"/>
              <a:gd name="connsiteX214" fmla="*/ 1138495 w 4627560"/>
              <a:gd name="connsiteY214" fmla="*/ 535996 h 1990725"/>
              <a:gd name="connsiteX215" fmla="*/ 1163963 w 4627560"/>
              <a:gd name="connsiteY215" fmla="*/ 535996 h 1990725"/>
              <a:gd name="connsiteX216" fmla="*/ 1163963 w 4627560"/>
              <a:gd name="connsiteY216" fmla="*/ 559150 h 1990725"/>
              <a:gd name="connsiteX217" fmla="*/ 1138495 w 4627560"/>
              <a:gd name="connsiteY217" fmla="*/ 559150 h 1990725"/>
              <a:gd name="connsiteX218" fmla="*/ 1138495 w 4627560"/>
              <a:gd name="connsiteY218" fmla="*/ 535996 h 1990725"/>
              <a:gd name="connsiteX219" fmla="*/ 962528 w 4627560"/>
              <a:gd name="connsiteY219" fmla="*/ 535996 h 1990725"/>
              <a:gd name="connsiteX220" fmla="*/ 990312 w 4627560"/>
              <a:gd name="connsiteY220" fmla="*/ 535996 h 1990725"/>
              <a:gd name="connsiteX221" fmla="*/ 1020412 w 4627560"/>
              <a:gd name="connsiteY221" fmla="*/ 610087 h 1990725"/>
              <a:gd name="connsiteX222" fmla="*/ 1027358 w 4627560"/>
              <a:gd name="connsiteY222" fmla="*/ 630926 h 1990725"/>
              <a:gd name="connsiteX223" fmla="*/ 1034304 w 4627560"/>
              <a:gd name="connsiteY223" fmla="*/ 610087 h 1990725"/>
              <a:gd name="connsiteX224" fmla="*/ 1064404 w 4627560"/>
              <a:gd name="connsiteY224" fmla="*/ 535996 h 1990725"/>
              <a:gd name="connsiteX225" fmla="*/ 1092188 w 4627560"/>
              <a:gd name="connsiteY225" fmla="*/ 535996 h 1990725"/>
              <a:gd name="connsiteX226" fmla="*/ 1106079 w 4627560"/>
              <a:gd name="connsiteY226" fmla="*/ 684178 h 1990725"/>
              <a:gd name="connsiteX227" fmla="*/ 1078295 w 4627560"/>
              <a:gd name="connsiteY227" fmla="*/ 684178 h 1990725"/>
              <a:gd name="connsiteX228" fmla="*/ 1071349 w 4627560"/>
              <a:gd name="connsiteY228" fmla="*/ 600826 h 1990725"/>
              <a:gd name="connsiteX229" fmla="*/ 1071349 w 4627560"/>
              <a:gd name="connsiteY229" fmla="*/ 577673 h 1990725"/>
              <a:gd name="connsiteX230" fmla="*/ 1064404 w 4627560"/>
              <a:gd name="connsiteY230" fmla="*/ 600826 h 1990725"/>
              <a:gd name="connsiteX231" fmla="*/ 1041249 w 4627560"/>
              <a:gd name="connsiteY231" fmla="*/ 658710 h 1990725"/>
              <a:gd name="connsiteX232" fmla="*/ 1018097 w 4627560"/>
              <a:gd name="connsiteY232" fmla="*/ 658710 h 1990725"/>
              <a:gd name="connsiteX233" fmla="*/ 994942 w 4627560"/>
              <a:gd name="connsiteY233" fmla="*/ 600826 h 1990725"/>
              <a:gd name="connsiteX234" fmla="*/ 985681 w 4627560"/>
              <a:gd name="connsiteY234" fmla="*/ 577673 h 1990725"/>
              <a:gd name="connsiteX235" fmla="*/ 985681 w 4627560"/>
              <a:gd name="connsiteY235" fmla="*/ 600826 h 1990725"/>
              <a:gd name="connsiteX236" fmla="*/ 978735 w 4627560"/>
              <a:gd name="connsiteY236" fmla="*/ 684178 h 1990725"/>
              <a:gd name="connsiteX237" fmla="*/ 950951 w 4627560"/>
              <a:gd name="connsiteY237" fmla="*/ 684178 h 1990725"/>
              <a:gd name="connsiteX238" fmla="*/ 962528 w 4627560"/>
              <a:gd name="connsiteY238" fmla="*/ 535996 h 1990725"/>
              <a:gd name="connsiteX239" fmla="*/ 573548 w 4627560"/>
              <a:gd name="connsiteY239" fmla="*/ 535996 h 1990725"/>
              <a:gd name="connsiteX240" fmla="*/ 599016 w 4627560"/>
              <a:gd name="connsiteY240" fmla="*/ 535996 h 1990725"/>
              <a:gd name="connsiteX241" fmla="*/ 599016 w 4627560"/>
              <a:gd name="connsiteY241" fmla="*/ 559150 h 1990725"/>
              <a:gd name="connsiteX242" fmla="*/ 573548 w 4627560"/>
              <a:gd name="connsiteY242" fmla="*/ 559150 h 1990725"/>
              <a:gd name="connsiteX243" fmla="*/ 573548 w 4627560"/>
              <a:gd name="connsiteY243" fmla="*/ 535996 h 1990725"/>
              <a:gd name="connsiteX244" fmla="*/ 455465 w 4627560"/>
              <a:gd name="connsiteY244" fmla="*/ 535996 h 1990725"/>
              <a:gd name="connsiteX245" fmla="*/ 480933 w 4627560"/>
              <a:gd name="connsiteY245" fmla="*/ 535996 h 1990725"/>
              <a:gd name="connsiteX246" fmla="*/ 480933 w 4627560"/>
              <a:gd name="connsiteY246" fmla="*/ 614719 h 1990725"/>
              <a:gd name="connsiteX247" fmla="*/ 494826 w 4627560"/>
              <a:gd name="connsiteY247" fmla="*/ 614719 h 1990725"/>
              <a:gd name="connsiteX248" fmla="*/ 520294 w 4627560"/>
              <a:gd name="connsiteY248" fmla="*/ 577673 h 1990725"/>
              <a:gd name="connsiteX249" fmla="*/ 550395 w 4627560"/>
              <a:gd name="connsiteY249" fmla="*/ 577673 h 1990725"/>
              <a:gd name="connsiteX250" fmla="*/ 517978 w 4627560"/>
              <a:gd name="connsiteY250" fmla="*/ 626294 h 1990725"/>
              <a:gd name="connsiteX251" fmla="*/ 555024 w 4627560"/>
              <a:gd name="connsiteY251" fmla="*/ 684178 h 1990725"/>
              <a:gd name="connsiteX252" fmla="*/ 524926 w 4627560"/>
              <a:gd name="connsiteY252" fmla="*/ 684178 h 1990725"/>
              <a:gd name="connsiteX253" fmla="*/ 497142 w 4627560"/>
              <a:gd name="connsiteY253" fmla="*/ 637871 h 1990725"/>
              <a:gd name="connsiteX254" fmla="*/ 480933 w 4627560"/>
              <a:gd name="connsiteY254" fmla="*/ 637871 h 1990725"/>
              <a:gd name="connsiteX255" fmla="*/ 480933 w 4627560"/>
              <a:gd name="connsiteY255" fmla="*/ 684178 h 1990725"/>
              <a:gd name="connsiteX256" fmla="*/ 455465 w 4627560"/>
              <a:gd name="connsiteY256" fmla="*/ 684178 h 1990725"/>
              <a:gd name="connsiteX257" fmla="*/ 455465 w 4627560"/>
              <a:gd name="connsiteY257" fmla="*/ 535996 h 1990725"/>
              <a:gd name="connsiteX258" fmla="*/ 163729 w 4627560"/>
              <a:gd name="connsiteY258" fmla="*/ 535996 h 1990725"/>
              <a:gd name="connsiteX259" fmla="*/ 191513 w 4627560"/>
              <a:gd name="connsiteY259" fmla="*/ 535996 h 1990725"/>
              <a:gd name="connsiteX260" fmla="*/ 221613 w 4627560"/>
              <a:gd name="connsiteY260" fmla="*/ 610087 h 1990725"/>
              <a:gd name="connsiteX261" fmla="*/ 228559 w 4627560"/>
              <a:gd name="connsiteY261" fmla="*/ 630926 h 1990725"/>
              <a:gd name="connsiteX262" fmla="*/ 235505 w 4627560"/>
              <a:gd name="connsiteY262" fmla="*/ 610087 h 1990725"/>
              <a:gd name="connsiteX263" fmla="*/ 265605 w 4627560"/>
              <a:gd name="connsiteY263" fmla="*/ 535996 h 1990725"/>
              <a:gd name="connsiteX264" fmla="*/ 295705 w 4627560"/>
              <a:gd name="connsiteY264" fmla="*/ 535996 h 1990725"/>
              <a:gd name="connsiteX265" fmla="*/ 307282 w 4627560"/>
              <a:gd name="connsiteY265" fmla="*/ 684178 h 1990725"/>
              <a:gd name="connsiteX266" fmla="*/ 279496 w 4627560"/>
              <a:gd name="connsiteY266" fmla="*/ 684178 h 1990725"/>
              <a:gd name="connsiteX267" fmla="*/ 272550 w 4627560"/>
              <a:gd name="connsiteY267" fmla="*/ 600826 h 1990725"/>
              <a:gd name="connsiteX268" fmla="*/ 272550 w 4627560"/>
              <a:gd name="connsiteY268" fmla="*/ 577673 h 1990725"/>
              <a:gd name="connsiteX269" fmla="*/ 265605 w 4627560"/>
              <a:gd name="connsiteY269" fmla="*/ 600826 h 1990725"/>
              <a:gd name="connsiteX270" fmla="*/ 242450 w 4627560"/>
              <a:gd name="connsiteY270" fmla="*/ 658710 h 1990725"/>
              <a:gd name="connsiteX271" fmla="*/ 219298 w 4627560"/>
              <a:gd name="connsiteY271" fmla="*/ 658710 h 1990725"/>
              <a:gd name="connsiteX272" fmla="*/ 196143 w 4627560"/>
              <a:gd name="connsiteY272" fmla="*/ 600826 h 1990725"/>
              <a:gd name="connsiteX273" fmla="*/ 186882 w 4627560"/>
              <a:gd name="connsiteY273" fmla="*/ 577673 h 1990725"/>
              <a:gd name="connsiteX274" fmla="*/ 186882 w 4627560"/>
              <a:gd name="connsiteY274" fmla="*/ 600826 h 1990725"/>
              <a:gd name="connsiteX275" fmla="*/ 179937 w 4627560"/>
              <a:gd name="connsiteY275" fmla="*/ 684178 h 1990725"/>
              <a:gd name="connsiteX276" fmla="*/ 152152 w 4627560"/>
              <a:gd name="connsiteY276" fmla="*/ 684178 h 1990725"/>
              <a:gd name="connsiteX277" fmla="*/ 163729 w 4627560"/>
              <a:gd name="connsiteY277" fmla="*/ 535996 h 1990725"/>
              <a:gd name="connsiteX278" fmla="*/ 3727060 w 4627560"/>
              <a:gd name="connsiteY278" fmla="*/ 397075 h 1990725"/>
              <a:gd name="connsiteX279" fmla="*/ 3696961 w 4627560"/>
              <a:gd name="connsiteY279" fmla="*/ 410966 h 1990725"/>
              <a:gd name="connsiteX280" fmla="*/ 3710853 w 4627560"/>
              <a:gd name="connsiteY280" fmla="*/ 422543 h 1990725"/>
              <a:gd name="connsiteX281" fmla="*/ 3731692 w 4627560"/>
              <a:gd name="connsiteY281" fmla="*/ 399391 h 1990725"/>
              <a:gd name="connsiteX282" fmla="*/ 3731692 w 4627560"/>
              <a:gd name="connsiteY282" fmla="*/ 397075 h 1990725"/>
              <a:gd name="connsiteX283" fmla="*/ 3727060 w 4627560"/>
              <a:gd name="connsiteY283" fmla="*/ 397075 h 1990725"/>
              <a:gd name="connsiteX284" fmla="*/ 485567 w 4627560"/>
              <a:gd name="connsiteY284" fmla="*/ 397075 h 1990725"/>
              <a:gd name="connsiteX285" fmla="*/ 455467 w 4627560"/>
              <a:gd name="connsiteY285" fmla="*/ 410966 h 1990725"/>
              <a:gd name="connsiteX286" fmla="*/ 469360 w 4627560"/>
              <a:gd name="connsiteY286" fmla="*/ 422543 h 1990725"/>
              <a:gd name="connsiteX287" fmla="*/ 490199 w 4627560"/>
              <a:gd name="connsiteY287" fmla="*/ 399391 h 1990725"/>
              <a:gd name="connsiteX288" fmla="*/ 490199 w 4627560"/>
              <a:gd name="connsiteY288" fmla="*/ 397075 h 1990725"/>
              <a:gd name="connsiteX289" fmla="*/ 485567 w 4627560"/>
              <a:gd name="connsiteY289" fmla="*/ 397075 h 1990725"/>
              <a:gd name="connsiteX290" fmla="*/ 3558040 w 4627560"/>
              <a:gd name="connsiteY290" fmla="*/ 355399 h 1990725"/>
              <a:gd name="connsiteX291" fmla="*/ 3532570 w 4627560"/>
              <a:gd name="connsiteY291" fmla="*/ 387813 h 1990725"/>
              <a:gd name="connsiteX292" fmla="*/ 3558040 w 4627560"/>
              <a:gd name="connsiteY292" fmla="*/ 420228 h 1990725"/>
              <a:gd name="connsiteX293" fmla="*/ 3583509 w 4627560"/>
              <a:gd name="connsiteY293" fmla="*/ 387813 h 1990725"/>
              <a:gd name="connsiteX294" fmla="*/ 3558040 w 4627560"/>
              <a:gd name="connsiteY294" fmla="*/ 355399 h 1990725"/>
              <a:gd name="connsiteX295" fmla="*/ 2909739 w 4627560"/>
              <a:gd name="connsiteY295" fmla="*/ 355399 h 1990725"/>
              <a:gd name="connsiteX296" fmla="*/ 2879639 w 4627560"/>
              <a:gd name="connsiteY296" fmla="*/ 387814 h 1990725"/>
              <a:gd name="connsiteX297" fmla="*/ 2909739 w 4627560"/>
              <a:gd name="connsiteY297" fmla="*/ 420228 h 1990725"/>
              <a:gd name="connsiteX298" fmla="*/ 2939839 w 4627560"/>
              <a:gd name="connsiteY298" fmla="*/ 387814 h 1990725"/>
              <a:gd name="connsiteX299" fmla="*/ 2909739 w 4627560"/>
              <a:gd name="connsiteY299" fmla="*/ 355399 h 1990725"/>
              <a:gd name="connsiteX300" fmla="*/ 3294090 w 4627560"/>
              <a:gd name="connsiteY300" fmla="*/ 353083 h 1990725"/>
              <a:gd name="connsiteX301" fmla="*/ 3273251 w 4627560"/>
              <a:gd name="connsiteY301" fmla="*/ 371606 h 1990725"/>
              <a:gd name="connsiteX302" fmla="*/ 3310297 w 4627560"/>
              <a:gd name="connsiteY302" fmla="*/ 371606 h 1990725"/>
              <a:gd name="connsiteX303" fmla="*/ 3294090 w 4627560"/>
              <a:gd name="connsiteY303" fmla="*/ 353083 h 1990725"/>
              <a:gd name="connsiteX304" fmla="*/ 1937291 w 4627560"/>
              <a:gd name="connsiteY304" fmla="*/ 353083 h 1990725"/>
              <a:gd name="connsiteX305" fmla="*/ 1916452 w 4627560"/>
              <a:gd name="connsiteY305" fmla="*/ 371606 h 1990725"/>
              <a:gd name="connsiteX306" fmla="*/ 1953498 w 4627560"/>
              <a:gd name="connsiteY306" fmla="*/ 371606 h 1990725"/>
              <a:gd name="connsiteX307" fmla="*/ 1937291 w 4627560"/>
              <a:gd name="connsiteY307" fmla="*/ 353083 h 1990725"/>
              <a:gd name="connsiteX308" fmla="*/ 2266071 w 4627560"/>
              <a:gd name="connsiteY308" fmla="*/ 322985 h 1990725"/>
              <a:gd name="connsiteX309" fmla="*/ 2310062 w 4627560"/>
              <a:gd name="connsiteY309" fmla="*/ 322985 h 1990725"/>
              <a:gd name="connsiteX310" fmla="*/ 2310062 w 4627560"/>
              <a:gd name="connsiteY310" fmla="*/ 452644 h 1990725"/>
              <a:gd name="connsiteX311" fmla="*/ 2266071 w 4627560"/>
              <a:gd name="connsiteY311" fmla="*/ 452644 h 1990725"/>
              <a:gd name="connsiteX312" fmla="*/ 2266071 w 4627560"/>
              <a:gd name="connsiteY312" fmla="*/ 322985 h 1990725"/>
              <a:gd name="connsiteX313" fmla="*/ 1647875 w 4627560"/>
              <a:gd name="connsiteY313" fmla="*/ 322985 h 1990725"/>
              <a:gd name="connsiteX314" fmla="*/ 1691866 w 4627560"/>
              <a:gd name="connsiteY314" fmla="*/ 322985 h 1990725"/>
              <a:gd name="connsiteX315" fmla="*/ 1691866 w 4627560"/>
              <a:gd name="connsiteY315" fmla="*/ 452644 h 1990725"/>
              <a:gd name="connsiteX316" fmla="*/ 1647875 w 4627560"/>
              <a:gd name="connsiteY316" fmla="*/ 452644 h 1990725"/>
              <a:gd name="connsiteX317" fmla="*/ 1647875 w 4627560"/>
              <a:gd name="connsiteY317" fmla="*/ 322985 h 1990725"/>
              <a:gd name="connsiteX318" fmla="*/ 3379758 w 4627560"/>
              <a:gd name="connsiteY318" fmla="*/ 322984 h 1990725"/>
              <a:gd name="connsiteX319" fmla="*/ 3382074 w 4627560"/>
              <a:gd name="connsiteY319" fmla="*/ 322984 h 1990725"/>
              <a:gd name="connsiteX320" fmla="*/ 3423749 w 4627560"/>
              <a:gd name="connsiteY320" fmla="*/ 322984 h 1990725"/>
              <a:gd name="connsiteX321" fmla="*/ 3423749 w 4627560"/>
              <a:gd name="connsiteY321" fmla="*/ 346139 h 1990725"/>
              <a:gd name="connsiteX322" fmla="*/ 3423749 w 4627560"/>
              <a:gd name="connsiteY322" fmla="*/ 355400 h 1990725"/>
              <a:gd name="connsiteX323" fmla="*/ 3465426 w 4627560"/>
              <a:gd name="connsiteY323" fmla="*/ 322984 h 1990725"/>
              <a:gd name="connsiteX324" fmla="*/ 3470058 w 4627560"/>
              <a:gd name="connsiteY324" fmla="*/ 322984 h 1990725"/>
              <a:gd name="connsiteX325" fmla="*/ 3470058 w 4627560"/>
              <a:gd name="connsiteY325" fmla="*/ 366976 h 1990725"/>
              <a:gd name="connsiteX326" fmla="*/ 3460795 w 4627560"/>
              <a:gd name="connsiteY326" fmla="*/ 366976 h 1990725"/>
              <a:gd name="connsiteX327" fmla="*/ 3426065 w 4627560"/>
              <a:gd name="connsiteY327" fmla="*/ 390130 h 1990725"/>
              <a:gd name="connsiteX328" fmla="*/ 3423749 w 4627560"/>
              <a:gd name="connsiteY328" fmla="*/ 408653 h 1990725"/>
              <a:gd name="connsiteX329" fmla="*/ 3423749 w 4627560"/>
              <a:gd name="connsiteY329" fmla="*/ 452644 h 1990725"/>
              <a:gd name="connsiteX330" fmla="*/ 3379758 w 4627560"/>
              <a:gd name="connsiteY330" fmla="*/ 452644 h 1990725"/>
              <a:gd name="connsiteX331" fmla="*/ 3379758 w 4627560"/>
              <a:gd name="connsiteY331" fmla="*/ 322984 h 1990725"/>
              <a:gd name="connsiteX332" fmla="*/ 2025275 w 4627560"/>
              <a:gd name="connsiteY332" fmla="*/ 322984 h 1990725"/>
              <a:gd name="connsiteX333" fmla="*/ 2027591 w 4627560"/>
              <a:gd name="connsiteY333" fmla="*/ 322984 h 1990725"/>
              <a:gd name="connsiteX334" fmla="*/ 2069266 w 4627560"/>
              <a:gd name="connsiteY334" fmla="*/ 322984 h 1990725"/>
              <a:gd name="connsiteX335" fmla="*/ 2069266 w 4627560"/>
              <a:gd name="connsiteY335" fmla="*/ 346139 h 1990725"/>
              <a:gd name="connsiteX336" fmla="*/ 2069266 w 4627560"/>
              <a:gd name="connsiteY336" fmla="*/ 355400 h 1990725"/>
              <a:gd name="connsiteX337" fmla="*/ 2110943 w 4627560"/>
              <a:gd name="connsiteY337" fmla="*/ 322984 h 1990725"/>
              <a:gd name="connsiteX338" fmla="*/ 2115573 w 4627560"/>
              <a:gd name="connsiteY338" fmla="*/ 322984 h 1990725"/>
              <a:gd name="connsiteX339" fmla="*/ 2115573 w 4627560"/>
              <a:gd name="connsiteY339" fmla="*/ 366976 h 1990725"/>
              <a:gd name="connsiteX340" fmla="*/ 2106312 w 4627560"/>
              <a:gd name="connsiteY340" fmla="*/ 366976 h 1990725"/>
              <a:gd name="connsiteX341" fmla="*/ 2071582 w 4627560"/>
              <a:gd name="connsiteY341" fmla="*/ 390130 h 1990725"/>
              <a:gd name="connsiteX342" fmla="*/ 2069266 w 4627560"/>
              <a:gd name="connsiteY342" fmla="*/ 408653 h 1990725"/>
              <a:gd name="connsiteX343" fmla="*/ 2069266 w 4627560"/>
              <a:gd name="connsiteY343" fmla="*/ 452644 h 1990725"/>
              <a:gd name="connsiteX344" fmla="*/ 2025275 w 4627560"/>
              <a:gd name="connsiteY344" fmla="*/ 452644 h 1990725"/>
              <a:gd name="connsiteX345" fmla="*/ 2025275 w 4627560"/>
              <a:gd name="connsiteY345" fmla="*/ 322984 h 1990725"/>
              <a:gd name="connsiteX346" fmla="*/ 1712702 w 4627560"/>
              <a:gd name="connsiteY346" fmla="*/ 322984 h 1990725"/>
              <a:gd name="connsiteX347" fmla="*/ 1759009 w 4627560"/>
              <a:gd name="connsiteY347" fmla="*/ 322984 h 1990725"/>
              <a:gd name="connsiteX348" fmla="*/ 1779848 w 4627560"/>
              <a:gd name="connsiteY348" fmla="*/ 392446 h 1990725"/>
              <a:gd name="connsiteX349" fmla="*/ 1784478 w 4627560"/>
              <a:gd name="connsiteY349" fmla="*/ 415598 h 1990725"/>
              <a:gd name="connsiteX350" fmla="*/ 1789109 w 4627560"/>
              <a:gd name="connsiteY350" fmla="*/ 392446 h 1990725"/>
              <a:gd name="connsiteX351" fmla="*/ 1809948 w 4627560"/>
              <a:gd name="connsiteY351" fmla="*/ 322984 h 1990725"/>
              <a:gd name="connsiteX352" fmla="*/ 1856255 w 4627560"/>
              <a:gd name="connsiteY352" fmla="*/ 322984 h 1990725"/>
              <a:gd name="connsiteX353" fmla="*/ 1812262 w 4627560"/>
              <a:gd name="connsiteY353" fmla="*/ 454960 h 1990725"/>
              <a:gd name="connsiteX354" fmla="*/ 1759009 w 4627560"/>
              <a:gd name="connsiteY354" fmla="*/ 454960 h 1990725"/>
              <a:gd name="connsiteX355" fmla="*/ 1712702 w 4627560"/>
              <a:gd name="connsiteY355" fmla="*/ 322984 h 1990725"/>
              <a:gd name="connsiteX356" fmla="*/ 304969 w 4627560"/>
              <a:gd name="connsiteY356" fmla="*/ 322984 h 1990725"/>
              <a:gd name="connsiteX357" fmla="*/ 307285 w 4627560"/>
              <a:gd name="connsiteY357" fmla="*/ 322984 h 1990725"/>
              <a:gd name="connsiteX358" fmla="*/ 348960 w 4627560"/>
              <a:gd name="connsiteY358" fmla="*/ 322984 h 1990725"/>
              <a:gd name="connsiteX359" fmla="*/ 348960 w 4627560"/>
              <a:gd name="connsiteY359" fmla="*/ 346139 h 1990725"/>
              <a:gd name="connsiteX360" fmla="*/ 348960 w 4627560"/>
              <a:gd name="connsiteY360" fmla="*/ 355400 h 1990725"/>
              <a:gd name="connsiteX361" fmla="*/ 390637 w 4627560"/>
              <a:gd name="connsiteY361" fmla="*/ 322984 h 1990725"/>
              <a:gd name="connsiteX362" fmla="*/ 395267 w 4627560"/>
              <a:gd name="connsiteY362" fmla="*/ 322984 h 1990725"/>
              <a:gd name="connsiteX363" fmla="*/ 395267 w 4627560"/>
              <a:gd name="connsiteY363" fmla="*/ 366976 h 1990725"/>
              <a:gd name="connsiteX364" fmla="*/ 386005 w 4627560"/>
              <a:gd name="connsiteY364" fmla="*/ 366976 h 1990725"/>
              <a:gd name="connsiteX365" fmla="*/ 351276 w 4627560"/>
              <a:gd name="connsiteY365" fmla="*/ 390130 h 1990725"/>
              <a:gd name="connsiteX366" fmla="*/ 348960 w 4627560"/>
              <a:gd name="connsiteY366" fmla="*/ 408653 h 1990725"/>
              <a:gd name="connsiteX367" fmla="*/ 348960 w 4627560"/>
              <a:gd name="connsiteY367" fmla="*/ 452644 h 1990725"/>
              <a:gd name="connsiteX368" fmla="*/ 304969 w 4627560"/>
              <a:gd name="connsiteY368" fmla="*/ 452644 h 1990725"/>
              <a:gd name="connsiteX369" fmla="*/ 304969 w 4627560"/>
              <a:gd name="connsiteY369" fmla="*/ 322984 h 1990725"/>
              <a:gd name="connsiteX370" fmla="*/ 3893766 w 4627560"/>
              <a:gd name="connsiteY370" fmla="*/ 320668 h 1990725"/>
              <a:gd name="connsiteX371" fmla="*/ 3930813 w 4627560"/>
              <a:gd name="connsiteY371" fmla="*/ 343823 h 1990725"/>
              <a:gd name="connsiteX372" fmla="*/ 3972489 w 4627560"/>
              <a:gd name="connsiteY372" fmla="*/ 320668 h 1990725"/>
              <a:gd name="connsiteX373" fmla="*/ 4014166 w 4627560"/>
              <a:gd name="connsiteY373" fmla="*/ 369291 h 1990725"/>
              <a:gd name="connsiteX374" fmla="*/ 4014166 w 4627560"/>
              <a:gd name="connsiteY374" fmla="*/ 452644 h 1990725"/>
              <a:gd name="connsiteX375" fmla="*/ 3970173 w 4627560"/>
              <a:gd name="connsiteY375" fmla="*/ 452644 h 1990725"/>
              <a:gd name="connsiteX376" fmla="*/ 3970173 w 4627560"/>
              <a:gd name="connsiteY376" fmla="*/ 373921 h 1990725"/>
              <a:gd name="connsiteX377" fmla="*/ 3960912 w 4627560"/>
              <a:gd name="connsiteY377" fmla="*/ 357714 h 1990725"/>
              <a:gd name="connsiteX378" fmla="*/ 3937759 w 4627560"/>
              <a:gd name="connsiteY378" fmla="*/ 383182 h 1990725"/>
              <a:gd name="connsiteX379" fmla="*/ 3937759 w 4627560"/>
              <a:gd name="connsiteY379" fmla="*/ 399391 h 1990725"/>
              <a:gd name="connsiteX380" fmla="*/ 3937759 w 4627560"/>
              <a:gd name="connsiteY380" fmla="*/ 452644 h 1990725"/>
              <a:gd name="connsiteX381" fmla="*/ 3893766 w 4627560"/>
              <a:gd name="connsiteY381" fmla="*/ 452644 h 1990725"/>
              <a:gd name="connsiteX382" fmla="*/ 3893766 w 4627560"/>
              <a:gd name="connsiteY382" fmla="*/ 373921 h 1990725"/>
              <a:gd name="connsiteX383" fmla="*/ 3884505 w 4627560"/>
              <a:gd name="connsiteY383" fmla="*/ 357714 h 1990725"/>
              <a:gd name="connsiteX384" fmla="*/ 3861352 w 4627560"/>
              <a:gd name="connsiteY384" fmla="*/ 380868 h 1990725"/>
              <a:gd name="connsiteX385" fmla="*/ 3859036 w 4627560"/>
              <a:gd name="connsiteY385" fmla="*/ 397075 h 1990725"/>
              <a:gd name="connsiteX386" fmla="*/ 3859036 w 4627560"/>
              <a:gd name="connsiteY386" fmla="*/ 452644 h 1990725"/>
              <a:gd name="connsiteX387" fmla="*/ 3815045 w 4627560"/>
              <a:gd name="connsiteY387" fmla="*/ 452644 h 1990725"/>
              <a:gd name="connsiteX388" fmla="*/ 3815045 w 4627560"/>
              <a:gd name="connsiteY388" fmla="*/ 322984 h 1990725"/>
              <a:gd name="connsiteX389" fmla="*/ 3854406 w 4627560"/>
              <a:gd name="connsiteY389" fmla="*/ 322984 h 1990725"/>
              <a:gd name="connsiteX390" fmla="*/ 3854406 w 4627560"/>
              <a:gd name="connsiteY390" fmla="*/ 334561 h 1990725"/>
              <a:gd name="connsiteX391" fmla="*/ 3854406 w 4627560"/>
              <a:gd name="connsiteY391" fmla="*/ 343823 h 1990725"/>
              <a:gd name="connsiteX392" fmla="*/ 3893766 w 4627560"/>
              <a:gd name="connsiteY392" fmla="*/ 320668 h 1990725"/>
              <a:gd name="connsiteX393" fmla="*/ 3717799 w 4627560"/>
              <a:gd name="connsiteY393" fmla="*/ 320668 h 1990725"/>
              <a:gd name="connsiteX394" fmla="*/ 3777999 w 4627560"/>
              <a:gd name="connsiteY394" fmla="*/ 373921 h 1990725"/>
              <a:gd name="connsiteX395" fmla="*/ 3777999 w 4627560"/>
              <a:gd name="connsiteY395" fmla="*/ 452643 h 1990725"/>
              <a:gd name="connsiteX396" fmla="*/ 3738638 w 4627560"/>
              <a:gd name="connsiteY396" fmla="*/ 452643 h 1990725"/>
              <a:gd name="connsiteX397" fmla="*/ 3738638 w 4627560"/>
              <a:gd name="connsiteY397" fmla="*/ 445697 h 1990725"/>
              <a:gd name="connsiteX398" fmla="*/ 3738638 w 4627560"/>
              <a:gd name="connsiteY398" fmla="*/ 436436 h 1990725"/>
              <a:gd name="connsiteX399" fmla="*/ 3701592 w 4627560"/>
              <a:gd name="connsiteY399" fmla="*/ 454959 h 1990725"/>
              <a:gd name="connsiteX400" fmla="*/ 3657601 w 4627560"/>
              <a:gd name="connsiteY400" fmla="*/ 413282 h 1990725"/>
              <a:gd name="connsiteX401" fmla="*/ 3731692 w 4627560"/>
              <a:gd name="connsiteY401" fmla="*/ 371607 h 1990725"/>
              <a:gd name="connsiteX402" fmla="*/ 3713169 w 4627560"/>
              <a:gd name="connsiteY402" fmla="*/ 355398 h 1990725"/>
              <a:gd name="connsiteX403" fmla="*/ 3678438 w 4627560"/>
              <a:gd name="connsiteY403" fmla="*/ 366975 h 1990725"/>
              <a:gd name="connsiteX404" fmla="*/ 3662231 w 4627560"/>
              <a:gd name="connsiteY404" fmla="*/ 336875 h 1990725"/>
              <a:gd name="connsiteX405" fmla="*/ 3717799 w 4627560"/>
              <a:gd name="connsiteY405" fmla="*/ 320668 h 1990725"/>
              <a:gd name="connsiteX406" fmla="*/ 2187348 w 4627560"/>
              <a:gd name="connsiteY406" fmla="*/ 320668 h 1990725"/>
              <a:gd name="connsiteX407" fmla="*/ 2233655 w 4627560"/>
              <a:gd name="connsiteY407" fmla="*/ 334561 h 1990725"/>
              <a:gd name="connsiteX408" fmla="*/ 2219764 w 4627560"/>
              <a:gd name="connsiteY408" fmla="*/ 366975 h 1990725"/>
              <a:gd name="connsiteX409" fmla="*/ 2189664 w 4627560"/>
              <a:gd name="connsiteY409" fmla="*/ 355398 h 1990725"/>
              <a:gd name="connsiteX410" fmla="*/ 2175771 w 4627560"/>
              <a:gd name="connsiteY410" fmla="*/ 362345 h 1990725"/>
              <a:gd name="connsiteX411" fmla="*/ 2238287 w 4627560"/>
              <a:gd name="connsiteY411" fmla="*/ 415598 h 1990725"/>
              <a:gd name="connsiteX412" fmla="*/ 2185033 w 4627560"/>
              <a:gd name="connsiteY412" fmla="*/ 457275 h 1990725"/>
              <a:gd name="connsiteX413" fmla="*/ 2131780 w 4627560"/>
              <a:gd name="connsiteY413" fmla="*/ 438750 h 1990725"/>
              <a:gd name="connsiteX414" fmla="*/ 2150303 w 4627560"/>
              <a:gd name="connsiteY414" fmla="*/ 408652 h 1990725"/>
              <a:gd name="connsiteX415" fmla="*/ 2182718 w 4627560"/>
              <a:gd name="connsiteY415" fmla="*/ 422543 h 1990725"/>
              <a:gd name="connsiteX416" fmla="*/ 2196610 w 4627560"/>
              <a:gd name="connsiteY416" fmla="*/ 415598 h 1990725"/>
              <a:gd name="connsiteX417" fmla="*/ 2134096 w 4627560"/>
              <a:gd name="connsiteY417" fmla="*/ 360030 h 1990725"/>
              <a:gd name="connsiteX418" fmla="*/ 2187348 w 4627560"/>
              <a:gd name="connsiteY418" fmla="*/ 320668 h 1990725"/>
              <a:gd name="connsiteX419" fmla="*/ 1564521 w 4627560"/>
              <a:gd name="connsiteY419" fmla="*/ 320668 h 1990725"/>
              <a:gd name="connsiteX420" fmla="*/ 1610828 w 4627560"/>
              <a:gd name="connsiteY420" fmla="*/ 369291 h 1990725"/>
              <a:gd name="connsiteX421" fmla="*/ 1610828 w 4627560"/>
              <a:gd name="connsiteY421" fmla="*/ 452644 h 1990725"/>
              <a:gd name="connsiteX422" fmla="*/ 1569152 w 4627560"/>
              <a:gd name="connsiteY422" fmla="*/ 452644 h 1990725"/>
              <a:gd name="connsiteX423" fmla="*/ 1569152 w 4627560"/>
              <a:gd name="connsiteY423" fmla="*/ 376237 h 1990725"/>
              <a:gd name="connsiteX424" fmla="*/ 1555260 w 4627560"/>
              <a:gd name="connsiteY424" fmla="*/ 360030 h 1990725"/>
              <a:gd name="connsiteX425" fmla="*/ 1529791 w 4627560"/>
              <a:gd name="connsiteY425" fmla="*/ 378553 h 1990725"/>
              <a:gd name="connsiteX426" fmla="*/ 1527475 w 4627560"/>
              <a:gd name="connsiteY426" fmla="*/ 394760 h 1990725"/>
              <a:gd name="connsiteX427" fmla="*/ 1527475 w 4627560"/>
              <a:gd name="connsiteY427" fmla="*/ 452644 h 1990725"/>
              <a:gd name="connsiteX428" fmla="*/ 1483484 w 4627560"/>
              <a:gd name="connsiteY428" fmla="*/ 452644 h 1990725"/>
              <a:gd name="connsiteX429" fmla="*/ 1483484 w 4627560"/>
              <a:gd name="connsiteY429" fmla="*/ 322984 h 1990725"/>
              <a:gd name="connsiteX430" fmla="*/ 1522846 w 4627560"/>
              <a:gd name="connsiteY430" fmla="*/ 322984 h 1990725"/>
              <a:gd name="connsiteX431" fmla="*/ 1522846 w 4627560"/>
              <a:gd name="connsiteY431" fmla="*/ 334561 h 1990725"/>
              <a:gd name="connsiteX432" fmla="*/ 1522846 w 4627560"/>
              <a:gd name="connsiteY432" fmla="*/ 343823 h 1990725"/>
              <a:gd name="connsiteX433" fmla="*/ 1564521 w 4627560"/>
              <a:gd name="connsiteY433" fmla="*/ 320668 h 1990725"/>
              <a:gd name="connsiteX434" fmla="*/ 1145442 w 4627560"/>
              <a:gd name="connsiteY434" fmla="*/ 320668 h 1990725"/>
              <a:gd name="connsiteX435" fmla="*/ 1191749 w 4627560"/>
              <a:gd name="connsiteY435" fmla="*/ 334561 h 1990725"/>
              <a:gd name="connsiteX436" fmla="*/ 1175542 w 4627560"/>
              <a:gd name="connsiteY436" fmla="*/ 366975 h 1990725"/>
              <a:gd name="connsiteX437" fmla="*/ 1145442 w 4627560"/>
              <a:gd name="connsiteY437" fmla="*/ 355398 h 1990725"/>
              <a:gd name="connsiteX438" fmla="*/ 1131549 w 4627560"/>
              <a:gd name="connsiteY438" fmla="*/ 362345 h 1990725"/>
              <a:gd name="connsiteX439" fmla="*/ 1194065 w 4627560"/>
              <a:gd name="connsiteY439" fmla="*/ 415598 h 1990725"/>
              <a:gd name="connsiteX440" fmla="*/ 1140811 w 4627560"/>
              <a:gd name="connsiteY440" fmla="*/ 457275 h 1990725"/>
              <a:gd name="connsiteX441" fmla="*/ 1087558 w 4627560"/>
              <a:gd name="connsiteY441" fmla="*/ 438750 h 1990725"/>
              <a:gd name="connsiteX442" fmla="*/ 1108397 w 4627560"/>
              <a:gd name="connsiteY442" fmla="*/ 408652 h 1990725"/>
              <a:gd name="connsiteX443" fmla="*/ 1140811 w 4627560"/>
              <a:gd name="connsiteY443" fmla="*/ 422543 h 1990725"/>
              <a:gd name="connsiteX444" fmla="*/ 1154703 w 4627560"/>
              <a:gd name="connsiteY444" fmla="*/ 415598 h 1990725"/>
              <a:gd name="connsiteX445" fmla="*/ 1092190 w 4627560"/>
              <a:gd name="connsiteY445" fmla="*/ 360030 h 1990725"/>
              <a:gd name="connsiteX446" fmla="*/ 1145442 w 4627560"/>
              <a:gd name="connsiteY446" fmla="*/ 320668 h 1990725"/>
              <a:gd name="connsiteX447" fmla="*/ 1018099 w 4627560"/>
              <a:gd name="connsiteY447" fmla="*/ 320668 h 1990725"/>
              <a:gd name="connsiteX448" fmla="*/ 1062090 w 4627560"/>
              <a:gd name="connsiteY448" fmla="*/ 320668 h 1990725"/>
              <a:gd name="connsiteX449" fmla="*/ 1062090 w 4627560"/>
              <a:gd name="connsiteY449" fmla="*/ 452643 h 1990725"/>
              <a:gd name="connsiteX450" fmla="*/ 1020415 w 4627560"/>
              <a:gd name="connsiteY450" fmla="*/ 452643 h 1990725"/>
              <a:gd name="connsiteX451" fmla="*/ 1020415 w 4627560"/>
              <a:gd name="connsiteY451" fmla="*/ 441066 h 1990725"/>
              <a:gd name="connsiteX452" fmla="*/ 1020415 w 4627560"/>
              <a:gd name="connsiteY452" fmla="*/ 431805 h 1990725"/>
              <a:gd name="connsiteX453" fmla="*/ 978738 w 4627560"/>
              <a:gd name="connsiteY453" fmla="*/ 454959 h 1990725"/>
              <a:gd name="connsiteX454" fmla="*/ 932431 w 4627560"/>
              <a:gd name="connsiteY454" fmla="*/ 406336 h 1990725"/>
              <a:gd name="connsiteX455" fmla="*/ 932431 w 4627560"/>
              <a:gd name="connsiteY455" fmla="*/ 322984 h 1990725"/>
              <a:gd name="connsiteX456" fmla="*/ 976422 w 4627560"/>
              <a:gd name="connsiteY456" fmla="*/ 322984 h 1990725"/>
              <a:gd name="connsiteX457" fmla="*/ 976422 w 4627560"/>
              <a:gd name="connsiteY457" fmla="*/ 399391 h 1990725"/>
              <a:gd name="connsiteX458" fmla="*/ 990315 w 4627560"/>
              <a:gd name="connsiteY458" fmla="*/ 415598 h 1990725"/>
              <a:gd name="connsiteX459" fmla="*/ 1018099 w 4627560"/>
              <a:gd name="connsiteY459" fmla="*/ 378552 h 1990725"/>
              <a:gd name="connsiteX460" fmla="*/ 1018099 w 4627560"/>
              <a:gd name="connsiteY460" fmla="*/ 320668 h 1990725"/>
              <a:gd name="connsiteX461" fmla="*/ 774986 w 4627560"/>
              <a:gd name="connsiteY461" fmla="*/ 320668 h 1990725"/>
              <a:gd name="connsiteX462" fmla="*/ 812032 w 4627560"/>
              <a:gd name="connsiteY462" fmla="*/ 343823 h 1990725"/>
              <a:gd name="connsiteX463" fmla="*/ 853708 w 4627560"/>
              <a:gd name="connsiteY463" fmla="*/ 320668 h 1990725"/>
              <a:gd name="connsiteX464" fmla="*/ 895385 w 4627560"/>
              <a:gd name="connsiteY464" fmla="*/ 369291 h 1990725"/>
              <a:gd name="connsiteX465" fmla="*/ 895385 w 4627560"/>
              <a:gd name="connsiteY465" fmla="*/ 452644 h 1990725"/>
              <a:gd name="connsiteX466" fmla="*/ 851393 w 4627560"/>
              <a:gd name="connsiteY466" fmla="*/ 452644 h 1990725"/>
              <a:gd name="connsiteX467" fmla="*/ 851393 w 4627560"/>
              <a:gd name="connsiteY467" fmla="*/ 373921 h 1990725"/>
              <a:gd name="connsiteX468" fmla="*/ 842131 w 4627560"/>
              <a:gd name="connsiteY468" fmla="*/ 357714 h 1990725"/>
              <a:gd name="connsiteX469" fmla="*/ 818979 w 4627560"/>
              <a:gd name="connsiteY469" fmla="*/ 383182 h 1990725"/>
              <a:gd name="connsiteX470" fmla="*/ 818979 w 4627560"/>
              <a:gd name="connsiteY470" fmla="*/ 399391 h 1990725"/>
              <a:gd name="connsiteX471" fmla="*/ 818979 w 4627560"/>
              <a:gd name="connsiteY471" fmla="*/ 452644 h 1990725"/>
              <a:gd name="connsiteX472" fmla="*/ 774986 w 4627560"/>
              <a:gd name="connsiteY472" fmla="*/ 452644 h 1990725"/>
              <a:gd name="connsiteX473" fmla="*/ 774986 w 4627560"/>
              <a:gd name="connsiteY473" fmla="*/ 373921 h 1990725"/>
              <a:gd name="connsiteX474" fmla="*/ 765725 w 4627560"/>
              <a:gd name="connsiteY474" fmla="*/ 357714 h 1990725"/>
              <a:gd name="connsiteX475" fmla="*/ 742572 w 4627560"/>
              <a:gd name="connsiteY475" fmla="*/ 380868 h 1990725"/>
              <a:gd name="connsiteX476" fmla="*/ 740256 w 4627560"/>
              <a:gd name="connsiteY476" fmla="*/ 397075 h 1990725"/>
              <a:gd name="connsiteX477" fmla="*/ 740256 w 4627560"/>
              <a:gd name="connsiteY477" fmla="*/ 452644 h 1990725"/>
              <a:gd name="connsiteX478" fmla="*/ 696265 w 4627560"/>
              <a:gd name="connsiteY478" fmla="*/ 452644 h 1990725"/>
              <a:gd name="connsiteX479" fmla="*/ 696265 w 4627560"/>
              <a:gd name="connsiteY479" fmla="*/ 322984 h 1990725"/>
              <a:gd name="connsiteX480" fmla="*/ 735627 w 4627560"/>
              <a:gd name="connsiteY480" fmla="*/ 322984 h 1990725"/>
              <a:gd name="connsiteX481" fmla="*/ 735627 w 4627560"/>
              <a:gd name="connsiteY481" fmla="*/ 334561 h 1990725"/>
              <a:gd name="connsiteX482" fmla="*/ 735627 w 4627560"/>
              <a:gd name="connsiteY482" fmla="*/ 343823 h 1990725"/>
              <a:gd name="connsiteX483" fmla="*/ 774986 w 4627560"/>
              <a:gd name="connsiteY483" fmla="*/ 320668 h 1990725"/>
              <a:gd name="connsiteX484" fmla="*/ 615226 w 4627560"/>
              <a:gd name="connsiteY484" fmla="*/ 320668 h 1990725"/>
              <a:gd name="connsiteX485" fmla="*/ 661534 w 4627560"/>
              <a:gd name="connsiteY485" fmla="*/ 334561 h 1990725"/>
              <a:gd name="connsiteX486" fmla="*/ 647642 w 4627560"/>
              <a:gd name="connsiteY486" fmla="*/ 366975 h 1990725"/>
              <a:gd name="connsiteX487" fmla="*/ 617542 w 4627560"/>
              <a:gd name="connsiteY487" fmla="*/ 355398 h 1990725"/>
              <a:gd name="connsiteX488" fmla="*/ 603649 w 4627560"/>
              <a:gd name="connsiteY488" fmla="*/ 362345 h 1990725"/>
              <a:gd name="connsiteX489" fmla="*/ 666165 w 4627560"/>
              <a:gd name="connsiteY489" fmla="*/ 415598 h 1990725"/>
              <a:gd name="connsiteX490" fmla="*/ 612910 w 4627560"/>
              <a:gd name="connsiteY490" fmla="*/ 457275 h 1990725"/>
              <a:gd name="connsiteX491" fmla="*/ 559659 w 4627560"/>
              <a:gd name="connsiteY491" fmla="*/ 438750 h 1990725"/>
              <a:gd name="connsiteX492" fmla="*/ 578181 w 4627560"/>
              <a:gd name="connsiteY492" fmla="*/ 408652 h 1990725"/>
              <a:gd name="connsiteX493" fmla="*/ 610596 w 4627560"/>
              <a:gd name="connsiteY493" fmla="*/ 422543 h 1990725"/>
              <a:gd name="connsiteX494" fmla="*/ 624487 w 4627560"/>
              <a:gd name="connsiteY494" fmla="*/ 415598 h 1990725"/>
              <a:gd name="connsiteX495" fmla="*/ 561974 w 4627560"/>
              <a:gd name="connsiteY495" fmla="*/ 360030 h 1990725"/>
              <a:gd name="connsiteX496" fmla="*/ 615226 w 4627560"/>
              <a:gd name="connsiteY496" fmla="*/ 320668 h 1990725"/>
              <a:gd name="connsiteX497" fmla="*/ 473990 w 4627560"/>
              <a:gd name="connsiteY497" fmla="*/ 320668 h 1990725"/>
              <a:gd name="connsiteX498" fmla="*/ 534191 w 4627560"/>
              <a:gd name="connsiteY498" fmla="*/ 373921 h 1990725"/>
              <a:gd name="connsiteX499" fmla="*/ 534191 w 4627560"/>
              <a:gd name="connsiteY499" fmla="*/ 452643 h 1990725"/>
              <a:gd name="connsiteX500" fmla="*/ 494828 w 4627560"/>
              <a:gd name="connsiteY500" fmla="*/ 452643 h 1990725"/>
              <a:gd name="connsiteX501" fmla="*/ 494828 w 4627560"/>
              <a:gd name="connsiteY501" fmla="*/ 445697 h 1990725"/>
              <a:gd name="connsiteX502" fmla="*/ 494828 w 4627560"/>
              <a:gd name="connsiteY502" fmla="*/ 436436 h 1990725"/>
              <a:gd name="connsiteX503" fmla="*/ 457784 w 4627560"/>
              <a:gd name="connsiteY503" fmla="*/ 454959 h 1990725"/>
              <a:gd name="connsiteX504" fmla="*/ 413792 w 4627560"/>
              <a:gd name="connsiteY504" fmla="*/ 413282 h 1990725"/>
              <a:gd name="connsiteX505" fmla="*/ 487882 w 4627560"/>
              <a:gd name="connsiteY505" fmla="*/ 371607 h 1990725"/>
              <a:gd name="connsiteX506" fmla="*/ 469360 w 4627560"/>
              <a:gd name="connsiteY506" fmla="*/ 355398 h 1990725"/>
              <a:gd name="connsiteX507" fmla="*/ 434629 w 4627560"/>
              <a:gd name="connsiteY507" fmla="*/ 366975 h 1990725"/>
              <a:gd name="connsiteX508" fmla="*/ 418422 w 4627560"/>
              <a:gd name="connsiteY508" fmla="*/ 336875 h 1990725"/>
              <a:gd name="connsiteX509" fmla="*/ 473990 w 4627560"/>
              <a:gd name="connsiteY509" fmla="*/ 320668 h 1990725"/>
              <a:gd name="connsiteX510" fmla="*/ 3291774 w 4627560"/>
              <a:gd name="connsiteY510" fmla="*/ 318353 h 1990725"/>
              <a:gd name="connsiteX511" fmla="*/ 3351972 w 4627560"/>
              <a:gd name="connsiteY511" fmla="*/ 380867 h 1990725"/>
              <a:gd name="connsiteX512" fmla="*/ 3351972 w 4627560"/>
              <a:gd name="connsiteY512" fmla="*/ 394760 h 1990725"/>
              <a:gd name="connsiteX513" fmla="*/ 3268619 w 4627560"/>
              <a:gd name="connsiteY513" fmla="*/ 394760 h 1990725"/>
              <a:gd name="connsiteX514" fmla="*/ 3298719 w 4627560"/>
              <a:gd name="connsiteY514" fmla="*/ 417913 h 1990725"/>
              <a:gd name="connsiteX515" fmla="*/ 3335765 w 4627560"/>
              <a:gd name="connsiteY515" fmla="*/ 404021 h 1990725"/>
              <a:gd name="connsiteX516" fmla="*/ 3351972 w 4627560"/>
              <a:gd name="connsiteY516" fmla="*/ 434121 h 1990725"/>
              <a:gd name="connsiteX517" fmla="*/ 3296404 w 4627560"/>
              <a:gd name="connsiteY517" fmla="*/ 452644 h 1990725"/>
              <a:gd name="connsiteX518" fmla="*/ 3224628 w 4627560"/>
              <a:gd name="connsiteY518" fmla="*/ 383183 h 1990725"/>
              <a:gd name="connsiteX519" fmla="*/ 3291774 w 4627560"/>
              <a:gd name="connsiteY519" fmla="*/ 318353 h 1990725"/>
              <a:gd name="connsiteX520" fmla="*/ 2909739 w 4627560"/>
              <a:gd name="connsiteY520" fmla="*/ 318353 h 1990725"/>
              <a:gd name="connsiteX521" fmla="*/ 2983830 w 4627560"/>
              <a:gd name="connsiteY521" fmla="*/ 387814 h 1990725"/>
              <a:gd name="connsiteX522" fmla="*/ 2909739 w 4627560"/>
              <a:gd name="connsiteY522" fmla="*/ 454958 h 1990725"/>
              <a:gd name="connsiteX523" fmla="*/ 2835648 w 4627560"/>
              <a:gd name="connsiteY523" fmla="*/ 387814 h 1990725"/>
              <a:gd name="connsiteX524" fmla="*/ 2909739 w 4627560"/>
              <a:gd name="connsiteY524" fmla="*/ 318353 h 1990725"/>
              <a:gd name="connsiteX525" fmla="*/ 2439724 w 4627560"/>
              <a:gd name="connsiteY525" fmla="*/ 318353 h 1990725"/>
              <a:gd name="connsiteX526" fmla="*/ 2490663 w 4627560"/>
              <a:gd name="connsiteY526" fmla="*/ 318353 h 1990725"/>
              <a:gd name="connsiteX527" fmla="*/ 2509185 w 4627560"/>
              <a:gd name="connsiteY527" fmla="*/ 378553 h 1990725"/>
              <a:gd name="connsiteX528" fmla="*/ 2513815 w 4627560"/>
              <a:gd name="connsiteY528" fmla="*/ 399390 h 1990725"/>
              <a:gd name="connsiteX529" fmla="*/ 2518447 w 4627560"/>
              <a:gd name="connsiteY529" fmla="*/ 380867 h 1990725"/>
              <a:gd name="connsiteX530" fmla="*/ 2534654 w 4627560"/>
              <a:gd name="connsiteY530" fmla="*/ 320669 h 1990725"/>
              <a:gd name="connsiteX531" fmla="*/ 2583277 w 4627560"/>
              <a:gd name="connsiteY531" fmla="*/ 320669 h 1990725"/>
              <a:gd name="connsiteX532" fmla="*/ 2530022 w 4627560"/>
              <a:gd name="connsiteY532" fmla="*/ 466536 h 1990725"/>
              <a:gd name="connsiteX533" fmla="*/ 2474454 w 4627560"/>
              <a:gd name="connsiteY533" fmla="*/ 505897 h 1990725"/>
              <a:gd name="connsiteX534" fmla="*/ 2444354 w 4627560"/>
              <a:gd name="connsiteY534" fmla="*/ 496636 h 1990725"/>
              <a:gd name="connsiteX535" fmla="*/ 2458247 w 4627560"/>
              <a:gd name="connsiteY535" fmla="*/ 464220 h 1990725"/>
              <a:gd name="connsiteX536" fmla="*/ 2472138 w 4627560"/>
              <a:gd name="connsiteY536" fmla="*/ 468852 h 1990725"/>
              <a:gd name="connsiteX537" fmla="*/ 2492977 w 4627560"/>
              <a:gd name="connsiteY537" fmla="*/ 454959 h 1990725"/>
              <a:gd name="connsiteX538" fmla="*/ 2495293 w 4627560"/>
              <a:gd name="connsiteY538" fmla="*/ 448013 h 1990725"/>
              <a:gd name="connsiteX539" fmla="*/ 2439724 w 4627560"/>
              <a:gd name="connsiteY539" fmla="*/ 318353 h 1990725"/>
              <a:gd name="connsiteX540" fmla="*/ 1937291 w 4627560"/>
              <a:gd name="connsiteY540" fmla="*/ 318353 h 1990725"/>
              <a:gd name="connsiteX541" fmla="*/ 1997489 w 4627560"/>
              <a:gd name="connsiteY541" fmla="*/ 380867 h 1990725"/>
              <a:gd name="connsiteX542" fmla="*/ 1997489 w 4627560"/>
              <a:gd name="connsiteY542" fmla="*/ 394760 h 1990725"/>
              <a:gd name="connsiteX543" fmla="*/ 1914136 w 4627560"/>
              <a:gd name="connsiteY543" fmla="*/ 394760 h 1990725"/>
              <a:gd name="connsiteX544" fmla="*/ 1944236 w 4627560"/>
              <a:gd name="connsiteY544" fmla="*/ 417913 h 1990725"/>
              <a:gd name="connsiteX545" fmla="*/ 1981282 w 4627560"/>
              <a:gd name="connsiteY545" fmla="*/ 404021 h 1990725"/>
              <a:gd name="connsiteX546" fmla="*/ 1997489 w 4627560"/>
              <a:gd name="connsiteY546" fmla="*/ 434121 h 1990725"/>
              <a:gd name="connsiteX547" fmla="*/ 1941921 w 4627560"/>
              <a:gd name="connsiteY547" fmla="*/ 452644 h 1990725"/>
              <a:gd name="connsiteX548" fmla="*/ 1870145 w 4627560"/>
              <a:gd name="connsiteY548" fmla="*/ 383183 h 1990725"/>
              <a:gd name="connsiteX549" fmla="*/ 1937291 w 4627560"/>
              <a:gd name="connsiteY549" fmla="*/ 318353 h 1990725"/>
              <a:gd name="connsiteX550" fmla="*/ 2717566 w 4627560"/>
              <a:gd name="connsiteY550" fmla="*/ 309092 h 1990725"/>
              <a:gd name="connsiteX551" fmla="*/ 2717566 w 4627560"/>
              <a:gd name="connsiteY551" fmla="*/ 353083 h 1990725"/>
              <a:gd name="connsiteX552" fmla="*/ 2736089 w 4627560"/>
              <a:gd name="connsiteY552" fmla="*/ 353083 h 1990725"/>
              <a:gd name="connsiteX553" fmla="*/ 2759241 w 4627560"/>
              <a:gd name="connsiteY553" fmla="*/ 329930 h 1990725"/>
              <a:gd name="connsiteX554" fmla="*/ 2731457 w 4627560"/>
              <a:gd name="connsiteY554" fmla="*/ 309092 h 1990725"/>
              <a:gd name="connsiteX555" fmla="*/ 2717566 w 4627560"/>
              <a:gd name="connsiteY555" fmla="*/ 309092 h 1990725"/>
              <a:gd name="connsiteX556" fmla="*/ 3132014 w 4627560"/>
              <a:gd name="connsiteY556" fmla="*/ 288253 h 1990725"/>
              <a:gd name="connsiteX557" fmla="*/ 3173691 w 4627560"/>
              <a:gd name="connsiteY557" fmla="*/ 288253 h 1990725"/>
              <a:gd name="connsiteX558" fmla="*/ 3173691 w 4627560"/>
              <a:gd name="connsiteY558" fmla="*/ 325299 h 1990725"/>
              <a:gd name="connsiteX559" fmla="*/ 3201475 w 4627560"/>
              <a:gd name="connsiteY559" fmla="*/ 325299 h 1990725"/>
              <a:gd name="connsiteX560" fmla="*/ 3201475 w 4627560"/>
              <a:gd name="connsiteY560" fmla="*/ 360029 h 1990725"/>
              <a:gd name="connsiteX561" fmla="*/ 3173691 w 4627560"/>
              <a:gd name="connsiteY561" fmla="*/ 360029 h 1990725"/>
              <a:gd name="connsiteX562" fmla="*/ 3173691 w 4627560"/>
              <a:gd name="connsiteY562" fmla="*/ 399390 h 1990725"/>
              <a:gd name="connsiteX563" fmla="*/ 3196844 w 4627560"/>
              <a:gd name="connsiteY563" fmla="*/ 415597 h 1990725"/>
              <a:gd name="connsiteX564" fmla="*/ 3203791 w 4627560"/>
              <a:gd name="connsiteY564" fmla="*/ 415597 h 1990725"/>
              <a:gd name="connsiteX565" fmla="*/ 3203791 w 4627560"/>
              <a:gd name="connsiteY565" fmla="*/ 454958 h 1990725"/>
              <a:gd name="connsiteX566" fmla="*/ 3192214 w 4627560"/>
              <a:gd name="connsiteY566" fmla="*/ 454958 h 1990725"/>
              <a:gd name="connsiteX567" fmla="*/ 3129698 w 4627560"/>
              <a:gd name="connsiteY567" fmla="*/ 406336 h 1990725"/>
              <a:gd name="connsiteX568" fmla="*/ 3129698 w 4627560"/>
              <a:gd name="connsiteY568" fmla="*/ 360029 h 1990725"/>
              <a:gd name="connsiteX569" fmla="*/ 3113491 w 4627560"/>
              <a:gd name="connsiteY569" fmla="*/ 360029 h 1990725"/>
              <a:gd name="connsiteX570" fmla="*/ 3113491 w 4627560"/>
              <a:gd name="connsiteY570" fmla="*/ 325299 h 1990725"/>
              <a:gd name="connsiteX571" fmla="*/ 3132014 w 4627560"/>
              <a:gd name="connsiteY571" fmla="*/ 325299 h 1990725"/>
              <a:gd name="connsiteX572" fmla="*/ 3132014 w 4627560"/>
              <a:gd name="connsiteY572" fmla="*/ 288253 h 1990725"/>
              <a:gd name="connsiteX573" fmla="*/ 3020878 w 4627560"/>
              <a:gd name="connsiteY573" fmla="*/ 288253 h 1990725"/>
              <a:gd name="connsiteX574" fmla="*/ 3062555 w 4627560"/>
              <a:gd name="connsiteY574" fmla="*/ 288253 h 1990725"/>
              <a:gd name="connsiteX575" fmla="*/ 3062555 w 4627560"/>
              <a:gd name="connsiteY575" fmla="*/ 325299 h 1990725"/>
              <a:gd name="connsiteX576" fmla="*/ 3090339 w 4627560"/>
              <a:gd name="connsiteY576" fmla="*/ 325299 h 1990725"/>
              <a:gd name="connsiteX577" fmla="*/ 3090339 w 4627560"/>
              <a:gd name="connsiteY577" fmla="*/ 360029 h 1990725"/>
              <a:gd name="connsiteX578" fmla="*/ 3062555 w 4627560"/>
              <a:gd name="connsiteY578" fmla="*/ 360029 h 1990725"/>
              <a:gd name="connsiteX579" fmla="*/ 3062555 w 4627560"/>
              <a:gd name="connsiteY579" fmla="*/ 399390 h 1990725"/>
              <a:gd name="connsiteX580" fmla="*/ 3085708 w 4627560"/>
              <a:gd name="connsiteY580" fmla="*/ 415597 h 1990725"/>
              <a:gd name="connsiteX581" fmla="*/ 3092655 w 4627560"/>
              <a:gd name="connsiteY581" fmla="*/ 415597 h 1990725"/>
              <a:gd name="connsiteX582" fmla="*/ 3092655 w 4627560"/>
              <a:gd name="connsiteY582" fmla="*/ 454958 h 1990725"/>
              <a:gd name="connsiteX583" fmla="*/ 3081078 w 4627560"/>
              <a:gd name="connsiteY583" fmla="*/ 454958 h 1990725"/>
              <a:gd name="connsiteX584" fmla="*/ 3018562 w 4627560"/>
              <a:gd name="connsiteY584" fmla="*/ 406336 h 1990725"/>
              <a:gd name="connsiteX585" fmla="*/ 3018562 w 4627560"/>
              <a:gd name="connsiteY585" fmla="*/ 360029 h 1990725"/>
              <a:gd name="connsiteX586" fmla="*/ 3002355 w 4627560"/>
              <a:gd name="connsiteY586" fmla="*/ 360029 h 1990725"/>
              <a:gd name="connsiteX587" fmla="*/ 3002355 w 4627560"/>
              <a:gd name="connsiteY587" fmla="*/ 325299 h 1990725"/>
              <a:gd name="connsiteX588" fmla="*/ 3020878 w 4627560"/>
              <a:gd name="connsiteY588" fmla="*/ 325299 h 1990725"/>
              <a:gd name="connsiteX589" fmla="*/ 3020878 w 4627560"/>
              <a:gd name="connsiteY589" fmla="*/ 288253 h 1990725"/>
              <a:gd name="connsiteX590" fmla="*/ 2358685 w 4627560"/>
              <a:gd name="connsiteY590" fmla="*/ 288253 h 1990725"/>
              <a:gd name="connsiteX591" fmla="*/ 2400360 w 4627560"/>
              <a:gd name="connsiteY591" fmla="*/ 288253 h 1990725"/>
              <a:gd name="connsiteX592" fmla="*/ 2400360 w 4627560"/>
              <a:gd name="connsiteY592" fmla="*/ 325299 h 1990725"/>
              <a:gd name="connsiteX593" fmla="*/ 2428146 w 4627560"/>
              <a:gd name="connsiteY593" fmla="*/ 325299 h 1990725"/>
              <a:gd name="connsiteX594" fmla="*/ 2428146 w 4627560"/>
              <a:gd name="connsiteY594" fmla="*/ 360029 h 1990725"/>
              <a:gd name="connsiteX595" fmla="*/ 2400360 w 4627560"/>
              <a:gd name="connsiteY595" fmla="*/ 360029 h 1990725"/>
              <a:gd name="connsiteX596" fmla="*/ 2400360 w 4627560"/>
              <a:gd name="connsiteY596" fmla="*/ 399390 h 1990725"/>
              <a:gd name="connsiteX597" fmla="*/ 2423515 w 4627560"/>
              <a:gd name="connsiteY597" fmla="*/ 415597 h 1990725"/>
              <a:gd name="connsiteX598" fmla="*/ 2430460 w 4627560"/>
              <a:gd name="connsiteY598" fmla="*/ 415597 h 1990725"/>
              <a:gd name="connsiteX599" fmla="*/ 2430460 w 4627560"/>
              <a:gd name="connsiteY599" fmla="*/ 454958 h 1990725"/>
              <a:gd name="connsiteX600" fmla="*/ 2418885 w 4627560"/>
              <a:gd name="connsiteY600" fmla="*/ 454958 h 1990725"/>
              <a:gd name="connsiteX601" fmla="*/ 2356369 w 4627560"/>
              <a:gd name="connsiteY601" fmla="*/ 406336 h 1990725"/>
              <a:gd name="connsiteX602" fmla="*/ 2356369 w 4627560"/>
              <a:gd name="connsiteY602" fmla="*/ 360029 h 1990725"/>
              <a:gd name="connsiteX603" fmla="*/ 2340162 w 4627560"/>
              <a:gd name="connsiteY603" fmla="*/ 360029 h 1990725"/>
              <a:gd name="connsiteX604" fmla="*/ 2340162 w 4627560"/>
              <a:gd name="connsiteY604" fmla="*/ 325299 h 1990725"/>
              <a:gd name="connsiteX605" fmla="*/ 2358685 w 4627560"/>
              <a:gd name="connsiteY605" fmla="*/ 325299 h 1990725"/>
              <a:gd name="connsiteX606" fmla="*/ 2358685 w 4627560"/>
              <a:gd name="connsiteY606" fmla="*/ 288253 h 1990725"/>
              <a:gd name="connsiteX607" fmla="*/ 2673575 w 4627560"/>
              <a:gd name="connsiteY607" fmla="*/ 272046 h 1990725"/>
              <a:gd name="connsiteX608" fmla="*/ 2733773 w 4627560"/>
              <a:gd name="connsiteY608" fmla="*/ 272046 h 1990725"/>
              <a:gd name="connsiteX609" fmla="*/ 2768504 w 4627560"/>
              <a:gd name="connsiteY609" fmla="*/ 276678 h 1990725"/>
              <a:gd name="connsiteX610" fmla="*/ 2803234 w 4627560"/>
              <a:gd name="connsiteY610" fmla="*/ 329930 h 1990725"/>
              <a:gd name="connsiteX611" fmla="*/ 2775450 w 4627560"/>
              <a:gd name="connsiteY611" fmla="*/ 378553 h 1990725"/>
              <a:gd name="connsiteX612" fmla="*/ 2782396 w 4627560"/>
              <a:gd name="connsiteY612" fmla="*/ 390128 h 1990725"/>
              <a:gd name="connsiteX613" fmla="*/ 2819441 w 4627560"/>
              <a:gd name="connsiteY613" fmla="*/ 452644 h 1990725"/>
              <a:gd name="connsiteX614" fmla="*/ 2770819 w 4627560"/>
              <a:gd name="connsiteY614" fmla="*/ 452644 h 1990725"/>
              <a:gd name="connsiteX615" fmla="*/ 2738405 w 4627560"/>
              <a:gd name="connsiteY615" fmla="*/ 390128 h 1990725"/>
              <a:gd name="connsiteX616" fmla="*/ 2717566 w 4627560"/>
              <a:gd name="connsiteY616" fmla="*/ 390128 h 1990725"/>
              <a:gd name="connsiteX617" fmla="*/ 2717566 w 4627560"/>
              <a:gd name="connsiteY617" fmla="*/ 452644 h 1990725"/>
              <a:gd name="connsiteX618" fmla="*/ 2673575 w 4627560"/>
              <a:gd name="connsiteY618" fmla="*/ 452644 h 1990725"/>
              <a:gd name="connsiteX619" fmla="*/ 2673575 w 4627560"/>
              <a:gd name="connsiteY619" fmla="*/ 272046 h 1990725"/>
              <a:gd name="connsiteX620" fmla="*/ 2268387 w 4627560"/>
              <a:gd name="connsiteY620" fmla="*/ 272046 h 1990725"/>
              <a:gd name="connsiteX621" fmla="*/ 2312378 w 4627560"/>
              <a:gd name="connsiteY621" fmla="*/ 272046 h 1990725"/>
              <a:gd name="connsiteX622" fmla="*/ 2312378 w 4627560"/>
              <a:gd name="connsiteY622" fmla="*/ 306776 h 1990725"/>
              <a:gd name="connsiteX623" fmla="*/ 2268387 w 4627560"/>
              <a:gd name="connsiteY623" fmla="*/ 306776 h 1990725"/>
              <a:gd name="connsiteX624" fmla="*/ 2268387 w 4627560"/>
              <a:gd name="connsiteY624" fmla="*/ 272046 h 1990725"/>
              <a:gd name="connsiteX625" fmla="*/ 1650191 w 4627560"/>
              <a:gd name="connsiteY625" fmla="*/ 272046 h 1990725"/>
              <a:gd name="connsiteX626" fmla="*/ 1694182 w 4627560"/>
              <a:gd name="connsiteY626" fmla="*/ 272046 h 1990725"/>
              <a:gd name="connsiteX627" fmla="*/ 1694182 w 4627560"/>
              <a:gd name="connsiteY627" fmla="*/ 306776 h 1990725"/>
              <a:gd name="connsiteX628" fmla="*/ 1650191 w 4627560"/>
              <a:gd name="connsiteY628" fmla="*/ 306776 h 1990725"/>
              <a:gd name="connsiteX629" fmla="*/ 1650191 w 4627560"/>
              <a:gd name="connsiteY629" fmla="*/ 272046 h 1990725"/>
              <a:gd name="connsiteX630" fmla="*/ 1288995 w 4627560"/>
              <a:gd name="connsiteY630" fmla="*/ 272046 h 1990725"/>
              <a:gd name="connsiteX631" fmla="*/ 1332986 w 4627560"/>
              <a:gd name="connsiteY631" fmla="*/ 272046 h 1990725"/>
              <a:gd name="connsiteX632" fmla="*/ 1332986 w 4627560"/>
              <a:gd name="connsiteY632" fmla="*/ 387815 h 1990725"/>
              <a:gd name="connsiteX633" fmla="*/ 1365402 w 4627560"/>
              <a:gd name="connsiteY633" fmla="*/ 417913 h 1990725"/>
              <a:gd name="connsiteX634" fmla="*/ 1397817 w 4627560"/>
              <a:gd name="connsiteY634" fmla="*/ 387815 h 1990725"/>
              <a:gd name="connsiteX635" fmla="*/ 1397817 w 4627560"/>
              <a:gd name="connsiteY635" fmla="*/ 272046 h 1990725"/>
              <a:gd name="connsiteX636" fmla="*/ 1441809 w 4627560"/>
              <a:gd name="connsiteY636" fmla="*/ 272046 h 1990725"/>
              <a:gd name="connsiteX637" fmla="*/ 1441809 w 4627560"/>
              <a:gd name="connsiteY637" fmla="*/ 387815 h 1990725"/>
              <a:gd name="connsiteX638" fmla="*/ 1365402 w 4627560"/>
              <a:gd name="connsiteY638" fmla="*/ 457274 h 1990725"/>
              <a:gd name="connsiteX639" fmla="*/ 1288995 w 4627560"/>
              <a:gd name="connsiteY639" fmla="*/ 387815 h 1990725"/>
              <a:gd name="connsiteX640" fmla="*/ 1288995 w 4627560"/>
              <a:gd name="connsiteY640" fmla="*/ 272046 h 1990725"/>
              <a:gd name="connsiteX641" fmla="*/ 156786 w 4627560"/>
              <a:gd name="connsiteY641" fmla="*/ 272046 h 1990725"/>
              <a:gd name="connsiteX642" fmla="*/ 270239 w 4627560"/>
              <a:gd name="connsiteY642" fmla="*/ 272046 h 1990725"/>
              <a:gd name="connsiteX643" fmla="*/ 270239 w 4627560"/>
              <a:gd name="connsiteY643" fmla="*/ 311407 h 1990725"/>
              <a:gd name="connsiteX644" fmla="*/ 200777 w 4627560"/>
              <a:gd name="connsiteY644" fmla="*/ 311407 h 1990725"/>
              <a:gd name="connsiteX645" fmla="*/ 200777 w 4627560"/>
              <a:gd name="connsiteY645" fmla="*/ 343821 h 1990725"/>
              <a:gd name="connsiteX646" fmla="*/ 256346 w 4627560"/>
              <a:gd name="connsiteY646" fmla="*/ 343821 h 1990725"/>
              <a:gd name="connsiteX647" fmla="*/ 256346 w 4627560"/>
              <a:gd name="connsiteY647" fmla="*/ 383183 h 1990725"/>
              <a:gd name="connsiteX648" fmla="*/ 200777 w 4627560"/>
              <a:gd name="connsiteY648" fmla="*/ 383183 h 1990725"/>
              <a:gd name="connsiteX649" fmla="*/ 200777 w 4627560"/>
              <a:gd name="connsiteY649" fmla="*/ 417912 h 1990725"/>
              <a:gd name="connsiteX650" fmla="*/ 274869 w 4627560"/>
              <a:gd name="connsiteY650" fmla="*/ 417912 h 1990725"/>
              <a:gd name="connsiteX651" fmla="*/ 274869 w 4627560"/>
              <a:gd name="connsiteY651" fmla="*/ 452644 h 1990725"/>
              <a:gd name="connsiteX652" fmla="*/ 156786 w 4627560"/>
              <a:gd name="connsiteY652" fmla="*/ 452644 h 1990725"/>
              <a:gd name="connsiteX653" fmla="*/ 156786 w 4627560"/>
              <a:gd name="connsiteY653" fmla="*/ 272046 h 1990725"/>
              <a:gd name="connsiteX654" fmla="*/ 3583509 w 4627560"/>
              <a:gd name="connsiteY654" fmla="*/ 269730 h 1990725"/>
              <a:gd name="connsiteX655" fmla="*/ 3627500 w 4627560"/>
              <a:gd name="connsiteY655" fmla="*/ 269730 h 1990725"/>
              <a:gd name="connsiteX656" fmla="*/ 3627500 w 4627560"/>
              <a:gd name="connsiteY656" fmla="*/ 452644 h 1990725"/>
              <a:gd name="connsiteX657" fmla="*/ 3585825 w 4627560"/>
              <a:gd name="connsiteY657" fmla="*/ 452644 h 1990725"/>
              <a:gd name="connsiteX658" fmla="*/ 3585825 w 4627560"/>
              <a:gd name="connsiteY658" fmla="*/ 443383 h 1990725"/>
              <a:gd name="connsiteX659" fmla="*/ 3585825 w 4627560"/>
              <a:gd name="connsiteY659" fmla="*/ 436435 h 1990725"/>
              <a:gd name="connsiteX660" fmla="*/ 3548779 w 4627560"/>
              <a:gd name="connsiteY660" fmla="*/ 454958 h 1990725"/>
              <a:gd name="connsiteX661" fmla="*/ 3488579 w 4627560"/>
              <a:gd name="connsiteY661" fmla="*/ 385499 h 1990725"/>
              <a:gd name="connsiteX662" fmla="*/ 3548779 w 4627560"/>
              <a:gd name="connsiteY662" fmla="*/ 318353 h 1990725"/>
              <a:gd name="connsiteX663" fmla="*/ 3583509 w 4627560"/>
              <a:gd name="connsiteY663" fmla="*/ 329930 h 1990725"/>
              <a:gd name="connsiteX664" fmla="*/ 3583509 w 4627560"/>
              <a:gd name="connsiteY664" fmla="*/ 322983 h 1990725"/>
              <a:gd name="connsiteX665" fmla="*/ 3583509 w 4627560"/>
              <a:gd name="connsiteY665" fmla="*/ 269730 h 1990725"/>
              <a:gd name="connsiteX666" fmla="*/ 4295483 w 4627560"/>
              <a:gd name="connsiteY666" fmla="*/ 60763 h 1990725"/>
              <a:gd name="connsiteX667" fmla="*/ 84614 w 4627560"/>
              <a:gd name="connsiteY667" fmla="*/ 1124793 h 1990725"/>
              <a:gd name="connsiteX668" fmla="*/ 4295483 w 4627560"/>
              <a:gd name="connsiteY668" fmla="*/ 1124793 h 1990725"/>
              <a:gd name="connsiteX669" fmla="*/ 4295483 w 4627560"/>
              <a:gd name="connsiteY669" fmla="*/ 60763 h 1990725"/>
              <a:gd name="connsiteX670" fmla="*/ 0 w 4627560"/>
              <a:gd name="connsiteY670" fmla="*/ 1990725 h 1990725"/>
              <a:gd name="connsiteX671" fmla="*/ 4627560 w 4627560"/>
              <a:gd name="connsiteY671" fmla="*/ 0 h 1990725"/>
              <a:gd name="connsiteX672" fmla="*/ 4627560 w 4627560"/>
              <a:gd name="connsiteY672" fmla="*/ 1990725 h 1990725"/>
              <a:gd name="connsiteX673" fmla="*/ 0 w 4627560"/>
              <a:gd name="connsiteY673" fmla="*/ 1990725 h 1990725"/>
              <a:gd name="connsiteX0" fmla="*/ 1853937 w 4627560"/>
              <a:gd name="connsiteY0" fmla="*/ 635556 h 1990725"/>
              <a:gd name="connsiteX1" fmla="*/ 1819207 w 4627560"/>
              <a:gd name="connsiteY1" fmla="*/ 651765 h 1990725"/>
              <a:gd name="connsiteX2" fmla="*/ 1835414 w 4627560"/>
              <a:gd name="connsiteY2" fmla="*/ 665656 h 1990725"/>
              <a:gd name="connsiteX3" fmla="*/ 1858569 w 4627560"/>
              <a:gd name="connsiteY3" fmla="*/ 637872 h 1990725"/>
              <a:gd name="connsiteX4" fmla="*/ 1858569 w 4627560"/>
              <a:gd name="connsiteY4" fmla="*/ 635556 h 1990725"/>
              <a:gd name="connsiteX5" fmla="*/ 1853937 w 4627560"/>
              <a:gd name="connsiteY5" fmla="*/ 635556 h 1990725"/>
              <a:gd name="connsiteX6" fmla="*/ 392950 w 4627560"/>
              <a:gd name="connsiteY6" fmla="*/ 635556 h 1990725"/>
              <a:gd name="connsiteX7" fmla="*/ 358220 w 4627560"/>
              <a:gd name="connsiteY7" fmla="*/ 651765 h 1990725"/>
              <a:gd name="connsiteX8" fmla="*/ 374427 w 4627560"/>
              <a:gd name="connsiteY8" fmla="*/ 665656 h 1990725"/>
              <a:gd name="connsiteX9" fmla="*/ 397582 w 4627560"/>
              <a:gd name="connsiteY9" fmla="*/ 637872 h 1990725"/>
              <a:gd name="connsiteX10" fmla="*/ 397582 w 4627560"/>
              <a:gd name="connsiteY10" fmla="*/ 635556 h 1990725"/>
              <a:gd name="connsiteX11" fmla="*/ 392950 w 4627560"/>
              <a:gd name="connsiteY11" fmla="*/ 635556 h 1990725"/>
              <a:gd name="connsiteX12" fmla="*/ 1379291 w 4627560"/>
              <a:gd name="connsiteY12" fmla="*/ 600826 h 1990725"/>
              <a:gd name="connsiteX13" fmla="*/ 1351506 w 4627560"/>
              <a:gd name="connsiteY13" fmla="*/ 633242 h 1990725"/>
              <a:gd name="connsiteX14" fmla="*/ 1376975 w 4627560"/>
              <a:gd name="connsiteY14" fmla="*/ 665656 h 1990725"/>
              <a:gd name="connsiteX15" fmla="*/ 1404759 w 4627560"/>
              <a:gd name="connsiteY15" fmla="*/ 633242 h 1990725"/>
              <a:gd name="connsiteX16" fmla="*/ 1379291 w 4627560"/>
              <a:gd name="connsiteY16" fmla="*/ 600826 h 1990725"/>
              <a:gd name="connsiteX17" fmla="*/ 812029 w 4627560"/>
              <a:gd name="connsiteY17" fmla="*/ 598513 h 1990725"/>
              <a:gd name="connsiteX18" fmla="*/ 786560 w 4627560"/>
              <a:gd name="connsiteY18" fmla="*/ 628611 h 1990725"/>
              <a:gd name="connsiteX19" fmla="*/ 814344 w 4627560"/>
              <a:gd name="connsiteY19" fmla="*/ 661026 h 1990725"/>
              <a:gd name="connsiteX20" fmla="*/ 837498 w 4627560"/>
              <a:gd name="connsiteY20" fmla="*/ 628611 h 1990725"/>
              <a:gd name="connsiteX21" fmla="*/ 812029 w 4627560"/>
              <a:gd name="connsiteY21" fmla="*/ 598513 h 1990725"/>
              <a:gd name="connsiteX22" fmla="*/ 2127149 w 4627560"/>
              <a:gd name="connsiteY22" fmla="*/ 596197 h 1990725"/>
              <a:gd name="connsiteX23" fmla="*/ 2101680 w 4627560"/>
              <a:gd name="connsiteY23" fmla="*/ 619350 h 1990725"/>
              <a:gd name="connsiteX24" fmla="*/ 2147987 w 4627560"/>
              <a:gd name="connsiteY24" fmla="*/ 619350 h 1990725"/>
              <a:gd name="connsiteX25" fmla="*/ 2127149 w 4627560"/>
              <a:gd name="connsiteY25" fmla="*/ 596197 h 1990725"/>
              <a:gd name="connsiteX26" fmla="*/ 1138495 w 4627560"/>
              <a:gd name="connsiteY26" fmla="*/ 577673 h 1990725"/>
              <a:gd name="connsiteX27" fmla="*/ 1163963 w 4627560"/>
              <a:gd name="connsiteY27" fmla="*/ 577673 h 1990725"/>
              <a:gd name="connsiteX28" fmla="*/ 1163963 w 4627560"/>
              <a:gd name="connsiteY28" fmla="*/ 684178 h 1990725"/>
              <a:gd name="connsiteX29" fmla="*/ 1138495 w 4627560"/>
              <a:gd name="connsiteY29" fmla="*/ 684178 h 1990725"/>
              <a:gd name="connsiteX30" fmla="*/ 1138495 w 4627560"/>
              <a:gd name="connsiteY30" fmla="*/ 577673 h 1990725"/>
              <a:gd name="connsiteX31" fmla="*/ 573548 w 4627560"/>
              <a:gd name="connsiteY31" fmla="*/ 577673 h 1990725"/>
              <a:gd name="connsiteX32" fmla="*/ 599016 w 4627560"/>
              <a:gd name="connsiteY32" fmla="*/ 577673 h 1990725"/>
              <a:gd name="connsiteX33" fmla="*/ 599016 w 4627560"/>
              <a:gd name="connsiteY33" fmla="*/ 684178 h 1990725"/>
              <a:gd name="connsiteX34" fmla="*/ 573548 w 4627560"/>
              <a:gd name="connsiteY34" fmla="*/ 684178 h 1990725"/>
              <a:gd name="connsiteX35" fmla="*/ 573548 w 4627560"/>
              <a:gd name="connsiteY35" fmla="*/ 577673 h 1990725"/>
              <a:gd name="connsiteX36" fmla="*/ 2261441 w 4627560"/>
              <a:gd name="connsiteY36" fmla="*/ 575358 h 1990725"/>
              <a:gd name="connsiteX37" fmla="*/ 2266071 w 4627560"/>
              <a:gd name="connsiteY37" fmla="*/ 575358 h 1990725"/>
              <a:gd name="connsiteX38" fmla="*/ 2266071 w 4627560"/>
              <a:gd name="connsiteY38" fmla="*/ 600827 h 1990725"/>
              <a:gd name="connsiteX39" fmla="*/ 2259125 w 4627560"/>
              <a:gd name="connsiteY39" fmla="*/ 600827 h 1990725"/>
              <a:gd name="connsiteX40" fmla="*/ 2229025 w 4627560"/>
              <a:gd name="connsiteY40" fmla="*/ 623981 h 1990725"/>
              <a:gd name="connsiteX41" fmla="*/ 2226710 w 4627560"/>
              <a:gd name="connsiteY41" fmla="*/ 640188 h 1990725"/>
              <a:gd name="connsiteX42" fmla="*/ 2226710 w 4627560"/>
              <a:gd name="connsiteY42" fmla="*/ 684179 h 1990725"/>
              <a:gd name="connsiteX43" fmla="*/ 2201241 w 4627560"/>
              <a:gd name="connsiteY43" fmla="*/ 684179 h 1990725"/>
              <a:gd name="connsiteX44" fmla="*/ 2201241 w 4627560"/>
              <a:gd name="connsiteY44" fmla="*/ 577674 h 1990725"/>
              <a:gd name="connsiteX45" fmla="*/ 2226710 w 4627560"/>
              <a:gd name="connsiteY45" fmla="*/ 577674 h 1990725"/>
              <a:gd name="connsiteX46" fmla="*/ 2226710 w 4627560"/>
              <a:gd name="connsiteY46" fmla="*/ 596197 h 1990725"/>
              <a:gd name="connsiteX47" fmla="*/ 2226710 w 4627560"/>
              <a:gd name="connsiteY47" fmla="*/ 603142 h 1990725"/>
              <a:gd name="connsiteX48" fmla="*/ 2261441 w 4627560"/>
              <a:gd name="connsiteY48" fmla="*/ 575358 h 1990725"/>
              <a:gd name="connsiteX49" fmla="*/ 2129464 w 4627560"/>
              <a:gd name="connsiteY49" fmla="*/ 575358 h 1990725"/>
              <a:gd name="connsiteX50" fmla="*/ 2175771 w 4627560"/>
              <a:gd name="connsiteY50" fmla="*/ 626297 h 1990725"/>
              <a:gd name="connsiteX51" fmla="*/ 2175771 w 4627560"/>
              <a:gd name="connsiteY51" fmla="*/ 635558 h 1990725"/>
              <a:gd name="connsiteX52" fmla="*/ 2101680 w 4627560"/>
              <a:gd name="connsiteY52" fmla="*/ 635558 h 1990725"/>
              <a:gd name="connsiteX53" fmla="*/ 2134096 w 4627560"/>
              <a:gd name="connsiteY53" fmla="*/ 663343 h 1990725"/>
              <a:gd name="connsiteX54" fmla="*/ 2164194 w 4627560"/>
              <a:gd name="connsiteY54" fmla="*/ 651765 h 1990725"/>
              <a:gd name="connsiteX55" fmla="*/ 2173455 w 4627560"/>
              <a:gd name="connsiteY55" fmla="*/ 670288 h 1990725"/>
              <a:gd name="connsiteX56" fmla="*/ 2131780 w 4627560"/>
              <a:gd name="connsiteY56" fmla="*/ 686495 h 1990725"/>
              <a:gd name="connsiteX57" fmla="*/ 2073896 w 4627560"/>
              <a:gd name="connsiteY57" fmla="*/ 630927 h 1990725"/>
              <a:gd name="connsiteX58" fmla="*/ 2129464 w 4627560"/>
              <a:gd name="connsiteY58" fmla="*/ 575358 h 1990725"/>
              <a:gd name="connsiteX59" fmla="*/ 1499691 w 4627560"/>
              <a:gd name="connsiteY59" fmla="*/ 575358 h 1990725"/>
              <a:gd name="connsiteX60" fmla="*/ 1534421 w 4627560"/>
              <a:gd name="connsiteY60" fmla="*/ 586935 h 1990725"/>
              <a:gd name="connsiteX61" fmla="*/ 1522843 w 4627560"/>
              <a:gd name="connsiteY61" fmla="*/ 607774 h 1990725"/>
              <a:gd name="connsiteX62" fmla="*/ 1497375 w 4627560"/>
              <a:gd name="connsiteY62" fmla="*/ 598513 h 1990725"/>
              <a:gd name="connsiteX63" fmla="*/ 1483484 w 4627560"/>
              <a:gd name="connsiteY63" fmla="*/ 607774 h 1990725"/>
              <a:gd name="connsiteX64" fmla="*/ 1534421 w 4627560"/>
              <a:gd name="connsiteY64" fmla="*/ 654081 h 1990725"/>
              <a:gd name="connsiteX65" fmla="*/ 1492745 w 4627560"/>
              <a:gd name="connsiteY65" fmla="*/ 686495 h 1990725"/>
              <a:gd name="connsiteX66" fmla="*/ 1451068 w 4627560"/>
              <a:gd name="connsiteY66" fmla="*/ 670288 h 1990725"/>
              <a:gd name="connsiteX67" fmla="*/ 1464961 w 4627560"/>
              <a:gd name="connsiteY67" fmla="*/ 654081 h 1990725"/>
              <a:gd name="connsiteX68" fmla="*/ 1495059 w 4627560"/>
              <a:gd name="connsiteY68" fmla="*/ 665657 h 1990725"/>
              <a:gd name="connsiteX69" fmla="*/ 1508952 w 4627560"/>
              <a:gd name="connsiteY69" fmla="*/ 656395 h 1990725"/>
              <a:gd name="connsiteX70" fmla="*/ 1458013 w 4627560"/>
              <a:gd name="connsiteY70" fmla="*/ 607774 h 1990725"/>
              <a:gd name="connsiteX71" fmla="*/ 1499691 w 4627560"/>
              <a:gd name="connsiteY71" fmla="*/ 575358 h 1990725"/>
              <a:gd name="connsiteX72" fmla="*/ 1261207 w 4627560"/>
              <a:gd name="connsiteY72" fmla="*/ 575358 h 1990725"/>
              <a:gd name="connsiteX73" fmla="*/ 1298253 w 4627560"/>
              <a:gd name="connsiteY73" fmla="*/ 614720 h 1990725"/>
              <a:gd name="connsiteX74" fmla="*/ 1298253 w 4627560"/>
              <a:gd name="connsiteY74" fmla="*/ 684179 h 1990725"/>
              <a:gd name="connsiteX75" fmla="*/ 1272784 w 4627560"/>
              <a:gd name="connsiteY75" fmla="*/ 684179 h 1990725"/>
              <a:gd name="connsiteX76" fmla="*/ 1272784 w 4627560"/>
              <a:gd name="connsiteY76" fmla="*/ 621665 h 1990725"/>
              <a:gd name="connsiteX77" fmla="*/ 1256577 w 4627560"/>
              <a:gd name="connsiteY77" fmla="*/ 600827 h 1990725"/>
              <a:gd name="connsiteX78" fmla="*/ 1228793 w 4627560"/>
              <a:gd name="connsiteY78" fmla="*/ 621665 h 1990725"/>
              <a:gd name="connsiteX79" fmla="*/ 1226477 w 4627560"/>
              <a:gd name="connsiteY79" fmla="*/ 635558 h 1990725"/>
              <a:gd name="connsiteX80" fmla="*/ 1226477 w 4627560"/>
              <a:gd name="connsiteY80" fmla="*/ 684179 h 1990725"/>
              <a:gd name="connsiteX81" fmla="*/ 1198693 w 4627560"/>
              <a:gd name="connsiteY81" fmla="*/ 684179 h 1990725"/>
              <a:gd name="connsiteX82" fmla="*/ 1198693 w 4627560"/>
              <a:gd name="connsiteY82" fmla="*/ 577674 h 1990725"/>
              <a:gd name="connsiteX83" fmla="*/ 1224161 w 4627560"/>
              <a:gd name="connsiteY83" fmla="*/ 577674 h 1990725"/>
              <a:gd name="connsiteX84" fmla="*/ 1224161 w 4627560"/>
              <a:gd name="connsiteY84" fmla="*/ 591565 h 1990725"/>
              <a:gd name="connsiteX85" fmla="*/ 1224161 w 4627560"/>
              <a:gd name="connsiteY85" fmla="*/ 598513 h 1990725"/>
              <a:gd name="connsiteX86" fmla="*/ 1261207 w 4627560"/>
              <a:gd name="connsiteY86" fmla="*/ 575358 h 1990725"/>
              <a:gd name="connsiteX87" fmla="*/ 805083 w 4627560"/>
              <a:gd name="connsiteY87" fmla="*/ 575358 h 1990725"/>
              <a:gd name="connsiteX88" fmla="*/ 837498 w 4627560"/>
              <a:gd name="connsiteY88" fmla="*/ 589251 h 1990725"/>
              <a:gd name="connsiteX89" fmla="*/ 837498 w 4627560"/>
              <a:gd name="connsiteY89" fmla="*/ 586935 h 1990725"/>
              <a:gd name="connsiteX90" fmla="*/ 837498 w 4627560"/>
              <a:gd name="connsiteY90" fmla="*/ 577674 h 1990725"/>
              <a:gd name="connsiteX91" fmla="*/ 862967 w 4627560"/>
              <a:gd name="connsiteY91" fmla="*/ 577674 h 1990725"/>
              <a:gd name="connsiteX92" fmla="*/ 862967 w 4627560"/>
              <a:gd name="connsiteY92" fmla="*/ 677233 h 1990725"/>
              <a:gd name="connsiteX93" fmla="*/ 807399 w 4627560"/>
              <a:gd name="connsiteY93" fmla="*/ 728172 h 1990725"/>
              <a:gd name="connsiteX94" fmla="*/ 770353 w 4627560"/>
              <a:gd name="connsiteY94" fmla="*/ 718910 h 1990725"/>
              <a:gd name="connsiteX95" fmla="*/ 777299 w 4627560"/>
              <a:gd name="connsiteY95" fmla="*/ 698072 h 1990725"/>
              <a:gd name="connsiteX96" fmla="*/ 807399 w 4627560"/>
              <a:gd name="connsiteY96" fmla="*/ 705018 h 1990725"/>
              <a:gd name="connsiteX97" fmla="*/ 837498 w 4627560"/>
              <a:gd name="connsiteY97" fmla="*/ 679549 h 1990725"/>
              <a:gd name="connsiteX98" fmla="*/ 837498 w 4627560"/>
              <a:gd name="connsiteY98" fmla="*/ 672604 h 1990725"/>
              <a:gd name="connsiteX99" fmla="*/ 837498 w 4627560"/>
              <a:gd name="connsiteY99" fmla="*/ 667972 h 1990725"/>
              <a:gd name="connsiteX100" fmla="*/ 807399 w 4627560"/>
              <a:gd name="connsiteY100" fmla="*/ 681865 h 1990725"/>
              <a:gd name="connsiteX101" fmla="*/ 758776 w 4627560"/>
              <a:gd name="connsiteY101" fmla="*/ 628611 h 1990725"/>
              <a:gd name="connsiteX102" fmla="*/ 805083 w 4627560"/>
              <a:gd name="connsiteY102" fmla="*/ 575358 h 1990725"/>
              <a:gd name="connsiteX103" fmla="*/ 696261 w 4627560"/>
              <a:gd name="connsiteY103" fmla="*/ 575358 h 1990725"/>
              <a:gd name="connsiteX104" fmla="*/ 733306 w 4627560"/>
              <a:gd name="connsiteY104" fmla="*/ 614720 h 1990725"/>
              <a:gd name="connsiteX105" fmla="*/ 733306 w 4627560"/>
              <a:gd name="connsiteY105" fmla="*/ 684179 h 1990725"/>
              <a:gd name="connsiteX106" fmla="*/ 707838 w 4627560"/>
              <a:gd name="connsiteY106" fmla="*/ 684179 h 1990725"/>
              <a:gd name="connsiteX107" fmla="*/ 707838 w 4627560"/>
              <a:gd name="connsiteY107" fmla="*/ 621665 h 1990725"/>
              <a:gd name="connsiteX108" fmla="*/ 691631 w 4627560"/>
              <a:gd name="connsiteY108" fmla="*/ 600827 h 1990725"/>
              <a:gd name="connsiteX109" fmla="*/ 663846 w 4627560"/>
              <a:gd name="connsiteY109" fmla="*/ 621665 h 1990725"/>
              <a:gd name="connsiteX110" fmla="*/ 661531 w 4627560"/>
              <a:gd name="connsiteY110" fmla="*/ 635558 h 1990725"/>
              <a:gd name="connsiteX111" fmla="*/ 661531 w 4627560"/>
              <a:gd name="connsiteY111" fmla="*/ 684179 h 1990725"/>
              <a:gd name="connsiteX112" fmla="*/ 636062 w 4627560"/>
              <a:gd name="connsiteY112" fmla="*/ 684179 h 1990725"/>
              <a:gd name="connsiteX113" fmla="*/ 636062 w 4627560"/>
              <a:gd name="connsiteY113" fmla="*/ 577674 h 1990725"/>
              <a:gd name="connsiteX114" fmla="*/ 659215 w 4627560"/>
              <a:gd name="connsiteY114" fmla="*/ 577674 h 1990725"/>
              <a:gd name="connsiteX115" fmla="*/ 659215 w 4627560"/>
              <a:gd name="connsiteY115" fmla="*/ 591565 h 1990725"/>
              <a:gd name="connsiteX116" fmla="*/ 659215 w 4627560"/>
              <a:gd name="connsiteY116" fmla="*/ 598513 h 1990725"/>
              <a:gd name="connsiteX117" fmla="*/ 696261 w 4627560"/>
              <a:gd name="connsiteY117" fmla="*/ 575358 h 1990725"/>
              <a:gd name="connsiteX118" fmla="*/ 1842362 w 4627560"/>
              <a:gd name="connsiteY118" fmla="*/ 573042 h 1990725"/>
              <a:gd name="connsiteX119" fmla="*/ 1886353 w 4627560"/>
              <a:gd name="connsiteY119" fmla="*/ 614719 h 1990725"/>
              <a:gd name="connsiteX120" fmla="*/ 1886353 w 4627560"/>
              <a:gd name="connsiteY120" fmla="*/ 684179 h 1990725"/>
              <a:gd name="connsiteX121" fmla="*/ 1860884 w 4627560"/>
              <a:gd name="connsiteY121" fmla="*/ 684179 h 1990725"/>
              <a:gd name="connsiteX122" fmla="*/ 1860884 w 4627560"/>
              <a:gd name="connsiteY122" fmla="*/ 674918 h 1990725"/>
              <a:gd name="connsiteX123" fmla="*/ 1860884 w 4627560"/>
              <a:gd name="connsiteY123" fmla="*/ 667972 h 1990725"/>
              <a:gd name="connsiteX124" fmla="*/ 1828469 w 4627560"/>
              <a:gd name="connsiteY124" fmla="*/ 686495 h 1990725"/>
              <a:gd name="connsiteX125" fmla="*/ 1791423 w 4627560"/>
              <a:gd name="connsiteY125" fmla="*/ 654079 h 1990725"/>
              <a:gd name="connsiteX126" fmla="*/ 1856253 w 4627560"/>
              <a:gd name="connsiteY126" fmla="*/ 617034 h 1990725"/>
              <a:gd name="connsiteX127" fmla="*/ 1860884 w 4627560"/>
              <a:gd name="connsiteY127" fmla="*/ 617034 h 1990725"/>
              <a:gd name="connsiteX128" fmla="*/ 1860884 w 4627560"/>
              <a:gd name="connsiteY128" fmla="*/ 614719 h 1990725"/>
              <a:gd name="connsiteX129" fmla="*/ 1840046 w 4627560"/>
              <a:gd name="connsiteY129" fmla="*/ 596195 h 1990725"/>
              <a:gd name="connsiteX130" fmla="*/ 1809946 w 4627560"/>
              <a:gd name="connsiteY130" fmla="*/ 605458 h 1990725"/>
              <a:gd name="connsiteX131" fmla="*/ 1800685 w 4627560"/>
              <a:gd name="connsiteY131" fmla="*/ 586935 h 1990725"/>
              <a:gd name="connsiteX132" fmla="*/ 1842362 w 4627560"/>
              <a:gd name="connsiteY132" fmla="*/ 573042 h 1990725"/>
              <a:gd name="connsiteX133" fmla="*/ 379059 w 4627560"/>
              <a:gd name="connsiteY133" fmla="*/ 573042 h 1990725"/>
              <a:gd name="connsiteX134" fmla="*/ 423050 w 4627560"/>
              <a:gd name="connsiteY134" fmla="*/ 614719 h 1990725"/>
              <a:gd name="connsiteX135" fmla="*/ 423050 w 4627560"/>
              <a:gd name="connsiteY135" fmla="*/ 684179 h 1990725"/>
              <a:gd name="connsiteX136" fmla="*/ 397582 w 4627560"/>
              <a:gd name="connsiteY136" fmla="*/ 684179 h 1990725"/>
              <a:gd name="connsiteX137" fmla="*/ 397582 w 4627560"/>
              <a:gd name="connsiteY137" fmla="*/ 674918 h 1990725"/>
              <a:gd name="connsiteX138" fmla="*/ 397582 w 4627560"/>
              <a:gd name="connsiteY138" fmla="*/ 667972 h 1990725"/>
              <a:gd name="connsiteX139" fmla="*/ 365166 w 4627560"/>
              <a:gd name="connsiteY139" fmla="*/ 686495 h 1990725"/>
              <a:gd name="connsiteX140" fmla="*/ 328120 w 4627560"/>
              <a:gd name="connsiteY140" fmla="*/ 654079 h 1990725"/>
              <a:gd name="connsiteX141" fmla="*/ 392950 w 4627560"/>
              <a:gd name="connsiteY141" fmla="*/ 617034 h 1990725"/>
              <a:gd name="connsiteX142" fmla="*/ 397582 w 4627560"/>
              <a:gd name="connsiteY142" fmla="*/ 617034 h 1990725"/>
              <a:gd name="connsiteX143" fmla="*/ 397582 w 4627560"/>
              <a:gd name="connsiteY143" fmla="*/ 614719 h 1990725"/>
              <a:gd name="connsiteX144" fmla="*/ 376743 w 4627560"/>
              <a:gd name="connsiteY144" fmla="*/ 596195 h 1990725"/>
              <a:gd name="connsiteX145" fmla="*/ 346643 w 4627560"/>
              <a:gd name="connsiteY145" fmla="*/ 605458 h 1990725"/>
              <a:gd name="connsiteX146" fmla="*/ 337381 w 4627560"/>
              <a:gd name="connsiteY146" fmla="*/ 586935 h 1990725"/>
              <a:gd name="connsiteX147" fmla="*/ 379059 w 4627560"/>
              <a:gd name="connsiteY147" fmla="*/ 573042 h 1990725"/>
              <a:gd name="connsiteX148" fmla="*/ 2004437 w 4627560"/>
              <a:gd name="connsiteY148" fmla="*/ 549888 h 1990725"/>
              <a:gd name="connsiteX149" fmla="*/ 2029906 w 4627560"/>
              <a:gd name="connsiteY149" fmla="*/ 549888 h 1990725"/>
              <a:gd name="connsiteX150" fmla="*/ 2029906 w 4627560"/>
              <a:gd name="connsiteY150" fmla="*/ 579988 h 1990725"/>
              <a:gd name="connsiteX151" fmla="*/ 2053058 w 4627560"/>
              <a:gd name="connsiteY151" fmla="*/ 579988 h 1990725"/>
              <a:gd name="connsiteX152" fmla="*/ 2053058 w 4627560"/>
              <a:gd name="connsiteY152" fmla="*/ 600827 h 1990725"/>
              <a:gd name="connsiteX153" fmla="*/ 2029906 w 4627560"/>
              <a:gd name="connsiteY153" fmla="*/ 600827 h 1990725"/>
              <a:gd name="connsiteX154" fmla="*/ 2029906 w 4627560"/>
              <a:gd name="connsiteY154" fmla="*/ 642502 h 1990725"/>
              <a:gd name="connsiteX155" fmla="*/ 2050744 w 4627560"/>
              <a:gd name="connsiteY155" fmla="*/ 663341 h 1990725"/>
              <a:gd name="connsiteX156" fmla="*/ 2055374 w 4627560"/>
              <a:gd name="connsiteY156" fmla="*/ 663341 h 1990725"/>
              <a:gd name="connsiteX157" fmla="*/ 2055374 w 4627560"/>
              <a:gd name="connsiteY157" fmla="*/ 686493 h 1990725"/>
              <a:gd name="connsiteX158" fmla="*/ 2046113 w 4627560"/>
              <a:gd name="connsiteY158" fmla="*/ 686493 h 1990725"/>
              <a:gd name="connsiteX159" fmla="*/ 2002121 w 4627560"/>
              <a:gd name="connsiteY159" fmla="*/ 647134 h 1990725"/>
              <a:gd name="connsiteX160" fmla="*/ 2002121 w 4627560"/>
              <a:gd name="connsiteY160" fmla="*/ 600827 h 1990725"/>
              <a:gd name="connsiteX161" fmla="*/ 1990544 w 4627560"/>
              <a:gd name="connsiteY161" fmla="*/ 600827 h 1990725"/>
              <a:gd name="connsiteX162" fmla="*/ 1990544 w 4627560"/>
              <a:gd name="connsiteY162" fmla="*/ 579988 h 1990725"/>
              <a:gd name="connsiteX163" fmla="*/ 2004437 w 4627560"/>
              <a:gd name="connsiteY163" fmla="*/ 579988 h 1990725"/>
              <a:gd name="connsiteX164" fmla="*/ 2004437 w 4627560"/>
              <a:gd name="connsiteY164" fmla="*/ 549888 h 1990725"/>
              <a:gd name="connsiteX165" fmla="*/ 1921084 w 4627560"/>
              <a:gd name="connsiteY165" fmla="*/ 549888 h 1990725"/>
              <a:gd name="connsiteX166" fmla="*/ 1946553 w 4627560"/>
              <a:gd name="connsiteY166" fmla="*/ 549888 h 1990725"/>
              <a:gd name="connsiteX167" fmla="*/ 1946553 w 4627560"/>
              <a:gd name="connsiteY167" fmla="*/ 579988 h 1990725"/>
              <a:gd name="connsiteX168" fmla="*/ 1969705 w 4627560"/>
              <a:gd name="connsiteY168" fmla="*/ 579988 h 1990725"/>
              <a:gd name="connsiteX169" fmla="*/ 1969705 w 4627560"/>
              <a:gd name="connsiteY169" fmla="*/ 600827 h 1990725"/>
              <a:gd name="connsiteX170" fmla="*/ 1946553 w 4627560"/>
              <a:gd name="connsiteY170" fmla="*/ 600827 h 1990725"/>
              <a:gd name="connsiteX171" fmla="*/ 1946553 w 4627560"/>
              <a:gd name="connsiteY171" fmla="*/ 642502 h 1990725"/>
              <a:gd name="connsiteX172" fmla="*/ 1967391 w 4627560"/>
              <a:gd name="connsiteY172" fmla="*/ 663341 h 1990725"/>
              <a:gd name="connsiteX173" fmla="*/ 1972021 w 4627560"/>
              <a:gd name="connsiteY173" fmla="*/ 663341 h 1990725"/>
              <a:gd name="connsiteX174" fmla="*/ 1972021 w 4627560"/>
              <a:gd name="connsiteY174" fmla="*/ 686493 h 1990725"/>
              <a:gd name="connsiteX175" fmla="*/ 1962760 w 4627560"/>
              <a:gd name="connsiteY175" fmla="*/ 686493 h 1990725"/>
              <a:gd name="connsiteX176" fmla="*/ 1918768 w 4627560"/>
              <a:gd name="connsiteY176" fmla="*/ 647134 h 1990725"/>
              <a:gd name="connsiteX177" fmla="*/ 1918768 w 4627560"/>
              <a:gd name="connsiteY177" fmla="*/ 600827 h 1990725"/>
              <a:gd name="connsiteX178" fmla="*/ 1907191 w 4627560"/>
              <a:gd name="connsiteY178" fmla="*/ 600827 h 1990725"/>
              <a:gd name="connsiteX179" fmla="*/ 1907191 w 4627560"/>
              <a:gd name="connsiteY179" fmla="*/ 579988 h 1990725"/>
              <a:gd name="connsiteX180" fmla="*/ 1921084 w 4627560"/>
              <a:gd name="connsiteY180" fmla="*/ 579988 h 1990725"/>
              <a:gd name="connsiteX181" fmla="*/ 1921084 w 4627560"/>
              <a:gd name="connsiteY181" fmla="*/ 549888 h 1990725"/>
              <a:gd name="connsiteX182" fmla="*/ 1627033 w 4627560"/>
              <a:gd name="connsiteY182" fmla="*/ 535996 h 1990725"/>
              <a:gd name="connsiteX183" fmla="*/ 1654818 w 4627560"/>
              <a:gd name="connsiteY183" fmla="*/ 535996 h 1990725"/>
              <a:gd name="connsiteX184" fmla="*/ 1684916 w 4627560"/>
              <a:gd name="connsiteY184" fmla="*/ 610087 h 1990725"/>
              <a:gd name="connsiteX185" fmla="*/ 1691863 w 4627560"/>
              <a:gd name="connsiteY185" fmla="*/ 630926 h 1990725"/>
              <a:gd name="connsiteX186" fmla="*/ 1698809 w 4627560"/>
              <a:gd name="connsiteY186" fmla="*/ 610087 h 1990725"/>
              <a:gd name="connsiteX187" fmla="*/ 1728908 w 4627560"/>
              <a:gd name="connsiteY187" fmla="*/ 535996 h 1990725"/>
              <a:gd name="connsiteX188" fmla="*/ 1756693 w 4627560"/>
              <a:gd name="connsiteY188" fmla="*/ 535996 h 1990725"/>
              <a:gd name="connsiteX189" fmla="*/ 1768268 w 4627560"/>
              <a:gd name="connsiteY189" fmla="*/ 684178 h 1990725"/>
              <a:gd name="connsiteX190" fmla="*/ 1740484 w 4627560"/>
              <a:gd name="connsiteY190" fmla="*/ 684178 h 1990725"/>
              <a:gd name="connsiteX191" fmla="*/ 1733538 w 4627560"/>
              <a:gd name="connsiteY191" fmla="*/ 600826 h 1990725"/>
              <a:gd name="connsiteX192" fmla="*/ 1733538 w 4627560"/>
              <a:gd name="connsiteY192" fmla="*/ 577673 h 1990725"/>
              <a:gd name="connsiteX193" fmla="*/ 1726593 w 4627560"/>
              <a:gd name="connsiteY193" fmla="*/ 600826 h 1990725"/>
              <a:gd name="connsiteX194" fmla="*/ 1703439 w 4627560"/>
              <a:gd name="connsiteY194" fmla="*/ 658710 h 1990725"/>
              <a:gd name="connsiteX195" fmla="*/ 1680286 w 4627560"/>
              <a:gd name="connsiteY195" fmla="*/ 658710 h 1990725"/>
              <a:gd name="connsiteX196" fmla="*/ 1657132 w 4627560"/>
              <a:gd name="connsiteY196" fmla="*/ 600826 h 1990725"/>
              <a:gd name="connsiteX197" fmla="*/ 1647870 w 4627560"/>
              <a:gd name="connsiteY197" fmla="*/ 577673 h 1990725"/>
              <a:gd name="connsiteX198" fmla="*/ 1647870 w 4627560"/>
              <a:gd name="connsiteY198" fmla="*/ 600826 h 1990725"/>
              <a:gd name="connsiteX199" fmla="*/ 1640925 w 4627560"/>
              <a:gd name="connsiteY199" fmla="*/ 684178 h 1990725"/>
              <a:gd name="connsiteX200" fmla="*/ 1613141 w 4627560"/>
              <a:gd name="connsiteY200" fmla="*/ 684178 h 1990725"/>
              <a:gd name="connsiteX201" fmla="*/ 1627033 w 4627560"/>
              <a:gd name="connsiteY201" fmla="*/ 535996 h 1990725"/>
              <a:gd name="connsiteX202" fmla="*/ 1400129 w 4627560"/>
              <a:gd name="connsiteY202" fmla="*/ 535996 h 1990725"/>
              <a:gd name="connsiteX203" fmla="*/ 1425598 w 4627560"/>
              <a:gd name="connsiteY203" fmla="*/ 535996 h 1990725"/>
              <a:gd name="connsiteX204" fmla="*/ 1425598 w 4627560"/>
              <a:gd name="connsiteY204" fmla="*/ 684178 h 1990725"/>
              <a:gd name="connsiteX205" fmla="*/ 1400129 w 4627560"/>
              <a:gd name="connsiteY205" fmla="*/ 684178 h 1990725"/>
              <a:gd name="connsiteX206" fmla="*/ 1400129 w 4627560"/>
              <a:gd name="connsiteY206" fmla="*/ 674917 h 1990725"/>
              <a:gd name="connsiteX207" fmla="*/ 1400129 w 4627560"/>
              <a:gd name="connsiteY207" fmla="*/ 667971 h 1990725"/>
              <a:gd name="connsiteX208" fmla="*/ 1367713 w 4627560"/>
              <a:gd name="connsiteY208" fmla="*/ 686494 h 1990725"/>
              <a:gd name="connsiteX209" fmla="*/ 1321407 w 4627560"/>
              <a:gd name="connsiteY209" fmla="*/ 630926 h 1990725"/>
              <a:gd name="connsiteX210" fmla="*/ 1370029 w 4627560"/>
              <a:gd name="connsiteY210" fmla="*/ 575358 h 1990725"/>
              <a:gd name="connsiteX211" fmla="*/ 1400129 w 4627560"/>
              <a:gd name="connsiteY211" fmla="*/ 589249 h 1990725"/>
              <a:gd name="connsiteX212" fmla="*/ 1400129 w 4627560"/>
              <a:gd name="connsiteY212" fmla="*/ 582303 h 1990725"/>
              <a:gd name="connsiteX213" fmla="*/ 1400129 w 4627560"/>
              <a:gd name="connsiteY213" fmla="*/ 535996 h 1990725"/>
              <a:gd name="connsiteX214" fmla="*/ 1138495 w 4627560"/>
              <a:gd name="connsiteY214" fmla="*/ 535996 h 1990725"/>
              <a:gd name="connsiteX215" fmla="*/ 1163963 w 4627560"/>
              <a:gd name="connsiteY215" fmla="*/ 535996 h 1990725"/>
              <a:gd name="connsiteX216" fmla="*/ 1163963 w 4627560"/>
              <a:gd name="connsiteY216" fmla="*/ 559150 h 1990725"/>
              <a:gd name="connsiteX217" fmla="*/ 1138495 w 4627560"/>
              <a:gd name="connsiteY217" fmla="*/ 559150 h 1990725"/>
              <a:gd name="connsiteX218" fmla="*/ 1138495 w 4627560"/>
              <a:gd name="connsiteY218" fmla="*/ 535996 h 1990725"/>
              <a:gd name="connsiteX219" fmla="*/ 962528 w 4627560"/>
              <a:gd name="connsiteY219" fmla="*/ 535996 h 1990725"/>
              <a:gd name="connsiteX220" fmla="*/ 990312 w 4627560"/>
              <a:gd name="connsiteY220" fmla="*/ 535996 h 1990725"/>
              <a:gd name="connsiteX221" fmla="*/ 1020412 w 4627560"/>
              <a:gd name="connsiteY221" fmla="*/ 610087 h 1990725"/>
              <a:gd name="connsiteX222" fmla="*/ 1027358 w 4627560"/>
              <a:gd name="connsiteY222" fmla="*/ 630926 h 1990725"/>
              <a:gd name="connsiteX223" fmla="*/ 1034304 w 4627560"/>
              <a:gd name="connsiteY223" fmla="*/ 610087 h 1990725"/>
              <a:gd name="connsiteX224" fmla="*/ 1064404 w 4627560"/>
              <a:gd name="connsiteY224" fmla="*/ 535996 h 1990725"/>
              <a:gd name="connsiteX225" fmla="*/ 1092188 w 4627560"/>
              <a:gd name="connsiteY225" fmla="*/ 535996 h 1990725"/>
              <a:gd name="connsiteX226" fmla="*/ 1106079 w 4627560"/>
              <a:gd name="connsiteY226" fmla="*/ 684178 h 1990725"/>
              <a:gd name="connsiteX227" fmla="*/ 1078295 w 4627560"/>
              <a:gd name="connsiteY227" fmla="*/ 684178 h 1990725"/>
              <a:gd name="connsiteX228" fmla="*/ 1071349 w 4627560"/>
              <a:gd name="connsiteY228" fmla="*/ 600826 h 1990725"/>
              <a:gd name="connsiteX229" fmla="*/ 1071349 w 4627560"/>
              <a:gd name="connsiteY229" fmla="*/ 577673 h 1990725"/>
              <a:gd name="connsiteX230" fmla="*/ 1064404 w 4627560"/>
              <a:gd name="connsiteY230" fmla="*/ 600826 h 1990725"/>
              <a:gd name="connsiteX231" fmla="*/ 1041249 w 4627560"/>
              <a:gd name="connsiteY231" fmla="*/ 658710 h 1990725"/>
              <a:gd name="connsiteX232" fmla="*/ 1018097 w 4627560"/>
              <a:gd name="connsiteY232" fmla="*/ 658710 h 1990725"/>
              <a:gd name="connsiteX233" fmla="*/ 994942 w 4627560"/>
              <a:gd name="connsiteY233" fmla="*/ 600826 h 1990725"/>
              <a:gd name="connsiteX234" fmla="*/ 985681 w 4627560"/>
              <a:gd name="connsiteY234" fmla="*/ 577673 h 1990725"/>
              <a:gd name="connsiteX235" fmla="*/ 985681 w 4627560"/>
              <a:gd name="connsiteY235" fmla="*/ 600826 h 1990725"/>
              <a:gd name="connsiteX236" fmla="*/ 978735 w 4627560"/>
              <a:gd name="connsiteY236" fmla="*/ 684178 h 1990725"/>
              <a:gd name="connsiteX237" fmla="*/ 950951 w 4627560"/>
              <a:gd name="connsiteY237" fmla="*/ 684178 h 1990725"/>
              <a:gd name="connsiteX238" fmla="*/ 962528 w 4627560"/>
              <a:gd name="connsiteY238" fmla="*/ 535996 h 1990725"/>
              <a:gd name="connsiteX239" fmla="*/ 573548 w 4627560"/>
              <a:gd name="connsiteY239" fmla="*/ 535996 h 1990725"/>
              <a:gd name="connsiteX240" fmla="*/ 599016 w 4627560"/>
              <a:gd name="connsiteY240" fmla="*/ 535996 h 1990725"/>
              <a:gd name="connsiteX241" fmla="*/ 599016 w 4627560"/>
              <a:gd name="connsiteY241" fmla="*/ 559150 h 1990725"/>
              <a:gd name="connsiteX242" fmla="*/ 573548 w 4627560"/>
              <a:gd name="connsiteY242" fmla="*/ 559150 h 1990725"/>
              <a:gd name="connsiteX243" fmla="*/ 573548 w 4627560"/>
              <a:gd name="connsiteY243" fmla="*/ 535996 h 1990725"/>
              <a:gd name="connsiteX244" fmla="*/ 455465 w 4627560"/>
              <a:gd name="connsiteY244" fmla="*/ 535996 h 1990725"/>
              <a:gd name="connsiteX245" fmla="*/ 480933 w 4627560"/>
              <a:gd name="connsiteY245" fmla="*/ 535996 h 1990725"/>
              <a:gd name="connsiteX246" fmla="*/ 480933 w 4627560"/>
              <a:gd name="connsiteY246" fmla="*/ 614719 h 1990725"/>
              <a:gd name="connsiteX247" fmla="*/ 494826 w 4627560"/>
              <a:gd name="connsiteY247" fmla="*/ 614719 h 1990725"/>
              <a:gd name="connsiteX248" fmla="*/ 520294 w 4627560"/>
              <a:gd name="connsiteY248" fmla="*/ 577673 h 1990725"/>
              <a:gd name="connsiteX249" fmla="*/ 550395 w 4627560"/>
              <a:gd name="connsiteY249" fmla="*/ 577673 h 1990725"/>
              <a:gd name="connsiteX250" fmla="*/ 517978 w 4627560"/>
              <a:gd name="connsiteY250" fmla="*/ 626294 h 1990725"/>
              <a:gd name="connsiteX251" fmla="*/ 555024 w 4627560"/>
              <a:gd name="connsiteY251" fmla="*/ 684178 h 1990725"/>
              <a:gd name="connsiteX252" fmla="*/ 524926 w 4627560"/>
              <a:gd name="connsiteY252" fmla="*/ 684178 h 1990725"/>
              <a:gd name="connsiteX253" fmla="*/ 497142 w 4627560"/>
              <a:gd name="connsiteY253" fmla="*/ 637871 h 1990725"/>
              <a:gd name="connsiteX254" fmla="*/ 480933 w 4627560"/>
              <a:gd name="connsiteY254" fmla="*/ 637871 h 1990725"/>
              <a:gd name="connsiteX255" fmla="*/ 480933 w 4627560"/>
              <a:gd name="connsiteY255" fmla="*/ 684178 h 1990725"/>
              <a:gd name="connsiteX256" fmla="*/ 455465 w 4627560"/>
              <a:gd name="connsiteY256" fmla="*/ 684178 h 1990725"/>
              <a:gd name="connsiteX257" fmla="*/ 455465 w 4627560"/>
              <a:gd name="connsiteY257" fmla="*/ 535996 h 1990725"/>
              <a:gd name="connsiteX258" fmla="*/ 163729 w 4627560"/>
              <a:gd name="connsiteY258" fmla="*/ 535996 h 1990725"/>
              <a:gd name="connsiteX259" fmla="*/ 191513 w 4627560"/>
              <a:gd name="connsiteY259" fmla="*/ 535996 h 1990725"/>
              <a:gd name="connsiteX260" fmla="*/ 221613 w 4627560"/>
              <a:gd name="connsiteY260" fmla="*/ 610087 h 1990725"/>
              <a:gd name="connsiteX261" fmla="*/ 228559 w 4627560"/>
              <a:gd name="connsiteY261" fmla="*/ 630926 h 1990725"/>
              <a:gd name="connsiteX262" fmla="*/ 235505 w 4627560"/>
              <a:gd name="connsiteY262" fmla="*/ 610087 h 1990725"/>
              <a:gd name="connsiteX263" fmla="*/ 265605 w 4627560"/>
              <a:gd name="connsiteY263" fmla="*/ 535996 h 1990725"/>
              <a:gd name="connsiteX264" fmla="*/ 295705 w 4627560"/>
              <a:gd name="connsiteY264" fmla="*/ 535996 h 1990725"/>
              <a:gd name="connsiteX265" fmla="*/ 307282 w 4627560"/>
              <a:gd name="connsiteY265" fmla="*/ 684178 h 1990725"/>
              <a:gd name="connsiteX266" fmla="*/ 279496 w 4627560"/>
              <a:gd name="connsiteY266" fmla="*/ 684178 h 1990725"/>
              <a:gd name="connsiteX267" fmla="*/ 272550 w 4627560"/>
              <a:gd name="connsiteY267" fmla="*/ 600826 h 1990725"/>
              <a:gd name="connsiteX268" fmla="*/ 272550 w 4627560"/>
              <a:gd name="connsiteY268" fmla="*/ 577673 h 1990725"/>
              <a:gd name="connsiteX269" fmla="*/ 265605 w 4627560"/>
              <a:gd name="connsiteY269" fmla="*/ 600826 h 1990725"/>
              <a:gd name="connsiteX270" fmla="*/ 242450 w 4627560"/>
              <a:gd name="connsiteY270" fmla="*/ 658710 h 1990725"/>
              <a:gd name="connsiteX271" fmla="*/ 219298 w 4627560"/>
              <a:gd name="connsiteY271" fmla="*/ 658710 h 1990725"/>
              <a:gd name="connsiteX272" fmla="*/ 196143 w 4627560"/>
              <a:gd name="connsiteY272" fmla="*/ 600826 h 1990725"/>
              <a:gd name="connsiteX273" fmla="*/ 186882 w 4627560"/>
              <a:gd name="connsiteY273" fmla="*/ 577673 h 1990725"/>
              <a:gd name="connsiteX274" fmla="*/ 186882 w 4627560"/>
              <a:gd name="connsiteY274" fmla="*/ 600826 h 1990725"/>
              <a:gd name="connsiteX275" fmla="*/ 179937 w 4627560"/>
              <a:gd name="connsiteY275" fmla="*/ 684178 h 1990725"/>
              <a:gd name="connsiteX276" fmla="*/ 152152 w 4627560"/>
              <a:gd name="connsiteY276" fmla="*/ 684178 h 1990725"/>
              <a:gd name="connsiteX277" fmla="*/ 163729 w 4627560"/>
              <a:gd name="connsiteY277" fmla="*/ 535996 h 1990725"/>
              <a:gd name="connsiteX278" fmla="*/ 3727060 w 4627560"/>
              <a:gd name="connsiteY278" fmla="*/ 397075 h 1990725"/>
              <a:gd name="connsiteX279" fmla="*/ 3696961 w 4627560"/>
              <a:gd name="connsiteY279" fmla="*/ 410966 h 1990725"/>
              <a:gd name="connsiteX280" fmla="*/ 3710853 w 4627560"/>
              <a:gd name="connsiteY280" fmla="*/ 422543 h 1990725"/>
              <a:gd name="connsiteX281" fmla="*/ 3731692 w 4627560"/>
              <a:gd name="connsiteY281" fmla="*/ 399391 h 1990725"/>
              <a:gd name="connsiteX282" fmla="*/ 3731692 w 4627560"/>
              <a:gd name="connsiteY282" fmla="*/ 397075 h 1990725"/>
              <a:gd name="connsiteX283" fmla="*/ 3727060 w 4627560"/>
              <a:gd name="connsiteY283" fmla="*/ 397075 h 1990725"/>
              <a:gd name="connsiteX284" fmla="*/ 485567 w 4627560"/>
              <a:gd name="connsiteY284" fmla="*/ 397075 h 1990725"/>
              <a:gd name="connsiteX285" fmla="*/ 455467 w 4627560"/>
              <a:gd name="connsiteY285" fmla="*/ 410966 h 1990725"/>
              <a:gd name="connsiteX286" fmla="*/ 469360 w 4627560"/>
              <a:gd name="connsiteY286" fmla="*/ 422543 h 1990725"/>
              <a:gd name="connsiteX287" fmla="*/ 490199 w 4627560"/>
              <a:gd name="connsiteY287" fmla="*/ 399391 h 1990725"/>
              <a:gd name="connsiteX288" fmla="*/ 490199 w 4627560"/>
              <a:gd name="connsiteY288" fmla="*/ 397075 h 1990725"/>
              <a:gd name="connsiteX289" fmla="*/ 485567 w 4627560"/>
              <a:gd name="connsiteY289" fmla="*/ 397075 h 1990725"/>
              <a:gd name="connsiteX290" fmla="*/ 3558040 w 4627560"/>
              <a:gd name="connsiteY290" fmla="*/ 355399 h 1990725"/>
              <a:gd name="connsiteX291" fmla="*/ 3532570 w 4627560"/>
              <a:gd name="connsiteY291" fmla="*/ 387813 h 1990725"/>
              <a:gd name="connsiteX292" fmla="*/ 3558040 w 4627560"/>
              <a:gd name="connsiteY292" fmla="*/ 420228 h 1990725"/>
              <a:gd name="connsiteX293" fmla="*/ 3583509 w 4627560"/>
              <a:gd name="connsiteY293" fmla="*/ 387813 h 1990725"/>
              <a:gd name="connsiteX294" fmla="*/ 3558040 w 4627560"/>
              <a:gd name="connsiteY294" fmla="*/ 355399 h 1990725"/>
              <a:gd name="connsiteX295" fmla="*/ 2909739 w 4627560"/>
              <a:gd name="connsiteY295" fmla="*/ 355399 h 1990725"/>
              <a:gd name="connsiteX296" fmla="*/ 2879639 w 4627560"/>
              <a:gd name="connsiteY296" fmla="*/ 387814 h 1990725"/>
              <a:gd name="connsiteX297" fmla="*/ 2909739 w 4627560"/>
              <a:gd name="connsiteY297" fmla="*/ 420228 h 1990725"/>
              <a:gd name="connsiteX298" fmla="*/ 2939839 w 4627560"/>
              <a:gd name="connsiteY298" fmla="*/ 387814 h 1990725"/>
              <a:gd name="connsiteX299" fmla="*/ 2909739 w 4627560"/>
              <a:gd name="connsiteY299" fmla="*/ 355399 h 1990725"/>
              <a:gd name="connsiteX300" fmla="*/ 3294090 w 4627560"/>
              <a:gd name="connsiteY300" fmla="*/ 353083 h 1990725"/>
              <a:gd name="connsiteX301" fmla="*/ 3273251 w 4627560"/>
              <a:gd name="connsiteY301" fmla="*/ 371606 h 1990725"/>
              <a:gd name="connsiteX302" fmla="*/ 3310297 w 4627560"/>
              <a:gd name="connsiteY302" fmla="*/ 371606 h 1990725"/>
              <a:gd name="connsiteX303" fmla="*/ 3294090 w 4627560"/>
              <a:gd name="connsiteY303" fmla="*/ 353083 h 1990725"/>
              <a:gd name="connsiteX304" fmla="*/ 1937291 w 4627560"/>
              <a:gd name="connsiteY304" fmla="*/ 353083 h 1990725"/>
              <a:gd name="connsiteX305" fmla="*/ 1916452 w 4627560"/>
              <a:gd name="connsiteY305" fmla="*/ 371606 h 1990725"/>
              <a:gd name="connsiteX306" fmla="*/ 1953498 w 4627560"/>
              <a:gd name="connsiteY306" fmla="*/ 371606 h 1990725"/>
              <a:gd name="connsiteX307" fmla="*/ 1937291 w 4627560"/>
              <a:gd name="connsiteY307" fmla="*/ 353083 h 1990725"/>
              <a:gd name="connsiteX308" fmla="*/ 2266071 w 4627560"/>
              <a:gd name="connsiteY308" fmla="*/ 322985 h 1990725"/>
              <a:gd name="connsiteX309" fmla="*/ 2310062 w 4627560"/>
              <a:gd name="connsiteY309" fmla="*/ 322985 h 1990725"/>
              <a:gd name="connsiteX310" fmla="*/ 2310062 w 4627560"/>
              <a:gd name="connsiteY310" fmla="*/ 452644 h 1990725"/>
              <a:gd name="connsiteX311" fmla="*/ 2266071 w 4627560"/>
              <a:gd name="connsiteY311" fmla="*/ 452644 h 1990725"/>
              <a:gd name="connsiteX312" fmla="*/ 2266071 w 4627560"/>
              <a:gd name="connsiteY312" fmla="*/ 322985 h 1990725"/>
              <a:gd name="connsiteX313" fmla="*/ 1647875 w 4627560"/>
              <a:gd name="connsiteY313" fmla="*/ 322985 h 1990725"/>
              <a:gd name="connsiteX314" fmla="*/ 1691866 w 4627560"/>
              <a:gd name="connsiteY314" fmla="*/ 322985 h 1990725"/>
              <a:gd name="connsiteX315" fmla="*/ 1691866 w 4627560"/>
              <a:gd name="connsiteY315" fmla="*/ 452644 h 1990725"/>
              <a:gd name="connsiteX316" fmla="*/ 1647875 w 4627560"/>
              <a:gd name="connsiteY316" fmla="*/ 452644 h 1990725"/>
              <a:gd name="connsiteX317" fmla="*/ 1647875 w 4627560"/>
              <a:gd name="connsiteY317" fmla="*/ 322985 h 1990725"/>
              <a:gd name="connsiteX318" fmla="*/ 3379758 w 4627560"/>
              <a:gd name="connsiteY318" fmla="*/ 322984 h 1990725"/>
              <a:gd name="connsiteX319" fmla="*/ 3382074 w 4627560"/>
              <a:gd name="connsiteY319" fmla="*/ 322984 h 1990725"/>
              <a:gd name="connsiteX320" fmla="*/ 3423749 w 4627560"/>
              <a:gd name="connsiteY320" fmla="*/ 322984 h 1990725"/>
              <a:gd name="connsiteX321" fmla="*/ 3423749 w 4627560"/>
              <a:gd name="connsiteY321" fmla="*/ 346139 h 1990725"/>
              <a:gd name="connsiteX322" fmla="*/ 3423749 w 4627560"/>
              <a:gd name="connsiteY322" fmla="*/ 355400 h 1990725"/>
              <a:gd name="connsiteX323" fmla="*/ 3465426 w 4627560"/>
              <a:gd name="connsiteY323" fmla="*/ 322984 h 1990725"/>
              <a:gd name="connsiteX324" fmla="*/ 3470058 w 4627560"/>
              <a:gd name="connsiteY324" fmla="*/ 322984 h 1990725"/>
              <a:gd name="connsiteX325" fmla="*/ 3470058 w 4627560"/>
              <a:gd name="connsiteY325" fmla="*/ 366976 h 1990725"/>
              <a:gd name="connsiteX326" fmla="*/ 3460795 w 4627560"/>
              <a:gd name="connsiteY326" fmla="*/ 366976 h 1990725"/>
              <a:gd name="connsiteX327" fmla="*/ 3426065 w 4627560"/>
              <a:gd name="connsiteY327" fmla="*/ 390130 h 1990725"/>
              <a:gd name="connsiteX328" fmla="*/ 3423749 w 4627560"/>
              <a:gd name="connsiteY328" fmla="*/ 408653 h 1990725"/>
              <a:gd name="connsiteX329" fmla="*/ 3423749 w 4627560"/>
              <a:gd name="connsiteY329" fmla="*/ 452644 h 1990725"/>
              <a:gd name="connsiteX330" fmla="*/ 3379758 w 4627560"/>
              <a:gd name="connsiteY330" fmla="*/ 452644 h 1990725"/>
              <a:gd name="connsiteX331" fmla="*/ 3379758 w 4627560"/>
              <a:gd name="connsiteY331" fmla="*/ 322984 h 1990725"/>
              <a:gd name="connsiteX332" fmla="*/ 2025275 w 4627560"/>
              <a:gd name="connsiteY332" fmla="*/ 322984 h 1990725"/>
              <a:gd name="connsiteX333" fmla="*/ 2027591 w 4627560"/>
              <a:gd name="connsiteY333" fmla="*/ 322984 h 1990725"/>
              <a:gd name="connsiteX334" fmla="*/ 2069266 w 4627560"/>
              <a:gd name="connsiteY334" fmla="*/ 322984 h 1990725"/>
              <a:gd name="connsiteX335" fmla="*/ 2069266 w 4627560"/>
              <a:gd name="connsiteY335" fmla="*/ 346139 h 1990725"/>
              <a:gd name="connsiteX336" fmla="*/ 2069266 w 4627560"/>
              <a:gd name="connsiteY336" fmla="*/ 355400 h 1990725"/>
              <a:gd name="connsiteX337" fmla="*/ 2110943 w 4627560"/>
              <a:gd name="connsiteY337" fmla="*/ 322984 h 1990725"/>
              <a:gd name="connsiteX338" fmla="*/ 2115573 w 4627560"/>
              <a:gd name="connsiteY338" fmla="*/ 322984 h 1990725"/>
              <a:gd name="connsiteX339" fmla="*/ 2115573 w 4627560"/>
              <a:gd name="connsiteY339" fmla="*/ 366976 h 1990725"/>
              <a:gd name="connsiteX340" fmla="*/ 2106312 w 4627560"/>
              <a:gd name="connsiteY340" fmla="*/ 366976 h 1990725"/>
              <a:gd name="connsiteX341" fmla="*/ 2071582 w 4627560"/>
              <a:gd name="connsiteY341" fmla="*/ 390130 h 1990725"/>
              <a:gd name="connsiteX342" fmla="*/ 2069266 w 4627560"/>
              <a:gd name="connsiteY342" fmla="*/ 408653 h 1990725"/>
              <a:gd name="connsiteX343" fmla="*/ 2069266 w 4627560"/>
              <a:gd name="connsiteY343" fmla="*/ 452644 h 1990725"/>
              <a:gd name="connsiteX344" fmla="*/ 2025275 w 4627560"/>
              <a:gd name="connsiteY344" fmla="*/ 452644 h 1990725"/>
              <a:gd name="connsiteX345" fmla="*/ 2025275 w 4627560"/>
              <a:gd name="connsiteY345" fmla="*/ 322984 h 1990725"/>
              <a:gd name="connsiteX346" fmla="*/ 1712702 w 4627560"/>
              <a:gd name="connsiteY346" fmla="*/ 322984 h 1990725"/>
              <a:gd name="connsiteX347" fmla="*/ 1759009 w 4627560"/>
              <a:gd name="connsiteY347" fmla="*/ 322984 h 1990725"/>
              <a:gd name="connsiteX348" fmla="*/ 1779848 w 4627560"/>
              <a:gd name="connsiteY348" fmla="*/ 392446 h 1990725"/>
              <a:gd name="connsiteX349" fmla="*/ 1784478 w 4627560"/>
              <a:gd name="connsiteY349" fmla="*/ 415598 h 1990725"/>
              <a:gd name="connsiteX350" fmla="*/ 1789109 w 4627560"/>
              <a:gd name="connsiteY350" fmla="*/ 392446 h 1990725"/>
              <a:gd name="connsiteX351" fmla="*/ 1809948 w 4627560"/>
              <a:gd name="connsiteY351" fmla="*/ 322984 h 1990725"/>
              <a:gd name="connsiteX352" fmla="*/ 1856255 w 4627560"/>
              <a:gd name="connsiteY352" fmla="*/ 322984 h 1990725"/>
              <a:gd name="connsiteX353" fmla="*/ 1812262 w 4627560"/>
              <a:gd name="connsiteY353" fmla="*/ 454960 h 1990725"/>
              <a:gd name="connsiteX354" fmla="*/ 1759009 w 4627560"/>
              <a:gd name="connsiteY354" fmla="*/ 454960 h 1990725"/>
              <a:gd name="connsiteX355" fmla="*/ 1712702 w 4627560"/>
              <a:gd name="connsiteY355" fmla="*/ 322984 h 1990725"/>
              <a:gd name="connsiteX356" fmla="*/ 304969 w 4627560"/>
              <a:gd name="connsiteY356" fmla="*/ 322984 h 1990725"/>
              <a:gd name="connsiteX357" fmla="*/ 307285 w 4627560"/>
              <a:gd name="connsiteY357" fmla="*/ 322984 h 1990725"/>
              <a:gd name="connsiteX358" fmla="*/ 348960 w 4627560"/>
              <a:gd name="connsiteY358" fmla="*/ 322984 h 1990725"/>
              <a:gd name="connsiteX359" fmla="*/ 348960 w 4627560"/>
              <a:gd name="connsiteY359" fmla="*/ 346139 h 1990725"/>
              <a:gd name="connsiteX360" fmla="*/ 348960 w 4627560"/>
              <a:gd name="connsiteY360" fmla="*/ 355400 h 1990725"/>
              <a:gd name="connsiteX361" fmla="*/ 390637 w 4627560"/>
              <a:gd name="connsiteY361" fmla="*/ 322984 h 1990725"/>
              <a:gd name="connsiteX362" fmla="*/ 395267 w 4627560"/>
              <a:gd name="connsiteY362" fmla="*/ 322984 h 1990725"/>
              <a:gd name="connsiteX363" fmla="*/ 395267 w 4627560"/>
              <a:gd name="connsiteY363" fmla="*/ 366976 h 1990725"/>
              <a:gd name="connsiteX364" fmla="*/ 386005 w 4627560"/>
              <a:gd name="connsiteY364" fmla="*/ 366976 h 1990725"/>
              <a:gd name="connsiteX365" fmla="*/ 351276 w 4627560"/>
              <a:gd name="connsiteY365" fmla="*/ 390130 h 1990725"/>
              <a:gd name="connsiteX366" fmla="*/ 348960 w 4627560"/>
              <a:gd name="connsiteY366" fmla="*/ 408653 h 1990725"/>
              <a:gd name="connsiteX367" fmla="*/ 348960 w 4627560"/>
              <a:gd name="connsiteY367" fmla="*/ 452644 h 1990725"/>
              <a:gd name="connsiteX368" fmla="*/ 304969 w 4627560"/>
              <a:gd name="connsiteY368" fmla="*/ 452644 h 1990725"/>
              <a:gd name="connsiteX369" fmla="*/ 304969 w 4627560"/>
              <a:gd name="connsiteY369" fmla="*/ 322984 h 1990725"/>
              <a:gd name="connsiteX370" fmla="*/ 3893766 w 4627560"/>
              <a:gd name="connsiteY370" fmla="*/ 320668 h 1990725"/>
              <a:gd name="connsiteX371" fmla="*/ 3930813 w 4627560"/>
              <a:gd name="connsiteY371" fmla="*/ 343823 h 1990725"/>
              <a:gd name="connsiteX372" fmla="*/ 3972489 w 4627560"/>
              <a:gd name="connsiteY372" fmla="*/ 320668 h 1990725"/>
              <a:gd name="connsiteX373" fmla="*/ 4014166 w 4627560"/>
              <a:gd name="connsiteY373" fmla="*/ 369291 h 1990725"/>
              <a:gd name="connsiteX374" fmla="*/ 4014166 w 4627560"/>
              <a:gd name="connsiteY374" fmla="*/ 452644 h 1990725"/>
              <a:gd name="connsiteX375" fmla="*/ 3970173 w 4627560"/>
              <a:gd name="connsiteY375" fmla="*/ 452644 h 1990725"/>
              <a:gd name="connsiteX376" fmla="*/ 3970173 w 4627560"/>
              <a:gd name="connsiteY376" fmla="*/ 373921 h 1990725"/>
              <a:gd name="connsiteX377" fmla="*/ 3960912 w 4627560"/>
              <a:gd name="connsiteY377" fmla="*/ 357714 h 1990725"/>
              <a:gd name="connsiteX378" fmla="*/ 3937759 w 4627560"/>
              <a:gd name="connsiteY378" fmla="*/ 383182 h 1990725"/>
              <a:gd name="connsiteX379" fmla="*/ 3937759 w 4627560"/>
              <a:gd name="connsiteY379" fmla="*/ 399391 h 1990725"/>
              <a:gd name="connsiteX380" fmla="*/ 3937759 w 4627560"/>
              <a:gd name="connsiteY380" fmla="*/ 452644 h 1990725"/>
              <a:gd name="connsiteX381" fmla="*/ 3893766 w 4627560"/>
              <a:gd name="connsiteY381" fmla="*/ 452644 h 1990725"/>
              <a:gd name="connsiteX382" fmla="*/ 3893766 w 4627560"/>
              <a:gd name="connsiteY382" fmla="*/ 373921 h 1990725"/>
              <a:gd name="connsiteX383" fmla="*/ 3884505 w 4627560"/>
              <a:gd name="connsiteY383" fmla="*/ 357714 h 1990725"/>
              <a:gd name="connsiteX384" fmla="*/ 3861352 w 4627560"/>
              <a:gd name="connsiteY384" fmla="*/ 380868 h 1990725"/>
              <a:gd name="connsiteX385" fmla="*/ 3859036 w 4627560"/>
              <a:gd name="connsiteY385" fmla="*/ 397075 h 1990725"/>
              <a:gd name="connsiteX386" fmla="*/ 3859036 w 4627560"/>
              <a:gd name="connsiteY386" fmla="*/ 452644 h 1990725"/>
              <a:gd name="connsiteX387" fmla="*/ 3815045 w 4627560"/>
              <a:gd name="connsiteY387" fmla="*/ 452644 h 1990725"/>
              <a:gd name="connsiteX388" fmla="*/ 3815045 w 4627560"/>
              <a:gd name="connsiteY388" fmla="*/ 322984 h 1990725"/>
              <a:gd name="connsiteX389" fmla="*/ 3854406 w 4627560"/>
              <a:gd name="connsiteY389" fmla="*/ 322984 h 1990725"/>
              <a:gd name="connsiteX390" fmla="*/ 3854406 w 4627560"/>
              <a:gd name="connsiteY390" fmla="*/ 334561 h 1990725"/>
              <a:gd name="connsiteX391" fmla="*/ 3854406 w 4627560"/>
              <a:gd name="connsiteY391" fmla="*/ 343823 h 1990725"/>
              <a:gd name="connsiteX392" fmla="*/ 3893766 w 4627560"/>
              <a:gd name="connsiteY392" fmla="*/ 320668 h 1990725"/>
              <a:gd name="connsiteX393" fmla="*/ 3717799 w 4627560"/>
              <a:gd name="connsiteY393" fmla="*/ 320668 h 1990725"/>
              <a:gd name="connsiteX394" fmla="*/ 3777999 w 4627560"/>
              <a:gd name="connsiteY394" fmla="*/ 373921 h 1990725"/>
              <a:gd name="connsiteX395" fmla="*/ 3777999 w 4627560"/>
              <a:gd name="connsiteY395" fmla="*/ 452643 h 1990725"/>
              <a:gd name="connsiteX396" fmla="*/ 3738638 w 4627560"/>
              <a:gd name="connsiteY396" fmla="*/ 452643 h 1990725"/>
              <a:gd name="connsiteX397" fmla="*/ 3738638 w 4627560"/>
              <a:gd name="connsiteY397" fmla="*/ 445697 h 1990725"/>
              <a:gd name="connsiteX398" fmla="*/ 3738638 w 4627560"/>
              <a:gd name="connsiteY398" fmla="*/ 436436 h 1990725"/>
              <a:gd name="connsiteX399" fmla="*/ 3701592 w 4627560"/>
              <a:gd name="connsiteY399" fmla="*/ 454959 h 1990725"/>
              <a:gd name="connsiteX400" fmla="*/ 3657601 w 4627560"/>
              <a:gd name="connsiteY400" fmla="*/ 413282 h 1990725"/>
              <a:gd name="connsiteX401" fmla="*/ 3731692 w 4627560"/>
              <a:gd name="connsiteY401" fmla="*/ 371607 h 1990725"/>
              <a:gd name="connsiteX402" fmla="*/ 3713169 w 4627560"/>
              <a:gd name="connsiteY402" fmla="*/ 355398 h 1990725"/>
              <a:gd name="connsiteX403" fmla="*/ 3678438 w 4627560"/>
              <a:gd name="connsiteY403" fmla="*/ 366975 h 1990725"/>
              <a:gd name="connsiteX404" fmla="*/ 3662231 w 4627560"/>
              <a:gd name="connsiteY404" fmla="*/ 336875 h 1990725"/>
              <a:gd name="connsiteX405" fmla="*/ 3717799 w 4627560"/>
              <a:gd name="connsiteY405" fmla="*/ 320668 h 1990725"/>
              <a:gd name="connsiteX406" fmla="*/ 2187348 w 4627560"/>
              <a:gd name="connsiteY406" fmla="*/ 320668 h 1990725"/>
              <a:gd name="connsiteX407" fmla="*/ 2233655 w 4627560"/>
              <a:gd name="connsiteY407" fmla="*/ 334561 h 1990725"/>
              <a:gd name="connsiteX408" fmla="*/ 2219764 w 4627560"/>
              <a:gd name="connsiteY408" fmla="*/ 366975 h 1990725"/>
              <a:gd name="connsiteX409" fmla="*/ 2189664 w 4627560"/>
              <a:gd name="connsiteY409" fmla="*/ 355398 h 1990725"/>
              <a:gd name="connsiteX410" fmla="*/ 2175771 w 4627560"/>
              <a:gd name="connsiteY410" fmla="*/ 362345 h 1990725"/>
              <a:gd name="connsiteX411" fmla="*/ 2238287 w 4627560"/>
              <a:gd name="connsiteY411" fmla="*/ 415598 h 1990725"/>
              <a:gd name="connsiteX412" fmla="*/ 2185033 w 4627560"/>
              <a:gd name="connsiteY412" fmla="*/ 457275 h 1990725"/>
              <a:gd name="connsiteX413" fmla="*/ 2131780 w 4627560"/>
              <a:gd name="connsiteY413" fmla="*/ 438750 h 1990725"/>
              <a:gd name="connsiteX414" fmla="*/ 2150303 w 4627560"/>
              <a:gd name="connsiteY414" fmla="*/ 408652 h 1990725"/>
              <a:gd name="connsiteX415" fmla="*/ 2182718 w 4627560"/>
              <a:gd name="connsiteY415" fmla="*/ 422543 h 1990725"/>
              <a:gd name="connsiteX416" fmla="*/ 2196610 w 4627560"/>
              <a:gd name="connsiteY416" fmla="*/ 415598 h 1990725"/>
              <a:gd name="connsiteX417" fmla="*/ 2134096 w 4627560"/>
              <a:gd name="connsiteY417" fmla="*/ 360030 h 1990725"/>
              <a:gd name="connsiteX418" fmla="*/ 2187348 w 4627560"/>
              <a:gd name="connsiteY418" fmla="*/ 320668 h 1990725"/>
              <a:gd name="connsiteX419" fmla="*/ 1564521 w 4627560"/>
              <a:gd name="connsiteY419" fmla="*/ 320668 h 1990725"/>
              <a:gd name="connsiteX420" fmla="*/ 1610828 w 4627560"/>
              <a:gd name="connsiteY420" fmla="*/ 369291 h 1990725"/>
              <a:gd name="connsiteX421" fmla="*/ 1610828 w 4627560"/>
              <a:gd name="connsiteY421" fmla="*/ 452644 h 1990725"/>
              <a:gd name="connsiteX422" fmla="*/ 1569152 w 4627560"/>
              <a:gd name="connsiteY422" fmla="*/ 452644 h 1990725"/>
              <a:gd name="connsiteX423" fmla="*/ 1569152 w 4627560"/>
              <a:gd name="connsiteY423" fmla="*/ 376237 h 1990725"/>
              <a:gd name="connsiteX424" fmla="*/ 1555260 w 4627560"/>
              <a:gd name="connsiteY424" fmla="*/ 360030 h 1990725"/>
              <a:gd name="connsiteX425" fmla="*/ 1529791 w 4627560"/>
              <a:gd name="connsiteY425" fmla="*/ 378553 h 1990725"/>
              <a:gd name="connsiteX426" fmla="*/ 1527475 w 4627560"/>
              <a:gd name="connsiteY426" fmla="*/ 394760 h 1990725"/>
              <a:gd name="connsiteX427" fmla="*/ 1527475 w 4627560"/>
              <a:gd name="connsiteY427" fmla="*/ 452644 h 1990725"/>
              <a:gd name="connsiteX428" fmla="*/ 1483484 w 4627560"/>
              <a:gd name="connsiteY428" fmla="*/ 452644 h 1990725"/>
              <a:gd name="connsiteX429" fmla="*/ 1483484 w 4627560"/>
              <a:gd name="connsiteY429" fmla="*/ 322984 h 1990725"/>
              <a:gd name="connsiteX430" fmla="*/ 1522846 w 4627560"/>
              <a:gd name="connsiteY430" fmla="*/ 322984 h 1990725"/>
              <a:gd name="connsiteX431" fmla="*/ 1522846 w 4627560"/>
              <a:gd name="connsiteY431" fmla="*/ 334561 h 1990725"/>
              <a:gd name="connsiteX432" fmla="*/ 1522846 w 4627560"/>
              <a:gd name="connsiteY432" fmla="*/ 343823 h 1990725"/>
              <a:gd name="connsiteX433" fmla="*/ 1564521 w 4627560"/>
              <a:gd name="connsiteY433" fmla="*/ 320668 h 1990725"/>
              <a:gd name="connsiteX434" fmla="*/ 1145442 w 4627560"/>
              <a:gd name="connsiteY434" fmla="*/ 320668 h 1990725"/>
              <a:gd name="connsiteX435" fmla="*/ 1191749 w 4627560"/>
              <a:gd name="connsiteY435" fmla="*/ 334561 h 1990725"/>
              <a:gd name="connsiteX436" fmla="*/ 1175542 w 4627560"/>
              <a:gd name="connsiteY436" fmla="*/ 366975 h 1990725"/>
              <a:gd name="connsiteX437" fmla="*/ 1145442 w 4627560"/>
              <a:gd name="connsiteY437" fmla="*/ 355398 h 1990725"/>
              <a:gd name="connsiteX438" fmla="*/ 1131549 w 4627560"/>
              <a:gd name="connsiteY438" fmla="*/ 362345 h 1990725"/>
              <a:gd name="connsiteX439" fmla="*/ 1194065 w 4627560"/>
              <a:gd name="connsiteY439" fmla="*/ 415598 h 1990725"/>
              <a:gd name="connsiteX440" fmla="*/ 1140811 w 4627560"/>
              <a:gd name="connsiteY440" fmla="*/ 457275 h 1990725"/>
              <a:gd name="connsiteX441" fmla="*/ 1087558 w 4627560"/>
              <a:gd name="connsiteY441" fmla="*/ 438750 h 1990725"/>
              <a:gd name="connsiteX442" fmla="*/ 1108397 w 4627560"/>
              <a:gd name="connsiteY442" fmla="*/ 408652 h 1990725"/>
              <a:gd name="connsiteX443" fmla="*/ 1140811 w 4627560"/>
              <a:gd name="connsiteY443" fmla="*/ 422543 h 1990725"/>
              <a:gd name="connsiteX444" fmla="*/ 1154703 w 4627560"/>
              <a:gd name="connsiteY444" fmla="*/ 415598 h 1990725"/>
              <a:gd name="connsiteX445" fmla="*/ 1092190 w 4627560"/>
              <a:gd name="connsiteY445" fmla="*/ 360030 h 1990725"/>
              <a:gd name="connsiteX446" fmla="*/ 1145442 w 4627560"/>
              <a:gd name="connsiteY446" fmla="*/ 320668 h 1990725"/>
              <a:gd name="connsiteX447" fmla="*/ 1018099 w 4627560"/>
              <a:gd name="connsiteY447" fmla="*/ 320668 h 1990725"/>
              <a:gd name="connsiteX448" fmla="*/ 1062090 w 4627560"/>
              <a:gd name="connsiteY448" fmla="*/ 320668 h 1990725"/>
              <a:gd name="connsiteX449" fmla="*/ 1062090 w 4627560"/>
              <a:gd name="connsiteY449" fmla="*/ 452643 h 1990725"/>
              <a:gd name="connsiteX450" fmla="*/ 1020415 w 4627560"/>
              <a:gd name="connsiteY450" fmla="*/ 452643 h 1990725"/>
              <a:gd name="connsiteX451" fmla="*/ 1020415 w 4627560"/>
              <a:gd name="connsiteY451" fmla="*/ 441066 h 1990725"/>
              <a:gd name="connsiteX452" fmla="*/ 1020415 w 4627560"/>
              <a:gd name="connsiteY452" fmla="*/ 431805 h 1990725"/>
              <a:gd name="connsiteX453" fmla="*/ 978738 w 4627560"/>
              <a:gd name="connsiteY453" fmla="*/ 454959 h 1990725"/>
              <a:gd name="connsiteX454" fmla="*/ 932431 w 4627560"/>
              <a:gd name="connsiteY454" fmla="*/ 406336 h 1990725"/>
              <a:gd name="connsiteX455" fmla="*/ 932431 w 4627560"/>
              <a:gd name="connsiteY455" fmla="*/ 322984 h 1990725"/>
              <a:gd name="connsiteX456" fmla="*/ 976422 w 4627560"/>
              <a:gd name="connsiteY456" fmla="*/ 322984 h 1990725"/>
              <a:gd name="connsiteX457" fmla="*/ 976422 w 4627560"/>
              <a:gd name="connsiteY457" fmla="*/ 399391 h 1990725"/>
              <a:gd name="connsiteX458" fmla="*/ 990315 w 4627560"/>
              <a:gd name="connsiteY458" fmla="*/ 415598 h 1990725"/>
              <a:gd name="connsiteX459" fmla="*/ 1018099 w 4627560"/>
              <a:gd name="connsiteY459" fmla="*/ 378552 h 1990725"/>
              <a:gd name="connsiteX460" fmla="*/ 1018099 w 4627560"/>
              <a:gd name="connsiteY460" fmla="*/ 320668 h 1990725"/>
              <a:gd name="connsiteX461" fmla="*/ 774986 w 4627560"/>
              <a:gd name="connsiteY461" fmla="*/ 320668 h 1990725"/>
              <a:gd name="connsiteX462" fmla="*/ 812032 w 4627560"/>
              <a:gd name="connsiteY462" fmla="*/ 343823 h 1990725"/>
              <a:gd name="connsiteX463" fmla="*/ 853708 w 4627560"/>
              <a:gd name="connsiteY463" fmla="*/ 320668 h 1990725"/>
              <a:gd name="connsiteX464" fmla="*/ 895385 w 4627560"/>
              <a:gd name="connsiteY464" fmla="*/ 369291 h 1990725"/>
              <a:gd name="connsiteX465" fmla="*/ 895385 w 4627560"/>
              <a:gd name="connsiteY465" fmla="*/ 452644 h 1990725"/>
              <a:gd name="connsiteX466" fmla="*/ 851393 w 4627560"/>
              <a:gd name="connsiteY466" fmla="*/ 452644 h 1990725"/>
              <a:gd name="connsiteX467" fmla="*/ 851393 w 4627560"/>
              <a:gd name="connsiteY467" fmla="*/ 373921 h 1990725"/>
              <a:gd name="connsiteX468" fmla="*/ 842131 w 4627560"/>
              <a:gd name="connsiteY468" fmla="*/ 357714 h 1990725"/>
              <a:gd name="connsiteX469" fmla="*/ 818979 w 4627560"/>
              <a:gd name="connsiteY469" fmla="*/ 383182 h 1990725"/>
              <a:gd name="connsiteX470" fmla="*/ 818979 w 4627560"/>
              <a:gd name="connsiteY470" fmla="*/ 399391 h 1990725"/>
              <a:gd name="connsiteX471" fmla="*/ 818979 w 4627560"/>
              <a:gd name="connsiteY471" fmla="*/ 452644 h 1990725"/>
              <a:gd name="connsiteX472" fmla="*/ 774986 w 4627560"/>
              <a:gd name="connsiteY472" fmla="*/ 452644 h 1990725"/>
              <a:gd name="connsiteX473" fmla="*/ 774986 w 4627560"/>
              <a:gd name="connsiteY473" fmla="*/ 373921 h 1990725"/>
              <a:gd name="connsiteX474" fmla="*/ 765725 w 4627560"/>
              <a:gd name="connsiteY474" fmla="*/ 357714 h 1990725"/>
              <a:gd name="connsiteX475" fmla="*/ 742572 w 4627560"/>
              <a:gd name="connsiteY475" fmla="*/ 380868 h 1990725"/>
              <a:gd name="connsiteX476" fmla="*/ 740256 w 4627560"/>
              <a:gd name="connsiteY476" fmla="*/ 397075 h 1990725"/>
              <a:gd name="connsiteX477" fmla="*/ 740256 w 4627560"/>
              <a:gd name="connsiteY477" fmla="*/ 452644 h 1990725"/>
              <a:gd name="connsiteX478" fmla="*/ 696265 w 4627560"/>
              <a:gd name="connsiteY478" fmla="*/ 452644 h 1990725"/>
              <a:gd name="connsiteX479" fmla="*/ 696265 w 4627560"/>
              <a:gd name="connsiteY479" fmla="*/ 322984 h 1990725"/>
              <a:gd name="connsiteX480" fmla="*/ 735627 w 4627560"/>
              <a:gd name="connsiteY480" fmla="*/ 322984 h 1990725"/>
              <a:gd name="connsiteX481" fmla="*/ 735627 w 4627560"/>
              <a:gd name="connsiteY481" fmla="*/ 334561 h 1990725"/>
              <a:gd name="connsiteX482" fmla="*/ 735627 w 4627560"/>
              <a:gd name="connsiteY482" fmla="*/ 343823 h 1990725"/>
              <a:gd name="connsiteX483" fmla="*/ 774986 w 4627560"/>
              <a:gd name="connsiteY483" fmla="*/ 320668 h 1990725"/>
              <a:gd name="connsiteX484" fmla="*/ 615226 w 4627560"/>
              <a:gd name="connsiteY484" fmla="*/ 320668 h 1990725"/>
              <a:gd name="connsiteX485" fmla="*/ 661534 w 4627560"/>
              <a:gd name="connsiteY485" fmla="*/ 334561 h 1990725"/>
              <a:gd name="connsiteX486" fmla="*/ 647642 w 4627560"/>
              <a:gd name="connsiteY486" fmla="*/ 366975 h 1990725"/>
              <a:gd name="connsiteX487" fmla="*/ 617542 w 4627560"/>
              <a:gd name="connsiteY487" fmla="*/ 355398 h 1990725"/>
              <a:gd name="connsiteX488" fmla="*/ 603649 w 4627560"/>
              <a:gd name="connsiteY488" fmla="*/ 362345 h 1990725"/>
              <a:gd name="connsiteX489" fmla="*/ 666165 w 4627560"/>
              <a:gd name="connsiteY489" fmla="*/ 415598 h 1990725"/>
              <a:gd name="connsiteX490" fmla="*/ 612910 w 4627560"/>
              <a:gd name="connsiteY490" fmla="*/ 457275 h 1990725"/>
              <a:gd name="connsiteX491" fmla="*/ 559659 w 4627560"/>
              <a:gd name="connsiteY491" fmla="*/ 438750 h 1990725"/>
              <a:gd name="connsiteX492" fmla="*/ 578181 w 4627560"/>
              <a:gd name="connsiteY492" fmla="*/ 408652 h 1990725"/>
              <a:gd name="connsiteX493" fmla="*/ 610596 w 4627560"/>
              <a:gd name="connsiteY493" fmla="*/ 422543 h 1990725"/>
              <a:gd name="connsiteX494" fmla="*/ 624487 w 4627560"/>
              <a:gd name="connsiteY494" fmla="*/ 415598 h 1990725"/>
              <a:gd name="connsiteX495" fmla="*/ 561974 w 4627560"/>
              <a:gd name="connsiteY495" fmla="*/ 360030 h 1990725"/>
              <a:gd name="connsiteX496" fmla="*/ 615226 w 4627560"/>
              <a:gd name="connsiteY496" fmla="*/ 320668 h 1990725"/>
              <a:gd name="connsiteX497" fmla="*/ 473990 w 4627560"/>
              <a:gd name="connsiteY497" fmla="*/ 320668 h 1990725"/>
              <a:gd name="connsiteX498" fmla="*/ 534191 w 4627560"/>
              <a:gd name="connsiteY498" fmla="*/ 373921 h 1990725"/>
              <a:gd name="connsiteX499" fmla="*/ 534191 w 4627560"/>
              <a:gd name="connsiteY499" fmla="*/ 452643 h 1990725"/>
              <a:gd name="connsiteX500" fmla="*/ 494828 w 4627560"/>
              <a:gd name="connsiteY500" fmla="*/ 452643 h 1990725"/>
              <a:gd name="connsiteX501" fmla="*/ 494828 w 4627560"/>
              <a:gd name="connsiteY501" fmla="*/ 445697 h 1990725"/>
              <a:gd name="connsiteX502" fmla="*/ 494828 w 4627560"/>
              <a:gd name="connsiteY502" fmla="*/ 436436 h 1990725"/>
              <a:gd name="connsiteX503" fmla="*/ 457784 w 4627560"/>
              <a:gd name="connsiteY503" fmla="*/ 454959 h 1990725"/>
              <a:gd name="connsiteX504" fmla="*/ 413792 w 4627560"/>
              <a:gd name="connsiteY504" fmla="*/ 413282 h 1990725"/>
              <a:gd name="connsiteX505" fmla="*/ 487882 w 4627560"/>
              <a:gd name="connsiteY505" fmla="*/ 371607 h 1990725"/>
              <a:gd name="connsiteX506" fmla="*/ 469360 w 4627560"/>
              <a:gd name="connsiteY506" fmla="*/ 355398 h 1990725"/>
              <a:gd name="connsiteX507" fmla="*/ 434629 w 4627560"/>
              <a:gd name="connsiteY507" fmla="*/ 366975 h 1990725"/>
              <a:gd name="connsiteX508" fmla="*/ 418422 w 4627560"/>
              <a:gd name="connsiteY508" fmla="*/ 336875 h 1990725"/>
              <a:gd name="connsiteX509" fmla="*/ 473990 w 4627560"/>
              <a:gd name="connsiteY509" fmla="*/ 320668 h 1990725"/>
              <a:gd name="connsiteX510" fmla="*/ 3291774 w 4627560"/>
              <a:gd name="connsiteY510" fmla="*/ 318353 h 1990725"/>
              <a:gd name="connsiteX511" fmla="*/ 3351972 w 4627560"/>
              <a:gd name="connsiteY511" fmla="*/ 380867 h 1990725"/>
              <a:gd name="connsiteX512" fmla="*/ 3351972 w 4627560"/>
              <a:gd name="connsiteY512" fmla="*/ 394760 h 1990725"/>
              <a:gd name="connsiteX513" fmla="*/ 3268619 w 4627560"/>
              <a:gd name="connsiteY513" fmla="*/ 394760 h 1990725"/>
              <a:gd name="connsiteX514" fmla="*/ 3298719 w 4627560"/>
              <a:gd name="connsiteY514" fmla="*/ 417913 h 1990725"/>
              <a:gd name="connsiteX515" fmla="*/ 3335765 w 4627560"/>
              <a:gd name="connsiteY515" fmla="*/ 404021 h 1990725"/>
              <a:gd name="connsiteX516" fmla="*/ 3351972 w 4627560"/>
              <a:gd name="connsiteY516" fmla="*/ 434121 h 1990725"/>
              <a:gd name="connsiteX517" fmla="*/ 3296404 w 4627560"/>
              <a:gd name="connsiteY517" fmla="*/ 452644 h 1990725"/>
              <a:gd name="connsiteX518" fmla="*/ 3224628 w 4627560"/>
              <a:gd name="connsiteY518" fmla="*/ 383183 h 1990725"/>
              <a:gd name="connsiteX519" fmla="*/ 3291774 w 4627560"/>
              <a:gd name="connsiteY519" fmla="*/ 318353 h 1990725"/>
              <a:gd name="connsiteX520" fmla="*/ 2909739 w 4627560"/>
              <a:gd name="connsiteY520" fmla="*/ 318353 h 1990725"/>
              <a:gd name="connsiteX521" fmla="*/ 2983830 w 4627560"/>
              <a:gd name="connsiteY521" fmla="*/ 387814 h 1990725"/>
              <a:gd name="connsiteX522" fmla="*/ 2909739 w 4627560"/>
              <a:gd name="connsiteY522" fmla="*/ 454958 h 1990725"/>
              <a:gd name="connsiteX523" fmla="*/ 2835648 w 4627560"/>
              <a:gd name="connsiteY523" fmla="*/ 387814 h 1990725"/>
              <a:gd name="connsiteX524" fmla="*/ 2909739 w 4627560"/>
              <a:gd name="connsiteY524" fmla="*/ 318353 h 1990725"/>
              <a:gd name="connsiteX525" fmla="*/ 2439724 w 4627560"/>
              <a:gd name="connsiteY525" fmla="*/ 318353 h 1990725"/>
              <a:gd name="connsiteX526" fmla="*/ 2490663 w 4627560"/>
              <a:gd name="connsiteY526" fmla="*/ 318353 h 1990725"/>
              <a:gd name="connsiteX527" fmla="*/ 2509185 w 4627560"/>
              <a:gd name="connsiteY527" fmla="*/ 378553 h 1990725"/>
              <a:gd name="connsiteX528" fmla="*/ 2513815 w 4627560"/>
              <a:gd name="connsiteY528" fmla="*/ 399390 h 1990725"/>
              <a:gd name="connsiteX529" fmla="*/ 2518447 w 4627560"/>
              <a:gd name="connsiteY529" fmla="*/ 380867 h 1990725"/>
              <a:gd name="connsiteX530" fmla="*/ 2534654 w 4627560"/>
              <a:gd name="connsiteY530" fmla="*/ 320669 h 1990725"/>
              <a:gd name="connsiteX531" fmla="*/ 2583277 w 4627560"/>
              <a:gd name="connsiteY531" fmla="*/ 320669 h 1990725"/>
              <a:gd name="connsiteX532" fmla="*/ 2530022 w 4627560"/>
              <a:gd name="connsiteY532" fmla="*/ 466536 h 1990725"/>
              <a:gd name="connsiteX533" fmla="*/ 2474454 w 4627560"/>
              <a:gd name="connsiteY533" fmla="*/ 505897 h 1990725"/>
              <a:gd name="connsiteX534" fmla="*/ 2444354 w 4627560"/>
              <a:gd name="connsiteY534" fmla="*/ 496636 h 1990725"/>
              <a:gd name="connsiteX535" fmla="*/ 2458247 w 4627560"/>
              <a:gd name="connsiteY535" fmla="*/ 464220 h 1990725"/>
              <a:gd name="connsiteX536" fmla="*/ 2472138 w 4627560"/>
              <a:gd name="connsiteY536" fmla="*/ 468852 h 1990725"/>
              <a:gd name="connsiteX537" fmla="*/ 2492977 w 4627560"/>
              <a:gd name="connsiteY537" fmla="*/ 454959 h 1990725"/>
              <a:gd name="connsiteX538" fmla="*/ 2495293 w 4627560"/>
              <a:gd name="connsiteY538" fmla="*/ 448013 h 1990725"/>
              <a:gd name="connsiteX539" fmla="*/ 2439724 w 4627560"/>
              <a:gd name="connsiteY539" fmla="*/ 318353 h 1990725"/>
              <a:gd name="connsiteX540" fmla="*/ 1937291 w 4627560"/>
              <a:gd name="connsiteY540" fmla="*/ 318353 h 1990725"/>
              <a:gd name="connsiteX541" fmla="*/ 1997489 w 4627560"/>
              <a:gd name="connsiteY541" fmla="*/ 380867 h 1990725"/>
              <a:gd name="connsiteX542" fmla="*/ 1997489 w 4627560"/>
              <a:gd name="connsiteY542" fmla="*/ 394760 h 1990725"/>
              <a:gd name="connsiteX543" fmla="*/ 1914136 w 4627560"/>
              <a:gd name="connsiteY543" fmla="*/ 394760 h 1990725"/>
              <a:gd name="connsiteX544" fmla="*/ 1944236 w 4627560"/>
              <a:gd name="connsiteY544" fmla="*/ 417913 h 1990725"/>
              <a:gd name="connsiteX545" fmla="*/ 1981282 w 4627560"/>
              <a:gd name="connsiteY545" fmla="*/ 404021 h 1990725"/>
              <a:gd name="connsiteX546" fmla="*/ 1997489 w 4627560"/>
              <a:gd name="connsiteY546" fmla="*/ 434121 h 1990725"/>
              <a:gd name="connsiteX547" fmla="*/ 1941921 w 4627560"/>
              <a:gd name="connsiteY547" fmla="*/ 452644 h 1990725"/>
              <a:gd name="connsiteX548" fmla="*/ 1870145 w 4627560"/>
              <a:gd name="connsiteY548" fmla="*/ 383183 h 1990725"/>
              <a:gd name="connsiteX549" fmla="*/ 1937291 w 4627560"/>
              <a:gd name="connsiteY549" fmla="*/ 318353 h 1990725"/>
              <a:gd name="connsiteX550" fmla="*/ 2717566 w 4627560"/>
              <a:gd name="connsiteY550" fmla="*/ 309092 h 1990725"/>
              <a:gd name="connsiteX551" fmla="*/ 2717566 w 4627560"/>
              <a:gd name="connsiteY551" fmla="*/ 353083 h 1990725"/>
              <a:gd name="connsiteX552" fmla="*/ 2736089 w 4627560"/>
              <a:gd name="connsiteY552" fmla="*/ 353083 h 1990725"/>
              <a:gd name="connsiteX553" fmla="*/ 2759241 w 4627560"/>
              <a:gd name="connsiteY553" fmla="*/ 329930 h 1990725"/>
              <a:gd name="connsiteX554" fmla="*/ 2731457 w 4627560"/>
              <a:gd name="connsiteY554" fmla="*/ 309092 h 1990725"/>
              <a:gd name="connsiteX555" fmla="*/ 2717566 w 4627560"/>
              <a:gd name="connsiteY555" fmla="*/ 309092 h 1990725"/>
              <a:gd name="connsiteX556" fmla="*/ 3132014 w 4627560"/>
              <a:gd name="connsiteY556" fmla="*/ 288253 h 1990725"/>
              <a:gd name="connsiteX557" fmla="*/ 3173691 w 4627560"/>
              <a:gd name="connsiteY557" fmla="*/ 288253 h 1990725"/>
              <a:gd name="connsiteX558" fmla="*/ 3173691 w 4627560"/>
              <a:gd name="connsiteY558" fmla="*/ 325299 h 1990725"/>
              <a:gd name="connsiteX559" fmla="*/ 3201475 w 4627560"/>
              <a:gd name="connsiteY559" fmla="*/ 325299 h 1990725"/>
              <a:gd name="connsiteX560" fmla="*/ 3201475 w 4627560"/>
              <a:gd name="connsiteY560" fmla="*/ 360029 h 1990725"/>
              <a:gd name="connsiteX561" fmla="*/ 3173691 w 4627560"/>
              <a:gd name="connsiteY561" fmla="*/ 360029 h 1990725"/>
              <a:gd name="connsiteX562" fmla="*/ 3173691 w 4627560"/>
              <a:gd name="connsiteY562" fmla="*/ 399390 h 1990725"/>
              <a:gd name="connsiteX563" fmla="*/ 3196844 w 4627560"/>
              <a:gd name="connsiteY563" fmla="*/ 415597 h 1990725"/>
              <a:gd name="connsiteX564" fmla="*/ 3203791 w 4627560"/>
              <a:gd name="connsiteY564" fmla="*/ 415597 h 1990725"/>
              <a:gd name="connsiteX565" fmla="*/ 3203791 w 4627560"/>
              <a:gd name="connsiteY565" fmla="*/ 454958 h 1990725"/>
              <a:gd name="connsiteX566" fmla="*/ 3192214 w 4627560"/>
              <a:gd name="connsiteY566" fmla="*/ 454958 h 1990725"/>
              <a:gd name="connsiteX567" fmla="*/ 3129698 w 4627560"/>
              <a:gd name="connsiteY567" fmla="*/ 406336 h 1990725"/>
              <a:gd name="connsiteX568" fmla="*/ 3129698 w 4627560"/>
              <a:gd name="connsiteY568" fmla="*/ 360029 h 1990725"/>
              <a:gd name="connsiteX569" fmla="*/ 3113491 w 4627560"/>
              <a:gd name="connsiteY569" fmla="*/ 360029 h 1990725"/>
              <a:gd name="connsiteX570" fmla="*/ 3113491 w 4627560"/>
              <a:gd name="connsiteY570" fmla="*/ 325299 h 1990725"/>
              <a:gd name="connsiteX571" fmla="*/ 3132014 w 4627560"/>
              <a:gd name="connsiteY571" fmla="*/ 325299 h 1990725"/>
              <a:gd name="connsiteX572" fmla="*/ 3132014 w 4627560"/>
              <a:gd name="connsiteY572" fmla="*/ 288253 h 1990725"/>
              <a:gd name="connsiteX573" fmla="*/ 3020878 w 4627560"/>
              <a:gd name="connsiteY573" fmla="*/ 288253 h 1990725"/>
              <a:gd name="connsiteX574" fmla="*/ 3062555 w 4627560"/>
              <a:gd name="connsiteY574" fmla="*/ 288253 h 1990725"/>
              <a:gd name="connsiteX575" fmla="*/ 3062555 w 4627560"/>
              <a:gd name="connsiteY575" fmla="*/ 325299 h 1990725"/>
              <a:gd name="connsiteX576" fmla="*/ 3090339 w 4627560"/>
              <a:gd name="connsiteY576" fmla="*/ 325299 h 1990725"/>
              <a:gd name="connsiteX577" fmla="*/ 3090339 w 4627560"/>
              <a:gd name="connsiteY577" fmla="*/ 360029 h 1990725"/>
              <a:gd name="connsiteX578" fmla="*/ 3062555 w 4627560"/>
              <a:gd name="connsiteY578" fmla="*/ 360029 h 1990725"/>
              <a:gd name="connsiteX579" fmla="*/ 3062555 w 4627560"/>
              <a:gd name="connsiteY579" fmla="*/ 399390 h 1990725"/>
              <a:gd name="connsiteX580" fmla="*/ 3085708 w 4627560"/>
              <a:gd name="connsiteY580" fmla="*/ 415597 h 1990725"/>
              <a:gd name="connsiteX581" fmla="*/ 3092655 w 4627560"/>
              <a:gd name="connsiteY581" fmla="*/ 415597 h 1990725"/>
              <a:gd name="connsiteX582" fmla="*/ 3092655 w 4627560"/>
              <a:gd name="connsiteY582" fmla="*/ 454958 h 1990725"/>
              <a:gd name="connsiteX583" fmla="*/ 3081078 w 4627560"/>
              <a:gd name="connsiteY583" fmla="*/ 454958 h 1990725"/>
              <a:gd name="connsiteX584" fmla="*/ 3018562 w 4627560"/>
              <a:gd name="connsiteY584" fmla="*/ 406336 h 1990725"/>
              <a:gd name="connsiteX585" fmla="*/ 3018562 w 4627560"/>
              <a:gd name="connsiteY585" fmla="*/ 360029 h 1990725"/>
              <a:gd name="connsiteX586" fmla="*/ 3002355 w 4627560"/>
              <a:gd name="connsiteY586" fmla="*/ 360029 h 1990725"/>
              <a:gd name="connsiteX587" fmla="*/ 3002355 w 4627560"/>
              <a:gd name="connsiteY587" fmla="*/ 325299 h 1990725"/>
              <a:gd name="connsiteX588" fmla="*/ 3020878 w 4627560"/>
              <a:gd name="connsiteY588" fmla="*/ 325299 h 1990725"/>
              <a:gd name="connsiteX589" fmla="*/ 3020878 w 4627560"/>
              <a:gd name="connsiteY589" fmla="*/ 288253 h 1990725"/>
              <a:gd name="connsiteX590" fmla="*/ 2358685 w 4627560"/>
              <a:gd name="connsiteY590" fmla="*/ 288253 h 1990725"/>
              <a:gd name="connsiteX591" fmla="*/ 2400360 w 4627560"/>
              <a:gd name="connsiteY591" fmla="*/ 288253 h 1990725"/>
              <a:gd name="connsiteX592" fmla="*/ 2400360 w 4627560"/>
              <a:gd name="connsiteY592" fmla="*/ 325299 h 1990725"/>
              <a:gd name="connsiteX593" fmla="*/ 2428146 w 4627560"/>
              <a:gd name="connsiteY593" fmla="*/ 325299 h 1990725"/>
              <a:gd name="connsiteX594" fmla="*/ 2428146 w 4627560"/>
              <a:gd name="connsiteY594" fmla="*/ 360029 h 1990725"/>
              <a:gd name="connsiteX595" fmla="*/ 2400360 w 4627560"/>
              <a:gd name="connsiteY595" fmla="*/ 360029 h 1990725"/>
              <a:gd name="connsiteX596" fmla="*/ 2400360 w 4627560"/>
              <a:gd name="connsiteY596" fmla="*/ 399390 h 1990725"/>
              <a:gd name="connsiteX597" fmla="*/ 2423515 w 4627560"/>
              <a:gd name="connsiteY597" fmla="*/ 415597 h 1990725"/>
              <a:gd name="connsiteX598" fmla="*/ 2430460 w 4627560"/>
              <a:gd name="connsiteY598" fmla="*/ 415597 h 1990725"/>
              <a:gd name="connsiteX599" fmla="*/ 2430460 w 4627560"/>
              <a:gd name="connsiteY599" fmla="*/ 454958 h 1990725"/>
              <a:gd name="connsiteX600" fmla="*/ 2418885 w 4627560"/>
              <a:gd name="connsiteY600" fmla="*/ 454958 h 1990725"/>
              <a:gd name="connsiteX601" fmla="*/ 2356369 w 4627560"/>
              <a:gd name="connsiteY601" fmla="*/ 406336 h 1990725"/>
              <a:gd name="connsiteX602" fmla="*/ 2356369 w 4627560"/>
              <a:gd name="connsiteY602" fmla="*/ 360029 h 1990725"/>
              <a:gd name="connsiteX603" fmla="*/ 2340162 w 4627560"/>
              <a:gd name="connsiteY603" fmla="*/ 360029 h 1990725"/>
              <a:gd name="connsiteX604" fmla="*/ 2340162 w 4627560"/>
              <a:gd name="connsiteY604" fmla="*/ 325299 h 1990725"/>
              <a:gd name="connsiteX605" fmla="*/ 2358685 w 4627560"/>
              <a:gd name="connsiteY605" fmla="*/ 325299 h 1990725"/>
              <a:gd name="connsiteX606" fmla="*/ 2358685 w 4627560"/>
              <a:gd name="connsiteY606" fmla="*/ 288253 h 1990725"/>
              <a:gd name="connsiteX607" fmla="*/ 2673575 w 4627560"/>
              <a:gd name="connsiteY607" fmla="*/ 272046 h 1990725"/>
              <a:gd name="connsiteX608" fmla="*/ 2733773 w 4627560"/>
              <a:gd name="connsiteY608" fmla="*/ 272046 h 1990725"/>
              <a:gd name="connsiteX609" fmla="*/ 2768504 w 4627560"/>
              <a:gd name="connsiteY609" fmla="*/ 276678 h 1990725"/>
              <a:gd name="connsiteX610" fmla="*/ 2803234 w 4627560"/>
              <a:gd name="connsiteY610" fmla="*/ 329930 h 1990725"/>
              <a:gd name="connsiteX611" fmla="*/ 2775450 w 4627560"/>
              <a:gd name="connsiteY611" fmla="*/ 378553 h 1990725"/>
              <a:gd name="connsiteX612" fmla="*/ 2782396 w 4627560"/>
              <a:gd name="connsiteY612" fmla="*/ 390128 h 1990725"/>
              <a:gd name="connsiteX613" fmla="*/ 2819441 w 4627560"/>
              <a:gd name="connsiteY613" fmla="*/ 452644 h 1990725"/>
              <a:gd name="connsiteX614" fmla="*/ 2770819 w 4627560"/>
              <a:gd name="connsiteY614" fmla="*/ 452644 h 1990725"/>
              <a:gd name="connsiteX615" fmla="*/ 2738405 w 4627560"/>
              <a:gd name="connsiteY615" fmla="*/ 390128 h 1990725"/>
              <a:gd name="connsiteX616" fmla="*/ 2717566 w 4627560"/>
              <a:gd name="connsiteY616" fmla="*/ 390128 h 1990725"/>
              <a:gd name="connsiteX617" fmla="*/ 2717566 w 4627560"/>
              <a:gd name="connsiteY617" fmla="*/ 452644 h 1990725"/>
              <a:gd name="connsiteX618" fmla="*/ 2673575 w 4627560"/>
              <a:gd name="connsiteY618" fmla="*/ 452644 h 1990725"/>
              <a:gd name="connsiteX619" fmla="*/ 2673575 w 4627560"/>
              <a:gd name="connsiteY619" fmla="*/ 272046 h 1990725"/>
              <a:gd name="connsiteX620" fmla="*/ 2268387 w 4627560"/>
              <a:gd name="connsiteY620" fmla="*/ 272046 h 1990725"/>
              <a:gd name="connsiteX621" fmla="*/ 2312378 w 4627560"/>
              <a:gd name="connsiteY621" fmla="*/ 272046 h 1990725"/>
              <a:gd name="connsiteX622" fmla="*/ 2312378 w 4627560"/>
              <a:gd name="connsiteY622" fmla="*/ 306776 h 1990725"/>
              <a:gd name="connsiteX623" fmla="*/ 2268387 w 4627560"/>
              <a:gd name="connsiteY623" fmla="*/ 306776 h 1990725"/>
              <a:gd name="connsiteX624" fmla="*/ 2268387 w 4627560"/>
              <a:gd name="connsiteY624" fmla="*/ 272046 h 1990725"/>
              <a:gd name="connsiteX625" fmla="*/ 1650191 w 4627560"/>
              <a:gd name="connsiteY625" fmla="*/ 272046 h 1990725"/>
              <a:gd name="connsiteX626" fmla="*/ 1694182 w 4627560"/>
              <a:gd name="connsiteY626" fmla="*/ 272046 h 1990725"/>
              <a:gd name="connsiteX627" fmla="*/ 1694182 w 4627560"/>
              <a:gd name="connsiteY627" fmla="*/ 306776 h 1990725"/>
              <a:gd name="connsiteX628" fmla="*/ 1650191 w 4627560"/>
              <a:gd name="connsiteY628" fmla="*/ 306776 h 1990725"/>
              <a:gd name="connsiteX629" fmla="*/ 1650191 w 4627560"/>
              <a:gd name="connsiteY629" fmla="*/ 272046 h 1990725"/>
              <a:gd name="connsiteX630" fmla="*/ 1288995 w 4627560"/>
              <a:gd name="connsiteY630" fmla="*/ 272046 h 1990725"/>
              <a:gd name="connsiteX631" fmla="*/ 1332986 w 4627560"/>
              <a:gd name="connsiteY631" fmla="*/ 272046 h 1990725"/>
              <a:gd name="connsiteX632" fmla="*/ 1332986 w 4627560"/>
              <a:gd name="connsiteY632" fmla="*/ 387815 h 1990725"/>
              <a:gd name="connsiteX633" fmla="*/ 1365402 w 4627560"/>
              <a:gd name="connsiteY633" fmla="*/ 417913 h 1990725"/>
              <a:gd name="connsiteX634" fmla="*/ 1397817 w 4627560"/>
              <a:gd name="connsiteY634" fmla="*/ 387815 h 1990725"/>
              <a:gd name="connsiteX635" fmla="*/ 1397817 w 4627560"/>
              <a:gd name="connsiteY635" fmla="*/ 272046 h 1990725"/>
              <a:gd name="connsiteX636" fmla="*/ 1441809 w 4627560"/>
              <a:gd name="connsiteY636" fmla="*/ 272046 h 1990725"/>
              <a:gd name="connsiteX637" fmla="*/ 1441809 w 4627560"/>
              <a:gd name="connsiteY637" fmla="*/ 387815 h 1990725"/>
              <a:gd name="connsiteX638" fmla="*/ 1365402 w 4627560"/>
              <a:gd name="connsiteY638" fmla="*/ 457274 h 1990725"/>
              <a:gd name="connsiteX639" fmla="*/ 1288995 w 4627560"/>
              <a:gd name="connsiteY639" fmla="*/ 387815 h 1990725"/>
              <a:gd name="connsiteX640" fmla="*/ 1288995 w 4627560"/>
              <a:gd name="connsiteY640" fmla="*/ 272046 h 1990725"/>
              <a:gd name="connsiteX641" fmla="*/ 156786 w 4627560"/>
              <a:gd name="connsiteY641" fmla="*/ 272046 h 1990725"/>
              <a:gd name="connsiteX642" fmla="*/ 270239 w 4627560"/>
              <a:gd name="connsiteY642" fmla="*/ 272046 h 1990725"/>
              <a:gd name="connsiteX643" fmla="*/ 270239 w 4627560"/>
              <a:gd name="connsiteY643" fmla="*/ 311407 h 1990725"/>
              <a:gd name="connsiteX644" fmla="*/ 200777 w 4627560"/>
              <a:gd name="connsiteY644" fmla="*/ 311407 h 1990725"/>
              <a:gd name="connsiteX645" fmla="*/ 200777 w 4627560"/>
              <a:gd name="connsiteY645" fmla="*/ 343821 h 1990725"/>
              <a:gd name="connsiteX646" fmla="*/ 256346 w 4627560"/>
              <a:gd name="connsiteY646" fmla="*/ 343821 h 1990725"/>
              <a:gd name="connsiteX647" fmla="*/ 256346 w 4627560"/>
              <a:gd name="connsiteY647" fmla="*/ 383183 h 1990725"/>
              <a:gd name="connsiteX648" fmla="*/ 200777 w 4627560"/>
              <a:gd name="connsiteY648" fmla="*/ 383183 h 1990725"/>
              <a:gd name="connsiteX649" fmla="*/ 200777 w 4627560"/>
              <a:gd name="connsiteY649" fmla="*/ 417912 h 1990725"/>
              <a:gd name="connsiteX650" fmla="*/ 274869 w 4627560"/>
              <a:gd name="connsiteY650" fmla="*/ 417912 h 1990725"/>
              <a:gd name="connsiteX651" fmla="*/ 274869 w 4627560"/>
              <a:gd name="connsiteY651" fmla="*/ 452644 h 1990725"/>
              <a:gd name="connsiteX652" fmla="*/ 156786 w 4627560"/>
              <a:gd name="connsiteY652" fmla="*/ 452644 h 1990725"/>
              <a:gd name="connsiteX653" fmla="*/ 156786 w 4627560"/>
              <a:gd name="connsiteY653" fmla="*/ 272046 h 1990725"/>
              <a:gd name="connsiteX654" fmla="*/ 3583509 w 4627560"/>
              <a:gd name="connsiteY654" fmla="*/ 269730 h 1990725"/>
              <a:gd name="connsiteX655" fmla="*/ 3627500 w 4627560"/>
              <a:gd name="connsiteY655" fmla="*/ 269730 h 1990725"/>
              <a:gd name="connsiteX656" fmla="*/ 3627500 w 4627560"/>
              <a:gd name="connsiteY656" fmla="*/ 452644 h 1990725"/>
              <a:gd name="connsiteX657" fmla="*/ 3585825 w 4627560"/>
              <a:gd name="connsiteY657" fmla="*/ 452644 h 1990725"/>
              <a:gd name="connsiteX658" fmla="*/ 3585825 w 4627560"/>
              <a:gd name="connsiteY658" fmla="*/ 443383 h 1990725"/>
              <a:gd name="connsiteX659" fmla="*/ 3585825 w 4627560"/>
              <a:gd name="connsiteY659" fmla="*/ 436435 h 1990725"/>
              <a:gd name="connsiteX660" fmla="*/ 3548779 w 4627560"/>
              <a:gd name="connsiteY660" fmla="*/ 454958 h 1990725"/>
              <a:gd name="connsiteX661" fmla="*/ 3488579 w 4627560"/>
              <a:gd name="connsiteY661" fmla="*/ 385499 h 1990725"/>
              <a:gd name="connsiteX662" fmla="*/ 3548779 w 4627560"/>
              <a:gd name="connsiteY662" fmla="*/ 318353 h 1990725"/>
              <a:gd name="connsiteX663" fmla="*/ 3583509 w 4627560"/>
              <a:gd name="connsiteY663" fmla="*/ 329930 h 1990725"/>
              <a:gd name="connsiteX664" fmla="*/ 3583509 w 4627560"/>
              <a:gd name="connsiteY664" fmla="*/ 322983 h 1990725"/>
              <a:gd name="connsiteX665" fmla="*/ 3583509 w 4627560"/>
              <a:gd name="connsiteY665" fmla="*/ 269730 h 1990725"/>
              <a:gd name="connsiteX666" fmla="*/ 4295483 w 4627560"/>
              <a:gd name="connsiteY666" fmla="*/ 60763 h 1990725"/>
              <a:gd name="connsiteX667" fmla="*/ 4295483 w 4627560"/>
              <a:gd name="connsiteY667" fmla="*/ 1124793 h 1990725"/>
              <a:gd name="connsiteX668" fmla="*/ 4295483 w 4627560"/>
              <a:gd name="connsiteY668" fmla="*/ 60763 h 1990725"/>
              <a:gd name="connsiteX669" fmla="*/ 0 w 4627560"/>
              <a:gd name="connsiteY669" fmla="*/ 1990725 h 1990725"/>
              <a:gd name="connsiteX670" fmla="*/ 4627560 w 4627560"/>
              <a:gd name="connsiteY670" fmla="*/ 0 h 1990725"/>
              <a:gd name="connsiteX671" fmla="*/ 4627560 w 4627560"/>
              <a:gd name="connsiteY671" fmla="*/ 1990725 h 1990725"/>
              <a:gd name="connsiteX672" fmla="*/ 0 w 4627560"/>
              <a:gd name="connsiteY672" fmla="*/ 1990725 h 1990725"/>
              <a:gd name="connsiteX0" fmla="*/ 1853937 w 4627560"/>
              <a:gd name="connsiteY0" fmla="*/ 635556 h 1990725"/>
              <a:gd name="connsiteX1" fmla="*/ 1819207 w 4627560"/>
              <a:gd name="connsiteY1" fmla="*/ 651765 h 1990725"/>
              <a:gd name="connsiteX2" fmla="*/ 1835414 w 4627560"/>
              <a:gd name="connsiteY2" fmla="*/ 665656 h 1990725"/>
              <a:gd name="connsiteX3" fmla="*/ 1858569 w 4627560"/>
              <a:gd name="connsiteY3" fmla="*/ 637872 h 1990725"/>
              <a:gd name="connsiteX4" fmla="*/ 1858569 w 4627560"/>
              <a:gd name="connsiteY4" fmla="*/ 635556 h 1990725"/>
              <a:gd name="connsiteX5" fmla="*/ 1853937 w 4627560"/>
              <a:gd name="connsiteY5" fmla="*/ 635556 h 1990725"/>
              <a:gd name="connsiteX6" fmla="*/ 392950 w 4627560"/>
              <a:gd name="connsiteY6" fmla="*/ 635556 h 1990725"/>
              <a:gd name="connsiteX7" fmla="*/ 358220 w 4627560"/>
              <a:gd name="connsiteY7" fmla="*/ 651765 h 1990725"/>
              <a:gd name="connsiteX8" fmla="*/ 374427 w 4627560"/>
              <a:gd name="connsiteY8" fmla="*/ 665656 h 1990725"/>
              <a:gd name="connsiteX9" fmla="*/ 397582 w 4627560"/>
              <a:gd name="connsiteY9" fmla="*/ 637872 h 1990725"/>
              <a:gd name="connsiteX10" fmla="*/ 397582 w 4627560"/>
              <a:gd name="connsiteY10" fmla="*/ 635556 h 1990725"/>
              <a:gd name="connsiteX11" fmla="*/ 392950 w 4627560"/>
              <a:gd name="connsiteY11" fmla="*/ 635556 h 1990725"/>
              <a:gd name="connsiteX12" fmla="*/ 1379291 w 4627560"/>
              <a:gd name="connsiteY12" fmla="*/ 600826 h 1990725"/>
              <a:gd name="connsiteX13" fmla="*/ 1351506 w 4627560"/>
              <a:gd name="connsiteY13" fmla="*/ 633242 h 1990725"/>
              <a:gd name="connsiteX14" fmla="*/ 1376975 w 4627560"/>
              <a:gd name="connsiteY14" fmla="*/ 665656 h 1990725"/>
              <a:gd name="connsiteX15" fmla="*/ 1404759 w 4627560"/>
              <a:gd name="connsiteY15" fmla="*/ 633242 h 1990725"/>
              <a:gd name="connsiteX16" fmla="*/ 1379291 w 4627560"/>
              <a:gd name="connsiteY16" fmla="*/ 600826 h 1990725"/>
              <a:gd name="connsiteX17" fmla="*/ 812029 w 4627560"/>
              <a:gd name="connsiteY17" fmla="*/ 598513 h 1990725"/>
              <a:gd name="connsiteX18" fmla="*/ 786560 w 4627560"/>
              <a:gd name="connsiteY18" fmla="*/ 628611 h 1990725"/>
              <a:gd name="connsiteX19" fmla="*/ 814344 w 4627560"/>
              <a:gd name="connsiteY19" fmla="*/ 661026 h 1990725"/>
              <a:gd name="connsiteX20" fmla="*/ 837498 w 4627560"/>
              <a:gd name="connsiteY20" fmla="*/ 628611 h 1990725"/>
              <a:gd name="connsiteX21" fmla="*/ 812029 w 4627560"/>
              <a:gd name="connsiteY21" fmla="*/ 598513 h 1990725"/>
              <a:gd name="connsiteX22" fmla="*/ 2127149 w 4627560"/>
              <a:gd name="connsiteY22" fmla="*/ 596197 h 1990725"/>
              <a:gd name="connsiteX23" fmla="*/ 2101680 w 4627560"/>
              <a:gd name="connsiteY23" fmla="*/ 619350 h 1990725"/>
              <a:gd name="connsiteX24" fmla="*/ 2147987 w 4627560"/>
              <a:gd name="connsiteY24" fmla="*/ 619350 h 1990725"/>
              <a:gd name="connsiteX25" fmla="*/ 2127149 w 4627560"/>
              <a:gd name="connsiteY25" fmla="*/ 596197 h 1990725"/>
              <a:gd name="connsiteX26" fmla="*/ 1138495 w 4627560"/>
              <a:gd name="connsiteY26" fmla="*/ 577673 h 1990725"/>
              <a:gd name="connsiteX27" fmla="*/ 1163963 w 4627560"/>
              <a:gd name="connsiteY27" fmla="*/ 577673 h 1990725"/>
              <a:gd name="connsiteX28" fmla="*/ 1163963 w 4627560"/>
              <a:gd name="connsiteY28" fmla="*/ 684178 h 1990725"/>
              <a:gd name="connsiteX29" fmla="*/ 1138495 w 4627560"/>
              <a:gd name="connsiteY29" fmla="*/ 684178 h 1990725"/>
              <a:gd name="connsiteX30" fmla="*/ 1138495 w 4627560"/>
              <a:gd name="connsiteY30" fmla="*/ 577673 h 1990725"/>
              <a:gd name="connsiteX31" fmla="*/ 573548 w 4627560"/>
              <a:gd name="connsiteY31" fmla="*/ 577673 h 1990725"/>
              <a:gd name="connsiteX32" fmla="*/ 599016 w 4627560"/>
              <a:gd name="connsiteY32" fmla="*/ 577673 h 1990725"/>
              <a:gd name="connsiteX33" fmla="*/ 599016 w 4627560"/>
              <a:gd name="connsiteY33" fmla="*/ 684178 h 1990725"/>
              <a:gd name="connsiteX34" fmla="*/ 573548 w 4627560"/>
              <a:gd name="connsiteY34" fmla="*/ 684178 h 1990725"/>
              <a:gd name="connsiteX35" fmla="*/ 573548 w 4627560"/>
              <a:gd name="connsiteY35" fmla="*/ 577673 h 1990725"/>
              <a:gd name="connsiteX36" fmla="*/ 2261441 w 4627560"/>
              <a:gd name="connsiteY36" fmla="*/ 575358 h 1990725"/>
              <a:gd name="connsiteX37" fmla="*/ 2266071 w 4627560"/>
              <a:gd name="connsiteY37" fmla="*/ 575358 h 1990725"/>
              <a:gd name="connsiteX38" fmla="*/ 2266071 w 4627560"/>
              <a:gd name="connsiteY38" fmla="*/ 600827 h 1990725"/>
              <a:gd name="connsiteX39" fmla="*/ 2259125 w 4627560"/>
              <a:gd name="connsiteY39" fmla="*/ 600827 h 1990725"/>
              <a:gd name="connsiteX40" fmla="*/ 2229025 w 4627560"/>
              <a:gd name="connsiteY40" fmla="*/ 623981 h 1990725"/>
              <a:gd name="connsiteX41" fmla="*/ 2226710 w 4627560"/>
              <a:gd name="connsiteY41" fmla="*/ 640188 h 1990725"/>
              <a:gd name="connsiteX42" fmla="*/ 2226710 w 4627560"/>
              <a:gd name="connsiteY42" fmla="*/ 684179 h 1990725"/>
              <a:gd name="connsiteX43" fmla="*/ 2201241 w 4627560"/>
              <a:gd name="connsiteY43" fmla="*/ 684179 h 1990725"/>
              <a:gd name="connsiteX44" fmla="*/ 2201241 w 4627560"/>
              <a:gd name="connsiteY44" fmla="*/ 577674 h 1990725"/>
              <a:gd name="connsiteX45" fmla="*/ 2226710 w 4627560"/>
              <a:gd name="connsiteY45" fmla="*/ 577674 h 1990725"/>
              <a:gd name="connsiteX46" fmla="*/ 2226710 w 4627560"/>
              <a:gd name="connsiteY46" fmla="*/ 596197 h 1990725"/>
              <a:gd name="connsiteX47" fmla="*/ 2226710 w 4627560"/>
              <a:gd name="connsiteY47" fmla="*/ 603142 h 1990725"/>
              <a:gd name="connsiteX48" fmla="*/ 2261441 w 4627560"/>
              <a:gd name="connsiteY48" fmla="*/ 575358 h 1990725"/>
              <a:gd name="connsiteX49" fmla="*/ 2129464 w 4627560"/>
              <a:gd name="connsiteY49" fmla="*/ 575358 h 1990725"/>
              <a:gd name="connsiteX50" fmla="*/ 2175771 w 4627560"/>
              <a:gd name="connsiteY50" fmla="*/ 626297 h 1990725"/>
              <a:gd name="connsiteX51" fmla="*/ 2175771 w 4627560"/>
              <a:gd name="connsiteY51" fmla="*/ 635558 h 1990725"/>
              <a:gd name="connsiteX52" fmla="*/ 2101680 w 4627560"/>
              <a:gd name="connsiteY52" fmla="*/ 635558 h 1990725"/>
              <a:gd name="connsiteX53" fmla="*/ 2134096 w 4627560"/>
              <a:gd name="connsiteY53" fmla="*/ 663343 h 1990725"/>
              <a:gd name="connsiteX54" fmla="*/ 2164194 w 4627560"/>
              <a:gd name="connsiteY54" fmla="*/ 651765 h 1990725"/>
              <a:gd name="connsiteX55" fmla="*/ 2173455 w 4627560"/>
              <a:gd name="connsiteY55" fmla="*/ 670288 h 1990725"/>
              <a:gd name="connsiteX56" fmla="*/ 2131780 w 4627560"/>
              <a:gd name="connsiteY56" fmla="*/ 686495 h 1990725"/>
              <a:gd name="connsiteX57" fmla="*/ 2073896 w 4627560"/>
              <a:gd name="connsiteY57" fmla="*/ 630927 h 1990725"/>
              <a:gd name="connsiteX58" fmla="*/ 2129464 w 4627560"/>
              <a:gd name="connsiteY58" fmla="*/ 575358 h 1990725"/>
              <a:gd name="connsiteX59" fmla="*/ 1499691 w 4627560"/>
              <a:gd name="connsiteY59" fmla="*/ 575358 h 1990725"/>
              <a:gd name="connsiteX60" fmla="*/ 1534421 w 4627560"/>
              <a:gd name="connsiteY60" fmla="*/ 586935 h 1990725"/>
              <a:gd name="connsiteX61" fmla="*/ 1522843 w 4627560"/>
              <a:gd name="connsiteY61" fmla="*/ 607774 h 1990725"/>
              <a:gd name="connsiteX62" fmla="*/ 1497375 w 4627560"/>
              <a:gd name="connsiteY62" fmla="*/ 598513 h 1990725"/>
              <a:gd name="connsiteX63" fmla="*/ 1483484 w 4627560"/>
              <a:gd name="connsiteY63" fmla="*/ 607774 h 1990725"/>
              <a:gd name="connsiteX64" fmla="*/ 1534421 w 4627560"/>
              <a:gd name="connsiteY64" fmla="*/ 654081 h 1990725"/>
              <a:gd name="connsiteX65" fmla="*/ 1492745 w 4627560"/>
              <a:gd name="connsiteY65" fmla="*/ 686495 h 1990725"/>
              <a:gd name="connsiteX66" fmla="*/ 1451068 w 4627560"/>
              <a:gd name="connsiteY66" fmla="*/ 670288 h 1990725"/>
              <a:gd name="connsiteX67" fmla="*/ 1464961 w 4627560"/>
              <a:gd name="connsiteY67" fmla="*/ 654081 h 1990725"/>
              <a:gd name="connsiteX68" fmla="*/ 1495059 w 4627560"/>
              <a:gd name="connsiteY68" fmla="*/ 665657 h 1990725"/>
              <a:gd name="connsiteX69" fmla="*/ 1508952 w 4627560"/>
              <a:gd name="connsiteY69" fmla="*/ 656395 h 1990725"/>
              <a:gd name="connsiteX70" fmla="*/ 1458013 w 4627560"/>
              <a:gd name="connsiteY70" fmla="*/ 607774 h 1990725"/>
              <a:gd name="connsiteX71" fmla="*/ 1499691 w 4627560"/>
              <a:gd name="connsiteY71" fmla="*/ 575358 h 1990725"/>
              <a:gd name="connsiteX72" fmla="*/ 1261207 w 4627560"/>
              <a:gd name="connsiteY72" fmla="*/ 575358 h 1990725"/>
              <a:gd name="connsiteX73" fmla="*/ 1298253 w 4627560"/>
              <a:gd name="connsiteY73" fmla="*/ 614720 h 1990725"/>
              <a:gd name="connsiteX74" fmla="*/ 1298253 w 4627560"/>
              <a:gd name="connsiteY74" fmla="*/ 684179 h 1990725"/>
              <a:gd name="connsiteX75" fmla="*/ 1272784 w 4627560"/>
              <a:gd name="connsiteY75" fmla="*/ 684179 h 1990725"/>
              <a:gd name="connsiteX76" fmla="*/ 1272784 w 4627560"/>
              <a:gd name="connsiteY76" fmla="*/ 621665 h 1990725"/>
              <a:gd name="connsiteX77" fmla="*/ 1256577 w 4627560"/>
              <a:gd name="connsiteY77" fmla="*/ 600827 h 1990725"/>
              <a:gd name="connsiteX78" fmla="*/ 1228793 w 4627560"/>
              <a:gd name="connsiteY78" fmla="*/ 621665 h 1990725"/>
              <a:gd name="connsiteX79" fmla="*/ 1226477 w 4627560"/>
              <a:gd name="connsiteY79" fmla="*/ 635558 h 1990725"/>
              <a:gd name="connsiteX80" fmla="*/ 1226477 w 4627560"/>
              <a:gd name="connsiteY80" fmla="*/ 684179 h 1990725"/>
              <a:gd name="connsiteX81" fmla="*/ 1198693 w 4627560"/>
              <a:gd name="connsiteY81" fmla="*/ 684179 h 1990725"/>
              <a:gd name="connsiteX82" fmla="*/ 1198693 w 4627560"/>
              <a:gd name="connsiteY82" fmla="*/ 577674 h 1990725"/>
              <a:gd name="connsiteX83" fmla="*/ 1224161 w 4627560"/>
              <a:gd name="connsiteY83" fmla="*/ 577674 h 1990725"/>
              <a:gd name="connsiteX84" fmla="*/ 1224161 w 4627560"/>
              <a:gd name="connsiteY84" fmla="*/ 591565 h 1990725"/>
              <a:gd name="connsiteX85" fmla="*/ 1224161 w 4627560"/>
              <a:gd name="connsiteY85" fmla="*/ 598513 h 1990725"/>
              <a:gd name="connsiteX86" fmla="*/ 1261207 w 4627560"/>
              <a:gd name="connsiteY86" fmla="*/ 575358 h 1990725"/>
              <a:gd name="connsiteX87" fmla="*/ 805083 w 4627560"/>
              <a:gd name="connsiteY87" fmla="*/ 575358 h 1990725"/>
              <a:gd name="connsiteX88" fmla="*/ 837498 w 4627560"/>
              <a:gd name="connsiteY88" fmla="*/ 589251 h 1990725"/>
              <a:gd name="connsiteX89" fmla="*/ 837498 w 4627560"/>
              <a:gd name="connsiteY89" fmla="*/ 586935 h 1990725"/>
              <a:gd name="connsiteX90" fmla="*/ 837498 w 4627560"/>
              <a:gd name="connsiteY90" fmla="*/ 577674 h 1990725"/>
              <a:gd name="connsiteX91" fmla="*/ 862967 w 4627560"/>
              <a:gd name="connsiteY91" fmla="*/ 577674 h 1990725"/>
              <a:gd name="connsiteX92" fmla="*/ 862967 w 4627560"/>
              <a:gd name="connsiteY92" fmla="*/ 677233 h 1990725"/>
              <a:gd name="connsiteX93" fmla="*/ 807399 w 4627560"/>
              <a:gd name="connsiteY93" fmla="*/ 728172 h 1990725"/>
              <a:gd name="connsiteX94" fmla="*/ 770353 w 4627560"/>
              <a:gd name="connsiteY94" fmla="*/ 718910 h 1990725"/>
              <a:gd name="connsiteX95" fmla="*/ 777299 w 4627560"/>
              <a:gd name="connsiteY95" fmla="*/ 698072 h 1990725"/>
              <a:gd name="connsiteX96" fmla="*/ 807399 w 4627560"/>
              <a:gd name="connsiteY96" fmla="*/ 705018 h 1990725"/>
              <a:gd name="connsiteX97" fmla="*/ 837498 w 4627560"/>
              <a:gd name="connsiteY97" fmla="*/ 679549 h 1990725"/>
              <a:gd name="connsiteX98" fmla="*/ 837498 w 4627560"/>
              <a:gd name="connsiteY98" fmla="*/ 672604 h 1990725"/>
              <a:gd name="connsiteX99" fmla="*/ 837498 w 4627560"/>
              <a:gd name="connsiteY99" fmla="*/ 667972 h 1990725"/>
              <a:gd name="connsiteX100" fmla="*/ 807399 w 4627560"/>
              <a:gd name="connsiteY100" fmla="*/ 681865 h 1990725"/>
              <a:gd name="connsiteX101" fmla="*/ 758776 w 4627560"/>
              <a:gd name="connsiteY101" fmla="*/ 628611 h 1990725"/>
              <a:gd name="connsiteX102" fmla="*/ 805083 w 4627560"/>
              <a:gd name="connsiteY102" fmla="*/ 575358 h 1990725"/>
              <a:gd name="connsiteX103" fmla="*/ 696261 w 4627560"/>
              <a:gd name="connsiteY103" fmla="*/ 575358 h 1990725"/>
              <a:gd name="connsiteX104" fmla="*/ 733306 w 4627560"/>
              <a:gd name="connsiteY104" fmla="*/ 614720 h 1990725"/>
              <a:gd name="connsiteX105" fmla="*/ 733306 w 4627560"/>
              <a:gd name="connsiteY105" fmla="*/ 684179 h 1990725"/>
              <a:gd name="connsiteX106" fmla="*/ 707838 w 4627560"/>
              <a:gd name="connsiteY106" fmla="*/ 684179 h 1990725"/>
              <a:gd name="connsiteX107" fmla="*/ 707838 w 4627560"/>
              <a:gd name="connsiteY107" fmla="*/ 621665 h 1990725"/>
              <a:gd name="connsiteX108" fmla="*/ 691631 w 4627560"/>
              <a:gd name="connsiteY108" fmla="*/ 600827 h 1990725"/>
              <a:gd name="connsiteX109" fmla="*/ 663846 w 4627560"/>
              <a:gd name="connsiteY109" fmla="*/ 621665 h 1990725"/>
              <a:gd name="connsiteX110" fmla="*/ 661531 w 4627560"/>
              <a:gd name="connsiteY110" fmla="*/ 635558 h 1990725"/>
              <a:gd name="connsiteX111" fmla="*/ 661531 w 4627560"/>
              <a:gd name="connsiteY111" fmla="*/ 684179 h 1990725"/>
              <a:gd name="connsiteX112" fmla="*/ 636062 w 4627560"/>
              <a:gd name="connsiteY112" fmla="*/ 684179 h 1990725"/>
              <a:gd name="connsiteX113" fmla="*/ 636062 w 4627560"/>
              <a:gd name="connsiteY113" fmla="*/ 577674 h 1990725"/>
              <a:gd name="connsiteX114" fmla="*/ 659215 w 4627560"/>
              <a:gd name="connsiteY114" fmla="*/ 577674 h 1990725"/>
              <a:gd name="connsiteX115" fmla="*/ 659215 w 4627560"/>
              <a:gd name="connsiteY115" fmla="*/ 591565 h 1990725"/>
              <a:gd name="connsiteX116" fmla="*/ 659215 w 4627560"/>
              <a:gd name="connsiteY116" fmla="*/ 598513 h 1990725"/>
              <a:gd name="connsiteX117" fmla="*/ 696261 w 4627560"/>
              <a:gd name="connsiteY117" fmla="*/ 575358 h 1990725"/>
              <a:gd name="connsiteX118" fmla="*/ 1842362 w 4627560"/>
              <a:gd name="connsiteY118" fmla="*/ 573042 h 1990725"/>
              <a:gd name="connsiteX119" fmla="*/ 1886353 w 4627560"/>
              <a:gd name="connsiteY119" fmla="*/ 614719 h 1990725"/>
              <a:gd name="connsiteX120" fmla="*/ 1886353 w 4627560"/>
              <a:gd name="connsiteY120" fmla="*/ 684179 h 1990725"/>
              <a:gd name="connsiteX121" fmla="*/ 1860884 w 4627560"/>
              <a:gd name="connsiteY121" fmla="*/ 684179 h 1990725"/>
              <a:gd name="connsiteX122" fmla="*/ 1860884 w 4627560"/>
              <a:gd name="connsiteY122" fmla="*/ 674918 h 1990725"/>
              <a:gd name="connsiteX123" fmla="*/ 1860884 w 4627560"/>
              <a:gd name="connsiteY123" fmla="*/ 667972 h 1990725"/>
              <a:gd name="connsiteX124" fmla="*/ 1828469 w 4627560"/>
              <a:gd name="connsiteY124" fmla="*/ 686495 h 1990725"/>
              <a:gd name="connsiteX125" fmla="*/ 1791423 w 4627560"/>
              <a:gd name="connsiteY125" fmla="*/ 654079 h 1990725"/>
              <a:gd name="connsiteX126" fmla="*/ 1856253 w 4627560"/>
              <a:gd name="connsiteY126" fmla="*/ 617034 h 1990725"/>
              <a:gd name="connsiteX127" fmla="*/ 1860884 w 4627560"/>
              <a:gd name="connsiteY127" fmla="*/ 617034 h 1990725"/>
              <a:gd name="connsiteX128" fmla="*/ 1860884 w 4627560"/>
              <a:gd name="connsiteY128" fmla="*/ 614719 h 1990725"/>
              <a:gd name="connsiteX129" fmla="*/ 1840046 w 4627560"/>
              <a:gd name="connsiteY129" fmla="*/ 596195 h 1990725"/>
              <a:gd name="connsiteX130" fmla="*/ 1809946 w 4627560"/>
              <a:gd name="connsiteY130" fmla="*/ 605458 h 1990725"/>
              <a:gd name="connsiteX131" fmla="*/ 1800685 w 4627560"/>
              <a:gd name="connsiteY131" fmla="*/ 586935 h 1990725"/>
              <a:gd name="connsiteX132" fmla="*/ 1842362 w 4627560"/>
              <a:gd name="connsiteY132" fmla="*/ 573042 h 1990725"/>
              <a:gd name="connsiteX133" fmla="*/ 379059 w 4627560"/>
              <a:gd name="connsiteY133" fmla="*/ 573042 h 1990725"/>
              <a:gd name="connsiteX134" fmla="*/ 423050 w 4627560"/>
              <a:gd name="connsiteY134" fmla="*/ 614719 h 1990725"/>
              <a:gd name="connsiteX135" fmla="*/ 423050 w 4627560"/>
              <a:gd name="connsiteY135" fmla="*/ 684179 h 1990725"/>
              <a:gd name="connsiteX136" fmla="*/ 397582 w 4627560"/>
              <a:gd name="connsiteY136" fmla="*/ 684179 h 1990725"/>
              <a:gd name="connsiteX137" fmla="*/ 397582 w 4627560"/>
              <a:gd name="connsiteY137" fmla="*/ 674918 h 1990725"/>
              <a:gd name="connsiteX138" fmla="*/ 397582 w 4627560"/>
              <a:gd name="connsiteY138" fmla="*/ 667972 h 1990725"/>
              <a:gd name="connsiteX139" fmla="*/ 365166 w 4627560"/>
              <a:gd name="connsiteY139" fmla="*/ 686495 h 1990725"/>
              <a:gd name="connsiteX140" fmla="*/ 328120 w 4627560"/>
              <a:gd name="connsiteY140" fmla="*/ 654079 h 1990725"/>
              <a:gd name="connsiteX141" fmla="*/ 392950 w 4627560"/>
              <a:gd name="connsiteY141" fmla="*/ 617034 h 1990725"/>
              <a:gd name="connsiteX142" fmla="*/ 397582 w 4627560"/>
              <a:gd name="connsiteY142" fmla="*/ 617034 h 1990725"/>
              <a:gd name="connsiteX143" fmla="*/ 397582 w 4627560"/>
              <a:gd name="connsiteY143" fmla="*/ 614719 h 1990725"/>
              <a:gd name="connsiteX144" fmla="*/ 376743 w 4627560"/>
              <a:gd name="connsiteY144" fmla="*/ 596195 h 1990725"/>
              <a:gd name="connsiteX145" fmla="*/ 346643 w 4627560"/>
              <a:gd name="connsiteY145" fmla="*/ 605458 h 1990725"/>
              <a:gd name="connsiteX146" fmla="*/ 337381 w 4627560"/>
              <a:gd name="connsiteY146" fmla="*/ 586935 h 1990725"/>
              <a:gd name="connsiteX147" fmla="*/ 379059 w 4627560"/>
              <a:gd name="connsiteY147" fmla="*/ 573042 h 1990725"/>
              <a:gd name="connsiteX148" fmla="*/ 2004437 w 4627560"/>
              <a:gd name="connsiteY148" fmla="*/ 549888 h 1990725"/>
              <a:gd name="connsiteX149" fmla="*/ 2029906 w 4627560"/>
              <a:gd name="connsiteY149" fmla="*/ 549888 h 1990725"/>
              <a:gd name="connsiteX150" fmla="*/ 2029906 w 4627560"/>
              <a:gd name="connsiteY150" fmla="*/ 579988 h 1990725"/>
              <a:gd name="connsiteX151" fmla="*/ 2053058 w 4627560"/>
              <a:gd name="connsiteY151" fmla="*/ 579988 h 1990725"/>
              <a:gd name="connsiteX152" fmla="*/ 2053058 w 4627560"/>
              <a:gd name="connsiteY152" fmla="*/ 600827 h 1990725"/>
              <a:gd name="connsiteX153" fmla="*/ 2029906 w 4627560"/>
              <a:gd name="connsiteY153" fmla="*/ 600827 h 1990725"/>
              <a:gd name="connsiteX154" fmla="*/ 2029906 w 4627560"/>
              <a:gd name="connsiteY154" fmla="*/ 642502 h 1990725"/>
              <a:gd name="connsiteX155" fmla="*/ 2050744 w 4627560"/>
              <a:gd name="connsiteY155" fmla="*/ 663341 h 1990725"/>
              <a:gd name="connsiteX156" fmla="*/ 2055374 w 4627560"/>
              <a:gd name="connsiteY156" fmla="*/ 663341 h 1990725"/>
              <a:gd name="connsiteX157" fmla="*/ 2055374 w 4627560"/>
              <a:gd name="connsiteY157" fmla="*/ 686493 h 1990725"/>
              <a:gd name="connsiteX158" fmla="*/ 2046113 w 4627560"/>
              <a:gd name="connsiteY158" fmla="*/ 686493 h 1990725"/>
              <a:gd name="connsiteX159" fmla="*/ 2002121 w 4627560"/>
              <a:gd name="connsiteY159" fmla="*/ 647134 h 1990725"/>
              <a:gd name="connsiteX160" fmla="*/ 2002121 w 4627560"/>
              <a:gd name="connsiteY160" fmla="*/ 600827 h 1990725"/>
              <a:gd name="connsiteX161" fmla="*/ 1990544 w 4627560"/>
              <a:gd name="connsiteY161" fmla="*/ 600827 h 1990725"/>
              <a:gd name="connsiteX162" fmla="*/ 1990544 w 4627560"/>
              <a:gd name="connsiteY162" fmla="*/ 579988 h 1990725"/>
              <a:gd name="connsiteX163" fmla="*/ 2004437 w 4627560"/>
              <a:gd name="connsiteY163" fmla="*/ 579988 h 1990725"/>
              <a:gd name="connsiteX164" fmla="*/ 2004437 w 4627560"/>
              <a:gd name="connsiteY164" fmla="*/ 549888 h 1990725"/>
              <a:gd name="connsiteX165" fmla="*/ 1921084 w 4627560"/>
              <a:gd name="connsiteY165" fmla="*/ 549888 h 1990725"/>
              <a:gd name="connsiteX166" fmla="*/ 1946553 w 4627560"/>
              <a:gd name="connsiteY166" fmla="*/ 549888 h 1990725"/>
              <a:gd name="connsiteX167" fmla="*/ 1946553 w 4627560"/>
              <a:gd name="connsiteY167" fmla="*/ 579988 h 1990725"/>
              <a:gd name="connsiteX168" fmla="*/ 1969705 w 4627560"/>
              <a:gd name="connsiteY168" fmla="*/ 579988 h 1990725"/>
              <a:gd name="connsiteX169" fmla="*/ 1969705 w 4627560"/>
              <a:gd name="connsiteY169" fmla="*/ 600827 h 1990725"/>
              <a:gd name="connsiteX170" fmla="*/ 1946553 w 4627560"/>
              <a:gd name="connsiteY170" fmla="*/ 600827 h 1990725"/>
              <a:gd name="connsiteX171" fmla="*/ 1946553 w 4627560"/>
              <a:gd name="connsiteY171" fmla="*/ 642502 h 1990725"/>
              <a:gd name="connsiteX172" fmla="*/ 1967391 w 4627560"/>
              <a:gd name="connsiteY172" fmla="*/ 663341 h 1990725"/>
              <a:gd name="connsiteX173" fmla="*/ 1972021 w 4627560"/>
              <a:gd name="connsiteY173" fmla="*/ 663341 h 1990725"/>
              <a:gd name="connsiteX174" fmla="*/ 1972021 w 4627560"/>
              <a:gd name="connsiteY174" fmla="*/ 686493 h 1990725"/>
              <a:gd name="connsiteX175" fmla="*/ 1962760 w 4627560"/>
              <a:gd name="connsiteY175" fmla="*/ 686493 h 1990725"/>
              <a:gd name="connsiteX176" fmla="*/ 1918768 w 4627560"/>
              <a:gd name="connsiteY176" fmla="*/ 647134 h 1990725"/>
              <a:gd name="connsiteX177" fmla="*/ 1918768 w 4627560"/>
              <a:gd name="connsiteY177" fmla="*/ 600827 h 1990725"/>
              <a:gd name="connsiteX178" fmla="*/ 1907191 w 4627560"/>
              <a:gd name="connsiteY178" fmla="*/ 600827 h 1990725"/>
              <a:gd name="connsiteX179" fmla="*/ 1907191 w 4627560"/>
              <a:gd name="connsiteY179" fmla="*/ 579988 h 1990725"/>
              <a:gd name="connsiteX180" fmla="*/ 1921084 w 4627560"/>
              <a:gd name="connsiteY180" fmla="*/ 579988 h 1990725"/>
              <a:gd name="connsiteX181" fmla="*/ 1921084 w 4627560"/>
              <a:gd name="connsiteY181" fmla="*/ 549888 h 1990725"/>
              <a:gd name="connsiteX182" fmla="*/ 1627033 w 4627560"/>
              <a:gd name="connsiteY182" fmla="*/ 535996 h 1990725"/>
              <a:gd name="connsiteX183" fmla="*/ 1654818 w 4627560"/>
              <a:gd name="connsiteY183" fmla="*/ 535996 h 1990725"/>
              <a:gd name="connsiteX184" fmla="*/ 1684916 w 4627560"/>
              <a:gd name="connsiteY184" fmla="*/ 610087 h 1990725"/>
              <a:gd name="connsiteX185" fmla="*/ 1691863 w 4627560"/>
              <a:gd name="connsiteY185" fmla="*/ 630926 h 1990725"/>
              <a:gd name="connsiteX186" fmla="*/ 1698809 w 4627560"/>
              <a:gd name="connsiteY186" fmla="*/ 610087 h 1990725"/>
              <a:gd name="connsiteX187" fmla="*/ 1728908 w 4627560"/>
              <a:gd name="connsiteY187" fmla="*/ 535996 h 1990725"/>
              <a:gd name="connsiteX188" fmla="*/ 1756693 w 4627560"/>
              <a:gd name="connsiteY188" fmla="*/ 535996 h 1990725"/>
              <a:gd name="connsiteX189" fmla="*/ 1768268 w 4627560"/>
              <a:gd name="connsiteY189" fmla="*/ 684178 h 1990725"/>
              <a:gd name="connsiteX190" fmla="*/ 1740484 w 4627560"/>
              <a:gd name="connsiteY190" fmla="*/ 684178 h 1990725"/>
              <a:gd name="connsiteX191" fmla="*/ 1733538 w 4627560"/>
              <a:gd name="connsiteY191" fmla="*/ 600826 h 1990725"/>
              <a:gd name="connsiteX192" fmla="*/ 1733538 w 4627560"/>
              <a:gd name="connsiteY192" fmla="*/ 577673 h 1990725"/>
              <a:gd name="connsiteX193" fmla="*/ 1726593 w 4627560"/>
              <a:gd name="connsiteY193" fmla="*/ 600826 h 1990725"/>
              <a:gd name="connsiteX194" fmla="*/ 1703439 w 4627560"/>
              <a:gd name="connsiteY194" fmla="*/ 658710 h 1990725"/>
              <a:gd name="connsiteX195" fmla="*/ 1680286 w 4627560"/>
              <a:gd name="connsiteY195" fmla="*/ 658710 h 1990725"/>
              <a:gd name="connsiteX196" fmla="*/ 1657132 w 4627560"/>
              <a:gd name="connsiteY196" fmla="*/ 600826 h 1990725"/>
              <a:gd name="connsiteX197" fmla="*/ 1647870 w 4627560"/>
              <a:gd name="connsiteY197" fmla="*/ 577673 h 1990725"/>
              <a:gd name="connsiteX198" fmla="*/ 1647870 w 4627560"/>
              <a:gd name="connsiteY198" fmla="*/ 600826 h 1990725"/>
              <a:gd name="connsiteX199" fmla="*/ 1640925 w 4627560"/>
              <a:gd name="connsiteY199" fmla="*/ 684178 h 1990725"/>
              <a:gd name="connsiteX200" fmla="*/ 1613141 w 4627560"/>
              <a:gd name="connsiteY200" fmla="*/ 684178 h 1990725"/>
              <a:gd name="connsiteX201" fmla="*/ 1627033 w 4627560"/>
              <a:gd name="connsiteY201" fmla="*/ 535996 h 1990725"/>
              <a:gd name="connsiteX202" fmla="*/ 1400129 w 4627560"/>
              <a:gd name="connsiteY202" fmla="*/ 535996 h 1990725"/>
              <a:gd name="connsiteX203" fmla="*/ 1425598 w 4627560"/>
              <a:gd name="connsiteY203" fmla="*/ 535996 h 1990725"/>
              <a:gd name="connsiteX204" fmla="*/ 1425598 w 4627560"/>
              <a:gd name="connsiteY204" fmla="*/ 684178 h 1990725"/>
              <a:gd name="connsiteX205" fmla="*/ 1400129 w 4627560"/>
              <a:gd name="connsiteY205" fmla="*/ 684178 h 1990725"/>
              <a:gd name="connsiteX206" fmla="*/ 1400129 w 4627560"/>
              <a:gd name="connsiteY206" fmla="*/ 674917 h 1990725"/>
              <a:gd name="connsiteX207" fmla="*/ 1400129 w 4627560"/>
              <a:gd name="connsiteY207" fmla="*/ 667971 h 1990725"/>
              <a:gd name="connsiteX208" fmla="*/ 1367713 w 4627560"/>
              <a:gd name="connsiteY208" fmla="*/ 686494 h 1990725"/>
              <a:gd name="connsiteX209" fmla="*/ 1321407 w 4627560"/>
              <a:gd name="connsiteY209" fmla="*/ 630926 h 1990725"/>
              <a:gd name="connsiteX210" fmla="*/ 1370029 w 4627560"/>
              <a:gd name="connsiteY210" fmla="*/ 575358 h 1990725"/>
              <a:gd name="connsiteX211" fmla="*/ 1400129 w 4627560"/>
              <a:gd name="connsiteY211" fmla="*/ 589249 h 1990725"/>
              <a:gd name="connsiteX212" fmla="*/ 1400129 w 4627560"/>
              <a:gd name="connsiteY212" fmla="*/ 582303 h 1990725"/>
              <a:gd name="connsiteX213" fmla="*/ 1400129 w 4627560"/>
              <a:gd name="connsiteY213" fmla="*/ 535996 h 1990725"/>
              <a:gd name="connsiteX214" fmla="*/ 1138495 w 4627560"/>
              <a:gd name="connsiteY214" fmla="*/ 535996 h 1990725"/>
              <a:gd name="connsiteX215" fmla="*/ 1163963 w 4627560"/>
              <a:gd name="connsiteY215" fmla="*/ 535996 h 1990725"/>
              <a:gd name="connsiteX216" fmla="*/ 1163963 w 4627560"/>
              <a:gd name="connsiteY216" fmla="*/ 559150 h 1990725"/>
              <a:gd name="connsiteX217" fmla="*/ 1138495 w 4627560"/>
              <a:gd name="connsiteY217" fmla="*/ 559150 h 1990725"/>
              <a:gd name="connsiteX218" fmla="*/ 1138495 w 4627560"/>
              <a:gd name="connsiteY218" fmla="*/ 535996 h 1990725"/>
              <a:gd name="connsiteX219" fmla="*/ 962528 w 4627560"/>
              <a:gd name="connsiteY219" fmla="*/ 535996 h 1990725"/>
              <a:gd name="connsiteX220" fmla="*/ 990312 w 4627560"/>
              <a:gd name="connsiteY220" fmla="*/ 535996 h 1990725"/>
              <a:gd name="connsiteX221" fmla="*/ 1020412 w 4627560"/>
              <a:gd name="connsiteY221" fmla="*/ 610087 h 1990725"/>
              <a:gd name="connsiteX222" fmla="*/ 1027358 w 4627560"/>
              <a:gd name="connsiteY222" fmla="*/ 630926 h 1990725"/>
              <a:gd name="connsiteX223" fmla="*/ 1034304 w 4627560"/>
              <a:gd name="connsiteY223" fmla="*/ 610087 h 1990725"/>
              <a:gd name="connsiteX224" fmla="*/ 1064404 w 4627560"/>
              <a:gd name="connsiteY224" fmla="*/ 535996 h 1990725"/>
              <a:gd name="connsiteX225" fmla="*/ 1092188 w 4627560"/>
              <a:gd name="connsiteY225" fmla="*/ 535996 h 1990725"/>
              <a:gd name="connsiteX226" fmla="*/ 1106079 w 4627560"/>
              <a:gd name="connsiteY226" fmla="*/ 684178 h 1990725"/>
              <a:gd name="connsiteX227" fmla="*/ 1078295 w 4627560"/>
              <a:gd name="connsiteY227" fmla="*/ 684178 h 1990725"/>
              <a:gd name="connsiteX228" fmla="*/ 1071349 w 4627560"/>
              <a:gd name="connsiteY228" fmla="*/ 600826 h 1990725"/>
              <a:gd name="connsiteX229" fmla="*/ 1071349 w 4627560"/>
              <a:gd name="connsiteY229" fmla="*/ 577673 h 1990725"/>
              <a:gd name="connsiteX230" fmla="*/ 1064404 w 4627560"/>
              <a:gd name="connsiteY230" fmla="*/ 600826 h 1990725"/>
              <a:gd name="connsiteX231" fmla="*/ 1041249 w 4627560"/>
              <a:gd name="connsiteY231" fmla="*/ 658710 h 1990725"/>
              <a:gd name="connsiteX232" fmla="*/ 1018097 w 4627560"/>
              <a:gd name="connsiteY232" fmla="*/ 658710 h 1990725"/>
              <a:gd name="connsiteX233" fmla="*/ 994942 w 4627560"/>
              <a:gd name="connsiteY233" fmla="*/ 600826 h 1990725"/>
              <a:gd name="connsiteX234" fmla="*/ 985681 w 4627560"/>
              <a:gd name="connsiteY234" fmla="*/ 577673 h 1990725"/>
              <a:gd name="connsiteX235" fmla="*/ 985681 w 4627560"/>
              <a:gd name="connsiteY235" fmla="*/ 600826 h 1990725"/>
              <a:gd name="connsiteX236" fmla="*/ 978735 w 4627560"/>
              <a:gd name="connsiteY236" fmla="*/ 684178 h 1990725"/>
              <a:gd name="connsiteX237" fmla="*/ 950951 w 4627560"/>
              <a:gd name="connsiteY237" fmla="*/ 684178 h 1990725"/>
              <a:gd name="connsiteX238" fmla="*/ 962528 w 4627560"/>
              <a:gd name="connsiteY238" fmla="*/ 535996 h 1990725"/>
              <a:gd name="connsiteX239" fmla="*/ 573548 w 4627560"/>
              <a:gd name="connsiteY239" fmla="*/ 535996 h 1990725"/>
              <a:gd name="connsiteX240" fmla="*/ 599016 w 4627560"/>
              <a:gd name="connsiteY240" fmla="*/ 535996 h 1990725"/>
              <a:gd name="connsiteX241" fmla="*/ 599016 w 4627560"/>
              <a:gd name="connsiteY241" fmla="*/ 559150 h 1990725"/>
              <a:gd name="connsiteX242" fmla="*/ 573548 w 4627560"/>
              <a:gd name="connsiteY242" fmla="*/ 559150 h 1990725"/>
              <a:gd name="connsiteX243" fmla="*/ 573548 w 4627560"/>
              <a:gd name="connsiteY243" fmla="*/ 535996 h 1990725"/>
              <a:gd name="connsiteX244" fmla="*/ 455465 w 4627560"/>
              <a:gd name="connsiteY244" fmla="*/ 535996 h 1990725"/>
              <a:gd name="connsiteX245" fmla="*/ 480933 w 4627560"/>
              <a:gd name="connsiteY245" fmla="*/ 535996 h 1990725"/>
              <a:gd name="connsiteX246" fmla="*/ 480933 w 4627560"/>
              <a:gd name="connsiteY246" fmla="*/ 614719 h 1990725"/>
              <a:gd name="connsiteX247" fmla="*/ 494826 w 4627560"/>
              <a:gd name="connsiteY247" fmla="*/ 614719 h 1990725"/>
              <a:gd name="connsiteX248" fmla="*/ 520294 w 4627560"/>
              <a:gd name="connsiteY248" fmla="*/ 577673 h 1990725"/>
              <a:gd name="connsiteX249" fmla="*/ 550395 w 4627560"/>
              <a:gd name="connsiteY249" fmla="*/ 577673 h 1990725"/>
              <a:gd name="connsiteX250" fmla="*/ 517978 w 4627560"/>
              <a:gd name="connsiteY250" fmla="*/ 626294 h 1990725"/>
              <a:gd name="connsiteX251" fmla="*/ 555024 w 4627560"/>
              <a:gd name="connsiteY251" fmla="*/ 684178 h 1990725"/>
              <a:gd name="connsiteX252" fmla="*/ 524926 w 4627560"/>
              <a:gd name="connsiteY252" fmla="*/ 684178 h 1990725"/>
              <a:gd name="connsiteX253" fmla="*/ 497142 w 4627560"/>
              <a:gd name="connsiteY253" fmla="*/ 637871 h 1990725"/>
              <a:gd name="connsiteX254" fmla="*/ 480933 w 4627560"/>
              <a:gd name="connsiteY254" fmla="*/ 637871 h 1990725"/>
              <a:gd name="connsiteX255" fmla="*/ 480933 w 4627560"/>
              <a:gd name="connsiteY255" fmla="*/ 684178 h 1990725"/>
              <a:gd name="connsiteX256" fmla="*/ 455465 w 4627560"/>
              <a:gd name="connsiteY256" fmla="*/ 684178 h 1990725"/>
              <a:gd name="connsiteX257" fmla="*/ 455465 w 4627560"/>
              <a:gd name="connsiteY257" fmla="*/ 535996 h 1990725"/>
              <a:gd name="connsiteX258" fmla="*/ 163729 w 4627560"/>
              <a:gd name="connsiteY258" fmla="*/ 535996 h 1990725"/>
              <a:gd name="connsiteX259" fmla="*/ 191513 w 4627560"/>
              <a:gd name="connsiteY259" fmla="*/ 535996 h 1990725"/>
              <a:gd name="connsiteX260" fmla="*/ 221613 w 4627560"/>
              <a:gd name="connsiteY260" fmla="*/ 610087 h 1990725"/>
              <a:gd name="connsiteX261" fmla="*/ 228559 w 4627560"/>
              <a:gd name="connsiteY261" fmla="*/ 630926 h 1990725"/>
              <a:gd name="connsiteX262" fmla="*/ 235505 w 4627560"/>
              <a:gd name="connsiteY262" fmla="*/ 610087 h 1990725"/>
              <a:gd name="connsiteX263" fmla="*/ 265605 w 4627560"/>
              <a:gd name="connsiteY263" fmla="*/ 535996 h 1990725"/>
              <a:gd name="connsiteX264" fmla="*/ 295705 w 4627560"/>
              <a:gd name="connsiteY264" fmla="*/ 535996 h 1990725"/>
              <a:gd name="connsiteX265" fmla="*/ 307282 w 4627560"/>
              <a:gd name="connsiteY265" fmla="*/ 684178 h 1990725"/>
              <a:gd name="connsiteX266" fmla="*/ 279496 w 4627560"/>
              <a:gd name="connsiteY266" fmla="*/ 684178 h 1990725"/>
              <a:gd name="connsiteX267" fmla="*/ 272550 w 4627560"/>
              <a:gd name="connsiteY267" fmla="*/ 600826 h 1990725"/>
              <a:gd name="connsiteX268" fmla="*/ 272550 w 4627560"/>
              <a:gd name="connsiteY268" fmla="*/ 577673 h 1990725"/>
              <a:gd name="connsiteX269" fmla="*/ 265605 w 4627560"/>
              <a:gd name="connsiteY269" fmla="*/ 600826 h 1990725"/>
              <a:gd name="connsiteX270" fmla="*/ 242450 w 4627560"/>
              <a:gd name="connsiteY270" fmla="*/ 658710 h 1990725"/>
              <a:gd name="connsiteX271" fmla="*/ 219298 w 4627560"/>
              <a:gd name="connsiteY271" fmla="*/ 658710 h 1990725"/>
              <a:gd name="connsiteX272" fmla="*/ 196143 w 4627560"/>
              <a:gd name="connsiteY272" fmla="*/ 600826 h 1990725"/>
              <a:gd name="connsiteX273" fmla="*/ 186882 w 4627560"/>
              <a:gd name="connsiteY273" fmla="*/ 577673 h 1990725"/>
              <a:gd name="connsiteX274" fmla="*/ 186882 w 4627560"/>
              <a:gd name="connsiteY274" fmla="*/ 600826 h 1990725"/>
              <a:gd name="connsiteX275" fmla="*/ 179937 w 4627560"/>
              <a:gd name="connsiteY275" fmla="*/ 684178 h 1990725"/>
              <a:gd name="connsiteX276" fmla="*/ 152152 w 4627560"/>
              <a:gd name="connsiteY276" fmla="*/ 684178 h 1990725"/>
              <a:gd name="connsiteX277" fmla="*/ 163729 w 4627560"/>
              <a:gd name="connsiteY277" fmla="*/ 535996 h 1990725"/>
              <a:gd name="connsiteX278" fmla="*/ 3727060 w 4627560"/>
              <a:gd name="connsiteY278" fmla="*/ 397075 h 1990725"/>
              <a:gd name="connsiteX279" fmla="*/ 3696961 w 4627560"/>
              <a:gd name="connsiteY279" fmla="*/ 410966 h 1990725"/>
              <a:gd name="connsiteX280" fmla="*/ 3710853 w 4627560"/>
              <a:gd name="connsiteY280" fmla="*/ 422543 h 1990725"/>
              <a:gd name="connsiteX281" fmla="*/ 3731692 w 4627560"/>
              <a:gd name="connsiteY281" fmla="*/ 399391 h 1990725"/>
              <a:gd name="connsiteX282" fmla="*/ 3731692 w 4627560"/>
              <a:gd name="connsiteY282" fmla="*/ 397075 h 1990725"/>
              <a:gd name="connsiteX283" fmla="*/ 3727060 w 4627560"/>
              <a:gd name="connsiteY283" fmla="*/ 397075 h 1990725"/>
              <a:gd name="connsiteX284" fmla="*/ 485567 w 4627560"/>
              <a:gd name="connsiteY284" fmla="*/ 397075 h 1990725"/>
              <a:gd name="connsiteX285" fmla="*/ 455467 w 4627560"/>
              <a:gd name="connsiteY285" fmla="*/ 410966 h 1990725"/>
              <a:gd name="connsiteX286" fmla="*/ 469360 w 4627560"/>
              <a:gd name="connsiteY286" fmla="*/ 422543 h 1990725"/>
              <a:gd name="connsiteX287" fmla="*/ 490199 w 4627560"/>
              <a:gd name="connsiteY287" fmla="*/ 399391 h 1990725"/>
              <a:gd name="connsiteX288" fmla="*/ 490199 w 4627560"/>
              <a:gd name="connsiteY288" fmla="*/ 397075 h 1990725"/>
              <a:gd name="connsiteX289" fmla="*/ 485567 w 4627560"/>
              <a:gd name="connsiteY289" fmla="*/ 397075 h 1990725"/>
              <a:gd name="connsiteX290" fmla="*/ 3558040 w 4627560"/>
              <a:gd name="connsiteY290" fmla="*/ 355399 h 1990725"/>
              <a:gd name="connsiteX291" fmla="*/ 3532570 w 4627560"/>
              <a:gd name="connsiteY291" fmla="*/ 387813 h 1990725"/>
              <a:gd name="connsiteX292" fmla="*/ 3558040 w 4627560"/>
              <a:gd name="connsiteY292" fmla="*/ 420228 h 1990725"/>
              <a:gd name="connsiteX293" fmla="*/ 3583509 w 4627560"/>
              <a:gd name="connsiteY293" fmla="*/ 387813 h 1990725"/>
              <a:gd name="connsiteX294" fmla="*/ 3558040 w 4627560"/>
              <a:gd name="connsiteY294" fmla="*/ 355399 h 1990725"/>
              <a:gd name="connsiteX295" fmla="*/ 2909739 w 4627560"/>
              <a:gd name="connsiteY295" fmla="*/ 355399 h 1990725"/>
              <a:gd name="connsiteX296" fmla="*/ 2879639 w 4627560"/>
              <a:gd name="connsiteY296" fmla="*/ 387814 h 1990725"/>
              <a:gd name="connsiteX297" fmla="*/ 2909739 w 4627560"/>
              <a:gd name="connsiteY297" fmla="*/ 420228 h 1990725"/>
              <a:gd name="connsiteX298" fmla="*/ 2939839 w 4627560"/>
              <a:gd name="connsiteY298" fmla="*/ 387814 h 1990725"/>
              <a:gd name="connsiteX299" fmla="*/ 2909739 w 4627560"/>
              <a:gd name="connsiteY299" fmla="*/ 355399 h 1990725"/>
              <a:gd name="connsiteX300" fmla="*/ 3294090 w 4627560"/>
              <a:gd name="connsiteY300" fmla="*/ 353083 h 1990725"/>
              <a:gd name="connsiteX301" fmla="*/ 3273251 w 4627560"/>
              <a:gd name="connsiteY301" fmla="*/ 371606 h 1990725"/>
              <a:gd name="connsiteX302" fmla="*/ 3310297 w 4627560"/>
              <a:gd name="connsiteY302" fmla="*/ 371606 h 1990725"/>
              <a:gd name="connsiteX303" fmla="*/ 3294090 w 4627560"/>
              <a:gd name="connsiteY303" fmla="*/ 353083 h 1990725"/>
              <a:gd name="connsiteX304" fmla="*/ 1937291 w 4627560"/>
              <a:gd name="connsiteY304" fmla="*/ 353083 h 1990725"/>
              <a:gd name="connsiteX305" fmla="*/ 1916452 w 4627560"/>
              <a:gd name="connsiteY305" fmla="*/ 371606 h 1990725"/>
              <a:gd name="connsiteX306" fmla="*/ 1953498 w 4627560"/>
              <a:gd name="connsiteY306" fmla="*/ 371606 h 1990725"/>
              <a:gd name="connsiteX307" fmla="*/ 1937291 w 4627560"/>
              <a:gd name="connsiteY307" fmla="*/ 353083 h 1990725"/>
              <a:gd name="connsiteX308" fmla="*/ 2266071 w 4627560"/>
              <a:gd name="connsiteY308" fmla="*/ 322985 h 1990725"/>
              <a:gd name="connsiteX309" fmla="*/ 2310062 w 4627560"/>
              <a:gd name="connsiteY309" fmla="*/ 322985 h 1990725"/>
              <a:gd name="connsiteX310" fmla="*/ 2310062 w 4627560"/>
              <a:gd name="connsiteY310" fmla="*/ 452644 h 1990725"/>
              <a:gd name="connsiteX311" fmla="*/ 2266071 w 4627560"/>
              <a:gd name="connsiteY311" fmla="*/ 452644 h 1990725"/>
              <a:gd name="connsiteX312" fmla="*/ 2266071 w 4627560"/>
              <a:gd name="connsiteY312" fmla="*/ 322985 h 1990725"/>
              <a:gd name="connsiteX313" fmla="*/ 1647875 w 4627560"/>
              <a:gd name="connsiteY313" fmla="*/ 322985 h 1990725"/>
              <a:gd name="connsiteX314" fmla="*/ 1691866 w 4627560"/>
              <a:gd name="connsiteY314" fmla="*/ 322985 h 1990725"/>
              <a:gd name="connsiteX315" fmla="*/ 1691866 w 4627560"/>
              <a:gd name="connsiteY315" fmla="*/ 452644 h 1990725"/>
              <a:gd name="connsiteX316" fmla="*/ 1647875 w 4627560"/>
              <a:gd name="connsiteY316" fmla="*/ 452644 h 1990725"/>
              <a:gd name="connsiteX317" fmla="*/ 1647875 w 4627560"/>
              <a:gd name="connsiteY317" fmla="*/ 322985 h 1990725"/>
              <a:gd name="connsiteX318" fmla="*/ 3379758 w 4627560"/>
              <a:gd name="connsiteY318" fmla="*/ 322984 h 1990725"/>
              <a:gd name="connsiteX319" fmla="*/ 3382074 w 4627560"/>
              <a:gd name="connsiteY319" fmla="*/ 322984 h 1990725"/>
              <a:gd name="connsiteX320" fmla="*/ 3423749 w 4627560"/>
              <a:gd name="connsiteY320" fmla="*/ 322984 h 1990725"/>
              <a:gd name="connsiteX321" fmla="*/ 3423749 w 4627560"/>
              <a:gd name="connsiteY321" fmla="*/ 346139 h 1990725"/>
              <a:gd name="connsiteX322" fmla="*/ 3423749 w 4627560"/>
              <a:gd name="connsiteY322" fmla="*/ 355400 h 1990725"/>
              <a:gd name="connsiteX323" fmla="*/ 3465426 w 4627560"/>
              <a:gd name="connsiteY323" fmla="*/ 322984 h 1990725"/>
              <a:gd name="connsiteX324" fmla="*/ 3470058 w 4627560"/>
              <a:gd name="connsiteY324" fmla="*/ 322984 h 1990725"/>
              <a:gd name="connsiteX325" fmla="*/ 3470058 w 4627560"/>
              <a:gd name="connsiteY325" fmla="*/ 366976 h 1990725"/>
              <a:gd name="connsiteX326" fmla="*/ 3460795 w 4627560"/>
              <a:gd name="connsiteY326" fmla="*/ 366976 h 1990725"/>
              <a:gd name="connsiteX327" fmla="*/ 3426065 w 4627560"/>
              <a:gd name="connsiteY327" fmla="*/ 390130 h 1990725"/>
              <a:gd name="connsiteX328" fmla="*/ 3423749 w 4627560"/>
              <a:gd name="connsiteY328" fmla="*/ 408653 h 1990725"/>
              <a:gd name="connsiteX329" fmla="*/ 3423749 w 4627560"/>
              <a:gd name="connsiteY329" fmla="*/ 452644 h 1990725"/>
              <a:gd name="connsiteX330" fmla="*/ 3379758 w 4627560"/>
              <a:gd name="connsiteY330" fmla="*/ 452644 h 1990725"/>
              <a:gd name="connsiteX331" fmla="*/ 3379758 w 4627560"/>
              <a:gd name="connsiteY331" fmla="*/ 322984 h 1990725"/>
              <a:gd name="connsiteX332" fmla="*/ 2025275 w 4627560"/>
              <a:gd name="connsiteY332" fmla="*/ 322984 h 1990725"/>
              <a:gd name="connsiteX333" fmla="*/ 2027591 w 4627560"/>
              <a:gd name="connsiteY333" fmla="*/ 322984 h 1990725"/>
              <a:gd name="connsiteX334" fmla="*/ 2069266 w 4627560"/>
              <a:gd name="connsiteY334" fmla="*/ 322984 h 1990725"/>
              <a:gd name="connsiteX335" fmla="*/ 2069266 w 4627560"/>
              <a:gd name="connsiteY335" fmla="*/ 346139 h 1990725"/>
              <a:gd name="connsiteX336" fmla="*/ 2069266 w 4627560"/>
              <a:gd name="connsiteY336" fmla="*/ 355400 h 1990725"/>
              <a:gd name="connsiteX337" fmla="*/ 2110943 w 4627560"/>
              <a:gd name="connsiteY337" fmla="*/ 322984 h 1990725"/>
              <a:gd name="connsiteX338" fmla="*/ 2115573 w 4627560"/>
              <a:gd name="connsiteY338" fmla="*/ 322984 h 1990725"/>
              <a:gd name="connsiteX339" fmla="*/ 2115573 w 4627560"/>
              <a:gd name="connsiteY339" fmla="*/ 366976 h 1990725"/>
              <a:gd name="connsiteX340" fmla="*/ 2106312 w 4627560"/>
              <a:gd name="connsiteY340" fmla="*/ 366976 h 1990725"/>
              <a:gd name="connsiteX341" fmla="*/ 2071582 w 4627560"/>
              <a:gd name="connsiteY341" fmla="*/ 390130 h 1990725"/>
              <a:gd name="connsiteX342" fmla="*/ 2069266 w 4627560"/>
              <a:gd name="connsiteY342" fmla="*/ 408653 h 1990725"/>
              <a:gd name="connsiteX343" fmla="*/ 2069266 w 4627560"/>
              <a:gd name="connsiteY343" fmla="*/ 452644 h 1990725"/>
              <a:gd name="connsiteX344" fmla="*/ 2025275 w 4627560"/>
              <a:gd name="connsiteY344" fmla="*/ 452644 h 1990725"/>
              <a:gd name="connsiteX345" fmla="*/ 2025275 w 4627560"/>
              <a:gd name="connsiteY345" fmla="*/ 322984 h 1990725"/>
              <a:gd name="connsiteX346" fmla="*/ 1712702 w 4627560"/>
              <a:gd name="connsiteY346" fmla="*/ 322984 h 1990725"/>
              <a:gd name="connsiteX347" fmla="*/ 1759009 w 4627560"/>
              <a:gd name="connsiteY347" fmla="*/ 322984 h 1990725"/>
              <a:gd name="connsiteX348" fmla="*/ 1779848 w 4627560"/>
              <a:gd name="connsiteY348" fmla="*/ 392446 h 1990725"/>
              <a:gd name="connsiteX349" fmla="*/ 1784478 w 4627560"/>
              <a:gd name="connsiteY349" fmla="*/ 415598 h 1990725"/>
              <a:gd name="connsiteX350" fmla="*/ 1789109 w 4627560"/>
              <a:gd name="connsiteY350" fmla="*/ 392446 h 1990725"/>
              <a:gd name="connsiteX351" fmla="*/ 1809948 w 4627560"/>
              <a:gd name="connsiteY351" fmla="*/ 322984 h 1990725"/>
              <a:gd name="connsiteX352" fmla="*/ 1856255 w 4627560"/>
              <a:gd name="connsiteY352" fmla="*/ 322984 h 1990725"/>
              <a:gd name="connsiteX353" fmla="*/ 1812262 w 4627560"/>
              <a:gd name="connsiteY353" fmla="*/ 454960 h 1990725"/>
              <a:gd name="connsiteX354" fmla="*/ 1759009 w 4627560"/>
              <a:gd name="connsiteY354" fmla="*/ 454960 h 1990725"/>
              <a:gd name="connsiteX355" fmla="*/ 1712702 w 4627560"/>
              <a:gd name="connsiteY355" fmla="*/ 322984 h 1990725"/>
              <a:gd name="connsiteX356" fmla="*/ 304969 w 4627560"/>
              <a:gd name="connsiteY356" fmla="*/ 322984 h 1990725"/>
              <a:gd name="connsiteX357" fmla="*/ 307285 w 4627560"/>
              <a:gd name="connsiteY357" fmla="*/ 322984 h 1990725"/>
              <a:gd name="connsiteX358" fmla="*/ 348960 w 4627560"/>
              <a:gd name="connsiteY358" fmla="*/ 322984 h 1990725"/>
              <a:gd name="connsiteX359" fmla="*/ 348960 w 4627560"/>
              <a:gd name="connsiteY359" fmla="*/ 346139 h 1990725"/>
              <a:gd name="connsiteX360" fmla="*/ 348960 w 4627560"/>
              <a:gd name="connsiteY360" fmla="*/ 355400 h 1990725"/>
              <a:gd name="connsiteX361" fmla="*/ 390637 w 4627560"/>
              <a:gd name="connsiteY361" fmla="*/ 322984 h 1990725"/>
              <a:gd name="connsiteX362" fmla="*/ 395267 w 4627560"/>
              <a:gd name="connsiteY362" fmla="*/ 322984 h 1990725"/>
              <a:gd name="connsiteX363" fmla="*/ 395267 w 4627560"/>
              <a:gd name="connsiteY363" fmla="*/ 366976 h 1990725"/>
              <a:gd name="connsiteX364" fmla="*/ 386005 w 4627560"/>
              <a:gd name="connsiteY364" fmla="*/ 366976 h 1990725"/>
              <a:gd name="connsiteX365" fmla="*/ 351276 w 4627560"/>
              <a:gd name="connsiteY365" fmla="*/ 390130 h 1990725"/>
              <a:gd name="connsiteX366" fmla="*/ 348960 w 4627560"/>
              <a:gd name="connsiteY366" fmla="*/ 408653 h 1990725"/>
              <a:gd name="connsiteX367" fmla="*/ 348960 w 4627560"/>
              <a:gd name="connsiteY367" fmla="*/ 452644 h 1990725"/>
              <a:gd name="connsiteX368" fmla="*/ 304969 w 4627560"/>
              <a:gd name="connsiteY368" fmla="*/ 452644 h 1990725"/>
              <a:gd name="connsiteX369" fmla="*/ 304969 w 4627560"/>
              <a:gd name="connsiteY369" fmla="*/ 322984 h 1990725"/>
              <a:gd name="connsiteX370" fmla="*/ 3893766 w 4627560"/>
              <a:gd name="connsiteY370" fmla="*/ 320668 h 1990725"/>
              <a:gd name="connsiteX371" fmla="*/ 3930813 w 4627560"/>
              <a:gd name="connsiteY371" fmla="*/ 343823 h 1990725"/>
              <a:gd name="connsiteX372" fmla="*/ 3972489 w 4627560"/>
              <a:gd name="connsiteY372" fmla="*/ 320668 h 1990725"/>
              <a:gd name="connsiteX373" fmla="*/ 4014166 w 4627560"/>
              <a:gd name="connsiteY373" fmla="*/ 369291 h 1990725"/>
              <a:gd name="connsiteX374" fmla="*/ 4014166 w 4627560"/>
              <a:gd name="connsiteY374" fmla="*/ 452644 h 1990725"/>
              <a:gd name="connsiteX375" fmla="*/ 3970173 w 4627560"/>
              <a:gd name="connsiteY375" fmla="*/ 452644 h 1990725"/>
              <a:gd name="connsiteX376" fmla="*/ 3970173 w 4627560"/>
              <a:gd name="connsiteY376" fmla="*/ 373921 h 1990725"/>
              <a:gd name="connsiteX377" fmla="*/ 3960912 w 4627560"/>
              <a:gd name="connsiteY377" fmla="*/ 357714 h 1990725"/>
              <a:gd name="connsiteX378" fmla="*/ 3937759 w 4627560"/>
              <a:gd name="connsiteY378" fmla="*/ 383182 h 1990725"/>
              <a:gd name="connsiteX379" fmla="*/ 3937759 w 4627560"/>
              <a:gd name="connsiteY379" fmla="*/ 399391 h 1990725"/>
              <a:gd name="connsiteX380" fmla="*/ 3937759 w 4627560"/>
              <a:gd name="connsiteY380" fmla="*/ 452644 h 1990725"/>
              <a:gd name="connsiteX381" fmla="*/ 3893766 w 4627560"/>
              <a:gd name="connsiteY381" fmla="*/ 452644 h 1990725"/>
              <a:gd name="connsiteX382" fmla="*/ 3893766 w 4627560"/>
              <a:gd name="connsiteY382" fmla="*/ 373921 h 1990725"/>
              <a:gd name="connsiteX383" fmla="*/ 3884505 w 4627560"/>
              <a:gd name="connsiteY383" fmla="*/ 357714 h 1990725"/>
              <a:gd name="connsiteX384" fmla="*/ 3861352 w 4627560"/>
              <a:gd name="connsiteY384" fmla="*/ 380868 h 1990725"/>
              <a:gd name="connsiteX385" fmla="*/ 3859036 w 4627560"/>
              <a:gd name="connsiteY385" fmla="*/ 397075 h 1990725"/>
              <a:gd name="connsiteX386" fmla="*/ 3859036 w 4627560"/>
              <a:gd name="connsiteY386" fmla="*/ 452644 h 1990725"/>
              <a:gd name="connsiteX387" fmla="*/ 3815045 w 4627560"/>
              <a:gd name="connsiteY387" fmla="*/ 452644 h 1990725"/>
              <a:gd name="connsiteX388" fmla="*/ 3815045 w 4627560"/>
              <a:gd name="connsiteY388" fmla="*/ 322984 h 1990725"/>
              <a:gd name="connsiteX389" fmla="*/ 3854406 w 4627560"/>
              <a:gd name="connsiteY389" fmla="*/ 322984 h 1990725"/>
              <a:gd name="connsiteX390" fmla="*/ 3854406 w 4627560"/>
              <a:gd name="connsiteY390" fmla="*/ 334561 h 1990725"/>
              <a:gd name="connsiteX391" fmla="*/ 3854406 w 4627560"/>
              <a:gd name="connsiteY391" fmla="*/ 343823 h 1990725"/>
              <a:gd name="connsiteX392" fmla="*/ 3893766 w 4627560"/>
              <a:gd name="connsiteY392" fmla="*/ 320668 h 1990725"/>
              <a:gd name="connsiteX393" fmla="*/ 3717799 w 4627560"/>
              <a:gd name="connsiteY393" fmla="*/ 320668 h 1990725"/>
              <a:gd name="connsiteX394" fmla="*/ 3777999 w 4627560"/>
              <a:gd name="connsiteY394" fmla="*/ 373921 h 1990725"/>
              <a:gd name="connsiteX395" fmla="*/ 3777999 w 4627560"/>
              <a:gd name="connsiteY395" fmla="*/ 452643 h 1990725"/>
              <a:gd name="connsiteX396" fmla="*/ 3738638 w 4627560"/>
              <a:gd name="connsiteY396" fmla="*/ 452643 h 1990725"/>
              <a:gd name="connsiteX397" fmla="*/ 3738638 w 4627560"/>
              <a:gd name="connsiteY397" fmla="*/ 445697 h 1990725"/>
              <a:gd name="connsiteX398" fmla="*/ 3738638 w 4627560"/>
              <a:gd name="connsiteY398" fmla="*/ 436436 h 1990725"/>
              <a:gd name="connsiteX399" fmla="*/ 3701592 w 4627560"/>
              <a:gd name="connsiteY399" fmla="*/ 454959 h 1990725"/>
              <a:gd name="connsiteX400" fmla="*/ 3657601 w 4627560"/>
              <a:gd name="connsiteY400" fmla="*/ 413282 h 1990725"/>
              <a:gd name="connsiteX401" fmla="*/ 3731692 w 4627560"/>
              <a:gd name="connsiteY401" fmla="*/ 371607 h 1990725"/>
              <a:gd name="connsiteX402" fmla="*/ 3713169 w 4627560"/>
              <a:gd name="connsiteY402" fmla="*/ 355398 h 1990725"/>
              <a:gd name="connsiteX403" fmla="*/ 3678438 w 4627560"/>
              <a:gd name="connsiteY403" fmla="*/ 366975 h 1990725"/>
              <a:gd name="connsiteX404" fmla="*/ 3662231 w 4627560"/>
              <a:gd name="connsiteY404" fmla="*/ 336875 h 1990725"/>
              <a:gd name="connsiteX405" fmla="*/ 3717799 w 4627560"/>
              <a:gd name="connsiteY405" fmla="*/ 320668 h 1990725"/>
              <a:gd name="connsiteX406" fmla="*/ 2187348 w 4627560"/>
              <a:gd name="connsiteY406" fmla="*/ 320668 h 1990725"/>
              <a:gd name="connsiteX407" fmla="*/ 2233655 w 4627560"/>
              <a:gd name="connsiteY407" fmla="*/ 334561 h 1990725"/>
              <a:gd name="connsiteX408" fmla="*/ 2219764 w 4627560"/>
              <a:gd name="connsiteY408" fmla="*/ 366975 h 1990725"/>
              <a:gd name="connsiteX409" fmla="*/ 2189664 w 4627560"/>
              <a:gd name="connsiteY409" fmla="*/ 355398 h 1990725"/>
              <a:gd name="connsiteX410" fmla="*/ 2175771 w 4627560"/>
              <a:gd name="connsiteY410" fmla="*/ 362345 h 1990725"/>
              <a:gd name="connsiteX411" fmla="*/ 2238287 w 4627560"/>
              <a:gd name="connsiteY411" fmla="*/ 415598 h 1990725"/>
              <a:gd name="connsiteX412" fmla="*/ 2185033 w 4627560"/>
              <a:gd name="connsiteY412" fmla="*/ 457275 h 1990725"/>
              <a:gd name="connsiteX413" fmla="*/ 2131780 w 4627560"/>
              <a:gd name="connsiteY413" fmla="*/ 438750 h 1990725"/>
              <a:gd name="connsiteX414" fmla="*/ 2150303 w 4627560"/>
              <a:gd name="connsiteY414" fmla="*/ 408652 h 1990725"/>
              <a:gd name="connsiteX415" fmla="*/ 2182718 w 4627560"/>
              <a:gd name="connsiteY415" fmla="*/ 422543 h 1990725"/>
              <a:gd name="connsiteX416" fmla="*/ 2196610 w 4627560"/>
              <a:gd name="connsiteY416" fmla="*/ 415598 h 1990725"/>
              <a:gd name="connsiteX417" fmla="*/ 2134096 w 4627560"/>
              <a:gd name="connsiteY417" fmla="*/ 360030 h 1990725"/>
              <a:gd name="connsiteX418" fmla="*/ 2187348 w 4627560"/>
              <a:gd name="connsiteY418" fmla="*/ 320668 h 1990725"/>
              <a:gd name="connsiteX419" fmla="*/ 1564521 w 4627560"/>
              <a:gd name="connsiteY419" fmla="*/ 320668 h 1990725"/>
              <a:gd name="connsiteX420" fmla="*/ 1610828 w 4627560"/>
              <a:gd name="connsiteY420" fmla="*/ 369291 h 1990725"/>
              <a:gd name="connsiteX421" fmla="*/ 1610828 w 4627560"/>
              <a:gd name="connsiteY421" fmla="*/ 452644 h 1990725"/>
              <a:gd name="connsiteX422" fmla="*/ 1569152 w 4627560"/>
              <a:gd name="connsiteY422" fmla="*/ 452644 h 1990725"/>
              <a:gd name="connsiteX423" fmla="*/ 1569152 w 4627560"/>
              <a:gd name="connsiteY423" fmla="*/ 376237 h 1990725"/>
              <a:gd name="connsiteX424" fmla="*/ 1555260 w 4627560"/>
              <a:gd name="connsiteY424" fmla="*/ 360030 h 1990725"/>
              <a:gd name="connsiteX425" fmla="*/ 1529791 w 4627560"/>
              <a:gd name="connsiteY425" fmla="*/ 378553 h 1990725"/>
              <a:gd name="connsiteX426" fmla="*/ 1527475 w 4627560"/>
              <a:gd name="connsiteY426" fmla="*/ 394760 h 1990725"/>
              <a:gd name="connsiteX427" fmla="*/ 1527475 w 4627560"/>
              <a:gd name="connsiteY427" fmla="*/ 452644 h 1990725"/>
              <a:gd name="connsiteX428" fmla="*/ 1483484 w 4627560"/>
              <a:gd name="connsiteY428" fmla="*/ 452644 h 1990725"/>
              <a:gd name="connsiteX429" fmla="*/ 1483484 w 4627560"/>
              <a:gd name="connsiteY429" fmla="*/ 322984 h 1990725"/>
              <a:gd name="connsiteX430" fmla="*/ 1522846 w 4627560"/>
              <a:gd name="connsiteY430" fmla="*/ 322984 h 1990725"/>
              <a:gd name="connsiteX431" fmla="*/ 1522846 w 4627560"/>
              <a:gd name="connsiteY431" fmla="*/ 334561 h 1990725"/>
              <a:gd name="connsiteX432" fmla="*/ 1522846 w 4627560"/>
              <a:gd name="connsiteY432" fmla="*/ 343823 h 1990725"/>
              <a:gd name="connsiteX433" fmla="*/ 1564521 w 4627560"/>
              <a:gd name="connsiteY433" fmla="*/ 320668 h 1990725"/>
              <a:gd name="connsiteX434" fmla="*/ 1145442 w 4627560"/>
              <a:gd name="connsiteY434" fmla="*/ 320668 h 1990725"/>
              <a:gd name="connsiteX435" fmla="*/ 1191749 w 4627560"/>
              <a:gd name="connsiteY435" fmla="*/ 334561 h 1990725"/>
              <a:gd name="connsiteX436" fmla="*/ 1175542 w 4627560"/>
              <a:gd name="connsiteY436" fmla="*/ 366975 h 1990725"/>
              <a:gd name="connsiteX437" fmla="*/ 1145442 w 4627560"/>
              <a:gd name="connsiteY437" fmla="*/ 355398 h 1990725"/>
              <a:gd name="connsiteX438" fmla="*/ 1131549 w 4627560"/>
              <a:gd name="connsiteY438" fmla="*/ 362345 h 1990725"/>
              <a:gd name="connsiteX439" fmla="*/ 1194065 w 4627560"/>
              <a:gd name="connsiteY439" fmla="*/ 415598 h 1990725"/>
              <a:gd name="connsiteX440" fmla="*/ 1140811 w 4627560"/>
              <a:gd name="connsiteY440" fmla="*/ 457275 h 1990725"/>
              <a:gd name="connsiteX441" fmla="*/ 1087558 w 4627560"/>
              <a:gd name="connsiteY441" fmla="*/ 438750 h 1990725"/>
              <a:gd name="connsiteX442" fmla="*/ 1108397 w 4627560"/>
              <a:gd name="connsiteY442" fmla="*/ 408652 h 1990725"/>
              <a:gd name="connsiteX443" fmla="*/ 1140811 w 4627560"/>
              <a:gd name="connsiteY443" fmla="*/ 422543 h 1990725"/>
              <a:gd name="connsiteX444" fmla="*/ 1154703 w 4627560"/>
              <a:gd name="connsiteY444" fmla="*/ 415598 h 1990725"/>
              <a:gd name="connsiteX445" fmla="*/ 1092190 w 4627560"/>
              <a:gd name="connsiteY445" fmla="*/ 360030 h 1990725"/>
              <a:gd name="connsiteX446" fmla="*/ 1145442 w 4627560"/>
              <a:gd name="connsiteY446" fmla="*/ 320668 h 1990725"/>
              <a:gd name="connsiteX447" fmla="*/ 1018099 w 4627560"/>
              <a:gd name="connsiteY447" fmla="*/ 320668 h 1990725"/>
              <a:gd name="connsiteX448" fmla="*/ 1062090 w 4627560"/>
              <a:gd name="connsiteY448" fmla="*/ 320668 h 1990725"/>
              <a:gd name="connsiteX449" fmla="*/ 1062090 w 4627560"/>
              <a:gd name="connsiteY449" fmla="*/ 452643 h 1990725"/>
              <a:gd name="connsiteX450" fmla="*/ 1020415 w 4627560"/>
              <a:gd name="connsiteY450" fmla="*/ 452643 h 1990725"/>
              <a:gd name="connsiteX451" fmla="*/ 1020415 w 4627560"/>
              <a:gd name="connsiteY451" fmla="*/ 441066 h 1990725"/>
              <a:gd name="connsiteX452" fmla="*/ 1020415 w 4627560"/>
              <a:gd name="connsiteY452" fmla="*/ 431805 h 1990725"/>
              <a:gd name="connsiteX453" fmla="*/ 978738 w 4627560"/>
              <a:gd name="connsiteY453" fmla="*/ 454959 h 1990725"/>
              <a:gd name="connsiteX454" fmla="*/ 932431 w 4627560"/>
              <a:gd name="connsiteY454" fmla="*/ 406336 h 1990725"/>
              <a:gd name="connsiteX455" fmla="*/ 932431 w 4627560"/>
              <a:gd name="connsiteY455" fmla="*/ 322984 h 1990725"/>
              <a:gd name="connsiteX456" fmla="*/ 976422 w 4627560"/>
              <a:gd name="connsiteY456" fmla="*/ 322984 h 1990725"/>
              <a:gd name="connsiteX457" fmla="*/ 976422 w 4627560"/>
              <a:gd name="connsiteY457" fmla="*/ 399391 h 1990725"/>
              <a:gd name="connsiteX458" fmla="*/ 990315 w 4627560"/>
              <a:gd name="connsiteY458" fmla="*/ 415598 h 1990725"/>
              <a:gd name="connsiteX459" fmla="*/ 1018099 w 4627560"/>
              <a:gd name="connsiteY459" fmla="*/ 378552 h 1990725"/>
              <a:gd name="connsiteX460" fmla="*/ 1018099 w 4627560"/>
              <a:gd name="connsiteY460" fmla="*/ 320668 h 1990725"/>
              <a:gd name="connsiteX461" fmla="*/ 774986 w 4627560"/>
              <a:gd name="connsiteY461" fmla="*/ 320668 h 1990725"/>
              <a:gd name="connsiteX462" fmla="*/ 812032 w 4627560"/>
              <a:gd name="connsiteY462" fmla="*/ 343823 h 1990725"/>
              <a:gd name="connsiteX463" fmla="*/ 853708 w 4627560"/>
              <a:gd name="connsiteY463" fmla="*/ 320668 h 1990725"/>
              <a:gd name="connsiteX464" fmla="*/ 895385 w 4627560"/>
              <a:gd name="connsiteY464" fmla="*/ 369291 h 1990725"/>
              <a:gd name="connsiteX465" fmla="*/ 895385 w 4627560"/>
              <a:gd name="connsiteY465" fmla="*/ 452644 h 1990725"/>
              <a:gd name="connsiteX466" fmla="*/ 851393 w 4627560"/>
              <a:gd name="connsiteY466" fmla="*/ 452644 h 1990725"/>
              <a:gd name="connsiteX467" fmla="*/ 851393 w 4627560"/>
              <a:gd name="connsiteY467" fmla="*/ 373921 h 1990725"/>
              <a:gd name="connsiteX468" fmla="*/ 842131 w 4627560"/>
              <a:gd name="connsiteY468" fmla="*/ 357714 h 1990725"/>
              <a:gd name="connsiteX469" fmla="*/ 818979 w 4627560"/>
              <a:gd name="connsiteY469" fmla="*/ 383182 h 1990725"/>
              <a:gd name="connsiteX470" fmla="*/ 818979 w 4627560"/>
              <a:gd name="connsiteY470" fmla="*/ 399391 h 1990725"/>
              <a:gd name="connsiteX471" fmla="*/ 818979 w 4627560"/>
              <a:gd name="connsiteY471" fmla="*/ 452644 h 1990725"/>
              <a:gd name="connsiteX472" fmla="*/ 774986 w 4627560"/>
              <a:gd name="connsiteY472" fmla="*/ 452644 h 1990725"/>
              <a:gd name="connsiteX473" fmla="*/ 774986 w 4627560"/>
              <a:gd name="connsiteY473" fmla="*/ 373921 h 1990725"/>
              <a:gd name="connsiteX474" fmla="*/ 765725 w 4627560"/>
              <a:gd name="connsiteY474" fmla="*/ 357714 h 1990725"/>
              <a:gd name="connsiteX475" fmla="*/ 742572 w 4627560"/>
              <a:gd name="connsiteY475" fmla="*/ 380868 h 1990725"/>
              <a:gd name="connsiteX476" fmla="*/ 740256 w 4627560"/>
              <a:gd name="connsiteY476" fmla="*/ 397075 h 1990725"/>
              <a:gd name="connsiteX477" fmla="*/ 740256 w 4627560"/>
              <a:gd name="connsiteY477" fmla="*/ 452644 h 1990725"/>
              <a:gd name="connsiteX478" fmla="*/ 696265 w 4627560"/>
              <a:gd name="connsiteY478" fmla="*/ 452644 h 1990725"/>
              <a:gd name="connsiteX479" fmla="*/ 696265 w 4627560"/>
              <a:gd name="connsiteY479" fmla="*/ 322984 h 1990725"/>
              <a:gd name="connsiteX480" fmla="*/ 735627 w 4627560"/>
              <a:gd name="connsiteY480" fmla="*/ 322984 h 1990725"/>
              <a:gd name="connsiteX481" fmla="*/ 735627 w 4627560"/>
              <a:gd name="connsiteY481" fmla="*/ 334561 h 1990725"/>
              <a:gd name="connsiteX482" fmla="*/ 735627 w 4627560"/>
              <a:gd name="connsiteY482" fmla="*/ 343823 h 1990725"/>
              <a:gd name="connsiteX483" fmla="*/ 774986 w 4627560"/>
              <a:gd name="connsiteY483" fmla="*/ 320668 h 1990725"/>
              <a:gd name="connsiteX484" fmla="*/ 615226 w 4627560"/>
              <a:gd name="connsiteY484" fmla="*/ 320668 h 1990725"/>
              <a:gd name="connsiteX485" fmla="*/ 661534 w 4627560"/>
              <a:gd name="connsiteY485" fmla="*/ 334561 h 1990725"/>
              <a:gd name="connsiteX486" fmla="*/ 647642 w 4627560"/>
              <a:gd name="connsiteY486" fmla="*/ 366975 h 1990725"/>
              <a:gd name="connsiteX487" fmla="*/ 617542 w 4627560"/>
              <a:gd name="connsiteY487" fmla="*/ 355398 h 1990725"/>
              <a:gd name="connsiteX488" fmla="*/ 603649 w 4627560"/>
              <a:gd name="connsiteY488" fmla="*/ 362345 h 1990725"/>
              <a:gd name="connsiteX489" fmla="*/ 666165 w 4627560"/>
              <a:gd name="connsiteY489" fmla="*/ 415598 h 1990725"/>
              <a:gd name="connsiteX490" fmla="*/ 612910 w 4627560"/>
              <a:gd name="connsiteY490" fmla="*/ 457275 h 1990725"/>
              <a:gd name="connsiteX491" fmla="*/ 559659 w 4627560"/>
              <a:gd name="connsiteY491" fmla="*/ 438750 h 1990725"/>
              <a:gd name="connsiteX492" fmla="*/ 578181 w 4627560"/>
              <a:gd name="connsiteY492" fmla="*/ 408652 h 1990725"/>
              <a:gd name="connsiteX493" fmla="*/ 610596 w 4627560"/>
              <a:gd name="connsiteY493" fmla="*/ 422543 h 1990725"/>
              <a:gd name="connsiteX494" fmla="*/ 624487 w 4627560"/>
              <a:gd name="connsiteY494" fmla="*/ 415598 h 1990725"/>
              <a:gd name="connsiteX495" fmla="*/ 561974 w 4627560"/>
              <a:gd name="connsiteY495" fmla="*/ 360030 h 1990725"/>
              <a:gd name="connsiteX496" fmla="*/ 615226 w 4627560"/>
              <a:gd name="connsiteY496" fmla="*/ 320668 h 1990725"/>
              <a:gd name="connsiteX497" fmla="*/ 473990 w 4627560"/>
              <a:gd name="connsiteY497" fmla="*/ 320668 h 1990725"/>
              <a:gd name="connsiteX498" fmla="*/ 534191 w 4627560"/>
              <a:gd name="connsiteY498" fmla="*/ 373921 h 1990725"/>
              <a:gd name="connsiteX499" fmla="*/ 534191 w 4627560"/>
              <a:gd name="connsiteY499" fmla="*/ 452643 h 1990725"/>
              <a:gd name="connsiteX500" fmla="*/ 494828 w 4627560"/>
              <a:gd name="connsiteY500" fmla="*/ 452643 h 1990725"/>
              <a:gd name="connsiteX501" fmla="*/ 494828 w 4627560"/>
              <a:gd name="connsiteY501" fmla="*/ 445697 h 1990725"/>
              <a:gd name="connsiteX502" fmla="*/ 494828 w 4627560"/>
              <a:gd name="connsiteY502" fmla="*/ 436436 h 1990725"/>
              <a:gd name="connsiteX503" fmla="*/ 457784 w 4627560"/>
              <a:gd name="connsiteY503" fmla="*/ 454959 h 1990725"/>
              <a:gd name="connsiteX504" fmla="*/ 413792 w 4627560"/>
              <a:gd name="connsiteY504" fmla="*/ 413282 h 1990725"/>
              <a:gd name="connsiteX505" fmla="*/ 487882 w 4627560"/>
              <a:gd name="connsiteY505" fmla="*/ 371607 h 1990725"/>
              <a:gd name="connsiteX506" fmla="*/ 469360 w 4627560"/>
              <a:gd name="connsiteY506" fmla="*/ 355398 h 1990725"/>
              <a:gd name="connsiteX507" fmla="*/ 434629 w 4627560"/>
              <a:gd name="connsiteY507" fmla="*/ 366975 h 1990725"/>
              <a:gd name="connsiteX508" fmla="*/ 418422 w 4627560"/>
              <a:gd name="connsiteY508" fmla="*/ 336875 h 1990725"/>
              <a:gd name="connsiteX509" fmla="*/ 473990 w 4627560"/>
              <a:gd name="connsiteY509" fmla="*/ 320668 h 1990725"/>
              <a:gd name="connsiteX510" fmla="*/ 3291774 w 4627560"/>
              <a:gd name="connsiteY510" fmla="*/ 318353 h 1990725"/>
              <a:gd name="connsiteX511" fmla="*/ 3351972 w 4627560"/>
              <a:gd name="connsiteY511" fmla="*/ 380867 h 1990725"/>
              <a:gd name="connsiteX512" fmla="*/ 3351972 w 4627560"/>
              <a:gd name="connsiteY512" fmla="*/ 394760 h 1990725"/>
              <a:gd name="connsiteX513" fmla="*/ 3268619 w 4627560"/>
              <a:gd name="connsiteY513" fmla="*/ 394760 h 1990725"/>
              <a:gd name="connsiteX514" fmla="*/ 3298719 w 4627560"/>
              <a:gd name="connsiteY514" fmla="*/ 417913 h 1990725"/>
              <a:gd name="connsiteX515" fmla="*/ 3335765 w 4627560"/>
              <a:gd name="connsiteY515" fmla="*/ 404021 h 1990725"/>
              <a:gd name="connsiteX516" fmla="*/ 3351972 w 4627560"/>
              <a:gd name="connsiteY516" fmla="*/ 434121 h 1990725"/>
              <a:gd name="connsiteX517" fmla="*/ 3296404 w 4627560"/>
              <a:gd name="connsiteY517" fmla="*/ 452644 h 1990725"/>
              <a:gd name="connsiteX518" fmla="*/ 3224628 w 4627560"/>
              <a:gd name="connsiteY518" fmla="*/ 383183 h 1990725"/>
              <a:gd name="connsiteX519" fmla="*/ 3291774 w 4627560"/>
              <a:gd name="connsiteY519" fmla="*/ 318353 h 1990725"/>
              <a:gd name="connsiteX520" fmla="*/ 2909739 w 4627560"/>
              <a:gd name="connsiteY520" fmla="*/ 318353 h 1990725"/>
              <a:gd name="connsiteX521" fmla="*/ 2983830 w 4627560"/>
              <a:gd name="connsiteY521" fmla="*/ 387814 h 1990725"/>
              <a:gd name="connsiteX522" fmla="*/ 2909739 w 4627560"/>
              <a:gd name="connsiteY522" fmla="*/ 454958 h 1990725"/>
              <a:gd name="connsiteX523" fmla="*/ 2835648 w 4627560"/>
              <a:gd name="connsiteY523" fmla="*/ 387814 h 1990725"/>
              <a:gd name="connsiteX524" fmla="*/ 2909739 w 4627560"/>
              <a:gd name="connsiteY524" fmla="*/ 318353 h 1990725"/>
              <a:gd name="connsiteX525" fmla="*/ 2439724 w 4627560"/>
              <a:gd name="connsiteY525" fmla="*/ 318353 h 1990725"/>
              <a:gd name="connsiteX526" fmla="*/ 2490663 w 4627560"/>
              <a:gd name="connsiteY526" fmla="*/ 318353 h 1990725"/>
              <a:gd name="connsiteX527" fmla="*/ 2509185 w 4627560"/>
              <a:gd name="connsiteY527" fmla="*/ 378553 h 1990725"/>
              <a:gd name="connsiteX528" fmla="*/ 2513815 w 4627560"/>
              <a:gd name="connsiteY528" fmla="*/ 399390 h 1990725"/>
              <a:gd name="connsiteX529" fmla="*/ 2518447 w 4627560"/>
              <a:gd name="connsiteY529" fmla="*/ 380867 h 1990725"/>
              <a:gd name="connsiteX530" fmla="*/ 2534654 w 4627560"/>
              <a:gd name="connsiteY530" fmla="*/ 320669 h 1990725"/>
              <a:gd name="connsiteX531" fmla="*/ 2583277 w 4627560"/>
              <a:gd name="connsiteY531" fmla="*/ 320669 h 1990725"/>
              <a:gd name="connsiteX532" fmla="*/ 2530022 w 4627560"/>
              <a:gd name="connsiteY532" fmla="*/ 466536 h 1990725"/>
              <a:gd name="connsiteX533" fmla="*/ 2474454 w 4627560"/>
              <a:gd name="connsiteY533" fmla="*/ 505897 h 1990725"/>
              <a:gd name="connsiteX534" fmla="*/ 2444354 w 4627560"/>
              <a:gd name="connsiteY534" fmla="*/ 496636 h 1990725"/>
              <a:gd name="connsiteX535" fmla="*/ 2458247 w 4627560"/>
              <a:gd name="connsiteY535" fmla="*/ 464220 h 1990725"/>
              <a:gd name="connsiteX536" fmla="*/ 2472138 w 4627560"/>
              <a:gd name="connsiteY536" fmla="*/ 468852 h 1990725"/>
              <a:gd name="connsiteX537" fmla="*/ 2492977 w 4627560"/>
              <a:gd name="connsiteY537" fmla="*/ 454959 h 1990725"/>
              <a:gd name="connsiteX538" fmla="*/ 2495293 w 4627560"/>
              <a:gd name="connsiteY538" fmla="*/ 448013 h 1990725"/>
              <a:gd name="connsiteX539" fmla="*/ 2439724 w 4627560"/>
              <a:gd name="connsiteY539" fmla="*/ 318353 h 1990725"/>
              <a:gd name="connsiteX540" fmla="*/ 1937291 w 4627560"/>
              <a:gd name="connsiteY540" fmla="*/ 318353 h 1990725"/>
              <a:gd name="connsiteX541" fmla="*/ 1997489 w 4627560"/>
              <a:gd name="connsiteY541" fmla="*/ 380867 h 1990725"/>
              <a:gd name="connsiteX542" fmla="*/ 1997489 w 4627560"/>
              <a:gd name="connsiteY542" fmla="*/ 394760 h 1990725"/>
              <a:gd name="connsiteX543" fmla="*/ 1914136 w 4627560"/>
              <a:gd name="connsiteY543" fmla="*/ 394760 h 1990725"/>
              <a:gd name="connsiteX544" fmla="*/ 1944236 w 4627560"/>
              <a:gd name="connsiteY544" fmla="*/ 417913 h 1990725"/>
              <a:gd name="connsiteX545" fmla="*/ 1981282 w 4627560"/>
              <a:gd name="connsiteY545" fmla="*/ 404021 h 1990725"/>
              <a:gd name="connsiteX546" fmla="*/ 1997489 w 4627560"/>
              <a:gd name="connsiteY546" fmla="*/ 434121 h 1990725"/>
              <a:gd name="connsiteX547" fmla="*/ 1941921 w 4627560"/>
              <a:gd name="connsiteY547" fmla="*/ 452644 h 1990725"/>
              <a:gd name="connsiteX548" fmla="*/ 1870145 w 4627560"/>
              <a:gd name="connsiteY548" fmla="*/ 383183 h 1990725"/>
              <a:gd name="connsiteX549" fmla="*/ 1937291 w 4627560"/>
              <a:gd name="connsiteY549" fmla="*/ 318353 h 1990725"/>
              <a:gd name="connsiteX550" fmla="*/ 2717566 w 4627560"/>
              <a:gd name="connsiteY550" fmla="*/ 309092 h 1990725"/>
              <a:gd name="connsiteX551" fmla="*/ 2717566 w 4627560"/>
              <a:gd name="connsiteY551" fmla="*/ 353083 h 1990725"/>
              <a:gd name="connsiteX552" fmla="*/ 2736089 w 4627560"/>
              <a:gd name="connsiteY552" fmla="*/ 353083 h 1990725"/>
              <a:gd name="connsiteX553" fmla="*/ 2759241 w 4627560"/>
              <a:gd name="connsiteY553" fmla="*/ 329930 h 1990725"/>
              <a:gd name="connsiteX554" fmla="*/ 2731457 w 4627560"/>
              <a:gd name="connsiteY554" fmla="*/ 309092 h 1990725"/>
              <a:gd name="connsiteX555" fmla="*/ 2717566 w 4627560"/>
              <a:gd name="connsiteY555" fmla="*/ 309092 h 1990725"/>
              <a:gd name="connsiteX556" fmla="*/ 3132014 w 4627560"/>
              <a:gd name="connsiteY556" fmla="*/ 288253 h 1990725"/>
              <a:gd name="connsiteX557" fmla="*/ 3173691 w 4627560"/>
              <a:gd name="connsiteY557" fmla="*/ 288253 h 1990725"/>
              <a:gd name="connsiteX558" fmla="*/ 3173691 w 4627560"/>
              <a:gd name="connsiteY558" fmla="*/ 325299 h 1990725"/>
              <a:gd name="connsiteX559" fmla="*/ 3201475 w 4627560"/>
              <a:gd name="connsiteY559" fmla="*/ 325299 h 1990725"/>
              <a:gd name="connsiteX560" fmla="*/ 3201475 w 4627560"/>
              <a:gd name="connsiteY560" fmla="*/ 360029 h 1990725"/>
              <a:gd name="connsiteX561" fmla="*/ 3173691 w 4627560"/>
              <a:gd name="connsiteY561" fmla="*/ 360029 h 1990725"/>
              <a:gd name="connsiteX562" fmla="*/ 3173691 w 4627560"/>
              <a:gd name="connsiteY562" fmla="*/ 399390 h 1990725"/>
              <a:gd name="connsiteX563" fmla="*/ 3196844 w 4627560"/>
              <a:gd name="connsiteY563" fmla="*/ 415597 h 1990725"/>
              <a:gd name="connsiteX564" fmla="*/ 3203791 w 4627560"/>
              <a:gd name="connsiteY564" fmla="*/ 415597 h 1990725"/>
              <a:gd name="connsiteX565" fmla="*/ 3203791 w 4627560"/>
              <a:gd name="connsiteY565" fmla="*/ 454958 h 1990725"/>
              <a:gd name="connsiteX566" fmla="*/ 3192214 w 4627560"/>
              <a:gd name="connsiteY566" fmla="*/ 454958 h 1990725"/>
              <a:gd name="connsiteX567" fmla="*/ 3129698 w 4627560"/>
              <a:gd name="connsiteY567" fmla="*/ 406336 h 1990725"/>
              <a:gd name="connsiteX568" fmla="*/ 3129698 w 4627560"/>
              <a:gd name="connsiteY568" fmla="*/ 360029 h 1990725"/>
              <a:gd name="connsiteX569" fmla="*/ 3113491 w 4627560"/>
              <a:gd name="connsiteY569" fmla="*/ 360029 h 1990725"/>
              <a:gd name="connsiteX570" fmla="*/ 3113491 w 4627560"/>
              <a:gd name="connsiteY570" fmla="*/ 325299 h 1990725"/>
              <a:gd name="connsiteX571" fmla="*/ 3132014 w 4627560"/>
              <a:gd name="connsiteY571" fmla="*/ 325299 h 1990725"/>
              <a:gd name="connsiteX572" fmla="*/ 3132014 w 4627560"/>
              <a:gd name="connsiteY572" fmla="*/ 288253 h 1990725"/>
              <a:gd name="connsiteX573" fmla="*/ 3020878 w 4627560"/>
              <a:gd name="connsiteY573" fmla="*/ 288253 h 1990725"/>
              <a:gd name="connsiteX574" fmla="*/ 3062555 w 4627560"/>
              <a:gd name="connsiteY574" fmla="*/ 288253 h 1990725"/>
              <a:gd name="connsiteX575" fmla="*/ 3062555 w 4627560"/>
              <a:gd name="connsiteY575" fmla="*/ 325299 h 1990725"/>
              <a:gd name="connsiteX576" fmla="*/ 3090339 w 4627560"/>
              <a:gd name="connsiteY576" fmla="*/ 325299 h 1990725"/>
              <a:gd name="connsiteX577" fmla="*/ 3090339 w 4627560"/>
              <a:gd name="connsiteY577" fmla="*/ 360029 h 1990725"/>
              <a:gd name="connsiteX578" fmla="*/ 3062555 w 4627560"/>
              <a:gd name="connsiteY578" fmla="*/ 360029 h 1990725"/>
              <a:gd name="connsiteX579" fmla="*/ 3062555 w 4627560"/>
              <a:gd name="connsiteY579" fmla="*/ 399390 h 1990725"/>
              <a:gd name="connsiteX580" fmla="*/ 3085708 w 4627560"/>
              <a:gd name="connsiteY580" fmla="*/ 415597 h 1990725"/>
              <a:gd name="connsiteX581" fmla="*/ 3092655 w 4627560"/>
              <a:gd name="connsiteY581" fmla="*/ 415597 h 1990725"/>
              <a:gd name="connsiteX582" fmla="*/ 3092655 w 4627560"/>
              <a:gd name="connsiteY582" fmla="*/ 454958 h 1990725"/>
              <a:gd name="connsiteX583" fmla="*/ 3081078 w 4627560"/>
              <a:gd name="connsiteY583" fmla="*/ 454958 h 1990725"/>
              <a:gd name="connsiteX584" fmla="*/ 3018562 w 4627560"/>
              <a:gd name="connsiteY584" fmla="*/ 406336 h 1990725"/>
              <a:gd name="connsiteX585" fmla="*/ 3018562 w 4627560"/>
              <a:gd name="connsiteY585" fmla="*/ 360029 h 1990725"/>
              <a:gd name="connsiteX586" fmla="*/ 3002355 w 4627560"/>
              <a:gd name="connsiteY586" fmla="*/ 360029 h 1990725"/>
              <a:gd name="connsiteX587" fmla="*/ 3002355 w 4627560"/>
              <a:gd name="connsiteY587" fmla="*/ 325299 h 1990725"/>
              <a:gd name="connsiteX588" fmla="*/ 3020878 w 4627560"/>
              <a:gd name="connsiteY588" fmla="*/ 325299 h 1990725"/>
              <a:gd name="connsiteX589" fmla="*/ 3020878 w 4627560"/>
              <a:gd name="connsiteY589" fmla="*/ 288253 h 1990725"/>
              <a:gd name="connsiteX590" fmla="*/ 2358685 w 4627560"/>
              <a:gd name="connsiteY590" fmla="*/ 288253 h 1990725"/>
              <a:gd name="connsiteX591" fmla="*/ 2400360 w 4627560"/>
              <a:gd name="connsiteY591" fmla="*/ 288253 h 1990725"/>
              <a:gd name="connsiteX592" fmla="*/ 2400360 w 4627560"/>
              <a:gd name="connsiteY592" fmla="*/ 325299 h 1990725"/>
              <a:gd name="connsiteX593" fmla="*/ 2428146 w 4627560"/>
              <a:gd name="connsiteY593" fmla="*/ 325299 h 1990725"/>
              <a:gd name="connsiteX594" fmla="*/ 2428146 w 4627560"/>
              <a:gd name="connsiteY594" fmla="*/ 360029 h 1990725"/>
              <a:gd name="connsiteX595" fmla="*/ 2400360 w 4627560"/>
              <a:gd name="connsiteY595" fmla="*/ 360029 h 1990725"/>
              <a:gd name="connsiteX596" fmla="*/ 2400360 w 4627560"/>
              <a:gd name="connsiteY596" fmla="*/ 399390 h 1990725"/>
              <a:gd name="connsiteX597" fmla="*/ 2423515 w 4627560"/>
              <a:gd name="connsiteY597" fmla="*/ 415597 h 1990725"/>
              <a:gd name="connsiteX598" fmla="*/ 2430460 w 4627560"/>
              <a:gd name="connsiteY598" fmla="*/ 415597 h 1990725"/>
              <a:gd name="connsiteX599" fmla="*/ 2430460 w 4627560"/>
              <a:gd name="connsiteY599" fmla="*/ 454958 h 1990725"/>
              <a:gd name="connsiteX600" fmla="*/ 2418885 w 4627560"/>
              <a:gd name="connsiteY600" fmla="*/ 454958 h 1990725"/>
              <a:gd name="connsiteX601" fmla="*/ 2356369 w 4627560"/>
              <a:gd name="connsiteY601" fmla="*/ 406336 h 1990725"/>
              <a:gd name="connsiteX602" fmla="*/ 2356369 w 4627560"/>
              <a:gd name="connsiteY602" fmla="*/ 360029 h 1990725"/>
              <a:gd name="connsiteX603" fmla="*/ 2340162 w 4627560"/>
              <a:gd name="connsiteY603" fmla="*/ 360029 h 1990725"/>
              <a:gd name="connsiteX604" fmla="*/ 2340162 w 4627560"/>
              <a:gd name="connsiteY604" fmla="*/ 325299 h 1990725"/>
              <a:gd name="connsiteX605" fmla="*/ 2358685 w 4627560"/>
              <a:gd name="connsiteY605" fmla="*/ 325299 h 1990725"/>
              <a:gd name="connsiteX606" fmla="*/ 2358685 w 4627560"/>
              <a:gd name="connsiteY606" fmla="*/ 288253 h 1990725"/>
              <a:gd name="connsiteX607" fmla="*/ 2673575 w 4627560"/>
              <a:gd name="connsiteY607" fmla="*/ 272046 h 1990725"/>
              <a:gd name="connsiteX608" fmla="*/ 2733773 w 4627560"/>
              <a:gd name="connsiteY608" fmla="*/ 272046 h 1990725"/>
              <a:gd name="connsiteX609" fmla="*/ 2768504 w 4627560"/>
              <a:gd name="connsiteY609" fmla="*/ 276678 h 1990725"/>
              <a:gd name="connsiteX610" fmla="*/ 2803234 w 4627560"/>
              <a:gd name="connsiteY610" fmla="*/ 329930 h 1990725"/>
              <a:gd name="connsiteX611" fmla="*/ 2775450 w 4627560"/>
              <a:gd name="connsiteY611" fmla="*/ 378553 h 1990725"/>
              <a:gd name="connsiteX612" fmla="*/ 2782396 w 4627560"/>
              <a:gd name="connsiteY612" fmla="*/ 390128 h 1990725"/>
              <a:gd name="connsiteX613" fmla="*/ 2819441 w 4627560"/>
              <a:gd name="connsiteY613" fmla="*/ 452644 h 1990725"/>
              <a:gd name="connsiteX614" fmla="*/ 2770819 w 4627560"/>
              <a:gd name="connsiteY614" fmla="*/ 452644 h 1990725"/>
              <a:gd name="connsiteX615" fmla="*/ 2738405 w 4627560"/>
              <a:gd name="connsiteY615" fmla="*/ 390128 h 1990725"/>
              <a:gd name="connsiteX616" fmla="*/ 2717566 w 4627560"/>
              <a:gd name="connsiteY616" fmla="*/ 390128 h 1990725"/>
              <a:gd name="connsiteX617" fmla="*/ 2717566 w 4627560"/>
              <a:gd name="connsiteY617" fmla="*/ 452644 h 1990725"/>
              <a:gd name="connsiteX618" fmla="*/ 2673575 w 4627560"/>
              <a:gd name="connsiteY618" fmla="*/ 452644 h 1990725"/>
              <a:gd name="connsiteX619" fmla="*/ 2673575 w 4627560"/>
              <a:gd name="connsiteY619" fmla="*/ 272046 h 1990725"/>
              <a:gd name="connsiteX620" fmla="*/ 2268387 w 4627560"/>
              <a:gd name="connsiteY620" fmla="*/ 272046 h 1990725"/>
              <a:gd name="connsiteX621" fmla="*/ 2312378 w 4627560"/>
              <a:gd name="connsiteY621" fmla="*/ 272046 h 1990725"/>
              <a:gd name="connsiteX622" fmla="*/ 2312378 w 4627560"/>
              <a:gd name="connsiteY622" fmla="*/ 306776 h 1990725"/>
              <a:gd name="connsiteX623" fmla="*/ 2268387 w 4627560"/>
              <a:gd name="connsiteY623" fmla="*/ 306776 h 1990725"/>
              <a:gd name="connsiteX624" fmla="*/ 2268387 w 4627560"/>
              <a:gd name="connsiteY624" fmla="*/ 272046 h 1990725"/>
              <a:gd name="connsiteX625" fmla="*/ 1650191 w 4627560"/>
              <a:gd name="connsiteY625" fmla="*/ 272046 h 1990725"/>
              <a:gd name="connsiteX626" fmla="*/ 1694182 w 4627560"/>
              <a:gd name="connsiteY626" fmla="*/ 272046 h 1990725"/>
              <a:gd name="connsiteX627" fmla="*/ 1694182 w 4627560"/>
              <a:gd name="connsiteY627" fmla="*/ 306776 h 1990725"/>
              <a:gd name="connsiteX628" fmla="*/ 1650191 w 4627560"/>
              <a:gd name="connsiteY628" fmla="*/ 306776 h 1990725"/>
              <a:gd name="connsiteX629" fmla="*/ 1650191 w 4627560"/>
              <a:gd name="connsiteY629" fmla="*/ 272046 h 1990725"/>
              <a:gd name="connsiteX630" fmla="*/ 1288995 w 4627560"/>
              <a:gd name="connsiteY630" fmla="*/ 272046 h 1990725"/>
              <a:gd name="connsiteX631" fmla="*/ 1332986 w 4627560"/>
              <a:gd name="connsiteY631" fmla="*/ 272046 h 1990725"/>
              <a:gd name="connsiteX632" fmla="*/ 1332986 w 4627560"/>
              <a:gd name="connsiteY632" fmla="*/ 387815 h 1990725"/>
              <a:gd name="connsiteX633" fmla="*/ 1365402 w 4627560"/>
              <a:gd name="connsiteY633" fmla="*/ 417913 h 1990725"/>
              <a:gd name="connsiteX634" fmla="*/ 1397817 w 4627560"/>
              <a:gd name="connsiteY634" fmla="*/ 387815 h 1990725"/>
              <a:gd name="connsiteX635" fmla="*/ 1397817 w 4627560"/>
              <a:gd name="connsiteY635" fmla="*/ 272046 h 1990725"/>
              <a:gd name="connsiteX636" fmla="*/ 1441809 w 4627560"/>
              <a:gd name="connsiteY636" fmla="*/ 272046 h 1990725"/>
              <a:gd name="connsiteX637" fmla="*/ 1441809 w 4627560"/>
              <a:gd name="connsiteY637" fmla="*/ 387815 h 1990725"/>
              <a:gd name="connsiteX638" fmla="*/ 1365402 w 4627560"/>
              <a:gd name="connsiteY638" fmla="*/ 457274 h 1990725"/>
              <a:gd name="connsiteX639" fmla="*/ 1288995 w 4627560"/>
              <a:gd name="connsiteY639" fmla="*/ 387815 h 1990725"/>
              <a:gd name="connsiteX640" fmla="*/ 1288995 w 4627560"/>
              <a:gd name="connsiteY640" fmla="*/ 272046 h 1990725"/>
              <a:gd name="connsiteX641" fmla="*/ 156786 w 4627560"/>
              <a:gd name="connsiteY641" fmla="*/ 272046 h 1990725"/>
              <a:gd name="connsiteX642" fmla="*/ 270239 w 4627560"/>
              <a:gd name="connsiteY642" fmla="*/ 272046 h 1990725"/>
              <a:gd name="connsiteX643" fmla="*/ 270239 w 4627560"/>
              <a:gd name="connsiteY643" fmla="*/ 311407 h 1990725"/>
              <a:gd name="connsiteX644" fmla="*/ 200777 w 4627560"/>
              <a:gd name="connsiteY644" fmla="*/ 311407 h 1990725"/>
              <a:gd name="connsiteX645" fmla="*/ 200777 w 4627560"/>
              <a:gd name="connsiteY645" fmla="*/ 343821 h 1990725"/>
              <a:gd name="connsiteX646" fmla="*/ 256346 w 4627560"/>
              <a:gd name="connsiteY646" fmla="*/ 343821 h 1990725"/>
              <a:gd name="connsiteX647" fmla="*/ 256346 w 4627560"/>
              <a:gd name="connsiteY647" fmla="*/ 383183 h 1990725"/>
              <a:gd name="connsiteX648" fmla="*/ 200777 w 4627560"/>
              <a:gd name="connsiteY648" fmla="*/ 383183 h 1990725"/>
              <a:gd name="connsiteX649" fmla="*/ 200777 w 4627560"/>
              <a:gd name="connsiteY649" fmla="*/ 417912 h 1990725"/>
              <a:gd name="connsiteX650" fmla="*/ 274869 w 4627560"/>
              <a:gd name="connsiteY650" fmla="*/ 417912 h 1990725"/>
              <a:gd name="connsiteX651" fmla="*/ 274869 w 4627560"/>
              <a:gd name="connsiteY651" fmla="*/ 452644 h 1990725"/>
              <a:gd name="connsiteX652" fmla="*/ 156786 w 4627560"/>
              <a:gd name="connsiteY652" fmla="*/ 452644 h 1990725"/>
              <a:gd name="connsiteX653" fmla="*/ 156786 w 4627560"/>
              <a:gd name="connsiteY653" fmla="*/ 272046 h 1990725"/>
              <a:gd name="connsiteX654" fmla="*/ 3583509 w 4627560"/>
              <a:gd name="connsiteY654" fmla="*/ 269730 h 1990725"/>
              <a:gd name="connsiteX655" fmla="*/ 3627500 w 4627560"/>
              <a:gd name="connsiteY655" fmla="*/ 269730 h 1990725"/>
              <a:gd name="connsiteX656" fmla="*/ 3627500 w 4627560"/>
              <a:gd name="connsiteY656" fmla="*/ 452644 h 1990725"/>
              <a:gd name="connsiteX657" fmla="*/ 3585825 w 4627560"/>
              <a:gd name="connsiteY657" fmla="*/ 452644 h 1990725"/>
              <a:gd name="connsiteX658" fmla="*/ 3585825 w 4627560"/>
              <a:gd name="connsiteY658" fmla="*/ 443383 h 1990725"/>
              <a:gd name="connsiteX659" fmla="*/ 3585825 w 4627560"/>
              <a:gd name="connsiteY659" fmla="*/ 436435 h 1990725"/>
              <a:gd name="connsiteX660" fmla="*/ 3548779 w 4627560"/>
              <a:gd name="connsiteY660" fmla="*/ 454958 h 1990725"/>
              <a:gd name="connsiteX661" fmla="*/ 3488579 w 4627560"/>
              <a:gd name="connsiteY661" fmla="*/ 385499 h 1990725"/>
              <a:gd name="connsiteX662" fmla="*/ 3548779 w 4627560"/>
              <a:gd name="connsiteY662" fmla="*/ 318353 h 1990725"/>
              <a:gd name="connsiteX663" fmla="*/ 3583509 w 4627560"/>
              <a:gd name="connsiteY663" fmla="*/ 329930 h 1990725"/>
              <a:gd name="connsiteX664" fmla="*/ 3583509 w 4627560"/>
              <a:gd name="connsiteY664" fmla="*/ 322983 h 1990725"/>
              <a:gd name="connsiteX665" fmla="*/ 3583509 w 4627560"/>
              <a:gd name="connsiteY665" fmla="*/ 269730 h 1990725"/>
              <a:gd name="connsiteX666" fmla="*/ 0 w 4627560"/>
              <a:gd name="connsiteY666" fmla="*/ 1990725 h 1990725"/>
              <a:gd name="connsiteX667" fmla="*/ 4627560 w 4627560"/>
              <a:gd name="connsiteY667" fmla="*/ 0 h 1990725"/>
              <a:gd name="connsiteX668" fmla="*/ 4627560 w 4627560"/>
              <a:gd name="connsiteY668" fmla="*/ 1990725 h 1990725"/>
              <a:gd name="connsiteX669" fmla="*/ 0 w 4627560"/>
              <a:gd name="connsiteY669" fmla="*/ 1990725 h 1990725"/>
              <a:gd name="connsiteX0" fmla="*/ 1853937 w 4627560"/>
              <a:gd name="connsiteY0" fmla="*/ 365826 h 1720995"/>
              <a:gd name="connsiteX1" fmla="*/ 1819207 w 4627560"/>
              <a:gd name="connsiteY1" fmla="*/ 382035 h 1720995"/>
              <a:gd name="connsiteX2" fmla="*/ 1835414 w 4627560"/>
              <a:gd name="connsiteY2" fmla="*/ 395926 h 1720995"/>
              <a:gd name="connsiteX3" fmla="*/ 1858569 w 4627560"/>
              <a:gd name="connsiteY3" fmla="*/ 368142 h 1720995"/>
              <a:gd name="connsiteX4" fmla="*/ 1858569 w 4627560"/>
              <a:gd name="connsiteY4" fmla="*/ 365826 h 1720995"/>
              <a:gd name="connsiteX5" fmla="*/ 1853937 w 4627560"/>
              <a:gd name="connsiteY5" fmla="*/ 365826 h 1720995"/>
              <a:gd name="connsiteX6" fmla="*/ 392950 w 4627560"/>
              <a:gd name="connsiteY6" fmla="*/ 365826 h 1720995"/>
              <a:gd name="connsiteX7" fmla="*/ 358220 w 4627560"/>
              <a:gd name="connsiteY7" fmla="*/ 382035 h 1720995"/>
              <a:gd name="connsiteX8" fmla="*/ 374427 w 4627560"/>
              <a:gd name="connsiteY8" fmla="*/ 395926 h 1720995"/>
              <a:gd name="connsiteX9" fmla="*/ 397582 w 4627560"/>
              <a:gd name="connsiteY9" fmla="*/ 368142 h 1720995"/>
              <a:gd name="connsiteX10" fmla="*/ 397582 w 4627560"/>
              <a:gd name="connsiteY10" fmla="*/ 365826 h 1720995"/>
              <a:gd name="connsiteX11" fmla="*/ 392950 w 4627560"/>
              <a:gd name="connsiteY11" fmla="*/ 365826 h 1720995"/>
              <a:gd name="connsiteX12" fmla="*/ 1379291 w 4627560"/>
              <a:gd name="connsiteY12" fmla="*/ 331096 h 1720995"/>
              <a:gd name="connsiteX13" fmla="*/ 1351506 w 4627560"/>
              <a:gd name="connsiteY13" fmla="*/ 363512 h 1720995"/>
              <a:gd name="connsiteX14" fmla="*/ 1376975 w 4627560"/>
              <a:gd name="connsiteY14" fmla="*/ 395926 h 1720995"/>
              <a:gd name="connsiteX15" fmla="*/ 1404759 w 4627560"/>
              <a:gd name="connsiteY15" fmla="*/ 363512 h 1720995"/>
              <a:gd name="connsiteX16" fmla="*/ 1379291 w 4627560"/>
              <a:gd name="connsiteY16" fmla="*/ 331096 h 1720995"/>
              <a:gd name="connsiteX17" fmla="*/ 812029 w 4627560"/>
              <a:gd name="connsiteY17" fmla="*/ 328783 h 1720995"/>
              <a:gd name="connsiteX18" fmla="*/ 786560 w 4627560"/>
              <a:gd name="connsiteY18" fmla="*/ 358881 h 1720995"/>
              <a:gd name="connsiteX19" fmla="*/ 814344 w 4627560"/>
              <a:gd name="connsiteY19" fmla="*/ 391296 h 1720995"/>
              <a:gd name="connsiteX20" fmla="*/ 837498 w 4627560"/>
              <a:gd name="connsiteY20" fmla="*/ 358881 h 1720995"/>
              <a:gd name="connsiteX21" fmla="*/ 812029 w 4627560"/>
              <a:gd name="connsiteY21" fmla="*/ 328783 h 1720995"/>
              <a:gd name="connsiteX22" fmla="*/ 2127149 w 4627560"/>
              <a:gd name="connsiteY22" fmla="*/ 326467 h 1720995"/>
              <a:gd name="connsiteX23" fmla="*/ 2101680 w 4627560"/>
              <a:gd name="connsiteY23" fmla="*/ 349620 h 1720995"/>
              <a:gd name="connsiteX24" fmla="*/ 2147987 w 4627560"/>
              <a:gd name="connsiteY24" fmla="*/ 349620 h 1720995"/>
              <a:gd name="connsiteX25" fmla="*/ 2127149 w 4627560"/>
              <a:gd name="connsiteY25" fmla="*/ 326467 h 1720995"/>
              <a:gd name="connsiteX26" fmla="*/ 1138495 w 4627560"/>
              <a:gd name="connsiteY26" fmla="*/ 307943 h 1720995"/>
              <a:gd name="connsiteX27" fmla="*/ 1163963 w 4627560"/>
              <a:gd name="connsiteY27" fmla="*/ 307943 h 1720995"/>
              <a:gd name="connsiteX28" fmla="*/ 1163963 w 4627560"/>
              <a:gd name="connsiteY28" fmla="*/ 414448 h 1720995"/>
              <a:gd name="connsiteX29" fmla="*/ 1138495 w 4627560"/>
              <a:gd name="connsiteY29" fmla="*/ 414448 h 1720995"/>
              <a:gd name="connsiteX30" fmla="*/ 1138495 w 4627560"/>
              <a:gd name="connsiteY30" fmla="*/ 307943 h 1720995"/>
              <a:gd name="connsiteX31" fmla="*/ 573548 w 4627560"/>
              <a:gd name="connsiteY31" fmla="*/ 307943 h 1720995"/>
              <a:gd name="connsiteX32" fmla="*/ 599016 w 4627560"/>
              <a:gd name="connsiteY32" fmla="*/ 307943 h 1720995"/>
              <a:gd name="connsiteX33" fmla="*/ 599016 w 4627560"/>
              <a:gd name="connsiteY33" fmla="*/ 414448 h 1720995"/>
              <a:gd name="connsiteX34" fmla="*/ 573548 w 4627560"/>
              <a:gd name="connsiteY34" fmla="*/ 414448 h 1720995"/>
              <a:gd name="connsiteX35" fmla="*/ 573548 w 4627560"/>
              <a:gd name="connsiteY35" fmla="*/ 307943 h 1720995"/>
              <a:gd name="connsiteX36" fmla="*/ 2261441 w 4627560"/>
              <a:gd name="connsiteY36" fmla="*/ 305628 h 1720995"/>
              <a:gd name="connsiteX37" fmla="*/ 2266071 w 4627560"/>
              <a:gd name="connsiteY37" fmla="*/ 305628 h 1720995"/>
              <a:gd name="connsiteX38" fmla="*/ 2266071 w 4627560"/>
              <a:gd name="connsiteY38" fmla="*/ 331097 h 1720995"/>
              <a:gd name="connsiteX39" fmla="*/ 2259125 w 4627560"/>
              <a:gd name="connsiteY39" fmla="*/ 331097 h 1720995"/>
              <a:gd name="connsiteX40" fmla="*/ 2229025 w 4627560"/>
              <a:gd name="connsiteY40" fmla="*/ 354251 h 1720995"/>
              <a:gd name="connsiteX41" fmla="*/ 2226710 w 4627560"/>
              <a:gd name="connsiteY41" fmla="*/ 370458 h 1720995"/>
              <a:gd name="connsiteX42" fmla="*/ 2226710 w 4627560"/>
              <a:gd name="connsiteY42" fmla="*/ 414449 h 1720995"/>
              <a:gd name="connsiteX43" fmla="*/ 2201241 w 4627560"/>
              <a:gd name="connsiteY43" fmla="*/ 414449 h 1720995"/>
              <a:gd name="connsiteX44" fmla="*/ 2201241 w 4627560"/>
              <a:gd name="connsiteY44" fmla="*/ 307944 h 1720995"/>
              <a:gd name="connsiteX45" fmla="*/ 2226710 w 4627560"/>
              <a:gd name="connsiteY45" fmla="*/ 307944 h 1720995"/>
              <a:gd name="connsiteX46" fmla="*/ 2226710 w 4627560"/>
              <a:gd name="connsiteY46" fmla="*/ 326467 h 1720995"/>
              <a:gd name="connsiteX47" fmla="*/ 2226710 w 4627560"/>
              <a:gd name="connsiteY47" fmla="*/ 333412 h 1720995"/>
              <a:gd name="connsiteX48" fmla="*/ 2261441 w 4627560"/>
              <a:gd name="connsiteY48" fmla="*/ 305628 h 1720995"/>
              <a:gd name="connsiteX49" fmla="*/ 2129464 w 4627560"/>
              <a:gd name="connsiteY49" fmla="*/ 305628 h 1720995"/>
              <a:gd name="connsiteX50" fmla="*/ 2175771 w 4627560"/>
              <a:gd name="connsiteY50" fmla="*/ 356567 h 1720995"/>
              <a:gd name="connsiteX51" fmla="*/ 2175771 w 4627560"/>
              <a:gd name="connsiteY51" fmla="*/ 365828 h 1720995"/>
              <a:gd name="connsiteX52" fmla="*/ 2101680 w 4627560"/>
              <a:gd name="connsiteY52" fmla="*/ 365828 h 1720995"/>
              <a:gd name="connsiteX53" fmla="*/ 2134096 w 4627560"/>
              <a:gd name="connsiteY53" fmla="*/ 393613 h 1720995"/>
              <a:gd name="connsiteX54" fmla="*/ 2164194 w 4627560"/>
              <a:gd name="connsiteY54" fmla="*/ 382035 h 1720995"/>
              <a:gd name="connsiteX55" fmla="*/ 2173455 w 4627560"/>
              <a:gd name="connsiteY55" fmla="*/ 400558 h 1720995"/>
              <a:gd name="connsiteX56" fmla="*/ 2131780 w 4627560"/>
              <a:gd name="connsiteY56" fmla="*/ 416765 h 1720995"/>
              <a:gd name="connsiteX57" fmla="*/ 2073896 w 4627560"/>
              <a:gd name="connsiteY57" fmla="*/ 361197 h 1720995"/>
              <a:gd name="connsiteX58" fmla="*/ 2129464 w 4627560"/>
              <a:gd name="connsiteY58" fmla="*/ 305628 h 1720995"/>
              <a:gd name="connsiteX59" fmla="*/ 1499691 w 4627560"/>
              <a:gd name="connsiteY59" fmla="*/ 305628 h 1720995"/>
              <a:gd name="connsiteX60" fmla="*/ 1534421 w 4627560"/>
              <a:gd name="connsiteY60" fmla="*/ 317205 h 1720995"/>
              <a:gd name="connsiteX61" fmla="*/ 1522843 w 4627560"/>
              <a:gd name="connsiteY61" fmla="*/ 338044 h 1720995"/>
              <a:gd name="connsiteX62" fmla="*/ 1497375 w 4627560"/>
              <a:gd name="connsiteY62" fmla="*/ 328783 h 1720995"/>
              <a:gd name="connsiteX63" fmla="*/ 1483484 w 4627560"/>
              <a:gd name="connsiteY63" fmla="*/ 338044 h 1720995"/>
              <a:gd name="connsiteX64" fmla="*/ 1534421 w 4627560"/>
              <a:gd name="connsiteY64" fmla="*/ 384351 h 1720995"/>
              <a:gd name="connsiteX65" fmla="*/ 1492745 w 4627560"/>
              <a:gd name="connsiteY65" fmla="*/ 416765 h 1720995"/>
              <a:gd name="connsiteX66" fmla="*/ 1451068 w 4627560"/>
              <a:gd name="connsiteY66" fmla="*/ 400558 h 1720995"/>
              <a:gd name="connsiteX67" fmla="*/ 1464961 w 4627560"/>
              <a:gd name="connsiteY67" fmla="*/ 384351 h 1720995"/>
              <a:gd name="connsiteX68" fmla="*/ 1495059 w 4627560"/>
              <a:gd name="connsiteY68" fmla="*/ 395927 h 1720995"/>
              <a:gd name="connsiteX69" fmla="*/ 1508952 w 4627560"/>
              <a:gd name="connsiteY69" fmla="*/ 386665 h 1720995"/>
              <a:gd name="connsiteX70" fmla="*/ 1458013 w 4627560"/>
              <a:gd name="connsiteY70" fmla="*/ 338044 h 1720995"/>
              <a:gd name="connsiteX71" fmla="*/ 1499691 w 4627560"/>
              <a:gd name="connsiteY71" fmla="*/ 305628 h 1720995"/>
              <a:gd name="connsiteX72" fmla="*/ 1261207 w 4627560"/>
              <a:gd name="connsiteY72" fmla="*/ 305628 h 1720995"/>
              <a:gd name="connsiteX73" fmla="*/ 1298253 w 4627560"/>
              <a:gd name="connsiteY73" fmla="*/ 344990 h 1720995"/>
              <a:gd name="connsiteX74" fmla="*/ 1298253 w 4627560"/>
              <a:gd name="connsiteY74" fmla="*/ 414449 h 1720995"/>
              <a:gd name="connsiteX75" fmla="*/ 1272784 w 4627560"/>
              <a:gd name="connsiteY75" fmla="*/ 414449 h 1720995"/>
              <a:gd name="connsiteX76" fmla="*/ 1272784 w 4627560"/>
              <a:gd name="connsiteY76" fmla="*/ 351935 h 1720995"/>
              <a:gd name="connsiteX77" fmla="*/ 1256577 w 4627560"/>
              <a:gd name="connsiteY77" fmla="*/ 331097 h 1720995"/>
              <a:gd name="connsiteX78" fmla="*/ 1228793 w 4627560"/>
              <a:gd name="connsiteY78" fmla="*/ 351935 h 1720995"/>
              <a:gd name="connsiteX79" fmla="*/ 1226477 w 4627560"/>
              <a:gd name="connsiteY79" fmla="*/ 365828 h 1720995"/>
              <a:gd name="connsiteX80" fmla="*/ 1226477 w 4627560"/>
              <a:gd name="connsiteY80" fmla="*/ 414449 h 1720995"/>
              <a:gd name="connsiteX81" fmla="*/ 1198693 w 4627560"/>
              <a:gd name="connsiteY81" fmla="*/ 414449 h 1720995"/>
              <a:gd name="connsiteX82" fmla="*/ 1198693 w 4627560"/>
              <a:gd name="connsiteY82" fmla="*/ 307944 h 1720995"/>
              <a:gd name="connsiteX83" fmla="*/ 1224161 w 4627560"/>
              <a:gd name="connsiteY83" fmla="*/ 307944 h 1720995"/>
              <a:gd name="connsiteX84" fmla="*/ 1224161 w 4627560"/>
              <a:gd name="connsiteY84" fmla="*/ 321835 h 1720995"/>
              <a:gd name="connsiteX85" fmla="*/ 1224161 w 4627560"/>
              <a:gd name="connsiteY85" fmla="*/ 328783 h 1720995"/>
              <a:gd name="connsiteX86" fmla="*/ 1261207 w 4627560"/>
              <a:gd name="connsiteY86" fmla="*/ 305628 h 1720995"/>
              <a:gd name="connsiteX87" fmla="*/ 805083 w 4627560"/>
              <a:gd name="connsiteY87" fmla="*/ 305628 h 1720995"/>
              <a:gd name="connsiteX88" fmla="*/ 837498 w 4627560"/>
              <a:gd name="connsiteY88" fmla="*/ 319521 h 1720995"/>
              <a:gd name="connsiteX89" fmla="*/ 837498 w 4627560"/>
              <a:gd name="connsiteY89" fmla="*/ 317205 h 1720995"/>
              <a:gd name="connsiteX90" fmla="*/ 837498 w 4627560"/>
              <a:gd name="connsiteY90" fmla="*/ 307944 h 1720995"/>
              <a:gd name="connsiteX91" fmla="*/ 862967 w 4627560"/>
              <a:gd name="connsiteY91" fmla="*/ 307944 h 1720995"/>
              <a:gd name="connsiteX92" fmla="*/ 862967 w 4627560"/>
              <a:gd name="connsiteY92" fmla="*/ 407503 h 1720995"/>
              <a:gd name="connsiteX93" fmla="*/ 807399 w 4627560"/>
              <a:gd name="connsiteY93" fmla="*/ 458442 h 1720995"/>
              <a:gd name="connsiteX94" fmla="*/ 770353 w 4627560"/>
              <a:gd name="connsiteY94" fmla="*/ 449180 h 1720995"/>
              <a:gd name="connsiteX95" fmla="*/ 777299 w 4627560"/>
              <a:gd name="connsiteY95" fmla="*/ 428342 h 1720995"/>
              <a:gd name="connsiteX96" fmla="*/ 807399 w 4627560"/>
              <a:gd name="connsiteY96" fmla="*/ 435288 h 1720995"/>
              <a:gd name="connsiteX97" fmla="*/ 837498 w 4627560"/>
              <a:gd name="connsiteY97" fmla="*/ 409819 h 1720995"/>
              <a:gd name="connsiteX98" fmla="*/ 837498 w 4627560"/>
              <a:gd name="connsiteY98" fmla="*/ 402874 h 1720995"/>
              <a:gd name="connsiteX99" fmla="*/ 837498 w 4627560"/>
              <a:gd name="connsiteY99" fmla="*/ 398242 h 1720995"/>
              <a:gd name="connsiteX100" fmla="*/ 807399 w 4627560"/>
              <a:gd name="connsiteY100" fmla="*/ 412135 h 1720995"/>
              <a:gd name="connsiteX101" fmla="*/ 758776 w 4627560"/>
              <a:gd name="connsiteY101" fmla="*/ 358881 h 1720995"/>
              <a:gd name="connsiteX102" fmla="*/ 805083 w 4627560"/>
              <a:gd name="connsiteY102" fmla="*/ 305628 h 1720995"/>
              <a:gd name="connsiteX103" fmla="*/ 696261 w 4627560"/>
              <a:gd name="connsiteY103" fmla="*/ 305628 h 1720995"/>
              <a:gd name="connsiteX104" fmla="*/ 733306 w 4627560"/>
              <a:gd name="connsiteY104" fmla="*/ 344990 h 1720995"/>
              <a:gd name="connsiteX105" fmla="*/ 733306 w 4627560"/>
              <a:gd name="connsiteY105" fmla="*/ 414449 h 1720995"/>
              <a:gd name="connsiteX106" fmla="*/ 707838 w 4627560"/>
              <a:gd name="connsiteY106" fmla="*/ 414449 h 1720995"/>
              <a:gd name="connsiteX107" fmla="*/ 707838 w 4627560"/>
              <a:gd name="connsiteY107" fmla="*/ 351935 h 1720995"/>
              <a:gd name="connsiteX108" fmla="*/ 691631 w 4627560"/>
              <a:gd name="connsiteY108" fmla="*/ 331097 h 1720995"/>
              <a:gd name="connsiteX109" fmla="*/ 663846 w 4627560"/>
              <a:gd name="connsiteY109" fmla="*/ 351935 h 1720995"/>
              <a:gd name="connsiteX110" fmla="*/ 661531 w 4627560"/>
              <a:gd name="connsiteY110" fmla="*/ 365828 h 1720995"/>
              <a:gd name="connsiteX111" fmla="*/ 661531 w 4627560"/>
              <a:gd name="connsiteY111" fmla="*/ 414449 h 1720995"/>
              <a:gd name="connsiteX112" fmla="*/ 636062 w 4627560"/>
              <a:gd name="connsiteY112" fmla="*/ 414449 h 1720995"/>
              <a:gd name="connsiteX113" fmla="*/ 636062 w 4627560"/>
              <a:gd name="connsiteY113" fmla="*/ 307944 h 1720995"/>
              <a:gd name="connsiteX114" fmla="*/ 659215 w 4627560"/>
              <a:gd name="connsiteY114" fmla="*/ 307944 h 1720995"/>
              <a:gd name="connsiteX115" fmla="*/ 659215 w 4627560"/>
              <a:gd name="connsiteY115" fmla="*/ 321835 h 1720995"/>
              <a:gd name="connsiteX116" fmla="*/ 659215 w 4627560"/>
              <a:gd name="connsiteY116" fmla="*/ 328783 h 1720995"/>
              <a:gd name="connsiteX117" fmla="*/ 696261 w 4627560"/>
              <a:gd name="connsiteY117" fmla="*/ 305628 h 1720995"/>
              <a:gd name="connsiteX118" fmla="*/ 1842362 w 4627560"/>
              <a:gd name="connsiteY118" fmla="*/ 303312 h 1720995"/>
              <a:gd name="connsiteX119" fmla="*/ 1886353 w 4627560"/>
              <a:gd name="connsiteY119" fmla="*/ 344989 h 1720995"/>
              <a:gd name="connsiteX120" fmla="*/ 1886353 w 4627560"/>
              <a:gd name="connsiteY120" fmla="*/ 414449 h 1720995"/>
              <a:gd name="connsiteX121" fmla="*/ 1860884 w 4627560"/>
              <a:gd name="connsiteY121" fmla="*/ 414449 h 1720995"/>
              <a:gd name="connsiteX122" fmla="*/ 1860884 w 4627560"/>
              <a:gd name="connsiteY122" fmla="*/ 405188 h 1720995"/>
              <a:gd name="connsiteX123" fmla="*/ 1860884 w 4627560"/>
              <a:gd name="connsiteY123" fmla="*/ 398242 h 1720995"/>
              <a:gd name="connsiteX124" fmla="*/ 1828469 w 4627560"/>
              <a:gd name="connsiteY124" fmla="*/ 416765 h 1720995"/>
              <a:gd name="connsiteX125" fmla="*/ 1791423 w 4627560"/>
              <a:gd name="connsiteY125" fmla="*/ 384349 h 1720995"/>
              <a:gd name="connsiteX126" fmla="*/ 1856253 w 4627560"/>
              <a:gd name="connsiteY126" fmla="*/ 347304 h 1720995"/>
              <a:gd name="connsiteX127" fmla="*/ 1860884 w 4627560"/>
              <a:gd name="connsiteY127" fmla="*/ 347304 h 1720995"/>
              <a:gd name="connsiteX128" fmla="*/ 1860884 w 4627560"/>
              <a:gd name="connsiteY128" fmla="*/ 344989 h 1720995"/>
              <a:gd name="connsiteX129" fmla="*/ 1840046 w 4627560"/>
              <a:gd name="connsiteY129" fmla="*/ 326465 h 1720995"/>
              <a:gd name="connsiteX130" fmla="*/ 1809946 w 4627560"/>
              <a:gd name="connsiteY130" fmla="*/ 335728 h 1720995"/>
              <a:gd name="connsiteX131" fmla="*/ 1800685 w 4627560"/>
              <a:gd name="connsiteY131" fmla="*/ 317205 h 1720995"/>
              <a:gd name="connsiteX132" fmla="*/ 1842362 w 4627560"/>
              <a:gd name="connsiteY132" fmla="*/ 303312 h 1720995"/>
              <a:gd name="connsiteX133" fmla="*/ 379059 w 4627560"/>
              <a:gd name="connsiteY133" fmla="*/ 303312 h 1720995"/>
              <a:gd name="connsiteX134" fmla="*/ 423050 w 4627560"/>
              <a:gd name="connsiteY134" fmla="*/ 344989 h 1720995"/>
              <a:gd name="connsiteX135" fmla="*/ 423050 w 4627560"/>
              <a:gd name="connsiteY135" fmla="*/ 414449 h 1720995"/>
              <a:gd name="connsiteX136" fmla="*/ 397582 w 4627560"/>
              <a:gd name="connsiteY136" fmla="*/ 414449 h 1720995"/>
              <a:gd name="connsiteX137" fmla="*/ 397582 w 4627560"/>
              <a:gd name="connsiteY137" fmla="*/ 405188 h 1720995"/>
              <a:gd name="connsiteX138" fmla="*/ 397582 w 4627560"/>
              <a:gd name="connsiteY138" fmla="*/ 398242 h 1720995"/>
              <a:gd name="connsiteX139" fmla="*/ 365166 w 4627560"/>
              <a:gd name="connsiteY139" fmla="*/ 416765 h 1720995"/>
              <a:gd name="connsiteX140" fmla="*/ 328120 w 4627560"/>
              <a:gd name="connsiteY140" fmla="*/ 384349 h 1720995"/>
              <a:gd name="connsiteX141" fmla="*/ 392950 w 4627560"/>
              <a:gd name="connsiteY141" fmla="*/ 347304 h 1720995"/>
              <a:gd name="connsiteX142" fmla="*/ 397582 w 4627560"/>
              <a:gd name="connsiteY142" fmla="*/ 347304 h 1720995"/>
              <a:gd name="connsiteX143" fmla="*/ 397582 w 4627560"/>
              <a:gd name="connsiteY143" fmla="*/ 344989 h 1720995"/>
              <a:gd name="connsiteX144" fmla="*/ 376743 w 4627560"/>
              <a:gd name="connsiteY144" fmla="*/ 326465 h 1720995"/>
              <a:gd name="connsiteX145" fmla="*/ 346643 w 4627560"/>
              <a:gd name="connsiteY145" fmla="*/ 335728 h 1720995"/>
              <a:gd name="connsiteX146" fmla="*/ 337381 w 4627560"/>
              <a:gd name="connsiteY146" fmla="*/ 317205 h 1720995"/>
              <a:gd name="connsiteX147" fmla="*/ 379059 w 4627560"/>
              <a:gd name="connsiteY147" fmla="*/ 303312 h 1720995"/>
              <a:gd name="connsiteX148" fmla="*/ 2004437 w 4627560"/>
              <a:gd name="connsiteY148" fmla="*/ 280158 h 1720995"/>
              <a:gd name="connsiteX149" fmla="*/ 2029906 w 4627560"/>
              <a:gd name="connsiteY149" fmla="*/ 280158 h 1720995"/>
              <a:gd name="connsiteX150" fmla="*/ 2029906 w 4627560"/>
              <a:gd name="connsiteY150" fmla="*/ 310258 h 1720995"/>
              <a:gd name="connsiteX151" fmla="*/ 2053058 w 4627560"/>
              <a:gd name="connsiteY151" fmla="*/ 310258 h 1720995"/>
              <a:gd name="connsiteX152" fmla="*/ 2053058 w 4627560"/>
              <a:gd name="connsiteY152" fmla="*/ 331097 h 1720995"/>
              <a:gd name="connsiteX153" fmla="*/ 2029906 w 4627560"/>
              <a:gd name="connsiteY153" fmla="*/ 331097 h 1720995"/>
              <a:gd name="connsiteX154" fmla="*/ 2029906 w 4627560"/>
              <a:gd name="connsiteY154" fmla="*/ 372772 h 1720995"/>
              <a:gd name="connsiteX155" fmla="*/ 2050744 w 4627560"/>
              <a:gd name="connsiteY155" fmla="*/ 393611 h 1720995"/>
              <a:gd name="connsiteX156" fmla="*/ 2055374 w 4627560"/>
              <a:gd name="connsiteY156" fmla="*/ 393611 h 1720995"/>
              <a:gd name="connsiteX157" fmla="*/ 2055374 w 4627560"/>
              <a:gd name="connsiteY157" fmla="*/ 416763 h 1720995"/>
              <a:gd name="connsiteX158" fmla="*/ 2046113 w 4627560"/>
              <a:gd name="connsiteY158" fmla="*/ 416763 h 1720995"/>
              <a:gd name="connsiteX159" fmla="*/ 2002121 w 4627560"/>
              <a:gd name="connsiteY159" fmla="*/ 377404 h 1720995"/>
              <a:gd name="connsiteX160" fmla="*/ 2002121 w 4627560"/>
              <a:gd name="connsiteY160" fmla="*/ 331097 h 1720995"/>
              <a:gd name="connsiteX161" fmla="*/ 1990544 w 4627560"/>
              <a:gd name="connsiteY161" fmla="*/ 331097 h 1720995"/>
              <a:gd name="connsiteX162" fmla="*/ 1990544 w 4627560"/>
              <a:gd name="connsiteY162" fmla="*/ 310258 h 1720995"/>
              <a:gd name="connsiteX163" fmla="*/ 2004437 w 4627560"/>
              <a:gd name="connsiteY163" fmla="*/ 310258 h 1720995"/>
              <a:gd name="connsiteX164" fmla="*/ 2004437 w 4627560"/>
              <a:gd name="connsiteY164" fmla="*/ 280158 h 1720995"/>
              <a:gd name="connsiteX165" fmla="*/ 1921084 w 4627560"/>
              <a:gd name="connsiteY165" fmla="*/ 280158 h 1720995"/>
              <a:gd name="connsiteX166" fmla="*/ 1946553 w 4627560"/>
              <a:gd name="connsiteY166" fmla="*/ 280158 h 1720995"/>
              <a:gd name="connsiteX167" fmla="*/ 1946553 w 4627560"/>
              <a:gd name="connsiteY167" fmla="*/ 310258 h 1720995"/>
              <a:gd name="connsiteX168" fmla="*/ 1969705 w 4627560"/>
              <a:gd name="connsiteY168" fmla="*/ 310258 h 1720995"/>
              <a:gd name="connsiteX169" fmla="*/ 1969705 w 4627560"/>
              <a:gd name="connsiteY169" fmla="*/ 331097 h 1720995"/>
              <a:gd name="connsiteX170" fmla="*/ 1946553 w 4627560"/>
              <a:gd name="connsiteY170" fmla="*/ 331097 h 1720995"/>
              <a:gd name="connsiteX171" fmla="*/ 1946553 w 4627560"/>
              <a:gd name="connsiteY171" fmla="*/ 372772 h 1720995"/>
              <a:gd name="connsiteX172" fmla="*/ 1967391 w 4627560"/>
              <a:gd name="connsiteY172" fmla="*/ 393611 h 1720995"/>
              <a:gd name="connsiteX173" fmla="*/ 1972021 w 4627560"/>
              <a:gd name="connsiteY173" fmla="*/ 393611 h 1720995"/>
              <a:gd name="connsiteX174" fmla="*/ 1972021 w 4627560"/>
              <a:gd name="connsiteY174" fmla="*/ 416763 h 1720995"/>
              <a:gd name="connsiteX175" fmla="*/ 1962760 w 4627560"/>
              <a:gd name="connsiteY175" fmla="*/ 416763 h 1720995"/>
              <a:gd name="connsiteX176" fmla="*/ 1918768 w 4627560"/>
              <a:gd name="connsiteY176" fmla="*/ 377404 h 1720995"/>
              <a:gd name="connsiteX177" fmla="*/ 1918768 w 4627560"/>
              <a:gd name="connsiteY177" fmla="*/ 331097 h 1720995"/>
              <a:gd name="connsiteX178" fmla="*/ 1907191 w 4627560"/>
              <a:gd name="connsiteY178" fmla="*/ 331097 h 1720995"/>
              <a:gd name="connsiteX179" fmla="*/ 1907191 w 4627560"/>
              <a:gd name="connsiteY179" fmla="*/ 310258 h 1720995"/>
              <a:gd name="connsiteX180" fmla="*/ 1921084 w 4627560"/>
              <a:gd name="connsiteY180" fmla="*/ 310258 h 1720995"/>
              <a:gd name="connsiteX181" fmla="*/ 1921084 w 4627560"/>
              <a:gd name="connsiteY181" fmla="*/ 280158 h 1720995"/>
              <a:gd name="connsiteX182" fmla="*/ 1627033 w 4627560"/>
              <a:gd name="connsiteY182" fmla="*/ 266266 h 1720995"/>
              <a:gd name="connsiteX183" fmla="*/ 1654818 w 4627560"/>
              <a:gd name="connsiteY183" fmla="*/ 266266 h 1720995"/>
              <a:gd name="connsiteX184" fmla="*/ 1684916 w 4627560"/>
              <a:gd name="connsiteY184" fmla="*/ 340357 h 1720995"/>
              <a:gd name="connsiteX185" fmla="*/ 1691863 w 4627560"/>
              <a:gd name="connsiteY185" fmla="*/ 361196 h 1720995"/>
              <a:gd name="connsiteX186" fmla="*/ 1698809 w 4627560"/>
              <a:gd name="connsiteY186" fmla="*/ 340357 h 1720995"/>
              <a:gd name="connsiteX187" fmla="*/ 1728908 w 4627560"/>
              <a:gd name="connsiteY187" fmla="*/ 266266 h 1720995"/>
              <a:gd name="connsiteX188" fmla="*/ 1756693 w 4627560"/>
              <a:gd name="connsiteY188" fmla="*/ 266266 h 1720995"/>
              <a:gd name="connsiteX189" fmla="*/ 1768268 w 4627560"/>
              <a:gd name="connsiteY189" fmla="*/ 414448 h 1720995"/>
              <a:gd name="connsiteX190" fmla="*/ 1740484 w 4627560"/>
              <a:gd name="connsiteY190" fmla="*/ 414448 h 1720995"/>
              <a:gd name="connsiteX191" fmla="*/ 1733538 w 4627560"/>
              <a:gd name="connsiteY191" fmla="*/ 331096 h 1720995"/>
              <a:gd name="connsiteX192" fmla="*/ 1733538 w 4627560"/>
              <a:gd name="connsiteY192" fmla="*/ 307943 h 1720995"/>
              <a:gd name="connsiteX193" fmla="*/ 1726593 w 4627560"/>
              <a:gd name="connsiteY193" fmla="*/ 331096 h 1720995"/>
              <a:gd name="connsiteX194" fmla="*/ 1703439 w 4627560"/>
              <a:gd name="connsiteY194" fmla="*/ 388980 h 1720995"/>
              <a:gd name="connsiteX195" fmla="*/ 1680286 w 4627560"/>
              <a:gd name="connsiteY195" fmla="*/ 388980 h 1720995"/>
              <a:gd name="connsiteX196" fmla="*/ 1657132 w 4627560"/>
              <a:gd name="connsiteY196" fmla="*/ 331096 h 1720995"/>
              <a:gd name="connsiteX197" fmla="*/ 1647870 w 4627560"/>
              <a:gd name="connsiteY197" fmla="*/ 307943 h 1720995"/>
              <a:gd name="connsiteX198" fmla="*/ 1647870 w 4627560"/>
              <a:gd name="connsiteY198" fmla="*/ 331096 h 1720995"/>
              <a:gd name="connsiteX199" fmla="*/ 1640925 w 4627560"/>
              <a:gd name="connsiteY199" fmla="*/ 414448 h 1720995"/>
              <a:gd name="connsiteX200" fmla="*/ 1613141 w 4627560"/>
              <a:gd name="connsiteY200" fmla="*/ 414448 h 1720995"/>
              <a:gd name="connsiteX201" fmla="*/ 1627033 w 4627560"/>
              <a:gd name="connsiteY201" fmla="*/ 266266 h 1720995"/>
              <a:gd name="connsiteX202" fmla="*/ 1400129 w 4627560"/>
              <a:gd name="connsiteY202" fmla="*/ 266266 h 1720995"/>
              <a:gd name="connsiteX203" fmla="*/ 1425598 w 4627560"/>
              <a:gd name="connsiteY203" fmla="*/ 266266 h 1720995"/>
              <a:gd name="connsiteX204" fmla="*/ 1425598 w 4627560"/>
              <a:gd name="connsiteY204" fmla="*/ 414448 h 1720995"/>
              <a:gd name="connsiteX205" fmla="*/ 1400129 w 4627560"/>
              <a:gd name="connsiteY205" fmla="*/ 414448 h 1720995"/>
              <a:gd name="connsiteX206" fmla="*/ 1400129 w 4627560"/>
              <a:gd name="connsiteY206" fmla="*/ 405187 h 1720995"/>
              <a:gd name="connsiteX207" fmla="*/ 1400129 w 4627560"/>
              <a:gd name="connsiteY207" fmla="*/ 398241 h 1720995"/>
              <a:gd name="connsiteX208" fmla="*/ 1367713 w 4627560"/>
              <a:gd name="connsiteY208" fmla="*/ 416764 h 1720995"/>
              <a:gd name="connsiteX209" fmla="*/ 1321407 w 4627560"/>
              <a:gd name="connsiteY209" fmla="*/ 361196 h 1720995"/>
              <a:gd name="connsiteX210" fmla="*/ 1370029 w 4627560"/>
              <a:gd name="connsiteY210" fmla="*/ 305628 h 1720995"/>
              <a:gd name="connsiteX211" fmla="*/ 1400129 w 4627560"/>
              <a:gd name="connsiteY211" fmla="*/ 319519 h 1720995"/>
              <a:gd name="connsiteX212" fmla="*/ 1400129 w 4627560"/>
              <a:gd name="connsiteY212" fmla="*/ 312573 h 1720995"/>
              <a:gd name="connsiteX213" fmla="*/ 1400129 w 4627560"/>
              <a:gd name="connsiteY213" fmla="*/ 266266 h 1720995"/>
              <a:gd name="connsiteX214" fmla="*/ 1138495 w 4627560"/>
              <a:gd name="connsiteY214" fmla="*/ 266266 h 1720995"/>
              <a:gd name="connsiteX215" fmla="*/ 1163963 w 4627560"/>
              <a:gd name="connsiteY215" fmla="*/ 266266 h 1720995"/>
              <a:gd name="connsiteX216" fmla="*/ 1163963 w 4627560"/>
              <a:gd name="connsiteY216" fmla="*/ 289420 h 1720995"/>
              <a:gd name="connsiteX217" fmla="*/ 1138495 w 4627560"/>
              <a:gd name="connsiteY217" fmla="*/ 289420 h 1720995"/>
              <a:gd name="connsiteX218" fmla="*/ 1138495 w 4627560"/>
              <a:gd name="connsiteY218" fmla="*/ 266266 h 1720995"/>
              <a:gd name="connsiteX219" fmla="*/ 962528 w 4627560"/>
              <a:gd name="connsiteY219" fmla="*/ 266266 h 1720995"/>
              <a:gd name="connsiteX220" fmla="*/ 990312 w 4627560"/>
              <a:gd name="connsiteY220" fmla="*/ 266266 h 1720995"/>
              <a:gd name="connsiteX221" fmla="*/ 1020412 w 4627560"/>
              <a:gd name="connsiteY221" fmla="*/ 340357 h 1720995"/>
              <a:gd name="connsiteX222" fmla="*/ 1027358 w 4627560"/>
              <a:gd name="connsiteY222" fmla="*/ 361196 h 1720995"/>
              <a:gd name="connsiteX223" fmla="*/ 1034304 w 4627560"/>
              <a:gd name="connsiteY223" fmla="*/ 340357 h 1720995"/>
              <a:gd name="connsiteX224" fmla="*/ 1064404 w 4627560"/>
              <a:gd name="connsiteY224" fmla="*/ 266266 h 1720995"/>
              <a:gd name="connsiteX225" fmla="*/ 1092188 w 4627560"/>
              <a:gd name="connsiteY225" fmla="*/ 266266 h 1720995"/>
              <a:gd name="connsiteX226" fmla="*/ 1106079 w 4627560"/>
              <a:gd name="connsiteY226" fmla="*/ 414448 h 1720995"/>
              <a:gd name="connsiteX227" fmla="*/ 1078295 w 4627560"/>
              <a:gd name="connsiteY227" fmla="*/ 414448 h 1720995"/>
              <a:gd name="connsiteX228" fmla="*/ 1071349 w 4627560"/>
              <a:gd name="connsiteY228" fmla="*/ 331096 h 1720995"/>
              <a:gd name="connsiteX229" fmla="*/ 1071349 w 4627560"/>
              <a:gd name="connsiteY229" fmla="*/ 307943 h 1720995"/>
              <a:gd name="connsiteX230" fmla="*/ 1064404 w 4627560"/>
              <a:gd name="connsiteY230" fmla="*/ 331096 h 1720995"/>
              <a:gd name="connsiteX231" fmla="*/ 1041249 w 4627560"/>
              <a:gd name="connsiteY231" fmla="*/ 388980 h 1720995"/>
              <a:gd name="connsiteX232" fmla="*/ 1018097 w 4627560"/>
              <a:gd name="connsiteY232" fmla="*/ 388980 h 1720995"/>
              <a:gd name="connsiteX233" fmla="*/ 994942 w 4627560"/>
              <a:gd name="connsiteY233" fmla="*/ 331096 h 1720995"/>
              <a:gd name="connsiteX234" fmla="*/ 985681 w 4627560"/>
              <a:gd name="connsiteY234" fmla="*/ 307943 h 1720995"/>
              <a:gd name="connsiteX235" fmla="*/ 985681 w 4627560"/>
              <a:gd name="connsiteY235" fmla="*/ 331096 h 1720995"/>
              <a:gd name="connsiteX236" fmla="*/ 978735 w 4627560"/>
              <a:gd name="connsiteY236" fmla="*/ 414448 h 1720995"/>
              <a:gd name="connsiteX237" fmla="*/ 950951 w 4627560"/>
              <a:gd name="connsiteY237" fmla="*/ 414448 h 1720995"/>
              <a:gd name="connsiteX238" fmla="*/ 962528 w 4627560"/>
              <a:gd name="connsiteY238" fmla="*/ 266266 h 1720995"/>
              <a:gd name="connsiteX239" fmla="*/ 573548 w 4627560"/>
              <a:gd name="connsiteY239" fmla="*/ 266266 h 1720995"/>
              <a:gd name="connsiteX240" fmla="*/ 599016 w 4627560"/>
              <a:gd name="connsiteY240" fmla="*/ 266266 h 1720995"/>
              <a:gd name="connsiteX241" fmla="*/ 599016 w 4627560"/>
              <a:gd name="connsiteY241" fmla="*/ 289420 h 1720995"/>
              <a:gd name="connsiteX242" fmla="*/ 573548 w 4627560"/>
              <a:gd name="connsiteY242" fmla="*/ 289420 h 1720995"/>
              <a:gd name="connsiteX243" fmla="*/ 573548 w 4627560"/>
              <a:gd name="connsiteY243" fmla="*/ 266266 h 1720995"/>
              <a:gd name="connsiteX244" fmla="*/ 455465 w 4627560"/>
              <a:gd name="connsiteY244" fmla="*/ 266266 h 1720995"/>
              <a:gd name="connsiteX245" fmla="*/ 480933 w 4627560"/>
              <a:gd name="connsiteY245" fmla="*/ 266266 h 1720995"/>
              <a:gd name="connsiteX246" fmla="*/ 480933 w 4627560"/>
              <a:gd name="connsiteY246" fmla="*/ 344989 h 1720995"/>
              <a:gd name="connsiteX247" fmla="*/ 494826 w 4627560"/>
              <a:gd name="connsiteY247" fmla="*/ 344989 h 1720995"/>
              <a:gd name="connsiteX248" fmla="*/ 520294 w 4627560"/>
              <a:gd name="connsiteY248" fmla="*/ 307943 h 1720995"/>
              <a:gd name="connsiteX249" fmla="*/ 550395 w 4627560"/>
              <a:gd name="connsiteY249" fmla="*/ 307943 h 1720995"/>
              <a:gd name="connsiteX250" fmla="*/ 517978 w 4627560"/>
              <a:gd name="connsiteY250" fmla="*/ 356564 h 1720995"/>
              <a:gd name="connsiteX251" fmla="*/ 555024 w 4627560"/>
              <a:gd name="connsiteY251" fmla="*/ 414448 h 1720995"/>
              <a:gd name="connsiteX252" fmla="*/ 524926 w 4627560"/>
              <a:gd name="connsiteY252" fmla="*/ 414448 h 1720995"/>
              <a:gd name="connsiteX253" fmla="*/ 497142 w 4627560"/>
              <a:gd name="connsiteY253" fmla="*/ 368141 h 1720995"/>
              <a:gd name="connsiteX254" fmla="*/ 480933 w 4627560"/>
              <a:gd name="connsiteY254" fmla="*/ 368141 h 1720995"/>
              <a:gd name="connsiteX255" fmla="*/ 480933 w 4627560"/>
              <a:gd name="connsiteY255" fmla="*/ 414448 h 1720995"/>
              <a:gd name="connsiteX256" fmla="*/ 455465 w 4627560"/>
              <a:gd name="connsiteY256" fmla="*/ 414448 h 1720995"/>
              <a:gd name="connsiteX257" fmla="*/ 455465 w 4627560"/>
              <a:gd name="connsiteY257" fmla="*/ 266266 h 1720995"/>
              <a:gd name="connsiteX258" fmla="*/ 163729 w 4627560"/>
              <a:gd name="connsiteY258" fmla="*/ 266266 h 1720995"/>
              <a:gd name="connsiteX259" fmla="*/ 191513 w 4627560"/>
              <a:gd name="connsiteY259" fmla="*/ 266266 h 1720995"/>
              <a:gd name="connsiteX260" fmla="*/ 221613 w 4627560"/>
              <a:gd name="connsiteY260" fmla="*/ 340357 h 1720995"/>
              <a:gd name="connsiteX261" fmla="*/ 228559 w 4627560"/>
              <a:gd name="connsiteY261" fmla="*/ 361196 h 1720995"/>
              <a:gd name="connsiteX262" fmla="*/ 235505 w 4627560"/>
              <a:gd name="connsiteY262" fmla="*/ 340357 h 1720995"/>
              <a:gd name="connsiteX263" fmla="*/ 265605 w 4627560"/>
              <a:gd name="connsiteY263" fmla="*/ 266266 h 1720995"/>
              <a:gd name="connsiteX264" fmla="*/ 295705 w 4627560"/>
              <a:gd name="connsiteY264" fmla="*/ 266266 h 1720995"/>
              <a:gd name="connsiteX265" fmla="*/ 307282 w 4627560"/>
              <a:gd name="connsiteY265" fmla="*/ 414448 h 1720995"/>
              <a:gd name="connsiteX266" fmla="*/ 279496 w 4627560"/>
              <a:gd name="connsiteY266" fmla="*/ 414448 h 1720995"/>
              <a:gd name="connsiteX267" fmla="*/ 272550 w 4627560"/>
              <a:gd name="connsiteY267" fmla="*/ 331096 h 1720995"/>
              <a:gd name="connsiteX268" fmla="*/ 272550 w 4627560"/>
              <a:gd name="connsiteY268" fmla="*/ 307943 h 1720995"/>
              <a:gd name="connsiteX269" fmla="*/ 265605 w 4627560"/>
              <a:gd name="connsiteY269" fmla="*/ 331096 h 1720995"/>
              <a:gd name="connsiteX270" fmla="*/ 242450 w 4627560"/>
              <a:gd name="connsiteY270" fmla="*/ 388980 h 1720995"/>
              <a:gd name="connsiteX271" fmla="*/ 219298 w 4627560"/>
              <a:gd name="connsiteY271" fmla="*/ 388980 h 1720995"/>
              <a:gd name="connsiteX272" fmla="*/ 196143 w 4627560"/>
              <a:gd name="connsiteY272" fmla="*/ 331096 h 1720995"/>
              <a:gd name="connsiteX273" fmla="*/ 186882 w 4627560"/>
              <a:gd name="connsiteY273" fmla="*/ 307943 h 1720995"/>
              <a:gd name="connsiteX274" fmla="*/ 186882 w 4627560"/>
              <a:gd name="connsiteY274" fmla="*/ 331096 h 1720995"/>
              <a:gd name="connsiteX275" fmla="*/ 179937 w 4627560"/>
              <a:gd name="connsiteY275" fmla="*/ 414448 h 1720995"/>
              <a:gd name="connsiteX276" fmla="*/ 152152 w 4627560"/>
              <a:gd name="connsiteY276" fmla="*/ 414448 h 1720995"/>
              <a:gd name="connsiteX277" fmla="*/ 163729 w 4627560"/>
              <a:gd name="connsiteY277" fmla="*/ 266266 h 1720995"/>
              <a:gd name="connsiteX278" fmla="*/ 3727060 w 4627560"/>
              <a:gd name="connsiteY278" fmla="*/ 127345 h 1720995"/>
              <a:gd name="connsiteX279" fmla="*/ 3696961 w 4627560"/>
              <a:gd name="connsiteY279" fmla="*/ 141236 h 1720995"/>
              <a:gd name="connsiteX280" fmla="*/ 3710853 w 4627560"/>
              <a:gd name="connsiteY280" fmla="*/ 152813 h 1720995"/>
              <a:gd name="connsiteX281" fmla="*/ 3731692 w 4627560"/>
              <a:gd name="connsiteY281" fmla="*/ 129661 h 1720995"/>
              <a:gd name="connsiteX282" fmla="*/ 3731692 w 4627560"/>
              <a:gd name="connsiteY282" fmla="*/ 127345 h 1720995"/>
              <a:gd name="connsiteX283" fmla="*/ 3727060 w 4627560"/>
              <a:gd name="connsiteY283" fmla="*/ 127345 h 1720995"/>
              <a:gd name="connsiteX284" fmla="*/ 485567 w 4627560"/>
              <a:gd name="connsiteY284" fmla="*/ 127345 h 1720995"/>
              <a:gd name="connsiteX285" fmla="*/ 455467 w 4627560"/>
              <a:gd name="connsiteY285" fmla="*/ 141236 h 1720995"/>
              <a:gd name="connsiteX286" fmla="*/ 469360 w 4627560"/>
              <a:gd name="connsiteY286" fmla="*/ 152813 h 1720995"/>
              <a:gd name="connsiteX287" fmla="*/ 490199 w 4627560"/>
              <a:gd name="connsiteY287" fmla="*/ 129661 h 1720995"/>
              <a:gd name="connsiteX288" fmla="*/ 490199 w 4627560"/>
              <a:gd name="connsiteY288" fmla="*/ 127345 h 1720995"/>
              <a:gd name="connsiteX289" fmla="*/ 485567 w 4627560"/>
              <a:gd name="connsiteY289" fmla="*/ 127345 h 1720995"/>
              <a:gd name="connsiteX290" fmla="*/ 3558040 w 4627560"/>
              <a:gd name="connsiteY290" fmla="*/ 85669 h 1720995"/>
              <a:gd name="connsiteX291" fmla="*/ 3532570 w 4627560"/>
              <a:gd name="connsiteY291" fmla="*/ 118083 h 1720995"/>
              <a:gd name="connsiteX292" fmla="*/ 3558040 w 4627560"/>
              <a:gd name="connsiteY292" fmla="*/ 150498 h 1720995"/>
              <a:gd name="connsiteX293" fmla="*/ 3583509 w 4627560"/>
              <a:gd name="connsiteY293" fmla="*/ 118083 h 1720995"/>
              <a:gd name="connsiteX294" fmla="*/ 3558040 w 4627560"/>
              <a:gd name="connsiteY294" fmla="*/ 85669 h 1720995"/>
              <a:gd name="connsiteX295" fmla="*/ 2909739 w 4627560"/>
              <a:gd name="connsiteY295" fmla="*/ 85669 h 1720995"/>
              <a:gd name="connsiteX296" fmla="*/ 2879639 w 4627560"/>
              <a:gd name="connsiteY296" fmla="*/ 118084 h 1720995"/>
              <a:gd name="connsiteX297" fmla="*/ 2909739 w 4627560"/>
              <a:gd name="connsiteY297" fmla="*/ 150498 h 1720995"/>
              <a:gd name="connsiteX298" fmla="*/ 2939839 w 4627560"/>
              <a:gd name="connsiteY298" fmla="*/ 118084 h 1720995"/>
              <a:gd name="connsiteX299" fmla="*/ 2909739 w 4627560"/>
              <a:gd name="connsiteY299" fmla="*/ 85669 h 1720995"/>
              <a:gd name="connsiteX300" fmla="*/ 3294090 w 4627560"/>
              <a:gd name="connsiteY300" fmla="*/ 83353 h 1720995"/>
              <a:gd name="connsiteX301" fmla="*/ 3273251 w 4627560"/>
              <a:gd name="connsiteY301" fmla="*/ 101876 h 1720995"/>
              <a:gd name="connsiteX302" fmla="*/ 3310297 w 4627560"/>
              <a:gd name="connsiteY302" fmla="*/ 101876 h 1720995"/>
              <a:gd name="connsiteX303" fmla="*/ 3294090 w 4627560"/>
              <a:gd name="connsiteY303" fmla="*/ 83353 h 1720995"/>
              <a:gd name="connsiteX304" fmla="*/ 1937291 w 4627560"/>
              <a:gd name="connsiteY304" fmla="*/ 83353 h 1720995"/>
              <a:gd name="connsiteX305" fmla="*/ 1916452 w 4627560"/>
              <a:gd name="connsiteY305" fmla="*/ 101876 h 1720995"/>
              <a:gd name="connsiteX306" fmla="*/ 1953498 w 4627560"/>
              <a:gd name="connsiteY306" fmla="*/ 101876 h 1720995"/>
              <a:gd name="connsiteX307" fmla="*/ 1937291 w 4627560"/>
              <a:gd name="connsiteY307" fmla="*/ 83353 h 1720995"/>
              <a:gd name="connsiteX308" fmla="*/ 2266071 w 4627560"/>
              <a:gd name="connsiteY308" fmla="*/ 53255 h 1720995"/>
              <a:gd name="connsiteX309" fmla="*/ 2310062 w 4627560"/>
              <a:gd name="connsiteY309" fmla="*/ 53255 h 1720995"/>
              <a:gd name="connsiteX310" fmla="*/ 2310062 w 4627560"/>
              <a:gd name="connsiteY310" fmla="*/ 182914 h 1720995"/>
              <a:gd name="connsiteX311" fmla="*/ 2266071 w 4627560"/>
              <a:gd name="connsiteY311" fmla="*/ 182914 h 1720995"/>
              <a:gd name="connsiteX312" fmla="*/ 2266071 w 4627560"/>
              <a:gd name="connsiteY312" fmla="*/ 53255 h 1720995"/>
              <a:gd name="connsiteX313" fmla="*/ 1647875 w 4627560"/>
              <a:gd name="connsiteY313" fmla="*/ 53255 h 1720995"/>
              <a:gd name="connsiteX314" fmla="*/ 1691866 w 4627560"/>
              <a:gd name="connsiteY314" fmla="*/ 53255 h 1720995"/>
              <a:gd name="connsiteX315" fmla="*/ 1691866 w 4627560"/>
              <a:gd name="connsiteY315" fmla="*/ 182914 h 1720995"/>
              <a:gd name="connsiteX316" fmla="*/ 1647875 w 4627560"/>
              <a:gd name="connsiteY316" fmla="*/ 182914 h 1720995"/>
              <a:gd name="connsiteX317" fmla="*/ 1647875 w 4627560"/>
              <a:gd name="connsiteY317" fmla="*/ 53255 h 1720995"/>
              <a:gd name="connsiteX318" fmla="*/ 3379758 w 4627560"/>
              <a:gd name="connsiteY318" fmla="*/ 53254 h 1720995"/>
              <a:gd name="connsiteX319" fmla="*/ 3382074 w 4627560"/>
              <a:gd name="connsiteY319" fmla="*/ 53254 h 1720995"/>
              <a:gd name="connsiteX320" fmla="*/ 3423749 w 4627560"/>
              <a:gd name="connsiteY320" fmla="*/ 53254 h 1720995"/>
              <a:gd name="connsiteX321" fmla="*/ 3423749 w 4627560"/>
              <a:gd name="connsiteY321" fmla="*/ 76409 h 1720995"/>
              <a:gd name="connsiteX322" fmla="*/ 3423749 w 4627560"/>
              <a:gd name="connsiteY322" fmla="*/ 85670 h 1720995"/>
              <a:gd name="connsiteX323" fmla="*/ 3465426 w 4627560"/>
              <a:gd name="connsiteY323" fmla="*/ 53254 h 1720995"/>
              <a:gd name="connsiteX324" fmla="*/ 3470058 w 4627560"/>
              <a:gd name="connsiteY324" fmla="*/ 53254 h 1720995"/>
              <a:gd name="connsiteX325" fmla="*/ 3470058 w 4627560"/>
              <a:gd name="connsiteY325" fmla="*/ 97246 h 1720995"/>
              <a:gd name="connsiteX326" fmla="*/ 3460795 w 4627560"/>
              <a:gd name="connsiteY326" fmla="*/ 97246 h 1720995"/>
              <a:gd name="connsiteX327" fmla="*/ 3426065 w 4627560"/>
              <a:gd name="connsiteY327" fmla="*/ 120400 h 1720995"/>
              <a:gd name="connsiteX328" fmla="*/ 3423749 w 4627560"/>
              <a:gd name="connsiteY328" fmla="*/ 138923 h 1720995"/>
              <a:gd name="connsiteX329" fmla="*/ 3423749 w 4627560"/>
              <a:gd name="connsiteY329" fmla="*/ 182914 h 1720995"/>
              <a:gd name="connsiteX330" fmla="*/ 3379758 w 4627560"/>
              <a:gd name="connsiteY330" fmla="*/ 182914 h 1720995"/>
              <a:gd name="connsiteX331" fmla="*/ 3379758 w 4627560"/>
              <a:gd name="connsiteY331" fmla="*/ 53254 h 1720995"/>
              <a:gd name="connsiteX332" fmla="*/ 2025275 w 4627560"/>
              <a:gd name="connsiteY332" fmla="*/ 53254 h 1720995"/>
              <a:gd name="connsiteX333" fmla="*/ 2027591 w 4627560"/>
              <a:gd name="connsiteY333" fmla="*/ 53254 h 1720995"/>
              <a:gd name="connsiteX334" fmla="*/ 2069266 w 4627560"/>
              <a:gd name="connsiteY334" fmla="*/ 53254 h 1720995"/>
              <a:gd name="connsiteX335" fmla="*/ 2069266 w 4627560"/>
              <a:gd name="connsiteY335" fmla="*/ 76409 h 1720995"/>
              <a:gd name="connsiteX336" fmla="*/ 2069266 w 4627560"/>
              <a:gd name="connsiteY336" fmla="*/ 85670 h 1720995"/>
              <a:gd name="connsiteX337" fmla="*/ 2110943 w 4627560"/>
              <a:gd name="connsiteY337" fmla="*/ 53254 h 1720995"/>
              <a:gd name="connsiteX338" fmla="*/ 2115573 w 4627560"/>
              <a:gd name="connsiteY338" fmla="*/ 53254 h 1720995"/>
              <a:gd name="connsiteX339" fmla="*/ 2115573 w 4627560"/>
              <a:gd name="connsiteY339" fmla="*/ 97246 h 1720995"/>
              <a:gd name="connsiteX340" fmla="*/ 2106312 w 4627560"/>
              <a:gd name="connsiteY340" fmla="*/ 97246 h 1720995"/>
              <a:gd name="connsiteX341" fmla="*/ 2071582 w 4627560"/>
              <a:gd name="connsiteY341" fmla="*/ 120400 h 1720995"/>
              <a:gd name="connsiteX342" fmla="*/ 2069266 w 4627560"/>
              <a:gd name="connsiteY342" fmla="*/ 138923 h 1720995"/>
              <a:gd name="connsiteX343" fmla="*/ 2069266 w 4627560"/>
              <a:gd name="connsiteY343" fmla="*/ 182914 h 1720995"/>
              <a:gd name="connsiteX344" fmla="*/ 2025275 w 4627560"/>
              <a:gd name="connsiteY344" fmla="*/ 182914 h 1720995"/>
              <a:gd name="connsiteX345" fmla="*/ 2025275 w 4627560"/>
              <a:gd name="connsiteY345" fmla="*/ 53254 h 1720995"/>
              <a:gd name="connsiteX346" fmla="*/ 1712702 w 4627560"/>
              <a:gd name="connsiteY346" fmla="*/ 53254 h 1720995"/>
              <a:gd name="connsiteX347" fmla="*/ 1759009 w 4627560"/>
              <a:gd name="connsiteY347" fmla="*/ 53254 h 1720995"/>
              <a:gd name="connsiteX348" fmla="*/ 1779848 w 4627560"/>
              <a:gd name="connsiteY348" fmla="*/ 122716 h 1720995"/>
              <a:gd name="connsiteX349" fmla="*/ 1784478 w 4627560"/>
              <a:gd name="connsiteY349" fmla="*/ 145868 h 1720995"/>
              <a:gd name="connsiteX350" fmla="*/ 1789109 w 4627560"/>
              <a:gd name="connsiteY350" fmla="*/ 122716 h 1720995"/>
              <a:gd name="connsiteX351" fmla="*/ 1809948 w 4627560"/>
              <a:gd name="connsiteY351" fmla="*/ 53254 h 1720995"/>
              <a:gd name="connsiteX352" fmla="*/ 1856255 w 4627560"/>
              <a:gd name="connsiteY352" fmla="*/ 53254 h 1720995"/>
              <a:gd name="connsiteX353" fmla="*/ 1812262 w 4627560"/>
              <a:gd name="connsiteY353" fmla="*/ 185230 h 1720995"/>
              <a:gd name="connsiteX354" fmla="*/ 1759009 w 4627560"/>
              <a:gd name="connsiteY354" fmla="*/ 185230 h 1720995"/>
              <a:gd name="connsiteX355" fmla="*/ 1712702 w 4627560"/>
              <a:gd name="connsiteY355" fmla="*/ 53254 h 1720995"/>
              <a:gd name="connsiteX356" fmla="*/ 304969 w 4627560"/>
              <a:gd name="connsiteY356" fmla="*/ 53254 h 1720995"/>
              <a:gd name="connsiteX357" fmla="*/ 307285 w 4627560"/>
              <a:gd name="connsiteY357" fmla="*/ 53254 h 1720995"/>
              <a:gd name="connsiteX358" fmla="*/ 348960 w 4627560"/>
              <a:gd name="connsiteY358" fmla="*/ 53254 h 1720995"/>
              <a:gd name="connsiteX359" fmla="*/ 348960 w 4627560"/>
              <a:gd name="connsiteY359" fmla="*/ 76409 h 1720995"/>
              <a:gd name="connsiteX360" fmla="*/ 348960 w 4627560"/>
              <a:gd name="connsiteY360" fmla="*/ 85670 h 1720995"/>
              <a:gd name="connsiteX361" fmla="*/ 390637 w 4627560"/>
              <a:gd name="connsiteY361" fmla="*/ 53254 h 1720995"/>
              <a:gd name="connsiteX362" fmla="*/ 395267 w 4627560"/>
              <a:gd name="connsiteY362" fmla="*/ 53254 h 1720995"/>
              <a:gd name="connsiteX363" fmla="*/ 395267 w 4627560"/>
              <a:gd name="connsiteY363" fmla="*/ 97246 h 1720995"/>
              <a:gd name="connsiteX364" fmla="*/ 386005 w 4627560"/>
              <a:gd name="connsiteY364" fmla="*/ 97246 h 1720995"/>
              <a:gd name="connsiteX365" fmla="*/ 351276 w 4627560"/>
              <a:gd name="connsiteY365" fmla="*/ 120400 h 1720995"/>
              <a:gd name="connsiteX366" fmla="*/ 348960 w 4627560"/>
              <a:gd name="connsiteY366" fmla="*/ 138923 h 1720995"/>
              <a:gd name="connsiteX367" fmla="*/ 348960 w 4627560"/>
              <a:gd name="connsiteY367" fmla="*/ 182914 h 1720995"/>
              <a:gd name="connsiteX368" fmla="*/ 304969 w 4627560"/>
              <a:gd name="connsiteY368" fmla="*/ 182914 h 1720995"/>
              <a:gd name="connsiteX369" fmla="*/ 304969 w 4627560"/>
              <a:gd name="connsiteY369" fmla="*/ 53254 h 1720995"/>
              <a:gd name="connsiteX370" fmla="*/ 3893766 w 4627560"/>
              <a:gd name="connsiteY370" fmla="*/ 50938 h 1720995"/>
              <a:gd name="connsiteX371" fmla="*/ 3930813 w 4627560"/>
              <a:gd name="connsiteY371" fmla="*/ 74093 h 1720995"/>
              <a:gd name="connsiteX372" fmla="*/ 3972489 w 4627560"/>
              <a:gd name="connsiteY372" fmla="*/ 50938 h 1720995"/>
              <a:gd name="connsiteX373" fmla="*/ 4014166 w 4627560"/>
              <a:gd name="connsiteY373" fmla="*/ 99561 h 1720995"/>
              <a:gd name="connsiteX374" fmla="*/ 4014166 w 4627560"/>
              <a:gd name="connsiteY374" fmla="*/ 182914 h 1720995"/>
              <a:gd name="connsiteX375" fmla="*/ 3970173 w 4627560"/>
              <a:gd name="connsiteY375" fmla="*/ 182914 h 1720995"/>
              <a:gd name="connsiteX376" fmla="*/ 3970173 w 4627560"/>
              <a:gd name="connsiteY376" fmla="*/ 104191 h 1720995"/>
              <a:gd name="connsiteX377" fmla="*/ 3960912 w 4627560"/>
              <a:gd name="connsiteY377" fmla="*/ 87984 h 1720995"/>
              <a:gd name="connsiteX378" fmla="*/ 3937759 w 4627560"/>
              <a:gd name="connsiteY378" fmla="*/ 113452 h 1720995"/>
              <a:gd name="connsiteX379" fmla="*/ 3937759 w 4627560"/>
              <a:gd name="connsiteY379" fmla="*/ 129661 h 1720995"/>
              <a:gd name="connsiteX380" fmla="*/ 3937759 w 4627560"/>
              <a:gd name="connsiteY380" fmla="*/ 182914 h 1720995"/>
              <a:gd name="connsiteX381" fmla="*/ 3893766 w 4627560"/>
              <a:gd name="connsiteY381" fmla="*/ 182914 h 1720995"/>
              <a:gd name="connsiteX382" fmla="*/ 3893766 w 4627560"/>
              <a:gd name="connsiteY382" fmla="*/ 104191 h 1720995"/>
              <a:gd name="connsiteX383" fmla="*/ 3884505 w 4627560"/>
              <a:gd name="connsiteY383" fmla="*/ 87984 h 1720995"/>
              <a:gd name="connsiteX384" fmla="*/ 3861352 w 4627560"/>
              <a:gd name="connsiteY384" fmla="*/ 111138 h 1720995"/>
              <a:gd name="connsiteX385" fmla="*/ 3859036 w 4627560"/>
              <a:gd name="connsiteY385" fmla="*/ 127345 h 1720995"/>
              <a:gd name="connsiteX386" fmla="*/ 3859036 w 4627560"/>
              <a:gd name="connsiteY386" fmla="*/ 182914 h 1720995"/>
              <a:gd name="connsiteX387" fmla="*/ 3815045 w 4627560"/>
              <a:gd name="connsiteY387" fmla="*/ 182914 h 1720995"/>
              <a:gd name="connsiteX388" fmla="*/ 3815045 w 4627560"/>
              <a:gd name="connsiteY388" fmla="*/ 53254 h 1720995"/>
              <a:gd name="connsiteX389" fmla="*/ 3854406 w 4627560"/>
              <a:gd name="connsiteY389" fmla="*/ 53254 h 1720995"/>
              <a:gd name="connsiteX390" fmla="*/ 3854406 w 4627560"/>
              <a:gd name="connsiteY390" fmla="*/ 64831 h 1720995"/>
              <a:gd name="connsiteX391" fmla="*/ 3854406 w 4627560"/>
              <a:gd name="connsiteY391" fmla="*/ 74093 h 1720995"/>
              <a:gd name="connsiteX392" fmla="*/ 3893766 w 4627560"/>
              <a:gd name="connsiteY392" fmla="*/ 50938 h 1720995"/>
              <a:gd name="connsiteX393" fmla="*/ 3717799 w 4627560"/>
              <a:gd name="connsiteY393" fmla="*/ 50938 h 1720995"/>
              <a:gd name="connsiteX394" fmla="*/ 3777999 w 4627560"/>
              <a:gd name="connsiteY394" fmla="*/ 104191 h 1720995"/>
              <a:gd name="connsiteX395" fmla="*/ 3777999 w 4627560"/>
              <a:gd name="connsiteY395" fmla="*/ 182913 h 1720995"/>
              <a:gd name="connsiteX396" fmla="*/ 3738638 w 4627560"/>
              <a:gd name="connsiteY396" fmla="*/ 182913 h 1720995"/>
              <a:gd name="connsiteX397" fmla="*/ 3738638 w 4627560"/>
              <a:gd name="connsiteY397" fmla="*/ 175967 h 1720995"/>
              <a:gd name="connsiteX398" fmla="*/ 3738638 w 4627560"/>
              <a:gd name="connsiteY398" fmla="*/ 166706 h 1720995"/>
              <a:gd name="connsiteX399" fmla="*/ 3701592 w 4627560"/>
              <a:gd name="connsiteY399" fmla="*/ 185229 h 1720995"/>
              <a:gd name="connsiteX400" fmla="*/ 3657601 w 4627560"/>
              <a:gd name="connsiteY400" fmla="*/ 143552 h 1720995"/>
              <a:gd name="connsiteX401" fmla="*/ 3731692 w 4627560"/>
              <a:gd name="connsiteY401" fmla="*/ 101877 h 1720995"/>
              <a:gd name="connsiteX402" fmla="*/ 3713169 w 4627560"/>
              <a:gd name="connsiteY402" fmla="*/ 85668 h 1720995"/>
              <a:gd name="connsiteX403" fmla="*/ 3678438 w 4627560"/>
              <a:gd name="connsiteY403" fmla="*/ 97245 h 1720995"/>
              <a:gd name="connsiteX404" fmla="*/ 3662231 w 4627560"/>
              <a:gd name="connsiteY404" fmla="*/ 67145 h 1720995"/>
              <a:gd name="connsiteX405" fmla="*/ 3717799 w 4627560"/>
              <a:gd name="connsiteY405" fmla="*/ 50938 h 1720995"/>
              <a:gd name="connsiteX406" fmla="*/ 2187348 w 4627560"/>
              <a:gd name="connsiteY406" fmla="*/ 50938 h 1720995"/>
              <a:gd name="connsiteX407" fmla="*/ 2233655 w 4627560"/>
              <a:gd name="connsiteY407" fmla="*/ 64831 h 1720995"/>
              <a:gd name="connsiteX408" fmla="*/ 2219764 w 4627560"/>
              <a:gd name="connsiteY408" fmla="*/ 97245 h 1720995"/>
              <a:gd name="connsiteX409" fmla="*/ 2189664 w 4627560"/>
              <a:gd name="connsiteY409" fmla="*/ 85668 h 1720995"/>
              <a:gd name="connsiteX410" fmla="*/ 2175771 w 4627560"/>
              <a:gd name="connsiteY410" fmla="*/ 92615 h 1720995"/>
              <a:gd name="connsiteX411" fmla="*/ 2238287 w 4627560"/>
              <a:gd name="connsiteY411" fmla="*/ 145868 h 1720995"/>
              <a:gd name="connsiteX412" fmla="*/ 2185033 w 4627560"/>
              <a:gd name="connsiteY412" fmla="*/ 187545 h 1720995"/>
              <a:gd name="connsiteX413" fmla="*/ 2131780 w 4627560"/>
              <a:gd name="connsiteY413" fmla="*/ 169020 h 1720995"/>
              <a:gd name="connsiteX414" fmla="*/ 2150303 w 4627560"/>
              <a:gd name="connsiteY414" fmla="*/ 138922 h 1720995"/>
              <a:gd name="connsiteX415" fmla="*/ 2182718 w 4627560"/>
              <a:gd name="connsiteY415" fmla="*/ 152813 h 1720995"/>
              <a:gd name="connsiteX416" fmla="*/ 2196610 w 4627560"/>
              <a:gd name="connsiteY416" fmla="*/ 145868 h 1720995"/>
              <a:gd name="connsiteX417" fmla="*/ 2134096 w 4627560"/>
              <a:gd name="connsiteY417" fmla="*/ 90300 h 1720995"/>
              <a:gd name="connsiteX418" fmla="*/ 2187348 w 4627560"/>
              <a:gd name="connsiteY418" fmla="*/ 50938 h 1720995"/>
              <a:gd name="connsiteX419" fmla="*/ 1564521 w 4627560"/>
              <a:gd name="connsiteY419" fmla="*/ 50938 h 1720995"/>
              <a:gd name="connsiteX420" fmla="*/ 1610828 w 4627560"/>
              <a:gd name="connsiteY420" fmla="*/ 99561 h 1720995"/>
              <a:gd name="connsiteX421" fmla="*/ 1610828 w 4627560"/>
              <a:gd name="connsiteY421" fmla="*/ 182914 h 1720995"/>
              <a:gd name="connsiteX422" fmla="*/ 1569152 w 4627560"/>
              <a:gd name="connsiteY422" fmla="*/ 182914 h 1720995"/>
              <a:gd name="connsiteX423" fmla="*/ 1569152 w 4627560"/>
              <a:gd name="connsiteY423" fmla="*/ 106507 h 1720995"/>
              <a:gd name="connsiteX424" fmla="*/ 1555260 w 4627560"/>
              <a:gd name="connsiteY424" fmla="*/ 90300 h 1720995"/>
              <a:gd name="connsiteX425" fmla="*/ 1529791 w 4627560"/>
              <a:gd name="connsiteY425" fmla="*/ 108823 h 1720995"/>
              <a:gd name="connsiteX426" fmla="*/ 1527475 w 4627560"/>
              <a:gd name="connsiteY426" fmla="*/ 125030 h 1720995"/>
              <a:gd name="connsiteX427" fmla="*/ 1527475 w 4627560"/>
              <a:gd name="connsiteY427" fmla="*/ 182914 h 1720995"/>
              <a:gd name="connsiteX428" fmla="*/ 1483484 w 4627560"/>
              <a:gd name="connsiteY428" fmla="*/ 182914 h 1720995"/>
              <a:gd name="connsiteX429" fmla="*/ 1483484 w 4627560"/>
              <a:gd name="connsiteY429" fmla="*/ 53254 h 1720995"/>
              <a:gd name="connsiteX430" fmla="*/ 1522846 w 4627560"/>
              <a:gd name="connsiteY430" fmla="*/ 53254 h 1720995"/>
              <a:gd name="connsiteX431" fmla="*/ 1522846 w 4627560"/>
              <a:gd name="connsiteY431" fmla="*/ 64831 h 1720995"/>
              <a:gd name="connsiteX432" fmla="*/ 1522846 w 4627560"/>
              <a:gd name="connsiteY432" fmla="*/ 74093 h 1720995"/>
              <a:gd name="connsiteX433" fmla="*/ 1564521 w 4627560"/>
              <a:gd name="connsiteY433" fmla="*/ 50938 h 1720995"/>
              <a:gd name="connsiteX434" fmla="*/ 1145442 w 4627560"/>
              <a:gd name="connsiteY434" fmla="*/ 50938 h 1720995"/>
              <a:gd name="connsiteX435" fmla="*/ 1191749 w 4627560"/>
              <a:gd name="connsiteY435" fmla="*/ 64831 h 1720995"/>
              <a:gd name="connsiteX436" fmla="*/ 1175542 w 4627560"/>
              <a:gd name="connsiteY436" fmla="*/ 97245 h 1720995"/>
              <a:gd name="connsiteX437" fmla="*/ 1145442 w 4627560"/>
              <a:gd name="connsiteY437" fmla="*/ 85668 h 1720995"/>
              <a:gd name="connsiteX438" fmla="*/ 1131549 w 4627560"/>
              <a:gd name="connsiteY438" fmla="*/ 92615 h 1720995"/>
              <a:gd name="connsiteX439" fmla="*/ 1194065 w 4627560"/>
              <a:gd name="connsiteY439" fmla="*/ 145868 h 1720995"/>
              <a:gd name="connsiteX440" fmla="*/ 1140811 w 4627560"/>
              <a:gd name="connsiteY440" fmla="*/ 187545 h 1720995"/>
              <a:gd name="connsiteX441" fmla="*/ 1087558 w 4627560"/>
              <a:gd name="connsiteY441" fmla="*/ 169020 h 1720995"/>
              <a:gd name="connsiteX442" fmla="*/ 1108397 w 4627560"/>
              <a:gd name="connsiteY442" fmla="*/ 138922 h 1720995"/>
              <a:gd name="connsiteX443" fmla="*/ 1140811 w 4627560"/>
              <a:gd name="connsiteY443" fmla="*/ 152813 h 1720995"/>
              <a:gd name="connsiteX444" fmla="*/ 1154703 w 4627560"/>
              <a:gd name="connsiteY444" fmla="*/ 145868 h 1720995"/>
              <a:gd name="connsiteX445" fmla="*/ 1092190 w 4627560"/>
              <a:gd name="connsiteY445" fmla="*/ 90300 h 1720995"/>
              <a:gd name="connsiteX446" fmla="*/ 1145442 w 4627560"/>
              <a:gd name="connsiteY446" fmla="*/ 50938 h 1720995"/>
              <a:gd name="connsiteX447" fmla="*/ 1018099 w 4627560"/>
              <a:gd name="connsiteY447" fmla="*/ 50938 h 1720995"/>
              <a:gd name="connsiteX448" fmla="*/ 1062090 w 4627560"/>
              <a:gd name="connsiteY448" fmla="*/ 50938 h 1720995"/>
              <a:gd name="connsiteX449" fmla="*/ 1062090 w 4627560"/>
              <a:gd name="connsiteY449" fmla="*/ 182913 h 1720995"/>
              <a:gd name="connsiteX450" fmla="*/ 1020415 w 4627560"/>
              <a:gd name="connsiteY450" fmla="*/ 182913 h 1720995"/>
              <a:gd name="connsiteX451" fmla="*/ 1020415 w 4627560"/>
              <a:gd name="connsiteY451" fmla="*/ 171336 h 1720995"/>
              <a:gd name="connsiteX452" fmla="*/ 1020415 w 4627560"/>
              <a:gd name="connsiteY452" fmla="*/ 162075 h 1720995"/>
              <a:gd name="connsiteX453" fmla="*/ 978738 w 4627560"/>
              <a:gd name="connsiteY453" fmla="*/ 185229 h 1720995"/>
              <a:gd name="connsiteX454" fmla="*/ 932431 w 4627560"/>
              <a:gd name="connsiteY454" fmla="*/ 136606 h 1720995"/>
              <a:gd name="connsiteX455" fmla="*/ 932431 w 4627560"/>
              <a:gd name="connsiteY455" fmla="*/ 53254 h 1720995"/>
              <a:gd name="connsiteX456" fmla="*/ 976422 w 4627560"/>
              <a:gd name="connsiteY456" fmla="*/ 53254 h 1720995"/>
              <a:gd name="connsiteX457" fmla="*/ 976422 w 4627560"/>
              <a:gd name="connsiteY457" fmla="*/ 129661 h 1720995"/>
              <a:gd name="connsiteX458" fmla="*/ 990315 w 4627560"/>
              <a:gd name="connsiteY458" fmla="*/ 145868 h 1720995"/>
              <a:gd name="connsiteX459" fmla="*/ 1018099 w 4627560"/>
              <a:gd name="connsiteY459" fmla="*/ 108822 h 1720995"/>
              <a:gd name="connsiteX460" fmla="*/ 1018099 w 4627560"/>
              <a:gd name="connsiteY460" fmla="*/ 50938 h 1720995"/>
              <a:gd name="connsiteX461" fmla="*/ 774986 w 4627560"/>
              <a:gd name="connsiteY461" fmla="*/ 50938 h 1720995"/>
              <a:gd name="connsiteX462" fmla="*/ 812032 w 4627560"/>
              <a:gd name="connsiteY462" fmla="*/ 74093 h 1720995"/>
              <a:gd name="connsiteX463" fmla="*/ 853708 w 4627560"/>
              <a:gd name="connsiteY463" fmla="*/ 50938 h 1720995"/>
              <a:gd name="connsiteX464" fmla="*/ 895385 w 4627560"/>
              <a:gd name="connsiteY464" fmla="*/ 99561 h 1720995"/>
              <a:gd name="connsiteX465" fmla="*/ 895385 w 4627560"/>
              <a:gd name="connsiteY465" fmla="*/ 182914 h 1720995"/>
              <a:gd name="connsiteX466" fmla="*/ 851393 w 4627560"/>
              <a:gd name="connsiteY466" fmla="*/ 182914 h 1720995"/>
              <a:gd name="connsiteX467" fmla="*/ 851393 w 4627560"/>
              <a:gd name="connsiteY467" fmla="*/ 104191 h 1720995"/>
              <a:gd name="connsiteX468" fmla="*/ 842131 w 4627560"/>
              <a:gd name="connsiteY468" fmla="*/ 87984 h 1720995"/>
              <a:gd name="connsiteX469" fmla="*/ 818979 w 4627560"/>
              <a:gd name="connsiteY469" fmla="*/ 113452 h 1720995"/>
              <a:gd name="connsiteX470" fmla="*/ 818979 w 4627560"/>
              <a:gd name="connsiteY470" fmla="*/ 129661 h 1720995"/>
              <a:gd name="connsiteX471" fmla="*/ 818979 w 4627560"/>
              <a:gd name="connsiteY471" fmla="*/ 182914 h 1720995"/>
              <a:gd name="connsiteX472" fmla="*/ 774986 w 4627560"/>
              <a:gd name="connsiteY472" fmla="*/ 182914 h 1720995"/>
              <a:gd name="connsiteX473" fmla="*/ 774986 w 4627560"/>
              <a:gd name="connsiteY473" fmla="*/ 104191 h 1720995"/>
              <a:gd name="connsiteX474" fmla="*/ 765725 w 4627560"/>
              <a:gd name="connsiteY474" fmla="*/ 87984 h 1720995"/>
              <a:gd name="connsiteX475" fmla="*/ 742572 w 4627560"/>
              <a:gd name="connsiteY475" fmla="*/ 111138 h 1720995"/>
              <a:gd name="connsiteX476" fmla="*/ 740256 w 4627560"/>
              <a:gd name="connsiteY476" fmla="*/ 127345 h 1720995"/>
              <a:gd name="connsiteX477" fmla="*/ 740256 w 4627560"/>
              <a:gd name="connsiteY477" fmla="*/ 182914 h 1720995"/>
              <a:gd name="connsiteX478" fmla="*/ 696265 w 4627560"/>
              <a:gd name="connsiteY478" fmla="*/ 182914 h 1720995"/>
              <a:gd name="connsiteX479" fmla="*/ 696265 w 4627560"/>
              <a:gd name="connsiteY479" fmla="*/ 53254 h 1720995"/>
              <a:gd name="connsiteX480" fmla="*/ 735627 w 4627560"/>
              <a:gd name="connsiteY480" fmla="*/ 53254 h 1720995"/>
              <a:gd name="connsiteX481" fmla="*/ 735627 w 4627560"/>
              <a:gd name="connsiteY481" fmla="*/ 64831 h 1720995"/>
              <a:gd name="connsiteX482" fmla="*/ 735627 w 4627560"/>
              <a:gd name="connsiteY482" fmla="*/ 74093 h 1720995"/>
              <a:gd name="connsiteX483" fmla="*/ 774986 w 4627560"/>
              <a:gd name="connsiteY483" fmla="*/ 50938 h 1720995"/>
              <a:gd name="connsiteX484" fmla="*/ 615226 w 4627560"/>
              <a:gd name="connsiteY484" fmla="*/ 50938 h 1720995"/>
              <a:gd name="connsiteX485" fmla="*/ 661534 w 4627560"/>
              <a:gd name="connsiteY485" fmla="*/ 64831 h 1720995"/>
              <a:gd name="connsiteX486" fmla="*/ 647642 w 4627560"/>
              <a:gd name="connsiteY486" fmla="*/ 97245 h 1720995"/>
              <a:gd name="connsiteX487" fmla="*/ 617542 w 4627560"/>
              <a:gd name="connsiteY487" fmla="*/ 85668 h 1720995"/>
              <a:gd name="connsiteX488" fmla="*/ 603649 w 4627560"/>
              <a:gd name="connsiteY488" fmla="*/ 92615 h 1720995"/>
              <a:gd name="connsiteX489" fmla="*/ 666165 w 4627560"/>
              <a:gd name="connsiteY489" fmla="*/ 145868 h 1720995"/>
              <a:gd name="connsiteX490" fmla="*/ 612910 w 4627560"/>
              <a:gd name="connsiteY490" fmla="*/ 187545 h 1720995"/>
              <a:gd name="connsiteX491" fmla="*/ 559659 w 4627560"/>
              <a:gd name="connsiteY491" fmla="*/ 169020 h 1720995"/>
              <a:gd name="connsiteX492" fmla="*/ 578181 w 4627560"/>
              <a:gd name="connsiteY492" fmla="*/ 138922 h 1720995"/>
              <a:gd name="connsiteX493" fmla="*/ 610596 w 4627560"/>
              <a:gd name="connsiteY493" fmla="*/ 152813 h 1720995"/>
              <a:gd name="connsiteX494" fmla="*/ 624487 w 4627560"/>
              <a:gd name="connsiteY494" fmla="*/ 145868 h 1720995"/>
              <a:gd name="connsiteX495" fmla="*/ 561974 w 4627560"/>
              <a:gd name="connsiteY495" fmla="*/ 90300 h 1720995"/>
              <a:gd name="connsiteX496" fmla="*/ 615226 w 4627560"/>
              <a:gd name="connsiteY496" fmla="*/ 50938 h 1720995"/>
              <a:gd name="connsiteX497" fmla="*/ 473990 w 4627560"/>
              <a:gd name="connsiteY497" fmla="*/ 50938 h 1720995"/>
              <a:gd name="connsiteX498" fmla="*/ 534191 w 4627560"/>
              <a:gd name="connsiteY498" fmla="*/ 104191 h 1720995"/>
              <a:gd name="connsiteX499" fmla="*/ 534191 w 4627560"/>
              <a:gd name="connsiteY499" fmla="*/ 182913 h 1720995"/>
              <a:gd name="connsiteX500" fmla="*/ 494828 w 4627560"/>
              <a:gd name="connsiteY500" fmla="*/ 182913 h 1720995"/>
              <a:gd name="connsiteX501" fmla="*/ 494828 w 4627560"/>
              <a:gd name="connsiteY501" fmla="*/ 175967 h 1720995"/>
              <a:gd name="connsiteX502" fmla="*/ 494828 w 4627560"/>
              <a:gd name="connsiteY502" fmla="*/ 166706 h 1720995"/>
              <a:gd name="connsiteX503" fmla="*/ 457784 w 4627560"/>
              <a:gd name="connsiteY503" fmla="*/ 185229 h 1720995"/>
              <a:gd name="connsiteX504" fmla="*/ 413792 w 4627560"/>
              <a:gd name="connsiteY504" fmla="*/ 143552 h 1720995"/>
              <a:gd name="connsiteX505" fmla="*/ 487882 w 4627560"/>
              <a:gd name="connsiteY505" fmla="*/ 101877 h 1720995"/>
              <a:gd name="connsiteX506" fmla="*/ 469360 w 4627560"/>
              <a:gd name="connsiteY506" fmla="*/ 85668 h 1720995"/>
              <a:gd name="connsiteX507" fmla="*/ 434629 w 4627560"/>
              <a:gd name="connsiteY507" fmla="*/ 97245 h 1720995"/>
              <a:gd name="connsiteX508" fmla="*/ 418422 w 4627560"/>
              <a:gd name="connsiteY508" fmla="*/ 67145 h 1720995"/>
              <a:gd name="connsiteX509" fmla="*/ 473990 w 4627560"/>
              <a:gd name="connsiteY509" fmla="*/ 50938 h 1720995"/>
              <a:gd name="connsiteX510" fmla="*/ 3291774 w 4627560"/>
              <a:gd name="connsiteY510" fmla="*/ 48623 h 1720995"/>
              <a:gd name="connsiteX511" fmla="*/ 3351972 w 4627560"/>
              <a:gd name="connsiteY511" fmla="*/ 111137 h 1720995"/>
              <a:gd name="connsiteX512" fmla="*/ 3351972 w 4627560"/>
              <a:gd name="connsiteY512" fmla="*/ 125030 h 1720995"/>
              <a:gd name="connsiteX513" fmla="*/ 3268619 w 4627560"/>
              <a:gd name="connsiteY513" fmla="*/ 125030 h 1720995"/>
              <a:gd name="connsiteX514" fmla="*/ 3298719 w 4627560"/>
              <a:gd name="connsiteY514" fmla="*/ 148183 h 1720995"/>
              <a:gd name="connsiteX515" fmla="*/ 3335765 w 4627560"/>
              <a:gd name="connsiteY515" fmla="*/ 134291 h 1720995"/>
              <a:gd name="connsiteX516" fmla="*/ 3351972 w 4627560"/>
              <a:gd name="connsiteY516" fmla="*/ 164391 h 1720995"/>
              <a:gd name="connsiteX517" fmla="*/ 3296404 w 4627560"/>
              <a:gd name="connsiteY517" fmla="*/ 182914 h 1720995"/>
              <a:gd name="connsiteX518" fmla="*/ 3224628 w 4627560"/>
              <a:gd name="connsiteY518" fmla="*/ 113453 h 1720995"/>
              <a:gd name="connsiteX519" fmla="*/ 3291774 w 4627560"/>
              <a:gd name="connsiteY519" fmla="*/ 48623 h 1720995"/>
              <a:gd name="connsiteX520" fmla="*/ 2909739 w 4627560"/>
              <a:gd name="connsiteY520" fmla="*/ 48623 h 1720995"/>
              <a:gd name="connsiteX521" fmla="*/ 2983830 w 4627560"/>
              <a:gd name="connsiteY521" fmla="*/ 118084 h 1720995"/>
              <a:gd name="connsiteX522" fmla="*/ 2909739 w 4627560"/>
              <a:gd name="connsiteY522" fmla="*/ 185228 h 1720995"/>
              <a:gd name="connsiteX523" fmla="*/ 2835648 w 4627560"/>
              <a:gd name="connsiteY523" fmla="*/ 118084 h 1720995"/>
              <a:gd name="connsiteX524" fmla="*/ 2909739 w 4627560"/>
              <a:gd name="connsiteY524" fmla="*/ 48623 h 1720995"/>
              <a:gd name="connsiteX525" fmla="*/ 2439724 w 4627560"/>
              <a:gd name="connsiteY525" fmla="*/ 48623 h 1720995"/>
              <a:gd name="connsiteX526" fmla="*/ 2490663 w 4627560"/>
              <a:gd name="connsiteY526" fmla="*/ 48623 h 1720995"/>
              <a:gd name="connsiteX527" fmla="*/ 2509185 w 4627560"/>
              <a:gd name="connsiteY527" fmla="*/ 108823 h 1720995"/>
              <a:gd name="connsiteX528" fmla="*/ 2513815 w 4627560"/>
              <a:gd name="connsiteY528" fmla="*/ 129660 h 1720995"/>
              <a:gd name="connsiteX529" fmla="*/ 2518447 w 4627560"/>
              <a:gd name="connsiteY529" fmla="*/ 111137 h 1720995"/>
              <a:gd name="connsiteX530" fmla="*/ 2534654 w 4627560"/>
              <a:gd name="connsiteY530" fmla="*/ 50939 h 1720995"/>
              <a:gd name="connsiteX531" fmla="*/ 2583277 w 4627560"/>
              <a:gd name="connsiteY531" fmla="*/ 50939 h 1720995"/>
              <a:gd name="connsiteX532" fmla="*/ 2530022 w 4627560"/>
              <a:gd name="connsiteY532" fmla="*/ 196806 h 1720995"/>
              <a:gd name="connsiteX533" fmla="*/ 2474454 w 4627560"/>
              <a:gd name="connsiteY533" fmla="*/ 236167 h 1720995"/>
              <a:gd name="connsiteX534" fmla="*/ 2444354 w 4627560"/>
              <a:gd name="connsiteY534" fmla="*/ 226906 h 1720995"/>
              <a:gd name="connsiteX535" fmla="*/ 2458247 w 4627560"/>
              <a:gd name="connsiteY535" fmla="*/ 194490 h 1720995"/>
              <a:gd name="connsiteX536" fmla="*/ 2472138 w 4627560"/>
              <a:gd name="connsiteY536" fmla="*/ 199122 h 1720995"/>
              <a:gd name="connsiteX537" fmla="*/ 2492977 w 4627560"/>
              <a:gd name="connsiteY537" fmla="*/ 185229 h 1720995"/>
              <a:gd name="connsiteX538" fmla="*/ 2495293 w 4627560"/>
              <a:gd name="connsiteY538" fmla="*/ 178283 h 1720995"/>
              <a:gd name="connsiteX539" fmla="*/ 2439724 w 4627560"/>
              <a:gd name="connsiteY539" fmla="*/ 48623 h 1720995"/>
              <a:gd name="connsiteX540" fmla="*/ 1937291 w 4627560"/>
              <a:gd name="connsiteY540" fmla="*/ 48623 h 1720995"/>
              <a:gd name="connsiteX541" fmla="*/ 1997489 w 4627560"/>
              <a:gd name="connsiteY541" fmla="*/ 111137 h 1720995"/>
              <a:gd name="connsiteX542" fmla="*/ 1997489 w 4627560"/>
              <a:gd name="connsiteY542" fmla="*/ 125030 h 1720995"/>
              <a:gd name="connsiteX543" fmla="*/ 1914136 w 4627560"/>
              <a:gd name="connsiteY543" fmla="*/ 125030 h 1720995"/>
              <a:gd name="connsiteX544" fmla="*/ 1944236 w 4627560"/>
              <a:gd name="connsiteY544" fmla="*/ 148183 h 1720995"/>
              <a:gd name="connsiteX545" fmla="*/ 1981282 w 4627560"/>
              <a:gd name="connsiteY545" fmla="*/ 134291 h 1720995"/>
              <a:gd name="connsiteX546" fmla="*/ 1997489 w 4627560"/>
              <a:gd name="connsiteY546" fmla="*/ 164391 h 1720995"/>
              <a:gd name="connsiteX547" fmla="*/ 1941921 w 4627560"/>
              <a:gd name="connsiteY547" fmla="*/ 182914 h 1720995"/>
              <a:gd name="connsiteX548" fmla="*/ 1870145 w 4627560"/>
              <a:gd name="connsiteY548" fmla="*/ 113453 h 1720995"/>
              <a:gd name="connsiteX549" fmla="*/ 1937291 w 4627560"/>
              <a:gd name="connsiteY549" fmla="*/ 48623 h 1720995"/>
              <a:gd name="connsiteX550" fmla="*/ 2717566 w 4627560"/>
              <a:gd name="connsiteY550" fmla="*/ 39362 h 1720995"/>
              <a:gd name="connsiteX551" fmla="*/ 2717566 w 4627560"/>
              <a:gd name="connsiteY551" fmla="*/ 83353 h 1720995"/>
              <a:gd name="connsiteX552" fmla="*/ 2736089 w 4627560"/>
              <a:gd name="connsiteY552" fmla="*/ 83353 h 1720995"/>
              <a:gd name="connsiteX553" fmla="*/ 2759241 w 4627560"/>
              <a:gd name="connsiteY553" fmla="*/ 60200 h 1720995"/>
              <a:gd name="connsiteX554" fmla="*/ 2731457 w 4627560"/>
              <a:gd name="connsiteY554" fmla="*/ 39362 h 1720995"/>
              <a:gd name="connsiteX555" fmla="*/ 2717566 w 4627560"/>
              <a:gd name="connsiteY555" fmla="*/ 39362 h 1720995"/>
              <a:gd name="connsiteX556" fmla="*/ 3132014 w 4627560"/>
              <a:gd name="connsiteY556" fmla="*/ 18523 h 1720995"/>
              <a:gd name="connsiteX557" fmla="*/ 3173691 w 4627560"/>
              <a:gd name="connsiteY557" fmla="*/ 18523 h 1720995"/>
              <a:gd name="connsiteX558" fmla="*/ 3173691 w 4627560"/>
              <a:gd name="connsiteY558" fmla="*/ 55569 h 1720995"/>
              <a:gd name="connsiteX559" fmla="*/ 3201475 w 4627560"/>
              <a:gd name="connsiteY559" fmla="*/ 55569 h 1720995"/>
              <a:gd name="connsiteX560" fmla="*/ 3201475 w 4627560"/>
              <a:gd name="connsiteY560" fmla="*/ 90299 h 1720995"/>
              <a:gd name="connsiteX561" fmla="*/ 3173691 w 4627560"/>
              <a:gd name="connsiteY561" fmla="*/ 90299 h 1720995"/>
              <a:gd name="connsiteX562" fmla="*/ 3173691 w 4627560"/>
              <a:gd name="connsiteY562" fmla="*/ 129660 h 1720995"/>
              <a:gd name="connsiteX563" fmla="*/ 3196844 w 4627560"/>
              <a:gd name="connsiteY563" fmla="*/ 145867 h 1720995"/>
              <a:gd name="connsiteX564" fmla="*/ 3203791 w 4627560"/>
              <a:gd name="connsiteY564" fmla="*/ 145867 h 1720995"/>
              <a:gd name="connsiteX565" fmla="*/ 3203791 w 4627560"/>
              <a:gd name="connsiteY565" fmla="*/ 185228 h 1720995"/>
              <a:gd name="connsiteX566" fmla="*/ 3192214 w 4627560"/>
              <a:gd name="connsiteY566" fmla="*/ 185228 h 1720995"/>
              <a:gd name="connsiteX567" fmla="*/ 3129698 w 4627560"/>
              <a:gd name="connsiteY567" fmla="*/ 136606 h 1720995"/>
              <a:gd name="connsiteX568" fmla="*/ 3129698 w 4627560"/>
              <a:gd name="connsiteY568" fmla="*/ 90299 h 1720995"/>
              <a:gd name="connsiteX569" fmla="*/ 3113491 w 4627560"/>
              <a:gd name="connsiteY569" fmla="*/ 90299 h 1720995"/>
              <a:gd name="connsiteX570" fmla="*/ 3113491 w 4627560"/>
              <a:gd name="connsiteY570" fmla="*/ 55569 h 1720995"/>
              <a:gd name="connsiteX571" fmla="*/ 3132014 w 4627560"/>
              <a:gd name="connsiteY571" fmla="*/ 55569 h 1720995"/>
              <a:gd name="connsiteX572" fmla="*/ 3132014 w 4627560"/>
              <a:gd name="connsiteY572" fmla="*/ 18523 h 1720995"/>
              <a:gd name="connsiteX573" fmla="*/ 3020878 w 4627560"/>
              <a:gd name="connsiteY573" fmla="*/ 18523 h 1720995"/>
              <a:gd name="connsiteX574" fmla="*/ 3062555 w 4627560"/>
              <a:gd name="connsiteY574" fmla="*/ 18523 h 1720995"/>
              <a:gd name="connsiteX575" fmla="*/ 3062555 w 4627560"/>
              <a:gd name="connsiteY575" fmla="*/ 55569 h 1720995"/>
              <a:gd name="connsiteX576" fmla="*/ 3090339 w 4627560"/>
              <a:gd name="connsiteY576" fmla="*/ 55569 h 1720995"/>
              <a:gd name="connsiteX577" fmla="*/ 3090339 w 4627560"/>
              <a:gd name="connsiteY577" fmla="*/ 90299 h 1720995"/>
              <a:gd name="connsiteX578" fmla="*/ 3062555 w 4627560"/>
              <a:gd name="connsiteY578" fmla="*/ 90299 h 1720995"/>
              <a:gd name="connsiteX579" fmla="*/ 3062555 w 4627560"/>
              <a:gd name="connsiteY579" fmla="*/ 129660 h 1720995"/>
              <a:gd name="connsiteX580" fmla="*/ 3085708 w 4627560"/>
              <a:gd name="connsiteY580" fmla="*/ 145867 h 1720995"/>
              <a:gd name="connsiteX581" fmla="*/ 3092655 w 4627560"/>
              <a:gd name="connsiteY581" fmla="*/ 145867 h 1720995"/>
              <a:gd name="connsiteX582" fmla="*/ 3092655 w 4627560"/>
              <a:gd name="connsiteY582" fmla="*/ 185228 h 1720995"/>
              <a:gd name="connsiteX583" fmla="*/ 3081078 w 4627560"/>
              <a:gd name="connsiteY583" fmla="*/ 185228 h 1720995"/>
              <a:gd name="connsiteX584" fmla="*/ 3018562 w 4627560"/>
              <a:gd name="connsiteY584" fmla="*/ 136606 h 1720995"/>
              <a:gd name="connsiteX585" fmla="*/ 3018562 w 4627560"/>
              <a:gd name="connsiteY585" fmla="*/ 90299 h 1720995"/>
              <a:gd name="connsiteX586" fmla="*/ 3002355 w 4627560"/>
              <a:gd name="connsiteY586" fmla="*/ 90299 h 1720995"/>
              <a:gd name="connsiteX587" fmla="*/ 3002355 w 4627560"/>
              <a:gd name="connsiteY587" fmla="*/ 55569 h 1720995"/>
              <a:gd name="connsiteX588" fmla="*/ 3020878 w 4627560"/>
              <a:gd name="connsiteY588" fmla="*/ 55569 h 1720995"/>
              <a:gd name="connsiteX589" fmla="*/ 3020878 w 4627560"/>
              <a:gd name="connsiteY589" fmla="*/ 18523 h 1720995"/>
              <a:gd name="connsiteX590" fmla="*/ 2358685 w 4627560"/>
              <a:gd name="connsiteY590" fmla="*/ 18523 h 1720995"/>
              <a:gd name="connsiteX591" fmla="*/ 2400360 w 4627560"/>
              <a:gd name="connsiteY591" fmla="*/ 18523 h 1720995"/>
              <a:gd name="connsiteX592" fmla="*/ 2400360 w 4627560"/>
              <a:gd name="connsiteY592" fmla="*/ 55569 h 1720995"/>
              <a:gd name="connsiteX593" fmla="*/ 2428146 w 4627560"/>
              <a:gd name="connsiteY593" fmla="*/ 55569 h 1720995"/>
              <a:gd name="connsiteX594" fmla="*/ 2428146 w 4627560"/>
              <a:gd name="connsiteY594" fmla="*/ 90299 h 1720995"/>
              <a:gd name="connsiteX595" fmla="*/ 2400360 w 4627560"/>
              <a:gd name="connsiteY595" fmla="*/ 90299 h 1720995"/>
              <a:gd name="connsiteX596" fmla="*/ 2400360 w 4627560"/>
              <a:gd name="connsiteY596" fmla="*/ 129660 h 1720995"/>
              <a:gd name="connsiteX597" fmla="*/ 2423515 w 4627560"/>
              <a:gd name="connsiteY597" fmla="*/ 145867 h 1720995"/>
              <a:gd name="connsiteX598" fmla="*/ 2430460 w 4627560"/>
              <a:gd name="connsiteY598" fmla="*/ 145867 h 1720995"/>
              <a:gd name="connsiteX599" fmla="*/ 2430460 w 4627560"/>
              <a:gd name="connsiteY599" fmla="*/ 185228 h 1720995"/>
              <a:gd name="connsiteX600" fmla="*/ 2418885 w 4627560"/>
              <a:gd name="connsiteY600" fmla="*/ 185228 h 1720995"/>
              <a:gd name="connsiteX601" fmla="*/ 2356369 w 4627560"/>
              <a:gd name="connsiteY601" fmla="*/ 136606 h 1720995"/>
              <a:gd name="connsiteX602" fmla="*/ 2356369 w 4627560"/>
              <a:gd name="connsiteY602" fmla="*/ 90299 h 1720995"/>
              <a:gd name="connsiteX603" fmla="*/ 2340162 w 4627560"/>
              <a:gd name="connsiteY603" fmla="*/ 90299 h 1720995"/>
              <a:gd name="connsiteX604" fmla="*/ 2340162 w 4627560"/>
              <a:gd name="connsiteY604" fmla="*/ 55569 h 1720995"/>
              <a:gd name="connsiteX605" fmla="*/ 2358685 w 4627560"/>
              <a:gd name="connsiteY605" fmla="*/ 55569 h 1720995"/>
              <a:gd name="connsiteX606" fmla="*/ 2358685 w 4627560"/>
              <a:gd name="connsiteY606" fmla="*/ 18523 h 1720995"/>
              <a:gd name="connsiteX607" fmla="*/ 2673575 w 4627560"/>
              <a:gd name="connsiteY607" fmla="*/ 2316 h 1720995"/>
              <a:gd name="connsiteX608" fmla="*/ 2733773 w 4627560"/>
              <a:gd name="connsiteY608" fmla="*/ 2316 h 1720995"/>
              <a:gd name="connsiteX609" fmla="*/ 2768504 w 4627560"/>
              <a:gd name="connsiteY609" fmla="*/ 6948 h 1720995"/>
              <a:gd name="connsiteX610" fmla="*/ 2803234 w 4627560"/>
              <a:gd name="connsiteY610" fmla="*/ 60200 h 1720995"/>
              <a:gd name="connsiteX611" fmla="*/ 2775450 w 4627560"/>
              <a:gd name="connsiteY611" fmla="*/ 108823 h 1720995"/>
              <a:gd name="connsiteX612" fmla="*/ 2782396 w 4627560"/>
              <a:gd name="connsiteY612" fmla="*/ 120398 h 1720995"/>
              <a:gd name="connsiteX613" fmla="*/ 2819441 w 4627560"/>
              <a:gd name="connsiteY613" fmla="*/ 182914 h 1720995"/>
              <a:gd name="connsiteX614" fmla="*/ 2770819 w 4627560"/>
              <a:gd name="connsiteY614" fmla="*/ 182914 h 1720995"/>
              <a:gd name="connsiteX615" fmla="*/ 2738405 w 4627560"/>
              <a:gd name="connsiteY615" fmla="*/ 120398 h 1720995"/>
              <a:gd name="connsiteX616" fmla="*/ 2717566 w 4627560"/>
              <a:gd name="connsiteY616" fmla="*/ 120398 h 1720995"/>
              <a:gd name="connsiteX617" fmla="*/ 2717566 w 4627560"/>
              <a:gd name="connsiteY617" fmla="*/ 182914 h 1720995"/>
              <a:gd name="connsiteX618" fmla="*/ 2673575 w 4627560"/>
              <a:gd name="connsiteY618" fmla="*/ 182914 h 1720995"/>
              <a:gd name="connsiteX619" fmla="*/ 2673575 w 4627560"/>
              <a:gd name="connsiteY619" fmla="*/ 2316 h 1720995"/>
              <a:gd name="connsiteX620" fmla="*/ 2268387 w 4627560"/>
              <a:gd name="connsiteY620" fmla="*/ 2316 h 1720995"/>
              <a:gd name="connsiteX621" fmla="*/ 2312378 w 4627560"/>
              <a:gd name="connsiteY621" fmla="*/ 2316 h 1720995"/>
              <a:gd name="connsiteX622" fmla="*/ 2312378 w 4627560"/>
              <a:gd name="connsiteY622" fmla="*/ 37046 h 1720995"/>
              <a:gd name="connsiteX623" fmla="*/ 2268387 w 4627560"/>
              <a:gd name="connsiteY623" fmla="*/ 37046 h 1720995"/>
              <a:gd name="connsiteX624" fmla="*/ 2268387 w 4627560"/>
              <a:gd name="connsiteY624" fmla="*/ 2316 h 1720995"/>
              <a:gd name="connsiteX625" fmla="*/ 1650191 w 4627560"/>
              <a:gd name="connsiteY625" fmla="*/ 2316 h 1720995"/>
              <a:gd name="connsiteX626" fmla="*/ 1694182 w 4627560"/>
              <a:gd name="connsiteY626" fmla="*/ 2316 h 1720995"/>
              <a:gd name="connsiteX627" fmla="*/ 1694182 w 4627560"/>
              <a:gd name="connsiteY627" fmla="*/ 37046 h 1720995"/>
              <a:gd name="connsiteX628" fmla="*/ 1650191 w 4627560"/>
              <a:gd name="connsiteY628" fmla="*/ 37046 h 1720995"/>
              <a:gd name="connsiteX629" fmla="*/ 1650191 w 4627560"/>
              <a:gd name="connsiteY629" fmla="*/ 2316 h 1720995"/>
              <a:gd name="connsiteX630" fmla="*/ 1288995 w 4627560"/>
              <a:gd name="connsiteY630" fmla="*/ 2316 h 1720995"/>
              <a:gd name="connsiteX631" fmla="*/ 1332986 w 4627560"/>
              <a:gd name="connsiteY631" fmla="*/ 2316 h 1720995"/>
              <a:gd name="connsiteX632" fmla="*/ 1332986 w 4627560"/>
              <a:gd name="connsiteY632" fmla="*/ 118085 h 1720995"/>
              <a:gd name="connsiteX633" fmla="*/ 1365402 w 4627560"/>
              <a:gd name="connsiteY633" fmla="*/ 148183 h 1720995"/>
              <a:gd name="connsiteX634" fmla="*/ 1397817 w 4627560"/>
              <a:gd name="connsiteY634" fmla="*/ 118085 h 1720995"/>
              <a:gd name="connsiteX635" fmla="*/ 1397817 w 4627560"/>
              <a:gd name="connsiteY635" fmla="*/ 2316 h 1720995"/>
              <a:gd name="connsiteX636" fmla="*/ 1441809 w 4627560"/>
              <a:gd name="connsiteY636" fmla="*/ 2316 h 1720995"/>
              <a:gd name="connsiteX637" fmla="*/ 1441809 w 4627560"/>
              <a:gd name="connsiteY637" fmla="*/ 118085 h 1720995"/>
              <a:gd name="connsiteX638" fmla="*/ 1365402 w 4627560"/>
              <a:gd name="connsiteY638" fmla="*/ 187544 h 1720995"/>
              <a:gd name="connsiteX639" fmla="*/ 1288995 w 4627560"/>
              <a:gd name="connsiteY639" fmla="*/ 118085 h 1720995"/>
              <a:gd name="connsiteX640" fmla="*/ 1288995 w 4627560"/>
              <a:gd name="connsiteY640" fmla="*/ 2316 h 1720995"/>
              <a:gd name="connsiteX641" fmla="*/ 156786 w 4627560"/>
              <a:gd name="connsiteY641" fmla="*/ 2316 h 1720995"/>
              <a:gd name="connsiteX642" fmla="*/ 270239 w 4627560"/>
              <a:gd name="connsiteY642" fmla="*/ 2316 h 1720995"/>
              <a:gd name="connsiteX643" fmla="*/ 270239 w 4627560"/>
              <a:gd name="connsiteY643" fmla="*/ 41677 h 1720995"/>
              <a:gd name="connsiteX644" fmla="*/ 200777 w 4627560"/>
              <a:gd name="connsiteY644" fmla="*/ 41677 h 1720995"/>
              <a:gd name="connsiteX645" fmla="*/ 200777 w 4627560"/>
              <a:gd name="connsiteY645" fmla="*/ 74091 h 1720995"/>
              <a:gd name="connsiteX646" fmla="*/ 256346 w 4627560"/>
              <a:gd name="connsiteY646" fmla="*/ 74091 h 1720995"/>
              <a:gd name="connsiteX647" fmla="*/ 256346 w 4627560"/>
              <a:gd name="connsiteY647" fmla="*/ 113453 h 1720995"/>
              <a:gd name="connsiteX648" fmla="*/ 200777 w 4627560"/>
              <a:gd name="connsiteY648" fmla="*/ 113453 h 1720995"/>
              <a:gd name="connsiteX649" fmla="*/ 200777 w 4627560"/>
              <a:gd name="connsiteY649" fmla="*/ 148182 h 1720995"/>
              <a:gd name="connsiteX650" fmla="*/ 274869 w 4627560"/>
              <a:gd name="connsiteY650" fmla="*/ 148182 h 1720995"/>
              <a:gd name="connsiteX651" fmla="*/ 274869 w 4627560"/>
              <a:gd name="connsiteY651" fmla="*/ 182914 h 1720995"/>
              <a:gd name="connsiteX652" fmla="*/ 156786 w 4627560"/>
              <a:gd name="connsiteY652" fmla="*/ 182914 h 1720995"/>
              <a:gd name="connsiteX653" fmla="*/ 156786 w 4627560"/>
              <a:gd name="connsiteY653" fmla="*/ 2316 h 1720995"/>
              <a:gd name="connsiteX654" fmla="*/ 3583509 w 4627560"/>
              <a:gd name="connsiteY654" fmla="*/ 0 h 1720995"/>
              <a:gd name="connsiteX655" fmla="*/ 3627500 w 4627560"/>
              <a:gd name="connsiteY655" fmla="*/ 0 h 1720995"/>
              <a:gd name="connsiteX656" fmla="*/ 3627500 w 4627560"/>
              <a:gd name="connsiteY656" fmla="*/ 182914 h 1720995"/>
              <a:gd name="connsiteX657" fmla="*/ 3585825 w 4627560"/>
              <a:gd name="connsiteY657" fmla="*/ 182914 h 1720995"/>
              <a:gd name="connsiteX658" fmla="*/ 3585825 w 4627560"/>
              <a:gd name="connsiteY658" fmla="*/ 173653 h 1720995"/>
              <a:gd name="connsiteX659" fmla="*/ 3585825 w 4627560"/>
              <a:gd name="connsiteY659" fmla="*/ 166705 h 1720995"/>
              <a:gd name="connsiteX660" fmla="*/ 3548779 w 4627560"/>
              <a:gd name="connsiteY660" fmla="*/ 185228 h 1720995"/>
              <a:gd name="connsiteX661" fmla="*/ 3488579 w 4627560"/>
              <a:gd name="connsiteY661" fmla="*/ 115769 h 1720995"/>
              <a:gd name="connsiteX662" fmla="*/ 3548779 w 4627560"/>
              <a:gd name="connsiteY662" fmla="*/ 48623 h 1720995"/>
              <a:gd name="connsiteX663" fmla="*/ 3583509 w 4627560"/>
              <a:gd name="connsiteY663" fmla="*/ 60200 h 1720995"/>
              <a:gd name="connsiteX664" fmla="*/ 3583509 w 4627560"/>
              <a:gd name="connsiteY664" fmla="*/ 53253 h 1720995"/>
              <a:gd name="connsiteX665" fmla="*/ 3583509 w 4627560"/>
              <a:gd name="connsiteY665" fmla="*/ 0 h 1720995"/>
              <a:gd name="connsiteX666" fmla="*/ 0 w 4627560"/>
              <a:gd name="connsiteY666" fmla="*/ 1720995 h 1720995"/>
              <a:gd name="connsiteX667" fmla="*/ 4627560 w 4627560"/>
              <a:gd name="connsiteY667" fmla="*/ 1720995 h 1720995"/>
              <a:gd name="connsiteX668" fmla="*/ 0 w 4627560"/>
              <a:gd name="connsiteY668" fmla="*/ 1720995 h 1720995"/>
              <a:gd name="connsiteX0" fmla="*/ 1701785 w 3862014"/>
              <a:gd name="connsiteY0" fmla="*/ 365826 h 458442"/>
              <a:gd name="connsiteX1" fmla="*/ 1667055 w 3862014"/>
              <a:gd name="connsiteY1" fmla="*/ 382035 h 458442"/>
              <a:gd name="connsiteX2" fmla="*/ 1683262 w 3862014"/>
              <a:gd name="connsiteY2" fmla="*/ 395926 h 458442"/>
              <a:gd name="connsiteX3" fmla="*/ 1706417 w 3862014"/>
              <a:gd name="connsiteY3" fmla="*/ 368142 h 458442"/>
              <a:gd name="connsiteX4" fmla="*/ 1706417 w 3862014"/>
              <a:gd name="connsiteY4" fmla="*/ 365826 h 458442"/>
              <a:gd name="connsiteX5" fmla="*/ 1701785 w 3862014"/>
              <a:gd name="connsiteY5" fmla="*/ 365826 h 458442"/>
              <a:gd name="connsiteX6" fmla="*/ 240798 w 3862014"/>
              <a:gd name="connsiteY6" fmla="*/ 365826 h 458442"/>
              <a:gd name="connsiteX7" fmla="*/ 206068 w 3862014"/>
              <a:gd name="connsiteY7" fmla="*/ 382035 h 458442"/>
              <a:gd name="connsiteX8" fmla="*/ 222275 w 3862014"/>
              <a:gd name="connsiteY8" fmla="*/ 395926 h 458442"/>
              <a:gd name="connsiteX9" fmla="*/ 245430 w 3862014"/>
              <a:gd name="connsiteY9" fmla="*/ 368142 h 458442"/>
              <a:gd name="connsiteX10" fmla="*/ 245430 w 3862014"/>
              <a:gd name="connsiteY10" fmla="*/ 365826 h 458442"/>
              <a:gd name="connsiteX11" fmla="*/ 240798 w 3862014"/>
              <a:gd name="connsiteY11" fmla="*/ 365826 h 458442"/>
              <a:gd name="connsiteX12" fmla="*/ 1227139 w 3862014"/>
              <a:gd name="connsiteY12" fmla="*/ 331096 h 458442"/>
              <a:gd name="connsiteX13" fmla="*/ 1199354 w 3862014"/>
              <a:gd name="connsiteY13" fmla="*/ 363512 h 458442"/>
              <a:gd name="connsiteX14" fmla="*/ 1224823 w 3862014"/>
              <a:gd name="connsiteY14" fmla="*/ 395926 h 458442"/>
              <a:gd name="connsiteX15" fmla="*/ 1252607 w 3862014"/>
              <a:gd name="connsiteY15" fmla="*/ 363512 h 458442"/>
              <a:gd name="connsiteX16" fmla="*/ 1227139 w 3862014"/>
              <a:gd name="connsiteY16" fmla="*/ 331096 h 458442"/>
              <a:gd name="connsiteX17" fmla="*/ 659877 w 3862014"/>
              <a:gd name="connsiteY17" fmla="*/ 328783 h 458442"/>
              <a:gd name="connsiteX18" fmla="*/ 634408 w 3862014"/>
              <a:gd name="connsiteY18" fmla="*/ 358881 h 458442"/>
              <a:gd name="connsiteX19" fmla="*/ 662192 w 3862014"/>
              <a:gd name="connsiteY19" fmla="*/ 391296 h 458442"/>
              <a:gd name="connsiteX20" fmla="*/ 685346 w 3862014"/>
              <a:gd name="connsiteY20" fmla="*/ 358881 h 458442"/>
              <a:gd name="connsiteX21" fmla="*/ 659877 w 3862014"/>
              <a:gd name="connsiteY21" fmla="*/ 328783 h 458442"/>
              <a:gd name="connsiteX22" fmla="*/ 1974997 w 3862014"/>
              <a:gd name="connsiteY22" fmla="*/ 326467 h 458442"/>
              <a:gd name="connsiteX23" fmla="*/ 1949528 w 3862014"/>
              <a:gd name="connsiteY23" fmla="*/ 349620 h 458442"/>
              <a:gd name="connsiteX24" fmla="*/ 1995835 w 3862014"/>
              <a:gd name="connsiteY24" fmla="*/ 349620 h 458442"/>
              <a:gd name="connsiteX25" fmla="*/ 1974997 w 3862014"/>
              <a:gd name="connsiteY25" fmla="*/ 326467 h 458442"/>
              <a:gd name="connsiteX26" fmla="*/ 986343 w 3862014"/>
              <a:gd name="connsiteY26" fmla="*/ 307943 h 458442"/>
              <a:gd name="connsiteX27" fmla="*/ 1011811 w 3862014"/>
              <a:gd name="connsiteY27" fmla="*/ 307943 h 458442"/>
              <a:gd name="connsiteX28" fmla="*/ 1011811 w 3862014"/>
              <a:gd name="connsiteY28" fmla="*/ 414448 h 458442"/>
              <a:gd name="connsiteX29" fmla="*/ 986343 w 3862014"/>
              <a:gd name="connsiteY29" fmla="*/ 414448 h 458442"/>
              <a:gd name="connsiteX30" fmla="*/ 986343 w 3862014"/>
              <a:gd name="connsiteY30" fmla="*/ 307943 h 458442"/>
              <a:gd name="connsiteX31" fmla="*/ 421396 w 3862014"/>
              <a:gd name="connsiteY31" fmla="*/ 307943 h 458442"/>
              <a:gd name="connsiteX32" fmla="*/ 446864 w 3862014"/>
              <a:gd name="connsiteY32" fmla="*/ 307943 h 458442"/>
              <a:gd name="connsiteX33" fmla="*/ 446864 w 3862014"/>
              <a:gd name="connsiteY33" fmla="*/ 414448 h 458442"/>
              <a:gd name="connsiteX34" fmla="*/ 421396 w 3862014"/>
              <a:gd name="connsiteY34" fmla="*/ 414448 h 458442"/>
              <a:gd name="connsiteX35" fmla="*/ 421396 w 3862014"/>
              <a:gd name="connsiteY35" fmla="*/ 307943 h 458442"/>
              <a:gd name="connsiteX36" fmla="*/ 2109289 w 3862014"/>
              <a:gd name="connsiteY36" fmla="*/ 305628 h 458442"/>
              <a:gd name="connsiteX37" fmla="*/ 2113919 w 3862014"/>
              <a:gd name="connsiteY37" fmla="*/ 305628 h 458442"/>
              <a:gd name="connsiteX38" fmla="*/ 2113919 w 3862014"/>
              <a:gd name="connsiteY38" fmla="*/ 331097 h 458442"/>
              <a:gd name="connsiteX39" fmla="*/ 2106973 w 3862014"/>
              <a:gd name="connsiteY39" fmla="*/ 331097 h 458442"/>
              <a:gd name="connsiteX40" fmla="*/ 2076873 w 3862014"/>
              <a:gd name="connsiteY40" fmla="*/ 354251 h 458442"/>
              <a:gd name="connsiteX41" fmla="*/ 2074558 w 3862014"/>
              <a:gd name="connsiteY41" fmla="*/ 370458 h 458442"/>
              <a:gd name="connsiteX42" fmla="*/ 2074558 w 3862014"/>
              <a:gd name="connsiteY42" fmla="*/ 414449 h 458442"/>
              <a:gd name="connsiteX43" fmla="*/ 2049089 w 3862014"/>
              <a:gd name="connsiteY43" fmla="*/ 414449 h 458442"/>
              <a:gd name="connsiteX44" fmla="*/ 2049089 w 3862014"/>
              <a:gd name="connsiteY44" fmla="*/ 307944 h 458442"/>
              <a:gd name="connsiteX45" fmla="*/ 2074558 w 3862014"/>
              <a:gd name="connsiteY45" fmla="*/ 307944 h 458442"/>
              <a:gd name="connsiteX46" fmla="*/ 2074558 w 3862014"/>
              <a:gd name="connsiteY46" fmla="*/ 326467 h 458442"/>
              <a:gd name="connsiteX47" fmla="*/ 2074558 w 3862014"/>
              <a:gd name="connsiteY47" fmla="*/ 333412 h 458442"/>
              <a:gd name="connsiteX48" fmla="*/ 2109289 w 3862014"/>
              <a:gd name="connsiteY48" fmla="*/ 305628 h 458442"/>
              <a:gd name="connsiteX49" fmla="*/ 1977312 w 3862014"/>
              <a:gd name="connsiteY49" fmla="*/ 305628 h 458442"/>
              <a:gd name="connsiteX50" fmla="*/ 2023619 w 3862014"/>
              <a:gd name="connsiteY50" fmla="*/ 356567 h 458442"/>
              <a:gd name="connsiteX51" fmla="*/ 2023619 w 3862014"/>
              <a:gd name="connsiteY51" fmla="*/ 365828 h 458442"/>
              <a:gd name="connsiteX52" fmla="*/ 1949528 w 3862014"/>
              <a:gd name="connsiteY52" fmla="*/ 365828 h 458442"/>
              <a:gd name="connsiteX53" fmla="*/ 1981944 w 3862014"/>
              <a:gd name="connsiteY53" fmla="*/ 393613 h 458442"/>
              <a:gd name="connsiteX54" fmla="*/ 2012042 w 3862014"/>
              <a:gd name="connsiteY54" fmla="*/ 382035 h 458442"/>
              <a:gd name="connsiteX55" fmla="*/ 2021303 w 3862014"/>
              <a:gd name="connsiteY55" fmla="*/ 400558 h 458442"/>
              <a:gd name="connsiteX56" fmla="*/ 1979628 w 3862014"/>
              <a:gd name="connsiteY56" fmla="*/ 416765 h 458442"/>
              <a:gd name="connsiteX57" fmla="*/ 1921744 w 3862014"/>
              <a:gd name="connsiteY57" fmla="*/ 361197 h 458442"/>
              <a:gd name="connsiteX58" fmla="*/ 1977312 w 3862014"/>
              <a:gd name="connsiteY58" fmla="*/ 305628 h 458442"/>
              <a:gd name="connsiteX59" fmla="*/ 1347539 w 3862014"/>
              <a:gd name="connsiteY59" fmla="*/ 305628 h 458442"/>
              <a:gd name="connsiteX60" fmla="*/ 1382269 w 3862014"/>
              <a:gd name="connsiteY60" fmla="*/ 317205 h 458442"/>
              <a:gd name="connsiteX61" fmla="*/ 1370691 w 3862014"/>
              <a:gd name="connsiteY61" fmla="*/ 338044 h 458442"/>
              <a:gd name="connsiteX62" fmla="*/ 1345223 w 3862014"/>
              <a:gd name="connsiteY62" fmla="*/ 328783 h 458442"/>
              <a:gd name="connsiteX63" fmla="*/ 1331332 w 3862014"/>
              <a:gd name="connsiteY63" fmla="*/ 338044 h 458442"/>
              <a:gd name="connsiteX64" fmla="*/ 1382269 w 3862014"/>
              <a:gd name="connsiteY64" fmla="*/ 384351 h 458442"/>
              <a:gd name="connsiteX65" fmla="*/ 1340593 w 3862014"/>
              <a:gd name="connsiteY65" fmla="*/ 416765 h 458442"/>
              <a:gd name="connsiteX66" fmla="*/ 1298916 w 3862014"/>
              <a:gd name="connsiteY66" fmla="*/ 400558 h 458442"/>
              <a:gd name="connsiteX67" fmla="*/ 1312809 w 3862014"/>
              <a:gd name="connsiteY67" fmla="*/ 384351 h 458442"/>
              <a:gd name="connsiteX68" fmla="*/ 1342907 w 3862014"/>
              <a:gd name="connsiteY68" fmla="*/ 395927 h 458442"/>
              <a:gd name="connsiteX69" fmla="*/ 1356800 w 3862014"/>
              <a:gd name="connsiteY69" fmla="*/ 386665 h 458442"/>
              <a:gd name="connsiteX70" fmla="*/ 1305861 w 3862014"/>
              <a:gd name="connsiteY70" fmla="*/ 338044 h 458442"/>
              <a:gd name="connsiteX71" fmla="*/ 1347539 w 3862014"/>
              <a:gd name="connsiteY71" fmla="*/ 305628 h 458442"/>
              <a:gd name="connsiteX72" fmla="*/ 1109055 w 3862014"/>
              <a:gd name="connsiteY72" fmla="*/ 305628 h 458442"/>
              <a:gd name="connsiteX73" fmla="*/ 1146101 w 3862014"/>
              <a:gd name="connsiteY73" fmla="*/ 344990 h 458442"/>
              <a:gd name="connsiteX74" fmla="*/ 1146101 w 3862014"/>
              <a:gd name="connsiteY74" fmla="*/ 414449 h 458442"/>
              <a:gd name="connsiteX75" fmla="*/ 1120632 w 3862014"/>
              <a:gd name="connsiteY75" fmla="*/ 414449 h 458442"/>
              <a:gd name="connsiteX76" fmla="*/ 1120632 w 3862014"/>
              <a:gd name="connsiteY76" fmla="*/ 351935 h 458442"/>
              <a:gd name="connsiteX77" fmla="*/ 1104425 w 3862014"/>
              <a:gd name="connsiteY77" fmla="*/ 331097 h 458442"/>
              <a:gd name="connsiteX78" fmla="*/ 1076641 w 3862014"/>
              <a:gd name="connsiteY78" fmla="*/ 351935 h 458442"/>
              <a:gd name="connsiteX79" fmla="*/ 1074325 w 3862014"/>
              <a:gd name="connsiteY79" fmla="*/ 365828 h 458442"/>
              <a:gd name="connsiteX80" fmla="*/ 1074325 w 3862014"/>
              <a:gd name="connsiteY80" fmla="*/ 414449 h 458442"/>
              <a:gd name="connsiteX81" fmla="*/ 1046541 w 3862014"/>
              <a:gd name="connsiteY81" fmla="*/ 414449 h 458442"/>
              <a:gd name="connsiteX82" fmla="*/ 1046541 w 3862014"/>
              <a:gd name="connsiteY82" fmla="*/ 307944 h 458442"/>
              <a:gd name="connsiteX83" fmla="*/ 1072009 w 3862014"/>
              <a:gd name="connsiteY83" fmla="*/ 307944 h 458442"/>
              <a:gd name="connsiteX84" fmla="*/ 1072009 w 3862014"/>
              <a:gd name="connsiteY84" fmla="*/ 321835 h 458442"/>
              <a:gd name="connsiteX85" fmla="*/ 1072009 w 3862014"/>
              <a:gd name="connsiteY85" fmla="*/ 328783 h 458442"/>
              <a:gd name="connsiteX86" fmla="*/ 1109055 w 3862014"/>
              <a:gd name="connsiteY86" fmla="*/ 305628 h 458442"/>
              <a:gd name="connsiteX87" fmla="*/ 652931 w 3862014"/>
              <a:gd name="connsiteY87" fmla="*/ 305628 h 458442"/>
              <a:gd name="connsiteX88" fmla="*/ 685346 w 3862014"/>
              <a:gd name="connsiteY88" fmla="*/ 319521 h 458442"/>
              <a:gd name="connsiteX89" fmla="*/ 685346 w 3862014"/>
              <a:gd name="connsiteY89" fmla="*/ 317205 h 458442"/>
              <a:gd name="connsiteX90" fmla="*/ 685346 w 3862014"/>
              <a:gd name="connsiteY90" fmla="*/ 307944 h 458442"/>
              <a:gd name="connsiteX91" fmla="*/ 710815 w 3862014"/>
              <a:gd name="connsiteY91" fmla="*/ 307944 h 458442"/>
              <a:gd name="connsiteX92" fmla="*/ 710815 w 3862014"/>
              <a:gd name="connsiteY92" fmla="*/ 407503 h 458442"/>
              <a:gd name="connsiteX93" fmla="*/ 655247 w 3862014"/>
              <a:gd name="connsiteY93" fmla="*/ 458442 h 458442"/>
              <a:gd name="connsiteX94" fmla="*/ 618201 w 3862014"/>
              <a:gd name="connsiteY94" fmla="*/ 449180 h 458442"/>
              <a:gd name="connsiteX95" fmla="*/ 625147 w 3862014"/>
              <a:gd name="connsiteY95" fmla="*/ 428342 h 458442"/>
              <a:gd name="connsiteX96" fmla="*/ 655247 w 3862014"/>
              <a:gd name="connsiteY96" fmla="*/ 435288 h 458442"/>
              <a:gd name="connsiteX97" fmla="*/ 685346 w 3862014"/>
              <a:gd name="connsiteY97" fmla="*/ 409819 h 458442"/>
              <a:gd name="connsiteX98" fmla="*/ 685346 w 3862014"/>
              <a:gd name="connsiteY98" fmla="*/ 402874 h 458442"/>
              <a:gd name="connsiteX99" fmla="*/ 685346 w 3862014"/>
              <a:gd name="connsiteY99" fmla="*/ 398242 h 458442"/>
              <a:gd name="connsiteX100" fmla="*/ 655247 w 3862014"/>
              <a:gd name="connsiteY100" fmla="*/ 412135 h 458442"/>
              <a:gd name="connsiteX101" fmla="*/ 606624 w 3862014"/>
              <a:gd name="connsiteY101" fmla="*/ 358881 h 458442"/>
              <a:gd name="connsiteX102" fmla="*/ 652931 w 3862014"/>
              <a:gd name="connsiteY102" fmla="*/ 305628 h 458442"/>
              <a:gd name="connsiteX103" fmla="*/ 544109 w 3862014"/>
              <a:gd name="connsiteY103" fmla="*/ 305628 h 458442"/>
              <a:gd name="connsiteX104" fmla="*/ 581154 w 3862014"/>
              <a:gd name="connsiteY104" fmla="*/ 344990 h 458442"/>
              <a:gd name="connsiteX105" fmla="*/ 581154 w 3862014"/>
              <a:gd name="connsiteY105" fmla="*/ 414449 h 458442"/>
              <a:gd name="connsiteX106" fmla="*/ 555686 w 3862014"/>
              <a:gd name="connsiteY106" fmla="*/ 414449 h 458442"/>
              <a:gd name="connsiteX107" fmla="*/ 555686 w 3862014"/>
              <a:gd name="connsiteY107" fmla="*/ 351935 h 458442"/>
              <a:gd name="connsiteX108" fmla="*/ 539479 w 3862014"/>
              <a:gd name="connsiteY108" fmla="*/ 331097 h 458442"/>
              <a:gd name="connsiteX109" fmla="*/ 511694 w 3862014"/>
              <a:gd name="connsiteY109" fmla="*/ 351935 h 458442"/>
              <a:gd name="connsiteX110" fmla="*/ 509379 w 3862014"/>
              <a:gd name="connsiteY110" fmla="*/ 365828 h 458442"/>
              <a:gd name="connsiteX111" fmla="*/ 509379 w 3862014"/>
              <a:gd name="connsiteY111" fmla="*/ 414449 h 458442"/>
              <a:gd name="connsiteX112" fmla="*/ 483910 w 3862014"/>
              <a:gd name="connsiteY112" fmla="*/ 414449 h 458442"/>
              <a:gd name="connsiteX113" fmla="*/ 483910 w 3862014"/>
              <a:gd name="connsiteY113" fmla="*/ 307944 h 458442"/>
              <a:gd name="connsiteX114" fmla="*/ 507063 w 3862014"/>
              <a:gd name="connsiteY114" fmla="*/ 307944 h 458442"/>
              <a:gd name="connsiteX115" fmla="*/ 507063 w 3862014"/>
              <a:gd name="connsiteY115" fmla="*/ 321835 h 458442"/>
              <a:gd name="connsiteX116" fmla="*/ 507063 w 3862014"/>
              <a:gd name="connsiteY116" fmla="*/ 328783 h 458442"/>
              <a:gd name="connsiteX117" fmla="*/ 544109 w 3862014"/>
              <a:gd name="connsiteY117" fmla="*/ 305628 h 458442"/>
              <a:gd name="connsiteX118" fmla="*/ 1690210 w 3862014"/>
              <a:gd name="connsiteY118" fmla="*/ 303312 h 458442"/>
              <a:gd name="connsiteX119" fmla="*/ 1734201 w 3862014"/>
              <a:gd name="connsiteY119" fmla="*/ 344989 h 458442"/>
              <a:gd name="connsiteX120" fmla="*/ 1734201 w 3862014"/>
              <a:gd name="connsiteY120" fmla="*/ 414449 h 458442"/>
              <a:gd name="connsiteX121" fmla="*/ 1708732 w 3862014"/>
              <a:gd name="connsiteY121" fmla="*/ 414449 h 458442"/>
              <a:gd name="connsiteX122" fmla="*/ 1708732 w 3862014"/>
              <a:gd name="connsiteY122" fmla="*/ 405188 h 458442"/>
              <a:gd name="connsiteX123" fmla="*/ 1708732 w 3862014"/>
              <a:gd name="connsiteY123" fmla="*/ 398242 h 458442"/>
              <a:gd name="connsiteX124" fmla="*/ 1676317 w 3862014"/>
              <a:gd name="connsiteY124" fmla="*/ 416765 h 458442"/>
              <a:gd name="connsiteX125" fmla="*/ 1639271 w 3862014"/>
              <a:gd name="connsiteY125" fmla="*/ 384349 h 458442"/>
              <a:gd name="connsiteX126" fmla="*/ 1704101 w 3862014"/>
              <a:gd name="connsiteY126" fmla="*/ 347304 h 458442"/>
              <a:gd name="connsiteX127" fmla="*/ 1708732 w 3862014"/>
              <a:gd name="connsiteY127" fmla="*/ 347304 h 458442"/>
              <a:gd name="connsiteX128" fmla="*/ 1708732 w 3862014"/>
              <a:gd name="connsiteY128" fmla="*/ 344989 h 458442"/>
              <a:gd name="connsiteX129" fmla="*/ 1687894 w 3862014"/>
              <a:gd name="connsiteY129" fmla="*/ 326465 h 458442"/>
              <a:gd name="connsiteX130" fmla="*/ 1657794 w 3862014"/>
              <a:gd name="connsiteY130" fmla="*/ 335728 h 458442"/>
              <a:gd name="connsiteX131" fmla="*/ 1648533 w 3862014"/>
              <a:gd name="connsiteY131" fmla="*/ 317205 h 458442"/>
              <a:gd name="connsiteX132" fmla="*/ 1690210 w 3862014"/>
              <a:gd name="connsiteY132" fmla="*/ 303312 h 458442"/>
              <a:gd name="connsiteX133" fmla="*/ 226907 w 3862014"/>
              <a:gd name="connsiteY133" fmla="*/ 303312 h 458442"/>
              <a:gd name="connsiteX134" fmla="*/ 270898 w 3862014"/>
              <a:gd name="connsiteY134" fmla="*/ 344989 h 458442"/>
              <a:gd name="connsiteX135" fmla="*/ 270898 w 3862014"/>
              <a:gd name="connsiteY135" fmla="*/ 414449 h 458442"/>
              <a:gd name="connsiteX136" fmla="*/ 245430 w 3862014"/>
              <a:gd name="connsiteY136" fmla="*/ 414449 h 458442"/>
              <a:gd name="connsiteX137" fmla="*/ 245430 w 3862014"/>
              <a:gd name="connsiteY137" fmla="*/ 405188 h 458442"/>
              <a:gd name="connsiteX138" fmla="*/ 245430 w 3862014"/>
              <a:gd name="connsiteY138" fmla="*/ 398242 h 458442"/>
              <a:gd name="connsiteX139" fmla="*/ 213014 w 3862014"/>
              <a:gd name="connsiteY139" fmla="*/ 416765 h 458442"/>
              <a:gd name="connsiteX140" fmla="*/ 175968 w 3862014"/>
              <a:gd name="connsiteY140" fmla="*/ 384349 h 458442"/>
              <a:gd name="connsiteX141" fmla="*/ 240798 w 3862014"/>
              <a:gd name="connsiteY141" fmla="*/ 347304 h 458442"/>
              <a:gd name="connsiteX142" fmla="*/ 245430 w 3862014"/>
              <a:gd name="connsiteY142" fmla="*/ 347304 h 458442"/>
              <a:gd name="connsiteX143" fmla="*/ 245430 w 3862014"/>
              <a:gd name="connsiteY143" fmla="*/ 344989 h 458442"/>
              <a:gd name="connsiteX144" fmla="*/ 224591 w 3862014"/>
              <a:gd name="connsiteY144" fmla="*/ 326465 h 458442"/>
              <a:gd name="connsiteX145" fmla="*/ 194491 w 3862014"/>
              <a:gd name="connsiteY145" fmla="*/ 335728 h 458442"/>
              <a:gd name="connsiteX146" fmla="*/ 185229 w 3862014"/>
              <a:gd name="connsiteY146" fmla="*/ 317205 h 458442"/>
              <a:gd name="connsiteX147" fmla="*/ 226907 w 3862014"/>
              <a:gd name="connsiteY147" fmla="*/ 303312 h 458442"/>
              <a:gd name="connsiteX148" fmla="*/ 1852285 w 3862014"/>
              <a:gd name="connsiteY148" fmla="*/ 280158 h 458442"/>
              <a:gd name="connsiteX149" fmla="*/ 1877754 w 3862014"/>
              <a:gd name="connsiteY149" fmla="*/ 280158 h 458442"/>
              <a:gd name="connsiteX150" fmla="*/ 1877754 w 3862014"/>
              <a:gd name="connsiteY150" fmla="*/ 310258 h 458442"/>
              <a:gd name="connsiteX151" fmla="*/ 1900906 w 3862014"/>
              <a:gd name="connsiteY151" fmla="*/ 310258 h 458442"/>
              <a:gd name="connsiteX152" fmla="*/ 1900906 w 3862014"/>
              <a:gd name="connsiteY152" fmla="*/ 331097 h 458442"/>
              <a:gd name="connsiteX153" fmla="*/ 1877754 w 3862014"/>
              <a:gd name="connsiteY153" fmla="*/ 331097 h 458442"/>
              <a:gd name="connsiteX154" fmla="*/ 1877754 w 3862014"/>
              <a:gd name="connsiteY154" fmla="*/ 372772 h 458442"/>
              <a:gd name="connsiteX155" fmla="*/ 1898592 w 3862014"/>
              <a:gd name="connsiteY155" fmla="*/ 393611 h 458442"/>
              <a:gd name="connsiteX156" fmla="*/ 1903222 w 3862014"/>
              <a:gd name="connsiteY156" fmla="*/ 393611 h 458442"/>
              <a:gd name="connsiteX157" fmla="*/ 1903222 w 3862014"/>
              <a:gd name="connsiteY157" fmla="*/ 416763 h 458442"/>
              <a:gd name="connsiteX158" fmla="*/ 1893961 w 3862014"/>
              <a:gd name="connsiteY158" fmla="*/ 416763 h 458442"/>
              <a:gd name="connsiteX159" fmla="*/ 1849969 w 3862014"/>
              <a:gd name="connsiteY159" fmla="*/ 377404 h 458442"/>
              <a:gd name="connsiteX160" fmla="*/ 1849969 w 3862014"/>
              <a:gd name="connsiteY160" fmla="*/ 331097 h 458442"/>
              <a:gd name="connsiteX161" fmla="*/ 1838392 w 3862014"/>
              <a:gd name="connsiteY161" fmla="*/ 331097 h 458442"/>
              <a:gd name="connsiteX162" fmla="*/ 1838392 w 3862014"/>
              <a:gd name="connsiteY162" fmla="*/ 310258 h 458442"/>
              <a:gd name="connsiteX163" fmla="*/ 1852285 w 3862014"/>
              <a:gd name="connsiteY163" fmla="*/ 310258 h 458442"/>
              <a:gd name="connsiteX164" fmla="*/ 1852285 w 3862014"/>
              <a:gd name="connsiteY164" fmla="*/ 280158 h 458442"/>
              <a:gd name="connsiteX165" fmla="*/ 1768932 w 3862014"/>
              <a:gd name="connsiteY165" fmla="*/ 280158 h 458442"/>
              <a:gd name="connsiteX166" fmla="*/ 1794401 w 3862014"/>
              <a:gd name="connsiteY166" fmla="*/ 280158 h 458442"/>
              <a:gd name="connsiteX167" fmla="*/ 1794401 w 3862014"/>
              <a:gd name="connsiteY167" fmla="*/ 310258 h 458442"/>
              <a:gd name="connsiteX168" fmla="*/ 1817553 w 3862014"/>
              <a:gd name="connsiteY168" fmla="*/ 310258 h 458442"/>
              <a:gd name="connsiteX169" fmla="*/ 1817553 w 3862014"/>
              <a:gd name="connsiteY169" fmla="*/ 331097 h 458442"/>
              <a:gd name="connsiteX170" fmla="*/ 1794401 w 3862014"/>
              <a:gd name="connsiteY170" fmla="*/ 331097 h 458442"/>
              <a:gd name="connsiteX171" fmla="*/ 1794401 w 3862014"/>
              <a:gd name="connsiteY171" fmla="*/ 372772 h 458442"/>
              <a:gd name="connsiteX172" fmla="*/ 1815239 w 3862014"/>
              <a:gd name="connsiteY172" fmla="*/ 393611 h 458442"/>
              <a:gd name="connsiteX173" fmla="*/ 1819869 w 3862014"/>
              <a:gd name="connsiteY173" fmla="*/ 393611 h 458442"/>
              <a:gd name="connsiteX174" fmla="*/ 1819869 w 3862014"/>
              <a:gd name="connsiteY174" fmla="*/ 416763 h 458442"/>
              <a:gd name="connsiteX175" fmla="*/ 1810608 w 3862014"/>
              <a:gd name="connsiteY175" fmla="*/ 416763 h 458442"/>
              <a:gd name="connsiteX176" fmla="*/ 1766616 w 3862014"/>
              <a:gd name="connsiteY176" fmla="*/ 377404 h 458442"/>
              <a:gd name="connsiteX177" fmla="*/ 1766616 w 3862014"/>
              <a:gd name="connsiteY177" fmla="*/ 331097 h 458442"/>
              <a:gd name="connsiteX178" fmla="*/ 1755039 w 3862014"/>
              <a:gd name="connsiteY178" fmla="*/ 331097 h 458442"/>
              <a:gd name="connsiteX179" fmla="*/ 1755039 w 3862014"/>
              <a:gd name="connsiteY179" fmla="*/ 310258 h 458442"/>
              <a:gd name="connsiteX180" fmla="*/ 1768932 w 3862014"/>
              <a:gd name="connsiteY180" fmla="*/ 310258 h 458442"/>
              <a:gd name="connsiteX181" fmla="*/ 1768932 w 3862014"/>
              <a:gd name="connsiteY181" fmla="*/ 280158 h 458442"/>
              <a:gd name="connsiteX182" fmla="*/ 1474881 w 3862014"/>
              <a:gd name="connsiteY182" fmla="*/ 266266 h 458442"/>
              <a:gd name="connsiteX183" fmla="*/ 1502666 w 3862014"/>
              <a:gd name="connsiteY183" fmla="*/ 266266 h 458442"/>
              <a:gd name="connsiteX184" fmla="*/ 1532764 w 3862014"/>
              <a:gd name="connsiteY184" fmla="*/ 340357 h 458442"/>
              <a:gd name="connsiteX185" fmla="*/ 1539711 w 3862014"/>
              <a:gd name="connsiteY185" fmla="*/ 361196 h 458442"/>
              <a:gd name="connsiteX186" fmla="*/ 1546657 w 3862014"/>
              <a:gd name="connsiteY186" fmla="*/ 340357 h 458442"/>
              <a:gd name="connsiteX187" fmla="*/ 1576756 w 3862014"/>
              <a:gd name="connsiteY187" fmla="*/ 266266 h 458442"/>
              <a:gd name="connsiteX188" fmla="*/ 1604541 w 3862014"/>
              <a:gd name="connsiteY188" fmla="*/ 266266 h 458442"/>
              <a:gd name="connsiteX189" fmla="*/ 1616116 w 3862014"/>
              <a:gd name="connsiteY189" fmla="*/ 414448 h 458442"/>
              <a:gd name="connsiteX190" fmla="*/ 1588332 w 3862014"/>
              <a:gd name="connsiteY190" fmla="*/ 414448 h 458442"/>
              <a:gd name="connsiteX191" fmla="*/ 1581386 w 3862014"/>
              <a:gd name="connsiteY191" fmla="*/ 331096 h 458442"/>
              <a:gd name="connsiteX192" fmla="*/ 1581386 w 3862014"/>
              <a:gd name="connsiteY192" fmla="*/ 307943 h 458442"/>
              <a:gd name="connsiteX193" fmla="*/ 1574441 w 3862014"/>
              <a:gd name="connsiteY193" fmla="*/ 331096 h 458442"/>
              <a:gd name="connsiteX194" fmla="*/ 1551287 w 3862014"/>
              <a:gd name="connsiteY194" fmla="*/ 388980 h 458442"/>
              <a:gd name="connsiteX195" fmla="*/ 1528134 w 3862014"/>
              <a:gd name="connsiteY195" fmla="*/ 388980 h 458442"/>
              <a:gd name="connsiteX196" fmla="*/ 1504980 w 3862014"/>
              <a:gd name="connsiteY196" fmla="*/ 331096 h 458442"/>
              <a:gd name="connsiteX197" fmla="*/ 1495718 w 3862014"/>
              <a:gd name="connsiteY197" fmla="*/ 307943 h 458442"/>
              <a:gd name="connsiteX198" fmla="*/ 1495718 w 3862014"/>
              <a:gd name="connsiteY198" fmla="*/ 331096 h 458442"/>
              <a:gd name="connsiteX199" fmla="*/ 1488773 w 3862014"/>
              <a:gd name="connsiteY199" fmla="*/ 414448 h 458442"/>
              <a:gd name="connsiteX200" fmla="*/ 1460989 w 3862014"/>
              <a:gd name="connsiteY200" fmla="*/ 414448 h 458442"/>
              <a:gd name="connsiteX201" fmla="*/ 1474881 w 3862014"/>
              <a:gd name="connsiteY201" fmla="*/ 266266 h 458442"/>
              <a:gd name="connsiteX202" fmla="*/ 1247977 w 3862014"/>
              <a:gd name="connsiteY202" fmla="*/ 266266 h 458442"/>
              <a:gd name="connsiteX203" fmla="*/ 1273446 w 3862014"/>
              <a:gd name="connsiteY203" fmla="*/ 266266 h 458442"/>
              <a:gd name="connsiteX204" fmla="*/ 1273446 w 3862014"/>
              <a:gd name="connsiteY204" fmla="*/ 414448 h 458442"/>
              <a:gd name="connsiteX205" fmla="*/ 1247977 w 3862014"/>
              <a:gd name="connsiteY205" fmla="*/ 414448 h 458442"/>
              <a:gd name="connsiteX206" fmla="*/ 1247977 w 3862014"/>
              <a:gd name="connsiteY206" fmla="*/ 405187 h 458442"/>
              <a:gd name="connsiteX207" fmla="*/ 1247977 w 3862014"/>
              <a:gd name="connsiteY207" fmla="*/ 398241 h 458442"/>
              <a:gd name="connsiteX208" fmla="*/ 1215561 w 3862014"/>
              <a:gd name="connsiteY208" fmla="*/ 416764 h 458442"/>
              <a:gd name="connsiteX209" fmla="*/ 1169255 w 3862014"/>
              <a:gd name="connsiteY209" fmla="*/ 361196 h 458442"/>
              <a:gd name="connsiteX210" fmla="*/ 1217877 w 3862014"/>
              <a:gd name="connsiteY210" fmla="*/ 305628 h 458442"/>
              <a:gd name="connsiteX211" fmla="*/ 1247977 w 3862014"/>
              <a:gd name="connsiteY211" fmla="*/ 319519 h 458442"/>
              <a:gd name="connsiteX212" fmla="*/ 1247977 w 3862014"/>
              <a:gd name="connsiteY212" fmla="*/ 312573 h 458442"/>
              <a:gd name="connsiteX213" fmla="*/ 1247977 w 3862014"/>
              <a:gd name="connsiteY213" fmla="*/ 266266 h 458442"/>
              <a:gd name="connsiteX214" fmla="*/ 986343 w 3862014"/>
              <a:gd name="connsiteY214" fmla="*/ 266266 h 458442"/>
              <a:gd name="connsiteX215" fmla="*/ 1011811 w 3862014"/>
              <a:gd name="connsiteY215" fmla="*/ 266266 h 458442"/>
              <a:gd name="connsiteX216" fmla="*/ 1011811 w 3862014"/>
              <a:gd name="connsiteY216" fmla="*/ 289420 h 458442"/>
              <a:gd name="connsiteX217" fmla="*/ 986343 w 3862014"/>
              <a:gd name="connsiteY217" fmla="*/ 289420 h 458442"/>
              <a:gd name="connsiteX218" fmla="*/ 986343 w 3862014"/>
              <a:gd name="connsiteY218" fmla="*/ 266266 h 458442"/>
              <a:gd name="connsiteX219" fmla="*/ 810376 w 3862014"/>
              <a:gd name="connsiteY219" fmla="*/ 266266 h 458442"/>
              <a:gd name="connsiteX220" fmla="*/ 838160 w 3862014"/>
              <a:gd name="connsiteY220" fmla="*/ 266266 h 458442"/>
              <a:gd name="connsiteX221" fmla="*/ 868260 w 3862014"/>
              <a:gd name="connsiteY221" fmla="*/ 340357 h 458442"/>
              <a:gd name="connsiteX222" fmla="*/ 875206 w 3862014"/>
              <a:gd name="connsiteY222" fmla="*/ 361196 h 458442"/>
              <a:gd name="connsiteX223" fmla="*/ 882152 w 3862014"/>
              <a:gd name="connsiteY223" fmla="*/ 340357 h 458442"/>
              <a:gd name="connsiteX224" fmla="*/ 912252 w 3862014"/>
              <a:gd name="connsiteY224" fmla="*/ 266266 h 458442"/>
              <a:gd name="connsiteX225" fmla="*/ 940036 w 3862014"/>
              <a:gd name="connsiteY225" fmla="*/ 266266 h 458442"/>
              <a:gd name="connsiteX226" fmla="*/ 953927 w 3862014"/>
              <a:gd name="connsiteY226" fmla="*/ 414448 h 458442"/>
              <a:gd name="connsiteX227" fmla="*/ 926143 w 3862014"/>
              <a:gd name="connsiteY227" fmla="*/ 414448 h 458442"/>
              <a:gd name="connsiteX228" fmla="*/ 919197 w 3862014"/>
              <a:gd name="connsiteY228" fmla="*/ 331096 h 458442"/>
              <a:gd name="connsiteX229" fmla="*/ 919197 w 3862014"/>
              <a:gd name="connsiteY229" fmla="*/ 307943 h 458442"/>
              <a:gd name="connsiteX230" fmla="*/ 912252 w 3862014"/>
              <a:gd name="connsiteY230" fmla="*/ 331096 h 458442"/>
              <a:gd name="connsiteX231" fmla="*/ 889097 w 3862014"/>
              <a:gd name="connsiteY231" fmla="*/ 388980 h 458442"/>
              <a:gd name="connsiteX232" fmla="*/ 865945 w 3862014"/>
              <a:gd name="connsiteY232" fmla="*/ 388980 h 458442"/>
              <a:gd name="connsiteX233" fmla="*/ 842790 w 3862014"/>
              <a:gd name="connsiteY233" fmla="*/ 331096 h 458442"/>
              <a:gd name="connsiteX234" fmla="*/ 833529 w 3862014"/>
              <a:gd name="connsiteY234" fmla="*/ 307943 h 458442"/>
              <a:gd name="connsiteX235" fmla="*/ 833529 w 3862014"/>
              <a:gd name="connsiteY235" fmla="*/ 331096 h 458442"/>
              <a:gd name="connsiteX236" fmla="*/ 826583 w 3862014"/>
              <a:gd name="connsiteY236" fmla="*/ 414448 h 458442"/>
              <a:gd name="connsiteX237" fmla="*/ 798799 w 3862014"/>
              <a:gd name="connsiteY237" fmla="*/ 414448 h 458442"/>
              <a:gd name="connsiteX238" fmla="*/ 810376 w 3862014"/>
              <a:gd name="connsiteY238" fmla="*/ 266266 h 458442"/>
              <a:gd name="connsiteX239" fmla="*/ 421396 w 3862014"/>
              <a:gd name="connsiteY239" fmla="*/ 266266 h 458442"/>
              <a:gd name="connsiteX240" fmla="*/ 446864 w 3862014"/>
              <a:gd name="connsiteY240" fmla="*/ 266266 h 458442"/>
              <a:gd name="connsiteX241" fmla="*/ 446864 w 3862014"/>
              <a:gd name="connsiteY241" fmla="*/ 289420 h 458442"/>
              <a:gd name="connsiteX242" fmla="*/ 421396 w 3862014"/>
              <a:gd name="connsiteY242" fmla="*/ 289420 h 458442"/>
              <a:gd name="connsiteX243" fmla="*/ 421396 w 3862014"/>
              <a:gd name="connsiteY243" fmla="*/ 266266 h 458442"/>
              <a:gd name="connsiteX244" fmla="*/ 303313 w 3862014"/>
              <a:gd name="connsiteY244" fmla="*/ 266266 h 458442"/>
              <a:gd name="connsiteX245" fmla="*/ 328781 w 3862014"/>
              <a:gd name="connsiteY245" fmla="*/ 266266 h 458442"/>
              <a:gd name="connsiteX246" fmla="*/ 328781 w 3862014"/>
              <a:gd name="connsiteY246" fmla="*/ 344989 h 458442"/>
              <a:gd name="connsiteX247" fmla="*/ 342674 w 3862014"/>
              <a:gd name="connsiteY247" fmla="*/ 344989 h 458442"/>
              <a:gd name="connsiteX248" fmla="*/ 368142 w 3862014"/>
              <a:gd name="connsiteY248" fmla="*/ 307943 h 458442"/>
              <a:gd name="connsiteX249" fmla="*/ 398243 w 3862014"/>
              <a:gd name="connsiteY249" fmla="*/ 307943 h 458442"/>
              <a:gd name="connsiteX250" fmla="*/ 365826 w 3862014"/>
              <a:gd name="connsiteY250" fmla="*/ 356564 h 458442"/>
              <a:gd name="connsiteX251" fmla="*/ 402872 w 3862014"/>
              <a:gd name="connsiteY251" fmla="*/ 414448 h 458442"/>
              <a:gd name="connsiteX252" fmla="*/ 372774 w 3862014"/>
              <a:gd name="connsiteY252" fmla="*/ 414448 h 458442"/>
              <a:gd name="connsiteX253" fmla="*/ 344990 w 3862014"/>
              <a:gd name="connsiteY253" fmla="*/ 368141 h 458442"/>
              <a:gd name="connsiteX254" fmla="*/ 328781 w 3862014"/>
              <a:gd name="connsiteY254" fmla="*/ 368141 h 458442"/>
              <a:gd name="connsiteX255" fmla="*/ 328781 w 3862014"/>
              <a:gd name="connsiteY255" fmla="*/ 414448 h 458442"/>
              <a:gd name="connsiteX256" fmla="*/ 303313 w 3862014"/>
              <a:gd name="connsiteY256" fmla="*/ 414448 h 458442"/>
              <a:gd name="connsiteX257" fmla="*/ 303313 w 3862014"/>
              <a:gd name="connsiteY257" fmla="*/ 266266 h 458442"/>
              <a:gd name="connsiteX258" fmla="*/ 11577 w 3862014"/>
              <a:gd name="connsiteY258" fmla="*/ 266266 h 458442"/>
              <a:gd name="connsiteX259" fmla="*/ 39361 w 3862014"/>
              <a:gd name="connsiteY259" fmla="*/ 266266 h 458442"/>
              <a:gd name="connsiteX260" fmla="*/ 69461 w 3862014"/>
              <a:gd name="connsiteY260" fmla="*/ 340357 h 458442"/>
              <a:gd name="connsiteX261" fmla="*/ 76407 w 3862014"/>
              <a:gd name="connsiteY261" fmla="*/ 361196 h 458442"/>
              <a:gd name="connsiteX262" fmla="*/ 83353 w 3862014"/>
              <a:gd name="connsiteY262" fmla="*/ 340357 h 458442"/>
              <a:gd name="connsiteX263" fmla="*/ 113453 w 3862014"/>
              <a:gd name="connsiteY263" fmla="*/ 266266 h 458442"/>
              <a:gd name="connsiteX264" fmla="*/ 143553 w 3862014"/>
              <a:gd name="connsiteY264" fmla="*/ 266266 h 458442"/>
              <a:gd name="connsiteX265" fmla="*/ 155130 w 3862014"/>
              <a:gd name="connsiteY265" fmla="*/ 414448 h 458442"/>
              <a:gd name="connsiteX266" fmla="*/ 127344 w 3862014"/>
              <a:gd name="connsiteY266" fmla="*/ 414448 h 458442"/>
              <a:gd name="connsiteX267" fmla="*/ 120398 w 3862014"/>
              <a:gd name="connsiteY267" fmla="*/ 331096 h 458442"/>
              <a:gd name="connsiteX268" fmla="*/ 120398 w 3862014"/>
              <a:gd name="connsiteY268" fmla="*/ 307943 h 458442"/>
              <a:gd name="connsiteX269" fmla="*/ 113453 w 3862014"/>
              <a:gd name="connsiteY269" fmla="*/ 331096 h 458442"/>
              <a:gd name="connsiteX270" fmla="*/ 90298 w 3862014"/>
              <a:gd name="connsiteY270" fmla="*/ 388980 h 458442"/>
              <a:gd name="connsiteX271" fmla="*/ 67146 w 3862014"/>
              <a:gd name="connsiteY271" fmla="*/ 388980 h 458442"/>
              <a:gd name="connsiteX272" fmla="*/ 43991 w 3862014"/>
              <a:gd name="connsiteY272" fmla="*/ 331096 h 458442"/>
              <a:gd name="connsiteX273" fmla="*/ 34730 w 3862014"/>
              <a:gd name="connsiteY273" fmla="*/ 307943 h 458442"/>
              <a:gd name="connsiteX274" fmla="*/ 34730 w 3862014"/>
              <a:gd name="connsiteY274" fmla="*/ 331096 h 458442"/>
              <a:gd name="connsiteX275" fmla="*/ 27785 w 3862014"/>
              <a:gd name="connsiteY275" fmla="*/ 414448 h 458442"/>
              <a:gd name="connsiteX276" fmla="*/ 0 w 3862014"/>
              <a:gd name="connsiteY276" fmla="*/ 414448 h 458442"/>
              <a:gd name="connsiteX277" fmla="*/ 11577 w 3862014"/>
              <a:gd name="connsiteY277" fmla="*/ 266266 h 458442"/>
              <a:gd name="connsiteX278" fmla="*/ 3574908 w 3862014"/>
              <a:gd name="connsiteY278" fmla="*/ 127345 h 458442"/>
              <a:gd name="connsiteX279" fmla="*/ 3544809 w 3862014"/>
              <a:gd name="connsiteY279" fmla="*/ 141236 h 458442"/>
              <a:gd name="connsiteX280" fmla="*/ 3558701 w 3862014"/>
              <a:gd name="connsiteY280" fmla="*/ 152813 h 458442"/>
              <a:gd name="connsiteX281" fmla="*/ 3579540 w 3862014"/>
              <a:gd name="connsiteY281" fmla="*/ 129661 h 458442"/>
              <a:gd name="connsiteX282" fmla="*/ 3579540 w 3862014"/>
              <a:gd name="connsiteY282" fmla="*/ 127345 h 458442"/>
              <a:gd name="connsiteX283" fmla="*/ 3574908 w 3862014"/>
              <a:gd name="connsiteY283" fmla="*/ 127345 h 458442"/>
              <a:gd name="connsiteX284" fmla="*/ 333415 w 3862014"/>
              <a:gd name="connsiteY284" fmla="*/ 127345 h 458442"/>
              <a:gd name="connsiteX285" fmla="*/ 303315 w 3862014"/>
              <a:gd name="connsiteY285" fmla="*/ 141236 h 458442"/>
              <a:gd name="connsiteX286" fmla="*/ 317208 w 3862014"/>
              <a:gd name="connsiteY286" fmla="*/ 152813 h 458442"/>
              <a:gd name="connsiteX287" fmla="*/ 338047 w 3862014"/>
              <a:gd name="connsiteY287" fmla="*/ 129661 h 458442"/>
              <a:gd name="connsiteX288" fmla="*/ 338047 w 3862014"/>
              <a:gd name="connsiteY288" fmla="*/ 127345 h 458442"/>
              <a:gd name="connsiteX289" fmla="*/ 333415 w 3862014"/>
              <a:gd name="connsiteY289" fmla="*/ 127345 h 458442"/>
              <a:gd name="connsiteX290" fmla="*/ 3405888 w 3862014"/>
              <a:gd name="connsiteY290" fmla="*/ 85669 h 458442"/>
              <a:gd name="connsiteX291" fmla="*/ 3380418 w 3862014"/>
              <a:gd name="connsiteY291" fmla="*/ 118083 h 458442"/>
              <a:gd name="connsiteX292" fmla="*/ 3405888 w 3862014"/>
              <a:gd name="connsiteY292" fmla="*/ 150498 h 458442"/>
              <a:gd name="connsiteX293" fmla="*/ 3431357 w 3862014"/>
              <a:gd name="connsiteY293" fmla="*/ 118083 h 458442"/>
              <a:gd name="connsiteX294" fmla="*/ 3405888 w 3862014"/>
              <a:gd name="connsiteY294" fmla="*/ 85669 h 458442"/>
              <a:gd name="connsiteX295" fmla="*/ 2757587 w 3862014"/>
              <a:gd name="connsiteY295" fmla="*/ 85669 h 458442"/>
              <a:gd name="connsiteX296" fmla="*/ 2727487 w 3862014"/>
              <a:gd name="connsiteY296" fmla="*/ 118084 h 458442"/>
              <a:gd name="connsiteX297" fmla="*/ 2757587 w 3862014"/>
              <a:gd name="connsiteY297" fmla="*/ 150498 h 458442"/>
              <a:gd name="connsiteX298" fmla="*/ 2787687 w 3862014"/>
              <a:gd name="connsiteY298" fmla="*/ 118084 h 458442"/>
              <a:gd name="connsiteX299" fmla="*/ 2757587 w 3862014"/>
              <a:gd name="connsiteY299" fmla="*/ 85669 h 458442"/>
              <a:gd name="connsiteX300" fmla="*/ 3141938 w 3862014"/>
              <a:gd name="connsiteY300" fmla="*/ 83353 h 458442"/>
              <a:gd name="connsiteX301" fmla="*/ 3121099 w 3862014"/>
              <a:gd name="connsiteY301" fmla="*/ 101876 h 458442"/>
              <a:gd name="connsiteX302" fmla="*/ 3158145 w 3862014"/>
              <a:gd name="connsiteY302" fmla="*/ 101876 h 458442"/>
              <a:gd name="connsiteX303" fmla="*/ 3141938 w 3862014"/>
              <a:gd name="connsiteY303" fmla="*/ 83353 h 458442"/>
              <a:gd name="connsiteX304" fmla="*/ 1785139 w 3862014"/>
              <a:gd name="connsiteY304" fmla="*/ 83353 h 458442"/>
              <a:gd name="connsiteX305" fmla="*/ 1764300 w 3862014"/>
              <a:gd name="connsiteY305" fmla="*/ 101876 h 458442"/>
              <a:gd name="connsiteX306" fmla="*/ 1801346 w 3862014"/>
              <a:gd name="connsiteY306" fmla="*/ 101876 h 458442"/>
              <a:gd name="connsiteX307" fmla="*/ 1785139 w 3862014"/>
              <a:gd name="connsiteY307" fmla="*/ 83353 h 458442"/>
              <a:gd name="connsiteX308" fmla="*/ 2113919 w 3862014"/>
              <a:gd name="connsiteY308" fmla="*/ 53255 h 458442"/>
              <a:gd name="connsiteX309" fmla="*/ 2157910 w 3862014"/>
              <a:gd name="connsiteY309" fmla="*/ 53255 h 458442"/>
              <a:gd name="connsiteX310" fmla="*/ 2157910 w 3862014"/>
              <a:gd name="connsiteY310" fmla="*/ 182914 h 458442"/>
              <a:gd name="connsiteX311" fmla="*/ 2113919 w 3862014"/>
              <a:gd name="connsiteY311" fmla="*/ 182914 h 458442"/>
              <a:gd name="connsiteX312" fmla="*/ 2113919 w 3862014"/>
              <a:gd name="connsiteY312" fmla="*/ 53255 h 458442"/>
              <a:gd name="connsiteX313" fmla="*/ 1495723 w 3862014"/>
              <a:gd name="connsiteY313" fmla="*/ 53255 h 458442"/>
              <a:gd name="connsiteX314" fmla="*/ 1539714 w 3862014"/>
              <a:gd name="connsiteY314" fmla="*/ 53255 h 458442"/>
              <a:gd name="connsiteX315" fmla="*/ 1539714 w 3862014"/>
              <a:gd name="connsiteY315" fmla="*/ 182914 h 458442"/>
              <a:gd name="connsiteX316" fmla="*/ 1495723 w 3862014"/>
              <a:gd name="connsiteY316" fmla="*/ 182914 h 458442"/>
              <a:gd name="connsiteX317" fmla="*/ 1495723 w 3862014"/>
              <a:gd name="connsiteY317" fmla="*/ 53255 h 458442"/>
              <a:gd name="connsiteX318" fmla="*/ 3227606 w 3862014"/>
              <a:gd name="connsiteY318" fmla="*/ 53254 h 458442"/>
              <a:gd name="connsiteX319" fmla="*/ 3229922 w 3862014"/>
              <a:gd name="connsiteY319" fmla="*/ 53254 h 458442"/>
              <a:gd name="connsiteX320" fmla="*/ 3271597 w 3862014"/>
              <a:gd name="connsiteY320" fmla="*/ 53254 h 458442"/>
              <a:gd name="connsiteX321" fmla="*/ 3271597 w 3862014"/>
              <a:gd name="connsiteY321" fmla="*/ 76409 h 458442"/>
              <a:gd name="connsiteX322" fmla="*/ 3271597 w 3862014"/>
              <a:gd name="connsiteY322" fmla="*/ 85670 h 458442"/>
              <a:gd name="connsiteX323" fmla="*/ 3313274 w 3862014"/>
              <a:gd name="connsiteY323" fmla="*/ 53254 h 458442"/>
              <a:gd name="connsiteX324" fmla="*/ 3317906 w 3862014"/>
              <a:gd name="connsiteY324" fmla="*/ 53254 h 458442"/>
              <a:gd name="connsiteX325" fmla="*/ 3317906 w 3862014"/>
              <a:gd name="connsiteY325" fmla="*/ 97246 h 458442"/>
              <a:gd name="connsiteX326" fmla="*/ 3308643 w 3862014"/>
              <a:gd name="connsiteY326" fmla="*/ 97246 h 458442"/>
              <a:gd name="connsiteX327" fmla="*/ 3273913 w 3862014"/>
              <a:gd name="connsiteY327" fmla="*/ 120400 h 458442"/>
              <a:gd name="connsiteX328" fmla="*/ 3271597 w 3862014"/>
              <a:gd name="connsiteY328" fmla="*/ 138923 h 458442"/>
              <a:gd name="connsiteX329" fmla="*/ 3271597 w 3862014"/>
              <a:gd name="connsiteY329" fmla="*/ 182914 h 458442"/>
              <a:gd name="connsiteX330" fmla="*/ 3227606 w 3862014"/>
              <a:gd name="connsiteY330" fmla="*/ 182914 h 458442"/>
              <a:gd name="connsiteX331" fmla="*/ 3227606 w 3862014"/>
              <a:gd name="connsiteY331" fmla="*/ 53254 h 458442"/>
              <a:gd name="connsiteX332" fmla="*/ 1873123 w 3862014"/>
              <a:gd name="connsiteY332" fmla="*/ 53254 h 458442"/>
              <a:gd name="connsiteX333" fmla="*/ 1875439 w 3862014"/>
              <a:gd name="connsiteY333" fmla="*/ 53254 h 458442"/>
              <a:gd name="connsiteX334" fmla="*/ 1917114 w 3862014"/>
              <a:gd name="connsiteY334" fmla="*/ 53254 h 458442"/>
              <a:gd name="connsiteX335" fmla="*/ 1917114 w 3862014"/>
              <a:gd name="connsiteY335" fmla="*/ 76409 h 458442"/>
              <a:gd name="connsiteX336" fmla="*/ 1917114 w 3862014"/>
              <a:gd name="connsiteY336" fmla="*/ 85670 h 458442"/>
              <a:gd name="connsiteX337" fmla="*/ 1958791 w 3862014"/>
              <a:gd name="connsiteY337" fmla="*/ 53254 h 458442"/>
              <a:gd name="connsiteX338" fmla="*/ 1963421 w 3862014"/>
              <a:gd name="connsiteY338" fmla="*/ 53254 h 458442"/>
              <a:gd name="connsiteX339" fmla="*/ 1963421 w 3862014"/>
              <a:gd name="connsiteY339" fmla="*/ 97246 h 458442"/>
              <a:gd name="connsiteX340" fmla="*/ 1954160 w 3862014"/>
              <a:gd name="connsiteY340" fmla="*/ 97246 h 458442"/>
              <a:gd name="connsiteX341" fmla="*/ 1919430 w 3862014"/>
              <a:gd name="connsiteY341" fmla="*/ 120400 h 458442"/>
              <a:gd name="connsiteX342" fmla="*/ 1917114 w 3862014"/>
              <a:gd name="connsiteY342" fmla="*/ 138923 h 458442"/>
              <a:gd name="connsiteX343" fmla="*/ 1917114 w 3862014"/>
              <a:gd name="connsiteY343" fmla="*/ 182914 h 458442"/>
              <a:gd name="connsiteX344" fmla="*/ 1873123 w 3862014"/>
              <a:gd name="connsiteY344" fmla="*/ 182914 h 458442"/>
              <a:gd name="connsiteX345" fmla="*/ 1873123 w 3862014"/>
              <a:gd name="connsiteY345" fmla="*/ 53254 h 458442"/>
              <a:gd name="connsiteX346" fmla="*/ 1560550 w 3862014"/>
              <a:gd name="connsiteY346" fmla="*/ 53254 h 458442"/>
              <a:gd name="connsiteX347" fmla="*/ 1606857 w 3862014"/>
              <a:gd name="connsiteY347" fmla="*/ 53254 h 458442"/>
              <a:gd name="connsiteX348" fmla="*/ 1627696 w 3862014"/>
              <a:gd name="connsiteY348" fmla="*/ 122716 h 458442"/>
              <a:gd name="connsiteX349" fmla="*/ 1632326 w 3862014"/>
              <a:gd name="connsiteY349" fmla="*/ 145868 h 458442"/>
              <a:gd name="connsiteX350" fmla="*/ 1636957 w 3862014"/>
              <a:gd name="connsiteY350" fmla="*/ 122716 h 458442"/>
              <a:gd name="connsiteX351" fmla="*/ 1657796 w 3862014"/>
              <a:gd name="connsiteY351" fmla="*/ 53254 h 458442"/>
              <a:gd name="connsiteX352" fmla="*/ 1704103 w 3862014"/>
              <a:gd name="connsiteY352" fmla="*/ 53254 h 458442"/>
              <a:gd name="connsiteX353" fmla="*/ 1660110 w 3862014"/>
              <a:gd name="connsiteY353" fmla="*/ 185230 h 458442"/>
              <a:gd name="connsiteX354" fmla="*/ 1606857 w 3862014"/>
              <a:gd name="connsiteY354" fmla="*/ 185230 h 458442"/>
              <a:gd name="connsiteX355" fmla="*/ 1560550 w 3862014"/>
              <a:gd name="connsiteY355" fmla="*/ 53254 h 458442"/>
              <a:gd name="connsiteX356" fmla="*/ 152817 w 3862014"/>
              <a:gd name="connsiteY356" fmla="*/ 53254 h 458442"/>
              <a:gd name="connsiteX357" fmla="*/ 155133 w 3862014"/>
              <a:gd name="connsiteY357" fmla="*/ 53254 h 458442"/>
              <a:gd name="connsiteX358" fmla="*/ 196808 w 3862014"/>
              <a:gd name="connsiteY358" fmla="*/ 53254 h 458442"/>
              <a:gd name="connsiteX359" fmla="*/ 196808 w 3862014"/>
              <a:gd name="connsiteY359" fmla="*/ 76409 h 458442"/>
              <a:gd name="connsiteX360" fmla="*/ 196808 w 3862014"/>
              <a:gd name="connsiteY360" fmla="*/ 85670 h 458442"/>
              <a:gd name="connsiteX361" fmla="*/ 238485 w 3862014"/>
              <a:gd name="connsiteY361" fmla="*/ 53254 h 458442"/>
              <a:gd name="connsiteX362" fmla="*/ 243115 w 3862014"/>
              <a:gd name="connsiteY362" fmla="*/ 53254 h 458442"/>
              <a:gd name="connsiteX363" fmla="*/ 243115 w 3862014"/>
              <a:gd name="connsiteY363" fmla="*/ 97246 h 458442"/>
              <a:gd name="connsiteX364" fmla="*/ 233853 w 3862014"/>
              <a:gd name="connsiteY364" fmla="*/ 97246 h 458442"/>
              <a:gd name="connsiteX365" fmla="*/ 199124 w 3862014"/>
              <a:gd name="connsiteY365" fmla="*/ 120400 h 458442"/>
              <a:gd name="connsiteX366" fmla="*/ 196808 w 3862014"/>
              <a:gd name="connsiteY366" fmla="*/ 138923 h 458442"/>
              <a:gd name="connsiteX367" fmla="*/ 196808 w 3862014"/>
              <a:gd name="connsiteY367" fmla="*/ 182914 h 458442"/>
              <a:gd name="connsiteX368" fmla="*/ 152817 w 3862014"/>
              <a:gd name="connsiteY368" fmla="*/ 182914 h 458442"/>
              <a:gd name="connsiteX369" fmla="*/ 152817 w 3862014"/>
              <a:gd name="connsiteY369" fmla="*/ 53254 h 458442"/>
              <a:gd name="connsiteX370" fmla="*/ 3741614 w 3862014"/>
              <a:gd name="connsiteY370" fmla="*/ 50938 h 458442"/>
              <a:gd name="connsiteX371" fmla="*/ 3778661 w 3862014"/>
              <a:gd name="connsiteY371" fmla="*/ 74093 h 458442"/>
              <a:gd name="connsiteX372" fmla="*/ 3820337 w 3862014"/>
              <a:gd name="connsiteY372" fmla="*/ 50938 h 458442"/>
              <a:gd name="connsiteX373" fmla="*/ 3862014 w 3862014"/>
              <a:gd name="connsiteY373" fmla="*/ 99561 h 458442"/>
              <a:gd name="connsiteX374" fmla="*/ 3862014 w 3862014"/>
              <a:gd name="connsiteY374" fmla="*/ 182914 h 458442"/>
              <a:gd name="connsiteX375" fmla="*/ 3818021 w 3862014"/>
              <a:gd name="connsiteY375" fmla="*/ 182914 h 458442"/>
              <a:gd name="connsiteX376" fmla="*/ 3818021 w 3862014"/>
              <a:gd name="connsiteY376" fmla="*/ 104191 h 458442"/>
              <a:gd name="connsiteX377" fmla="*/ 3808760 w 3862014"/>
              <a:gd name="connsiteY377" fmla="*/ 87984 h 458442"/>
              <a:gd name="connsiteX378" fmla="*/ 3785607 w 3862014"/>
              <a:gd name="connsiteY378" fmla="*/ 113452 h 458442"/>
              <a:gd name="connsiteX379" fmla="*/ 3785607 w 3862014"/>
              <a:gd name="connsiteY379" fmla="*/ 129661 h 458442"/>
              <a:gd name="connsiteX380" fmla="*/ 3785607 w 3862014"/>
              <a:gd name="connsiteY380" fmla="*/ 182914 h 458442"/>
              <a:gd name="connsiteX381" fmla="*/ 3741614 w 3862014"/>
              <a:gd name="connsiteY381" fmla="*/ 182914 h 458442"/>
              <a:gd name="connsiteX382" fmla="*/ 3741614 w 3862014"/>
              <a:gd name="connsiteY382" fmla="*/ 104191 h 458442"/>
              <a:gd name="connsiteX383" fmla="*/ 3732353 w 3862014"/>
              <a:gd name="connsiteY383" fmla="*/ 87984 h 458442"/>
              <a:gd name="connsiteX384" fmla="*/ 3709200 w 3862014"/>
              <a:gd name="connsiteY384" fmla="*/ 111138 h 458442"/>
              <a:gd name="connsiteX385" fmla="*/ 3706884 w 3862014"/>
              <a:gd name="connsiteY385" fmla="*/ 127345 h 458442"/>
              <a:gd name="connsiteX386" fmla="*/ 3706884 w 3862014"/>
              <a:gd name="connsiteY386" fmla="*/ 182914 h 458442"/>
              <a:gd name="connsiteX387" fmla="*/ 3662893 w 3862014"/>
              <a:gd name="connsiteY387" fmla="*/ 182914 h 458442"/>
              <a:gd name="connsiteX388" fmla="*/ 3662893 w 3862014"/>
              <a:gd name="connsiteY388" fmla="*/ 53254 h 458442"/>
              <a:gd name="connsiteX389" fmla="*/ 3702254 w 3862014"/>
              <a:gd name="connsiteY389" fmla="*/ 53254 h 458442"/>
              <a:gd name="connsiteX390" fmla="*/ 3702254 w 3862014"/>
              <a:gd name="connsiteY390" fmla="*/ 64831 h 458442"/>
              <a:gd name="connsiteX391" fmla="*/ 3702254 w 3862014"/>
              <a:gd name="connsiteY391" fmla="*/ 74093 h 458442"/>
              <a:gd name="connsiteX392" fmla="*/ 3741614 w 3862014"/>
              <a:gd name="connsiteY392" fmla="*/ 50938 h 458442"/>
              <a:gd name="connsiteX393" fmla="*/ 3565647 w 3862014"/>
              <a:gd name="connsiteY393" fmla="*/ 50938 h 458442"/>
              <a:gd name="connsiteX394" fmla="*/ 3625847 w 3862014"/>
              <a:gd name="connsiteY394" fmla="*/ 104191 h 458442"/>
              <a:gd name="connsiteX395" fmla="*/ 3625847 w 3862014"/>
              <a:gd name="connsiteY395" fmla="*/ 182913 h 458442"/>
              <a:gd name="connsiteX396" fmla="*/ 3586486 w 3862014"/>
              <a:gd name="connsiteY396" fmla="*/ 182913 h 458442"/>
              <a:gd name="connsiteX397" fmla="*/ 3586486 w 3862014"/>
              <a:gd name="connsiteY397" fmla="*/ 175967 h 458442"/>
              <a:gd name="connsiteX398" fmla="*/ 3586486 w 3862014"/>
              <a:gd name="connsiteY398" fmla="*/ 166706 h 458442"/>
              <a:gd name="connsiteX399" fmla="*/ 3549440 w 3862014"/>
              <a:gd name="connsiteY399" fmla="*/ 185229 h 458442"/>
              <a:gd name="connsiteX400" fmla="*/ 3505449 w 3862014"/>
              <a:gd name="connsiteY400" fmla="*/ 143552 h 458442"/>
              <a:gd name="connsiteX401" fmla="*/ 3579540 w 3862014"/>
              <a:gd name="connsiteY401" fmla="*/ 101877 h 458442"/>
              <a:gd name="connsiteX402" fmla="*/ 3561017 w 3862014"/>
              <a:gd name="connsiteY402" fmla="*/ 85668 h 458442"/>
              <a:gd name="connsiteX403" fmla="*/ 3526286 w 3862014"/>
              <a:gd name="connsiteY403" fmla="*/ 97245 h 458442"/>
              <a:gd name="connsiteX404" fmla="*/ 3510079 w 3862014"/>
              <a:gd name="connsiteY404" fmla="*/ 67145 h 458442"/>
              <a:gd name="connsiteX405" fmla="*/ 3565647 w 3862014"/>
              <a:gd name="connsiteY405" fmla="*/ 50938 h 458442"/>
              <a:gd name="connsiteX406" fmla="*/ 2035196 w 3862014"/>
              <a:gd name="connsiteY406" fmla="*/ 50938 h 458442"/>
              <a:gd name="connsiteX407" fmla="*/ 2081503 w 3862014"/>
              <a:gd name="connsiteY407" fmla="*/ 64831 h 458442"/>
              <a:gd name="connsiteX408" fmla="*/ 2067612 w 3862014"/>
              <a:gd name="connsiteY408" fmla="*/ 97245 h 458442"/>
              <a:gd name="connsiteX409" fmla="*/ 2037512 w 3862014"/>
              <a:gd name="connsiteY409" fmla="*/ 85668 h 458442"/>
              <a:gd name="connsiteX410" fmla="*/ 2023619 w 3862014"/>
              <a:gd name="connsiteY410" fmla="*/ 92615 h 458442"/>
              <a:gd name="connsiteX411" fmla="*/ 2086135 w 3862014"/>
              <a:gd name="connsiteY411" fmla="*/ 145868 h 458442"/>
              <a:gd name="connsiteX412" fmla="*/ 2032881 w 3862014"/>
              <a:gd name="connsiteY412" fmla="*/ 187545 h 458442"/>
              <a:gd name="connsiteX413" fmla="*/ 1979628 w 3862014"/>
              <a:gd name="connsiteY413" fmla="*/ 169020 h 458442"/>
              <a:gd name="connsiteX414" fmla="*/ 1998151 w 3862014"/>
              <a:gd name="connsiteY414" fmla="*/ 138922 h 458442"/>
              <a:gd name="connsiteX415" fmla="*/ 2030566 w 3862014"/>
              <a:gd name="connsiteY415" fmla="*/ 152813 h 458442"/>
              <a:gd name="connsiteX416" fmla="*/ 2044458 w 3862014"/>
              <a:gd name="connsiteY416" fmla="*/ 145868 h 458442"/>
              <a:gd name="connsiteX417" fmla="*/ 1981944 w 3862014"/>
              <a:gd name="connsiteY417" fmla="*/ 90300 h 458442"/>
              <a:gd name="connsiteX418" fmla="*/ 2035196 w 3862014"/>
              <a:gd name="connsiteY418" fmla="*/ 50938 h 458442"/>
              <a:gd name="connsiteX419" fmla="*/ 1412369 w 3862014"/>
              <a:gd name="connsiteY419" fmla="*/ 50938 h 458442"/>
              <a:gd name="connsiteX420" fmla="*/ 1458676 w 3862014"/>
              <a:gd name="connsiteY420" fmla="*/ 99561 h 458442"/>
              <a:gd name="connsiteX421" fmla="*/ 1458676 w 3862014"/>
              <a:gd name="connsiteY421" fmla="*/ 182914 h 458442"/>
              <a:gd name="connsiteX422" fmla="*/ 1417000 w 3862014"/>
              <a:gd name="connsiteY422" fmla="*/ 182914 h 458442"/>
              <a:gd name="connsiteX423" fmla="*/ 1417000 w 3862014"/>
              <a:gd name="connsiteY423" fmla="*/ 106507 h 458442"/>
              <a:gd name="connsiteX424" fmla="*/ 1403108 w 3862014"/>
              <a:gd name="connsiteY424" fmla="*/ 90300 h 458442"/>
              <a:gd name="connsiteX425" fmla="*/ 1377639 w 3862014"/>
              <a:gd name="connsiteY425" fmla="*/ 108823 h 458442"/>
              <a:gd name="connsiteX426" fmla="*/ 1375323 w 3862014"/>
              <a:gd name="connsiteY426" fmla="*/ 125030 h 458442"/>
              <a:gd name="connsiteX427" fmla="*/ 1375323 w 3862014"/>
              <a:gd name="connsiteY427" fmla="*/ 182914 h 458442"/>
              <a:gd name="connsiteX428" fmla="*/ 1331332 w 3862014"/>
              <a:gd name="connsiteY428" fmla="*/ 182914 h 458442"/>
              <a:gd name="connsiteX429" fmla="*/ 1331332 w 3862014"/>
              <a:gd name="connsiteY429" fmla="*/ 53254 h 458442"/>
              <a:gd name="connsiteX430" fmla="*/ 1370694 w 3862014"/>
              <a:gd name="connsiteY430" fmla="*/ 53254 h 458442"/>
              <a:gd name="connsiteX431" fmla="*/ 1370694 w 3862014"/>
              <a:gd name="connsiteY431" fmla="*/ 64831 h 458442"/>
              <a:gd name="connsiteX432" fmla="*/ 1370694 w 3862014"/>
              <a:gd name="connsiteY432" fmla="*/ 74093 h 458442"/>
              <a:gd name="connsiteX433" fmla="*/ 1412369 w 3862014"/>
              <a:gd name="connsiteY433" fmla="*/ 50938 h 458442"/>
              <a:gd name="connsiteX434" fmla="*/ 993290 w 3862014"/>
              <a:gd name="connsiteY434" fmla="*/ 50938 h 458442"/>
              <a:gd name="connsiteX435" fmla="*/ 1039597 w 3862014"/>
              <a:gd name="connsiteY435" fmla="*/ 64831 h 458442"/>
              <a:gd name="connsiteX436" fmla="*/ 1023390 w 3862014"/>
              <a:gd name="connsiteY436" fmla="*/ 97245 h 458442"/>
              <a:gd name="connsiteX437" fmla="*/ 993290 w 3862014"/>
              <a:gd name="connsiteY437" fmla="*/ 85668 h 458442"/>
              <a:gd name="connsiteX438" fmla="*/ 979397 w 3862014"/>
              <a:gd name="connsiteY438" fmla="*/ 92615 h 458442"/>
              <a:gd name="connsiteX439" fmla="*/ 1041913 w 3862014"/>
              <a:gd name="connsiteY439" fmla="*/ 145868 h 458442"/>
              <a:gd name="connsiteX440" fmla="*/ 988659 w 3862014"/>
              <a:gd name="connsiteY440" fmla="*/ 187545 h 458442"/>
              <a:gd name="connsiteX441" fmla="*/ 935406 w 3862014"/>
              <a:gd name="connsiteY441" fmla="*/ 169020 h 458442"/>
              <a:gd name="connsiteX442" fmla="*/ 956245 w 3862014"/>
              <a:gd name="connsiteY442" fmla="*/ 138922 h 458442"/>
              <a:gd name="connsiteX443" fmla="*/ 988659 w 3862014"/>
              <a:gd name="connsiteY443" fmla="*/ 152813 h 458442"/>
              <a:gd name="connsiteX444" fmla="*/ 1002551 w 3862014"/>
              <a:gd name="connsiteY444" fmla="*/ 145868 h 458442"/>
              <a:gd name="connsiteX445" fmla="*/ 940038 w 3862014"/>
              <a:gd name="connsiteY445" fmla="*/ 90300 h 458442"/>
              <a:gd name="connsiteX446" fmla="*/ 993290 w 3862014"/>
              <a:gd name="connsiteY446" fmla="*/ 50938 h 458442"/>
              <a:gd name="connsiteX447" fmla="*/ 865947 w 3862014"/>
              <a:gd name="connsiteY447" fmla="*/ 50938 h 458442"/>
              <a:gd name="connsiteX448" fmla="*/ 909938 w 3862014"/>
              <a:gd name="connsiteY448" fmla="*/ 50938 h 458442"/>
              <a:gd name="connsiteX449" fmla="*/ 909938 w 3862014"/>
              <a:gd name="connsiteY449" fmla="*/ 182913 h 458442"/>
              <a:gd name="connsiteX450" fmla="*/ 868263 w 3862014"/>
              <a:gd name="connsiteY450" fmla="*/ 182913 h 458442"/>
              <a:gd name="connsiteX451" fmla="*/ 868263 w 3862014"/>
              <a:gd name="connsiteY451" fmla="*/ 171336 h 458442"/>
              <a:gd name="connsiteX452" fmla="*/ 868263 w 3862014"/>
              <a:gd name="connsiteY452" fmla="*/ 162075 h 458442"/>
              <a:gd name="connsiteX453" fmla="*/ 826586 w 3862014"/>
              <a:gd name="connsiteY453" fmla="*/ 185229 h 458442"/>
              <a:gd name="connsiteX454" fmla="*/ 780279 w 3862014"/>
              <a:gd name="connsiteY454" fmla="*/ 136606 h 458442"/>
              <a:gd name="connsiteX455" fmla="*/ 780279 w 3862014"/>
              <a:gd name="connsiteY455" fmla="*/ 53254 h 458442"/>
              <a:gd name="connsiteX456" fmla="*/ 824270 w 3862014"/>
              <a:gd name="connsiteY456" fmla="*/ 53254 h 458442"/>
              <a:gd name="connsiteX457" fmla="*/ 824270 w 3862014"/>
              <a:gd name="connsiteY457" fmla="*/ 129661 h 458442"/>
              <a:gd name="connsiteX458" fmla="*/ 838163 w 3862014"/>
              <a:gd name="connsiteY458" fmla="*/ 145868 h 458442"/>
              <a:gd name="connsiteX459" fmla="*/ 865947 w 3862014"/>
              <a:gd name="connsiteY459" fmla="*/ 108822 h 458442"/>
              <a:gd name="connsiteX460" fmla="*/ 865947 w 3862014"/>
              <a:gd name="connsiteY460" fmla="*/ 50938 h 458442"/>
              <a:gd name="connsiteX461" fmla="*/ 622834 w 3862014"/>
              <a:gd name="connsiteY461" fmla="*/ 50938 h 458442"/>
              <a:gd name="connsiteX462" fmla="*/ 659880 w 3862014"/>
              <a:gd name="connsiteY462" fmla="*/ 74093 h 458442"/>
              <a:gd name="connsiteX463" fmla="*/ 701556 w 3862014"/>
              <a:gd name="connsiteY463" fmla="*/ 50938 h 458442"/>
              <a:gd name="connsiteX464" fmla="*/ 743233 w 3862014"/>
              <a:gd name="connsiteY464" fmla="*/ 99561 h 458442"/>
              <a:gd name="connsiteX465" fmla="*/ 743233 w 3862014"/>
              <a:gd name="connsiteY465" fmla="*/ 182914 h 458442"/>
              <a:gd name="connsiteX466" fmla="*/ 699241 w 3862014"/>
              <a:gd name="connsiteY466" fmla="*/ 182914 h 458442"/>
              <a:gd name="connsiteX467" fmla="*/ 699241 w 3862014"/>
              <a:gd name="connsiteY467" fmla="*/ 104191 h 458442"/>
              <a:gd name="connsiteX468" fmla="*/ 689979 w 3862014"/>
              <a:gd name="connsiteY468" fmla="*/ 87984 h 458442"/>
              <a:gd name="connsiteX469" fmla="*/ 666827 w 3862014"/>
              <a:gd name="connsiteY469" fmla="*/ 113452 h 458442"/>
              <a:gd name="connsiteX470" fmla="*/ 666827 w 3862014"/>
              <a:gd name="connsiteY470" fmla="*/ 129661 h 458442"/>
              <a:gd name="connsiteX471" fmla="*/ 666827 w 3862014"/>
              <a:gd name="connsiteY471" fmla="*/ 182914 h 458442"/>
              <a:gd name="connsiteX472" fmla="*/ 622834 w 3862014"/>
              <a:gd name="connsiteY472" fmla="*/ 182914 h 458442"/>
              <a:gd name="connsiteX473" fmla="*/ 622834 w 3862014"/>
              <a:gd name="connsiteY473" fmla="*/ 104191 h 458442"/>
              <a:gd name="connsiteX474" fmla="*/ 613573 w 3862014"/>
              <a:gd name="connsiteY474" fmla="*/ 87984 h 458442"/>
              <a:gd name="connsiteX475" fmla="*/ 590420 w 3862014"/>
              <a:gd name="connsiteY475" fmla="*/ 111138 h 458442"/>
              <a:gd name="connsiteX476" fmla="*/ 588104 w 3862014"/>
              <a:gd name="connsiteY476" fmla="*/ 127345 h 458442"/>
              <a:gd name="connsiteX477" fmla="*/ 588104 w 3862014"/>
              <a:gd name="connsiteY477" fmla="*/ 182914 h 458442"/>
              <a:gd name="connsiteX478" fmla="*/ 544113 w 3862014"/>
              <a:gd name="connsiteY478" fmla="*/ 182914 h 458442"/>
              <a:gd name="connsiteX479" fmla="*/ 544113 w 3862014"/>
              <a:gd name="connsiteY479" fmla="*/ 53254 h 458442"/>
              <a:gd name="connsiteX480" fmla="*/ 583475 w 3862014"/>
              <a:gd name="connsiteY480" fmla="*/ 53254 h 458442"/>
              <a:gd name="connsiteX481" fmla="*/ 583475 w 3862014"/>
              <a:gd name="connsiteY481" fmla="*/ 64831 h 458442"/>
              <a:gd name="connsiteX482" fmla="*/ 583475 w 3862014"/>
              <a:gd name="connsiteY482" fmla="*/ 74093 h 458442"/>
              <a:gd name="connsiteX483" fmla="*/ 622834 w 3862014"/>
              <a:gd name="connsiteY483" fmla="*/ 50938 h 458442"/>
              <a:gd name="connsiteX484" fmla="*/ 463074 w 3862014"/>
              <a:gd name="connsiteY484" fmla="*/ 50938 h 458442"/>
              <a:gd name="connsiteX485" fmla="*/ 509382 w 3862014"/>
              <a:gd name="connsiteY485" fmla="*/ 64831 h 458442"/>
              <a:gd name="connsiteX486" fmla="*/ 495490 w 3862014"/>
              <a:gd name="connsiteY486" fmla="*/ 97245 h 458442"/>
              <a:gd name="connsiteX487" fmla="*/ 465390 w 3862014"/>
              <a:gd name="connsiteY487" fmla="*/ 85668 h 458442"/>
              <a:gd name="connsiteX488" fmla="*/ 451497 w 3862014"/>
              <a:gd name="connsiteY488" fmla="*/ 92615 h 458442"/>
              <a:gd name="connsiteX489" fmla="*/ 514013 w 3862014"/>
              <a:gd name="connsiteY489" fmla="*/ 145868 h 458442"/>
              <a:gd name="connsiteX490" fmla="*/ 460758 w 3862014"/>
              <a:gd name="connsiteY490" fmla="*/ 187545 h 458442"/>
              <a:gd name="connsiteX491" fmla="*/ 407507 w 3862014"/>
              <a:gd name="connsiteY491" fmla="*/ 169020 h 458442"/>
              <a:gd name="connsiteX492" fmla="*/ 426029 w 3862014"/>
              <a:gd name="connsiteY492" fmla="*/ 138922 h 458442"/>
              <a:gd name="connsiteX493" fmla="*/ 458444 w 3862014"/>
              <a:gd name="connsiteY493" fmla="*/ 152813 h 458442"/>
              <a:gd name="connsiteX494" fmla="*/ 472335 w 3862014"/>
              <a:gd name="connsiteY494" fmla="*/ 145868 h 458442"/>
              <a:gd name="connsiteX495" fmla="*/ 409822 w 3862014"/>
              <a:gd name="connsiteY495" fmla="*/ 90300 h 458442"/>
              <a:gd name="connsiteX496" fmla="*/ 463074 w 3862014"/>
              <a:gd name="connsiteY496" fmla="*/ 50938 h 458442"/>
              <a:gd name="connsiteX497" fmla="*/ 321838 w 3862014"/>
              <a:gd name="connsiteY497" fmla="*/ 50938 h 458442"/>
              <a:gd name="connsiteX498" fmla="*/ 382039 w 3862014"/>
              <a:gd name="connsiteY498" fmla="*/ 104191 h 458442"/>
              <a:gd name="connsiteX499" fmla="*/ 382039 w 3862014"/>
              <a:gd name="connsiteY499" fmla="*/ 182913 h 458442"/>
              <a:gd name="connsiteX500" fmla="*/ 342676 w 3862014"/>
              <a:gd name="connsiteY500" fmla="*/ 182913 h 458442"/>
              <a:gd name="connsiteX501" fmla="*/ 342676 w 3862014"/>
              <a:gd name="connsiteY501" fmla="*/ 175967 h 458442"/>
              <a:gd name="connsiteX502" fmla="*/ 342676 w 3862014"/>
              <a:gd name="connsiteY502" fmla="*/ 166706 h 458442"/>
              <a:gd name="connsiteX503" fmla="*/ 305632 w 3862014"/>
              <a:gd name="connsiteY503" fmla="*/ 185229 h 458442"/>
              <a:gd name="connsiteX504" fmla="*/ 261640 w 3862014"/>
              <a:gd name="connsiteY504" fmla="*/ 143552 h 458442"/>
              <a:gd name="connsiteX505" fmla="*/ 335730 w 3862014"/>
              <a:gd name="connsiteY505" fmla="*/ 101877 h 458442"/>
              <a:gd name="connsiteX506" fmla="*/ 317208 w 3862014"/>
              <a:gd name="connsiteY506" fmla="*/ 85668 h 458442"/>
              <a:gd name="connsiteX507" fmla="*/ 282477 w 3862014"/>
              <a:gd name="connsiteY507" fmla="*/ 97245 h 458442"/>
              <a:gd name="connsiteX508" fmla="*/ 266270 w 3862014"/>
              <a:gd name="connsiteY508" fmla="*/ 67145 h 458442"/>
              <a:gd name="connsiteX509" fmla="*/ 321838 w 3862014"/>
              <a:gd name="connsiteY509" fmla="*/ 50938 h 458442"/>
              <a:gd name="connsiteX510" fmla="*/ 3139622 w 3862014"/>
              <a:gd name="connsiteY510" fmla="*/ 48623 h 458442"/>
              <a:gd name="connsiteX511" fmla="*/ 3199820 w 3862014"/>
              <a:gd name="connsiteY511" fmla="*/ 111137 h 458442"/>
              <a:gd name="connsiteX512" fmla="*/ 3199820 w 3862014"/>
              <a:gd name="connsiteY512" fmla="*/ 125030 h 458442"/>
              <a:gd name="connsiteX513" fmla="*/ 3116467 w 3862014"/>
              <a:gd name="connsiteY513" fmla="*/ 125030 h 458442"/>
              <a:gd name="connsiteX514" fmla="*/ 3146567 w 3862014"/>
              <a:gd name="connsiteY514" fmla="*/ 148183 h 458442"/>
              <a:gd name="connsiteX515" fmla="*/ 3183613 w 3862014"/>
              <a:gd name="connsiteY515" fmla="*/ 134291 h 458442"/>
              <a:gd name="connsiteX516" fmla="*/ 3199820 w 3862014"/>
              <a:gd name="connsiteY516" fmla="*/ 164391 h 458442"/>
              <a:gd name="connsiteX517" fmla="*/ 3144252 w 3862014"/>
              <a:gd name="connsiteY517" fmla="*/ 182914 h 458442"/>
              <a:gd name="connsiteX518" fmla="*/ 3072476 w 3862014"/>
              <a:gd name="connsiteY518" fmla="*/ 113453 h 458442"/>
              <a:gd name="connsiteX519" fmla="*/ 3139622 w 3862014"/>
              <a:gd name="connsiteY519" fmla="*/ 48623 h 458442"/>
              <a:gd name="connsiteX520" fmla="*/ 2757587 w 3862014"/>
              <a:gd name="connsiteY520" fmla="*/ 48623 h 458442"/>
              <a:gd name="connsiteX521" fmla="*/ 2831678 w 3862014"/>
              <a:gd name="connsiteY521" fmla="*/ 118084 h 458442"/>
              <a:gd name="connsiteX522" fmla="*/ 2757587 w 3862014"/>
              <a:gd name="connsiteY522" fmla="*/ 185228 h 458442"/>
              <a:gd name="connsiteX523" fmla="*/ 2683496 w 3862014"/>
              <a:gd name="connsiteY523" fmla="*/ 118084 h 458442"/>
              <a:gd name="connsiteX524" fmla="*/ 2757587 w 3862014"/>
              <a:gd name="connsiteY524" fmla="*/ 48623 h 458442"/>
              <a:gd name="connsiteX525" fmla="*/ 2287572 w 3862014"/>
              <a:gd name="connsiteY525" fmla="*/ 48623 h 458442"/>
              <a:gd name="connsiteX526" fmla="*/ 2338511 w 3862014"/>
              <a:gd name="connsiteY526" fmla="*/ 48623 h 458442"/>
              <a:gd name="connsiteX527" fmla="*/ 2357033 w 3862014"/>
              <a:gd name="connsiteY527" fmla="*/ 108823 h 458442"/>
              <a:gd name="connsiteX528" fmla="*/ 2361663 w 3862014"/>
              <a:gd name="connsiteY528" fmla="*/ 129660 h 458442"/>
              <a:gd name="connsiteX529" fmla="*/ 2366295 w 3862014"/>
              <a:gd name="connsiteY529" fmla="*/ 111137 h 458442"/>
              <a:gd name="connsiteX530" fmla="*/ 2382502 w 3862014"/>
              <a:gd name="connsiteY530" fmla="*/ 50939 h 458442"/>
              <a:gd name="connsiteX531" fmla="*/ 2431125 w 3862014"/>
              <a:gd name="connsiteY531" fmla="*/ 50939 h 458442"/>
              <a:gd name="connsiteX532" fmla="*/ 2377870 w 3862014"/>
              <a:gd name="connsiteY532" fmla="*/ 196806 h 458442"/>
              <a:gd name="connsiteX533" fmla="*/ 2322302 w 3862014"/>
              <a:gd name="connsiteY533" fmla="*/ 236167 h 458442"/>
              <a:gd name="connsiteX534" fmla="*/ 2292202 w 3862014"/>
              <a:gd name="connsiteY534" fmla="*/ 226906 h 458442"/>
              <a:gd name="connsiteX535" fmla="*/ 2306095 w 3862014"/>
              <a:gd name="connsiteY535" fmla="*/ 194490 h 458442"/>
              <a:gd name="connsiteX536" fmla="*/ 2319986 w 3862014"/>
              <a:gd name="connsiteY536" fmla="*/ 199122 h 458442"/>
              <a:gd name="connsiteX537" fmla="*/ 2340825 w 3862014"/>
              <a:gd name="connsiteY537" fmla="*/ 185229 h 458442"/>
              <a:gd name="connsiteX538" fmla="*/ 2343141 w 3862014"/>
              <a:gd name="connsiteY538" fmla="*/ 178283 h 458442"/>
              <a:gd name="connsiteX539" fmla="*/ 2287572 w 3862014"/>
              <a:gd name="connsiteY539" fmla="*/ 48623 h 458442"/>
              <a:gd name="connsiteX540" fmla="*/ 1785139 w 3862014"/>
              <a:gd name="connsiteY540" fmla="*/ 48623 h 458442"/>
              <a:gd name="connsiteX541" fmla="*/ 1845337 w 3862014"/>
              <a:gd name="connsiteY541" fmla="*/ 111137 h 458442"/>
              <a:gd name="connsiteX542" fmla="*/ 1845337 w 3862014"/>
              <a:gd name="connsiteY542" fmla="*/ 125030 h 458442"/>
              <a:gd name="connsiteX543" fmla="*/ 1761984 w 3862014"/>
              <a:gd name="connsiteY543" fmla="*/ 125030 h 458442"/>
              <a:gd name="connsiteX544" fmla="*/ 1792084 w 3862014"/>
              <a:gd name="connsiteY544" fmla="*/ 148183 h 458442"/>
              <a:gd name="connsiteX545" fmla="*/ 1829130 w 3862014"/>
              <a:gd name="connsiteY545" fmla="*/ 134291 h 458442"/>
              <a:gd name="connsiteX546" fmla="*/ 1845337 w 3862014"/>
              <a:gd name="connsiteY546" fmla="*/ 164391 h 458442"/>
              <a:gd name="connsiteX547" fmla="*/ 1789769 w 3862014"/>
              <a:gd name="connsiteY547" fmla="*/ 182914 h 458442"/>
              <a:gd name="connsiteX548" fmla="*/ 1717993 w 3862014"/>
              <a:gd name="connsiteY548" fmla="*/ 113453 h 458442"/>
              <a:gd name="connsiteX549" fmla="*/ 1785139 w 3862014"/>
              <a:gd name="connsiteY549" fmla="*/ 48623 h 458442"/>
              <a:gd name="connsiteX550" fmla="*/ 2565414 w 3862014"/>
              <a:gd name="connsiteY550" fmla="*/ 39362 h 458442"/>
              <a:gd name="connsiteX551" fmla="*/ 2565414 w 3862014"/>
              <a:gd name="connsiteY551" fmla="*/ 83353 h 458442"/>
              <a:gd name="connsiteX552" fmla="*/ 2583937 w 3862014"/>
              <a:gd name="connsiteY552" fmla="*/ 83353 h 458442"/>
              <a:gd name="connsiteX553" fmla="*/ 2607089 w 3862014"/>
              <a:gd name="connsiteY553" fmla="*/ 60200 h 458442"/>
              <a:gd name="connsiteX554" fmla="*/ 2579305 w 3862014"/>
              <a:gd name="connsiteY554" fmla="*/ 39362 h 458442"/>
              <a:gd name="connsiteX555" fmla="*/ 2565414 w 3862014"/>
              <a:gd name="connsiteY555" fmla="*/ 39362 h 458442"/>
              <a:gd name="connsiteX556" fmla="*/ 2979862 w 3862014"/>
              <a:gd name="connsiteY556" fmla="*/ 18523 h 458442"/>
              <a:gd name="connsiteX557" fmla="*/ 3021539 w 3862014"/>
              <a:gd name="connsiteY557" fmla="*/ 18523 h 458442"/>
              <a:gd name="connsiteX558" fmla="*/ 3021539 w 3862014"/>
              <a:gd name="connsiteY558" fmla="*/ 55569 h 458442"/>
              <a:gd name="connsiteX559" fmla="*/ 3049323 w 3862014"/>
              <a:gd name="connsiteY559" fmla="*/ 55569 h 458442"/>
              <a:gd name="connsiteX560" fmla="*/ 3049323 w 3862014"/>
              <a:gd name="connsiteY560" fmla="*/ 90299 h 458442"/>
              <a:gd name="connsiteX561" fmla="*/ 3021539 w 3862014"/>
              <a:gd name="connsiteY561" fmla="*/ 90299 h 458442"/>
              <a:gd name="connsiteX562" fmla="*/ 3021539 w 3862014"/>
              <a:gd name="connsiteY562" fmla="*/ 129660 h 458442"/>
              <a:gd name="connsiteX563" fmla="*/ 3044692 w 3862014"/>
              <a:gd name="connsiteY563" fmla="*/ 145867 h 458442"/>
              <a:gd name="connsiteX564" fmla="*/ 3051639 w 3862014"/>
              <a:gd name="connsiteY564" fmla="*/ 145867 h 458442"/>
              <a:gd name="connsiteX565" fmla="*/ 3051639 w 3862014"/>
              <a:gd name="connsiteY565" fmla="*/ 185228 h 458442"/>
              <a:gd name="connsiteX566" fmla="*/ 3040062 w 3862014"/>
              <a:gd name="connsiteY566" fmla="*/ 185228 h 458442"/>
              <a:gd name="connsiteX567" fmla="*/ 2977546 w 3862014"/>
              <a:gd name="connsiteY567" fmla="*/ 136606 h 458442"/>
              <a:gd name="connsiteX568" fmla="*/ 2977546 w 3862014"/>
              <a:gd name="connsiteY568" fmla="*/ 90299 h 458442"/>
              <a:gd name="connsiteX569" fmla="*/ 2961339 w 3862014"/>
              <a:gd name="connsiteY569" fmla="*/ 90299 h 458442"/>
              <a:gd name="connsiteX570" fmla="*/ 2961339 w 3862014"/>
              <a:gd name="connsiteY570" fmla="*/ 55569 h 458442"/>
              <a:gd name="connsiteX571" fmla="*/ 2979862 w 3862014"/>
              <a:gd name="connsiteY571" fmla="*/ 55569 h 458442"/>
              <a:gd name="connsiteX572" fmla="*/ 2979862 w 3862014"/>
              <a:gd name="connsiteY572" fmla="*/ 18523 h 458442"/>
              <a:gd name="connsiteX573" fmla="*/ 2868726 w 3862014"/>
              <a:gd name="connsiteY573" fmla="*/ 18523 h 458442"/>
              <a:gd name="connsiteX574" fmla="*/ 2910403 w 3862014"/>
              <a:gd name="connsiteY574" fmla="*/ 18523 h 458442"/>
              <a:gd name="connsiteX575" fmla="*/ 2910403 w 3862014"/>
              <a:gd name="connsiteY575" fmla="*/ 55569 h 458442"/>
              <a:gd name="connsiteX576" fmla="*/ 2938187 w 3862014"/>
              <a:gd name="connsiteY576" fmla="*/ 55569 h 458442"/>
              <a:gd name="connsiteX577" fmla="*/ 2938187 w 3862014"/>
              <a:gd name="connsiteY577" fmla="*/ 90299 h 458442"/>
              <a:gd name="connsiteX578" fmla="*/ 2910403 w 3862014"/>
              <a:gd name="connsiteY578" fmla="*/ 90299 h 458442"/>
              <a:gd name="connsiteX579" fmla="*/ 2910403 w 3862014"/>
              <a:gd name="connsiteY579" fmla="*/ 129660 h 458442"/>
              <a:gd name="connsiteX580" fmla="*/ 2933556 w 3862014"/>
              <a:gd name="connsiteY580" fmla="*/ 145867 h 458442"/>
              <a:gd name="connsiteX581" fmla="*/ 2940503 w 3862014"/>
              <a:gd name="connsiteY581" fmla="*/ 145867 h 458442"/>
              <a:gd name="connsiteX582" fmla="*/ 2940503 w 3862014"/>
              <a:gd name="connsiteY582" fmla="*/ 185228 h 458442"/>
              <a:gd name="connsiteX583" fmla="*/ 2928926 w 3862014"/>
              <a:gd name="connsiteY583" fmla="*/ 185228 h 458442"/>
              <a:gd name="connsiteX584" fmla="*/ 2866410 w 3862014"/>
              <a:gd name="connsiteY584" fmla="*/ 136606 h 458442"/>
              <a:gd name="connsiteX585" fmla="*/ 2866410 w 3862014"/>
              <a:gd name="connsiteY585" fmla="*/ 90299 h 458442"/>
              <a:gd name="connsiteX586" fmla="*/ 2850203 w 3862014"/>
              <a:gd name="connsiteY586" fmla="*/ 90299 h 458442"/>
              <a:gd name="connsiteX587" fmla="*/ 2850203 w 3862014"/>
              <a:gd name="connsiteY587" fmla="*/ 55569 h 458442"/>
              <a:gd name="connsiteX588" fmla="*/ 2868726 w 3862014"/>
              <a:gd name="connsiteY588" fmla="*/ 55569 h 458442"/>
              <a:gd name="connsiteX589" fmla="*/ 2868726 w 3862014"/>
              <a:gd name="connsiteY589" fmla="*/ 18523 h 458442"/>
              <a:gd name="connsiteX590" fmla="*/ 2206533 w 3862014"/>
              <a:gd name="connsiteY590" fmla="*/ 18523 h 458442"/>
              <a:gd name="connsiteX591" fmla="*/ 2248208 w 3862014"/>
              <a:gd name="connsiteY591" fmla="*/ 18523 h 458442"/>
              <a:gd name="connsiteX592" fmla="*/ 2248208 w 3862014"/>
              <a:gd name="connsiteY592" fmla="*/ 55569 h 458442"/>
              <a:gd name="connsiteX593" fmla="*/ 2275994 w 3862014"/>
              <a:gd name="connsiteY593" fmla="*/ 55569 h 458442"/>
              <a:gd name="connsiteX594" fmla="*/ 2275994 w 3862014"/>
              <a:gd name="connsiteY594" fmla="*/ 90299 h 458442"/>
              <a:gd name="connsiteX595" fmla="*/ 2248208 w 3862014"/>
              <a:gd name="connsiteY595" fmla="*/ 90299 h 458442"/>
              <a:gd name="connsiteX596" fmla="*/ 2248208 w 3862014"/>
              <a:gd name="connsiteY596" fmla="*/ 129660 h 458442"/>
              <a:gd name="connsiteX597" fmla="*/ 2271363 w 3862014"/>
              <a:gd name="connsiteY597" fmla="*/ 145867 h 458442"/>
              <a:gd name="connsiteX598" fmla="*/ 2278308 w 3862014"/>
              <a:gd name="connsiteY598" fmla="*/ 145867 h 458442"/>
              <a:gd name="connsiteX599" fmla="*/ 2278308 w 3862014"/>
              <a:gd name="connsiteY599" fmla="*/ 185228 h 458442"/>
              <a:gd name="connsiteX600" fmla="*/ 2266733 w 3862014"/>
              <a:gd name="connsiteY600" fmla="*/ 185228 h 458442"/>
              <a:gd name="connsiteX601" fmla="*/ 2204217 w 3862014"/>
              <a:gd name="connsiteY601" fmla="*/ 136606 h 458442"/>
              <a:gd name="connsiteX602" fmla="*/ 2204217 w 3862014"/>
              <a:gd name="connsiteY602" fmla="*/ 90299 h 458442"/>
              <a:gd name="connsiteX603" fmla="*/ 2188010 w 3862014"/>
              <a:gd name="connsiteY603" fmla="*/ 90299 h 458442"/>
              <a:gd name="connsiteX604" fmla="*/ 2188010 w 3862014"/>
              <a:gd name="connsiteY604" fmla="*/ 55569 h 458442"/>
              <a:gd name="connsiteX605" fmla="*/ 2206533 w 3862014"/>
              <a:gd name="connsiteY605" fmla="*/ 55569 h 458442"/>
              <a:gd name="connsiteX606" fmla="*/ 2206533 w 3862014"/>
              <a:gd name="connsiteY606" fmla="*/ 18523 h 458442"/>
              <a:gd name="connsiteX607" fmla="*/ 2521423 w 3862014"/>
              <a:gd name="connsiteY607" fmla="*/ 2316 h 458442"/>
              <a:gd name="connsiteX608" fmla="*/ 2581621 w 3862014"/>
              <a:gd name="connsiteY608" fmla="*/ 2316 h 458442"/>
              <a:gd name="connsiteX609" fmla="*/ 2616352 w 3862014"/>
              <a:gd name="connsiteY609" fmla="*/ 6948 h 458442"/>
              <a:gd name="connsiteX610" fmla="*/ 2651082 w 3862014"/>
              <a:gd name="connsiteY610" fmla="*/ 60200 h 458442"/>
              <a:gd name="connsiteX611" fmla="*/ 2623298 w 3862014"/>
              <a:gd name="connsiteY611" fmla="*/ 108823 h 458442"/>
              <a:gd name="connsiteX612" fmla="*/ 2630244 w 3862014"/>
              <a:gd name="connsiteY612" fmla="*/ 120398 h 458442"/>
              <a:gd name="connsiteX613" fmla="*/ 2667289 w 3862014"/>
              <a:gd name="connsiteY613" fmla="*/ 182914 h 458442"/>
              <a:gd name="connsiteX614" fmla="*/ 2618667 w 3862014"/>
              <a:gd name="connsiteY614" fmla="*/ 182914 h 458442"/>
              <a:gd name="connsiteX615" fmla="*/ 2586253 w 3862014"/>
              <a:gd name="connsiteY615" fmla="*/ 120398 h 458442"/>
              <a:gd name="connsiteX616" fmla="*/ 2565414 w 3862014"/>
              <a:gd name="connsiteY616" fmla="*/ 120398 h 458442"/>
              <a:gd name="connsiteX617" fmla="*/ 2565414 w 3862014"/>
              <a:gd name="connsiteY617" fmla="*/ 182914 h 458442"/>
              <a:gd name="connsiteX618" fmla="*/ 2521423 w 3862014"/>
              <a:gd name="connsiteY618" fmla="*/ 182914 h 458442"/>
              <a:gd name="connsiteX619" fmla="*/ 2521423 w 3862014"/>
              <a:gd name="connsiteY619" fmla="*/ 2316 h 458442"/>
              <a:gd name="connsiteX620" fmla="*/ 2116235 w 3862014"/>
              <a:gd name="connsiteY620" fmla="*/ 2316 h 458442"/>
              <a:gd name="connsiteX621" fmla="*/ 2160226 w 3862014"/>
              <a:gd name="connsiteY621" fmla="*/ 2316 h 458442"/>
              <a:gd name="connsiteX622" fmla="*/ 2160226 w 3862014"/>
              <a:gd name="connsiteY622" fmla="*/ 37046 h 458442"/>
              <a:gd name="connsiteX623" fmla="*/ 2116235 w 3862014"/>
              <a:gd name="connsiteY623" fmla="*/ 37046 h 458442"/>
              <a:gd name="connsiteX624" fmla="*/ 2116235 w 3862014"/>
              <a:gd name="connsiteY624" fmla="*/ 2316 h 458442"/>
              <a:gd name="connsiteX625" fmla="*/ 1498039 w 3862014"/>
              <a:gd name="connsiteY625" fmla="*/ 2316 h 458442"/>
              <a:gd name="connsiteX626" fmla="*/ 1542030 w 3862014"/>
              <a:gd name="connsiteY626" fmla="*/ 2316 h 458442"/>
              <a:gd name="connsiteX627" fmla="*/ 1542030 w 3862014"/>
              <a:gd name="connsiteY627" fmla="*/ 37046 h 458442"/>
              <a:gd name="connsiteX628" fmla="*/ 1498039 w 3862014"/>
              <a:gd name="connsiteY628" fmla="*/ 37046 h 458442"/>
              <a:gd name="connsiteX629" fmla="*/ 1498039 w 3862014"/>
              <a:gd name="connsiteY629" fmla="*/ 2316 h 458442"/>
              <a:gd name="connsiteX630" fmla="*/ 1136843 w 3862014"/>
              <a:gd name="connsiteY630" fmla="*/ 2316 h 458442"/>
              <a:gd name="connsiteX631" fmla="*/ 1180834 w 3862014"/>
              <a:gd name="connsiteY631" fmla="*/ 2316 h 458442"/>
              <a:gd name="connsiteX632" fmla="*/ 1180834 w 3862014"/>
              <a:gd name="connsiteY632" fmla="*/ 118085 h 458442"/>
              <a:gd name="connsiteX633" fmla="*/ 1213250 w 3862014"/>
              <a:gd name="connsiteY633" fmla="*/ 148183 h 458442"/>
              <a:gd name="connsiteX634" fmla="*/ 1245665 w 3862014"/>
              <a:gd name="connsiteY634" fmla="*/ 118085 h 458442"/>
              <a:gd name="connsiteX635" fmla="*/ 1245665 w 3862014"/>
              <a:gd name="connsiteY635" fmla="*/ 2316 h 458442"/>
              <a:gd name="connsiteX636" fmla="*/ 1289657 w 3862014"/>
              <a:gd name="connsiteY636" fmla="*/ 2316 h 458442"/>
              <a:gd name="connsiteX637" fmla="*/ 1289657 w 3862014"/>
              <a:gd name="connsiteY637" fmla="*/ 118085 h 458442"/>
              <a:gd name="connsiteX638" fmla="*/ 1213250 w 3862014"/>
              <a:gd name="connsiteY638" fmla="*/ 187544 h 458442"/>
              <a:gd name="connsiteX639" fmla="*/ 1136843 w 3862014"/>
              <a:gd name="connsiteY639" fmla="*/ 118085 h 458442"/>
              <a:gd name="connsiteX640" fmla="*/ 1136843 w 3862014"/>
              <a:gd name="connsiteY640" fmla="*/ 2316 h 458442"/>
              <a:gd name="connsiteX641" fmla="*/ 4634 w 3862014"/>
              <a:gd name="connsiteY641" fmla="*/ 2316 h 458442"/>
              <a:gd name="connsiteX642" fmla="*/ 118087 w 3862014"/>
              <a:gd name="connsiteY642" fmla="*/ 2316 h 458442"/>
              <a:gd name="connsiteX643" fmla="*/ 118087 w 3862014"/>
              <a:gd name="connsiteY643" fmla="*/ 41677 h 458442"/>
              <a:gd name="connsiteX644" fmla="*/ 48625 w 3862014"/>
              <a:gd name="connsiteY644" fmla="*/ 41677 h 458442"/>
              <a:gd name="connsiteX645" fmla="*/ 48625 w 3862014"/>
              <a:gd name="connsiteY645" fmla="*/ 74091 h 458442"/>
              <a:gd name="connsiteX646" fmla="*/ 104194 w 3862014"/>
              <a:gd name="connsiteY646" fmla="*/ 74091 h 458442"/>
              <a:gd name="connsiteX647" fmla="*/ 104194 w 3862014"/>
              <a:gd name="connsiteY647" fmla="*/ 113453 h 458442"/>
              <a:gd name="connsiteX648" fmla="*/ 48625 w 3862014"/>
              <a:gd name="connsiteY648" fmla="*/ 113453 h 458442"/>
              <a:gd name="connsiteX649" fmla="*/ 48625 w 3862014"/>
              <a:gd name="connsiteY649" fmla="*/ 148182 h 458442"/>
              <a:gd name="connsiteX650" fmla="*/ 122717 w 3862014"/>
              <a:gd name="connsiteY650" fmla="*/ 148182 h 458442"/>
              <a:gd name="connsiteX651" fmla="*/ 122717 w 3862014"/>
              <a:gd name="connsiteY651" fmla="*/ 182914 h 458442"/>
              <a:gd name="connsiteX652" fmla="*/ 4634 w 3862014"/>
              <a:gd name="connsiteY652" fmla="*/ 182914 h 458442"/>
              <a:gd name="connsiteX653" fmla="*/ 4634 w 3862014"/>
              <a:gd name="connsiteY653" fmla="*/ 2316 h 458442"/>
              <a:gd name="connsiteX654" fmla="*/ 3431357 w 3862014"/>
              <a:gd name="connsiteY654" fmla="*/ 0 h 458442"/>
              <a:gd name="connsiteX655" fmla="*/ 3475348 w 3862014"/>
              <a:gd name="connsiteY655" fmla="*/ 0 h 458442"/>
              <a:gd name="connsiteX656" fmla="*/ 3475348 w 3862014"/>
              <a:gd name="connsiteY656" fmla="*/ 182914 h 458442"/>
              <a:gd name="connsiteX657" fmla="*/ 3433673 w 3862014"/>
              <a:gd name="connsiteY657" fmla="*/ 182914 h 458442"/>
              <a:gd name="connsiteX658" fmla="*/ 3433673 w 3862014"/>
              <a:gd name="connsiteY658" fmla="*/ 173653 h 458442"/>
              <a:gd name="connsiteX659" fmla="*/ 3433673 w 3862014"/>
              <a:gd name="connsiteY659" fmla="*/ 166705 h 458442"/>
              <a:gd name="connsiteX660" fmla="*/ 3396627 w 3862014"/>
              <a:gd name="connsiteY660" fmla="*/ 185228 h 458442"/>
              <a:gd name="connsiteX661" fmla="*/ 3336427 w 3862014"/>
              <a:gd name="connsiteY661" fmla="*/ 115769 h 458442"/>
              <a:gd name="connsiteX662" fmla="*/ 3396627 w 3862014"/>
              <a:gd name="connsiteY662" fmla="*/ 48623 h 458442"/>
              <a:gd name="connsiteX663" fmla="*/ 3431357 w 3862014"/>
              <a:gd name="connsiteY663" fmla="*/ 60200 h 458442"/>
              <a:gd name="connsiteX664" fmla="*/ 3431357 w 3862014"/>
              <a:gd name="connsiteY664" fmla="*/ 53253 h 458442"/>
              <a:gd name="connsiteX665" fmla="*/ 3431357 w 3862014"/>
              <a:gd name="connsiteY665" fmla="*/ 0 h 4584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Lst>
            <a:rect l="l" t="t" r="r" b="b"/>
            <a:pathLst>
              <a:path w="3862014" h="458442">
                <a:moveTo>
                  <a:pt x="1701785" y="365826"/>
                </a:moveTo>
                <a:lnTo>
                  <a:pt x="1667055" y="382035"/>
                </a:lnTo>
                <a:cubicBezTo>
                  <a:pt x="1667055" y="391296"/>
                  <a:pt x="1671687" y="395926"/>
                  <a:pt x="1683262" y="395926"/>
                </a:cubicBezTo>
                <a:cubicBezTo>
                  <a:pt x="1697155" y="395926"/>
                  <a:pt x="1706417" y="382035"/>
                  <a:pt x="1706417" y="368142"/>
                </a:cubicBezTo>
                <a:lnTo>
                  <a:pt x="1706417" y="365826"/>
                </a:lnTo>
                <a:lnTo>
                  <a:pt x="1701785" y="365826"/>
                </a:lnTo>
                <a:close/>
                <a:moveTo>
                  <a:pt x="240798" y="365826"/>
                </a:moveTo>
                <a:cubicBezTo>
                  <a:pt x="226907" y="365826"/>
                  <a:pt x="206068" y="368142"/>
                  <a:pt x="206068" y="382035"/>
                </a:cubicBezTo>
                <a:cubicBezTo>
                  <a:pt x="206068" y="391296"/>
                  <a:pt x="210698" y="395926"/>
                  <a:pt x="222275" y="395926"/>
                </a:cubicBezTo>
                <a:cubicBezTo>
                  <a:pt x="236168" y="395926"/>
                  <a:pt x="245430" y="382035"/>
                  <a:pt x="245430" y="368142"/>
                </a:cubicBezTo>
                <a:lnTo>
                  <a:pt x="245430" y="365826"/>
                </a:lnTo>
                <a:lnTo>
                  <a:pt x="240798" y="365826"/>
                </a:lnTo>
                <a:close/>
                <a:moveTo>
                  <a:pt x="1227139" y="331096"/>
                </a:moveTo>
                <a:cubicBezTo>
                  <a:pt x="1213246" y="331096"/>
                  <a:pt x="1199354" y="342673"/>
                  <a:pt x="1199354" y="363512"/>
                </a:cubicBezTo>
                <a:cubicBezTo>
                  <a:pt x="1197039" y="382034"/>
                  <a:pt x="1208616" y="395926"/>
                  <a:pt x="1224823" y="395926"/>
                </a:cubicBezTo>
                <a:cubicBezTo>
                  <a:pt x="1238716" y="395926"/>
                  <a:pt x="1252607" y="386664"/>
                  <a:pt x="1252607" y="363512"/>
                </a:cubicBezTo>
                <a:cubicBezTo>
                  <a:pt x="1252607" y="347303"/>
                  <a:pt x="1243345" y="331096"/>
                  <a:pt x="1227139" y="331096"/>
                </a:cubicBezTo>
                <a:close/>
                <a:moveTo>
                  <a:pt x="659877" y="328783"/>
                </a:moveTo>
                <a:cubicBezTo>
                  <a:pt x="643670" y="328783"/>
                  <a:pt x="634408" y="340358"/>
                  <a:pt x="634408" y="358881"/>
                </a:cubicBezTo>
                <a:cubicBezTo>
                  <a:pt x="634408" y="377404"/>
                  <a:pt x="643670" y="391296"/>
                  <a:pt x="662192" y="391296"/>
                </a:cubicBezTo>
                <a:cubicBezTo>
                  <a:pt x="673770" y="391296"/>
                  <a:pt x="685346" y="384351"/>
                  <a:pt x="685346" y="358881"/>
                </a:cubicBezTo>
                <a:cubicBezTo>
                  <a:pt x="685346" y="335728"/>
                  <a:pt x="673770" y="328783"/>
                  <a:pt x="659877" y="328783"/>
                </a:cubicBezTo>
                <a:close/>
                <a:moveTo>
                  <a:pt x="1974997" y="326467"/>
                </a:moveTo>
                <a:cubicBezTo>
                  <a:pt x="1961105" y="326467"/>
                  <a:pt x="1951844" y="335728"/>
                  <a:pt x="1949528" y="349620"/>
                </a:cubicBezTo>
                <a:lnTo>
                  <a:pt x="1995835" y="349620"/>
                </a:lnTo>
                <a:cubicBezTo>
                  <a:pt x="1995835" y="335728"/>
                  <a:pt x="1986574" y="326467"/>
                  <a:pt x="1974997" y="326467"/>
                </a:cubicBezTo>
                <a:close/>
                <a:moveTo>
                  <a:pt x="986343" y="307943"/>
                </a:moveTo>
                <a:lnTo>
                  <a:pt x="1011811" y="307943"/>
                </a:lnTo>
                <a:lnTo>
                  <a:pt x="1011811" y="414448"/>
                </a:lnTo>
                <a:lnTo>
                  <a:pt x="986343" y="414448"/>
                </a:lnTo>
                <a:lnTo>
                  <a:pt x="986343" y="307943"/>
                </a:lnTo>
                <a:close/>
                <a:moveTo>
                  <a:pt x="421396" y="307943"/>
                </a:moveTo>
                <a:lnTo>
                  <a:pt x="446864" y="307943"/>
                </a:lnTo>
                <a:lnTo>
                  <a:pt x="446864" y="414448"/>
                </a:lnTo>
                <a:lnTo>
                  <a:pt x="421396" y="414448"/>
                </a:lnTo>
                <a:lnTo>
                  <a:pt x="421396" y="307943"/>
                </a:lnTo>
                <a:close/>
                <a:moveTo>
                  <a:pt x="2109289" y="305628"/>
                </a:moveTo>
                <a:lnTo>
                  <a:pt x="2113919" y="305628"/>
                </a:lnTo>
                <a:lnTo>
                  <a:pt x="2113919" y="331097"/>
                </a:lnTo>
                <a:lnTo>
                  <a:pt x="2106973" y="331097"/>
                </a:lnTo>
                <a:cubicBezTo>
                  <a:pt x="2095396" y="331097"/>
                  <a:pt x="2083819" y="338044"/>
                  <a:pt x="2076873" y="354251"/>
                </a:cubicBezTo>
                <a:cubicBezTo>
                  <a:pt x="2074558" y="358881"/>
                  <a:pt x="2074558" y="365828"/>
                  <a:pt x="2074558" y="370458"/>
                </a:cubicBezTo>
                <a:lnTo>
                  <a:pt x="2074558" y="414449"/>
                </a:lnTo>
                <a:lnTo>
                  <a:pt x="2049089" y="414449"/>
                </a:lnTo>
                <a:lnTo>
                  <a:pt x="2049089" y="307944"/>
                </a:lnTo>
                <a:lnTo>
                  <a:pt x="2074558" y="307944"/>
                </a:lnTo>
                <a:lnTo>
                  <a:pt x="2074558" y="326467"/>
                </a:lnTo>
                <a:lnTo>
                  <a:pt x="2074558" y="333412"/>
                </a:lnTo>
                <a:cubicBezTo>
                  <a:pt x="2079189" y="317205"/>
                  <a:pt x="2093081" y="305628"/>
                  <a:pt x="2109289" y="305628"/>
                </a:cubicBezTo>
                <a:close/>
                <a:moveTo>
                  <a:pt x="1977312" y="305628"/>
                </a:moveTo>
                <a:cubicBezTo>
                  <a:pt x="2007412" y="305628"/>
                  <a:pt x="2023619" y="328783"/>
                  <a:pt x="2023619" y="356567"/>
                </a:cubicBezTo>
                <a:lnTo>
                  <a:pt x="2023619" y="365828"/>
                </a:lnTo>
                <a:lnTo>
                  <a:pt x="1949528" y="365828"/>
                </a:lnTo>
                <a:cubicBezTo>
                  <a:pt x="1951844" y="384351"/>
                  <a:pt x="1965735" y="393613"/>
                  <a:pt x="1981944" y="393613"/>
                </a:cubicBezTo>
                <a:cubicBezTo>
                  <a:pt x="1998151" y="393613"/>
                  <a:pt x="2012042" y="382035"/>
                  <a:pt x="2012042" y="382035"/>
                </a:cubicBezTo>
                <a:lnTo>
                  <a:pt x="2021303" y="400558"/>
                </a:lnTo>
                <a:cubicBezTo>
                  <a:pt x="2021303" y="400558"/>
                  <a:pt x="2005096" y="416765"/>
                  <a:pt x="1979628" y="416765"/>
                </a:cubicBezTo>
                <a:cubicBezTo>
                  <a:pt x="1944898" y="416765"/>
                  <a:pt x="1921744" y="391297"/>
                  <a:pt x="1921744" y="361197"/>
                </a:cubicBezTo>
                <a:cubicBezTo>
                  <a:pt x="1921744" y="328783"/>
                  <a:pt x="1944898" y="305628"/>
                  <a:pt x="1977312" y="305628"/>
                </a:cubicBezTo>
                <a:close/>
                <a:moveTo>
                  <a:pt x="1347539" y="305628"/>
                </a:moveTo>
                <a:cubicBezTo>
                  <a:pt x="1370691" y="305628"/>
                  <a:pt x="1382269" y="317205"/>
                  <a:pt x="1382269" y="317205"/>
                </a:cubicBezTo>
                <a:lnTo>
                  <a:pt x="1370691" y="338044"/>
                </a:lnTo>
                <a:cubicBezTo>
                  <a:pt x="1370691" y="338044"/>
                  <a:pt x="1361430" y="328783"/>
                  <a:pt x="1345223" y="328783"/>
                </a:cubicBezTo>
                <a:cubicBezTo>
                  <a:pt x="1338277" y="328783"/>
                  <a:pt x="1331332" y="331097"/>
                  <a:pt x="1331332" y="338044"/>
                </a:cubicBezTo>
                <a:cubicBezTo>
                  <a:pt x="1331332" y="351935"/>
                  <a:pt x="1382269" y="351935"/>
                  <a:pt x="1382269" y="384351"/>
                </a:cubicBezTo>
                <a:cubicBezTo>
                  <a:pt x="1382269" y="402874"/>
                  <a:pt x="1366062" y="416765"/>
                  <a:pt x="1340593" y="416765"/>
                </a:cubicBezTo>
                <a:cubicBezTo>
                  <a:pt x="1315123" y="416765"/>
                  <a:pt x="1298916" y="400558"/>
                  <a:pt x="1298916" y="400558"/>
                </a:cubicBezTo>
                <a:lnTo>
                  <a:pt x="1312809" y="384351"/>
                </a:lnTo>
                <a:cubicBezTo>
                  <a:pt x="1312809" y="384351"/>
                  <a:pt x="1324384" y="395927"/>
                  <a:pt x="1342907" y="395927"/>
                </a:cubicBezTo>
                <a:cubicBezTo>
                  <a:pt x="1349855" y="395927"/>
                  <a:pt x="1356800" y="393613"/>
                  <a:pt x="1356800" y="386665"/>
                </a:cubicBezTo>
                <a:cubicBezTo>
                  <a:pt x="1356800" y="370458"/>
                  <a:pt x="1305861" y="372774"/>
                  <a:pt x="1305861" y="338044"/>
                </a:cubicBezTo>
                <a:cubicBezTo>
                  <a:pt x="1305861" y="317205"/>
                  <a:pt x="1324384" y="305628"/>
                  <a:pt x="1347539" y="305628"/>
                </a:cubicBezTo>
                <a:close/>
                <a:moveTo>
                  <a:pt x="1109055" y="305628"/>
                </a:moveTo>
                <a:cubicBezTo>
                  <a:pt x="1132210" y="305628"/>
                  <a:pt x="1146101" y="317205"/>
                  <a:pt x="1146101" y="344990"/>
                </a:cubicBezTo>
                <a:lnTo>
                  <a:pt x="1146101" y="414449"/>
                </a:lnTo>
                <a:lnTo>
                  <a:pt x="1120632" y="414449"/>
                </a:lnTo>
                <a:lnTo>
                  <a:pt x="1120632" y="351935"/>
                </a:lnTo>
                <a:cubicBezTo>
                  <a:pt x="1120632" y="338044"/>
                  <a:pt x="1118317" y="331097"/>
                  <a:pt x="1104425" y="331097"/>
                </a:cubicBezTo>
                <a:cubicBezTo>
                  <a:pt x="1090532" y="331097"/>
                  <a:pt x="1078957" y="340358"/>
                  <a:pt x="1076641" y="351935"/>
                </a:cubicBezTo>
                <a:cubicBezTo>
                  <a:pt x="1074325" y="356567"/>
                  <a:pt x="1074325" y="361197"/>
                  <a:pt x="1074325" y="365828"/>
                </a:cubicBezTo>
                <a:lnTo>
                  <a:pt x="1074325" y="414449"/>
                </a:lnTo>
                <a:lnTo>
                  <a:pt x="1046541" y="414449"/>
                </a:lnTo>
                <a:lnTo>
                  <a:pt x="1046541" y="307944"/>
                </a:lnTo>
                <a:lnTo>
                  <a:pt x="1072009" y="307944"/>
                </a:lnTo>
                <a:lnTo>
                  <a:pt x="1072009" y="321835"/>
                </a:lnTo>
                <a:lnTo>
                  <a:pt x="1072009" y="328783"/>
                </a:lnTo>
                <a:cubicBezTo>
                  <a:pt x="1076641" y="319521"/>
                  <a:pt x="1088218" y="305628"/>
                  <a:pt x="1109055" y="305628"/>
                </a:cubicBezTo>
                <a:close/>
                <a:moveTo>
                  <a:pt x="652931" y="305628"/>
                </a:moveTo>
                <a:cubicBezTo>
                  <a:pt x="676085" y="305628"/>
                  <a:pt x="685346" y="319521"/>
                  <a:pt x="685346" y="319521"/>
                </a:cubicBezTo>
                <a:lnTo>
                  <a:pt x="685346" y="317205"/>
                </a:lnTo>
                <a:lnTo>
                  <a:pt x="685346" y="307944"/>
                </a:lnTo>
                <a:lnTo>
                  <a:pt x="710815" y="307944"/>
                </a:lnTo>
                <a:lnTo>
                  <a:pt x="710815" y="407503"/>
                </a:lnTo>
                <a:cubicBezTo>
                  <a:pt x="710815" y="444549"/>
                  <a:pt x="683031" y="458442"/>
                  <a:pt x="655247" y="458442"/>
                </a:cubicBezTo>
                <a:cubicBezTo>
                  <a:pt x="641354" y="458442"/>
                  <a:pt x="627463" y="453810"/>
                  <a:pt x="618201" y="449180"/>
                </a:cubicBezTo>
                <a:lnTo>
                  <a:pt x="625147" y="428342"/>
                </a:lnTo>
                <a:cubicBezTo>
                  <a:pt x="625147" y="428342"/>
                  <a:pt x="639040" y="435288"/>
                  <a:pt x="655247" y="435288"/>
                </a:cubicBezTo>
                <a:cubicBezTo>
                  <a:pt x="671454" y="435288"/>
                  <a:pt x="685346" y="428342"/>
                  <a:pt x="685346" y="409819"/>
                </a:cubicBezTo>
                <a:lnTo>
                  <a:pt x="685346" y="402874"/>
                </a:lnTo>
                <a:lnTo>
                  <a:pt x="685346" y="398242"/>
                </a:lnTo>
                <a:cubicBezTo>
                  <a:pt x="678399" y="407503"/>
                  <a:pt x="669138" y="412135"/>
                  <a:pt x="655247" y="412135"/>
                </a:cubicBezTo>
                <a:cubicBezTo>
                  <a:pt x="625147" y="412135"/>
                  <a:pt x="606624" y="386665"/>
                  <a:pt x="606624" y="358881"/>
                </a:cubicBezTo>
                <a:cubicBezTo>
                  <a:pt x="606624" y="328783"/>
                  <a:pt x="622832" y="305628"/>
                  <a:pt x="652931" y="305628"/>
                </a:cubicBezTo>
                <a:close/>
                <a:moveTo>
                  <a:pt x="544109" y="305628"/>
                </a:moveTo>
                <a:cubicBezTo>
                  <a:pt x="567263" y="305628"/>
                  <a:pt x="581154" y="317205"/>
                  <a:pt x="581154" y="344990"/>
                </a:cubicBezTo>
                <a:lnTo>
                  <a:pt x="581154" y="414449"/>
                </a:lnTo>
                <a:lnTo>
                  <a:pt x="555686" y="414449"/>
                </a:lnTo>
                <a:lnTo>
                  <a:pt x="555686" y="351935"/>
                </a:lnTo>
                <a:cubicBezTo>
                  <a:pt x="555686" y="338044"/>
                  <a:pt x="553370" y="331097"/>
                  <a:pt x="539479" y="331097"/>
                </a:cubicBezTo>
                <a:cubicBezTo>
                  <a:pt x="525586" y="331097"/>
                  <a:pt x="514010" y="340358"/>
                  <a:pt x="511694" y="351935"/>
                </a:cubicBezTo>
                <a:cubicBezTo>
                  <a:pt x="509379" y="356567"/>
                  <a:pt x="509379" y="361197"/>
                  <a:pt x="509379" y="365828"/>
                </a:cubicBezTo>
                <a:lnTo>
                  <a:pt x="509379" y="414449"/>
                </a:lnTo>
                <a:lnTo>
                  <a:pt x="483910" y="414449"/>
                </a:lnTo>
                <a:lnTo>
                  <a:pt x="483910" y="307944"/>
                </a:lnTo>
                <a:lnTo>
                  <a:pt x="507063" y="307944"/>
                </a:lnTo>
                <a:lnTo>
                  <a:pt x="507063" y="321835"/>
                </a:lnTo>
                <a:lnTo>
                  <a:pt x="507063" y="328783"/>
                </a:lnTo>
                <a:cubicBezTo>
                  <a:pt x="511694" y="319521"/>
                  <a:pt x="523272" y="305628"/>
                  <a:pt x="544109" y="305628"/>
                </a:cubicBezTo>
                <a:close/>
                <a:moveTo>
                  <a:pt x="1690210" y="303312"/>
                </a:moveTo>
                <a:cubicBezTo>
                  <a:pt x="1717994" y="303312"/>
                  <a:pt x="1734201" y="319519"/>
                  <a:pt x="1734201" y="344989"/>
                </a:cubicBezTo>
                <a:lnTo>
                  <a:pt x="1734201" y="414449"/>
                </a:lnTo>
                <a:lnTo>
                  <a:pt x="1708732" y="414449"/>
                </a:lnTo>
                <a:lnTo>
                  <a:pt x="1708732" y="405188"/>
                </a:lnTo>
                <a:lnTo>
                  <a:pt x="1708732" y="398242"/>
                </a:lnTo>
                <a:cubicBezTo>
                  <a:pt x="1708732" y="398242"/>
                  <a:pt x="1699471" y="416765"/>
                  <a:pt x="1676317" y="416765"/>
                </a:cubicBezTo>
                <a:cubicBezTo>
                  <a:pt x="1657794" y="416765"/>
                  <a:pt x="1639271" y="405188"/>
                  <a:pt x="1639271" y="384349"/>
                </a:cubicBezTo>
                <a:cubicBezTo>
                  <a:pt x="1641587" y="349619"/>
                  <a:pt x="1685578" y="347304"/>
                  <a:pt x="1704101" y="347304"/>
                </a:cubicBezTo>
                <a:lnTo>
                  <a:pt x="1708732" y="347304"/>
                </a:lnTo>
                <a:lnTo>
                  <a:pt x="1708732" y="344989"/>
                </a:lnTo>
                <a:cubicBezTo>
                  <a:pt x="1708732" y="331096"/>
                  <a:pt x="1699471" y="326465"/>
                  <a:pt x="1687894" y="326465"/>
                </a:cubicBezTo>
                <a:cubicBezTo>
                  <a:pt x="1671687" y="326465"/>
                  <a:pt x="1657794" y="335728"/>
                  <a:pt x="1657794" y="335728"/>
                </a:cubicBezTo>
                <a:lnTo>
                  <a:pt x="1648533" y="317205"/>
                </a:lnTo>
                <a:cubicBezTo>
                  <a:pt x="1648533" y="317205"/>
                  <a:pt x="1664740" y="303312"/>
                  <a:pt x="1690210" y="303312"/>
                </a:cubicBezTo>
                <a:close/>
                <a:moveTo>
                  <a:pt x="226907" y="303312"/>
                </a:moveTo>
                <a:cubicBezTo>
                  <a:pt x="254691" y="303312"/>
                  <a:pt x="270898" y="319519"/>
                  <a:pt x="270898" y="344989"/>
                </a:cubicBezTo>
                <a:lnTo>
                  <a:pt x="270898" y="414449"/>
                </a:lnTo>
                <a:lnTo>
                  <a:pt x="245430" y="414449"/>
                </a:lnTo>
                <a:lnTo>
                  <a:pt x="245430" y="405188"/>
                </a:lnTo>
                <a:lnTo>
                  <a:pt x="245430" y="398242"/>
                </a:lnTo>
                <a:cubicBezTo>
                  <a:pt x="245430" y="398242"/>
                  <a:pt x="236168" y="416765"/>
                  <a:pt x="213014" y="416765"/>
                </a:cubicBezTo>
                <a:cubicBezTo>
                  <a:pt x="194491" y="416765"/>
                  <a:pt x="175968" y="405188"/>
                  <a:pt x="175968" y="384349"/>
                </a:cubicBezTo>
                <a:cubicBezTo>
                  <a:pt x="178284" y="349619"/>
                  <a:pt x="224591" y="347304"/>
                  <a:pt x="240798" y="347304"/>
                </a:cubicBezTo>
                <a:lnTo>
                  <a:pt x="245430" y="347304"/>
                </a:lnTo>
                <a:lnTo>
                  <a:pt x="245430" y="344989"/>
                </a:lnTo>
                <a:cubicBezTo>
                  <a:pt x="245430" y="331096"/>
                  <a:pt x="236168" y="326465"/>
                  <a:pt x="224591" y="326465"/>
                </a:cubicBezTo>
                <a:cubicBezTo>
                  <a:pt x="208384" y="326465"/>
                  <a:pt x="194491" y="335728"/>
                  <a:pt x="194491" y="335728"/>
                </a:cubicBezTo>
                <a:lnTo>
                  <a:pt x="185229" y="317205"/>
                </a:lnTo>
                <a:cubicBezTo>
                  <a:pt x="185229" y="317205"/>
                  <a:pt x="201437" y="303312"/>
                  <a:pt x="226907" y="303312"/>
                </a:cubicBezTo>
                <a:close/>
                <a:moveTo>
                  <a:pt x="1852285" y="280158"/>
                </a:moveTo>
                <a:lnTo>
                  <a:pt x="1877754" y="280158"/>
                </a:lnTo>
                <a:lnTo>
                  <a:pt x="1877754" y="310258"/>
                </a:lnTo>
                <a:lnTo>
                  <a:pt x="1900906" y="310258"/>
                </a:lnTo>
                <a:lnTo>
                  <a:pt x="1900906" y="331097"/>
                </a:lnTo>
                <a:lnTo>
                  <a:pt x="1877754" y="331097"/>
                </a:lnTo>
                <a:lnTo>
                  <a:pt x="1877754" y="372772"/>
                </a:lnTo>
                <a:cubicBezTo>
                  <a:pt x="1877754" y="391295"/>
                  <a:pt x="1891645" y="393611"/>
                  <a:pt x="1898592" y="393611"/>
                </a:cubicBezTo>
                <a:lnTo>
                  <a:pt x="1903222" y="393611"/>
                </a:lnTo>
                <a:lnTo>
                  <a:pt x="1903222" y="416763"/>
                </a:lnTo>
                <a:lnTo>
                  <a:pt x="1893961" y="416763"/>
                </a:lnTo>
                <a:cubicBezTo>
                  <a:pt x="1880069" y="416763"/>
                  <a:pt x="1849969" y="412133"/>
                  <a:pt x="1849969" y="377404"/>
                </a:cubicBezTo>
                <a:lnTo>
                  <a:pt x="1849969" y="331097"/>
                </a:lnTo>
                <a:lnTo>
                  <a:pt x="1838392" y="331097"/>
                </a:lnTo>
                <a:lnTo>
                  <a:pt x="1838392" y="310258"/>
                </a:lnTo>
                <a:lnTo>
                  <a:pt x="1852285" y="310258"/>
                </a:lnTo>
                <a:lnTo>
                  <a:pt x="1852285" y="280158"/>
                </a:lnTo>
                <a:close/>
                <a:moveTo>
                  <a:pt x="1768932" y="280158"/>
                </a:moveTo>
                <a:lnTo>
                  <a:pt x="1794401" y="280158"/>
                </a:lnTo>
                <a:lnTo>
                  <a:pt x="1794401" y="310258"/>
                </a:lnTo>
                <a:lnTo>
                  <a:pt x="1817553" y="310258"/>
                </a:lnTo>
                <a:lnTo>
                  <a:pt x="1817553" y="331097"/>
                </a:lnTo>
                <a:lnTo>
                  <a:pt x="1794401" y="331097"/>
                </a:lnTo>
                <a:lnTo>
                  <a:pt x="1794401" y="372772"/>
                </a:lnTo>
                <a:cubicBezTo>
                  <a:pt x="1794401" y="391295"/>
                  <a:pt x="1808292" y="393611"/>
                  <a:pt x="1815239" y="393611"/>
                </a:cubicBezTo>
                <a:lnTo>
                  <a:pt x="1819869" y="393611"/>
                </a:lnTo>
                <a:lnTo>
                  <a:pt x="1819869" y="416763"/>
                </a:lnTo>
                <a:lnTo>
                  <a:pt x="1810608" y="416763"/>
                </a:lnTo>
                <a:cubicBezTo>
                  <a:pt x="1796716" y="416763"/>
                  <a:pt x="1766616" y="412133"/>
                  <a:pt x="1766616" y="377404"/>
                </a:cubicBezTo>
                <a:lnTo>
                  <a:pt x="1766616" y="331097"/>
                </a:lnTo>
                <a:lnTo>
                  <a:pt x="1755039" y="331097"/>
                </a:lnTo>
                <a:lnTo>
                  <a:pt x="1755039" y="310258"/>
                </a:lnTo>
                <a:lnTo>
                  <a:pt x="1768932" y="310258"/>
                </a:lnTo>
                <a:lnTo>
                  <a:pt x="1768932" y="280158"/>
                </a:lnTo>
                <a:close/>
                <a:moveTo>
                  <a:pt x="1474881" y="266266"/>
                </a:moveTo>
                <a:lnTo>
                  <a:pt x="1502666" y="266266"/>
                </a:lnTo>
                <a:lnTo>
                  <a:pt x="1532764" y="340357"/>
                </a:lnTo>
                <a:cubicBezTo>
                  <a:pt x="1535080" y="349619"/>
                  <a:pt x="1539711" y="361196"/>
                  <a:pt x="1539711" y="361196"/>
                </a:cubicBezTo>
                <a:lnTo>
                  <a:pt x="1546657" y="340357"/>
                </a:lnTo>
                <a:lnTo>
                  <a:pt x="1576756" y="266266"/>
                </a:lnTo>
                <a:lnTo>
                  <a:pt x="1604541" y="266266"/>
                </a:lnTo>
                <a:lnTo>
                  <a:pt x="1616116" y="414448"/>
                </a:lnTo>
                <a:lnTo>
                  <a:pt x="1588332" y="414448"/>
                </a:lnTo>
                <a:lnTo>
                  <a:pt x="1581386" y="331096"/>
                </a:lnTo>
                <a:lnTo>
                  <a:pt x="1581386" y="307943"/>
                </a:lnTo>
                <a:cubicBezTo>
                  <a:pt x="1581386" y="307943"/>
                  <a:pt x="1576756" y="321834"/>
                  <a:pt x="1574441" y="331096"/>
                </a:cubicBezTo>
                <a:lnTo>
                  <a:pt x="1551287" y="388980"/>
                </a:lnTo>
                <a:lnTo>
                  <a:pt x="1528134" y="388980"/>
                </a:lnTo>
                <a:lnTo>
                  <a:pt x="1504980" y="331096"/>
                </a:lnTo>
                <a:cubicBezTo>
                  <a:pt x="1500350" y="321834"/>
                  <a:pt x="1495718" y="307943"/>
                  <a:pt x="1495718" y="307943"/>
                </a:cubicBezTo>
                <a:lnTo>
                  <a:pt x="1495718" y="331096"/>
                </a:lnTo>
                <a:lnTo>
                  <a:pt x="1488773" y="414448"/>
                </a:lnTo>
                <a:lnTo>
                  <a:pt x="1460989" y="414448"/>
                </a:lnTo>
                <a:lnTo>
                  <a:pt x="1474881" y="266266"/>
                </a:lnTo>
                <a:close/>
                <a:moveTo>
                  <a:pt x="1247977" y="266266"/>
                </a:moveTo>
                <a:lnTo>
                  <a:pt x="1273446" y="266266"/>
                </a:lnTo>
                <a:lnTo>
                  <a:pt x="1273446" y="414448"/>
                </a:lnTo>
                <a:lnTo>
                  <a:pt x="1247977" y="414448"/>
                </a:lnTo>
                <a:lnTo>
                  <a:pt x="1247977" y="405187"/>
                </a:lnTo>
                <a:lnTo>
                  <a:pt x="1247977" y="398241"/>
                </a:lnTo>
                <a:cubicBezTo>
                  <a:pt x="1247977" y="398241"/>
                  <a:pt x="1238716" y="416764"/>
                  <a:pt x="1215561" y="416764"/>
                </a:cubicBezTo>
                <a:cubicBezTo>
                  <a:pt x="1187778" y="416764"/>
                  <a:pt x="1169255" y="393610"/>
                  <a:pt x="1169255" y="361196"/>
                </a:cubicBezTo>
                <a:cubicBezTo>
                  <a:pt x="1171571" y="328780"/>
                  <a:pt x="1190093" y="305628"/>
                  <a:pt x="1217877" y="305628"/>
                </a:cubicBezTo>
                <a:cubicBezTo>
                  <a:pt x="1241030" y="305628"/>
                  <a:pt x="1247977" y="319519"/>
                  <a:pt x="1247977" y="319519"/>
                </a:cubicBezTo>
                <a:lnTo>
                  <a:pt x="1247977" y="312573"/>
                </a:lnTo>
                <a:lnTo>
                  <a:pt x="1247977" y="266266"/>
                </a:lnTo>
                <a:close/>
                <a:moveTo>
                  <a:pt x="986343" y="266266"/>
                </a:moveTo>
                <a:lnTo>
                  <a:pt x="1011811" y="266266"/>
                </a:lnTo>
                <a:lnTo>
                  <a:pt x="1011811" y="289420"/>
                </a:lnTo>
                <a:lnTo>
                  <a:pt x="986343" y="289420"/>
                </a:lnTo>
                <a:lnTo>
                  <a:pt x="986343" y="266266"/>
                </a:lnTo>
                <a:close/>
                <a:moveTo>
                  <a:pt x="810376" y="266266"/>
                </a:moveTo>
                <a:lnTo>
                  <a:pt x="838160" y="266266"/>
                </a:lnTo>
                <a:lnTo>
                  <a:pt x="868260" y="340357"/>
                </a:lnTo>
                <a:cubicBezTo>
                  <a:pt x="870574" y="349619"/>
                  <a:pt x="875206" y="361196"/>
                  <a:pt x="875206" y="361196"/>
                </a:cubicBezTo>
                <a:lnTo>
                  <a:pt x="882152" y="340357"/>
                </a:lnTo>
                <a:lnTo>
                  <a:pt x="912252" y="266266"/>
                </a:lnTo>
                <a:lnTo>
                  <a:pt x="940036" y="266266"/>
                </a:lnTo>
                <a:lnTo>
                  <a:pt x="953927" y="414448"/>
                </a:lnTo>
                <a:lnTo>
                  <a:pt x="926143" y="414448"/>
                </a:lnTo>
                <a:lnTo>
                  <a:pt x="919197" y="331096"/>
                </a:lnTo>
                <a:lnTo>
                  <a:pt x="919197" y="307943"/>
                </a:lnTo>
                <a:cubicBezTo>
                  <a:pt x="919197" y="307943"/>
                  <a:pt x="914567" y="321834"/>
                  <a:pt x="912252" y="331096"/>
                </a:cubicBezTo>
                <a:lnTo>
                  <a:pt x="889097" y="388980"/>
                </a:lnTo>
                <a:lnTo>
                  <a:pt x="865945" y="388980"/>
                </a:lnTo>
                <a:lnTo>
                  <a:pt x="842790" y="331096"/>
                </a:lnTo>
                <a:cubicBezTo>
                  <a:pt x="838160" y="321834"/>
                  <a:pt x="833529" y="307943"/>
                  <a:pt x="833529" y="307943"/>
                </a:cubicBezTo>
                <a:lnTo>
                  <a:pt x="833529" y="331096"/>
                </a:lnTo>
                <a:lnTo>
                  <a:pt x="826583" y="414448"/>
                </a:lnTo>
                <a:lnTo>
                  <a:pt x="798799" y="414448"/>
                </a:lnTo>
                <a:lnTo>
                  <a:pt x="810376" y="266266"/>
                </a:lnTo>
                <a:close/>
                <a:moveTo>
                  <a:pt x="421396" y="266266"/>
                </a:moveTo>
                <a:lnTo>
                  <a:pt x="446864" y="266266"/>
                </a:lnTo>
                <a:lnTo>
                  <a:pt x="446864" y="289420"/>
                </a:lnTo>
                <a:lnTo>
                  <a:pt x="421396" y="289420"/>
                </a:lnTo>
                <a:lnTo>
                  <a:pt x="421396" y="266266"/>
                </a:lnTo>
                <a:close/>
                <a:moveTo>
                  <a:pt x="303313" y="266266"/>
                </a:moveTo>
                <a:lnTo>
                  <a:pt x="328781" y="266266"/>
                </a:lnTo>
                <a:lnTo>
                  <a:pt x="328781" y="344989"/>
                </a:lnTo>
                <a:lnTo>
                  <a:pt x="342674" y="344989"/>
                </a:lnTo>
                <a:lnTo>
                  <a:pt x="368142" y="307943"/>
                </a:lnTo>
                <a:lnTo>
                  <a:pt x="398243" y="307943"/>
                </a:lnTo>
                <a:lnTo>
                  <a:pt x="365826" y="356564"/>
                </a:lnTo>
                <a:lnTo>
                  <a:pt x="402872" y="414448"/>
                </a:lnTo>
                <a:lnTo>
                  <a:pt x="372774" y="414448"/>
                </a:lnTo>
                <a:lnTo>
                  <a:pt x="344990" y="368141"/>
                </a:lnTo>
                <a:lnTo>
                  <a:pt x="328781" y="368141"/>
                </a:lnTo>
                <a:lnTo>
                  <a:pt x="328781" y="414448"/>
                </a:lnTo>
                <a:lnTo>
                  <a:pt x="303313" y="414448"/>
                </a:lnTo>
                <a:lnTo>
                  <a:pt x="303313" y="266266"/>
                </a:lnTo>
                <a:close/>
                <a:moveTo>
                  <a:pt x="11577" y="266266"/>
                </a:moveTo>
                <a:lnTo>
                  <a:pt x="39361" y="266266"/>
                </a:lnTo>
                <a:lnTo>
                  <a:pt x="69461" y="340357"/>
                </a:lnTo>
                <a:cubicBezTo>
                  <a:pt x="71776" y="349619"/>
                  <a:pt x="76407" y="361196"/>
                  <a:pt x="76407" y="361196"/>
                </a:cubicBezTo>
                <a:lnTo>
                  <a:pt x="83353" y="340357"/>
                </a:lnTo>
                <a:lnTo>
                  <a:pt x="113453" y="266266"/>
                </a:lnTo>
                <a:lnTo>
                  <a:pt x="143553" y="266266"/>
                </a:lnTo>
                <a:lnTo>
                  <a:pt x="155130" y="414448"/>
                </a:lnTo>
                <a:lnTo>
                  <a:pt x="127344" y="414448"/>
                </a:lnTo>
                <a:lnTo>
                  <a:pt x="120398" y="331096"/>
                </a:lnTo>
                <a:lnTo>
                  <a:pt x="120398" y="307943"/>
                </a:lnTo>
                <a:cubicBezTo>
                  <a:pt x="120398" y="307943"/>
                  <a:pt x="115768" y="321834"/>
                  <a:pt x="113453" y="331096"/>
                </a:cubicBezTo>
                <a:lnTo>
                  <a:pt x="90298" y="388980"/>
                </a:lnTo>
                <a:lnTo>
                  <a:pt x="67146" y="388980"/>
                </a:lnTo>
                <a:lnTo>
                  <a:pt x="43991" y="331096"/>
                </a:lnTo>
                <a:cubicBezTo>
                  <a:pt x="39361" y="321834"/>
                  <a:pt x="34730" y="307943"/>
                  <a:pt x="34730" y="307943"/>
                </a:cubicBezTo>
                <a:lnTo>
                  <a:pt x="34730" y="331096"/>
                </a:lnTo>
                <a:lnTo>
                  <a:pt x="27785" y="414448"/>
                </a:lnTo>
                <a:lnTo>
                  <a:pt x="0" y="414448"/>
                </a:lnTo>
                <a:lnTo>
                  <a:pt x="11577" y="266266"/>
                </a:lnTo>
                <a:close/>
                <a:moveTo>
                  <a:pt x="3574908" y="127345"/>
                </a:moveTo>
                <a:cubicBezTo>
                  <a:pt x="3561017" y="127345"/>
                  <a:pt x="3544809" y="131975"/>
                  <a:pt x="3544809" y="141236"/>
                </a:cubicBezTo>
                <a:cubicBezTo>
                  <a:pt x="3547124" y="148183"/>
                  <a:pt x="3549440" y="152813"/>
                  <a:pt x="3558701" y="152813"/>
                </a:cubicBezTo>
                <a:cubicBezTo>
                  <a:pt x="3570279" y="152813"/>
                  <a:pt x="3579540" y="141236"/>
                  <a:pt x="3579540" y="129661"/>
                </a:cubicBezTo>
                <a:lnTo>
                  <a:pt x="3579540" y="127345"/>
                </a:lnTo>
                <a:lnTo>
                  <a:pt x="3574908" y="127345"/>
                </a:lnTo>
                <a:close/>
                <a:moveTo>
                  <a:pt x="333415" y="127345"/>
                </a:moveTo>
                <a:cubicBezTo>
                  <a:pt x="319522" y="127345"/>
                  <a:pt x="303315" y="131975"/>
                  <a:pt x="303315" y="141236"/>
                </a:cubicBezTo>
                <a:cubicBezTo>
                  <a:pt x="303315" y="148183"/>
                  <a:pt x="307946" y="152813"/>
                  <a:pt x="317208" y="152813"/>
                </a:cubicBezTo>
                <a:cubicBezTo>
                  <a:pt x="328783" y="152813"/>
                  <a:pt x="338047" y="141236"/>
                  <a:pt x="338047" y="129661"/>
                </a:cubicBezTo>
                <a:lnTo>
                  <a:pt x="338047" y="127345"/>
                </a:lnTo>
                <a:lnTo>
                  <a:pt x="333415" y="127345"/>
                </a:lnTo>
                <a:close/>
                <a:moveTo>
                  <a:pt x="3405888" y="85669"/>
                </a:moveTo>
                <a:cubicBezTo>
                  <a:pt x="3391996" y="85669"/>
                  <a:pt x="3380418" y="97246"/>
                  <a:pt x="3380418" y="118083"/>
                </a:cubicBezTo>
                <a:cubicBezTo>
                  <a:pt x="3380418" y="136607"/>
                  <a:pt x="3389680" y="150498"/>
                  <a:pt x="3405888" y="150498"/>
                </a:cubicBezTo>
                <a:cubicBezTo>
                  <a:pt x="3419780" y="150498"/>
                  <a:pt x="3431357" y="141237"/>
                  <a:pt x="3431357" y="118083"/>
                </a:cubicBezTo>
                <a:cubicBezTo>
                  <a:pt x="3431357" y="101876"/>
                  <a:pt x="3422095" y="85669"/>
                  <a:pt x="3405888" y="85669"/>
                </a:cubicBezTo>
                <a:close/>
                <a:moveTo>
                  <a:pt x="2757587" y="85669"/>
                </a:moveTo>
                <a:cubicBezTo>
                  <a:pt x="2741380" y="85669"/>
                  <a:pt x="2727487" y="97246"/>
                  <a:pt x="2727487" y="118084"/>
                </a:cubicBezTo>
                <a:cubicBezTo>
                  <a:pt x="2727487" y="138921"/>
                  <a:pt x="2741380" y="150498"/>
                  <a:pt x="2757587" y="150498"/>
                </a:cubicBezTo>
                <a:cubicBezTo>
                  <a:pt x="2773796" y="150498"/>
                  <a:pt x="2787687" y="138921"/>
                  <a:pt x="2787687" y="118084"/>
                </a:cubicBezTo>
                <a:cubicBezTo>
                  <a:pt x="2787687" y="97246"/>
                  <a:pt x="2773796" y="85669"/>
                  <a:pt x="2757587" y="85669"/>
                </a:cubicBezTo>
                <a:close/>
                <a:moveTo>
                  <a:pt x="3141938" y="83353"/>
                </a:moveTo>
                <a:cubicBezTo>
                  <a:pt x="3128045" y="83353"/>
                  <a:pt x="3123415" y="92614"/>
                  <a:pt x="3121099" y="101876"/>
                </a:cubicBezTo>
                <a:lnTo>
                  <a:pt x="3158145" y="101876"/>
                </a:lnTo>
                <a:cubicBezTo>
                  <a:pt x="3158145" y="92614"/>
                  <a:pt x="3151199" y="83353"/>
                  <a:pt x="3141938" y="83353"/>
                </a:cubicBezTo>
                <a:close/>
                <a:moveTo>
                  <a:pt x="1785139" y="83353"/>
                </a:moveTo>
                <a:cubicBezTo>
                  <a:pt x="1773562" y="83353"/>
                  <a:pt x="1766616" y="92614"/>
                  <a:pt x="1764300" y="101876"/>
                </a:cubicBezTo>
                <a:lnTo>
                  <a:pt x="1801346" y="101876"/>
                </a:lnTo>
                <a:cubicBezTo>
                  <a:pt x="1801346" y="92614"/>
                  <a:pt x="1794400" y="83353"/>
                  <a:pt x="1785139" y="83353"/>
                </a:cubicBezTo>
                <a:close/>
                <a:moveTo>
                  <a:pt x="2113919" y="53255"/>
                </a:moveTo>
                <a:lnTo>
                  <a:pt x="2157910" y="53255"/>
                </a:lnTo>
                <a:lnTo>
                  <a:pt x="2157910" y="182914"/>
                </a:lnTo>
                <a:lnTo>
                  <a:pt x="2113919" y="182914"/>
                </a:lnTo>
                <a:lnTo>
                  <a:pt x="2113919" y="53255"/>
                </a:lnTo>
                <a:close/>
                <a:moveTo>
                  <a:pt x="1495723" y="53255"/>
                </a:moveTo>
                <a:lnTo>
                  <a:pt x="1539714" y="53255"/>
                </a:lnTo>
                <a:lnTo>
                  <a:pt x="1539714" y="182914"/>
                </a:lnTo>
                <a:lnTo>
                  <a:pt x="1495723" y="182914"/>
                </a:lnTo>
                <a:lnTo>
                  <a:pt x="1495723" y="53255"/>
                </a:lnTo>
                <a:close/>
                <a:moveTo>
                  <a:pt x="3227606" y="53254"/>
                </a:moveTo>
                <a:lnTo>
                  <a:pt x="3229922" y="53254"/>
                </a:lnTo>
                <a:lnTo>
                  <a:pt x="3271597" y="53254"/>
                </a:lnTo>
                <a:lnTo>
                  <a:pt x="3271597" y="76409"/>
                </a:lnTo>
                <a:lnTo>
                  <a:pt x="3271597" y="85670"/>
                </a:lnTo>
                <a:cubicBezTo>
                  <a:pt x="3276229" y="67147"/>
                  <a:pt x="3294751" y="53254"/>
                  <a:pt x="3313274" y="53254"/>
                </a:cubicBezTo>
                <a:lnTo>
                  <a:pt x="3317906" y="53254"/>
                </a:lnTo>
                <a:lnTo>
                  <a:pt x="3317906" y="97246"/>
                </a:lnTo>
                <a:lnTo>
                  <a:pt x="3308643" y="97246"/>
                </a:lnTo>
                <a:cubicBezTo>
                  <a:pt x="3297067" y="97246"/>
                  <a:pt x="3280859" y="99561"/>
                  <a:pt x="3273913" y="120400"/>
                </a:cubicBezTo>
                <a:cubicBezTo>
                  <a:pt x="3271597" y="125030"/>
                  <a:pt x="3271597" y="131977"/>
                  <a:pt x="3271597" y="138923"/>
                </a:cubicBezTo>
                <a:lnTo>
                  <a:pt x="3271597" y="182914"/>
                </a:lnTo>
                <a:lnTo>
                  <a:pt x="3227606" y="182914"/>
                </a:lnTo>
                <a:lnTo>
                  <a:pt x="3227606" y="53254"/>
                </a:lnTo>
                <a:close/>
                <a:moveTo>
                  <a:pt x="1873123" y="53254"/>
                </a:moveTo>
                <a:lnTo>
                  <a:pt x="1875439" y="53254"/>
                </a:lnTo>
                <a:lnTo>
                  <a:pt x="1917114" y="53254"/>
                </a:lnTo>
                <a:lnTo>
                  <a:pt x="1917114" y="76409"/>
                </a:lnTo>
                <a:lnTo>
                  <a:pt x="1917114" y="85670"/>
                </a:lnTo>
                <a:cubicBezTo>
                  <a:pt x="1921746" y="67147"/>
                  <a:pt x="1940268" y="53254"/>
                  <a:pt x="1958791" y="53254"/>
                </a:cubicBezTo>
                <a:lnTo>
                  <a:pt x="1963421" y="53254"/>
                </a:lnTo>
                <a:lnTo>
                  <a:pt x="1963421" y="97246"/>
                </a:lnTo>
                <a:lnTo>
                  <a:pt x="1954160" y="97246"/>
                </a:lnTo>
                <a:cubicBezTo>
                  <a:pt x="1944898" y="97246"/>
                  <a:pt x="1926376" y="99561"/>
                  <a:pt x="1919430" y="120400"/>
                </a:cubicBezTo>
                <a:cubicBezTo>
                  <a:pt x="1917114" y="125030"/>
                  <a:pt x="1917114" y="131977"/>
                  <a:pt x="1917114" y="138923"/>
                </a:cubicBezTo>
                <a:lnTo>
                  <a:pt x="1917114" y="182914"/>
                </a:lnTo>
                <a:lnTo>
                  <a:pt x="1873123" y="182914"/>
                </a:lnTo>
                <a:lnTo>
                  <a:pt x="1873123" y="53254"/>
                </a:lnTo>
                <a:close/>
                <a:moveTo>
                  <a:pt x="1560550" y="53254"/>
                </a:moveTo>
                <a:lnTo>
                  <a:pt x="1606857" y="53254"/>
                </a:lnTo>
                <a:lnTo>
                  <a:pt x="1627696" y="122716"/>
                </a:lnTo>
                <a:cubicBezTo>
                  <a:pt x="1630011" y="131977"/>
                  <a:pt x="1632326" y="145868"/>
                  <a:pt x="1632326" y="145868"/>
                </a:cubicBezTo>
                <a:cubicBezTo>
                  <a:pt x="1632326" y="145868"/>
                  <a:pt x="1634641" y="131977"/>
                  <a:pt x="1636957" y="122716"/>
                </a:cubicBezTo>
                <a:lnTo>
                  <a:pt x="1657796" y="53254"/>
                </a:lnTo>
                <a:lnTo>
                  <a:pt x="1704103" y="53254"/>
                </a:lnTo>
                <a:lnTo>
                  <a:pt x="1660110" y="185230"/>
                </a:lnTo>
                <a:lnTo>
                  <a:pt x="1606857" y="185230"/>
                </a:lnTo>
                <a:lnTo>
                  <a:pt x="1560550" y="53254"/>
                </a:lnTo>
                <a:close/>
                <a:moveTo>
                  <a:pt x="152817" y="53254"/>
                </a:moveTo>
                <a:lnTo>
                  <a:pt x="155133" y="53254"/>
                </a:lnTo>
                <a:lnTo>
                  <a:pt x="196808" y="53254"/>
                </a:lnTo>
                <a:lnTo>
                  <a:pt x="196808" y="76409"/>
                </a:lnTo>
                <a:lnTo>
                  <a:pt x="196808" y="85670"/>
                </a:lnTo>
                <a:cubicBezTo>
                  <a:pt x="201440" y="67147"/>
                  <a:pt x="219962" y="53254"/>
                  <a:pt x="238485" y="53254"/>
                </a:cubicBezTo>
                <a:lnTo>
                  <a:pt x="243115" y="53254"/>
                </a:lnTo>
                <a:lnTo>
                  <a:pt x="243115" y="97246"/>
                </a:lnTo>
                <a:lnTo>
                  <a:pt x="233853" y="97246"/>
                </a:lnTo>
                <a:cubicBezTo>
                  <a:pt x="222278" y="97246"/>
                  <a:pt x="206069" y="99561"/>
                  <a:pt x="199124" y="120400"/>
                </a:cubicBezTo>
                <a:cubicBezTo>
                  <a:pt x="196808" y="125030"/>
                  <a:pt x="196808" y="131977"/>
                  <a:pt x="196808" y="138923"/>
                </a:cubicBezTo>
                <a:lnTo>
                  <a:pt x="196808" y="182914"/>
                </a:lnTo>
                <a:lnTo>
                  <a:pt x="152817" y="182914"/>
                </a:lnTo>
                <a:lnTo>
                  <a:pt x="152817" y="53254"/>
                </a:lnTo>
                <a:close/>
                <a:moveTo>
                  <a:pt x="3741614" y="50938"/>
                </a:moveTo>
                <a:cubicBezTo>
                  <a:pt x="3757823" y="50938"/>
                  <a:pt x="3771714" y="57884"/>
                  <a:pt x="3778661" y="74093"/>
                </a:cubicBezTo>
                <a:cubicBezTo>
                  <a:pt x="3785607" y="62515"/>
                  <a:pt x="3801814" y="50938"/>
                  <a:pt x="3820337" y="50938"/>
                </a:cubicBezTo>
                <a:cubicBezTo>
                  <a:pt x="3843491" y="50938"/>
                  <a:pt x="3862014" y="64831"/>
                  <a:pt x="3862014" y="99561"/>
                </a:cubicBezTo>
                <a:lnTo>
                  <a:pt x="3862014" y="182914"/>
                </a:lnTo>
                <a:lnTo>
                  <a:pt x="3818021" y="182914"/>
                </a:lnTo>
                <a:lnTo>
                  <a:pt x="3818021" y="104191"/>
                </a:lnTo>
                <a:cubicBezTo>
                  <a:pt x="3818021" y="94930"/>
                  <a:pt x="3815707" y="87984"/>
                  <a:pt x="3808760" y="87984"/>
                </a:cubicBezTo>
                <a:cubicBezTo>
                  <a:pt x="3794868" y="87984"/>
                  <a:pt x="3787921" y="97245"/>
                  <a:pt x="3785607" y="113452"/>
                </a:cubicBezTo>
                <a:lnTo>
                  <a:pt x="3785607" y="129661"/>
                </a:lnTo>
                <a:lnTo>
                  <a:pt x="3785607" y="182914"/>
                </a:lnTo>
                <a:lnTo>
                  <a:pt x="3741614" y="182914"/>
                </a:lnTo>
                <a:lnTo>
                  <a:pt x="3741614" y="104191"/>
                </a:lnTo>
                <a:cubicBezTo>
                  <a:pt x="3741614" y="94930"/>
                  <a:pt x="3739300" y="87984"/>
                  <a:pt x="3732353" y="87984"/>
                </a:cubicBezTo>
                <a:cubicBezTo>
                  <a:pt x="3718461" y="87984"/>
                  <a:pt x="3711516" y="97245"/>
                  <a:pt x="3709200" y="111138"/>
                </a:cubicBezTo>
                <a:cubicBezTo>
                  <a:pt x="3709200" y="115768"/>
                  <a:pt x="3706884" y="122714"/>
                  <a:pt x="3706884" y="127345"/>
                </a:cubicBezTo>
                <a:lnTo>
                  <a:pt x="3706884" y="182914"/>
                </a:lnTo>
                <a:lnTo>
                  <a:pt x="3662893" y="182914"/>
                </a:lnTo>
                <a:lnTo>
                  <a:pt x="3662893" y="53254"/>
                </a:lnTo>
                <a:lnTo>
                  <a:pt x="3702254" y="53254"/>
                </a:lnTo>
                <a:lnTo>
                  <a:pt x="3702254" y="64831"/>
                </a:lnTo>
                <a:lnTo>
                  <a:pt x="3702254" y="74093"/>
                </a:lnTo>
                <a:cubicBezTo>
                  <a:pt x="3709200" y="64831"/>
                  <a:pt x="3720777" y="50938"/>
                  <a:pt x="3741614" y="50938"/>
                </a:cubicBezTo>
                <a:close/>
                <a:moveTo>
                  <a:pt x="3565647" y="50938"/>
                </a:moveTo>
                <a:cubicBezTo>
                  <a:pt x="3602693" y="50938"/>
                  <a:pt x="3625847" y="71777"/>
                  <a:pt x="3625847" y="104191"/>
                </a:cubicBezTo>
                <a:lnTo>
                  <a:pt x="3625847" y="182913"/>
                </a:lnTo>
                <a:lnTo>
                  <a:pt x="3586486" y="182913"/>
                </a:lnTo>
                <a:lnTo>
                  <a:pt x="3586486" y="175967"/>
                </a:lnTo>
                <a:lnTo>
                  <a:pt x="3586486" y="166706"/>
                </a:lnTo>
                <a:cubicBezTo>
                  <a:pt x="3586486" y="166706"/>
                  <a:pt x="3577224" y="185229"/>
                  <a:pt x="3549440" y="185229"/>
                </a:cubicBezTo>
                <a:cubicBezTo>
                  <a:pt x="3523972" y="185229"/>
                  <a:pt x="3505449" y="169020"/>
                  <a:pt x="3505449" y="143552"/>
                </a:cubicBezTo>
                <a:cubicBezTo>
                  <a:pt x="3503133" y="106506"/>
                  <a:pt x="3558701" y="101877"/>
                  <a:pt x="3579540" y="101877"/>
                </a:cubicBezTo>
                <a:cubicBezTo>
                  <a:pt x="3581856" y="87984"/>
                  <a:pt x="3572594" y="85668"/>
                  <a:pt x="3561017" y="85668"/>
                </a:cubicBezTo>
                <a:cubicBezTo>
                  <a:pt x="3544809" y="85668"/>
                  <a:pt x="3526286" y="97245"/>
                  <a:pt x="3526286" y="97245"/>
                </a:cubicBezTo>
                <a:lnTo>
                  <a:pt x="3510079" y="67145"/>
                </a:lnTo>
                <a:cubicBezTo>
                  <a:pt x="3510079" y="67145"/>
                  <a:pt x="3533233" y="50938"/>
                  <a:pt x="3565647" y="50938"/>
                </a:cubicBezTo>
                <a:close/>
                <a:moveTo>
                  <a:pt x="2035196" y="50938"/>
                </a:moveTo>
                <a:cubicBezTo>
                  <a:pt x="2065296" y="50938"/>
                  <a:pt x="2081503" y="64831"/>
                  <a:pt x="2081503" y="64831"/>
                </a:cubicBezTo>
                <a:lnTo>
                  <a:pt x="2067612" y="97245"/>
                </a:lnTo>
                <a:cubicBezTo>
                  <a:pt x="2067612" y="97245"/>
                  <a:pt x="2053719" y="85668"/>
                  <a:pt x="2037512" y="85668"/>
                </a:cubicBezTo>
                <a:cubicBezTo>
                  <a:pt x="2030566" y="85668"/>
                  <a:pt x="2023619" y="87984"/>
                  <a:pt x="2023619" y="92615"/>
                </a:cubicBezTo>
                <a:cubicBezTo>
                  <a:pt x="2023619" y="101877"/>
                  <a:pt x="2086135" y="104191"/>
                  <a:pt x="2086135" y="145868"/>
                </a:cubicBezTo>
                <a:cubicBezTo>
                  <a:pt x="2086135" y="169020"/>
                  <a:pt x="2065296" y="187545"/>
                  <a:pt x="2032881" y="187545"/>
                </a:cubicBezTo>
                <a:cubicBezTo>
                  <a:pt x="2000467" y="187545"/>
                  <a:pt x="1979628" y="169020"/>
                  <a:pt x="1979628" y="169020"/>
                </a:cubicBezTo>
                <a:lnTo>
                  <a:pt x="1998151" y="138922"/>
                </a:lnTo>
                <a:cubicBezTo>
                  <a:pt x="1998151" y="138922"/>
                  <a:pt x="2012042" y="152813"/>
                  <a:pt x="2030566" y="152813"/>
                </a:cubicBezTo>
                <a:cubicBezTo>
                  <a:pt x="2037512" y="152813"/>
                  <a:pt x="2044458" y="150498"/>
                  <a:pt x="2044458" y="145868"/>
                </a:cubicBezTo>
                <a:cubicBezTo>
                  <a:pt x="2044458" y="134291"/>
                  <a:pt x="1981944" y="134291"/>
                  <a:pt x="1981944" y="90300"/>
                </a:cubicBezTo>
                <a:cubicBezTo>
                  <a:pt x="1981944" y="64831"/>
                  <a:pt x="2005097" y="50938"/>
                  <a:pt x="2035196" y="50938"/>
                </a:cubicBezTo>
                <a:close/>
                <a:moveTo>
                  <a:pt x="1412369" y="50938"/>
                </a:moveTo>
                <a:cubicBezTo>
                  <a:pt x="1437839" y="50938"/>
                  <a:pt x="1458676" y="62515"/>
                  <a:pt x="1458676" y="99561"/>
                </a:cubicBezTo>
                <a:lnTo>
                  <a:pt x="1458676" y="182914"/>
                </a:lnTo>
                <a:lnTo>
                  <a:pt x="1417000" y="182914"/>
                </a:lnTo>
                <a:lnTo>
                  <a:pt x="1417000" y="106507"/>
                </a:lnTo>
                <a:cubicBezTo>
                  <a:pt x="1417000" y="94930"/>
                  <a:pt x="1412369" y="90300"/>
                  <a:pt x="1403108" y="90300"/>
                </a:cubicBezTo>
                <a:cubicBezTo>
                  <a:pt x="1389216" y="90300"/>
                  <a:pt x="1379955" y="97245"/>
                  <a:pt x="1377639" y="108823"/>
                </a:cubicBezTo>
                <a:cubicBezTo>
                  <a:pt x="1375323" y="113452"/>
                  <a:pt x="1375323" y="120400"/>
                  <a:pt x="1375323" y="125030"/>
                </a:cubicBezTo>
                <a:lnTo>
                  <a:pt x="1375323" y="182914"/>
                </a:lnTo>
                <a:lnTo>
                  <a:pt x="1331332" y="182914"/>
                </a:lnTo>
                <a:lnTo>
                  <a:pt x="1331332" y="53254"/>
                </a:lnTo>
                <a:lnTo>
                  <a:pt x="1370694" y="53254"/>
                </a:lnTo>
                <a:lnTo>
                  <a:pt x="1370694" y="64831"/>
                </a:lnTo>
                <a:lnTo>
                  <a:pt x="1370694" y="74093"/>
                </a:lnTo>
                <a:cubicBezTo>
                  <a:pt x="1377639" y="64831"/>
                  <a:pt x="1389216" y="50938"/>
                  <a:pt x="1412369" y="50938"/>
                </a:cubicBezTo>
                <a:close/>
                <a:moveTo>
                  <a:pt x="993290" y="50938"/>
                </a:moveTo>
                <a:cubicBezTo>
                  <a:pt x="1023390" y="50938"/>
                  <a:pt x="1039597" y="64831"/>
                  <a:pt x="1039597" y="64831"/>
                </a:cubicBezTo>
                <a:lnTo>
                  <a:pt x="1023390" y="97245"/>
                </a:lnTo>
                <a:cubicBezTo>
                  <a:pt x="1023390" y="97245"/>
                  <a:pt x="1011813" y="85668"/>
                  <a:pt x="993290" y="85668"/>
                </a:cubicBezTo>
                <a:cubicBezTo>
                  <a:pt x="986344" y="85668"/>
                  <a:pt x="979397" y="87984"/>
                  <a:pt x="979397" y="92615"/>
                </a:cubicBezTo>
                <a:cubicBezTo>
                  <a:pt x="979397" y="101877"/>
                  <a:pt x="1041913" y="104191"/>
                  <a:pt x="1041913" y="145868"/>
                </a:cubicBezTo>
                <a:cubicBezTo>
                  <a:pt x="1041913" y="169020"/>
                  <a:pt x="1021074" y="187545"/>
                  <a:pt x="988659" y="187545"/>
                </a:cubicBezTo>
                <a:cubicBezTo>
                  <a:pt x="956245" y="187545"/>
                  <a:pt x="935406" y="169020"/>
                  <a:pt x="935406" y="169020"/>
                </a:cubicBezTo>
                <a:lnTo>
                  <a:pt x="956245" y="138922"/>
                </a:lnTo>
                <a:cubicBezTo>
                  <a:pt x="956245" y="138922"/>
                  <a:pt x="970136" y="152813"/>
                  <a:pt x="988659" y="152813"/>
                </a:cubicBezTo>
                <a:cubicBezTo>
                  <a:pt x="995606" y="152813"/>
                  <a:pt x="1002551" y="150498"/>
                  <a:pt x="1002551" y="145868"/>
                </a:cubicBezTo>
                <a:cubicBezTo>
                  <a:pt x="1002551" y="134291"/>
                  <a:pt x="940038" y="134291"/>
                  <a:pt x="940038" y="90300"/>
                </a:cubicBezTo>
                <a:cubicBezTo>
                  <a:pt x="940038" y="64831"/>
                  <a:pt x="963190" y="50938"/>
                  <a:pt x="993290" y="50938"/>
                </a:cubicBezTo>
                <a:close/>
                <a:moveTo>
                  <a:pt x="865947" y="50938"/>
                </a:moveTo>
                <a:lnTo>
                  <a:pt x="909938" y="50938"/>
                </a:lnTo>
                <a:lnTo>
                  <a:pt x="909938" y="182913"/>
                </a:lnTo>
                <a:lnTo>
                  <a:pt x="868263" y="182913"/>
                </a:lnTo>
                <a:lnTo>
                  <a:pt x="868263" y="171336"/>
                </a:lnTo>
                <a:lnTo>
                  <a:pt x="868263" y="162075"/>
                </a:lnTo>
                <a:cubicBezTo>
                  <a:pt x="861316" y="175967"/>
                  <a:pt x="845109" y="185229"/>
                  <a:pt x="826586" y="185229"/>
                </a:cubicBezTo>
                <a:cubicBezTo>
                  <a:pt x="801117" y="185229"/>
                  <a:pt x="780279" y="173652"/>
                  <a:pt x="780279" y="136606"/>
                </a:cubicBezTo>
                <a:lnTo>
                  <a:pt x="780279" y="53254"/>
                </a:lnTo>
                <a:lnTo>
                  <a:pt x="824270" y="53254"/>
                </a:lnTo>
                <a:lnTo>
                  <a:pt x="824270" y="129661"/>
                </a:lnTo>
                <a:cubicBezTo>
                  <a:pt x="824270" y="141236"/>
                  <a:pt x="828902" y="145868"/>
                  <a:pt x="838163" y="145868"/>
                </a:cubicBezTo>
                <a:cubicBezTo>
                  <a:pt x="856686" y="145868"/>
                  <a:pt x="865947" y="129661"/>
                  <a:pt x="865947" y="108822"/>
                </a:cubicBezTo>
                <a:lnTo>
                  <a:pt x="865947" y="50938"/>
                </a:lnTo>
                <a:close/>
                <a:moveTo>
                  <a:pt x="622834" y="50938"/>
                </a:moveTo>
                <a:cubicBezTo>
                  <a:pt x="639043" y="50938"/>
                  <a:pt x="652934" y="57884"/>
                  <a:pt x="659880" y="74093"/>
                </a:cubicBezTo>
                <a:cubicBezTo>
                  <a:pt x="666827" y="62515"/>
                  <a:pt x="683034" y="50938"/>
                  <a:pt x="701556" y="50938"/>
                </a:cubicBezTo>
                <a:cubicBezTo>
                  <a:pt x="724711" y="50938"/>
                  <a:pt x="743233" y="64831"/>
                  <a:pt x="743233" y="99561"/>
                </a:cubicBezTo>
                <a:lnTo>
                  <a:pt x="743233" y="182914"/>
                </a:lnTo>
                <a:lnTo>
                  <a:pt x="699241" y="182914"/>
                </a:lnTo>
                <a:lnTo>
                  <a:pt x="699241" y="104191"/>
                </a:lnTo>
                <a:cubicBezTo>
                  <a:pt x="699241" y="94930"/>
                  <a:pt x="696927" y="87984"/>
                  <a:pt x="689979" y="87984"/>
                </a:cubicBezTo>
                <a:cubicBezTo>
                  <a:pt x="676088" y="87984"/>
                  <a:pt x="669141" y="97245"/>
                  <a:pt x="666827" y="113452"/>
                </a:cubicBezTo>
                <a:lnTo>
                  <a:pt x="666827" y="129661"/>
                </a:lnTo>
                <a:lnTo>
                  <a:pt x="666827" y="182914"/>
                </a:lnTo>
                <a:lnTo>
                  <a:pt x="622834" y="182914"/>
                </a:lnTo>
                <a:lnTo>
                  <a:pt x="622834" y="104191"/>
                </a:lnTo>
                <a:cubicBezTo>
                  <a:pt x="622834" y="94930"/>
                  <a:pt x="620520" y="87984"/>
                  <a:pt x="613573" y="87984"/>
                </a:cubicBezTo>
                <a:cubicBezTo>
                  <a:pt x="599682" y="87984"/>
                  <a:pt x="592736" y="97245"/>
                  <a:pt x="590420" y="111138"/>
                </a:cubicBezTo>
                <a:cubicBezTo>
                  <a:pt x="590420" y="115768"/>
                  <a:pt x="588104" y="122714"/>
                  <a:pt x="588104" y="127345"/>
                </a:cubicBezTo>
                <a:lnTo>
                  <a:pt x="588104" y="182914"/>
                </a:lnTo>
                <a:lnTo>
                  <a:pt x="544113" y="182914"/>
                </a:lnTo>
                <a:lnTo>
                  <a:pt x="544113" y="53254"/>
                </a:lnTo>
                <a:lnTo>
                  <a:pt x="583475" y="53254"/>
                </a:lnTo>
                <a:lnTo>
                  <a:pt x="583475" y="64831"/>
                </a:lnTo>
                <a:lnTo>
                  <a:pt x="583475" y="74093"/>
                </a:lnTo>
                <a:cubicBezTo>
                  <a:pt x="590420" y="64831"/>
                  <a:pt x="601997" y="50938"/>
                  <a:pt x="622834" y="50938"/>
                </a:cubicBezTo>
                <a:close/>
                <a:moveTo>
                  <a:pt x="463074" y="50938"/>
                </a:moveTo>
                <a:cubicBezTo>
                  <a:pt x="493174" y="50938"/>
                  <a:pt x="509382" y="64831"/>
                  <a:pt x="509382" y="64831"/>
                </a:cubicBezTo>
                <a:lnTo>
                  <a:pt x="495490" y="97245"/>
                </a:lnTo>
                <a:cubicBezTo>
                  <a:pt x="495490" y="97245"/>
                  <a:pt x="481596" y="85668"/>
                  <a:pt x="465390" y="85668"/>
                </a:cubicBezTo>
                <a:cubicBezTo>
                  <a:pt x="458444" y="85668"/>
                  <a:pt x="451497" y="87984"/>
                  <a:pt x="451497" y="92615"/>
                </a:cubicBezTo>
                <a:cubicBezTo>
                  <a:pt x="451497" y="101877"/>
                  <a:pt x="514013" y="104191"/>
                  <a:pt x="514013" y="145868"/>
                </a:cubicBezTo>
                <a:cubicBezTo>
                  <a:pt x="514013" y="169020"/>
                  <a:pt x="493174" y="187545"/>
                  <a:pt x="460758" y="187545"/>
                </a:cubicBezTo>
                <a:cubicBezTo>
                  <a:pt x="428345" y="187545"/>
                  <a:pt x="407507" y="169020"/>
                  <a:pt x="407507" y="169020"/>
                </a:cubicBezTo>
                <a:lnTo>
                  <a:pt x="426029" y="138922"/>
                </a:lnTo>
                <a:cubicBezTo>
                  <a:pt x="426029" y="138922"/>
                  <a:pt x="439922" y="152813"/>
                  <a:pt x="458444" y="152813"/>
                </a:cubicBezTo>
                <a:cubicBezTo>
                  <a:pt x="465390" y="152813"/>
                  <a:pt x="472335" y="150498"/>
                  <a:pt x="472335" y="145868"/>
                </a:cubicBezTo>
                <a:cubicBezTo>
                  <a:pt x="472335" y="134291"/>
                  <a:pt x="409822" y="134291"/>
                  <a:pt x="409822" y="90300"/>
                </a:cubicBezTo>
                <a:cubicBezTo>
                  <a:pt x="409822" y="64831"/>
                  <a:pt x="432974" y="50938"/>
                  <a:pt x="463074" y="50938"/>
                </a:cubicBezTo>
                <a:close/>
                <a:moveTo>
                  <a:pt x="321838" y="50938"/>
                </a:moveTo>
                <a:cubicBezTo>
                  <a:pt x="358884" y="50938"/>
                  <a:pt x="382039" y="71777"/>
                  <a:pt x="382039" y="104191"/>
                </a:cubicBezTo>
                <a:lnTo>
                  <a:pt x="382039" y="182913"/>
                </a:lnTo>
                <a:lnTo>
                  <a:pt x="342676" y="182913"/>
                </a:lnTo>
                <a:lnTo>
                  <a:pt x="342676" y="175967"/>
                </a:lnTo>
                <a:lnTo>
                  <a:pt x="342676" y="166706"/>
                </a:lnTo>
                <a:cubicBezTo>
                  <a:pt x="342676" y="166706"/>
                  <a:pt x="333415" y="185229"/>
                  <a:pt x="305632" y="185229"/>
                </a:cubicBezTo>
                <a:cubicBezTo>
                  <a:pt x="280163" y="185229"/>
                  <a:pt x="261640" y="169020"/>
                  <a:pt x="261640" y="143552"/>
                </a:cubicBezTo>
                <a:cubicBezTo>
                  <a:pt x="259324" y="106506"/>
                  <a:pt x="314893" y="101877"/>
                  <a:pt x="335730" y="101877"/>
                </a:cubicBezTo>
                <a:cubicBezTo>
                  <a:pt x="338047" y="87984"/>
                  <a:pt x="328783" y="85668"/>
                  <a:pt x="317208" y="85668"/>
                </a:cubicBezTo>
                <a:cubicBezTo>
                  <a:pt x="300999" y="85668"/>
                  <a:pt x="282477" y="97245"/>
                  <a:pt x="282477" y="97245"/>
                </a:cubicBezTo>
                <a:lnTo>
                  <a:pt x="266270" y="67145"/>
                </a:lnTo>
                <a:cubicBezTo>
                  <a:pt x="266270" y="67145"/>
                  <a:pt x="289424" y="50938"/>
                  <a:pt x="321838" y="50938"/>
                </a:cubicBezTo>
                <a:close/>
                <a:moveTo>
                  <a:pt x="3139622" y="48623"/>
                </a:moveTo>
                <a:cubicBezTo>
                  <a:pt x="3178983" y="48623"/>
                  <a:pt x="3199820" y="76407"/>
                  <a:pt x="3199820" y="111137"/>
                </a:cubicBezTo>
                <a:lnTo>
                  <a:pt x="3199820" y="125030"/>
                </a:lnTo>
                <a:lnTo>
                  <a:pt x="3116467" y="125030"/>
                </a:lnTo>
                <a:cubicBezTo>
                  <a:pt x="3118783" y="141237"/>
                  <a:pt x="3132676" y="148183"/>
                  <a:pt x="3146567" y="148183"/>
                </a:cubicBezTo>
                <a:cubicBezTo>
                  <a:pt x="3165090" y="148183"/>
                  <a:pt x="3183613" y="134291"/>
                  <a:pt x="3183613" y="134291"/>
                </a:cubicBezTo>
                <a:lnTo>
                  <a:pt x="3199820" y="164391"/>
                </a:lnTo>
                <a:cubicBezTo>
                  <a:pt x="3199820" y="164391"/>
                  <a:pt x="3178983" y="182914"/>
                  <a:pt x="3144252" y="182914"/>
                </a:cubicBezTo>
                <a:cubicBezTo>
                  <a:pt x="3097945" y="182914"/>
                  <a:pt x="3072476" y="148183"/>
                  <a:pt x="3072476" y="113453"/>
                </a:cubicBezTo>
                <a:cubicBezTo>
                  <a:pt x="3072476" y="78723"/>
                  <a:pt x="3097945" y="48623"/>
                  <a:pt x="3139622" y="48623"/>
                </a:cubicBezTo>
                <a:close/>
                <a:moveTo>
                  <a:pt x="2757587" y="48623"/>
                </a:moveTo>
                <a:cubicBezTo>
                  <a:pt x="2799264" y="48623"/>
                  <a:pt x="2831678" y="76407"/>
                  <a:pt x="2831678" y="118084"/>
                </a:cubicBezTo>
                <a:cubicBezTo>
                  <a:pt x="2831678" y="159760"/>
                  <a:pt x="2799264" y="185228"/>
                  <a:pt x="2757587" y="185228"/>
                </a:cubicBezTo>
                <a:cubicBezTo>
                  <a:pt x="2715912" y="185228"/>
                  <a:pt x="2683496" y="157444"/>
                  <a:pt x="2683496" y="118084"/>
                </a:cubicBezTo>
                <a:cubicBezTo>
                  <a:pt x="2683496" y="76407"/>
                  <a:pt x="2715912" y="48623"/>
                  <a:pt x="2757587" y="48623"/>
                </a:cubicBezTo>
                <a:close/>
                <a:moveTo>
                  <a:pt x="2287572" y="48623"/>
                </a:moveTo>
                <a:lnTo>
                  <a:pt x="2338511" y="48623"/>
                </a:lnTo>
                <a:lnTo>
                  <a:pt x="2357033" y="108823"/>
                </a:lnTo>
                <a:cubicBezTo>
                  <a:pt x="2359348" y="115769"/>
                  <a:pt x="2361663" y="129660"/>
                  <a:pt x="2361663" y="129660"/>
                </a:cubicBezTo>
                <a:cubicBezTo>
                  <a:pt x="2361663" y="129660"/>
                  <a:pt x="2363979" y="118085"/>
                  <a:pt x="2366295" y="111137"/>
                </a:cubicBezTo>
                <a:lnTo>
                  <a:pt x="2382502" y="50939"/>
                </a:lnTo>
                <a:lnTo>
                  <a:pt x="2431125" y="50939"/>
                </a:lnTo>
                <a:lnTo>
                  <a:pt x="2377870" y="196806"/>
                </a:lnTo>
                <a:cubicBezTo>
                  <a:pt x="2366295" y="226906"/>
                  <a:pt x="2343141" y="236167"/>
                  <a:pt x="2322302" y="236167"/>
                </a:cubicBezTo>
                <a:cubicBezTo>
                  <a:pt x="2306095" y="236167"/>
                  <a:pt x="2292202" y="226906"/>
                  <a:pt x="2292202" y="226906"/>
                </a:cubicBezTo>
                <a:lnTo>
                  <a:pt x="2306095" y="194490"/>
                </a:lnTo>
                <a:cubicBezTo>
                  <a:pt x="2306095" y="194490"/>
                  <a:pt x="2313041" y="199122"/>
                  <a:pt x="2319986" y="199122"/>
                </a:cubicBezTo>
                <a:cubicBezTo>
                  <a:pt x="2326934" y="199122"/>
                  <a:pt x="2336195" y="196806"/>
                  <a:pt x="2340825" y="185229"/>
                </a:cubicBezTo>
                <a:lnTo>
                  <a:pt x="2343141" y="178283"/>
                </a:lnTo>
                <a:lnTo>
                  <a:pt x="2287572" y="48623"/>
                </a:lnTo>
                <a:close/>
                <a:moveTo>
                  <a:pt x="1785139" y="48623"/>
                </a:moveTo>
                <a:cubicBezTo>
                  <a:pt x="1824500" y="48623"/>
                  <a:pt x="1845337" y="76407"/>
                  <a:pt x="1845337" y="111137"/>
                </a:cubicBezTo>
                <a:lnTo>
                  <a:pt x="1845337" y="125030"/>
                </a:lnTo>
                <a:lnTo>
                  <a:pt x="1761984" y="125030"/>
                </a:lnTo>
                <a:cubicBezTo>
                  <a:pt x="1764300" y="141237"/>
                  <a:pt x="1778193" y="148183"/>
                  <a:pt x="1792084" y="148183"/>
                </a:cubicBezTo>
                <a:cubicBezTo>
                  <a:pt x="1810607" y="148183"/>
                  <a:pt x="1829130" y="134291"/>
                  <a:pt x="1829130" y="134291"/>
                </a:cubicBezTo>
                <a:lnTo>
                  <a:pt x="1845337" y="164391"/>
                </a:lnTo>
                <a:cubicBezTo>
                  <a:pt x="1845337" y="164391"/>
                  <a:pt x="1824500" y="182914"/>
                  <a:pt x="1789769" y="182914"/>
                </a:cubicBezTo>
                <a:cubicBezTo>
                  <a:pt x="1743462" y="182914"/>
                  <a:pt x="1717993" y="148183"/>
                  <a:pt x="1717993" y="113453"/>
                </a:cubicBezTo>
                <a:cubicBezTo>
                  <a:pt x="1717993" y="78723"/>
                  <a:pt x="1743462" y="48623"/>
                  <a:pt x="1785139" y="48623"/>
                </a:cubicBezTo>
                <a:close/>
                <a:moveTo>
                  <a:pt x="2565414" y="39362"/>
                </a:moveTo>
                <a:lnTo>
                  <a:pt x="2565414" y="83353"/>
                </a:lnTo>
                <a:lnTo>
                  <a:pt x="2583937" y="83353"/>
                </a:lnTo>
                <a:cubicBezTo>
                  <a:pt x="2597830" y="83353"/>
                  <a:pt x="2607089" y="76407"/>
                  <a:pt x="2607089" y="60200"/>
                </a:cubicBezTo>
                <a:cubicBezTo>
                  <a:pt x="2607089" y="46307"/>
                  <a:pt x="2602460" y="39362"/>
                  <a:pt x="2579305" y="39362"/>
                </a:cubicBezTo>
                <a:lnTo>
                  <a:pt x="2565414" y="39362"/>
                </a:lnTo>
                <a:close/>
                <a:moveTo>
                  <a:pt x="2979862" y="18523"/>
                </a:moveTo>
                <a:lnTo>
                  <a:pt x="3021539" y="18523"/>
                </a:lnTo>
                <a:lnTo>
                  <a:pt x="3021539" y="55569"/>
                </a:lnTo>
                <a:lnTo>
                  <a:pt x="3049323" y="55569"/>
                </a:lnTo>
                <a:lnTo>
                  <a:pt x="3049323" y="90299"/>
                </a:lnTo>
                <a:lnTo>
                  <a:pt x="3021539" y="90299"/>
                </a:lnTo>
                <a:lnTo>
                  <a:pt x="3021539" y="129660"/>
                </a:lnTo>
                <a:cubicBezTo>
                  <a:pt x="3021539" y="143553"/>
                  <a:pt x="3037746" y="145867"/>
                  <a:pt x="3044692" y="145867"/>
                </a:cubicBezTo>
                <a:lnTo>
                  <a:pt x="3051639" y="145867"/>
                </a:lnTo>
                <a:lnTo>
                  <a:pt x="3051639" y="185228"/>
                </a:lnTo>
                <a:lnTo>
                  <a:pt x="3040062" y="185228"/>
                </a:lnTo>
                <a:cubicBezTo>
                  <a:pt x="3019223" y="185228"/>
                  <a:pt x="2977546" y="180598"/>
                  <a:pt x="2977546" y="136606"/>
                </a:cubicBezTo>
                <a:lnTo>
                  <a:pt x="2977546" y="90299"/>
                </a:lnTo>
                <a:lnTo>
                  <a:pt x="2961339" y="90299"/>
                </a:lnTo>
                <a:lnTo>
                  <a:pt x="2961339" y="55569"/>
                </a:lnTo>
                <a:lnTo>
                  <a:pt x="2979862" y="55569"/>
                </a:lnTo>
                <a:lnTo>
                  <a:pt x="2979862" y="18523"/>
                </a:lnTo>
                <a:close/>
                <a:moveTo>
                  <a:pt x="2868726" y="18523"/>
                </a:moveTo>
                <a:lnTo>
                  <a:pt x="2910403" y="18523"/>
                </a:lnTo>
                <a:lnTo>
                  <a:pt x="2910403" y="55569"/>
                </a:lnTo>
                <a:lnTo>
                  <a:pt x="2938187" y="55569"/>
                </a:lnTo>
                <a:lnTo>
                  <a:pt x="2938187" y="90299"/>
                </a:lnTo>
                <a:lnTo>
                  <a:pt x="2910403" y="90299"/>
                </a:lnTo>
                <a:lnTo>
                  <a:pt x="2910403" y="129660"/>
                </a:lnTo>
                <a:cubicBezTo>
                  <a:pt x="2910403" y="143553"/>
                  <a:pt x="2926610" y="145867"/>
                  <a:pt x="2933556" y="145867"/>
                </a:cubicBezTo>
                <a:lnTo>
                  <a:pt x="2940503" y="145867"/>
                </a:lnTo>
                <a:lnTo>
                  <a:pt x="2940503" y="185228"/>
                </a:lnTo>
                <a:lnTo>
                  <a:pt x="2928926" y="185228"/>
                </a:lnTo>
                <a:cubicBezTo>
                  <a:pt x="2908087" y="185228"/>
                  <a:pt x="2866410" y="180598"/>
                  <a:pt x="2866410" y="136606"/>
                </a:cubicBezTo>
                <a:lnTo>
                  <a:pt x="2866410" y="90299"/>
                </a:lnTo>
                <a:lnTo>
                  <a:pt x="2850203" y="90299"/>
                </a:lnTo>
                <a:lnTo>
                  <a:pt x="2850203" y="55569"/>
                </a:lnTo>
                <a:lnTo>
                  <a:pt x="2868726" y="55569"/>
                </a:lnTo>
                <a:lnTo>
                  <a:pt x="2868726" y="18523"/>
                </a:lnTo>
                <a:close/>
                <a:moveTo>
                  <a:pt x="2206533" y="18523"/>
                </a:moveTo>
                <a:lnTo>
                  <a:pt x="2248208" y="18523"/>
                </a:lnTo>
                <a:lnTo>
                  <a:pt x="2248208" y="55569"/>
                </a:lnTo>
                <a:lnTo>
                  <a:pt x="2275994" y="55569"/>
                </a:lnTo>
                <a:lnTo>
                  <a:pt x="2275994" y="90299"/>
                </a:lnTo>
                <a:lnTo>
                  <a:pt x="2248208" y="90299"/>
                </a:lnTo>
                <a:lnTo>
                  <a:pt x="2248208" y="129660"/>
                </a:lnTo>
                <a:cubicBezTo>
                  <a:pt x="2248208" y="143553"/>
                  <a:pt x="2262101" y="145867"/>
                  <a:pt x="2271363" y="145867"/>
                </a:cubicBezTo>
                <a:lnTo>
                  <a:pt x="2278308" y="145867"/>
                </a:lnTo>
                <a:lnTo>
                  <a:pt x="2278308" y="185228"/>
                </a:lnTo>
                <a:lnTo>
                  <a:pt x="2266733" y="185228"/>
                </a:lnTo>
                <a:cubicBezTo>
                  <a:pt x="2245894" y="185228"/>
                  <a:pt x="2204217" y="180598"/>
                  <a:pt x="2204217" y="136606"/>
                </a:cubicBezTo>
                <a:lnTo>
                  <a:pt x="2204217" y="90299"/>
                </a:lnTo>
                <a:lnTo>
                  <a:pt x="2188010" y="90299"/>
                </a:lnTo>
                <a:lnTo>
                  <a:pt x="2188010" y="55569"/>
                </a:lnTo>
                <a:lnTo>
                  <a:pt x="2206533" y="55569"/>
                </a:lnTo>
                <a:lnTo>
                  <a:pt x="2206533" y="18523"/>
                </a:lnTo>
                <a:close/>
                <a:moveTo>
                  <a:pt x="2521423" y="2316"/>
                </a:moveTo>
                <a:lnTo>
                  <a:pt x="2581621" y="2316"/>
                </a:lnTo>
                <a:cubicBezTo>
                  <a:pt x="2600144" y="2316"/>
                  <a:pt x="2609405" y="4632"/>
                  <a:pt x="2616352" y="6948"/>
                </a:cubicBezTo>
                <a:cubicBezTo>
                  <a:pt x="2637189" y="13893"/>
                  <a:pt x="2651082" y="32416"/>
                  <a:pt x="2651082" y="60200"/>
                </a:cubicBezTo>
                <a:cubicBezTo>
                  <a:pt x="2651082" y="78723"/>
                  <a:pt x="2641821" y="99561"/>
                  <a:pt x="2623298" y="108823"/>
                </a:cubicBezTo>
                <a:cubicBezTo>
                  <a:pt x="2623298" y="108823"/>
                  <a:pt x="2625614" y="111137"/>
                  <a:pt x="2630244" y="120398"/>
                </a:cubicBezTo>
                <a:lnTo>
                  <a:pt x="2667289" y="182914"/>
                </a:lnTo>
                <a:lnTo>
                  <a:pt x="2618667" y="182914"/>
                </a:lnTo>
                <a:lnTo>
                  <a:pt x="2586253" y="120398"/>
                </a:lnTo>
                <a:lnTo>
                  <a:pt x="2565414" y="120398"/>
                </a:lnTo>
                <a:lnTo>
                  <a:pt x="2565414" y="182914"/>
                </a:lnTo>
                <a:lnTo>
                  <a:pt x="2521423" y="182914"/>
                </a:lnTo>
                <a:lnTo>
                  <a:pt x="2521423" y="2316"/>
                </a:lnTo>
                <a:close/>
                <a:moveTo>
                  <a:pt x="2116235" y="2316"/>
                </a:moveTo>
                <a:lnTo>
                  <a:pt x="2160226" y="2316"/>
                </a:lnTo>
                <a:lnTo>
                  <a:pt x="2160226" y="37046"/>
                </a:lnTo>
                <a:lnTo>
                  <a:pt x="2116235" y="37046"/>
                </a:lnTo>
                <a:lnTo>
                  <a:pt x="2116235" y="2316"/>
                </a:lnTo>
                <a:close/>
                <a:moveTo>
                  <a:pt x="1498039" y="2316"/>
                </a:moveTo>
                <a:lnTo>
                  <a:pt x="1542030" y="2316"/>
                </a:lnTo>
                <a:lnTo>
                  <a:pt x="1542030" y="37046"/>
                </a:lnTo>
                <a:lnTo>
                  <a:pt x="1498039" y="37046"/>
                </a:lnTo>
                <a:lnTo>
                  <a:pt x="1498039" y="2316"/>
                </a:lnTo>
                <a:close/>
                <a:moveTo>
                  <a:pt x="1136843" y="2316"/>
                </a:moveTo>
                <a:lnTo>
                  <a:pt x="1180834" y="2316"/>
                </a:lnTo>
                <a:lnTo>
                  <a:pt x="1180834" y="118085"/>
                </a:lnTo>
                <a:cubicBezTo>
                  <a:pt x="1180834" y="136607"/>
                  <a:pt x="1192411" y="148183"/>
                  <a:pt x="1213250" y="148183"/>
                </a:cubicBezTo>
                <a:cubicBezTo>
                  <a:pt x="1231773" y="148183"/>
                  <a:pt x="1245665" y="138921"/>
                  <a:pt x="1245665" y="118085"/>
                </a:cubicBezTo>
                <a:lnTo>
                  <a:pt x="1245665" y="2316"/>
                </a:lnTo>
                <a:lnTo>
                  <a:pt x="1289657" y="2316"/>
                </a:lnTo>
                <a:lnTo>
                  <a:pt x="1289657" y="118085"/>
                </a:lnTo>
                <a:cubicBezTo>
                  <a:pt x="1289657" y="159760"/>
                  <a:pt x="1259557" y="187544"/>
                  <a:pt x="1213250" y="187544"/>
                </a:cubicBezTo>
                <a:cubicBezTo>
                  <a:pt x="1166943" y="187544"/>
                  <a:pt x="1136843" y="157446"/>
                  <a:pt x="1136843" y="118085"/>
                </a:cubicBezTo>
                <a:lnTo>
                  <a:pt x="1136843" y="2316"/>
                </a:lnTo>
                <a:close/>
                <a:moveTo>
                  <a:pt x="4634" y="2316"/>
                </a:moveTo>
                <a:lnTo>
                  <a:pt x="118087" y="2316"/>
                </a:lnTo>
                <a:lnTo>
                  <a:pt x="118087" y="41677"/>
                </a:lnTo>
                <a:lnTo>
                  <a:pt x="48625" y="41677"/>
                </a:lnTo>
                <a:lnTo>
                  <a:pt x="48625" y="74091"/>
                </a:lnTo>
                <a:lnTo>
                  <a:pt x="104194" y="74091"/>
                </a:lnTo>
                <a:lnTo>
                  <a:pt x="104194" y="113453"/>
                </a:lnTo>
                <a:lnTo>
                  <a:pt x="48625" y="113453"/>
                </a:lnTo>
                <a:lnTo>
                  <a:pt x="48625" y="148182"/>
                </a:lnTo>
                <a:lnTo>
                  <a:pt x="122717" y="148182"/>
                </a:lnTo>
                <a:lnTo>
                  <a:pt x="122717" y="182914"/>
                </a:lnTo>
                <a:lnTo>
                  <a:pt x="4634" y="182914"/>
                </a:lnTo>
                <a:lnTo>
                  <a:pt x="4634" y="2316"/>
                </a:lnTo>
                <a:close/>
                <a:moveTo>
                  <a:pt x="3431357" y="0"/>
                </a:moveTo>
                <a:lnTo>
                  <a:pt x="3475348" y="0"/>
                </a:lnTo>
                <a:lnTo>
                  <a:pt x="3475348" y="182914"/>
                </a:lnTo>
                <a:lnTo>
                  <a:pt x="3433673" y="182914"/>
                </a:lnTo>
                <a:lnTo>
                  <a:pt x="3433673" y="173653"/>
                </a:lnTo>
                <a:lnTo>
                  <a:pt x="3433673" y="166705"/>
                </a:lnTo>
                <a:cubicBezTo>
                  <a:pt x="3433673" y="166705"/>
                  <a:pt x="3422095" y="185228"/>
                  <a:pt x="3396627" y="185228"/>
                </a:cubicBezTo>
                <a:cubicBezTo>
                  <a:pt x="3361896" y="185228"/>
                  <a:pt x="3336427" y="157444"/>
                  <a:pt x="3336427" y="115769"/>
                </a:cubicBezTo>
                <a:cubicBezTo>
                  <a:pt x="3336427" y="76407"/>
                  <a:pt x="3361896" y="48623"/>
                  <a:pt x="3396627" y="48623"/>
                </a:cubicBezTo>
                <a:cubicBezTo>
                  <a:pt x="3422095" y="48623"/>
                  <a:pt x="3431357" y="60200"/>
                  <a:pt x="3431357" y="60200"/>
                </a:cubicBezTo>
                <a:lnTo>
                  <a:pt x="3431357" y="53253"/>
                </a:lnTo>
                <a:lnTo>
                  <a:pt x="3431357" y="0"/>
                </a:lnTo>
                <a:close/>
              </a:path>
            </a:pathLst>
          </a:custGeom>
          <a:solidFill>
            <a:schemeClr val="bg1"/>
          </a:solidFill>
        </p:spPr>
        <p:txBody>
          <a:bodyPr wrap="square">
            <a:noAutofit/>
          </a:bodyPr>
          <a:lstStyle>
            <a:lvl1pPr>
              <a:buNone/>
              <a:defRPr/>
            </a:lvl1pPr>
          </a:lstStyle>
          <a:p>
            <a:pPr lvl="0"/>
            <a:r>
              <a:rPr lang="en-GB" dirty="0"/>
              <a:t> </a:t>
            </a:r>
          </a:p>
        </p:txBody>
      </p:sp>
    </p:spTree>
    <p:extLst>
      <p:ext uri="{BB962C8B-B14F-4D97-AF65-F5344CB8AC3E}">
        <p14:creationId xmlns:p14="http://schemas.microsoft.com/office/powerpoint/2010/main" val="1115901301"/>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additive="base">
                                        <p:cTn id="7" dur="1000" fill="hold"/>
                                        <p:tgtEl>
                                          <p:spTgt spid="10"/>
                                        </p:tgtEl>
                                        <p:attrNameLst>
                                          <p:attrName>ppt_x</p:attrName>
                                        </p:attrNameLst>
                                      </p:cBhvr>
                                      <p:tavLst>
                                        <p:tav tm="0">
                                          <p:val>
                                            <p:strVal val="#ppt_x"/>
                                          </p:val>
                                        </p:tav>
                                        <p:tav tm="100000">
                                          <p:val>
                                            <p:strVal val="#ppt_x"/>
                                          </p:val>
                                        </p:tav>
                                      </p:tavLst>
                                    </p:anim>
                                    <p:anim calcmode="lin" valueType="num">
                                      <p:cBhvr additive="base">
                                        <p:cTn id="8" dur="1000" fill="hold"/>
                                        <p:tgtEl>
                                          <p:spTgt spid="10"/>
                                        </p:tgtEl>
                                        <p:attrNameLst>
                                          <p:attrName>ppt_y</p:attrName>
                                        </p:attrNameLst>
                                      </p:cBhvr>
                                      <p:tavLst>
                                        <p:tav tm="0">
                                          <p:val>
                                            <p:strVal val="0-#ppt_h/2"/>
                                          </p:val>
                                        </p:tav>
                                        <p:tav tm="100000">
                                          <p:val>
                                            <p:strVal val="#ppt_y"/>
                                          </p:val>
                                        </p:tav>
                                      </p:tavLst>
                                    </p:anim>
                                  </p:childTnLst>
                                </p:cTn>
                              </p:par>
                              <p:par>
                                <p:cTn id="9" presetID="2" presetClass="entr" presetSubtype="4" decel="100000" fill="hold" grpId="0" nodeType="withEffect">
                                  <p:stCondLst>
                                    <p:cond delay="350"/>
                                  </p:stCondLst>
                                  <p:childTnLst>
                                    <p:set>
                                      <p:cBhvr>
                                        <p:cTn id="10" dur="1" fill="hold">
                                          <p:stCondLst>
                                            <p:cond delay="0"/>
                                          </p:stCondLst>
                                        </p:cTn>
                                        <p:tgtEl>
                                          <p:spTgt spid="2"/>
                                        </p:tgtEl>
                                        <p:attrNameLst>
                                          <p:attrName>style.visibility</p:attrName>
                                        </p:attrNameLst>
                                      </p:cBhvr>
                                      <p:to>
                                        <p:strVal val="visible"/>
                                      </p:to>
                                    </p:set>
                                    <p:anim calcmode="lin" valueType="num">
                                      <p:cBhvr additive="base">
                                        <p:cTn id="11" dur="750" fill="hold"/>
                                        <p:tgtEl>
                                          <p:spTgt spid="2"/>
                                        </p:tgtEl>
                                        <p:attrNameLst>
                                          <p:attrName>ppt_x</p:attrName>
                                        </p:attrNameLst>
                                      </p:cBhvr>
                                      <p:tavLst>
                                        <p:tav tm="0">
                                          <p:val>
                                            <p:strVal val="#ppt_x"/>
                                          </p:val>
                                        </p:tav>
                                        <p:tav tm="100000">
                                          <p:val>
                                            <p:strVal val="#ppt_x"/>
                                          </p:val>
                                        </p:tav>
                                      </p:tavLst>
                                    </p:anim>
                                    <p:anim calcmode="lin" valueType="num">
                                      <p:cBhvr additive="base">
                                        <p:cTn id="12" dur="750" fill="hold"/>
                                        <p:tgtEl>
                                          <p:spTgt spid="2"/>
                                        </p:tgtEl>
                                        <p:attrNameLst>
                                          <p:attrName>ppt_y</p:attrName>
                                        </p:attrNameLst>
                                      </p:cBhvr>
                                      <p:tavLst>
                                        <p:tav tm="0">
                                          <p:val>
                                            <p:strVal val="1+#ppt_h/2"/>
                                          </p:val>
                                        </p:tav>
                                        <p:tav tm="100000">
                                          <p:val>
                                            <p:strVal val="#ppt_y"/>
                                          </p:val>
                                        </p:tav>
                                      </p:tavLst>
                                    </p:anim>
                                  </p:childTnLst>
                                </p:cTn>
                              </p:par>
                              <p:par>
                                <p:cTn id="13" presetID="2" presetClass="entr" presetSubtype="4" decel="100000" fill="hold" grpId="0" nodeType="withEffect">
                                  <p:stCondLst>
                                    <p:cond delay="450"/>
                                  </p:stCondLst>
                                  <p:childTnLst>
                                    <p:set>
                                      <p:cBhvr>
                                        <p:cTn id="14" dur="1" fill="hold">
                                          <p:stCondLst>
                                            <p:cond delay="0"/>
                                          </p:stCondLst>
                                        </p:cTn>
                                        <p:tgtEl>
                                          <p:spTgt spid="96"/>
                                        </p:tgtEl>
                                        <p:attrNameLst>
                                          <p:attrName>style.visibility</p:attrName>
                                        </p:attrNameLst>
                                      </p:cBhvr>
                                      <p:to>
                                        <p:strVal val="visible"/>
                                      </p:to>
                                    </p:set>
                                    <p:anim calcmode="lin" valueType="num">
                                      <p:cBhvr additive="base">
                                        <p:cTn id="15" dur="750" fill="hold"/>
                                        <p:tgtEl>
                                          <p:spTgt spid="96"/>
                                        </p:tgtEl>
                                        <p:attrNameLst>
                                          <p:attrName>ppt_x</p:attrName>
                                        </p:attrNameLst>
                                      </p:cBhvr>
                                      <p:tavLst>
                                        <p:tav tm="0">
                                          <p:val>
                                            <p:strVal val="#ppt_x"/>
                                          </p:val>
                                        </p:tav>
                                        <p:tav tm="100000">
                                          <p:val>
                                            <p:strVal val="#ppt_x"/>
                                          </p:val>
                                        </p:tav>
                                      </p:tavLst>
                                    </p:anim>
                                    <p:anim calcmode="lin" valueType="num">
                                      <p:cBhvr additive="base">
                                        <p:cTn id="16" dur="750" fill="hold"/>
                                        <p:tgtEl>
                                          <p:spTgt spid="96"/>
                                        </p:tgtEl>
                                        <p:attrNameLst>
                                          <p:attrName>ppt_y</p:attrName>
                                        </p:attrNameLst>
                                      </p:cBhvr>
                                      <p:tavLst>
                                        <p:tav tm="0">
                                          <p:val>
                                            <p:strVal val="1+#ppt_h/2"/>
                                          </p:val>
                                        </p:tav>
                                        <p:tav tm="100000">
                                          <p:val>
                                            <p:strVal val="#ppt_y"/>
                                          </p:val>
                                        </p:tav>
                                      </p:tavLst>
                                    </p:anim>
                                  </p:childTnLst>
                                </p:cTn>
                              </p:par>
                              <p:par>
                                <p:cTn id="17" presetID="2" presetClass="entr" presetSubtype="4" decel="100000" fill="hold" grpId="0" nodeType="withEffect">
                                  <p:stCondLst>
                                    <p:cond delay="550"/>
                                  </p:stCondLst>
                                  <p:childTnLst>
                                    <p:set>
                                      <p:cBhvr>
                                        <p:cTn id="18" dur="1" fill="hold">
                                          <p:stCondLst>
                                            <p:cond delay="0"/>
                                          </p:stCondLst>
                                        </p:cTn>
                                        <p:tgtEl>
                                          <p:spTgt spid="123"/>
                                        </p:tgtEl>
                                        <p:attrNameLst>
                                          <p:attrName>style.visibility</p:attrName>
                                        </p:attrNameLst>
                                      </p:cBhvr>
                                      <p:to>
                                        <p:strVal val="visible"/>
                                      </p:to>
                                    </p:set>
                                    <p:anim calcmode="lin" valueType="num">
                                      <p:cBhvr additive="base">
                                        <p:cTn id="19" dur="750" fill="hold"/>
                                        <p:tgtEl>
                                          <p:spTgt spid="123"/>
                                        </p:tgtEl>
                                        <p:attrNameLst>
                                          <p:attrName>ppt_x</p:attrName>
                                        </p:attrNameLst>
                                      </p:cBhvr>
                                      <p:tavLst>
                                        <p:tav tm="0">
                                          <p:val>
                                            <p:strVal val="#ppt_x"/>
                                          </p:val>
                                        </p:tav>
                                        <p:tav tm="100000">
                                          <p:val>
                                            <p:strVal val="#ppt_x"/>
                                          </p:val>
                                        </p:tav>
                                      </p:tavLst>
                                    </p:anim>
                                    <p:anim calcmode="lin" valueType="num">
                                      <p:cBhvr additive="base">
                                        <p:cTn id="20" dur="750" fill="hold"/>
                                        <p:tgtEl>
                                          <p:spTgt spid="12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tmplLst>
          <p:tmpl>
            <p:tnLst>
              <p:par>
                <p:cTn presetID="2" presetClass="entr" presetSubtype="1" decel="100000" fill="hold" nodeType="withEffect">
                  <p:stCondLst>
                    <p:cond delay="0"/>
                  </p:stCondLst>
                  <p:childTnLst>
                    <p:set>
                      <p:cBhvr>
                        <p:cTn dur="1" fill="hold">
                          <p:stCondLst>
                            <p:cond delay="0"/>
                          </p:stCondLst>
                        </p:cTn>
                        <p:tgtEl>
                          <p:spTgt spid="10"/>
                        </p:tgtEl>
                        <p:attrNameLst>
                          <p:attrName>style.visibility</p:attrName>
                        </p:attrNameLst>
                      </p:cBhvr>
                      <p:to>
                        <p:strVal val="visible"/>
                      </p:to>
                    </p:set>
                    <p:anim calcmode="lin" valueType="num">
                      <p:cBhvr additive="base">
                        <p:cTn dur="1000" fill="hold"/>
                        <p:tgtEl>
                          <p:spTgt spid="10"/>
                        </p:tgtEl>
                        <p:attrNameLst>
                          <p:attrName>ppt_x</p:attrName>
                        </p:attrNameLst>
                      </p:cBhvr>
                      <p:tavLst>
                        <p:tav tm="0">
                          <p:val>
                            <p:strVal val="#ppt_x"/>
                          </p:val>
                        </p:tav>
                        <p:tav tm="100000">
                          <p:val>
                            <p:strVal val="#ppt_x"/>
                          </p:val>
                        </p:tav>
                      </p:tavLst>
                    </p:anim>
                    <p:anim calcmode="lin" valueType="num">
                      <p:cBhvr additive="base">
                        <p:cTn dur="1000" fill="hold"/>
                        <p:tgtEl>
                          <p:spTgt spid="10"/>
                        </p:tgtEl>
                        <p:attrNameLst>
                          <p:attrName>ppt_y</p:attrName>
                        </p:attrNameLst>
                      </p:cBhvr>
                      <p:tavLst>
                        <p:tav tm="0">
                          <p:val>
                            <p:strVal val="0-#ppt_h/2"/>
                          </p:val>
                        </p:tav>
                        <p:tav tm="100000">
                          <p:val>
                            <p:strVal val="#ppt_y"/>
                          </p:val>
                        </p:tav>
                      </p:tavLst>
                    </p:anim>
                  </p:childTnLst>
                </p:cTn>
              </p:par>
            </p:tnLst>
          </p:tmpl>
        </p:tmplLst>
      </p:bldP>
      <p:bldP spid="2" grpId="0"/>
      <p:bldP spid="96" grpId="0">
        <p:tmplLst>
          <p:tmpl>
            <p:tnLst>
              <p:par>
                <p:cTn presetID="2" presetClass="entr" presetSubtype="4" decel="100000" fill="hold" nodeType="withEffect">
                  <p:stCondLst>
                    <p:cond delay="450"/>
                  </p:stCondLst>
                  <p:childTnLst>
                    <p:set>
                      <p:cBhvr>
                        <p:cTn dur="1" fill="hold">
                          <p:stCondLst>
                            <p:cond delay="0"/>
                          </p:stCondLst>
                        </p:cTn>
                        <p:tgtEl>
                          <p:spTgt spid="96"/>
                        </p:tgtEl>
                        <p:attrNameLst>
                          <p:attrName>style.visibility</p:attrName>
                        </p:attrNameLst>
                      </p:cBhvr>
                      <p:to>
                        <p:strVal val="visible"/>
                      </p:to>
                    </p:set>
                    <p:anim calcmode="lin" valueType="num">
                      <p:cBhvr additive="base">
                        <p:cTn dur="750" fill="hold"/>
                        <p:tgtEl>
                          <p:spTgt spid="96"/>
                        </p:tgtEl>
                        <p:attrNameLst>
                          <p:attrName>ppt_x</p:attrName>
                        </p:attrNameLst>
                      </p:cBhvr>
                      <p:tavLst>
                        <p:tav tm="0">
                          <p:val>
                            <p:strVal val="#ppt_x"/>
                          </p:val>
                        </p:tav>
                        <p:tav tm="100000">
                          <p:val>
                            <p:strVal val="#ppt_x"/>
                          </p:val>
                        </p:tav>
                      </p:tavLst>
                    </p:anim>
                    <p:anim calcmode="lin" valueType="num">
                      <p:cBhvr additive="base">
                        <p:cTn dur="750" fill="hold"/>
                        <p:tgtEl>
                          <p:spTgt spid="96"/>
                        </p:tgtEl>
                        <p:attrNameLst>
                          <p:attrName>ppt_y</p:attrName>
                        </p:attrNameLst>
                      </p:cBhvr>
                      <p:tavLst>
                        <p:tav tm="0">
                          <p:val>
                            <p:strVal val="1+#ppt_h/2"/>
                          </p:val>
                        </p:tav>
                        <p:tav tm="100000">
                          <p:val>
                            <p:strVal val="#ppt_y"/>
                          </p:val>
                        </p:tav>
                      </p:tavLst>
                    </p:anim>
                  </p:childTnLst>
                </p:cTn>
              </p:par>
            </p:tnLst>
          </p:tmpl>
        </p:tmplLst>
      </p:bldP>
      <p:bldP spid="123" grpId="0" animBg="1">
        <p:tmplLst>
          <p:tmpl>
            <p:tnLst>
              <p:par>
                <p:cTn presetID="2" presetClass="entr" presetSubtype="4" decel="100000" fill="hold" nodeType="withEffect">
                  <p:stCondLst>
                    <p:cond delay="550"/>
                  </p:stCondLst>
                  <p:childTnLst>
                    <p:set>
                      <p:cBhvr>
                        <p:cTn dur="1" fill="hold">
                          <p:stCondLst>
                            <p:cond delay="0"/>
                          </p:stCondLst>
                        </p:cTn>
                        <p:tgtEl>
                          <p:spTgt spid="123"/>
                        </p:tgtEl>
                        <p:attrNameLst>
                          <p:attrName>style.visibility</p:attrName>
                        </p:attrNameLst>
                      </p:cBhvr>
                      <p:to>
                        <p:strVal val="visible"/>
                      </p:to>
                    </p:set>
                    <p:anim calcmode="lin" valueType="num">
                      <p:cBhvr additive="base">
                        <p:cTn dur="750" fill="hold"/>
                        <p:tgtEl>
                          <p:spTgt spid="123"/>
                        </p:tgtEl>
                        <p:attrNameLst>
                          <p:attrName>ppt_x</p:attrName>
                        </p:attrNameLst>
                      </p:cBhvr>
                      <p:tavLst>
                        <p:tav tm="0">
                          <p:val>
                            <p:strVal val="#ppt_x"/>
                          </p:val>
                        </p:tav>
                        <p:tav tm="100000">
                          <p:val>
                            <p:strVal val="#ppt_x"/>
                          </p:val>
                        </p:tav>
                      </p:tavLst>
                    </p:anim>
                    <p:anim calcmode="lin" valueType="num">
                      <p:cBhvr additive="base">
                        <p:cTn dur="750" fill="hold"/>
                        <p:tgtEl>
                          <p:spTgt spid="123"/>
                        </p:tgtEl>
                        <p:attrNameLst>
                          <p:attrName>ppt_y</p:attrName>
                        </p:attrNameLst>
                      </p:cBhvr>
                      <p:tavLst>
                        <p:tav tm="0">
                          <p:val>
                            <p:strVal val="1+#ppt_h/2"/>
                          </p:val>
                        </p:tav>
                        <p:tav tm="100000">
                          <p:val>
                            <p:strVal val="#ppt_y"/>
                          </p:val>
                        </p:tav>
                      </p:tavLst>
                    </p:anim>
                  </p:childTnLst>
                </p:cTn>
              </p:par>
            </p:tnLst>
          </p:tmpl>
        </p:tmplLst>
      </p:bldP>
    </p:bldLst>
  </p:timing>
</p:sldLayout>
</file>

<file path=ppt/slideLayouts/slideLayout102.xml><?xml version="1.0" encoding="utf-8"?>
<p:sldLayout xmlns:a="http://schemas.openxmlformats.org/drawingml/2006/main" xmlns:r="http://schemas.openxmlformats.org/officeDocument/2006/relationships" xmlns:p="http://schemas.openxmlformats.org/presentationml/2006/main" preserve="1" userDrawn="1">
  <p:cSld name="Titel slide [beeld]">
    <p:spTree>
      <p:nvGrpSpPr>
        <p:cNvPr id="1" name=""/>
        <p:cNvGrpSpPr/>
        <p:nvPr/>
      </p:nvGrpSpPr>
      <p:grpSpPr>
        <a:xfrm>
          <a:off x="0" y="0"/>
          <a:ext cx="0" cy="0"/>
          <a:chOff x="0" y="0"/>
          <a:chExt cx="0" cy="0"/>
        </a:xfrm>
      </p:grpSpPr>
      <p:sp>
        <p:nvSpPr>
          <p:cNvPr id="81" name="Tijdelijke aanduiding voor afbeelding 13">
            <a:extLst>
              <a:ext uri="{FF2B5EF4-FFF2-40B4-BE49-F238E27FC236}">
                <a16:creationId xmlns:a16="http://schemas.microsoft.com/office/drawing/2014/main" id="{811072F0-7B98-479E-8EC4-359320F71DF7}"/>
              </a:ext>
            </a:extLst>
          </p:cNvPr>
          <p:cNvSpPr>
            <a:spLocks noGrp="1"/>
          </p:cNvSpPr>
          <p:nvPr>
            <p:ph type="pic" sz="quarter" idx="14" hasCustomPrompt="1"/>
          </p:nvPr>
        </p:nvSpPr>
        <p:spPr>
          <a:xfrm>
            <a:off x="1" y="0"/>
            <a:ext cx="9340453" cy="5143500"/>
          </a:xfrm>
          <a:custGeom>
            <a:avLst/>
            <a:gdLst>
              <a:gd name="connsiteX0" fmla="*/ 0 w 12453937"/>
              <a:gd name="connsiteY0" fmla="*/ 0 h 6858000"/>
              <a:gd name="connsiteX1" fmla="*/ 12191999 w 12453937"/>
              <a:gd name="connsiteY1" fmla="*/ 0 h 6858000"/>
              <a:gd name="connsiteX2" fmla="*/ 12191999 w 12453937"/>
              <a:gd name="connsiteY2" fmla="*/ 6310004 h 6858000"/>
              <a:gd name="connsiteX3" fmla="*/ 12234648 w 12453937"/>
              <a:gd name="connsiteY3" fmla="*/ 6314304 h 6858000"/>
              <a:gd name="connsiteX4" fmla="*/ 12453937 w 12453937"/>
              <a:gd name="connsiteY4" fmla="*/ 6583362 h 6858000"/>
              <a:gd name="connsiteX5" fmla="*/ 12234648 w 12453937"/>
              <a:gd name="connsiteY5" fmla="*/ 6852421 h 6858000"/>
              <a:gd name="connsiteX6" fmla="*/ 12191999 w 12453937"/>
              <a:gd name="connsiteY6" fmla="*/ 6856720 h 6858000"/>
              <a:gd name="connsiteX7" fmla="*/ 12191999 w 12453937"/>
              <a:gd name="connsiteY7" fmla="*/ 6858000 h 6858000"/>
              <a:gd name="connsiteX8" fmla="*/ 12179299 w 12453937"/>
              <a:gd name="connsiteY8" fmla="*/ 6858000 h 6858000"/>
              <a:gd name="connsiteX9" fmla="*/ 0 w 12453937"/>
              <a:gd name="connsiteY9"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453937" h="6858000">
                <a:moveTo>
                  <a:pt x="0" y="0"/>
                </a:moveTo>
                <a:lnTo>
                  <a:pt x="12191999" y="0"/>
                </a:lnTo>
                <a:lnTo>
                  <a:pt x="12191999" y="6310004"/>
                </a:lnTo>
                <a:lnTo>
                  <a:pt x="12234648" y="6314304"/>
                </a:lnTo>
                <a:cubicBezTo>
                  <a:pt x="12359796" y="6339913"/>
                  <a:pt x="12453937" y="6450644"/>
                  <a:pt x="12453937" y="6583362"/>
                </a:cubicBezTo>
                <a:cubicBezTo>
                  <a:pt x="12453937" y="6716081"/>
                  <a:pt x="12359796" y="6826812"/>
                  <a:pt x="12234648" y="6852421"/>
                </a:cubicBezTo>
                <a:lnTo>
                  <a:pt x="12191999" y="6856720"/>
                </a:lnTo>
                <a:lnTo>
                  <a:pt x="12191999" y="6858000"/>
                </a:lnTo>
                <a:lnTo>
                  <a:pt x="12179299" y="6858000"/>
                </a:lnTo>
                <a:lnTo>
                  <a:pt x="0" y="6858000"/>
                </a:lnTo>
                <a:close/>
              </a:path>
            </a:pathLst>
          </a:custGeom>
          <a:solidFill>
            <a:schemeClr val="bg1">
              <a:lumMod val="75000"/>
            </a:schemeClr>
          </a:solidFill>
        </p:spPr>
        <p:txBody>
          <a:bodyPr wrap="square" bIns="1260000" anchor="ctr" anchorCtr="0">
            <a:noAutofit/>
          </a:bodyPr>
          <a:lstStyle>
            <a:lvl1pPr marL="0" indent="0" algn="ctr">
              <a:lnSpc>
                <a:spcPct val="100000"/>
              </a:lnSpc>
              <a:spcBef>
                <a:spcPts val="0"/>
              </a:spcBef>
              <a:buNone/>
              <a:defRPr sz="1050">
                <a:solidFill>
                  <a:schemeClr val="bg1">
                    <a:lumMod val="95000"/>
                  </a:schemeClr>
                </a:solidFill>
              </a:defRPr>
            </a:lvl1pPr>
          </a:lstStyle>
          <a:p>
            <a:r>
              <a:rPr lang="nl-NL" dirty="0"/>
              <a:t>Selecteer dit kader, ga naar de tab ‘Slidebuilder’, klik op ‘Afbeeldingen’, </a:t>
            </a:r>
            <a:br>
              <a:rPr lang="nl-NL" dirty="0"/>
            </a:br>
            <a:r>
              <a:rPr lang="nl-NL" dirty="0"/>
              <a:t>selecteer de gewenste afbeelding en klik op ‘Invoegen’.</a:t>
            </a:r>
          </a:p>
        </p:txBody>
      </p:sp>
      <p:grpSp>
        <p:nvGrpSpPr>
          <p:cNvPr id="82" name="- INSTRUCTIES">
            <a:extLst>
              <a:ext uri="{FF2B5EF4-FFF2-40B4-BE49-F238E27FC236}">
                <a16:creationId xmlns:a16="http://schemas.microsoft.com/office/drawing/2014/main" id="{F400FEF7-EAB4-4618-9D44-22EF249C79D5}"/>
              </a:ext>
            </a:extLst>
          </p:cNvPr>
          <p:cNvGrpSpPr/>
          <p:nvPr userDrawn="1"/>
        </p:nvGrpSpPr>
        <p:grpSpPr>
          <a:xfrm>
            <a:off x="9283196" y="-1"/>
            <a:ext cx="2770040" cy="5267326"/>
            <a:chOff x="12377595" y="-1"/>
            <a:chExt cx="3693386" cy="7023101"/>
          </a:xfrm>
        </p:grpSpPr>
        <p:sp>
          <p:nvSpPr>
            <p:cNvPr id="83" name="Rechthoek 82">
              <a:extLst>
                <a:ext uri="{FF2B5EF4-FFF2-40B4-BE49-F238E27FC236}">
                  <a16:creationId xmlns:a16="http://schemas.microsoft.com/office/drawing/2014/main" id="{8A0B889E-2847-4FAF-AB92-06B3B1FDB4BD}"/>
                </a:ext>
              </a:extLst>
            </p:cNvPr>
            <p:cNvSpPr/>
            <p:nvPr userDrawn="1"/>
          </p:nvSpPr>
          <p:spPr>
            <a:xfrm>
              <a:off x="12377595" y="-1"/>
              <a:ext cx="3593091" cy="6195101"/>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450"/>
                </a:spcBef>
                <a:spcAft>
                  <a:spcPts val="450"/>
                </a:spcAft>
              </a:pPr>
              <a:r>
                <a:rPr lang="nl-NL" sz="1050" b="1" cap="all" baseline="0" noProof="0" dirty="0">
                  <a:solidFill>
                    <a:schemeClr val="accent1"/>
                  </a:solidFill>
                  <a:latin typeface="Calibri" panose="020F0502020204030204" pitchFamily="34" charset="0"/>
                  <a:cs typeface="Calibri" panose="020F0502020204030204" pitchFamily="34" charset="0"/>
                </a:rPr>
                <a:t>Afbeelding invoegen/opmaken</a:t>
              </a:r>
            </a:p>
          </p:txBody>
        </p:sp>
        <p:sp>
          <p:nvSpPr>
            <p:cNvPr id="84" name="Ovaal 83">
              <a:extLst>
                <a:ext uri="{FF2B5EF4-FFF2-40B4-BE49-F238E27FC236}">
                  <a16:creationId xmlns:a16="http://schemas.microsoft.com/office/drawing/2014/main" id="{A214358C-1A95-4C77-AF4B-4209EE2A1FCF}"/>
                </a:ext>
              </a:extLst>
            </p:cNvPr>
            <p:cNvSpPr/>
            <p:nvPr userDrawn="1"/>
          </p:nvSpPr>
          <p:spPr>
            <a:xfrm>
              <a:off x="12560173" y="46532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85" name="Rechthoek 84">
              <a:extLst>
                <a:ext uri="{FF2B5EF4-FFF2-40B4-BE49-F238E27FC236}">
                  <a16:creationId xmlns:a16="http://schemas.microsoft.com/office/drawing/2014/main" id="{787BC5A7-091E-46A3-932B-C0D7C0FA5130}"/>
                </a:ext>
              </a:extLst>
            </p:cNvPr>
            <p:cNvSpPr/>
            <p:nvPr userDrawn="1"/>
          </p:nvSpPr>
          <p:spPr>
            <a:xfrm>
              <a:off x="12844345" y="465324"/>
              <a:ext cx="2962706" cy="668152"/>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Selecteer het invoegkader van de afbeeldingen door op de lipjes (onderaan) te klikken. Wanneer nodig, verwijder de bestaande afbeeldingen d.m.v. de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Selecteer het afbeeldingskader, ga naar de tab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‘Slidebuilder'</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'Afbeeldingen’</a:t>
              </a:r>
              <a:endPar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endParaRPr>
            </a:p>
          </p:txBody>
        </p:sp>
        <p:sp>
          <p:nvSpPr>
            <p:cNvPr id="86" name="Ovaal 85">
              <a:extLst>
                <a:ext uri="{FF2B5EF4-FFF2-40B4-BE49-F238E27FC236}">
                  <a16:creationId xmlns:a16="http://schemas.microsoft.com/office/drawing/2014/main" id="{1BD8E85A-ACE1-4D62-8A56-460DDAE36DA9}"/>
                </a:ext>
              </a:extLst>
            </p:cNvPr>
            <p:cNvSpPr/>
            <p:nvPr userDrawn="1"/>
          </p:nvSpPr>
          <p:spPr>
            <a:xfrm>
              <a:off x="12560173" y="2968561"/>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87" name="Rechthoek 86">
              <a:extLst>
                <a:ext uri="{FF2B5EF4-FFF2-40B4-BE49-F238E27FC236}">
                  <a16:creationId xmlns:a16="http://schemas.microsoft.com/office/drawing/2014/main" id="{C52B9D86-3AA6-4B23-8703-CE1C89A473CF}"/>
                </a:ext>
              </a:extLst>
            </p:cNvPr>
            <p:cNvSpPr/>
            <p:nvPr userDrawn="1"/>
          </p:nvSpPr>
          <p:spPr>
            <a:xfrm>
              <a:off x="12844344" y="2968562"/>
              <a:ext cx="3126341" cy="462795"/>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Klik met de rechter muisknop op de miniatuurweergave van de dia aan de linkerkant van het scherm en kies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‘Dia herstellen’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88" name="Ovaal 87">
              <a:extLst>
                <a:ext uri="{FF2B5EF4-FFF2-40B4-BE49-F238E27FC236}">
                  <a16:creationId xmlns:a16="http://schemas.microsoft.com/office/drawing/2014/main" id="{D6B7096E-B60F-423E-9F6D-5E6919B07CCA}"/>
                </a:ext>
              </a:extLst>
            </p:cNvPr>
            <p:cNvSpPr/>
            <p:nvPr userDrawn="1"/>
          </p:nvSpPr>
          <p:spPr>
            <a:xfrm>
              <a:off x="12560173" y="4560991"/>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89" name="Rechthoek 88">
              <a:extLst>
                <a:ext uri="{FF2B5EF4-FFF2-40B4-BE49-F238E27FC236}">
                  <a16:creationId xmlns:a16="http://schemas.microsoft.com/office/drawing/2014/main" id="{3E4CA370-41F6-4516-A971-7D09AA063603}"/>
                </a:ext>
              </a:extLst>
            </p:cNvPr>
            <p:cNvSpPr/>
            <p:nvPr userDrawn="1"/>
          </p:nvSpPr>
          <p:spPr>
            <a:xfrm>
              <a:off x="12844344" y="4560992"/>
              <a:ext cx="3008779" cy="820954"/>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Om de afbeelding te schalen of bij te snijden, ga naar de tab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‘Hulpmiddelen voor afbeeldingen - Opmaak’</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‘Bijsnijden’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Schaal met de bolletjes de afbeelding en met de hoekjes het afbeeldingskader.</a:t>
              </a:r>
            </a:p>
          </p:txBody>
        </p:sp>
        <p:sp>
          <p:nvSpPr>
            <p:cNvPr id="90" name="Rechthoek 89">
              <a:extLst>
                <a:ext uri="{FF2B5EF4-FFF2-40B4-BE49-F238E27FC236}">
                  <a16:creationId xmlns:a16="http://schemas.microsoft.com/office/drawing/2014/main" id="{9A7CE19C-540B-4153-9B8B-46D0BA221673}"/>
                </a:ext>
              </a:extLst>
            </p:cNvPr>
            <p:cNvSpPr/>
            <p:nvPr userDrawn="1"/>
          </p:nvSpPr>
          <p:spPr>
            <a:xfrm>
              <a:off x="12846924" y="3534891"/>
              <a:ext cx="1239216" cy="719917"/>
            </a:xfrm>
            <a:prstGeom prst="rect">
              <a:avLst/>
            </a:prstGeom>
            <a:pattFill prst="wdUpDiag">
              <a:fgClr>
                <a:srgbClr val="E0E0E0"/>
              </a:fgClr>
              <a:bgClr>
                <a:srgbClr val="ECECEC"/>
              </a:bgClr>
            </a:pattFill>
            <a:ln w="12700">
              <a:solidFill>
                <a:srgbClr val="D3D3D3"/>
              </a:solidFill>
              <a:prstDash val="solid"/>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72000" tIns="0" rIns="0" bIns="0" numCol="1" spcCol="0" rtlCol="0" fromWordArt="0" anchor="ctr" anchorCtr="0" forceAA="0" compatLnSpc="1">
              <a:prstTxWarp prst="textNoShape">
                <a:avLst/>
              </a:prstTxWarp>
              <a:noAutofit/>
            </a:bodyPr>
            <a:lstStyle/>
            <a:p>
              <a:pPr algn="l"/>
              <a:endParaRPr lang="nl-NL" sz="750" b="0" i="1" noProof="0" dirty="0">
                <a:solidFill>
                  <a:srgbClr val="211F26"/>
                </a:solidFill>
                <a:latin typeface="Calibri" panose="020F0502020204030204" pitchFamily="34" charset="0"/>
                <a:cs typeface="Calibri" panose="020F0502020204030204" pitchFamily="34" charset="0"/>
              </a:endParaRPr>
            </a:p>
          </p:txBody>
        </p:sp>
        <p:grpSp>
          <p:nvGrpSpPr>
            <p:cNvPr id="91" name="Groep 90">
              <a:extLst>
                <a:ext uri="{FF2B5EF4-FFF2-40B4-BE49-F238E27FC236}">
                  <a16:creationId xmlns:a16="http://schemas.microsoft.com/office/drawing/2014/main" id="{D9A8C9BB-2AB5-435A-B9AA-D0B85EDECB66}"/>
                </a:ext>
              </a:extLst>
            </p:cNvPr>
            <p:cNvGrpSpPr/>
            <p:nvPr userDrawn="1"/>
          </p:nvGrpSpPr>
          <p:grpSpPr>
            <a:xfrm>
              <a:off x="13677941" y="3814409"/>
              <a:ext cx="1222990" cy="563933"/>
              <a:chOff x="-2485819" y="3399207"/>
              <a:chExt cx="1222990" cy="563933"/>
            </a:xfrm>
          </p:grpSpPr>
          <p:sp>
            <p:nvSpPr>
              <p:cNvPr id="133" name="Rechthoek 132">
                <a:extLst>
                  <a:ext uri="{FF2B5EF4-FFF2-40B4-BE49-F238E27FC236}">
                    <a16:creationId xmlns:a16="http://schemas.microsoft.com/office/drawing/2014/main" id="{70CFCA40-3463-4296-B74F-E48A4BBF5C9B}"/>
                  </a:ext>
                </a:extLst>
              </p:cNvPr>
              <p:cNvSpPr/>
              <p:nvPr userDrawn="1"/>
            </p:nvSpPr>
            <p:spPr>
              <a:xfrm>
                <a:off x="-2485819" y="3399207"/>
                <a:ext cx="1176476" cy="504851"/>
              </a:xfrm>
              <a:prstGeom prst="rect">
                <a:avLst/>
              </a:prstGeom>
              <a:solidFill>
                <a:schemeClr val="bg1"/>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134" name="Rechthoek 133">
                <a:extLst>
                  <a:ext uri="{FF2B5EF4-FFF2-40B4-BE49-F238E27FC236}">
                    <a16:creationId xmlns:a16="http://schemas.microsoft.com/office/drawing/2014/main" id="{58A37066-3341-466A-A8D7-CDF2321560D3}"/>
                  </a:ext>
                </a:extLst>
              </p:cNvPr>
              <p:cNvSpPr/>
              <p:nvPr userDrawn="1"/>
            </p:nvSpPr>
            <p:spPr>
              <a:xfrm>
                <a:off x="-2479584" y="3652838"/>
                <a:ext cx="1164007" cy="246701"/>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nvGrpSpPr>
              <p:cNvPr id="135" name="Groep 134">
                <a:extLst>
                  <a:ext uri="{FF2B5EF4-FFF2-40B4-BE49-F238E27FC236}">
                    <a16:creationId xmlns:a16="http://schemas.microsoft.com/office/drawing/2014/main" id="{E57BA542-E1BA-4979-AEBF-D9F1D6562DAE}"/>
                  </a:ext>
                </a:extLst>
              </p:cNvPr>
              <p:cNvGrpSpPr/>
              <p:nvPr userDrawn="1"/>
            </p:nvGrpSpPr>
            <p:grpSpPr>
              <a:xfrm>
                <a:off x="-2403869" y="3460544"/>
                <a:ext cx="155951" cy="131922"/>
                <a:chOff x="12968836" y="3354170"/>
                <a:chExt cx="404806" cy="342433"/>
              </a:xfrm>
            </p:grpSpPr>
            <p:sp>
              <p:nvSpPr>
                <p:cNvPr id="148" name="Rechthoek: afgeronde hoeken 147">
                  <a:extLst>
                    <a:ext uri="{FF2B5EF4-FFF2-40B4-BE49-F238E27FC236}">
                      <a16:creationId xmlns:a16="http://schemas.microsoft.com/office/drawing/2014/main" id="{C6D7485F-6CF6-45CB-902F-69325EB72EDF}"/>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149" name="Rechthoek 148">
                  <a:extLst>
                    <a:ext uri="{FF2B5EF4-FFF2-40B4-BE49-F238E27FC236}">
                      <a16:creationId xmlns:a16="http://schemas.microsoft.com/office/drawing/2014/main" id="{6BF5C84E-97AD-44A9-850B-5CD5B085210C}"/>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150" name="Rechthoek 149">
                  <a:extLst>
                    <a:ext uri="{FF2B5EF4-FFF2-40B4-BE49-F238E27FC236}">
                      <a16:creationId xmlns:a16="http://schemas.microsoft.com/office/drawing/2014/main" id="{7DA611A0-A050-419D-B384-0A9E3E60F135}"/>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151" name="Rechthoek 150">
                  <a:extLst>
                    <a:ext uri="{FF2B5EF4-FFF2-40B4-BE49-F238E27FC236}">
                      <a16:creationId xmlns:a16="http://schemas.microsoft.com/office/drawing/2014/main" id="{123036A8-8504-43E5-9ADC-045289656446}"/>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152" name="Rechthoek 151">
                  <a:extLst>
                    <a:ext uri="{FF2B5EF4-FFF2-40B4-BE49-F238E27FC236}">
                      <a16:creationId xmlns:a16="http://schemas.microsoft.com/office/drawing/2014/main" id="{137A3E76-69E8-43EC-AF06-37C9297BFAE7}"/>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153" name="Rechthoek 152">
                  <a:extLst>
                    <a:ext uri="{FF2B5EF4-FFF2-40B4-BE49-F238E27FC236}">
                      <a16:creationId xmlns:a16="http://schemas.microsoft.com/office/drawing/2014/main" id="{BE357CA8-E4CB-412D-835F-9FF405388808}"/>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nvGrpSpPr>
              <p:cNvPr id="136" name="Groep 135">
                <a:extLst>
                  <a:ext uri="{FF2B5EF4-FFF2-40B4-BE49-F238E27FC236}">
                    <a16:creationId xmlns:a16="http://schemas.microsoft.com/office/drawing/2014/main" id="{2B47059D-42C3-4E16-AE1E-8CDF0FED4DA1}"/>
                  </a:ext>
                </a:extLst>
              </p:cNvPr>
              <p:cNvGrpSpPr/>
              <p:nvPr userDrawn="1"/>
            </p:nvGrpSpPr>
            <p:grpSpPr>
              <a:xfrm>
                <a:off x="-2423424" y="3690208"/>
                <a:ext cx="166739" cy="218963"/>
                <a:chOff x="12940828" y="3950597"/>
                <a:chExt cx="432813" cy="568367"/>
              </a:xfrm>
            </p:grpSpPr>
            <p:grpSp>
              <p:nvGrpSpPr>
                <p:cNvPr id="140" name="Groep 139">
                  <a:extLst>
                    <a:ext uri="{FF2B5EF4-FFF2-40B4-BE49-F238E27FC236}">
                      <a16:creationId xmlns:a16="http://schemas.microsoft.com/office/drawing/2014/main" id="{05228470-0769-4A1A-B641-4C70B7751426}"/>
                    </a:ext>
                  </a:extLst>
                </p:cNvPr>
                <p:cNvGrpSpPr/>
                <p:nvPr userDrawn="1"/>
              </p:nvGrpSpPr>
              <p:grpSpPr>
                <a:xfrm>
                  <a:off x="13000382" y="4006891"/>
                  <a:ext cx="373259" cy="315747"/>
                  <a:chOff x="12968836" y="3354170"/>
                  <a:chExt cx="404806" cy="342433"/>
                </a:xfrm>
              </p:grpSpPr>
              <p:sp>
                <p:nvSpPr>
                  <p:cNvPr id="142" name="Rechthoek: afgeronde hoeken 141">
                    <a:extLst>
                      <a:ext uri="{FF2B5EF4-FFF2-40B4-BE49-F238E27FC236}">
                        <a16:creationId xmlns:a16="http://schemas.microsoft.com/office/drawing/2014/main" id="{6A61E555-C56E-4BAB-87FC-EF64ABBAFA21}"/>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143" name="Rechthoek 142">
                    <a:extLst>
                      <a:ext uri="{FF2B5EF4-FFF2-40B4-BE49-F238E27FC236}">
                        <a16:creationId xmlns:a16="http://schemas.microsoft.com/office/drawing/2014/main" id="{CE4AA3A6-AC37-4AAD-B5EF-C00CCCAC3048}"/>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144" name="Rechthoek 143">
                    <a:extLst>
                      <a:ext uri="{FF2B5EF4-FFF2-40B4-BE49-F238E27FC236}">
                        <a16:creationId xmlns:a16="http://schemas.microsoft.com/office/drawing/2014/main" id="{B474B7A2-4B31-452E-B41D-EDAFB3DF5B52}"/>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145" name="Rechthoek 144">
                    <a:extLst>
                      <a:ext uri="{FF2B5EF4-FFF2-40B4-BE49-F238E27FC236}">
                        <a16:creationId xmlns:a16="http://schemas.microsoft.com/office/drawing/2014/main" id="{CE986897-D7D5-4E9E-9A75-308D902931CC}"/>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146" name="Rechthoek 145">
                    <a:extLst>
                      <a:ext uri="{FF2B5EF4-FFF2-40B4-BE49-F238E27FC236}">
                        <a16:creationId xmlns:a16="http://schemas.microsoft.com/office/drawing/2014/main" id="{C87EB726-98A1-4969-A2EA-4B34D091AA62}"/>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147" name="Rechthoek 146">
                    <a:extLst>
                      <a:ext uri="{FF2B5EF4-FFF2-40B4-BE49-F238E27FC236}">
                        <a16:creationId xmlns:a16="http://schemas.microsoft.com/office/drawing/2014/main" id="{43081A4C-F648-4A0C-A50D-6D21450C0BBF}"/>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sp>
              <p:nvSpPr>
                <p:cNvPr id="141" name="Boog 140">
                  <a:extLst>
                    <a:ext uri="{FF2B5EF4-FFF2-40B4-BE49-F238E27FC236}">
                      <a16:creationId xmlns:a16="http://schemas.microsoft.com/office/drawing/2014/main" id="{5F9266D1-A6EE-407A-BE52-EBD43B488595}"/>
                    </a:ext>
                  </a:extLst>
                </p:cNvPr>
                <p:cNvSpPr/>
                <p:nvPr userDrawn="1"/>
              </p:nvSpPr>
              <p:spPr>
                <a:xfrm rot="17637075">
                  <a:off x="12776155" y="4115270"/>
                  <a:ext cx="568367" cy="239021"/>
                </a:xfrm>
                <a:prstGeom prst="arc">
                  <a:avLst>
                    <a:gd name="adj1" fmla="val 15959368"/>
                    <a:gd name="adj2" fmla="val 1354623"/>
                  </a:avLst>
                </a:prstGeom>
                <a:noFill/>
                <a:ln w="19050" cap="flat" cmpd="sng" algn="ctr">
                  <a:solidFill>
                    <a:srgbClr val="4D82B8"/>
                  </a:solidFill>
                  <a:prstDash val="solid"/>
                  <a:headEnd type="arrow" w="med" len="sm"/>
                </a:ln>
                <a:effectLst/>
              </p:spPr>
              <p:txBody>
                <a:bodyPr rtlCol="0" anchor="ctr">
                  <a:noAutofit/>
                </a:bodyPr>
                <a:lstStyle/>
                <a:p>
                  <a:pPr algn="ctr"/>
                  <a:endParaRPr lang="nl-NL" sz="1800" noProof="0" dirty="0">
                    <a:solidFill>
                      <a:srgbClr val="211F26"/>
                    </a:solidFill>
                    <a:latin typeface="Calibri" panose="020F0502020204030204" pitchFamily="34" charset="0"/>
                    <a:cs typeface="Calibri" panose="020F0502020204030204" pitchFamily="34" charset="0"/>
                  </a:endParaRPr>
                </a:p>
              </p:txBody>
            </p:sp>
          </p:grpSp>
          <p:sp>
            <p:nvSpPr>
              <p:cNvPr id="137" name="Tekstvak 136">
                <a:extLst>
                  <a:ext uri="{FF2B5EF4-FFF2-40B4-BE49-F238E27FC236}">
                    <a16:creationId xmlns:a16="http://schemas.microsoft.com/office/drawing/2014/main" id="{AD1EEFC7-6F77-4A98-84F4-AA17AEE0E04C}"/>
                  </a:ext>
                </a:extLst>
              </p:cNvPr>
              <p:cNvSpPr txBox="1"/>
              <p:nvPr userDrawn="1"/>
            </p:nvSpPr>
            <p:spPr>
              <a:xfrm>
                <a:off x="-2245455" y="3460544"/>
                <a:ext cx="896116" cy="134709"/>
              </a:xfrm>
              <a:prstGeom prst="rect">
                <a:avLst/>
              </a:prstGeom>
              <a:noFill/>
            </p:spPr>
            <p:txBody>
              <a:bodyPr wrap="square" rtlCol="0" anchor="ctr">
                <a:noAutofit/>
              </a:bodyPr>
              <a:lstStyle/>
              <a:p>
                <a:pPr marL="0" algn="l" defTabSz="913134" rtl="0" eaLnBrk="1" latinLnBrk="0" hangingPunct="1">
                  <a:lnSpc>
                    <a:spcPct val="90000"/>
                  </a:lnSpc>
                  <a:spcBef>
                    <a:spcPts val="450"/>
                  </a:spcBef>
                  <a:spcAft>
                    <a:spcPts val="450"/>
                  </a:spcAft>
                </a:pPr>
                <a:r>
                  <a:rPr lang="nl-NL" sz="675" b="0" kern="1200" noProof="0" dirty="0">
                    <a:solidFill>
                      <a:srgbClr val="211F26"/>
                    </a:solidFill>
                    <a:latin typeface="Calibri" panose="020F0502020204030204" pitchFamily="34" charset="0"/>
                    <a:ea typeface="+mn-ea"/>
                    <a:cs typeface="Calibri" panose="020F0502020204030204" pitchFamily="34" charset="0"/>
                  </a:rPr>
                  <a:t>Indeling</a:t>
                </a:r>
              </a:p>
            </p:txBody>
          </p:sp>
          <p:sp>
            <p:nvSpPr>
              <p:cNvPr id="138" name="Tekstvak 137">
                <a:extLst>
                  <a:ext uri="{FF2B5EF4-FFF2-40B4-BE49-F238E27FC236}">
                    <a16:creationId xmlns:a16="http://schemas.microsoft.com/office/drawing/2014/main" id="{97B26CB7-C812-480D-A5CE-7353F204FE32}"/>
                  </a:ext>
                </a:extLst>
              </p:cNvPr>
              <p:cNvSpPr txBox="1"/>
              <p:nvPr userDrawn="1"/>
            </p:nvSpPr>
            <p:spPr>
              <a:xfrm>
                <a:off x="-2258884" y="3712980"/>
                <a:ext cx="909545" cy="126416"/>
              </a:xfrm>
              <a:prstGeom prst="rect">
                <a:avLst/>
              </a:prstGeom>
              <a:noFill/>
            </p:spPr>
            <p:txBody>
              <a:bodyPr wrap="square" rtlCol="0" anchor="ctr">
                <a:noAutofit/>
              </a:bodyPr>
              <a:lstStyle/>
              <a:p>
                <a:pPr marL="0" algn="l" defTabSz="913134" rtl="0" eaLnBrk="1" latinLnBrk="0" hangingPunct="1">
                  <a:lnSpc>
                    <a:spcPct val="90000"/>
                  </a:lnSpc>
                  <a:spcBef>
                    <a:spcPts val="450"/>
                  </a:spcBef>
                  <a:spcAft>
                    <a:spcPts val="450"/>
                  </a:spcAft>
                </a:pPr>
                <a:r>
                  <a:rPr lang="nl-NL" sz="675" b="0" kern="1200" noProof="0" dirty="0">
                    <a:solidFill>
                      <a:srgbClr val="211F26"/>
                    </a:solidFill>
                    <a:latin typeface="Calibri" panose="020F0502020204030204" pitchFamily="34" charset="0"/>
                    <a:ea typeface="+mn-ea"/>
                    <a:cs typeface="Calibri" panose="020F0502020204030204" pitchFamily="34" charset="0"/>
                  </a:rPr>
                  <a:t>Dia Herstellen</a:t>
                </a:r>
              </a:p>
            </p:txBody>
          </p:sp>
          <p:sp>
            <p:nvSpPr>
              <p:cNvPr id="139" name="Vrije vorm: vorm 138">
                <a:extLst>
                  <a:ext uri="{FF2B5EF4-FFF2-40B4-BE49-F238E27FC236}">
                    <a16:creationId xmlns:a16="http://schemas.microsoft.com/office/drawing/2014/main" id="{030254EF-8436-4BD8-9C07-76AB40B7FF63}"/>
                  </a:ext>
                </a:extLst>
              </p:cNvPr>
              <p:cNvSpPr/>
              <p:nvPr userDrawn="1"/>
            </p:nvSpPr>
            <p:spPr>
              <a:xfrm>
                <a:off x="-1360391" y="3783140"/>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450"/>
                  </a:spcBef>
                  <a:spcAft>
                    <a:spcPts val="450"/>
                  </a:spcAft>
                </a:pPr>
                <a:endParaRPr lang="nl-NL" sz="1200" cap="all" baseline="0" noProof="0" dirty="0">
                  <a:latin typeface="Calibri" panose="020F0502020204030204" pitchFamily="34" charset="0"/>
                  <a:cs typeface="Calibri" panose="020F0502020204030204" pitchFamily="34" charset="0"/>
                </a:endParaRPr>
              </a:p>
            </p:txBody>
          </p:sp>
        </p:grpSp>
        <p:grpSp>
          <p:nvGrpSpPr>
            <p:cNvPr id="92" name="Groep 91">
              <a:extLst>
                <a:ext uri="{FF2B5EF4-FFF2-40B4-BE49-F238E27FC236}">
                  <a16:creationId xmlns:a16="http://schemas.microsoft.com/office/drawing/2014/main" id="{FBC86987-F84B-4A49-A4F3-EFE4AA58F11A}"/>
                </a:ext>
              </a:extLst>
            </p:cNvPr>
            <p:cNvGrpSpPr/>
            <p:nvPr userDrawn="1"/>
          </p:nvGrpSpPr>
          <p:grpSpPr>
            <a:xfrm>
              <a:off x="12377595" y="6063404"/>
              <a:ext cx="3693386" cy="959696"/>
              <a:chOff x="-3786437" y="6163468"/>
              <a:chExt cx="3693386" cy="959696"/>
            </a:xfrm>
          </p:grpSpPr>
          <p:sp>
            <p:nvSpPr>
              <p:cNvPr id="122" name="Rechthoek 121">
                <a:extLst>
                  <a:ext uri="{FF2B5EF4-FFF2-40B4-BE49-F238E27FC236}">
                    <a16:creationId xmlns:a16="http://schemas.microsoft.com/office/drawing/2014/main" id="{C35F7865-1516-431E-9C31-EF547F129950}"/>
                  </a:ext>
                </a:extLst>
              </p:cNvPr>
              <p:cNvSpPr/>
              <p:nvPr userDrawn="1"/>
            </p:nvSpPr>
            <p:spPr>
              <a:xfrm>
                <a:off x="-3786437" y="6295164"/>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900" b="1" cap="all" baseline="0" noProof="0" dirty="0">
                    <a:solidFill>
                      <a:srgbClr val="211F26"/>
                    </a:solidFill>
                    <a:latin typeface="Calibri" panose="020F0502020204030204" pitchFamily="34" charset="0"/>
                    <a:cs typeface="Calibri" panose="020F0502020204030204" pitchFamily="34" charset="0"/>
                  </a:rPr>
                  <a:t>MEER WETEN?</a:t>
                </a:r>
                <a:br>
                  <a:rPr lang="nl-NL" sz="900" b="1" cap="all" baseline="0" noProof="0" dirty="0">
                    <a:solidFill>
                      <a:srgbClr val="211F26"/>
                    </a:solidFill>
                    <a:latin typeface="Calibri" panose="020F0502020204030204" pitchFamily="34" charset="0"/>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900" b="1" cap="all" baseline="0" noProof="0" dirty="0">
                    <a:solidFill>
                      <a:srgbClr val="211F26"/>
                    </a:solidFill>
                    <a:latin typeface="Calibri" panose="020F0502020204030204" pitchFamily="34" charset="0"/>
                    <a:cs typeface="Calibri" panose="020F0502020204030204" pitchFamily="34" charset="0"/>
                  </a:rPr>
                  <a:t> 'SLIDEBUILDER’ </a:t>
                </a:r>
                <a:r>
                  <a:rPr lang="nl-NL" sz="9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900" kern="1200" cap="none" baseline="0" noProof="0" dirty="0">
                    <a:solidFill>
                      <a:srgbClr val="211F26"/>
                    </a:solidFill>
                    <a:latin typeface="Calibri" panose="020F0502020204030204" pitchFamily="34" charset="0"/>
                    <a:ea typeface="+mn-ea"/>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9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124" name="ICOON_info">
                <a:extLst>
                  <a:ext uri="{FF2B5EF4-FFF2-40B4-BE49-F238E27FC236}">
                    <a16:creationId xmlns:a16="http://schemas.microsoft.com/office/drawing/2014/main" id="{475B41EF-8E1F-4421-8888-63356AD3E7AD}"/>
                  </a:ext>
                </a:extLst>
              </p:cNvPr>
              <p:cNvGrpSpPr/>
              <p:nvPr userDrawn="1"/>
            </p:nvGrpSpPr>
            <p:grpSpPr>
              <a:xfrm>
                <a:off x="-376736" y="6163468"/>
                <a:ext cx="283685" cy="283685"/>
                <a:chOff x="-510741" y="5913713"/>
                <a:chExt cx="267555" cy="267555"/>
              </a:xfrm>
            </p:grpSpPr>
            <p:sp>
              <p:nvSpPr>
                <p:cNvPr id="131" name="Ovaal 130">
                  <a:extLst>
                    <a:ext uri="{FF2B5EF4-FFF2-40B4-BE49-F238E27FC236}">
                      <a16:creationId xmlns:a16="http://schemas.microsoft.com/office/drawing/2014/main" id="{4A3B338D-0A35-4C0E-9FD3-FC79860CC6C5}"/>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450"/>
                    </a:spcBef>
                    <a:spcAft>
                      <a:spcPts val="450"/>
                    </a:spcAft>
                  </a:pPr>
                  <a:endParaRPr lang="nl-NL" sz="1200" cap="all" baseline="0" noProof="0" dirty="0">
                    <a:latin typeface="Calibri" panose="020F0502020204030204" pitchFamily="34" charset="0"/>
                    <a:cs typeface="Calibri" panose="020F0502020204030204" pitchFamily="34" charset="0"/>
                  </a:endParaRPr>
                </a:p>
              </p:txBody>
            </p:sp>
            <p:sp>
              <p:nvSpPr>
                <p:cNvPr id="132" name="Graphic 163" descr="Informatie">
                  <a:extLst>
                    <a:ext uri="{FF2B5EF4-FFF2-40B4-BE49-F238E27FC236}">
                      <a16:creationId xmlns:a16="http://schemas.microsoft.com/office/drawing/2014/main" id="{43F489F1-0E1B-477F-A987-EE76672E2838}"/>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1500" noProof="0" dirty="0">
                    <a:solidFill>
                      <a:srgbClr val="211F26"/>
                    </a:solidFill>
                    <a:latin typeface="Calibri" panose="020F0502020204030204" pitchFamily="34" charset="0"/>
                    <a:cs typeface="Calibri" panose="020F0502020204030204" pitchFamily="34" charset="0"/>
                  </a:endParaRPr>
                </a:p>
              </p:txBody>
            </p:sp>
          </p:grpSp>
          <p:grpSp>
            <p:nvGrpSpPr>
              <p:cNvPr id="125" name="Groep 124">
                <a:extLst>
                  <a:ext uri="{FF2B5EF4-FFF2-40B4-BE49-F238E27FC236}">
                    <a16:creationId xmlns:a16="http://schemas.microsoft.com/office/drawing/2014/main" id="{323366F7-AC29-496E-A5EB-5670EC44F7BF}"/>
                  </a:ext>
                </a:extLst>
              </p:cNvPr>
              <p:cNvGrpSpPr/>
              <p:nvPr userDrawn="1"/>
            </p:nvGrpSpPr>
            <p:grpSpPr>
              <a:xfrm>
                <a:off x="-938434" y="6420818"/>
                <a:ext cx="627798" cy="576693"/>
                <a:chOff x="-938434" y="4570310"/>
                <a:chExt cx="627798" cy="576693"/>
              </a:xfrm>
            </p:grpSpPr>
            <p:grpSp>
              <p:nvGrpSpPr>
                <p:cNvPr id="126" name="Inspireren">
                  <a:extLst>
                    <a:ext uri="{FF2B5EF4-FFF2-40B4-BE49-F238E27FC236}">
                      <a16:creationId xmlns:a16="http://schemas.microsoft.com/office/drawing/2014/main" id="{419EF3B6-7624-4D20-BBA9-622D42603233}"/>
                    </a:ext>
                  </a:extLst>
                </p:cNvPr>
                <p:cNvGrpSpPr>
                  <a:grpSpLocks noChangeAspect="1"/>
                </p:cNvGrpSpPr>
                <p:nvPr userDrawn="1"/>
              </p:nvGrpSpPr>
              <p:grpSpPr bwMode="auto">
                <a:xfrm>
                  <a:off x="-716116" y="4570310"/>
                  <a:ext cx="169778" cy="242385"/>
                  <a:chOff x="4768" y="2783"/>
                  <a:chExt cx="788" cy="1125"/>
                </a:xfrm>
                <a:gradFill>
                  <a:gsLst>
                    <a:gs pos="0">
                      <a:srgbClr val="9D9FA1"/>
                    </a:gs>
                    <a:gs pos="70000">
                      <a:srgbClr val="211F26"/>
                    </a:gs>
                  </a:gsLst>
                  <a:lin ang="2700000" scaled="0"/>
                </a:gradFill>
              </p:grpSpPr>
              <p:sp>
                <p:nvSpPr>
                  <p:cNvPr id="128" name="Freeform 12">
                    <a:extLst>
                      <a:ext uri="{FF2B5EF4-FFF2-40B4-BE49-F238E27FC236}">
                        <a16:creationId xmlns:a16="http://schemas.microsoft.com/office/drawing/2014/main" id="{AE3F6429-256D-404A-9414-0B0356183C4F}"/>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129" name="Freeform 13">
                    <a:extLst>
                      <a:ext uri="{FF2B5EF4-FFF2-40B4-BE49-F238E27FC236}">
                        <a16:creationId xmlns:a16="http://schemas.microsoft.com/office/drawing/2014/main" id="{0358B66B-1029-4D0A-AC09-557AC275ADAD}"/>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130" name="Freeform 14">
                    <a:extLst>
                      <a:ext uri="{FF2B5EF4-FFF2-40B4-BE49-F238E27FC236}">
                        <a16:creationId xmlns:a16="http://schemas.microsoft.com/office/drawing/2014/main" id="{23A701D5-D999-4C12-B12A-805E4D70A581}"/>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grpSp>
            <p:sp>
              <p:nvSpPr>
                <p:cNvPr id="127" name="Tekstvak 126">
                  <a:extLst>
                    <a:ext uri="{FF2B5EF4-FFF2-40B4-BE49-F238E27FC236}">
                      <a16:creationId xmlns:a16="http://schemas.microsoft.com/office/drawing/2014/main" id="{983D616E-F906-4BCA-AF3C-BBAC1863FF17}"/>
                    </a:ext>
                  </a:extLst>
                </p:cNvPr>
                <p:cNvSpPr txBox="1"/>
                <p:nvPr userDrawn="1"/>
              </p:nvSpPr>
              <p:spPr>
                <a:xfrm>
                  <a:off x="-938434" y="4824764"/>
                  <a:ext cx="627798" cy="322239"/>
                </a:xfrm>
                <a:prstGeom prst="rect">
                  <a:avLst/>
                </a:prstGeom>
                <a:noFill/>
              </p:spPr>
              <p:txBody>
                <a:bodyPr wrap="square" lIns="0" tIns="0" rIns="0" bIns="0" rtlCol="0" anchor="ctr">
                  <a:noAutofit/>
                </a:bodyPr>
                <a:lstStyle/>
                <a:p>
                  <a:pPr marL="0" marR="0" lvl="0" indent="0" algn="ctr" defTabSz="685800" rtl="0"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grpSp>
          <p:nvGrpSpPr>
            <p:cNvPr id="93" name="Groep 92">
              <a:extLst>
                <a:ext uri="{FF2B5EF4-FFF2-40B4-BE49-F238E27FC236}">
                  <a16:creationId xmlns:a16="http://schemas.microsoft.com/office/drawing/2014/main" id="{E282F6AC-ADD4-4948-8774-29958D43E253}"/>
                </a:ext>
              </a:extLst>
            </p:cNvPr>
            <p:cNvGrpSpPr/>
            <p:nvPr userDrawn="1"/>
          </p:nvGrpSpPr>
          <p:grpSpPr>
            <a:xfrm>
              <a:off x="12796313" y="1561608"/>
              <a:ext cx="791775" cy="406485"/>
              <a:chOff x="-3565087" y="1409294"/>
              <a:chExt cx="627469" cy="322133"/>
            </a:xfrm>
          </p:grpSpPr>
          <p:grpSp>
            <p:nvGrpSpPr>
              <p:cNvPr id="116" name="Groep 115">
                <a:extLst>
                  <a:ext uri="{FF2B5EF4-FFF2-40B4-BE49-F238E27FC236}">
                    <a16:creationId xmlns:a16="http://schemas.microsoft.com/office/drawing/2014/main" id="{71699FB1-38F1-48DD-9607-A5590A3C17E2}"/>
                  </a:ext>
                </a:extLst>
              </p:cNvPr>
              <p:cNvGrpSpPr/>
              <p:nvPr userDrawn="1"/>
            </p:nvGrpSpPr>
            <p:grpSpPr>
              <a:xfrm>
                <a:off x="-3364916" y="1409294"/>
                <a:ext cx="225195" cy="195499"/>
                <a:chOff x="10307162" y="1361199"/>
                <a:chExt cx="2200275" cy="1914525"/>
              </a:xfrm>
            </p:grpSpPr>
            <p:sp>
              <p:nvSpPr>
                <p:cNvPr id="118" name="Vrije vorm: vorm 117">
                  <a:extLst>
                    <a:ext uri="{FF2B5EF4-FFF2-40B4-BE49-F238E27FC236}">
                      <a16:creationId xmlns:a16="http://schemas.microsoft.com/office/drawing/2014/main" id="{CC856AB3-C930-4436-B9F3-899BEA0D61F8}"/>
                    </a:ext>
                  </a:extLst>
                </p:cNvPr>
                <p:cNvSpPr/>
                <p:nvPr/>
              </p:nvSpPr>
              <p:spPr>
                <a:xfrm>
                  <a:off x="10683400" y="1831734"/>
                  <a:ext cx="371475" cy="371475"/>
                </a:xfrm>
                <a:custGeom>
                  <a:avLst/>
                  <a:gdLst>
                    <a:gd name="connsiteX0" fmla="*/ 369094 w 371475"/>
                    <a:gd name="connsiteY0" fmla="*/ 188119 h 371475"/>
                    <a:gd name="connsiteX1" fmla="*/ 188119 w 371475"/>
                    <a:gd name="connsiteY1" fmla="*/ 369094 h 371475"/>
                    <a:gd name="connsiteX2" fmla="*/ 7144 w 371475"/>
                    <a:gd name="connsiteY2" fmla="*/ 188119 h 371475"/>
                    <a:gd name="connsiteX3" fmla="*/ 188119 w 371475"/>
                    <a:gd name="connsiteY3" fmla="*/ 7144 h 371475"/>
                    <a:gd name="connsiteX4" fmla="*/ 369094 w 371475"/>
                    <a:gd name="connsiteY4" fmla="*/ 188119 h 3714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1475" h="371475">
                      <a:moveTo>
                        <a:pt x="369094" y="188119"/>
                      </a:moveTo>
                      <a:cubicBezTo>
                        <a:pt x="369094" y="288068"/>
                        <a:pt x="288068" y="369094"/>
                        <a:pt x="188119" y="369094"/>
                      </a:cubicBezTo>
                      <a:cubicBezTo>
                        <a:pt x="88169" y="369094"/>
                        <a:pt x="7144" y="288068"/>
                        <a:pt x="7144" y="188119"/>
                      </a:cubicBezTo>
                      <a:cubicBezTo>
                        <a:pt x="7144" y="88169"/>
                        <a:pt x="88169" y="7144"/>
                        <a:pt x="188119" y="7144"/>
                      </a:cubicBezTo>
                      <a:cubicBezTo>
                        <a:pt x="288068" y="7144"/>
                        <a:pt x="369094" y="88169"/>
                        <a:pt x="369094" y="188119"/>
                      </a:cubicBezTo>
                      <a:close/>
                    </a:path>
                  </a:pathLst>
                </a:custGeom>
                <a:solidFill>
                  <a:srgbClr val="1FF524"/>
                </a:solidFill>
                <a:ln w="9525" cap="flat">
                  <a:noFill/>
                  <a:prstDash val="solid"/>
                  <a:miter/>
                </a:ln>
              </p:spPr>
              <p:txBody>
                <a:bodyPr rtlCol="0" anchor="ctr"/>
                <a:lstStyle/>
                <a:p>
                  <a:pPr defTabSz="746602"/>
                  <a:endParaRPr lang="nl-NL" sz="5400" dirty="0">
                    <a:solidFill>
                      <a:srgbClr val="211F26"/>
                    </a:solidFill>
                    <a:latin typeface="Segoe UI Light"/>
                  </a:endParaRPr>
                </a:p>
              </p:txBody>
            </p:sp>
            <p:grpSp>
              <p:nvGrpSpPr>
                <p:cNvPr id="119" name="Groep 118">
                  <a:extLst>
                    <a:ext uri="{FF2B5EF4-FFF2-40B4-BE49-F238E27FC236}">
                      <a16:creationId xmlns:a16="http://schemas.microsoft.com/office/drawing/2014/main" id="{80CF1D9D-D77C-4128-8D32-AEB32F388D6A}"/>
                    </a:ext>
                  </a:extLst>
                </p:cNvPr>
                <p:cNvGrpSpPr/>
                <p:nvPr/>
              </p:nvGrpSpPr>
              <p:grpSpPr>
                <a:xfrm>
                  <a:off x="10307162" y="1361199"/>
                  <a:ext cx="2200275" cy="1914525"/>
                  <a:chOff x="10307162" y="1361199"/>
                  <a:chExt cx="2200275" cy="1914525"/>
                </a:xfrm>
                <a:gradFill>
                  <a:gsLst>
                    <a:gs pos="0">
                      <a:srgbClr val="9D9FA1"/>
                    </a:gs>
                    <a:gs pos="70000">
                      <a:srgbClr val="211F26"/>
                    </a:gs>
                  </a:gsLst>
                  <a:lin ang="2700000" scaled="0"/>
                </a:gradFill>
              </p:grpSpPr>
              <p:sp>
                <p:nvSpPr>
                  <p:cNvPr id="120" name="Vrije vorm: vorm 119">
                    <a:extLst>
                      <a:ext uri="{FF2B5EF4-FFF2-40B4-BE49-F238E27FC236}">
                        <a16:creationId xmlns:a16="http://schemas.microsoft.com/office/drawing/2014/main" id="{0C7328D1-DFA1-4E99-BC9E-CDE173DF17DA}"/>
                      </a:ext>
                    </a:extLst>
                  </p:cNvPr>
                  <p:cNvSpPr/>
                  <p:nvPr/>
                </p:nvSpPr>
                <p:spPr>
                  <a:xfrm>
                    <a:off x="10307162" y="1361199"/>
                    <a:ext cx="2200275" cy="1914525"/>
                  </a:xfrm>
                  <a:custGeom>
                    <a:avLst/>
                    <a:gdLst>
                      <a:gd name="connsiteX0" fmla="*/ 7144 w 2200275"/>
                      <a:gd name="connsiteY0" fmla="*/ 7144 h 1914525"/>
                      <a:gd name="connsiteX1" fmla="*/ 7144 w 2200275"/>
                      <a:gd name="connsiteY1" fmla="*/ 245269 h 1914525"/>
                      <a:gd name="connsiteX2" fmla="*/ 432911 w 2200275"/>
                      <a:gd name="connsiteY2" fmla="*/ 245269 h 1914525"/>
                      <a:gd name="connsiteX3" fmla="*/ 432911 w 2200275"/>
                      <a:gd name="connsiteY3" fmla="*/ 245269 h 1914525"/>
                      <a:gd name="connsiteX4" fmla="*/ 1959769 w 2200275"/>
                      <a:gd name="connsiteY4" fmla="*/ 245269 h 1914525"/>
                      <a:gd name="connsiteX5" fmla="*/ 1959769 w 2200275"/>
                      <a:gd name="connsiteY5" fmla="*/ 1674019 h 1914525"/>
                      <a:gd name="connsiteX6" fmla="*/ 245269 w 2200275"/>
                      <a:gd name="connsiteY6" fmla="*/ 1674019 h 1914525"/>
                      <a:gd name="connsiteX7" fmla="*/ 245269 w 2200275"/>
                      <a:gd name="connsiteY7" fmla="*/ 350044 h 1914525"/>
                      <a:gd name="connsiteX8" fmla="*/ 7144 w 2200275"/>
                      <a:gd name="connsiteY8" fmla="*/ 350044 h 1914525"/>
                      <a:gd name="connsiteX9" fmla="*/ 7144 w 2200275"/>
                      <a:gd name="connsiteY9" fmla="*/ 1912144 h 1914525"/>
                      <a:gd name="connsiteX10" fmla="*/ 2197894 w 2200275"/>
                      <a:gd name="connsiteY10" fmla="*/ 1912144 h 1914525"/>
                      <a:gd name="connsiteX11" fmla="*/ 2197894 w 2200275"/>
                      <a:gd name="connsiteY11" fmla="*/ 7144 h 191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00275" h="1914525">
                        <a:moveTo>
                          <a:pt x="7144" y="7144"/>
                        </a:moveTo>
                        <a:lnTo>
                          <a:pt x="7144" y="245269"/>
                        </a:lnTo>
                        <a:lnTo>
                          <a:pt x="432911" y="245269"/>
                        </a:lnTo>
                        <a:lnTo>
                          <a:pt x="432911" y="245269"/>
                        </a:lnTo>
                        <a:lnTo>
                          <a:pt x="1959769" y="245269"/>
                        </a:lnTo>
                        <a:lnTo>
                          <a:pt x="1959769" y="1674019"/>
                        </a:lnTo>
                        <a:lnTo>
                          <a:pt x="245269" y="1674019"/>
                        </a:lnTo>
                        <a:lnTo>
                          <a:pt x="245269" y="350044"/>
                        </a:lnTo>
                        <a:lnTo>
                          <a:pt x="7144" y="350044"/>
                        </a:lnTo>
                        <a:lnTo>
                          <a:pt x="7144" y="1912144"/>
                        </a:lnTo>
                        <a:lnTo>
                          <a:pt x="2197894" y="1912144"/>
                        </a:lnTo>
                        <a:lnTo>
                          <a:pt x="2197894" y="7144"/>
                        </a:lnTo>
                        <a:close/>
                      </a:path>
                    </a:pathLst>
                  </a:custGeom>
                  <a:grpFill/>
                  <a:ln w="9525" cap="flat">
                    <a:noFill/>
                    <a:prstDash val="solid"/>
                    <a:miter/>
                  </a:ln>
                </p:spPr>
                <p:txBody>
                  <a:bodyPr rtlCol="0" anchor="ctr"/>
                  <a:lstStyle/>
                  <a:p>
                    <a:pPr defTabSz="746602"/>
                    <a:endParaRPr lang="nl-NL" sz="5400" dirty="0">
                      <a:solidFill>
                        <a:srgbClr val="211F26"/>
                      </a:solidFill>
                      <a:latin typeface="Segoe UI Light"/>
                    </a:endParaRPr>
                  </a:p>
                </p:txBody>
              </p:sp>
              <p:sp>
                <p:nvSpPr>
                  <p:cNvPr id="121" name="Vrije vorm: vorm 120">
                    <a:extLst>
                      <a:ext uri="{FF2B5EF4-FFF2-40B4-BE49-F238E27FC236}">
                        <a16:creationId xmlns:a16="http://schemas.microsoft.com/office/drawing/2014/main" id="{D1B8E06F-A3A6-4298-81D9-3868F5FEE663}"/>
                      </a:ext>
                    </a:extLst>
                  </p:cNvPr>
                  <p:cNvSpPr/>
                  <p:nvPr/>
                </p:nvSpPr>
                <p:spPr>
                  <a:xfrm>
                    <a:off x="10682447" y="1953654"/>
                    <a:ext cx="1438275" cy="885825"/>
                  </a:xfrm>
                  <a:custGeom>
                    <a:avLst/>
                    <a:gdLst>
                      <a:gd name="connsiteX0" fmla="*/ 1070134 w 1438275"/>
                      <a:gd name="connsiteY0" fmla="*/ 7144 h 885825"/>
                      <a:gd name="connsiteX1" fmla="*/ 801529 w 1438275"/>
                      <a:gd name="connsiteY1" fmla="*/ 275749 h 885825"/>
                      <a:gd name="connsiteX2" fmla="*/ 662464 w 1438275"/>
                      <a:gd name="connsiteY2" fmla="*/ 137636 h 885825"/>
                      <a:gd name="connsiteX3" fmla="*/ 7144 w 1438275"/>
                      <a:gd name="connsiteY3" fmla="*/ 784384 h 885825"/>
                      <a:gd name="connsiteX4" fmla="*/ 108109 w 1438275"/>
                      <a:gd name="connsiteY4" fmla="*/ 885349 h 885825"/>
                      <a:gd name="connsiteX5" fmla="*/ 662464 w 1438275"/>
                      <a:gd name="connsiteY5" fmla="*/ 338614 h 885825"/>
                      <a:gd name="connsiteX6" fmla="*/ 928211 w 1438275"/>
                      <a:gd name="connsiteY6" fmla="*/ 605314 h 885825"/>
                      <a:gd name="connsiteX7" fmla="*/ 1029176 w 1438275"/>
                      <a:gd name="connsiteY7" fmla="*/ 503396 h 885825"/>
                      <a:gd name="connsiteX8" fmla="*/ 902494 w 1438275"/>
                      <a:gd name="connsiteY8" fmla="*/ 376714 h 885825"/>
                      <a:gd name="connsiteX9" fmla="*/ 1070134 w 1438275"/>
                      <a:gd name="connsiteY9" fmla="*/ 209074 h 885825"/>
                      <a:gd name="connsiteX10" fmla="*/ 1337786 w 1438275"/>
                      <a:gd name="connsiteY10" fmla="*/ 480536 h 885825"/>
                      <a:gd name="connsiteX11" fmla="*/ 1438751 w 1438275"/>
                      <a:gd name="connsiteY11" fmla="*/ 378619 h 885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38275" h="885825">
                        <a:moveTo>
                          <a:pt x="1070134" y="7144"/>
                        </a:moveTo>
                        <a:lnTo>
                          <a:pt x="801529" y="275749"/>
                        </a:lnTo>
                        <a:lnTo>
                          <a:pt x="662464" y="137636"/>
                        </a:lnTo>
                        <a:lnTo>
                          <a:pt x="7144" y="784384"/>
                        </a:lnTo>
                        <a:lnTo>
                          <a:pt x="108109" y="885349"/>
                        </a:lnTo>
                        <a:lnTo>
                          <a:pt x="662464" y="338614"/>
                        </a:lnTo>
                        <a:lnTo>
                          <a:pt x="928211" y="605314"/>
                        </a:lnTo>
                        <a:lnTo>
                          <a:pt x="1029176" y="503396"/>
                        </a:lnTo>
                        <a:lnTo>
                          <a:pt x="902494" y="376714"/>
                        </a:lnTo>
                        <a:lnTo>
                          <a:pt x="1070134" y="209074"/>
                        </a:lnTo>
                        <a:lnTo>
                          <a:pt x="1337786" y="480536"/>
                        </a:lnTo>
                        <a:lnTo>
                          <a:pt x="1438751" y="378619"/>
                        </a:lnTo>
                        <a:close/>
                      </a:path>
                    </a:pathLst>
                  </a:custGeom>
                  <a:grpFill/>
                  <a:ln w="9525" cap="flat">
                    <a:noFill/>
                    <a:prstDash val="solid"/>
                    <a:miter/>
                  </a:ln>
                </p:spPr>
                <p:txBody>
                  <a:bodyPr rtlCol="0" anchor="ctr"/>
                  <a:lstStyle/>
                  <a:p>
                    <a:pPr defTabSz="746602"/>
                    <a:endParaRPr lang="nl-NL" sz="5400" dirty="0">
                      <a:solidFill>
                        <a:srgbClr val="211F26"/>
                      </a:solidFill>
                      <a:latin typeface="Segoe UI Light"/>
                    </a:endParaRPr>
                  </a:p>
                </p:txBody>
              </p:sp>
            </p:grpSp>
          </p:grpSp>
          <p:sp>
            <p:nvSpPr>
              <p:cNvPr id="117" name="Tekstvak 116">
                <a:extLst>
                  <a:ext uri="{FF2B5EF4-FFF2-40B4-BE49-F238E27FC236}">
                    <a16:creationId xmlns:a16="http://schemas.microsoft.com/office/drawing/2014/main" id="{9D834F12-80BF-4FD9-B539-B782121030A3}"/>
                  </a:ext>
                </a:extLst>
              </p:cNvPr>
              <p:cNvSpPr txBox="1"/>
              <p:nvPr userDrawn="1"/>
            </p:nvSpPr>
            <p:spPr>
              <a:xfrm>
                <a:off x="-3565087" y="1617700"/>
                <a:ext cx="627469" cy="113727"/>
              </a:xfrm>
              <a:prstGeom prst="rect">
                <a:avLst/>
              </a:prstGeom>
              <a:noFill/>
            </p:spPr>
            <p:txBody>
              <a:bodyPr wrap="square" lIns="0" tIns="18000" rIns="0" bIns="0" rtlCol="0" anchor="t">
                <a:noAutofit/>
              </a:bodyPr>
              <a:lstStyle/>
              <a:p>
                <a:pPr marL="0" marR="0" lvl="0" indent="0" algn="ctr" defTabSz="685800" rtl="0"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Afbeeldingen</a:t>
                </a:r>
              </a:p>
            </p:txBody>
          </p:sp>
        </p:grpSp>
        <p:grpSp>
          <p:nvGrpSpPr>
            <p:cNvPr id="94" name="Groep 93">
              <a:extLst>
                <a:ext uri="{FF2B5EF4-FFF2-40B4-BE49-F238E27FC236}">
                  <a16:creationId xmlns:a16="http://schemas.microsoft.com/office/drawing/2014/main" id="{72EE266C-1BA9-48B1-905F-29010486E554}"/>
                </a:ext>
              </a:extLst>
            </p:cNvPr>
            <p:cNvGrpSpPr/>
            <p:nvPr userDrawn="1"/>
          </p:nvGrpSpPr>
          <p:grpSpPr>
            <a:xfrm>
              <a:off x="12809465" y="5500987"/>
              <a:ext cx="514284" cy="506545"/>
              <a:chOff x="12617641" y="3403239"/>
              <a:chExt cx="752963" cy="741634"/>
            </a:xfrm>
          </p:grpSpPr>
          <p:grpSp>
            <p:nvGrpSpPr>
              <p:cNvPr id="100" name="Groep 99">
                <a:extLst>
                  <a:ext uri="{FF2B5EF4-FFF2-40B4-BE49-F238E27FC236}">
                    <a16:creationId xmlns:a16="http://schemas.microsoft.com/office/drawing/2014/main" id="{5C2E24D8-915A-48E6-B3DB-2B5E23BEA826}"/>
                  </a:ext>
                </a:extLst>
              </p:cNvPr>
              <p:cNvGrpSpPr/>
              <p:nvPr userDrawn="1"/>
            </p:nvGrpSpPr>
            <p:grpSpPr>
              <a:xfrm>
                <a:off x="12771530" y="3403239"/>
                <a:ext cx="467176" cy="448491"/>
                <a:chOff x="12782157" y="3403239"/>
                <a:chExt cx="467176" cy="448491"/>
              </a:xfrm>
            </p:grpSpPr>
            <p:grpSp>
              <p:nvGrpSpPr>
                <p:cNvPr id="103" name="Groep 102">
                  <a:extLst>
                    <a:ext uri="{FF2B5EF4-FFF2-40B4-BE49-F238E27FC236}">
                      <a16:creationId xmlns:a16="http://schemas.microsoft.com/office/drawing/2014/main" id="{5C7FD659-1AF2-411E-ABB6-35DD92B0D681}"/>
                    </a:ext>
                  </a:extLst>
                </p:cNvPr>
                <p:cNvGrpSpPr/>
                <p:nvPr userDrawn="1"/>
              </p:nvGrpSpPr>
              <p:grpSpPr>
                <a:xfrm>
                  <a:off x="12782157" y="3403239"/>
                  <a:ext cx="412976" cy="396132"/>
                  <a:chOff x="13554906" y="3320109"/>
                  <a:chExt cx="443917" cy="425811"/>
                </a:xfrm>
              </p:grpSpPr>
              <p:grpSp>
                <p:nvGrpSpPr>
                  <p:cNvPr id="110" name="Groep 109">
                    <a:extLst>
                      <a:ext uri="{FF2B5EF4-FFF2-40B4-BE49-F238E27FC236}">
                        <a16:creationId xmlns:a16="http://schemas.microsoft.com/office/drawing/2014/main" id="{30BD6C21-22EA-4A2B-8213-453DC2D56840}"/>
                      </a:ext>
                    </a:extLst>
                  </p:cNvPr>
                  <p:cNvGrpSpPr/>
                  <p:nvPr userDrawn="1"/>
                </p:nvGrpSpPr>
                <p:grpSpPr>
                  <a:xfrm>
                    <a:off x="13554906" y="3320109"/>
                    <a:ext cx="443917" cy="425811"/>
                    <a:chOff x="12909684" y="1276143"/>
                    <a:chExt cx="443917" cy="425811"/>
                  </a:xfrm>
                </p:grpSpPr>
                <p:sp>
                  <p:nvSpPr>
                    <p:cNvPr id="113" name="Rechthoek 112">
                      <a:extLst>
                        <a:ext uri="{FF2B5EF4-FFF2-40B4-BE49-F238E27FC236}">
                          <a16:creationId xmlns:a16="http://schemas.microsoft.com/office/drawing/2014/main" id="{CFBEC17F-3F10-44A2-A4B1-F24E67690AEE}"/>
                        </a:ext>
                      </a:extLst>
                    </p:cNvPr>
                    <p:cNvSpPr/>
                    <p:nvPr userDrawn="1"/>
                  </p:nvSpPr>
                  <p:spPr>
                    <a:xfrm>
                      <a:off x="12909689" y="1276143"/>
                      <a:ext cx="443912" cy="425811"/>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114" name="Rechthoek 113">
                      <a:extLst>
                        <a:ext uri="{FF2B5EF4-FFF2-40B4-BE49-F238E27FC236}">
                          <a16:creationId xmlns:a16="http://schemas.microsoft.com/office/drawing/2014/main" id="{55A7705D-3FE3-45FE-890D-28577BCD1A07}"/>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115" name="Ovaal 114">
                      <a:extLst>
                        <a:ext uri="{FF2B5EF4-FFF2-40B4-BE49-F238E27FC236}">
                          <a16:creationId xmlns:a16="http://schemas.microsoft.com/office/drawing/2014/main" id="{3EFDB1A3-0034-4BE8-AB45-A36A7C16A9E0}"/>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pic>
                <p:nvPicPr>
                  <p:cNvPr id="111" name="Afbeelding 110">
                    <a:extLst>
                      <a:ext uri="{FF2B5EF4-FFF2-40B4-BE49-F238E27FC236}">
                        <a16:creationId xmlns:a16="http://schemas.microsoft.com/office/drawing/2014/main" id="{BC09C6FC-9E4F-42CD-8B5C-5A34448891F1}"/>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a:off x="13567296" y="3424991"/>
                    <a:ext cx="173367" cy="140220"/>
                  </a:xfrm>
                  <a:prstGeom prst="rect">
                    <a:avLst/>
                  </a:prstGeom>
                </p:spPr>
              </p:pic>
              <p:pic>
                <p:nvPicPr>
                  <p:cNvPr id="112" name="Afbeelding 111">
                    <a:extLst>
                      <a:ext uri="{FF2B5EF4-FFF2-40B4-BE49-F238E27FC236}">
                        <a16:creationId xmlns:a16="http://schemas.microsoft.com/office/drawing/2014/main" id="{08E30F7F-E0F4-4484-97C8-FB6979446B98}"/>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flipH="1">
                    <a:off x="13635599" y="3449265"/>
                    <a:ext cx="173367" cy="111424"/>
                  </a:xfrm>
                  <a:prstGeom prst="rect">
                    <a:avLst/>
                  </a:prstGeom>
                </p:spPr>
              </p:pic>
            </p:grpSp>
            <p:grpSp>
              <p:nvGrpSpPr>
                <p:cNvPr id="104" name="Groep 103">
                  <a:extLst>
                    <a:ext uri="{FF2B5EF4-FFF2-40B4-BE49-F238E27FC236}">
                      <a16:creationId xmlns:a16="http://schemas.microsoft.com/office/drawing/2014/main" id="{E2333214-6026-4966-85B4-9635A1ED0C10}"/>
                    </a:ext>
                  </a:extLst>
                </p:cNvPr>
                <p:cNvGrpSpPr/>
                <p:nvPr userDrawn="1"/>
              </p:nvGrpSpPr>
              <p:grpSpPr>
                <a:xfrm>
                  <a:off x="13103513" y="3705268"/>
                  <a:ext cx="145820" cy="146462"/>
                  <a:chOff x="13096169" y="3602278"/>
                  <a:chExt cx="145820" cy="146462"/>
                </a:xfrm>
              </p:grpSpPr>
              <p:sp>
                <p:nvSpPr>
                  <p:cNvPr id="108" name="Rechthoek 107">
                    <a:extLst>
                      <a:ext uri="{FF2B5EF4-FFF2-40B4-BE49-F238E27FC236}">
                        <a16:creationId xmlns:a16="http://schemas.microsoft.com/office/drawing/2014/main" id="{DBD2E305-62DB-4F15-91FE-CE2BB3CF3106}"/>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109" name="Rechthoek 108">
                    <a:extLst>
                      <a:ext uri="{FF2B5EF4-FFF2-40B4-BE49-F238E27FC236}">
                        <a16:creationId xmlns:a16="http://schemas.microsoft.com/office/drawing/2014/main" id="{2798FBDF-6CB8-42DB-B32F-A3733C547391}"/>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nvGrpSpPr>
                <p:cNvPr id="105" name="Groep 104">
                  <a:extLst>
                    <a:ext uri="{FF2B5EF4-FFF2-40B4-BE49-F238E27FC236}">
                      <a16:creationId xmlns:a16="http://schemas.microsoft.com/office/drawing/2014/main" id="{630BCE70-AF5F-41E6-AAA8-7700FA21FA1B}"/>
                    </a:ext>
                  </a:extLst>
                </p:cNvPr>
                <p:cNvGrpSpPr/>
                <p:nvPr userDrawn="1"/>
              </p:nvGrpSpPr>
              <p:grpSpPr>
                <a:xfrm rot="10800000">
                  <a:off x="13061402" y="3665637"/>
                  <a:ext cx="145820" cy="146462"/>
                  <a:chOff x="13096169" y="3602278"/>
                  <a:chExt cx="145820" cy="146462"/>
                </a:xfrm>
              </p:grpSpPr>
              <p:sp>
                <p:nvSpPr>
                  <p:cNvPr id="106" name="Rechthoek 105">
                    <a:extLst>
                      <a:ext uri="{FF2B5EF4-FFF2-40B4-BE49-F238E27FC236}">
                        <a16:creationId xmlns:a16="http://schemas.microsoft.com/office/drawing/2014/main" id="{5907BE95-AA85-441D-9685-30FCC261ABF8}"/>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107" name="Rechthoek 106">
                    <a:extLst>
                      <a:ext uri="{FF2B5EF4-FFF2-40B4-BE49-F238E27FC236}">
                        <a16:creationId xmlns:a16="http://schemas.microsoft.com/office/drawing/2014/main" id="{0D5782CB-9B9F-4376-B93E-5D5FF8D3B119}"/>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sp>
            <p:nvSpPr>
              <p:cNvPr id="101" name="Rechthoek 100">
                <a:extLst>
                  <a:ext uri="{FF2B5EF4-FFF2-40B4-BE49-F238E27FC236}">
                    <a16:creationId xmlns:a16="http://schemas.microsoft.com/office/drawing/2014/main" id="{DD620272-9B60-4FB5-B9FE-479767647D68}"/>
                  </a:ext>
                </a:extLst>
              </p:cNvPr>
              <p:cNvSpPr/>
              <p:nvPr userDrawn="1"/>
            </p:nvSpPr>
            <p:spPr>
              <a:xfrm>
                <a:off x="12617641" y="3889890"/>
                <a:ext cx="752963"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450"/>
                  </a:spcBef>
                  <a:spcAft>
                    <a:spcPts val="450"/>
                  </a:spcAft>
                </a:pPr>
                <a:r>
                  <a:rPr lang="nl-NL" sz="675" b="0" noProof="0" dirty="0">
                    <a:solidFill>
                      <a:srgbClr val="211F26"/>
                    </a:solidFill>
                    <a:latin typeface="Calibri" panose="020F0502020204030204" pitchFamily="34" charset="0"/>
                    <a:cs typeface="Calibri" panose="020F0502020204030204" pitchFamily="34" charset="0"/>
                  </a:rPr>
                  <a:t>Bijsnijden</a:t>
                </a:r>
              </a:p>
            </p:txBody>
          </p:sp>
          <p:sp>
            <p:nvSpPr>
              <p:cNvPr id="102" name="Gelijkbenige driehoek 101">
                <a:extLst>
                  <a:ext uri="{FF2B5EF4-FFF2-40B4-BE49-F238E27FC236}">
                    <a16:creationId xmlns:a16="http://schemas.microsoft.com/office/drawing/2014/main" id="{5C2671D6-A3E3-48B7-800C-6CF9F0997836}"/>
                  </a:ext>
                </a:extLst>
              </p:cNvPr>
              <p:cNvSpPr/>
              <p:nvPr userDrawn="1"/>
            </p:nvSpPr>
            <p:spPr>
              <a:xfrm rot="10800000">
                <a:off x="12950688" y="4093726"/>
                <a:ext cx="86866" cy="51147"/>
              </a:xfrm>
              <a:prstGeom prst="triangle">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sp>
          <p:nvSpPr>
            <p:cNvPr id="97" name="Ovaal 96">
              <a:extLst>
                <a:ext uri="{FF2B5EF4-FFF2-40B4-BE49-F238E27FC236}">
                  <a16:creationId xmlns:a16="http://schemas.microsoft.com/office/drawing/2014/main" id="{F456F268-B6EB-4DDD-950C-63172FB81808}"/>
                </a:ext>
              </a:extLst>
            </p:cNvPr>
            <p:cNvSpPr/>
            <p:nvPr userDrawn="1"/>
          </p:nvSpPr>
          <p:spPr>
            <a:xfrm>
              <a:off x="12560173" y="2145810"/>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98" name="Rechthoek 97">
              <a:extLst>
                <a:ext uri="{FF2B5EF4-FFF2-40B4-BE49-F238E27FC236}">
                  <a16:creationId xmlns:a16="http://schemas.microsoft.com/office/drawing/2014/main" id="{D18F20F3-B5A1-4303-8F22-4FC12604D194}"/>
                </a:ext>
              </a:extLst>
            </p:cNvPr>
            <p:cNvSpPr/>
            <p:nvPr userDrawn="1"/>
          </p:nvSpPr>
          <p:spPr>
            <a:xfrm>
              <a:off x="12844345" y="2145811"/>
              <a:ext cx="2944682" cy="326338"/>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Kies de gewenste categorie en afbeelding</a:t>
              </a:r>
              <a:b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‘Invoegen’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99" name="Rechthoek 98">
              <a:extLst>
                <a:ext uri="{FF2B5EF4-FFF2-40B4-BE49-F238E27FC236}">
                  <a16:creationId xmlns:a16="http://schemas.microsoft.com/office/drawing/2014/main" id="{65005AF4-8EDB-4B7C-AB83-0D4F72489A66}"/>
                </a:ext>
              </a:extLst>
            </p:cNvPr>
            <p:cNvSpPr/>
            <p:nvPr userDrawn="1"/>
          </p:nvSpPr>
          <p:spPr>
            <a:xfrm>
              <a:off x="12844345" y="2580386"/>
              <a:ext cx="825500" cy="209550"/>
            </a:xfrm>
            <a:prstGeom prst="rect">
              <a:avLst/>
            </a:prstGeom>
            <a:solidFill>
              <a:srgbClr val="1FF524"/>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450"/>
                </a:spcBef>
                <a:spcAft>
                  <a:spcPts val="450"/>
                </a:spcAft>
              </a:pPr>
              <a:r>
                <a:rPr lang="nl-NL" sz="750" b="1" noProof="0" dirty="0">
                  <a:solidFill>
                    <a:srgbClr val="211F26"/>
                  </a:solidFill>
                  <a:latin typeface="Calibri" panose="020F0502020204030204" pitchFamily="34" charset="0"/>
                  <a:cs typeface="Calibri" panose="020F0502020204030204" pitchFamily="34" charset="0"/>
                </a:rPr>
                <a:t>Invoegen</a:t>
              </a:r>
            </a:p>
          </p:txBody>
        </p:sp>
      </p:grpSp>
      <p:sp>
        <p:nvSpPr>
          <p:cNvPr id="6" name="- INFO">
            <a:extLst>
              <a:ext uri="{FF2B5EF4-FFF2-40B4-BE49-F238E27FC236}">
                <a16:creationId xmlns:a16="http://schemas.microsoft.com/office/drawing/2014/main" id="{B10543DB-D9D8-47C4-865B-BE11B7029992}"/>
              </a:ext>
            </a:extLst>
          </p:cNvPr>
          <p:cNvSpPr txBox="1"/>
          <p:nvPr userDrawn="1"/>
        </p:nvSpPr>
        <p:spPr>
          <a:xfrm>
            <a:off x="0" y="-272667"/>
            <a:ext cx="9134475" cy="148842"/>
          </a:xfrm>
          <a:prstGeom prst="rect">
            <a:avLst/>
          </a:prstGeom>
          <a:noFill/>
        </p:spPr>
        <p:txBody>
          <a:bodyPr wrap="square" lIns="0" tIns="0" rIns="0" bIns="0" rtlCol="0" anchor="ctr" anchorCtr="0">
            <a:noAutofit/>
          </a:bodyPr>
          <a:lstStyle/>
          <a:p>
            <a:pPr algn="l"/>
            <a:r>
              <a:rPr lang="nl-NL" sz="1050" b="1" cap="all" spc="0" baseline="0">
                <a:solidFill>
                  <a:sysClr val="windowText" lastClr="000000"/>
                </a:solidFill>
                <a:latin typeface="+mn-lt"/>
                <a:cs typeface="Calibri" panose="020F0502020204030204" pitchFamily="34" charset="0"/>
              </a:rPr>
              <a:t>Titel slide [beeld]</a:t>
            </a:r>
            <a:endParaRPr lang="nl-NL" sz="1050" b="1" cap="all" spc="0" baseline="0" dirty="0">
              <a:solidFill>
                <a:sysClr val="windowText" lastClr="000000"/>
              </a:solidFill>
              <a:latin typeface="+mn-lt"/>
              <a:cs typeface="Calibri" panose="020F0502020204030204" pitchFamily="34" charset="0"/>
            </a:endParaRPr>
          </a:p>
        </p:txBody>
      </p:sp>
      <p:sp>
        <p:nvSpPr>
          <p:cNvPr id="12" name="Tijdelijke aanduiding voor tekst 11">
            <a:extLst>
              <a:ext uri="{FF2B5EF4-FFF2-40B4-BE49-F238E27FC236}">
                <a16:creationId xmlns:a16="http://schemas.microsoft.com/office/drawing/2014/main" id="{C2311990-CF9A-440D-B735-525CD8AFCB4F}"/>
              </a:ext>
            </a:extLst>
          </p:cNvPr>
          <p:cNvSpPr>
            <a:spLocks noGrp="1"/>
          </p:cNvSpPr>
          <p:nvPr userDrawn="1">
            <p:ph type="body" sz="quarter" idx="16" hasCustomPrompt="1"/>
          </p:nvPr>
        </p:nvSpPr>
        <p:spPr>
          <a:xfrm>
            <a:off x="0" y="0"/>
            <a:ext cx="9144000" cy="5143500"/>
          </a:xfrm>
          <a:solidFill>
            <a:schemeClr val="tx2">
              <a:alpha val="50000"/>
            </a:schemeClr>
          </a:solidFill>
        </p:spPr>
        <p:txBody>
          <a:bodyPr/>
          <a:lstStyle>
            <a:lvl1pPr marL="0" indent="0">
              <a:buNone/>
              <a:defRPr/>
            </a:lvl1pPr>
          </a:lstStyle>
          <a:p>
            <a:pPr lvl="0"/>
            <a:r>
              <a:rPr lang="nl-NL"/>
              <a:t> </a:t>
            </a:r>
            <a:endParaRPr lang="nl-NL" dirty="0"/>
          </a:p>
        </p:txBody>
      </p:sp>
      <p:sp>
        <p:nvSpPr>
          <p:cNvPr id="10" name="Tijdelijke aanduiding voor tekst 9">
            <a:extLst>
              <a:ext uri="{FF2B5EF4-FFF2-40B4-BE49-F238E27FC236}">
                <a16:creationId xmlns:a16="http://schemas.microsoft.com/office/drawing/2014/main" id="{32DE5F66-ECCB-4780-BDD5-08E9A47629C4}"/>
              </a:ext>
            </a:extLst>
          </p:cNvPr>
          <p:cNvSpPr>
            <a:spLocks noGrp="1"/>
          </p:cNvSpPr>
          <p:nvPr userDrawn="1">
            <p:ph type="body" sz="quarter" idx="15" hasCustomPrompt="1"/>
          </p:nvPr>
        </p:nvSpPr>
        <p:spPr>
          <a:xfrm>
            <a:off x="4778518" y="1"/>
            <a:ext cx="4365482" cy="3317081"/>
          </a:xfrm>
          <a:custGeom>
            <a:avLst/>
            <a:gdLst>
              <a:gd name="connsiteX0" fmla="*/ 0 w 5816600"/>
              <a:gd name="connsiteY0" fmla="*/ 0 h 4422775"/>
              <a:gd name="connsiteX1" fmla="*/ 5816600 w 5816600"/>
              <a:gd name="connsiteY1" fmla="*/ 0 h 4422775"/>
              <a:gd name="connsiteX2" fmla="*/ 5816600 w 5816600"/>
              <a:gd name="connsiteY2" fmla="*/ 4422775 h 4422775"/>
              <a:gd name="connsiteX3" fmla="*/ 0 w 5816600"/>
              <a:gd name="connsiteY3" fmla="*/ 4422775 h 4422775"/>
              <a:gd name="connsiteX4" fmla="*/ 0 w 5816600"/>
              <a:gd name="connsiteY4" fmla="*/ 0 h 4422775"/>
              <a:gd name="connsiteX0" fmla="*/ 0 w 5816600"/>
              <a:gd name="connsiteY0" fmla="*/ 0 h 4422775"/>
              <a:gd name="connsiteX1" fmla="*/ 5816600 w 5816600"/>
              <a:gd name="connsiteY1" fmla="*/ 0 h 4422775"/>
              <a:gd name="connsiteX2" fmla="*/ 5816600 w 5816600"/>
              <a:gd name="connsiteY2" fmla="*/ 4422775 h 4422775"/>
              <a:gd name="connsiteX3" fmla="*/ 0 w 5816600"/>
              <a:gd name="connsiteY3" fmla="*/ 0 h 4422775"/>
              <a:gd name="connsiteX0" fmla="*/ 5152 w 5821752"/>
              <a:gd name="connsiteY0" fmla="*/ 0 h 4422775"/>
              <a:gd name="connsiteX1" fmla="*/ 5821752 w 5821752"/>
              <a:gd name="connsiteY1" fmla="*/ 0 h 4422775"/>
              <a:gd name="connsiteX2" fmla="*/ 5821752 w 5821752"/>
              <a:gd name="connsiteY2" fmla="*/ 4422775 h 4422775"/>
              <a:gd name="connsiteX3" fmla="*/ 5152 w 5821752"/>
              <a:gd name="connsiteY3" fmla="*/ 0 h 4422775"/>
              <a:gd name="connsiteX0" fmla="*/ 4043 w 5820643"/>
              <a:gd name="connsiteY0" fmla="*/ 0 h 4422775"/>
              <a:gd name="connsiteX1" fmla="*/ 5820643 w 5820643"/>
              <a:gd name="connsiteY1" fmla="*/ 0 h 4422775"/>
              <a:gd name="connsiteX2" fmla="*/ 5820643 w 5820643"/>
              <a:gd name="connsiteY2" fmla="*/ 4422775 h 4422775"/>
              <a:gd name="connsiteX3" fmla="*/ 4043 w 5820643"/>
              <a:gd name="connsiteY3" fmla="*/ 0 h 4422775"/>
            </a:gdLst>
            <a:ahLst/>
            <a:cxnLst>
              <a:cxn ang="0">
                <a:pos x="connsiteX0" y="connsiteY0"/>
              </a:cxn>
              <a:cxn ang="0">
                <a:pos x="connsiteX1" y="connsiteY1"/>
              </a:cxn>
              <a:cxn ang="0">
                <a:pos x="connsiteX2" y="connsiteY2"/>
              </a:cxn>
              <a:cxn ang="0">
                <a:pos x="connsiteX3" y="connsiteY3"/>
              </a:cxn>
            </a:cxnLst>
            <a:rect l="l" t="t" r="r" b="b"/>
            <a:pathLst>
              <a:path w="5820643" h="4422775">
                <a:moveTo>
                  <a:pt x="4043" y="0"/>
                </a:moveTo>
                <a:lnTo>
                  <a:pt x="5820643" y="0"/>
                </a:lnTo>
                <a:lnTo>
                  <a:pt x="5820643" y="4422775"/>
                </a:lnTo>
                <a:cubicBezTo>
                  <a:pt x="5037476" y="1576917"/>
                  <a:pt x="-165290" y="2096558"/>
                  <a:pt x="4043" y="0"/>
                </a:cubicBezTo>
                <a:close/>
              </a:path>
            </a:pathLst>
          </a:custGeom>
          <a:solidFill>
            <a:schemeClr val="accent2"/>
          </a:solidFill>
        </p:spPr>
        <p:txBody>
          <a:bodyPr/>
          <a:lstStyle>
            <a:lvl1pPr marL="0" indent="0">
              <a:buNone/>
              <a:defRPr/>
            </a:lvl1pPr>
          </a:lstStyle>
          <a:p>
            <a:pPr lvl="0"/>
            <a:r>
              <a:rPr lang="nl-NL" dirty="0"/>
              <a:t> </a:t>
            </a:r>
          </a:p>
        </p:txBody>
      </p:sp>
      <p:sp>
        <p:nvSpPr>
          <p:cNvPr id="2" name="titel">
            <a:extLst>
              <a:ext uri="{FF2B5EF4-FFF2-40B4-BE49-F238E27FC236}">
                <a16:creationId xmlns:a16="http://schemas.microsoft.com/office/drawing/2014/main" id="{D343BD9E-9AEB-4DF2-BA9D-F7BEF898D6EE}"/>
              </a:ext>
            </a:extLst>
          </p:cNvPr>
          <p:cNvSpPr>
            <a:spLocks noGrp="1"/>
          </p:cNvSpPr>
          <p:nvPr userDrawn="1">
            <p:ph type="title" hasCustomPrompt="1"/>
          </p:nvPr>
        </p:nvSpPr>
        <p:spPr>
          <a:xfrm>
            <a:off x="401241" y="3022227"/>
            <a:ext cx="8335565" cy="542330"/>
          </a:xfrm>
        </p:spPr>
        <p:txBody>
          <a:bodyPr tIns="72000"/>
          <a:lstStyle>
            <a:lvl1pPr>
              <a:lnSpc>
                <a:spcPts val="3750"/>
              </a:lnSpc>
              <a:defRPr sz="4500">
                <a:solidFill>
                  <a:schemeClr val="bg1"/>
                </a:solidFill>
              </a:defRPr>
            </a:lvl1pPr>
          </a:lstStyle>
          <a:p>
            <a:r>
              <a:rPr lang="nl-NL" dirty="0"/>
              <a:t>Titel slide</a:t>
            </a:r>
          </a:p>
        </p:txBody>
      </p:sp>
      <p:sp>
        <p:nvSpPr>
          <p:cNvPr id="96" name="tekst">
            <a:extLst>
              <a:ext uri="{FF2B5EF4-FFF2-40B4-BE49-F238E27FC236}">
                <a16:creationId xmlns:a16="http://schemas.microsoft.com/office/drawing/2014/main" id="{64C41C71-9734-4A66-954F-FAC0366D4D86}"/>
              </a:ext>
            </a:extLst>
          </p:cNvPr>
          <p:cNvSpPr>
            <a:spLocks noGrp="1"/>
          </p:cNvSpPr>
          <p:nvPr userDrawn="1">
            <p:ph type="body" sz="quarter" idx="19" hasCustomPrompt="1"/>
          </p:nvPr>
        </p:nvSpPr>
        <p:spPr>
          <a:xfrm>
            <a:off x="410767" y="3624794"/>
            <a:ext cx="8326040" cy="197112"/>
          </a:xfrm>
        </p:spPr>
        <p:txBody>
          <a:bodyPr/>
          <a:lstStyle>
            <a:lvl1pPr marL="0" indent="0">
              <a:buNone/>
              <a:defRPr sz="1200" b="0">
                <a:solidFill>
                  <a:schemeClr val="bg1"/>
                </a:solidFill>
              </a:defRPr>
            </a:lvl1pPr>
            <a:lvl2pPr marL="0" indent="0">
              <a:buFont typeface="Arial" panose="020B0604020202020204" pitchFamily="34" charset="0"/>
              <a:buNone/>
              <a:defRPr sz="1050" b="0">
                <a:solidFill>
                  <a:schemeClr val="bg1"/>
                </a:solidFill>
              </a:defRPr>
            </a:lvl2pPr>
            <a:lvl3pPr marL="0" indent="0">
              <a:buFont typeface="Arial" panose="020B0604020202020204" pitchFamily="34" charset="0"/>
              <a:buNone/>
              <a:defRPr sz="1050" b="0">
                <a:solidFill>
                  <a:schemeClr val="bg1"/>
                </a:solidFill>
              </a:defRPr>
            </a:lvl3pPr>
            <a:lvl4pPr marL="0" indent="0">
              <a:buFont typeface="Arial" panose="020B0604020202020204" pitchFamily="34" charset="0"/>
              <a:buNone/>
              <a:defRPr sz="1050" b="0">
                <a:solidFill>
                  <a:schemeClr val="bg1"/>
                </a:solidFill>
              </a:defRPr>
            </a:lvl4pPr>
            <a:lvl5pPr marL="0" indent="0">
              <a:buFont typeface="Arial" panose="020B0604020202020204" pitchFamily="34" charset="0"/>
              <a:buNone/>
              <a:defRPr sz="1200" b="0">
                <a:solidFill>
                  <a:schemeClr val="bg1"/>
                </a:solidFill>
              </a:defRPr>
            </a:lvl5pPr>
            <a:lvl6pPr marL="0" indent="0">
              <a:buFont typeface="Arial" panose="020B0604020202020204" pitchFamily="34" charset="0"/>
              <a:buNone/>
              <a:defRPr sz="1050" b="0">
                <a:solidFill>
                  <a:schemeClr val="bg1"/>
                </a:solidFill>
              </a:defRPr>
            </a:lvl6pPr>
            <a:lvl7pPr marL="0" indent="0">
              <a:buFont typeface="Arial" panose="020B0604020202020204" pitchFamily="34" charset="0"/>
              <a:buNone/>
              <a:defRPr sz="1050" b="0">
                <a:solidFill>
                  <a:schemeClr val="bg1"/>
                </a:solidFill>
              </a:defRPr>
            </a:lvl7pPr>
            <a:lvl8pPr marL="0" indent="0">
              <a:buFont typeface="Arial" panose="020B0604020202020204" pitchFamily="34" charset="0"/>
              <a:buNone/>
              <a:defRPr sz="1050" b="0">
                <a:solidFill>
                  <a:schemeClr val="bg1"/>
                </a:solidFill>
              </a:defRPr>
            </a:lvl8pPr>
            <a:lvl9pPr marL="0" indent="0">
              <a:buFont typeface="Arial" panose="020B0604020202020204" pitchFamily="34" charset="0"/>
              <a:buNone/>
              <a:defRPr sz="1050" b="0" i="0">
                <a:solidFill>
                  <a:schemeClr val="bg1"/>
                </a:solidFill>
              </a:defRPr>
            </a:lvl9pPr>
          </a:lstStyle>
          <a:p>
            <a:pPr lvl="0"/>
            <a:r>
              <a:rPr lang="nl-NL" dirty="0"/>
              <a:t>Naam spreker</a:t>
            </a:r>
          </a:p>
          <a:p>
            <a:pPr lvl="4"/>
            <a:endParaRPr lang="nl-NL" dirty="0"/>
          </a:p>
        </p:txBody>
      </p:sp>
      <p:sp>
        <p:nvSpPr>
          <p:cNvPr id="123" name="Tijdelijke aanduiding voor tekst 122">
            <a:extLst>
              <a:ext uri="{FF2B5EF4-FFF2-40B4-BE49-F238E27FC236}">
                <a16:creationId xmlns:a16="http://schemas.microsoft.com/office/drawing/2014/main" id="{7A4AB76B-610E-4570-9063-EEDD22668729}"/>
              </a:ext>
            </a:extLst>
          </p:cNvPr>
          <p:cNvSpPr>
            <a:spLocks noGrp="1"/>
          </p:cNvSpPr>
          <p:nvPr userDrawn="1">
            <p:ph type="body" sz="quarter" idx="21" hasCustomPrompt="1"/>
          </p:nvPr>
        </p:nvSpPr>
        <p:spPr>
          <a:xfrm>
            <a:off x="7175654" y="4382250"/>
            <a:ext cx="1563717" cy="520728"/>
          </a:xfrm>
          <a:custGeom>
            <a:avLst/>
            <a:gdLst>
              <a:gd name="connsiteX0" fmla="*/ 1229325 w 2084956"/>
              <a:gd name="connsiteY0" fmla="*/ 345109 h 694304"/>
              <a:gd name="connsiteX1" fmla="*/ 1192567 w 2084956"/>
              <a:gd name="connsiteY1" fmla="*/ 379826 h 694304"/>
              <a:gd name="connsiteX2" fmla="*/ 1198692 w 2084956"/>
              <a:gd name="connsiteY2" fmla="*/ 385951 h 694304"/>
              <a:gd name="connsiteX3" fmla="*/ 1237493 w 2084956"/>
              <a:gd name="connsiteY3" fmla="*/ 351237 h 694304"/>
              <a:gd name="connsiteX4" fmla="*/ 1229325 w 2084956"/>
              <a:gd name="connsiteY4" fmla="*/ 345109 h 694304"/>
              <a:gd name="connsiteX5" fmla="*/ 2029819 w 2084956"/>
              <a:gd name="connsiteY5" fmla="*/ 281805 h 694304"/>
              <a:gd name="connsiteX6" fmla="*/ 2084956 w 2084956"/>
              <a:gd name="connsiteY6" fmla="*/ 349192 h 694304"/>
              <a:gd name="connsiteX7" fmla="*/ 1913420 w 2084956"/>
              <a:gd name="connsiteY7" fmla="*/ 516644 h 694304"/>
              <a:gd name="connsiteX8" fmla="*/ 1899127 w 2084956"/>
              <a:gd name="connsiteY8" fmla="*/ 506433 h 694304"/>
              <a:gd name="connsiteX9" fmla="*/ 1919547 w 2084956"/>
              <a:gd name="connsiteY9" fmla="*/ 486012 h 694304"/>
              <a:gd name="connsiteX10" fmla="*/ 2046156 w 2084956"/>
              <a:gd name="connsiteY10" fmla="*/ 347151 h 694304"/>
              <a:gd name="connsiteX11" fmla="*/ 2025735 w 2084956"/>
              <a:gd name="connsiteY11" fmla="*/ 320604 h 694304"/>
              <a:gd name="connsiteX12" fmla="*/ 1976725 w 2084956"/>
              <a:gd name="connsiteY12" fmla="*/ 398202 h 694304"/>
              <a:gd name="connsiteX13" fmla="*/ 1903211 w 2084956"/>
              <a:gd name="connsiteY13" fmla="*/ 412498 h 694304"/>
              <a:gd name="connsiteX14" fmla="*/ 1856242 w 2084956"/>
              <a:gd name="connsiteY14" fmla="*/ 418623 h 694304"/>
              <a:gd name="connsiteX15" fmla="*/ 1780686 w 2084956"/>
              <a:gd name="connsiteY15" fmla="*/ 371656 h 694304"/>
              <a:gd name="connsiteX16" fmla="*/ 1705129 w 2084956"/>
              <a:gd name="connsiteY16" fmla="*/ 412498 h 694304"/>
              <a:gd name="connsiteX17" fmla="*/ 1656119 w 2084956"/>
              <a:gd name="connsiteY17" fmla="*/ 383909 h 694304"/>
              <a:gd name="connsiteX18" fmla="*/ 1641825 w 2084956"/>
              <a:gd name="connsiteY18" fmla="*/ 367572 h 694304"/>
              <a:gd name="connsiteX19" fmla="*/ 1549931 w 2084956"/>
              <a:gd name="connsiteY19" fmla="*/ 424750 h 694304"/>
              <a:gd name="connsiteX20" fmla="*/ 1509090 w 2084956"/>
              <a:gd name="connsiteY20" fmla="*/ 398202 h 694304"/>
              <a:gd name="connsiteX21" fmla="*/ 1486628 w 2084956"/>
              <a:gd name="connsiteY21" fmla="*/ 361445 h 694304"/>
              <a:gd name="connsiteX22" fmla="*/ 1517260 w 2084956"/>
              <a:gd name="connsiteY22" fmla="*/ 332858 h 694304"/>
              <a:gd name="connsiteX23" fmla="*/ 1560143 w 2084956"/>
              <a:gd name="connsiteY23" fmla="*/ 385950 h 694304"/>
              <a:gd name="connsiteX24" fmla="*/ 1621405 w 2084956"/>
              <a:gd name="connsiteY24" fmla="*/ 338983 h 694304"/>
              <a:gd name="connsiteX25" fmla="*/ 1676540 w 2084956"/>
              <a:gd name="connsiteY25" fmla="*/ 300183 h 694304"/>
              <a:gd name="connsiteX26" fmla="*/ 1694919 w 2084956"/>
              <a:gd name="connsiteY26" fmla="*/ 326731 h 694304"/>
              <a:gd name="connsiteX27" fmla="*/ 1686751 w 2084956"/>
              <a:gd name="connsiteY27" fmla="*/ 355320 h 694304"/>
              <a:gd name="connsiteX28" fmla="*/ 1705129 w 2084956"/>
              <a:gd name="connsiteY28" fmla="*/ 379825 h 694304"/>
              <a:gd name="connsiteX29" fmla="*/ 1764350 w 2084956"/>
              <a:gd name="connsiteY29" fmla="*/ 328772 h 694304"/>
              <a:gd name="connsiteX30" fmla="*/ 1801107 w 2084956"/>
              <a:gd name="connsiteY30" fmla="*/ 304267 h 694304"/>
              <a:gd name="connsiteX31" fmla="*/ 1835821 w 2084956"/>
              <a:gd name="connsiteY31" fmla="*/ 341024 h 694304"/>
              <a:gd name="connsiteX32" fmla="*/ 1872579 w 2084956"/>
              <a:gd name="connsiteY32" fmla="*/ 379825 h 694304"/>
              <a:gd name="connsiteX33" fmla="*/ 1966516 w 2084956"/>
              <a:gd name="connsiteY33" fmla="*/ 341024 h 694304"/>
              <a:gd name="connsiteX34" fmla="*/ 2029819 w 2084956"/>
              <a:gd name="connsiteY34" fmla="*/ 281805 h 694304"/>
              <a:gd name="connsiteX35" fmla="*/ 1070046 w 2084956"/>
              <a:gd name="connsiteY35" fmla="*/ 277720 h 694304"/>
              <a:gd name="connsiteX36" fmla="*/ 1112928 w 2084956"/>
              <a:gd name="connsiteY36" fmla="*/ 314477 h 694304"/>
              <a:gd name="connsiteX37" fmla="*/ 1018993 w 2084956"/>
              <a:gd name="connsiteY37" fmla="*/ 418624 h 694304"/>
              <a:gd name="connsiteX38" fmla="*/ 1035329 w 2084956"/>
              <a:gd name="connsiteY38" fmla="*/ 428833 h 694304"/>
              <a:gd name="connsiteX39" fmla="*/ 1119056 w 2084956"/>
              <a:gd name="connsiteY39" fmla="*/ 408413 h 694304"/>
              <a:gd name="connsiteX40" fmla="*/ 1127224 w 2084956"/>
              <a:gd name="connsiteY40" fmla="*/ 416581 h 694304"/>
              <a:gd name="connsiteX41" fmla="*/ 1016952 w 2084956"/>
              <a:gd name="connsiteY41" fmla="*/ 459465 h 694304"/>
              <a:gd name="connsiteX42" fmla="*/ 974067 w 2084956"/>
              <a:gd name="connsiteY42" fmla="*/ 432917 h 694304"/>
              <a:gd name="connsiteX43" fmla="*/ 1072087 w 2084956"/>
              <a:gd name="connsiteY43" fmla="*/ 318562 h 694304"/>
              <a:gd name="connsiteX44" fmla="*/ 1059834 w 2084956"/>
              <a:gd name="connsiteY44" fmla="*/ 310393 h 694304"/>
              <a:gd name="connsiteX45" fmla="*/ 1000615 w 2084956"/>
              <a:gd name="connsiteY45" fmla="*/ 332857 h 694304"/>
              <a:gd name="connsiteX46" fmla="*/ 984278 w 2084956"/>
              <a:gd name="connsiteY46" fmla="*/ 306309 h 694304"/>
              <a:gd name="connsiteX47" fmla="*/ 1070046 w 2084956"/>
              <a:gd name="connsiteY47" fmla="*/ 277720 h 694304"/>
              <a:gd name="connsiteX48" fmla="*/ 1521342 w 2084956"/>
              <a:gd name="connsiteY48" fmla="*/ 189912 h 694304"/>
              <a:gd name="connsiteX49" fmla="*/ 1558099 w 2084956"/>
              <a:gd name="connsiteY49" fmla="*/ 216460 h 694304"/>
              <a:gd name="connsiteX50" fmla="*/ 1404943 w 2084956"/>
              <a:gd name="connsiteY50" fmla="*/ 453340 h 694304"/>
              <a:gd name="connsiteX51" fmla="*/ 1388606 w 2084956"/>
              <a:gd name="connsiteY51" fmla="*/ 508475 h 694304"/>
              <a:gd name="connsiteX52" fmla="*/ 1372270 w 2084956"/>
              <a:gd name="connsiteY52" fmla="*/ 518686 h 694304"/>
              <a:gd name="connsiteX53" fmla="*/ 1353892 w 2084956"/>
              <a:gd name="connsiteY53" fmla="*/ 502350 h 694304"/>
              <a:gd name="connsiteX54" fmla="*/ 1376354 w 2084956"/>
              <a:gd name="connsiteY54" fmla="*/ 408415 h 694304"/>
              <a:gd name="connsiteX55" fmla="*/ 1368185 w 2084956"/>
              <a:gd name="connsiteY55" fmla="*/ 394119 h 694304"/>
              <a:gd name="connsiteX56" fmla="*/ 1313051 w 2084956"/>
              <a:gd name="connsiteY56" fmla="*/ 420667 h 694304"/>
              <a:gd name="connsiteX57" fmla="*/ 1251788 w 2084956"/>
              <a:gd name="connsiteY57" fmla="*/ 383910 h 694304"/>
              <a:gd name="connsiteX58" fmla="*/ 1200736 w 2084956"/>
              <a:gd name="connsiteY58" fmla="*/ 430876 h 694304"/>
              <a:gd name="connsiteX59" fmla="*/ 1155810 w 2084956"/>
              <a:gd name="connsiteY59" fmla="*/ 392078 h 694304"/>
              <a:gd name="connsiteX60" fmla="*/ 1253829 w 2084956"/>
              <a:gd name="connsiteY60" fmla="*/ 310395 h 694304"/>
              <a:gd name="connsiteX61" fmla="*/ 1313051 w 2084956"/>
              <a:gd name="connsiteY61" fmla="*/ 387994 h 694304"/>
              <a:gd name="connsiteX62" fmla="*/ 1472332 w 2084956"/>
              <a:gd name="connsiteY62" fmla="*/ 222585 h 694304"/>
              <a:gd name="connsiteX63" fmla="*/ 1521342 w 2084956"/>
              <a:gd name="connsiteY63" fmla="*/ 189912 h 694304"/>
              <a:gd name="connsiteX64" fmla="*/ 949564 w 2084956"/>
              <a:gd name="connsiteY64" fmla="*/ 0 h 694304"/>
              <a:gd name="connsiteX65" fmla="*/ 1055750 w 2084956"/>
              <a:gd name="connsiteY65" fmla="*/ 28589 h 694304"/>
              <a:gd name="connsiteX66" fmla="*/ 955690 w 2084956"/>
              <a:gd name="connsiteY66" fmla="*/ 34714 h 694304"/>
              <a:gd name="connsiteX67" fmla="*/ 584032 w 2084956"/>
              <a:gd name="connsiteY67" fmla="*/ 289974 h 694304"/>
              <a:gd name="connsiteX68" fmla="*/ 780071 w 2084956"/>
              <a:gd name="connsiteY68" fmla="*/ 263428 h 694304"/>
              <a:gd name="connsiteX69" fmla="*/ 910764 w 2084956"/>
              <a:gd name="connsiteY69" fmla="*/ 314479 h 694304"/>
              <a:gd name="connsiteX70" fmla="*/ 896471 w 2084956"/>
              <a:gd name="connsiteY70" fmla="*/ 332859 h 694304"/>
              <a:gd name="connsiteX71" fmla="*/ 796408 w 2084956"/>
              <a:gd name="connsiteY71" fmla="*/ 302227 h 694304"/>
              <a:gd name="connsiteX72" fmla="*/ 555444 w 2084956"/>
              <a:gd name="connsiteY72" fmla="*/ 341025 h 694304"/>
              <a:gd name="connsiteX73" fmla="*/ 663674 w 2084956"/>
              <a:gd name="connsiteY73" fmla="*/ 657547 h 694304"/>
              <a:gd name="connsiteX74" fmla="*/ 865838 w 2084956"/>
              <a:gd name="connsiteY74" fmla="*/ 592201 h 694304"/>
              <a:gd name="connsiteX75" fmla="*/ 876050 w 2084956"/>
              <a:gd name="connsiteY75" fmla="*/ 608537 h 694304"/>
              <a:gd name="connsiteX76" fmla="*/ 645295 w 2084956"/>
              <a:gd name="connsiteY76" fmla="*/ 694304 h 694304"/>
              <a:gd name="connsiteX77" fmla="*/ 494181 w 2084956"/>
              <a:gd name="connsiteY77" fmla="*/ 357364 h 694304"/>
              <a:gd name="connsiteX78" fmla="*/ 53094 w 2084956"/>
              <a:gd name="connsiteY78" fmla="*/ 551359 h 694304"/>
              <a:gd name="connsiteX79" fmla="*/ 104145 w 2084956"/>
              <a:gd name="connsiteY79" fmla="*/ 588117 h 694304"/>
              <a:gd name="connsiteX80" fmla="*/ 69430 w 2084956"/>
              <a:gd name="connsiteY80" fmla="*/ 606494 h 694304"/>
              <a:gd name="connsiteX81" fmla="*/ 0 w 2084956"/>
              <a:gd name="connsiteY81" fmla="*/ 559528 h 694304"/>
              <a:gd name="connsiteX82" fmla="*/ 524814 w 2084956"/>
              <a:gd name="connsiteY82" fmla="*/ 306311 h 694304"/>
              <a:gd name="connsiteX83" fmla="*/ 949564 w 2084956"/>
              <a:gd name="connsiteY83" fmla="*/ 0 h 694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Lst>
            <a:rect l="l" t="t" r="r" b="b"/>
            <a:pathLst>
              <a:path w="2084956" h="694304">
                <a:moveTo>
                  <a:pt x="1229325" y="345109"/>
                </a:moveTo>
                <a:cubicBezTo>
                  <a:pt x="1217072" y="345109"/>
                  <a:pt x="1192567" y="365530"/>
                  <a:pt x="1192567" y="379826"/>
                </a:cubicBezTo>
                <a:cubicBezTo>
                  <a:pt x="1192567" y="383910"/>
                  <a:pt x="1192567" y="385951"/>
                  <a:pt x="1198692" y="385951"/>
                </a:cubicBezTo>
                <a:cubicBezTo>
                  <a:pt x="1208904" y="385951"/>
                  <a:pt x="1235452" y="357362"/>
                  <a:pt x="1237493" y="351237"/>
                </a:cubicBezTo>
                <a:cubicBezTo>
                  <a:pt x="1237493" y="347152"/>
                  <a:pt x="1233409" y="345109"/>
                  <a:pt x="1229325" y="345109"/>
                </a:cubicBezTo>
                <a:close/>
                <a:moveTo>
                  <a:pt x="2029819" y="281805"/>
                </a:moveTo>
                <a:cubicBezTo>
                  <a:pt x="2062492" y="281805"/>
                  <a:pt x="2084956" y="298142"/>
                  <a:pt x="2084956" y="349192"/>
                </a:cubicBezTo>
                <a:cubicBezTo>
                  <a:pt x="2084956" y="439044"/>
                  <a:pt x="1939968" y="516644"/>
                  <a:pt x="1913420" y="516644"/>
                </a:cubicBezTo>
                <a:cubicBezTo>
                  <a:pt x="1907295" y="516644"/>
                  <a:pt x="1899127" y="514601"/>
                  <a:pt x="1899127" y="506433"/>
                </a:cubicBezTo>
                <a:cubicBezTo>
                  <a:pt x="1899127" y="500306"/>
                  <a:pt x="1907295" y="492137"/>
                  <a:pt x="1919547" y="486012"/>
                </a:cubicBezTo>
                <a:cubicBezTo>
                  <a:pt x="2037987" y="426791"/>
                  <a:pt x="2046156" y="371656"/>
                  <a:pt x="2046156" y="347151"/>
                </a:cubicBezTo>
                <a:cubicBezTo>
                  <a:pt x="2046156" y="328772"/>
                  <a:pt x="2037987" y="320604"/>
                  <a:pt x="2025735" y="320604"/>
                </a:cubicBezTo>
                <a:cubicBezTo>
                  <a:pt x="1993062" y="320604"/>
                  <a:pt x="2009398" y="377781"/>
                  <a:pt x="1976725" y="398202"/>
                </a:cubicBezTo>
                <a:cubicBezTo>
                  <a:pt x="1962432" y="406370"/>
                  <a:pt x="1935884" y="408414"/>
                  <a:pt x="1903211" y="412498"/>
                </a:cubicBezTo>
                <a:cubicBezTo>
                  <a:pt x="1876663" y="416582"/>
                  <a:pt x="1872579" y="418623"/>
                  <a:pt x="1856242" y="418623"/>
                </a:cubicBezTo>
                <a:cubicBezTo>
                  <a:pt x="1813360" y="418623"/>
                  <a:pt x="1819485" y="371656"/>
                  <a:pt x="1780686" y="371656"/>
                </a:cubicBezTo>
                <a:cubicBezTo>
                  <a:pt x="1752097" y="371656"/>
                  <a:pt x="1752097" y="412498"/>
                  <a:pt x="1705129" y="412498"/>
                </a:cubicBezTo>
                <a:cubicBezTo>
                  <a:pt x="1680626" y="412498"/>
                  <a:pt x="1658162" y="404329"/>
                  <a:pt x="1656119" y="383909"/>
                </a:cubicBezTo>
                <a:cubicBezTo>
                  <a:pt x="1654078" y="375740"/>
                  <a:pt x="1649994" y="367572"/>
                  <a:pt x="1641825" y="367572"/>
                </a:cubicBezTo>
                <a:cubicBezTo>
                  <a:pt x="1615277" y="367572"/>
                  <a:pt x="1603025" y="424750"/>
                  <a:pt x="1549931" y="424750"/>
                </a:cubicBezTo>
                <a:cubicBezTo>
                  <a:pt x="1531554" y="424750"/>
                  <a:pt x="1521342" y="412498"/>
                  <a:pt x="1509090" y="398202"/>
                </a:cubicBezTo>
                <a:cubicBezTo>
                  <a:pt x="1496839" y="385950"/>
                  <a:pt x="1486628" y="377781"/>
                  <a:pt x="1486628" y="361445"/>
                </a:cubicBezTo>
                <a:cubicBezTo>
                  <a:pt x="1486628" y="351236"/>
                  <a:pt x="1496839" y="332858"/>
                  <a:pt x="1517260" y="332858"/>
                </a:cubicBezTo>
                <a:cubicBezTo>
                  <a:pt x="1558102" y="332858"/>
                  <a:pt x="1525426" y="385950"/>
                  <a:pt x="1560143" y="385950"/>
                </a:cubicBezTo>
                <a:cubicBezTo>
                  <a:pt x="1582604" y="385950"/>
                  <a:pt x="1605068" y="355320"/>
                  <a:pt x="1621405" y="338983"/>
                </a:cubicBezTo>
                <a:cubicBezTo>
                  <a:pt x="1627530" y="334899"/>
                  <a:pt x="1656119" y="300183"/>
                  <a:pt x="1676540" y="300183"/>
                </a:cubicBezTo>
                <a:cubicBezTo>
                  <a:pt x="1690835" y="300183"/>
                  <a:pt x="1694919" y="318563"/>
                  <a:pt x="1694919" y="326731"/>
                </a:cubicBezTo>
                <a:cubicBezTo>
                  <a:pt x="1694919" y="338983"/>
                  <a:pt x="1686751" y="345108"/>
                  <a:pt x="1686751" y="355320"/>
                </a:cubicBezTo>
                <a:cubicBezTo>
                  <a:pt x="1686751" y="367572"/>
                  <a:pt x="1694919" y="379825"/>
                  <a:pt x="1705129" y="379825"/>
                </a:cubicBezTo>
                <a:cubicBezTo>
                  <a:pt x="1717381" y="379825"/>
                  <a:pt x="1741888" y="351236"/>
                  <a:pt x="1764350" y="328772"/>
                </a:cubicBezTo>
                <a:cubicBezTo>
                  <a:pt x="1776602" y="316519"/>
                  <a:pt x="1788855" y="304267"/>
                  <a:pt x="1801107" y="304267"/>
                </a:cubicBezTo>
                <a:cubicBezTo>
                  <a:pt x="1817444" y="304267"/>
                  <a:pt x="1829696" y="312437"/>
                  <a:pt x="1835821" y="341024"/>
                </a:cubicBezTo>
                <a:cubicBezTo>
                  <a:pt x="1841948" y="371656"/>
                  <a:pt x="1841948" y="379825"/>
                  <a:pt x="1872579" y="379825"/>
                </a:cubicBezTo>
                <a:cubicBezTo>
                  <a:pt x="1903211" y="379825"/>
                  <a:pt x="1958346" y="371656"/>
                  <a:pt x="1966516" y="341024"/>
                </a:cubicBezTo>
                <a:cubicBezTo>
                  <a:pt x="1974682" y="314478"/>
                  <a:pt x="1976725" y="283846"/>
                  <a:pt x="2029819" y="281805"/>
                </a:cubicBezTo>
                <a:close/>
                <a:moveTo>
                  <a:pt x="1070046" y="277720"/>
                </a:moveTo>
                <a:cubicBezTo>
                  <a:pt x="1086383" y="277720"/>
                  <a:pt x="1112928" y="285889"/>
                  <a:pt x="1112928" y="314477"/>
                </a:cubicBezTo>
                <a:cubicBezTo>
                  <a:pt x="1112928" y="347151"/>
                  <a:pt x="1018993" y="390035"/>
                  <a:pt x="1018993" y="418624"/>
                </a:cubicBezTo>
                <a:cubicBezTo>
                  <a:pt x="1018993" y="424749"/>
                  <a:pt x="1027161" y="428833"/>
                  <a:pt x="1035329" y="428833"/>
                </a:cubicBezTo>
                <a:cubicBezTo>
                  <a:pt x="1061878" y="428833"/>
                  <a:pt x="1110888" y="408413"/>
                  <a:pt x="1119056" y="408413"/>
                </a:cubicBezTo>
                <a:cubicBezTo>
                  <a:pt x="1123140" y="408413"/>
                  <a:pt x="1127224" y="412497"/>
                  <a:pt x="1127224" y="416581"/>
                </a:cubicBezTo>
                <a:cubicBezTo>
                  <a:pt x="1127224" y="437002"/>
                  <a:pt x="1068003" y="459465"/>
                  <a:pt x="1016952" y="459465"/>
                </a:cubicBezTo>
                <a:cubicBezTo>
                  <a:pt x="984278" y="459465"/>
                  <a:pt x="974067" y="443127"/>
                  <a:pt x="974067" y="432917"/>
                </a:cubicBezTo>
                <a:cubicBezTo>
                  <a:pt x="974067" y="385951"/>
                  <a:pt x="1072087" y="336941"/>
                  <a:pt x="1072087" y="318562"/>
                </a:cubicBezTo>
                <a:cubicBezTo>
                  <a:pt x="1072087" y="314477"/>
                  <a:pt x="1068003" y="310393"/>
                  <a:pt x="1059834" y="310393"/>
                </a:cubicBezTo>
                <a:cubicBezTo>
                  <a:pt x="1041457" y="310393"/>
                  <a:pt x="1008783" y="328773"/>
                  <a:pt x="1000615" y="332857"/>
                </a:cubicBezTo>
                <a:cubicBezTo>
                  <a:pt x="990404" y="336941"/>
                  <a:pt x="976110" y="312436"/>
                  <a:pt x="984278" y="306309"/>
                </a:cubicBezTo>
                <a:cubicBezTo>
                  <a:pt x="992447" y="302225"/>
                  <a:pt x="1029204" y="279761"/>
                  <a:pt x="1070046" y="277720"/>
                </a:cubicBezTo>
                <a:close/>
                <a:moveTo>
                  <a:pt x="1521342" y="189912"/>
                </a:moveTo>
                <a:cubicBezTo>
                  <a:pt x="1541763" y="189912"/>
                  <a:pt x="1558099" y="196039"/>
                  <a:pt x="1558099" y="216460"/>
                </a:cubicBezTo>
                <a:cubicBezTo>
                  <a:pt x="1558099" y="273638"/>
                  <a:pt x="1484582" y="193996"/>
                  <a:pt x="1404943" y="453340"/>
                </a:cubicBezTo>
                <a:cubicBezTo>
                  <a:pt x="1398818" y="469677"/>
                  <a:pt x="1394733" y="488054"/>
                  <a:pt x="1388606" y="508475"/>
                </a:cubicBezTo>
                <a:cubicBezTo>
                  <a:pt x="1386565" y="514602"/>
                  <a:pt x="1380438" y="518686"/>
                  <a:pt x="1372270" y="518686"/>
                </a:cubicBezTo>
                <a:cubicBezTo>
                  <a:pt x="1364101" y="518686"/>
                  <a:pt x="1353892" y="512559"/>
                  <a:pt x="1353892" y="502350"/>
                </a:cubicBezTo>
                <a:cubicBezTo>
                  <a:pt x="1353892" y="486013"/>
                  <a:pt x="1376354" y="426792"/>
                  <a:pt x="1376354" y="408415"/>
                </a:cubicBezTo>
                <a:cubicBezTo>
                  <a:pt x="1376354" y="396162"/>
                  <a:pt x="1372270" y="394119"/>
                  <a:pt x="1368185" y="394119"/>
                </a:cubicBezTo>
                <a:cubicBezTo>
                  <a:pt x="1355933" y="394119"/>
                  <a:pt x="1339596" y="420667"/>
                  <a:pt x="1313051" y="420667"/>
                </a:cubicBezTo>
                <a:cubicBezTo>
                  <a:pt x="1266082" y="420667"/>
                  <a:pt x="1272209" y="383910"/>
                  <a:pt x="1251788" y="383910"/>
                </a:cubicBezTo>
                <a:cubicBezTo>
                  <a:pt x="1229325" y="383910"/>
                  <a:pt x="1237493" y="430876"/>
                  <a:pt x="1200736" y="430876"/>
                </a:cubicBezTo>
                <a:cubicBezTo>
                  <a:pt x="1170106" y="430876"/>
                  <a:pt x="1155810" y="410456"/>
                  <a:pt x="1155810" y="392078"/>
                </a:cubicBezTo>
                <a:cubicBezTo>
                  <a:pt x="1155810" y="349193"/>
                  <a:pt x="1217072" y="310395"/>
                  <a:pt x="1253829" y="310395"/>
                </a:cubicBezTo>
                <a:cubicBezTo>
                  <a:pt x="1308966" y="310395"/>
                  <a:pt x="1274250" y="387994"/>
                  <a:pt x="1313051" y="387994"/>
                </a:cubicBezTo>
                <a:cubicBezTo>
                  <a:pt x="1335512" y="387994"/>
                  <a:pt x="1435575" y="322648"/>
                  <a:pt x="1472332" y="222585"/>
                </a:cubicBezTo>
                <a:cubicBezTo>
                  <a:pt x="1480500" y="204207"/>
                  <a:pt x="1500921" y="185828"/>
                  <a:pt x="1521342" y="189912"/>
                </a:cubicBezTo>
                <a:close/>
                <a:moveTo>
                  <a:pt x="949564" y="0"/>
                </a:moveTo>
                <a:cubicBezTo>
                  <a:pt x="974067" y="0"/>
                  <a:pt x="1055750" y="6128"/>
                  <a:pt x="1055750" y="28589"/>
                </a:cubicBezTo>
                <a:cubicBezTo>
                  <a:pt x="1055750" y="49010"/>
                  <a:pt x="998574" y="34714"/>
                  <a:pt x="955690" y="34714"/>
                </a:cubicBezTo>
                <a:cubicBezTo>
                  <a:pt x="806619" y="34714"/>
                  <a:pt x="667756" y="175618"/>
                  <a:pt x="584032" y="289974"/>
                </a:cubicBezTo>
                <a:cubicBezTo>
                  <a:pt x="661631" y="273638"/>
                  <a:pt x="741273" y="263428"/>
                  <a:pt x="780071" y="263428"/>
                </a:cubicBezTo>
                <a:cubicBezTo>
                  <a:pt x="871964" y="263428"/>
                  <a:pt x="896471" y="296102"/>
                  <a:pt x="910764" y="314479"/>
                </a:cubicBezTo>
                <a:cubicBezTo>
                  <a:pt x="918932" y="326732"/>
                  <a:pt x="910764" y="336943"/>
                  <a:pt x="896471" y="332859"/>
                </a:cubicBezTo>
                <a:cubicBezTo>
                  <a:pt x="884218" y="328773"/>
                  <a:pt x="865838" y="302227"/>
                  <a:pt x="796408" y="302227"/>
                </a:cubicBezTo>
                <a:cubicBezTo>
                  <a:pt x="704516" y="302227"/>
                  <a:pt x="614665" y="324691"/>
                  <a:pt x="555444" y="341025"/>
                </a:cubicBezTo>
                <a:cubicBezTo>
                  <a:pt x="486013" y="459467"/>
                  <a:pt x="463551" y="657547"/>
                  <a:pt x="663674" y="657547"/>
                </a:cubicBezTo>
                <a:cubicBezTo>
                  <a:pt x="739230" y="657547"/>
                  <a:pt x="810701" y="620790"/>
                  <a:pt x="865838" y="592201"/>
                </a:cubicBezTo>
                <a:cubicBezTo>
                  <a:pt x="878091" y="586073"/>
                  <a:pt x="886259" y="602412"/>
                  <a:pt x="876050" y="608537"/>
                </a:cubicBezTo>
                <a:cubicBezTo>
                  <a:pt x="820913" y="641210"/>
                  <a:pt x="733105" y="694304"/>
                  <a:pt x="645295" y="694304"/>
                </a:cubicBezTo>
                <a:cubicBezTo>
                  <a:pt x="459467" y="694304"/>
                  <a:pt x="414542" y="508477"/>
                  <a:pt x="494181" y="357364"/>
                </a:cubicBezTo>
                <a:cubicBezTo>
                  <a:pt x="289974" y="418626"/>
                  <a:pt x="53094" y="510518"/>
                  <a:pt x="53094" y="551359"/>
                </a:cubicBezTo>
                <a:cubicBezTo>
                  <a:pt x="53094" y="567696"/>
                  <a:pt x="104145" y="565653"/>
                  <a:pt x="104145" y="588117"/>
                </a:cubicBezTo>
                <a:cubicBezTo>
                  <a:pt x="104145" y="598328"/>
                  <a:pt x="89851" y="606494"/>
                  <a:pt x="69430" y="606494"/>
                </a:cubicBezTo>
                <a:cubicBezTo>
                  <a:pt x="28589" y="606494"/>
                  <a:pt x="0" y="577907"/>
                  <a:pt x="0" y="559528"/>
                </a:cubicBezTo>
                <a:cubicBezTo>
                  <a:pt x="0" y="465592"/>
                  <a:pt x="406373" y="338984"/>
                  <a:pt x="524814" y="306311"/>
                </a:cubicBezTo>
                <a:cubicBezTo>
                  <a:pt x="696348" y="59221"/>
                  <a:pt x="861754" y="0"/>
                  <a:pt x="949564" y="0"/>
                </a:cubicBezTo>
                <a:close/>
              </a:path>
            </a:pathLst>
          </a:custGeom>
          <a:solidFill>
            <a:schemeClr val="bg1"/>
          </a:solidFill>
        </p:spPr>
        <p:txBody>
          <a:bodyPr wrap="square">
            <a:noAutofit/>
          </a:bodyPr>
          <a:lstStyle>
            <a:lvl1pPr marL="0" indent="0">
              <a:buNone/>
              <a:defRPr/>
            </a:lvl1pPr>
          </a:lstStyle>
          <a:p>
            <a:pPr lvl="0"/>
            <a:r>
              <a:rPr lang="nl-NL" dirty="0"/>
              <a:t> </a:t>
            </a:r>
          </a:p>
        </p:txBody>
      </p:sp>
      <p:sp>
        <p:nvSpPr>
          <p:cNvPr id="79" name="Tijdelijke aanduiding voor tekst 143">
            <a:extLst>
              <a:ext uri="{FF2B5EF4-FFF2-40B4-BE49-F238E27FC236}">
                <a16:creationId xmlns:a16="http://schemas.microsoft.com/office/drawing/2014/main" id="{BADDA9C7-10B1-4C5F-9E09-67F103833B0F}"/>
              </a:ext>
            </a:extLst>
          </p:cNvPr>
          <p:cNvSpPr>
            <a:spLocks noGrp="1"/>
          </p:cNvSpPr>
          <p:nvPr>
            <p:ph type="body" sz="quarter" idx="22" hasCustomPrompt="1"/>
          </p:nvPr>
        </p:nvSpPr>
        <p:spPr>
          <a:xfrm>
            <a:off x="404629" y="4431664"/>
            <a:ext cx="2535998" cy="301037"/>
          </a:xfrm>
          <a:custGeom>
            <a:avLst/>
            <a:gdLst>
              <a:gd name="connsiteX0" fmla="*/ 1853937 w 4627560"/>
              <a:gd name="connsiteY0" fmla="*/ 635556 h 1990725"/>
              <a:gd name="connsiteX1" fmla="*/ 1819207 w 4627560"/>
              <a:gd name="connsiteY1" fmla="*/ 651765 h 1990725"/>
              <a:gd name="connsiteX2" fmla="*/ 1835414 w 4627560"/>
              <a:gd name="connsiteY2" fmla="*/ 665656 h 1990725"/>
              <a:gd name="connsiteX3" fmla="*/ 1858569 w 4627560"/>
              <a:gd name="connsiteY3" fmla="*/ 637872 h 1990725"/>
              <a:gd name="connsiteX4" fmla="*/ 1858569 w 4627560"/>
              <a:gd name="connsiteY4" fmla="*/ 635556 h 1990725"/>
              <a:gd name="connsiteX5" fmla="*/ 392950 w 4627560"/>
              <a:gd name="connsiteY5" fmla="*/ 635556 h 1990725"/>
              <a:gd name="connsiteX6" fmla="*/ 358220 w 4627560"/>
              <a:gd name="connsiteY6" fmla="*/ 651765 h 1990725"/>
              <a:gd name="connsiteX7" fmla="*/ 374427 w 4627560"/>
              <a:gd name="connsiteY7" fmla="*/ 665656 h 1990725"/>
              <a:gd name="connsiteX8" fmla="*/ 397582 w 4627560"/>
              <a:gd name="connsiteY8" fmla="*/ 637872 h 1990725"/>
              <a:gd name="connsiteX9" fmla="*/ 397582 w 4627560"/>
              <a:gd name="connsiteY9" fmla="*/ 635556 h 1990725"/>
              <a:gd name="connsiteX10" fmla="*/ 1379291 w 4627560"/>
              <a:gd name="connsiteY10" fmla="*/ 600826 h 1990725"/>
              <a:gd name="connsiteX11" fmla="*/ 1351506 w 4627560"/>
              <a:gd name="connsiteY11" fmla="*/ 633242 h 1990725"/>
              <a:gd name="connsiteX12" fmla="*/ 1376975 w 4627560"/>
              <a:gd name="connsiteY12" fmla="*/ 665656 h 1990725"/>
              <a:gd name="connsiteX13" fmla="*/ 1404759 w 4627560"/>
              <a:gd name="connsiteY13" fmla="*/ 633242 h 1990725"/>
              <a:gd name="connsiteX14" fmla="*/ 1379291 w 4627560"/>
              <a:gd name="connsiteY14" fmla="*/ 600826 h 1990725"/>
              <a:gd name="connsiteX15" fmla="*/ 812029 w 4627560"/>
              <a:gd name="connsiteY15" fmla="*/ 598513 h 1990725"/>
              <a:gd name="connsiteX16" fmla="*/ 786560 w 4627560"/>
              <a:gd name="connsiteY16" fmla="*/ 628611 h 1990725"/>
              <a:gd name="connsiteX17" fmla="*/ 814344 w 4627560"/>
              <a:gd name="connsiteY17" fmla="*/ 661026 h 1990725"/>
              <a:gd name="connsiteX18" fmla="*/ 837498 w 4627560"/>
              <a:gd name="connsiteY18" fmla="*/ 628611 h 1990725"/>
              <a:gd name="connsiteX19" fmla="*/ 812029 w 4627560"/>
              <a:gd name="connsiteY19" fmla="*/ 598513 h 1990725"/>
              <a:gd name="connsiteX20" fmla="*/ 2127149 w 4627560"/>
              <a:gd name="connsiteY20" fmla="*/ 596197 h 1990725"/>
              <a:gd name="connsiteX21" fmla="*/ 2101680 w 4627560"/>
              <a:gd name="connsiteY21" fmla="*/ 619350 h 1990725"/>
              <a:gd name="connsiteX22" fmla="*/ 2147987 w 4627560"/>
              <a:gd name="connsiteY22" fmla="*/ 619350 h 1990725"/>
              <a:gd name="connsiteX23" fmla="*/ 2127149 w 4627560"/>
              <a:gd name="connsiteY23" fmla="*/ 596197 h 1990725"/>
              <a:gd name="connsiteX24" fmla="*/ 1138495 w 4627560"/>
              <a:gd name="connsiteY24" fmla="*/ 577673 h 1990725"/>
              <a:gd name="connsiteX25" fmla="*/ 1163963 w 4627560"/>
              <a:gd name="connsiteY25" fmla="*/ 577673 h 1990725"/>
              <a:gd name="connsiteX26" fmla="*/ 1163963 w 4627560"/>
              <a:gd name="connsiteY26" fmla="*/ 684178 h 1990725"/>
              <a:gd name="connsiteX27" fmla="*/ 1138495 w 4627560"/>
              <a:gd name="connsiteY27" fmla="*/ 684178 h 1990725"/>
              <a:gd name="connsiteX28" fmla="*/ 573548 w 4627560"/>
              <a:gd name="connsiteY28" fmla="*/ 577673 h 1990725"/>
              <a:gd name="connsiteX29" fmla="*/ 599016 w 4627560"/>
              <a:gd name="connsiteY29" fmla="*/ 577673 h 1990725"/>
              <a:gd name="connsiteX30" fmla="*/ 599016 w 4627560"/>
              <a:gd name="connsiteY30" fmla="*/ 684178 h 1990725"/>
              <a:gd name="connsiteX31" fmla="*/ 573548 w 4627560"/>
              <a:gd name="connsiteY31" fmla="*/ 684178 h 1990725"/>
              <a:gd name="connsiteX32" fmla="*/ 2261441 w 4627560"/>
              <a:gd name="connsiteY32" fmla="*/ 575358 h 1990725"/>
              <a:gd name="connsiteX33" fmla="*/ 2266071 w 4627560"/>
              <a:gd name="connsiteY33" fmla="*/ 575358 h 1990725"/>
              <a:gd name="connsiteX34" fmla="*/ 2266071 w 4627560"/>
              <a:gd name="connsiteY34" fmla="*/ 600827 h 1990725"/>
              <a:gd name="connsiteX35" fmla="*/ 2259125 w 4627560"/>
              <a:gd name="connsiteY35" fmla="*/ 600827 h 1990725"/>
              <a:gd name="connsiteX36" fmla="*/ 2229025 w 4627560"/>
              <a:gd name="connsiteY36" fmla="*/ 623981 h 1990725"/>
              <a:gd name="connsiteX37" fmla="*/ 2226710 w 4627560"/>
              <a:gd name="connsiteY37" fmla="*/ 640188 h 1990725"/>
              <a:gd name="connsiteX38" fmla="*/ 2226710 w 4627560"/>
              <a:gd name="connsiteY38" fmla="*/ 684179 h 1990725"/>
              <a:gd name="connsiteX39" fmla="*/ 2201241 w 4627560"/>
              <a:gd name="connsiteY39" fmla="*/ 684179 h 1990725"/>
              <a:gd name="connsiteX40" fmla="*/ 2201241 w 4627560"/>
              <a:gd name="connsiteY40" fmla="*/ 577674 h 1990725"/>
              <a:gd name="connsiteX41" fmla="*/ 2226710 w 4627560"/>
              <a:gd name="connsiteY41" fmla="*/ 577674 h 1990725"/>
              <a:gd name="connsiteX42" fmla="*/ 2226710 w 4627560"/>
              <a:gd name="connsiteY42" fmla="*/ 596197 h 1990725"/>
              <a:gd name="connsiteX43" fmla="*/ 2226710 w 4627560"/>
              <a:gd name="connsiteY43" fmla="*/ 603142 h 1990725"/>
              <a:gd name="connsiteX44" fmla="*/ 2261441 w 4627560"/>
              <a:gd name="connsiteY44" fmla="*/ 575358 h 1990725"/>
              <a:gd name="connsiteX45" fmla="*/ 2129464 w 4627560"/>
              <a:gd name="connsiteY45" fmla="*/ 575358 h 1990725"/>
              <a:gd name="connsiteX46" fmla="*/ 2175771 w 4627560"/>
              <a:gd name="connsiteY46" fmla="*/ 626297 h 1990725"/>
              <a:gd name="connsiteX47" fmla="*/ 2175771 w 4627560"/>
              <a:gd name="connsiteY47" fmla="*/ 635558 h 1990725"/>
              <a:gd name="connsiteX48" fmla="*/ 2101680 w 4627560"/>
              <a:gd name="connsiteY48" fmla="*/ 635558 h 1990725"/>
              <a:gd name="connsiteX49" fmla="*/ 2134096 w 4627560"/>
              <a:gd name="connsiteY49" fmla="*/ 663343 h 1990725"/>
              <a:gd name="connsiteX50" fmla="*/ 2164194 w 4627560"/>
              <a:gd name="connsiteY50" fmla="*/ 651765 h 1990725"/>
              <a:gd name="connsiteX51" fmla="*/ 2173455 w 4627560"/>
              <a:gd name="connsiteY51" fmla="*/ 670288 h 1990725"/>
              <a:gd name="connsiteX52" fmla="*/ 2131780 w 4627560"/>
              <a:gd name="connsiteY52" fmla="*/ 686495 h 1990725"/>
              <a:gd name="connsiteX53" fmla="*/ 2073896 w 4627560"/>
              <a:gd name="connsiteY53" fmla="*/ 630927 h 1990725"/>
              <a:gd name="connsiteX54" fmla="*/ 2129464 w 4627560"/>
              <a:gd name="connsiteY54" fmla="*/ 575358 h 1990725"/>
              <a:gd name="connsiteX55" fmla="*/ 1499691 w 4627560"/>
              <a:gd name="connsiteY55" fmla="*/ 575358 h 1990725"/>
              <a:gd name="connsiteX56" fmla="*/ 1534421 w 4627560"/>
              <a:gd name="connsiteY56" fmla="*/ 586935 h 1990725"/>
              <a:gd name="connsiteX57" fmla="*/ 1522843 w 4627560"/>
              <a:gd name="connsiteY57" fmla="*/ 607774 h 1990725"/>
              <a:gd name="connsiteX58" fmla="*/ 1497375 w 4627560"/>
              <a:gd name="connsiteY58" fmla="*/ 598513 h 1990725"/>
              <a:gd name="connsiteX59" fmla="*/ 1483484 w 4627560"/>
              <a:gd name="connsiteY59" fmla="*/ 607774 h 1990725"/>
              <a:gd name="connsiteX60" fmla="*/ 1534421 w 4627560"/>
              <a:gd name="connsiteY60" fmla="*/ 654081 h 1990725"/>
              <a:gd name="connsiteX61" fmla="*/ 1492745 w 4627560"/>
              <a:gd name="connsiteY61" fmla="*/ 686495 h 1990725"/>
              <a:gd name="connsiteX62" fmla="*/ 1451068 w 4627560"/>
              <a:gd name="connsiteY62" fmla="*/ 670288 h 1990725"/>
              <a:gd name="connsiteX63" fmla="*/ 1464961 w 4627560"/>
              <a:gd name="connsiteY63" fmla="*/ 654081 h 1990725"/>
              <a:gd name="connsiteX64" fmla="*/ 1495059 w 4627560"/>
              <a:gd name="connsiteY64" fmla="*/ 665657 h 1990725"/>
              <a:gd name="connsiteX65" fmla="*/ 1508952 w 4627560"/>
              <a:gd name="connsiteY65" fmla="*/ 656395 h 1990725"/>
              <a:gd name="connsiteX66" fmla="*/ 1458013 w 4627560"/>
              <a:gd name="connsiteY66" fmla="*/ 607774 h 1990725"/>
              <a:gd name="connsiteX67" fmla="*/ 1499691 w 4627560"/>
              <a:gd name="connsiteY67" fmla="*/ 575358 h 1990725"/>
              <a:gd name="connsiteX68" fmla="*/ 1261207 w 4627560"/>
              <a:gd name="connsiteY68" fmla="*/ 575358 h 1990725"/>
              <a:gd name="connsiteX69" fmla="*/ 1298253 w 4627560"/>
              <a:gd name="connsiteY69" fmla="*/ 614720 h 1990725"/>
              <a:gd name="connsiteX70" fmla="*/ 1298253 w 4627560"/>
              <a:gd name="connsiteY70" fmla="*/ 684179 h 1990725"/>
              <a:gd name="connsiteX71" fmla="*/ 1272784 w 4627560"/>
              <a:gd name="connsiteY71" fmla="*/ 684179 h 1990725"/>
              <a:gd name="connsiteX72" fmla="*/ 1272784 w 4627560"/>
              <a:gd name="connsiteY72" fmla="*/ 621665 h 1990725"/>
              <a:gd name="connsiteX73" fmla="*/ 1256577 w 4627560"/>
              <a:gd name="connsiteY73" fmla="*/ 600827 h 1990725"/>
              <a:gd name="connsiteX74" fmla="*/ 1228793 w 4627560"/>
              <a:gd name="connsiteY74" fmla="*/ 621665 h 1990725"/>
              <a:gd name="connsiteX75" fmla="*/ 1226477 w 4627560"/>
              <a:gd name="connsiteY75" fmla="*/ 635558 h 1990725"/>
              <a:gd name="connsiteX76" fmla="*/ 1226477 w 4627560"/>
              <a:gd name="connsiteY76" fmla="*/ 684179 h 1990725"/>
              <a:gd name="connsiteX77" fmla="*/ 1198693 w 4627560"/>
              <a:gd name="connsiteY77" fmla="*/ 684179 h 1990725"/>
              <a:gd name="connsiteX78" fmla="*/ 1198693 w 4627560"/>
              <a:gd name="connsiteY78" fmla="*/ 577674 h 1990725"/>
              <a:gd name="connsiteX79" fmla="*/ 1224161 w 4627560"/>
              <a:gd name="connsiteY79" fmla="*/ 577674 h 1990725"/>
              <a:gd name="connsiteX80" fmla="*/ 1224161 w 4627560"/>
              <a:gd name="connsiteY80" fmla="*/ 591565 h 1990725"/>
              <a:gd name="connsiteX81" fmla="*/ 1224161 w 4627560"/>
              <a:gd name="connsiteY81" fmla="*/ 598513 h 1990725"/>
              <a:gd name="connsiteX82" fmla="*/ 1261207 w 4627560"/>
              <a:gd name="connsiteY82" fmla="*/ 575358 h 1990725"/>
              <a:gd name="connsiteX83" fmla="*/ 805083 w 4627560"/>
              <a:gd name="connsiteY83" fmla="*/ 575358 h 1990725"/>
              <a:gd name="connsiteX84" fmla="*/ 837498 w 4627560"/>
              <a:gd name="connsiteY84" fmla="*/ 589251 h 1990725"/>
              <a:gd name="connsiteX85" fmla="*/ 837498 w 4627560"/>
              <a:gd name="connsiteY85" fmla="*/ 586935 h 1990725"/>
              <a:gd name="connsiteX86" fmla="*/ 837498 w 4627560"/>
              <a:gd name="connsiteY86" fmla="*/ 577674 h 1990725"/>
              <a:gd name="connsiteX87" fmla="*/ 862967 w 4627560"/>
              <a:gd name="connsiteY87" fmla="*/ 577674 h 1990725"/>
              <a:gd name="connsiteX88" fmla="*/ 862967 w 4627560"/>
              <a:gd name="connsiteY88" fmla="*/ 677233 h 1990725"/>
              <a:gd name="connsiteX89" fmla="*/ 807399 w 4627560"/>
              <a:gd name="connsiteY89" fmla="*/ 728172 h 1990725"/>
              <a:gd name="connsiteX90" fmla="*/ 770353 w 4627560"/>
              <a:gd name="connsiteY90" fmla="*/ 718910 h 1990725"/>
              <a:gd name="connsiteX91" fmla="*/ 777299 w 4627560"/>
              <a:gd name="connsiteY91" fmla="*/ 698072 h 1990725"/>
              <a:gd name="connsiteX92" fmla="*/ 807399 w 4627560"/>
              <a:gd name="connsiteY92" fmla="*/ 705018 h 1990725"/>
              <a:gd name="connsiteX93" fmla="*/ 837498 w 4627560"/>
              <a:gd name="connsiteY93" fmla="*/ 679549 h 1990725"/>
              <a:gd name="connsiteX94" fmla="*/ 837498 w 4627560"/>
              <a:gd name="connsiteY94" fmla="*/ 672604 h 1990725"/>
              <a:gd name="connsiteX95" fmla="*/ 837498 w 4627560"/>
              <a:gd name="connsiteY95" fmla="*/ 667972 h 1990725"/>
              <a:gd name="connsiteX96" fmla="*/ 807399 w 4627560"/>
              <a:gd name="connsiteY96" fmla="*/ 681865 h 1990725"/>
              <a:gd name="connsiteX97" fmla="*/ 758776 w 4627560"/>
              <a:gd name="connsiteY97" fmla="*/ 628611 h 1990725"/>
              <a:gd name="connsiteX98" fmla="*/ 805083 w 4627560"/>
              <a:gd name="connsiteY98" fmla="*/ 575358 h 1990725"/>
              <a:gd name="connsiteX99" fmla="*/ 696261 w 4627560"/>
              <a:gd name="connsiteY99" fmla="*/ 575358 h 1990725"/>
              <a:gd name="connsiteX100" fmla="*/ 733306 w 4627560"/>
              <a:gd name="connsiteY100" fmla="*/ 614720 h 1990725"/>
              <a:gd name="connsiteX101" fmla="*/ 733306 w 4627560"/>
              <a:gd name="connsiteY101" fmla="*/ 684179 h 1990725"/>
              <a:gd name="connsiteX102" fmla="*/ 707838 w 4627560"/>
              <a:gd name="connsiteY102" fmla="*/ 684179 h 1990725"/>
              <a:gd name="connsiteX103" fmla="*/ 707838 w 4627560"/>
              <a:gd name="connsiteY103" fmla="*/ 621665 h 1990725"/>
              <a:gd name="connsiteX104" fmla="*/ 691631 w 4627560"/>
              <a:gd name="connsiteY104" fmla="*/ 600827 h 1990725"/>
              <a:gd name="connsiteX105" fmla="*/ 663846 w 4627560"/>
              <a:gd name="connsiteY105" fmla="*/ 621665 h 1990725"/>
              <a:gd name="connsiteX106" fmla="*/ 661531 w 4627560"/>
              <a:gd name="connsiteY106" fmla="*/ 635558 h 1990725"/>
              <a:gd name="connsiteX107" fmla="*/ 661531 w 4627560"/>
              <a:gd name="connsiteY107" fmla="*/ 684179 h 1990725"/>
              <a:gd name="connsiteX108" fmla="*/ 636062 w 4627560"/>
              <a:gd name="connsiteY108" fmla="*/ 684179 h 1990725"/>
              <a:gd name="connsiteX109" fmla="*/ 636062 w 4627560"/>
              <a:gd name="connsiteY109" fmla="*/ 577674 h 1990725"/>
              <a:gd name="connsiteX110" fmla="*/ 659215 w 4627560"/>
              <a:gd name="connsiteY110" fmla="*/ 577674 h 1990725"/>
              <a:gd name="connsiteX111" fmla="*/ 659215 w 4627560"/>
              <a:gd name="connsiteY111" fmla="*/ 591565 h 1990725"/>
              <a:gd name="connsiteX112" fmla="*/ 659215 w 4627560"/>
              <a:gd name="connsiteY112" fmla="*/ 598513 h 1990725"/>
              <a:gd name="connsiteX113" fmla="*/ 696261 w 4627560"/>
              <a:gd name="connsiteY113" fmla="*/ 575358 h 1990725"/>
              <a:gd name="connsiteX114" fmla="*/ 1842362 w 4627560"/>
              <a:gd name="connsiteY114" fmla="*/ 573042 h 1990725"/>
              <a:gd name="connsiteX115" fmla="*/ 1886353 w 4627560"/>
              <a:gd name="connsiteY115" fmla="*/ 614719 h 1990725"/>
              <a:gd name="connsiteX116" fmla="*/ 1886353 w 4627560"/>
              <a:gd name="connsiteY116" fmla="*/ 684179 h 1990725"/>
              <a:gd name="connsiteX117" fmla="*/ 1860884 w 4627560"/>
              <a:gd name="connsiteY117" fmla="*/ 684179 h 1990725"/>
              <a:gd name="connsiteX118" fmla="*/ 1860884 w 4627560"/>
              <a:gd name="connsiteY118" fmla="*/ 674918 h 1990725"/>
              <a:gd name="connsiteX119" fmla="*/ 1860884 w 4627560"/>
              <a:gd name="connsiteY119" fmla="*/ 667972 h 1990725"/>
              <a:gd name="connsiteX120" fmla="*/ 1828469 w 4627560"/>
              <a:gd name="connsiteY120" fmla="*/ 686495 h 1990725"/>
              <a:gd name="connsiteX121" fmla="*/ 1791423 w 4627560"/>
              <a:gd name="connsiteY121" fmla="*/ 654079 h 1990725"/>
              <a:gd name="connsiteX122" fmla="*/ 1856253 w 4627560"/>
              <a:gd name="connsiteY122" fmla="*/ 617034 h 1990725"/>
              <a:gd name="connsiteX123" fmla="*/ 1860884 w 4627560"/>
              <a:gd name="connsiteY123" fmla="*/ 617034 h 1990725"/>
              <a:gd name="connsiteX124" fmla="*/ 1860884 w 4627560"/>
              <a:gd name="connsiteY124" fmla="*/ 614719 h 1990725"/>
              <a:gd name="connsiteX125" fmla="*/ 1840046 w 4627560"/>
              <a:gd name="connsiteY125" fmla="*/ 596195 h 1990725"/>
              <a:gd name="connsiteX126" fmla="*/ 1809946 w 4627560"/>
              <a:gd name="connsiteY126" fmla="*/ 605458 h 1990725"/>
              <a:gd name="connsiteX127" fmla="*/ 1800685 w 4627560"/>
              <a:gd name="connsiteY127" fmla="*/ 586935 h 1990725"/>
              <a:gd name="connsiteX128" fmla="*/ 1842362 w 4627560"/>
              <a:gd name="connsiteY128" fmla="*/ 573042 h 1990725"/>
              <a:gd name="connsiteX129" fmla="*/ 379059 w 4627560"/>
              <a:gd name="connsiteY129" fmla="*/ 573042 h 1990725"/>
              <a:gd name="connsiteX130" fmla="*/ 423050 w 4627560"/>
              <a:gd name="connsiteY130" fmla="*/ 614719 h 1990725"/>
              <a:gd name="connsiteX131" fmla="*/ 423050 w 4627560"/>
              <a:gd name="connsiteY131" fmla="*/ 684179 h 1990725"/>
              <a:gd name="connsiteX132" fmla="*/ 397582 w 4627560"/>
              <a:gd name="connsiteY132" fmla="*/ 684179 h 1990725"/>
              <a:gd name="connsiteX133" fmla="*/ 397582 w 4627560"/>
              <a:gd name="connsiteY133" fmla="*/ 674918 h 1990725"/>
              <a:gd name="connsiteX134" fmla="*/ 397582 w 4627560"/>
              <a:gd name="connsiteY134" fmla="*/ 667972 h 1990725"/>
              <a:gd name="connsiteX135" fmla="*/ 365166 w 4627560"/>
              <a:gd name="connsiteY135" fmla="*/ 686495 h 1990725"/>
              <a:gd name="connsiteX136" fmla="*/ 328120 w 4627560"/>
              <a:gd name="connsiteY136" fmla="*/ 654079 h 1990725"/>
              <a:gd name="connsiteX137" fmla="*/ 392950 w 4627560"/>
              <a:gd name="connsiteY137" fmla="*/ 617034 h 1990725"/>
              <a:gd name="connsiteX138" fmla="*/ 397582 w 4627560"/>
              <a:gd name="connsiteY138" fmla="*/ 617034 h 1990725"/>
              <a:gd name="connsiteX139" fmla="*/ 397582 w 4627560"/>
              <a:gd name="connsiteY139" fmla="*/ 614719 h 1990725"/>
              <a:gd name="connsiteX140" fmla="*/ 376743 w 4627560"/>
              <a:gd name="connsiteY140" fmla="*/ 596195 h 1990725"/>
              <a:gd name="connsiteX141" fmla="*/ 346643 w 4627560"/>
              <a:gd name="connsiteY141" fmla="*/ 605458 h 1990725"/>
              <a:gd name="connsiteX142" fmla="*/ 337381 w 4627560"/>
              <a:gd name="connsiteY142" fmla="*/ 586935 h 1990725"/>
              <a:gd name="connsiteX143" fmla="*/ 379059 w 4627560"/>
              <a:gd name="connsiteY143" fmla="*/ 573042 h 1990725"/>
              <a:gd name="connsiteX144" fmla="*/ 2004437 w 4627560"/>
              <a:gd name="connsiteY144" fmla="*/ 549888 h 1990725"/>
              <a:gd name="connsiteX145" fmla="*/ 2029906 w 4627560"/>
              <a:gd name="connsiteY145" fmla="*/ 549888 h 1990725"/>
              <a:gd name="connsiteX146" fmla="*/ 2029906 w 4627560"/>
              <a:gd name="connsiteY146" fmla="*/ 579988 h 1990725"/>
              <a:gd name="connsiteX147" fmla="*/ 2053058 w 4627560"/>
              <a:gd name="connsiteY147" fmla="*/ 579988 h 1990725"/>
              <a:gd name="connsiteX148" fmla="*/ 2053058 w 4627560"/>
              <a:gd name="connsiteY148" fmla="*/ 600827 h 1990725"/>
              <a:gd name="connsiteX149" fmla="*/ 2029906 w 4627560"/>
              <a:gd name="connsiteY149" fmla="*/ 600827 h 1990725"/>
              <a:gd name="connsiteX150" fmla="*/ 2029906 w 4627560"/>
              <a:gd name="connsiteY150" fmla="*/ 642502 h 1990725"/>
              <a:gd name="connsiteX151" fmla="*/ 2050744 w 4627560"/>
              <a:gd name="connsiteY151" fmla="*/ 663341 h 1990725"/>
              <a:gd name="connsiteX152" fmla="*/ 2055374 w 4627560"/>
              <a:gd name="connsiteY152" fmla="*/ 663341 h 1990725"/>
              <a:gd name="connsiteX153" fmla="*/ 2055374 w 4627560"/>
              <a:gd name="connsiteY153" fmla="*/ 686493 h 1990725"/>
              <a:gd name="connsiteX154" fmla="*/ 2046113 w 4627560"/>
              <a:gd name="connsiteY154" fmla="*/ 686493 h 1990725"/>
              <a:gd name="connsiteX155" fmla="*/ 2002121 w 4627560"/>
              <a:gd name="connsiteY155" fmla="*/ 647134 h 1990725"/>
              <a:gd name="connsiteX156" fmla="*/ 2002121 w 4627560"/>
              <a:gd name="connsiteY156" fmla="*/ 600827 h 1990725"/>
              <a:gd name="connsiteX157" fmla="*/ 1990544 w 4627560"/>
              <a:gd name="connsiteY157" fmla="*/ 600827 h 1990725"/>
              <a:gd name="connsiteX158" fmla="*/ 1990544 w 4627560"/>
              <a:gd name="connsiteY158" fmla="*/ 579988 h 1990725"/>
              <a:gd name="connsiteX159" fmla="*/ 2004437 w 4627560"/>
              <a:gd name="connsiteY159" fmla="*/ 579988 h 1990725"/>
              <a:gd name="connsiteX160" fmla="*/ 1921084 w 4627560"/>
              <a:gd name="connsiteY160" fmla="*/ 549888 h 1990725"/>
              <a:gd name="connsiteX161" fmla="*/ 1946553 w 4627560"/>
              <a:gd name="connsiteY161" fmla="*/ 549888 h 1990725"/>
              <a:gd name="connsiteX162" fmla="*/ 1946553 w 4627560"/>
              <a:gd name="connsiteY162" fmla="*/ 579988 h 1990725"/>
              <a:gd name="connsiteX163" fmla="*/ 1969705 w 4627560"/>
              <a:gd name="connsiteY163" fmla="*/ 579988 h 1990725"/>
              <a:gd name="connsiteX164" fmla="*/ 1969705 w 4627560"/>
              <a:gd name="connsiteY164" fmla="*/ 600827 h 1990725"/>
              <a:gd name="connsiteX165" fmla="*/ 1946553 w 4627560"/>
              <a:gd name="connsiteY165" fmla="*/ 600827 h 1990725"/>
              <a:gd name="connsiteX166" fmla="*/ 1946553 w 4627560"/>
              <a:gd name="connsiteY166" fmla="*/ 642502 h 1990725"/>
              <a:gd name="connsiteX167" fmla="*/ 1967391 w 4627560"/>
              <a:gd name="connsiteY167" fmla="*/ 663341 h 1990725"/>
              <a:gd name="connsiteX168" fmla="*/ 1972021 w 4627560"/>
              <a:gd name="connsiteY168" fmla="*/ 663341 h 1990725"/>
              <a:gd name="connsiteX169" fmla="*/ 1972021 w 4627560"/>
              <a:gd name="connsiteY169" fmla="*/ 686493 h 1990725"/>
              <a:gd name="connsiteX170" fmla="*/ 1962760 w 4627560"/>
              <a:gd name="connsiteY170" fmla="*/ 686493 h 1990725"/>
              <a:gd name="connsiteX171" fmla="*/ 1918768 w 4627560"/>
              <a:gd name="connsiteY171" fmla="*/ 647134 h 1990725"/>
              <a:gd name="connsiteX172" fmla="*/ 1918768 w 4627560"/>
              <a:gd name="connsiteY172" fmla="*/ 600827 h 1990725"/>
              <a:gd name="connsiteX173" fmla="*/ 1907191 w 4627560"/>
              <a:gd name="connsiteY173" fmla="*/ 600827 h 1990725"/>
              <a:gd name="connsiteX174" fmla="*/ 1907191 w 4627560"/>
              <a:gd name="connsiteY174" fmla="*/ 579988 h 1990725"/>
              <a:gd name="connsiteX175" fmla="*/ 1921084 w 4627560"/>
              <a:gd name="connsiteY175" fmla="*/ 579988 h 1990725"/>
              <a:gd name="connsiteX176" fmla="*/ 1627033 w 4627560"/>
              <a:gd name="connsiteY176" fmla="*/ 535996 h 1990725"/>
              <a:gd name="connsiteX177" fmla="*/ 1654818 w 4627560"/>
              <a:gd name="connsiteY177" fmla="*/ 535996 h 1990725"/>
              <a:gd name="connsiteX178" fmla="*/ 1684916 w 4627560"/>
              <a:gd name="connsiteY178" fmla="*/ 610087 h 1990725"/>
              <a:gd name="connsiteX179" fmla="*/ 1691863 w 4627560"/>
              <a:gd name="connsiteY179" fmla="*/ 630926 h 1990725"/>
              <a:gd name="connsiteX180" fmla="*/ 1698809 w 4627560"/>
              <a:gd name="connsiteY180" fmla="*/ 610087 h 1990725"/>
              <a:gd name="connsiteX181" fmla="*/ 1728908 w 4627560"/>
              <a:gd name="connsiteY181" fmla="*/ 535996 h 1990725"/>
              <a:gd name="connsiteX182" fmla="*/ 1756693 w 4627560"/>
              <a:gd name="connsiteY182" fmla="*/ 535996 h 1990725"/>
              <a:gd name="connsiteX183" fmla="*/ 1768268 w 4627560"/>
              <a:gd name="connsiteY183" fmla="*/ 684178 h 1990725"/>
              <a:gd name="connsiteX184" fmla="*/ 1740484 w 4627560"/>
              <a:gd name="connsiteY184" fmla="*/ 684178 h 1990725"/>
              <a:gd name="connsiteX185" fmla="*/ 1733538 w 4627560"/>
              <a:gd name="connsiteY185" fmla="*/ 600826 h 1990725"/>
              <a:gd name="connsiteX186" fmla="*/ 1733538 w 4627560"/>
              <a:gd name="connsiteY186" fmla="*/ 577673 h 1990725"/>
              <a:gd name="connsiteX187" fmla="*/ 1726593 w 4627560"/>
              <a:gd name="connsiteY187" fmla="*/ 600826 h 1990725"/>
              <a:gd name="connsiteX188" fmla="*/ 1703439 w 4627560"/>
              <a:gd name="connsiteY188" fmla="*/ 658710 h 1990725"/>
              <a:gd name="connsiteX189" fmla="*/ 1680286 w 4627560"/>
              <a:gd name="connsiteY189" fmla="*/ 658710 h 1990725"/>
              <a:gd name="connsiteX190" fmla="*/ 1657132 w 4627560"/>
              <a:gd name="connsiteY190" fmla="*/ 600826 h 1990725"/>
              <a:gd name="connsiteX191" fmla="*/ 1647870 w 4627560"/>
              <a:gd name="connsiteY191" fmla="*/ 577673 h 1990725"/>
              <a:gd name="connsiteX192" fmla="*/ 1647870 w 4627560"/>
              <a:gd name="connsiteY192" fmla="*/ 600826 h 1990725"/>
              <a:gd name="connsiteX193" fmla="*/ 1640925 w 4627560"/>
              <a:gd name="connsiteY193" fmla="*/ 684178 h 1990725"/>
              <a:gd name="connsiteX194" fmla="*/ 1613141 w 4627560"/>
              <a:gd name="connsiteY194" fmla="*/ 684178 h 1990725"/>
              <a:gd name="connsiteX195" fmla="*/ 1400129 w 4627560"/>
              <a:gd name="connsiteY195" fmla="*/ 535996 h 1990725"/>
              <a:gd name="connsiteX196" fmla="*/ 1425598 w 4627560"/>
              <a:gd name="connsiteY196" fmla="*/ 535996 h 1990725"/>
              <a:gd name="connsiteX197" fmla="*/ 1425598 w 4627560"/>
              <a:gd name="connsiteY197" fmla="*/ 684178 h 1990725"/>
              <a:gd name="connsiteX198" fmla="*/ 1400129 w 4627560"/>
              <a:gd name="connsiteY198" fmla="*/ 684178 h 1990725"/>
              <a:gd name="connsiteX199" fmla="*/ 1400129 w 4627560"/>
              <a:gd name="connsiteY199" fmla="*/ 674917 h 1990725"/>
              <a:gd name="connsiteX200" fmla="*/ 1400129 w 4627560"/>
              <a:gd name="connsiteY200" fmla="*/ 667971 h 1990725"/>
              <a:gd name="connsiteX201" fmla="*/ 1367713 w 4627560"/>
              <a:gd name="connsiteY201" fmla="*/ 686494 h 1990725"/>
              <a:gd name="connsiteX202" fmla="*/ 1321407 w 4627560"/>
              <a:gd name="connsiteY202" fmla="*/ 630926 h 1990725"/>
              <a:gd name="connsiteX203" fmla="*/ 1370029 w 4627560"/>
              <a:gd name="connsiteY203" fmla="*/ 575358 h 1990725"/>
              <a:gd name="connsiteX204" fmla="*/ 1400129 w 4627560"/>
              <a:gd name="connsiteY204" fmla="*/ 589249 h 1990725"/>
              <a:gd name="connsiteX205" fmla="*/ 1400129 w 4627560"/>
              <a:gd name="connsiteY205" fmla="*/ 582303 h 1990725"/>
              <a:gd name="connsiteX206" fmla="*/ 1138495 w 4627560"/>
              <a:gd name="connsiteY206" fmla="*/ 535996 h 1990725"/>
              <a:gd name="connsiteX207" fmla="*/ 1163963 w 4627560"/>
              <a:gd name="connsiteY207" fmla="*/ 535996 h 1990725"/>
              <a:gd name="connsiteX208" fmla="*/ 1163963 w 4627560"/>
              <a:gd name="connsiteY208" fmla="*/ 559150 h 1990725"/>
              <a:gd name="connsiteX209" fmla="*/ 1138495 w 4627560"/>
              <a:gd name="connsiteY209" fmla="*/ 559150 h 1990725"/>
              <a:gd name="connsiteX210" fmla="*/ 962528 w 4627560"/>
              <a:gd name="connsiteY210" fmla="*/ 535996 h 1990725"/>
              <a:gd name="connsiteX211" fmla="*/ 990312 w 4627560"/>
              <a:gd name="connsiteY211" fmla="*/ 535996 h 1990725"/>
              <a:gd name="connsiteX212" fmla="*/ 1020412 w 4627560"/>
              <a:gd name="connsiteY212" fmla="*/ 610087 h 1990725"/>
              <a:gd name="connsiteX213" fmla="*/ 1027358 w 4627560"/>
              <a:gd name="connsiteY213" fmla="*/ 630926 h 1990725"/>
              <a:gd name="connsiteX214" fmla="*/ 1034304 w 4627560"/>
              <a:gd name="connsiteY214" fmla="*/ 610087 h 1990725"/>
              <a:gd name="connsiteX215" fmla="*/ 1064404 w 4627560"/>
              <a:gd name="connsiteY215" fmla="*/ 535996 h 1990725"/>
              <a:gd name="connsiteX216" fmla="*/ 1092188 w 4627560"/>
              <a:gd name="connsiteY216" fmla="*/ 535996 h 1990725"/>
              <a:gd name="connsiteX217" fmla="*/ 1106079 w 4627560"/>
              <a:gd name="connsiteY217" fmla="*/ 684178 h 1990725"/>
              <a:gd name="connsiteX218" fmla="*/ 1078295 w 4627560"/>
              <a:gd name="connsiteY218" fmla="*/ 684178 h 1990725"/>
              <a:gd name="connsiteX219" fmla="*/ 1071349 w 4627560"/>
              <a:gd name="connsiteY219" fmla="*/ 600826 h 1990725"/>
              <a:gd name="connsiteX220" fmla="*/ 1071349 w 4627560"/>
              <a:gd name="connsiteY220" fmla="*/ 577673 h 1990725"/>
              <a:gd name="connsiteX221" fmla="*/ 1064404 w 4627560"/>
              <a:gd name="connsiteY221" fmla="*/ 600826 h 1990725"/>
              <a:gd name="connsiteX222" fmla="*/ 1041249 w 4627560"/>
              <a:gd name="connsiteY222" fmla="*/ 658710 h 1990725"/>
              <a:gd name="connsiteX223" fmla="*/ 1018097 w 4627560"/>
              <a:gd name="connsiteY223" fmla="*/ 658710 h 1990725"/>
              <a:gd name="connsiteX224" fmla="*/ 994942 w 4627560"/>
              <a:gd name="connsiteY224" fmla="*/ 600826 h 1990725"/>
              <a:gd name="connsiteX225" fmla="*/ 985681 w 4627560"/>
              <a:gd name="connsiteY225" fmla="*/ 577673 h 1990725"/>
              <a:gd name="connsiteX226" fmla="*/ 985681 w 4627560"/>
              <a:gd name="connsiteY226" fmla="*/ 600826 h 1990725"/>
              <a:gd name="connsiteX227" fmla="*/ 978735 w 4627560"/>
              <a:gd name="connsiteY227" fmla="*/ 684178 h 1990725"/>
              <a:gd name="connsiteX228" fmla="*/ 950951 w 4627560"/>
              <a:gd name="connsiteY228" fmla="*/ 684178 h 1990725"/>
              <a:gd name="connsiteX229" fmla="*/ 573548 w 4627560"/>
              <a:gd name="connsiteY229" fmla="*/ 535996 h 1990725"/>
              <a:gd name="connsiteX230" fmla="*/ 599016 w 4627560"/>
              <a:gd name="connsiteY230" fmla="*/ 535996 h 1990725"/>
              <a:gd name="connsiteX231" fmla="*/ 599016 w 4627560"/>
              <a:gd name="connsiteY231" fmla="*/ 559150 h 1990725"/>
              <a:gd name="connsiteX232" fmla="*/ 573548 w 4627560"/>
              <a:gd name="connsiteY232" fmla="*/ 559150 h 1990725"/>
              <a:gd name="connsiteX233" fmla="*/ 455465 w 4627560"/>
              <a:gd name="connsiteY233" fmla="*/ 535996 h 1990725"/>
              <a:gd name="connsiteX234" fmla="*/ 480933 w 4627560"/>
              <a:gd name="connsiteY234" fmla="*/ 535996 h 1990725"/>
              <a:gd name="connsiteX235" fmla="*/ 480933 w 4627560"/>
              <a:gd name="connsiteY235" fmla="*/ 614719 h 1990725"/>
              <a:gd name="connsiteX236" fmla="*/ 494826 w 4627560"/>
              <a:gd name="connsiteY236" fmla="*/ 614719 h 1990725"/>
              <a:gd name="connsiteX237" fmla="*/ 520294 w 4627560"/>
              <a:gd name="connsiteY237" fmla="*/ 577673 h 1990725"/>
              <a:gd name="connsiteX238" fmla="*/ 550395 w 4627560"/>
              <a:gd name="connsiteY238" fmla="*/ 577673 h 1990725"/>
              <a:gd name="connsiteX239" fmla="*/ 517978 w 4627560"/>
              <a:gd name="connsiteY239" fmla="*/ 626294 h 1990725"/>
              <a:gd name="connsiteX240" fmla="*/ 555024 w 4627560"/>
              <a:gd name="connsiteY240" fmla="*/ 684178 h 1990725"/>
              <a:gd name="connsiteX241" fmla="*/ 524926 w 4627560"/>
              <a:gd name="connsiteY241" fmla="*/ 684178 h 1990725"/>
              <a:gd name="connsiteX242" fmla="*/ 497142 w 4627560"/>
              <a:gd name="connsiteY242" fmla="*/ 637871 h 1990725"/>
              <a:gd name="connsiteX243" fmla="*/ 480933 w 4627560"/>
              <a:gd name="connsiteY243" fmla="*/ 637871 h 1990725"/>
              <a:gd name="connsiteX244" fmla="*/ 480933 w 4627560"/>
              <a:gd name="connsiteY244" fmla="*/ 684178 h 1990725"/>
              <a:gd name="connsiteX245" fmla="*/ 455465 w 4627560"/>
              <a:gd name="connsiteY245" fmla="*/ 684178 h 1990725"/>
              <a:gd name="connsiteX246" fmla="*/ 163729 w 4627560"/>
              <a:gd name="connsiteY246" fmla="*/ 535996 h 1990725"/>
              <a:gd name="connsiteX247" fmla="*/ 191513 w 4627560"/>
              <a:gd name="connsiteY247" fmla="*/ 535996 h 1990725"/>
              <a:gd name="connsiteX248" fmla="*/ 221613 w 4627560"/>
              <a:gd name="connsiteY248" fmla="*/ 610087 h 1990725"/>
              <a:gd name="connsiteX249" fmla="*/ 228559 w 4627560"/>
              <a:gd name="connsiteY249" fmla="*/ 630926 h 1990725"/>
              <a:gd name="connsiteX250" fmla="*/ 235505 w 4627560"/>
              <a:gd name="connsiteY250" fmla="*/ 610087 h 1990725"/>
              <a:gd name="connsiteX251" fmla="*/ 265605 w 4627560"/>
              <a:gd name="connsiteY251" fmla="*/ 535996 h 1990725"/>
              <a:gd name="connsiteX252" fmla="*/ 295705 w 4627560"/>
              <a:gd name="connsiteY252" fmla="*/ 535996 h 1990725"/>
              <a:gd name="connsiteX253" fmla="*/ 307282 w 4627560"/>
              <a:gd name="connsiteY253" fmla="*/ 684178 h 1990725"/>
              <a:gd name="connsiteX254" fmla="*/ 279496 w 4627560"/>
              <a:gd name="connsiteY254" fmla="*/ 684178 h 1990725"/>
              <a:gd name="connsiteX255" fmla="*/ 272550 w 4627560"/>
              <a:gd name="connsiteY255" fmla="*/ 600826 h 1990725"/>
              <a:gd name="connsiteX256" fmla="*/ 272550 w 4627560"/>
              <a:gd name="connsiteY256" fmla="*/ 577673 h 1990725"/>
              <a:gd name="connsiteX257" fmla="*/ 265605 w 4627560"/>
              <a:gd name="connsiteY257" fmla="*/ 600826 h 1990725"/>
              <a:gd name="connsiteX258" fmla="*/ 242450 w 4627560"/>
              <a:gd name="connsiteY258" fmla="*/ 658710 h 1990725"/>
              <a:gd name="connsiteX259" fmla="*/ 219298 w 4627560"/>
              <a:gd name="connsiteY259" fmla="*/ 658710 h 1990725"/>
              <a:gd name="connsiteX260" fmla="*/ 196143 w 4627560"/>
              <a:gd name="connsiteY260" fmla="*/ 600826 h 1990725"/>
              <a:gd name="connsiteX261" fmla="*/ 186882 w 4627560"/>
              <a:gd name="connsiteY261" fmla="*/ 577673 h 1990725"/>
              <a:gd name="connsiteX262" fmla="*/ 186882 w 4627560"/>
              <a:gd name="connsiteY262" fmla="*/ 600826 h 1990725"/>
              <a:gd name="connsiteX263" fmla="*/ 179937 w 4627560"/>
              <a:gd name="connsiteY263" fmla="*/ 684178 h 1990725"/>
              <a:gd name="connsiteX264" fmla="*/ 152152 w 4627560"/>
              <a:gd name="connsiteY264" fmla="*/ 684178 h 1990725"/>
              <a:gd name="connsiteX265" fmla="*/ 3727060 w 4627560"/>
              <a:gd name="connsiteY265" fmla="*/ 397075 h 1990725"/>
              <a:gd name="connsiteX266" fmla="*/ 3696961 w 4627560"/>
              <a:gd name="connsiteY266" fmla="*/ 410966 h 1990725"/>
              <a:gd name="connsiteX267" fmla="*/ 3710853 w 4627560"/>
              <a:gd name="connsiteY267" fmla="*/ 422543 h 1990725"/>
              <a:gd name="connsiteX268" fmla="*/ 3731692 w 4627560"/>
              <a:gd name="connsiteY268" fmla="*/ 399391 h 1990725"/>
              <a:gd name="connsiteX269" fmla="*/ 3731692 w 4627560"/>
              <a:gd name="connsiteY269" fmla="*/ 397075 h 1990725"/>
              <a:gd name="connsiteX270" fmla="*/ 485567 w 4627560"/>
              <a:gd name="connsiteY270" fmla="*/ 397075 h 1990725"/>
              <a:gd name="connsiteX271" fmla="*/ 455467 w 4627560"/>
              <a:gd name="connsiteY271" fmla="*/ 410966 h 1990725"/>
              <a:gd name="connsiteX272" fmla="*/ 469360 w 4627560"/>
              <a:gd name="connsiteY272" fmla="*/ 422543 h 1990725"/>
              <a:gd name="connsiteX273" fmla="*/ 490199 w 4627560"/>
              <a:gd name="connsiteY273" fmla="*/ 399391 h 1990725"/>
              <a:gd name="connsiteX274" fmla="*/ 490199 w 4627560"/>
              <a:gd name="connsiteY274" fmla="*/ 397075 h 1990725"/>
              <a:gd name="connsiteX275" fmla="*/ 3558040 w 4627560"/>
              <a:gd name="connsiteY275" fmla="*/ 355399 h 1990725"/>
              <a:gd name="connsiteX276" fmla="*/ 3532570 w 4627560"/>
              <a:gd name="connsiteY276" fmla="*/ 387813 h 1990725"/>
              <a:gd name="connsiteX277" fmla="*/ 3558040 w 4627560"/>
              <a:gd name="connsiteY277" fmla="*/ 420228 h 1990725"/>
              <a:gd name="connsiteX278" fmla="*/ 3583509 w 4627560"/>
              <a:gd name="connsiteY278" fmla="*/ 387813 h 1990725"/>
              <a:gd name="connsiteX279" fmla="*/ 3558040 w 4627560"/>
              <a:gd name="connsiteY279" fmla="*/ 355399 h 1990725"/>
              <a:gd name="connsiteX280" fmla="*/ 2909739 w 4627560"/>
              <a:gd name="connsiteY280" fmla="*/ 355399 h 1990725"/>
              <a:gd name="connsiteX281" fmla="*/ 2879639 w 4627560"/>
              <a:gd name="connsiteY281" fmla="*/ 387814 h 1990725"/>
              <a:gd name="connsiteX282" fmla="*/ 2909739 w 4627560"/>
              <a:gd name="connsiteY282" fmla="*/ 420228 h 1990725"/>
              <a:gd name="connsiteX283" fmla="*/ 2939839 w 4627560"/>
              <a:gd name="connsiteY283" fmla="*/ 387814 h 1990725"/>
              <a:gd name="connsiteX284" fmla="*/ 2909739 w 4627560"/>
              <a:gd name="connsiteY284" fmla="*/ 355399 h 1990725"/>
              <a:gd name="connsiteX285" fmla="*/ 3294090 w 4627560"/>
              <a:gd name="connsiteY285" fmla="*/ 353083 h 1990725"/>
              <a:gd name="connsiteX286" fmla="*/ 3273251 w 4627560"/>
              <a:gd name="connsiteY286" fmla="*/ 371606 h 1990725"/>
              <a:gd name="connsiteX287" fmla="*/ 3310297 w 4627560"/>
              <a:gd name="connsiteY287" fmla="*/ 371606 h 1990725"/>
              <a:gd name="connsiteX288" fmla="*/ 3294090 w 4627560"/>
              <a:gd name="connsiteY288" fmla="*/ 353083 h 1990725"/>
              <a:gd name="connsiteX289" fmla="*/ 1937291 w 4627560"/>
              <a:gd name="connsiteY289" fmla="*/ 353083 h 1990725"/>
              <a:gd name="connsiteX290" fmla="*/ 1916452 w 4627560"/>
              <a:gd name="connsiteY290" fmla="*/ 371606 h 1990725"/>
              <a:gd name="connsiteX291" fmla="*/ 1953498 w 4627560"/>
              <a:gd name="connsiteY291" fmla="*/ 371606 h 1990725"/>
              <a:gd name="connsiteX292" fmla="*/ 1937291 w 4627560"/>
              <a:gd name="connsiteY292" fmla="*/ 353083 h 1990725"/>
              <a:gd name="connsiteX293" fmla="*/ 2266071 w 4627560"/>
              <a:gd name="connsiteY293" fmla="*/ 322985 h 1990725"/>
              <a:gd name="connsiteX294" fmla="*/ 2310062 w 4627560"/>
              <a:gd name="connsiteY294" fmla="*/ 322985 h 1990725"/>
              <a:gd name="connsiteX295" fmla="*/ 2310062 w 4627560"/>
              <a:gd name="connsiteY295" fmla="*/ 452644 h 1990725"/>
              <a:gd name="connsiteX296" fmla="*/ 2266071 w 4627560"/>
              <a:gd name="connsiteY296" fmla="*/ 452644 h 1990725"/>
              <a:gd name="connsiteX297" fmla="*/ 1647875 w 4627560"/>
              <a:gd name="connsiteY297" fmla="*/ 322985 h 1990725"/>
              <a:gd name="connsiteX298" fmla="*/ 1691866 w 4627560"/>
              <a:gd name="connsiteY298" fmla="*/ 322985 h 1990725"/>
              <a:gd name="connsiteX299" fmla="*/ 1691866 w 4627560"/>
              <a:gd name="connsiteY299" fmla="*/ 452644 h 1990725"/>
              <a:gd name="connsiteX300" fmla="*/ 1647875 w 4627560"/>
              <a:gd name="connsiteY300" fmla="*/ 452644 h 1990725"/>
              <a:gd name="connsiteX301" fmla="*/ 3379758 w 4627560"/>
              <a:gd name="connsiteY301" fmla="*/ 322984 h 1990725"/>
              <a:gd name="connsiteX302" fmla="*/ 3382074 w 4627560"/>
              <a:gd name="connsiteY302" fmla="*/ 322984 h 1990725"/>
              <a:gd name="connsiteX303" fmla="*/ 3423749 w 4627560"/>
              <a:gd name="connsiteY303" fmla="*/ 322984 h 1990725"/>
              <a:gd name="connsiteX304" fmla="*/ 3423749 w 4627560"/>
              <a:gd name="connsiteY304" fmla="*/ 346139 h 1990725"/>
              <a:gd name="connsiteX305" fmla="*/ 3423749 w 4627560"/>
              <a:gd name="connsiteY305" fmla="*/ 355400 h 1990725"/>
              <a:gd name="connsiteX306" fmla="*/ 3465426 w 4627560"/>
              <a:gd name="connsiteY306" fmla="*/ 322984 h 1990725"/>
              <a:gd name="connsiteX307" fmla="*/ 3470058 w 4627560"/>
              <a:gd name="connsiteY307" fmla="*/ 322984 h 1990725"/>
              <a:gd name="connsiteX308" fmla="*/ 3470058 w 4627560"/>
              <a:gd name="connsiteY308" fmla="*/ 366976 h 1990725"/>
              <a:gd name="connsiteX309" fmla="*/ 3460795 w 4627560"/>
              <a:gd name="connsiteY309" fmla="*/ 366976 h 1990725"/>
              <a:gd name="connsiteX310" fmla="*/ 3426065 w 4627560"/>
              <a:gd name="connsiteY310" fmla="*/ 390130 h 1990725"/>
              <a:gd name="connsiteX311" fmla="*/ 3423749 w 4627560"/>
              <a:gd name="connsiteY311" fmla="*/ 408653 h 1990725"/>
              <a:gd name="connsiteX312" fmla="*/ 3423749 w 4627560"/>
              <a:gd name="connsiteY312" fmla="*/ 452644 h 1990725"/>
              <a:gd name="connsiteX313" fmla="*/ 3379758 w 4627560"/>
              <a:gd name="connsiteY313" fmla="*/ 452644 h 1990725"/>
              <a:gd name="connsiteX314" fmla="*/ 2025275 w 4627560"/>
              <a:gd name="connsiteY314" fmla="*/ 322984 h 1990725"/>
              <a:gd name="connsiteX315" fmla="*/ 2027591 w 4627560"/>
              <a:gd name="connsiteY315" fmla="*/ 322984 h 1990725"/>
              <a:gd name="connsiteX316" fmla="*/ 2069266 w 4627560"/>
              <a:gd name="connsiteY316" fmla="*/ 322984 h 1990725"/>
              <a:gd name="connsiteX317" fmla="*/ 2069266 w 4627560"/>
              <a:gd name="connsiteY317" fmla="*/ 346139 h 1990725"/>
              <a:gd name="connsiteX318" fmla="*/ 2069266 w 4627560"/>
              <a:gd name="connsiteY318" fmla="*/ 355400 h 1990725"/>
              <a:gd name="connsiteX319" fmla="*/ 2110943 w 4627560"/>
              <a:gd name="connsiteY319" fmla="*/ 322984 h 1990725"/>
              <a:gd name="connsiteX320" fmla="*/ 2115573 w 4627560"/>
              <a:gd name="connsiteY320" fmla="*/ 322984 h 1990725"/>
              <a:gd name="connsiteX321" fmla="*/ 2115573 w 4627560"/>
              <a:gd name="connsiteY321" fmla="*/ 366976 h 1990725"/>
              <a:gd name="connsiteX322" fmla="*/ 2106312 w 4627560"/>
              <a:gd name="connsiteY322" fmla="*/ 366976 h 1990725"/>
              <a:gd name="connsiteX323" fmla="*/ 2071582 w 4627560"/>
              <a:gd name="connsiteY323" fmla="*/ 390130 h 1990725"/>
              <a:gd name="connsiteX324" fmla="*/ 2069266 w 4627560"/>
              <a:gd name="connsiteY324" fmla="*/ 408653 h 1990725"/>
              <a:gd name="connsiteX325" fmla="*/ 2069266 w 4627560"/>
              <a:gd name="connsiteY325" fmla="*/ 452644 h 1990725"/>
              <a:gd name="connsiteX326" fmla="*/ 2025275 w 4627560"/>
              <a:gd name="connsiteY326" fmla="*/ 452644 h 1990725"/>
              <a:gd name="connsiteX327" fmla="*/ 1712702 w 4627560"/>
              <a:gd name="connsiteY327" fmla="*/ 322984 h 1990725"/>
              <a:gd name="connsiteX328" fmla="*/ 1759009 w 4627560"/>
              <a:gd name="connsiteY328" fmla="*/ 322984 h 1990725"/>
              <a:gd name="connsiteX329" fmla="*/ 1779848 w 4627560"/>
              <a:gd name="connsiteY329" fmla="*/ 392446 h 1990725"/>
              <a:gd name="connsiteX330" fmla="*/ 1784478 w 4627560"/>
              <a:gd name="connsiteY330" fmla="*/ 415598 h 1990725"/>
              <a:gd name="connsiteX331" fmla="*/ 1789109 w 4627560"/>
              <a:gd name="connsiteY331" fmla="*/ 392446 h 1990725"/>
              <a:gd name="connsiteX332" fmla="*/ 1809948 w 4627560"/>
              <a:gd name="connsiteY332" fmla="*/ 322984 h 1990725"/>
              <a:gd name="connsiteX333" fmla="*/ 1856255 w 4627560"/>
              <a:gd name="connsiteY333" fmla="*/ 322984 h 1990725"/>
              <a:gd name="connsiteX334" fmla="*/ 1812262 w 4627560"/>
              <a:gd name="connsiteY334" fmla="*/ 454960 h 1990725"/>
              <a:gd name="connsiteX335" fmla="*/ 1759009 w 4627560"/>
              <a:gd name="connsiteY335" fmla="*/ 454960 h 1990725"/>
              <a:gd name="connsiteX336" fmla="*/ 304969 w 4627560"/>
              <a:gd name="connsiteY336" fmla="*/ 322984 h 1990725"/>
              <a:gd name="connsiteX337" fmla="*/ 307285 w 4627560"/>
              <a:gd name="connsiteY337" fmla="*/ 322984 h 1990725"/>
              <a:gd name="connsiteX338" fmla="*/ 348960 w 4627560"/>
              <a:gd name="connsiteY338" fmla="*/ 322984 h 1990725"/>
              <a:gd name="connsiteX339" fmla="*/ 348960 w 4627560"/>
              <a:gd name="connsiteY339" fmla="*/ 346139 h 1990725"/>
              <a:gd name="connsiteX340" fmla="*/ 348960 w 4627560"/>
              <a:gd name="connsiteY340" fmla="*/ 355400 h 1990725"/>
              <a:gd name="connsiteX341" fmla="*/ 390637 w 4627560"/>
              <a:gd name="connsiteY341" fmla="*/ 322984 h 1990725"/>
              <a:gd name="connsiteX342" fmla="*/ 395267 w 4627560"/>
              <a:gd name="connsiteY342" fmla="*/ 322984 h 1990725"/>
              <a:gd name="connsiteX343" fmla="*/ 395267 w 4627560"/>
              <a:gd name="connsiteY343" fmla="*/ 366976 h 1990725"/>
              <a:gd name="connsiteX344" fmla="*/ 386005 w 4627560"/>
              <a:gd name="connsiteY344" fmla="*/ 366976 h 1990725"/>
              <a:gd name="connsiteX345" fmla="*/ 351276 w 4627560"/>
              <a:gd name="connsiteY345" fmla="*/ 390130 h 1990725"/>
              <a:gd name="connsiteX346" fmla="*/ 348960 w 4627560"/>
              <a:gd name="connsiteY346" fmla="*/ 408653 h 1990725"/>
              <a:gd name="connsiteX347" fmla="*/ 348960 w 4627560"/>
              <a:gd name="connsiteY347" fmla="*/ 452644 h 1990725"/>
              <a:gd name="connsiteX348" fmla="*/ 304969 w 4627560"/>
              <a:gd name="connsiteY348" fmla="*/ 452644 h 1990725"/>
              <a:gd name="connsiteX349" fmla="*/ 3893766 w 4627560"/>
              <a:gd name="connsiteY349" fmla="*/ 320668 h 1990725"/>
              <a:gd name="connsiteX350" fmla="*/ 3930813 w 4627560"/>
              <a:gd name="connsiteY350" fmla="*/ 343823 h 1990725"/>
              <a:gd name="connsiteX351" fmla="*/ 3972489 w 4627560"/>
              <a:gd name="connsiteY351" fmla="*/ 320668 h 1990725"/>
              <a:gd name="connsiteX352" fmla="*/ 4014166 w 4627560"/>
              <a:gd name="connsiteY352" fmla="*/ 369291 h 1990725"/>
              <a:gd name="connsiteX353" fmla="*/ 4014166 w 4627560"/>
              <a:gd name="connsiteY353" fmla="*/ 452644 h 1990725"/>
              <a:gd name="connsiteX354" fmla="*/ 3970173 w 4627560"/>
              <a:gd name="connsiteY354" fmla="*/ 452644 h 1990725"/>
              <a:gd name="connsiteX355" fmla="*/ 3970173 w 4627560"/>
              <a:gd name="connsiteY355" fmla="*/ 373921 h 1990725"/>
              <a:gd name="connsiteX356" fmla="*/ 3960912 w 4627560"/>
              <a:gd name="connsiteY356" fmla="*/ 357714 h 1990725"/>
              <a:gd name="connsiteX357" fmla="*/ 3937759 w 4627560"/>
              <a:gd name="connsiteY357" fmla="*/ 383182 h 1990725"/>
              <a:gd name="connsiteX358" fmla="*/ 3937759 w 4627560"/>
              <a:gd name="connsiteY358" fmla="*/ 399391 h 1990725"/>
              <a:gd name="connsiteX359" fmla="*/ 3937759 w 4627560"/>
              <a:gd name="connsiteY359" fmla="*/ 452644 h 1990725"/>
              <a:gd name="connsiteX360" fmla="*/ 3893766 w 4627560"/>
              <a:gd name="connsiteY360" fmla="*/ 452644 h 1990725"/>
              <a:gd name="connsiteX361" fmla="*/ 3893766 w 4627560"/>
              <a:gd name="connsiteY361" fmla="*/ 373921 h 1990725"/>
              <a:gd name="connsiteX362" fmla="*/ 3884505 w 4627560"/>
              <a:gd name="connsiteY362" fmla="*/ 357714 h 1990725"/>
              <a:gd name="connsiteX363" fmla="*/ 3861352 w 4627560"/>
              <a:gd name="connsiteY363" fmla="*/ 380868 h 1990725"/>
              <a:gd name="connsiteX364" fmla="*/ 3859036 w 4627560"/>
              <a:gd name="connsiteY364" fmla="*/ 397075 h 1990725"/>
              <a:gd name="connsiteX365" fmla="*/ 3859036 w 4627560"/>
              <a:gd name="connsiteY365" fmla="*/ 452644 h 1990725"/>
              <a:gd name="connsiteX366" fmla="*/ 3815045 w 4627560"/>
              <a:gd name="connsiteY366" fmla="*/ 452644 h 1990725"/>
              <a:gd name="connsiteX367" fmla="*/ 3815045 w 4627560"/>
              <a:gd name="connsiteY367" fmla="*/ 322984 h 1990725"/>
              <a:gd name="connsiteX368" fmla="*/ 3854406 w 4627560"/>
              <a:gd name="connsiteY368" fmla="*/ 322984 h 1990725"/>
              <a:gd name="connsiteX369" fmla="*/ 3854406 w 4627560"/>
              <a:gd name="connsiteY369" fmla="*/ 334561 h 1990725"/>
              <a:gd name="connsiteX370" fmla="*/ 3854406 w 4627560"/>
              <a:gd name="connsiteY370" fmla="*/ 343823 h 1990725"/>
              <a:gd name="connsiteX371" fmla="*/ 3893766 w 4627560"/>
              <a:gd name="connsiteY371" fmla="*/ 320668 h 1990725"/>
              <a:gd name="connsiteX372" fmla="*/ 3717799 w 4627560"/>
              <a:gd name="connsiteY372" fmla="*/ 320668 h 1990725"/>
              <a:gd name="connsiteX373" fmla="*/ 3777999 w 4627560"/>
              <a:gd name="connsiteY373" fmla="*/ 373921 h 1990725"/>
              <a:gd name="connsiteX374" fmla="*/ 3777999 w 4627560"/>
              <a:gd name="connsiteY374" fmla="*/ 452643 h 1990725"/>
              <a:gd name="connsiteX375" fmla="*/ 3738638 w 4627560"/>
              <a:gd name="connsiteY375" fmla="*/ 452643 h 1990725"/>
              <a:gd name="connsiteX376" fmla="*/ 3738638 w 4627560"/>
              <a:gd name="connsiteY376" fmla="*/ 445697 h 1990725"/>
              <a:gd name="connsiteX377" fmla="*/ 3738638 w 4627560"/>
              <a:gd name="connsiteY377" fmla="*/ 436436 h 1990725"/>
              <a:gd name="connsiteX378" fmla="*/ 3701592 w 4627560"/>
              <a:gd name="connsiteY378" fmla="*/ 454959 h 1990725"/>
              <a:gd name="connsiteX379" fmla="*/ 3657601 w 4627560"/>
              <a:gd name="connsiteY379" fmla="*/ 413282 h 1990725"/>
              <a:gd name="connsiteX380" fmla="*/ 3731692 w 4627560"/>
              <a:gd name="connsiteY380" fmla="*/ 371607 h 1990725"/>
              <a:gd name="connsiteX381" fmla="*/ 3713169 w 4627560"/>
              <a:gd name="connsiteY381" fmla="*/ 355398 h 1990725"/>
              <a:gd name="connsiteX382" fmla="*/ 3678438 w 4627560"/>
              <a:gd name="connsiteY382" fmla="*/ 366975 h 1990725"/>
              <a:gd name="connsiteX383" fmla="*/ 3662231 w 4627560"/>
              <a:gd name="connsiteY383" fmla="*/ 336875 h 1990725"/>
              <a:gd name="connsiteX384" fmla="*/ 3717799 w 4627560"/>
              <a:gd name="connsiteY384" fmla="*/ 320668 h 1990725"/>
              <a:gd name="connsiteX385" fmla="*/ 2187348 w 4627560"/>
              <a:gd name="connsiteY385" fmla="*/ 320668 h 1990725"/>
              <a:gd name="connsiteX386" fmla="*/ 2233655 w 4627560"/>
              <a:gd name="connsiteY386" fmla="*/ 334561 h 1990725"/>
              <a:gd name="connsiteX387" fmla="*/ 2219764 w 4627560"/>
              <a:gd name="connsiteY387" fmla="*/ 366975 h 1990725"/>
              <a:gd name="connsiteX388" fmla="*/ 2189664 w 4627560"/>
              <a:gd name="connsiteY388" fmla="*/ 355398 h 1990725"/>
              <a:gd name="connsiteX389" fmla="*/ 2175771 w 4627560"/>
              <a:gd name="connsiteY389" fmla="*/ 362345 h 1990725"/>
              <a:gd name="connsiteX390" fmla="*/ 2238287 w 4627560"/>
              <a:gd name="connsiteY390" fmla="*/ 415598 h 1990725"/>
              <a:gd name="connsiteX391" fmla="*/ 2185033 w 4627560"/>
              <a:gd name="connsiteY391" fmla="*/ 457275 h 1990725"/>
              <a:gd name="connsiteX392" fmla="*/ 2131780 w 4627560"/>
              <a:gd name="connsiteY392" fmla="*/ 438750 h 1990725"/>
              <a:gd name="connsiteX393" fmla="*/ 2150303 w 4627560"/>
              <a:gd name="connsiteY393" fmla="*/ 408652 h 1990725"/>
              <a:gd name="connsiteX394" fmla="*/ 2182718 w 4627560"/>
              <a:gd name="connsiteY394" fmla="*/ 422543 h 1990725"/>
              <a:gd name="connsiteX395" fmla="*/ 2196610 w 4627560"/>
              <a:gd name="connsiteY395" fmla="*/ 415598 h 1990725"/>
              <a:gd name="connsiteX396" fmla="*/ 2134096 w 4627560"/>
              <a:gd name="connsiteY396" fmla="*/ 360030 h 1990725"/>
              <a:gd name="connsiteX397" fmla="*/ 2187348 w 4627560"/>
              <a:gd name="connsiteY397" fmla="*/ 320668 h 1990725"/>
              <a:gd name="connsiteX398" fmla="*/ 1564521 w 4627560"/>
              <a:gd name="connsiteY398" fmla="*/ 320668 h 1990725"/>
              <a:gd name="connsiteX399" fmla="*/ 1610828 w 4627560"/>
              <a:gd name="connsiteY399" fmla="*/ 369291 h 1990725"/>
              <a:gd name="connsiteX400" fmla="*/ 1610828 w 4627560"/>
              <a:gd name="connsiteY400" fmla="*/ 452644 h 1990725"/>
              <a:gd name="connsiteX401" fmla="*/ 1569152 w 4627560"/>
              <a:gd name="connsiteY401" fmla="*/ 452644 h 1990725"/>
              <a:gd name="connsiteX402" fmla="*/ 1569152 w 4627560"/>
              <a:gd name="connsiteY402" fmla="*/ 376237 h 1990725"/>
              <a:gd name="connsiteX403" fmla="*/ 1555260 w 4627560"/>
              <a:gd name="connsiteY403" fmla="*/ 360030 h 1990725"/>
              <a:gd name="connsiteX404" fmla="*/ 1529791 w 4627560"/>
              <a:gd name="connsiteY404" fmla="*/ 378553 h 1990725"/>
              <a:gd name="connsiteX405" fmla="*/ 1527475 w 4627560"/>
              <a:gd name="connsiteY405" fmla="*/ 394760 h 1990725"/>
              <a:gd name="connsiteX406" fmla="*/ 1527475 w 4627560"/>
              <a:gd name="connsiteY406" fmla="*/ 452644 h 1990725"/>
              <a:gd name="connsiteX407" fmla="*/ 1483484 w 4627560"/>
              <a:gd name="connsiteY407" fmla="*/ 452644 h 1990725"/>
              <a:gd name="connsiteX408" fmla="*/ 1483484 w 4627560"/>
              <a:gd name="connsiteY408" fmla="*/ 322984 h 1990725"/>
              <a:gd name="connsiteX409" fmla="*/ 1522846 w 4627560"/>
              <a:gd name="connsiteY409" fmla="*/ 322984 h 1990725"/>
              <a:gd name="connsiteX410" fmla="*/ 1522846 w 4627560"/>
              <a:gd name="connsiteY410" fmla="*/ 334561 h 1990725"/>
              <a:gd name="connsiteX411" fmla="*/ 1522846 w 4627560"/>
              <a:gd name="connsiteY411" fmla="*/ 343823 h 1990725"/>
              <a:gd name="connsiteX412" fmla="*/ 1564521 w 4627560"/>
              <a:gd name="connsiteY412" fmla="*/ 320668 h 1990725"/>
              <a:gd name="connsiteX413" fmla="*/ 1145442 w 4627560"/>
              <a:gd name="connsiteY413" fmla="*/ 320668 h 1990725"/>
              <a:gd name="connsiteX414" fmla="*/ 1191749 w 4627560"/>
              <a:gd name="connsiteY414" fmla="*/ 334561 h 1990725"/>
              <a:gd name="connsiteX415" fmla="*/ 1175542 w 4627560"/>
              <a:gd name="connsiteY415" fmla="*/ 366975 h 1990725"/>
              <a:gd name="connsiteX416" fmla="*/ 1145442 w 4627560"/>
              <a:gd name="connsiteY416" fmla="*/ 355398 h 1990725"/>
              <a:gd name="connsiteX417" fmla="*/ 1131549 w 4627560"/>
              <a:gd name="connsiteY417" fmla="*/ 362345 h 1990725"/>
              <a:gd name="connsiteX418" fmla="*/ 1194065 w 4627560"/>
              <a:gd name="connsiteY418" fmla="*/ 415598 h 1990725"/>
              <a:gd name="connsiteX419" fmla="*/ 1140811 w 4627560"/>
              <a:gd name="connsiteY419" fmla="*/ 457275 h 1990725"/>
              <a:gd name="connsiteX420" fmla="*/ 1087558 w 4627560"/>
              <a:gd name="connsiteY420" fmla="*/ 438750 h 1990725"/>
              <a:gd name="connsiteX421" fmla="*/ 1108397 w 4627560"/>
              <a:gd name="connsiteY421" fmla="*/ 408652 h 1990725"/>
              <a:gd name="connsiteX422" fmla="*/ 1140811 w 4627560"/>
              <a:gd name="connsiteY422" fmla="*/ 422543 h 1990725"/>
              <a:gd name="connsiteX423" fmla="*/ 1154703 w 4627560"/>
              <a:gd name="connsiteY423" fmla="*/ 415598 h 1990725"/>
              <a:gd name="connsiteX424" fmla="*/ 1092190 w 4627560"/>
              <a:gd name="connsiteY424" fmla="*/ 360030 h 1990725"/>
              <a:gd name="connsiteX425" fmla="*/ 1145442 w 4627560"/>
              <a:gd name="connsiteY425" fmla="*/ 320668 h 1990725"/>
              <a:gd name="connsiteX426" fmla="*/ 1018099 w 4627560"/>
              <a:gd name="connsiteY426" fmla="*/ 320668 h 1990725"/>
              <a:gd name="connsiteX427" fmla="*/ 1062090 w 4627560"/>
              <a:gd name="connsiteY427" fmla="*/ 320668 h 1990725"/>
              <a:gd name="connsiteX428" fmla="*/ 1062090 w 4627560"/>
              <a:gd name="connsiteY428" fmla="*/ 452643 h 1990725"/>
              <a:gd name="connsiteX429" fmla="*/ 1020415 w 4627560"/>
              <a:gd name="connsiteY429" fmla="*/ 452643 h 1990725"/>
              <a:gd name="connsiteX430" fmla="*/ 1020415 w 4627560"/>
              <a:gd name="connsiteY430" fmla="*/ 441066 h 1990725"/>
              <a:gd name="connsiteX431" fmla="*/ 1020415 w 4627560"/>
              <a:gd name="connsiteY431" fmla="*/ 431805 h 1990725"/>
              <a:gd name="connsiteX432" fmla="*/ 978738 w 4627560"/>
              <a:gd name="connsiteY432" fmla="*/ 454959 h 1990725"/>
              <a:gd name="connsiteX433" fmla="*/ 932431 w 4627560"/>
              <a:gd name="connsiteY433" fmla="*/ 406336 h 1990725"/>
              <a:gd name="connsiteX434" fmla="*/ 932431 w 4627560"/>
              <a:gd name="connsiteY434" fmla="*/ 322984 h 1990725"/>
              <a:gd name="connsiteX435" fmla="*/ 976422 w 4627560"/>
              <a:gd name="connsiteY435" fmla="*/ 322984 h 1990725"/>
              <a:gd name="connsiteX436" fmla="*/ 976422 w 4627560"/>
              <a:gd name="connsiteY436" fmla="*/ 399391 h 1990725"/>
              <a:gd name="connsiteX437" fmla="*/ 990315 w 4627560"/>
              <a:gd name="connsiteY437" fmla="*/ 415598 h 1990725"/>
              <a:gd name="connsiteX438" fmla="*/ 1018099 w 4627560"/>
              <a:gd name="connsiteY438" fmla="*/ 378552 h 1990725"/>
              <a:gd name="connsiteX439" fmla="*/ 774986 w 4627560"/>
              <a:gd name="connsiteY439" fmla="*/ 320668 h 1990725"/>
              <a:gd name="connsiteX440" fmla="*/ 812032 w 4627560"/>
              <a:gd name="connsiteY440" fmla="*/ 343823 h 1990725"/>
              <a:gd name="connsiteX441" fmla="*/ 853708 w 4627560"/>
              <a:gd name="connsiteY441" fmla="*/ 320668 h 1990725"/>
              <a:gd name="connsiteX442" fmla="*/ 895385 w 4627560"/>
              <a:gd name="connsiteY442" fmla="*/ 369291 h 1990725"/>
              <a:gd name="connsiteX443" fmla="*/ 895385 w 4627560"/>
              <a:gd name="connsiteY443" fmla="*/ 452644 h 1990725"/>
              <a:gd name="connsiteX444" fmla="*/ 851393 w 4627560"/>
              <a:gd name="connsiteY444" fmla="*/ 452644 h 1990725"/>
              <a:gd name="connsiteX445" fmla="*/ 851393 w 4627560"/>
              <a:gd name="connsiteY445" fmla="*/ 373921 h 1990725"/>
              <a:gd name="connsiteX446" fmla="*/ 842131 w 4627560"/>
              <a:gd name="connsiteY446" fmla="*/ 357714 h 1990725"/>
              <a:gd name="connsiteX447" fmla="*/ 818979 w 4627560"/>
              <a:gd name="connsiteY447" fmla="*/ 383182 h 1990725"/>
              <a:gd name="connsiteX448" fmla="*/ 818979 w 4627560"/>
              <a:gd name="connsiteY448" fmla="*/ 399391 h 1990725"/>
              <a:gd name="connsiteX449" fmla="*/ 818979 w 4627560"/>
              <a:gd name="connsiteY449" fmla="*/ 452644 h 1990725"/>
              <a:gd name="connsiteX450" fmla="*/ 774986 w 4627560"/>
              <a:gd name="connsiteY450" fmla="*/ 452644 h 1990725"/>
              <a:gd name="connsiteX451" fmla="*/ 774986 w 4627560"/>
              <a:gd name="connsiteY451" fmla="*/ 373921 h 1990725"/>
              <a:gd name="connsiteX452" fmla="*/ 765725 w 4627560"/>
              <a:gd name="connsiteY452" fmla="*/ 357714 h 1990725"/>
              <a:gd name="connsiteX453" fmla="*/ 742572 w 4627560"/>
              <a:gd name="connsiteY453" fmla="*/ 380868 h 1990725"/>
              <a:gd name="connsiteX454" fmla="*/ 740256 w 4627560"/>
              <a:gd name="connsiteY454" fmla="*/ 397075 h 1990725"/>
              <a:gd name="connsiteX455" fmla="*/ 740256 w 4627560"/>
              <a:gd name="connsiteY455" fmla="*/ 452644 h 1990725"/>
              <a:gd name="connsiteX456" fmla="*/ 696265 w 4627560"/>
              <a:gd name="connsiteY456" fmla="*/ 452644 h 1990725"/>
              <a:gd name="connsiteX457" fmla="*/ 696265 w 4627560"/>
              <a:gd name="connsiteY457" fmla="*/ 322984 h 1990725"/>
              <a:gd name="connsiteX458" fmla="*/ 735627 w 4627560"/>
              <a:gd name="connsiteY458" fmla="*/ 322984 h 1990725"/>
              <a:gd name="connsiteX459" fmla="*/ 735627 w 4627560"/>
              <a:gd name="connsiteY459" fmla="*/ 334561 h 1990725"/>
              <a:gd name="connsiteX460" fmla="*/ 735627 w 4627560"/>
              <a:gd name="connsiteY460" fmla="*/ 343823 h 1990725"/>
              <a:gd name="connsiteX461" fmla="*/ 774986 w 4627560"/>
              <a:gd name="connsiteY461" fmla="*/ 320668 h 1990725"/>
              <a:gd name="connsiteX462" fmla="*/ 615226 w 4627560"/>
              <a:gd name="connsiteY462" fmla="*/ 320668 h 1990725"/>
              <a:gd name="connsiteX463" fmla="*/ 661534 w 4627560"/>
              <a:gd name="connsiteY463" fmla="*/ 334561 h 1990725"/>
              <a:gd name="connsiteX464" fmla="*/ 647642 w 4627560"/>
              <a:gd name="connsiteY464" fmla="*/ 366975 h 1990725"/>
              <a:gd name="connsiteX465" fmla="*/ 617542 w 4627560"/>
              <a:gd name="connsiteY465" fmla="*/ 355398 h 1990725"/>
              <a:gd name="connsiteX466" fmla="*/ 603649 w 4627560"/>
              <a:gd name="connsiteY466" fmla="*/ 362345 h 1990725"/>
              <a:gd name="connsiteX467" fmla="*/ 666165 w 4627560"/>
              <a:gd name="connsiteY467" fmla="*/ 415598 h 1990725"/>
              <a:gd name="connsiteX468" fmla="*/ 612910 w 4627560"/>
              <a:gd name="connsiteY468" fmla="*/ 457275 h 1990725"/>
              <a:gd name="connsiteX469" fmla="*/ 559659 w 4627560"/>
              <a:gd name="connsiteY469" fmla="*/ 438750 h 1990725"/>
              <a:gd name="connsiteX470" fmla="*/ 578181 w 4627560"/>
              <a:gd name="connsiteY470" fmla="*/ 408652 h 1990725"/>
              <a:gd name="connsiteX471" fmla="*/ 610596 w 4627560"/>
              <a:gd name="connsiteY471" fmla="*/ 422543 h 1990725"/>
              <a:gd name="connsiteX472" fmla="*/ 624487 w 4627560"/>
              <a:gd name="connsiteY472" fmla="*/ 415598 h 1990725"/>
              <a:gd name="connsiteX473" fmla="*/ 561974 w 4627560"/>
              <a:gd name="connsiteY473" fmla="*/ 360030 h 1990725"/>
              <a:gd name="connsiteX474" fmla="*/ 615226 w 4627560"/>
              <a:gd name="connsiteY474" fmla="*/ 320668 h 1990725"/>
              <a:gd name="connsiteX475" fmla="*/ 473990 w 4627560"/>
              <a:gd name="connsiteY475" fmla="*/ 320668 h 1990725"/>
              <a:gd name="connsiteX476" fmla="*/ 534191 w 4627560"/>
              <a:gd name="connsiteY476" fmla="*/ 373921 h 1990725"/>
              <a:gd name="connsiteX477" fmla="*/ 534191 w 4627560"/>
              <a:gd name="connsiteY477" fmla="*/ 452643 h 1990725"/>
              <a:gd name="connsiteX478" fmla="*/ 494828 w 4627560"/>
              <a:gd name="connsiteY478" fmla="*/ 452643 h 1990725"/>
              <a:gd name="connsiteX479" fmla="*/ 494828 w 4627560"/>
              <a:gd name="connsiteY479" fmla="*/ 445697 h 1990725"/>
              <a:gd name="connsiteX480" fmla="*/ 494828 w 4627560"/>
              <a:gd name="connsiteY480" fmla="*/ 436436 h 1990725"/>
              <a:gd name="connsiteX481" fmla="*/ 457784 w 4627560"/>
              <a:gd name="connsiteY481" fmla="*/ 454959 h 1990725"/>
              <a:gd name="connsiteX482" fmla="*/ 413792 w 4627560"/>
              <a:gd name="connsiteY482" fmla="*/ 413282 h 1990725"/>
              <a:gd name="connsiteX483" fmla="*/ 487882 w 4627560"/>
              <a:gd name="connsiteY483" fmla="*/ 371607 h 1990725"/>
              <a:gd name="connsiteX484" fmla="*/ 469360 w 4627560"/>
              <a:gd name="connsiteY484" fmla="*/ 355398 h 1990725"/>
              <a:gd name="connsiteX485" fmla="*/ 434629 w 4627560"/>
              <a:gd name="connsiteY485" fmla="*/ 366975 h 1990725"/>
              <a:gd name="connsiteX486" fmla="*/ 418422 w 4627560"/>
              <a:gd name="connsiteY486" fmla="*/ 336875 h 1990725"/>
              <a:gd name="connsiteX487" fmla="*/ 473990 w 4627560"/>
              <a:gd name="connsiteY487" fmla="*/ 320668 h 1990725"/>
              <a:gd name="connsiteX488" fmla="*/ 3291774 w 4627560"/>
              <a:gd name="connsiteY488" fmla="*/ 318353 h 1990725"/>
              <a:gd name="connsiteX489" fmla="*/ 3351972 w 4627560"/>
              <a:gd name="connsiteY489" fmla="*/ 380867 h 1990725"/>
              <a:gd name="connsiteX490" fmla="*/ 3351972 w 4627560"/>
              <a:gd name="connsiteY490" fmla="*/ 394760 h 1990725"/>
              <a:gd name="connsiteX491" fmla="*/ 3268619 w 4627560"/>
              <a:gd name="connsiteY491" fmla="*/ 394760 h 1990725"/>
              <a:gd name="connsiteX492" fmla="*/ 3298719 w 4627560"/>
              <a:gd name="connsiteY492" fmla="*/ 417913 h 1990725"/>
              <a:gd name="connsiteX493" fmla="*/ 3335765 w 4627560"/>
              <a:gd name="connsiteY493" fmla="*/ 404021 h 1990725"/>
              <a:gd name="connsiteX494" fmla="*/ 3351972 w 4627560"/>
              <a:gd name="connsiteY494" fmla="*/ 434121 h 1990725"/>
              <a:gd name="connsiteX495" fmla="*/ 3296404 w 4627560"/>
              <a:gd name="connsiteY495" fmla="*/ 452644 h 1990725"/>
              <a:gd name="connsiteX496" fmla="*/ 3224628 w 4627560"/>
              <a:gd name="connsiteY496" fmla="*/ 383183 h 1990725"/>
              <a:gd name="connsiteX497" fmla="*/ 3291774 w 4627560"/>
              <a:gd name="connsiteY497" fmla="*/ 318353 h 1990725"/>
              <a:gd name="connsiteX498" fmla="*/ 2909739 w 4627560"/>
              <a:gd name="connsiteY498" fmla="*/ 318353 h 1990725"/>
              <a:gd name="connsiteX499" fmla="*/ 2983830 w 4627560"/>
              <a:gd name="connsiteY499" fmla="*/ 387814 h 1990725"/>
              <a:gd name="connsiteX500" fmla="*/ 2909739 w 4627560"/>
              <a:gd name="connsiteY500" fmla="*/ 454958 h 1990725"/>
              <a:gd name="connsiteX501" fmla="*/ 2835648 w 4627560"/>
              <a:gd name="connsiteY501" fmla="*/ 387814 h 1990725"/>
              <a:gd name="connsiteX502" fmla="*/ 2909739 w 4627560"/>
              <a:gd name="connsiteY502" fmla="*/ 318353 h 1990725"/>
              <a:gd name="connsiteX503" fmla="*/ 2439724 w 4627560"/>
              <a:gd name="connsiteY503" fmla="*/ 318353 h 1990725"/>
              <a:gd name="connsiteX504" fmla="*/ 2490663 w 4627560"/>
              <a:gd name="connsiteY504" fmla="*/ 318353 h 1990725"/>
              <a:gd name="connsiteX505" fmla="*/ 2509185 w 4627560"/>
              <a:gd name="connsiteY505" fmla="*/ 378553 h 1990725"/>
              <a:gd name="connsiteX506" fmla="*/ 2513815 w 4627560"/>
              <a:gd name="connsiteY506" fmla="*/ 399390 h 1990725"/>
              <a:gd name="connsiteX507" fmla="*/ 2518447 w 4627560"/>
              <a:gd name="connsiteY507" fmla="*/ 380867 h 1990725"/>
              <a:gd name="connsiteX508" fmla="*/ 2534654 w 4627560"/>
              <a:gd name="connsiteY508" fmla="*/ 320669 h 1990725"/>
              <a:gd name="connsiteX509" fmla="*/ 2583277 w 4627560"/>
              <a:gd name="connsiteY509" fmla="*/ 320669 h 1990725"/>
              <a:gd name="connsiteX510" fmla="*/ 2530022 w 4627560"/>
              <a:gd name="connsiteY510" fmla="*/ 466536 h 1990725"/>
              <a:gd name="connsiteX511" fmla="*/ 2474454 w 4627560"/>
              <a:gd name="connsiteY511" fmla="*/ 505897 h 1990725"/>
              <a:gd name="connsiteX512" fmla="*/ 2444354 w 4627560"/>
              <a:gd name="connsiteY512" fmla="*/ 496636 h 1990725"/>
              <a:gd name="connsiteX513" fmla="*/ 2458247 w 4627560"/>
              <a:gd name="connsiteY513" fmla="*/ 464220 h 1990725"/>
              <a:gd name="connsiteX514" fmla="*/ 2472138 w 4627560"/>
              <a:gd name="connsiteY514" fmla="*/ 468852 h 1990725"/>
              <a:gd name="connsiteX515" fmla="*/ 2492977 w 4627560"/>
              <a:gd name="connsiteY515" fmla="*/ 454959 h 1990725"/>
              <a:gd name="connsiteX516" fmla="*/ 2495293 w 4627560"/>
              <a:gd name="connsiteY516" fmla="*/ 448013 h 1990725"/>
              <a:gd name="connsiteX517" fmla="*/ 1937291 w 4627560"/>
              <a:gd name="connsiteY517" fmla="*/ 318353 h 1990725"/>
              <a:gd name="connsiteX518" fmla="*/ 1997489 w 4627560"/>
              <a:gd name="connsiteY518" fmla="*/ 380867 h 1990725"/>
              <a:gd name="connsiteX519" fmla="*/ 1997489 w 4627560"/>
              <a:gd name="connsiteY519" fmla="*/ 394760 h 1990725"/>
              <a:gd name="connsiteX520" fmla="*/ 1914136 w 4627560"/>
              <a:gd name="connsiteY520" fmla="*/ 394760 h 1990725"/>
              <a:gd name="connsiteX521" fmla="*/ 1944236 w 4627560"/>
              <a:gd name="connsiteY521" fmla="*/ 417913 h 1990725"/>
              <a:gd name="connsiteX522" fmla="*/ 1981282 w 4627560"/>
              <a:gd name="connsiteY522" fmla="*/ 404021 h 1990725"/>
              <a:gd name="connsiteX523" fmla="*/ 1997489 w 4627560"/>
              <a:gd name="connsiteY523" fmla="*/ 434121 h 1990725"/>
              <a:gd name="connsiteX524" fmla="*/ 1941921 w 4627560"/>
              <a:gd name="connsiteY524" fmla="*/ 452644 h 1990725"/>
              <a:gd name="connsiteX525" fmla="*/ 1870145 w 4627560"/>
              <a:gd name="connsiteY525" fmla="*/ 383183 h 1990725"/>
              <a:gd name="connsiteX526" fmla="*/ 1937291 w 4627560"/>
              <a:gd name="connsiteY526" fmla="*/ 318353 h 1990725"/>
              <a:gd name="connsiteX527" fmla="*/ 2717566 w 4627560"/>
              <a:gd name="connsiteY527" fmla="*/ 309092 h 1990725"/>
              <a:gd name="connsiteX528" fmla="*/ 2717566 w 4627560"/>
              <a:gd name="connsiteY528" fmla="*/ 353083 h 1990725"/>
              <a:gd name="connsiteX529" fmla="*/ 2736089 w 4627560"/>
              <a:gd name="connsiteY529" fmla="*/ 353083 h 1990725"/>
              <a:gd name="connsiteX530" fmla="*/ 2759241 w 4627560"/>
              <a:gd name="connsiteY530" fmla="*/ 329930 h 1990725"/>
              <a:gd name="connsiteX531" fmla="*/ 2731457 w 4627560"/>
              <a:gd name="connsiteY531" fmla="*/ 309092 h 1990725"/>
              <a:gd name="connsiteX532" fmla="*/ 3132014 w 4627560"/>
              <a:gd name="connsiteY532" fmla="*/ 288253 h 1990725"/>
              <a:gd name="connsiteX533" fmla="*/ 3173691 w 4627560"/>
              <a:gd name="connsiteY533" fmla="*/ 288253 h 1990725"/>
              <a:gd name="connsiteX534" fmla="*/ 3173691 w 4627560"/>
              <a:gd name="connsiteY534" fmla="*/ 325299 h 1990725"/>
              <a:gd name="connsiteX535" fmla="*/ 3201475 w 4627560"/>
              <a:gd name="connsiteY535" fmla="*/ 325299 h 1990725"/>
              <a:gd name="connsiteX536" fmla="*/ 3201475 w 4627560"/>
              <a:gd name="connsiteY536" fmla="*/ 360029 h 1990725"/>
              <a:gd name="connsiteX537" fmla="*/ 3173691 w 4627560"/>
              <a:gd name="connsiteY537" fmla="*/ 360029 h 1990725"/>
              <a:gd name="connsiteX538" fmla="*/ 3173691 w 4627560"/>
              <a:gd name="connsiteY538" fmla="*/ 399390 h 1990725"/>
              <a:gd name="connsiteX539" fmla="*/ 3196844 w 4627560"/>
              <a:gd name="connsiteY539" fmla="*/ 415597 h 1990725"/>
              <a:gd name="connsiteX540" fmla="*/ 3203791 w 4627560"/>
              <a:gd name="connsiteY540" fmla="*/ 415597 h 1990725"/>
              <a:gd name="connsiteX541" fmla="*/ 3203791 w 4627560"/>
              <a:gd name="connsiteY541" fmla="*/ 454958 h 1990725"/>
              <a:gd name="connsiteX542" fmla="*/ 3192214 w 4627560"/>
              <a:gd name="connsiteY542" fmla="*/ 454958 h 1990725"/>
              <a:gd name="connsiteX543" fmla="*/ 3129698 w 4627560"/>
              <a:gd name="connsiteY543" fmla="*/ 406336 h 1990725"/>
              <a:gd name="connsiteX544" fmla="*/ 3129698 w 4627560"/>
              <a:gd name="connsiteY544" fmla="*/ 360029 h 1990725"/>
              <a:gd name="connsiteX545" fmla="*/ 3113491 w 4627560"/>
              <a:gd name="connsiteY545" fmla="*/ 360029 h 1990725"/>
              <a:gd name="connsiteX546" fmla="*/ 3113491 w 4627560"/>
              <a:gd name="connsiteY546" fmla="*/ 325299 h 1990725"/>
              <a:gd name="connsiteX547" fmla="*/ 3132014 w 4627560"/>
              <a:gd name="connsiteY547" fmla="*/ 325299 h 1990725"/>
              <a:gd name="connsiteX548" fmla="*/ 3020878 w 4627560"/>
              <a:gd name="connsiteY548" fmla="*/ 288253 h 1990725"/>
              <a:gd name="connsiteX549" fmla="*/ 3062555 w 4627560"/>
              <a:gd name="connsiteY549" fmla="*/ 288253 h 1990725"/>
              <a:gd name="connsiteX550" fmla="*/ 3062555 w 4627560"/>
              <a:gd name="connsiteY550" fmla="*/ 325299 h 1990725"/>
              <a:gd name="connsiteX551" fmla="*/ 3090339 w 4627560"/>
              <a:gd name="connsiteY551" fmla="*/ 325299 h 1990725"/>
              <a:gd name="connsiteX552" fmla="*/ 3090339 w 4627560"/>
              <a:gd name="connsiteY552" fmla="*/ 360029 h 1990725"/>
              <a:gd name="connsiteX553" fmla="*/ 3062555 w 4627560"/>
              <a:gd name="connsiteY553" fmla="*/ 360029 h 1990725"/>
              <a:gd name="connsiteX554" fmla="*/ 3062555 w 4627560"/>
              <a:gd name="connsiteY554" fmla="*/ 399390 h 1990725"/>
              <a:gd name="connsiteX555" fmla="*/ 3085708 w 4627560"/>
              <a:gd name="connsiteY555" fmla="*/ 415597 h 1990725"/>
              <a:gd name="connsiteX556" fmla="*/ 3092655 w 4627560"/>
              <a:gd name="connsiteY556" fmla="*/ 415597 h 1990725"/>
              <a:gd name="connsiteX557" fmla="*/ 3092655 w 4627560"/>
              <a:gd name="connsiteY557" fmla="*/ 454958 h 1990725"/>
              <a:gd name="connsiteX558" fmla="*/ 3081078 w 4627560"/>
              <a:gd name="connsiteY558" fmla="*/ 454958 h 1990725"/>
              <a:gd name="connsiteX559" fmla="*/ 3018562 w 4627560"/>
              <a:gd name="connsiteY559" fmla="*/ 406336 h 1990725"/>
              <a:gd name="connsiteX560" fmla="*/ 3018562 w 4627560"/>
              <a:gd name="connsiteY560" fmla="*/ 360029 h 1990725"/>
              <a:gd name="connsiteX561" fmla="*/ 3002355 w 4627560"/>
              <a:gd name="connsiteY561" fmla="*/ 360029 h 1990725"/>
              <a:gd name="connsiteX562" fmla="*/ 3002355 w 4627560"/>
              <a:gd name="connsiteY562" fmla="*/ 325299 h 1990725"/>
              <a:gd name="connsiteX563" fmla="*/ 3020878 w 4627560"/>
              <a:gd name="connsiteY563" fmla="*/ 325299 h 1990725"/>
              <a:gd name="connsiteX564" fmla="*/ 2358685 w 4627560"/>
              <a:gd name="connsiteY564" fmla="*/ 288253 h 1990725"/>
              <a:gd name="connsiteX565" fmla="*/ 2400360 w 4627560"/>
              <a:gd name="connsiteY565" fmla="*/ 288253 h 1990725"/>
              <a:gd name="connsiteX566" fmla="*/ 2400360 w 4627560"/>
              <a:gd name="connsiteY566" fmla="*/ 325299 h 1990725"/>
              <a:gd name="connsiteX567" fmla="*/ 2428146 w 4627560"/>
              <a:gd name="connsiteY567" fmla="*/ 325299 h 1990725"/>
              <a:gd name="connsiteX568" fmla="*/ 2428146 w 4627560"/>
              <a:gd name="connsiteY568" fmla="*/ 360029 h 1990725"/>
              <a:gd name="connsiteX569" fmla="*/ 2400360 w 4627560"/>
              <a:gd name="connsiteY569" fmla="*/ 360029 h 1990725"/>
              <a:gd name="connsiteX570" fmla="*/ 2400360 w 4627560"/>
              <a:gd name="connsiteY570" fmla="*/ 399390 h 1990725"/>
              <a:gd name="connsiteX571" fmla="*/ 2423515 w 4627560"/>
              <a:gd name="connsiteY571" fmla="*/ 415597 h 1990725"/>
              <a:gd name="connsiteX572" fmla="*/ 2430460 w 4627560"/>
              <a:gd name="connsiteY572" fmla="*/ 415597 h 1990725"/>
              <a:gd name="connsiteX573" fmla="*/ 2430460 w 4627560"/>
              <a:gd name="connsiteY573" fmla="*/ 454958 h 1990725"/>
              <a:gd name="connsiteX574" fmla="*/ 2418885 w 4627560"/>
              <a:gd name="connsiteY574" fmla="*/ 454958 h 1990725"/>
              <a:gd name="connsiteX575" fmla="*/ 2356369 w 4627560"/>
              <a:gd name="connsiteY575" fmla="*/ 406336 h 1990725"/>
              <a:gd name="connsiteX576" fmla="*/ 2356369 w 4627560"/>
              <a:gd name="connsiteY576" fmla="*/ 360029 h 1990725"/>
              <a:gd name="connsiteX577" fmla="*/ 2340162 w 4627560"/>
              <a:gd name="connsiteY577" fmla="*/ 360029 h 1990725"/>
              <a:gd name="connsiteX578" fmla="*/ 2340162 w 4627560"/>
              <a:gd name="connsiteY578" fmla="*/ 325299 h 1990725"/>
              <a:gd name="connsiteX579" fmla="*/ 2358685 w 4627560"/>
              <a:gd name="connsiteY579" fmla="*/ 325299 h 1990725"/>
              <a:gd name="connsiteX580" fmla="*/ 2673575 w 4627560"/>
              <a:gd name="connsiteY580" fmla="*/ 272046 h 1990725"/>
              <a:gd name="connsiteX581" fmla="*/ 2733773 w 4627560"/>
              <a:gd name="connsiteY581" fmla="*/ 272046 h 1990725"/>
              <a:gd name="connsiteX582" fmla="*/ 2768504 w 4627560"/>
              <a:gd name="connsiteY582" fmla="*/ 276678 h 1990725"/>
              <a:gd name="connsiteX583" fmla="*/ 2803234 w 4627560"/>
              <a:gd name="connsiteY583" fmla="*/ 329930 h 1990725"/>
              <a:gd name="connsiteX584" fmla="*/ 2775450 w 4627560"/>
              <a:gd name="connsiteY584" fmla="*/ 378553 h 1990725"/>
              <a:gd name="connsiteX585" fmla="*/ 2782396 w 4627560"/>
              <a:gd name="connsiteY585" fmla="*/ 390128 h 1990725"/>
              <a:gd name="connsiteX586" fmla="*/ 2819441 w 4627560"/>
              <a:gd name="connsiteY586" fmla="*/ 452644 h 1990725"/>
              <a:gd name="connsiteX587" fmla="*/ 2770819 w 4627560"/>
              <a:gd name="connsiteY587" fmla="*/ 452644 h 1990725"/>
              <a:gd name="connsiteX588" fmla="*/ 2738405 w 4627560"/>
              <a:gd name="connsiteY588" fmla="*/ 390128 h 1990725"/>
              <a:gd name="connsiteX589" fmla="*/ 2717566 w 4627560"/>
              <a:gd name="connsiteY589" fmla="*/ 390128 h 1990725"/>
              <a:gd name="connsiteX590" fmla="*/ 2717566 w 4627560"/>
              <a:gd name="connsiteY590" fmla="*/ 452644 h 1990725"/>
              <a:gd name="connsiteX591" fmla="*/ 2673575 w 4627560"/>
              <a:gd name="connsiteY591" fmla="*/ 452644 h 1990725"/>
              <a:gd name="connsiteX592" fmla="*/ 2268387 w 4627560"/>
              <a:gd name="connsiteY592" fmla="*/ 272046 h 1990725"/>
              <a:gd name="connsiteX593" fmla="*/ 2312378 w 4627560"/>
              <a:gd name="connsiteY593" fmla="*/ 272046 h 1990725"/>
              <a:gd name="connsiteX594" fmla="*/ 2312378 w 4627560"/>
              <a:gd name="connsiteY594" fmla="*/ 306776 h 1990725"/>
              <a:gd name="connsiteX595" fmla="*/ 2268387 w 4627560"/>
              <a:gd name="connsiteY595" fmla="*/ 306776 h 1990725"/>
              <a:gd name="connsiteX596" fmla="*/ 1650191 w 4627560"/>
              <a:gd name="connsiteY596" fmla="*/ 272046 h 1990725"/>
              <a:gd name="connsiteX597" fmla="*/ 1694182 w 4627560"/>
              <a:gd name="connsiteY597" fmla="*/ 272046 h 1990725"/>
              <a:gd name="connsiteX598" fmla="*/ 1694182 w 4627560"/>
              <a:gd name="connsiteY598" fmla="*/ 306776 h 1990725"/>
              <a:gd name="connsiteX599" fmla="*/ 1650191 w 4627560"/>
              <a:gd name="connsiteY599" fmla="*/ 306776 h 1990725"/>
              <a:gd name="connsiteX600" fmla="*/ 1288995 w 4627560"/>
              <a:gd name="connsiteY600" fmla="*/ 272046 h 1990725"/>
              <a:gd name="connsiteX601" fmla="*/ 1332986 w 4627560"/>
              <a:gd name="connsiteY601" fmla="*/ 272046 h 1990725"/>
              <a:gd name="connsiteX602" fmla="*/ 1332986 w 4627560"/>
              <a:gd name="connsiteY602" fmla="*/ 387815 h 1990725"/>
              <a:gd name="connsiteX603" fmla="*/ 1365402 w 4627560"/>
              <a:gd name="connsiteY603" fmla="*/ 417913 h 1990725"/>
              <a:gd name="connsiteX604" fmla="*/ 1397817 w 4627560"/>
              <a:gd name="connsiteY604" fmla="*/ 387815 h 1990725"/>
              <a:gd name="connsiteX605" fmla="*/ 1397817 w 4627560"/>
              <a:gd name="connsiteY605" fmla="*/ 272046 h 1990725"/>
              <a:gd name="connsiteX606" fmla="*/ 1441809 w 4627560"/>
              <a:gd name="connsiteY606" fmla="*/ 272046 h 1990725"/>
              <a:gd name="connsiteX607" fmla="*/ 1441809 w 4627560"/>
              <a:gd name="connsiteY607" fmla="*/ 387815 h 1990725"/>
              <a:gd name="connsiteX608" fmla="*/ 1365402 w 4627560"/>
              <a:gd name="connsiteY608" fmla="*/ 457274 h 1990725"/>
              <a:gd name="connsiteX609" fmla="*/ 1288995 w 4627560"/>
              <a:gd name="connsiteY609" fmla="*/ 387815 h 1990725"/>
              <a:gd name="connsiteX610" fmla="*/ 156786 w 4627560"/>
              <a:gd name="connsiteY610" fmla="*/ 272046 h 1990725"/>
              <a:gd name="connsiteX611" fmla="*/ 270239 w 4627560"/>
              <a:gd name="connsiteY611" fmla="*/ 272046 h 1990725"/>
              <a:gd name="connsiteX612" fmla="*/ 270239 w 4627560"/>
              <a:gd name="connsiteY612" fmla="*/ 311407 h 1990725"/>
              <a:gd name="connsiteX613" fmla="*/ 200777 w 4627560"/>
              <a:gd name="connsiteY613" fmla="*/ 311407 h 1990725"/>
              <a:gd name="connsiteX614" fmla="*/ 200777 w 4627560"/>
              <a:gd name="connsiteY614" fmla="*/ 343821 h 1990725"/>
              <a:gd name="connsiteX615" fmla="*/ 256346 w 4627560"/>
              <a:gd name="connsiteY615" fmla="*/ 343821 h 1990725"/>
              <a:gd name="connsiteX616" fmla="*/ 256346 w 4627560"/>
              <a:gd name="connsiteY616" fmla="*/ 383183 h 1990725"/>
              <a:gd name="connsiteX617" fmla="*/ 200777 w 4627560"/>
              <a:gd name="connsiteY617" fmla="*/ 383183 h 1990725"/>
              <a:gd name="connsiteX618" fmla="*/ 200777 w 4627560"/>
              <a:gd name="connsiteY618" fmla="*/ 417912 h 1990725"/>
              <a:gd name="connsiteX619" fmla="*/ 274869 w 4627560"/>
              <a:gd name="connsiteY619" fmla="*/ 417912 h 1990725"/>
              <a:gd name="connsiteX620" fmla="*/ 274869 w 4627560"/>
              <a:gd name="connsiteY620" fmla="*/ 452644 h 1990725"/>
              <a:gd name="connsiteX621" fmla="*/ 156786 w 4627560"/>
              <a:gd name="connsiteY621" fmla="*/ 452644 h 1990725"/>
              <a:gd name="connsiteX622" fmla="*/ 3583509 w 4627560"/>
              <a:gd name="connsiteY622" fmla="*/ 269730 h 1990725"/>
              <a:gd name="connsiteX623" fmla="*/ 3627500 w 4627560"/>
              <a:gd name="connsiteY623" fmla="*/ 269730 h 1990725"/>
              <a:gd name="connsiteX624" fmla="*/ 3627500 w 4627560"/>
              <a:gd name="connsiteY624" fmla="*/ 452644 h 1990725"/>
              <a:gd name="connsiteX625" fmla="*/ 3585825 w 4627560"/>
              <a:gd name="connsiteY625" fmla="*/ 452644 h 1990725"/>
              <a:gd name="connsiteX626" fmla="*/ 3585825 w 4627560"/>
              <a:gd name="connsiteY626" fmla="*/ 443383 h 1990725"/>
              <a:gd name="connsiteX627" fmla="*/ 3585825 w 4627560"/>
              <a:gd name="connsiteY627" fmla="*/ 436435 h 1990725"/>
              <a:gd name="connsiteX628" fmla="*/ 3548779 w 4627560"/>
              <a:gd name="connsiteY628" fmla="*/ 454958 h 1990725"/>
              <a:gd name="connsiteX629" fmla="*/ 3488579 w 4627560"/>
              <a:gd name="connsiteY629" fmla="*/ 385499 h 1990725"/>
              <a:gd name="connsiteX630" fmla="*/ 3548779 w 4627560"/>
              <a:gd name="connsiteY630" fmla="*/ 318353 h 1990725"/>
              <a:gd name="connsiteX631" fmla="*/ 3583509 w 4627560"/>
              <a:gd name="connsiteY631" fmla="*/ 329930 h 1990725"/>
              <a:gd name="connsiteX632" fmla="*/ 3583509 w 4627560"/>
              <a:gd name="connsiteY632" fmla="*/ 322983 h 1990725"/>
              <a:gd name="connsiteX633" fmla="*/ 84614 w 4627560"/>
              <a:gd name="connsiteY633" fmla="*/ 60763 h 1990725"/>
              <a:gd name="connsiteX634" fmla="*/ 84614 w 4627560"/>
              <a:gd name="connsiteY634" fmla="*/ 1124793 h 1990725"/>
              <a:gd name="connsiteX635" fmla="*/ 4295483 w 4627560"/>
              <a:gd name="connsiteY635" fmla="*/ 1124793 h 1990725"/>
              <a:gd name="connsiteX636" fmla="*/ 4295483 w 4627560"/>
              <a:gd name="connsiteY636" fmla="*/ 60763 h 1990725"/>
              <a:gd name="connsiteX637" fmla="*/ 0 w 4627560"/>
              <a:gd name="connsiteY637" fmla="*/ 0 h 1990725"/>
              <a:gd name="connsiteX638" fmla="*/ 4627560 w 4627560"/>
              <a:gd name="connsiteY638" fmla="*/ 0 h 1990725"/>
              <a:gd name="connsiteX639" fmla="*/ 4627560 w 4627560"/>
              <a:gd name="connsiteY639" fmla="*/ 1990725 h 1990725"/>
              <a:gd name="connsiteX640" fmla="*/ 0 w 4627560"/>
              <a:gd name="connsiteY640" fmla="*/ 1990725 h 1990725"/>
              <a:gd name="connsiteX0" fmla="*/ 1853937 w 4627560"/>
              <a:gd name="connsiteY0" fmla="*/ 635556 h 1990725"/>
              <a:gd name="connsiteX1" fmla="*/ 1819207 w 4627560"/>
              <a:gd name="connsiteY1" fmla="*/ 651765 h 1990725"/>
              <a:gd name="connsiteX2" fmla="*/ 1835414 w 4627560"/>
              <a:gd name="connsiteY2" fmla="*/ 665656 h 1990725"/>
              <a:gd name="connsiteX3" fmla="*/ 1858569 w 4627560"/>
              <a:gd name="connsiteY3" fmla="*/ 637872 h 1990725"/>
              <a:gd name="connsiteX4" fmla="*/ 1858569 w 4627560"/>
              <a:gd name="connsiteY4" fmla="*/ 635556 h 1990725"/>
              <a:gd name="connsiteX5" fmla="*/ 1853937 w 4627560"/>
              <a:gd name="connsiteY5" fmla="*/ 635556 h 1990725"/>
              <a:gd name="connsiteX6" fmla="*/ 392950 w 4627560"/>
              <a:gd name="connsiteY6" fmla="*/ 635556 h 1990725"/>
              <a:gd name="connsiteX7" fmla="*/ 358220 w 4627560"/>
              <a:gd name="connsiteY7" fmla="*/ 651765 h 1990725"/>
              <a:gd name="connsiteX8" fmla="*/ 374427 w 4627560"/>
              <a:gd name="connsiteY8" fmla="*/ 665656 h 1990725"/>
              <a:gd name="connsiteX9" fmla="*/ 397582 w 4627560"/>
              <a:gd name="connsiteY9" fmla="*/ 637872 h 1990725"/>
              <a:gd name="connsiteX10" fmla="*/ 397582 w 4627560"/>
              <a:gd name="connsiteY10" fmla="*/ 635556 h 1990725"/>
              <a:gd name="connsiteX11" fmla="*/ 392950 w 4627560"/>
              <a:gd name="connsiteY11" fmla="*/ 635556 h 1990725"/>
              <a:gd name="connsiteX12" fmla="*/ 1379291 w 4627560"/>
              <a:gd name="connsiteY12" fmla="*/ 600826 h 1990725"/>
              <a:gd name="connsiteX13" fmla="*/ 1351506 w 4627560"/>
              <a:gd name="connsiteY13" fmla="*/ 633242 h 1990725"/>
              <a:gd name="connsiteX14" fmla="*/ 1376975 w 4627560"/>
              <a:gd name="connsiteY14" fmla="*/ 665656 h 1990725"/>
              <a:gd name="connsiteX15" fmla="*/ 1404759 w 4627560"/>
              <a:gd name="connsiteY15" fmla="*/ 633242 h 1990725"/>
              <a:gd name="connsiteX16" fmla="*/ 1379291 w 4627560"/>
              <a:gd name="connsiteY16" fmla="*/ 600826 h 1990725"/>
              <a:gd name="connsiteX17" fmla="*/ 812029 w 4627560"/>
              <a:gd name="connsiteY17" fmla="*/ 598513 h 1990725"/>
              <a:gd name="connsiteX18" fmla="*/ 786560 w 4627560"/>
              <a:gd name="connsiteY18" fmla="*/ 628611 h 1990725"/>
              <a:gd name="connsiteX19" fmla="*/ 814344 w 4627560"/>
              <a:gd name="connsiteY19" fmla="*/ 661026 h 1990725"/>
              <a:gd name="connsiteX20" fmla="*/ 837498 w 4627560"/>
              <a:gd name="connsiteY20" fmla="*/ 628611 h 1990725"/>
              <a:gd name="connsiteX21" fmla="*/ 812029 w 4627560"/>
              <a:gd name="connsiteY21" fmla="*/ 598513 h 1990725"/>
              <a:gd name="connsiteX22" fmla="*/ 2127149 w 4627560"/>
              <a:gd name="connsiteY22" fmla="*/ 596197 h 1990725"/>
              <a:gd name="connsiteX23" fmla="*/ 2101680 w 4627560"/>
              <a:gd name="connsiteY23" fmla="*/ 619350 h 1990725"/>
              <a:gd name="connsiteX24" fmla="*/ 2147987 w 4627560"/>
              <a:gd name="connsiteY24" fmla="*/ 619350 h 1990725"/>
              <a:gd name="connsiteX25" fmla="*/ 2127149 w 4627560"/>
              <a:gd name="connsiteY25" fmla="*/ 596197 h 1990725"/>
              <a:gd name="connsiteX26" fmla="*/ 1138495 w 4627560"/>
              <a:gd name="connsiteY26" fmla="*/ 577673 h 1990725"/>
              <a:gd name="connsiteX27" fmla="*/ 1163963 w 4627560"/>
              <a:gd name="connsiteY27" fmla="*/ 577673 h 1990725"/>
              <a:gd name="connsiteX28" fmla="*/ 1163963 w 4627560"/>
              <a:gd name="connsiteY28" fmla="*/ 684178 h 1990725"/>
              <a:gd name="connsiteX29" fmla="*/ 1138495 w 4627560"/>
              <a:gd name="connsiteY29" fmla="*/ 684178 h 1990725"/>
              <a:gd name="connsiteX30" fmla="*/ 1138495 w 4627560"/>
              <a:gd name="connsiteY30" fmla="*/ 577673 h 1990725"/>
              <a:gd name="connsiteX31" fmla="*/ 573548 w 4627560"/>
              <a:gd name="connsiteY31" fmla="*/ 577673 h 1990725"/>
              <a:gd name="connsiteX32" fmla="*/ 599016 w 4627560"/>
              <a:gd name="connsiteY32" fmla="*/ 577673 h 1990725"/>
              <a:gd name="connsiteX33" fmla="*/ 599016 w 4627560"/>
              <a:gd name="connsiteY33" fmla="*/ 684178 h 1990725"/>
              <a:gd name="connsiteX34" fmla="*/ 573548 w 4627560"/>
              <a:gd name="connsiteY34" fmla="*/ 684178 h 1990725"/>
              <a:gd name="connsiteX35" fmla="*/ 573548 w 4627560"/>
              <a:gd name="connsiteY35" fmla="*/ 577673 h 1990725"/>
              <a:gd name="connsiteX36" fmla="*/ 2261441 w 4627560"/>
              <a:gd name="connsiteY36" fmla="*/ 575358 h 1990725"/>
              <a:gd name="connsiteX37" fmla="*/ 2266071 w 4627560"/>
              <a:gd name="connsiteY37" fmla="*/ 575358 h 1990725"/>
              <a:gd name="connsiteX38" fmla="*/ 2266071 w 4627560"/>
              <a:gd name="connsiteY38" fmla="*/ 600827 h 1990725"/>
              <a:gd name="connsiteX39" fmla="*/ 2259125 w 4627560"/>
              <a:gd name="connsiteY39" fmla="*/ 600827 h 1990725"/>
              <a:gd name="connsiteX40" fmla="*/ 2229025 w 4627560"/>
              <a:gd name="connsiteY40" fmla="*/ 623981 h 1990725"/>
              <a:gd name="connsiteX41" fmla="*/ 2226710 w 4627560"/>
              <a:gd name="connsiteY41" fmla="*/ 640188 h 1990725"/>
              <a:gd name="connsiteX42" fmla="*/ 2226710 w 4627560"/>
              <a:gd name="connsiteY42" fmla="*/ 684179 h 1990725"/>
              <a:gd name="connsiteX43" fmla="*/ 2201241 w 4627560"/>
              <a:gd name="connsiteY43" fmla="*/ 684179 h 1990725"/>
              <a:gd name="connsiteX44" fmla="*/ 2201241 w 4627560"/>
              <a:gd name="connsiteY44" fmla="*/ 577674 h 1990725"/>
              <a:gd name="connsiteX45" fmla="*/ 2226710 w 4627560"/>
              <a:gd name="connsiteY45" fmla="*/ 577674 h 1990725"/>
              <a:gd name="connsiteX46" fmla="*/ 2226710 w 4627560"/>
              <a:gd name="connsiteY46" fmla="*/ 596197 h 1990725"/>
              <a:gd name="connsiteX47" fmla="*/ 2226710 w 4627560"/>
              <a:gd name="connsiteY47" fmla="*/ 603142 h 1990725"/>
              <a:gd name="connsiteX48" fmla="*/ 2261441 w 4627560"/>
              <a:gd name="connsiteY48" fmla="*/ 575358 h 1990725"/>
              <a:gd name="connsiteX49" fmla="*/ 2129464 w 4627560"/>
              <a:gd name="connsiteY49" fmla="*/ 575358 h 1990725"/>
              <a:gd name="connsiteX50" fmla="*/ 2175771 w 4627560"/>
              <a:gd name="connsiteY50" fmla="*/ 626297 h 1990725"/>
              <a:gd name="connsiteX51" fmla="*/ 2175771 w 4627560"/>
              <a:gd name="connsiteY51" fmla="*/ 635558 h 1990725"/>
              <a:gd name="connsiteX52" fmla="*/ 2101680 w 4627560"/>
              <a:gd name="connsiteY52" fmla="*/ 635558 h 1990725"/>
              <a:gd name="connsiteX53" fmla="*/ 2134096 w 4627560"/>
              <a:gd name="connsiteY53" fmla="*/ 663343 h 1990725"/>
              <a:gd name="connsiteX54" fmla="*/ 2164194 w 4627560"/>
              <a:gd name="connsiteY54" fmla="*/ 651765 h 1990725"/>
              <a:gd name="connsiteX55" fmla="*/ 2173455 w 4627560"/>
              <a:gd name="connsiteY55" fmla="*/ 670288 h 1990725"/>
              <a:gd name="connsiteX56" fmla="*/ 2131780 w 4627560"/>
              <a:gd name="connsiteY56" fmla="*/ 686495 h 1990725"/>
              <a:gd name="connsiteX57" fmla="*/ 2073896 w 4627560"/>
              <a:gd name="connsiteY57" fmla="*/ 630927 h 1990725"/>
              <a:gd name="connsiteX58" fmla="*/ 2129464 w 4627560"/>
              <a:gd name="connsiteY58" fmla="*/ 575358 h 1990725"/>
              <a:gd name="connsiteX59" fmla="*/ 1499691 w 4627560"/>
              <a:gd name="connsiteY59" fmla="*/ 575358 h 1990725"/>
              <a:gd name="connsiteX60" fmla="*/ 1534421 w 4627560"/>
              <a:gd name="connsiteY60" fmla="*/ 586935 h 1990725"/>
              <a:gd name="connsiteX61" fmla="*/ 1522843 w 4627560"/>
              <a:gd name="connsiteY61" fmla="*/ 607774 h 1990725"/>
              <a:gd name="connsiteX62" fmla="*/ 1497375 w 4627560"/>
              <a:gd name="connsiteY62" fmla="*/ 598513 h 1990725"/>
              <a:gd name="connsiteX63" fmla="*/ 1483484 w 4627560"/>
              <a:gd name="connsiteY63" fmla="*/ 607774 h 1990725"/>
              <a:gd name="connsiteX64" fmla="*/ 1534421 w 4627560"/>
              <a:gd name="connsiteY64" fmla="*/ 654081 h 1990725"/>
              <a:gd name="connsiteX65" fmla="*/ 1492745 w 4627560"/>
              <a:gd name="connsiteY65" fmla="*/ 686495 h 1990725"/>
              <a:gd name="connsiteX66" fmla="*/ 1451068 w 4627560"/>
              <a:gd name="connsiteY66" fmla="*/ 670288 h 1990725"/>
              <a:gd name="connsiteX67" fmla="*/ 1464961 w 4627560"/>
              <a:gd name="connsiteY67" fmla="*/ 654081 h 1990725"/>
              <a:gd name="connsiteX68" fmla="*/ 1495059 w 4627560"/>
              <a:gd name="connsiteY68" fmla="*/ 665657 h 1990725"/>
              <a:gd name="connsiteX69" fmla="*/ 1508952 w 4627560"/>
              <a:gd name="connsiteY69" fmla="*/ 656395 h 1990725"/>
              <a:gd name="connsiteX70" fmla="*/ 1458013 w 4627560"/>
              <a:gd name="connsiteY70" fmla="*/ 607774 h 1990725"/>
              <a:gd name="connsiteX71" fmla="*/ 1499691 w 4627560"/>
              <a:gd name="connsiteY71" fmla="*/ 575358 h 1990725"/>
              <a:gd name="connsiteX72" fmla="*/ 1261207 w 4627560"/>
              <a:gd name="connsiteY72" fmla="*/ 575358 h 1990725"/>
              <a:gd name="connsiteX73" fmla="*/ 1298253 w 4627560"/>
              <a:gd name="connsiteY73" fmla="*/ 614720 h 1990725"/>
              <a:gd name="connsiteX74" fmla="*/ 1298253 w 4627560"/>
              <a:gd name="connsiteY74" fmla="*/ 684179 h 1990725"/>
              <a:gd name="connsiteX75" fmla="*/ 1272784 w 4627560"/>
              <a:gd name="connsiteY75" fmla="*/ 684179 h 1990725"/>
              <a:gd name="connsiteX76" fmla="*/ 1272784 w 4627560"/>
              <a:gd name="connsiteY76" fmla="*/ 621665 h 1990725"/>
              <a:gd name="connsiteX77" fmla="*/ 1256577 w 4627560"/>
              <a:gd name="connsiteY77" fmla="*/ 600827 h 1990725"/>
              <a:gd name="connsiteX78" fmla="*/ 1228793 w 4627560"/>
              <a:gd name="connsiteY78" fmla="*/ 621665 h 1990725"/>
              <a:gd name="connsiteX79" fmla="*/ 1226477 w 4627560"/>
              <a:gd name="connsiteY79" fmla="*/ 635558 h 1990725"/>
              <a:gd name="connsiteX80" fmla="*/ 1226477 w 4627560"/>
              <a:gd name="connsiteY80" fmla="*/ 684179 h 1990725"/>
              <a:gd name="connsiteX81" fmla="*/ 1198693 w 4627560"/>
              <a:gd name="connsiteY81" fmla="*/ 684179 h 1990725"/>
              <a:gd name="connsiteX82" fmla="*/ 1198693 w 4627560"/>
              <a:gd name="connsiteY82" fmla="*/ 577674 h 1990725"/>
              <a:gd name="connsiteX83" fmla="*/ 1224161 w 4627560"/>
              <a:gd name="connsiteY83" fmla="*/ 577674 h 1990725"/>
              <a:gd name="connsiteX84" fmla="*/ 1224161 w 4627560"/>
              <a:gd name="connsiteY84" fmla="*/ 591565 h 1990725"/>
              <a:gd name="connsiteX85" fmla="*/ 1224161 w 4627560"/>
              <a:gd name="connsiteY85" fmla="*/ 598513 h 1990725"/>
              <a:gd name="connsiteX86" fmla="*/ 1261207 w 4627560"/>
              <a:gd name="connsiteY86" fmla="*/ 575358 h 1990725"/>
              <a:gd name="connsiteX87" fmla="*/ 805083 w 4627560"/>
              <a:gd name="connsiteY87" fmla="*/ 575358 h 1990725"/>
              <a:gd name="connsiteX88" fmla="*/ 837498 w 4627560"/>
              <a:gd name="connsiteY88" fmla="*/ 589251 h 1990725"/>
              <a:gd name="connsiteX89" fmla="*/ 837498 w 4627560"/>
              <a:gd name="connsiteY89" fmla="*/ 586935 h 1990725"/>
              <a:gd name="connsiteX90" fmla="*/ 837498 w 4627560"/>
              <a:gd name="connsiteY90" fmla="*/ 577674 h 1990725"/>
              <a:gd name="connsiteX91" fmla="*/ 862967 w 4627560"/>
              <a:gd name="connsiteY91" fmla="*/ 577674 h 1990725"/>
              <a:gd name="connsiteX92" fmla="*/ 862967 w 4627560"/>
              <a:gd name="connsiteY92" fmla="*/ 677233 h 1990725"/>
              <a:gd name="connsiteX93" fmla="*/ 807399 w 4627560"/>
              <a:gd name="connsiteY93" fmla="*/ 728172 h 1990725"/>
              <a:gd name="connsiteX94" fmla="*/ 770353 w 4627560"/>
              <a:gd name="connsiteY94" fmla="*/ 718910 h 1990725"/>
              <a:gd name="connsiteX95" fmla="*/ 777299 w 4627560"/>
              <a:gd name="connsiteY95" fmla="*/ 698072 h 1990725"/>
              <a:gd name="connsiteX96" fmla="*/ 807399 w 4627560"/>
              <a:gd name="connsiteY96" fmla="*/ 705018 h 1990725"/>
              <a:gd name="connsiteX97" fmla="*/ 837498 w 4627560"/>
              <a:gd name="connsiteY97" fmla="*/ 679549 h 1990725"/>
              <a:gd name="connsiteX98" fmla="*/ 837498 w 4627560"/>
              <a:gd name="connsiteY98" fmla="*/ 672604 h 1990725"/>
              <a:gd name="connsiteX99" fmla="*/ 837498 w 4627560"/>
              <a:gd name="connsiteY99" fmla="*/ 667972 h 1990725"/>
              <a:gd name="connsiteX100" fmla="*/ 807399 w 4627560"/>
              <a:gd name="connsiteY100" fmla="*/ 681865 h 1990725"/>
              <a:gd name="connsiteX101" fmla="*/ 758776 w 4627560"/>
              <a:gd name="connsiteY101" fmla="*/ 628611 h 1990725"/>
              <a:gd name="connsiteX102" fmla="*/ 805083 w 4627560"/>
              <a:gd name="connsiteY102" fmla="*/ 575358 h 1990725"/>
              <a:gd name="connsiteX103" fmla="*/ 696261 w 4627560"/>
              <a:gd name="connsiteY103" fmla="*/ 575358 h 1990725"/>
              <a:gd name="connsiteX104" fmla="*/ 733306 w 4627560"/>
              <a:gd name="connsiteY104" fmla="*/ 614720 h 1990725"/>
              <a:gd name="connsiteX105" fmla="*/ 733306 w 4627560"/>
              <a:gd name="connsiteY105" fmla="*/ 684179 h 1990725"/>
              <a:gd name="connsiteX106" fmla="*/ 707838 w 4627560"/>
              <a:gd name="connsiteY106" fmla="*/ 684179 h 1990725"/>
              <a:gd name="connsiteX107" fmla="*/ 707838 w 4627560"/>
              <a:gd name="connsiteY107" fmla="*/ 621665 h 1990725"/>
              <a:gd name="connsiteX108" fmla="*/ 691631 w 4627560"/>
              <a:gd name="connsiteY108" fmla="*/ 600827 h 1990725"/>
              <a:gd name="connsiteX109" fmla="*/ 663846 w 4627560"/>
              <a:gd name="connsiteY109" fmla="*/ 621665 h 1990725"/>
              <a:gd name="connsiteX110" fmla="*/ 661531 w 4627560"/>
              <a:gd name="connsiteY110" fmla="*/ 635558 h 1990725"/>
              <a:gd name="connsiteX111" fmla="*/ 661531 w 4627560"/>
              <a:gd name="connsiteY111" fmla="*/ 684179 h 1990725"/>
              <a:gd name="connsiteX112" fmla="*/ 636062 w 4627560"/>
              <a:gd name="connsiteY112" fmla="*/ 684179 h 1990725"/>
              <a:gd name="connsiteX113" fmla="*/ 636062 w 4627560"/>
              <a:gd name="connsiteY113" fmla="*/ 577674 h 1990725"/>
              <a:gd name="connsiteX114" fmla="*/ 659215 w 4627560"/>
              <a:gd name="connsiteY114" fmla="*/ 577674 h 1990725"/>
              <a:gd name="connsiteX115" fmla="*/ 659215 w 4627560"/>
              <a:gd name="connsiteY115" fmla="*/ 591565 h 1990725"/>
              <a:gd name="connsiteX116" fmla="*/ 659215 w 4627560"/>
              <a:gd name="connsiteY116" fmla="*/ 598513 h 1990725"/>
              <a:gd name="connsiteX117" fmla="*/ 696261 w 4627560"/>
              <a:gd name="connsiteY117" fmla="*/ 575358 h 1990725"/>
              <a:gd name="connsiteX118" fmla="*/ 1842362 w 4627560"/>
              <a:gd name="connsiteY118" fmla="*/ 573042 h 1990725"/>
              <a:gd name="connsiteX119" fmla="*/ 1886353 w 4627560"/>
              <a:gd name="connsiteY119" fmla="*/ 614719 h 1990725"/>
              <a:gd name="connsiteX120" fmla="*/ 1886353 w 4627560"/>
              <a:gd name="connsiteY120" fmla="*/ 684179 h 1990725"/>
              <a:gd name="connsiteX121" fmla="*/ 1860884 w 4627560"/>
              <a:gd name="connsiteY121" fmla="*/ 684179 h 1990725"/>
              <a:gd name="connsiteX122" fmla="*/ 1860884 w 4627560"/>
              <a:gd name="connsiteY122" fmla="*/ 674918 h 1990725"/>
              <a:gd name="connsiteX123" fmla="*/ 1860884 w 4627560"/>
              <a:gd name="connsiteY123" fmla="*/ 667972 h 1990725"/>
              <a:gd name="connsiteX124" fmla="*/ 1828469 w 4627560"/>
              <a:gd name="connsiteY124" fmla="*/ 686495 h 1990725"/>
              <a:gd name="connsiteX125" fmla="*/ 1791423 w 4627560"/>
              <a:gd name="connsiteY125" fmla="*/ 654079 h 1990725"/>
              <a:gd name="connsiteX126" fmla="*/ 1856253 w 4627560"/>
              <a:gd name="connsiteY126" fmla="*/ 617034 h 1990725"/>
              <a:gd name="connsiteX127" fmla="*/ 1860884 w 4627560"/>
              <a:gd name="connsiteY127" fmla="*/ 617034 h 1990725"/>
              <a:gd name="connsiteX128" fmla="*/ 1860884 w 4627560"/>
              <a:gd name="connsiteY128" fmla="*/ 614719 h 1990725"/>
              <a:gd name="connsiteX129" fmla="*/ 1840046 w 4627560"/>
              <a:gd name="connsiteY129" fmla="*/ 596195 h 1990725"/>
              <a:gd name="connsiteX130" fmla="*/ 1809946 w 4627560"/>
              <a:gd name="connsiteY130" fmla="*/ 605458 h 1990725"/>
              <a:gd name="connsiteX131" fmla="*/ 1800685 w 4627560"/>
              <a:gd name="connsiteY131" fmla="*/ 586935 h 1990725"/>
              <a:gd name="connsiteX132" fmla="*/ 1842362 w 4627560"/>
              <a:gd name="connsiteY132" fmla="*/ 573042 h 1990725"/>
              <a:gd name="connsiteX133" fmla="*/ 379059 w 4627560"/>
              <a:gd name="connsiteY133" fmla="*/ 573042 h 1990725"/>
              <a:gd name="connsiteX134" fmla="*/ 423050 w 4627560"/>
              <a:gd name="connsiteY134" fmla="*/ 614719 h 1990725"/>
              <a:gd name="connsiteX135" fmla="*/ 423050 w 4627560"/>
              <a:gd name="connsiteY135" fmla="*/ 684179 h 1990725"/>
              <a:gd name="connsiteX136" fmla="*/ 397582 w 4627560"/>
              <a:gd name="connsiteY136" fmla="*/ 684179 h 1990725"/>
              <a:gd name="connsiteX137" fmla="*/ 397582 w 4627560"/>
              <a:gd name="connsiteY137" fmla="*/ 674918 h 1990725"/>
              <a:gd name="connsiteX138" fmla="*/ 397582 w 4627560"/>
              <a:gd name="connsiteY138" fmla="*/ 667972 h 1990725"/>
              <a:gd name="connsiteX139" fmla="*/ 365166 w 4627560"/>
              <a:gd name="connsiteY139" fmla="*/ 686495 h 1990725"/>
              <a:gd name="connsiteX140" fmla="*/ 328120 w 4627560"/>
              <a:gd name="connsiteY140" fmla="*/ 654079 h 1990725"/>
              <a:gd name="connsiteX141" fmla="*/ 392950 w 4627560"/>
              <a:gd name="connsiteY141" fmla="*/ 617034 h 1990725"/>
              <a:gd name="connsiteX142" fmla="*/ 397582 w 4627560"/>
              <a:gd name="connsiteY142" fmla="*/ 617034 h 1990725"/>
              <a:gd name="connsiteX143" fmla="*/ 397582 w 4627560"/>
              <a:gd name="connsiteY143" fmla="*/ 614719 h 1990725"/>
              <a:gd name="connsiteX144" fmla="*/ 376743 w 4627560"/>
              <a:gd name="connsiteY144" fmla="*/ 596195 h 1990725"/>
              <a:gd name="connsiteX145" fmla="*/ 346643 w 4627560"/>
              <a:gd name="connsiteY145" fmla="*/ 605458 h 1990725"/>
              <a:gd name="connsiteX146" fmla="*/ 337381 w 4627560"/>
              <a:gd name="connsiteY146" fmla="*/ 586935 h 1990725"/>
              <a:gd name="connsiteX147" fmla="*/ 379059 w 4627560"/>
              <a:gd name="connsiteY147" fmla="*/ 573042 h 1990725"/>
              <a:gd name="connsiteX148" fmla="*/ 2004437 w 4627560"/>
              <a:gd name="connsiteY148" fmla="*/ 549888 h 1990725"/>
              <a:gd name="connsiteX149" fmla="*/ 2029906 w 4627560"/>
              <a:gd name="connsiteY149" fmla="*/ 549888 h 1990725"/>
              <a:gd name="connsiteX150" fmla="*/ 2029906 w 4627560"/>
              <a:gd name="connsiteY150" fmla="*/ 579988 h 1990725"/>
              <a:gd name="connsiteX151" fmla="*/ 2053058 w 4627560"/>
              <a:gd name="connsiteY151" fmla="*/ 579988 h 1990725"/>
              <a:gd name="connsiteX152" fmla="*/ 2053058 w 4627560"/>
              <a:gd name="connsiteY152" fmla="*/ 600827 h 1990725"/>
              <a:gd name="connsiteX153" fmla="*/ 2029906 w 4627560"/>
              <a:gd name="connsiteY153" fmla="*/ 600827 h 1990725"/>
              <a:gd name="connsiteX154" fmla="*/ 2029906 w 4627560"/>
              <a:gd name="connsiteY154" fmla="*/ 642502 h 1990725"/>
              <a:gd name="connsiteX155" fmla="*/ 2050744 w 4627560"/>
              <a:gd name="connsiteY155" fmla="*/ 663341 h 1990725"/>
              <a:gd name="connsiteX156" fmla="*/ 2055374 w 4627560"/>
              <a:gd name="connsiteY156" fmla="*/ 663341 h 1990725"/>
              <a:gd name="connsiteX157" fmla="*/ 2055374 w 4627560"/>
              <a:gd name="connsiteY157" fmla="*/ 686493 h 1990725"/>
              <a:gd name="connsiteX158" fmla="*/ 2046113 w 4627560"/>
              <a:gd name="connsiteY158" fmla="*/ 686493 h 1990725"/>
              <a:gd name="connsiteX159" fmla="*/ 2002121 w 4627560"/>
              <a:gd name="connsiteY159" fmla="*/ 647134 h 1990725"/>
              <a:gd name="connsiteX160" fmla="*/ 2002121 w 4627560"/>
              <a:gd name="connsiteY160" fmla="*/ 600827 h 1990725"/>
              <a:gd name="connsiteX161" fmla="*/ 1990544 w 4627560"/>
              <a:gd name="connsiteY161" fmla="*/ 600827 h 1990725"/>
              <a:gd name="connsiteX162" fmla="*/ 1990544 w 4627560"/>
              <a:gd name="connsiteY162" fmla="*/ 579988 h 1990725"/>
              <a:gd name="connsiteX163" fmla="*/ 2004437 w 4627560"/>
              <a:gd name="connsiteY163" fmla="*/ 579988 h 1990725"/>
              <a:gd name="connsiteX164" fmla="*/ 2004437 w 4627560"/>
              <a:gd name="connsiteY164" fmla="*/ 549888 h 1990725"/>
              <a:gd name="connsiteX165" fmla="*/ 1921084 w 4627560"/>
              <a:gd name="connsiteY165" fmla="*/ 549888 h 1990725"/>
              <a:gd name="connsiteX166" fmla="*/ 1946553 w 4627560"/>
              <a:gd name="connsiteY166" fmla="*/ 549888 h 1990725"/>
              <a:gd name="connsiteX167" fmla="*/ 1946553 w 4627560"/>
              <a:gd name="connsiteY167" fmla="*/ 579988 h 1990725"/>
              <a:gd name="connsiteX168" fmla="*/ 1969705 w 4627560"/>
              <a:gd name="connsiteY168" fmla="*/ 579988 h 1990725"/>
              <a:gd name="connsiteX169" fmla="*/ 1969705 w 4627560"/>
              <a:gd name="connsiteY169" fmla="*/ 600827 h 1990725"/>
              <a:gd name="connsiteX170" fmla="*/ 1946553 w 4627560"/>
              <a:gd name="connsiteY170" fmla="*/ 600827 h 1990725"/>
              <a:gd name="connsiteX171" fmla="*/ 1946553 w 4627560"/>
              <a:gd name="connsiteY171" fmla="*/ 642502 h 1990725"/>
              <a:gd name="connsiteX172" fmla="*/ 1967391 w 4627560"/>
              <a:gd name="connsiteY172" fmla="*/ 663341 h 1990725"/>
              <a:gd name="connsiteX173" fmla="*/ 1972021 w 4627560"/>
              <a:gd name="connsiteY173" fmla="*/ 663341 h 1990725"/>
              <a:gd name="connsiteX174" fmla="*/ 1972021 w 4627560"/>
              <a:gd name="connsiteY174" fmla="*/ 686493 h 1990725"/>
              <a:gd name="connsiteX175" fmla="*/ 1962760 w 4627560"/>
              <a:gd name="connsiteY175" fmla="*/ 686493 h 1990725"/>
              <a:gd name="connsiteX176" fmla="*/ 1918768 w 4627560"/>
              <a:gd name="connsiteY176" fmla="*/ 647134 h 1990725"/>
              <a:gd name="connsiteX177" fmla="*/ 1918768 w 4627560"/>
              <a:gd name="connsiteY177" fmla="*/ 600827 h 1990725"/>
              <a:gd name="connsiteX178" fmla="*/ 1907191 w 4627560"/>
              <a:gd name="connsiteY178" fmla="*/ 600827 h 1990725"/>
              <a:gd name="connsiteX179" fmla="*/ 1907191 w 4627560"/>
              <a:gd name="connsiteY179" fmla="*/ 579988 h 1990725"/>
              <a:gd name="connsiteX180" fmla="*/ 1921084 w 4627560"/>
              <a:gd name="connsiteY180" fmla="*/ 579988 h 1990725"/>
              <a:gd name="connsiteX181" fmla="*/ 1921084 w 4627560"/>
              <a:gd name="connsiteY181" fmla="*/ 549888 h 1990725"/>
              <a:gd name="connsiteX182" fmla="*/ 1627033 w 4627560"/>
              <a:gd name="connsiteY182" fmla="*/ 535996 h 1990725"/>
              <a:gd name="connsiteX183" fmla="*/ 1654818 w 4627560"/>
              <a:gd name="connsiteY183" fmla="*/ 535996 h 1990725"/>
              <a:gd name="connsiteX184" fmla="*/ 1684916 w 4627560"/>
              <a:gd name="connsiteY184" fmla="*/ 610087 h 1990725"/>
              <a:gd name="connsiteX185" fmla="*/ 1691863 w 4627560"/>
              <a:gd name="connsiteY185" fmla="*/ 630926 h 1990725"/>
              <a:gd name="connsiteX186" fmla="*/ 1698809 w 4627560"/>
              <a:gd name="connsiteY186" fmla="*/ 610087 h 1990725"/>
              <a:gd name="connsiteX187" fmla="*/ 1728908 w 4627560"/>
              <a:gd name="connsiteY187" fmla="*/ 535996 h 1990725"/>
              <a:gd name="connsiteX188" fmla="*/ 1756693 w 4627560"/>
              <a:gd name="connsiteY188" fmla="*/ 535996 h 1990725"/>
              <a:gd name="connsiteX189" fmla="*/ 1768268 w 4627560"/>
              <a:gd name="connsiteY189" fmla="*/ 684178 h 1990725"/>
              <a:gd name="connsiteX190" fmla="*/ 1740484 w 4627560"/>
              <a:gd name="connsiteY190" fmla="*/ 684178 h 1990725"/>
              <a:gd name="connsiteX191" fmla="*/ 1733538 w 4627560"/>
              <a:gd name="connsiteY191" fmla="*/ 600826 h 1990725"/>
              <a:gd name="connsiteX192" fmla="*/ 1733538 w 4627560"/>
              <a:gd name="connsiteY192" fmla="*/ 577673 h 1990725"/>
              <a:gd name="connsiteX193" fmla="*/ 1726593 w 4627560"/>
              <a:gd name="connsiteY193" fmla="*/ 600826 h 1990725"/>
              <a:gd name="connsiteX194" fmla="*/ 1703439 w 4627560"/>
              <a:gd name="connsiteY194" fmla="*/ 658710 h 1990725"/>
              <a:gd name="connsiteX195" fmla="*/ 1680286 w 4627560"/>
              <a:gd name="connsiteY195" fmla="*/ 658710 h 1990725"/>
              <a:gd name="connsiteX196" fmla="*/ 1657132 w 4627560"/>
              <a:gd name="connsiteY196" fmla="*/ 600826 h 1990725"/>
              <a:gd name="connsiteX197" fmla="*/ 1647870 w 4627560"/>
              <a:gd name="connsiteY197" fmla="*/ 577673 h 1990725"/>
              <a:gd name="connsiteX198" fmla="*/ 1647870 w 4627560"/>
              <a:gd name="connsiteY198" fmla="*/ 600826 h 1990725"/>
              <a:gd name="connsiteX199" fmla="*/ 1640925 w 4627560"/>
              <a:gd name="connsiteY199" fmla="*/ 684178 h 1990725"/>
              <a:gd name="connsiteX200" fmla="*/ 1613141 w 4627560"/>
              <a:gd name="connsiteY200" fmla="*/ 684178 h 1990725"/>
              <a:gd name="connsiteX201" fmla="*/ 1627033 w 4627560"/>
              <a:gd name="connsiteY201" fmla="*/ 535996 h 1990725"/>
              <a:gd name="connsiteX202" fmla="*/ 1400129 w 4627560"/>
              <a:gd name="connsiteY202" fmla="*/ 535996 h 1990725"/>
              <a:gd name="connsiteX203" fmla="*/ 1425598 w 4627560"/>
              <a:gd name="connsiteY203" fmla="*/ 535996 h 1990725"/>
              <a:gd name="connsiteX204" fmla="*/ 1425598 w 4627560"/>
              <a:gd name="connsiteY204" fmla="*/ 684178 h 1990725"/>
              <a:gd name="connsiteX205" fmla="*/ 1400129 w 4627560"/>
              <a:gd name="connsiteY205" fmla="*/ 684178 h 1990725"/>
              <a:gd name="connsiteX206" fmla="*/ 1400129 w 4627560"/>
              <a:gd name="connsiteY206" fmla="*/ 674917 h 1990725"/>
              <a:gd name="connsiteX207" fmla="*/ 1400129 w 4627560"/>
              <a:gd name="connsiteY207" fmla="*/ 667971 h 1990725"/>
              <a:gd name="connsiteX208" fmla="*/ 1367713 w 4627560"/>
              <a:gd name="connsiteY208" fmla="*/ 686494 h 1990725"/>
              <a:gd name="connsiteX209" fmla="*/ 1321407 w 4627560"/>
              <a:gd name="connsiteY209" fmla="*/ 630926 h 1990725"/>
              <a:gd name="connsiteX210" fmla="*/ 1370029 w 4627560"/>
              <a:gd name="connsiteY210" fmla="*/ 575358 h 1990725"/>
              <a:gd name="connsiteX211" fmla="*/ 1400129 w 4627560"/>
              <a:gd name="connsiteY211" fmla="*/ 589249 h 1990725"/>
              <a:gd name="connsiteX212" fmla="*/ 1400129 w 4627560"/>
              <a:gd name="connsiteY212" fmla="*/ 582303 h 1990725"/>
              <a:gd name="connsiteX213" fmla="*/ 1400129 w 4627560"/>
              <a:gd name="connsiteY213" fmla="*/ 535996 h 1990725"/>
              <a:gd name="connsiteX214" fmla="*/ 1138495 w 4627560"/>
              <a:gd name="connsiteY214" fmla="*/ 535996 h 1990725"/>
              <a:gd name="connsiteX215" fmla="*/ 1163963 w 4627560"/>
              <a:gd name="connsiteY215" fmla="*/ 535996 h 1990725"/>
              <a:gd name="connsiteX216" fmla="*/ 1163963 w 4627560"/>
              <a:gd name="connsiteY216" fmla="*/ 559150 h 1990725"/>
              <a:gd name="connsiteX217" fmla="*/ 1138495 w 4627560"/>
              <a:gd name="connsiteY217" fmla="*/ 559150 h 1990725"/>
              <a:gd name="connsiteX218" fmla="*/ 1138495 w 4627560"/>
              <a:gd name="connsiteY218" fmla="*/ 535996 h 1990725"/>
              <a:gd name="connsiteX219" fmla="*/ 962528 w 4627560"/>
              <a:gd name="connsiteY219" fmla="*/ 535996 h 1990725"/>
              <a:gd name="connsiteX220" fmla="*/ 990312 w 4627560"/>
              <a:gd name="connsiteY220" fmla="*/ 535996 h 1990725"/>
              <a:gd name="connsiteX221" fmla="*/ 1020412 w 4627560"/>
              <a:gd name="connsiteY221" fmla="*/ 610087 h 1990725"/>
              <a:gd name="connsiteX222" fmla="*/ 1027358 w 4627560"/>
              <a:gd name="connsiteY222" fmla="*/ 630926 h 1990725"/>
              <a:gd name="connsiteX223" fmla="*/ 1034304 w 4627560"/>
              <a:gd name="connsiteY223" fmla="*/ 610087 h 1990725"/>
              <a:gd name="connsiteX224" fmla="*/ 1064404 w 4627560"/>
              <a:gd name="connsiteY224" fmla="*/ 535996 h 1990725"/>
              <a:gd name="connsiteX225" fmla="*/ 1092188 w 4627560"/>
              <a:gd name="connsiteY225" fmla="*/ 535996 h 1990725"/>
              <a:gd name="connsiteX226" fmla="*/ 1106079 w 4627560"/>
              <a:gd name="connsiteY226" fmla="*/ 684178 h 1990725"/>
              <a:gd name="connsiteX227" fmla="*/ 1078295 w 4627560"/>
              <a:gd name="connsiteY227" fmla="*/ 684178 h 1990725"/>
              <a:gd name="connsiteX228" fmla="*/ 1071349 w 4627560"/>
              <a:gd name="connsiteY228" fmla="*/ 600826 h 1990725"/>
              <a:gd name="connsiteX229" fmla="*/ 1071349 w 4627560"/>
              <a:gd name="connsiteY229" fmla="*/ 577673 h 1990725"/>
              <a:gd name="connsiteX230" fmla="*/ 1064404 w 4627560"/>
              <a:gd name="connsiteY230" fmla="*/ 600826 h 1990725"/>
              <a:gd name="connsiteX231" fmla="*/ 1041249 w 4627560"/>
              <a:gd name="connsiteY231" fmla="*/ 658710 h 1990725"/>
              <a:gd name="connsiteX232" fmla="*/ 1018097 w 4627560"/>
              <a:gd name="connsiteY232" fmla="*/ 658710 h 1990725"/>
              <a:gd name="connsiteX233" fmla="*/ 994942 w 4627560"/>
              <a:gd name="connsiteY233" fmla="*/ 600826 h 1990725"/>
              <a:gd name="connsiteX234" fmla="*/ 985681 w 4627560"/>
              <a:gd name="connsiteY234" fmla="*/ 577673 h 1990725"/>
              <a:gd name="connsiteX235" fmla="*/ 985681 w 4627560"/>
              <a:gd name="connsiteY235" fmla="*/ 600826 h 1990725"/>
              <a:gd name="connsiteX236" fmla="*/ 978735 w 4627560"/>
              <a:gd name="connsiteY236" fmla="*/ 684178 h 1990725"/>
              <a:gd name="connsiteX237" fmla="*/ 950951 w 4627560"/>
              <a:gd name="connsiteY237" fmla="*/ 684178 h 1990725"/>
              <a:gd name="connsiteX238" fmla="*/ 962528 w 4627560"/>
              <a:gd name="connsiteY238" fmla="*/ 535996 h 1990725"/>
              <a:gd name="connsiteX239" fmla="*/ 573548 w 4627560"/>
              <a:gd name="connsiteY239" fmla="*/ 535996 h 1990725"/>
              <a:gd name="connsiteX240" fmla="*/ 599016 w 4627560"/>
              <a:gd name="connsiteY240" fmla="*/ 535996 h 1990725"/>
              <a:gd name="connsiteX241" fmla="*/ 599016 w 4627560"/>
              <a:gd name="connsiteY241" fmla="*/ 559150 h 1990725"/>
              <a:gd name="connsiteX242" fmla="*/ 573548 w 4627560"/>
              <a:gd name="connsiteY242" fmla="*/ 559150 h 1990725"/>
              <a:gd name="connsiteX243" fmla="*/ 573548 w 4627560"/>
              <a:gd name="connsiteY243" fmla="*/ 535996 h 1990725"/>
              <a:gd name="connsiteX244" fmla="*/ 455465 w 4627560"/>
              <a:gd name="connsiteY244" fmla="*/ 535996 h 1990725"/>
              <a:gd name="connsiteX245" fmla="*/ 480933 w 4627560"/>
              <a:gd name="connsiteY245" fmla="*/ 535996 h 1990725"/>
              <a:gd name="connsiteX246" fmla="*/ 480933 w 4627560"/>
              <a:gd name="connsiteY246" fmla="*/ 614719 h 1990725"/>
              <a:gd name="connsiteX247" fmla="*/ 494826 w 4627560"/>
              <a:gd name="connsiteY247" fmla="*/ 614719 h 1990725"/>
              <a:gd name="connsiteX248" fmla="*/ 520294 w 4627560"/>
              <a:gd name="connsiteY248" fmla="*/ 577673 h 1990725"/>
              <a:gd name="connsiteX249" fmla="*/ 550395 w 4627560"/>
              <a:gd name="connsiteY249" fmla="*/ 577673 h 1990725"/>
              <a:gd name="connsiteX250" fmla="*/ 517978 w 4627560"/>
              <a:gd name="connsiteY250" fmla="*/ 626294 h 1990725"/>
              <a:gd name="connsiteX251" fmla="*/ 555024 w 4627560"/>
              <a:gd name="connsiteY251" fmla="*/ 684178 h 1990725"/>
              <a:gd name="connsiteX252" fmla="*/ 524926 w 4627560"/>
              <a:gd name="connsiteY252" fmla="*/ 684178 h 1990725"/>
              <a:gd name="connsiteX253" fmla="*/ 497142 w 4627560"/>
              <a:gd name="connsiteY253" fmla="*/ 637871 h 1990725"/>
              <a:gd name="connsiteX254" fmla="*/ 480933 w 4627560"/>
              <a:gd name="connsiteY254" fmla="*/ 637871 h 1990725"/>
              <a:gd name="connsiteX255" fmla="*/ 480933 w 4627560"/>
              <a:gd name="connsiteY255" fmla="*/ 684178 h 1990725"/>
              <a:gd name="connsiteX256" fmla="*/ 455465 w 4627560"/>
              <a:gd name="connsiteY256" fmla="*/ 684178 h 1990725"/>
              <a:gd name="connsiteX257" fmla="*/ 455465 w 4627560"/>
              <a:gd name="connsiteY257" fmla="*/ 535996 h 1990725"/>
              <a:gd name="connsiteX258" fmla="*/ 163729 w 4627560"/>
              <a:gd name="connsiteY258" fmla="*/ 535996 h 1990725"/>
              <a:gd name="connsiteX259" fmla="*/ 191513 w 4627560"/>
              <a:gd name="connsiteY259" fmla="*/ 535996 h 1990725"/>
              <a:gd name="connsiteX260" fmla="*/ 221613 w 4627560"/>
              <a:gd name="connsiteY260" fmla="*/ 610087 h 1990725"/>
              <a:gd name="connsiteX261" fmla="*/ 228559 w 4627560"/>
              <a:gd name="connsiteY261" fmla="*/ 630926 h 1990725"/>
              <a:gd name="connsiteX262" fmla="*/ 235505 w 4627560"/>
              <a:gd name="connsiteY262" fmla="*/ 610087 h 1990725"/>
              <a:gd name="connsiteX263" fmla="*/ 265605 w 4627560"/>
              <a:gd name="connsiteY263" fmla="*/ 535996 h 1990725"/>
              <a:gd name="connsiteX264" fmla="*/ 295705 w 4627560"/>
              <a:gd name="connsiteY264" fmla="*/ 535996 h 1990725"/>
              <a:gd name="connsiteX265" fmla="*/ 307282 w 4627560"/>
              <a:gd name="connsiteY265" fmla="*/ 684178 h 1990725"/>
              <a:gd name="connsiteX266" fmla="*/ 279496 w 4627560"/>
              <a:gd name="connsiteY266" fmla="*/ 684178 h 1990725"/>
              <a:gd name="connsiteX267" fmla="*/ 272550 w 4627560"/>
              <a:gd name="connsiteY267" fmla="*/ 600826 h 1990725"/>
              <a:gd name="connsiteX268" fmla="*/ 272550 w 4627560"/>
              <a:gd name="connsiteY268" fmla="*/ 577673 h 1990725"/>
              <a:gd name="connsiteX269" fmla="*/ 265605 w 4627560"/>
              <a:gd name="connsiteY269" fmla="*/ 600826 h 1990725"/>
              <a:gd name="connsiteX270" fmla="*/ 242450 w 4627560"/>
              <a:gd name="connsiteY270" fmla="*/ 658710 h 1990725"/>
              <a:gd name="connsiteX271" fmla="*/ 219298 w 4627560"/>
              <a:gd name="connsiteY271" fmla="*/ 658710 h 1990725"/>
              <a:gd name="connsiteX272" fmla="*/ 196143 w 4627560"/>
              <a:gd name="connsiteY272" fmla="*/ 600826 h 1990725"/>
              <a:gd name="connsiteX273" fmla="*/ 186882 w 4627560"/>
              <a:gd name="connsiteY273" fmla="*/ 577673 h 1990725"/>
              <a:gd name="connsiteX274" fmla="*/ 186882 w 4627560"/>
              <a:gd name="connsiteY274" fmla="*/ 600826 h 1990725"/>
              <a:gd name="connsiteX275" fmla="*/ 179937 w 4627560"/>
              <a:gd name="connsiteY275" fmla="*/ 684178 h 1990725"/>
              <a:gd name="connsiteX276" fmla="*/ 152152 w 4627560"/>
              <a:gd name="connsiteY276" fmla="*/ 684178 h 1990725"/>
              <a:gd name="connsiteX277" fmla="*/ 163729 w 4627560"/>
              <a:gd name="connsiteY277" fmla="*/ 535996 h 1990725"/>
              <a:gd name="connsiteX278" fmla="*/ 3727060 w 4627560"/>
              <a:gd name="connsiteY278" fmla="*/ 397075 h 1990725"/>
              <a:gd name="connsiteX279" fmla="*/ 3696961 w 4627560"/>
              <a:gd name="connsiteY279" fmla="*/ 410966 h 1990725"/>
              <a:gd name="connsiteX280" fmla="*/ 3710853 w 4627560"/>
              <a:gd name="connsiteY280" fmla="*/ 422543 h 1990725"/>
              <a:gd name="connsiteX281" fmla="*/ 3731692 w 4627560"/>
              <a:gd name="connsiteY281" fmla="*/ 399391 h 1990725"/>
              <a:gd name="connsiteX282" fmla="*/ 3731692 w 4627560"/>
              <a:gd name="connsiteY282" fmla="*/ 397075 h 1990725"/>
              <a:gd name="connsiteX283" fmla="*/ 3727060 w 4627560"/>
              <a:gd name="connsiteY283" fmla="*/ 397075 h 1990725"/>
              <a:gd name="connsiteX284" fmla="*/ 485567 w 4627560"/>
              <a:gd name="connsiteY284" fmla="*/ 397075 h 1990725"/>
              <a:gd name="connsiteX285" fmla="*/ 455467 w 4627560"/>
              <a:gd name="connsiteY285" fmla="*/ 410966 h 1990725"/>
              <a:gd name="connsiteX286" fmla="*/ 469360 w 4627560"/>
              <a:gd name="connsiteY286" fmla="*/ 422543 h 1990725"/>
              <a:gd name="connsiteX287" fmla="*/ 490199 w 4627560"/>
              <a:gd name="connsiteY287" fmla="*/ 399391 h 1990725"/>
              <a:gd name="connsiteX288" fmla="*/ 490199 w 4627560"/>
              <a:gd name="connsiteY288" fmla="*/ 397075 h 1990725"/>
              <a:gd name="connsiteX289" fmla="*/ 485567 w 4627560"/>
              <a:gd name="connsiteY289" fmla="*/ 397075 h 1990725"/>
              <a:gd name="connsiteX290" fmla="*/ 3558040 w 4627560"/>
              <a:gd name="connsiteY290" fmla="*/ 355399 h 1990725"/>
              <a:gd name="connsiteX291" fmla="*/ 3532570 w 4627560"/>
              <a:gd name="connsiteY291" fmla="*/ 387813 h 1990725"/>
              <a:gd name="connsiteX292" fmla="*/ 3558040 w 4627560"/>
              <a:gd name="connsiteY292" fmla="*/ 420228 h 1990725"/>
              <a:gd name="connsiteX293" fmla="*/ 3583509 w 4627560"/>
              <a:gd name="connsiteY293" fmla="*/ 387813 h 1990725"/>
              <a:gd name="connsiteX294" fmla="*/ 3558040 w 4627560"/>
              <a:gd name="connsiteY294" fmla="*/ 355399 h 1990725"/>
              <a:gd name="connsiteX295" fmla="*/ 2909739 w 4627560"/>
              <a:gd name="connsiteY295" fmla="*/ 355399 h 1990725"/>
              <a:gd name="connsiteX296" fmla="*/ 2879639 w 4627560"/>
              <a:gd name="connsiteY296" fmla="*/ 387814 h 1990725"/>
              <a:gd name="connsiteX297" fmla="*/ 2909739 w 4627560"/>
              <a:gd name="connsiteY297" fmla="*/ 420228 h 1990725"/>
              <a:gd name="connsiteX298" fmla="*/ 2939839 w 4627560"/>
              <a:gd name="connsiteY298" fmla="*/ 387814 h 1990725"/>
              <a:gd name="connsiteX299" fmla="*/ 2909739 w 4627560"/>
              <a:gd name="connsiteY299" fmla="*/ 355399 h 1990725"/>
              <a:gd name="connsiteX300" fmla="*/ 3294090 w 4627560"/>
              <a:gd name="connsiteY300" fmla="*/ 353083 h 1990725"/>
              <a:gd name="connsiteX301" fmla="*/ 3273251 w 4627560"/>
              <a:gd name="connsiteY301" fmla="*/ 371606 h 1990725"/>
              <a:gd name="connsiteX302" fmla="*/ 3310297 w 4627560"/>
              <a:gd name="connsiteY302" fmla="*/ 371606 h 1990725"/>
              <a:gd name="connsiteX303" fmla="*/ 3294090 w 4627560"/>
              <a:gd name="connsiteY303" fmla="*/ 353083 h 1990725"/>
              <a:gd name="connsiteX304" fmla="*/ 1937291 w 4627560"/>
              <a:gd name="connsiteY304" fmla="*/ 353083 h 1990725"/>
              <a:gd name="connsiteX305" fmla="*/ 1916452 w 4627560"/>
              <a:gd name="connsiteY305" fmla="*/ 371606 h 1990725"/>
              <a:gd name="connsiteX306" fmla="*/ 1953498 w 4627560"/>
              <a:gd name="connsiteY306" fmla="*/ 371606 h 1990725"/>
              <a:gd name="connsiteX307" fmla="*/ 1937291 w 4627560"/>
              <a:gd name="connsiteY307" fmla="*/ 353083 h 1990725"/>
              <a:gd name="connsiteX308" fmla="*/ 2266071 w 4627560"/>
              <a:gd name="connsiteY308" fmla="*/ 322985 h 1990725"/>
              <a:gd name="connsiteX309" fmla="*/ 2310062 w 4627560"/>
              <a:gd name="connsiteY309" fmla="*/ 322985 h 1990725"/>
              <a:gd name="connsiteX310" fmla="*/ 2310062 w 4627560"/>
              <a:gd name="connsiteY310" fmla="*/ 452644 h 1990725"/>
              <a:gd name="connsiteX311" fmla="*/ 2266071 w 4627560"/>
              <a:gd name="connsiteY311" fmla="*/ 452644 h 1990725"/>
              <a:gd name="connsiteX312" fmla="*/ 2266071 w 4627560"/>
              <a:gd name="connsiteY312" fmla="*/ 322985 h 1990725"/>
              <a:gd name="connsiteX313" fmla="*/ 1647875 w 4627560"/>
              <a:gd name="connsiteY313" fmla="*/ 322985 h 1990725"/>
              <a:gd name="connsiteX314" fmla="*/ 1691866 w 4627560"/>
              <a:gd name="connsiteY314" fmla="*/ 322985 h 1990725"/>
              <a:gd name="connsiteX315" fmla="*/ 1691866 w 4627560"/>
              <a:gd name="connsiteY315" fmla="*/ 452644 h 1990725"/>
              <a:gd name="connsiteX316" fmla="*/ 1647875 w 4627560"/>
              <a:gd name="connsiteY316" fmla="*/ 452644 h 1990725"/>
              <a:gd name="connsiteX317" fmla="*/ 1647875 w 4627560"/>
              <a:gd name="connsiteY317" fmla="*/ 322985 h 1990725"/>
              <a:gd name="connsiteX318" fmla="*/ 3379758 w 4627560"/>
              <a:gd name="connsiteY318" fmla="*/ 322984 h 1990725"/>
              <a:gd name="connsiteX319" fmla="*/ 3382074 w 4627560"/>
              <a:gd name="connsiteY319" fmla="*/ 322984 h 1990725"/>
              <a:gd name="connsiteX320" fmla="*/ 3423749 w 4627560"/>
              <a:gd name="connsiteY320" fmla="*/ 322984 h 1990725"/>
              <a:gd name="connsiteX321" fmla="*/ 3423749 w 4627560"/>
              <a:gd name="connsiteY321" fmla="*/ 346139 h 1990725"/>
              <a:gd name="connsiteX322" fmla="*/ 3423749 w 4627560"/>
              <a:gd name="connsiteY322" fmla="*/ 355400 h 1990725"/>
              <a:gd name="connsiteX323" fmla="*/ 3465426 w 4627560"/>
              <a:gd name="connsiteY323" fmla="*/ 322984 h 1990725"/>
              <a:gd name="connsiteX324" fmla="*/ 3470058 w 4627560"/>
              <a:gd name="connsiteY324" fmla="*/ 322984 h 1990725"/>
              <a:gd name="connsiteX325" fmla="*/ 3470058 w 4627560"/>
              <a:gd name="connsiteY325" fmla="*/ 366976 h 1990725"/>
              <a:gd name="connsiteX326" fmla="*/ 3460795 w 4627560"/>
              <a:gd name="connsiteY326" fmla="*/ 366976 h 1990725"/>
              <a:gd name="connsiteX327" fmla="*/ 3426065 w 4627560"/>
              <a:gd name="connsiteY327" fmla="*/ 390130 h 1990725"/>
              <a:gd name="connsiteX328" fmla="*/ 3423749 w 4627560"/>
              <a:gd name="connsiteY328" fmla="*/ 408653 h 1990725"/>
              <a:gd name="connsiteX329" fmla="*/ 3423749 w 4627560"/>
              <a:gd name="connsiteY329" fmla="*/ 452644 h 1990725"/>
              <a:gd name="connsiteX330" fmla="*/ 3379758 w 4627560"/>
              <a:gd name="connsiteY330" fmla="*/ 452644 h 1990725"/>
              <a:gd name="connsiteX331" fmla="*/ 3379758 w 4627560"/>
              <a:gd name="connsiteY331" fmla="*/ 322984 h 1990725"/>
              <a:gd name="connsiteX332" fmla="*/ 2025275 w 4627560"/>
              <a:gd name="connsiteY332" fmla="*/ 322984 h 1990725"/>
              <a:gd name="connsiteX333" fmla="*/ 2027591 w 4627560"/>
              <a:gd name="connsiteY333" fmla="*/ 322984 h 1990725"/>
              <a:gd name="connsiteX334" fmla="*/ 2069266 w 4627560"/>
              <a:gd name="connsiteY334" fmla="*/ 322984 h 1990725"/>
              <a:gd name="connsiteX335" fmla="*/ 2069266 w 4627560"/>
              <a:gd name="connsiteY335" fmla="*/ 346139 h 1990725"/>
              <a:gd name="connsiteX336" fmla="*/ 2069266 w 4627560"/>
              <a:gd name="connsiteY336" fmla="*/ 355400 h 1990725"/>
              <a:gd name="connsiteX337" fmla="*/ 2110943 w 4627560"/>
              <a:gd name="connsiteY337" fmla="*/ 322984 h 1990725"/>
              <a:gd name="connsiteX338" fmla="*/ 2115573 w 4627560"/>
              <a:gd name="connsiteY338" fmla="*/ 322984 h 1990725"/>
              <a:gd name="connsiteX339" fmla="*/ 2115573 w 4627560"/>
              <a:gd name="connsiteY339" fmla="*/ 366976 h 1990725"/>
              <a:gd name="connsiteX340" fmla="*/ 2106312 w 4627560"/>
              <a:gd name="connsiteY340" fmla="*/ 366976 h 1990725"/>
              <a:gd name="connsiteX341" fmla="*/ 2071582 w 4627560"/>
              <a:gd name="connsiteY341" fmla="*/ 390130 h 1990725"/>
              <a:gd name="connsiteX342" fmla="*/ 2069266 w 4627560"/>
              <a:gd name="connsiteY342" fmla="*/ 408653 h 1990725"/>
              <a:gd name="connsiteX343" fmla="*/ 2069266 w 4627560"/>
              <a:gd name="connsiteY343" fmla="*/ 452644 h 1990725"/>
              <a:gd name="connsiteX344" fmla="*/ 2025275 w 4627560"/>
              <a:gd name="connsiteY344" fmla="*/ 452644 h 1990725"/>
              <a:gd name="connsiteX345" fmla="*/ 2025275 w 4627560"/>
              <a:gd name="connsiteY345" fmla="*/ 322984 h 1990725"/>
              <a:gd name="connsiteX346" fmla="*/ 1712702 w 4627560"/>
              <a:gd name="connsiteY346" fmla="*/ 322984 h 1990725"/>
              <a:gd name="connsiteX347" fmla="*/ 1759009 w 4627560"/>
              <a:gd name="connsiteY347" fmla="*/ 322984 h 1990725"/>
              <a:gd name="connsiteX348" fmla="*/ 1779848 w 4627560"/>
              <a:gd name="connsiteY348" fmla="*/ 392446 h 1990725"/>
              <a:gd name="connsiteX349" fmla="*/ 1784478 w 4627560"/>
              <a:gd name="connsiteY349" fmla="*/ 415598 h 1990725"/>
              <a:gd name="connsiteX350" fmla="*/ 1789109 w 4627560"/>
              <a:gd name="connsiteY350" fmla="*/ 392446 h 1990725"/>
              <a:gd name="connsiteX351" fmla="*/ 1809948 w 4627560"/>
              <a:gd name="connsiteY351" fmla="*/ 322984 h 1990725"/>
              <a:gd name="connsiteX352" fmla="*/ 1856255 w 4627560"/>
              <a:gd name="connsiteY352" fmla="*/ 322984 h 1990725"/>
              <a:gd name="connsiteX353" fmla="*/ 1812262 w 4627560"/>
              <a:gd name="connsiteY353" fmla="*/ 454960 h 1990725"/>
              <a:gd name="connsiteX354" fmla="*/ 1759009 w 4627560"/>
              <a:gd name="connsiteY354" fmla="*/ 454960 h 1990725"/>
              <a:gd name="connsiteX355" fmla="*/ 1712702 w 4627560"/>
              <a:gd name="connsiteY355" fmla="*/ 322984 h 1990725"/>
              <a:gd name="connsiteX356" fmla="*/ 304969 w 4627560"/>
              <a:gd name="connsiteY356" fmla="*/ 322984 h 1990725"/>
              <a:gd name="connsiteX357" fmla="*/ 307285 w 4627560"/>
              <a:gd name="connsiteY357" fmla="*/ 322984 h 1990725"/>
              <a:gd name="connsiteX358" fmla="*/ 348960 w 4627560"/>
              <a:gd name="connsiteY358" fmla="*/ 322984 h 1990725"/>
              <a:gd name="connsiteX359" fmla="*/ 348960 w 4627560"/>
              <a:gd name="connsiteY359" fmla="*/ 346139 h 1990725"/>
              <a:gd name="connsiteX360" fmla="*/ 348960 w 4627560"/>
              <a:gd name="connsiteY360" fmla="*/ 355400 h 1990725"/>
              <a:gd name="connsiteX361" fmla="*/ 390637 w 4627560"/>
              <a:gd name="connsiteY361" fmla="*/ 322984 h 1990725"/>
              <a:gd name="connsiteX362" fmla="*/ 395267 w 4627560"/>
              <a:gd name="connsiteY362" fmla="*/ 322984 h 1990725"/>
              <a:gd name="connsiteX363" fmla="*/ 395267 w 4627560"/>
              <a:gd name="connsiteY363" fmla="*/ 366976 h 1990725"/>
              <a:gd name="connsiteX364" fmla="*/ 386005 w 4627560"/>
              <a:gd name="connsiteY364" fmla="*/ 366976 h 1990725"/>
              <a:gd name="connsiteX365" fmla="*/ 351276 w 4627560"/>
              <a:gd name="connsiteY365" fmla="*/ 390130 h 1990725"/>
              <a:gd name="connsiteX366" fmla="*/ 348960 w 4627560"/>
              <a:gd name="connsiteY366" fmla="*/ 408653 h 1990725"/>
              <a:gd name="connsiteX367" fmla="*/ 348960 w 4627560"/>
              <a:gd name="connsiteY367" fmla="*/ 452644 h 1990725"/>
              <a:gd name="connsiteX368" fmla="*/ 304969 w 4627560"/>
              <a:gd name="connsiteY368" fmla="*/ 452644 h 1990725"/>
              <a:gd name="connsiteX369" fmla="*/ 304969 w 4627560"/>
              <a:gd name="connsiteY369" fmla="*/ 322984 h 1990725"/>
              <a:gd name="connsiteX370" fmla="*/ 3893766 w 4627560"/>
              <a:gd name="connsiteY370" fmla="*/ 320668 h 1990725"/>
              <a:gd name="connsiteX371" fmla="*/ 3930813 w 4627560"/>
              <a:gd name="connsiteY371" fmla="*/ 343823 h 1990725"/>
              <a:gd name="connsiteX372" fmla="*/ 3972489 w 4627560"/>
              <a:gd name="connsiteY372" fmla="*/ 320668 h 1990725"/>
              <a:gd name="connsiteX373" fmla="*/ 4014166 w 4627560"/>
              <a:gd name="connsiteY373" fmla="*/ 369291 h 1990725"/>
              <a:gd name="connsiteX374" fmla="*/ 4014166 w 4627560"/>
              <a:gd name="connsiteY374" fmla="*/ 452644 h 1990725"/>
              <a:gd name="connsiteX375" fmla="*/ 3970173 w 4627560"/>
              <a:gd name="connsiteY375" fmla="*/ 452644 h 1990725"/>
              <a:gd name="connsiteX376" fmla="*/ 3970173 w 4627560"/>
              <a:gd name="connsiteY376" fmla="*/ 373921 h 1990725"/>
              <a:gd name="connsiteX377" fmla="*/ 3960912 w 4627560"/>
              <a:gd name="connsiteY377" fmla="*/ 357714 h 1990725"/>
              <a:gd name="connsiteX378" fmla="*/ 3937759 w 4627560"/>
              <a:gd name="connsiteY378" fmla="*/ 383182 h 1990725"/>
              <a:gd name="connsiteX379" fmla="*/ 3937759 w 4627560"/>
              <a:gd name="connsiteY379" fmla="*/ 399391 h 1990725"/>
              <a:gd name="connsiteX380" fmla="*/ 3937759 w 4627560"/>
              <a:gd name="connsiteY380" fmla="*/ 452644 h 1990725"/>
              <a:gd name="connsiteX381" fmla="*/ 3893766 w 4627560"/>
              <a:gd name="connsiteY381" fmla="*/ 452644 h 1990725"/>
              <a:gd name="connsiteX382" fmla="*/ 3893766 w 4627560"/>
              <a:gd name="connsiteY382" fmla="*/ 373921 h 1990725"/>
              <a:gd name="connsiteX383" fmla="*/ 3884505 w 4627560"/>
              <a:gd name="connsiteY383" fmla="*/ 357714 h 1990725"/>
              <a:gd name="connsiteX384" fmla="*/ 3861352 w 4627560"/>
              <a:gd name="connsiteY384" fmla="*/ 380868 h 1990725"/>
              <a:gd name="connsiteX385" fmla="*/ 3859036 w 4627560"/>
              <a:gd name="connsiteY385" fmla="*/ 397075 h 1990725"/>
              <a:gd name="connsiteX386" fmla="*/ 3859036 w 4627560"/>
              <a:gd name="connsiteY386" fmla="*/ 452644 h 1990725"/>
              <a:gd name="connsiteX387" fmla="*/ 3815045 w 4627560"/>
              <a:gd name="connsiteY387" fmla="*/ 452644 h 1990725"/>
              <a:gd name="connsiteX388" fmla="*/ 3815045 w 4627560"/>
              <a:gd name="connsiteY388" fmla="*/ 322984 h 1990725"/>
              <a:gd name="connsiteX389" fmla="*/ 3854406 w 4627560"/>
              <a:gd name="connsiteY389" fmla="*/ 322984 h 1990725"/>
              <a:gd name="connsiteX390" fmla="*/ 3854406 w 4627560"/>
              <a:gd name="connsiteY390" fmla="*/ 334561 h 1990725"/>
              <a:gd name="connsiteX391" fmla="*/ 3854406 w 4627560"/>
              <a:gd name="connsiteY391" fmla="*/ 343823 h 1990725"/>
              <a:gd name="connsiteX392" fmla="*/ 3893766 w 4627560"/>
              <a:gd name="connsiteY392" fmla="*/ 320668 h 1990725"/>
              <a:gd name="connsiteX393" fmla="*/ 3717799 w 4627560"/>
              <a:gd name="connsiteY393" fmla="*/ 320668 h 1990725"/>
              <a:gd name="connsiteX394" fmla="*/ 3777999 w 4627560"/>
              <a:gd name="connsiteY394" fmla="*/ 373921 h 1990725"/>
              <a:gd name="connsiteX395" fmla="*/ 3777999 w 4627560"/>
              <a:gd name="connsiteY395" fmla="*/ 452643 h 1990725"/>
              <a:gd name="connsiteX396" fmla="*/ 3738638 w 4627560"/>
              <a:gd name="connsiteY396" fmla="*/ 452643 h 1990725"/>
              <a:gd name="connsiteX397" fmla="*/ 3738638 w 4627560"/>
              <a:gd name="connsiteY397" fmla="*/ 445697 h 1990725"/>
              <a:gd name="connsiteX398" fmla="*/ 3738638 w 4627560"/>
              <a:gd name="connsiteY398" fmla="*/ 436436 h 1990725"/>
              <a:gd name="connsiteX399" fmla="*/ 3701592 w 4627560"/>
              <a:gd name="connsiteY399" fmla="*/ 454959 h 1990725"/>
              <a:gd name="connsiteX400" fmla="*/ 3657601 w 4627560"/>
              <a:gd name="connsiteY400" fmla="*/ 413282 h 1990725"/>
              <a:gd name="connsiteX401" fmla="*/ 3731692 w 4627560"/>
              <a:gd name="connsiteY401" fmla="*/ 371607 h 1990725"/>
              <a:gd name="connsiteX402" fmla="*/ 3713169 w 4627560"/>
              <a:gd name="connsiteY402" fmla="*/ 355398 h 1990725"/>
              <a:gd name="connsiteX403" fmla="*/ 3678438 w 4627560"/>
              <a:gd name="connsiteY403" fmla="*/ 366975 h 1990725"/>
              <a:gd name="connsiteX404" fmla="*/ 3662231 w 4627560"/>
              <a:gd name="connsiteY404" fmla="*/ 336875 h 1990725"/>
              <a:gd name="connsiteX405" fmla="*/ 3717799 w 4627560"/>
              <a:gd name="connsiteY405" fmla="*/ 320668 h 1990725"/>
              <a:gd name="connsiteX406" fmla="*/ 2187348 w 4627560"/>
              <a:gd name="connsiteY406" fmla="*/ 320668 h 1990725"/>
              <a:gd name="connsiteX407" fmla="*/ 2233655 w 4627560"/>
              <a:gd name="connsiteY407" fmla="*/ 334561 h 1990725"/>
              <a:gd name="connsiteX408" fmla="*/ 2219764 w 4627560"/>
              <a:gd name="connsiteY408" fmla="*/ 366975 h 1990725"/>
              <a:gd name="connsiteX409" fmla="*/ 2189664 w 4627560"/>
              <a:gd name="connsiteY409" fmla="*/ 355398 h 1990725"/>
              <a:gd name="connsiteX410" fmla="*/ 2175771 w 4627560"/>
              <a:gd name="connsiteY410" fmla="*/ 362345 h 1990725"/>
              <a:gd name="connsiteX411" fmla="*/ 2238287 w 4627560"/>
              <a:gd name="connsiteY411" fmla="*/ 415598 h 1990725"/>
              <a:gd name="connsiteX412" fmla="*/ 2185033 w 4627560"/>
              <a:gd name="connsiteY412" fmla="*/ 457275 h 1990725"/>
              <a:gd name="connsiteX413" fmla="*/ 2131780 w 4627560"/>
              <a:gd name="connsiteY413" fmla="*/ 438750 h 1990725"/>
              <a:gd name="connsiteX414" fmla="*/ 2150303 w 4627560"/>
              <a:gd name="connsiteY414" fmla="*/ 408652 h 1990725"/>
              <a:gd name="connsiteX415" fmla="*/ 2182718 w 4627560"/>
              <a:gd name="connsiteY415" fmla="*/ 422543 h 1990725"/>
              <a:gd name="connsiteX416" fmla="*/ 2196610 w 4627560"/>
              <a:gd name="connsiteY416" fmla="*/ 415598 h 1990725"/>
              <a:gd name="connsiteX417" fmla="*/ 2134096 w 4627560"/>
              <a:gd name="connsiteY417" fmla="*/ 360030 h 1990725"/>
              <a:gd name="connsiteX418" fmla="*/ 2187348 w 4627560"/>
              <a:gd name="connsiteY418" fmla="*/ 320668 h 1990725"/>
              <a:gd name="connsiteX419" fmla="*/ 1564521 w 4627560"/>
              <a:gd name="connsiteY419" fmla="*/ 320668 h 1990725"/>
              <a:gd name="connsiteX420" fmla="*/ 1610828 w 4627560"/>
              <a:gd name="connsiteY420" fmla="*/ 369291 h 1990725"/>
              <a:gd name="connsiteX421" fmla="*/ 1610828 w 4627560"/>
              <a:gd name="connsiteY421" fmla="*/ 452644 h 1990725"/>
              <a:gd name="connsiteX422" fmla="*/ 1569152 w 4627560"/>
              <a:gd name="connsiteY422" fmla="*/ 452644 h 1990725"/>
              <a:gd name="connsiteX423" fmla="*/ 1569152 w 4627560"/>
              <a:gd name="connsiteY423" fmla="*/ 376237 h 1990725"/>
              <a:gd name="connsiteX424" fmla="*/ 1555260 w 4627560"/>
              <a:gd name="connsiteY424" fmla="*/ 360030 h 1990725"/>
              <a:gd name="connsiteX425" fmla="*/ 1529791 w 4627560"/>
              <a:gd name="connsiteY425" fmla="*/ 378553 h 1990725"/>
              <a:gd name="connsiteX426" fmla="*/ 1527475 w 4627560"/>
              <a:gd name="connsiteY426" fmla="*/ 394760 h 1990725"/>
              <a:gd name="connsiteX427" fmla="*/ 1527475 w 4627560"/>
              <a:gd name="connsiteY427" fmla="*/ 452644 h 1990725"/>
              <a:gd name="connsiteX428" fmla="*/ 1483484 w 4627560"/>
              <a:gd name="connsiteY428" fmla="*/ 452644 h 1990725"/>
              <a:gd name="connsiteX429" fmla="*/ 1483484 w 4627560"/>
              <a:gd name="connsiteY429" fmla="*/ 322984 h 1990725"/>
              <a:gd name="connsiteX430" fmla="*/ 1522846 w 4627560"/>
              <a:gd name="connsiteY430" fmla="*/ 322984 h 1990725"/>
              <a:gd name="connsiteX431" fmla="*/ 1522846 w 4627560"/>
              <a:gd name="connsiteY431" fmla="*/ 334561 h 1990725"/>
              <a:gd name="connsiteX432" fmla="*/ 1522846 w 4627560"/>
              <a:gd name="connsiteY432" fmla="*/ 343823 h 1990725"/>
              <a:gd name="connsiteX433" fmla="*/ 1564521 w 4627560"/>
              <a:gd name="connsiteY433" fmla="*/ 320668 h 1990725"/>
              <a:gd name="connsiteX434" fmla="*/ 1145442 w 4627560"/>
              <a:gd name="connsiteY434" fmla="*/ 320668 h 1990725"/>
              <a:gd name="connsiteX435" fmla="*/ 1191749 w 4627560"/>
              <a:gd name="connsiteY435" fmla="*/ 334561 h 1990725"/>
              <a:gd name="connsiteX436" fmla="*/ 1175542 w 4627560"/>
              <a:gd name="connsiteY436" fmla="*/ 366975 h 1990725"/>
              <a:gd name="connsiteX437" fmla="*/ 1145442 w 4627560"/>
              <a:gd name="connsiteY437" fmla="*/ 355398 h 1990725"/>
              <a:gd name="connsiteX438" fmla="*/ 1131549 w 4627560"/>
              <a:gd name="connsiteY438" fmla="*/ 362345 h 1990725"/>
              <a:gd name="connsiteX439" fmla="*/ 1194065 w 4627560"/>
              <a:gd name="connsiteY439" fmla="*/ 415598 h 1990725"/>
              <a:gd name="connsiteX440" fmla="*/ 1140811 w 4627560"/>
              <a:gd name="connsiteY440" fmla="*/ 457275 h 1990725"/>
              <a:gd name="connsiteX441" fmla="*/ 1087558 w 4627560"/>
              <a:gd name="connsiteY441" fmla="*/ 438750 h 1990725"/>
              <a:gd name="connsiteX442" fmla="*/ 1108397 w 4627560"/>
              <a:gd name="connsiteY442" fmla="*/ 408652 h 1990725"/>
              <a:gd name="connsiteX443" fmla="*/ 1140811 w 4627560"/>
              <a:gd name="connsiteY443" fmla="*/ 422543 h 1990725"/>
              <a:gd name="connsiteX444" fmla="*/ 1154703 w 4627560"/>
              <a:gd name="connsiteY444" fmla="*/ 415598 h 1990725"/>
              <a:gd name="connsiteX445" fmla="*/ 1092190 w 4627560"/>
              <a:gd name="connsiteY445" fmla="*/ 360030 h 1990725"/>
              <a:gd name="connsiteX446" fmla="*/ 1145442 w 4627560"/>
              <a:gd name="connsiteY446" fmla="*/ 320668 h 1990725"/>
              <a:gd name="connsiteX447" fmla="*/ 1018099 w 4627560"/>
              <a:gd name="connsiteY447" fmla="*/ 320668 h 1990725"/>
              <a:gd name="connsiteX448" fmla="*/ 1062090 w 4627560"/>
              <a:gd name="connsiteY448" fmla="*/ 320668 h 1990725"/>
              <a:gd name="connsiteX449" fmla="*/ 1062090 w 4627560"/>
              <a:gd name="connsiteY449" fmla="*/ 452643 h 1990725"/>
              <a:gd name="connsiteX450" fmla="*/ 1020415 w 4627560"/>
              <a:gd name="connsiteY450" fmla="*/ 452643 h 1990725"/>
              <a:gd name="connsiteX451" fmla="*/ 1020415 w 4627560"/>
              <a:gd name="connsiteY451" fmla="*/ 441066 h 1990725"/>
              <a:gd name="connsiteX452" fmla="*/ 1020415 w 4627560"/>
              <a:gd name="connsiteY452" fmla="*/ 431805 h 1990725"/>
              <a:gd name="connsiteX453" fmla="*/ 978738 w 4627560"/>
              <a:gd name="connsiteY453" fmla="*/ 454959 h 1990725"/>
              <a:gd name="connsiteX454" fmla="*/ 932431 w 4627560"/>
              <a:gd name="connsiteY454" fmla="*/ 406336 h 1990725"/>
              <a:gd name="connsiteX455" fmla="*/ 932431 w 4627560"/>
              <a:gd name="connsiteY455" fmla="*/ 322984 h 1990725"/>
              <a:gd name="connsiteX456" fmla="*/ 976422 w 4627560"/>
              <a:gd name="connsiteY456" fmla="*/ 322984 h 1990725"/>
              <a:gd name="connsiteX457" fmla="*/ 976422 w 4627560"/>
              <a:gd name="connsiteY457" fmla="*/ 399391 h 1990725"/>
              <a:gd name="connsiteX458" fmla="*/ 990315 w 4627560"/>
              <a:gd name="connsiteY458" fmla="*/ 415598 h 1990725"/>
              <a:gd name="connsiteX459" fmla="*/ 1018099 w 4627560"/>
              <a:gd name="connsiteY459" fmla="*/ 378552 h 1990725"/>
              <a:gd name="connsiteX460" fmla="*/ 1018099 w 4627560"/>
              <a:gd name="connsiteY460" fmla="*/ 320668 h 1990725"/>
              <a:gd name="connsiteX461" fmla="*/ 774986 w 4627560"/>
              <a:gd name="connsiteY461" fmla="*/ 320668 h 1990725"/>
              <a:gd name="connsiteX462" fmla="*/ 812032 w 4627560"/>
              <a:gd name="connsiteY462" fmla="*/ 343823 h 1990725"/>
              <a:gd name="connsiteX463" fmla="*/ 853708 w 4627560"/>
              <a:gd name="connsiteY463" fmla="*/ 320668 h 1990725"/>
              <a:gd name="connsiteX464" fmla="*/ 895385 w 4627560"/>
              <a:gd name="connsiteY464" fmla="*/ 369291 h 1990725"/>
              <a:gd name="connsiteX465" fmla="*/ 895385 w 4627560"/>
              <a:gd name="connsiteY465" fmla="*/ 452644 h 1990725"/>
              <a:gd name="connsiteX466" fmla="*/ 851393 w 4627560"/>
              <a:gd name="connsiteY466" fmla="*/ 452644 h 1990725"/>
              <a:gd name="connsiteX467" fmla="*/ 851393 w 4627560"/>
              <a:gd name="connsiteY467" fmla="*/ 373921 h 1990725"/>
              <a:gd name="connsiteX468" fmla="*/ 842131 w 4627560"/>
              <a:gd name="connsiteY468" fmla="*/ 357714 h 1990725"/>
              <a:gd name="connsiteX469" fmla="*/ 818979 w 4627560"/>
              <a:gd name="connsiteY469" fmla="*/ 383182 h 1990725"/>
              <a:gd name="connsiteX470" fmla="*/ 818979 w 4627560"/>
              <a:gd name="connsiteY470" fmla="*/ 399391 h 1990725"/>
              <a:gd name="connsiteX471" fmla="*/ 818979 w 4627560"/>
              <a:gd name="connsiteY471" fmla="*/ 452644 h 1990725"/>
              <a:gd name="connsiteX472" fmla="*/ 774986 w 4627560"/>
              <a:gd name="connsiteY472" fmla="*/ 452644 h 1990725"/>
              <a:gd name="connsiteX473" fmla="*/ 774986 w 4627560"/>
              <a:gd name="connsiteY473" fmla="*/ 373921 h 1990725"/>
              <a:gd name="connsiteX474" fmla="*/ 765725 w 4627560"/>
              <a:gd name="connsiteY474" fmla="*/ 357714 h 1990725"/>
              <a:gd name="connsiteX475" fmla="*/ 742572 w 4627560"/>
              <a:gd name="connsiteY475" fmla="*/ 380868 h 1990725"/>
              <a:gd name="connsiteX476" fmla="*/ 740256 w 4627560"/>
              <a:gd name="connsiteY476" fmla="*/ 397075 h 1990725"/>
              <a:gd name="connsiteX477" fmla="*/ 740256 w 4627560"/>
              <a:gd name="connsiteY477" fmla="*/ 452644 h 1990725"/>
              <a:gd name="connsiteX478" fmla="*/ 696265 w 4627560"/>
              <a:gd name="connsiteY478" fmla="*/ 452644 h 1990725"/>
              <a:gd name="connsiteX479" fmla="*/ 696265 w 4627560"/>
              <a:gd name="connsiteY479" fmla="*/ 322984 h 1990725"/>
              <a:gd name="connsiteX480" fmla="*/ 735627 w 4627560"/>
              <a:gd name="connsiteY480" fmla="*/ 322984 h 1990725"/>
              <a:gd name="connsiteX481" fmla="*/ 735627 w 4627560"/>
              <a:gd name="connsiteY481" fmla="*/ 334561 h 1990725"/>
              <a:gd name="connsiteX482" fmla="*/ 735627 w 4627560"/>
              <a:gd name="connsiteY482" fmla="*/ 343823 h 1990725"/>
              <a:gd name="connsiteX483" fmla="*/ 774986 w 4627560"/>
              <a:gd name="connsiteY483" fmla="*/ 320668 h 1990725"/>
              <a:gd name="connsiteX484" fmla="*/ 615226 w 4627560"/>
              <a:gd name="connsiteY484" fmla="*/ 320668 h 1990725"/>
              <a:gd name="connsiteX485" fmla="*/ 661534 w 4627560"/>
              <a:gd name="connsiteY485" fmla="*/ 334561 h 1990725"/>
              <a:gd name="connsiteX486" fmla="*/ 647642 w 4627560"/>
              <a:gd name="connsiteY486" fmla="*/ 366975 h 1990725"/>
              <a:gd name="connsiteX487" fmla="*/ 617542 w 4627560"/>
              <a:gd name="connsiteY487" fmla="*/ 355398 h 1990725"/>
              <a:gd name="connsiteX488" fmla="*/ 603649 w 4627560"/>
              <a:gd name="connsiteY488" fmla="*/ 362345 h 1990725"/>
              <a:gd name="connsiteX489" fmla="*/ 666165 w 4627560"/>
              <a:gd name="connsiteY489" fmla="*/ 415598 h 1990725"/>
              <a:gd name="connsiteX490" fmla="*/ 612910 w 4627560"/>
              <a:gd name="connsiteY490" fmla="*/ 457275 h 1990725"/>
              <a:gd name="connsiteX491" fmla="*/ 559659 w 4627560"/>
              <a:gd name="connsiteY491" fmla="*/ 438750 h 1990725"/>
              <a:gd name="connsiteX492" fmla="*/ 578181 w 4627560"/>
              <a:gd name="connsiteY492" fmla="*/ 408652 h 1990725"/>
              <a:gd name="connsiteX493" fmla="*/ 610596 w 4627560"/>
              <a:gd name="connsiteY493" fmla="*/ 422543 h 1990725"/>
              <a:gd name="connsiteX494" fmla="*/ 624487 w 4627560"/>
              <a:gd name="connsiteY494" fmla="*/ 415598 h 1990725"/>
              <a:gd name="connsiteX495" fmla="*/ 561974 w 4627560"/>
              <a:gd name="connsiteY495" fmla="*/ 360030 h 1990725"/>
              <a:gd name="connsiteX496" fmla="*/ 615226 w 4627560"/>
              <a:gd name="connsiteY496" fmla="*/ 320668 h 1990725"/>
              <a:gd name="connsiteX497" fmla="*/ 473990 w 4627560"/>
              <a:gd name="connsiteY497" fmla="*/ 320668 h 1990725"/>
              <a:gd name="connsiteX498" fmla="*/ 534191 w 4627560"/>
              <a:gd name="connsiteY498" fmla="*/ 373921 h 1990725"/>
              <a:gd name="connsiteX499" fmla="*/ 534191 w 4627560"/>
              <a:gd name="connsiteY499" fmla="*/ 452643 h 1990725"/>
              <a:gd name="connsiteX500" fmla="*/ 494828 w 4627560"/>
              <a:gd name="connsiteY500" fmla="*/ 452643 h 1990725"/>
              <a:gd name="connsiteX501" fmla="*/ 494828 w 4627560"/>
              <a:gd name="connsiteY501" fmla="*/ 445697 h 1990725"/>
              <a:gd name="connsiteX502" fmla="*/ 494828 w 4627560"/>
              <a:gd name="connsiteY502" fmla="*/ 436436 h 1990725"/>
              <a:gd name="connsiteX503" fmla="*/ 457784 w 4627560"/>
              <a:gd name="connsiteY503" fmla="*/ 454959 h 1990725"/>
              <a:gd name="connsiteX504" fmla="*/ 413792 w 4627560"/>
              <a:gd name="connsiteY504" fmla="*/ 413282 h 1990725"/>
              <a:gd name="connsiteX505" fmla="*/ 487882 w 4627560"/>
              <a:gd name="connsiteY505" fmla="*/ 371607 h 1990725"/>
              <a:gd name="connsiteX506" fmla="*/ 469360 w 4627560"/>
              <a:gd name="connsiteY506" fmla="*/ 355398 h 1990725"/>
              <a:gd name="connsiteX507" fmla="*/ 434629 w 4627560"/>
              <a:gd name="connsiteY507" fmla="*/ 366975 h 1990725"/>
              <a:gd name="connsiteX508" fmla="*/ 418422 w 4627560"/>
              <a:gd name="connsiteY508" fmla="*/ 336875 h 1990725"/>
              <a:gd name="connsiteX509" fmla="*/ 473990 w 4627560"/>
              <a:gd name="connsiteY509" fmla="*/ 320668 h 1990725"/>
              <a:gd name="connsiteX510" fmla="*/ 3291774 w 4627560"/>
              <a:gd name="connsiteY510" fmla="*/ 318353 h 1990725"/>
              <a:gd name="connsiteX511" fmla="*/ 3351972 w 4627560"/>
              <a:gd name="connsiteY511" fmla="*/ 380867 h 1990725"/>
              <a:gd name="connsiteX512" fmla="*/ 3351972 w 4627560"/>
              <a:gd name="connsiteY512" fmla="*/ 394760 h 1990725"/>
              <a:gd name="connsiteX513" fmla="*/ 3268619 w 4627560"/>
              <a:gd name="connsiteY513" fmla="*/ 394760 h 1990725"/>
              <a:gd name="connsiteX514" fmla="*/ 3298719 w 4627560"/>
              <a:gd name="connsiteY514" fmla="*/ 417913 h 1990725"/>
              <a:gd name="connsiteX515" fmla="*/ 3335765 w 4627560"/>
              <a:gd name="connsiteY515" fmla="*/ 404021 h 1990725"/>
              <a:gd name="connsiteX516" fmla="*/ 3351972 w 4627560"/>
              <a:gd name="connsiteY516" fmla="*/ 434121 h 1990725"/>
              <a:gd name="connsiteX517" fmla="*/ 3296404 w 4627560"/>
              <a:gd name="connsiteY517" fmla="*/ 452644 h 1990725"/>
              <a:gd name="connsiteX518" fmla="*/ 3224628 w 4627560"/>
              <a:gd name="connsiteY518" fmla="*/ 383183 h 1990725"/>
              <a:gd name="connsiteX519" fmla="*/ 3291774 w 4627560"/>
              <a:gd name="connsiteY519" fmla="*/ 318353 h 1990725"/>
              <a:gd name="connsiteX520" fmla="*/ 2909739 w 4627560"/>
              <a:gd name="connsiteY520" fmla="*/ 318353 h 1990725"/>
              <a:gd name="connsiteX521" fmla="*/ 2983830 w 4627560"/>
              <a:gd name="connsiteY521" fmla="*/ 387814 h 1990725"/>
              <a:gd name="connsiteX522" fmla="*/ 2909739 w 4627560"/>
              <a:gd name="connsiteY522" fmla="*/ 454958 h 1990725"/>
              <a:gd name="connsiteX523" fmla="*/ 2835648 w 4627560"/>
              <a:gd name="connsiteY523" fmla="*/ 387814 h 1990725"/>
              <a:gd name="connsiteX524" fmla="*/ 2909739 w 4627560"/>
              <a:gd name="connsiteY524" fmla="*/ 318353 h 1990725"/>
              <a:gd name="connsiteX525" fmla="*/ 2439724 w 4627560"/>
              <a:gd name="connsiteY525" fmla="*/ 318353 h 1990725"/>
              <a:gd name="connsiteX526" fmla="*/ 2490663 w 4627560"/>
              <a:gd name="connsiteY526" fmla="*/ 318353 h 1990725"/>
              <a:gd name="connsiteX527" fmla="*/ 2509185 w 4627560"/>
              <a:gd name="connsiteY527" fmla="*/ 378553 h 1990725"/>
              <a:gd name="connsiteX528" fmla="*/ 2513815 w 4627560"/>
              <a:gd name="connsiteY528" fmla="*/ 399390 h 1990725"/>
              <a:gd name="connsiteX529" fmla="*/ 2518447 w 4627560"/>
              <a:gd name="connsiteY529" fmla="*/ 380867 h 1990725"/>
              <a:gd name="connsiteX530" fmla="*/ 2534654 w 4627560"/>
              <a:gd name="connsiteY530" fmla="*/ 320669 h 1990725"/>
              <a:gd name="connsiteX531" fmla="*/ 2583277 w 4627560"/>
              <a:gd name="connsiteY531" fmla="*/ 320669 h 1990725"/>
              <a:gd name="connsiteX532" fmla="*/ 2530022 w 4627560"/>
              <a:gd name="connsiteY532" fmla="*/ 466536 h 1990725"/>
              <a:gd name="connsiteX533" fmla="*/ 2474454 w 4627560"/>
              <a:gd name="connsiteY533" fmla="*/ 505897 h 1990725"/>
              <a:gd name="connsiteX534" fmla="*/ 2444354 w 4627560"/>
              <a:gd name="connsiteY534" fmla="*/ 496636 h 1990725"/>
              <a:gd name="connsiteX535" fmla="*/ 2458247 w 4627560"/>
              <a:gd name="connsiteY535" fmla="*/ 464220 h 1990725"/>
              <a:gd name="connsiteX536" fmla="*/ 2472138 w 4627560"/>
              <a:gd name="connsiteY536" fmla="*/ 468852 h 1990725"/>
              <a:gd name="connsiteX537" fmla="*/ 2492977 w 4627560"/>
              <a:gd name="connsiteY537" fmla="*/ 454959 h 1990725"/>
              <a:gd name="connsiteX538" fmla="*/ 2495293 w 4627560"/>
              <a:gd name="connsiteY538" fmla="*/ 448013 h 1990725"/>
              <a:gd name="connsiteX539" fmla="*/ 2439724 w 4627560"/>
              <a:gd name="connsiteY539" fmla="*/ 318353 h 1990725"/>
              <a:gd name="connsiteX540" fmla="*/ 1937291 w 4627560"/>
              <a:gd name="connsiteY540" fmla="*/ 318353 h 1990725"/>
              <a:gd name="connsiteX541" fmla="*/ 1997489 w 4627560"/>
              <a:gd name="connsiteY541" fmla="*/ 380867 h 1990725"/>
              <a:gd name="connsiteX542" fmla="*/ 1997489 w 4627560"/>
              <a:gd name="connsiteY542" fmla="*/ 394760 h 1990725"/>
              <a:gd name="connsiteX543" fmla="*/ 1914136 w 4627560"/>
              <a:gd name="connsiteY543" fmla="*/ 394760 h 1990725"/>
              <a:gd name="connsiteX544" fmla="*/ 1944236 w 4627560"/>
              <a:gd name="connsiteY544" fmla="*/ 417913 h 1990725"/>
              <a:gd name="connsiteX545" fmla="*/ 1981282 w 4627560"/>
              <a:gd name="connsiteY545" fmla="*/ 404021 h 1990725"/>
              <a:gd name="connsiteX546" fmla="*/ 1997489 w 4627560"/>
              <a:gd name="connsiteY546" fmla="*/ 434121 h 1990725"/>
              <a:gd name="connsiteX547" fmla="*/ 1941921 w 4627560"/>
              <a:gd name="connsiteY547" fmla="*/ 452644 h 1990725"/>
              <a:gd name="connsiteX548" fmla="*/ 1870145 w 4627560"/>
              <a:gd name="connsiteY548" fmla="*/ 383183 h 1990725"/>
              <a:gd name="connsiteX549" fmla="*/ 1937291 w 4627560"/>
              <a:gd name="connsiteY549" fmla="*/ 318353 h 1990725"/>
              <a:gd name="connsiteX550" fmla="*/ 2717566 w 4627560"/>
              <a:gd name="connsiteY550" fmla="*/ 309092 h 1990725"/>
              <a:gd name="connsiteX551" fmla="*/ 2717566 w 4627560"/>
              <a:gd name="connsiteY551" fmla="*/ 353083 h 1990725"/>
              <a:gd name="connsiteX552" fmla="*/ 2736089 w 4627560"/>
              <a:gd name="connsiteY552" fmla="*/ 353083 h 1990725"/>
              <a:gd name="connsiteX553" fmla="*/ 2759241 w 4627560"/>
              <a:gd name="connsiteY553" fmla="*/ 329930 h 1990725"/>
              <a:gd name="connsiteX554" fmla="*/ 2731457 w 4627560"/>
              <a:gd name="connsiteY554" fmla="*/ 309092 h 1990725"/>
              <a:gd name="connsiteX555" fmla="*/ 2717566 w 4627560"/>
              <a:gd name="connsiteY555" fmla="*/ 309092 h 1990725"/>
              <a:gd name="connsiteX556" fmla="*/ 3132014 w 4627560"/>
              <a:gd name="connsiteY556" fmla="*/ 288253 h 1990725"/>
              <a:gd name="connsiteX557" fmla="*/ 3173691 w 4627560"/>
              <a:gd name="connsiteY557" fmla="*/ 288253 h 1990725"/>
              <a:gd name="connsiteX558" fmla="*/ 3173691 w 4627560"/>
              <a:gd name="connsiteY558" fmla="*/ 325299 h 1990725"/>
              <a:gd name="connsiteX559" fmla="*/ 3201475 w 4627560"/>
              <a:gd name="connsiteY559" fmla="*/ 325299 h 1990725"/>
              <a:gd name="connsiteX560" fmla="*/ 3201475 w 4627560"/>
              <a:gd name="connsiteY560" fmla="*/ 360029 h 1990725"/>
              <a:gd name="connsiteX561" fmla="*/ 3173691 w 4627560"/>
              <a:gd name="connsiteY561" fmla="*/ 360029 h 1990725"/>
              <a:gd name="connsiteX562" fmla="*/ 3173691 w 4627560"/>
              <a:gd name="connsiteY562" fmla="*/ 399390 h 1990725"/>
              <a:gd name="connsiteX563" fmla="*/ 3196844 w 4627560"/>
              <a:gd name="connsiteY563" fmla="*/ 415597 h 1990725"/>
              <a:gd name="connsiteX564" fmla="*/ 3203791 w 4627560"/>
              <a:gd name="connsiteY564" fmla="*/ 415597 h 1990725"/>
              <a:gd name="connsiteX565" fmla="*/ 3203791 w 4627560"/>
              <a:gd name="connsiteY565" fmla="*/ 454958 h 1990725"/>
              <a:gd name="connsiteX566" fmla="*/ 3192214 w 4627560"/>
              <a:gd name="connsiteY566" fmla="*/ 454958 h 1990725"/>
              <a:gd name="connsiteX567" fmla="*/ 3129698 w 4627560"/>
              <a:gd name="connsiteY567" fmla="*/ 406336 h 1990725"/>
              <a:gd name="connsiteX568" fmla="*/ 3129698 w 4627560"/>
              <a:gd name="connsiteY568" fmla="*/ 360029 h 1990725"/>
              <a:gd name="connsiteX569" fmla="*/ 3113491 w 4627560"/>
              <a:gd name="connsiteY569" fmla="*/ 360029 h 1990725"/>
              <a:gd name="connsiteX570" fmla="*/ 3113491 w 4627560"/>
              <a:gd name="connsiteY570" fmla="*/ 325299 h 1990725"/>
              <a:gd name="connsiteX571" fmla="*/ 3132014 w 4627560"/>
              <a:gd name="connsiteY571" fmla="*/ 325299 h 1990725"/>
              <a:gd name="connsiteX572" fmla="*/ 3132014 w 4627560"/>
              <a:gd name="connsiteY572" fmla="*/ 288253 h 1990725"/>
              <a:gd name="connsiteX573" fmla="*/ 3020878 w 4627560"/>
              <a:gd name="connsiteY573" fmla="*/ 288253 h 1990725"/>
              <a:gd name="connsiteX574" fmla="*/ 3062555 w 4627560"/>
              <a:gd name="connsiteY574" fmla="*/ 288253 h 1990725"/>
              <a:gd name="connsiteX575" fmla="*/ 3062555 w 4627560"/>
              <a:gd name="connsiteY575" fmla="*/ 325299 h 1990725"/>
              <a:gd name="connsiteX576" fmla="*/ 3090339 w 4627560"/>
              <a:gd name="connsiteY576" fmla="*/ 325299 h 1990725"/>
              <a:gd name="connsiteX577" fmla="*/ 3090339 w 4627560"/>
              <a:gd name="connsiteY577" fmla="*/ 360029 h 1990725"/>
              <a:gd name="connsiteX578" fmla="*/ 3062555 w 4627560"/>
              <a:gd name="connsiteY578" fmla="*/ 360029 h 1990725"/>
              <a:gd name="connsiteX579" fmla="*/ 3062555 w 4627560"/>
              <a:gd name="connsiteY579" fmla="*/ 399390 h 1990725"/>
              <a:gd name="connsiteX580" fmla="*/ 3085708 w 4627560"/>
              <a:gd name="connsiteY580" fmla="*/ 415597 h 1990725"/>
              <a:gd name="connsiteX581" fmla="*/ 3092655 w 4627560"/>
              <a:gd name="connsiteY581" fmla="*/ 415597 h 1990725"/>
              <a:gd name="connsiteX582" fmla="*/ 3092655 w 4627560"/>
              <a:gd name="connsiteY582" fmla="*/ 454958 h 1990725"/>
              <a:gd name="connsiteX583" fmla="*/ 3081078 w 4627560"/>
              <a:gd name="connsiteY583" fmla="*/ 454958 h 1990725"/>
              <a:gd name="connsiteX584" fmla="*/ 3018562 w 4627560"/>
              <a:gd name="connsiteY584" fmla="*/ 406336 h 1990725"/>
              <a:gd name="connsiteX585" fmla="*/ 3018562 w 4627560"/>
              <a:gd name="connsiteY585" fmla="*/ 360029 h 1990725"/>
              <a:gd name="connsiteX586" fmla="*/ 3002355 w 4627560"/>
              <a:gd name="connsiteY586" fmla="*/ 360029 h 1990725"/>
              <a:gd name="connsiteX587" fmla="*/ 3002355 w 4627560"/>
              <a:gd name="connsiteY587" fmla="*/ 325299 h 1990725"/>
              <a:gd name="connsiteX588" fmla="*/ 3020878 w 4627560"/>
              <a:gd name="connsiteY588" fmla="*/ 325299 h 1990725"/>
              <a:gd name="connsiteX589" fmla="*/ 3020878 w 4627560"/>
              <a:gd name="connsiteY589" fmla="*/ 288253 h 1990725"/>
              <a:gd name="connsiteX590" fmla="*/ 2358685 w 4627560"/>
              <a:gd name="connsiteY590" fmla="*/ 288253 h 1990725"/>
              <a:gd name="connsiteX591" fmla="*/ 2400360 w 4627560"/>
              <a:gd name="connsiteY591" fmla="*/ 288253 h 1990725"/>
              <a:gd name="connsiteX592" fmla="*/ 2400360 w 4627560"/>
              <a:gd name="connsiteY592" fmla="*/ 325299 h 1990725"/>
              <a:gd name="connsiteX593" fmla="*/ 2428146 w 4627560"/>
              <a:gd name="connsiteY593" fmla="*/ 325299 h 1990725"/>
              <a:gd name="connsiteX594" fmla="*/ 2428146 w 4627560"/>
              <a:gd name="connsiteY594" fmla="*/ 360029 h 1990725"/>
              <a:gd name="connsiteX595" fmla="*/ 2400360 w 4627560"/>
              <a:gd name="connsiteY595" fmla="*/ 360029 h 1990725"/>
              <a:gd name="connsiteX596" fmla="*/ 2400360 w 4627560"/>
              <a:gd name="connsiteY596" fmla="*/ 399390 h 1990725"/>
              <a:gd name="connsiteX597" fmla="*/ 2423515 w 4627560"/>
              <a:gd name="connsiteY597" fmla="*/ 415597 h 1990725"/>
              <a:gd name="connsiteX598" fmla="*/ 2430460 w 4627560"/>
              <a:gd name="connsiteY598" fmla="*/ 415597 h 1990725"/>
              <a:gd name="connsiteX599" fmla="*/ 2430460 w 4627560"/>
              <a:gd name="connsiteY599" fmla="*/ 454958 h 1990725"/>
              <a:gd name="connsiteX600" fmla="*/ 2418885 w 4627560"/>
              <a:gd name="connsiteY600" fmla="*/ 454958 h 1990725"/>
              <a:gd name="connsiteX601" fmla="*/ 2356369 w 4627560"/>
              <a:gd name="connsiteY601" fmla="*/ 406336 h 1990725"/>
              <a:gd name="connsiteX602" fmla="*/ 2356369 w 4627560"/>
              <a:gd name="connsiteY602" fmla="*/ 360029 h 1990725"/>
              <a:gd name="connsiteX603" fmla="*/ 2340162 w 4627560"/>
              <a:gd name="connsiteY603" fmla="*/ 360029 h 1990725"/>
              <a:gd name="connsiteX604" fmla="*/ 2340162 w 4627560"/>
              <a:gd name="connsiteY604" fmla="*/ 325299 h 1990725"/>
              <a:gd name="connsiteX605" fmla="*/ 2358685 w 4627560"/>
              <a:gd name="connsiteY605" fmla="*/ 325299 h 1990725"/>
              <a:gd name="connsiteX606" fmla="*/ 2358685 w 4627560"/>
              <a:gd name="connsiteY606" fmla="*/ 288253 h 1990725"/>
              <a:gd name="connsiteX607" fmla="*/ 2673575 w 4627560"/>
              <a:gd name="connsiteY607" fmla="*/ 272046 h 1990725"/>
              <a:gd name="connsiteX608" fmla="*/ 2733773 w 4627560"/>
              <a:gd name="connsiteY608" fmla="*/ 272046 h 1990725"/>
              <a:gd name="connsiteX609" fmla="*/ 2768504 w 4627560"/>
              <a:gd name="connsiteY609" fmla="*/ 276678 h 1990725"/>
              <a:gd name="connsiteX610" fmla="*/ 2803234 w 4627560"/>
              <a:gd name="connsiteY610" fmla="*/ 329930 h 1990725"/>
              <a:gd name="connsiteX611" fmla="*/ 2775450 w 4627560"/>
              <a:gd name="connsiteY611" fmla="*/ 378553 h 1990725"/>
              <a:gd name="connsiteX612" fmla="*/ 2782396 w 4627560"/>
              <a:gd name="connsiteY612" fmla="*/ 390128 h 1990725"/>
              <a:gd name="connsiteX613" fmla="*/ 2819441 w 4627560"/>
              <a:gd name="connsiteY613" fmla="*/ 452644 h 1990725"/>
              <a:gd name="connsiteX614" fmla="*/ 2770819 w 4627560"/>
              <a:gd name="connsiteY614" fmla="*/ 452644 h 1990725"/>
              <a:gd name="connsiteX615" fmla="*/ 2738405 w 4627560"/>
              <a:gd name="connsiteY615" fmla="*/ 390128 h 1990725"/>
              <a:gd name="connsiteX616" fmla="*/ 2717566 w 4627560"/>
              <a:gd name="connsiteY616" fmla="*/ 390128 h 1990725"/>
              <a:gd name="connsiteX617" fmla="*/ 2717566 w 4627560"/>
              <a:gd name="connsiteY617" fmla="*/ 452644 h 1990725"/>
              <a:gd name="connsiteX618" fmla="*/ 2673575 w 4627560"/>
              <a:gd name="connsiteY618" fmla="*/ 452644 h 1990725"/>
              <a:gd name="connsiteX619" fmla="*/ 2673575 w 4627560"/>
              <a:gd name="connsiteY619" fmla="*/ 272046 h 1990725"/>
              <a:gd name="connsiteX620" fmla="*/ 2268387 w 4627560"/>
              <a:gd name="connsiteY620" fmla="*/ 272046 h 1990725"/>
              <a:gd name="connsiteX621" fmla="*/ 2312378 w 4627560"/>
              <a:gd name="connsiteY621" fmla="*/ 272046 h 1990725"/>
              <a:gd name="connsiteX622" fmla="*/ 2312378 w 4627560"/>
              <a:gd name="connsiteY622" fmla="*/ 306776 h 1990725"/>
              <a:gd name="connsiteX623" fmla="*/ 2268387 w 4627560"/>
              <a:gd name="connsiteY623" fmla="*/ 306776 h 1990725"/>
              <a:gd name="connsiteX624" fmla="*/ 2268387 w 4627560"/>
              <a:gd name="connsiteY624" fmla="*/ 272046 h 1990725"/>
              <a:gd name="connsiteX625" fmla="*/ 1650191 w 4627560"/>
              <a:gd name="connsiteY625" fmla="*/ 272046 h 1990725"/>
              <a:gd name="connsiteX626" fmla="*/ 1694182 w 4627560"/>
              <a:gd name="connsiteY626" fmla="*/ 272046 h 1990725"/>
              <a:gd name="connsiteX627" fmla="*/ 1694182 w 4627560"/>
              <a:gd name="connsiteY627" fmla="*/ 306776 h 1990725"/>
              <a:gd name="connsiteX628" fmla="*/ 1650191 w 4627560"/>
              <a:gd name="connsiteY628" fmla="*/ 306776 h 1990725"/>
              <a:gd name="connsiteX629" fmla="*/ 1650191 w 4627560"/>
              <a:gd name="connsiteY629" fmla="*/ 272046 h 1990725"/>
              <a:gd name="connsiteX630" fmla="*/ 1288995 w 4627560"/>
              <a:gd name="connsiteY630" fmla="*/ 272046 h 1990725"/>
              <a:gd name="connsiteX631" fmla="*/ 1332986 w 4627560"/>
              <a:gd name="connsiteY631" fmla="*/ 272046 h 1990725"/>
              <a:gd name="connsiteX632" fmla="*/ 1332986 w 4627560"/>
              <a:gd name="connsiteY632" fmla="*/ 387815 h 1990725"/>
              <a:gd name="connsiteX633" fmla="*/ 1365402 w 4627560"/>
              <a:gd name="connsiteY633" fmla="*/ 417913 h 1990725"/>
              <a:gd name="connsiteX634" fmla="*/ 1397817 w 4627560"/>
              <a:gd name="connsiteY634" fmla="*/ 387815 h 1990725"/>
              <a:gd name="connsiteX635" fmla="*/ 1397817 w 4627560"/>
              <a:gd name="connsiteY635" fmla="*/ 272046 h 1990725"/>
              <a:gd name="connsiteX636" fmla="*/ 1441809 w 4627560"/>
              <a:gd name="connsiteY636" fmla="*/ 272046 h 1990725"/>
              <a:gd name="connsiteX637" fmla="*/ 1441809 w 4627560"/>
              <a:gd name="connsiteY637" fmla="*/ 387815 h 1990725"/>
              <a:gd name="connsiteX638" fmla="*/ 1365402 w 4627560"/>
              <a:gd name="connsiteY638" fmla="*/ 457274 h 1990725"/>
              <a:gd name="connsiteX639" fmla="*/ 1288995 w 4627560"/>
              <a:gd name="connsiteY639" fmla="*/ 387815 h 1990725"/>
              <a:gd name="connsiteX640" fmla="*/ 1288995 w 4627560"/>
              <a:gd name="connsiteY640" fmla="*/ 272046 h 1990725"/>
              <a:gd name="connsiteX641" fmla="*/ 156786 w 4627560"/>
              <a:gd name="connsiteY641" fmla="*/ 272046 h 1990725"/>
              <a:gd name="connsiteX642" fmla="*/ 270239 w 4627560"/>
              <a:gd name="connsiteY642" fmla="*/ 272046 h 1990725"/>
              <a:gd name="connsiteX643" fmla="*/ 270239 w 4627560"/>
              <a:gd name="connsiteY643" fmla="*/ 311407 h 1990725"/>
              <a:gd name="connsiteX644" fmla="*/ 200777 w 4627560"/>
              <a:gd name="connsiteY644" fmla="*/ 311407 h 1990725"/>
              <a:gd name="connsiteX645" fmla="*/ 200777 w 4627560"/>
              <a:gd name="connsiteY645" fmla="*/ 343821 h 1990725"/>
              <a:gd name="connsiteX646" fmla="*/ 256346 w 4627560"/>
              <a:gd name="connsiteY646" fmla="*/ 343821 h 1990725"/>
              <a:gd name="connsiteX647" fmla="*/ 256346 w 4627560"/>
              <a:gd name="connsiteY647" fmla="*/ 383183 h 1990725"/>
              <a:gd name="connsiteX648" fmla="*/ 200777 w 4627560"/>
              <a:gd name="connsiteY648" fmla="*/ 383183 h 1990725"/>
              <a:gd name="connsiteX649" fmla="*/ 200777 w 4627560"/>
              <a:gd name="connsiteY649" fmla="*/ 417912 h 1990725"/>
              <a:gd name="connsiteX650" fmla="*/ 274869 w 4627560"/>
              <a:gd name="connsiteY650" fmla="*/ 417912 h 1990725"/>
              <a:gd name="connsiteX651" fmla="*/ 274869 w 4627560"/>
              <a:gd name="connsiteY651" fmla="*/ 452644 h 1990725"/>
              <a:gd name="connsiteX652" fmla="*/ 156786 w 4627560"/>
              <a:gd name="connsiteY652" fmla="*/ 452644 h 1990725"/>
              <a:gd name="connsiteX653" fmla="*/ 156786 w 4627560"/>
              <a:gd name="connsiteY653" fmla="*/ 272046 h 1990725"/>
              <a:gd name="connsiteX654" fmla="*/ 3583509 w 4627560"/>
              <a:gd name="connsiteY654" fmla="*/ 269730 h 1990725"/>
              <a:gd name="connsiteX655" fmla="*/ 3627500 w 4627560"/>
              <a:gd name="connsiteY655" fmla="*/ 269730 h 1990725"/>
              <a:gd name="connsiteX656" fmla="*/ 3627500 w 4627560"/>
              <a:gd name="connsiteY656" fmla="*/ 452644 h 1990725"/>
              <a:gd name="connsiteX657" fmla="*/ 3585825 w 4627560"/>
              <a:gd name="connsiteY657" fmla="*/ 452644 h 1990725"/>
              <a:gd name="connsiteX658" fmla="*/ 3585825 w 4627560"/>
              <a:gd name="connsiteY658" fmla="*/ 443383 h 1990725"/>
              <a:gd name="connsiteX659" fmla="*/ 3585825 w 4627560"/>
              <a:gd name="connsiteY659" fmla="*/ 436435 h 1990725"/>
              <a:gd name="connsiteX660" fmla="*/ 3548779 w 4627560"/>
              <a:gd name="connsiteY660" fmla="*/ 454958 h 1990725"/>
              <a:gd name="connsiteX661" fmla="*/ 3488579 w 4627560"/>
              <a:gd name="connsiteY661" fmla="*/ 385499 h 1990725"/>
              <a:gd name="connsiteX662" fmla="*/ 3548779 w 4627560"/>
              <a:gd name="connsiteY662" fmla="*/ 318353 h 1990725"/>
              <a:gd name="connsiteX663" fmla="*/ 3583509 w 4627560"/>
              <a:gd name="connsiteY663" fmla="*/ 329930 h 1990725"/>
              <a:gd name="connsiteX664" fmla="*/ 3583509 w 4627560"/>
              <a:gd name="connsiteY664" fmla="*/ 322983 h 1990725"/>
              <a:gd name="connsiteX665" fmla="*/ 3583509 w 4627560"/>
              <a:gd name="connsiteY665" fmla="*/ 269730 h 1990725"/>
              <a:gd name="connsiteX666" fmla="*/ 84614 w 4627560"/>
              <a:gd name="connsiteY666" fmla="*/ 60763 h 1990725"/>
              <a:gd name="connsiteX667" fmla="*/ 84614 w 4627560"/>
              <a:gd name="connsiteY667" fmla="*/ 1124793 h 1990725"/>
              <a:gd name="connsiteX668" fmla="*/ 4295483 w 4627560"/>
              <a:gd name="connsiteY668" fmla="*/ 1124793 h 1990725"/>
              <a:gd name="connsiteX669" fmla="*/ 4295483 w 4627560"/>
              <a:gd name="connsiteY669" fmla="*/ 60763 h 1990725"/>
              <a:gd name="connsiteX670" fmla="*/ 84614 w 4627560"/>
              <a:gd name="connsiteY670" fmla="*/ 60763 h 1990725"/>
              <a:gd name="connsiteX671" fmla="*/ 0 w 4627560"/>
              <a:gd name="connsiteY671" fmla="*/ 1990725 h 1990725"/>
              <a:gd name="connsiteX672" fmla="*/ 4627560 w 4627560"/>
              <a:gd name="connsiteY672" fmla="*/ 0 h 1990725"/>
              <a:gd name="connsiteX673" fmla="*/ 4627560 w 4627560"/>
              <a:gd name="connsiteY673" fmla="*/ 1990725 h 1990725"/>
              <a:gd name="connsiteX674" fmla="*/ 0 w 4627560"/>
              <a:gd name="connsiteY674" fmla="*/ 1990725 h 1990725"/>
              <a:gd name="connsiteX0" fmla="*/ 1853937 w 4627560"/>
              <a:gd name="connsiteY0" fmla="*/ 635556 h 1990725"/>
              <a:gd name="connsiteX1" fmla="*/ 1819207 w 4627560"/>
              <a:gd name="connsiteY1" fmla="*/ 651765 h 1990725"/>
              <a:gd name="connsiteX2" fmla="*/ 1835414 w 4627560"/>
              <a:gd name="connsiteY2" fmla="*/ 665656 h 1990725"/>
              <a:gd name="connsiteX3" fmla="*/ 1858569 w 4627560"/>
              <a:gd name="connsiteY3" fmla="*/ 637872 h 1990725"/>
              <a:gd name="connsiteX4" fmla="*/ 1858569 w 4627560"/>
              <a:gd name="connsiteY4" fmla="*/ 635556 h 1990725"/>
              <a:gd name="connsiteX5" fmla="*/ 1853937 w 4627560"/>
              <a:gd name="connsiteY5" fmla="*/ 635556 h 1990725"/>
              <a:gd name="connsiteX6" fmla="*/ 392950 w 4627560"/>
              <a:gd name="connsiteY6" fmla="*/ 635556 h 1990725"/>
              <a:gd name="connsiteX7" fmla="*/ 358220 w 4627560"/>
              <a:gd name="connsiteY7" fmla="*/ 651765 h 1990725"/>
              <a:gd name="connsiteX8" fmla="*/ 374427 w 4627560"/>
              <a:gd name="connsiteY8" fmla="*/ 665656 h 1990725"/>
              <a:gd name="connsiteX9" fmla="*/ 397582 w 4627560"/>
              <a:gd name="connsiteY9" fmla="*/ 637872 h 1990725"/>
              <a:gd name="connsiteX10" fmla="*/ 397582 w 4627560"/>
              <a:gd name="connsiteY10" fmla="*/ 635556 h 1990725"/>
              <a:gd name="connsiteX11" fmla="*/ 392950 w 4627560"/>
              <a:gd name="connsiteY11" fmla="*/ 635556 h 1990725"/>
              <a:gd name="connsiteX12" fmla="*/ 1379291 w 4627560"/>
              <a:gd name="connsiteY12" fmla="*/ 600826 h 1990725"/>
              <a:gd name="connsiteX13" fmla="*/ 1351506 w 4627560"/>
              <a:gd name="connsiteY13" fmla="*/ 633242 h 1990725"/>
              <a:gd name="connsiteX14" fmla="*/ 1376975 w 4627560"/>
              <a:gd name="connsiteY14" fmla="*/ 665656 h 1990725"/>
              <a:gd name="connsiteX15" fmla="*/ 1404759 w 4627560"/>
              <a:gd name="connsiteY15" fmla="*/ 633242 h 1990725"/>
              <a:gd name="connsiteX16" fmla="*/ 1379291 w 4627560"/>
              <a:gd name="connsiteY16" fmla="*/ 600826 h 1990725"/>
              <a:gd name="connsiteX17" fmla="*/ 812029 w 4627560"/>
              <a:gd name="connsiteY17" fmla="*/ 598513 h 1990725"/>
              <a:gd name="connsiteX18" fmla="*/ 786560 w 4627560"/>
              <a:gd name="connsiteY18" fmla="*/ 628611 h 1990725"/>
              <a:gd name="connsiteX19" fmla="*/ 814344 w 4627560"/>
              <a:gd name="connsiteY19" fmla="*/ 661026 h 1990725"/>
              <a:gd name="connsiteX20" fmla="*/ 837498 w 4627560"/>
              <a:gd name="connsiteY20" fmla="*/ 628611 h 1990725"/>
              <a:gd name="connsiteX21" fmla="*/ 812029 w 4627560"/>
              <a:gd name="connsiteY21" fmla="*/ 598513 h 1990725"/>
              <a:gd name="connsiteX22" fmla="*/ 2127149 w 4627560"/>
              <a:gd name="connsiteY22" fmla="*/ 596197 h 1990725"/>
              <a:gd name="connsiteX23" fmla="*/ 2101680 w 4627560"/>
              <a:gd name="connsiteY23" fmla="*/ 619350 h 1990725"/>
              <a:gd name="connsiteX24" fmla="*/ 2147987 w 4627560"/>
              <a:gd name="connsiteY24" fmla="*/ 619350 h 1990725"/>
              <a:gd name="connsiteX25" fmla="*/ 2127149 w 4627560"/>
              <a:gd name="connsiteY25" fmla="*/ 596197 h 1990725"/>
              <a:gd name="connsiteX26" fmla="*/ 1138495 w 4627560"/>
              <a:gd name="connsiteY26" fmla="*/ 577673 h 1990725"/>
              <a:gd name="connsiteX27" fmla="*/ 1163963 w 4627560"/>
              <a:gd name="connsiteY27" fmla="*/ 577673 h 1990725"/>
              <a:gd name="connsiteX28" fmla="*/ 1163963 w 4627560"/>
              <a:gd name="connsiteY28" fmla="*/ 684178 h 1990725"/>
              <a:gd name="connsiteX29" fmla="*/ 1138495 w 4627560"/>
              <a:gd name="connsiteY29" fmla="*/ 684178 h 1990725"/>
              <a:gd name="connsiteX30" fmla="*/ 1138495 w 4627560"/>
              <a:gd name="connsiteY30" fmla="*/ 577673 h 1990725"/>
              <a:gd name="connsiteX31" fmla="*/ 573548 w 4627560"/>
              <a:gd name="connsiteY31" fmla="*/ 577673 h 1990725"/>
              <a:gd name="connsiteX32" fmla="*/ 599016 w 4627560"/>
              <a:gd name="connsiteY32" fmla="*/ 577673 h 1990725"/>
              <a:gd name="connsiteX33" fmla="*/ 599016 w 4627560"/>
              <a:gd name="connsiteY33" fmla="*/ 684178 h 1990725"/>
              <a:gd name="connsiteX34" fmla="*/ 573548 w 4627560"/>
              <a:gd name="connsiteY34" fmla="*/ 684178 h 1990725"/>
              <a:gd name="connsiteX35" fmla="*/ 573548 w 4627560"/>
              <a:gd name="connsiteY35" fmla="*/ 577673 h 1990725"/>
              <a:gd name="connsiteX36" fmla="*/ 2261441 w 4627560"/>
              <a:gd name="connsiteY36" fmla="*/ 575358 h 1990725"/>
              <a:gd name="connsiteX37" fmla="*/ 2266071 w 4627560"/>
              <a:gd name="connsiteY37" fmla="*/ 575358 h 1990725"/>
              <a:gd name="connsiteX38" fmla="*/ 2266071 w 4627560"/>
              <a:gd name="connsiteY38" fmla="*/ 600827 h 1990725"/>
              <a:gd name="connsiteX39" fmla="*/ 2259125 w 4627560"/>
              <a:gd name="connsiteY39" fmla="*/ 600827 h 1990725"/>
              <a:gd name="connsiteX40" fmla="*/ 2229025 w 4627560"/>
              <a:gd name="connsiteY40" fmla="*/ 623981 h 1990725"/>
              <a:gd name="connsiteX41" fmla="*/ 2226710 w 4627560"/>
              <a:gd name="connsiteY41" fmla="*/ 640188 h 1990725"/>
              <a:gd name="connsiteX42" fmla="*/ 2226710 w 4627560"/>
              <a:gd name="connsiteY42" fmla="*/ 684179 h 1990725"/>
              <a:gd name="connsiteX43" fmla="*/ 2201241 w 4627560"/>
              <a:gd name="connsiteY43" fmla="*/ 684179 h 1990725"/>
              <a:gd name="connsiteX44" fmla="*/ 2201241 w 4627560"/>
              <a:gd name="connsiteY44" fmla="*/ 577674 h 1990725"/>
              <a:gd name="connsiteX45" fmla="*/ 2226710 w 4627560"/>
              <a:gd name="connsiteY45" fmla="*/ 577674 h 1990725"/>
              <a:gd name="connsiteX46" fmla="*/ 2226710 w 4627560"/>
              <a:gd name="connsiteY46" fmla="*/ 596197 h 1990725"/>
              <a:gd name="connsiteX47" fmla="*/ 2226710 w 4627560"/>
              <a:gd name="connsiteY47" fmla="*/ 603142 h 1990725"/>
              <a:gd name="connsiteX48" fmla="*/ 2261441 w 4627560"/>
              <a:gd name="connsiteY48" fmla="*/ 575358 h 1990725"/>
              <a:gd name="connsiteX49" fmla="*/ 2129464 w 4627560"/>
              <a:gd name="connsiteY49" fmla="*/ 575358 h 1990725"/>
              <a:gd name="connsiteX50" fmla="*/ 2175771 w 4627560"/>
              <a:gd name="connsiteY50" fmla="*/ 626297 h 1990725"/>
              <a:gd name="connsiteX51" fmla="*/ 2175771 w 4627560"/>
              <a:gd name="connsiteY51" fmla="*/ 635558 h 1990725"/>
              <a:gd name="connsiteX52" fmla="*/ 2101680 w 4627560"/>
              <a:gd name="connsiteY52" fmla="*/ 635558 h 1990725"/>
              <a:gd name="connsiteX53" fmla="*/ 2134096 w 4627560"/>
              <a:gd name="connsiteY53" fmla="*/ 663343 h 1990725"/>
              <a:gd name="connsiteX54" fmla="*/ 2164194 w 4627560"/>
              <a:gd name="connsiteY54" fmla="*/ 651765 h 1990725"/>
              <a:gd name="connsiteX55" fmla="*/ 2173455 w 4627560"/>
              <a:gd name="connsiteY55" fmla="*/ 670288 h 1990725"/>
              <a:gd name="connsiteX56" fmla="*/ 2131780 w 4627560"/>
              <a:gd name="connsiteY56" fmla="*/ 686495 h 1990725"/>
              <a:gd name="connsiteX57" fmla="*/ 2073896 w 4627560"/>
              <a:gd name="connsiteY57" fmla="*/ 630927 h 1990725"/>
              <a:gd name="connsiteX58" fmla="*/ 2129464 w 4627560"/>
              <a:gd name="connsiteY58" fmla="*/ 575358 h 1990725"/>
              <a:gd name="connsiteX59" fmla="*/ 1499691 w 4627560"/>
              <a:gd name="connsiteY59" fmla="*/ 575358 h 1990725"/>
              <a:gd name="connsiteX60" fmla="*/ 1534421 w 4627560"/>
              <a:gd name="connsiteY60" fmla="*/ 586935 h 1990725"/>
              <a:gd name="connsiteX61" fmla="*/ 1522843 w 4627560"/>
              <a:gd name="connsiteY61" fmla="*/ 607774 h 1990725"/>
              <a:gd name="connsiteX62" fmla="*/ 1497375 w 4627560"/>
              <a:gd name="connsiteY62" fmla="*/ 598513 h 1990725"/>
              <a:gd name="connsiteX63" fmla="*/ 1483484 w 4627560"/>
              <a:gd name="connsiteY63" fmla="*/ 607774 h 1990725"/>
              <a:gd name="connsiteX64" fmla="*/ 1534421 w 4627560"/>
              <a:gd name="connsiteY64" fmla="*/ 654081 h 1990725"/>
              <a:gd name="connsiteX65" fmla="*/ 1492745 w 4627560"/>
              <a:gd name="connsiteY65" fmla="*/ 686495 h 1990725"/>
              <a:gd name="connsiteX66" fmla="*/ 1451068 w 4627560"/>
              <a:gd name="connsiteY66" fmla="*/ 670288 h 1990725"/>
              <a:gd name="connsiteX67" fmla="*/ 1464961 w 4627560"/>
              <a:gd name="connsiteY67" fmla="*/ 654081 h 1990725"/>
              <a:gd name="connsiteX68" fmla="*/ 1495059 w 4627560"/>
              <a:gd name="connsiteY68" fmla="*/ 665657 h 1990725"/>
              <a:gd name="connsiteX69" fmla="*/ 1508952 w 4627560"/>
              <a:gd name="connsiteY69" fmla="*/ 656395 h 1990725"/>
              <a:gd name="connsiteX70" fmla="*/ 1458013 w 4627560"/>
              <a:gd name="connsiteY70" fmla="*/ 607774 h 1990725"/>
              <a:gd name="connsiteX71" fmla="*/ 1499691 w 4627560"/>
              <a:gd name="connsiteY71" fmla="*/ 575358 h 1990725"/>
              <a:gd name="connsiteX72" fmla="*/ 1261207 w 4627560"/>
              <a:gd name="connsiteY72" fmla="*/ 575358 h 1990725"/>
              <a:gd name="connsiteX73" fmla="*/ 1298253 w 4627560"/>
              <a:gd name="connsiteY73" fmla="*/ 614720 h 1990725"/>
              <a:gd name="connsiteX74" fmla="*/ 1298253 w 4627560"/>
              <a:gd name="connsiteY74" fmla="*/ 684179 h 1990725"/>
              <a:gd name="connsiteX75" fmla="*/ 1272784 w 4627560"/>
              <a:gd name="connsiteY75" fmla="*/ 684179 h 1990725"/>
              <a:gd name="connsiteX76" fmla="*/ 1272784 w 4627560"/>
              <a:gd name="connsiteY76" fmla="*/ 621665 h 1990725"/>
              <a:gd name="connsiteX77" fmla="*/ 1256577 w 4627560"/>
              <a:gd name="connsiteY77" fmla="*/ 600827 h 1990725"/>
              <a:gd name="connsiteX78" fmla="*/ 1228793 w 4627560"/>
              <a:gd name="connsiteY78" fmla="*/ 621665 h 1990725"/>
              <a:gd name="connsiteX79" fmla="*/ 1226477 w 4627560"/>
              <a:gd name="connsiteY79" fmla="*/ 635558 h 1990725"/>
              <a:gd name="connsiteX80" fmla="*/ 1226477 w 4627560"/>
              <a:gd name="connsiteY80" fmla="*/ 684179 h 1990725"/>
              <a:gd name="connsiteX81" fmla="*/ 1198693 w 4627560"/>
              <a:gd name="connsiteY81" fmla="*/ 684179 h 1990725"/>
              <a:gd name="connsiteX82" fmla="*/ 1198693 w 4627560"/>
              <a:gd name="connsiteY82" fmla="*/ 577674 h 1990725"/>
              <a:gd name="connsiteX83" fmla="*/ 1224161 w 4627560"/>
              <a:gd name="connsiteY83" fmla="*/ 577674 h 1990725"/>
              <a:gd name="connsiteX84" fmla="*/ 1224161 w 4627560"/>
              <a:gd name="connsiteY84" fmla="*/ 591565 h 1990725"/>
              <a:gd name="connsiteX85" fmla="*/ 1224161 w 4627560"/>
              <a:gd name="connsiteY85" fmla="*/ 598513 h 1990725"/>
              <a:gd name="connsiteX86" fmla="*/ 1261207 w 4627560"/>
              <a:gd name="connsiteY86" fmla="*/ 575358 h 1990725"/>
              <a:gd name="connsiteX87" fmla="*/ 805083 w 4627560"/>
              <a:gd name="connsiteY87" fmla="*/ 575358 h 1990725"/>
              <a:gd name="connsiteX88" fmla="*/ 837498 w 4627560"/>
              <a:gd name="connsiteY88" fmla="*/ 589251 h 1990725"/>
              <a:gd name="connsiteX89" fmla="*/ 837498 w 4627560"/>
              <a:gd name="connsiteY89" fmla="*/ 586935 h 1990725"/>
              <a:gd name="connsiteX90" fmla="*/ 837498 w 4627560"/>
              <a:gd name="connsiteY90" fmla="*/ 577674 h 1990725"/>
              <a:gd name="connsiteX91" fmla="*/ 862967 w 4627560"/>
              <a:gd name="connsiteY91" fmla="*/ 577674 h 1990725"/>
              <a:gd name="connsiteX92" fmla="*/ 862967 w 4627560"/>
              <a:gd name="connsiteY92" fmla="*/ 677233 h 1990725"/>
              <a:gd name="connsiteX93" fmla="*/ 807399 w 4627560"/>
              <a:gd name="connsiteY93" fmla="*/ 728172 h 1990725"/>
              <a:gd name="connsiteX94" fmla="*/ 770353 w 4627560"/>
              <a:gd name="connsiteY94" fmla="*/ 718910 h 1990725"/>
              <a:gd name="connsiteX95" fmla="*/ 777299 w 4627560"/>
              <a:gd name="connsiteY95" fmla="*/ 698072 h 1990725"/>
              <a:gd name="connsiteX96" fmla="*/ 807399 w 4627560"/>
              <a:gd name="connsiteY96" fmla="*/ 705018 h 1990725"/>
              <a:gd name="connsiteX97" fmla="*/ 837498 w 4627560"/>
              <a:gd name="connsiteY97" fmla="*/ 679549 h 1990725"/>
              <a:gd name="connsiteX98" fmla="*/ 837498 w 4627560"/>
              <a:gd name="connsiteY98" fmla="*/ 672604 h 1990725"/>
              <a:gd name="connsiteX99" fmla="*/ 837498 w 4627560"/>
              <a:gd name="connsiteY99" fmla="*/ 667972 h 1990725"/>
              <a:gd name="connsiteX100" fmla="*/ 807399 w 4627560"/>
              <a:gd name="connsiteY100" fmla="*/ 681865 h 1990725"/>
              <a:gd name="connsiteX101" fmla="*/ 758776 w 4627560"/>
              <a:gd name="connsiteY101" fmla="*/ 628611 h 1990725"/>
              <a:gd name="connsiteX102" fmla="*/ 805083 w 4627560"/>
              <a:gd name="connsiteY102" fmla="*/ 575358 h 1990725"/>
              <a:gd name="connsiteX103" fmla="*/ 696261 w 4627560"/>
              <a:gd name="connsiteY103" fmla="*/ 575358 h 1990725"/>
              <a:gd name="connsiteX104" fmla="*/ 733306 w 4627560"/>
              <a:gd name="connsiteY104" fmla="*/ 614720 h 1990725"/>
              <a:gd name="connsiteX105" fmla="*/ 733306 w 4627560"/>
              <a:gd name="connsiteY105" fmla="*/ 684179 h 1990725"/>
              <a:gd name="connsiteX106" fmla="*/ 707838 w 4627560"/>
              <a:gd name="connsiteY106" fmla="*/ 684179 h 1990725"/>
              <a:gd name="connsiteX107" fmla="*/ 707838 w 4627560"/>
              <a:gd name="connsiteY107" fmla="*/ 621665 h 1990725"/>
              <a:gd name="connsiteX108" fmla="*/ 691631 w 4627560"/>
              <a:gd name="connsiteY108" fmla="*/ 600827 h 1990725"/>
              <a:gd name="connsiteX109" fmla="*/ 663846 w 4627560"/>
              <a:gd name="connsiteY109" fmla="*/ 621665 h 1990725"/>
              <a:gd name="connsiteX110" fmla="*/ 661531 w 4627560"/>
              <a:gd name="connsiteY110" fmla="*/ 635558 h 1990725"/>
              <a:gd name="connsiteX111" fmla="*/ 661531 w 4627560"/>
              <a:gd name="connsiteY111" fmla="*/ 684179 h 1990725"/>
              <a:gd name="connsiteX112" fmla="*/ 636062 w 4627560"/>
              <a:gd name="connsiteY112" fmla="*/ 684179 h 1990725"/>
              <a:gd name="connsiteX113" fmla="*/ 636062 w 4627560"/>
              <a:gd name="connsiteY113" fmla="*/ 577674 h 1990725"/>
              <a:gd name="connsiteX114" fmla="*/ 659215 w 4627560"/>
              <a:gd name="connsiteY114" fmla="*/ 577674 h 1990725"/>
              <a:gd name="connsiteX115" fmla="*/ 659215 w 4627560"/>
              <a:gd name="connsiteY115" fmla="*/ 591565 h 1990725"/>
              <a:gd name="connsiteX116" fmla="*/ 659215 w 4627560"/>
              <a:gd name="connsiteY116" fmla="*/ 598513 h 1990725"/>
              <a:gd name="connsiteX117" fmla="*/ 696261 w 4627560"/>
              <a:gd name="connsiteY117" fmla="*/ 575358 h 1990725"/>
              <a:gd name="connsiteX118" fmla="*/ 1842362 w 4627560"/>
              <a:gd name="connsiteY118" fmla="*/ 573042 h 1990725"/>
              <a:gd name="connsiteX119" fmla="*/ 1886353 w 4627560"/>
              <a:gd name="connsiteY119" fmla="*/ 614719 h 1990725"/>
              <a:gd name="connsiteX120" fmla="*/ 1886353 w 4627560"/>
              <a:gd name="connsiteY120" fmla="*/ 684179 h 1990725"/>
              <a:gd name="connsiteX121" fmla="*/ 1860884 w 4627560"/>
              <a:gd name="connsiteY121" fmla="*/ 684179 h 1990725"/>
              <a:gd name="connsiteX122" fmla="*/ 1860884 w 4627560"/>
              <a:gd name="connsiteY122" fmla="*/ 674918 h 1990725"/>
              <a:gd name="connsiteX123" fmla="*/ 1860884 w 4627560"/>
              <a:gd name="connsiteY123" fmla="*/ 667972 h 1990725"/>
              <a:gd name="connsiteX124" fmla="*/ 1828469 w 4627560"/>
              <a:gd name="connsiteY124" fmla="*/ 686495 h 1990725"/>
              <a:gd name="connsiteX125" fmla="*/ 1791423 w 4627560"/>
              <a:gd name="connsiteY125" fmla="*/ 654079 h 1990725"/>
              <a:gd name="connsiteX126" fmla="*/ 1856253 w 4627560"/>
              <a:gd name="connsiteY126" fmla="*/ 617034 h 1990725"/>
              <a:gd name="connsiteX127" fmla="*/ 1860884 w 4627560"/>
              <a:gd name="connsiteY127" fmla="*/ 617034 h 1990725"/>
              <a:gd name="connsiteX128" fmla="*/ 1860884 w 4627560"/>
              <a:gd name="connsiteY128" fmla="*/ 614719 h 1990725"/>
              <a:gd name="connsiteX129" fmla="*/ 1840046 w 4627560"/>
              <a:gd name="connsiteY129" fmla="*/ 596195 h 1990725"/>
              <a:gd name="connsiteX130" fmla="*/ 1809946 w 4627560"/>
              <a:gd name="connsiteY130" fmla="*/ 605458 h 1990725"/>
              <a:gd name="connsiteX131" fmla="*/ 1800685 w 4627560"/>
              <a:gd name="connsiteY131" fmla="*/ 586935 h 1990725"/>
              <a:gd name="connsiteX132" fmla="*/ 1842362 w 4627560"/>
              <a:gd name="connsiteY132" fmla="*/ 573042 h 1990725"/>
              <a:gd name="connsiteX133" fmla="*/ 379059 w 4627560"/>
              <a:gd name="connsiteY133" fmla="*/ 573042 h 1990725"/>
              <a:gd name="connsiteX134" fmla="*/ 423050 w 4627560"/>
              <a:gd name="connsiteY134" fmla="*/ 614719 h 1990725"/>
              <a:gd name="connsiteX135" fmla="*/ 423050 w 4627560"/>
              <a:gd name="connsiteY135" fmla="*/ 684179 h 1990725"/>
              <a:gd name="connsiteX136" fmla="*/ 397582 w 4627560"/>
              <a:gd name="connsiteY136" fmla="*/ 684179 h 1990725"/>
              <a:gd name="connsiteX137" fmla="*/ 397582 w 4627560"/>
              <a:gd name="connsiteY137" fmla="*/ 674918 h 1990725"/>
              <a:gd name="connsiteX138" fmla="*/ 397582 w 4627560"/>
              <a:gd name="connsiteY138" fmla="*/ 667972 h 1990725"/>
              <a:gd name="connsiteX139" fmla="*/ 365166 w 4627560"/>
              <a:gd name="connsiteY139" fmla="*/ 686495 h 1990725"/>
              <a:gd name="connsiteX140" fmla="*/ 328120 w 4627560"/>
              <a:gd name="connsiteY140" fmla="*/ 654079 h 1990725"/>
              <a:gd name="connsiteX141" fmla="*/ 392950 w 4627560"/>
              <a:gd name="connsiteY141" fmla="*/ 617034 h 1990725"/>
              <a:gd name="connsiteX142" fmla="*/ 397582 w 4627560"/>
              <a:gd name="connsiteY142" fmla="*/ 617034 h 1990725"/>
              <a:gd name="connsiteX143" fmla="*/ 397582 w 4627560"/>
              <a:gd name="connsiteY143" fmla="*/ 614719 h 1990725"/>
              <a:gd name="connsiteX144" fmla="*/ 376743 w 4627560"/>
              <a:gd name="connsiteY144" fmla="*/ 596195 h 1990725"/>
              <a:gd name="connsiteX145" fmla="*/ 346643 w 4627560"/>
              <a:gd name="connsiteY145" fmla="*/ 605458 h 1990725"/>
              <a:gd name="connsiteX146" fmla="*/ 337381 w 4627560"/>
              <a:gd name="connsiteY146" fmla="*/ 586935 h 1990725"/>
              <a:gd name="connsiteX147" fmla="*/ 379059 w 4627560"/>
              <a:gd name="connsiteY147" fmla="*/ 573042 h 1990725"/>
              <a:gd name="connsiteX148" fmla="*/ 2004437 w 4627560"/>
              <a:gd name="connsiteY148" fmla="*/ 549888 h 1990725"/>
              <a:gd name="connsiteX149" fmla="*/ 2029906 w 4627560"/>
              <a:gd name="connsiteY149" fmla="*/ 549888 h 1990725"/>
              <a:gd name="connsiteX150" fmla="*/ 2029906 w 4627560"/>
              <a:gd name="connsiteY150" fmla="*/ 579988 h 1990725"/>
              <a:gd name="connsiteX151" fmla="*/ 2053058 w 4627560"/>
              <a:gd name="connsiteY151" fmla="*/ 579988 h 1990725"/>
              <a:gd name="connsiteX152" fmla="*/ 2053058 w 4627560"/>
              <a:gd name="connsiteY152" fmla="*/ 600827 h 1990725"/>
              <a:gd name="connsiteX153" fmla="*/ 2029906 w 4627560"/>
              <a:gd name="connsiteY153" fmla="*/ 600827 h 1990725"/>
              <a:gd name="connsiteX154" fmla="*/ 2029906 w 4627560"/>
              <a:gd name="connsiteY154" fmla="*/ 642502 h 1990725"/>
              <a:gd name="connsiteX155" fmla="*/ 2050744 w 4627560"/>
              <a:gd name="connsiteY155" fmla="*/ 663341 h 1990725"/>
              <a:gd name="connsiteX156" fmla="*/ 2055374 w 4627560"/>
              <a:gd name="connsiteY156" fmla="*/ 663341 h 1990725"/>
              <a:gd name="connsiteX157" fmla="*/ 2055374 w 4627560"/>
              <a:gd name="connsiteY157" fmla="*/ 686493 h 1990725"/>
              <a:gd name="connsiteX158" fmla="*/ 2046113 w 4627560"/>
              <a:gd name="connsiteY158" fmla="*/ 686493 h 1990725"/>
              <a:gd name="connsiteX159" fmla="*/ 2002121 w 4627560"/>
              <a:gd name="connsiteY159" fmla="*/ 647134 h 1990725"/>
              <a:gd name="connsiteX160" fmla="*/ 2002121 w 4627560"/>
              <a:gd name="connsiteY160" fmla="*/ 600827 h 1990725"/>
              <a:gd name="connsiteX161" fmla="*/ 1990544 w 4627560"/>
              <a:gd name="connsiteY161" fmla="*/ 600827 h 1990725"/>
              <a:gd name="connsiteX162" fmla="*/ 1990544 w 4627560"/>
              <a:gd name="connsiteY162" fmla="*/ 579988 h 1990725"/>
              <a:gd name="connsiteX163" fmla="*/ 2004437 w 4627560"/>
              <a:gd name="connsiteY163" fmla="*/ 579988 h 1990725"/>
              <a:gd name="connsiteX164" fmla="*/ 2004437 w 4627560"/>
              <a:gd name="connsiteY164" fmla="*/ 549888 h 1990725"/>
              <a:gd name="connsiteX165" fmla="*/ 1921084 w 4627560"/>
              <a:gd name="connsiteY165" fmla="*/ 549888 h 1990725"/>
              <a:gd name="connsiteX166" fmla="*/ 1946553 w 4627560"/>
              <a:gd name="connsiteY166" fmla="*/ 549888 h 1990725"/>
              <a:gd name="connsiteX167" fmla="*/ 1946553 w 4627560"/>
              <a:gd name="connsiteY167" fmla="*/ 579988 h 1990725"/>
              <a:gd name="connsiteX168" fmla="*/ 1969705 w 4627560"/>
              <a:gd name="connsiteY168" fmla="*/ 579988 h 1990725"/>
              <a:gd name="connsiteX169" fmla="*/ 1969705 w 4627560"/>
              <a:gd name="connsiteY169" fmla="*/ 600827 h 1990725"/>
              <a:gd name="connsiteX170" fmla="*/ 1946553 w 4627560"/>
              <a:gd name="connsiteY170" fmla="*/ 600827 h 1990725"/>
              <a:gd name="connsiteX171" fmla="*/ 1946553 w 4627560"/>
              <a:gd name="connsiteY171" fmla="*/ 642502 h 1990725"/>
              <a:gd name="connsiteX172" fmla="*/ 1967391 w 4627560"/>
              <a:gd name="connsiteY172" fmla="*/ 663341 h 1990725"/>
              <a:gd name="connsiteX173" fmla="*/ 1972021 w 4627560"/>
              <a:gd name="connsiteY173" fmla="*/ 663341 h 1990725"/>
              <a:gd name="connsiteX174" fmla="*/ 1972021 w 4627560"/>
              <a:gd name="connsiteY174" fmla="*/ 686493 h 1990725"/>
              <a:gd name="connsiteX175" fmla="*/ 1962760 w 4627560"/>
              <a:gd name="connsiteY175" fmla="*/ 686493 h 1990725"/>
              <a:gd name="connsiteX176" fmla="*/ 1918768 w 4627560"/>
              <a:gd name="connsiteY176" fmla="*/ 647134 h 1990725"/>
              <a:gd name="connsiteX177" fmla="*/ 1918768 w 4627560"/>
              <a:gd name="connsiteY177" fmla="*/ 600827 h 1990725"/>
              <a:gd name="connsiteX178" fmla="*/ 1907191 w 4627560"/>
              <a:gd name="connsiteY178" fmla="*/ 600827 h 1990725"/>
              <a:gd name="connsiteX179" fmla="*/ 1907191 w 4627560"/>
              <a:gd name="connsiteY179" fmla="*/ 579988 h 1990725"/>
              <a:gd name="connsiteX180" fmla="*/ 1921084 w 4627560"/>
              <a:gd name="connsiteY180" fmla="*/ 579988 h 1990725"/>
              <a:gd name="connsiteX181" fmla="*/ 1921084 w 4627560"/>
              <a:gd name="connsiteY181" fmla="*/ 549888 h 1990725"/>
              <a:gd name="connsiteX182" fmla="*/ 1627033 w 4627560"/>
              <a:gd name="connsiteY182" fmla="*/ 535996 h 1990725"/>
              <a:gd name="connsiteX183" fmla="*/ 1654818 w 4627560"/>
              <a:gd name="connsiteY183" fmla="*/ 535996 h 1990725"/>
              <a:gd name="connsiteX184" fmla="*/ 1684916 w 4627560"/>
              <a:gd name="connsiteY184" fmla="*/ 610087 h 1990725"/>
              <a:gd name="connsiteX185" fmla="*/ 1691863 w 4627560"/>
              <a:gd name="connsiteY185" fmla="*/ 630926 h 1990725"/>
              <a:gd name="connsiteX186" fmla="*/ 1698809 w 4627560"/>
              <a:gd name="connsiteY186" fmla="*/ 610087 h 1990725"/>
              <a:gd name="connsiteX187" fmla="*/ 1728908 w 4627560"/>
              <a:gd name="connsiteY187" fmla="*/ 535996 h 1990725"/>
              <a:gd name="connsiteX188" fmla="*/ 1756693 w 4627560"/>
              <a:gd name="connsiteY188" fmla="*/ 535996 h 1990725"/>
              <a:gd name="connsiteX189" fmla="*/ 1768268 w 4627560"/>
              <a:gd name="connsiteY189" fmla="*/ 684178 h 1990725"/>
              <a:gd name="connsiteX190" fmla="*/ 1740484 w 4627560"/>
              <a:gd name="connsiteY190" fmla="*/ 684178 h 1990725"/>
              <a:gd name="connsiteX191" fmla="*/ 1733538 w 4627560"/>
              <a:gd name="connsiteY191" fmla="*/ 600826 h 1990725"/>
              <a:gd name="connsiteX192" fmla="*/ 1733538 w 4627560"/>
              <a:gd name="connsiteY192" fmla="*/ 577673 h 1990725"/>
              <a:gd name="connsiteX193" fmla="*/ 1726593 w 4627560"/>
              <a:gd name="connsiteY193" fmla="*/ 600826 h 1990725"/>
              <a:gd name="connsiteX194" fmla="*/ 1703439 w 4627560"/>
              <a:gd name="connsiteY194" fmla="*/ 658710 h 1990725"/>
              <a:gd name="connsiteX195" fmla="*/ 1680286 w 4627560"/>
              <a:gd name="connsiteY195" fmla="*/ 658710 h 1990725"/>
              <a:gd name="connsiteX196" fmla="*/ 1657132 w 4627560"/>
              <a:gd name="connsiteY196" fmla="*/ 600826 h 1990725"/>
              <a:gd name="connsiteX197" fmla="*/ 1647870 w 4627560"/>
              <a:gd name="connsiteY197" fmla="*/ 577673 h 1990725"/>
              <a:gd name="connsiteX198" fmla="*/ 1647870 w 4627560"/>
              <a:gd name="connsiteY198" fmla="*/ 600826 h 1990725"/>
              <a:gd name="connsiteX199" fmla="*/ 1640925 w 4627560"/>
              <a:gd name="connsiteY199" fmla="*/ 684178 h 1990725"/>
              <a:gd name="connsiteX200" fmla="*/ 1613141 w 4627560"/>
              <a:gd name="connsiteY200" fmla="*/ 684178 h 1990725"/>
              <a:gd name="connsiteX201" fmla="*/ 1627033 w 4627560"/>
              <a:gd name="connsiteY201" fmla="*/ 535996 h 1990725"/>
              <a:gd name="connsiteX202" fmla="*/ 1400129 w 4627560"/>
              <a:gd name="connsiteY202" fmla="*/ 535996 h 1990725"/>
              <a:gd name="connsiteX203" fmla="*/ 1425598 w 4627560"/>
              <a:gd name="connsiteY203" fmla="*/ 535996 h 1990725"/>
              <a:gd name="connsiteX204" fmla="*/ 1425598 w 4627560"/>
              <a:gd name="connsiteY204" fmla="*/ 684178 h 1990725"/>
              <a:gd name="connsiteX205" fmla="*/ 1400129 w 4627560"/>
              <a:gd name="connsiteY205" fmla="*/ 684178 h 1990725"/>
              <a:gd name="connsiteX206" fmla="*/ 1400129 w 4627560"/>
              <a:gd name="connsiteY206" fmla="*/ 674917 h 1990725"/>
              <a:gd name="connsiteX207" fmla="*/ 1400129 w 4627560"/>
              <a:gd name="connsiteY207" fmla="*/ 667971 h 1990725"/>
              <a:gd name="connsiteX208" fmla="*/ 1367713 w 4627560"/>
              <a:gd name="connsiteY208" fmla="*/ 686494 h 1990725"/>
              <a:gd name="connsiteX209" fmla="*/ 1321407 w 4627560"/>
              <a:gd name="connsiteY209" fmla="*/ 630926 h 1990725"/>
              <a:gd name="connsiteX210" fmla="*/ 1370029 w 4627560"/>
              <a:gd name="connsiteY210" fmla="*/ 575358 h 1990725"/>
              <a:gd name="connsiteX211" fmla="*/ 1400129 w 4627560"/>
              <a:gd name="connsiteY211" fmla="*/ 589249 h 1990725"/>
              <a:gd name="connsiteX212" fmla="*/ 1400129 w 4627560"/>
              <a:gd name="connsiteY212" fmla="*/ 582303 h 1990725"/>
              <a:gd name="connsiteX213" fmla="*/ 1400129 w 4627560"/>
              <a:gd name="connsiteY213" fmla="*/ 535996 h 1990725"/>
              <a:gd name="connsiteX214" fmla="*/ 1138495 w 4627560"/>
              <a:gd name="connsiteY214" fmla="*/ 535996 h 1990725"/>
              <a:gd name="connsiteX215" fmla="*/ 1163963 w 4627560"/>
              <a:gd name="connsiteY215" fmla="*/ 535996 h 1990725"/>
              <a:gd name="connsiteX216" fmla="*/ 1163963 w 4627560"/>
              <a:gd name="connsiteY216" fmla="*/ 559150 h 1990725"/>
              <a:gd name="connsiteX217" fmla="*/ 1138495 w 4627560"/>
              <a:gd name="connsiteY217" fmla="*/ 559150 h 1990725"/>
              <a:gd name="connsiteX218" fmla="*/ 1138495 w 4627560"/>
              <a:gd name="connsiteY218" fmla="*/ 535996 h 1990725"/>
              <a:gd name="connsiteX219" fmla="*/ 962528 w 4627560"/>
              <a:gd name="connsiteY219" fmla="*/ 535996 h 1990725"/>
              <a:gd name="connsiteX220" fmla="*/ 990312 w 4627560"/>
              <a:gd name="connsiteY220" fmla="*/ 535996 h 1990725"/>
              <a:gd name="connsiteX221" fmla="*/ 1020412 w 4627560"/>
              <a:gd name="connsiteY221" fmla="*/ 610087 h 1990725"/>
              <a:gd name="connsiteX222" fmla="*/ 1027358 w 4627560"/>
              <a:gd name="connsiteY222" fmla="*/ 630926 h 1990725"/>
              <a:gd name="connsiteX223" fmla="*/ 1034304 w 4627560"/>
              <a:gd name="connsiteY223" fmla="*/ 610087 h 1990725"/>
              <a:gd name="connsiteX224" fmla="*/ 1064404 w 4627560"/>
              <a:gd name="connsiteY224" fmla="*/ 535996 h 1990725"/>
              <a:gd name="connsiteX225" fmla="*/ 1092188 w 4627560"/>
              <a:gd name="connsiteY225" fmla="*/ 535996 h 1990725"/>
              <a:gd name="connsiteX226" fmla="*/ 1106079 w 4627560"/>
              <a:gd name="connsiteY226" fmla="*/ 684178 h 1990725"/>
              <a:gd name="connsiteX227" fmla="*/ 1078295 w 4627560"/>
              <a:gd name="connsiteY227" fmla="*/ 684178 h 1990725"/>
              <a:gd name="connsiteX228" fmla="*/ 1071349 w 4627560"/>
              <a:gd name="connsiteY228" fmla="*/ 600826 h 1990725"/>
              <a:gd name="connsiteX229" fmla="*/ 1071349 w 4627560"/>
              <a:gd name="connsiteY229" fmla="*/ 577673 h 1990725"/>
              <a:gd name="connsiteX230" fmla="*/ 1064404 w 4627560"/>
              <a:gd name="connsiteY230" fmla="*/ 600826 h 1990725"/>
              <a:gd name="connsiteX231" fmla="*/ 1041249 w 4627560"/>
              <a:gd name="connsiteY231" fmla="*/ 658710 h 1990725"/>
              <a:gd name="connsiteX232" fmla="*/ 1018097 w 4627560"/>
              <a:gd name="connsiteY232" fmla="*/ 658710 h 1990725"/>
              <a:gd name="connsiteX233" fmla="*/ 994942 w 4627560"/>
              <a:gd name="connsiteY233" fmla="*/ 600826 h 1990725"/>
              <a:gd name="connsiteX234" fmla="*/ 985681 w 4627560"/>
              <a:gd name="connsiteY234" fmla="*/ 577673 h 1990725"/>
              <a:gd name="connsiteX235" fmla="*/ 985681 w 4627560"/>
              <a:gd name="connsiteY235" fmla="*/ 600826 h 1990725"/>
              <a:gd name="connsiteX236" fmla="*/ 978735 w 4627560"/>
              <a:gd name="connsiteY236" fmla="*/ 684178 h 1990725"/>
              <a:gd name="connsiteX237" fmla="*/ 950951 w 4627560"/>
              <a:gd name="connsiteY237" fmla="*/ 684178 h 1990725"/>
              <a:gd name="connsiteX238" fmla="*/ 962528 w 4627560"/>
              <a:gd name="connsiteY238" fmla="*/ 535996 h 1990725"/>
              <a:gd name="connsiteX239" fmla="*/ 573548 w 4627560"/>
              <a:gd name="connsiteY239" fmla="*/ 535996 h 1990725"/>
              <a:gd name="connsiteX240" fmla="*/ 599016 w 4627560"/>
              <a:gd name="connsiteY240" fmla="*/ 535996 h 1990725"/>
              <a:gd name="connsiteX241" fmla="*/ 599016 w 4627560"/>
              <a:gd name="connsiteY241" fmla="*/ 559150 h 1990725"/>
              <a:gd name="connsiteX242" fmla="*/ 573548 w 4627560"/>
              <a:gd name="connsiteY242" fmla="*/ 559150 h 1990725"/>
              <a:gd name="connsiteX243" fmla="*/ 573548 w 4627560"/>
              <a:gd name="connsiteY243" fmla="*/ 535996 h 1990725"/>
              <a:gd name="connsiteX244" fmla="*/ 455465 w 4627560"/>
              <a:gd name="connsiteY244" fmla="*/ 535996 h 1990725"/>
              <a:gd name="connsiteX245" fmla="*/ 480933 w 4627560"/>
              <a:gd name="connsiteY245" fmla="*/ 535996 h 1990725"/>
              <a:gd name="connsiteX246" fmla="*/ 480933 w 4627560"/>
              <a:gd name="connsiteY246" fmla="*/ 614719 h 1990725"/>
              <a:gd name="connsiteX247" fmla="*/ 494826 w 4627560"/>
              <a:gd name="connsiteY247" fmla="*/ 614719 h 1990725"/>
              <a:gd name="connsiteX248" fmla="*/ 520294 w 4627560"/>
              <a:gd name="connsiteY248" fmla="*/ 577673 h 1990725"/>
              <a:gd name="connsiteX249" fmla="*/ 550395 w 4627560"/>
              <a:gd name="connsiteY249" fmla="*/ 577673 h 1990725"/>
              <a:gd name="connsiteX250" fmla="*/ 517978 w 4627560"/>
              <a:gd name="connsiteY250" fmla="*/ 626294 h 1990725"/>
              <a:gd name="connsiteX251" fmla="*/ 555024 w 4627560"/>
              <a:gd name="connsiteY251" fmla="*/ 684178 h 1990725"/>
              <a:gd name="connsiteX252" fmla="*/ 524926 w 4627560"/>
              <a:gd name="connsiteY252" fmla="*/ 684178 h 1990725"/>
              <a:gd name="connsiteX253" fmla="*/ 497142 w 4627560"/>
              <a:gd name="connsiteY253" fmla="*/ 637871 h 1990725"/>
              <a:gd name="connsiteX254" fmla="*/ 480933 w 4627560"/>
              <a:gd name="connsiteY254" fmla="*/ 637871 h 1990725"/>
              <a:gd name="connsiteX255" fmla="*/ 480933 w 4627560"/>
              <a:gd name="connsiteY255" fmla="*/ 684178 h 1990725"/>
              <a:gd name="connsiteX256" fmla="*/ 455465 w 4627560"/>
              <a:gd name="connsiteY256" fmla="*/ 684178 h 1990725"/>
              <a:gd name="connsiteX257" fmla="*/ 455465 w 4627560"/>
              <a:gd name="connsiteY257" fmla="*/ 535996 h 1990725"/>
              <a:gd name="connsiteX258" fmla="*/ 163729 w 4627560"/>
              <a:gd name="connsiteY258" fmla="*/ 535996 h 1990725"/>
              <a:gd name="connsiteX259" fmla="*/ 191513 w 4627560"/>
              <a:gd name="connsiteY259" fmla="*/ 535996 h 1990725"/>
              <a:gd name="connsiteX260" fmla="*/ 221613 w 4627560"/>
              <a:gd name="connsiteY260" fmla="*/ 610087 h 1990725"/>
              <a:gd name="connsiteX261" fmla="*/ 228559 w 4627560"/>
              <a:gd name="connsiteY261" fmla="*/ 630926 h 1990725"/>
              <a:gd name="connsiteX262" fmla="*/ 235505 w 4627560"/>
              <a:gd name="connsiteY262" fmla="*/ 610087 h 1990725"/>
              <a:gd name="connsiteX263" fmla="*/ 265605 w 4627560"/>
              <a:gd name="connsiteY263" fmla="*/ 535996 h 1990725"/>
              <a:gd name="connsiteX264" fmla="*/ 295705 w 4627560"/>
              <a:gd name="connsiteY264" fmla="*/ 535996 h 1990725"/>
              <a:gd name="connsiteX265" fmla="*/ 307282 w 4627560"/>
              <a:gd name="connsiteY265" fmla="*/ 684178 h 1990725"/>
              <a:gd name="connsiteX266" fmla="*/ 279496 w 4627560"/>
              <a:gd name="connsiteY266" fmla="*/ 684178 h 1990725"/>
              <a:gd name="connsiteX267" fmla="*/ 272550 w 4627560"/>
              <a:gd name="connsiteY267" fmla="*/ 600826 h 1990725"/>
              <a:gd name="connsiteX268" fmla="*/ 272550 w 4627560"/>
              <a:gd name="connsiteY268" fmla="*/ 577673 h 1990725"/>
              <a:gd name="connsiteX269" fmla="*/ 265605 w 4627560"/>
              <a:gd name="connsiteY269" fmla="*/ 600826 h 1990725"/>
              <a:gd name="connsiteX270" fmla="*/ 242450 w 4627560"/>
              <a:gd name="connsiteY270" fmla="*/ 658710 h 1990725"/>
              <a:gd name="connsiteX271" fmla="*/ 219298 w 4627560"/>
              <a:gd name="connsiteY271" fmla="*/ 658710 h 1990725"/>
              <a:gd name="connsiteX272" fmla="*/ 196143 w 4627560"/>
              <a:gd name="connsiteY272" fmla="*/ 600826 h 1990725"/>
              <a:gd name="connsiteX273" fmla="*/ 186882 w 4627560"/>
              <a:gd name="connsiteY273" fmla="*/ 577673 h 1990725"/>
              <a:gd name="connsiteX274" fmla="*/ 186882 w 4627560"/>
              <a:gd name="connsiteY274" fmla="*/ 600826 h 1990725"/>
              <a:gd name="connsiteX275" fmla="*/ 179937 w 4627560"/>
              <a:gd name="connsiteY275" fmla="*/ 684178 h 1990725"/>
              <a:gd name="connsiteX276" fmla="*/ 152152 w 4627560"/>
              <a:gd name="connsiteY276" fmla="*/ 684178 h 1990725"/>
              <a:gd name="connsiteX277" fmla="*/ 163729 w 4627560"/>
              <a:gd name="connsiteY277" fmla="*/ 535996 h 1990725"/>
              <a:gd name="connsiteX278" fmla="*/ 3727060 w 4627560"/>
              <a:gd name="connsiteY278" fmla="*/ 397075 h 1990725"/>
              <a:gd name="connsiteX279" fmla="*/ 3696961 w 4627560"/>
              <a:gd name="connsiteY279" fmla="*/ 410966 h 1990725"/>
              <a:gd name="connsiteX280" fmla="*/ 3710853 w 4627560"/>
              <a:gd name="connsiteY280" fmla="*/ 422543 h 1990725"/>
              <a:gd name="connsiteX281" fmla="*/ 3731692 w 4627560"/>
              <a:gd name="connsiteY281" fmla="*/ 399391 h 1990725"/>
              <a:gd name="connsiteX282" fmla="*/ 3731692 w 4627560"/>
              <a:gd name="connsiteY282" fmla="*/ 397075 h 1990725"/>
              <a:gd name="connsiteX283" fmla="*/ 3727060 w 4627560"/>
              <a:gd name="connsiteY283" fmla="*/ 397075 h 1990725"/>
              <a:gd name="connsiteX284" fmla="*/ 485567 w 4627560"/>
              <a:gd name="connsiteY284" fmla="*/ 397075 h 1990725"/>
              <a:gd name="connsiteX285" fmla="*/ 455467 w 4627560"/>
              <a:gd name="connsiteY285" fmla="*/ 410966 h 1990725"/>
              <a:gd name="connsiteX286" fmla="*/ 469360 w 4627560"/>
              <a:gd name="connsiteY286" fmla="*/ 422543 h 1990725"/>
              <a:gd name="connsiteX287" fmla="*/ 490199 w 4627560"/>
              <a:gd name="connsiteY287" fmla="*/ 399391 h 1990725"/>
              <a:gd name="connsiteX288" fmla="*/ 490199 w 4627560"/>
              <a:gd name="connsiteY288" fmla="*/ 397075 h 1990725"/>
              <a:gd name="connsiteX289" fmla="*/ 485567 w 4627560"/>
              <a:gd name="connsiteY289" fmla="*/ 397075 h 1990725"/>
              <a:gd name="connsiteX290" fmla="*/ 3558040 w 4627560"/>
              <a:gd name="connsiteY290" fmla="*/ 355399 h 1990725"/>
              <a:gd name="connsiteX291" fmla="*/ 3532570 w 4627560"/>
              <a:gd name="connsiteY291" fmla="*/ 387813 h 1990725"/>
              <a:gd name="connsiteX292" fmla="*/ 3558040 w 4627560"/>
              <a:gd name="connsiteY292" fmla="*/ 420228 h 1990725"/>
              <a:gd name="connsiteX293" fmla="*/ 3583509 w 4627560"/>
              <a:gd name="connsiteY293" fmla="*/ 387813 h 1990725"/>
              <a:gd name="connsiteX294" fmla="*/ 3558040 w 4627560"/>
              <a:gd name="connsiteY294" fmla="*/ 355399 h 1990725"/>
              <a:gd name="connsiteX295" fmla="*/ 2909739 w 4627560"/>
              <a:gd name="connsiteY295" fmla="*/ 355399 h 1990725"/>
              <a:gd name="connsiteX296" fmla="*/ 2879639 w 4627560"/>
              <a:gd name="connsiteY296" fmla="*/ 387814 h 1990725"/>
              <a:gd name="connsiteX297" fmla="*/ 2909739 w 4627560"/>
              <a:gd name="connsiteY297" fmla="*/ 420228 h 1990725"/>
              <a:gd name="connsiteX298" fmla="*/ 2939839 w 4627560"/>
              <a:gd name="connsiteY298" fmla="*/ 387814 h 1990725"/>
              <a:gd name="connsiteX299" fmla="*/ 2909739 w 4627560"/>
              <a:gd name="connsiteY299" fmla="*/ 355399 h 1990725"/>
              <a:gd name="connsiteX300" fmla="*/ 3294090 w 4627560"/>
              <a:gd name="connsiteY300" fmla="*/ 353083 h 1990725"/>
              <a:gd name="connsiteX301" fmla="*/ 3273251 w 4627560"/>
              <a:gd name="connsiteY301" fmla="*/ 371606 h 1990725"/>
              <a:gd name="connsiteX302" fmla="*/ 3310297 w 4627560"/>
              <a:gd name="connsiteY302" fmla="*/ 371606 h 1990725"/>
              <a:gd name="connsiteX303" fmla="*/ 3294090 w 4627560"/>
              <a:gd name="connsiteY303" fmla="*/ 353083 h 1990725"/>
              <a:gd name="connsiteX304" fmla="*/ 1937291 w 4627560"/>
              <a:gd name="connsiteY304" fmla="*/ 353083 h 1990725"/>
              <a:gd name="connsiteX305" fmla="*/ 1916452 w 4627560"/>
              <a:gd name="connsiteY305" fmla="*/ 371606 h 1990725"/>
              <a:gd name="connsiteX306" fmla="*/ 1953498 w 4627560"/>
              <a:gd name="connsiteY306" fmla="*/ 371606 h 1990725"/>
              <a:gd name="connsiteX307" fmla="*/ 1937291 w 4627560"/>
              <a:gd name="connsiteY307" fmla="*/ 353083 h 1990725"/>
              <a:gd name="connsiteX308" fmla="*/ 2266071 w 4627560"/>
              <a:gd name="connsiteY308" fmla="*/ 322985 h 1990725"/>
              <a:gd name="connsiteX309" fmla="*/ 2310062 w 4627560"/>
              <a:gd name="connsiteY309" fmla="*/ 322985 h 1990725"/>
              <a:gd name="connsiteX310" fmla="*/ 2310062 w 4627560"/>
              <a:gd name="connsiteY310" fmla="*/ 452644 h 1990725"/>
              <a:gd name="connsiteX311" fmla="*/ 2266071 w 4627560"/>
              <a:gd name="connsiteY311" fmla="*/ 452644 h 1990725"/>
              <a:gd name="connsiteX312" fmla="*/ 2266071 w 4627560"/>
              <a:gd name="connsiteY312" fmla="*/ 322985 h 1990725"/>
              <a:gd name="connsiteX313" fmla="*/ 1647875 w 4627560"/>
              <a:gd name="connsiteY313" fmla="*/ 322985 h 1990725"/>
              <a:gd name="connsiteX314" fmla="*/ 1691866 w 4627560"/>
              <a:gd name="connsiteY314" fmla="*/ 322985 h 1990725"/>
              <a:gd name="connsiteX315" fmla="*/ 1691866 w 4627560"/>
              <a:gd name="connsiteY315" fmla="*/ 452644 h 1990725"/>
              <a:gd name="connsiteX316" fmla="*/ 1647875 w 4627560"/>
              <a:gd name="connsiteY316" fmla="*/ 452644 h 1990725"/>
              <a:gd name="connsiteX317" fmla="*/ 1647875 w 4627560"/>
              <a:gd name="connsiteY317" fmla="*/ 322985 h 1990725"/>
              <a:gd name="connsiteX318" fmla="*/ 3379758 w 4627560"/>
              <a:gd name="connsiteY318" fmla="*/ 322984 h 1990725"/>
              <a:gd name="connsiteX319" fmla="*/ 3382074 w 4627560"/>
              <a:gd name="connsiteY319" fmla="*/ 322984 h 1990725"/>
              <a:gd name="connsiteX320" fmla="*/ 3423749 w 4627560"/>
              <a:gd name="connsiteY320" fmla="*/ 322984 h 1990725"/>
              <a:gd name="connsiteX321" fmla="*/ 3423749 w 4627560"/>
              <a:gd name="connsiteY321" fmla="*/ 346139 h 1990725"/>
              <a:gd name="connsiteX322" fmla="*/ 3423749 w 4627560"/>
              <a:gd name="connsiteY322" fmla="*/ 355400 h 1990725"/>
              <a:gd name="connsiteX323" fmla="*/ 3465426 w 4627560"/>
              <a:gd name="connsiteY323" fmla="*/ 322984 h 1990725"/>
              <a:gd name="connsiteX324" fmla="*/ 3470058 w 4627560"/>
              <a:gd name="connsiteY324" fmla="*/ 322984 h 1990725"/>
              <a:gd name="connsiteX325" fmla="*/ 3470058 w 4627560"/>
              <a:gd name="connsiteY325" fmla="*/ 366976 h 1990725"/>
              <a:gd name="connsiteX326" fmla="*/ 3460795 w 4627560"/>
              <a:gd name="connsiteY326" fmla="*/ 366976 h 1990725"/>
              <a:gd name="connsiteX327" fmla="*/ 3426065 w 4627560"/>
              <a:gd name="connsiteY327" fmla="*/ 390130 h 1990725"/>
              <a:gd name="connsiteX328" fmla="*/ 3423749 w 4627560"/>
              <a:gd name="connsiteY328" fmla="*/ 408653 h 1990725"/>
              <a:gd name="connsiteX329" fmla="*/ 3423749 w 4627560"/>
              <a:gd name="connsiteY329" fmla="*/ 452644 h 1990725"/>
              <a:gd name="connsiteX330" fmla="*/ 3379758 w 4627560"/>
              <a:gd name="connsiteY330" fmla="*/ 452644 h 1990725"/>
              <a:gd name="connsiteX331" fmla="*/ 3379758 w 4627560"/>
              <a:gd name="connsiteY331" fmla="*/ 322984 h 1990725"/>
              <a:gd name="connsiteX332" fmla="*/ 2025275 w 4627560"/>
              <a:gd name="connsiteY332" fmla="*/ 322984 h 1990725"/>
              <a:gd name="connsiteX333" fmla="*/ 2027591 w 4627560"/>
              <a:gd name="connsiteY333" fmla="*/ 322984 h 1990725"/>
              <a:gd name="connsiteX334" fmla="*/ 2069266 w 4627560"/>
              <a:gd name="connsiteY334" fmla="*/ 322984 h 1990725"/>
              <a:gd name="connsiteX335" fmla="*/ 2069266 w 4627560"/>
              <a:gd name="connsiteY335" fmla="*/ 346139 h 1990725"/>
              <a:gd name="connsiteX336" fmla="*/ 2069266 w 4627560"/>
              <a:gd name="connsiteY336" fmla="*/ 355400 h 1990725"/>
              <a:gd name="connsiteX337" fmla="*/ 2110943 w 4627560"/>
              <a:gd name="connsiteY337" fmla="*/ 322984 h 1990725"/>
              <a:gd name="connsiteX338" fmla="*/ 2115573 w 4627560"/>
              <a:gd name="connsiteY338" fmla="*/ 322984 h 1990725"/>
              <a:gd name="connsiteX339" fmla="*/ 2115573 w 4627560"/>
              <a:gd name="connsiteY339" fmla="*/ 366976 h 1990725"/>
              <a:gd name="connsiteX340" fmla="*/ 2106312 w 4627560"/>
              <a:gd name="connsiteY340" fmla="*/ 366976 h 1990725"/>
              <a:gd name="connsiteX341" fmla="*/ 2071582 w 4627560"/>
              <a:gd name="connsiteY341" fmla="*/ 390130 h 1990725"/>
              <a:gd name="connsiteX342" fmla="*/ 2069266 w 4627560"/>
              <a:gd name="connsiteY342" fmla="*/ 408653 h 1990725"/>
              <a:gd name="connsiteX343" fmla="*/ 2069266 w 4627560"/>
              <a:gd name="connsiteY343" fmla="*/ 452644 h 1990725"/>
              <a:gd name="connsiteX344" fmla="*/ 2025275 w 4627560"/>
              <a:gd name="connsiteY344" fmla="*/ 452644 h 1990725"/>
              <a:gd name="connsiteX345" fmla="*/ 2025275 w 4627560"/>
              <a:gd name="connsiteY345" fmla="*/ 322984 h 1990725"/>
              <a:gd name="connsiteX346" fmla="*/ 1712702 w 4627560"/>
              <a:gd name="connsiteY346" fmla="*/ 322984 h 1990725"/>
              <a:gd name="connsiteX347" fmla="*/ 1759009 w 4627560"/>
              <a:gd name="connsiteY347" fmla="*/ 322984 h 1990725"/>
              <a:gd name="connsiteX348" fmla="*/ 1779848 w 4627560"/>
              <a:gd name="connsiteY348" fmla="*/ 392446 h 1990725"/>
              <a:gd name="connsiteX349" fmla="*/ 1784478 w 4627560"/>
              <a:gd name="connsiteY349" fmla="*/ 415598 h 1990725"/>
              <a:gd name="connsiteX350" fmla="*/ 1789109 w 4627560"/>
              <a:gd name="connsiteY350" fmla="*/ 392446 h 1990725"/>
              <a:gd name="connsiteX351" fmla="*/ 1809948 w 4627560"/>
              <a:gd name="connsiteY351" fmla="*/ 322984 h 1990725"/>
              <a:gd name="connsiteX352" fmla="*/ 1856255 w 4627560"/>
              <a:gd name="connsiteY352" fmla="*/ 322984 h 1990725"/>
              <a:gd name="connsiteX353" fmla="*/ 1812262 w 4627560"/>
              <a:gd name="connsiteY353" fmla="*/ 454960 h 1990725"/>
              <a:gd name="connsiteX354" fmla="*/ 1759009 w 4627560"/>
              <a:gd name="connsiteY354" fmla="*/ 454960 h 1990725"/>
              <a:gd name="connsiteX355" fmla="*/ 1712702 w 4627560"/>
              <a:gd name="connsiteY355" fmla="*/ 322984 h 1990725"/>
              <a:gd name="connsiteX356" fmla="*/ 304969 w 4627560"/>
              <a:gd name="connsiteY356" fmla="*/ 322984 h 1990725"/>
              <a:gd name="connsiteX357" fmla="*/ 307285 w 4627560"/>
              <a:gd name="connsiteY357" fmla="*/ 322984 h 1990725"/>
              <a:gd name="connsiteX358" fmla="*/ 348960 w 4627560"/>
              <a:gd name="connsiteY358" fmla="*/ 322984 h 1990725"/>
              <a:gd name="connsiteX359" fmla="*/ 348960 w 4627560"/>
              <a:gd name="connsiteY359" fmla="*/ 346139 h 1990725"/>
              <a:gd name="connsiteX360" fmla="*/ 348960 w 4627560"/>
              <a:gd name="connsiteY360" fmla="*/ 355400 h 1990725"/>
              <a:gd name="connsiteX361" fmla="*/ 390637 w 4627560"/>
              <a:gd name="connsiteY361" fmla="*/ 322984 h 1990725"/>
              <a:gd name="connsiteX362" fmla="*/ 395267 w 4627560"/>
              <a:gd name="connsiteY362" fmla="*/ 322984 h 1990725"/>
              <a:gd name="connsiteX363" fmla="*/ 395267 w 4627560"/>
              <a:gd name="connsiteY363" fmla="*/ 366976 h 1990725"/>
              <a:gd name="connsiteX364" fmla="*/ 386005 w 4627560"/>
              <a:gd name="connsiteY364" fmla="*/ 366976 h 1990725"/>
              <a:gd name="connsiteX365" fmla="*/ 351276 w 4627560"/>
              <a:gd name="connsiteY365" fmla="*/ 390130 h 1990725"/>
              <a:gd name="connsiteX366" fmla="*/ 348960 w 4627560"/>
              <a:gd name="connsiteY366" fmla="*/ 408653 h 1990725"/>
              <a:gd name="connsiteX367" fmla="*/ 348960 w 4627560"/>
              <a:gd name="connsiteY367" fmla="*/ 452644 h 1990725"/>
              <a:gd name="connsiteX368" fmla="*/ 304969 w 4627560"/>
              <a:gd name="connsiteY368" fmla="*/ 452644 h 1990725"/>
              <a:gd name="connsiteX369" fmla="*/ 304969 w 4627560"/>
              <a:gd name="connsiteY369" fmla="*/ 322984 h 1990725"/>
              <a:gd name="connsiteX370" fmla="*/ 3893766 w 4627560"/>
              <a:gd name="connsiteY370" fmla="*/ 320668 h 1990725"/>
              <a:gd name="connsiteX371" fmla="*/ 3930813 w 4627560"/>
              <a:gd name="connsiteY371" fmla="*/ 343823 h 1990725"/>
              <a:gd name="connsiteX372" fmla="*/ 3972489 w 4627560"/>
              <a:gd name="connsiteY372" fmla="*/ 320668 h 1990725"/>
              <a:gd name="connsiteX373" fmla="*/ 4014166 w 4627560"/>
              <a:gd name="connsiteY373" fmla="*/ 369291 h 1990725"/>
              <a:gd name="connsiteX374" fmla="*/ 4014166 w 4627560"/>
              <a:gd name="connsiteY374" fmla="*/ 452644 h 1990725"/>
              <a:gd name="connsiteX375" fmla="*/ 3970173 w 4627560"/>
              <a:gd name="connsiteY375" fmla="*/ 452644 h 1990725"/>
              <a:gd name="connsiteX376" fmla="*/ 3970173 w 4627560"/>
              <a:gd name="connsiteY376" fmla="*/ 373921 h 1990725"/>
              <a:gd name="connsiteX377" fmla="*/ 3960912 w 4627560"/>
              <a:gd name="connsiteY377" fmla="*/ 357714 h 1990725"/>
              <a:gd name="connsiteX378" fmla="*/ 3937759 w 4627560"/>
              <a:gd name="connsiteY378" fmla="*/ 383182 h 1990725"/>
              <a:gd name="connsiteX379" fmla="*/ 3937759 w 4627560"/>
              <a:gd name="connsiteY379" fmla="*/ 399391 h 1990725"/>
              <a:gd name="connsiteX380" fmla="*/ 3937759 w 4627560"/>
              <a:gd name="connsiteY380" fmla="*/ 452644 h 1990725"/>
              <a:gd name="connsiteX381" fmla="*/ 3893766 w 4627560"/>
              <a:gd name="connsiteY381" fmla="*/ 452644 h 1990725"/>
              <a:gd name="connsiteX382" fmla="*/ 3893766 w 4627560"/>
              <a:gd name="connsiteY382" fmla="*/ 373921 h 1990725"/>
              <a:gd name="connsiteX383" fmla="*/ 3884505 w 4627560"/>
              <a:gd name="connsiteY383" fmla="*/ 357714 h 1990725"/>
              <a:gd name="connsiteX384" fmla="*/ 3861352 w 4627560"/>
              <a:gd name="connsiteY384" fmla="*/ 380868 h 1990725"/>
              <a:gd name="connsiteX385" fmla="*/ 3859036 w 4627560"/>
              <a:gd name="connsiteY385" fmla="*/ 397075 h 1990725"/>
              <a:gd name="connsiteX386" fmla="*/ 3859036 w 4627560"/>
              <a:gd name="connsiteY386" fmla="*/ 452644 h 1990725"/>
              <a:gd name="connsiteX387" fmla="*/ 3815045 w 4627560"/>
              <a:gd name="connsiteY387" fmla="*/ 452644 h 1990725"/>
              <a:gd name="connsiteX388" fmla="*/ 3815045 w 4627560"/>
              <a:gd name="connsiteY388" fmla="*/ 322984 h 1990725"/>
              <a:gd name="connsiteX389" fmla="*/ 3854406 w 4627560"/>
              <a:gd name="connsiteY389" fmla="*/ 322984 h 1990725"/>
              <a:gd name="connsiteX390" fmla="*/ 3854406 w 4627560"/>
              <a:gd name="connsiteY390" fmla="*/ 334561 h 1990725"/>
              <a:gd name="connsiteX391" fmla="*/ 3854406 w 4627560"/>
              <a:gd name="connsiteY391" fmla="*/ 343823 h 1990725"/>
              <a:gd name="connsiteX392" fmla="*/ 3893766 w 4627560"/>
              <a:gd name="connsiteY392" fmla="*/ 320668 h 1990725"/>
              <a:gd name="connsiteX393" fmla="*/ 3717799 w 4627560"/>
              <a:gd name="connsiteY393" fmla="*/ 320668 h 1990725"/>
              <a:gd name="connsiteX394" fmla="*/ 3777999 w 4627560"/>
              <a:gd name="connsiteY394" fmla="*/ 373921 h 1990725"/>
              <a:gd name="connsiteX395" fmla="*/ 3777999 w 4627560"/>
              <a:gd name="connsiteY395" fmla="*/ 452643 h 1990725"/>
              <a:gd name="connsiteX396" fmla="*/ 3738638 w 4627560"/>
              <a:gd name="connsiteY396" fmla="*/ 452643 h 1990725"/>
              <a:gd name="connsiteX397" fmla="*/ 3738638 w 4627560"/>
              <a:gd name="connsiteY397" fmla="*/ 445697 h 1990725"/>
              <a:gd name="connsiteX398" fmla="*/ 3738638 w 4627560"/>
              <a:gd name="connsiteY398" fmla="*/ 436436 h 1990725"/>
              <a:gd name="connsiteX399" fmla="*/ 3701592 w 4627560"/>
              <a:gd name="connsiteY399" fmla="*/ 454959 h 1990725"/>
              <a:gd name="connsiteX400" fmla="*/ 3657601 w 4627560"/>
              <a:gd name="connsiteY400" fmla="*/ 413282 h 1990725"/>
              <a:gd name="connsiteX401" fmla="*/ 3731692 w 4627560"/>
              <a:gd name="connsiteY401" fmla="*/ 371607 h 1990725"/>
              <a:gd name="connsiteX402" fmla="*/ 3713169 w 4627560"/>
              <a:gd name="connsiteY402" fmla="*/ 355398 h 1990725"/>
              <a:gd name="connsiteX403" fmla="*/ 3678438 w 4627560"/>
              <a:gd name="connsiteY403" fmla="*/ 366975 h 1990725"/>
              <a:gd name="connsiteX404" fmla="*/ 3662231 w 4627560"/>
              <a:gd name="connsiteY404" fmla="*/ 336875 h 1990725"/>
              <a:gd name="connsiteX405" fmla="*/ 3717799 w 4627560"/>
              <a:gd name="connsiteY405" fmla="*/ 320668 h 1990725"/>
              <a:gd name="connsiteX406" fmla="*/ 2187348 w 4627560"/>
              <a:gd name="connsiteY406" fmla="*/ 320668 h 1990725"/>
              <a:gd name="connsiteX407" fmla="*/ 2233655 w 4627560"/>
              <a:gd name="connsiteY407" fmla="*/ 334561 h 1990725"/>
              <a:gd name="connsiteX408" fmla="*/ 2219764 w 4627560"/>
              <a:gd name="connsiteY408" fmla="*/ 366975 h 1990725"/>
              <a:gd name="connsiteX409" fmla="*/ 2189664 w 4627560"/>
              <a:gd name="connsiteY409" fmla="*/ 355398 h 1990725"/>
              <a:gd name="connsiteX410" fmla="*/ 2175771 w 4627560"/>
              <a:gd name="connsiteY410" fmla="*/ 362345 h 1990725"/>
              <a:gd name="connsiteX411" fmla="*/ 2238287 w 4627560"/>
              <a:gd name="connsiteY411" fmla="*/ 415598 h 1990725"/>
              <a:gd name="connsiteX412" fmla="*/ 2185033 w 4627560"/>
              <a:gd name="connsiteY412" fmla="*/ 457275 h 1990725"/>
              <a:gd name="connsiteX413" fmla="*/ 2131780 w 4627560"/>
              <a:gd name="connsiteY413" fmla="*/ 438750 h 1990725"/>
              <a:gd name="connsiteX414" fmla="*/ 2150303 w 4627560"/>
              <a:gd name="connsiteY414" fmla="*/ 408652 h 1990725"/>
              <a:gd name="connsiteX415" fmla="*/ 2182718 w 4627560"/>
              <a:gd name="connsiteY415" fmla="*/ 422543 h 1990725"/>
              <a:gd name="connsiteX416" fmla="*/ 2196610 w 4627560"/>
              <a:gd name="connsiteY416" fmla="*/ 415598 h 1990725"/>
              <a:gd name="connsiteX417" fmla="*/ 2134096 w 4627560"/>
              <a:gd name="connsiteY417" fmla="*/ 360030 h 1990725"/>
              <a:gd name="connsiteX418" fmla="*/ 2187348 w 4627560"/>
              <a:gd name="connsiteY418" fmla="*/ 320668 h 1990725"/>
              <a:gd name="connsiteX419" fmla="*/ 1564521 w 4627560"/>
              <a:gd name="connsiteY419" fmla="*/ 320668 h 1990725"/>
              <a:gd name="connsiteX420" fmla="*/ 1610828 w 4627560"/>
              <a:gd name="connsiteY420" fmla="*/ 369291 h 1990725"/>
              <a:gd name="connsiteX421" fmla="*/ 1610828 w 4627560"/>
              <a:gd name="connsiteY421" fmla="*/ 452644 h 1990725"/>
              <a:gd name="connsiteX422" fmla="*/ 1569152 w 4627560"/>
              <a:gd name="connsiteY422" fmla="*/ 452644 h 1990725"/>
              <a:gd name="connsiteX423" fmla="*/ 1569152 w 4627560"/>
              <a:gd name="connsiteY423" fmla="*/ 376237 h 1990725"/>
              <a:gd name="connsiteX424" fmla="*/ 1555260 w 4627560"/>
              <a:gd name="connsiteY424" fmla="*/ 360030 h 1990725"/>
              <a:gd name="connsiteX425" fmla="*/ 1529791 w 4627560"/>
              <a:gd name="connsiteY425" fmla="*/ 378553 h 1990725"/>
              <a:gd name="connsiteX426" fmla="*/ 1527475 w 4627560"/>
              <a:gd name="connsiteY426" fmla="*/ 394760 h 1990725"/>
              <a:gd name="connsiteX427" fmla="*/ 1527475 w 4627560"/>
              <a:gd name="connsiteY427" fmla="*/ 452644 h 1990725"/>
              <a:gd name="connsiteX428" fmla="*/ 1483484 w 4627560"/>
              <a:gd name="connsiteY428" fmla="*/ 452644 h 1990725"/>
              <a:gd name="connsiteX429" fmla="*/ 1483484 w 4627560"/>
              <a:gd name="connsiteY429" fmla="*/ 322984 h 1990725"/>
              <a:gd name="connsiteX430" fmla="*/ 1522846 w 4627560"/>
              <a:gd name="connsiteY430" fmla="*/ 322984 h 1990725"/>
              <a:gd name="connsiteX431" fmla="*/ 1522846 w 4627560"/>
              <a:gd name="connsiteY431" fmla="*/ 334561 h 1990725"/>
              <a:gd name="connsiteX432" fmla="*/ 1522846 w 4627560"/>
              <a:gd name="connsiteY432" fmla="*/ 343823 h 1990725"/>
              <a:gd name="connsiteX433" fmla="*/ 1564521 w 4627560"/>
              <a:gd name="connsiteY433" fmla="*/ 320668 h 1990725"/>
              <a:gd name="connsiteX434" fmla="*/ 1145442 w 4627560"/>
              <a:gd name="connsiteY434" fmla="*/ 320668 h 1990725"/>
              <a:gd name="connsiteX435" fmla="*/ 1191749 w 4627560"/>
              <a:gd name="connsiteY435" fmla="*/ 334561 h 1990725"/>
              <a:gd name="connsiteX436" fmla="*/ 1175542 w 4627560"/>
              <a:gd name="connsiteY436" fmla="*/ 366975 h 1990725"/>
              <a:gd name="connsiteX437" fmla="*/ 1145442 w 4627560"/>
              <a:gd name="connsiteY437" fmla="*/ 355398 h 1990725"/>
              <a:gd name="connsiteX438" fmla="*/ 1131549 w 4627560"/>
              <a:gd name="connsiteY438" fmla="*/ 362345 h 1990725"/>
              <a:gd name="connsiteX439" fmla="*/ 1194065 w 4627560"/>
              <a:gd name="connsiteY439" fmla="*/ 415598 h 1990725"/>
              <a:gd name="connsiteX440" fmla="*/ 1140811 w 4627560"/>
              <a:gd name="connsiteY440" fmla="*/ 457275 h 1990725"/>
              <a:gd name="connsiteX441" fmla="*/ 1087558 w 4627560"/>
              <a:gd name="connsiteY441" fmla="*/ 438750 h 1990725"/>
              <a:gd name="connsiteX442" fmla="*/ 1108397 w 4627560"/>
              <a:gd name="connsiteY442" fmla="*/ 408652 h 1990725"/>
              <a:gd name="connsiteX443" fmla="*/ 1140811 w 4627560"/>
              <a:gd name="connsiteY443" fmla="*/ 422543 h 1990725"/>
              <a:gd name="connsiteX444" fmla="*/ 1154703 w 4627560"/>
              <a:gd name="connsiteY444" fmla="*/ 415598 h 1990725"/>
              <a:gd name="connsiteX445" fmla="*/ 1092190 w 4627560"/>
              <a:gd name="connsiteY445" fmla="*/ 360030 h 1990725"/>
              <a:gd name="connsiteX446" fmla="*/ 1145442 w 4627560"/>
              <a:gd name="connsiteY446" fmla="*/ 320668 h 1990725"/>
              <a:gd name="connsiteX447" fmla="*/ 1018099 w 4627560"/>
              <a:gd name="connsiteY447" fmla="*/ 320668 h 1990725"/>
              <a:gd name="connsiteX448" fmla="*/ 1062090 w 4627560"/>
              <a:gd name="connsiteY448" fmla="*/ 320668 h 1990725"/>
              <a:gd name="connsiteX449" fmla="*/ 1062090 w 4627560"/>
              <a:gd name="connsiteY449" fmla="*/ 452643 h 1990725"/>
              <a:gd name="connsiteX450" fmla="*/ 1020415 w 4627560"/>
              <a:gd name="connsiteY450" fmla="*/ 452643 h 1990725"/>
              <a:gd name="connsiteX451" fmla="*/ 1020415 w 4627560"/>
              <a:gd name="connsiteY451" fmla="*/ 441066 h 1990725"/>
              <a:gd name="connsiteX452" fmla="*/ 1020415 w 4627560"/>
              <a:gd name="connsiteY452" fmla="*/ 431805 h 1990725"/>
              <a:gd name="connsiteX453" fmla="*/ 978738 w 4627560"/>
              <a:gd name="connsiteY453" fmla="*/ 454959 h 1990725"/>
              <a:gd name="connsiteX454" fmla="*/ 932431 w 4627560"/>
              <a:gd name="connsiteY454" fmla="*/ 406336 h 1990725"/>
              <a:gd name="connsiteX455" fmla="*/ 932431 w 4627560"/>
              <a:gd name="connsiteY455" fmla="*/ 322984 h 1990725"/>
              <a:gd name="connsiteX456" fmla="*/ 976422 w 4627560"/>
              <a:gd name="connsiteY456" fmla="*/ 322984 h 1990725"/>
              <a:gd name="connsiteX457" fmla="*/ 976422 w 4627560"/>
              <a:gd name="connsiteY457" fmla="*/ 399391 h 1990725"/>
              <a:gd name="connsiteX458" fmla="*/ 990315 w 4627560"/>
              <a:gd name="connsiteY458" fmla="*/ 415598 h 1990725"/>
              <a:gd name="connsiteX459" fmla="*/ 1018099 w 4627560"/>
              <a:gd name="connsiteY459" fmla="*/ 378552 h 1990725"/>
              <a:gd name="connsiteX460" fmla="*/ 1018099 w 4627560"/>
              <a:gd name="connsiteY460" fmla="*/ 320668 h 1990725"/>
              <a:gd name="connsiteX461" fmla="*/ 774986 w 4627560"/>
              <a:gd name="connsiteY461" fmla="*/ 320668 h 1990725"/>
              <a:gd name="connsiteX462" fmla="*/ 812032 w 4627560"/>
              <a:gd name="connsiteY462" fmla="*/ 343823 h 1990725"/>
              <a:gd name="connsiteX463" fmla="*/ 853708 w 4627560"/>
              <a:gd name="connsiteY463" fmla="*/ 320668 h 1990725"/>
              <a:gd name="connsiteX464" fmla="*/ 895385 w 4627560"/>
              <a:gd name="connsiteY464" fmla="*/ 369291 h 1990725"/>
              <a:gd name="connsiteX465" fmla="*/ 895385 w 4627560"/>
              <a:gd name="connsiteY465" fmla="*/ 452644 h 1990725"/>
              <a:gd name="connsiteX466" fmla="*/ 851393 w 4627560"/>
              <a:gd name="connsiteY466" fmla="*/ 452644 h 1990725"/>
              <a:gd name="connsiteX467" fmla="*/ 851393 w 4627560"/>
              <a:gd name="connsiteY467" fmla="*/ 373921 h 1990725"/>
              <a:gd name="connsiteX468" fmla="*/ 842131 w 4627560"/>
              <a:gd name="connsiteY468" fmla="*/ 357714 h 1990725"/>
              <a:gd name="connsiteX469" fmla="*/ 818979 w 4627560"/>
              <a:gd name="connsiteY469" fmla="*/ 383182 h 1990725"/>
              <a:gd name="connsiteX470" fmla="*/ 818979 w 4627560"/>
              <a:gd name="connsiteY470" fmla="*/ 399391 h 1990725"/>
              <a:gd name="connsiteX471" fmla="*/ 818979 w 4627560"/>
              <a:gd name="connsiteY471" fmla="*/ 452644 h 1990725"/>
              <a:gd name="connsiteX472" fmla="*/ 774986 w 4627560"/>
              <a:gd name="connsiteY472" fmla="*/ 452644 h 1990725"/>
              <a:gd name="connsiteX473" fmla="*/ 774986 w 4627560"/>
              <a:gd name="connsiteY473" fmla="*/ 373921 h 1990725"/>
              <a:gd name="connsiteX474" fmla="*/ 765725 w 4627560"/>
              <a:gd name="connsiteY474" fmla="*/ 357714 h 1990725"/>
              <a:gd name="connsiteX475" fmla="*/ 742572 w 4627560"/>
              <a:gd name="connsiteY475" fmla="*/ 380868 h 1990725"/>
              <a:gd name="connsiteX476" fmla="*/ 740256 w 4627560"/>
              <a:gd name="connsiteY476" fmla="*/ 397075 h 1990725"/>
              <a:gd name="connsiteX477" fmla="*/ 740256 w 4627560"/>
              <a:gd name="connsiteY477" fmla="*/ 452644 h 1990725"/>
              <a:gd name="connsiteX478" fmla="*/ 696265 w 4627560"/>
              <a:gd name="connsiteY478" fmla="*/ 452644 h 1990725"/>
              <a:gd name="connsiteX479" fmla="*/ 696265 w 4627560"/>
              <a:gd name="connsiteY479" fmla="*/ 322984 h 1990725"/>
              <a:gd name="connsiteX480" fmla="*/ 735627 w 4627560"/>
              <a:gd name="connsiteY480" fmla="*/ 322984 h 1990725"/>
              <a:gd name="connsiteX481" fmla="*/ 735627 w 4627560"/>
              <a:gd name="connsiteY481" fmla="*/ 334561 h 1990725"/>
              <a:gd name="connsiteX482" fmla="*/ 735627 w 4627560"/>
              <a:gd name="connsiteY482" fmla="*/ 343823 h 1990725"/>
              <a:gd name="connsiteX483" fmla="*/ 774986 w 4627560"/>
              <a:gd name="connsiteY483" fmla="*/ 320668 h 1990725"/>
              <a:gd name="connsiteX484" fmla="*/ 615226 w 4627560"/>
              <a:gd name="connsiteY484" fmla="*/ 320668 h 1990725"/>
              <a:gd name="connsiteX485" fmla="*/ 661534 w 4627560"/>
              <a:gd name="connsiteY485" fmla="*/ 334561 h 1990725"/>
              <a:gd name="connsiteX486" fmla="*/ 647642 w 4627560"/>
              <a:gd name="connsiteY486" fmla="*/ 366975 h 1990725"/>
              <a:gd name="connsiteX487" fmla="*/ 617542 w 4627560"/>
              <a:gd name="connsiteY487" fmla="*/ 355398 h 1990725"/>
              <a:gd name="connsiteX488" fmla="*/ 603649 w 4627560"/>
              <a:gd name="connsiteY488" fmla="*/ 362345 h 1990725"/>
              <a:gd name="connsiteX489" fmla="*/ 666165 w 4627560"/>
              <a:gd name="connsiteY489" fmla="*/ 415598 h 1990725"/>
              <a:gd name="connsiteX490" fmla="*/ 612910 w 4627560"/>
              <a:gd name="connsiteY490" fmla="*/ 457275 h 1990725"/>
              <a:gd name="connsiteX491" fmla="*/ 559659 w 4627560"/>
              <a:gd name="connsiteY491" fmla="*/ 438750 h 1990725"/>
              <a:gd name="connsiteX492" fmla="*/ 578181 w 4627560"/>
              <a:gd name="connsiteY492" fmla="*/ 408652 h 1990725"/>
              <a:gd name="connsiteX493" fmla="*/ 610596 w 4627560"/>
              <a:gd name="connsiteY493" fmla="*/ 422543 h 1990725"/>
              <a:gd name="connsiteX494" fmla="*/ 624487 w 4627560"/>
              <a:gd name="connsiteY494" fmla="*/ 415598 h 1990725"/>
              <a:gd name="connsiteX495" fmla="*/ 561974 w 4627560"/>
              <a:gd name="connsiteY495" fmla="*/ 360030 h 1990725"/>
              <a:gd name="connsiteX496" fmla="*/ 615226 w 4627560"/>
              <a:gd name="connsiteY496" fmla="*/ 320668 h 1990725"/>
              <a:gd name="connsiteX497" fmla="*/ 473990 w 4627560"/>
              <a:gd name="connsiteY497" fmla="*/ 320668 h 1990725"/>
              <a:gd name="connsiteX498" fmla="*/ 534191 w 4627560"/>
              <a:gd name="connsiteY498" fmla="*/ 373921 h 1990725"/>
              <a:gd name="connsiteX499" fmla="*/ 534191 w 4627560"/>
              <a:gd name="connsiteY499" fmla="*/ 452643 h 1990725"/>
              <a:gd name="connsiteX500" fmla="*/ 494828 w 4627560"/>
              <a:gd name="connsiteY500" fmla="*/ 452643 h 1990725"/>
              <a:gd name="connsiteX501" fmla="*/ 494828 w 4627560"/>
              <a:gd name="connsiteY501" fmla="*/ 445697 h 1990725"/>
              <a:gd name="connsiteX502" fmla="*/ 494828 w 4627560"/>
              <a:gd name="connsiteY502" fmla="*/ 436436 h 1990725"/>
              <a:gd name="connsiteX503" fmla="*/ 457784 w 4627560"/>
              <a:gd name="connsiteY503" fmla="*/ 454959 h 1990725"/>
              <a:gd name="connsiteX504" fmla="*/ 413792 w 4627560"/>
              <a:gd name="connsiteY504" fmla="*/ 413282 h 1990725"/>
              <a:gd name="connsiteX505" fmla="*/ 487882 w 4627560"/>
              <a:gd name="connsiteY505" fmla="*/ 371607 h 1990725"/>
              <a:gd name="connsiteX506" fmla="*/ 469360 w 4627560"/>
              <a:gd name="connsiteY506" fmla="*/ 355398 h 1990725"/>
              <a:gd name="connsiteX507" fmla="*/ 434629 w 4627560"/>
              <a:gd name="connsiteY507" fmla="*/ 366975 h 1990725"/>
              <a:gd name="connsiteX508" fmla="*/ 418422 w 4627560"/>
              <a:gd name="connsiteY508" fmla="*/ 336875 h 1990725"/>
              <a:gd name="connsiteX509" fmla="*/ 473990 w 4627560"/>
              <a:gd name="connsiteY509" fmla="*/ 320668 h 1990725"/>
              <a:gd name="connsiteX510" fmla="*/ 3291774 w 4627560"/>
              <a:gd name="connsiteY510" fmla="*/ 318353 h 1990725"/>
              <a:gd name="connsiteX511" fmla="*/ 3351972 w 4627560"/>
              <a:gd name="connsiteY511" fmla="*/ 380867 h 1990725"/>
              <a:gd name="connsiteX512" fmla="*/ 3351972 w 4627560"/>
              <a:gd name="connsiteY512" fmla="*/ 394760 h 1990725"/>
              <a:gd name="connsiteX513" fmla="*/ 3268619 w 4627560"/>
              <a:gd name="connsiteY513" fmla="*/ 394760 h 1990725"/>
              <a:gd name="connsiteX514" fmla="*/ 3298719 w 4627560"/>
              <a:gd name="connsiteY514" fmla="*/ 417913 h 1990725"/>
              <a:gd name="connsiteX515" fmla="*/ 3335765 w 4627560"/>
              <a:gd name="connsiteY515" fmla="*/ 404021 h 1990725"/>
              <a:gd name="connsiteX516" fmla="*/ 3351972 w 4627560"/>
              <a:gd name="connsiteY516" fmla="*/ 434121 h 1990725"/>
              <a:gd name="connsiteX517" fmla="*/ 3296404 w 4627560"/>
              <a:gd name="connsiteY517" fmla="*/ 452644 h 1990725"/>
              <a:gd name="connsiteX518" fmla="*/ 3224628 w 4627560"/>
              <a:gd name="connsiteY518" fmla="*/ 383183 h 1990725"/>
              <a:gd name="connsiteX519" fmla="*/ 3291774 w 4627560"/>
              <a:gd name="connsiteY519" fmla="*/ 318353 h 1990725"/>
              <a:gd name="connsiteX520" fmla="*/ 2909739 w 4627560"/>
              <a:gd name="connsiteY520" fmla="*/ 318353 h 1990725"/>
              <a:gd name="connsiteX521" fmla="*/ 2983830 w 4627560"/>
              <a:gd name="connsiteY521" fmla="*/ 387814 h 1990725"/>
              <a:gd name="connsiteX522" fmla="*/ 2909739 w 4627560"/>
              <a:gd name="connsiteY522" fmla="*/ 454958 h 1990725"/>
              <a:gd name="connsiteX523" fmla="*/ 2835648 w 4627560"/>
              <a:gd name="connsiteY523" fmla="*/ 387814 h 1990725"/>
              <a:gd name="connsiteX524" fmla="*/ 2909739 w 4627560"/>
              <a:gd name="connsiteY524" fmla="*/ 318353 h 1990725"/>
              <a:gd name="connsiteX525" fmla="*/ 2439724 w 4627560"/>
              <a:gd name="connsiteY525" fmla="*/ 318353 h 1990725"/>
              <a:gd name="connsiteX526" fmla="*/ 2490663 w 4627560"/>
              <a:gd name="connsiteY526" fmla="*/ 318353 h 1990725"/>
              <a:gd name="connsiteX527" fmla="*/ 2509185 w 4627560"/>
              <a:gd name="connsiteY527" fmla="*/ 378553 h 1990725"/>
              <a:gd name="connsiteX528" fmla="*/ 2513815 w 4627560"/>
              <a:gd name="connsiteY528" fmla="*/ 399390 h 1990725"/>
              <a:gd name="connsiteX529" fmla="*/ 2518447 w 4627560"/>
              <a:gd name="connsiteY529" fmla="*/ 380867 h 1990725"/>
              <a:gd name="connsiteX530" fmla="*/ 2534654 w 4627560"/>
              <a:gd name="connsiteY530" fmla="*/ 320669 h 1990725"/>
              <a:gd name="connsiteX531" fmla="*/ 2583277 w 4627560"/>
              <a:gd name="connsiteY531" fmla="*/ 320669 h 1990725"/>
              <a:gd name="connsiteX532" fmla="*/ 2530022 w 4627560"/>
              <a:gd name="connsiteY532" fmla="*/ 466536 h 1990725"/>
              <a:gd name="connsiteX533" fmla="*/ 2474454 w 4627560"/>
              <a:gd name="connsiteY533" fmla="*/ 505897 h 1990725"/>
              <a:gd name="connsiteX534" fmla="*/ 2444354 w 4627560"/>
              <a:gd name="connsiteY534" fmla="*/ 496636 h 1990725"/>
              <a:gd name="connsiteX535" fmla="*/ 2458247 w 4627560"/>
              <a:gd name="connsiteY535" fmla="*/ 464220 h 1990725"/>
              <a:gd name="connsiteX536" fmla="*/ 2472138 w 4627560"/>
              <a:gd name="connsiteY536" fmla="*/ 468852 h 1990725"/>
              <a:gd name="connsiteX537" fmla="*/ 2492977 w 4627560"/>
              <a:gd name="connsiteY537" fmla="*/ 454959 h 1990725"/>
              <a:gd name="connsiteX538" fmla="*/ 2495293 w 4627560"/>
              <a:gd name="connsiteY538" fmla="*/ 448013 h 1990725"/>
              <a:gd name="connsiteX539" fmla="*/ 2439724 w 4627560"/>
              <a:gd name="connsiteY539" fmla="*/ 318353 h 1990725"/>
              <a:gd name="connsiteX540" fmla="*/ 1937291 w 4627560"/>
              <a:gd name="connsiteY540" fmla="*/ 318353 h 1990725"/>
              <a:gd name="connsiteX541" fmla="*/ 1997489 w 4627560"/>
              <a:gd name="connsiteY541" fmla="*/ 380867 h 1990725"/>
              <a:gd name="connsiteX542" fmla="*/ 1997489 w 4627560"/>
              <a:gd name="connsiteY542" fmla="*/ 394760 h 1990725"/>
              <a:gd name="connsiteX543" fmla="*/ 1914136 w 4627560"/>
              <a:gd name="connsiteY543" fmla="*/ 394760 h 1990725"/>
              <a:gd name="connsiteX544" fmla="*/ 1944236 w 4627560"/>
              <a:gd name="connsiteY544" fmla="*/ 417913 h 1990725"/>
              <a:gd name="connsiteX545" fmla="*/ 1981282 w 4627560"/>
              <a:gd name="connsiteY545" fmla="*/ 404021 h 1990725"/>
              <a:gd name="connsiteX546" fmla="*/ 1997489 w 4627560"/>
              <a:gd name="connsiteY546" fmla="*/ 434121 h 1990725"/>
              <a:gd name="connsiteX547" fmla="*/ 1941921 w 4627560"/>
              <a:gd name="connsiteY547" fmla="*/ 452644 h 1990725"/>
              <a:gd name="connsiteX548" fmla="*/ 1870145 w 4627560"/>
              <a:gd name="connsiteY548" fmla="*/ 383183 h 1990725"/>
              <a:gd name="connsiteX549" fmla="*/ 1937291 w 4627560"/>
              <a:gd name="connsiteY549" fmla="*/ 318353 h 1990725"/>
              <a:gd name="connsiteX550" fmla="*/ 2717566 w 4627560"/>
              <a:gd name="connsiteY550" fmla="*/ 309092 h 1990725"/>
              <a:gd name="connsiteX551" fmla="*/ 2717566 w 4627560"/>
              <a:gd name="connsiteY551" fmla="*/ 353083 h 1990725"/>
              <a:gd name="connsiteX552" fmla="*/ 2736089 w 4627560"/>
              <a:gd name="connsiteY552" fmla="*/ 353083 h 1990725"/>
              <a:gd name="connsiteX553" fmla="*/ 2759241 w 4627560"/>
              <a:gd name="connsiteY553" fmla="*/ 329930 h 1990725"/>
              <a:gd name="connsiteX554" fmla="*/ 2731457 w 4627560"/>
              <a:gd name="connsiteY554" fmla="*/ 309092 h 1990725"/>
              <a:gd name="connsiteX555" fmla="*/ 2717566 w 4627560"/>
              <a:gd name="connsiteY555" fmla="*/ 309092 h 1990725"/>
              <a:gd name="connsiteX556" fmla="*/ 3132014 w 4627560"/>
              <a:gd name="connsiteY556" fmla="*/ 288253 h 1990725"/>
              <a:gd name="connsiteX557" fmla="*/ 3173691 w 4627560"/>
              <a:gd name="connsiteY557" fmla="*/ 288253 h 1990725"/>
              <a:gd name="connsiteX558" fmla="*/ 3173691 w 4627560"/>
              <a:gd name="connsiteY558" fmla="*/ 325299 h 1990725"/>
              <a:gd name="connsiteX559" fmla="*/ 3201475 w 4627560"/>
              <a:gd name="connsiteY559" fmla="*/ 325299 h 1990725"/>
              <a:gd name="connsiteX560" fmla="*/ 3201475 w 4627560"/>
              <a:gd name="connsiteY560" fmla="*/ 360029 h 1990725"/>
              <a:gd name="connsiteX561" fmla="*/ 3173691 w 4627560"/>
              <a:gd name="connsiteY561" fmla="*/ 360029 h 1990725"/>
              <a:gd name="connsiteX562" fmla="*/ 3173691 w 4627560"/>
              <a:gd name="connsiteY562" fmla="*/ 399390 h 1990725"/>
              <a:gd name="connsiteX563" fmla="*/ 3196844 w 4627560"/>
              <a:gd name="connsiteY563" fmla="*/ 415597 h 1990725"/>
              <a:gd name="connsiteX564" fmla="*/ 3203791 w 4627560"/>
              <a:gd name="connsiteY564" fmla="*/ 415597 h 1990725"/>
              <a:gd name="connsiteX565" fmla="*/ 3203791 w 4627560"/>
              <a:gd name="connsiteY565" fmla="*/ 454958 h 1990725"/>
              <a:gd name="connsiteX566" fmla="*/ 3192214 w 4627560"/>
              <a:gd name="connsiteY566" fmla="*/ 454958 h 1990725"/>
              <a:gd name="connsiteX567" fmla="*/ 3129698 w 4627560"/>
              <a:gd name="connsiteY567" fmla="*/ 406336 h 1990725"/>
              <a:gd name="connsiteX568" fmla="*/ 3129698 w 4627560"/>
              <a:gd name="connsiteY568" fmla="*/ 360029 h 1990725"/>
              <a:gd name="connsiteX569" fmla="*/ 3113491 w 4627560"/>
              <a:gd name="connsiteY569" fmla="*/ 360029 h 1990725"/>
              <a:gd name="connsiteX570" fmla="*/ 3113491 w 4627560"/>
              <a:gd name="connsiteY570" fmla="*/ 325299 h 1990725"/>
              <a:gd name="connsiteX571" fmla="*/ 3132014 w 4627560"/>
              <a:gd name="connsiteY571" fmla="*/ 325299 h 1990725"/>
              <a:gd name="connsiteX572" fmla="*/ 3132014 w 4627560"/>
              <a:gd name="connsiteY572" fmla="*/ 288253 h 1990725"/>
              <a:gd name="connsiteX573" fmla="*/ 3020878 w 4627560"/>
              <a:gd name="connsiteY573" fmla="*/ 288253 h 1990725"/>
              <a:gd name="connsiteX574" fmla="*/ 3062555 w 4627560"/>
              <a:gd name="connsiteY574" fmla="*/ 288253 h 1990725"/>
              <a:gd name="connsiteX575" fmla="*/ 3062555 w 4627560"/>
              <a:gd name="connsiteY575" fmla="*/ 325299 h 1990725"/>
              <a:gd name="connsiteX576" fmla="*/ 3090339 w 4627560"/>
              <a:gd name="connsiteY576" fmla="*/ 325299 h 1990725"/>
              <a:gd name="connsiteX577" fmla="*/ 3090339 w 4627560"/>
              <a:gd name="connsiteY577" fmla="*/ 360029 h 1990725"/>
              <a:gd name="connsiteX578" fmla="*/ 3062555 w 4627560"/>
              <a:gd name="connsiteY578" fmla="*/ 360029 h 1990725"/>
              <a:gd name="connsiteX579" fmla="*/ 3062555 w 4627560"/>
              <a:gd name="connsiteY579" fmla="*/ 399390 h 1990725"/>
              <a:gd name="connsiteX580" fmla="*/ 3085708 w 4627560"/>
              <a:gd name="connsiteY580" fmla="*/ 415597 h 1990725"/>
              <a:gd name="connsiteX581" fmla="*/ 3092655 w 4627560"/>
              <a:gd name="connsiteY581" fmla="*/ 415597 h 1990725"/>
              <a:gd name="connsiteX582" fmla="*/ 3092655 w 4627560"/>
              <a:gd name="connsiteY582" fmla="*/ 454958 h 1990725"/>
              <a:gd name="connsiteX583" fmla="*/ 3081078 w 4627560"/>
              <a:gd name="connsiteY583" fmla="*/ 454958 h 1990725"/>
              <a:gd name="connsiteX584" fmla="*/ 3018562 w 4627560"/>
              <a:gd name="connsiteY584" fmla="*/ 406336 h 1990725"/>
              <a:gd name="connsiteX585" fmla="*/ 3018562 w 4627560"/>
              <a:gd name="connsiteY585" fmla="*/ 360029 h 1990725"/>
              <a:gd name="connsiteX586" fmla="*/ 3002355 w 4627560"/>
              <a:gd name="connsiteY586" fmla="*/ 360029 h 1990725"/>
              <a:gd name="connsiteX587" fmla="*/ 3002355 w 4627560"/>
              <a:gd name="connsiteY587" fmla="*/ 325299 h 1990725"/>
              <a:gd name="connsiteX588" fmla="*/ 3020878 w 4627560"/>
              <a:gd name="connsiteY588" fmla="*/ 325299 h 1990725"/>
              <a:gd name="connsiteX589" fmla="*/ 3020878 w 4627560"/>
              <a:gd name="connsiteY589" fmla="*/ 288253 h 1990725"/>
              <a:gd name="connsiteX590" fmla="*/ 2358685 w 4627560"/>
              <a:gd name="connsiteY590" fmla="*/ 288253 h 1990725"/>
              <a:gd name="connsiteX591" fmla="*/ 2400360 w 4627560"/>
              <a:gd name="connsiteY591" fmla="*/ 288253 h 1990725"/>
              <a:gd name="connsiteX592" fmla="*/ 2400360 w 4627560"/>
              <a:gd name="connsiteY592" fmla="*/ 325299 h 1990725"/>
              <a:gd name="connsiteX593" fmla="*/ 2428146 w 4627560"/>
              <a:gd name="connsiteY593" fmla="*/ 325299 h 1990725"/>
              <a:gd name="connsiteX594" fmla="*/ 2428146 w 4627560"/>
              <a:gd name="connsiteY594" fmla="*/ 360029 h 1990725"/>
              <a:gd name="connsiteX595" fmla="*/ 2400360 w 4627560"/>
              <a:gd name="connsiteY595" fmla="*/ 360029 h 1990725"/>
              <a:gd name="connsiteX596" fmla="*/ 2400360 w 4627560"/>
              <a:gd name="connsiteY596" fmla="*/ 399390 h 1990725"/>
              <a:gd name="connsiteX597" fmla="*/ 2423515 w 4627560"/>
              <a:gd name="connsiteY597" fmla="*/ 415597 h 1990725"/>
              <a:gd name="connsiteX598" fmla="*/ 2430460 w 4627560"/>
              <a:gd name="connsiteY598" fmla="*/ 415597 h 1990725"/>
              <a:gd name="connsiteX599" fmla="*/ 2430460 w 4627560"/>
              <a:gd name="connsiteY599" fmla="*/ 454958 h 1990725"/>
              <a:gd name="connsiteX600" fmla="*/ 2418885 w 4627560"/>
              <a:gd name="connsiteY600" fmla="*/ 454958 h 1990725"/>
              <a:gd name="connsiteX601" fmla="*/ 2356369 w 4627560"/>
              <a:gd name="connsiteY601" fmla="*/ 406336 h 1990725"/>
              <a:gd name="connsiteX602" fmla="*/ 2356369 w 4627560"/>
              <a:gd name="connsiteY602" fmla="*/ 360029 h 1990725"/>
              <a:gd name="connsiteX603" fmla="*/ 2340162 w 4627560"/>
              <a:gd name="connsiteY603" fmla="*/ 360029 h 1990725"/>
              <a:gd name="connsiteX604" fmla="*/ 2340162 w 4627560"/>
              <a:gd name="connsiteY604" fmla="*/ 325299 h 1990725"/>
              <a:gd name="connsiteX605" fmla="*/ 2358685 w 4627560"/>
              <a:gd name="connsiteY605" fmla="*/ 325299 h 1990725"/>
              <a:gd name="connsiteX606" fmla="*/ 2358685 w 4627560"/>
              <a:gd name="connsiteY606" fmla="*/ 288253 h 1990725"/>
              <a:gd name="connsiteX607" fmla="*/ 2673575 w 4627560"/>
              <a:gd name="connsiteY607" fmla="*/ 272046 h 1990725"/>
              <a:gd name="connsiteX608" fmla="*/ 2733773 w 4627560"/>
              <a:gd name="connsiteY608" fmla="*/ 272046 h 1990725"/>
              <a:gd name="connsiteX609" fmla="*/ 2768504 w 4627560"/>
              <a:gd name="connsiteY609" fmla="*/ 276678 h 1990725"/>
              <a:gd name="connsiteX610" fmla="*/ 2803234 w 4627560"/>
              <a:gd name="connsiteY610" fmla="*/ 329930 h 1990725"/>
              <a:gd name="connsiteX611" fmla="*/ 2775450 w 4627560"/>
              <a:gd name="connsiteY611" fmla="*/ 378553 h 1990725"/>
              <a:gd name="connsiteX612" fmla="*/ 2782396 w 4627560"/>
              <a:gd name="connsiteY612" fmla="*/ 390128 h 1990725"/>
              <a:gd name="connsiteX613" fmla="*/ 2819441 w 4627560"/>
              <a:gd name="connsiteY613" fmla="*/ 452644 h 1990725"/>
              <a:gd name="connsiteX614" fmla="*/ 2770819 w 4627560"/>
              <a:gd name="connsiteY614" fmla="*/ 452644 h 1990725"/>
              <a:gd name="connsiteX615" fmla="*/ 2738405 w 4627560"/>
              <a:gd name="connsiteY615" fmla="*/ 390128 h 1990725"/>
              <a:gd name="connsiteX616" fmla="*/ 2717566 w 4627560"/>
              <a:gd name="connsiteY616" fmla="*/ 390128 h 1990725"/>
              <a:gd name="connsiteX617" fmla="*/ 2717566 w 4627560"/>
              <a:gd name="connsiteY617" fmla="*/ 452644 h 1990725"/>
              <a:gd name="connsiteX618" fmla="*/ 2673575 w 4627560"/>
              <a:gd name="connsiteY618" fmla="*/ 452644 h 1990725"/>
              <a:gd name="connsiteX619" fmla="*/ 2673575 w 4627560"/>
              <a:gd name="connsiteY619" fmla="*/ 272046 h 1990725"/>
              <a:gd name="connsiteX620" fmla="*/ 2268387 w 4627560"/>
              <a:gd name="connsiteY620" fmla="*/ 272046 h 1990725"/>
              <a:gd name="connsiteX621" fmla="*/ 2312378 w 4627560"/>
              <a:gd name="connsiteY621" fmla="*/ 272046 h 1990725"/>
              <a:gd name="connsiteX622" fmla="*/ 2312378 w 4627560"/>
              <a:gd name="connsiteY622" fmla="*/ 306776 h 1990725"/>
              <a:gd name="connsiteX623" fmla="*/ 2268387 w 4627560"/>
              <a:gd name="connsiteY623" fmla="*/ 306776 h 1990725"/>
              <a:gd name="connsiteX624" fmla="*/ 2268387 w 4627560"/>
              <a:gd name="connsiteY624" fmla="*/ 272046 h 1990725"/>
              <a:gd name="connsiteX625" fmla="*/ 1650191 w 4627560"/>
              <a:gd name="connsiteY625" fmla="*/ 272046 h 1990725"/>
              <a:gd name="connsiteX626" fmla="*/ 1694182 w 4627560"/>
              <a:gd name="connsiteY626" fmla="*/ 272046 h 1990725"/>
              <a:gd name="connsiteX627" fmla="*/ 1694182 w 4627560"/>
              <a:gd name="connsiteY627" fmla="*/ 306776 h 1990725"/>
              <a:gd name="connsiteX628" fmla="*/ 1650191 w 4627560"/>
              <a:gd name="connsiteY628" fmla="*/ 306776 h 1990725"/>
              <a:gd name="connsiteX629" fmla="*/ 1650191 w 4627560"/>
              <a:gd name="connsiteY629" fmla="*/ 272046 h 1990725"/>
              <a:gd name="connsiteX630" fmla="*/ 1288995 w 4627560"/>
              <a:gd name="connsiteY630" fmla="*/ 272046 h 1990725"/>
              <a:gd name="connsiteX631" fmla="*/ 1332986 w 4627560"/>
              <a:gd name="connsiteY631" fmla="*/ 272046 h 1990725"/>
              <a:gd name="connsiteX632" fmla="*/ 1332986 w 4627560"/>
              <a:gd name="connsiteY632" fmla="*/ 387815 h 1990725"/>
              <a:gd name="connsiteX633" fmla="*/ 1365402 w 4627560"/>
              <a:gd name="connsiteY633" fmla="*/ 417913 h 1990725"/>
              <a:gd name="connsiteX634" fmla="*/ 1397817 w 4627560"/>
              <a:gd name="connsiteY634" fmla="*/ 387815 h 1990725"/>
              <a:gd name="connsiteX635" fmla="*/ 1397817 w 4627560"/>
              <a:gd name="connsiteY635" fmla="*/ 272046 h 1990725"/>
              <a:gd name="connsiteX636" fmla="*/ 1441809 w 4627560"/>
              <a:gd name="connsiteY636" fmla="*/ 272046 h 1990725"/>
              <a:gd name="connsiteX637" fmla="*/ 1441809 w 4627560"/>
              <a:gd name="connsiteY637" fmla="*/ 387815 h 1990725"/>
              <a:gd name="connsiteX638" fmla="*/ 1365402 w 4627560"/>
              <a:gd name="connsiteY638" fmla="*/ 457274 h 1990725"/>
              <a:gd name="connsiteX639" fmla="*/ 1288995 w 4627560"/>
              <a:gd name="connsiteY639" fmla="*/ 387815 h 1990725"/>
              <a:gd name="connsiteX640" fmla="*/ 1288995 w 4627560"/>
              <a:gd name="connsiteY640" fmla="*/ 272046 h 1990725"/>
              <a:gd name="connsiteX641" fmla="*/ 156786 w 4627560"/>
              <a:gd name="connsiteY641" fmla="*/ 272046 h 1990725"/>
              <a:gd name="connsiteX642" fmla="*/ 270239 w 4627560"/>
              <a:gd name="connsiteY642" fmla="*/ 272046 h 1990725"/>
              <a:gd name="connsiteX643" fmla="*/ 270239 w 4627560"/>
              <a:gd name="connsiteY643" fmla="*/ 311407 h 1990725"/>
              <a:gd name="connsiteX644" fmla="*/ 200777 w 4627560"/>
              <a:gd name="connsiteY644" fmla="*/ 311407 h 1990725"/>
              <a:gd name="connsiteX645" fmla="*/ 200777 w 4627560"/>
              <a:gd name="connsiteY645" fmla="*/ 343821 h 1990725"/>
              <a:gd name="connsiteX646" fmla="*/ 256346 w 4627560"/>
              <a:gd name="connsiteY646" fmla="*/ 343821 h 1990725"/>
              <a:gd name="connsiteX647" fmla="*/ 256346 w 4627560"/>
              <a:gd name="connsiteY647" fmla="*/ 383183 h 1990725"/>
              <a:gd name="connsiteX648" fmla="*/ 200777 w 4627560"/>
              <a:gd name="connsiteY648" fmla="*/ 383183 h 1990725"/>
              <a:gd name="connsiteX649" fmla="*/ 200777 w 4627560"/>
              <a:gd name="connsiteY649" fmla="*/ 417912 h 1990725"/>
              <a:gd name="connsiteX650" fmla="*/ 274869 w 4627560"/>
              <a:gd name="connsiteY650" fmla="*/ 417912 h 1990725"/>
              <a:gd name="connsiteX651" fmla="*/ 274869 w 4627560"/>
              <a:gd name="connsiteY651" fmla="*/ 452644 h 1990725"/>
              <a:gd name="connsiteX652" fmla="*/ 156786 w 4627560"/>
              <a:gd name="connsiteY652" fmla="*/ 452644 h 1990725"/>
              <a:gd name="connsiteX653" fmla="*/ 156786 w 4627560"/>
              <a:gd name="connsiteY653" fmla="*/ 272046 h 1990725"/>
              <a:gd name="connsiteX654" fmla="*/ 3583509 w 4627560"/>
              <a:gd name="connsiteY654" fmla="*/ 269730 h 1990725"/>
              <a:gd name="connsiteX655" fmla="*/ 3627500 w 4627560"/>
              <a:gd name="connsiteY655" fmla="*/ 269730 h 1990725"/>
              <a:gd name="connsiteX656" fmla="*/ 3627500 w 4627560"/>
              <a:gd name="connsiteY656" fmla="*/ 452644 h 1990725"/>
              <a:gd name="connsiteX657" fmla="*/ 3585825 w 4627560"/>
              <a:gd name="connsiteY657" fmla="*/ 452644 h 1990725"/>
              <a:gd name="connsiteX658" fmla="*/ 3585825 w 4627560"/>
              <a:gd name="connsiteY658" fmla="*/ 443383 h 1990725"/>
              <a:gd name="connsiteX659" fmla="*/ 3585825 w 4627560"/>
              <a:gd name="connsiteY659" fmla="*/ 436435 h 1990725"/>
              <a:gd name="connsiteX660" fmla="*/ 3548779 w 4627560"/>
              <a:gd name="connsiteY660" fmla="*/ 454958 h 1990725"/>
              <a:gd name="connsiteX661" fmla="*/ 3488579 w 4627560"/>
              <a:gd name="connsiteY661" fmla="*/ 385499 h 1990725"/>
              <a:gd name="connsiteX662" fmla="*/ 3548779 w 4627560"/>
              <a:gd name="connsiteY662" fmla="*/ 318353 h 1990725"/>
              <a:gd name="connsiteX663" fmla="*/ 3583509 w 4627560"/>
              <a:gd name="connsiteY663" fmla="*/ 329930 h 1990725"/>
              <a:gd name="connsiteX664" fmla="*/ 3583509 w 4627560"/>
              <a:gd name="connsiteY664" fmla="*/ 322983 h 1990725"/>
              <a:gd name="connsiteX665" fmla="*/ 3583509 w 4627560"/>
              <a:gd name="connsiteY665" fmla="*/ 269730 h 1990725"/>
              <a:gd name="connsiteX666" fmla="*/ 4295483 w 4627560"/>
              <a:gd name="connsiteY666" fmla="*/ 60763 h 1990725"/>
              <a:gd name="connsiteX667" fmla="*/ 84614 w 4627560"/>
              <a:gd name="connsiteY667" fmla="*/ 1124793 h 1990725"/>
              <a:gd name="connsiteX668" fmla="*/ 4295483 w 4627560"/>
              <a:gd name="connsiteY668" fmla="*/ 1124793 h 1990725"/>
              <a:gd name="connsiteX669" fmla="*/ 4295483 w 4627560"/>
              <a:gd name="connsiteY669" fmla="*/ 60763 h 1990725"/>
              <a:gd name="connsiteX670" fmla="*/ 0 w 4627560"/>
              <a:gd name="connsiteY670" fmla="*/ 1990725 h 1990725"/>
              <a:gd name="connsiteX671" fmla="*/ 4627560 w 4627560"/>
              <a:gd name="connsiteY671" fmla="*/ 0 h 1990725"/>
              <a:gd name="connsiteX672" fmla="*/ 4627560 w 4627560"/>
              <a:gd name="connsiteY672" fmla="*/ 1990725 h 1990725"/>
              <a:gd name="connsiteX673" fmla="*/ 0 w 4627560"/>
              <a:gd name="connsiteY673" fmla="*/ 1990725 h 1990725"/>
              <a:gd name="connsiteX0" fmla="*/ 1853937 w 4627560"/>
              <a:gd name="connsiteY0" fmla="*/ 635556 h 1990725"/>
              <a:gd name="connsiteX1" fmla="*/ 1819207 w 4627560"/>
              <a:gd name="connsiteY1" fmla="*/ 651765 h 1990725"/>
              <a:gd name="connsiteX2" fmla="*/ 1835414 w 4627560"/>
              <a:gd name="connsiteY2" fmla="*/ 665656 h 1990725"/>
              <a:gd name="connsiteX3" fmla="*/ 1858569 w 4627560"/>
              <a:gd name="connsiteY3" fmla="*/ 637872 h 1990725"/>
              <a:gd name="connsiteX4" fmla="*/ 1858569 w 4627560"/>
              <a:gd name="connsiteY4" fmla="*/ 635556 h 1990725"/>
              <a:gd name="connsiteX5" fmla="*/ 1853937 w 4627560"/>
              <a:gd name="connsiteY5" fmla="*/ 635556 h 1990725"/>
              <a:gd name="connsiteX6" fmla="*/ 392950 w 4627560"/>
              <a:gd name="connsiteY6" fmla="*/ 635556 h 1990725"/>
              <a:gd name="connsiteX7" fmla="*/ 358220 w 4627560"/>
              <a:gd name="connsiteY7" fmla="*/ 651765 h 1990725"/>
              <a:gd name="connsiteX8" fmla="*/ 374427 w 4627560"/>
              <a:gd name="connsiteY8" fmla="*/ 665656 h 1990725"/>
              <a:gd name="connsiteX9" fmla="*/ 397582 w 4627560"/>
              <a:gd name="connsiteY9" fmla="*/ 637872 h 1990725"/>
              <a:gd name="connsiteX10" fmla="*/ 397582 w 4627560"/>
              <a:gd name="connsiteY10" fmla="*/ 635556 h 1990725"/>
              <a:gd name="connsiteX11" fmla="*/ 392950 w 4627560"/>
              <a:gd name="connsiteY11" fmla="*/ 635556 h 1990725"/>
              <a:gd name="connsiteX12" fmla="*/ 1379291 w 4627560"/>
              <a:gd name="connsiteY12" fmla="*/ 600826 h 1990725"/>
              <a:gd name="connsiteX13" fmla="*/ 1351506 w 4627560"/>
              <a:gd name="connsiteY13" fmla="*/ 633242 h 1990725"/>
              <a:gd name="connsiteX14" fmla="*/ 1376975 w 4627560"/>
              <a:gd name="connsiteY14" fmla="*/ 665656 h 1990725"/>
              <a:gd name="connsiteX15" fmla="*/ 1404759 w 4627560"/>
              <a:gd name="connsiteY15" fmla="*/ 633242 h 1990725"/>
              <a:gd name="connsiteX16" fmla="*/ 1379291 w 4627560"/>
              <a:gd name="connsiteY16" fmla="*/ 600826 h 1990725"/>
              <a:gd name="connsiteX17" fmla="*/ 812029 w 4627560"/>
              <a:gd name="connsiteY17" fmla="*/ 598513 h 1990725"/>
              <a:gd name="connsiteX18" fmla="*/ 786560 w 4627560"/>
              <a:gd name="connsiteY18" fmla="*/ 628611 h 1990725"/>
              <a:gd name="connsiteX19" fmla="*/ 814344 w 4627560"/>
              <a:gd name="connsiteY19" fmla="*/ 661026 h 1990725"/>
              <a:gd name="connsiteX20" fmla="*/ 837498 w 4627560"/>
              <a:gd name="connsiteY20" fmla="*/ 628611 h 1990725"/>
              <a:gd name="connsiteX21" fmla="*/ 812029 w 4627560"/>
              <a:gd name="connsiteY21" fmla="*/ 598513 h 1990725"/>
              <a:gd name="connsiteX22" fmla="*/ 2127149 w 4627560"/>
              <a:gd name="connsiteY22" fmla="*/ 596197 h 1990725"/>
              <a:gd name="connsiteX23" fmla="*/ 2101680 w 4627560"/>
              <a:gd name="connsiteY23" fmla="*/ 619350 h 1990725"/>
              <a:gd name="connsiteX24" fmla="*/ 2147987 w 4627560"/>
              <a:gd name="connsiteY24" fmla="*/ 619350 h 1990725"/>
              <a:gd name="connsiteX25" fmla="*/ 2127149 w 4627560"/>
              <a:gd name="connsiteY25" fmla="*/ 596197 h 1990725"/>
              <a:gd name="connsiteX26" fmla="*/ 1138495 w 4627560"/>
              <a:gd name="connsiteY26" fmla="*/ 577673 h 1990725"/>
              <a:gd name="connsiteX27" fmla="*/ 1163963 w 4627560"/>
              <a:gd name="connsiteY27" fmla="*/ 577673 h 1990725"/>
              <a:gd name="connsiteX28" fmla="*/ 1163963 w 4627560"/>
              <a:gd name="connsiteY28" fmla="*/ 684178 h 1990725"/>
              <a:gd name="connsiteX29" fmla="*/ 1138495 w 4627560"/>
              <a:gd name="connsiteY29" fmla="*/ 684178 h 1990725"/>
              <a:gd name="connsiteX30" fmla="*/ 1138495 w 4627560"/>
              <a:gd name="connsiteY30" fmla="*/ 577673 h 1990725"/>
              <a:gd name="connsiteX31" fmla="*/ 573548 w 4627560"/>
              <a:gd name="connsiteY31" fmla="*/ 577673 h 1990725"/>
              <a:gd name="connsiteX32" fmla="*/ 599016 w 4627560"/>
              <a:gd name="connsiteY32" fmla="*/ 577673 h 1990725"/>
              <a:gd name="connsiteX33" fmla="*/ 599016 w 4627560"/>
              <a:gd name="connsiteY33" fmla="*/ 684178 h 1990725"/>
              <a:gd name="connsiteX34" fmla="*/ 573548 w 4627560"/>
              <a:gd name="connsiteY34" fmla="*/ 684178 h 1990725"/>
              <a:gd name="connsiteX35" fmla="*/ 573548 w 4627560"/>
              <a:gd name="connsiteY35" fmla="*/ 577673 h 1990725"/>
              <a:gd name="connsiteX36" fmla="*/ 2261441 w 4627560"/>
              <a:gd name="connsiteY36" fmla="*/ 575358 h 1990725"/>
              <a:gd name="connsiteX37" fmla="*/ 2266071 w 4627560"/>
              <a:gd name="connsiteY37" fmla="*/ 575358 h 1990725"/>
              <a:gd name="connsiteX38" fmla="*/ 2266071 w 4627560"/>
              <a:gd name="connsiteY38" fmla="*/ 600827 h 1990725"/>
              <a:gd name="connsiteX39" fmla="*/ 2259125 w 4627560"/>
              <a:gd name="connsiteY39" fmla="*/ 600827 h 1990725"/>
              <a:gd name="connsiteX40" fmla="*/ 2229025 w 4627560"/>
              <a:gd name="connsiteY40" fmla="*/ 623981 h 1990725"/>
              <a:gd name="connsiteX41" fmla="*/ 2226710 w 4627560"/>
              <a:gd name="connsiteY41" fmla="*/ 640188 h 1990725"/>
              <a:gd name="connsiteX42" fmla="*/ 2226710 w 4627560"/>
              <a:gd name="connsiteY42" fmla="*/ 684179 h 1990725"/>
              <a:gd name="connsiteX43" fmla="*/ 2201241 w 4627560"/>
              <a:gd name="connsiteY43" fmla="*/ 684179 h 1990725"/>
              <a:gd name="connsiteX44" fmla="*/ 2201241 w 4627560"/>
              <a:gd name="connsiteY44" fmla="*/ 577674 h 1990725"/>
              <a:gd name="connsiteX45" fmla="*/ 2226710 w 4627560"/>
              <a:gd name="connsiteY45" fmla="*/ 577674 h 1990725"/>
              <a:gd name="connsiteX46" fmla="*/ 2226710 w 4627560"/>
              <a:gd name="connsiteY46" fmla="*/ 596197 h 1990725"/>
              <a:gd name="connsiteX47" fmla="*/ 2226710 w 4627560"/>
              <a:gd name="connsiteY47" fmla="*/ 603142 h 1990725"/>
              <a:gd name="connsiteX48" fmla="*/ 2261441 w 4627560"/>
              <a:gd name="connsiteY48" fmla="*/ 575358 h 1990725"/>
              <a:gd name="connsiteX49" fmla="*/ 2129464 w 4627560"/>
              <a:gd name="connsiteY49" fmla="*/ 575358 h 1990725"/>
              <a:gd name="connsiteX50" fmla="*/ 2175771 w 4627560"/>
              <a:gd name="connsiteY50" fmla="*/ 626297 h 1990725"/>
              <a:gd name="connsiteX51" fmla="*/ 2175771 w 4627560"/>
              <a:gd name="connsiteY51" fmla="*/ 635558 h 1990725"/>
              <a:gd name="connsiteX52" fmla="*/ 2101680 w 4627560"/>
              <a:gd name="connsiteY52" fmla="*/ 635558 h 1990725"/>
              <a:gd name="connsiteX53" fmla="*/ 2134096 w 4627560"/>
              <a:gd name="connsiteY53" fmla="*/ 663343 h 1990725"/>
              <a:gd name="connsiteX54" fmla="*/ 2164194 w 4627560"/>
              <a:gd name="connsiteY54" fmla="*/ 651765 h 1990725"/>
              <a:gd name="connsiteX55" fmla="*/ 2173455 w 4627560"/>
              <a:gd name="connsiteY55" fmla="*/ 670288 h 1990725"/>
              <a:gd name="connsiteX56" fmla="*/ 2131780 w 4627560"/>
              <a:gd name="connsiteY56" fmla="*/ 686495 h 1990725"/>
              <a:gd name="connsiteX57" fmla="*/ 2073896 w 4627560"/>
              <a:gd name="connsiteY57" fmla="*/ 630927 h 1990725"/>
              <a:gd name="connsiteX58" fmla="*/ 2129464 w 4627560"/>
              <a:gd name="connsiteY58" fmla="*/ 575358 h 1990725"/>
              <a:gd name="connsiteX59" fmla="*/ 1499691 w 4627560"/>
              <a:gd name="connsiteY59" fmla="*/ 575358 h 1990725"/>
              <a:gd name="connsiteX60" fmla="*/ 1534421 w 4627560"/>
              <a:gd name="connsiteY60" fmla="*/ 586935 h 1990725"/>
              <a:gd name="connsiteX61" fmla="*/ 1522843 w 4627560"/>
              <a:gd name="connsiteY61" fmla="*/ 607774 h 1990725"/>
              <a:gd name="connsiteX62" fmla="*/ 1497375 w 4627560"/>
              <a:gd name="connsiteY62" fmla="*/ 598513 h 1990725"/>
              <a:gd name="connsiteX63" fmla="*/ 1483484 w 4627560"/>
              <a:gd name="connsiteY63" fmla="*/ 607774 h 1990725"/>
              <a:gd name="connsiteX64" fmla="*/ 1534421 w 4627560"/>
              <a:gd name="connsiteY64" fmla="*/ 654081 h 1990725"/>
              <a:gd name="connsiteX65" fmla="*/ 1492745 w 4627560"/>
              <a:gd name="connsiteY65" fmla="*/ 686495 h 1990725"/>
              <a:gd name="connsiteX66" fmla="*/ 1451068 w 4627560"/>
              <a:gd name="connsiteY66" fmla="*/ 670288 h 1990725"/>
              <a:gd name="connsiteX67" fmla="*/ 1464961 w 4627560"/>
              <a:gd name="connsiteY67" fmla="*/ 654081 h 1990725"/>
              <a:gd name="connsiteX68" fmla="*/ 1495059 w 4627560"/>
              <a:gd name="connsiteY68" fmla="*/ 665657 h 1990725"/>
              <a:gd name="connsiteX69" fmla="*/ 1508952 w 4627560"/>
              <a:gd name="connsiteY69" fmla="*/ 656395 h 1990725"/>
              <a:gd name="connsiteX70" fmla="*/ 1458013 w 4627560"/>
              <a:gd name="connsiteY70" fmla="*/ 607774 h 1990725"/>
              <a:gd name="connsiteX71" fmla="*/ 1499691 w 4627560"/>
              <a:gd name="connsiteY71" fmla="*/ 575358 h 1990725"/>
              <a:gd name="connsiteX72" fmla="*/ 1261207 w 4627560"/>
              <a:gd name="connsiteY72" fmla="*/ 575358 h 1990725"/>
              <a:gd name="connsiteX73" fmla="*/ 1298253 w 4627560"/>
              <a:gd name="connsiteY73" fmla="*/ 614720 h 1990725"/>
              <a:gd name="connsiteX74" fmla="*/ 1298253 w 4627560"/>
              <a:gd name="connsiteY74" fmla="*/ 684179 h 1990725"/>
              <a:gd name="connsiteX75" fmla="*/ 1272784 w 4627560"/>
              <a:gd name="connsiteY75" fmla="*/ 684179 h 1990725"/>
              <a:gd name="connsiteX76" fmla="*/ 1272784 w 4627560"/>
              <a:gd name="connsiteY76" fmla="*/ 621665 h 1990725"/>
              <a:gd name="connsiteX77" fmla="*/ 1256577 w 4627560"/>
              <a:gd name="connsiteY77" fmla="*/ 600827 h 1990725"/>
              <a:gd name="connsiteX78" fmla="*/ 1228793 w 4627560"/>
              <a:gd name="connsiteY78" fmla="*/ 621665 h 1990725"/>
              <a:gd name="connsiteX79" fmla="*/ 1226477 w 4627560"/>
              <a:gd name="connsiteY79" fmla="*/ 635558 h 1990725"/>
              <a:gd name="connsiteX80" fmla="*/ 1226477 w 4627560"/>
              <a:gd name="connsiteY80" fmla="*/ 684179 h 1990725"/>
              <a:gd name="connsiteX81" fmla="*/ 1198693 w 4627560"/>
              <a:gd name="connsiteY81" fmla="*/ 684179 h 1990725"/>
              <a:gd name="connsiteX82" fmla="*/ 1198693 w 4627560"/>
              <a:gd name="connsiteY82" fmla="*/ 577674 h 1990725"/>
              <a:gd name="connsiteX83" fmla="*/ 1224161 w 4627560"/>
              <a:gd name="connsiteY83" fmla="*/ 577674 h 1990725"/>
              <a:gd name="connsiteX84" fmla="*/ 1224161 w 4627560"/>
              <a:gd name="connsiteY84" fmla="*/ 591565 h 1990725"/>
              <a:gd name="connsiteX85" fmla="*/ 1224161 w 4627560"/>
              <a:gd name="connsiteY85" fmla="*/ 598513 h 1990725"/>
              <a:gd name="connsiteX86" fmla="*/ 1261207 w 4627560"/>
              <a:gd name="connsiteY86" fmla="*/ 575358 h 1990725"/>
              <a:gd name="connsiteX87" fmla="*/ 805083 w 4627560"/>
              <a:gd name="connsiteY87" fmla="*/ 575358 h 1990725"/>
              <a:gd name="connsiteX88" fmla="*/ 837498 w 4627560"/>
              <a:gd name="connsiteY88" fmla="*/ 589251 h 1990725"/>
              <a:gd name="connsiteX89" fmla="*/ 837498 w 4627560"/>
              <a:gd name="connsiteY89" fmla="*/ 586935 h 1990725"/>
              <a:gd name="connsiteX90" fmla="*/ 837498 w 4627560"/>
              <a:gd name="connsiteY90" fmla="*/ 577674 h 1990725"/>
              <a:gd name="connsiteX91" fmla="*/ 862967 w 4627560"/>
              <a:gd name="connsiteY91" fmla="*/ 577674 h 1990725"/>
              <a:gd name="connsiteX92" fmla="*/ 862967 w 4627560"/>
              <a:gd name="connsiteY92" fmla="*/ 677233 h 1990725"/>
              <a:gd name="connsiteX93" fmla="*/ 807399 w 4627560"/>
              <a:gd name="connsiteY93" fmla="*/ 728172 h 1990725"/>
              <a:gd name="connsiteX94" fmla="*/ 770353 w 4627560"/>
              <a:gd name="connsiteY94" fmla="*/ 718910 h 1990725"/>
              <a:gd name="connsiteX95" fmla="*/ 777299 w 4627560"/>
              <a:gd name="connsiteY95" fmla="*/ 698072 h 1990725"/>
              <a:gd name="connsiteX96" fmla="*/ 807399 w 4627560"/>
              <a:gd name="connsiteY96" fmla="*/ 705018 h 1990725"/>
              <a:gd name="connsiteX97" fmla="*/ 837498 w 4627560"/>
              <a:gd name="connsiteY97" fmla="*/ 679549 h 1990725"/>
              <a:gd name="connsiteX98" fmla="*/ 837498 w 4627560"/>
              <a:gd name="connsiteY98" fmla="*/ 672604 h 1990725"/>
              <a:gd name="connsiteX99" fmla="*/ 837498 w 4627560"/>
              <a:gd name="connsiteY99" fmla="*/ 667972 h 1990725"/>
              <a:gd name="connsiteX100" fmla="*/ 807399 w 4627560"/>
              <a:gd name="connsiteY100" fmla="*/ 681865 h 1990725"/>
              <a:gd name="connsiteX101" fmla="*/ 758776 w 4627560"/>
              <a:gd name="connsiteY101" fmla="*/ 628611 h 1990725"/>
              <a:gd name="connsiteX102" fmla="*/ 805083 w 4627560"/>
              <a:gd name="connsiteY102" fmla="*/ 575358 h 1990725"/>
              <a:gd name="connsiteX103" fmla="*/ 696261 w 4627560"/>
              <a:gd name="connsiteY103" fmla="*/ 575358 h 1990725"/>
              <a:gd name="connsiteX104" fmla="*/ 733306 w 4627560"/>
              <a:gd name="connsiteY104" fmla="*/ 614720 h 1990725"/>
              <a:gd name="connsiteX105" fmla="*/ 733306 w 4627560"/>
              <a:gd name="connsiteY105" fmla="*/ 684179 h 1990725"/>
              <a:gd name="connsiteX106" fmla="*/ 707838 w 4627560"/>
              <a:gd name="connsiteY106" fmla="*/ 684179 h 1990725"/>
              <a:gd name="connsiteX107" fmla="*/ 707838 w 4627560"/>
              <a:gd name="connsiteY107" fmla="*/ 621665 h 1990725"/>
              <a:gd name="connsiteX108" fmla="*/ 691631 w 4627560"/>
              <a:gd name="connsiteY108" fmla="*/ 600827 h 1990725"/>
              <a:gd name="connsiteX109" fmla="*/ 663846 w 4627560"/>
              <a:gd name="connsiteY109" fmla="*/ 621665 h 1990725"/>
              <a:gd name="connsiteX110" fmla="*/ 661531 w 4627560"/>
              <a:gd name="connsiteY110" fmla="*/ 635558 h 1990725"/>
              <a:gd name="connsiteX111" fmla="*/ 661531 w 4627560"/>
              <a:gd name="connsiteY111" fmla="*/ 684179 h 1990725"/>
              <a:gd name="connsiteX112" fmla="*/ 636062 w 4627560"/>
              <a:gd name="connsiteY112" fmla="*/ 684179 h 1990725"/>
              <a:gd name="connsiteX113" fmla="*/ 636062 w 4627560"/>
              <a:gd name="connsiteY113" fmla="*/ 577674 h 1990725"/>
              <a:gd name="connsiteX114" fmla="*/ 659215 w 4627560"/>
              <a:gd name="connsiteY114" fmla="*/ 577674 h 1990725"/>
              <a:gd name="connsiteX115" fmla="*/ 659215 w 4627560"/>
              <a:gd name="connsiteY115" fmla="*/ 591565 h 1990725"/>
              <a:gd name="connsiteX116" fmla="*/ 659215 w 4627560"/>
              <a:gd name="connsiteY116" fmla="*/ 598513 h 1990725"/>
              <a:gd name="connsiteX117" fmla="*/ 696261 w 4627560"/>
              <a:gd name="connsiteY117" fmla="*/ 575358 h 1990725"/>
              <a:gd name="connsiteX118" fmla="*/ 1842362 w 4627560"/>
              <a:gd name="connsiteY118" fmla="*/ 573042 h 1990725"/>
              <a:gd name="connsiteX119" fmla="*/ 1886353 w 4627560"/>
              <a:gd name="connsiteY119" fmla="*/ 614719 h 1990725"/>
              <a:gd name="connsiteX120" fmla="*/ 1886353 w 4627560"/>
              <a:gd name="connsiteY120" fmla="*/ 684179 h 1990725"/>
              <a:gd name="connsiteX121" fmla="*/ 1860884 w 4627560"/>
              <a:gd name="connsiteY121" fmla="*/ 684179 h 1990725"/>
              <a:gd name="connsiteX122" fmla="*/ 1860884 w 4627560"/>
              <a:gd name="connsiteY122" fmla="*/ 674918 h 1990725"/>
              <a:gd name="connsiteX123" fmla="*/ 1860884 w 4627560"/>
              <a:gd name="connsiteY123" fmla="*/ 667972 h 1990725"/>
              <a:gd name="connsiteX124" fmla="*/ 1828469 w 4627560"/>
              <a:gd name="connsiteY124" fmla="*/ 686495 h 1990725"/>
              <a:gd name="connsiteX125" fmla="*/ 1791423 w 4627560"/>
              <a:gd name="connsiteY125" fmla="*/ 654079 h 1990725"/>
              <a:gd name="connsiteX126" fmla="*/ 1856253 w 4627560"/>
              <a:gd name="connsiteY126" fmla="*/ 617034 h 1990725"/>
              <a:gd name="connsiteX127" fmla="*/ 1860884 w 4627560"/>
              <a:gd name="connsiteY127" fmla="*/ 617034 h 1990725"/>
              <a:gd name="connsiteX128" fmla="*/ 1860884 w 4627560"/>
              <a:gd name="connsiteY128" fmla="*/ 614719 h 1990725"/>
              <a:gd name="connsiteX129" fmla="*/ 1840046 w 4627560"/>
              <a:gd name="connsiteY129" fmla="*/ 596195 h 1990725"/>
              <a:gd name="connsiteX130" fmla="*/ 1809946 w 4627560"/>
              <a:gd name="connsiteY130" fmla="*/ 605458 h 1990725"/>
              <a:gd name="connsiteX131" fmla="*/ 1800685 w 4627560"/>
              <a:gd name="connsiteY131" fmla="*/ 586935 h 1990725"/>
              <a:gd name="connsiteX132" fmla="*/ 1842362 w 4627560"/>
              <a:gd name="connsiteY132" fmla="*/ 573042 h 1990725"/>
              <a:gd name="connsiteX133" fmla="*/ 379059 w 4627560"/>
              <a:gd name="connsiteY133" fmla="*/ 573042 h 1990725"/>
              <a:gd name="connsiteX134" fmla="*/ 423050 w 4627560"/>
              <a:gd name="connsiteY134" fmla="*/ 614719 h 1990725"/>
              <a:gd name="connsiteX135" fmla="*/ 423050 w 4627560"/>
              <a:gd name="connsiteY135" fmla="*/ 684179 h 1990725"/>
              <a:gd name="connsiteX136" fmla="*/ 397582 w 4627560"/>
              <a:gd name="connsiteY136" fmla="*/ 684179 h 1990725"/>
              <a:gd name="connsiteX137" fmla="*/ 397582 w 4627560"/>
              <a:gd name="connsiteY137" fmla="*/ 674918 h 1990725"/>
              <a:gd name="connsiteX138" fmla="*/ 397582 w 4627560"/>
              <a:gd name="connsiteY138" fmla="*/ 667972 h 1990725"/>
              <a:gd name="connsiteX139" fmla="*/ 365166 w 4627560"/>
              <a:gd name="connsiteY139" fmla="*/ 686495 h 1990725"/>
              <a:gd name="connsiteX140" fmla="*/ 328120 w 4627560"/>
              <a:gd name="connsiteY140" fmla="*/ 654079 h 1990725"/>
              <a:gd name="connsiteX141" fmla="*/ 392950 w 4627560"/>
              <a:gd name="connsiteY141" fmla="*/ 617034 h 1990725"/>
              <a:gd name="connsiteX142" fmla="*/ 397582 w 4627560"/>
              <a:gd name="connsiteY142" fmla="*/ 617034 h 1990725"/>
              <a:gd name="connsiteX143" fmla="*/ 397582 w 4627560"/>
              <a:gd name="connsiteY143" fmla="*/ 614719 h 1990725"/>
              <a:gd name="connsiteX144" fmla="*/ 376743 w 4627560"/>
              <a:gd name="connsiteY144" fmla="*/ 596195 h 1990725"/>
              <a:gd name="connsiteX145" fmla="*/ 346643 w 4627560"/>
              <a:gd name="connsiteY145" fmla="*/ 605458 h 1990725"/>
              <a:gd name="connsiteX146" fmla="*/ 337381 w 4627560"/>
              <a:gd name="connsiteY146" fmla="*/ 586935 h 1990725"/>
              <a:gd name="connsiteX147" fmla="*/ 379059 w 4627560"/>
              <a:gd name="connsiteY147" fmla="*/ 573042 h 1990725"/>
              <a:gd name="connsiteX148" fmla="*/ 2004437 w 4627560"/>
              <a:gd name="connsiteY148" fmla="*/ 549888 h 1990725"/>
              <a:gd name="connsiteX149" fmla="*/ 2029906 w 4627560"/>
              <a:gd name="connsiteY149" fmla="*/ 549888 h 1990725"/>
              <a:gd name="connsiteX150" fmla="*/ 2029906 w 4627560"/>
              <a:gd name="connsiteY150" fmla="*/ 579988 h 1990725"/>
              <a:gd name="connsiteX151" fmla="*/ 2053058 w 4627560"/>
              <a:gd name="connsiteY151" fmla="*/ 579988 h 1990725"/>
              <a:gd name="connsiteX152" fmla="*/ 2053058 w 4627560"/>
              <a:gd name="connsiteY152" fmla="*/ 600827 h 1990725"/>
              <a:gd name="connsiteX153" fmla="*/ 2029906 w 4627560"/>
              <a:gd name="connsiteY153" fmla="*/ 600827 h 1990725"/>
              <a:gd name="connsiteX154" fmla="*/ 2029906 w 4627560"/>
              <a:gd name="connsiteY154" fmla="*/ 642502 h 1990725"/>
              <a:gd name="connsiteX155" fmla="*/ 2050744 w 4627560"/>
              <a:gd name="connsiteY155" fmla="*/ 663341 h 1990725"/>
              <a:gd name="connsiteX156" fmla="*/ 2055374 w 4627560"/>
              <a:gd name="connsiteY156" fmla="*/ 663341 h 1990725"/>
              <a:gd name="connsiteX157" fmla="*/ 2055374 w 4627560"/>
              <a:gd name="connsiteY157" fmla="*/ 686493 h 1990725"/>
              <a:gd name="connsiteX158" fmla="*/ 2046113 w 4627560"/>
              <a:gd name="connsiteY158" fmla="*/ 686493 h 1990725"/>
              <a:gd name="connsiteX159" fmla="*/ 2002121 w 4627560"/>
              <a:gd name="connsiteY159" fmla="*/ 647134 h 1990725"/>
              <a:gd name="connsiteX160" fmla="*/ 2002121 w 4627560"/>
              <a:gd name="connsiteY160" fmla="*/ 600827 h 1990725"/>
              <a:gd name="connsiteX161" fmla="*/ 1990544 w 4627560"/>
              <a:gd name="connsiteY161" fmla="*/ 600827 h 1990725"/>
              <a:gd name="connsiteX162" fmla="*/ 1990544 w 4627560"/>
              <a:gd name="connsiteY162" fmla="*/ 579988 h 1990725"/>
              <a:gd name="connsiteX163" fmla="*/ 2004437 w 4627560"/>
              <a:gd name="connsiteY163" fmla="*/ 579988 h 1990725"/>
              <a:gd name="connsiteX164" fmla="*/ 2004437 w 4627560"/>
              <a:gd name="connsiteY164" fmla="*/ 549888 h 1990725"/>
              <a:gd name="connsiteX165" fmla="*/ 1921084 w 4627560"/>
              <a:gd name="connsiteY165" fmla="*/ 549888 h 1990725"/>
              <a:gd name="connsiteX166" fmla="*/ 1946553 w 4627560"/>
              <a:gd name="connsiteY166" fmla="*/ 549888 h 1990725"/>
              <a:gd name="connsiteX167" fmla="*/ 1946553 w 4627560"/>
              <a:gd name="connsiteY167" fmla="*/ 579988 h 1990725"/>
              <a:gd name="connsiteX168" fmla="*/ 1969705 w 4627560"/>
              <a:gd name="connsiteY168" fmla="*/ 579988 h 1990725"/>
              <a:gd name="connsiteX169" fmla="*/ 1969705 w 4627560"/>
              <a:gd name="connsiteY169" fmla="*/ 600827 h 1990725"/>
              <a:gd name="connsiteX170" fmla="*/ 1946553 w 4627560"/>
              <a:gd name="connsiteY170" fmla="*/ 600827 h 1990725"/>
              <a:gd name="connsiteX171" fmla="*/ 1946553 w 4627560"/>
              <a:gd name="connsiteY171" fmla="*/ 642502 h 1990725"/>
              <a:gd name="connsiteX172" fmla="*/ 1967391 w 4627560"/>
              <a:gd name="connsiteY172" fmla="*/ 663341 h 1990725"/>
              <a:gd name="connsiteX173" fmla="*/ 1972021 w 4627560"/>
              <a:gd name="connsiteY173" fmla="*/ 663341 h 1990725"/>
              <a:gd name="connsiteX174" fmla="*/ 1972021 w 4627560"/>
              <a:gd name="connsiteY174" fmla="*/ 686493 h 1990725"/>
              <a:gd name="connsiteX175" fmla="*/ 1962760 w 4627560"/>
              <a:gd name="connsiteY175" fmla="*/ 686493 h 1990725"/>
              <a:gd name="connsiteX176" fmla="*/ 1918768 w 4627560"/>
              <a:gd name="connsiteY176" fmla="*/ 647134 h 1990725"/>
              <a:gd name="connsiteX177" fmla="*/ 1918768 w 4627560"/>
              <a:gd name="connsiteY177" fmla="*/ 600827 h 1990725"/>
              <a:gd name="connsiteX178" fmla="*/ 1907191 w 4627560"/>
              <a:gd name="connsiteY178" fmla="*/ 600827 h 1990725"/>
              <a:gd name="connsiteX179" fmla="*/ 1907191 w 4627560"/>
              <a:gd name="connsiteY179" fmla="*/ 579988 h 1990725"/>
              <a:gd name="connsiteX180" fmla="*/ 1921084 w 4627560"/>
              <a:gd name="connsiteY180" fmla="*/ 579988 h 1990725"/>
              <a:gd name="connsiteX181" fmla="*/ 1921084 w 4627560"/>
              <a:gd name="connsiteY181" fmla="*/ 549888 h 1990725"/>
              <a:gd name="connsiteX182" fmla="*/ 1627033 w 4627560"/>
              <a:gd name="connsiteY182" fmla="*/ 535996 h 1990725"/>
              <a:gd name="connsiteX183" fmla="*/ 1654818 w 4627560"/>
              <a:gd name="connsiteY183" fmla="*/ 535996 h 1990725"/>
              <a:gd name="connsiteX184" fmla="*/ 1684916 w 4627560"/>
              <a:gd name="connsiteY184" fmla="*/ 610087 h 1990725"/>
              <a:gd name="connsiteX185" fmla="*/ 1691863 w 4627560"/>
              <a:gd name="connsiteY185" fmla="*/ 630926 h 1990725"/>
              <a:gd name="connsiteX186" fmla="*/ 1698809 w 4627560"/>
              <a:gd name="connsiteY186" fmla="*/ 610087 h 1990725"/>
              <a:gd name="connsiteX187" fmla="*/ 1728908 w 4627560"/>
              <a:gd name="connsiteY187" fmla="*/ 535996 h 1990725"/>
              <a:gd name="connsiteX188" fmla="*/ 1756693 w 4627560"/>
              <a:gd name="connsiteY188" fmla="*/ 535996 h 1990725"/>
              <a:gd name="connsiteX189" fmla="*/ 1768268 w 4627560"/>
              <a:gd name="connsiteY189" fmla="*/ 684178 h 1990725"/>
              <a:gd name="connsiteX190" fmla="*/ 1740484 w 4627560"/>
              <a:gd name="connsiteY190" fmla="*/ 684178 h 1990725"/>
              <a:gd name="connsiteX191" fmla="*/ 1733538 w 4627560"/>
              <a:gd name="connsiteY191" fmla="*/ 600826 h 1990725"/>
              <a:gd name="connsiteX192" fmla="*/ 1733538 w 4627560"/>
              <a:gd name="connsiteY192" fmla="*/ 577673 h 1990725"/>
              <a:gd name="connsiteX193" fmla="*/ 1726593 w 4627560"/>
              <a:gd name="connsiteY193" fmla="*/ 600826 h 1990725"/>
              <a:gd name="connsiteX194" fmla="*/ 1703439 w 4627560"/>
              <a:gd name="connsiteY194" fmla="*/ 658710 h 1990725"/>
              <a:gd name="connsiteX195" fmla="*/ 1680286 w 4627560"/>
              <a:gd name="connsiteY195" fmla="*/ 658710 h 1990725"/>
              <a:gd name="connsiteX196" fmla="*/ 1657132 w 4627560"/>
              <a:gd name="connsiteY196" fmla="*/ 600826 h 1990725"/>
              <a:gd name="connsiteX197" fmla="*/ 1647870 w 4627560"/>
              <a:gd name="connsiteY197" fmla="*/ 577673 h 1990725"/>
              <a:gd name="connsiteX198" fmla="*/ 1647870 w 4627560"/>
              <a:gd name="connsiteY198" fmla="*/ 600826 h 1990725"/>
              <a:gd name="connsiteX199" fmla="*/ 1640925 w 4627560"/>
              <a:gd name="connsiteY199" fmla="*/ 684178 h 1990725"/>
              <a:gd name="connsiteX200" fmla="*/ 1613141 w 4627560"/>
              <a:gd name="connsiteY200" fmla="*/ 684178 h 1990725"/>
              <a:gd name="connsiteX201" fmla="*/ 1627033 w 4627560"/>
              <a:gd name="connsiteY201" fmla="*/ 535996 h 1990725"/>
              <a:gd name="connsiteX202" fmla="*/ 1400129 w 4627560"/>
              <a:gd name="connsiteY202" fmla="*/ 535996 h 1990725"/>
              <a:gd name="connsiteX203" fmla="*/ 1425598 w 4627560"/>
              <a:gd name="connsiteY203" fmla="*/ 535996 h 1990725"/>
              <a:gd name="connsiteX204" fmla="*/ 1425598 w 4627560"/>
              <a:gd name="connsiteY204" fmla="*/ 684178 h 1990725"/>
              <a:gd name="connsiteX205" fmla="*/ 1400129 w 4627560"/>
              <a:gd name="connsiteY205" fmla="*/ 684178 h 1990725"/>
              <a:gd name="connsiteX206" fmla="*/ 1400129 w 4627560"/>
              <a:gd name="connsiteY206" fmla="*/ 674917 h 1990725"/>
              <a:gd name="connsiteX207" fmla="*/ 1400129 w 4627560"/>
              <a:gd name="connsiteY207" fmla="*/ 667971 h 1990725"/>
              <a:gd name="connsiteX208" fmla="*/ 1367713 w 4627560"/>
              <a:gd name="connsiteY208" fmla="*/ 686494 h 1990725"/>
              <a:gd name="connsiteX209" fmla="*/ 1321407 w 4627560"/>
              <a:gd name="connsiteY209" fmla="*/ 630926 h 1990725"/>
              <a:gd name="connsiteX210" fmla="*/ 1370029 w 4627560"/>
              <a:gd name="connsiteY210" fmla="*/ 575358 h 1990725"/>
              <a:gd name="connsiteX211" fmla="*/ 1400129 w 4627560"/>
              <a:gd name="connsiteY211" fmla="*/ 589249 h 1990725"/>
              <a:gd name="connsiteX212" fmla="*/ 1400129 w 4627560"/>
              <a:gd name="connsiteY212" fmla="*/ 582303 h 1990725"/>
              <a:gd name="connsiteX213" fmla="*/ 1400129 w 4627560"/>
              <a:gd name="connsiteY213" fmla="*/ 535996 h 1990725"/>
              <a:gd name="connsiteX214" fmla="*/ 1138495 w 4627560"/>
              <a:gd name="connsiteY214" fmla="*/ 535996 h 1990725"/>
              <a:gd name="connsiteX215" fmla="*/ 1163963 w 4627560"/>
              <a:gd name="connsiteY215" fmla="*/ 535996 h 1990725"/>
              <a:gd name="connsiteX216" fmla="*/ 1163963 w 4627560"/>
              <a:gd name="connsiteY216" fmla="*/ 559150 h 1990725"/>
              <a:gd name="connsiteX217" fmla="*/ 1138495 w 4627560"/>
              <a:gd name="connsiteY217" fmla="*/ 559150 h 1990725"/>
              <a:gd name="connsiteX218" fmla="*/ 1138495 w 4627560"/>
              <a:gd name="connsiteY218" fmla="*/ 535996 h 1990725"/>
              <a:gd name="connsiteX219" fmla="*/ 962528 w 4627560"/>
              <a:gd name="connsiteY219" fmla="*/ 535996 h 1990725"/>
              <a:gd name="connsiteX220" fmla="*/ 990312 w 4627560"/>
              <a:gd name="connsiteY220" fmla="*/ 535996 h 1990725"/>
              <a:gd name="connsiteX221" fmla="*/ 1020412 w 4627560"/>
              <a:gd name="connsiteY221" fmla="*/ 610087 h 1990725"/>
              <a:gd name="connsiteX222" fmla="*/ 1027358 w 4627560"/>
              <a:gd name="connsiteY222" fmla="*/ 630926 h 1990725"/>
              <a:gd name="connsiteX223" fmla="*/ 1034304 w 4627560"/>
              <a:gd name="connsiteY223" fmla="*/ 610087 h 1990725"/>
              <a:gd name="connsiteX224" fmla="*/ 1064404 w 4627560"/>
              <a:gd name="connsiteY224" fmla="*/ 535996 h 1990725"/>
              <a:gd name="connsiteX225" fmla="*/ 1092188 w 4627560"/>
              <a:gd name="connsiteY225" fmla="*/ 535996 h 1990725"/>
              <a:gd name="connsiteX226" fmla="*/ 1106079 w 4627560"/>
              <a:gd name="connsiteY226" fmla="*/ 684178 h 1990725"/>
              <a:gd name="connsiteX227" fmla="*/ 1078295 w 4627560"/>
              <a:gd name="connsiteY227" fmla="*/ 684178 h 1990725"/>
              <a:gd name="connsiteX228" fmla="*/ 1071349 w 4627560"/>
              <a:gd name="connsiteY228" fmla="*/ 600826 h 1990725"/>
              <a:gd name="connsiteX229" fmla="*/ 1071349 w 4627560"/>
              <a:gd name="connsiteY229" fmla="*/ 577673 h 1990725"/>
              <a:gd name="connsiteX230" fmla="*/ 1064404 w 4627560"/>
              <a:gd name="connsiteY230" fmla="*/ 600826 h 1990725"/>
              <a:gd name="connsiteX231" fmla="*/ 1041249 w 4627560"/>
              <a:gd name="connsiteY231" fmla="*/ 658710 h 1990725"/>
              <a:gd name="connsiteX232" fmla="*/ 1018097 w 4627560"/>
              <a:gd name="connsiteY232" fmla="*/ 658710 h 1990725"/>
              <a:gd name="connsiteX233" fmla="*/ 994942 w 4627560"/>
              <a:gd name="connsiteY233" fmla="*/ 600826 h 1990725"/>
              <a:gd name="connsiteX234" fmla="*/ 985681 w 4627560"/>
              <a:gd name="connsiteY234" fmla="*/ 577673 h 1990725"/>
              <a:gd name="connsiteX235" fmla="*/ 985681 w 4627560"/>
              <a:gd name="connsiteY235" fmla="*/ 600826 h 1990725"/>
              <a:gd name="connsiteX236" fmla="*/ 978735 w 4627560"/>
              <a:gd name="connsiteY236" fmla="*/ 684178 h 1990725"/>
              <a:gd name="connsiteX237" fmla="*/ 950951 w 4627560"/>
              <a:gd name="connsiteY237" fmla="*/ 684178 h 1990725"/>
              <a:gd name="connsiteX238" fmla="*/ 962528 w 4627560"/>
              <a:gd name="connsiteY238" fmla="*/ 535996 h 1990725"/>
              <a:gd name="connsiteX239" fmla="*/ 573548 w 4627560"/>
              <a:gd name="connsiteY239" fmla="*/ 535996 h 1990725"/>
              <a:gd name="connsiteX240" fmla="*/ 599016 w 4627560"/>
              <a:gd name="connsiteY240" fmla="*/ 535996 h 1990725"/>
              <a:gd name="connsiteX241" fmla="*/ 599016 w 4627560"/>
              <a:gd name="connsiteY241" fmla="*/ 559150 h 1990725"/>
              <a:gd name="connsiteX242" fmla="*/ 573548 w 4627560"/>
              <a:gd name="connsiteY242" fmla="*/ 559150 h 1990725"/>
              <a:gd name="connsiteX243" fmla="*/ 573548 w 4627560"/>
              <a:gd name="connsiteY243" fmla="*/ 535996 h 1990725"/>
              <a:gd name="connsiteX244" fmla="*/ 455465 w 4627560"/>
              <a:gd name="connsiteY244" fmla="*/ 535996 h 1990725"/>
              <a:gd name="connsiteX245" fmla="*/ 480933 w 4627560"/>
              <a:gd name="connsiteY245" fmla="*/ 535996 h 1990725"/>
              <a:gd name="connsiteX246" fmla="*/ 480933 w 4627560"/>
              <a:gd name="connsiteY246" fmla="*/ 614719 h 1990725"/>
              <a:gd name="connsiteX247" fmla="*/ 494826 w 4627560"/>
              <a:gd name="connsiteY247" fmla="*/ 614719 h 1990725"/>
              <a:gd name="connsiteX248" fmla="*/ 520294 w 4627560"/>
              <a:gd name="connsiteY248" fmla="*/ 577673 h 1990725"/>
              <a:gd name="connsiteX249" fmla="*/ 550395 w 4627560"/>
              <a:gd name="connsiteY249" fmla="*/ 577673 h 1990725"/>
              <a:gd name="connsiteX250" fmla="*/ 517978 w 4627560"/>
              <a:gd name="connsiteY250" fmla="*/ 626294 h 1990725"/>
              <a:gd name="connsiteX251" fmla="*/ 555024 w 4627560"/>
              <a:gd name="connsiteY251" fmla="*/ 684178 h 1990725"/>
              <a:gd name="connsiteX252" fmla="*/ 524926 w 4627560"/>
              <a:gd name="connsiteY252" fmla="*/ 684178 h 1990725"/>
              <a:gd name="connsiteX253" fmla="*/ 497142 w 4627560"/>
              <a:gd name="connsiteY253" fmla="*/ 637871 h 1990725"/>
              <a:gd name="connsiteX254" fmla="*/ 480933 w 4627560"/>
              <a:gd name="connsiteY254" fmla="*/ 637871 h 1990725"/>
              <a:gd name="connsiteX255" fmla="*/ 480933 w 4627560"/>
              <a:gd name="connsiteY255" fmla="*/ 684178 h 1990725"/>
              <a:gd name="connsiteX256" fmla="*/ 455465 w 4627560"/>
              <a:gd name="connsiteY256" fmla="*/ 684178 h 1990725"/>
              <a:gd name="connsiteX257" fmla="*/ 455465 w 4627560"/>
              <a:gd name="connsiteY257" fmla="*/ 535996 h 1990725"/>
              <a:gd name="connsiteX258" fmla="*/ 163729 w 4627560"/>
              <a:gd name="connsiteY258" fmla="*/ 535996 h 1990725"/>
              <a:gd name="connsiteX259" fmla="*/ 191513 w 4627560"/>
              <a:gd name="connsiteY259" fmla="*/ 535996 h 1990725"/>
              <a:gd name="connsiteX260" fmla="*/ 221613 w 4627560"/>
              <a:gd name="connsiteY260" fmla="*/ 610087 h 1990725"/>
              <a:gd name="connsiteX261" fmla="*/ 228559 w 4627560"/>
              <a:gd name="connsiteY261" fmla="*/ 630926 h 1990725"/>
              <a:gd name="connsiteX262" fmla="*/ 235505 w 4627560"/>
              <a:gd name="connsiteY262" fmla="*/ 610087 h 1990725"/>
              <a:gd name="connsiteX263" fmla="*/ 265605 w 4627560"/>
              <a:gd name="connsiteY263" fmla="*/ 535996 h 1990725"/>
              <a:gd name="connsiteX264" fmla="*/ 295705 w 4627560"/>
              <a:gd name="connsiteY264" fmla="*/ 535996 h 1990725"/>
              <a:gd name="connsiteX265" fmla="*/ 307282 w 4627560"/>
              <a:gd name="connsiteY265" fmla="*/ 684178 h 1990725"/>
              <a:gd name="connsiteX266" fmla="*/ 279496 w 4627560"/>
              <a:gd name="connsiteY266" fmla="*/ 684178 h 1990725"/>
              <a:gd name="connsiteX267" fmla="*/ 272550 w 4627560"/>
              <a:gd name="connsiteY267" fmla="*/ 600826 h 1990725"/>
              <a:gd name="connsiteX268" fmla="*/ 272550 w 4627560"/>
              <a:gd name="connsiteY268" fmla="*/ 577673 h 1990725"/>
              <a:gd name="connsiteX269" fmla="*/ 265605 w 4627560"/>
              <a:gd name="connsiteY269" fmla="*/ 600826 h 1990725"/>
              <a:gd name="connsiteX270" fmla="*/ 242450 w 4627560"/>
              <a:gd name="connsiteY270" fmla="*/ 658710 h 1990725"/>
              <a:gd name="connsiteX271" fmla="*/ 219298 w 4627560"/>
              <a:gd name="connsiteY271" fmla="*/ 658710 h 1990725"/>
              <a:gd name="connsiteX272" fmla="*/ 196143 w 4627560"/>
              <a:gd name="connsiteY272" fmla="*/ 600826 h 1990725"/>
              <a:gd name="connsiteX273" fmla="*/ 186882 w 4627560"/>
              <a:gd name="connsiteY273" fmla="*/ 577673 h 1990725"/>
              <a:gd name="connsiteX274" fmla="*/ 186882 w 4627560"/>
              <a:gd name="connsiteY274" fmla="*/ 600826 h 1990725"/>
              <a:gd name="connsiteX275" fmla="*/ 179937 w 4627560"/>
              <a:gd name="connsiteY275" fmla="*/ 684178 h 1990725"/>
              <a:gd name="connsiteX276" fmla="*/ 152152 w 4627560"/>
              <a:gd name="connsiteY276" fmla="*/ 684178 h 1990725"/>
              <a:gd name="connsiteX277" fmla="*/ 163729 w 4627560"/>
              <a:gd name="connsiteY277" fmla="*/ 535996 h 1990725"/>
              <a:gd name="connsiteX278" fmla="*/ 3727060 w 4627560"/>
              <a:gd name="connsiteY278" fmla="*/ 397075 h 1990725"/>
              <a:gd name="connsiteX279" fmla="*/ 3696961 w 4627560"/>
              <a:gd name="connsiteY279" fmla="*/ 410966 h 1990725"/>
              <a:gd name="connsiteX280" fmla="*/ 3710853 w 4627560"/>
              <a:gd name="connsiteY280" fmla="*/ 422543 h 1990725"/>
              <a:gd name="connsiteX281" fmla="*/ 3731692 w 4627560"/>
              <a:gd name="connsiteY281" fmla="*/ 399391 h 1990725"/>
              <a:gd name="connsiteX282" fmla="*/ 3731692 w 4627560"/>
              <a:gd name="connsiteY282" fmla="*/ 397075 h 1990725"/>
              <a:gd name="connsiteX283" fmla="*/ 3727060 w 4627560"/>
              <a:gd name="connsiteY283" fmla="*/ 397075 h 1990725"/>
              <a:gd name="connsiteX284" fmla="*/ 485567 w 4627560"/>
              <a:gd name="connsiteY284" fmla="*/ 397075 h 1990725"/>
              <a:gd name="connsiteX285" fmla="*/ 455467 w 4627560"/>
              <a:gd name="connsiteY285" fmla="*/ 410966 h 1990725"/>
              <a:gd name="connsiteX286" fmla="*/ 469360 w 4627560"/>
              <a:gd name="connsiteY286" fmla="*/ 422543 h 1990725"/>
              <a:gd name="connsiteX287" fmla="*/ 490199 w 4627560"/>
              <a:gd name="connsiteY287" fmla="*/ 399391 h 1990725"/>
              <a:gd name="connsiteX288" fmla="*/ 490199 w 4627560"/>
              <a:gd name="connsiteY288" fmla="*/ 397075 h 1990725"/>
              <a:gd name="connsiteX289" fmla="*/ 485567 w 4627560"/>
              <a:gd name="connsiteY289" fmla="*/ 397075 h 1990725"/>
              <a:gd name="connsiteX290" fmla="*/ 3558040 w 4627560"/>
              <a:gd name="connsiteY290" fmla="*/ 355399 h 1990725"/>
              <a:gd name="connsiteX291" fmla="*/ 3532570 w 4627560"/>
              <a:gd name="connsiteY291" fmla="*/ 387813 h 1990725"/>
              <a:gd name="connsiteX292" fmla="*/ 3558040 w 4627560"/>
              <a:gd name="connsiteY292" fmla="*/ 420228 h 1990725"/>
              <a:gd name="connsiteX293" fmla="*/ 3583509 w 4627560"/>
              <a:gd name="connsiteY293" fmla="*/ 387813 h 1990725"/>
              <a:gd name="connsiteX294" fmla="*/ 3558040 w 4627560"/>
              <a:gd name="connsiteY294" fmla="*/ 355399 h 1990725"/>
              <a:gd name="connsiteX295" fmla="*/ 2909739 w 4627560"/>
              <a:gd name="connsiteY295" fmla="*/ 355399 h 1990725"/>
              <a:gd name="connsiteX296" fmla="*/ 2879639 w 4627560"/>
              <a:gd name="connsiteY296" fmla="*/ 387814 h 1990725"/>
              <a:gd name="connsiteX297" fmla="*/ 2909739 w 4627560"/>
              <a:gd name="connsiteY297" fmla="*/ 420228 h 1990725"/>
              <a:gd name="connsiteX298" fmla="*/ 2939839 w 4627560"/>
              <a:gd name="connsiteY298" fmla="*/ 387814 h 1990725"/>
              <a:gd name="connsiteX299" fmla="*/ 2909739 w 4627560"/>
              <a:gd name="connsiteY299" fmla="*/ 355399 h 1990725"/>
              <a:gd name="connsiteX300" fmla="*/ 3294090 w 4627560"/>
              <a:gd name="connsiteY300" fmla="*/ 353083 h 1990725"/>
              <a:gd name="connsiteX301" fmla="*/ 3273251 w 4627560"/>
              <a:gd name="connsiteY301" fmla="*/ 371606 h 1990725"/>
              <a:gd name="connsiteX302" fmla="*/ 3310297 w 4627560"/>
              <a:gd name="connsiteY302" fmla="*/ 371606 h 1990725"/>
              <a:gd name="connsiteX303" fmla="*/ 3294090 w 4627560"/>
              <a:gd name="connsiteY303" fmla="*/ 353083 h 1990725"/>
              <a:gd name="connsiteX304" fmla="*/ 1937291 w 4627560"/>
              <a:gd name="connsiteY304" fmla="*/ 353083 h 1990725"/>
              <a:gd name="connsiteX305" fmla="*/ 1916452 w 4627560"/>
              <a:gd name="connsiteY305" fmla="*/ 371606 h 1990725"/>
              <a:gd name="connsiteX306" fmla="*/ 1953498 w 4627560"/>
              <a:gd name="connsiteY306" fmla="*/ 371606 h 1990725"/>
              <a:gd name="connsiteX307" fmla="*/ 1937291 w 4627560"/>
              <a:gd name="connsiteY307" fmla="*/ 353083 h 1990725"/>
              <a:gd name="connsiteX308" fmla="*/ 2266071 w 4627560"/>
              <a:gd name="connsiteY308" fmla="*/ 322985 h 1990725"/>
              <a:gd name="connsiteX309" fmla="*/ 2310062 w 4627560"/>
              <a:gd name="connsiteY309" fmla="*/ 322985 h 1990725"/>
              <a:gd name="connsiteX310" fmla="*/ 2310062 w 4627560"/>
              <a:gd name="connsiteY310" fmla="*/ 452644 h 1990725"/>
              <a:gd name="connsiteX311" fmla="*/ 2266071 w 4627560"/>
              <a:gd name="connsiteY311" fmla="*/ 452644 h 1990725"/>
              <a:gd name="connsiteX312" fmla="*/ 2266071 w 4627560"/>
              <a:gd name="connsiteY312" fmla="*/ 322985 h 1990725"/>
              <a:gd name="connsiteX313" fmla="*/ 1647875 w 4627560"/>
              <a:gd name="connsiteY313" fmla="*/ 322985 h 1990725"/>
              <a:gd name="connsiteX314" fmla="*/ 1691866 w 4627560"/>
              <a:gd name="connsiteY314" fmla="*/ 322985 h 1990725"/>
              <a:gd name="connsiteX315" fmla="*/ 1691866 w 4627560"/>
              <a:gd name="connsiteY315" fmla="*/ 452644 h 1990725"/>
              <a:gd name="connsiteX316" fmla="*/ 1647875 w 4627560"/>
              <a:gd name="connsiteY316" fmla="*/ 452644 h 1990725"/>
              <a:gd name="connsiteX317" fmla="*/ 1647875 w 4627560"/>
              <a:gd name="connsiteY317" fmla="*/ 322985 h 1990725"/>
              <a:gd name="connsiteX318" fmla="*/ 3379758 w 4627560"/>
              <a:gd name="connsiteY318" fmla="*/ 322984 h 1990725"/>
              <a:gd name="connsiteX319" fmla="*/ 3382074 w 4627560"/>
              <a:gd name="connsiteY319" fmla="*/ 322984 h 1990725"/>
              <a:gd name="connsiteX320" fmla="*/ 3423749 w 4627560"/>
              <a:gd name="connsiteY320" fmla="*/ 322984 h 1990725"/>
              <a:gd name="connsiteX321" fmla="*/ 3423749 w 4627560"/>
              <a:gd name="connsiteY321" fmla="*/ 346139 h 1990725"/>
              <a:gd name="connsiteX322" fmla="*/ 3423749 w 4627560"/>
              <a:gd name="connsiteY322" fmla="*/ 355400 h 1990725"/>
              <a:gd name="connsiteX323" fmla="*/ 3465426 w 4627560"/>
              <a:gd name="connsiteY323" fmla="*/ 322984 h 1990725"/>
              <a:gd name="connsiteX324" fmla="*/ 3470058 w 4627560"/>
              <a:gd name="connsiteY324" fmla="*/ 322984 h 1990725"/>
              <a:gd name="connsiteX325" fmla="*/ 3470058 w 4627560"/>
              <a:gd name="connsiteY325" fmla="*/ 366976 h 1990725"/>
              <a:gd name="connsiteX326" fmla="*/ 3460795 w 4627560"/>
              <a:gd name="connsiteY326" fmla="*/ 366976 h 1990725"/>
              <a:gd name="connsiteX327" fmla="*/ 3426065 w 4627560"/>
              <a:gd name="connsiteY327" fmla="*/ 390130 h 1990725"/>
              <a:gd name="connsiteX328" fmla="*/ 3423749 w 4627560"/>
              <a:gd name="connsiteY328" fmla="*/ 408653 h 1990725"/>
              <a:gd name="connsiteX329" fmla="*/ 3423749 w 4627560"/>
              <a:gd name="connsiteY329" fmla="*/ 452644 h 1990725"/>
              <a:gd name="connsiteX330" fmla="*/ 3379758 w 4627560"/>
              <a:gd name="connsiteY330" fmla="*/ 452644 h 1990725"/>
              <a:gd name="connsiteX331" fmla="*/ 3379758 w 4627560"/>
              <a:gd name="connsiteY331" fmla="*/ 322984 h 1990725"/>
              <a:gd name="connsiteX332" fmla="*/ 2025275 w 4627560"/>
              <a:gd name="connsiteY332" fmla="*/ 322984 h 1990725"/>
              <a:gd name="connsiteX333" fmla="*/ 2027591 w 4627560"/>
              <a:gd name="connsiteY333" fmla="*/ 322984 h 1990725"/>
              <a:gd name="connsiteX334" fmla="*/ 2069266 w 4627560"/>
              <a:gd name="connsiteY334" fmla="*/ 322984 h 1990725"/>
              <a:gd name="connsiteX335" fmla="*/ 2069266 w 4627560"/>
              <a:gd name="connsiteY335" fmla="*/ 346139 h 1990725"/>
              <a:gd name="connsiteX336" fmla="*/ 2069266 w 4627560"/>
              <a:gd name="connsiteY336" fmla="*/ 355400 h 1990725"/>
              <a:gd name="connsiteX337" fmla="*/ 2110943 w 4627560"/>
              <a:gd name="connsiteY337" fmla="*/ 322984 h 1990725"/>
              <a:gd name="connsiteX338" fmla="*/ 2115573 w 4627560"/>
              <a:gd name="connsiteY338" fmla="*/ 322984 h 1990725"/>
              <a:gd name="connsiteX339" fmla="*/ 2115573 w 4627560"/>
              <a:gd name="connsiteY339" fmla="*/ 366976 h 1990725"/>
              <a:gd name="connsiteX340" fmla="*/ 2106312 w 4627560"/>
              <a:gd name="connsiteY340" fmla="*/ 366976 h 1990725"/>
              <a:gd name="connsiteX341" fmla="*/ 2071582 w 4627560"/>
              <a:gd name="connsiteY341" fmla="*/ 390130 h 1990725"/>
              <a:gd name="connsiteX342" fmla="*/ 2069266 w 4627560"/>
              <a:gd name="connsiteY342" fmla="*/ 408653 h 1990725"/>
              <a:gd name="connsiteX343" fmla="*/ 2069266 w 4627560"/>
              <a:gd name="connsiteY343" fmla="*/ 452644 h 1990725"/>
              <a:gd name="connsiteX344" fmla="*/ 2025275 w 4627560"/>
              <a:gd name="connsiteY344" fmla="*/ 452644 h 1990725"/>
              <a:gd name="connsiteX345" fmla="*/ 2025275 w 4627560"/>
              <a:gd name="connsiteY345" fmla="*/ 322984 h 1990725"/>
              <a:gd name="connsiteX346" fmla="*/ 1712702 w 4627560"/>
              <a:gd name="connsiteY346" fmla="*/ 322984 h 1990725"/>
              <a:gd name="connsiteX347" fmla="*/ 1759009 w 4627560"/>
              <a:gd name="connsiteY347" fmla="*/ 322984 h 1990725"/>
              <a:gd name="connsiteX348" fmla="*/ 1779848 w 4627560"/>
              <a:gd name="connsiteY348" fmla="*/ 392446 h 1990725"/>
              <a:gd name="connsiteX349" fmla="*/ 1784478 w 4627560"/>
              <a:gd name="connsiteY349" fmla="*/ 415598 h 1990725"/>
              <a:gd name="connsiteX350" fmla="*/ 1789109 w 4627560"/>
              <a:gd name="connsiteY350" fmla="*/ 392446 h 1990725"/>
              <a:gd name="connsiteX351" fmla="*/ 1809948 w 4627560"/>
              <a:gd name="connsiteY351" fmla="*/ 322984 h 1990725"/>
              <a:gd name="connsiteX352" fmla="*/ 1856255 w 4627560"/>
              <a:gd name="connsiteY352" fmla="*/ 322984 h 1990725"/>
              <a:gd name="connsiteX353" fmla="*/ 1812262 w 4627560"/>
              <a:gd name="connsiteY353" fmla="*/ 454960 h 1990725"/>
              <a:gd name="connsiteX354" fmla="*/ 1759009 w 4627560"/>
              <a:gd name="connsiteY354" fmla="*/ 454960 h 1990725"/>
              <a:gd name="connsiteX355" fmla="*/ 1712702 w 4627560"/>
              <a:gd name="connsiteY355" fmla="*/ 322984 h 1990725"/>
              <a:gd name="connsiteX356" fmla="*/ 304969 w 4627560"/>
              <a:gd name="connsiteY356" fmla="*/ 322984 h 1990725"/>
              <a:gd name="connsiteX357" fmla="*/ 307285 w 4627560"/>
              <a:gd name="connsiteY357" fmla="*/ 322984 h 1990725"/>
              <a:gd name="connsiteX358" fmla="*/ 348960 w 4627560"/>
              <a:gd name="connsiteY358" fmla="*/ 322984 h 1990725"/>
              <a:gd name="connsiteX359" fmla="*/ 348960 w 4627560"/>
              <a:gd name="connsiteY359" fmla="*/ 346139 h 1990725"/>
              <a:gd name="connsiteX360" fmla="*/ 348960 w 4627560"/>
              <a:gd name="connsiteY360" fmla="*/ 355400 h 1990725"/>
              <a:gd name="connsiteX361" fmla="*/ 390637 w 4627560"/>
              <a:gd name="connsiteY361" fmla="*/ 322984 h 1990725"/>
              <a:gd name="connsiteX362" fmla="*/ 395267 w 4627560"/>
              <a:gd name="connsiteY362" fmla="*/ 322984 h 1990725"/>
              <a:gd name="connsiteX363" fmla="*/ 395267 w 4627560"/>
              <a:gd name="connsiteY363" fmla="*/ 366976 h 1990725"/>
              <a:gd name="connsiteX364" fmla="*/ 386005 w 4627560"/>
              <a:gd name="connsiteY364" fmla="*/ 366976 h 1990725"/>
              <a:gd name="connsiteX365" fmla="*/ 351276 w 4627560"/>
              <a:gd name="connsiteY365" fmla="*/ 390130 h 1990725"/>
              <a:gd name="connsiteX366" fmla="*/ 348960 w 4627560"/>
              <a:gd name="connsiteY366" fmla="*/ 408653 h 1990725"/>
              <a:gd name="connsiteX367" fmla="*/ 348960 w 4627560"/>
              <a:gd name="connsiteY367" fmla="*/ 452644 h 1990725"/>
              <a:gd name="connsiteX368" fmla="*/ 304969 w 4627560"/>
              <a:gd name="connsiteY368" fmla="*/ 452644 h 1990725"/>
              <a:gd name="connsiteX369" fmla="*/ 304969 w 4627560"/>
              <a:gd name="connsiteY369" fmla="*/ 322984 h 1990725"/>
              <a:gd name="connsiteX370" fmla="*/ 3893766 w 4627560"/>
              <a:gd name="connsiteY370" fmla="*/ 320668 h 1990725"/>
              <a:gd name="connsiteX371" fmla="*/ 3930813 w 4627560"/>
              <a:gd name="connsiteY371" fmla="*/ 343823 h 1990725"/>
              <a:gd name="connsiteX372" fmla="*/ 3972489 w 4627560"/>
              <a:gd name="connsiteY372" fmla="*/ 320668 h 1990725"/>
              <a:gd name="connsiteX373" fmla="*/ 4014166 w 4627560"/>
              <a:gd name="connsiteY373" fmla="*/ 369291 h 1990725"/>
              <a:gd name="connsiteX374" fmla="*/ 4014166 w 4627560"/>
              <a:gd name="connsiteY374" fmla="*/ 452644 h 1990725"/>
              <a:gd name="connsiteX375" fmla="*/ 3970173 w 4627560"/>
              <a:gd name="connsiteY375" fmla="*/ 452644 h 1990725"/>
              <a:gd name="connsiteX376" fmla="*/ 3970173 w 4627560"/>
              <a:gd name="connsiteY376" fmla="*/ 373921 h 1990725"/>
              <a:gd name="connsiteX377" fmla="*/ 3960912 w 4627560"/>
              <a:gd name="connsiteY377" fmla="*/ 357714 h 1990725"/>
              <a:gd name="connsiteX378" fmla="*/ 3937759 w 4627560"/>
              <a:gd name="connsiteY378" fmla="*/ 383182 h 1990725"/>
              <a:gd name="connsiteX379" fmla="*/ 3937759 w 4627560"/>
              <a:gd name="connsiteY379" fmla="*/ 399391 h 1990725"/>
              <a:gd name="connsiteX380" fmla="*/ 3937759 w 4627560"/>
              <a:gd name="connsiteY380" fmla="*/ 452644 h 1990725"/>
              <a:gd name="connsiteX381" fmla="*/ 3893766 w 4627560"/>
              <a:gd name="connsiteY381" fmla="*/ 452644 h 1990725"/>
              <a:gd name="connsiteX382" fmla="*/ 3893766 w 4627560"/>
              <a:gd name="connsiteY382" fmla="*/ 373921 h 1990725"/>
              <a:gd name="connsiteX383" fmla="*/ 3884505 w 4627560"/>
              <a:gd name="connsiteY383" fmla="*/ 357714 h 1990725"/>
              <a:gd name="connsiteX384" fmla="*/ 3861352 w 4627560"/>
              <a:gd name="connsiteY384" fmla="*/ 380868 h 1990725"/>
              <a:gd name="connsiteX385" fmla="*/ 3859036 w 4627560"/>
              <a:gd name="connsiteY385" fmla="*/ 397075 h 1990725"/>
              <a:gd name="connsiteX386" fmla="*/ 3859036 w 4627560"/>
              <a:gd name="connsiteY386" fmla="*/ 452644 h 1990725"/>
              <a:gd name="connsiteX387" fmla="*/ 3815045 w 4627560"/>
              <a:gd name="connsiteY387" fmla="*/ 452644 h 1990725"/>
              <a:gd name="connsiteX388" fmla="*/ 3815045 w 4627560"/>
              <a:gd name="connsiteY388" fmla="*/ 322984 h 1990725"/>
              <a:gd name="connsiteX389" fmla="*/ 3854406 w 4627560"/>
              <a:gd name="connsiteY389" fmla="*/ 322984 h 1990725"/>
              <a:gd name="connsiteX390" fmla="*/ 3854406 w 4627560"/>
              <a:gd name="connsiteY390" fmla="*/ 334561 h 1990725"/>
              <a:gd name="connsiteX391" fmla="*/ 3854406 w 4627560"/>
              <a:gd name="connsiteY391" fmla="*/ 343823 h 1990725"/>
              <a:gd name="connsiteX392" fmla="*/ 3893766 w 4627560"/>
              <a:gd name="connsiteY392" fmla="*/ 320668 h 1990725"/>
              <a:gd name="connsiteX393" fmla="*/ 3717799 w 4627560"/>
              <a:gd name="connsiteY393" fmla="*/ 320668 h 1990725"/>
              <a:gd name="connsiteX394" fmla="*/ 3777999 w 4627560"/>
              <a:gd name="connsiteY394" fmla="*/ 373921 h 1990725"/>
              <a:gd name="connsiteX395" fmla="*/ 3777999 w 4627560"/>
              <a:gd name="connsiteY395" fmla="*/ 452643 h 1990725"/>
              <a:gd name="connsiteX396" fmla="*/ 3738638 w 4627560"/>
              <a:gd name="connsiteY396" fmla="*/ 452643 h 1990725"/>
              <a:gd name="connsiteX397" fmla="*/ 3738638 w 4627560"/>
              <a:gd name="connsiteY397" fmla="*/ 445697 h 1990725"/>
              <a:gd name="connsiteX398" fmla="*/ 3738638 w 4627560"/>
              <a:gd name="connsiteY398" fmla="*/ 436436 h 1990725"/>
              <a:gd name="connsiteX399" fmla="*/ 3701592 w 4627560"/>
              <a:gd name="connsiteY399" fmla="*/ 454959 h 1990725"/>
              <a:gd name="connsiteX400" fmla="*/ 3657601 w 4627560"/>
              <a:gd name="connsiteY400" fmla="*/ 413282 h 1990725"/>
              <a:gd name="connsiteX401" fmla="*/ 3731692 w 4627560"/>
              <a:gd name="connsiteY401" fmla="*/ 371607 h 1990725"/>
              <a:gd name="connsiteX402" fmla="*/ 3713169 w 4627560"/>
              <a:gd name="connsiteY402" fmla="*/ 355398 h 1990725"/>
              <a:gd name="connsiteX403" fmla="*/ 3678438 w 4627560"/>
              <a:gd name="connsiteY403" fmla="*/ 366975 h 1990725"/>
              <a:gd name="connsiteX404" fmla="*/ 3662231 w 4627560"/>
              <a:gd name="connsiteY404" fmla="*/ 336875 h 1990725"/>
              <a:gd name="connsiteX405" fmla="*/ 3717799 w 4627560"/>
              <a:gd name="connsiteY405" fmla="*/ 320668 h 1990725"/>
              <a:gd name="connsiteX406" fmla="*/ 2187348 w 4627560"/>
              <a:gd name="connsiteY406" fmla="*/ 320668 h 1990725"/>
              <a:gd name="connsiteX407" fmla="*/ 2233655 w 4627560"/>
              <a:gd name="connsiteY407" fmla="*/ 334561 h 1990725"/>
              <a:gd name="connsiteX408" fmla="*/ 2219764 w 4627560"/>
              <a:gd name="connsiteY408" fmla="*/ 366975 h 1990725"/>
              <a:gd name="connsiteX409" fmla="*/ 2189664 w 4627560"/>
              <a:gd name="connsiteY409" fmla="*/ 355398 h 1990725"/>
              <a:gd name="connsiteX410" fmla="*/ 2175771 w 4627560"/>
              <a:gd name="connsiteY410" fmla="*/ 362345 h 1990725"/>
              <a:gd name="connsiteX411" fmla="*/ 2238287 w 4627560"/>
              <a:gd name="connsiteY411" fmla="*/ 415598 h 1990725"/>
              <a:gd name="connsiteX412" fmla="*/ 2185033 w 4627560"/>
              <a:gd name="connsiteY412" fmla="*/ 457275 h 1990725"/>
              <a:gd name="connsiteX413" fmla="*/ 2131780 w 4627560"/>
              <a:gd name="connsiteY413" fmla="*/ 438750 h 1990725"/>
              <a:gd name="connsiteX414" fmla="*/ 2150303 w 4627560"/>
              <a:gd name="connsiteY414" fmla="*/ 408652 h 1990725"/>
              <a:gd name="connsiteX415" fmla="*/ 2182718 w 4627560"/>
              <a:gd name="connsiteY415" fmla="*/ 422543 h 1990725"/>
              <a:gd name="connsiteX416" fmla="*/ 2196610 w 4627560"/>
              <a:gd name="connsiteY416" fmla="*/ 415598 h 1990725"/>
              <a:gd name="connsiteX417" fmla="*/ 2134096 w 4627560"/>
              <a:gd name="connsiteY417" fmla="*/ 360030 h 1990725"/>
              <a:gd name="connsiteX418" fmla="*/ 2187348 w 4627560"/>
              <a:gd name="connsiteY418" fmla="*/ 320668 h 1990725"/>
              <a:gd name="connsiteX419" fmla="*/ 1564521 w 4627560"/>
              <a:gd name="connsiteY419" fmla="*/ 320668 h 1990725"/>
              <a:gd name="connsiteX420" fmla="*/ 1610828 w 4627560"/>
              <a:gd name="connsiteY420" fmla="*/ 369291 h 1990725"/>
              <a:gd name="connsiteX421" fmla="*/ 1610828 w 4627560"/>
              <a:gd name="connsiteY421" fmla="*/ 452644 h 1990725"/>
              <a:gd name="connsiteX422" fmla="*/ 1569152 w 4627560"/>
              <a:gd name="connsiteY422" fmla="*/ 452644 h 1990725"/>
              <a:gd name="connsiteX423" fmla="*/ 1569152 w 4627560"/>
              <a:gd name="connsiteY423" fmla="*/ 376237 h 1990725"/>
              <a:gd name="connsiteX424" fmla="*/ 1555260 w 4627560"/>
              <a:gd name="connsiteY424" fmla="*/ 360030 h 1990725"/>
              <a:gd name="connsiteX425" fmla="*/ 1529791 w 4627560"/>
              <a:gd name="connsiteY425" fmla="*/ 378553 h 1990725"/>
              <a:gd name="connsiteX426" fmla="*/ 1527475 w 4627560"/>
              <a:gd name="connsiteY426" fmla="*/ 394760 h 1990725"/>
              <a:gd name="connsiteX427" fmla="*/ 1527475 w 4627560"/>
              <a:gd name="connsiteY427" fmla="*/ 452644 h 1990725"/>
              <a:gd name="connsiteX428" fmla="*/ 1483484 w 4627560"/>
              <a:gd name="connsiteY428" fmla="*/ 452644 h 1990725"/>
              <a:gd name="connsiteX429" fmla="*/ 1483484 w 4627560"/>
              <a:gd name="connsiteY429" fmla="*/ 322984 h 1990725"/>
              <a:gd name="connsiteX430" fmla="*/ 1522846 w 4627560"/>
              <a:gd name="connsiteY430" fmla="*/ 322984 h 1990725"/>
              <a:gd name="connsiteX431" fmla="*/ 1522846 w 4627560"/>
              <a:gd name="connsiteY431" fmla="*/ 334561 h 1990725"/>
              <a:gd name="connsiteX432" fmla="*/ 1522846 w 4627560"/>
              <a:gd name="connsiteY432" fmla="*/ 343823 h 1990725"/>
              <a:gd name="connsiteX433" fmla="*/ 1564521 w 4627560"/>
              <a:gd name="connsiteY433" fmla="*/ 320668 h 1990725"/>
              <a:gd name="connsiteX434" fmla="*/ 1145442 w 4627560"/>
              <a:gd name="connsiteY434" fmla="*/ 320668 h 1990725"/>
              <a:gd name="connsiteX435" fmla="*/ 1191749 w 4627560"/>
              <a:gd name="connsiteY435" fmla="*/ 334561 h 1990725"/>
              <a:gd name="connsiteX436" fmla="*/ 1175542 w 4627560"/>
              <a:gd name="connsiteY436" fmla="*/ 366975 h 1990725"/>
              <a:gd name="connsiteX437" fmla="*/ 1145442 w 4627560"/>
              <a:gd name="connsiteY437" fmla="*/ 355398 h 1990725"/>
              <a:gd name="connsiteX438" fmla="*/ 1131549 w 4627560"/>
              <a:gd name="connsiteY438" fmla="*/ 362345 h 1990725"/>
              <a:gd name="connsiteX439" fmla="*/ 1194065 w 4627560"/>
              <a:gd name="connsiteY439" fmla="*/ 415598 h 1990725"/>
              <a:gd name="connsiteX440" fmla="*/ 1140811 w 4627560"/>
              <a:gd name="connsiteY440" fmla="*/ 457275 h 1990725"/>
              <a:gd name="connsiteX441" fmla="*/ 1087558 w 4627560"/>
              <a:gd name="connsiteY441" fmla="*/ 438750 h 1990725"/>
              <a:gd name="connsiteX442" fmla="*/ 1108397 w 4627560"/>
              <a:gd name="connsiteY442" fmla="*/ 408652 h 1990725"/>
              <a:gd name="connsiteX443" fmla="*/ 1140811 w 4627560"/>
              <a:gd name="connsiteY443" fmla="*/ 422543 h 1990725"/>
              <a:gd name="connsiteX444" fmla="*/ 1154703 w 4627560"/>
              <a:gd name="connsiteY444" fmla="*/ 415598 h 1990725"/>
              <a:gd name="connsiteX445" fmla="*/ 1092190 w 4627560"/>
              <a:gd name="connsiteY445" fmla="*/ 360030 h 1990725"/>
              <a:gd name="connsiteX446" fmla="*/ 1145442 w 4627560"/>
              <a:gd name="connsiteY446" fmla="*/ 320668 h 1990725"/>
              <a:gd name="connsiteX447" fmla="*/ 1018099 w 4627560"/>
              <a:gd name="connsiteY447" fmla="*/ 320668 h 1990725"/>
              <a:gd name="connsiteX448" fmla="*/ 1062090 w 4627560"/>
              <a:gd name="connsiteY448" fmla="*/ 320668 h 1990725"/>
              <a:gd name="connsiteX449" fmla="*/ 1062090 w 4627560"/>
              <a:gd name="connsiteY449" fmla="*/ 452643 h 1990725"/>
              <a:gd name="connsiteX450" fmla="*/ 1020415 w 4627560"/>
              <a:gd name="connsiteY450" fmla="*/ 452643 h 1990725"/>
              <a:gd name="connsiteX451" fmla="*/ 1020415 w 4627560"/>
              <a:gd name="connsiteY451" fmla="*/ 441066 h 1990725"/>
              <a:gd name="connsiteX452" fmla="*/ 1020415 w 4627560"/>
              <a:gd name="connsiteY452" fmla="*/ 431805 h 1990725"/>
              <a:gd name="connsiteX453" fmla="*/ 978738 w 4627560"/>
              <a:gd name="connsiteY453" fmla="*/ 454959 h 1990725"/>
              <a:gd name="connsiteX454" fmla="*/ 932431 w 4627560"/>
              <a:gd name="connsiteY454" fmla="*/ 406336 h 1990725"/>
              <a:gd name="connsiteX455" fmla="*/ 932431 w 4627560"/>
              <a:gd name="connsiteY455" fmla="*/ 322984 h 1990725"/>
              <a:gd name="connsiteX456" fmla="*/ 976422 w 4627560"/>
              <a:gd name="connsiteY456" fmla="*/ 322984 h 1990725"/>
              <a:gd name="connsiteX457" fmla="*/ 976422 w 4627560"/>
              <a:gd name="connsiteY457" fmla="*/ 399391 h 1990725"/>
              <a:gd name="connsiteX458" fmla="*/ 990315 w 4627560"/>
              <a:gd name="connsiteY458" fmla="*/ 415598 h 1990725"/>
              <a:gd name="connsiteX459" fmla="*/ 1018099 w 4627560"/>
              <a:gd name="connsiteY459" fmla="*/ 378552 h 1990725"/>
              <a:gd name="connsiteX460" fmla="*/ 1018099 w 4627560"/>
              <a:gd name="connsiteY460" fmla="*/ 320668 h 1990725"/>
              <a:gd name="connsiteX461" fmla="*/ 774986 w 4627560"/>
              <a:gd name="connsiteY461" fmla="*/ 320668 h 1990725"/>
              <a:gd name="connsiteX462" fmla="*/ 812032 w 4627560"/>
              <a:gd name="connsiteY462" fmla="*/ 343823 h 1990725"/>
              <a:gd name="connsiteX463" fmla="*/ 853708 w 4627560"/>
              <a:gd name="connsiteY463" fmla="*/ 320668 h 1990725"/>
              <a:gd name="connsiteX464" fmla="*/ 895385 w 4627560"/>
              <a:gd name="connsiteY464" fmla="*/ 369291 h 1990725"/>
              <a:gd name="connsiteX465" fmla="*/ 895385 w 4627560"/>
              <a:gd name="connsiteY465" fmla="*/ 452644 h 1990725"/>
              <a:gd name="connsiteX466" fmla="*/ 851393 w 4627560"/>
              <a:gd name="connsiteY466" fmla="*/ 452644 h 1990725"/>
              <a:gd name="connsiteX467" fmla="*/ 851393 w 4627560"/>
              <a:gd name="connsiteY467" fmla="*/ 373921 h 1990725"/>
              <a:gd name="connsiteX468" fmla="*/ 842131 w 4627560"/>
              <a:gd name="connsiteY468" fmla="*/ 357714 h 1990725"/>
              <a:gd name="connsiteX469" fmla="*/ 818979 w 4627560"/>
              <a:gd name="connsiteY469" fmla="*/ 383182 h 1990725"/>
              <a:gd name="connsiteX470" fmla="*/ 818979 w 4627560"/>
              <a:gd name="connsiteY470" fmla="*/ 399391 h 1990725"/>
              <a:gd name="connsiteX471" fmla="*/ 818979 w 4627560"/>
              <a:gd name="connsiteY471" fmla="*/ 452644 h 1990725"/>
              <a:gd name="connsiteX472" fmla="*/ 774986 w 4627560"/>
              <a:gd name="connsiteY472" fmla="*/ 452644 h 1990725"/>
              <a:gd name="connsiteX473" fmla="*/ 774986 w 4627560"/>
              <a:gd name="connsiteY473" fmla="*/ 373921 h 1990725"/>
              <a:gd name="connsiteX474" fmla="*/ 765725 w 4627560"/>
              <a:gd name="connsiteY474" fmla="*/ 357714 h 1990725"/>
              <a:gd name="connsiteX475" fmla="*/ 742572 w 4627560"/>
              <a:gd name="connsiteY475" fmla="*/ 380868 h 1990725"/>
              <a:gd name="connsiteX476" fmla="*/ 740256 w 4627560"/>
              <a:gd name="connsiteY476" fmla="*/ 397075 h 1990725"/>
              <a:gd name="connsiteX477" fmla="*/ 740256 w 4627560"/>
              <a:gd name="connsiteY477" fmla="*/ 452644 h 1990725"/>
              <a:gd name="connsiteX478" fmla="*/ 696265 w 4627560"/>
              <a:gd name="connsiteY478" fmla="*/ 452644 h 1990725"/>
              <a:gd name="connsiteX479" fmla="*/ 696265 w 4627560"/>
              <a:gd name="connsiteY479" fmla="*/ 322984 h 1990725"/>
              <a:gd name="connsiteX480" fmla="*/ 735627 w 4627560"/>
              <a:gd name="connsiteY480" fmla="*/ 322984 h 1990725"/>
              <a:gd name="connsiteX481" fmla="*/ 735627 w 4627560"/>
              <a:gd name="connsiteY481" fmla="*/ 334561 h 1990725"/>
              <a:gd name="connsiteX482" fmla="*/ 735627 w 4627560"/>
              <a:gd name="connsiteY482" fmla="*/ 343823 h 1990725"/>
              <a:gd name="connsiteX483" fmla="*/ 774986 w 4627560"/>
              <a:gd name="connsiteY483" fmla="*/ 320668 h 1990725"/>
              <a:gd name="connsiteX484" fmla="*/ 615226 w 4627560"/>
              <a:gd name="connsiteY484" fmla="*/ 320668 h 1990725"/>
              <a:gd name="connsiteX485" fmla="*/ 661534 w 4627560"/>
              <a:gd name="connsiteY485" fmla="*/ 334561 h 1990725"/>
              <a:gd name="connsiteX486" fmla="*/ 647642 w 4627560"/>
              <a:gd name="connsiteY486" fmla="*/ 366975 h 1990725"/>
              <a:gd name="connsiteX487" fmla="*/ 617542 w 4627560"/>
              <a:gd name="connsiteY487" fmla="*/ 355398 h 1990725"/>
              <a:gd name="connsiteX488" fmla="*/ 603649 w 4627560"/>
              <a:gd name="connsiteY488" fmla="*/ 362345 h 1990725"/>
              <a:gd name="connsiteX489" fmla="*/ 666165 w 4627560"/>
              <a:gd name="connsiteY489" fmla="*/ 415598 h 1990725"/>
              <a:gd name="connsiteX490" fmla="*/ 612910 w 4627560"/>
              <a:gd name="connsiteY490" fmla="*/ 457275 h 1990725"/>
              <a:gd name="connsiteX491" fmla="*/ 559659 w 4627560"/>
              <a:gd name="connsiteY491" fmla="*/ 438750 h 1990725"/>
              <a:gd name="connsiteX492" fmla="*/ 578181 w 4627560"/>
              <a:gd name="connsiteY492" fmla="*/ 408652 h 1990725"/>
              <a:gd name="connsiteX493" fmla="*/ 610596 w 4627560"/>
              <a:gd name="connsiteY493" fmla="*/ 422543 h 1990725"/>
              <a:gd name="connsiteX494" fmla="*/ 624487 w 4627560"/>
              <a:gd name="connsiteY494" fmla="*/ 415598 h 1990725"/>
              <a:gd name="connsiteX495" fmla="*/ 561974 w 4627560"/>
              <a:gd name="connsiteY495" fmla="*/ 360030 h 1990725"/>
              <a:gd name="connsiteX496" fmla="*/ 615226 w 4627560"/>
              <a:gd name="connsiteY496" fmla="*/ 320668 h 1990725"/>
              <a:gd name="connsiteX497" fmla="*/ 473990 w 4627560"/>
              <a:gd name="connsiteY497" fmla="*/ 320668 h 1990725"/>
              <a:gd name="connsiteX498" fmla="*/ 534191 w 4627560"/>
              <a:gd name="connsiteY498" fmla="*/ 373921 h 1990725"/>
              <a:gd name="connsiteX499" fmla="*/ 534191 w 4627560"/>
              <a:gd name="connsiteY499" fmla="*/ 452643 h 1990725"/>
              <a:gd name="connsiteX500" fmla="*/ 494828 w 4627560"/>
              <a:gd name="connsiteY500" fmla="*/ 452643 h 1990725"/>
              <a:gd name="connsiteX501" fmla="*/ 494828 w 4627560"/>
              <a:gd name="connsiteY501" fmla="*/ 445697 h 1990725"/>
              <a:gd name="connsiteX502" fmla="*/ 494828 w 4627560"/>
              <a:gd name="connsiteY502" fmla="*/ 436436 h 1990725"/>
              <a:gd name="connsiteX503" fmla="*/ 457784 w 4627560"/>
              <a:gd name="connsiteY503" fmla="*/ 454959 h 1990725"/>
              <a:gd name="connsiteX504" fmla="*/ 413792 w 4627560"/>
              <a:gd name="connsiteY504" fmla="*/ 413282 h 1990725"/>
              <a:gd name="connsiteX505" fmla="*/ 487882 w 4627560"/>
              <a:gd name="connsiteY505" fmla="*/ 371607 h 1990725"/>
              <a:gd name="connsiteX506" fmla="*/ 469360 w 4627560"/>
              <a:gd name="connsiteY506" fmla="*/ 355398 h 1990725"/>
              <a:gd name="connsiteX507" fmla="*/ 434629 w 4627560"/>
              <a:gd name="connsiteY507" fmla="*/ 366975 h 1990725"/>
              <a:gd name="connsiteX508" fmla="*/ 418422 w 4627560"/>
              <a:gd name="connsiteY508" fmla="*/ 336875 h 1990725"/>
              <a:gd name="connsiteX509" fmla="*/ 473990 w 4627560"/>
              <a:gd name="connsiteY509" fmla="*/ 320668 h 1990725"/>
              <a:gd name="connsiteX510" fmla="*/ 3291774 w 4627560"/>
              <a:gd name="connsiteY510" fmla="*/ 318353 h 1990725"/>
              <a:gd name="connsiteX511" fmla="*/ 3351972 w 4627560"/>
              <a:gd name="connsiteY511" fmla="*/ 380867 h 1990725"/>
              <a:gd name="connsiteX512" fmla="*/ 3351972 w 4627560"/>
              <a:gd name="connsiteY512" fmla="*/ 394760 h 1990725"/>
              <a:gd name="connsiteX513" fmla="*/ 3268619 w 4627560"/>
              <a:gd name="connsiteY513" fmla="*/ 394760 h 1990725"/>
              <a:gd name="connsiteX514" fmla="*/ 3298719 w 4627560"/>
              <a:gd name="connsiteY514" fmla="*/ 417913 h 1990725"/>
              <a:gd name="connsiteX515" fmla="*/ 3335765 w 4627560"/>
              <a:gd name="connsiteY515" fmla="*/ 404021 h 1990725"/>
              <a:gd name="connsiteX516" fmla="*/ 3351972 w 4627560"/>
              <a:gd name="connsiteY516" fmla="*/ 434121 h 1990725"/>
              <a:gd name="connsiteX517" fmla="*/ 3296404 w 4627560"/>
              <a:gd name="connsiteY517" fmla="*/ 452644 h 1990725"/>
              <a:gd name="connsiteX518" fmla="*/ 3224628 w 4627560"/>
              <a:gd name="connsiteY518" fmla="*/ 383183 h 1990725"/>
              <a:gd name="connsiteX519" fmla="*/ 3291774 w 4627560"/>
              <a:gd name="connsiteY519" fmla="*/ 318353 h 1990725"/>
              <a:gd name="connsiteX520" fmla="*/ 2909739 w 4627560"/>
              <a:gd name="connsiteY520" fmla="*/ 318353 h 1990725"/>
              <a:gd name="connsiteX521" fmla="*/ 2983830 w 4627560"/>
              <a:gd name="connsiteY521" fmla="*/ 387814 h 1990725"/>
              <a:gd name="connsiteX522" fmla="*/ 2909739 w 4627560"/>
              <a:gd name="connsiteY522" fmla="*/ 454958 h 1990725"/>
              <a:gd name="connsiteX523" fmla="*/ 2835648 w 4627560"/>
              <a:gd name="connsiteY523" fmla="*/ 387814 h 1990725"/>
              <a:gd name="connsiteX524" fmla="*/ 2909739 w 4627560"/>
              <a:gd name="connsiteY524" fmla="*/ 318353 h 1990725"/>
              <a:gd name="connsiteX525" fmla="*/ 2439724 w 4627560"/>
              <a:gd name="connsiteY525" fmla="*/ 318353 h 1990725"/>
              <a:gd name="connsiteX526" fmla="*/ 2490663 w 4627560"/>
              <a:gd name="connsiteY526" fmla="*/ 318353 h 1990725"/>
              <a:gd name="connsiteX527" fmla="*/ 2509185 w 4627560"/>
              <a:gd name="connsiteY527" fmla="*/ 378553 h 1990725"/>
              <a:gd name="connsiteX528" fmla="*/ 2513815 w 4627560"/>
              <a:gd name="connsiteY528" fmla="*/ 399390 h 1990725"/>
              <a:gd name="connsiteX529" fmla="*/ 2518447 w 4627560"/>
              <a:gd name="connsiteY529" fmla="*/ 380867 h 1990725"/>
              <a:gd name="connsiteX530" fmla="*/ 2534654 w 4627560"/>
              <a:gd name="connsiteY530" fmla="*/ 320669 h 1990725"/>
              <a:gd name="connsiteX531" fmla="*/ 2583277 w 4627560"/>
              <a:gd name="connsiteY531" fmla="*/ 320669 h 1990725"/>
              <a:gd name="connsiteX532" fmla="*/ 2530022 w 4627560"/>
              <a:gd name="connsiteY532" fmla="*/ 466536 h 1990725"/>
              <a:gd name="connsiteX533" fmla="*/ 2474454 w 4627560"/>
              <a:gd name="connsiteY533" fmla="*/ 505897 h 1990725"/>
              <a:gd name="connsiteX534" fmla="*/ 2444354 w 4627560"/>
              <a:gd name="connsiteY534" fmla="*/ 496636 h 1990725"/>
              <a:gd name="connsiteX535" fmla="*/ 2458247 w 4627560"/>
              <a:gd name="connsiteY535" fmla="*/ 464220 h 1990725"/>
              <a:gd name="connsiteX536" fmla="*/ 2472138 w 4627560"/>
              <a:gd name="connsiteY536" fmla="*/ 468852 h 1990725"/>
              <a:gd name="connsiteX537" fmla="*/ 2492977 w 4627560"/>
              <a:gd name="connsiteY537" fmla="*/ 454959 h 1990725"/>
              <a:gd name="connsiteX538" fmla="*/ 2495293 w 4627560"/>
              <a:gd name="connsiteY538" fmla="*/ 448013 h 1990725"/>
              <a:gd name="connsiteX539" fmla="*/ 2439724 w 4627560"/>
              <a:gd name="connsiteY539" fmla="*/ 318353 h 1990725"/>
              <a:gd name="connsiteX540" fmla="*/ 1937291 w 4627560"/>
              <a:gd name="connsiteY540" fmla="*/ 318353 h 1990725"/>
              <a:gd name="connsiteX541" fmla="*/ 1997489 w 4627560"/>
              <a:gd name="connsiteY541" fmla="*/ 380867 h 1990725"/>
              <a:gd name="connsiteX542" fmla="*/ 1997489 w 4627560"/>
              <a:gd name="connsiteY542" fmla="*/ 394760 h 1990725"/>
              <a:gd name="connsiteX543" fmla="*/ 1914136 w 4627560"/>
              <a:gd name="connsiteY543" fmla="*/ 394760 h 1990725"/>
              <a:gd name="connsiteX544" fmla="*/ 1944236 w 4627560"/>
              <a:gd name="connsiteY544" fmla="*/ 417913 h 1990725"/>
              <a:gd name="connsiteX545" fmla="*/ 1981282 w 4627560"/>
              <a:gd name="connsiteY545" fmla="*/ 404021 h 1990725"/>
              <a:gd name="connsiteX546" fmla="*/ 1997489 w 4627560"/>
              <a:gd name="connsiteY546" fmla="*/ 434121 h 1990725"/>
              <a:gd name="connsiteX547" fmla="*/ 1941921 w 4627560"/>
              <a:gd name="connsiteY547" fmla="*/ 452644 h 1990725"/>
              <a:gd name="connsiteX548" fmla="*/ 1870145 w 4627560"/>
              <a:gd name="connsiteY548" fmla="*/ 383183 h 1990725"/>
              <a:gd name="connsiteX549" fmla="*/ 1937291 w 4627560"/>
              <a:gd name="connsiteY549" fmla="*/ 318353 h 1990725"/>
              <a:gd name="connsiteX550" fmla="*/ 2717566 w 4627560"/>
              <a:gd name="connsiteY550" fmla="*/ 309092 h 1990725"/>
              <a:gd name="connsiteX551" fmla="*/ 2717566 w 4627560"/>
              <a:gd name="connsiteY551" fmla="*/ 353083 h 1990725"/>
              <a:gd name="connsiteX552" fmla="*/ 2736089 w 4627560"/>
              <a:gd name="connsiteY552" fmla="*/ 353083 h 1990725"/>
              <a:gd name="connsiteX553" fmla="*/ 2759241 w 4627560"/>
              <a:gd name="connsiteY553" fmla="*/ 329930 h 1990725"/>
              <a:gd name="connsiteX554" fmla="*/ 2731457 w 4627560"/>
              <a:gd name="connsiteY554" fmla="*/ 309092 h 1990725"/>
              <a:gd name="connsiteX555" fmla="*/ 2717566 w 4627560"/>
              <a:gd name="connsiteY555" fmla="*/ 309092 h 1990725"/>
              <a:gd name="connsiteX556" fmla="*/ 3132014 w 4627560"/>
              <a:gd name="connsiteY556" fmla="*/ 288253 h 1990725"/>
              <a:gd name="connsiteX557" fmla="*/ 3173691 w 4627560"/>
              <a:gd name="connsiteY557" fmla="*/ 288253 h 1990725"/>
              <a:gd name="connsiteX558" fmla="*/ 3173691 w 4627560"/>
              <a:gd name="connsiteY558" fmla="*/ 325299 h 1990725"/>
              <a:gd name="connsiteX559" fmla="*/ 3201475 w 4627560"/>
              <a:gd name="connsiteY559" fmla="*/ 325299 h 1990725"/>
              <a:gd name="connsiteX560" fmla="*/ 3201475 w 4627560"/>
              <a:gd name="connsiteY560" fmla="*/ 360029 h 1990725"/>
              <a:gd name="connsiteX561" fmla="*/ 3173691 w 4627560"/>
              <a:gd name="connsiteY561" fmla="*/ 360029 h 1990725"/>
              <a:gd name="connsiteX562" fmla="*/ 3173691 w 4627560"/>
              <a:gd name="connsiteY562" fmla="*/ 399390 h 1990725"/>
              <a:gd name="connsiteX563" fmla="*/ 3196844 w 4627560"/>
              <a:gd name="connsiteY563" fmla="*/ 415597 h 1990725"/>
              <a:gd name="connsiteX564" fmla="*/ 3203791 w 4627560"/>
              <a:gd name="connsiteY564" fmla="*/ 415597 h 1990725"/>
              <a:gd name="connsiteX565" fmla="*/ 3203791 w 4627560"/>
              <a:gd name="connsiteY565" fmla="*/ 454958 h 1990725"/>
              <a:gd name="connsiteX566" fmla="*/ 3192214 w 4627560"/>
              <a:gd name="connsiteY566" fmla="*/ 454958 h 1990725"/>
              <a:gd name="connsiteX567" fmla="*/ 3129698 w 4627560"/>
              <a:gd name="connsiteY567" fmla="*/ 406336 h 1990725"/>
              <a:gd name="connsiteX568" fmla="*/ 3129698 w 4627560"/>
              <a:gd name="connsiteY568" fmla="*/ 360029 h 1990725"/>
              <a:gd name="connsiteX569" fmla="*/ 3113491 w 4627560"/>
              <a:gd name="connsiteY569" fmla="*/ 360029 h 1990725"/>
              <a:gd name="connsiteX570" fmla="*/ 3113491 w 4627560"/>
              <a:gd name="connsiteY570" fmla="*/ 325299 h 1990725"/>
              <a:gd name="connsiteX571" fmla="*/ 3132014 w 4627560"/>
              <a:gd name="connsiteY571" fmla="*/ 325299 h 1990725"/>
              <a:gd name="connsiteX572" fmla="*/ 3132014 w 4627560"/>
              <a:gd name="connsiteY572" fmla="*/ 288253 h 1990725"/>
              <a:gd name="connsiteX573" fmla="*/ 3020878 w 4627560"/>
              <a:gd name="connsiteY573" fmla="*/ 288253 h 1990725"/>
              <a:gd name="connsiteX574" fmla="*/ 3062555 w 4627560"/>
              <a:gd name="connsiteY574" fmla="*/ 288253 h 1990725"/>
              <a:gd name="connsiteX575" fmla="*/ 3062555 w 4627560"/>
              <a:gd name="connsiteY575" fmla="*/ 325299 h 1990725"/>
              <a:gd name="connsiteX576" fmla="*/ 3090339 w 4627560"/>
              <a:gd name="connsiteY576" fmla="*/ 325299 h 1990725"/>
              <a:gd name="connsiteX577" fmla="*/ 3090339 w 4627560"/>
              <a:gd name="connsiteY577" fmla="*/ 360029 h 1990725"/>
              <a:gd name="connsiteX578" fmla="*/ 3062555 w 4627560"/>
              <a:gd name="connsiteY578" fmla="*/ 360029 h 1990725"/>
              <a:gd name="connsiteX579" fmla="*/ 3062555 w 4627560"/>
              <a:gd name="connsiteY579" fmla="*/ 399390 h 1990725"/>
              <a:gd name="connsiteX580" fmla="*/ 3085708 w 4627560"/>
              <a:gd name="connsiteY580" fmla="*/ 415597 h 1990725"/>
              <a:gd name="connsiteX581" fmla="*/ 3092655 w 4627560"/>
              <a:gd name="connsiteY581" fmla="*/ 415597 h 1990725"/>
              <a:gd name="connsiteX582" fmla="*/ 3092655 w 4627560"/>
              <a:gd name="connsiteY582" fmla="*/ 454958 h 1990725"/>
              <a:gd name="connsiteX583" fmla="*/ 3081078 w 4627560"/>
              <a:gd name="connsiteY583" fmla="*/ 454958 h 1990725"/>
              <a:gd name="connsiteX584" fmla="*/ 3018562 w 4627560"/>
              <a:gd name="connsiteY584" fmla="*/ 406336 h 1990725"/>
              <a:gd name="connsiteX585" fmla="*/ 3018562 w 4627560"/>
              <a:gd name="connsiteY585" fmla="*/ 360029 h 1990725"/>
              <a:gd name="connsiteX586" fmla="*/ 3002355 w 4627560"/>
              <a:gd name="connsiteY586" fmla="*/ 360029 h 1990725"/>
              <a:gd name="connsiteX587" fmla="*/ 3002355 w 4627560"/>
              <a:gd name="connsiteY587" fmla="*/ 325299 h 1990725"/>
              <a:gd name="connsiteX588" fmla="*/ 3020878 w 4627560"/>
              <a:gd name="connsiteY588" fmla="*/ 325299 h 1990725"/>
              <a:gd name="connsiteX589" fmla="*/ 3020878 w 4627560"/>
              <a:gd name="connsiteY589" fmla="*/ 288253 h 1990725"/>
              <a:gd name="connsiteX590" fmla="*/ 2358685 w 4627560"/>
              <a:gd name="connsiteY590" fmla="*/ 288253 h 1990725"/>
              <a:gd name="connsiteX591" fmla="*/ 2400360 w 4627560"/>
              <a:gd name="connsiteY591" fmla="*/ 288253 h 1990725"/>
              <a:gd name="connsiteX592" fmla="*/ 2400360 w 4627560"/>
              <a:gd name="connsiteY592" fmla="*/ 325299 h 1990725"/>
              <a:gd name="connsiteX593" fmla="*/ 2428146 w 4627560"/>
              <a:gd name="connsiteY593" fmla="*/ 325299 h 1990725"/>
              <a:gd name="connsiteX594" fmla="*/ 2428146 w 4627560"/>
              <a:gd name="connsiteY594" fmla="*/ 360029 h 1990725"/>
              <a:gd name="connsiteX595" fmla="*/ 2400360 w 4627560"/>
              <a:gd name="connsiteY595" fmla="*/ 360029 h 1990725"/>
              <a:gd name="connsiteX596" fmla="*/ 2400360 w 4627560"/>
              <a:gd name="connsiteY596" fmla="*/ 399390 h 1990725"/>
              <a:gd name="connsiteX597" fmla="*/ 2423515 w 4627560"/>
              <a:gd name="connsiteY597" fmla="*/ 415597 h 1990725"/>
              <a:gd name="connsiteX598" fmla="*/ 2430460 w 4627560"/>
              <a:gd name="connsiteY598" fmla="*/ 415597 h 1990725"/>
              <a:gd name="connsiteX599" fmla="*/ 2430460 w 4627560"/>
              <a:gd name="connsiteY599" fmla="*/ 454958 h 1990725"/>
              <a:gd name="connsiteX600" fmla="*/ 2418885 w 4627560"/>
              <a:gd name="connsiteY600" fmla="*/ 454958 h 1990725"/>
              <a:gd name="connsiteX601" fmla="*/ 2356369 w 4627560"/>
              <a:gd name="connsiteY601" fmla="*/ 406336 h 1990725"/>
              <a:gd name="connsiteX602" fmla="*/ 2356369 w 4627560"/>
              <a:gd name="connsiteY602" fmla="*/ 360029 h 1990725"/>
              <a:gd name="connsiteX603" fmla="*/ 2340162 w 4627560"/>
              <a:gd name="connsiteY603" fmla="*/ 360029 h 1990725"/>
              <a:gd name="connsiteX604" fmla="*/ 2340162 w 4627560"/>
              <a:gd name="connsiteY604" fmla="*/ 325299 h 1990725"/>
              <a:gd name="connsiteX605" fmla="*/ 2358685 w 4627560"/>
              <a:gd name="connsiteY605" fmla="*/ 325299 h 1990725"/>
              <a:gd name="connsiteX606" fmla="*/ 2358685 w 4627560"/>
              <a:gd name="connsiteY606" fmla="*/ 288253 h 1990725"/>
              <a:gd name="connsiteX607" fmla="*/ 2673575 w 4627560"/>
              <a:gd name="connsiteY607" fmla="*/ 272046 h 1990725"/>
              <a:gd name="connsiteX608" fmla="*/ 2733773 w 4627560"/>
              <a:gd name="connsiteY608" fmla="*/ 272046 h 1990725"/>
              <a:gd name="connsiteX609" fmla="*/ 2768504 w 4627560"/>
              <a:gd name="connsiteY609" fmla="*/ 276678 h 1990725"/>
              <a:gd name="connsiteX610" fmla="*/ 2803234 w 4627560"/>
              <a:gd name="connsiteY610" fmla="*/ 329930 h 1990725"/>
              <a:gd name="connsiteX611" fmla="*/ 2775450 w 4627560"/>
              <a:gd name="connsiteY611" fmla="*/ 378553 h 1990725"/>
              <a:gd name="connsiteX612" fmla="*/ 2782396 w 4627560"/>
              <a:gd name="connsiteY612" fmla="*/ 390128 h 1990725"/>
              <a:gd name="connsiteX613" fmla="*/ 2819441 w 4627560"/>
              <a:gd name="connsiteY613" fmla="*/ 452644 h 1990725"/>
              <a:gd name="connsiteX614" fmla="*/ 2770819 w 4627560"/>
              <a:gd name="connsiteY614" fmla="*/ 452644 h 1990725"/>
              <a:gd name="connsiteX615" fmla="*/ 2738405 w 4627560"/>
              <a:gd name="connsiteY615" fmla="*/ 390128 h 1990725"/>
              <a:gd name="connsiteX616" fmla="*/ 2717566 w 4627560"/>
              <a:gd name="connsiteY616" fmla="*/ 390128 h 1990725"/>
              <a:gd name="connsiteX617" fmla="*/ 2717566 w 4627560"/>
              <a:gd name="connsiteY617" fmla="*/ 452644 h 1990725"/>
              <a:gd name="connsiteX618" fmla="*/ 2673575 w 4627560"/>
              <a:gd name="connsiteY618" fmla="*/ 452644 h 1990725"/>
              <a:gd name="connsiteX619" fmla="*/ 2673575 w 4627560"/>
              <a:gd name="connsiteY619" fmla="*/ 272046 h 1990725"/>
              <a:gd name="connsiteX620" fmla="*/ 2268387 w 4627560"/>
              <a:gd name="connsiteY620" fmla="*/ 272046 h 1990725"/>
              <a:gd name="connsiteX621" fmla="*/ 2312378 w 4627560"/>
              <a:gd name="connsiteY621" fmla="*/ 272046 h 1990725"/>
              <a:gd name="connsiteX622" fmla="*/ 2312378 w 4627560"/>
              <a:gd name="connsiteY622" fmla="*/ 306776 h 1990725"/>
              <a:gd name="connsiteX623" fmla="*/ 2268387 w 4627560"/>
              <a:gd name="connsiteY623" fmla="*/ 306776 h 1990725"/>
              <a:gd name="connsiteX624" fmla="*/ 2268387 w 4627560"/>
              <a:gd name="connsiteY624" fmla="*/ 272046 h 1990725"/>
              <a:gd name="connsiteX625" fmla="*/ 1650191 w 4627560"/>
              <a:gd name="connsiteY625" fmla="*/ 272046 h 1990725"/>
              <a:gd name="connsiteX626" fmla="*/ 1694182 w 4627560"/>
              <a:gd name="connsiteY626" fmla="*/ 272046 h 1990725"/>
              <a:gd name="connsiteX627" fmla="*/ 1694182 w 4627560"/>
              <a:gd name="connsiteY627" fmla="*/ 306776 h 1990725"/>
              <a:gd name="connsiteX628" fmla="*/ 1650191 w 4627560"/>
              <a:gd name="connsiteY628" fmla="*/ 306776 h 1990725"/>
              <a:gd name="connsiteX629" fmla="*/ 1650191 w 4627560"/>
              <a:gd name="connsiteY629" fmla="*/ 272046 h 1990725"/>
              <a:gd name="connsiteX630" fmla="*/ 1288995 w 4627560"/>
              <a:gd name="connsiteY630" fmla="*/ 272046 h 1990725"/>
              <a:gd name="connsiteX631" fmla="*/ 1332986 w 4627560"/>
              <a:gd name="connsiteY631" fmla="*/ 272046 h 1990725"/>
              <a:gd name="connsiteX632" fmla="*/ 1332986 w 4627560"/>
              <a:gd name="connsiteY632" fmla="*/ 387815 h 1990725"/>
              <a:gd name="connsiteX633" fmla="*/ 1365402 w 4627560"/>
              <a:gd name="connsiteY633" fmla="*/ 417913 h 1990725"/>
              <a:gd name="connsiteX634" fmla="*/ 1397817 w 4627560"/>
              <a:gd name="connsiteY634" fmla="*/ 387815 h 1990725"/>
              <a:gd name="connsiteX635" fmla="*/ 1397817 w 4627560"/>
              <a:gd name="connsiteY635" fmla="*/ 272046 h 1990725"/>
              <a:gd name="connsiteX636" fmla="*/ 1441809 w 4627560"/>
              <a:gd name="connsiteY636" fmla="*/ 272046 h 1990725"/>
              <a:gd name="connsiteX637" fmla="*/ 1441809 w 4627560"/>
              <a:gd name="connsiteY637" fmla="*/ 387815 h 1990725"/>
              <a:gd name="connsiteX638" fmla="*/ 1365402 w 4627560"/>
              <a:gd name="connsiteY638" fmla="*/ 457274 h 1990725"/>
              <a:gd name="connsiteX639" fmla="*/ 1288995 w 4627560"/>
              <a:gd name="connsiteY639" fmla="*/ 387815 h 1990725"/>
              <a:gd name="connsiteX640" fmla="*/ 1288995 w 4627560"/>
              <a:gd name="connsiteY640" fmla="*/ 272046 h 1990725"/>
              <a:gd name="connsiteX641" fmla="*/ 156786 w 4627560"/>
              <a:gd name="connsiteY641" fmla="*/ 272046 h 1990725"/>
              <a:gd name="connsiteX642" fmla="*/ 270239 w 4627560"/>
              <a:gd name="connsiteY642" fmla="*/ 272046 h 1990725"/>
              <a:gd name="connsiteX643" fmla="*/ 270239 w 4627560"/>
              <a:gd name="connsiteY643" fmla="*/ 311407 h 1990725"/>
              <a:gd name="connsiteX644" fmla="*/ 200777 w 4627560"/>
              <a:gd name="connsiteY644" fmla="*/ 311407 h 1990725"/>
              <a:gd name="connsiteX645" fmla="*/ 200777 w 4627560"/>
              <a:gd name="connsiteY645" fmla="*/ 343821 h 1990725"/>
              <a:gd name="connsiteX646" fmla="*/ 256346 w 4627560"/>
              <a:gd name="connsiteY646" fmla="*/ 343821 h 1990725"/>
              <a:gd name="connsiteX647" fmla="*/ 256346 w 4627560"/>
              <a:gd name="connsiteY647" fmla="*/ 383183 h 1990725"/>
              <a:gd name="connsiteX648" fmla="*/ 200777 w 4627560"/>
              <a:gd name="connsiteY648" fmla="*/ 383183 h 1990725"/>
              <a:gd name="connsiteX649" fmla="*/ 200777 w 4627560"/>
              <a:gd name="connsiteY649" fmla="*/ 417912 h 1990725"/>
              <a:gd name="connsiteX650" fmla="*/ 274869 w 4627560"/>
              <a:gd name="connsiteY650" fmla="*/ 417912 h 1990725"/>
              <a:gd name="connsiteX651" fmla="*/ 274869 w 4627560"/>
              <a:gd name="connsiteY651" fmla="*/ 452644 h 1990725"/>
              <a:gd name="connsiteX652" fmla="*/ 156786 w 4627560"/>
              <a:gd name="connsiteY652" fmla="*/ 452644 h 1990725"/>
              <a:gd name="connsiteX653" fmla="*/ 156786 w 4627560"/>
              <a:gd name="connsiteY653" fmla="*/ 272046 h 1990725"/>
              <a:gd name="connsiteX654" fmla="*/ 3583509 w 4627560"/>
              <a:gd name="connsiteY654" fmla="*/ 269730 h 1990725"/>
              <a:gd name="connsiteX655" fmla="*/ 3627500 w 4627560"/>
              <a:gd name="connsiteY655" fmla="*/ 269730 h 1990725"/>
              <a:gd name="connsiteX656" fmla="*/ 3627500 w 4627560"/>
              <a:gd name="connsiteY656" fmla="*/ 452644 h 1990725"/>
              <a:gd name="connsiteX657" fmla="*/ 3585825 w 4627560"/>
              <a:gd name="connsiteY657" fmla="*/ 452644 h 1990725"/>
              <a:gd name="connsiteX658" fmla="*/ 3585825 w 4627560"/>
              <a:gd name="connsiteY658" fmla="*/ 443383 h 1990725"/>
              <a:gd name="connsiteX659" fmla="*/ 3585825 w 4627560"/>
              <a:gd name="connsiteY659" fmla="*/ 436435 h 1990725"/>
              <a:gd name="connsiteX660" fmla="*/ 3548779 w 4627560"/>
              <a:gd name="connsiteY660" fmla="*/ 454958 h 1990725"/>
              <a:gd name="connsiteX661" fmla="*/ 3488579 w 4627560"/>
              <a:gd name="connsiteY661" fmla="*/ 385499 h 1990725"/>
              <a:gd name="connsiteX662" fmla="*/ 3548779 w 4627560"/>
              <a:gd name="connsiteY662" fmla="*/ 318353 h 1990725"/>
              <a:gd name="connsiteX663" fmla="*/ 3583509 w 4627560"/>
              <a:gd name="connsiteY663" fmla="*/ 329930 h 1990725"/>
              <a:gd name="connsiteX664" fmla="*/ 3583509 w 4627560"/>
              <a:gd name="connsiteY664" fmla="*/ 322983 h 1990725"/>
              <a:gd name="connsiteX665" fmla="*/ 3583509 w 4627560"/>
              <a:gd name="connsiteY665" fmla="*/ 269730 h 1990725"/>
              <a:gd name="connsiteX666" fmla="*/ 4295483 w 4627560"/>
              <a:gd name="connsiteY666" fmla="*/ 60763 h 1990725"/>
              <a:gd name="connsiteX667" fmla="*/ 4295483 w 4627560"/>
              <a:gd name="connsiteY667" fmla="*/ 1124793 h 1990725"/>
              <a:gd name="connsiteX668" fmla="*/ 4295483 w 4627560"/>
              <a:gd name="connsiteY668" fmla="*/ 60763 h 1990725"/>
              <a:gd name="connsiteX669" fmla="*/ 0 w 4627560"/>
              <a:gd name="connsiteY669" fmla="*/ 1990725 h 1990725"/>
              <a:gd name="connsiteX670" fmla="*/ 4627560 w 4627560"/>
              <a:gd name="connsiteY670" fmla="*/ 0 h 1990725"/>
              <a:gd name="connsiteX671" fmla="*/ 4627560 w 4627560"/>
              <a:gd name="connsiteY671" fmla="*/ 1990725 h 1990725"/>
              <a:gd name="connsiteX672" fmla="*/ 0 w 4627560"/>
              <a:gd name="connsiteY672" fmla="*/ 1990725 h 1990725"/>
              <a:gd name="connsiteX0" fmla="*/ 1853937 w 4627560"/>
              <a:gd name="connsiteY0" fmla="*/ 635556 h 1990725"/>
              <a:gd name="connsiteX1" fmla="*/ 1819207 w 4627560"/>
              <a:gd name="connsiteY1" fmla="*/ 651765 h 1990725"/>
              <a:gd name="connsiteX2" fmla="*/ 1835414 w 4627560"/>
              <a:gd name="connsiteY2" fmla="*/ 665656 h 1990725"/>
              <a:gd name="connsiteX3" fmla="*/ 1858569 w 4627560"/>
              <a:gd name="connsiteY3" fmla="*/ 637872 h 1990725"/>
              <a:gd name="connsiteX4" fmla="*/ 1858569 w 4627560"/>
              <a:gd name="connsiteY4" fmla="*/ 635556 h 1990725"/>
              <a:gd name="connsiteX5" fmla="*/ 1853937 w 4627560"/>
              <a:gd name="connsiteY5" fmla="*/ 635556 h 1990725"/>
              <a:gd name="connsiteX6" fmla="*/ 392950 w 4627560"/>
              <a:gd name="connsiteY6" fmla="*/ 635556 h 1990725"/>
              <a:gd name="connsiteX7" fmla="*/ 358220 w 4627560"/>
              <a:gd name="connsiteY7" fmla="*/ 651765 h 1990725"/>
              <a:gd name="connsiteX8" fmla="*/ 374427 w 4627560"/>
              <a:gd name="connsiteY8" fmla="*/ 665656 h 1990725"/>
              <a:gd name="connsiteX9" fmla="*/ 397582 w 4627560"/>
              <a:gd name="connsiteY9" fmla="*/ 637872 h 1990725"/>
              <a:gd name="connsiteX10" fmla="*/ 397582 w 4627560"/>
              <a:gd name="connsiteY10" fmla="*/ 635556 h 1990725"/>
              <a:gd name="connsiteX11" fmla="*/ 392950 w 4627560"/>
              <a:gd name="connsiteY11" fmla="*/ 635556 h 1990725"/>
              <a:gd name="connsiteX12" fmla="*/ 1379291 w 4627560"/>
              <a:gd name="connsiteY12" fmla="*/ 600826 h 1990725"/>
              <a:gd name="connsiteX13" fmla="*/ 1351506 w 4627560"/>
              <a:gd name="connsiteY13" fmla="*/ 633242 h 1990725"/>
              <a:gd name="connsiteX14" fmla="*/ 1376975 w 4627560"/>
              <a:gd name="connsiteY14" fmla="*/ 665656 h 1990725"/>
              <a:gd name="connsiteX15" fmla="*/ 1404759 w 4627560"/>
              <a:gd name="connsiteY15" fmla="*/ 633242 h 1990725"/>
              <a:gd name="connsiteX16" fmla="*/ 1379291 w 4627560"/>
              <a:gd name="connsiteY16" fmla="*/ 600826 h 1990725"/>
              <a:gd name="connsiteX17" fmla="*/ 812029 w 4627560"/>
              <a:gd name="connsiteY17" fmla="*/ 598513 h 1990725"/>
              <a:gd name="connsiteX18" fmla="*/ 786560 w 4627560"/>
              <a:gd name="connsiteY18" fmla="*/ 628611 h 1990725"/>
              <a:gd name="connsiteX19" fmla="*/ 814344 w 4627560"/>
              <a:gd name="connsiteY19" fmla="*/ 661026 h 1990725"/>
              <a:gd name="connsiteX20" fmla="*/ 837498 w 4627560"/>
              <a:gd name="connsiteY20" fmla="*/ 628611 h 1990725"/>
              <a:gd name="connsiteX21" fmla="*/ 812029 w 4627560"/>
              <a:gd name="connsiteY21" fmla="*/ 598513 h 1990725"/>
              <a:gd name="connsiteX22" fmla="*/ 2127149 w 4627560"/>
              <a:gd name="connsiteY22" fmla="*/ 596197 h 1990725"/>
              <a:gd name="connsiteX23" fmla="*/ 2101680 w 4627560"/>
              <a:gd name="connsiteY23" fmla="*/ 619350 h 1990725"/>
              <a:gd name="connsiteX24" fmla="*/ 2147987 w 4627560"/>
              <a:gd name="connsiteY24" fmla="*/ 619350 h 1990725"/>
              <a:gd name="connsiteX25" fmla="*/ 2127149 w 4627560"/>
              <a:gd name="connsiteY25" fmla="*/ 596197 h 1990725"/>
              <a:gd name="connsiteX26" fmla="*/ 1138495 w 4627560"/>
              <a:gd name="connsiteY26" fmla="*/ 577673 h 1990725"/>
              <a:gd name="connsiteX27" fmla="*/ 1163963 w 4627560"/>
              <a:gd name="connsiteY27" fmla="*/ 577673 h 1990725"/>
              <a:gd name="connsiteX28" fmla="*/ 1163963 w 4627560"/>
              <a:gd name="connsiteY28" fmla="*/ 684178 h 1990725"/>
              <a:gd name="connsiteX29" fmla="*/ 1138495 w 4627560"/>
              <a:gd name="connsiteY29" fmla="*/ 684178 h 1990725"/>
              <a:gd name="connsiteX30" fmla="*/ 1138495 w 4627560"/>
              <a:gd name="connsiteY30" fmla="*/ 577673 h 1990725"/>
              <a:gd name="connsiteX31" fmla="*/ 573548 w 4627560"/>
              <a:gd name="connsiteY31" fmla="*/ 577673 h 1990725"/>
              <a:gd name="connsiteX32" fmla="*/ 599016 w 4627560"/>
              <a:gd name="connsiteY32" fmla="*/ 577673 h 1990725"/>
              <a:gd name="connsiteX33" fmla="*/ 599016 w 4627560"/>
              <a:gd name="connsiteY33" fmla="*/ 684178 h 1990725"/>
              <a:gd name="connsiteX34" fmla="*/ 573548 w 4627560"/>
              <a:gd name="connsiteY34" fmla="*/ 684178 h 1990725"/>
              <a:gd name="connsiteX35" fmla="*/ 573548 w 4627560"/>
              <a:gd name="connsiteY35" fmla="*/ 577673 h 1990725"/>
              <a:gd name="connsiteX36" fmla="*/ 2261441 w 4627560"/>
              <a:gd name="connsiteY36" fmla="*/ 575358 h 1990725"/>
              <a:gd name="connsiteX37" fmla="*/ 2266071 w 4627560"/>
              <a:gd name="connsiteY37" fmla="*/ 575358 h 1990725"/>
              <a:gd name="connsiteX38" fmla="*/ 2266071 w 4627560"/>
              <a:gd name="connsiteY38" fmla="*/ 600827 h 1990725"/>
              <a:gd name="connsiteX39" fmla="*/ 2259125 w 4627560"/>
              <a:gd name="connsiteY39" fmla="*/ 600827 h 1990725"/>
              <a:gd name="connsiteX40" fmla="*/ 2229025 w 4627560"/>
              <a:gd name="connsiteY40" fmla="*/ 623981 h 1990725"/>
              <a:gd name="connsiteX41" fmla="*/ 2226710 w 4627560"/>
              <a:gd name="connsiteY41" fmla="*/ 640188 h 1990725"/>
              <a:gd name="connsiteX42" fmla="*/ 2226710 w 4627560"/>
              <a:gd name="connsiteY42" fmla="*/ 684179 h 1990725"/>
              <a:gd name="connsiteX43" fmla="*/ 2201241 w 4627560"/>
              <a:gd name="connsiteY43" fmla="*/ 684179 h 1990725"/>
              <a:gd name="connsiteX44" fmla="*/ 2201241 w 4627560"/>
              <a:gd name="connsiteY44" fmla="*/ 577674 h 1990725"/>
              <a:gd name="connsiteX45" fmla="*/ 2226710 w 4627560"/>
              <a:gd name="connsiteY45" fmla="*/ 577674 h 1990725"/>
              <a:gd name="connsiteX46" fmla="*/ 2226710 w 4627560"/>
              <a:gd name="connsiteY46" fmla="*/ 596197 h 1990725"/>
              <a:gd name="connsiteX47" fmla="*/ 2226710 w 4627560"/>
              <a:gd name="connsiteY47" fmla="*/ 603142 h 1990725"/>
              <a:gd name="connsiteX48" fmla="*/ 2261441 w 4627560"/>
              <a:gd name="connsiteY48" fmla="*/ 575358 h 1990725"/>
              <a:gd name="connsiteX49" fmla="*/ 2129464 w 4627560"/>
              <a:gd name="connsiteY49" fmla="*/ 575358 h 1990725"/>
              <a:gd name="connsiteX50" fmla="*/ 2175771 w 4627560"/>
              <a:gd name="connsiteY50" fmla="*/ 626297 h 1990725"/>
              <a:gd name="connsiteX51" fmla="*/ 2175771 w 4627560"/>
              <a:gd name="connsiteY51" fmla="*/ 635558 h 1990725"/>
              <a:gd name="connsiteX52" fmla="*/ 2101680 w 4627560"/>
              <a:gd name="connsiteY52" fmla="*/ 635558 h 1990725"/>
              <a:gd name="connsiteX53" fmla="*/ 2134096 w 4627560"/>
              <a:gd name="connsiteY53" fmla="*/ 663343 h 1990725"/>
              <a:gd name="connsiteX54" fmla="*/ 2164194 w 4627560"/>
              <a:gd name="connsiteY54" fmla="*/ 651765 h 1990725"/>
              <a:gd name="connsiteX55" fmla="*/ 2173455 w 4627560"/>
              <a:gd name="connsiteY55" fmla="*/ 670288 h 1990725"/>
              <a:gd name="connsiteX56" fmla="*/ 2131780 w 4627560"/>
              <a:gd name="connsiteY56" fmla="*/ 686495 h 1990725"/>
              <a:gd name="connsiteX57" fmla="*/ 2073896 w 4627560"/>
              <a:gd name="connsiteY57" fmla="*/ 630927 h 1990725"/>
              <a:gd name="connsiteX58" fmla="*/ 2129464 w 4627560"/>
              <a:gd name="connsiteY58" fmla="*/ 575358 h 1990725"/>
              <a:gd name="connsiteX59" fmla="*/ 1499691 w 4627560"/>
              <a:gd name="connsiteY59" fmla="*/ 575358 h 1990725"/>
              <a:gd name="connsiteX60" fmla="*/ 1534421 w 4627560"/>
              <a:gd name="connsiteY60" fmla="*/ 586935 h 1990725"/>
              <a:gd name="connsiteX61" fmla="*/ 1522843 w 4627560"/>
              <a:gd name="connsiteY61" fmla="*/ 607774 h 1990725"/>
              <a:gd name="connsiteX62" fmla="*/ 1497375 w 4627560"/>
              <a:gd name="connsiteY62" fmla="*/ 598513 h 1990725"/>
              <a:gd name="connsiteX63" fmla="*/ 1483484 w 4627560"/>
              <a:gd name="connsiteY63" fmla="*/ 607774 h 1990725"/>
              <a:gd name="connsiteX64" fmla="*/ 1534421 w 4627560"/>
              <a:gd name="connsiteY64" fmla="*/ 654081 h 1990725"/>
              <a:gd name="connsiteX65" fmla="*/ 1492745 w 4627560"/>
              <a:gd name="connsiteY65" fmla="*/ 686495 h 1990725"/>
              <a:gd name="connsiteX66" fmla="*/ 1451068 w 4627560"/>
              <a:gd name="connsiteY66" fmla="*/ 670288 h 1990725"/>
              <a:gd name="connsiteX67" fmla="*/ 1464961 w 4627560"/>
              <a:gd name="connsiteY67" fmla="*/ 654081 h 1990725"/>
              <a:gd name="connsiteX68" fmla="*/ 1495059 w 4627560"/>
              <a:gd name="connsiteY68" fmla="*/ 665657 h 1990725"/>
              <a:gd name="connsiteX69" fmla="*/ 1508952 w 4627560"/>
              <a:gd name="connsiteY69" fmla="*/ 656395 h 1990725"/>
              <a:gd name="connsiteX70" fmla="*/ 1458013 w 4627560"/>
              <a:gd name="connsiteY70" fmla="*/ 607774 h 1990725"/>
              <a:gd name="connsiteX71" fmla="*/ 1499691 w 4627560"/>
              <a:gd name="connsiteY71" fmla="*/ 575358 h 1990725"/>
              <a:gd name="connsiteX72" fmla="*/ 1261207 w 4627560"/>
              <a:gd name="connsiteY72" fmla="*/ 575358 h 1990725"/>
              <a:gd name="connsiteX73" fmla="*/ 1298253 w 4627560"/>
              <a:gd name="connsiteY73" fmla="*/ 614720 h 1990725"/>
              <a:gd name="connsiteX74" fmla="*/ 1298253 w 4627560"/>
              <a:gd name="connsiteY74" fmla="*/ 684179 h 1990725"/>
              <a:gd name="connsiteX75" fmla="*/ 1272784 w 4627560"/>
              <a:gd name="connsiteY75" fmla="*/ 684179 h 1990725"/>
              <a:gd name="connsiteX76" fmla="*/ 1272784 w 4627560"/>
              <a:gd name="connsiteY76" fmla="*/ 621665 h 1990725"/>
              <a:gd name="connsiteX77" fmla="*/ 1256577 w 4627560"/>
              <a:gd name="connsiteY77" fmla="*/ 600827 h 1990725"/>
              <a:gd name="connsiteX78" fmla="*/ 1228793 w 4627560"/>
              <a:gd name="connsiteY78" fmla="*/ 621665 h 1990725"/>
              <a:gd name="connsiteX79" fmla="*/ 1226477 w 4627560"/>
              <a:gd name="connsiteY79" fmla="*/ 635558 h 1990725"/>
              <a:gd name="connsiteX80" fmla="*/ 1226477 w 4627560"/>
              <a:gd name="connsiteY80" fmla="*/ 684179 h 1990725"/>
              <a:gd name="connsiteX81" fmla="*/ 1198693 w 4627560"/>
              <a:gd name="connsiteY81" fmla="*/ 684179 h 1990725"/>
              <a:gd name="connsiteX82" fmla="*/ 1198693 w 4627560"/>
              <a:gd name="connsiteY82" fmla="*/ 577674 h 1990725"/>
              <a:gd name="connsiteX83" fmla="*/ 1224161 w 4627560"/>
              <a:gd name="connsiteY83" fmla="*/ 577674 h 1990725"/>
              <a:gd name="connsiteX84" fmla="*/ 1224161 w 4627560"/>
              <a:gd name="connsiteY84" fmla="*/ 591565 h 1990725"/>
              <a:gd name="connsiteX85" fmla="*/ 1224161 w 4627560"/>
              <a:gd name="connsiteY85" fmla="*/ 598513 h 1990725"/>
              <a:gd name="connsiteX86" fmla="*/ 1261207 w 4627560"/>
              <a:gd name="connsiteY86" fmla="*/ 575358 h 1990725"/>
              <a:gd name="connsiteX87" fmla="*/ 805083 w 4627560"/>
              <a:gd name="connsiteY87" fmla="*/ 575358 h 1990725"/>
              <a:gd name="connsiteX88" fmla="*/ 837498 w 4627560"/>
              <a:gd name="connsiteY88" fmla="*/ 589251 h 1990725"/>
              <a:gd name="connsiteX89" fmla="*/ 837498 w 4627560"/>
              <a:gd name="connsiteY89" fmla="*/ 586935 h 1990725"/>
              <a:gd name="connsiteX90" fmla="*/ 837498 w 4627560"/>
              <a:gd name="connsiteY90" fmla="*/ 577674 h 1990725"/>
              <a:gd name="connsiteX91" fmla="*/ 862967 w 4627560"/>
              <a:gd name="connsiteY91" fmla="*/ 577674 h 1990725"/>
              <a:gd name="connsiteX92" fmla="*/ 862967 w 4627560"/>
              <a:gd name="connsiteY92" fmla="*/ 677233 h 1990725"/>
              <a:gd name="connsiteX93" fmla="*/ 807399 w 4627560"/>
              <a:gd name="connsiteY93" fmla="*/ 728172 h 1990725"/>
              <a:gd name="connsiteX94" fmla="*/ 770353 w 4627560"/>
              <a:gd name="connsiteY94" fmla="*/ 718910 h 1990725"/>
              <a:gd name="connsiteX95" fmla="*/ 777299 w 4627560"/>
              <a:gd name="connsiteY95" fmla="*/ 698072 h 1990725"/>
              <a:gd name="connsiteX96" fmla="*/ 807399 w 4627560"/>
              <a:gd name="connsiteY96" fmla="*/ 705018 h 1990725"/>
              <a:gd name="connsiteX97" fmla="*/ 837498 w 4627560"/>
              <a:gd name="connsiteY97" fmla="*/ 679549 h 1990725"/>
              <a:gd name="connsiteX98" fmla="*/ 837498 w 4627560"/>
              <a:gd name="connsiteY98" fmla="*/ 672604 h 1990725"/>
              <a:gd name="connsiteX99" fmla="*/ 837498 w 4627560"/>
              <a:gd name="connsiteY99" fmla="*/ 667972 h 1990725"/>
              <a:gd name="connsiteX100" fmla="*/ 807399 w 4627560"/>
              <a:gd name="connsiteY100" fmla="*/ 681865 h 1990725"/>
              <a:gd name="connsiteX101" fmla="*/ 758776 w 4627560"/>
              <a:gd name="connsiteY101" fmla="*/ 628611 h 1990725"/>
              <a:gd name="connsiteX102" fmla="*/ 805083 w 4627560"/>
              <a:gd name="connsiteY102" fmla="*/ 575358 h 1990725"/>
              <a:gd name="connsiteX103" fmla="*/ 696261 w 4627560"/>
              <a:gd name="connsiteY103" fmla="*/ 575358 h 1990725"/>
              <a:gd name="connsiteX104" fmla="*/ 733306 w 4627560"/>
              <a:gd name="connsiteY104" fmla="*/ 614720 h 1990725"/>
              <a:gd name="connsiteX105" fmla="*/ 733306 w 4627560"/>
              <a:gd name="connsiteY105" fmla="*/ 684179 h 1990725"/>
              <a:gd name="connsiteX106" fmla="*/ 707838 w 4627560"/>
              <a:gd name="connsiteY106" fmla="*/ 684179 h 1990725"/>
              <a:gd name="connsiteX107" fmla="*/ 707838 w 4627560"/>
              <a:gd name="connsiteY107" fmla="*/ 621665 h 1990725"/>
              <a:gd name="connsiteX108" fmla="*/ 691631 w 4627560"/>
              <a:gd name="connsiteY108" fmla="*/ 600827 h 1990725"/>
              <a:gd name="connsiteX109" fmla="*/ 663846 w 4627560"/>
              <a:gd name="connsiteY109" fmla="*/ 621665 h 1990725"/>
              <a:gd name="connsiteX110" fmla="*/ 661531 w 4627560"/>
              <a:gd name="connsiteY110" fmla="*/ 635558 h 1990725"/>
              <a:gd name="connsiteX111" fmla="*/ 661531 w 4627560"/>
              <a:gd name="connsiteY111" fmla="*/ 684179 h 1990725"/>
              <a:gd name="connsiteX112" fmla="*/ 636062 w 4627560"/>
              <a:gd name="connsiteY112" fmla="*/ 684179 h 1990725"/>
              <a:gd name="connsiteX113" fmla="*/ 636062 w 4627560"/>
              <a:gd name="connsiteY113" fmla="*/ 577674 h 1990725"/>
              <a:gd name="connsiteX114" fmla="*/ 659215 w 4627560"/>
              <a:gd name="connsiteY114" fmla="*/ 577674 h 1990725"/>
              <a:gd name="connsiteX115" fmla="*/ 659215 w 4627560"/>
              <a:gd name="connsiteY115" fmla="*/ 591565 h 1990725"/>
              <a:gd name="connsiteX116" fmla="*/ 659215 w 4627560"/>
              <a:gd name="connsiteY116" fmla="*/ 598513 h 1990725"/>
              <a:gd name="connsiteX117" fmla="*/ 696261 w 4627560"/>
              <a:gd name="connsiteY117" fmla="*/ 575358 h 1990725"/>
              <a:gd name="connsiteX118" fmla="*/ 1842362 w 4627560"/>
              <a:gd name="connsiteY118" fmla="*/ 573042 h 1990725"/>
              <a:gd name="connsiteX119" fmla="*/ 1886353 w 4627560"/>
              <a:gd name="connsiteY119" fmla="*/ 614719 h 1990725"/>
              <a:gd name="connsiteX120" fmla="*/ 1886353 w 4627560"/>
              <a:gd name="connsiteY120" fmla="*/ 684179 h 1990725"/>
              <a:gd name="connsiteX121" fmla="*/ 1860884 w 4627560"/>
              <a:gd name="connsiteY121" fmla="*/ 684179 h 1990725"/>
              <a:gd name="connsiteX122" fmla="*/ 1860884 w 4627560"/>
              <a:gd name="connsiteY122" fmla="*/ 674918 h 1990725"/>
              <a:gd name="connsiteX123" fmla="*/ 1860884 w 4627560"/>
              <a:gd name="connsiteY123" fmla="*/ 667972 h 1990725"/>
              <a:gd name="connsiteX124" fmla="*/ 1828469 w 4627560"/>
              <a:gd name="connsiteY124" fmla="*/ 686495 h 1990725"/>
              <a:gd name="connsiteX125" fmla="*/ 1791423 w 4627560"/>
              <a:gd name="connsiteY125" fmla="*/ 654079 h 1990725"/>
              <a:gd name="connsiteX126" fmla="*/ 1856253 w 4627560"/>
              <a:gd name="connsiteY126" fmla="*/ 617034 h 1990725"/>
              <a:gd name="connsiteX127" fmla="*/ 1860884 w 4627560"/>
              <a:gd name="connsiteY127" fmla="*/ 617034 h 1990725"/>
              <a:gd name="connsiteX128" fmla="*/ 1860884 w 4627560"/>
              <a:gd name="connsiteY128" fmla="*/ 614719 h 1990725"/>
              <a:gd name="connsiteX129" fmla="*/ 1840046 w 4627560"/>
              <a:gd name="connsiteY129" fmla="*/ 596195 h 1990725"/>
              <a:gd name="connsiteX130" fmla="*/ 1809946 w 4627560"/>
              <a:gd name="connsiteY130" fmla="*/ 605458 h 1990725"/>
              <a:gd name="connsiteX131" fmla="*/ 1800685 w 4627560"/>
              <a:gd name="connsiteY131" fmla="*/ 586935 h 1990725"/>
              <a:gd name="connsiteX132" fmla="*/ 1842362 w 4627560"/>
              <a:gd name="connsiteY132" fmla="*/ 573042 h 1990725"/>
              <a:gd name="connsiteX133" fmla="*/ 379059 w 4627560"/>
              <a:gd name="connsiteY133" fmla="*/ 573042 h 1990725"/>
              <a:gd name="connsiteX134" fmla="*/ 423050 w 4627560"/>
              <a:gd name="connsiteY134" fmla="*/ 614719 h 1990725"/>
              <a:gd name="connsiteX135" fmla="*/ 423050 w 4627560"/>
              <a:gd name="connsiteY135" fmla="*/ 684179 h 1990725"/>
              <a:gd name="connsiteX136" fmla="*/ 397582 w 4627560"/>
              <a:gd name="connsiteY136" fmla="*/ 684179 h 1990725"/>
              <a:gd name="connsiteX137" fmla="*/ 397582 w 4627560"/>
              <a:gd name="connsiteY137" fmla="*/ 674918 h 1990725"/>
              <a:gd name="connsiteX138" fmla="*/ 397582 w 4627560"/>
              <a:gd name="connsiteY138" fmla="*/ 667972 h 1990725"/>
              <a:gd name="connsiteX139" fmla="*/ 365166 w 4627560"/>
              <a:gd name="connsiteY139" fmla="*/ 686495 h 1990725"/>
              <a:gd name="connsiteX140" fmla="*/ 328120 w 4627560"/>
              <a:gd name="connsiteY140" fmla="*/ 654079 h 1990725"/>
              <a:gd name="connsiteX141" fmla="*/ 392950 w 4627560"/>
              <a:gd name="connsiteY141" fmla="*/ 617034 h 1990725"/>
              <a:gd name="connsiteX142" fmla="*/ 397582 w 4627560"/>
              <a:gd name="connsiteY142" fmla="*/ 617034 h 1990725"/>
              <a:gd name="connsiteX143" fmla="*/ 397582 w 4627560"/>
              <a:gd name="connsiteY143" fmla="*/ 614719 h 1990725"/>
              <a:gd name="connsiteX144" fmla="*/ 376743 w 4627560"/>
              <a:gd name="connsiteY144" fmla="*/ 596195 h 1990725"/>
              <a:gd name="connsiteX145" fmla="*/ 346643 w 4627560"/>
              <a:gd name="connsiteY145" fmla="*/ 605458 h 1990725"/>
              <a:gd name="connsiteX146" fmla="*/ 337381 w 4627560"/>
              <a:gd name="connsiteY146" fmla="*/ 586935 h 1990725"/>
              <a:gd name="connsiteX147" fmla="*/ 379059 w 4627560"/>
              <a:gd name="connsiteY147" fmla="*/ 573042 h 1990725"/>
              <a:gd name="connsiteX148" fmla="*/ 2004437 w 4627560"/>
              <a:gd name="connsiteY148" fmla="*/ 549888 h 1990725"/>
              <a:gd name="connsiteX149" fmla="*/ 2029906 w 4627560"/>
              <a:gd name="connsiteY149" fmla="*/ 549888 h 1990725"/>
              <a:gd name="connsiteX150" fmla="*/ 2029906 w 4627560"/>
              <a:gd name="connsiteY150" fmla="*/ 579988 h 1990725"/>
              <a:gd name="connsiteX151" fmla="*/ 2053058 w 4627560"/>
              <a:gd name="connsiteY151" fmla="*/ 579988 h 1990725"/>
              <a:gd name="connsiteX152" fmla="*/ 2053058 w 4627560"/>
              <a:gd name="connsiteY152" fmla="*/ 600827 h 1990725"/>
              <a:gd name="connsiteX153" fmla="*/ 2029906 w 4627560"/>
              <a:gd name="connsiteY153" fmla="*/ 600827 h 1990725"/>
              <a:gd name="connsiteX154" fmla="*/ 2029906 w 4627560"/>
              <a:gd name="connsiteY154" fmla="*/ 642502 h 1990725"/>
              <a:gd name="connsiteX155" fmla="*/ 2050744 w 4627560"/>
              <a:gd name="connsiteY155" fmla="*/ 663341 h 1990725"/>
              <a:gd name="connsiteX156" fmla="*/ 2055374 w 4627560"/>
              <a:gd name="connsiteY156" fmla="*/ 663341 h 1990725"/>
              <a:gd name="connsiteX157" fmla="*/ 2055374 w 4627560"/>
              <a:gd name="connsiteY157" fmla="*/ 686493 h 1990725"/>
              <a:gd name="connsiteX158" fmla="*/ 2046113 w 4627560"/>
              <a:gd name="connsiteY158" fmla="*/ 686493 h 1990725"/>
              <a:gd name="connsiteX159" fmla="*/ 2002121 w 4627560"/>
              <a:gd name="connsiteY159" fmla="*/ 647134 h 1990725"/>
              <a:gd name="connsiteX160" fmla="*/ 2002121 w 4627560"/>
              <a:gd name="connsiteY160" fmla="*/ 600827 h 1990725"/>
              <a:gd name="connsiteX161" fmla="*/ 1990544 w 4627560"/>
              <a:gd name="connsiteY161" fmla="*/ 600827 h 1990725"/>
              <a:gd name="connsiteX162" fmla="*/ 1990544 w 4627560"/>
              <a:gd name="connsiteY162" fmla="*/ 579988 h 1990725"/>
              <a:gd name="connsiteX163" fmla="*/ 2004437 w 4627560"/>
              <a:gd name="connsiteY163" fmla="*/ 579988 h 1990725"/>
              <a:gd name="connsiteX164" fmla="*/ 2004437 w 4627560"/>
              <a:gd name="connsiteY164" fmla="*/ 549888 h 1990725"/>
              <a:gd name="connsiteX165" fmla="*/ 1921084 w 4627560"/>
              <a:gd name="connsiteY165" fmla="*/ 549888 h 1990725"/>
              <a:gd name="connsiteX166" fmla="*/ 1946553 w 4627560"/>
              <a:gd name="connsiteY166" fmla="*/ 549888 h 1990725"/>
              <a:gd name="connsiteX167" fmla="*/ 1946553 w 4627560"/>
              <a:gd name="connsiteY167" fmla="*/ 579988 h 1990725"/>
              <a:gd name="connsiteX168" fmla="*/ 1969705 w 4627560"/>
              <a:gd name="connsiteY168" fmla="*/ 579988 h 1990725"/>
              <a:gd name="connsiteX169" fmla="*/ 1969705 w 4627560"/>
              <a:gd name="connsiteY169" fmla="*/ 600827 h 1990725"/>
              <a:gd name="connsiteX170" fmla="*/ 1946553 w 4627560"/>
              <a:gd name="connsiteY170" fmla="*/ 600827 h 1990725"/>
              <a:gd name="connsiteX171" fmla="*/ 1946553 w 4627560"/>
              <a:gd name="connsiteY171" fmla="*/ 642502 h 1990725"/>
              <a:gd name="connsiteX172" fmla="*/ 1967391 w 4627560"/>
              <a:gd name="connsiteY172" fmla="*/ 663341 h 1990725"/>
              <a:gd name="connsiteX173" fmla="*/ 1972021 w 4627560"/>
              <a:gd name="connsiteY173" fmla="*/ 663341 h 1990725"/>
              <a:gd name="connsiteX174" fmla="*/ 1972021 w 4627560"/>
              <a:gd name="connsiteY174" fmla="*/ 686493 h 1990725"/>
              <a:gd name="connsiteX175" fmla="*/ 1962760 w 4627560"/>
              <a:gd name="connsiteY175" fmla="*/ 686493 h 1990725"/>
              <a:gd name="connsiteX176" fmla="*/ 1918768 w 4627560"/>
              <a:gd name="connsiteY176" fmla="*/ 647134 h 1990725"/>
              <a:gd name="connsiteX177" fmla="*/ 1918768 w 4627560"/>
              <a:gd name="connsiteY177" fmla="*/ 600827 h 1990725"/>
              <a:gd name="connsiteX178" fmla="*/ 1907191 w 4627560"/>
              <a:gd name="connsiteY178" fmla="*/ 600827 h 1990725"/>
              <a:gd name="connsiteX179" fmla="*/ 1907191 w 4627560"/>
              <a:gd name="connsiteY179" fmla="*/ 579988 h 1990725"/>
              <a:gd name="connsiteX180" fmla="*/ 1921084 w 4627560"/>
              <a:gd name="connsiteY180" fmla="*/ 579988 h 1990725"/>
              <a:gd name="connsiteX181" fmla="*/ 1921084 w 4627560"/>
              <a:gd name="connsiteY181" fmla="*/ 549888 h 1990725"/>
              <a:gd name="connsiteX182" fmla="*/ 1627033 w 4627560"/>
              <a:gd name="connsiteY182" fmla="*/ 535996 h 1990725"/>
              <a:gd name="connsiteX183" fmla="*/ 1654818 w 4627560"/>
              <a:gd name="connsiteY183" fmla="*/ 535996 h 1990725"/>
              <a:gd name="connsiteX184" fmla="*/ 1684916 w 4627560"/>
              <a:gd name="connsiteY184" fmla="*/ 610087 h 1990725"/>
              <a:gd name="connsiteX185" fmla="*/ 1691863 w 4627560"/>
              <a:gd name="connsiteY185" fmla="*/ 630926 h 1990725"/>
              <a:gd name="connsiteX186" fmla="*/ 1698809 w 4627560"/>
              <a:gd name="connsiteY186" fmla="*/ 610087 h 1990725"/>
              <a:gd name="connsiteX187" fmla="*/ 1728908 w 4627560"/>
              <a:gd name="connsiteY187" fmla="*/ 535996 h 1990725"/>
              <a:gd name="connsiteX188" fmla="*/ 1756693 w 4627560"/>
              <a:gd name="connsiteY188" fmla="*/ 535996 h 1990725"/>
              <a:gd name="connsiteX189" fmla="*/ 1768268 w 4627560"/>
              <a:gd name="connsiteY189" fmla="*/ 684178 h 1990725"/>
              <a:gd name="connsiteX190" fmla="*/ 1740484 w 4627560"/>
              <a:gd name="connsiteY190" fmla="*/ 684178 h 1990725"/>
              <a:gd name="connsiteX191" fmla="*/ 1733538 w 4627560"/>
              <a:gd name="connsiteY191" fmla="*/ 600826 h 1990725"/>
              <a:gd name="connsiteX192" fmla="*/ 1733538 w 4627560"/>
              <a:gd name="connsiteY192" fmla="*/ 577673 h 1990725"/>
              <a:gd name="connsiteX193" fmla="*/ 1726593 w 4627560"/>
              <a:gd name="connsiteY193" fmla="*/ 600826 h 1990725"/>
              <a:gd name="connsiteX194" fmla="*/ 1703439 w 4627560"/>
              <a:gd name="connsiteY194" fmla="*/ 658710 h 1990725"/>
              <a:gd name="connsiteX195" fmla="*/ 1680286 w 4627560"/>
              <a:gd name="connsiteY195" fmla="*/ 658710 h 1990725"/>
              <a:gd name="connsiteX196" fmla="*/ 1657132 w 4627560"/>
              <a:gd name="connsiteY196" fmla="*/ 600826 h 1990725"/>
              <a:gd name="connsiteX197" fmla="*/ 1647870 w 4627560"/>
              <a:gd name="connsiteY197" fmla="*/ 577673 h 1990725"/>
              <a:gd name="connsiteX198" fmla="*/ 1647870 w 4627560"/>
              <a:gd name="connsiteY198" fmla="*/ 600826 h 1990725"/>
              <a:gd name="connsiteX199" fmla="*/ 1640925 w 4627560"/>
              <a:gd name="connsiteY199" fmla="*/ 684178 h 1990725"/>
              <a:gd name="connsiteX200" fmla="*/ 1613141 w 4627560"/>
              <a:gd name="connsiteY200" fmla="*/ 684178 h 1990725"/>
              <a:gd name="connsiteX201" fmla="*/ 1627033 w 4627560"/>
              <a:gd name="connsiteY201" fmla="*/ 535996 h 1990725"/>
              <a:gd name="connsiteX202" fmla="*/ 1400129 w 4627560"/>
              <a:gd name="connsiteY202" fmla="*/ 535996 h 1990725"/>
              <a:gd name="connsiteX203" fmla="*/ 1425598 w 4627560"/>
              <a:gd name="connsiteY203" fmla="*/ 535996 h 1990725"/>
              <a:gd name="connsiteX204" fmla="*/ 1425598 w 4627560"/>
              <a:gd name="connsiteY204" fmla="*/ 684178 h 1990725"/>
              <a:gd name="connsiteX205" fmla="*/ 1400129 w 4627560"/>
              <a:gd name="connsiteY205" fmla="*/ 684178 h 1990725"/>
              <a:gd name="connsiteX206" fmla="*/ 1400129 w 4627560"/>
              <a:gd name="connsiteY206" fmla="*/ 674917 h 1990725"/>
              <a:gd name="connsiteX207" fmla="*/ 1400129 w 4627560"/>
              <a:gd name="connsiteY207" fmla="*/ 667971 h 1990725"/>
              <a:gd name="connsiteX208" fmla="*/ 1367713 w 4627560"/>
              <a:gd name="connsiteY208" fmla="*/ 686494 h 1990725"/>
              <a:gd name="connsiteX209" fmla="*/ 1321407 w 4627560"/>
              <a:gd name="connsiteY209" fmla="*/ 630926 h 1990725"/>
              <a:gd name="connsiteX210" fmla="*/ 1370029 w 4627560"/>
              <a:gd name="connsiteY210" fmla="*/ 575358 h 1990725"/>
              <a:gd name="connsiteX211" fmla="*/ 1400129 w 4627560"/>
              <a:gd name="connsiteY211" fmla="*/ 589249 h 1990725"/>
              <a:gd name="connsiteX212" fmla="*/ 1400129 w 4627560"/>
              <a:gd name="connsiteY212" fmla="*/ 582303 h 1990725"/>
              <a:gd name="connsiteX213" fmla="*/ 1400129 w 4627560"/>
              <a:gd name="connsiteY213" fmla="*/ 535996 h 1990725"/>
              <a:gd name="connsiteX214" fmla="*/ 1138495 w 4627560"/>
              <a:gd name="connsiteY214" fmla="*/ 535996 h 1990725"/>
              <a:gd name="connsiteX215" fmla="*/ 1163963 w 4627560"/>
              <a:gd name="connsiteY215" fmla="*/ 535996 h 1990725"/>
              <a:gd name="connsiteX216" fmla="*/ 1163963 w 4627560"/>
              <a:gd name="connsiteY216" fmla="*/ 559150 h 1990725"/>
              <a:gd name="connsiteX217" fmla="*/ 1138495 w 4627560"/>
              <a:gd name="connsiteY217" fmla="*/ 559150 h 1990725"/>
              <a:gd name="connsiteX218" fmla="*/ 1138495 w 4627560"/>
              <a:gd name="connsiteY218" fmla="*/ 535996 h 1990725"/>
              <a:gd name="connsiteX219" fmla="*/ 962528 w 4627560"/>
              <a:gd name="connsiteY219" fmla="*/ 535996 h 1990725"/>
              <a:gd name="connsiteX220" fmla="*/ 990312 w 4627560"/>
              <a:gd name="connsiteY220" fmla="*/ 535996 h 1990725"/>
              <a:gd name="connsiteX221" fmla="*/ 1020412 w 4627560"/>
              <a:gd name="connsiteY221" fmla="*/ 610087 h 1990725"/>
              <a:gd name="connsiteX222" fmla="*/ 1027358 w 4627560"/>
              <a:gd name="connsiteY222" fmla="*/ 630926 h 1990725"/>
              <a:gd name="connsiteX223" fmla="*/ 1034304 w 4627560"/>
              <a:gd name="connsiteY223" fmla="*/ 610087 h 1990725"/>
              <a:gd name="connsiteX224" fmla="*/ 1064404 w 4627560"/>
              <a:gd name="connsiteY224" fmla="*/ 535996 h 1990725"/>
              <a:gd name="connsiteX225" fmla="*/ 1092188 w 4627560"/>
              <a:gd name="connsiteY225" fmla="*/ 535996 h 1990725"/>
              <a:gd name="connsiteX226" fmla="*/ 1106079 w 4627560"/>
              <a:gd name="connsiteY226" fmla="*/ 684178 h 1990725"/>
              <a:gd name="connsiteX227" fmla="*/ 1078295 w 4627560"/>
              <a:gd name="connsiteY227" fmla="*/ 684178 h 1990725"/>
              <a:gd name="connsiteX228" fmla="*/ 1071349 w 4627560"/>
              <a:gd name="connsiteY228" fmla="*/ 600826 h 1990725"/>
              <a:gd name="connsiteX229" fmla="*/ 1071349 w 4627560"/>
              <a:gd name="connsiteY229" fmla="*/ 577673 h 1990725"/>
              <a:gd name="connsiteX230" fmla="*/ 1064404 w 4627560"/>
              <a:gd name="connsiteY230" fmla="*/ 600826 h 1990725"/>
              <a:gd name="connsiteX231" fmla="*/ 1041249 w 4627560"/>
              <a:gd name="connsiteY231" fmla="*/ 658710 h 1990725"/>
              <a:gd name="connsiteX232" fmla="*/ 1018097 w 4627560"/>
              <a:gd name="connsiteY232" fmla="*/ 658710 h 1990725"/>
              <a:gd name="connsiteX233" fmla="*/ 994942 w 4627560"/>
              <a:gd name="connsiteY233" fmla="*/ 600826 h 1990725"/>
              <a:gd name="connsiteX234" fmla="*/ 985681 w 4627560"/>
              <a:gd name="connsiteY234" fmla="*/ 577673 h 1990725"/>
              <a:gd name="connsiteX235" fmla="*/ 985681 w 4627560"/>
              <a:gd name="connsiteY235" fmla="*/ 600826 h 1990725"/>
              <a:gd name="connsiteX236" fmla="*/ 978735 w 4627560"/>
              <a:gd name="connsiteY236" fmla="*/ 684178 h 1990725"/>
              <a:gd name="connsiteX237" fmla="*/ 950951 w 4627560"/>
              <a:gd name="connsiteY237" fmla="*/ 684178 h 1990725"/>
              <a:gd name="connsiteX238" fmla="*/ 962528 w 4627560"/>
              <a:gd name="connsiteY238" fmla="*/ 535996 h 1990725"/>
              <a:gd name="connsiteX239" fmla="*/ 573548 w 4627560"/>
              <a:gd name="connsiteY239" fmla="*/ 535996 h 1990725"/>
              <a:gd name="connsiteX240" fmla="*/ 599016 w 4627560"/>
              <a:gd name="connsiteY240" fmla="*/ 535996 h 1990725"/>
              <a:gd name="connsiteX241" fmla="*/ 599016 w 4627560"/>
              <a:gd name="connsiteY241" fmla="*/ 559150 h 1990725"/>
              <a:gd name="connsiteX242" fmla="*/ 573548 w 4627560"/>
              <a:gd name="connsiteY242" fmla="*/ 559150 h 1990725"/>
              <a:gd name="connsiteX243" fmla="*/ 573548 w 4627560"/>
              <a:gd name="connsiteY243" fmla="*/ 535996 h 1990725"/>
              <a:gd name="connsiteX244" fmla="*/ 455465 w 4627560"/>
              <a:gd name="connsiteY244" fmla="*/ 535996 h 1990725"/>
              <a:gd name="connsiteX245" fmla="*/ 480933 w 4627560"/>
              <a:gd name="connsiteY245" fmla="*/ 535996 h 1990725"/>
              <a:gd name="connsiteX246" fmla="*/ 480933 w 4627560"/>
              <a:gd name="connsiteY246" fmla="*/ 614719 h 1990725"/>
              <a:gd name="connsiteX247" fmla="*/ 494826 w 4627560"/>
              <a:gd name="connsiteY247" fmla="*/ 614719 h 1990725"/>
              <a:gd name="connsiteX248" fmla="*/ 520294 w 4627560"/>
              <a:gd name="connsiteY248" fmla="*/ 577673 h 1990725"/>
              <a:gd name="connsiteX249" fmla="*/ 550395 w 4627560"/>
              <a:gd name="connsiteY249" fmla="*/ 577673 h 1990725"/>
              <a:gd name="connsiteX250" fmla="*/ 517978 w 4627560"/>
              <a:gd name="connsiteY250" fmla="*/ 626294 h 1990725"/>
              <a:gd name="connsiteX251" fmla="*/ 555024 w 4627560"/>
              <a:gd name="connsiteY251" fmla="*/ 684178 h 1990725"/>
              <a:gd name="connsiteX252" fmla="*/ 524926 w 4627560"/>
              <a:gd name="connsiteY252" fmla="*/ 684178 h 1990725"/>
              <a:gd name="connsiteX253" fmla="*/ 497142 w 4627560"/>
              <a:gd name="connsiteY253" fmla="*/ 637871 h 1990725"/>
              <a:gd name="connsiteX254" fmla="*/ 480933 w 4627560"/>
              <a:gd name="connsiteY254" fmla="*/ 637871 h 1990725"/>
              <a:gd name="connsiteX255" fmla="*/ 480933 w 4627560"/>
              <a:gd name="connsiteY255" fmla="*/ 684178 h 1990725"/>
              <a:gd name="connsiteX256" fmla="*/ 455465 w 4627560"/>
              <a:gd name="connsiteY256" fmla="*/ 684178 h 1990725"/>
              <a:gd name="connsiteX257" fmla="*/ 455465 w 4627560"/>
              <a:gd name="connsiteY257" fmla="*/ 535996 h 1990725"/>
              <a:gd name="connsiteX258" fmla="*/ 163729 w 4627560"/>
              <a:gd name="connsiteY258" fmla="*/ 535996 h 1990725"/>
              <a:gd name="connsiteX259" fmla="*/ 191513 w 4627560"/>
              <a:gd name="connsiteY259" fmla="*/ 535996 h 1990725"/>
              <a:gd name="connsiteX260" fmla="*/ 221613 w 4627560"/>
              <a:gd name="connsiteY260" fmla="*/ 610087 h 1990725"/>
              <a:gd name="connsiteX261" fmla="*/ 228559 w 4627560"/>
              <a:gd name="connsiteY261" fmla="*/ 630926 h 1990725"/>
              <a:gd name="connsiteX262" fmla="*/ 235505 w 4627560"/>
              <a:gd name="connsiteY262" fmla="*/ 610087 h 1990725"/>
              <a:gd name="connsiteX263" fmla="*/ 265605 w 4627560"/>
              <a:gd name="connsiteY263" fmla="*/ 535996 h 1990725"/>
              <a:gd name="connsiteX264" fmla="*/ 295705 w 4627560"/>
              <a:gd name="connsiteY264" fmla="*/ 535996 h 1990725"/>
              <a:gd name="connsiteX265" fmla="*/ 307282 w 4627560"/>
              <a:gd name="connsiteY265" fmla="*/ 684178 h 1990725"/>
              <a:gd name="connsiteX266" fmla="*/ 279496 w 4627560"/>
              <a:gd name="connsiteY266" fmla="*/ 684178 h 1990725"/>
              <a:gd name="connsiteX267" fmla="*/ 272550 w 4627560"/>
              <a:gd name="connsiteY267" fmla="*/ 600826 h 1990725"/>
              <a:gd name="connsiteX268" fmla="*/ 272550 w 4627560"/>
              <a:gd name="connsiteY268" fmla="*/ 577673 h 1990725"/>
              <a:gd name="connsiteX269" fmla="*/ 265605 w 4627560"/>
              <a:gd name="connsiteY269" fmla="*/ 600826 h 1990725"/>
              <a:gd name="connsiteX270" fmla="*/ 242450 w 4627560"/>
              <a:gd name="connsiteY270" fmla="*/ 658710 h 1990725"/>
              <a:gd name="connsiteX271" fmla="*/ 219298 w 4627560"/>
              <a:gd name="connsiteY271" fmla="*/ 658710 h 1990725"/>
              <a:gd name="connsiteX272" fmla="*/ 196143 w 4627560"/>
              <a:gd name="connsiteY272" fmla="*/ 600826 h 1990725"/>
              <a:gd name="connsiteX273" fmla="*/ 186882 w 4627560"/>
              <a:gd name="connsiteY273" fmla="*/ 577673 h 1990725"/>
              <a:gd name="connsiteX274" fmla="*/ 186882 w 4627560"/>
              <a:gd name="connsiteY274" fmla="*/ 600826 h 1990725"/>
              <a:gd name="connsiteX275" fmla="*/ 179937 w 4627560"/>
              <a:gd name="connsiteY275" fmla="*/ 684178 h 1990725"/>
              <a:gd name="connsiteX276" fmla="*/ 152152 w 4627560"/>
              <a:gd name="connsiteY276" fmla="*/ 684178 h 1990725"/>
              <a:gd name="connsiteX277" fmla="*/ 163729 w 4627560"/>
              <a:gd name="connsiteY277" fmla="*/ 535996 h 1990725"/>
              <a:gd name="connsiteX278" fmla="*/ 3727060 w 4627560"/>
              <a:gd name="connsiteY278" fmla="*/ 397075 h 1990725"/>
              <a:gd name="connsiteX279" fmla="*/ 3696961 w 4627560"/>
              <a:gd name="connsiteY279" fmla="*/ 410966 h 1990725"/>
              <a:gd name="connsiteX280" fmla="*/ 3710853 w 4627560"/>
              <a:gd name="connsiteY280" fmla="*/ 422543 h 1990725"/>
              <a:gd name="connsiteX281" fmla="*/ 3731692 w 4627560"/>
              <a:gd name="connsiteY281" fmla="*/ 399391 h 1990725"/>
              <a:gd name="connsiteX282" fmla="*/ 3731692 w 4627560"/>
              <a:gd name="connsiteY282" fmla="*/ 397075 h 1990725"/>
              <a:gd name="connsiteX283" fmla="*/ 3727060 w 4627560"/>
              <a:gd name="connsiteY283" fmla="*/ 397075 h 1990725"/>
              <a:gd name="connsiteX284" fmla="*/ 485567 w 4627560"/>
              <a:gd name="connsiteY284" fmla="*/ 397075 h 1990725"/>
              <a:gd name="connsiteX285" fmla="*/ 455467 w 4627560"/>
              <a:gd name="connsiteY285" fmla="*/ 410966 h 1990725"/>
              <a:gd name="connsiteX286" fmla="*/ 469360 w 4627560"/>
              <a:gd name="connsiteY286" fmla="*/ 422543 h 1990725"/>
              <a:gd name="connsiteX287" fmla="*/ 490199 w 4627560"/>
              <a:gd name="connsiteY287" fmla="*/ 399391 h 1990725"/>
              <a:gd name="connsiteX288" fmla="*/ 490199 w 4627560"/>
              <a:gd name="connsiteY288" fmla="*/ 397075 h 1990725"/>
              <a:gd name="connsiteX289" fmla="*/ 485567 w 4627560"/>
              <a:gd name="connsiteY289" fmla="*/ 397075 h 1990725"/>
              <a:gd name="connsiteX290" fmla="*/ 3558040 w 4627560"/>
              <a:gd name="connsiteY290" fmla="*/ 355399 h 1990725"/>
              <a:gd name="connsiteX291" fmla="*/ 3532570 w 4627560"/>
              <a:gd name="connsiteY291" fmla="*/ 387813 h 1990725"/>
              <a:gd name="connsiteX292" fmla="*/ 3558040 w 4627560"/>
              <a:gd name="connsiteY292" fmla="*/ 420228 h 1990725"/>
              <a:gd name="connsiteX293" fmla="*/ 3583509 w 4627560"/>
              <a:gd name="connsiteY293" fmla="*/ 387813 h 1990725"/>
              <a:gd name="connsiteX294" fmla="*/ 3558040 w 4627560"/>
              <a:gd name="connsiteY294" fmla="*/ 355399 h 1990725"/>
              <a:gd name="connsiteX295" fmla="*/ 2909739 w 4627560"/>
              <a:gd name="connsiteY295" fmla="*/ 355399 h 1990725"/>
              <a:gd name="connsiteX296" fmla="*/ 2879639 w 4627560"/>
              <a:gd name="connsiteY296" fmla="*/ 387814 h 1990725"/>
              <a:gd name="connsiteX297" fmla="*/ 2909739 w 4627560"/>
              <a:gd name="connsiteY297" fmla="*/ 420228 h 1990725"/>
              <a:gd name="connsiteX298" fmla="*/ 2939839 w 4627560"/>
              <a:gd name="connsiteY298" fmla="*/ 387814 h 1990725"/>
              <a:gd name="connsiteX299" fmla="*/ 2909739 w 4627560"/>
              <a:gd name="connsiteY299" fmla="*/ 355399 h 1990725"/>
              <a:gd name="connsiteX300" fmla="*/ 3294090 w 4627560"/>
              <a:gd name="connsiteY300" fmla="*/ 353083 h 1990725"/>
              <a:gd name="connsiteX301" fmla="*/ 3273251 w 4627560"/>
              <a:gd name="connsiteY301" fmla="*/ 371606 h 1990725"/>
              <a:gd name="connsiteX302" fmla="*/ 3310297 w 4627560"/>
              <a:gd name="connsiteY302" fmla="*/ 371606 h 1990725"/>
              <a:gd name="connsiteX303" fmla="*/ 3294090 w 4627560"/>
              <a:gd name="connsiteY303" fmla="*/ 353083 h 1990725"/>
              <a:gd name="connsiteX304" fmla="*/ 1937291 w 4627560"/>
              <a:gd name="connsiteY304" fmla="*/ 353083 h 1990725"/>
              <a:gd name="connsiteX305" fmla="*/ 1916452 w 4627560"/>
              <a:gd name="connsiteY305" fmla="*/ 371606 h 1990725"/>
              <a:gd name="connsiteX306" fmla="*/ 1953498 w 4627560"/>
              <a:gd name="connsiteY306" fmla="*/ 371606 h 1990725"/>
              <a:gd name="connsiteX307" fmla="*/ 1937291 w 4627560"/>
              <a:gd name="connsiteY307" fmla="*/ 353083 h 1990725"/>
              <a:gd name="connsiteX308" fmla="*/ 2266071 w 4627560"/>
              <a:gd name="connsiteY308" fmla="*/ 322985 h 1990725"/>
              <a:gd name="connsiteX309" fmla="*/ 2310062 w 4627560"/>
              <a:gd name="connsiteY309" fmla="*/ 322985 h 1990725"/>
              <a:gd name="connsiteX310" fmla="*/ 2310062 w 4627560"/>
              <a:gd name="connsiteY310" fmla="*/ 452644 h 1990725"/>
              <a:gd name="connsiteX311" fmla="*/ 2266071 w 4627560"/>
              <a:gd name="connsiteY311" fmla="*/ 452644 h 1990725"/>
              <a:gd name="connsiteX312" fmla="*/ 2266071 w 4627560"/>
              <a:gd name="connsiteY312" fmla="*/ 322985 h 1990725"/>
              <a:gd name="connsiteX313" fmla="*/ 1647875 w 4627560"/>
              <a:gd name="connsiteY313" fmla="*/ 322985 h 1990725"/>
              <a:gd name="connsiteX314" fmla="*/ 1691866 w 4627560"/>
              <a:gd name="connsiteY314" fmla="*/ 322985 h 1990725"/>
              <a:gd name="connsiteX315" fmla="*/ 1691866 w 4627560"/>
              <a:gd name="connsiteY315" fmla="*/ 452644 h 1990725"/>
              <a:gd name="connsiteX316" fmla="*/ 1647875 w 4627560"/>
              <a:gd name="connsiteY316" fmla="*/ 452644 h 1990725"/>
              <a:gd name="connsiteX317" fmla="*/ 1647875 w 4627560"/>
              <a:gd name="connsiteY317" fmla="*/ 322985 h 1990725"/>
              <a:gd name="connsiteX318" fmla="*/ 3379758 w 4627560"/>
              <a:gd name="connsiteY318" fmla="*/ 322984 h 1990725"/>
              <a:gd name="connsiteX319" fmla="*/ 3382074 w 4627560"/>
              <a:gd name="connsiteY319" fmla="*/ 322984 h 1990725"/>
              <a:gd name="connsiteX320" fmla="*/ 3423749 w 4627560"/>
              <a:gd name="connsiteY320" fmla="*/ 322984 h 1990725"/>
              <a:gd name="connsiteX321" fmla="*/ 3423749 w 4627560"/>
              <a:gd name="connsiteY321" fmla="*/ 346139 h 1990725"/>
              <a:gd name="connsiteX322" fmla="*/ 3423749 w 4627560"/>
              <a:gd name="connsiteY322" fmla="*/ 355400 h 1990725"/>
              <a:gd name="connsiteX323" fmla="*/ 3465426 w 4627560"/>
              <a:gd name="connsiteY323" fmla="*/ 322984 h 1990725"/>
              <a:gd name="connsiteX324" fmla="*/ 3470058 w 4627560"/>
              <a:gd name="connsiteY324" fmla="*/ 322984 h 1990725"/>
              <a:gd name="connsiteX325" fmla="*/ 3470058 w 4627560"/>
              <a:gd name="connsiteY325" fmla="*/ 366976 h 1990725"/>
              <a:gd name="connsiteX326" fmla="*/ 3460795 w 4627560"/>
              <a:gd name="connsiteY326" fmla="*/ 366976 h 1990725"/>
              <a:gd name="connsiteX327" fmla="*/ 3426065 w 4627560"/>
              <a:gd name="connsiteY327" fmla="*/ 390130 h 1990725"/>
              <a:gd name="connsiteX328" fmla="*/ 3423749 w 4627560"/>
              <a:gd name="connsiteY328" fmla="*/ 408653 h 1990725"/>
              <a:gd name="connsiteX329" fmla="*/ 3423749 w 4627560"/>
              <a:gd name="connsiteY329" fmla="*/ 452644 h 1990725"/>
              <a:gd name="connsiteX330" fmla="*/ 3379758 w 4627560"/>
              <a:gd name="connsiteY330" fmla="*/ 452644 h 1990725"/>
              <a:gd name="connsiteX331" fmla="*/ 3379758 w 4627560"/>
              <a:gd name="connsiteY331" fmla="*/ 322984 h 1990725"/>
              <a:gd name="connsiteX332" fmla="*/ 2025275 w 4627560"/>
              <a:gd name="connsiteY332" fmla="*/ 322984 h 1990725"/>
              <a:gd name="connsiteX333" fmla="*/ 2027591 w 4627560"/>
              <a:gd name="connsiteY333" fmla="*/ 322984 h 1990725"/>
              <a:gd name="connsiteX334" fmla="*/ 2069266 w 4627560"/>
              <a:gd name="connsiteY334" fmla="*/ 322984 h 1990725"/>
              <a:gd name="connsiteX335" fmla="*/ 2069266 w 4627560"/>
              <a:gd name="connsiteY335" fmla="*/ 346139 h 1990725"/>
              <a:gd name="connsiteX336" fmla="*/ 2069266 w 4627560"/>
              <a:gd name="connsiteY336" fmla="*/ 355400 h 1990725"/>
              <a:gd name="connsiteX337" fmla="*/ 2110943 w 4627560"/>
              <a:gd name="connsiteY337" fmla="*/ 322984 h 1990725"/>
              <a:gd name="connsiteX338" fmla="*/ 2115573 w 4627560"/>
              <a:gd name="connsiteY338" fmla="*/ 322984 h 1990725"/>
              <a:gd name="connsiteX339" fmla="*/ 2115573 w 4627560"/>
              <a:gd name="connsiteY339" fmla="*/ 366976 h 1990725"/>
              <a:gd name="connsiteX340" fmla="*/ 2106312 w 4627560"/>
              <a:gd name="connsiteY340" fmla="*/ 366976 h 1990725"/>
              <a:gd name="connsiteX341" fmla="*/ 2071582 w 4627560"/>
              <a:gd name="connsiteY341" fmla="*/ 390130 h 1990725"/>
              <a:gd name="connsiteX342" fmla="*/ 2069266 w 4627560"/>
              <a:gd name="connsiteY342" fmla="*/ 408653 h 1990725"/>
              <a:gd name="connsiteX343" fmla="*/ 2069266 w 4627560"/>
              <a:gd name="connsiteY343" fmla="*/ 452644 h 1990725"/>
              <a:gd name="connsiteX344" fmla="*/ 2025275 w 4627560"/>
              <a:gd name="connsiteY344" fmla="*/ 452644 h 1990725"/>
              <a:gd name="connsiteX345" fmla="*/ 2025275 w 4627560"/>
              <a:gd name="connsiteY345" fmla="*/ 322984 h 1990725"/>
              <a:gd name="connsiteX346" fmla="*/ 1712702 w 4627560"/>
              <a:gd name="connsiteY346" fmla="*/ 322984 h 1990725"/>
              <a:gd name="connsiteX347" fmla="*/ 1759009 w 4627560"/>
              <a:gd name="connsiteY347" fmla="*/ 322984 h 1990725"/>
              <a:gd name="connsiteX348" fmla="*/ 1779848 w 4627560"/>
              <a:gd name="connsiteY348" fmla="*/ 392446 h 1990725"/>
              <a:gd name="connsiteX349" fmla="*/ 1784478 w 4627560"/>
              <a:gd name="connsiteY349" fmla="*/ 415598 h 1990725"/>
              <a:gd name="connsiteX350" fmla="*/ 1789109 w 4627560"/>
              <a:gd name="connsiteY350" fmla="*/ 392446 h 1990725"/>
              <a:gd name="connsiteX351" fmla="*/ 1809948 w 4627560"/>
              <a:gd name="connsiteY351" fmla="*/ 322984 h 1990725"/>
              <a:gd name="connsiteX352" fmla="*/ 1856255 w 4627560"/>
              <a:gd name="connsiteY352" fmla="*/ 322984 h 1990725"/>
              <a:gd name="connsiteX353" fmla="*/ 1812262 w 4627560"/>
              <a:gd name="connsiteY353" fmla="*/ 454960 h 1990725"/>
              <a:gd name="connsiteX354" fmla="*/ 1759009 w 4627560"/>
              <a:gd name="connsiteY354" fmla="*/ 454960 h 1990725"/>
              <a:gd name="connsiteX355" fmla="*/ 1712702 w 4627560"/>
              <a:gd name="connsiteY355" fmla="*/ 322984 h 1990725"/>
              <a:gd name="connsiteX356" fmla="*/ 304969 w 4627560"/>
              <a:gd name="connsiteY356" fmla="*/ 322984 h 1990725"/>
              <a:gd name="connsiteX357" fmla="*/ 307285 w 4627560"/>
              <a:gd name="connsiteY357" fmla="*/ 322984 h 1990725"/>
              <a:gd name="connsiteX358" fmla="*/ 348960 w 4627560"/>
              <a:gd name="connsiteY358" fmla="*/ 322984 h 1990725"/>
              <a:gd name="connsiteX359" fmla="*/ 348960 w 4627560"/>
              <a:gd name="connsiteY359" fmla="*/ 346139 h 1990725"/>
              <a:gd name="connsiteX360" fmla="*/ 348960 w 4627560"/>
              <a:gd name="connsiteY360" fmla="*/ 355400 h 1990725"/>
              <a:gd name="connsiteX361" fmla="*/ 390637 w 4627560"/>
              <a:gd name="connsiteY361" fmla="*/ 322984 h 1990725"/>
              <a:gd name="connsiteX362" fmla="*/ 395267 w 4627560"/>
              <a:gd name="connsiteY362" fmla="*/ 322984 h 1990725"/>
              <a:gd name="connsiteX363" fmla="*/ 395267 w 4627560"/>
              <a:gd name="connsiteY363" fmla="*/ 366976 h 1990725"/>
              <a:gd name="connsiteX364" fmla="*/ 386005 w 4627560"/>
              <a:gd name="connsiteY364" fmla="*/ 366976 h 1990725"/>
              <a:gd name="connsiteX365" fmla="*/ 351276 w 4627560"/>
              <a:gd name="connsiteY365" fmla="*/ 390130 h 1990725"/>
              <a:gd name="connsiteX366" fmla="*/ 348960 w 4627560"/>
              <a:gd name="connsiteY366" fmla="*/ 408653 h 1990725"/>
              <a:gd name="connsiteX367" fmla="*/ 348960 w 4627560"/>
              <a:gd name="connsiteY367" fmla="*/ 452644 h 1990725"/>
              <a:gd name="connsiteX368" fmla="*/ 304969 w 4627560"/>
              <a:gd name="connsiteY368" fmla="*/ 452644 h 1990725"/>
              <a:gd name="connsiteX369" fmla="*/ 304969 w 4627560"/>
              <a:gd name="connsiteY369" fmla="*/ 322984 h 1990725"/>
              <a:gd name="connsiteX370" fmla="*/ 3893766 w 4627560"/>
              <a:gd name="connsiteY370" fmla="*/ 320668 h 1990725"/>
              <a:gd name="connsiteX371" fmla="*/ 3930813 w 4627560"/>
              <a:gd name="connsiteY371" fmla="*/ 343823 h 1990725"/>
              <a:gd name="connsiteX372" fmla="*/ 3972489 w 4627560"/>
              <a:gd name="connsiteY372" fmla="*/ 320668 h 1990725"/>
              <a:gd name="connsiteX373" fmla="*/ 4014166 w 4627560"/>
              <a:gd name="connsiteY373" fmla="*/ 369291 h 1990725"/>
              <a:gd name="connsiteX374" fmla="*/ 4014166 w 4627560"/>
              <a:gd name="connsiteY374" fmla="*/ 452644 h 1990725"/>
              <a:gd name="connsiteX375" fmla="*/ 3970173 w 4627560"/>
              <a:gd name="connsiteY375" fmla="*/ 452644 h 1990725"/>
              <a:gd name="connsiteX376" fmla="*/ 3970173 w 4627560"/>
              <a:gd name="connsiteY376" fmla="*/ 373921 h 1990725"/>
              <a:gd name="connsiteX377" fmla="*/ 3960912 w 4627560"/>
              <a:gd name="connsiteY377" fmla="*/ 357714 h 1990725"/>
              <a:gd name="connsiteX378" fmla="*/ 3937759 w 4627560"/>
              <a:gd name="connsiteY378" fmla="*/ 383182 h 1990725"/>
              <a:gd name="connsiteX379" fmla="*/ 3937759 w 4627560"/>
              <a:gd name="connsiteY379" fmla="*/ 399391 h 1990725"/>
              <a:gd name="connsiteX380" fmla="*/ 3937759 w 4627560"/>
              <a:gd name="connsiteY380" fmla="*/ 452644 h 1990725"/>
              <a:gd name="connsiteX381" fmla="*/ 3893766 w 4627560"/>
              <a:gd name="connsiteY381" fmla="*/ 452644 h 1990725"/>
              <a:gd name="connsiteX382" fmla="*/ 3893766 w 4627560"/>
              <a:gd name="connsiteY382" fmla="*/ 373921 h 1990725"/>
              <a:gd name="connsiteX383" fmla="*/ 3884505 w 4627560"/>
              <a:gd name="connsiteY383" fmla="*/ 357714 h 1990725"/>
              <a:gd name="connsiteX384" fmla="*/ 3861352 w 4627560"/>
              <a:gd name="connsiteY384" fmla="*/ 380868 h 1990725"/>
              <a:gd name="connsiteX385" fmla="*/ 3859036 w 4627560"/>
              <a:gd name="connsiteY385" fmla="*/ 397075 h 1990725"/>
              <a:gd name="connsiteX386" fmla="*/ 3859036 w 4627560"/>
              <a:gd name="connsiteY386" fmla="*/ 452644 h 1990725"/>
              <a:gd name="connsiteX387" fmla="*/ 3815045 w 4627560"/>
              <a:gd name="connsiteY387" fmla="*/ 452644 h 1990725"/>
              <a:gd name="connsiteX388" fmla="*/ 3815045 w 4627560"/>
              <a:gd name="connsiteY388" fmla="*/ 322984 h 1990725"/>
              <a:gd name="connsiteX389" fmla="*/ 3854406 w 4627560"/>
              <a:gd name="connsiteY389" fmla="*/ 322984 h 1990725"/>
              <a:gd name="connsiteX390" fmla="*/ 3854406 w 4627560"/>
              <a:gd name="connsiteY390" fmla="*/ 334561 h 1990725"/>
              <a:gd name="connsiteX391" fmla="*/ 3854406 w 4627560"/>
              <a:gd name="connsiteY391" fmla="*/ 343823 h 1990725"/>
              <a:gd name="connsiteX392" fmla="*/ 3893766 w 4627560"/>
              <a:gd name="connsiteY392" fmla="*/ 320668 h 1990725"/>
              <a:gd name="connsiteX393" fmla="*/ 3717799 w 4627560"/>
              <a:gd name="connsiteY393" fmla="*/ 320668 h 1990725"/>
              <a:gd name="connsiteX394" fmla="*/ 3777999 w 4627560"/>
              <a:gd name="connsiteY394" fmla="*/ 373921 h 1990725"/>
              <a:gd name="connsiteX395" fmla="*/ 3777999 w 4627560"/>
              <a:gd name="connsiteY395" fmla="*/ 452643 h 1990725"/>
              <a:gd name="connsiteX396" fmla="*/ 3738638 w 4627560"/>
              <a:gd name="connsiteY396" fmla="*/ 452643 h 1990725"/>
              <a:gd name="connsiteX397" fmla="*/ 3738638 w 4627560"/>
              <a:gd name="connsiteY397" fmla="*/ 445697 h 1990725"/>
              <a:gd name="connsiteX398" fmla="*/ 3738638 w 4627560"/>
              <a:gd name="connsiteY398" fmla="*/ 436436 h 1990725"/>
              <a:gd name="connsiteX399" fmla="*/ 3701592 w 4627560"/>
              <a:gd name="connsiteY399" fmla="*/ 454959 h 1990725"/>
              <a:gd name="connsiteX400" fmla="*/ 3657601 w 4627560"/>
              <a:gd name="connsiteY400" fmla="*/ 413282 h 1990725"/>
              <a:gd name="connsiteX401" fmla="*/ 3731692 w 4627560"/>
              <a:gd name="connsiteY401" fmla="*/ 371607 h 1990725"/>
              <a:gd name="connsiteX402" fmla="*/ 3713169 w 4627560"/>
              <a:gd name="connsiteY402" fmla="*/ 355398 h 1990725"/>
              <a:gd name="connsiteX403" fmla="*/ 3678438 w 4627560"/>
              <a:gd name="connsiteY403" fmla="*/ 366975 h 1990725"/>
              <a:gd name="connsiteX404" fmla="*/ 3662231 w 4627560"/>
              <a:gd name="connsiteY404" fmla="*/ 336875 h 1990725"/>
              <a:gd name="connsiteX405" fmla="*/ 3717799 w 4627560"/>
              <a:gd name="connsiteY405" fmla="*/ 320668 h 1990725"/>
              <a:gd name="connsiteX406" fmla="*/ 2187348 w 4627560"/>
              <a:gd name="connsiteY406" fmla="*/ 320668 h 1990725"/>
              <a:gd name="connsiteX407" fmla="*/ 2233655 w 4627560"/>
              <a:gd name="connsiteY407" fmla="*/ 334561 h 1990725"/>
              <a:gd name="connsiteX408" fmla="*/ 2219764 w 4627560"/>
              <a:gd name="connsiteY408" fmla="*/ 366975 h 1990725"/>
              <a:gd name="connsiteX409" fmla="*/ 2189664 w 4627560"/>
              <a:gd name="connsiteY409" fmla="*/ 355398 h 1990725"/>
              <a:gd name="connsiteX410" fmla="*/ 2175771 w 4627560"/>
              <a:gd name="connsiteY410" fmla="*/ 362345 h 1990725"/>
              <a:gd name="connsiteX411" fmla="*/ 2238287 w 4627560"/>
              <a:gd name="connsiteY411" fmla="*/ 415598 h 1990725"/>
              <a:gd name="connsiteX412" fmla="*/ 2185033 w 4627560"/>
              <a:gd name="connsiteY412" fmla="*/ 457275 h 1990725"/>
              <a:gd name="connsiteX413" fmla="*/ 2131780 w 4627560"/>
              <a:gd name="connsiteY413" fmla="*/ 438750 h 1990725"/>
              <a:gd name="connsiteX414" fmla="*/ 2150303 w 4627560"/>
              <a:gd name="connsiteY414" fmla="*/ 408652 h 1990725"/>
              <a:gd name="connsiteX415" fmla="*/ 2182718 w 4627560"/>
              <a:gd name="connsiteY415" fmla="*/ 422543 h 1990725"/>
              <a:gd name="connsiteX416" fmla="*/ 2196610 w 4627560"/>
              <a:gd name="connsiteY416" fmla="*/ 415598 h 1990725"/>
              <a:gd name="connsiteX417" fmla="*/ 2134096 w 4627560"/>
              <a:gd name="connsiteY417" fmla="*/ 360030 h 1990725"/>
              <a:gd name="connsiteX418" fmla="*/ 2187348 w 4627560"/>
              <a:gd name="connsiteY418" fmla="*/ 320668 h 1990725"/>
              <a:gd name="connsiteX419" fmla="*/ 1564521 w 4627560"/>
              <a:gd name="connsiteY419" fmla="*/ 320668 h 1990725"/>
              <a:gd name="connsiteX420" fmla="*/ 1610828 w 4627560"/>
              <a:gd name="connsiteY420" fmla="*/ 369291 h 1990725"/>
              <a:gd name="connsiteX421" fmla="*/ 1610828 w 4627560"/>
              <a:gd name="connsiteY421" fmla="*/ 452644 h 1990725"/>
              <a:gd name="connsiteX422" fmla="*/ 1569152 w 4627560"/>
              <a:gd name="connsiteY422" fmla="*/ 452644 h 1990725"/>
              <a:gd name="connsiteX423" fmla="*/ 1569152 w 4627560"/>
              <a:gd name="connsiteY423" fmla="*/ 376237 h 1990725"/>
              <a:gd name="connsiteX424" fmla="*/ 1555260 w 4627560"/>
              <a:gd name="connsiteY424" fmla="*/ 360030 h 1990725"/>
              <a:gd name="connsiteX425" fmla="*/ 1529791 w 4627560"/>
              <a:gd name="connsiteY425" fmla="*/ 378553 h 1990725"/>
              <a:gd name="connsiteX426" fmla="*/ 1527475 w 4627560"/>
              <a:gd name="connsiteY426" fmla="*/ 394760 h 1990725"/>
              <a:gd name="connsiteX427" fmla="*/ 1527475 w 4627560"/>
              <a:gd name="connsiteY427" fmla="*/ 452644 h 1990725"/>
              <a:gd name="connsiteX428" fmla="*/ 1483484 w 4627560"/>
              <a:gd name="connsiteY428" fmla="*/ 452644 h 1990725"/>
              <a:gd name="connsiteX429" fmla="*/ 1483484 w 4627560"/>
              <a:gd name="connsiteY429" fmla="*/ 322984 h 1990725"/>
              <a:gd name="connsiteX430" fmla="*/ 1522846 w 4627560"/>
              <a:gd name="connsiteY430" fmla="*/ 322984 h 1990725"/>
              <a:gd name="connsiteX431" fmla="*/ 1522846 w 4627560"/>
              <a:gd name="connsiteY431" fmla="*/ 334561 h 1990725"/>
              <a:gd name="connsiteX432" fmla="*/ 1522846 w 4627560"/>
              <a:gd name="connsiteY432" fmla="*/ 343823 h 1990725"/>
              <a:gd name="connsiteX433" fmla="*/ 1564521 w 4627560"/>
              <a:gd name="connsiteY433" fmla="*/ 320668 h 1990725"/>
              <a:gd name="connsiteX434" fmla="*/ 1145442 w 4627560"/>
              <a:gd name="connsiteY434" fmla="*/ 320668 h 1990725"/>
              <a:gd name="connsiteX435" fmla="*/ 1191749 w 4627560"/>
              <a:gd name="connsiteY435" fmla="*/ 334561 h 1990725"/>
              <a:gd name="connsiteX436" fmla="*/ 1175542 w 4627560"/>
              <a:gd name="connsiteY436" fmla="*/ 366975 h 1990725"/>
              <a:gd name="connsiteX437" fmla="*/ 1145442 w 4627560"/>
              <a:gd name="connsiteY437" fmla="*/ 355398 h 1990725"/>
              <a:gd name="connsiteX438" fmla="*/ 1131549 w 4627560"/>
              <a:gd name="connsiteY438" fmla="*/ 362345 h 1990725"/>
              <a:gd name="connsiteX439" fmla="*/ 1194065 w 4627560"/>
              <a:gd name="connsiteY439" fmla="*/ 415598 h 1990725"/>
              <a:gd name="connsiteX440" fmla="*/ 1140811 w 4627560"/>
              <a:gd name="connsiteY440" fmla="*/ 457275 h 1990725"/>
              <a:gd name="connsiteX441" fmla="*/ 1087558 w 4627560"/>
              <a:gd name="connsiteY441" fmla="*/ 438750 h 1990725"/>
              <a:gd name="connsiteX442" fmla="*/ 1108397 w 4627560"/>
              <a:gd name="connsiteY442" fmla="*/ 408652 h 1990725"/>
              <a:gd name="connsiteX443" fmla="*/ 1140811 w 4627560"/>
              <a:gd name="connsiteY443" fmla="*/ 422543 h 1990725"/>
              <a:gd name="connsiteX444" fmla="*/ 1154703 w 4627560"/>
              <a:gd name="connsiteY444" fmla="*/ 415598 h 1990725"/>
              <a:gd name="connsiteX445" fmla="*/ 1092190 w 4627560"/>
              <a:gd name="connsiteY445" fmla="*/ 360030 h 1990725"/>
              <a:gd name="connsiteX446" fmla="*/ 1145442 w 4627560"/>
              <a:gd name="connsiteY446" fmla="*/ 320668 h 1990725"/>
              <a:gd name="connsiteX447" fmla="*/ 1018099 w 4627560"/>
              <a:gd name="connsiteY447" fmla="*/ 320668 h 1990725"/>
              <a:gd name="connsiteX448" fmla="*/ 1062090 w 4627560"/>
              <a:gd name="connsiteY448" fmla="*/ 320668 h 1990725"/>
              <a:gd name="connsiteX449" fmla="*/ 1062090 w 4627560"/>
              <a:gd name="connsiteY449" fmla="*/ 452643 h 1990725"/>
              <a:gd name="connsiteX450" fmla="*/ 1020415 w 4627560"/>
              <a:gd name="connsiteY450" fmla="*/ 452643 h 1990725"/>
              <a:gd name="connsiteX451" fmla="*/ 1020415 w 4627560"/>
              <a:gd name="connsiteY451" fmla="*/ 441066 h 1990725"/>
              <a:gd name="connsiteX452" fmla="*/ 1020415 w 4627560"/>
              <a:gd name="connsiteY452" fmla="*/ 431805 h 1990725"/>
              <a:gd name="connsiteX453" fmla="*/ 978738 w 4627560"/>
              <a:gd name="connsiteY453" fmla="*/ 454959 h 1990725"/>
              <a:gd name="connsiteX454" fmla="*/ 932431 w 4627560"/>
              <a:gd name="connsiteY454" fmla="*/ 406336 h 1990725"/>
              <a:gd name="connsiteX455" fmla="*/ 932431 w 4627560"/>
              <a:gd name="connsiteY455" fmla="*/ 322984 h 1990725"/>
              <a:gd name="connsiteX456" fmla="*/ 976422 w 4627560"/>
              <a:gd name="connsiteY456" fmla="*/ 322984 h 1990725"/>
              <a:gd name="connsiteX457" fmla="*/ 976422 w 4627560"/>
              <a:gd name="connsiteY457" fmla="*/ 399391 h 1990725"/>
              <a:gd name="connsiteX458" fmla="*/ 990315 w 4627560"/>
              <a:gd name="connsiteY458" fmla="*/ 415598 h 1990725"/>
              <a:gd name="connsiteX459" fmla="*/ 1018099 w 4627560"/>
              <a:gd name="connsiteY459" fmla="*/ 378552 h 1990725"/>
              <a:gd name="connsiteX460" fmla="*/ 1018099 w 4627560"/>
              <a:gd name="connsiteY460" fmla="*/ 320668 h 1990725"/>
              <a:gd name="connsiteX461" fmla="*/ 774986 w 4627560"/>
              <a:gd name="connsiteY461" fmla="*/ 320668 h 1990725"/>
              <a:gd name="connsiteX462" fmla="*/ 812032 w 4627560"/>
              <a:gd name="connsiteY462" fmla="*/ 343823 h 1990725"/>
              <a:gd name="connsiteX463" fmla="*/ 853708 w 4627560"/>
              <a:gd name="connsiteY463" fmla="*/ 320668 h 1990725"/>
              <a:gd name="connsiteX464" fmla="*/ 895385 w 4627560"/>
              <a:gd name="connsiteY464" fmla="*/ 369291 h 1990725"/>
              <a:gd name="connsiteX465" fmla="*/ 895385 w 4627560"/>
              <a:gd name="connsiteY465" fmla="*/ 452644 h 1990725"/>
              <a:gd name="connsiteX466" fmla="*/ 851393 w 4627560"/>
              <a:gd name="connsiteY466" fmla="*/ 452644 h 1990725"/>
              <a:gd name="connsiteX467" fmla="*/ 851393 w 4627560"/>
              <a:gd name="connsiteY467" fmla="*/ 373921 h 1990725"/>
              <a:gd name="connsiteX468" fmla="*/ 842131 w 4627560"/>
              <a:gd name="connsiteY468" fmla="*/ 357714 h 1990725"/>
              <a:gd name="connsiteX469" fmla="*/ 818979 w 4627560"/>
              <a:gd name="connsiteY469" fmla="*/ 383182 h 1990725"/>
              <a:gd name="connsiteX470" fmla="*/ 818979 w 4627560"/>
              <a:gd name="connsiteY470" fmla="*/ 399391 h 1990725"/>
              <a:gd name="connsiteX471" fmla="*/ 818979 w 4627560"/>
              <a:gd name="connsiteY471" fmla="*/ 452644 h 1990725"/>
              <a:gd name="connsiteX472" fmla="*/ 774986 w 4627560"/>
              <a:gd name="connsiteY472" fmla="*/ 452644 h 1990725"/>
              <a:gd name="connsiteX473" fmla="*/ 774986 w 4627560"/>
              <a:gd name="connsiteY473" fmla="*/ 373921 h 1990725"/>
              <a:gd name="connsiteX474" fmla="*/ 765725 w 4627560"/>
              <a:gd name="connsiteY474" fmla="*/ 357714 h 1990725"/>
              <a:gd name="connsiteX475" fmla="*/ 742572 w 4627560"/>
              <a:gd name="connsiteY475" fmla="*/ 380868 h 1990725"/>
              <a:gd name="connsiteX476" fmla="*/ 740256 w 4627560"/>
              <a:gd name="connsiteY476" fmla="*/ 397075 h 1990725"/>
              <a:gd name="connsiteX477" fmla="*/ 740256 w 4627560"/>
              <a:gd name="connsiteY477" fmla="*/ 452644 h 1990725"/>
              <a:gd name="connsiteX478" fmla="*/ 696265 w 4627560"/>
              <a:gd name="connsiteY478" fmla="*/ 452644 h 1990725"/>
              <a:gd name="connsiteX479" fmla="*/ 696265 w 4627560"/>
              <a:gd name="connsiteY479" fmla="*/ 322984 h 1990725"/>
              <a:gd name="connsiteX480" fmla="*/ 735627 w 4627560"/>
              <a:gd name="connsiteY480" fmla="*/ 322984 h 1990725"/>
              <a:gd name="connsiteX481" fmla="*/ 735627 w 4627560"/>
              <a:gd name="connsiteY481" fmla="*/ 334561 h 1990725"/>
              <a:gd name="connsiteX482" fmla="*/ 735627 w 4627560"/>
              <a:gd name="connsiteY482" fmla="*/ 343823 h 1990725"/>
              <a:gd name="connsiteX483" fmla="*/ 774986 w 4627560"/>
              <a:gd name="connsiteY483" fmla="*/ 320668 h 1990725"/>
              <a:gd name="connsiteX484" fmla="*/ 615226 w 4627560"/>
              <a:gd name="connsiteY484" fmla="*/ 320668 h 1990725"/>
              <a:gd name="connsiteX485" fmla="*/ 661534 w 4627560"/>
              <a:gd name="connsiteY485" fmla="*/ 334561 h 1990725"/>
              <a:gd name="connsiteX486" fmla="*/ 647642 w 4627560"/>
              <a:gd name="connsiteY486" fmla="*/ 366975 h 1990725"/>
              <a:gd name="connsiteX487" fmla="*/ 617542 w 4627560"/>
              <a:gd name="connsiteY487" fmla="*/ 355398 h 1990725"/>
              <a:gd name="connsiteX488" fmla="*/ 603649 w 4627560"/>
              <a:gd name="connsiteY488" fmla="*/ 362345 h 1990725"/>
              <a:gd name="connsiteX489" fmla="*/ 666165 w 4627560"/>
              <a:gd name="connsiteY489" fmla="*/ 415598 h 1990725"/>
              <a:gd name="connsiteX490" fmla="*/ 612910 w 4627560"/>
              <a:gd name="connsiteY490" fmla="*/ 457275 h 1990725"/>
              <a:gd name="connsiteX491" fmla="*/ 559659 w 4627560"/>
              <a:gd name="connsiteY491" fmla="*/ 438750 h 1990725"/>
              <a:gd name="connsiteX492" fmla="*/ 578181 w 4627560"/>
              <a:gd name="connsiteY492" fmla="*/ 408652 h 1990725"/>
              <a:gd name="connsiteX493" fmla="*/ 610596 w 4627560"/>
              <a:gd name="connsiteY493" fmla="*/ 422543 h 1990725"/>
              <a:gd name="connsiteX494" fmla="*/ 624487 w 4627560"/>
              <a:gd name="connsiteY494" fmla="*/ 415598 h 1990725"/>
              <a:gd name="connsiteX495" fmla="*/ 561974 w 4627560"/>
              <a:gd name="connsiteY495" fmla="*/ 360030 h 1990725"/>
              <a:gd name="connsiteX496" fmla="*/ 615226 w 4627560"/>
              <a:gd name="connsiteY496" fmla="*/ 320668 h 1990725"/>
              <a:gd name="connsiteX497" fmla="*/ 473990 w 4627560"/>
              <a:gd name="connsiteY497" fmla="*/ 320668 h 1990725"/>
              <a:gd name="connsiteX498" fmla="*/ 534191 w 4627560"/>
              <a:gd name="connsiteY498" fmla="*/ 373921 h 1990725"/>
              <a:gd name="connsiteX499" fmla="*/ 534191 w 4627560"/>
              <a:gd name="connsiteY499" fmla="*/ 452643 h 1990725"/>
              <a:gd name="connsiteX500" fmla="*/ 494828 w 4627560"/>
              <a:gd name="connsiteY500" fmla="*/ 452643 h 1990725"/>
              <a:gd name="connsiteX501" fmla="*/ 494828 w 4627560"/>
              <a:gd name="connsiteY501" fmla="*/ 445697 h 1990725"/>
              <a:gd name="connsiteX502" fmla="*/ 494828 w 4627560"/>
              <a:gd name="connsiteY502" fmla="*/ 436436 h 1990725"/>
              <a:gd name="connsiteX503" fmla="*/ 457784 w 4627560"/>
              <a:gd name="connsiteY503" fmla="*/ 454959 h 1990725"/>
              <a:gd name="connsiteX504" fmla="*/ 413792 w 4627560"/>
              <a:gd name="connsiteY504" fmla="*/ 413282 h 1990725"/>
              <a:gd name="connsiteX505" fmla="*/ 487882 w 4627560"/>
              <a:gd name="connsiteY505" fmla="*/ 371607 h 1990725"/>
              <a:gd name="connsiteX506" fmla="*/ 469360 w 4627560"/>
              <a:gd name="connsiteY506" fmla="*/ 355398 h 1990725"/>
              <a:gd name="connsiteX507" fmla="*/ 434629 w 4627560"/>
              <a:gd name="connsiteY507" fmla="*/ 366975 h 1990725"/>
              <a:gd name="connsiteX508" fmla="*/ 418422 w 4627560"/>
              <a:gd name="connsiteY508" fmla="*/ 336875 h 1990725"/>
              <a:gd name="connsiteX509" fmla="*/ 473990 w 4627560"/>
              <a:gd name="connsiteY509" fmla="*/ 320668 h 1990725"/>
              <a:gd name="connsiteX510" fmla="*/ 3291774 w 4627560"/>
              <a:gd name="connsiteY510" fmla="*/ 318353 h 1990725"/>
              <a:gd name="connsiteX511" fmla="*/ 3351972 w 4627560"/>
              <a:gd name="connsiteY511" fmla="*/ 380867 h 1990725"/>
              <a:gd name="connsiteX512" fmla="*/ 3351972 w 4627560"/>
              <a:gd name="connsiteY512" fmla="*/ 394760 h 1990725"/>
              <a:gd name="connsiteX513" fmla="*/ 3268619 w 4627560"/>
              <a:gd name="connsiteY513" fmla="*/ 394760 h 1990725"/>
              <a:gd name="connsiteX514" fmla="*/ 3298719 w 4627560"/>
              <a:gd name="connsiteY514" fmla="*/ 417913 h 1990725"/>
              <a:gd name="connsiteX515" fmla="*/ 3335765 w 4627560"/>
              <a:gd name="connsiteY515" fmla="*/ 404021 h 1990725"/>
              <a:gd name="connsiteX516" fmla="*/ 3351972 w 4627560"/>
              <a:gd name="connsiteY516" fmla="*/ 434121 h 1990725"/>
              <a:gd name="connsiteX517" fmla="*/ 3296404 w 4627560"/>
              <a:gd name="connsiteY517" fmla="*/ 452644 h 1990725"/>
              <a:gd name="connsiteX518" fmla="*/ 3224628 w 4627560"/>
              <a:gd name="connsiteY518" fmla="*/ 383183 h 1990725"/>
              <a:gd name="connsiteX519" fmla="*/ 3291774 w 4627560"/>
              <a:gd name="connsiteY519" fmla="*/ 318353 h 1990725"/>
              <a:gd name="connsiteX520" fmla="*/ 2909739 w 4627560"/>
              <a:gd name="connsiteY520" fmla="*/ 318353 h 1990725"/>
              <a:gd name="connsiteX521" fmla="*/ 2983830 w 4627560"/>
              <a:gd name="connsiteY521" fmla="*/ 387814 h 1990725"/>
              <a:gd name="connsiteX522" fmla="*/ 2909739 w 4627560"/>
              <a:gd name="connsiteY522" fmla="*/ 454958 h 1990725"/>
              <a:gd name="connsiteX523" fmla="*/ 2835648 w 4627560"/>
              <a:gd name="connsiteY523" fmla="*/ 387814 h 1990725"/>
              <a:gd name="connsiteX524" fmla="*/ 2909739 w 4627560"/>
              <a:gd name="connsiteY524" fmla="*/ 318353 h 1990725"/>
              <a:gd name="connsiteX525" fmla="*/ 2439724 w 4627560"/>
              <a:gd name="connsiteY525" fmla="*/ 318353 h 1990725"/>
              <a:gd name="connsiteX526" fmla="*/ 2490663 w 4627560"/>
              <a:gd name="connsiteY526" fmla="*/ 318353 h 1990725"/>
              <a:gd name="connsiteX527" fmla="*/ 2509185 w 4627560"/>
              <a:gd name="connsiteY527" fmla="*/ 378553 h 1990725"/>
              <a:gd name="connsiteX528" fmla="*/ 2513815 w 4627560"/>
              <a:gd name="connsiteY528" fmla="*/ 399390 h 1990725"/>
              <a:gd name="connsiteX529" fmla="*/ 2518447 w 4627560"/>
              <a:gd name="connsiteY529" fmla="*/ 380867 h 1990725"/>
              <a:gd name="connsiteX530" fmla="*/ 2534654 w 4627560"/>
              <a:gd name="connsiteY530" fmla="*/ 320669 h 1990725"/>
              <a:gd name="connsiteX531" fmla="*/ 2583277 w 4627560"/>
              <a:gd name="connsiteY531" fmla="*/ 320669 h 1990725"/>
              <a:gd name="connsiteX532" fmla="*/ 2530022 w 4627560"/>
              <a:gd name="connsiteY532" fmla="*/ 466536 h 1990725"/>
              <a:gd name="connsiteX533" fmla="*/ 2474454 w 4627560"/>
              <a:gd name="connsiteY533" fmla="*/ 505897 h 1990725"/>
              <a:gd name="connsiteX534" fmla="*/ 2444354 w 4627560"/>
              <a:gd name="connsiteY534" fmla="*/ 496636 h 1990725"/>
              <a:gd name="connsiteX535" fmla="*/ 2458247 w 4627560"/>
              <a:gd name="connsiteY535" fmla="*/ 464220 h 1990725"/>
              <a:gd name="connsiteX536" fmla="*/ 2472138 w 4627560"/>
              <a:gd name="connsiteY536" fmla="*/ 468852 h 1990725"/>
              <a:gd name="connsiteX537" fmla="*/ 2492977 w 4627560"/>
              <a:gd name="connsiteY537" fmla="*/ 454959 h 1990725"/>
              <a:gd name="connsiteX538" fmla="*/ 2495293 w 4627560"/>
              <a:gd name="connsiteY538" fmla="*/ 448013 h 1990725"/>
              <a:gd name="connsiteX539" fmla="*/ 2439724 w 4627560"/>
              <a:gd name="connsiteY539" fmla="*/ 318353 h 1990725"/>
              <a:gd name="connsiteX540" fmla="*/ 1937291 w 4627560"/>
              <a:gd name="connsiteY540" fmla="*/ 318353 h 1990725"/>
              <a:gd name="connsiteX541" fmla="*/ 1997489 w 4627560"/>
              <a:gd name="connsiteY541" fmla="*/ 380867 h 1990725"/>
              <a:gd name="connsiteX542" fmla="*/ 1997489 w 4627560"/>
              <a:gd name="connsiteY542" fmla="*/ 394760 h 1990725"/>
              <a:gd name="connsiteX543" fmla="*/ 1914136 w 4627560"/>
              <a:gd name="connsiteY543" fmla="*/ 394760 h 1990725"/>
              <a:gd name="connsiteX544" fmla="*/ 1944236 w 4627560"/>
              <a:gd name="connsiteY544" fmla="*/ 417913 h 1990725"/>
              <a:gd name="connsiteX545" fmla="*/ 1981282 w 4627560"/>
              <a:gd name="connsiteY545" fmla="*/ 404021 h 1990725"/>
              <a:gd name="connsiteX546" fmla="*/ 1997489 w 4627560"/>
              <a:gd name="connsiteY546" fmla="*/ 434121 h 1990725"/>
              <a:gd name="connsiteX547" fmla="*/ 1941921 w 4627560"/>
              <a:gd name="connsiteY547" fmla="*/ 452644 h 1990725"/>
              <a:gd name="connsiteX548" fmla="*/ 1870145 w 4627560"/>
              <a:gd name="connsiteY548" fmla="*/ 383183 h 1990725"/>
              <a:gd name="connsiteX549" fmla="*/ 1937291 w 4627560"/>
              <a:gd name="connsiteY549" fmla="*/ 318353 h 1990725"/>
              <a:gd name="connsiteX550" fmla="*/ 2717566 w 4627560"/>
              <a:gd name="connsiteY550" fmla="*/ 309092 h 1990725"/>
              <a:gd name="connsiteX551" fmla="*/ 2717566 w 4627560"/>
              <a:gd name="connsiteY551" fmla="*/ 353083 h 1990725"/>
              <a:gd name="connsiteX552" fmla="*/ 2736089 w 4627560"/>
              <a:gd name="connsiteY552" fmla="*/ 353083 h 1990725"/>
              <a:gd name="connsiteX553" fmla="*/ 2759241 w 4627560"/>
              <a:gd name="connsiteY553" fmla="*/ 329930 h 1990725"/>
              <a:gd name="connsiteX554" fmla="*/ 2731457 w 4627560"/>
              <a:gd name="connsiteY554" fmla="*/ 309092 h 1990725"/>
              <a:gd name="connsiteX555" fmla="*/ 2717566 w 4627560"/>
              <a:gd name="connsiteY555" fmla="*/ 309092 h 1990725"/>
              <a:gd name="connsiteX556" fmla="*/ 3132014 w 4627560"/>
              <a:gd name="connsiteY556" fmla="*/ 288253 h 1990725"/>
              <a:gd name="connsiteX557" fmla="*/ 3173691 w 4627560"/>
              <a:gd name="connsiteY557" fmla="*/ 288253 h 1990725"/>
              <a:gd name="connsiteX558" fmla="*/ 3173691 w 4627560"/>
              <a:gd name="connsiteY558" fmla="*/ 325299 h 1990725"/>
              <a:gd name="connsiteX559" fmla="*/ 3201475 w 4627560"/>
              <a:gd name="connsiteY559" fmla="*/ 325299 h 1990725"/>
              <a:gd name="connsiteX560" fmla="*/ 3201475 w 4627560"/>
              <a:gd name="connsiteY560" fmla="*/ 360029 h 1990725"/>
              <a:gd name="connsiteX561" fmla="*/ 3173691 w 4627560"/>
              <a:gd name="connsiteY561" fmla="*/ 360029 h 1990725"/>
              <a:gd name="connsiteX562" fmla="*/ 3173691 w 4627560"/>
              <a:gd name="connsiteY562" fmla="*/ 399390 h 1990725"/>
              <a:gd name="connsiteX563" fmla="*/ 3196844 w 4627560"/>
              <a:gd name="connsiteY563" fmla="*/ 415597 h 1990725"/>
              <a:gd name="connsiteX564" fmla="*/ 3203791 w 4627560"/>
              <a:gd name="connsiteY564" fmla="*/ 415597 h 1990725"/>
              <a:gd name="connsiteX565" fmla="*/ 3203791 w 4627560"/>
              <a:gd name="connsiteY565" fmla="*/ 454958 h 1990725"/>
              <a:gd name="connsiteX566" fmla="*/ 3192214 w 4627560"/>
              <a:gd name="connsiteY566" fmla="*/ 454958 h 1990725"/>
              <a:gd name="connsiteX567" fmla="*/ 3129698 w 4627560"/>
              <a:gd name="connsiteY567" fmla="*/ 406336 h 1990725"/>
              <a:gd name="connsiteX568" fmla="*/ 3129698 w 4627560"/>
              <a:gd name="connsiteY568" fmla="*/ 360029 h 1990725"/>
              <a:gd name="connsiteX569" fmla="*/ 3113491 w 4627560"/>
              <a:gd name="connsiteY569" fmla="*/ 360029 h 1990725"/>
              <a:gd name="connsiteX570" fmla="*/ 3113491 w 4627560"/>
              <a:gd name="connsiteY570" fmla="*/ 325299 h 1990725"/>
              <a:gd name="connsiteX571" fmla="*/ 3132014 w 4627560"/>
              <a:gd name="connsiteY571" fmla="*/ 325299 h 1990725"/>
              <a:gd name="connsiteX572" fmla="*/ 3132014 w 4627560"/>
              <a:gd name="connsiteY572" fmla="*/ 288253 h 1990725"/>
              <a:gd name="connsiteX573" fmla="*/ 3020878 w 4627560"/>
              <a:gd name="connsiteY573" fmla="*/ 288253 h 1990725"/>
              <a:gd name="connsiteX574" fmla="*/ 3062555 w 4627560"/>
              <a:gd name="connsiteY574" fmla="*/ 288253 h 1990725"/>
              <a:gd name="connsiteX575" fmla="*/ 3062555 w 4627560"/>
              <a:gd name="connsiteY575" fmla="*/ 325299 h 1990725"/>
              <a:gd name="connsiteX576" fmla="*/ 3090339 w 4627560"/>
              <a:gd name="connsiteY576" fmla="*/ 325299 h 1990725"/>
              <a:gd name="connsiteX577" fmla="*/ 3090339 w 4627560"/>
              <a:gd name="connsiteY577" fmla="*/ 360029 h 1990725"/>
              <a:gd name="connsiteX578" fmla="*/ 3062555 w 4627560"/>
              <a:gd name="connsiteY578" fmla="*/ 360029 h 1990725"/>
              <a:gd name="connsiteX579" fmla="*/ 3062555 w 4627560"/>
              <a:gd name="connsiteY579" fmla="*/ 399390 h 1990725"/>
              <a:gd name="connsiteX580" fmla="*/ 3085708 w 4627560"/>
              <a:gd name="connsiteY580" fmla="*/ 415597 h 1990725"/>
              <a:gd name="connsiteX581" fmla="*/ 3092655 w 4627560"/>
              <a:gd name="connsiteY581" fmla="*/ 415597 h 1990725"/>
              <a:gd name="connsiteX582" fmla="*/ 3092655 w 4627560"/>
              <a:gd name="connsiteY582" fmla="*/ 454958 h 1990725"/>
              <a:gd name="connsiteX583" fmla="*/ 3081078 w 4627560"/>
              <a:gd name="connsiteY583" fmla="*/ 454958 h 1990725"/>
              <a:gd name="connsiteX584" fmla="*/ 3018562 w 4627560"/>
              <a:gd name="connsiteY584" fmla="*/ 406336 h 1990725"/>
              <a:gd name="connsiteX585" fmla="*/ 3018562 w 4627560"/>
              <a:gd name="connsiteY585" fmla="*/ 360029 h 1990725"/>
              <a:gd name="connsiteX586" fmla="*/ 3002355 w 4627560"/>
              <a:gd name="connsiteY586" fmla="*/ 360029 h 1990725"/>
              <a:gd name="connsiteX587" fmla="*/ 3002355 w 4627560"/>
              <a:gd name="connsiteY587" fmla="*/ 325299 h 1990725"/>
              <a:gd name="connsiteX588" fmla="*/ 3020878 w 4627560"/>
              <a:gd name="connsiteY588" fmla="*/ 325299 h 1990725"/>
              <a:gd name="connsiteX589" fmla="*/ 3020878 w 4627560"/>
              <a:gd name="connsiteY589" fmla="*/ 288253 h 1990725"/>
              <a:gd name="connsiteX590" fmla="*/ 2358685 w 4627560"/>
              <a:gd name="connsiteY590" fmla="*/ 288253 h 1990725"/>
              <a:gd name="connsiteX591" fmla="*/ 2400360 w 4627560"/>
              <a:gd name="connsiteY591" fmla="*/ 288253 h 1990725"/>
              <a:gd name="connsiteX592" fmla="*/ 2400360 w 4627560"/>
              <a:gd name="connsiteY592" fmla="*/ 325299 h 1990725"/>
              <a:gd name="connsiteX593" fmla="*/ 2428146 w 4627560"/>
              <a:gd name="connsiteY593" fmla="*/ 325299 h 1990725"/>
              <a:gd name="connsiteX594" fmla="*/ 2428146 w 4627560"/>
              <a:gd name="connsiteY594" fmla="*/ 360029 h 1990725"/>
              <a:gd name="connsiteX595" fmla="*/ 2400360 w 4627560"/>
              <a:gd name="connsiteY595" fmla="*/ 360029 h 1990725"/>
              <a:gd name="connsiteX596" fmla="*/ 2400360 w 4627560"/>
              <a:gd name="connsiteY596" fmla="*/ 399390 h 1990725"/>
              <a:gd name="connsiteX597" fmla="*/ 2423515 w 4627560"/>
              <a:gd name="connsiteY597" fmla="*/ 415597 h 1990725"/>
              <a:gd name="connsiteX598" fmla="*/ 2430460 w 4627560"/>
              <a:gd name="connsiteY598" fmla="*/ 415597 h 1990725"/>
              <a:gd name="connsiteX599" fmla="*/ 2430460 w 4627560"/>
              <a:gd name="connsiteY599" fmla="*/ 454958 h 1990725"/>
              <a:gd name="connsiteX600" fmla="*/ 2418885 w 4627560"/>
              <a:gd name="connsiteY600" fmla="*/ 454958 h 1990725"/>
              <a:gd name="connsiteX601" fmla="*/ 2356369 w 4627560"/>
              <a:gd name="connsiteY601" fmla="*/ 406336 h 1990725"/>
              <a:gd name="connsiteX602" fmla="*/ 2356369 w 4627560"/>
              <a:gd name="connsiteY602" fmla="*/ 360029 h 1990725"/>
              <a:gd name="connsiteX603" fmla="*/ 2340162 w 4627560"/>
              <a:gd name="connsiteY603" fmla="*/ 360029 h 1990725"/>
              <a:gd name="connsiteX604" fmla="*/ 2340162 w 4627560"/>
              <a:gd name="connsiteY604" fmla="*/ 325299 h 1990725"/>
              <a:gd name="connsiteX605" fmla="*/ 2358685 w 4627560"/>
              <a:gd name="connsiteY605" fmla="*/ 325299 h 1990725"/>
              <a:gd name="connsiteX606" fmla="*/ 2358685 w 4627560"/>
              <a:gd name="connsiteY606" fmla="*/ 288253 h 1990725"/>
              <a:gd name="connsiteX607" fmla="*/ 2673575 w 4627560"/>
              <a:gd name="connsiteY607" fmla="*/ 272046 h 1990725"/>
              <a:gd name="connsiteX608" fmla="*/ 2733773 w 4627560"/>
              <a:gd name="connsiteY608" fmla="*/ 272046 h 1990725"/>
              <a:gd name="connsiteX609" fmla="*/ 2768504 w 4627560"/>
              <a:gd name="connsiteY609" fmla="*/ 276678 h 1990725"/>
              <a:gd name="connsiteX610" fmla="*/ 2803234 w 4627560"/>
              <a:gd name="connsiteY610" fmla="*/ 329930 h 1990725"/>
              <a:gd name="connsiteX611" fmla="*/ 2775450 w 4627560"/>
              <a:gd name="connsiteY611" fmla="*/ 378553 h 1990725"/>
              <a:gd name="connsiteX612" fmla="*/ 2782396 w 4627560"/>
              <a:gd name="connsiteY612" fmla="*/ 390128 h 1990725"/>
              <a:gd name="connsiteX613" fmla="*/ 2819441 w 4627560"/>
              <a:gd name="connsiteY613" fmla="*/ 452644 h 1990725"/>
              <a:gd name="connsiteX614" fmla="*/ 2770819 w 4627560"/>
              <a:gd name="connsiteY614" fmla="*/ 452644 h 1990725"/>
              <a:gd name="connsiteX615" fmla="*/ 2738405 w 4627560"/>
              <a:gd name="connsiteY615" fmla="*/ 390128 h 1990725"/>
              <a:gd name="connsiteX616" fmla="*/ 2717566 w 4627560"/>
              <a:gd name="connsiteY616" fmla="*/ 390128 h 1990725"/>
              <a:gd name="connsiteX617" fmla="*/ 2717566 w 4627560"/>
              <a:gd name="connsiteY617" fmla="*/ 452644 h 1990725"/>
              <a:gd name="connsiteX618" fmla="*/ 2673575 w 4627560"/>
              <a:gd name="connsiteY618" fmla="*/ 452644 h 1990725"/>
              <a:gd name="connsiteX619" fmla="*/ 2673575 w 4627560"/>
              <a:gd name="connsiteY619" fmla="*/ 272046 h 1990725"/>
              <a:gd name="connsiteX620" fmla="*/ 2268387 w 4627560"/>
              <a:gd name="connsiteY620" fmla="*/ 272046 h 1990725"/>
              <a:gd name="connsiteX621" fmla="*/ 2312378 w 4627560"/>
              <a:gd name="connsiteY621" fmla="*/ 272046 h 1990725"/>
              <a:gd name="connsiteX622" fmla="*/ 2312378 w 4627560"/>
              <a:gd name="connsiteY622" fmla="*/ 306776 h 1990725"/>
              <a:gd name="connsiteX623" fmla="*/ 2268387 w 4627560"/>
              <a:gd name="connsiteY623" fmla="*/ 306776 h 1990725"/>
              <a:gd name="connsiteX624" fmla="*/ 2268387 w 4627560"/>
              <a:gd name="connsiteY624" fmla="*/ 272046 h 1990725"/>
              <a:gd name="connsiteX625" fmla="*/ 1650191 w 4627560"/>
              <a:gd name="connsiteY625" fmla="*/ 272046 h 1990725"/>
              <a:gd name="connsiteX626" fmla="*/ 1694182 w 4627560"/>
              <a:gd name="connsiteY626" fmla="*/ 272046 h 1990725"/>
              <a:gd name="connsiteX627" fmla="*/ 1694182 w 4627560"/>
              <a:gd name="connsiteY627" fmla="*/ 306776 h 1990725"/>
              <a:gd name="connsiteX628" fmla="*/ 1650191 w 4627560"/>
              <a:gd name="connsiteY628" fmla="*/ 306776 h 1990725"/>
              <a:gd name="connsiteX629" fmla="*/ 1650191 w 4627560"/>
              <a:gd name="connsiteY629" fmla="*/ 272046 h 1990725"/>
              <a:gd name="connsiteX630" fmla="*/ 1288995 w 4627560"/>
              <a:gd name="connsiteY630" fmla="*/ 272046 h 1990725"/>
              <a:gd name="connsiteX631" fmla="*/ 1332986 w 4627560"/>
              <a:gd name="connsiteY631" fmla="*/ 272046 h 1990725"/>
              <a:gd name="connsiteX632" fmla="*/ 1332986 w 4627560"/>
              <a:gd name="connsiteY632" fmla="*/ 387815 h 1990725"/>
              <a:gd name="connsiteX633" fmla="*/ 1365402 w 4627560"/>
              <a:gd name="connsiteY633" fmla="*/ 417913 h 1990725"/>
              <a:gd name="connsiteX634" fmla="*/ 1397817 w 4627560"/>
              <a:gd name="connsiteY634" fmla="*/ 387815 h 1990725"/>
              <a:gd name="connsiteX635" fmla="*/ 1397817 w 4627560"/>
              <a:gd name="connsiteY635" fmla="*/ 272046 h 1990725"/>
              <a:gd name="connsiteX636" fmla="*/ 1441809 w 4627560"/>
              <a:gd name="connsiteY636" fmla="*/ 272046 h 1990725"/>
              <a:gd name="connsiteX637" fmla="*/ 1441809 w 4627560"/>
              <a:gd name="connsiteY637" fmla="*/ 387815 h 1990725"/>
              <a:gd name="connsiteX638" fmla="*/ 1365402 w 4627560"/>
              <a:gd name="connsiteY638" fmla="*/ 457274 h 1990725"/>
              <a:gd name="connsiteX639" fmla="*/ 1288995 w 4627560"/>
              <a:gd name="connsiteY639" fmla="*/ 387815 h 1990725"/>
              <a:gd name="connsiteX640" fmla="*/ 1288995 w 4627560"/>
              <a:gd name="connsiteY640" fmla="*/ 272046 h 1990725"/>
              <a:gd name="connsiteX641" fmla="*/ 156786 w 4627560"/>
              <a:gd name="connsiteY641" fmla="*/ 272046 h 1990725"/>
              <a:gd name="connsiteX642" fmla="*/ 270239 w 4627560"/>
              <a:gd name="connsiteY642" fmla="*/ 272046 h 1990725"/>
              <a:gd name="connsiteX643" fmla="*/ 270239 w 4627560"/>
              <a:gd name="connsiteY643" fmla="*/ 311407 h 1990725"/>
              <a:gd name="connsiteX644" fmla="*/ 200777 w 4627560"/>
              <a:gd name="connsiteY644" fmla="*/ 311407 h 1990725"/>
              <a:gd name="connsiteX645" fmla="*/ 200777 w 4627560"/>
              <a:gd name="connsiteY645" fmla="*/ 343821 h 1990725"/>
              <a:gd name="connsiteX646" fmla="*/ 256346 w 4627560"/>
              <a:gd name="connsiteY646" fmla="*/ 343821 h 1990725"/>
              <a:gd name="connsiteX647" fmla="*/ 256346 w 4627560"/>
              <a:gd name="connsiteY647" fmla="*/ 383183 h 1990725"/>
              <a:gd name="connsiteX648" fmla="*/ 200777 w 4627560"/>
              <a:gd name="connsiteY648" fmla="*/ 383183 h 1990725"/>
              <a:gd name="connsiteX649" fmla="*/ 200777 w 4627560"/>
              <a:gd name="connsiteY649" fmla="*/ 417912 h 1990725"/>
              <a:gd name="connsiteX650" fmla="*/ 274869 w 4627560"/>
              <a:gd name="connsiteY650" fmla="*/ 417912 h 1990725"/>
              <a:gd name="connsiteX651" fmla="*/ 274869 w 4627560"/>
              <a:gd name="connsiteY651" fmla="*/ 452644 h 1990725"/>
              <a:gd name="connsiteX652" fmla="*/ 156786 w 4627560"/>
              <a:gd name="connsiteY652" fmla="*/ 452644 h 1990725"/>
              <a:gd name="connsiteX653" fmla="*/ 156786 w 4627560"/>
              <a:gd name="connsiteY653" fmla="*/ 272046 h 1990725"/>
              <a:gd name="connsiteX654" fmla="*/ 3583509 w 4627560"/>
              <a:gd name="connsiteY654" fmla="*/ 269730 h 1990725"/>
              <a:gd name="connsiteX655" fmla="*/ 3627500 w 4627560"/>
              <a:gd name="connsiteY655" fmla="*/ 269730 h 1990725"/>
              <a:gd name="connsiteX656" fmla="*/ 3627500 w 4627560"/>
              <a:gd name="connsiteY656" fmla="*/ 452644 h 1990725"/>
              <a:gd name="connsiteX657" fmla="*/ 3585825 w 4627560"/>
              <a:gd name="connsiteY657" fmla="*/ 452644 h 1990725"/>
              <a:gd name="connsiteX658" fmla="*/ 3585825 w 4627560"/>
              <a:gd name="connsiteY658" fmla="*/ 443383 h 1990725"/>
              <a:gd name="connsiteX659" fmla="*/ 3585825 w 4627560"/>
              <a:gd name="connsiteY659" fmla="*/ 436435 h 1990725"/>
              <a:gd name="connsiteX660" fmla="*/ 3548779 w 4627560"/>
              <a:gd name="connsiteY660" fmla="*/ 454958 h 1990725"/>
              <a:gd name="connsiteX661" fmla="*/ 3488579 w 4627560"/>
              <a:gd name="connsiteY661" fmla="*/ 385499 h 1990725"/>
              <a:gd name="connsiteX662" fmla="*/ 3548779 w 4627560"/>
              <a:gd name="connsiteY662" fmla="*/ 318353 h 1990725"/>
              <a:gd name="connsiteX663" fmla="*/ 3583509 w 4627560"/>
              <a:gd name="connsiteY663" fmla="*/ 329930 h 1990725"/>
              <a:gd name="connsiteX664" fmla="*/ 3583509 w 4627560"/>
              <a:gd name="connsiteY664" fmla="*/ 322983 h 1990725"/>
              <a:gd name="connsiteX665" fmla="*/ 3583509 w 4627560"/>
              <a:gd name="connsiteY665" fmla="*/ 269730 h 1990725"/>
              <a:gd name="connsiteX666" fmla="*/ 0 w 4627560"/>
              <a:gd name="connsiteY666" fmla="*/ 1990725 h 1990725"/>
              <a:gd name="connsiteX667" fmla="*/ 4627560 w 4627560"/>
              <a:gd name="connsiteY667" fmla="*/ 0 h 1990725"/>
              <a:gd name="connsiteX668" fmla="*/ 4627560 w 4627560"/>
              <a:gd name="connsiteY668" fmla="*/ 1990725 h 1990725"/>
              <a:gd name="connsiteX669" fmla="*/ 0 w 4627560"/>
              <a:gd name="connsiteY669" fmla="*/ 1990725 h 1990725"/>
              <a:gd name="connsiteX0" fmla="*/ 1853937 w 4627560"/>
              <a:gd name="connsiteY0" fmla="*/ 365826 h 1720995"/>
              <a:gd name="connsiteX1" fmla="*/ 1819207 w 4627560"/>
              <a:gd name="connsiteY1" fmla="*/ 382035 h 1720995"/>
              <a:gd name="connsiteX2" fmla="*/ 1835414 w 4627560"/>
              <a:gd name="connsiteY2" fmla="*/ 395926 h 1720995"/>
              <a:gd name="connsiteX3" fmla="*/ 1858569 w 4627560"/>
              <a:gd name="connsiteY3" fmla="*/ 368142 h 1720995"/>
              <a:gd name="connsiteX4" fmla="*/ 1858569 w 4627560"/>
              <a:gd name="connsiteY4" fmla="*/ 365826 h 1720995"/>
              <a:gd name="connsiteX5" fmla="*/ 1853937 w 4627560"/>
              <a:gd name="connsiteY5" fmla="*/ 365826 h 1720995"/>
              <a:gd name="connsiteX6" fmla="*/ 392950 w 4627560"/>
              <a:gd name="connsiteY6" fmla="*/ 365826 h 1720995"/>
              <a:gd name="connsiteX7" fmla="*/ 358220 w 4627560"/>
              <a:gd name="connsiteY7" fmla="*/ 382035 h 1720995"/>
              <a:gd name="connsiteX8" fmla="*/ 374427 w 4627560"/>
              <a:gd name="connsiteY8" fmla="*/ 395926 h 1720995"/>
              <a:gd name="connsiteX9" fmla="*/ 397582 w 4627560"/>
              <a:gd name="connsiteY9" fmla="*/ 368142 h 1720995"/>
              <a:gd name="connsiteX10" fmla="*/ 397582 w 4627560"/>
              <a:gd name="connsiteY10" fmla="*/ 365826 h 1720995"/>
              <a:gd name="connsiteX11" fmla="*/ 392950 w 4627560"/>
              <a:gd name="connsiteY11" fmla="*/ 365826 h 1720995"/>
              <a:gd name="connsiteX12" fmla="*/ 1379291 w 4627560"/>
              <a:gd name="connsiteY12" fmla="*/ 331096 h 1720995"/>
              <a:gd name="connsiteX13" fmla="*/ 1351506 w 4627560"/>
              <a:gd name="connsiteY13" fmla="*/ 363512 h 1720995"/>
              <a:gd name="connsiteX14" fmla="*/ 1376975 w 4627560"/>
              <a:gd name="connsiteY14" fmla="*/ 395926 h 1720995"/>
              <a:gd name="connsiteX15" fmla="*/ 1404759 w 4627560"/>
              <a:gd name="connsiteY15" fmla="*/ 363512 h 1720995"/>
              <a:gd name="connsiteX16" fmla="*/ 1379291 w 4627560"/>
              <a:gd name="connsiteY16" fmla="*/ 331096 h 1720995"/>
              <a:gd name="connsiteX17" fmla="*/ 812029 w 4627560"/>
              <a:gd name="connsiteY17" fmla="*/ 328783 h 1720995"/>
              <a:gd name="connsiteX18" fmla="*/ 786560 w 4627560"/>
              <a:gd name="connsiteY18" fmla="*/ 358881 h 1720995"/>
              <a:gd name="connsiteX19" fmla="*/ 814344 w 4627560"/>
              <a:gd name="connsiteY19" fmla="*/ 391296 h 1720995"/>
              <a:gd name="connsiteX20" fmla="*/ 837498 w 4627560"/>
              <a:gd name="connsiteY20" fmla="*/ 358881 h 1720995"/>
              <a:gd name="connsiteX21" fmla="*/ 812029 w 4627560"/>
              <a:gd name="connsiteY21" fmla="*/ 328783 h 1720995"/>
              <a:gd name="connsiteX22" fmla="*/ 2127149 w 4627560"/>
              <a:gd name="connsiteY22" fmla="*/ 326467 h 1720995"/>
              <a:gd name="connsiteX23" fmla="*/ 2101680 w 4627560"/>
              <a:gd name="connsiteY23" fmla="*/ 349620 h 1720995"/>
              <a:gd name="connsiteX24" fmla="*/ 2147987 w 4627560"/>
              <a:gd name="connsiteY24" fmla="*/ 349620 h 1720995"/>
              <a:gd name="connsiteX25" fmla="*/ 2127149 w 4627560"/>
              <a:gd name="connsiteY25" fmla="*/ 326467 h 1720995"/>
              <a:gd name="connsiteX26" fmla="*/ 1138495 w 4627560"/>
              <a:gd name="connsiteY26" fmla="*/ 307943 h 1720995"/>
              <a:gd name="connsiteX27" fmla="*/ 1163963 w 4627560"/>
              <a:gd name="connsiteY27" fmla="*/ 307943 h 1720995"/>
              <a:gd name="connsiteX28" fmla="*/ 1163963 w 4627560"/>
              <a:gd name="connsiteY28" fmla="*/ 414448 h 1720995"/>
              <a:gd name="connsiteX29" fmla="*/ 1138495 w 4627560"/>
              <a:gd name="connsiteY29" fmla="*/ 414448 h 1720995"/>
              <a:gd name="connsiteX30" fmla="*/ 1138495 w 4627560"/>
              <a:gd name="connsiteY30" fmla="*/ 307943 h 1720995"/>
              <a:gd name="connsiteX31" fmla="*/ 573548 w 4627560"/>
              <a:gd name="connsiteY31" fmla="*/ 307943 h 1720995"/>
              <a:gd name="connsiteX32" fmla="*/ 599016 w 4627560"/>
              <a:gd name="connsiteY32" fmla="*/ 307943 h 1720995"/>
              <a:gd name="connsiteX33" fmla="*/ 599016 w 4627560"/>
              <a:gd name="connsiteY33" fmla="*/ 414448 h 1720995"/>
              <a:gd name="connsiteX34" fmla="*/ 573548 w 4627560"/>
              <a:gd name="connsiteY34" fmla="*/ 414448 h 1720995"/>
              <a:gd name="connsiteX35" fmla="*/ 573548 w 4627560"/>
              <a:gd name="connsiteY35" fmla="*/ 307943 h 1720995"/>
              <a:gd name="connsiteX36" fmla="*/ 2261441 w 4627560"/>
              <a:gd name="connsiteY36" fmla="*/ 305628 h 1720995"/>
              <a:gd name="connsiteX37" fmla="*/ 2266071 w 4627560"/>
              <a:gd name="connsiteY37" fmla="*/ 305628 h 1720995"/>
              <a:gd name="connsiteX38" fmla="*/ 2266071 w 4627560"/>
              <a:gd name="connsiteY38" fmla="*/ 331097 h 1720995"/>
              <a:gd name="connsiteX39" fmla="*/ 2259125 w 4627560"/>
              <a:gd name="connsiteY39" fmla="*/ 331097 h 1720995"/>
              <a:gd name="connsiteX40" fmla="*/ 2229025 w 4627560"/>
              <a:gd name="connsiteY40" fmla="*/ 354251 h 1720995"/>
              <a:gd name="connsiteX41" fmla="*/ 2226710 w 4627560"/>
              <a:gd name="connsiteY41" fmla="*/ 370458 h 1720995"/>
              <a:gd name="connsiteX42" fmla="*/ 2226710 w 4627560"/>
              <a:gd name="connsiteY42" fmla="*/ 414449 h 1720995"/>
              <a:gd name="connsiteX43" fmla="*/ 2201241 w 4627560"/>
              <a:gd name="connsiteY43" fmla="*/ 414449 h 1720995"/>
              <a:gd name="connsiteX44" fmla="*/ 2201241 w 4627560"/>
              <a:gd name="connsiteY44" fmla="*/ 307944 h 1720995"/>
              <a:gd name="connsiteX45" fmla="*/ 2226710 w 4627560"/>
              <a:gd name="connsiteY45" fmla="*/ 307944 h 1720995"/>
              <a:gd name="connsiteX46" fmla="*/ 2226710 w 4627560"/>
              <a:gd name="connsiteY46" fmla="*/ 326467 h 1720995"/>
              <a:gd name="connsiteX47" fmla="*/ 2226710 w 4627560"/>
              <a:gd name="connsiteY47" fmla="*/ 333412 h 1720995"/>
              <a:gd name="connsiteX48" fmla="*/ 2261441 w 4627560"/>
              <a:gd name="connsiteY48" fmla="*/ 305628 h 1720995"/>
              <a:gd name="connsiteX49" fmla="*/ 2129464 w 4627560"/>
              <a:gd name="connsiteY49" fmla="*/ 305628 h 1720995"/>
              <a:gd name="connsiteX50" fmla="*/ 2175771 w 4627560"/>
              <a:gd name="connsiteY50" fmla="*/ 356567 h 1720995"/>
              <a:gd name="connsiteX51" fmla="*/ 2175771 w 4627560"/>
              <a:gd name="connsiteY51" fmla="*/ 365828 h 1720995"/>
              <a:gd name="connsiteX52" fmla="*/ 2101680 w 4627560"/>
              <a:gd name="connsiteY52" fmla="*/ 365828 h 1720995"/>
              <a:gd name="connsiteX53" fmla="*/ 2134096 w 4627560"/>
              <a:gd name="connsiteY53" fmla="*/ 393613 h 1720995"/>
              <a:gd name="connsiteX54" fmla="*/ 2164194 w 4627560"/>
              <a:gd name="connsiteY54" fmla="*/ 382035 h 1720995"/>
              <a:gd name="connsiteX55" fmla="*/ 2173455 w 4627560"/>
              <a:gd name="connsiteY55" fmla="*/ 400558 h 1720995"/>
              <a:gd name="connsiteX56" fmla="*/ 2131780 w 4627560"/>
              <a:gd name="connsiteY56" fmla="*/ 416765 h 1720995"/>
              <a:gd name="connsiteX57" fmla="*/ 2073896 w 4627560"/>
              <a:gd name="connsiteY57" fmla="*/ 361197 h 1720995"/>
              <a:gd name="connsiteX58" fmla="*/ 2129464 w 4627560"/>
              <a:gd name="connsiteY58" fmla="*/ 305628 h 1720995"/>
              <a:gd name="connsiteX59" fmla="*/ 1499691 w 4627560"/>
              <a:gd name="connsiteY59" fmla="*/ 305628 h 1720995"/>
              <a:gd name="connsiteX60" fmla="*/ 1534421 w 4627560"/>
              <a:gd name="connsiteY60" fmla="*/ 317205 h 1720995"/>
              <a:gd name="connsiteX61" fmla="*/ 1522843 w 4627560"/>
              <a:gd name="connsiteY61" fmla="*/ 338044 h 1720995"/>
              <a:gd name="connsiteX62" fmla="*/ 1497375 w 4627560"/>
              <a:gd name="connsiteY62" fmla="*/ 328783 h 1720995"/>
              <a:gd name="connsiteX63" fmla="*/ 1483484 w 4627560"/>
              <a:gd name="connsiteY63" fmla="*/ 338044 h 1720995"/>
              <a:gd name="connsiteX64" fmla="*/ 1534421 w 4627560"/>
              <a:gd name="connsiteY64" fmla="*/ 384351 h 1720995"/>
              <a:gd name="connsiteX65" fmla="*/ 1492745 w 4627560"/>
              <a:gd name="connsiteY65" fmla="*/ 416765 h 1720995"/>
              <a:gd name="connsiteX66" fmla="*/ 1451068 w 4627560"/>
              <a:gd name="connsiteY66" fmla="*/ 400558 h 1720995"/>
              <a:gd name="connsiteX67" fmla="*/ 1464961 w 4627560"/>
              <a:gd name="connsiteY67" fmla="*/ 384351 h 1720995"/>
              <a:gd name="connsiteX68" fmla="*/ 1495059 w 4627560"/>
              <a:gd name="connsiteY68" fmla="*/ 395927 h 1720995"/>
              <a:gd name="connsiteX69" fmla="*/ 1508952 w 4627560"/>
              <a:gd name="connsiteY69" fmla="*/ 386665 h 1720995"/>
              <a:gd name="connsiteX70" fmla="*/ 1458013 w 4627560"/>
              <a:gd name="connsiteY70" fmla="*/ 338044 h 1720995"/>
              <a:gd name="connsiteX71" fmla="*/ 1499691 w 4627560"/>
              <a:gd name="connsiteY71" fmla="*/ 305628 h 1720995"/>
              <a:gd name="connsiteX72" fmla="*/ 1261207 w 4627560"/>
              <a:gd name="connsiteY72" fmla="*/ 305628 h 1720995"/>
              <a:gd name="connsiteX73" fmla="*/ 1298253 w 4627560"/>
              <a:gd name="connsiteY73" fmla="*/ 344990 h 1720995"/>
              <a:gd name="connsiteX74" fmla="*/ 1298253 w 4627560"/>
              <a:gd name="connsiteY74" fmla="*/ 414449 h 1720995"/>
              <a:gd name="connsiteX75" fmla="*/ 1272784 w 4627560"/>
              <a:gd name="connsiteY75" fmla="*/ 414449 h 1720995"/>
              <a:gd name="connsiteX76" fmla="*/ 1272784 w 4627560"/>
              <a:gd name="connsiteY76" fmla="*/ 351935 h 1720995"/>
              <a:gd name="connsiteX77" fmla="*/ 1256577 w 4627560"/>
              <a:gd name="connsiteY77" fmla="*/ 331097 h 1720995"/>
              <a:gd name="connsiteX78" fmla="*/ 1228793 w 4627560"/>
              <a:gd name="connsiteY78" fmla="*/ 351935 h 1720995"/>
              <a:gd name="connsiteX79" fmla="*/ 1226477 w 4627560"/>
              <a:gd name="connsiteY79" fmla="*/ 365828 h 1720995"/>
              <a:gd name="connsiteX80" fmla="*/ 1226477 w 4627560"/>
              <a:gd name="connsiteY80" fmla="*/ 414449 h 1720995"/>
              <a:gd name="connsiteX81" fmla="*/ 1198693 w 4627560"/>
              <a:gd name="connsiteY81" fmla="*/ 414449 h 1720995"/>
              <a:gd name="connsiteX82" fmla="*/ 1198693 w 4627560"/>
              <a:gd name="connsiteY82" fmla="*/ 307944 h 1720995"/>
              <a:gd name="connsiteX83" fmla="*/ 1224161 w 4627560"/>
              <a:gd name="connsiteY83" fmla="*/ 307944 h 1720995"/>
              <a:gd name="connsiteX84" fmla="*/ 1224161 w 4627560"/>
              <a:gd name="connsiteY84" fmla="*/ 321835 h 1720995"/>
              <a:gd name="connsiteX85" fmla="*/ 1224161 w 4627560"/>
              <a:gd name="connsiteY85" fmla="*/ 328783 h 1720995"/>
              <a:gd name="connsiteX86" fmla="*/ 1261207 w 4627560"/>
              <a:gd name="connsiteY86" fmla="*/ 305628 h 1720995"/>
              <a:gd name="connsiteX87" fmla="*/ 805083 w 4627560"/>
              <a:gd name="connsiteY87" fmla="*/ 305628 h 1720995"/>
              <a:gd name="connsiteX88" fmla="*/ 837498 w 4627560"/>
              <a:gd name="connsiteY88" fmla="*/ 319521 h 1720995"/>
              <a:gd name="connsiteX89" fmla="*/ 837498 w 4627560"/>
              <a:gd name="connsiteY89" fmla="*/ 317205 h 1720995"/>
              <a:gd name="connsiteX90" fmla="*/ 837498 w 4627560"/>
              <a:gd name="connsiteY90" fmla="*/ 307944 h 1720995"/>
              <a:gd name="connsiteX91" fmla="*/ 862967 w 4627560"/>
              <a:gd name="connsiteY91" fmla="*/ 307944 h 1720995"/>
              <a:gd name="connsiteX92" fmla="*/ 862967 w 4627560"/>
              <a:gd name="connsiteY92" fmla="*/ 407503 h 1720995"/>
              <a:gd name="connsiteX93" fmla="*/ 807399 w 4627560"/>
              <a:gd name="connsiteY93" fmla="*/ 458442 h 1720995"/>
              <a:gd name="connsiteX94" fmla="*/ 770353 w 4627560"/>
              <a:gd name="connsiteY94" fmla="*/ 449180 h 1720995"/>
              <a:gd name="connsiteX95" fmla="*/ 777299 w 4627560"/>
              <a:gd name="connsiteY95" fmla="*/ 428342 h 1720995"/>
              <a:gd name="connsiteX96" fmla="*/ 807399 w 4627560"/>
              <a:gd name="connsiteY96" fmla="*/ 435288 h 1720995"/>
              <a:gd name="connsiteX97" fmla="*/ 837498 w 4627560"/>
              <a:gd name="connsiteY97" fmla="*/ 409819 h 1720995"/>
              <a:gd name="connsiteX98" fmla="*/ 837498 w 4627560"/>
              <a:gd name="connsiteY98" fmla="*/ 402874 h 1720995"/>
              <a:gd name="connsiteX99" fmla="*/ 837498 w 4627560"/>
              <a:gd name="connsiteY99" fmla="*/ 398242 h 1720995"/>
              <a:gd name="connsiteX100" fmla="*/ 807399 w 4627560"/>
              <a:gd name="connsiteY100" fmla="*/ 412135 h 1720995"/>
              <a:gd name="connsiteX101" fmla="*/ 758776 w 4627560"/>
              <a:gd name="connsiteY101" fmla="*/ 358881 h 1720995"/>
              <a:gd name="connsiteX102" fmla="*/ 805083 w 4627560"/>
              <a:gd name="connsiteY102" fmla="*/ 305628 h 1720995"/>
              <a:gd name="connsiteX103" fmla="*/ 696261 w 4627560"/>
              <a:gd name="connsiteY103" fmla="*/ 305628 h 1720995"/>
              <a:gd name="connsiteX104" fmla="*/ 733306 w 4627560"/>
              <a:gd name="connsiteY104" fmla="*/ 344990 h 1720995"/>
              <a:gd name="connsiteX105" fmla="*/ 733306 w 4627560"/>
              <a:gd name="connsiteY105" fmla="*/ 414449 h 1720995"/>
              <a:gd name="connsiteX106" fmla="*/ 707838 w 4627560"/>
              <a:gd name="connsiteY106" fmla="*/ 414449 h 1720995"/>
              <a:gd name="connsiteX107" fmla="*/ 707838 w 4627560"/>
              <a:gd name="connsiteY107" fmla="*/ 351935 h 1720995"/>
              <a:gd name="connsiteX108" fmla="*/ 691631 w 4627560"/>
              <a:gd name="connsiteY108" fmla="*/ 331097 h 1720995"/>
              <a:gd name="connsiteX109" fmla="*/ 663846 w 4627560"/>
              <a:gd name="connsiteY109" fmla="*/ 351935 h 1720995"/>
              <a:gd name="connsiteX110" fmla="*/ 661531 w 4627560"/>
              <a:gd name="connsiteY110" fmla="*/ 365828 h 1720995"/>
              <a:gd name="connsiteX111" fmla="*/ 661531 w 4627560"/>
              <a:gd name="connsiteY111" fmla="*/ 414449 h 1720995"/>
              <a:gd name="connsiteX112" fmla="*/ 636062 w 4627560"/>
              <a:gd name="connsiteY112" fmla="*/ 414449 h 1720995"/>
              <a:gd name="connsiteX113" fmla="*/ 636062 w 4627560"/>
              <a:gd name="connsiteY113" fmla="*/ 307944 h 1720995"/>
              <a:gd name="connsiteX114" fmla="*/ 659215 w 4627560"/>
              <a:gd name="connsiteY114" fmla="*/ 307944 h 1720995"/>
              <a:gd name="connsiteX115" fmla="*/ 659215 w 4627560"/>
              <a:gd name="connsiteY115" fmla="*/ 321835 h 1720995"/>
              <a:gd name="connsiteX116" fmla="*/ 659215 w 4627560"/>
              <a:gd name="connsiteY116" fmla="*/ 328783 h 1720995"/>
              <a:gd name="connsiteX117" fmla="*/ 696261 w 4627560"/>
              <a:gd name="connsiteY117" fmla="*/ 305628 h 1720995"/>
              <a:gd name="connsiteX118" fmla="*/ 1842362 w 4627560"/>
              <a:gd name="connsiteY118" fmla="*/ 303312 h 1720995"/>
              <a:gd name="connsiteX119" fmla="*/ 1886353 w 4627560"/>
              <a:gd name="connsiteY119" fmla="*/ 344989 h 1720995"/>
              <a:gd name="connsiteX120" fmla="*/ 1886353 w 4627560"/>
              <a:gd name="connsiteY120" fmla="*/ 414449 h 1720995"/>
              <a:gd name="connsiteX121" fmla="*/ 1860884 w 4627560"/>
              <a:gd name="connsiteY121" fmla="*/ 414449 h 1720995"/>
              <a:gd name="connsiteX122" fmla="*/ 1860884 w 4627560"/>
              <a:gd name="connsiteY122" fmla="*/ 405188 h 1720995"/>
              <a:gd name="connsiteX123" fmla="*/ 1860884 w 4627560"/>
              <a:gd name="connsiteY123" fmla="*/ 398242 h 1720995"/>
              <a:gd name="connsiteX124" fmla="*/ 1828469 w 4627560"/>
              <a:gd name="connsiteY124" fmla="*/ 416765 h 1720995"/>
              <a:gd name="connsiteX125" fmla="*/ 1791423 w 4627560"/>
              <a:gd name="connsiteY125" fmla="*/ 384349 h 1720995"/>
              <a:gd name="connsiteX126" fmla="*/ 1856253 w 4627560"/>
              <a:gd name="connsiteY126" fmla="*/ 347304 h 1720995"/>
              <a:gd name="connsiteX127" fmla="*/ 1860884 w 4627560"/>
              <a:gd name="connsiteY127" fmla="*/ 347304 h 1720995"/>
              <a:gd name="connsiteX128" fmla="*/ 1860884 w 4627560"/>
              <a:gd name="connsiteY128" fmla="*/ 344989 h 1720995"/>
              <a:gd name="connsiteX129" fmla="*/ 1840046 w 4627560"/>
              <a:gd name="connsiteY129" fmla="*/ 326465 h 1720995"/>
              <a:gd name="connsiteX130" fmla="*/ 1809946 w 4627560"/>
              <a:gd name="connsiteY130" fmla="*/ 335728 h 1720995"/>
              <a:gd name="connsiteX131" fmla="*/ 1800685 w 4627560"/>
              <a:gd name="connsiteY131" fmla="*/ 317205 h 1720995"/>
              <a:gd name="connsiteX132" fmla="*/ 1842362 w 4627560"/>
              <a:gd name="connsiteY132" fmla="*/ 303312 h 1720995"/>
              <a:gd name="connsiteX133" fmla="*/ 379059 w 4627560"/>
              <a:gd name="connsiteY133" fmla="*/ 303312 h 1720995"/>
              <a:gd name="connsiteX134" fmla="*/ 423050 w 4627560"/>
              <a:gd name="connsiteY134" fmla="*/ 344989 h 1720995"/>
              <a:gd name="connsiteX135" fmla="*/ 423050 w 4627560"/>
              <a:gd name="connsiteY135" fmla="*/ 414449 h 1720995"/>
              <a:gd name="connsiteX136" fmla="*/ 397582 w 4627560"/>
              <a:gd name="connsiteY136" fmla="*/ 414449 h 1720995"/>
              <a:gd name="connsiteX137" fmla="*/ 397582 w 4627560"/>
              <a:gd name="connsiteY137" fmla="*/ 405188 h 1720995"/>
              <a:gd name="connsiteX138" fmla="*/ 397582 w 4627560"/>
              <a:gd name="connsiteY138" fmla="*/ 398242 h 1720995"/>
              <a:gd name="connsiteX139" fmla="*/ 365166 w 4627560"/>
              <a:gd name="connsiteY139" fmla="*/ 416765 h 1720995"/>
              <a:gd name="connsiteX140" fmla="*/ 328120 w 4627560"/>
              <a:gd name="connsiteY140" fmla="*/ 384349 h 1720995"/>
              <a:gd name="connsiteX141" fmla="*/ 392950 w 4627560"/>
              <a:gd name="connsiteY141" fmla="*/ 347304 h 1720995"/>
              <a:gd name="connsiteX142" fmla="*/ 397582 w 4627560"/>
              <a:gd name="connsiteY142" fmla="*/ 347304 h 1720995"/>
              <a:gd name="connsiteX143" fmla="*/ 397582 w 4627560"/>
              <a:gd name="connsiteY143" fmla="*/ 344989 h 1720995"/>
              <a:gd name="connsiteX144" fmla="*/ 376743 w 4627560"/>
              <a:gd name="connsiteY144" fmla="*/ 326465 h 1720995"/>
              <a:gd name="connsiteX145" fmla="*/ 346643 w 4627560"/>
              <a:gd name="connsiteY145" fmla="*/ 335728 h 1720995"/>
              <a:gd name="connsiteX146" fmla="*/ 337381 w 4627560"/>
              <a:gd name="connsiteY146" fmla="*/ 317205 h 1720995"/>
              <a:gd name="connsiteX147" fmla="*/ 379059 w 4627560"/>
              <a:gd name="connsiteY147" fmla="*/ 303312 h 1720995"/>
              <a:gd name="connsiteX148" fmla="*/ 2004437 w 4627560"/>
              <a:gd name="connsiteY148" fmla="*/ 280158 h 1720995"/>
              <a:gd name="connsiteX149" fmla="*/ 2029906 w 4627560"/>
              <a:gd name="connsiteY149" fmla="*/ 280158 h 1720995"/>
              <a:gd name="connsiteX150" fmla="*/ 2029906 w 4627560"/>
              <a:gd name="connsiteY150" fmla="*/ 310258 h 1720995"/>
              <a:gd name="connsiteX151" fmla="*/ 2053058 w 4627560"/>
              <a:gd name="connsiteY151" fmla="*/ 310258 h 1720995"/>
              <a:gd name="connsiteX152" fmla="*/ 2053058 w 4627560"/>
              <a:gd name="connsiteY152" fmla="*/ 331097 h 1720995"/>
              <a:gd name="connsiteX153" fmla="*/ 2029906 w 4627560"/>
              <a:gd name="connsiteY153" fmla="*/ 331097 h 1720995"/>
              <a:gd name="connsiteX154" fmla="*/ 2029906 w 4627560"/>
              <a:gd name="connsiteY154" fmla="*/ 372772 h 1720995"/>
              <a:gd name="connsiteX155" fmla="*/ 2050744 w 4627560"/>
              <a:gd name="connsiteY155" fmla="*/ 393611 h 1720995"/>
              <a:gd name="connsiteX156" fmla="*/ 2055374 w 4627560"/>
              <a:gd name="connsiteY156" fmla="*/ 393611 h 1720995"/>
              <a:gd name="connsiteX157" fmla="*/ 2055374 w 4627560"/>
              <a:gd name="connsiteY157" fmla="*/ 416763 h 1720995"/>
              <a:gd name="connsiteX158" fmla="*/ 2046113 w 4627560"/>
              <a:gd name="connsiteY158" fmla="*/ 416763 h 1720995"/>
              <a:gd name="connsiteX159" fmla="*/ 2002121 w 4627560"/>
              <a:gd name="connsiteY159" fmla="*/ 377404 h 1720995"/>
              <a:gd name="connsiteX160" fmla="*/ 2002121 w 4627560"/>
              <a:gd name="connsiteY160" fmla="*/ 331097 h 1720995"/>
              <a:gd name="connsiteX161" fmla="*/ 1990544 w 4627560"/>
              <a:gd name="connsiteY161" fmla="*/ 331097 h 1720995"/>
              <a:gd name="connsiteX162" fmla="*/ 1990544 w 4627560"/>
              <a:gd name="connsiteY162" fmla="*/ 310258 h 1720995"/>
              <a:gd name="connsiteX163" fmla="*/ 2004437 w 4627560"/>
              <a:gd name="connsiteY163" fmla="*/ 310258 h 1720995"/>
              <a:gd name="connsiteX164" fmla="*/ 2004437 w 4627560"/>
              <a:gd name="connsiteY164" fmla="*/ 280158 h 1720995"/>
              <a:gd name="connsiteX165" fmla="*/ 1921084 w 4627560"/>
              <a:gd name="connsiteY165" fmla="*/ 280158 h 1720995"/>
              <a:gd name="connsiteX166" fmla="*/ 1946553 w 4627560"/>
              <a:gd name="connsiteY166" fmla="*/ 280158 h 1720995"/>
              <a:gd name="connsiteX167" fmla="*/ 1946553 w 4627560"/>
              <a:gd name="connsiteY167" fmla="*/ 310258 h 1720995"/>
              <a:gd name="connsiteX168" fmla="*/ 1969705 w 4627560"/>
              <a:gd name="connsiteY168" fmla="*/ 310258 h 1720995"/>
              <a:gd name="connsiteX169" fmla="*/ 1969705 w 4627560"/>
              <a:gd name="connsiteY169" fmla="*/ 331097 h 1720995"/>
              <a:gd name="connsiteX170" fmla="*/ 1946553 w 4627560"/>
              <a:gd name="connsiteY170" fmla="*/ 331097 h 1720995"/>
              <a:gd name="connsiteX171" fmla="*/ 1946553 w 4627560"/>
              <a:gd name="connsiteY171" fmla="*/ 372772 h 1720995"/>
              <a:gd name="connsiteX172" fmla="*/ 1967391 w 4627560"/>
              <a:gd name="connsiteY172" fmla="*/ 393611 h 1720995"/>
              <a:gd name="connsiteX173" fmla="*/ 1972021 w 4627560"/>
              <a:gd name="connsiteY173" fmla="*/ 393611 h 1720995"/>
              <a:gd name="connsiteX174" fmla="*/ 1972021 w 4627560"/>
              <a:gd name="connsiteY174" fmla="*/ 416763 h 1720995"/>
              <a:gd name="connsiteX175" fmla="*/ 1962760 w 4627560"/>
              <a:gd name="connsiteY175" fmla="*/ 416763 h 1720995"/>
              <a:gd name="connsiteX176" fmla="*/ 1918768 w 4627560"/>
              <a:gd name="connsiteY176" fmla="*/ 377404 h 1720995"/>
              <a:gd name="connsiteX177" fmla="*/ 1918768 w 4627560"/>
              <a:gd name="connsiteY177" fmla="*/ 331097 h 1720995"/>
              <a:gd name="connsiteX178" fmla="*/ 1907191 w 4627560"/>
              <a:gd name="connsiteY178" fmla="*/ 331097 h 1720995"/>
              <a:gd name="connsiteX179" fmla="*/ 1907191 w 4627560"/>
              <a:gd name="connsiteY179" fmla="*/ 310258 h 1720995"/>
              <a:gd name="connsiteX180" fmla="*/ 1921084 w 4627560"/>
              <a:gd name="connsiteY180" fmla="*/ 310258 h 1720995"/>
              <a:gd name="connsiteX181" fmla="*/ 1921084 w 4627560"/>
              <a:gd name="connsiteY181" fmla="*/ 280158 h 1720995"/>
              <a:gd name="connsiteX182" fmla="*/ 1627033 w 4627560"/>
              <a:gd name="connsiteY182" fmla="*/ 266266 h 1720995"/>
              <a:gd name="connsiteX183" fmla="*/ 1654818 w 4627560"/>
              <a:gd name="connsiteY183" fmla="*/ 266266 h 1720995"/>
              <a:gd name="connsiteX184" fmla="*/ 1684916 w 4627560"/>
              <a:gd name="connsiteY184" fmla="*/ 340357 h 1720995"/>
              <a:gd name="connsiteX185" fmla="*/ 1691863 w 4627560"/>
              <a:gd name="connsiteY185" fmla="*/ 361196 h 1720995"/>
              <a:gd name="connsiteX186" fmla="*/ 1698809 w 4627560"/>
              <a:gd name="connsiteY186" fmla="*/ 340357 h 1720995"/>
              <a:gd name="connsiteX187" fmla="*/ 1728908 w 4627560"/>
              <a:gd name="connsiteY187" fmla="*/ 266266 h 1720995"/>
              <a:gd name="connsiteX188" fmla="*/ 1756693 w 4627560"/>
              <a:gd name="connsiteY188" fmla="*/ 266266 h 1720995"/>
              <a:gd name="connsiteX189" fmla="*/ 1768268 w 4627560"/>
              <a:gd name="connsiteY189" fmla="*/ 414448 h 1720995"/>
              <a:gd name="connsiteX190" fmla="*/ 1740484 w 4627560"/>
              <a:gd name="connsiteY190" fmla="*/ 414448 h 1720995"/>
              <a:gd name="connsiteX191" fmla="*/ 1733538 w 4627560"/>
              <a:gd name="connsiteY191" fmla="*/ 331096 h 1720995"/>
              <a:gd name="connsiteX192" fmla="*/ 1733538 w 4627560"/>
              <a:gd name="connsiteY192" fmla="*/ 307943 h 1720995"/>
              <a:gd name="connsiteX193" fmla="*/ 1726593 w 4627560"/>
              <a:gd name="connsiteY193" fmla="*/ 331096 h 1720995"/>
              <a:gd name="connsiteX194" fmla="*/ 1703439 w 4627560"/>
              <a:gd name="connsiteY194" fmla="*/ 388980 h 1720995"/>
              <a:gd name="connsiteX195" fmla="*/ 1680286 w 4627560"/>
              <a:gd name="connsiteY195" fmla="*/ 388980 h 1720995"/>
              <a:gd name="connsiteX196" fmla="*/ 1657132 w 4627560"/>
              <a:gd name="connsiteY196" fmla="*/ 331096 h 1720995"/>
              <a:gd name="connsiteX197" fmla="*/ 1647870 w 4627560"/>
              <a:gd name="connsiteY197" fmla="*/ 307943 h 1720995"/>
              <a:gd name="connsiteX198" fmla="*/ 1647870 w 4627560"/>
              <a:gd name="connsiteY198" fmla="*/ 331096 h 1720995"/>
              <a:gd name="connsiteX199" fmla="*/ 1640925 w 4627560"/>
              <a:gd name="connsiteY199" fmla="*/ 414448 h 1720995"/>
              <a:gd name="connsiteX200" fmla="*/ 1613141 w 4627560"/>
              <a:gd name="connsiteY200" fmla="*/ 414448 h 1720995"/>
              <a:gd name="connsiteX201" fmla="*/ 1627033 w 4627560"/>
              <a:gd name="connsiteY201" fmla="*/ 266266 h 1720995"/>
              <a:gd name="connsiteX202" fmla="*/ 1400129 w 4627560"/>
              <a:gd name="connsiteY202" fmla="*/ 266266 h 1720995"/>
              <a:gd name="connsiteX203" fmla="*/ 1425598 w 4627560"/>
              <a:gd name="connsiteY203" fmla="*/ 266266 h 1720995"/>
              <a:gd name="connsiteX204" fmla="*/ 1425598 w 4627560"/>
              <a:gd name="connsiteY204" fmla="*/ 414448 h 1720995"/>
              <a:gd name="connsiteX205" fmla="*/ 1400129 w 4627560"/>
              <a:gd name="connsiteY205" fmla="*/ 414448 h 1720995"/>
              <a:gd name="connsiteX206" fmla="*/ 1400129 w 4627560"/>
              <a:gd name="connsiteY206" fmla="*/ 405187 h 1720995"/>
              <a:gd name="connsiteX207" fmla="*/ 1400129 w 4627560"/>
              <a:gd name="connsiteY207" fmla="*/ 398241 h 1720995"/>
              <a:gd name="connsiteX208" fmla="*/ 1367713 w 4627560"/>
              <a:gd name="connsiteY208" fmla="*/ 416764 h 1720995"/>
              <a:gd name="connsiteX209" fmla="*/ 1321407 w 4627560"/>
              <a:gd name="connsiteY209" fmla="*/ 361196 h 1720995"/>
              <a:gd name="connsiteX210" fmla="*/ 1370029 w 4627560"/>
              <a:gd name="connsiteY210" fmla="*/ 305628 h 1720995"/>
              <a:gd name="connsiteX211" fmla="*/ 1400129 w 4627560"/>
              <a:gd name="connsiteY211" fmla="*/ 319519 h 1720995"/>
              <a:gd name="connsiteX212" fmla="*/ 1400129 w 4627560"/>
              <a:gd name="connsiteY212" fmla="*/ 312573 h 1720995"/>
              <a:gd name="connsiteX213" fmla="*/ 1400129 w 4627560"/>
              <a:gd name="connsiteY213" fmla="*/ 266266 h 1720995"/>
              <a:gd name="connsiteX214" fmla="*/ 1138495 w 4627560"/>
              <a:gd name="connsiteY214" fmla="*/ 266266 h 1720995"/>
              <a:gd name="connsiteX215" fmla="*/ 1163963 w 4627560"/>
              <a:gd name="connsiteY215" fmla="*/ 266266 h 1720995"/>
              <a:gd name="connsiteX216" fmla="*/ 1163963 w 4627560"/>
              <a:gd name="connsiteY216" fmla="*/ 289420 h 1720995"/>
              <a:gd name="connsiteX217" fmla="*/ 1138495 w 4627560"/>
              <a:gd name="connsiteY217" fmla="*/ 289420 h 1720995"/>
              <a:gd name="connsiteX218" fmla="*/ 1138495 w 4627560"/>
              <a:gd name="connsiteY218" fmla="*/ 266266 h 1720995"/>
              <a:gd name="connsiteX219" fmla="*/ 962528 w 4627560"/>
              <a:gd name="connsiteY219" fmla="*/ 266266 h 1720995"/>
              <a:gd name="connsiteX220" fmla="*/ 990312 w 4627560"/>
              <a:gd name="connsiteY220" fmla="*/ 266266 h 1720995"/>
              <a:gd name="connsiteX221" fmla="*/ 1020412 w 4627560"/>
              <a:gd name="connsiteY221" fmla="*/ 340357 h 1720995"/>
              <a:gd name="connsiteX222" fmla="*/ 1027358 w 4627560"/>
              <a:gd name="connsiteY222" fmla="*/ 361196 h 1720995"/>
              <a:gd name="connsiteX223" fmla="*/ 1034304 w 4627560"/>
              <a:gd name="connsiteY223" fmla="*/ 340357 h 1720995"/>
              <a:gd name="connsiteX224" fmla="*/ 1064404 w 4627560"/>
              <a:gd name="connsiteY224" fmla="*/ 266266 h 1720995"/>
              <a:gd name="connsiteX225" fmla="*/ 1092188 w 4627560"/>
              <a:gd name="connsiteY225" fmla="*/ 266266 h 1720995"/>
              <a:gd name="connsiteX226" fmla="*/ 1106079 w 4627560"/>
              <a:gd name="connsiteY226" fmla="*/ 414448 h 1720995"/>
              <a:gd name="connsiteX227" fmla="*/ 1078295 w 4627560"/>
              <a:gd name="connsiteY227" fmla="*/ 414448 h 1720995"/>
              <a:gd name="connsiteX228" fmla="*/ 1071349 w 4627560"/>
              <a:gd name="connsiteY228" fmla="*/ 331096 h 1720995"/>
              <a:gd name="connsiteX229" fmla="*/ 1071349 w 4627560"/>
              <a:gd name="connsiteY229" fmla="*/ 307943 h 1720995"/>
              <a:gd name="connsiteX230" fmla="*/ 1064404 w 4627560"/>
              <a:gd name="connsiteY230" fmla="*/ 331096 h 1720995"/>
              <a:gd name="connsiteX231" fmla="*/ 1041249 w 4627560"/>
              <a:gd name="connsiteY231" fmla="*/ 388980 h 1720995"/>
              <a:gd name="connsiteX232" fmla="*/ 1018097 w 4627560"/>
              <a:gd name="connsiteY232" fmla="*/ 388980 h 1720995"/>
              <a:gd name="connsiteX233" fmla="*/ 994942 w 4627560"/>
              <a:gd name="connsiteY233" fmla="*/ 331096 h 1720995"/>
              <a:gd name="connsiteX234" fmla="*/ 985681 w 4627560"/>
              <a:gd name="connsiteY234" fmla="*/ 307943 h 1720995"/>
              <a:gd name="connsiteX235" fmla="*/ 985681 w 4627560"/>
              <a:gd name="connsiteY235" fmla="*/ 331096 h 1720995"/>
              <a:gd name="connsiteX236" fmla="*/ 978735 w 4627560"/>
              <a:gd name="connsiteY236" fmla="*/ 414448 h 1720995"/>
              <a:gd name="connsiteX237" fmla="*/ 950951 w 4627560"/>
              <a:gd name="connsiteY237" fmla="*/ 414448 h 1720995"/>
              <a:gd name="connsiteX238" fmla="*/ 962528 w 4627560"/>
              <a:gd name="connsiteY238" fmla="*/ 266266 h 1720995"/>
              <a:gd name="connsiteX239" fmla="*/ 573548 w 4627560"/>
              <a:gd name="connsiteY239" fmla="*/ 266266 h 1720995"/>
              <a:gd name="connsiteX240" fmla="*/ 599016 w 4627560"/>
              <a:gd name="connsiteY240" fmla="*/ 266266 h 1720995"/>
              <a:gd name="connsiteX241" fmla="*/ 599016 w 4627560"/>
              <a:gd name="connsiteY241" fmla="*/ 289420 h 1720995"/>
              <a:gd name="connsiteX242" fmla="*/ 573548 w 4627560"/>
              <a:gd name="connsiteY242" fmla="*/ 289420 h 1720995"/>
              <a:gd name="connsiteX243" fmla="*/ 573548 w 4627560"/>
              <a:gd name="connsiteY243" fmla="*/ 266266 h 1720995"/>
              <a:gd name="connsiteX244" fmla="*/ 455465 w 4627560"/>
              <a:gd name="connsiteY244" fmla="*/ 266266 h 1720995"/>
              <a:gd name="connsiteX245" fmla="*/ 480933 w 4627560"/>
              <a:gd name="connsiteY245" fmla="*/ 266266 h 1720995"/>
              <a:gd name="connsiteX246" fmla="*/ 480933 w 4627560"/>
              <a:gd name="connsiteY246" fmla="*/ 344989 h 1720995"/>
              <a:gd name="connsiteX247" fmla="*/ 494826 w 4627560"/>
              <a:gd name="connsiteY247" fmla="*/ 344989 h 1720995"/>
              <a:gd name="connsiteX248" fmla="*/ 520294 w 4627560"/>
              <a:gd name="connsiteY248" fmla="*/ 307943 h 1720995"/>
              <a:gd name="connsiteX249" fmla="*/ 550395 w 4627560"/>
              <a:gd name="connsiteY249" fmla="*/ 307943 h 1720995"/>
              <a:gd name="connsiteX250" fmla="*/ 517978 w 4627560"/>
              <a:gd name="connsiteY250" fmla="*/ 356564 h 1720995"/>
              <a:gd name="connsiteX251" fmla="*/ 555024 w 4627560"/>
              <a:gd name="connsiteY251" fmla="*/ 414448 h 1720995"/>
              <a:gd name="connsiteX252" fmla="*/ 524926 w 4627560"/>
              <a:gd name="connsiteY252" fmla="*/ 414448 h 1720995"/>
              <a:gd name="connsiteX253" fmla="*/ 497142 w 4627560"/>
              <a:gd name="connsiteY253" fmla="*/ 368141 h 1720995"/>
              <a:gd name="connsiteX254" fmla="*/ 480933 w 4627560"/>
              <a:gd name="connsiteY254" fmla="*/ 368141 h 1720995"/>
              <a:gd name="connsiteX255" fmla="*/ 480933 w 4627560"/>
              <a:gd name="connsiteY255" fmla="*/ 414448 h 1720995"/>
              <a:gd name="connsiteX256" fmla="*/ 455465 w 4627560"/>
              <a:gd name="connsiteY256" fmla="*/ 414448 h 1720995"/>
              <a:gd name="connsiteX257" fmla="*/ 455465 w 4627560"/>
              <a:gd name="connsiteY257" fmla="*/ 266266 h 1720995"/>
              <a:gd name="connsiteX258" fmla="*/ 163729 w 4627560"/>
              <a:gd name="connsiteY258" fmla="*/ 266266 h 1720995"/>
              <a:gd name="connsiteX259" fmla="*/ 191513 w 4627560"/>
              <a:gd name="connsiteY259" fmla="*/ 266266 h 1720995"/>
              <a:gd name="connsiteX260" fmla="*/ 221613 w 4627560"/>
              <a:gd name="connsiteY260" fmla="*/ 340357 h 1720995"/>
              <a:gd name="connsiteX261" fmla="*/ 228559 w 4627560"/>
              <a:gd name="connsiteY261" fmla="*/ 361196 h 1720995"/>
              <a:gd name="connsiteX262" fmla="*/ 235505 w 4627560"/>
              <a:gd name="connsiteY262" fmla="*/ 340357 h 1720995"/>
              <a:gd name="connsiteX263" fmla="*/ 265605 w 4627560"/>
              <a:gd name="connsiteY263" fmla="*/ 266266 h 1720995"/>
              <a:gd name="connsiteX264" fmla="*/ 295705 w 4627560"/>
              <a:gd name="connsiteY264" fmla="*/ 266266 h 1720995"/>
              <a:gd name="connsiteX265" fmla="*/ 307282 w 4627560"/>
              <a:gd name="connsiteY265" fmla="*/ 414448 h 1720995"/>
              <a:gd name="connsiteX266" fmla="*/ 279496 w 4627560"/>
              <a:gd name="connsiteY266" fmla="*/ 414448 h 1720995"/>
              <a:gd name="connsiteX267" fmla="*/ 272550 w 4627560"/>
              <a:gd name="connsiteY267" fmla="*/ 331096 h 1720995"/>
              <a:gd name="connsiteX268" fmla="*/ 272550 w 4627560"/>
              <a:gd name="connsiteY268" fmla="*/ 307943 h 1720995"/>
              <a:gd name="connsiteX269" fmla="*/ 265605 w 4627560"/>
              <a:gd name="connsiteY269" fmla="*/ 331096 h 1720995"/>
              <a:gd name="connsiteX270" fmla="*/ 242450 w 4627560"/>
              <a:gd name="connsiteY270" fmla="*/ 388980 h 1720995"/>
              <a:gd name="connsiteX271" fmla="*/ 219298 w 4627560"/>
              <a:gd name="connsiteY271" fmla="*/ 388980 h 1720995"/>
              <a:gd name="connsiteX272" fmla="*/ 196143 w 4627560"/>
              <a:gd name="connsiteY272" fmla="*/ 331096 h 1720995"/>
              <a:gd name="connsiteX273" fmla="*/ 186882 w 4627560"/>
              <a:gd name="connsiteY273" fmla="*/ 307943 h 1720995"/>
              <a:gd name="connsiteX274" fmla="*/ 186882 w 4627560"/>
              <a:gd name="connsiteY274" fmla="*/ 331096 h 1720995"/>
              <a:gd name="connsiteX275" fmla="*/ 179937 w 4627560"/>
              <a:gd name="connsiteY275" fmla="*/ 414448 h 1720995"/>
              <a:gd name="connsiteX276" fmla="*/ 152152 w 4627560"/>
              <a:gd name="connsiteY276" fmla="*/ 414448 h 1720995"/>
              <a:gd name="connsiteX277" fmla="*/ 163729 w 4627560"/>
              <a:gd name="connsiteY277" fmla="*/ 266266 h 1720995"/>
              <a:gd name="connsiteX278" fmla="*/ 3727060 w 4627560"/>
              <a:gd name="connsiteY278" fmla="*/ 127345 h 1720995"/>
              <a:gd name="connsiteX279" fmla="*/ 3696961 w 4627560"/>
              <a:gd name="connsiteY279" fmla="*/ 141236 h 1720995"/>
              <a:gd name="connsiteX280" fmla="*/ 3710853 w 4627560"/>
              <a:gd name="connsiteY280" fmla="*/ 152813 h 1720995"/>
              <a:gd name="connsiteX281" fmla="*/ 3731692 w 4627560"/>
              <a:gd name="connsiteY281" fmla="*/ 129661 h 1720995"/>
              <a:gd name="connsiteX282" fmla="*/ 3731692 w 4627560"/>
              <a:gd name="connsiteY282" fmla="*/ 127345 h 1720995"/>
              <a:gd name="connsiteX283" fmla="*/ 3727060 w 4627560"/>
              <a:gd name="connsiteY283" fmla="*/ 127345 h 1720995"/>
              <a:gd name="connsiteX284" fmla="*/ 485567 w 4627560"/>
              <a:gd name="connsiteY284" fmla="*/ 127345 h 1720995"/>
              <a:gd name="connsiteX285" fmla="*/ 455467 w 4627560"/>
              <a:gd name="connsiteY285" fmla="*/ 141236 h 1720995"/>
              <a:gd name="connsiteX286" fmla="*/ 469360 w 4627560"/>
              <a:gd name="connsiteY286" fmla="*/ 152813 h 1720995"/>
              <a:gd name="connsiteX287" fmla="*/ 490199 w 4627560"/>
              <a:gd name="connsiteY287" fmla="*/ 129661 h 1720995"/>
              <a:gd name="connsiteX288" fmla="*/ 490199 w 4627560"/>
              <a:gd name="connsiteY288" fmla="*/ 127345 h 1720995"/>
              <a:gd name="connsiteX289" fmla="*/ 485567 w 4627560"/>
              <a:gd name="connsiteY289" fmla="*/ 127345 h 1720995"/>
              <a:gd name="connsiteX290" fmla="*/ 3558040 w 4627560"/>
              <a:gd name="connsiteY290" fmla="*/ 85669 h 1720995"/>
              <a:gd name="connsiteX291" fmla="*/ 3532570 w 4627560"/>
              <a:gd name="connsiteY291" fmla="*/ 118083 h 1720995"/>
              <a:gd name="connsiteX292" fmla="*/ 3558040 w 4627560"/>
              <a:gd name="connsiteY292" fmla="*/ 150498 h 1720995"/>
              <a:gd name="connsiteX293" fmla="*/ 3583509 w 4627560"/>
              <a:gd name="connsiteY293" fmla="*/ 118083 h 1720995"/>
              <a:gd name="connsiteX294" fmla="*/ 3558040 w 4627560"/>
              <a:gd name="connsiteY294" fmla="*/ 85669 h 1720995"/>
              <a:gd name="connsiteX295" fmla="*/ 2909739 w 4627560"/>
              <a:gd name="connsiteY295" fmla="*/ 85669 h 1720995"/>
              <a:gd name="connsiteX296" fmla="*/ 2879639 w 4627560"/>
              <a:gd name="connsiteY296" fmla="*/ 118084 h 1720995"/>
              <a:gd name="connsiteX297" fmla="*/ 2909739 w 4627560"/>
              <a:gd name="connsiteY297" fmla="*/ 150498 h 1720995"/>
              <a:gd name="connsiteX298" fmla="*/ 2939839 w 4627560"/>
              <a:gd name="connsiteY298" fmla="*/ 118084 h 1720995"/>
              <a:gd name="connsiteX299" fmla="*/ 2909739 w 4627560"/>
              <a:gd name="connsiteY299" fmla="*/ 85669 h 1720995"/>
              <a:gd name="connsiteX300" fmla="*/ 3294090 w 4627560"/>
              <a:gd name="connsiteY300" fmla="*/ 83353 h 1720995"/>
              <a:gd name="connsiteX301" fmla="*/ 3273251 w 4627560"/>
              <a:gd name="connsiteY301" fmla="*/ 101876 h 1720995"/>
              <a:gd name="connsiteX302" fmla="*/ 3310297 w 4627560"/>
              <a:gd name="connsiteY302" fmla="*/ 101876 h 1720995"/>
              <a:gd name="connsiteX303" fmla="*/ 3294090 w 4627560"/>
              <a:gd name="connsiteY303" fmla="*/ 83353 h 1720995"/>
              <a:gd name="connsiteX304" fmla="*/ 1937291 w 4627560"/>
              <a:gd name="connsiteY304" fmla="*/ 83353 h 1720995"/>
              <a:gd name="connsiteX305" fmla="*/ 1916452 w 4627560"/>
              <a:gd name="connsiteY305" fmla="*/ 101876 h 1720995"/>
              <a:gd name="connsiteX306" fmla="*/ 1953498 w 4627560"/>
              <a:gd name="connsiteY306" fmla="*/ 101876 h 1720995"/>
              <a:gd name="connsiteX307" fmla="*/ 1937291 w 4627560"/>
              <a:gd name="connsiteY307" fmla="*/ 83353 h 1720995"/>
              <a:gd name="connsiteX308" fmla="*/ 2266071 w 4627560"/>
              <a:gd name="connsiteY308" fmla="*/ 53255 h 1720995"/>
              <a:gd name="connsiteX309" fmla="*/ 2310062 w 4627560"/>
              <a:gd name="connsiteY309" fmla="*/ 53255 h 1720995"/>
              <a:gd name="connsiteX310" fmla="*/ 2310062 w 4627560"/>
              <a:gd name="connsiteY310" fmla="*/ 182914 h 1720995"/>
              <a:gd name="connsiteX311" fmla="*/ 2266071 w 4627560"/>
              <a:gd name="connsiteY311" fmla="*/ 182914 h 1720995"/>
              <a:gd name="connsiteX312" fmla="*/ 2266071 w 4627560"/>
              <a:gd name="connsiteY312" fmla="*/ 53255 h 1720995"/>
              <a:gd name="connsiteX313" fmla="*/ 1647875 w 4627560"/>
              <a:gd name="connsiteY313" fmla="*/ 53255 h 1720995"/>
              <a:gd name="connsiteX314" fmla="*/ 1691866 w 4627560"/>
              <a:gd name="connsiteY314" fmla="*/ 53255 h 1720995"/>
              <a:gd name="connsiteX315" fmla="*/ 1691866 w 4627560"/>
              <a:gd name="connsiteY315" fmla="*/ 182914 h 1720995"/>
              <a:gd name="connsiteX316" fmla="*/ 1647875 w 4627560"/>
              <a:gd name="connsiteY316" fmla="*/ 182914 h 1720995"/>
              <a:gd name="connsiteX317" fmla="*/ 1647875 w 4627560"/>
              <a:gd name="connsiteY317" fmla="*/ 53255 h 1720995"/>
              <a:gd name="connsiteX318" fmla="*/ 3379758 w 4627560"/>
              <a:gd name="connsiteY318" fmla="*/ 53254 h 1720995"/>
              <a:gd name="connsiteX319" fmla="*/ 3382074 w 4627560"/>
              <a:gd name="connsiteY319" fmla="*/ 53254 h 1720995"/>
              <a:gd name="connsiteX320" fmla="*/ 3423749 w 4627560"/>
              <a:gd name="connsiteY320" fmla="*/ 53254 h 1720995"/>
              <a:gd name="connsiteX321" fmla="*/ 3423749 w 4627560"/>
              <a:gd name="connsiteY321" fmla="*/ 76409 h 1720995"/>
              <a:gd name="connsiteX322" fmla="*/ 3423749 w 4627560"/>
              <a:gd name="connsiteY322" fmla="*/ 85670 h 1720995"/>
              <a:gd name="connsiteX323" fmla="*/ 3465426 w 4627560"/>
              <a:gd name="connsiteY323" fmla="*/ 53254 h 1720995"/>
              <a:gd name="connsiteX324" fmla="*/ 3470058 w 4627560"/>
              <a:gd name="connsiteY324" fmla="*/ 53254 h 1720995"/>
              <a:gd name="connsiteX325" fmla="*/ 3470058 w 4627560"/>
              <a:gd name="connsiteY325" fmla="*/ 97246 h 1720995"/>
              <a:gd name="connsiteX326" fmla="*/ 3460795 w 4627560"/>
              <a:gd name="connsiteY326" fmla="*/ 97246 h 1720995"/>
              <a:gd name="connsiteX327" fmla="*/ 3426065 w 4627560"/>
              <a:gd name="connsiteY327" fmla="*/ 120400 h 1720995"/>
              <a:gd name="connsiteX328" fmla="*/ 3423749 w 4627560"/>
              <a:gd name="connsiteY328" fmla="*/ 138923 h 1720995"/>
              <a:gd name="connsiteX329" fmla="*/ 3423749 w 4627560"/>
              <a:gd name="connsiteY329" fmla="*/ 182914 h 1720995"/>
              <a:gd name="connsiteX330" fmla="*/ 3379758 w 4627560"/>
              <a:gd name="connsiteY330" fmla="*/ 182914 h 1720995"/>
              <a:gd name="connsiteX331" fmla="*/ 3379758 w 4627560"/>
              <a:gd name="connsiteY331" fmla="*/ 53254 h 1720995"/>
              <a:gd name="connsiteX332" fmla="*/ 2025275 w 4627560"/>
              <a:gd name="connsiteY332" fmla="*/ 53254 h 1720995"/>
              <a:gd name="connsiteX333" fmla="*/ 2027591 w 4627560"/>
              <a:gd name="connsiteY333" fmla="*/ 53254 h 1720995"/>
              <a:gd name="connsiteX334" fmla="*/ 2069266 w 4627560"/>
              <a:gd name="connsiteY334" fmla="*/ 53254 h 1720995"/>
              <a:gd name="connsiteX335" fmla="*/ 2069266 w 4627560"/>
              <a:gd name="connsiteY335" fmla="*/ 76409 h 1720995"/>
              <a:gd name="connsiteX336" fmla="*/ 2069266 w 4627560"/>
              <a:gd name="connsiteY336" fmla="*/ 85670 h 1720995"/>
              <a:gd name="connsiteX337" fmla="*/ 2110943 w 4627560"/>
              <a:gd name="connsiteY337" fmla="*/ 53254 h 1720995"/>
              <a:gd name="connsiteX338" fmla="*/ 2115573 w 4627560"/>
              <a:gd name="connsiteY338" fmla="*/ 53254 h 1720995"/>
              <a:gd name="connsiteX339" fmla="*/ 2115573 w 4627560"/>
              <a:gd name="connsiteY339" fmla="*/ 97246 h 1720995"/>
              <a:gd name="connsiteX340" fmla="*/ 2106312 w 4627560"/>
              <a:gd name="connsiteY340" fmla="*/ 97246 h 1720995"/>
              <a:gd name="connsiteX341" fmla="*/ 2071582 w 4627560"/>
              <a:gd name="connsiteY341" fmla="*/ 120400 h 1720995"/>
              <a:gd name="connsiteX342" fmla="*/ 2069266 w 4627560"/>
              <a:gd name="connsiteY342" fmla="*/ 138923 h 1720995"/>
              <a:gd name="connsiteX343" fmla="*/ 2069266 w 4627560"/>
              <a:gd name="connsiteY343" fmla="*/ 182914 h 1720995"/>
              <a:gd name="connsiteX344" fmla="*/ 2025275 w 4627560"/>
              <a:gd name="connsiteY344" fmla="*/ 182914 h 1720995"/>
              <a:gd name="connsiteX345" fmla="*/ 2025275 w 4627560"/>
              <a:gd name="connsiteY345" fmla="*/ 53254 h 1720995"/>
              <a:gd name="connsiteX346" fmla="*/ 1712702 w 4627560"/>
              <a:gd name="connsiteY346" fmla="*/ 53254 h 1720995"/>
              <a:gd name="connsiteX347" fmla="*/ 1759009 w 4627560"/>
              <a:gd name="connsiteY347" fmla="*/ 53254 h 1720995"/>
              <a:gd name="connsiteX348" fmla="*/ 1779848 w 4627560"/>
              <a:gd name="connsiteY348" fmla="*/ 122716 h 1720995"/>
              <a:gd name="connsiteX349" fmla="*/ 1784478 w 4627560"/>
              <a:gd name="connsiteY349" fmla="*/ 145868 h 1720995"/>
              <a:gd name="connsiteX350" fmla="*/ 1789109 w 4627560"/>
              <a:gd name="connsiteY350" fmla="*/ 122716 h 1720995"/>
              <a:gd name="connsiteX351" fmla="*/ 1809948 w 4627560"/>
              <a:gd name="connsiteY351" fmla="*/ 53254 h 1720995"/>
              <a:gd name="connsiteX352" fmla="*/ 1856255 w 4627560"/>
              <a:gd name="connsiteY352" fmla="*/ 53254 h 1720995"/>
              <a:gd name="connsiteX353" fmla="*/ 1812262 w 4627560"/>
              <a:gd name="connsiteY353" fmla="*/ 185230 h 1720995"/>
              <a:gd name="connsiteX354" fmla="*/ 1759009 w 4627560"/>
              <a:gd name="connsiteY354" fmla="*/ 185230 h 1720995"/>
              <a:gd name="connsiteX355" fmla="*/ 1712702 w 4627560"/>
              <a:gd name="connsiteY355" fmla="*/ 53254 h 1720995"/>
              <a:gd name="connsiteX356" fmla="*/ 304969 w 4627560"/>
              <a:gd name="connsiteY356" fmla="*/ 53254 h 1720995"/>
              <a:gd name="connsiteX357" fmla="*/ 307285 w 4627560"/>
              <a:gd name="connsiteY357" fmla="*/ 53254 h 1720995"/>
              <a:gd name="connsiteX358" fmla="*/ 348960 w 4627560"/>
              <a:gd name="connsiteY358" fmla="*/ 53254 h 1720995"/>
              <a:gd name="connsiteX359" fmla="*/ 348960 w 4627560"/>
              <a:gd name="connsiteY359" fmla="*/ 76409 h 1720995"/>
              <a:gd name="connsiteX360" fmla="*/ 348960 w 4627560"/>
              <a:gd name="connsiteY360" fmla="*/ 85670 h 1720995"/>
              <a:gd name="connsiteX361" fmla="*/ 390637 w 4627560"/>
              <a:gd name="connsiteY361" fmla="*/ 53254 h 1720995"/>
              <a:gd name="connsiteX362" fmla="*/ 395267 w 4627560"/>
              <a:gd name="connsiteY362" fmla="*/ 53254 h 1720995"/>
              <a:gd name="connsiteX363" fmla="*/ 395267 w 4627560"/>
              <a:gd name="connsiteY363" fmla="*/ 97246 h 1720995"/>
              <a:gd name="connsiteX364" fmla="*/ 386005 w 4627560"/>
              <a:gd name="connsiteY364" fmla="*/ 97246 h 1720995"/>
              <a:gd name="connsiteX365" fmla="*/ 351276 w 4627560"/>
              <a:gd name="connsiteY365" fmla="*/ 120400 h 1720995"/>
              <a:gd name="connsiteX366" fmla="*/ 348960 w 4627560"/>
              <a:gd name="connsiteY366" fmla="*/ 138923 h 1720995"/>
              <a:gd name="connsiteX367" fmla="*/ 348960 w 4627560"/>
              <a:gd name="connsiteY367" fmla="*/ 182914 h 1720995"/>
              <a:gd name="connsiteX368" fmla="*/ 304969 w 4627560"/>
              <a:gd name="connsiteY368" fmla="*/ 182914 h 1720995"/>
              <a:gd name="connsiteX369" fmla="*/ 304969 w 4627560"/>
              <a:gd name="connsiteY369" fmla="*/ 53254 h 1720995"/>
              <a:gd name="connsiteX370" fmla="*/ 3893766 w 4627560"/>
              <a:gd name="connsiteY370" fmla="*/ 50938 h 1720995"/>
              <a:gd name="connsiteX371" fmla="*/ 3930813 w 4627560"/>
              <a:gd name="connsiteY371" fmla="*/ 74093 h 1720995"/>
              <a:gd name="connsiteX372" fmla="*/ 3972489 w 4627560"/>
              <a:gd name="connsiteY372" fmla="*/ 50938 h 1720995"/>
              <a:gd name="connsiteX373" fmla="*/ 4014166 w 4627560"/>
              <a:gd name="connsiteY373" fmla="*/ 99561 h 1720995"/>
              <a:gd name="connsiteX374" fmla="*/ 4014166 w 4627560"/>
              <a:gd name="connsiteY374" fmla="*/ 182914 h 1720995"/>
              <a:gd name="connsiteX375" fmla="*/ 3970173 w 4627560"/>
              <a:gd name="connsiteY375" fmla="*/ 182914 h 1720995"/>
              <a:gd name="connsiteX376" fmla="*/ 3970173 w 4627560"/>
              <a:gd name="connsiteY376" fmla="*/ 104191 h 1720995"/>
              <a:gd name="connsiteX377" fmla="*/ 3960912 w 4627560"/>
              <a:gd name="connsiteY377" fmla="*/ 87984 h 1720995"/>
              <a:gd name="connsiteX378" fmla="*/ 3937759 w 4627560"/>
              <a:gd name="connsiteY378" fmla="*/ 113452 h 1720995"/>
              <a:gd name="connsiteX379" fmla="*/ 3937759 w 4627560"/>
              <a:gd name="connsiteY379" fmla="*/ 129661 h 1720995"/>
              <a:gd name="connsiteX380" fmla="*/ 3937759 w 4627560"/>
              <a:gd name="connsiteY380" fmla="*/ 182914 h 1720995"/>
              <a:gd name="connsiteX381" fmla="*/ 3893766 w 4627560"/>
              <a:gd name="connsiteY381" fmla="*/ 182914 h 1720995"/>
              <a:gd name="connsiteX382" fmla="*/ 3893766 w 4627560"/>
              <a:gd name="connsiteY382" fmla="*/ 104191 h 1720995"/>
              <a:gd name="connsiteX383" fmla="*/ 3884505 w 4627560"/>
              <a:gd name="connsiteY383" fmla="*/ 87984 h 1720995"/>
              <a:gd name="connsiteX384" fmla="*/ 3861352 w 4627560"/>
              <a:gd name="connsiteY384" fmla="*/ 111138 h 1720995"/>
              <a:gd name="connsiteX385" fmla="*/ 3859036 w 4627560"/>
              <a:gd name="connsiteY385" fmla="*/ 127345 h 1720995"/>
              <a:gd name="connsiteX386" fmla="*/ 3859036 w 4627560"/>
              <a:gd name="connsiteY386" fmla="*/ 182914 h 1720995"/>
              <a:gd name="connsiteX387" fmla="*/ 3815045 w 4627560"/>
              <a:gd name="connsiteY387" fmla="*/ 182914 h 1720995"/>
              <a:gd name="connsiteX388" fmla="*/ 3815045 w 4627560"/>
              <a:gd name="connsiteY388" fmla="*/ 53254 h 1720995"/>
              <a:gd name="connsiteX389" fmla="*/ 3854406 w 4627560"/>
              <a:gd name="connsiteY389" fmla="*/ 53254 h 1720995"/>
              <a:gd name="connsiteX390" fmla="*/ 3854406 w 4627560"/>
              <a:gd name="connsiteY390" fmla="*/ 64831 h 1720995"/>
              <a:gd name="connsiteX391" fmla="*/ 3854406 w 4627560"/>
              <a:gd name="connsiteY391" fmla="*/ 74093 h 1720995"/>
              <a:gd name="connsiteX392" fmla="*/ 3893766 w 4627560"/>
              <a:gd name="connsiteY392" fmla="*/ 50938 h 1720995"/>
              <a:gd name="connsiteX393" fmla="*/ 3717799 w 4627560"/>
              <a:gd name="connsiteY393" fmla="*/ 50938 h 1720995"/>
              <a:gd name="connsiteX394" fmla="*/ 3777999 w 4627560"/>
              <a:gd name="connsiteY394" fmla="*/ 104191 h 1720995"/>
              <a:gd name="connsiteX395" fmla="*/ 3777999 w 4627560"/>
              <a:gd name="connsiteY395" fmla="*/ 182913 h 1720995"/>
              <a:gd name="connsiteX396" fmla="*/ 3738638 w 4627560"/>
              <a:gd name="connsiteY396" fmla="*/ 182913 h 1720995"/>
              <a:gd name="connsiteX397" fmla="*/ 3738638 w 4627560"/>
              <a:gd name="connsiteY397" fmla="*/ 175967 h 1720995"/>
              <a:gd name="connsiteX398" fmla="*/ 3738638 w 4627560"/>
              <a:gd name="connsiteY398" fmla="*/ 166706 h 1720995"/>
              <a:gd name="connsiteX399" fmla="*/ 3701592 w 4627560"/>
              <a:gd name="connsiteY399" fmla="*/ 185229 h 1720995"/>
              <a:gd name="connsiteX400" fmla="*/ 3657601 w 4627560"/>
              <a:gd name="connsiteY400" fmla="*/ 143552 h 1720995"/>
              <a:gd name="connsiteX401" fmla="*/ 3731692 w 4627560"/>
              <a:gd name="connsiteY401" fmla="*/ 101877 h 1720995"/>
              <a:gd name="connsiteX402" fmla="*/ 3713169 w 4627560"/>
              <a:gd name="connsiteY402" fmla="*/ 85668 h 1720995"/>
              <a:gd name="connsiteX403" fmla="*/ 3678438 w 4627560"/>
              <a:gd name="connsiteY403" fmla="*/ 97245 h 1720995"/>
              <a:gd name="connsiteX404" fmla="*/ 3662231 w 4627560"/>
              <a:gd name="connsiteY404" fmla="*/ 67145 h 1720995"/>
              <a:gd name="connsiteX405" fmla="*/ 3717799 w 4627560"/>
              <a:gd name="connsiteY405" fmla="*/ 50938 h 1720995"/>
              <a:gd name="connsiteX406" fmla="*/ 2187348 w 4627560"/>
              <a:gd name="connsiteY406" fmla="*/ 50938 h 1720995"/>
              <a:gd name="connsiteX407" fmla="*/ 2233655 w 4627560"/>
              <a:gd name="connsiteY407" fmla="*/ 64831 h 1720995"/>
              <a:gd name="connsiteX408" fmla="*/ 2219764 w 4627560"/>
              <a:gd name="connsiteY408" fmla="*/ 97245 h 1720995"/>
              <a:gd name="connsiteX409" fmla="*/ 2189664 w 4627560"/>
              <a:gd name="connsiteY409" fmla="*/ 85668 h 1720995"/>
              <a:gd name="connsiteX410" fmla="*/ 2175771 w 4627560"/>
              <a:gd name="connsiteY410" fmla="*/ 92615 h 1720995"/>
              <a:gd name="connsiteX411" fmla="*/ 2238287 w 4627560"/>
              <a:gd name="connsiteY411" fmla="*/ 145868 h 1720995"/>
              <a:gd name="connsiteX412" fmla="*/ 2185033 w 4627560"/>
              <a:gd name="connsiteY412" fmla="*/ 187545 h 1720995"/>
              <a:gd name="connsiteX413" fmla="*/ 2131780 w 4627560"/>
              <a:gd name="connsiteY413" fmla="*/ 169020 h 1720995"/>
              <a:gd name="connsiteX414" fmla="*/ 2150303 w 4627560"/>
              <a:gd name="connsiteY414" fmla="*/ 138922 h 1720995"/>
              <a:gd name="connsiteX415" fmla="*/ 2182718 w 4627560"/>
              <a:gd name="connsiteY415" fmla="*/ 152813 h 1720995"/>
              <a:gd name="connsiteX416" fmla="*/ 2196610 w 4627560"/>
              <a:gd name="connsiteY416" fmla="*/ 145868 h 1720995"/>
              <a:gd name="connsiteX417" fmla="*/ 2134096 w 4627560"/>
              <a:gd name="connsiteY417" fmla="*/ 90300 h 1720995"/>
              <a:gd name="connsiteX418" fmla="*/ 2187348 w 4627560"/>
              <a:gd name="connsiteY418" fmla="*/ 50938 h 1720995"/>
              <a:gd name="connsiteX419" fmla="*/ 1564521 w 4627560"/>
              <a:gd name="connsiteY419" fmla="*/ 50938 h 1720995"/>
              <a:gd name="connsiteX420" fmla="*/ 1610828 w 4627560"/>
              <a:gd name="connsiteY420" fmla="*/ 99561 h 1720995"/>
              <a:gd name="connsiteX421" fmla="*/ 1610828 w 4627560"/>
              <a:gd name="connsiteY421" fmla="*/ 182914 h 1720995"/>
              <a:gd name="connsiteX422" fmla="*/ 1569152 w 4627560"/>
              <a:gd name="connsiteY422" fmla="*/ 182914 h 1720995"/>
              <a:gd name="connsiteX423" fmla="*/ 1569152 w 4627560"/>
              <a:gd name="connsiteY423" fmla="*/ 106507 h 1720995"/>
              <a:gd name="connsiteX424" fmla="*/ 1555260 w 4627560"/>
              <a:gd name="connsiteY424" fmla="*/ 90300 h 1720995"/>
              <a:gd name="connsiteX425" fmla="*/ 1529791 w 4627560"/>
              <a:gd name="connsiteY425" fmla="*/ 108823 h 1720995"/>
              <a:gd name="connsiteX426" fmla="*/ 1527475 w 4627560"/>
              <a:gd name="connsiteY426" fmla="*/ 125030 h 1720995"/>
              <a:gd name="connsiteX427" fmla="*/ 1527475 w 4627560"/>
              <a:gd name="connsiteY427" fmla="*/ 182914 h 1720995"/>
              <a:gd name="connsiteX428" fmla="*/ 1483484 w 4627560"/>
              <a:gd name="connsiteY428" fmla="*/ 182914 h 1720995"/>
              <a:gd name="connsiteX429" fmla="*/ 1483484 w 4627560"/>
              <a:gd name="connsiteY429" fmla="*/ 53254 h 1720995"/>
              <a:gd name="connsiteX430" fmla="*/ 1522846 w 4627560"/>
              <a:gd name="connsiteY430" fmla="*/ 53254 h 1720995"/>
              <a:gd name="connsiteX431" fmla="*/ 1522846 w 4627560"/>
              <a:gd name="connsiteY431" fmla="*/ 64831 h 1720995"/>
              <a:gd name="connsiteX432" fmla="*/ 1522846 w 4627560"/>
              <a:gd name="connsiteY432" fmla="*/ 74093 h 1720995"/>
              <a:gd name="connsiteX433" fmla="*/ 1564521 w 4627560"/>
              <a:gd name="connsiteY433" fmla="*/ 50938 h 1720995"/>
              <a:gd name="connsiteX434" fmla="*/ 1145442 w 4627560"/>
              <a:gd name="connsiteY434" fmla="*/ 50938 h 1720995"/>
              <a:gd name="connsiteX435" fmla="*/ 1191749 w 4627560"/>
              <a:gd name="connsiteY435" fmla="*/ 64831 h 1720995"/>
              <a:gd name="connsiteX436" fmla="*/ 1175542 w 4627560"/>
              <a:gd name="connsiteY436" fmla="*/ 97245 h 1720995"/>
              <a:gd name="connsiteX437" fmla="*/ 1145442 w 4627560"/>
              <a:gd name="connsiteY437" fmla="*/ 85668 h 1720995"/>
              <a:gd name="connsiteX438" fmla="*/ 1131549 w 4627560"/>
              <a:gd name="connsiteY438" fmla="*/ 92615 h 1720995"/>
              <a:gd name="connsiteX439" fmla="*/ 1194065 w 4627560"/>
              <a:gd name="connsiteY439" fmla="*/ 145868 h 1720995"/>
              <a:gd name="connsiteX440" fmla="*/ 1140811 w 4627560"/>
              <a:gd name="connsiteY440" fmla="*/ 187545 h 1720995"/>
              <a:gd name="connsiteX441" fmla="*/ 1087558 w 4627560"/>
              <a:gd name="connsiteY441" fmla="*/ 169020 h 1720995"/>
              <a:gd name="connsiteX442" fmla="*/ 1108397 w 4627560"/>
              <a:gd name="connsiteY442" fmla="*/ 138922 h 1720995"/>
              <a:gd name="connsiteX443" fmla="*/ 1140811 w 4627560"/>
              <a:gd name="connsiteY443" fmla="*/ 152813 h 1720995"/>
              <a:gd name="connsiteX444" fmla="*/ 1154703 w 4627560"/>
              <a:gd name="connsiteY444" fmla="*/ 145868 h 1720995"/>
              <a:gd name="connsiteX445" fmla="*/ 1092190 w 4627560"/>
              <a:gd name="connsiteY445" fmla="*/ 90300 h 1720995"/>
              <a:gd name="connsiteX446" fmla="*/ 1145442 w 4627560"/>
              <a:gd name="connsiteY446" fmla="*/ 50938 h 1720995"/>
              <a:gd name="connsiteX447" fmla="*/ 1018099 w 4627560"/>
              <a:gd name="connsiteY447" fmla="*/ 50938 h 1720995"/>
              <a:gd name="connsiteX448" fmla="*/ 1062090 w 4627560"/>
              <a:gd name="connsiteY448" fmla="*/ 50938 h 1720995"/>
              <a:gd name="connsiteX449" fmla="*/ 1062090 w 4627560"/>
              <a:gd name="connsiteY449" fmla="*/ 182913 h 1720995"/>
              <a:gd name="connsiteX450" fmla="*/ 1020415 w 4627560"/>
              <a:gd name="connsiteY450" fmla="*/ 182913 h 1720995"/>
              <a:gd name="connsiteX451" fmla="*/ 1020415 w 4627560"/>
              <a:gd name="connsiteY451" fmla="*/ 171336 h 1720995"/>
              <a:gd name="connsiteX452" fmla="*/ 1020415 w 4627560"/>
              <a:gd name="connsiteY452" fmla="*/ 162075 h 1720995"/>
              <a:gd name="connsiteX453" fmla="*/ 978738 w 4627560"/>
              <a:gd name="connsiteY453" fmla="*/ 185229 h 1720995"/>
              <a:gd name="connsiteX454" fmla="*/ 932431 w 4627560"/>
              <a:gd name="connsiteY454" fmla="*/ 136606 h 1720995"/>
              <a:gd name="connsiteX455" fmla="*/ 932431 w 4627560"/>
              <a:gd name="connsiteY455" fmla="*/ 53254 h 1720995"/>
              <a:gd name="connsiteX456" fmla="*/ 976422 w 4627560"/>
              <a:gd name="connsiteY456" fmla="*/ 53254 h 1720995"/>
              <a:gd name="connsiteX457" fmla="*/ 976422 w 4627560"/>
              <a:gd name="connsiteY457" fmla="*/ 129661 h 1720995"/>
              <a:gd name="connsiteX458" fmla="*/ 990315 w 4627560"/>
              <a:gd name="connsiteY458" fmla="*/ 145868 h 1720995"/>
              <a:gd name="connsiteX459" fmla="*/ 1018099 w 4627560"/>
              <a:gd name="connsiteY459" fmla="*/ 108822 h 1720995"/>
              <a:gd name="connsiteX460" fmla="*/ 1018099 w 4627560"/>
              <a:gd name="connsiteY460" fmla="*/ 50938 h 1720995"/>
              <a:gd name="connsiteX461" fmla="*/ 774986 w 4627560"/>
              <a:gd name="connsiteY461" fmla="*/ 50938 h 1720995"/>
              <a:gd name="connsiteX462" fmla="*/ 812032 w 4627560"/>
              <a:gd name="connsiteY462" fmla="*/ 74093 h 1720995"/>
              <a:gd name="connsiteX463" fmla="*/ 853708 w 4627560"/>
              <a:gd name="connsiteY463" fmla="*/ 50938 h 1720995"/>
              <a:gd name="connsiteX464" fmla="*/ 895385 w 4627560"/>
              <a:gd name="connsiteY464" fmla="*/ 99561 h 1720995"/>
              <a:gd name="connsiteX465" fmla="*/ 895385 w 4627560"/>
              <a:gd name="connsiteY465" fmla="*/ 182914 h 1720995"/>
              <a:gd name="connsiteX466" fmla="*/ 851393 w 4627560"/>
              <a:gd name="connsiteY466" fmla="*/ 182914 h 1720995"/>
              <a:gd name="connsiteX467" fmla="*/ 851393 w 4627560"/>
              <a:gd name="connsiteY467" fmla="*/ 104191 h 1720995"/>
              <a:gd name="connsiteX468" fmla="*/ 842131 w 4627560"/>
              <a:gd name="connsiteY468" fmla="*/ 87984 h 1720995"/>
              <a:gd name="connsiteX469" fmla="*/ 818979 w 4627560"/>
              <a:gd name="connsiteY469" fmla="*/ 113452 h 1720995"/>
              <a:gd name="connsiteX470" fmla="*/ 818979 w 4627560"/>
              <a:gd name="connsiteY470" fmla="*/ 129661 h 1720995"/>
              <a:gd name="connsiteX471" fmla="*/ 818979 w 4627560"/>
              <a:gd name="connsiteY471" fmla="*/ 182914 h 1720995"/>
              <a:gd name="connsiteX472" fmla="*/ 774986 w 4627560"/>
              <a:gd name="connsiteY472" fmla="*/ 182914 h 1720995"/>
              <a:gd name="connsiteX473" fmla="*/ 774986 w 4627560"/>
              <a:gd name="connsiteY473" fmla="*/ 104191 h 1720995"/>
              <a:gd name="connsiteX474" fmla="*/ 765725 w 4627560"/>
              <a:gd name="connsiteY474" fmla="*/ 87984 h 1720995"/>
              <a:gd name="connsiteX475" fmla="*/ 742572 w 4627560"/>
              <a:gd name="connsiteY475" fmla="*/ 111138 h 1720995"/>
              <a:gd name="connsiteX476" fmla="*/ 740256 w 4627560"/>
              <a:gd name="connsiteY476" fmla="*/ 127345 h 1720995"/>
              <a:gd name="connsiteX477" fmla="*/ 740256 w 4627560"/>
              <a:gd name="connsiteY477" fmla="*/ 182914 h 1720995"/>
              <a:gd name="connsiteX478" fmla="*/ 696265 w 4627560"/>
              <a:gd name="connsiteY478" fmla="*/ 182914 h 1720995"/>
              <a:gd name="connsiteX479" fmla="*/ 696265 w 4627560"/>
              <a:gd name="connsiteY479" fmla="*/ 53254 h 1720995"/>
              <a:gd name="connsiteX480" fmla="*/ 735627 w 4627560"/>
              <a:gd name="connsiteY480" fmla="*/ 53254 h 1720995"/>
              <a:gd name="connsiteX481" fmla="*/ 735627 w 4627560"/>
              <a:gd name="connsiteY481" fmla="*/ 64831 h 1720995"/>
              <a:gd name="connsiteX482" fmla="*/ 735627 w 4627560"/>
              <a:gd name="connsiteY482" fmla="*/ 74093 h 1720995"/>
              <a:gd name="connsiteX483" fmla="*/ 774986 w 4627560"/>
              <a:gd name="connsiteY483" fmla="*/ 50938 h 1720995"/>
              <a:gd name="connsiteX484" fmla="*/ 615226 w 4627560"/>
              <a:gd name="connsiteY484" fmla="*/ 50938 h 1720995"/>
              <a:gd name="connsiteX485" fmla="*/ 661534 w 4627560"/>
              <a:gd name="connsiteY485" fmla="*/ 64831 h 1720995"/>
              <a:gd name="connsiteX486" fmla="*/ 647642 w 4627560"/>
              <a:gd name="connsiteY486" fmla="*/ 97245 h 1720995"/>
              <a:gd name="connsiteX487" fmla="*/ 617542 w 4627560"/>
              <a:gd name="connsiteY487" fmla="*/ 85668 h 1720995"/>
              <a:gd name="connsiteX488" fmla="*/ 603649 w 4627560"/>
              <a:gd name="connsiteY488" fmla="*/ 92615 h 1720995"/>
              <a:gd name="connsiteX489" fmla="*/ 666165 w 4627560"/>
              <a:gd name="connsiteY489" fmla="*/ 145868 h 1720995"/>
              <a:gd name="connsiteX490" fmla="*/ 612910 w 4627560"/>
              <a:gd name="connsiteY490" fmla="*/ 187545 h 1720995"/>
              <a:gd name="connsiteX491" fmla="*/ 559659 w 4627560"/>
              <a:gd name="connsiteY491" fmla="*/ 169020 h 1720995"/>
              <a:gd name="connsiteX492" fmla="*/ 578181 w 4627560"/>
              <a:gd name="connsiteY492" fmla="*/ 138922 h 1720995"/>
              <a:gd name="connsiteX493" fmla="*/ 610596 w 4627560"/>
              <a:gd name="connsiteY493" fmla="*/ 152813 h 1720995"/>
              <a:gd name="connsiteX494" fmla="*/ 624487 w 4627560"/>
              <a:gd name="connsiteY494" fmla="*/ 145868 h 1720995"/>
              <a:gd name="connsiteX495" fmla="*/ 561974 w 4627560"/>
              <a:gd name="connsiteY495" fmla="*/ 90300 h 1720995"/>
              <a:gd name="connsiteX496" fmla="*/ 615226 w 4627560"/>
              <a:gd name="connsiteY496" fmla="*/ 50938 h 1720995"/>
              <a:gd name="connsiteX497" fmla="*/ 473990 w 4627560"/>
              <a:gd name="connsiteY497" fmla="*/ 50938 h 1720995"/>
              <a:gd name="connsiteX498" fmla="*/ 534191 w 4627560"/>
              <a:gd name="connsiteY498" fmla="*/ 104191 h 1720995"/>
              <a:gd name="connsiteX499" fmla="*/ 534191 w 4627560"/>
              <a:gd name="connsiteY499" fmla="*/ 182913 h 1720995"/>
              <a:gd name="connsiteX500" fmla="*/ 494828 w 4627560"/>
              <a:gd name="connsiteY500" fmla="*/ 182913 h 1720995"/>
              <a:gd name="connsiteX501" fmla="*/ 494828 w 4627560"/>
              <a:gd name="connsiteY501" fmla="*/ 175967 h 1720995"/>
              <a:gd name="connsiteX502" fmla="*/ 494828 w 4627560"/>
              <a:gd name="connsiteY502" fmla="*/ 166706 h 1720995"/>
              <a:gd name="connsiteX503" fmla="*/ 457784 w 4627560"/>
              <a:gd name="connsiteY503" fmla="*/ 185229 h 1720995"/>
              <a:gd name="connsiteX504" fmla="*/ 413792 w 4627560"/>
              <a:gd name="connsiteY504" fmla="*/ 143552 h 1720995"/>
              <a:gd name="connsiteX505" fmla="*/ 487882 w 4627560"/>
              <a:gd name="connsiteY505" fmla="*/ 101877 h 1720995"/>
              <a:gd name="connsiteX506" fmla="*/ 469360 w 4627560"/>
              <a:gd name="connsiteY506" fmla="*/ 85668 h 1720995"/>
              <a:gd name="connsiteX507" fmla="*/ 434629 w 4627560"/>
              <a:gd name="connsiteY507" fmla="*/ 97245 h 1720995"/>
              <a:gd name="connsiteX508" fmla="*/ 418422 w 4627560"/>
              <a:gd name="connsiteY508" fmla="*/ 67145 h 1720995"/>
              <a:gd name="connsiteX509" fmla="*/ 473990 w 4627560"/>
              <a:gd name="connsiteY509" fmla="*/ 50938 h 1720995"/>
              <a:gd name="connsiteX510" fmla="*/ 3291774 w 4627560"/>
              <a:gd name="connsiteY510" fmla="*/ 48623 h 1720995"/>
              <a:gd name="connsiteX511" fmla="*/ 3351972 w 4627560"/>
              <a:gd name="connsiteY511" fmla="*/ 111137 h 1720995"/>
              <a:gd name="connsiteX512" fmla="*/ 3351972 w 4627560"/>
              <a:gd name="connsiteY512" fmla="*/ 125030 h 1720995"/>
              <a:gd name="connsiteX513" fmla="*/ 3268619 w 4627560"/>
              <a:gd name="connsiteY513" fmla="*/ 125030 h 1720995"/>
              <a:gd name="connsiteX514" fmla="*/ 3298719 w 4627560"/>
              <a:gd name="connsiteY514" fmla="*/ 148183 h 1720995"/>
              <a:gd name="connsiteX515" fmla="*/ 3335765 w 4627560"/>
              <a:gd name="connsiteY515" fmla="*/ 134291 h 1720995"/>
              <a:gd name="connsiteX516" fmla="*/ 3351972 w 4627560"/>
              <a:gd name="connsiteY516" fmla="*/ 164391 h 1720995"/>
              <a:gd name="connsiteX517" fmla="*/ 3296404 w 4627560"/>
              <a:gd name="connsiteY517" fmla="*/ 182914 h 1720995"/>
              <a:gd name="connsiteX518" fmla="*/ 3224628 w 4627560"/>
              <a:gd name="connsiteY518" fmla="*/ 113453 h 1720995"/>
              <a:gd name="connsiteX519" fmla="*/ 3291774 w 4627560"/>
              <a:gd name="connsiteY519" fmla="*/ 48623 h 1720995"/>
              <a:gd name="connsiteX520" fmla="*/ 2909739 w 4627560"/>
              <a:gd name="connsiteY520" fmla="*/ 48623 h 1720995"/>
              <a:gd name="connsiteX521" fmla="*/ 2983830 w 4627560"/>
              <a:gd name="connsiteY521" fmla="*/ 118084 h 1720995"/>
              <a:gd name="connsiteX522" fmla="*/ 2909739 w 4627560"/>
              <a:gd name="connsiteY522" fmla="*/ 185228 h 1720995"/>
              <a:gd name="connsiteX523" fmla="*/ 2835648 w 4627560"/>
              <a:gd name="connsiteY523" fmla="*/ 118084 h 1720995"/>
              <a:gd name="connsiteX524" fmla="*/ 2909739 w 4627560"/>
              <a:gd name="connsiteY524" fmla="*/ 48623 h 1720995"/>
              <a:gd name="connsiteX525" fmla="*/ 2439724 w 4627560"/>
              <a:gd name="connsiteY525" fmla="*/ 48623 h 1720995"/>
              <a:gd name="connsiteX526" fmla="*/ 2490663 w 4627560"/>
              <a:gd name="connsiteY526" fmla="*/ 48623 h 1720995"/>
              <a:gd name="connsiteX527" fmla="*/ 2509185 w 4627560"/>
              <a:gd name="connsiteY527" fmla="*/ 108823 h 1720995"/>
              <a:gd name="connsiteX528" fmla="*/ 2513815 w 4627560"/>
              <a:gd name="connsiteY528" fmla="*/ 129660 h 1720995"/>
              <a:gd name="connsiteX529" fmla="*/ 2518447 w 4627560"/>
              <a:gd name="connsiteY529" fmla="*/ 111137 h 1720995"/>
              <a:gd name="connsiteX530" fmla="*/ 2534654 w 4627560"/>
              <a:gd name="connsiteY530" fmla="*/ 50939 h 1720995"/>
              <a:gd name="connsiteX531" fmla="*/ 2583277 w 4627560"/>
              <a:gd name="connsiteY531" fmla="*/ 50939 h 1720995"/>
              <a:gd name="connsiteX532" fmla="*/ 2530022 w 4627560"/>
              <a:gd name="connsiteY532" fmla="*/ 196806 h 1720995"/>
              <a:gd name="connsiteX533" fmla="*/ 2474454 w 4627560"/>
              <a:gd name="connsiteY533" fmla="*/ 236167 h 1720995"/>
              <a:gd name="connsiteX534" fmla="*/ 2444354 w 4627560"/>
              <a:gd name="connsiteY534" fmla="*/ 226906 h 1720995"/>
              <a:gd name="connsiteX535" fmla="*/ 2458247 w 4627560"/>
              <a:gd name="connsiteY535" fmla="*/ 194490 h 1720995"/>
              <a:gd name="connsiteX536" fmla="*/ 2472138 w 4627560"/>
              <a:gd name="connsiteY536" fmla="*/ 199122 h 1720995"/>
              <a:gd name="connsiteX537" fmla="*/ 2492977 w 4627560"/>
              <a:gd name="connsiteY537" fmla="*/ 185229 h 1720995"/>
              <a:gd name="connsiteX538" fmla="*/ 2495293 w 4627560"/>
              <a:gd name="connsiteY538" fmla="*/ 178283 h 1720995"/>
              <a:gd name="connsiteX539" fmla="*/ 2439724 w 4627560"/>
              <a:gd name="connsiteY539" fmla="*/ 48623 h 1720995"/>
              <a:gd name="connsiteX540" fmla="*/ 1937291 w 4627560"/>
              <a:gd name="connsiteY540" fmla="*/ 48623 h 1720995"/>
              <a:gd name="connsiteX541" fmla="*/ 1997489 w 4627560"/>
              <a:gd name="connsiteY541" fmla="*/ 111137 h 1720995"/>
              <a:gd name="connsiteX542" fmla="*/ 1997489 w 4627560"/>
              <a:gd name="connsiteY542" fmla="*/ 125030 h 1720995"/>
              <a:gd name="connsiteX543" fmla="*/ 1914136 w 4627560"/>
              <a:gd name="connsiteY543" fmla="*/ 125030 h 1720995"/>
              <a:gd name="connsiteX544" fmla="*/ 1944236 w 4627560"/>
              <a:gd name="connsiteY544" fmla="*/ 148183 h 1720995"/>
              <a:gd name="connsiteX545" fmla="*/ 1981282 w 4627560"/>
              <a:gd name="connsiteY545" fmla="*/ 134291 h 1720995"/>
              <a:gd name="connsiteX546" fmla="*/ 1997489 w 4627560"/>
              <a:gd name="connsiteY546" fmla="*/ 164391 h 1720995"/>
              <a:gd name="connsiteX547" fmla="*/ 1941921 w 4627560"/>
              <a:gd name="connsiteY547" fmla="*/ 182914 h 1720995"/>
              <a:gd name="connsiteX548" fmla="*/ 1870145 w 4627560"/>
              <a:gd name="connsiteY548" fmla="*/ 113453 h 1720995"/>
              <a:gd name="connsiteX549" fmla="*/ 1937291 w 4627560"/>
              <a:gd name="connsiteY549" fmla="*/ 48623 h 1720995"/>
              <a:gd name="connsiteX550" fmla="*/ 2717566 w 4627560"/>
              <a:gd name="connsiteY550" fmla="*/ 39362 h 1720995"/>
              <a:gd name="connsiteX551" fmla="*/ 2717566 w 4627560"/>
              <a:gd name="connsiteY551" fmla="*/ 83353 h 1720995"/>
              <a:gd name="connsiteX552" fmla="*/ 2736089 w 4627560"/>
              <a:gd name="connsiteY552" fmla="*/ 83353 h 1720995"/>
              <a:gd name="connsiteX553" fmla="*/ 2759241 w 4627560"/>
              <a:gd name="connsiteY553" fmla="*/ 60200 h 1720995"/>
              <a:gd name="connsiteX554" fmla="*/ 2731457 w 4627560"/>
              <a:gd name="connsiteY554" fmla="*/ 39362 h 1720995"/>
              <a:gd name="connsiteX555" fmla="*/ 2717566 w 4627560"/>
              <a:gd name="connsiteY555" fmla="*/ 39362 h 1720995"/>
              <a:gd name="connsiteX556" fmla="*/ 3132014 w 4627560"/>
              <a:gd name="connsiteY556" fmla="*/ 18523 h 1720995"/>
              <a:gd name="connsiteX557" fmla="*/ 3173691 w 4627560"/>
              <a:gd name="connsiteY557" fmla="*/ 18523 h 1720995"/>
              <a:gd name="connsiteX558" fmla="*/ 3173691 w 4627560"/>
              <a:gd name="connsiteY558" fmla="*/ 55569 h 1720995"/>
              <a:gd name="connsiteX559" fmla="*/ 3201475 w 4627560"/>
              <a:gd name="connsiteY559" fmla="*/ 55569 h 1720995"/>
              <a:gd name="connsiteX560" fmla="*/ 3201475 w 4627560"/>
              <a:gd name="connsiteY560" fmla="*/ 90299 h 1720995"/>
              <a:gd name="connsiteX561" fmla="*/ 3173691 w 4627560"/>
              <a:gd name="connsiteY561" fmla="*/ 90299 h 1720995"/>
              <a:gd name="connsiteX562" fmla="*/ 3173691 w 4627560"/>
              <a:gd name="connsiteY562" fmla="*/ 129660 h 1720995"/>
              <a:gd name="connsiteX563" fmla="*/ 3196844 w 4627560"/>
              <a:gd name="connsiteY563" fmla="*/ 145867 h 1720995"/>
              <a:gd name="connsiteX564" fmla="*/ 3203791 w 4627560"/>
              <a:gd name="connsiteY564" fmla="*/ 145867 h 1720995"/>
              <a:gd name="connsiteX565" fmla="*/ 3203791 w 4627560"/>
              <a:gd name="connsiteY565" fmla="*/ 185228 h 1720995"/>
              <a:gd name="connsiteX566" fmla="*/ 3192214 w 4627560"/>
              <a:gd name="connsiteY566" fmla="*/ 185228 h 1720995"/>
              <a:gd name="connsiteX567" fmla="*/ 3129698 w 4627560"/>
              <a:gd name="connsiteY567" fmla="*/ 136606 h 1720995"/>
              <a:gd name="connsiteX568" fmla="*/ 3129698 w 4627560"/>
              <a:gd name="connsiteY568" fmla="*/ 90299 h 1720995"/>
              <a:gd name="connsiteX569" fmla="*/ 3113491 w 4627560"/>
              <a:gd name="connsiteY569" fmla="*/ 90299 h 1720995"/>
              <a:gd name="connsiteX570" fmla="*/ 3113491 w 4627560"/>
              <a:gd name="connsiteY570" fmla="*/ 55569 h 1720995"/>
              <a:gd name="connsiteX571" fmla="*/ 3132014 w 4627560"/>
              <a:gd name="connsiteY571" fmla="*/ 55569 h 1720995"/>
              <a:gd name="connsiteX572" fmla="*/ 3132014 w 4627560"/>
              <a:gd name="connsiteY572" fmla="*/ 18523 h 1720995"/>
              <a:gd name="connsiteX573" fmla="*/ 3020878 w 4627560"/>
              <a:gd name="connsiteY573" fmla="*/ 18523 h 1720995"/>
              <a:gd name="connsiteX574" fmla="*/ 3062555 w 4627560"/>
              <a:gd name="connsiteY574" fmla="*/ 18523 h 1720995"/>
              <a:gd name="connsiteX575" fmla="*/ 3062555 w 4627560"/>
              <a:gd name="connsiteY575" fmla="*/ 55569 h 1720995"/>
              <a:gd name="connsiteX576" fmla="*/ 3090339 w 4627560"/>
              <a:gd name="connsiteY576" fmla="*/ 55569 h 1720995"/>
              <a:gd name="connsiteX577" fmla="*/ 3090339 w 4627560"/>
              <a:gd name="connsiteY577" fmla="*/ 90299 h 1720995"/>
              <a:gd name="connsiteX578" fmla="*/ 3062555 w 4627560"/>
              <a:gd name="connsiteY578" fmla="*/ 90299 h 1720995"/>
              <a:gd name="connsiteX579" fmla="*/ 3062555 w 4627560"/>
              <a:gd name="connsiteY579" fmla="*/ 129660 h 1720995"/>
              <a:gd name="connsiteX580" fmla="*/ 3085708 w 4627560"/>
              <a:gd name="connsiteY580" fmla="*/ 145867 h 1720995"/>
              <a:gd name="connsiteX581" fmla="*/ 3092655 w 4627560"/>
              <a:gd name="connsiteY581" fmla="*/ 145867 h 1720995"/>
              <a:gd name="connsiteX582" fmla="*/ 3092655 w 4627560"/>
              <a:gd name="connsiteY582" fmla="*/ 185228 h 1720995"/>
              <a:gd name="connsiteX583" fmla="*/ 3081078 w 4627560"/>
              <a:gd name="connsiteY583" fmla="*/ 185228 h 1720995"/>
              <a:gd name="connsiteX584" fmla="*/ 3018562 w 4627560"/>
              <a:gd name="connsiteY584" fmla="*/ 136606 h 1720995"/>
              <a:gd name="connsiteX585" fmla="*/ 3018562 w 4627560"/>
              <a:gd name="connsiteY585" fmla="*/ 90299 h 1720995"/>
              <a:gd name="connsiteX586" fmla="*/ 3002355 w 4627560"/>
              <a:gd name="connsiteY586" fmla="*/ 90299 h 1720995"/>
              <a:gd name="connsiteX587" fmla="*/ 3002355 w 4627560"/>
              <a:gd name="connsiteY587" fmla="*/ 55569 h 1720995"/>
              <a:gd name="connsiteX588" fmla="*/ 3020878 w 4627560"/>
              <a:gd name="connsiteY588" fmla="*/ 55569 h 1720995"/>
              <a:gd name="connsiteX589" fmla="*/ 3020878 w 4627560"/>
              <a:gd name="connsiteY589" fmla="*/ 18523 h 1720995"/>
              <a:gd name="connsiteX590" fmla="*/ 2358685 w 4627560"/>
              <a:gd name="connsiteY590" fmla="*/ 18523 h 1720995"/>
              <a:gd name="connsiteX591" fmla="*/ 2400360 w 4627560"/>
              <a:gd name="connsiteY591" fmla="*/ 18523 h 1720995"/>
              <a:gd name="connsiteX592" fmla="*/ 2400360 w 4627560"/>
              <a:gd name="connsiteY592" fmla="*/ 55569 h 1720995"/>
              <a:gd name="connsiteX593" fmla="*/ 2428146 w 4627560"/>
              <a:gd name="connsiteY593" fmla="*/ 55569 h 1720995"/>
              <a:gd name="connsiteX594" fmla="*/ 2428146 w 4627560"/>
              <a:gd name="connsiteY594" fmla="*/ 90299 h 1720995"/>
              <a:gd name="connsiteX595" fmla="*/ 2400360 w 4627560"/>
              <a:gd name="connsiteY595" fmla="*/ 90299 h 1720995"/>
              <a:gd name="connsiteX596" fmla="*/ 2400360 w 4627560"/>
              <a:gd name="connsiteY596" fmla="*/ 129660 h 1720995"/>
              <a:gd name="connsiteX597" fmla="*/ 2423515 w 4627560"/>
              <a:gd name="connsiteY597" fmla="*/ 145867 h 1720995"/>
              <a:gd name="connsiteX598" fmla="*/ 2430460 w 4627560"/>
              <a:gd name="connsiteY598" fmla="*/ 145867 h 1720995"/>
              <a:gd name="connsiteX599" fmla="*/ 2430460 w 4627560"/>
              <a:gd name="connsiteY599" fmla="*/ 185228 h 1720995"/>
              <a:gd name="connsiteX600" fmla="*/ 2418885 w 4627560"/>
              <a:gd name="connsiteY600" fmla="*/ 185228 h 1720995"/>
              <a:gd name="connsiteX601" fmla="*/ 2356369 w 4627560"/>
              <a:gd name="connsiteY601" fmla="*/ 136606 h 1720995"/>
              <a:gd name="connsiteX602" fmla="*/ 2356369 w 4627560"/>
              <a:gd name="connsiteY602" fmla="*/ 90299 h 1720995"/>
              <a:gd name="connsiteX603" fmla="*/ 2340162 w 4627560"/>
              <a:gd name="connsiteY603" fmla="*/ 90299 h 1720995"/>
              <a:gd name="connsiteX604" fmla="*/ 2340162 w 4627560"/>
              <a:gd name="connsiteY604" fmla="*/ 55569 h 1720995"/>
              <a:gd name="connsiteX605" fmla="*/ 2358685 w 4627560"/>
              <a:gd name="connsiteY605" fmla="*/ 55569 h 1720995"/>
              <a:gd name="connsiteX606" fmla="*/ 2358685 w 4627560"/>
              <a:gd name="connsiteY606" fmla="*/ 18523 h 1720995"/>
              <a:gd name="connsiteX607" fmla="*/ 2673575 w 4627560"/>
              <a:gd name="connsiteY607" fmla="*/ 2316 h 1720995"/>
              <a:gd name="connsiteX608" fmla="*/ 2733773 w 4627560"/>
              <a:gd name="connsiteY608" fmla="*/ 2316 h 1720995"/>
              <a:gd name="connsiteX609" fmla="*/ 2768504 w 4627560"/>
              <a:gd name="connsiteY609" fmla="*/ 6948 h 1720995"/>
              <a:gd name="connsiteX610" fmla="*/ 2803234 w 4627560"/>
              <a:gd name="connsiteY610" fmla="*/ 60200 h 1720995"/>
              <a:gd name="connsiteX611" fmla="*/ 2775450 w 4627560"/>
              <a:gd name="connsiteY611" fmla="*/ 108823 h 1720995"/>
              <a:gd name="connsiteX612" fmla="*/ 2782396 w 4627560"/>
              <a:gd name="connsiteY612" fmla="*/ 120398 h 1720995"/>
              <a:gd name="connsiteX613" fmla="*/ 2819441 w 4627560"/>
              <a:gd name="connsiteY613" fmla="*/ 182914 h 1720995"/>
              <a:gd name="connsiteX614" fmla="*/ 2770819 w 4627560"/>
              <a:gd name="connsiteY614" fmla="*/ 182914 h 1720995"/>
              <a:gd name="connsiteX615" fmla="*/ 2738405 w 4627560"/>
              <a:gd name="connsiteY615" fmla="*/ 120398 h 1720995"/>
              <a:gd name="connsiteX616" fmla="*/ 2717566 w 4627560"/>
              <a:gd name="connsiteY616" fmla="*/ 120398 h 1720995"/>
              <a:gd name="connsiteX617" fmla="*/ 2717566 w 4627560"/>
              <a:gd name="connsiteY617" fmla="*/ 182914 h 1720995"/>
              <a:gd name="connsiteX618" fmla="*/ 2673575 w 4627560"/>
              <a:gd name="connsiteY618" fmla="*/ 182914 h 1720995"/>
              <a:gd name="connsiteX619" fmla="*/ 2673575 w 4627560"/>
              <a:gd name="connsiteY619" fmla="*/ 2316 h 1720995"/>
              <a:gd name="connsiteX620" fmla="*/ 2268387 w 4627560"/>
              <a:gd name="connsiteY620" fmla="*/ 2316 h 1720995"/>
              <a:gd name="connsiteX621" fmla="*/ 2312378 w 4627560"/>
              <a:gd name="connsiteY621" fmla="*/ 2316 h 1720995"/>
              <a:gd name="connsiteX622" fmla="*/ 2312378 w 4627560"/>
              <a:gd name="connsiteY622" fmla="*/ 37046 h 1720995"/>
              <a:gd name="connsiteX623" fmla="*/ 2268387 w 4627560"/>
              <a:gd name="connsiteY623" fmla="*/ 37046 h 1720995"/>
              <a:gd name="connsiteX624" fmla="*/ 2268387 w 4627560"/>
              <a:gd name="connsiteY624" fmla="*/ 2316 h 1720995"/>
              <a:gd name="connsiteX625" fmla="*/ 1650191 w 4627560"/>
              <a:gd name="connsiteY625" fmla="*/ 2316 h 1720995"/>
              <a:gd name="connsiteX626" fmla="*/ 1694182 w 4627560"/>
              <a:gd name="connsiteY626" fmla="*/ 2316 h 1720995"/>
              <a:gd name="connsiteX627" fmla="*/ 1694182 w 4627560"/>
              <a:gd name="connsiteY627" fmla="*/ 37046 h 1720995"/>
              <a:gd name="connsiteX628" fmla="*/ 1650191 w 4627560"/>
              <a:gd name="connsiteY628" fmla="*/ 37046 h 1720995"/>
              <a:gd name="connsiteX629" fmla="*/ 1650191 w 4627560"/>
              <a:gd name="connsiteY629" fmla="*/ 2316 h 1720995"/>
              <a:gd name="connsiteX630" fmla="*/ 1288995 w 4627560"/>
              <a:gd name="connsiteY630" fmla="*/ 2316 h 1720995"/>
              <a:gd name="connsiteX631" fmla="*/ 1332986 w 4627560"/>
              <a:gd name="connsiteY631" fmla="*/ 2316 h 1720995"/>
              <a:gd name="connsiteX632" fmla="*/ 1332986 w 4627560"/>
              <a:gd name="connsiteY632" fmla="*/ 118085 h 1720995"/>
              <a:gd name="connsiteX633" fmla="*/ 1365402 w 4627560"/>
              <a:gd name="connsiteY633" fmla="*/ 148183 h 1720995"/>
              <a:gd name="connsiteX634" fmla="*/ 1397817 w 4627560"/>
              <a:gd name="connsiteY634" fmla="*/ 118085 h 1720995"/>
              <a:gd name="connsiteX635" fmla="*/ 1397817 w 4627560"/>
              <a:gd name="connsiteY635" fmla="*/ 2316 h 1720995"/>
              <a:gd name="connsiteX636" fmla="*/ 1441809 w 4627560"/>
              <a:gd name="connsiteY636" fmla="*/ 2316 h 1720995"/>
              <a:gd name="connsiteX637" fmla="*/ 1441809 w 4627560"/>
              <a:gd name="connsiteY637" fmla="*/ 118085 h 1720995"/>
              <a:gd name="connsiteX638" fmla="*/ 1365402 w 4627560"/>
              <a:gd name="connsiteY638" fmla="*/ 187544 h 1720995"/>
              <a:gd name="connsiteX639" fmla="*/ 1288995 w 4627560"/>
              <a:gd name="connsiteY639" fmla="*/ 118085 h 1720995"/>
              <a:gd name="connsiteX640" fmla="*/ 1288995 w 4627560"/>
              <a:gd name="connsiteY640" fmla="*/ 2316 h 1720995"/>
              <a:gd name="connsiteX641" fmla="*/ 156786 w 4627560"/>
              <a:gd name="connsiteY641" fmla="*/ 2316 h 1720995"/>
              <a:gd name="connsiteX642" fmla="*/ 270239 w 4627560"/>
              <a:gd name="connsiteY642" fmla="*/ 2316 h 1720995"/>
              <a:gd name="connsiteX643" fmla="*/ 270239 w 4627560"/>
              <a:gd name="connsiteY643" fmla="*/ 41677 h 1720995"/>
              <a:gd name="connsiteX644" fmla="*/ 200777 w 4627560"/>
              <a:gd name="connsiteY644" fmla="*/ 41677 h 1720995"/>
              <a:gd name="connsiteX645" fmla="*/ 200777 w 4627560"/>
              <a:gd name="connsiteY645" fmla="*/ 74091 h 1720995"/>
              <a:gd name="connsiteX646" fmla="*/ 256346 w 4627560"/>
              <a:gd name="connsiteY646" fmla="*/ 74091 h 1720995"/>
              <a:gd name="connsiteX647" fmla="*/ 256346 w 4627560"/>
              <a:gd name="connsiteY647" fmla="*/ 113453 h 1720995"/>
              <a:gd name="connsiteX648" fmla="*/ 200777 w 4627560"/>
              <a:gd name="connsiteY648" fmla="*/ 113453 h 1720995"/>
              <a:gd name="connsiteX649" fmla="*/ 200777 w 4627560"/>
              <a:gd name="connsiteY649" fmla="*/ 148182 h 1720995"/>
              <a:gd name="connsiteX650" fmla="*/ 274869 w 4627560"/>
              <a:gd name="connsiteY650" fmla="*/ 148182 h 1720995"/>
              <a:gd name="connsiteX651" fmla="*/ 274869 w 4627560"/>
              <a:gd name="connsiteY651" fmla="*/ 182914 h 1720995"/>
              <a:gd name="connsiteX652" fmla="*/ 156786 w 4627560"/>
              <a:gd name="connsiteY652" fmla="*/ 182914 h 1720995"/>
              <a:gd name="connsiteX653" fmla="*/ 156786 w 4627560"/>
              <a:gd name="connsiteY653" fmla="*/ 2316 h 1720995"/>
              <a:gd name="connsiteX654" fmla="*/ 3583509 w 4627560"/>
              <a:gd name="connsiteY654" fmla="*/ 0 h 1720995"/>
              <a:gd name="connsiteX655" fmla="*/ 3627500 w 4627560"/>
              <a:gd name="connsiteY655" fmla="*/ 0 h 1720995"/>
              <a:gd name="connsiteX656" fmla="*/ 3627500 w 4627560"/>
              <a:gd name="connsiteY656" fmla="*/ 182914 h 1720995"/>
              <a:gd name="connsiteX657" fmla="*/ 3585825 w 4627560"/>
              <a:gd name="connsiteY657" fmla="*/ 182914 h 1720995"/>
              <a:gd name="connsiteX658" fmla="*/ 3585825 w 4627560"/>
              <a:gd name="connsiteY658" fmla="*/ 173653 h 1720995"/>
              <a:gd name="connsiteX659" fmla="*/ 3585825 w 4627560"/>
              <a:gd name="connsiteY659" fmla="*/ 166705 h 1720995"/>
              <a:gd name="connsiteX660" fmla="*/ 3548779 w 4627560"/>
              <a:gd name="connsiteY660" fmla="*/ 185228 h 1720995"/>
              <a:gd name="connsiteX661" fmla="*/ 3488579 w 4627560"/>
              <a:gd name="connsiteY661" fmla="*/ 115769 h 1720995"/>
              <a:gd name="connsiteX662" fmla="*/ 3548779 w 4627560"/>
              <a:gd name="connsiteY662" fmla="*/ 48623 h 1720995"/>
              <a:gd name="connsiteX663" fmla="*/ 3583509 w 4627560"/>
              <a:gd name="connsiteY663" fmla="*/ 60200 h 1720995"/>
              <a:gd name="connsiteX664" fmla="*/ 3583509 w 4627560"/>
              <a:gd name="connsiteY664" fmla="*/ 53253 h 1720995"/>
              <a:gd name="connsiteX665" fmla="*/ 3583509 w 4627560"/>
              <a:gd name="connsiteY665" fmla="*/ 0 h 1720995"/>
              <a:gd name="connsiteX666" fmla="*/ 0 w 4627560"/>
              <a:gd name="connsiteY666" fmla="*/ 1720995 h 1720995"/>
              <a:gd name="connsiteX667" fmla="*/ 4627560 w 4627560"/>
              <a:gd name="connsiteY667" fmla="*/ 1720995 h 1720995"/>
              <a:gd name="connsiteX668" fmla="*/ 0 w 4627560"/>
              <a:gd name="connsiteY668" fmla="*/ 1720995 h 1720995"/>
              <a:gd name="connsiteX0" fmla="*/ 1701785 w 3862014"/>
              <a:gd name="connsiteY0" fmla="*/ 365826 h 458442"/>
              <a:gd name="connsiteX1" fmla="*/ 1667055 w 3862014"/>
              <a:gd name="connsiteY1" fmla="*/ 382035 h 458442"/>
              <a:gd name="connsiteX2" fmla="*/ 1683262 w 3862014"/>
              <a:gd name="connsiteY2" fmla="*/ 395926 h 458442"/>
              <a:gd name="connsiteX3" fmla="*/ 1706417 w 3862014"/>
              <a:gd name="connsiteY3" fmla="*/ 368142 h 458442"/>
              <a:gd name="connsiteX4" fmla="*/ 1706417 w 3862014"/>
              <a:gd name="connsiteY4" fmla="*/ 365826 h 458442"/>
              <a:gd name="connsiteX5" fmla="*/ 1701785 w 3862014"/>
              <a:gd name="connsiteY5" fmla="*/ 365826 h 458442"/>
              <a:gd name="connsiteX6" fmla="*/ 240798 w 3862014"/>
              <a:gd name="connsiteY6" fmla="*/ 365826 h 458442"/>
              <a:gd name="connsiteX7" fmla="*/ 206068 w 3862014"/>
              <a:gd name="connsiteY7" fmla="*/ 382035 h 458442"/>
              <a:gd name="connsiteX8" fmla="*/ 222275 w 3862014"/>
              <a:gd name="connsiteY8" fmla="*/ 395926 h 458442"/>
              <a:gd name="connsiteX9" fmla="*/ 245430 w 3862014"/>
              <a:gd name="connsiteY9" fmla="*/ 368142 h 458442"/>
              <a:gd name="connsiteX10" fmla="*/ 245430 w 3862014"/>
              <a:gd name="connsiteY10" fmla="*/ 365826 h 458442"/>
              <a:gd name="connsiteX11" fmla="*/ 240798 w 3862014"/>
              <a:gd name="connsiteY11" fmla="*/ 365826 h 458442"/>
              <a:gd name="connsiteX12" fmla="*/ 1227139 w 3862014"/>
              <a:gd name="connsiteY12" fmla="*/ 331096 h 458442"/>
              <a:gd name="connsiteX13" fmla="*/ 1199354 w 3862014"/>
              <a:gd name="connsiteY13" fmla="*/ 363512 h 458442"/>
              <a:gd name="connsiteX14" fmla="*/ 1224823 w 3862014"/>
              <a:gd name="connsiteY14" fmla="*/ 395926 h 458442"/>
              <a:gd name="connsiteX15" fmla="*/ 1252607 w 3862014"/>
              <a:gd name="connsiteY15" fmla="*/ 363512 h 458442"/>
              <a:gd name="connsiteX16" fmla="*/ 1227139 w 3862014"/>
              <a:gd name="connsiteY16" fmla="*/ 331096 h 458442"/>
              <a:gd name="connsiteX17" fmla="*/ 659877 w 3862014"/>
              <a:gd name="connsiteY17" fmla="*/ 328783 h 458442"/>
              <a:gd name="connsiteX18" fmla="*/ 634408 w 3862014"/>
              <a:gd name="connsiteY18" fmla="*/ 358881 h 458442"/>
              <a:gd name="connsiteX19" fmla="*/ 662192 w 3862014"/>
              <a:gd name="connsiteY19" fmla="*/ 391296 h 458442"/>
              <a:gd name="connsiteX20" fmla="*/ 685346 w 3862014"/>
              <a:gd name="connsiteY20" fmla="*/ 358881 h 458442"/>
              <a:gd name="connsiteX21" fmla="*/ 659877 w 3862014"/>
              <a:gd name="connsiteY21" fmla="*/ 328783 h 458442"/>
              <a:gd name="connsiteX22" fmla="*/ 1974997 w 3862014"/>
              <a:gd name="connsiteY22" fmla="*/ 326467 h 458442"/>
              <a:gd name="connsiteX23" fmla="*/ 1949528 w 3862014"/>
              <a:gd name="connsiteY23" fmla="*/ 349620 h 458442"/>
              <a:gd name="connsiteX24" fmla="*/ 1995835 w 3862014"/>
              <a:gd name="connsiteY24" fmla="*/ 349620 h 458442"/>
              <a:gd name="connsiteX25" fmla="*/ 1974997 w 3862014"/>
              <a:gd name="connsiteY25" fmla="*/ 326467 h 458442"/>
              <a:gd name="connsiteX26" fmla="*/ 986343 w 3862014"/>
              <a:gd name="connsiteY26" fmla="*/ 307943 h 458442"/>
              <a:gd name="connsiteX27" fmla="*/ 1011811 w 3862014"/>
              <a:gd name="connsiteY27" fmla="*/ 307943 h 458442"/>
              <a:gd name="connsiteX28" fmla="*/ 1011811 w 3862014"/>
              <a:gd name="connsiteY28" fmla="*/ 414448 h 458442"/>
              <a:gd name="connsiteX29" fmla="*/ 986343 w 3862014"/>
              <a:gd name="connsiteY29" fmla="*/ 414448 h 458442"/>
              <a:gd name="connsiteX30" fmla="*/ 986343 w 3862014"/>
              <a:gd name="connsiteY30" fmla="*/ 307943 h 458442"/>
              <a:gd name="connsiteX31" fmla="*/ 421396 w 3862014"/>
              <a:gd name="connsiteY31" fmla="*/ 307943 h 458442"/>
              <a:gd name="connsiteX32" fmla="*/ 446864 w 3862014"/>
              <a:gd name="connsiteY32" fmla="*/ 307943 h 458442"/>
              <a:gd name="connsiteX33" fmla="*/ 446864 w 3862014"/>
              <a:gd name="connsiteY33" fmla="*/ 414448 h 458442"/>
              <a:gd name="connsiteX34" fmla="*/ 421396 w 3862014"/>
              <a:gd name="connsiteY34" fmla="*/ 414448 h 458442"/>
              <a:gd name="connsiteX35" fmla="*/ 421396 w 3862014"/>
              <a:gd name="connsiteY35" fmla="*/ 307943 h 458442"/>
              <a:gd name="connsiteX36" fmla="*/ 2109289 w 3862014"/>
              <a:gd name="connsiteY36" fmla="*/ 305628 h 458442"/>
              <a:gd name="connsiteX37" fmla="*/ 2113919 w 3862014"/>
              <a:gd name="connsiteY37" fmla="*/ 305628 h 458442"/>
              <a:gd name="connsiteX38" fmla="*/ 2113919 w 3862014"/>
              <a:gd name="connsiteY38" fmla="*/ 331097 h 458442"/>
              <a:gd name="connsiteX39" fmla="*/ 2106973 w 3862014"/>
              <a:gd name="connsiteY39" fmla="*/ 331097 h 458442"/>
              <a:gd name="connsiteX40" fmla="*/ 2076873 w 3862014"/>
              <a:gd name="connsiteY40" fmla="*/ 354251 h 458442"/>
              <a:gd name="connsiteX41" fmla="*/ 2074558 w 3862014"/>
              <a:gd name="connsiteY41" fmla="*/ 370458 h 458442"/>
              <a:gd name="connsiteX42" fmla="*/ 2074558 w 3862014"/>
              <a:gd name="connsiteY42" fmla="*/ 414449 h 458442"/>
              <a:gd name="connsiteX43" fmla="*/ 2049089 w 3862014"/>
              <a:gd name="connsiteY43" fmla="*/ 414449 h 458442"/>
              <a:gd name="connsiteX44" fmla="*/ 2049089 w 3862014"/>
              <a:gd name="connsiteY44" fmla="*/ 307944 h 458442"/>
              <a:gd name="connsiteX45" fmla="*/ 2074558 w 3862014"/>
              <a:gd name="connsiteY45" fmla="*/ 307944 h 458442"/>
              <a:gd name="connsiteX46" fmla="*/ 2074558 w 3862014"/>
              <a:gd name="connsiteY46" fmla="*/ 326467 h 458442"/>
              <a:gd name="connsiteX47" fmla="*/ 2074558 w 3862014"/>
              <a:gd name="connsiteY47" fmla="*/ 333412 h 458442"/>
              <a:gd name="connsiteX48" fmla="*/ 2109289 w 3862014"/>
              <a:gd name="connsiteY48" fmla="*/ 305628 h 458442"/>
              <a:gd name="connsiteX49" fmla="*/ 1977312 w 3862014"/>
              <a:gd name="connsiteY49" fmla="*/ 305628 h 458442"/>
              <a:gd name="connsiteX50" fmla="*/ 2023619 w 3862014"/>
              <a:gd name="connsiteY50" fmla="*/ 356567 h 458442"/>
              <a:gd name="connsiteX51" fmla="*/ 2023619 w 3862014"/>
              <a:gd name="connsiteY51" fmla="*/ 365828 h 458442"/>
              <a:gd name="connsiteX52" fmla="*/ 1949528 w 3862014"/>
              <a:gd name="connsiteY52" fmla="*/ 365828 h 458442"/>
              <a:gd name="connsiteX53" fmla="*/ 1981944 w 3862014"/>
              <a:gd name="connsiteY53" fmla="*/ 393613 h 458442"/>
              <a:gd name="connsiteX54" fmla="*/ 2012042 w 3862014"/>
              <a:gd name="connsiteY54" fmla="*/ 382035 h 458442"/>
              <a:gd name="connsiteX55" fmla="*/ 2021303 w 3862014"/>
              <a:gd name="connsiteY55" fmla="*/ 400558 h 458442"/>
              <a:gd name="connsiteX56" fmla="*/ 1979628 w 3862014"/>
              <a:gd name="connsiteY56" fmla="*/ 416765 h 458442"/>
              <a:gd name="connsiteX57" fmla="*/ 1921744 w 3862014"/>
              <a:gd name="connsiteY57" fmla="*/ 361197 h 458442"/>
              <a:gd name="connsiteX58" fmla="*/ 1977312 w 3862014"/>
              <a:gd name="connsiteY58" fmla="*/ 305628 h 458442"/>
              <a:gd name="connsiteX59" fmla="*/ 1347539 w 3862014"/>
              <a:gd name="connsiteY59" fmla="*/ 305628 h 458442"/>
              <a:gd name="connsiteX60" fmla="*/ 1382269 w 3862014"/>
              <a:gd name="connsiteY60" fmla="*/ 317205 h 458442"/>
              <a:gd name="connsiteX61" fmla="*/ 1370691 w 3862014"/>
              <a:gd name="connsiteY61" fmla="*/ 338044 h 458442"/>
              <a:gd name="connsiteX62" fmla="*/ 1345223 w 3862014"/>
              <a:gd name="connsiteY62" fmla="*/ 328783 h 458442"/>
              <a:gd name="connsiteX63" fmla="*/ 1331332 w 3862014"/>
              <a:gd name="connsiteY63" fmla="*/ 338044 h 458442"/>
              <a:gd name="connsiteX64" fmla="*/ 1382269 w 3862014"/>
              <a:gd name="connsiteY64" fmla="*/ 384351 h 458442"/>
              <a:gd name="connsiteX65" fmla="*/ 1340593 w 3862014"/>
              <a:gd name="connsiteY65" fmla="*/ 416765 h 458442"/>
              <a:gd name="connsiteX66" fmla="*/ 1298916 w 3862014"/>
              <a:gd name="connsiteY66" fmla="*/ 400558 h 458442"/>
              <a:gd name="connsiteX67" fmla="*/ 1312809 w 3862014"/>
              <a:gd name="connsiteY67" fmla="*/ 384351 h 458442"/>
              <a:gd name="connsiteX68" fmla="*/ 1342907 w 3862014"/>
              <a:gd name="connsiteY68" fmla="*/ 395927 h 458442"/>
              <a:gd name="connsiteX69" fmla="*/ 1356800 w 3862014"/>
              <a:gd name="connsiteY69" fmla="*/ 386665 h 458442"/>
              <a:gd name="connsiteX70" fmla="*/ 1305861 w 3862014"/>
              <a:gd name="connsiteY70" fmla="*/ 338044 h 458442"/>
              <a:gd name="connsiteX71" fmla="*/ 1347539 w 3862014"/>
              <a:gd name="connsiteY71" fmla="*/ 305628 h 458442"/>
              <a:gd name="connsiteX72" fmla="*/ 1109055 w 3862014"/>
              <a:gd name="connsiteY72" fmla="*/ 305628 h 458442"/>
              <a:gd name="connsiteX73" fmla="*/ 1146101 w 3862014"/>
              <a:gd name="connsiteY73" fmla="*/ 344990 h 458442"/>
              <a:gd name="connsiteX74" fmla="*/ 1146101 w 3862014"/>
              <a:gd name="connsiteY74" fmla="*/ 414449 h 458442"/>
              <a:gd name="connsiteX75" fmla="*/ 1120632 w 3862014"/>
              <a:gd name="connsiteY75" fmla="*/ 414449 h 458442"/>
              <a:gd name="connsiteX76" fmla="*/ 1120632 w 3862014"/>
              <a:gd name="connsiteY76" fmla="*/ 351935 h 458442"/>
              <a:gd name="connsiteX77" fmla="*/ 1104425 w 3862014"/>
              <a:gd name="connsiteY77" fmla="*/ 331097 h 458442"/>
              <a:gd name="connsiteX78" fmla="*/ 1076641 w 3862014"/>
              <a:gd name="connsiteY78" fmla="*/ 351935 h 458442"/>
              <a:gd name="connsiteX79" fmla="*/ 1074325 w 3862014"/>
              <a:gd name="connsiteY79" fmla="*/ 365828 h 458442"/>
              <a:gd name="connsiteX80" fmla="*/ 1074325 w 3862014"/>
              <a:gd name="connsiteY80" fmla="*/ 414449 h 458442"/>
              <a:gd name="connsiteX81" fmla="*/ 1046541 w 3862014"/>
              <a:gd name="connsiteY81" fmla="*/ 414449 h 458442"/>
              <a:gd name="connsiteX82" fmla="*/ 1046541 w 3862014"/>
              <a:gd name="connsiteY82" fmla="*/ 307944 h 458442"/>
              <a:gd name="connsiteX83" fmla="*/ 1072009 w 3862014"/>
              <a:gd name="connsiteY83" fmla="*/ 307944 h 458442"/>
              <a:gd name="connsiteX84" fmla="*/ 1072009 w 3862014"/>
              <a:gd name="connsiteY84" fmla="*/ 321835 h 458442"/>
              <a:gd name="connsiteX85" fmla="*/ 1072009 w 3862014"/>
              <a:gd name="connsiteY85" fmla="*/ 328783 h 458442"/>
              <a:gd name="connsiteX86" fmla="*/ 1109055 w 3862014"/>
              <a:gd name="connsiteY86" fmla="*/ 305628 h 458442"/>
              <a:gd name="connsiteX87" fmla="*/ 652931 w 3862014"/>
              <a:gd name="connsiteY87" fmla="*/ 305628 h 458442"/>
              <a:gd name="connsiteX88" fmla="*/ 685346 w 3862014"/>
              <a:gd name="connsiteY88" fmla="*/ 319521 h 458442"/>
              <a:gd name="connsiteX89" fmla="*/ 685346 w 3862014"/>
              <a:gd name="connsiteY89" fmla="*/ 317205 h 458442"/>
              <a:gd name="connsiteX90" fmla="*/ 685346 w 3862014"/>
              <a:gd name="connsiteY90" fmla="*/ 307944 h 458442"/>
              <a:gd name="connsiteX91" fmla="*/ 710815 w 3862014"/>
              <a:gd name="connsiteY91" fmla="*/ 307944 h 458442"/>
              <a:gd name="connsiteX92" fmla="*/ 710815 w 3862014"/>
              <a:gd name="connsiteY92" fmla="*/ 407503 h 458442"/>
              <a:gd name="connsiteX93" fmla="*/ 655247 w 3862014"/>
              <a:gd name="connsiteY93" fmla="*/ 458442 h 458442"/>
              <a:gd name="connsiteX94" fmla="*/ 618201 w 3862014"/>
              <a:gd name="connsiteY94" fmla="*/ 449180 h 458442"/>
              <a:gd name="connsiteX95" fmla="*/ 625147 w 3862014"/>
              <a:gd name="connsiteY95" fmla="*/ 428342 h 458442"/>
              <a:gd name="connsiteX96" fmla="*/ 655247 w 3862014"/>
              <a:gd name="connsiteY96" fmla="*/ 435288 h 458442"/>
              <a:gd name="connsiteX97" fmla="*/ 685346 w 3862014"/>
              <a:gd name="connsiteY97" fmla="*/ 409819 h 458442"/>
              <a:gd name="connsiteX98" fmla="*/ 685346 w 3862014"/>
              <a:gd name="connsiteY98" fmla="*/ 402874 h 458442"/>
              <a:gd name="connsiteX99" fmla="*/ 685346 w 3862014"/>
              <a:gd name="connsiteY99" fmla="*/ 398242 h 458442"/>
              <a:gd name="connsiteX100" fmla="*/ 655247 w 3862014"/>
              <a:gd name="connsiteY100" fmla="*/ 412135 h 458442"/>
              <a:gd name="connsiteX101" fmla="*/ 606624 w 3862014"/>
              <a:gd name="connsiteY101" fmla="*/ 358881 h 458442"/>
              <a:gd name="connsiteX102" fmla="*/ 652931 w 3862014"/>
              <a:gd name="connsiteY102" fmla="*/ 305628 h 458442"/>
              <a:gd name="connsiteX103" fmla="*/ 544109 w 3862014"/>
              <a:gd name="connsiteY103" fmla="*/ 305628 h 458442"/>
              <a:gd name="connsiteX104" fmla="*/ 581154 w 3862014"/>
              <a:gd name="connsiteY104" fmla="*/ 344990 h 458442"/>
              <a:gd name="connsiteX105" fmla="*/ 581154 w 3862014"/>
              <a:gd name="connsiteY105" fmla="*/ 414449 h 458442"/>
              <a:gd name="connsiteX106" fmla="*/ 555686 w 3862014"/>
              <a:gd name="connsiteY106" fmla="*/ 414449 h 458442"/>
              <a:gd name="connsiteX107" fmla="*/ 555686 w 3862014"/>
              <a:gd name="connsiteY107" fmla="*/ 351935 h 458442"/>
              <a:gd name="connsiteX108" fmla="*/ 539479 w 3862014"/>
              <a:gd name="connsiteY108" fmla="*/ 331097 h 458442"/>
              <a:gd name="connsiteX109" fmla="*/ 511694 w 3862014"/>
              <a:gd name="connsiteY109" fmla="*/ 351935 h 458442"/>
              <a:gd name="connsiteX110" fmla="*/ 509379 w 3862014"/>
              <a:gd name="connsiteY110" fmla="*/ 365828 h 458442"/>
              <a:gd name="connsiteX111" fmla="*/ 509379 w 3862014"/>
              <a:gd name="connsiteY111" fmla="*/ 414449 h 458442"/>
              <a:gd name="connsiteX112" fmla="*/ 483910 w 3862014"/>
              <a:gd name="connsiteY112" fmla="*/ 414449 h 458442"/>
              <a:gd name="connsiteX113" fmla="*/ 483910 w 3862014"/>
              <a:gd name="connsiteY113" fmla="*/ 307944 h 458442"/>
              <a:gd name="connsiteX114" fmla="*/ 507063 w 3862014"/>
              <a:gd name="connsiteY114" fmla="*/ 307944 h 458442"/>
              <a:gd name="connsiteX115" fmla="*/ 507063 w 3862014"/>
              <a:gd name="connsiteY115" fmla="*/ 321835 h 458442"/>
              <a:gd name="connsiteX116" fmla="*/ 507063 w 3862014"/>
              <a:gd name="connsiteY116" fmla="*/ 328783 h 458442"/>
              <a:gd name="connsiteX117" fmla="*/ 544109 w 3862014"/>
              <a:gd name="connsiteY117" fmla="*/ 305628 h 458442"/>
              <a:gd name="connsiteX118" fmla="*/ 1690210 w 3862014"/>
              <a:gd name="connsiteY118" fmla="*/ 303312 h 458442"/>
              <a:gd name="connsiteX119" fmla="*/ 1734201 w 3862014"/>
              <a:gd name="connsiteY119" fmla="*/ 344989 h 458442"/>
              <a:gd name="connsiteX120" fmla="*/ 1734201 w 3862014"/>
              <a:gd name="connsiteY120" fmla="*/ 414449 h 458442"/>
              <a:gd name="connsiteX121" fmla="*/ 1708732 w 3862014"/>
              <a:gd name="connsiteY121" fmla="*/ 414449 h 458442"/>
              <a:gd name="connsiteX122" fmla="*/ 1708732 w 3862014"/>
              <a:gd name="connsiteY122" fmla="*/ 405188 h 458442"/>
              <a:gd name="connsiteX123" fmla="*/ 1708732 w 3862014"/>
              <a:gd name="connsiteY123" fmla="*/ 398242 h 458442"/>
              <a:gd name="connsiteX124" fmla="*/ 1676317 w 3862014"/>
              <a:gd name="connsiteY124" fmla="*/ 416765 h 458442"/>
              <a:gd name="connsiteX125" fmla="*/ 1639271 w 3862014"/>
              <a:gd name="connsiteY125" fmla="*/ 384349 h 458442"/>
              <a:gd name="connsiteX126" fmla="*/ 1704101 w 3862014"/>
              <a:gd name="connsiteY126" fmla="*/ 347304 h 458442"/>
              <a:gd name="connsiteX127" fmla="*/ 1708732 w 3862014"/>
              <a:gd name="connsiteY127" fmla="*/ 347304 h 458442"/>
              <a:gd name="connsiteX128" fmla="*/ 1708732 w 3862014"/>
              <a:gd name="connsiteY128" fmla="*/ 344989 h 458442"/>
              <a:gd name="connsiteX129" fmla="*/ 1687894 w 3862014"/>
              <a:gd name="connsiteY129" fmla="*/ 326465 h 458442"/>
              <a:gd name="connsiteX130" fmla="*/ 1657794 w 3862014"/>
              <a:gd name="connsiteY130" fmla="*/ 335728 h 458442"/>
              <a:gd name="connsiteX131" fmla="*/ 1648533 w 3862014"/>
              <a:gd name="connsiteY131" fmla="*/ 317205 h 458442"/>
              <a:gd name="connsiteX132" fmla="*/ 1690210 w 3862014"/>
              <a:gd name="connsiteY132" fmla="*/ 303312 h 458442"/>
              <a:gd name="connsiteX133" fmla="*/ 226907 w 3862014"/>
              <a:gd name="connsiteY133" fmla="*/ 303312 h 458442"/>
              <a:gd name="connsiteX134" fmla="*/ 270898 w 3862014"/>
              <a:gd name="connsiteY134" fmla="*/ 344989 h 458442"/>
              <a:gd name="connsiteX135" fmla="*/ 270898 w 3862014"/>
              <a:gd name="connsiteY135" fmla="*/ 414449 h 458442"/>
              <a:gd name="connsiteX136" fmla="*/ 245430 w 3862014"/>
              <a:gd name="connsiteY136" fmla="*/ 414449 h 458442"/>
              <a:gd name="connsiteX137" fmla="*/ 245430 w 3862014"/>
              <a:gd name="connsiteY137" fmla="*/ 405188 h 458442"/>
              <a:gd name="connsiteX138" fmla="*/ 245430 w 3862014"/>
              <a:gd name="connsiteY138" fmla="*/ 398242 h 458442"/>
              <a:gd name="connsiteX139" fmla="*/ 213014 w 3862014"/>
              <a:gd name="connsiteY139" fmla="*/ 416765 h 458442"/>
              <a:gd name="connsiteX140" fmla="*/ 175968 w 3862014"/>
              <a:gd name="connsiteY140" fmla="*/ 384349 h 458442"/>
              <a:gd name="connsiteX141" fmla="*/ 240798 w 3862014"/>
              <a:gd name="connsiteY141" fmla="*/ 347304 h 458442"/>
              <a:gd name="connsiteX142" fmla="*/ 245430 w 3862014"/>
              <a:gd name="connsiteY142" fmla="*/ 347304 h 458442"/>
              <a:gd name="connsiteX143" fmla="*/ 245430 w 3862014"/>
              <a:gd name="connsiteY143" fmla="*/ 344989 h 458442"/>
              <a:gd name="connsiteX144" fmla="*/ 224591 w 3862014"/>
              <a:gd name="connsiteY144" fmla="*/ 326465 h 458442"/>
              <a:gd name="connsiteX145" fmla="*/ 194491 w 3862014"/>
              <a:gd name="connsiteY145" fmla="*/ 335728 h 458442"/>
              <a:gd name="connsiteX146" fmla="*/ 185229 w 3862014"/>
              <a:gd name="connsiteY146" fmla="*/ 317205 h 458442"/>
              <a:gd name="connsiteX147" fmla="*/ 226907 w 3862014"/>
              <a:gd name="connsiteY147" fmla="*/ 303312 h 458442"/>
              <a:gd name="connsiteX148" fmla="*/ 1852285 w 3862014"/>
              <a:gd name="connsiteY148" fmla="*/ 280158 h 458442"/>
              <a:gd name="connsiteX149" fmla="*/ 1877754 w 3862014"/>
              <a:gd name="connsiteY149" fmla="*/ 280158 h 458442"/>
              <a:gd name="connsiteX150" fmla="*/ 1877754 w 3862014"/>
              <a:gd name="connsiteY150" fmla="*/ 310258 h 458442"/>
              <a:gd name="connsiteX151" fmla="*/ 1900906 w 3862014"/>
              <a:gd name="connsiteY151" fmla="*/ 310258 h 458442"/>
              <a:gd name="connsiteX152" fmla="*/ 1900906 w 3862014"/>
              <a:gd name="connsiteY152" fmla="*/ 331097 h 458442"/>
              <a:gd name="connsiteX153" fmla="*/ 1877754 w 3862014"/>
              <a:gd name="connsiteY153" fmla="*/ 331097 h 458442"/>
              <a:gd name="connsiteX154" fmla="*/ 1877754 w 3862014"/>
              <a:gd name="connsiteY154" fmla="*/ 372772 h 458442"/>
              <a:gd name="connsiteX155" fmla="*/ 1898592 w 3862014"/>
              <a:gd name="connsiteY155" fmla="*/ 393611 h 458442"/>
              <a:gd name="connsiteX156" fmla="*/ 1903222 w 3862014"/>
              <a:gd name="connsiteY156" fmla="*/ 393611 h 458442"/>
              <a:gd name="connsiteX157" fmla="*/ 1903222 w 3862014"/>
              <a:gd name="connsiteY157" fmla="*/ 416763 h 458442"/>
              <a:gd name="connsiteX158" fmla="*/ 1893961 w 3862014"/>
              <a:gd name="connsiteY158" fmla="*/ 416763 h 458442"/>
              <a:gd name="connsiteX159" fmla="*/ 1849969 w 3862014"/>
              <a:gd name="connsiteY159" fmla="*/ 377404 h 458442"/>
              <a:gd name="connsiteX160" fmla="*/ 1849969 w 3862014"/>
              <a:gd name="connsiteY160" fmla="*/ 331097 h 458442"/>
              <a:gd name="connsiteX161" fmla="*/ 1838392 w 3862014"/>
              <a:gd name="connsiteY161" fmla="*/ 331097 h 458442"/>
              <a:gd name="connsiteX162" fmla="*/ 1838392 w 3862014"/>
              <a:gd name="connsiteY162" fmla="*/ 310258 h 458442"/>
              <a:gd name="connsiteX163" fmla="*/ 1852285 w 3862014"/>
              <a:gd name="connsiteY163" fmla="*/ 310258 h 458442"/>
              <a:gd name="connsiteX164" fmla="*/ 1852285 w 3862014"/>
              <a:gd name="connsiteY164" fmla="*/ 280158 h 458442"/>
              <a:gd name="connsiteX165" fmla="*/ 1768932 w 3862014"/>
              <a:gd name="connsiteY165" fmla="*/ 280158 h 458442"/>
              <a:gd name="connsiteX166" fmla="*/ 1794401 w 3862014"/>
              <a:gd name="connsiteY166" fmla="*/ 280158 h 458442"/>
              <a:gd name="connsiteX167" fmla="*/ 1794401 w 3862014"/>
              <a:gd name="connsiteY167" fmla="*/ 310258 h 458442"/>
              <a:gd name="connsiteX168" fmla="*/ 1817553 w 3862014"/>
              <a:gd name="connsiteY168" fmla="*/ 310258 h 458442"/>
              <a:gd name="connsiteX169" fmla="*/ 1817553 w 3862014"/>
              <a:gd name="connsiteY169" fmla="*/ 331097 h 458442"/>
              <a:gd name="connsiteX170" fmla="*/ 1794401 w 3862014"/>
              <a:gd name="connsiteY170" fmla="*/ 331097 h 458442"/>
              <a:gd name="connsiteX171" fmla="*/ 1794401 w 3862014"/>
              <a:gd name="connsiteY171" fmla="*/ 372772 h 458442"/>
              <a:gd name="connsiteX172" fmla="*/ 1815239 w 3862014"/>
              <a:gd name="connsiteY172" fmla="*/ 393611 h 458442"/>
              <a:gd name="connsiteX173" fmla="*/ 1819869 w 3862014"/>
              <a:gd name="connsiteY173" fmla="*/ 393611 h 458442"/>
              <a:gd name="connsiteX174" fmla="*/ 1819869 w 3862014"/>
              <a:gd name="connsiteY174" fmla="*/ 416763 h 458442"/>
              <a:gd name="connsiteX175" fmla="*/ 1810608 w 3862014"/>
              <a:gd name="connsiteY175" fmla="*/ 416763 h 458442"/>
              <a:gd name="connsiteX176" fmla="*/ 1766616 w 3862014"/>
              <a:gd name="connsiteY176" fmla="*/ 377404 h 458442"/>
              <a:gd name="connsiteX177" fmla="*/ 1766616 w 3862014"/>
              <a:gd name="connsiteY177" fmla="*/ 331097 h 458442"/>
              <a:gd name="connsiteX178" fmla="*/ 1755039 w 3862014"/>
              <a:gd name="connsiteY178" fmla="*/ 331097 h 458442"/>
              <a:gd name="connsiteX179" fmla="*/ 1755039 w 3862014"/>
              <a:gd name="connsiteY179" fmla="*/ 310258 h 458442"/>
              <a:gd name="connsiteX180" fmla="*/ 1768932 w 3862014"/>
              <a:gd name="connsiteY180" fmla="*/ 310258 h 458442"/>
              <a:gd name="connsiteX181" fmla="*/ 1768932 w 3862014"/>
              <a:gd name="connsiteY181" fmla="*/ 280158 h 458442"/>
              <a:gd name="connsiteX182" fmla="*/ 1474881 w 3862014"/>
              <a:gd name="connsiteY182" fmla="*/ 266266 h 458442"/>
              <a:gd name="connsiteX183" fmla="*/ 1502666 w 3862014"/>
              <a:gd name="connsiteY183" fmla="*/ 266266 h 458442"/>
              <a:gd name="connsiteX184" fmla="*/ 1532764 w 3862014"/>
              <a:gd name="connsiteY184" fmla="*/ 340357 h 458442"/>
              <a:gd name="connsiteX185" fmla="*/ 1539711 w 3862014"/>
              <a:gd name="connsiteY185" fmla="*/ 361196 h 458442"/>
              <a:gd name="connsiteX186" fmla="*/ 1546657 w 3862014"/>
              <a:gd name="connsiteY186" fmla="*/ 340357 h 458442"/>
              <a:gd name="connsiteX187" fmla="*/ 1576756 w 3862014"/>
              <a:gd name="connsiteY187" fmla="*/ 266266 h 458442"/>
              <a:gd name="connsiteX188" fmla="*/ 1604541 w 3862014"/>
              <a:gd name="connsiteY188" fmla="*/ 266266 h 458442"/>
              <a:gd name="connsiteX189" fmla="*/ 1616116 w 3862014"/>
              <a:gd name="connsiteY189" fmla="*/ 414448 h 458442"/>
              <a:gd name="connsiteX190" fmla="*/ 1588332 w 3862014"/>
              <a:gd name="connsiteY190" fmla="*/ 414448 h 458442"/>
              <a:gd name="connsiteX191" fmla="*/ 1581386 w 3862014"/>
              <a:gd name="connsiteY191" fmla="*/ 331096 h 458442"/>
              <a:gd name="connsiteX192" fmla="*/ 1581386 w 3862014"/>
              <a:gd name="connsiteY192" fmla="*/ 307943 h 458442"/>
              <a:gd name="connsiteX193" fmla="*/ 1574441 w 3862014"/>
              <a:gd name="connsiteY193" fmla="*/ 331096 h 458442"/>
              <a:gd name="connsiteX194" fmla="*/ 1551287 w 3862014"/>
              <a:gd name="connsiteY194" fmla="*/ 388980 h 458442"/>
              <a:gd name="connsiteX195" fmla="*/ 1528134 w 3862014"/>
              <a:gd name="connsiteY195" fmla="*/ 388980 h 458442"/>
              <a:gd name="connsiteX196" fmla="*/ 1504980 w 3862014"/>
              <a:gd name="connsiteY196" fmla="*/ 331096 h 458442"/>
              <a:gd name="connsiteX197" fmla="*/ 1495718 w 3862014"/>
              <a:gd name="connsiteY197" fmla="*/ 307943 h 458442"/>
              <a:gd name="connsiteX198" fmla="*/ 1495718 w 3862014"/>
              <a:gd name="connsiteY198" fmla="*/ 331096 h 458442"/>
              <a:gd name="connsiteX199" fmla="*/ 1488773 w 3862014"/>
              <a:gd name="connsiteY199" fmla="*/ 414448 h 458442"/>
              <a:gd name="connsiteX200" fmla="*/ 1460989 w 3862014"/>
              <a:gd name="connsiteY200" fmla="*/ 414448 h 458442"/>
              <a:gd name="connsiteX201" fmla="*/ 1474881 w 3862014"/>
              <a:gd name="connsiteY201" fmla="*/ 266266 h 458442"/>
              <a:gd name="connsiteX202" fmla="*/ 1247977 w 3862014"/>
              <a:gd name="connsiteY202" fmla="*/ 266266 h 458442"/>
              <a:gd name="connsiteX203" fmla="*/ 1273446 w 3862014"/>
              <a:gd name="connsiteY203" fmla="*/ 266266 h 458442"/>
              <a:gd name="connsiteX204" fmla="*/ 1273446 w 3862014"/>
              <a:gd name="connsiteY204" fmla="*/ 414448 h 458442"/>
              <a:gd name="connsiteX205" fmla="*/ 1247977 w 3862014"/>
              <a:gd name="connsiteY205" fmla="*/ 414448 h 458442"/>
              <a:gd name="connsiteX206" fmla="*/ 1247977 w 3862014"/>
              <a:gd name="connsiteY206" fmla="*/ 405187 h 458442"/>
              <a:gd name="connsiteX207" fmla="*/ 1247977 w 3862014"/>
              <a:gd name="connsiteY207" fmla="*/ 398241 h 458442"/>
              <a:gd name="connsiteX208" fmla="*/ 1215561 w 3862014"/>
              <a:gd name="connsiteY208" fmla="*/ 416764 h 458442"/>
              <a:gd name="connsiteX209" fmla="*/ 1169255 w 3862014"/>
              <a:gd name="connsiteY209" fmla="*/ 361196 h 458442"/>
              <a:gd name="connsiteX210" fmla="*/ 1217877 w 3862014"/>
              <a:gd name="connsiteY210" fmla="*/ 305628 h 458442"/>
              <a:gd name="connsiteX211" fmla="*/ 1247977 w 3862014"/>
              <a:gd name="connsiteY211" fmla="*/ 319519 h 458442"/>
              <a:gd name="connsiteX212" fmla="*/ 1247977 w 3862014"/>
              <a:gd name="connsiteY212" fmla="*/ 312573 h 458442"/>
              <a:gd name="connsiteX213" fmla="*/ 1247977 w 3862014"/>
              <a:gd name="connsiteY213" fmla="*/ 266266 h 458442"/>
              <a:gd name="connsiteX214" fmla="*/ 986343 w 3862014"/>
              <a:gd name="connsiteY214" fmla="*/ 266266 h 458442"/>
              <a:gd name="connsiteX215" fmla="*/ 1011811 w 3862014"/>
              <a:gd name="connsiteY215" fmla="*/ 266266 h 458442"/>
              <a:gd name="connsiteX216" fmla="*/ 1011811 w 3862014"/>
              <a:gd name="connsiteY216" fmla="*/ 289420 h 458442"/>
              <a:gd name="connsiteX217" fmla="*/ 986343 w 3862014"/>
              <a:gd name="connsiteY217" fmla="*/ 289420 h 458442"/>
              <a:gd name="connsiteX218" fmla="*/ 986343 w 3862014"/>
              <a:gd name="connsiteY218" fmla="*/ 266266 h 458442"/>
              <a:gd name="connsiteX219" fmla="*/ 810376 w 3862014"/>
              <a:gd name="connsiteY219" fmla="*/ 266266 h 458442"/>
              <a:gd name="connsiteX220" fmla="*/ 838160 w 3862014"/>
              <a:gd name="connsiteY220" fmla="*/ 266266 h 458442"/>
              <a:gd name="connsiteX221" fmla="*/ 868260 w 3862014"/>
              <a:gd name="connsiteY221" fmla="*/ 340357 h 458442"/>
              <a:gd name="connsiteX222" fmla="*/ 875206 w 3862014"/>
              <a:gd name="connsiteY222" fmla="*/ 361196 h 458442"/>
              <a:gd name="connsiteX223" fmla="*/ 882152 w 3862014"/>
              <a:gd name="connsiteY223" fmla="*/ 340357 h 458442"/>
              <a:gd name="connsiteX224" fmla="*/ 912252 w 3862014"/>
              <a:gd name="connsiteY224" fmla="*/ 266266 h 458442"/>
              <a:gd name="connsiteX225" fmla="*/ 940036 w 3862014"/>
              <a:gd name="connsiteY225" fmla="*/ 266266 h 458442"/>
              <a:gd name="connsiteX226" fmla="*/ 953927 w 3862014"/>
              <a:gd name="connsiteY226" fmla="*/ 414448 h 458442"/>
              <a:gd name="connsiteX227" fmla="*/ 926143 w 3862014"/>
              <a:gd name="connsiteY227" fmla="*/ 414448 h 458442"/>
              <a:gd name="connsiteX228" fmla="*/ 919197 w 3862014"/>
              <a:gd name="connsiteY228" fmla="*/ 331096 h 458442"/>
              <a:gd name="connsiteX229" fmla="*/ 919197 w 3862014"/>
              <a:gd name="connsiteY229" fmla="*/ 307943 h 458442"/>
              <a:gd name="connsiteX230" fmla="*/ 912252 w 3862014"/>
              <a:gd name="connsiteY230" fmla="*/ 331096 h 458442"/>
              <a:gd name="connsiteX231" fmla="*/ 889097 w 3862014"/>
              <a:gd name="connsiteY231" fmla="*/ 388980 h 458442"/>
              <a:gd name="connsiteX232" fmla="*/ 865945 w 3862014"/>
              <a:gd name="connsiteY232" fmla="*/ 388980 h 458442"/>
              <a:gd name="connsiteX233" fmla="*/ 842790 w 3862014"/>
              <a:gd name="connsiteY233" fmla="*/ 331096 h 458442"/>
              <a:gd name="connsiteX234" fmla="*/ 833529 w 3862014"/>
              <a:gd name="connsiteY234" fmla="*/ 307943 h 458442"/>
              <a:gd name="connsiteX235" fmla="*/ 833529 w 3862014"/>
              <a:gd name="connsiteY235" fmla="*/ 331096 h 458442"/>
              <a:gd name="connsiteX236" fmla="*/ 826583 w 3862014"/>
              <a:gd name="connsiteY236" fmla="*/ 414448 h 458442"/>
              <a:gd name="connsiteX237" fmla="*/ 798799 w 3862014"/>
              <a:gd name="connsiteY237" fmla="*/ 414448 h 458442"/>
              <a:gd name="connsiteX238" fmla="*/ 810376 w 3862014"/>
              <a:gd name="connsiteY238" fmla="*/ 266266 h 458442"/>
              <a:gd name="connsiteX239" fmla="*/ 421396 w 3862014"/>
              <a:gd name="connsiteY239" fmla="*/ 266266 h 458442"/>
              <a:gd name="connsiteX240" fmla="*/ 446864 w 3862014"/>
              <a:gd name="connsiteY240" fmla="*/ 266266 h 458442"/>
              <a:gd name="connsiteX241" fmla="*/ 446864 w 3862014"/>
              <a:gd name="connsiteY241" fmla="*/ 289420 h 458442"/>
              <a:gd name="connsiteX242" fmla="*/ 421396 w 3862014"/>
              <a:gd name="connsiteY242" fmla="*/ 289420 h 458442"/>
              <a:gd name="connsiteX243" fmla="*/ 421396 w 3862014"/>
              <a:gd name="connsiteY243" fmla="*/ 266266 h 458442"/>
              <a:gd name="connsiteX244" fmla="*/ 303313 w 3862014"/>
              <a:gd name="connsiteY244" fmla="*/ 266266 h 458442"/>
              <a:gd name="connsiteX245" fmla="*/ 328781 w 3862014"/>
              <a:gd name="connsiteY245" fmla="*/ 266266 h 458442"/>
              <a:gd name="connsiteX246" fmla="*/ 328781 w 3862014"/>
              <a:gd name="connsiteY246" fmla="*/ 344989 h 458442"/>
              <a:gd name="connsiteX247" fmla="*/ 342674 w 3862014"/>
              <a:gd name="connsiteY247" fmla="*/ 344989 h 458442"/>
              <a:gd name="connsiteX248" fmla="*/ 368142 w 3862014"/>
              <a:gd name="connsiteY248" fmla="*/ 307943 h 458442"/>
              <a:gd name="connsiteX249" fmla="*/ 398243 w 3862014"/>
              <a:gd name="connsiteY249" fmla="*/ 307943 h 458442"/>
              <a:gd name="connsiteX250" fmla="*/ 365826 w 3862014"/>
              <a:gd name="connsiteY250" fmla="*/ 356564 h 458442"/>
              <a:gd name="connsiteX251" fmla="*/ 402872 w 3862014"/>
              <a:gd name="connsiteY251" fmla="*/ 414448 h 458442"/>
              <a:gd name="connsiteX252" fmla="*/ 372774 w 3862014"/>
              <a:gd name="connsiteY252" fmla="*/ 414448 h 458442"/>
              <a:gd name="connsiteX253" fmla="*/ 344990 w 3862014"/>
              <a:gd name="connsiteY253" fmla="*/ 368141 h 458442"/>
              <a:gd name="connsiteX254" fmla="*/ 328781 w 3862014"/>
              <a:gd name="connsiteY254" fmla="*/ 368141 h 458442"/>
              <a:gd name="connsiteX255" fmla="*/ 328781 w 3862014"/>
              <a:gd name="connsiteY255" fmla="*/ 414448 h 458442"/>
              <a:gd name="connsiteX256" fmla="*/ 303313 w 3862014"/>
              <a:gd name="connsiteY256" fmla="*/ 414448 h 458442"/>
              <a:gd name="connsiteX257" fmla="*/ 303313 w 3862014"/>
              <a:gd name="connsiteY257" fmla="*/ 266266 h 458442"/>
              <a:gd name="connsiteX258" fmla="*/ 11577 w 3862014"/>
              <a:gd name="connsiteY258" fmla="*/ 266266 h 458442"/>
              <a:gd name="connsiteX259" fmla="*/ 39361 w 3862014"/>
              <a:gd name="connsiteY259" fmla="*/ 266266 h 458442"/>
              <a:gd name="connsiteX260" fmla="*/ 69461 w 3862014"/>
              <a:gd name="connsiteY260" fmla="*/ 340357 h 458442"/>
              <a:gd name="connsiteX261" fmla="*/ 76407 w 3862014"/>
              <a:gd name="connsiteY261" fmla="*/ 361196 h 458442"/>
              <a:gd name="connsiteX262" fmla="*/ 83353 w 3862014"/>
              <a:gd name="connsiteY262" fmla="*/ 340357 h 458442"/>
              <a:gd name="connsiteX263" fmla="*/ 113453 w 3862014"/>
              <a:gd name="connsiteY263" fmla="*/ 266266 h 458442"/>
              <a:gd name="connsiteX264" fmla="*/ 143553 w 3862014"/>
              <a:gd name="connsiteY264" fmla="*/ 266266 h 458442"/>
              <a:gd name="connsiteX265" fmla="*/ 155130 w 3862014"/>
              <a:gd name="connsiteY265" fmla="*/ 414448 h 458442"/>
              <a:gd name="connsiteX266" fmla="*/ 127344 w 3862014"/>
              <a:gd name="connsiteY266" fmla="*/ 414448 h 458442"/>
              <a:gd name="connsiteX267" fmla="*/ 120398 w 3862014"/>
              <a:gd name="connsiteY267" fmla="*/ 331096 h 458442"/>
              <a:gd name="connsiteX268" fmla="*/ 120398 w 3862014"/>
              <a:gd name="connsiteY268" fmla="*/ 307943 h 458442"/>
              <a:gd name="connsiteX269" fmla="*/ 113453 w 3862014"/>
              <a:gd name="connsiteY269" fmla="*/ 331096 h 458442"/>
              <a:gd name="connsiteX270" fmla="*/ 90298 w 3862014"/>
              <a:gd name="connsiteY270" fmla="*/ 388980 h 458442"/>
              <a:gd name="connsiteX271" fmla="*/ 67146 w 3862014"/>
              <a:gd name="connsiteY271" fmla="*/ 388980 h 458442"/>
              <a:gd name="connsiteX272" fmla="*/ 43991 w 3862014"/>
              <a:gd name="connsiteY272" fmla="*/ 331096 h 458442"/>
              <a:gd name="connsiteX273" fmla="*/ 34730 w 3862014"/>
              <a:gd name="connsiteY273" fmla="*/ 307943 h 458442"/>
              <a:gd name="connsiteX274" fmla="*/ 34730 w 3862014"/>
              <a:gd name="connsiteY274" fmla="*/ 331096 h 458442"/>
              <a:gd name="connsiteX275" fmla="*/ 27785 w 3862014"/>
              <a:gd name="connsiteY275" fmla="*/ 414448 h 458442"/>
              <a:gd name="connsiteX276" fmla="*/ 0 w 3862014"/>
              <a:gd name="connsiteY276" fmla="*/ 414448 h 458442"/>
              <a:gd name="connsiteX277" fmla="*/ 11577 w 3862014"/>
              <a:gd name="connsiteY277" fmla="*/ 266266 h 458442"/>
              <a:gd name="connsiteX278" fmla="*/ 3574908 w 3862014"/>
              <a:gd name="connsiteY278" fmla="*/ 127345 h 458442"/>
              <a:gd name="connsiteX279" fmla="*/ 3544809 w 3862014"/>
              <a:gd name="connsiteY279" fmla="*/ 141236 h 458442"/>
              <a:gd name="connsiteX280" fmla="*/ 3558701 w 3862014"/>
              <a:gd name="connsiteY280" fmla="*/ 152813 h 458442"/>
              <a:gd name="connsiteX281" fmla="*/ 3579540 w 3862014"/>
              <a:gd name="connsiteY281" fmla="*/ 129661 h 458442"/>
              <a:gd name="connsiteX282" fmla="*/ 3579540 w 3862014"/>
              <a:gd name="connsiteY282" fmla="*/ 127345 h 458442"/>
              <a:gd name="connsiteX283" fmla="*/ 3574908 w 3862014"/>
              <a:gd name="connsiteY283" fmla="*/ 127345 h 458442"/>
              <a:gd name="connsiteX284" fmla="*/ 333415 w 3862014"/>
              <a:gd name="connsiteY284" fmla="*/ 127345 h 458442"/>
              <a:gd name="connsiteX285" fmla="*/ 303315 w 3862014"/>
              <a:gd name="connsiteY285" fmla="*/ 141236 h 458442"/>
              <a:gd name="connsiteX286" fmla="*/ 317208 w 3862014"/>
              <a:gd name="connsiteY286" fmla="*/ 152813 h 458442"/>
              <a:gd name="connsiteX287" fmla="*/ 338047 w 3862014"/>
              <a:gd name="connsiteY287" fmla="*/ 129661 h 458442"/>
              <a:gd name="connsiteX288" fmla="*/ 338047 w 3862014"/>
              <a:gd name="connsiteY288" fmla="*/ 127345 h 458442"/>
              <a:gd name="connsiteX289" fmla="*/ 333415 w 3862014"/>
              <a:gd name="connsiteY289" fmla="*/ 127345 h 458442"/>
              <a:gd name="connsiteX290" fmla="*/ 3405888 w 3862014"/>
              <a:gd name="connsiteY290" fmla="*/ 85669 h 458442"/>
              <a:gd name="connsiteX291" fmla="*/ 3380418 w 3862014"/>
              <a:gd name="connsiteY291" fmla="*/ 118083 h 458442"/>
              <a:gd name="connsiteX292" fmla="*/ 3405888 w 3862014"/>
              <a:gd name="connsiteY292" fmla="*/ 150498 h 458442"/>
              <a:gd name="connsiteX293" fmla="*/ 3431357 w 3862014"/>
              <a:gd name="connsiteY293" fmla="*/ 118083 h 458442"/>
              <a:gd name="connsiteX294" fmla="*/ 3405888 w 3862014"/>
              <a:gd name="connsiteY294" fmla="*/ 85669 h 458442"/>
              <a:gd name="connsiteX295" fmla="*/ 2757587 w 3862014"/>
              <a:gd name="connsiteY295" fmla="*/ 85669 h 458442"/>
              <a:gd name="connsiteX296" fmla="*/ 2727487 w 3862014"/>
              <a:gd name="connsiteY296" fmla="*/ 118084 h 458442"/>
              <a:gd name="connsiteX297" fmla="*/ 2757587 w 3862014"/>
              <a:gd name="connsiteY297" fmla="*/ 150498 h 458442"/>
              <a:gd name="connsiteX298" fmla="*/ 2787687 w 3862014"/>
              <a:gd name="connsiteY298" fmla="*/ 118084 h 458442"/>
              <a:gd name="connsiteX299" fmla="*/ 2757587 w 3862014"/>
              <a:gd name="connsiteY299" fmla="*/ 85669 h 458442"/>
              <a:gd name="connsiteX300" fmla="*/ 3141938 w 3862014"/>
              <a:gd name="connsiteY300" fmla="*/ 83353 h 458442"/>
              <a:gd name="connsiteX301" fmla="*/ 3121099 w 3862014"/>
              <a:gd name="connsiteY301" fmla="*/ 101876 h 458442"/>
              <a:gd name="connsiteX302" fmla="*/ 3158145 w 3862014"/>
              <a:gd name="connsiteY302" fmla="*/ 101876 h 458442"/>
              <a:gd name="connsiteX303" fmla="*/ 3141938 w 3862014"/>
              <a:gd name="connsiteY303" fmla="*/ 83353 h 458442"/>
              <a:gd name="connsiteX304" fmla="*/ 1785139 w 3862014"/>
              <a:gd name="connsiteY304" fmla="*/ 83353 h 458442"/>
              <a:gd name="connsiteX305" fmla="*/ 1764300 w 3862014"/>
              <a:gd name="connsiteY305" fmla="*/ 101876 h 458442"/>
              <a:gd name="connsiteX306" fmla="*/ 1801346 w 3862014"/>
              <a:gd name="connsiteY306" fmla="*/ 101876 h 458442"/>
              <a:gd name="connsiteX307" fmla="*/ 1785139 w 3862014"/>
              <a:gd name="connsiteY307" fmla="*/ 83353 h 458442"/>
              <a:gd name="connsiteX308" fmla="*/ 2113919 w 3862014"/>
              <a:gd name="connsiteY308" fmla="*/ 53255 h 458442"/>
              <a:gd name="connsiteX309" fmla="*/ 2157910 w 3862014"/>
              <a:gd name="connsiteY309" fmla="*/ 53255 h 458442"/>
              <a:gd name="connsiteX310" fmla="*/ 2157910 w 3862014"/>
              <a:gd name="connsiteY310" fmla="*/ 182914 h 458442"/>
              <a:gd name="connsiteX311" fmla="*/ 2113919 w 3862014"/>
              <a:gd name="connsiteY311" fmla="*/ 182914 h 458442"/>
              <a:gd name="connsiteX312" fmla="*/ 2113919 w 3862014"/>
              <a:gd name="connsiteY312" fmla="*/ 53255 h 458442"/>
              <a:gd name="connsiteX313" fmla="*/ 1495723 w 3862014"/>
              <a:gd name="connsiteY313" fmla="*/ 53255 h 458442"/>
              <a:gd name="connsiteX314" fmla="*/ 1539714 w 3862014"/>
              <a:gd name="connsiteY314" fmla="*/ 53255 h 458442"/>
              <a:gd name="connsiteX315" fmla="*/ 1539714 w 3862014"/>
              <a:gd name="connsiteY315" fmla="*/ 182914 h 458442"/>
              <a:gd name="connsiteX316" fmla="*/ 1495723 w 3862014"/>
              <a:gd name="connsiteY316" fmla="*/ 182914 h 458442"/>
              <a:gd name="connsiteX317" fmla="*/ 1495723 w 3862014"/>
              <a:gd name="connsiteY317" fmla="*/ 53255 h 458442"/>
              <a:gd name="connsiteX318" fmla="*/ 3227606 w 3862014"/>
              <a:gd name="connsiteY318" fmla="*/ 53254 h 458442"/>
              <a:gd name="connsiteX319" fmla="*/ 3229922 w 3862014"/>
              <a:gd name="connsiteY319" fmla="*/ 53254 h 458442"/>
              <a:gd name="connsiteX320" fmla="*/ 3271597 w 3862014"/>
              <a:gd name="connsiteY320" fmla="*/ 53254 h 458442"/>
              <a:gd name="connsiteX321" fmla="*/ 3271597 w 3862014"/>
              <a:gd name="connsiteY321" fmla="*/ 76409 h 458442"/>
              <a:gd name="connsiteX322" fmla="*/ 3271597 w 3862014"/>
              <a:gd name="connsiteY322" fmla="*/ 85670 h 458442"/>
              <a:gd name="connsiteX323" fmla="*/ 3313274 w 3862014"/>
              <a:gd name="connsiteY323" fmla="*/ 53254 h 458442"/>
              <a:gd name="connsiteX324" fmla="*/ 3317906 w 3862014"/>
              <a:gd name="connsiteY324" fmla="*/ 53254 h 458442"/>
              <a:gd name="connsiteX325" fmla="*/ 3317906 w 3862014"/>
              <a:gd name="connsiteY325" fmla="*/ 97246 h 458442"/>
              <a:gd name="connsiteX326" fmla="*/ 3308643 w 3862014"/>
              <a:gd name="connsiteY326" fmla="*/ 97246 h 458442"/>
              <a:gd name="connsiteX327" fmla="*/ 3273913 w 3862014"/>
              <a:gd name="connsiteY327" fmla="*/ 120400 h 458442"/>
              <a:gd name="connsiteX328" fmla="*/ 3271597 w 3862014"/>
              <a:gd name="connsiteY328" fmla="*/ 138923 h 458442"/>
              <a:gd name="connsiteX329" fmla="*/ 3271597 w 3862014"/>
              <a:gd name="connsiteY329" fmla="*/ 182914 h 458442"/>
              <a:gd name="connsiteX330" fmla="*/ 3227606 w 3862014"/>
              <a:gd name="connsiteY330" fmla="*/ 182914 h 458442"/>
              <a:gd name="connsiteX331" fmla="*/ 3227606 w 3862014"/>
              <a:gd name="connsiteY331" fmla="*/ 53254 h 458442"/>
              <a:gd name="connsiteX332" fmla="*/ 1873123 w 3862014"/>
              <a:gd name="connsiteY332" fmla="*/ 53254 h 458442"/>
              <a:gd name="connsiteX333" fmla="*/ 1875439 w 3862014"/>
              <a:gd name="connsiteY333" fmla="*/ 53254 h 458442"/>
              <a:gd name="connsiteX334" fmla="*/ 1917114 w 3862014"/>
              <a:gd name="connsiteY334" fmla="*/ 53254 h 458442"/>
              <a:gd name="connsiteX335" fmla="*/ 1917114 w 3862014"/>
              <a:gd name="connsiteY335" fmla="*/ 76409 h 458442"/>
              <a:gd name="connsiteX336" fmla="*/ 1917114 w 3862014"/>
              <a:gd name="connsiteY336" fmla="*/ 85670 h 458442"/>
              <a:gd name="connsiteX337" fmla="*/ 1958791 w 3862014"/>
              <a:gd name="connsiteY337" fmla="*/ 53254 h 458442"/>
              <a:gd name="connsiteX338" fmla="*/ 1963421 w 3862014"/>
              <a:gd name="connsiteY338" fmla="*/ 53254 h 458442"/>
              <a:gd name="connsiteX339" fmla="*/ 1963421 w 3862014"/>
              <a:gd name="connsiteY339" fmla="*/ 97246 h 458442"/>
              <a:gd name="connsiteX340" fmla="*/ 1954160 w 3862014"/>
              <a:gd name="connsiteY340" fmla="*/ 97246 h 458442"/>
              <a:gd name="connsiteX341" fmla="*/ 1919430 w 3862014"/>
              <a:gd name="connsiteY341" fmla="*/ 120400 h 458442"/>
              <a:gd name="connsiteX342" fmla="*/ 1917114 w 3862014"/>
              <a:gd name="connsiteY342" fmla="*/ 138923 h 458442"/>
              <a:gd name="connsiteX343" fmla="*/ 1917114 w 3862014"/>
              <a:gd name="connsiteY343" fmla="*/ 182914 h 458442"/>
              <a:gd name="connsiteX344" fmla="*/ 1873123 w 3862014"/>
              <a:gd name="connsiteY344" fmla="*/ 182914 h 458442"/>
              <a:gd name="connsiteX345" fmla="*/ 1873123 w 3862014"/>
              <a:gd name="connsiteY345" fmla="*/ 53254 h 458442"/>
              <a:gd name="connsiteX346" fmla="*/ 1560550 w 3862014"/>
              <a:gd name="connsiteY346" fmla="*/ 53254 h 458442"/>
              <a:gd name="connsiteX347" fmla="*/ 1606857 w 3862014"/>
              <a:gd name="connsiteY347" fmla="*/ 53254 h 458442"/>
              <a:gd name="connsiteX348" fmla="*/ 1627696 w 3862014"/>
              <a:gd name="connsiteY348" fmla="*/ 122716 h 458442"/>
              <a:gd name="connsiteX349" fmla="*/ 1632326 w 3862014"/>
              <a:gd name="connsiteY349" fmla="*/ 145868 h 458442"/>
              <a:gd name="connsiteX350" fmla="*/ 1636957 w 3862014"/>
              <a:gd name="connsiteY350" fmla="*/ 122716 h 458442"/>
              <a:gd name="connsiteX351" fmla="*/ 1657796 w 3862014"/>
              <a:gd name="connsiteY351" fmla="*/ 53254 h 458442"/>
              <a:gd name="connsiteX352" fmla="*/ 1704103 w 3862014"/>
              <a:gd name="connsiteY352" fmla="*/ 53254 h 458442"/>
              <a:gd name="connsiteX353" fmla="*/ 1660110 w 3862014"/>
              <a:gd name="connsiteY353" fmla="*/ 185230 h 458442"/>
              <a:gd name="connsiteX354" fmla="*/ 1606857 w 3862014"/>
              <a:gd name="connsiteY354" fmla="*/ 185230 h 458442"/>
              <a:gd name="connsiteX355" fmla="*/ 1560550 w 3862014"/>
              <a:gd name="connsiteY355" fmla="*/ 53254 h 458442"/>
              <a:gd name="connsiteX356" fmla="*/ 152817 w 3862014"/>
              <a:gd name="connsiteY356" fmla="*/ 53254 h 458442"/>
              <a:gd name="connsiteX357" fmla="*/ 155133 w 3862014"/>
              <a:gd name="connsiteY357" fmla="*/ 53254 h 458442"/>
              <a:gd name="connsiteX358" fmla="*/ 196808 w 3862014"/>
              <a:gd name="connsiteY358" fmla="*/ 53254 h 458442"/>
              <a:gd name="connsiteX359" fmla="*/ 196808 w 3862014"/>
              <a:gd name="connsiteY359" fmla="*/ 76409 h 458442"/>
              <a:gd name="connsiteX360" fmla="*/ 196808 w 3862014"/>
              <a:gd name="connsiteY360" fmla="*/ 85670 h 458442"/>
              <a:gd name="connsiteX361" fmla="*/ 238485 w 3862014"/>
              <a:gd name="connsiteY361" fmla="*/ 53254 h 458442"/>
              <a:gd name="connsiteX362" fmla="*/ 243115 w 3862014"/>
              <a:gd name="connsiteY362" fmla="*/ 53254 h 458442"/>
              <a:gd name="connsiteX363" fmla="*/ 243115 w 3862014"/>
              <a:gd name="connsiteY363" fmla="*/ 97246 h 458442"/>
              <a:gd name="connsiteX364" fmla="*/ 233853 w 3862014"/>
              <a:gd name="connsiteY364" fmla="*/ 97246 h 458442"/>
              <a:gd name="connsiteX365" fmla="*/ 199124 w 3862014"/>
              <a:gd name="connsiteY365" fmla="*/ 120400 h 458442"/>
              <a:gd name="connsiteX366" fmla="*/ 196808 w 3862014"/>
              <a:gd name="connsiteY366" fmla="*/ 138923 h 458442"/>
              <a:gd name="connsiteX367" fmla="*/ 196808 w 3862014"/>
              <a:gd name="connsiteY367" fmla="*/ 182914 h 458442"/>
              <a:gd name="connsiteX368" fmla="*/ 152817 w 3862014"/>
              <a:gd name="connsiteY368" fmla="*/ 182914 h 458442"/>
              <a:gd name="connsiteX369" fmla="*/ 152817 w 3862014"/>
              <a:gd name="connsiteY369" fmla="*/ 53254 h 458442"/>
              <a:gd name="connsiteX370" fmla="*/ 3741614 w 3862014"/>
              <a:gd name="connsiteY370" fmla="*/ 50938 h 458442"/>
              <a:gd name="connsiteX371" fmla="*/ 3778661 w 3862014"/>
              <a:gd name="connsiteY371" fmla="*/ 74093 h 458442"/>
              <a:gd name="connsiteX372" fmla="*/ 3820337 w 3862014"/>
              <a:gd name="connsiteY372" fmla="*/ 50938 h 458442"/>
              <a:gd name="connsiteX373" fmla="*/ 3862014 w 3862014"/>
              <a:gd name="connsiteY373" fmla="*/ 99561 h 458442"/>
              <a:gd name="connsiteX374" fmla="*/ 3862014 w 3862014"/>
              <a:gd name="connsiteY374" fmla="*/ 182914 h 458442"/>
              <a:gd name="connsiteX375" fmla="*/ 3818021 w 3862014"/>
              <a:gd name="connsiteY375" fmla="*/ 182914 h 458442"/>
              <a:gd name="connsiteX376" fmla="*/ 3818021 w 3862014"/>
              <a:gd name="connsiteY376" fmla="*/ 104191 h 458442"/>
              <a:gd name="connsiteX377" fmla="*/ 3808760 w 3862014"/>
              <a:gd name="connsiteY377" fmla="*/ 87984 h 458442"/>
              <a:gd name="connsiteX378" fmla="*/ 3785607 w 3862014"/>
              <a:gd name="connsiteY378" fmla="*/ 113452 h 458442"/>
              <a:gd name="connsiteX379" fmla="*/ 3785607 w 3862014"/>
              <a:gd name="connsiteY379" fmla="*/ 129661 h 458442"/>
              <a:gd name="connsiteX380" fmla="*/ 3785607 w 3862014"/>
              <a:gd name="connsiteY380" fmla="*/ 182914 h 458442"/>
              <a:gd name="connsiteX381" fmla="*/ 3741614 w 3862014"/>
              <a:gd name="connsiteY381" fmla="*/ 182914 h 458442"/>
              <a:gd name="connsiteX382" fmla="*/ 3741614 w 3862014"/>
              <a:gd name="connsiteY382" fmla="*/ 104191 h 458442"/>
              <a:gd name="connsiteX383" fmla="*/ 3732353 w 3862014"/>
              <a:gd name="connsiteY383" fmla="*/ 87984 h 458442"/>
              <a:gd name="connsiteX384" fmla="*/ 3709200 w 3862014"/>
              <a:gd name="connsiteY384" fmla="*/ 111138 h 458442"/>
              <a:gd name="connsiteX385" fmla="*/ 3706884 w 3862014"/>
              <a:gd name="connsiteY385" fmla="*/ 127345 h 458442"/>
              <a:gd name="connsiteX386" fmla="*/ 3706884 w 3862014"/>
              <a:gd name="connsiteY386" fmla="*/ 182914 h 458442"/>
              <a:gd name="connsiteX387" fmla="*/ 3662893 w 3862014"/>
              <a:gd name="connsiteY387" fmla="*/ 182914 h 458442"/>
              <a:gd name="connsiteX388" fmla="*/ 3662893 w 3862014"/>
              <a:gd name="connsiteY388" fmla="*/ 53254 h 458442"/>
              <a:gd name="connsiteX389" fmla="*/ 3702254 w 3862014"/>
              <a:gd name="connsiteY389" fmla="*/ 53254 h 458442"/>
              <a:gd name="connsiteX390" fmla="*/ 3702254 w 3862014"/>
              <a:gd name="connsiteY390" fmla="*/ 64831 h 458442"/>
              <a:gd name="connsiteX391" fmla="*/ 3702254 w 3862014"/>
              <a:gd name="connsiteY391" fmla="*/ 74093 h 458442"/>
              <a:gd name="connsiteX392" fmla="*/ 3741614 w 3862014"/>
              <a:gd name="connsiteY392" fmla="*/ 50938 h 458442"/>
              <a:gd name="connsiteX393" fmla="*/ 3565647 w 3862014"/>
              <a:gd name="connsiteY393" fmla="*/ 50938 h 458442"/>
              <a:gd name="connsiteX394" fmla="*/ 3625847 w 3862014"/>
              <a:gd name="connsiteY394" fmla="*/ 104191 h 458442"/>
              <a:gd name="connsiteX395" fmla="*/ 3625847 w 3862014"/>
              <a:gd name="connsiteY395" fmla="*/ 182913 h 458442"/>
              <a:gd name="connsiteX396" fmla="*/ 3586486 w 3862014"/>
              <a:gd name="connsiteY396" fmla="*/ 182913 h 458442"/>
              <a:gd name="connsiteX397" fmla="*/ 3586486 w 3862014"/>
              <a:gd name="connsiteY397" fmla="*/ 175967 h 458442"/>
              <a:gd name="connsiteX398" fmla="*/ 3586486 w 3862014"/>
              <a:gd name="connsiteY398" fmla="*/ 166706 h 458442"/>
              <a:gd name="connsiteX399" fmla="*/ 3549440 w 3862014"/>
              <a:gd name="connsiteY399" fmla="*/ 185229 h 458442"/>
              <a:gd name="connsiteX400" fmla="*/ 3505449 w 3862014"/>
              <a:gd name="connsiteY400" fmla="*/ 143552 h 458442"/>
              <a:gd name="connsiteX401" fmla="*/ 3579540 w 3862014"/>
              <a:gd name="connsiteY401" fmla="*/ 101877 h 458442"/>
              <a:gd name="connsiteX402" fmla="*/ 3561017 w 3862014"/>
              <a:gd name="connsiteY402" fmla="*/ 85668 h 458442"/>
              <a:gd name="connsiteX403" fmla="*/ 3526286 w 3862014"/>
              <a:gd name="connsiteY403" fmla="*/ 97245 h 458442"/>
              <a:gd name="connsiteX404" fmla="*/ 3510079 w 3862014"/>
              <a:gd name="connsiteY404" fmla="*/ 67145 h 458442"/>
              <a:gd name="connsiteX405" fmla="*/ 3565647 w 3862014"/>
              <a:gd name="connsiteY405" fmla="*/ 50938 h 458442"/>
              <a:gd name="connsiteX406" fmla="*/ 2035196 w 3862014"/>
              <a:gd name="connsiteY406" fmla="*/ 50938 h 458442"/>
              <a:gd name="connsiteX407" fmla="*/ 2081503 w 3862014"/>
              <a:gd name="connsiteY407" fmla="*/ 64831 h 458442"/>
              <a:gd name="connsiteX408" fmla="*/ 2067612 w 3862014"/>
              <a:gd name="connsiteY408" fmla="*/ 97245 h 458442"/>
              <a:gd name="connsiteX409" fmla="*/ 2037512 w 3862014"/>
              <a:gd name="connsiteY409" fmla="*/ 85668 h 458442"/>
              <a:gd name="connsiteX410" fmla="*/ 2023619 w 3862014"/>
              <a:gd name="connsiteY410" fmla="*/ 92615 h 458442"/>
              <a:gd name="connsiteX411" fmla="*/ 2086135 w 3862014"/>
              <a:gd name="connsiteY411" fmla="*/ 145868 h 458442"/>
              <a:gd name="connsiteX412" fmla="*/ 2032881 w 3862014"/>
              <a:gd name="connsiteY412" fmla="*/ 187545 h 458442"/>
              <a:gd name="connsiteX413" fmla="*/ 1979628 w 3862014"/>
              <a:gd name="connsiteY413" fmla="*/ 169020 h 458442"/>
              <a:gd name="connsiteX414" fmla="*/ 1998151 w 3862014"/>
              <a:gd name="connsiteY414" fmla="*/ 138922 h 458442"/>
              <a:gd name="connsiteX415" fmla="*/ 2030566 w 3862014"/>
              <a:gd name="connsiteY415" fmla="*/ 152813 h 458442"/>
              <a:gd name="connsiteX416" fmla="*/ 2044458 w 3862014"/>
              <a:gd name="connsiteY416" fmla="*/ 145868 h 458442"/>
              <a:gd name="connsiteX417" fmla="*/ 1981944 w 3862014"/>
              <a:gd name="connsiteY417" fmla="*/ 90300 h 458442"/>
              <a:gd name="connsiteX418" fmla="*/ 2035196 w 3862014"/>
              <a:gd name="connsiteY418" fmla="*/ 50938 h 458442"/>
              <a:gd name="connsiteX419" fmla="*/ 1412369 w 3862014"/>
              <a:gd name="connsiteY419" fmla="*/ 50938 h 458442"/>
              <a:gd name="connsiteX420" fmla="*/ 1458676 w 3862014"/>
              <a:gd name="connsiteY420" fmla="*/ 99561 h 458442"/>
              <a:gd name="connsiteX421" fmla="*/ 1458676 w 3862014"/>
              <a:gd name="connsiteY421" fmla="*/ 182914 h 458442"/>
              <a:gd name="connsiteX422" fmla="*/ 1417000 w 3862014"/>
              <a:gd name="connsiteY422" fmla="*/ 182914 h 458442"/>
              <a:gd name="connsiteX423" fmla="*/ 1417000 w 3862014"/>
              <a:gd name="connsiteY423" fmla="*/ 106507 h 458442"/>
              <a:gd name="connsiteX424" fmla="*/ 1403108 w 3862014"/>
              <a:gd name="connsiteY424" fmla="*/ 90300 h 458442"/>
              <a:gd name="connsiteX425" fmla="*/ 1377639 w 3862014"/>
              <a:gd name="connsiteY425" fmla="*/ 108823 h 458442"/>
              <a:gd name="connsiteX426" fmla="*/ 1375323 w 3862014"/>
              <a:gd name="connsiteY426" fmla="*/ 125030 h 458442"/>
              <a:gd name="connsiteX427" fmla="*/ 1375323 w 3862014"/>
              <a:gd name="connsiteY427" fmla="*/ 182914 h 458442"/>
              <a:gd name="connsiteX428" fmla="*/ 1331332 w 3862014"/>
              <a:gd name="connsiteY428" fmla="*/ 182914 h 458442"/>
              <a:gd name="connsiteX429" fmla="*/ 1331332 w 3862014"/>
              <a:gd name="connsiteY429" fmla="*/ 53254 h 458442"/>
              <a:gd name="connsiteX430" fmla="*/ 1370694 w 3862014"/>
              <a:gd name="connsiteY430" fmla="*/ 53254 h 458442"/>
              <a:gd name="connsiteX431" fmla="*/ 1370694 w 3862014"/>
              <a:gd name="connsiteY431" fmla="*/ 64831 h 458442"/>
              <a:gd name="connsiteX432" fmla="*/ 1370694 w 3862014"/>
              <a:gd name="connsiteY432" fmla="*/ 74093 h 458442"/>
              <a:gd name="connsiteX433" fmla="*/ 1412369 w 3862014"/>
              <a:gd name="connsiteY433" fmla="*/ 50938 h 458442"/>
              <a:gd name="connsiteX434" fmla="*/ 993290 w 3862014"/>
              <a:gd name="connsiteY434" fmla="*/ 50938 h 458442"/>
              <a:gd name="connsiteX435" fmla="*/ 1039597 w 3862014"/>
              <a:gd name="connsiteY435" fmla="*/ 64831 h 458442"/>
              <a:gd name="connsiteX436" fmla="*/ 1023390 w 3862014"/>
              <a:gd name="connsiteY436" fmla="*/ 97245 h 458442"/>
              <a:gd name="connsiteX437" fmla="*/ 993290 w 3862014"/>
              <a:gd name="connsiteY437" fmla="*/ 85668 h 458442"/>
              <a:gd name="connsiteX438" fmla="*/ 979397 w 3862014"/>
              <a:gd name="connsiteY438" fmla="*/ 92615 h 458442"/>
              <a:gd name="connsiteX439" fmla="*/ 1041913 w 3862014"/>
              <a:gd name="connsiteY439" fmla="*/ 145868 h 458442"/>
              <a:gd name="connsiteX440" fmla="*/ 988659 w 3862014"/>
              <a:gd name="connsiteY440" fmla="*/ 187545 h 458442"/>
              <a:gd name="connsiteX441" fmla="*/ 935406 w 3862014"/>
              <a:gd name="connsiteY441" fmla="*/ 169020 h 458442"/>
              <a:gd name="connsiteX442" fmla="*/ 956245 w 3862014"/>
              <a:gd name="connsiteY442" fmla="*/ 138922 h 458442"/>
              <a:gd name="connsiteX443" fmla="*/ 988659 w 3862014"/>
              <a:gd name="connsiteY443" fmla="*/ 152813 h 458442"/>
              <a:gd name="connsiteX444" fmla="*/ 1002551 w 3862014"/>
              <a:gd name="connsiteY444" fmla="*/ 145868 h 458442"/>
              <a:gd name="connsiteX445" fmla="*/ 940038 w 3862014"/>
              <a:gd name="connsiteY445" fmla="*/ 90300 h 458442"/>
              <a:gd name="connsiteX446" fmla="*/ 993290 w 3862014"/>
              <a:gd name="connsiteY446" fmla="*/ 50938 h 458442"/>
              <a:gd name="connsiteX447" fmla="*/ 865947 w 3862014"/>
              <a:gd name="connsiteY447" fmla="*/ 50938 h 458442"/>
              <a:gd name="connsiteX448" fmla="*/ 909938 w 3862014"/>
              <a:gd name="connsiteY448" fmla="*/ 50938 h 458442"/>
              <a:gd name="connsiteX449" fmla="*/ 909938 w 3862014"/>
              <a:gd name="connsiteY449" fmla="*/ 182913 h 458442"/>
              <a:gd name="connsiteX450" fmla="*/ 868263 w 3862014"/>
              <a:gd name="connsiteY450" fmla="*/ 182913 h 458442"/>
              <a:gd name="connsiteX451" fmla="*/ 868263 w 3862014"/>
              <a:gd name="connsiteY451" fmla="*/ 171336 h 458442"/>
              <a:gd name="connsiteX452" fmla="*/ 868263 w 3862014"/>
              <a:gd name="connsiteY452" fmla="*/ 162075 h 458442"/>
              <a:gd name="connsiteX453" fmla="*/ 826586 w 3862014"/>
              <a:gd name="connsiteY453" fmla="*/ 185229 h 458442"/>
              <a:gd name="connsiteX454" fmla="*/ 780279 w 3862014"/>
              <a:gd name="connsiteY454" fmla="*/ 136606 h 458442"/>
              <a:gd name="connsiteX455" fmla="*/ 780279 w 3862014"/>
              <a:gd name="connsiteY455" fmla="*/ 53254 h 458442"/>
              <a:gd name="connsiteX456" fmla="*/ 824270 w 3862014"/>
              <a:gd name="connsiteY456" fmla="*/ 53254 h 458442"/>
              <a:gd name="connsiteX457" fmla="*/ 824270 w 3862014"/>
              <a:gd name="connsiteY457" fmla="*/ 129661 h 458442"/>
              <a:gd name="connsiteX458" fmla="*/ 838163 w 3862014"/>
              <a:gd name="connsiteY458" fmla="*/ 145868 h 458442"/>
              <a:gd name="connsiteX459" fmla="*/ 865947 w 3862014"/>
              <a:gd name="connsiteY459" fmla="*/ 108822 h 458442"/>
              <a:gd name="connsiteX460" fmla="*/ 865947 w 3862014"/>
              <a:gd name="connsiteY460" fmla="*/ 50938 h 458442"/>
              <a:gd name="connsiteX461" fmla="*/ 622834 w 3862014"/>
              <a:gd name="connsiteY461" fmla="*/ 50938 h 458442"/>
              <a:gd name="connsiteX462" fmla="*/ 659880 w 3862014"/>
              <a:gd name="connsiteY462" fmla="*/ 74093 h 458442"/>
              <a:gd name="connsiteX463" fmla="*/ 701556 w 3862014"/>
              <a:gd name="connsiteY463" fmla="*/ 50938 h 458442"/>
              <a:gd name="connsiteX464" fmla="*/ 743233 w 3862014"/>
              <a:gd name="connsiteY464" fmla="*/ 99561 h 458442"/>
              <a:gd name="connsiteX465" fmla="*/ 743233 w 3862014"/>
              <a:gd name="connsiteY465" fmla="*/ 182914 h 458442"/>
              <a:gd name="connsiteX466" fmla="*/ 699241 w 3862014"/>
              <a:gd name="connsiteY466" fmla="*/ 182914 h 458442"/>
              <a:gd name="connsiteX467" fmla="*/ 699241 w 3862014"/>
              <a:gd name="connsiteY467" fmla="*/ 104191 h 458442"/>
              <a:gd name="connsiteX468" fmla="*/ 689979 w 3862014"/>
              <a:gd name="connsiteY468" fmla="*/ 87984 h 458442"/>
              <a:gd name="connsiteX469" fmla="*/ 666827 w 3862014"/>
              <a:gd name="connsiteY469" fmla="*/ 113452 h 458442"/>
              <a:gd name="connsiteX470" fmla="*/ 666827 w 3862014"/>
              <a:gd name="connsiteY470" fmla="*/ 129661 h 458442"/>
              <a:gd name="connsiteX471" fmla="*/ 666827 w 3862014"/>
              <a:gd name="connsiteY471" fmla="*/ 182914 h 458442"/>
              <a:gd name="connsiteX472" fmla="*/ 622834 w 3862014"/>
              <a:gd name="connsiteY472" fmla="*/ 182914 h 458442"/>
              <a:gd name="connsiteX473" fmla="*/ 622834 w 3862014"/>
              <a:gd name="connsiteY473" fmla="*/ 104191 h 458442"/>
              <a:gd name="connsiteX474" fmla="*/ 613573 w 3862014"/>
              <a:gd name="connsiteY474" fmla="*/ 87984 h 458442"/>
              <a:gd name="connsiteX475" fmla="*/ 590420 w 3862014"/>
              <a:gd name="connsiteY475" fmla="*/ 111138 h 458442"/>
              <a:gd name="connsiteX476" fmla="*/ 588104 w 3862014"/>
              <a:gd name="connsiteY476" fmla="*/ 127345 h 458442"/>
              <a:gd name="connsiteX477" fmla="*/ 588104 w 3862014"/>
              <a:gd name="connsiteY477" fmla="*/ 182914 h 458442"/>
              <a:gd name="connsiteX478" fmla="*/ 544113 w 3862014"/>
              <a:gd name="connsiteY478" fmla="*/ 182914 h 458442"/>
              <a:gd name="connsiteX479" fmla="*/ 544113 w 3862014"/>
              <a:gd name="connsiteY479" fmla="*/ 53254 h 458442"/>
              <a:gd name="connsiteX480" fmla="*/ 583475 w 3862014"/>
              <a:gd name="connsiteY480" fmla="*/ 53254 h 458442"/>
              <a:gd name="connsiteX481" fmla="*/ 583475 w 3862014"/>
              <a:gd name="connsiteY481" fmla="*/ 64831 h 458442"/>
              <a:gd name="connsiteX482" fmla="*/ 583475 w 3862014"/>
              <a:gd name="connsiteY482" fmla="*/ 74093 h 458442"/>
              <a:gd name="connsiteX483" fmla="*/ 622834 w 3862014"/>
              <a:gd name="connsiteY483" fmla="*/ 50938 h 458442"/>
              <a:gd name="connsiteX484" fmla="*/ 463074 w 3862014"/>
              <a:gd name="connsiteY484" fmla="*/ 50938 h 458442"/>
              <a:gd name="connsiteX485" fmla="*/ 509382 w 3862014"/>
              <a:gd name="connsiteY485" fmla="*/ 64831 h 458442"/>
              <a:gd name="connsiteX486" fmla="*/ 495490 w 3862014"/>
              <a:gd name="connsiteY486" fmla="*/ 97245 h 458442"/>
              <a:gd name="connsiteX487" fmla="*/ 465390 w 3862014"/>
              <a:gd name="connsiteY487" fmla="*/ 85668 h 458442"/>
              <a:gd name="connsiteX488" fmla="*/ 451497 w 3862014"/>
              <a:gd name="connsiteY488" fmla="*/ 92615 h 458442"/>
              <a:gd name="connsiteX489" fmla="*/ 514013 w 3862014"/>
              <a:gd name="connsiteY489" fmla="*/ 145868 h 458442"/>
              <a:gd name="connsiteX490" fmla="*/ 460758 w 3862014"/>
              <a:gd name="connsiteY490" fmla="*/ 187545 h 458442"/>
              <a:gd name="connsiteX491" fmla="*/ 407507 w 3862014"/>
              <a:gd name="connsiteY491" fmla="*/ 169020 h 458442"/>
              <a:gd name="connsiteX492" fmla="*/ 426029 w 3862014"/>
              <a:gd name="connsiteY492" fmla="*/ 138922 h 458442"/>
              <a:gd name="connsiteX493" fmla="*/ 458444 w 3862014"/>
              <a:gd name="connsiteY493" fmla="*/ 152813 h 458442"/>
              <a:gd name="connsiteX494" fmla="*/ 472335 w 3862014"/>
              <a:gd name="connsiteY494" fmla="*/ 145868 h 458442"/>
              <a:gd name="connsiteX495" fmla="*/ 409822 w 3862014"/>
              <a:gd name="connsiteY495" fmla="*/ 90300 h 458442"/>
              <a:gd name="connsiteX496" fmla="*/ 463074 w 3862014"/>
              <a:gd name="connsiteY496" fmla="*/ 50938 h 458442"/>
              <a:gd name="connsiteX497" fmla="*/ 321838 w 3862014"/>
              <a:gd name="connsiteY497" fmla="*/ 50938 h 458442"/>
              <a:gd name="connsiteX498" fmla="*/ 382039 w 3862014"/>
              <a:gd name="connsiteY498" fmla="*/ 104191 h 458442"/>
              <a:gd name="connsiteX499" fmla="*/ 382039 w 3862014"/>
              <a:gd name="connsiteY499" fmla="*/ 182913 h 458442"/>
              <a:gd name="connsiteX500" fmla="*/ 342676 w 3862014"/>
              <a:gd name="connsiteY500" fmla="*/ 182913 h 458442"/>
              <a:gd name="connsiteX501" fmla="*/ 342676 w 3862014"/>
              <a:gd name="connsiteY501" fmla="*/ 175967 h 458442"/>
              <a:gd name="connsiteX502" fmla="*/ 342676 w 3862014"/>
              <a:gd name="connsiteY502" fmla="*/ 166706 h 458442"/>
              <a:gd name="connsiteX503" fmla="*/ 305632 w 3862014"/>
              <a:gd name="connsiteY503" fmla="*/ 185229 h 458442"/>
              <a:gd name="connsiteX504" fmla="*/ 261640 w 3862014"/>
              <a:gd name="connsiteY504" fmla="*/ 143552 h 458442"/>
              <a:gd name="connsiteX505" fmla="*/ 335730 w 3862014"/>
              <a:gd name="connsiteY505" fmla="*/ 101877 h 458442"/>
              <a:gd name="connsiteX506" fmla="*/ 317208 w 3862014"/>
              <a:gd name="connsiteY506" fmla="*/ 85668 h 458442"/>
              <a:gd name="connsiteX507" fmla="*/ 282477 w 3862014"/>
              <a:gd name="connsiteY507" fmla="*/ 97245 h 458442"/>
              <a:gd name="connsiteX508" fmla="*/ 266270 w 3862014"/>
              <a:gd name="connsiteY508" fmla="*/ 67145 h 458442"/>
              <a:gd name="connsiteX509" fmla="*/ 321838 w 3862014"/>
              <a:gd name="connsiteY509" fmla="*/ 50938 h 458442"/>
              <a:gd name="connsiteX510" fmla="*/ 3139622 w 3862014"/>
              <a:gd name="connsiteY510" fmla="*/ 48623 h 458442"/>
              <a:gd name="connsiteX511" fmla="*/ 3199820 w 3862014"/>
              <a:gd name="connsiteY511" fmla="*/ 111137 h 458442"/>
              <a:gd name="connsiteX512" fmla="*/ 3199820 w 3862014"/>
              <a:gd name="connsiteY512" fmla="*/ 125030 h 458442"/>
              <a:gd name="connsiteX513" fmla="*/ 3116467 w 3862014"/>
              <a:gd name="connsiteY513" fmla="*/ 125030 h 458442"/>
              <a:gd name="connsiteX514" fmla="*/ 3146567 w 3862014"/>
              <a:gd name="connsiteY514" fmla="*/ 148183 h 458442"/>
              <a:gd name="connsiteX515" fmla="*/ 3183613 w 3862014"/>
              <a:gd name="connsiteY515" fmla="*/ 134291 h 458442"/>
              <a:gd name="connsiteX516" fmla="*/ 3199820 w 3862014"/>
              <a:gd name="connsiteY516" fmla="*/ 164391 h 458442"/>
              <a:gd name="connsiteX517" fmla="*/ 3144252 w 3862014"/>
              <a:gd name="connsiteY517" fmla="*/ 182914 h 458442"/>
              <a:gd name="connsiteX518" fmla="*/ 3072476 w 3862014"/>
              <a:gd name="connsiteY518" fmla="*/ 113453 h 458442"/>
              <a:gd name="connsiteX519" fmla="*/ 3139622 w 3862014"/>
              <a:gd name="connsiteY519" fmla="*/ 48623 h 458442"/>
              <a:gd name="connsiteX520" fmla="*/ 2757587 w 3862014"/>
              <a:gd name="connsiteY520" fmla="*/ 48623 h 458442"/>
              <a:gd name="connsiteX521" fmla="*/ 2831678 w 3862014"/>
              <a:gd name="connsiteY521" fmla="*/ 118084 h 458442"/>
              <a:gd name="connsiteX522" fmla="*/ 2757587 w 3862014"/>
              <a:gd name="connsiteY522" fmla="*/ 185228 h 458442"/>
              <a:gd name="connsiteX523" fmla="*/ 2683496 w 3862014"/>
              <a:gd name="connsiteY523" fmla="*/ 118084 h 458442"/>
              <a:gd name="connsiteX524" fmla="*/ 2757587 w 3862014"/>
              <a:gd name="connsiteY524" fmla="*/ 48623 h 458442"/>
              <a:gd name="connsiteX525" fmla="*/ 2287572 w 3862014"/>
              <a:gd name="connsiteY525" fmla="*/ 48623 h 458442"/>
              <a:gd name="connsiteX526" fmla="*/ 2338511 w 3862014"/>
              <a:gd name="connsiteY526" fmla="*/ 48623 h 458442"/>
              <a:gd name="connsiteX527" fmla="*/ 2357033 w 3862014"/>
              <a:gd name="connsiteY527" fmla="*/ 108823 h 458442"/>
              <a:gd name="connsiteX528" fmla="*/ 2361663 w 3862014"/>
              <a:gd name="connsiteY528" fmla="*/ 129660 h 458442"/>
              <a:gd name="connsiteX529" fmla="*/ 2366295 w 3862014"/>
              <a:gd name="connsiteY529" fmla="*/ 111137 h 458442"/>
              <a:gd name="connsiteX530" fmla="*/ 2382502 w 3862014"/>
              <a:gd name="connsiteY530" fmla="*/ 50939 h 458442"/>
              <a:gd name="connsiteX531" fmla="*/ 2431125 w 3862014"/>
              <a:gd name="connsiteY531" fmla="*/ 50939 h 458442"/>
              <a:gd name="connsiteX532" fmla="*/ 2377870 w 3862014"/>
              <a:gd name="connsiteY532" fmla="*/ 196806 h 458442"/>
              <a:gd name="connsiteX533" fmla="*/ 2322302 w 3862014"/>
              <a:gd name="connsiteY533" fmla="*/ 236167 h 458442"/>
              <a:gd name="connsiteX534" fmla="*/ 2292202 w 3862014"/>
              <a:gd name="connsiteY534" fmla="*/ 226906 h 458442"/>
              <a:gd name="connsiteX535" fmla="*/ 2306095 w 3862014"/>
              <a:gd name="connsiteY535" fmla="*/ 194490 h 458442"/>
              <a:gd name="connsiteX536" fmla="*/ 2319986 w 3862014"/>
              <a:gd name="connsiteY536" fmla="*/ 199122 h 458442"/>
              <a:gd name="connsiteX537" fmla="*/ 2340825 w 3862014"/>
              <a:gd name="connsiteY537" fmla="*/ 185229 h 458442"/>
              <a:gd name="connsiteX538" fmla="*/ 2343141 w 3862014"/>
              <a:gd name="connsiteY538" fmla="*/ 178283 h 458442"/>
              <a:gd name="connsiteX539" fmla="*/ 2287572 w 3862014"/>
              <a:gd name="connsiteY539" fmla="*/ 48623 h 458442"/>
              <a:gd name="connsiteX540" fmla="*/ 1785139 w 3862014"/>
              <a:gd name="connsiteY540" fmla="*/ 48623 h 458442"/>
              <a:gd name="connsiteX541" fmla="*/ 1845337 w 3862014"/>
              <a:gd name="connsiteY541" fmla="*/ 111137 h 458442"/>
              <a:gd name="connsiteX542" fmla="*/ 1845337 w 3862014"/>
              <a:gd name="connsiteY542" fmla="*/ 125030 h 458442"/>
              <a:gd name="connsiteX543" fmla="*/ 1761984 w 3862014"/>
              <a:gd name="connsiteY543" fmla="*/ 125030 h 458442"/>
              <a:gd name="connsiteX544" fmla="*/ 1792084 w 3862014"/>
              <a:gd name="connsiteY544" fmla="*/ 148183 h 458442"/>
              <a:gd name="connsiteX545" fmla="*/ 1829130 w 3862014"/>
              <a:gd name="connsiteY545" fmla="*/ 134291 h 458442"/>
              <a:gd name="connsiteX546" fmla="*/ 1845337 w 3862014"/>
              <a:gd name="connsiteY546" fmla="*/ 164391 h 458442"/>
              <a:gd name="connsiteX547" fmla="*/ 1789769 w 3862014"/>
              <a:gd name="connsiteY547" fmla="*/ 182914 h 458442"/>
              <a:gd name="connsiteX548" fmla="*/ 1717993 w 3862014"/>
              <a:gd name="connsiteY548" fmla="*/ 113453 h 458442"/>
              <a:gd name="connsiteX549" fmla="*/ 1785139 w 3862014"/>
              <a:gd name="connsiteY549" fmla="*/ 48623 h 458442"/>
              <a:gd name="connsiteX550" fmla="*/ 2565414 w 3862014"/>
              <a:gd name="connsiteY550" fmla="*/ 39362 h 458442"/>
              <a:gd name="connsiteX551" fmla="*/ 2565414 w 3862014"/>
              <a:gd name="connsiteY551" fmla="*/ 83353 h 458442"/>
              <a:gd name="connsiteX552" fmla="*/ 2583937 w 3862014"/>
              <a:gd name="connsiteY552" fmla="*/ 83353 h 458442"/>
              <a:gd name="connsiteX553" fmla="*/ 2607089 w 3862014"/>
              <a:gd name="connsiteY553" fmla="*/ 60200 h 458442"/>
              <a:gd name="connsiteX554" fmla="*/ 2579305 w 3862014"/>
              <a:gd name="connsiteY554" fmla="*/ 39362 h 458442"/>
              <a:gd name="connsiteX555" fmla="*/ 2565414 w 3862014"/>
              <a:gd name="connsiteY555" fmla="*/ 39362 h 458442"/>
              <a:gd name="connsiteX556" fmla="*/ 2979862 w 3862014"/>
              <a:gd name="connsiteY556" fmla="*/ 18523 h 458442"/>
              <a:gd name="connsiteX557" fmla="*/ 3021539 w 3862014"/>
              <a:gd name="connsiteY557" fmla="*/ 18523 h 458442"/>
              <a:gd name="connsiteX558" fmla="*/ 3021539 w 3862014"/>
              <a:gd name="connsiteY558" fmla="*/ 55569 h 458442"/>
              <a:gd name="connsiteX559" fmla="*/ 3049323 w 3862014"/>
              <a:gd name="connsiteY559" fmla="*/ 55569 h 458442"/>
              <a:gd name="connsiteX560" fmla="*/ 3049323 w 3862014"/>
              <a:gd name="connsiteY560" fmla="*/ 90299 h 458442"/>
              <a:gd name="connsiteX561" fmla="*/ 3021539 w 3862014"/>
              <a:gd name="connsiteY561" fmla="*/ 90299 h 458442"/>
              <a:gd name="connsiteX562" fmla="*/ 3021539 w 3862014"/>
              <a:gd name="connsiteY562" fmla="*/ 129660 h 458442"/>
              <a:gd name="connsiteX563" fmla="*/ 3044692 w 3862014"/>
              <a:gd name="connsiteY563" fmla="*/ 145867 h 458442"/>
              <a:gd name="connsiteX564" fmla="*/ 3051639 w 3862014"/>
              <a:gd name="connsiteY564" fmla="*/ 145867 h 458442"/>
              <a:gd name="connsiteX565" fmla="*/ 3051639 w 3862014"/>
              <a:gd name="connsiteY565" fmla="*/ 185228 h 458442"/>
              <a:gd name="connsiteX566" fmla="*/ 3040062 w 3862014"/>
              <a:gd name="connsiteY566" fmla="*/ 185228 h 458442"/>
              <a:gd name="connsiteX567" fmla="*/ 2977546 w 3862014"/>
              <a:gd name="connsiteY567" fmla="*/ 136606 h 458442"/>
              <a:gd name="connsiteX568" fmla="*/ 2977546 w 3862014"/>
              <a:gd name="connsiteY568" fmla="*/ 90299 h 458442"/>
              <a:gd name="connsiteX569" fmla="*/ 2961339 w 3862014"/>
              <a:gd name="connsiteY569" fmla="*/ 90299 h 458442"/>
              <a:gd name="connsiteX570" fmla="*/ 2961339 w 3862014"/>
              <a:gd name="connsiteY570" fmla="*/ 55569 h 458442"/>
              <a:gd name="connsiteX571" fmla="*/ 2979862 w 3862014"/>
              <a:gd name="connsiteY571" fmla="*/ 55569 h 458442"/>
              <a:gd name="connsiteX572" fmla="*/ 2979862 w 3862014"/>
              <a:gd name="connsiteY572" fmla="*/ 18523 h 458442"/>
              <a:gd name="connsiteX573" fmla="*/ 2868726 w 3862014"/>
              <a:gd name="connsiteY573" fmla="*/ 18523 h 458442"/>
              <a:gd name="connsiteX574" fmla="*/ 2910403 w 3862014"/>
              <a:gd name="connsiteY574" fmla="*/ 18523 h 458442"/>
              <a:gd name="connsiteX575" fmla="*/ 2910403 w 3862014"/>
              <a:gd name="connsiteY575" fmla="*/ 55569 h 458442"/>
              <a:gd name="connsiteX576" fmla="*/ 2938187 w 3862014"/>
              <a:gd name="connsiteY576" fmla="*/ 55569 h 458442"/>
              <a:gd name="connsiteX577" fmla="*/ 2938187 w 3862014"/>
              <a:gd name="connsiteY577" fmla="*/ 90299 h 458442"/>
              <a:gd name="connsiteX578" fmla="*/ 2910403 w 3862014"/>
              <a:gd name="connsiteY578" fmla="*/ 90299 h 458442"/>
              <a:gd name="connsiteX579" fmla="*/ 2910403 w 3862014"/>
              <a:gd name="connsiteY579" fmla="*/ 129660 h 458442"/>
              <a:gd name="connsiteX580" fmla="*/ 2933556 w 3862014"/>
              <a:gd name="connsiteY580" fmla="*/ 145867 h 458442"/>
              <a:gd name="connsiteX581" fmla="*/ 2940503 w 3862014"/>
              <a:gd name="connsiteY581" fmla="*/ 145867 h 458442"/>
              <a:gd name="connsiteX582" fmla="*/ 2940503 w 3862014"/>
              <a:gd name="connsiteY582" fmla="*/ 185228 h 458442"/>
              <a:gd name="connsiteX583" fmla="*/ 2928926 w 3862014"/>
              <a:gd name="connsiteY583" fmla="*/ 185228 h 458442"/>
              <a:gd name="connsiteX584" fmla="*/ 2866410 w 3862014"/>
              <a:gd name="connsiteY584" fmla="*/ 136606 h 458442"/>
              <a:gd name="connsiteX585" fmla="*/ 2866410 w 3862014"/>
              <a:gd name="connsiteY585" fmla="*/ 90299 h 458442"/>
              <a:gd name="connsiteX586" fmla="*/ 2850203 w 3862014"/>
              <a:gd name="connsiteY586" fmla="*/ 90299 h 458442"/>
              <a:gd name="connsiteX587" fmla="*/ 2850203 w 3862014"/>
              <a:gd name="connsiteY587" fmla="*/ 55569 h 458442"/>
              <a:gd name="connsiteX588" fmla="*/ 2868726 w 3862014"/>
              <a:gd name="connsiteY588" fmla="*/ 55569 h 458442"/>
              <a:gd name="connsiteX589" fmla="*/ 2868726 w 3862014"/>
              <a:gd name="connsiteY589" fmla="*/ 18523 h 458442"/>
              <a:gd name="connsiteX590" fmla="*/ 2206533 w 3862014"/>
              <a:gd name="connsiteY590" fmla="*/ 18523 h 458442"/>
              <a:gd name="connsiteX591" fmla="*/ 2248208 w 3862014"/>
              <a:gd name="connsiteY591" fmla="*/ 18523 h 458442"/>
              <a:gd name="connsiteX592" fmla="*/ 2248208 w 3862014"/>
              <a:gd name="connsiteY592" fmla="*/ 55569 h 458442"/>
              <a:gd name="connsiteX593" fmla="*/ 2275994 w 3862014"/>
              <a:gd name="connsiteY593" fmla="*/ 55569 h 458442"/>
              <a:gd name="connsiteX594" fmla="*/ 2275994 w 3862014"/>
              <a:gd name="connsiteY594" fmla="*/ 90299 h 458442"/>
              <a:gd name="connsiteX595" fmla="*/ 2248208 w 3862014"/>
              <a:gd name="connsiteY595" fmla="*/ 90299 h 458442"/>
              <a:gd name="connsiteX596" fmla="*/ 2248208 w 3862014"/>
              <a:gd name="connsiteY596" fmla="*/ 129660 h 458442"/>
              <a:gd name="connsiteX597" fmla="*/ 2271363 w 3862014"/>
              <a:gd name="connsiteY597" fmla="*/ 145867 h 458442"/>
              <a:gd name="connsiteX598" fmla="*/ 2278308 w 3862014"/>
              <a:gd name="connsiteY598" fmla="*/ 145867 h 458442"/>
              <a:gd name="connsiteX599" fmla="*/ 2278308 w 3862014"/>
              <a:gd name="connsiteY599" fmla="*/ 185228 h 458442"/>
              <a:gd name="connsiteX600" fmla="*/ 2266733 w 3862014"/>
              <a:gd name="connsiteY600" fmla="*/ 185228 h 458442"/>
              <a:gd name="connsiteX601" fmla="*/ 2204217 w 3862014"/>
              <a:gd name="connsiteY601" fmla="*/ 136606 h 458442"/>
              <a:gd name="connsiteX602" fmla="*/ 2204217 w 3862014"/>
              <a:gd name="connsiteY602" fmla="*/ 90299 h 458442"/>
              <a:gd name="connsiteX603" fmla="*/ 2188010 w 3862014"/>
              <a:gd name="connsiteY603" fmla="*/ 90299 h 458442"/>
              <a:gd name="connsiteX604" fmla="*/ 2188010 w 3862014"/>
              <a:gd name="connsiteY604" fmla="*/ 55569 h 458442"/>
              <a:gd name="connsiteX605" fmla="*/ 2206533 w 3862014"/>
              <a:gd name="connsiteY605" fmla="*/ 55569 h 458442"/>
              <a:gd name="connsiteX606" fmla="*/ 2206533 w 3862014"/>
              <a:gd name="connsiteY606" fmla="*/ 18523 h 458442"/>
              <a:gd name="connsiteX607" fmla="*/ 2521423 w 3862014"/>
              <a:gd name="connsiteY607" fmla="*/ 2316 h 458442"/>
              <a:gd name="connsiteX608" fmla="*/ 2581621 w 3862014"/>
              <a:gd name="connsiteY608" fmla="*/ 2316 h 458442"/>
              <a:gd name="connsiteX609" fmla="*/ 2616352 w 3862014"/>
              <a:gd name="connsiteY609" fmla="*/ 6948 h 458442"/>
              <a:gd name="connsiteX610" fmla="*/ 2651082 w 3862014"/>
              <a:gd name="connsiteY610" fmla="*/ 60200 h 458442"/>
              <a:gd name="connsiteX611" fmla="*/ 2623298 w 3862014"/>
              <a:gd name="connsiteY611" fmla="*/ 108823 h 458442"/>
              <a:gd name="connsiteX612" fmla="*/ 2630244 w 3862014"/>
              <a:gd name="connsiteY612" fmla="*/ 120398 h 458442"/>
              <a:gd name="connsiteX613" fmla="*/ 2667289 w 3862014"/>
              <a:gd name="connsiteY613" fmla="*/ 182914 h 458442"/>
              <a:gd name="connsiteX614" fmla="*/ 2618667 w 3862014"/>
              <a:gd name="connsiteY614" fmla="*/ 182914 h 458442"/>
              <a:gd name="connsiteX615" fmla="*/ 2586253 w 3862014"/>
              <a:gd name="connsiteY615" fmla="*/ 120398 h 458442"/>
              <a:gd name="connsiteX616" fmla="*/ 2565414 w 3862014"/>
              <a:gd name="connsiteY616" fmla="*/ 120398 h 458442"/>
              <a:gd name="connsiteX617" fmla="*/ 2565414 w 3862014"/>
              <a:gd name="connsiteY617" fmla="*/ 182914 h 458442"/>
              <a:gd name="connsiteX618" fmla="*/ 2521423 w 3862014"/>
              <a:gd name="connsiteY618" fmla="*/ 182914 h 458442"/>
              <a:gd name="connsiteX619" fmla="*/ 2521423 w 3862014"/>
              <a:gd name="connsiteY619" fmla="*/ 2316 h 458442"/>
              <a:gd name="connsiteX620" fmla="*/ 2116235 w 3862014"/>
              <a:gd name="connsiteY620" fmla="*/ 2316 h 458442"/>
              <a:gd name="connsiteX621" fmla="*/ 2160226 w 3862014"/>
              <a:gd name="connsiteY621" fmla="*/ 2316 h 458442"/>
              <a:gd name="connsiteX622" fmla="*/ 2160226 w 3862014"/>
              <a:gd name="connsiteY622" fmla="*/ 37046 h 458442"/>
              <a:gd name="connsiteX623" fmla="*/ 2116235 w 3862014"/>
              <a:gd name="connsiteY623" fmla="*/ 37046 h 458442"/>
              <a:gd name="connsiteX624" fmla="*/ 2116235 w 3862014"/>
              <a:gd name="connsiteY624" fmla="*/ 2316 h 458442"/>
              <a:gd name="connsiteX625" fmla="*/ 1498039 w 3862014"/>
              <a:gd name="connsiteY625" fmla="*/ 2316 h 458442"/>
              <a:gd name="connsiteX626" fmla="*/ 1542030 w 3862014"/>
              <a:gd name="connsiteY626" fmla="*/ 2316 h 458442"/>
              <a:gd name="connsiteX627" fmla="*/ 1542030 w 3862014"/>
              <a:gd name="connsiteY627" fmla="*/ 37046 h 458442"/>
              <a:gd name="connsiteX628" fmla="*/ 1498039 w 3862014"/>
              <a:gd name="connsiteY628" fmla="*/ 37046 h 458442"/>
              <a:gd name="connsiteX629" fmla="*/ 1498039 w 3862014"/>
              <a:gd name="connsiteY629" fmla="*/ 2316 h 458442"/>
              <a:gd name="connsiteX630" fmla="*/ 1136843 w 3862014"/>
              <a:gd name="connsiteY630" fmla="*/ 2316 h 458442"/>
              <a:gd name="connsiteX631" fmla="*/ 1180834 w 3862014"/>
              <a:gd name="connsiteY631" fmla="*/ 2316 h 458442"/>
              <a:gd name="connsiteX632" fmla="*/ 1180834 w 3862014"/>
              <a:gd name="connsiteY632" fmla="*/ 118085 h 458442"/>
              <a:gd name="connsiteX633" fmla="*/ 1213250 w 3862014"/>
              <a:gd name="connsiteY633" fmla="*/ 148183 h 458442"/>
              <a:gd name="connsiteX634" fmla="*/ 1245665 w 3862014"/>
              <a:gd name="connsiteY634" fmla="*/ 118085 h 458442"/>
              <a:gd name="connsiteX635" fmla="*/ 1245665 w 3862014"/>
              <a:gd name="connsiteY635" fmla="*/ 2316 h 458442"/>
              <a:gd name="connsiteX636" fmla="*/ 1289657 w 3862014"/>
              <a:gd name="connsiteY636" fmla="*/ 2316 h 458442"/>
              <a:gd name="connsiteX637" fmla="*/ 1289657 w 3862014"/>
              <a:gd name="connsiteY637" fmla="*/ 118085 h 458442"/>
              <a:gd name="connsiteX638" fmla="*/ 1213250 w 3862014"/>
              <a:gd name="connsiteY638" fmla="*/ 187544 h 458442"/>
              <a:gd name="connsiteX639" fmla="*/ 1136843 w 3862014"/>
              <a:gd name="connsiteY639" fmla="*/ 118085 h 458442"/>
              <a:gd name="connsiteX640" fmla="*/ 1136843 w 3862014"/>
              <a:gd name="connsiteY640" fmla="*/ 2316 h 458442"/>
              <a:gd name="connsiteX641" fmla="*/ 4634 w 3862014"/>
              <a:gd name="connsiteY641" fmla="*/ 2316 h 458442"/>
              <a:gd name="connsiteX642" fmla="*/ 118087 w 3862014"/>
              <a:gd name="connsiteY642" fmla="*/ 2316 h 458442"/>
              <a:gd name="connsiteX643" fmla="*/ 118087 w 3862014"/>
              <a:gd name="connsiteY643" fmla="*/ 41677 h 458442"/>
              <a:gd name="connsiteX644" fmla="*/ 48625 w 3862014"/>
              <a:gd name="connsiteY644" fmla="*/ 41677 h 458442"/>
              <a:gd name="connsiteX645" fmla="*/ 48625 w 3862014"/>
              <a:gd name="connsiteY645" fmla="*/ 74091 h 458442"/>
              <a:gd name="connsiteX646" fmla="*/ 104194 w 3862014"/>
              <a:gd name="connsiteY646" fmla="*/ 74091 h 458442"/>
              <a:gd name="connsiteX647" fmla="*/ 104194 w 3862014"/>
              <a:gd name="connsiteY647" fmla="*/ 113453 h 458442"/>
              <a:gd name="connsiteX648" fmla="*/ 48625 w 3862014"/>
              <a:gd name="connsiteY648" fmla="*/ 113453 h 458442"/>
              <a:gd name="connsiteX649" fmla="*/ 48625 w 3862014"/>
              <a:gd name="connsiteY649" fmla="*/ 148182 h 458442"/>
              <a:gd name="connsiteX650" fmla="*/ 122717 w 3862014"/>
              <a:gd name="connsiteY650" fmla="*/ 148182 h 458442"/>
              <a:gd name="connsiteX651" fmla="*/ 122717 w 3862014"/>
              <a:gd name="connsiteY651" fmla="*/ 182914 h 458442"/>
              <a:gd name="connsiteX652" fmla="*/ 4634 w 3862014"/>
              <a:gd name="connsiteY652" fmla="*/ 182914 h 458442"/>
              <a:gd name="connsiteX653" fmla="*/ 4634 w 3862014"/>
              <a:gd name="connsiteY653" fmla="*/ 2316 h 458442"/>
              <a:gd name="connsiteX654" fmla="*/ 3431357 w 3862014"/>
              <a:gd name="connsiteY654" fmla="*/ 0 h 458442"/>
              <a:gd name="connsiteX655" fmla="*/ 3475348 w 3862014"/>
              <a:gd name="connsiteY655" fmla="*/ 0 h 458442"/>
              <a:gd name="connsiteX656" fmla="*/ 3475348 w 3862014"/>
              <a:gd name="connsiteY656" fmla="*/ 182914 h 458442"/>
              <a:gd name="connsiteX657" fmla="*/ 3433673 w 3862014"/>
              <a:gd name="connsiteY657" fmla="*/ 182914 h 458442"/>
              <a:gd name="connsiteX658" fmla="*/ 3433673 w 3862014"/>
              <a:gd name="connsiteY658" fmla="*/ 173653 h 458442"/>
              <a:gd name="connsiteX659" fmla="*/ 3433673 w 3862014"/>
              <a:gd name="connsiteY659" fmla="*/ 166705 h 458442"/>
              <a:gd name="connsiteX660" fmla="*/ 3396627 w 3862014"/>
              <a:gd name="connsiteY660" fmla="*/ 185228 h 458442"/>
              <a:gd name="connsiteX661" fmla="*/ 3336427 w 3862014"/>
              <a:gd name="connsiteY661" fmla="*/ 115769 h 458442"/>
              <a:gd name="connsiteX662" fmla="*/ 3396627 w 3862014"/>
              <a:gd name="connsiteY662" fmla="*/ 48623 h 458442"/>
              <a:gd name="connsiteX663" fmla="*/ 3431357 w 3862014"/>
              <a:gd name="connsiteY663" fmla="*/ 60200 h 458442"/>
              <a:gd name="connsiteX664" fmla="*/ 3431357 w 3862014"/>
              <a:gd name="connsiteY664" fmla="*/ 53253 h 458442"/>
              <a:gd name="connsiteX665" fmla="*/ 3431357 w 3862014"/>
              <a:gd name="connsiteY665" fmla="*/ 0 h 4584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Lst>
            <a:rect l="l" t="t" r="r" b="b"/>
            <a:pathLst>
              <a:path w="3862014" h="458442">
                <a:moveTo>
                  <a:pt x="1701785" y="365826"/>
                </a:moveTo>
                <a:lnTo>
                  <a:pt x="1667055" y="382035"/>
                </a:lnTo>
                <a:cubicBezTo>
                  <a:pt x="1667055" y="391296"/>
                  <a:pt x="1671687" y="395926"/>
                  <a:pt x="1683262" y="395926"/>
                </a:cubicBezTo>
                <a:cubicBezTo>
                  <a:pt x="1697155" y="395926"/>
                  <a:pt x="1706417" y="382035"/>
                  <a:pt x="1706417" y="368142"/>
                </a:cubicBezTo>
                <a:lnTo>
                  <a:pt x="1706417" y="365826"/>
                </a:lnTo>
                <a:lnTo>
                  <a:pt x="1701785" y="365826"/>
                </a:lnTo>
                <a:close/>
                <a:moveTo>
                  <a:pt x="240798" y="365826"/>
                </a:moveTo>
                <a:cubicBezTo>
                  <a:pt x="226907" y="365826"/>
                  <a:pt x="206068" y="368142"/>
                  <a:pt x="206068" y="382035"/>
                </a:cubicBezTo>
                <a:cubicBezTo>
                  <a:pt x="206068" y="391296"/>
                  <a:pt x="210698" y="395926"/>
                  <a:pt x="222275" y="395926"/>
                </a:cubicBezTo>
                <a:cubicBezTo>
                  <a:pt x="236168" y="395926"/>
                  <a:pt x="245430" y="382035"/>
                  <a:pt x="245430" y="368142"/>
                </a:cubicBezTo>
                <a:lnTo>
                  <a:pt x="245430" y="365826"/>
                </a:lnTo>
                <a:lnTo>
                  <a:pt x="240798" y="365826"/>
                </a:lnTo>
                <a:close/>
                <a:moveTo>
                  <a:pt x="1227139" y="331096"/>
                </a:moveTo>
                <a:cubicBezTo>
                  <a:pt x="1213246" y="331096"/>
                  <a:pt x="1199354" y="342673"/>
                  <a:pt x="1199354" y="363512"/>
                </a:cubicBezTo>
                <a:cubicBezTo>
                  <a:pt x="1197039" y="382034"/>
                  <a:pt x="1208616" y="395926"/>
                  <a:pt x="1224823" y="395926"/>
                </a:cubicBezTo>
                <a:cubicBezTo>
                  <a:pt x="1238716" y="395926"/>
                  <a:pt x="1252607" y="386664"/>
                  <a:pt x="1252607" y="363512"/>
                </a:cubicBezTo>
                <a:cubicBezTo>
                  <a:pt x="1252607" y="347303"/>
                  <a:pt x="1243345" y="331096"/>
                  <a:pt x="1227139" y="331096"/>
                </a:cubicBezTo>
                <a:close/>
                <a:moveTo>
                  <a:pt x="659877" y="328783"/>
                </a:moveTo>
                <a:cubicBezTo>
                  <a:pt x="643670" y="328783"/>
                  <a:pt x="634408" y="340358"/>
                  <a:pt x="634408" y="358881"/>
                </a:cubicBezTo>
                <a:cubicBezTo>
                  <a:pt x="634408" y="377404"/>
                  <a:pt x="643670" y="391296"/>
                  <a:pt x="662192" y="391296"/>
                </a:cubicBezTo>
                <a:cubicBezTo>
                  <a:pt x="673770" y="391296"/>
                  <a:pt x="685346" y="384351"/>
                  <a:pt x="685346" y="358881"/>
                </a:cubicBezTo>
                <a:cubicBezTo>
                  <a:pt x="685346" y="335728"/>
                  <a:pt x="673770" y="328783"/>
                  <a:pt x="659877" y="328783"/>
                </a:cubicBezTo>
                <a:close/>
                <a:moveTo>
                  <a:pt x="1974997" y="326467"/>
                </a:moveTo>
                <a:cubicBezTo>
                  <a:pt x="1961105" y="326467"/>
                  <a:pt x="1951844" y="335728"/>
                  <a:pt x="1949528" y="349620"/>
                </a:cubicBezTo>
                <a:lnTo>
                  <a:pt x="1995835" y="349620"/>
                </a:lnTo>
                <a:cubicBezTo>
                  <a:pt x="1995835" y="335728"/>
                  <a:pt x="1986574" y="326467"/>
                  <a:pt x="1974997" y="326467"/>
                </a:cubicBezTo>
                <a:close/>
                <a:moveTo>
                  <a:pt x="986343" y="307943"/>
                </a:moveTo>
                <a:lnTo>
                  <a:pt x="1011811" y="307943"/>
                </a:lnTo>
                <a:lnTo>
                  <a:pt x="1011811" y="414448"/>
                </a:lnTo>
                <a:lnTo>
                  <a:pt x="986343" y="414448"/>
                </a:lnTo>
                <a:lnTo>
                  <a:pt x="986343" y="307943"/>
                </a:lnTo>
                <a:close/>
                <a:moveTo>
                  <a:pt x="421396" y="307943"/>
                </a:moveTo>
                <a:lnTo>
                  <a:pt x="446864" y="307943"/>
                </a:lnTo>
                <a:lnTo>
                  <a:pt x="446864" y="414448"/>
                </a:lnTo>
                <a:lnTo>
                  <a:pt x="421396" y="414448"/>
                </a:lnTo>
                <a:lnTo>
                  <a:pt x="421396" y="307943"/>
                </a:lnTo>
                <a:close/>
                <a:moveTo>
                  <a:pt x="2109289" y="305628"/>
                </a:moveTo>
                <a:lnTo>
                  <a:pt x="2113919" y="305628"/>
                </a:lnTo>
                <a:lnTo>
                  <a:pt x="2113919" y="331097"/>
                </a:lnTo>
                <a:lnTo>
                  <a:pt x="2106973" y="331097"/>
                </a:lnTo>
                <a:cubicBezTo>
                  <a:pt x="2095396" y="331097"/>
                  <a:pt x="2083819" y="338044"/>
                  <a:pt x="2076873" y="354251"/>
                </a:cubicBezTo>
                <a:cubicBezTo>
                  <a:pt x="2074558" y="358881"/>
                  <a:pt x="2074558" y="365828"/>
                  <a:pt x="2074558" y="370458"/>
                </a:cubicBezTo>
                <a:lnTo>
                  <a:pt x="2074558" y="414449"/>
                </a:lnTo>
                <a:lnTo>
                  <a:pt x="2049089" y="414449"/>
                </a:lnTo>
                <a:lnTo>
                  <a:pt x="2049089" y="307944"/>
                </a:lnTo>
                <a:lnTo>
                  <a:pt x="2074558" y="307944"/>
                </a:lnTo>
                <a:lnTo>
                  <a:pt x="2074558" y="326467"/>
                </a:lnTo>
                <a:lnTo>
                  <a:pt x="2074558" y="333412"/>
                </a:lnTo>
                <a:cubicBezTo>
                  <a:pt x="2079189" y="317205"/>
                  <a:pt x="2093081" y="305628"/>
                  <a:pt x="2109289" y="305628"/>
                </a:cubicBezTo>
                <a:close/>
                <a:moveTo>
                  <a:pt x="1977312" y="305628"/>
                </a:moveTo>
                <a:cubicBezTo>
                  <a:pt x="2007412" y="305628"/>
                  <a:pt x="2023619" y="328783"/>
                  <a:pt x="2023619" y="356567"/>
                </a:cubicBezTo>
                <a:lnTo>
                  <a:pt x="2023619" y="365828"/>
                </a:lnTo>
                <a:lnTo>
                  <a:pt x="1949528" y="365828"/>
                </a:lnTo>
                <a:cubicBezTo>
                  <a:pt x="1951844" y="384351"/>
                  <a:pt x="1965735" y="393613"/>
                  <a:pt x="1981944" y="393613"/>
                </a:cubicBezTo>
                <a:cubicBezTo>
                  <a:pt x="1998151" y="393613"/>
                  <a:pt x="2012042" y="382035"/>
                  <a:pt x="2012042" y="382035"/>
                </a:cubicBezTo>
                <a:lnTo>
                  <a:pt x="2021303" y="400558"/>
                </a:lnTo>
                <a:cubicBezTo>
                  <a:pt x="2021303" y="400558"/>
                  <a:pt x="2005096" y="416765"/>
                  <a:pt x="1979628" y="416765"/>
                </a:cubicBezTo>
                <a:cubicBezTo>
                  <a:pt x="1944898" y="416765"/>
                  <a:pt x="1921744" y="391297"/>
                  <a:pt x="1921744" y="361197"/>
                </a:cubicBezTo>
                <a:cubicBezTo>
                  <a:pt x="1921744" y="328783"/>
                  <a:pt x="1944898" y="305628"/>
                  <a:pt x="1977312" y="305628"/>
                </a:cubicBezTo>
                <a:close/>
                <a:moveTo>
                  <a:pt x="1347539" y="305628"/>
                </a:moveTo>
                <a:cubicBezTo>
                  <a:pt x="1370691" y="305628"/>
                  <a:pt x="1382269" y="317205"/>
                  <a:pt x="1382269" y="317205"/>
                </a:cubicBezTo>
                <a:lnTo>
                  <a:pt x="1370691" y="338044"/>
                </a:lnTo>
                <a:cubicBezTo>
                  <a:pt x="1370691" y="338044"/>
                  <a:pt x="1361430" y="328783"/>
                  <a:pt x="1345223" y="328783"/>
                </a:cubicBezTo>
                <a:cubicBezTo>
                  <a:pt x="1338277" y="328783"/>
                  <a:pt x="1331332" y="331097"/>
                  <a:pt x="1331332" y="338044"/>
                </a:cubicBezTo>
                <a:cubicBezTo>
                  <a:pt x="1331332" y="351935"/>
                  <a:pt x="1382269" y="351935"/>
                  <a:pt x="1382269" y="384351"/>
                </a:cubicBezTo>
                <a:cubicBezTo>
                  <a:pt x="1382269" y="402874"/>
                  <a:pt x="1366062" y="416765"/>
                  <a:pt x="1340593" y="416765"/>
                </a:cubicBezTo>
                <a:cubicBezTo>
                  <a:pt x="1315123" y="416765"/>
                  <a:pt x="1298916" y="400558"/>
                  <a:pt x="1298916" y="400558"/>
                </a:cubicBezTo>
                <a:lnTo>
                  <a:pt x="1312809" y="384351"/>
                </a:lnTo>
                <a:cubicBezTo>
                  <a:pt x="1312809" y="384351"/>
                  <a:pt x="1324384" y="395927"/>
                  <a:pt x="1342907" y="395927"/>
                </a:cubicBezTo>
                <a:cubicBezTo>
                  <a:pt x="1349855" y="395927"/>
                  <a:pt x="1356800" y="393613"/>
                  <a:pt x="1356800" y="386665"/>
                </a:cubicBezTo>
                <a:cubicBezTo>
                  <a:pt x="1356800" y="370458"/>
                  <a:pt x="1305861" y="372774"/>
                  <a:pt x="1305861" y="338044"/>
                </a:cubicBezTo>
                <a:cubicBezTo>
                  <a:pt x="1305861" y="317205"/>
                  <a:pt x="1324384" y="305628"/>
                  <a:pt x="1347539" y="305628"/>
                </a:cubicBezTo>
                <a:close/>
                <a:moveTo>
                  <a:pt x="1109055" y="305628"/>
                </a:moveTo>
                <a:cubicBezTo>
                  <a:pt x="1132210" y="305628"/>
                  <a:pt x="1146101" y="317205"/>
                  <a:pt x="1146101" y="344990"/>
                </a:cubicBezTo>
                <a:lnTo>
                  <a:pt x="1146101" y="414449"/>
                </a:lnTo>
                <a:lnTo>
                  <a:pt x="1120632" y="414449"/>
                </a:lnTo>
                <a:lnTo>
                  <a:pt x="1120632" y="351935"/>
                </a:lnTo>
                <a:cubicBezTo>
                  <a:pt x="1120632" y="338044"/>
                  <a:pt x="1118317" y="331097"/>
                  <a:pt x="1104425" y="331097"/>
                </a:cubicBezTo>
                <a:cubicBezTo>
                  <a:pt x="1090532" y="331097"/>
                  <a:pt x="1078957" y="340358"/>
                  <a:pt x="1076641" y="351935"/>
                </a:cubicBezTo>
                <a:cubicBezTo>
                  <a:pt x="1074325" y="356567"/>
                  <a:pt x="1074325" y="361197"/>
                  <a:pt x="1074325" y="365828"/>
                </a:cubicBezTo>
                <a:lnTo>
                  <a:pt x="1074325" y="414449"/>
                </a:lnTo>
                <a:lnTo>
                  <a:pt x="1046541" y="414449"/>
                </a:lnTo>
                <a:lnTo>
                  <a:pt x="1046541" y="307944"/>
                </a:lnTo>
                <a:lnTo>
                  <a:pt x="1072009" y="307944"/>
                </a:lnTo>
                <a:lnTo>
                  <a:pt x="1072009" y="321835"/>
                </a:lnTo>
                <a:lnTo>
                  <a:pt x="1072009" y="328783"/>
                </a:lnTo>
                <a:cubicBezTo>
                  <a:pt x="1076641" y="319521"/>
                  <a:pt x="1088218" y="305628"/>
                  <a:pt x="1109055" y="305628"/>
                </a:cubicBezTo>
                <a:close/>
                <a:moveTo>
                  <a:pt x="652931" y="305628"/>
                </a:moveTo>
                <a:cubicBezTo>
                  <a:pt x="676085" y="305628"/>
                  <a:pt x="685346" y="319521"/>
                  <a:pt x="685346" y="319521"/>
                </a:cubicBezTo>
                <a:lnTo>
                  <a:pt x="685346" y="317205"/>
                </a:lnTo>
                <a:lnTo>
                  <a:pt x="685346" y="307944"/>
                </a:lnTo>
                <a:lnTo>
                  <a:pt x="710815" y="307944"/>
                </a:lnTo>
                <a:lnTo>
                  <a:pt x="710815" y="407503"/>
                </a:lnTo>
                <a:cubicBezTo>
                  <a:pt x="710815" y="444549"/>
                  <a:pt x="683031" y="458442"/>
                  <a:pt x="655247" y="458442"/>
                </a:cubicBezTo>
                <a:cubicBezTo>
                  <a:pt x="641354" y="458442"/>
                  <a:pt x="627463" y="453810"/>
                  <a:pt x="618201" y="449180"/>
                </a:cubicBezTo>
                <a:lnTo>
                  <a:pt x="625147" y="428342"/>
                </a:lnTo>
                <a:cubicBezTo>
                  <a:pt x="625147" y="428342"/>
                  <a:pt x="639040" y="435288"/>
                  <a:pt x="655247" y="435288"/>
                </a:cubicBezTo>
                <a:cubicBezTo>
                  <a:pt x="671454" y="435288"/>
                  <a:pt x="685346" y="428342"/>
                  <a:pt x="685346" y="409819"/>
                </a:cubicBezTo>
                <a:lnTo>
                  <a:pt x="685346" y="402874"/>
                </a:lnTo>
                <a:lnTo>
                  <a:pt x="685346" y="398242"/>
                </a:lnTo>
                <a:cubicBezTo>
                  <a:pt x="678399" y="407503"/>
                  <a:pt x="669138" y="412135"/>
                  <a:pt x="655247" y="412135"/>
                </a:cubicBezTo>
                <a:cubicBezTo>
                  <a:pt x="625147" y="412135"/>
                  <a:pt x="606624" y="386665"/>
                  <a:pt x="606624" y="358881"/>
                </a:cubicBezTo>
                <a:cubicBezTo>
                  <a:pt x="606624" y="328783"/>
                  <a:pt x="622832" y="305628"/>
                  <a:pt x="652931" y="305628"/>
                </a:cubicBezTo>
                <a:close/>
                <a:moveTo>
                  <a:pt x="544109" y="305628"/>
                </a:moveTo>
                <a:cubicBezTo>
                  <a:pt x="567263" y="305628"/>
                  <a:pt x="581154" y="317205"/>
                  <a:pt x="581154" y="344990"/>
                </a:cubicBezTo>
                <a:lnTo>
                  <a:pt x="581154" y="414449"/>
                </a:lnTo>
                <a:lnTo>
                  <a:pt x="555686" y="414449"/>
                </a:lnTo>
                <a:lnTo>
                  <a:pt x="555686" y="351935"/>
                </a:lnTo>
                <a:cubicBezTo>
                  <a:pt x="555686" y="338044"/>
                  <a:pt x="553370" y="331097"/>
                  <a:pt x="539479" y="331097"/>
                </a:cubicBezTo>
                <a:cubicBezTo>
                  <a:pt x="525586" y="331097"/>
                  <a:pt x="514010" y="340358"/>
                  <a:pt x="511694" y="351935"/>
                </a:cubicBezTo>
                <a:cubicBezTo>
                  <a:pt x="509379" y="356567"/>
                  <a:pt x="509379" y="361197"/>
                  <a:pt x="509379" y="365828"/>
                </a:cubicBezTo>
                <a:lnTo>
                  <a:pt x="509379" y="414449"/>
                </a:lnTo>
                <a:lnTo>
                  <a:pt x="483910" y="414449"/>
                </a:lnTo>
                <a:lnTo>
                  <a:pt x="483910" y="307944"/>
                </a:lnTo>
                <a:lnTo>
                  <a:pt x="507063" y="307944"/>
                </a:lnTo>
                <a:lnTo>
                  <a:pt x="507063" y="321835"/>
                </a:lnTo>
                <a:lnTo>
                  <a:pt x="507063" y="328783"/>
                </a:lnTo>
                <a:cubicBezTo>
                  <a:pt x="511694" y="319521"/>
                  <a:pt x="523272" y="305628"/>
                  <a:pt x="544109" y="305628"/>
                </a:cubicBezTo>
                <a:close/>
                <a:moveTo>
                  <a:pt x="1690210" y="303312"/>
                </a:moveTo>
                <a:cubicBezTo>
                  <a:pt x="1717994" y="303312"/>
                  <a:pt x="1734201" y="319519"/>
                  <a:pt x="1734201" y="344989"/>
                </a:cubicBezTo>
                <a:lnTo>
                  <a:pt x="1734201" y="414449"/>
                </a:lnTo>
                <a:lnTo>
                  <a:pt x="1708732" y="414449"/>
                </a:lnTo>
                <a:lnTo>
                  <a:pt x="1708732" y="405188"/>
                </a:lnTo>
                <a:lnTo>
                  <a:pt x="1708732" y="398242"/>
                </a:lnTo>
                <a:cubicBezTo>
                  <a:pt x="1708732" y="398242"/>
                  <a:pt x="1699471" y="416765"/>
                  <a:pt x="1676317" y="416765"/>
                </a:cubicBezTo>
                <a:cubicBezTo>
                  <a:pt x="1657794" y="416765"/>
                  <a:pt x="1639271" y="405188"/>
                  <a:pt x="1639271" y="384349"/>
                </a:cubicBezTo>
                <a:cubicBezTo>
                  <a:pt x="1641587" y="349619"/>
                  <a:pt x="1685578" y="347304"/>
                  <a:pt x="1704101" y="347304"/>
                </a:cubicBezTo>
                <a:lnTo>
                  <a:pt x="1708732" y="347304"/>
                </a:lnTo>
                <a:lnTo>
                  <a:pt x="1708732" y="344989"/>
                </a:lnTo>
                <a:cubicBezTo>
                  <a:pt x="1708732" y="331096"/>
                  <a:pt x="1699471" y="326465"/>
                  <a:pt x="1687894" y="326465"/>
                </a:cubicBezTo>
                <a:cubicBezTo>
                  <a:pt x="1671687" y="326465"/>
                  <a:pt x="1657794" y="335728"/>
                  <a:pt x="1657794" y="335728"/>
                </a:cubicBezTo>
                <a:lnTo>
                  <a:pt x="1648533" y="317205"/>
                </a:lnTo>
                <a:cubicBezTo>
                  <a:pt x="1648533" y="317205"/>
                  <a:pt x="1664740" y="303312"/>
                  <a:pt x="1690210" y="303312"/>
                </a:cubicBezTo>
                <a:close/>
                <a:moveTo>
                  <a:pt x="226907" y="303312"/>
                </a:moveTo>
                <a:cubicBezTo>
                  <a:pt x="254691" y="303312"/>
                  <a:pt x="270898" y="319519"/>
                  <a:pt x="270898" y="344989"/>
                </a:cubicBezTo>
                <a:lnTo>
                  <a:pt x="270898" y="414449"/>
                </a:lnTo>
                <a:lnTo>
                  <a:pt x="245430" y="414449"/>
                </a:lnTo>
                <a:lnTo>
                  <a:pt x="245430" y="405188"/>
                </a:lnTo>
                <a:lnTo>
                  <a:pt x="245430" y="398242"/>
                </a:lnTo>
                <a:cubicBezTo>
                  <a:pt x="245430" y="398242"/>
                  <a:pt x="236168" y="416765"/>
                  <a:pt x="213014" y="416765"/>
                </a:cubicBezTo>
                <a:cubicBezTo>
                  <a:pt x="194491" y="416765"/>
                  <a:pt x="175968" y="405188"/>
                  <a:pt x="175968" y="384349"/>
                </a:cubicBezTo>
                <a:cubicBezTo>
                  <a:pt x="178284" y="349619"/>
                  <a:pt x="224591" y="347304"/>
                  <a:pt x="240798" y="347304"/>
                </a:cubicBezTo>
                <a:lnTo>
                  <a:pt x="245430" y="347304"/>
                </a:lnTo>
                <a:lnTo>
                  <a:pt x="245430" y="344989"/>
                </a:lnTo>
                <a:cubicBezTo>
                  <a:pt x="245430" y="331096"/>
                  <a:pt x="236168" y="326465"/>
                  <a:pt x="224591" y="326465"/>
                </a:cubicBezTo>
                <a:cubicBezTo>
                  <a:pt x="208384" y="326465"/>
                  <a:pt x="194491" y="335728"/>
                  <a:pt x="194491" y="335728"/>
                </a:cubicBezTo>
                <a:lnTo>
                  <a:pt x="185229" y="317205"/>
                </a:lnTo>
                <a:cubicBezTo>
                  <a:pt x="185229" y="317205"/>
                  <a:pt x="201437" y="303312"/>
                  <a:pt x="226907" y="303312"/>
                </a:cubicBezTo>
                <a:close/>
                <a:moveTo>
                  <a:pt x="1852285" y="280158"/>
                </a:moveTo>
                <a:lnTo>
                  <a:pt x="1877754" y="280158"/>
                </a:lnTo>
                <a:lnTo>
                  <a:pt x="1877754" y="310258"/>
                </a:lnTo>
                <a:lnTo>
                  <a:pt x="1900906" y="310258"/>
                </a:lnTo>
                <a:lnTo>
                  <a:pt x="1900906" y="331097"/>
                </a:lnTo>
                <a:lnTo>
                  <a:pt x="1877754" y="331097"/>
                </a:lnTo>
                <a:lnTo>
                  <a:pt x="1877754" y="372772"/>
                </a:lnTo>
                <a:cubicBezTo>
                  <a:pt x="1877754" y="391295"/>
                  <a:pt x="1891645" y="393611"/>
                  <a:pt x="1898592" y="393611"/>
                </a:cubicBezTo>
                <a:lnTo>
                  <a:pt x="1903222" y="393611"/>
                </a:lnTo>
                <a:lnTo>
                  <a:pt x="1903222" y="416763"/>
                </a:lnTo>
                <a:lnTo>
                  <a:pt x="1893961" y="416763"/>
                </a:lnTo>
                <a:cubicBezTo>
                  <a:pt x="1880069" y="416763"/>
                  <a:pt x="1849969" y="412133"/>
                  <a:pt x="1849969" y="377404"/>
                </a:cubicBezTo>
                <a:lnTo>
                  <a:pt x="1849969" y="331097"/>
                </a:lnTo>
                <a:lnTo>
                  <a:pt x="1838392" y="331097"/>
                </a:lnTo>
                <a:lnTo>
                  <a:pt x="1838392" y="310258"/>
                </a:lnTo>
                <a:lnTo>
                  <a:pt x="1852285" y="310258"/>
                </a:lnTo>
                <a:lnTo>
                  <a:pt x="1852285" y="280158"/>
                </a:lnTo>
                <a:close/>
                <a:moveTo>
                  <a:pt x="1768932" y="280158"/>
                </a:moveTo>
                <a:lnTo>
                  <a:pt x="1794401" y="280158"/>
                </a:lnTo>
                <a:lnTo>
                  <a:pt x="1794401" y="310258"/>
                </a:lnTo>
                <a:lnTo>
                  <a:pt x="1817553" y="310258"/>
                </a:lnTo>
                <a:lnTo>
                  <a:pt x="1817553" y="331097"/>
                </a:lnTo>
                <a:lnTo>
                  <a:pt x="1794401" y="331097"/>
                </a:lnTo>
                <a:lnTo>
                  <a:pt x="1794401" y="372772"/>
                </a:lnTo>
                <a:cubicBezTo>
                  <a:pt x="1794401" y="391295"/>
                  <a:pt x="1808292" y="393611"/>
                  <a:pt x="1815239" y="393611"/>
                </a:cubicBezTo>
                <a:lnTo>
                  <a:pt x="1819869" y="393611"/>
                </a:lnTo>
                <a:lnTo>
                  <a:pt x="1819869" y="416763"/>
                </a:lnTo>
                <a:lnTo>
                  <a:pt x="1810608" y="416763"/>
                </a:lnTo>
                <a:cubicBezTo>
                  <a:pt x="1796716" y="416763"/>
                  <a:pt x="1766616" y="412133"/>
                  <a:pt x="1766616" y="377404"/>
                </a:cubicBezTo>
                <a:lnTo>
                  <a:pt x="1766616" y="331097"/>
                </a:lnTo>
                <a:lnTo>
                  <a:pt x="1755039" y="331097"/>
                </a:lnTo>
                <a:lnTo>
                  <a:pt x="1755039" y="310258"/>
                </a:lnTo>
                <a:lnTo>
                  <a:pt x="1768932" y="310258"/>
                </a:lnTo>
                <a:lnTo>
                  <a:pt x="1768932" y="280158"/>
                </a:lnTo>
                <a:close/>
                <a:moveTo>
                  <a:pt x="1474881" y="266266"/>
                </a:moveTo>
                <a:lnTo>
                  <a:pt x="1502666" y="266266"/>
                </a:lnTo>
                <a:lnTo>
                  <a:pt x="1532764" y="340357"/>
                </a:lnTo>
                <a:cubicBezTo>
                  <a:pt x="1535080" y="349619"/>
                  <a:pt x="1539711" y="361196"/>
                  <a:pt x="1539711" y="361196"/>
                </a:cubicBezTo>
                <a:lnTo>
                  <a:pt x="1546657" y="340357"/>
                </a:lnTo>
                <a:lnTo>
                  <a:pt x="1576756" y="266266"/>
                </a:lnTo>
                <a:lnTo>
                  <a:pt x="1604541" y="266266"/>
                </a:lnTo>
                <a:lnTo>
                  <a:pt x="1616116" y="414448"/>
                </a:lnTo>
                <a:lnTo>
                  <a:pt x="1588332" y="414448"/>
                </a:lnTo>
                <a:lnTo>
                  <a:pt x="1581386" y="331096"/>
                </a:lnTo>
                <a:lnTo>
                  <a:pt x="1581386" y="307943"/>
                </a:lnTo>
                <a:cubicBezTo>
                  <a:pt x="1581386" y="307943"/>
                  <a:pt x="1576756" y="321834"/>
                  <a:pt x="1574441" y="331096"/>
                </a:cubicBezTo>
                <a:lnTo>
                  <a:pt x="1551287" y="388980"/>
                </a:lnTo>
                <a:lnTo>
                  <a:pt x="1528134" y="388980"/>
                </a:lnTo>
                <a:lnTo>
                  <a:pt x="1504980" y="331096"/>
                </a:lnTo>
                <a:cubicBezTo>
                  <a:pt x="1500350" y="321834"/>
                  <a:pt x="1495718" y="307943"/>
                  <a:pt x="1495718" y="307943"/>
                </a:cubicBezTo>
                <a:lnTo>
                  <a:pt x="1495718" y="331096"/>
                </a:lnTo>
                <a:lnTo>
                  <a:pt x="1488773" y="414448"/>
                </a:lnTo>
                <a:lnTo>
                  <a:pt x="1460989" y="414448"/>
                </a:lnTo>
                <a:lnTo>
                  <a:pt x="1474881" y="266266"/>
                </a:lnTo>
                <a:close/>
                <a:moveTo>
                  <a:pt x="1247977" y="266266"/>
                </a:moveTo>
                <a:lnTo>
                  <a:pt x="1273446" y="266266"/>
                </a:lnTo>
                <a:lnTo>
                  <a:pt x="1273446" y="414448"/>
                </a:lnTo>
                <a:lnTo>
                  <a:pt x="1247977" y="414448"/>
                </a:lnTo>
                <a:lnTo>
                  <a:pt x="1247977" y="405187"/>
                </a:lnTo>
                <a:lnTo>
                  <a:pt x="1247977" y="398241"/>
                </a:lnTo>
                <a:cubicBezTo>
                  <a:pt x="1247977" y="398241"/>
                  <a:pt x="1238716" y="416764"/>
                  <a:pt x="1215561" y="416764"/>
                </a:cubicBezTo>
                <a:cubicBezTo>
                  <a:pt x="1187778" y="416764"/>
                  <a:pt x="1169255" y="393610"/>
                  <a:pt x="1169255" y="361196"/>
                </a:cubicBezTo>
                <a:cubicBezTo>
                  <a:pt x="1171571" y="328780"/>
                  <a:pt x="1190093" y="305628"/>
                  <a:pt x="1217877" y="305628"/>
                </a:cubicBezTo>
                <a:cubicBezTo>
                  <a:pt x="1241030" y="305628"/>
                  <a:pt x="1247977" y="319519"/>
                  <a:pt x="1247977" y="319519"/>
                </a:cubicBezTo>
                <a:lnTo>
                  <a:pt x="1247977" y="312573"/>
                </a:lnTo>
                <a:lnTo>
                  <a:pt x="1247977" y="266266"/>
                </a:lnTo>
                <a:close/>
                <a:moveTo>
                  <a:pt x="986343" y="266266"/>
                </a:moveTo>
                <a:lnTo>
                  <a:pt x="1011811" y="266266"/>
                </a:lnTo>
                <a:lnTo>
                  <a:pt x="1011811" y="289420"/>
                </a:lnTo>
                <a:lnTo>
                  <a:pt x="986343" y="289420"/>
                </a:lnTo>
                <a:lnTo>
                  <a:pt x="986343" y="266266"/>
                </a:lnTo>
                <a:close/>
                <a:moveTo>
                  <a:pt x="810376" y="266266"/>
                </a:moveTo>
                <a:lnTo>
                  <a:pt x="838160" y="266266"/>
                </a:lnTo>
                <a:lnTo>
                  <a:pt x="868260" y="340357"/>
                </a:lnTo>
                <a:cubicBezTo>
                  <a:pt x="870574" y="349619"/>
                  <a:pt x="875206" y="361196"/>
                  <a:pt x="875206" y="361196"/>
                </a:cubicBezTo>
                <a:lnTo>
                  <a:pt x="882152" y="340357"/>
                </a:lnTo>
                <a:lnTo>
                  <a:pt x="912252" y="266266"/>
                </a:lnTo>
                <a:lnTo>
                  <a:pt x="940036" y="266266"/>
                </a:lnTo>
                <a:lnTo>
                  <a:pt x="953927" y="414448"/>
                </a:lnTo>
                <a:lnTo>
                  <a:pt x="926143" y="414448"/>
                </a:lnTo>
                <a:lnTo>
                  <a:pt x="919197" y="331096"/>
                </a:lnTo>
                <a:lnTo>
                  <a:pt x="919197" y="307943"/>
                </a:lnTo>
                <a:cubicBezTo>
                  <a:pt x="919197" y="307943"/>
                  <a:pt x="914567" y="321834"/>
                  <a:pt x="912252" y="331096"/>
                </a:cubicBezTo>
                <a:lnTo>
                  <a:pt x="889097" y="388980"/>
                </a:lnTo>
                <a:lnTo>
                  <a:pt x="865945" y="388980"/>
                </a:lnTo>
                <a:lnTo>
                  <a:pt x="842790" y="331096"/>
                </a:lnTo>
                <a:cubicBezTo>
                  <a:pt x="838160" y="321834"/>
                  <a:pt x="833529" y="307943"/>
                  <a:pt x="833529" y="307943"/>
                </a:cubicBezTo>
                <a:lnTo>
                  <a:pt x="833529" y="331096"/>
                </a:lnTo>
                <a:lnTo>
                  <a:pt x="826583" y="414448"/>
                </a:lnTo>
                <a:lnTo>
                  <a:pt x="798799" y="414448"/>
                </a:lnTo>
                <a:lnTo>
                  <a:pt x="810376" y="266266"/>
                </a:lnTo>
                <a:close/>
                <a:moveTo>
                  <a:pt x="421396" y="266266"/>
                </a:moveTo>
                <a:lnTo>
                  <a:pt x="446864" y="266266"/>
                </a:lnTo>
                <a:lnTo>
                  <a:pt x="446864" y="289420"/>
                </a:lnTo>
                <a:lnTo>
                  <a:pt x="421396" y="289420"/>
                </a:lnTo>
                <a:lnTo>
                  <a:pt x="421396" y="266266"/>
                </a:lnTo>
                <a:close/>
                <a:moveTo>
                  <a:pt x="303313" y="266266"/>
                </a:moveTo>
                <a:lnTo>
                  <a:pt x="328781" y="266266"/>
                </a:lnTo>
                <a:lnTo>
                  <a:pt x="328781" y="344989"/>
                </a:lnTo>
                <a:lnTo>
                  <a:pt x="342674" y="344989"/>
                </a:lnTo>
                <a:lnTo>
                  <a:pt x="368142" y="307943"/>
                </a:lnTo>
                <a:lnTo>
                  <a:pt x="398243" y="307943"/>
                </a:lnTo>
                <a:lnTo>
                  <a:pt x="365826" y="356564"/>
                </a:lnTo>
                <a:lnTo>
                  <a:pt x="402872" y="414448"/>
                </a:lnTo>
                <a:lnTo>
                  <a:pt x="372774" y="414448"/>
                </a:lnTo>
                <a:lnTo>
                  <a:pt x="344990" y="368141"/>
                </a:lnTo>
                <a:lnTo>
                  <a:pt x="328781" y="368141"/>
                </a:lnTo>
                <a:lnTo>
                  <a:pt x="328781" y="414448"/>
                </a:lnTo>
                <a:lnTo>
                  <a:pt x="303313" y="414448"/>
                </a:lnTo>
                <a:lnTo>
                  <a:pt x="303313" y="266266"/>
                </a:lnTo>
                <a:close/>
                <a:moveTo>
                  <a:pt x="11577" y="266266"/>
                </a:moveTo>
                <a:lnTo>
                  <a:pt x="39361" y="266266"/>
                </a:lnTo>
                <a:lnTo>
                  <a:pt x="69461" y="340357"/>
                </a:lnTo>
                <a:cubicBezTo>
                  <a:pt x="71776" y="349619"/>
                  <a:pt x="76407" y="361196"/>
                  <a:pt x="76407" y="361196"/>
                </a:cubicBezTo>
                <a:lnTo>
                  <a:pt x="83353" y="340357"/>
                </a:lnTo>
                <a:lnTo>
                  <a:pt x="113453" y="266266"/>
                </a:lnTo>
                <a:lnTo>
                  <a:pt x="143553" y="266266"/>
                </a:lnTo>
                <a:lnTo>
                  <a:pt x="155130" y="414448"/>
                </a:lnTo>
                <a:lnTo>
                  <a:pt x="127344" y="414448"/>
                </a:lnTo>
                <a:lnTo>
                  <a:pt x="120398" y="331096"/>
                </a:lnTo>
                <a:lnTo>
                  <a:pt x="120398" y="307943"/>
                </a:lnTo>
                <a:cubicBezTo>
                  <a:pt x="120398" y="307943"/>
                  <a:pt x="115768" y="321834"/>
                  <a:pt x="113453" y="331096"/>
                </a:cubicBezTo>
                <a:lnTo>
                  <a:pt x="90298" y="388980"/>
                </a:lnTo>
                <a:lnTo>
                  <a:pt x="67146" y="388980"/>
                </a:lnTo>
                <a:lnTo>
                  <a:pt x="43991" y="331096"/>
                </a:lnTo>
                <a:cubicBezTo>
                  <a:pt x="39361" y="321834"/>
                  <a:pt x="34730" y="307943"/>
                  <a:pt x="34730" y="307943"/>
                </a:cubicBezTo>
                <a:lnTo>
                  <a:pt x="34730" y="331096"/>
                </a:lnTo>
                <a:lnTo>
                  <a:pt x="27785" y="414448"/>
                </a:lnTo>
                <a:lnTo>
                  <a:pt x="0" y="414448"/>
                </a:lnTo>
                <a:lnTo>
                  <a:pt x="11577" y="266266"/>
                </a:lnTo>
                <a:close/>
                <a:moveTo>
                  <a:pt x="3574908" y="127345"/>
                </a:moveTo>
                <a:cubicBezTo>
                  <a:pt x="3561017" y="127345"/>
                  <a:pt x="3544809" y="131975"/>
                  <a:pt x="3544809" y="141236"/>
                </a:cubicBezTo>
                <a:cubicBezTo>
                  <a:pt x="3547124" y="148183"/>
                  <a:pt x="3549440" y="152813"/>
                  <a:pt x="3558701" y="152813"/>
                </a:cubicBezTo>
                <a:cubicBezTo>
                  <a:pt x="3570279" y="152813"/>
                  <a:pt x="3579540" y="141236"/>
                  <a:pt x="3579540" y="129661"/>
                </a:cubicBezTo>
                <a:lnTo>
                  <a:pt x="3579540" y="127345"/>
                </a:lnTo>
                <a:lnTo>
                  <a:pt x="3574908" y="127345"/>
                </a:lnTo>
                <a:close/>
                <a:moveTo>
                  <a:pt x="333415" y="127345"/>
                </a:moveTo>
                <a:cubicBezTo>
                  <a:pt x="319522" y="127345"/>
                  <a:pt x="303315" y="131975"/>
                  <a:pt x="303315" y="141236"/>
                </a:cubicBezTo>
                <a:cubicBezTo>
                  <a:pt x="303315" y="148183"/>
                  <a:pt x="307946" y="152813"/>
                  <a:pt x="317208" y="152813"/>
                </a:cubicBezTo>
                <a:cubicBezTo>
                  <a:pt x="328783" y="152813"/>
                  <a:pt x="338047" y="141236"/>
                  <a:pt x="338047" y="129661"/>
                </a:cubicBezTo>
                <a:lnTo>
                  <a:pt x="338047" y="127345"/>
                </a:lnTo>
                <a:lnTo>
                  <a:pt x="333415" y="127345"/>
                </a:lnTo>
                <a:close/>
                <a:moveTo>
                  <a:pt x="3405888" y="85669"/>
                </a:moveTo>
                <a:cubicBezTo>
                  <a:pt x="3391996" y="85669"/>
                  <a:pt x="3380418" y="97246"/>
                  <a:pt x="3380418" y="118083"/>
                </a:cubicBezTo>
                <a:cubicBezTo>
                  <a:pt x="3380418" y="136607"/>
                  <a:pt x="3389680" y="150498"/>
                  <a:pt x="3405888" y="150498"/>
                </a:cubicBezTo>
                <a:cubicBezTo>
                  <a:pt x="3419780" y="150498"/>
                  <a:pt x="3431357" y="141237"/>
                  <a:pt x="3431357" y="118083"/>
                </a:cubicBezTo>
                <a:cubicBezTo>
                  <a:pt x="3431357" y="101876"/>
                  <a:pt x="3422095" y="85669"/>
                  <a:pt x="3405888" y="85669"/>
                </a:cubicBezTo>
                <a:close/>
                <a:moveTo>
                  <a:pt x="2757587" y="85669"/>
                </a:moveTo>
                <a:cubicBezTo>
                  <a:pt x="2741380" y="85669"/>
                  <a:pt x="2727487" y="97246"/>
                  <a:pt x="2727487" y="118084"/>
                </a:cubicBezTo>
                <a:cubicBezTo>
                  <a:pt x="2727487" y="138921"/>
                  <a:pt x="2741380" y="150498"/>
                  <a:pt x="2757587" y="150498"/>
                </a:cubicBezTo>
                <a:cubicBezTo>
                  <a:pt x="2773796" y="150498"/>
                  <a:pt x="2787687" y="138921"/>
                  <a:pt x="2787687" y="118084"/>
                </a:cubicBezTo>
                <a:cubicBezTo>
                  <a:pt x="2787687" y="97246"/>
                  <a:pt x="2773796" y="85669"/>
                  <a:pt x="2757587" y="85669"/>
                </a:cubicBezTo>
                <a:close/>
                <a:moveTo>
                  <a:pt x="3141938" y="83353"/>
                </a:moveTo>
                <a:cubicBezTo>
                  <a:pt x="3128045" y="83353"/>
                  <a:pt x="3123415" y="92614"/>
                  <a:pt x="3121099" y="101876"/>
                </a:cubicBezTo>
                <a:lnTo>
                  <a:pt x="3158145" y="101876"/>
                </a:lnTo>
                <a:cubicBezTo>
                  <a:pt x="3158145" y="92614"/>
                  <a:pt x="3151199" y="83353"/>
                  <a:pt x="3141938" y="83353"/>
                </a:cubicBezTo>
                <a:close/>
                <a:moveTo>
                  <a:pt x="1785139" y="83353"/>
                </a:moveTo>
                <a:cubicBezTo>
                  <a:pt x="1773562" y="83353"/>
                  <a:pt x="1766616" y="92614"/>
                  <a:pt x="1764300" y="101876"/>
                </a:cubicBezTo>
                <a:lnTo>
                  <a:pt x="1801346" y="101876"/>
                </a:lnTo>
                <a:cubicBezTo>
                  <a:pt x="1801346" y="92614"/>
                  <a:pt x="1794400" y="83353"/>
                  <a:pt x="1785139" y="83353"/>
                </a:cubicBezTo>
                <a:close/>
                <a:moveTo>
                  <a:pt x="2113919" y="53255"/>
                </a:moveTo>
                <a:lnTo>
                  <a:pt x="2157910" y="53255"/>
                </a:lnTo>
                <a:lnTo>
                  <a:pt x="2157910" y="182914"/>
                </a:lnTo>
                <a:lnTo>
                  <a:pt x="2113919" y="182914"/>
                </a:lnTo>
                <a:lnTo>
                  <a:pt x="2113919" y="53255"/>
                </a:lnTo>
                <a:close/>
                <a:moveTo>
                  <a:pt x="1495723" y="53255"/>
                </a:moveTo>
                <a:lnTo>
                  <a:pt x="1539714" y="53255"/>
                </a:lnTo>
                <a:lnTo>
                  <a:pt x="1539714" y="182914"/>
                </a:lnTo>
                <a:lnTo>
                  <a:pt x="1495723" y="182914"/>
                </a:lnTo>
                <a:lnTo>
                  <a:pt x="1495723" y="53255"/>
                </a:lnTo>
                <a:close/>
                <a:moveTo>
                  <a:pt x="3227606" y="53254"/>
                </a:moveTo>
                <a:lnTo>
                  <a:pt x="3229922" y="53254"/>
                </a:lnTo>
                <a:lnTo>
                  <a:pt x="3271597" y="53254"/>
                </a:lnTo>
                <a:lnTo>
                  <a:pt x="3271597" y="76409"/>
                </a:lnTo>
                <a:lnTo>
                  <a:pt x="3271597" y="85670"/>
                </a:lnTo>
                <a:cubicBezTo>
                  <a:pt x="3276229" y="67147"/>
                  <a:pt x="3294751" y="53254"/>
                  <a:pt x="3313274" y="53254"/>
                </a:cubicBezTo>
                <a:lnTo>
                  <a:pt x="3317906" y="53254"/>
                </a:lnTo>
                <a:lnTo>
                  <a:pt x="3317906" y="97246"/>
                </a:lnTo>
                <a:lnTo>
                  <a:pt x="3308643" y="97246"/>
                </a:lnTo>
                <a:cubicBezTo>
                  <a:pt x="3297067" y="97246"/>
                  <a:pt x="3280859" y="99561"/>
                  <a:pt x="3273913" y="120400"/>
                </a:cubicBezTo>
                <a:cubicBezTo>
                  <a:pt x="3271597" y="125030"/>
                  <a:pt x="3271597" y="131977"/>
                  <a:pt x="3271597" y="138923"/>
                </a:cubicBezTo>
                <a:lnTo>
                  <a:pt x="3271597" y="182914"/>
                </a:lnTo>
                <a:lnTo>
                  <a:pt x="3227606" y="182914"/>
                </a:lnTo>
                <a:lnTo>
                  <a:pt x="3227606" y="53254"/>
                </a:lnTo>
                <a:close/>
                <a:moveTo>
                  <a:pt x="1873123" y="53254"/>
                </a:moveTo>
                <a:lnTo>
                  <a:pt x="1875439" y="53254"/>
                </a:lnTo>
                <a:lnTo>
                  <a:pt x="1917114" y="53254"/>
                </a:lnTo>
                <a:lnTo>
                  <a:pt x="1917114" y="76409"/>
                </a:lnTo>
                <a:lnTo>
                  <a:pt x="1917114" y="85670"/>
                </a:lnTo>
                <a:cubicBezTo>
                  <a:pt x="1921746" y="67147"/>
                  <a:pt x="1940268" y="53254"/>
                  <a:pt x="1958791" y="53254"/>
                </a:cubicBezTo>
                <a:lnTo>
                  <a:pt x="1963421" y="53254"/>
                </a:lnTo>
                <a:lnTo>
                  <a:pt x="1963421" y="97246"/>
                </a:lnTo>
                <a:lnTo>
                  <a:pt x="1954160" y="97246"/>
                </a:lnTo>
                <a:cubicBezTo>
                  <a:pt x="1944898" y="97246"/>
                  <a:pt x="1926376" y="99561"/>
                  <a:pt x="1919430" y="120400"/>
                </a:cubicBezTo>
                <a:cubicBezTo>
                  <a:pt x="1917114" y="125030"/>
                  <a:pt x="1917114" y="131977"/>
                  <a:pt x="1917114" y="138923"/>
                </a:cubicBezTo>
                <a:lnTo>
                  <a:pt x="1917114" y="182914"/>
                </a:lnTo>
                <a:lnTo>
                  <a:pt x="1873123" y="182914"/>
                </a:lnTo>
                <a:lnTo>
                  <a:pt x="1873123" y="53254"/>
                </a:lnTo>
                <a:close/>
                <a:moveTo>
                  <a:pt x="1560550" y="53254"/>
                </a:moveTo>
                <a:lnTo>
                  <a:pt x="1606857" y="53254"/>
                </a:lnTo>
                <a:lnTo>
                  <a:pt x="1627696" y="122716"/>
                </a:lnTo>
                <a:cubicBezTo>
                  <a:pt x="1630011" y="131977"/>
                  <a:pt x="1632326" y="145868"/>
                  <a:pt x="1632326" y="145868"/>
                </a:cubicBezTo>
                <a:cubicBezTo>
                  <a:pt x="1632326" y="145868"/>
                  <a:pt x="1634641" y="131977"/>
                  <a:pt x="1636957" y="122716"/>
                </a:cubicBezTo>
                <a:lnTo>
                  <a:pt x="1657796" y="53254"/>
                </a:lnTo>
                <a:lnTo>
                  <a:pt x="1704103" y="53254"/>
                </a:lnTo>
                <a:lnTo>
                  <a:pt x="1660110" y="185230"/>
                </a:lnTo>
                <a:lnTo>
                  <a:pt x="1606857" y="185230"/>
                </a:lnTo>
                <a:lnTo>
                  <a:pt x="1560550" y="53254"/>
                </a:lnTo>
                <a:close/>
                <a:moveTo>
                  <a:pt x="152817" y="53254"/>
                </a:moveTo>
                <a:lnTo>
                  <a:pt x="155133" y="53254"/>
                </a:lnTo>
                <a:lnTo>
                  <a:pt x="196808" y="53254"/>
                </a:lnTo>
                <a:lnTo>
                  <a:pt x="196808" y="76409"/>
                </a:lnTo>
                <a:lnTo>
                  <a:pt x="196808" y="85670"/>
                </a:lnTo>
                <a:cubicBezTo>
                  <a:pt x="201440" y="67147"/>
                  <a:pt x="219962" y="53254"/>
                  <a:pt x="238485" y="53254"/>
                </a:cubicBezTo>
                <a:lnTo>
                  <a:pt x="243115" y="53254"/>
                </a:lnTo>
                <a:lnTo>
                  <a:pt x="243115" y="97246"/>
                </a:lnTo>
                <a:lnTo>
                  <a:pt x="233853" y="97246"/>
                </a:lnTo>
                <a:cubicBezTo>
                  <a:pt x="222278" y="97246"/>
                  <a:pt x="206069" y="99561"/>
                  <a:pt x="199124" y="120400"/>
                </a:cubicBezTo>
                <a:cubicBezTo>
                  <a:pt x="196808" y="125030"/>
                  <a:pt x="196808" y="131977"/>
                  <a:pt x="196808" y="138923"/>
                </a:cubicBezTo>
                <a:lnTo>
                  <a:pt x="196808" y="182914"/>
                </a:lnTo>
                <a:lnTo>
                  <a:pt x="152817" y="182914"/>
                </a:lnTo>
                <a:lnTo>
                  <a:pt x="152817" y="53254"/>
                </a:lnTo>
                <a:close/>
                <a:moveTo>
                  <a:pt x="3741614" y="50938"/>
                </a:moveTo>
                <a:cubicBezTo>
                  <a:pt x="3757823" y="50938"/>
                  <a:pt x="3771714" y="57884"/>
                  <a:pt x="3778661" y="74093"/>
                </a:cubicBezTo>
                <a:cubicBezTo>
                  <a:pt x="3785607" y="62515"/>
                  <a:pt x="3801814" y="50938"/>
                  <a:pt x="3820337" y="50938"/>
                </a:cubicBezTo>
                <a:cubicBezTo>
                  <a:pt x="3843491" y="50938"/>
                  <a:pt x="3862014" y="64831"/>
                  <a:pt x="3862014" y="99561"/>
                </a:cubicBezTo>
                <a:lnTo>
                  <a:pt x="3862014" y="182914"/>
                </a:lnTo>
                <a:lnTo>
                  <a:pt x="3818021" y="182914"/>
                </a:lnTo>
                <a:lnTo>
                  <a:pt x="3818021" y="104191"/>
                </a:lnTo>
                <a:cubicBezTo>
                  <a:pt x="3818021" y="94930"/>
                  <a:pt x="3815707" y="87984"/>
                  <a:pt x="3808760" y="87984"/>
                </a:cubicBezTo>
                <a:cubicBezTo>
                  <a:pt x="3794868" y="87984"/>
                  <a:pt x="3787921" y="97245"/>
                  <a:pt x="3785607" y="113452"/>
                </a:cubicBezTo>
                <a:lnTo>
                  <a:pt x="3785607" y="129661"/>
                </a:lnTo>
                <a:lnTo>
                  <a:pt x="3785607" y="182914"/>
                </a:lnTo>
                <a:lnTo>
                  <a:pt x="3741614" y="182914"/>
                </a:lnTo>
                <a:lnTo>
                  <a:pt x="3741614" y="104191"/>
                </a:lnTo>
                <a:cubicBezTo>
                  <a:pt x="3741614" y="94930"/>
                  <a:pt x="3739300" y="87984"/>
                  <a:pt x="3732353" y="87984"/>
                </a:cubicBezTo>
                <a:cubicBezTo>
                  <a:pt x="3718461" y="87984"/>
                  <a:pt x="3711516" y="97245"/>
                  <a:pt x="3709200" y="111138"/>
                </a:cubicBezTo>
                <a:cubicBezTo>
                  <a:pt x="3709200" y="115768"/>
                  <a:pt x="3706884" y="122714"/>
                  <a:pt x="3706884" y="127345"/>
                </a:cubicBezTo>
                <a:lnTo>
                  <a:pt x="3706884" y="182914"/>
                </a:lnTo>
                <a:lnTo>
                  <a:pt x="3662893" y="182914"/>
                </a:lnTo>
                <a:lnTo>
                  <a:pt x="3662893" y="53254"/>
                </a:lnTo>
                <a:lnTo>
                  <a:pt x="3702254" y="53254"/>
                </a:lnTo>
                <a:lnTo>
                  <a:pt x="3702254" y="64831"/>
                </a:lnTo>
                <a:lnTo>
                  <a:pt x="3702254" y="74093"/>
                </a:lnTo>
                <a:cubicBezTo>
                  <a:pt x="3709200" y="64831"/>
                  <a:pt x="3720777" y="50938"/>
                  <a:pt x="3741614" y="50938"/>
                </a:cubicBezTo>
                <a:close/>
                <a:moveTo>
                  <a:pt x="3565647" y="50938"/>
                </a:moveTo>
                <a:cubicBezTo>
                  <a:pt x="3602693" y="50938"/>
                  <a:pt x="3625847" y="71777"/>
                  <a:pt x="3625847" y="104191"/>
                </a:cubicBezTo>
                <a:lnTo>
                  <a:pt x="3625847" y="182913"/>
                </a:lnTo>
                <a:lnTo>
                  <a:pt x="3586486" y="182913"/>
                </a:lnTo>
                <a:lnTo>
                  <a:pt x="3586486" y="175967"/>
                </a:lnTo>
                <a:lnTo>
                  <a:pt x="3586486" y="166706"/>
                </a:lnTo>
                <a:cubicBezTo>
                  <a:pt x="3586486" y="166706"/>
                  <a:pt x="3577224" y="185229"/>
                  <a:pt x="3549440" y="185229"/>
                </a:cubicBezTo>
                <a:cubicBezTo>
                  <a:pt x="3523972" y="185229"/>
                  <a:pt x="3505449" y="169020"/>
                  <a:pt x="3505449" y="143552"/>
                </a:cubicBezTo>
                <a:cubicBezTo>
                  <a:pt x="3503133" y="106506"/>
                  <a:pt x="3558701" y="101877"/>
                  <a:pt x="3579540" y="101877"/>
                </a:cubicBezTo>
                <a:cubicBezTo>
                  <a:pt x="3581856" y="87984"/>
                  <a:pt x="3572594" y="85668"/>
                  <a:pt x="3561017" y="85668"/>
                </a:cubicBezTo>
                <a:cubicBezTo>
                  <a:pt x="3544809" y="85668"/>
                  <a:pt x="3526286" y="97245"/>
                  <a:pt x="3526286" y="97245"/>
                </a:cubicBezTo>
                <a:lnTo>
                  <a:pt x="3510079" y="67145"/>
                </a:lnTo>
                <a:cubicBezTo>
                  <a:pt x="3510079" y="67145"/>
                  <a:pt x="3533233" y="50938"/>
                  <a:pt x="3565647" y="50938"/>
                </a:cubicBezTo>
                <a:close/>
                <a:moveTo>
                  <a:pt x="2035196" y="50938"/>
                </a:moveTo>
                <a:cubicBezTo>
                  <a:pt x="2065296" y="50938"/>
                  <a:pt x="2081503" y="64831"/>
                  <a:pt x="2081503" y="64831"/>
                </a:cubicBezTo>
                <a:lnTo>
                  <a:pt x="2067612" y="97245"/>
                </a:lnTo>
                <a:cubicBezTo>
                  <a:pt x="2067612" y="97245"/>
                  <a:pt x="2053719" y="85668"/>
                  <a:pt x="2037512" y="85668"/>
                </a:cubicBezTo>
                <a:cubicBezTo>
                  <a:pt x="2030566" y="85668"/>
                  <a:pt x="2023619" y="87984"/>
                  <a:pt x="2023619" y="92615"/>
                </a:cubicBezTo>
                <a:cubicBezTo>
                  <a:pt x="2023619" y="101877"/>
                  <a:pt x="2086135" y="104191"/>
                  <a:pt x="2086135" y="145868"/>
                </a:cubicBezTo>
                <a:cubicBezTo>
                  <a:pt x="2086135" y="169020"/>
                  <a:pt x="2065296" y="187545"/>
                  <a:pt x="2032881" y="187545"/>
                </a:cubicBezTo>
                <a:cubicBezTo>
                  <a:pt x="2000467" y="187545"/>
                  <a:pt x="1979628" y="169020"/>
                  <a:pt x="1979628" y="169020"/>
                </a:cubicBezTo>
                <a:lnTo>
                  <a:pt x="1998151" y="138922"/>
                </a:lnTo>
                <a:cubicBezTo>
                  <a:pt x="1998151" y="138922"/>
                  <a:pt x="2012042" y="152813"/>
                  <a:pt x="2030566" y="152813"/>
                </a:cubicBezTo>
                <a:cubicBezTo>
                  <a:pt x="2037512" y="152813"/>
                  <a:pt x="2044458" y="150498"/>
                  <a:pt x="2044458" y="145868"/>
                </a:cubicBezTo>
                <a:cubicBezTo>
                  <a:pt x="2044458" y="134291"/>
                  <a:pt x="1981944" y="134291"/>
                  <a:pt x="1981944" y="90300"/>
                </a:cubicBezTo>
                <a:cubicBezTo>
                  <a:pt x="1981944" y="64831"/>
                  <a:pt x="2005097" y="50938"/>
                  <a:pt x="2035196" y="50938"/>
                </a:cubicBezTo>
                <a:close/>
                <a:moveTo>
                  <a:pt x="1412369" y="50938"/>
                </a:moveTo>
                <a:cubicBezTo>
                  <a:pt x="1437839" y="50938"/>
                  <a:pt x="1458676" y="62515"/>
                  <a:pt x="1458676" y="99561"/>
                </a:cubicBezTo>
                <a:lnTo>
                  <a:pt x="1458676" y="182914"/>
                </a:lnTo>
                <a:lnTo>
                  <a:pt x="1417000" y="182914"/>
                </a:lnTo>
                <a:lnTo>
                  <a:pt x="1417000" y="106507"/>
                </a:lnTo>
                <a:cubicBezTo>
                  <a:pt x="1417000" y="94930"/>
                  <a:pt x="1412369" y="90300"/>
                  <a:pt x="1403108" y="90300"/>
                </a:cubicBezTo>
                <a:cubicBezTo>
                  <a:pt x="1389216" y="90300"/>
                  <a:pt x="1379955" y="97245"/>
                  <a:pt x="1377639" y="108823"/>
                </a:cubicBezTo>
                <a:cubicBezTo>
                  <a:pt x="1375323" y="113452"/>
                  <a:pt x="1375323" y="120400"/>
                  <a:pt x="1375323" y="125030"/>
                </a:cubicBezTo>
                <a:lnTo>
                  <a:pt x="1375323" y="182914"/>
                </a:lnTo>
                <a:lnTo>
                  <a:pt x="1331332" y="182914"/>
                </a:lnTo>
                <a:lnTo>
                  <a:pt x="1331332" y="53254"/>
                </a:lnTo>
                <a:lnTo>
                  <a:pt x="1370694" y="53254"/>
                </a:lnTo>
                <a:lnTo>
                  <a:pt x="1370694" y="64831"/>
                </a:lnTo>
                <a:lnTo>
                  <a:pt x="1370694" y="74093"/>
                </a:lnTo>
                <a:cubicBezTo>
                  <a:pt x="1377639" y="64831"/>
                  <a:pt x="1389216" y="50938"/>
                  <a:pt x="1412369" y="50938"/>
                </a:cubicBezTo>
                <a:close/>
                <a:moveTo>
                  <a:pt x="993290" y="50938"/>
                </a:moveTo>
                <a:cubicBezTo>
                  <a:pt x="1023390" y="50938"/>
                  <a:pt x="1039597" y="64831"/>
                  <a:pt x="1039597" y="64831"/>
                </a:cubicBezTo>
                <a:lnTo>
                  <a:pt x="1023390" y="97245"/>
                </a:lnTo>
                <a:cubicBezTo>
                  <a:pt x="1023390" y="97245"/>
                  <a:pt x="1011813" y="85668"/>
                  <a:pt x="993290" y="85668"/>
                </a:cubicBezTo>
                <a:cubicBezTo>
                  <a:pt x="986344" y="85668"/>
                  <a:pt x="979397" y="87984"/>
                  <a:pt x="979397" y="92615"/>
                </a:cubicBezTo>
                <a:cubicBezTo>
                  <a:pt x="979397" y="101877"/>
                  <a:pt x="1041913" y="104191"/>
                  <a:pt x="1041913" y="145868"/>
                </a:cubicBezTo>
                <a:cubicBezTo>
                  <a:pt x="1041913" y="169020"/>
                  <a:pt x="1021074" y="187545"/>
                  <a:pt x="988659" y="187545"/>
                </a:cubicBezTo>
                <a:cubicBezTo>
                  <a:pt x="956245" y="187545"/>
                  <a:pt x="935406" y="169020"/>
                  <a:pt x="935406" y="169020"/>
                </a:cubicBezTo>
                <a:lnTo>
                  <a:pt x="956245" y="138922"/>
                </a:lnTo>
                <a:cubicBezTo>
                  <a:pt x="956245" y="138922"/>
                  <a:pt x="970136" y="152813"/>
                  <a:pt x="988659" y="152813"/>
                </a:cubicBezTo>
                <a:cubicBezTo>
                  <a:pt x="995606" y="152813"/>
                  <a:pt x="1002551" y="150498"/>
                  <a:pt x="1002551" y="145868"/>
                </a:cubicBezTo>
                <a:cubicBezTo>
                  <a:pt x="1002551" y="134291"/>
                  <a:pt x="940038" y="134291"/>
                  <a:pt x="940038" y="90300"/>
                </a:cubicBezTo>
                <a:cubicBezTo>
                  <a:pt x="940038" y="64831"/>
                  <a:pt x="963190" y="50938"/>
                  <a:pt x="993290" y="50938"/>
                </a:cubicBezTo>
                <a:close/>
                <a:moveTo>
                  <a:pt x="865947" y="50938"/>
                </a:moveTo>
                <a:lnTo>
                  <a:pt x="909938" y="50938"/>
                </a:lnTo>
                <a:lnTo>
                  <a:pt x="909938" y="182913"/>
                </a:lnTo>
                <a:lnTo>
                  <a:pt x="868263" y="182913"/>
                </a:lnTo>
                <a:lnTo>
                  <a:pt x="868263" y="171336"/>
                </a:lnTo>
                <a:lnTo>
                  <a:pt x="868263" y="162075"/>
                </a:lnTo>
                <a:cubicBezTo>
                  <a:pt x="861316" y="175967"/>
                  <a:pt x="845109" y="185229"/>
                  <a:pt x="826586" y="185229"/>
                </a:cubicBezTo>
                <a:cubicBezTo>
                  <a:pt x="801117" y="185229"/>
                  <a:pt x="780279" y="173652"/>
                  <a:pt x="780279" y="136606"/>
                </a:cubicBezTo>
                <a:lnTo>
                  <a:pt x="780279" y="53254"/>
                </a:lnTo>
                <a:lnTo>
                  <a:pt x="824270" y="53254"/>
                </a:lnTo>
                <a:lnTo>
                  <a:pt x="824270" y="129661"/>
                </a:lnTo>
                <a:cubicBezTo>
                  <a:pt x="824270" y="141236"/>
                  <a:pt x="828902" y="145868"/>
                  <a:pt x="838163" y="145868"/>
                </a:cubicBezTo>
                <a:cubicBezTo>
                  <a:pt x="856686" y="145868"/>
                  <a:pt x="865947" y="129661"/>
                  <a:pt x="865947" y="108822"/>
                </a:cubicBezTo>
                <a:lnTo>
                  <a:pt x="865947" y="50938"/>
                </a:lnTo>
                <a:close/>
                <a:moveTo>
                  <a:pt x="622834" y="50938"/>
                </a:moveTo>
                <a:cubicBezTo>
                  <a:pt x="639043" y="50938"/>
                  <a:pt x="652934" y="57884"/>
                  <a:pt x="659880" y="74093"/>
                </a:cubicBezTo>
                <a:cubicBezTo>
                  <a:pt x="666827" y="62515"/>
                  <a:pt x="683034" y="50938"/>
                  <a:pt x="701556" y="50938"/>
                </a:cubicBezTo>
                <a:cubicBezTo>
                  <a:pt x="724711" y="50938"/>
                  <a:pt x="743233" y="64831"/>
                  <a:pt x="743233" y="99561"/>
                </a:cubicBezTo>
                <a:lnTo>
                  <a:pt x="743233" y="182914"/>
                </a:lnTo>
                <a:lnTo>
                  <a:pt x="699241" y="182914"/>
                </a:lnTo>
                <a:lnTo>
                  <a:pt x="699241" y="104191"/>
                </a:lnTo>
                <a:cubicBezTo>
                  <a:pt x="699241" y="94930"/>
                  <a:pt x="696927" y="87984"/>
                  <a:pt x="689979" y="87984"/>
                </a:cubicBezTo>
                <a:cubicBezTo>
                  <a:pt x="676088" y="87984"/>
                  <a:pt x="669141" y="97245"/>
                  <a:pt x="666827" y="113452"/>
                </a:cubicBezTo>
                <a:lnTo>
                  <a:pt x="666827" y="129661"/>
                </a:lnTo>
                <a:lnTo>
                  <a:pt x="666827" y="182914"/>
                </a:lnTo>
                <a:lnTo>
                  <a:pt x="622834" y="182914"/>
                </a:lnTo>
                <a:lnTo>
                  <a:pt x="622834" y="104191"/>
                </a:lnTo>
                <a:cubicBezTo>
                  <a:pt x="622834" y="94930"/>
                  <a:pt x="620520" y="87984"/>
                  <a:pt x="613573" y="87984"/>
                </a:cubicBezTo>
                <a:cubicBezTo>
                  <a:pt x="599682" y="87984"/>
                  <a:pt x="592736" y="97245"/>
                  <a:pt x="590420" y="111138"/>
                </a:cubicBezTo>
                <a:cubicBezTo>
                  <a:pt x="590420" y="115768"/>
                  <a:pt x="588104" y="122714"/>
                  <a:pt x="588104" y="127345"/>
                </a:cubicBezTo>
                <a:lnTo>
                  <a:pt x="588104" y="182914"/>
                </a:lnTo>
                <a:lnTo>
                  <a:pt x="544113" y="182914"/>
                </a:lnTo>
                <a:lnTo>
                  <a:pt x="544113" y="53254"/>
                </a:lnTo>
                <a:lnTo>
                  <a:pt x="583475" y="53254"/>
                </a:lnTo>
                <a:lnTo>
                  <a:pt x="583475" y="64831"/>
                </a:lnTo>
                <a:lnTo>
                  <a:pt x="583475" y="74093"/>
                </a:lnTo>
                <a:cubicBezTo>
                  <a:pt x="590420" y="64831"/>
                  <a:pt x="601997" y="50938"/>
                  <a:pt x="622834" y="50938"/>
                </a:cubicBezTo>
                <a:close/>
                <a:moveTo>
                  <a:pt x="463074" y="50938"/>
                </a:moveTo>
                <a:cubicBezTo>
                  <a:pt x="493174" y="50938"/>
                  <a:pt x="509382" y="64831"/>
                  <a:pt x="509382" y="64831"/>
                </a:cubicBezTo>
                <a:lnTo>
                  <a:pt x="495490" y="97245"/>
                </a:lnTo>
                <a:cubicBezTo>
                  <a:pt x="495490" y="97245"/>
                  <a:pt x="481596" y="85668"/>
                  <a:pt x="465390" y="85668"/>
                </a:cubicBezTo>
                <a:cubicBezTo>
                  <a:pt x="458444" y="85668"/>
                  <a:pt x="451497" y="87984"/>
                  <a:pt x="451497" y="92615"/>
                </a:cubicBezTo>
                <a:cubicBezTo>
                  <a:pt x="451497" y="101877"/>
                  <a:pt x="514013" y="104191"/>
                  <a:pt x="514013" y="145868"/>
                </a:cubicBezTo>
                <a:cubicBezTo>
                  <a:pt x="514013" y="169020"/>
                  <a:pt x="493174" y="187545"/>
                  <a:pt x="460758" y="187545"/>
                </a:cubicBezTo>
                <a:cubicBezTo>
                  <a:pt x="428345" y="187545"/>
                  <a:pt x="407507" y="169020"/>
                  <a:pt x="407507" y="169020"/>
                </a:cubicBezTo>
                <a:lnTo>
                  <a:pt x="426029" y="138922"/>
                </a:lnTo>
                <a:cubicBezTo>
                  <a:pt x="426029" y="138922"/>
                  <a:pt x="439922" y="152813"/>
                  <a:pt x="458444" y="152813"/>
                </a:cubicBezTo>
                <a:cubicBezTo>
                  <a:pt x="465390" y="152813"/>
                  <a:pt x="472335" y="150498"/>
                  <a:pt x="472335" y="145868"/>
                </a:cubicBezTo>
                <a:cubicBezTo>
                  <a:pt x="472335" y="134291"/>
                  <a:pt x="409822" y="134291"/>
                  <a:pt x="409822" y="90300"/>
                </a:cubicBezTo>
                <a:cubicBezTo>
                  <a:pt x="409822" y="64831"/>
                  <a:pt x="432974" y="50938"/>
                  <a:pt x="463074" y="50938"/>
                </a:cubicBezTo>
                <a:close/>
                <a:moveTo>
                  <a:pt x="321838" y="50938"/>
                </a:moveTo>
                <a:cubicBezTo>
                  <a:pt x="358884" y="50938"/>
                  <a:pt x="382039" y="71777"/>
                  <a:pt x="382039" y="104191"/>
                </a:cubicBezTo>
                <a:lnTo>
                  <a:pt x="382039" y="182913"/>
                </a:lnTo>
                <a:lnTo>
                  <a:pt x="342676" y="182913"/>
                </a:lnTo>
                <a:lnTo>
                  <a:pt x="342676" y="175967"/>
                </a:lnTo>
                <a:lnTo>
                  <a:pt x="342676" y="166706"/>
                </a:lnTo>
                <a:cubicBezTo>
                  <a:pt x="342676" y="166706"/>
                  <a:pt x="333415" y="185229"/>
                  <a:pt x="305632" y="185229"/>
                </a:cubicBezTo>
                <a:cubicBezTo>
                  <a:pt x="280163" y="185229"/>
                  <a:pt x="261640" y="169020"/>
                  <a:pt x="261640" y="143552"/>
                </a:cubicBezTo>
                <a:cubicBezTo>
                  <a:pt x="259324" y="106506"/>
                  <a:pt x="314893" y="101877"/>
                  <a:pt x="335730" y="101877"/>
                </a:cubicBezTo>
                <a:cubicBezTo>
                  <a:pt x="338047" y="87984"/>
                  <a:pt x="328783" y="85668"/>
                  <a:pt x="317208" y="85668"/>
                </a:cubicBezTo>
                <a:cubicBezTo>
                  <a:pt x="300999" y="85668"/>
                  <a:pt x="282477" y="97245"/>
                  <a:pt x="282477" y="97245"/>
                </a:cubicBezTo>
                <a:lnTo>
                  <a:pt x="266270" y="67145"/>
                </a:lnTo>
                <a:cubicBezTo>
                  <a:pt x="266270" y="67145"/>
                  <a:pt x="289424" y="50938"/>
                  <a:pt x="321838" y="50938"/>
                </a:cubicBezTo>
                <a:close/>
                <a:moveTo>
                  <a:pt x="3139622" y="48623"/>
                </a:moveTo>
                <a:cubicBezTo>
                  <a:pt x="3178983" y="48623"/>
                  <a:pt x="3199820" y="76407"/>
                  <a:pt x="3199820" y="111137"/>
                </a:cubicBezTo>
                <a:lnTo>
                  <a:pt x="3199820" y="125030"/>
                </a:lnTo>
                <a:lnTo>
                  <a:pt x="3116467" y="125030"/>
                </a:lnTo>
                <a:cubicBezTo>
                  <a:pt x="3118783" y="141237"/>
                  <a:pt x="3132676" y="148183"/>
                  <a:pt x="3146567" y="148183"/>
                </a:cubicBezTo>
                <a:cubicBezTo>
                  <a:pt x="3165090" y="148183"/>
                  <a:pt x="3183613" y="134291"/>
                  <a:pt x="3183613" y="134291"/>
                </a:cubicBezTo>
                <a:lnTo>
                  <a:pt x="3199820" y="164391"/>
                </a:lnTo>
                <a:cubicBezTo>
                  <a:pt x="3199820" y="164391"/>
                  <a:pt x="3178983" y="182914"/>
                  <a:pt x="3144252" y="182914"/>
                </a:cubicBezTo>
                <a:cubicBezTo>
                  <a:pt x="3097945" y="182914"/>
                  <a:pt x="3072476" y="148183"/>
                  <a:pt x="3072476" y="113453"/>
                </a:cubicBezTo>
                <a:cubicBezTo>
                  <a:pt x="3072476" y="78723"/>
                  <a:pt x="3097945" y="48623"/>
                  <a:pt x="3139622" y="48623"/>
                </a:cubicBezTo>
                <a:close/>
                <a:moveTo>
                  <a:pt x="2757587" y="48623"/>
                </a:moveTo>
                <a:cubicBezTo>
                  <a:pt x="2799264" y="48623"/>
                  <a:pt x="2831678" y="76407"/>
                  <a:pt x="2831678" y="118084"/>
                </a:cubicBezTo>
                <a:cubicBezTo>
                  <a:pt x="2831678" y="159760"/>
                  <a:pt x="2799264" y="185228"/>
                  <a:pt x="2757587" y="185228"/>
                </a:cubicBezTo>
                <a:cubicBezTo>
                  <a:pt x="2715912" y="185228"/>
                  <a:pt x="2683496" y="157444"/>
                  <a:pt x="2683496" y="118084"/>
                </a:cubicBezTo>
                <a:cubicBezTo>
                  <a:pt x="2683496" y="76407"/>
                  <a:pt x="2715912" y="48623"/>
                  <a:pt x="2757587" y="48623"/>
                </a:cubicBezTo>
                <a:close/>
                <a:moveTo>
                  <a:pt x="2287572" y="48623"/>
                </a:moveTo>
                <a:lnTo>
                  <a:pt x="2338511" y="48623"/>
                </a:lnTo>
                <a:lnTo>
                  <a:pt x="2357033" y="108823"/>
                </a:lnTo>
                <a:cubicBezTo>
                  <a:pt x="2359348" y="115769"/>
                  <a:pt x="2361663" y="129660"/>
                  <a:pt x="2361663" y="129660"/>
                </a:cubicBezTo>
                <a:cubicBezTo>
                  <a:pt x="2361663" y="129660"/>
                  <a:pt x="2363979" y="118085"/>
                  <a:pt x="2366295" y="111137"/>
                </a:cubicBezTo>
                <a:lnTo>
                  <a:pt x="2382502" y="50939"/>
                </a:lnTo>
                <a:lnTo>
                  <a:pt x="2431125" y="50939"/>
                </a:lnTo>
                <a:lnTo>
                  <a:pt x="2377870" y="196806"/>
                </a:lnTo>
                <a:cubicBezTo>
                  <a:pt x="2366295" y="226906"/>
                  <a:pt x="2343141" y="236167"/>
                  <a:pt x="2322302" y="236167"/>
                </a:cubicBezTo>
                <a:cubicBezTo>
                  <a:pt x="2306095" y="236167"/>
                  <a:pt x="2292202" y="226906"/>
                  <a:pt x="2292202" y="226906"/>
                </a:cubicBezTo>
                <a:lnTo>
                  <a:pt x="2306095" y="194490"/>
                </a:lnTo>
                <a:cubicBezTo>
                  <a:pt x="2306095" y="194490"/>
                  <a:pt x="2313041" y="199122"/>
                  <a:pt x="2319986" y="199122"/>
                </a:cubicBezTo>
                <a:cubicBezTo>
                  <a:pt x="2326934" y="199122"/>
                  <a:pt x="2336195" y="196806"/>
                  <a:pt x="2340825" y="185229"/>
                </a:cubicBezTo>
                <a:lnTo>
                  <a:pt x="2343141" y="178283"/>
                </a:lnTo>
                <a:lnTo>
                  <a:pt x="2287572" y="48623"/>
                </a:lnTo>
                <a:close/>
                <a:moveTo>
                  <a:pt x="1785139" y="48623"/>
                </a:moveTo>
                <a:cubicBezTo>
                  <a:pt x="1824500" y="48623"/>
                  <a:pt x="1845337" y="76407"/>
                  <a:pt x="1845337" y="111137"/>
                </a:cubicBezTo>
                <a:lnTo>
                  <a:pt x="1845337" y="125030"/>
                </a:lnTo>
                <a:lnTo>
                  <a:pt x="1761984" y="125030"/>
                </a:lnTo>
                <a:cubicBezTo>
                  <a:pt x="1764300" y="141237"/>
                  <a:pt x="1778193" y="148183"/>
                  <a:pt x="1792084" y="148183"/>
                </a:cubicBezTo>
                <a:cubicBezTo>
                  <a:pt x="1810607" y="148183"/>
                  <a:pt x="1829130" y="134291"/>
                  <a:pt x="1829130" y="134291"/>
                </a:cubicBezTo>
                <a:lnTo>
                  <a:pt x="1845337" y="164391"/>
                </a:lnTo>
                <a:cubicBezTo>
                  <a:pt x="1845337" y="164391"/>
                  <a:pt x="1824500" y="182914"/>
                  <a:pt x="1789769" y="182914"/>
                </a:cubicBezTo>
                <a:cubicBezTo>
                  <a:pt x="1743462" y="182914"/>
                  <a:pt x="1717993" y="148183"/>
                  <a:pt x="1717993" y="113453"/>
                </a:cubicBezTo>
                <a:cubicBezTo>
                  <a:pt x="1717993" y="78723"/>
                  <a:pt x="1743462" y="48623"/>
                  <a:pt x="1785139" y="48623"/>
                </a:cubicBezTo>
                <a:close/>
                <a:moveTo>
                  <a:pt x="2565414" y="39362"/>
                </a:moveTo>
                <a:lnTo>
                  <a:pt x="2565414" y="83353"/>
                </a:lnTo>
                <a:lnTo>
                  <a:pt x="2583937" y="83353"/>
                </a:lnTo>
                <a:cubicBezTo>
                  <a:pt x="2597830" y="83353"/>
                  <a:pt x="2607089" y="76407"/>
                  <a:pt x="2607089" y="60200"/>
                </a:cubicBezTo>
                <a:cubicBezTo>
                  <a:pt x="2607089" y="46307"/>
                  <a:pt x="2602460" y="39362"/>
                  <a:pt x="2579305" y="39362"/>
                </a:cubicBezTo>
                <a:lnTo>
                  <a:pt x="2565414" y="39362"/>
                </a:lnTo>
                <a:close/>
                <a:moveTo>
                  <a:pt x="2979862" y="18523"/>
                </a:moveTo>
                <a:lnTo>
                  <a:pt x="3021539" y="18523"/>
                </a:lnTo>
                <a:lnTo>
                  <a:pt x="3021539" y="55569"/>
                </a:lnTo>
                <a:lnTo>
                  <a:pt x="3049323" y="55569"/>
                </a:lnTo>
                <a:lnTo>
                  <a:pt x="3049323" y="90299"/>
                </a:lnTo>
                <a:lnTo>
                  <a:pt x="3021539" y="90299"/>
                </a:lnTo>
                <a:lnTo>
                  <a:pt x="3021539" y="129660"/>
                </a:lnTo>
                <a:cubicBezTo>
                  <a:pt x="3021539" y="143553"/>
                  <a:pt x="3037746" y="145867"/>
                  <a:pt x="3044692" y="145867"/>
                </a:cubicBezTo>
                <a:lnTo>
                  <a:pt x="3051639" y="145867"/>
                </a:lnTo>
                <a:lnTo>
                  <a:pt x="3051639" y="185228"/>
                </a:lnTo>
                <a:lnTo>
                  <a:pt x="3040062" y="185228"/>
                </a:lnTo>
                <a:cubicBezTo>
                  <a:pt x="3019223" y="185228"/>
                  <a:pt x="2977546" y="180598"/>
                  <a:pt x="2977546" y="136606"/>
                </a:cubicBezTo>
                <a:lnTo>
                  <a:pt x="2977546" y="90299"/>
                </a:lnTo>
                <a:lnTo>
                  <a:pt x="2961339" y="90299"/>
                </a:lnTo>
                <a:lnTo>
                  <a:pt x="2961339" y="55569"/>
                </a:lnTo>
                <a:lnTo>
                  <a:pt x="2979862" y="55569"/>
                </a:lnTo>
                <a:lnTo>
                  <a:pt x="2979862" y="18523"/>
                </a:lnTo>
                <a:close/>
                <a:moveTo>
                  <a:pt x="2868726" y="18523"/>
                </a:moveTo>
                <a:lnTo>
                  <a:pt x="2910403" y="18523"/>
                </a:lnTo>
                <a:lnTo>
                  <a:pt x="2910403" y="55569"/>
                </a:lnTo>
                <a:lnTo>
                  <a:pt x="2938187" y="55569"/>
                </a:lnTo>
                <a:lnTo>
                  <a:pt x="2938187" y="90299"/>
                </a:lnTo>
                <a:lnTo>
                  <a:pt x="2910403" y="90299"/>
                </a:lnTo>
                <a:lnTo>
                  <a:pt x="2910403" y="129660"/>
                </a:lnTo>
                <a:cubicBezTo>
                  <a:pt x="2910403" y="143553"/>
                  <a:pt x="2926610" y="145867"/>
                  <a:pt x="2933556" y="145867"/>
                </a:cubicBezTo>
                <a:lnTo>
                  <a:pt x="2940503" y="145867"/>
                </a:lnTo>
                <a:lnTo>
                  <a:pt x="2940503" y="185228"/>
                </a:lnTo>
                <a:lnTo>
                  <a:pt x="2928926" y="185228"/>
                </a:lnTo>
                <a:cubicBezTo>
                  <a:pt x="2908087" y="185228"/>
                  <a:pt x="2866410" y="180598"/>
                  <a:pt x="2866410" y="136606"/>
                </a:cubicBezTo>
                <a:lnTo>
                  <a:pt x="2866410" y="90299"/>
                </a:lnTo>
                <a:lnTo>
                  <a:pt x="2850203" y="90299"/>
                </a:lnTo>
                <a:lnTo>
                  <a:pt x="2850203" y="55569"/>
                </a:lnTo>
                <a:lnTo>
                  <a:pt x="2868726" y="55569"/>
                </a:lnTo>
                <a:lnTo>
                  <a:pt x="2868726" y="18523"/>
                </a:lnTo>
                <a:close/>
                <a:moveTo>
                  <a:pt x="2206533" y="18523"/>
                </a:moveTo>
                <a:lnTo>
                  <a:pt x="2248208" y="18523"/>
                </a:lnTo>
                <a:lnTo>
                  <a:pt x="2248208" y="55569"/>
                </a:lnTo>
                <a:lnTo>
                  <a:pt x="2275994" y="55569"/>
                </a:lnTo>
                <a:lnTo>
                  <a:pt x="2275994" y="90299"/>
                </a:lnTo>
                <a:lnTo>
                  <a:pt x="2248208" y="90299"/>
                </a:lnTo>
                <a:lnTo>
                  <a:pt x="2248208" y="129660"/>
                </a:lnTo>
                <a:cubicBezTo>
                  <a:pt x="2248208" y="143553"/>
                  <a:pt x="2262101" y="145867"/>
                  <a:pt x="2271363" y="145867"/>
                </a:cubicBezTo>
                <a:lnTo>
                  <a:pt x="2278308" y="145867"/>
                </a:lnTo>
                <a:lnTo>
                  <a:pt x="2278308" y="185228"/>
                </a:lnTo>
                <a:lnTo>
                  <a:pt x="2266733" y="185228"/>
                </a:lnTo>
                <a:cubicBezTo>
                  <a:pt x="2245894" y="185228"/>
                  <a:pt x="2204217" y="180598"/>
                  <a:pt x="2204217" y="136606"/>
                </a:cubicBezTo>
                <a:lnTo>
                  <a:pt x="2204217" y="90299"/>
                </a:lnTo>
                <a:lnTo>
                  <a:pt x="2188010" y="90299"/>
                </a:lnTo>
                <a:lnTo>
                  <a:pt x="2188010" y="55569"/>
                </a:lnTo>
                <a:lnTo>
                  <a:pt x="2206533" y="55569"/>
                </a:lnTo>
                <a:lnTo>
                  <a:pt x="2206533" y="18523"/>
                </a:lnTo>
                <a:close/>
                <a:moveTo>
                  <a:pt x="2521423" y="2316"/>
                </a:moveTo>
                <a:lnTo>
                  <a:pt x="2581621" y="2316"/>
                </a:lnTo>
                <a:cubicBezTo>
                  <a:pt x="2600144" y="2316"/>
                  <a:pt x="2609405" y="4632"/>
                  <a:pt x="2616352" y="6948"/>
                </a:cubicBezTo>
                <a:cubicBezTo>
                  <a:pt x="2637189" y="13893"/>
                  <a:pt x="2651082" y="32416"/>
                  <a:pt x="2651082" y="60200"/>
                </a:cubicBezTo>
                <a:cubicBezTo>
                  <a:pt x="2651082" y="78723"/>
                  <a:pt x="2641821" y="99561"/>
                  <a:pt x="2623298" y="108823"/>
                </a:cubicBezTo>
                <a:cubicBezTo>
                  <a:pt x="2623298" y="108823"/>
                  <a:pt x="2625614" y="111137"/>
                  <a:pt x="2630244" y="120398"/>
                </a:cubicBezTo>
                <a:lnTo>
                  <a:pt x="2667289" y="182914"/>
                </a:lnTo>
                <a:lnTo>
                  <a:pt x="2618667" y="182914"/>
                </a:lnTo>
                <a:lnTo>
                  <a:pt x="2586253" y="120398"/>
                </a:lnTo>
                <a:lnTo>
                  <a:pt x="2565414" y="120398"/>
                </a:lnTo>
                <a:lnTo>
                  <a:pt x="2565414" y="182914"/>
                </a:lnTo>
                <a:lnTo>
                  <a:pt x="2521423" y="182914"/>
                </a:lnTo>
                <a:lnTo>
                  <a:pt x="2521423" y="2316"/>
                </a:lnTo>
                <a:close/>
                <a:moveTo>
                  <a:pt x="2116235" y="2316"/>
                </a:moveTo>
                <a:lnTo>
                  <a:pt x="2160226" y="2316"/>
                </a:lnTo>
                <a:lnTo>
                  <a:pt x="2160226" y="37046"/>
                </a:lnTo>
                <a:lnTo>
                  <a:pt x="2116235" y="37046"/>
                </a:lnTo>
                <a:lnTo>
                  <a:pt x="2116235" y="2316"/>
                </a:lnTo>
                <a:close/>
                <a:moveTo>
                  <a:pt x="1498039" y="2316"/>
                </a:moveTo>
                <a:lnTo>
                  <a:pt x="1542030" y="2316"/>
                </a:lnTo>
                <a:lnTo>
                  <a:pt x="1542030" y="37046"/>
                </a:lnTo>
                <a:lnTo>
                  <a:pt x="1498039" y="37046"/>
                </a:lnTo>
                <a:lnTo>
                  <a:pt x="1498039" y="2316"/>
                </a:lnTo>
                <a:close/>
                <a:moveTo>
                  <a:pt x="1136843" y="2316"/>
                </a:moveTo>
                <a:lnTo>
                  <a:pt x="1180834" y="2316"/>
                </a:lnTo>
                <a:lnTo>
                  <a:pt x="1180834" y="118085"/>
                </a:lnTo>
                <a:cubicBezTo>
                  <a:pt x="1180834" y="136607"/>
                  <a:pt x="1192411" y="148183"/>
                  <a:pt x="1213250" y="148183"/>
                </a:cubicBezTo>
                <a:cubicBezTo>
                  <a:pt x="1231773" y="148183"/>
                  <a:pt x="1245665" y="138921"/>
                  <a:pt x="1245665" y="118085"/>
                </a:cubicBezTo>
                <a:lnTo>
                  <a:pt x="1245665" y="2316"/>
                </a:lnTo>
                <a:lnTo>
                  <a:pt x="1289657" y="2316"/>
                </a:lnTo>
                <a:lnTo>
                  <a:pt x="1289657" y="118085"/>
                </a:lnTo>
                <a:cubicBezTo>
                  <a:pt x="1289657" y="159760"/>
                  <a:pt x="1259557" y="187544"/>
                  <a:pt x="1213250" y="187544"/>
                </a:cubicBezTo>
                <a:cubicBezTo>
                  <a:pt x="1166943" y="187544"/>
                  <a:pt x="1136843" y="157446"/>
                  <a:pt x="1136843" y="118085"/>
                </a:cubicBezTo>
                <a:lnTo>
                  <a:pt x="1136843" y="2316"/>
                </a:lnTo>
                <a:close/>
                <a:moveTo>
                  <a:pt x="4634" y="2316"/>
                </a:moveTo>
                <a:lnTo>
                  <a:pt x="118087" y="2316"/>
                </a:lnTo>
                <a:lnTo>
                  <a:pt x="118087" y="41677"/>
                </a:lnTo>
                <a:lnTo>
                  <a:pt x="48625" y="41677"/>
                </a:lnTo>
                <a:lnTo>
                  <a:pt x="48625" y="74091"/>
                </a:lnTo>
                <a:lnTo>
                  <a:pt x="104194" y="74091"/>
                </a:lnTo>
                <a:lnTo>
                  <a:pt x="104194" y="113453"/>
                </a:lnTo>
                <a:lnTo>
                  <a:pt x="48625" y="113453"/>
                </a:lnTo>
                <a:lnTo>
                  <a:pt x="48625" y="148182"/>
                </a:lnTo>
                <a:lnTo>
                  <a:pt x="122717" y="148182"/>
                </a:lnTo>
                <a:lnTo>
                  <a:pt x="122717" y="182914"/>
                </a:lnTo>
                <a:lnTo>
                  <a:pt x="4634" y="182914"/>
                </a:lnTo>
                <a:lnTo>
                  <a:pt x="4634" y="2316"/>
                </a:lnTo>
                <a:close/>
                <a:moveTo>
                  <a:pt x="3431357" y="0"/>
                </a:moveTo>
                <a:lnTo>
                  <a:pt x="3475348" y="0"/>
                </a:lnTo>
                <a:lnTo>
                  <a:pt x="3475348" y="182914"/>
                </a:lnTo>
                <a:lnTo>
                  <a:pt x="3433673" y="182914"/>
                </a:lnTo>
                <a:lnTo>
                  <a:pt x="3433673" y="173653"/>
                </a:lnTo>
                <a:lnTo>
                  <a:pt x="3433673" y="166705"/>
                </a:lnTo>
                <a:cubicBezTo>
                  <a:pt x="3433673" y="166705"/>
                  <a:pt x="3422095" y="185228"/>
                  <a:pt x="3396627" y="185228"/>
                </a:cubicBezTo>
                <a:cubicBezTo>
                  <a:pt x="3361896" y="185228"/>
                  <a:pt x="3336427" y="157444"/>
                  <a:pt x="3336427" y="115769"/>
                </a:cubicBezTo>
                <a:cubicBezTo>
                  <a:pt x="3336427" y="76407"/>
                  <a:pt x="3361896" y="48623"/>
                  <a:pt x="3396627" y="48623"/>
                </a:cubicBezTo>
                <a:cubicBezTo>
                  <a:pt x="3422095" y="48623"/>
                  <a:pt x="3431357" y="60200"/>
                  <a:pt x="3431357" y="60200"/>
                </a:cubicBezTo>
                <a:lnTo>
                  <a:pt x="3431357" y="53253"/>
                </a:lnTo>
                <a:lnTo>
                  <a:pt x="3431357" y="0"/>
                </a:lnTo>
                <a:close/>
              </a:path>
            </a:pathLst>
          </a:custGeom>
          <a:solidFill>
            <a:schemeClr val="bg1"/>
          </a:solidFill>
        </p:spPr>
        <p:txBody>
          <a:bodyPr wrap="square">
            <a:noAutofit/>
          </a:bodyPr>
          <a:lstStyle>
            <a:lvl1pPr>
              <a:buNone/>
              <a:defRPr/>
            </a:lvl1pPr>
          </a:lstStyle>
          <a:p>
            <a:pPr lvl="0"/>
            <a:r>
              <a:rPr lang="en-GB" dirty="0"/>
              <a:t> </a:t>
            </a:r>
          </a:p>
        </p:txBody>
      </p:sp>
    </p:spTree>
    <p:extLst>
      <p:ext uri="{BB962C8B-B14F-4D97-AF65-F5344CB8AC3E}">
        <p14:creationId xmlns:p14="http://schemas.microsoft.com/office/powerpoint/2010/main" val="2219267354"/>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additive="base">
                                        <p:cTn id="7" dur="1000" fill="hold"/>
                                        <p:tgtEl>
                                          <p:spTgt spid="10"/>
                                        </p:tgtEl>
                                        <p:attrNameLst>
                                          <p:attrName>ppt_x</p:attrName>
                                        </p:attrNameLst>
                                      </p:cBhvr>
                                      <p:tavLst>
                                        <p:tav tm="0">
                                          <p:val>
                                            <p:strVal val="#ppt_x"/>
                                          </p:val>
                                        </p:tav>
                                        <p:tav tm="100000">
                                          <p:val>
                                            <p:strVal val="#ppt_x"/>
                                          </p:val>
                                        </p:tav>
                                      </p:tavLst>
                                    </p:anim>
                                    <p:anim calcmode="lin" valueType="num">
                                      <p:cBhvr additive="base">
                                        <p:cTn id="8" dur="1000" fill="hold"/>
                                        <p:tgtEl>
                                          <p:spTgt spid="10"/>
                                        </p:tgtEl>
                                        <p:attrNameLst>
                                          <p:attrName>ppt_y</p:attrName>
                                        </p:attrNameLst>
                                      </p:cBhvr>
                                      <p:tavLst>
                                        <p:tav tm="0">
                                          <p:val>
                                            <p:strVal val="0-#ppt_h/2"/>
                                          </p:val>
                                        </p:tav>
                                        <p:tav tm="100000">
                                          <p:val>
                                            <p:strVal val="#ppt_y"/>
                                          </p:val>
                                        </p:tav>
                                      </p:tavLst>
                                    </p:anim>
                                  </p:childTnLst>
                                </p:cTn>
                              </p:par>
                              <p:par>
                                <p:cTn id="9" presetID="2" presetClass="entr" presetSubtype="4" decel="100000" fill="hold" grpId="0" nodeType="withEffect">
                                  <p:stCondLst>
                                    <p:cond delay="350"/>
                                  </p:stCondLst>
                                  <p:childTnLst>
                                    <p:set>
                                      <p:cBhvr>
                                        <p:cTn id="10" dur="1" fill="hold">
                                          <p:stCondLst>
                                            <p:cond delay="0"/>
                                          </p:stCondLst>
                                        </p:cTn>
                                        <p:tgtEl>
                                          <p:spTgt spid="2"/>
                                        </p:tgtEl>
                                        <p:attrNameLst>
                                          <p:attrName>style.visibility</p:attrName>
                                        </p:attrNameLst>
                                      </p:cBhvr>
                                      <p:to>
                                        <p:strVal val="visible"/>
                                      </p:to>
                                    </p:set>
                                    <p:anim calcmode="lin" valueType="num">
                                      <p:cBhvr additive="base">
                                        <p:cTn id="11" dur="750" fill="hold"/>
                                        <p:tgtEl>
                                          <p:spTgt spid="2"/>
                                        </p:tgtEl>
                                        <p:attrNameLst>
                                          <p:attrName>ppt_x</p:attrName>
                                        </p:attrNameLst>
                                      </p:cBhvr>
                                      <p:tavLst>
                                        <p:tav tm="0">
                                          <p:val>
                                            <p:strVal val="#ppt_x"/>
                                          </p:val>
                                        </p:tav>
                                        <p:tav tm="100000">
                                          <p:val>
                                            <p:strVal val="#ppt_x"/>
                                          </p:val>
                                        </p:tav>
                                      </p:tavLst>
                                    </p:anim>
                                    <p:anim calcmode="lin" valueType="num">
                                      <p:cBhvr additive="base">
                                        <p:cTn id="12" dur="750" fill="hold"/>
                                        <p:tgtEl>
                                          <p:spTgt spid="2"/>
                                        </p:tgtEl>
                                        <p:attrNameLst>
                                          <p:attrName>ppt_y</p:attrName>
                                        </p:attrNameLst>
                                      </p:cBhvr>
                                      <p:tavLst>
                                        <p:tav tm="0">
                                          <p:val>
                                            <p:strVal val="1+#ppt_h/2"/>
                                          </p:val>
                                        </p:tav>
                                        <p:tav tm="100000">
                                          <p:val>
                                            <p:strVal val="#ppt_y"/>
                                          </p:val>
                                        </p:tav>
                                      </p:tavLst>
                                    </p:anim>
                                  </p:childTnLst>
                                </p:cTn>
                              </p:par>
                              <p:par>
                                <p:cTn id="13" presetID="2" presetClass="entr" presetSubtype="4" decel="100000" fill="hold" grpId="0" nodeType="withEffect">
                                  <p:stCondLst>
                                    <p:cond delay="450"/>
                                  </p:stCondLst>
                                  <p:childTnLst>
                                    <p:set>
                                      <p:cBhvr>
                                        <p:cTn id="14" dur="1" fill="hold">
                                          <p:stCondLst>
                                            <p:cond delay="0"/>
                                          </p:stCondLst>
                                        </p:cTn>
                                        <p:tgtEl>
                                          <p:spTgt spid="96"/>
                                        </p:tgtEl>
                                        <p:attrNameLst>
                                          <p:attrName>style.visibility</p:attrName>
                                        </p:attrNameLst>
                                      </p:cBhvr>
                                      <p:to>
                                        <p:strVal val="visible"/>
                                      </p:to>
                                    </p:set>
                                    <p:anim calcmode="lin" valueType="num">
                                      <p:cBhvr additive="base">
                                        <p:cTn id="15" dur="750" fill="hold"/>
                                        <p:tgtEl>
                                          <p:spTgt spid="96"/>
                                        </p:tgtEl>
                                        <p:attrNameLst>
                                          <p:attrName>ppt_x</p:attrName>
                                        </p:attrNameLst>
                                      </p:cBhvr>
                                      <p:tavLst>
                                        <p:tav tm="0">
                                          <p:val>
                                            <p:strVal val="#ppt_x"/>
                                          </p:val>
                                        </p:tav>
                                        <p:tav tm="100000">
                                          <p:val>
                                            <p:strVal val="#ppt_x"/>
                                          </p:val>
                                        </p:tav>
                                      </p:tavLst>
                                    </p:anim>
                                    <p:anim calcmode="lin" valueType="num">
                                      <p:cBhvr additive="base">
                                        <p:cTn id="16" dur="750" fill="hold"/>
                                        <p:tgtEl>
                                          <p:spTgt spid="96"/>
                                        </p:tgtEl>
                                        <p:attrNameLst>
                                          <p:attrName>ppt_y</p:attrName>
                                        </p:attrNameLst>
                                      </p:cBhvr>
                                      <p:tavLst>
                                        <p:tav tm="0">
                                          <p:val>
                                            <p:strVal val="1+#ppt_h/2"/>
                                          </p:val>
                                        </p:tav>
                                        <p:tav tm="100000">
                                          <p:val>
                                            <p:strVal val="#ppt_y"/>
                                          </p:val>
                                        </p:tav>
                                      </p:tavLst>
                                    </p:anim>
                                  </p:childTnLst>
                                </p:cTn>
                              </p:par>
                              <p:par>
                                <p:cTn id="17" presetID="2" presetClass="entr" presetSubtype="4" decel="100000" fill="hold" grpId="0" nodeType="withEffect">
                                  <p:stCondLst>
                                    <p:cond delay="550"/>
                                  </p:stCondLst>
                                  <p:childTnLst>
                                    <p:set>
                                      <p:cBhvr>
                                        <p:cTn id="18" dur="1" fill="hold">
                                          <p:stCondLst>
                                            <p:cond delay="0"/>
                                          </p:stCondLst>
                                        </p:cTn>
                                        <p:tgtEl>
                                          <p:spTgt spid="123"/>
                                        </p:tgtEl>
                                        <p:attrNameLst>
                                          <p:attrName>style.visibility</p:attrName>
                                        </p:attrNameLst>
                                      </p:cBhvr>
                                      <p:to>
                                        <p:strVal val="visible"/>
                                      </p:to>
                                    </p:set>
                                    <p:anim calcmode="lin" valueType="num">
                                      <p:cBhvr additive="base">
                                        <p:cTn id="19" dur="750" fill="hold"/>
                                        <p:tgtEl>
                                          <p:spTgt spid="123"/>
                                        </p:tgtEl>
                                        <p:attrNameLst>
                                          <p:attrName>ppt_x</p:attrName>
                                        </p:attrNameLst>
                                      </p:cBhvr>
                                      <p:tavLst>
                                        <p:tav tm="0">
                                          <p:val>
                                            <p:strVal val="#ppt_x"/>
                                          </p:val>
                                        </p:tav>
                                        <p:tav tm="100000">
                                          <p:val>
                                            <p:strVal val="#ppt_x"/>
                                          </p:val>
                                        </p:tav>
                                      </p:tavLst>
                                    </p:anim>
                                    <p:anim calcmode="lin" valueType="num">
                                      <p:cBhvr additive="base">
                                        <p:cTn id="20" dur="750" fill="hold"/>
                                        <p:tgtEl>
                                          <p:spTgt spid="123"/>
                                        </p:tgtEl>
                                        <p:attrNameLst>
                                          <p:attrName>ppt_y</p:attrName>
                                        </p:attrNameLst>
                                      </p:cBhvr>
                                      <p:tavLst>
                                        <p:tav tm="0">
                                          <p:val>
                                            <p:strVal val="1+#ppt_h/2"/>
                                          </p:val>
                                        </p:tav>
                                        <p:tav tm="100000">
                                          <p:val>
                                            <p:strVal val="#ppt_y"/>
                                          </p:val>
                                        </p:tav>
                                      </p:tavLst>
                                    </p:anim>
                                  </p:childTnLst>
                                </p:cTn>
                              </p:par>
                            </p:childTnLst>
                          </p:cTn>
                        </p:par>
                        <p:par>
                          <p:cTn id="21" fill="hold">
                            <p:stCondLst>
                              <p:cond delay="1300"/>
                            </p:stCondLst>
                            <p:childTnLst>
                              <p:par>
                                <p:cTn id="22" presetID="10" presetClass="exit" presetSubtype="0" fill="hold" grpId="0" nodeType="afterEffect">
                                  <p:stCondLst>
                                    <p:cond delay="3000"/>
                                  </p:stCondLst>
                                  <p:childTnLst>
                                    <p:animEffect transition="out" filter="fade">
                                      <p:cBhvr>
                                        <p:cTn id="23" dur="1000"/>
                                        <p:tgtEl>
                                          <p:spTgt spid="81"/>
                                        </p:tgtEl>
                                      </p:cBhvr>
                                    </p:animEffect>
                                    <p:set>
                                      <p:cBhvr>
                                        <p:cTn id="24" dur="1" fill="hold">
                                          <p:stCondLst>
                                            <p:cond delay="999"/>
                                          </p:stCondLst>
                                        </p:cTn>
                                        <p:tgtEl>
                                          <p:spTgt spid="81"/>
                                        </p:tgtEl>
                                        <p:attrNameLst>
                                          <p:attrName>style.visibility</p:attrName>
                                        </p:attrNameLst>
                                      </p:cBhvr>
                                      <p:to>
                                        <p:strVal val="hidden"/>
                                      </p:to>
                                    </p:set>
                                  </p:childTnLst>
                                </p:cTn>
                              </p:par>
                              <p:par>
                                <p:cTn id="25" presetID="10" presetClass="entr" presetSubtype="0" fill="hold" grpId="1" nodeType="withEffect">
                                  <p:stCondLst>
                                    <p:cond delay="11000"/>
                                  </p:stCondLst>
                                  <p:childTnLst>
                                    <p:set>
                                      <p:cBhvr>
                                        <p:cTn id="26" dur="1" fill="hold">
                                          <p:stCondLst>
                                            <p:cond delay="0"/>
                                          </p:stCondLst>
                                        </p:cTn>
                                        <p:tgtEl>
                                          <p:spTgt spid="81"/>
                                        </p:tgtEl>
                                        <p:attrNameLst>
                                          <p:attrName>style.visibility</p:attrName>
                                        </p:attrNameLst>
                                      </p:cBhvr>
                                      <p:to>
                                        <p:strVal val="visible"/>
                                      </p:to>
                                    </p:set>
                                    <p:animEffect transition="in" filter="fade">
                                      <p:cBhvr>
                                        <p:cTn id="27" dur="1000"/>
                                        <p:tgtEl>
                                          <p:spTgt spid="8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1" grpId="0" animBg="1"/>
      <p:bldP spid="81" grpId="1" animBg="1"/>
      <p:bldP spid="10" grpId="0" animBg="1">
        <p:tmplLst>
          <p:tmpl>
            <p:tnLst>
              <p:par>
                <p:cTn presetID="2" presetClass="entr" presetSubtype="1" decel="100000" fill="hold" nodeType="withEffect">
                  <p:stCondLst>
                    <p:cond delay="0"/>
                  </p:stCondLst>
                  <p:childTnLst>
                    <p:set>
                      <p:cBhvr>
                        <p:cTn dur="1" fill="hold">
                          <p:stCondLst>
                            <p:cond delay="0"/>
                          </p:stCondLst>
                        </p:cTn>
                        <p:tgtEl>
                          <p:spTgt spid="10"/>
                        </p:tgtEl>
                        <p:attrNameLst>
                          <p:attrName>style.visibility</p:attrName>
                        </p:attrNameLst>
                      </p:cBhvr>
                      <p:to>
                        <p:strVal val="visible"/>
                      </p:to>
                    </p:set>
                    <p:anim calcmode="lin" valueType="num">
                      <p:cBhvr additive="base">
                        <p:cTn dur="1000" fill="hold"/>
                        <p:tgtEl>
                          <p:spTgt spid="10"/>
                        </p:tgtEl>
                        <p:attrNameLst>
                          <p:attrName>ppt_x</p:attrName>
                        </p:attrNameLst>
                      </p:cBhvr>
                      <p:tavLst>
                        <p:tav tm="0">
                          <p:val>
                            <p:strVal val="#ppt_x"/>
                          </p:val>
                        </p:tav>
                        <p:tav tm="100000">
                          <p:val>
                            <p:strVal val="#ppt_x"/>
                          </p:val>
                        </p:tav>
                      </p:tavLst>
                    </p:anim>
                    <p:anim calcmode="lin" valueType="num">
                      <p:cBhvr additive="base">
                        <p:cTn dur="1000" fill="hold"/>
                        <p:tgtEl>
                          <p:spTgt spid="10"/>
                        </p:tgtEl>
                        <p:attrNameLst>
                          <p:attrName>ppt_y</p:attrName>
                        </p:attrNameLst>
                      </p:cBhvr>
                      <p:tavLst>
                        <p:tav tm="0">
                          <p:val>
                            <p:strVal val="0-#ppt_h/2"/>
                          </p:val>
                        </p:tav>
                        <p:tav tm="100000">
                          <p:val>
                            <p:strVal val="#ppt_y"/>
                          </p:val>
                        </p:tav>
                      </p:tavLst>
                    </p:anim>
                  </p:childTnLst>
                </p:cTn>
              </p:par>
            </p:tnLst>
          </p:tmpl>
        </p:tmplLst>
      </p:bldP>
      <p:bldP spid="2" grpId="0"/>
      <p:bldP spid="96" grpId="0">
        <p:tmplLst>
          <p:tmpl>
            <p:tnLst>
              <p:par>
                <p:cTn presetID="2" presetClass="entr" presetSubtype="4" decel="100000" fill="hold" nodeType="withEffect">
                  <p:stCondLst>
                    <p:cond delay="450"/>
                  </p:stCondLst>
                  <p:childTnLst>
                    <p:set>
                      <p:cBhvr>
                        <p:cTn dur="1" fill="hold">
                          <p:stCondLst>
                            <p:cond delay="0"/>
                          </p:stCondLst>
                        </p:cTn>
                        <p:tgtEl>
                          <p:spTgt spid="96"/>
                        </p:tgtEl>
                        <p:attrNameLst>
                          <p:attrName>style.visibility</p:attrName>
                        </p:attrNameLst>
                      </p:cBhvr>
                      <p:to>
                        <p:strVal val="visible"/>
                      </p:to>
                    </p:set>
                    <p:anim calcmode="lin" valueType="num">
                      <p:cBhvr additive="base">
                        <p:cTn dur="750" fill="hold"/>
                        <p:tgtEl>
                          <p:spTgt spid="96"/>
                        </p:tgtEl>
                        <p:attrNameLst>
                          <p:attrName>ppt_x</p:attrName>
                        </p:attrNameLst>
                      </p:cBhvr>
                      <p:tavLst>
                        <p:tav tm="0">
                          <p:val>
                            <p:strVal val="#ppt_x"/>
                          </p:val>
                        </p:tav>
                        <p:tav tm="100000">
                          <p:val>
                            <p:strVal val="#ppt_x"/>
                          </p:val>
                        </p:tav>
                      </p:tavLst>
                    </p:anim>
                    <p:anim calcmode="lin" valueType="num">
                      <p:cBhvr additive="base">
                        <p:cTn dur="750" fill="hold"/>
                        <p:tgtEl>
                          <p:spTgt spid="96"/>
                        </p:tgtEl>
                        <p:attrNameLst>
                          <p:attrName>ppt_y</p:attrName>
                        </p:attrNameLst>
                      </p:cBhvr>
                      <p:tavLst>
                        <p:tav tm="0">
                          <p:val>
                            <p:strVal val="1+#ppt_h/2"/>
                          </p:val>
                        </p:tav>
                        <p:tav tm="100000">
                          <p:val>
                            <p:strVal val="#ppt_y"/>
                          </p:val>
                        </p:tav>
                      </p:tavLst>
                    </p:anim>
                  </p:childTnLst>
                </p:cTn>
              </p:par>
            </p:tnLst>
          </p:tmpl>
        </p:tmplLst>
      </p:bldP>
      <p:bldP spid="123" grpId="0" animBg="1">
        <p:tmplLst>
          <p:tmpl>
            <p:tnLst>
              <p:par>
                <p:cTn presetID="2" presetClass="entr" presetSubtype="4" decel="100000" fill="hold" nodeType="withEffect">
                  <p:stCondLst>
                    <p:cond delay="550"/>
                  </p:stCondLst>
                  <p:childTnLst>
                    <p:set>
                      <p:cBhvr>
                        <p:cTn dur="1" fill="hold">
                          <p:stCondLst>
                            <p:cond delay="0"/>
                          </p:stCondLst>
                        </p:cTn>
                        <p:tgtEl>
                          <p:spTgt spid="123"/>
                        </p:tgtEl>
                        <p:attrNameLst>
                          <p:attrName>style.visibility</p:attrName>
                        </p:attrNameLst>
                      </p:cBhvr>
                      <p:to>
                        <p:strVal val="visible"/>
                      </p:to>
                    </p:set>
                    <p:anim calcmode="lin" valueType="num">
                      <p:cBhvr additive="base">
                        <p:cTn dur="750" fill="hold"/>
                        <p:tgtEl>
                          <p:spTgt spid="123"/>
                        </p:tgtEl>
                        <p:attrNameLst>
                          <p:attrName>ppt_x</p:attrName>
                        </p:attrNameLst>
                      </p:cBhvr>
                      <p:tavLst>
                        <p:tav tm="0">
                          <p:val>
                            <p:strVal val="#ppt_x"/>
                          </p:val>
                        </p:tav>
                        <p:tav tm="100000">
                          <p:val>
                            <p:strVal val="#ppt_x"/>
                          </p:val>
                        </p:tav>
                      </p:tavLst>
                    </p:anim>
                    <p:anim calcmode="lin" valueType="num">
                      <p:cBhvr additive="base">
                        <p:cTn dur="750" fill="hold"/>
                        <p:tgtEl>
                          <p:spTgt spid="123"/>
                        </p:tgtEl>
                        <p:attrNameLst>
                          <p:attrName>ppt_y</p:attrName>
                        </p:attrNameLst>
                      </p:cBhvr>
                      <p:tavLst>
                        <p:tav tm="0">
                          <p:val>
                            <p:strVal val="1+#ppt_h/2"/>
                          </p:val>
                        </p:tav>
                        <p:tav tm="100000">
                          <p:val>
                            <p:strVal val="#ppt_y"/>
                          </p:val>
                        </p:tav>
                      </p:tavLst>
                    </p:anim>
                  </p:childTnLst>
                </p:cTn>
              </p:par>
            </p:tnLst>
          </p:tmpl>
        </p:tmplLst>
      </p:bldP>
    </p:bldLst>
  </p:timing>
</p:sldLayout>
</file>

<file path=ppt/slideLayouts/slideLayout103.xml><?xml version="1.0" encoding="utf-8"?>
<p:sldLayout xmlns:a="http://schemas.openxmlformats.org/drawingml/2006/main" xmlns:r="http://schemas.openxmlformats.org/officeDocument/2006/relationships" xmlns:p="http://schemas.openxmlformats.org/presentationml/2006/main" preserve="1" userDrawn="1">
  <p:cSld name="Menu [6x]">
    <p:bg>
      <p:bgPr>
        <a:solidFill>
          <a:schemeClr val="accent1"/>
        </a:solidFill>
        <a:effectLst/>
      </p:bgPr>
    </p:bg>
    <p:spTree>
      <p:nvGrpSpPr>
        <p:cNvPr id="1" name=""/>
        <p:cNvGrpSpPr/>
        <p:nvPr/>
      </p:nvGrpSpPr>
      <p:grpSpPr>
        <a:xfrm>
          <a:off x="0" y="0"/>
          <a:ext cx="0" cy="0"/>
          <a:chOff x="0" y="0"/>
          <a:chExt cx="0" cy="0"/>
        </a:xfrm>
      </p:grpSpPr>
      <p:grpSp>
        <p:nvGrpSpPr>
          <p:cNvPr id="15" name="- INSTRUCTIE">
            <a:extLst>
              <a:ext uri="{FF2B5EF4-FFF2-40B4-BE49-F238E27FC236}">
                <a16:creationId xmlns:a16="http://schemas.microsoft.com/office/drawing/2014/main" id="{A20A370F-BF84-4DF6-93F2-378DFEEFA6CE}"/>
              </a:ext>
            </a:extLst>
          </p:cNvPr>
          <p:cNvGrpSpPr/>
          <p:nvPr userDrawn="1"/>
        </p:nvGrpSpPr>
        <p:grpSpPr>
          <a:xfrm>
            <a:off x="9283196" y="0"/>
            <a:ext cx="2770040" cy="4905534"/>
            <a:chOff x="-3786437" y="0"/>
            <a:chExt cx="3693386" cy="6540712"/>
          </a:xfrm>
        </p:grpSpPr>
        <p:sp>
          <p:nvSpPr>
            <p:cNvPr id="16" name="Rechthoek 15">
              <a:extLst>
                <a:ext uri="{FF2B5EF4-FFF2-40B4-BE49-F238E27FC236}">
                  <a16:creationId xmlns:a16="http://schemas.microsoft.com/office/drawing/2014/main" id="{9E34248B-A6D0-44F8-BADA-CDC5126C7B38}"/>
                </a:ext>
              </a:extLst>
            </p:cNvPr>
            <p:cNvSpPr/>
            <p:nvPr userDrawn="1"/>
          </p:nvSpPr>
          <p:spPr>
            <a:xfrm>
              <a:off x="-3786165" y="0"/>
              <a:ext cx="3593091" cy="6263018"/>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450"/>
                </a:spcBef>
                <a:spcAft>
                  <a:spcPts val="450"/>
                </a:spcAft>
              </a:pPr>
              <a:r>
                <a:rPr lang="nl-NL" sz="1050" b="1" cap="all" baseline="0" noProof="0" dirty="0">
                  <a:solidFill>
                    <a:schemeClr val="accent1"/>
                  </a:solidFill>
                  <a:latin typeface="Calibri" panose="020F0502020204030204" pitchFamily="34" charset="0"/>
                  <a:cs typeface="Calibri" panose="020F0502020204030204" pitchFamily="34" charset="0"/>
                </a:rPr>
                <a:t>Hyperlink aanmaken/Bewerken</a:t>
              </a:r>
            </a:p>
          </p:txBody>
        </p:sp>
        <p:sp>
          <p:nvSpPr>
            <p:cNvPr id="18" name="Ovaal 17">
              <a:extLst>
                <a:ext uri="{FF2B5EF4-FFF2-40B4-BE49-F238E27FC236}">
                  <a16:creationId xmlns:a16="http://schemas.microsoft.com/office/drawing/2014/main" id="{4A589C5E-4257-4CC4-B0C1-B9ADB34AE8D7}"/>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9" name="Rechthoek 18">
              <a:extLst>
                <a:ext uri="{FF2B5EF4-FFF2-40B4-BE49-F238E27FC236}">
                  <a16:creationId xmlns:a16="http://schemas.microsoft.com/office/drawing/2014/main" id="{FA153119-5D3D-4EF3-BF2B-5C38F9723EAB}"/>
                </a:ext>
              </a:extLst>
            </p:cNvPr>
            <p:cNvSpPr/>
            <p:nvPr userDrawn="1"/>
          </p:nvSpPr>
          <p:spPr>
            <a:xfrm>
              <a:off x="-3319415" y="465324"/>
              <a:ext cx="3031548" cy="468126"/>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Ga naar de tab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‘Invoegen’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‘Vormen’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Kies de vorm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‘Rechthoek’</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sleep met de muis over de dia om een vorm te maken.</a:t>
              </a:r>
            </a:p>
          </p:txBody>
        </p:sp>
        <p:sp>
          <p:nvSpPr>
            <p:cNvPr id="20" name="Ovaal 19">
              <a:extLst>
                <a:ext uri="{FF2B5EF4-FFF2-40B4-BE49-F238E27FC236}">
                  <a16:creationId xmlns:a16="http://schemas.microsoft.com/office/drawing/2014/main" id="{83D3DBAD-867B-4AB3-B28A-30710A16F71A}"/>
                </a:ext>
              </a:extLst>
            </p:cNvPr>
            <p:cNvSpPr/>
            <p:nvPr userDrawn="1"/>
          </p:nvSpPr>
          <p:spPr>
            <a:xfrm>
              <a:off x="-3603587" y="173923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21" name="Rechthoek 20">
              <a:extLst>
                <a:ext uri="{FF2B5EF4-FFF2-40B4-BE49-F238E27FC236}">
                  <a16:creationId xmlns:a16="http://schemas.microsoft.com/office/drawing/2014/main" id="{46FAEC63-5789-40DF-99C5-CC046192332E}"/>
                </a:ext>
              </a:extLst>
            </p:cNvPr>
            <p:cNvSpPr/>
            <p:nvPr userDrawn="1"/>
          </p:nvSpPr>
          <p:spPr>
            <a:xfrm>
              <a:off x="-3319415" y="1739234"/>
              <a:ext cx="2944682" cy="652749"/>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Sleep de vorm over de menuknop heen en schaal deze even groot als de menuknop. Klik met de rechter muisknop op de vorm en kies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‘Vorm opmaken’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22" name="Ovaal 21">
              <a:extLst>
                <a:ext uri="{FF2B5EF4-FFF2-40B4-BE49-F238E27FC236}">
                  <a16:creationId xmlns:a16="http://schemas.microsoft.com/office/drawing/2014/main" id="{BCBA801B-73C6-43ED-AA90-169ADE5C96A6}"/>
                </a:ext>
              </a:extLst>
            </p:cNvPr>
            <p:cNvSpPr/>
            <p:nvPr userDrawn="1"/>
          </p:nvSpPr>
          <p:spPr>
            <a:xfrm>
              <a:off x="-3603859" y="3075789"/>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23" name="Rechthoek 22">
              <a:extLst>
                <a:ext uri="{FF2B5EF4-FFF2-40B4-BE49-F238E27FC236}">
                  <a16:creationId xmlns:a16="http://schemas.microsoft.com/office/drawing/2014/main" id="{28FF9104-EA78-413C-909A-9D292281AE36}"/>
                </a:ext>
              </a:extLst>
            </p:cNvPr>
            <p:cNvSpPr/>
            <p:nvPr userDrawn="1"/>
          </p:nvSpPr>
          <p:spPr>
            <a:xfrm>
              <a:off x="-3319687" y="3075790"/>
              <a:ext cx="2944682" cy="480331"/>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Klik op de verfemmer, klik op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‘Opvulling’</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sleep bij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‘Doorzichtigheid’</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de teller naar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100%</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Nu is de vorm volledig transparant.</a:t>
              </a:r>
            </a:p>
          </p:txBody>
        </p:sp>
        <p:grpSp>
          <p:nvGrpSpPr>
            <p:cNvPr id="24" name="Groep 23">
              <a:extLst>
                <a:ext uri="{FF2B5EF4-FFF2-40B4-BE49-F238E27FC236}">
                  <a16:creationId xmlns:a16="http://schemas.microsoft.com/office/drawing/2014/main" id="{5766A72B-3731-4A6E-8979-1B530953E46E}"/>
                </a:ext>
              </a:extLst>
            </p:cNvPr>
            <p:cNvGrpSpPr/>
            <p:nvPr userDrawn="1"/>
          </p:nvGrpSpPr>
          <p:grpSpPr>
            <a:xfrm>
              <a:off x="-3319415" y="1050229"/>
              <a:ext cx="394772" cy="511953"/>
              <a:chOff x="12926733" y="1159941"/>
              <a:chExt cx="394772" cy="511953"/>
            </a:xfrm>
          </p:grpSpPr>
          <p:grpSp>
            <p:nvGrpSpPr>
              <p:cNvPr id="67" name="Groep 66">
                <a:extLst>
                  <a:ext uri="{FF2B5EF4-FFF2-40B4-BE49-F238E27FC236}">
                    <a16:creationId xmlns:a16="http://schemas.microsoft.com/office/drawing/2014/main" id="{1095EA56-3C94-4391-B630-A98B957ED68F}"/>
                  </a:ext>
                </a:extLst>
              </p:cNvPr>
              <p:cNvGrpSpPr/>
              <p:nvPr userDrawn="1"/>
            </p:nvGrpSpPr>
            <p:grpSpPr>
              <a:xfrm>
                <a:off x="12986056" y="1159941"/>
                <a:ext cx="276126" cy="284085"/>
                <a:chOff x="806580" y="907261"/>
                <a:chExt cx="421725" cy="433881"/>
              </a:xfrm>
            </p:grpSpPr>
            <p:sp>
              <p:nvSpPr>
                <p:cNvPr id="70" name="Ovaal 69">
                  <a:extLst>
                    <a:ext uri="{FF2B5EF4-FFF2-40B4-BE49-F238E27FC236}">
                      <a16:creationId xmlns:a16="http://schemas.microsoft.com/office/drawing/2014/main" id="{958F4D19-B141-4172-AEE9-645047DBC250}"/>
                    </a:ext>
                  </a:extLst>
                </p:cNvPr>
                <p:cNvSpPr/>
                <p:nvPr userDrawn="1"/>
              </p:nvSpPr>
              <p:spPr>
                <a:xfrm>
                  <a:off x="961059" y="907261"/>
                  <a:ext cx="267246" cy="267246"/>
                </a:xfrm>
                <a:prstGeom prst="ellipse">
                  <a:avLst/>
                </a:prstGeom>
                <a:solidFill>
                  <a:schemeClr val="bg1"/>
                </a:solidFill>
                <a:ln w="12700">
                  <a:solidFill>
                    <a:srgbClr val="7693B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lvl="0"/>
                  <a:endParaRPr lang="nl-NL" sz="675" b="1" noProof="0" dirty="0">
                    <a:solidFill>
                      <a:srgbClr val="211F26"/>
                    </a:solidFill>
                    <a:latin typeface="Calibri" panose="020F0502020204030204" pitchFamily="34" charset="0"/>
                    <a:cs typeface="Calibri" panose="020F0502020204030204" pitchFamily="34" charset="0"/>
                  </a:endParaRPr>
                </a:p>
              </p:txBody>
            </p:sp>
            <p:sp>
              <p:nvSpPr>
                <p:cNvPr id="71" name="Rechthoek 70">
                  <a:extLst>
                    <a:ext uri="{FF2B5EF4-FFF2-40B4-BE49-F238E27FC236}">
                      <a16:creationId xmlns:a16="http://schemas.microsoft.com/office/drawing/2014/main" id="{4D20F4DA-8EF0-4533-A480-5D72E82D7972}"/>
                    </a:ext>
                  </a:extLst>
                </p:cNvPr>
                <p:cNvSpPr/>
                <p:nvPr userDrawn="1"/>
              </p:nvSpPr>
              <p:spPr>
                <a:xfrm>
                  <a:off x="806580" y="968645"/>
                  <a:ext cx="247157" cy="241846"/>
                </a:xfrm>
                <a:prstGeom prst="rect">
                  <a:avLst/>
                </a:prstGeom>
                <a:solidFill>
                  <a:schemeClr val="bg1"/>
                </a:solidFill>
                <a:ln w="12700">
                  <a:solidFill>
                    <a:srgbClr val="7693B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675" b="1" noProof="0" dirty="0">
                    <a:solidFill>
                      <a:srgbClr val="211F26"/>
                    </a:solidFill>
                    <a:latin typeface="Calibri" panose="020F0502020204030204" pitchFamily="34" charset="0"/>
                    <a:cs typeface="Calibri" panose="020F0502020204030204" pitchFamily="34" charset="0"/>
                  </a:endParaRPr>
                </a:p>
              </p:txBody>
            </p:sp>
            <p:sp>
              <p:nvSpPr>
                <p:cNvPr id="72" name="Ruit 71">
                  <a:extLst>
                    <a:ext uri="{FF2B5EF4-FFF2-40B4-BE49-F238E27FC236}">
                      <a16:creationId xmlns:a16="http://schemas.microsoft.com/office/drawing/2014/main" id="{5558E495-DE8D-40DE-9032-E70B5C27427A}"/>
                    </a:ext>
                  </a:extLst>
                </p:cNvPr>
                <p:cNvSpPr/>
                <p:nvPr userDrawn="1"/>
              </p:nvSpPr>
              <p:spPr>
                <a:xfrm>
                  <a:off x="888274" y="1060969"/>
                  <a:ext cx="280173" cy="280173"/>
                </a:xfrm>
                <a:prstGeom prst="diamond">
                  <a:avLst/>
                </a:prstGeom>
                <a:solidFill>
                  <a:schemeClr val="bg1"/>
                </a:solidFill>
                <a:ln w="12700">
                  <a:solidFill>
                    <a:srgbClr val="7693B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lvl="0"/>
                  <a:endParaRPr lang="nl-NL" sz="675" b="1" noProof="0" dirty="0">
                    <a:solidFill>
                      <a:srgbClr val="211F26"/>
                    </a:solidFill>
                    <a:latin typeface="Calibri" panose="020F0502020204030204" pitchFamily="34" charset="0"/>
                    <a:cs typeface="Calibri" panose="020F0502020204030204" pitchFamily="34" charset="0"/>
                  </a:endParaRPr>
                </a:p>
              </p:txBody>
            </p:sp>
          </p:grpSp>
          <p:sp>
            <p:nvSpPr>
              <p:cNvPr id="68" name="Rechthoek 67">
                <a:extLst>
                  <a:ext uri="{FF2B5EF4-FFF2-40B4-BE49-F238E27FC236}">
                    <a16:creationId xmlns:a16="http://schemas.microsoft.com/office/drawing/2014/main" id="{34E5F5B6-06C2-4CB5-A2CF-1C110C4A9C98}"/>
                  </a:ext>
                </a:extLst>
              </p:cNvPr>
              <p:cNvSpPr/>
              <p:nvPr userDrawn="1"/>
            </p:nvSpPr>
            <p:spPr>
              <a:xfrm>
                <a:off x="12926733" y="1454984"/>
                <a:ext cx="394772"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450"/>
                  </a:spcBef>
                  <a:spcAft>
                    <a:spcPts val="450"/>
                  </a:spcAft>
                </a:pPr>
                <a:r>
                  <a:rPr lang="nl-NL" sz="675" b="0" noProof="0" dirty="0">
                    <a:solidFill>
                      <a:srgbClr val="211F26"/>
                    </a:solidFill>
                    <a:latin typeface="Calibri" panose="020F0502020204030204" pitchFamily="34" charset="0"/>
                    <a:cs typeface="Calibri" panose="020F0502020204030204" pitchFamily="34" charset="0"/>
                  </a:rPr>
                  <a:t>Vormen</a:t>
                </a:r>
              </a:p>
            </p:txBody>
          </p:sp>
          <p:sp>
            <p:nvSpPr>
              <p:cNvPr id="69" name="Gelijkbenige driehoek 68">
                <a:extLst>
                  <a:ext uri="{FF2B5EF4-FFF2-40B4-BE49-F238E27FC236}">
                    <a16:creationId xmlns:a16="http://schemas.microsoft.com/office/drawing/2014/main" id="{D37481E3-39AC-4206-9773-F5C78E7B0665}"/>
                  </a:ext>
                </a:extLst>
              </p:cNvPr>
              <p:cNvSpPr/>
              <p:nvPr userDrawn="1"/>
            </p:nvSpPr>
            <p:spPr>
              <a:xfrm rot="10800000">
                <a:off x="13080686" y="1620747"/>
                <a:ext cx="86866" cy="51147"/>
              </a:xfrm>
              <a:prstGeom prst="triangle">
                <a:avLst/>
              </a:prstGeom>
              <a:solidFill>
                <a:srgbClr val="9D9FA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675" b="1" noProof="0" dirty="0">
                  <a:solidFill>
                    <a:srgbClr val="211F26"/>
                  </a:solidFill>
                  <a:latin typeface="Calibri" panose="020F0502020204030204" pitchFamily="34" charset="0"/>
                  <a:cs typeface="Calibri" panose="020F0502020204030204" pitchFamily="34" charset="0"/>
                </a:endParaRPr>
              </a:p>
            </p:txBody>
          </p:sp>
        </p:grpSp>
        <p:grpSp>
          <p:nvGrpSpPr>
            <p:cNvPr id="25" name="Groep 24">
              <a:extLst>
                <a:ext uri="{FF2B5EF4-FFF2-40B4-BE49-F238E27FC236}">
                  <a16:creationId xmlns:a16="http://schemas.microsoft.com/office/drawing/2014/main" id="{55B6DD19-639F-449C-812B-D00C9A7663B9}"/>
                </a:ext>
              </a:extLst>
            </p:cNvPr>
            <p:cNvGrpSpPr/>
            <p:nvPr userDrawn="1"/>
          </p:nvGrpSpPr>
          <p:grpSpPr>
            <a:xfrm>
              <a:off x="-3314820" y="2447750"/>
              <a:ext cx="1503599" cy="563933"/>
              <a:chOff x="-3314820" y="1384649"/>
              <a:chExt cx="1503599" cy="563933"/>
            </a:xfrm>
          </p:grpSpPr>
          <p:sp>
            <p:nvSpPr>
              <p:cNvPr id="48" name="Rechthoek 47">
                <a:extLst>
                  <a:ext uri="{FF2B5EF4-FFF2-40B4-BE49-F238E27FC236}">
                    <a16:creationId xmlns:a16="http://schemas.microsoft.com/office/drawing/2014/main" id="{C4BD42C0-E2A4-48EE-BFF2-E34F19423387}"/>
                  </a:ext>
                </a:extLst>
              </p:cNvPr>
              <p:cNvSpPr/>
              <p:nvPr userDrawn="1"/>
            </p:nvSpPr>
            <p:spPr>
              <a:xfrm>
                <a:off x="-3314820" y="1384649"/>
                <a:ext cx="1454798" cy="504851"/>
              </a:xfrm>
              <a:prstGeom prst="rect">
                <a:avLst/>
              </a:prstGeom>
              <a:solidFill>
                <a:srgbClr val="FFFFFF"/>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49" name="Rechthoek 48">
                <a:extLst>
                  <a:ext uri="{FF2B5EF4-FFF2-40B4-BE49-F238E27FC236}">
                    <a16:creationId xmlns:a16="http://schemas.microsoft.com/office/drawing/2014/main" id="{BD75BDB0-3186-4265-A607-F35697DA3035}"/>
                  </a:ext>
                </a:extLst>
              </p:cNvPr>
              <p:cNvSpPr/>
              <p:nvPr userDrawn="1"/>
            </p:nvSpPr>
            <p:spPr>
              <a:xfrm>
                <a:off x="-3304718" y="1638374"/>
                <a:ext cx="1438234" cy="246608"/>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50" name="Tekstvak 49">
                <a:extLst>
                  <a:ext uri="{FF2B5EF4-FFF2-40B4-BE49-F238E27FC236}">
                    <a16:creationId xmlns:a16="http://schemas.microsoft.com/office/drawing/2014/main" id="{8E216162-75CF-4455-AA52-F77743B893A2}"/>
                  </a:ext>
                </a:extLst>
              </p:cNvPr>
              <p:cNvSpPr txBox="1"/>
              <p:nvPr userDrawn="1"/>
            </p:nvSpPr>
            <p:spPr>
              <a:xfrm>
                <a:off x="-3090391" y="1441807"/>
                <a:ext cx="1150080" cy="137495"/>
              </a:xfrm>
              <a:prstGeom prst="rect">
                <a:avLst/>
              </a:prstGeom>
              <a:noFill/>
            </p:spPr>
            <p:txBody>
              <a:bodyPr wrap="square" rtlCol="0" anchor="ctr">
                <a:noAutofit/>
              </a:bodyPr>
              <a:lstStyle/>
              <a:p>
                <a:pPr marL="0" algn="l" defTabSz="913134" rtl="0" eaLnBrk="1" latinLnBrk="0" hangingPunct="1">
                  <a:lnSpc>
                    <a:spcPct val="90000"/>
                  </a:lnSpc>
                  <a:spcBef>
                    <a:spcPts val="450"/>
                  </a:spcBef>
                  <a:spcAft>
                    <a:spcPts val="450"/>
                  </a:spcAft>
                </a:pPr>
                <a:r>
                  <a:rPr lang="nl-NL" sz="675" b="0" kern="1200" noProof="0" dirty="0">
                    <a:solidFill>
                      <a:srgbClr val="211F26"/>
                    </a:solidFill>
                    <a:latin typeface="Calibri" panose="020F0502020204030204" pitchFamily="34" charset="0"/>
                    <a:ea typeface="+mn-ea"/>
                    <a:cs typeface="Calibri" panose="020F0502020204030204" pitchFamily="34" charset="0"/>
                  </a:rPr>
                  <a:t>Grootte en positie…</a:t>
                </a:r>
              </a:p>
            </p:txBody>
          </p:sp>
          <p:sp>
            <p:nvSpPr>
              <p:cNvPr id="51" name="Tekstvak 50">
                <a:extLst>
                  <a:ext uri="{FF2B5EF4-FFF2-40B4-BE49-F238E27FC236}">
                    <a16:creationId xmlns:a16="http://schemas.microsoft.com/office/drawing/2014/main" id="{49B75A49-946A-49A0-9ECC-40F3F0AADBF5}"/>
                  </a:ext>
                </a:extLst>
              </p:cNvPr>
              <p:cNvSpPr txBox="1"/>
              <p:nvPr userDrawn="1"/>
            </p:nvSpPr>
            <p:spPr>
              <a:xfrm>
                <a:off x="-3090391" y="1703359"/>
                <a:ext cx="1150079" cy="126416"/>
              </a:xfrm>
              <a:prstGeom prst="rect">
                <a:avLst/>
              </a:prstGeom>
              <a:noFill/>
            </p:spPr>
            <p:txBody>
              <a:bodyPr wrap="square" rtlCol="0" anchor="ctr">
                <a:noAutofit/>
              </a:bodyPr>
              <a:lstStyle/>
              <a:p>
                <a:pPr marL="0" algn="l" defTabSz="913134" rtl="0" eaLnBrk="1" latinLnBrk="0" hangingPunct="1">
                  <a:lnSpc>
                    <a:spcPct val="90000"/>
                  </a:lnSpc>
                  <a:spcBef>
                    <a:spcPts val="450"/>
                  </a:spcBef>
                  <a:spcAft>
                    <a:spcPts val="450"/>
                  </a:spcAft>
                </a:pPr>
                <a:r>
                  <a:rPr lang="nl-NL" sz="675" b="0" kern="1200" noProof="0" dirty="0">
                    <a:solidFill>
                      <a:srgbClr val="211F26"/>
                    </a:solidFill>
                    <a:latin typeface="Calibri" panose="020F0502020204030204" pitchFamily="34" charset="0"/>
                    <a:ea typeface="+mn-ea"/>
                    <a:cs typeface="Calibri" panose="020F0502020204030204" pitchFamily="34" charset="0"/>
                  </a:rPr>
                  <a:t>Vorm opmaken…</a:t>
                </a:r>
              </a:p>
            </p:txBody>
          </p:sp>
          <p:sp>
            <p:nvSpPr>
              <p:cNvPr id="52" name="Vrije vorm: vorm 51">
                <a:extLst>
                  <a:ext uri="{FF2B5EF4-FFF2-40B4-BE49-F238E27FC236}">
                    <a16:creationId xmlns:a16="http://schemas.microsoft.com/office/drawing/2014/main" id="{4FDBFCBF-5FD5-401B-B73F-BAAFA12BEB20}"/>
                  </a:ext>
                </a:extLst>
              </p:cNvPr>
              <p:cNvSpPr/>
              <p:nvPr userDrawn="1"/>
            </p:nvSpPr>
            <p:spPr>
              <a:xfrm>
                <a:off x="-1908783" y="1768582"/>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450"/>
                  </a:spcBef>
                  <a:spcAft>
                    <a:spcPts val="450"/>
                  </a:spcAft>
                </a:pPr>
                <a:endParaRPr lang="nl-NL" sz="1200" cap="all" baseline="0" noProof="0" dirty="0">
                  <a:latin typeface="Calibri" panose="020F0502020204030204" pitchFamily="34" charset="0"/>
                  <a:cs typeface="Calibri" panose="020F0502020204030204" pitchFamily="34" charset="0"/>
                </a:endParaRPr>
              </a:p>
            </p:txBody>
          </p:sp>
          <p:sp>
            <p:nvSpPr>
              <p:cNvPr id="53" name="Rechthoek: afgeronde hoeken 52">
                <a:extLst>
                  <a:ext uri="{FF2B5EF4-FFF2-40B4-BE49-F238E27FC236}">
                    <a16:creationId xmlns:a16="http://schemas.microsoft.com/office/drawing/2014/main" id="{4BDEC6B2-901B-4D49-ACDC-A852F15613B0}"/>
                  </a:ext>
                </a:extLst>
              </p:cNvPr>
              <p:cNvSpPr/>
              <p:nvPr userDrawn="1"/>
            </p:nvSpPr>
            <p:spPr>
              <a:xfrm>
                <a:off x="-3142832" y="1431436"/>
                <a:ext cx="46013" cy="155567"/>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54" name="Rechthoek: afgeronde hoeken 53">
                <a:extLst>
                  <a:ext uri="{FF2B5EF4-FFF2-40B4-BE49-F238E27FC236}">
                    <a16:creationId xmlns:a16="http://schemas.microsoft.com/office/drawing/2014/main" id="{77A1EBC1-CA56-488D-A9FE-9B956798C156}"/>
                  </a:ext>
                </a:extLst>
              </p:cNvPr>
              <p:cNvSpPr/>
              <p:nvPr userDrawn="1"/>
            </p:nvSpPr>
            <p:spPr>
              <a:xfrm>
                <a:off x="-3244585" y="1493351"/>
                <a:ext cx="34272" cy="34272"/>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55" name="Rechthoek 54">
                <a:extLst>
                  <a:ext uri="{FF2B5EF4-FFF2-40B4-BE49-F238E27FC236}">
                    <a16:creationId xmlns:a16="http://schemas.microsoft.com/office/drawing/2014/main" id="{1950857C-0BA9-4119-8037-6A737F870114}"/>
                  </a:ext>
                </a:extLst>
              </p:cNvPr>
              <p:cNvSpPr/>
              <p:nvPr userDrawn="1"/>
            </p:nvSpPr>
            <p:spPr>
              <a:xfrm>
                <a:off x="-3234192" y="1435895"/>
                <a:ext cx="21280" cy="41469"/>
              </a:xfrm>
              <a:prstGeom prst="rect">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600" b="1" noProof="0" dirty="0">
                  <a:solidFill>
                    <a:srgbClr val="211F26"/>
                  </a:solidFill>
                  <a:latin typeface="Calibri" panose="020F0502020204030204" pitchFamily="34" charset="0"/>
                  <a:cs typeface="Calibri" panose="020F0502020204030204" pitchFamily="34" charset="0"/>
                </a:endParaRPr>
              </a:p>
            </p:txBody>
          </p:sp>
          <p:sp>
            <p:nvSpPr>
              <p:cNvPr id="56" name="Pijl: punthaak 55">
                <a:extLst>
                  <a:ext uri="{FF2B5EF4-FFF2-40B4-BE49-F238E27FC236}">
                    <a16:creationId xmlns:a16="http://schemas.microsoft.com/office/drawing/2014/main" id="{F2D73B8C-5EEB-4DB9-AB9B-FFD2DF250A50}"/>
                  </a:ext>
                </a:extLst>
              </p:cNvPr>
              <p:cNvSpPr/>
              <p:nvPr userDrawn="1"/>
            </p:nvSpPr>
            <p:spPr>
              <a:xfrm rot="16200000">
                <a:off x="-3244286" y="1420769"/>
                <a:ext cx="41469" cy="60384"/>
              </a:xfrm>
              <a:prstGeom prst="chevron">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600" b="1" noProof="0" dirty="0">
                  <a:solidFill>
                    <a:srgbClr val="211F26"/>
                  </a:solidFill>
                  <a:latin typeface="Calibri" panose="020F0502020204030204" pitchFamily="34" charset="0"/>
                  <a:cs typeface="Calibri" panose="020F0502020204030204" pitchFamily="34" charset="0"/>
                </a:endParaRPr>
              </a:p>
            </p:txBody>
          </p:sp>
          <p:sp>
            <p:nvSpPr>
              <p:cNvPr id="57" name="Rechthoek 56">
                <a:extLst>
                  <a:ext uri="{FF2B5EF4-FFF2-40B4-BE49-F238E27FC236}">
                    <a16:creationId xmlns:a16="http://schemas.microsoft.com/office/drawing/2014/main" id="{6A341E5A-91B2-4FE1-AECC-29BD17AB9397}"/>
                  </a:ext>
                </a:extLst>
              </p:cNvPr>
              <p:cNvSpPr/>
              <p:nvPr userDrawn="1"/>
            </p:nvSpPr>
            <p:spPr>
              <a:xfrm flipV="1">
                <a:off x="-3234192" y="1543744"/>
                <a:ext cx="21280" cy="41469"/>
              </a:xfrm>
              <a:prstGeom prst="rect">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600" b="1" noProof="0" dirty="0">
                  <a:solidFill>
                    <a:srgbClr val="211F26"/>
                  </a:solidFill>
                  <a:latin typeface="Calibri" panose="020F0502020204030204" pitchFamily="34" charset="0"/>
                  <a:cs typeface="Calibri" panose="020F0502020204030204" pitchFamily="34" charset="0"/>
                </a:endParaRPr>
              </a:p>
            </p:txBody>
          </p:sp>
          <p:sp>
            <p:nvSpPr>
              <p:cNvPr id="58" name="Pijl: punthaak 57">
                <a:extLst>
                  <a:ext uri="{FF2B5EF4-FFF2-40B4-BE49-F238E27FC236}">
                    <a16:creationId xmlns:a16="http://schemas.microsoft.com/office/drawing/2014/main" id="{D23406D7-D1C6-4414-8557-885A5A6C17BA}"/>
                  </a:ext>
                </a:extLst>
              </p:cNvPr>
              <p:cNvSpPr/>
              <p:nvPr userDrawn="1"/>
            </p:nvSpPr>
            <p:spPr>
              <a:xfrm rot="5400000" flipV="1">
                <a:off x="-3244286" y="1539955"/>
                <a:ext cx="41469" cy="60384"/>
              </a:xfrm>
              <a:prstGeom prst="chevron">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600" b="1" noProof="0" dirty="0">
                  <a:solidFill>
                    <a:srgbClr val="211F26"/>
                  </a:solidFill>
                  <a:latin typeface="Calibri" panose="020F0502020204030204" pitchFamily="34" charset="0"/>
                  <a:cs typeface="Calibri" panose="020F0502020204030204" pitchFamily="34" charset="0"/>
                </a:endParaRPr>
              </a:p>
            </p:txBody>
          </p:sp>
          <p:cxnSp>
            <p:nvCxnSpPr>
              <p:cNvPr id="59" name="Rechte verbindingslijn 58">
                <a:extLst>
                  <a:ext uri="{FF2B5EF4-FFF2-40B4-BE49-F238E27FC236}">
                    <a16:creationId xmlns:a16="http://schemas.microsoft.com/office/drawing/2014/main" id="{B7B924B6-76E4-41C0-9670-6EC264B99CA7}"/>
                  </a:ext>
                </a:extLst>
              </p:cNvPr>
              <p:cNvCxnSpPr>
                <a:cxnSpLocks/>
              </p:cNvCxnSpPr>
              <p:nvPr userDrawn="1"/>
            </p:nvCxnSpPr>
            <p:spPr>
              <a:xfrm>
                <a:off x="-3202653" y="1432300"/>
                <a:ext cx="66956" cy="0"/>
              </a:xfrm>
              <a:prstGeom prst="line">
                <a:avLst/>
              </a:prstGeom>
              <a:noFill/>
              <a:ln w="12700" cap="rnd" cmpd="sng" algn="ctr">
                <a:solidFill>
                  <a:srgbClr val="818181"/>
                </a:solidFill>
                <a:prstDash val="sysDot"/>
              </a:ln>
              <a:effectLst/>
            </p:spPr>
          </p:cxnSp>
          <p:cxnSp>
            <p:nvCxnSpPr>
              <p:cNvPr id="60" name="Rechte verbindingslijn 59">
                <a:extLst>
                  <a:ext uri="{FF2B5EF4-FFF2-40B4-BE49-F238E27FC236}">
                    <a16:creationId xmlns:a16="http://schemas.microsoft.com/office/drawing/2014/main" id="{E133628D-2820-4998-8D4E-7231EAA1C140}"/>
                  </a:ext>
                </a:extLst>
              </p:cNvPr>
              <p:cNvCxnSpPr>
                <a:cxnSpLocks/>
              </p:cNvCxnSpPr>
              <p:nvPr userDrawn="1"/>
            </p:nvCxnSpPr>
            <p:spPr>
              <a:xfrm>
                <a:off x="-3202653" y="1585650"/>
                <a:ext cx="66956" cy="0"/>
              </a:xfrm>
              <a:prstGeom prst="line">
                <a:avLst/>
              </a:prstGeom>
              <a:noFill/>
              <a:ln w="12700" cap="rnd" cmpd="sng" algn="ctr">
                <a:solidFill>
                  <a:srgbClr val="818181"/>
                </a:solidFill>
                <a:prstDash val="sysDot"/>
              </a:ln>
              <a:effectLst/>
            </p:spPr>
          </p:cxnSp>
          <p:sp>
            <p:nvSpPr>
              <p:cNvPr id="61" name="Vrije vorm: vorm 60">
                <a:extLst>
                  <a:ext uri="{FF2B5EF4-FFF2-40B4-BE49-F238E27FC236}">
                    <a16:creationId xmlns:a16="http://schemas.microsoft.com/office/drawing/2014/main" id="{8011B337-7A08-4AC7-AD51-D34867A0D16E}"/>
                  </a:ext>
                </a:extLst>
              </p:cNvPr>
              <p:cNvSpPr/>
              <p:nvPr userDrawn="1"/>
            </p:nvSpPr>
            <p:spPr>
              <a:xfrm>
                <a:off x="-3175561" y="1707315"/>
                <a:ext cx="42279" cy="61833"/>
              </a:xfrm>
              <a:custGeom>
                <a:avLst/>
                <a:gdLst>
                  <a:gd name="connsiteX0" fmla="*/ 50006 w 111919"/>
                  <a:gd name="connsiteY0" fmla="*/ 64294 h 145256"/>
                  <a:gd name="connsiteX1" fmla="*/ 47625 w 111919"/>
                  <a:gd name="connsiteY1" fmla="*/ 145256 h 145256"/>
                  <a:gd name="connsiteX2" fmla="*/ 111919 w 111919"/>
                  <a:gd name="connsiteY2" fmla="*/ 92869 h 145256"/>
                  <a:gd name="connsiteX3" fmla="*/ 111919 w 111919"/>
                  <a:gd name="connsiteY3" fmla="*/ 28575 h 145256"/>
                  <a:gd name="connsiteX4" fmla="*/ 52387 w 111919"/>
                  <a:gd name="connsiteY4" fmla="*/ 0 h 145256"/>
                  <a:gd name="connsiteX5" fmla="*/ 4762 w 111919"/>
                  <a:gd name="connsiteY5" fmla="*/ 11906 h 145256"/>
                  <a:gd name="connsiteX6" fmla="*/ 0 w 111919"/>
                  <a:gd name="connsiteY6" fmla="*/ 45244 h 145256"/>
                  <a:gd name="connsiteX7" fmla="*/ 50006 w 111919"/>
                  <a:gd name="connsiteY7" fmla="*/ 64294 h 145256"/>
                  <a:gd name="connsiteX0" fmla="*/ 50006 w 124049"/>
                  <a:gd name="connsiteY0" fmla="*/ 64294 h 145256"/>
                  <a:gd name="connsiteX1" fmla="*/ 47625 w 124049"/>
                  <a:gd name="connsiteY1" fmla="*/ 145256 h 145256"/>
                  <a:gd name="connsiteX2" fmla="*/ 111919 w 124049"/>
                  <a:gd name="connsiteY2" fmla="*/ 92869 h 145256"/>
                  <a:gd name="connsiteX3" fmla="*/ 111919 w 124049"/>
                  <a:gd name="connsiteY3" fmla="*/ 28575 h 145256"/>
                  <a:gd name="connsiteX4" fmla="*/ 52387 w 124049"/>
                  <a:gd name="connsiteY4" fmla="*/ 0 h 145256"/>
                  <a:gd name="connsiteX5" fmla="*/ 4762 w 124049"/>
                  <a:gd name="connsiteY5" fmla="*/ 11906 h 145256"/>
                  <a:gd name="connsiteX6" fmla="*/ 0 w 124049"/>
                  <a:gd name="connsiteY6" fmla="*/ 45244 h 145256"/>
                  <a:gd name="connsiteX7" fmla="*/ 50006 w 124049"/>
                  <a:gd name="connsiteY7" fmla="*/ 64294 h 145256"/>
                  <a:gd name="connsiteX0" fmla="*/ 50006 w 123624"/>
                  <a:gd name="connsiteY0" fmla="*/ 64294 h 145256"/>
                  <a:gd name="connsiteX1" fmla="*/ 47625 w 123624"/>
                  <a:gd name="connsiteY1" fmla="*/ 145256 h 145256"/>
                  <a:gd name="connsiteX2" fmla="*/ 111919 w 123624"/>
                  <a:gd name="connsiteY2" fmla="*/ 92869 h 145256"/>
                  <a:gd name="connsiteX3" fmla="*/ 111919 w 123624"/>
                  <a:gd name="connsiteY3" fmla="*/ 28575 h 145256"/>
                  <a:gd name="connsiteX4" fmla="*/ 52387 w 123624"/>
                  <a:gd name="connsiteY4" fmla="*/ 0 h 145256"/>
                  <a:gd name="connsiteX5" fmla="*/ 4762 w 123624"/>
                  <a:gd name="connsiteY5" fmla="*/ 11906 h 145256"/>
                  <a:gd name="connsiteX6" fmla="*/ 0 w 123624"/>
                  <a:gd name="connsiteY6" fmla="*/ 45244 h 145256"/>
                  <a:gd name="connsiteX7" fmla="*/ 50006 w 123624"/>
                  <a:gd name="connsiteY7" fmla="*/ 64294 h 145256"/>
                  <a:gd name="connsiteX0" fmla="*/ 50006 w 123624"/>
                  <a:gd name="connsiteY0" fmla="*/ 67517 h 148479"/>
                  <a:gd name="connsiteX1" fmla="*/ 47625 w 123624"/>
                  <a:gd name="connsiteY1" fmla="*/ 148479 h 148479"/>
                  <a:gd name="connsiteX2" fmla="*/ 111919 w 123624"/>
                  <a:gd name="connsiteY2" fmla="*/ 96092 h 148479"/>
                  <a:gd name="connsiteX3" fmla="*/ 111919 w 123624"/>
                  <a:gd name="connsiteY3" fmla="*/ 31798 h 148479"/>
                  <a:gd name="connsiteX4" fmla="*/ 52387 w 123624"/>
                  <a:gd name="connsiteY4" fmla="*/ 3223 h 148479"/>
                  <a:gd name="connsiteX5" fmla="*/ 4762 w 123624"/>
                  <a:gd name="connsiteY5" fmla="*/ 15129 h 148479"/>
                  <a:gd name="connsiteX6" fmla="*/ 0 w 123624"/>
                  <a:gd name="connsiteY6" fmla="*/ 48467 h 148479"/>
                  <a:gd name="connsiteX7" fmla="*/ 50006 w 123624"/>
                  <a:gd name="connsiteY7" fmla="*/ 67517 h 148479"/>
                  <a:gd name="connsiteX0" fmla="*/ 50006 w 118952"/>
                  <a:gd name="connsiteY0" fmla="*/ 73868 h 154830"/>
                  <a:gd name="connsiteX1" fmla="*/ 47625 w 118952"/>
                  <a:gd name="connsiteY1" fmla="*/ 154830 h 154830"/>
                  <a:gd name="connsiteX2" fmla="*/ 111919 w 118952"/>
                  <a:gd name="connsiteY2" fmla="*/ 102443 h 154830"/>
                  <a:gd name="connsiteX3" fmla="*/ 111919 w 118952"/>
                  <a:gd name="connsiteY3" fmla="*/ 38149 h 154830"/>
                  <a:gd name="connsiteX4" fmla="*/ 64294 w 118952"/>
                  <a:gd name="connsiteY4" fmla="*/ 2430 h 154830"/>
                  <a:gd name="connsiteX5" fmla="*/ 4762 w 118952"/>
                  <a:gd name="connsiteY5" fmla="*/ 21480 h 154830"/>
                  <a:gd name="connsiteX6" fmla="*/ 0 w 118952"/>
                  <a:gd name="connsiteY6" fmla="*/ 54818 h 154830"/>
                  <a:gd name="connsiteX7" fmla="*/ 50006 w 118952"/>
                  <a:gd name="connsiteY7" fmla="*/ 73868 h 154830"/>
                  <a:gd name="connsiteX0" fmla="*/ 50006 w 118952"/>
                  <a:gd name="connsiteY0" fmla="*/ 71438 h 152400"/>
                  <a:gd name="connsiteX1" fmla="*/ 47625 w 118952"/>
                  <a:gd name="connsiteY1" fmla="*/ 152400 h 152400"/>
                  <a:gd name="connsiteX2" fmla="*/ 111919 w 118952"/>
                  <a:gd name="connsiteY2" fmla="*/ 100013 h 152400"/>
                  <a:gd name="connsiteX3" fmla="*/ 111919 w 118952"/>
                  <a:gd name="connsiteY3" fmla="*/ 35719 h 152400"/>
                  <a:gd name="connsiteX4" fmla="*/ 64294 w 118952"/>
                  <a:gd name="connsiteY4" fmla="*/ 0 h 152400"/>
                  <a:gd name="connsiteX5" fmla="*/ 0 w 118952"/>
                  <a:gd name="connsiteY5" fmla="*/ 52388 h 152400"/>
                  <a:gd name="connsiteX6" fmla="*/ 50006 w 118952"/>
                  <a:gd name="connsiteY6" fmla="*/ 71438 h 152400"/>
                  <a:gd name="connsiteX0" fmla="*/ 50006 w 118952"/>
                  <a:gd name="connsiteY0" fmla="*/ 71735 h 152697"/>
                  <a:gd name="connsiteX1" fmla="*/ 47625 w 118952"/>
                  <a:gd name="connsiteY1" fmla="*/ 152697 h 152697"/>
                  <a:gd name="connsiteX2" fmla="*/ 111919 w 118952"/>
                  <a:gd name="connsiteY2" fmla="*/ 100310 h 152697"/>
                  <a:gd name="connsiteX3" fmla="*/ 111919 w 118952"/>
                  <a:gd name="connsiteY3" fmla="*/ 36016 h 152697"/>
                  <a:gd name="connsiteX4" fmla="*/ 64294 w 118952"/>
                  <a:gd name="connsiteY4" fmla="*/ 297 h 152697"/>
                  <a:gd name="connsiteX5" fmla="*/ 0 w 118952"/>
                  <a:gd name="connsiteY5" fmla="*/ 52685 h 152697"/>
                  <a:gd name="connsiteX6" fmla="*/ 50006 w 118952"/>
                  <a:gd name="connsiteY6" fmla="*/ 71735 h 152697"/>
                  <a:gd name="connsiteX0" fmla="*/ 50006 w 118952"/>
                  <a:gd name="connsiteY0" fmla="*/ 71961 h 152923"/>
                  <a:gd name="connsiteX1" fmla="*/ 47625 w 118952"/>
                  <a:gd name="connsiteY1" fmla="*/ 152923 h 152923"/>
                  <a:gd name="connsiteX2" fmla="*/ 111919 w 118952"/>
                  <a:gd name="connsiteY2" fmla="*/ 100536 h 152923"/>
                  <a:gd name="connsiteX3" fmla="*/ 111919 w 118952"/>
                  <a:gd name="connsiteY3" fmla="*/ 36242 h 152923"/>
                  <a:gd name="connsiteX4" fmla="*/ 64294 w 118952"/>
                  <a:gd name="connsiteY4" fmla="*/ 523 h 152923"/>
                  <a:gd name="connsiteX5" fmla="*/ 0 w 118952"/>
                  <a:gd name="connsiteY5" fmla="*/ 52911 h 152923"/>
                  <a:gd name="connsiteX6" fmla="*/ 50006 w 118952"/>
                  <a:gd name="connsiteY6" fmla="*/ 71961 h 152923"/>
                  <a:gd name="connsiteX0" fmla="*/ 50006 w 118480"/>
                  <a:gd name="connsiteY0" fmla="*/ 71961 h 152923"/>
                  <a:gd name="connsiteX1" fmla="*/ 47625 w 118480"/>
                  <a:gd name="connsiteY1" fmla="*/ 152923 h 152923"/>
                  <a:gd name="connsiteX2" fmla="*/ 111919 w 118480"/>
                  <a:gd name="connsiteY2" fmla="*/ 100536 h 152923"/>
                  <a:gd name="connsiteX3" fmla="*/ 111919 w 118480"/>
                  <a:gd name="connsiteY3" fmla="*/ 36242 h 152923"/>
                  <a:gd name="connsiteX4" fmla="*/ 64294 w 118480"/>
                  <a:gd name="connsiteY4" fmla="*/ 523 h 152923"/>
                  <a:gd name="connsiteX5" fmla="*/ 0 w 118480"/>
                  <a:gd name="connsiteY5" fmla="*/ 52911 h 152923"/>
                  <a:gd name="connsiteX6" fmla="*/ 50006 w 118480"/>
                  <a:gd name="connsiteY6" fmla="*/ 71961 h 152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480" h="152923">
                    <a:moveTo>
                      <a:pt x="50006" y="71961"/>
                    </a:moveTo>
                    <a:cubicBezTo>
                      <a:pt x="49212" y="98948"/>
                      <a:pt x="48419" y="125936"/>
                      <a:pt x="47625" y="152923"/>
                    </a:cubicBezTo>
                    <a:cubicBezTo>
                      <a:pt x="69056" y="135461"/>
                      <a:pt x="102395" y="122761"/>
                      <a:pt x="111919" y="100536"/>
                    </a:cubicBezTo>
                    <a:cubicBezTo>
                      <a:pt x="121443" y="78311"/>
                      <a:pt x="119856" y="52911"/>
                      <a:pt x="111919" y="36242"/>
                    </a:cubicBezTo>
                    <a:cubicBezTo>
                      <a:pt x="103982" y="19573"/>
                      <a:pt x="94853" y="4888"/>
                      <a:pt x="64294" y="523"/>
                    </a:cubicBezTo>
                    <a:cubicBezTo>
                      <a:pt x="33735" y="-3842"/>
                      <a:pt x="0" y="19574"/>
                      <a:pt x="0" y="52911"/>
                    </a:cubicBezTo>
                    <a:lnTo>
                      <a:pt x="50006" y="71961"/>
                    </a:lnTo>
                    <a:close/>
                  </a:path>
                </a:pathLst>
              </a:cu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600" b="1" noProof="0" dirty="0">
                  <a:solidFill>
                    <a:srgbClr val="211F26"/>
                  </a:solidFill>
                  <a:latin typeface="Calibri" panose="020F0502020204030204" pitchFamily="34" charset="0"/>
                  <a:cs typeface="Calibri" panose="020F0502020204030204" pitchFamily="34" charset="0"/>
                </a:endParaRPr>
              </a:p>
            </p:txBody>
          </p:sp>
          <p:sp>
            <p:nvSpPr>
              <p:cNvPr id="62" name="Rechthoek: afgeronde hoeken 61">
                <a:extLst>
                  <a:ext uri="{FF2B5EF4-FFF2-40B4-BE49-F238E27FC236}">
                    <a16:creationId xmlns:a16="http://schemas.microsoft.com/office/drawing/2014/main" id="{4DD083CA-76DE-4967-9987-F77B2BB648BE}"/>
                  </a:ext>
                </a:extLst>
              </p:cNvPr>
              <p:cNvSpPr/>
              <p:nvPr userDrawn="1"/>
            </p:nvSpPr>
            <p:spPr>
              <a:xfrm rot="2770829">
                <a:off x="-3234197" y="1703273"/>
                <a:ext cx="57923" cy="72481"/>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63" name="Vrije vorm: vorm 62">
                <a:extLst>
                  <a:ext uri="{FF2B5EF4-FFF2-40B4-BE49-F238E27FC236}">
                    <a16:creationId xmlns:a16="http://schemas.microsoft.com/office/drawing/2014/main" id="{D1B71E68-3978-440A-A744-963161AFDF66}"/>
                  </a:ext>
                </a:extLst>
              </p:cNvPr>
              <p:cNvSpPr/>
              <p:nvPr userDrawn="1"/>
            </p:nvSpPr>
            <p:spPr>
              <a:xfrm>
                <a:off x="-3237180" y="1677339"/>
                <a:ext cx="42279" cy="55298"/>
              </a:xfrm>
              <a:custGeom>
                <a:avLst/>
                <a:gdLst>
                  <a:gd name="connsiteX0" fmla="*/ 76475 w 79906"/>
                  <a:gd name="connsiteY0" fmla="*/ 104510 h 104510"/>
                  <a:gd name="connsiteX1" fmla="*/ 71712 w 79906"/>
                  <a:gd name="connsiteY1" fmla="*/ 6879 h 104510"/>
                  <a:gd name="connsiteX2" fmla="*/ 5037 w 79906"/>
                  <a:gd name="connsiteY2" fmla="*/ 16404 h 104510"/>
                  <a:gd name="connsiteX3" fmla="*/ 9800 w 79906"/>
                  <a:gd name="connsiteY3" fmla="*/ 83079 h 104510"/>
                </a:gdLst>
                <a:ahLst/>
                <a:cxnLst>
                  <a:cxn ang="0">
                    <a:pos x="connsiteX0" y="connsiteY0"/>
                  </a:cxn>
                  <a:cxn ang="0">
                    <a:pos x="connsiteX1" y="connsiteY1"/>
                  </a:cxn>
                  <a:cxn ang="0">
                    <a:pos x="connsiteX2" y="connsiteY2"/>
                  </a:cxn>
                  <a:cxn ang="0">
                    <a:pos x="connsiteX3" y="connsiteY3"/>
                  </a:cxn>
                </a:cxnLst>
                <a:rect l="l" t="t" r="r" b="b"/>
                <a:pathLst>
                  <a:path w="79906" h="104510">
                    <a:moveTo>
                      <a:pt x="76475" y="104510"/>
                    </a:moveTo>
                    <a:cubicBezTo>
                      <a:pt x="80046" y="63036"/>
                      <a:pt x="83618" y="21563"/>
                      <a:pt x="71712" y="6879"/>
                    </a:cubicBezTo>
                    <a:cubicBezTo>
                      <a:pt x="59806" y="-7805"/>
                      <a:pt x="15356" y="3704"/>
                      <a:pt x="5037" y="16404"/>
                    </a:cubicBezTo>
                    <a:cubicBezTo>
                      <a:pt x="-5282" y="29104"/>
                      <a:pt x="2259" y="56091"/>
                      <a:pt x="9800" y="83079"/>
                    </a:cubicBezTo>
                  </a:path>
                </a:pathLst>
              </a:custGeom>
              <a:no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600" noProof="0" dirty="0">
                  <a:solidFill>
                    <a:srgbClr val="211F26"/>
                  </a:solidFill>
                  <a:latin typeface="Calibri" panose="020F0502020204030204" pitchFamily="34" charset="0"/>
                  <a:cs typeface="Calibri" panose="020F0502020204030204" pitchFamily="34" charset="0"/>
                </a:endParaRPr>
              </a:p>
            </p:txBody>
          </p:sp>
          <p:sp>
            <p:nvSpPr>
              <p:cNvPr id="64" name="Vrije vorm: vorm 63">
                <a:extLst>
                  <a:ext uri="{FF2B5EF4-FFF2-40B4-BE49-F238E27FC236}">
                    <a16:creationId xmlns:a16="http://schemas.microsoft.com/office/drawing/2014/main" id="{D05BC4D2-4A2C-4741-A4B7-5F79993ED5F1}"/>
                  </a:ext>
                </a:extLst>
              </p:cNvPr>
              <p:cNvSpPr/>
              <p:nvPr userDrawn="1"/>
            </p:nvSpPr>
            <p:spPr>
              <a:xfrm>
                <a:off x="-3147647" y="1714096"/>
                <a:ext cx="57254" cy="77074"/>
              </a:xfrm>
              <a:custGeom>
                <a:avLst/>
                <a:gdLst>
                  <a:gd name="connsiteX0" fmla="*/ 0 w 61912"/>
                  <a:gd name="connsiteY0" fmla="*/ 80963 h 80963"/>
                  <a:gd name="connsiteX1" fmla="*/ 57150 w 61912"/>
                  <a:gd name="connsiteY1" fmla="*/ 0 h 80963"/>
                  <a:gd name="connsiteX2" fmla="*/ 61912 w 61912"/>
                  <a:gd name="connsiteY2" fmla="*/ 50006 h 80963"/>
                  <a:gd name="connsiteX3" fmla="*/ 0 w 61912"/>
                  <a:gd name="connsiteY3" fmla="*/ 80963 h 80963"/>
                  <a:gd name="connsiteX0" fmla="*/ 0 w 61912"/>
                  <a:gd name="connsiteY0" fmla="*/ 80963 h 83344"/>
                  <a:gd name="connsiteX1" fmla="*/ 57150 w 61912"/>
                  <a:gd name="connsiteY1" fmla="*/ 0 h 83344"/>
                  <a:gd name="connsiteX2" fmla="*/ 61912 w 61912"/>
                  <a:gd name="connsiteY2" fmla="*/ 50006 h 83344"/>
                  <a:gd name="connsiteX3" fmla="*/ 19050 w 61912"/>
                  <a:gd name="connsiteY3" fmla="*/ 83344 h 83344"/>
                  <a:gd name="connsiteX4" fmla="*/ 0 w 61912"/>
                  <a:gd name="connsiteY4" fmla="*/ 80963 h 833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912" h="83344">
                    <a:moveTo>
                      <a:pt x="0" y="80963"/>
                    </a:moveTo>
                    <a:lnTo>
                      <a:pt x="57150" y="0"/>
                    </a:lnTo>
                    <a:lnTo>
                      <a:pt x="61912" y="50006"/>
                    </a:lnTo>
                    <a:cubicBezTo>
                      <a:pt x="48418" y="56356"/>
                      <a:pt x="32544" y="76994"/>
                      <a:pt x="19050" y="83344"/>
                    </a:cubicBezTo>
                    <a:lnTo>
                      <a:pt x="0" y="80963"/>
                    </a:lnTo>
                    <a:close/>
                  </a:path>
                </a:pathLst>
              </a:cu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600" b="1" noProof="0" dirty="0">
                  <a:solidFill>
                    <a:srgbClr val="211F26"/>
                  </a:solidFill>
                  <a:latin typeface="Calibri" panose="020F0502020204030204" pitchFamily="34" charset="0"/>
                  <a:cs typeface="Calibri" panose="020F0502020204030204" pitchFamily="34" charset="0"/>
                </a:endParaRPr>
              </a:p>
            </p:txBody>
          </p:sp>
          <p:sp>
            <p:nvSpPr>
              <p:cNvPr id="65" name="Ovaal 64">
                <a:extLst>
                  <a:ext uri="{FF2B5EF4-FFF2-40B4-BE49-F238E27FC236}">
                    <a16:creationId xmlns:a16="http://schemas.microsoft.com/office/drawing/2014/main" id="{F2C1390E-20B1-45FF-ACBC-FF1197735AF7}"/>
                  </a:ext>
                </a:extLst>
              </p:cNvPr>
              <p:cNvSpPr/>
              <p:nvPr userDrawn="1"/>
            </p:nvSpPr>
            <p:spPr>
              <a:xfrm rot="12332780">
                <a:off x="-3185085" y="1782358"/>
                <a:ext cx="50650" cy="57255"/>
              </a:xfrm>
              <a:prstGeom prst="ellipse">
                <a:avLst/>
              </a:prstGeom>
              <a:solidFill>
                <a:schemeClr val="bg1"/>
              </a:solidFill>
              <a:ln w="9525">
                <a:solidFill>
                  <a:srgbClr val="4D82B8"/>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600" b="1" noProof="0" dirty="0">
                  <a:solidFill>
                    <a:srgbClr val="211F26"/>
                  </a:solidFill>
                  <a:latin typeface="Calibri" panose="020F0502020204030204" pitchFamily="34" charset="0"/>
                  <a:cs typeface="Calibri" panose="020F0502020204030204" pitchFamily="34" charset="0"/>
                </a:endParaRPr>
              </a:p>
            </p:txBody>
          </p:sp>
          <p:sp>
            <p:nvSpPr>
              <p:cNvPr id="66" name="Gelijkbenige driehoek 34">
                <a:extLst>
                  <a:ext uri="{FF2B5EF4-FFF2-40B4-BE49-F238E27FC236}">
                    <a16:creationId xmlns:a16="http://schemas.microsoft.com/office/drawing/2014/main" id="{1051AB62-0A6B-4701-8FA8-C3397C4F7AC5}"/>
                  </a:ext>
                </a:extLst>
              </p:cNvPr>
              <p:cNvSpPr/>
              <p:nvPr userDrawn="1"/>
            </p:nvSpPr>
            <p:spPr>
              <a:xfrm rot="14772351">
                <a:off x="-3215597" y="1797313"/>
                <a:ext cx="52327" cy="57916"/>
              </a:xfrm>
              <a:custGeom>
                <a:avLst/>
                <a:gdLst>
                  <a:gd name="connsiteX0" fmla="*/ 0 w 56584"/>
                  <a:gd name="connsiteY0" fmla="*/ 55534 h 55534"/>
                  <a:gd name="connsiteX1" fmla="*/ 28292 w 56584"/>
                  <a:gd name="connsiteY1" fmla="*/ 0 h 55534"/>
                  <a:gd name="connsiteX2" fmla="*/ 56584 w 56584"/>
                  <a:gd name="connsiteY2" fmla="*/ 55534 h 55534"/>
                  <a:gd name="connsiteX3" fmla="*/ 0 w 56584"/>
                  <a:gd name="connsiteY3" fmla="*/ 55534 h 55534"/>
                  <a:gd name="connsiteX0" fmla="*/ 0 w 56584"/>
                  <a:gd name="connsiteY0" fmla="*/ 55534 h 60261"/>
                  <a:gd name="connsiteX1" fmla="*/ 28292 w 56584"/>
                  <a:gd name="connsiteY1" fmla="*/ 0 h 60261"/>
                  <a:gd name="connsiteX2" fmla="*/ 56584 w 56584"/>
                  <a:gd name="connsiteY2" fmla="*/ 55534 h 60261"/>
                  <a:gd name="connsiteX3" fmla="*/ 0 w 56584"/>
                  <a:gd name="connsiteY3" fmla="*/ 55534 h 60261"/>
                  <a:gd name="connsiteX0" fmla="*/ 0 w 56584"/>
                  <a:gd name="connsiteY0" fmla="*/ 55534 h 62627"/>
                  <a:gd name="connsiteX1" fmla="*/ 28292 w 56584"/>
                  <a:gd name="connsiteY1" fmla="*/ 0 h 62627"/>
                  <a:gd name="connsiteX2" fmla="*/ 56584 w 56584"/>
                  <a:gd name="connsiteY2" fmla="*/ 55534 h 62627"/>
                  <a:gd name="connsiteX3" fmla="*/ 0 w 56584"/>
                  <a:gd name="connsiteY3" fmla="*/ 55534 h 62627"/>
                </a:gdLst>
                <a:ahLst/>
                <a:cxnLst>
                  <a:cxn ang="0">
                    <a:pos x="connsiteX0" y="connsiteY0"/>
                  </a:cxn>
                  <a:cxn ang="0">
                    <a:pos x="connsiteX1" y="connsiteY1"/>
                  </a:cxn>
                  <a:cxn ang="0">
                    <a:pos x="connsiteX2" y="connsiteY2"/>
                  </a:cxn>
                  <a:cxn ang="0">
                    <a:pos x="connsiteX3" y="connsiteY3"/>
                  </a:cxn>
                </a:cxnLst>
                <a:rect l="l" t="t" r="r" b="b"/>
                <a:pathLst>
                  <a:path w="56584" h="62627">
                    <a:moveTo>
                      <a:pt x="0" y="55534"/>
                    </a:moveTo>
                    <a:lnTo>
                      <a:pt x="28292" y="0"/>
                    </a:lnTo>
                    <a:lnTo>
                      <a:pt x="56584" y="55534"/>
                    </a:lnTo>
                    <a:cubicBezTo>
                      <a:pt x="44518" y="63735"/>
                      <a:pt x="19376" y="66171"/>
                      <a:pt x="0" y="55534"/>
                    </a:cubicBezTo>
                    <a:close/>
                  </a:path>
                </a:pathLst>
              </a:cu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600" b="1" noProof="0" dirty="0">
                  <a:solidFill>
                    <a:srgbClr val="211F26"/>
                  </a:solidFill>
                  <a:latin typeface="Calibri" panose="020F0502020204030204" pitchFamily="34" charset="0"/>
                  <a:cs typeface="Calibri" panose="020F0502020204030204" pitchFamily="34" charset="0"/>
                </a:endParaRPr>
              </a:p>
            </p:txBody>
          </p:sp>
        </p:grpSp>
        <p:grpSp>
          <p:nvGrpSpPr>
            <p:cNvPr id="26" name="Groep 25">
              <a:extLst>
                <a:ext uri="{FF2B5EF4-FFF2-40B4-BE49-F238E27FC236}">
                  <a16:creationId xmlns:a16="http://schemas.microsoft.com/office/drawing/2014/main" id="{44342EFD-0C4F-42D9-9629-9E3EAC82C4BE}"/>
                </a:ext>
              </a:extLst>
            </p:cNvPr>
            <p:cNvGrpSpPr/>
            <p:nvPr userDrawn="1"/>
          </p:nvGrpSpPr>
          <p:grpSpPr>
            <a:xfrm>
              <a:off x="-3323231" y="3670018"/>
              <a:ext cx="2734765" cy="284435"/>
              <a:chOff x="5114260" y="1193211"/>
              <a:chExt cx="2516594" cy="261745"/>
            </a:xfrm>
          </p:grpSpPr>
          <p:sp>
            <p:nvSpPr>
              <p:cNvPr id="41" name="Rechthoek 40">
                <a:extLst>
                  <a:ext uri="{FF2B5EF4-FFF2-40B4-BE49-F238E27FC236}">
                    <a16:creationId xmlns:a16="http://schemas.microsoft.com/office/drawing/2014/main" id="{2DCA625F-DD4E-4A49-B6FE-051EB811E117}"/>
                  </a:ext>
                </a:extLst>
              </p:cNvPr>
              <p:cNvSpPr/>
              <p:nvPr userDrawn="1"/>
            </p:nvSpPr>
            <p:spPr>
              <a:xfrm>
                <a:off x="5114260" y="1193211"/>
                <a:ext cx="2516594" cy="241682"/>
              </a:xfrm>
              <a:prstGeom prst="rect">
                <a:avLst/>
              </a:prstGeom>
              <a:solidFill>
                <a:srgbClr val="F0F0F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42" name="Tekstvak 41">
                <a:extLst>
                  <a:ext uri="{FF2B5EF4-FFF2-40B4-BE49-F238E27FC236}">
                    <a16:creationId xmlns:a16="http://schemas.microsoft.com/office/drawing/2014/main" id="{C872506F-DE02-49D8-8F6D-33B52D52CE42}"/>
                  </a:ext>
                </a:extLst>
              </p:cNvPr>
              <p:cNvSpPr txBox="1"/>
              <p:nvPr userDrawn="1"/>
            </p:nvSpPr>
            <p:spPr>
              <a:xfrm>
                <a:off x="5121010" y="1214215"/>
                <a:ext cx="1156604" cy="240741"/>
              </a:xfrm>
              <a:prstGeom prst="rect">
                <a:avLst/>
              </a:prstGeom>
              <a:noFill/>
            </p:spPr>
            <p:txBody>
              <a:bodyPr wrap="square" rtlCol="0">
                <a:spAutoFit/>
              </a:bodyPr>
              <a:lstStyle/>
              <a:p>
                <a:pPr marL="0" algn="l" defTabSz="913134" rtl="0" eaLnBrk="1" latinLnBrk="0" hangingPunct="1">
                  <a:lnSpc>
                    <a:spcPct val="100000"/>
                  </a:lnSpc>
                  <a:spcBef>
                    <a:spcPts val="450"/>
                  </a:spcBef>
                  <a:spcAft>
                    <a:spcPts val="450"/>
                  </a:spcAft>
                </a:pPr>
                <a:r>
                  <a:rPr lang="nl-NL" sz="675" b="0" u="none" kern="1200" noProof="0" dirty="0">
                    <a:solidFill>
                      <a:srgbClr val="211F26"/>
                    </a:solidFill>
                    <a:latin typeface="Calibri" panose="020F0502020204030204" pitchFamily="34" charset="0"/>
                    <a:ea typeface="+mn-ea"/>
                    <a:cs typeface="Calibri" panose="020F0502020204030204" pitchFamily="34" charset="0"/>
                  </a:rPr>
                  <a:t>Door</a:t>
                </a:r>
                <a:r>
                  <a:rPr lang="nl-NL" sz="675" b="0" u="sng" kern="1200" noProof="0" dirty="0">
                    <a:solidFill>
                      <a:srgbClr val="211F26"/>
                    </a:solidFill>
                    <a:latin typeface="Calibri" panose="020F0502020204030204" pitchFamily="34" charset="0"/>
                    <a:ea typeface="+mn-ea"/>
                    <a:cs typeface="Calibri" panose="020F0502020204030204" pitchFamily="34" charset="0"/>
                  </a:rPr>
                  <a:t>z</a:t>
                </a:r>
                <a:r>
                  <a:rPr lang="nl-NL" sz="675" b="0" u="none" kern="1200" noProof="0" dirty="0">
                    <a:solidFill>
                      <a:srgbClr val="211F26"/>
                    </a:solidFill>
                    <a:latin typeface="Calibri" panose="020F0502020204030204" pitchFamily="34" charset="0"/>
                    <a:ea typeface="+mn-ea"/>
                    <a:cs typeface="Calibri" panose="020F0502020204030204" pitchFamily="34" charset="0"/>
                  </a:rPr>
                  <a:t>ichtigheid</a:t>
                </a:r>
              </a:p>
            </p:txBody>
          </p:sp>
          <p:cxnSp>
            <p:nvCxnSpPr>
              <p:cNvPr id="43" name="Rechte verbindingslijn 42">
                <a:extLst>
                  <a:ext uri="{FF2B5EF4-FFF2-40B4-BE49-F238E27FC236}">
                    <a16:creationId xmlns:a16="http://schemas.microsoft.com/office/drawing/2014/main" id="{813E2CB2-A87D-4F1E-9B33-EBE9DF15CAA9}"/>
                  </a:ext>
                </a:extLst>
              </p:cNvPr>
              <p:cNvCxnSpPr>
                <a:cxnSpLocks/>
                <a:endCxn id="47" idx="1"/>
              </p:cNvCxnSpPr>
              <p:nvPr userDrawn="1"/>
            </p:nvCxnSpPr>
            <p:spPr>
              <a:xfrm>
                <a:off x="5949074" y="1317963"/>
                <a:ext cx="958480" cy="0"/>
              </a:xfrm>
              <a:prstGeom prst="line">
                <a:avLst/>
              </a:prstGeom>
              <a:noFill/>
              <a:ln w="12700" cap="flat" cmpd="sng" algn="ctr">
                <a:solidFill>
                  <a:srgbClr val="9D9FA1"/>
                </a:solidFill>
                <a:prstDash val="solid"/>
              </a:ln>
              <a:effectLst/>
            </p:spPr>
          </p:cxnSp>
          <p:sp>
            <p:nvSpPr>
              <p:cNvPr id="44" name="Rechthoek 43">
                <a:extLst>
                  <a:ext uri="{FF2B5EF4-FFF2-40B4-BE49-F238E27FC236}">
                    <a16:creationId xmlns:a16="http://schemas.microsoft.com/office/drawing/2014/main" id="{3682378F-D8A6-4222-B16F-81BAD42591DC}"/>
                  </a:ext>
                </a:extLst>
              </p:cNvPr>
              <p:cNvSpPr/>
              <p:nvPr userDrawn="1"/>
            </p:nvSpPr>
            <p:spPr>
              <a:xfrm>
                <a:off x="7020991" y="1230251"/>
                <a:ext cx="570656" cy="159490"/>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36000" tIns="36000" rIns="36000" bIns="36000" numCol="1" spcCol="0" rtlCol="0" fromWordArt="0" anchor="ctr" anchorCtr="0" forceAA="0" compatLnSpc="1">
                <a:prstTxWarp prst="textNoShape">
                  <a:avLst/>
                </a:prstTxWarp>
                <a:noAutofit/>
              </a:bodyPr>
              <a:lstStyle/>
              <a:p>
                <a:pPr lvl="0" algn="l">
                  <a:lnSpc>
                    <a:spcPct val="100000"/>
                  </a:lnSpc>
                  <a:spcBef>
                    <a:spcPts val="450"/>
                  </a:spcBef>
                  <a:spcAft>
                    <a:spcPts val="450"/>
                  </a:spcAft>
                </a:pPr>
                <a:r>
                  <a:rPr lang="nl-NL" sz="675" b="0" noProof="0" dirty="0">
                    <a:solidFill>
                      <a:srgbClr val="211F26"/>
                    </a:solidFill>
                    <a:latin typeface="Calibri" panose="020F0502020204030204" pitchFamily="34" charset="0"/>
                    <a:cs typeface="Calibri" panose="020F0502020204030204" pitchFamily="34" charset="0"/>
                  </a:rPr>
                  <a:t>100%</a:t>
                </a:r>
              </a:p>
            </p:txBody>
          </p:sp>
          <p:sp>
            <p:nvSpPr>
              <p:cNvPr id="45" name="Gelijkbenige driehoek 44">
                <a:extLst>
                  <a:ext uri="{FF2B5EF4-FFF2-40B4-BE49-F238E27FC236}">
                    <a16:creationId xmlns:a16="http://schemas.microsoft.com/office/drawing/2014/main" id="{86D2738A-7F51-47E4-BBB2-055423D76786}"/>
                  </a:ext>
                </a:extLst>
              </p:cNvPr>
              <p:cNvSpPr/>
              <p:nvPr userDrawn="1"/>
            </p:nvSpPr>
            <p:spPr>
              <a:xfrm>
                <a:off x="7508703" y="1255045"/>
                <a:ext cx="44712" cy="31855"/>
              </a:xfrm>
              <a:prstGeom prst="triangle">
                <a:avLst/>
              </a:prstGeom>
              <a:solidFill>
                <a:srgbClr val="69696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46" name="Gelijkbenige driehoek 45">
                <a:extLst>
                  <a:ext uri="{FF2B5EF4-FFF2-40B4-BE49-F238E27FC236}">
                    <a16:creationId xmlns:a16="http://schemas.microsoft.com/office/drawing/2014/main" id="{5012D99F-9A41-44B3-A72A-03BA41778BC8}"/>
                  </a:ext>
                </a:extLst>
              </p:cNvPr>
              <p:cNvSpPr/>
              <p:nvPr userDrawn="1"/>
            </p:nvSpPr>
            <p:spPr>
              <a:xfrm flipV="1">
                <a:off x="7508703" y="1332327"/>
                <a:ext cx="44712" cy="31855"/>
              </a:xfrm>
              <a:prstGeom prst="triangle">
                <a:avLst/>
              </a:prstGeom>
              <a:solidFill>
                <a:srgbClr val="69696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47" name="Rechthoek 46">
                <a:extLst>
                  <a:ext uri="{FF2B5EF4-FFF2-40B4-BE49-F238E27FC236}">
                    <a16:creationId xmlns:a16="http://schemas.microsoft.com/office/drawing/2014/main" id="{BEC905AB-3589-4238-81E2-1E2D00F5030C}"/>
                  </a:ext>
                </a:extLst>
              </p:cNvPr>
              <p:cNvSpPr/>
              <p:nvPr userDrawn="1"/>
            </p:nvSpPr>
            <p:spPr>
              <a:xfrm>
                <a:off x="6907553" y="1274066"/>
                <a:ext cx="28792" cy="87795"/>
              </a:xfrm>
              <a:prstGeom prst="rect">
                <a:avLst/>
              </a:prstGeom>
              <a:solidFill>
                <a:srgbClr val="CC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sp>
          <p:nvSpPr>
            <p:cNvPr id="27" name="Ovaal 26">
              <a:extLst>
                <a:ext uri="{FF2B5EF4-FFF2-40B4-BE49-F238E27FC236}">
                  <a16:creationId xmlns:a16="http://schemas.microsoft.com/office/drawing/2014/main" id="{8E3F92DA-48A2-4ECD-886E-FE691AE8FD7E}"/>
                </a:ext>
              </a:extLst>
            </p:cNvPr>
            <p:cNvSpPr/>
            <p:nvPr userDrawn="1"/>
          </p:nvSpPr>
          <p:spPr>
            <a:xfrm>
              <a:off x="-3603859" y="4105053"/>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28" name="Rechthoek 27">
              <a:extLst>
                <a:ext uri="{FF2B5EF4-FFF2-40B4-BE49-F238E27FC236}">
                  <a16:creationId xmlns:a16="http://schemas.microsoft.com/office/drawing/2014/main" id="{A117A461-212C-4356-BAD1-1B1D140261C7}"/>
                </a:ext>
              </a:extLst>
            </p:cNvPr>
            <p:cNvSpPr/>
            <p:nvPr userDrawn="1"/>
          </p:nvSpPr>
          <p:spPr>
            <a:xfrm>
              <a:off x="-3319687" y="4105054"/>
              <a:ext cx="2944682" cy="1063612"/>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Klik op de doorzichtige vorm en gebruik de sneltoets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Ctrl + K</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om een hyperlink toe te voegen. Klik aan de linker kant van het venster op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‘Plaats in dit document’</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in de lijst de juiste dia aan. Klik vervolgens op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‘OK’</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b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br>
                <a:rPr kumimoji="0" lang="nl-NL" sz="45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endPar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endParaRPr>
            </a:p>
          </p:txBody>
        </p:sp>
        <p:sp>
          <p:nvSpPr>
            <p:cNvPr id="29" name="Ovaal 28">
              <a:extLst>
                <a:ext uri="{FF2B5EF4-FFF2-40B4-BE49-F238E27FC236}">
                  <a16:creationId xmlns:a16="http://schemas.microsoft.com/office/drawing/2014/main" id="{255AA282-F30B-44C6-8809-0BCF4BF46A1B}"/>
                </a:ext>
              </a:extLst>
            </p:cNvPr>
            <p:cNvSpPr/>
            <p:nvPr userDrawn="1"/>
          </p:nvSpPr>
          <p:spPr>
            <a:xfrm>
              <a:off x="-3603859" y="5106256"/>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5</a:t>
              </a:r>
            </a:p>
          </p:txBody>
        </p:sp>
        <p:sp>
          <p:nvSpPr>
            <p:cNvPr id="30" name="Rechthoek 29">
              <a:extLst>
                <a:ext uri="{FF2B5EF4-FFF2-40B4-BE49-F238E27FC236}">
                  <a16:creationId xmlns:a16="http://schemas.microsoft.com/office/drawing/2014/main" id="{5E3F6C92-409B-411D-B63D-8C8B4BB53786}"/>
                </a:ext>
              </a:extLst>
            </p:cNvPr>
            <p:cNvSpPr/>
            <p:nvPr userDrawn="1"/>
          </p:nvSpPr>
          <p:spPr>
            <a:xfrm>
              <a:off x="-3319687" y="5106258"/>
              <a:ext cx="2944682" cy="307218"/>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Kopieer de doorzichtige vorm en herhaal </a:t>
              </a:r>
              <a:b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stap 4</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Doe dit voor elke menu knop.</a:t>
              </a:r>
            </a:p>
          </p:txBody>
        </p:sp>
        <p:sp>
          <p:nvSpPr>
            <p:cNvPr id="31" name="Rechthoek 30">
              <a:extLst>
                <a:ext uri="{FF2B5EF4-FFF2-40B4-BE49-F238E27FC236}">
                  <a16:creationId xmlns:a16="http://schemas.microsoft.com/office/drawing/2014/main" id="{A5B85A88-DA17-4232-899E-8BC310560BF3}"/>
                </a:ext>
              </a:extLst>
            </p:cNvPr>
            <p:cNvSpPr/>
            <p:nvPr userDrawn="1"/>
          </p:nvSpPr>
          <p:spPr>
            <a:xfrm>
              <a:off x="-3786437" y="5712712"/>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900" b="1" cap="all" baseline="0" noProof="0" dirty="0">
                  <a:solidFill>
                    <a:srgbClr val="211F26"/>
                  </a:solidFill>
                  <a:latin typeface="Calibri" panose="020F0502020204030204" pitchFamily="34" charset="0"/>
                  <a:cs typeface="Calibri" panose="020F0502020204030204" pitchFamily="34" charset="0"/>
                </a:rPr>
                <a:t>MEER WETEN?</a:t>
              </a:r>
              <a:br>
                <a:rPr lang="nl-NL" sz="900" b="1" cap="all" baseline="0" noProof="0" dirty="0">
                  <a:solidFill>
                    <a:srgbClr val="211F26"/>
                  </a:solidFill>
                  <a:latin typeface="Calibri" panose="020F0502020204030204" pitchFamily="34" charset="0"/>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900" b="1" cap="all" baseline="0" noProof="0" dirty="0">
                  <a:solidFill>
                    <a:srgbClr val="211F26"/>
                  </a:solidFill>
                  <a:latin typeface="Calibri" panose="020F0502020204030204" pitchFamily="34" charset="0"/>
                  <a:cs typeface="Calibri" panose="020F0502020204030204" pitchFamily="34" charset="0"/>
                </a:rPr>
                <a:t> 'SLIDEBUILDER’ </a:t>
              </a:r>
              <a:r>
                <a:rPr lang="nl-NL" sz="9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900" kern="1200" cap="none" baseline="0" noProof="0" dirty="0">
                  <a:solidFill>
                    <a:srgbClr val="211F26"/>
                  </a:solidFill>
                  <a:latin typeface="Calibri" panose="020F0502020204030204" pitchFamily="34" charset="0"/>
                  <a:ea typeface="+mn-ea"/>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9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32" name="ICOON_info">
              <a:extLst>
                <a:ext uri="{FF2B5EF4-FFF2-40B4-BE49-F238E27FC236}">
                  <a16:creationId xmlns:a16="http://schemas.microsoft.com/office/drawing/2014/main" id="{B4C9A412-A7F5-4627-A7E6-665A0F7575D1}"/>
                </a:ext>
              </a:extLst>
            </p:cNvPr>
            <p:cNvGrpSpPr/>
            <p:nvPr userDrawn="1"/>
          </p:nvGrpSpPr>
          <p:grpSpPr>
            <a:xfrm>
              <a:off x="-376736" y="5589737"/>
              <a:ext cx="283685" cy="283685"/>
              <a:chOff x="-510741" y="5913713"/>
              <a:chExt cx="267555" cy="267555"/>
            </a:xfrm>
          </p:grpSpPr>
          <p:sp>
            <p:nvSpPr>
              <p:cNvPr id="39" name="Ovaal 38">
                <a:extLst>
                  <a:ext uri="{FF2B5EF4-FFF2-40B4-BE49-F238E27FC236}">
                    <a16:creationId xmlns:a16="http://schemas.microsoft.com/office/drawing/2014/main" id="{63CB7E5A-4BF3-4C62-AF1C-3F893F88224B}"/>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450"/>
                  </a:spcBef>
                  <a:spcAft>
                    <a:spcPts val="450"/>
                  </a:spcAft>
                </a:pPr>
                <a:endParaRPr lang="nl-NL" sz="1200" cap="all" baseline="0" noProof="0" dirty="0">
                  <a:latin typeface="Calibri" panose="020F0502020204030204" pitchFamily="34" charset="0"/>
                  <a:cs typeface="Calibri" panose="020F0502020204030204" pitchFamily="34" charset="0"/>
                </a:endParaRPr>
              </a:p>
            </p:txBody>
          </p:sp>
          <p:sp>
            <p:nvSpPr>
              <p:cNvPr id="40" name="Graphic 163" descr="Informatie">
                <a:extLst>
                  <a:ext uri="{FF2B5EF4-FFF2-40B4-BE49-F238E27FC236}">
                    <a16:creationId xmlns:a16="http://schemas.microsoft.com/office/drawing/2014/main" id="{2B1D4039-4439-47E5-B007-41412BAC7F30}"/>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1500" noProof="0" dirty="0">
                  <a:solidFill>
                    <a:srgbClr val="211F26"/>
                  </a:solidFill>
                  <a:latin typeface="Calibri" panose="020F0502020204030204" pitchFamily="34" charset="0"/>
                  <a:cs typeface="Calibri" panose="020F0502020204030204" pitchFamily="34" charset="0"/>
                </a:endParaRPr>
              </a:p>
            </p:txBody>
          </p:sp>
        </p:grpSp>
        <p:grpSp>
          <p:nvGrpSpPr>
            <p:cNvPr id="33" name="Groep 32">
              <a:extLst>
                <a:ext uri="{FF2B5EF4-FFF2-40B4-BE49-F238E27FC236}">
                  <a16:creationId xmlns:a16="http://schemas.microsoft.com/office/drawing/2014/main" id="{238DB9BC-A1D4-419D-8D90-0E83DBCA76F0}"/>
                </a:ext>
              </a:extLst>
            </p:cNvPr>
            <p:cNvGrpSpPr/>
            <p:nvPr userDrawn="1"/>
          </p:nvGrpSpPr>
          <p:grpSpPr>
            <a:xfrm>
              <a:off x="-938434" y="5838366"/>
              <a:ext cx="627798" cy="576693"/>
              <a:chOff x="-938434" y="4570310"/>
              <a:chExt cx="627798" cy="576693"/>
            </a:xfrm>
          </p:grpSpPr>
          <p:grpSp>
            <p:nvGrpSpPr>
              <p:cNvPr id="34" name="Inspireren">
                <a:extLst>
                  <a:ext uri="{FF2B5EF4-FFF2-40B4-BE49-F238E27FC236}">
                    <a16:creationId xmlns:a16="http://schemas.microsoft.com/office/drawing/2014/main" id="{3673B97E-4765-44E6-9848-EA4ACABA3934}"/>
                  </a:ext>
                </a:extLst>
              </p:cNvPr>
              <p:cNvGrpSpPr>
                <a:grpSpLocks noChangeAspect="1"/>
              </p:cNvGrpSpPr>
              <p:nvPr userDrawn="1"/>
            </p:nvGrpSpPr>
            <p:grpSpPr bwMode="auto">
              <a:xfrm>
                <a:off x="-716116" y="4570310"/>
                <a:ext cx="169778" cy="242385"/>
                <a:chOff x="4768" y="2783"/>
                <a:chExt cx="788" cy="1125"/>
              </a:xfrm>
              <a:gradFill>
                <a:gsLst>
                  <a:gs pos="0">
                    <a:srgbClr val="9D9FA1"/>
                  </a:gs>
                  <a:gs pos="70000">
                    <a:srgbClr val="211F26"/>
                  </a:gs>
                </a:gsLst>
                <a:lin ang="2700000" scaled="0"/>
              </a:gradFill>
            </p:grpSpPr>
            <p:sp>
              <p:nvSpPr>
                <p:cNvPr id="36" name="Freeform 12">
                  <a:extLst>
                    <a:ext uri="{FF2B5EF4-FFF2-40B4-BE49-F238E27FC236}">
                      <a16:creationId xmlns:a16="http://schemas.microsoft.com/office/drawing/2014/main" id="{DFAE10D8-BE97-4848-BD61-AFA7564F0169}"/>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37" name="Freeform 13">
                  <a:extLst>
                    <a:ext uri="{FF2B5EF4-FFF2-40B4-BE49-F238E27FC236}">
                      <a16:creationId xmlns:a16="http://schemas.microsoft.com/office/drawing/2014/main" id="{0A1C0FFD-5AEF-4DF9-A35D-2A8A20B8CC77}"/>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38" name="Freeform 14">
                  <a:extLst>
                    <a:ext uri="{FF2B5EF4-FFF2-40B4-BE49-F238E27FC236}">
                      <a16:creationId xmlns:a16="http://schemas.microsoft.com/office/drawing/2014/main" id="{4F75F73A-F8D2-4137-9DC1-91B9411E975B}"/>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grpSp>
          <p:sp>
            <p:nvSpPr>
              <p:cNvPr id="35" name="Tekstvak 34">
                <a:extLst>
                  <a:ext uri="{FF2B5EF4-FFF2-40B4-BE49-F238E27FC236}">
                    <a16:creationId xmlns:a16="http://schemas.microsoft.com/office/drawing/2014/main" id="{DDE1FE3D-6316-4F29-A1B8-8551FD148AFD}"/>
                  </a:ext>
                </a:extLst>
              </p:cNvPr>
              <p:cNvSpPr txBox="1"/>
              <p:nvPr userDrawn="1"/>
            </p:nvSpPr>
            <p:spPr>
              <a:xfrm>
                <a:off x="-938434" y="4824764"/>
                <a:ext cx="627798" cy="322239"/>
              </a:xfrm>
              <a:prstGeom prst="rect">
                <a:avLst/>
              </a:prstGeom>
              <a:noFill/>
            </p:spPr>
            <p:txBody>
              <a:bodyPr wrap="square" lIns="0" tIns="0" rIns="0" bIns="0" rtlCol="0" anchor="ctr">
                <a:noAutofit/>
              </a:bodyPr>
              <a:lstStyle/>
              <a:p>
                <a:pPr marL="0" marR="0" lvl="0" indent="0" algn="ctr" defTabSz="685800" rtl="0"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sp>
        <p:nvSpPr>
          <p:cNvPr id="6" name="- INFO">
            <a:extLst>
              <a:ext uri="{FF2B5EF4-FFF2-40B4-BE49-F238E27FC236}">
                <a16:creationId xmlns:a16="http://schemas.microsoft.com/office/drawing/2014/main" id="{B10543DB-D9D8-47C4-865B-BE11B7029992}"/>
              </a:ext>
            </a:extLst>
          </p:cNvPr>
          <p:cNvSpPr txBox="1"/>
          <p:nvPr userDrawn="1"/>
        </p:nvSpPr>
        <p:spPr>
          <a:xfrm>
            <a:off x="-5489" y="-273569"/>
            <a:ext cx="9134475" cy="148842"/>
          </a:xfrm>
          <a:prstGeom prst="rect">
            <a:avLst/>
          </a:prstGeom>
          <a:noFill/>
        </p:spPr>
        <p:txBody>
          <a:bodyPr wrap="square" lIns="0" tIns="0" rIns="0" bIns="0" rtlCol="0" anchor="ctr" anchorCtr="0">
            <a:noAutofit/>
          </a:bodyPr>
          <a:lstStyle/>
          <a:p>
            <a:pPr algn="l"/>
            <a:r>
              <a:rPr lang="nl-NL" sz="1050" b="1" cap="all" spc="0" baseline="0" dirty="0">
                <a:solidFill>
                  <a:sysClr val="windowText" lastClr="000000"/>
                </a:solidFill>
                <a:latin typeface="+mn-lt"/>
                <a:cs typeface="Calibri" panose="020F0502020204030204" pitchFamily="34" charset="0"/>
              </a:rPr>
              <a:t>Menu [6x]</a:t>
            </a:r>
          </a:p>
        </p:txBody>
      </p:sp>
      <p:sp>
        <p:nvSpPr>
          <p:cNvPr id="17" name="Freeform: Shape 16">
            <a:extLst>
              <a:ext uri="{FF2B5EF4-FFF2-40B4-BE49-F238E27FC236}">
                <a16:creationId xmlns:a16="http://schemas.microsoft.com/office/drawing/2014/main" id="{3C13F1D3-4E0C-419D-839F-94E57C44FAC1}"/>
              </a:ext>
            </a:extLst>
          </p:cNvPr>
          <p:cNvSpPr/>
          <p:nvPr userDrawn="1"/>
        </p:nvSpPr>
        <p:spPr>
          <a:xfrm>
            <a:off x="-5579" y="0"/>
            <a:ext cx="9164789" cy="5143500"/>
          </a:xfrm>
          <a:custGeom>
            <a:avLst/>
            <a:gdLst>
              <a:gd name="connsiteX0" fmla="*/ 0 w 12196238"/>
              <a:gd name="connsiteY0" fmla="*/ 0 h 6858000"/>
              <a:gd name="connsiteX1" fmla="*/ 5960538 w 12196238"/>
              <a:gd name="connsiteY1" fmla="*/ 0 h 6858000"/>
              <a:gd name="connsiteX2" fmla="*/ 6556141 w 12196238"/>
              <a:gd name="connsiteY2" fmla="*/ 0 h 6858000"/>
              <a:gd name="connsiteX3" fmla="*/ 12196238 w 12196238"/>
              <a:gd name="connsiteY3" fmla="*/ 0 h 6858000"/>
              <a:gd name="connsiteX4" fmla="*/ 12196238 w 12196238"/>
              <a:gd name="connsiteY4" fmla="*/ 3753432 h 6858000"/>
              <a:gd name="connsiteX5" fmla="*/ 12196238 w 12196238"/>
              <a:gd name="connsiteY5" fmla="*/ 4800600 h 6858000"/>
              <a:gd name="connsiteX6" fmla="*/ 12196238 w 12196238"/>
              <a:gd name="connsiteY6" fmla="*/ 6858000 h 6858000"/>
              <a:gd name="connsiteX7" fmla="*/ 4378255 w 12196238"/>
              <a:gd name="connsiteY7" fmla="*/ 6858000 h 6858000"/>
              <a:gd name="connsiteX8" fmla="*/ 4263277 w 12196238"/>
              <a:gd name="connsiteY8" fmla="*/ 6745432 h 6858000"/>
              <a:gd name="connsiteX9" fmla="*/ 824071 w 12196238"/>
              <a:gd name="connsiteY9" fmla="*/ 2775566 h 6858000"/>
              <a:gd name="connsiteX10" fmla="*/ 0 w 12196238"/>
              <a:gd name="connsiteY10" fmla="*/ 2880664 h 6858000"/>
              <a:gd name="connsiteX0" fmla="*/ 0 w 12196238"/>
              <a:gd name="connsiteY0" fmla="*/ 0 h 6858000"/>
              <a:gd name="connsiteX1" fmla="*/ 5960538 w 12196238"/>
              <a:gd name="connsiteY1" fmla="*/ 0 h 6858000"/>
              <a:gd name="connsiteX2" fmla="*/ 6556141 w 12196238"/>
              <a:gd name="connsiteY2" fmla="*/ 0 h 6858000"/>
              <a:gd name="connsiteX3" fmla="*/ 12196238 w 12196238"/>
              <a:gd name="connsiteY3" fmla="*/ 0 h 6858000"/>
              <a:gd name="connsiteX4" fmla="*/ 12196238 w 12196238"/>
              <a:gd name="connsiteY4" fmla="*/ 3753432 h 6858000"/>
              <a:gd name="connsiteX5" fmla="*/ 12196238 w 12196238"/>
              <a:gd name="connsiteY5" fmla="*/ 4800600 h 6858000"/>
              <a:gd name="connsiteX6" fmla="*/ 12196238 w 12196238"/>
              <a:gd name="connsiteY6" fmla="*/ 6858000 h 6858000"/>
              <a:gd name="connsiteX7" fmla="*/ 4378255 w 12196238"/>
              <a:gd name="connsiteY7" fmla="*/ 6858000 h 6858000"/>
              <a:gd name="connsiteX8" fmla="*/ 4263277 w 12196238"/>
              <a:gd name="connsiteY8" fmla="*/ 6745432 h 6858000"/>
              <a:gd name="connsiteX9" fmla="*/ 938371 w 12196238"/>
              <a:gd name="connsiteY9" fmla="*/ 4408423 h 6858000"/>
              <a:gd name="connsiteX10" fmla="*/ 0 w 12196238"/>
              <a:gd name="connsiteY10" fmla="*/ 2880664 h 6858000"/>
              <a:gd name="connsiteX11" fmla="*/ 0 w 12196238"/>
              <a:gd name="connsiteY11" fmla="*/ 0 h 6858000"/>
              <a:gd name="connsiteX0" fmla="*/ 0 w 12196238"/>
              <a:gd name="connsiteY0" fmla="*/ 0 h 6858000"/>
              <a:gd name="connsiteX1" fmla="*/ 5960538 w 12196238"/>
              <a:gd name="connsiteY1" fmla="*/ 0 h 6858000"/>
              <a:gd name="connsiteX2" fmla="*/ 6556141 w 12196238"/>
              <a:gd name="connsiteY2" fmla="*/ 0 h 6858000"/>
              <a:gd name="connsiteX3" fmla="*/ 12196238 w 12196238"/>
              <a:gd name="connsiteY3" fmla="*/ 0 h 6858000"/>
              <a:gd name="connsiteX4" fmla="*/ 12196238 w 12196238"/>
              <a:gd name="connsiteY4" fmla="*/ 3753432 h 6858000"/>
              <a:gd name="connsiteX5" fmla="*/ 12196238 w 12196238"/>
              <a:gd name="connsiteY5" fmla="*/ 4800600 h 6858000"/>
              <a:gd name="connsiteX6" fmla="*/ 12196238 w 12196238"/>
              <a:gd name="connsiteY6" fmla="*/ 6858000 h 6858000"/>
              <a:gd name="connsiteX7" fmla="*/ 4378255 w 12196238"/>
              <a:gd name="connsiteY7" fmla="*/ 6858000 h 6858000"/>
              <a:gd name="connsiteX8" fmla="*/ 4263277 w 12196238"/>
              <a:gd name="connsiteY8" fmla="*/ 6745432 h 6858000"/>
              <a:gd name="connsiteX9" fmla="*/ 0 w 12196238"/>
              <a:gd name="connsiteY9" fmla="*/ 2880664 h 6858000"/>
              <a:gd name="connsiteX10" fmla="*/ 0 w 12196238"/>
              <a:gd name="connsiteY10" fmla="*/ 0 h 6858000"/>
              <a:gd name="connsiteX0" fmla="*/ 0 w 12196238"/>
              <a:gd name="connsiteY0" fmla="*/ 0 h 6858000"/>
              <a:gd name="connsiteX1" fmla="*/ 5960538 w 12196238"/>
              <a:gd name="connsiteY1" fmla="*/ 0 h 6858000"/>
              <a:gd name="connsiteX2" fmla="*/ 6556141 w 12196238"/>
              <a:gd name="connsiteY2" fmla="*/ 0 h 6858000"/>
              <a:gd name="connsiteX3" fmla="*/ 12196238 w 12196238"/>
              <a:gd name="connsiteY3" fmla="*/ 0 h 6858000"/>
              <a:gd name="connsiteX4" fmla="*/ 12196238 w 12196238"/>
              <a:gd name="connsiteY4" fmla="*/ 3753432 h 6858000"/>
              <a:gd name="connsiteX5" fmla="*/ 12196238 w 12196238"/>
              <a:gd name="connsiteY5" fmla="*/ 4800600 h 6858000"/>
              <a:gd name="connsiteX6" fmla="*/ 12196238 w 12196238"/>
              <a:gd name="connsiteY6" fmla="*/ 6858000 h 6858000"/>
              <a:gd name="connsiteX7" fmla="*/ 4378255 w 12196238"/>
              <a:gd name="connsiteY7" fmla="*/ 6858000 h 6858000"/>
              <a:gd name="connsiteX8" fmla="*/ 4263277 w 12196238"/>
              <a:gd name="connsiteY8" fmla="*/ 6745432 h 6858000"/>
              <a:gd name="connsiteX9" fmla="*/ 0 w 12196238"/>
              <a:gd name="connsiteY9" fmla="*/ 2880664 h 6858000"/>
              <a:gd name="connsiteX10" fmla="*/ 0 w 12196238"/>
              <a:gd name="connsiteY10" fmla="*/ 0 h 6858000"/>
              <a:gd name="connsiteX0" fmla="*/ 0 w 12196238"/>
              <a:gd name="connsiteY0" fmla="*/ 0 h 6858000"/>
              <a:gd name="connsiteX1" fmla="*/ 5960538 w 12196238"/>
              <a:gd name="connsiteY1" fmla="*/ 0 h 6858000"/>
              <a:gd name="connsiteX2" fmla="*/ 6556141 w 12196238"/>
              <a:gd name="connsiteY2" fmla="*/ 0 h 6858000"/>
              <a:gd name="connsiteX3" fmla="*/ 12196238 w 12196238"/>
              <a:gd name="connsiteY3" fmla="*/ 0 h 6858000"/>
              <a:gd name="connsiteX4" fmla="*/ 12196238 w 12196238"/>
              <a:gd name="connsiteY4" fmla="*/ 3753432 h 6858000"/>
              <a:gd name="connsiteX5" fmla="*/ 12196238 w 12196238"/>
              <a:gd name="connsiteY5" fmla="*/ 4800600 h 6858000"/>
              <a:gd name="connsiteX6" fmla="*/ 12196238 w 12196238"/>
              <a:gd name="connsiteY6" fmla="*/ 6858000 h 6858000"/>
              <a:gd name="connsiteX7" fmla="*/ 4378255 w 12196238"/>
              <a:gd name="connsiteY7" fmla="*/ 6858000 h 6858000"/>
              <a:gd name="connsiteX8" fmla="*/ 4263277 w 12196238"/>
              <a:gd name="connsiteY8" fmla="*/ 6745432 h 6858000"/>
              <a:gd name="connsiteX9" fmla="*/ 0 w 12196238"/>
              <a:gd name="connsiteY9" fmla="*/ 2880664 h 6858000"/>
              <a:gd name="connsiteX10" fmla="*/ 0 w 12196238"/>
              <a:gd name="connsiteY10" fmla="*/ 0 h 6858000"/>
              <a:gd name="connsiteX0" fmla="*/ 0 w 12196238"/>
              <a:gd name="connsiteY0" fmla="*/ 0 h 6858000"/>
              <a:gd name="connsiteX1" fmla="*/ 5960538 w 12196238"/>
              <a:gd name="connsiteY1" fmla="*/ 0 h 6858000"/>
              <a:gd name="connsiteX2" fmla="*/ 6556141 w 12196238"/>
              <a:gd name="connsiteY2" fmla="*/ 0 h 6858000"/>
              <a:gd name="connsiteX3" fmla="*/ 12196238 w 12196238"/>
              <a:gd name="connsiteY3" fmla="*/ 0 h 6858000"/>
              <a:gd name="connsiteX4" fmla="*/ 12196238 w 12196238"/>
              <a:gd name="connsiteY4" fmla="*/ 3753432 h 6858000"/>
              <a:gd name="connsiteX5" fmla="*/ 12196238 w 12196238"/>
              <a:gd name="connsiteY5" fmla="*/ 4800600 h 6858000"/>
              <a:gd name="connsiteX6" fmla="*/ 12196238 w 12196238"/>
              <a:gd name="connsiteY6" fmla="*/ 6858000 h 6858000"/>
              <a:gd name="connsiteX7" fmla="*/ 4378255 w 12196238"/>
              <a:gd name="connsiteY7" fmla="*/ 6858000 h 6858000"/>
              <a:gd name="connsiteX8" fmla="*/ 4263277 w 12196238"/>
              <a:gd name="connsiteY8" fmla="*/ 6745432 h 6858000"/>
              <a:gd name="connsiteX9" fmla="*/ 0 w 12196238"/>
              <a:gd name="connsiteY9" fmla="*/ 2880664 h 6858000"/>
              <a:gd name="connsiteX10" fmla="*/ 0 w 12196238"/>
              <a:gd name="connsiteY10" fmla="*/ 0 h 6858000"/>
              <a:gd name="connsiteX0" fmla="*/ 0 w 12196238"/>
              <a:gd name="connsiteY0" fmla="*/ 0 h 6858000"/>
              <a:gd name="connsiteX1" fmla="*/ 5960538 w 12196238"/>
              <a:gd name="connsiteY1" fmla="*/ 0 h 6858000"/>
              <a:gd name="connsiteX2" fmla="*/ 6556141 w 12196238"/>
              <a:gd name="connsiteY2" fmla="*/ 0 h 6858000"/>
              <a:gd name="connsiteX3" fmla="*/ 12196238 w 12196238"/>
              <a:gd name="connsiteY3" fmla="*/ 0 h 6858000"/>
              <a:gd name="connsiteX4" fmla="*/ 12196238 w 12196238"/>
              <a:gd name="connsiteY4" fmla="*/ 3753432 h 6858000"/>
              <a:gd name="connsiteX5" fmla="*/ 12196238 w 12196238"/>
              <a:gd name="connsiteY5" fmla="*/ 4800600 h 6858000"/>
              <a:gd name="connsiteX6" fmla="*/ 12196238 w 12196238"/>
              <a:gd name="connsiteY6" fmla="*/ 6858000 h 6858000"/>
              <a:gd name="connsiteX7" fmla="*/ 4378255 w 12196238"/>
              <a:gd name="connsiteY7" fmla="*/ 6858000 h 6858000"/>
              <a:gd name="connsiteX8" fmla="*/ 4263277 w 12196238"/>
              <a:gd name="connsiteY8" fmla="*/ 6745432 h 6858000"/>
              <a:gd name="connsiteX9" fmla="*/ 0 w 12196238"/>
              <a:gd name="connsiteY9" fmla="*/ 2880664 h 6858000"/>
              <a:gd name="connsiteX10" fmla="*/ 0 w 12196238"/>
              <a:gd name="connsiteY10" fmla="*/ 0 h 6858000"/>
              <a:gd name="connsiteX0" fmla="*/ 0 w 12196238"/>
              <a:gd name="connsiteY0" fmla="*/ 0 h 6858000"/>
              <a:gd name="connsiteX1" fmla="*/ 5960538 w 12196238"/>
              <a:gd name="connsiteY1" fmla="*/ 0 h 6858000"/>
              <a:gd name="connsiteX2" fmla="*/ 6556141 w 12196238"/>
              <a:gd name="connsiteY2" fmla="*/ 0 h 6858000"/>
              <a:gd name="connsiteX3" fmla="*/ 12196238 w 12196238"/>
              <a:gd name="connsiteY3" fmla="*/ 0 h 6858000"/>
              <a:gd name="connsiteX4" fmla="*/ 12196238 w 12196238"/>
              <a:gd name="connsiteY4" fmla="*/ 3753432 h 6858000"/>
              <a:gd name="connsiteX5" fmla="*/ 12196238 w 12196238"/>
              <a:gd name="connsiteY5" fmla="*/ 4800600 h 6858000"/>
              <a:gd name="connsiteX6" fmla="*/ 12196238 w 12196238"/>
              <a:gd name="connsiteY6" fmla="*/ 6858000 h 6858000"/>
              <a:gd name="connsiteX7" fmla="*/ 4378255 w 12196238"/>
              <a:gd name="connsiteY7" fmla="*/ 6858000 h 6858000"/>
              <a:gd name="connsiteX8" fmla="*/ 4263277 w 12196238"/>
              <a:gd name="connsiteY8" fmla="*/ 6745432 h 6858000"/>
              <a:gd name="connsiteX9" fmla="*/ 0 w 12196238"/>
              <a:gd name="connsiteY9" fmla="*/ 2880664 h 6858000"/>
              <a:gd name="connsiteX10" fmla="*/ 0 w 12196238"/>
              <a:gd name="connsiteY10" fmla="*/ 0 h 6858000"/>
              <a:gd name="connsiteX0" fmla="*/ 0 w 12196238"/>
              <a:gd name="connsiteY0" fmla="*/ 0 h 6858000"/>
              <a:gd name="connsiteX1" fmla="*/ 5960538 w 12196238"/>
              <a:gd name="connsiteY1" fmla="*/ 0 h 6858000"/>
              <a:gd name="connsiteX2" fmla="*/ 6556141 w 12196238"/>
              <a:gd name="connsiteY2" fmla="*/ 0 h 6858000"/>
              <a:gd name="connsiteX3" fmla="*/ 12196238 w 12196238"/>
              <a:gd name="connsiteY3" fmla="*/ 0 h 6858000"/>
              <a:gd name="connsiteX4" fmla="*/ 12196238 w 12196238"/>
              <a:gd name="connsiteY4" fmla="*/ 3753432 h 6858000"/>
              <a:gd name="connsiteX5" fmla="*/ 12196238 w 12196238"/>
              <a:gd name="connsiteY5" fmla="*/ 4800600 h 6858000"/>
              <a:gd name="connsiteX6" fmla="*/ 12196238 w 12196238"/>
              <a:gd name="connsiteY6" fmla="*/ 6858000 h 6858000"/>
              <a:gd name="connsiteX7" fmla="*/ 4378255 w 12196238"/>
              <a:gd name="connsiteY7" fmla="*/ 6858000 h 6858000"/>
              <a:gd name="connsiteX8" fmla="*/ 4263277 w 12196238"/>
              <a:gd name="connsiteY8" fmla="*/ 6745432 h 6858000"/>
              <a:gd name="connsiteX9" fmla="*/ 0 w 12196238"/>
              <a:gd name="connsiteY9" fmla="*/ 2880664 h 6858000"/>
              <a:gd name="connsiteX10" fmla="*/ 0 w 12196238"/>
              <a:gd name="connsiteY10" fmla="*/ 0 h 6858000"/>
              <a:gd name="connsiteX0" fmla="*/ 0 w 12196238"/>
              <a:gd name="connsiteY0" fmla="*/ 0 h 6858000"/>
              <a:gd name="connsiteX1" fmla="*/ 5960538 w 12196238"/>
              <a:gd name="connsiteY1" fmla="*/ 0 h 6858000"/>
              <a:gd name="connsiteX2" fmla="*/ 6556141 w 12196238"/>
              <a:gd name="connsiteY2" fmla="*/ 0 h 6858000"/>
              <a:gd name="connsiteX3" fmla="*/ 12196238 w 12196238"/>
              <a:gd name="connsiteY3" fmla="*/ 0 h 6858000"/>
              <a:gd name="connsiteX4" fmla="*/ 12196238 w 12196238"/>
              <a:gd name="connsiteY4" fmla="*/ 3753432 h 6858000"/>
              <a:gd name="connsiteX5" fmla="*/ 12196238 w 12196238"/>
              <a:gd name="connsiteY5" fmla="*/ 4800600 h 6858000"/>
              <a:gd name="connsiteX6" fmla="*/ 12196238 w 12196238"/>
              <a:gd name="connsiteY6" fmla="*/ 6858000 h 6858000"/>
              <a:gd name="connsiteX7" fmla="*/ 4378255 w 12196238"/>
              <a:gd name="connsiteY7" fmla="*/ 6858000 h 6858000"/>
              <a:gd name="connsiteX8" fmla="*/ 4263277 w 12196238"/>
              <a:gd name="connsiteY8" fmla="*/ 6745432 h 6858000"/>
              <a:gd name="connsiteX9" fmla="*/ 0 w 12196238"/>
              <a:gd name="connsiteY9" fmla="*/ 2880664 h 6858000"/>
              <a:gd name="connsiteX10" fmla="*/ 0 w 12196238"/>
              <a:gd name="connsiteY10" fmla="*/ 0 h 6858000"/>
              <a:gd name="connsiteX0" fmla="*/ 16042 w 12212280"/>
              <a:gd name="connsiteY0" fmla="*/ 0 h 6858000"/>
              <a:gd name="connsiteX1" fmla="*/ 5976580 w 12212280"/>
              <a:gd name="connsiteY1" fmla="*/ 0 h 6858000"/>
              <a:gd name="connsiteX2" fmla="*/ 6572183 w 12212280"/>
              <a:gd name="connsiteY2" fmla="*/ 0 h 6858000"/>
              <a:gd name="connsiteX3" fmla="*/ 12212280 w 12212280"/>
              <a:gd name="connsiteY3" fmla="*/ 0 h 6858000"/>
              <a:gd name="connsiteX4" fmla="*/ 12212280 w 12212280"/>
              <a:gd name="connsiteY4" fmla="*/ 3753432 h 6858000"/>
              <a:gd name="connsiteX5" fmla="*/ 12212280 w 12212280"/>
              <a:gd name="connsiteY5" fmla="*/ 4800600 h 6858000"/>
              <a:gd name="connsiteX6" fmla="*/ 12212280 w 12212280"/>
              <a:gd name="connsiteY6" fmla="*/ 6858000 h 6858000"/>
              <a:gd name="connsiteX7" fmla="*/ 4394297 w 12212280"/>
              <a:gd name="connsiteY7" fmla="*/ 6858000 h 6858000"/>
              <a:gd name="connsiteX8" fmla="*/ 4279319 w 12212280"/>
              <a:gd name="connsiteY8" fmla="*/ 6745432 h 6858000"/>
              <a:gd name="connsiteX9" fmla="*/ 0 w 12212280"/>
              <a:gd name="connsiteY9" fmla="*/ 3426095 h 6858000"/>
              <a:gd name="connsiteX10" fmla="*/ 16042 w 12212280"/>
              <a:gd name="connsiteY10" fmla="*/ 0 h 6858000"/>
              <a:gd name="connsiteX0" fmla="*/ 16042 w 12212280"/>
              <a:gd name="connsiteY0" fmla="*/ 0 h 6858000"/>
              <a:gd name="connsiteX1" fmla="*/ 5976580 w 12212280"/>
              <a:gd name="connsiteY1" fmla="*/ 0 h 6858000"/>
              <a:gd name="connsiteX2" fmla="*/ 6572183 w 12212280"/>
              <a:gd name="connsiteY2" fmla="*/ 0 h 6858000"/>
              <a:gd name="connsiteX3" fmla="*/ 12212280 w 12212280"/>
              <a:gd name="connsiteY3" fmla="*/ 0 h 6858000"/>
              <a:gd name="connsiteX4" fmla="*/ 12212280 w 12212280"/>
              <a:gd name="connsiteY4" fmla="*/ 3753432 h 6858000"/>
              <a:gd name="connsiteX5" fmla="*/ 12212280 w 12212280"/>
              <a:gd name="connsiteY5" fmla="*/ 4800600 h 6858000"/>
              <a:gd name="connsiteX6" fmla="*/ 12212280 w 12212280"/>
              <a:gd name="connsiteY6" fmla="*/ 6858000 h 6858000"/>
              <a:gd name="connsiteX7" fmla="*/ 4394297 w 12212280"/>
              <a:gd name="connsiteY7" fmla="*/ 6858000 h 6858000"/>
              <a:gd name="connsiteX8" fmla="*/ 4279319 w 12212280"/>
              <a:gd name="connsiteY8" fmla="*/ 6745432 h 6858000"/>
              <a:gd name="connsiteX9" fmla="*/ 0 w 12212280"/>
              <a:gd name="connsiteY9" fmla="*/ 3426095 h 6858000"/>
              <a:gd name="connsiteX10" fmla="*/ 16042 w 12212280"/>
              <a:gd name="connsiteY10" fmla="*/ 0 h 6858000"/>
              <a:gd name="connsiteX0" fmla="*/ 16042 w 12212280"/>
              <a:gd name="connsiteY0" fmla="*/ 0 h 6858000"/>
              <a:gd name="connsiteX1" fmla="*/ 5976580 w 12212280"/>
              <a:gd name="connsiteY1" fmla="*/ 0 h 6858000"/>
              <a:gd name="connsiteX2" fmla="*/ 6572183 w 12212280"/>
              <a:gd name="connsiteY2" fmla="*/ 0 h 6858000"/>
              <a:gd name="connsiteX3" fmla="*/ 12212280 w 12212280"/>
              <a:gd name="connsiteY3" fmla="*/ 0 h 6858000"/>
              <a:gd name="connsiteX4" fmla="*/ 12212280 w 12212280"/>
              <a:gd name="connsiteY4" fmla="*/ 3753432 h 6858000"/>
              <a:gd name="connsiteX5" fmla="*/ 12212280 w 12212280"/>
              <a:gd name="connsiteY5" fmla="*/ 4800600 h 6858000"/>
              <a:gd name="connsiteX6" fmla="*/ 12212280 w 12212280"/>
              <a:gd name="connsiteY6" fmla="*/ 6858000 h 6858000"/>
              <a:gd name="connsiteX7" fmla="*/ 4394297 w 12212280"/>
              <a:gd name="connsiteY7" fmla="*/ 6858000 h 6858000"/>
              <a:gd name="connsiteX8" fmla="*/ 4279319 w 12212280"/>
              <a:gd name="connsiteY8" fmla="*/ 6745432 h 6858000"/>
              <a:gd name="connsiteX9" fmla="*/ 0 w 12212280"/>
              <a:gd name="connsiteY9" fmla="*/ 3426095 h 6858000"/>
              <a:gd name="connsiteX10" fmla="*/ 16042 w 12212280"/>
              <a:gd name="connsiteY10" fmla="*/ 0 h 6858000"/>
              <a:gd name="connsiteX0" fmla="*/ 16042 w 12212280"/>
              <a:gd name="connsiteY0" fmla="*/ 0 h 6858000"/>
              <a:gd name="connsiteX1" fmla="*/ 5976580 w 12212280"/>
              <a:gd name="connsiteY1" fmla="*/ 0 h 6858000"/>
              <a:gd name="connsiteX2" fmla="*/ 6572183 w 12212280"/>
              <a:gd name="connsiteY2" fmla="*/ 0 h 6858000"/>
              <a:gd name="connsiteX3" fmla="*/ 12212280 w 12212280"/>
              <a:gd name="connsiteY3" fmla="*/ 0 h 6858000"/>
              <a:gd name="connsiteX4" fmla="*/ 12212280 w 12212280"/>
              <a:gd name="connsiteY4" fmla="*/ 3753432 h 6858000"/>
              <a:gd name="connsiteX5" fmla="*/ 12212280 w 12212280"/>
              <a:gd name="connsiteY5" fmla="*/ 4800600 h 6858000"/>
              <a:gd name="connsiteX6" fmla="*/ 12212280 w 12212280"/>
              <a:gd name="connsiteY6" fmla="*/ 6858000 h 6858000"/>
              <a:gd name="connsiteX7" fmla="*/ 4394297 w 12212280"/>
              <a:gd name="connsiteY7" fmla="*/ 6858000 h 6858000"/>
              <a:gd name="connsiteX8" fmla="*/ 4279319 w 12212280"/>
              <a:gd name="connsiteY8" fmla="*/ 6745432 h 6858000"/>
              <a:gd name="connsiteX9" fmla="*/ 0 w 12212280"/>
              <a:gd name="connsiteY9" fmla="*/ 3426095 h 6858000"/>
              <a:gd name="connsiteX10" fmla="*/ 16042 w 12212280"/>
              <a:gd name="connsiteY10" fmla="*/ 0 h 6858000"/>
              <a:gd name="connsiteX0" fmla="*/ 16042 w 12212280"/>
              <a:gd name="connsiteY0" fmla="*/ 0 h 6858000"/>
              <a:gd name="connsiteX1" fmla="*/ 5976580 w 12212280"/>
              <a:gd name="connsiteY1" fmla="*/ 0 h 6858000"/>
              <a:gd name="connsiteX2" fmla="*/ 6572183 w 12212280"/>
              <a:gd name="connsiteY2" fmla="*/ 0 h 6858000"/>
              <a:gd name="connsiteX3" fmla="*/ 12212280 w 12212280"/>
              <a:gd name="connsiteY3" fmla="*/ 0 h 6858000"/>
              <a:gd name="connsiteX4" fmla="*/ 12212280 w 12212280"/>
              <a:gd name="connsiteY4" fmla="*/ 3753432 h 6858000"/>
              <a:gd name="connsiteX5" fmla="*/ 12212280 w 12212280"/>
              <a:gd name="connsiteY5" fmla="*/ 4800600 h 6858000"/>
              <a:gd name="connsiteX6" fmla="*/ 12212280 w 12212280"/>
              <a:gd name="connsiteY6" fmla="*/ 6858000 h 6858000"/>
              <a:gd name="connsiteX7" fmla="*/ 4394297 w 12212280"/>
              <a:gd name="connsiteY7" fmla="*/ 6858000 h 6858000"/>
              <a:gd name="connsiteX8" fmla="*/ 4279319 w 12212280"/>
              <a:gd name="connsiteY8" fmla="*/ 6745432 h 6858000"/>
              <a:gd name="connsiteX9" fmla="*/ 0 w 12212280"/>
              <a:gd name="connsiteY9" fmla="*/ 3426095 h 6858000"/>
              <a:gd name="connsiteX10" fmla="*/ 16042 w 12212280"/>
              <a:gd name="connsiteY10" fmla="*/ 0 h 6858000"/>
              <a:gd name="connsiteX0" fmla="*/ 16042 w 12212280"/>
              <a:gd name="connsiteY0" fmla="*/ 0 h 6858000"/>
              <a:gd name="connsiteX1" fmla="*/ 5976580 w 12212280"/>
              <a:gd name="connsiteY1" fmla="*/ 0 h 6858000"/>
              <a:gd name="connsiteX2" fmla="*/ 6572183 w 12212280"/>
              <a:gd name="connsiteY2" fmla="*/ 0 h 6858000"/>
              <a:gd name="connsiteX3" fmla="*/ 12212280 w 12212280"/>
              <a:gd name="connsiteY3" fmla="*/ 0 h 6858000"/>
              <a:gd name="connsiteX4" fmla="*/ 12212280 w 12212280"/>
              <a:gd name="connsiteY4" fmla="*/ 3753432 h 6858000"/>
              <a:gd name="connsiteX5" fmla="*/ 12212280 w 12212280"/>
              <a:gd name="connsiteY5" fmla="*/ 4800600 h 6858000"/>
              <a:gd name="connsiteX6" fmla="*/ 12212280 w 12212280"/>
              <a:gd name="connsiteY6" fmla="*/ 6858000 h 6858000"/>
              <a:gd name="connsiteX7" fmla="*/ 4394297 w 12212280"/>
              <a:gd name="connsiteY7" fmla="*/ 6858000 h 6858000"/>
              <a:gd name="connsiteX8" fmla="*/ 0 w 12212280"/>
              <a:gd name="connsiteY8" fmla="*/ 3426095 h 6858000"/>
              <a:gd name="connsiteX9" fmla="*/ 16042 w 12212280"/>
              <a:gd name="connsiteY9" fmla="*/ 0 h 6858000"/>
              <a:gd name="connsiteX0" fmla="*/ 16042 w 12212280"/>
              <a:gd name="connsiteY0" fmla="*/ 0 h 6858000"/>
              <a:gd name="connsiteX1" fmla="*/ 5976580 w 12212280"/>
              <a:gd name="connsiteY1" fmla="*/ 0 h 6858000"/>
              <a:gd name="connsiteX2" fmla="*/ 6572183 w 12212280"/>
              <a:gd name="connsiteY2" fmla="*/ 0 h 6858000"/>
              <a:gd name="connsiteX3" fmla="*/ 12212280 w 12212280"/>
              <a:gd name="connsiteY3" fmla="*/ 0 h 6858000"/>
              <a:gd name="connsiteX4" fmla="*/ 12212280 w 12212280"/>
              <a:gd name="connsiteY4" fmla="*/ 3753432 h 6858000"/>
              <a:gd name="connsiteX5" fmla="*/ 12212280 w 12212280"/>
              <a:gd name="connsiteY5" fmla="*/ 4800600 h 6858000"/>
              <a:gd name="connsiteX6" fmla="*/ 12212280 w 12212280"/>
              <a:gd name="connsiteY6" fmla="*/ 6858000 h 6858000"/>
              <a:gd name="connsiteX7" fmla="*/ 4384249 w 12212280"/>
              <a:gd name="connsiteY7" fmla="*/ 6858000 h 6858000"/>
              <a:gd name="connsiteX8" fmla="*/ 0 w 12212280"/>
              <a:gd name="connsiteY8" fmla="*/ 3426095 h 6858000"/>
              <a:gd name="connsiteX9" fmla="*/ 16042 w 12212280"/>
              <a:gd name="connsiteY9" fmla="*/ 0 h 6858000"/>
              <a:gd name="connsiteX0" fmla="*/ 16042 w 12212280"/>
              <a:gd name="connsiteY0" fmla="*/ 0 h 6858000"/>
              <a:gd name="connsiteX1" fmla="*/ 5976580 w 12212280"/>
              <a:gd name="connsiteY1" fmla="*/ 0 h 6858000"/>
              <a:gd name="connsiteX2" fmla="*/ 6572183 w 12212280"/>
              <a:gd name="connsiteY2" fmla="*/ 0 h 6858000"/>
              <a:gd name="connsiteX3" fmla="*/ 12212280 w 12212280"/>
              <a:gd name="connsiteY3" fmla="*/ 0 h 6858000"/>
              <a:gd name="connsiteX4" fmla="*/ 12212280 w 12212280"/>
              <a:gd name="connsiteY4" fmla="*/ 3753432 h 6858000"/>
              <a:gd name="connsiteX5" fmla="*/ 12212280 w 12212280"/>
              <a:gd name="connsiteY5" fmla="*/ 4800600 h 6858000"/>
              <a:gd name="connsiteX6" fmla="*/ 12212280 w 12212280"/>
              <a:gd name="connsiteY6" fmla="*/ 6858000 h 6858000"/>
              <a:gd name="connsiteX7" fmla="*/ 4369177 w 12212280"/>
              <a:gd name="connsiteY7" fmla="*/ 6852976 h 6858000"/>
              <a:gd name="connsiteX8" fmla="*/ 0 w 12212280"/>
              <a:gd name="connsiteY8" fmla="*/ 3426095 h 6858000"/>
              <a:gd name="connsiteX9" fmla="*/ 16042 w 12212280"/>
              <a:gd name="connsiteY9" fmla="*/ 0 h 6858000"/>
              <a:gd name="connsiteX0" fmla="*/ 16042 w 12212280"/>
              <a:gd name="connsiteY0" fmla="*/ 0 h 6858000"/>
              <a:gd name="connsiteX1" fmla="*/ 5976580 w 12212280"/>
              <a:gd name="connsiteY1" fmla="*/ 0 h 6858000"/>
              <a:gd name="connsiteX2" fmla="*/ 6572183 w 12212280"/>
              <a:gd name="connsiteY2" fmla="*/ 0 h 6858000"/>
              <a:gd name="connsiteX3" fmla="*/ 12212280 w 12212280"/>
              <a:gd name="connsiteY3" fmla="*/ 0 h 6858000"/>
              <a:gd name="connsiteX4" fmla="*/ 12212280 w 12212280"/>
              <a:gd name="connsiteY4" fmla="*/ 3753432 h 6858000"/>
              <a:gd name="connsiteX5" fmla="*/ 12212280 w 12212280"/>
              <a:gd name="connsiteY5" fmla="*/ 4800600 h 6858000"/>
              <a:gd name="connsiteX6" fmla="*/ 12212280 w 12212280"/>
              <a:gd name="connsiteY6" fmla="*/ 6858000 h 6858000"/>
              <a:gd name="connsiteX7" fmla="*/ 4374201 w 12212280"/>
              <a:gd name="connsiteY7" fmla="*/ 6858000 h 6858000"/>
              <a:gd name="connsiteX8" fmla="*/ 0 w 12212280"/>
              <a:gd name="connsiteY8" fmla="*/ 3426095 h 6858000"/>
              <a:gd name="connsiteX9" fmla="*/ 16042 w 12212280"/>
              <a:gd name="connsiteY9" fmla="*/ 0 h 6858000"/>
              <a:gd name="connsiteX0" fmla="*/ 16042 w 12212280"/>
              <a:gd name="connsiteY0" fmla="*/ 0 h 6858000"/>
              <a:gd name="connsiteX1" fmla="*/ 5976580 w 12212280"/>
              <a:gd name="connsiteY1" fmla="*/ 0 h 6858000"/>
              <a:gd name="connsiteX2" fmla="*/ 6572183 w 12212280"/>
              <a:gd name="connsiteY2" fmla="*/ 0 h 6858000"/>
              <a:gd name="connsiteX3" fmla="*/ 12212280 w 12212280"/>
              <a:gd name="connsiteY3" fmla="*/ 0 h 6858000"/>
              <a:gd name="connsiteX4" fmla="*/ 12212280 w 12212280"/>
              <a:gd name="connsiteY4" fmla="*/ 3753432 h 6858000"/>
              <a:gd name="connsiteX5" fmla="*/ 12212280 w 12212280"/>
              <a:gd name="connsiteY5" fmla="*/ 4800600 h 6858000"/>
              <a:gd name="connsiteX6" fmla="*/ 12212280 w 12212280"/>
              <a:gd name="connsiteY6" fmla="*/ 6858000 h 6858000"/>
              <a:gd name="connsiteX7" fmla="*/ 4374201 w 12212280"/>
              <a:gd name="connsiteY7" fmla="*/ 6858000 h 6858000"/>
              <a:gd name="connsiteX8" fmla="*/ 0 w 12212280"/>
              <a:gd name="connsiteY8" fmla="*/ 3426095 h 6858000"/>
              <a:gd name="connsiteX9" fmla="*/ 16042 w 12212280"/>
              <a:gd name="connsiteY9" fmla="*/ 0 h 6858000"/>
              <a:gd name="connsiteX0" fmla="*/ 1056 w 12219597"/>
              <a:gd name="connsiteY0" fmla="*/ 0 h 6858000"/>
              <a:gd name="connsiteX1" fmla="*/ 5983897 w 12219597"/>
              <a:gd name="connsiteY1" fmla="*/ 0 h 6858000"/>
              <a:gd name="connsiteX2" fmla="*/ 6579500 w 12219597"/>
              <a:gd name="connsiteY2" fmla="*/ 0 h 6858000"/>
              <a:gd name="connsiteX3" fmla="*/ 12219597 w 12219597"/>
              <a:gd name="connsiteY3" fmla="*/ 0 h 6858000"/>
              <a:gd name="connsiteX4" fmla="*/ 12219597 w 12219597"/>
              <a:gd name="connsiteY4" fmla="*/ 3753432 h 6858000"/>
              <a:gd name="connsiteX5" fmla="*/ 12219597 w 12219597"/>
              <a:gd name="connsiteY5" fmla="*/ 4800600 h 6858000"/>
              <a:gd name="connsiteX6" fmla="*/ 12219597 w 12219597"/>
              <a:gd name="connsiteY6" fmla="*/ 6858000 h 6858000"/>
              <a:gd name="connsiteX7" fmla="*/ 4381518 w 12219597"/>
              <a:gd name="connsiteY7" fmla="*/ 6858000 h 6858000"/>
              <a:gd name="connsiteX8" fmla="*/ 7317 w 12219597"/>
              <a:gd name="connsiteY8" fmla="*/ 3426095 h 6858000"/>
              <a:gd name="connsiteX9" fmla="*/ 1056 w 12219597"/>
              <a:gd name="connsiteY9" fmla="*/ 0 h 6858000"/>
              <a:gd name="connsiteX0" fmla="*/ 598 w 12219139"/>
              <a:gd name="connsiteY0" fmla="*/ 0 h 6858000"/>
              <a:gd name="connsiteX1" fmla="*/ 5983439 w 12219139"/>
              <a:gd name="connsiteY1" fmla="*/ 0 h 6858000"/>
              <a:gd name="connsiteX2" fmla="*/ 6579042 w 12219139"/>
              <a:gd name="connsiteY2" fmla="*/ 0 h 6858000"/>
              <a:gd name="connsiteX3" fmla="*/ 12219139 w 12219139"/>
              <a:gd name="connsiteY3" fmla="*/ 0 h 6858000"/>
              <a:gd name="connsiteX4" fmla="*/ 12219139 w 12219139"/>
              <a:gd name="connsiteY4" fmla="*/ 3753432 h 6858000"/>
              <a:gd name="connsiteX5" fmla="*/ 12219139 w 12219139"/>
              <a:gd name="connsiteY5" fmla="*/ 4800600 h 6858000"/>
              <a:gd name="connsiteX6" fmla="*/ 12219139 w 12219139"/>
              <a:gd name="connsiteY6" fmla="*/ 6858000 h 6858000"/>
              <a:gd name="connsiteX7" fmla="*/ 4381060 w 12219139"/>
              <a:gd name="connsiteY7" fmla="*/ 6858000 h 6858000"/>
              <a:gd name="connsiteX8" fmla="*/ 22357 w 12219139"/>
              <a:gd name="connsiteY8" fmla="*/ 3410596 h 6858000"/>
              <a:gd name="connsiteX9" fmla="*/ 598 w 12219139"/>
              <a:gd name="connsiteY9" fmla="*/ 0 h 6858000"/>
              <a:gd name="connsiteX0" fmla="*/ 9238 w 12227779"/>
              <a:gd name="connsiteY0" fmla="*/ 0 h 6858000"/>
              <a:gd name="connsiteX1" fmla="*/ 5992079 w 12227779"/>
              <a:gd name="connsiteY1" fmla="*/ 0 h 6858000"/>
              <a:gd name="connsiteX2" fmla="*/ 6587682 w 12227779"/>
              <a:gd name="connsiteY2" fmla="*/ 0 h 6858000"/>
              <a:gd name="connsiteX3" fmla="*/ 12227779 w 12227779"/>
              <a:gd name="connsiteY3" fmla="*/ 0 h 6858000"/>
              <a:gd name="connsiteX4" fmla="*/ 12227779 w 12227779"/>
              <a:gd name="connsiteY4" fmla="*/ 3753432 h 6858000"/>
              <a:gd name="connsiteX5" fmla="*/ 12227779 w 12227779"/>
              <a:gd name="connsiteY5" fmla="*/ 4800600 h 6858000"/>
              <a:gd name="connsiteX6" fmla="*/ 12227779 w 12227779"/>
              <a:gd name="connsiteY6" fmla="*/ 6858000 h 6858000"/>
              <a:gd name="connsiteX7" fmla="*/ 4389700 w 12227779"/>
              <a:gd name="connsiteY7" fmla="*/ 6858000 h 6858000"/>
              <a:gd name="connsiteX8" fmla="*/ 0 w 12227779"/>
              <a:gd name="connsiteY8" fmla="*/ 3395098 h 6858000"/>
              <a:gd name="connsiteX9" fmla="*/ 9238 w 12227779"/>
              <a:gd name="connsiteY9" fmla="*/ 0 h 6858000"/>
              <a:gd name="connsiteX0" fmla="*/ 1178 w 12219719"/>
              <a:gd name="connsiteY0" fmla="*/ 0 h 6858000"/>
              <a:gd name="connsiteX1" fmla="*/ 5984019 w 12219719"/>
              <a:gd name="connsiteY1" fmla="*/ 0 h 6858000"/>
              <a:gd name="connsiteX2" fmla="*/ 6579622 w 12219719"/>
              <a:gd name="connsiteY2" fmla="*/ 0 h 6858000"/>
              <a:gd name="connsiteX3" fmla="*/ 12219719 w 12219719"/>
              <a:gd name="connsiteY3" fmla="*/ 0 h 6858000"/>
              <a:gd name="connsiteX4" fmla="*/ 12219719 w 12219719"/>
              <a:gd name="connsiteY4" fmla="*/ 3753432 h 6858000"/>
              <a:gd name="connsiteX5" fmla="*/ 12219719 w 12219719"/>
              <a:gd name="connsiteY5" fmla="*/ 4800600 h 6858000"/>
              <a:gd name="connsiteX6" fmla="*/ 12219719 w 12219719"/>
              <a:gd name="connsiteY6" fmla="*/ 6858000 h 6858000"/>
              <a:gd name="connsiteX7" fmla="*/ 4381640 w 12219719"/>
              <a:gd name="connsiteY7" fmla="*/ 6858000 h 6858000"/>
              <a:gd name="connsiteX8" fmla="*/ 5387 w 12219719"/>
              <a:gd name="connsiteY8" fmla="*/ 3388375 h 6858000"/>
              <a:gd name="connsiteX9" fmla="*/ 1178 w 12219719"/>
              <a:gd name="connsiteY9" fmla="*/ 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219719" h="6858000">
                <a:moveTo>
                  <a:pt x="1178" y="0"/>
                </a:moveTo>
                <a:lnTo>
                  <a:pt x="5984019" y="0"/>
                </a:lnTo>
                <a:lnTo>
                  <a:pt x="6579622" y="0"/>
                </a:lnTo>
                <a:lnTo>
                  <a:pt x="12219719" y="0"/>
                </a:lnTo>
                <a:lnTo>
                  <a:pt x="12219719" y="3753432"/>
                </a:lnTo>
                <a:lnTo>
                  <a:pt x="12219719" y="4800600"/>
                </a:lnTo>
                <a:lnTo>
                  <a:pt x="12219719" y="6858000"/>
                </a:lnTo>
                <a:lnTo>
                  <a:pt x="4381640" y="6858000"/>
                </a:lnTo>
                <a:cubicBezTo>
                  <a:pt x="2923573" y="5714032"/>
                  <a:pt x="953789" y="5371793"/>
                  <a:pt x="5387" y="3388375"/>
                </a:cubicBezTo>
                <a:cubicBezTo>
                  <a:pt x="10734" y="2246343"/>
                  <a:pt x="-4169" y="1142032"/>
                  <a:pt x="1178" y="0"/>
                </a:cubicBezTo>
                <a:close/>
              </a:path>
            </a:pathLst>
          </a:custGeom>
          <a:solidFill>
            <a:schemeClr val="accent2"/>
          </a:solidFill>
          <a:ln w="45663" cap="flat">
            <a:noFill/>
            <a:prstDash val="solid"/>
            <a:miter/>
          </a:ln>
        </p:spPr>
        <p:txBody>
          <a:bodyPr wrap="square" rtlCol="0" anchor="ctr">
            <a:noAutofit/>
          </a:bodyPr>
          <a:lstStyle/>
          <a:p>
            <a:endParaRPr lang="nl-NL" sz="1350" dirty="0"/>
          </a:p>
        </p:txBody>
      </p:sp>
      <p:sp>
        <p:nvSpPr>
          <p:cNvPr id="11" name="Titel 10">
            <a:extLst>
              <a:ext uri="{FF2B5EF4-FFF2-40B4-BE49-F238E27FC236}">
                <a16:creationId xmlns:a16="http://schemas.microsoft.com/office/drawing/2014/main" id="{7A89CE00-946F-481C-B5FE-4E6C6F8AB13A}"/>
              </a:ext>
            </a:extLst>
          </p:cNvPr>
          <p:cNvSpPr>
            <a:spLocks noGrp="1"/>
          </p:cNvSpPr>
          <p:nvPr>
            <p:ph type="title" hasCustomPrompt="1"/>
          </p:nvPr>
        </p:nvSpPr>
        <p:spPr>
          <a:xfrm>
            <a:off x="407902" y="541926"/>
            <a:ext cx="8335565" cy="531827"/>
          </a:xfrm>
        </p:spPr>
        <p:txBody>
          <a:bodyPr/>
          <a:lstStyle>
            <a:lvl1pPr>
              <a:defRPr/>
            </a:lvl1pPr>
          </a:lstStyle>
          <a:p>
            <a:r>
              <a:rPr lang="nl-NL" dirty="0"/>
              <a:t>Menu</a:t>
            </a:r>
          </a:p>
        </p:txBody>
      </p:sp>
      <p:sp>
        <p:nvSpPr>
          <p:cNvPr id="117" name="Tijdelijke aanduiding voor tekst 15">
            <a:extLst>
              <a:ext uri="{FF2B5EF4-FFF2-40B4-BE49-F238E27FC236}">
                <a16:creationId xmlns:a16="http://schemas.microsoft.com/office/drawing/2014/main" id="{8123014A-EDBE-4EE3-98B3-39CD2D70A18A}"/>
              </a:ext>
            </a:extLst>
          </p:cNvPr>
          <p:cNvSpPr>
            <a:spLocks noGrp="1"/>
          </p:cNvSpPr>
          <p:nvPr>
            <p:ph type="body" sz="quarter" idx="16" hasCustomPrompt="1"/>
          </p:nvPr>
        </p:nvSpPr>
        <p:spPr>
          <a:xfrm>
            <a:off x="6083967" y="1482148"/>
            <a:ext cx="2659500" cy="1549879"/>
          </a:xfrm>
          <a:prstGeom prst="roundRect">
            <a:avLst>
              <a:gd name="adj" fmla="val 4495"/>
            </a:avLst>
          </a:prstGeom>
          <a:gradFill flip="none" rotWithShape="1">
            <a:gsLst>
              <a:gs pos="50000">
                <a:schemeClr val="bg1">
                  <a:lumMod val="95000"/>
                </a:schemeClr>
              </a:gs>
              <a:gs pos="50000">
                <a:schemeClr val="bg1"/>
              </a:gs>
            </a:gsLst>
            <a:lin ang="12000000" scaled="0"/>
            <a:tileRect/>
          </a:gradFill>
        </p:spPr>
        <p:txBody>
          <a:bodyPr lIns="180000" tIns="252000" rIns="180000" bIns="252000" anchor="b" anchorCtr="0"/>
          <a:lstStyle>
            <a:lvl1pPr marL="0" indent="0">
              <a:lnSpc>
                <a:spcPct val="100000"/>
              </a:lnSpc>
              <a:spcBef>
                <a:spcPts val="0"/>
              </a:spcBef>
              <a:buNone/>
              <a:defRPr sz="1200" b="1"/>
            </a:lvl1pPr>
          </a:lstStyle>
          <a:p>
            <a:pPr lvl="0"/>
            <a:r>
              <a:rPr lang="nl-NL" dirty="0"/>
              <a:t>Titel </a:t>
            </a:r>
            <a:br>
              <a:rPr lang="nl-NL" dirty="0"/>
            </a:br>
            <a:r>
              <a:rPr lang="nl-NL" dirty="0"/>
              <a:t>hoofdstuk</a:t>
            </a:r>
          </a:p>
        </p:txBody>
      </p:sp>
      <p:sp>
        <p:nvSpPr>
          <p:cNvPr id="118" name="Tijdelijke aanduiding voor tekst 15">
            <a:extLst>
              <a:ext uri="{FF2B5EF4-FFF2-40B4-BE49-F238E27FC236}">
                <a16:creationId xmlns:a16="http://schemas.microsoft.com/office/drawing/2014/main" id="{4CBEF2D7-07FB-4707-951B-B8EA07DF41C5}"/>
              </a:ext>
            </a:extLst>
          </p:cNvPr>
          <p:cNvSpPr>
            <a:spLocks noGrp="1"/>
          </p:cNvSpPr>
          <p:nvPr>
            <p:ph type="body" sz="quarter" idx="17" hasCustomPrompt="1"/>
          </p:nvPr>
        </p:nvSpPr>
        <p:spPr>
          <a:xfrm>
            <a:off x="3242558" y="1482148"/>
            <a:ext cx="2659500" cy="1549879"/>
          </a:xfrm>
          <a:prstGeom prst="roundRect">
            <a:avLst>
              <a:gd name="adj" fmla="val 4495"/>
            </a:avLst>
          </a:prstGeom>
          <a:gradFill flip="none" rotWithShape="1">
            <a:gsLst>
              <a:gs pos="50000">
                <a:schemeClr val="bg1">
                  <a:lumMod val="95000"/>
                </a:schemeClr>
              </a:gs>
              <a:gs pos="50000">
                <a:schemeClr val="bg1"/>
              </a:gs>
            </a:gsLst>
            <a:lin ang="12000000" scaled="0"/>
            <a:tileRect/>
          </a:gradFill>
        </p:spPr>
        <p:txBody>
          <a:bodyPr lIns="180000" tIns="252000" rIns="180000" bIns="252000" anchor="b" anchorCtr="0"/>
          <a:lstStyle>
            <a:lvl1pPr marL="0" indent="0">
              <a:lnSpc>
                <a:spcPct val="100000"/>
              </a:lnSpc>
              <a:spcBef>
                <a:spcPts val="0"/>
              </a:spcBef>
              <a:buNone/>
              <a:defRPr sz="1200" b="1"/>
            </a:lvl1pPr>
          </a:lstStyle>
          <a:p>
            <a:pPr lvl="0"/>
            <a:r>
              <a:rPr lang="nl-NL" dirty="0"/>
              <a:t>Titel </a:t>
            </a:r>
            <a:br>
              <a:rPr lang="nl-NL" dirty="0"/>
            </a:br>
            <a:r>
              <a:rPr lang="nl-NL" dirty="0"/>
              <a:t>hoofdstuk</a:t>
            </a:r>
          </a:p>
        </p:txBody>
      </p:sp>
      <p:sp>
        <p:nvSpPr>
          <p:cNvPr id="119" name="Tijdelijke aanduiding voor tekst 15">
            <a:extLst>
              <a:ext uri="{FF2B5EF4-FFF2-40B4-BE49-F238E27FC236}">
                <a16:creationId xmlns:a16="http://schemas.microsoft.com/office/drawing/2014/main" id="{1544757F-B3C7-4791-BE24-F78D8FB0AF30}"/>
              </a:ext>
            </a:extLst>
          </p:cNvPr>
          <p:cNvSpPr>
            <a:spLocks noGrp="1"/>
          </p:cNvSpPr>
          <p:nvPr>
            <p:ph type="body" sz="quarter" idx="18" hasCustomPrompt="1"/>
          </p:nvPr>
        </p:nvSpPr>
        <p:spPr>
          <a:xfrm>
            <a:off x="401161" y="1482148"/>
            <a:ext cx="2659488" cy="1549879"/>
          </a:xfrm>
          <a:prstGeom prst="roundRect">
            <a:avLst>
              <a:gd name="adj" fmla="val 4495"/>
            </a:avLst>
          </a:prstGeom>
          <a:gradFill flip="none" rotWithShape="1">
            <a:gsLst>
              <a:gs pos="50000">
                <a:schemeClr val="bg1">
                  <a:lumMod val="95000"/>
                </a:schemeClr>
              </a:gs>
              <a:gs pos="50000">
                <a:schemeClr val="bg1"/>
              </a:gs>
            </a:gsLst>
            <a:lin ang="12000000" scaled="0"/>
            <a:tileRect/>
          </a:gradFill>
        </p:spPr>
        <p:txBody>
          <a:bodyPr lIns="180000" tIns="252000" rIns="180000" bIns="252000" anchor="b" anchorCtr="0"/>
          <a:lstStyle>
            <a:lvl1pPr marL="0" indent="0">
              <a:lnSpc>
                <a:spcPct val="100000"/>
              </a:lnSpc>
              <a:spcBef>
                <a:spcPts val="0"/>
              </a:spcBef>
              <a:buNone/>
              <a:defRPr sz="1200" b="1"/>
            </a:lvl1pPr>
          </a:lstStyle>
          <a:p>
            <a:pPr lvl="0"/>
            <a:r>
              <a:rPr lang="nl-NL" dirty="0"/>
              <a:t>Titel </a:t>
            </a:r>
            <a:br>
              <a:rPr lang="nl-NL" dirty="0"/>
            </a:br>
            <a:r>
              <a:rPr lang="nl-NL" dirty="0"/>
              <a:t>hoofdstuk</a:t>
            </a:r>
          </a:p>
        </p:txBody>
      </p:sp>
      <p:sp>
        <p:nvSpPr>
          <p:cNvPr id="122" name="Tijdelijke aanduiding voor tekst 15">
            <a:extLst>
              <a:ext uri="{FF2B5EF4-FFF2-40B4-BE49-F238E27FC236}">
                <a16:creationId xmlns:a16="http://schemas.microsoft.com/office/drawing/2014/main" id="{850D8D60-EB93-4BC8-BCA8-154D60F7CCE3}"/>
              </a:ext>
            </a:extLst>
          </p:cNvPr>
          <p:cNvSpPr>
            <a:spLocks noGrp="1"/>
          </p:cNvSpPr>
          <p:nvPr>
            <p:ph type="body" sz="quarter" idx="21" hasCustomPrompt="1"/>
          </p:nvPr>
        </p:nvSpPr>
        <p:spPr>
          <a:xfrm>
            <a:off x="6083967" y="3181665"/>
            <a:ext cx="2659500" cy="1549879"/>
          </a:xfrm>
          <a:prstGeom prst="roundRect">
            <a:avLst>
              <a:gd name="adj" fmla="val 4495"/>
            </a:avLst>
          </a:prstGeom>
          <a:gradFill flip="none" rotWithShape="1">
            <a:gsLst>
              <a:gs pos="50000">
                <a:schemeClr val="bg1">
                  <a:lumMod val="95000"/>
                </a:schemeClr>
              </a:gs>
              <a:gs pos="50000">
                <a:schemeClr val="bg1"/>
              </a:gs>
            </a:gsLst>
            <a:lin ang="12000000" scaled="0"/>
            <a:tileRect/>
          </a:gradFill>
        </p:spPr>
        <p:txBody>
          <a:bodyPr lIns="180000" tIns="252000" rIns="180000" bIns="252000" anchor="b" anchorCtr="0"/>
          <a:lstStyle>
            <a:lvl1pPr marL="0" indent="0">
              <a:lnSpc>
                <a:spcPct val="100000"/>
              </a:lnSpc>
              <a:spcBef>
                <a:spcPts val="0"/>
              </a:spcBef>
              <a:buNone/>
              <a:defRPr sz="1200" b="1"/>
            </a:lvl1pPr>
          </a:lstStyle>
          <a:p>
            <a:pPr lvl="0"/>
            <a:r>
              <a:rPr lang="nl-NL" dirty="0"/>
              <a:t>Titel </a:t>
            </a:r>
            <a:br>
              <a:rPr lang="nl-NL" dirty="0"/>
            </a:br>
            <a:r>
              <a:rPr lang="nl-NL" dirty="0"/>
              <a:t>hoofdstuk</a:t>
            </a:r>
          </a:p>
        </p:txBody>
      </p:sp>
      <p:sp>
        <p:nvSpPr>
          <p:cNvPr id="124" name="Tijdelijke aanduiding voor tekst 15">
            <a:extLst>
              <a:ext uri="{FF2B5EF4-FFF2-40B4-BE49-F238E27FC236}">
                <a16:creationId xmlns:a16="http://schemas.microsoft.com/office/drawing/2014/main" id="{55C8898F-B465-42A2-9D8C-C453525F6AF3}"/>
              </a:ext>
            </a:extLst>
          </p:cNvPr>
          <p:cNvSpPr>
            <a:spLocks noGrp="1"/>
          </p:cNvSpPr>
          <p:nvPr>
            <p:ph type="body" sz="quarter" idx="22" hasCustomPrompt="1"/>
          </p:nvPr>
        </p:nvSpPr>
        <p:spPr>
          <a:xfrm>
            <a:off x="3242558" y="3181665"/>
            <a:ext cx="2659500" cy="1549879"/>
          </a:xfrm>
          <a:prstGeom prst="roundRect">
            <a:avLst>
              <a:gd name="adj" fmla="val 4495"/>
            </a:avLst>
          </a:prstGeom>
          <a:gradFill flip="none" rotWithShape="1">
            <a:gsLst>
              <a:gs pos="50000">
                <a:schemeClr val="bg1">
                  <a:lumMod val="95000"/>
                </a:schemeClr>
              </a:gs>
              <a:gs pos="50000">
                <a:schemeClr val="bg1"/>
              </a:gs>
            </a:gsLst>
            <a:lin ang="12000000" scaled="0"/>
            <a:tileRect/>
          </a:gradFill>
        </p:spPr>
        <p:txBody>
          <a:bodyPr lIns="180000" tIns="252000" rIns="180000" bIns="252000" anchor="b" anchorCtr="0"/>
          <a:lstStyle>
            <a:lvl1pPr marL="0" indent="0">
              <a:lnSpc>
                <a:spcPct val="100000"/>
              </a:lnSpc>
              <a:spcBef>
                <a:spcPts val="0"/>
              </a:spcBef>
              <a:buNone/>
              <a:defRPr sz="1200" b="1"/>
            </a:lvl1pPr>
          </a:lstStyle>
          <a:p>
            <a:pPr lvl="0"/>
            <a:r>
              <a:rPr lang="nl-NL" dirty="0"/>
              <a:t>Titel </a:t>
            </a:r>
            <a:br>
              <a:rPr lang="nl-NL" dirty="0"/>
            </a:br>
            <a:r>
              <a:rPr lang="nl-NL" dirty="0"/>
              <a:t>hoofdstuk</a:t>
            </a:r>
          </a:p>
        </p:txBody>
      </p:sp>
      <p:sp>
        <p:nvSpPr>
          <p:cNvPr id="125" name="Tijdelijke aanduiding voor tekst 15">
            <a:extLst>
              <a:ext uri="{FF2B5EF4-FFF2-40B4-BE49-F238E27FC236}">
                <a16:creationId xmlns:a16="http://schemas.microsoft.com/office/drawing/2014/main" id="{BE2B9211-C134-487C-994B-4D41B4187EFB}"/>
              </a:ext>
            </a:extLst>
          </p:cNvPr>
          <p:cNvSpPr>
            <a:spLocks noGrp="1"/>
          </p:cNvSpPr>
          <p:nvPr>
            <p:ph type="body" sz="quarter" idx="23" hasCustomPrompt="1"/>
          </p:nvPr>
        </p:nvSpPr>
        <p:spPr>
          <a:xfrm>
            <a:off x="401161" y="3181665"/>
            <a:ext cx="2659488" cy="1549879"/>
          </a:xfrm>
          <a:prstGeom prst="roundRect">
            <a:avLst>
              <a:gd name="adj" fmla="val 4495"/>
            </a:avLst>
          </a:prstGeom>
          <a:gradFill flip="none" rotWithShape="1">
            <a:gsLst>
              <a:gs pos="50000">
                <a:schemeClr val="bg1">
                  <a:lumMod val="95000"/>
                </a:schemeClr>
              </a:gs>
              <a:gs pos="50000">
                <a:schemeClr val="bg1"/>
              </a:gs>
            </a:gsLst>
            <a:lin ang="12000000" scaled="0"/>
            <a:tileRect/>
          </a:gradFill>
        </p:spPr>
        <p:txBody>
          <a:bodyPr lIns="180000" tIns="252000" rIns="180000" bIns="252000" anchor="b" anchorCtr="0"/>
          <a:lstStyle>
            <a:lvl1pPr marL="0" indent="0">
              <a:lnSpc>
                <a:spcPct val="100000"/>
              </a:lnSpc>
              <a:spcBef>
                <a:spcPts val="0"/>
              </a:spcBef>
              <a:buNone/>
              <a:defRPr sz="1200" b="1"/>
            </a:lvl1pPr>
          </a:lstStyle>
          <a:p>
            <a:pPr lvl="0"/>
            <a:r>
              <a:rPr lang="nl-NL" dirty="0"/>
              <a:t>Titel </a:t>
            </a:r>
            <a:br>
              <a:rPr lang="nl-NL" dirty="0"/>
            </a:br>
            <a:r>
              <a:rPr lang="nl-NL" dirty="0"/>
              <a:t>hoofdstuk</a:t>
            </a:r>
          </a:p>
        </p:txBody>
      </p:sp>
    </p:spTree>
    <p:extLst>
      <p:ext uri="{BB962C8B-B14F-4D97-AF65-F5344CB8AC3E}">
        <p14:creationId xmlns:p14="http://schemas.microsoft.com/office/powerpoint/2010/main" val="117878411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afterEffect">
                                  <p:stCondLst>
                                    <p:cond delay="0"/>
                                  </p:stCondLst>
                                  <p:childTnLst>
                                    <p:set>
                                      <p:cBhvr>
                                        <p:cTn id="6" dur="1" fill="hold">
                                          <p:stCondLst>
                                            <p:cond delay="0"/>
                                          </p:stCondLst>
                                        </p:cTn>
                                        <p:tgtEl>
                                          <p:spTgt spid="11"/>
                                        </p:tgtEl>
                                        <p:attrNameLst>
                                          <p:attrName>style.visibility</p:attrName>
                                        </p:attrNameLst>
                                      </p:cBhvr>
                                      <p:to>
                                        <p:strVal val="visible"/>
                                      </p:to>
                                    </p:set>
                                    <p:anim calcmode="lin" valueType="num">
                                      <p:cBhvr additive="base">
                                        <p:cTn id="7" dur="750" fill="hold"/>
                                        <p:tgtEl>
                                          <p:spTgt spid="11"/>
                                        </p:tgtEl>
                                        <p:attrNameLst>
                                          <p:attrName>ppt_x</p:attrName>
                                        </p:attrNameLst>
                                      </p:cBhvr>
                                      <p:tavLst>
                                        <p:tav tm="0">
                                          <p:val>
                                            <p:strVal val="#ppt_x"/>
                                          </p:val>
                                        </p:tav>
                                        <p:tav tm="100000">
                                          <p:val>
                                            <p:strVal val="#ppt_x"/>
                                          </p:val>
                                        </p:tav>
                                      </p:tavLst>
                                    </p:anim>
                                    <p:anim calcmode="lin" valueType="num">
                                      <p:cBhvr additive="base">
                                        <p:cTn id="8" dur="750" fill="hold"/>
                                        <p:tgtEl>
                                          <p:spTgt spid="11"/>
                                        </p:tgtEl>
                                        <p:attrNameLst>
                                          <p:attrName>ppt_y</p:attrName>
                                        </p:attrNameLst>
                                      </p:cBhvr>
                                      <p:tavLst>
                                        <p:tav tm="0">
                                          <p:val>
                                            <p:strVal val="0-#ppt_h/2"/>
                                          </p:val>
                                        </p:tav>
                                        <p:tav tm="100000">
                                          <p:val>
                                            <p:strVal val="#ppt_y"/>
                                          </p:val>
                                        </p:tav>
                                      </p:tavLst>
                                    </p:anim>
                                  </p:childTnLst>
                                </p:cTn>
                              </p:par>
                              <p:par>
                                <p:cTn id="9" presetID="2" presetClass="entr" presetSubtype="4" decel="100000" fill="hold" grpId="0" nodeType="withEffect">
                                  <p:stCondLst>
                                    <p:cond delay="100"/>
                                  </p:stCondLst>
                                  <p:childTnLst>
                                    <p:set>
                                      <p:cBhvr>
                                        <p:cTn id="10" dur="1" fill="hold">
                                          <p:stCondLst>
                                            <p:cond delay="0"/>
                                          </p:stCondLst>
                                        </p:cTn>
                                        <p:tgtEl>
                                          <p:spTgt spid="119"/>
                                        </p:tgtEl>
                                        <p:attrNameLst>
                                          <p:attrName>style.visibility</p:attrName>
                                        </p:attrNameLst>
                                      </p:cBhvr>
                                      <p:to>
                                        <p:strVal val="visible"/>
                                      </p:to>
                                    </p:set>
                                    <p:anim calcmode="lin" valueType="num">
                                      <p:cBhvr additive="base">
                                        <p:cTn id="11" dur="750" fill="hold"/>
                                        <p:tgtEl>
                                          <p:spTgt spid="119"/>
                                        </p:tgtEl>
                                        <p:attrNameLst>
                                          <p:attrName>ppt_x</p:attrName>
                                        </p:attrNameLst>
                                      </p:cBhvr>
                                      <p:tavLst>
                                        <p:tav tm="0">
                                          <p:val>
                                            <p:strVal val="#ppt_x"/>
                                          </p:val>
                                        </p:tav>
                                        <p:tav tm="100000">
                                          <p:val>
                                            <p:strVal val="#ppt_x"/>
                                          </p:val>
                                        </p:tav>
                                      </p:tavLst>
                                    </p:anim>
                                    <p:anim calcmode="lin" valueType="num">
                                      <p:cBhvr additive="base">
                                        <p:cTn id="12" dur="750" fill="hold"/>
                                        <p:tgtEl>
                                          <p:spTgt spid="119"/>
                                        </p:tgtEl>
                                        <p:attrNameLst>
                                          <p:attrName>ppt_y</p:attrName>
                                        </p:attrNameLst>
                                      </p:cBhvr>
                                      <p:tavLst>
                                        <p:tav tm="0">
                                          <p:val>
                                            <p:strVal val="1+#ppt_h/2"/>
                                          </p:val>
                                        </p:tav>
                                        <p:tav tm="100000">
                                          <p:val>
                                            <p:strVal val="#ppt_y"/>
                                          </p:val>
                                        </p:tav>
                                      </p:tavLst>
                                    </p:anim>
                                  </p:childTnLst>
                                </p:cTn>
                              </p:par>
                              <p:par>
                                <p:cTn id="13" presetID="2" presetClass="entr" presetSubtype="4" decel="100000" fill="hold" grpId="0" nodeType="withEffect">
                                  <p:stCondLst>
                                    <p:cond delay="200"/>
                                  </p:stCondLst>
                                  <p:childTnLst>
                                    <p:set>
                                      <p:cBhvr>
                                        <p:cTn id="14" dur="1" fill="hold">
                                          <p:stCondLst>
                                            <p:cond delay="0"/>
                                          </p:stCondLst>
                                        </p:cTn>
                                        <p:tgtEl>
                                          <p:spTgt spid="118"/>
                                        </p:tgtEl>
                                        <p:attrNameLst>
                                          <p:attrName>style.visibility</p:attrName>
                                        </p:attrNameLst>
                                      </p:cBhvr>
                                      <p:to>
                                        <p:strVal val="visible"/>
                                      </p:to>
                                    </p:set>
                                    <p:anim calcmode="lin" valueType="num">
                                      <p:cBhvr additive="base">
                                        <p:cTn id="15" dur="750" fill="hold"/>
                                        <p:tgtEl>
                                          <p:spTgt spid="118"/>
                                        </p:tgtEl>
                                        <p:attrNameLst>
                                          <p:attrName>ppt_x</p:attrName>
                                        </p:attrNameLst>
                                      </p:cBhvr>
                                      <p:tavLst>
                                        <p:tav tm="0">
                                          <p:val>
                                            <p:strVal val="#ppt_x"/>
                                          </p:val>
                                        </p:tav>
                                        <p:tav tm="100000">
                                          <p:val>
                                            <p:strVal val="#ppt_x"/>
                                          </p:val>
                                        </p:tav>
                                      </p:tavLst>
                                    </p:anim>
                                    <p:anim calcmode="lin" valueType="num">
                                      <p:cBhvr additive="base">
                                        <p:cTn id="16" dur="750" fill="hold"/>
                                        <p:tgtEl>
                                          <p:spTgt spid="118"/>
                                        </p:tgtEl>
                                        <p:attrNameLst>
                                          <p:attrName>ppt_y</p:attrName>
                                        </p:attrNameLst>
                                      </p:cBhvr>
                                      <p:tavLst>
                                        <p:tav tm="0">
                                          <p:val>
                                            <p:strVal val="1+#ppt_h/2"/>
                                          </p:val>
                                        </p:tav>
                                        <p:tav tm="100000">
                                          <p:val>
                                            <p:strVal val="#ppt_y"/>
                                          </p:val>
                                        </p:tav>
                                      </p:tavLst>
                                    </p:anim>
                                  </p:childTnLst>
                                </p:cTn>
                              </p:par>
                              <p:par>
                                <p:cTn id="17" presetID="2" presetClass="entr" presetSubtype="4" decel="100000" fill="hold" grpId="0" nodeType="withEffect">
                                  <p:stCondLst>
                                    <p:cond delay="300"/>
                                  </p:stCondLst>
                                  <p:childTnLst>
                                    <p:set>
                                      <p:cBhvr>
                                        <p:cTn id="18" dur="1" fill="hold">
                                          <p:stCondLst>
                                            <p:cond delay="0"/>
                                          </p:stCondLst>
                                        </p:cTn>
                                        <p:tgtEl>
                                          <p:spTgt spid="117"/>
                                        </p:tgtEl>
                                        <p:attrNameLst>
                                          <p:attrName>style.visibility</p:attrName>
                                        </p:attrNameLst>
                                      </p:cBhvr>
                                      <p:to>
                                        <p:strVal val="visible"/>
                                      </p:to>
                                    </p:set>
                                    <p:anim calcmode="lin" valueType="num">
                                      <p:cBhvr additive="base">
                                        <p:cTn id="19" dur="750" fill="hold"/>
                                        <p:tgtEl>
                                          <p:spTgt spid="117"/>
                                        </p:tgtEl>
                                        <p:attrNameLst>
                                          <p:attrName>ppt_x</p:attrName>
                                        </p:attrNameLst>
                                      </p:cBhvr>
                                      <p:tavLst>
                                        <p:tav tm="0">
                                          <p:val>
                                            <p:strVal val="#ppt_x"/>
                                          </p:val>
                                        </p:tav>
                                        <p:tav tm="100000">
                                          <p:val>
                                            <p:strVal val="#ppt_x"/>
                                          </p:val>
                                        </p:tav>
                                      </p:tavLst>
                                    </p:anim>
                                    <p:anim calcmode="lin" valueType="num">
                                      <p:cBhvr additive="base">
                                        <p:cTn id="20" dur="750" fill="hold"/>
                                        <p:tgtEl>
                                          <p:spTgt spid="117"/>
                                        </p:tgtEl>
                                        <p:attrNameLst>
                                          <p:attrName>ppt_y</p:attrName>
                                        </p:attrNameLst>
                                      </p:cBhvr>
                                      <p:tavLst>
                                        <p:tav tm="0">
                                          <p:val>
                                            <p:strVal val="1+#ppt_h/2"/>
                                          </p:val>
                                        </p:tav>
                                        <p:tav tm="100000">
                                          <p:val>
                                            <p:strVal val="#ppt_y"/>
                                          </p:val>
                                        </p:tav>
                                      </p:tavLst>
                                    </p:anim>
                                  </p:childTnLst>
                                </p:cTn>
                              </p:par>
                              <p:par>
                                <p:cTn id="21" presetID="2" presetClass="entr" presetSubtype="4" decel="100000" fill="hold" grpId="0" nodeType="withEffect">
                                  <p:stCondLst>
                                    <p:cond delay="600"/>
                                  </p:stCondLst>
                                  <p:childTnLst>
                                    <p:set>
                                      <p:cBhvr>
                                        <p:cTn id="22" dur="1" fill="hold">
                                          <p:stCondLst>
                                            <p:cond delay="0"/>
                                          </p:stCondLst>
                                        </p:cTn>
                                        <p:tgtEl>
                                          <p:spTgt spid="125"/>
                                        </p:tgtEl>
                                        <p:attrNameLst>
                                          <p:attrName>style.visibility</p:attrName>
                                        </p:attrNameLst>
                                      </p:cBhvr>
                                      <p:to>
                                        <p:strVal val="visible"/>
                                      </p:to>
                                    </p:set>
                                    <p:anim calcmode="lin" valueType="num">
                                      <p:cBhvr additive="base">
                                        <p:cTn id="23" dur="750" fill="hold"/>
                                        <p:tgtEl>
                                          <p:spTgt spid="125"/>
                                        </p:tgtEl>
                                        <p:attrNameLst>
                                          <p:attrName>ppt_x</p:attrName>
                                        </p:attrNameLst>
                                      </p:cBhvr>
                                      <p:tavLst>
                                        <p:tav tm="0">
                                          <p:val>
                                            <p:strVal val="#ppt_x"/>
                                          </p:val>
                                        </p:tav>
                                        <p:tav tm="100000">
                                          <p:val>
                                            <p:strVal val="#ppt_x"/>
                                          </p:val>
                                        </p:tav>
                                      </p:tavLst>
                                    </p:anim>
                                    <p:anim calcmode="lin" valueType="num">
                                      <p:cBhvr additive="base">
                                        <p:cTn id="24" dur="750" fill="hold"/>
                                        <p:tgtEl>
                                          <p:spTgt spid="125"/>
                                        </p:tgtEl>
                                        <p:attrNameLst>
                                          <p:attrName>ppt_y</p:attrName>
                                        </p:attrNameLst>
                                      </p:cBhvr>
                                      <p:tavLst>
                                        <p:tav tm="0">
                                          <p:val>
                                            <p:strVal val="1+#ppt_h/2"/>
                                          </p:val>
                                        </p:tav>
                                        <p:tav tm="100000">
                                          <p:val>
                                            <p:strVal val="#ppt_y"/>
                                          </p:val>
                                        </p:tav>
                                      </p:tavLst>
                                    </p:anim>
                                  </p:childTnLst>
                                </p:cTn>
                              </p:par>
                              <p:par>
                                <p:cTn id="25" presetID="2" presetClass="entr" presetSubtype="4" decel="100000" fill="hold" grpId="0" nodeType="withEffect">
                                  <p:stCondLst>
                                    <p:cond delay="700"/>
                                  </p:stCondLst>
                                  <p:childTnLst>
                                    <p:set>
                                      <p:cBhvr>
                                        <p:cTn id="26" dur="1" fill="hold">
                                          <p:stCondLst>
                                            <p:cond delay="0"/>
                                          </p:stCondLst>
                                        </p:cTn>
                                        <p:tgtEl>
                                          <p:spTgt spid="124"/>
                                        </p:tgtEl>
                                        <p:attrNameLst>
                                          <p:attrName>style.visibility</p:attrName>
                                        </p:attrNameLst>
                                      </p:cBhvr>
                                      <p:to>
                                        <p:strVal val="visible"/>
                                      </p:to>
                                    </p:set>
                                    <p:anim calcmode="lin" valueType="num">
                                      <p:cBhvr additive="base">
                                        <p:cTn id="27" dur="750" fill="hold"/>
                                        <p:tgtEl>
                                          <p:spTgt spid="124"/>
                                        </p:tgtEl>
                                        <p:attrNameLst>
                                          <p:attrName>ppt_x</p:attrName>
                                        </p:attrNameLst>
                                      </p:cBhvr>
                                      <p:tavLst>
                                        <p:tav tm="0">
                                          <p:val>
                                            <p:strVal val="#ppt_x"/>
                                          </p:val>
                                        </p:tav>
                                        <p:tav tm="100000">
                                          <p:val>
                                            <p:strVal val="#ppt_x"/>
                                          </p:val>
                                        </p:tav>
                                      </p:tavLst>
                                    </p:anim>
                                    <p:anim calcmode="lin" valueType="num">
                                      <p:cBhvr additive="base">
                                        <p:cTn id="28" dur="750" fill="hold"/>
                                        <p:tgtEl>
                                          <p:spTgt spid="124"/>
                                        </p:tgtEl>
                                        <p:attrNameLst>
                                          <p:attrName>ppt_y</p:attrName>
                                        </p:attrNameLst>
                                      </p:cBhvr>
                                      <p:tavLst>
                                        <p:tav tm="0">
                                          <p:val>
                                            <p:strVal val="1+#ppt_h/2"/>
                                          </p:val>
                                        </p:tav>
                                        <p:tav tm="100000">
                                          <p:val>
                                            <p:strVal val="#ppt_y"/>
                                          </p:val>
                                        </p:tav>
                                      </p:tavLst>
                                    </p:anim>
                                  </p:childTnLst>
                                </p:cTn>
                              </p:par>
                              <p:par>
                                <p:cTn id="29" presetID="2" presetClass="entr" presetSubtype="4" decel="100000" fill="hold" grpId="0" nodeType="withEffect">
                                  <p:stCondLst>
                                    <p:cond delay="800"/>
                                  </p:stCondLst>
                                  <p:childTnLst>
                                    <p:set>
                                      <p:cBhvr>
                                        <p:cTn id="30" dur="1" fill="hold">
                                          <p:stCondLst>
                                            <p:cond delay="0"/>
                                          </p:stCondLst>
                                        </p:cTn>
                                        <p:tgtEl>
                                          <p:spTgt spid="122"/>
                                        </p:tgtEl>
                                        <p:attrNameLst>
                                          <p:attrName>style.visibility</p:attrName>
                                        </p:attrNameLst>
                                      </p:cBhvr>
                                      <p:to>
                                        <p:strVal val="visible"/>
                                      </p:to>
                                    </p:set>
                                    <p:anim calcmode="lin" valueType="num">
                                      <p:cBhvr additive="base">
                                        <p:cTn id="31" dur="750" fill="hold"/>
                                        <p:tgtEl>
                                          <p:spTgt spid="122"/>
                                        </p:tgtEl>
                                        <p:attrNameLst>
                                          <p:attrName>ppt_x</p:attrName>
                                        </p:attrNameLst>
                                      </p:cBhvr>
                                      <p:tavLst>
                                        <p:tav tm="0">
                                          <p:val>
                                            <p:strVal val="#ppt_x"/>
                                          </p:val>
                                        </p:tav>
                                        <p:tav tm="100000">
                                          <p:val>
                                            <p:strVal val="#ppt_x"/>
                                          </p:val>
                                        </p:tav>
                                      </p:tavLst>
                                    </p:anim>
                                    <p:anim calcmode="lin" valueType="num">
                                      <p:cBhvr additive="base">
                                        <p:cTn id="32" dur="750" fill="hold"/>
                                        <p:tgtEl>
                                          <p:spTgt spid="12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117" grpId="0" animBg="1">
        <p:tmplLst>
          <p:tmpl>
            <p:tnLst>
              <p:par>
                <p:cTn presetID="2" presetClass="entr" presetSubtype="4" decel="100000" fill="hold" nodeType="withEffect">
                  <p:stCondLst>
                    <p:cond delay="300"/>
                  </p:stCondLst>
                  <p:childTnLst>
                    <p:set>
                      <p:cBhvr>
                        <p:cTn dur="1" fill="hold">
                          <p:stCondLst>
                            <p:cond delay="0"/>
                          </p:stCondLst>
                        </p:cTn>
                        <p:tgtEl>
                          <p:spTgt spid="117"/>
                        </p:tgtEl>
                        <p:attrNameLst>
                          <p:attrName>style.visibility</p:attrName>
                        </p:attrNameLst>
                      </p:cBhvr>
                      <p:to>
                        <p:strVal val="visible"/>
                      </p:to>
                    </p:set>
                    <p:anim calcmode="lin" valueType="num">
                      <p:cBhvr additive="base">
                        <p:cTn dur="750" fill="hold"/>
                        <p:tgtEl>
                          <p:spTgt spid="117"/>
                        </p:tgtEl>
                        <p:attrNameLst>
                          <p:attrName>ppt_x</p:attrName>
                        </p:attrNameLst>
                      </p:cBhvr>
                      <p:tavLst>
                        <p:tav tm="0">
                          <p:val>
                            <p:strVal val="#ppt_x"/>
                          </p:val>
                        </p:tav>
                        <p:tav tm="100000">
                          <p:val>
                            <p:strVal val="#ppt_x"/>
                          </p:val>
                        </p:tav>
                      </p:tavLst>
                    </p:anim>
                    <p:anim calcmode="lin" valueType="num">
                      <p:cBhvr additive="base">
                        <p:cTn dur="750" fill="hold"/>
                        <p:tgtEl>
                          <p:spTgt spid="117"/>
                        </p:tgtEl>
                        <p:attrNameLst>
                          <p:attrName>ppt_y</p:attrName>
                        </p:attrNameLst>
                      </p:cBhvr>
                      <p:tavLst>
                        <p:tav tm="0">
                          <p:val>
                            <p:strVal val="1+#ppt_h/2"/>
                          </p:val>
                        </p:tav>
                        <p:tav tm="100000">
                          <p:val>
                            <p:strVal val="#ppt_y"/>
                          </p:val>
                        </p:tav>
                      </p:tavLst>
                    </p:anim>
                  </p:childTnLst>
                </p:cTn>
              </p:par>
            </p:tnLst>
          </p:tmpl>
        </p:tmplLst>
      </p:bldP>
      <p:bldP spid="118" grpId="0" animBg="1">
        <p:tmplLst>
          <p:tmpl>
            <p:tnLst>
              <p:par>
                <p:cTn presetID="2" presetClass="entr" presetSubtype="4" decel="100000" fill="hold" nodeType="withEffect">
                  <p:stCondLst>
                    <p:cond delay="200"/>
                  </p:stCondLst>
                  <p:childTnLst>
                    <p:set>
                      <p:cBhvr>
                        <p:cTn dur="1" fill="hold">
                          <p:stCondLst>
                            <p:cond delay="0"/>
                          </p:stCondLst>
                        </p:cTn>
                        <p:tgtEl>
                          <p:spTgt spid="118"/>
                        </p:tgtEl>
                        <p:attrNameLst>
                          <p:attrName>style.visibility</p:attrName>
                        </p:attrNameLst>
                      </p:cBhvr>
                      <p:to>
                        <p:strVal val="visible"/>
                      </p:to>
                    </p:set>
                    <p:anim calcmode="lin" valueType="num">
                      <p:cBhvr additive="base">
                        <p:cTn dur="750" fill="hold"/>
                        <p:tgtEl>
                          <p:spTgt spid="118"/>
                        </p:tgtEl>
                        <p:attrNameLst>
                          <p:attrName>ppt_x</p:attrName>
                        </p:attrNameLst>
                      </p:cBhvr>
                      <p:tavLst>
                        <p:tav tm="0">
                          <p:val>
                            <p:strVal val="#ppt_x"/>
                          </p:val>
                        </p:tav>
                        <p:tav tm="100000">
                          <p:val>
                            <p:strVal val="#ppt_x"/>
                          </p:val>
                        </p:tav>
                      </p:tavLst>
                    </p:anim>
                    <p:anim calcmode="lin" valueType="num">
                      <p:cBhvr additive="base">
                        <p:cTn dur="750" fill="hold"/>
                        <p:tgtEl>
                          <p:spTgt spid="118"/>
                        </p:tgtEl>
                        <p:attrNameLst>
                          <p:attrName>ppt_y</p:attrName>
                        </p:attrNameLst>
                      </p:cBhvr>
                      <p:tavLst>
                        <p:tav tm="0">
                          <p:val>
                            <p:strVal val="1+#ppt_h/2"/>
                          </p:val>
                        </p:tav>
                        <p:tav tm="100000">
                          <p:val>
                            <p:strVal val="#ppt_y"/>
                          </p:val>
                        </p:tav>
                      </p:tavLst>
                    </p:anim>
                  </p:childTnLst>
                </p:cTn>
              </p:par>
            </p:tnLst>
          </p:tmpl>
        </p:tmplLst>
      </p:bldP>
      <p:bldP spid="119" grpId="0" animBg="1">
        <p:tmplLst>
          <p:tmpl>
            <p:tnLst>
              <p:par>
                <p:cTn presetID="2" presetClass="entr" presetSubtype="4" decel="100000" fill="hold" nodeType="withEffect">
                  <p:stCondLst>
                    <p:cond delay="100"/>
                  </p:stCondLst>
                  <p:childTnLst>
                    <p:set>
                      <p:cBhvr>
                        <p:cTn dur="1" fill="hold">
                          <p:stCondLst>
                            <p:cond delay="0"/>
                          </p:stCondLst>
                        </p:cTn>
                        <p:tgtEl>
                          <p:spTgt spid="119"/>
                        </p:tgtEl>
                        <p:attrNameLst>
                          <p:attrName>style.visibility</p:attrName>
                        </p:attrNameLst>
                      </p:cBhvr>
                      <p:to>
                        <p:strVal val="visible"/>
                      </p:to>
                    </p:set>
                    <p:anim calcmode="lin" valueType="num">
                      <p:cBhvr additive="base">
                        <p:cTn dur="750" fill="hold"/>
                        <p:tgtEl>
                          <p:spTgt spid="119"/>
                        </p:tgtEl>
                        <p:attrNameLst>
                          <p:attrName>ppt_x</p:attrName>
                        </p:attrNameLst>
                      </p:cBhvr>
                      <p:tavLst>
                        <p:tav tm="0">
                          <p:val>
                            <p:strVal val="#ppt_x"/>
                          </p:val>
                        </p:tav>
                        <p:tav tm="100000">
                          <p:val>
                            <p:strVal val="#ppt_x"/>
                          </p:val>
                        </p:tav>
                      </p:tavLst>
                    </p:anim>
                    <p:anim calcmode="lin" valueType="num">
                      <p:cBhvr additive="base">
                        <p:cTn dur="750" fill="hold"/>
                        <p:tgtEl>
                          <p:spTgt spid="119"/>
                        </p:tgtEl>
                        <p:attrNameLst>
                          <p:attrName>ppt_y</p:attrName>
                        </p:attrNameLst>
                      </p:cBhvr>
                      <p:tavLst>
                        <p:tav tm="0">
                          <p:val>
                            <p:strVal val="1+#ppt_h/2"/>
                          </p:val>
                        </p:tav>
                        <p:tav tm="100000">
                          <p:val>
                            <p:strVal val="#ppt_y"/>
                          </p:val>
                        </p:tav>
                      </p:tavLst>
                    </p:anim>
                  </p:childTnLst>
                </p:cTn>
              </p:par>
            </p:tnLst>
          </p:tmpl>
        </p:tmplLst>
      </p:bldP>
      <p:bldP spid="122" grpId="0" animBg="1">
        <p:tmplLst>
          <p:tmpl>
            <p:tnLst>
              <p:par>
                <p:cTn presetID="2" presetClass="entr" presetSubtype="4" decel="100000" fill="hold" nodeType="withEffect">
                  <p:stCondLst>
                    <p:cond delay="800"/>
                  </p:stCondLst>
                  <p:childTnLst>
                    <p:set>
                      <p:cBhvr>
                        <p:cTn dur="1" fill="hold">
                          <p:stCondLst>
                            <p:cond delay="0"/>
                          </p:stCondLst>
                        </p:cTn>
                        <p:tgtEl>
                          <p:spTgt spid="122"/>
                        </p:tgtEl>
                        <p:attrNameLst>
                          <p:attrName>style.visibility</p:attrName>
                        </p:attrNameLst>
                      </p:cBhvr>
                      <p:to>
                        <p:strVal val="visible"/>
                      </p:to>
                    </p:set>
                    <p:anim calcmode="lin" valueType="num">
                      <p:cBhvr additive="base">
                        <p:cTn dur="750" fill="hold"/>
                        <p:tgtEl>
                          <p:spTgt spid="122"/>
                        </p:tgtEl>
                        <p:attrNameLst>
                          <p:attrName>ppt_x</p:attrName>
                        </p:attrNameLst>
                      </p:cBhvr>
                      <p:tavLst>
                        <p:tav tm="0">
                          <p:val>
                            <p:strVal val="#ppt_x"/>
                          </p:val>
                        </p:tav>
                        <p:tav tm="100000">
                          <p:val>
                            <p:strVal val="#ppt_x"/>
                          </p:val>
                        </p:tav>
                      </p:tavLst>
                    </p:anim>
                    <p:anim calcmode="lin" valueType="num">
                      <p:cBhvr additive="base">
                        <p:cTn dur="750" fill="hold"/>
                        <p:tgtEl>
                          <p:spTgt spid="122"/>
                        </p:tgtEl>
                        <p:attrNameLst>
                          <p:attrName>ppt_y</p:attrName>
                        </p:attrNameLst>
                      </p:cBhvr>
                      <p:tavLst>
                        <p:tav tm="0">
                          <p:val>
                            <p:strVal val="1+#ppt_h/2"/>
                          </p:val>
                        </p:tav>
                        <p:tav tm="100000">
                          <p:val>
                            <p:strVal val="#ppt_y"/>
                          </p:val>
                        </p:tav>
                      </p:tavLst>
                    </p:anim>
                  </p:childTnLst>
                </p:cTn>
              </p:par>
            </p:tnLst>
          </p:tmpl>
        </p:tmplLst>
      </p:bldP>
      <p:bldP spid="124" grpId="0" animBg="1">
        <p:tmplLst>
          <p:tmpl>
            <p:tnLst>
              <p:par>
                <p:cTn presetID="2" presetClass="entr" presetSubtype="4" decel="100000" fill="hold" nodeType="withEffect">
                  <p:stCondLst>
                    <p:cond delay="700"/>
                  </p:stCondLst>
                  <p:childTnLst>
                    <p:set>
                      <p:cBhvr>
                        <p:cTn dur="1" fill="hold">
                          <p:stCondLst>
                            <p:cond delay="0"/>
                          </p:stCondLst>
                        </p:cTn>
                        <p:tgtEl>
                          <p:spTgt spid="124"/>
                        </p:tgtEl>
                        <p:attrNameLst>
                          <p:attrName>style.visibility</p:attrName>
                        </p:attrNameLst>
                      </p:cBhvr>
                      <p:to>
                        <p:strVal val="visible"/>
                      </p:to>
                    </p:set>
                    <p:anim calcmode="lin" valueType="num">
                      <p:cBhvr additive="base">
                        <p:cTn dur="750" fill="hold"/>
                        <p:tgtEl>
                          <p:spTgt spid="124"/>
                        </p:tgtEl>
                        <p:attrNameLst>
                          <p:attrName>ppt_x</p:attrName>
                        </p:attrNameLst>
                      </p:cBhvr>
                      <p:tavLst>
                        <p:tav tm="0">
                          <p:val>
                            <p:strVal val="#ppt_x"/>
                          </p:val>
                        </p:tav>
                        <p:tav tm="100000">
                          <p:val>
                            <p:strVal val="#ppt_x"/>
                          </p:val>
                        </p:tav>
                      </p:tavLst>
                    </p:anim>
                    <p:anim calcmode="lin" valueType="num">
                      <p:cBhvr additive="base">
                        <p:cTn dur="750" fill="hold"/>
                        <p:tgtEl>
                          <p:spTgt spid="124"/>
                        </p:tgtEl>
                        <p:attrNameLst>
                          <p:attrName>ppt_y</p:attrName>
                        </p:attrNameLst>
                      </p:cBhvr>
                      <p:tavLst>
                        <p:tav tm="0">
                          <p:val>
                            <p:strVal val="1+#ppt_h/2"/>
                          </p:val>
                        </p:tav>
                        <p:tav tm="100000">
                          <p:val>
                            <p:strVal val="#ppt_y"/>
                          </p:val>
                        </p:tav>
                      </p:tavLst>
                    </p:anim>
                  </p:childTnLst>
                </p:cTn>
              </p:par>
            </p:tnLst>
          </p:tmpl>
        </p:tmplLst>
      </p:bldP>
      <p:bldP spid="125" grpId="0" animBg="1">
        <p:tmplLst>
          <p:tmpl>
            <p:tnLst>
              <p:par>
                <p:cTn presetID="2" presetClass="entr" presetSubtype="4" decel="100000" fill="hold" nodeType="withEffect">
                  <p:stCondLst>
                    <p:cond delay="600"/>
                  </p:stCondLst>
                  <p:childTnLst>
                    <p:set>
                      <p:cBhvr>
                        <p:cTn dur="1" fill="hold">
                          <p:stCondLst>
                            <p:cond delay="0"/>
                          </p:stCondLst>
                        </p:cTn>
                        <p:tgtEl>
                          <p:spTgt spid="125"/>
                        </p:tgtEl>
                        <p:attrNameLst>
                          <p:attrName>style.visibility</p:attrName>
                        </p:attrNameLst>
                      </p:cBhvr>
                      <p:to>
                        <p:strVal val="visible"/>
                      </p:to>
                    </p:set>
                    <p:anim calcmode="lin" valueType="num">
                      <p:cBhvr additive="base">
                        <p:cTn dur="750" fill="hold"/>
                        <p:tgtEl>
                          <p:spTgt spid="125"/>
                        </p:tgtEl>
                        <p:attrNameLst>
                          <p:attrName>ppt_x</p:attrName>
                        </p:attrNameLst>
                      </p:cBhvr>
                      <p:tavLst>
                        <p:tav tm="0">
                          <p:val>
                            <p:strVal val="#ppt_x"/>
                          </p:val>
                        </p:tav>
                        <p:tav tm="100000">
                          <p:val>
                            <p:strVal val="#ppt_x"/>
                          </p:val>
                        </p:tav>
                      </p:tavLst>
                    </p:anim>
                    <p:anim calcmode="lin" valueType="num">
                      <p:cBhvr additive="base">
                        <p:cTn dur="750" fill="hold"/>
                        <p:tgtEl>
                          <p:spTgt spid="125"/>
                        </p:tgtEl>
                        <p:attrNameLst>
                          <p:attrName>ppt_y</p:attrName>
                        </p:attrNameLst>
                      </p:cBhvr>
                      <p:tavLst>
                        <p:tav tm="0">
                          <p:val>
                            <p:strVal val="1+#ppt_h/2"/>
                          </p:val>
                        </p:tav>
                        <p:tav tm="100000">
                          <p:val>
                            <p:strVal val="#ppt_y"/>
                          </p:val>
                        </p:tav>
                      </p:tavLst>
                    </p:anim>
                  </p:childTnLst>
                </p:cTn>
              </p:par>
            </p:tnLst>
          </p:tmpl>
        </p:tmplLst>
      </p:bldP>
    </p:bldLst>
  </p:timing>
</p:sldLayout>
</file>

<file path=ppt/slideLayouts/slideLayout104.xml><?xml version="1.0" encoding="utf-8"?>
<p:sldLayout xmlns:a="http://schemas.openxmlformats.org/drawingml/2006/main" xmlns:r="http://schemas.openxmlformats.org/officeDocument/2006/relationships" xmlns:p="http://schemas.openxmlformats.org/presentationml/2006/main" preserve="1" userDrawn="1">
  <p:cSld name="Menu [10x]">
    <p:bg>
      <p:bgPr>
        <a:solidFill>
          <a:schemeClr val="accent1"/>
        </a:solidFill>
        <a:effectLst/>
      </p:bgPr>
    </p:bg>
    <p:spTree>
      <p:nvGrpSpPr>
        <p:cNvPr id="1" name=""/>
        <p:cNvGrpSpPr/>
        <p:nvPr/>
      </p:nvGrpSpPr>
      <p:grpSpPr>
        <a:xfrm>
          <a:off x="0" y="0"/>
          <a:ext cx="0" cy="0"/>
          <a:chOff x="0" y="0"/>
          <a:chExt cx="0" cy="0"/>
        </a:xfrm>
      </p:grpSpPr>
      <p:grpSp>
        <p:nvGrpSpPr>
          <p:cNvPr id="15" name="- INSTRUCTIE">
            <a:extLst>
              <a:ext uri="{FF2B5EF4-FFF2-40B4-BE49-F238E27FC236}">
                <a16:creationId xmlns:a16="http://schemas.microsoft.com/office/drawing/2014/main" id="{A20A370F-BF84-4DF6-93F2-378DFEEFA6CE}"/>
              </a:ext>
            </a:extLst>
          </p:cNvPr>
          <p:cNvGrpSpPr/>
          <p:nvPr userDrawn="1"/>
        </p:nvGrpSpPr>
        <p:grpSpPr>
          <a:xfrm>
            <a:off x="9283196" y="0"/>
            <a:ext cx="2770040" cy="4905534"/>
            <a:chOff x="-3786437" y="0"/>
            <a:chExt cx="3693386" cy="6540712"/>
          </a:xfrm>
        </p:grpSpPr>
        <p:sp>
          <p:nvSpPr>
            <p:cNvPr id="16" name="Rechthoek 15">
              <a:extLst>
                <a:ext uri="{FF2B5EF4-FFF2-40B4-BE49-F238E27FC236}">
                  <a16:creationId xmlns:a16="http://schemas.microsoft.com/office/drawing/2014/main" id="{9E34248B-A6D0-44F8-BADA-CDC5126C7B38}"/>
                </a:ext>
              </a:extLst>
            </p:cNvPr>
            <p:cNvSpPr/>
            <p:nvPr userDrawn="1"/>
          </p:nvSpPr>
          <p:spPr>
            <a:xfrm>
              <a:off x="-3786165" y="0"/>
              <a:ext cx="3593091" cy="6263018"/>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450"/>
                </a:spcBef>
                <a:spcAft>
                  <a:spcPts val="450"/>
                </a:spcAft>
              </a:pPr>
              <a:r>
                <a:rPr lang="nl-NL" sz="1050" b="1" cap="all" baseline="0" noProof="0" dirty="0">
                  <a:solidFill>
                    <a:schemeClr val="accent1"/>
                  </a:solidFill>
                  <a:latin typeface="Calibri" panose="020F0502020204030204" pitchFamily="34" charset="0"/>
                  <a:cs typeface="Calibri" panose="020F0502020204030204" pitchFamily="34" charset="0"/>
                </a:rPr>
                <a:t>Hyperlink aanmaken/Bewerken</a:t>
              </a:r>
            </a:p>
          </p:txBody>
        </p:sp>
        <p:sp>
          <p:nvSpPr>
            <p:cNvPr id="18" name="Ovaal 17">
              <a:extLst>
                <a:ext uri="{FF2B5EF4-FFF2-40B4-BE49-F238E27FC236}">
                  <a16:creationId xmlns:a16="http://schemas.microsoft.com/office/drawing/2014/main" id="{4A589C5E-4257-4CC4-B0C1-B9ADB34AE8D7}"/>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9" name="Rechthoek 18">
              <a:extLst>
                <a:ext uri="{FF2B5EF4-FFF2-40B4-BE49-F238E27FC236}">
                  <a16:creationId xmlns:a16="http://schemas.microsoft.com/office/drawing/2014/main" id="{FA153119-5D3D-4EF3-BF2B-5C38F9723EAB}"/>
                </a:ext>
              </a:extLst>
            </p:cNvPr>
            <p:cNvSpPr/>
            <p:nvPr userDrawn="1"/>
          </p:nvSpPr>
          <p:spPr>
            <a:xfrm>
              <a:off x="-3319415" y="465324"/>
              <a:ext cx="3031548" cy="468126"/>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Ga naar de tab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‘Invoegen’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‘Vormen’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Kies de vorm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‘Rechthoek’</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sleep met de muis over de dia om een vorm te maken.</a:t>
              </a:r>
            </a:p>
          </p:txBody>
        </p:sp>
        <p:sp>
          <p:nvSpPr>
            <p:cNvPr id="20" name="Ovaal 19">
              <a:extLst>
                <a:ext uri="{FF2B5EF4-FFF2-40B4-BE49-F238E27FC236}">
                  <a16:creationId xmlns:a16="http://schemas.microsoft.com/office/drawing/2014/main" id="{83D3DBAD-867B-4AB3-B28A-30710A16F71A}"/>
                </a:ext>
              </a:extLst>
            </p:cNvPr>
            <p:cNvSpPr/>
            <p:nvPr userDrawn="1"/>
          </p:nvSpPr>
          <p:spPr>
            <a:xfrm>
              <a:off x="-3603587" y="173923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21" name="Rechthoek 20">
              <a:extLst>
                <a:ext uri="{FF2B5EF4-FFF2-40B4-BE49-F238E27FC236}">
                  <a16:creationId xmlns:a16="http://schemas.microsoft.com/office/drawing/2014/main" id="{46FAEC63-5789-40DF-99C5-CC046192332E}"/>
                </a:ext>
              </a:extLst>
            </p:cNvPr>
            <p:cNvSpPr/>
            <p:nvPr userDrawn="1"/>
          </p:nvSpPr>
          <p:spPr>
            <a:xfrm>
              <a:off x="-3319415" y="1739234"/>
              <a:ext cx="2944682" cy="652749"/>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Sleep de vorm over de menuknop heen en schaal deze even groot als de menuknop. Klik met de rechter muisknop op de vorm en kies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‘Vorm opmaken’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22" name="Ovaal 21">
              <a:extLst>
                <a:ext uri="{FF2B5EF4-FFF2-40B4-BE49-F238E27FC236}">
                  <a16:creationId xmlns:a16="http://schemas.microsoft.com/office/drawing/2014/main" id="{BCBA801B-73C6-43ED-AA90-169ADE5C96A6}"/>
                </a:ext>
              </a:extLst>
            </p:cNvPr>
            <p:cNvSpPr/>
            <p:nvPr userDrawn="1"/>
          </p:nvSpPr>
          <p:spPr>
            <a:xfrm>
              <a:off x="-3603859" y="3075789"/>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23" name="Rechthoek 22">
              <a:extLst>
                <a:ext uri="{FF2B5EF4-FFF2-40B4-BE49-F238E27FC236}">
                  <a16:creationId xmlns:a16="http://schemas.microsoft.com/office/drawing/2014/main" id="{28FF9104-EA78-413C-909A-9D292281AE36}"/>
                </a:ext>
              </a:extLst>
            </p:cNvPr>
            <p:cNvSpPr/>
            <p:nvPr userDrawn="1"/>
          </p:nvSpPr>
          <p:spPr>
            <a:xfrm>
              <a:off x="-3319687" y="3075790"/>
              <a:ext cx="2944682" cy="480331"/>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Klik op de verfemmer, klik op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‘Opvulling’</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sleep bij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‘Doorzichtigheid’</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de teller naar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100%</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Nu is de vorm volledig transparant.</a:t>
              </a:r>
            </a:p>
          </p:txBody>
        </p:sp>
        <p:grpSp>
          <p:nvGrpSpPr>
            <p:cNvPr id="24" name="Groep 23">
              <a:extLst>
                <a:ext uri="{FF2B5EF4-FFF2-40B4-BE49-F238E27FC236}">
                  <a16:creationId xmlns:a16="http://schemas.microsoft.com/office/drawing/2014/main" id="{5766A72B-3731-4A6E-8979-1B530953E46E}"/>
                </a:ext>
              </a:extLst>
            </p:cNvPr>
            <p:cNvGrpSpPr/>
            <p:nvPr userDrawn="1"/>
          </p:nvGrpSpPr>
          <p:grpSpPr>
            <a:xfrm>
              <a:off x="-3319415" y="1050229"/>
              <a:ext cx="394772" cy="511953"/>
              <a:chOff x="12926733" y="1159941"/>
              <a:chExt cx="394772" cy="511953"/>
            </a:xfrm>
          </p:grpSpPr>
          <p:grpSp>
            <p:nvGrpSpPr>
              <p:cNvPr id="67" name="Groep 66">
                <a:extLst>
                  <a:ext uri="{FF2B5EF4-FFF2-40B4-BE49-F238E27FC236}">
                    <a16:creationId xmlns:a16="http://schemas.microsoft.com/office/drawing/2014/main" id="{1095EA56-3C94-4391-B630-A98B957ED68F}"/>
                  </a:ext>
                </a:extLst>
              </p:cNvPr>
              <p:cNvGrpSpPr/>
              <p:nvPr userDrawn="1"/>
            </p:nvGrpSpPr>
            <p:grpSpPr>
              <a:xfrm>
                <a:off x="12986056" y="1159941"/>
                <a:ext cx="276126" cy="284085"/>
                <a:chOff x="806580" y="907261"/>
                <a:chExt cx="421725" cy="433881"/>
              </a:xfrm>
            </p:grpSpPr>
            <p:sp>
              <p:nvSpPr>
                <p:cNvPr id="70" name="Ovaal 69">
                  <a:extLst>
                    <a:ext uri="{FF2B5EF4-FFF2-40B4-BE49-F238E27FC236}">
                      <a16:creationId xmlns:a16="http://schemas.microsoft.com/office/drawing/2014/main" id="{958F4D19-B141-4172-AEE9-645047DBC250}"/>
                    </a:ext>
                  </a:extLst>
                </p:cNvPr>
                <p:cNvSpPr/>
                <p:nvPr userDrawn="1"/>
              </p:nvSpPr>
              <p:spPr>
                <a:xfrm>
                  <a:off x="961059" y="907261"/>
                  <a:ext cx="267246" cy="267246"/>
                </a:xfrm>
                <a:prstGeom prst="ellipse">
                  <a:avLst/>
                </a:prstGeom>
                <a:solidFill>
                  <a:schemeClr val="bg1"/>
                </a:solidFill>
                <a:ln w="12700">
                  <a:solidFill>
                    <a:srgbClr val="7693B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lvl="0"/>
                  <a:endParaRPr lang="nl-NL" sz="675" b="1" noProof="0" dirty="0">
                    <a:solidFill>
                      <a:srgbClr val="211F26"/>
                    </a:solidFill>
                    <a:latin typeface="Calibri" panose="020F0502020204030204" pitchFamily="34" charset="0"/>
                    <a:cs typeface="Calibri" panose="020F0502020204030204" pitchFamily="34" charset="0"/>
                  </a:endParaRPr>
                </a:p>
              </p:txBody>
            </p:sp>
            <p:sp>
              <p:nvSpPr>
                <p:cNvPr id="71" name="Rechthoek 70">
                  <a:extLst>
                    <a:ext uri="{FF2B5EF4-FFF2-40B4-BE49-F238E27FC236}">
                      <a16:creationId xmlns:a16="http://schemas.microsoft.com/office/drawing/2014/main" id="{4D20F4DA-8EF0-4533-A480-5D72E82D7972}"/>
                    </a:ext>
                  </a:extLst>
                </p:cNvPr>
                <p:cNvSpPr/>
                <p:nvPr userDrawn="1"/>
              </p:nvSpPr>
              <p:spPr>
                <a:xfrm>
                  <a:off x="806580" y="968645"/>
                  <a:ext cx="247157" cy="241846"/>
                </a:xfrm>
                <a:prstGeom prst="rect">
                  <a:avLst/>
                </a:prstGeom>
                <a:solidFill>
                  <a:schemeClr val="bg1"/>
                </a:solidFill>
                <a:ln w="12700">
                  <a:solidFill>
                    <a:srgbClr val="7693B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675" b="1" noProof="0" dirty="0">
                    <a:solidFill>
                      <a:srgbClr val="211F26"/>
                    </a:solidFill>
                    <a:latin typeface="Calibri" panose="020F0502020204030204" pitchFamily="34" charset="0"/>
                    <a:cs typeface="Calibri" panose="020F0502020204030204" pitchFamily="34" charset="0"/>
                  </a:endParaRPr>
                </a:p>
              </p:txBody>
            </p:sp>
            <p:sp>
              <p:nvSpPr>
                <p:cNvPr id="72" name="Ruit 71">
                  <a:extLst>
                    <a:ext uri="{FF2B5EF4-FFF2-40B4-BE49-F238E27FC236}">
                      <a16:creationId xmlns:a16="http://schemas.microsoft.com/office/drawing/2014/main" id="{5558E495-DE8D-40DE-9032-E70B5C27427A}"/>
                    </a:ext>
                  </a:extLst>
                </p:cNvPr>
                <p:cNvSpPr/>
                <p:nvPr userDrawn="1"/>
              </p:nvSpPr>
              <p:spPr>
                <a:xfrm>
                  <a:off x="888274" y="1060969"/>
                  <a:ext cx="280173" cy="280173"/>
                </a:xfrm>
                <a:prstGeom prst="diamond">
                  <a:avLst/>
                </a:prstGeom>
                <a:solidFill>
                  <a:schemeClr val="bg1"/>
                </a:solidFill>
                <a:ln w="12700">
                  <a:solidFill>
                    <a:srgbClr val="7693B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lvl="0"/>
                  <a:endParaRPr lang="nl-NL" sz="675" b="1" noProof="0" dirty="0">
                    <a:solidFill>
                      <a:srgbClr val="211F26"/>
                    </a:solidFill>
                    <a:latin typeface="Calibri" panose="020F0502020204030204" pitchFamily="34" charset="0"/>
                    <a:cs typeface="Calibri" panose="020F0502020204030204" pitchFamily="34" charset="0"/>
                  </a:endParaRPr>
                </a:p>
              </p:txBody>
            </p:sp>
          </p:grpSp>
          <p:sp>
            <p:nvSpPr>
              <p:cNvPr id="68" name="Rechthoek 67">
                <a:extLst>
                  <a:ext uri="{FF2B5EF4-FFF2-40B4-BE49-F238E27FC236}">
                    <a16:creationId xmlns:a16="http://schemas.microsoft.com/office/drawing/2014/main" id="{34E5F5B6-06C2-4CB5-A2CF-1C110C4A9C98}"/>
                  </a:ext>
                </a:extLst>
              </p:cNvPr>
              <p:cNvSpPr/>
              <p:nvPr userDrawn="1"/>
            </p:nvSpPr>
            <p:spPr>
              <a:xfrm>
                <a:off x="12926733" y="1454984"/>
                <a:ext cx="394772"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450"/>
                  </a:spcBef>
                  <a:spcAft>
                    <a:spcPts val="450"/>
                  </a:spcAft>
                </a:pPr>
                <a:r>
                  <a:rPr lang="nl-NL" sz="675" b="0" noProof="0" dirty="0">
                    <a:solidFill>
                      <a:srgbClr val="211F26"/>
                    </a:solidFill>
                    <a:latin typeface="Calibri" panose="020F0502020204030204" pitchFamily="34" charset="0"/>
                    <a:cs typeface="Calibri" panose="020F0502020204030204" pitchFamily="34" charset="0"/>
                  </a:rPr>
                  <a:t>Vormen</a:t>
                </a:r>
              </a:p>
            </p:txBody>
          </p:sp>
          <p:sp>
            <p:nvSpPr>
              <p:cNvPr id="69" name="Gelijkbenige driehoek 68">
                <a:extLst>
                  <a:ext uri="{FF2B5EF4-FFF2-40B4-BE49-F238E27FC236}">
                    <a16:creationId xmlns:a16="http://schemas.microsoft.com/office/drawing/2014/main" id="{D37481E3-39AC-4206-9773-F5C78E7B0665}"/>
                  </a:ext>
                </a:extLst>
              </p:cNvPr>
              <p:cNvSpPr/>
              <p:nvPr userDrawn="1"/>
            </p:nvSpPr>
            <p:spPr>
              <a:xfrm rot="10800000">
                <a:off x="13080686" y="1620747"/>
                <a:ext cx="86866" cy="51147"/>
              </a:xfrm>
              <a:prstGeom prst="triangle">
                <a:avLst/>
              </a:prstGeom>
              <a:solidFill>
                <a:srgbClr val="9D9FA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675" b="1" noProof="0" dirty="0">
                  <a:solidFill>
                    <a:srgbClr val="211F26"/>
                  </a:solidFill>
                  <a:latin typeface="Calibri" panose="020F0502020204030204" pitchFamily="34" charset="0"/>
                  <a:cs typeface="Calibri" panose="020F0502020204030204" pitchFamily="34" charset="0"/>
                </a:endParaRPr>
              </a:p>
            </p:txBody>
          </p:sp>
        </p:grpSp>
        <p:grpSp>
          <p:nvGrpSpPr>
            <p:cNvPr id="25" name="Groep 24">
              <a:extLst>
                <a:ext uri="{FF2B5EF4-FFF2-40B4-BE49-F238E27FC236}">
                  <a16:creationId xmlns:a16="http://schemas.microsoft.com/office/drawing/2014/main" id="{55B6DD19-639F-449C-812B-D00C9A7663B9}"/>
                </a:ext>
              </a:extLst>
            </p:cNvPr>
            <p:cNvGrpSpPr/>
            <p:nvPr userDrawn="1"/>
          </p:nvGrpSpPr>
          <p:grpSpPr>
            <a:xfrm>
              <a:off x="-3314820" y="2447750"/>
              <a:ext cx="1503599" cy="563933"/>
              <a:chOff x="-3314820" y="1384649"/>
              <a:chExt cx="1503599" cy="563933"/>
            </a:xfrm>
          </p:grpSpPr>
          <p:sp>
            <p:nvSpPr>
              <p:cNvPr id="48" name="Rechthoek 47">
                <a:extLst>
                  <a:ext uri="{FF2B5EF4-FFF2-40B4-BE49-F238E27FC236}">
                    <a16:creationId xmlns:a16="http://schemas.microsoft.com/office/drawing/2014/main" id="{C4BD42C0-E2A4-48EE-BFF2-E34F19423387}"/>
                  </a:ext>
                </a:extLst>
              </p:cNvPr>
              <p:cNvSpPr/>
              <p:nvPr userDrawn="1"/>
            </p:nvSpPr>
            <p:spPr>
              <a:xfrm>
                <a:off x="-3314820" y="1384649"/>
                <a:ext cx="1454798" cy="504851"/>
              </a:xfrm>
              <a:prstGeom prst="rect">
                <a:avLst/>
              </a:prstGeom>
              <a:solidFill>
                <a:srgbClr val="FFFFFF"/>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49" name="Rechthoek 48">
                <a:extLst>
                  <a:ext uri="{FF2B5EF4-FFF2-40B4-BE49-F238E27FC236}">
                    <a16:creationId xmlns:a16="http://schemas.microsoft.com/office/drawing/2014/main" id="{BD75BDB0-3186-4265-A607-F35697DA3035}"/>
                  </a:ext>
                </a:extLst>
              </p:cNvPr>
              <p:cNvSpPr/>
              <p:nvPr userDrawn="1"/>
            </p:nvSpPr>
            <p:spPr>
              <a:xfrm>
                <a:off x="-3304718" y="1638374"/>
                <a:ext cx="1438234" cy="246608"/>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50" name="Tekstvak 49">
                <a:extLst>
                  <a:ext uri="{FF2B5EF4-FFF2-40B4-BE49-F238E27FC236}">
                    <a16:creationId xmlns:a16="http://schemas.microsoft.com/office/drawing/2014/main" id="{8E216162-75CF-4455-AA52-F77743B893A2}"/>
                  </a:ext>
                </a:extLst>
              </p:cNvPr>
              <p:cNvSpPr txBox="1"/>
              <p:nvPr userDrawn="1"/>
            </p:nvSpPr>
            <p:spPr>
              <a:xfrm>
                <a:off x="-3090391" y="1441807"/>
                <a:ext cx="1150080" cy="137495"/>
              </a:xfrm>
              <a:prstGeom prst="rect">
                <a:avLst/>
              </a:prstGeom>
              <a:noFill/>
            </p:spPr>
            <p:txBody>
              <a:bodyPr wrap="square" rtlCol="0" anchor="ctr">
                <a:noAutofit/>
              </a:bodyPr>
              <a:lstStyle/>
              <a:p>
                <a:pPr marL="0" algn="l" defTabSz="913134" rtl="0" eaLnBrk="1" latinLnBrk="0" hangingPunct="1">
                  <a:lnSpc>
                    <a:spcPct val="90000"/>
                  </a:lnSpc>
                  <a:spcBef>
                    <a:spcPts val="450"/>
                  </a:spcBef>
                  <a:spcAft>
                    <a:spcPts val="450"/>
                  </a:spcAft>
                </a:pPr>
                <a:r>
                  <a:rPr lang="nl-NL" sz="675" b="0" kern="1200" noProof="0" dirty="0">
                    <a:solidFill>
                      <a:srgbClr val="211F26"/>
                    </a:solidFill>
                    <a:latin typeface="Calibri" panose="020F0502020204030204" pitchFamily="34" charset="0"/>
                    <a:ea typeface="+mn-ea"/>
                    <a:cs typeface="Calibri" panose="020F0502020204030204" pitchFamily="34" charset="0"/>
                  </a:rPr>
                  <a:t>Grootte en positie…</a:t>
                </a:r>
              </a:p>
            </p:txBody>
          </p:sp>
          <p:sp>
            <p:nvSpPr>
              <p:cNvPr id="51" name="Tekstvak 50">
                <a:extLst>
                  <a:ext uri="{FF2B5EF4-FFF2-40B4-BE49-F238E27FC236}">
                    <a16:creationId xmlns:a16="http://schemas.microsoft.com/office/drawing/2014/main" id="{49B75A49-946A-49A0-9ECC-40F3F0AADBF5}"/>
                  </a:ext>
                </a:extLst>
              </p:cNvPr>
              <p:cNvSpPr txBox="1"/>
              <p:nvPr userDrawn="1"/>
            </p:nvSpPr>
            <p:spPr>
              <a:xfrm>
                <a:off x="-3090391" y="1703359"/>
                <a:ext cx="1150079" cy="126416"/>
              </a:xfrm>
              <a:prstGeom prst="rect">
                <a:avLst/>
              </a:prstGeom>
              <a:noFill/>
            </p:spPr>
            <p:txBody>
              <a:bodyPr wrap="square" rtlCol="0" anchor="ctr">
                <a:noAutofit/>
              </a:bodyPr>
              <a:lstStyle/>
              <a:p>
                <a:pPr marL="0" algn="l" defTabSz="913134" rtl="0" eaLnBrk="1" latinLnBrk="0" hangingPunct="1">
                  <a:lnSpc>
                    <a:spcPct val="90000"/>
                  </a:lnSpc>
                  <a:spcBef>
                    <a:spcPts val="450"/>
                  </a:spcBef>
                  <a:spcAft>
                    <a:spcPts val="450"/>
                  </a:spcAft>
                </a:pPr>
                <a:r>
                  <a:rPr lang="nl-NL" sz="675" b="0" kern="1200" noProof="0" dirty="0">
                    <a:solidFill>
                      <a:srgbClr val="211F26"/>
                    </a:solidFill>
                    <a:latin typeface="Calibri" panose="020F0502020204030204" pitchFamily="34" charset="0"/>
                    <a:ea typeface="+mn-ea"/>
                    <a:cs typeface="Calibri" panose="020F0502020204030204" pitchFamily="34" charset="0"/>
                  </a:rPr>
                  <a:t>Vorm opmaken…</a:t>
                </a:r>
              </a:p>
            </p:txBody>
          </p:sp>
          <p:sp>
            <p:nvSpPr>
              <p:cNvPr id="52" name="Vrije vorm: vorm 51">
                <a:extLst>
                  <a:ext uri="{FF2B5EF4-FFF2-40B4-BE49-F238E27FC236}">
                    <a16:creationId xmlns:a16="http://schemas.microsoft.com/office/drawing/2014/main" id="{4FDBFCBF-5FD5-401B-B73F-BAAFA12BEB20}"/>
                  </a:ext>
                </a:extLst>
              </p:cNvPr>
              <p:cNvSpPr/>
              <p:nvPr userDrawn="1"/>
            </p:nvSpPr>
            <p:spPr>
              <a:xfrm>
                <a:off x="-1908783" y="1768582"/>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450"/>
                  </a:spcBef>
                  <a:spcAft>
                    <a:spcPts val="450"/>
                  </a:spcAft>
                </a:pPr>
                <a:endParaRPr lang="nl-NL" sz="1200" cap="all" baseline="0" noProof="0" dirty="0">
                  <a:latin typeface="Calibri" panose="020F0502020204030204" pitchFamily="34" charset="0"/>
                  <a:cs typeface="Calibri" panose="020F0502020204030204" pitchFamily="34" charset="0"/>
                </a:endParaRPr>
              </a:p>
            </p:txBody>
          </p:sp>
          <p:sp>
            <p:nvSpPr>
              <p:cNvPr id="53" name="Rechthoek: afgeronde hoeken 52">
                <a:extLst>
                  <a:ext uri="{FF2B5EF4-FFF2-40B4-BE49-F238E27FC236}">
                    <a16:creationId xmlns:a16="http://schemas.microsoft.com/office/drawing/2014/main" id="{4BDEC6B2-901B-4D49-ACDC-A852F15613B0}"/>
                  </a:ext>
                </a:extLst>
              </p:cNvPr>
              <p:cNvSpPr/>
              <p:nvPr userDrawn="1"/>
            </p:nvSpPr>
            <p:spPr>
              <a:xfrm>
                <a:off x="-3142832" y="1431436"/>
                <a:ext cx="46013" cy="155567"/>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54" name="Rechthoek: afgeronde hoeken 53">
                <a:extLst>
                  <a:ext uri="{FF2B5EF4-FFF2-40B4-BE49-F238E27FC236}">
                    <a16:creationId xmlns:a16="http://schemas.microsoft.com/office/drawing/2014/main" id="{77A1EBC1-CA56-488D-A9FE-9B956798C156}"/>
                  </a:ext>
                </a:extLst>
              </p:cNvPr>
              <p:cNvSpPr/>
              <p:nvPr userDrawn="1"/>
            </p:nvSpPr>
            <p:spPr>
              <a:xfrm>
                <a:off x="-3244585" y="1493351"/>
                <a:ext cx="34272" cy="34272"/>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55" name="Rechthoek 54">
                <a:extLst>
                  <a:ext uri="{FF2B5EF4-FFF2-40B4-BE49-F238E27FC236}">
                    <a16:creationId xmlns:a16="http://schemas.microsoft.com/office/drawing/2014/main" id="{1950857C-0BA9-4119-8037-6A737F870114}"/>
                  </a:ext>
                </a:extLst>
              </p:cNvPr>
              <p:cNvSpPr/>
              <p:nvPr userDrawn="1"/>
            </p:nvSpPr>
            <p:spPr>
              <a:xfrm>
                <a:off x="-3234192" y="1435895"/>
                <a:ext cx="21280" cy="41469"/>
              </a:xfrm>
              <a:prstGeom prst="rect">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600" b="1" noProof="0" dirty="0">
                  <a:solidFill>
                    <a:srgbClr val="211F26"/>
                  </a:solidFill>
                  <a:latin typeface="Calibri" panose="020F0502020204030204" pitchFamily="34" charset="0"/>
                  <a:cs typeface="Calibri" panose="020F0502020204030204" pitchFamily="34" charset="0"/>
                </a:endParaRPr>
              </a:p>
            </p:txBody>
          </p:sp>
          <p:sp>
            <p:nvSpPr>
              <p:cNvPr id="56" name="Pijl: punthaak 55">
                <a:extLst>
                  <a:ext uri="{FF2B5EF4-FFF2-40B4-BE49-F238E27FC236}">
                    <a16:creationId xmlns:a16="http://schemas.microsoft.com/office/drawing/2014/main" id="{F2D73B8C-5EEB-4DB9-AB9B-FFD2DF250A50}"/>
                  </a:ext>
                </a:extLst>
              </p:cNvPr>
              <p:cNvSpPr/>
              <p:nvPr userDrawn="1"/>
            </p:nvSpPr>
            <p:spPr>
              <a:xfrm rot="16200000">
                <a:off x="-3244286" y="1420769"/>
                <a:ext cx="41469" cy="60384"/>
              </a:xfrm>
              <a:prstGeom prst="chevron">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600" b="1" noProof="0" dirty="0">
                  <a:solidFill>
                    <a:srgbClr val="211F26"/>
                  </a:solidFill>
                  <a:latin typeface="Calibri" panose="020F0502020204030204" pitchFamily="34" charset="0"/>
                  <a:cs typeface="Calibri" panose="020F0502020204030204" pitchFamily="34" charset="0"/>
                </a:endParaRPr>
              </a:p>
            </p:txBody>
          </p:sp>
          <p:sp>
            <p:nvSpPr>
              <p:cNvPr id="57" name="Rechthoek 56">
                <a:extLst>
                  <a:ext uri="{FF2B5EF4-FFF2-40B4-BE49-F238E27FC236}">
                    <a16:creationId xmlns:a16="http://schemas.microsoft.com/office/drawing/2014/main" id="{6A341E5A-91B2-4FE1-AECC-29BD17AB9397}"/>
                  </a:ext>
                </a:extLst>
              </p:cNvPr>
              <p:cNvSpPr/>
              <p:nvPr userDrawn="1"/>
            </p:nvSpPr>
            <p:spPr>
              <a:xfrm flipV="1">
                <a:off x="-3234192" y="1543744"/>
                <a:ext cx="21280" cy="41469"/>
              </a:xfrm>
              <a:prstGeom prst="rect">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600" b="1" noProof="0" dirty="0">
                  <a:solidFill>
                    <a:srgbClr val="211F26"/>
                  </a:solidFill>
                  <a:latin typeface="Calibri" panose="020F0502020204030204" pitchFamily="34" charset="0"/>
                  <a:cs typeface="Calibri" panose="020F0502020204030204" pitchFamily="34" charset="0"/>
                </a:endParaRPr>
              </a:p>
            </p:txBody>
          </p:sp>
          <p:sp>
            <p:nvSpPr>
              <p:cNvPr id="58" name="Pijl: punthaak 57">
                <a:extLst>
                  <a:ext uri="{FF2B5EF4-FFF2-40B4-BE49-F238E27FC236}">
                    <a16:creationId xmlns:a16="http://schemas.microsoft.com/office/drawing/2014/main" id="{D23406D7-D1C6-4414-8557-885A5A6C17BA}"/>
                  </a:ext>
                </a:extLst>
              </p:cNvPr>
              <p:cNvSpPr/>
              <p:nvPr userDrawn="1"/>
            </p:nvSpPr>
            <p:spPr>
              <a:xfrm rot="5400000" flipV="1">
                <a:off x="-3244286" y="1539955"/>
                <a:ext cx="41469" cy="60384"/>
              </a:xfrm>
              <a:prstGeom prst="chevron">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600" b="1" noProof="0" dirty="0">
                  <a:solidFill>
                    <a:srgbClr val="211F26"/>
                  </a:solidFill>
                  <a:latin typeface="Calibri" panose="020F0502020204030204" pitchFamily="34" charset="0"/>
                  <a:cs typeface="Calibri" panose="020F0502020204030204" pitchFamily="34" charset="0"/>
                </a:endParaRPr>
              </a:p>
            </p:txBody>
          </p:sp>
          <p:cxnSp>
            <p:nvCxnSpPr>
              <p:cNvPr id="59" name="Rechte verbindingslijn 58">
                <a:extLst>
                  <a:ext uri="{FF2B5EF4-FFF2-40B4-BE49-F238E27FC236}">
                    <a16:creationId xmlns:a16="http://schemas.microsoft.com/office/drawing/2014/main" id="{B7B924B6-76E4-41C0-9670-6EC264B99CA7}"/>
                  </a:ext>
                </a:extLst>
              </p:cNvPr>
              <p:cNvCxnSpPr>
                <a:cxnSpLocks/>
              </p:cNvCxnSpPr>
              <p:nvPr userDrawn="1"/>
            </p:nvCxnSpPr>
            <p:spPr>
              <a:xfrm>
                <a:off x="-3202653" y="1432300"/>
                <a:ext cx="66956" cy="0"/>
              </a:xfrm>
              <a:prstGeom prst="line">
                <a:avLst/>
              </a:prstGeom>
              <a:noFill/>
              <a:ln w="12700" cap="rnd" cmpd="sng" algn="ctr">
                <a:solidFill>
                  <a:srgbClr val="818181"/>
                </a:solidFill>
                <a:prstDash val="sysDot"/>
              </a:ln>
              <a:effectLst/>
            </p:spPr>
          </p:cxnSp>
          <p:cxnSp>
            <p:nvCxnSpPr>
              <p:cNvPr id="60" name="Rechte verbindingslijn 59">
                <a:extLst>
                  <a:ext uri="{FF2B5EF4-FFF2-40B4-BE49-F238E27FC236}">
                    <a16:creationId xmlns:a16="http://schemas.microsoft.com/office/drawing/2014/main" id="{E133628D-2820-4998-8D4E-7231EAA1C140}"/>
                  </a:ext>
                </a:extLst>
              </p:cNvPr>
              <p:cNvCxnSpPr>
                <a:cxnSpLocks/>
              </p:cNvCxnSpPr>
              <p:nvPr userDrawn="1"/>
            </p:nvCxnSpPr>
            <p:spPr>
              <a:xfrm>
                <a:off x="-3202653" y="1585650"/>
                <a:ext cx="66956" cy="0"/>
              </a:xfrm>
              <a:prstGeom prst="line">
                <a:avLst/>
              </a:prstGeom>
              <a:noFill/>
              <a:ln w="12700" cap="rnd" cmpd="sng" algn="ctr">
                <a:solidFill>
                  <a:srgbClr val="818181"/>
                </a:solidFill>
                <a:prstDash val="sysDot"/>
              </a:ln>
              <a:effectLst/>
            </p:spPr>
          </p:cxnSp>
          <p:sp>
            <p:nvSpPr>
              <p:cNvPr id="61" name="Vrije vorm: vorm 60">
                <a:extLst>
                  <a:ext uri="{FF2B5EF4-FFF2-40B4-BE49-F238E27FC236}">
                    <a16:creationId xmlns:a16="http://schemas.microsoft.com/office/drawing/2014/main" id="{8011B337-7A08-4AC7-AD51-D34867A0D16E}"/>
                  </a:ext>
                </a:extLst>
              </p:cNvPr>
              <p:cNvSpPr/>
              <p:nvPr userDrawn="1"/>
            </p:nvSpPr>
            <p:spPr>
              <a:xfrm>
                <a:off x="-3175561" y="1707315"/>
                <a:ext cx="42279" cy="61833"/>
              </a:xfrm>
              <a:custGeom>
                <a:avLst/>
                <a:gdLst>
                  <a:gd name="connsiteX0" fmla="*/ 50006 w 111919"/>
                  <a:gd name="connsiteY0" fmla="*/ 64294 h 145256"/>
                  <a:gd name="connsiteX1" fmla="*/ 47625 w 111919"/>
                  <a:gd name="connsiteY1" fmla="*/ 145256 h 145256"/>
                  <a:gd name="connsiteX2" fmla="*/ 111919 w 111919"/>
                  <a:gd name="connsiteY2" fmla="*/ 92869 h 145256"/>
                  <a:gd name="connsiteX3" fmla="*/ 111919 w 111919"/>
                  <a:gd name="connsiteY3" fmla="*/ 28575 h 145256"/>
                  <a:gd name="connsiteX4" fmla="*/ 52387 w 111919"/>
                  <a:gd name="connsiteY4" fmla="*/ 0 h 145256"/>
                  <a:gd name="connsiteX5" fmla="*/ 4762 w 111919"/>
                  <a:gd name="connsiteY5" fmla="*/ 11906 h 145256"/>
                  <a:gd name="connsiteX6" fmla="*/ 0 w 111919"/>
                  <a:gd name="connsiteY6" fmla="*/ 45244 h 145256"/>
                  <a:gd name="connsiteX7" fmla="*/ 50006 w 111919"/>
                  <a:gd name="connsiteY7" fmla="*/ 64294 h 145256"/>
                  <a:gd name="connsiteX0" fmla="*/ 50006 w 124049"/>
                  <a:gd name="connsiteY0" fmla="*/ 64294 h 145256"/>
                  <a:gd name="connsiteX1" fmla="*/ 47625 w 124049"/>
                  <a:gd name="connsiteY1" fmla="*/ 145256 h 145256"/>
                  <a:gd name="connsiteX2" fmla="*/ 111919 w 124049"/>
                  <a:gd name="connsiteY2" fmla="*/ 92869 h 145256"/>
                  <a:gd name="connsiteX3" fmla="*/ 111919 w 124049"/>
                  <a:gd name="connsiteY3" fmla="*/ 28575 h 145256"/>
                  <a:gd name="connsiteX4" fmla="*/ 52387 w 124049"/>
                  <a:gd name="connsiteY4" fmla="*/ 0 h 145256"/>
                  <a:gd name="connsiteX5" fmla="*/ 4762 w 124049"/>
                  <a:gd name="connsiteY5" fmla="*/ 11906 h 145256"/>
                  <a:gd name="connsiteX6" fmla="*/ 0 w 124049"/>
                  <a:gd name="connsiteY6" fmla="*/ 45244 h 145256"/>
                  <a:gd name="connsiteX7" fmla="*/ 50006 w 124049"/>
                  <a:gd name="connsiteY7" fmla="*/ 64294 h 145256"/>
                  <a:gd name="connsiteX0" fmla="*/ 50006 w 123624"/>
                  <a:gd name="connsiteY0" fmla="*/ 64294 h 145256"/>
                  <a:gd name="connsiteX1" fmla="*/ 47625 w 123624"/>
                  <a:gd name="connsiteY1" fmla="*/ 145256 h 145256"/>
                  <a:gd name="connsiteX2" fmla="*/ 111919 w 123624"/>
                  <a:gd name="connsiteY2" fmla="*/ 92869 h 145256"/>
                  <a:gd name="connsiteX3" fmla="*/ 111919 w 123624"/>
                  <a:gd name="connsiteY3" fmla="*/ 28575 h 145256"/>
                  <a:gd name="connsiteX4" fmla="*/ 52387 w 123624"/>
                  <a:gd name="connsiteY4" fmla="*/ 0 h 145256"/>
                  <a:gd name="connsiteX5" fmla="*/ 4762 w 123624"/>
                  <a:gd name="connsiteY5" fmla="*/ 11906 h 145256"/>
                  <a:gd name="connsiteX6" fmla="*/ 0 w 123624"/>
                  <a:gd name="connsiteY6" fmla="*/ 45244 h 145256"/>
                  <a:gd name="connsiteX7" fmla="*/ 50006 w 123624"/>
                  <a:gd name="connsiteY7" fmla="*/ 64294 h 145256"/>
                  <a:gd name="connsiteX0" fmla="*/ 50006 w 123624"/>
                  <a:gd name="connsiteY0" fmla="*/ 67517 h 148479"/>
                  <a:gd name="connsiteX1" fmla="*/ 47625 w 123624"/>
                  <a:gd name="connsiteY1" fmla="*/ 148479 h 148479"/>
                  <a:gd name="connsiteX2" fmla="*/ 111919 w 123624"/>
                  <a:gd name="connsiteY2" fmla="*/ 96092 h 148479"/>
                  <a:gd name="connsiteX3" fmla="*/ 111919 w 123624"/>
                  <a:gd name="connsiteY3" fmla="*/ 31798 h 148479"/>
                  <a:gd name="connsiteX4" fmla="*/ 52387 w 123624"/>
                  <a:gd name="connsiteY4" fmla="*/ 3223 h 148479"/>
                  <a:gd name="connsiteX5" fmla="*/ 4762 w 123624"/>
                  <a:gd name="connsiteY5" fmla="*/ 15129 h 148479"/>
                  <a:gd name="connsiteX6" fmla="*/ 0 w 123624"/>
                  <a:gd name="connsiteY6" fmla="*/ 48467 h 148479"/>
                  <a:gd name="connsiteX7" fmla="*/ 50006 w 123624"/>
                  <a:gd name="connsiteY7" fmla="*/ 67517 h 148479"/>
                  <a:gd name="connsiteX0" fmla="*/ 50006 w 118952"/>
                  <a:gd name="connsiteY0" fmla="*/ 73868 h 154830"/>
                  <a:gd name="connsiteX1" fmla="*/ 47625 w 118952"/>
                  <a:gd name="connsiteY1" fmla="*/ 154830 h 154830"/>
                  <a:gd name="connsiteX2" fmla="*/ 111919 w 118952"/>
                  <a:gd name="connsiteY2" fmla="*/ 102443 h 154830"/>
                  <a:gd name="connsiteX3" fmla="*/ 111919 w 118952"/>
                  <a:gd name="connsiteY3" fmla="*/ 38149 h 154830"/>
                  <a:gd name="connsiteX4" fmla="*/ 64294 w 118952"/>
                  <a:gd name="connsiteY4" fmla="*/ 2430 h 154830"/>
                  <a:gd name="connsiteX5" fmla="*/ 4762 w 118952"/>
                  <a:gd name="connsiteY5" fmla="*/ 21480 h 154830"/>
                  <a:gd name="connsiteX6" fmla="*/ 0 w 118952"/>
                  <a:gd name="connsiteY6" fmla="*/ 54818 h 154830"/>
                  <a:gd name="connsiteX7" fmla="*/ 50006 w 118952"/>
                  <a:gd name="connsiteY7" fmla="*/ 73868 h 154830"/>
                  <a:gd name="connsiteX0" fmla="*/ 50006 w 118952"/>
                  <a:gd name="connsiteY0" fmla="*/ 71438 h 152400"/>
                  <a:gd name="connsiteX1" fmla="*/ 47625 w 118952"/>
                  <a:gd name="connsiteY1" fmla="*/ 152400 h 152400"/>
                  <a:gd name="connsiteX2" fmla="*/ 111919 w 118952"/>
                  <a:gd name="connsiteY2" fmla="*/ 100013 h 152400"/>
                  <a:gd name="connsiteX3" fmla="*/ 111919 w 118952"/>
                  <a:gd name="connsiteY3" fmla="*/ 35719 h 152400"/>
                  <a:gd name="connsiteX4" fmla="*/ 64294 w 118952"/>
                  <a:gd name="connsiteY4" fmla="*/ 0 h 152400"/>
                  <a:gd name="connsiteX5" fmla="*/ 0 w 118952"/>
                  <a:gd name="connsiteY5" fmla="*/ 52388 h 152400"/>
                  <a:gd name="connsiteX6" fmla="*/ 50006 w 118952"/>
                  <a:gd name="connsiteY6" fmla="*/ 71438 h 152400"/>
                  <a:gd name="connsiteX0" fmla="*/ 50006 w 118952"/>
                  <a:gd name="connsiteY0" fmla="*/ 71735 h 152697"/>
                  <a:gd name="connsiteX1" fmla="*/ 47625 w 118952"/>
                  <a:gd name="connsiteY1" fmla="*/ 152697 h 152697"/>
                  <a:gd name="connsiteX2" fmla="*/ 111919 w 118952"/>
                  <a:gd name="connsiteY2" fmla="*/ 100310 h 152697"/>
                  <a:gd name="connsiteX3" fmla="*/ 111919 w 118952"/>
                  <a:gd name="connsiteY3" fmla="*/ 36016 h 152697"/>
                  <a:gd name="connsiteX4" fmla="*/ 64294 w 118952"/>
                  <a:gd name="connsiteY4" fmla="*/ 297 h 152697"/>
                  <a:gd name="connsiteX5" fmla="*/ 0 w 118952"/>
                  <a:gd name="connsiteY5" fmla="*/ 52685 h 152697"/>
                  <a:gd name="connsiteX6" fmla="*/ 50006 w 118952"/>
                  <a:gd name="connsiteY6" fmla="*/ 71735 h 152697"/>
                  <a:gd name="connsiteX0" fmla="*/ 50006 w 118952"/>
                  <a:gd name="connsiteY0" fmla="*/ 71961 h 152923"/>
                  <a:gd name="connsiteX1" fmla="*/ 47625 w 118952"/>
                  <a:gd name="connsiteY1" fmla="*/ 152923 h 152923"/>
                  <a:gd name="connsiteX2" fmla="*/ 111919 w 118952"/>
                  <a:gd name="connsiteY2" fmla="*/ 100536 h 152923"/>
                  <a:gd name="connsiteX3" fmla="*/ 111919 w 118952"/>
                  <a:gd name="connsiteY3" fmla="*/ 36242 h 152923"/>
                  <a:gd name="connsiteX4" fmla="*/ 64294 w 118952"/>
                  <a:gd name="connsiteY4" fmla="*/ 523 h 152923"/>
                  <a:gd name="connsiteX5" fmla="*/ 0 w 118952"/>
                  <a:gd name="connsiteY5" fmla="*/ 52911 h 152923"/>
                  <a:gd name="connsiteX6" fmla="*/ 50006 w 118952"/>
                  <a:gd name="connsiteY6" fmla="*/ 71961 h 152923"/>
                  <a:gd name="connsiteX0" fmla="*/ 50006 w 118480"/>
                  <a:gd name="connsiteY0" fmla="*/ 71961 h 152923"/>
                  <a:gd name="connsiteX1" fmla="*/ 47625 w 118480"/>
                  <a:gd name="connsiteY1" fmla="*/ 152923 h 152923"/>
                  <a:gd name="connsiteX2" fmla="*/ 111919 w 118480"/>
                  <a:gd name="connsiteY2" fmla="*/ 100536 h 152923"/>
                  <a:gd name="connsiteX3" fmla="*/ 111919 w 118480"/>
                  <a:gd name="connsiteY3" fmla="*/ 36242 h 152923"/>
                  <a:gd name="connsiteX4" fmla="*/ 64294 w 118480"/>
                  <a:gd name="connsiteY4" fmla="*/ 523 h 152923"/>
                  <a:gd name="connsiteX5" fmla="*/ 0 w 118480"/>
                  <a:gd name="connsiteY5" fmla="*/ 52911 h 152923"/>
                  <a:gd name="connsiteX6" fmla="*/ 50006 w 118480"/>
                  <a:gd name="connsiteY6" fmla="*/ 71961 h 152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480" h="152923">
                    <a:moveTo>
                      <a:pt x="50006" y="71961"/>
                    </a:moveTo>
                    <a:cubicBezTo>
                      <a:pt x="49212" y="98948"/>
                      <a:pt x="48419" y="125936"/>
                      <a:pt x="47625" y="152923"/>
                    </a:cubicBezTo>
                    <a:cubicBezTo>
                      <a:pt x="69056" y="135461"/>
                      <a:pt x="102395" y="122761"/>
                      <a:pt x="111919" y="100536"/>
                    </a:cubicBezTo>
                    <a:cubicBezTo>
                      <a:pt x="121443" y="78311"/>
                      <a:pt x="119856" y="52911"/>
                      <a:pt x="111919" y="36242"/>
                    </a:cubicBezTo>
                    <a:cubicBezTo>
                      <a:pt x="103982" y="19573"/>
                      <a:pt x="94853" y="4888"/>
                      <a:pt x="64294" y="523"/>
                    </a:cubicBezTo>
                    <a:cubicBezTo>
                      <a:pt x="33735" y="-3842"/>
                      <a:pt x="0" y="19574"/>
                      <a:pt x="0" y="52911"/>
                    </a:cubicBezTo>
                    <a:lnTo>
                      <a:pt x="50006" y="71961"/>
                    </a:lnTo>
                    <a:close/>
                  </a:path>
                </a:pathLst>
              </a:cu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600" b="1" noProof="0" dirty="0">
                  <a:solidFill>
                    <a:srgbClr val="211F26"/>
                  </a:solidFill>
                  <a:latin typeface="Calibri" panose="020F0502020204030204" pitchFamily="34" charset="0"/>
                  <a:cs typeface="Calibri" panose="020F0502020204030204" pitchFamily="34" charset="0"/>
                </a:endParaRPr>
              </a:p>
            </p:txBody>
          </p:sp>
          <p:sp>
            <p:nvSpPr>
              <p:cNvPr id="62" name="Rechthoek: afgeronde hoeken 61">
                <a:extLst>
                  <a:ext uri="{FF2B5EF4-FFF2-40B4-BE49-F238E27FC236}">
                    <a16:creationId xmlns:a16="http://schemas.microsoft.com/office/drawing/2014/main" id="{4DD083CA-76DE-4967-9987-F77B2BB648BE}"/>
                  </a:ext>
                </a:extLst>
              </p:cNvPr>
              <p:cNvSpPr/>
              <p:nvPr userDrawn="1"/>
            </p:nvSpPr>
            <p:spPr>
              <a:xfrm rot="2770829">
                <a:off x="-3234197" y="1703273"/>
                <a:ext cx="57923" cy="72481"/>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63" name="Vrije vorm: vorm 62">
                <a:extLst>
                  <a:ext uri="{FF2B5EF4-FFF2-40B4-BE49-F238E27FC236}">
                    <a16:creationId xmlns:a16="http://schemas.microsoft.com/office/drawing/2014/main" id="{D1B71E68-3978-440A-A744-963161AFDF66}"/>
                  </a:ext>
                </a:extLst>
              </p:cNvPr>
              <p:cNvSpPr/>
              <p:nvPr userDrawn="1"/>
            </p:nvSpPr>
            <p:spPr>
              <a:xfrm>
                <a:off x="-3237180" y="1677339"/>
                <a:ext cx="42279" cy="55298"/>
              </a:xfrm>
              <a:custGeom>
                <a:avLst/>
                <a:gdLst>
                  <a:gd name="connsiteX0" fmla="*/ 76475 w 79906"/>
                  <a:gd name="connsiteY0" fmla="*/ 104510 h 104510"/>
                  <a:gd name="connsiteX1" fmla="*/ 71712 w 79906"/>
                  <a:gd name="connsiteY1" fmla="*/ 6879 h 104510"/>
                  <a:gd name="connsiteX2" fmla="*/ 5037 w 79906"/>
                  <a:gd name="connsiteY2" fmla="*/ 16404 h 104510"/>
                  <a:gd name="connsiteX3" fmla="*/ 9800 w 79906"/>
                  <a:gd name="connsiteY3" fmla="*/ 83079 h 104510"/>
                </a:gdLst>
                <a:ahLst/>
                <a:cxnLst>
                  <a:cxn ang="0">
                    <a:pos x="connsiteX0" y="connsiteY0"/>
                  </a:cxn>
                  <a:cxn ang="0">
                    <a:pos x="connsiteX1" y="connsiteY1"/>
                  </a:cxn>
                  <a:cxn ang="0">
                    <a:pos x="connsiteX2" y="connsiteY2"/>
                  </a:cxn>
                  <a:cxn ang="0">
                    <a:pos x="connsiteX3" y="connsiteY3"/>
                  </a:cxn>
                </a:cxnLst>
                <a:rect l="l" t="t" r="r" b="b"/>
                <a:pathLst>
                  <a:path w="79906" h="104510">
                    <a:moveTo>
                      <a:pt x="76475" y="104510"/>
                    </a:moveTo>
                    <a:cubicBezTo>
                      <a:pt x="80046" y="63036"/>
                      <a:pt x="83618" y="21563"/>
                      <a:pt x="71712" y="6879"/>
                    </a:cubicBezTo>
                    <a:cubicBezTo>
                      <a:pt x="59806" y="-7805"/>
                      <a:pt x="15356" y="3704"/>
                      <a:pt x="5037" y="16404"/>
                    </a:cubicBezTo>
                    <a:cubicBezTo>
                      <a:pt x="-5282" y="29104"/>
                      <a:pt x="2259" y="56091"/>
                      <a:pt x="9800" y="83079"/>
                    </a:cubicBezTo>
                  </a:path>
                </a:pathLst>
              </a:custGeom>
              <a:no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600" noProof="0" dirty="0">
                  <a:solidFill>
                    <a:srgbClr val="211F26"/>
                  </a:solidFill>
                  <a:latin typeface="Calibri" panose="020F0502020204030204" pitchFamily="34" charset="0"/>
                  <a:cs typeface="Calibri" panose="020F0502020204030204" pitchFamily="34" charset="0"/>
                </a:endParaRPr>
              </a:p>
            </p:txBody>
          </p:sp>
          <p:sp>
            <p:nvSpPr>
              <p:cNvPr id="64" name="Vrije vorm: vorm 63">
                <a:extLst>
                  <a:ext uri="{FF2B5EF4-FFF2-40B4-BE49-F238E27FC236}">
                    <a16:creationId xmlns:a16="http://schemas.microsoft.com/office/drawing/2014/main" id="{D05BC4D2-4A2C-4741-A4B7-5F79993ED5F1}"/>
                  </a:ext>
                </a:extLst>
              </p:cNvPr>
              <p:cNvSpPr/>
              <p:nvPr userDrawn="1"/>
            </p:nvSpPr>
            <p:spPr>
              <a:xfrm>
                <a:off x="-3147647" y="1714096"/>
                <a:ext cx="57254" cy="77074"/>
              </a:xfrm>
              <a:custGeom>
                <a:avLst/>
                <a:gdLst>
                  <a:gd name="connsiteX0" fmla="*/ 0 w 61912"/>
                  <a:gd name="connsiteY0" fmla="*/ 80963 h 80963"/>
                  <a:gd name="connsiteX1" fmla="*/ 57150 w 61912"/>
                  <a:gd name="connsiteY1" fmla="*/ 0 h 80963"/>
                  <a:gd name="connsiteX2" fmla="*/ 61912 w 61912"/>
                  <a:gd name="connsiteY2" fmla="*/ 50006 h 80963"/>
                  <a:gd name="connsiteX3" fmla="*/ 0 w 61912"/>
                  <a:gd name="connsiteY3" fmla="*/ 80963 h 80963"/>
                  <a:gd name="connsiteX0" fmla="*/ 0 w 61912"/>
                  <a:gd name="connsiteY0" fmla="*/ 80963 h 83344"/>
                  <a:gd name="connsiteX1" fmla="*/ 57150 w 61912"/>
                  <a:gd name="connsiteY1" fmla="*/ 0 h 83344"/>
                  <a:gd name="connsiteX2" fmla="*/ 61912 w 61912"/>
                  <a:gd name="connsiteY2" fmla="*/ 50006 h 83344"/>
                  <a:gd name="connsiteX3" fmla="*/ 19050 w 61912"/>
                  <a:gd name="connsiteY3" fmla="*/ 83344 h 83344"/>
                  <a:gd name="connsiteX4" fmla="*/ 0 w 61912"/>
                  <a:gd name="connsiteY4" fmla="*/ 80963 h 833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912" h="83344">
                    <a:moveTo>
                      <a:pt x="0" y="80963"/>
                    </a:moveTo>
                    <a:lnTo>
                      <a:pt x="57150" y="0"/>
                    </a:lnTo>
                    <a:lnTo>
                      <a:pt x="61912" y="50006"/>
                    </a:lnTo>
                    <a:cubicBezTo>
                      <a:pt x="48418" y="56356"/>
                      <a:pt x="32544" y="76994"/>
                      <a:pt x="19050" y="83344"/>
                    </a:cubicBezTo>
                    <a:lnTo>
                      <a:pt x="0" y="80963"/>
                    </a:lnTo>
                    <a:close/>
                  </a:path>
                </a:pathLst>
              </a:cu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600" b="1" noProof="0" dirty="0">
                  <a:solidFill>
                    <a:srgbClr val="211F26"/>
                  </a:solidFill>
                  <a:latin typeface="Calibri" panose="020F0502020204030204" pitchFamily="34" charset="0"/>
                  <a:cs typeface="Calibri" panose="020F0502020204030204" pitchFamily="34" charset="0"/>
                </a:endParaRPr>
              </a:p>
            </p:txBody>
          </p:sp>
          <p:sp>
            <p:nvSpPr>
              <p:cNvPr id="65" name="Ovaal 64">
                <a:extLst>
                  <a:ext uri="{FF2B5EF4-FFF2-40B4-BE49-F238E27FC236}">
                    <a16:creationId xmlns:a16="http://schemas.microsoft.com/office/drawing/2014/main" id="{F2C1390E-20B1-45FF-ACBC-FF1197735AF7}"/>
                  </a:ext>
                </a:extLst>
              </p:cNvPr>
              <p:cNvSpPr/>
              <p:nvPr userDrawn="1"/>
            </p:nvSpPr>
            <p:spPr>
              <a:xfrm rot="12332780">
                <a:off x="-3185085" y="1782358"/>
                <a:ext cx="50650" cy="57255"/>
              </a:xfrm>
              <a:prstGeom prst="ellipse">
                <a:avLst/>
              </a:prstGeom>
              <a:solidFill>
                <a:schemeClr val="bg1"/>
              </a:solidFill>
              <a:ln w="9525">
                <a:solidFill>
                  <a:srgbClr val="4D82B8"/>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600" b="1" noProof="0" dirty="0">
                  <a:solidFill>
                    <a:srgbClr val="211F26"/>
                  </a:solidFill>
                  <a:latin typeface="Calibri" panose="020F0502020204030204" pitchFamily="34" charset="0"/>
                  <a:cs typeface="Calibri" panose="020F0502020204030204" pitchFamily="34" charset="0"/>
                </a:endParaRPr>
              </a:p>
            </p:txBody>
          </p:sp>
          <p:sp>
            <p:nvSpPr>
              <p:cNvPr id="66" name="Gelijkbenige driehoek 34">
                <a:extLst>
                  <a:ext uri="{FF2B5EF4-FFF2-40B4-BE49-F238E27FC236}">
                    <a16:creationId xmlns:a16="http://schemas.microsoft.com/office/drawing/2014/main" id="{1051AB62-0A6B-4701-8FA8-C3397C4F7AC5}"/>
                  </a:ext>
                </a:extLst>
              </p:cNvPr>
              <p:cNvSpPr/>
              <p:nvPr userDrawn="1"/>
            </p:nvSpPr>
            <p:spPr>
              <a:xfrm rot="14772351">
                <a:off x="-3215597" y="1797313"/>
                <a:ext cx="52327" cy="57916"/>
              </a:xfrm>
              <a:custGeom>
                <a:avLst/>
                <a:gdLst>
                  <a:gd name="connsiteX0" fmla="*/ 0 w 56584"/>
                  <a:gd name="connsiteY0" fmla="*/ 55534 h 55534"/>
                  <a:gd name="connsiteX1" fmla="*/ 28292 w 56584"/>
                  <a:gd name="connsiteY1" fmla="*/ 0 h 55534"/>
                  <a:gd name="connsiteX2" fmla="*/ 56584 w 56584"/>
                  <a:gd name="connsiteY2" fmla="*/ 55534 h 55534"/>
                  <a:gd name="connsiteX3" fmla="*/ 0 w 56584"/>
                  <a:gd name="connsiteY3" fmla="*/ 55534 h 55534"/>
                  <a:gd name="connsiteX0" fmla="*/ 0 w 56584"/>
                  <a:gd name="connsiteY0" fmla="*/ 55534 h 60261"/>
                  <a:gd name="connsiteX1" fmla="*/ 28292 w 56584"/>
                  <a:gd name="connsiteY1" fmla="*/ 0 h 60261"/>
                  <a:gd name="connsiteX2" fmla="*/ 56584 w 56584"/>
                  <a:gd name="connsiteY2" fmla="*/ 55534 h 60261"/>
                  <a:gd name="connsiteX3" fmla="*/ 0 w 56584"/>
                  <a:gd name="connsiteY3" fmla="*/ 55534 h 60261"/>
                  <a:gd name="connsiteX0" fmla="*/ 0 w 56584"/>
                  <a:gd name="connsiteY0" fmla="*/ 55534 h 62627"/>
                  <a:gd name="connsiteX1" fmla="*/ 28292 w 56584"/>
                  <a:gd name="connsiteY1" fmla="*/ 0 h 62627"/>
                  <a:gd name="connsiteX2" fmla="*/ 56584 w 56584"/>
                  <a:gd name="connsiteY2" fmla="*/ 55534 h 62627"/>
                  <a:gd name="connsiteX3" fmla="*/ 0 w 56584"/>
                  <a:gd name="connsiteY3" fmla="*/ 55534 h 62627"/>
                </a:gdLst>
                <a:ahLst/>
                <a:cxnLst>
                  <a:cxn ang="0">
                    <a:pos x="connsiteX0" y="connsiteY0"/>
                  </a:cxn>
                  <a:cxn ang="0">
                    <a:pos x="connsiteX1" y="connsiteY1"/>
                  </a:cxn>
                  <a:cxn ang="0">
                    <a:pos x="connsiteX2" y="connsiteY2"/>
                  </a:cxn>
                  <a:cxn ang="0">
                    <a:pos x="connsiteX3" y="connsiteY3"/>
                  </a:cxn>
                </a:cxnLst>
                <a:rect l="l" t="t" r="r" b="b"/>
                <a:pathLst>
                  <a:path w="56584" h="62627">
                    <a:moveTo>
                      <a:pt x="0" y="55534"/>
                    </a:moveTo>
                    <a:lnTo>
                      <a:pt x="28292" y="0"/>
                    </a:lnTo>
                    <a:lnTo>
                      <a:pt x="56584" y="55534"/>
                    </a:lnTo>
                    <a:cubicBezTo>
                      <a:pt x="44518" y="63735"/>
                      <a:pt x="19376" y="66171"/>
                      <a:pt x="0" y="55534"/>
                    </a:cubicBezTo>
                    <a:close/>
                  </a:path>
                </a:pathLst>
              </a:cu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600" b="1" noProof="0" dirty="0">
                  <a:solidFill>
                    <a:srgbClr val="211F26"/>
                  </a:solidFill>
                  <a:latin typeface="Calibri" panose="020F0502020204030204" pitchFamily="34" charset="0"/>
                  <a:cs typeface="Calibri" panose="020F0502020204030204" pitchFamily="34" charset="0"/>
                </a:endParaRPr>
              </a:p>
            </p:txBody>
          </p:sp>
        </p:grpSp>
        <p:grpSp>
          <p:nvGrpSpPr>
            <p:cNvPr id="26" name="Groep 25">
              <a:extLst>
                <a:ext uri="{FF2B5EF4-FFF2-40B4-BE49-F238E27FC236}">
                  <a16:creationId xmlns:a16="http://schemas.microsoft.com/office/drawing/2014/main" id="{44342EFD-0C4F-42D9-9629-9E3EAC82C4BE}"/>
                </a:ext>
              </a:extLst>
            </p:cNvPr>
            <p:cNvGrpSpPr/>
            <p:nvPr userDrawn="1"/>
          </p:nvGrpSpPr>
          <p:grpSpPr>
            <a:xfrm>
              <a:off x="-3323231" y="3670018"/>
              <a:ext cx="2734765" cy="284435"/>
              <a:chOff x="5114260" y="1193211"/>
              <a:chExt cx="2516594" cy="261745"/>
            </a:xfrm>
          </p:grpSpPr>
          <p:sp>
            <p:nvSpPr>
              <p:cNvPr id="41" name="Rechthoek 40">
                <a:extLst>
                  <a:ext uri="{FF2B5EF4-FFF2-40B4-BE49-F238E27FC236}">
                    <a16:creationId xmlns:a16="http://schemas.microsoft.com/office/drawing/2014/main" id="{2DCA625F-DD4E-4A49-B6FE-051EB811E117}"/>
                  </a:ext>
                </a:extLst>
              </p:cNvPr>
              <p:cNvSpPr/>
              <p:nvPr userDrawn="1"/>
            </p:nvSpPr>
            <p:spPr>
              <a:xfrm>
                <a:off x="5114260" y="1193211"/>
                <a:ext cx="2516594" cy="241682"/>
              </a:xfrm>
              <a:prstGeom prst="rect">
                <a:avLst/>
              </a:prstGeom>
              <a:solidFill>
                <a:srgbClr val="F0F0F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42" name="Tekstvak 41">
                <a:extLst>
                  <a:ext uri="{FF2B5EF4-FFF2-40B4-BE49-F238E27FC236}">
                    <a16:creationId xmlns:a16="http://schemas.microsoft.com/office/drawing/2014/main" id="{C872506F-DE02-49D8-8F6D-33B52D52CE42}"/>
                  </a:ext>
                </a:extLst>
              </p:cNvPr>
              <p:cNvSpPr txBox="1"/>
              <p:nvPr userDrawn="1"/>
            </p:nvSpPr>
            <p:spPr>
              <a:xfrm>
                <a:off x="5121010" y="1214215"/>
                <a:ext cx="1156604" cy="240741"/>
              </a:xfrm>
              <a:prstGeom prst="rect">
                <a:avLst/>
              </a:prstGeom>
              <a:noFill/>
            </p:spPr>
            <p:txBody>
              <a:bodyPr wrap="square" rtlCol="0">
                <a:spAutoFit/>
              </a:bodyPr>
              <a:lstStyle/>
              <a:p>
                <a:pPr marL="0" algn="l" defTabSz="913134" rtl="0" eaLnBrk="1" latinLnBrk="0" hangingPunct="1">
                  <a:lnSpc>
                    <a:spcPct val="100000"/>
                  </a:lnSpc>
                  <a:spcBef>
                    <a:spcPts val="450"/>
                  </a:spcBef>
                  <a:spcAft>
                    <a:spcPts val="450"/>
                  </a:spcAft>
                </a:pPr>
                <a:r>
                  <a:rPr lang="nl-NL" sz="675" b="0" u="none" kern="1200" noProof="0" dirty="0">
                    <a:solidFill>
                      <a:srgbClr val="211F26"/>
                    </a:solidFill>
                    <a:latin typeface="Calibri" panose="020F0502020204030204" pitchFamily="34" charset="0"/>
                    <a:ea typeface="+mn-ea"/>
                    <a:cs typeface="Calibri" panose="020F0502020204030204" pitchFamily="34" charset="0"/>
                  </a:rPr>
                  <a:t>Door</a:t>
                </a:r>
                <a:r>
                  <a:rPr lang="nl-NL" sz="675" b="0" u="sng" kern="1200" noProof="0" dirty="0">
                    <a:solidFill>
                      <a:srgbClr val="211F26"/>
                    </a:solidFill>
                    <a:latin typeface="Calibri" panose="020F0502020204030204" pitchFamily="34" charset="0"/>
                    <a:ea typeface="+mn-ea"/>
                    <a:cs typeface="Calibri" panose="020F0502020204030204" pitchFamily="34" charset="0"/>
                  </a:rPr>
                  <a:t>z</a:t>
                </a:r>
                <a:r>
                  <a:rPr lang="nl-NL" sz="675" b="0" u="none" kern="1200" noProof="0" dirty="0">
                    <a:solidFill>
                      <a:srgbClr val="211F26"/>
                    </a:solidFill>
                    <a:latin typeface="Calibri" panose="020F0502020204030204" pitchFamily="34" charset="0"/>
                    <a:ea typeface="+mn-ea"/>
                    <a:cs typeface="Calibri" panose="020F0502020204030204" pitchFamily="34" charset="0"/>
                  </a:rPr>
                  <a:t>ichtigheid</a:t>
                </a:r>
              </a:p>
            </p:txBody>
          </p:sp>
          <p:cxnSp>
            <p:nvCxnSpPr>
              <p:cNvPr id="43" name="Rechte verbindingslijn 42">
                <a:extLst>
                  <a:ext uri="{FF2B5EF4-FFF2-40B4-BE49-F238E27FC236}">
                    <a16:creationId xmlns:a16="http://schemas.microsoft.com/office/drawing/2014/main" id="{813E2CB2-A87D-4F1E-9B33-EBE9DF15CAA9}"/>
                  </a:ext>
                </a:extLst>
              </p:cNvPr>
              <p:cNvCxnSpPr>
                <a:cxnSpLocks/>
                <a:endCxn id="47" idx="1"/>
              </p:cNvCxnSpPr>
              <p:nvPr userDrawn="1"/>
            </p:nvCxnSpPr>
            <p:spPr>
              <a:xfrm>
                <a:off x="5949074" y="1317963"/>
                <a:ext cx="958480" cy="0"/>
              </a:xfrm>
              <a:prstGeom prst="line">
                <a:avLst/>
              </a:prstGeom>
              <a:noFill/>
              <a:ln w="12700" cap="flat" cmpd="sng" algn="ctr">
                <a:solidFill>
                  <a:srgbClr val="9D9FA1"/>
                </a:solidFill>
                <a:prstDash val="solid"/>
              </a:ln>
              <a:effectLst/>
            </p:spPr>
          </p:cxnSp>
          <p:sp>
            <p:nvSpPr>
              <p:cNvPr id="44" name="Rechthoek 43">
                <a:extLst>
                  <a:ext uri="{FF2B5EF4-FFF2-40B4-BE49-F238E27FC236}">
                    <a16:creationId xmlns:a16="http://schemas.microsoft.com/office/drawing/2014/main" id="{3682378F-D8A6-4222-B16F-81BAD42591DC}"/>
                  </a:ext>
                </a:extLst>
              </p:cNvPr>
              <p:cNvSpPr/>
              <p:nvPr userDrawn="1"/>
            </p:nvSpPr>
            <p:spPr>
              <a:xfrm>
                <a:off x="7020991" y="1230251"/>
                <a:ext cx="570656" cy="159490"/>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36000" tIns="36000" rIns="36000" bIns="36000" numCol="1" spcCol="0" rtlCol="0" fromWordArt="0" anchor="ctr" anchorCtr="0" forceAA="0" compatLnSpc="1">
                <a:prstTxWarp prst="textNoShape">
                  <a:avLst/>
                </a:prstTxWarp>
                <a:noAutofit/>
              </a:bodyPr>
              <a:lstStyle/>
              <a:p>
                <a:pPr lvl="0" algn="l">
                  <a:lnSpc>
                    <a:spcPct val="100000"/>
                  </a:lnSpc>
                  <a:spcBef>
                    <a:spcPts val="450"/>
                  </a:spcBef>
                  <a:spcAft>
                    <a:spcPts val="450"/>
                  </a:spcAft>
                </a:pPr>
                <a:r>
                  <a:rPr lang="nl-NL" sz="675" b="0" noProof="0" dirty="0">
                    <a:solidFill>
                      <a:srgbClr val="211F26"/>
                    </a:solidFill>
                    <a:latin typeface="Calibri" panose="020F0502020204030204" pitchFamily="34" charset="0"/>
                    <a:cs typeface="Calibri" panose="020F0502020204030204" pitchFamily="34" charset="0"/>
                  </a:rPr>
                  <a:t>100%</a:t>
                </a:r>
              </a:p>
            </p:txBody>
          </p:sp>
          <p:sp>
            <p:nvSpPr>
              <p:cNvPr id="45" name="Gelijkbenige driehoek 44">
                <a:extLst>
                  <a:ext uri="{FF2B5EF4-FFF2-40B4-BE49-F238E27FC236}">
                    <a16:creationId xmlns:a16="http://schemas.microsoft.com/office/drawing/2014/main" id="{86D2738A-7F51-47E4-BBB2-055423D76786}"/>
                  </a:ext>
                </a:extLst>
              </p:cNvPr>
              <p:cNvSpPr/>
              <p:nvPr userDrawn="1"/>
            </p:nvSpPr>
            <p:spPr>
              <a:xfrm>
                <a:off x="7508703" y="1255045"/>
                <a:ext cx="44712" cy="31855"/>
              </a:xfrm>
              <a:prstGeom prst="triangle">
                <a:avLst/>
              </a:prstGeom>
              <a:solidFill>
                <a:srgbClr val="69696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46" name="Gelijkbenige driehoek 45">
                <a:extLst>
                  <a:ext uri="{FF2B5EF4-FFF2-40B4-BE49-F238E27FC236}">
                    <a16:creationId xmlns:a16="http://schemas.microsoft.com/office/drawing/2014/main" id="{5012D99F-9A41-44B3-A72A-03BA41778BC8}"/>
                  </a:ext>
                </a:extLst>
              </p:cNvPr>
              <p:cNvSpPr/>
              <p:nvPr userDrawn="1"/>
            </p:nvSpPr>
            <p:spPr>
              <a:xfrm flipV="1">
                <a:off x="7508703" y="1332327"/>
                <a:ext cx="44712" cy="31855"/>
              </a:xfrm>
              <a:prstGeom prst="triangle">
                <a:avLst/>
              </a:prstGeom>
              <a:solidFill>
                <a:srgbClr val="69696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47" name="Rechthoek 46">
                <a:extLst>
                  <a:ext uri="{FF2B5EF4-FFF2-40B4-BE49-F238E27FC236}">
                    <a16:creationId xmlns:a16="http://schemas.microsoft.com/office/drawing/2014/main" id="{BEC905AB-3589-4238-81E2-1E2D00F5030C}"/>
                  </a:ext>
                </a:extLst>
              </p:cNvPr>
              <p:cNvSpPr/>
              <p:nvPr userDrawn="1"/>
            </p:nvSpPr>
            <p:spPr>
              <a:xfrm>
                <a:off x="6907553" y="1274066"/>
                <a:ext cx="28792" cy="87795"/>
              </a:xfrm>
              <a:prstGeom prst="rect">
                <a:avLst/>
              </a:prstGeom>
              <a:solidFill>
                <a:srgbClr val="CC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sp>
          <p:nvSpPr>
            <p:cNvPr id="27" name="Ovaal 26">
              <a:extLst>
                <a:ext uri="{FF2B5EF4-FFF2-40B4-BE49-F238E27FC236}">
                  <a16:creationId xmlns:a16="http://schemas.microsoft.com/office/drawing/2014/main" id="{8E3F92DA-48A2-4ECD-886E-FE691AE8FD7E}"/>
                </a:ext>
              </a:extLst>
            </p:cNvPr>
            <p:cNvSpPr/>
            <p:nvPr userDrawn="1"/>
          </p:nvSpPr>
          <p:spPr>
            <a:xfrm>
              <a:off x="-3603859" y="4105053"/>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28" name="Rechthoek 27">
              <a:extLst>
                <a:ext uri="{FF2B5EF4-FFF2-40B4-BE49-F238E27FC236}">
                  <a16:creationId xmlns:a16="http://schemas.microsoft.com/office/drawing/2014/main" id="{A117A461-212C-4356-BAD1-1B1D140261C7}"/>
                </a:ext>
              </a:extLst>
            </p:cNvPr>
            <p:cNvSpPr/>
            <p:nvPr userDrawn="1"/>
          </p:nvSpPr>
          <p:spPr>
            <a:xfrm>
              <a:off x="-3319687" y="4105054"/>
              <a:ext cx="2944682" cy="1063612"/>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Klik op de doorzichtige vorm en gebruik de sneltoets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Ctrl + K</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om een hyperlink toe te voegen. Klik aan de linker kant van het venster op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‘Plaats in dit document’</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in de lijst de juiste dia aan. Klik vervolgens op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‘OK’</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b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br>
                <a:rPr kumimoji="0" lang="nl-NL" sz="45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endPar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endParaRPr>
            </a:p>
          </p:txBody>
        </p:sp>
        <p:sp>
          <p:nvSpPr>
            <p:cNvPr id="29" name="Ovaal 28">
              <a:extLst>
                <a:ext uri="{FF2B5EF4-FFF2-40B4-BE49-F238E27FC236}">
                  <a16:creationId xmlns:a16="http://schemas.microsoft.com/office/drawing/2014/main" id="{255AA282-F30B-44C6-8809-0BCF4BF46A1B}"/>
                </a:ext>
              </a:extLst>
            </p:cNvPr>
            <p:cNvSpPr/>
            <p:nvPr userDrawn="1"/>
          </p:nvSpPr>
          <p:spPr>
            <a:xfrm>
              <a:off x="-3603859" y="5106256"/>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5</a:t>
              </a:r>
            </a:p>
          </p:txBody>
        </p:sp>
        <p:sp>
          <p:nvSpPr>
            <p:cNvPr id="30" name="Rechthoek 29">
              <a:extLst>
                <a:ext uri="{FF2B5EF4-FFF2-40B4-BE49-F238E27FC236}">
                  <a16:creationId xmlns:a16="http://schemas.microsoft.com/office/drawing/2014/main" id="{5E3F6C92-409B-411D-B63D-8C8B4BB53786}"/>
                </a:ext>
              </a:extLst>
            </p:cNvPr>
            <p:cNvSpPr/>
            <p:nvPr userDrawn="1"/>
          </p:nvSpPr>
          <p:spPr>
            <a:xfrm>
              <a:off x="-3319687" y="5106258"/>
              <a:ext cx="2944682" cy="307218"/>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Kopieer de doorzichtige vorm en herhaal </a:t>
              </a:r>
              <a:b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stap 4</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Doe dit voor elke menu knop.</a:t>
              </a:r>
            </a:p>
          </p:txBody>
        </p:sp>
        <p:sp>
          <p:nvSpPr>
            <p:cNvPr id="31" name="Rechthoek 30">
              <a:extLst>
                <a:ext uri="{FF2B5EF4-FFF2-40B4-BE49-F238E27FC236}">
                  <a16:creationId xmlns:a16="http://schemas.microsoft.com/office/drawing/2014/main" id="{A5B85A88-DA17-4232-899E-8BC310560BF3}"/>
                </a:ext>
              </a:extLst>
            </p:cNvPr>
            <p:cNvSpPr/>
            <p:nvPr userDrawn="1"/>
          </p:nvSpPr>
          <p:spPr>
            <a:xfrm>
              <a:off x="-3786437" y="5712712"/>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900" b="1" cap="all" baseline="0" noProof="0" dirty="0">
                  <a:solidFill>
                    <a:srgbClr val="211F26"/>
                  </a:solidFill>
                  <a:latin typeface="Calibri" panose="020F0502020204030204" pitchFamily="34" charset="0"/>
                  <a:cs typeface="Calibri" panose="020F0502020204030204" pitchFamily="34" charset="0"/>
                </a:rPr>
                <a:t>MEER WETEN?</a:t>
              </a:r>
              <a:br>
                <a:rPr lang="nl-NL" sz="900" b="1" cap="all" baseline="0" noProof="0" dirty="0">
                  <a:solidFill>
                    <a:srgbClr val="211F26"/>
                  </a:solidFill>
                  <a:latin typeface="Calibri" panose="020F0502020204030204" pitchFamily="34" charset="0"/>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900" b="1" cap="all" baseline="0" noProof="0" dirty="0">
                  <a:solidFill>
                    <a:srgbClr val="211F26"/>
                  </a:solidFill>
                  <a:latin typeface="Calibri" panose="020F0502020204030204" pitchFamily="34" charset="0"/>
                  <a:cs typeface="Calibri" panose="020F0502020204030204" pitchFamily="34" charset="0"/>
                </a:rPr>
                <a:t> 'SLIDEBUILDER’ </a:t>
              </a:r>
              <a:r>
                <a:rPr lang="nl-NL" sz="9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900" kern="1200" cap="none" baseline="0" noProof="0" dirty="0">
                  <a:solidFill>
                    <a:srgbClr val="211F26"/>
                  </a:solidFill>
                  <a:latin typeface="Calibri" panose="020F0502020204030204" pitchFamily="34" charset="0"/>
                  <a:ea typeface="+mn-ea"/>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9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32" name="ICOON_info">
              <a:extLst>
                <a:ext uri="{FF2B5EF4-FFF2-40B4-BE49-F238E27FC236}">
                  <a16:creationId xmlns:a16="http://schemas.microsoft.com/office/drawing/2014/main" id="{B4C9A412-A7F5-4627-A7E6-665A0F7575D1}"/>
                </a:ext>
              </a:extLst>
            </p:cNvPr>
            <p:cNvGrpSpPr/>
            <p:nvPr userDrawn="1"/>
          </p:nvGrpSpPr>
          <p:grpSpPr>
            <a:xfrm>
              <a:off x="-376736" y="5589737"/>
              <a:ext cx="283685" cy="283685"/>
              <a:chOff x="-510741" y="5913713"/>
              <a:chExt cx="267555" cy="267555"/>
            </a:xfrm>
          </p:grpSpPr>
          <p:sp>
            <p:nvSpPr>
              <p:cNvPr id="39" name="Ovaal 38">
                <a:extLst>
                  <a:ext uri="{FF2B5EF4-FFF2-40B4-BE49-F238E27FC236}">
                    <a16:creationId xmlns:a16="http://schemas.microsoft.com/office/drawing/2014/main" id="{63CB7E5A-4BF3-4C62-AF1C-3F893F88224B}"/>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450"/>
                  </a:spcBef>
                  <a:spcAft>
                    <a:spcPts val="450"/>
                  </a:spcAft>
                </a:pPr>
                <a:endParaRPr lang="nl-NL" sz="1200" cap="all" baseline="0" noProof="0" dirty="0">
                  <a:latin typeface="Calibri" panose="020F0502020204030204" pitchFamily="34" charset="0"/>
                  <a:cs typeface="Calibri" panose="020F0502020204030204" pitchFamily="34" charset="0"/>
                </a:endParaRPr>
              </a:p>
            </p:txBody>
          </p:sp>
          <p:sp>
            <p:nvSpPr>
              <p:cNvPr id="40" name="Graphic 163" descr="Informatie">
                <a:extLst>
                  <a:ext uri="{FF2B5EF4-FFF2-40B4-BE49-F238E27FC236}">
                    <a16:creationId xmlns:a16="http://schemas.microsoft.com/office/drawing/2014/main" id="{2B1D4039-4439-47E5-B007-41412BAC7F30}"/>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1500" noProof="0" dirty="0">
                  <a:solidFill>
                    <a:srgbClr val="211F26"/>
                  </a:solidFill>
                  <a:latin typeface="Calibri" panose="020F0502020204030204" pitchFamily="34" charset="0"/>
                  <a:cs typeface="Calibri" panose="020F0502020204030204" pitchFamily="34" charset="0"/>
                </a:endParaRPr>
              </a:p>
            </p:txBody>
          </p:sp>
        </p:grpSp>
        <p:grpSp>
          <p:nvGrpSpPr>
            <p:cNvPr id="33" name="Groep 32">
              <a:extLst>
                <a:ext uri="{FF2B5EF4-FFF2-40B4-BE49-F238E27FC236}">
                  <a16:creationId xmlns:a16="http://schemas.microsoft.com/office/drawing/2014/main" id="{238DB9BC-A1D4-419D-8D90-0E83DBCA76F0}"/>
                </a:ext>
              </a:extLst>
            </p:cNvPr>
            <p:cNvGrpSpPr/>
            <p:nvPr userDrawn="1"/>
          </p:nvGrpSpPr>
          <p:grpSpPr>
            <a:xfrm>
              <a:off x="-938434" y="5838366"/>
              <a:ext cx="627798" cy="576693"/>
              <a:chOff x="-938434" y="4570310"/>
              <a:chExt cx="627798" cy="576693"/>
            </a:xfrm>
          </p:grpSpPr>
          <p:grpSp>
            <p:nvGrpSpPr>
              <p:cNvPr id="34" name="Inspireren">
                <a:extLst>
                  <a:ext uri="{FF2B5EF4-FFF2-40B4-BE49-F238E27FC236}">
                    <a16:creationId xmlns:a16="http://schemas.microsoft.com/office/drawing/2014/main" id="{3673B97E-4765-44E6-9848-EA4ACABA3934}"/>
                  </a:ext>
                </a:extLst>
              </p:cNvPr>
              <p:cNvGrpSpPr>
                <a:grpSpLocks noChangeAspect="1"/>
              </p:cNvGrpSpPr>
              <p:nvPr userDrawn="1"/>
            </p:nvGrpSpPr>
            <p:grpSpPr bwMode="auto">
              <a:xfrm>
                <a:off x="-716116" y="4570310"/>
                <a:ext cx="169778" cy="242385"/>
                <a:chOff x="4768" y="2783"/>
                <a:chExt cx="788" cy="1125"/>
              </a:xfrm>
              <a:gradFill>
                <a:gsLst>
                  <a:gs pos="0">
                    <a:srgbClr val="9D9FA1"/>
                  </a:gs>
                  <a:gs pos="70000">
                    <a:srgbClr val="211F26"/>
                  </a:gs>
                </a:gsLst>
                <a:lin ang="2700000" scaled="0"/>
              </a:gradFill>
            </p:grpSpPr>
            <p:sp>
              <p:nvSpPr>
                <p:cNvPr id="36" name="Freeform 12">
                  <a:extLst>
                    <a:ext uri="{FF2B5EF4-FFF2-40B4-BE49-F238E27FC236}">
                      <a16:creationId xmlns:a16="http://schemas.microsoft.com/office/drawing/2014/main" id="{DFAE10D8-BE97-4848-BD61-AFA7564F0169}"/>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37" name="Freeform 13">
                  <a:extLst>
                    <a:ext uri="{FF2B5EF4-FFF2-40B4-BE49-F238E27FC236}">
                      <a16:creationId xmlns:a16="http://schemas.microsoft.com/office/drawing/2014/main" id="{0A1C0FFD-5AEF-4DF9-A35D-2A8A20B8CC77}"/>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38" name="Freeform 14">
                  <a:extLst>
                    <a:ext uri="{FF2B5EF4-FFF2-40B4-BE49-F238E27FC236}">
                      <a16:creationId xmlns:a16="http://schemas.microsoft.com/office/drawing/2014/main" id="{4F75F73A-F8D2-4137-9DC1-91B9411E975B}"/>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grpSp>
          <p:sp>
            <p:nvSpPr>
              <p:cNvPr id="35" name="Tekstvak 34">
                <a:extLst>
                  <a:ext uri="{FF2B5EF4-FFF2-40B4-BE49-F238E27FC236}">
                    <a16:creationId xmlns:a16="http://schemas.microsoft.com/office/drawing/2014/main" id="{DDE1FE3D-6316-4F29-A1B8-8551FD148AFD}"/>
                  </a:ext>
                </a:extLst>
              </p:cNvPr>
              <p:cNvSpPr txBox="1"/>
              <p:nvPr userDrawn="1"/>
            </p:nvSpPr>
            <p:spPr>
              <a:xfrm>
                <a:off x="-938434" y="4824764"/>
                <a:ext cx="627798" cy="322239"/>
              </a:xfrm>
              <a:prstGeom prst="rect">
                <a:avLst/>
              </a:prstGeom>
              <a:noFill/>
            </p:spPr>
            <p:txBody>
              <a:bodyPr wrap="square" lIns="0" tIns="0" rIns="0" bIns="0" rtlCol="0" anchor="ctr">
                <a:noAutofit/>
              </a:bodyPr>
              <a:lstStyle/>
              <a:p>
                <a:pPr marL="0" marR="0" lvl="0" indent="0" algn="ctr" defTabSz="685800" rtl="0"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sp>
        <p:nvSpPr>
          <p:cNvPr id="6" name="- INFO">
            <a:extLst>
              <a:ext uri="{FF2B5EF4-FFF2-40B4-BE49-F238E27FC236}">
                <a16:creationId xmlns:a16="http://schemas.microsoft.com/office/drawing/2014/main" id="{B10543DB-D9D8-47C4-865B-BE11B7029992}"/>
              </a:ext>
            </a:extLst>
          </p:cNvPr>
          <p:cNvSpPr txBox="1"/>
          <p:nvPr userDrawn="1"/>
        </p:nvSpPr>
        <p:spPr>
          <a:xfrm>
            <a:off x="-5489" y="-273569"/>
            <a:ext cx="9134475" cy="148842"/>
          </a:xfrm>
          <a:prstGeom prst="rect">
            <a:avLst/>
          </a:prstGeom>
          <a:noFill/>
        </p:spPr>
        <p:txBody>
          <a:bodyPr wrap="square" lIns="0" tIns="0" rIns="0" bIns="0" rtlCol="0" anchor="ctr" anchorCtr="0">
            <a:noAutofit/>
          </a:bodyPr>
          <a:lstStyle/>
          <a:p>
            <a:pPr algn="l"/>
            <a:r>
              <a:rPr lang="nl-NL" sz="1050" b="1" cap="all" spc="0" baseline="0">
                <a:solidFill>
                  <a:sysClr val="windowText" lastClr="000000"/>
                </a:solidFill>
                <a:latin typeface="+mn-lt"/>
                <a:cs typeface="Calibri" panose="020F0502020204030204" pitchFamily="34" charset="0"/>
              </a:rPr>
              <a:t>Menu [10x]</a:t>
            </a:r>
            <a:endParaRPr lang="nl-NL" sz="1050" b="1" cap="all" spc="0" baseline="0" dirty="0">
              <a:solidFill>
                <a:sysClr val="windowText" lastClr="000000"/>
              </a:solidFill>
              <a:latin typeface="+mn-lt"/>
              <a:cs typeface="Calibri" panose="020F0502020204030204" pitchFamily="34" charset="0"/>
            </a:endParaRPr>
          </a:p>
        </p:txBody>
      </p:sp>
      <p:sp>
        <p:nvSpPr>
          <p:cNvPr id="17" name="Freeform: Shape 16">
            <a:extLst>
              <a:ext uri="{FF2B5EF4-FFF2-40B4-BE49-F238E27FC236}">
                <a16:creationId xmlns:a16="http://schemas.microsoft.com/office/drawing/2014/main" id="{3C13F1D3-4E0C-419D-839F-94E57C44FAC1}"/>
              </a:ext>
            </a:extLst>
          </p:cNvPr>
          <p:cNvSpPr/>
          <p:nvPr userDrawn="1"/>
        </p:nvSpPr>
        <p:spPr>
          <a:xfrm>
            <a:off x="-5579" y="0"/>
            <a:ext cx="9164789" cy="5143500"/>
          </a:xfrm>
          <a:custGeom>
            <a:avLst/>
            <a:gdLst>
              <a:gd name="connsiteX0" fmla="*/ 0 w 12196238"/>
              <a:gd name="connsiteY0" fmla="*/ 0 h 6858000"/>
              <a:gd name="connsiteX1" fmla="*/ 5960538 w 12196238"/>
              <a:gd name="connsiteY1" fmla="*/ 0 h 6858000"/>
              <a:gd name="connsiteX2" fmla="*/ 6556141 w 12196238"/>
              <a:gd name="connsiteY2" fmla="*/ 0 h 6858000"/>
              <a:gd name="connsiteX3" fmla="*/ 12196238 w 12196238"/>
              <a:gd name="connsiteY3" fmla="*/ 0 h 6858000"/>
              <a:gd name="connsiteX4" fmla="*/ 12196238 w 12196238"/>
              <a:gd name="connsiteY4" fmla="*/ 3753432 h 6858000"/>
              <a:gd name="connsiteX5" fmla="*/ 12196238 w 12196238"/>
              <a:gd name="connsiteY5" fmla="*/ 4800600 h 6858000"/>
              <a:gd name="connsiteX6" fmla="*/ 12196238 w 12196238"/>
              <a:gd name="connsiteY6" fmla="*/ 6858000 h 6858000"/>
              <a:gd name="connsiteX7" fmla="*/ 4378255 w 12196238"/>
              <a:gd name="connsiteY7" fmla="*/ 6858000 h 6858000"/>
              <a:gd name="connsiteX8" fmla="*/ 4263277 w 12196238"/>
              <a:gd name="connsiteY8" fmla="*/ 6745432 h 6858000"/>
              <a:gd name="connsiteX9" fmla="*/ 824071 w 12196238"/>
              <a:gd name="connsiteY9" fmla="*/ 2775566 h 6858000"/>
              <a:gd name="connsiteX10" fmla="*/ 0 w 12196238"/>
              <a:gd name="connsiteY10" fmla="*/ 2880664 h 6858000"/>
              <a:gd name="connsiteX0" fmla="*/ 0 w 12196238"/>
              <a:gd name="connsiteY0" fmla="*/ 0 h 6858000"/>
              <a:gd name="connsiteX1" fmla="*/ 5960538 w 12196238"/>
              <a:gd name="connsiteY1" fmla="*/ 0 h 6858000"/>
              <a:gd name="connsiteX2" fmla="*/ 6556141 w 12196238"/>
              <a:gd name="connsiteY2" fmla="*/ 0 h 6858000"/>
              <a:gd name="connsiteX3" fmla="*/ 12196238 w 12196238"/>
              <a:gd name="connsiteY3" fmla="*/ 0 h 6858000"/>
              <a:gd name="connsiteX4" fmla="*/ 12196238 w 12196238"/>
              <a:gd name="connsiteY4" fmla="*/ 3753432 h 6858000"/>
              <a:gd name="connsiteX5" fmla="*/ 12196238 w 12196238"/>
              <a:gd name="connsiteY5" fmla="*/ 4800600 h 6858000"/>
              <a:gd name="connsiteX6" fmla="*/ 12196238 w 12196238"/>
              <a:gd name="connsiteY6" fmla="*/ 6858000 h 6858000"/>
              <a:gd name="connsiteX7" fmla="*/ 4378255 w 12196238"/>
              <a:gd name="connsiteY7" fmla="*/ 6858000 h 6858000"/>
              <a:gd name="connsiteX8" fmla="*/ 4263277 w 12196238"/>
              <a:gd name="connsiteY8" fmla="*/ 6745432 h 6858000"/>
              <a:gd name="connsiteX9" fmla="*/ 938371 w 12196238"/>
              <a:gd name="connsiteY9" fmla="*/ 4408423 h 6858000"/>
              <a:gd name="connsiteX10" fmla="*/ 0 w 12196238"/>
              <a:gd name="connsiteY10" fmla="*/ 2880664 h 6858000"/>
              <a:gd name="connsiteX11" fmla="*/ 0 w 12196238"/>
              <a:gd name="connsiteY11" fmla="*/ 0 h 6858000"/>
              <a:gd name="connsiteX0" fmla="*/ 0 w 12196238"/>
              <a:gd name="connsiteY0" fmla="*/ 0 h 6858000"/>
              <a:gd name="connsiteX1" fmla="*/ 5960538 w 12196238"/>
              <a:gd name="connsiteY1" fmla="*/ 0 h 6858000"/>
              <a:gd name="connsiteX2" fmla="*/ 6556141 w 12196238"/>
              <a:gd name="connsiteY2" fmla="*/ 0 h 6858000"/>
              <a:gd name="connsiteX3" fmla="*/ 12196238 w 12196238"/>
              <a:gd name="connsiteY3" fmla="*/ 0 h 6858000"/>
              <a:gd name="connsiteX4" fmla="*/ 12196238 w 12196238"/>
              <a:gd name="connsiteY4" fmla="*/ 3753432 h 6858000"/>
              <a:gd name="connsiteX5" fmla="*/ 12196238 w 12196238"/>
              <a:gd name="connsiteY5" fmla="*/ 4800600 h 6858000"/>
              <a:gd name="connsiteX6" fmla="*/ 12196238 w 12196238"/>
              <a:gd name="connsiteY6" fmla="*/ 6858000 h 6858000"/>
              <a:gd name="connsiteX7" fmla="*/ 4378255 w 12196238"/>
              <a:gd name="connsiteY7" fmla="*/ 6858000 h 6858000"/>
              <a:gd name="connsiteX8" fmla="*/ 4263277 w 12196238"/>
              <a:gd name="connsiteY8" fmla="*/ 6745432 h 6858000"/>
              <a:gd name="connsiteX9" fmla="*/ 0 w 12196238"/>
              <a:gd name="connsiteY9" fmla="*/ 2880664 h 6858000"/>
              <a:gd name="connsiteX10" fmla="*/ 0 w 12196238"/>
              <a:gd name="connsiteY10" fmla="*/ 0 h 6858000"/>
              <a:gd name="connsiteX0" fmla="*/ 0 w 12196238"/>
              <a:gd name="connsiteY0" fmla="*/ 0 h 6858000"/>
              <a:gd name="connsiteX1" fmla="*/ 5960538 w 12196238"/>
              <a:gd name="connsiteY1" fmla="*/ 0 h 6858000"/>
              <a:gd name="connsiteX2" fmla="*/ 6556141 w 12196238"/>
              <a:gd name="connsiteY2" fmla="*/ 0 h 6858000"/>
              <a:gd name="connsiteX3" fmla="*/ 12196238 w 12196238"/>
              <a:gd name="connsiteY3" fmla="*/ 0 h 6858000"/>
              <a:gd name="connsiteX4" fmla="*/ 12196238 w 12196238"/>
              <a:gd name="connsiteY4" fmla="*/ 3753432 h 6858000"/>
              <a:gd name="connsiteX5" fmla="*/ 12196238 w 12196238"/>
              <a:gd name="connsiteY5" fmla="*/ 4800600 h 6858000"/>
              <a:gd name="connsiteX6" fmla="*/ 12196238 w 12196238"/>
              <a:gd name="connsiteY6" fmla="*/ 6858000 h 6858000"/>
              <a:gd name="connsiteX7" fmla="*/ 4378255 w 12196238"/>
              <a:gd name="connsiteY7" fmla="*/ 6858000 h 6858000"/>
              <a:gd name="connsiteX8" fmla="*/ 4263277 w 12196238"/>
              <a:gd name="connsiteY8" fmla="*/ 6745432 h 6858000"/>
              <a:gd name="connsiteX9" fmla="*/ 0 w 12196238"/>
              <a:gd name="connsiteY9" fmla="*/ 2880664 h 6858000"/>
              <a:gd name="connsiteX10" fmla="*/ 0 w 12196238"/>
              <a:gd name="connsiteY10" fmla="*/ 0 h 6858000"/>
              <a:gd name="connsiteX0" fmla="*/ 0 w 12196238"/>
              <a:gd name="connsiteY0" fmla="*/ 0 h 6858000"/>
              <a:gd name="connsiteX1" fmla="*/ 5960538 w 12196238"/>
              <a:gd name="connsiteY1" fmla="*/ 0 h 6858000"/>
              <a:gd name="connsiteX2" fmla="*/ 6556141 w 12196238"/>
              <a:gd name="connsiteY2" fmla="*/ 0 h 6858000"/>
              <a:gd name="connsiteX3" fmla="*/ 12196238 w 12196238"/>
              <a:gd name="connsiteY3" fmla="*/ 0 h 6858000"/>
              <a:gd name="connsiteX4" fmla="*/ 12196238 w 12196238"/>
              <a:gd name="connsiteY4" fmla="*/ 3753432 h 6858000"/>
              <a:gd name="connsiteX5" fmla="*/ 12196238 w 12196238"/>
              <a:gd name="connsiteY5" fmla="*/ 4800600 h 6858000"/>
              <a:gd name="connsiteX6" fmla="*/ 12196238 w 12196238"/>
              <a:gd name="connsiteY6" fmla="*/ 6858000 h 6858000"/>
              <a:gd name="connsiteX7" fmla="*/ 4378255 w 12196238"/>
              <a:gd name="connsiteY7" fmla="*/ 6858000 h 6858000"/>
              <a:gd name="connsiteX8" fmla="*/ 4263277 w 12196238"/>
              <a:gd name="connsiteY8" fmla="*/ 6745432 h 6858000"/>
              <a:gd name="connsiteX9" fmla="*/ 0 w 12196238"/>
              <a:gd name="connsiteY9" fmla="*/ 2880664 h 6858000"/>
              <a:gd name="connsiteX10" fmla="*/ 0 w 12196238"/>
              <a:gd name="connsiteY10" fmla="*/ 0 h 6858000"/>
              <a:gd name="connsiteX0" fmla="*/ 0 w 12196238"/>
              <a:gd name="connsiteY0" fmla="*/ 0 h 6858000"/>
              <a:gd name="connsiteX1" fmla="*/ 5960538 w 12196238"/>
              <a:gd name="connsiteY1" fmla="*/ 0 h 6858000"/>
              <a:gd name="connsiteX2" fmla="*/ 6556141 w 12196238"/>
              <a:gd name="connsiteY2" fmla="*/ 0 h 6858000"/>
              <a:gd name="connsiteX3" fmla="*/ 12196238 w 12196238"/>
              <a:gd name="connsiteY3" fmla="*/ 0 h 6858000"/>
              <a:gd name="connsiteX4" fmla="*/ 12196238 w 12196238"/>
              <a:gd name="connsiteY4" fmla="*/ 3753432 h 6858000"/>
              <a:gd name="connsiteX5" fmla="*/ 12196238 w 12196238"/>
              <a:gd name="connsiteY5" fmla="*/ 4800600 h 6858000"/>
              <a:gd name="connsiteX6" fmla="*/ 12196238 w 12196238"/>
              <a:gd name="connsiteY6" fmla="*/ 6858000 h 6858000"/>
              <a:gd name="connsiteX7" fmla="*/ 4378255 w 12196238"/>
              <a:gd name="connsiteY7" fmla="*/ 6858000 h 6858000"/>
              <a:gd name="connsiteX8" fmla="*/ 4263277 w 12196238"/>
              <a:gd name="connsiteY8" fmla="*/ 6745432 h 6858000"/>
              <a:gd name="connsiteX9" fmla="*/ 0 w 12196238"/>
              <a:gd name="connsiteY9" fmla="*/ 2880664 h 6858000"/>
              <a:gd name="connsiteX10" fmla="*/ 0 w 12196238"/>
              <a:gd name="connsiteY10" fmla="*/ 0 h 6858000"/>
              <a:gd name="connsiteX0" fmla="*/ 0 w 12196238"/>
              <a:gd name="connsiteY0" fmla="*/ 0 h 6858000"/>
              <a:gd name="connsiteX1" fmla="*/ 5960538 w 12196238"/>
              <a:gd name="connsiteY1" fmla="*/ 0 h 6858000"/>
              <a:gd name="connsiteX2" fmla="*/ 6556141 w 12196238"/>
              <a:gd name="connsiteY2" fmla="*/ 0 h 6858000"/>
              <a:gd name="connsiteX3" fmla="*/ 12196238 w 12196238"/>
              <a:gd name="connsiteY3" fmla="*/ 0 h 6858000"/>
              <a:gd name="connsiteX4" fmla="*/ 12196238 w 12196238"/>
              <a:gd name="connsiteY4" fmla="*/ 3753432 h 6858000"/>
              <a:gd name="connsiteX5" fmla="*/ 12196238 w 12196238"/>
              <a:gd name="connsiteY5" fmla="*/ 4800600 h 6858000"/>
              <a:gd name="connsiteX6" fmla="*/ 12196238 w 12196238"/>
              <a:gd name="connsiteY6" fmla="*/ 6858000 h 6858000"/>
              <a:gd name="connsiteX7" fmla="*/ 4378255 w 12196238"/>
              <a:gd name="connsiteY7" fmla="*/ 6858000 h 6858000"/>
              <a:gd name="connsiteX8" fmla="*/ 4263277 w 12196238"/>
              <a:gd name="connsiteY8" fmla="*/ 6745432 h 6858000"/>
              <a:gd name="connsiteX9" fmla="*/ 0 w 12196238"/>
              <a:gd name="connsiteY9" fmla="*/ 2880664 h 6858000"/>
              <a:gd name="connsiteX10" fmla="*/ 0 w 12196238"/>
              <a:gd name="connsiteY10" fmla="*/ 0 h 6858000"/>
              <a:gd name="connsiteX0" fmla="*/ 0 w 12196238"/>
              <a:gd name="connsiteY0" fmla="*/ 0 h 6858000"/>
              <a:gd name="connsiteX1" fmla="*/ 5960538 w 12196238"/>
              <a:gd name="connsiteY1" fmla="*/ 0 h 6858000"/>
              <a:gd name="connsiteX2" fmla="*/ 6556141 w 12196238"/>
              <a:gd name="connsiteY2" fmla="*/ 0 h 6858000"/>
              <a:gd name="connsiteX3" fmla="*/ 12196238 w 12196238"/>
              <a:gd name="connsiteY3" fmla="*/ 0 h 6858000"/>
              <a:gd name="connsiteX4" fmla="*/ 12196238 w 12196238"/>
              <a:gd name="connsiteY4" fmla="*/ 3753432 h 6858000"/>
              <a:gd name="connsiteX5" fmla="*/ 12196238 w 12196238"/>
              <a:gd name="connsiteY5" fmla="*/ 4800600 h 6858000"/>
              <a:gd name="connsiteX6" fmla="*/ 12196238 w 12196238"/>
              <a:gd name="connsiteY6" fmla="*/ 6858000 h 6858000"/>
              <a:gd name="connsiteX7" fmla="*/ 4378255 w 12196238"/>
              <a:gd name="connsiteY7" fmla="*/ 6858000 h 6858000"/>
              <a:gd name="connsiteX8" fmla="*/ 4263277 w 12196238"/>
              <a:gd name="connsiteY8" fmla="*/ 6745432 h 6858000"/>
              <a:gd name="connsiteX9" fmla="*/ 0 w 12196238"/>
              <a:gd name="connsiteY9" fmla="*/ 2880664 h 6858000"/>
              <a:gd name="connsiteX10" fmla="*/ 0 w 12196238"/>
              <a:gd name="connsiteY10" fmla="*/ 0 h 6858000"/>
              <a:gd name="connsiteX0" fmla="*/ 0 w 12196238"/>
              <a:gd name="connsiteY0" fmla="*/ 0 h 6858000"/>
              <a:gd name="connsiteX1" fmla="*/ 5960538 w 12196238"/>
              <a:gd name="connsiteY1" fmla="*/ 0 h 6858000"/>
              <a:gd name="connsiteX2" fmla="*/ 6556141 w 12196238"/>
              <a:gd name="connsiteY2" fmla="*/ 0 h 6858000"/>
              <a:gd name="connsiteX3" fmla="*/ 12196238 w 12196238"/>
              <a:gd name="connsiteY3" fmla="*/ 0 h 6858000"/>
              <a:gd name="connsiteX4" fmla="*/ 12196238 w 12196238"/>
              <a:gd name="connsiteY4" fmla="*/ 3753432 h 6858000"/>
              <a:gd name="connsiteX5" fmla="*/ 12196238 w 12196238"/>
              <a:gd name="connsiteY5" fmla="*/ 4800600 h 6858000"/>
              <a:gd name="connsiteX6" fmla="*/ 12196238 w 12196238"/>
              <a:gd name="connsiteY6" fmla="*/ 6858000 h 6858000"/>
              <a:gd name="connsiteX7" fmla="*/ 4378255 w 12196238"/>
              <a:gd name="connsiteY7" fmla="*/ 6858000 h 6858000"/>
              <a:gd name="connsiteX8" fmla="*/ 4263277 w 12196238"/>
              <a:gd name="connsiteY8" fmla="*/ 6745432 h 6858000"/>
              <a:gd name="connsiteX9" fmla="*/ 0 w 12196238"/>
              <a:gd name="connsiteY9" fmla="*/ 2880664 h 6858000"/>
              <a:gd name="connsiteX10" fmla="*/ 0 w 12196238"/>
              <a:gd name="connsiteY10" fmla="*/ 0 h 6858000"/>
              <a:gd name="connsiteX0" fmla="*/ 0 w 12196238"/>
              <a:gd name="connsiteY0" fmla="*/ 0 h 6858000"/>
              <a:gd name="connsiteX1" fmla="*/ 5960538 w 12196238"/>
              <a:gd name="connsiteY1" fmla="*/ 0 h 6858000"/>
              <a:gd name="connsiteX2" fmla="*/ 6556141 w 12196238"/>
              <a:gd name="connsiteY2" fmla="*/ 0 h 6858000"/>
              <a:gd name="connsiteX3" fmla="*/ 12196238 w 12196238"/>
              <a:gd name="connsiteY3" fmla="*/ 0 h 6858000"/>
              <a:gd name="connsiteX4" fmla="*/ 12196238 w 12196238"/>
              <a:gd name="connsiteY4" fmla="*/ 3753432 h 6858000"/>
              <a:gd name="connsiteX5" fmla="*/ 12196238 w 12196238"/>
              <a:gd name="connsiteY5" fmla="*/ 4800600 h 6858000"/>
              <a:gd name="connsiteX6" fmla="*/ 12196238 w 12196238"/>
              <a:gd name="connsiteY6" fmla="*/ 6858000 h 6858000"/>
              <a:gd name="connsiteX7" fmla="*/ 4378255 w 12196238"/>
              <a:gd name="connsiteY7" fmla="*/ 6858000 h 6858000"/>
              <a:gd name="connsiteX8" fmla="*/ 4263277 w 12196238"/>
              <a:gd name="connsiteY8" fmla="*/ 6745432 h 6858000"/>
              <a:gd name="connsiteX9" fmla="*/ 0 w 12196238"/>
              <a:gd name="connsiteY9" fmla="*/ 2880664 h 6858000"/>
              <a:gd name="connsiteX10" fmla="*/ 0 w 12196238"/>
              <a:gd name="connsiteY10" fmla="*/ 0 h 6858000"/>
              <a:gd name="connsiteX0" fmla="*/ 16042 w 12212280"/>
              <a:gd name="connsiteY0" fmla="*/ 0 h 6858000"/>
              <a:gd name="connsiteX1" fmla="*/ 5976580 w 12212280"/>
              <a:gd name="connsiteY1" fmla="*/ 0 h 6858000"/>
              <a:gd name="connsiteX2" fmla="*/ 6572183 w 12212280"/>
              <a:gd name="connsiteY2" fmla="*/ 0 h 6858000"/>
              <a:gd name="connsiteX3" fmla="*/ 12212280 w 12212280"/>
              <a:gd name="connsiteY3" fmla="*/ 0 h 6858000"/>
              <a:gd name="connsiteX4" fmla="*/ 12212280 w 12212280"/>
              <a:gd name="connsiteY4" fmla="*/ 3753432 h 6858000"/>
              <a:gd name="connsiteX5" fmla="*/ 12212280 w 12212280"/>
              <a:gd name="connsiteY5" fmla="*/ 4800600 h 6858000"/>
              <a:gd name="connsiteX6" fmla="*/ 12212280 w 12212280"/>
              <a:gd name="connsiteY6" fmla="*/ 6858000 h 6858000"/>
              <a:gd name="connsiteX7" fmla="*/ 4394297 w 12212280"/>
              <a:gd name="connsiteY7" fmla="*/ 6858000 h 6858000"/>
              <a:gd name="connsiteX8" fmla="*/ 4279319 w 12212280"/>
              <a:gd name="connsiteY8" fmla="*/ 6745432 h 6858000"/>
              <a:gd name="connsiteX9" fmla="*/ 0 w 12212280"/>
              <a:gd name="connsiteY9" fmla="*/ 3426095 h 6858000"/>
              <a:gd name="connsiteX10" fmla="*/ 16042 w 12212280"/>
              <a:gd name="connsiteY10" fmla="*/ 0 h 6858000"/>
              <a:gd name="connsiteX0" fmla="*/ 16042 w 12212280"/>
              <a:gd name="connsiteY0" fmla="*/ 0 h 6858000"/>
              <a:gd name="connsiteX1" fmla="*/ 5976580 w 12212280"/>
              <a:gd name="connsiteY1" fmla="*/ 0 h 6858000"/>
              <a:gd name="connsiteX2" fmla="*/ 6572183 w 12212280"/>
              <a:gd name="connsiteY2" fmla="*/ 0 h 6858000"/>
              <a:gd name="connsiteX3" fmla="*/ 12212280 w 12212280"/>
              <a:gd name="connsiteY3" fmla="*/ 0 h 6858000"/>
              <a:gd name="connsiteX4" fmla="*/ 12212280 w 12212280"/>
              <a:gd name="connsiteY4" fmla="*/ 3753432 h 6858000"/>
              <a:gd name="connsiteX5" fmla="*/ 12212280 w 12212280"/>
              <a:gd name="connsiteY5" fmla="*/ 4800600 h 6858000"/>
              <a:gd name="connsiteX6" fmla="*/ 12212280 w 12212280"/>
              <a:gd name="connsiteY6" fmla="*/ 6858000 h 6858000"/>
              <a:gd name="connsiteX7" fmla="*/ 4394297 w 12212280"/>
              <a:gd name="connsiteY7" fmla="*/ 6858000 h 6858000"/>
              <a:gd name="connsiteX8" fmla="*/ 4279319 w 12212280"/>
              <a:gd name="connsiteY8" fmla="*/ 6745432 h 6858000"/>
              <a:gd name="connsiteX9" fmla="*/ 0 w 12212280"/>
              <a:gd name="connsiteY9" fmla="*/ 3426095 h 6858000"/>
              <a:gd name="connsiteX10" fmla="*/ 16042 w 12212280"/>
              <a:gd name="connsiteY10" fmla="*/ 0 h 6858000"/>
              <a:gd name="connsiteX0" fmla="*/ 16042 w 12212280"/>
              <a:gd name="connsiteY0" fmla="*/ 0 h 6858000"/>
              <a:gd name="connsiteX1" fmla="*/ 5976580 w 12212280"/>
              <a:gd name="connsiteY1" fmla="*/ 0 h 6858000"/>
              <a:gd name="connsiteX2" fmla="*/ 6572183 w 12212280"/>
              <a:gd name="connsiteY2" fmla="*/ 0 h 6858000"/>
              <a:gd name="connsiteX3" fmla="*/ 12212280 w 12212280"/>
              <a:gd name="connsiteY3" fmla="*/ 0 h 6858000"/>
              <a:gd name="connsiteX4" fmla="*/ 12212280 w 12212280"/>
              <a:gd name="connsiteY4" fmla="*/ 3753432 h 6858000"/>
              <a:gd name="connsiteX5" fmla="*/ 12212280 w 12212280"/>
              <a:gd name="connsiteY5" fmla="*/ 4800600 h 6858000"/>
              <a:gd name="connsiteX6" fmla="*/ 12212280 w 12212280"/>
              <a:gd name="connsiteY6" fmla="*/ 6858000 h 6858000"/>
              <a:gd name="connsiteX7" fmla="*/ 4394297 w 12212280"/>
              <a:gd name="connsiteY7" fmla="*/ 6858000 h 6858000"/>
              <a:gd name="connsiteX8" fmla="*/ 4279319 w 12212280"/>
              <a:gd name="connsiteY8" fmla="*/ 6745432 h 6858000"/>
              <a:gd name="connsiteX9" fmla="*/ 0 w 12212280"/>
              <a:gd name="connsiteY9" fmla="*/ 3426095 h 6858000"/>
              <a:gd name="connsiteX10" fmla="*/ 16042 w 12212280"/>
              <a:gd name="connsiteY10" fmla="*/ 0 h 6858000"/>
              <a:gd name="connsiteX0" fmla="*/ 16042 w 12212280"/>
              <a:gd name="connsiteY0" fmla="*/ 0 h 6858000"/>
              <a:gd name="connsiteX1" fmla="*/ 5976580 w 12212280"/>
              <a:gd name="connsiteY1" fmla="*/ 0 h 6858000"/>
              <a:gd name="connsiteX2" fmla="*/ 6572183 w 12212280"/>
              <a:gd name="connsiteY2" fmla="*/ 0 h 6858000"/>
              <a:gd name="connsiteX3" fmla="*/ 12212280 w 12212280"/>
              <a:gd name="connsiteY3" fmla="*/ 0 h 6858000"/>
              <a:gd name="connsiteX4" fmla="*/ 12212280 w 12212280"/>
              <a:gd name="connsiteY4" fmla="*/ 3753432 h 6858000"/>
              <a:gd name="connsiteX5" fmla="*/ 12212280 w 12212280"/>
              <a:gd name="connsiteY5" fmla="*/ 4800600 h 6858000"/>
              <a:gd name="connsiteX6" fmla="*/ 12212280 w 12212280"/>
              <a:gd name="connsiteY6" fmla="*/ 6858000 h 6858000"/>
              <a:gd name="connsiteX7" fmla="*/ 4394297 w 12212280"/>
              <a:gd name="connsiteY7" fmla="*/ 6858000 h 6858000"/>
              <a:gd name="connsiteX8" fmla="*/ 4279319 w 12212280"/>
              <a:gd name="connsiteY8" fmla="*/ 6745432 h 6858000"/>
              <a:gd name="connsiteX9" fmla="*/ 0 w 12212280"/>
              <a:gd name="connsiteY9" fmla="*/ 3426095 h 6858000"/>
              <a:gd name="connsiteX10" fmla="*/ 16042 w 12212280"/>
              <a:gd name="connsiteY10" fmla="*/ 0 h 6858000"/>
              <a:gd name="connsiteX0" fmla="*/ 16042 w 12212280"/>
              <a:gd name="connsiteY0" fmla="*/ 0 h 6858000"/>
              <a:gd name="connsiteX1" fmla="*/ 5976580 w 12212280"/>
              <a:gd name="connsiteY1" fmla="*/ 0 h 6858000"/>
              <a:gd name="connsiteX2" fmla="*/ 6572183 w 12212280"/>
              <a:gd name="connsiteY2" fmla="*/ 0 h 6858000"/>
              <a:gd name="connsiteX3" fmla="*/ 12212280 w 12212280"/>
              <a:gd name="connsiteY3" fmla="*/ 0 h 6858000"/>
              <a:gd name="connsiteX4" fmla="*/ 12212280 w 12212280"/>
              <a:gd name="connsiteY4" fmla="*/ 3753432 h 6858000"/>
              <a:gd name="connsiteX5" fmla="*/ 12212280 w 12212280"/>
              <a:gd name="connsiteY5" fmla="*/ 4800600 h 6858000"/>
              <a:gd name="connsiteX6" fmla="*/ 12212280 w 12212280"/>
              <a:gd name="connsiteY6" fmla="*/ 6858000 h 6858000"/>
              <a:gd name="connsiteX7" fmla="*/ 4394297 w 12212280"/>
              <a:gd name="connsiteY7" fmla="*/ 6858000 h 6858000"/>
              <a:gd name="connsiteX8" fmla="*/ 4279319 w 12212280"/>
              <a:gd name="connsiteY8" fmla="*/ 6745432 h 6858000"/>
              <a:gd name="connsiteX9" fmla="*/ 0 w 12212280"/>
              <a:gd name="connsiteY9" fmla="*/ 3426095 h 6858000"/>
              <a:gd name="connsiteX10" fmla="*/ 16042 w 12212280"/>
              <a:gd name="connsiteY10" fmla="*/ 0 h 6858000"/>
              <a:gd name="connsiteX0" fmla="*/ 16042 w 12212280"/>
              <a:gd name="connsiteY0" fmla="*/ 0 h 6858000"/>
              <a:gd name="connsiteX1" fmla="*/ 5976580 w 12212280"/>
              <a:gd name="connsiteY1" fmla="*/ 0 h 6858000"/>
              <a:gd name="connsiteX2" fmla="*/ 6572183 w 12212280"/>
              <a:gd name="connsiteY2" fmla="*/ 0 h 6858000"/>
              <a:gd name="connsiteX3" fmla="*/ 12212280 w 12212280"/>
              <a:gd name="connsiteY3" fmla="*/ 0 h 6858000"/>
              <a:gd name="connsiteX4" fmla="*/ 12212280 w 12212280"/>
              <a:gd name="connsiteY4" fmla="*/ 3753432 h 6858000"/>
              <a:gd name="connsiteX5" fmla="*/ 12212280 w 12212280"/>
              <a:gd name="connsiteY5" fmla="*/ 4800600 h 6858000"/>
              <a:gd name="connsiteX6" fmla="*/ 12212280 w 12212280"/>
              <a:gd name="connsiteY6" fmla="*/ 6858000 h 6858000"/>
              <a:gd name="connsiteX7" fmla="*/ 4394297 w 12212280"/>
              <a:gd name="connsiteY7" fmla="*/ 6858000 h 6858000"/>
              <a:gd name="connsiteX8" fmla="*/ 0 w 12212280"/>
              <a:gd name="connsiteY8" fmla="*/ 3426095 h 6858000"/>
              <a:gd name="connsiteX9" fmla="*/ 16042 w 12212280"/>
              <a:gd name="connsiteY9" fmla="*/ 0 h 6858000"/>
              <a:gd name="connsiteX0" fmla="*/ 16042 w 12212280"/>
              <a:gd name="connsiteY0" fmla="*/ 0 h 6858000"/>
              <a:gd name="connsiteX1" fmla="*/ 5976580 w 12212280"/>
              <a:gd name="connsiteY1" fmla="*/ 0 h 6858000"/>
              <a:gd name="connsiteX2" fmla="*/ 6572183 w 12212280"/>
              <a:gd name="connsiteY2" fmla="*/ 0 h 6858000"/>
              <a:gd name="connsiteX3" fmla="*/ 12212280 w 12212280"/>
              <a:gd name="connsiteY3" fmla="*/ 0 h 6858000"/>
              <a:gd name="connsiteX4" fmla="*/ 12212280 w 12212280"/>
              <a:gd name="connsiteY4" fmla="*/ 3753432 h 6858000"/>
              <a:gd name="connsiteX5" fmla="*/ 12212280 w 12212280"/>
              <a:gd name="connsiteY5" fmla="*/ 4800600 h 6858000"/>
              <a:gd name="connsiteX6" fmla="*/ 12212280 w 12212280"/>
              <a:gd name="connsiteY6" fmla="*/ 6858000 h 6858000"/>
              <a:gd name="connsiteX7" fmla="*/ 4384249 w 12212280"/>
              <a:gd name="connsiteY7" fmla="*/ 6858000 h 6858000"/>
              <a:gd name="connsiteX8" fmla="*/ 0 w 12212280"/>
              <a:gd name="connsiteY8" fmla="*/ 3426095 h 6858000"/>
              <a:gd name="connsiteX9" fmla="*/ 16042 w 12212280"/>
              <a:gd name="connsiteY9" fmla="*/ 0 h 6858000"/>
              <a:gd name="connsiteX0" fmla="*/ 16042 w 12212280"/>
              <a:gd name="connsiteY0" fmla="*/ 0 h 6858000"/>
              <a:gd name="connsiteX1" fmla="*/ 5976580 w 12212280"/>
              <a:gd name="connsiteY1" fmla="*/ 0 h 6858000"/>
              <a:gd name="connsiteX2" fmla="*/ 6572183 w 12212280"/>
              <a:gd name="connsiteY2" fmla="*/ 0 h 6858000"/>
              <a:gd name="connsiteX3" fmla="*/ 12212280 w 12212280"/>
              <a:gd name="connsiteY3" fmla="*/ 0 h 6858000"/>
              <a:gd name="connsiteX4" fmla="*/ 12212280 w 12212280"/>
              <a:gd name="connsiteY4" fmla="*/ 3753432 h 6858000"/>
              <a:gd name="connsiteX5" fmla="*/ 12212280 w 12212280"/>
              <a:gd name="connsiteY5" fmla="*/ 4800600 h 6858000"/>
              <a:gd name="connsiteX6" fmla="*/ 12212280 w 12212280"/>
              <a:gd name="connsiteY6" fmla="*/ 6858000 h 6858000"/>
              <a:gd name="connsiteX7" fmla="*/ 4369177 w 12212280"/>
              <a:gd name="connsiteY7" fmla="*/ 6852976 h 6858000"/>
              <a:gd name="connsiteX8" fmla="*/ 0 w 12212280"/>
              <a:gd name="connsiteY8" fmla="*/ 3426095 h 6858000"/>
              <a:gd name="connsiteX9" fmla="*/ 16042 w 12212280"/>
              <a:gd name="connsiteY9" fmla="*/ 0 h 6858000"/>
              <a:gd name="connsiteX0" fmla="*/ 16042 w 12212280"/>
              <a:gd name="connsiteY0" fmla="*/ 0 h 6858000"/>
              <a:gd name="connsiteX1" fmla="*/ 5976580 w 12212280"/>
              <a:gd name="connsiteY1" fmla="*/ 0 h 6858000"/>
              <a:gd name="connsiteX2" fmla="*/ 6572183 w 12212280"/>
              <a:gd name="connsiteY2" fmla="*/ 0 h 6858000"/>
              <a:gd name="connsiteX3" fmla="*/ 12212280 w 12212280"/>
              <a:gd name="connsiteY3" fmla="*/ 0 h 6858000"/>
              <a:gd name="connsiteX4" fmla="*/ 12212280 w 12212280"/>
              <a:gd name="connsiteY4" fmla="*/ 3753432 h 6858000"/>
              <a:gd name="connsiteX5" fmla="*/ 12212280 w 12212280"/>
              <a:gd name="connsiteY5" fmla="*/ 4800600 h 6858000"/>
              <a:gd name="connsiteX6" fmla="*/ 12212280 w 12212280"/>
              <a:gd name="connsiteY6" fmla="*/ 6858000 h 6858000"/>
              <a:gd name="connsiteX7" fmla="*/ 4374201 w 12212280"/>
              <a:gd name="connsiteY7" fmla="*/ 6858000 h 6858000"/>
              <a:gd name="connsiteX8" fmla="*/ 0 w 12212280"/>
              <a:gd name="connsiteY8" fmla="*/ 3426095 h 6858000"/>
              <a:gd name="connsiteX9" fmla="*/ 16042 w 12212280"/>
              <a:gd name="connsiteY9" fmla="*/ 0 h 6858000"/>
              <a:gd name="connsiteX0" fmla="*/ 16042 w 12212280"/>
              <a:gd name="connsiteY0" fmla="*/ 0 h 6858000"/>
              <a:gd name="connsiteX1" fmla="*/ 5976580 w 12212280"/>
              <a:gd name="connsiteY1" fmla="*/ 0 h 6858000"/>
              <a:gd name="connsiteX2" fmla="*/ 6572183 w 12212280"/>
              <a:gd name="connsiteY2" fmla="*/ 0 h 6858000"/>
              <a:gd name="connsiteX3" fmla="*/ 12212280 w 12212280"/>
              <a:gd name="connsiteY3" fmla="*/ 0 h 6858000"/>
              <a:gd name="connsiteX4" fmla="*/ 12212280 w 12212280"/>
              <a:gd name="connsiteY4" fmla="*/ 3753432 h 6858000"/>
              <a:gd name="connsiteX5" fmla="*/ 12212280 w 12212280"/>
              <a:gd name="connsiteY5" fmla="*/ 4800600 h 6858000"/>
              <a:gd name="connsiteX6" fmla="*/ 12212280 w 12212280"/>
              <a:gd name="connsiteY6" fmla="*/ 6858000 h 6858000"/>
              <a:gd name="connsiteX7" fmla="*/ 4374201 w 12212280"/>
              <a:gd name="connsiteY7" fmla="*/ 6858000 h 6858000"/>
              <a:gd name="connsiteX8" fmla="*/ 0 w 12212280"/>
              <a:gd name="connsiteY8" fmla="*/ 3426095 h 6858000"/>
              <a:gd name="connsiteX9" fmla="*/ 16042 w 12212280"/>
              <a:gd name="connsiteY9" fmla="*/ 0 h 6858000"/>
              <a:gd name="connsiteX0" fmla="*/ 1056 w 12219597"/>
              <a:gd name="connsiteY0" fmla="*/ 0 h 6858000"/>
              <a:gd name="connsiteX1" fmla="*/ 5983897 w 12219597"/>
              <a:gd name="connsiteY1" fmla="*/ 0 h 6858000"/>
              <a:gd name="connsiteX2" fmla="*/ 6579500 w 12219597"/>
              <a:gd name="connsiteY2" fmla="*/ 0 h 6858000"/>
              <a:gd name="connsiteX3" fmla="*/ 12219597 w 12219597"/>
              <a:gd name="connsiteY3" fmla="*/ 0 h 6858000"/>
              <a:gd name="connsiteX4" fmla="*/ 12219597 w 12219597"/>
              <a:gd name="connsiteY4" fmla="*/ 3753432 h 6858000"/>
              <a:gd name="connsiteX5" fmla="*/ 12219597 w 12219597"/>
              <a:gd name="connsiteY5" fmla="*/ 4800600 h 6858000"/>
              <a:gd name="connsiteX6" fmla="*/ 12219597 w 12219597"/>
              <a:gd name="connsiteY6" fmla="*/ 6858000 h 6858000"/>
              <a:gd name="connsiteX7" fmla="*/ 4381518 w 12219597"/>
              <a:gd name="connsiteY7" fmla="*/ 6858000 h 6858000"/>
              <a:gd name="connsiteX8" fmla="*/ 7317 w 12219597"/>
              <a:gd name="connsiteY8" fmla="*/ 3426095 h 6858000"/>
              <a:gd name="connsiteX9" fmla="*/ 1056 w 12219597"/>
              <a:gd name="connsiteY9" fmla="*/ 0 h 6858000"/>
              <a:gd name="connsiteX0" fmla="*/ 598 w 12219139"/>
              <a:gd name="connsiteY0" fmla="*/ 0 h 6858000"/>
              <a:gd name="connsiteX1" fmla="*/ 5983439 w 12219139"/>
              <a:gd name="connsiteY1" fmla="*/ 0 h 6858000"/>
              <a:gd name="connsiteX2" fmla="*/ 6579042 w 12219139"/>
              <a:gd name="connsiteY2" fmla="*/ 0 h 6858000"/>
              <a:gd name="connsiteX3" fmla="*/ 12219139 w 12219139"/>
              <a:gd name="connsiteY3" fmla="*/ 0 h 6858000"/>
              <a:gd name="connsiteX4" fmla="*/ 12219139 w 12219139"/>
              <a:gd name="connsiteY4" fmla="*/ 3753432 h 6858000"/>
              <a:gd name="connsiteX5" fmla="*/ 12219139 w 12219139"/>
              <a:gd name="connsiteY5" fmla="*/ 4800600 h 6858000"/>
              <a:gd name="connsiteX6" fmla="*/ 12219139 w 12219139"/>
              <a:gd name="connsiteY6" fmla="*/ 6858000 h 6858000"/>
              <a:gd name="connsiteX7" fmla="*/ 4381060 w 12219139"/>
              <a:gd name="connsiteY7" fmla="*/ 6858000 h 6858000"/>
              <a:gd name="connsiteX8" fmla="*/ 22357 w 12219139"/>
              <a:gd name="connsiteY8" fmla="*/ 3410596 h 6858000"/>
              <a:gd name="connsiteX9" fmla="*/ 598 w 12219139"/>
              <a:gd name="connsiteY9" fmla="*/ 0 h 6858000"/>
              <a:gd name="connsiteX0" fmla="*/ 9238 w 12227779"/>
              <a:gd name="connsiteY0" fmla="*/ 0 h 6858000"/>
              <a:gd name="connsiteX1" fmla="*/ 5992079 w 12227779"/>
              <a:gd name="connsiteY1" fmla="*/ 0 h 6858000"/>
              <a:gd name="connsiteX2" fmla="*/ 6587682 w 12227779"/>
              <a:gd name="connsiteY2" fmla="*/ 0 h 6858000"/>
              <a:gd name="connsiteX3" fmla="*/ 12227779 w 12227779"/>
              <a:gd name="connsiteY3" fmla="*/ 0 h 6858000"/>
              <a:gd name="connsiteX4" fmla="*/ 12227779 w 12227779"/>
              <a:gd name="connsiteY4" fmla="*/ 3753432 h 6858000"/>
              <a:gd name="connsiteX5" fmla="*/ 12227779 w 12227779"/>
              <a:gd name="connsiteY5" fmla="*/ 4800600 h 6858000"/>
              <a:gd name="connsiteX6" fmla="*/ 12227779 w 12227779"/>
              <a:gd name="connsiteY6" fmla="*/ 6858000 h 6858000"/>
              <a:gd name="connsiteX7" fmla="*/ 4389700 w 12227779"/>
              <a:gd name="connsiteY7" fmla="*/ 6858000 h 6858000"/>
              <a:gd name="connsiteX8" fmla="*/ 0 w 12227779"/>
              <a:gd name="connsiteY8" fmla="*/ 3395098 h 6858000"/>
              <a:gd name="connsiteX9" fmla="*/ 9238 w 12227779"/>
              <a:gd name="connsiteY9" fmla="*/ 0 h 6858000"/>
              <a:gd name="connsiteX0" fmla="*/ 1178 w 12219719"/>
              <a:gd name="connsiteY0" fmla="*/ 0 h 6858000"/>
              <a:gd name="connsiteX1" fmla="*/ 5984019 w 12219719"/>
              <a:gd name="connsiteY1" fmla="*/ 0 h 6858000"/>
              <a:gd name="connsiteX2" fmla="*/ 6579622 w 12219719"/>
              <a:gd name="connsiteY2" fmla="*/ 0 h 6858000"/>
              <a:gd name="connsiteX3" fmla="*/ 12219719 w 12219719"/>
              <a:gd name="connsiteY3" fmla="*/ 0 h 6858000"/>
              <a:gd name="connsiteX4" fmla="*/ 12219719 w 12219719"/>
              <a:gd name="connsiteY4" fmla="*/ 3753432 h 6858000"/>
              <a:gd name="connsiteX5" fmla="*/ 12219719 w 12219719"/>
              <a:gd name="connsiteY5" fmla="*/ 4800600 h 6858000"/>
              <a:gd name="connsiteX6" fmla="*/ 12219719 w 12219719"/>
              <a:gd name="connsiteY6" fmla="*/ 6858000 h 6858000"/>
              <a:gd name="connsiteX7" fmla="*/ 4381640 w 12219719"/>
              <a:gd name="connsiteY7" fmla="*/ 6858000 h 6858000"/>
              <a:gd name="connsiteX8" fmla="*/ 5387 w 12219719"/>
              <a:gd name="connsiteY8" fmla="*/ 3388375 h 6858000"/>
              <a:gd name="connsiteX9" fmla="*/ 1178 w 12219719"/>
              <a:gd name="connsiteY9" fmla="*/ 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219719" h="6858000">
                <a:moveTo>
                  <a:pt x="1178" y="0"/>
                </a:moveTo>
                <a:lnTo>
                  <a:pt x="5984019" y="0"/>
                </a:lnTo>
                <a:lnTo>
                  <a:pt x="6579622" y="0"/>
                </a:lnTo>
                <a:lnTo>
                  <a:pt x="12219719" y="0"/>
                </a:lnTo>
                <a:lnTo>
                  <a:pt x="12219719" y="3753432"/>
                </a:lnTo>
                <a:lnTo>
                  <a:pt x="12219719" y="4800600"/>
                </a:lnTo>
                <a:lnTo>
                  <a:pt x="12219719" y="6858000"/>
                </a:lnTo>
                <a:lnTo>
                  <a:pt x="4381640" y="6858000"/>
                </a:lnTo>
                <a:cubicBezTo>
                  <a:pt x="2923573" y="5714032"/>
                  <a:pt x="953789" y="5371793"/>
                  <a:pt x="5387" y="3388375"/>
                </a:cubicBezTo>
                <a:cubicBezTo>
                  <a:pt x="10734" y="2246343"/>
                  <a:pt x="-4169" y="1142032"/>
                  <a:pt x="1178" y="0"/>
                </a:cubicBezTo>
                <a:close/>
              </a:path>
            </a:pathLst>
          </a:custGeom>
          <a:solidFill>
            <a:schemeClr val="accent2"/>
          </a:solidFill>
          <a:ln w="45663" cap="flat">
            <a:noFill/>
            <a:prstDash val="solid"/>
            <a:miter/>
          </a:ln>
        </p:spPr>
        <p:txBody>
          <a:bodyPr wrap="square" rtlCol="0" anchor="ctr">
            <a:noAutofit/>
          </a:bodyPr>
          <a:lstStyle/>
          <a:p>
            <a:endParaRPr lang="nl-NL" sz="1350" dirty="0"/>
          </a:p>
        </p:txBody>
      </p:sp>
      <p:sp>
        <p:nvSpPr>
          <p:cNvPr id="11" name="Titel 10">
            <a:extLst>
              <a:ext uri="{FF2B5EF4-FFF2-40B4-BE49-F238E27FC236}">
                <a16:creationId xmlns:a16="http://schemas.microsoft.com/office/drawing/2014/main" id="{7A89CE00-946F-481C-B5FE-4E6C6F8AB13A}"/>
              </a:ext>
            </a:extLst>
          </p:cNvPr>
          <p:cNvSpPr>
            <a:spLocks noGrp="1"/>
          </p:cNvSpPr>
          <p:nvPr>
            <p:ph type="title" hasCustomPrompt="1"/>
          </p:nvPr>
        </p:nvSpPr>
        <p:spPr/>
        <p:txBody>
          <a:bodyPr/>
          <a:lstStyle>
            <a:lvl1pPr>
              <a:defRPr/>
            </a:lvl1pPr>
          </a:lstStyle>
          <a:p>
            <a:r>
              <a:rPr lang="nl-NL" dirty="0"/>
              <a:t>Menu</a:t>
            </a:r>
          </a:p>
        </p:txBody>
      </p:sp>
      <p:sp>
        <p:nvSpPr>
          <p:cNvPr id="109" name="Tijdelijke aanduiding voor tekst 15">
            <a:extLst>
              <a:ext uri="{FF2B5EF4-FFF2-40B4-BE49-F238E27FC236}">
                <a16:creationId xmlns:a16="http://schemas.microsoft.com/office/drawing/2014/main" id="{67A42F4A-60FA-47F0-B395-E0E33F6332FA}"/>
              </a:ext>
            </a:extLst>
          </p:cNvPr>
          <p:cNvSpPr>
            <a:spLocks noGrp="1"/>
          </p:cNvSpPr>
          <p:nvPr>
            <p:ph type="body" sz="quarter" idx="14" hasCustomPrompt="1"/>
          </p:nvPr>
        </p:nvSpPr>
        <p:spPr>
          <a:xfrm>
            <a:off x="7195555" y="1482148"/>
            <a:ext cx="1541252" cy="1549879"/>
          </a:xfrm>
          <a:prstGeom prst="roundRect">
            <a:avLst>
              <a:gd name="adj" fmla="val 4495"/>
            </a:avLst>
          </a:prstGeom>
          <a:gradFill flip="none" rotWithShape="1">
            <a:gsLst>
              <a:gs pos="50000">
                <a:schemeClr val="bg1">
                  <a:lumMod val="95000"/>
                </a:schemeClr>
              </a:gs>
              <a:gs pos="50000">
                <a:schemeClr val="bg1"/>
              </a:gs>
            </a:gsLst>
            <a:lin ang="12000000" scaled="0"/>
            <a:tileRect/>
          </a:gradFill>
        </p:spPr>
        <p:txBody>
          <a:bodyPr lIns="180000" tIns="252000" rIns="180000" bIns="252000" anchor="b" anchorCtr="0"/>
          <a:lstStyle>
            <a:lvl1pPr marL="0" indent="0">
              <a:lnSpc>
                <a:spcPct val="100000"/>
              </a:lnSpc>
              <a:spcBef>
                <a:spcPts val="0"/>
              </a:spcBef>
              <a:buNone/>
              <a:defRPr sz="1200" b="1"/>
            </a:lvl1pPr>
          </a:lstStyle>
          <a:p>
            <a:pPr lvl="0"/>
            <a:r>
              <a:rPr lang="nl-NL" dirty="0"/>
              <a:t>Titel </a:t>
            </a:r>
            <a:br>
              <a:rPr lang="nl-NL" dirty="0"/>
            </a:br>
            <a:r>
              <a:rPr lang="nl-NL" dirty="0"/>
              <a:t>hoofdstuk</a:t>
            </a:r>
          </a:p>
        </p:txBody>
      </p:sp>
      <p:sp>
        <p:nvSpPr>
          <p:cNvPr id="110" name="Tijdelijke aanduiding voor tekst 15">
            <a:extLst>
              <a:ext uri="{FF2B5EF4-FFF2-40B4-BE49-F238E27FC236}">
                <a16:creationId xmlns:a16="http://schemas.microsoft.com/office/drawing/2014/main" id="{405FE8BC-F4F5-4419-AA74-7E6F319D3B50}"/>
              </a:ext>
            </a:extLst>
          </p:cNvPr>
          <p:cNvSpPr>
            <a:spLocks noGrp="1"/>
          </p:cNvSpPr>
          <p:nvPr>
            <p:ph type="body" sz="quarter" idx="15" hasCustomPrompt="1"/>
          </p:nvPr>
        </p:nvSpPr>
        <p:spPr>
          <a:xfrm>
            <a:off x="5496956" y="1482148"/>
            <a:ext cx="1541252" cy="1549879"/>
          </a:xfrm>
          <a:prstGeom prst="roundRect">
            <a:avLst>
              <a:gd name="adj" fmla="val 4495"/>
            </a:avLst>
          </a:prstGeom>
          <a:gradFill flip="none" rotWithShape="1">
            <a:gsLst>
              <a:gs pos="50000">
                <a:schemeClr val="bg1">
                  <a:lumMod val="95000"/>
                </a:schemeClr>
              </a:gs>
              <a:gs pos="50000">
                <a:schemeClr val="bg1"/>
              </a:gs>
            </a:gsLst>
            <a:lin ang="12000000" scaled="0"/>
            <a:tileRect/>
          </a:gradFill>
        </p:spPr>
        <p:txBody>
          <a:bodyPr lIns="180000" tIns="252000" rIns="180000" bIns="252000" anchor="b" anchorCtr="0"/>
          <a:lstStyle>
            <a:lvl1pPr marL="0" indent="0">
              <a:lnSpc>
                <a:spcPct val="100000"/>
              </a:lnSpc>
              <a:spcBef>
                <a:spcPts val="0"/>
              </a:spcBef>
              <a:buNone/>
              <a:defRPr sz="1200" b="1"/>
            </a:lvl1pPr>
          </a:lstStyle>
          <a:p>
            <a:pPr lvl="0"/>
            <a:r>
              <a:rPr lang="nl-NL" dirty="0"/>
              <a:t>Titel </a:t>
            </a:r>
            <a:br>
              <a:rPr lang="nl-NL" dirty="0"/>
            </a:br>
            <a:r>
              <a:rPr lang="nl-NL" dirty="0"/>
              <a:t>hoofdstuk</a:t>
            </a:r>
          </a:p>
        </p:txBody>
      </p:sp>
      <p:sp>
        <p:nvSpPr>
          <p:cNvPr id="117" name="Tijdelijke aanduiding voor tekst 15">
            <a:extLst>
              <a:ext uri="{FF2B5EF4-FFF2-40B4-BE49-F238E27FC236}">
                <a16:creationId xmlns:a16="http://schemas.microsoft.com/office/drawing/2014/main" id="{8123014A-EDBE-4EE3-98B3-39CD2D70A18A}"/>
              </a:ext>
            </a:extLst>
          </p:cNvPr>
          <p:cNvSpPr>
            <a:spLocks noGrp="1"/>
          </p:cNvSpPr>
          <p:nvPr>
            <p:ph type="body" sz="quarter" idx="16" hasCustomPrompt="1"/>
          </p:nvPr>
        </p:nvSpPr>
        <p:spPr>
          <a:xfrm>
            <a:off x="3798358" y="1482148"/>
            <a:ext cx="1541252" cy="1549879"/>
          </a:xfrm>
          <a:prstGeom prst="roundRect">
            <a:avLst>
              <a:gd name="adj" fmla="val 4495"/>
            </a:avLst>
          </a:prstGeom>
          <a:gradFill flip="none" rotWithShape="1">
            <a:gsLst>
              <a:gs pos="50000">
                <a:schemeClr val="bg1">
                  <a:lumMod val="95000"/>
                </a:schemeClr>
              </a:gs>
              <a:gs pos="50000">
                <a:schemeClr val="bg1"/>
              </a:gs>
            </a:gsLst>
            <a:lin ang="12000000" scaled="0"/>
            <a:tileRect/>
          </a:gradFill>
        </p:spPr>
        <p:txBody>
          <a:bodyPr lIns="180000" tIns="252000" rIns="180000" bIns="252000" anchor="b" anchorCtr="0"/>
          <a:lstStyle>
            <a:lvl1pPr marL="0" indent="0">
              <a:lnSpc>
                <a:spcPct val="100000"/>
              </a:lnSpc>
              <a:spcBef>
                <a:spcPts val="0"/>
              </a:spcBef>
              <a:buNone/>
              <a:defRPr sz="1200" b="1"/>
            </a:lvl1pPr>
          </a:lstStyle>
          <a:p>
            <a:pPr lvl="0"/>
            <a:r>
              <a:rPr lang="nl-NL" dirty="0"/>
              <a:t>Titel </a:t>
            </a:r>
            <a:br>
              <a:rPr lang="nl-NL" dirty="0"/>
            </a:br>
            <a:r>
              <a:rPr lang="nl-NL" dirty="0"/>
              <a:t>hoofdstuk</a:t>
            </a:r>
          </a:p>
        </p:txBody>
      </p:sp>
      <p:sp>
        <p:nvSpPr>
          <p:cNvPr id="118" name="Tijdelijke aanduiding voor tekst 15">
            <a:extLst>
              <a:ext uri="{FF2B5EF4-FFF2-40B4-BE49-F238E27FC236}">
                <a16:creationId xmlns:a16="http://schemas.microsoft.com/office/drawing/2014/main" id="{4CBEF2D7-07FB-4707-951B-B8EA07DF41C5}"/>
              </a:ext>
            </a:extLst>
          </p:cNvPr>
          <p:cNvSpPr>
            <a:spLocks noGrp="1"/>
          </p:cNvSpPr>
          <p:nvPr>
            <p:ph type="body" sz="quarter" idx="17" hasCustomPrompt="1"/>
          </p:nvPr>
        </p:nvSpPr>
        <p:spPr>
          <a:xfrm>
            <a:off x="2099759" y="1482148"/>
            <a:ext cx="1541252" cy="1549879"/>
          </a:xfrm>
          <a:prstGeom prst="roundRect">
            <a:avLst>
              <a:gd name="adj" fmla="val 4495"/>
            </a:avLst>
          </a:prstGeom>
          <a:gradFill flip="none" rotWithShape="1">
            <a:gsLst>
              <a:gs pos="50000">
                <a:schemeClr val="bg1">
                  <a:lumMod val="95000"/>
                </a:schemeClr>
              </a:gs>
              <a:gs pos="50000">
                <a:schemeClr val="bg1"/>
              </a:gs>
            </a:gsLst>
            <a:lin ang="12000000" scaled="0"/>
            <a:tileRect/>
          </a:gradFill>
        </p:spPr>
        <p:txBody>
          <a:bodyPr lIns="180000" tIns="252000" rIns="180000" bIns="252000" anchor="b" anchorCtr="0"/>
          <a:lstStyle>
            <a:lvl1pPr marL="0" indent="0">
              <a:lnSpc>
                <a:spcPct val="100000"/>
              </a:lnSpc>
              <a:spcBef>
                <a:spcPts val="0"/>
              </a:spcBef>
              <a:buNone/>
              <a:defRPr sz="1200" b="1"/>
            </a:lvl1pPr>
          </a:lstStyle>
          <a:p>
            <a:pPr lvl="0"/>
            <a:r>
              <a:rPr lang="nl-NL" dirty="0"/>
              <a:t>Titel </a:t>
            </a:r>
            <a:br>
              <a:rPr lang="nl-NL" dirty="0"/>
            </a:br>
            <a:r>
              <a:rPr lang="nl-NL" dirty="0"/>
              <a:t>hoofdstuk</a:t>
            </a:r>
          </a:p>
        </p:txBody>
      </p:sp>
      <p:sp>
        <p:nvSpPr>
          <p:cNvPr id="119" name="Tijdelijke aanduiding voor tekst 15">
            <a:extLst>
              <a:ext uri="{FF2B5EF4-FFF2-40B4-BE49-F238E27FC236}">
                <a16:creationId xmlns:a16="http://schemas.microsoft.com/office/drawing/2014/main" id="{1544757F-B3C7-4791-BE24-F78D8FB0AF30}"/>
              </a:ext>
            </a:extLst>
          </p:cNvPr>
          <p:cNvSpPr>
            <a:spLocks noGrp="1"/>
          </p:cNvSpPr>
          <p:nvPr>
            <p:ph type="body" sz="quarter" idx="18" hasCustomPrompt="1"/>
          </p:nvPr>
        </p:nvSpPr>
        <p:spPr>
          <a:xfrm>
            <a:off x="401161" y="1482148"/>
            <a:ext cx="1541252" cy="1549879"/>
          </a:xfrm>
          <a:prstGeom prst="roundRect">
            <a:avLst>
              <a:gd name="adj" fmla="val 4495"/>
            </a:avLst>
          </a:prstGeom>
          <a:gradFill flip="none" rotWithShape="1">
            <a:gsLst>
              <a:gs pos="50000">
                <a:schemeClr val="bg1">
                  <a:lumMod val="95000"/>
                </a:schemeClr>
              </a:gs>
              <a:gs pos="50000">
                <a:schemeClr val="bg1"/>
              </a:gs>
            </a:gsLst>
            <a:lin ang="12000000" scaled="0"/>
            <a:tileRect/>
          </a:gradFill>
        </p:spPr>
        <p:txBody>
          <a:bodyPr lIns="180000" tIns="252000" rIns="180000" bIns="252000" anchor="b" anchorCtr="0"/>
          <a:lstStyle>
            <a:lvl1pPr marL="0" indent="0">
              <a:lnSpc>
                <a:spcPct val="100000"/>
              </a:lnSpc>
              <a:spcBef>
                <a:spcPts val="0"/>
              </a:spcBef>
              <a:buNone/>
              <a:defRPr sz="1200" b="1"/>
            </a:lvl1pPr>
          </a:lstStyle>
          <a:p>
            <a:pPr lvl="0"/>
            <a:r>
              <a:rPr lang="nl-NL" dirty="0"/>
              <a:t>Titel </a:t>
            </a:r>
            <a:br>
              <a:rPr lang="nl-NL" dirty="0"/>
            </a:br>
            <a:r>
              <a:rPr lang="nl-NL" dirty="0"/>
              <a:t>hoofdstuk</a:t>
            </a:r>
          </a:p>
        </p:txBody>
      </p:sp>
      <p:sp>
        <p:nvSpPr>
          <p:cNvPr id="120" name="Tijdelijke aanduiding voor tekst 15">
            <a:extLst>
              <a:ext uri="{FF2B5EF4-FFF2-40B4-BE49-F238E27FC236}">
                <a16:creationId xmlns:a16="http://schemas.microsoft.com/office/drawing/2014/main" id="{A146FE65-B670-44BB-9B79-73F8AFF2E0D8}"/>
              </a:ext>
            </a:extLst>
          </p:cNvPr>
          <p:cNvSpPr>
            <a:spLocks noGrp="1"/>
          </p:cNvSpPr>
          <p:nvPr>
            <p:ph type="body" sz="quarter" idx="19" hasCustomPrompt="1"/>
          </p:nvPr>
        </p:nvSpPr>
        <p:spPr>
          <a:xfrm>
            <a:off x="7195555" y="3181665"/>
            <a:ext cx="1541252" cy="1549879"/>
          </a:xfrm>
          <a:prstGeom prst="roundRect">
            <a:avLst>
              <a:gd name="adj" fmla="val 4495"/>
            </a:avLst>
          </a:prstGeom>
          <a:gradFill flip="none" rotWithShape="1">
            <a:gsLst>
              <a:gs pos="50000">
                <a:schemeClr val="bg1">
                  <a:lumMod val="95000"/>
                </a:schemeClr>
              </a:gs>
              <a:gs pos="50000">
                <a:schemeClr val="bg1"/>
              </a:gs>
            </a:gsLst>
            <a:lin ang="12000000" scaled="0"/>
            <a:tileRect/>
          </a:gradFill>
        </p:spPr>
        <p:txBody>
          <a:bodyPr lIns="180000" tIns="252000" rIns="180000" bIns="252000" anchor="b" anchorCtr="0"/>
          <a:lstStyle>
            <a:lvl1pPr marL="0" indent="0">
              <a:lnSpc>
                <a:spcPct val="100000"/>
              </a:lnSpc>
              <a:spcBef>
                <a:spcPts val="0"/>
              </a:spcBef>
              <a:buNone/>
              <a:defRPr sz="1200" b="1"/>
            </a:lvl1pPr>
          </a:lstStyle>
          <a:p>
            <a:pPr lvl="0"/>
            <a:r>
              <a:rPr lang="nl-NL" dirty="0"/>
              <a:t>Titel </a:t>
            </a:r>
            <a:br>
              <a:rPr lang="nl-NL" dirty="0"/>
            </a:br>
            <a:r>
              <a:rPr lang="nl-NL" dirty="0"/>
              <a:t>hoofdstuk</a:t>
            </a:r>
          </a:p>
        </p:txBody>
      </p:sp>
      <p:sp>
        <p:nvSpPr>
          <p:cNvPr id="121" name="Tijdelijke aanduiding voor tekst 15">
            <a:extLst>
              <a:ext uri="{FF2B5EF4-FFF2-40B4-BE49-F238E27FC236}">
                <a16:creationId xmlns:a16="http://schemas.microsoft.com/office/drawing/2014/main" id="{E97B5EA5-8B69-415A-BA8D-C8F50A206F29}"/>
              </a:ext>
            </a:extLst>
          </p:cNvPr>
          <p:cNvSpPr>
            <a:spLocks noGrp="1"/>
          </p:cNvSpPr>
          <p:nvPr>
            <p:ph type="body" sz="quarter" idx="20" hasCustomPrompt="1"/>
          </p:nvPr>
        </p:nvSpPr>
        <p:spPr>
          <a:xfrm>
            <a:off x="5496956" y="3181665"/>
            <a:ext cx="1541252" cy="1549879"/>
          </a:xfrm>
          <a:prstGeom prst="roundRect">
            <a:avLst>
              <a:gd name="adj" fmla="val 4495"/>
            </a:avLst>
          </a:prstGeom>
          <a:gradFill flip="none" rotWithShape="1">
            <a:gsLst>
              <a:gs pos="50000">
                <a:schemeClr val="bg1">
                  <a:lumMod val="95000"/>
                </a:schemeClr>
              </a:gs>
              <a:gs pos="50000">
                <a:schemeClr val="bg1"/>
              </a:gs>
            </a:gsLst>
            <a:lin ang="12000000" scaled="0"/>
            <a:tileRect/>
          </a:gradFill>
        </p:spPr>
        <p:txBody>
          <a:bodyPr lIns="180000" tIns="252000" rIns="180000" bIns="252000" anchor="b" anchorCtr="0"/>
          <a:lstStyle>
            <a:lvl1pPr marL="0" indent="0">
              <a:lnSpc>
                <a:spcPct val="100000"/>
              </a:lnSpc>
              <a:spcBef>
                <a:spcPts val="0"/>
              </a:spcBef>
              <a:buNone/>
              <a:defRPr sz="1200" b="1"/>
            </a:lvl1pPr>
          </a:lstStyle>
          <a:p>
            <a:pPr lvl="0"/>
            <a:r>
              <a:rPr lang="nl-NL" dirty="0"/>
              <a:t>Titel </a:t>
            </a:r>
            <a:br>
              <a:rPr lang="nl-NL" dirty="0"/>
            </a:br>
            <a:r>
              <a:rPr lang="nl-NL" dirty="0"/>
              <a:t>hoofdstuk</a:t>
            </a:r>
          </a:p>
        </p:txBody>
      </p:sp>
      <p:sp>
        <p:nvSpPr>
          <p:cNvPr id="122" name="Tijdelijke aanduiding voor tekst 15">
            <a:extLst>
              <a:ext uri="{FF2B5EF4-FFF2-40B4-BE49-F238E27FC236}">
                <a16:creationId xmlns:a16="http://schemas.microsoft.com/office/drawing/2014/main" id="{850D8D60-EB93-4BC8-BCA8-154D60F7CCE3}"/>
              </a:ext>
            </a:extLst>
          </p:cNvPr>
          <p:cNvSpPr>
            <a:spLocks noGrp="1"/>
          </p:cNvSpPr>
          <p:nvPr>
            <p:ph type="body" sz="quarter" idx="21" hasCustomPrompt="1"/>
          </p:nvPr>
        </p:nvSpPr>
        <p:spPr>
          <a:xfrm>
            <a:off x="3798358" y="3181665"/>
            <a:ext cx="1541252" cy="1549879"/>
          </a:xfrm>
          <a:prstGeom prst="roundRect">
            <a:avLst>
              <a:gd name="adj" fmla="val 4495"/>
            </a:avLst>
          </a:prstGeom>
          <a:gradFill flip="none" rotWithShape="1">
            <a:gsLst>
              <a:gs pos="50000">
                <a:schemeClr val="bg1">
                  <a:lumMod val="95000"/>
                </a:schemeClr>
              </a:gs>
              <a:gs pos="50000">
                <a:schemeClr val="bg1"/>
              </a:gs>
            </a:gsLst>
            <a:lin ang="12000000" scaled="0"/>
            <a:tileRect/>
          </a:gradFill>
        </p:spPr>
        <p:txBody>
          <a:bodyPr lIns="180000" tIns="252000" rIns="180000" bIns="252000" anchor="b" anchorCtr="0"/>
          <a:lstStyle>
            <a:lvl1pPr marL="0" indent="0">
              <a:lnSpc>
                <a:spcPct val="100000"/>
              </a:lnSpc>
              <a:spcBef>
                <a:spcPts val="0"/>
              </a:spcBef>
              <a:buNone/>
              <a:defRPr sz="1200" b="1"/>
            </a:lvl1pPr>
          </a:lstStyle>
          <a:p>
            <a:pPr lvl="0"/>
            <a:r>
              <a:rPr lang="nl-NL" dirty="0"/>
              <a:t>Titel </a:t>
            </a:r>
            <a:br>
              <a:rPr lang="nl-NL" dirty="0"/>
            </a:br>
            <a:r>
              <a:rPr lang="nl-NL" dirty="0"/>
              <a:t>hoofdstuk</a:t>
            </a:r>
          </a:p>
        </p:txBody>
      </p:sp>
      <p:sp>
        <p:nvSpPr>
          <p:cNvPr id="124" name="Tijdelijke aanduiding voor tekst 15">
            <a:extLst>
              <a:ext uri="{FF2B5EF4-FFF2-40B4-BE49-F238E27FC236}">
                <a16:creationId xmlns:a16="http://schemas.microsoft.com/office/drawing/2014/main" id="{55C8898F-B465-42A2-9D8C-C453525F6AF3}"/>
              </a:ext>
            </a:extLst>
          </p:cNvPr>
          <p:cNvSpPr>
            <a:spLocks noGrp="1"/>
          </p:cNvSpPr>
          <p:nvPr>
            <p:ph type="body" sz="quarter" idx="22" hasCustomPrompt="1"/>
          </p:nvPr>
        </p:nvSpPr>
        <p:spPr>
          <a:xfrm>
            <a:off x="2099759" y="3181665"/>
            <a:ext cx="1541252" cy="1549879"/>
          </a:xfrm>
          <a:prstGeom prst="roundRect">
            <a:avLst>
              <a:gd name="adj" fmla="val 4495"/>
            </a:avLst>
          </a:prstGeom>
          <a:gradFill flip="none" rotWithShape="1">
            <a:gsLst>
              <a:gs pos="50000">
                <a:schemeClr val="bg1">
                  <a:lumMod val="95000"/>
                </a:schemeClr>
              </a:gs>
              <a:gs pos="50000">
                <a:schemeClr val="bg1"/>
              </a:gs>
            </a:gsLst>
            <a:lin ang="12000000" scaled="0"/>
            <a:tileRect/>
          </a:gradFill>
        </p:spPr>
        <p:txBody>
          <a:bodyPr lIns="180000" tIns="252000" rIns="180000" bIns="252000" anchor="b" anchorCtr="0"/>
          <a:lstStyle>
            <a:lvl1pPr marL="0" indent="0">
              <a:lnSpc>
                <a:spcPct val="100000"/>
              </a:lnSpc>
              <a:spcBef>
                <a:spcPts val="0"/>
              </a:spcBef>
              <a:buNone/>
              <a:defRPr sz="1200" b="1"/>
            </a:lvl1pPr>
          </a:lstStyle>
          <a:p>
            <a:pPr lvl="0"/>
            <a:r>
              <a:rPr lang="nl-NL" dirty="0"/>
              <a:t>Titel </a:t>
            </a:r>
            <a:br>
              <a:rPr lang="nl-NL" dirty="0"/>
            </a:br>
            <a:r>
              <a:rPr lang="nl-NL" dirty="0"/>
              <a:t>hoofdstuk</a:t>
            </a:r>
          </a:p>
        </p:txBody>
      </p:sp>
      <p:sp>
        <p:nvSpPr>
          <p:cNvPr id="125" name="Tijdelijke aanduiding voor tekst 15">
            <a:extLst>
              <a:ext uri="{FF2B5EF4-FFF2-40B4-BE49-F238E27FC236}">
                <a16:creationId xmlns:a16="http://schemas.microsoft.com/office/drawing/2014/main" id="{BE2B9211-C134-487C-994B-4D41B4187EFB}"/>
              </a:ext>
            </a:extLst>
          </p:cNvPr>
          <p:cNvSpPr>
            <a:spLocks noGrp="1"/>
          </p:cNvSpPr>
          <p:nvPr>
            <p:ph type="body" sz="quarter" idx="23" hasCustomPrompt="1"/>
          </p:nvPr>
        </p:nvSpPr>
        <p:spPr>
          <a:xfrm>
            <a:off x="401161" y="3181665"/>
            <a:ext cx="1541252" cy="1549879"/>
          </a:xfrm>
          <a:prstGeom prst="roundRect">
            <a:avLst>
              <a:gd name="adj" fmla="val 4495"/>
            </a:avLst>
          </a:prstGeom>
          <a:gradFill flip="none" rotWithShape="1">
            <a:gsLst>
              <a:gs pos="50000">
                <a:schemeClr val="bg1">
                  <a:lumMod val="95000"/>
                </a:schemeClr>
              </a:gs>
              <a:gs pos="50000">
                <a:schemeClr val="bg1"/>
              </a:gs>
            </a:gsLst>
            <a:lin ang="12000000" scaled="0"/>
            <a:tileRect/>
          </a:gradFill>
        </p:spPr>
        <p:txBody>
          <a:bodyPr lIns="180000" tIns="252000" rIns="180000" bIns="252000" anchor="b" anchorCtr="0"/>
          <a:lstStyle>
            <a:lvl1pPr marL="0" indent="0">
              <a:lnSpc>
                <a:spcPct val="100000"/>
              </a:lnSpc>
              <a:spcBef>
                <a:spcPts val="0"/>
              </a:spcBef>
              <a:buNone/>
              <a:defRPr sz="1200" b="1"/>
            </a:lvl1pPr>
          </a:lstStyle>
          <a:p>
            <a:pPr lvl="0"/>
            <a:r>
              <a:rPr lang="nl-NL" dirty="0"/>
              <a:t>Titel </a:t>
            </a:r>
            <a:br>
              <a:rPr lang="nl-NL" dirty="0"/>
            </a:br>
            <a:r>
              <a:rPr lang="nl-NL" dirty="0"/>
              <a:t>hoofdstuk</a:t>
            </a:r>
          </a:p>
        </p:txBody>
      </p:sp>
    </p:spTree>
    <p:extLst>
      <p:ext uri="{BB962C8B-B14F-4D97-AF65-F5344CB8AC3E}">
        <p14:creationId xmlns:p14="http://schemas.microsoft.com/office/powerpoint/2010/main" val="327454397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afterEffect">
                                  <p:stCondLst>
                                    <p:cond delay="0"/>
                                  </p:stCondLst>
                                  <p:childTnLst>
                                    <p:set>
                                      <p:cBhvr>
                                        <p:cTn id="6" dur="1" fill="hold">
                                          <p:stCondLst>
                                            <p:cond delay="0"/>
                                          </p:stCondLst>
                                        </p:cTn>
                                        <p:tgtEl>
                                          <p:spTgt spid="11"/>
                                        </p:tgtEl>
                                        <p:attrNameLst>
                                          <p:attrName>style.visibility</p:attrName>
                                        </p:attrNameLst>
                                      </p:cBhvr>
                                      <p:to>
                                        <p:strVal val="visible"/>
                                      </p:to>
                                    </p:set>
                                    <p:anim calcmode="lin" valueType="num">
                                      <p:cBhvr additive="base">
                                        <p:cTn id="7" dur="750" fill="hold"/>
                                        <p:tgtEl>
                                          <p:spTgt spid="11"/>
                                        </p:tgtEl>
                                        <p:attrNameLst>
                                          <p:attrName>ppt_x</p:attrName>
                                        </p:attrNameLst>
                                      </p:cBhvr>
                                      <p:tavLst>
                                        <p:tav tm="0">
                                          <p:val>
                                            <p:strVal val="#ppt_x"/>
                                          </p:val>
                                        </p:tav>
                                        <p:tav tm="100000">
                                          <p:val>
                                            <p:strVal val="#ppt_x"/>
                                          </p:val>
                                        </p:tav>
                                      </p:tavLst>
                                    </p:anim>
                                    <p:anim calcmode="lin" valueType="num">
                                      <p:cBhvr additive="base">
                                        <p:cTn id="8" dur="750" fill="hold"/>
                                        <p:tgtEl>
                                          <p:spTgt spid="11"/>
                                        </p:tgtEl>
                                        <p:attrNameLst>
                                          <p:attrName>ppt_y</p:attrName>
                                        </p:attrNameLst>
                                      </p:cBhvr>
                                      <p:tavLst>
                                        <p:tav tm="0">
                                          <p:val>
                                            <p:strVal val="0-#ppt_h/2"/>
                                          </p:val>
                                        </p:tav>
                                        <p:tav tm="100000">
                                          <p:val>
                                            <p:strVal val="#ppt_y"/>
                                          </p:val>
                                        </p:tav>
                                      </p:tavLst>
                                    </p:anim>
                                  </p:childTnLst>
                                </p:cTn>
                              </p:par>
                              <p:par>
                                <p:cTn id="9" presetID="2" presetClass="entr" presetSubtype="4" decel="100000" fill="hold" grpId="0" nodeType="withEffect">
                                  <p:stCondLst>
                                    <p:cond delay="100"/>
                                  </p:stCondLst>
                                  <p:childTnLst>
                                    <p:set>
                                      <p:cBhvr>
                                        <p:cTn id="10" dur="1" fill="hold">
                                          <p:stCondLst>
                                            <p:cond delay="0"/>
                                          </p:stCondLst>
                                        </p:cTn>
                                        <p:tgtEl>
                                          <p:spTgt spid="119"/>
                                        </p:tgtEl>
                                        <p:attrNameLst>
                                          <p:attrName>style.visibility</p:attrName>
                                        </p:attrNameLst>
                                      </p:cBhvr>
                                      <p:to>
                                        <p:strVal val="visible"/>
                                      </p:to>
                                    </p:set>
                                    <p:anim calcmode="lin" valueType="num">
                                      <p:cBhvr additive="base">
                                        <p:cTn id="11" dur="750" fill="hold"/>
                                        <p:tgtEl>
                                          <p:spTgt spid="119"/>
                                        </p:tgtEl>
                                        <p:attrNameLst>
                                          <p:attrName>ppt_x</p:attrName>
                                        </p:attrNameLst>
                                      </p:cBhvr>
                                      <p:tavLst>
                                        <p:tav tm="0">
                                          <p:val>
                                            <p:strVal val="#ppt_x"/>
                                          </p:val>
                                        </p:tav>
                                        <p:tav tm="100000">
                                          <p:val>
                                            <p:strVal val="#ppt_x"/>
                                          </p:val>
                                        </p:tav>
                                      </p:tavLst>
                                    </p:anim>
                                    <p:anim calcmode="lin" valueType="num">
                                      <p:cBhvr additive="base">
                                        <p:cTn id="12" dur="750" fill="hold"/>
                                        <p:tgtEl>
                                          <p:spTgt spid="119"/>
                                        </p:tgtEl>
                                        <p:attrNameLst>
                                          <p:attrName>ppt_y</p:attrName>
                                        </p:attrNameLst>
                                      </p:cBhvr>
                                      <p:tavLst>
                                        <p:tav tm="0">
                                          <p:val>
                                            <p:strVal val="1+#ppt_h/2"/>
                                          </p:val>
                                        </p:tav>
                                        <p:tav tm="100000">
                                          <p:val>
                                            <p:strVal val="#ppt_y"/>
                                          </p:val>
                                        </p:tav>
                                      </p:tavLst>
                                    </p:anim>
                                  </p:childTnLst>
                                </p:cTn>
                              </p:par>
                              <p:par>
                                <p:cTn id="13" presetID="2" presetClass="entr" presetSubtype="4" decel="100000" fill="hold" grpId="0" nodeType="withEffect">
                                  <p:stCondLst>
                                    <p:cond delay="200"/>
                                  </p:stCondLst>
                                  <p:childTnLst>
                                    <p:set>
                                      <p:cBhvr>
                                        <p:cTn id="14" dur="1" fill="hold">
                                          <p:stCondLst>
                                            <p:cond delay="0"/>
                                          </p:stCondLst>
                                        </p:cTn>
                                        <p:tgtEl>
                                          <p:spTgt spid="118"/>
                                        </p:tgtEl>
                                        <p:attrNameLst>
                                          <p:attrName>style.visibility</p:attrName>
                                        </p:attrNameLst>
                                      </p:cBhvr>
                                      <p:to>
                                        <p:strVal val="visible"/>
                                      </p:to>
                                    </p:set>
                                    <p:anim calcmode="lin" valueType="num">
                                      <p:cBhvr additive="base">
                                        <p:cTn id="15" dur="750" fill="hold"/>
                                        <p:tgtEl>
                                          <p:spTgt spid="118"/>
                                        </p:tgtEl>
                                        <p:attrNameLst>
                                          <p:attrName>ppt_x</p:attrName>
                                        </p:attrNameLst>
                                      </p:cBhvr>
                                      <p:tavLst>
                                        <p:tav tm="0">
                                          <p:val>
                                            <p:strVal val="#ppt_x"/>
                                          </p:val>
                                        </p:tav>
                                        <p:tav tm="100000">
                                          <p:val>
                                            <p:strVal val="#ppt_x"/>
                                          </p:val>
                                        </p:tav>
                                      </p:tavLst>
                                    </p:anim>
                                    <p:anim calcmode="lin" valueType="num">
                                      <p:cBhvr additive="base">
                                        <p:cTn id="16" dur="750" fill="hold"/>
                                        <p:tgtEl>
                                          <p:spTgt spid="118"/>
                                        </p:tgtEl>
                                        <p:attrNameLst>
                                          <p:attrName>ppt_y</p:attrName>
                                        </p:attrNameLst>
                                      </p:cBhvr>
                                      <p:tavLst>
                                        <p:tav tm="0">
                                          <p:val>
                                            <p:strVal val="1+#ppt_h/2"/>
                                          </p:val>
                                        </p:tav>
                                        <p:tav tm="100000">
                                          <p:val>
                                            <p:strVal val="#ppt_y"/>
                                          </p:val>
                                        </p:tav>
                                      </p:tavLst>
                                    </p:anim>
                                  </p:childTnLst>
                                </p:cTn>
                              </p:par>
                              <p:par>
                                <p:cTn id="17" presetID="2" presetClass="entr" presetSubtype="4" decel="100000" fill="hold" grpId="0" nodeType="withEffect">
                                  <p:stCondLst>
                                    <p:cond delay="300"/>
                                  </p:stCondLst>
                                  <p:childTnLst>
                                    <p:set>
                                      <p:cBhvr>
                                        <p:cTn id="18" dur="1" fill="hold">
                                          <p:stCondLst>
                                            <p:cond delay="0"/>
                                          </p:stCondLst>
                                        </p:cTn>
                                        <p:tgtEl>
                                          <p:spTgt spid="117"/>
                                        </p:tgtEl>
                                        <p:attrNameLst>
                                          <p:attrName>style.visibility</p:attrName>
                                        </p:attrNameLst>
                                      </p:cBhvr>
                                      <p:to>
                                        <p:strVal val="visible"/>
                                      </p:to>
                                    </p:set>
                                    <p:anim calcmode="lin" valueType="num">
                                      <p:cBhvr additive="base">
                                        <p:cTn id="19" dur="750" fill="hold"/>
                                        <p:tgtEl>
                                          <p:spTgt spid="117"/>
                                        </p:tgtEl>
                                        <p:attrNameLst>
                                          <p:attrName>ppt_x</p:attrName>
                                        </p:attrNameLst>
                                      </p:cBhvr>
                                      <p:tavLst>
                                        <p:tav tm="0">
                                          <p:val>
                                            <p:strVal val="#ppt_x"/>
                                          </p:val>
                                        </p:tav>
                                        <p:tav tm="100000">
                                          <p:val>
                                            <p:strVal val="#ppt_x"/>
                                          </p:val>
                                        </p:tav>
                                      </p:tavLst>
                                    </p:anim>
                                    <p:anim calcmode="lin" valueType="num">
                                      <p:cBhvr additive="base">
                                        <p:cTn id="20" dur="750" fill="hold"/>
                                        <p:tgtEl>
                                          <p:spTgt spid="117"/>
                                        </p:tgtEl>
                                        <p:attrNameLst>
                                          <p:attrName>ppt_y</p:attrName>
                                        </p:attrNameLst>
                                      </p:cBhvr>
                                      <p:tavLst>
                                        <p:tav tm="0">
                                          <p:val>
                                            <p:strVal val="1+#ppt_h/2"/>
                                          </p:val>
                                        </p:tav>
                                        <p:tav tm="100000">
                                          <p:val>
                                            <p:strVal val="#ppt_y"/>
                                          </p:val>
                                        </p:tav>
                                      </p:tavLst>
                                    </p:anim>
                                  </p:childTnLst>
                                </p:cTn>
                              </p:par>
                              <p:par>
                                <p:cTn id="21" presetID="2" presetClass="entr" presetSubtype="4" decel="100000" fill="hold" grpId="0" nodeType="withEffect">
                                  <p:stCondLst>
                                    <p:cond delay="400"/>
                                  </p:stCondLst>
                                  <p:childTnLst>
                                    <p:set>
                                      <p:cBhvr>
                                        <p:cTn id="22" dur="1" fill="hold">
                                          <p:stCondLst>
                                            <p:cond delay="0"/>
                                          </p:stCondLst>
                                        </p:cTn>
                                        <p:tgtEl>
                                          <p:spTgt spid="110"/>
                                        </p:tgtEl>
                                        <p:attrNameLst>
                                          <p:attrName>style.visibility</p:attrName>
                                        </p:attrNameLst>
                                      </p:cBhvr>
                                      <p:to>
                                        <p:strVal val="visible"/>
                                      </p:to>
                                    </p:set>
                                    <p:anim calcmode="lin" valueType="num">
                                      <p:cBhvr additive="base">
                                        <p:cTn id="23" dur="750" fill="hold"/>
                                        <p:tgtEl>
                                          <p:spTgt spid="110"/>
                                        </p:tgtEl>
                                        <p:attrNameLst>
                                          <p:attrName>ppt_x</p:attrName>
                                        </p:attrNameLst>
                                      </p:cBhvr>
                                      <p:tavLst>
                                        <p:tav tm="0">
                                          <p:val>
                                            <p:strVal val="#ppt_x"/>
                                          </p:val>
                                        </p:tav>
                                        <p:tav tm="100000">
                                          <p:val>
                                            <p:strVal val="#ppt_x"/>
                                          </p:val>
                                        </p:tav>
                                      </p:tavLst>
                                    </p:anim>
                                    <p:anim calcmode="lin" valueType="num">
                                      <p:cBhvr additive="base">
                                        <p:cTn id="24" dur="750" fill="hold"/>
                                        <p:tgtEl>
                                          <p:spTgt spid="110"/>
                                        </p:tgtEl>
                                        <p:attrNameLst>
                                          <p:attrName>ppt_y</p:attrName>
                                        </p:attrNameLst>
                                      </p:cBhvr>
                                      <p:tavLst>
                                        <p:tav tm="0">
                                          <p:val>
                                            <p:strVal val="1+#ppt_h/2"/>
                                          </p:val>
                                        </p:tav>
                                        <p:tav tm="100000">
                                          <p:val>
                                            <p:strVal val="#ppt_y"/>
                                          </p:val>
                                        </p:tav>
                                      </p:tavLst>
                                    </p:anim>
                                  </p:childTnLst>
                                </p:cTn>
                              </p:par>
                              <p:par>
                                <p:cTn id="25" presetID="2" presetClass="entr" presetSubtype="4" decel="100000" fill="hold" grpId="0" nodeType="withEffect">
                                  <p:stCondLst>
                                    <p:cond delay="500"/>
                                  </p:stCondLst>
                                  <p:childTnLst>
                                    <p:set>
                                      <p:cBhvr>
                                        <p:cTn id="26" dur="1" fill="hold">
                                          <p:stCondLst>
                                            <p:cond delay="0"/>
                                          </p:stCondLst>
                                        </p:cTn>
                                        <p:tgtEl>
                                          <p:spTgt spid="109"/>
                                        </p:tgtEl>
                                        <p:attrNameLst>
                                          <p:attrName>style.visibility</p:attrName>
                                        </p:attrNameLst>
                                      </p:cBhvr>
                                      <p:to>
                                        <p:strVal val="visible"/>
                                      </p:to>
                                    </p:set>
                                    <p:anim calcmode="lin" valueType="num">
                                      <p:cBhvr additive="base">
                                        <p:cTn id="27" dur="750" fill="hold"/>
                                        <p:tgtEl>
                                          <p:spTgt spid="109"/>
                                        </p:tgtEl>
                                        <p:attrNameLst>
                                          <p:attrName>ppt_x</p:attrName>
                                        </p:attrNameLst>
                                      </p:cBhvr>
                                      <p:tavLst>
                                        <p:tav tm="0">
                                          <p:val>
                                            <p:strVal val="#ppt_x"/>
                                          </p:val>
                                        </p:tav>
                                        <p:tav tm="100000">
                                          <p:val>
                                            <p:strVal val="#ppt_x"/>
                                          </p:val>
                                        </p:tav>
                                      </p:tavLst>
                                    </p:anim>
                                    <p:anim calcmode="lin" valueType="num">
                                      <p:cBhvr additive="base">
                                        <p:cTn id="28" dur="750" fill="hold"/>
                                        <p:tgtEl>
                                          <p:spTgt spid="109"/>
                                        </p:tgtEl>
                                        <p:attrNameLst>
                                          <p:attrName>ppt_y</p:attrName>
                                        </p:attrNameLst>
                                      </p:cBhvr>
                                      <p:tavLst>
                                        <p:tav tm="0">
                                          <p:val>
                                            <p:strVal val="1+#ppt_h/2"/>
                                          </p:val>
                                        </p:tav>
                                        <p:tav tm="100000">
                                          <p:val>
                                            <p:strVal val="#ppt_y"/>
                                          </p:val>
                                        </p:tav>
                                      </p:tavLst>
                                    </p:anim>
                                  </p:childTnLst>
                                </p:cTn>
                              </p:par>
                              <p:par>
                                <p:cTn id="29" presetID="2" presetClass="entr" presetSubtype="4" decel="100000" fill="hold" grpId="0" nodeType="withEffect">
                                  <p:stCondLst>
                                    <p:cond delay="600"/>
                                  </p:stCondLst>
                                  <p:childTnLst>
                                    <p:set>
                                      <p:cBhvr>
                                        <p:cTn id="30" dur="1" fill="hold">
                                          <p:stCondLst>
                                            <p:cond delay="0"/>
                                          </p:stCondLst>
                                        </p:cTn>
                                        <p:tgtEl>
                                          <p:spTgt spid="125"/>
                                        </p:tgtEl>
                                        <p:attrNameLst>
                                          <p:attrName>style.visibility</p:attrName>
                                        </p:attrNameLst>
                                      </p:cBhvr>
                                      <p:to>
                                        <p:strVal val="visible"/>
                                      </p:to>
                                    </p:set>
                                    <p:anim calcmode="lin" valueType="num">
                                      <p:cBhvr additive="base">
                                        <p:cTn id="31" dur="750" fill="hold"/>
                                        <p:tgtEl>
                                          <p:spTgt spid="125"/>
                                        </p:tgtEl>
                                        <p:attrNameLst>
                                          <p:attrName>ppt_x</p:attrName>
                                        </p:attrNameLst>
                                      </p:cBhvr>
                                      <p:tavLst>
                                        <p:tav tm="0">
                                          <p:val>
                                            <p:strVal val="#ppt_x"/>
                                          </p:val>
                                        </p:tav>
                                        <p:tav tm="100000">
                                          <p:val>
                                            <p:strVal val="#ppt_x"/>
                                          </p:val>
                                        </p:tav>
                                      </p:tavLst>
                                    </p:anim>
                                    <p:anim calcmode="lin" valueType="num">
                                      <p:cBhvr additive="base">
                                        <p:cTn id="32" dur="750" fill="hold"/>
                                        <p:tgtEl>
                                          <p:spTgt spid="125"/>
                                        </p:tgtEl>
                                        <p:attrNameLst>
                                          <p:attrName>ppt_y</p:attrName>
                                        </p:attrNameLst>
                                      </p:cBhvr>
                                      <p:tavLst>
                                        <p:tav tm="0">
                                          <p:val>
                                            <p:strVal val="1+#ppt_h/2"/>
                                          </p:val>
                                        </p:tav>
                                        <p:tav tm="100000">
                                          <p:val>
                                            <p:strVal val="#ppt_y"/>
                                          </p:val>
                                        </p:tav>
                                      </p:tavLst>
                                    </p:anim>
                                  </p:childTnLst>
                                </p:cTn>
                              </p:par>
                              <p:par>
                                <p:cTn id="33" presetID="2" presetClass="entr" presetSubtype="4" decel="100000" fill="hold" grpId="0" nodeType="withEffect">
                                  <p:stCondLst>
                                    <p:cond delay="700"/>
                                  </p:stCondLst>
                                  <p:childTnLst>
                                    <p:set>
                                      <p:cBhvr>
                                        <p:cTn id="34" dur="1" fill="hold">
                                          <p:stCondLst>
                                            <p:cond delay="0"/>
                                          </p:stCondLst>
                                        </p:cTn>
                                        <p:tgtEl>
                                          <p:spTgt spid="124"/>
                                        </p:tgtEl>
                                        <p:attrNameLst>
                                          <p:attrName>style.visibility</p:attrName>
                                        </p:attrNameLst>
                                      </p:cBhvr>
                                      <p:to>
                                        <p:strVal val="visible"/>
                                      </p:to>
                                    </p:set>
                                    <p:anim calcmode="lin" valueType="num">
                                      <p:cBhvr additive="base">
                                        <p:cTn id="35" dur="750" fill="hold"/>
                                        <p:tgtEl>
                                          <p:spTgt spid="124"/>
                                        </p:tgtEl>
                                        <p:attrNameLst>
                                          <p:attrName>ppt_x</p:attrName>
                                        </p:attrNameLst>
                                      </p:cBhvr>
                                      <p:tavLst>
                                        <p:tav tm="0">
                                          <p:val>
                                            <p:strVal val="#ppt_x"/>
                                          </p:val>
                                        </p:tav>
                                        <p:tav tm="100000">
                                          <p:val>
                                            <p:strVal val="#ppt_x"/>
                                          </p:val>
                                        </p:tav>
                                      </p:tavLst>
                                    </p:anim>
                                    <p:anim calcmode="lin" valueType="num">
                                      <p:cBhvr additive="base">
                                        <p:cTn id="36" dur="750" fill="hold"/>
                                        <p:tgtEl>
                                          <p:spTgt spid="124"/>
                                        </p:tgtEl>
                                        <p:attrNameLst>
                                          <p:attrName>ppt_y</p:attrName>
                                        </p:attrNameLst>
                                      </p:cBhvr>
                                      <p:tavLst>
                                        <p:tav tm="0">
                                          <p:val>
                                            <p:strVal val="1+#ppt_h/2"/>
                                          </p:val>
                                        </p:tav>
                                        <p:tav tm="100000">
                                          <p:val>
                                            <p:strVal val="#ppt_y"/>
                                          </p:val>
                                        </p:tav>
                                      </p:tavLst>
                                    </p:anim>
                                  </p:childTnLst>
                                </p:cTn>
                              </p:par>
                              <p:par>
                                <p:cTn id="37" presetID="2" presetClass="entr" presetSubtype="4" decel="100000" fill="hold" grpId="0" nodeType="withEffect">
                                  <p:stCondLst>
                                    <p:cond delay="800"/>
                                  </p:stCondLst>
                                  <p:childTnLst>
                                    <p:set>
                                      <p:cBhvr>
                                        <p:cTn id="38" dur="1" fill="hold">
                                          <p:stCondLst>
                                            <p:cond delay="0"/>
                                          </p:stCondLst>
                                        </p:cTn>
                                        <p:tgtEl>
                                          <p:spTgt spid="122"/>
                                        </p:tgtEl>
                                        <p:attrNameLst>
                                          <p:attrName>style.visibility</p:attrName>
                                        </p:attrNameLst>
                                      </p:cBhvr>
                                      <p:to>
                                        <p:strVal val="visible"/>
                                      </p:to>
                                    </p:set>
                                    <p:anim calcmode="lin" valueType="num">
                                      <p:cBhvr additive="base">
                                        <p:cTn id="39" dur="750" fill="hold"/>
                                        <p:tgtEl>
                                          <p:spTgt spid="122"/>
                                        </p:tgtEl>
                                        <p:attrNameLst>
                                          <p:attrName>ppt_x</p:attrName>
                                        </p:attrNameLst>
                                      </p:cBhvr>
                                      <p:tavLst>
                                        <p:tav tm="0">
                                          <p:val>
                                            <p:strVal val="#ppt_x"/>
                                          </p:val>
                                        </p:tav>
                                        <p:tav tm="100000">
                                          <p:val>
                                            <p:strVal val="#ppt_x"/>
                                          </p:val>
                                        </p:tav>
                                      </p:tavLst>
                                    </p:anim>
                                    <p:anim calcmode="lin" valueType="num">
                                      <p:cBhvr additive="base">
                                        <p:cTn id="40" dur="750" fill="hold"/>
                                        <p:tgtEl>
                                          <p:spTgt spid="122"/>
                                        </p:tgtEl>
                                        <p:attrNameLst>
                                          <p:attrName>ppt_y</p:attrName>
                                        </p:attrNameLst>
                                      </p:cBhvr>
                                      <p:tavLst>
                                        <p:tav tm="0">
                                          <p:val>
                                            <p:strVal val="1+#ppt_h/2"/>
                                          </p:val>
                                        </p:tav>
                                        <p:tav tm="100000">
                                          <p:val>
                                            <p:strVal val="#ppt_y"/>
                                          </p:val>
                                        </p:tav>
                                      </p:tavLst>
                                    </p:anim>
                                  </p:childTnLst>
                                </p:cTn>
                              </p:par>
                              <p:par>
                                <p:cTn id="41" presetID="2" presetClass="entr" presetSubtype="4" decel="100000" fill="hold" grpId="0" nodeType="withEffect">
                                  <p:stCondLst>
                                    <p:cond delay="900"/>
                                  </p:stCondLst>
                                  <p:childTnLst>
                                    <p:set>
                                      <p:cBhvr>
                                        <p:cTn id="42" dur="1" fill="hold">
                                          <p:stCondLst>
                                            <p:cond delay="0"/>
                                          </p:stCondLst>
                                        </p:cTn>
                                        <p:tgtEl>
                                          <p:spTgt spid="121"/>
                                        </p:tgtEl>
                                        <p:attrNameLst>
                                          <p:attrName>style.visibility</p:attrName>
                                        </p:attrNameLst>
                                      </p:cBhvr>
                                      <p:to>
                                        <p:strVal val="visible"/>
                                      </p:to>
                                    </p:set>
                                    <p:anim calcmode="lin" valueType="num">
                                      <p:cBhvr additive="base">
                                        <p:cTn id="43" dur="750" fill="hold"/>
                                        <p:tgtEl>
                                          <p:spTgt spid="121"/>
                                        </p:tgtEl>
                                        <p:attrNameLst>
                                          <p:attrName>ppt_x</p:attrName>
                                        </p:attrNameLst>
                                      </p:cBhvr>
                                      <p:tavLst>
                                        <p:tav tm="0">
                                          <p:val>
                                            <p:strVal val="#ppt_x"/>
                                          </p:val>
                                        </p:tav>
                                        <p:tav tm="100000">
                                          <p:val>
                                            <p:strVal val="#ppt_x"/>
                                          </p:val>
                                        </p:tav>
                                      </p:tavLst>
                                    </p:anim>
                                    <p:anim calcmode="lin" valueType="num">
                                      <p:cBhvr additive="base">
                                        <p:cTn id="44" dur="750" fill="hold"/>
                                        <p:tgtEl>
                                          <p:spTgt spid="121"/>
                                        </p:tgtEl>
                                        <p:attrNameLst>
                                          <p:attrName>ppt_y</p:attrName>
                                        </p:attrNameLst>
                                      </p:cBhvr>
                                      <p:tavLst>
                                        <p:tav tm="0">
                                          <p:val>
                                            <p:strVal val="1+#ppt_h/2"/>
                                          </p:val>
                                        </p:tav>
                                        <p:tav tm="100000">
                                          <p:val>
                                            <p:strVal val="#ppt_y"/>
                                          </p:val>
                                        </p:tav>
                                      </p:tavLst>
                                    </p:anim>
                                  </p:childTnLst>
                                </p:cTn>
                              </p:par>
                              <p:par>
                                <p:cTn id="45" presetID="2" presetClass="entr" presetSubtype="4" decel="100000" fill="hold" grpId="0" nodeType="withEffect">
                                  <p:stCondLst>
                                    <p:cond delay="1000"/>
                                  </p:stCondLst>
                                  <p:childTnLst>
                                    <p:set>
                                      <p:cBhvr>
                                        <p:cTn id="46" dur="1" fill="hold">
                                          <p:stCondLst>
                                            <p:cond delay="0"/>
                                          </p:stCondLst>
                                        </p:cTn>
                                        <p:tgtEl>
                                          <p:spTgt spid="120"/>
                                        </p:tgtEl>
                                        <p:attrNameLst>
                                          <p:attrName>style.visibility</p:attrName>
                                        </p:attrNameLst>
                                      </p:cBhvr>
                                      <p:to>
                                        <p:strVal val="visible"/>
                                      </p:to>
                                    </p:set>
                                    <p:anim calcmode="lin" valueType="num">
                                      <p:cBhvr additive="base">
                                        <p:cTn id="47" dur="750" fill="hold"/>
                                        <p:tgtEl>
                                          <p:spTgt spid="120"/>
                                        </p:tgtEl>
                                        <p:attrNameLst>
                                          <p:attrName>ppt_x</p:attrName>
                                        </p:attrNameLst>
                                      </p:cBhvr>
                                      <p:tavLst>
                                        <p:tav tm="0">
                                          <p:val>
                                            <p:strVal val="#ppt_x"/>
                                          </p:val>
                                        </p:tav>
                                        <p:tav tm="100000">
                                          <p:val>
                                            <p:strVal val="#ppt_x"/>
                                          </p:val>
                                        </p:tav>
                                      </p:tavLst>
                                    </p:anim>
                                    <p:anim calcmode="lin" valueType="num">
                                      <p:cBhvr additive="base">
                                        <p:cTn id="48" dur="750" fill="hold"/>
                                        <p:tgtEl>
                                          <p:spTgt spid="12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109" grpId="0" animBg="1">
        <p:tmplLst>
          <p:tmpl>
            <p:tnLst>
              <p:par>
                <p:cTn presetID="2" presetClass="entr" presetSubtype="4" decel="100000" fill="hold" nodeType="withEffect">
                  <p:stCondLst>
                    <p:cond delay="500"/>
                  </p:stCondLst>
                  <p:childTnLst>
                    <p:set>
                      <p:cBhvr>
                        <p:cTn dur="1" fill="hold">
                          <p:stCondLst>
                            <p:cond delay="0"/>
                          </p:stCondLst>
                        </p:cTn>
                        <p:tgtEl>
                          <p:spTgt spid="109"/>
                        </p:tgtEl>
                        <p:attrNameLst>
                          <p:attrName>style.visibility</p:attrName>
                        </p:attrNameLst>
                      </p:cBhvr>
                      <p:to>
                        <p:strVal val="visible"/>
                      </p:to>
                    </p:set>
                    <p:anim calcmode="lin" valueType="num">
                      <p:cBhvr additive="base">
                        <p:cTn dur="750" fill="hold"/>
                        <p:tgtEl>
                          <p:spTgt spid="109"/>
                        </p:tgtEl>
                        <p:attrNameLst>
                          <p:attrName>ppt_x</p:attrName>
                        </p:attrNameLst>
                      </p:cBhvr>
                      <p:tavLst>
                        <p:tav tm="0">
                          <p:val>
                            <p:strVal val="#ppt_x"/>
                          </p:val>
                        </p:tav>
                        <p:tav tm="100000">
                          <p:val>
                            <p:strVal val="#ppt_x"/>
                          </p:val>
                        </p:tav>
                      </p:tavLst>
                    </p:anim>
                    <p:anim calcmode="lin" valueType="num">
                      <p:cBhvr additive="base">
                        <p:cTn dur="750" fill="hold"/>
                        <p:tgtEl>
                          <p:spTgt spid="109"/>
                        </p:tgtEl>
                        <p:attrNameLst>
                          <p:attrName>ppt_y</p:attrName>
                        </p:attrNameLst>
                      </p:cBhvr>
                      <p:tavLst>
                        <p:tav tm="0">
                          <p:val>
                            <p:strVal val="1+#ppt_h/2"/>
                          </p:val>
                        </p:tav>
                        <p:tav tm="100000">
                          <p:val>
                            <p:strVal val="#ppt_y"/>
                          </p:val>
                        </p:tav>
                      </p:tavLst>
                    </p:anim>
                  </p:childTnLst>
                </p:cTn>
              </p:par>
            </p:tnLst>
          </p:tmpl>
        </p:tmplLst>
      </p:bldP>
      <p:bldP spid="110" grpId="0" animBg="1">
        <p:tmplLst>
          <p:tmpl>
            <p:tnLst>
              <p:par>
                <p:cTn presetID="2" presetClass="entr" presetSubtype="4" decel="100000" fill="hold" nodeType="withEffect">
                  <p:stCondLst>
                    <p:cond delay="400"/>
                  </p:stCondLst>
                  <p:childTnLst>
                    <p:set>
                      <p:cBhvr>
                        <p:cTn dur="1" fill="hold">
                          <p:stCondLst>
                            <p:cond delay="0"/>
                          </p:stCondLst>
                        </p:cTn>
                        <p:tgtEl>
                          <p:spTgt spid="110"/>
                        </p:tgtEl>
                        <p:attrNameLst>
                          <p:attrName>style.visibility</p:attrName>
                        </p:attrNameLst>
                      </p:cBhvr>
                      <p:to>
                        <p:strVal val="visible"/>
                      </p:to>
                    </p:set>
                    <p:anim calcmode="lin" valueType="num">
                      <p:cBhvr additive="base">
                        <p:cTn dur="750" fill="hold"/>
                        <p:tgtEl>
                          <p:spTgt spid="110"/>
                        </p:tgtEl>
                        <p:attrNameLst>
                          <p:attrName>ppt_x</p:attrName>
                        </p:attrNameLst>
                      </p:cBhvr>
                      <p:tavLst>
                        <p:tav tm="0">
                          <p:val>
                            <p:strVal val="#ppt_x"/>
                          </p:val>
                        </p:tav>
                        <p:tav tm="100000">
                          <p:val>
                            <p:strVal val="#ppt_x"/>
                          </p:val>
                        </p:tav>
                      </p:tavLst>
                    </p:anim>
                    <p:anim calcmode="lin" valueType="num">
                      <p:cBhvr additive="base">
                        <p:cTn dur="750" fill="hold"/>
                        <p:tgtEl>
                          <p:spTgt spid="110"/>
                        </p:tgtEl>
                        <p:attrNameLst>
                          <p:attrName>ppt_y</p:attrName>
                        </p:attrNameLst>
                      </p:cBhvr>
                      <p:tavLst>
                        <p:tav tm="0">
                          <p:val>
                            <p:strVal val="1+#ppt_h/2"/>
                          </p:val>
                        </p:tav>
                        <p:tav tm="100000">
                          <p:val>
                            <p:strVal val="#ppt_y"/>
                          </p:val>
                        </p:tav>
                      </p:tavLst>
                    </p:anim>
                  </p:childTnLst>
                </p:cTn>
              </p:par>
            </p:tnLst>
          </p:tmpl>
        </p:tmplLst>
      </p:bldP>
      <p:bldP spid="117" grpId="0" animBg="1">
        <p:tmplLst>
          <p:tmpl>
            <p:tnLst>
              <p:par>
                <p:cTn presetID="2" presetClass="entr" presetSubtype="4" decel="100000" fill="hold" nodeType="withEffect">
                  <p:stCondLst>
                    <p:cond delay="300"/>
                  </p:stCondLst>
                  <p:childTnLst>
                    <p:set>
                      <p:cBhvr>
                        <p:cTn dur="1" fill="hold">
                          <p:stCondLst>
                            <p:cond delay="0"/>
                          </p:stCondLst>
                        </p:cTn>
                        <p:tgtEl>
                          <p:spTgt spid="117"/>
                        </p:tgtEl>
                        <p:attrNameLst>
                          <p:attrName>style.visibility</p:attrName>
                        </p:attrNameLst>
                      </p:cBhvr>
                      <p:to>
                        <p:strVal val="visible"/>
                      </p:to>
                    </p:set>
                    <p:anim calcmode="lin" valueType="num">
                      <p:cBhvr additive="base">
                        <p:cTn dur="750" fill="hold"/>
                        <p:tgtEl>
                          <p:spTgt spid="117"/>
                        </p:tgtEl>
                        <p:attrNameLst>
                          <p:attrName>ppt_x</p:attrName>
                        </p:attrNameLst>
                      </p:cBhvr>
                      <p:tavLst>
                        <p:tav tm="0">
                          <p:val>
                            <p:strVal val="#ppt_x"/>
                          </p:val>
                        </p:tav>
                        <p:tav tm="100000">
                          <p:val>
                            <p:strVal val="#ppt_x"/>
                          </p:val>
                        </p:tav>
                      </p:tavLst>
                    </p:anim>
                    <p:anim calcmode="lin" valueType="num">
                      <p:cBhvr additive="base">
                        <p:cTn dur="750" fill="hold"/>
                        <p:tgtEl>
                          <p:spTgt spid="117"/>
                        </p:tgtEl>
                        <p:attrNameLst>
                          <p:attrName>ppt_y</p:attrName>
                        </p:attrNameLst>
                      </p:cBhvr>
                      <p:tavLst>
                        <p:tav tm="0">
                          <p:val>
                            <p:strVal val="1+#ppt_h/2"/>
                          </p:val>
                        </p:tav>
                        <p:tav tm="100000">
                          <p:val>
                            <p:strVal val="#ppt_y"/>
                          </p:val>
                        </p:tav>
                      </p:tavLst>
                    </p:anim>
                  </p:childTnLst>
                </p:cTn>
              </p:par>
            </p:tnLst>
          </p:tmpl>
        </p:tmplLst>
      </p:bldP>
      <p:bldP spid="118" grpId="0" animBg="1">
        <p:tmplLst>
          <p:tmpl>
            <p:tnLst>
              <p:par>
                <p:cTn presetID="2" presetClass="entr" presetSubtype="4" decel="100000" fill="hold" nodeType="withEffect">
                  <p:stCondLst>
                    <p:cond delay="200"/>
                  </p:stCondLst>
                  <p:childTnLst>
                    <p:set>
                      <p:cBhvr>
                        <p:cTn dur="1" fill="hold">
                          <p:stCondLst>
                            <p:cond delay="0"/>
                          </p:stCondLst>
                        </p:cTn>
                        <p:tgtEl>
                          <p:spTgt spid="118"/>
                        </p:tgtEl>
                        <p:attrNameLst>
                          <p:attrName>style.visibility</p:attrName>
                        </p:attrNameLst>
                      </p:cBhvr>
                      <p:to>
                        <p:strVal val="visible"/>
                      </p:to>
                    </p:set>
                    <p:anim calcmode="lin" valueType="num">
                      <p:cBhvr additive="base">
                        <p:cTn dur="750" fill="hold"/>
                        <p:tgtEl>
                          <p:spTgt spid="118"/>
                        </p:tgtEl>
                        <p:attrNameLst>
                          <p:attrName>ppt_x</p:attrName>
                        </p:attrNameLst>
                      </p:cBhvr>
                      <p:tavLst>
                        <p:tav tm="0">
                          <p:val>
                            <p:strVal val="#ppt_x"/>
                          </p:val>
                        </p:tav>
                        <p:tav tm="100000">
                          <p:val>
                            <p:strVal val="#ppt_x"/>
                          </p:val>
                        </p:tav>
                      </p:tavLst>
                    </p:anim>
                    <p:anim calcmode="lin" valueType="num">
                      <p:cBhvr additive="base">
                        <p:cTn dur="750" fill="hold"/>
                        <p:tgtEl>
                          <p:spTgt spid="118"/>
                        </p:tgtEl>
                        <p:attrNameLst>
                          <p:attrName>ppt_y</p:attrName>
                        </p:attrNameLst>
                      </p:cBhvr>
                      <p:tavLst>
                        <p:tav tm="0">
                          <p:val>
                            <p:strVal val="1+#ppt_h/2"/>
                          </p:val>
                        </p:tav>
                        <p:tav tm="100000">
                          <p:val>
                            <p:strVal val="#ppt_y"/>
                          </p:val>
                        </p:tav>
                      </p:tavLst>
                    </p:anim>
                  </p:childTnLst>
                </p:cTn>
              </p:par>
            </p:tnLst>
          </p:tmpl>
        </p:tmplLst>
      </p:bldP>
      <p:bldP spid="119" grpId="0" animBg="1">
        <p:tmplLst>
          <p:tmpl>
            <p:tnLst>
              <p:par>
                <p:cTn presetID="2" presetClass="entr" presetSubtype="4" decel="100000" fill="hold" nodeType="withEffect">
                  <p:stCondLst>
                    <p:cond delay="100"/>
                  </p:stCondLst>
                  <p:childTnLst>
                    <p:set>
                      <p:cBhvr>
                        <p:cTn dur="1" fill="hold">
                          <p:stCondLst>
                            <p:cond delay="0"/>
                          </p:stCondLst>
                        </p:cTn>
                        <p:tgtEl>
                          <p:spTgt spid="119"/>
                        </p:tgtEl>
                        <p:attrNameLst>
                          <p:attrName>style.visibility</p:attrName>
                        </p:attrNameLst>
                      </p:cBhvr>
                      <p:to>
                        <p:strVal val="visible"/>
                      </p:to>
                    </p:set>
                    <p:anim calcmode="lin" valueType="num">
                      <p:cBhvr additive="base">
                        <p:cTn dur="750" fill="hold"/>
                        <p:tgtEl>
                          <p:spTgt spid="119"/>
                        </p:tgtEl>
                        <p:attrNameLst>
                          <p:attrName>ppt_x</p:attrName>
                        </p:attrNameLst>
                      </p:cBhvr>
                      <p:tavLst>
                        <p:tav tm="0">
                          <p:val>
                            <p:strVal val="#ppt_x"/>
                          </p:val>
                        </p:tav>
                        <p:tav tm="100000">
                          <p:val>
                            <p:strVal val="#ppt_x"/>
                          </p:val>
                        </p:tav>
                      </p:tavLst>
                    </p:anim>
                    <p:anim calcmode="lin" valueType="num">
                      <p:cBhvr additive="base">
                        <p:cTn dur="750" fill="hold"/>
                        <p:tgtEl>
                          <p:spTgt spid="119"/>
                        </p:tgtEl>
                        <p:attrNameLst>
                          <p:attrName>ppt_y</p:attrName>
                        </p:attrNameLst>
                      </p:cBhvr>
                      <p:tavLst>
                        <p:tav tm="0">
                          <p:val>
                            <p:strVal val="1+#ppt_h/2"/>
                          </p:val>
                        </p:tav>
                        <p:tav tm="100000">
                          <p:val>
                            <p:strVal val="#ppt_y"/>
                          </p:val>
                        </p:tav>
                      </p:tavLst>
                    </p:anim>
                  </p:childTnLst>
                </p:cTn>
              </p:par>
            </p:tnLst>
          </p:tmpl>
        </p:tmplLst>
      </p:bldP>
      <p:bldP spid="120" grpId="0" animBg="1">
        <p:tmplLst>
          <p:tmpl>
            <p:tnLst>
              <p:par>
                <p:cTn presetID="2" presetClass="entr" presetSubtype="4" decel="100000" fill="hold" nodeType="withEffect">
                  <p:stCondLst>
                    <p:cond delay="1000"/>
                  </p:stCondLst>
                  <p:childTnLst>
                    <p:set>
                      <p:cBhvr>
                        <p:cTn dur="1" fill="hold">
                          <p:stCondLst>
                            <p:cond delay="0"/>
                          </p:stCondLst>
                        </p:cTn>
                        <p:tgtEl>
                          <p:spTgt spid="120"/>
                        </p:tgtEl>
                        <p:attrNameLst>
                          <p:attrName>style.visibility</p:attrName>
                        </p:attrNameLst>
                      </p:cBhvr>
                      <p:to>
                        <p:strVal val="visible"/>
                      </p:to>
                    </p:set>
                    <p:anim calcmode="lin" valueType="num">
                      <p:cBhvr additive="base">
                        <p:cTn dur="750" fill="hold"/>
                        <p:tgtEl>
                          <p:spTgt spid="120"/>
                        </p:tgtEl>
                        <p:attrNameLst>
                          <p:attrName>ppt_x</p:attrName>
                        </p:attrNameLst>
                      </p:cBhvr>
                      <p:tavLst>
                        <p:tav tm="0">
                          <p:val>
                            <p:strVal val="#ppt_x"/>
                          </p:val>
                        </p:tav>
                        <p:tav tm="100000">
                          <p:val>
                            <p:strVal val="#ppt_x"/>
                          </p:val>
                        </p:tav>
                      </p:tavLst>
                    </p:anim>
                    <p:anim calcmode="lin" valueType="num">
                      <p:cBhvr additive="base">
                        <p:cTn dur="750" fill="hold"/>
                        <p:tgtEl>
                          <p:spTgt spid="120"/>
                        </p:tgtEl>
                        <p:attrNameLst>
                          <p:attrName>ppt_y</p:attrName>
                        </p:attrNameLst>
                      </p:cBhvr>
                      <p:tavLst>
                        <p:tav tm="0">
                          <p:val>
                            <p:strVal val="1+#ppt_h/2"/>
                          </p:val>
                        </p:tav>
                        <p:tav tm="100000">
                          <p:val>
                            <p:strVal val="#ppt_y"/>
                          </p:val>
                        </p:tav>
                      </p:tavLst>
                    </p:anim>
                  </p:childTnLst>
                </p:cTn>
              </p:par>
            </p:tnLst>
          </p:tmpl>
        </p:tmplLst>
      </p:bldP>
      <p:bldP spid="121" grpId="0" animBg="1">
        <p:tmplLst>
          <p:tmpl>
            <p:tnLst>
              <p:par>
                <p:cTn presetID="2" presetClass="entr" presetSubtype="4" decel="100000" fill="hold" nodeType="withEffect">
                  <p:stCondLst>
                    <p:cond delay="900"/>
                  </p:stCondLst>
                  <p:childTnLst>
                    <p:set>
                      <p:cBhvr>
                        <p:cTn dur="1" fill="hold">
                          <p:stCondLst>
                            <p:cond delay="0"/>
                          </p:stCondLst>
                        </p:cTn>
                        <p:tgtEl>
                          <p:spTgt spid="121"/>
                        </p:tgtEl>
                        <p:attrNameLst>
                          <p:attrName>style.visibility</p:attrName>
                        </p:attrNameLst>
                      </p:cBhvr>
                      <p:to>
                        <p:strVal val="visible"/>
                      </p:to>
                    </p:set>
                    <p:anim calcmode="lin" valueType="num">
                      <p:cBhvr additive="base">
                        <p:cTn dur="750" fill="hold"/>
                        <p:tgtEl>
                          <p:spTgt spid="121"/>
                        </p:tgtEl>
                        <p:attrNameLst>
                          <p:attrName>ppt_x</p:attrName>
                        </p:attrNameLst>
                      </p:cBhvr>
                      <p:tavLst>
                        <p:tav tm="0">
                          <p:val>
                            <p:strVal val="#ppt_x"/>
                          </p:val>
                        </p:tav>
                        <p:tav tm="100000">
                          <p:val>
                            <p:strVal val="#ppt_x"/>
                          </p:val>
                        </p:tav>
                      </p:tavLst>
                    </p:anim>
                    <p:anim calcmode="lin" valueType="num">
                      <p:cBhvr additive="base">
                        <p:cTn dur="750" fill="hold"/>
                        <p:tgtEl>
                          <p:spTgt spid="121"/>
                        </p:tgtEl>
                        <p:attrNameLst>
                          <p:attrName>ppt_y</p:attrName>
                        </p:attrNameLst>
                      </p:cBhvr>
                      <p:tavLst>
                        <p:tav tm="0">
                          <p:val>
                            <p:strVal val="1+#ppt_h/2"/>
                          </p:val>
                        </p:tav>
                        <p:tav tm="100000">
                          <p:val>
                            <p:strVal val="#ppt_y"/>
                          </p:val>
                        </p:tav>
                      </p:tavLst>
                    </p:anim>
                  </p:childTnLst>
                </p:cTn>
              </p:par>
            </p:tnLst>
          </p:tmpl>
        </p:tmplLst>
      </p:bldP>
      <p:bldP spid="122" grpId="0" animBg="1">
        <p:tmplLst>
          <p:tmpl>
            <p:tnLst>
              <p:par>
                <p:cTn presetID="2" presetClass="entr" presetSubtype="4" decel="100000" fill="hold" nodeType="withEffect">
                  <p:stCondLst>
                    <p:cond delay="800"/>
                  </p:stCondLst>
                  <p:childTnLst>
                    <p:set>
                      <p:cBhvr>
                        <p:cTn dur="1" fill="hold">
                          <p:stCondLst>
                            <p:cond delay="0"/>
                          </p:stCondLst>
                        </p:cTn>
                        <p:tgtEl>
                          <p:spTgt spid="122"/>
                        </p:tgtEl>
                        <p:attrNameLst>
                          <p:attrName>style.visibility</p:attrName>
                        </p:attrNameLst>
                      </p:cBhvr>
                      <p:to>
                        <p:strVal val="visible"/>
                      </p:to>
                    </p:set>
                    <p:anim calcmode="lin" valueType="num">
                      <p:cBhvr additive="base">
                        <p:cTn dur="750" fill="hold"/>
                        <p:tgtEl>
                          <p:spTgt spid="122"/>
                        </p:tgtEl>
                        <p:attrNameLst>
                          <p:attrName>ppt_x</p:attrName>
                        </p:attrNameLst>
                      </p:cBhvr>
                      <p:tavLst>
                        <p:tav tm="0">
                          <p:val>
                            <p:strVal val="#ppt_x"/>
                          </p:val>
                        </p:tav>
                        <p:tav tm="100000">
                          <p:val>
                            <p:strVal val="#ppt_x"/>
                          </p:val>
                        </p:tav>
                      </p:tavLst>
                    </p:anim>
                    <p:anim calcmode="lin" valueType="num">
                      <p:cBhvr additive="base">
                        <p:cTn dur="750" fill="hold"/>
                        <p:tgtEl>
                          <p:spTgt spid="122"/>
                        </p:tgtEl>
                        <p:attrNameLst>
                          <p:attrName>ppt_y</p:attrName>
                        </p:attrNameLst>
                      </p:cBhvr>
                      <p:tavLst>
                        <p:tav tm="0">
                          <p:val>
                            <p:strVal val="1+#ppt_h/2"/>
                          </p:val>
                        </p:tav>
                        <p:tav tm="100000">
                          <p:val>
                            <p:strVal val="#ppt_y"/>
                          </p:val>
                        </p:tav>
                      </p:tavLst>
                    </p:anim>
                  </p:childTnLst>
                </p:cTn>
              </p:par>
            </p:tnLst>
          </p:tmpl>
        </p:tmplLst>
      </p:bldP>
      <p:bldP spid="124" grpId="0" animBg="1">
        <p:tmplLst>
          <p:tmpl>
            <p:tnLst>
              <p:par>
                <p:cTn presetID="2" presetClass="entr" presetSubtype="4" decel="100000" fill="hold" nodeType="withEffect">
                  <p:stCondLst>
                    <p:cond delay="700"/>
                  </p:stCondLst>
                  <p:childTnLst>
                    <p:set>
                      <p:cBhvr>
                        <p:cTn dur="1" fill="hold">
                          <p:stCondLst>
                            <p:cond delay="0"/>
                          </p:stCondLst>
                        </p:cTn>
                        <p:tgtEl>
                          <p:spTgt spid="124"/>
                        </p:tgtEl>
                        <p:attrNameLst>
                          <p:attrName>style.visibility</p:attrName>
                        </p:attrNameLst>
                      </p:cBhvr>
                      <p:to>
                        <p:strVal val="visible"/>
                      </p:to>
                    </p:set>
                    <p:anim calcmode="lin" valueType="num">
                      <p:cBhvr additive="base">
                        <p:cTn dur="750" fill="hold"/>
                        <p:tgtEl>
                          <p:spTgt spid="124"/>
                        </p:tgtEl>
                        <p:attrNameLst>
                          <p:attrName>ppt_x</p:attrName>
                        </p:attrNameLst>
                      </p:cBhvr>
                      <p:tavLst>
                        <p:tav tm="0">
                          <p:val>
                            <p:strVal val="#ppt_x"/>
                          </p:val>
                        </p:tav>
                        <p:tav tm="100000">
                          <p:val>
                            <p:strVal val="#ppt_x"/>
                          </p:val>
                        </p:tav>
                      </p:tavLst>
                    </p:anim>
                    <p:anim calcmode="lin" valueType="num">
                      <p:cBhvr additive="base">
                        <p:cTn dur="750" fill="hold"/>
                        <p:tgtEl>
                          <p:spTgt spid="124"/>
                        </p:tgtEl>
                        <p:attrNameLst>
                          <p:attrName>ppt_y</p:attrName>
                        </p:attrNameLst>
                      </p:cBhvr>
                      <p:tavLst>
                        <p:tav tm="0">
                          <p:val>
                            <p:strVal val="1+#ppt_h/2"/>
                          </p:val>
                        </p:tav>
                        <p:tav tm="100000">
                          <p:val>
                            <p:strVal val="#ppt_y"/>
                          </p:val>
                        </p:tav>
                      </p:tavLst>
                    </p:anim>
                  </p:childTnLst>
                </p:cTn>
              </p:par>
            </p:tnLst>
          </p:tmpl>
        </p:tmplLst>
      </p:bldP>
      <p:bldP spid="125" grpId="0" animBg="1">
        <p:tmplLst>
          <p:tmpl>
            <p:tnLst>
              <p:par>
                <p:cTn presetID="2" presetClass="entr" presetSubtype="4" decel="100000" fill="hold" nodeType="withEffect">
                  <p:stCondLst>
                    <p:cond delay="600"/>
                  </p:stCondLst>
                  <p:childTnLst>
                    <p:set>
                      <p:cBhvr>
                        <p:cTn dur="1" fill="hold">
                          <p:stCondLst>
                            <p:cond delay="0"/>
                          </p:stCondLst>
                        </p:cTn>
                        <p:tgtEl>
                          <p:spTgt spid="125"/>
                        </p:tgtEl>
                        <p:attrNameLst>
                          <p:attrName>style.visibility</p:attrName>
                        </p:attrNameLst>
                      </p:cBhvr>
                      <p:to>
                        <p:strVal val="visible"/>
                      </p:to>
                    </p:set>
                    <p:anim calcmode="lin" valueType="num">
                      <p:cBhvr additive="base">
                        <p:cTn dur="750" fill="hold"/>
                        <p:tgtEl>
                          <p:spTgt spid="125"/>
                        </p:tgtEl>
                        <p:attrNameLst>
                          <p:attrName>ppt_x</p:attrName>
                        </p:attrNameLst>
                      </p:cBhvr>
                      <p:tavLst>
                        <p:tav tm="0">
                          <p:val>
                            <p:strVal val="#ppt_x"/>
                          </p:val>
                        </p:tav>
                        <p:tav tm="100000">
                          <p:val>
                            <p:strVal val="#ppt_x"/>
                          </p:val>
                        </p:tav>
                      </p:tavLst>
                    </p:anim>
                    <p:anim calcmode="lin" valueType="num">
                      <p:cBhvr additive="base">
                        <p:cTn dur="750" fill="hold"/>
                        <p:tgtEl>
                          <p:spTgt spid="125"/>
                        </p:tgtEl>
                        <p:attrNameLst>
                          <p:attrName>ppt_y</p:attrName>
                        </p:attrNameLst>
                      </p:cBhvr>
                      <p:tavLst>
                        <p:tav tm="0">
                          <p:val>
                            <p:strVal val="1+#ppt_h/2"/>
                          </p:val>
                        </p:tav>
                        <p:tav tm="100000">
                          <p:val>
                            <p:strVal val="#ppt_y"/>
                          </p:val>
                        </p:tav>
                      </p:tavLst>
                    </p:anim>
                  </p:childTnLst>
                </p:cTn>
              </p:par>
            </p:tnLst>
          </p:tmpl>
        </p:tmplLst>
      </p:bldP>
    </p:bldLst>
  </p:timing>
</p:sldLayout>
</file>

<file path=ppt/slideLayouts/slideLayout105.xml><?xml version="1.0" encoding="utf-8"?>
<p:sldLayout xmlns:a="http://schemas.openxmlformats.org/drawingml/2006/main" xmlns:r="http://schemas.openxmlformats.org/officeDocument/2006/relationships" xmlns:p="http://schemas.openxmlformats.org/presentationml/2006/main" preserve="1" userDrawn="1">
  <p:cSld name="Submenu [5x]">
    <p:bg>
      <p:bgPr>
        <a:solidFill>
          <a:schemeClr val="accent2"/>
        </a:solidFill>
        <a:effectLst/>
      </p:bgPr>
    </p:bg>
    <p:spTree>
      <p:nvGrpSpPr>
        <p:cNvPr id="1" name=""/>
        <p:cNvGrpSpPr/>
        <p:nvPr/>
      </p:nvGrpSpPr>
      <p:grpSpPr>
        <a:xfrm>
          <a:off x="0" y="0"/>
          <a:ext cx="0" cy="0"/>
          <a:chOff x="0" y="0"/>
          <a:chExt cx="0" cy="0"/>
        </a:xfrm>
      </p:grpSpPr>
      <p:grpSp>
        <p:nvGrpSpPr>
          <p:cNvPr id="73" name="- INSTRUCTIE">
            <a:extLst>
              <a:ext uri="{FF2B5EF4-FFF2-40B4-BE49-F238E27FC236}">
                <a16:creationId xmlns:a16="http://schemas.microsoft.com/office/drawing/2014/main" id="{CE2319CB-A2DE-476A-B096-15CBFBC50955}"/>
              </a:ext>
            </a:extLst>
          </p:cNvPr>
          <p:cNvGrpSpPr/>
          <p:nvPr userDrawn="1"/>
        </p:nvGrpSpPr>
        <p:grpSpPr>
          <a:xfrm>
            <a:off x="-2839623" y="0"/>
            <a:ext cx="2769835" cy="4657283"/>
            <a:chOff x="-3786164" y="0"/>
            <a:chExt cx="3693113" cy="6209710"/>
          </a:xfrm>
        </p:grpSpPr>
        <p:sp>
          <p:nvSpPr>
            <p:cNvPr id="74" name="Rechthoek 73">
              <a:extLst>
                <a:ext uri="{FF2B5EF4-FFF2-40B4-BE49-F238E27FC236}">
                  <a16:creationId xmlns:a16="http://schemas.microsoft.com/office/drawing/2014/main" id="{C82D36B3-E39A-422B-B52B-D6EA11A68388}"/>
                </a:ext>
              </a:extLst>
            </p:cNvPr>
            <p:cNvSpPr/>
            <p:nvPr userDrawn="1"/>
          </p:nvSpPr>
          <p:spPr>
            <a:xfrm>
              <a:off x="-3786164" y="0"/>
              <a:ext cx="3593091" cy="5572125"/>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450"/>
                </a:spcBef>
                <a:spcAft>
                  <a:spcPts val="450"/>
                </a:spcAft>
              </a:pPr>
              <a:r>
                <a:rPr lang="nl-NL" sz="1050" b="1" cap="all" baseline="0" noProof="0" dirty="0">
                  <a:solidFill>
                    <a:schemeClr val="accent1"/>
                  </a:solidFill>
                  <a:latin typeface="Calibri" panose="020F0502020204030204" pitchFamily="34" charset="0"/>
                  <a:cs typeface="Calibri" panose="020F0502020204030204" pitchFamily="34" charset="0"/>
                </a:rPr>
                <a:t>ICOON invoegen/opmaken</a:t>
              </a:r>
            </a:p>
          </p:txBody>
        </p:sp>
        <p:sp>
          <p:nvSpPr>
            <p:cNvPr id="75" name="Rechthoek 74">
              <a:extLst>
                <a:ext uri="{FF2B5EF4-FFF2-40B4-BE49-F238E27FC236}">
                  <a16:creationId xmlns:a16="http://schemas.microsoft.com/office/drawing/2014/main" id="{B8A94611-C34A-477A-8A69-B946F015A785}"/>
                </a:ext>
              </a:extLst>
            </p:cNvPr>
            <p:cNvSpPr/>
            <p:nvPr userDrawn="1"/>
          </p:nvSpPr>
          <p:spPr>
            <a:xfrm>
              <a:off x="-3786164" y="5381710"/>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900" b="1" cap="all" baseline="0" noProof="0" dirty="0">
                  <a:solidFill>
                    <a:srgbClr val="211F26"/>
                  </a:solidFill>
                  <a:latin typeface="Calibri" panose="020F0502020204030204" pitchFamily="34" charset="0"/>
                  <a:cs typeface="Calibri" panose="020F0502020204030204" pitchFamily="34" charset="0"/>
                </a:rPr>
                <a:t>MEER WETEN?</a:t>
              </a:r>
              <a:br>
                <a:rPr lang="nl-NL" sz="900" b="1" cap="all" baseline="0" noProof="0" dirty="0">
                  <a:solidFill>
                    <a:srgbClr val="211F26"/>
                  </a:solidFill>
                  <a:latin typeface="Calibri" panose="020F0502020204030204" pitchFamily="34" charset="0"/>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900" b="1" cap="all" baseline="0" noProof="0" dirty="0">
                  <a:solidFill>
                    <a:srgbClr val="211F26"/>
                  </a:solidFill>
                  <a:latin typeface="Calibri" panose="020F0502020204030204" pitchFamily="34" charset="0"/>
                  <a:cs typeface="Calibri" panose="020F0502020204030204" pitchFamily="34" charset="0"/>
                </a:rPr>
                <a:t> 'SLIDEBUILDER’ </a:t>
              </a:r>
              <a:r>
                <a:rPr lang="nl-NL" sz="9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900" kern="1200" cap="none" baseline="0" noProof="0" dirty="0">
                  <a:solidFill>
                    <a:srgbClr val="211F26"/>
                  </a:solidFill>
                  <a:latin typeface="Calibri" panose="020F0502020204030204" pitchFamily="34" charset="0"/>
                  <a:ea typeface="+mn-ea"/>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900" b="1" cap="all" baseline="0" noProof="0" dirty="0">
                  <a:solidFill>
                    <a:srgbClr val="211F26"/>
                  </a:solidFill>
                  <a:latin typeface="Calibri" panose="020F0502020204030204" pitchFamily="34" charset="0"/>
                  <a:cs typeface="Calibri" panose="020F0502020204030204" pitchFamily="34" charset="0"/>
                </a:rPr>
                <a:t>'Support &amp; Inspiratie'</a:t>
              </a:r>
            </a:p>
          </p:txBody>
        </p:sp>
        <p:sp>
          <p:nvSpPr>
            <p:cNvPr id="76" name="Ovaal 75">
              <a:extLst>
                <a:ext uri="{FF2B5EF4-FFF2-40B4-BE49-F238E27FC236}">
                  <a16:creationId xmlns:a16="http://schemas.microsoft.com/office/drawing/2014/main" id="{3E494A83-DD59-46A4-95B1-0073D5FE02D9}"/>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77" name="Rechthoek 76">
              <a:extLst>
                <a:ext uri="{FF2B5EF4-FFF2-40B4-BE49-F238E27FC236}">
                  <a16:creationId xmlns:a16="http://schemas.microsoft.com/office/drawing/2014/main" id="{C74DCE33-C66E-4AF9-9140-2C4E34548E43}"/>
                </a:ext>
              </a:extLst>
            </p:cNvPr>
            <p:cNvSpPr/>
            <p:nvPr userDrawn="1"/>
          </p:nvSpPr>
          <p:spPr>
            <a:xfrm>
              <a:off x="-3319416" y="465323"/>
              <a:ext cx="2944087" cy="661851"/>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Wanneer nodig, verwijder het bestaande</a:t>
              </a:r>
              <a:b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icoon d.m.v. de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b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Ga naar de tab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‘Slidebuilder'</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a:t>
              </a:r>
              <a:b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de knop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‘Iconen’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a:t>
              </a:r>
              <a:endPar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endParaRPr>
            </a:p>
          </p:txBody>
        </p:sp>
        <p:sp>
          <p:nvSpPr>
            <p:cNvPr id="78" name="Ovaal 77">
              <a:extLst>
                <a:ext uri="{FF2B5EF4-FFF2-40B4-BE49-F238E27FC236}">
                  <a16:creationId xmlns:a16="http://schemas.microsoft.com/office/drawing/2014/main" id="{D494CAD8-7606-4143-8609-BD19BEA686C0}"/>
                </a:ext>
              </a:extLst>
            </p:cNvPr>
            <p:cNvSpPr/>
            <p:nvPr userDrawn="1"/>
          </p:nvSpPr>
          <p:spPr>
            <a:xfrm>
              <a:off x="-3603587" y="181118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79" name="Rechthoek 78">
              <a:extLst>
                <a:ext uri="{FF2B5EF4-FFF2-40B4-BE49-F238E27FC236}">
                  <a16:creationId xmlns:a16="http://schemas.microsoft.com/office/drawing/2014/main" id="{B84C760C-57BE-425A-89A4-134E20EB984F}"/>
                </a:ext>
              </a:extLst>
            </p:cNvPr>
            <p:cNvSpPr/>
            <p:nvPr userDrawn="1"/>
          </p:nvSpPr>
          <p:spPr>
            <a:xfrm>
              <a:off x="-3319415" y="1811185"/>
              <a:ext cx="2944682" cy="326338"/>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Kies de gewenste categorie en het icoon</a:t>
              </a:r>
              <a:b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‘Invoegen’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80" name="Rechthoek 79">
              <a:extLst>
                <a:ext uri="{FF2B5EF4-FFF2-40B4-BE49-F238E27FC236}">
                  <a16:creationId xmlns:a16="http://schemas.microsoft.com/office/drawing/2014/main" id="{1ECC907E-CE84-493B-B83C-1A050A3D9B93}"/>
                </a:ext>
              </a:extLst>
            </p:cNvPr>
            <p:cNvSpPr/>
            <p:nvPr userDrawn="1"/>
          </p:nvSpPr>
          <p:spPr>
            <a:xfrm>
              <a:off x="-3319415" y="2245760"/>
              <a:ext cx="825500" cy="209550"/>
            </a:xfrm>
            <a:prstGeom prst="rect">
              <a:avLst/>
            </a:prstGeom>
            <a:solidFill>
              <a:srgbClr val="1FF524"/>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450"/>
                </a:spcBef>
                <a:spcAft>
                  <a:spcPts val="450"/>
                </a:spcAft>
              </a:pPr>
              <a:r>
                <a:rPr lang="nl-NL" sz="750" b="1" noProof="0" dirty="0">
                  <a:solidFill>
                    <a:srgbClr val="211F26"/>
                  </a:solidFill>
                  <a:latin typeface="Calibri" panose="020F0502020204030204" pitchFamily="34" charset="0"/>
                  <a:cs typeface="Calibri" panose="020F0502020204030204" pitchFamily="34" charset="0"/>
                </a:rPr>
                <a:t>Invoegen</a:t>
              </a:r>
            </a:p>
          </p:txBody>
        </p:sp>
        <p:sp>
          <p:nvSpPr>
            <p:cNvPr id="81" name="Ovaal 80">
              <a:extLst>
                <a:ext uri="{FF2B5EF4-FFF2-40B4-BE49-F238E27FC236}">
                  <a16:creationId xmlns:a16="http://schemas.microsoft.com/office/drawing/2014/main" id="{99AACB58-81EB-4965-8C94-DE7A202C7F2E}"/>
                </a:ext>
              </a:extLst>
            </p:cNvPr>
            <p:cNvSpPr/>
            <p:nvPr userDrawn="1"/>
          </p:nvSpPr>
          <p:spPr>
            <a:xfrm>
              <a:off x="-3603587" y="263483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82" name="Rechthoek 81">
              <a:extLst>
                <a:ext uri="{FF2B5EF4-FFF2-40B4-BE49-F238E27FC236}">
                  <a16:creationId xmlns:a16="http://schemas.microsoft.com/office/drawing/2014/main" id="{0E14C71E-01C4-4C1C-B924-4504966B8665}"/>
                </a:ext>
              </a:extLst>
            </p:cNvPr>
            <p:cNvSpPr/>
            <p:nvPr userDrawn="1"/>
          </p:nvSpPr>
          <p:spPr>
            <a:xfrm>
              <a:off x="-3319415" y="2634835"/>
              <a:ext cx="2944682" cy="637754"/>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Sleep het icoon op de gewenste positie op de slide. Om het icoon een andere kleur te geven, ga naar de tab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‘Hulpmiddelen voor tekenen’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‘Opmaak’ </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‘Vormopvulling’</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83" name="ICOON_info">
              <a:extLst>
                <a:ext uri="{FF2B5EF4-FFF2-40B4-BE49-F238E27FC236}">
                  <a16:creationId xmlns:a16="http://schemas.microsoft.com/office/drawing/2014/main" id="{56F9126A-FCCD-40E5-9792-C0D821413445}"/>
                </a:ext>
              </a:extLst>
            </p:cNvPr>
            <p:cNvGrpSpPr/>
            <p:nvPr userDrawn="1"/>
          </p:nvGrpSpPr>
          <p:grpSpPr>
            <a:xfrm>
              <a:off x="-376736" y="5210661"/>
              <a:ext cx="283685" cy="283685"/>
              <a:chOff x="-510741" y="5913713"/>
              <a:chExt cx="267555" cy="267555"/>
            </a:xfrm>
          </p:grpSpPr>
          <p:sp>
            <p:nvSpPr>
              <p:cNvPr id="142" name="Ovaal 141">
                <a:extLst>
                  <a:ext uri="{FF2B5EF4-FFF2-40B4-BE49-F238E27FC236}">
                    <a16:creationId xmlns:a16="http://schemas.microsoft.com/office/drawing/2014/main" id="{D4B2730A-17BC-48D1-AD98-8C2C3283C210}"/>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450"/>
                  </a:spcBef>
                  <a:spcAft>
                    <a:spcPts val="450"/>
                  </a:spcAft>
                </a:pPr>
                <a:endParaRPr lang="nl-NL" sz="1200" cap="all" baseline="0" noProof="0" dirty="0">
                  <a:latin typeface="Calibri" panose="020F0502020204030204" pitchFamily="34" charset="0"/>
                  <a:cs typeface="Calibri" panose="020F0502020204030204" pitchFamily="34" charset="0"/>
                </a:endParaRPr>
              </a:p>
            </p:txBody>
          </p:sp>
          <p:sp>
            <p:nvSpPr>
              <p:cNvPr id="143" name="Graphic 163" descr="Informatie">
                <a:extLst>
                  <a:ext uri="{FF2B5EF4-FFF2-40B4-BE49-F238E27FC236}">
                    <a16:creationId xmlns:a16="http://schemas.microsoft.com/office/drawing/2014/main" id="{38C8B7EE-966E-4973-B032-549A98870358}"/>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lstStyle/>
              <a:p>
                <a:endParaRPr lang="nl-NL" sz="1500" noProof="0" dirty="0">
                  <a:solidFill>
                    <a:srgbClr val="211F26"/>
                  </a:solidFill>
                  <a:latin typeface="Calibri" panose="020F0502020204030204" pitchFamily="34" charset="0"/>
                  <a:cs typeface="Calibri" panose="020F0502020204030204" pitchFamily="34" charset="0"/>
                </a:endParaRPr>
              </a:p>
            </p:txBody>
          </p:sp>
        </p:grpSp>
        <p:grpSp>
          <p:nvGrpSpPr>
            <p:cNvPr id="84" name="Groep 83">
              <a:extLst>
                <a:ext uri="{FF2B5EF4-FFF2-40B4-BE49-F238E27FC236}">
                  <a16:creationId xmlns:a16="http://schemas.microsoft.com/office/drawing/2014/main" id="{105C6647-4AE2-4722-961F-29E580C49A80}"/>
                </a:ext>
              </a:extLst>
            </p:cNvPr>
            <p:cNvGrpSpPr/>
            <p:nvPr userDrawn="1"/>
          </p:nvGrpSpPr>
          <p:grpSpPr>
            <a:xfrm>
              <a:off x="-938434" y="5519087"/>
              <a:ext cx="627798" cy="576693"/>
              <a:chOff x="-938434" y="4570310"/>
              <a:chExt cx="627798" cy="576693"/>
            </a:xfrm>
          </p:grpSpPr>
          <p:grpSp>
            <p:nvGrpSpPr>
              <p:cNvPr id="137" name="Inspireren">
                <a:extLst>
                  <a:ext uri="{FF2B5EF4-FFF2-40B4-BE49-F238E27FC236}">
                    <a16:creationId xmlns:a16="http://schemas.microsoft.com/office/drawing/2014/main" id="{D45EE1CD-27E5-49E0-9744-28FF565C7CB7}"/>
                  </a:ext>
                </a:extLst>
              </p:cNvPr>
              <p:cNvGrpSpPr>
                <a:grpSpLocks noChangeAspect="1"/>
              </p:cNvGrpSpPr>
              <p:nvPr userDrawn="1"/>
            </p:nvGrpSpPr>
            <p:grpSpPr bwMode="auto">
              <a:xfrm>
                <a:off x="-716116" y="4570310"/>
                <a:ext cx="169778" cy="242385"/>
                <a:chOff x="4768" y="2783"/>
                <a:chExt cx="788" cy="1125"/>
              </a:xfrm>
              <a:gradFill>
                <a:gsLst>
                  <a:gs pos="0">
                    <a:srgbClr val="9D9FA1"/>
                  </a:gs>
                  <a:gs pos="70000">
                    <a:srgbClr val="211F26"/>
                  </a:gs>
                </a:gsLst>
                <a:lin ang="2700000" scaled="0"/>
              </a:gradFill>
            </p:grpSpPr>
            <p:sp>
              <p:nvSpPr>
                <p:cNvPr id="139" name="Freeform 12">
                  <a:extLst>
                    <a:ext uri="{FF2B5EF4-FFF2-40B4-BE49-F238E27FC236}">
                      <a16:creationId xmlns:a16="http://schemas.microsoft.com/office/drawing/2014/main" id="{37E05231-716A-4719-BBEE-9C1E61A9C947}"/>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140" name="Freeform 13">
                  <a:extLst>
                    <a:ext uri="{FF2B5EF4-FFF2-40B4-BE49-F238E27FC236}">
                      <a16:creationId xmlns:a16="http://schemas.microsoft.com/office/drawing/2014/main" id="{2F3BEE13-BB11-40CE-AFBE-107384649A14}"/>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141" name="Freeform 14">
                  <a:extLst>
                    <a:ext uri="{FF2B5EF4-FFF2-40B4-BE49-F238E27FC236}">
                      <a16:creationId xmlns:a16="http://schemas.microsoft.com/office/drawing/2014/main" id="{56FDF09B-D045-437C-9A24-FD710EBA395C}"/>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grpSp>
          <p:sp>
            <p:nvSpPr>
              <p:cNvPr id="138" name="Tekstvak 137">
                <a:extLst>
                  <a:ext uri="{FF2B5EF4-FFF2-40B4-BE49-F238E27FC236}">
                    <a16:creationId xmlns:a16="http://schemas.microsoft.com/office/drawing/2014/main" id="{AE0A56D5-F329-4FFC-B89A-E6DB4F08C550}"/>
                  </a:ext>
                </a:extLst>
              </p:cNvPr>
              <p:cNvSpPr txBox="1"/>
              <p:nvPr userDrawn="1"/>
            </p:nvSpPr>
            <p:spPr>
              <a:xfrm>
                <a:off x="-938434" y="4824764"/>
                <a:ext cx="627798" cy="322239"/>
              </a:xfrm>
              <a:prstGeom prst="rect">
                <a:avLst/>
              </a:prstGeom>
              <a:noFill/>
            </p:spPr>
            <p:txBody>
              <a:bodyPr wrap="square" lIns="0" tIns="0" rIns="0" bIns="0" rtlCol="0" anchor="ctr">
                <a:noAutofit/>
              </a:bodyPr>
              <a:lstStyle/>
              <a:p>
                <a:pPr marL="0" marR="0" lvl="0" indent="0" algn="ctr" defTabSz="685800" rtl="0"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nvGrpSpPr>
            <p:cNvPr id="85" name="Groep 84">
              <a:extLst>
                <a:ext uri="{FF2B5EF4-FFF2-40B4-BE49-F238E27FC236}">
                  <a16:creationId xmlns:a16="http://schemas.microsoft.com/office/drawing/2014/main" id="{CE5FDA32-0F51-4DBB-8048-3A60F0E17995}"/>
                </a:ext>
              </a:extLst>
            </p:cNvPr>
            <p:cNvGrpSpPr/>
            <p:nvPr userDrawn="1"/>
          </p:nvGrpSpPr>
          <p:grpSpPr>
            <a:xfrm>
              <a:off x="-3398401" y="1222628"/>
              <a:ext cx="491631" cy="410839"/>
              <a:chOff x="-3241990" y="1222628"/>
              <a:chExt cx="491631" cy="410839"/>
            </a:xfrm>
          </p:grpSpPr>
          <p:sp>
            <p:nvSpPr>
              <p:cNvPr id="124" name="Tekstvak 123">
                <a:extLst>
                  <a:ext uri="{FF2B5EF4-FFF2-40B4-BE49-F238E27FC236}">
                    <a16:creationId xmlns:a16="http://schemas.microsoft.com/office/drawing/2014/main" id="{3C26E216-CB62-48D4-B50D-D7AD20FA1675}"/>
                  </a:ext>
                </a:extLst>
              </p:cNvPr>
              <p:cNvSpPr txBox="1"/>
              <p:nvPr userDrawn="1"/>
            </p:nvSpPr>
            <p:spPr>
              <a:xfrm>
                <a:off x="-3241990" y="1489960"/>
                <a:ext cx="491631" cy="143507"/>
              </a:xfrm>
              <a:prstGeom prst="rect">
                <a:avLst/>
              </a:prstGeom>
              <a:noFill/>
            </p:spPr>
            <p:txBody>
              <a:bodyPr wrap="square" lIns="0" tIns="18000" rIns="0" bIns="0" rtlCol="0" anchor="t">
                <a:noAutofit/>
              </a:bodyPr>
              <a:lstStyle/>
              <a:p>
                <a:pPr marL="0" marR="0" lvl="0" indent="0" algn="ctr" defTabSz="685800" rtl="0"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Iconen</a:t>
                </a:r>
              </a:p>
            </p:txBody>
          </p:sp>
          <p:grpSp>
            <p:nvGrpSpPr>
              <p:cNvPr id="125" name="Groep 124">
                <a:extLst>
                  <a:ext uri="{FF2B5EF4-FFF2-40B4-BE49-F238E27FC236}">
                    <a16:creationId xmlns:a16="http://schemas.microsoft.com/office/drawing/2014/main" id="{D097510B-5CBB-493F-8592-96A154698279}"/>
                  </a:ext>
                </a:extLst>
              </p:cNvPr>
              <p:cNvGrpSpPr/>
              <p:nvPr userDrawn="1"/>
            </p:nvGrpSpPr>
            <p:grpSpPr>
              <a:xfrm>
                <a:off x="-3119153" y="1222628"/>
                <a:ext cx="245956" cy="246691"/>
                <a:chOff x="1314120" y="4794393"/>
                <a:chExt cx="1787447" cy="1792785"/>
              </a:xfrm>
            </p:grpSpPr>
            <p:grpSp>
              <p:nvGrpSpPr>
                <p:cNvPr id="126" name="Groep 125">
                  <a:extLst>
                    <a:ext uri="{FF2B5EF4-FFF2-40B4-BE49-F238E27FC236}">
                      <a16:creationId xmlns:a16="http://schemas.microsoft.com/office/drawing/2014/main" id="{98130B1B-E836-4EBE-A457-B5EF342D45D6}"/>
                    </a:ext>
                  </a:extLst>
                </p:cNvPr>
                <p:cNvGrpSpPr/>
                <p:nvPr/>
              </p:nvGrpSpPr>
              <p:grpSpPr>
                <a:xfrm>
                  <a:off x="1314120" y="4794393"/>
                  <a:ext cx="1787447" cy="1792785"/>
                  <a:chOff x="1314120" y="4794393"/>
                  <a:chExt cx="1787447" cy="1792785"/>
                </a:xfrm>
                <a:gradFill>
                  <a:gsLst>
                    <a:gs pos="0">
                      <a:srgbClr val="9D9FA1"/>
                    </a:gs>
                    <a:gs pos="70000">
                      <a:srgbClr val="211F26"/>
                    </a:gs>
                  </a:gsLst>
                  <a:lin ang="2700000" scaled="0"/>
                </a:gradFill>
              </p:grpSpPr>
              <p:grpSp>
                <p:nvGrpSpPr>
                  <p:cNvPr id="128" name="Groep 127">
                    <a:extLst>
                      <a:ext uri="{FF2B5EF4-FFF2-40B4-BE49-F238E27FC236}">
                        <a16:creationId xmlns:a16="http://schemas.microsoft.com/office/drawing/2014/main" id="{313BF22C-CBCB-4BF2-B653-383C05F43B0D}"/>
                      </a:ext>
                    </a:extLst>
                  </p:cNvPr>
                  <p:cNvGrpSpPr/>
                  <p:nvPr/>
                </p:nvGrpSpPr>
                <p:grpSpPr>
                  <a:xfrm>
                    <a:off x="1314120" y="4794393"/>
                    <a:ext cx="1787447" cy="1792785"/>
                    <a:chOff x="1314120" y="4794393"/>
                    <a:chExt cx="1787447" cy="1792785"/>
                  </a:xfrm>
                  <a:grpFill/>
                </p:grpSpPr>
                <p:sp>
                  <p:nvSpPr>
                    <p:cNvPr id="133" name="Vrije vorm: vorm 132">
                      <a:extLst>
                        <a:ext uri="{FF2B5EF4-FFF2-40B4-BE49-F238E27FC236}">
                          <a16:creationId xmlns:a16="http://schemas.microsoft.com/office/drawing/2014/main" id="{B0D49F48-B47C-4C2A-A477-2689A94A1B8D}"/>
                        </a:ext>
                      </a:extLst>
                    </p:cNvPr>
                    <p:cNvSpPr/>
                    <p:nvPr/>
                  </p:nvSpPr>
                  <p:spPr>
                    <a:xfrm>
                      <a:off x="1314120" y="4794393"/>
                      <a:ext cx="854131" cy="854131"/>
                    </a:xfrm>
                    <a:custGeom>
                      <a:avLst/>
                      <a:gdLst>
                        <a:gd name="connsiteX0" fmla="*/ 716202 w 854130"/>
                        <a:gd name="connsiteY0" fmla="*/ 139664 h 854130"/>
                        <a:gd name="connsiteX1" fmla="*/ 716202 w 854130"/>
                        <a:gd name="connsiteY1" fmla="*/ 716202 h 854130"/>
                        <a:gd name="connsiteX2" fmla="*/ 139664 w 854130"/>
                        <a:gd name="connsiteY2" fmla="*/ 716202 h 854130"/>
                        <a:gd name="connsiteX3" fmla="*/ 139664 w 854130"/>
                        <a:gd name="connsiteY3" fmla="*/ 139664 h 854130"/>
                        <a:gd name="connsiteX4" fmla="*/ 716202 w 854130"/>
                        <a:gd name="connsiteY4" fmla="*/ 139664 h 854130"/>
                        <a:gd name="connsiteX5" fmla="*/ 849660 w 854130"/>
                        <a:gd name="connsiteY5" fmla="*/ 6206 h 854130"/>
                        <a:gd name="connsiteX6" fmla="*/ 6206 w 854130"/>
                        <a:gd name="connsiteY6" fmla="*/ 6206 h 854130"/>
                        <a:gd name="connsiteX7" fmla="*/ 6206 w 854130"/>
                        <a:gd name="connsiteY7" fmla="*/ 849660 h 854130"/>
                        <a:gd name="connsiteX8" fmla="*/ 849660 w 854130"/>
                        <a:gd name="connsiteY8" fmla="*/ 849660 h 854130"/>
                        <a:gd name="connsiteX9" fmla="*/ 849660 w 854130"/>
                        <a:gd name="connsiteY9" fmla="*/ 6206 h 854130"/>
                        <a:gd name="connsiteX10" fmla="*/ 849660 w 854130"/>
                        <a:gd name="connsiteY10" fmla="*/ 6206 h 854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54130" h="854130">
                          <a:moveTo>
                            <a:pt x="716202" y="139664"/>
                          </a:moveTo>
                          <a:lnTo>
                            <a:pt x="716202" y="716202"/>
                          </a:lnTo>
                          <a:lnTo>
                            <a:pt x="139664" y="716202"/>
                          </a:lnTo>
                          <a:lnTo>
                            <a:pt x="139664" y="139664"/>
                          </a:lnTo>
                          <a:lnTo>
                            <a:pt x="716202" y="139664"/>
                          </a:lnTo>
                          <a:moveTo>
                            <a:pt x="849660" y="6206"/>
                          </a:moveTo>
                          <a:lnTo>
                            <a:pt x="6206" y="6206"/>
                          </a:lnTo>
                          <a:lnTo>
                            <a:pt x="6206" y="849660"/>
                          </a:lnTo>
                          <a:lnTo>
                            <a:pt x="849660" y="849660"/>
                          </a:lnTo>
                          <a:lnTo>
                            <a:pt x="849660" y="6206"/>
                          </a:lnTo>
                          <a:lnTo>
                            <a:pt x="849660" y="6206"/>
                          </a:lnTo>
                          <a:close/>
                        </a:path>
                      </a:pathLst>
                    </a:custGeom>
                    <a:grpFill/>
                    <a:ln w="8858" cap="flat">
                      <a:noFill/>
                      <a:prstDash val="solid"/>
                      <a:miter/>
                    </a:ln>
                  </p:spPr>
                  <p:txBody>
                    <a:bodyPr rtlCol="0" anchor="ctr"/>
                    <a:lstStyle/>
                    <a:p>
                      <a:pPr defTabSz="746602"/>
                      <a:endParaRPr lang="nl-NL" sz="6081" dirty="0">
                        <a:solidFill>
                          <a:srgbClr val="211F26"/>
                        </a:solidFill>
                        <a:latin typeface="Segoe UI Light"/>
                      </a:endParaRPr>
                    </a:p>
                  </p:txBody>
                </p:sp>
                <p:sp>
                  <p:nvSpPr>
                    <p:cNvPr id="134" name="Vrije vorm: vorm 133">
                      <a:extLst>
                        <a:ext uri="{FF2B5EF4-FFF2-40B4-BE49-F238E27FC236}">
                          <a16:creationId xmlns:a16="http://schemas.microsoft.com/office/drawing/2014/main" id="{6CBF1B1A-AB69-4207-9819-C16A7E6BB88D}"/>
                        </a:ext>
                      </a:extLst>
                    </p:cNvPr>
                    <p:cNvSpPr/>
                    <p:nvPr/>
                  </p:nvSpPr>
                  <p:spPr>
                    <a:xfrm>
                      <a:off x="2247436" y="4794393"/>
                      <a:ext cx="854131" cy="854131"/>
                    </a:xfrm>
                    <a:custGeom>
                      <a:avLst/>
                      <a:gdLst>
                        <a:gd name="connsiteX0" fmla="*/ 716202 w 854130"/>
                        <a:gd name="connsiteY0" fmla="*/ 139664 h 854130"/>
                        <a:gd name="connsiteX1" fmla="*/ 716202 w 854130"/>
                        <a:gd name="connsiteY1" fmla="*/ 716202 h 854130"/>
                        <a:gd name="connsiteX2" fmla="*/ 139664 w 854130"/>
                        <a:gd name="connsiteY2" fmla="*/ 716202 h 854130"/>
                        <a:gd name="connsiteX3" fmla="*/ 139664 w 854130"/>
                        <a:gd name="connsiteY3" fmla="*/ 139664 h 854130"/>
                        <a:gd name="connsiteX4" fmla="*/ 716202 w 854130"/>
                        <a:gd name="connsiteY4" fmla="*/ 139664 h 854130"/>
                        <a:gd name="connsiteX5" fmla="*/ 849660 w 854130"/>
                        <a:gd name="connsiteY5" fmla="*/ 6206 h 854130"/>
                        <a:gd name="connsiteX6" fmla="*/ 6206 w 854130"/>
                        <a:gd name="connsiteY6" fmla="*/ 6206 h 854130"/>
                        <a:gd name="connsiteX7" fmla="*/ 6206 w 854130"/>
                        <a:gd name="connsiteY7" fmla="*/ 849660 h 854130"/>
                        <a:gd name="connsiteX8" fmla="*/ 849660 w 854130"/>
                        <a:gd name="connsiteY8" fmla="*/ 849660 h 854130"/>
                        <a:gd name="connsiteX9" fmla="*/ 849660 w 854130"/>
                        <a:gd name="connsiteY9" fmla="*/ 6206 h 854130"/>
                        <a:gd name="connsiteX10" fmla="*/ 849660 w 854130"/>
                        <a:gd name="connsiteY10" fmla="*/ 6206 h 854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54130" h="854130">
                          <a:moveTo>
                            <a:pt x="716202" y="139664"/>
                          </a:moveTo>
                          <a:lnTo>
                            <a:pt x="716202" y="716202"/>
                          </a:lnTo>
                          <a:lnTo>
                            <a:pt x="139664" y="716202"/>
                          </a:lnTo>
                          <a:lnTo>
                            <a:pt x="139664" y="139664"/>
                          </a:lnTo>
                          <a:lnTo>
                            <a:pt x="716202" y="139664"/>
                          </a:lnTo>
                          <a:moveTo>
                            <a:pt x="849660" y="6206"/>
                          </a:moveTo>
                          <a:lnTo>
                            <a:pt x="6206" y="6206"/>
                          </a:lnTo>
                          <a:lnTo>
                            <a:pt x="6206" y="849660"/>
                          </a:lnTo>
                          <a:lnTo>
                            <a:pt x="849660" y="849660"/>
                          </a:lnTo>
                          <a:lnTo>
                            <a:pt x="849660" y="6206"/>
                          </a:lnTo>
                          <a:lnTo>
                            <a:pt x="849660" y="6206"/>
                          </a:lnTo>
                          <a:close/>
                        </a:path>
                      </a:pathLst>
                    </a:custGeom>
                    <a:grpFill/>
                    <a:ln w="8858" cap="flat">
                      <a:noFill/>
                      <a:prstDash val="solid"/>
                      <a:miter/>
                    </a:ln>
                  </p:spPr>
                  <p:txBody>
                    <a:bodyPr rtlCol="0" anchor="ctr"/>
                    <a:lstStyle/>
                    <a:p>
                      <a:pPr defTabSz="746602"/>
                      <a:endParaRPr lang="nl-NL" sz="6081" dirty="0">
                        <a:solidFill>
                          <a:srgbClr val="211F26"/>
                        </a:solidFill>
                        <a:latin typeface="Segoe UI Light"/>
                      </a:endParaRPr>
                    </a:p>
                  </p:txBody>
                </p:sp>
                <p:sp>
                  <p:nvSpPr>
                    <p:cNvPr id="135" name="Vrije vorm: vorm 134">
                      <a:extLst>
                        <a:ext uri="{FF2B5EF4-FFF2-40B4-BE49-F238E27FC236}">
                          <a16:creationId xmlns:a16="http://schemas.microsoft.com/office/drawing/2014/main" id="{29F87627-02EB-4E4B-B673-08F5153F0E7B}"/>
                        </a:ext>
                      </a:extLst>
                    </p:cNvPr>
                    <p:cNvSpPr/>
                    <p:nvPr/>
                  </p:nvSpPr>
                  <p:spPr>
                    <a:xfrm>
                      <a:off x="1314120" y="5733047"/>
                      <a:ext cx="854131" cy="854131"/>
                    </a:xfrm>
                    <a:custGeom>
                      <a:avLst/>
                      <a:gdLst>
                        <a:gd name="connsiteX0" fmla="*/ 716202 w 854130"/>
                        <a:gd name="connsiteY0" fmla="*/ 139664 h 854130"/>
                        <a:gd name="connsiteX1" fmla="*/ 716202 w 854130"/>
                        <a:gd name="connsiteY1" fmla="*/ 716202 h 854130"/>
                        <a:gd name="connsiteX2" fmla="*/ 139664 w 854130"/>
                        <a:gd name="connsiteY2" fmla="*/ 716202 h 854130"/>
                        <a:gd name="connsiteX3" fmla="*/ 139664 w 854130"/>
                        <a:gd name="connsiteY3" fmla="*/ 139664 h 854130"/>
                        <a:gd name="connsiteX4" fmla="*/ 716202 w 854130"/>
                        <a:gd name="connsiteY4" fmla="*/ 139664 h 854130"/>
                        <a:gd name="connsiteX5" fmla="*/ 849660 w 854130"/>
                        <a:gd name="connsiteY5" fmla="*/ 6206 h 854130"/>
                        <a:gd name="connsiteX6" fmla="*/ 6206 w 854130"/>
                        <a:gd name="connsiteY6" fmla="*/ 6206 h 854130"/>
                        <a:gd name="connsiteX7" fmla="*/ 6206 w 854130"/>
                        <a:gd name="connsiteY7" fmla="*/ 849660 h 854130"/>
                        <a:gd name="connsiteX8" fmla="*/ 849660 w 854130"/>
                        <a:gd name="connsiteY8" fmla="*/ 849660 h 854130"/>
                        <a:gd name="connsiteX9" fmla="*/ 849660 w 854130"/>
                        <a:gd name="connsiteY9" fmla="*/ 6206 h 854130"/>
                        <a:gd name="connsiteX10" fmla="*/ 849660 w 854130"/>
                        <a:gd name="connsiteY10" fmla="*/ 6206 h 854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54130" h="854130">
                          <a:moveTo>
                            <a:pt x="716202" y="139664"/>
                          </a:moveTo>
                          <a:lnTo>
                            <a:pt x="716202" y="716202"/>
                          </a:lnTo>
                          <a:lnTo>
                            <a:pt x="139664" y="716202"/>
                          </a:lnTo>
                          <a:lnTo>
                            <a:pt x="139664" y="139664"/>
                          </a:lnTo>
                          <a:lnTo>
                            <a:pt x="716202" y="139664"/>
                          </a:lnTo>
                          <a:moveTo>
                            <a:pt x="849660" y="6206"/>
                          </a:moveTo>
                          <a:lnTo>
                            <a:pt x="6206" y="6206"/>
                          </a:lnTo>
                          <a:lnTo>
                            <a:pt x="6206" y="849660"/>
                          </a:lnTo>
                          <a:lnTo>
                            <a:pt x="849660" y="849660"/>
                          </a:lnTo>
                          <a:lnTo>
                            <a:pt x="849660" y="6206"/>
                          </a:lnTo>
                          <a:lnTo>
                            <a:pt x="849660" y="6206"/>
                          </a:lnTo>
                          <a:close/>
                        </a:path>
                      </a:pathLst>
                    </a:custGeom>
                    <a:grpFill/>
                    <a:ln w="8858" cap="flat">
                      <a:noFill/>
                      <a:prstDash val="solid"/>
                      <a:miter/>
                    </a:ln>
                  </p:spPr>
                  <p:txBody>
                    <a:bodyPr rtlCol="0" anchor="ctr"/>
                    <a:lstStyle/>
                    <a:p>
                      <a:pPr defTabSz="746602"/>
                      <a:endParaRPr lang="nl-NL" sz="6081" dirty="0">
                        <a:solidFill>
                          <a:srgbClr val="211F26"/>
                        </a:solidFill>
                        <a:latin typeface="Segoe UI Light"/>
                      </a:endParaRPr>
                    </a:p>
                  </p:txBody>
                </p:sp>
                <p:sp>
                  <p:nvSpPr>
                    <p:cNvPr id="136" name="Vrije vorm: vorm 135">
                      <a:extLst>
                        <a:ext uri="{FF2B5EF4-FFF2-40B4-BE49-F238E27FC236}">
                          <a16:creationId xmlns:a16="http://schemas.microsoft.com/office/drawing/2014/main" id="{5464FA17-CE0D-40DD-8E51-73BE1843463E}"/>
                        </a:ext>
                      </a:extLst>
                    </p:cNvPr>
                    <p:cNvSpPr/>
                    <p:nvPr/>
                  </p:nvSpPr>
                  <p:spPr>
                    <a:xfrm>
                      <a:off x="2247436" y="5733047"/>
                      <a:ext cx="854131" cy="854131"/>
                    </a:xfrm>
                    <a:custGeom>
                      <a:avLst/>
                      <a:gdLst>
                        <a:gd name="connsiteX0" fmla="*/ 716202 w 854130"/>
                        <a:gd name="connsiteY0" fmla="*/ 139664 h 854130"/>
                        <a:gd name="connsiteX1" fmla="*/ 716202 w 854130"/>
                        <a:gd name="connsiteY1" fmla="*/ 716202 h 854130"/>
                        <a:gd name="connsiteX2" fmla="*/ 139664 w 854130"/>
                        <a:gd name="connsiteY2" fmla="*/ 716202 h 854130"/>
                        <a:gd name="connsiteX3" fmla="*/ 139664 w 854130"/>
                        <a:gd name="connsiteY3" fmla="*/ 139664 h 854130"/>
                        <a:gd name="connsiteX4" fmla="*/ 716202 w 854130"/>
                        <a:gd name="connsiteY4" fmla="*/ 139664 h 854130"/>
                        <a:gd name="connsiteX5" fmla="*/ 849660 w 854130"/>
                        <a:gd name="connsiteY5" fmla="*/ 6206 h 854130"/>
                        <a:gd name="connsiteX6" fmla="*/ 6206 w 854130"/>
                        <a:gd name="connsiteY6" fmla="*/ 6206 h 854130"/>
                        <a:gd name="connsiteX7" fmla="*/ 6206 w 854130"/>
                        <a:gd name="connsiteY7" fmla="*/ 849660 h 854130"/>
                        <a:gd name="connsiteX8" fmla="*/ 849660 w 854130"/>
                        <a:gd name="connsiteY8" fmla="*/ 849660 h 854130"/>
                        <a:gd name="connsiteX9" fmla="*/ 849660 w 854130"/>
                        <a:gd name="connsiteY9" fmla="*/ 6206 h 854130"/>
                        <a:gd name="connsiteX10" fmla="*/ 849660 w 854130"/>
                        <a:gd name="connsiteY10" fmla="*/ 6206 h 854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54130" h="854130">
                          <a:moveTo>
                            <a:pt x="716202" y="139664"/>
                          </a:moveTo>
                          <a:lnTo>
                            <a:pt x="716202" y="716202"/>
                          </a:lnTo>
                          <a:lnTo>
                            <a:pt x="139664" y="716202"/>
                          </a:lnTo>
                          <a:lnTo>
                            <a:pt x="139664" y="139664"/>
                          </a:lnTo>
                          <a:lnTo>
                            <a:pt x="716202" y="139664"/>
                          </a:lnTo>
                          <a:moveTo>
                            <a:pt x="849660" y="6206"/>
                          </a:moveTo>
                          <a:lnTo>
                            <a:pt x="6206" y="6206"/>
                          </a:lnTo>
                          <a:lnTo>
                            <a:pt x="6206" y="849660"/>
                          </a:lnTo>
                          <a:lnTo>
                            <a:pt x="849660" y="849660"/>
                          </a:lnTo>
                          <a:lnTo>
                            <a:pt x="849660" y="6206"/>
                          </a:lnTo>
                          <a:lnTo>
                            <a:pt x="849660" y="6206"/>
                          </a:lnTo>
                          <a:close/>
                        </a:path>
                      </a:pathLst>
                    </a:custGeom>
                    <a:grpFill/>
                    <a:ln w="8858" cap="flat">
                      <a:noFill/>
                      <a:prstDash val="solid"/>
                      <a:miter/>
                    </a:ln>
                  </p:spPr>
                  <p:txBody>
                    <a:bodyPr rtlCol="0" anchor="ctr"/>
                    <a:lstStyle/>
                    <a:p>
                      <a:pPr defTabSz="746602"/>
                      <a:endParaRPr lang="nl-NL" sz="6081" dirty="0">
                        <a:solidFill>
                          <a:srgbClr val="211F26"/>
                        </a:solidFill>
                        <a:latin typeface="Segoe UI Light"/>
                      </a:endParaRPr>
                    </a:p>
                  </p:txBody>
                </p:sp>
              </p:grpSp>
              <p:grpSp>
                <p:nvGrpSpPr>
                  <p:cNvPr id="129" name="Groep 128">
                    <a:extLst>
                      <a:ext uri="{FF2B5EF4-FFF2-40B4-BE49-F238E27FC236}">
                        <a16:creationId xmlns:a16="http://schemas.microsoft.com/office/drawing/2014/main" id="{03D6E4DE-97A6-485E-AC99-EC8DD3403AD1}"/>
                      </a:ext>
                    </a:extLst>
                  </p:cNvPr>
                  <p:cNvGrpSpPr/>
                  <p:nvPr/>
                </p:nvGrpSpPr>
                <p:grpSpPr>
                  <a:xfrm>
                    <a:off x="1544558" y="5023941"/>
                    <a:ext cx="1270519" cy="1329241"/>
                    <a:chOff x="1544558" y="5023941"/>
                    <a:chExt cx="1270519" cy="1329241"/>
                  </a:xfrm>
                  <a:grpFill/>
                </p:grpSpPr>
                <p:sp>
                  <p:nvSpPr>
                    <p:cNvPr id="130" name="Vrije vorm: vorm 129">
                      <a:extLst>
                        <a:ext uri="{FF2B5EF4-FFF2-40B4-BE49-F238E27FC236}">
                          <a16:creationId xmlns:a16="http://schemas.microsoft.com/office/drawing/2014/main" id="{58F1F3CA-4035-4926-86E2-4B2B7380544B}"/>
                        </a:ext>
                      </a:extLst>
                    </p:cNvPr>
                    <p:cNvSpPr/>
                    <p:nvPr/>
                  </p:nvSpPr>
                  <p:spPr>
                    <a:xfrm>
                      <a:off x="1544558" y="5033728"/>
                      <a:ext cx="391477" cy="391477"/>
                    </a:xfrm>
                    <a:custGeom>
                      <a:avLst/>
                      <a:gdLst>
                        <a:gd name="connsiteX0" fmla="*/ 338071 w 391476"/>
                        <a:gd name="connsiteY0" fmla="*/ 146781 h 391476"/>
                        <a:gd name="connsiteX1" fmla="*/ 338071 w 391476"/>
                        <a:gd name="connsiteY1" fmla="*/ 54251 h 391476"/>
                        <a:gd name="connsiteX2" fmla="*/ 290026 w 391476"/>
                        <a:gd name="connsiteY2" fmla="*/ 54251 h 391476"/>
                        <a:gd name="connsiteX3" fmla="*/ 290026 w 391476"/>
                        <a:gd name="connsiteY3" fmla="*/ 98737 h 391476"/>
                        <a:gd name="connsiteX4" fmla="*/ 197496 w 391476"/>
                        <a:gd name="connsiteY4" fmla="*/ 6206 h 391476"/>
                        <a:gd name="connsiteX5" fmla="*/ 6206 w 391476"/>
                        <a:gd name="connsiteY5" fmla="*/ 197496 h 391476"/>
                        <a:gd name="connsiteX6" fmla="*/ 7096 w 391476"/>
                        <a:gd name="connsiteY6" fmla="*/ 387896 h 391476"/>
                        <a:gd name="connsiteX7" fmla="*/ 146781 w 391476"/>
                        <a:gd name="connsiteY7" fmla="*/ 387896 h 391476"/>
                        <a:gd name="connsiteX8" fmla="*/ 242871 w 391476"/>
                        <a:gd name="connsiteY8" fmla="*/ 387896 h 391476"/>
                        <a:gd name="connsiteX9" fmla="*/ 388785 w 391476"/>
                        <a:gd name="connsiteY9" fmla="*/ 387896 h 391476"/>
                        <a:gd name="connsiteX10" fmla="*/ 388785 w 391476"/>
                        <a:gd name="connsiteY10" fmla="*/ 197496 h 391476"/>
                        <a:gd name="connsiteX11" fmla="*/ 338071 w 391476"/>
                        <a:gd name="connsiteY11" fmla="*/ 146781 h 391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91476" h="391476">
                          <a:moveTo>
                            <a:pt x="338071" y="146781"/>
                          </a:moveTo>
                          <a:lnTo>
                            <a:pt x="338071" y="54251"/>
                          </a:lnTo>
                          <a:lnTo>
                            <a:pt x="290026" y="54251"/>
                          </a:lnTo>
                          <a:lnTo>
                            <a:pt x="290026" y="98737"/>
                          </a:lnTo>
                          <a:lnTo>
                            <a:pt x="197496" y="6206"/>
                          </a:lnTo>
                          <a:lnTo>
                            <a:pt x="6206" y="197496"/>
                          </a:lnTo>
                          <a:lnTo>
                            <a:pt x="7096" y="387896"/>
                          </a:lnTo>
                          <a:lnTo>
                            <a:pt x="146781" y="387896"/>
                          </a:lnTo>
                          <a:lnTo>
                            <a:pt x="242871" y="387896"/>
                          </a:lnTo>
                          <a:lnTo>
                            <a:pt x="388785" y="387896"/>
                          </a:lnTo>
                          <a:lnTo>
                            <a:pt x="388785" y="197496"/>
                          </a:lnTo>
                          <a:lnTo>
                            <a:pt x="338071" y="146781"/>
                          </a:lnTo>
                          <a:close/>
                        </a:path>
                      </a:pathLst>
                    </a:custGeom>
                    <a:grpFill/>
                    <a:ln w="8858" cap="flat">
                      <a:noFill/>
                      <a:prstDash val="solid"/>
                      <a:miter/>
                    </a:ln>
                  </p:spPr>
                  <p:txBody>
                    <a:bodyPr rtlCol="0" anchor="ctr"/>
                    <a:lstStyle/>
                    <a:p>
                      <a:pPr defTabSz="746602"/>
                      <a:endParaRPr lang="nl-NL" sz="6081" dirty="0">
                        <a:solidFill>
                          <a:srgbClr val="211F26"/>
                        </a:solidFill>
                        <a:latin typeface="Segoe UI Light"/>
                      </a:endParaRPr>
                    </a:p>
                  </p:txBody>
                </p:sp>
                <p:sp>
                  <p:nvSpPr>
                    <p:cNvPr id="131" name="Vrije vorm: vorm 130">
                      <a:extLst>
                        <a:ext uri="{FF2B5EF4-FFF2-40B4-BE49-F238E27FC236}">
                          <a16:creationId xmlns:a16="http://schemas.microsoft.com/office/drawing/2014/main" id="{3E43659E-57AB-4AA5-80CE-E9EFA43FF5B1}"/>
                        </a:ext>
                      </a:extLst>
                    </p:cNvPr>
                    <p:cNvSpPr/>
                    <p:nvPr/>
                  </p:nvSpPr>
                  <p:spPr>
                    <a:xfrm>
                      <a:off x="2530367" y="5023941"/>
                      <a:ext cx="284710" cy="391477"/>
                    </a:xfrm>
                    <a:custGeom>
                      <a:avLst/>
                      <a:gdLst>
                        <a:gd name="connsiteX0" fmla="*/ 208172 w 284710"/>
                        <a:gd name="connsiteY0" fmla="*/ 169914 h 391476"/>
                        <a:gd name="connsiteX1" fmla="*/ 238423 w 284710"/>
                        <a:gd name="connsiteY1" fmla="*/ 100516 h 391476"/>
                        <a:gd name="connsiteX2" fmla="*/ 145892 w 284710"/>
                        <a:gd name="connsiteY2" fmla="*/ 6206 h 391476"/>
                        <a:gd name="connsiteX3" fmla="*/ 53361 w 284710"/>
                        <a:gd name="connsiteY3" fmla="*/ 100516 h 391476"/>
                        <a:gd name="connsiteX4" fmla="*/ 83611 w 284710"/>
                        <a:gd name="connsiteY4" fmla="*/ 169914 h 391476"/>
                        <a:gd name="connsiteX5" fmla="*/ 6206 w 284710"/>
                        <a:gd name="connsiteY5" fmla="*/ 272232 h 391476"/>
                        <a:gd name="connsiteX6" fmla="*/ 6206 w 284710"/>
                        <a:gd name="connsiteY6" fmla="*/ 321167 h 391476"/>
                        <a:gd name="connsiteX7" fmla="*/ 6206 w 284710"/>
                        <a:gd name="connsiteY7" fmla="*/ 332733 h 391476"/>
                        <a:gd name="connsiteX8" fmla="*/ 6206 w 284710"/>
                        <a:gd name="connsiteY8" fmla="*/ 342520 h 391476"/>
                        <a:gd name="connsiteX9" fmla="*/ 6206 w 284710"/>
                        <a:gd name="connsiteY9" fmla="*/ 346079 h 391476"/>
                        <a:gd name="connsiteX10" fmla="*/ 6206 w 284710"/>
                        <a:gd name="connsiteY10" fmla="*/ 358535 h 391476"/>
                        <a:gd name="connsiteX11" fmla="*/ 6206 w 284710"/>
                        <a:gd name="connsiteY11" fmla="*/ 389675 h 391476"/>
                        <a:gd name="connsiteX12" fmla="*/ 287357 w 284710"/>
                        <a:gd name="connsiteY12" fmla="*/ 389675 h 391476"/>
                        <a:gd name="connsiteX13" fmla="*/ 287357 w 284710"/>
                        <a:gd name="connsiteY13" fmla="*/ 272232 h 391476"/>
                        <a:gd name="connsiteX14" fmla="*/ 208172 w 284710"/>
                        <a:gd name="connsiteY14" fmla="*/ 169914 h 391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84710" h="391476">
                          <a:moveTo>
                            <a:pt x="208172" y="169914"/>
                          </a:moveTo>
                          <a:cubicBezTo>
                            <a:pt x="226856" y="153010"/>
                            <a:pt x="238423" y="128097"/>
                            <a:pt x="238423" y="100516"/>
                          </a:cubicBezTo>
                          <a:cubicBezTo>
                            <a:pt x="238423" y="48912"/>
                            <a:pt x="196606" y="6206"/>
                            <a:pt x="145892" y="6206"/>
                          </a:cubicBezTo>
                          <a:cubicBezTo>
                            <a:pt x="95178" y="6206"/>
                            <a:pt x="53361" y="48023"/>
                            <a:pt x="53361" y="100516"/>
                          </a:cubicBezTo>
                          <a:cubicBezTo>
                            <a:pt x="53361" y="128097"/>
                            <a:pt x="64927" y="152120"/>
                            <a:pt x="83611" y="169914"/>
                          </a:cubicBezTo>
                          <a:cubicBezTo>
                            <a:pt x="37346" y="187709"/>
                            <a:pt x="6206" y="224187"/>
                            <a:pt x="6206" y="272232"/>
                          </a:cubicBezTo>
                          <a:lnTo>
                            <a:pt x="6206" y="321167"/>
                          </a:lnTo>
                          <a:lnTo>
                            <a:pt x="6206" y="332733"/>
                          </a:lnTo>
                          <a:lnTo>
                            <a:pt x="6206" y="342520"/>
                          </a:lnTo>
                          <a:lnTo>
                            <a:pt x="6206" y="346079"/>
                          </a:lnTo>
                          <a:lnTo>
                            <a:pt x="6206" y="358535"/>
                          </a:lnTo>
                          <a:lnTo>
                            <a:pt x="6206" y="389675"/>
                          </a:lnTo>
                          <a:lnTo>
                            <a:pt x="287357" y="389675"/>
                          </a:lnTo>
                          <a:lnTo>
                            <a:pt x="287357" y="272232"/>
                          </a:lnTo>
                          <a:cubicBezTo>
                            <a:pt x="285578" y="224187"/>
                            <a:pt x="253548" y="186819"/>
                            <a:pt x="208172" y="169914"/>
                          </a:cubicBezTo>
                          <a:close/>
                        </a:path>
                      </a:pathLst>
                    </a:custGeom>
                    <a:grpFill/>
                    <a:ln w="8858" cap="flat">
                      <a:noFill/>
                      <a:prstDash val="solid"/>
                      <a:miter/>
                    </a:ln>
                  </p:spPr>
                  <p:txBody>
                    <a:bodyPr rtlCol="0" anchor="ctr"/>
                    <a:lstStyle/>
                    <a:p>
                      <a:pPr defTabSz="746602"/>
                      <a:endParaRPr lang="nl-NL" sz="6081" dirty="0">
                        <a:solidFill>
                          <a:srgbClr val="211F26"/>
                        </a:solidFill>
                        <a:latin typeface="Segoe UI Light"/>
                      </a:endParaRPr>
                    </a:p>
                  </p:txBody>
                </p:sp>
                <p:sp>
                  <p:nvSpPr>
                    <p:cNvPr id="132" name="Vrije vorm: vorm 131">
                      <a:extLst>
                        <a:ext uri="{FF2B5EF4-FFF2-40B4-BE49-F238E27FC236}">
                          <a16:creationId xmlns:a16="http://schemas.microsoft.com/office/drawing/2014/main" id="{DE2EFE58-D82C-40D2-9A49-857FA7042486}"/>
                        </a:ext>
                      </a:extLst>
                    </p:cNvPr>
                    <p:cNvSpPr/>
                    <p:nvPr/>
                  </p:nvSpPr>
                  <p:spPr>
                    <a:xfrm>
                      <a:off x="1599720" y="5961705"/>
                      <a:ext cx="275813" cy="391477"/>
                    </a:xfrm>
                    <a:custGeom>
                      <a:avLst/>
                      <a:gdLst>
                        <a:gd name="connsiteX0" fmla="*/ 142333 w 275813"/>
                        <a:gd name="connsiteY0" fmla="*/ 388785 h 391476"/>
                        <a:gd name="connsiteX1" fmla="*/ 278460 w 275813"/>
                        <a:gd name="connsiteY1" fmla="*/ 252658 h 391476"/>
                        <a:gd name="connsiteX2" fmla="*/ 274011 w 275813"/>
                        <a:gd name="connsiteY2" fmla="*/ 219738 h 391476"/>
                        <a:gd name="connsiteX3" fmla="*/ 269563 w 275813"/>
                        <a:gd name="connsiteY3" fmla="*/ 206393 h 391476"/>
                        <a:gd name="connsiteX4" fmla="*/ 242871 w 275813"/>
                        <a:gd name="connsiteY4" fmla="*/ 161907 h 391476"/>
                        <a:gd name="connsiteX5" fmla="*/ 142333 w 275813"/>
                        <a:gd name="connsiteY5" fmla="*/ 6206 h 391476"/>
                        <a:gd name="connsiteX6" fmla="*/ 41795 w 275813"/>
                        <a:gd name="connsiteY6" fmla="*/ 161907 h 391476"/>
                        <a:gd name="connsiteX7" fmla="*/ 15103 w 275813"/>
                        <a:gd name="connsiteY7" fmla="*/ 206393 h 391476"/>
                        <a:gd name="connsiteX8" fmla="*/ 10654 w 275813"/>
                        <a:gd name="connsiteY8" fmla="*/ 219738 h 391476"/>
                        <a:gd name="connsiteX9" fmla="*/ 6206 w 275813"/>
                        <a:gd name="connsiteY9" fmla="*/ 252658 h 391476"/>
                        <a:gd name="connsiteX10" fmla="*/ 142333 w 275813"/>
                        <a:gd name="connsiteY10" fmla="*/ 388785 h 391476"/>
                        <a:gd name="connsiteX11" fmla="*/ 142333 w 275813"/>
                        <a:gd name="connsiteY11" fmla="*/ 388785 h 391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75813" h="391476">
                          <a:moveTo>
                            <a:pt x="142333" y="388785"/>
                          </a:moveTo>
                          <a:cubicBezTo>
                            <a:pt x="217069" y="388785"/>
                            <a:pt x="278460" y="328284"/>
                            <a:pt x="278460" y="252658"/>
                          </a:cubicBezTo>
                          <a:cubicBezTo>
                            <a:pt x="278460" y="241092"/>
                            <a:pt x="276681" y="230415"/>
                            <a:pt x="274011" y="219738"/>
                          </a:cubicBezTo>
                          <a:cubicBezTo>
                            <a:pt x="273122" y="215290"/>
                            <a:pt x="271342" y="210841"/>
                            <a:pt x="269563" y="206393"/>
                          </a:cubicBezTo>
                          <a:lnTo>
                            <a:pt x="242871" y="161907"/>
                          </a:lnTo>
                          <a:lnTo>
                            <a:pt x="142333" y="6206"/>
                          </a:lnTo>
                          <a:lnTo>
                            <a:pt x="41795" y="161907"/>
                          </a:lnTo>
                          <a:lnTo>
                            <a:pt x="15103" y="206393"/>
                          </a:lnTo>
                          <a:cubicBezTo>
                            <a:pt x="13324" y="210841"/>
                            <a:pt x="12434" y="215290"/>
                            <a:pt x="10654" y="219738"/>
                          </a:cubicBezTo>
                          <a:cubicBezTo>
                            <a:pt x="7985" y="230415"/>
                            <a:pt x="6206" y="241092"/>
                            <a:pt x="6206" y="252658"/>
                          </a:cubicBezTo>
                          <a:cubicBezTo>
                            <a:pt x="6206" y="327395"/>
                            <a:pt x="67596" y="388785"/>
                            <a:pt x="142333" y="388785"/>
                          </a:cubicBezTo>
                          <a:lnTo>
                            <a:pt x="142333" y="388785"/>
                          </a:lnTo>
                          <a:close/>
                        </a:path>
                      </a:pathLst>
                    </a:custGeom>
                    <a:grpFill/>
                    <a:ln w="8858" cap="flat">
                      <a:noFill/>
                      <a:prstDash val="solid"/>
                      <a:miter/>
                    </a:ln>
                  </p:spPr>
                  <p:txBody>
                    <a:bodyPr rtlCol="0" anchor="ctr"/>
                    <a:lstStyle/>
                    <a:p>
                      <a:pPr defTabSz="746602"/>
                      <a:endParaRPr lang="nl-NL" sz="6081" dirty="0">
                        <a:solidFill>
                          <a:srgbClr val="211F26"/>
                        </a:solidFill>
                        <a:latin typeface="Segoe UI Light"/>
                      </a:endParaRPr>
                    </a:p>
                  </p:txBody>
                </p:sp>
              </p:grpSp>
            </p:grpSp>
            <p:sp>
              <p:nvSpPr>
                <p:cNvPr id="127" name="Vrije vorm: vorm 126">
                  <a:extLst>
                    <a:ext uri="{FF2B5EF4-FFF2-40B4-BE49-F238E27FC236}">
                      <a16:creationId xmlns:a16="http://schemas.microsoft.com/office/drawing/2014/main" id="{8780C616-5D4D-4455-A734-30F5CDB0EAF7}"/>
                    </a:ext>
                  </a:extLst>
                </p:cNvPr>
                <p:cNvSpPr/>
                <p:nvPr/>
              </p:nvSpPr>
              <p:spPr>
                <a:xfrm>
                  <a:off x="2476984" y="5962595"/>
                  <a:ext cx="391477" cy="391477"/>
                </a:xfrm>
                <a:custGeom>
                  <a:avLst/>
                  <a:gdLst>
                    <a:gd name="connsiteX0" fmla="*/ 43574 w 391476"/>
                    <a:gd name="connsiteY0" fmla="*/ 81832 h 391476"/>
                    <a:gd name="connsiteX1" fmla="*/ 10654 w 391476"/>
                    <a:gd name="connsiteY1" fmla="*/ 149451 h 391476"/>
                    <a:gd name="connsiteX2" fmla="*/ 65817 w 391476"/>
                    <a:gd name="connsiteY2" fmla="*/ 176142 h 391476"/>
                    <a:gd name="connsiteX3" fmla="*/ 64038 w 391476"/>
                    <a:gd name="connsiteY3" fmla="*/ 205503 h 391476"/>
                    <a:gd name="connsiteX4" fmla="*/ 6206 w 391476"/>
                    <a:gd name="connsiteY4" fmla="*/ 225966 h 391476"/>
                    <a:gd name="connsiteX5" fmla="*/ 31118 w 391476"/>
                    <a:gd name="connsiteY5" fmla="*/ 297144 h 391476"/>
                    <a:gd name="connsiteX6" fmla="*/ 88950 w 391476"/>
                    <a:gd name="connsiteY6" fmla="*/ 276680 h 391476"/>
                    <a:gd name="connsiteX7" fmla="*/ 108524 w 391476"/>
                    <a:gd name="connsiteY7" fmla="*/ 298034 h 391476"/>
                    <a:gd name="connsiteX8" fmla="*/ 81832 w 391476"/>
                    <a:gd name="connsiteY8" fmla="*/ 353196 h 391476"/>
                    <a:gd name="connsiteX9" fmla="*/ 149451 w 391476"/>
                    <a:gd name="connsiteY9" fmla="*/ 386116 h 391476"/>
                    <a:gd name="connsiteX10" fmla="*/ 176142 w 391476"/>
                    <a:gd name="connsiteY10" fmla="*/ 330953 h 391476"/>
                    <a:gd name="connsiteX11" fmla="*/ 205503 w 391476"/>
                    <a:gd name="connsiteY11" fmla="*/ 332733 h 391476"/>
                    <a:gd name="connsiteX12" fmla="*/ 225966 w 391476"/>
                    <a:gd name="connsiteY12" fmla="*/ 390565 h 391476"/>
                    <a:gd name="connsiteX13" fmla="*/ 297144 w 391476"/>
                    <a:gd name="connsiteY13" fmla="*/ 365652 h 391476"/>
                    <a:gd name="connsiteX14" fmla="*/ 276681 w 391476"/>
                    <a:gd name="connsiteY14" fmla="*/ 307821 h 391476"/>
                    <a:gd name="connsiteX15" fmla="*/ 298034 w 391476"/>
                    <a:gd name="connsiteY15" fmla="*/ 288247 h 391476"/>
                    <a:gd name="connsiteX16" fmla="*/ 353196 w 391476"/>
                    <a:gd name="connsiteY16" fmla="*/ 314938 h 391476"/>
                    <a:gd name="connsiteX17" fmla="*/ 386116 w 391476"/>
                    <a:gd name="connsiteY17" fmla="*/ 247320 h 391476"/>
                    <a:gd name="connsiteX18" fmla="*/ 330953 w 391476"/>
                    <a:gd name="connsiteY18" fmla="*/ 220628 h 391476"/>
                    <a:gd name="connsiteX19" fmla="*/ 332733 w 391476"/>
                    <a:gd name="connsiteY19" fmla="*/ 191267 h 391476"/>
                    <a:gd name="connsiteX20" fmla="*/ 390565 w 391476"/>
                    <a:gd name="connsiteY20" fmla="*/ 170804 h 391476"/>
                    <a:gd name="connsiteX21" fmla="*/ 365653 w 391476"/>
                    <a:gd name="connsiteY21" fmla="*/ 99626 h 391476"/>
                    <a:gd name="connsiteX22" fmla="*/ 307821 w 391476"/>
                    <a:gd name="connsiteY22" fmla="*/ 120090 h 391476"/>
                    <a:gd name="connsiteX23" fmla="*/ 288247 w 391476"/>
                    <a:gd name="connsiteY23" fmla="*/ 98737 h 391476"/>
                    <a:gd name="connsiteX24" fmla="*/ 314938 w 391476"/>
                    <a:gd name="connsiteY24" fmla="*/ 43574 h 391476"/>
                    <a:gd name="connsiteX25" fmla="*/ 247320 w 391476"/>
                    <a:gd name="connsiteY25" fmla="*/ 10654 h 391476"/>
                    <a:gd name="connsiteX26" fmla="*/ 220628 w 391476"/>
                    <a:gd name="connsiteY26" fmla="*/ 65817 h 391476"/>
                    <a:gd name="connsiteX27" fmla="*/ 191267 w 391476"/>
                    <a:gd name="connsiteY27" fmla="*/ 64038 h 391476"/>
                    <a:gd name="connsiteX28" fmla="*/ 170804 w 391476"/>
                    <a:gd name="connsiteY28" fmla="*/ 6206 h 391476"/>
                    <a:gd name="connsiteX29" fmla="*/ 99626 w 391476"/>
                    <a:gd name="connsiteY29" fmla="*/ 31118 h 391476"/>
                    <a:gd name="connsiteX30" fmla="*/ 120090 w 391476"/>
                    <a:gd name="connsiteY30" fmla="*/ 88950 h 391476"/>
                    <a:gd name="connsiteX31" fmla="*/ 98737 w 391476"/>
                    <a:gd name="connsiteY31" fmla="*/ 108524 h 391476"/>
                    <a:gd name="connsiteX32" fmla="*/ 43574 w 391476"/>
                    <a:gd name="connsiteY32" fmla="*/ 81832 h 391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391476" h="391476">
                      <a:moveTo>
                        <a:pt x="43574" y="81832"/>
                      </a:moveTo>
                      <a:lnTo>
                        <a:pt x="10654" y="149451"/>
                      </a:lnTo>
                      <a:lnTo>
                        <a:pt x="65817" y="176142"/>
                      </a:lnTo>
                      <a:cubicBezTo>
                        <a:pt x="64038" y="185929"/>
                        <a:pt x="64038" y="195716"/>
                        <a:pt x="64038" y="205503"/>
                      </a:cubicBezTo>
                      <a:lnTo>
                        <a:pt x="6206" y="225966"/>
                      </a:lnTo>
                      <a:lnTo>
                        <a:pt x="31118" y="297144"/>
                      </a:lnTo>
                      <a:lnTo>
                        <a:pt x="88950" y="276680"/>
                      </a:lnTo>
                      <a:cubicBezTo>
                        <a:pt x="94288" y="284688"/>
                        <a:pt x="101406" y="291806"/>
                        <a:pt x="108524" y="298034"/>
                      </a:cubicBezTo>
                      <a:lnTo>
                        <a:pt x="81832" y="353196"/>
                      </a:lnTo>
                      <a:lnTo>
                        <a:pt x="149451" y="386116"/>
                      </a:lnTo>
                      <a:lnTo>
                        <a:pt x="176142" y="330953"/>
                      </a:lnTo>
                      <a:cubicBezTo>
                        <a:pt x="185929" y="332733"/>
                        <a:pt x="195716" y="332733"/>
                        <a:pt x="205503" y="332733"/>
                      </a:cubicBezTo>
                      <a:lnTo>
                        <a:pt x="225966" y="390565"/>
                      </a:lnTo>
                      <a:lnTo>
                        <a:pt x="297144" y="365652"/>
                      </a:lnTo>
                      <a:lnTo>
                        <a:pt x="276681" y="307821"/>
                      </a:lnTo>
                      <a:cubicBezTo>
                        <a:pt x="284688" y="302482"/>
                        <a:pt x="291806" y="295365"/>
                        <a:pt x="298034" y="288247"/>
                      </a:cubicBezTo>
                      <a:lnTo>
                        <a:pt x="353196" y="314938"/>
                      </a:lnTo>
                      <a:lnTo>
                        <a:pt x="386116" y="247320"/>
                      </a:lnTo>
                      <a:lnTo>
                        <a:pt x="330953" y="220628"/>
                      </a:lnTo>
                      <a:cubicBezTo>
                        <a:pt x="332733" y="210841"/>
                        <a:pt x="332733" y="201054"/>
                        <a:pt x="332733" y="191267"/>
                      </a:cubicBezTo>
                      <a:lnTo>
                        <a:pt x="390565" y="170804"/>
                      </a:lnTo>
                      <a:lnTo>
                        <a:pt x="365653" y="99626"/>
                      </a:lnTo>
                      <a:lnTo>
                        <a:pt x="307821" y="120090"/>
                      </a:lnTo>
                      <a:cubicBezTo>
                        <a:pt x="302482" y="112082"/>
                        <a:pt x="295365" y="104965"/>
                        <a:pt x="288247" y="98737"/>
                      </a:cubicBezTo>
                      <a:lnTo>
                        <a:pt x="314938" y="43574"/>
                      </a:lnTo>
                      <a:lnTo>
                        <a:pt x="247320" y="10654"/>
                      </a:lnTo>
                      <a:lnTo>
                        <a:pt x="220628" y="65817"/>
                      </a:lnTo>
                      <a:cubicBezTo>
                        <a:pt x="210841" y="64038"/>
                        <a:pt x="201054" y="64038"/>
                        <a:pt x="191267" y="64038"/>
                      </a:cubicBezTo>
                      <a:lnTo>
                        <a:pt x="170804" y="6206"/>
                      </a:lnTo>
                      <a:lnTo>
                        <a:pt x="99626" y="31118"/>
                      </a:lnTo>
                      <a:lnTo>
                        <a:pt x="120090" y="88950"/>
                      </a:lnTo>
                      <a:cubicBezTo>
                        <a:pt x="112082" y="94288"/>
                        <a:pt x="104965" y="101406"/>
                        <a:pt x="98737" y="108524"/>
                      </a:cubicBezTo>
                      <a:lnTo>
                        <a:pt x="43574" y="81832"/>
                      </a:lnTo>
                      <a:close/>
                    </a:path>
                  </a:pathLst>
                </a:custGeom>
                <a:solidFill>
                  <a:srgbClr val="1FF524"/>
                </a:solidFill>
                <a:ln w="8858" cap="flat">
                  <a:noFill/>
                  <a:prstDash val="solid"/>
                  <a:miter/>
                </a:ln>
              </p:spPr>
              <p:txBody>
                <a:bodyPr rtlCol="0" anchor="ctr"/>
                <a:lstStyle/>
                <a:p>
                  <a:pPr defTabSz="746602"/>
                  <a:endParaRPr lang="nl-NL" sz="6081" dirty="0">
                    <a:solidFill>
                      <a:srgbClr val="211F26"/>
                    </a:solidFill>
                    <a:latin typeface="Segoe UI Light"/>
                  </a:endParaRPr>
                </a:p>
              </p:txBody>
            </p:sp>
          </p:grpSp>
        </p:grpSp>
        <p:grpSp>
          <p:nvGrpSpPr>
            <p:cNvPr id="86" name="Groep 85">
              <a:extLst>
                <a:ext uri="{FF2B5EF4-FFF2-40B4-BE49-F238E27FC236}">
                  <a16:creationId xmlns:a16="http://schemas.microsoft.com/office/drawing/2014/main" id="{70D5797E-8FB8-4B4B-93AB-267B26E1FCF8}"/>
                </a:ext>
              </a:extLst>
            </p:cNvPr>
            <p:cNvGrpSpPr/>
            <p:nvPr userDrawn="1"/>
          </p:nvGrpSpPr>
          <p:grpSpPr>
            <a:xfrm>
              <a:off x="-3314820" y="3391746"/>
              <a:ext cx="1381246" cy="331361"/>
              <a:chOff x="-3314820" y="3391746"/>
              <a:chExt cx="1381246" cy="331361"/>
            </a:xfrm>
          </p:grpSpPr>
          <p:sp>
            <p:nvSpPr>
              <p:cNvPr id="115" name="Rechthoek 114">
                <a:extLst>
                  <a:ext uri="{FF2B5EF4-FFF2-40B4-BE49-F238E27FC236}">
                    <a16:creationId xmlns:a16="http://schemas.microsoft.com/office/drawing/2014/main" id="{BD3F3D1E-970D-40E2-9858-550FCEAAA1EC}"/>
                  </a:ext>
                </a:extLst>
              </p:cNvPr>
              <p:cNvSpPr/>
              <p:nvPr userDrawn="1"/>
            </p:nvSpPr>
            <p:spPr>
              <a:xfrm>
                <a:off x="-3314820" y="3391746"/>
                <a:ext cx="1381246" cy="272279"/>
              </a:xfrm>
              <a:prstGeom prst="rect">
                <a:avLst/>
              </a:prstGeom>
              <a:solidFill>
                <a:srgbClr val="FFFFFF"/>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116" name="Rechthoek 115">
                <a:extLst>
                  <a:ext uri="{FF2B5EF4-FFF2-40B4-BE49-F238E27FC236}">
                    <a16:creationId xmlns:a16="http://schemas.microsoft.com/office/drawing/2014/main" id="{AD43DA09-AE1D-42CC-BEC0-98CB9DBB010B}"/>
                  </a:ext>
                </a:extLst>
              </p:cNvPr>
              <p:cNvSpPr/>
              <p:nvPr userDrawn="1"/>
            </p:nvSpPr>
            <p:spPr>
              <a:xfrm>
                <a:off x="-3304719" y="3412899"/>
                <a:ext cx="1361619" cy="246608"/>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117" name="Tekstvak 116">
                <a:extLst>
                  <a:ext uri="{FF2B5EF4-FFF2-40B4-BE49-F238E27FC236}">
                    <a16:creationId xmlns:a16="http://schemas.microsoft.com/office/drawing/2014/main" id="{7D6DB409-FC01-4E12-8346-E56CD5C7372F}"/>
                  </a:ext>
                </a:extLst>
              </p:cNvPr>
              <p:cNvSpPr txBox="1"/>
              <p:nvPr userDrawn="1"/>
            </p:nvSpPr>
            <p:spPr>
              <a:xfrm>
                <a:off x="-3069820" y="3472995"/>
                <a:ext cx="1098515" cy="126416"/>
              </a:xfrm>
              <a:prstGeom prst="rect">
                <a:avLst/>
              </a:prstGeom>
              <a:noFill/>
            </p:spPr>
            <p:txBody>
              <a:bodyPr wrap="square" rtlCol="0" anchor="ctr">
                <a:noAutofit/>
              </a:bodyPr>
              <a:lstStyle/>
              <a:p>
                <a:pPr marL="0" algn="l" defTabSz="913134" rtl="0" eaLnBrk="1" latinLnBrk="0" hangingPunct="1">
                  <a:lnSpc>
                    <a:spcPct val="90000"/>
                  </a:lnSpc>
                  <a:spcBef>
                    <a:spcPts val="450"/>
                  </a:spcBef>
                  <a:spcAft>
                    <a:spcPts val="450"/>
                  </a:spcAft>
                </a:pPr>
                <a:r>
                  <a:rPr lang="nl-NL" sz="675" b="0" kern="1200" noProof="0" dirty="0">
                    <a:solidFill>
                      <a:srgbClr val="211F26"/>
                    </a:solidFill>
                    <a:latin typeface="Calibri" panose="020F0502020204030204" pitchFamily="34" charset="0"/>
                    <a:ea typeface="+mn-ea"/>
                    <a:cs typeface="Calibri" panose="020F0502020204030204" pitchFamily="34" charset="0"/>
                  </a:rPr>
                  <a:t>Vormopvulling</a:t>
                </a:r>
              </a:p>
            </p:txBody>
          </p:sp>
          <p:sp>
            <p:nvSpPr>
              <p:cNvPr id="118" name="Vrije vorm: vorm 117">
                <a:extLst>
                  <a:ext uri="{FF2B5EF4-FFF2-40B4-BE49-F238E27FC236}">
                    <a16:creationId xmlns:a16="http://schemas.microsoft.com/office/drawing/2014/main" id="{26E1ED8E-7674-4CD4-B6FF-0FBED816CBA7}"/>
                  </a:ext>
                </a:extLst>
              </p:cNvPr>
              <p:cNvSpPr/>
              <p:nvPr userDrawn="1"/>
            </p:nvSpPr>
            <p:spPr>
              <a:xfrm>
                <a:off x="-2241774" y="3543107"/>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450"/>
                  </a:spcBef>
                  <a:spcAft>
                    <a:spcPts val="450"/>
                  </a:spcAft>
                </a:pPr>
                <a:endParaRPr lang="nl-NL" sz="1200" cap="all" baseline="0" noProof="0" dirty="0">
                  <a:latin typeface="Calibri" panose="020F0502020204030204" pitchFamily="34" charset="0"/>
                  <a:cs typeface="Calibri" panose="020F0502020204030204" pitchFamily="34" charset="0"/>
                </a:endParaRPr>
              </a:p>
            </p:txBody>
          </p:sp>
          <p:grpSp>
            <p:nvGrpSpPr>
              <p:cNvPr id="119" name="Groep 118">
                <a:extLst>
                  <a:ext uri="{FF2B5EF4-FFF2-40B4-BE49-F238E27FC236}">
                    <a16:creationId xmlns:a16="http://schemas.microsoft.com/office/drawing/2014/main" id="{54B86CA0-178F-463F-B2B0-E9042B1FD10A}"/>
                  </a:ext>
                </a:extLst>
              </p:cNvPr>
              <p:cNvGrpSpPr/>
              <p:nvPr userDrawn="1"/>
            </p:nvGrpSpPr>
            <p:grpSpPr>
              <a:xfrm>
                <a:off x="-3243855" y="3446665"/>
                <a:ext cx="157453" cy="147831"/>
                <a:chOff x="-899320" y="3037554"/>
                <a:chExt cx="175977" cy="165227"/>
              </a:xfrm>
            </p:grpSpPr>
            <p:sp>
              <p:nvSpPr>
                <p:cNvPr id="121" name="Vrije vorm: vorm 120">
                  <a:extLst>
                    <a:ext uri="{FF2B5EF4-FFF2-40B4-BE49-F238E27FC236}">
                      <a16:creationId xmlns:a16="http://schemas.microsoft.com/office/drawing/2014/main" id="{EE21E5EF-6BF8-4A10-9DBE-ED826F92DD3F}"/>
                    </a:ext>
                  </a:extLst>
                </p:cNvPr>
                <p:cNvSpPr/>
                <p:nvPr userDrawn="1"/>
              </p:nvSpPr>
              <p:spPr>
                <a:xfrm>
                  <a:off x="-804124" y="3081338"/>
                  <a:ext cx="80781" cy="121443"/>
                </a:xfrm>
                <a:custGeom>
                  <a:avLst/>
                  <a:gdLst>
                    <a:gd name="connsiteX0" fmla="*/ 0 w 54768"/>
                    <a:gd name="connsiteY0" fmla="*/ 0 h 71437"/>
                    <a:gd name="connsiteX1" fmla="*/ 4762 w 54768"/>
                    <a:gd name="connsiteY1" fmla="*/ 71437 h 71437"/>
                    <a:gd name="connsiteX2" fmla="*/ 54768 w 54768"/>
                    <a:gd name="connsiteY2" fmla="*/ 4762 h 71437"/>
                    <a:gd name="connsiteX3" fmla="*/ 0 w 54768"/>
                    <a:gd name="connsiteY3" fmla="*/ 0 h 71437"/>
                    <a:gd name="connsiteX0" fmla="*/ 0 w 54768"/>
                    <a:gd name="connsiteY0" fmla="*/ 0 h 71437"/>
                    <a:gd name="connsiteX1" fmla="*/ 4762 w 54768"/>
                    <a:gd name="connsiteY1" fmla="*/ 71437 h 71437"/>
                    <a:gd name="connsiteX2" fmla="*/ 54768 w 54768"/>
                    <a:gd name="connsiteY2" fmla="*/ 4762 h 71437"/>
                    <a:gd name="connsiteX3" fmla="*/ 0 w 54768"/>
                    <a:gd name="connsiteY3" fmla="*/ 0 h 71437"/>
                    <a:gd name="connsiteX0" fmla="*/ 0 w 61912"/>
                    <a:gd name="connsiteY0" fmla="*/ 4763 h 76200"/>
                    <a:gd name="connsiteX1" fmla="*/ 4762 w 61912"/>
                    <a:gd name="connsiteY1" fmla="*/ 76200 h 76200"/>
                    <a:gd name="connsiteX2" fmla="*/ 61912 w 61912"/>
                    <a:gd name="connsiteY2" fmla="*/ 0 h 76200"/>
                    <a:gd name="connsiteX3" fmla="*/ 0 w 61912"/>
                    <a:gd name="connsiteY3" fmla="*/ 4763 h 76200"/>
                    <a:gd name="connsiteX0" fmla="*/ 0 w 61912"/>
                    <a:gd name="connsiteY0" fmla="*/ 50015 h 121452"/>
                    <a:gd name="connsiteX1" fmla="*/ 4762 w 61912"/>
                    <a:gd name="connsiteY1" fmla="*/ 121452 h 121452"/>
                    <a:gd name="connsiteX2" fmla="*/ 61912 w 61912"/>
                    <a:gd name="connsiteY2" fmla="*/ 45252 h 121452"/>
                    <a:gd name="connsiteX3" fmla="*/ 7143 w 61912"/>
                    <a:gd name="connsiteY3" fmla="*/ 9 h 121452"/>
                    <a:gd name="connsiteX4" fmla="*/ 0 w 61912"/>
                    <a:gd name="connsiteY4" fmla="*/ 50015 h 121452"/>
                    <a:gd name="connsiteX0" fmla="*/ 30217 w 92129"/>
                    <a:gd name="connsiteY0" fmla="*/ 50015 h 121452"/>
                    <a:gd name="connsiteX1" fmla="*/ 34979 w 92129"/>
                    <a:gd name="connsiteY1" fmla="*/ 121452 h 121452"/>
                    <a:gd name="connsiteX2" fmla="*/ 92129 w 92129"/>
                    <a:gd name="connsiteY2" fmla="*/ 45252 h 121452"/>
                    <a:gd name="connsiteX3" fmla="*/ 37360 w 92129"/>
                    <a:gd name="connsiteY3" fmla="*/ 9 h 121452"/>
                    <a:gd name="connsiteX4" fmla="*/ 30217 w 92129"/>
                    <a:gd name="connsiteY4" fmla="*/ 50015 h 121452"/>
                    <a:gd name="connsiteX0" fmla="*/ 30217 w 92129"/>
                    <a:gd name="connsiteY0" fmla="*/ 50006 h 121443"/>
                    <a:gd name="connsiteX1" fmla="*/ 34979 w 92129"/>
                    <a:gd name="connsiteY1" fmla="*/ 121443 h 121443"/>
                    <a:gd name="connsiteX2" fmla="*/ 92129 w 92129"/>
                    <a:gd name="connsiteY2" fmla="*/ 45243 h 121443"/>
                    <a:gd name="connsiteX3" fmla="*/ 37360 w 92129"/>
                    <a:gd name="connsiteY3" fmla="*/ 0 h 121443"/>
                    <a:gd name="connsiteX4" fmla="*/ 30217 w 92129"/>
                    <a:gd name="connsiteY4" fmla="*/ 50006 h 121443"/>
                    <a:gd name="connsiteX0" fmla="*/ 30217 w 92490"/>
                    <a:gd name="connsiteY0" fmla="*/ 50006 h 121443"/>
                    <a:gd name="connsiteX1" fmla="*/ 34979 w 92490"/>
                    <a:gd name="connsiteY1" fmla="*/ 121443 h 121443"/>
                    <a:gd name="connsiteX2" fmla="*/ 92129 w 92490"/>
                    <a:gd name="connsiteY2" fmla="*/ 45243 h 121443"/>
                    <a:gd name="connsiteX3" fmla="*/ 37360 w 92490"/>
                    <a:gd name="connsiteY3" fmla="*/ 0 h 121443"/>
                    <a:gd name="connsiteX4" fmla="*/ 30217 w 92490"/>
                    <a:gd name="connsiteY4" fmla="*/ 50006 h 121443"/>
                    <a:gd name="connsiteX0" fmla="*/ 30217 w 80781"/>
                    <a:gd name="connsiteY0" fmla="*/ 50006 h 121443"/>
                    <a:gd name="connsiteX1" fmla="*/ 34979 w 80781"/>
                    <a:gd name="connsiteY1" fmla="*/ 121443 h 121443"/>
                    <a:gd name="connsiteX2" fmla="*/ 80222 w 80781"/>
                    <a:gd name="connsiteY2" fmla="*/ 52387 h 121443"/>
                    <a:gd name="connsiteX3" fmla="*/ 37360 w 80781"/>
                    <a:gd name="connsiteY3" fmla="*/ 0 h 121443"/>
                    <a:gd name="connsiteX4" fmla="*/ 30217 w 80781"/>
                    <a:gd name="connsiteY4" fmla="*/ 50006 h 1214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781" h="121443">
                      <a:moveTo>
                        <a:pt x="30217" y="50006"/>
                      </a:moveTo>
                      <a:lnTo>
                        <a:pt x="34979" y="121443"/>
                      </a:lnTo>
                      <a:lnTo>
                        <a:pt x="80222" y="52387"/>
                      </a:lnTo>
                      <a:cubicBezTo>
                        <a:pt x="84191" y="29368"/>
                        <a:pt x="66729" y="1588"/>
                        <a:pt x="37360" y="0"/>
                      </a:cubicBezTo>
                      <a:cubicBezTo>
                        <a:pt x="-43602" y="21431"/>
                        <a:pt x="32598" y="33337"/>
                        <a:pt x="30217" y="50006"/>
                      </a:cubicBezTo>
                      <a:close/>
                    </a:path>
                  </a:pathLst>
                </a:custGeom>
                <a:solidFill>
                  <a:srgbClr val="366FA8"/>
                </a:solidFill>
                <a:ln w="12700" cap="flat" cmpd="sng" algn="ctr">
                  <a:noFill/>
                  <a:prstDash val="solid"/>
                  <a:miter lim="800000"/>
                </a:ln>
                <a:effectLst/>
              </p:spPr>
              <p:txBody>
                <a:bodyPr rot="0" spcFirstLastPara="0" vert="horz" wrap="square" lIns="0" tIns="0" rIns="0" bIns="0" numCol="1" spcCol="0" rtlCol="0" fromWordArt="0" anchor="ctr" anchorCtr="0" forceAA="0" compatLnSpc="1">
                  <a:prstTxWarp prst="textNoShape">
                    <a:avLst/>
                  </a:prstTxWarp>
                  <a:noAutofit/>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nl-NL" sz="675" b="1" i="0" u="none" strike="noStrike" kern="0" cap="none" spc="0" normalizeH="0" baseline="0" noProof="0" dirty="0">
                    <a:ln>
                      <a:noFill/>
                    </a:ln>
                    <a:solidFill>
                      <a:prstClr val="black"/>
                    </a:solidFill>
                    <a:effectLst/>
                    <a:uLnTx/>
                    <a:uFillTx/>
                    <a:latin typeface="Segoe UI Light"/>
                    <a:ea typeface="+mn-ea"/>
                    <a:cs typeface="+mn-cs"/>
                  </a:endParaRPr>
                </a:p>
              </p:txBody>
            </p:sp>
            <p:sp>
              <p:nvSpPr>
                <p:cNvPr id="122" name="Rechthoek: afgeronde hoeken 121">
                  <a:extLst>
                    <a:ext uri="{FF2B5EF4-FFF2-40B4-BE49-F238E27FC236}">
                      <a16:creationId xmlns:a16="http://schemas.microsoft.com/office/drawing/2014/main" id="{85E6C5D4-2E7F-4313-9A79-E33666BE15CA}"/>
                    </a:ext>
                  </a:extLst>
                </p:cNvPr>
                <p:cNvSpPr/>
                <p:nvPr userDrawn="1"/>
              </p:nvSpPr>
              <p:spPr>
                <a:xfrm rot="2903873">
                  <a:off x="-887744" y="3085651"/>
                  <a:ext cx="99751" cy="122903"/>
                </a:xfrm>
                <a:prstGeom prst="roundRect">
                  <a:avLst>
                    <a:gd name="adj" fmla="val 2911"/>
                  </a:avLst>
                </a:prstGeom>
                <a:solidFill>
                  <a:sysClr val="window" lastClr="FFFFFF"/>
                </a:solidFill>
                <a:ln w="12700" cap="flat" cmpd="sng" algn="ctr">
                  <a:solidFill>
                    <a:srgbClr val="818181"/>
                  </a:solidFill>
                  <a:prstDash val="solid"/>
                  <a:miter lim="800000"/>
                </a:ln>
                <a:effectLst/>
              </p:spPr>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marL="0" marR="0" lvl="0" indent="0" defTabSz="685800" eaLnBrk="1" fontAlgn="auto" latinLnBrk="0" hangingPunct="1">
                    <a:lnSpc>
                      <a:spcPct val="90000"/>
                    </a:lnSpc>
                    <a:spcBef>
                      <a:spcPts val="450"/>
                    </a:spcBef>
                    <a:spcAft>
                      <a:spcPts val="450"/>
                    </a:spcAft>
                    <a:buClrTx/>
                    <a:buSzTx/>
                    <a:buFontTx/>
                    <a:buNone/>
                    <a:tabLst/>
                    <a:defRPr/>
                  </a:pPr>
                  <a:endParaRPr kumimoji="0" lang="nl-NL" sz="525"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123" name="Vrije vorm: vorm 122">
                  <a:extLst>
                    <a:ext uri="{FF2B5EF4-FFF2-40B4-BE49-F238E27FC236}">
                      <a16:creationId xmlns:a16="http://schemas.microsoft.com/office/drawing/2014/main" id="{25F354DE-91F3-4682-AB56-BC8F776F1B8B}"/>
                    </a:ext>
                  </a:extLst>
                </p:cNvPr>
                <p:cNvSpPr/>
                <p:nvPr userDrawn="1"/>
              </p:nvSpPr>
              <p:spPr>
                <a:xfrm>
                  <a:off x="-894646" y="3037554"/>
                  <a:ext cx="64753" cy="85767"/>
                </a:xfrm>
                <a:custGeom>
                  <a:avLst/>
                  <a:gdLst>
                    <a:gd name="connsiteX0" fmla="*/ 0 w 52388"/>
                    <a:gd name="connsiteY0" fmla="*/ 76203 h 76203"/>
                    <a:gd name="connsiteX1" fmla="*/ 26194 w 52388"/>
                    <a:gd name="connsiteY1" fmla="*/ 3 h 76203"/>
                    <a:gd name="connsiteX2" fmla="*/ 52388 w 52388"/>
                    <a:gd name="connsiteY2" fmla="*/ 73822 h 76203"/>
                    <a:gd name="connsiteX0" fmla="*/ 0 w 52388"/>
                    <a:gd name="connsiteY0" fmla="*/ 76203 h 76203"/>
                    <a:gd name="connsiteX1" fmla="*/ 26194 w 52388"/>
                    <a:gd name="connsiteY1" fmla="*/ 3 h 76203"/>
                    <a:gd name="connsiteX2" fmla="*/ 52388 w 52388"/>
                    <a:gd name="connsiteY2" fmla="*/ 73822 h 76203"/>
                    <a:gd name="connsiteX0" fmla="*/ 0 w 46443"/>
                    <a:gd name="connsiteY0" fmla="*/ 78387 h 78387"/>
                    <a:gd name="connsiteX1" fmla="*/ 20249 w 46443"/>
                    <a:gd name="connsiteY1" fmla="*/ 11 h 78387"/>
                    <a:gd name="connsiteX2" fmla="*/ 46443 w 46443"/>
                    <a:gd name="connsiteY2" fmla="*/ 73830 h 78387"/>
                    <a:gd name="connsiteX0" fmla="*/ 135 w 46578"/>
                    <a:gd name="connsiteY0" fmla="*/ 78387 h 78387"/>
                    <a:gd name="connsiteX1" fmla="*/ 20384 w 46578"/>
                    <a:gd name="connsiteY1" fmla="*/ 11 h 78387"/>
                    <a:gd name="connsiteX2" fmla="*/ 46578 w 46578"/>
                    <a:gd name="connsiteY2" fmla="*/ 73830 h 78387"/>
                    <a:gd name="connsiteX0" fmla="*/ 295 w 46738"/>
                    <a:gd name="connsiteY0" fmla="*/ 78387 h 78387"/>
                    <a:gd name="connsiteX1" fmla="*/ 20544 w 46738"/>
                    <a:gd name="connsiteY1" fmla="*/ 11 h 78387"/>
                    <a:gd name="connsiteX2" fmla="*/ 46738 w 46738"/>
                    <a:gd name="connsiteY2" fmla="*/ 73830 h 78387"/>
                    <a:gd name="connsiteX0" fmla="*/ 127 w 39137"/>
                    <a:gd name="connsiteY0" fmla="*/ 78452 h 78452"/>
                    <a:gd name="connsiteX1" fmla="*/ 20376 w 39137"/>
                    <a:gd name="connsiteY1" fmla="*/ 76 h 78452"/>
                    <a:gd name="connsiteX2" fmla="*/ 39137 w 39137"/>
                    <a:gd name="connsiteY2" fmla="*/ 67366 h 78452"/>
                    <a:gd name="connsiteX0" fmla="*/ 127 w 39933"/>
                    <a:gd name="connsiteY0" fmla="*/ 78470 h 78470"/>
                    <a:gd name="connsiteX1" fmla="*/ 20376 w 39933"/>
                    <a:gd name="connsiteY1" fmla="*/ 94 h 78470"/>
                    <a:gd name="connsiteX2" fmla="*/ 39137 w 39933"/>
                    <a:gd name="connsiteY2" fmla="*/ 67384 h 78470"/>
                    <a:gd name="connsiteX0" fmla="*/ 219 w 40422"/>
                    <a:gd name="connsiteY0" fmla="*/ 78381 h 78381"/>
                    <a:gd name="connsiteX1" fmla="*/ 20468 w 40422"/>
                    <a:gd name="connsiteY1" fmla="*/ 5 h 78381"/>
                    <a:gd name="connsiteX2" fmla="*/ 39229 w 40422"/>
                    <a:gd name="connsiteY2" fmla="*/ 67295 h 78381"/>
                  </a:gdLst>
                  <a:ahLst/>
                  <a:cxnLst>
                    <a:cxn ang="0">
                      <a:pos x="connsiteX0" y="connsiteY0"/>
                    </a:cxn>
                    <a:cxn ang="0">
                      <a:pos x="connsiteX1" y="connsiteY1"/>
                    </a:cxn>
                    <a:cxn ang="0">
                      <a:pos x="connsiteX2" y="connsiteY2"/>
                    </a:cxn>
                  </a:cxnLst>
                  <a:rect l="l" t="t" r="r" b="b"/>
                  <a:pathLst>
                    <a:path w="40422" h="78381">
                      <a:moveTo>
                        <a:pt x="219" y="78381"/>
                      </a:moveTo>
                      <a:cubicBezTo>
                        <a:pt x="-1454" y="18717"/>
                        <a:pt x="6534" y="-324"/>
                        <a:pt x="20468" y="5"/>
                      </a:cubicBezTo>
                      <a:cubicBezTo>
                        <a:pt x="34402" y="334"/>
                        <a:pt x="43874" y="23658"/>
                        <a:pt x="39229" y="67295"/>
                      </a:cubicBezTo>
                    </a:path>
                  </a:pathLst>
                </a:custGeom>
                <a:noFill/>
                <a:ln w="12700" cap="flat" cmpd="sng" algn="ctr">
                  <a:solidFill>
                    <a:srgbClr val="818181"/>
                  </a:solidFill>
                  <a:prstDash val="solid"/>
                  <a:miter lim="800000"/>
                </a:ln>
                <a:effectLst/>
              </p:spPr>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marL="0" marR="0" lvl="0" indent="0" defTabSz="685800" eaLnBrk="1" fontAlgn="auto" latinLnBrk="0" hangingPunct="1">
                    <a:lnSpc>
                      <a:spcPct val="90000"/>
                    </a:lnSpc>
                    <a:spcBef>
                      <a:spcPts val="450"/>
                    </a:spcBef>
                    <a:spcAft>
                      <a:spcPts val="450"/>
                    </a:spcAft>
                    <a:buClrTx/>
                    <a:buSzTx/>
                    <a:buFontTx/>
                    <a:buNone/>
                    <a:tabLst/>
                    <a:defRPr/>
                  </a:pPr>
                  <a:endParaRPr kumimoji="0" lang="nl-NL" sz="525"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grpSp>
          <p:sp>
            <p:nvSpPr>
              <p:cNvPr id="120" name="Gelijkbenige driehoek 119">
                <a:extLst>
                  <a:ext uri="{FF2B5EF4-FFF2-40B4-BE49-F238E27FC236}">
                    <a16:creationId xmlns:a16="http://schemas.microsoft.com/office/drawing/2014/main" id="{0C299716-9274-4694-A9C0-70A8506318FA}"/>
                  </a:ext>
                </a:extLst>
              </p:cNvPr>
              <p:cNvSpPr/>
              <p:nvPr userDrawn="1"/>
            </p:nvSpPr>
            <p:spPr>
              <a:xfrm rot="10800000">
                <a:off x="-2162266" y="3519194"/>
                <a:ext cx="94890" cy="50291"/>
              </a:xfrm>
              <a:prstGeom prst="triangle">
                <a:avLst/>
              </a:prstGeom>
              <a:solidFill>
                <a:sysClr val="windowText" lastClr="000000"/>
              </a:solidFill>
              <a:ln w="12700" cap="flat" cmpd="sng" algn="ctr">
                <a:noFill/>
                <a:prstDash val="solid"/>
                <a:miter lim="800000"/>
              </a:ln>
              <a:effectLst/>
            </p:spPr>
            <p:txBody>
              <a:bodyPr lIns="144000" tIns="144000" rIns="144000" bIns="14400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dirty="0" err="1">
                  <a:ln>
                    <a:noFill/>
                  </a:ln>
                  <a:solidFill>
                    <a:prstClr val="white"/>
                  </a:solidFill>
                  <a:effectLst/>
                  <a:uLnTx/>
                  <a:uFillTx/>
                  <a:latin typeface="Segoe UI Light"/>
                  <a:ea typeface="+mn-ea"/>
                  <a:cs typeface="+mn-cs"/>
                </a:endParaRPr>
              </a:p>
            </p:txBody>
          </p:sp>
        </p:grpSp>
        <p:sp>
          <p:nvSpPr>
            <p:cNvPr id="87" name="Ovaal 86">
              <a:extLst>
                <a:ext uri="{FF2B5EF4-FFF2-40B4-BE49-F238E27FC236}">
                  <a16:creationId xmlns:a16="http://schemas.microsoft.com/office/drawing/2014/main" id="{27514B32-A45B-433F-9525-1737825D8529}"/>
                </a:ext>
              </a:extLst>
            </p:cNvPr>
            <p:cNvSpPr/>
            <p:nvPr userDrawn="1"/>
          </p:nvSpPr>
          <p:spPr>
            <a:xfrm>
              <a:off x="-3603587" y="391614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88" name="Rechthoek 87">
              <a:extLst>
                <a:ext uri="{FF2B5EF4-FFF2-40B4-BE49-F238E27FC236}">
                  <a16:creationId xmlns:a16="http://schemas.microsoft.com/office/drawing/2014/main" id="{646AC149-B53A-4ACB-AA15-A0864E3DB663}"/>
                </a:ext>
              </a:extLst>
            </p:cNvPr>
            <p:cNvSpPr/>
            <p:nvPr userDrawn="1"/>
          </p:nvSpPr>
          <p:spPr>
            <a:xfrm>
              <a:off x="-3319415" y="3916145"/>
              <a:ext cx="2944682" cy="326338"/>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Kies één van de themakleuren uit het ingestelde kleurenpallet.</a:t>
              </a:r>
            </a:p>
          </p:txBody>
        </p:sp>
        <p:grpSp>
          <p:nvGrpSpPr>
            <p:cNvPr id="89" name="Groep 88">
              <a:extLst>
                <a:ext uri="{FF2B5EF4-FFF2-40B4-BE49-F238E27FC236}">
                  <a16:creationId xmlns:a16="http://schemas.microsoft.com/office/drawing/2014/main" id="{A03CC92D-9511-4F02-AC6C-17AB2F2A5E62}"/>
                </a:ext>
              </a:extLst>
            </p:cNvPr>
            <p:cNvGrpSpPr/>
            <p:nvPr userDrawn="1"/>
          </p:nvGrpSpPr>
          <p:grpSpPr>
            <a:xfrm>
              <a:off x="-3333646" y="4635104"/>
              <a:ext cx="2012897" cy="490702"/>
              <a:chOff x="12731803" y="3562552"/>
              <a:chExt cx="2012897" cy="490702"/>
            </a:xfrm>
          </p:grpSpPr>
          <p:sp>
            <p:nvSpPr>
              <p:cNvPr id="100" name="Rechthoek 99">
                <a:extLst>
                  <a:ext uri="{FF2B5EF4-FFF2-40B4-BE49-F238E27FC236}">
                    <a16:creationId xmlns:a16="http://schemas.microsoft.com/office/drawing/2014/main" id="{F1671A61-FBB1-40DE-9C8F-E7EA566B715D}"/>
                  </a:ext>
                </a:extLst>
              </p:cNvPr>
              <p:cNvSpPr/>
              <p:nvPr userDrawn="1"/>
            </p:nvSpPr>
            <p:spPr>
              <a:xfrm>
                <a:off x="12747554" y="3562552"/>
                <a:ext cx="1997146" cy="490702"/>
              </a:xfrm>
              <a:prstGeom prst="rect">
                <a:avLst/>
              </a:prstGeom>
              <a:solidFill>
                <a:sysClr val="window" lastClr="FFFFFF"/>
              </a:solidFill>
              <a:ln w="12700" cap="flat" cmpd="sng" algn="ctr">
                <a:solidFill>
                  <a:srgbClr val="D1D1D1"/>
                </a:solidFill>
                <a:prstDash val="solid"/>
                <a:miter lim="800000"/>
              </a:ln>
              <a:effectLst/>
            </p:spPr>
            <p:txBody>
              <a:bodyPr rot="0" spcFirstLastPara="0" vert="horz" wrap="square" lIns="108000" tIns="0" rIns="0" bIns="0" numCol="1" spcCol="0" rtlCol="0" fromWordArt="0" anchor="ctr" anchorCtr="0" forceAA="0" compatLnSpc="1">
                <a:prstTxWarp prst="textNoShape">
                  <a:avLst/>
                </a:prstTxWarp>
                <a:noAutofit/>
              </a:bodyPr>
              <a:lstStyle/>
              <a:p>
                <a:pPr marL="0" marR="0" lvl="0" indent="0" defTabSz="685800" eaLnBrk="1" fontAlgn="auto" latinLnBrk="0" hangingPunct="1">
                  <a:lnSpc>
                    <a:spcPct val="90000"/>
                  </a:lnSpc>
                  <a:spcBef>
                    <a:spcPts val="450"/>
                  </a:spcBef>
                  <a:spcAft>
                    <a:spcPts val="450"/>
                  </a:spcAft>
                  <a:buClrTx/>
                  <a:buSzTx/>
                  <a:buFontTx/>
                  <a:buNone/>
                  <a:tabLst/>
                  <a:defRPr/>
                </a:pPr>
                <a:endParaRPr kumimoji="0" lang="nl-NL" sz="450" b="0" i="0" u="none" strike="noStrike" kern="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101" name="Rechthoek 100">
                <a:extLst>
                  <a:ext uri="{FF2B5EF4-FFF2-40B4-BE49-F238E27FC236}">
                    <a16:creationId xmlns:a16="http://schemas.microsoft.com/office/drawing/2014/main" id="{54CAB525-11BA-412F-BD49-07CD1CFFF4C3}"/>
                  </a:ext>
                </a:extLst>
              </p:cNvPr>
              <p:cNvSpPr/>
              <p:nvPr userDrawn="1"/>
            </p:nvSpPr>
            <p:spPr>
              <a:xfrm>
                <a:off x="12766168" y="3578469"/>
                <a:ext cx="1965344" cy="254977"/>
              </a:xfrm>
              <a:prstGeom prst="rect">
                <a:avLst/>
              </a:prstGeom>
              <a:solidFill>
                <a:srgbClr val="EBEBEB"/>
              </a:solidFill>
              <a:ln w="12700" cap="flat" cmpd="sng" algn="ctr">
                <a:noFill/>
                <a:prstDash val="solid"/>
                <a:miter lim="800000"/>
              </a:ln>
              <a:effectLst/>
            </p:spPr>
            <p:txBody>
              <a:bodyPr lIns="144000" tIns="144000" rIns="144000" bIns="14400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dirty="0" err="1">
                  <a:ln>
                    <a:noFill/>
                  </a:ln>
                  <a:solidFill>
                    <a:prstClr val="white"/>
                  </a:solidFill>
                  <a:effectLst/>
                  <a:uLnTx/>
                  <a:uFillTx/>
                  <a:latin typeface="Segoe UI Light"/>
                  <a:ea typeface="+mn-ea"/>
                  <a:cs typeface="+mn-cs"/>
                </a:endParaRPr>
              </a:p>
            </p:txBody>
          </p:sp>
          <p:sp>
            <p:nvSpPr>
              <p:cNvPr id="102" name="Tekstvak 101">
                <a:extLst>
                  <a:ext uri="{FF2B5EF4-FFF2-40B4-BE49-F238E27FC236}">
                    <a16:creationId xmlns:a16="http://schemas.microsoft.com/office/drawing/2014/main" id="{EFB9E378-AD84-4368-8975-B062C29B2E22}"/>
                  </a:ext>
                </a:extLst>
              </p:cNvPr>
              <p:cNvSpPr txBox="1"/>
              <p:nvPr userDrawn="1"/>
            </p:nvSpPr>
            <p:spPr>
              <a:xfrm>
                <a:off x="12731803" y="3591461"/>
                <a:ext cx="1052978" cy="247760"/>
              </a:xfrm>
              <a:prstGeom prst="rect">
                <a:avLst/>
              </a:prstGeom>
              <a:noFill/>
            </p:spPr>
            <p:txBody>
              <a:bodyPr wrap="square" rtlCol="0">
                <a:spAutoFit/>
              </a:bodyPr>
              <a:lstStyle/>
              <a:p>
                <a:pPr marL="0" marR="0" lvl="0" indent="0" algn="l" defTabSz="913134" rtl="0" eaLnBrk="1" fontAlgn="auto" latinLnBrk="0" hangingPunct="1">
                  <a:lnSpc>
                    <a:spcPct val="90000"/>
                  </a:lnSpc>
                  <a:spcBef>
                    <a:spcPts val="450"/>
                  </a:spcBef>
                  <a:spcAft>
                    <a:spcPts val="450"/>
                  </a:spcAft>
                  <a:buClrTx/>
                  <a:buSzTx/>
                  <a:buFontTx/>
                  <a:buNone/>
                  <a:tabLst/>
                  <a:defRPr/>
                </a:pPr>
                <a:r>
                  <a:rPr lang="nl-NL" sz="675" b="1" kern="1200" noProof="0" dirty="0">
                    <a:solidFill>
                      <a:srgbClr val="211F26"/>
                    </a:solidFill>
                    <a:latin typeface="Calibri" panose="020F0502020204030204" pitchFamily="34" charset="0"/>
                    <a:ea typeface="+mn-ea"/>
                    <a:cs typeface="Calibri" panose="020F0502020204030204" pitchFamily="34" charset="0"/>
                  </a:rPr>
                  <a:t>Themakleuren</a:t>
                </a:r>
              </a:p>
            </p:txBody>
          </p:sp>
          <p:sp>
            <p:nvSpPr>
              <p:cNvPr id="103" name="Rechthoek 102">
                <a:extLst>
                  <a:ext uri="{FF2B5EF4-FFF2-40B4-BE49-F238E27FC236}">
                    <a16:creationId xmlns:a16="http://schemas.microsoft.com/office/drawing/2014/main" id="{436565E3-0757-4D7A-A12A-DA5C346E8278}"/>
                  </a:ext>
                </a:extLst>
              </p:cNvPr>
              <p:cNvSpPr/>
              <p:nvPr userDrawn="1"/>
            </p:nvSpPr>
            <p:spPr>
              <a:xfrm>
                <a:off x="12814699" y="3874304"/>
                <a:ext cx="136620" cy="136620"/>
              </a:xfrm>
              <a:prstGeom prst="rect">
                <a:avLst/>
              </a:prstGeom>
              <a:solidFill>
                <a:sysClr val="window" lastClr="FFFFFF"/>
              </a:solidFill>
              <a:ln w="12700" cap="flat" cmpd="sng" algn="ctr">
                <a:solidFill>
                  <a:srgbClr val="EBEBEB"/>
                </a:solidFill>
                <a:prstDash val="solid"/>
                <a:miter lim="800000"/>
              </a:ln>
              <a:effectLst/>
            </p:spPr>
            <p:txBody>
              <a:bodyPr lIns="144000" tIns="144000" rIns="144000" bIns="14400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dirty="0" err="1">
                  <a:ln>
                    <a:noFill/>
                  </a:ln>
                  <a:solidFill>
                    <a:prstClr val="white"/>
                  </a:solidFill>
                  <a:effectLst/>
                  <a:uLnTx/>
                  <a:uFillTx/>
                  <a:latin typeface="Segoe UI Light"/>
                  <a:ea typeface="+mn-ea"/>
                  <a:cs typeface="+mn-cs"/>
                </a:endParaRPr>
              </a:p>
            </p:txBody>
          </p:sp>
          <p:sp>
            <p:nvSpPr>
              <p:cNvPr id="104" name="Rechthoek 103">
                <a:extLst>
                  <a:ext uri="{FF2B5EF4-FFF2-40B4-BE49-F238E27FC236}">
                    <a16:creationId xmlns:a16="http://schemas.microsoft.com/office/drawing/2014/main" id="{6BD894DA-994E-4300-AE93-4291055462D8}"/>
                  </a:ext>
                </a:extLst>
              </p:cNvPr>
              <p:cNvSpPr/>
              <p:nvPr userDrawn="1"/>
            </p:nvSpPr>
            <p:spPr>
              <a:xfrm>
                <a:off x="13007154" y="3870040"/>
                <a:ext cx="136620" cy="136620"/>
              </a:xfrm>
              <a:prstGeom prst="rect">
                <a:avLst/>
              </a:prstGeom>
              <a:solidFill>
                <a:sysClr val="windowText" lastClr="000000"/>
              </a:solidFill>
              <a:ln w="12700" cap="flat" cmpd="sng" algn="ctr">
                <a:solidFill>
                  <a:srgbClr val="EBEBEB"/>
                </a:solidFill>
                <a:prstDash val="solid"/>
                <a:miter lim="800000"/>
              </a:ln>
              <a:effectLst/>
            </p:spPr>
            <p:txBody>
              <a:bodyPr lIns="144000" tIns="144000" rIns="144000" bIns="14400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dirty="0" err="1">
                  <a:ln>
                    <a:noFill/>
                  </a:ln>
                  <a:solidFill>
                    <a:prstClr val="white"/>
                  </a:solidFill>
                  <a:effectLst/>
                  <a:uLnTx/>
                  <a:uFillTx/>
                  <a:latin typeface="Segoe UI Light"/>
                  <a:ea typeface="+mn-ea"/>
                  <a:cs typeface="+mn-cs"/>
                </a:endParaRPr>
              </a:p>
            </p:txBody>
          </p:sp>
          <p:sp>
            <p:nvSpPr>
              <p:cNvPr id="105" name="Rechthoek 104">
                <a:extLst>
                  <a:ext uri="{FF2B5EF4-FFF2-40B4-BE49-F238E27FC236}">
                    <a16:creationId xmlns:a16="http://schemas.microsoft.com/office/drawing/2014/main" id="{853142CE-BECE-494C-B334-CB627438040B}"/>
                  </a:ext>
                </a:extLst>
              </p:cNvPr>
              <p:cNvSpPr/>
              <p:nvPr userDrawn="1"/>
            </p:nvSpPr>
            <p:spPr>
              <a:xfrm>
                <a:off x="13199609" y="3870040"/>
                <a:ext cx="136620" cy="136620"/>
              </a:xfrm>
              <a:prstGeom prst="rect">
                <a:avLst/>
              </a:prstGeom>
              <a:solidFill>
                <a:schemeClr val="bg2"/>
              </a:solidFill>
              <a:ln w="12700" cap="flat" cmpd="sng" algn="ctr">
                <a:solidFill>
                  <a:srgbClr val="EBEBEB"/>
                </a:solidFill>
                <a:prstDash val="solid"/>
                <a:miter lim="800000"/>
              </a:ln>
              <a:effectLst/>
            </p:spPr>
            <p:txBody>
              <a:bodyPr lIns="144000" tIns="144000" rIns="144000" bIns="14400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dirty="0" err="1">
                  <a:ln>
                    <a:noFill/>
                  </a:ln>
                  <a:solidFill>
                    <a:prstClr val="white"/>
                  </a:solidFill>
                  <a:effectLst/>
                  <a:uLnTx/>
                  <a:uFillTx/>
                  <a:latin typeface="Segoe UI Light"/>
                  <a:ea typeface="+mn-ea"/>
                  <a:cs typeface="+mn-cs"/>
                </a:endParaRPr>
              </a:p>
            </p:txBody>
          </p:sp>
          <p:sp>
            <p:nvSpPr>
              <p:cNvPr id="106" name="Rechthoek 105">
                <a:extLst>
                  <a:ext uri="{FF2B5EF4-FFF2-40B4-BE49-F238E27FC236}">
                    <a16:creationId xmlns:a16="http://schemas.microsoft.com/office/drawing/2014/main" id="{7F1A459C-035E-48E7-ABD4-24B81B15ACE3}"/>
                  </a:ext>
                </a:extLst>
              </p:cNvPr>
              <p:cNvSpPr/>
              <p:nvPr userDrawn="1"/>
            </p:nvSpPr>
            <p:spPr>
              <a:xfrm>
                <a:off x="13392064" y="3870040"/>
                <a:ext cx="136620" cy="136620"/>
              </a:xfrm>
              <a:prstGeom prst="rect">
                <a:avLst/>
              </a:prstGeom>
              <a:solidFill>
                <a:schemeClr val="tx2"/>
              </a:solidFill>
              <a:ln w="12700" cap="flat" cmpd="sng" algn="ctr">
                <a:solidFill>
                  <a:srgbClr val="EBEBEB"/>
                </a:solidFill>
                <a:prstDash val="solid"/>
                <a:miter lim="800000"/>
              </a:ln>
              <a:effectLst/>
            </p:spPr>
            <p:txBody>
              <a:bodyPr lIns="144000" tIns="144000" rIns="144000" bIns="14400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dirty="0" err="1">
                  <a:ln>
                    <a:noFill/>
                  </a:ln>
                  <a:solidFill>
                    <a:prstClr val="white"/>
                  </a:solidFill>
                  <a:effectLst/>
                  <a:uLnTx/>
                  <a:uFillTx/>
                  <a:latin typeface="Segoe UI Light"/>
                  <a:ea typeface="+mn-ea"/>
                  <a:cs typeface="+mn-cs"/>
                </a:endParaRPr>
              </a:p>
            </p:txBody>
          </p:sp>
          <p:sp>
            <p:nvSpPr>
              <p:cNvPr id="107" name="Rechthoek 106">
                <a:extLst>
                  <a:ext uri="{FF2B5EF4-FFF2-40B4-BE49-F238E27FC236}">
                    <a16:creationId xmlns:a16="http://schemas.microsoft.com/office/drawing/2014/main" id="{2D3BDE10-2D26-4B5D-BA3E-336CFBCBA1C5}"/>
                  </a:ext>
                </a:extLst>
              </p:cNvPr>
              <p:cNvSpPr/>
              <p:nvPr userDrawn="1"/>
            </p:nvSpPr>
            <p:spPr>
              <a:xfrm>
                <a:off x="13776974" y="3870040"/>
                <a:ext cx="136620" cy="136620"/>
              </a:xfrm>
              <a:prstGeom prst="rect">
                <a:avLst/>
              </a:prstGeom>
              <a:solidFill>
                <a:schemeClr val="accent2"/>
              </a:solidFill>
              <a:ln w="12700" cap="flat" cmpd="sng" algn="ctr">
                <a:solidFill>
                  <a:srgbClr val="EBEBEB"/>
                </a:solidFill>
                <a:prstDash val="solid"/>
                <a:miter lim="800000"/>
              </a:ln>
              <a:effectLst/>
            </p:spPr>
            <p:txBody>
              <a:bodyPr lIns="144000" tIns="144000" rIns="144000" bIns="14400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dirty="0" err="1">
                  <a:ln>
                    <a:noFill/>
                  </a:ln>
                  <a:solidFill>
                    <a:prstClr val="white"/>
                  </a:solidFill>
                  <a:effectLst/>
                  <a:uLnTx/>
                  <a:uFillTx/>
                  <a:latin typeface="Segoe UI Light"/>
                  <a:ea typeface="+mn-ea"/>
                  <a:cs typeface="+mn-cs"/>
                </a:endParaRPr>
              </a:p>
            </p:txBody>
          </p:sp>
          <p:sp>
            <p:nvSpPr>
              <p:cNvPr id="108" name="Rechthoek 107">
                <a:extLst>
                  <a:ext uri="{FF2B5EF4-FFF2-40B4-BE49-F238E27FC236}">
                    <a16:creationId xmlns:a16="http://schemas.microsoft.com/office/drawing/2014/main" id="{0EFF684A-6317-4B8C-98BA-29FBC56DCB94}"/>
                  </a:ext>
                </a:extLst>
              </p:cNvPr>
              <p:cNvSpPr/>
              <p:nvPr userDrawn="1"/>
            </p:nvSpPr>
            <p:spPr>
              <a:xfrm>
                <a:off x="13969429" y="3870040"/>
                <a:ext cx="136620" cy="136620"/>
              </a:xfrm>
              <a:prstGeom prst="rect">
                <a:avLst/>
              </a:prstGeom>
              <a:solidFill>
                <a:schemeClr val="accent3"/>
              </a:solidFill>
              <a:ln w="12700" cap="flat" cmpd="sng" algn="ctr">
                <a:solidFill>
                  <a:srgbClr val="EBEBEB"/>
                </a:solidFill>
                <a:prstDash val="solid"/>
                <a:miter lim="800000"/>
              </a:ln>
              <a:effectLst/>
            </p:spPr>
            <p:txBody>
              <a:bodyPr lIns="144000" tIns="144000" rIns="144000" bIns="14400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dirty="0" err="1">
                  <a:ln>
                    <a:noFill/>
                  </a:ln>
                  <a:solidFill>
                    <a:prstClr val="white"/>
                  </a:solidFill>
                  <a:effectLst/>
                  <a:uLnTx/>
                  <a:uFillTx/>
                  <a:latin typeface="Segoe UI Light"/>
                  <a:ea typeface="+mn-ea"/>
                  <a:cs typeface="+mn-cs"/>
                </a:endParaRPr>
              </a:p>
            </p:txBody>
          </p:sp>
          <p:sp>
            <p:nvSpPr>
              <p:cNvPr id="109" name="Rechthoek 108">
                <a:extLst>
                  <a:ext uri="{FF2B5EF4-FFF2-40B4-BE49-F238E27FC236}">
                    <a16:creationId xmlns:a16="http://schemas.microsoft.com/office/drawing/2014/main" id="{0B3C5972-F627-4FC1-B885-A820085F8080}"/>
                  </a:ext>
                </a:extLst>
              </p:cNvPr>
              <p:cNvSpPr/>
              <p:nvPr userDrawn="1"/>
            </p:nvSpPr>
            <p:spPr>
              <a:xfrm>
                <a:off x="14161884" y="3870040"/>
                <a:ext cx="136620" cy="136620"/>
              </a:xfrm>
              <a:prstGeom prst="rect">
                <a:avLst/>
              </a:prstGeom>
              <a:solidFill>
                <a:schemeClr val="accent4"/>
              </a:solidFill>
              <a:ln w="12700" cap="flat" cmpd="sng" algn="ctr">
                <a:solidFill>
                  <a:srgbClr val="EBEBEB"/>
                </a:solidFill>
                <a:prstDash val="solid"/>
                <a:miter lim="800000"/>
              </a:ln>
              <a:effectLst/>
            </p:spPr>
            <p:txBody>
              <a:bodyPr lIns="144000" tIns="144000" rIns="144000" bIns="14400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dirty="0" err="1">
                  <a:ln>
                    <a:noFill/>
                  </a:ln>
                  <a:solidFill>
                    <a:prstClr val="white"/>
                  </a:solidFill>
                  <a:effectLst/>
                  <a:uLnTx/>
                  <a:uFillTx/>
                  <a:latin typeface="Segoe UI Light"/>
                  <a:ea typeface="+mn-ea"/>
                  <a:cs typeface="+mn-cs"/>
                </a:endParaRPr>
              </a:p>
            </p:txBody>
          </p:sp>
          <p:sp>
            <p:nvSpPr>
              <p:cNvPr id="110" name="Rechthoek 109">
                <a:extLst>
                  <a:ext uri="{FF2B5EF4-FFF2-40B4-BE49-F238E27FC236}">
                    <a16:creationId xmlns:a16="http://schemas.microsoft.com/office/drawing/2014/main" id="{0E0DD940-85C6-454C-B0FC-E152FCF1736A}"/>
                  </a:ext>
                </a:extLst>
              </p:cNvPr>
              <p:cNvSpPr/>
              <p:nvPr userDrawn="1"/>
            </p:nvSpPr>
            <p:spPr>
              <a:xfrm>
                <a:off x="14354339" y="3870040"/>
                <a:ext cx="136620" cy="136620"/>
              </a:xfrm>
              <a:prstGeom prst="rect">
                <a:avLst/>
              </a:prstGeom>
              <a:solidFill>
                <a:schemeClr val="accent5"/>
              </a:solidFill>
              <a:ln w="12700" cap="flat" cmpd="sng" algn="ctr">
                <a:solidFill>
                  <a:srgbClr val="EBEBEB"/>
                </a:solidFill>
                <a:prstDash val="solid"/>
                <a:miter lim="800000"/>
              </a:ln>
              <a:effectLst/>
            </p:spPr>
            <p:txBody>
              <a:bodyPr lIns="144000" tIns="144000" rIns="144000" bIns="14400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dirty="0" err="1">
                  <a:ln>
                    <a:noFill/>
                  </a:ln>
                  <a:solidFill>
                    <a:prstClr val="white"/>
                  </a:solidFill>
                  <a:effectLst/>
                  <a:uLnTx/>
                  <a:uFillTx/>
                  <a:latin typeface="Segoe UI Light"/>
                  <a:ea typeface="+mn-ea"/>
                  <a:cs typeface="+mn-cs"/>
                </a:endParaRPr>
              </a:p>
            </p:txBody>
          </p:sp>
          <p:sp>
            <p:nvSpPr>
              <p:cNvPr id="111" name="Rechthoek 110">
                <a:extLst>
                  <a:ext uri="{FF2B5EF4-FFF2-40B4-BE49-F238E27FC236}">
                    <a16:creationId xmlns:a16="http://schemas.microsoft.com/office/drawing/2014/main" id="{0E4D904A-062E-4219-9A85-C56469379E22}"/>
                  </a:ext>
                </a:extLst>
              </p:cNvPr>
              <p:cNvSpPr/>
              <p:nvPr userDrawn="1"/>
            </p:nvSpPr>
            <p:spPr>
              <a:xfrm>
                <a:off x="14546797" y="3870040"/>
                <a:ext cx="136620" cy="136620"/>
              </a:xfrm>
              <a:prstGeom prst="rect">
                <a:avLst/>
              </a:prstGeom>
              <a:solidFill>
                <a:schemeClr val="accent6"/>
              </a:solidFill>
              <a:ln w="12700" cap="flat" cmpd="sng" algn="ctr">
                <a:solidFill>
                  <a:srgbClr val="EBEBEB"/>
                </a:solidFill>
                <a:prstDash val="solid"/>
                <a:miter lim="800000"/>
              </a:ln>
              <a:effectLst/>
            </p:spPr>
            <p:txBody>
              <a:bodyPr lIns="144000" tIns="144000" rIns="144000" bIns="14400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dirty="0" err="1">
                  <a:ln>
                    <a:noFill/>
                  </a:ln>
                  <a:solidFill>
                    <a:prstClr val="white"/>
                  </a:solidFill>
                  <a:effectLst/>
                  <a:uLnTx/>
                  <a:uFillTx/>
                  <a:latin typeface="Segoe UI Light"/>
                  <a:ea typeface="+mn-ea"/>
                  <a:cs typeface="+mn-cs"/>
                </a:endParaRPr>
              </a:p>
            </p:txBody>
          </p:sp>
          <p:grpSp>
            <p:nvGrpSpPr>
              <p:cNvPr id="112" name="Groep 111">
                <a:extLst>
                  <a:ext uri="{FF2B5EF4-FFF2-40B4-BE49-F238E27FC236}">
                    <a16:creationId xmlns:a16="http://schemas.microsoft.com/office/drawing/2014/main" id="{BB21FCB4-54A0-4C74-B6F6-B1C8FFE02BFD}"/>
                  </a:ext>
                </a:extLst>
              </p:cNvPr>
              <p:cNvGrpSpPr/>
              <p:nvPr userDrawn="1"/>
            </p:nvGrpSpPr>
            <p:grpSpPr>
              <a:xfrm>
                <a:off x="13580316" y="3865836"/>
                <a:ext cx="151508" cy="147961"/>
                <a:chOff x="13580316" y="3865836"/>
                <a:chExt cx="151508" cy="147961"/>
              </a:xfrm>
            </p:grpSpPr>
            <p:sp>
              <p:nvSpPr>
                <p:cNvPr id="113" name="Rechthoek 112">
                  <a:extLst>
                    <a:ext uri="{FF2B5EF4-FFF2-40B4-BE49-F238E27FC236}">
                      <a16:creationId xmlns:a16="http://schemas.microsoft.com/office/drawing/2014/main" id="{8B5975A9-C57C-49F2-8DB4-FD103DD90BE1}"/>
                    </a:ext>
                  </a:extLst>
                </p:cNvPr>
                <p:cNvSpPr/>
                <p:nvPr userDrawn="1"/>
              </p:nvSpPr>
              <p:spPr>
                <a:xfrm>
                  <a:off x="13584519" y="3870040"/>
                  <a:ext cx="136620" cy="136620"/>
                </a:xfrm>
                <a:prstGeom prst="rect">
                  <a:avLst/>
                </a:prstGeom>
                <a:solidFill>
                  <a:schemeClr val="accent1"/>
                </a:solidFill>
                <a:ln w="12700" cap="flat" cmpd="sng" algn="ctr">
                  <a:solidFill>
                    <a:srgbClr val="EBEBEB"/>
                  </a:solidFill>
                  <a:prstDash val="solid"/>
                  <a:miter lim="800000"/>
                </a:ln>
                <a:effectLst/>
              </p:spPr>
              <p:txBody>
                <a:bodyPr lIns="144000" tIns="144000" rIns="144000" bIns="14400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dirty="0" err="1">
                    <a:ln>
                      <a:noFill/>
                    </a:ln>
                    <a:solidFill>
                      <a:prstClr val="white"/>
                    </a:solidFill>
                    <a:effectLst/>
                    <a:uLnTx/>
                    <a:uFillTx/>
                    <a:latin typeface="Segoe UI Light"/>
                    <a:ea typeface="+mn-ea"/>
                    <a:cs typeface="+mn-cs"/>
                  </a:endParaRPr>
                </a:p>
              </p:txBody>
            </p:sp>
            <p:sp>
              <p:nvSpPr>
                <p:cNvPr id="114" name="Rechthoek 113">
                  <a:extLst>
                    <a:ext uri="{FF2B5EF4-FFF2-40B4-BE49-F238E27FC236}">
                      <a16:creationId xmlns:a16="http://schemas.microsoft.com/office/drawing/2014/main" id="{BE146A73-2106-482E-B046-5C5545BC9467}"/>
                    </a:ext>
                  </a:extLst>
                </p:cNvPr>
                <p:cNvSpPr/>
                <p:nvPr userDrawn="1"/>
              </p:nvSpPr>
              <p:spPr>
                <a:xfrm>
                  <a:off x="13580316" y="3865836"/>
                  <a:ext cx="151508" cy="147961"/>
                </a:xfrm>
                <a:prstGeom prst="rect">
                  <a:avLst/>
                </a:prstGeom>
                <a:noFill/>
                <a:ln w="12700" cap="flat" cmpd="sng" algn="ctr">
                  <a:solidFill>
                    <a:srgbClr val="F29132"/>
                  </a:solidFill>
                  <a:prstDash val="solid"/>
                  <a:miter lim="800000"/>
                </a:ln>
                <a:effectLst/>
              </p:spPr>
              <p:txBody>
                <a:bodyPr lIns="144000" tIns="144000" rIns="144000" bIns="14400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dirty="0" err="1">
                    <a:ln>
                      <a:noFill/>
                    </a:ln>
                    <a:solidFill>
                      <a:prstClr val="white"/>
                    </a:solidFill>
                    <a:effectLst/>
                    <a:uLnTx/>
                    <a:uFillTx/>
                    <a:latin typeface="Segoe UI Light"/>
                    <a:ea typeface="+mn-ea"/>
                    <a:cs typeface="+mn-cs"/>
                  </a:endParaRPr>
                </a:p>
              </p:txBody>
            </p:sp>
          </p:grpSp>
        </p:grpSp>
        <p:grpSp>
          <p:nvGrpSpPr>
            <p:cNvPr id="90" name="Groep 89">
              <a:extLst>
                <a:ext uri="{FF2B5EF4-FFF2-40B4-BE49-F238E27FC236}">
                  <a16:creationId xmlns:a16="http://schemas.microsoft.com/office/drawing/2014/main" id="{C321ED08-86EF-4592-B897-D1410337B567}"/>
                </a:ext>
              </a:extLst>
            </p:cNvPr>
            <p:cNvGrpSpPr/>
            <p:nvPr userDrawn="1"/>
          </p:nvGrpSpPr>
          <p:grpSpPr>
            <a:xfrm>
              <a:off x="-3314820" y="4363463"/>
              <a:ext cx="1381246" cy="835929"/>
              <a:chOff x="-3314820" y="3391746"/>
              <a:chExt cx="1381246" cy="835929"/>
            </a:xfrm>
          </p:grpSpPr>
          <p:sp>
            <p:nvSpPr>
              <p:cNvPr id="91" name="Rechthoek 90">
                <a:extLst>
                  <a:ext uri="{FF2B5EF4-FFF2-40B4-BE49-F238E27FC236}">
                    <a16:creationId xmlns:a16="http://schemas.microsoft.com/office/drawing/2014/main" id="{D971F2EE-B807-4DCF-B707-DE714686AC5D}"/>
                  </a:ext>
                </a:extLst>
              </p:cNvPr>
              <p:cNvSpPr/>
              <p:nvPr userDrawn="1"/>
            </p:nvSpPr>
            <p:spPr>
              <a:xfrm>
                <a:off x="-3314820" y="3391746"/>
                <a:ext cx="1381246" cy="272279"/>
              </a:xfrm>
              <a:prstGeom prst="rect">
                <a:avLst/>
              </a:prstGeom>
              <a:solidFill>
                <a:srgbClr val="FFFFFF"/>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92" name="Rechthoek 91">
                <a:extLst>
                  <a:ext uri="{FF2B5EF4-FFF2-40B4-BE49-F238E27FC236}">
                    <a16:creationId xmlns:a16="http://schemas.microsoft.com/office/drawing/2014/main" id="{54AECB3F-2F00-4FB1-9762-5C78810F9B43}"/>
                  </a:ext>
                </a:extLst>
              </p:cNvPr>
              <p:cNvSpPr/>
              <p:nvPr userDrawn="1"/>
            </p:nvSpPr>
            <p:spPr>
              <a:xfrm>
                <a:off x="-3304719" y="3412899"/>
                <a:ext cx="1361619" cy="246608"/>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93" name="Tekstvak 92">
                <a:extLst>
                  <a:ext uri="{FF2B5EF4-FFF2-40B4-BE49-F238E27FC236}">
                    <a16:creationId xmlns:a16="http://schemas.microsoft.com/office/drawing/2014/main" id="{C7D4D58A-0CA3-4F04-B06D-429C68D9A7C7}"/>
                  </a:ext>
                </a:extLst>
              </p:cNvPr>
              <p:cNvSpPr txBox="1"/>
              <p:nvPr userDrawn="1"/>
            </p:nvSpPr>
            <p:spPr>
              <a:xfrm>
                <a:off x="-3069820" y="3472995"/>
                <a:ext cx="1098515" cy="126416"/>
              </a:xfrm>
              <a:prstGeom prst="rect">
                <a:avLst/>
              </a:prstGeom>
              <a:noFill/>
            </p:spPr>
            <p:txBody>
              <a:bodyPr wrap="square" rtlCol="0" anchor="ctr">
                <a:noAutofit/>
              </a:bodyPr>
              <a:lstStyle/>
              <a:p>
                <a:pPr marL="0" algn="l" defTabSz="913134" rtl="0" eaLnBrk="1" latinLnBrk="0" hangingPunct="1">
                  <a:lnSpc>
                    <a:spcPct val="90000"/>
                  </a:lnSpc>
                  <a:spcBef>
                    <a:spcPts val="450"/>
                  </a:spcBef>
                  <a:spcAft>
                    <a:spcPts val="450"/>
                  </a:spcAft>
                </a:pPr>
                <a:r>
                  <a:rPr lang="nl-NL" sz="675" b="0" kern="1200" noProof="0" dirty="0">
                    <a:solidFill>
                      <a:srgbClr val="211F26"/>
                    </a:solidFill>
                    <a:latin typeface="Calibri" panose="020F0502020204030204" pitchFamily="34" charset="0"/>
                    <a:ea typeface="+mn-ea"/>
                    <a:cs typeface="Calibri" panose="020F0502020204030204" pitchFamily="34" charset="0"/>
                  </a:rPr>
                  <a:t>Vormopvulling</a:t>
                </a:r>
              </a:p>
            </p:txBody>
          </p:sp>
          <p:sp>
            <p:nvSpPr>
              <p:cNvPr id="94" name="Vrije vorm: vorm 93">
                <a:extLst>
                  <a:ext uri="{FF2B5EF4-FFF2-40B4-BE49-F238E27FC236}">
                    <a16:creationId xmlns:a16="http://schemas.microsoft.com/office/drawing/2014/main" id="{C41EE67E-07D8-48C0-91A6-E7E257B87A0B}"/>
                  </a:ext>
                </a:extLst>
              </p:cNvPr>
              <p:cNvSpPr/>
              <p:nvPr userDrawn="1"/>
            </p:nvSpPr>
            <p:spPr>
              <a:xfrm>
                <a:off x="-2404225" y="4047675"/>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450"/>
                  </a:spcBef>
                  <a:spcAft>
                    <a:spcPts val="450"/>
                  </a:spcAft>
                </a:pPr>
                <a:endParaRPr lang="nl-NL" sz="1200" cap="all" baseline="0" noProof="0" dirty="0">
                  <a:latin typeface="Calibri" panose="020F0502020204030204" pitchFamily="34" charset="0"/>
                  <a:cs typeface="Calibri" panose="020F0502020204030204" pitchFamily="34" charset="0"/>
                </a:endParaRPr>
              </a:p>
            </p:txBody>
          </p:sp>
          <p:grpSp>
            <p:nvGrpSpPr>
              <p:cNvPr id="95" name="Groep 94">
                <a:extLst>
                  <a:ext uri="{FF2B5EF4-FFF2-40B4-BE49-F238E27FC236}">
                    <a16:creationId xmlns:a16="http://schemas.microsoft.com/office/drawing/2014/main" id="{F7DA6E6D-EFE4-409F-828F-27074707088D}"/>
                  </a:ext>
                </a:extLst>
              </p:cNvPr>
              <p:cNvGrpSpPr/>
              <p:nvPr userDrawn="1"/>
            </p:nvGrpSpPr>
            <p:grpSpPr>
              <a:xfrm>
                <a:off x="-3243855" y="3446665"/>
                <a:ext cx="157453" cy="147831"/>
                <a:chOff x="-899320" y="3037554"/>
                <a:chExt cx="175977" cy="165227"/>
              </a:xfrm>
            </p:grpSpPr>
            <p:sp>
              <p:nvSpPr>
                <p:cNvPr id="97" name="Vrije vorm: vorm 96">
                  <a:extLst>
                    <a:ext uri="{FF2B5EF4-FFF2-40B4-BE49-F238E27FC236}">
                      <a16:creationId xmlns:a16="http://schemas.microsoft.com/office/drawing/2014/main" id="{524E7F9B-FBDA-486A-A963-A9AF2DF6545F}"/>
                    </a:ext>
                  </a:extLst>
                </p:cNvPr>
                <p:cNvSpPr/>
                <p:nvPr userDrawn="1"/>
              </p:nvSpPr>
              <p:spPr>
                <a:xfrm>
                  <a:off x="-804124" y="3081338"/>
                  <a:ext cx="80781" cy="121443"/>
                </a:xfrm>
                <a:custGeom>
                  <a:avLst/>
                  <a:gdLst>
                    <a:gd name="connsiteX0" fmla="*/ 0 w 54768"/>
                    <a:gd name="connsiteY0" fmla="*/ 0 h 71437"/>
                    <a:gd name="connsiteX1" fmla="*/ 4762 w 54768"/>
                    <a:gd name="connsiteY1" fmla="*/ 71437 h 71437"/>
                    <a:gd name="connsiteX2" fmla="*/ 54768 w 54768"/>
                    <a:gd name="connsiteY2" fmla="*/ 4762 h 71437"/>
                    <a:gd name="connsiteX3" fmla="*/ 0 w 54768"/>
                    <a:gd name="connsiteY3" fmla="*/ 0 h 71437"/>
                    <a:gd name="connsiteX0" fmla="*/ 0 w 54768"/>
                    <a:gd name="connsiteY0" fmla="*/ 0 h 71437"/>
                    <a:gd name="connsiteX1" fmla="*/ 4762 w 54768"/>
                    <a:gd name="connsiteY1" fmla="*/ 71437 h 71437"/>
                    <a:gd name="connsiteX2" fmla="*/ 54768 w 54768"/>
                    <a:gd name="connsiteY2" fmla="*/ 4762 h 71437"/>
                    <a:gd name="connsiteX3" fmla="*/ 0 w 54768"/>
                    <a:gd name="connsiteY3" fmla="*/ 0 h 71437"/>
                    <a:gd name="connsiteX0" fmla="*/ 0 w 61912"/>
                    <a:gd name="connsiteY0" fmla="*/ 4763 h 76200"/>
                    <a:gd name="connsiteX1" fmla="*/ 4762 w 61912"/>
                    <a:gd name="connsiteY1" fmla="*/ 76200 h 76200"/>
                    <a:gd name="connsiteX2" fmla="*/ 61912 w 61912"/>
                    <a:gd name="connsiteY2" fmla="*/ 0 h 76200"/>
                    <a:gd name="connsiteX3" fmla="*/ 0 w 61912"/>
                    <a:gd name="connsiteY3" fmla="*/ 4763 h 76200"/>
                    <a:gd name="connsiteX0" fmla="*/ 0 w 61912"/>
                    <a:gd name="connsiteY0" fmla="*/ 50015 h 121452"/>
                    <a:gd name="connsiteX1" fmla="*/ 4762 w 61912"/>
                    <a:gd name="connsiteY1" fmla="*/ 121452 h 121452"/>
                    <a:gd name="connsiteX2" fmla="*/ 61912 w 61912"/>
                    <a:gd name="connsiteY2" fmla="*/ 45252 h 121452"/>
                    <a:gd name="connsiteX3" fmla="*/ 7143 w 61912"/>
                    <a:gd name="connsiteY3" fmla="*/ 9 h 121452"/>
                    <a:gd name="connsiteX4" fmla="*/ 0 w 61912"/>
                    <a:gd name="connsiteY4" fmla="*/ 50015 h 121452"/>
                    <a:gd name="connsiteX0" fmla="*/ 30217 w 92129"/>
                    <a:gd name="connsiteY0" fmla="*/ 50015 h 121452"/>
                    <a:gd name="connsiteX1" fmla="*/ 34979 w 92129"/>
                    <a:gd name="connsiteY1" fmla="*/ 121452 h 121452"/>
                    <a:gd name="connsiteX2" fmla="*/ 92129 w 92129"/>
                    <a:gd name="connsiteY2" fmla="*/ 45252 h 121452"/>
                    <a:gd name="connsiteX3" fmla="*/ 37360 w 92129"/>
                    <a:gd name="connsiteY3" fmla="*/ 9 h 121452"/>
                    <a:gd name="connsiteX4" fmla="*/ 30217 w 92129"/>
                    <a:gd name="connsiteY4" fmla="*/ 50015 h 121452"/>
                    <a:gd name="connsiteX0" fmla="*/ 30217 w 92129"/>
                    <a:gd name="connsiteY0" fmla="*/ 50006 h 121443"/>
                    <a:gd name="connsiteX1" fmla="*/ 34979 w 92129"/>
                    <a:gd name="connsiteY1" fmla="*/ 121443 h 121443"/>
                    <a:gd name="connsiteX2" fmla="*/ 92129 w 92129"/>
                    <a:gd name="connsiteY2" fmla="*/ 45243 h 121443"/>
                    <a:gd name="connsiteX3" fmla="*/ 37360 w 92129"/>
                    <a:gd name="connsiteY3" fmla="*/ 0 h 121443"/>
                    <a:gd name="connsiteX4" fmla="*/ 30217 w 92129"/>
                    <a:gd name="connsiteY4" fmla="*/ 50006 h 121443"/>
                    <a:gd name="connsiteX0" fmla="*/ 30217 w 92490"/>
                    <a:gd name="connsiteY0" fmla="*/ 50006 h 121443"/>
                    <a:gd name="connsiteX1" fmla="*/ 34979 w 92490"/>
                    <a:gd name="connsiteY1" fmla="*/ 121443 h 121443"/>
                    <a:gd name="connsiteX2" fmla="*/ 92129 w 92490"/>
                    <a:gd name="connsiteY2" fmla="*/ 45243 h 121443"/>
                    <a:gd name="connsiteX3" fmla="*/ 37360 w 92490"/>
                    <a:gd name="connsiteY3" fmla="*/ 0 h 121443"/>
                    <a:gd name="connsiteX4" fmla="*/ 30217 w 92490"/>
                    <a:gd name="connsiteY4" fmla="*/ 50006 h 121443"/>
                    <a:gd name="connsiteX0" fmla="*/ 30217 w 80781"/>
                    <a:gd name="connsiteY0" fmla="*/ 50006 h 121443"/>
                    <a:gd name="connsiteX1" fmla="*/ 34979 w 80781"/>
                    <a:gd name="connsiteY1" fmla="*/ 121443 h 121443"/>
                    <a:gd name="connsiteX2" fmla="*/ 80222 w 80781"/>
                    <a:gd name="connsiteY2" fmla="*/ 52387 h 121443"/>
                    <a:gd name="connsiteX3" fmla="*/ 37360 w 80781"/>
                    <a:gd name="connsiteY3" fmla="*/ 0 h 121443"/>
                    <a:gd name="connsiteX4" fmla="*/ 30217 w 80781"/>
                    <a:gd name="connsiteY4" fmla="*/ 50006 h 1214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781" h="121443">
                      <a:moveTo>
                        <a:pt x="30217" y="50006"/>
                      </a:moveTo>
                      <a:lnTo>
                        <a:pt x="34979" y="121443"/>
                      </a:lnTo>
                      <a:lnTo>
                        <a:pt x="80222" y="52387"/>
                      </a:lnTo>
                      <a:cubicBezTo>
                        <a:pt x="84191" y="29368"/>
                        <a:pt x="66729" y="1588"/>
                        <a:pt x="37360" y="0"/>
                      </a:cubicBezTo>
                      <a:cubicBezTo>
                        <a:pt x="-43602" y="21431"/>
                        <a:pt x="32598" y="33337"/>
                        <a:pt x="30217" y="50006"/>
                      </a:cubicBezTo>
                      <a:close/>
                    </a:path>
                  </a:pathLst>
                </a:custGeom>
                <a:solidFill>
                  <a:srgbClr val="366FA8"/>
                </a:solidFill>
                <a:ln w="12700" cap="flat" cmpd="sng" algn="ctr">
                  <a:noFill/>
                  <a:prstDash val="solid"/>
                  <a:miter lim="800000"/>
                </a:ln>
                <a:effectLst/>
              </p:spPr>
              <p:txBody>
                <a:bodyPr rot="0" spcFirstLastPara="0" vert="horz" wrap="square" lIns="0" tIns="0" rIns="0" bIns="0" numCol="1" spcCol="0" rtlCol="0" fromWordArt="0" anchor="ctr" anchorCtr="0" forceAA="0" compatLnSpc="1">
                  <a:prstTxWarp prst="textNoShape">
                    <a:avLst/>
                  </a:prstTxWarp>
                  <a:noAutofit/>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nl-NL" sz="675" b="1" i="0" u="none" strike="noStrike" kern="0" cap="none" spc="0" normalizeH="0" baseline="0" noProof="0" dirty="0">
                    <a:ln>
                      <a:noFill/>
                    </a:ln>
                    <a:solidFill>
                      <a:prstClr val="black"/>
                    </a:solidFill>
                    <a:effectLst/>
                    <a:uLnTx/>
                    <a:uFillTx/>
                    <a:latin typeface="Segoe UI Light"/>
                    <a:ea typeface="+mn-ea"/>
                    <a:cs typeface="+mn-cs"/>
                  </a:endParaRPr>
                </a:p>
              </p:txBody>
            </p:sp>
            <p:sp>
              <p:nvSpPr>
                <p:cNvPr id="98" name="Rechthoek: afgeronde hoeken 97">
                  <a:extLst>
                    <a:ext uri="{FF2B5EF4-FFF2-40B4-BE49-F238E27FC236}">
                      <a16:creationId xmlns:a16="http://schemas.microsoft.com/office/drawing/2014/main" id="{C589884A-EF97-4803-AE82-763B4BE50E96}"/>
                    </a:ext>
                  </a:extLst>
                </p:cNvPr>
                <p:cNvSpPr/>
                <p:nvPr userDrawn="1"/>
              </p:nvSpPr>
              <p:spPr>
                <a:xfrm rot="2903873">
                  <a:off x="-887744" y="3085651"/>
                  <a:ext cx="99751" cy="122903"/>
                </a:xfrm>
                <a:prstGeom prst="roundRect">
                  <a:avLst>
                    <a:gd name="adj" fmla="val 2911"/>
                  </a:avLst>
                </a:prstGeom>
                <a:solidFill>
                  <a:sysClr val="window" lastClr="FFFFFF"/>
                </a:solidFill>
                <a:ln w="12700" cap="flat" cmpd="sng" algn="ctr">
                  <a:solidFill>
                    <a:srgbClr val="818181"/>
                  </a:solidFill>
                  <a:prstDash val="solid"/>
                  <a:miter lim="800000"/>
                </a:ln>
                <a:effectLst/>
              </p:spPr>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marL="0" marR="0" lvl="0" indent="0" defTabSz="685800" eaLnBrk="1" fontAlgn="auto" latinLnBrk="0" hangingPunct="1">
                    <a:lnSpc>
                      <a:spcPct val="90000"/>
                    </a:lnSpc>
                    <a:spcBef>
                      <a:spcPts val="450"/>
                    </a:spcBef>
                    <a:spcAft>
                      <a:spcPts val="450"/>
                    </a:spcAft>
                    <a:buClrTx/>
                    <a:buSzTx/>
                    <a:buFontTx/>
                    <a:buNone/>
                    <a:tabLst/>
                    <a:defRPr/>
                  </a:pPr>
                  <a:endParaRPr kumimoji="0" lang="nl-NL" sz="525"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99" name="Vrije vorm: vorm 98">
                  <a:extLst>
                    <a:ext uri="{FF2B5EF4-FFF2-40B4-BE49-F238E27FC236}">
                      <a16:creationId xmlns:a16="http://schemas.microsoft.com/office/drawing/2014/main" id="{DB0797BB-F197-4011-AB80-B24666FF45E4}"/>
                    </a:ext>
                  </a:extLst>
                </p:cNvPr>
                <p:cNvSpPr/>
                <p:nvPr userDrawn="1"/>
              </p:nvSpPr>
              <p:spPr>
                <a:xfrm>
                  <a:off x="-894646" y="3037554"/>
                  <a:ext cx="64753" cy="85767"/>
                </a:xfrm>
                <a:custGeom>
                  <a:avLst/>
                  <a:gdLst>
                    <a:gd name="connsiteX0" fmla="*/ 0 w 52388"/>
                    <a:gd name="connsiteY0" fmla="*/ 76203 h 76203"/>
                    <a:gd name="connsiteX1" fmla="*/ 26194 w 52388"/>
                    <a:gd name="connsiteY1" fmla="*/ 3 h 76203"/>
                    <a:gd name="connsiteX2" fmla="*/ 52388 w 52388"/>
                    <a:gd name="connsiteY2" fmla="*/ 73822 h 76203"/>
                    <a:gd name="connsiteX0" fmla="*/ 0 w 52388"/>
                    <a:gd name="connsiteY0" fmla="*/ 76203 h 76203"/>
                    <a:gd name="connsiteX1" fmla="*/ 26194 w 52388"/>
                    <a:gd name="connsiteY1" fmla="*/ 3 h 76203"/>
                    <a:gd name="connsiteX2" fmla="*/ 52388 w 52388"/>
                    <a:gd name="connsiteY2" fmla="*/ 73822 h 76203"/>
                    <a:gd name="connsiteX0" fmla="*/ 0 w 46443"/>
                    <a:gd name="connsiteY0" fmla="*/ 78387 h 78387"/>
                    <a:gd name="connsiteX1" fmla="*/ 20249 w 46443"/>
                    <a:gd name="connsiteY1" fmla="*/ 11 h 78387"/>
                    <a:gd name="connsiteX2" fmla="*/ 46443 w 46443"/>
                    <a:gd name="connsiteY2" fmla="*/ 73830 h 78387"/>
                    <a:gd name="connsiteX0" fmla="*/ 135 w 46578"/>
                    <a:gd name="connsiteY0" fmla="*/ 78387 h 78387"/>
                    <a:gd name="connsiteX1" fmla="*/ 20384 w 46578"/>
                    <a:gd name="connsiteY1" fmla="*/ 11 h 78387"/>
                    <a:gd name="connsiteX2" fmla="*/ 46578 w 46578"/>
                    <a:gd name="connsiteY2" fmla="*/ 73830 h 78387"/>
                    <a:gd name="connsiteX0" fmla="*/ 295 w 46738"/>
                    <a:gd name="connsiteY0" fmla="*/ 78387 h 78387"/>
                    <a:gd name="connsiteX1" fmla="*/ 20544 w 46738"/>
                    <a:gd name="connsiteY1" fmla="*/ 11 h 78387"/>
                    <a:gd name="connsiteX2" fmla="*/ 46738 w 46738"/>
                    <a:gd name="connsiteY2" fmla="*/ 73830 h 78387"/>
                    <a:gd name="connsiteX0" fmla="*/ 127 w 39137"/>
                    <a:gd name="connsiteY0" fmla="*/ 78452 h 78452"/>
                    <a:gd name="connsiteX1" fmla="*/ 20376 w 39137"/>
                    <a:gd name="connsiteY1" fmla="*/ 76 h 78452"/>
                    <a:gd name="connsiteX2" fmla="*/ 39137 w 39137"/>
                    <a:gd name="connsiteY2" fmla="*/ 67366 h 78452"/>
                    <a:gd name="connsiteX0" fmla="*/ 127 w 39933"/>
                    <a:gd name="connsiteY0" fmla="*/ 78470 h 78470"/>
                    <a:gd name="connsiteX1" fmla="*/ 20376 w 39933"/>
                    <a:gd name="connsiteY1" fmla="*/ 94 h 78470"/>
                    <a:gd name="connsiteX2" fmla="*/ 39137 w 39933"/>
                    <a:gd name="connsiteY2" fmla="*/ 67384 h 78470"/>
                    <a:gd name="connsiteX0" fmla="*/ 219 w 40422"/>
                    <a:gd name="connsiteY0" fmla="*/ 78381 h 78381"/>
                    <a:gd name="connsiteX1" fmla="*/ 20468 w 40422"/>
                    <a:gd name="connsiteY1" fmla="*/ 5 h 78381"/>
                    <a:gd name="connsiteX2" fmla="*/ 39229 w 40422"/>
                    <a:gd name="connsiteY2" fmla="*/ 67295 h 78381"/>
                  </a:gdLst>
                  <a:ahLst/>
                  <a:cxnLst>
                    <a:cxn ang="0">
                      <a:pos x="connsiteX0" y="connsiteY0"/>
                    </a:cxn>
                    <a:cxn ang="0">
                      <a:pos x="connsiteX1" y="connsiteY1"/>
                    </a:cxn>
                    <a:cxn ang="0">
                      <a:pos x="connsiteX2" y="connsiteY2"/>
                    </a:cxn>
                  </a:cxnLst>
                  <a:rect l="l" t="t" r="r" b="b"/>
                  <a:pathLst>
                    <a:path w="40422" h="78381">
                      <a:moveTo>
                        <a:pt x="219" y="78381"/>
                      </a:moveTo>
                      <a:cubicBezTo>
                        <a:pt x="-1454" y="18717"/>
                        <a:pt x="6534" y="-324"/>
                        <a:pt x="20468" y="5"/>
                      </a:cubicBezTo>
                      <a:cubicBezTo>
                        <a:pt x="34402" y="334"/>
                        <a:pt x="43874" y="23658"/>
                        <a:pt x="39229" y="67295"/>
                      </a:cubicBezTo>
                    </a:path>
                  </a:pathLst>
                </a:custGeom>
                <a:noFill/>
                <a:ln w="12700" cap="flat" cmpd="sng" algn="ctr">
                  <a:solidFill>
                    <a:srgbClr val="818181"/>
                  </a:solidFill>
                  <a:prstDash val="solid"/>
                  <a:miter lim="800000"/>
                </a:ln>
                <a:effectLst/>
              </p:spPr>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marL="0" marR="0" lvl="0" indent="0" defTabSz="685800" eaLnBrk="1" fontAlgn="auto" latinLnBrk="0" hangingPunct="1">
                    <a:lnSpc>
                      <a:spcPct val="90000"/>
                    </a:lnSpc>
                    <a:spcBef>
                      <a:spcPts val="450"/>
                    </a:spcBef>
                    <a:spcAft>
                      <a:spcPts val="450"/>
                    </a:spcAft>
                    <a:buClrTx/>
                    <a:buSzTx/>
                    <a:buFontTx/>
                    <a:buNone/>
                    <a:tabLst/>
                    <a:defRPr/>
                  </a:pPr>
                  <a:endParaRPr kumimoji="0" lang="nl-NL" sz="525"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grpSp>
          <p:sp>
            <p:nvSpPr>
              <p:cNvPr id="96" name="Gelijkbenige driehoek 95">
                <a:extLst>
                  <a:ext uri="{FF2B5EF4-FFF2-40B4-BE49-F238E27FC236}">
                    <a16:creationId xmlns:a16="http://schemas.microsoft.com/office/drawing/2014/main" id="{1C86D5F1-C758-4145-A9E0-BBB4723AF023}"/>
                  </a:ext>
                </a:extLst>
              </p:cNvPr>
              <p:cNvSpPr/>
              <p:nvPr userDrawn="1"/>
            </p:nvSpPr>
            <p:spPr>
              <a:xfrm rot="10800000">
                <a:off x="-2162266" y="3519194"/>
                <a:ext cx="94890" cy="50291"/>
              </a:xfrm>
              <a:prstGeom prst="triangle">
                <a:avLst/>
              </a:prstGeom>
              <a:solidFill>
                <a:sysClr val="windowText" lastClr="000000"/>
              </a:solidFill>
              <a:ln w="12700" cap="flat" cmpd="sng" algn="ctr">
                <a:noFill/>
                <a:prstDash val="solid"/>
                <a:miter lim="800000"/>
              </a:ln>
              <a:effectLst/>
            </p:spPr>
            <p:txBody>
              <a:bodyPr lIns="144000" tIns="144000" rIns="144000" bIns="14400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dirty="0" err="1">
                  <a:ln>
                    <a:noFill/>
                  </a:ln>
                  <a:solidFill>
                    <a:prstClr val="white"/>
                  </a:solidFill>
                  <a:effectLst/>
                  <a:uLnTx/>
                  <a:uFillTx/>
                  <a:latin typeface="Segoe UI Light"/>
                  <a:ea typeface="+mn-ea"/>
                  <a:cs typeface="+mn-cs"/>
                </a:endParaRPr>
              </a:p>
            </p:txBody>
          </p:sp>
        </p:grpSp>
      </p:grpSp>
      <p:grpSp>
        <p:nvGrpSpPr>
          <p:cNvPr id="16" name="- INSTRUCTIE">
            <a:extLst>
              <a:ext uri="{FF2B5EF4-FFF2-40B4-BE49-F238E27FC236}">
                <a16:creationId xmlns:a16="http://schemas.microsoft.com/office/drawing/2014/main" id="{319FE864-51DE-4697-BE22-D05F755866A2}"/>
              </a:ext>
            </a:extLst>
          </p:cNvPr>
          <p:cNvGrpSpPr/>
          <p:nvPr userDrawn="1"/>
        </p:nvGrpSpPr>
        <p:grpSpPr>
          <a:xfrm>
            <a:off x="9283196" y="0"/>
            <a:ext cx="2770040" cy="4905534"/>
            <a:chOff x="-3786437" y="0"/>
            <a:chExt cx="3693386" cy="6540712"/>
          </a:xfrm>
        </p:grpSpPr>
        <p:sp>
          <p:nvSpPr>
            <p:cNvPr id="17" name="Rechthoek 16">
              <a:extLst>
                <a:ext uri="{FF2B5EF4-FFF2-40B4-BE49-F238E27FC236}">
                  <a16:creationId xmlns:a16="http://schemas.microsoft.com/office/drawing/2014/main" id="{A584E333-C68F-41C8-B6C3-99347FCB5C51}"/>
                </a:ext>
              </a:extLst>
            </p:cNvPr>
            <p:cNvSpPr/>
            <p:nvPr userDrawn="1"/>
          </p:nvSpPr>
          <p:spPr>
            <a:xfrm>
              <a:off x="-3786165" y="0"/>
              <a:ext cx="3593091" cy="6263018"/>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450"/>
                </a:spcBef>
                <a:spcAft>
                  <a:spcPts val="450"/>
                </a:spcAft>
              </a:pPr>
              <a:r>
                <a:rPr lang="nl-NL" sz="1050" b="1" cap="all" baseline="0" noProof="0" dirty="0">
                  <a:solidFill>
                    <a:schemeClr val="accent1"/>
                  </a:solidFill>
                  <a:latin typeface="Calibri" panose="020F0502020204030204" pitchFamily="34" charset="0"/>
                  <a:cs typeface="Calibri" panose="020F0502020204030204" pitchFamily="34" charset="0"/>
                </a:rPr>
                <a:t>Hyperlink aanmaken/Bewerken</a:t>
              </a:r>
            </a:p>
          </p:txBody>
        </p:sp>
        <p:sp>
          <p:nvSpPr>
            <p:cNvPr id="18" name="Ovaal 17">
              <a:extLst>
                <a:ext uri="{FF2B5EF4-FFF2-40B4-BE49-F238E27FC236}">
                  <a16:creationId xmlns:a16="http://schemas.microsoft.com/office/drawing/2014/main" id="{9672B747-48AD-4ED5-8AC9-D60595A04A6A}"/>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9" name="Rechthoek 18">
              <a:extLst>
                <a:ext uri="{FF2B5EF4-FFF2-40B4-BE49-F238E27FC236}">
                  <a16:creationId xmlns:a16="http://schemas.microsoft.com/office/drawing/2014/main" id="{BBF7807A-EBA0-4780-8D41-01006CE2F4FD}"/>
                </a:ext>
              </a:extLst>
            </p:cNvPr>
            <p:cNvSpPr/>
            <p:nvPr userDrawn="1"/>
          </p:nvSpPr>
          <p:spPr>
            <a:xfrm>
              <a:off x="-3319415" y="465324"/>
              <a:ext cx="3031548" cy="468126"/>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Ga naar de tab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‘Invoegen’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‘Vormen’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Kies de vorm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‘Rechthoek’</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sleep met de muis over de dia om een vorm te maken.</a:t>
              </a:r>
            </a:p>
          </p:txBody>
        </p:sp>
        <p:sp>
          <p:nvSpPr>
            <p:cNvPr id="20" name="Ovaal 19">
              <a:extLst>
                <a:ext uri="{FF2B5EF4-FFF2-40B4-BE49-F238E27FC236}">
                  <a16:creationId xmlns:a16="http://schemas.microsoft.com/office/drawing/2014/main" id="{BDA356E6-1170-4A75-BD47-0EFC0F0382D5}"/>
                </a:ext>
              </a:extLst>
            </p:cNvPr>
            <p:cNvSpPr/>
            <p:nvPr userDrawn="1"/>
          </p:nvSpPr>
          <p:spPr>
            <a:xfrm>
              <a:off x="-3603587" y="173923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21" name="Rechthoek 20">
              <a:extLst>
                <a:ext uri="{FF2B5EF4-FFF2-40B4-BE49-F238E27FC236}">
                  <a16:creationId xmlns:a16="http://schemas.microsoft.com/office/drawing/2014/main" id="{FD3B08F0-AF6C-44B9-8EF0-9490F3B583D1}"/>
                </a:ext>
              </a:extLst>
            </p:cNvPr>
            <p:cNvSpPr/>
            <p:nvPr userDrawn="1"/>
          </p:nvSpPr>
          <p:spPr>
            <a:xfrm>
              <a:off x="-3319415" y="1739234"/>
              <a:ext cx="2944682" cy="652749"/>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Sleep de vorm over de menuknop heen en schaal deze even groot als de menuknop. Klik met de rechter muisknop op de vorm en kies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‘Vorm opmaken’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22" name="Ovaal 21">
              <a:extLst>
                <a:ext uri="{FF2B5EF4-FFF2-40B4-BE49-F238E27FC236}">
                  <a16:creationId xmlns:a16="http://schemas.microsoft.com/office/drawing/2014/main" id="{F52F48C3-4DFF-450F-AB66-7A5B7A7BC0F7}"/>
                </a:ext>
              </a:extLst>
            </p:cNvPr>
            <p:cNvSpPr/>
            <p:nvPr userDrawn="1"/>
          </p:nvSpPr>
          <p:spPr>
            <a:xfrm>
              <a:off x="-3603859" y="3075789"/>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23" name="Rechthoek 22">
              <a:extLst>
                <a:ext uri="{FF2B5EF4-FFF2-40B4-BE49-F238E27FC236}">
                  <a16:creationId xmlns:a16="http://schemas.microsoft.com/office/drawing/2014/main" id="{F114A661-BCE1-4205-9DEC-DBD9D2EE87F2}"/>
                </a:ext>
              </a:extLst>
            </p:cNvPr>
            <p:cNvSpPr/>
            <p:nvPr userDrawn="1"/>
          </p:nvSpPr>
          <p:spPr>
            <a:xfrm>
              <a:off x="-3319687" y="3075790"/>
              <a:ext cx="2944682" cy="480331"/>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Klik op de verfemmer, klik op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‘Opvulling’</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sleep bij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‘Doorzichtigheid’</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de teller naar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100%</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Nu is de vorm volledig transparant.</a:t>
              </a:r>
            </a:p>
          </p:txBody>
        </p:sp>
        <p:grpSp>
          <p:nvGrpSpPr>
            <p:cNvPr id="24" name="Groep 23">
              <a:extLst>
                <a:ext uri="{FF2B5EF4-FFF2-40B4-BE49-F238E27FC236}">
                  <a16:creationId xmlns:a16="http://schemas.microsoft.com/office/drawing/2014/main" id="{BEEF44C8-26FA-4B5C-8AA7-0921C65D7238}"/>
                </a:ext>
              </a:extLst>
            </p:cNvPr>
            <p:cNvGrpSpPr/>
            <p:nvPr userDrawn="1"/>
          </p:nvGrpSpPr>
          <p:grpSpPr>
            <a:xfrm>
              <a:off x="-3319415" y="1050229"/>
              <a:ext cx="394772" cy="511953"/>
              <a:chOff x="12926733" y="1159941"/>
              <a:chExt cx="394772" cy="511953"/>
            </a:xfrm>
          </p:grpSpPr>
          <p:grpSp>
            <p:nvGrpSpPr>
              <p:cNvPr id="67" name="Groep 66">
                <a:extLst>
                  <a:ext uri="{FF2B5EF4-FFF2-40B4-BE49-F238E27FC236}">
                    <a16:creationId xmlns:a16="http://schemas.microsoft.com/office/drawing/2014/main" id="{11B1334E-BE9F-40A4-A35C-5A54EE314431}"/>
                  </a:ext>
                </a:extLst>
              </p:cNvPr>
              <p:cNvGrpSpPr/>
              <p:nvPr userDrawn="1"/>
            </p:nvGrpSpPr>
            <p:grpSpPr>
              <a:xfrm>
                <a:off x="12986056" y="1159941"/>
                <a:ext cx="276126" cy="284085"/>
                <a:chOff x="806580" y="907261"/>
                <a:chExt cx="421725" cy="433881"/>
              </a:xfrm>
            </p:grpSpPr>
            <p:sp>
              <p:nvSpPr>
                <p:cNvPr id="70" name="Ovaal 69">
                  <a:extLst>
                    <a:ext uri="{FF2B5EF4-FFF2-40B4-BE49-F238E27FC236}">
                      <a16:creationId xmlns:a16="http://schemas.microsoft.com/office/drawing/2014/main" id="{C8D6401E-1BC4-40E3-9E14-07E3E796E96C}"/>
                    </a:ext>
                  </a:extLst>
                </p:cNvPr>
                <p:cNvSpPr/>
                <p:nvPr userDrawn="1"/>
              </p:nvSpPr>
              <p:spPr>
                <a:xfrm>
                  <a:off x="961059" y="907261"/>
                  <a:ext cx="267246" cy="267246"/>
                </a:xfrm>
                <a:prstGeom prst="ellipse">
                  <a:avLst/>
                </a:prstGeom>
                <a:solidFill>
                  <a:schemeClr val="bg1"/>
                </a:solidFill>
                <a:ln w="12700">
                  <a:solidFill>
                    <a:srgbClr val="7693B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lvl="0"/>
                  <a:endParaRPr lang="nl-NL" sz="675" b="1" noProof="0" dirty="0">
                    <a:solidFill>
                      <a:srgbClr val="211F26"/>
                    </a:solidFill>
                    <a:latin typeface="Calibri" panose="020F0502020204030204" pitchFamily="34" charset="0"/>
                    <a:cs typeface="Calibri" panose="020F0502020204030204" pitchFamily="34" charset="0"/>
                  </a:endParaRPr>
                </a:p>
              </p:txBody>
            </p:sp>
            <p:sp>
              <p:nvSpPr>
                <p:cNvPr id="71" name="Rechthoek 70">
                  <a:extLst>
                    <a:ext uri="{FF2B5EF4-FFF2-40B4-BE49-F238E27FC236}">
                      <a16:creationId xmlns:a16="http://schemas.microsoft.com/office/drawing/2014/main" id="{48836590-53EB-4829-B502-0EEABE32ED76}"/>
                    </a:ext>
                  </a:extLst>
                </p:cNvPr>
                <p:cNvSpPr/>
                <p:nvPr userDrawn="1"/>
              </p:nvSpPr>
              <p:spPr>
                <a:xfrm>
                  <a:off x="806580" y="968645"/>
                  <a:ext cx="247157" cy="241846"/>
                </a:xfrm>
                <a:prstGeom prst="rect">
                  <a:avLst/>
                </a:prstGeom>
                <a:solidFill>
                  <a:schemeClr val="bg1"/>
                </a:solidFill>
                <a:ln w="12700">
                  <a:solidFill>
                    <a:srgbClr val="7693B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675" b="1" noProof="0" dirty="0">
                    <a:solidFill>
                      <a:srgbClr val="211F26"/>
                    </a:solidFill>
                    <a:latin typeface="Calibri" panose="020F0502020204030204" pitchFamily="34" charset="0"/>
                    <a:cs typeface="Calibri" panose="020F0502020204030204" pitchFamily="34" charset="0"/>
                  </a:endParaRPr>
                </a:p>
              </p:txBody>
            </p:sp>
            <p:sp>
              <p:nvSpPr>
                <p:cNvPr id="72" name="Ruit 71">
                  <a:extLst>
                    <a:ext uri="{FF2B5EF4-FFF2-40B4-BE49-F238E27FC236}">
                      <a16:creationId xmlns:a16="http://schemas.microsoft.com/office/drawing/2014/main" id="{0EDAEC51-859A-442D-9B45-85CE1C339C3C}"/>
                    </a:ext>
                  </a:extLst>
                </p:cNvPr>
                <p:cNvSpPr/>
                <p:nvPr userDrawn="1"/>
              </p:nvSpPr>
              <p:spPr>
                <a:xfrm>
                  <a:off x="888274" y="1060969"/>
                  <a:ext cx="280173" cy="280173"/>
                </a:xfrm>
                <a:prstGeom prst="diamond">
                  <a:avLst/>
                </a:prstGeom>
                <a:solidFill>
                  <a:schemeClr val="bg1"/>
                </a:solidFill>
                <a:ln w="12700">
                  <a:solidFill>
                    <a:srgbClr val="7693B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lvl="0"/>
                  <a:endParaRPr lang="nl-NL" sz="675" b="1" noProof="0" dirty="0">
                    <a:solidFill>
                      <a:srgbClr val="211F26"/>
                    </a:solidFill>
                    <a:latin typeface="Calibri" panose="020F0502020204030204" pitchFamily="34" charset="0"/>
                    <a:cs typeface="Calibri" panose="020F0502020204030204" pitchFamily="34" charset="0"/>
                  </a:endParaRPr>
                </a:p>
              </p:txBody>
            </p:sp>
          </p:grpSp>
          <p:sp>
            <p:nvSpPr>
              <p:cNvPr id="68" name="Rechthoek 67">
                <a:extLst>
                  <a:ext uri="{FF2B5EF4-FFF2-40B4-BE49-F238E27FC236}">
                    <a16:creationId xmlns:a16="http://schemas.microsoft.com/office/drawing/2014/main" id="{4962A4F6-F9F6-432D-97FC-AED30EF62D35}"/>
                  </a:ext>
                </a:extLst>
              </p:cNvPr>
              <p:cNvSpPr/>
              <p:nvPr userDrawn="1"/>
            </p:nvSpPr>
            <p:spPr>
              <a:xfrm>
                <a:off x="12926733" y="1454984"/>
                <a:ext cx="394772"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450"/>
                  </a:spcBef>
                  <a:spcAft>
                    <a:spcPts val="450"/>
                  </a:spcAft>
                </a:pPr>
                <a:r>
                  <a:rPr lang="nl-NL" sz="675" b="0" noProof="0" dirty="0">
                    <a:solidFill>
                      <a:srgbClr val="211F26"/>
                    </a:solidFill>
                    <a:latin typeface="Calibri" panose="020F0502020204030204" pitchFamily="34" charset="0"/>
                    <a:cs typeface="Calibri" panose="020F0502020204030204" pitchFamily="34" charset="0"/>
                  </a:rPr>
                  <a:t>Vormen</a:t>
                </a:r>
              </a:p>
            </p:txBody>
          </p:sp>
          <p:sp>
            <p:nvSpPr>
              <p:cNvPr id="69" name="Gelijkbenige driehoek 68">
                <a:extLst>
                  <a:ext uri="{FF2B5EF4-FFF2-40B4-BE49-F238E27FC236}">
                    <a16:creationId xmlns:a16="http://schemas.microsoft.com/office/drawing/2014/main" id="{BBC73FC2-236C-42EB-941A-3BF1B241987E}"/>
                  </a:ext>
                </a:extLst>
              </p:cNvPr>
              <p:cNvSpPr/>
              <p:nvPr userDrawn="1"/>
            </p:nvSpPr>
            <p:spPr>
              <a:xfrm rot="10800000">
                <a:off x="13080686" y="1620747"/>
                <a:ext cx="86866" cy="51147"/>
              </a:xfrm>
              <a:prstGeom prst="triangle">
                <a:avLst/>
              </a:prstGeom>
              <a:solidFill>
                <a:srgbClr val="9D9FA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675" b="1" noProof="0" dirty="0">
                  <a:solidFill>
                    <a:srgbClr val="211F26"/>
                  </a:solidFill>
                  <a:latin typeface="Calibri" panose="020F0502020204030204" pitchFamily="34" charset="0"/>
                  <a:cs typeface="Calibri" panose="020F0502020204030204" pitchFamily="34" charset="0"/>
                </a:endParaRPr>
              </a:p>
            </p:txBody>
          </p:sp>
        </p:grpSp>
        <p:grpSp>
          <p:nvGrpSpPr>
            <p:cNvPr id="25" name="Groep 24">
              <a:extLst>
                <a:ext uri="{FF2B5EF4-FFF2-40B4-BE49-F238E27FC236}">
                  <a16:creationId xmlns:a16="http://schemas.microsoft.com/office/drawing/2014/main" id="{621BE7BD-B243-4A59-8778-A8015B12FBD0}"/>
                </a:ext>
              </a:extLst>
            </p:cNvPr>
            <p:cNvGrpSpPr/>
            <p:nvPr userDrawn="1"/>
          </p:nvGrpSpPr>
          <p:grpSpPr>
            <a:xfrm>
              <a:off x="-3314820" y="2447750"/>
              <a:ext cx="1503599" cy="563933"/>
              <a:chOff x="-3314820" y="1384649"/>
              <a:chExt cx="1503599" cy="563933"/>
            </a:xfrm>
          </p:grpSpPr>
          <p:sp>
            <p:nvSpPr>
              <p:cNvPr id="48" name="Rechthoek 47">
                <a:extLst>
                  <a:ext uri="{FF2B5EF4-FFF2-40B4-BE49-F238E27FC236}">
                    <a16:creationId xmlns:a16="http://schemas.microsoft.com/office/drawing/2014/main" id="{A04368D7-045C-477D-AB4F-7CC226FBFC28}"/>
                  </a:ext>
                </a:extLst>
              </p:cNvPr>
              <p:cNvSpPr/>
              <p:nvPr userDrawn="1"/>
            </p:nvSpPr>
            <p:spPr>
              <a:xfrm>
                <a:off x="-3314820" y="1384649"/>
                <a:ext cx="1454798" cy="504851"/>
              </a:xfrm>
              <a:prstGeom prst="rect">
                <a:avLst/>
              </a:prstGeom>
              <a:solidFill>
                <a:srgbClr val="FFFFFF"/>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49" name="Rechthoek 48">
                <a:extLst>
                  <a:ext uri="{FF2B5EF4-FFF2-40B4-BE49-F238E27FC236}">
                    <a16:creationId xmlns:a16="http://schemas.microsoft.com/office/drawing/2014/main" id="{D21653A2-C26E-4060-84C6-EB8E44FA0049}"/>
                  </a:ext>
                </a:extLst>
              </p:cNvPr>
              <p:cNvSpPr/>
              <p:nvPr userDrawn="1"/>
            </p:nvSpPr>
            <p:spPr>
              <a:xfrm>
                <a:off x="-3304718" y="1638374"/>
                <a:ext cx="1438234" cy="246608"/>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50" name="Tekstvak 49">
                <a:extLst>
                  <a:ext uri="{FF2B5EF4-FFF2-40B4-BE49-F238E27FC236}">
                    <a16:creationId xmlns:a16="http://schemas.microsoft.com/office/drawing/2014/main" id="{293A02F8-B78F-465D-B432-F1C4564D8DD4}"/>
                  </a:ext>
                </a:extLst>
              </p:cNvPr>
              <p:cNvSpPr txBox="1"/>
              <p:nvPr userDrawn="1"/>
            </p:nvSpPr>
            <p:spPr>
              <a:xfrm>
                <a:off x="-3090391" y="1441807"/>
                <a:ext cx="1150080" cy="137495"/>
              </a:xfrm>
              <a:prstGeom prst="rect">
                <a:avLst/>
              </a:prstGeom>
              <a:noFill/>
            </p:spPr>
            <p:txBody>
              <a:bodyPr wrap="square" rtlCol="0" anchor="ctr">
                <a:noAutofit/>
              </a:bodyPr>
              <a:lstStyle/>
              <a:p>
                <a:pPr marL="0" algn="l" defTabSz="913134" rtl="0" eaLnBrk="1" latinLnBrk="0" hangingPunct="1">
                  <a:lnSpc>
                    <a:spcPct val="90000"/>
                  </a:lnSpc>
                  <a:spcBef>
                    <a:spcPts val="450"/>
                  </a:spcBef>
                  <a:spcAft>
                    <a:spcPts val="450"/>
                  </a:spcAft>
                </a:pPr>
                <a:r>
                  <a:rPr lang="nl-NL" sz="675" b="0" kern="1200" noProof="0" dirty="0">
                    <a:solidFill>
                      <a:srgbClr val="211F26"/>
                    </a:solidFill>
                    <a:latin typeface="Calibri" panose="020F0502020204030204" pitchFamily="34" charset="0"/>
                    <a:ea typeface="+mn-ea"/>
                    <a:cs typeface="Calibri" panose="020F0502020204030204" pitchFamily="34" charset="0"/>
                  </a:rPr>
                  <a:t>Grootte en positie…</a:t>
                </a:r>
              </a:p>
            </p:txBody>
          </p:sp>
          <p:sp>
            <p:nvSpPr>
              <p:cNvPr id="51" name="Tekstvak 50">
                <a:extLst>
                  <a:ext uri="{FF2B5EF4-FFF2-40B4-BE49-F238E27FC236}">
                    <a16:creationId xmlns:a16="http://schemas.microsoft.com/office/drawing/2014/main" id="{634DD95B-A8D4-4F5D-B76F-383CFA5CA5AD}"/>
                  </a:ext>
                </a:extLst>
              </p:cNvPr>
              <p:cNvSpPr txBox="1"/>
              <p:nvPr userDrawn="1"/>
            </p:nvSpPr>
            <p:spPr>
              <a:xfrm>
                <a:off x="-3090391" y="1703359"/>
                <a:ext cx="1150079" cy="126416"/>
              </a:xfrm>
              <a:prstGeom prst="rect">
                <a:avLst/>
              </a:prstGeom>
              <a:noFill/>
            </p:spPr>
            <p:txBody>
              <a:bodyPr wrap="square" rtlCol="0" anchor="ctr">
                <a:noAutofit/>
              </a:bodyPr>
              <a:lstStyle/>
              <a:p>
                <a:pPr marL="0" algn="l" defTabSz="913134" rtl="0" eaLnBrk="1" latinLnBrk="0" hangingPunct="1">
                  <a:lnSpc>
                    <a:spcPct val="90000"/>
                  </a:lnSpc>
                  <a:spcBef>
                    <a:spcPts val="450"/>
                  </a:spcBef>
                  <a:spcAft>
                    <a:spcPts val="450"/>
                  </a:spcAft>
                </a:pPr>
                <a:r>
                  <a:rPr lang="nl-NL" sz="675" b="0" kern="1200" noProof="0" dirty="0">
                    <a:solidFill>
                      <a:srgbClr val="211F26"/>
                    </a:solidFill>
                    <a:latin typeface="Calibri" panose="020F0502020204030204" pitchFamily="34" charset="0"/>
                    <a:ea typeface="+mn-ea"/>
                    <a:cs typeface="Calibri" panose="020F0502020204030204" pitchFamily="34" charset="0"/>
                  </a:rPr>
                  <a:t>Vorm opmaken…</a:t>
                </a:r>
              </a:p>
            </p:txBody>
          </p:sp>
          <p:sp>
            <p:nvSpPr>
              <p:cNvPr id="52" name="Vrije vorm: vorm 51">
                <a:extLst>
                  <a:ext uri="{FF2B5EF4-FFF2-40B4-BE49-F238E27FC236}">
                    <a16:creationId xmlns:a16="http://schemas.microsoft.com/office/drawing/2014/main" id="{A7906AA0-FC0F-4BA0-BE54-08AD06757E4A}"/>
                  </a:ext>
                </a:extLst>
              </p:cNvPr>
              <p:cNvSpPr/>
              <p:nvPr userDrawn="1"/>
            </p:nvSpPr>
            <p:spPr>
              <a:xfrm>
                <a:off x="-1908783" y="1768582"/>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450"/>
                  </a:spcBef>
                  <a:spcAft>
                    <a:spcPts val="450"/>
                  </a:spcAft>
                </a:pPr>
                <a:endParaRPr lang="nl-NL" sz="1200" cap="all" baseline="0" noProof="0" dirty="0">
                  <a:latin typeface="Calibri" panose="020F0502020204030204" pitchFamily="34" charset="0"/>
                  <a:cs typeface="Calibri" panose="020F0502020204030204" pitchFamily="34" charset="0"/>
                </a:endParaRPr>
              </a:p>
            </p:txBody>
          </p:sp>
          <p:sp>
            <p:nvSpPr>
              <p:cNvPr id="53" name="Rechthoek: afgeronde hoeken 52">
                <a:extLst>
                  <a:ext uri="{FF2B5EF4-FFF2-40B4-BE49-F238E27FC236}">
                    <a16:creationId xmlns:a16="http://schemas.microsoft.com/office/drawing/2014/main" id="{29FE8868-FB70-421E-AA57-397E67DFF8A6}"/>
                  </a:ext>
                </a:extLst>
              </p:cNvPr>
              <p:cNvSpPr/>
              <p:nvPr userDrawn="1"/>
            </p:nvSpPr>
            <p:spPr>
              <a:xfrm>
                <a:off x="-3142832" y="1431436"/>
                <a:ext cx="46013" cy="155567"/>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54" name="Rechthoek: afgeronde hoeken 53">
                <a:extLst>
                  <a:ext uri="{FF2B5EF4-FFF2-40B4-BE49-F238E27FC236}">
                    <a16:creationId xmlns:a16="http://schemas.microsoft.com/office/drawing/2014/main" id="{A23D4074-0400-4C02-95AF-BB0102A3364F}"/>
                  </a:ext>
                </a:extLst>
              </p:cNvPr>
              <p:cNvSpPr/>
              <p:nvPr userDrawn="1"/>
            </p:nvSpPr>
            <p:spPr>
              <a:xfrm>
                <a:off x="-3244585" y="1493351"/>
                <a:ext cx="34272" cy="34272"/>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55" name="Rechthoek 54">
                <a:extLst>
                  <a:ext uri="{FF2B5EF4-FFF2-40B4-BE49-F238E27FC236}">
                    <a16:creationId xmlns:a16="http://schemas.microsoft.com/office/drawing/2014/main" id="{3339F8EC-DEE9-48E6-A5B6-E22958F6F97D}"/>
                  </a:ext>
                </a:extLst>
              </p:cNvPr>
              <p:cNvSpPr/>
              <p:nvPr userDrawn="1"/>
            </p:nvSpPr>
            <p:spPr>
              <a:xfrm>
                <a:off x="-3234192" y="1435895"/>
                <a:ext cx="21280" cy="41469"/>
              </a:xfrm>
              <a:prstGeom prst="rect">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600" b="1" noProof="0" dirty="0">
                  <a:solidFill>
                    <a:srgbClr val="211F26"/>
                  </a:solidFill>
                  <a:latin typeface="Calibri" panose="020F0502020204030204" pitchFamily="34" charset="0"/>
                  <a:cs typeface="Calibri" panose="020F0502020204030204" pitchFamily="34" charset="0"/>
                </a:endParaRPr>
              </a:p>
            </p:txBody>
          </p:sp>
          <p:sp>
            <p:nvSpPr>
              <p:cNvPr id="56" name="Pijl: punthaak 55">
                <a:extLst>
                  <a:ext uri="{FF2B5EF4-FFF2-40B4-BE49-F238E27FC236}">
                    <a16:creationId xmlns:a16="http://schemas.microsoft.com/office/drawing/2014/main" id="{DA4530E0-3EE2-4696-830A-948E26A86549}"/>
                  </a:ext>
                </a:extLst>
              </p:cNvPr>
              <p:cNvSpPr/>
              <p:nvPr userDrawn="1"/>
            </p:nvSpPr>
            <p:spPr>
              <a:xfrm rot="16200000">
                <a:off x="-3244286" y="1420769"/>
                <a:ext cx="41469" cy="60384"/>
              </a:xfrm>
              <a:prstGeom prst="chevron">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600" b="1" noProof="0" dirty="0">
                  <a:solidFill>
                    <a:srgbClr val="211F26"/>
                  </a:solidFill>
                  <a:latin typeface="Calibri" panose="020F0502020204030204" pitchFamily="34" charset="0"/>
                  <a:cs typeface="Calibri" panose="020F0502020204030204" pitchFamily="34" charset="0"/>
                </a:endParaRPr>
              </a:p>
            </p:txBody>
          </p:sp>
          <p:sp>
            <p:nvSpPr>
              <p:cNvPr id="57" name="Rechthoek 56">
                <a:extLst>
                  <a:ext uri="{FF2B5EF4-FFF2-40B4-BE49-F238E27FC236}">
                    <a16:creationId xmlns:a16="http://schemas.microsoft.com/office/drawing/2014/main" id="{18BB4A0A-9B67-47EA-B7E9-477401D1B2EC}"/>
                  </a:ext>
                </a:extLst>
              </p:cNvPr>
              <p:cNvSpPr/>
              <p:nvPr userDrawn="1"/>
            </p:nvSpPr>
            <p:spPr>
              <a:xfrm flipV="1">
                <a:off x="-3234192" y="1543744"/>
                <a:ext cx="21280" cy="41469"/>
              </a:xfrm>
              <a:prstGeom prst="rect">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600" b="1" noProof="0" dirty="0">
                  <a:solidFill>
                    <a:srgbClr val="211F26"/>
                  </a:solidFill>
                  <a:latin typeface="Calibri" panose="020F0502020204030204" pitchFamily="34" charset="0"/>
                  <a:cs typeface="Calibri" panose="020F0502020204030204" pitchFamily="34" charset="0"/>
                </a:endParaRPr>
              </a:p>
            </p:txBody>
          </p:sp>
          <p:sp>
            <p:nvSpPr>
              <p:cNvPr id="58" name="Pijl: punthaak 57">
                <a:extLst>
                  <a:ext uri="{FF2B5EF4-FFF2-40B4-BE49-F238E27FC236}">
                    <a16:creationId xmlns:a16="http://schemas.microsoft.com/office/drawing/2014/main" id="{231130DD-9D06-4197-B8EE-150F580F3AD9}"/>
                  </a:ext>
                </a:extLst>
              </p:cNvPr>
              <p:cNvSpPr/>
              <p:nvPr userDrawn="1"/>
            </p:nvSpPr>
            <p:spPr>
              <a:xfrm rot="5400000" flipV="1">
                <a:off x="-3244286" y="1539955"/>
                <a:ext cx="41469" cy="60384"/>
              </a:xfrm>
              <a:prstGeom prst="chevron">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600" b="1" noProof="0" dirty="0">
                  <a:solidFill>
                    <a:srgbClr val="211F26"/>
                  </a:solidFill>
                  <a:latin typeface="Calibri" panose="020F0502020204030204" pitchFamily="34" charset="0"/>
                  <a:cs typeface="Calibri" panose="020F0502020204030204" pitchFamily="34" charset="0"/>
                </a:endParaRPr>
              </a:p>
            </p:txBody>
          </p:sp>
          <p:cxnSp>
            <p:nvCxnSpPr>
              <p:cNvPr id="59" name="Rechte verbindingslijn 58">
                <a:extLst>
                  <a:ext uri="{FF2B5EF4-FFF2-40B4-BE49-F238E27FC236}">
                    <a16:creationId xmlns:a16="http://schemas.microsoft.com/office/drawing/2014/main" id="{41BDF60A-2D8E-4F67-8AED-DE4727B48236}"/>
                  </a:ext>
                </a:extLst>
              </p:cNvPr>
              <p:cNvCxnSpPr>
                <a:cxnSpLocks/>
              </p:cNvCxnSpPr>
              <p:nvPr userDrawn="1"/>
            </p:nvCxnSpPr>
            <p:spPr>
              <a:xfrm>
                <a:off x="-3202653" y="1432300"/>
                <a:ext cx="66956" cy="0"/>
              </a:xfrm>
              <a:prstGeom prst="line">
                <a:avLst/>
              </a:prstGeom>
              <a:noFill/>
              <a:ln w="12700" cap="rnd" cmpd="sng" algn="ctr">
                <a:solidFill>
                  <a:srgbClr val="818181"/>
                </a:solidFill>
                <a:prstDash val="sysDot"/>
              </a:ln>
              <a:effectLst/>
            </p:spPr>
          </p:cxnSp>
          <p:cxnSp>
            <p:nvCxnSpPr>
              <p:cNvPr id="60" name="Rechte verbindingslijn 59">
                <a:extLst>
                  <a:ext uri="{FF2B5EF4-FFF2-40B4-BE49-F238E27FC236}">
                    <a16:creationId xmlns:a16="http://schemas.microsoft.com/office/drawing/2014/main" id="{38F98125-1861-4086-83F7-7E9B6610230C}"/>
                  </a:ext>
                </a:extLst>
              </p:cNvPr>
              <p:cNvCxnSpPr>
                <a:cxnSpLocks/>
              </p:cNvCxnSpPr>
              <p:nvPr userDrawn="1"/>
            </p:nvCxnSpPr>
            <p:spPr>
              <a:xfrm>
                <a:off x="-3202653" y="1585650"/>
                <a:ext cx="66956" cy="0"/>
              </a:xfrm>
              <a:prstGeom prst="line">
                <a:avLst/>
              </a:prstGeom>
              <a:noFill/>
              <a:ln w="12700" cap="rnd" cmpd="sng" algn="ctr">
                <a:solidFill>
                  <a:srgbClr val="818181"/>
                </a:solidFill>
                <a:prstDash val="sysDot"/>
              </a:ln>
              <a:effectLst/>
            </p:spPr>
          </p:cxnSp>
          <p:sp>
            <p:nvSpPr>
              <p:cNvPr id="61" name="Vrije vorm: vorm 60">
                <a:extLst>
                  <a:ext uri="{FF2B5EF4-FFF2-40B4-BE49-F238E27FC236}">
                    <a16:creationId xmlns:a16="http://schemas.microsoft.com/office/drawing/2014/main" id="{ACE83B2D-A7E9-43E8-B0AF-D79BF0298DAA}"/>
                  </a:ext>
                </a:extLst>
              </p:cNvPr>
              <p:cNvSpPr/>
              <p:nvPr userDrawn="1"/>
            </p:nvSpPr>
            <p:spPr>
              <a:xfrm>
                <a:off x="-3175561" y="1707315"/>
                <a:ext cx="42279" cy="61833"/>
              </a:xfrm>
              <a:custGeom>
                <a:avLst/>
                <a:gdLst>
                  <a:gd name="connsiteX0" fmla="*/ 50006 w 111919"/>
                  <a:gd name="connsiteY0" fmla="*/ 64294 h 145256"/>
                  <a:gd name="connsiteX1" fmla="*/ 47625 w 111919"/>
                  <a:gd name="connsiteY1" fmla="*/ 145256 h 145256"/>
                  <a:gd name="connsiteX2" fmla="*/ 111919 w 111919"/>
                  <a:gd name="connsiteY2" fmla="*/ 92869 h 145256"/>
                  <a:gd name="connsiteX3" fmla="*/ 111919 w 111919"/>
                  <a:gd name="connsiteY3" fmla="*/ 28575 h 145256"/>
                  <a:gd name="connsiteX4" fmla="*/ 52387 w 111919"/>
                  <a:gd name="connsiteY4" fmla="*/ 0 h 145256"/>
                  <a:gd name="connsiteX5" fmla="*/ 4762 w 111919"/>
                  <a:gd name="connsiteY5" fmla="*/ 11906 h 145256"/>
                  <a:gd name="connsiteX6" fmla="*/ 0 w 111919"/>
                  <a:gd name="connsiteY6" fmla="*/ 45244 h 145256"/>
                  <a:gd name="connsiteX7" fmla="*/ 50006 w 111919"/>
                  <a:gd name="connsiteY7" fmla="*/ 64294 h 145256"/>
                  <a:gd name="connsiteX0" fmla="*/ 50006 w 124049"/>
                  <a:gd name="connsiteY0" fmla="*/ 64294 h 145256"/>
                  <a:gd name="connsiteX1" fmla="*/ 47625 w 124049"/>
                  <a:gd name="connsiteY1" fmla="*/ 145256 h 145256"/>
                  <a:gd name="connsiteX2" fmla="*/ 111919 w 124049"/>
                  <a:gd name="connsiteY2" fmla="*/ 92869 h 145256"/>
                  <a:gd name="connsiteX3" fmla="*/ 111919 w 124049"/>
                  <a:gd name="connsiteY3" fmla="*/ 28575 h 145256"/>
                  <a:gd name="connsiteX4" fmla="*/ 52387 w 124049"/>
                  <a:gd name="connsiteY4" fmla="*/ 0 h 145256"/>
                  <a:gd name="connsiteX5" fmla="*/ 4762 w 124049"/>
                  <a:gd name="connsiteY5" fmla="*/ 11906 h 145256"/>
                  <a:gd name="connsiteX6" fmla="*/ 0 w 124049"/>
                  <a:gd name="connsiteY6" fmla="*/ 45244 h 145256"/>
                  <a:gd name="connsiteX7" fmla="*/ 50006 w 124049"/>
                  <a:gd name="connsiteY7" fmla="*/ 64294 h 145256"/>
                  <a:gd name="connsiteX0" fmla="*/ 50006 w 123624"/>
                  <a:gd name="connsiteY0" fmla="*/ 64294 h 145256"/>
                  <a:gd name="connsiteX1" fmla="*/ 47625 w 123624"/>
                  <a:gd name="connsiteY1" fmla="*/ 145256 h 145256"/>
                  <a:gd name="connsiteX2" fmla="*/ 111919 w 123624"/>
                  <a:gd name="connsiteY2" fmla="*/ 92869 h 145256"/>
                  <a:gd name="connsiteX3" fmla="*/ 111919 w 123624"/>
                  <a:gd name="connsiteY3" fmla="*/ 28575 h 145256"/>
                  <a:gd name="connsiteX4" fmla="*/ 52387 w 123624"/>
                  <a:gd name="connsiteY4" fmla="*/ 0 h 145256"/>
                  <a:gd name="connsiteX5" fmla="*/ 4762 w 123624"/>
                  <a:gd name="connsiteY5" fmla="*/ 11906 h 145256"/>
                  <a:gd name="connsiteX6" fmla="*/ 0 w 123624"/>
                  <a:gd name="connsiteY6" fmla="*/ 45244 h 145256"/>
                  <a:gd name="connsiteX7" fmla="*/ 50006 w 123624"/>
                  <a:gd name="connsiteY7" fmla="*/ 64294 h 145256"/>
                  <a:gd name="connsiteX0" fmla="*/ 50006 w 123624"/>
                  <a:gd name="connsiteY0" fmla="*/ 67517 h 148479"/>
                  <a:gd name="connsiteX1" fmla="*/ 47625 w 123624"/>
                  <a:gd name="connsiteY1" fmla="*/ 148479 h 148479"/>
                  <a:gd name="connsiteX2" fmla="*/ 111919 w 123624"/>
                  <a:gd name="connsiteY2" fmla="*/ 96092 h 148479"/>
                  <a:gd name="connsiteX3" fmla="*/ 111919 w 123624"/>
                  <a:gd name="connsiteY3" fmla="*/ 31798 h 148479"/>
                  <a:gd name="connsiteX4" fmla="*/ 52387 w 123624"/>
                  <a:gd name="connsiteY4" fmla="*/ 3223 h 148479"/>
                  <a:gd name="connsiteX5" fmla="*/ 4762 w 123624"/>
                  <a:gd name="connsiteY5" fmla="*/ 15129 h 148479"/>
                  <a:gd name="connsiteX6" fmla="*/ 0 w 123624"/>
                  <a:gd name="connsiteY6" fmla="*/ 48467 h 148479"/>
                  <a:gd name="connsiteX7" fmla="*/ 50006 w 123624"/>
                  <a:gd name="connsiteY7" fmla="*/ 67517 h 148479"/>
                  <a:gd name="connsiteX0" fmla="*/ 50006 w 118952"/>
                  <a:gd name="connsiteY0" fmla="*/ 73868 h 154830"/>
                  <a:gd name="connsiteX1" fmla="*/ 47625 w 118952"/>
                  <a:gd name="connsiteY1" fmla="*/ 154830 h 154830"/>
                  <a:gd name="connsiteX2" fmla="*/ 111919 w 118952"/>
                  <a:gd name="connsiteY2" fmla="*/ 102443 h 154830"/>
                  <a:gd name="connsiteX3" fmla="*/ 111919 w 118952"/>
                  <a:gd name="connsiteY3" fmla="*/ 38149 h 154830"/>
                  <a:gd name="connsiteX4" fmla="*/ 64294 w 118952"/>
                  <a:gd name="connsiteY4" fmla="*/ 2430 h 154830"/>
                  <a:gd name="connsiteX5" fmla="*/ 4762 w 118952"/>
                  <a:gd name="connsiteY5" fmla="*/ 21480 h 154830"/>
                  <a:gd name="connsiteX6" fmla="*/ 0 w 118952"/>
                  <a:gd name="connsiteY6" fmla="*/ 54818 h 154830"/>
                  <a:gd name="connsiteX7" fmla="*/ 50006 w 118952"/>
                  <a:gd name="connsiteY7" fmla="*/ 73868 h 154830"/>
                  <a:gd name="connsiteX0" fmla="*/ 50006 w 118952"/>
                  <a:gd name="connsiteY0" fmla="*/ 71438 h 152400"/>
                  <a:gd name="connsiteX1" fmla="*/ 47625 w 118952"/>
                  <a:gd name="connsiteY1" fmla="*/ 152400 h 152400"/>
                  <a:gd name="connsiteX2" fmla="*/ 111919 w 118952"/>
                  <a:gd name="connsiteY2" fmla="*/ 100013 h 152400"/>
                  <a:gd name="connsiteX3" fmla="*/ 111919 w 118952"/>
                  <a:gd name="connsiteY3" fmla="*/ 35719 h 152400"/>
                  <a:gd name="connsiteX4" fmla="*/ 64294 w 118952"/>
                  <a:gd name="connsiteY4" fmla="*/ 0 h 152400"/>
                  <a:gd name="connsiteX5" fmla="*/ 0 w 118952"/>
                  <a:gd name="connsiteY5" fmla="*/ 52388 h 152400"/>
                  <a:gd name="connsiteX6" fmla="*/ 50006 w 118952"/>
                  <a:gd name="connsiteY6" fmla="*/ 71438 h 152400"/>
                  <a:gd name="connsiteX0" fmla="*/ 50006 w 118952"/>
                  <a:gd name="connsiteY0" fmla="*/ 71735 h 152697"/>
                  <a:gd name="connsiteX1" fmla="*/ 47625 w 118952"/>
                  <a:gd name="connsiteY1" fmla="*/ 152697 h 152697"/>
                  <a:gd name="connsiteX2" fmla="*/ 111919 w 118952"/>
                  <a:gd name="connsiteY2" fmla="*/ 100310 h 152697"/>
                  <a:gd name="connsiteX3" fmla="*/ 111919 w 118952"/>
                  <a:gd name="connsiteY3" fmla="*/ 36016 h 152697"/>
                  <a:gd name="connsiteX4" fmla="*/ 64294 w 118952"/>
                  <a:gd name="connsiteY4" fmla="*/ 297 h 152697"/>
                  <a:gd name="connsiteX5" fmla="*/ 0 w 118952"/>
                  <a:gd name="connsiteY5" fmla="*/ 52685 h 152697"/>
                  <a:gd name="connsiteX6" fmla="*/ 50006 w 118952"/>
                  <a:gd name="connsiteY6" fmla="*/ 71735 h 152697"/>
                  <a:gd name="connsiteX0" fmla="*/ 50006 w 118952"/>
                  <a:gd name="connsiteY0" fmla="*/ 71961 h 152923"/>
                  <a:gd name="connsiteX1" fmla="*/ 47625 w 118952"/>
                  <a:gd name="connsiteY1" fmla="*/ 152923 h 152923"/>
                  <a:gd name="connsiteX2" fmla="*/ 111919 w 118952"/>
                  <a:gd name="connsiteY2" fmla="*/ 100536 h 152923"/>
                  <a:gd name="connsiteX3" fmla="*/ 111919 w 118952"/>
                  <a:gd name="connsiteY3" fmla="*/ 36242 h 152923"/>
                  <a:gd name="connsiteX4" fmla="*/ 64294 w 118952"/>
                  <a:gd name="connsiteY4" fmla="*/ 523 h 152923"/>
                  <a:gd name="connsiteX5" fmla="*/ 0 w 118952"/>
                  <a:gd name="connsiteY5" fmla="*/ 52911 h 152923"/>
                  <a:gd name="connsiteX6" fmla="*/ 50006 w 118952"/>
                  <a:gd name="connsiteY6" fmla="*/ 71961 h 152923"/>
                  <a:gd name="connsiteX0" fmla="*/ 50006 w 118480"/>
                  <a:gd name="connsiteY0" fmla="*/ 71961 h 152923"/>
                  <a:gd name="connsiteX1" fmla="*/ 47625 w 118480"/>
                  <a:gd name="connsiteY1" fmla="*/ 152923 h 152923"/>
                  <a:gd name="connsiteX2" fmla="*/ 111919 w 118480"/>
                  <a:gd name="connsiteY2" fmla="*/ 100536 h 152923"/>
                  <a:gd name="connsiteX3" fmla="*/ 111919 w 118480"/>
                  <a:gd name="connsiteY3" fmla="*/ 36242 h 152923"/>
                  <a:gd name="connsiteX4" fmla="*/ 64294 w 118480"/>
                  <a:gd name="connsiteY4" fmla="*/ 523 h 152923"/>
                  <a:gd name="connsiteX5" fmla="*/ 0 w 118480"/>
                  <a:gd name="connsiteY5" fmla="*/ 52911 h 152923"/>
                  <a:gd name="connsiteX6" fmla="*/ 50006 w 118480"/>
                  <a:gd name="connsiteY6" fmla="*/ 71961 h 152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480" h="152923">
                    <a:moveTo>
                      <a:pt x="50006" y="71961"/>
                    </a:moveTo>
                    <a:cubicBezTo>
                      <a:pt x="49212" y="98948"/>
                      <a:pt x="48419" y="125936"/>
                      <a:pt x="47625" y="152923"/>
                    </a:cubicBezTo>
                    <a:cubicBezTo>
                      <a:pt x="69056" y="135461"/>
                      <a:pt x="102395" y="122761"/>
                      <a:pt x="111919" y="100536"/>
                    </a:cubicBezTo>
                    <a:cubicBezTo>
                      <a:pt x="121443" y="78311"/>
                      <a:pt x="119856" y="52911"/>
                      <a:pt x="111919" y="36242"/>
                    </a:cubicBezTo>
                    <a:cubicBezTo>
                      <a:pt x="103982" y="19573"/>
                      <a:pt x="94853" y="4888"/>
                      <a:pt x="64294" y="523"/>
                    </a:cubicBezTo>
                    <a:cubicBezTo>
                      <a:pt x="33735" y="-3842"/>
                      <a:pt x="0" y="19574"/>
                      <a:pt x="0" y="52911"/>
                    </a:cubicBezTo>
                    <a:lnTo>
                      <a:pt x="50006" y="71961"/>
                    </a:lnTo>
                    <a:close/>
                  </a:path>
                </a:pathLst>
              </a:cu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600" b="1" noProof="0" dirty="0">
                  <a:solidFill>
                    <a:srgbClr val="211F26"/>
                  </a:solidFill>
                  <a:latin typeface="Calibri" panose="020F0502020204030204" pitchFamily="34" charset="0"/>
                  <a:cs typeface="Calibri" panose="020F0502020204030204" pitchFamily="34" charset="0"/>
                </a:endParaRPr>
              </a:p>
            </p:txBody>
          </p:sp>
          <p:sp>
            <p:nvSpPr>
              <p:cNvPr id="62" name="Rechthoek: afgeronde hoeken 61">
                <a:extLst>
                  <a:ext uri="{FF2B5EF4-FFF2-40B4-BE49-F238E27FC236}">
                    <a16:creationId xmlns:a16="http://schemas.microsoft.com/office/drawing/2014/main" id="{91027DB2-DB1A-4647-B4ED-58CF327CEC91}"/>
                  </a:ext>
                </a:extLst>
              </p:cNvPr>
              <p:cNvSpPr/>
              <p:nvPr userDrawn="1"/>
            </p:nvSpPr>
            <p:spPr>
              <a:xfrm rot="2770829">
                <a:off x="-3234197" y="1703273"/>
                <a:ext cx="57923" cy="72481"/>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63" name="Vrije vorm: vorm 62">
                <a:extLst>
                  <a:ext uri="{FF2B5EF4-FFF2-40B4-BE49-F238E27FC236}">
                    <a16:creationId xmlns:a16="http://schemas.microsoft.com/office/drawing/2014/main" id="{109F8614-B307-4A21-BEA8-D933C71206C6}"/>
                  </a:ext>
                </a:extLst>
              </p:cNvPr>
              <p:cNvSpPr/>
              <p:nvPr userDrawn="1"/>
            </p:nvSpPr>
            <p:spPr>
              <a:xfrm>
                <a:off x="-3237180" y="1677339"/>
                <a:ext cx="42279" cy="55298"/>
              </a:xfrm>
              <a:custGeom>
                <a:avLst/>
                <a:gdLst>
                  <a:gd name="connsiteX0" fmla="*/ 76475 w 79906"/>
                  <a:gd name="connsiteY0" fmla="*/ 104510 h 104510"/>
                  <a:gd name="connsiteX1" fmla="*/ 71712 w 79906"/>
                  <a:gd name="connsiteY1" fmla="*/ 6879 h 104510"/>
                  <a:gd name="connsiteX2" fmla="*/ 5037 w 79906"/>
                  <a:gd name="connsiteY2" fmla="*/ 16404 h 104510"/>
                  <a:gd name="connsiteX3" fmla="*/ 9800 w 79906"/>
                  <a:gd name="connsiteY3" fmla="*/ 83079 h 104510"/>
                </a:gdLst>
                <a:ahLst/>
                <a:cxnLst>
                  <a:cxn ang="0">
                    <a:pos x="connsiteX0" y="connsiteY0"/>
                  </a:cxn>
                  <a:cxn ang="0">
                    <a:pos x="connsiteX1" y="connsiteY1"/>
                  </a:cxn>
                  <a:cxn ang="0">
                    <a:pos x="connsiteX2" y="connsiteY2"/>
                  </a:cxn>
                  <a:cxn ang="0">
                    <a:pos x="connsiteX3" y="connsiteY3"/>
                  </a:cxn>
                </a:cxnLst>
                <a:rect l="l" t="t" r="r" b="b"/>
                <a:pathLst>
                  <a:path w="79906" h="104510">
                    <a:moveTo>
                      <a:pt x="76475" y="104510"/>
                    </a:moveTo>
                    <a:cubicBezTo>
                      <a:pt x="80046" y="63036"/>
                      <a:pt x="83618" y="21563"/>
                      <a:pt x="71712" y="6879"/>
                    </a:cubicBezTo>
                    <a:cubicBezTo>
                      <a:pt x="59806" y="-7805"/>
                      <a:pt x="15356" y="3704"/>
                      <a:pt x="5037" y="16404"/>
                    </a:cubicBezTo>
                    <a:cubicBezTo>
                      <a:pt x="-5282" y="29104"/>
                      <a:pt x="2259" y="56091"/>
                      <a:pt x="9800" y="83079"/>
                    </a:cubicBezTo>
                  </a:path>
                </a:pathLst>
              </a:custGeom>
              <a:no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600" noProof="0" dirty="0">
                  <a:solidFill>
                    <a:srgbClr val="211F26"/>
                  </a:solidFill>
                  <a:latin typeface="Calibri" panose="020F0502020204030204" pitchFamily="34" charset="0"/>
                  <a:cs typeface="Calibri" panose="020F0502020204030204" pitchFamily="34" charset="0"/>
                </a:endParaRPr>
              </a:p>
            </p:txBody>
          </p:sp>
          <p:sp>
            <p:nvSpPr>
              <p:cNvPr id="64" name="Vrije vorm: vorm 63">
                <a:extLst>
                  <a:ext uri="{FF2B5EF4-FFF2-40B4-BE49-F238E27FC236}">
                    <a16:creationId xmlns:a16="http://schemas.microsoft.com/office/drawing/2014/main" id="{B8914335-A8F5-4B28-AA4D-76C3764BB131}"/>
                  </a:ext>
                </a:extLst>
              </p:cNvPr>
              <p:cNvSpPr/>
              <p:nvPr userDrawn="1"/>
            </p:nvSpPr>
            <p:spPr>
              <a:xfrm>
                <a:off x="-3147647" y="1714096"/>
                <a:ext cx="57254" cy="77074"/>
              </a:xfrm>
              <a:custGeom>
                <a:avLst/>
                <a:gdLst>
                  <a:gd name="connsiteX0" fmla="*/ 0 w 61912"/>
                  <a:gd name="connsiteY0" fmla="*/ 80963 h 80963"/>
                  <a:gd name="connsiteX1" fmla="*/ 57150 w 61912"/>
                  <a:gd name="connsiteY1" fmla="*/ 0 h 80963"/>
                  <a:gd name="connsiteX2" fmla="*/ 61912 w 61912"/>
                  <a:gd name="connsiteY2" fmla="*/ 50006 h 80963"/>
                  <a:gd name="connsiteX3" fmla="*/ 0 w 61912"/>
                  <a:gd name="connsiteY3" fmla="*/ 80963 h 80963"/>
                  <a:gd name="connsiteX0" fmla="*/ 0 w 61912"/>
                  <a:gd name="connsiteY0" fmla="*/ 80963 h 83344"/>
                  <a:gd name="connsiteX1" fmla="*/ 57150 w 61912"/>
                  <a:gd name="connsiteY1" fmla="*/ 0 h 83344"/>
                  <a:gd name="connsiteX2" fmla="*/ 61912 w 61912"/>
                  <a:gd name="connsiteY2" fmla="*/ 50006 h 83344"/>
                  <a:gd name="connsiteX3" fmla="*/ 19050 w 61912"/>
                  <a:gd name="connsiteY3" fmla="*/ 83344 h 83344"/>
                  <a:gd name="connsiteX4" fmla="*/ 0 w 61912"/>
                  <a:gd name="connsiteY4" fmla="*/ 80963 h 833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912" h="83344">
                    <a:moveTo>
                      <a:pt x="0" y="80963"/>
                    </a:moveTo>
                    <a:lnTo>
                      <a:pt x="57150" y="0"/>
                    </a:lnTo>
                    <a:lnTo>
                      <a:pt x="61912" y="50006"/>
                    </a:lnTo>
                    <a:cubicBezTo>
                      <a:pt x="48418" y="56356"/>
                      <a:pt x="32544" y="76994"/>
                      <a:pt x="19050" y="83344"/>
                    </a:cubicBezTo>
                    <a:lnTo>
                      <a:pt x="0" y="80963"/>
                    </a:lnTo>
                    <a:close/>
                  </a:path>
                </a:pathLst>
              </a:cu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600" b="1" noProof="0" dirty="0">
                  <a:solidFill>
                    <a:srgbClr val="211F26"/>
                  </a:solidFill>
                  <a:latin typeface="Calibri" panose="020F0502020204030204" pitchFamily="34" charset="0"/>
                  <a:cs typeface="Calibri" panose="020F0502020204030204" pitchFamily="34" charset="0"/>
                </a:endParaRPr>
              </a:p>
            </p:txBody>
          </p:sp>
          <p:sp>
            <p:nvSpPr>
              <p:cNvPr id="65" name="Ovaal 64">
                <a:extLst>
                  <a:ext uri="{FF2B5EF4-FFF2-40B4-BE49-F238E27FC236}">
                    <a16:creationId xmlns:a16="http://schemas.microsoft.com/office/drawing/2014/main" id="{552D6625-42D8-4B84-8B39-B44889654B20}"/>
                  </a:ext>
                </a:extLst>
              </p:cNvPr>
              <p:cNvSpPr/>
              <p:nvPr userDrawn="1"/>
            </p:nvSpPr>
            <p:spPr>
              <a:xfrm rot="12332780">
                <a:off x="-3185085" y="1782358"/>
                <a:ext cx="50650" cy="57255"/>
              </a:xfrm>
              <a:prstGeom prst="ellipse">
                <a:avLst/>
              </a:prstGeom>
              <a:solidFill>
                <a:schemeClr val="bg1"/>
              </a:solidFill>
              <a:ln w="9525">
                <a:solidFill>
                  <a:srgbClr val="4D82B8"/>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600" b="1" noProof="0" dirty="0">
                  <a:solidFill>
                    <a:srgbClr val="211F26"/>
                  </a:solidFill>
                  <a:latin typeface="Calibri" panose="020F0502020204030204" pitchFamily="34" charset="0"/>
                  <a:cs typeface="Calibri" panose="020F0502020204030204" pitchFamily="34" charset="0"/>
                </a:endParaRPr>
              </a:p>
            </p:txBody>
          </p:sp>
          <p:sp>
            <p:nvSpPr>
              <p:cNvPr id="66" name="Gelijkbenige driehoek 34">
                <a:extLst>
                  <a:ext uri="{FF2B5EF4-FFF2-40B4-BE49-F238E27FC236}">
                    <a16:creationId xmlns:a16="http://schemas.microsoft.com/office/drawing/2014/main" id="{B37AA06E-222A-4EB7-93F6-9AD2E91A7691}"/>
                  </a:ext>
                </a:extLst>
              </p:cNvPr>
              <p:cNvSpPr/>
              <p:nvPr userDrawn="1"/>
            </p:nvSpPr>
            <p:spPr>
              <a:xfrm rot="14772351">
                <a:off x="-3215597" y="1797313"/>
                <a:ext cx="52327" cy="57916"/>
              </a:xfrm>
              <a:custGeom>
                <a:avLst/>
                <a:gdLst>
                  <a:gd name="connsiteX0" fmla="*/ 0 w 56584"/>
                  <a:gd name="connsiteY0" fmla="*/ 55534 h 55534"/>
                  <a:gd name="connsiteX1" fmla="*/ 28292 w 56584"/>
                  <a:gd name="connsiteY1" fmla="*/ 0 h 55534"/>
                  <a:gd name="connsiteX2" fmla="*/ 56584 w 56584"/>
                  <a:gd name="connsiteY2" fmla="*/ 55534 h 55534"/>
                  <a:gd name="connsiteX3" fmla="*/ 0 w 56584"/>
                  <a:gd name="connsiteY3" fmla="*/ 55534 h 55534"/>
                  <a:gd name="connsiteX0" fmla="*/ 0 w 56584"/>
                  <a:gd name="connsiteY0" fmla="*/ 55534 h 60261"/>
                  <a:gd name="connsiteX1" fmla="*/ 28292 w 56584"/>
                  <a:gd name="connsiteY1" fmla="*/ 0 h 60261"/>
                  <a:gd name="connsiteX2" fmla="*/ 56584 w 56584"/>
                  <a:gd name="connsiteY2" fmla="*/ 55534 h 60261"/>
                  <a:gd name="connsiteX3" fmla="*/ 0 w 56584"/>
                  <a:gd name="connsiteY3" fmla="*/ 55534 h 60261"/>
                  <a:gd name="connsiteX0" fmla="*/ 0 w 56584"/>
                  <a:gd name="connsiteY0" fmla="*/ 55534 h 62627"/>
                  <a:gd name="connsiteX1" fmla="*/ 28292 w 56584"/>
                  <a:gd name="connsiteY1" fmla="*/ 0 h 62627"/>
                  <a:gd name="connsiteX2" fmla="*/ 56584 w 56584"/>
                  <a:gd name="connsiteY2" fmla="*/ 55534 h 62627"/>
                  <a:gd name="connsiteX3" fmla="*/ 0 w 56584"/>
                  <a:gd name="connsiteY3" fmla="*/ 55534 h 62627"/>
                </a:gdLst>
                <a:ahLst/>
                <a:cxnLst>
                  <a:cxn ang="0">
                    <a:pos x="connsiteX0" y="connsiteY0"/>
                  </a:cxn>
                  <a:cxn ang="0">
                    <a:pos x="connsiteX1" y="connsiteY1"/>
                  </a:cxn>
                  <a:cxn ang="0">
                    <a:pos x="connsiteX2" y="connsiteY2"/>
                  </a:cxn>
                  <a:cxn ang="0">
                    <a:pos x="connsiteX3" y="connsiteY3"/>
                  </a:cxn>
                </a:cxnLst>
                <a:rect l="l" t="t" r="r" b="b"/>
                <a:pathLst>
                  <a:path w="56584" h="62627">
                    <a:moveTo>
                      <a:pt x="0" y="55534"/>
                    </a:moveTo>
                    <a:lnTo>
                      <a:pt x="28292" y="0"/>
                    </a:lnTo>
                    <a:lnTo>
                      <a:pt x="56584" y="55534"/>
                    </a:lnTo>
                    <a:cubicBezTo>
                      <a:pt x="44518" y="63735"/>
                      <a:pt x="19376" y="66171"/>
                      <a:pt x="0" y="55534"/>
                    </a:cubicBezTo>
                    <a:close/>
                  </a:path>
                </a:pathLst>
              </a:cu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600" b="1" noProof="0" dirty="0">
                  <a:solidFill>
                    <a:srgbClr val="211F26"/>
                  </a:solidFill>
                  <a:latin typeface="Calibri" panose="020F0502020204030204" pitchFamily="34" charset="0"/>
                  <a:cs typeface="Calibri" panose="020F0502020204030204" pitchFamily="34" charset="0"/>
                </a:endParaRPr>
              </a:p>
            </p:txBody>
          </p:sp>
        </p:grpSp>
        <p:grpSp>
          <p:nvGrpSpPr>
            <p:cNvPr id="26" name="Groep 25">
              <a:extLst>
                <a:ext uri="{FF2B5EF4-FFF2-40B4-BE49-F238E27FC236}">
                  <a16:creationId xmlns:a16="http://schemas.microsoft.com/office/drawing/2014/main" id="{DCC77138-FAE4-45CF-93E2-DE3826FC83DB}"/>
                </a:ext>
              </a:extLst>
            </p:cNvPr>
            <p:cNvGrpSpPr/>
            <p:nvPr userDrawn="1"/>
          </p:nvGrpSpPr>
          <p:grpSpPr>
            <a:xfrm>
              <a:off x="-3323231" y="3670018"/>
              <a:ext cx="2734765" cy="284435"/>
              <a:chOff x="5114260" y="1193211"/>
              <a:chExt cx="2516594" cy="261745"/>
            </a:xfrm>
          </p:grpSpPr>
          <p:sp>
            <p:nvSpPr>
              <p:cNvPr id="41" name="Rechthoek 40">
                <a:extLst>
                  <a:ext uri="{FF2B5EF4-FFF2-40B4-BE49-F238E27FC236}">
                    <a16:creationId xmlns:a16="http://schemas.microsoft.com/office/drawing/2014/main" id="{4DD9AEB7-3298-4E3E-9C0A-AA743209E9A7}"/>
                  </a:ext>
                </a:extLst>
              </p:cNvPr>
              <p:cNvSpPr/>
              <p:nvPr userDrawn="1"/>
            </p:nvSpPr>
            <p:spPr>
              <a:xfrm>
                <a:off x="5114260" y="1193211"/>
                <a:ext cx="2516594" cy="241682"/>
              </a:xfrm>
              <a:prstGeom prst="rect">
                <a:avLst/>
              </a:prstGeom>
              <a:solidFill>
                <a:srgbClr val="F0F0F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42" name="Tekstvak 41">
                <a:extLst>
                  <a:ext uri="{FF2B5EF4-FFF2-40B4-BE49-F238E27FC236}">
                    <a16:creationId xmlns:a16="http://schemas.microsoft.com/office/drawing/2014/main" id="{78839DF9-175C-4D4F-9C1E-8180F059B05E}"/>
                  </a:ext>
                </a:extLst>
              </p:cNvPr>
              <p:cNvSpPr txBox="1"/>
              <p:nvPr userDrawn="1"/>
            </p:nvSpPr>
            <p:spPr>
              <a:xfrm>
                <a:off x="5121010" y="1214215"/>
                <a:ext cx="1156604" cy="240741"/>
              </a:xfrm>
              <a:prstGeom prst="rect">
                <a:avLst/>
              </a:prstGeom>
              <a:noFill/>
            </p:spPr>
            <p:txBody>
              <a:bodyPr wrap="square" rtlCol="0">
                <a:spAutoFit/>
              </a:bodyPr>
              <a:lstStyle/>
              <a:p>
                <a:pPr marL="0" algn="l" defTabSz="913134" rtl="0" eaLnBrk="1" latinLnBrk="0" hangingPunct="1">
                  <a:lnSpc>
                    <a:spcPct val="100000"/>
                  </a:lnSpc>
                  <a:spcBef>
                    <a:spcPts val="450"/>
                  </a:spcBef>
                  <a:spcAft>
                    <a:spcPts val="450"/>
                  </a:spcAft>
                </a:pPr>
                <a:r>
                  <a:rPr lang="nl-NL" sz="675" b="0" u="none" kern="1200" noProof="0" dirty="0">
                    <a:solidFill>
                      <a:srgbClr val="211F26"/>
                    </a:solidFill>
                    <a:latin typeface="Calibri" panose="020F0502020204030204" pitchFamily="34" charset="0"/>
                    <a:ea typeface="+mn-ea"/>
                    <a:cs typeface="Calibri" panose="020F0502020204030204" pitchFamily="34" charset="0"/>
                  </a:rPr>
                  <a:t>Door</a:t>
                </a:r>
                <a:r>
                  <a:rPr lang="nl-NL" sz="675" b="0" u="sng" kern="1200" noProof="0" dirty="0">
                    <a:solidFill>
                      <a:srgbClr val="211F26"/>
                    </a:solidFill>
                    <a:latin typeface="Calibri" panose="020F0502020204030204" pitchFamily="34" charset="0"/>
                    <a:ea typeface="+mn-ea"/>
                    <a:cs typeface="Calibri" panose="020F0502020204030204" pitchFamily="34" charset="0"/>
                  </a:rPr>
                  <a:t>z</a:t>
                </a:r>
                <a:r>
                  <a:rPr lang="nl-NL" sz="675" b="0" u="none" kern="1200" noProof="0" dirty="0">
                    <a:solidFill>
                      <a:srgbClr val="211F26"/>
                    </a:solidFill>
                    <a:latin typeface="Calibri" panose="020F0502020204030204" pitchFamily="34" charset="0"/>
                    <a:ea typeface="+mn-ea"/>
                    <a:cs typeface="Calibri" panose="020F0502020204030204" pitchFamily="34" charset="0"/>
                  </a:rPr>
                  <a:t>ichtigheid</a:t>
                </a:r>
              </a:p>
            </p:txBody>
          </p:sp>
          <p:cxnSp>
            <p:nvCxnSpPr>
              <p:cNvPr id="43" name="Rechte verbindingslijn 42">
                <a:extLst>
                  <a:ext uri="{FF2B5EF4-FFF2-40B4-BE49-F238E27FC236}">
                    <a16:creationId xmlns:a16="http://schemas.microsoft.com/office/drawing/2014/main" id="{C37E12B1-D442-4C6B-8A82-E78BD8D72F4A}"/>
                  </a:ext>
                </a:extLst>
              </p:cNvPr>
              <p:cNvCxnSpPr>
                <a:cxnSpLocks/>
                <a:endCxn id="47" idx="1"/>
              </p:cNvCxnSpPr>
              <p:nvPr userDrawn="1"/>
            </p:nvCxnSpPr>
            <p:spPr>
              <a:xfrm>
                <a:off x="5949074" y="1317963"/>
                <a:ext cx="958480" cy="0"/>
              </a:xfrm>
              <a:prstGeom prst="line">
                <a:avLst/>
              </a:prstGeom>
              <a:noFill/>
              <a:ln w="12700" cap="flat" cmpd="sng" algn="ctr">
                <a:solidFill>
                  <a:srgbClr val="9D9FA1"/>
                </a:solidFill>
                <a:prstDash val="solid"/>
              </a:ln>
              <a:effectLst/>
            </p:spPr>
          </p:cxnSp>
          <p:sp>
            <p:nvSpPr>
              <p:cNvPr id="44" name="Rechthoek 43">
                <a:extLst>
                  <a:ext uri="{FF2B5EF4-FFF2-40B4-BE49-F238E27FC236}">
                    <a16:creationId xmlns:a16="http://schemas.microsoft.com/office/drawing/2014/main" id="{80020299-7DD8-4A29-B6EA-E02CE5E50F94}"/>
                  </a:ext>
                </a:extLst>
              </p:cNvPr>
              <p:cNvSpPr/>
              <p:nvPr userDrawn="1"/>
            </p:nvSpPr>
            <p:spPr>
              <a:xfrm>
                <a:off x="7020991" y="1230251"/>
                <a:ext cx="570656" cy="159490"/>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36000" tIns="36000" rIns="36000" bIns="36000" numCol="1" spcCol="0" rtlCol="0" fromWordArt="0" anchor="ctr" anchorCtr="0" forceAA="0" compatLnSpc="1">
                <a:prstTxWarp prst="textNoShape">
                  <a:avLst/>
                </a:prstTxWarp>
                <a:noAutofit/>
              </a:bodyPr>
              <a:lstStyle/>
              <a:p>
                <a:pPr lvl="0" algn="l">
                  <a:lnSpc>
                    <a:spcPct val="100000"/>
                  </a:lnSpc>
                  <a:spcBef>
                    <a:spcPts val="450"/>
                  </a:spcBef>
                  <a:spcAft>
                    <a:spcPts val="450"/>
                  </a:spcAft>
                </a:pPr>
                <a:r>
                  <a:rPr lang="nl-NL" sz="675" b="0" noProof="0" dirty="0">
                    <a:solidFill>
                      <a:srgbClr val="211F26"/>
                    </a:solidFill>
                    <a:latin typeface="Calibri" panose="020F0502020204030204" pitchFamily="34" charset="0"/>
                    <a:cs typeface="Calibri" panose="020F0502020204030204" pitchFamily="34" charset="0"/>
                  </a:rPr>
                  <a:t>100%</a:t>
                </a:r>
              </a:p>
            </p:txBody>
          </p:sp>
          <p:sp>
            <p:nvSpPr>
              <p:cNvPr id="45" name="Gelijkbenige driehoek 44">
                <a:extLst>
                  <a:ext uri="{FF2B5EF4-FFF2-40B4-BE49-F238E27FC236}">
                    <a16:creationId xmlns:a16="http://schemas.microsoft.com/office/drawing/2014/main" id="{A481E4F3-59E8-4158-B389-FB969424EBAF}"/>
                  </a:ext>
                </a:extLst>
              </p:cNvPr>
              <p:cNvSpPr/>
              <p:nvPr userDrawn="1"/>
            </p:nvSpPr>
            <p:spPr>
              <a:xfrm>
                <a:off x="7508703" y="1255045"/>
                <a:ext cx="44712" cy="31855"/>
              </a:xfrm>
              <a:prstGeom prst="triangle">
                <a:avLst/>
              </a:prstGeom>
              <a:solidFill>
                <a:srgbClr val="69696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46" name="Gelijkbenige driehoek 45">
                <a:extLst>
                  <a:ext uri="{FF2B5EF4-FFF2-40B4-BE49-F238E27FC236}">
                    <a16:creationId xmlns:a16="http://schemas.microsoft.com/office/drawing/2014/main" id="{A9F8C2E2-E2B5-41CC-ACCC-805AFD725C61}"/>
                  </a:ext>
                </a:extLst>
              </p:cNvPr>
              <p:cNvSpPr/>
              <p:nvPr userDrawn="1"/>
            </p:nvSpPr>
            <p:spPr>
              <a:xfrm flipV="1">
                <a:off x="7508703" y="1332327"/>
                <a:ext cx="44712" cy="31855"/>
              </a:xfrm>
              <a:prstGeom prst="triangle">
                <a:avLst/>
              </a:prstGeom>
              <a:solidFill>
                <a:srgbClr val="69696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47" name="Rechthoek 46">
                <a:extLst>
                  <a:ext uri="{FF2B5EF4-FFF2-40B4-BE49-F238E27FC236}">
                    <a16:creationId xmlns:a16="http://schemas.microsoft.com/office/drawing/2014/main" id="{0CF980E8-B03E-4BCD-9381-13F1D871238A}"/>
                  </a:ext>
                </a:extLst>
              </p:cNvPr>
              <p:cNvSpPr/>
              <p:nvPr userDrawn="1"/>
            </p:nvSpPr>
            <p:spPr>
              <a:xfrm>
                <a:off x="6907553" y="1274066"/>
                <a:ext cx="28792" cy="87795"/>
              </a:xfrm>
              <a:prstGeom prst="rect">
                <a:avLst/>
              </a:prstGeom>
              <a:solidFill>
                <a:srgbClr val="CC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sp>
          <p:nvSpPr>
            <p:cNvPr id="27" name="Ovaal 26">
              <a:extLst>
                <a:ext uri="{FF2B5EF4-FFF2-40B4-BE49-F238E27FC236}">
                  <a16:creationId xmlns:a16="http://schemas.microsoft.com/office/drawing/2014/main" id="{C41845A0-912D-443B-B62D-95033846C796}"/>
                </a:ext>
              </a:extLst>
            </p:cNvPr>
            <p:cNvSpPr/>
            <p:nvPr userDrawn="1"/>
          </p:nvSpPr>
          <p:spPr>
            <a:xfrm>
              <a:off x="-3603859" y="4105053"/>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28" name="Rechthoek 27">
              <a:extLst>
                <a:ext uri="{FF2B5EF4-FFF2-40B4-BE49-F238E27FC236}">
                  <a16:creationId xmlns:a16="http://schemas.microsoft.com/office/drawing/2014/main" id="{69A60A01-A49D-4D03-93E8-0E4D05F5621F}"/>
                </a:ext>
              </a:extLst>
            </p:cNvPr>
            <p:cNvSpPr/>
            <p:nvPr userDrawn="1"/>
          </p:nvSpPr>
          <p:spPr>
            <a:xfrm>
              <a:off x="-3319687" y="4105054"/>
              <a:ext cx="2944682" cy="1063612"/>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Klik op de doorzichtige vorm en gebruik de sneltoets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Ctrl + K</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om een hyperlink toe te voegen. Klik aan de linker kant van het venster op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‘Plaats in dit document’</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in de lijst de juiste dia aan. Klik vervolgens op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‘OK’</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b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br>
                <a:rPr kumimoji="0" lang="nl-NL" sz="45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endPar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endParaRPr>
            </a:p>
          </p:txBody>
        </p:sp>
        <p:sp>
          <p:nvSpPr>
            <p:cNvPr id="29" name="Ovaal 28">
              <a:extLst>
                <a:ext uri="{FF2B5EF4-FFF2-40B4-BE49-F238E27FC236}">
                  <a16:creationId xmlns:a16="http://schemas.microsoft.com/office/drawing/2014/main" id="{2985F589-E0E8-4A7B-A247-9557E8966B76}"/>
                </a:ext>
              </a:extLst>
            </p:cNvPr>
            <p:cNvSpPr/>
            <p:nvPr userDrawn="1"/>
          </p:nvSpPr>
          <p:spPr>
            <a:xfrm>
              <a:off x="-3603859" y="5106256"/>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5</a:t>
              </a:r>
            </a:p>
          </p:txBody>
        </p:sp>
        <p:sp>
          <p:nvSpPr>
            <p:cNvPr id="30" name="Rechthoek 29">
              <a:extLst>
                <a:ext uri="{FF2B5EF4-FFF2-40B4-BE49-F238E27FC236}">
                  <a16:creationId xmlns:a16="http://schemas.microsoft.com/office/drawing/2014/main" id="{A76BA92F-93EE-4CB5-B486-9106EA75DD9F}"/>
                </a:ext>
              </a:extLst>
            </p:cNvPr>
            <p:cNvSpPr/>
            <p:nvPr userDrawn="1"/>
          </p:nvSpPr>
          <p:spPr>
            <a:xfrm>
              <a:off x="-3319687" y="5106258"/>
              <a:ext cx="2944682" cy="307218"/>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Kopieer de doorzichtige vorm en herhaal </a:t>
              </a:r>
              <a:b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stap 4</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Doe dit voor elke menu knop.</a:t>
              </a:r>
            </a:p>
          </p:txBody>
        </p:sp>
        <p:sp>
          <p:nvSpPr>
            <p:cNvPr id="31" name="Rechthoek 30">
              <a:extLst>
                <a:ext uri="{FF2B5EF4-FFF2-40B4-BE49-F238E27FC236}">
                  <a16:creationId xmlns:a16="http://schemas.microsoft.com/office/drawing/2014/main" id="{BE055877-E1B5-4B40-B257-D889B9F41EA6}"/>
                </a:ext>
              </a:extLst>
            </p:cNvPr>
            <p:cNvSpPr/>
            <p:nvPr userDrawn="1"/>
          </p:nvSpPr>
          <p:spPr>
            <a:xfrm>
              <a:off x="-3786437" y="5712712"/>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900" b="1" cap="all" baseline="0" noProof="0" dirty="0">
                  <a:solidFill>
                    <a:srgbClr val="211F26"/>
                  </a:solidFill>
                  <a:latin typeface="Calibri" panose="020F0502020204030204" pitchFamily="34" charset="0"/>
                  <a:cs typeface="Calibri" panose="020F0502020204030204" pitchFamily="34" charset="0"/>
                </a:rPr>
                <a:t>MEER WETEN?</a:t>
              </a:r>
              <a:br>
                <a:rPr lang="nl-NL" sz="900" b="1" cap="all" baseline="0" noProof="0" dirty="0">
                  <a:solidFill>
                    <a:srgbClr val="211F26"/>
                  </a:solidFill>
                  <a:latin typeface="Calibri" panose="020F0502020204030204" pitchFamily="34" charset="0"/>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900" b="1" cap="all" baseline="0" noProof="0" dirty="0">
                  <a:solidFill>
                    <a:srgbClr val="211F26"/>
                  </a:solidFill>
                  <a:latin typeface="Calibri" panose="020F0502020204030204" pitchFamily="34" charset="0"/>
                  <a:cs typeface="Calibri" panose="020F0502020204030204" pitchFamily="34" charset="0"/>
                </a:rPr>
                <a:t> 'SLIDEBUILDER’ </a:t>
              </a:r>
              <a:r>
                <a:rPr lang="nl-NL" sz="9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900" kern="1200" cap="none" baseline="0" noProof="0" dirty="0">
                  <a:solidFill>
                    <a:srgbClr val="211F26"/>
                  </a:solidFill>
                  <a:latin typeface="Calibri" panose="020F0502020204030204" pitchFamily="34" charset="0"/>
                  <a:ea typeface="+mn-ea"/>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9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32" name="ICOON_info">
              <a:extLst>
                <a:ext uri="{FF2B5EF4-FFF2-40B4-BE49-F238E27FC236}">
                  <a16:creationId xmlns:a16="http://schemas.microsoft.com/office/drawing/2014/main" id="{B4D117AD-5154-4856-9C25-111024D967BB}"/>
                </a:ext>
              </a:extLst>
            </p:cNvPr>
            <p:cNvGrpSpPr/>
            <p:nvPr userDrawn="1"/>
          </p:nvGrpSpPr>
          <p:grpSpPr>
            <a:xfrm>
              <a:off x="-376736" y="5589737"/>
              <a:ext cx="283685" cy="283685"/>
              <a:chOff x="-510741" y="5913713"/>
              <a:chExt cx="267555" cy="267555"/>
            </a:xfrm>
          </p:grpSpPr>
          <p:sp>
            <p:nvSpPr>
              <p:cNvPr id="39" name="Ovaal 38">
                <a:extLst>
                  <a:ext uri="{FF2B5EF4-FFF2-40B4-BE49-F238E27FC236}">
                    <a16:creationId xmlns:a16="http://schemas.microsoft.com/office/drawing/2014/main" id="{F48A0B8C-9753-45DD-901A-D6D0179B7260}"/>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450"/>
                  </a:spcBef>
                  <a:spcAft>
                    <a:spcPts val="450"/>
                  </a:spcAft>
                </a:pPr>
                <a:endParaRPr lang="nl-NL" sz="1200" cap="all" baseline="0" noProof="0" dirty="0">
                  <a:latin typeface="Calibri" panose="020F0502020204030204" pitchFamily="34" charset="0"/>
                  <a:cs typeface="Calibri" panose="020F0502020204030204" pitchFamily="34" charset="0"/>
                </a:endParaRPr>
              </a:p>
            </p:txBody>
          </p:sp>
          <p:sp>
            <p:nvSpPr>
              <p:cNvPr id="40" name="Graphic 163" descr="Informatie">
                <a:extLst>
                  <a:ext uri="{FF2B5EF4-FFF2-40B4-BE49-F238E27FC236}">
                    <a16:creationId xmlns:a16="http://schemas.microsoft.com/office/drawing/2014/main" id="{FA13B7AF-0AE9-4BAC-B17F-B480BEF3C747}"/>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1500" noProof="0" dirty="0">
                  <a:solidFill>
                    <a:srgbClr val="211F26"/>
                  </a:solidFill>
                  <a:latin typeface="Calibri" panose="020F0502020204030204" pitchFamily="34" charset="0"/>
                  <a:cs typeface="Calibri" panose="020F0502020204030204" pitchFamily="34" charset="0"/>
                </a:endParaRPr>
              </a:p>
            </p:txBody>
          </p:sp>
        </p:grpSp>
        <p:grpSp>
          <p:nvGrpSpPr>
            <p:cNvPr id="33" name="Groep 32">
              <a:extLst>
                <a:ext uri="{FF2B5EF4-FFF2-40B4-BE49-F238E27FC236}">
                  <a16:creationId xmlns:a16="http://schemas.microsoft.com/office/drawing/2014/main" id="{234715BD-6289-4E3C-836C-43E2EE9A6A42}"/>
                </a:ext>
              </a:extLst>
            </p:cNvPr>
            <p:cNvGrpSpPr/>
            <p:nvPr userDrawn="1"/>
          </p:nvGrpSpPr>
          <p:grpSpPr>
            <a:xfrm>
              <a:off x="-938434" y="5838366"/>
              <a:ext cx="627798" cy="576693"/>
              <a:chOff x="-938434" y="4570310"/>
              <a:chExt cx="627798" cy="576693"/>
            </a:xfrm>
          </p:grpSpPr>
          <p:grpSp>
            <p:nvGrpSpPr>
              <p:cNvPr id="34" name="Inspireren">
                <a:extLst>
                  <a:ext uri="{FF2B5EF4-FFF2-40B4-BE49-F238E27FC236}">
                    <a16:creationId xmlns:a16="http://schemas.microsoft.com/office/drawing/2014/main" id="{CDD7479E-D53A-41CA-B02A-4E4E73A33892}"/>
                  </a:ext>
                </a:extLst>
              </p:cNvPr>
              <p:cNvGrpSpPr>
                <a:grpSpLocks noChangeAspect="1"/>
              </p:cNvGrpSpPr>
              <p:nvPr userDrawn="1"/>
            </p:nvGrpSpPr>
            <p:grpSpPr bwMode="auto">
              <a:xfrm>
                <a:off x="-716116" y="4570310"/>
                <a:ext cx="169778" cy="242385"/>
                <a:chOff x="4768" y="2783"/>
                <a:chExt cx="788" cy="1125"/>
              </a:xfrm>
              <a:gradFill>
                <a:gsLst>
                  <a:gs pos="0">
                    <a:srgbClr val="9D9FA1"/>
                  </a:gs>
                  <a:gs pos="70000">
                    <a:srgbClr val="211F26"/>
                  </a:gs>
                </a:gsLst>
                <a:lin ang="2700000" scaled="0"/>
              </a:gradFill>
            </p:grpSpPr>
            <p:sp>
              <p:nvSpPr>
                <p:cNvPr id="36" name="Freeform 12">
                  <a:extLst>
                    <a:ext uri="{FF2B5EF4-FFF2-40B4-BE49-F238E27FC236}">
                      <a16:creationId xmlns:a16="http://schemas.microsoft.com/office/drawing/2014/main" id="{E93A51E9-FFE5-4294-A66C-237661CA392A}"/>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37" name="Freeform 13">
                  <a:extLst>
                    <a:ext uri="{FF2B5EF4-FFF2-40B4-BE49-F238E27FC236}">
                      <a16:creationId xmlns:a16="http://schemas.microsoft.com/office/drawing/2014/main" id="{05764682-9BF3-4593-9FD6-FEA9997B4A67}"/>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38" name="Freeform 14">
                  <a:extLst>
                    <a:ext uri="{FF2B5EF4-FFF2-40B4-BE49-F238E27FC236}">
                      <a16:creationId xmlns:a16="http://schemas.microsoft.com/office/drawing/2014/main" id="{E0B8E663-9A61-4322-8D02-E0ECB3BA406B}"/>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grpSp>
          <p:sp>
            <p:nvSpPr>
              <p:cNvPr id="35" name="Tekstvak 34">
                <a:extLst>
                  <a:ext uri="{FF2B5EF4-FFF2-40B4-BE49-F238E27FC236}">
                    <a16:creationId xmlns:a16="http://schemas.microsoft.com/office/drawing/2014/main" id="{4C71E5F4-883A-4543-B54C-186EA09B4269}"/>
                  </a:ext>
                </a:extLst>
              </p:cNvPr>
              <p:cNvSpPr txBox="1"/>
              <p:nvPr userDrawn="1"/>
            </p:nvSpPr>
            <p:spPr>
              <a:xfrm>
                <a:off x="-938434" y="4824764"/>
                <a:ext cx="627798" cy="322239"/>
              </a:xfrm>
              <a:prstGeom prst="rect">
                <a:avLst/>
              </a:prstGeom>
              <a:noFill/>
            </p:spPr>
            <p:txBody>
              <a:bodyPr wrap="square" lIns="0" tIns="0" rIns="0" bIns="0" rtlCol="0" anchor="ctr">
                <a:noAutofit/>
              </a:bodyPr>
              <a:lstStyle/>
              <a:p>
                <a:pPr marL="0" marR="0" lvl="0" indent="0" algn="ctr" defTabSz="685800" rtl="0"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sp>
        <p:nvSpPr>
          <p:cNvPr id="11" name="- INFO">
            <a:extLst>
              <a:ext uri="{FF2B5EF4-FFF2-40B4-BE49-F238E27FC236}">
                <a16:creationId xmlns:a16="http://schemas.microsoft.com/office/drawing/2014/main" id="{D5D548DA-264A-4D19-8A0A-B2288EC6661C}"/>
              </a:ext>
            </a:extLst>
          </p:cNvPr>
          <p:cNvSpPr txBox="1"/>
          <p:nvPr userDrawn="1"/>
        </p:nvSpPr>
        <p:spPr>
          <a:xfrm>
            <a:off x="9525" y="-259057"/>
            <a:ext cx="9134475" cy="148842"/>
          </a:xfrm>
          <a:prstGeom prst="rect">
            <a:avLst/>
          </a:prstGeom>
          <a:noFill/>
        </p:spPr>
        <p:txBody>
          <a:bodyPr wrap="square" lIns="0" tIns="0" rIns="0" bIns="0" rtlCol="0" anchor="ctr" anchorCtr="0">
            <a:noAutofit/>
          </a:bodyPr>
          <a:lstStyle/>
          <a:p>
            <a:pPr algn="l"/>
            <a:r>
              <a:rPr lang="nl-NL" sz="1050" b="1" cap="all" spc="0" baseline="0">
                <a:solidFill>
                  <a:sysClr val="windowText" lastClr="000000"/>
                </a:solidFill>
                <a:latin typeface="+mn-lt"/>
                <a:cs typeface="Calibri" panose="020F0502020204030204" pitchFamily="34" charset="0"/>
              </a:rPr>
              <a:t>Submenu [5x]</a:t>
            </a:r>
            <a:endParaRPr lang="nl-NL" sz="1050" b="1" cap="all" spc="0" baseline="0" dirty="0">
              <a:solidFill>
                <a:sysClr val="windowText" lastClr="000000"/>
              </a:solidFill>
              <a:latin typeface="+mn-lt"/>
              <a:cs typeface="Calibri" panose="020F0502020204030204" pitchFamily="34" charset="0"/>
            </a:endParaRPr>
          </a:p>
        </p:txBody>
      </p:sp>
      <p:sp>
        <p:nvSpPr>
          <p:cNvPr id="8" name="titel">
            <a:extLst>
              <a:ext uri="{FF2B5EF4-FFF2-40B4-BE49-F238E27FC236}">
                <a16:creationId xmlns:a16="http://schemas.microsoft.com/office/drawing/2014/main" id="{4FCE8B7B-8D3B-466F-8956-5C1F4F50265C}"/>
              </a:ext>
            </a:extLst>
          </p:cNvPr>
          <p:cNvSpPr>
            <a:spLocks noGrp="1"/>
          </p:cNvSpPr>
          <p:nvPr>
            <p:ph type="title" hasCustomPrompt="1"/>
          </p:nvPr>
        </p:nvSpPr>
        <p:spPr>
          <a:xfrm>
            <a:off x="401241" y="1854743"/>
            <a:ext cx="8335565" cy="1084400"/>
          </a:xfrm>
        </p:spPr>
        <p:txBody>
          <a:bodyPr tIns="0" anchor="b" anchorCtr="0"/>
          <a:lstStyle>
            <a:lvl1pPr>
              <a:lnSpc>
                <a:spcPts val="4125"/>
              </a:lnSpc>
              <a:defRPr sz="4500">
                <a:solidFill>
                  <a:schemeClr val="bg1"/>
                </a:solidFill>
              </a:defRPr>
            </a:lvl1pPr>
          </a:lstStyle>
          <a:p>
            <a:r>
              <a:rPr lang="nl-NL"/>
              <a:t>Titel</a:t>
            </a:r>
            <a:br>
              <a:rPr lang="nl-NL"/>
            </a:br>
            <a:r>
              <a:rPr lang="nl-NL"/>
              <a:t>max. 2 regels</a:t>
            </a:r>
            <a:endParaRPr lang="nl-NL" dirty="0"/>
          </a:p>
        </p:txBody>
      </p:sp>
      <p:sp>
        <p:nvSpPr>
          <p:cNvPr id="4" name="datum">
            <a:extLst>
              <a:ext uri="{FF2B5EF4-FFF2-40B4-BE49-F238E27FC236}">
                <a16:creationId xmlns:a16="http://schemas.microsoft.com/office/drawing/2014/main" id="{8E420A72-FB1A-45BF-AC4A-C2A67FDAE6C8}"/>
              </a:ext>
            </a:extLst>
          </p:cNvPr>
          <p:cNvSpPr>
            <a:spLocks noGrp="1"/>
          </p:cNvSpPr>
          <p:nvPr>
            <p:ph type="dt" sz="half" idx="10"/>
          </p:nvPr>
        </p:nvSpPr>
        <p:spPr/>
        <p:txBody>
          <a:bodyPr/>
          <a:lstStyle>
            <a:lvl1pPr>
              <a:defRPr>
                <a:solidFill>
                  <a:schemeClr val="bg1"/>
                </a:solidFill>
              </a:defRPr>
            </a:lvl1pPr>
          </a:lstStyle>
          <a:p>
            <a:fld id="{2D480D51-A744-40FF-8809-C62F27DD320B}" type="datetime1">
              <a:rPr lang="nl-NL" smtClean="0"/>
              <a:t>15-4-2025</a:t>
            </a:fld>
            <a:endParaRPr lang="nl-NL" dirty="0"/>
          </a:p>
        </p:txBody>
      </p:sp>
      <p:sp>
        <p:nvSpPr>
          <p:cNvPr id="5" name="voettekst">
            <a:extLst>
              <a:ext uri="{FF2B5EF4-FFF2-40B4-BE49-F238E27FC236}">
                <a16:creationId xmlns:a16="http://schemas.microsoft.com/office/drawing/2014/main" id="{7B9B5AD8-20ED-43D8-A7A9-54D9AEF0A965}"/>
              </a:ext>
            </a:extLst>
          </p:cNvPr>
          <p:cNvSpPr>
            <a:spLocks noGrp="1"/>
          </p:cNvSpPr>
          <p:nvPr>
            <p:ph type="ftr" sz="quarter" idx="11"/>
          </p:nvPr>
        </p:nvSpPr>
        <p:spPr/>
        <p:txBody>
          <a:bodyPr/>
          <a:lstStyle>
            <a:lvl1pPr>
              <a:defRPr>
                <a:solidFill>
                  <a:schemeClr val="bg1"/>
                </a:solidFill>
              </a:defRPr>
            </a:lvl1pPr>
          </a:lstStyle>
          <a:p>
            <a:r>
              <a:rPr lang="nl-NL"/>
              <a:t>Erasmus University Rotterdam </a:t>
            </a:r>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p:ph type="sldNum" sz="quarter" idx="12"/>
          </p:nvPr>
        </p:nvSpPr>
        <p:spPr/>
        <p:txBody>
          <a:bodyPr/>
          <a:lstStyle>
            <a:lvl1pPr>
              <a:defRPr>
                <a:solidFill>
                  <a:schemeClr val="bg1"/>
                </a:solidFill>
              </a:defRPr>
            </a:lvl1pPr>
          </a:lstStyle>
          <a:p>
            <a:fld id="{361A1203-CA3D-4D48-AFA0-9D668419C1D5}" type="slidenum">
              <a:rPr lang="nl-NL" smtClean="0"/>
              <a:pPr/>
              <a:t>‹#›</a:t>
            </a:fld>
            <a:endParaRPr lang="nl-NL" dirty="0"/>
          </a:p>
        </p:txBody>
      </p:sp>
      <p:sp>
        <p:nvSpPr>
          <p:cNvPr id="7" name="Rechthoek 6">
            <a:extLst>
              <a:ext uri="{FF2B5EF4-FFF2-40B4-BE49-F238E27FC236}">
                <a16:creationId xmlns:a16="http://schemas.microsoft.com/office/drawing/2014/main" id="{73C298BA-7FAC-48F9-A58C-15CAD7158103}"/>
              </a:ext>
            </a:extLst>
          </p:cNvPr>
          <p:cNvSpPr/>
          <p:nvPr userDrawn="1"/>
        </p:nvSpPr>
        <p:spPr>
          <a:xfrm>
            <a:off x="3282043" y="0"/>
            <a:ext cx="5861958" cy="1597795"/>
          </a:xfrm>
          <a:custGeom>
            <a:avLst/>
            <a:gdLst>
              <a:gd name="connsiteX0" fmla="*/ 0 w 1629352"/>
              <a:gd name="connsiteY0" fmla="*/ 0 h 1629352"/>
              <a:gd name="connsiteX1" fmla="*/ 1629352 w 1629352"/>
              <a:gd name="connsiteY1" fmla="*/ 0 h 1629352"/>
              <a:gd name="connsiteX2" fmla="*/ 1629352 w 1629352"/>
              <a:gd name="connsiteY2" fmla="*/ 1629352 h 1629352"/>
              <a:gd name="connsiteX3" fmla="*/ 0 w 1629352"/>
              <a:gd name="connsiteY3" fmla="*/ 1629352 h 1629352"/>
              <a:gd name="connsiteX4" fmla="*/ 0 w 1629352"/>
              <a:gd name="connsiteY4" fmla="*/ 0 h 1629352"/>
              <a:gd name="connsiteX0" fmla="*/ 0 w 1629352"/>
              <a:gd name="connsiteY0" fmla="*/ 0 h 1629352"/>
              <a:gd name="connsiteX1" fmla="*/ 1629352 w 1629352"/>
              <a:gd name="connsiteY1" fmla="*/ 0 h 1629352"/>
              <a:gd name="connsiteX2" fmla="*/ 1629352 w 1629352"/>
              <a:gd name="connsiteY2" fmla="*/ 1629352 h 1629352"/>
              <a:gd name="connsiteX3" fmla="*/ 0 w 1629352"/>
              <a:gd name="connsiteY3" fmla="*/ 0 h 1629352"/>
              <a:gd name="connsiteX0" fmla="*/ 0 w 2567815"/>
              <a:gd name="connsiteY0" fmla="*/ 0 h 1641383"/>
              <a:gd name="connsiteX1" fmla="*/ 2567815 w 2567815"/>
              <a:gd name="connsiteY1" fmla="*/ 12031 h 1641383"/>
              <a:gd name="connsiteX2" fmla="*/ 2567815 w 2567815"/>
              <a:gd name="connsiteY2" fmla="*/ 1641383 h 1641383"/>
              <a:gd name="connsiteX3" fmla="*/ 0 w 2567815"/>
              <a:gd name="connsiteY3" fmla="*/ 0 h 1641383"/>
              <a:gd name="connsiteX0" fmla="*/ 0 w 2567815"/>
              <a:gd name="connsiteY0" fmla="*/ 0 h 1641383"/>
              <a:gd name="connsiteX1" fmla="*/ 2567815 w 2567815"/>
              <a:gd name="connsiteY1" fmla="*/ 12031 h 1641383"/>
              <a:gd name="connsiteX2" fmla="*/ 2567815 w 2567815"/>
              <a:gd name="connsiteY2" fmla="*/ 1641383 h 1641383"/>
              <a:gd name="connsiteX3" fmla="*/ 0 w 2567815"/>
              <a:gd name="connsiteY3" fmla="*/ 0 h 1641383"/>
              <a:gd name="connsiteX0" fmla="*/ 0 w 2567815"/>
              <a:gd name="connsiteY0" fmla="*/ 0 h 1641383"/>
              <a:gd name="connsiteX1" fmla="*/ 2567815 w 2567815"/>
              <a:gd name="connsiteY1" fmla="*/ 12031 h 1641383"/>
              <a:gd name="connsiteX2" fmla="*/ 2567815 w 2567815"/>
              <a:gd name="connsiteY2" fmla="*/ 1641383 h 1641383"/>
              <a:gd name="connsiteX3" fmla="*/ 0 w 2567815"/>
              <a:gd name="connsiteY3" fmla="*/ 0 h 1641383"/>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2130393"/>
              <a:gd name="connsiteX1" fmla="*/ 7789520 w 7789520"/>
              <a:gd name="connsiteY1" fmla="*/ 0 h 2130393"/>
              <a:gd name="connsiteX2" fmla="*/ 7789520 w 7789520"/>
              <a:gd name="connsiteY2" fmla="*/ 2130393 h 2130393"/>
              <a:gd name="connsiteX3" fmla="*/ 0 w 7789520"/>
              <a:gd name="connsiteY3" fmla="*/ 1 h 2130393"/>
              <a:gd name="connsiteX0" fmla="*/ 0 w 7789520"/>
              <a:gd name="connsiteY0" fmla="*/ 1 h 2130393"/>
              <a:gd name="connsiteX1" fmla="*/ 7789520 w 7789520"/>
              <a:gd name="connsiteY1" fmla="*/ 0 h 2130393"/>
              <a:gd name="connsiteX2" fmla="*/ 7789520 w 7789520"/>
              <a:gd name="connsiteY2" fmla="*/ 2130393 h 2130393"/>
              <a:gd name="connsiteX3" fmla="*/ 0 w 7789520"/>
              <a:gd name="connsiteY3" fmla="*/ 1 h 2130393"/>
              <a:gd name="connsiteX0" fmla="*/ 0 w 7789520"/>
              <a:gd name="connsiteY0" fmla="*/ 1 h 2130393"/>
              <a:gd name="connsiteX1" fmla="*/ 7789520 w 7789520"/>
              <a:gd name="connsiteY1" fmla="*/ 0 h 2130393"/>
              <a:gd name="connsiteX2" fmla="*/ 7789520 w 7789520"/>
              <a:gd name="connsiteY2" fmla="*/ 2130393 h 2130393"/>
              <a:gd name="connsiteX3" fmla="*/ 0 w 7789520"/>
              <a:gd name="connsiteY3" fmla="*/ 1 h 2130393"/>
            </a:gdLst>
            <a:ahLst/>
            <a:cxnLst>
              <a:cxn ang="0">
                <a:pos x="connsiteX0" y="connsiteY0"/>
              </a:cxn>
              <a:cxn ang="0">
                <a:pos x="connsiteX1" y="connsiteY1"/>
              </a:cxn>
              <a:cxn ang="0">
                <a:pos x="connsiteX2" y="connsiteY2"/>
              </a:cxn>
              <a:cxn ang="0">
                <a:pos x="connsiteX3" y="connsiteY3"/>
              </a:cxn>
            </a:cxnLst>
            <a:rect l="l" t="t" r="r" b="b"/>
            <a:pathLst>
              <a:path w="7789520" h="2130393">
                <a:moveTo>
                  <a:pt x="0" y="1"/>
                </a:moveTo>
                <a:lnTo>
                  <a:pt x="7789520" y="0"/>
                </a:lnTo>
                <a:lnTo>
                  <a:pt x="7789520" y="2130393"/>
                </a:lnTo>
                <a:cubicBezTo>
                  <a:pt x="7144922" y="602313"/>
                  <a:pt x="1130449" y="995040"/>
                  <a:pt x="0" y="1"/>
                </a:cubicBezTo>
                <a:close/>
              </a:path>
            </a:pathLst>
          </a:cu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dirty="0"/>
          </a:p>
        </p:txBody>
      </p:sp>
      <p:sp>
        <p:nvSpPr>
          <p:cNvPr id="9" name="Tijdelijke aanduiding voor tekst 15">
            <a:extLst>
              <a:ext uri="{FF2B5EF4-FFF2-40B4-BE49-F238E27FC236}">
                <a16:creationId xmlns:a16="http://schemas.microsoft.com/office/drawing/2014/main" id="{EEB9516D-1CB2-4AE0-A6D7-6739D2E883FE}"/>
              </a:ext>
            </a:extLst>
          </p:cNvPr>
          <p:cNvSpPr>
            <a:spLocks noGrp="1"/>
          </p:cNvSpPr>
          <p:nvPr>
            <p:ph type="body" sz="quarter" idx="14" hasCustomPrompt="1"/>
          </p:nvPr>
        </p:nvSpPr>
        <p:spPr>
          <a:xfrm>
            <a:off x="7195555" y="3181665"/>
            <a:ext cx="1541252" cy="1549879"/>
          </a:xfrm>
          <a:prstGeom prst="roundRect">
            <a:avLst>
              <a:gd name="adj" fmla="val 4495"/>
            </a:avLst>
          </a:prstGeom>
          <a:gradFill flip="none" rotWithShape="1">
            <a:gsLst>
              <a:gs pos="50000">
                <a:schemeClr val="bg1">
                  <a:lumMod val="95000"/>
                </a:schemeClr>
              </a:gs>
              <a:gs pos="50000">
                <a:schemeClr val="bg1"/>
              </a:gs>
            </a:gsLst>
            <a:lin ang="12000000" scaled="0"/>
            <a:tileRect/>
          </a:gradFill>
        </p:spPr>
        <p:txBody>
          <a:bodyPr lIns="144000" tIns="252000" rIns="0" bIns="252000" anchor="b" anchorCtr="0"/>
          <a:lstStyle>
            <a:lvl1pPr marL="0" indent="0">
              <a:lnSpc>
                <a:spcPct val="100000"/>
              </a:lnSpc>
              <a:spcBef>
                <a:spcPts val="0"/>
              </a:spcBef>
              <a:buNone/>
              <a:defRPr sz="1050" b="1"/>
            </a:lvl1pPr>
          </a:lstStyle>
          <a:p>
            <a:pPr lvl="0"/>
            <a:r>
              <a:rPr lang="nl-NL" dirty="0"/>
              <a:t>Titel </a:t>
            </a:r>
            <a:br>
              <a:rPr lang="nl-NL" dirty="0"/>
            </a:br>
            <a:r>
              <a:rPr lang="nl-NL" dirty="0"/>
              <a:t>hoofdstuk</a:t>
            </a:r>
          </a:p>
        </p:txBody>
      </p:sp>
      <p:sp>
        <p:nvSpPr>
          <p:cNvPr id="12" name="Tijdelijke aanduiding voor tekst 15">
            <a:extLst>
              <a:ext uri="{FF2B5EF4-FFF2-40B4-BE49-F238E27FC236}">
                <a16:creationId xmlns:a16="http://schemas.microsoft.com/office/drawing/2014/main" id="{15B55DCD-9AB3-4B52-B80B-F9F5670477E7}"/>
              </a:ext>
            </a:extLst>
          </p:cNvPr>
          <p:cNvSpPr>
            <a:spLocks noGrp="1"/>
          </p:cNvSpPr>
          <p:nvPr>
            <p:ph type="body" sz="quarter" idx="15" hasCustomPrompt="1"/>
          </p:nvPr>
        </p:nvSpPr>
        <p:spPr>
          <a:xfrm>
            <a:off x="5496956" y="3181665"/>
            <a:ext cx="1541252" cy="1549879"/>
          </a:xfrm>
          <a:prstGeom prst="roundRect">
            <a:avLst>
              <a:gd name="adj" fmla="val 4495"/>
            </a:avLst>
          </a:prstGeom>
          <a:gradFill flip="none" rotWithShape="1">
            <a:gsLst>
              <a:gs pos="50000">
                <a:schemeClr val="bg1">
                  <a:lumMod val="95000"/>
                </a:schemeClr>
              </a:gs>
              <a:gs pos="50000">
                <a:schemeClr val="bg1"/>
              </a:gs>
            </a:gsLst>
            <a:lin ang="12000000" scaled="0"/>
            <a:tileRect/>
          </a:gradFill>
        </p:spPr>
        <p:txBody>
          <a:bodyPr lIns="144000" tIns="252000" rIns="0" bIns="252000" anchor="b" anchorCtr="0"/>
          <a:lstStyle>
            <a:lvl1pPr marL="0" indent="0">
              <a:lnSpc>
                <a:spcPct val="100000"/>
              </a:lnSpc>
              <a:spcBef>
                <a:spcPts val="0"/>
              </a:spcBef>
              <a:buNone/>
              <a:defRPr sz="1050" b="1"/>
            </a:lvl1pPr>
          </a:lstStyle>
          <a:p>
            <a:pPr lvl="0"/>
            <a:r>
              <a:rPr lang="nl-NL" dirty="0"/>
              <a:t>Titel </a:t>
            </a:r>
            <a:br>
              <a:rPr lang="nl-NL" dirty="0"/>
            </a:br>
            <a:r>
              <a:rPr lang="nl-NL" dirty="0"/>
              <a:t>hoofdstuk</a:t>
            </a:r>
          </a:p>
        </p:txBody>
      </p:sp>
      <p:sp>
        <p:nvSpPr>
          <p:cNvPr id="13" name="Tijdelijke aanduiding voor tekst 15">
            <a:extLst>
              <a:ext uri="{FF2B5EF4-FFF2-40B4-BE49-F238E27FC236}">
                <a16:creationId xmlns:a16="http://schemas.microsoft.com/office/drawing/2014/main" id="{EC36D2F7-9154-43DD-A254-7FBF26565BD8}"/>
              </a:ext>
            </a:extLst>
          </p:cNvPr>
          <p:cNvSpPr>
            <a:spLocks noGrp="1"/>
          </p:cNvSpPr>
          <p:nvPr>
            <p:ph type="body" sz="quarter" idx="16" hasCustomPrompt="1"/>
          </p:nvPr>
        </p:nvSpPr>
        <p:spPr>
          <a:xfrm>
            <a:off x="3798358" y="3181665"/>
            <a:ext cx="1541252" cy="1549879"/>
          </a:xfrm>
          <a:prstGeom prst="roundRect">
            <a:avLst>
              <a:gd name="adj" fmla="val 4495"/>
            </a:avLst>
          </a:prstGeom>
          <a:gradFill flip="none" rotWithShape="1">
            <a:gsLst>
              <a:gs pos="50000">
                <a:schemeClr val="bg1">
                  <a:lumMod val="95000"/>
                </a:schemeClr>
              </a:gs>
              <a:gs pos="50000">
                <a:schemeClr val="bg1"/>
              </a:gs>
            </a:gsLst>
            <a:lin ang="12000000" scaled="0"/>
            <a:tileRect/>
          </a:gradFill>
        </p:spPr>
        <p:txBody>
          <a:bodyPr lIns="144000" tIns="252000" rIns="0" bIns="252000" anchor="b" anchorCtr="0"/>
          <a:lstStyle>
            <a:lvl1pPr marL="0" indent="0">
              <a:lnSpc>
                <a:spcPct val="100000"/>
              </a:lnSpc>
              <a:spcBef>
                <a:spcPts val="0"/>
              </a:spcBef>
              <a:buNone/>
              <a:defRPr sz="1050" b="1"/>
            </a:lvl1pPr>
          </a:lstStyle>
          <a:p>
            <a:pPr lvl="0"/>
            <a:r>
              <a:rPr lang="nl-NL" dirty="0"/>
              <a:t>Titel </a:t>
            </a:r>
            <a:br>
              <a:rPr lang="nl-NL" dirty="0"/>
            </a:br>
            <a:r>
              <a:rPr lang="nl-NL" dirty="0"/>
              <a:t>hoofdstuk</a:t>
            </a:r>
          </a:p>
        </p:txBody>
      </p:sp>
      <p:sp>
        <p:nvSpPr>
          <p:cNvPr id="14" name="Tijdelijke aanduiding voor tekst 15">
            <a:extLst>
              <a:ext uri="{FF2B5EF4-FFF2-40B4-BE49-F238E27FC236}">
                <a16:creationId xmlns:a16="http://schemas.microsoft.com/office/drawing/2014/main" id="{0C8271A3-4A96-4D69-B72A-7667CD799FC5}"/>
              </a:ext>
            </a:extLst>
          </p:cNvPr>
          <p:cNvSpPr>
            <a:spLocks noGrp="1"/>
          </p:cNvSpPr>
          <p:nvPr>
            <p:ph type="body" sz="quarter" idx="17" hasCustomPrompt="1"/>
          </p:nvPr>
        </p:nvSpPr>
        <p:spPr>
          <a:xfrm>
            <a:off x="2099759" y="3181665"/>
            <a:ext cx="1541252" cy="1549879"/>
          </a:xfrm>
          <a:prstGeom prst="roundRect">
            <a:avLst>
              <a:gd name="adj" fmla="val 4495"/>
            </a:avLst>
          </a:prstGeom>
          <a:gradFill flip="none" rotWithShape="1">
            <a:gsLst>
              <a:gs pos="50000">
                <a:schemeClr val="bg1">
                  <a:lumMod val="95000"/>
                </a:schemeClr>
              </a:gs>
              <a:gs pos="50000">
                <a:schemeClr val="bg1"/>
              </a:gs>
            </a:gsLst>
            <a:lin ang="12000000" scaled="0"/>
            <a:tileRect/>
          </a:gradFill>
        </p:spPr>
        <p:txBody>
          <a:bodyPr lIns="144000" tIns="252000" rIns="0" bIns="252000" anchor="b" anchorCtr="0"/>
          <a:lstStyle>
            <a:lvl1pPr marL="0" indent="0">
              <a:lnSpc>
                <a:spcPct val="100000"/>
              </a:lnSpc>
              <a:spcBef>
                <a:spcPts val="0"/>
              </a:spcBef>
              <a:buNone/>
              <a:defRPr sz="1050" b="1"/>
            </a:lvl1pPr>
          </a:lstStyle>
          <a:p>
            <a:pPr lvl="0"/>
            <a:r>
              <a:rPr lang="nl-NL" dirty="0"/>
              <a:t>Titel </a:t>
            </a:r>
            <a:br>
              <a:rPr lang="nl-NL" dirty="0"/>
            </a:br>
            <a:r>
              <a:rPr lang="nl-NL" dirty="0"/>
              <a:t>hoofdstuk</a:t>
            </a:r>
          </a:p>
        </p:txBody>
      </p:sp>
      <p:sp>
        <p:nvSpPr>
          <p:cNvPr id="15" name="Tijdelijke aanduiding voor tekst 15">
            <a:extLst>
              <a:ext uri="{FF2B5EF4-FFF2-40B4-BE49-F238E27FC236}">
                <a16:creationId xmlns:a16="http://schemas.microsoft.com/office/drawing/2014/main" id="{30D82E13-767C-46A2-9653-D859E3A615B4}"/>
              </a:ext>
            </a:extLst>
          </p:cNvPr>
          <p:cNvSpPr>
            <a:spLocks noGrp="1"/>
          </p:cNvSpPr>
          <p:nvPr>
            <p:ph type="body" sz="quarter" idx="18" hasCustomPrompt="1"/>
          </p:nvPr>
        </p:nvSpPr>
        <p:spPr>
          <a:xfrm>
            <a:off x="401161" y="3181665"/>
            <a:ext cx="1541252" cy="1549879"/>
          </a:xfrm>
          <a:prstGeom prst="roundRect">
            <a:avLst>
              <a:gd name="adj" fmla="val 4495"/>
            </a:avLst>
          </a:prstGeom>
          <a:gradFill flip="none" rotWithShape="1">
            <a:gsLst>
              <a:gs pos="50000">
                <a:schemeClr val="bg1">
                  <a:lumMod val="95000"/>
                </a:schemeClr>
              </a:gs>
              <a:gs pos="50000">
                <a:schemeClr val="bg1"/>
              </a:gs>
            </a:gsLst>
            <a:lin ang="12000000" scaled="0"/>
            <a:tileRect/>
          </a:gradFill>
        </p:spPr>
        <p:txBody>
          <a:bodyPr lIns="144000" tIns="252000" rIns="0" bIns="252000" anchor="b" anchorCtr="0"/>
          <a:lstStyle>
            <a:lvl1pPr marL="0" indent="0">
              <a:lnSpc>
                <a:spcPct val="100000"/>
              </a:lnSpc>
              <a:spcBef>
                <a:spcPts val="0"/>
              </a:spcBef>
              <a:buNone/>
              <a:defRPr sz="1050" b="1"/>
            </a:lvl1pPr>
          </a:lstStyle>
          <a:p>
            <a:pPr lvl="0"/>
            <a:r>
              <a:rPr lang="nl-NL" dirty="0"/>
              <a:t>Titel </a:t>
            </a:r>
            <a:br>
              <a:rPr lang="nl-NL" dirty="0"/>
            </a:br>
            <a:r>
              <a:rPr lang="nl-NL" dirty="0"/>
              <a:t>hoofdstuk</a:t>
            </a:r>
          </a:p>
        </p:txBody>
      </p:sp>
    </p:spTree>
    <p:extLst>
      <p:ext uri="{BB962C8B-B14F-4D97-AF65-F5344CB8AC3E}">
        <p14:creationId xmlns:p14="http://schemas.microsoft.com/office/powerpoint/2010/main" val="1586543792"/>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withEffect">
                                  <p:stCondLst>
                                    <p:cond delay="100"/>
                                  </p:stCondLst>
                                  <p:childTnLst>
                                    <p:set>
                                      <p:cBhvr>
                                        <p:cTn id="6" dur="1" fill="hold">
                                          <p:stCondLst>
                                            <p:cond delay="0"/>
                                          </p:stCondLst>
                                        </p:cTn>
                                        <p:tgtEl>
                                          <p:spTgt spid="15"/>
                                        </p:tgtEl>
                                        <p:attrNameLst>
                                          <p:attrName>style.visibility</p:attrName>
                                        </p:attrNameLst>
                                      </p:cBhvr>
                                      <p:to>
                                        <p:strVal val="visible"/>
                                      </p:to>
                                    </p:set>
                                    <p:anim calcmode="lin" valueType="num">
                                      <p:cBhvr additive="base">
                                        <p:cTn id="7" dur="750" fill="hold"/>
                                        <p:tgtEl>
                                          <p:spTgt spid="15"/>
                                        </p:tgtEl>
                                        <p:attrNameLst>
                                          <p:attrName>ppt_x</p:attrName>
                                        </p:attrNameLst>
                                      </p:cBhvr>
                                      <p:tavLst>
                                        <p:tav tm="0">
                                          <p:val>
                                            <p:strVal val="#ppt_x"/>
                                          </p:val>
                                        </p:tav>
                                        <p:tav tm="100000">
                                          <p:val>
                                            <p:strVal val="#ppt_x"/>
                                          </p:val>
                                        </p:tav>
                                      </p:tavLst>
                                    </p:anim>
                                    <p:anim calcmode="lin" valueType="num">
                                      <p:cBhvr additive="base">
                                        <p:cTn id="8" dur="750" fill="hold"/>
                                        <p:tgtEl>
                                          <p:spTgt spid="15"/>
                                        </p:tgtEl>
                                        <p:attrNameLst>
                                          <p:attrName>ppt_y</p:attrName>
                                        </p:attrNameLst>
                                      </p:cBhvr>
                                      <p:tavLst>
                                        <p:tav tm="0">
                                          <p:val>
                                            <p:strVal val="1+#ppt_h/2"/>
                                          </p:val>
                                        </p:tav>
                                        <p:tav tm="100000">
                                          <p:val>
                                            <p:strVal val="#ppt_y"/>
                                          </p:val>
                                        </p:tav>
                                      </p:tavLst>
                                    </p:anim>
                                  </p:childTnLst>
                                </p:cTn>
                              </p:par>
                              <p:par>
                                <p:cTn id="9" presetID="2" presetClass="entr" presetSubtype="4" decel="100000" fill="hold" grpId="0" nodeType="withEffect">
                                  <p:stCondLst>
                                    <p:cond delay="200"/>
                                  </p:stCondLst>
                                  <p:childTnLst>
                                    <p:set>
                                      <p:cBhvr>
                                        <p:cTn id="10" dur="1" fill="hold">
                                          <p:stCondLst>
                                            <p:cond delay="0"/>
                                          </p:stCondLst>
                                        </p:cTn>
                                        <p:tgtEl>
                                          <p:spTgt spid="14"/>
                                        </p:tgtEl>
                                        <p:attrNameLst>
                                          <p:attrName>style.visibility</p:attrName>
                                        </p:attrNameLst>
                                      </p:cBhvr>
                                      <p:to>
                                        <p:strVal val="visible"/>
                                      </p:to>
                                    </p:set>
                                    <p:anim calcmode="lin" valueType="num">
                                      <p:cBhvr additive="base">
                                        <p:cTn id="11" dur="750" fill="hold"/>
                                        <p:tgtEl>
                                          <p:spTgt spid="14"/>
                                        </p:tgtEl>
                                        <p:attrNameLst>
                                          <p:attrName>ppt_x</p:attrName>
                                        </p:attrNameLst>
                                      </p:cBhvr>
                                      <p:tavLst>
                                        <p:tav tm="0">
                                          <p:val>
                                            <p:strVal val="#ppt_x"/>
                                          </p:val>
                                        </p:tav>
                                        <p:tav tm="100000">
                                          <p:val>
                                            <p:strVal val="#ppt_x"/>
                                          </p:val>
                                        </p:tav>
                                      </p:tavLst>
                                    </p:anim>
                                    <p:anim calcmode="lin" valueType="num">
                                      <p:cBhvr additive="base">
                                        <p:cTn id="12" dur="750" fill="hold"/>
                                        <p:tgtEl>
                                          <p:spTgt spid="14"/>
                                        </p:tgtEl>
                                        <p:attrNameLst>
                                          <p:attrName>ppt_y</p:attrName>
                                        </p:attrNameLst>
                                      </p:cBhvr>
                                      <p:tavLst>
                                        <p:tav tm="0">
                                          <p:val>
                                            <p:strVal val="1+#ppt_h/2"/>
                                          </p:val>
                                        </p:tav>
                                        <p:tav tm="100000">
                                          <p:val>
                                            <p:strVal val="#ppt_y"/>
                                          </p:val>
                                        </p:tav>
                                      </p:tavLst>
                                    </p:anim>
                                  </p:childTnLst>
                                </p:cTn>
                              </p:par>
                              <p:par>
                                <p:cTn id="13" presetID="2" presetClass="entr" presetSubtype="4" decel="100000" fill="hold" grpId="0" nodeType="withEffect">
                                  <p:stCondLst>
                                    <p:cond delay="300"/>
                                  </p:stCondLst>
                                  <p:childTnLst>
                                    <p:set>
                                      <p:cBhvr>
                                        <p:cTn id="14" dur="1" fill="hold">
                                          <p:stCondLst>
                                            <p:cond delay="0"/>
                                          </p:stCondLst>
                                        </p:cTn>
                                        <p:tgtEl>
                                          <p:spTgt spid="13"/>
                                        </p:tgtEl>
                                        <p:attrNameLst>
                                          <p:attrName>style.visibility</p:attrName>
                                        </p:attrNameLst>
                                      </p:cBhvr>
                                      <p:to>
                                        <p:strVal val="visible"/>
                                      </p:to>
                                    </p:set>
                                    <p:anim calcmode="lin" valueType="num">
                                      <p:cBhvr additive="base">
                                        <p:cTn id="15" dur="750" fill="hold"/>
                                        <p:tgtEl>
                                          <p:spTgt spid="13"/>
                                        </p:tgtEl>
                                        <p:attrNameLst>
                                          <p:attrName>ppt_x</p:attrName>
                                        </p:attrNameLst>
                                      </p:cBhvr>
                                      <p:tavLst>
                                        <p:tav tm="0">
                                          <p:val>
                                            <p:strVal val="#ppt_x"/>
                                          </p:val>
                                        </p:tav>
                                        <p:tav tm="100000">
                                          <p:val>
                                            <p:strVal val="#ppt_x"/>
                                          </p:val>
                                        </p:tav>
                                      </p:tavLst>
                                    </p:anim>
                                    <p:anim calcmode="lin" valueType="num">
                                      <p:cBhvr additive="base">
                                        <p:cTn id="16" dur="750" fill="hold"/>
                                        <p:tgtEl>
                                          <p:spTgt spid="13"/>
                                        </p:tgtEl>
                                        <p:attrNameLst>
                                          <p:attrName>ppt_y</p:attrName>
                                        </p:attrNameLst>
                                      </p:cBhvr>
                                      <p:tavLst>
                                        <p:tav tm="0">
                                          <p:val>
                                            <p:strVal val="1+#ppt_h/2"/>
                                          </p:val>
                                        </p:tav>
                                        <p:tav tm="100000">
                                          <p:val>
                                            <p:strVal val="#ppt_y"/>
                                          </p:val>
                                        </p:tav>
                                      </p:tavLst>
                                    </p:anim>
                                  </p:childTnLst>
                                </p:cTn>
                              </p:par>
                              <p:par>
                                <p:cTn id="17" presetID="2" presetClass="entr" presetSubtype="4" decel="100000" fill="hold" grpId="0" nodeType="withEffect">
                                  <p:stCondLst>
                                    <p:cond delay="400"/>
                                  </p:stCondLst>
                                  <p:childTnLst>
                                    <p:set>
                                      <p:cBhvr>
                                        <p:cTn id="18" dur="1" fill="hold">
                                          <p:stCondLst>
                                            <p:cond delay="0"/>
                                          </p:stCondLst>
                                        </p:cTn>
                                        <p:tgtEl>
                                          <p:spTgt spid="12"/>
                                        </p:tgtEl>
                                        <p:attrNameLst>
                                          <p:attrName>style.visibility</p:attrName>
                                        </p:attrNameLst>
                                      </p:cBhvr>
                                      <p:to>
                                        <p:strVal val="visible"/>
                                      </p:to>
                                    </p:set>
                                    <p:anim calcmode="lin" valueType="num">
                                      <p:cBhvr additive="base">
                                        <p:cTn id="19" dur="750" fill="hold"/>
                                        <p:tgtEl>
                                          <p:spTgt spid="12"/>
                                        </p:tgtEl>
                                        <p:attrNameLst>
                                          <p:attrName>ppt_x</p:attrName>
                                        </p:attrNameLst>
                                      </p:cBhvr>
                                      <p:tavLst>
                                        <p:tav tm="0">
                                          <p:val>
                                            <p:strVal val="#ppt_x"/>
                                          </p:val>
                                        </p:tav>
                                        <p:tav tm="100000">
                                          <p:val>
                                            <p:strVal val="#ppt_x"/>
                                          </p:val>
                                        </p:tav>
                                      </p:tavLst>
                                    </p:anim>
                                    <p:anim calcmode="lin" valueType="num">
                                      <p:cBhvr additive="base">
                                        <p:cTn id="20" dur="750" fill="hold"/>
                                        <p:tgtEl>
                                          <p:spTgt spid="12"/>
                                        </p:tgtEl>
                                        <p:attrNameLst>
                                          <p:attrName>ppt_y</p:attrName>
                                        </p:attrNameLst>
                                      </p:cBhvr>
                                      <p:tavLst>
                                        <p:tav tm="0">
                                          <p:val>
                                            <p:strVal val="1+#ppt_h/2"/>
                                          </p:val>
                                        </p:tav>
                                        <p:tav tm="100000">
                                          <p:val>
                                            <p:strVal val="#ppt_y"/>
                                          </p:val>
                                        </p:tav>
                                      </p:tavLst>
                                    </p:anim>
                                  </p:childTnLst>
                                </p:cTn>
                              </p:par>
                              <p:par>
                                <p:cTn id="21" presetID="2" presetClass="entr" presetSubtype="4" decel="100000" fill="hold" grpId="0" nodeType="withEffect">
                                  <p:stCondLst>
                                    <p:cond delay="500"/>
                                  </p:stCondLst>
                                  <p:childTnLst>
                                    <p:set>
                                      <p:cBhvr>
                                        <p:cTn id="22" dur="1" fill="hold">
                                          <p:stCondLst>
                                            <p:cond delay="0"/>
                                          </p:stCondLst>
                                        </p:cTn>
                                        <p:tgtEl>
                                          <p:spTgt spid="9"/>
                                        </p:tgtEl>
                                        <p:attrNameLst>
                                          <p:attrName>style.visibility</p:attrName>
                                        </p:attrNameLst>
                                      </p:cBhvr>
                                      <p:to>
                                        <p:strVal val="visible"/>
                                      </p:to>
                                    </p:set>
                                    <p:anim calcmode="lin" valueType="num">
                                      <p:cBhvr additive="base">
                                        <p:cTn id="23" dur="750" fill="hold"/>
                                        <p:tgtEl>
                                          <p:spTgt spid="9"/>
                                        </p:tgtEl>
                                        <p:attrNameLst>
                                          <p:attrName>ppt_x</p:attrName>
                                        </p:attrNameLst>
                                      </p:cBhvr>
                                      <p:tavLst>
                                        <p:tav tm="0">
                                          <p:val>
                                            <p:strVal val="#ppt_x"/>
                                          </p:val>
                                        </p:tav>
                                        <p:tav tm="100000">
                                          <p:val>
                                            <p:strVal val="#ppt_x"/>
                                          </p:val>
                                        </p:tav>
                                      </p:tavLst>
                                    </p:anim>
                                    <p:anim calcmode="lin" valueType="num">
                                      <p:cBhvr additive="base">
                                        <p:cTn id="24" dur="750" fill="hold"/>
                                        <p:tgtEl>
                                          <p:spTgt spid="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tmplLst>
          <p:tmpl>
            <p:tnLst>
              <p:par>
                <p:cTn presetID="2" presetClass="entr" presetSubtype="4" decel="100000" fill="hold" nodeType="withEffect">
                  <p:stCondLst>
                    <p:cond delay="500"/>
                  </p:stCondLst>
                  <p:childTnLst>
                    <p:set>
                      <p:cBhvr>
                        <p:cTn dur="1" fill="hold">
                          <p:stCondLst>
                            <p:cond delay="0"/>
                          </p:stCondLst>
                        </p:cTn>
                        <p:tgtEl>
                          <p:spTgt spid="9"/>
                        </p:tgtEl>
                        <p:attrNameLst>
                          <p:attrName>style.visibility</p:attrName>
                        </p:attrNameLst>
                      </p:cBhvr>
                      <p:to>
                        <p:strVal val="visible"/>
                      </p:to>
                    </p:set>
                    <p:anim calcmode="lin" valueType="num">
                      <p:cBhvr additive="base">
                        <p:cTn dur="750" fill="hold"/>
                        <p:tgtEl>
                          <p:spTgt spid="9"/>
                        </p:tgtEl>
                        <p:attrNameLst>
                          <p:attrName>ppt_x</p:attrName>
                        </p:attrNameLst>
                      </p:cBhvr>
                      <p:tavLst>
                        <p:tav tm="0">
                          <p:val>
                            <p:strVal val="#ppt_x"/>
                          </p:val>
                        </p:tav>
                        <p:tav tm="100000">
                          <p:val>
                            <p:strVal val="#ppt_x"/>
                          </p:val>
                        </p:tav>
                      </p:tavLst>
                    </p:anim>
                    <p:anim calcmode="lin" valueType="num">
                      <p:cBhvr additive="base">
                        <p:cTn dur="750" fill="hold"/>
                        <p:tgtEl>
                          <p:spTgt spid="9"/>
                        </p:tgtEl>
                        <p:attrNameLst>
                          <p:attrName>ppt_y</p:attrName>
                        </p:attrNameLst>
                      </p:cBhvr>
                      <p:tavLst>
                        <p:tav tm="0">
                          <p:val>
                            <p:strVal val="1+#ppt_h/2"/>
                          </p:val>
                        </p:tav>
                        <p:tav tm="100000">
                          <p:val>
                            <p:strVal val="#ppt_y"/>
                          </p:val>
                        </p:tav>
                      </p:tavLst>
                    </p:anim>
                  </p:childTnLst>
                </p:cTn>
              </p:par>
            </p:tnLst>
          </p:tmpl>
        </p:tmplLst>
      </p:bldP>
      <p:bldP spid="12" grpId="0" animBg="1">
        <p:tmplLst>
          <p:tmpl>
            <p:tnLst>
              <p:par>
                <p:cTn presetID="2" presetClass="entr" presetSubtype="4" decel="100000" fill="hold" nodeType="withEffect">
                  <p:stCondLst>
                    <p:cond delay="400"/>
                  </p:stCondLst>
                  <p:childTnLst>
                    <p:set>
                      <p:cBhvr>
                        <p:cTn dur="1" fill="hold">
                          <p:stCondLst>
                            <p:cond delay="0"/>
                          </p:stCondLst>
                        </p:cTn>
                        <p:tgtEl>
                          <p:spTgt spid="12"/>
                        </p:tgtEl>
                        <p:attrNameLst>
                          <p:attrName>style.visibility</p:attrName>
                        </p:attrNameLst>
                      </p:cBhvr>
                      <p:to>
                        <p:strVal val="visible"/>
                      </p:to>
                    </p:set>
                    <p:anim calcmode="lin" valueType="num">
                      <p:cBhvr additive="base">
                        <p:cTn dur="750" fill="hold"/>
                        <p:tgtEl>
                          <p:spTgt spid="12"/>
                        </p:tgtEl>
                        <p:attrNameLst>
                          <p:attrName>ppt_x</p:attrName>
                        </p:attrNameLst>
                      </p:cBhvr>
                      <p:tavLst>
                        <p:tav tm="0">
                          <p:val>
                            <p:strVal val="#ppt_x"/>
                          </p:val>
                        </p:tav>
                        <p:tav tm="100000">
                          <p:val>
                            <p:strVal val="#ppt_x"/>
                          </p:val>
                        </p:tav>
                      </p:tavLst>
                    </p:anim>
                    <p:anim calcmode="lin" valueType="num">
                      <p:cBhvr additive="base">
                        <p:cTn dur="750" fill="hold"/>
                        <p:tgtEl>
                          <p:spTgt spid="12"/>
                        </p:tgtEl>
                        <p:attrNameLst>
                          <p:attrName>ppt_y</p:attrName>
                        </p:attrNameLst>
                      </p:cBhvr>
                      <p:tavLst>
                        <p:tav tm="0">
                          <p:val>
                            <p:strVal val="1+#ppt_h/2"/>
                          </p:val>
                        </p:tav>
                        <p:tav tm="100000">
                          <p:val>
                            <p:strVal val="#ppt_y"/>
                          </p:val>
                        </p:tav>
                      </p:tavLst>
                    </p:anim>
                  </p:childTnLst>
                </p:cTn>
              </p:par>
            </p:tnLst>
          </p:tmpl>
        </p:tmplLst>
      </p:bldP>
      <p:bldP spid="13" grpId="0" animBg="1">
        <p:tmplLst>
          <p:tmpl>
            <p:tnLst>
              <p:par>
                <p:cTn presetID="2" presetClass="entr" presetSubtype="4" decel="100000" fill="hold" nodeType="withEffect">
                  <p:stCondLst>
                    <p:cond delay="300"/>
                  </p:stCondLst>
                  <p:childTnLst>
                    <p:set>
                      <p:cBhvr>
                        <p:cTn dur="1" fill="hold">
                          <p:stCondLst>
                            <p:cond delay="0"/>
                          </p:stCondLst>
                        </p:cTn>
                        <p:tgtEl>
                          <p:spTgt spid="13"/>
                        </p:tgtEl>
                        <p:attrNameLst>
                          <p:attrName>style.visibility</p:attrName>
                        </p:attrNameLst>
                      </p:cBhvr>
                      <p:to>
                        <p:strVal val="visible"/>
                      </p:to>
                    </p:set>
                    <p:anim calcmode="lin" valueType="num">
                      <p:cBhvr additive="base">
                        <p:cTn dur="750" fill="hold"/>
                        <p:tgtEl>
                          <p:spTgt spid="13"/>
                        </p:tgtEl>
                        <p:attrNameLst>
                          <p:attrName>ppt_x</p:attrName>
                        </p:attrNameLst>
                      </p:cBhvr>
                      <p:tavLst>
                        <p:tav tm="0">
                          <p:val>
                            <p:strVal val="#ppt_x"/>
                          </p:val>
                        </p:tav>
                        <p:tav tm="100000">
                          <p:val>
                            <p:strVal val="#ppt_x"/>
                          </p:val>
                        </p:tav>
                      </p:tavLst>
                    </p:anim>
                    <p:anim calcmode="lin" valueType="num">
                      <p:cBhvr additive="base">
                        <p:cTn dur="750" fill="hold"/>
                        <p:tgtEl>
                          <p:spTgt spid="13"/>
                        </p:tgtEl>
                        <p:attrNameLst>
                          <p:attrName>ppt_y</p:attrName>
                        </p:attrNameLst>
                      </p:cBhvr>
                      <p:tavLst>
                        <p:tav tm="0">
                          <p:val>
                            <p:strVal val="1+#ppt_h/2"/>
                          </p:val>
                        </p:tav>
                        <p:tav tm="100000">
                          <p:val>
                            <p:strVal val="#ppt_y"/>
                          </p:val>
                        </p:tav>
                      </p:tavLst>
                    </p:anim>
                  </p:childTnLst>
                </p:cTn>
              </p:par>
            </p:tnLst>
          </p:tmpl>
        </p:tmplLst>
      </p:bldP>
      <p:bldP spid="14" grpId="0" animBg="1">
        <p:tmplLst>
          <p:tmpl>
            <p:tnLst>
              <p:par>
                <p:cTn presetID="2" presetClass="entr" presetSubtype="4" decel="100000" fill="hold" nodeType="withEffect">
                  <p:stCondLst>
                    <p:cond delay="200"/>
                  </p:stCondLst>
                  <p:childTnLst>
                    <p:set>
                      <p:cBhvr>
                        <p:cTn dur="1" fill="hold">
                          <p:stCondLst>
                            <p:cond delay="0"/>
                          </p:stCondLst>
                        </p:cTn>
                        <p:tgtEl>
                          <p:spTgt spid="14"/>
                        </p:tgtEl>
                        <p:attrNameLst>
                          <p:attrName>style.visibility</p:attrName>
                        </p:attrNameLst>
                      </p:cBhvr>
                      <p:to>
                        <p:strVal val="visible"/>
                      </p:to>
                    </p:set>
                    <p:anim calcmode="lin" valueType="num">
                      <p:cBhvr additive="base">
                        <p:cTn dur="750" fill="hold"/>
                        <p:tgtEl>
                          <p:spTgt spid="14"/>
                        </p:tgtEl>
                        <p:attrNameLst>
                          <p:attrName>ppt_x</p:attrName>
                        </p:attrNameLst>
                      </p:cBhvr>
                      <p:tavLst>
                        <p:tav tm="0">
                          <p:val>
                            <p:strVal val="#ppt_x"/>
                          </p:val>
                        </p:tav>
                        <p:tav tm="100000">
                          <p:val>
                            <p:strVal val="#ppt_x"/>
                          </p:val>
                        </p:tav>
                      </p:tavLst>
                    </p:anim>
                    <p:anim calcmode="lin" valueType="num">
                      <p:cBhvr additive="base">
                        <p:cTn dur="750" fill="hold"/>
                        <p:tgtEl>
                          <p:spTgt spid="14"/>
                        </p:tgtEl>
                        <p:attrNameLst>
                          <p:attrName>ppt_y</p:attrName>
                        </p:attrNameLst>
                      </p:cBhvr>
                      <p:tavLst>
                        <p:tav tm="0">
                          <p:val>
                            <p:strVal val="1+#ppt_h/2"/>
                          </p:val>
                        </p:tav>
                        <p:tav tm="100000">
                          <p:val>
                            <p:strVal val="#ppt_y"/>
                          </p:val>
                        </p:tav>
                      </p:tavLst>
                    </p:anim>
                  </p:childTnLst>
                </p:cTn>
              </p:par>
            </p:tnLst>
          </p:tmpl>
        </p:tmplLst>
      </p:bldP>
      <p:bldP spid="15" grpId="0" animBg="1">
        <p:tmplLst>
          <p:tmpl>
            <p:tnLst>
              <p:par>
                <p:cTn presetID="2" presetClass="entr" presetSubtype="4" decel="100000" fill="hold" nodeType="withEffect">
                  <p:stCondLst>
                    <p:cond delay="100"/>
                  </p:stCondLst>
                  <p:childTnLst>
                    <p:set>
                      <p:cBhvr>
                        <p:cTn dur="1" fill="hold">
                          <p:stCondLst>
                            <p:cond delay="0"/>
                          </p:stCondLst>
                        </p:cTn>
                        <p:tgtEl>
                          <p:spTgt spid="15"/>
                        </p:tgtEl>
                        <p:attrNameLst>
                          <p:attrName>style.visibility</p:attrName>
                        </p:attrNameLst>
                      </p:cBhvr>
                      <p:to>
                        <p:strVal val="visible"/>
                      </p:to>
                    </p:set>
                    <p:anim calcmode="lin" valueType="num">
                      <p:cBhvr additive="base">
                        <p:cTn dur="750" fill="hold"/>
                        <p:tgtEl>
                          <p:spTgt spid="15"/>
                        </p:tgtEl>
                        <p:attrNameLst>
                          <p:attrName>ppt_x</p:attrName>
                        </p:attrNameLst>
                      </p:cBhvr>
                      <p:tavLst>
                        <p:tav tm="0">
                          <p:val>
                            <p:strVal val="#ppt_x"/>
                          </p:val>
                        </p:tav>
                        <p:tav tm="100000">
                          <p:val>
                            <p:strVal val="#ppt_x"/>
                          </p:val>
                        </p:tav>
                      </p:tavLst>
                    </p:anim>
                    <p:anim calcmode="lin" valueType="num">
                      <p:cBhvr additive="base">
                        <p:cTn dur="750" fill="hold"/>
                        <p:tgtEl>
                          <p:spTgt spid="15"/>
                        </p:tgtEl>
                        <p:attrNameLst>
                          <p:attrName>ppt_y</p:attrName>
                        </p:attrNameLst>
                      </p:cBhvr>
                      <p:tavLst>
                        <p:tav tm="0">
                          <p:val>
                            <p:strVal val="1+#ppt_h/2"/>
                          </p:val>
                        </p:tav>
                        <p:tav tm="100000">
                          <p:val>
                            <p:strVal val="#ppt_y"/>
                          </p:val>
                        </p:tav>
                      </p:tavLst>
                    </p:anim>
                  </p:childTnLst>
                </p:cTn>
              </p:par>
            </p:tnLst>
          </p:tmpl>
        </p:tmplLst>
      </p:bldP>
    </p:bldLst>
  </p:timing>
  <p:extLst>
    <p:ext uri="{DCECCB84-F9BA-43D5-87BE-67443E8EF086}">
      <p15:sldGuideLst xmlns:p15="http://schemas.microsoft.com/office/powerpoint/2012/main"/>
    </p:ext>
  </p:extLst>
</p:sldLayout>
</file>

<file path=ppt/slideLayouts/slideLayout106.xml><?xml version="1.0" encoding="utf-8"?>
<p:sldLayout xmlns:a="http://schemas.openxmlformats.org/drawingml/2006/main" xmlns:r="http://schemas.openxmlformats.org/officeDocument/2006/relationships" xmlns:p="http://schemas.openxmlformats.org/presentationml/2006/main" preserve="1" userDrawn="1">
  <p:cSld name="Submenu -  Beeld [5x]">
    <p:bg>
      <p:bgPr>
        <a:solidFill>
          <a:schemeClr val="accent2"/>
        </a:solidFill>
        <a:effectLst/>
      </p:bgPr>
    </p:bg>
    <p:spTree>
      <p:nvGrpSpPr>
        <p:cNvPr id="1" name=""/>
        <p:cNvGrpSpPr/>
        <p:nvPr/>
      </p:nvGrpSpPr>
      <p:grpSpPr>
        <a:xfrm>
          <a:off x="0" y="0"/>
          <a:ext cx="0" cy="0"/>
          <a:chOff x="0" y="0"/>
          <a:chExt cx="0" cy="0"/>
        </a:xfrm>
      </p:grpSpPr>
      <p:grpSp>
        <p:nvGrpSpPr>
          <p:cNvPr id="21" name="- INSTRUCTIE">
            <a:extLst>
              <a:ext uri="{FF2B5EF4-FFF2-40B4-BE49-F238E27FC236}">
                <a16:creationId xmlns:a16="http://schemas.microsoft.com/office/drawing/2014/main" id="{E4B63C0F-8AF1-43E5-B11C-F5BF5577B006}"/>
              </a:ext>
            </a:extLst>
          </p:cNvPr>
          <p:cNvGrpSpPr/>
          <p:nvPr userDrawn="1"/>
        </p:nvGrpSpPr>
        <p:grpSpPr>
          <a:xfrm>
            <a:off x="-2839623" y="0"/>
            <a:ext cx="2769835" cy="4657283"/>
            <a:chOff x="-3786164" y="0"/>
            <a:chExt cx="3693113" cy="6209710"/>
          </a:xfrm>
        </p:grpSpPr>
        <p:sp>
          <p:nvSpPr>
            <p:cNvPr id="22" name="Rechthoek 21">
              <a:extLst>
                <a:ext uri="{FF2B5EF4-FFF2-40B4-BE49-F238E27FC236}">
                  <a16:creationId xmlns:a16="http://schemas.microsoft.com/office/drawing/2014/main" id="{84238EC5-E57A-46F2-99B9-5F4EB0F2ABFF}"/>
                </a:ext>
              </a:extLst>
            </p:cNvPr>
            <p:cNvSpPr/>
            <p:nvPr userDrawn="1"/>
          </p:nvSpPr>
          <p:spPr>
            <a:xfrm>
              <a:off x="-3786164" y="0"/>
              <a:ext cx="3593091" cy="5572125"/>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450"/>
                </a:spcBef>
                <a:spcAft>
                  <a:spcPts val="450"/>
                </a:spcAft>
              </a:pPr>
              <a:r>
                <a:rPr lang="nl-NL" sz="1050" b="1" cap="all" baseline="0" noProof="0" dirty="0">
                  <a:solidFill>
                    <a:schemeClr val="accent1"/>
                  </a:solidFill>
                  <a:latin typeface="Calibri" panose="020F0502020204030204" pitchFamily="34" charset="0"/>
                  <a:cs typeface="Calibri" panose="020F0502020204030204" pitchFamily="34" charset="0"/>
                </a:rPr>
                <a:t>ICOON invoegen/opmaken</a:t>
              </a:r>
            </a:p>
          </p:txBody>
        </p:sp>
        <p:sp>
          <p:nvSpPr>
            <p:cNvPr id="23" name="Rechthoek 22">
              <a:extLst>
                <a:ext uri="{FF2B5EF4-FFF2-40B4-BE49-F238E27FC236}">
                  <a16:creationId xmlns:a16="http://schemas.microsoft.com/office/drawing/2014/main" id="{3360436A-8002-4D9A-8379-FF8807906834}"/>
                </a:ext>
              </a:extLst>
            </p:cNvPr>
            <p:cNvSpPr/>
            <p:nvPr userDrawn="1"/>
          </p:nvSpPr>
          <p:spPr>
            <a:xfrm>
              <a:off x="-3786164" y="5381710"/>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900" b="1" cap="all" baseline="0" noProof="0" dirty="0">
                  <a:solidFill>
                    <a:srgbClr val="211F26"/>
                  </a:solidFill>
                  <a:latin typeface="Calibri" panose="020F0502020204030204" pitchFamily="34" charset="0"/>
                  <a:cs typeface="Calibri" panose="020F0502020204030204" pitchFamily="34" charset="0"/>
                </a:rPr>
                <a:t>MEER WETEN?</a:t>
              </a:r>
              <a:br>
                <a:rPr lang="nl-NL" sz="900" b="1" cap="all" baseline="0" noProof="0" dirty="0">
                  <a:solidFill>
                    <a:srgbClr val="211F26"/>
                  </a:solidFill>
                  <a:latin typeface="Calibri" panose="020F0502020204030204" pitchFamily="34" charset="0"/>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900" b="1" cap="all" baseline="0" noProof="0" dirty="0">
                  <a:solidFill>
                    <a:srgbClr val="211F26"/>
                  </a:solidFill>
                  <a:latin typeface="Calibri" panose="020F0502020204030204" pitchFamily="34" charset="0"/>
                  <a:cs typeface="Calibri" panose="020F0502020204030204" pitchFamily="34" charset="0"/>
                </a:rPr>
                <a:t> 'SLIDEBUILDER’ </a:t>
              </a:r>
              <a:r>
                <a:rPr lang="nl-NL" sz="9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900" kern="1200" cap="none" baseline="0" noProof="0" dirty="0">
                  <a:solidFill>
                    <a:srgbClr val="211F26"/>
                  </a:solidFill>
                  <a:latin typeface="Calibri" panose="020F0502020204030204" pitchFamily="34" charset="0"/>
                  <a:ea typeface="+mn-ea"/>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900" b="1" cap="all" baseline="0" noProof="0" dirty="0">
                  <a:solidFill>
                    <a:srgbClr val="211F26"/>
                  </a:solidFill>
                  <a:latin typeface="Calibri" panose="020F0502020204030204" pitchFamily="34" charset="0"/>
                  <a:cs typeface="Calibri" panose="020F0502020204030204" pitchFamily="34" charset="0"/>
                </a:rPr>
                <a:t>'Support &amp; Inspiratie'</a:t>
              </a:r>
            </a:p>
          </p:txBody>
        </p:sp>
        <p:sp>
          <p:nvSpPr>
            <p:cNvPr id="24" name="Ovaal 23">
              <a:extLst>
                <a:ext uri="{FF2B5EF4-FFF2-40B4-BE49-F238E27FC236}">
                  <a16:creationId xmlns:a16="http://schemas.microsoft.com/office/drawing/2014/main" id="{318C70AA-F47E-4D9E-B331-5CE0F51D73BB}"/>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25" name="Rechthoek 24">
              <a:extLst>
                <a:ext uri="{FF2B5EF4-FFF2-40B4-BE49-F238E27FC236}">
                  <a16:creationId xmlns:a16="http://schemas.microsoft.com/office/drawing/2014/main" id="{AE13DC31-C347-4C43-B950-BBE947649096}"/>
                </a:ext>
              </a:extLst>
            </p:cNvPr>
            <p:cNvSpPr/>
            <p:nvPr userDrawn="1"/>
          </p:nvSpPr>
          <p:spPr>
            <a:xfrm>
              <a:off x="-3319416" y="465323"/>
              <a:ext cx="2944087" cy="661851"/>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Wanneer nodig, verwijder het bestaande</a:t>
              </a:r>
              <a:b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icoon d.m.v. de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b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Ga naar de tab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‘Slidebuilder'</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a:t>
              </a:r>
              <a:b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de knop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‘Iconen’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a:t>
              </a:r>
              <a:endPar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endParaRPr>
            </a:p>
          </p:txBody>
        </p:sp>
        <p:sp>
          <p:nvSpPr>
            <p:cNvPr id="26" name="Ovaal 25">
              <a:extLst>
                <a:ext uri="{FF2B5EF4-FFF2-40B4-BE49-F238E27FC236}">
                  <a16:creationId xmlns:a16="http://schemas.microsoft.com/office/drawing/2014/main" id="{DEF8FF20-3167-48E7-BCC1-E8C36FC3A538}"/>
                </a:ext>
              </a:extLst>
            </p:cNvPr>
            <p:cNvSpPr/>
            <p:nvPr userDrawn="1"/>
          </p:nvSpPr>
          <p:spPr>
            <a:xfrm>
              <a:off x="-3603587" y="181118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27" name="Rechthoek 26">
              <a:extLst>
                <a:ext uri="{FF2B5EF4-FFF2-40B4-BE49-F238E27FC236}">
                  <a16:creationId xmlns:a16="http://schemas.microsoft.com/office/drawing/2014/main" id="{CE700C54-D5F2-4B1D-9152-D702D07D516F}"/>
                </a:ext>
              </a:extLst>
            </p:cNvPr>
            <p:cNvSpPr/>
            <p:nvPr userDrawn="1"/>
          </p:nvSpPr>
          <p:spPr>
            <a:xfrm>
              <a:off x="-3319415" y="1811185"/>
              <a:ext cx="2944682" cy="326338"/>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Kies de gewenste categorie en het icoon</a:t>
              </a:r>
              <a:b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‘Invoegen’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28" name="Rechthoek 27">
              <a:extLst>
                <a:ext uri="{FF2B5EF4-FFF2-40B4-BE49-F238E27FC236}">
                  <a16:creationId xmlns:a16="http://schemas.microsoft.com/office/drawing/2014/main" id="{E5C8C37E-2E95-4F6B-92EF-9908E4C13CD1}"/>
                </a:ext>
              </a:extLst>
            </p:cNvPr>
            <p:cNvSpPr/>
            <p:nvPr userDrawn="1"/>
          </p:nvSpPr>
          <p:spPr>
            <a:xfrm>
              <a:off x="-3319415" y="2245760"/>
              <a:ext cx="825500" cy="209550"/>
            </a:xfrm>
            <a:prstGeom prst="rect">
              <a:avLst/>
            </a:prstGeom>
            <a:solidFill>
              <a:srgbClr val="1FF524"/>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450"/>
                </a:spcBef>
                <a:spcAft>
                  <a:spcPts val="450"/>
                </a:spcAft>
              </a:pPr>
              <a:r>
                <a:rPr lang="nl-NL" sz="750" b="1" noProof="0" dirty="0">
                  <a:solidFill>
                    <a:srgbClr val="211F26"/>
                  </a:solidFill>
                  <a:latin typeface="Calibri" panose="020F0502020204030204" pitchFamily="34" charset="0"/>
                  <a:cs typeface="Calibri" panose="020F0502020204030204" pitchFamily="34" charset="0"/>
                </a:rPr>
                <a:t>Invoegen</a:t>
              </a:r>
            </a:p>
          </p:txBody>
        </p:sp>
        <p:sp>
          <p:nvSpPr>
            <p:cNvPr id="29" name="Ovaal 28">
              <a:extLst>
                <a:ext uri="{FF2B5EF4-FFF2-40B4-BE49-F238E27FC236}">
                  <a16:creationId xmlns:a16="http://schemas.microsoft.com/office/drawing/2014/main" id="{91ECEEE3-948A-43A4-A42D-EF5FCA5D152D}"/>
                </a:ext>
              </a:extLst>
            </p:cNvPr>
            <p:cNvSpPr/>
            <p:nvPr userDrawn="1"/>
          </p:nvSpPr>
          <p:spPr>
            <a:xfrm>
              <a:off x="-3603587" y="263483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30" name="Rechthoek 29">
              <a:extLst>
                <a:ext uri="{FF2B5EF4-FFF2-40B4-BE49-F238E27FC236}">
                  <a16:creationId xmlns:a16="http://schemas.microsoft.com/office/drawing/2014/main" id="{F641000F-6E93-474B-8353-F25521C9A75C}"/>
                </a:ext>
              </a:extLst>
            </p:cNvPr>
            <p:cNvSpPr/>
            <p:nvPr userDrawn="1"/>
          </p:nvSpPr>
          <p:spPr>
            <a:xfrm>
              <a:off x="-3319415" y="2634835"/>
              <a:ext cx="2944682" cy="637754"/>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Sleep het icoon op de gewenste positie op de slide. Om het icoon een andere kleur te geven, ga naar de tab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‘Hulpmiddelen voor tekenen’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‘Opmaak’ </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‘Vormopvulling’</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31" name="ICOON_info">
              <a:extLst>
                <a:ext uri="{FF2B5EF4-FFF2-40B4-BE49-F238E27FC236}">
                  <a16:creationId xmlns:a16="http://schemas.microsoft.com/office/drawing/2014/main" id="{3BD489FC-205C-402B-A64E-E8BF4DE88EFA}"/>
                </a:ext>
              </a:extLst>
            </p:cNvPr>
            <p:cNvGrpSpPr/>
            <p:nvPr userDrawn="1"/>
          </p:nvGrpSpPr>
          <p:grpSpPr>
            <a:xfrm>
              <a:off x="-376736" y="5210661"/>
              <a:ext cx="283685" cy="283685"/>
              <a:chOff x="-510741" y="5913713"/>
              <a:chExt cx="267555" cy="267555"/>
            </a:xfrm>
          </p:grpSpPr>
          <p:sp>
            <p:nvSpPr>
              <p:cNvPr id="90" name="Ovaal 89">
                <a:extLst>
                  <a:ext uri="{FF2B5EF4-FFF2-40B4-BE49-F238E27FC236}">
                    <a16:creationId xmlns:a16="http://schemas.microsoft.com/office/drawing/2014/main" id="{7F2CA3D9-BF85-4465-96E1-32D345346556}"/>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450"/>
                  </a:spcBef>
                  <a:spcAft>
                    <a:spcPts val="450"/>
                  </a:spcAft>
                </a:pPr>
                <a:endParaRPr lang="nl-NL" sz="1200" cap="all" baseline="0" noProof="0" dirty="0">
                  <a:latin typeface="Calibri" panose="020F0502020204030204" pitchFamily="34" charset="0"/>
                  <a:cs typeface="Calibri" panose="020F0502020204030204" pitchFamily="34" charset="0"/>
                </a:endParaRPr>
              </a:p>
            </p:txBody>
          </p:sp>
          <p:sp>
            <p:nvSpPr>
              <p:cNvPr id="91" name="Graphic 163" descr="Informatie">
                <a:extLst>
                  <a:ext uri="{FF2B5EF4-FFF2-40B4-BE49-F238E27FC236}">
                    <a16:creationId xmlns:a16="http://schemas.microsoft.com/office/drawing/2014/main" id="{81ACC369-6EC0-4A9D-8D65-902213671CC9}"/>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lstStyle/>
              <a:p>
                <a:endParaRPr lang="nl-NL" sz="1500" noProof="0" dirty="0">
                  <a:solidFill>
                    <a:srgbClr val="211F26"/>
                  </a:solidFill>
                  <a:latin typeface="Calibri" panose="020F0502020204030204" pitchFamily="34" charset="0"/>
                  <a:cs typeface="Calibri" panose="020F0502020204030204" pitchFamily="34" charset="0"/>
                </a:endParaRPr>
              </a:p>
            </p:txBody>
          </p:sp>
        </p:grpSp>
        <p:grpSp>
          <p:nvGrpSpPr>
            <p:cNvPr id="32" name="Groep 31">
              <a:extLst>
                <a:ext uri="{FF2B5EF4-FFF2-40B4-BE49-F238E27FC236}">
                  <a16:creationId xmlns:a16="http://schemas.microsoft.com/office/drawing/2014/main" id="{680EA0E9-A9D6-4379-8B62-560AFD48DA47}"/>
                </a:ext>
              </a:extLst>
            </p:cNvPr>
            <p:cNvGrpSpPr/>
            <p:nvPr userDrawn="1"/>
          </p:nvGrpSpPr>
          <p:grpSpPr>
            <a:xfrm>
              <a:off x="-938434" y="5519087"/>
              <a:ext cx="627798" cy="576693"/>
              <a:chOff x="-938434" y="4570310"/>
              <a:chExt cx="627798" cy="576693"/>
            </a:xfrm>
          </p:grpSpPr>
          <p:grpSp>
            <p:nvGrpSpPr>
              <p:cNvPr id="85" name="Inspireren">
                <a:extLst>
                  <a:ext uri="{FF2B5EF4-FFF2-40B4-BE49-F238E27FC236}">
                    <a16:creationId xmlns:a16="http://schemas.microsoft.com/office/drawing/2014/main" id="{72C84754-E304-4DAE-B950-D1EA1D88D342}"/>
                  </a:ext>
                </a:extLst>
              </p:cNvPr>
              <p:cNvGrpSpPr>
                <a:grpSpLocks noChangeAspect="1"/>
              </p:cNvGrpSpPr>
              <p:nvPr userDrawn="1"/>
            </p:nvGrpSpPr>
            <p:grpSpPr bwMode="auto">
              <a:xfrm>
                <a:off x="-716116" y="4570310"/>
                <a:ext cx="169778" cy="242385"/>
                <a:chOff x="4768" y="2783"/>
                <a:chExt cx="788" cy="1125"/>
              </a:xfrm>
              <a:gradFill>
                <a:gsLst>
                  <a:gs pos="0">
                    <a:srgbClr val="9D9FA1"/>
                  </a:gs>
                  <a:gs pos="70000">
                    <a:srgbClr val="211F26"/>
                  </a:gs>
                </a:gsLst>
                <a:lin ang="2700000" scaled="0"/>
              </a:gradFill>
            </p:grpSpPr>
            <p:sp>
              <p:nvSpPr>
                <p:cNvPr id="87" name="Freeform 12">
                  <a:extLst>
                    <a:ext uri="{FF2B5EF4-FFF2-40B4-BE49-F238E27FC236}">
                      <a16:creationId xmlns:a16="http://schemas.microsoft.com/office/drawing/2014/main" id="{71A6D8A3-4434-485A-AAE9-981B35BE443F}"/>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88" name="Freeform 13">
                  <a:extLst>
                    <a:ext uri="{FF2B5EF4-FFF2-40B4-BE49-F238E27FC236}">
                      <a16:creationId xmlns:a16="http://schemas.microsoft.com/office/drawing/2014/main" id="{5E98369E-3F6C-4AAB-8F33-835B640DAB55}"/>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89" name="Freeform 14">
                  <a:extLst>
                    <a:ext uri="{FF2B5EF4-FFF2-40B4-BE49-F238E27FC236}">
                      <a16:creationId xmlns:a16="http://schemas.microsoft.com/office/drawing/2014/main" id="{4E202723-F789-4B11-B441-FA81AA661C86}"/>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grpSp>
          <p:sp>
            <p:nvSpPr>
              <p:cNvPr id="86" name="Tekstvak 85">
                <a:extLst>
                  <a:ext uri="{FF2B5EF4-FFF2-40B4-BE49-F238E27FC236}">
                    <a16:creationId xmlns:a16="http://schemas.microsoft.com/office/drawing/2014/main" id="{1EF2E0BC-D508-45BD-8D71-1588DCAA55A5}"/>
                  </a:ext>
                </a:extLst>
              </p:cNvPr>
              <p:cNvSpPr txBox="1"/>
              <p:nvPr userDrawn="1"/>
            </p:nvSpPr>
            <p:spPr>
              <a:xfrm>
                <a:off x="-938434" y="4824764"/>
                <a:ext cx="627798" cy="322239"/>
              </a:xfrm>
              <a:prstGeom prst="rect">
                <a:avLst/>
              </a:prstGeom>
              <a:noFill/>
            </p:spPr>
            <p:txBody>
              <a:bodyPr wrap="square" lIns="0" tIns="0" rIns="0" bIns="0" rtlCol="0" anchor="ctr">
                <a:noAutofit/>
              </a:bodyPr>
              <a:lstStyle/>
              <a:p>
                <a:pPr marL="0" marR="0" lvl="0" indent="0" algn="ctr" defTabSz="685800" rtl="0"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nvGrpSpPr>
            <p:cNvPr id="33" name="Groep 32">
              <a:extLst>
                <a:ext uri="{FF2B5EF4-FFF2-40B4-BE49-F238E27FC236}">
                  <a16:creationId xmlns:a16="http://schemas.microsoft.com/office/drawing/2014/main" id="{BA27547B-E37E-492C-8F12-B494D8CF6B45}"/>
                </a:ext>
              </a:extLst>
            </p:cNvPr>
            <p:cNvGrpSpPr/>
            <p:nvPr userDrawn="1"/>
          </p:nvGrpSpPr>
          <p:grpSpPr>
            <a:xfrm>
              <a:off x="-3398401" y="1222628"/>
              <a:ext cx="491631" cy="410839"/>
              <a:chOff x="-3241990" y="1222628"/>
              <a:chExt cx="491631" cy="410839"/>
            </a:xfrm>
          </p:grpSpPr>
          <p:sp>
            <p:nvSpPr>
              <p:cNvPr id="72" name="Tekstvak 71">
                <a:extLst>
                  <a:ext uri="{FF2B5EF4-FFF2-40B4-BE49-F238E27FC236}">
                    <a16:creationId xmlns:a16="http://schemas.microsoft.com/office/drawing/2014/main" id="{9B1DF76F-B2FD-4697-AF82-D7FB6F657906}"/>
                  </a:ext>
                </a:extLst>
              </p:cNvPr>
              <p:cNvSpPr txBox="1"/>
              <p:nvPr userDrawn="1"/>
            </p:nvSpPr>
            <p:spPr>
              <a:xfrm>
                <a:off x="-3241990" y="1489960"/>
                <a:ext cx="491631" cy="143507"/>
              </a:xfrm>
              <a:prstGeom prst="rect">
                <a:avLst/>
              </a:prstGeom>
              <a:noFill/>
            </p:spPr>
            <p:txBody>
              <a:bodyPr wrap="square" lIns="0" tIns="18000" rIns="0" bIns="0" rtlCol="0" anchor="t">
                <a:noAutofit/>
              </a:bodyPr>
              <a:lstStyle/>
              <a:p>
                <a:pPr marL="0" marR="0" lvl="0" indent="0" algn="ctr" defTabSz="685800" rtl="0"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Iconen</a:t>
                </a:r>
              </a:p>
            </p:txBody>
          </p:sp>
          <p:grpSp>
            <p:nvGrpSpPr>
              <p:cNvPr id="73" name="Groep 72">
                <a:extLst>
                  <a:ext uri="{FF2B5EF4-FFF2-40B4-BE49-F238E27FC236}">
                    <a16:creationId xmlns:a16="http://schemas.microsoft.com/office/drawing/2014/main" id="{E3F1B5DA-DBDA-420A-BC10-88B28BD720CD}"/>
                  </a:ext>
                </a:extLst>
              </p:cNvPr>
              <p:cNvGrpSpPr/>
              <p:nvPr userDrawn="1"/>
            </p:nvGrpSpPr>
            <p:grpSpPr>
              <a:xfrm>
                <a:off x="-3119153" y="1222628"/>
                <a:ext cx="245956" cy="246691"/>
                <a:chOff x="1314120" y="4794393"/>
                <a:chExt cx="1787447" cy="1792785"/>
              </a:xfrm>
            </p:grpSpPr>
            <p:grpSp>
              <p:nvGrpSpPr>
                <p:cNvPr id="74" name="Groep 73">
                  <a:extLst>
                    <a:ext uri="{FF2B5EF4-FFF2-40B4-BE49-F238E27FC236}">
                      <a16:creationId xmlns:a16="http://schemas.microsoft.com/office/drawing/2014/main" id="{F58FF47E-1273-4D82-815C-90092C71EF25}"/>
                    </a:ext>
                  </a:extLst>
                </p:cNvPr>
                <p:cNvGrpSpPr/>
                <p:nvPr/>
              </p:nvGrpSpPr>
              <p:grpSpPr>
                <a:xfrm>
                  <a:off x="1314120" y="4794393"/>
                  <a:ext cx="1787447" cy="1792785"/>
                  <a:chOff x="1314120" y="4794393"/>
                  <a:chExt cx="1787447" cy="1792785"/>
                </a:xfrm>
                <a:gradFill>
                  <a:gsLst>
                    <a:gs pos="0">
                      <a:srgbClr val="9D9FA1"/>
                    </a:gs>
                    <a:gs pos="70000">
                      <a:srgbClr val="211F26"/>
                    </a:gs>
                  </a:gsLst>
                  <a:lin ang="2700000" scaled="0"/>
                </a:gradFill>
              </p:grpSpPr>
              <p:grpSp>
                <p:nvGrpSpPr>
                  <p:cNvPr id="76" name="Groep 75">
                    <a:extLst>
                      <a:ext uri="{FF2B5EF4-FFF2-40B4-BE49-F238E27FC236}">
                        <a16:creationId xmlns:a16="http://schemas.microsoft.com/office/drawing/2014/main" id="{ADED62F9-D428-4CA8-9FBD-04AA8C72E20A}"/>
                      </a:ext>
                    </a:extLst>
                  </p:cNvPr>
                  <p:cNvGrpSpPr/>
                  <p:nvPr/>
                </p:nvGrpSpPr>
                <p:grpSpPr>
                  <a:xfrm>
                    <a:off x="1314120" y="4794393"/>
                    <a:ext cx="1787447" cy="1792785"/>
                    <a:chOff x="1314120" y="4794393"/>
                    <a:chExt cx="1787447" cy="1792785"/>
                  </a:xfrm>
                  <a:grpFill/>
                </p:grpSpPr>
                <p:sp>
                  <p:nvSpPr>
                    <p:cNvPr id="81" name="Vrije vorm: vorm 80">
                      <a:extLst>
                        <a:ext uri="{FF2B5EF4-FFF2-40B4-BE49-F238E27FC236}">
                          <a16:creationId xmlns:a16="http://schemas.microsoft.com/office/drawing/2014/main" id="{E608BF21-EFE5-4555-988C-539D647F7527}"/>
                        </a:ext>
                      </a:extLst>
                    </p:cNvPr>
                    <p:cNvSpPr/>
                    <p:nvPr/>
                  </p:nvSpPr>
                  <p:spPr>
                    <a:xfrm>
                      <a:off x="1314120" y="4794393"/>
                      <a:ext cx="854131" cy="854131"/>
                    </a:xfrm>
                    <a:custGeom>
                      <a:avLst/>
                      <a:gdLst>
                        <a:gd name="connsiteX0" fmla="*/ 716202 w 854130"/>
                        <a:gd name="connsiteY0" fmla="*/ 139664 h 854130"/>
                        <a:gd name="connsiteX1" fmla="*/ 716202 w 854130"/>
                        <a:gd name="connsiteY1" fmla="*/ 716202 h 854130"/>
                        <a:gd name="connsiteX2" fmla="*/ 139664 w 854130"/>
                        <a:gd name="connsiteY2" fmla="*/ 716202 h 854130"/>
                        <a:gd name="connsiteX3" fmla="*/ 139664 w 854130"/>
                        <a:gd name="connsiteY3" fmla="*/ 139664 h 854130"/>
                        <a:gd name="connsiteX4" fmla="*/ 716202 w 854130"/>
                        <a:gd name="connsiteY4" fmla="*/ 139664 h 854130"/>
                        <a:gd name="connsiteX5" fmla="*/ 849660 w 854130"/>
                        <a:gd name="connsiteY5" fmla="*/ 6206 h 854130"/>
                        <a:gd name="connsiteX6" fmla="*/ 6206 w 854130"/>
                        <a:gd name="connsiteY6" fmla="*/ 6206 h 854130"/>
                        <a:gd name="connsiteX7" fmla="*/ 6206 w 854130"/>
                        <a:gd name="connsiteY7" fmla="*/ 849660 h 854130"/>
                        <a:gd name="connsiteX8" fmla="*/ 849660 w 854130"/>
                        <a:gd name="connsiteY8" fmla="*/ 849660 h 854130"/>
                        <a:gd name="connsiteX9" fmla="*/ 849660 w 854130"/>
                        <a:gd name="connsiteY9" fmla="*/ 6206 h 854130"/>
                        <a:gd name="connsiteX10" fmla="*/ 849660 w 854130"/>
                        <a:gd name="connsiteY10" fmla="*/ 6206 h 854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54130" h="854130">
                          <a:moveTo>
                            <a:pt x="716202" y="139664"/>
                          </a:moveTo>
                          <a:lnTo>
                            <a:pt x="716202" y="716202"/>
                          </a:lnTo>
                          <a:lnTo>
                            <a:pt x="139664" y="716202"/>
                          </a:lnTo>
                          <a:lnTo>
                            <a:pt x="139664" y="139664"/>
                          </a:lnTo>
                          <a:lnTo>
                            <a:pt x="716202" y="139664"/>
                          </a:lnTo>
                          <a:moveTo>
                            <a:pt x="849660" y="6206"/>
                          </a:moveTo>
                          <a:lnTo>
                            <a:pt x="6206" y="6206"/>
                          </a:lnTo>
                          <a:lnTo>
                            <a:pt x="6206" y="849660"/>
                          </a:lnTo>
                          <a:lnTo>
                            <a:pt x="849660" y="849660"/>
                          </a:lnTo>
                          <a:lnTo>
                            <a:pt x="849660" y="6206"/>
                          </a:lnTo>
                          <a:lnTo>
                            <a:pt x="849660" y="6206"/>
                          </a:lnTo>
                          <a:close/>
                        </a:path>
                      </a:pathLst>
                    </a:custGeom>
                    <a:grpFill/>
                    <a:ln w="8858" cap="flat">
                      <a:noFill/>
                      <a:prstDash val="solid"/>
                      <a:miter/>
                    </a:ln>
                  </p:spPr>
                  <p:txBody>
                    <a:bodyPr rtlCol="0" anchor="ctr"/>
                    <a:lstStyle/>
                    <a:p>
                      <a:pPr defTabSz="746602"/>
                      <a:endParaRPr lang="nl-NL" sz="6081" dirty="0">
                        <a:solidFill>
                          <a:srgbClr val="211F26"/>
                        </a:solidFill>
                        <a:latin typeface="Segoe UI Light"/>
                      </a:endParaRPr>
                    </a:p>
                  </p:txBody>
                </p:sp>
                <p:sp>
                  <p:nvSpPr>
                    <p:cNvPr id="82" name="Vrije vorm: vorm 81">
                      <a:extLst>
                        <a:ext uri="{FF2B5EF4-FFF2-40B4-BE49-F238E27FC236}">
                          <a16:creationId xmlns:a16="http://schemas.microsoft.com/office/drawing/2014/main" id="{6407C40C-B6C8-49D4-897E-8237731727D9}"/>
                        </a:ext>
                      </a:extLst>
                    </p:cNvPr>
                    <p:cNvSpPr/>
                    <p:nvPr/>
                  </p:nvSpPr>
                  <p:spPr>
                    <a:xfrm>
                      <a:off x="2247436" y="4794393"/>
                      <a:ext cx="854131" cy="854131"/>
                    </a:xfrm>
                    <a:custGeom>
                      <a:avLst/>
                      <a:gdLst>
                        <a:gd name="connsiteX0" fmla="*/ 716202 w 854130"/>
                        <a:gd name="connsiteY0" fmla="*/ 139664 h 854130"/>
                        <a:gd name="connsiteX1" fmla="*/ 716202 w 854130"/>
                        <a:gd name="connsiteY1" fmla="*/ 716202 h 854130"/>
                        <a:gd name="connsiteX2" fmla="*/ 139664 w 854130"/>
                        <a:gd name="connsiteY2" fmla="*/ 716202 h 854130"/>
                        <a:gd name="connsiteX3" fmla="*/ 139664 w 854130"/>
                        <a:gd name="connsiteY3" fmla="*/ 139664 h 854130"/>
                        <a:gd name="connsiteX4" fmla="*/ 716202 w 854130"/>
                        <a:gd name="connsiteY4" fmla="*/ 139664 h 854130"/>
                        <a:gd name="connsiteX5" fmla="*/ 849660 w 854130"/>
                        <a:gd name="connsiteY5" fmla="*/ 6206 h 854130"/>
                        <a:gd name="connsiteX6" fmla="*/ 6206 w 854130"/>
                        <a:gd name="connsiteY6" fmla="*/ 6206 h 854130"/>
                        <a:gd name="connsiteX7" fmla="*/ 6206 w 854130"/>
                        <a:gd name="connsiteY7" fmla="*/ 849660 h 854130"/>
                        <a:gd name="connsiteX8" fmla="*/ 849660 w 854130"/>
                        <a:gd name="connsiteY8" fmla="*/ 849660 h 854130"/>
                        <a:gd name="connsiteX9" fmla="*/ 849660 w 854130"/>
                        <a:gd name="connsiteY9" fmla="*/ 6206 h 854130"/>
                        <a:gd name="connsiteX10" fmla="*/ 849660 w 854130"/>
                        <a:gd name="connsiteY10" fmla="*/ 6206 h 854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54130" h="854130">
                          <a:moveTo>
                            <a:pt x="716202" y="139664"/>
                          </a:moveTo>
                          <a:lnTo>
                            <a:pt x="716202" y="716202"/>
                          </a:lnTo>
                          <a:lnTo>
                            <a:pt x="139664" y="716202"/>
                          </a:lnTo>
                          <a:lnTo>
                            <a:pt x="139664" y="139664"/>
                          </a:lnTo>
                          <a:lnTo>
                            <a:pt x="716202" y="139664"/>
                          </a:lnTo>
                          <a:moveTo>
                            <a:pt x="849660" y="6206"/>
                          </a:moveTo>
                          <a:lnTo>
                            <a:pt x="6206" y="6206"/>
                          </a:lnTo>
                          <a:lnTo>
                            <a:pt x="6206" y="849660"/>
                          </a:lnTo>
                          <a:lnTo>
                            <a:pt x="849660" y="849660"/>
                          </a:lnTo>
                          <a:lnTo>
                            <a:pt x="849660" y="6206"/>
                          </a:lnTo>
                          <a:lnTo>
                            <a:pt x="849660" y="6206"/>
                          </a:lnTo>
                          <a:close/>
                        </a:path>
                      </a:pathLst>
                    </a:custGeom>
                    <a:grpFill/>
                    <a:ln w="8858" cap="flat">
                      <a:noFill/>
                      <a:prstDash val="solid"/>
                      <a:miter/>
                    </a:ln>
                  </p:spPr>
                  <p:txBody>
                    <a:bodyPr rtlCol="0" anchor="ctr"/>
                    <a:lstStyle/>
                    <a:p>
                      <a:pPr defTabSz="746602"/>
                      <a:endParaRPr lang="nl-NL" sz="6081" dirty="0">
                        <a:solidFill>
                          <a:srgbClr val="211F26"/>
                        </a:solidFill>
                        <a:latin typeface="Segoe UI Light"/>
                      </a:endParaRPr>
                    </a:p>
                  </p:txBody>
                </p:sp>
                <p:sp>
                  <p:nvSpPr>
                    <p:cNvPr id="83" name="Vrije vorm: vorm 82">
                      <a:extLst>
                        <a:ext uri="{FF2B5EF4-FFF2-40B4-BE49-F238E27FC236}">
                          <a16:creationId xmlns:a16="http://schemas.microsoft.com/office/drawing/2014/main" id="{B1D71C51-FA1F-471E-A709-D6051C5B677E}"/>
                        </a:ext>
                      </a:extLst>
                    </p:cNvPr>
                    <p:cNvSpPr/>
                    <p:nvPr/>
                  </p:nvSpPr>
                  <p:spPr>
                    <a:xfrm>
                      <a:off x="1314120" y="5733047"/>
                      <a:ext cx="854131" cy="854131"/>
                    </a:xfrm>
                    <a:custGeom>
                      <a:avLst/>
                      <a:gdLst>
                        <a:gd name="connsiteX0" fmla="*/ 716202 w 854130"/>
                        <a:gd name="connsiteY0" fmla="*/ 139664 h 854130"/>
                        <a:gd name="connsiteX1" fmla="*/ 716202 w 854130"/>
                        <a:gd name="connsiteY1" fmla="*/ 716202 h 854130"/>
                        <a:gd name="connsiteX2" fmla="*/ 139664 w 854130"/>
                        <a:gd name="connsiteY2" fmla="*/ 716202 h 854130"/>
                        <a:gd name="connsiteX3" fmla="*/ 139664 w 854130"/>
                        <a:gd name="connsiteY3" fmla="*/ 139664 h 854130"/>
                        <a:gd name="connsiteX4" fmla="*/ 716202 w 854130"/>
                        <a:gd name="connsiteY4" fmla="*/ 139664 h 854130"/>
                        <a:gd name="connsiteX5" fmla="*/ 849660 w 854130"/>
                        <a:gd name="connsiteY5" fmla="*/ 6206 h 854130"/>
                        <a:gd name="connsiteX6" fmla="*/ 6206 w 854130"/>
                        <a:gd name="connsiteY6" fmla="*/ 6206 h 854130"/>
                        <a:gd name="connsiteX7" fmla="*/ 6206 w 854130"/>
                        <a:gd name="connsiteY7" fmla="*/ 849660 h 854130"/>
                        <a:gd name="connsiteX8" fmla="*/ 849660 w 854130"/>
                        <a:gd name="connsiteY8" fmla="*/ 849660 h 854130"/>
                        <a:gd name="connsiteX9" fmla="*/ 849660 w 854130"/>
                        <a:gd name="connsiteY9" fmla="*/ 6206 h 854130"/>
                        <a:gd name="connsiteX10" fmla="*/ 849660 w 854130"/>
                        <a:gd name="connsiteY10" fmla="*/ 6206 h 854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54130" h="854130">
                          <a:moveTo>
                            <a:pt x="716202" y="139664"/>
                          </a:moveTo>
                          <a:lnTo>
                            <a:pt x="716202" y="716202"/>
                          </a:lnTo>
                          <a:lnTo>
                            <a:pt x="139664" y="716202"/>
                          </a:lnTo>
                          <a:lnTo>
                            <a:pt x="139664" y="139664"/>
                          </a:lnTo>
                          <a:lnTo>
                            <a:pt x="716202" y="139664"/>
                          </a:lnTo>
                          <a:moveTo>
                            <a:pt x="849660" y="6206"/>
                          </a:moveTo>
                          <a:lnTo>
                            <a:pt x="6206" y="6206"/>
                          </a:lnTo>
                          <a:lnTo>
                            <a:pt x="6206" y="849660"/>
                          </a:lnTo>
                          <a:lnTo>
                            <a:pt x="849660" y="849660"/>
                          </a:lnTo>
                          <a:lnTo>
                            <a:pt x="849660" y="6206"/>
                          </a:lnTo>
                          <a:lnTo>
                            <a:pt x="849660" y="6206"/>
                          </a:lnTo>
                          <a:close/>
                        </a:path>
                      </a:pathLst>
                    </a:custGeom>
                    <a:grpFill/>
                    <a:ln w="8858" cap="flat">
                      <a:noFill/>
                      <a:prstDash val="solid"/>
                      <a:miter/>
                    </a:ln>
                  </p:spPr>
                  <p:txBody>
                    <a:bodyPr rtlCol="0" anchor="ctr"/>
                    <a:lstStyle/>
                    <a:p>
                      <a:pPr defTabSz="746602"/>
                      <a:endParaRPr lang="nl-NL" sz="6081" dirty="0">
                        <a:solidFill>
                          <a:srgbClr val="211F26"/>
                        </a:solidFill>
                        <a:latin typeface="Segoe UI Light"/>
                      </a:endParaRPr>
                    </a:p>
                  </p:txBody>
                </p:sp>
                <p:sp>
                  <p:nvSpPr>
                    <p:cNvPr id="84" name="Vrije vorm: vorm 83">
                      <a:extLst>
                        <a:ext uri="{FF2B5EF4-FFF2-40B4-BE49-F238E27FC236}">
                          <a16:creationId xmlns:a16="http://schemas.microsoft.com/office/drawing/2014/main" id="{2768F1B9-AB08-43A4-8F55-40B1C7BA68D5}"/>
                        </a:ext>
                      </a:extLst>
                    </p:cNvPr>
                    <p:cNvSpPr/>
                    <p:nvPr/>
                  </p:nvSpPr>
                  <p:spPr>
                    <a:xfrm>
                      <a:off x="2247436" y="5733047"/>
                      <a:ext cx="854131" cy="854131"/>
                    </a:xfrm>
                    <a:custGeom>
                      <a:avLst/>
                      <a:gdLst>
                        <a:gd name="connsiteX0" fmla="*/ 716202 w 854130"/>
                        <a:gd name="connsiteY0" fmla="*/ 139664 h 854130"/>
                        <a:gd name="connsiteX1" fmla="*/ 716202 w 854130"/>
                        <a:gd name="connsiteY1" fmla="*/ 716202 h 854130"/>
                        <a:gd name="connsiteX2" fmla="*/ 139664 w 854130"/>
                        <a:gd name="connsiteY2" fmla="*/ 716202 h 854130"/>
                        <a:gd name="connsiteX3" fmla="*/ 139664 w 854130"/>
                        <a:gd name="connsiteY3" fmla="*/ 139664 h 854130"/>
                        <a:gd name="connsiteX4" fmla="*/ 716202 w 854130"/>
                        <a:gd name="connsiteY4" fmla="*/ 139664 h 854130"/>
                        <a:gd name="connsiteX5" fmla="*/ 849660 w 854130"/>
                        <a:gd name="connsiteY5" fmla="*/ 6206 h 854130"/>
                        <a:gd name="connsiteX6" fmla="*/ 6206 w 854130"/>
                        <a:gd name="connsiteY6" fmla="*/ 6206 h 854130"/>
                        <a:gd name="connsiteX7" fmla="*/ 6206 w 854130"/>
                        <a:gd name="connsiteY7" fmla="*/ 849660 h 854130"/>
                        <a:gd name="connsiteX8" fmla="*/ 849660 w 854130"/>
                        <a:gd name="connsiteY8" fmla="*/ 849660 h 854130"/>
                        <a:gd name="connsiteX9" fmla="*/ 849660 w 854130"/>
                        <a:gd name="connsiteY9" fmla="*/ 6206 h 854130"/>
                        <a:gd name="connsiteX10" fmla="*/ 849660 w 854130"/>
                        <a:gd name="connsiteY10" fmla="*/ 6206 h 854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54130" h="854130">
                          <a:moveTo>
                            <a:pt x="716202" y="139664"/>
                          </a:moveTo>
                          <a:lnTo>
                            <a:pt x="716202" y="716202"/>
                          </a:lnTo>
                          <a:lnTo>
                            <a:pt x="139664" y="716202"/>
                          </a:lnTo>
                          <a:lnTo>
                            <a:pt x="139664" y="139664"/>
                          </a:lnTo>
                          <a:lnTo>
                            <a:pt x="716202" y="139664"/>
                          </a:lnTo>
                          <a:moveTo>
                            <a:pt x="849660" y="6206"/>
                          </a:moveTo>
                          <a:lnTo>
                            <a:pt x="6206" y="6206"/>
                          </a:lnTo>
                          <a:lnTo>
                            <a:pt x="6206" y="849660"/>
                          </a:lnTo>
                          <a:lnTo>
                            <a:pt x="849660" y="849660"/>
                          </a:lnTo>
                          <a:lnTo>
                            <a:pt x="849660" y="6206"/>
                          </a:lnTo>
                          <a:lnTo>
                            <a:pt x="849660" y="6206"/>
                          </a:lnTo>
                          <a:close/>
                        </a:path>
                      </a:pathLst>
                    </a:custGeom>
                    <a:grpFill/>
                    <a:ln w="8858" cap="flat">
                      <a:noFill/>
                      <a:prstDash val="solid"/>
                      <a:miter/>
                    </a:ln>
                  </p:spPr>
                  <p:txBody>
                    <a:bodyPr rtlCol="0" anchor="ctr"/>
                    <a:lstStyle/>
                    <a:p>
                      <a:pPr defTabSz="746602"/>
                      <a:endParaRPr lang="nl-NL" sz="6081" dirty="0">
                        <a:solidFill>
                          <a:srgbClr val="211F26"/>
                        </a:solidFill>
                        <a:latin typeface="Segoe UI Light"/>
                      </a:endParaRPr>
                    </a:p>
                  </p:txBody>
                </p:sp>
              </p:grpSp>
              <p:grpSp>
                <p:nvGrpSpPr>
                  <p:cNvPr id="77" name="Groep 76">
                    <a:extLst>
                      <a:ext uri="{FF2B5EF4-FFF2-40B4-BE49-F238E27FC236}">
                        <a16:creationId xmlns:a16="http://schemas.microsoft.com/office/drawing/2014/main" id="{FF6564BB-6F36-4C61-A881-B5DDC0EFB5D4}"/>
                      </a:ext>
                    </a:extLst>
                  </p:cNvPr>
                  <p:cNvGrpSpPr/>
                  <p:nvPr/>
                </p:nvGrpSpPr>
                <p:grpSpPr>
                  <a:xfrm>
                    <a:off x="1544558" y="5023941"/>
                    <a:ext cx="1270519" cy="1329241"/>
                    <a:chOff x="1544558" y="5023941"/>
                    <a:chExt cx="1270519" cy="1329241"/>
                  </a:xfrm>
                  <a:grpFill/>
                </p:grpSpPr>
                <p:sp>
                  <p:nvSpPr>
                    <p:cNvPr id="78" name="Vrije vorm: vorm 77">
                      <a:extLst>
                        <a:ext uri="{FF2B5EF4-FFF2-40B4-BE49-F238E27FC236}">
                          <a16:creationId xmlns:a16="http://schemas.microsoft.com/office/drawing/2014/main" id="{9469CA43-26AE-43A3-855E-DF271BC215EA}"/>
                        </a:ext>
                      </a:extLst>
                    </p:cNvPr>
                    <p:cNvSpPr/>
                    <p:nvPr/>
                  </p:nvSpPr>
                  <p:spPr>
                    <a:xfrm>
                      <a:off x="1544558" y="5033728"/>
                      <a:ext cx="391477" cy="391477"/>
                    </a:xfrm>
                    <a:custGeom>
                      <a:avLst/>
                      <a:gdLst>
                        <a:gd name="connsiteX0" fmla="*/ 338071 w 391476"/>
                        <a:gd name="connsiteY0" fmla="*/ 146781 h 391476"/>
                        <a:gd name="connsiteX1" fmla="*/ 338071 w 391476"/>
                        <a:gd name="connsiteY1" fmla="*/ 54251 h 391476"/>
                        <a:gd name="connsiteX2" fmla="*/ 290026 w 391476"/>
                        <a:gd name="connsiteY2" fmla="*/ 54251 h 391476"/>
                        <a:gd name="connsiteX3" fmla="*/ 290026 w 391476"/>
                        <a:gd name="connsiteY3" fmla="*/ 98737 h 391476"/>
                        <a:gd name="connsiteX4" fmla="*/ 197496 w 391476"/>
                        <a:gd name="connsiteY4" fmla="*/ 6206 h 391476"/>
                        <a:gd name="connsiteX5" fmla="*/ 6206 w 391476"/>
                        <a:gd name="connsiteY5" fmla="*/ 197496 h 391476"/>
                        <a:gd name="connsiteX6" fmla="*/ 7096 w 391476"/>
                        <a:gd name="connsiteY6" fmla="*/ 387896 h 391476"/>
                        <a:gd name="connsiteX7" fmla="*/ 146781 w 391476"/>
                        <a:gd name="connsiteY7" fmla="*/ 387896 h 391476"/>
                        <a:gd name="connsiteX8" fmla="*/ 242871 w 391476"/>
                        <a:gd name="connsiteY8" fmla="*/ 387896 h 391476"/>
                        <a:gd name="connsiteX9" fmla="*/ 388785 w 391476"/>
                        <a:gd name="connsiteY9" fmla="*/ 387896 h 391476"/>
                        <a:gd name="connsiteX10" fmla="*/ 388785 w 391476"/>
                        <a:gd name="connsiteY10" fmla="*/ 197496 h 391476"/>
                        <a:gd name="connsiteX11" fmla="*/ 338071 w 391476"/>
                        <a:gd name="connsiteY11" fmla="*/ 146781 h 391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91476" h="391476">
                          <a:moveTo>
                            <a:pt x="338071" y="146781"/>
                          </a:moveTo>
                          <a:lnTo>
                            <a:pt x="338071" y="54251"/>
                          </a:lnTo>
                          <a:lnTo>
                            <a:pt x="290026" y="54251"/>
                          </a:lnTo>
                          <a:lnTo>
                            <a:pt x="290026" y="98737"/>
                          </a:lnTo>
                          <a:lnTo>
                            <a:pt x="197496" y="6206"/>
                          </a:lnTo>
                          <a:lnTo>
                            <a:pt x="6206" y="197496"/>
                          </a:lnTo>
                          <a:lnTo>
                            <a:pt x="7096" y="387896"/>
                          </a:lnTo>
                          <a:lnTo>
                            <a:pt x="146781" y="387896"/>
                          </a:lnTo>
                          <a:lnTo>
                            <a:pt x="242871" y="387896"/>
                          </a:lnTo>
                          <a:lnTo>
                            <a:pt x="388785" y="387896"/>
                          </a:lnTo>
                          <a:lnTo>
                            <a:pt x="388785" y="197496"/>
                          </a:lnTo>
                          <a:lnTo>
                            <a:pt x="338071" y="146781"/>
                          </a:lnTo>
                          <a:close/>
                        </a:path>
                      </a:pathLst>
                    </a:custGeom>
                    <a:grpFill/>
                    <a:ln w="8858" cap="flat">
                      <a:noFill/>
                      <a:prstDash val="solid"/>
                      <a:miter/>
                    </a:ln>
                  </p:spPr>
                  <p:txBody>
                    <a:bodyPr rtlCol="0" anchor="ctr"/>
                    <a:lstStyle/>
                    <a:p>
                      <a:pPr defTabSz="746602"/>
                      <a:endParaRPr lang="nl-NL" sz="6081" dirty="0">
                        <a:solidFill>
                          <a:srgbClr val="211F26"/>
                        </a:solidFill>
                        <a:latin typeface="Segoe UI Light"/>
                      </a:endParaRPr>
                    </a:p>
                  </p:txBody>
                </p:sp>
                <p:sp>
                  <p:nvSpPr>
                    <p:cNvPr id="79" name="Vrije vorm: vorm 78">
                      <a:extLst>
                        <a:ext uri="{FF2B5EF4-FFF2-40B4-BE49-F238E27FC236}">
                          <a16:creationId xmlns:a16="http://schemas.microsoft.com/office/drawing/2014/main" id="{45C87146-0D50-408A-B4C9-4CFF224EA40E}"/>
                        </a:ext>
                      </a:extLst>
                    </p:cNvPr>
                    <p:cNvSpPr/>
                    <p:nvPr/>
                  </p:nvSpPr>
                  <p:spPr>
                    <a:xfrm>
                      <a:off x="2530367" y="5023941"/>
                      <a:ext cx="284710" cy="391477"/>
                    </a:xfrm>
                    <a:custGeom>
                      <a:avLst/>
                      <a:gdLst>
                        <a:gd name="connsiteX0" fmla="*/ 208172 w 284710"/>
                        <a:gd name="connsiteY0" fmla="*/ 169914 h 391476"/>
                        <a:gd name="connsiteX1" fmla="*/ 238423 w 284710"/>
                        <a:gd name="connsiteY1" fmla="*/ 100516 h 391476"/>
                        <a:gd name="connsiteX2" fmla="*/ 145892 w 284710"/>
                        <a:gd name="connsiteY2" fmla="*/ 6206 h 391476"/>
                        <a:gd name="connsiteX3" fmla="*/ 53361 w 284710"/>
                        <a:gd name="connsiteY3" fmla="*/ 100516 h 391476"/>
                        <a:gd name="connsiteX4" fmla="*/ 83611 w 284710"/>
                        <a:gd name="connsiteY4" fmla="*/ 169914 h 391476"/>
                        <a:gd name="connsiteX5" fmla="*/ 6206 w 284710"/>
                        <a:gd name="connsiteY5" fmla="*/ 272232 h 391476"/>
                        <a:gd name="connsiteX6" fmla="*/ 6206 w 284710"/>
                        <a:gd name="connsiteY6" fmla="*/ 321167 h 391476"/>
                        <a:gd name="connsiteX7" fmla="*/ 6206 w 284710"/>
                        <a:gd name="connsiteY7" fmla="*/ 332733 h 391476"/>
                        <a:gd name="connsiteX8" fmla="*/ 6206 w 284710"/>
                        <a:gd name="connsiteY8" fmla="*/ 342520 h 391476"/>
                        <a:gd name="connsiteX9" fmla="*/ 6206 w 284710"/>
                        <a:gd name="connsiteY9" fmla="*/ 346079 h 391476"/>
                        <a:gd name="connsiteX10" fmla="*/ 6206 w 284710"/>
                        <a:gd name="connsiteY10" fmla="*/ 358535 h 391476"/>
                        <a:gd name="connsiteX11" fmla="*/ 6206 w 284710"/>
                        <a:gd name="connsiteY11" fmla="*/ 389675 h 391476"/>
                        <a:gd name="connsiteX12" fmla="*/ 287357 w 284710"/>
                        <a:gd name="connsiteY12" fmla="*/ 389675 h 391476"/>
                        <a:gd name="connsiteX13" fmla="*/ 287357 w 284710"/>
                        <a:gd name="connsiteY13" fmla="*/ 272232 h 391476"/>
                        <a:gd name="connsiteX14" fmla="*/ 208172 w 284710"/>
                        <a:gd name="connsiteY14" fmla="*/ 169914 h 391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84710" h="391476">
                          <a:moveTo>
                            <a:pt x="208172" y="169914"/>
                          </a:moveTo>
                          <a:cubicBezTo>
                            <a:pt x="226856" y="153010"/>
                            <a:pt x="238423" y="128097"/>
                            <a:pt x="238423" y="100516"/>
                          </a:cubicBezTo>
                          <a:cubicBezTo>
                            <a:pt x="238423" y="48912"/>
                            <a:pt x="196606" y="6206"/>
                            <a:pt x="145892" y="6206"/>
                          </a:cubicBezTo>
                          <a:cubicBezTo>
                            <a:pt x="95178" y="6206"/>
                            <a:pt x="53361" y="48023"/>
                            <a:pt x="53361" y="100516"/>
                          </a:cubicBezTo>
                          <a:cubicBezTo>
                            <a:pt x="53361" y="128097"/>
                            <a:pt x="64927" y="152120"/>
                            <a:pt x="83611" y="169914"/>
                          </a:cubicBezTo>
                          <a:cubicBezTo>
                            <a:pt x="37346" y="187709"/>
                            <a:pt x="6206" y="224187"/>
                            <a:pt x="6206" y="272232"/>
                          </a:cubicBezTo>
                          <a:lnTo>
                            <a:pt x="6206" y="321167"/>
                          </a:lnTo>
                          <a:lnTo>
                            <a:pt x="6206" y="332733"/>
                          </a:lnTo>
                          <a:lnTo>
                            <a:pt x="6206" y="342520"/>
                          </a:lnTo>
                          <a:lnTo>
                            <a:pt x="6206" y="346079"/>
                          </a:lnTo>
                          <a:lnTo>
                            <a:pt x="6206" y="358535"/>
                          </a:lnTo>
                          <a:lnTo>
                            <a:pt x="6206" y="389675"/>
                          </a:lnTo>
                          <a:lnTo>
                            <a:pt x="287357" y="389675"/>
                          </a:lnTo>
                          <a:lnTo>
                            <a:pt x="287357" y="272232"/>
                          </a:lnTo>
                          <a:cubicBezTo>
                            <a:pt x="285578" y="224187"/>
                            <a:pt x="253548" y="186819"/>
                            <a:pt x="208172" y="169914"/>
                          </a:cubicBezTo>
                          <a:close/>
                        </a:path>
                      </a:pathLst>
                    </a:custGeom>
                    <a:grpFill/>
                    <a:ln w="8858" cap="flat">
                      <a:noFill/>
                      <a:prstDash val="solid"/>
                      <a:miter/>
                    </a:ln>
                  </p:spPr>
                  <p:txBody>
                    <a:bodyPr rtlCol="0" anchor="ctr"/>
                    <a:lstStyle/>
                    <a:p>
                      <a:pPr defTabSz="746602"/>
                      <a:endParaRPr lang="nl-NL" sz="6081" dirty="0">
                        <a:solidFill>
                          <a:srgbClr val="211F26"/>
                        </a:solidFill>
                        <a:latin typeface="Segoe UI Light"/>
                      </a:endParaRPr>
                    </a:p>
                  </p:txBody>
                </p:sp>
                <p:sp>
                  <p:nvSpPr>
                    <p:cNvPr id="80" name="Vrije vorm: vorm 79">
                      <a:extLst>
                        <a:ext uri="{FF2B5EF4-FFF2-40B4-BE49-F238E27FC236}">
                          <a16:creationId xmlns:a16="http://schemas.microsoft.com/office/drawing/2014/main" id="{9776A68B-0919-46F5-9AEC-E80E35873008}"/>
                        </a:ext>
                      </a:extLst>
                    </p:cNvPr>
                    <p:cNvSpPr/>
                    <p:nvPr/>
                  </p:nvSpPr>
                  <p:spPr>
                    <a:xfrm>
                      <a:off x="1599720" y="5961705"/>
                      <a:ext cx="275813" cy="391477"/>
                    </a:xfrm>
                    <a:custGeom>
                      <a:avLst/>
                      <a:gdLst>
                        <a:gd name="connsiteX0" fmla="*/ 142333 w 275813"/>
                        <a:gd name="connsiteY0" fmla="*/ 388785 h 391476"/>
                        <a:gd name="connsiteX1" fmla="*/ 278460 w 275813"/>
                        <a:gd name="connsiteY1" fmla="*/ 252658 h 391476"/>
                        <a:gd name="connsiteX2" fmla="*/ 274011 w 275813"/>
                        <a:gd name="connsiteY2" fmla="*/ 219738 h 391476"/>
                        <a:gd name="connsiteX3" fmla="*/ 269563 w 275813"/>
                        <a:gd name="connsiteY3" fmla="*/ 206393 h 391476"/>
                        <a:gd name="connsiteX4" fmla="*/ 242871 w 275813"/>
                        <a:gd name="connsiteY4" fmla="*/ 161907 h 391476"/>
                        <a:gd name="connsiteX5" fmla="*/ 142333 w 275813"/>
                        <a:gd name="connsiteY5" fmla="*/ 6206 h 391476"/>
                        <a:gd name="connsiteX6" fmla="*/ 41795 w 275813"/>
                        <a:gd name="connsiteY6" fmla="*/ 161907 h 391476"/>
                        <a:gd name="connsiteX7" fmla="*/ 15103 w 275813"/>
                        <a:gd name="connsiteY7" fmla="*/ 206393 h 391476"/>
                        <a:gd name="connsiteX8" fmla="*/ 10654 w 275813"/>
                        <a:gd name="connsiteY8" fmla="*/ 219738 h 391476"/>
                        <a:gd name="connsiteX9" fmla="*/ 6206 w 275813"/>
                        <a:gd name="connsiteY9" fmla="*/ 252658 h 391476"/>
                        <a:gd name="connsiteX10" fmla="*/ 142333 w 275813"/>
                        <a:gd name="connsiteY10" fmla="*/ 388785 h 391476"/>
                        <a:gd name="connsiteX11" fmla="*/ 142333 w 275813"/>
                        <a:gd name="connsiteY11" fmla="*/ 388785 h 391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75813" h="391476">
                          <a:moveTo>
                            <a:pt x="142333" y="388785"/>
                          </a:moveTo>
                          <a:cubicBezTo>
                            <a:pt x="217069" y="388785"/>
                            <a:pt x="278460" y="328284"/>
                            <a:pt x="278460" y="252658"/>
                          </a:cubicBezTo>
                          <a:cubicBezTo>
                            <a:pt x="278460" y="241092"/>
                            <a:pt x="276681" y="230415"/>
                            <a:pt x="274011" y="219738"/>
                          </a:cubicBezTo>
                          <a:cubicBezTo>
                            <a:pt x="273122" y="215290"/>
                            <a:pt x="271342" y="210841"/>
                            <a:pt x="269563" y="206393"/>
                          </a:cubicBezTo>
                          <a:lnTo>
                            <a:pt x="242871" y="161907"/>
                          </a:lnTo>
                          <a:lnTo>
                            <a:pt x="142333" y="6206"/>
                          </a:lnTo>
                          <a:lnTo>
                            <a:pt x="41795" y="161907"/>
                          </a:lnTo>
                          <a:lnTo>
                            <a:pt x="15103" y="206393"/>
                          </a:lnTo>
                          <a:cubicBezTo>
                            <a:pt x="13324" y="210841"/>
                            <a:pt x="12434" y="215290"/>
                            <a:pt x="10654" y="219738"/>
                          </a:cubicBezTo>
                          <a:cubicBezTo>
                            <a:pt x="7985" y="230415"/>
                            <a:pt x="6206" y="241092"/>
                            <a:pt x="6206" y="252658"/>
                          </a:cubicBezTo>
                          <a:cubicBezTo>
                            <a:pt x="6206" y="327395"/>
                            <a:pt x="67596" y="388785"/>
                            <a:pt x="142333" y="388785"/>
                          </a:cubicBezTo>
                          <a:lnTo>
                            <a:pt x="142333" y="388785"/>
                          </a:lnTo>
                          <a:close/>
                        </a:path>
                      </a:pathLst>
                    </a:custGeom>
                    <a:grpFill/>
                    <a:ln w="8858" cap="flat">
                      <a:noFill/>
                      <a:prstDash val="solid"/>
                      <a:miter/>
                    </a:ln>
                  </p:spPr>
                  <p:txBody>
                    <a:bodyPr rtlCol="0" anchor="ctr"/>
                    <a:lstStyle/>
                    <a:p>
                      <a:pPr defTabSz="746602"/>
                      <a:endParaRPr lang="nl-NL" sz="6081" dirty="0">
                        <a:solidFill>
                          <a:srgbClr val="211F26"/>
                        </a:solidFill>
                        <a:latin typeface="Segoe UI Light"/>
                      </a:endParaRPr>
                    </a:p>
                  </p:txBody>
                </p:sp>
              </p:grpSp>
            </p:grpSp>
            <p:sp>
              <p:nvSpPr>
                <p:cNvPr id="75" name="Vrije vorm: vorm 74">
                  <a:extLst>
                    <a:ext uri="{FF2B5EF4-FFF2-40B4-BE49-F238E27FC236}">
                      <a16:creationId xmlns:a16="http://schemas.microsoft.com/office/drawing/2014/main" id="{C1A2602A-4856-4632-8D60-45AC78B067DC}"/>
                    </a:ext>
                  </a:extLst>
                </p:cNvPr>
                <p:cNvSpPr/>
                <p:nvPr/>
              </p:nvSpPr>
              <p:spPr>
                <a:xfrm>
                  <a:off x="2476984" y="5962595"/>
                  <a:ext cx="391477" cy="391477"/>
                </a:xfrm>
                <a:custGeom>
                  <a:avLst/>
                  <a:gdLst>
                    <a:gd name="connsiteX0" fmla="*/ 43574 w 391476"/>
                    <a:gd name="connsiteY0" fmla="*/ 81832 h 391476"/>
                    <a:gd name="connsiteX1" fmla="*/ 10654 w 391476"/>
                    <a:gd name="connsiteY1" fmla="*/ 149451 h 391476"/>
                    <a:gd name="connsiteX2" fmla="*/ 65817 w 391476"/>
                    <a:gd name="connsiteY2" fmla="*/ 176142 h 391476"/>
                    <a:gd name="connsiteX3" fmla="*/ 64038 w 391476"/>
                    <a:gd name="connsiteY3" fmla="*/ 205503 h 391476"/>
                    <a:gd name="connsiteX4" fmla="*/ 6206 w 391476"/>
                    <a:gd name="connsiteY4" fmla="*/ 225966 h 391476"/>
                    <a:gd name="connsiteX5" fmla="*/ 31118 w 391476"/>
                    <a:gd name="connsiteY5" fmla="*/ 297144 h 391476"/>
                    <a:gd name="connsiteX6" fmla="*/ 88950 w 391476"/>
                    <a:gd name="connsiteY6" fmla="*/ 276680 h 391476"/>
                    <a:gd name="connsiteX7" fmla="*/ 108524 w 391476"/>
                    <a:gd name="connsiteY7" fmla="*/ 298034 h 391476"/>
                    <a:gd name="connsiteX8" fmla="*/ 81832 w 391476"/>
                    <a:gd name="connsiteY8" fmla="*/ 353196 h 391476"/>
                    <a:gd name="connsiteX9" fmla="*/ 149451 w 391476"/>
                    <a:gd name="connsiteY9" fmla="*/ 386116 h 391476"/>
                    <a:gd name="connsiteX10" fmla="*/ 176142 w 391476"/>
                    <a:gd name="connsiteY10" fmla="*/ 330953 h 391476"/>
                    <a:gd name="connsiteX11" fmla="*/ 205503 w 391476"/>
                    <a:gd name="connsiteY11" fmla="*/ 332733 h 391476"/>
                    <a:gd name="connsiteX12" fmla="*/ 225966 w 391476"/>
                    <a:gd name="connsiteY12" fmla="*/ 390565 h 391476"/>
                    <a:gd name="connsiteX13" fmla="*/ 297144 w 391476"/>
                    <a:gd name="connsiteY13" fmla="*/ 365652 h 391476"/>
                    <a:gd name="connsiteX14" fmla="*/ 276681 w 391476"/>
                    <a:gd name="connsiteY14" fmla="*/ 307821 h 391476"/>
                    <a:gd name="connsiteX15" fmla="*/ 298034 w 391476"/>
                    <a:gd name="connsiteY15" fmla="*/ 288247 h 391476"/>
                    <a:gd name="connsiteX16" fmla="*/ 353196 w 391476"/>
                    <a:gd name="connsiteY16" fmla="*/ 314938 h 391476"/>
                    <a:gd name="connsiteX17" fmla="*/ 386116 w 391476"/>
                    <a:gd name="connsiteY17" fmla="*/ 247320 h 391476"/>
                    <a:gd name="connsiteX18" fmla="*/ 330953 w 391476"/>
                    <a:gd name="connsiteY18" fmla="*/ 220628 h 391476"/>
                    <a:gd name="connsiteX19" fmla="*/ 332733 w 391476"/>
                    <a:gd name="connsiteY19" fmla="*/ 191267 h 391476"/>
                    <a:gd name="connsiteX20" fmla="*/ 390565 w 391476"/>
                    <a:gd name="connsiteY20" fmla="*/ 170804 h 391476"/>
                    <a:gd name="connsiteX21" fmla="*/ 365653 w 391476"/>
                    <a:gd name="connsiteY21" fmla="*/ 99626 h 391476"/>
                    <a:gd name="connsiteX22" fmla="*/ 307821 w 391476"/>
                    <a:gd name="connsiteY22" fmla="*/ 120090 h 391476"/>
                    <a:gd name="connsiteX23" fmla="*/ 288247 w 391476"/>
                    <a:gd name="connsiteY23" fmla="*/ 98737 h 391476"/>
                    <a:gd name="connsiteX24" fmla="*/ 314938 w 391476"/>
                    <a:gd name="connsiteY24" fmla="*/ 43574 h 391476"/>
                    <a:gd name="connsiteX25" fmla="*/ 247320 w 391476"/>
                    <a:gd name="connsiteY25" fmla="*/ 10654 h 391476"/>
                    <a:gd name="connsiteX26" fmla="*/ 220628 w 391476"/>
                    <a:gd name="connsiteY26" fmla="*/ 65817 h 391476"/>
                    <a:gd name="connsiteX27" fmla="*/ 191267 w 391476"/>
                    <a:gd name="connsiteY27" fmla="*/ 64038 h 391476"/>
                    <a:gd name="connsiteX28" fmla="*/ 170804 w 391476"/>
                    <a:gd name="connsiteY28" fmla="*/ 6206 h 391476"/>
                    <a:gd name="connsiteX29" fmla="*/ 99626 w 391476"/>
                    <a:gd name="connsiteY29" fmla="*/ 31118 h 391476"/>
                    <a:gd name="connsiteX30" fmla="*/ 120090 w 391476"/>
                    <a:gd name="connsiteY30" fmla="*/ 88950 h 391476"/>
                    <a:gd name="connsiteX31" fmla="*/ 98737 w 391476"/>
                    <a:gd name="connsiteY31" fmla="*/ 108524 h 391476"/>
                    <a:gd name="connsiteX32" fmla="*/ 43574 w 391476"/>
                    <a:gd name="connsiteY32" fmla="*/ 81832 h 391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391476" h="391476">
                      <a:moveTo>
                        <a:pt x="43574" y="81832"/>
                      </a:moveTo>
                      <a:lnTo>
                        <a:pt x="10654" y="149451"/>
                      </a:lnTo>
                      <a:lnTo>
                        <a:pt x="65817" y="176142"/>
                      </a:lnTo>
                      <a:cubicBezTo>
                        <a:pt x="64038" y="185929"/>
                        <a:pt x="64038" y="195716"/>
                        <a:pt x="64038" y="205503"/>
                      </a:cubicBezTo>
                      <a:lnTo>
                        <a:pt x="6206" y="225966"/>
                      </a:lnTo>
                      <a:lnTo>
                        <a:pt x="31118" y="297144"/>
                      </a:lnTo>
                      <a:lnTo>
                        <a:pt x="88950" y="276680"/>
                      </a:lnTo>
                      <a:cubicBezTo>
                        <a:pt x="94288" y="284688"/>
                        <a:pt x="101406" y="291806"/>
                        <a:pt x="108524" y="298034"/>
                      </a:cubicBezTo>
                      <a:lnTo>
                        <a:pt x="81832" y="353196"/>
                      </a:lnTo>
                      <a:lnTo>
                        <a:pt x="149451" y="386116"/>
                      </a:lnTo>
                      <a:lnTo>
                        <a:pt x="176142" y="330953"/>
                      </a:lnTo>
                      <a:cubicBezTo>
                        <a:pt x="185929" y="332733"/>
                        <a:pt x="195716" y="332733"/>
                        <a:pt x="205503" y="332733"/>
                      </a:cubicBezTo>
                      <a:lnTo>
                        <a:pt x="225966" y="390565"/>
                      </a:lnTo>
                      <a:lnTo>
                        <a:pt x="297144" y="365652"/>
                      </a:lnTo>
                      <a:lnTo>
                        <a:pt x="276681" y="307821"/>
                      </a:lnTo>
                      <a:cubicBezTo>
                        <a:pt x="284688" y="302482"/>
                        <a:pt x="291806" y="295365"/>
                        <a:pt x="298034" y="288247"/>
                      </a:cubicBezTo>
                      <a:lnTo>
                        <a:pt x="353196" y="314938"/>
                      </a:lnTo>
                      <a:lnTo>
                        <a:pt x="386116" y="247320"/>
                      </a:lnTo>
                      <a:lnTo>
                        <a:pt x="330953" y="220628"/>
                      </a:lnTo>
                      <a:cubicBezTo>
                        <a:pt x="332733" y="210841"/>
                        <a:pt x="332733" y="201054"/>
                        <a:pt x="332733" y="191267"/>
                      </a:cubicBezTo>
                      <a:lnTo>
                        <a:pt x="390565" y="170804"/>
                      </a:lnTo>
                      <a:lnTo>
                        <a:pt x="365653" y="99626"/>
                      </a:lnTo>
                      <a:lnTo>
                        <a:pt x="307821" y="120090"/>
                      </a:lnTo>
                      <a:cubicBezTo>
                        <a:pt x="302482" y="112082"/>
                        <a:pt x="295365" y="104965"/>
                        <a:pt x="288247" y="98737"/>
                      </a:cubicBezTo>
                      <a:lnTo>
                        <a:pt x="314938" y="43574"/>
                      </a:lnTo>
                      <a:lnTo>
                        <a:pt x="247320" y="10654"/>
                      </a:lnTo>
                      <a:lnTo>
                        <a:pt x="220628" y="65817"/>
                      </a:lnTo>
                      <a:cubicBezTo>
                        <a:pt x="210841" y="64038"/>
                        <a:pt x="201054" y="64038"/>
                        <a:pt x="191267" y="64038"/>
                      </a:cubicBezTo>
                      <a:lnTo>
                        <a:pt x="170804" y="6206"/>
                      </a:lnTo>
                      <a:lnTo>
                        <a:pt x="99626" y="31118"/>
                      </a:lnTo>
                      <a:lnTo>
                        <a:pt x="120090" y="88950"/>
                      </a:lnTo>
                      <a:cubicBezTo>
                        <a:pt x="112082" y="94288"/>
                        <a:pt x="104965" y="101406"/>
                        <a:pt x="98737" y="108524"/>
                      </a:cubicBezTo>
                      <a:lnTo>
                        <a:pt x="43574" y="81832"/>
                      </a:lnTo>
                      <a:close/>
                    </a:path>
                  </a:pathLst>
                </a:custGeom>
                <a:solidFill>
                  <a:srgbClr val="1FF524"/>
                </a:solidFill>
                <a:ln w="8858" cap="flat">
                  <a:noFill/>
                  <a:prstDash val="solid"/>
                  <a:miter/>
                </a:ln>
              </p:spPr>
              <p:txBody>
                <a:bodyPr rtlCol="0" anchor="ctr"/>
                <a:lstStyle/>
                <a:p>
                  <a:pPr defTabSz="746602"/>
                  <a:endParaRPr lang="nl-NL" sz="6081" dirty="0">
                    <a:solidFill>
                      <a:srgbClr val="211F26"/>
                    </a:solidFill>
                    <a:latin typeface="Segoe UI Light"/>
                  </a:endParaRPr>
                </a:p>
              </p:txBody>
            </p:sp>
          </p:grpSp>
        </p:grpSp>
        <p:grpSp>
          <p:nvGrpSpPr>
            <p:cNvPr id="34" name="Groep 33">
              <a:extLst>
                <a:ext uri="{FF2B5EF4-FFF2-40B4-BE49-F238E27FC236}">
                  <a16:creationId xmlns:a16="http://schemas.microsoft.com/office/drawing/2014/main" id="{8225B08A-DCEE-48F7-9DEE-A2908B4940B9}"/>
                </a:ext>
              </a:extLst>
            </p:cNvPr>
            <p:cNvGrpSpPr/>
            <p:nvPr userDrawn="1"/>
          </p:nvGrpSpPr>
          <p:grpSpPr>
            <a:xfrm>
              <a:off x="-3314820" y="3391746"/>
              <a:ext cx="1381246" cy="331361"/>
              <a:chOff x="-3314820" y="3391746"/>
              <a:chExt cx="1381246" cy="331361"/>
            </a:xfrm>
          </p:grpSpPr>
          <p:sp>
            <p:nvSpPr>
              <p:cNvPr id="63" name="Rechthoek 62">
                <a:extLst>
                  <a:ext uri="{FF2B5EF4-FFF2-40B4-BE49-F238E27FC236}">
                    <a16:creationId xmlns:a16="http://schemas.microsoft.com/office/drawing/2014/main" id="{88BD6900-DC02-4D32-B53C-F24BD19DFFE5}"/>
                  </a:ext>
                </a:extLst>
              </p:cNvPr>
              <p:cNvSpPr/>
              <p:nvPr userDrawn="1"/>
            </p:nvSpPr>
            <p:spPr>
              <a:xfrm>
                <a:off x="-3314820" y="3391746"/>
                <a:ext cx="1381246" cy="272279"/>
              </a:xfrm>
              <a:prstGeom prst="rect">
                <a:avLst/>
              </a:prstGeom>
              <a:solidFill>
                <a:srgbClr val="FFFFFF"/>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64" name="Rechthoek 63">
                <a:extLst>
                  <a:ext uri="{FF2B5EF4-FFF2-40B4-BE49-F238E27FC236}">
                    <a16:creationId xmlns:a16="http://schemas.microsoft.com/office/drawing/2014/main" id="{87FA791E-F8AF-4DF9-9D63-A95B6E5E2779}"/>
                  </a:ext>
                </a:extLst>
              </p:cNvPr>
              <p:cNvSpPr/>
              <p:nvPr userDrawn="1"/>
            </p:nvSpPr>
            <p:spPr>
              <a:xfrm>
                <a:off x="-3304719" y="3412899"/>
                <a:ext cx="1361619" cy="246608"/>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65" name="Tekstvak 64">
                <a:extLst>
                  <a:ext uri="{FF2B5EF4-FFF2-40B4-BE49-F238E27FC236}">
                    <a16:creationId xmlns:a16="http://schemas.microsoft.com/office/drawing/2014/main" id="{4A301A15-2C4F-4B63-BE54-9D7E1067EC00}"/>
                  </a:ext>
                </a:extLst>
              </p:cNvPr>
              <p:cNvSpPr txBox="1"/>
              <p:nvPr userDrawn="1"/>
            </p:nvSpPr>
            <p:spPr>
              <a:xfrm>
                <a:off x="-3069820" y="3472995"/>
                <a:ext cx="1098515" cy="126416"/>
              </a:xfrm>
              <a:prstGeom prst="rect">
                <a:avLst/>
              </a:prstGeom>
              <a:noFill/>
            </p:spPr>
            <p:txBody>
              <a:bodyPr wrap="square" rtlCol="0" anchor="ctr">
                <a:noAutofit/>
              </a:bodyPr>
              <a:lstStyle/>
              <a:p>
                <a:pPr marL="0" algn="l" defTabSz="913134" rtl="0" eaLnBrk="1" latinLnBrk="0" hangingPunct="1">
                  <a:lnSpc>
                    <a:spcPct val="90000"/>
                  </a:lnSpc>
                  <a:spcBef>
                    <a:spcPts val="450"/>
                  </a:spcBef>
                  <a:spcAft>
                    <a:spcPts val="450"/>
                  </a:spcAft>
                </a:pPr>
                <a:r>
                  <a:rPr lang="nl-NL" sz="675" b="0" kern="1200" noProof="0" dirty="0">
                    <a:solidFill>
                      <a:srgbClr val="211F26"/>
                    </a:solidFill>
                    <a:latin typeface="Calibri" panose="020F0502020204030204" pitchFamily="34" charset="0"/>
                    <a:ea typeface="+mn-ea"/>
                    <a:cs typeface="Calibri" panose="020F0502020204030204" pitchFamily="34" charset="0"/>
                  </a:rPr>
                  <a:t>Vormopvulling</a:t>
                </a:r>
              </a:p>
            </p:txBody>
          </p:sp>
          <p:sp>
            <p:nvSpPr>
              <p:cNvPr id="66" name="Vrije vorm: vorm 65">
                <a:extLst>
                  <a:ext uri="{FF2B5EF4-FFF2-40B4-BE49-F238E27FC236}">
                    <a16:creationId xmlns:a16="http://schemas.microsoft.com/office/drawing/2014/main" id="{61831D3A-5B4F-4522-90B8-28D3C480117A}"/>
                  </a:ext>
                </a:extLst>
              </p:cNvPr>
              <p:cNvSpPr/>
              <p:nvPr userDrawn="1"/>
            </p:nvSpPr>
            <p:spPr>
              <a:xfrm>
                <a:off x="-2241774" y="3543107"/>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450"/>
                  </a:spcBef>
                  <a:spcAft>
                    <a:spcPts val="450"/>
                  </a:spcAft>
                </a:pPr>
                <a:endParaRPr lang="nl-NL" sz="1200" cap="all" baseline="0" noProof="0" dirty="0">
                  <a:latin typeface="Calibri" panose="020F0502020204030204" pitchFamily="34" charset="0"/>
                  <a:cs typeface="Calibri" panose="020F0502020204030204" pitchFamily="34" charset="0"/>
                </a:endParaRPr>
              </a:p>
            </p:txBody>
          </p:sp>
          <p:grpSp>
            <p:nvGrpSpPr>
              <p:cNvPr id="67" name="Groep 66">
                <a:extLst>
                  <a:ext uri="{FF2B5EF4-FFF2-40B4-BE49-F238E27FC236}">
                    <a16:creationId xmlns:a16="http://schemas.microsoft.com/office/drawing/2014/main" id="{F1C61E42-A53A-44B8-A6BA-0103BAA8589B}"/>
                  </a:ext>
                </a:extLst>
              </p:cNvPr>
              <p:cNvGrpSpPr/>
              <p:nvPr userDrawn="1"/>
            </p:nvGrpSpPr>
            <p:grpSpPr>
              <a:xfrm>
                <a:off x="-3243855" y="3446665"/>
                <a:ext cx="157453" cy="147831"/>
                <a:chOff x="-899320" y="3037554"/>
                <a:chExt cx="175977" cy="165227"/>
              </a:xfrm>
            </p:grpSpPr>
            <p:sp>
              <p:nvSpPr>
                <p:cNvPr id="69" name="Vrije vorm: vorm 68">
                  <a:extLst>
                    <a:ext uri="{FF2B5EF4-FFF2-40B4-BE49-F238E27FC236}">
                      <a16:creationId xmlns:a16="http://schemas.microsoft.com/office/drawing/2014/main" id="{BC4DEF5A-34E9-4D7C-BE73-E714BA0B2096}"/>
                    </a:ext>
                  </a:extLst>
                </p:cNvPr>
                <p:cNvSpPr/>
                <p:nvPr userDrawn="1"/>
              </p:nvSpPr>
              <p:spPr>
                <a:xfrm>
                  <a:off x="-804124" y="3081338"/>
                  <a:ext cx="80781" cy="121443"/>
                </a:xfrm>
                <a:custGeom>
                  <a:avLst/>
                  <a:gdLst>
                    <a:gd name="connsiteX0" fmla="*/ 0 w 54768"/>
                    <a:gd name="connsiteY0" fmla="*/ 0 h 71437"/>
                    <a:gd name="connsiteX1" fmla="*/ 4762 w 54768"/>
                    <a:gd name="connsiteY1" fmla="*/ 71437 h 71437"/>
                    <a:gd name="connsiteX2" fmla="*/ 54768 w 54768"/>
                    <a:gd name="connsiteY2" fmla="*/ 4762 h 71437"/>
                    <a:gd name="connsiteX3" fmla="*/ 0 w 54768"/>
                    <a:gd name="connsiteY3" fmla="*/ 0 h 71437"/>
                    <a:gd name="connsiteX0" fmla="*/ 0 w 54768"/>
                    <a:gd name="connsiteY0" fmla="*/ 0 h 71437"/>
                    <a:gd name="connsiteX1" fmla="*/ 4762 w 54768"/>
                    <a:gd name="connsiteY1" fmla="*/ 71437 h 71437"/>
                    <a:gd name="connsiteX2" fmla="*/ 54768 w 54768"/>
                    <a:gd name="connsiteY2" fmla="*/ 4762 h 71437"/>
                    <a:gd name="connsiteX3" fmla="*/ 0 w 54768"/>
                    <a:gd name="connsiteY3" fmla="*/ 0 h 71437"/>
                    <a:gd name="connsiteX0" fmla="*/ 0 w 61912"/>
                    <a:gd name="connsiteY0" fmla="*/ 4763 h 76200"/>
                    <a:gd name="connsiteX1" fmla="*/ 4762 w 61912"/>
                    <a:gd name="connsiteY1" fmla="*/ 76200 h 76200"/>
                    <a:gd name="connsiteX2" fmla="*/ 61912 w 61912"/>
                    <a:gd name="connsiteY2" fmla="*/ 0 h 76200"/>
                    <a:gd name="connsiteX3" fmla="*/ 0 w 61912"/>
                    <a:gd name="connsiteY3" fmla="*/ 4763 h 76200"/>
                    <a:gd name="connsiteX0" fmla="*/ 0 w 61912"/>
                    <a:gd name="connsiteY0" fmla="*/ 50015 h 121452"/>
                    <a:gd name="connsiteX1" fmla="*/ 4762 w 61912"/>
                    <a:gd name="connsiteY1" fmla="*/ 121452 h 121452"/>
                    <a:gd name="connsiteX2" fmla="*/ 61912 w 61912"/>
                    <a:gd name="connsiteY2" fmla="*/ 45252 h 121452"/>
                    <a:gd name="connsiteX3" fmla="*/ 7143 w 61912"/>
                    <a:gd name="connsiteY3" fmla="*/ 9 h 121452"/>
                    <a:gd name="connsiteX4" fmla="*/ 0 w 61912"/>
                    <a:gd name="connsiteY4" fmla="*/ 50015 h 121452"/>
                    <a:gd name="connsiteX0" fmla="*/ 30217 w 92129"/>
                    <a:gd name="connsiteY0" fmla="*/ 50015 h 121452"/>
                    <a:gd name="connsiteX1" fmla="*/ 34979 w 92129"/>
                    <a:gd name="connsiteY1" fmla="*/ 121452 h 121452"/>
                    <a:gd name="connsiteX2" fmla="*/ 92129 w 92129"/>
                    <a:gd name="connsiteY2" fmla="*/ 45252 h 121452"/>
                    <a:gd name="connsiteX3" fmla="*/ 37360 w 92129"/>
                    <a:gd name="connsiteY3" fmla="*/ 9 h 121452"/>
                    <a:gd name="connsiteX4" fmla="*/ 30217 w 92129"/>
                    <a:gd name="connsiteY4" fmla="*/ 50015 h 121452"/>
                    <a:gd name="connsiteX0" fmla="*/ 30217 w 92129"/>
                    <a:gd name="connsiteY0" fmla="*/ 50006 h 121443"/>
                    <a:gd name="connsiteX1" fmla="*/ 34979 w 92129"/>
                    <a:gd name="connsiteY1" fmla="*/ 121443 h 121443"/>
                    <a:gd name="connsiteX2" fmla="*/ 92129 w 92129"/>
                    <a:gd name="connsiteY2" fmla="*/ 45243 h 121443"/>
                    <a:gd name="connsiteX3" fmla="*/ 37360 w 92129"/>
                    <a:gd name="connsiteY3" fmla="*/ 0 h 121443"/>
                    <a:gd name="connsiteX4" fmla="*/ 30217 w 92129"/>
                    <a:gd name="connsiteY4" fmla="*/ 50006 h 121443"/>
                    <a:gd name="connsiteX0" fmla="*/ 30217 w 92490"/>
                    <a:gd name="connsiteY0" fmla="*/ 50006 h 121443"/>
                    <a:gd name="connsiteX1" fmla="*/ 34979 w 92490"/>
                    <a:gd name="connsiteY1" fmla="*/ 121443 h 121443"/>
                    <a:gd name="connsiteX2" fmla="*/ 92129 w 92490"/>
                    <a:gd name="connsiteY2" fmla="*/ 45243 h 121443"/>
                    <a:gd name="connsiteX3" fmla="*/ 37360 w 92490"/>
                    <a:gd name="connsiteY3" fmla="*/ 0 h 121443"/>
                    <a:gd name="connsiteX4" fmla="*/ 30217 w 92490"/>
                    <a:gd name="connsiteY4" fmla="*/ 50006 h 121443"/>
                    <a:gd name="connsiteX0" fmla="*/ 30217 w 80781"/>
                    <a:gd name="connsiteY0" fmla="*/ 50006 h 121443"/>
                    <a:gd name="connsiteX1" fmla="*/ 34979 w 80781"/>
                    <a:gd name="connsiteY1" fmla="*/ 121443 h 121443"/>
                    <a:gd name="connsiteX2" fmla="*/ 80222 w 80781"/>
                    <a:gd name="connsiteY2" fmla="*/ 52387 h 121443"/>
                    <a:gd name="connsiteX3" fmla="*/ 37360 w 80781"/>
                    <a:gd name="connsiteY3" fmla="*/ 0 h 121443"/>
                    <a:gd name="connsiteX4" fmla="*/ 30217 w 80781"/>
                    <a:gd name="connsiteY4" fmla="*/ 50006 h 1214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781" h="121443">
                      <a:moveTo>
                        <a:pt x="30217" y="50006"/>
                      </a:moveTo>
                      <a:lnTo>
                        <a:pt x="34979" y="121443"/>
                      </a:lnTo>
                      <a:lnTo>
                        <a:pt x="80222" y="52387"/>
                      </a:lnTo>
                      <a:cubicBezTo>
                        <a:pt x="84191" y="29368"/>
                        <a:pt x="66729" y="1588"/>
                        <a:pt x="37360" y="0"/>
                      </a:cubicBezTo>
                      <a:cubicBezTo>
                        <a:pt x="-43602" y="21431"/>
                        <a:pt x="32598" y="33337"/>
                        <a:pt x="30217" y="50006"/>
                      </a:cubicBezTo>
                      <a:close/>
                    </a:path>
                  </a:pathLst>
                </a:custGeom>
                <a:solidFill>
                  <a:srgbClr val="366FA8"/>
                </a:solidFill>
                <a:ln w="12700" cap="flat" cmpd="sng" algn="ctr">
                  <a:noFill/>
                  <a:prstDash val="solid"/>
                  <a:miter lim="800000"/>
                </a:ln>
                <a:effectLst/>
              </p:spPr>
              <p:txBody>
                <a:bodyPr rot="0" spcFirstLastPara="0" vert="horz" wrap="square" lIns="0" tIns="0" rIns="0" bIns="0" numCol="1" spcCol="0" rtlCol="0" fromWordArt="0" anchor="ctr" anchorCtr="0" forceAA="0" compatLnSpc="1">
                  <a:prstTxWarp prst="textNoShape">
                    <a:avLst/>
                  </a:prstTxWarp>
                  <a:noAutofit/>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nl-NL" sz="675" b="1" i="0" u="none" strike="noStrike" kern="0" cap="none" spc="0" normalizeH="0" baseline="0" noProof="0" dirty="0">
                    <a:ln>
                      <a:noFill/>
                    </a:ln>
                    <a:solidFill>
                      <a:prstClr val="black"/>
                    </a:solidFill>
                    <a:effectLst/>
                    <a:uLnTx/>
                    <a:uFillTx/>
                    <a:latin typeface="Segoe UI Light"/>
                    <a:ea typeface="+mn-ea"/>
                    <a:cs typeface="+mn-cs"/>
                  </a:endParaRPr>
                </a:p>
              </p:txBody>
            </p:sp>
            <p:sp>
              <p:nvSpPr>
                <p:cNvPr id="70" name="Rechthoek: afgeronde hoeken 69">
                  <a:extLst>
                    <a:ext uri="{FF2B5EF4-FFF2-40B4-BE49-F238E27FC236}">
                      <a16:creationId xmlns:a16="http://schemas.microsoft.com/office/drawing/2014/main" id="{A12095A3-512C-4469-A553-5FAC9FA7B856}"/>
                    </a:ext>
                  </a:extLst>
                </p:cNvPr>
                <p:cNvSpPr/>
                <p:nvPr userDrawn="1"/>
              </p:nvSpPr>
              <p:spPr>
                <a:xfrm rot="2903873">
                  <a:off x="-887744" y="3085651"/>
                  <a:ext cx="99751" cy="122903"/>
                </a:xfrm>
                <a:prstGeom prst="roundRect">
                  <a:avLst>
                    <a:gd name="adj" fmla="val 2911"/>
                  </a:avLst>
                </a:prstGeom>
                <a:solidFill>
                  <a:sysClr val="window" lastClr="FFFFFF"/>
                </a:solidFill>
                <a:ln w="12700" cap="flat" cmpd="sng" algn="ctr">
                  <a:solidFill>
                    <a:srgbClr val="818181"/>
                  </a:solidFill>
                  <a:prstDash val="solid"/>
                  <a:miter lim="800000"/>
                </a:ln>
                <a:effectLst/>
              </p:spPr>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marL="0" marR="0" lvl="0" indent="0" defTabSz="685800" eaLnBrk="1" fontAlgn="auto" latinLnBrk="0" hangingPunct="1">
                    <a:lnSpc>
                      <a:spcPct val="90000"/>
                    </a:lnSpc>
                    <a:spcBef>
                      <a:spcPts val="450"/>
                    </a:spcBef>
                    <a:spcAft>
                      <a:spcPts val="450"/>
                    </a:spcAft>
                    <a:buClrTx/>
                    <a:buSzTx/>
                    <a:buFontTx/>
                    <a:buNone/>
                    <a:tabLst/>
                    <a:defRPr/>
                  </a:pPr>
                  <a:endParaRPr kumimoji="0" lang="nl-NL" sz="525"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71" name="Vrije vorm: vorm 70">
                  <a:extLst>
                    <a:ext uri="{FF2B5EF4-FFF2-40B4-BE49-F238E27FC236}">
                      <a16:creationId xmlns:a16="http://schemas.microsoft.com/office/drawing/2014/main" id="{752BED45-8C6B-4379-A81E-3568540C2953}"/>
                    </a:ext>
                  </a:extLst>
                </p:cNvPr>
                <p:cNvSpPr/>
                <p:nvPr userDrawn="1"/>
              </p:nvSpPr>
              <p:spPr>
                <a:xfrm>
                  <a:off x="-894646" y="3037554"/>
                  <a:ext cx="64753" cy="85767"/>
                </a:xfrm>
                <a:custGeom>
                  <a:avLst/>
                  <a:gdLst>
                    <a:gd name="connsiteX0" fmla="*/ 0 w 52388"/>
                    <a:gd name="connsiteY0" fmla="*/ 76203 h 76203"/>
                    <a:gd name="connsiteX1" fmla="*/ 26194 w 52388"/>
                    <a:gd name="connsiteY1" fmla="*/ 3 h 76203"/>
                    <a:gd name="connsiteX2" fmla="*/ 52388 w 52388"/>
                    <a:gd name="connsiteY2" fmla="*/ 73822 h 76203"/>
                    <a:gd name="connsiteX0" fmla="*/ 0 w 52388"/>
                    <a:gd name="connsiteY0" fmla="*/ 76203 h 76203"/>
                    <a:gd name="connsiteX1" fmla="*/ 26194 w 52388"/>
                    <a:gd name="connsiteY1" fmla="*/ 3 h 76203"/>
                    <a:gd name="connsiteX2" fmla="*/ 52388 w 52388"/>
                    <a:gd name="connsiteY2" fmla="*/ 73822 h 76203"/>
                    <a:gd name="connsiteX0" fmla="*/ 0 w 46443"/>
                    <a:gd name="connsiteY0" fmla="*/ 78387 h 78387"/>
                    <a:gd name="connsiteX1" fmla="*/ 20249 w 46443"/>
                    <a:gd name="connsiteY1" fmla="*/ 11 h 78387"/>
                    <a:gd name="connsiteX2" fmla="*/ 46443 w 46443"/>
                    <a:gd name="connsiteY2" fmla="*/ 73830 h 78387"/>
                    <a:gd name="connsiteX0" fmla="*/ 135 w 46578"/>
                    <a:gd name="connsiteY0" fmla="*/ 78387 h 78387"/>
                    <a:gd name="connsiteX1" fmla="*/ 20384 w 46578"/>
                    <a:gd name="connsiteY1" fmla="*/ 11 h 78387"/>
                    <a:gd name="connsiteX2" fmla="*/ 46578 w 46578"/>
                    <a:gd name="connsiteY2" fmla="*/ 73830 h 78387"/>
                    <a:gd name="connsiteX0" fmla="*/ 295 w 46738"/>
                    <a:gd name="connsiteY0" fmla="*/ 78387 h 78387"/>
                    <a:gd name="connsiteX1" fmla="*/ 20544 w 46738"/>
                    <a:gd name="connsiteY1" fmla="*/ 11 h 78387"/>
                    <a:gd name="connsiteX2" fmla="*/ 46738 w 46738"/>
                    <a:gd name="connsiteY2" fmla="*/ 73830 h 78387"/>
                    <a:gd name="connsiteX0" fmla="*/ 127 w 39137"/>
                    <a:gd name="connsiteY0" fmla="*/ 78452 h 78452"/>
                    <a:gd name="connsiteX1" fmla="*/ 20376 w 39137"/>
                    <a:gd name="connsiteY1" fmla="*/ 76 h 78452"/>
                    <a:gd name="connsiteX2" fmla="*/ 39137 w 39137"/>
                    <a:gd name="connsiteY2" fmla="*/ 67366 h 78452"/>
                    <a:gd name="connsiteX0" fmla="*/ 127 w 39933"/>
                    <a:gd name="connsiteY0" fmla="*/ 78470 h 78470"/>
                    <a:gd name="connsiteX1" fmla="*/ 20376 w 39933"/>
                    <a:gd name="connsiteY1" fmla="*/ 94 h 78470"/>
                    <a:gd name="connsiteX2" fmla="*/ 39137 w 39933"/>
                    <a:gd name="connsiteY2" fmla="*/ 67384 h 78470"/>
                    <a:gd name="connsiteX0" fmla="*/ 219 w 40422"/>
                    <a:gd name="connsiteY0" fmla="*/ 78381 h 78381"/>
                    <a:gd name="connsiteX1" fmla="*/ 20468 w 40422"/>
                    <a:gd name="connsiteY1" fmla="*/ 5 h 78381"/>
                    <a:gd name="connsiteX2" fmla="*/ 39229 w 40422"/>
                    <a:gd name="connsiteY2" fmla="*/ 67295 h 78381"/>
                  </a:gdLst>
                  <a:ahLst/>
                  <a:cxnLst>
                    <a:cxn ang="0">
                      <a:pos x="connsiteX0" y="connsiteY0"/>
                    </a:cxn>
                    <a:cxn ang="0">
                      <a:pos x="connsiteX1" y="connsiteY1"/>
                    </a:cxn>
                    <a:cxn ang="0">
                      <a:pos x="connsiteX2" y="connsiteY2"/>
                    </a:cxn>
                  </a:cxnLst>
                  <a:rect l="l" t="t" r="r" b="b"/>
                  <a:pathLst>
                    <a:path w="40422" h="78381">
                      <a:moveTo>
                        <a:pt x="219" y="78381"/>
                      </a:moveTo>
                      <a:cubicBezTo>
                        <a:pt x="-1454" y="18717"/>
                        <a:pt x="6534" y="-324"/>
                        <a:pt x="20468" y="5"/>
                      </a:cubicBezTo>
                      <a:cubicBezTo>
                        <a:pt x="34402" y="334"/>
                        <a:pt x="43874" y="23658"/>
                        <a:pt x="39229" y="67295"/>
                      </a:cubicBezTo>
                    </a:path>
                  </a:pathLst>
                </a:custGeom>
                <a:noFill/>
                <a:ln w="12700" cap="flat" cmpd="sng" algn="ctr">
                  <a:solidFill>
                    <a:srgbClr val="818181"/>
                  </a:solidFill>
                  <a:prstDash val="solid"/>
                  <a:miter lim="800000"/>
                </a:ln>
                <a:effectLst/>
              </p:spPr>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marL="0" marR="0" lvl="0" indent="0" defTabSz="685800" eaLnBrk="1" fontAlgn="auto" latinLnBrk="0" hangingPunct="1">
                    <a:lnSpc>
                      <a:spcPct val="90000"/>
                    </a:lnSpc>
                    <a:spcBef>
                      <a:spcPts val="450"/>
                    </a:spcBef>
                    <a:spcAft>
                      <a:spcPts val="450"/>
                    </a:spcAft>
                    <a:buClrTx/>
                    <a:buSzTx/>
                    <a:buFontTx/>
                    <a:buNone/>
                    <a:tabLst/>
                    <a:defRPr/>
                  </a:pPr>
                  <a:endParaRPr kumimoji="0" lang="nl-NL" sz="525"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grpSp>
          <p:sp>
            <p:nvSpPr>
              <p:cNvPr id="68" name="Gelijkbenige driehoek 67">
                <a:extLst>
                  <a:ext uri="{FF2B5EF4-FFF2-40B4-BE49-F238E27FC236}">
                    <a16:creationId xmlns:a16="http://schemas.microsoft.com/office/drawing/2014/main" id="{309172D1-D8FC-4573-89C7-3B4E41042DF8}"/>
                  </a:ext>
                </a:extLst>
              </p:cNvPr>
              <p:cNvSpPr/>
              <p:nvPr userDrawn="1"/>
            </p:nvSpPr>
            <p:spPr>
              <a:xfrm rot="10800000">
                <a:off x="-2162266" y="3519194"/>
                <a:ext cx="94890" cy="50291"/>
              </a:xfrm>
              <a:prstGeom prst="triangle">
                <a:avLst/>
              </a:prstGeom>
              <a:solidFill>
                <a:sysClr val="windowText" lastClr="000000"/>
              </a:solidFill>
              <a:ln w="12700" cap="flat" cmpd="sng" algn="ctr">
                <a:noFill/>
                <a:prstDash val="solid"/>
                <a:miter lim="800000"/>
              </a:ln>
              <a:effectLst/>
            </p:spPr>
            <p:txBody>
              <a:bodyPr lIns="144000" tIns="144000" rIns="144000" bIns="14400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dirty="0" err="1">
                  <a:ln>
                    <a:noFill/>
                  </a:ln>
                  <a:solidFill>
                    <a:prstClr val="white"/>
                  </a:solidFill>
                  <a:effectLst/>
                  <a:uLnTx/>
                  <a:uFillTx/>
                  <a:latin typeface="Segoe UI Light"/>
                  <a:ea typeface="+mn-ea"/>
                  <a:cs typeface="+mn-cs"/>
                </a:endParaRPr>
              </a:p>
            </p:txBody>
          </p:sp>
        </p:grpSp>
        <p:sp>
          <p:nvSpPr>
            <p:cNvPr id="35" name="Ovaal 34">
              <a:extLst>
                <a:ext uri="{FF2B5EF4-FFF2-40B4-BE49-F238E27FC236}">
                  <a16:creationId xmlns:a16="http://schemas.microsoft.com/office/drawing/2014/main" id="{7C8A3721-EB00-489A-B601-4184DB1C9558}"/>
                </a:ext>
              </a:extLst>
            </p:cNvPr>
            <p:cNvSpPr/>
            <p:nvPr userDrawn="1"/>
          </p:nvSpPr>
          <p:spPr>
            <a:xfrm>
              <a:off x="-3603587" y="391614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36" name="Rechthoek 35">
              <a:extLst>
                <a:ext uri="{FF2B5EF4-FFF2-40B4-BE49-F238E27FC236}">
                  <a16:creationId xmlns:a16="http://schemas.microsoft.com/office/drawing/2014/main" id="{12635582-A156-41DC-AB33-BC332C73FA0D}"/>
                </a:ext>
              </a:extLst>
            </p:cNvPr>
            <p:cNvSpPr/>
            <p:nvPr userDrawn="1"/>
          </p:nvSpPr>
          <p:spPr>
            <a:xfrm>
              <a:off x="-3319415" y="3916145"/>
              <a:ext cx="2944682" cy="326338"/>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Kies één van de themakleuren uit het ingestelde kleurenpallet.</a:t>
              </a:r>
            </a:p>
          </p:txBody>
        </p:sp>
        <p:grpSp>
          <p:nvGrpSpPr>
            <p:cNvPr id="37" name="Groep 36">
              <a:extLst>
                <a:ext uri="{FF2B5EF4-FFF2-40B4-BE49-F238E27FC236}">
                  <a16:creationId xmlns:a16="http://schemas.microsoft.com/office/drawing/2014/main" id="{9E8EF9E6-5CB4-496B-8C7B-A312BB77368C}"/>
                </a:ext>
              </a:extLst>
            </p:cNvPr>
            <p:cNvGrpSpPr/>
            <p:nvPr userDrawn="1"/>
          </p:nvGrpSpPr>
          <p:grpSpPr>
            <a:xfrm>
              <a:off x="-3333646" y="4635104"/>
              <a:ext cx="2012897" cy="490702"/>
              <a:chOff x="12731803" y="3562552"/>
              <a:chExt cx="2012897" cy="490702"/>
            </a:xfrm>
          </p:grpSpPr>
          <p:sp>
            <p:nvSpPr>
              <p:cNvPr id="48" name="Rechthoek 47">
                <a:extLst>
                  <a:ext uri="{FF2B5EF4-FFF2-40B4-BE49-F238E27FC236}">
                    <a16:creationId xmlns:a16="http://schemas.microsoft.com/office/drawing/2014/main" id="{60453EB1-7BA4-40AB-8286-A106C5977280}"/>
                  </a:ext>
                </a:extLst>
              </p:cNvPr>
              <p:cNvSpPr/>
              <p:nvPr userDrawn="1"/>
            </p:nvSpPr>
            <p:spPr>
              <a:xfrm>
                <a:off x="12747554" y="3562552"/>
                <a:ext cx="1997146" cy="490702"/>
              </a:xfrm>
              <a:prstGeom prst="rect">
                <a:avLst/>
              </a:prstGeom>
              <a:solidFill>
                <a:sysClr val="window" lastClr="FFFFFF"/>
              </a:solidFill>
              <a:ln w="12700" cap="flat" cmpd="sng" algn="ctr">
                <a:solidFill>
                  <a:srgbClr val="D1D1D1"/>
                </a:solidFill>
                <a:prstDash val="solid"/>
                <a:miter lim="800000"/>
              </a:ln>
              <a:effectLst/>
            </p:spPr>
            <p:txBody>
              <a:bodyPr rot="0" spcFirstLastPara="0" vert="horz" wrap="square" lIns="108000" tIns="0" rIns="0" bIns="0" numCol="1" spcCol="0" rtlCol="0" fromWordArt="0" anchor="ctr" anchorCtr="0" forceAA="0" compatLnSpc="1">
                <a:prstTxWarp prst="textNoShape">
                  <a:avLst/>
                </a:prstTxWarp>
                <a:noAutofit/>
              </a:bodyPr>
              <a:lstStyle/>
              <a:p>
                <a:pPr marL="0" marR="0" lvl="0" indent="0" defTabSz="685800" eaLnBrk="1" fontAlgn="auto" latinLnBrk="0" hangingPunct="1">
                  <a:lnSpc>
                    <a:spcPct val="90000"/>
                  </a:lnSpc>
                  <a:spcBef>
                    <a:spcPts val="450"/>
                  </a:spcBef>
                  <a:spcAft>
                    <a:spcPts val="450"/>
                  </a:spcAft>
                  <a:buClrTx/>
                  <a:buSzTx/>
                  <a:buFontTx/>
                  <a:buNone/>
                  <a:tabLst/>
                  <a:defRPr/>
                </a:pPr>
                <a:endParaRPr kumimoji="0" lang="nl-NL" sz="450" b="0" i="0" u="none" strike="noStrike" kern="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49" name="Rechthoek 48">
                <a:extLst>
                  <a:ext uri="{FF2B5EF4-FFF2-40B4-BE49-F238E27FC236}">
                    <a16:creationId xmlns:a16="http://schemas.microsoft.com/office/drawing/2014/main" id="{24399686-48FA-4DCA-9946-8554551E1B18}"/>
                  </a:ext>
                </a:extLst>
              </p:cNvPr>
              <p:cNvSpPr/>
              <p:nvPr userDrawn="1"/>
            </p:nvSpPr>
            <p:spPr>
              <a:xfrm>
                <a:off x="12766168" y="3578469"/>
                <a:ext cx="1965344" cy="254977"/>
              </a:xfrm>
              <a:prstGeom prst="rect">
                <a:avLst/>
              </a:prstGeom>
              <a:solidFill>
                <a:srgbClr val="EBEBEB"/>
              </a:solidFill>
              <a:ln w="12700" cap="flat" cmpd="sng" algn="ctr">
                <a:noFill/>
                <a:prstDash val="solid"/>
                <a:miter lim="800000"/>
              </a:ln>
              <a:effectLst/>
            </p:spPr>
            <p:txBody>
              <a:bodyPr lIns="144000" tIns="144000" rIns="144000" bIns="14400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dirty="0" err="1">
                  <a:ln>
                    <a:noFill/>
                  </a:ln>
                  <a:solidFill>
                    <a:prstClr val="white"/>
                  </a:solidFill>
                  <a:effectLst/>
                  <a:uLnTx/>
                  <a:uFillTx/>
                  <a:latin typeface="Segoe UI Light"/>
                  <a:ea typeface="+mn-ea"/>
                  <a:cs typeface="+mn-cs"/>
                </a:endParaRPr>
              </a:p>
            </p:txBody>
          </p:sp>
          <p:sp>
            <p:nvSpPr>
              <p:cNvPr id="50" name="Tekstvak 49">
                <a:extLst>
                  <a:ext uri="{FF2B5EF4-FFF2-40B4-BE49-F238E27FC236}">
                    <a16:creationId xmlns:a16="http://schemas.microsoft.com/office/drawing/2014/main" id="{C7E20C6D-0139-44FA-BAAB-5812D3E922EC}"/>
                  </a:ext>
                </a:extLst>
              </p:cNvPr>
              <p:cNvSpPr txBox="1"/>
              <p:nvPr userDrawn="1"/>
            </p:nvSpPr>
            <p:spPr>
              <a:xfrm>
                <a:off x="12731803" y="3591461"/>
                <a:ext cx="1052978" cy="247760"/>
              </a:xfrm>
              <a:prstGeom prst="rect">
                <a:avLst/>
              </a:prstGeom>
              <a:noFill/>
            </p:spPr>
            <p:txBody>
              <a:bodyPr wrap="square" rtlCol="0">
                <a:spAutoFit/>
              </a:bodyPr>
              <a:lstStyle/>
              <a:p>
                <a:pPr marL="0" marR="0" lvl="0" indent="0" algn="l" defTabSz="913134" rtl="0" eaLnBrk="1" fontAlgn="auto" latinLnBrk="0" hangingPunct="1">
                  <a:lnSpc>
                    <a:spcPct val="90000"/>
                  </a:lnSpc>
                  <a:spcBef>
                    <a:spcPts val="450"/>
                  </a:spcBef>
                  <a:spcAft>
                    <a:spcPts val="450"/>
                  </a:spcAft>
                  <a:buClrTx/>
                  <a:buSzTx/>
                  <a:buFontTx/>
                  <a:buNone/>
                  <a:tabLst/>
                  <a:defRPr/>
                </a:pPr>
                <a:r>
                  <a:rPr lang="nl-NL" sz="675" b="1" kern="1200" noProof="0" dirty="0">
                    <a:solidFill>
                      <a:srgbClr val="211F26"/>
                    </a:solidFill>
                    <a:latin typeface="Calibri" panose="020F0502020204030204" pitchFamily="34" charset="0"/>
                    <a:ea typeface="+mn-ea"/>
                    <a:cs typeface="Calibri" panose="020F0502020204030204" pitchFamily="34" charset="0"/>
                  </a:rPr>
                  <a:t>Themakleuren</a:t>
                </a:r>
              </a:p>
            </p:txBody>
          </p:sp>
          <p:sp>
            <p:nvSpPr>
              <p:cNvPr id="51" name="Rechthoek 50">
                <a:extLst>
                  <a:ext uri="{FF2B5EF4-FFF2-40B4-BE49-F238E27FC236}">
                    <a16:creationId xmlns:a16="http://schemas.microsoft.com/office/drawing/2014/main" id="{071F6CDC-F513-444A-AF2D-788DBFC5F1A3}"/>
                  </a:ext>
                </a:extLst>
              </p:cNvPr>
              <p:cNvSpPr/>
              <p:nvPr userDrawn="1"/>
            </p:nvSpPr>
            <p:spPr>
              <a:xfrm>
                <a:off x="12814699" y="3874304"/>
                <a:ext cx="136620" cy="136620"/>
              </a:xfrm>
              <a:prstGeom prst="rect">
                <a:avLst/>
              </a:prstGeom>
              <a:solidFill>
                <a:sysClr val="window" lastClr="FFFFFF"/>
              </a:solidFill>
              <a:ln w="12700" cap="flat" cmpd="sng" algn="ctr">
                <a:solidFill>
                  <a:srgbClr val="EBEBEB"/>
                </a:solidFill>
                <a:prstDash val="solid"/>
                <a:miter lim="800000"/>
              </a:ln>
              <a:effectLst/>
            </p:spPr>
            <p:txBody>
              <a:bodyPr lIns="144000" tIns="144000" rIns="144000" bIns="14400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dirty="0" err="1">
                  <a:ln>
                    <a:noFill/>
                  </a:ln>
                  <a:solidFill>
                    <a:prstClr val="white"/>
                  </a:solidFill>
                  <a:effectLst/>
                  <a:uLnTx/>
                  <a:uFillTx/>
                  <a:latin typeface="Segoe UI Light"/>
                  <a:ea typeface="+mn-ea"/>
                  <a:cs typeface="+mn-cs"/>
                </a:endParaRPr>
              </a:p>
            </p:txBody>
          </p:sp>
          <p:sp>
            <p:nvSpPr>
              <p:cNvPr id="52" name="Rechthoek 51">
                <a:extLst>
                  <a:ext uri="{FF2B5EF4-FFF2-40B4-BE49-F238E27FC236}">
                    <a16:creationId xmlns:a16="http://schemas.microsoft.com/office/drawing/2014/main" id="{9F80BC51-53BA-40AA-814A-2766D22879B6}"/>
                  </a:ext>
                </a:extLst>
              </p:cNvPr>
              <p:cNvSpPr/>
              <p:nvPr userDrawn="1"/>
            </p:nvSpPr>
            <p:spPr>
              <a:xfrm>
                <a:off x="13007154" y="3870040"/>
                <a:ext cx="136620" cy="136620"/>
              </a:xfrm>
              <a:prstGeom prst="rect">
                <a:avLst/>
              </a:prstGeom>
              <a:solidFill>
                <a:sysClr val="windowText" lastClr="000000"/>
              </a:solidFill>
              <a:ln w="12700" cap="flat" cmpd="sng" algn="ctr">
                <a:solidFill>
                  <a:srgbClr val="EBEBEB"/>
                </a:solidFill>
                <a:prstDash val="solid"/>
                <a:miter lim="800000"/>
              </a:ln>
              <a:effectLst/>
            </p:spPr>
            <p:txBody>
              <a:bodyPr lIns="144000" tIns="144000" rIns="144000" bIns="14400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dirty="0" err="1">
                  <a:ln>
                    <a:noFill/>
                  </a:ln>
                  <a:solidFill>
                    <a:prstClr val="white"/>
                  </a:solidFill>
                  <a:effectLst/>
                  <a:uLnTx/>
                  <a:uFillTx/>
                  <a:latin typeface="Segoe UI Light"/>
                  <a:ea typeface="+mn-ea"/>
                  <a:cs typeface="+mn-cs"/>
                </a:endParaRPr>
              </a:p>
            </p:txBody>
          </p:sp>
          <p:sp>
            <p:nvSpPr>
              <p:cNvPr id="53" name="Rechthoek 52">
                <a:extLst>
                  <a:ext uri="{FF2B5EF4-FFF2-40B4-BE49-F238E27FC236}">
                    <a16:creationId xmlns:a16="http://schemas.microsoft.com/office/drawing/2014/main" id="{928E3765-AB4A-4362-BBBB-F3ED1822300D}"/>
                  </a:ext>
                </a:extLst>
              </p:cNvPr>
              <p:cNvSpPr/>
              <p:nvPr userDrawn="1"/>
            </p:nvSpPr>
            <p:spPr>
              <a:xfrm>
                <a:off x="13199609" y="3870040"/>
                <a:ext cx="136620" cy="136620"/>
              </a:xfrm>
              <a:prstGeom prst="rect">
                <a:avLst/>
              </a:prstGeom>
              <a:solidFill>
                <a:schemeClr val="bg2"/>
              </a:solidFill>
              <a:ln w="12700" cap="flat" cmpd="sng" algn="ctr">
                <a:solidFill>
                  <a:srgbClr val="EBEBEB"/>
                </a:solidFill>
                <a:prstDash val="solid"/>
                <a:miter lim="800000"/>
              </a:ln>
              <a:effectLst/>
            </p:spPr>
            <p:txBody>
              <a:bodyPr lIns="144000" tIns="144000" rIns="144000" bIns="14400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dirty="0" err="1">
                  <a:ln>
                    <a:noFill/>
                  </a:ln>
                  <a:solidFill>
                    <a:prstClr val="white"/>
                  </a:solidFill>
                  <a:effectLst/>
                  <a:uLnTx/>
                  <a:uFillTx/>
                  <a:latin typeface="Segoe UI Light"/>
                  <a:ea typeface="+mn-ea"/>
                  <a:cs typeface="+mn-cs"/>
                </a:endParaRPr>
              </a:p>
            </p:txBody>
          </p:sp>
          <p:sp>
            <p:nvSpPr>
              <p:cNvPr id="54" name="Rechthoek 53">
                <a:extLst>
                  <a:ext uri="{FF2B5EF4-FFF2-40B4-BE49-F238E27FC236}">
                    <a16:creationId xmlns:a16="http://schemas.microsoft.com/office/drawing/2014/main" id="{2D4CE330-31E8-4B10-B25C-699C049B7F28}"/>
                  </a:ext>
                </a:extLst>
              </p:cNvPr>
              <p:cNvSpPr/>
              <p:nvPr userDrawn="1"/>
            </p:nvSpPr>
            <p:spPr>
              <a:xfrm>
                <a:off x="13392064" y="3870040"/>
                <a:ext cx="136620" cy="136620"/>
              </a:xfrm>
              <a:prstGeom prst="rect">
                <a:avLst/>
              </a:prstGeom>
              <a:solidFill>
                <a:schemeClr val="tx2"/>
              </a:solidFill>
              <a:ln w="12700" cap="flat" cmpd="sng" algn="ctr">
                <a:solidFill>
                  <a:srgbClr val="EBEBEB"/>
                </a:solidFill>
                <a:prstDash val="solid"/>
                <a:miter lim="800000"/>
              </a:ln>
              <a:effectLst/>
            </p:spPr>
            <p:txBody>
              <a:bodyPr lIns="144000" tIns="144000" rIns="144000" bIns="14400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dirty="0" err="1">
                  <a:ln>
                    <a:noFill/>
                  </a:ln>
                  <a:solidFill>
                    <a:prstClr val="white"/>
                  </a:solidFill>
                  <a:effectLst/>
                  <a:uLnTx/>
                  <a:uFillTx/>
                  <a:latin typeface="Segoe UI Light"/>
                  <a:ea typeface="+mn-ea"/>
                  <a:cs typeface="+mn-cs"/>
                </a:endParaRPr>
              </a:p>
            </p:txBody>
          </p:sp>
          <p:sp>
            <p:nvSpPr>
              <p:cNvPr id="55" name="Rechthoek 54">
                <a:extLst>
                  <a:ext uri="{FF2B5EF4-FFF2-40B4-BE49-F238E27FC236}">
                    <a16:creationId xmlns:a16="http://schemas.microsoft.com/office/drawing/2014/main" id="{9C6FA41F-4BF5-4BE0-A0E7-D56525C723B9}"/>
                  </a:ext>
                </a:extLst>
              </p:cNvPr>
              <p:cNvSpPr/>
              <p:nvPr userDrawn="1"/>
            </p:nvSpPr>
            <p:spPr>
              <a:xfrm>
                <a:off x="13776974" y="3870040"/>
                <a:ext cx="136620" cy="136620"/>
              </a:xfrm>
              <a:prstGeom prst="rect">
                <a:avLst/>
              </a:prstGeom>
              <a:solidFill>
                <a:schemeClr val="accent2"/>
              </a:solidFill>
              <a:ln w="12700" cap="flat" cmpd="sng" algn="ctr">
                <a:solidFill>
                  <a:srgbClr val="EBEBEB"/>
                </a:solidFill>
                <a:prstDash val="solid"/>
                <a:miter lim="800000"/>
              </a:ln>
              <a:effectLst/>
            </p:spPr>
            <p:txBody>
              <a:bodyPr lIns="144000" tIns="144000" rIns="144000" bIns="14400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dirty="0" err="1">
                  <a:ln>
                    <a:noFill/>
                  </a:ln>
                  <a:solidFill>
                    <a:prstClr val="white"/>
                  </a:solidFill>
                  <a:effectLst/>
                  <a:uLnTx/>
                  <a:uFillTx/>
                  <a:latin typeface="Segoe UI Light"/>
                  <a:ea typeface="+mn-ea"/>
                  <a:cs typeface="+mn-cs"/>
                </a:endParaRPr>
              </a:p>
            </p:txBody>
          </p:sp>
          <p:sp>
            <p:nvSpPr>
              <p:cNvPr id="56" name="Rechthoek 55">
                <a:extLst>
                  <a:ext uri="{FF2B5EF4-FFF2-40B4-BE49-F238E27FC236}">
                    <a16:creationId xmlns:a16="http://schemas.microsoft.com/office/drawing/2014/main" id="{CB37DD5B-DE35-431A-A81E-96F56D5EB4C4}"/>
                  </a:ext>
                </a:extLst>
              </p:cNvPr>
              <p:cNvSpPr/>
              <p:nvPr userDrawn="1"/>
            </p:nvSpPr>
            <p:spPr>
              <a:xfrm>
                <a:off x="13969429" y="3870040"/>
                <a:ext cx="136620" cy="136620"/>
              </a:xfrm>
              <a:prstGeom prst="rect">
                <a:avLst/>
              </a:prstGeom>
              <a:solidFill>
                <a:schemeClr val="accent3"/>
              </a:solidFill>
              <a:ln w="12700" cap="flat" cmpd="sng" algn="ctr">
                <a:solidFill>
                  <a:srgbClr val="EBEBEB"/>
                </a:solidFill>
                <a:prstDash val="solid"/>
                <a:miter lim="800000"/>
              </a:ln>
              <a:effectLst/>
            </p:spPr>
            <p:txBody>
              <a:bodyPr lIns="144000" tIns="144000" rIns="144000" bIns="14400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dirty="0" err="1">
                  <a:ln>
                    <a:noFill/>
                  </a:ln>
                  <a:solidFill>
                    <a:prstClr val="white"/>
                  </a:solidFill>
                  <a:effectLst/>
                  <a:uLnTx/>
                  <a:uFillTx/>
                  <a:latin typeface="Segoe UI Light"/>
                  <a:ea typeface="+mn-ea"/>
                  <a:cs typeface="+mn-cs"/>
                </a:endParaRPr>
              </a:p>
            </p:txBody>
          </p:sp>
          <p:sp>
            <p:nvSpPr>
              <p:cNvPr id="57" name="Rechthoek 56">
                <a:extLst>
                  <a:ext uri="{FF2B5EF4-FFF2-40B4-BE49-F238E27FC236}">
                    <a16:creationId xmlns:a16="http://schemas.microsoft.com/office/drawing/2014/main" id="{8E7546F0-C83E-42E9-92C3-C3FDDF713667}"/>
                  </a:ext>
                </a:extLst>
              </p:cNvPr>
              <p:cNvSpPr/>
              <p:nvPr userDrawn="1"/>
            </p:nvSpPr>
            <p:spPr>
              <a:xfrm>
                <a:off x="14161884" y="3870040"/>
                <a:ext cx="136620" cy="136620"/>
              </a:xfrm>
              <a:prstGeom prst="rect">
                <a:avLst/>
              </a:prstGeom>
              <a:solidFill>
                <a:schemeClr val="accent4"/>
              </a:solidFill>
              <a:ln w="12700" cap="flat" cmpd="sng" algn="ctr">
                <a:solidFill>
                  <a:srgbClr val="EBEBEB"/>
                </a:solidFill>
                <a:prstDash val="solid"/>
                <a:miter lim="800000"/>
              </a:ln>
              <a:effectLst/>
            </p:spPr>
            <p:txBody>
              <a:bodyPr lIns="144000" tIns="144000" rIns="144000" bIns="14400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dirty="0" err="1">
                  <a:ln>
                    <a:noFill/>
                  </a:ln>
                  <a:solidFill>
                    <a:prstClr val="white"/>
                  </a:solidFill>
                  <a:effectLst/>
                  <a:uLnTx/>
                  <a:uFillTx/>
                  <a:latin typeface="Segoe UI Light"/>
                  <a:ea typeface="+mn-ea"/>
                  <a:cs typeface="+mn-cs"/>
                </a:endParaRPr>
              </a:p>
            </p:txBody>
          </p:sp>
          <p:sp>
            <p:nvSpPr>
              <p:cNvPr id="58" name="Rechthoek 57">
                <a:extLst>
                  <a:ext uri="{FF2B5EF4-FFF2-40B4-BE49-F238E27FC236}">
                    <a16:creationId xmlns:a16="http://schemas.microsoft.com/office/drawing/2014/main" id="{06D52478-66D1-439B-B115-3A42C75D2618}"/>
                  </a:ext>
                </a:extLst>
              </p:cNvPr>
              <p:cNvSpPr/>
              <p:nvPr userDrawn="1"/>
            </p:nvSpPr>
            <p:spPr>
              <a:xfrm>
                <a:off x="14354339" y="3870040"/>
                <a:ext cx="136620" cy="136620"/>
              </a:xfrm>
              <a:prstGeom prst="rect">
                <a:avLst/>
              </a:prstGeom>
              <a:solidFill>
                <a:schemeClr val="accent5"/>
              </a:solidFill>
              <a:ln w="12700" cap="flat" cmpd="sng" algn="ctr">
                <a:solidFill>
                  <a:srgbClr val="EBEBEB"/>
                </a:solidFill>
                <a:prstDash val="solid"/>
                <a:miter lim="800000"/>
              </a:ln>
              <a:effectLst/>
            </p:spPr>
            <p:txBody>
              <a:bodyPr lIns="144000" tIns="144000" rIns="144000" bIns="14400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dirty="0" err="1">
                  <a:ln>
                    <a:noFill/>
                  </a:ln>
                  <a:solidFill>
                    <a:prstClr val="white"/>
                  </a:solidFill>
                  <a:effectLst/>
                  <a:uLnTx/>
                  <a:uFillTx/>
                  <a:latin typeface="Segoe UI Light"/>
                  <a:ea typeface="+mn-ea"/>
                  <a:cs typeface="+mn-cs"/>
                </a:endParaRPr>
              </a:p>
            </p:txBody>
          </p:sp>
          <p:sp>
            <p:nvSpPr>
              <p:cNvPr id="59" name="Rechthoek 58">
                <a:extLst>
                  <a:ext uri="{FF2B5EF4-FFF2-40B4-BE49-F238E27FC236}">
                    <a16:creationId xmlns:a16="http://schemas.microsoft.com/office/drawing/2014/main" id="{68F0870E-ADE8-49FD-AD55-C805B0C9F957}"/>
                  </a:ext>
                </a:extLst>
              </p:cNvPr>
              <p:cNvSpPr/>
              <p:nvPr userDrawn="1"/>
            </p:nvSpPr>
            <p:spPr>
              <a:xfrm>
                <a:off x="14546797" y="3870040"/>
                <a:ext cx="136620" cy="136620"/>
              </a:xfrm>
              <a:prstGeom prst="rect">
                <a:avLst/>
              </a:prstGeom>
              <a:solidFill>
                <a:schemeClr val="accent6"/>
              </a:solidFill>
              <a:ln w="12700" cap="flat" cmpd="sng" algn="ctr">
                <a:solidFill>
                  <a:srgbClr val="EBEBEB"/>
                </a:solidFill>
                <a:prstDash val="solid"/>
                <a:miter lim="800000"/>
              </a:ln>
              <a:effectLst/>
            </p:spPr>
            <p:txBody>
              <a:bodyPr lIns="144000" tIns="144000" rIns="144000" bIns="14400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dirty="0" err="1">
                  <a:ln>
                    <a:noFill/>
                  </a:ln>
                  <a:solidFill>
                    <a:prstClr val="white"/>
                  </a:solidFill>
                  <a:effectLst/>
                  <a:uLnTx/>
                  <a:uFillTx/>
                  <a:latin typeface="Segoe UI Light"/>
                  <a:ea typeface="+mn-ea"/>
                  <a:cs typeface="+mn-cs"/>
                </a:endParaRPr>
              </a:p>
            </p:txBody>
          </p:sp>
          <p:grpSp>
            <p:nvGrpSpPr>
              <p:cNvPr id="60" name="Groep 59">
                <a:extLst>
                  <a:ext uri="{FF2B5EF4-FFF2-40B4-BE49-F238E27FC236}">
                    <a16:creationId xmlns:a16="http://schemas.microsoft.com/office/drawing/2014/main" id="{86FB97F9-3AA6-467A-ACBD-D88A170C760B}"/>
                  </a:ext>
                </a:extLst>
              </p:cNvPr>
              <p:cNvGrpSpPr/>
              <p:nvPr userDrawn="1"/>
            </p:nvGrpSpPr>
            <p:grpSpPr>
              <a:xfrm>
                <a:off x="13580316" y="3865836"/>
                <a:ext cx="151508" cy="147961"/>
                <a:chOff x="13580316" y="3865836"/>
                <a:chExt cx="151508" cy="147961"/>
              </a:xfrm>
            </p:grpSpPr>
            <p:sp>
              <p:nvSpPr>
                <p:cNvPr id="61" name="Rechthoek 60">
                  <a:extLst>
                    <a:ext uri="{FF2B5EF4-FFF2-40B4-BE49-F238E27FC236}">
                      <a16:creationId xmlns:a16="http://schemas.microsoft.com/office/drawing/2014/main" id="{04FED92D-8867-4BE3-AA84-8455BD47650D}"/>
                    </a:ext>
                  </a:extLst>
                </p:cNvPr>
                <p:cNvSpPr/>
                <p:nvPr userDrawn="1"/>
              </p:nvSpPr>
              <p:spPr>
                <a:xfrm>
                  <a:off x="13584519" y="3870040"/>
                  <a:ext cx="136620" cy="136620"/>
                </a:xfrm>
                <a:prstGeom prst="rect">
                  <a:avLst/>
                </a:prstGeom>
                <a:solidFill>
                  <a:schemeClr val="accent1"/>
                </a:solidFill>
                <a:ln w="12700" cap="flat" cmpd="sng" algn="ctr">
                  <a:solidFill>
                    <a:srgbClr val="EBEBEB"/>
                  </a:solidFill>
                  <a:prstDash val="solid"/>
                  <a:miter lim="800000"/>
                </a:ln>
                <a:effectLst/>
              </p:spPr>
              <p:txBody>
                <a:bodyPr lIns="144000" tIns="144000" rIns="144000" bIns="14400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dirty="0" err="1">
                    <a:ln>
                      <a:noFill/>
                    </a:ln>
                    <a:solidFill>
                      <a:prstClr val="white"/>
                    </a:solidFill>
                    <a:effectLst/>
                    <a:uLnTx/>
                    <a:uFillTx/>
                    <a:latin typeface="Segoe UI Light"/>
                    <a:ea typeface="+mn-ea"/>
                    <a:cs typeface="+mn-cs"/>
                  </a:endParaRPr>
                </a:p>
              </p:txBody>
            </p:sp>
            <p:sp>
              <p:nvSpPr>
                <p:cNvPr id="62" name="Rechthoek 61">
                  <a:extLst>
                    <a:ext uri="{FF2B5EF4-FFF2-40B4-BE49-F238E27FC236}">
                      <a16:creationId xmlns:a16="http://schemas.microsoft.com/office/drawing/2014/main" id="{8AD60293-18B1-453D-8F1C-F4B755353B9F}"/>
                    </a:ext>
                  </a:extLst>
                </p:cNvPr>
                <p:cNvSpPr/>
                <p:nvPr userDrawn="1"/>
              </p:nvSpPr>
              <p:spPr>
                <a:xfrm>
                  <a:off x="13580316" y="3865836"/>
                  <a:ext cx="151508" cy="147961"/>
                </a:xfrm>
                <a:prstGeom prst="rect">
                  <a:avLst/>
                </a:prstGeom>
                <a:noFill/>
                <a:ln w="12700" cap="flat" cmpd="sng" algn="ctr">
                  <a:solidFill>
                    <a:srgbClr val="F29132"/>
                  </a:solidFill>
                  <a:prstDash val="solid"/>
                  <a:miter lim="800000"/>
                </a:ln>
                <a:effectLst/>
              </p:spPr>
              <p:txBody>
                <a:bodyPr lIns="144000" tIns="144000" rIns="144000" bIns="14400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dirty="0" err="1">
                    <a:ln>
                      <a:noFill/>
                    </a:ln>
                    <a:solidFill>
                      <a:prstClr val="white"/>
                    </a:solidFill>
                    <a:effectLst/>
                    <a:uLnTx/>
                    <a:uFillTx/>
                    <a:latin typeface="Segoe UI Light"/>
                    <a:ea typeface="+mn-ea"/>
                    <a:cs typeface="+mn-cs"/>
                  </a:endParaRPr>
                </a:p>
              </p:txBody>
            </p:sp>
          </p:grpSp>
        </p:grpSp>
        <p:grpSp>
          <p:nvGrpSpPr>
            <p:cNvPr id="38" name="Groep 37">
              <a:extLst>
                <a:ext uri="{FF2B5EF4-FFF2-40B4-BE49-F238E27FC236}">
                  <a16:creationId xmlns:a16="http://schemas.microsoft.com/office/drawing/2014/main" id="{5714E822-23F8-41AD-829B-39FDCEBFE8B9}"/>
                </a:ext>
              </a:extLst>
            </p:cNvPr>
            <p:cNvGrpSpPr/>
            <p:nvPr userDrawn="1"/>
          </p:nvGrpSpPr>
          <p:grpSpPr>
            <a:xfrm>
              <a:off x="-3314820" y="4363463"/>
              <a:ext cx="1381246" cy="835929"/>
              <a:chOff x="-3314820" y="3391746"/>
              <a:chExt cx="1381246" cy="835929"/>
            </a:xfrm>
          </p:grpSpPr>
          <p:sp>
            <p:nvSpPr>
              <p:cNvPr id="39" name="Rechthoek 38">
                <a:extLst>
                  <a:ext uri="{FF2B5EF4-FFF2-40B4-BE49-F238E27FC236}">
                    <a16:creationId xmlns:a16="http://schemas.microsoft.com/office/drawing/2014/main" id="{93CDAB63-B20A-4B3E-802E-D15D3E7B3B43}"/>
                  </a:ext>
                </a:extLst>
              </p:cNvPr>
              <p:cNvSpPr/>
              <p:nvPr userDrawn="1"/>
            </p:nvSpPr>
            <p:spPr>
              <a:xfrm>
                <a:off x="-3314820" y="3391746"/>
                <a:ext cx="1381246" cy="272279"/>
              </a:xfrm>
              <a:prstGeom prst="rect">
                <a:avLst/>
              </a:prstGeom>
              <a:solidFill>
                <a:srgbClr val="FFFFFF"/>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40" name="Rechthoek 39">
                <a:extLst>
                  <a:ext uri="{FF2B5EF4-FFF2-40B4-BE49-F238E27FC236}">
                    <a16:creationId xmlns:a16="http://schemas.microsoft.com/office/drawing/2014/main" id="{1D5EA9F7-4803-4512-92AC-CDB4623CDFB0}"/>
                  </a:ext>
                </a:extLst>
              </p:cNvPr>
              <p:cNvSpPr/>
              <p:nvPr userDrawn="1"/>
            </p:nvSpPr>
            <p:spPr>
              <a:xfrm>
                <a:off x="-3304719" y="3412899"/>
                <a:ext cx="1361619" cy="246608"/>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41" name="Tekstvak 40">
                <a:extLst>
                  <a:ext uri="{FF2B5EF4-FFF2-40B4-BE49-F238E27FC236}">
                    <a16:creationId xmlns:a16="http://schemas.microsoft.com/office/drawing/2014/main" id="{C3B24AC8-CEB7-4A9C-BD4D-89A044B78B06}"/>
                  </a:ext>
                </a:extLst>
              </p:cNvPr>
              <p:cNvSpPr txBox="1"/>
              <p:nvPr userDrawn="1"/>
            </p:nvSpPr>
            <p:spPr>
              <a:xfrm>
                <a:off x="-3069820" y="3472995"/>
                <a:ext cx="1098515" cy="126416"/>
              </a:xfrm>
              <a:prstGeom prst="rect">
                <a:avLst/>
              </a:prstGeom>
              <a:noFill/>
            </p:spPr>
            <p:txBody>
              <a:bodyPr wrap="square" rtlCol="0" anchor="ctr">
                <a:noAutofit/>
              </a:bodyPr>
              <a:lstStyle/>
              <a:p>
                <a:pPr marL="0" algn="l" defTabSz="913134" rtl="0" eaLnBrk="1" latinLnBrk="0" hangingPunct="1">
                  <a:lnSpc>
                    <a:spcPct val="90000"/>
                  </a:lnSpc>
                  <a:spcBef>
                    <a:spcPts val="450"/>
                  </a:spcBef>
                  <a:spcAft>
                    <a:spcPts val="450"/>
                  </a:spcAft>
                </a:pPr>
                <a:r>
                  <a:rPr lang="nl-NL" sz="675" b="0" kern="1200" noProof="0" dirty="0">
                    <a:solidFill>
                      <a:srgbClr val="211F26"/>
                    </a:solidFill>
                    <a:latin typeface="Calibri" panose="020F0502020204030204" pitchFamily="34" charset="0"/>
                    <a:ea typeface="+mn-ea"/>
                    <a:cs typeface="Calibri" panose="020F0502020204030204" pitchFamily="34" charset="0"/>
                  </a:rPr>
                  <a:t>Vormopvulling</a:t>
                </a:r>
              </a:p>
            </p:txBody>
          </p:sp>
          <p:sp>
            <p:nvSpPr>
              <p:cNvPr id="42" name="Vrije vorm: vorm 41">
                <a:extLst>
                  <a:ext uri="{FF2B5EF4-FFF2-40B4-BE49-F238E27FC236}">
                    <a16:creationId xmlns:a16="http://schemas.microsoft.com/office/drawing/2014/main" id="{06634AF5-AD4F-4549-B538-C4D5C06C5A31}"/>
                  </a:ext>
                </a:extLst>
              </p:cNvPr>
              <p:cNvSpPr/>
              <p:nvPr userDrawn="1"/>
            </p:nvSpPr>
            <p:spPr>
              <a:xfrm>
                <a:off x="-2404225" y="4047675"/>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450"/>
                  </a:spcBef>
                  <a:spcAft>
                    <a:spcPts val="450"/>
                  </a:spcAft>
                </a:pPr>
                <a:endParaRPr lang="nl-NL" sz="1200" cap="all" baseline="0" noProof="0" dirty="0">
                  <a:latin typeface="Calibri" panose="020F0502020204030204" pitchFamily="34" charset="0"/>
                  <a:cs typeface="Calibri" panose="020F0502020204030204" pitchFamily="34" charset="0"/>
                </a:endParaRPr>
              </a:p>
            </p:txBody>
          </p:sp>
          <p:grpSp>
            <p:nvGrpSpPr>
              <p:cNvPr id="43" name="Groep 42">
                <a:extLst>
                  <a:ext uri="{FF2B5EF4-FFF2-40B4-BE49-F238E27FC236}">
                    <a16:creationId xmlns:a16="http://schemas.microsoft.com/office/drawing/2014/main" id="{6A86DE0B-905F-490A-A663-3BCB46D769D3}"/>
                  </a:ext>
                </a:extLst>
              </p:cNvPr>
              <p:cNvGrpSpPr/>
              <p:nvPr userDrawn="1"/>
            </p:nvGrpSpPr>
            <p:grpSpPr>
              <a:xfrm>
                <a:off x="-3243855" y="3446665"/>
                <a:ext cx="157453" cy="147831"/>
                <a:chOff x="-899320" y="3037554"/>
                <a:chExt cx="175977" cy="165227"/>
              </a:xfrm>
            </p:grpSpPr>
            <p:sp>
              <p:nvSpPr>
                <p:cNvPr id="45" name="Vrije vorm: vorm 44">
                  <a:extLst>
                    <a:ext uri="{FF2B5EF4-FFF2-40B4-BE49-F238E27FC236}">
                      <a16:creationId xmlns:a16="http://schemas.microsoft.com/office/drawing/2014/main" id="{11CC7C7D-0DEB-4813-A1C6-B0E7C2163BF3}"/>
                    </a:ext>
                  </a:extLst>
                </p:cNvPr>
                <p:cNvSpPr/>
                <p:nvPr userDrawn="1"/>
              </p:nvSpPr>
              <p:spPr>
                <a:xfrm>
                  <a:off x="-804124" y="3081338"/>
                  <a:ext cx="80781" cy="121443"/>
                </a:xfrm>
                <a:custGeom>
                  <a:avLst/>
                  <a:gdLst>
                    <a:gd name="connsiteX0" fmla="*/ 0 w 54768"/>
                    <a:gd name="connsiteY0" fmla="*/ 0 h 71437"/>
                    <a:gd name="connsiteX1" fmla="*/ 4762 w 54768"/>
                    <a:gd name="connsiteY1" fmla="*/ 71437 h 71437"/>
                    <a:gd name="connsiteX2" fmla="*/ 54768 w 54768"/>
                    <a:gd name="connsiteY2" fmla="*/ 4762 h 71437"/>
                    <a:gd name="connsiteX3" fmla="*/ 0 w 54768"/>
                    <a:gd name="connsiteY3" fmla="*/ 0 h 71437"/>
                    <a:gd name="connsiteX0" fmla="*/ 0 w 54768"/>
                    <a:gd name="connsiteY0" fmla="*/ 0 h 71437"/>
                    <a:gd name="connsiteX1" fmla="*/ 4762 w 54768"/>
                    <a:gd name="connsiteY1" fmla="*/ 71437 h 71437"/>
                    <a:gd name="connsiteX2" fmla="*/ 54768 w 54768"/>
                    <a:gd name="connsiteY2" fmla="*/ 4762 h 71437"/>
                    <a:gd name="connsiteX3" fmla="*/ 0 w 54768"/>
                    <a:gd name="connsiteY3" fmla="*/ 0 h 71437"/>
                    <a:gd name="connsiteX0" fmla="*/ 0 w 61912"/>
                    <a:gd name="connsiteY0" fmla="*/ 4763 h 76200"/>
                    <a:gd name="connsiteX1" fmla="*/ 4762 w 61912"/>
                    <a:gd name="connsiteY1" fmla="*/ 76200 h 76200"/>
                    <a:gd name="connsiteX2" fmla="*/ 61912 w 61912"/>
                    <a:gd name="connsiteY2" fmla="*/ 0 h 76200"/>
                    <a:gd name="connsiteX3" fmla="*/ 0 w 61912"/>
                    <a:gd name="connsiteY3" fmla="*/ 4763 h 76200"/>
                    <a:gd name="connsiteX0" fmla="*/ 0 w 61912"/>
                    <a:gd name="connsiteY0" fmla="*/ 50015 h 121452"/>
                    <a:gd name="connsiteX1" fmla="*/ 4762 w 61912"/>
                    <a:gd name="connsiteY1" fmla="*/ 121452 h 121452"/>
                    <a:gd name="connsiteX2" fmla="*/ 61912 w 61912"/>
                    <a:gd name="connsiteY2" fmla="*/ 45252 h 121452"/>
                    <a:gd name="connsiteX3" fmla="*/ 7143 w 61912"/>
                    <a:gd name="connsiteY3" fmla="*/ 9 h 121452"/>
                    <a:gd name="connsiteX4" fmla="*/ 0 w 61912"/>
                    <a:gd name="connsiteY4" fmla="*/ 50015 h 121452"/>
                    <a:gd name="connsiteX0" fmla="*/ 30217 w 92129"/>
                    <a:gd name="connsiteY0" fmla="*/ 50015 h 121452"/>
                    <a:gd name="connsiteX1" fmla="*/ 34979 w 92129"/>
                    <a:gd name="connsiteY1" fmla="*/ 121452 h 121452"/>
                    <a:gd name="connsiteX2" fmla="*/ 92129 w 92129"/>
                    <a:gd name="connsiteY2" fmla="*/ 45252 h 121452"/>
                    <a:gd name="connsiteX3" fmla="*/ 37360 w 92129"/>
                    <a:gd name="connsiteY3" fmla="*/ 9 h 121452"/>
                    <a:gd name="connsiteX4" fmla="*/ 30217 w 92129"/>
                    <a:gd name="connsiteY4" fmla="*/ 50015 h 121452"/>
                    <a:gd name="connsiteX0" fmla="*/ 30217 w 92129"/>
                    <a:gd name="connsiteY0" fmla="*/ 50006 h 121443"/>
                    <a:gd name="connsiteX1" fmla="*/ 34979 w 92129"/>
                    <a:gd name="connsiteY1" fmla="*/ 121443 h 121443"/>
                    <a:gd name="connsiteX2" fmla="*/ 92129 w 92129"/>
                    <a:gd name="connsiteY2" fmla="*/ 45243 h 121443"/>
                    <a:gd name="connsiteX3" fmla="*/ 37360 w 92129"/>
                    <a:gd name="connsiteY3" fmla="*/ 0 h 121443"/>
                    <a:gd name="connsiteX4" fmla="*/ 30217 w 92129"/>
                    <a:gd name="connsiteY4" fmla="*/ 50006 h 121443"/>
                    <a:gd name="connsiteX0" fmla="*/ 30217 w 92490"/>
                    <a:gd name="connsiteY0" fmla="*/ 50006 h 121443"/>
                    <a:gd name="connsiteX1" fmla="*/ 34979 w 92490"/>
                    <a:gd name="connsiteY1" fmla="*/ 121443 h 121443"/>
                    <a:gd name="connsiteX2" fmla="*/ 92129 w 92490"/>
                    <a:gd name="connsiteY2" fmla="*/ 45243 h 121443"/>
                    <a:gd name="connsiteX3" fmla="*/ 37360 w 92490"/>
                    <a:gd name="connsiteY3" fmla="*/ 0 h 121443"/>
                    <a:gd name="connsiteX4" fmla="*/ 30217 w 92490"/>
                    <a:gd name="connsiteY4" fmla="*/ 50006 h 121443"/>
                    <a:gd name="connsiteX0" fmla="*/ 30217 w 80781"/>
                    <a:gd name="connsiteY0" fmla="*/ 50006 h 121443"/>
                    <a:gd name="connsiteX1" fmla="*/ 34979 w 80781"/>
                    <a:gd name="connsiteY1" fmla="*/ 121443 h 121443"/>
                    <a:gd name="connsiteX2" fmla="*/ 80222 w 80781"/>
                    <a:gd name="connsiteY2" fmla="*/ 52387 h 121443"/>
                    <a:gd name="connsiteX3" fmla="*/ 37360 w 80781"/>
                    <a:gd name="connsiteY3" fmla="*/ 0 h 121443"/>
                    <a:gd name="connsiteX4" fmla="*/ 30217 w 80781"/>
                    <a:gd name="connsiteY4" fmla="*/ 50006 h 1214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781" h="121443">
                      <a:moveTo>
                        <a:pt x="30217" y="50006"/>
                      </a:moveTo>
                      <a:lnTo>
                        <a:pt x="34979" y="121443"/>
                      </a:lnTo>
                      <a:lnTo>
                        <a:pt x="80222" y="52387"/>
                      </a:lnTo>
                      <a:cubicBezTo>
                        <a:pt x="84191" y="29368"/>
                        <a:pt x="66729" y="1588"/>
                        <a:pt x="37360" y="0"/>
                      </a:cubicBezTo>
                      <a:cubicBezTo>
                        <a:pt x="-43602" y="21431"/>
                        <a:pt x="32598" y="33337"/>
                        <a:pt x="30217" y="50006"/>
                      </a:cubicBezTo>
                      <a:close/>
                    </a:path>
                  </a:pathLst>
                </a:custGeom>
                <a:solidFill>
                  <a:srgbClr val="366FA8"/>
                </a:solidFill>
                <a:ln w="12700" cap="flat" cmpd="sng" algn="ctr">
                  <a:noFill/>
                  <a:prstDash val="solid"/>
                  <a:miter lim="800000"/>
                </a:ln>
                <a:effectLst/>
              </p:spPr>
              <p:txBody>
                <a:bodyPr rot="0" spcFirstLastPara="0" vert="horz" wrap="square" lIns="0" tIns="0" rIns="0" bIns="0" numCol="1" spcCol="0" rtlCol="0" fromWordArt="0" anchor="ctr" anchorCtr="0" forceAA="0" compatLnSpc="1">
                  <a:prstTxWarp prst="textNoShape">
                    <a:avLst/>
                  </a:prstTxWarp>
                  <a:noAutofit/>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nl-NL" sz="675" b="1" i="0" u="none" strike="noStrike" kern="0" cap="none" spc="0" normalizeH="0" baseline="0" noProof="0" dirty="0">
                    <a:ln>
                      <a:noFill/>
                    </a:ln>
                    <a:solidFill>
                      <a:prstClr val="black"/>
                    </a:solidFill>
                    <a:effectLst/>
                    <a:uLnTx/>
                    <a:uFillTx/>
                    <a:latin typeface="Segoe UI Light"/>
                    <a:ea typeface="+mn-ea"/>
                    <a:cs typeface="+mn-cs"/>
                  </a:endParaRPr>
                </a:p>
              </p:txBody>
            </p:sp>
            <p:sp>
              <p:nvSpPr>
                <p:cNvPr id="46" name="Rechthoek: afgeronde hoeken 45">
                  <a:extLst>
                    <a:ext uri="{FF2B5EF4-FFF2-40B4-BE49-F238E27FC236}">
                      <a16:creationId xmlns:a16="http://schemas.microsoft.com/office/drawing/2014/main" id="{DB4BF630-ED14-4D39-A79E-47CC241E7FCC}"/>
                    </a:ext>
                  </a:extLst>
                </p:cNvPr>
                <p:cNvSpPr/>
                <p:nvPr userDrawn="1"/>
              </p:nvSpPr>
              <p:spPr>
                <a:xfrm rot="2903873">
                  <a:off x="-887744" y="3085651"/>
                  <a:ext cx="99751" cy="122903"/>
                </a:xfrm>
                <a:prstGeom prst="roundRect">
                  <a:avLst>
                    <a:gd name="adj" fmla="val 2911"/>
                  </a:avLst>
                </a:prstGeom>
                <a:solidFill>
                  <a:sysClr val="window" lastClr="FFFFFF"/>
                </a:solidFill>
                <a:ln w="12700" cap="flat" cmpd="sng" algn="ctr">
                  <a:solidFill>
                    <a:srgbClr val="818181"/>
                  </a:solidFill>
                  <a:prstDash val="solid"/>
                  <a:miter lim="800000"/>
                </a:ln>
                <a:effectLst/>
              </p:spPr>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marL="0" marR="0" lvl="0" indent="0" defTabSz="685800" eaLnBrk="1" fontAlgn="auto" latinLnBrk="0" hangingPunct="1">
                    <a:lnSpc>
                      <a:spcPct val="90000"/>
                    </a:lnSpc>
                    <a:spcBef>
                      <a:spcPts val="450"/>
                    </a:spcBef>
                    <a:spcAft>
                      <a:spcPts val="450"/>
                    </a:spcAft>
                    <a:buClrTx/>
                    <a:buSzTx/>
                    <a:buFontTx/>
                    <a:buNone/>
                    <a:tabLst/>
                    <a:defRPr/>
                  </a:pPr>
                  <a:endParaRPr kumimoji="0" lang="nl-NL" sz="525"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47" name="Vrije vorm: vorm 46">
                  <a:extLst>
                    <a:ext uri="{FF2B5EF4-FFF2-40B4-BE49-F238E27FC236}">
                      <a16:creationId xmlns:a16="http://schemas.microsoft.com/office/drawing/2014/main" id="{78CD76A7-1590-4C56-9DDF-DA16737169DA}"/>
                    </a:ext>
                  </a:extLst>
                </p:cNvPr>
                <p:cNvSpPr/>
                <p:nvPr userDrawn="1"/>
              </p:nvSpPr>
              <p:spPr>
                <a:xfrm>
                  <a:off x="-894646" y="3037554"/>
                  <a:ext cx="64753" cy="85767"/>
                </a:xfrm>
                <a:custGeom>
                  <a:avLst/>
                  <a:gdLst>
                    <a:gd name="connsiteX0" fmla="*/ 0 w 52388"/>
                    <a:gd name="connsiteY0" fmla="*/ 76203 h 76203"/>
                    <a:gd name="connsiteX1" fmla="*/ 26194 w 52388"/>
                    <a:gd name="connsiteY1" fmla="*/ 3 h 76203"/>
                    <a:gd name="connsiteX2" fmla="*/ 52388 w 52388"/>
                    <a:gd name="connsiteY2" fmla="*/ 73822 h 76203"/>
                    <a:gd name="connsiteX0" fmla="*/ 0 w 52388"/>
                    <a:gd name="connsiteY0" fmla="*/ 76203 h 76203"/>
                    <a:gd name="connsiteX1" fmla="*/ 26194 w 52388"/>
                    <a:gd name="connsiteY1" fmla="*/ 3 h 76203"/>
                    <a:gd name="connsiteX2" fmla="*/ 52388 w 52388"/>
                    <a:gd name="connsiteY2" fmla="*/ 73822 h 76203"/>
                    <a:gd name="connsiteX0" fmla="*/ 0 w 46443"/>
                    <a:gd name="connsiteY0" fmla="*/ 78387 h 78387"/>
                    <a:gd name="connsiteX1" fmla="*/ 20249 w 46443"/>
                    <a:gd name="connsiteY1" fmla="*/ 11 h 78387"/>
                    <a:gd name="connsiteX2" fmla="*/ 46443 w 46443"/>
                    <a:gd name="connsiteY2" fmla="*/ 73830 h 78387"/>
                    <a:gd name="connsiteX0" fmla="*/ 135 w 46578"/>
                    <a:gd name="connsiteY0" fmla="*/ 78387 h 78387"/>
                    <a:gd name="connsiteX1" fmla="*/ 20384 w 46578"/>
                    <a:gd name="connsiteY1" fmla="*/ 11 h 78387"/>
                    <a:gd name="connsiteX2" fmla="*/ 46578 w 46578"/>
                    <a:gd name="connsiteY2" fmla="*/ 73830 h 78387"/>
                    <a:gd name="connsiteX0" fmla="*/ 295 w 46738"/>
                    <a:gd name="connsiteY0" fmla="*/ 78387 h 78387"/>
                    <a:gd name="connsiteX1" fmla="*/ 20544 w 46738"/>
                    <a:gd name="connsiteY1" fmla="*/ 11 h 78387"/>
                    <a:gd name="connsiteX2" fmla="*/ 46738 w 46738"/>
                    <a:gd name="connsiteY2" fmla="*/ 73830 h 78387"/>
                    <a:gd name="connsiteX0" fmla="*/ 127 w 39137"/>
                    <a:gd name="connsiteY0" fmla="*/ 78452 h 78452"/>
                    <a:gd name="connsiteX1" fmla="*/ 20376 w 39137"/>
                    <a:gd name="connsiteY1" fmla="*/ 76 h 78452"/>
                    <a:gd name="connsiteX2" fmla="*/ 39137 w 39137"/>
                    <a:gd name="connsiteY2" fmla="*/ 67366 h 78452"/>
                    <a:gd name="connsiteX0" fmla="*/ 127 w 39933"/>
                    <a:gd name="connsiteY0" fmla="*/ 78470 h 78470"/>
                    <a:gd name="connsiteX1" fmla="*/ 20376 w 39933"/>
                    <a:gd name="connsiteY1" fmla="*/ 94 h 78470"/>
                    <a:gd name="connsiteX2" fmla="*/ 39137 w 39933"/>
                    <a:gd name="connsiteY2" fmla="*/ 67384 h 78470"/>
                    <a:gd name="connsiteX0" fmla="*/ 219 w 40422"/>
                    <a:gd name="connsiteY0" fmla="*/ 78381 h 78381"/>
                    <a:gd name="connsiteX1" fmla="*/ 20468 w 40422"/>
                    <a:gd name="connsiteY1" fmla="*/ 5 h 78381"/>
                    <a:gd name="connsiteX2" fmla="*/ 39229 w 40422"/>
                    <a:gd name="connsiteY2" fmla="*/ 67295 h 78381"/>
                  </a:gdLst>
                  <a:ahLst/>
                  <a:cxnLst>
                    <a:cxn ang="0">
                      <a:pos x="connsiteX0" y="connsiteY0"/>
                    </a:cxn>
                    <a:cxn ang="0">
                      <a:pos x="connsiteX1" y="connsiteY1"/>
                    </a:cxn>
                    <a:cxn ang="0">
                      <a:pos x="connsiteX2" y="connsiteY2"/>
                    </a:cxn>
                  </a:cxnLst>
                  <a:rect l="l" t="t" r="r" b="b"/>
                  <a:pathLst>
                    <a:path w="40422" h="78381">
                      <a:moveTo>
                        <a:pt x="219" y="78381"/>
                      </a:moveTo>
                      <a:cubicBezTo>
                        <a:pt x="-1454" y="18717"/>
                        <a:pt x="6534" y="-324"/>
                        <a:pt x="20468" y="5"/>
                      </a:cubicBezTo>
                      <a:cubicBezTo>
                        <a:pt x="34402" y="334"/>
                        <a:pt x="43874" y="23658"/>
                        <a:pt x="39229" y="67295"/>
                      </a:cubicBezTo>
                    </a:path>
                  </a:pathLst>
                </a:custGeom>
                <a:noFill/>
                <a:ln w="12700" cap="flat" cmpd="sng" algn="ctr">
                  <a:solidFill>
                    <a:srgbClr val="818181"/>
                  </a:solidFill>
                  <a:prstDash val="solid"/>
                  <a:miter lim="800000"/>
                </a:ln>
                <a:effectLst/>
              </p:spPr>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marL="0" marR="0" lvl="0" indent="0" defTabSz="685800" eaLnBrk="1" fontAlgn="auto" latinLnBrk="0" hangingPunct="1">
                    <a:lnSpc>
                      <a:spcPct val="90000"/>
                    </a:lnSpc>
                    <a:spcBef>
                      <a:spcPts val="450"/>
                    </a:spcBef>
                    <a:spcAft>
                      <a:spcPts val="450"/>
                    </a:spcAft>
                    <a:buClrTx/>
                    <a:buSzTx/>
                    <a:buFontTx/>
                    <a:buNone/>
                    <a:tabLst/>
                    <a:defRPr/>
                  </a:pPr>
                  <a:endParaRPr kumimoji="0" lang="nl-NL" sz="525"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grpSp>
          <p:sp>
            <p:nvSpPr>
              <p:cNvPr id="44" name="Gelijkbenige driehoek 43">
                <a:extLst>
                  <a:ext uri="{FF2B5EF4-FFF2-40B4-BE49-F238E27FC236}">
                    <a16:creationId xmlns:a16="http://schemas.microsoft.com/office/drawing/2014/main" id="{CB39E84D-ADE3-40FE-B4FB-ACA7B69D65B2}"/>
                  </a:ext>
                </a:extLst>
              </p:cNvPr>
              <p:cNvSpPr/>
              <p:nvPr userDrawn="1"/>
            </p:nvSpPr>
            <p:spPr>
              <a:xfrm rot="10800000">
                <a:off x="-2162266" y="3519194"/>
                <a:ext cx="94890" cy="50291"/>
              </a:xfrm>
              <a:prstGeom prst="triangle">
                <a:avLst/>
              </a:prstGeom>
              <a:solidFill>
                <a:sysClr val="windowText" lastClr="000000"/>
              </a:solidFill>
              <a:ln w="12700" cap="flat" cmpd="sng" algn="ctr">
                <a:noFill/>
                <a:prstDash val="solid"/>
                <a:miter lim="800000"/>
              </a:ln>
              <a:effectLst/>
            </p:spPr>
            <p:txBody>
              <a:bodyPr lIns="144000" tIns="144000" rIns="144000" bIns="14400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dirty="0" err="1">
                  <a:ln>
                    <a:noFill/>
                  </a:ln>
                  <a:solidFill>
                    <a:prstClr val="white"/>
                  </a:solidFill>
                  <a:effectLst/>
                  <a:uLnTx/>
                  <a:uFillTx/>
                  <a:latin typeface="Segoe UI Light"/>
                  <a:ea typeface="+mn-ea"/>
                  <a:cs typeface="+mn-cs"/>
                </a:endParaRPr>
              </a:p>
            </p:txBody>
          </p:sp>
        </p:grpSp>
      </p:grpSp>
      <p:sp>
        <p:nvSpPr>
          <p:cNvPr id="11" name="- INFO">
            <a:extLst>
              <a:ext uri="{FF2B5EF4-FFF2-40B4-BE49-F238E27FC236}">
                <a16:creationId xmlns:a16="http://schemas.microsoft.com/office/drawing/2014/main" id="{D5D548DA-264A-4D19-8A0A-B2288EC6661C}"/>
              </a:ext>
            </a:extLst>
          </p:cNvPr>
          <p:cNvSpPr txBox="1"/>
          <p:nvPr userDrawn="1"/>
        </p:nvSpPr>
        <p:spPr>
          <a:xfrm>
            <a:off x="9525" y="-259057"/>
            <a:ext cx="9134475" cy="148842"/>
          </a:xfrm>
          <a:prstGeom prst="rect">
            <a:avLst/>
          </a:prstGeom>
          <a:noFill/>
        </p:spPr>
        <p:txBody>
          <a:bodyPr wrap="square" lIns="0" tIns="0" rIns="0" bIns="0" rtlCol="0" anchor="ctr" anchorCtr="0">
            <a:noAutofit/>
          </a:bodyPr>
          <a:lstStyle/>
          <a:p>
            <a:pPr algn="l"/>
            <a:r>
              <a:rPr lang="nl-NL" sz="1050" b="1" cap="all" spc="0" baseline="0">
                <a:solidFill>
                  <a:sysClr val="windowText" lastClr="000000"/>
                </a:solidFill>
                <a:latin typeface="+mn-lt"/>
                <a:cs typeface="Calibri" panose="020F0502020204030204" pitchFamily="34" charset="0"/>
              </a:rPr>
              <a:t>Submenu – beeld [5x]</a:t>
            </a:r>
            <a:endParaRPr lang="nl-NL" sz="1050" b="1" cap="all" spc="0" baseline="0" dirty="0">
              <a:solidFill>
                <a:sysClr val="windowText" lastClr="000000"/>
              </a:solidFill>
              <a:latin typeface="+mn-lt"/>
              <a:cs typeface="Calibri" panose="020F0502020204030204" pitchFamily="34" charset="0"/>
            </a:endParaRPr>
          </a:p>
        </p:txBody>
      </p:sp>
      <p:sp>
        <p:nvSpPr>
          <p:cNvPr id="8" name="titel">
            <a:extLst>
              <a:ext uri="{FF2B5EF4-FFF2-40B4-BE49-F238E27FC236}">
                <a16:creationId xmlns:a16="http://schemas.microsoft.com/office/drawing/2014/main" id="{4FCE8B7B-8D3B-466F-8956-5C1F4F50265C}"/>
              </a:ext>
            </a:extLst>
          </p:cNvPr>
          <p:cNvSpPr>
            <a:spLocks noGrp="1"/>
          </p:cNvSpPr>
          <p:nvPr>
            <p:ph type="title" hasCustomPrompt="1"/>
          </p:nvPr>
        </p:nvSpPr>
        <p:spPr>
          <a:xfrm>
            <a:off x="401241" y="1854743"/>
            <a:ext cx="8335565" cy="1084400"/>
          </a:xfrm>
        </p:spPr>
        <p:txBody>
          <a:bodyPr tIns="0" anchor="b" anchorCtr="0"/>
          <a:lstStyle>
            <a:lvl1pPr>
              <a:lnSpc>
                <a:spcPts val="4125"/>
              </a:lnSpc>
              <a:defRPr sz="4500">
                <a:solidFill>
                  <a:schemeClr val="bg1"/>
                </a:solidFill>
              </a:defRPr>
            </a:lvl1pPr>
          </a:lstStyle>
          <a:p>
            <a:r>
              <a:rPr lang="nl-NL"/>
              <a:t>Titel</a:t>
            </a:r>
            <a:br>
              <a:rPr lang="nl-NL"/>
            </a:br>
            <a:r>
              <a:rPr lang="nl-NL"/>
              <a:t>max. 2 regels</a:t>
            </a:r>
            <a:endParaRPr lang="nl-NL" dirty="0"/>
          </a:p>
        </p:txBody>
      </p:sp>
      <p:sp>
        <p:nvSpPr>
          <p:cNvPr id="4" name="datum">
            <a:extLst>
              <a:ext uri="{FF2B5EF4-FFF2-40B4-BE49-F238E27FC236}">
                <a16:creationId xmlns:a16="http://schemas.microsoft.com/office/drawing/2014/main" id="{8E420A72-FB1A-45BF-AC4A-C2A67FDAE6C8}"/>
              </a:ext>
            </a:extLst>
          </p:cNvPr>
          <p:cNvSpPr>
            <a:spLocks noGrp="1"/>
          </p:cNvSpPr>
          <p:nvPr>
            <p:ph type="dt" sz="half" idx="10"/>
          </p:nvPr>
        </p:nvSpPr>
        <p:spPr/>
        <p:txBody>
          <a:bodyPr/>
          <a:lstStyle>
            <a:lvl1pPr>
              <a:defRPr>
                <a:solidFill>
                  <a:schemeClr val="bg1"/>
                </a:solidFill>
              </a:defRPr>
            </a:lvl1pPr>
          </a:lstStyle>
          <a:p>
            <a:fld id="{2BA2E694-120A-45EE-ACCA-EBAB0047D801}" type="datetime1">
              <a:rPr lang="nl-NL" smtClean="0"/>
              <a:t>15-4-2025</a:t>
            </a:fld>
            <a:endParaRPr lang="nl-NL" dirty="0"/>
          </a:p>
        </p:txBody>
      </p:sp>
      <p:sp>
        <p:nvSpPr>
          <p:cNvPr id="5" name="voettekst">
            <a:extLst>
              <a:ext uri="{FF2B5EF4-FFF2-40B4-BE49-F238E27FC236}">
                <a16:creationId xmlns:a16="http://schemas.microsoft.com/office/drawing/2014/main" id="{7B9B5AD8-20ED-43D8-A7A9-54D9AEF0A965}"/>
              </a:ext>
            </a:extLst>
          </p:cNvPr>
          <p:cNvSpPr>
            <a:spLocks noGrp="1"/>
          </p:cNvSpPr>
          <p:nvPr>
            <p:ph type="ftr" sz="quarter" idx="11"/>
          </p:nvPr>
        </p:nvSpPr>
        <p:spPr/>
        <p:txBody>
          <a:bodyPr/>
          <a:lstStyle>
            <a:lvl1pPr>
              <a:defRPr>
                <a:solidFill>
                  <a:schemeClr val="bg1"/>
                </a:solidFill>
              </a:defRPr>
            </a:lvl1pPr>
          </a:lstStyle>
          <a:p>
            <a:r>
              <a:rPr lang="nl-NL"/>
              <a:t>Erasmus University Rotterdam </a:t>
            </a:r>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p:ph type="sldNum" sz="quarter" idx="12"/>
          </p:nvPr>
        </p:nvSpPr>
        <p:spPr/>
        <p:txBody>
          <a:bodyPr/>
          <a:lstStyle>
            <a:lvl1pPr>
              <a:defRPr>
                <a:solidFill>
                  <a:schemeClr val="bg1"/>
                </a:solidFill>
              </a:defRPr>
            </a:lvl1pPr>
          </a:lstStyle>
          <a:p>
            <a:fld id="{361A1203-CA3D-4D48-AFA0-9D668419C1D5}" type="slidenum">
              <a:rPr lang="nl-NL" smtClean="0"/>
              <a:pPr/>
              <a:t>‹#›</a:t>
            </a:fld>
            <a:endParaRPr lang="nl-NL" dirty="0"/>
          </a:p>
        </p:txBody>
      </p:sp>
      <p:sp>
        <p:nvSpPr>
          <p:cNvPr id="7" name="Rechthoek 6">
            <a:extLst>
              <a:ext uri="{FF2B5EF4-FFF2-40B4-BE49-F238E27FC236}">
                <a16:creationId xmlns:a16="http://schemas.microsoft.com/office/drawing/2014/main" id="{73C298BA-7FAC-48F9-A58C-15CAD7158103}"/>
              </a:ext>
            </a:extLst>
          </p:cNvPr>
          <p:cNvSpPr/>
          <p:nvPr userDrawn="1"/>
        </p:nvSpPr>
        <p:spPr>
          <a:xfrm>
            <a:off x="3282043" y="0"/>
            <a:ext cx="5861958" cy="1597795"/>
          </a:xfrm>
          <a:custGeom>
            <a:avLst/>
            <a:gdLst>
              <a:gd name="connsiteX0" fmla="*/ 0 w 1629352"/>
              <a:gd name="connsiteY0" fmla="*/ 0 h 1629352"/>
              <a:gd name="connsiteX1" fmla="*/ 1629352 w 1629352"/>
              <a:gd name="connsiteY1" fmla="*/ 0 h 1629352"/>
              <a:gd name="connsiteX2" fmla="*/ 1629352 w 1629352"/>
              <a:gd name="connsiteY2" fmla="*/ 1629352 h 1629352"/>
              <a:gd name="connsiteX3" fmla="*/ 0 w 1629352"/>
              <a:gd name="connsiteY3" fmla="*/ 1629352 h 1629352"/>
              <a:gd name="connsiteX4" fmla="*/ 0 w 1629352"/>
              <a:gd name="connsiteY4" fmla="*/ 0 h 1629352"/>
              <a:gd name="connsiteX0" fmla="*/ 0 w 1629352"/>
              <a:gd name="connsiteY0" fmla="*/ 0 h 1629352"/>
              <a:gd name="connsiteX1" fmla="*/ 1629352 w 1629352"/>
              <a:gd name="connsiteY1" fmla="*/ 0 h 1629352"/>
              <a:gd name="connsiteX2" fmla="*/ 1629352 w 1629352"/>
              <a:gd name="connsiteY2" fmla="*/ 1629352 h 1629352"/>
              <a:gd name="connsiteX3" fmla="*/ 0 w 1629352"/>
              <a:gd name="connsiteY3" fmla="*/ 0 h 1629352"/>
              <a:gd name="connsiteX0" fmla="*/ 0 w 2567815"/>
              <a:gd name="connsiteY0" fmla="*/ 0 h 1641383"/>
              <a:gd name="connsiteX1" fmla="*/ 2567815 w 2567815"/>
              <a:gd name="connsiteY1" fmla="*/ 12031 h 1641383"/>
              <a:gd name="connsiteX2" fmla="*/ 2567815 w 2567815"/>
              <a:gd name="connsiteY2" fmla="*/ 1641383 h 1641383"/>
              <a:gd name="connsiteX3" fmla="*/ 0 w 2567815"/>
              <a:gd name="connsiteY3" fmla="*/ 0 h 1641383"/>
              <a:gd name="connsiteX0" fmla="*/ 0 w 2567815"/>
              <a:gd name="connsiteY0" fmla="*/ 0 h 1641383"/>
              <a:gd name="connsiteX1" fmla="*/ 2567815 w 2567815"/>
              <a:gd name="connsiteY1" fmla="*/ 12031 h 1641383"/>
              <a:gd name="connsiteX2" fmla="*/ 2567815 w 2567815"/>
              <a:gd name="connsiteY2" fmla="*/ 1641383 h 1641383"/>
              <a:gd name="connsiteX3" fmla="*/ 0 w 2567815"/>
              <a:gd name="connsiteY3" fmla="*/ 0 h 1641383"/>
              <a:gd name="connsiteX0" fmla="*/ 0 w 2567815"/>
              <a:gd name="connsiteY0" fmla="*/ 0 h 1641383"/>
              <a:gd name="connsiteX1" fmla="*/ 2567815 w 2567815"/>
              <a:gd name="connsiteY1" fmla="*/ 12031 h 1641383"/>
              <a:gd name="connsiteX2" fmla="*/ 2567815 w 2567815"/>
              <a:gd name="connsiteY2" fmla="*/ 1641383 h 1641383"/>
              <a:gd name="connsiteX3" fmla="*/ 0 w 2567815"/>
              <a:gd name="connsiteY3" fmla="*/ 0 h 1641383"/>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2130393"/>
              <a:gd name="connsiteX1" fmla="*/ 7789520 w 7789520"/>
              <a:gd name="connsiteY1" fmla="*/ 0 h 2130393"/>
              <a:gd name="connsiteX2" fmla="*/ 7789520 w 7789520"/>
              <a:gd name="connsiteY2" fmla="*/ 2130393 h 2130393"/>
              <a:gd name="connsiteX3" fmla="*/ 0 w 7789520"/>
              <a:gd name="connsiteY3" fmla="*/ 1 h 2130393"/>
              <a:gd name="connsiteX0" fmla="*/ 0 w 7789520"/>
              <a:gd name="connsiteY0" fmla="*/ 1 h 2130393"/>
              <a:gd name="connsiteX1" fmla="*/ 7789520 w 7789520"/>
              <a:gd name="connsiteY1" fmla="*/ 0 h 2130393"/>
              <a:gd name="connsiteX2" fmla="*/ 7789520 w 7789520"/>
              <a:gd name="connsiteY2" fmla="*/ 2130393 h 2130393"/>
              <a:gd name="connsiteX3" fmla="*/ 0 w 7789520"/>
              <a:gd name="connsiteY3" fmla="*/ 1 h 2130393"/>
              <a:gd name="connsiteX0" fmla="*/ 0 w 7789520"/>
              <a:gd name="connsiteY0" fmla="*/ 1 h 2130393"/>
              <a:gd name="connsiteX1" fmla="*/ 7789520 w 7789520"/>
              <a:gd name="connsiteY1" fmla="*/ 0 h 2130393"/>
              <a:gd name="connsiteX2" fmla="*/ 7789520 w 7789520"/>
              <a:gd name="connsiteY2" fmla="*/ 2130393 h 2130393"/>
              <a:gd name="connsiteX3" fmla="*/ 0 w 7789520"/>
              <a:gd name="connsiteY3" fmla="*/ 1 h 2130393"/>
            </a:gdLst>
            <a:ahLst/>
            <a:cxnLst>
              <a:cxn ang="0">
                <a:pos x="connsiteX0" y="connsiteY0"/>
              </a:cxn>
              <a:cxn ang="0">
                <a:pos x="connsiteX1" y="connsiteY1"/>
              </a:cxn>
              <a:cxn ang="0">
                <a:pos x="connsiteX2" y="connsiteY2"/>
              </a:cxn>
              <a:cxn ang="0">
                <a:pos x="connsiteX3" y="connsiteY3"/>
              </a:cxn>
            </a:cxnLst>
            <a:rect l="l" t="t" r="r" b="b"/>
            <a:pathLst>
              <a:path w="7789520" h="2130393">
                <a:moveTo>
                  <a:pt x="0" y="1"/>
                </a:moveTo>
                <a:lnTo>
                  <a:pt x="7789520" y="0"/>
                </a:lnTo>
                <a:lnTo>
                  <a:pt x="7789520" y="2130393"/>
                </a:lnTo>
                <a:cubicBezTo>
                  <a:pt x="7144922" y="602313"/>
                  <a:pt x="1130449" y="995040"/>
                  <a:pt x="0" y="1"/>
                </a:cubicBezTo>
                <a:close/>
              </a:path>
            </a:pathLst>
          </a:cu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dirty="0"/>
          </a:p>
        </p:txBody>
      </p:sp>
      <p:sp>
        <p:nvSpPr>
          <p:cNvPr id="9" name="Tijdelijke aanduiding voor tekst 15">
            <a:extLst>
              <a:ext uri="{FF2B5EF4-FFF2-40B4-BE49-F238E27FC236}">
                <a16:creationId xmlns:a16="http://schemas.microsoft.com/office/drawing/2014/main" id="{EEB9516D-1CB2-4AE0-A6D7-6739D2E883FE}"/>
              </a:ext>
            </a:extLst>
          </p:cNvPr>
          <p:cNvSpPr>
            <a:spLocks noGrp="1"/>
          </p:cNvSpPr>
          <p:nvPr>
            <p:ph type="body" sz="quarter" idx="14" hasCustomPrompt="1"/>
          </p:nvPr>
        </p:nvSpPr>
        <p:spPr>
          <a:xfrm>
            <a:off x="7195555" y="3181665"/>
            <a:ext cx="1541252" cy="1549879"/>
          </a:xfrm>
          <a:prstGeom prst="roundRect">
            <a:avLst>
              <a:gd name="adj" fmla="val 4495"/>
            </a:avLst>
          </a:prstGeom>
          <a:gradFill flip="none" rotWithShape="1">
            <a:gsLst>
              <a:gs pos="50000">
                <a:schemeClr val="bg1">
                  <a:lumMod val="95000"/>
                </a:schemeClr>
              </a:gs>
              <a:gs pos="50000">
                <a:schemeClr val="bg1"/>
              </a:gs>
            </a:gsLst>
            <a:lin ang="12000000" scaled="0"/>
            <a:tileRect/>
          </a:gradFill>
        </p:spPr>
        <p:txBody>
          <a:bodyPr lIns="144000" tIns="252000" rIns="0" bIns="252000" anchor="b" anchorCtr="0"/>
          <a:lstStyle>
            <a:lvl1pPr marL="0" indent="0">
              <a:lnSpc>
                <a:spcPct val="100000"/>
              </a:lnSpc>
              <a:spcBef>
                <a:spcPts val="0"/>
              </a:spcBef>
              <a:buNone/>
              <a:defRPr sz="1050" b="1"/>
            </a:lvl1pPr>
          </a:lstStyle>
          <a:p>
            <a:pPr lvl="0"/>
            <a:r>
              <a:rPr lang="nl-NL" dirty="0"/>
              <a:t> </a:t>
            </a:r>
          </a:p>
        </p:txBody>
      </p:sp>
      <p:sp>
        <p:nvSpPr>
          <p:cNvPr id="12" name="Tijdelijke aanduiding voor tekst 15">
            <a:extLst>
              <a:ext uri="{FF2B5EF4-FFF2-40B4-BE49-F238E27FC236}">
                <a16:creationId xmlns:a16="http://schemas.microsoft.com/office/drawing/2014/main" id="{15B55DCD-9AB3-4B52-B80B-F9F5670477E7}"/>
              </a:ext>
            </a:extLst>
          </p:cNvPr>
          <p:cNvSpPr>
            <a:spLocks noGrp="1"/>
          </p:cNvSpPr>
          <p:nvPr>
            <p:ph type="body" sz="quarter" idx="15" hasCustomPrompt="1"/>
          </p:nvPr>
        </p:nvSpPr>
        <p:spPr>
          <a:xfrm>
            <a:off x="5496956" y="3181665"/>
            <a:ext cx="1541252" cy="1549879"/>
          </a:xfrm>
          <a:prstGeom prst="roundRect">
            <a:avLst>
              <a:gd name="adj" fmla="val 4495"/>
            </a:avLst>
          </a:prstGeom>
          <a:gradFill flip="none" rotWithShape="1">
            <a:gsLst>
              <a:gs pos="50000">
                <a:schemeClr val="bg1">
                  <a:lumMod val="95000"/>
                </a:schemeClr>
              </a:gs>
              <a:gs pos="50000">
                <a:schemeClr val="bg1"/>
              </a:gs>
            </a:gsLst>
            <a:lin ang="12000000" scaled="0"/>
            <a:tileRect/>
          </a:gradFill>
        </p:spPr>
        <p:txBody>
          <a:bodyPr lIns="144000" tIns="252000" rIns="0" bIns="252000" anchor="b" anchorCtr="0"/>
          <a:lstStyle>
            <a:lvl1pPr marL="0" indent="0">
              <a:lnSpc>
                <a:spcPct val="100000"/>
              </a:lnSpc>
              <a:spcBef>
                <a:spcPts val="0"/>
              </a:spcBef>
              <a:buNone/>
              <a:defRPr sz="1050" b="1"/>
            </a:lvl1pPr>
          </a:lstStyle>
          <a:p>
            <a:pPr lvl="0"/>
            <a:r>
              <a:rPr lang="nl-NL" dirty="0"/>
              <a:t> </a:t>
            </a:r>
          </a:p>
        </p:txBody>
      </p:sp>
      <p:sp>
        <p:nvSpPr>
          <p:cNvPr id="13" name="Tijdelijke aanduiding voor tekst 15">
            <a:extLst>
              <a:ext uri="{FF2B5EF4-FFF2-40B4-BE49-F238E27FC236}">
                <a16:creationId xmlns:a16="http://schemas.microsoft.com/office/drawing/2014/main" id="{EC36D2F7-9154-43DD-A254-7FBF26565BD8}"/>
              </a:ext>
            </a:extLst>
          </p:cNvPr>
          <p:cNvSpPr>
            <a:spLocks noGrp="1"/>
          </p:cNvSpPr>
          <p:nvPr>
            <p:ph type="body" sz="quarter" idx="16" hasCustomPrompt="1"/>
          </p:nvPr>
        </p:nvSpPr>
        <p:spPr>
          <a:xfrm>
            <a:off x="3798358" y="3181665"/>
            <a:ext cx="1541252" cy="1549879"/>
          </a:xfrm>
          <a:prstGeom prst="roundRect">
            <a:avLst>
              <a:gd name="adj" fmla="val 4495"/>
            </a:avLst>
          </a:prstGeom>
          <a:gradFill flip="none" rotWithShape="1">
            <a:gsLst>
              <a:gs pos="50000">
                <a:schemeClr val="bg1">
                  <a:lumMod val="95000"/>
                </a:schemeClr>
              </a:gs>
              <a:gs pos="50000">
                <a:schemeClr val="bg1"/>
              </a:gs>
            </a:gsLst>
            <a:lin ang="12000000" scaled="0"/>
            <a:tileRect/>
          </a:gradFill>
        </p:spPr>
        <p:txBody>
          <a:bodyPr lIns="144000" tIns="252000" rIns="0" bIns="252000" anchor="b" anchorCtr="0"/>
          <a:lstStyle>
            <a:lvl1pPr marL="0" indent="0">
              <a:lnSpc>
                <a:spcPct val="100000"/>
              </a:lnSpc>
              <a:spcBef>
                <a:spcPts val="0"/>
              </a:spcBef>
              <a:buNone/>
              <a:defRPr sz="1050" b="1"/>
            </a:lvl1pPr>
          </a:lstStyle>
          <a:p>
            <a:pPr lvl="0"/>
            <a:r>
              <a:rPr lang="nl-NL" dirty="0"/>
              <a:t> </a:t>
            </a:r>
          </a:p>
        </p:txBody>
      </p:sp>
      <p:sp>
        <p:nvSpPr>
          <p:cNvPr id="14" name="Tijdelijke aanduiding voor tekst 15">
            <a:extLst>
              <a:ext uri="{FF2B5EF4-FFF2-40B4-BE49-F238E27FC236}">
                <a16:creationId xmlns:a16="http://schemas.microsoft.com/office/drawing/2014/main" id="{0C8271A3-4A96-4D69-B72A-7667CD799FC5}"/>
              </a:ext>
            </a:extLst>
          </p:cNvPr>
          <p:cNvSpPr>
            <a:spLocks noGrp="1"/>
          </p:cNvSpPr>
          <p:nvPr>
            <p:ph type="body" sz="quarter" idx="17" hasCustomPrompt="1"/>
          </p:nvPr>
        </p:nvSpPr>
        <p:spPr>
          <a:xfrm>
            <a:off x="2099759" y="3181665"/>
            <a:ext cx="1541252" cy="1549879"/>
          </a:xfrm>
          <a:prstGeom prst="roundRect">
            <a:avLst>
              <a:gd name="adj" fmla="val 4495"/>
            </a:avLst>
          </a:prstGeom>
          <a:gradFill flip="none" rotWithShape="1">
            <a:gsLst>
              <a:gs pos="50000">
                <a:schemeClr val="bg1">
                  <a:lumMod val="95000"/>
                </a:schemeClr>
              </a:gs>
              <a:gs pos="50000">
                <a:schemeClr val="bg1"/>
              </a:gs>
            </a:gsLst>
            <a:lin ang="12000000" scaled="0"/>
            <a:tileRect/>
          </a:gradFill>
        </p:spPr>
        <p:txBody>
          <a:bodyPr lIns="144000" tIns="252000" rIns="0" bIns="252000" anchor="b" anchorCtr="0"/>
          <a:lstStyle>
            <a:lvl1pPr marL="0" indent="0">
              <a:lnSpc>
                <a:spcPct val="100000"/>
              </a:lnSpc>
              <a:spcBef>
                <a:spcPts val="0"/>
              </a:spcBef>
              <a:buNone/>
              <a:defRPr sz="1050" b="1"/>
            </a:lvl1pPr>
          </a:lstStyle>
          <a:p>
            <a:pPr lvl="0"/>
            <a:r>
              <a:rPr lang="nl-NL" dirty="0"/>
              <a:t> </a:t>
            </a:r>
          </a:p>
        </p:txBody>
      </p:sp>
      <p:sp>
        <p:nvSpPr>
          <p:cNvPr id="15" name="Tijdelijke aanduiding voor tekst 15">
            <a:extLst>
              <a:ext uri="{FF2B5EF4-FFF2-40B4-BE49-F238E27FC236}">
                <a16:creationId xmlns:a16="http://schemas.microsoft.com/office/drawing/2014/main" id="{30D82E13-767C-46A2-9653-D859E3A615B4}"/>
              </a:ext>
            </a:extLst>
          </p:cNvPr>
          <p:cNvSpPr>
            <a:spLocks noGrp="1"/>
          </p:cNvSpPr>
          <p:nvPr>
            <p:ph type="body" sz="quarter" idx="18" hasCustomPrompt="1"/>
          </p:nvPr>
        </p:nvSpPr>
        <p:spPr>
          <a:xfrm>
            <a:off x="401161" y="3181665"/>
            <a:ext cx="1541252" cy="1549879"/>
          </a:xfrm>
          <a:prstGeom prst="roundRect">
            <a:avLst>
              <a:gd name="adj" fmla="val 4495"/>
            </a:avLst>
          </a:prstGeom>
          <a:gradFill flip="none" rotWithShape="1">
            <a:gsLst>
              <a:gs pos="50000">
                <a:schemeClr val="bg1">
                  <a:lumMod val="95000"/>
                </a:schemeClr>
              </a:gs>
              <a:gs pos="50000">
                <a:schemeClr val="bg1"/>
              </a:gs>
            </a:gsLst>
            <a:lin ang="12000000" scaled="0"/>
            <a:tileRect/>
          </a:gradFill>
        </p:spPr>
        <p:txBody>
          <a:bodyPr lIns="144000" tIns="252000" rIns="0" bIns="252000" anchor="b" anchorCtr="0"/>
          <a:lstStyle>
            <a:lvl1pPr marL="0" indent="0">
              <a:lnSpc>
                <a:spcPct val="100000"/>
              </a:lnSpc>
              <a:spcBef>
                <a:spcPts val="0"/>
              </a:spcBef>
              <a:buNone/>
              <a:defRPr sz="1050" b="1"/>
            </a:lvl1pPr>
          </a:lstStyle>
          <a:p>
            <a:pPr lvl="0"/>
            <a:r>
              <a:rPr lang="nl-NL" dirty="0"/>
              <a:t> </a:t>
            </a:r>
          </a:p>
        </p:txBody>
      </p:sp>
      <p:sp>
        <p:nvSpPr>
          <p:cNvPr id="16" name="Tijdelijke aanduiding voor afbeelding 13">
            <a:extLst>
              <a:ext uri="{FF2B5EF4-FFF2-40B4-BE49-F238E27FC236}">
                <a16:creationId xmlns:a16="http://schemas.microsoft.com/office/drawing/2014/main" id="{9C63EF22-FACF-40AF-B97D-BAB56AFA8D3E}"/>
              </a:ext>
            </a:extLst>
          </p:cNvPr>
          <p:cNvSpPr>
            <a:spLocks noGrp="1"/>
          </p:cNvSpPr>
          <p:nvPr>
            <p:ph type="pic" sz="quarter" idx="19" hasCustomPrompt="1"/>
          </p:nvPr>
        </p:nvSpPr>
        <p:spPr>
          <a:xfrm>
            <a:off x="596415" y="3446233"/>
            <a:ext cx="1150744" cy="1020743"/>
          </a:xfrm>
          <a:prstGeom prst="rect">
            <a:avLst/>
          </a:prstGeom>
          <a:noFill/>
        </p:spPr>
        <p:txBody>
          <a:bodyPr wrap="square" bIns="0" anchor="ctr" anchorCtr="0">
            <a:noAutofit/>
          </a:bodyPr>
          <a:lstStyle>
            <a:lvl1pPr marL="0" indent="0" algn="ctr">
              <a:lnSpc>
                <a:spcPct val="100000"/>
              </a:lnSpc>
              <a:spcBef>
                <a:spcPts val="0"/>
              </a:spcBef>
              <a:buNone/>
              <a:defRPr sz="825">
                <a:solidFill>
                  <a:schemeClr val="bg1">
                    <a:lumMod val="50000"/>
                  </a:schemeClr>
                </a:solidFill>
              </a:defRPr>
            </a:lvl1pPr>
          </a:lstStyle>
          <a:p>
            <a:r>
              <a:rPr lang="nl-NL" dirty="0"/>
              <a:t>Selecteer dit kader, </a:t>
            </a:r>
            <a:br>
              <a:rPr lang="nl-NL" dirty="0"/>
            </a:br>
            <a:r>
              <a:rPr lang="nl-NL" dirty="0"/>
              <a:t>ga naar de tab ‘Slidebuilder’, </a:t>
            </a:r>
            <a:br>
              <a:rPr lang="nl-NL" dirty="0"/>
            </a:br>
            <a:r>
              <a:rPr lang="nl-NL" dirty="0"/>
              <a:t>klik op ‘Afbeeldingen’, selecteer de gewenste afbeelding </a:t>
            </a:r>
            <a:br>
              <a:rPr lang="nl-NL" dirty="0"/>
            </a:br>
            <a:r>
              <a:rPr lang="nl-NL" dirty="0"/>
              <a:t>en klik op ‘Invoegen’.</a:t>
            </a:r>
          </a:p>
        </p:txBody>
      </p:sp>
      <p:sp>
        <p:nvSpPr>
          <p:cNvPr id="17" name="Tijdelijke aanduiding voor afbeelding 13">
            <a:extLst>
              <a:ext uri="{FF2B5EF4-FFF2-40B4-BE49-F238E27FC236}">
                <a16:creationId xmlns:a16="http://schemas.microsoft.com/office/drawing/2014/main" id="{D6647AB9-1B19-4D03-8695-44322833ED1D}"/>
              </a:ext>
            </a:extLst>
          </p:cNvPr>
          <p:cNvSpPr>
            <a:spLocks noGrp="1"/>
          </p:cNvSpPr>
          <p:nvPr>
            <p:ph type="pic" sz="quarter" idx="20" hasCustomPrompt="1"/>
          </p:nvPr>
        </p:nvSpPr>
        <p:spPr>
          <a:xfrm>
            <a:off x="2295013" y="3446233"/>
            <a:ext cx="1150744" cy="1020743"/>
          </a:xfrm>
          <a:prstGeom prst="rect">
            <a:avLst/>
          </a:prstGeom>
          <a:noFill/>
        </p:spPr>
        <p:txBody>
          <a:bodyPr wrap="square" bIns="0" anchor="ctr" anchorCtr="0">
            <a:noAutofit/>
          </a:bodyPr>
          <a:lstStyle>
            <a:lvl1pPr marL="0" indent="0" algn="ctr">
              <a:lnSpc>
                <a:spcPct val="100000"/>
              </a:lnSpc>
              <a:spcBef>
                <a:spcPts val="0"/>
              </a:spcBef>
              <a:buNone/>
              <a:defRPr sz="825">
                <a:solidFill>
                  <a:schemeClr val="bg1">
                    <a:lumMod val="50000"/>
                  </a:schemeClr>
                </a:solidFill>
              </a:defRPr>
            </a:lvl1pPr>
          </a:lstStyle>
          <a:p>
            <a:r>
              <a:rPr lang="nl-NL" dirty="0"/>
              <a:t>Selecteer dit kader, </a:t>
            </a:r>
            <a:br>
              <a:rPr lang="nl-NL" dirty="0"/>
            </a:br>
            <a:r>
              <a:rPr lang="nl-NL" dirty="0"/>
              <a:t>ga naar de tab ‘Slidebuilder’, </a:t>
            </a:r>
            <a:br>
              <a:rPr lang="nl-NL" dirty="0"/>
            </a:br>
            <a:r>
              <a:rPr lang="nl-NL" dirty="0"/>
              <a:t>klik op ‘Afbeeldingen’, selecteer de gewenste afbeelding </a:t>
            </a:r>
            <a:br>
              <a:rPr lang="nl-NL" dirty="0"/>
            </a:br>
            <a:r>
              <a:rPr lang="nl-NL" dirty="0"/>
              <a:t>en klik op ‘Invoegen’.</a:t>
            </a:r>
          </a:p>
        </p:txBody>
      </p:sp>
      <p:sp>
        <p:nvSpPr>
          <p:cNvPr id="18" name="Tijdelijke aanduiding voor afbeelding 13">
            <a:extLst>
              <a:ext uri="{FF2B5EF4-FFF2-40B4-BE49-F238E27FC236}">
                <a16:creationId xmlns:a16="http://schemas.microsoft.com/office/drawing/2014/main" id="{30ED6AE8-1E3C-4335-9779-A42930D20253}"/>
              </a:ext>
            </a:extLst>
          </p:cNvPr>
          <p:cNvSpPr>
            <a:spLocks noGrp="1"/>
          </p:cNvSpPr>
          <p:nvPr>
            <p:ph type="pic" sz="quarter" idx="21" hasCustomPrompt="1"/>
          </p:nvPr>
        </p:nvSpPr>
        <p:spPr>
          <a:xfrm>
            <a:off x="3993612" y="3446233"/>
            <a:ext cx="1150744" cy="1020743"/>
          </a:xfrm>
          <a:prstGeom prst="rect">
            <a:avLst/>
          </a:prstGeom>
          <a:noFill/>
        </p:spPr>
        <p:txBody>
          <a:bodyPr wrap="square" bIns="0" anchor="ctr" anchorCtr="0">
            <a:noAutofit/>
          </a:bodyPr>
          <a:lstStyle>
            <a:lvl1pPr marL="0" indent="0" algn="ctr">
              <a:lnSpc>
                <a:spcPct val="100000"/>
              </a:lnSpc>
              <a:spcBef>
                <a:spcPts val="0"/>
              </a:spcBef>
              <a:buNone/>
              <a:defRPr sz="825">
                <a:solidFill>
                  <a:schemeClr val="bg1">
                    <a:lumMod val="50000"/>
                  </a:schemeClr>
                </a:solidFill>
              </a:defRPr>
            </a:lvl1pPr>
          </a:lstStyle>
          <a:p>
            <a:r>
              <a:rPr lang="nl-NL" dirty="0"/>
              <a:t>Selecteer dit kader, </a:t>
            </a:r>
            <a:br>
              <a:rPr lang="nl-NL" dirty="0"/>
            </a:br>
            <a:r>
              <a:rPr lang="nl-NL" dirty="0"/>
              <a:t>ga naar de tab ‘Slidebuilder’, </a:t>
            </a:r>
            <a:br>
              <a:rPr lang="nl-NL" dirty="0"/>
            </a:br>
            <a:r>
              <a:rPr lang="nl-NL" dirty="0"/>
              <a:t>klik op ‘Afbeeldingen’, selecteer de gewenste afbeelding </a:t>
            </a:r>
            <a:br>
              <a:rPr lang="nl-NL" dirty="0"/>
            </a:br>
            <a:r>
              <a:rPr lang="nl-NL" dirty="0"/>
              <a:t>en klik op ‘Invoegen’.</a:t>
            </a:r>
          </a:p>
        </p:txBody>
      </p:sp>
      <p:sp>
        <p:nvSpPr>
          <p:cNvPr id="19" name="Tijdelijke aanduiding voor afbeelding 13">
            <a:extLst>
              <a:ext uri="{FF2B5EF4-FFF2-40B4-BE49-F238E27FC236}">
                <a16:creationId xmlns:a16="http://schemas.microsoft.com/office/drawing/2014/main" id="{9C401AB7-54EB-46EF-B3B7-43D9F5B3B73B}"/>
              </a:ext>
            </a:extLst>
          </p:cNvPr>
          <p:cNvSpPr>
            <a:spLocks noGrp="1"/>
          </p:cNvSpPr>
          <p:nvPr>
            <p:ph type="pic" sz="quarter" idx="22" hasCustomPrompt="1"/>
          </p:nvPr>
        </p:nvSpPr>
        <p:spPr>
          <a:xfrm>
            <a:off x="5692210" y="3446233"/>
            <a:ext cx="1150744" cy="1020743"/>
          </a:xfrm>
          <a:prstGeom prst="rect">
            <a:avLst/>
          </a:prstGeom>
          <a:noFill/>
        </p:spPr>
        <p:txBody>
          <a:bodyPr wrap="square" bIns="0" anchor="ctr" anchorCtr="0">
            <a:noAutofit/>
          </a:bodyPr>
          <a:lstStyle>
            <a:lvl1pPr marL="0" marR="0" indent="0" algn="ctr" defTabSz="685800" rtl="0" eaLnBrk="1" fontAlgn="auto" latinLnBrk="0" hangingPunct="1">
              <a:lnSpc>
                <a:spcPct val="100000"/>
              </a:lnSpc>
              <a:spcBef>
                <a:spcPts val="0"/>
              </a:spcBef>
              <a:spcAft>
                <a:spcPts val="0"/>
              </a:spcAft>
              <a:buClr>
                <a:schemeClr val="tx1"/>
              </a:buClr>
              <a:buSzTx/>
              <a:buFont typeface="Calibri" panose="020F0502020204030204" pitchFamily="34" charset="0"/>
              <a:buNone/>
              <a:tabLst/>
              <a:defRPr sz="825">
                <a:solidFill>
                  <a:schemeClr val="bg1">
                    <a:lumMod val="50000"/>
                  </a:schemeClr>
                </a:solidFill>
              </a:defRPr>
            </a:lvl1pPr>
          </a:lstStyle>
          <a:p>
            <a:pPr marL="0" marR="0" lvl="0" indent="0" algn="ctr" defTabSz="685800" rtl="0" eaLnBrk="1" fontAlgn="auto" latinLnBrk="0" hangingPunct="1">
              <a:lnSpc>
                <a:spcPct val="100000"/>
              </a:lnSpc>
              <a:spcBef>
                <a:spcPts val="0"/>
              </a:spcBef>
              <a:spcAft>
                <a:spcPts val="0"/>
              </a:spcAft>
              <a:buClr>
                <a:schemeClr val="tx1"/>
              </a:buClr>
              <a:buSzTx/>
              <a:buFont typeface="Calibri" panose="020F0502020204030204" pitchFamily="34" charset="0"/>
              <a:buNone/>
              <a:tabLst/>
              <a:defRPr/>
            </a:pPr>
            <a:r>
              <a:rPr lang="nl-NL" dirty="0"/>
              <a:t>Klik Selecteer dit kader, </a:t>
            </a:r>
            <a:br>
              <a:rPr lang="nl-NL" dirty="0"/>
            </a:br>
            <a:r>
              <a:rPr lang="nl-NL" dirty="0"/>
              <a:t>ga naar de tab ‘Slidebuilder’, </a:t>
            </a:r>
            <a:br>
              <a:rPr lang="nl-NL" dirty="0"/>
            </a:br>
            <a:r>
              <a:rPr lang="nl-NL" dirty="0"/>
              <a:t>klik op ‘Afbeeldingen’, selecteer de gewenste afbeelding </a:t>
            </a:r>
            <a:br>
              <a:rPr lang="nl-NL" dirty="0"/>
            </a:br>
            <a:r>
              <a:rPr lang="nl-NL" dirty="0"/>
              <a:t>en klik op ‘Invoegen’.</a:t>
            </a:r>
          </a:p>
          <a:p>
            <a:endParaRPr lang="nl-NL" dirty="0"/>
          </a:p>
        </p:txBody>
      </p:sp>
      <p:sp>
        <p:nvSpPr>
          <p:cNvPr id="20" name="Tijdelijke aanduiding voor afbeelding 13">
            <a:extLst>
              <a:ext uri="{FF2B5EF4-FFF2-40B4-BE49-F238E27FC236}">
                <a16:creationId xmlns:a16="http://schemas.microsoft.com/office/drawing/2014/main" id="{1C669AA7-6B3D-41C7-8DA6-22AA2DA2C530}"/>
              </a:ext>
            </a:extLst>
          </p:cNvPr>
          <p:cNvSpPr>
            <a:spLocks noGrp="1"/>
          </p:cNvSpPr>
          <p:nvPr>
            <p:ph type="pic" sz="quarter" idx="23" hasCustomPrompt="1"/>
          </p:nvPr>
        </p:nvSpPr>
        <p:spPr>
          <a:xfrm>
            <a:off x="7390809" y="3446233"/>
            <a:ext cx="1150744" cy="1020743"/>
          </a:xfrm>
          <a:prstGeom prst="rect">
            <a:avLst/>
          </a:prstGeom>
          <a:noFill/>
        </p:spPr>
        <p:txBody>
          <a:bodyPr wrap="square" bIns="0" anchor="ctr" anchorCtr="0">
            <a:noAutofit/>
          </a:bodyPr>
          <a:lstStyle>
            <a:lvl1pPr marL="0" indent="0" algn="ctr">
              <a:lnSpc>
                <a:spcPct val="100000"/>
              </a:lnSpc>
              <a:spcBef>
                <a:spcPts val="0"/>
              </a:spcBef>
              <a:buNone/>
              <a:defRPr sz="825">
                <a:solidFill>
                  <a:schemeClr val="bg1">
                    <a:lumMod val="50000"/>
                  </a:schemeClr>
                </a:solidFill>
              </a:defRPr>
            </a:lvl1pPr>
          </a:lstStyle>
          <a:p>
            <a:r>
              <a:rPr lang="nl-NL" dirty="0"/>
              <a:t>Selecteer dit kader, </a:t>
            </a:r>
            <a:br>
              <a:rPr lang="nl-NL" dirty="0"/>
            </a:br>
            <a:r>
              <a:rPr lang="nl-NL" dirty="0"/>
              <a:t>ga naar de tab ‘Slidebuilder’, </a:t>
            </a:r>
            <a:br>
              <a:rPr lang="nl-NL" dirty="0"/>
            </a:br>
            <a:r>
              <a:rPr lang="nl-NL" dirty="0"/>
              <a:t>klik op ‘Afbeeldingen’, selecteer de gewenste afbeelding </a:t>
            </a:r>
            <a:br>
              <a:rPr lang="nl-NL" dirty="0"/>
            </a:br>
            <a:r>
              <a:rPr lang="nl-NL" dirty="0"/>
              <a:t>en klik op ‘Invoegen’.</a:t>
            </a:r>
          </a:p>
        </p:txBody>
      </p:sp>
    </p:spTree>
    <p:extLst>
      <p:ext uri="{BB962C8B-B14F-4D97-AF65-F5344CB8AC3E}">
        <p14:creationId xmlns:p14="http://schemas.microsoft.com/office/powerpoint/2010/main" val="803922377"/>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withEffect">
                                  <p:stCondLst>
                                    <p:cond delay="100"/>
                                  </p:stCondLst>
                                  <p:childTnLst>
                                    <p:set>
                                      <p:cBhvr>
                                        <p:cTn id="6" dur="1" fill="hold">
                                          <p:stCondLst>
                                            <p:cond delay="0"/>
                                          </p:stCondLst>
                                        </p:cTn>
                                        <p:tgtEl>
                                          <p:spTgt spid="15"/>
                                        </p:tgtEl>
                                        <p:attrNameLst>
                                          <p:attrName>style.visibility</p:attrName>
                                        </p:attrNameLst>
                                      </p:cBhvr>
                                      <p:to>
                                        <p:strVal val="visible"/>
                                      </p:to>
                                    </p:set>
                                    <p:anim calcmode="lin" valueType="num">
                                      <p:cBhvr additive="base">
                                        <p:cTn id="7" dur="750" fill="hold"/>
                                        <p:tgtEl>
                                          <p:spTgt spid="15"/>
                                        </p:tgtEl>
                                        <p:attrNameLst>
                                          <p:attrName>ppt_x</p:attrName>
                                        </p:attrNameLst>
                                      </p:cBhvr>
                                      <p:tavLst>
                                        <p:tav tm="0">
                                          <p:val>
                                            <p:strVal val="#ppt_x"/>
                                          </p:val>
                                        </p:tav>
                                        <p:tav tm="100000">
                                          <p:val>
                                            <p:strVal val="#ppt_x"/>
                                          </p:val>
                                        </p:tav>
                                      </p:tavLst>
                                    </p:anim>
                                    <p:anim calcmode="lin" valueType="num">
                                      <p:cBhvr additive="base">
                                        <p:cTn id="8" dur="750" fill="hold"/>
                                        <p:tgtEl>
                                          <p:spTgt spid="15"/>
                                        </p:tgtEl>
                                        <p:attrNameLst>
                                          <p:attrName>ppt_y</p:attrName>
                                        </p:attrNameLst>
                                      </p:cBhvr>
                                      <p:tavLst>
                                        <p:tav tm="0">
                                          <p:val>
                                            <p:strVal val="1+#ppt_h/2"/>
                                          </p:val>
                                        </p:tav>
                                        <p:tav tm="100000">
                                          <p:val>
                                            <p:strVal val="#ppt_y"/>
                                          </p:val>
                                        </p:tav>
                                      </p:tavLst>
                                    </p:anim>
                                  </p:childTnLst>
                                </p:cTn>
                              </p:par>
                              <p:par>
                                <p:cTn id="9" presetID="2" presetClass="entr" presetSubtype="4" decel="100000" fill="hold" grpId="0" nodeType="withEffect">
                                  <p:stCondLst>
                                    <p:cond delay="100"/>
                                  </p:stCondLst>
                                  <p:childTnLst>
                                    <p:set>
                                      <p:cBhvr>
                                        <p:cTn id="10" dur="1" fill="hold">
                                          <p:stCondLst>
                                            <p:cond delay="0"/>
                                          </p:stCondLst>
                                        </p:cTn>
                                        <p:tgtEl>
                                          <p:spTgt spid="16"/>
                                        </p:tgtEl>
                                        <p:attrNameLst>
                                          <p:attrName>style.visibility</p:attrName>
                                        </p:attrNameLst>
                                      </p:cBhvr>
                                      <p:to>
                                        <p:strVal val="visible"/>
                                      </p:to>
                                    </p:set>
                                    <p:anim calcmode="lin" valueType="num">
                                      <p:cBhvr additive="base">
                                        <p:cTn id="11" dur="750" fill="hold"/>
                                        <p:tgtEl>
                                          <p:spTgt spid="16"/>
                                        </p:tgtEl>
                                        <p:attrNameLst>
                                          <p:attrName>ppt_x</p:attrName>
                                        </p:attrNameLst>
                                      </p:cBhvr>
                                      <p:tavLst>
                                        <p:tav tm="0">
                                          <p:val>
                                            <p:strVal val="#ppt_x"/>
                                          </p:val>
                                        </p:tav>
                                        <p:tav tm="100000">
                                          <p:val>
                                            <p:strVal val="#ppt_x"/>
                                          </p:val>
                                        </p:tav>
                                      </p:tavLst>
                                    </p:anim>
                                    <p:anim calcmode="lin" valueType="num">
                                      <p:cBhvr additive="base">
                                        <p:cTn id="12" dur="750" fill="hold"/>
                                        <p:tgtEl>
                                          <p:spTgt spid="16"/>
                                        </p:tgtEl>
                                        <p:attrNameLst>
                                          <p:attrName>ppt_y</p:attrName>
                                        </p:attrNameLst>
                                      </p:cBhvr>
                                      <p:tavLst>
                                        <p:tav tm="0">
                                          <p:val>
                                            <p:strVal val="1+#ppt_h/2"/>
                                          </p:val>
                                        </p:tav>
                                        <p:tav tm="100000">
                                          <p:val>
                                            <p:strVal val="#ppt_y"/>
                                          </p:val>
                                        </p:tav>
                                      </p:tavLst>
                                    </p:anim>
                                  </p:childTnLst>
                                </p:cTn>
                              </p:par>
                              <p:par>
                                <p:cTn id="13" presetID="2" presetClass="entr" presetSubtype="4" decel="100000" fill="hold" grpId="0" nodeType="withEffect">
                                  <p:stCondLst>
                                    <p:cond delay="200"/>
                                  </p:stCondLst>
                                  <p:childTnLst>
                                    <p:set>
                                      <p:cBhvr>
                                        <p:cTn id="14" dur="1" fill="hold">
                                          <p:stCondLst>
                                            <p:cond delay="0"/>
                                          </p:stCondLst>
                                        </p:cTn>
                                        <p:tgtEl>
                                          <p:spTgt spid="14"/>
                                        </p:tgtEl>
                                        <p:attrNameLst>
                                          <p:attrName>style.visibility</p:attrName>
                                        </p:attrNameLst>
                                      </p:cBhvr>
                                      <p:to>
                                        <p:strVal val="visible"/>
                                      </p:to>
                                    </p:set>
                                    <p:anim calcmode="lin" valueType="num">
                                      <p:cBhvr additive="base">
                                        <p:cTn id="15" dur="750" fill="hold"/>
                                        <p:tgtEl>
                                          <p:spTgt spid="14"/>
                                        </p:tgtEl>
                                        <p:attrNameLst>
                                          <p:attrName>ppt_x</p:attrName>
                                        </p:attrNameLst>
                                      </p:cBhvr>
                                      <p:tavLst>
                                        <p:tav tm="0">
                                          <p:val>
                                            <p:strVal val="#ppt_x"/>
                                          </p:val>
                                        </p:tav>
                                        <p:tav tm="100000">
                                          <p:val>
                                            <p:strVal val="#ppt_x"/>
                                          </p:val>
                                        </p:tav>
                                      </p:tavLst>
                                    </p:anim>
                                    <p:anim calcmode="lin" valueType="num">
                                      <p:cBhvr additive="base">
                                        <p:cTn id="16" dur="750" fill="hold"/>
                                        <p:tgtEl>
                                          <p:spTgt spid="14"/>
                                        </p:tgtEl>
                                        <p:attrNameLst>
                                          <p:attrName>ppt_y</p:attrName>
                                        </p:attrNameLst>
                                      </p:cBhvr>
                                      <p:tavLst>
                                        <p:tav tm="0">
                                          <p:val>
                                            <p:strVal val="1+#ppt_h/2"/>
                                          </p:val>
                                        </p:tav>
                                        <p:tav tm="100000">
                                          <p:val>
                                            <p:strVal val="#ppt_y"/>
                                          </p:val>
                                        </p:tav>
                                      </p:tavLst>
                                    </p:anim>
                                  </p:childTnLst>
                                </p:cTn>
                              </p:par>
                              <p:par>
                                <p:cTn id="17" presetID="2" presetClass="entr" presetSubtype="4" decel="100000" fill="hold" grpId="0" nodeType="withEffect">
                                  <p:stCondLst>
                                    <p:cond delay="200"/>
                                  </p:stCondLst>
                                  <p:childTnLst>
                                    <p:set>
                                      <p:cBhvr>
                                        <p:cTn id="18" dur="1" fill="hold">
                                          <p:stCondLst>
                                            <p:cond delay="0"/>
                                          </p:stCondLst>
                                        </p:cTn>
                                        <p:tgtEl>
                                          <p:spTgt spid="17"/>
                                        </p:tgtEl>
                                        <p:attrNameLst>
                                          <p:attrName>style.visibility</p:attrName>
                                        </p:attrNameLst>
                                      </p:cBhvr>
                                      <p:to>
                                        <p:strVal val="visible"/>
                                      </p:to>
                                    </p:set>
                                    <p:anim calcmode="lin" valueType="num">
                                      <p:cBhvr additive="base">
                                        <p:cTn id="19" dur="750" fill="hold"/>
                                        <p:tgtEl>
                                          <p:spTgt spid="17"/>
                                        </p:tgtEl>
                                        <p:attrNameLst>
                                          <p:attrName>ppt_x</p:attrName>
                                        </p:attrNameLst>
                                      </p:cBhvr>
                                      <p:tavLst>
                                        <p:tav tm="0">
                                          <p:val>
                                            <p:strVal val="#ppt_x"/>
                                          </p:val>
                                        </p:tav>
                                        <p:tav tm="100000">
                                          <p:val>
                                            <p:strVal val="#ppt_x"/>
                                          </p:val>
                                        </p:tav>
                                      </p:tavLst>
                                    </p:anim>
                                    <p:anim calcmode="lin" valueType="num">
                                      <p:cBhvr additive="base">
                                        <p:cTn id="20" dur="750" fill="hold"/>
                                        <p:tgtEl>
                                          <p:spTgt spid="17"/>
                                        </p:tgtEl>
                                        <p:attrNameLst>
                                          <p:attrName>ppt_y</p:attrName>
                                        </p:attrNameLst>
                                      </p:cBhvr>
                                      <p:tavLst>
                                        <p:tav tm="0">
                                          <p:val>
                                            <p:strVal val="1+#ppt_h/2"/>
                                          </p:val>
                                        </p:tav>
                                        <p:tav tm="100000">
                                          <p:val>
                                            <p:strVal val="#ppt_y"/>
                                          </p:val>
                                        </p:tav>
                                      </p:tavLst>
                                    </p:anim>
                                  </p:childTnLst>
                                </p:cTn>
                              </p:par>
                              <p:par>
                                <p:cTn id="21" presetID="2" presetClass="entr" presetSubtype="4" decel="100000" fill="hold" grpId="0" nodeType="withEffect">
                                  <p:stCondLst>
                                    <p:cond delay="300"/>
                                  </p:stCondLst>
                                  <p:childTnLst>
                                    <p:set>
                                      <p:cBhvr>
                                        <p:cTn id="22" dur="1" fill="hold">
                                          <p:stCondLst>
                                            <p:cond delay="0"/>
                                          </p:stCondLst>
                                        </p:cTn>
                                        <p:tgtEl>
                                          <p:spTgt spid="13"/>
                                        </p:tgtEl>
                                        <p:attrNameLst>
                                          <p:attrName>style.visibility</p:attrName>
                                        </p:attrNameLst>
                                      </p:cBhvr>
                                      <p:to>
                                        <p:strVal val="visible"/>
                                      </p:to>
                                    </p:set>
                                    <p:anim calcmode="lin" valueType="num">
                                      <p:cBhvr additive="base">
                                        <p:cTn id="23" dur="750" fill="hold"/>
                                        <p:tgtEl>
                                          <p:spTgt spid="13"/>
                                        </p:tgtEl>
                                        <p:attrNameLst>
                                          <p:attrName>ppt_x</p:attrName>
                                        </p:attrNameLst>
                                      </p:cBhvr>
                                      <p:tavLst>
                                        <p:tav tm="0">
                                          <p:val>
                                            <p:strVal val="#ppt_x"/>
                                          </p:val>
                                        </p:tav>
                                        <p:tav tm="100000">
                                          <p:val>
                                            <p:strVal val="#ppt_x"/>
                                          </p:val>
                                        </p:tav>
                                      </p:tavLst>
                                    </p:anim>
                                    <p:anim calcmode="lin" valueType="num">
                                      <p:cBhvr additive="base">
                                        <p:cTn id="24" dur="750" fill="hold"/>
                                        <p:tgtEl>
                                          <p:spTgt spid="13"/>
                                        </p:tgtEl>
                                        <p:attrNameLst>
                                          <p:attrName>ppt_y</p:attrName>
                                        </p:attrNameLst>
                                      </p:cBhvr>
                                      <p:tavLst>
                                        <p:tav tm="0">
                                          <p:val>
                                            <p:strVal val="1+#ppt_h/2"/>
                                          </p:val>
                                        </p:tav>
                                        <p:tav tm="100000">
                                          <p:val>
                                            <p:strVal val="#ppt_y"/>
                                          </p:val>
                                        </p:tav>
                                      </p:tavLst>
                                    </p:anim>
                                  </p:childTnLst>
                                </p:cTn>
                              </p:par>
                              <p:par>
                                <p:cTn id="25" presetID="2" presetClass="entr" presetSubtype="4" decel="100000" fill="hold" grpId="0" nodeType="withEffect">
                                  <p:stCondLst>
                                    <p:cond delay="300"/>
                                  </p:stCondLst>
                                  <p:childTnLst>
                                    <p:set>
                                      <p:cBhvr>
                                        <p:cTn id="26" dur="1" fill="hold">
                                          <p:stCondLst>
                                            <p:cond delay="0"/>
                                          </p:stCondLst>
                                        </p:cTn>
                                        <p:tgtEl>
                                          <p:spTgt spid="18"/>
                                        </p:tgtEl>
                                        <p:attrNameLst>
                                          <p:attrName>style.visibility</p:attrName>
                                        </p:attrNameLst>
                                      </p:cBhvr>
                                      <p:to>
                                        <p:strVal val="visible"/>
                                      </p:to>
                                    </p:set>
                                    <p:anim calcmode="lin" valueType="num">
                                      <p:cBhvr additive="base">
                                        <p:cTn id="27" dur="750" fill="hold"/>
                                        <p:tgtEl>
                                          <p:spTgt spid="18"/>
                                        </p:tgtEl>
                                        <p:attrNameLst>
                                          <p:attrName>ppt_x</p:attrName>
                                        </p:attrNameLst>
                                      </p:cBhvr>
                                      <p:tavLst>
                                        <p:tav tm="0">
                                          <p:val>
                                            <p:strVal val="#ppt_x"/>
                                          </p:val>
                                        </p:tav>
                                        <p:tav tm="100000">
                                          <p:val>
                                            <p:strVal val="#ppt_x"/>
                                          </p:val>
                                        </p:tav>
                                      </p:tavLst>
                                    </p:anim>
                                    <p:anim calcmode="lin" valueType="num">
                                      <p:cBhvr additive="base">
                                        <p:cTn id="28" dur="750" fill="hold"/>
                                        <p:tgtEl>
                                          <p:spTgt spid="18"/>
                                        </p:tgtEl>
                                        <p:attrNameLst>
                                          <p:attrName>ppt_y</p:attrName>
                                        </p:attrNameLst>
                                      </p:cBhvr>
                                      <p:tavLst>
                                        <p:tav tm="0">
                                          <p:val>
                                            <p:strVal val="1+#ppt_h/2"/>
                                          </p:val>
                                        </p:tav>
                                        <p:tav tm="100000">
                                          <p:val>
                                            <p:strVal val="#ppt_y"/>
                                          </p:val>
                                        </p:tav>
                                      </p:tavLst>
                                    </p:anim>
                                  </p:childTnLst>
                                </p:cTn>
                              </p:par>
                              <p:par>
                                <p:cTn id="29" presetID="2" presetClass="entr" presetSubtype="4" decel="100000" fill="hold" grpId="0" nodeType="withEffect">
                                  <p:stCondLst>
                                    <p:cond delay="400"/>
                                  </p:stCondLst>
                                  <p:childTnLst>
                                    <p:set>
                                      <p:cBhvr>
                                        <p:cTn id="30" dur="1" fill="hold">
                                          <p:stCondLst>
                                            <p:cond delay="0"/>
                                          </p:stCondLst>
                                        </p:cTn>
                                        <p:tgtEl>
                                          <p:spTgt spid="12"/>
                                        </p:tgtEl>
                                        <p:attrNameLst>
                                          <p:attrName>style.visibility</p:attrName>
                                        </p:attrNameLst>
                                      </p:cBhvr>
                                      <p:to>
                                        <p:strVal val="visible"/>
                                      </p:to>
                                    </p:set>
                                    <p:anim calcmode="lin" valueType="num">
                                      <p:cBhvr additive="base">
                                        <p:cTn id="31" dur="750" fill="hold"/>
                                        <p:tgtEl>
                                          <p:spTgt spid="12"/>
                                        </p:tgtEl>
                                        <p:attrNameLst>
                                          <p:attrName>ppt_x</p:attrName>
                                        </p:attrNameLst>
                                      </p:cBhvr>
                                      <p:tavLst>
                                        <p:tav tm="0">
                                          <p:val>
                                            <p:strVal val="#ppt_x"/>
                                          </p:val>
                                        </p:tav>
                                        <p:tav tm="100000">
                                          <p:val>
                                            <p:strVal val="#ppt_x"/>
                                          </p:val>
                                        </p:tav>
                                      </p:tavLst>
                                    </p:anim>
                                    <p:anim calcmode="lin" valueType="num">
                                      <p:cBhvr additive="base">
                                        <p:cTn id="32" dur="750" fill="hold"/>
                                        <p:tgtEl>
                                          <p:spTgt spid="12"/>
                                        </p:tgtEl>
                                        <p:attrNameLst>
                                          <p:attrName>ppt_y</p:attrName>
                                        </p:attrNameLst>
                                      </p:cBhvr>
                                      <p:tavLst>
                                        <p:tav tm="0">
                                          <p:val>
                                            <p:strVal val="1+#ppt_h/2"/>
                                          </p:val>
                                        </p:tav>
                                        <p:tav tm="100000">
                                          <p:val>
                                            <p:strVal val="#ppt_y"/>
                                          </p:val>
                                        </p:tav>
                                      </p:tavLst>
                                    </p:anim>
                                  </p:childTnLst>
                                </p:cTn>
                              </p:par>
                              <p:par>
                                <p:cTn id="33" presetID="2" presetClass="entr" presetSubtype="4" decel="100000" fill="hold" grpId="0" nodeType="withEffect">
                                  <p:stCondLst>
                                    <p:cond delay="400"/>
                                  </p:stCondLst>
                                  <p:childTnLst>
                                    <p:set>
                                      <p:cBhvr>
                                        <p:cTn id="34" dur="1" fill="hold">
                                          <p:stCondLst>
                                            <p:cond delay="0"/>
                                          </p:stCondLst>
                                        </p:cTn>
                                        <p:tgtEl>
                                          <p:spTgt spid="19"/>
                                        </p:tgtEl>
                                        <p:attrNameLst>
                                          <p:attrName>style.visibility</p:attrName>
                                        </p:attrNameLst>
                                      </p:cBhvr>
                                      <p:to>
                                        <p:strVal val="visible"/>
                                      </p:to>
                                    </p:set>
                                    <p:anim calcmode="lin" valueType="num">
                                      <p:cBhvr additive="base">
                                        <p:cTn id="35" dur="750" fill="hold"/>
                                        <p:tgtEl>
                                          <p:spTgt spid="19"/>
                                        </p:tgtEl>
                                        <p:attrNameLst>
                                          <p:attrName>ppt_x</p:attrName>
                                        </p:attrNameLst>
                                      </p:cBhvr>
                                      <p:tavLst>
                                        <p:tav tm="0">
                                          <p:val>
                                            <p:strVal val="#ppt_x"/>
                                          </p:val>
                                        </p:tav>
                                        <p:tav tm="100000">
                                          <p:val>
                                            <p:strVal val="#ppt_x"/>
                                          </p:val>
                                        </p:tav>
                                      </p:tavLst>
                                    </p:anim>
                                    <p:anim calcmode="lin" valueType="num">
                                      <p:cBhvr additive="base">
                                        <p:cTn id="36" dur="750" fill="hold"/>
                                        <p:tgtEl>
                                          <p:spTgt spid="19"/>
                                        </p:tgtEl>
                                        <p:attrNameLst>
                                          <p:attrName>ppt_y</p:attrName>
                                        </p:attrNameLst>
                                      </p:cBhvr>
                                      <p:tavLst>
                                        <p:tav tm="0">
                                          <p:val>
                                            <p:strVal val="1+#ppt_h/2"/>
                                          </p:val>
                                        </p:tav>
                                        <p:tav tm="100000">
                                          <p:val>
                                            <p:strVal val="#ppt_y"/>
                                          </p:val>
                                        </p:tav>
                                      </p:tavLst>
                                    </p:anim>
                                  </p:childTnLst>
                                </p:cTn>
                              </p:par>
                              <p:par>
                                <p:cTn id="37" presetID="2" presetClass="entr" presetSubtype="4" decel="100000" fill="hold" grpId="0" nodeType="withEffect">
                                  <p:stCondLst>
                                    <p:cond delay="500"/>
                                  </p:stCondLst>
                                  <p:childTnLst>
                                    <p:set>
                                      <p:cBhvr>
                                        <p:cTn id="38" dur="1" fill="hold">
                                          <p:stCondLst>
                                            <p:cond delay="0"/>
                                          </p:stCondLst>
                                        </p:cTn>
                                        <p:tgtEl>
                                          <p:spTgt spid="9"/>
                                        </p:tgtEl>
                                        <p:attrNameLst>
                                          <p:attrName>style.visibility</p:attrName>
                                        </p:attrNameLst>
                                      </p:cBhvr>
                                      <p:to>
                                        <p:strVal val="visible"/>
                                      </p:to>
                                    </p:set>
                                    <p:anim calcmode="lin" valueType="num">
                                      <p:cBhvr additive="base">
                                        <p:cTn id="39" dur="750" fill="hold"/>
                                        <p:tgtEl>
                                          <p:spTgt spid="9"/>
                                        </p:tgtEl>
                                        <p:attrNameLst>
                                          <p:attrName>ppt_x</p:attrName>
                                        </p:attrNameLst>
                                      </p:cBhvr>
                                      <p:tavLst>
                                        <p:tav tm="0">
                                          <p:val>
                                            <p:strVal val="#ppt_x"/>
                                          </p:val>
                                        </p:tav>
                                        <p:tav tm="100000">
                                          <p:val>
                                            <p:strVal val="#ppt_x"/>
                                          </p:val>
                                        </p:tav>
                                      </p:tavLst>
                                    </p:anim>
                                    <p:anim calcmode="lin" valueType="num">
                                      <p:cBhvr additive="base">
                                        <p:cTn id="40" dur="750" fill="hold"/>
                                        <p:tgtEl>
                                          <p:spTgt spid="9"/>
                                        </p:tgtEl>
                                        <p:attrNameLst>
                                          <p:attrName>ppt_y</p:attrName>
                                        </p:attrNameLst>
                                      </p:cBhvr>
                                      <p:tavLst>
                                        <p:tav tm="0">
                                          <p:val>
                                            <p:strVal val="1+#ppt_h/2"/>
                                          </p:val>
                                        </p:tav>
                                        <p:tav tm="100000">
                                          <p:val>
                                            <p:strVal val="#ppt_y"/>
                                          </p:val>
                                        </p:tav>
                                      </p:tavLst>
                                    </p:anim>
                                  </p:childTnLst>
                                </p:cTn>
                              </p:par>
                              <p:par>
                                <p:cTn id="41" presetID="2" presetClass="entr" presetSubtype="4" decel="100000" fill="hold" grpId="0" nodeType="withEffect">
                                  <p:stCondLst>
                                    <p:cond delay="500"/>
                                  </p:stCondLst>
                                  <p:childTnLst>
                                    <p:set>
                                      <p:cBhvr>
                                        <p:cTn id="42" dur="1" fill="hold">
                                          <p:stCondLst>
                                            <p:cond delay="0"/>
                                          </p:stCondLst>
                                        </p:cTn>
                                        <p:tgtEl>
                                          <p:spTgt spid="20"/>
                                        </p:tgtEl>
                                        <p:attrNameLst>
                                          <p:attrName>style.visibility</p:attrName>
                                        </p:attrNameLst>
                                      </p:cBhvr>
                                      <p:to>
                                        <p:strVal val="visible"/>
                                      </p:to>
                                    </p:set>
                                    <p:anim calcmode="lin" valueType="num">
                                      <p:cBhvr additive="base">
                                        <p:cTn id="43" dur="750" fill="hold"/>
                                        <p:tgtEl>
                                          <p:spTgt spid="20"/>
                                        </p:tgtEl>
                                        <p:attrNameLst>
                                          <p:attrName>ppt_x</p:attrName>
                                        </p:attrNameLst>
                                      </p:cBhvr>
                                      <p:tavLst>
                                        <p:tav tm="0">
                                          <p:val>
                                            <p:strVal val="#ppt_x"/>
                                          </p:val>
                                        </p:tav>
                                        <p:tav tm="100000">
                                          <p:val>
                                            <p:strVal val="#ppt_x"/>
                                          </p:val>
                                        </p:tav>
                                      </p:tavLst>
                                    </p:anim>
                                    <p:anim calcmode="lin" valueType="num">
                                      <p:cBhvr additive="base">
                                        <p:cTn id="44" dur="750" fill="hold"/>
                                        <p:tgtEl>
                                          <p:spTgt spid="2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tmplLst>
          <p:tmpl>
            <p:tnLst>
              <p:par>
                <p:cTn presetID="2" presetClass="entr" presetSubtype="4" decel="100000" fill="hold" nodeType="withEffect">
                  <p:stCondLst>
                    <p:cond delay="500"/>
                  </p:stCondLst>
                  <p:childTnLst>
                    <p:set>
                      <p:cBhvr>
                        <p:cTn dur="1" fill="hold">
                          <p:stCondLst>
                            <p:cond delay="0"/>
                          </p:stCondLst>
                        </p:cTn>
                        <p:tgtEl>
                          <p:spTgt spid="9"/>
                        </p:tgtEl>
                        <p:attrNameLst>
                          <p:attrName>style.visibility</p:attrName>
                        </p:attrNameLst>
                      </p:cBhvr>
                      <p:to>
                        <p:strVal val="visible"/>
                      </p:to>
                    </p:set>
                    <p:anim calcmode="lin" valueType="num">
                      <p:cBhvr additive="base">
                        <p:cTn dur="750" fill="hold"/>
                        <p:tgtEl>
                          <p:spTgt spid="9"/>
                        </p:tgtEl>
                        <p:attrNameLst>
                          <p:attrName>ppt_x</p:attrName>
                        </p:attrNameLst>
                      </p:cBhvr>
                      <p:tavLst>
                        <p:tav tm="0">
                          <p:val>
                            <p:strVal val="#ppt_x"/>
                          </p:val>
                        </p:tav>
                        <p:tav tm="100000">
                          <p:val>
                            <p:strVal val="#ppt_x"/>
                          </p:val>
                        </p:tav>
                      </p:tavLst>
                    </p:anim>
                    <p:anim calcmode="lin" valueType="num">
                      <p:cBhvr additive="base">
                        <p:cTn dur="750" fill="hold"/>
                        <p:tgtEl>
                          <p:spTgt spid="9"/>
                        </p:tgtEl>
                        <p:attrNameLst>
                          <p:attrName>ppt_y</p:attrName>
                        </p:attrNameLst>
                      </p:cBhvr>
                      <p:tavLst>
                        <p:tav tm="0">
                          <p:val>
                            <p:strVal val="1+#ppt_h/2"/>
                          </p:val>
                        </p:tav>
                        <p:tav tm="100000">
                          <p:val>
                            <p:strVal val="#ppt_y"/>
                          </p:val>
                        </p:tav>
                      </p:tavLst>
                    </p:anim>
                  </p:childTnLst>
                </p:cTn>
              </p:par>
            </p:tnLst>
          </p:tmpl>
        </p:tmplLst>
      </p:bldP>
      <p:bldP spid="12" grpId="0" animBg="1">
        <p:tmplLst>
          <p:tmpl>
            <p:tnLst>
              <p:par>
                <p:cTn presetID="2" presetClass="entr" presetSubtype="4" decel="100000" fill="hold" nodeType="withEffect">
                  <p:stCondLst>
                    <p:cond delay="400"/>
                  </p:stCondLst>
                  <p:childTnLst>
                    <p:set>
                      <p:cBhvr>
                        <p:cTn dur="1" fill="hold">
                          <p:stCondLst>
                            <p:cond delay="0"/>
                          </p:stCondLst>
                        </p:cTn>
                        <p:tgtEl>
                          <p:spTgt spid="12"/>
                        </p:tgtEl>
                        <p:attrNameLst>
                          <p:attrName>style.visibility</p:attrName>
                        </p:attrNameLst>
                      </p:cBhvr>
                      <p:to>
                        <p:strVal val="visible"/>
                      </p:to>
                    </p:set>
                    <p:anim calcmode="lin" valueType="num">
                      <p:cBhvr additive="base">
                        <p:cTn dur="750" fill="hold"/>
                        <p:tgtEl>
                          <p:spTgt spid="12"/>
                        </p:tgtEl>
                        <p:attrNameLst>
                          <p:attrName>ppt_x</p:attrName>
                        </p:attrNameLst>
                      </p:cBhvr>
                      <p:tavLst>
                        <p:tav tm="0">
                          <p:val>
                            <p:strVal val="#ppt_x"/>
                          </p:val>
                        </p:tav>
                        <p:tav tm="100000">
                          <p:val>
                            <p:strVal val="#ppt_x"/>
                          </p:val>
                        </p:tav>
                      </p:tavLst>
                    </p:anim>
                    <p:anim calcmode="lin" valueType="num">
                      <p:cBhvr additive="base">
                        <p:cTn dur="750" fill="hold"/>
                        <p:tgtEl>
                          <p:spTgt spid="12"/>
                        </p:tgtEl>
                        <p:attrNameLst>
                          <p:attrName>ppt_y</p:attrName>
                        </p:attrNameLst>
                      </p:cBhvr>
                      <p:tavLst>
                        <p:tav tm="0">
                          <p:val>
                            <p:strVal val="1+#ppt_h/2"/>
                          </p:val>
                        </p:tav>
                        <p:tav tm="100000">
                          <p:val>
                            <p:strVal val="#ppt_y"/>
                          </p:val>
                        </p:tav>
                      </p:tavLst>
                    </p:anim>
                  </p:childTnLst>
                </p:cTn>
              </p:par>
            </p:tnLst>
          </p:tmpl>
        </p:tmplLst>
      </p:bldP>
      <p:bldP spid="13" grpId="0" animBg="1">
        <p:tmplLst>
          <p:tmpl>
            <p:tnLst>
              <p:par>
                <p:cTn presetID="2" presetClass="entr" presetSubtype="4" decel="100000" fill="hold" nodeType="withEffect">
                  <p:stCondLst>
                    <p:cond delay="300"/>
                  </p:stCondLst>
                  <p:childTnLst>
                    <p:set>
                      <p:cBhvr>
                        <p:cTn dur="1" fill="hold">
                          <p:stCondLst>
                            <p:cond delay="0"/>
                          </p:stCondLst>
                        </p:cTn>
                        <p:tgtEl>
                          <p:spTgt spid="13"/>
                        </p:tgtEl>
                        <p:attrNameLst>
                          <p:attrName>style.visibility</p:attrName>
                        </p:attrNameLst>
                      </p:cBhvr>
                      <p:to>
                        <p:strVal val="visible"/>
                      </p:to>
                    </p:set>
                    <p:anim calcmode="lin" valueType="num">
                      <p:cBhvr additive="base">
                        <p:cTn dur="750" fill="hold"/>
                        <p:tgtEl>
                          <p:spTgt spid="13"/>
                        </p:tgtEl>
                        <p:attrNameLst>
                          <p:attrName>ppt_x</p:attrName>
                        </p:attrNameLst>
                      </p:cBhvr>
                      <p:tavLst>
                        <p:tav tm="0">
                          <p:val>
                            <p:strVal val="#ppt_x"/>
                          </p:val>
                        </p:tav>
                        <p:tav tm="100000">
                          <p:val>
                            <p:strVal val="#ppt_x"/>
                          </p:val>
                        </p:tav>
                      </p:tavLst>
                    </p:anim>
                    <p:anim calcmode="lin" valueType="num">
                      <p:cBhvr additive="base">
                        <p:cTn dur="750" fill="hold"/>
                        <p:tgtEl>
                          <p:spTgt spid="13"/>
                        </p:tgtEl>
                        <p:attrNameLst>
                          <p:attrName>ppt_y</p:attrName>
                        </p:attrNameLst>
                      </p:cBhvr>
                      <p:tavLst>
                        <p:tav tm="0">
                          <p:val>
                            <p:strVal val="1+#ppt_h/2"/>
                          </p:val>
                        </p:tav>
                        <p:tav tm="100000">
                          <p:val>
                            <p:strVal val="#ppt_y"/>
                          </p:val>
                        </p:tav>
                      </p:tavLst>
                    </p:anim>
                  </p:childTnLst>
                </p:cTn>
              </p:par>
            </p:tnLst>
          </p:tmpl>
        </p:tmplLst>
      </p:bldP>
      <p:bldP spid="14" grpId="0" animBg="1">
        <p:tmplLst>
          <p:tmpl>
            <p:tnLst>
              <p:par>
                <p:cTn presetID="2" presetClass="entr" presetSubtype="4" decel="100000" fill="hold" nodeType="withEffect">
                  <p:stCondLst>
                    <p:cond delay="200"/>
                  </p:stCondLst>
                  <p:childTnLst>
                    <p:set>
                      <p:cBhvr>
                        <p:cTn dur="1" fill="hold">
                          <p:stCondLst>
                            <p:cond delay="0"/>
                          </p:stCondLst>
                        </p:cTn>
                        <p:tgtEl>
                          <p:spTgt spid="14"/>
                        </p:tgtEl>
                        <p:attrNameLst>
                          <p:attrName>style.visibility</p:attrName>
                        </p:attrNameLst>
                      </p:cBhvr>
                      <p:to>
                        <p:strVal val="visible"/>
                      </p:to>
                    </p:set>
                    <p:anim calcmode="lin" valueType="num">
                      <p:cBhvr additive="base">
                        <p:cTn dur="750" fill="hold"/>
                        <p:tgtEl>
                          <p:spTgt spid="14"/>
                        </p:tgtEl>
                        <p:attrNameLst>
                          <p:attrName>ppt_x</p:attrName>
                        </p:attrNameLst>
                      </p:cBhvr>
                      <p:tavLst>
                        <p:tav tm="0">
                          <p:val>
                            <p:strVal val="#ppt_x"/>
                          </p:val>
                        </p:tav>
                        <p:tav tm="100000">
                          <p:val>
                            <p:strVal val="#ppt_x"/>
                          </p:val>
                        </p:tav>
                      </p:tavLst>
                    </p:anim>
                    <p:anim calcmode="lin" valueType="num">
                      <p:cBhvr additive="base">
                        <p:cTn dur="750" fill="hold"/>
                        <p:tgtEl>
                          <p:spTgt spid="14"/>
                        </p:tgtEl>
                        <p:attrNameLst>
                          <p:attrName>ppt_y</p:attrName>
                        </p:attrNameLst>
                      </p:cBhvr>
                      <p:tavLst>
                        <p:tav tm="0">
                          <p:val>
                            <p:strVal val="1+#ppt_h/2"/>
                          </p:val>
                        </p:tav>
                        <p:tav tm="100000">
                          <p:val>
                            <p:strVal val="#ppt_y"/>
                          </p:val>
                        </p:tav>
                      </p:tavLst>
                    </p:anim>
                  </p:childTnLst>
                </p:cTn>
              </p:par>
            </p:tnLst>
          </p:tmpl>
        </p:tmplLst>
      </p:bldP>
      <p:bldP spid="15" grpId="0" animBg="1">
        <p:tmplLst>
          <p:tmpl>
            <p:tnLst>
              <p:par>
                <p:cTn presetID="2" presetClass="entr" presetSubtype="4" decel="100000" fill="hold" nodeType="withEffect">
                  <p:stCondLst>
                    <p:cond delay="100"/>
                  </p:stCondLst>
                  <p:childTnLst>
                    <p:set>
                      <p:cBhvr>
                        <p:cTn dur="1" fill="hold">
                          <p:stCondLst>
                            <p:cond delay="0"/>
                          </p:stCondLst>
                        </p:cTn>
                        <p:tgtEl>
                          <p:spTgt spid="15"/>
                        </p:tgtEl>
                        <p:attrNameLst>
                          <p:attrName>style.visibility</p:attrName>
                        </p:attrNameLst>
                      </p:cBhvr>
                      <p:to>
                        <p:strVal val="visible"/>
                      </p:to>
                    </p:set>
                    <p:anim calcmode="lin" valueType="num">
                      <p:cBhvr additive="base">
                        <p:cTn dur="750" fill="hold"/>
                        <p:tgtEl>
                          <p:spTgt spid="15"/>
                        </p:tgtEl>
                        <p:attrNameLst>
                          <p:attrName>ppt_x</p:attrName>
                        </p:attrNameLst>
                      </p:cBhvr>
                      <p:tavLst>
                        <p:tav tm="0">
                          <p:val>
                            <p:strVal val="#ppt_x"/>
                          </p:val>
                        </p:tav>
                        <p:tav tm="100000">
                          <p:val>
                            <p:strVal val="#ppt_x"/>
                          </p:val>
                        </p:tav>
                      </p:tavLst>
                    </p:anim>
                    <p:anim calcmode="lin" valueType="num">
                      <p:cBhvr additive="base">
                        <p:cTn dur="750" fill="hold"/>
                        <p:tgtEl>
                          <p:spTgt spid="15"/>
                        </p:tgtEl>
                        <p:attrNameLst>
                          <p:attrName>ppt_y</p:attrName>
                        </p:attrNameLst>
                      </p:cBhvr>
                      <p:tavLst>
                        <p:tav tm="0">
                          <p:val>
                            <p:strVal val="1+#ppt_h/2"/>
                          </p:val>
                        </p:tav>
                        <p:tav tm="100000">
                          <p:val>
                            <p:strVal val="#ppt_y"/>
                          </p:val>
                        </p:tav>
                      </p:tavLst>
                    </p:anim>
                  </p:childTnLst>
                </p:cTn>
              </p:par>
            </p:tnLst>
          </p:tmpl>
        </p:tmplLst>
      </p:bldP>
      <p:bldP spid="16" grpId="0"/>
      <p:bldP spid="17" grpId="0"/>
      <p:bldP spid="18" grpId="0"/>
      <p:bldP spid="19" grpId="0"/>
      <p:bldP spid="20" grpId="0"/>
    </p:bldLst>
  </p:timing>
  <p:extLst>
    <p:ext uri="{DCECCB84-F9BA-43D5-87BE-67443E8EF086}">
      <p15:sldGuideLst xmlns:p15="http://schemas.microsoft.com/office/powerpoint/2012/main"/>
    </p:ext>
  </p:extLst>
</p:sldLayout>
</file>

<file path=ppt/slideLayouts/slideLayout107.xml><?xml version="1.0" encoding="utf-8"?>
<p:sldLayout xmlns:a="http://schemas.openxmlformats.org/drawingml/2006/main" xmlns:r="http://schemas.openxmlformats.org/officeDocument/2006/relationships" xmlns:p="http://schemas.openxmlformats.org/presentationml/2006/main" preserve="1" userDrawn="1">
  <p:cSld name="Hoofdstuk">
    <p:bg>
      <p:bgPr>
        <a:solidFill>
          <a:schemeClr val="accent2"/>
        </a:solidFill>
        <a:effectLst/>
      </p:bgPr>
    </p:bg>
    <p:spTree>
      <p:nvGrpSpPr>
        <p:cNvPr id="1" name=""/>
        <p:cNvGrpSpPr/>
        <p:nvPr/>
      </p:nvGrpSpPr>
      <p:grpSpPr>
        <a:xfrm>
          <a:off x="0" y="0"/>
          <a:ext cx="0" cy="0"/>
          <a:chOff x="0" y="0"/>
          <a:chExt cx="0" cy="0"/>
        </a:xfrm>
      </p:grpSpPr>
      <p:sp>
        <p:nvSpPr>
          <p:cNvPr id="11" name="- INFO">
            <a:extLst>
              <a:ext uri="{FF2B5EF4-FFF2-40B4-BE49-F238E27FC236}">
                <a16:creationId xmlns:a16="http://schemas.microsoft.com/office/drawing/2014/main" id="{D5D548DA-264A-4D19-8A0A-B2288EC6661C}"/>
              </a:ext>
            </a:extLst>
          </p:cNvPr>
          <p:cNvSpPr txBox="1"/>
          <p:nvPr userDrawn="1"/>
        </p:nvSpPr>
        <p:spPr>
          <a:xfrm>
            <a:off x="9525" y="-259057"/>
            <a:ext cx="9134475" cy="148842"/>
          </a:xfrm>
          <a:prstGeom prst="rect">
            <a:avLst/>
          </a:prstGeom>
          <a:noFill/>
        </p:spPr>
        <p:txBody>
          <a:bodyPr wrap="square" lIns="0" tIns="0" rIns="0" bIns="0" rtlCol="0" anchor="ctr" anchorCtr="0">
            <a:noAutofit/>
          </a:bodyPr>
          <a:lstStyle/>
          <a:p>
            <a:pPr algn="l"/>
            <a:r>
              <a:rPr lang="nl-NL" sz="1050" b="1" cap="all" spc="0" baseline="0">
                <a:solidFill>
                  <a:sysClr val="windowText" lastClr="000000"/>
                </a:solidFill>
                <a:latin typeface="+mn-lt"/>
                <a:cs typeface="Calibri" panose="020F0502020204030204" pitchFamily="34" charset="0"/>
              </a:rPr>
              <a:t>hoofdstuk</a:t>
            </a:r>
            <a:endParaRPr lang="nl-NL" sz="1050" b="1" cap="all" spc="0" baseline="0" dirty="0">
              <a:solidFill>
                <a:sysClr val="windowText" lastClr="000000"/>
              </a:solidFill>
              <a:latin typeface="+mn-lt"/>
              <a:cs typeface="Calibri" panose="020F0502020204030204" pitchFamily="34" charset="0"/>
            </a:endParaRPr>
          </a:p>
        </p:txBody>
      </p:sp>
      <p:sp>
        <p:nvSpPr>
          <p:cNvPr id="8" name="titel">
            <a:extLst>
              <a:ext uri="{FF2B5EF4-FFF2-40B4-BE49-F238E27FC236}">
                <a16:creationId xmlns:a16="http://schemas.microsoft.com/office/drawing/2014/main" id="{4FCE8B7B-8D3B-466F-8956-5C1F4F50265C}"/>
              </a:ext>
            </a:extLst>
          </p:cNvPr>
          <p:cNvSpPr>
            <a:spLocks noGrp="1"/>
          </p:cNvSpPr>
          <p:nvPr>
            <p:ph type="title" hasCustomPrompt="1"/>
          </p:nvPr>
        </p:nvSpPr>
        <p:spPr>
          <a:xfrm>
            <a:off x="401241" y="1854743"/>
            <a:ext cx="8335565" cy="1084400"/>
          </a:xfrm>
        </p:spPr>
        <p:txBody>
          <a:bodyPr tIns="0" anchor="b" anchorCtr="0"/>
          <a:lstStyle>
            <a:lvl1pPr>
              <a:lnSpc>
                <a:spcPts val="4125"/>
              </a:lnSpc>
              <a:defRPr sz="4500">
                <a:solidFill>
                  <a:schemeClr val="bg1"/>
                </a:solidFill>
              </a:defRPr>
            </a:lvl1pPr>
          </a:lstStyle>
          <a:p>
            <a:r>
              <a:rPr lang="nl-NL"/>
              <a:t>Titel</a:t>
            </a:r>
            <a:br>
              <a:rPr lang="nl-NL"/>
            </a:br>
            <a:r>
              <a:rPr lang="nl-NL"/>
              <a:t>max. 2 regels</a:t>
            </a:r>
            <a:endParaRPr lang="nl-NL" dirty="0"/>
          </a:p>
        </p:txBody>
      </p:sp>
      <p:sp>
        <p:nvSpPr>
          <p:cNvPr id="10" name="tekst">
            <a:extLst>
              <a:ext uri="{FF2B5EF4-FFF2-40B4-BE49-F238E27FC236}">
                <a16:creationId xmlns:a16="http://schemas.microsoft.com/office/drawing/2014/main" id="{1666EADC-9024-4FF6-9D2D-3372EA71A6E1}"/>
              </a:ext>
            </a:extLst>
          </p:cNvPr>
          <p:cNvSpPr>
            <a:spLocks noGrp="1"/>
          </p:cNvSpPr>
          <p:nvPr>
            <p:ph type="body" sz="quarter" idx="13" hasCustomPrompt="1"/>
          </p:nvPr>
        </p:nvSpPr>
        <p:spPr>
          <a:xfrm>
            <a:off x="410767" y="2939143"/>
            <a:ext cx="8326040" cy="1784782"/>
          </a:xfrm>
        </p:spPr>
        <p:txBody>
          <a:bodyPr/>
          <a:lstStyle>
            <a:lvl1pPr marL="0" indent="0">
              <a:buNone/>
              <a:defRPr sz="1500" b="0">
                <a:solidFill>
                  <a:schemeClr val="bg1"/>
                </a:solidFill>
              </a:defRPr>
            </a:lvl1pPr>
            <a:lvl2pPr marL="0" indent="0">
              <a:buNone/>
              <a:defRPr sz="1500">
                <a:solidFill>
                  <a:schemeClr val="bg1"/>
                </a:solidFill>
              </a:defRPr>
            </a:lvl2pPr>
            <a:lvl3pPr>
              <a:defRPr sz="1500">
                <a:solidFill>
                  <a:schemeClr val="bg1"/>
                </a:solidFill>
              </a:defRPr>
            </a:lvl3pPr>
            <a:lvl4pPr>
              <a:defRPr sz="1500">
                <a:solidFill>
                  <a:schemeClr val="bg1"/>
                </a:solidFill>
              </a:defRPr>
            </a:lvl4pPr>
            <a:lvl5pPr>
              <a:defRPr sz="1500" b="0">
                <a:solidFill>
                  <a:schemeClr val="bg1"/>
                </a:solidFill>
              </a:defRPr>
            </a:lvl5pPr>
            <a:lvl6pPr>
              <a:defRPr sz="1500">
                <a:solidFill>
                  <a:schemeClr val="bg1"/>
                </a:solidFill>
              </a:defRPr>
            </a:lvl6pPr>
            <a:lvl7pPr>
              <a:defRPr sz="1500">
                <a:solidFill>
                  <a:schemeClr val="bg1"/>
                </a:solidFill>
              </a:defRPr>
            </a:lvl7pPr>
            <a:lvl8pPr>
              <a:defRPr sz="1500">
                <a:solidFill>
                  <a:schemeClr val="bg1"/>
                </a:solidFill>
              </a:defRPr>
            </a:lvl8pPr>
            <a:lvl9pPr>
              <a:defRPr sz="1500">
                <a:solidFill>
                  <a:schemeClr val="bg1"/>
                </a:solidFill>
              </a:defRPr>
            </a:lvl9pPr>
          </a:lstStyle>
          <a:p>
            <a:pPr lvl="0"/>
            <a:r>
              <a:rPr lang="nl-NL"/>
              <a:t>Subtitel</a:t>
            </a:r>
          </a:p>
          <a:p>
            <a:pPr lvl="4"/>
            <a:endParaRPr lang="nl-NL" dirty="0"/>
          </a:p>
        </p:txBody>
      </p:sp>
      <p:sp>
        <p:nvSpPr>
          <p:cNvPr id="4" name="datum">
            <a:extLst>
              <a:ext uri="{FF2B5EF4-FFF2-40B4-BE49-F238E27FC236}">
                <a16:creationId xmlns:a16="http://schemas.microsoft.com/office/drawing/2014/main" id="{8E420A72-FB1A-45BF-AC4A-C2A67FDAE6C8}"/>
              </a:ext>
            </a:extLst>
          </p:cNvPr>
          <p:cNvSpPr>
            <a:spLocks noGrp="1"/>
          </p:cNvSpPr>
          <p:nvPr>
            <p:ph type="dt" sz="half" idx="10"/>
          </p:nvPr>
        </p:nvSpPr>
        <p:spPr/>
        <p:txBody>
          <a:bodyPr/>
          <a:lstStyle>
            <a:lvl1pPr>
              <a:defRPr>
                <a:solidFill>
                  <a:schemeClr val="bg1"/>
                </a:solidFill>
              </a:defRPr>
            </a:lvl1pPr>
          </a:lstStyle>
          <a:p>
            <a:fld id="{6B3070AB-0F38-43BF-AE3D-CCD35BC7D6AC}" type="datetime1">
              <a:rPr lang="nl-NL" smtClean="0"/>
              <a:t>15-4-2025</a:t>
            </a:fld>
            <a:endParaRPr lang="nl-NL" dirty="0"/>
          </a:p>
        </p:txBody>
      </p:sp>
      <p:sp>
        <p:nvSpPr>
          <p:cNvPr id="5" name="voettekst">
            <a:extLst>
              <a:ext uri="{FF2B5EF4-FFF2-40B4-BE49-F238E27FC236}">
                <a16:creationId xmlns:a16="http://schemas.microsoft.com/office/drawing/2014/main" id="{7B9B5AD8-20ED-43D8-A7A9-54D9AEF0A965}"/>
              </a:ext>
            </a:extLst>
          </p:cNvPr>
          <p:cNvSpPr>
            <a:spLocks noGrp="1"/>
          </p:cNvSpPr>
          <p:nvPr>
            <p:ph type="ftr" sz="quarter" idx="11"/>
          </p:nvPr>
        </p:nvSpPr>
        <p:spPr/>
        <p:txBody>
          <a:bodyPr/>
          <a:lstStyle>
            <a:lvl1pPr>
              <a:defRPr>
                <a:solidFill>
                  <a:schemeClr val="bg1"/>
                </a:solidFill>
              </a:defRPr>
            </a:lvl1pPr>
          </a:lstStyle>
          <a:p>
            <a:r>
              <a:rPr lang="nl-NL"/>
              <a:t>Erasmus University Rotterdam </a:t>
            </a:r>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p:ph type="sldNum" sz="quarter" idx="12"/>
          </p:nvPr>
        </p:nvSpPr>
        <p:spPr/>
        <p:txBody>
          <a:bodyPr/>
          <a:lstStyle>
            <a:lvl1pPr>
              <a:defRPr>
                <a:solidFill>
                  <a:schemeClr val="bg1"/>
                </a:solidFill>
              </a:defRPr>
            </a:lvl1pPr>
          </a:lstStyle>
          <a:p>
            <a:fld id="{361A1203-CA3D-4D48-AFA0-9D668419C1D5}" type="slidenum">
              <a:rPr lang="nl-NL" smtClean="0"/>
              <a:pPr/>
              <a:t>‹#›</a:t>
            </a:fld>
            <a:endParaRPr lang="nl-NL" dirty="0"/>
          </a:p>
        </p:txBody>
      </p:sp>
      <p:sp>
        <p:nvSpPr>
          <p:cNvPr id="7" name="Rechthoek 6">
            <a:extLst>
              <a:ext uri="{FF2B5EF4-FFF2-40B4-BE49-F238E27FC236}">
                <a16:creationId xmlns:a16="http://schemas.microsoft.com/office/drawing/2014/main" id="{73C298BA-7FAC-48F9-A58C-15CAD7158103}"/>
              </a:ext>
            </a:extLst>
          </p:cNvPr>
          <p:cNvSpPr/>
          <p:nvPr userDrawn="1"/>
        </p:nvSpPr>
        <p:spPr>
          <a:xfrm>
            <a:off x="3282043" y="0"/>
            <a:ext cx="5861958" cy="1597795"/>
          </a:xfrm>
          <a:custGeom>
            <a:avLst/>
            <a:gdLst>
              <a:gd name="connsiteX0" fmla="*/ 0 w 1629352"/>
              <a:gd name="connsiteY0" fmla="*/ 0 h 1629352"/>
              <a:gd name="connsiteX1" fmla="*/ 1629352 w 1629352"/>
              <a:gd name="connsiteY1" fmla="*/ 0 h 1629352"/>
              <a:gd name="connsiteX2" fmla="*/ 1629352 w 1629352"/>
              <a:gd name="connsiteY2" fmla="*/ 1629352 h 1629352"/>
              <a:gd name="connsiteX3" fmla="*/ 0 w 1629352"/>
              <a:gd name="connsiteY3" fmla="*/ 1629352 h 1629352"/>
              <a:gd name="connsiteX4" fmla="*/ 0 w 1629352"/>
              <a:gd name="connsiteY4" fmla="*/ 0 h 1629352"/>
              <a:gd name="connsiteX0" fmla="*/ 0 w 1629352"/>
              <a:gd name="connsiteY0" fmla="*/ 0 h 1629352"/>
              <a:gd name="connsiteX1" fmla="*/ 1629352 w 1629352"/>
              <a:gd name="connsiteY1" fmla="*/ 0 h 1629352"/>
              <a:gd name="connsiteX2" fmla="*/ 1629352 w 1629352"/>
              <a:gd name="connsiteY2" fmla="*/ 1629352 h 1629352"/>
              <a:gd name="connsiteX3" fmla="*/ 0 w 1629352"/>
              <a:gd name="connsiteY3" fmla="*/ 0 h 1629352"/>
              <a:gd name="connsiteX0" fmla="*/ 0 w 2567815"/>
              <a:gd name="connsiteY0" fmla="*/ 0 h 1641383"/>
              <a:gd name="connsiteX1" fmla="*/ 2567815 w 2567815"/>
              <a:gd name="connsiteY1" fmla="*/ 12031 h 1641383"/>
              <a:gd name="connsiteX2" fmla="*/ 2567815 w 2567815"/>
              <a:gd name="connsiteY2" fmla="*/ 1641383 h 1641383"/>
              <a:gd name="connsiteX3" fmla="*/ 0 w 2567815"/>
              <a:gd name="connsiteY3" fmla="*/ 0 h 1641383"/>
              <a:gd name="connsiteX0" fmla="*/ 0 w 2567815"/>
              <a:gd name="connsiteY0" fmla="*/ 0 h 1641383"/>
              <a:gd name="connsiteX1" fmla="*/ 2567815 w 2567815"/>
              <a:gd name="connsiteY1" fmla="*/ 12031 h 1641383"/>
              <a:gd name="connsiteX2" fmla="*/ 2567815 w 2567815"/>
              <a:gd name="connsiteY2" fmla="*/ 1641383 h 1641383"/>
              <a:gd name="connsiteX3" fmla="*/ 0 w 2567815"/>
              <a:gd name="connsiteY3" fmla="*/ 0 h 1641383"/>
              <a:gd name="connsiteX0" fmla="*/ 0 w 2567815"/>
              <a:gd name="connsiteY0" fmla="*/ 0 h 1641383"/>
              <a:gd name="connsiteX1" fmla="*/ 2567815 w 2567815"/>
              <a:gd name="connsiteY1" fmla="*/ 12031 h 1641383"/>
              <a:gd name="connsiteX2" fmla="*/ 2567815 w 2567815"/>
              <a:gd name="connsiteY2" fmla="*/ 1641383 h 1641383"/>
              <a:gd name="connsiteX3" fmla="*/ 0 w 2567815"/>
              <a:gd name="connsiteY3" fmla="*/ 0 h 1641383"/>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2130393"/>
              <a:gd name="connsiteX1" fmla="*/ 7789520 w 7789520"/>
              <a:gd name="connsiteY1" fmla="*/ 0 h 2130393"/>
              <a:gd name="connsiteX2" fmla="*/ 7789520 w 7789520"/>
              <a:gd name="connsiteY2" fmla="*/ 2130393 h 2130393"/>
              <a:gd name="connsiteX3" fmla="*/ 0 w 7789520"/>
              <a:gd name="connsiteY3" fmla="*/ 1 h 2130393"/>
              <a:gd name="connsiteX0" fmla="*/ 0 w 7789520"/>
              <a:gd name="connsiteY0" fmla="*/ 1 h 2130393"/>
              <a:gd name="connsiteX1" fmla="*/ 7789520 w 7789520"/>
              <a:gd name="connsiteY1" fmla="*/ 0 h 2130393"/>
              <a:gd name="connsiteX2" fmla="*/ 7789520 w 7789520"/>
              <a:gd name="connsiteY2" fmla="*/ 2130393 h 2130393"/>
              <a:gd name="connsiteX3" fmla="*/ 0 w 7789520"/>
              <a:gd name="connsiteY3" fmla="*/ 1 h 2130393"/>
              <a:gd name="connsiteX0" fmla="*/ 0 w 7789520"/>
              <a:gd name="connsiteY0" fmla="*/ 1 h 2130393"/>
              <a:gd name="connsiteX1" fmla="*/ 7789520 w 7789520"/>
              <a:gd name="connsiteY1" fmla="*/ 0 h 2130393"/>
              <a:gd name="connsiteX2" fmla="*/ 7789520 w 7789520"/>
              <a:gd name="connsiteY2" fmla="*/ 2130393 h 2130393"/>
              <a:gd name="connsiteX3" fmla="*/ 0 w 7789520"/>
              <a:gd name="connsiteY3" fmla="*/ 1 h 2130393"/>
            </a:gdLst>
            <a:ahLst/>
            <a:cxnLst>
              <a:cxn ang="0">
                <a:pos x="connsiteX0" y="connsiteY0"/>
              </a:cxn>
              <a:cxn ang="0">
                <a:pos x="connsiteX1" y="connsiteY1"/>
              </a:cxn>
              <a:cxn ang="0">
                <a:pos x="connsiteX2" y="connsiteY2"/>
              </a:cxn>
              <a:cxn ang="0">
                <a:pos x="connsiteX3" y="connsiteY3"/>
              </a:cxn>
            </a:cxnLst>
            <a:rect l="l" t="t" r="r" b="b"/>
            <a:pathLst>
              <a:path w="7789520" h="2130393">
                <a:moveTo>
                  <a:pt x="0" y="1"/>
                </a:moveTo>
                <a:lnTo>
                  <a:pt x="7789520" y="0"/>
                </a:lnTo>
                <a:lnTo>
                  <a:pt x="7789520" y="2130393"/>
                </a:lnTo>
                <a:cubicBezTo>
                  <a:pt x="7144922" y="602313"/>
                  <a:pt x="1130449" y="995040"/>
                  <a:pt x="0" y="1"/>
                </a:cubicBezTo>
                <a:close/>
              </a:path>
            </a:pathLst>
          </a:cu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dirty="0"/>
          </a:p>
        </p:txBody>
      </p:sp>
    </p:spTree>
    <p:extLst>
      <p:ext uri="{BB962C8B-B14F-4D97-AF65-F5344CB8AC3E}">
        <p14:creationId xmlns:p14="http://schemas.microsoft.com/office/powerpoint/2010/main" val="2753525917"/>
      </p:ext>
    </p:extLst>
  </p:cSld>
  <p:clrMapOvr>
    <a:masterClrMapping/>
  </p:clrMapOvr>
  <p:transition spd="slow">
    <p:push dir="u"/>
  </p:transition>
  <p:extLst>
    <p:ext uri="{DCECCB84-F9BA-43D5-87BE-67443E8EF086}">
      <p15:sldGuideLst xmlns:p15="http://schemas.microsoft.com/office/powerpoint/2012/main"/>
    </p:ext>
  </p:extLst>
</p:sldLayout>
</file>

<file path=ppt/slideLayouts/slideLayout108.xml><?xml version="1.0" encoding="utf-8"?>
<p:sldLayout xmlns:a="http://schemas.openxmlformats.org/drawingml/2006/main" xmlns:r="http://schemas.openxmlformats.org/officeDocument/2006/relationships" xmlns:p="http://schemas.openxmlformats.org/presentationml/2006/main" preserve="1" userDrawn="1">
  <p:cSld name="Introductie [1x]">
    <p:spTree>
      <p:nvGrpSpPr>
        <p:cNvPr id="1" name=""/>
        <p:cNvGrpSpPr/>
        <p:nvPr/>
      </p:nvGrpSpPr>
      <p:grpSpPr>
        <a:xfrm>
          <a:off x="0" y="0"/>
          <a:ext cx="0" cy="0"/>
          <a:chOff x="0" y="0"/>
          <a:chExt cx="0" cy="0"/>
        </a:xfrm>
      </p:grpSpPr>
      <p:grpSp>
        <p:nvGrpSpPr>
          <p:cNvPr id="2" name="- INSTRUCTIES">
            <a:extLst>
              <a:ext uri="{FF2B5EF4-FFF2-40B4-BE49-F238E27FC236}">
                <a16:creationId xmlns:a16="http://schemas.microsoft.com/office/drawing/2014/main" id="{BFDA1175-34E1-459E-ACF2-4E348A09A13E}"/>
              </a:ext>
            </a:extLst>
          </p:cNvPr>
          <p:cNvGrpSpPr/>
          <p:nvPr userDrawn="1"/>
        </p:nvGrpSpPr>
        <p:grpSpPr>
          <a:xfrm>
            <a:off x="9443923" y="-1"/>
            <a:ext cx="2770040" cy="5267326"/>
            <a:chOff x="12377595" y="-1"/>
            <a:chExt cx="3693386" cy="7023101"/>
          </a:xfrm>
        </p:grpSpPr>
        <p:sp>
          <p:nvSpPr>
            <p:cNvPr id="15" name="Rechthoek 14">
              <a:extLst>
                <a:ext uri="{FF2B5EF4-FFF2-40B4-BE49-F238E27FC236}">
                  <a16:creationId xmlns:a16="http://schemas.microsoft.com/office/drawing/2014/main" id="{927C2A30-6D5F-4F96-96B1-C31EF2380377}"/>
                </a:ext>
              </a:extLst>
            </p:cNvPr>
            <p:cNvSpPr/>
            <p:nvPr userDrawn="1"/>
          </p:nvSpPr>
          <p:spPr>
            <a:xfrm>
              <a:off x="12377595" y="-1"/>
              <a:ext cx="3593091" cy="6195101"/>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450"/>
                </a:spcBef>
                <a:spcAft>
                  <a:spcPts val="450"/>
                </a:spcAft>
              </a:pPr>
              <a:r>
                <a:rPr lang="nl-NL" sz="1050" b="1" cap="all" baseline="0" noProof="0" dirty="0">
                  <a:solidFill>
                    <a:schemeClr val="accent1"/>
                  </a:solidFill>
                  <a:latin typeface="Calibri" panose="020F0502020204030204" pitchFamily="34" charset="0"/>
                  <a:cs typeface="Calibri" panose="020F0502020204030204" pitchFamily="34" charset="0"/>
                </a:rPr>
                <a:t>Afbeelding invoegen/opmaken</a:t>
              </a:r>
            </a:p>
          </p:txBody>
        </p:sp>
        <p:sp>
          <p:nvSpPr>
            <p:cNvPr id="17" name="Ovaal 16">
              <a:extLst>
                <a:ext uri="{FF2B5EF4-FFF2-40B4-BE49-F238E27FC236}">
                  <a16:creationId xmlns:a16="http://schemas.microsoft.com/office/drawing/2014/main" id="{51C3B253-9054-4525-8751-80DF49D65FCE}"/>
                </a:ext>
              </a:extLst>
            </p:cNvPr>
            <p:cNvSpPr/>
            <p:nvPr userDrawn="1"/>
          </p:nvSpPr>
          <p:spPr>
            <a:xfrm>
              <a:off x="12560173" y="46532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8" name="Rechthoek 17">
              <a:extLst>
                <a:ext uri="{FF2B5EF4-FFF2-40B4-BE49-F238E27FC236}">
                  <a16:creationId xmlns:a16="http://schemas.microsoft.com/office/drawing/2014/main" id="{DA8AA08D-F60F-44F9-92B8-223369205B34}"/>
                </a:ext>
              </a:extLst>
            </p:cNvPr>
            <p:cNvSpPr/>
            <p:nvPr userDrawn="1"/>
          </p:nvSpPr>
          <p:spPr>
            <a:xfrm>
              <a:off x="12844345" y="465324"/>
              <a:ext cx="2962706" cy="668152"/>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Selecteer het invoegkader van de afbeeldingen door op de lipjes (onderaan) te klikken. Wanneer nodig, verwijder de bestaande afbeeldingen d.m.v. de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Selecteer het afbeeldingskader, ga naar de tab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‘Slidebuilder'</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'Afbeeldingen’</a:t>
              </a:r>
              <a:endPar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endParaRPr>
            </a:p>
          </p:txBody>
        </p:sp>
        <p:sp>
          <p:nvSpPr>
            <p:cNvPr id="19" name="Ovaal 18">
              <a:extLst>
                <a:ext uri="{FF2B5EF4-FFF2-40B4-BE49-F238E27FC236}">
                  <a16:creationId xmlns:a16="http://schemas.microsoft.com/office/drawing/2014/main" id="{32FA3AFA-F07D-4F1E-8438-85725D8C52FF}"/>
                </a:ext>
              </a:extLst>
            </p:cNvPr>
            <p:cNvSpPr/>
            <p:nvPr userDrawn="1"/>
          </p:nvSpPr>
          <p:spPr>
            <a:xfrm>
              <a:off x="12560173" y="2968561"/>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20" name="Rechthoek 19">
              <a:extLst>
                <a:ext uri="{FF2B5EF4-FFF2-40B4-BE49-F238E27FC236}">
                  <a16:creationId xmlns:a16="http://schemas.microsoft.com/office/drawing/2014/main" id="{BB4E153F-0976-477B-89B8-6B37CB5A4ED6}"/>
                </a:ext>
              </a:extLst>
            </p:cNvPr>
            <p:cNvSpPr/>
            <p:nvPr userDrawn="1"/>
          </p:nvSpPr>
          <p:spPr>
            <a:xfrm>
              <a:off x="12844344" y="2968562"/>
              <a:ext cx="3126341" cy="462795"/>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Klik met de rechter muisknop op de miniatuurweergave van de dia aan de linkerkant van het scherm en kies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‘Dia herstellen’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21" name="Ovaal 20">
              <a:extLst>
                <a:ext uri="{FF2B5EF4-FFF2-40B4-BE49-F238E27FC236}">
                  <a16:creationId xmlns:a16="http://schemas.microsoft.com/office/drawing/2014/main" id="{2F2FC2B7-6BAE-46FA-8205-F997D8B5B957}"/>
                </a:ext>
              </a:extLst>
            </p:cNvPr>
            <p:cNvSpPr/>
            <p:nvPr userDrawn="1"/>
          </p:nvSpPr>
          <p:spPr>
            <a:xfrm>
              <a:off x="12560173" y="4560991"/>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22" name="Rechthoek 21">
              <a:extLst>
                <a:ext uri="{FF2B5EF4-FFF2-40B4-BE49-F238E27FC236}">
                  <a16:creationId xmlns:a16="http://schemas.microsoft.com/office/drawing/2014/main" id="{8D5A65B6-D9AF-43F5-8BF3-28FE4CB82C2E}"/>
                </a:ext>
              </a:extLst>
            </p:cNvPr>
            <p:cNvSpPr/>
            <p:nvPr userDrawn="1"/>
          </p:nvSpPr>
          <p:spPr>
            <a:xfrm>
              <a:off x="12844344" y="4560992"/>
              <a:ext cx="3008779" cy="820954"/>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Om de afbeelding te schalen of bij te snijden, ga naar de tab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‘Hulpmiddelen voor afbeeldingen - Opmaak’</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‘Bijsnijden’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Schaal met de bolletjes de afbeelding en met de hoekjes het afbeeldingskader.</a:t>
              </a:r>
            </a:p>
          </p:txBody>
        </p:sp>
        <p:sp>
          <p:nvSpPr>
            <p:cNvPr id="23" name="Rechthoek 22">
              <a:extLst>
                <a:ext uri="{FF2B5EF4-FFF2-40B4-BE49-F238E27FC236}">
                  <a16:creationId xmlns:a16="http://schemas.microsoft.com/office/drawing/2014/main" id="{6F5D8BCD-2D3E-48FA-8EF8-3BB3B19D2B8E}"/>
                </a:ext>
              </a:extLst>
            </p:cNvPr>
            <p:cNvSpPr/>
            <p:nvPr userDrawn="1"/>
          </p:nvSpPr>
          <p:spPr>
            <a:xfrm>
              <a:off x="12846924" y="3534891"/>
              <a:ext cx="1239216" cy="719917"/>
            </a:xfrm>
            <a:prstGeom prst="rect">
              <a:avLst/>
            </a:prstGeom>
            <a:pattFill prst="wdUpDiag">
              <a:fgClr>
                <a:srgbClr val="E0E0E0"/>
              </a:fgClr>
              <a:bgClr>
                <a:srgbClr val="ECECEC"/>
              </a:bgClr>
            </a:pattFill>
            <a:ln w="12700">
              <a:solidFill>
                <a:srgbClr val="D3D3D3"/>
              </a:solidFill>
              <a:prstDash val="solid"/>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72000" tIns="0" rIns="0" bIns="0" numCol="1" spcCol="0" rtlCol="0" fromWordArt="0" anchor="ctr" anchorCtr="0" forceAA="0" compatLnSpc="1">
              <a:prstTxWarp prst="textNoShape">
                <a:avLst/>
              </a:prstTxWarp>
              <a:noAutofit/>
            </a:bodyPr>
            <a:lstStyle/>
            <a:p>
              <a:pPr algn="l"/>
              <a:endParaRPr lang="nl-NL" sz="750" b="0" i="1" noProof="0" dirty="0">
                <a:solidFill>
                  <a:srgbClr val="211F26"/>
                </a:solidFill>
                <a:latin typeface="Calibri" panose="020F0502020204030204" pitchFamily="34" charset="0"/>
                <a:cs typeface="Calibri" panose="020F0502020204030204" pitchFamily="34" charset="0"/>
              </a:endParaRPr>
            </a:p>
          </p:txBody>
        </p:sp>
        <p:grpSp>
          <p:nvGrpSpPr>
            <p:cNvPr id="25" name="Groep 24">
              <a:extLst>
                <a:ext uri="{FF2B5EF4-FFF2-40B4-BE49-F238E27FC236}">
                  <a16:creationId xmlns:a16="http://schemas.microsoft.com/office/drawing/2014/main" id="{7A415A90-BA06-4844-A2DE-FAAC2D77913B}"/>
                </a:ext>
              </a:extLst>
            </p:cNvPr>
            <p:cNvGrpSpPr/>
            <p:nvPr userDrawn="1"/>
          </p:nvGrpSpPr>
          <p:grpSpPr>
            <a:xfrm>
              <a:off x="13677941" y="3814409"/>
              <a:ext cx="1222990" cy="563933"/>
              <a:chOff x="-2485819" y="3399207"/>
              <a:chExt cx="1222990" cy="563933"/>
            </a:xfrm>
          </p:grpSpPr>
          <p:sp>
            <p:nvSpPr>
              <p:cNvPr id="66" name="Rechthoek 65">
                <a:extLst>
                  <a:ext uri="{FF2B5EF4-FFF2-40B4-BE49-F238E27FC236}">
                    <a16:creationId xmlns:a16="http://schemas.microsoft.com/office/drawing/2014/main" id="{DD0C04FC-AD89-48C7-B443-317C89046E36}"/>
                  </a:ext>
                </a:extLst>
              </p:cNvPr>
              <p:cNvSpPr/>
              <p:nvPr userDrawn="1"/>
            </p:nvSpPr>
            <p:spPr>
              <a:xfrm>
                <a:off x="-2485819" y="3399207"/>
                <a:ext cx="1176476" cy="504851"/>
              </a:xfrm>
              <a:prstGeom prst="rect">
                <a:avLst/>
              </a:prstGeom>
              <a:solidFill>
                <a:schemeClr val="bg1"/>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67" name="Rechthoek 66">
                <a:extLst>
                  <a:ext uri="{FF2B5EF4-FFF2-40B4-BE49-F238E27FC236}">
                    <a16:creationId xmlns:a16="http://schemas.microsoft.com/office/drawing/2014/main" id="{48A5A4C1-E5E4-4D3E-BEA5-ECF9A959F8FA}"/>
                  </a:ext>
                </a:extLst>
              </p:cNvPr>
              <p:cNvSpPr/>
              <p:nvPr userDrawn="1"/>
            </p:nvSpPr>
            <p:spPr>
              <a:xfrm>
                <a:off x="-2479584" y="3652838"/>
                <a:ext cx="1164007" cy="246701"/>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nvGrpSpPr>
              <p:cNvPr id="68" name="Groep 67">
                <a:extLst>
                  <a:ext uri="{FF2B5EF4-FFF2-40B4-BE49-F238E27FC236}">
                    <a16:creationId xmlns:a16="http://schemas.microsoft.com/office/drawing/2014/main" id="{DDDB638F-ED5E-414D-9DC7-FC91D580199F}"/>
                  </a:ext>
                </a:extLst>
              </p:cNvPr>
              <p:cNvGrpSpPr/>
              <p:nvPr userDrawn="1"/>
            </p:nvGrpSpPr>
            <p:grpSpPr>
              <a:xfrm>
                <a:off x="-2403869" y="3460544"/>
                <a:ext cx="155951" cy="131922"/>
                <a:chOff x="12968836" y="3354170"/>
                <a:chExt cx="404806" cy="342433"/>
              </a:xfrm>
            </p:grpSpPr>
            <p:sp>
              <p:nvSpPr>
                <p:cNvPr id="81" name="Rechthoek: afgeronde hoeken 80">
                  <a:extLst>
                    <a:ext uri="{FF2B5EF4-FFF2-40B4-BE49-F238E27FC236}">
                      <a16:creationId xmlns:a16="http://schemas.microsoft.com/office/drawing/2014/main" id="{A193FD75-14A7-41EE-AC50-420A5DD56839}"/>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82" name="Rechthoek 81">
                  <a:extLst>
                    <a:ext uri="{FF2B5EF4-FFF2-40B4-BE49-F238E27FC236}">
                      <a16:creationId xmlns:a16="http://schemas.microsoft.com/office/drawing/2014/main" id="{9EE7C2BD-9176-4EBC-A9AF-9B8CC41C2E13}"/>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83" name="Rechthoek 82">
                  <a:extLst>
                    <a:ext uri="{FF2B5EF4-FFF2-40B4-BE49-F238E27FC236}">
                      <a16:creationId xmlns:a16="http://schemas.microsoft.com/office/drawing/2014/main" id="{40CD900D-5506-4B06-95DF-54C9F590F0A1}"/>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84" name="Rechthoek 83">
                  <a:extLst>
                    <a:ext uri="{FF2B5EF4-FFF2-40B4-BE49-F238E27FC236}">
                      <a16:creationId xmlns:a16="http://schemas.microsoft.com/office/drawing/2014/main" id="{3E6F399A-6BE1-4557-94D1-29D3456F3294}"/>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85" name="Rechthoek 84">
                  <a:extLst>
                    <a:ext uri="{FF2B5EF4-FFF2-40B4-BE49-F238E27FC236}">
                      <a16:creationId xmlns:a16="http://schemas.microsoft.com/office/drawing/2014/main" id="{57D64309-7C23-4092-87C7-91FAEBE00924}"/>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86" name="Rechthoek 85">
                  <a:extLst>
                    <a:ext uri="{FF2B5EF4-FFF2-40B4-BE49-F238E27FC236}">
                      <a16:creationId xmlns:a16="http://schemas.microsoft.com/office/drawing/2014/main" id="{E7079475-FA54-4C96-88CF-6AC69EA14D38}"/>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nvGrpSpPr>
              <p:cNvPr id="69" name="Groep 68">
                <a:extLst>
                  <a:ext uri="{FF2B5EF4-FFF2-40B4-BE49-F238E27FC236}">
                    <a16:creationId xmlns:a16="http://schemas.microsoft.com/office/drawing/2014/main" id="{FDE58D03-C38E-4CC2-8E95-85A773F0D7EB}"/>
                  </a:ext>
                </a:extLst>
              </p:cNvPr>
              <p:cNvGrpSpPr/>
              <p:nvPr userDrawn="1"/>
            </p:nvGrpSpPr>
            <p:grpSpPr>
              <a:xfrm>
                <a:off x="-2423424" y="3690208"/>
                <a:ext cx="166739" cy="218963"/>
                <a:chOff x="12940828" y="3950597"/>
                <a:chExt cx="432813" cy="568367"/>
              </a:xfrm>
            </p:grpSpPr>
            <p:grpSp>
              <p:nvGrpSpPr>
                <p:cNvPr id="73" name="Groep 72">
                  <a:extLst>
                    <a:ext uri="{FF2B5EF4-FFF2-40B4-BE49-F238E27FC236}">
                      <a16:creationId xmlns:a16="http://schemas.microsoft.com/office/drawing/2014/main" id="{52F381B0-3840-4E8B-8D25-1E7A7AB06461}"/>
                    </a:ext>
                  </a:extLst>
                </p:cNvPr>
                <p:cNvGrpSpPr/>
                <p:nvPr userDrawn="1"/>
              </p:nvGrpSpPr>
              <p:grpSpPr>
                <a:xfrm>
                  <a:off x="13000382" y="4006891"/>
                  <a:ext cx="373259" cy="315747"/>
                  <a:chOff x="12968836" y="3354170"/>
                  <a:chExt cx="404806" cy="342433"/>
                </a:xfrm>
              </p:grpSpPr>
              <p:sp>
                <p:nvSpPr>
                  <p:cNvPr id="75" name="Rechthoek: afgeronde hoeken 74">
                    <a:extLst>
                      <a:ext uri="{FF2B5EF4-FFF2-40B4-BE49-F238E27FC236}">
                        <a16:creationId xmlns:a16="http://schemas.microsoft.com/office/drawing/2014/main" id="{728859C0-9B8F-44AF-8FD7-BFC9ACE72550}"/>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76" name="Rechthoek 75">
                    <a:extLst>
                      <a:ext uri="{FF2B5EF4-FFF2-40B4-BE49-F238E27FC236}">
                        <a16:creationId xmlns:a16="http://schemas.microsoft.com/office/drawing/2014/main" id="{4B8BE133-B33A-4969-A040-9CD2DAA2A664}"/>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77" name="Rechthoek 76">
                    <a:extLst>
                      <a:ext uri="{FF2B5EF4-FFF2-40B4-BE49-F238E27FC236}">
                        <a16:creationId xmlns:a16="http://schemas.microsoft.com/office/drawing/2014/main" id="{606D30F9-F49C-44C6-B71E-1A9CC88123D7}"/>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78" name="Rechthoek 77">
                    <a:extLst>
                      <a:ext uri="{FF2B5EF4-FFF2-40B4-BE49-F238E27FC236}">
                        <a16:creationId xmlns:a16="http://schemas.microsoft.com/office/drawing/2014/main" id="{E4089193-B95B-4BC3-804B-BD7582493772}"/>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79" name="Rechthoek 78">
                    <a:extLst>
                      <a:ext uri="{FF2B5EF4-FFF2-40B4-BE49-F238E27FC236}">
                        <a16:creationId xmlns:a16="http://schemas.microsoft.com/office/drawing/2014/main" id="{59655C51-9C42-4522-9A2B-B5B0CC0D56E4}"/>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80" name="Rechthoek 79">
                    <a:extLst>
                      <a:ext uri="{FF2B5EF4-FFF2-40B4-BE49-F238E27FC236}">
                        <a16:creationId xmlns:a16="http://schemas.microsoft.com/office/drawing/2014/main" id="{2E101CDF-F740-485D-9A06-F59E17A1E11E}"/>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sp>
              <p:nvSpPr>
                <p:cNvPr id="74" name="Boog 73">
                  <a:extLst>
                    <a:ext uri="{FF2B5EF4-FFF2-40B4-BE49-F238E27FC236}">
                      <a16:creationId xmlns:a16="http://schemas.microsoft.com/office/drawing/2014/main" id="{52977D05-283A-487B-A3F9-DE678B4005B4}"/>
                    </a:ext>
                  </a:extLst>
                </p:cNvPr>
                <p:cNvSpPr/>
                <p:nvPr userDrawn="1"/>
              </p:nvSpPr>
              <p:spPr>
                <a:xfrm rot="17637075">
                  <a:off x="12776155" y="4115270"/>
                  <a:ext cx="568367" cy="239021"/>
                </a:xfrm>
                <a:prstGeom prst="arc">
                  <a:avLst>
                    <a:gd name="adj1" fmla="val 15959368"/>
                    <a:gd name="adj2" fmla="val 1354623"/>
                  </a:avLst>
                </a:prstGeom>
                <a:noFill/>
                <a:ln w="19050" cap="flat" cmpd="sng" algn="ctr">
                  <a:solidFill>
                    <a:srgbClr val="4D82B8"/>
                  </a:solidFill>
                  <a:prstDash val="solid"/>
                  <a:headEnd type="arrow" w="med" len="sm"/>
                </a:ln>
                <a:effectLst/>
              </p:spPr>
              <p:txBody>
                <a:bodyPr rtlCol="0" anchor="ctr">
                  <a:noAutofit/>
                </a:bodyPr>
                <a:lstStyle/>
                <a:p>
                  <a:pPr algn="ctr"/>
                  <a:endParaRPr lang="nl-NL" sz="1800" noProof="0" dirty="0">
                    <a:solidFill>
                      <a:srgbClr val="211F26"/>
                    </a:solidFill>
                    <a:latin typeface="Calibri" panose="020F0502020204030204" pitchFamily="34" charset="0"/>
                    <a:cs typeface="Calibri" panose="020F0502020204030204" pitchFamily="34" charset="0"/>
                  </a:endParaRPr>
                </a:p>
              </p:txBody>
            </p:sp>
          </p:grpSp>
          <p:sp>
            <p:nvSpPr>
              <p:cNvPr id="70" name="Tekstvak 69">
                <a:extLst>
                  <a:ext uri="{FF2B5EF4-FFF2-40B4-BE49-F238E27FC236}">
                    <a16:creationId xmlns:a16="http://schemas.microsoft.com/office/drawing/2014/main" id="{7A06B4A2-8F66-439A-A799-CAAB5EE9F2D9}"/>
                  </a:ext>
                </a:extLst>
              </p:cNvPr>
              <p:cNvSpPr txBox="1"/>
              <p:nvPr userDrawn="1"/>
            </p:nvSpPr>
            <p:spPr>
              <a:xfrm>
                <a:off x="-2245455" y="3460544"/>
                <a:ext cx="896116" cy="134709"/>
              </a:xfrm>
              <a:prstGeom prst="rect">
                <a:avLst/>
              </a:prstGeom>
              <a:noFill/>
            </p:spPr>
            <p:txBody>
              <a:bodyPr wrap="square" rtlCol="0" anchor="ctr">
                <a:noAutofit/>
              </a:bodyPr>
              <a:lstStyle/>
              <a:p>
                <a:pPr marL="0" algn="l" defTabSz="913134" rtl="0" eaLnBrk="1" latinLnBrk="0" hangingPunct="1">
                  <a:lnSpc>
                    <a:spcPct val="90000"/>
                  </a:lnSpc>
                  <a:spcBef>
                    <a:spcPts val="450"/>
                  </a:spcBef>
                  <a:spcAft>
                    <a:spcPts val="450"/>
                  </a:spcAft>
                </a:pPr>
                <a:r>
                  <a:rPr lang="nl-NL" sz="675" b="0" kern="1200" noProof="0" dirty="0">
                    <a:solidFill>
                      <a:srgbClr val="211F26"/>
                    </a:solidFill>
                    <a:latin typeface="Calibri" panose="020F0502020204030204" pitchFamily="34" charset="0"/>
                    <a:ea typeface="+mn-ea"/>
                    <a:cs typeface="Calibri" panose="020F0502020204030204" pitchFamily="34" charset="0"/>
                  </a:rPr>
                  <a:t>Indeling</a:t>
                </a:r>
              </a:p>
            </p:txBody>
          </p:sp>
          <p:sp>
            <p:nvSpPr>
              <p:cNvPr id="71" name="Tekstvak 70">
                <a:extLst>
                  <a:ext uri="{FF2B5EF4-FFF2-40B4-BE49-F238E27FC236}">
                    <a16:creationId xmlns:a16="http://schemas.microsoft.com/office/drawing/2014/main" id="{A4A83FEE-9BA9-40B3-992C-10559C3599C4}"/>
                  </a:ext>
                </a:extLst>
              </p:cNvPr>
              <p:cNvSpPr txBox="1"/>
              <p:nvPr userDrawn="1"/>
            </p:nvSpPr>
            <p:spPr>
              <a:xfrm>
                <a:off x="-2258884" y="3712980"/>
                <a:ext cx="909545" cy="126416"/>
              </a:xfrm>
              <a:prstGeom prst="rect">
                <a:avLst/>
              </a:prstGeom>
              <a:noFill/>
            </p:spPr>
            <p:txBody>
              <a:bodyPr wrap="square" rtlCol="0" anchor="ctr">
                <a:noAutofit/>
              </a:bodyPr>
              <a:lstStyle/>
              <a:p>
                <a:pPr marL="0" algn="l" defTabSz="913134" rtl="0" eaLnBrk="1" latinLnBrk="0" hangingPunct="1">
                  <a:lnSpc>
                    <a:spcPct val="90000"/>
                  </a:lnSpc>
                  <a:spcBef>
                    <a:spcPts val="450"/>
                  </a:spcBef>
                  <a:spcAft>
                    <a:spcPts val="450"/>
                  </a:spcAft>
                </a:pPr>
                <a:r>
                  <a:rPr lang="nl-NL" sz="675" b="0" kern="1200" noProof="0" dirty="0">
                    <a:solidFill>
                      <a:srgbClr val="211F26"/>
                    </a:solidFill>
                    <a:latin typeface="Calibri" panose="020F0502020204030204" pitchFamily="34" charset="0"/>
                    <a:ea typeface="+mn-ea"/>
                    <a:cs typeface="Calibri" panose="020F0502020204030204" pitchFamily="34" charset="0"/>
                  </a:rPr>
                  <a:t>Dia Herstellen</a:t>
                </a:r>
              </a:p>
            </p:txBody>
          </p:sp>
          <p:sp>
            <p:nvSpPr>
              <p:cNvPr id="72" name="Vrije vorm: vorm 71">
                <a:extLst>
                  <a:ext uri="{FF2B5EF4-FFF2-40B4-BE49-F238E27FC236}">
                    <a16:creationId xmlns:a16="http://schemas.microsoft.com/office/drawing/2014/main" id="{0B070651-D882-4855-B7EE-FE06D3EB840A}"/>
                  </a:ext>
                </a:extLst>
              </p:cNvPr>
              <p:cNvSpPr/>
              <p:nvPr userDrawn="1"/>
            </p:nvSpPr>
            <p:spPr>
              <a:xfrm>
                <a:off x="-1360391" y="3783140"/>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450"/>
                  </a:spcBef>
                  <a:spcAft>
                    <a:spcPts val="450"/>
                  </a:spcAft>
                </a:pPr>
                <a:endParaRPr lang="nl-NL" sz="1200" cap="all" baseline="0" noProof="0" dirty="0">
                  <a:latin typeface="Calibri" panose="020F0502020204030204" pitchFamily="34" charset="0"/>
                  <a:cs typeface="Calibri" panose="020F0502020204030204" pitchFamily="34" charset="0"/>
                </a:endParaRPr>
              </a:p>
            </p:txBody>
          </p:sp>
        </p:grpSp>
        <p:grpSp>
          <p:nvGrpSpPr>
            <p:cNvPr id="27" name="Groep 26">
              <a:extLst>
                <a:ext uri="{FF2B5EF4-FFF2-40B4-BE49-F238E27FC236}">
                  <a16:creationId xmlns:a16="http://schemas.microsoft.com/office/drawing/2014/main" id="{3CFC3BEB-6D04-4B64-B207-B81AC905ADC6}"/>
                </a:ext>
              </a:extLst>
            </p:cNvPr>
            <p:cNvGrpSpPr/>
            <p:nvPr userDrawn="1"/>
          </p:nvGrpSpPr>
          <p:grpSpPr>
            <a:xfrm>
              <a:off x="12377595" y="6063404"/>
              <a:ext cx="3693386" cy="959696"/>
              <a:chOff x="-3786437" y="6163468"/>
              <a:chExt cx="3693386" cy="959696"/>
            </a:xfrm>
          </p:grpSpPr>
          <p:sp>
            <p:nvSpPr>
              <p:cNvPr id="56" name="Rechthoek 55">
                <a:extLst>
                  <a:ext uri="{FF2B5EF4-FFF2-40B4-BE49-F238E27FC236}">
                    <a16:creationId xmlns:a16="http://schemas.microsoft.com/office/drawing/2014/main" id="{D363FFDB-54DD-4EF1-B3D0-B6F2614DF33D}"/>
                  </a:ext>
                </a:extLst>
              </p:cNvPr>
              <p:cNvSpPr/>
              <p:nvPr userDrawn="1"/>
            </p:nvSpPr>
            <p:spPr>
              <a:xfrm>
                <a:off x="-3786437" y="6295164"/>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900" b="1" cap="all" baseline="0" noProof="0" dirty="0">
                    <a:solidFill>
                      <a:srgbClr val="211F26"/>
                    </a:solidFill>
                    <a:latin typeface="Calibri" panose="020F0502020204030204" pitchFamily="34" charset="0"/>
                    <a:cs typeface="Calibri" panose="020F0502020204030204" pitchFamily="34" charset="0"/>
                  </a:rPr>
                  <a:t>MEER WETEN?</a:t>
                </a:r>
                <a:br>
                  <a:rPr lang="nl-NL" sz="900" b="1" cap="all" baseline="0" noProof="0" dirty="0">
                    <a:solidFill>
                      <a:srgbClr val="211F26"/>
                    </a:solidFill>
                    <a:latin typeface="Calibri" panose="020F0502020204030204" pitchFamily="34" charset="0"/>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900" b="1" cap="all" baseline="0" noProof="0" dirty="0">
                    <a:solidFill>
                      <a:srgbClr val="211F26"/>
                    </a:solidFill>
                    <a:latin typeface="Calibri" panose="020F0502020204030204" pitchFamily="34" charset="0"/>
                    <a:cs typeface="Calibri" panose="020F0502020204030204" pitchFamily="34" charset="0"/>
                  </a:rPr>
                  <a:t> 'SLIDEBUILDER’ </a:t>
                </a:r>
                <a:r>
                  <a:rPr lang="nl-NL" sz="9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900" kern="1200" cap="none" baseline="0" noProof="0" dirty="0">
                    <a:solidFill>
                      <a:srgbClr val="211F26"/>
                    </a:solidFill>
                    <a:latin typeface="Calibri" panose="020F0502020204030204" pitchFamily="34" charset="0"/>
                    <a:ea typeface="+mn-ea"/>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9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57" name="ICOON_info">
                <a:extLst>
                  <a:ext uri="{FF2B5EF4-FFF2-40B4-BE49-F238E27FC236}">
                    <a16:creationId xmlns:a16="http://schemas.microsoft.com/office/drawing/2014/main" id="{7DD842D1-96A3-4EAD-BE75-60C8E6E16706}"/>
                  </a:ext>
                </a:extLst>
              </p:cNvPr>
              <p:cNvGrpSpPr/>
              <p:nvPr userDrawn="1"/>
            </p:nvGrpSpPr>
            <p:grpSpPr>
              <a:xfrm>
                <a:off x="-376736" y="6163468"/>
                <a:ext cx="283685" cy="283685"/>
                <a:chOff x="-510741" y="5913713"/>
                <a:chExt cx="267555" cy="267555"/>
              </a:xfrm>
            </p:grpSpPr>
            <p:sp>
              <p:nvSpPr>
                <p:cNvPr id="64" name="Ovaal 63">
                  <a:extLst>
                    <a:ext uri="{FF2B5EF4-FFF2-40B4-BE49-F238E27FC236}">
                      <a16:creationId xmlns:a16="http://schemas.microsoft.com/office/drawing/2014/main" id="{B7B72369-1EDD-4A2E-A248-4B4A8AB52156}"/>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450"/>
                    </a:spcBef>
                    <a:spcAft>
                      <a:spcPts val="450"/>
                    </a:spcAft>
                  </a:pPr>
                  <a:endParaRPr lang="nl-NL" sz="1200" cap="all" baseline="0" noProof="0" dirty="0">
                    <a:latin typeface="Calibri" panose="020F0502020204030204" pitchFamily="34" charset="0"/>
                    <a:cs typeface="Calibri" panose="020F0502020204030204" pitchFamily="34" charset="0"/>
                  </a:endParaRPr>
                </a:p>
              </p:txBody>
            </p:sp>
            <p:sp>
              <p:nvSpPr>
                <p:cNvPr id="65" name="Graphic 163" descr="Informatie">
                  <a:extLst>
                    <a:ext uri="{FF2B5EF4-FFF2-40B4-BE49-F238E27FC236}">
                      <a16:creationId xmlns:a16="http://schemas.microsoft.com/office/drawing/2014/main" id="{436327FA-5F1C-408D-BDCF-A576CB9A1409}"/>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1500" noProof="0" dirty="0">
                    <a:solidFill>
                      <a:srgbClr val="211F26"/>
                    </a:solidFill>
                    <a:latin typeface="Calibri" panose="020F0502020204030204" pitchFamily="34" charset="0"/>
                    <a:cs typeface="Calibri" panose="020F0502020204030204" pitchFamily="34" charset="0"/>
                  </a:endParaRPr>
                </a:p>
              </p:txBody>
            </p:sp>
          </p:grpSp>
          <p:grpSp>
            <p:nvGrpSpPr>
              <p:cNvPr id="58" name="Groep 57">
                <a:extLst>
                  <a:ext uri="{FF2B5EF4-FFF2-40B4-BE49-F238E27FC236}">
                    <a16:creationId xmlns:a16="http://schemas.microsoft.com/office/drawing/2014/main" id="{6D45D604-3F57-484D-B6DB-7F30BFDEF5F5}"/>
                  </a:ext>
                </a:extLst>
              </p:cNvPr>
              <p:cNvGrpSpPr/>
              <p:nvPr userDrawn="1"/>
            </p:nvGrpSpPr>
            <p:grpSpPr>
              <a:xfrm>
                <a:off x="-938434" y="6420818"/>
                <a:ext cx="627798" cy="576693"/>
                <a:chOff x="-938434" y="4570310"/>
                <a:chExt cx="627798" cy="576693"/>
              </a:xfrm>
            </p:grpSpPr>
            <p:grpSp>
              <p:nvGrpSpPr>
                <p:cNvPr id="59" name="Inspireren">
                  <a:extLst>
                    <a:ext uri="{FF2B5EF4-FFF2-40B4-BE49-F238E27FC236}">
                      <a16:creationId xmlns:a16="http://schemas.microsoft.com/office/drawing/2014/main" id="{11297951-CE3F-4784-90D1-75848C6D2B0D}"/>
                    </a:ext>
                  </a:extLst>
                </p:cNvPr>
                <p:cNvGrpSpPr>
                  <a:grpSpLocks noChangeAspect="1"/>
                </p:cNvGrpSpPr>
                <p:nvPr userDrawn="1"/>
              </p:nvGrpSpPr>
              <p:grpSpPr bwMode="auto">
                <a:xfrm>
                  <a:off x="-716116" y="4570310"/>
                  <a:ext cx="169778" cy="242385"/>
                  <a:chOff x="4768" y="2783"/>
                  <a:chExt cx="788" cy="1125"/>
                </a:xfrm>
                <a:gradFill>
                  <a:gsLst>
                    <a:gs pos="0">
                      <a:srgbClr val="9D9FA1"/>
                    </a:gs>
                    <a:gs pos="70000">
                      <a:srgbClr val="211F26"/>
                    </a:gs>
                  </a:gsLst>
                  <a:lin ang="2700000" scaled="0"/>
                </a:gradFill>
              </p:grpSpPr>
              <p:sp>
                <p:nvSpPr>
                  <p:cNvPr id="61" name="Freeform 12">
                    <a:extLst>
                      <a:ext uri="{FF2B5EF4-FFF2-40B4-BE49-F238E27FC236}">
                        <a16:creationId xmlns:a16="http://schemas.microsoft.com/office/drawing/2014/main" id="{D890CFF5-5FB3-475D-B38F-177A9AAE7D73}"/>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62" name="Freeform 13">
                    <a:extLst>
                      <a:ext uri="{FF2B5EF4-FFF2-40B4-BE49-F238E27FC236}">
                        <a16:creationId xmlns:a16="http://schemas.microsoft.com/office/drawing/2014/main" id="{8D073D70-3194-4319-9303-8941E183C746}"/>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63" name="Freeform 14">
                    <a:extLst>
                      <a:ext uri="{FF2B5EF4-FFF2-40B4-BE49-F238E27FC236}">
                        <a16:creationId xmlns:a16="http://schemas.microsoft.com/office/drawing/2014/main" id="{CC79F592-0400-47AB-9409-7E5B67024582}"/>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grpSp>
            <p:sp>
              <p:nvSpPr>
                <p:cNvPr id="60" name="Tekstvak 59">
                  <a:extLst>
                    <a:ext uri="{FF2B5EF4-FFF2-40B4-BE49-F238E27FC236}">
                      <a16:creationId xmlns:a16="http://schemas.microsoft.com/office/drawing/2014/main" id="{E333CC64-89BA-4A7D-85D4-7B84317B090F}"/>
                    </a:ext>
                  </a:extLst>
                </p:cNvPr>
                <p:cNvSpPr txBox="1"/>
                <p:nvPr userDrawn="1"/>
              </p:nvSpPr>
              <p:spPr>
                <a:xfrm>
                  <a:off x="-938434" y="4824764"/>
                  <a:ext cx="627798" cy="322239"/>
                </a:xfrm>
                <a:prstGeom prst="rect">
                  <a:avLst/>
                </a:prstGeom>
                <a:noFill/>
              </p:spPr>
              <p:txBody>
                <a:bodyPr wrap="square" lIns="0" tIns="0" rIns="0" bIns="0" rtlCol="0" anchor="ctr">
                  <a:noAutofit/>
                </a:bodyPr>
                <a:lstStyle/>
                <a:p>
                  <a:pPr marL="0" marR="0" lvl="0" indent="0" algn="ctr" defTabSz="685800" rtl="0"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grpSp>
          <p:nvGrpSpPr>
            <p:cNvPr id="29" name="Groep 28">
              <a:extLst>
                <a:ext uri="{FF2B5EF4-FFF2-40B4-BE49-F238E27FC236}">
                  <a16:creationId xmlns:a16="http://schemas.microsoft.com/office/drawing/2014/main" id="{8A2EB3BD-B342-49D4-A6B8-A71E0166B050}"/>
                </a:ext>
              </a:extLst>
            </p:cNvPr>
            <p:cNvGrpSpPr/>
            <p:nvPr userDrawn="1"/>
          </p:nvGrpSpPr>
          <p:grpSpPr>
            <a:xfrm>
              <a:off x="12796313" y="1561608"/>
              <a:ext cx="791775" cy="406485"/>
              <a:chOff x="-3565087" y="1409294"/>
              <a:chExt cx="627469" cy="322133"/>
            </a:xfrm>
          </p:grpSpPr>
          <p:grpSp>
            <p:nvGrpSpPr>
              <p:cNvPr id="50" name="Groep 49">
                <a:extLst>
                  <a:ext uri="{FF2B5EF4-FFF2-40B4-BE49-F238E27FC236}">
                    <a16:creationId xmlns:a16="http://schemas.microsoft.com/office/drawing/2014/main" id="{EB163A03-D0FB-4ED3-8AE2-E5D29C184201}"/>
                  </a:ext>
                </a:extLst>
              </p:cNvPr>
              <p:cNvGrpSpPr/>
              <p:nvPr userDrawn="1"/>
            </p:nvGrpSpPr>
            <p:grpSpPr>
              <a:xfrm>
                <a:off x="-3364916" y="1409294"/>
                <a:ext cx="225195" cy="195499"/>
                <a:chOff x="10307162" y="1361199"/>
                <a:chExt cx="2200275" cy="1914525"/>
              </a:xfrm>
            </p:grpSpPr>
            <p:sp>
              <p:nvSpPr>
                <p:cNvPr id="52" name="Vrije vorm: vorm 51">
                  <a:extLst>
                    <a:ext uri="{FF2B5EF4-FFF2-40B4-BE49-F238E27FC236}">
                      <a16:creationId xmlns:a16="http://schemas.microsoft.com/office/drawing/2014/main" id="{47540457-3819-469D-BB28-D97AF4EA94F7}"/>
                    </a:ext>
                  </a:extLst>
                </p:cNvPr>
                <p:cNvSpPr/>
                <p:nvPr/>
              </p:nvSpPr>
              <p:spPr>
                <a:xfrm>
                  <a:off x="10683400" y="1831734"/>
                  <a:ext cx="371475" cy="371475"/>
                </a:xfrm>
                <a:custGeom>
                  <a:avLst/>
                  <a:gdLst>
                    <a:gd name="connsiteX0" fmla="*/ 369094 w 371475"/>
                    <a:gd name="connsiteY0" fmla="*/ 188119 h 371475"/>
                    <a:gd name="connsiteX1" fmla="*/ 188119 w 371475"/>
                    <a:gd name="connsiteY1" fmla="*/ 369094 h 371475"/>
                    <a:gd name="connsiteX2" fmla="*/ 7144 w 371475"/>
                    <a:gd name="connsiteY2" fmla="*/ 188119 h 371475"/>
                    <a:gd name="connsiteX3" fmla="*/ 188119 w 371475"/>
                    <a:gd name="connsiteY3" fmla="*/ 7144 h 371475"/>
                    <a:gd name="connsiteX4" fmla="*/ 369094 w 371475"/>
                    <a:gd name="connsiteY4" fmla="*/ 188119 h 3714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1475" h="371475">
                      <a:moveTo>
                        <a:pt x="369094" y="188119"/>
                      </a:moveTo>
                      <a:cubicBezTo>
                        <a:pt x="369094" y="288068"/>
                        <a:pt x="288068" y="369094"/>
                        <a:pt x="188119" y="369094"/>
                      </a:cubicBezTo>
                      <a:cubicBezTo>
                        <a:pt x="88169" y="369094"/>
                        <a:pt x="7144" y="288068"/>
                        <a:pt x="7144" y="188119"/>
                      </a:cubicBezTo>
                      <a:cubicBezTo>
                        <a:pt x="7144" y="88169"/>
                        <a:pt x="88169" y="7144"/>
                        <a:pt x="188119" y="7144"/>
                      </a:cubicBezTo>
                      <a:cubicBezTo>
                        <a:pt x="288068" y="7144"/>
                        <a:pt x="369094" y="88169"/>
                        <a:pt x="369094" y="188119"/>
                      </a:cubicBezTo>
                      <a:close/>
                    </a:path>
                  </a:pathLst>
                </a:custGeom>
                <a:solidFill>
                  <a:srgbClr val="1FF524"/>
                </a:solidFill>
                <a:ln w="9525" cap="flat">
                  <a:noFill/>
                  <a:prstDash val="solid"/>
                  <a:miter/>
                </a:ln>
              </p:spPr>
              <p:txBody>
                <a:bodyPr rtlCol="0" anchor="ctr"/>
                <a:lstStyle/>
                <a:p>
                  <a:pPr defTabSz="746602"/>
                  <a:endParaRPr lang="nl-NL" sz="5400" dirty="0">
                    <a:solidFill>
                      <a:srgbClr val="211F26"/>
                    </a:solidFill>
                    <a:latin typeface="Segoe UI Light"/>
                  </a:endParaRPr>
                </a:p>
              </p:txBody>
            </p:sp>
            <p:grpSp>
              <p:nvGrpSpPr>
                <p:cNvPr id="53" name="Groep 52">
                  <a:extLst>
                    <a:ext uri="{FF2B5EF4-FFF2-40B4-BE49-F238E27FC236}">
                      <a16:creationId xmlns:a16="http://schemas.microsoft.com/office/drawing/2014/main" id="{36131598-E9A3-4B7F-8C40-935D72B68186}"/>
                    </a:ext>
                  </a:extLst>
                </p:cNvPr>
                <p:cNvGrpSpPr/>
                <p:nvPr/>
              </p:nvGrpSpPr>
              <p:grpSpPr>
                <a:xfrm>
                  <a:off x="10307162" y="1361199"/>
                  <a:ext cx="2200275" cy="1914525"/>
                  <a:chOff x="10307162" y="1361199"/>
                  <a:chExt cx="2200275" cy="1914525"/>
                </a:xfrm>
                <a:gradFill>
                  <a:gsLst>
                    <a:gs pos="0">
                      <a:srgbClr val="9D9FA1"/>
                    </a:gs>
                    <a:gs pos="70000">
                      <a:srgbClr val="211F26"/>
                    </a:gs>
                  </a:gsLst>
                  <a:lin ang="2700000" scaled="0"/>
                </a:gradFill>
              </p:grpSpPr>
              <p:sp>
                <p:nvSpPr>
                  <p:cNvPr id="54" name="Vrije vorm: vorm 53">
                    <a:extLst>
                      <a:ext uri="{FF2B5EF4-FFF2-40B4-BE49-F238E27FC236}">
                        <a16:creationId xmlns:a16="http://schemas.microsoft.com/office/drawing/2014/main" id="{58EB82B6-A028-4063-90CD-5DD437C61152}"/>
                      </a:ext>
                    </a:extLst>
                  </p:cNvPr>
                  <p:cNvSpPr/>
                  <p:nvPr/>
                </p:nvSpPr>
                <p:spPr>
                  <a:xfrm>
                    <a:off x="10307162" y="1361199"/>
                    <a:ext cx="2200275" cy="1914525"/>
                  </a:xfrm>
                  <a:custGeom>
                    <a:avLst/>
                    <a:gdLst>
                      <a:gd name="connsiteX0" fmla="*/ 7144 w 2200275"/>
                      <a:gd name="connsiteY0" fmla="*/ 7144 h 1914525"/>
                      <a:gd name="connsiteX1" fmla="*/ 7144 w 2200275"/>
                      <a:gd name="connsiteY1" fmla="*/ 245269 h 1914525"/>
                      <a:gd name="connsiteX2" fmla="*/ 432911 w 2200275"/>
                      <a:gd name="connsiteY2" fmla="*/ 245269 h 1914525"/>
                      <a:gd name="connsiteX3" fmla="*/ 432911 w 2200275"/>
                      <a:gd name="connsiteY3" fmla="*/ 245269 h 1914525"/>
                      <a:gd name="connsiteX4" fmla="*/ 1959769 w 2200275"/>
                      <a:gd name="connsiteY4" fmla="*/ 245269 h 1914525"/>
                      <a:gd name="connsiteX5" fmla="*/ 1959769 w 2200275"/>
                      <a:gd name="connsiteY5" fmla="*/ 1674019 h 1914525"/>
                      <a:gd name="connsiteX6" fmla="*/ 245269 w 2200275"/>
                      <a:gd name="connsiteY6" fmla="*/ 1674019 h 1914525"/>
                      <a:gd name="connsiteX7" fmla="*/ 245269 w 2200275"/>
                      <a:gd name="connsiteY7" fmla="*/ 350044 h 1914525"/>
                      <a:gd name="connsiteX8" fmla="*/ 7144 w 2200275"/>
                      <a:gd name="connsiteY8" fmla="*/ 350044 h 1914525"/>
                      <a:gd name="connsiteX9" fmla="*/ 7144 w 2200275"/>
                      <a:gd name="connsiteY9" fmla="*/ 1912144 h 1914525"/>
                      <a:gd name="connsiteX10" fmla="*/ 2197894 w 2200275"/>
                      <a:gd name="connsiteY10" fmla="*/ 1912144 h 1914525"/>
                      <a:gd name="connsiteX11" fmla="*/ 2197894 w 2200275"/>
                      <a:gd name="connsiteY11" fmla="*/ 7144 h 191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00275" h="1914525">
                        <a:moveTo>
                          <a:pt x="7144" y="7144"/>
                        </a:moveTo>
                        <a:lnTo>
                          <a:pt x="7144" y="245269"/>
                        </a:lnTo>
                        <a:lnTo>
                          <a:pt x="432911" y="245269"/>
                        </a:lnTo>
                        <a:lnTo>
                          <a:pt x="432911" y="245269"/>
                        </a:lnTo>
                        <a:lnTo>
                          <a:pt x="1959769" y="245269"/>
                        </a:lnTo>
                        <a:lnTo>
                          <a:pt x="1959769" y="1674019"/>
                        </a:lnTo>
                        <a:lnTo>
                          <a:pt x="245269" y="1674019"/>
                        </a:lnTo>
                        <a:lnTo>
                          <a:pt x="245269" y="350044"/>
                        </a:lnTo>
                        <a:lnTo>
                          <a:pt x="7144" y="350044"/>
                        </a:lnTo>
                        <a:lnTo>
                          <a:pt x="7144" y="1912144"/>
                        </a:lnTo>
                        <a:lnTo>
                          <a:pt x="2197894" y="1912144"/>
                        </a:lnTo>
                        <a:lnTo>
                          <a:pt x="2197894" y="7144"/>
                        </a:lnTo>
                        <a:close/>
                      </a:path>
                    </a:pathLst>
                  </a:custGeom>
                  <a:grpFill/>
                  <a:ln w="9525" cap="flat">
                    <a:noFill/>
                    <a:prstDash val="solid"/>
                    <a:miter/>
                  </a:ln>
                </p:spPr>
                <p:txBody>
                  <a:bodyPr rtlCol="0" anchor="ctr"/>
                  <a:lstStyle/>
                  <a:p>
                    <a:pPr defTabSz="746602"/>
                    <a:endParaRPr lang="nl-NL" sz="5400" dirty="0">
                      <a:solidFill>
                        <a:srgbClr val="211F26"/>
                      </a:solidFill>
                      <a:latin typeface="Segoe UI Light"/>
                    </a:endParaRPr>
                  </a:p>
                </p:txBody>
              </p:sp>
              <p:sp>
                <p:nvSpPr>
                  <p:cNvPr id="55" name="Vrije vorm: vorm 54">
                    <a:extLst>
                      <a:ext uri="{FF2B5EF4-FFF2-40B4-BE49-F238E27FC236}">
                        <a16:creationId xmlns:a16="http://schemas.microsoft.com/office/drawing/2014/main" id="{95947176-829B-4380-9ACD-81C010D9C209}"/>
                      </a:ext>
                    </a:extLst>
                  </p:cNvPr>
                  <p:cNvSpPr/>
                  <p:nvPr/>
                </p:nvSpPr>
                <p:spPr>
                  <a:xfrm>
                    <a:off x="10682447" y="1953654"/>
                    <a:ext cx="1438275" cy="885825"/>
                  </a:xfrm>
                  <a:custGeom>
                    <a:avLst/>
                    <a:gdLst>
                      <a:gd name="connsiteX0" fmla="*/ 1070134 w 1438275"/>
                      <a:gd name="connsiteY0" fmla="*/ 7144 h 885825"/>
                      <a:gd name="connsiteX1" fmla="*/ 801529 w 1438275"/>
                      <a:gd name="connsiteY1" fmla="*/ 275749 h 885825"/>
                      <a:gd name="connsiteX2" fmla="*/ 662464 w 1438275"/>
                      <a:gd name="connsiteY2" fmla="*/ 137636 h 885825"/>
                      <a:gd name="connsiteX3" fmla="*/ 7144 w 1438275"/>
                      <a:gd name="connsiteY3" fmla="*/ 784384 h 885825"/>
                      <a:gd name="connsiteX4" fmla="*/ 108109 w 1438275"/>
                      <a:gd name="connsiteY4" fmla="*/ 885349 h 885825"/>
                      <a:gd name="connsiteX5" fmla="*/ 662464 w 1438275"/>
                      <a:gd name="connsiteY5" fmla="*/ 338614 h 885825"/>
                      <a:gd name="connsiteX6" fmla="*/ 928211 w 1438275"/>
                      <a:gd name="connsiteY6" fmla="*/ 605314 h 885825"/>
                      <a:gd name="connsiteX7" fmla="*/ 1029176 w 1438275"/>
                      <a:gd name="connsiteY7" fmla="*/ 503396 h 885825"/>
                      <a:gd name="connsiteX8" fmla="*/ 902494 w 1438275"/>
                      <a:gd name="connsiteY8" fmla="*/ 376714 h 885825"/>
                      <a:gd name="connsiteX9" fmla="*/ 1070134 w 1438275"/>
                      <a:gd name="connsiteY9" fmla="*/ 209074 h 885825"/>
                      <a:gd name="connsiteX10" fmla="*/ 1337786 w 1438275"/>
                      <a:gd name="connsiteY10" fmla="*/ 480536 h 885825"/>
                      <a:gd name="connsiteX11" fmla="*/ 1438751 w 1438275"/>
                      <a:gd name="connsiteY11" fmla="*/ 378619 h 885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38275" h="885825">
                        <a:moveTo>
                          <a:pt x="1070134" y="7144"/>
                        </a:moveTo>
                        <a:lnTo>
                          <a:pt x="801529" y="275749"/>
                        </a:lnTo>
                        <a:lnTo>
                          <a:pt x="662464" y="137636"/>
                        </a:lnTo>
                        <a:lnTo>
                          <a:pt x="7144" y="784384"/>
                        </a:lnTo>
                        <a:lnTo>
                          <a:pt x="108109" y="885349"/>
                        </a:lnTo>
                        <a:lnTo>
                          <a:pt x="662464" y="338614"/>
                        </a:lnTo>
                        <a:lnTo>
                          <a:pt x="928211" y="605314"/>
                        </a:lnTo>
                        <a:lnTo>
                          <a:pt x="1029176" y="503396"/>
                        </a:lnTo>
                        <a:lnTo>
                          <a:pt x="902494" y="376714"/>
                        </a:lnTo>
                        <a:lnTo>
                          <a:pt x="1070134" y="209074"/>
                        </a:lnTo>
                        <a:lnTo>
                          <a:pt x="1337786" y="480536"/>
                        </a:lnTo>
                        <a:lnTo>
                          <a:pt x="1438751" y="378619"/>
                        </a:lnTo>
                        <a:close/>
                      </a:path>
                    </a:pathLst>
                  </a:custGeom>
                  <a:grpFill/>
                  <a:ln w="9525" cap="flat">
                    <a:noFill/>
                    <a:prstDash val="solid"/>
                    <a:miter/>
                  </a:ln>
                </p:spPr>
                <p:txBody>
                  <a:bodyPr rtlCol="0" anchor="ctr"/>
                  <a:lstStyle/>
                  <a:p>
                    <a:pPr defTabSz="746602"/>
                    <a:endParaRPr lang="nl-NL" sz="5400" dirty="0">
                      <a:solidFill>
                        <a:srgbClr val="211F26"/>
                      </a:solidFill>
                      <a:latin typeface="Segoe UI Light"/>
                    </a:endParaRPr>
                  </a:p>
                </p:txBody>
              </p:sp>
            </p:grpSp>
          </p:grpSp>
          <p:sp>
            <p:nvSpPr>
              <p:cNvPr id="51" name="Tekstvak 50">
                <a:extLst>
                  <a:ext uri="{FF2B5EF4-FFF2-40B4-BE49-F238E27FC236}">
                    <a16:creationId xmlns:a16="http://schemas.microsoft.com/office/drawing/2014/main" id="{99BFCA7D-7B10-43AB-BD8D-3026E0645879}"/>
                  </a:ext>
                </a:extLst>
              </p:cNvPr>
              <p:cNvSpPr txBox="1"/>
              <p:nvPr userDrawn="1"/>
            </p:nvSpPr>
            <p:spPr>
              <a:xfrm>
                <a:off x="-3565087" y="1617700"/>
                <a:ext cx="627469" cy="113727"/>
              </a:xfrm>
              <a:prstGeom prst="rect">
                <a:avLst/>
              </a:prstGeom>
              <a:noFill/>
            </p:spPr>
            <p:txBody>
              <a:bodyPr wrap="square" lIns="0" tIns="18000" rIns="0" bIns="0" rtlCol="0" anchor="t">
                <a:noAutofit/>
              </a:bodyPr>
              <a:lstStyle/>
              <a:p>
                <a:pPr marL="0" marR="0" lvl="0" indent="0" algn="ctr" defTabSz="685800" rtl="0"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Afbeeldingen</a:t>
                </a:r>
              </a:p>
            </p:txBody>
          </p:sp>
        </p:grpSp>
        <p:grpSp>
          <p:nvGrpSpPr>
            <p:cNvPr id="30" name="Groep 29">
              <a:extLst>
                <a:ext uri="{FF2B5EF4-FFF2-40B4-BE49-F238E27FC236}">
                  <a16:creationId xmlns:a16="http://schemas.microsoft.com/office/drawing/2014/main" id="{26C2B5C7-AA30-4E72-9F70-91C6E48ADD0A}"/>
                </a:ext>
              </a:extLst>
            </p:cNvPr>
            <p:cNvGrpSpPr/>
            <p:nvPr userDrawn="1"/>
          </p:nvGrpSpPr>
          <p:grpSpPr>
            <a:xfrm>
              <a:off x="12809465" y="5500987"/>
              <a:ext cx="514284" cy="506545"/>
              <a:chOff x="12617641" y="3403239"/>
              <a:chExt cx="752963" cy="741634"/>
            </a:xfrm>
          </p:grpSpPr>
          <p:grpSp>
            <p:nvGrpSpPr>
              <p:cNvPr id="34" name="Groep 33">
                <a:extLst>
                  <a:ext uri="{FF2B5EF4-FFF2-40B4-BE49-F238E27FC236}">
                    <a16:creationId xmlns:a16="http://schemas.microsoft.com/office/drawing/2014/main" id="{D1FBDF0B-E840-455B-8641-F6B5B44FF97F}"/>
                  </a:ext>
                </a:extLst>
              </p:cNvPr>
              <p:cNvGrpSpPr/>
              <p:nvPr userDrawn="1"/>
            </p:nvGrpSpPr>
            <p:grpSpPr>
              <a:xfrm>
                <a:off x="12771530" y="3403239"/>
                <a:ext cx="467176" cy="448491"/>
                <a:chOff x="12782157" y="3403239"/>
                <a:chExt cx="467176" cy="448491"/>
              </a:xfrm>
            </p:grpSpPr>
            <p:grpSp>
              <p:nvGrpSpPr>
                <p:cNvPr id="37" name="Groep 36">
                  <a:extLst>
                    <a:ext uri="{FF2B5EF4-FFF2-40B4-BE49-F238E27FC236}">
                      <a16:creationId xmlns:a16="http://schemas.microsoft.com/office/drawing/2014/main" id="{46A41803-9F3D-4084-8DB5-772C5A152E01}"/>
                    </a:ext>
                  </a:extLst>
                </p:cNvPr>
                <p:cNvGrpSpPr/>
                <p:nvPr userDrawn="1"/>
              </p:nvGrpSpPr>
              <p:grpSpPr>
                <a:xfrm>
                  <a:off x="12782157" y="3403239"/>
                  <a:ext cx="412976" cy="396132"/>
                  <a:chOff x="13554906" y="3320109"/>
                  <a:chExt cx="443917" cy="425811"/>
                </a:xfrm>
              </p:grpSpPr>
              <p:grpSp>
                <p:nvGrpSpPr>
                  <p:cNvPr id="44" name="Groep 43">
                    <a:extLst>
                      <a:ext uri="{FF2B5EF4-FFF2-40B4-BE49-F238E27FC236}">
                        <a16:creationId xmlns:a16="http://schemas.microsoft.com/office/drawing/2014/main" id="{FE0119CD-03A2-4CA2-8EEA-60E57A370B20}"/>
                      </a:ext>
                    </a:extLst>
                  </p:cNvPr>
                  <p:cNvGrpSpPr/>
                  <p:nvPr userDrawn="1"/>
                </p:nvGrpSpPr>
                <p:grpSpPr>
                  <a:xfrm>
                    <a:off x="13554906" y="3320109"/>
                    <a:ext cx="443917" cy="425811"/>
                    <a:chOff x="12909684" y="1276143"/>
                    <a:chExt cx="443917" cy="425811"/>
                  </a:xfrm>
                </p:grpSpPr>
                <p:sp>
                  <p:nvSpPr>
                    <p:cNvPr id="47" name="Rechthoek 46">
                      <a:extLst>
                        <a:ext uri="{FF2B5EF4-FFF2-40B4-BE49-F238E27FC236}">
                          <a16:creationId xmlns:a16="http://schemas.microsoft.com/office/drawing/2014/main" id="{5142CBC3-64DF-4469-8A95-289996528906}"/>
                        </a:ext>
                      </a:extLst>
                    </p:cNvPr>
                    <p:cNvSpPr/>
                    <p:nvPr userDrawn="1"/>
                  </p:nvSpPr>
                  <p:spPr>
                    <a:xfrm>
                      <a:off x="12909689" y="1276143"/>
                      <a:ext cx="443912" cy="425811"/>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48" name="Rechthoek 47">
                      <a:extLst>
                        <a:ext uri="{FF2B5EF4-FFF2-40B4-BE49-F238E27FC236}">
                          <a16:creationId xmlns:a16="http://schemas.microsoft.com/office/drawing/2014/main" id="{84F92E13-F337-4027-B7D0-5D0F9FC1259F}"/>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49" name="Ovaal 48">
                      <a:extLst>
                        <a:ext uri="{FF2B5EF4-FFF2-40B4-BE49-F238E27FC236}">
                          <a16:creationId xmlns:a16="http://schemas.microsoft.com/office/drawing/2014/main" id="{5F5349F7-823A-4E10-9066-890E93E99263}"/>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pic>
                <p:nvPicPr>
                  <p:cNvPr id="45" name="Afbeelding 44">
                    <a:extLst>
                      <a:ext uri="{FF2B5EF4-FFF2-40B4-BE49-F238E27FC236}">
                        <a16:creationId xmlns:a16="http://schemas.microsoft.com/office/drawing/2014/main" id="{71D62BD8-0557-4BBC-9749-3272218B7D9F}"/>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a:off x="13567296" y="3424991"/>
                    <a:ext cx="173367" cy="140220"/>
                  </a:xfrm>
                  <a:prstGeom prst="rect">
                    <a:avLst/>
                  </a:prstGeom>
                </p:spPr>
              </p:pic>
              <p:pic>
                <p:nvPicPr>
                  <p:cNvPr id="46" name="Afbeelding 45">
                    <a:extLst>
                      <a:ext uri="{FF2B5EF4-FFF2-40B4-BE49-F238E27FC236}">
                        <a16:creationId xmlns:a16="http://schemas.microsoft.com/office/drawing/2014/main" id="{D8F73AD1-B1F6-4A8C-BE0E-7707F06F20C4}"/>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flipH="1">
                    <a:off x="13635599" y="3449265"/>
                    <a:ext cx="173367" cy="111424"/>
                  </a:xfrm>
                  <a:prstGeom prst="rect">
                    <a:avLst/>
                  </a:prstGeom>
                </p:spPr>
              </p:pic>
            </p:grpSp>
            <p:grpSp>
              <p:nvGrpSpPr>
                <p:cNvPr id="38" name="Groep 37">
                  <a:extLst>
                    <a:ext uri="{FF2B5EF4-FFF2-40B4-BE49-F238E27FC236}">
                      <a16:creationId xmlns:a16="http://schemas.microsoft.com/office/drawing/2014/main" id="{85F49093-6A79-467C-A13E-1136E52B0EC4}"/>
                    </a:ext>
                  </a:extLst>
                </p:cNvPr>
                <p:cNvGrpSpPr/>
                <p:nvPr userDrawn="1"/>
              </p:nvGrpSpPr>
              <p:grpSpPr>
                <a:xfrm>
                  <a:off x="13103513" y="3705268"/>
                  <a:ext cx="145820" cy="146462"/>
                  <a:chOff x="13096169" y="3602278"/>
                  <a:chExt cx="145820" cy="146462"/>
                </a:xfrm>
              </p:grpSpPr>
              <p:sp>
                <p:nvSpPr>
                  <p:cNvPr id="42" name="Rechthoek 41">
                    <a:extLst>
                      <a:ext uri="{FF2B5EF4-FFF2-40B4-BE49-F238E27FC236}">
                        <a16:creationId xmlns:a16="http://schemas.microsoft.com/office/drawing/2014/main" id="{CCF7BA97-686C-4DD3-8E90-63E7A561422F}"/>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43" name="Rechthoek 42">
                    <a:extLst>
                      <a:ext uri="{FF2B5EF4-FFF2-40B4-BE49-F238E27FC236}">
                        <a16:creationId xmlns:a16="http://schemas.microsoft.com/office/drawing/2014/main" id="{ABE62B7D-F1A9-407E-BA16-5EDEABFF9041}"/>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nvGrpSpPr>
                <p:cNvPr id="39" name="Groep 38">
                  <a:extLst>
                    <a:ext uri="{FF2B5EF4-FFF2-40B4-BE49-F238E27FC236}">
                      <a16:creationId xmlns:a16="http://schemas.microsoft.com/office/drawing/2014/main" id="{CB83E94B-201F-4043-A7BD-482868583753}"/>
                    </a:ext>
                  </a:extLst>
                </p:cNvPr>
                <p:cNvGrpSpPr/>
                <p:nvPr userDrawn="1"/>
              </p:nvGrpSpPr>
              <p:grpSpPr>
                <a:xfrm rot="10800000">
                  <a:off x="13061402" y="3665637"/>
                  <a:ext cx="145820" cy="146462"/>
                  <a:chOff x="13096169" y="3602278"/>
                  <a:chExt cx="145820" cy="146462"/>
                </a:xfrm>
              </p:grpSpPr>
              <p:sp>
                <p:nvSpPr>
                  <p:cNvPr id="40" name="Rechthoek 39">
                    <a:extLst>
                      <a:ext uri="{FF2B5EF4-FFF2-40B4-BE49-F238E27FC236}">
                        <a16:creationId xmlns:a16="http://schemas.microsoft.com/office/drawing/2014/main" id="{4414539C-0736-4C6D-A98D-B50A8E0D8784}"/>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41" name="Rechthoek 40">
                    <a:extLst>
                      <a:ext uri="{FF2B5EF4-FFF2-40B4-BE49-F238E27FC236}">
                        <a16:creationId xmlns:a16="http://schemas.microsoft.com/office/drawing/2014/main" id="{25FF9816-F97C-4ACE-B12A-9DB4B892D020}"/>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sp>
            <p:nvSpPr>
              <p:cNvPr id="35" name="Rechthoek 34">
                <a:extLst>
                  <a:ext uri="{FF2B5EF4-FFF2-40B4-BE49-F238E27FC236}">
                    <a16:creationId xmlns:a16="http://schemas.microsoft.com/office/drawing/2014/main" id="{9A496F86-2FD4-48DD-BC2D-169CC5AD6C35}"/>
                  </a:ext>
                </a:extLst>
              </p:cNvPr>
              <p:cNvSpPr/>
              <p:nvPr userDrawn="1"/>
            </p:nvSpPr>
            <p:spPr>
              <a:xfrm>
                <a:off x="12617641" y="3889890"/>
                <a:ext cx="752963"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450"/>
                  </a:spcBef>
                  <a:spcAft>
                    <a:spcPts val="450"/>
                  </a:spcAft>
                </a:pPr>
                <a:r>
                  <a:rPr lang="nl-NL" sz="675" b="0" noProof="0" dirty="0">
                    <a:solidFill>
                      <a:srgbClr val="211F26"/>
                    </a:solidFill>
                    <a:latin typeface="Calibri" panose="020F0502020204030204" pitchFamily="34" charset="0"/>
                    <a:cs typeface="Calibri" panose="020F0502020204030204" pitchFamily="34" charset="0"/>
                  </a:rPr>
                  <a:t>Bijsnijden</a:t>
                </a:r>
              </a:p>
            </p:txBody>
          </p:sp>
          <p:sp>
            <p:nvSpPr>
              <p:cNvPr id="36" name="Gelijkbenige driehoek 35">
                <a:extLst>
                  <a:ext uri="{FF2B5EF4-FFF2-40B4-BE49-F238E27FC236}">
                    <a16:creationId xmlns:a16="http://schemas.microsoft.com/office/drawing/2014/main" id="{0BEB06AA-C983-4B3E-83D4-9B489C655738}"/>
                  </a:ext>
                </a:extLst>
              </p:cNvPr>
              <p:cNvSpPr/>
              <p:nvPr userDrawn="1"/>
            </p:nvSpPr>
            <p:spPr>
              <a:xfrm rot="10800000">
                <a:off x="12950688" y="4093726"/>
                <a:ext cx="86866" cy="51147"/>
              </a:xfrm>
              <a:prstGeom prst="triangle">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sp>
          <p:nvSpPr>
            <p:cNvPr id="31" name="Ovaal 30">
              <a:extLst>
                <a:ext uri="{FF2B5EF4-FFF2-40B4-BE49-F238E27FC236}">
                  <a16:creationId xmlns:a16="http://schemas.microsoft.com/office/drawing/2014/main" id="{005A0146-90D2-46E2-A840-6EF6984D1084}"/>
                </a:ext>
              </a:extLst>
            </p:cNvPr>
            <p:cNvSpPr/>
            <p:nvPr userDrawn="1"/>
          </p:nvSpPr>
          <p:spPr>
            <a:xfrm>
              <a:off x="12560173" y="2145810"/>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32" name="Rechthoek 31">
              <a:extLst>
                <a:ext uri="{FF2B5EF4-FFF2-40B4-BE49-F238E27FC236}">
                  <a16:creationId xmlns:a16="http://schemas.microsoft.com/office/drawing/2014/main" id="{92E4104A-236E-40EF-AB87-D3B6BA34C71E}"/>
                </a:ext>
              </a:extLst>
            </p:cNvPr>
            <p:cNvSpPr/>
            <p:nvPr userDrawn="1"/>
          </p:nvSpPr>
          <p:spPr>
            <a:xfrm>
              <a:off x="12844345" y="2145811"/>
              <a:ext cx="2944682" cy="326338"/>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Kies de gewenste categorie en afbeelding</a:t>
              </a:r>
              <a:b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‘Invoegen’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33" name="Rechthoek 32">
              <a:extLst>
                <a:ext uri="{FF2B5EF4-FFF2-40B4-BE49-F238E27FC236}">
                  <a16:creationId xmlns:a16="http://schemas.microsoft.com/office/drawing/2014/main" id="{4A951F93-F0E6-4312-AB93-27D3D82CB540}"/>
                </a:ext>
              </a:extLst>
            </p:cNvPr>
            <p:cNvSpPr/>
            <p:nvPr userDrawn="1"/>
          </p:nvSpPr>
          <p:spPr>
            <a:xfrm>
              <a:off x="12844345" y="2580386"/>
              <a:ext cx="825500" cy="209550"/>
            </a:xfrm>
            <a:prstGeom prst="rect">
              <a:avLst/>
            </a:prstGeom>
            <a:solidFill>
              <a:srgbClr val="1FF524"/>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450"/>
                </a:spcBef>
                <a:spcAft>
                  <a:spcPts val="450"/>
                </a:spcAft>
              </a:pPr>
              <a:r>
                <a:rPr lang="nl-NL" sz="750" b="1" noProof="0" dirty="0">
                  <a:solidFill>
                    <a:srgbClr val="211F26"/>
                  </a:solidFill>
                  <a:latin typeface="Calibri" panose="020F0502020204030204" pitchFamily="34" charset="0"/>
                  <a:cs typeface="Calibri" panose="020F0502020204030204" pitchFamily="34" charset="0"/>
                </a:rPr>
                <a:t>Invoegen</a:t>
              </a:r>
            </a:p>
          </p:txBody>
        </p:sp>
      </p:grpSp>
      <p:sp>
        <p:nvSpPr>
          <p:cNvPr id="26" name="Tijdelijke aanduiding voor afbeelding 25">
            <a:extLst>
              <a:ext uri="{FF2B5EF4-FFF2-40B4-BE49-F238E27FC236}">
                <a16:creationId xmlns:a16="http://schemas.microsoft.com/office/drawing/2014/main" id="{9066ED4A-0165-46F5-987D-21C25B742B7B}"/>
              </a:ext>
            </a:extLst>
          </p:cNvPr>
          <p:cNvSpPr>
            <a:spLocks noGrp="1"/>
          </p:cNvSpPr>
          <p:nvPr userDrawn="1">
            <p:ph type="pic" sz="quarter" idx="17" hasCustomPrompt="1"/>
          </p:nvPr>
        </p:nvSpPr>
        <p:spPr>
          <a:xfrm>
            <a:off x="0" y="0"/>
            <a:ext cx="9767736" cy="5143500"/>
          </a:xfrm>
          <a:custGeom>
            <a:avLst/>
            <a:gdLst>
              <a:gd name="connsiteX0" fmla="*/ 0 w 13023648"/>
              <a:gd name="connsiteY0" fmla="*/ 0 h 6858000"/>
              <a:gd name="connsiteX1" fmla="*/ 12191999 w 13023648"/>
              <a:gd name="connsiteY1" fmla="*/ 0 h 6858000"/>
              <a:gd name="connsiteX2" fmla="*/ 12191999 w 13023648"/>
              <a:gd name="connsiteY2" fmla="*/ 5232201 h 6858000"/>
              <a:gd name="connsiteX3" fmla="*/ 12752185 w 13023648"/>
              <a:gd name="connsiteY3" fmla="*/ 5232201 h 6858000"/>
              <a:gd name="connsiteX4" fmla="*/ 13023648 w 13023648"/>
              <a:gd name="connsiteY4" fmla="*/ 5503664 h 6858000"/>
              <a:gd name="connsiteX5" fmla="*/ 13023647 w 13023648"/>
              <a:gd name="connsiteY5" fmla="*/ 5503664 h 6858000"/>
              <a:gd name="connsiteX6" fmla="*/ 12752184 w 13023648"/>
              <a:gd name="connsiteY6" fmla="*/ 5775127 h 6858000"/>
              <a:gd name="connsiteX7" fmla="*/ 12191999 w 13023648"/>
              <a:gd name="connsiteY7" fmla="*/ 5775127 h 6858000"/>
              <a:gd name="connsiteX8" fmla="*/ 12191999 w 13023648"/>
              <a:gd name="connsiteY8" fmla="*/ 6858000 h 6858000"/>
              <a:gd name="connsiteX9" fmla="*/ 0 w 13023648"/>
              <a:gd name="connsiteY9"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023648" h="6858000">
                <a:moveTo>
                  <a:pt x="0" y="0"/>
                </a:moveTo>
                <a:lnTo>
                  <a:pt x="12191999" y="0"/>
                </a:lnTo>
                <a:lnTo>
                  <a:pt x="12191999" y="5232201"/>
                </a:lnTo>
                <a:lnTo>
                  <a:pt x="12752185" y="5232201"/>
                </a:lnTo>
                <a:cubicBezTo>
                  <a:pt x="12902110" y="5232201"/>
                  <a:pt x="13023648" y="5353739"/>
                  <a:pt x="13023648" y="5503664"/>
                </a:cubicBezTo>
                <a:lnTo>
                  <a:pt x="13023647" y="5503664"/>
                </a:lnTo>
                <a:cubicBezTo>
                  <a:pt x="13023647" y="5653589"/>
                  <a:pt x="12902109" y="5775127"/>
                  <a:pt x="12752184" y="5775127"/>
                </a:cubicBezTo>
                <a:lnTo>
                  <a:pt x="12191999" y="5775127"/>
                </a:lnTo>
                <a:lnTo>
                  <a:pt x="12191999" y="6858000"/>
                </a:lnTo>
                <a:lnTo>
                  <a:pt x="0" y="6858000"/>
                </a:lnTo>
                <a:close/>
              </a:path>
            </a:pathLst>
          </a:custGeom>
          <a:solidFill>
            <a:schemeClr val="bg1">
              <a:lumMod val="95000"/>
            </a:schemeClr>
          </a:solidFill>
        </p:spPr>
        <p:txBody>
          <a:bodyPr wrap="square" bIns="1260000" anchor="ctr" anchorCtr="0">
            <a:noAutofit/>
          </a:bodyPr>
          <a:lstStyle>
            <a:lvl1pPr marL="0" indent="0" algn="ctr">
              <a:lnSpc>
                <a:spcPct val="100000"/>
              </a:lnSpc>
              <a:spcBef>
                <a:spcPts val="0"/>
              </a:spcBef>
              <a:buNone/>
              <a:defRPr sz="1050">
                <a:solidFill>
                  <a:schemeClr val="bg1">
                    <a:lumMod val="95000"/>
                  </a:schemeClr>
                </a:solidFill>
              </a:defRPr>
            </a:lvl1pPr>
          </a:lstStyle>
          <a:p>
            <a:r>
              <a:rPr lang="nl-NL"/>
              <a:t>Klik op onderstaand icon</a:t>
            </a:r>
            <a:br>
              <a:rPr lang="nl-NL"/>
            </a:br>
            <a:r>
              <a:rPr lang="nl-NL"/>
              <a:t>om een afbeelding in te voegen</a:t>
            </a:r>
            <a:endParaRPr lang="nl-NL" dirty="0"/>
          </a:p>
        </p:txBody>
      </p:sp>
      <p:sp>
        <p:nvSpPr>
          <p:cNvPr id="24" name="Tijdelijke aanduiding voor afbeelding 23">
            <a:extLst>
              <a:ext uri="{FF2B5EF4-FFF2-40B4-BE49-F238E27FC236}">
                <a16:creationId xmlns:a16="http://schemas.microsoft.com/office/drawing/2014/main" id="{184ADAAC-C3A5-4304-92CD-C6685E4843DF}"/>
              </a:ext>
            </a:extLst>
          </p:cNvPr>
          <p:cNvSpPr>
            <a:spLocks noGrp="1"/>
          </p:cNvSpPr>
          <p:nvPr userDrawn="1">
            <p:ph type="pic" sz="quarter" idx="16" hasCustomPrompt="1"/>
          </p:nvPr>
        </p:nvSpPr>
        <p:spPr>
          <a:xfrm>
            <a:off x="1" y="0"/>
            <a:ext cx="9564139" cy="5143500"/>
          </a:xfrm>
          <a:custGeom>
            <a:avLst/>
            <a:gdLst>
              <a:gd name="connsiteX0" fmla="*/ 0 w 12752185"/>
              <a:gd name="connsiteY0" fmla="*/ 0 h 6858000"/>
              <a:gd name="connsiteX1" fmla="*/ 12191999 w 12752185"/>
              <a:gd name="connsiteY1" fmla="*/ 0 h 6858000"/>
              <a:gd name="connsiteX2" fmla="*/ 12191999 w 12752185"/>
              <a:gd name="connsiteY2" fmla="*/ 5759450 h 6858000"/>
              <a:gd name="connsiteX3" fmla="*/ 12477547 w 12752185"/>
              <a:gd name="connsiteY3" fmla="*/ 5759450 h 6858000"/>
              <a:gd name="connsiteX4" fmla="*/ 12752185 w 12752185"/>
              <a:gd name="connsiteY4" fmla="*/ 6034088 h 6858000"/>
              <a:gd name="connsiteX5" fmla="*/ 12752184 w 12752185"/>
              <a:gd name="connsiteY5" fmla="*/ 6034088 h 6858000"/>
              <a:gd name="connsiteX6" fmla="*/ 12477546 w 12752185"/>
              <a:gd name="connsiteY6" fmla="*/ 6308726 h 6858000"/>
              <a:gd name="connsiteX7" fmla="*/ 12192004 w 12752185"/>
              <a:gd name="connsiteY7" fmla="*/ 6308726 h 6858000"/>
              <a:gd name="connsiteX8" fmla="*/ 12191999 w 12752185"/>
              <a:gd name="connsiteY8" fmla="*/ 6308726 h 6858000"/>
              <a:gd name="connsiteX9" fmla="*/ 12191999 w 12752185"/>
              <a:gd name="connsiteY9" fmla="*/ 6858000 h 6858000"/>
              <a:gd name="connsiteX10" fmla="*/ 0 w 12752185"/>
              <a:gd name="connsiteY10"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752185" h="6858000">
                <a:moveTo>
                  <a:pt x="0" y="0"/>
                </a:moveTo>
                <a:lnTo>
                  <a:pt x="12191999" y="0"/>
                </a:lnTo>
                <a:lnTo>
                  <a:pt x="12191999" y="5759450"/>
                </a:lnTo>
                <a:lnTo>
                  <a:pt x="12477547" y="5759450"/>
                </a:lnTo>
                <a:cubicBezTo>
                  <a:pt x="12629225" y="5759450"/>
                  <a:pt x="12752185" y="5882410"/>
                  <a:pt x="12752185" y="6034088"/>
                </a:cubicBezTo>
                <a:lnTo>
                  <a:pt x="12752184" y="6034088"/>
                </a:lnTo>
                <a:cubicBezTo>
                  <a:pt x="12752184" y="6185766"/>
                  <a:pt x="12629224" y="6308726"/>
                  <a:pt x="12477546" y="6308726"/>
                </a:cubicBezTo>
                <a:lnTo>
                  <a:pt x="12192004" y="6308726"/>
                </a:lnTo>
                <a:lnTo>
                  <a:pt x="12191999" y="6308726"/>
                </a:lnTo>
                <a:lnTo>
                  <a:pt x="12191999" y="6858000"/>
                </a:lnTo>
                <a:lnTo>
                  <a:pt x="0" y="6858000"/>
                </a:lnTo>
                <a:close/>
              </a:path>
            </a:pathLst>
          </a:custGeom>
          <a:solidFill>
            <a:schemeClr val="bg1">
              <a:lumMod val="85000"/>
            </a:schemeClr>
          </a:solidFill>
        </p:spPr>
        <p:txBody>
          <a:bodyPr wrap="square" bIns="1260000" anchor="ctr" anchorCtr="0">
            <a:noAutofit/>
          </a:bodyPr>
          <a:lstStyle>
            <a:lvl1pPr marL="0" indent="0" algn="ctr">
              <a:lnSpc>
                <a:spcPct val="100000"/>
              </a:lnSpc>
              <a:spcBef>
                <a:spcPts val="0"/>
              </a:spcBef>
              <a:buNone/>
              <a:defRPr sz="1050">
                <a:solidFill>
                  <a:schemeClr val="bg1">
                    <a:lumMod val="95000"/>
                  </a:schemeClr>
                </a:solidFill>
              </a:defRPr>
            </a:lvl1pPr>
          </a:lstStyle>
          <a:p>
            <a:r>
              <a:rPr lang="nl-NL" dirty="0"/>
              <a:t>Klik op onderstaand icon</a:t>
            </a:r>
            <a:br>
              <a:rPr lang="nl-NL" dirty="0"/>
            </a:br>
            <a:r>
              <a:rPr lang="nl-NL" dirty="0"/>
              <a:t>om een afbeelding in te voegen</a:t>
            </a:r>
          </a:p>
        </p:txBody>
      </p:sp>
      <p:sp>
        <p:nvSpPr>
          <p:cNvPr id="14" name="Tijdelijke aanduiding voor afbeelding 13">
            <a:extLst>
              <a:ext uri="{FF2B5EF4-FFF2-40B4-BE49-F238E27FC236}">
                <a16:creationId xmlns:a16="http://schemas.microsoft.com/office/drawing/2014/main" id="{6CD4DFED-7561-4B86-98D4-CB0CDF44DEAD}"/>
              </a:ext>
            </a:extLst>
          </p:cNvPr>
          <p:cNvSpPr>
            <a:spLocks noGrp="1"/>
          </p:cNvSpPr>
          <p:nvPr userDrawn="1">
            <p:ph type="pic" sz="quarter" idx="14" hasCustomPrompt="1"/>
          </p:nvPr>
        </p:nvSpPr>
        <p:spPr>
          <a:xfrm>
            <a:off x="1" y="0"/>
            <a:ext cx="9340453" cy="5143500"/>
          </a:xfrm>
          <a:custGeom>
            <a:avLst/>
            <a:gdLst>
              <a:gd name="connsiteX0" fmla="*/ 0 w 12453937"/>
              <a:gd name="connsiteY0" fmla="*/ 0 h 6858000"/>
              <a:gd name="connsiteX1" fmla="*/ 12191999 w 12453937"/>
              <a:gd name="connsiteY1" fmla="*/ 0 h 6858000"/>
              <a:gd name="connsiteX2" fmla="*/ 12191999 w 12453937"/>
              <a:gd name="connsiteY2" fmla="*/ 6310004 h 6858000"/>
              <a:gd name="connsiteX3" fmla="*/ 12234648 w 12453937"/>
              <a:gd name="connsiteY3" fmla="*/ 6314304 h 6858000"/>
              <a:gd name="connsiteX4" fmla="*/ 12453937 w 12453937"/>
              <a:gd name="connsiteY4" fmla="*/ 6583362 h 6858000"/>
              <a:gd name="connsiteX5" fmla="*/ 12234648 w 12453937"/>
              <a:gd name="connsiteY5" fmla="*/ 6852421 h 6858000"/>
              <a:gd name="connsiteX6" fmla="*/ 12191999 w 12453937"/>
              <a:gd name="connsiteY6" fmla="*/ 6856720 h 6858000"/>
              <a:gd name="connsiteX7" fmla="*/ 12191999 w 12453937"/>
              <a:gd name="connsiteY7" fmla="*/ 6858000 h 6858000"/>
              <a:gd name="connsiteX8" fmla="*/ 12179299 w 12453937"/>
              <a:gd name="connsiteY8" fmla="*/ 6858000 h 6858000"/>
              <a:gd name="connsiteX9" fmla="*/ 0 w 12453937"/>
              <a:gd name="connsiteY9"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453937" h="6858000">
                <a:moveTo>
                  <a:pt x="0" y="0"/>
                </a:moveTo>
                <a:lnTo>
                  <a:pt x="12191999" y="0"/>
                </a:lnTo>
                <a:lnTo>
                  <a:pt x="12191999" y="6310004"/>
                </a:lnTo>
                <a:lnTo>
                  <a:pt x="12234648" y="6314304"/>
                </a:lnTo>
                <a:cubicBezTo>
                  <a:pt x="12359796" y="6339913"/>
                  <a:pt x="12453937" y="6450644"/>
                  <a:pt x="12453937" y="6583362"/>
                </a:cubicBezTo>
                <a:cubicBezTo>
                  <a:pt x="12453937" y="6716081"/>
                  <a:pt x="12359796" y="6826812"/>
                  <a:pt x="12234648" y="6852421"/>
                </a:cubicBezTo>
                <a:lnTo>
                  <a:pt x="12191999" y="6856720"/>
                </a:lnTo>
                <a:lnTo>
                  <a:pt x="12191999" y="6858000"/>
                </a:lnTo>
                <a:lnTo>
                  <a:pt x="12179299" y="6858000"/>
                </a:lnTo>
                <a:lnTo>
                  <a:pt x="0" y="6858000"/>
                </a:lnTo>
                <a:close/>
              </a:path>
            </a:pathLst>
          </a:custGeom>
          <a:solidFill>
            <a:schemeClr val="bg1">
              <a:lumMod val="75000"/>
            </a:schemeClr>
          </a:solidFill>
        </p:spPr>
        <p:txBody>
          <a:bodyPr wrap="square" lIns="6660000" rIns="0" bIns="0" anchor="ctr" anchorCtr="0">
            <a:noAutofit/>
          </a:bodyPr>
          <a:lstStyle>
            <a:lvl1pPr marL="0" indent="0" algn="l">
              <a:lnSpc>
                <a:spcPct val="100000"/>
              </a:lnSpc>
              <a:spcBef>
                <a:spcPts val="0"/>
              </a:spcBef>
              <a:buNone/>
              <a:defRPr sz="1050">
                <a:solidFill>
                  <a:schemeClr val="bg1">
                    <a:lumMod val="95000"/>
                  </a:schemeClr>
                </a:solidFill>
              </a:defRPr>
            </a:lvl1pPr>
          </a:lstStyle>
          <a:p>
            <a:r>
              <a:rPr lang="nl-NL" dirty="0"/>
              <a:t>Selecteer dit kader, ga naar de tab ‘Slidebuilder’, </a:t>
            </a:r>
            <a:br>
              <a:rPr lang="nl-NL" dirty="0"/>
            </a:br>
            <a:r>
              <a:rPr lang="nl-NL" dirty="0"/>
              <a:t>klik op ‘Afbeeldingen’, selecteer de gewenste afbeelding </a:t>
            </a:r>
            <a:br>
              <a:rPr lang="nl-NL" dirty="0"/>
            </a:br>
            <a:r>
              <a:rPr lang="nl-NL" dirty="0"/>
              <a:t>en klik op ‘Invoegen’.</a:t>
            </a:r>
          </a:p>
        </p:txBody>
      </p:sp>
      <p:sp>
        <p:nvSpPr>
          <p:cNvPr id="89" name="Tijdelijke aanduiding voor tekst 88">
            <a:extLst>
              <a:ext uri="{FF2B5EF4-FFF2-40B4-BE49-F238E27FC236}">
                <a16:creationId xmlns:a16="http://schemas.microsoft.com/office/drawing/2014/main" id="{95DEA765-403B-453B-8D53-8E796E459C2D}"/>
              </a:ext>
            </a:extLst>
          </p:cNvPr>
          <p:cNvSpPr>
            <a:spLocks noGrp="1"/>
          </p:cNvSpPr>
          <p:nvPr>
            <p:ph type="body" sz="quarter" idx="21" hasCustomPrompt="1"/>
          </p:nvPr>
        </p:nvSpPr>
        <p:spPr>
          <a:xfrm flipH="1">
            <a:off x="1" y="0"/>
            <a:ext cx="4670227" cy="5143500"/>
          </a:xfrm>
          <a:custGeom>
            <a:avLst/>
            <a:gdLst>
              <a:gd name="connsiteX0" fmla="*/ 6226969 w 6226969"/>
              <a:gd name="connsiteY0" fmla="*/ 0 h 6858000"/>
              <a:gd name="connsiteX1" fmla="*/ 5927890 w 6226969"/>
              <a:gd name="connsiteY1" fmla="*/ 0 h 6858000"/>
              <a:gd name="connsiteX2" fmla="*/ 5909733 w 6226969"/>
              <a:gd name="connsiteY2" fmla="*/ 0 h 6858000"/>
              <a:gd name="connsiteX3" fmla="*/ 5708624 w 6226969"/>
              <a:gd name="connsiteY3" fmla="*/ 0 h 6858000"/>
              <a:gd name="connsiteX4" fmla="*/ 0 w 6226969"/>
              <a:gd name="connsiteY4" fmla="*/ 0 h 6858000"/>
              <a:gd name="connsiteX5" fmla="*/ 2812148 w 6226969"/>
              <a:gd name="connsiteY5" fmla="*/ 6857052 h 6858000"/>
              <a:gd name="connsiteX6" fmla="*/ 5708624 w 6226969"/>
              <a:gd name="connsiteY6" fmla="*/ 6855212 h 6858000"/>
              <a:gd name="connsiteX7" fmla="*/ 5708624 w 6226969"/>
              <a:gd name="connsiteY7" fmla="*/ 6858000 h 6858000"/>
              <a:gd name="connsiteX8" fmla="*/ 5909733 w 6226969"/>
              <a:gd name="connsiteY8" fmla="*/ 6858000 h 6858000"/>
              <a:gd name="connsiteX9" fmla="*/ 6226969 w 6226969"/>
              <a:gd name="connsiteY9"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226969" h="6858000">
                <a:moveTo>
                  <a:pt x="6226969" y="0"/>
                </a:moveTo>
                <a:lnTo>
                  <a:pt x="5927890" y="0"/>
                </a:lnTo>
                <a:lnTo>
                  <a:pt x="5909733" y="0"/>
                </a:lnTo>
                <a:lnTo>
                  <a:pt x="5708624" y="0"/>
                </a:lnTo>
                <a:lnTo>
                  <a:pt x="0" y="0"/>
                </a:lnTo>
                <a:cubicBezTo>
                  <a:pt x="5319953" y="2715557"/>
                  <a:pt x="923836" y="4853449"/>
                  <a:pt x="2812148" y="6857052"/>
                </a:cubicBezTo>
                <a:lnTo>
                  <a:pt x="5708624" y="6855212"/>
                </a:lnTo>
                <a:lnTo>
                  <a:pt x="5708624" y="6858000"/>
                </a:lnTo>
                <a:lnTo>
                  <a:pt x="5909733" y="6858000"/>
                </a:lnTo>
                <a:lnTo>
                  <a:pt x="6226969" y="6858000"/>
                </a:lnTo>
                <a:close/>
              </a:path>
            </a:pathLst>
          </a:custGeom>
          <a:solidFill>
            <a:schemeClr val="accent2"/>
          </a:solidFill>
        </p:spPr>
        <p:txBody>
          <a:bodyPr wrap="square">
            <a:noAutofit/>
          </a:bodyPr>
          <a:lstStyle>
            <a:lvl1pPr marL="0" indent="0">
              <a:buNone/>
              <a:defRPr/>
            </a:lvl1pPr>
          </a:lstStyle>
          <a:p>
            <a:pPr lvl="0"/>
            <a:r>
              <a:rPr lang="nl-NL"/>
              <a:t> </a:t>
            </a:r>
            <a:endParaRPr lang="nl-NL" dirty="0"/>
          </a:p>
        </p:txBody>
      </p:sp>
      <p:sp>
        <p:nvSpPr>
          <p:cNvPr id="11" name="- INFO">
            <a:extLst>
              <a:ext uri="{FF2B5EF4-FFF2-40B4-BE49-F238E27FC236}">
                <a16:creationId xmlns:a16="http://schemas.microsoft.com/office/drawing/2014/main" id="{D5D548DA-264A-4D19-8A0A-B2288EC6661C}"/>
              </a:ext>
            </a:extLst>
          </p:cNvPr>
          <p:cNvSpPr txBox="1"/>
          <p:nvPr userDrawn="1"/>
        </p:nvSpPr>
        <p:spPr>
          <a:xfrm>
            <a:off x="0" y="-272667"/>
            <a:ext cx="9134475" cy="148842"/>
          </a:xfrm>
          <a:prstGeom prst="rect">
            <a:avLst/>
          </a:prstGeom>
          <a:noFill/>
        </p:spPr>
        <p:txBody>
          <a:bodyPr wrap="square" lIns="0" tIns="0" rIns="0" bIns="0" rtlCol="0" anchor="ctr" anchorCtr="0">
            <a:noAutofit/>
          </a:bodyPr>
          <a:lstStyle/>
          <a:p>
            <a:pPr algn="l"/>
            <a:r>
              <a:rPr lang="nl-NL" sz="1050" b="1" cap="all" spc="0" baseline="0" dirty="0">
                <a:solidFill>
                  <a:sysClr val="windowText" lastClr="000000"/>
                </a:solidFill>
                <a:latin typeface="+mn-lt"/>
                <a:cs typeface="Calibri" panose="020F0502020204030204" pitchFamily="34" charset="0"/>
              </a:rPr>
              <a:t>Introductie [1x]</a:t>
            </a:r>
          </a:p>
        </p:txBody>
      </p:sp>
      <p:sp>
        <p:nvSpPr>
          <p:cNvPr id="8" name="titel">
            <a:extLst>
              <a:ext uri="{FF2B5EF4-FFF2-40B4-BE49-F238E27FC236}">
                <a16:creationId xmlns:a16="http://schemas.microsoft.com/office/drawing/2014/main" id="{4FCE8B7B-8D3B-466F-8956-5C1F4F50265C}"/>
              </a:ext>
            </a:extLst>
          </p:cNvPr>
          <p:cNvSpPr>
            <a:spLocks noGrp="1"/>
          </p:cNvSpPr>
          <p:nvPr userDrawn="1">
            <p:ph type="title" hasCustomPrompt="1"/>
          </p:nvPr>
        </p:nvSpPr>
        <p:spPr>
          <a:xfrm>
            <a:off x="401241" y="539353"/>
            <a:ext cx="2327630" cy="531827"/>
          </a:xfrm>
        </p:spPr>
        <p:txBody>
          <a:bodyPr/>
          <a:lstStyle>
            <a:lvl1pPr>
              <a:defRPr>
                <a:solidFill>
                  <a:schemeClr val="bg1"/>
                </a:solidFill>
              </a:defRPr>
            </a:lvl1pPr>
          </a:lstStyle>
          <a:p>
            <a:r>
              <a:rPr lang="nl-NL"/>
              <a:t>Naam </a:t>
            </a:r>
            <a:br>
              <a:rPr lang="nl-NL"/>
            </a:br>
            <a:r>
              <a:rPr lang="nl-NL"/>
              <a:t>+ achternaam</a:t>
            </a:r>
            <a:endParaRPr lang="nl-NL" dirty="0"/>
          </a:p>
        </p:txBody>
      </p:sp>
      <p:sp>
        <p:nvSpPr>
          <p:cNvPr id="4" name="datum">
            <a:extLst>
              <a:ext uri="{FF2B5EF4-FFF2-40B4-BE49-F238E27FC236}">
                <a16:creationId xmlns:a16="http://schemas.microsoft.com/office/drawing/2014/main" id="{8E420A72-FB1A-45BF-AC4A-C2A67FDAE6C8}"/>
              </a:ext>
            </a:extLst>
          </p:cNvPr>
          <p:cNvSpPr>
            <a:spLocks noGrp="1"/>
          </p:cNvSpPr>
          <p:nvPr userDrawn="1">
            <p:ph type="dt" sz="half" idx="10"/>
          </p:nvPr>
        </p:nvSpPr>
        <p:spPr/>
        <p:txBody>
          <a:bodyPr/>
          <a:lstStyle>
            <a:lvl1pPr>
              <a:defRPr>
                <a:solidFill>
                  <a:schemeClr val="bg1"/>
                </a:solidFill>
              </a:defRPr>
            </a:lvl1pPr>
          </a:lstStyle>
          <a:p>
            <a:fld id="{30A935EB-8DE5-48E7-B3C4-0E30D0C52438}" type="datetime1">
              <a:rPr lang="nl-NL" smtClean="0"/>
              <a:t>15-4-2025</a:t>
            </a:fld>
            <a:endParaRPr lang="nl-NL" dirty="0"/>
          </a:p>
        </p:txBody>
      </p:sp>
      <p:sp>
        <p:nvSpPr>
          <p:cNvPr id="5" name="voettekst">
            <a:extLst>
              <a:ext uri="{FF2B5EF4-FFF2-40B4-BE49-F238E27FC236}">
                <a16:creationId xmlns:a16="http://schemas.microsoft.com/office/drawing/2014/main" id="{7B9B5AD8-20ED-43D8-A7A9-54D9AEF0A965}"/>
              </a:ext>
            </a:extLst>
          </p:cNvPr>
          <p:cNvSpPr>
            <a:spLocks noGrp="1"/>
          </p:cNvSpPr>
          <p:nvPr userDrawn="1">
            <p:ph type="ftr" sz="quarter" idx="11"/>
          </p:nvPr>
        </p:nvSpPr>
        <p:spPr/>
        <p:txBody>
          <a:bodyPr/>
          <a:lstStyle>
            <a:lvl1pPr>
              <a:defRPr>
                <a:solidFill>
                  <a:schemeClr val="bg1"/>
                </a:solidFill>
              </a:defRPr>
            </a:lvl1pPr>
          </a:lstStyle>
          <a:p>
            <a:r>
              <a:rPr lang="nl-NL"/>
              <a:t>Erasmus University Rotterdam </a:t>
            </a:r>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userDrawn="1">
            <p:ph type="sldNum" sz="quarter" idx="12"/>
          </p:nvPr>
        </p:nvSpPr>
        <p:spPr/>
        <p:txBody>
          <a:bodyPr/>
          <a:lstStyle>
            <a:lvl1pPr>
              <a:defRPr>
                <a:solidFill>
                  <a:schemeClr val="bg1"/>
                </a:solidFill>
              </a:defRPr>
            </a:lvl1pPr>
          </a:lstStyle>
          <a:p>
            <a:fld id="{361A1203-CA3D-4D48-AFA0-9D668419C1D5}" type="slidenum">
              <a:rPr lang="nl-NL" smtClean="0"/>
              <a:pPr/>
              <a:t>‹#›</a:t>
            </a:fld>
            <a:endParaRPr lang="nl-NL" dirty="0"/>
          </a:p>
        </p:txBody>
      </p:sp>
      <p:sp>
        <p:nvSpPr>
          <p:cNvPr id="12" name="tekst">
            <a:extLst>
              <a:ext uri="{FF2B5EF4-FFF2-40B4-BE49-F238E27FC236}">
                <a16:creationId xmlns:a16="http://schemas.microsoft.com/office/drawing/2014/main" id="{35F51B26-035B-45D4-9E4C-150A9963C189}"/>
              </a:ext>
            </a:extLst>
          </p:cNvPr>
          <p:cNvSpPr>
            <a:spLocks noGrp="1"/>
          </p:cNvSpPr>
          <p:nvPr userDrawn="1">
            <p:ph type="body" sz="quarter" idx="13" hasCustomPrompt="1"/>
          </p:nvPr>
        </p:nvSpPr>
        <p:spPr>
          <a:xfrm>
            <a:off x="410767" y="1195006"/>
            <a:ext cx="2324969" cy="418100"/>
          </a:xfrm>
        </p:spPr>
        <p:txBody>
          <a:bodyPr/>
          <a:lstStyle>
            <a:lvl1pPr marL="0" indent="0">
              <a:lnSpc>
                <a:spcPct val="100000"/>
              </a:lnSpc>
              <a:spcBef>
                <a:spcPts val="0"/>
              </a:spcBef>
              <a:buNone/>
              <a:defRPr sz="1500">
                <a:solidFill>
                  <a:schemeClr val="bg1"/>
                </a:solidFill>
              </a:defRPr>
            </a:lvl1pPr>
            <a:lvl2pPr marL="0" indent="0">
              <a:buNone/>
              <a:defRPr sz="1200" b="0" i="0">
                <a:solidFill>
                  <a:schemeClr val="bg1"/>
                </a:solidFill>
              </a:defRPr>
            </a:lvl2pPr>
            <a:lvl3pPr marL="0" indent="0">
              <a:buFont typeface="Arial" panose="020B0604020202020204" pitchFamily="34" charset="0"/>
              <a:buNone/>
              <a:defRPr sz="1200" b="0" i="0">
                <a:solidFill>
                  <a:schemeClr val="bg1"/>
                </a:solidFill>
              </a:defRPr>
            </a:lvl3pPr>
            <a:lvl4pPr marL="0" indent="0">
              <a:buFont typeface="Arial" panose="020B0604020202020204" pitchFamily="34" charset="0"/>
              <a:buNone/>
              <a:defRPr sz="1200" b="0" i="0">
                <a:solidFill>
                  <a:schemeClr val="bg1"/>
                </a:solidFill>
              </a:defRPr>
            </a:lvl4pPr>
            <a:lvl5pPr marL="0" indent="0">
              <a:buFont typeface="Arial" panose="020B0604020202020204" pitchFamily="34" charset="0"/>
              <a:buNone/>
              <a:defRPr sz="1200" b="0" i="0">
                <a:solidFill>
                  <a:schemeClr val="bg1"/>
                </a:solidFill>
              </a:defRPr>
            </a:lvl5pPr>
            <a:lvl6pPr marL="0" indent="0">
              <a:buFont typeface="Arial" panose="020B0604020202020204" pitchFamily="34" charset="0"/>
              <a:buNone/>
              <a:defRPr sz="1200" b="0" i="0">
                <a:solidFill>
                  <a:schemeClr val="bg1"/>
                </a:solidFill>
              </a:defRPr>
            </a:lvl6pPr>
            <a:lvl7pPr marL="0" indent="0">
              <a:buFont typeface="Arial" panose="020B0604020202020204" pitchFamily="34" charset="0"/>
              <a:buNone/>
              <a:defRPr sz="1200" b="0" i="0">
                <a:solidFill>
                  <a:schemeClr val="bg1"/>
                </a:solidFill>
              </a:defRPr>
            </a:lvl7pPr>
            <a:lvl8pPr marL="0" indent="0">
              <a:buFont typeface="Arial" panose="020B0604020202020204" pitchFamily="34" charset="0"/>
              <a:buNone/>
              <a:defRPr sz="1200" b="0" i="0">
                <a:solidFill>
                  <a:schemeClr val="bg1"/>
                </a:solidFill>
              </a:defRPr>
            </a:lvl8pPr>
            <a:lvl9pPr marL="0" indent="0">
              <a:buFont typeface="Arial" panose="020B0604020202020204" pitchFamily="34" charset="0"/>
              <a:buNone/>
              <a:defRPr sz="1200" b="0" i="0">
                <a:solidFill>
                  <a:schemeClr val="bg1"/>
                </a:solidFill>
              </a:defRPr>
            </a:lvl9pPr>
          </a:lstStyle>
          <a:p>
            <a:pPr lvl="0"/>
            <a:r>
              <a:rPr lang="nl-NL"/>
              <a:t>Functie</a:t>
            </a:r>
            <a:br>
              <a:rPr lang="nl-NL"/>
            </a:br>
            <a:r>
              <a:rPr lang="nl-NL"/>
              <a:t>(max. 2lines)</a:t>
            </a:r>
            <a:endParaRPr lang="nl-NL" dirty="0"/>
          </a:p>
        </p:txBody>
      </p:sp>
      <p:sp>
        <p:nvSpPr>
          <p:cNvPr id="28" name="tekst">
            <a:extLst>
              <a:ext uri="{FF2B5EF4-FFF2-40B4-BE49-F238E27FC236}">
                <a16:creationId xmlns:a16="http://schemas.microsoft.com/office/drawing/2014/main" id="{57BE6FF1-07C5-4879-8583-F614F9ED3A07}"/>
              </a:ext>
            </a:extLst>
          </p:cNvPr>
          <p:cNvSpPr>
            <a:spLocks noGrp="1"/>
          </p:cNvSpPr>
          <p:nvPr userDrawn="1">
            <p:ph type="body" sz="quarter" idx="18" hasCustomPrompt="1"/>
          </p:nvPr>
        </p:nvSpPr>
        <p:spPr>
          <a:xfrm>
            <a:off x="410768" y="1943100"/>
            <a:ext cx="2318103" cy="2788444"/>
          </a:xfrm>
        </p:spPr>
        <p:txBody>
          <a:bodyPr anchor="b" anchorCtr="0"/>
          <a:lstStyle>
            <a:lvl1pPr marL="0" indent="0">
              <a:buNone/>
              <a:defRPr sz="1350" b="0" i="1">
                <a:solidFill>
                  <a:schemeClr val="bg1"/>
                </a:solidFill>
              </a:defRPr>
            </a:lvl1pPr>
            <a:lvl2pPr marL="0" indent="0">
              <a:buNone/>
              <a:defRPr sz="1350" b="1" i="1">
                <a:solidFill>
                  <a:schemeClr val="bg1"/>
                </a:solidFill>
              </a:defRPr>
            </a:lvl2pPr>
            <a:lvl3pPr marL="0" indent="0">
              <a:buFont typeface="Arial" panose="020B0604020202020204" pitchFamily="34" charset="0"/>
              <a:buNone/>
              <a:defRPr sz="1350" b="1" i="1">
                <a:solidFill>
                  <a:schemeClr val="bg1"/>
                </a:solidFill>
              </a:defRPr>
            </a:lvl3pPr>
            <a:lvl4pPr marL="0" indent="0">
              <a:buFont typeface="Arial" panose="020B0604020202020204" pitchFamily="34" charset="0"/>
              <a:buNone/>
              <a:defRPr sz="1350" b="1" i="1">
                <a:solidFill>
                  <a:schemeClr val="bg1"/>
                </a:solidFill>
              </a:defRPr>
            </a:lvl4pPr>
            <a:lvl5pPr marL="0" indent="0">
              <a:buFont typeface="Arial" panose="020B0604020202020204" pitchFamily="34" charset="0"/>
              <a:buNone/>
              <a:defRPr sz="1350" b="1" i="1">
                <a:solidFill>
                  <a:schemeClr val="bg1"/>
                </a:solidFill>
              </a:defRPr>
            </a:lvl5pPr>
            <a:lvl6pPr marL="0" indent="0">
              <a:buFont typeface="Arial" panose="020B0604020202020204" pitchFamily="34" charset="0"/>
              <a:buNone/>
              <a:defRPr sz="1350" b="1" i="1">
                <a:solidFill>
                  <a:schemeClr val="bg1"/>
                </a:solidFill>
              </a:defRPr>
            </a:lvl6pPr>
            <a:lvl7pPr marL="0" indent="0">
              <a:buFont typeface="Arial" panose="020B0604020202020204" pitchFamily="34" charset="0"/>
              <a:buNone/>
              <a:defRPr sz="1350" b="1" i="1">
                <a:solidFill>
                  <a:schemeClr val="bg1"/>
                </a:solidFill>
              </a:defRPr>
            </a:lvl7pPr>
            <a:lvl8pPr marL="0" indent="0">
              <a:buFont typeface="Arial" panose="020B0604020202020204" pitchFamily="34" charset="0"/>
              <a:buNone/>
              <a:defRPr sz="1350" b="1" i="1">
                <a:solidFill>
                  <a:schemeClr val="bg1"/>
                </a:solidFill>
              </a:defRPr>
            </a:lvl8pPr>
            <a:lvl9pPr marL="0" indent="0">
              <a:buFont typeface="Arial" panose="020B0604020202020204" pitchFamily="34" charset="0"/>
              <a:buNone/>
              <a:defRPr sz="1350" b="1" i="1">
                <a:solidFill>
                  <a:schemeClr val="bg1"/>
                </a:solidFill>
              </a:defRPr>
            </a:lvl9pPr>
          </a:lstStyle>
          <a:p>
            <a:pPr lvl="0"/>
            <a:r>
              <a:rPr lang="nl-NL" dirty="0"/>
              <a:t>“Plaats hier een quote van Erasmus die bij je </a:t>
            </a:r>
            <a:r>
              <a:rPr lang="nl-NL"/>
              <a:t>past”</a:t>
            </a:r>
            <a:endParaRPr lang="nl-NL" dirty="0"/>
          </a:p>
        </p:txBody>
      </p:sp>
    </p:spTree>
    <p:extLst>
      <p:ext uri="{BB962C8B-B14F-4D97-AF65-F5344CB8AC3E}">
        <p14:creationId xmlns:p14="http://schemas.microsoft.com/office/powerpoint/2010/main" val="169635433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xit" presetSubtype="0" fill="hold" grpId="0" nodeType="afterEffect">
                                  <p:stCondLst>
                                    <p:cond delay="3000"/>
                                  </p:stCondLst>
                                  <p:childTnLst>
                                    <p:animEffect transition="out" filter="fade">
                                      <p:cBhvr>
                                        <p:cTn id="6" dur="1000"/>
                                        <p:tgtEl>
                                          <p:spTgt spid="14"/>
                                        </p:tgtEl>
                                      </p:cBhvr>
                                    </p:animEffect>
                                    <p:set>
                                      <p:cBhvr>
                                        <p:cTn id="7" dur="1" fill="hold">
                                          <p:stCondLst>
                                            <p:cond delay="999"/>
                                          </p:stCondLst>
                                        </p:cTn>
                                        <p:tgtEl>
                                          <p:spTgt spid="14"/>
                                        </p:tgtEl>
                                        <p:attrNameLst>
                                          <p:attrName>style.visibility</p:attrName>
                                        </p:attrNameLst>
                                      </p:cBhvr>
                                      <p:to>
                                        <p:strVal val="hidden"/>
                                      </p:to>
                                    </p:set>
                                  </p:childTnLst>
                                </p:cTn>
                              </p:par>
                              <p:par>
                                <p:cTn id="8" presetID="10" presetClass="exit" presetSubtype="0" fill="hold" grpId="0" nodeType="withEffect">
                                  <p:stCondLst>
                                    <p:cond delay="7000"/>
                                  </p:stCondLst>
                                  <p:childTnLst>
                                    <p:animEffect transition="out" filter="fade">
                                      <p:cBhvr>
                                        <p:cTn id="9" dur="1000"/>
                                        <p:tgtEl>
                                          <p:spTgt spid="24"/>
                                        </p:tgtEl>
                                      </p:cBhvr>
                                    </p:animEffect>
                                    <p:set>
                                      <p:cBhvr>
                                        <p:cTn id="10" dur="1" fill="hold">
                                          <p:stCondLst>
                                            <p:cond delay="999"/>
                                          </p:stCondLst>
                                        </p:cTn>
                                        <p:tgtEl>
                                          <p:spTgt spid="24"/>
                                        </p:tgtEl>
                                        <p:attrNameLst>
                                          <p:attrName>style.visibility</p:attrName>
                                        </p:attrNameLst>
                                      </p:cBhvr>
                                      <p:to>
                                        <p:strVal val="hidden"/>
                                      </p:to>
                                    </p:set>
                                  </p:childTnLst>
                                </p:cTn>
                              </p:par>
                              <p:par>
                                <p:cTn id="11" presetID="10" presetClass="entr" presetSubtype="0" fill="hold" grpId="1" nodeType="withEffect">
                                  <p:stCondLst>
                                    <p:cond delay="11000"/>
                                  </p:stCondLst>
                                  <p:childTnLst>
                                    <p:set>
                                      <p:cBhvr>
                                        <p:cTn id="12" dur="1" fill="hold">
                                          <p:stCondLst>
                                            <p:cond delay="0"/>
                                          </p:stCondLst>
                                        </p:cTn>
                                        <p:tgtEl>
                                          <p:spTgt spid="14"/>
                                        </p:tgtEl>
                                        <p:attrNameLst>
                                          <p:attrName>style.visibility</p:attrName>
                                        </p:attrNameLst>
                                      </p:cBhvr>
                                      <p:to>
                                        <p:strVal val="visible"/>
                                      </p:to>
                                    </p:set>
                                    <p:animEffect transition="in" filter="fade">
                                      <p:cBhvr>
                                        <p:cTn id="13" dur="10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animBg="1"/>
      <p:bldP spid="14" grpId="0" animBg="1"/>
      <p:bldP spid="14" grpId="1" animBg="1"/>
    </p:bldLst>
  </p:timing>
  <p:extLst>
    <p:ext uri="{DCECCB84-F9BA-43D5-87BE-67443E8EF086}">
      <p15:sldGuideLst xmlns:p15="http://schemas.microsoft.com/office/powerpoint/2012/main"/>
    </p:ext>
  </p:extLst>
</p:sldLayout>
</file>

<file path=ppt/slideLayouts/slideLayout109.xml><?xml version="1.0" encoding="utf-8"?>
<p:sldLayout xmlns:a="http://schemas.openxmlformats.org/drawingml/2006/main" xmlns:r="http://schemas.openxmlformats.org/officeDocument/2006/relationships" xmlns:p="http://schemas.openxmlformats.org/presentationml/2006/main" preserve="1" userDrawn="1">
  <p:cSld name="Introductie Team [4x]">
    <p:bg>
      <p:bgPr>
        <a:solidFill>
          <a:schemeClr val="accent2"/>
        </a:solidFill>
        <a:effectLst/>
      </p:bgPr>
    </p:bg>
    <p:spTree>
      <p:nvGrpSpPr>
        <p:cNvPr id="1" name=""/>
        <p:cNvGrpSpPr/>
        <p:nvPr/>
      </p:nvGrpSpPr>
      <p:grpSpPr>
        <a:xfrm>
          <a:off x="0" y="0"/>
          <a:ext cx="0" cy="0"/>
          <a:chOff x="0" y="0"/>
          <a:chExt cx="0" cy="0"/>
        </a:xfrm>
      </p:grpSpPr>
      <p:sp>
        <p:nvSpPr>
          <p:cNvPr id="11" name="- INFO">
            <a:extLst>
              <a:ext uri="{FF2B5EF4-FFF2-40B4-BE49-F238E27FC236}">
                <a16:creationId xmlns:a16="http://schemas.microsoft.com/office/drawing/2014/main" id="{D5D548DA-264A-4D19-8A0A-B2288EC6661C}"/>
              </a:ext>
            </a:extLst>
          </p:cNvPr>
          <p:cNvSpPr txBox="1"/>
          <p:nvPr userDrawn="1"/>
        </p:nvSpPr>
        <p:spPr>
          <a:xfrm>
            <a:off x="0" y="-272667"/>
            <a:ext cx="9134475" cy="148842"/>
          </a:xfrm>
          <a:prstGeom prst="rect">
            <a:avLst/>
          </a:prstGeom>
          <a:noFill/>
        </p:spPr>
        <p:txBody>
          <a:bodyPr wrap="square" lIns="0" tIns="0" rIns="0" bIns="0" rtlCol="0" anchor="ctr" anchorCtr="0">
            <a:noAutofit/>
          </a:bodyPr>
          <a:lstStyle/>
          <a:p>
            <a:pPr algn="l"/>
            <a:r>
              <a:rPr lang="nl-NL" sz="1050" b="1" cap="all" spc="0" baseline="0" dirty="0">
                <a:solidFill>
                  <a:sysClr val="windowText" lastClr="000000"/>
                </a:solidFill>
                <a:latin typeface="+mn-lt"/>
                <a:cs typeface="Calibri" panose="020F0502020204030204" pitchFamily="34" charset="0"/>
              </a:rPr>
              <a:t>Introductie team [4x]</a:t>
            </a:r>
          </a:p>
        </p:txBody>
      </p:sp>
      <p:sp>
        <p:nvSpPr>
          <p:cNvPr id="8" name="titel">
            <a:extLst>
              <a:ext uri="{FF2B5EF4-FFF2-40B4-BE49-F238E27FC236}">
                <a16:creationId xmlns:a16="http://schemas.microsoft.com/office/drawing/2014/main" id="{4FCE8B7B-8D3B-466F-8956-5C1F4F50265C}"/>
              </a:ext>
            </a:extLst>
          </p:cNvPr>
          <p:cNvSpPr>
            <a:spLocks noGrp="1"/>
          </p:cNvSpPr>
          <p:nvPr>
            <p:ph type="title" hasCustomPrompt="1"/>
          </p:nvPr>
        </p:nvSpPr>
        <p:spPr/>
        <p:txBody>
          <a:bodyPr/>
          <a:lstStyle>
            <a:lvl1pPr>
              <a:defRPr>
                <a:solidFill>
                  <a:schemeClr val="bg1"/>
                </a:solidFill>
              </a:defRPr>
            </a:lvl1pPr>
          </a:lstStyle>
          <a:p>
            <a:r>
              <a:rPr lang="nl-NL"/>
              <a:t>Titel</a:t>
            </a:r>
            <a:br>
              <a:rPr lang="nl-NL"/>
            </a:br>
            <a:r>
              <a:rPr lang="nl-NL"/>
              <a:t>max. 2 regels</a:t>
            </a:r>
            <a:endParaRPr lang="nl-NL" dirty="0"/>
          </a:p>
        </p:txBody>
      </p:sp>
      <p:sp>
        <p:nvSpPr>
          <p:cNvPr id="4" name="datum">
            <a:extLst>
              <a:ext uri="{FF2B5EF4-FFF2-40B4-BE49-F238E27FC236}">
                <a16:creationId xmlns:a16="http://schemas.microsoft.com/office/drawing/2014/main" id="{8E420A72-FB1A-45BF-AC4A-C2A67FDAE6C8}"/>
              </a:ext>
            </a:extLst>
          </p:cNvPr>
          <p:cNvSpPr>
            <a:spLocks noGrp="1"/>
          </p:cNvSpPr>
          <p:nvPr>
            <p:ph type="dt" sz="half" idx="10"/>
          </p:nvPr>
        </p:nvSpPr>
        <p:spPr/>
        <p:txBody>
          <a:bodyPr/>
          <a:lstStyle>
            <a:lvl1pPr>
              <a:defRPr>
                <a:solidFill>
                  <a:schemeClr val="bg1"/>
                </a:solidFill>
              </a:defRPr>
            </a:lvl1pPr>
          </a:lstStyle>
          <a:p>
            <a:fld id="{1D10CF52-C558-4416-8AF1-DAC24B0DADE4}" type="datetime1">
              <a:rPr lang="nl-NL" smtClean="0"/>
              <a:t>15-4-2025</a:t>
            </a:fld>
            <a:endParaRPr lang="nl-NL" dirty="0"/>
          </a:p>
        </p:txBody>
      </p:sp>
      <p:sp>
        <p:nvSpPr>
          <p:cNvPr id="5" name="voettekst">
            <a:extLst>
              <a:ext uri="{FF2B5EF4-FFF2-40B4-BE49-F238E27FC236}">
                <a16:creationId xmlns:a16="http://schemas.microsoft.com/office/drawing/2014/main" id="{7B9B5AD8-20ED-43D8-A7A9-54D9AEF0A965}"/>
              </a:ext>
            </a:extLst>
          </p:cNvPr>
          <p:cNvSpPr>
            <a:spLocks noGrp="1"/>
          </p:cNvSpPr>
          <p:nvPr>
            <p:ph type="ftr" sz="quarter" idx="11"/>
          </p:nvPr>
        </p:nvSpPr>
        <p:spPr/>
        <p:txBody>
          <a:bodyPr/>
          <a:lstStyle>
            <a:lvl1pPr>
              <a:defRPr>
                <a:solidFill>
                  <a:schemeClr val="bg1"/>
                </a:solidFill>
              </a:defRPr>
            </a:lvl1pPr>
          </a:lstStyle>
          <a:p>
            <a:r>
              <a:rPr lang="nl-NL"/>
              <a:t>Erasmus University Rotterdam </a:t>
            </a:r>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p:ph type="sldNum" sz="quarter" idx="12"/>
          </p:nvPr>
        </p:nvSpPr>
        <p:spPr/>
        <p:txBody>
          <a:bodyPr/>
          <a:lstStyle>
            <a:lvl1pPr>
              <a:defRPr>
                <a:solidFill>
                  <a:schemeClr val="bg1"/>
                </a:solidFill>
              </a:defRPr>
            </a:lvl1pPr>
          </a:lstStyle>
          <a:p>
            <a:fld id="{361A1203-CA3D-4D48-AFA0-9D668419C1D5}" type="slidenum">
              <a:rPr lang="nl-NL" smtClean="0"/>
              <a:pPr/>
              <a:t>‹#›</a:t>
            </a:fld>
            <a:endParaRPr lang="nl-NL" dirty="0"/>
          </a:p>
        </p:txBody>
      </p:sp>
      <p:sp>
        <p:nvSpPr>
          <p:cNvPr id="13" name="Tijdelijke aanduiding voor tekst 15">
            <a:extLst>
              <a:ext uri="{FF2B5EF4-FFF2-40B4-BE49-F238E27FC236}">
                <a16:creationId xmlns:a16="http://schemas.microsoft.com/office/drawing/2014/main" id="{EEED7274-6252-47CE-A5B5-D914A6BE6110}"/>
              </a:ext>
            </a:extLst>
          </p:cNvPr>
          <p:cNvSpPr>
            <a:spLocks noGrp="1"/>
          </p:cNvSpPr>
          <p:nvPr>
            <p:ph type="body" sz="quarter" idx="18" hasCustomPrompt="1"/>
          </p:nvPr>
        </p:nvSpPr>
        <p:spPr>
          <a:xfrm>
            <a:off x="401160" y="1683022"/>
            <a:ext cx="1965901" cy="2918552"/>
          </a:xfrm>
          <a:prstGeom prst="roundRect">
            <a:avLst>
              <a:gd name="adj" fmla="val 0"/>
            </a:avLst>
          </a:prstGeom>
          <a:solidFill>
            <a:schemeClr val="bg1"/>
          </a:solidFill>
        </p:spPr>
        <p:txBody>
          <a:bodyPr lIns="144000" tIns="252000" rIns="0" bIns="252000" anchor="b" anchorCtr="0"/>
          <a:lstStyle>
            <a:lvl1pPr marL="0" indent="0">
              <a:lnSpc>
                <a:spcPct val="100000"/>
              </a:lnSpc>
              <a:spcBef>
                <a:spcPts val="0"/>
              </a:spcBef>
              <a:buNone/>
              <a:defRPr sz="1050" b="1"/>
            </a:lvl1pPr>
          </a:lstStyle>
          <a:p>
            <a:pPr lvl="0"/>
            <a:r>
              <a:rPr lang="nl-NL" dirty="0"/>
              <a:t> </a:t>
            </a:r>
          </a:p>
        </p:txBody>
      </p:sp>
      <p:sp>
        <p:nvSpPr>
          <p:cNvPr id="21" name="afbeelding">
            <a:extLst>
              <a:ext uri="{FF2B5EF4-FFF2-40B4-BE49-F238E27FC236}">
                <a16:creationId xmlns:a16="http://schemas.microsoft.com/office/drawing/2014/main" id="{45E18A08-F819-46A7-8431-9FA68293A55B}"/>
              </a:ext>
            </a:extLst>
          </p:cNvPr>
          <p:cNvSpPr>
            <a:spLocks noGrp="1"/>
          </p:cNvSpPr>
          <p:nvPr>
            <p:ph type="pic" sz="quarter" idx="14" hasCustomPrompt="1"/>
          </p:nvPr>
        </p:nvSpPr>
        <p:spPr>
          <a:xfrm>
            <a:off x="553726" y="1841233"/>
            <a:ext cx="1660769" cy="2033118"/>
          </a:xfrm>
          <a:solidFill>
            <a:schemeClr val="bg1">
              <a:lumMod val="75000"/>
            </a:schemeClr>
          </a:solidFill>
        </p:spPr>
        <p:txBody>
          <a:bodyPr bIns="1620000" anchor="ctr" anchorCtr="0">
            <a:normAutofit/>
          </a:bodyPr>
          <a:lstStyle>
            <a:lvl1pPr marL="0" indent="0" algn="ctr">
              <a:lnSpc>
                <a:spcPct val="100000"/>
              </a:lnSpc>
              <a:spcBef>
                <a:spcPts val="0"/>
              </a:spcBef>
              <a:buNone/>
              <a:defRPr sz="900">
                <a:solidFill>
                  <a:schemeClr val="bg1">
                    <a:lumMod val="95000"/>
                  </a:schemeClr>
                </a:solidFill>
              </a:defRPr>
            </a:lvl1pPr>
          </a:lstStyle>
          <a:p>
            <a:r>
              <a:rPr lang="nl-NL" dirty="0"/>
              <a:t>Selecteer dit kader, ga naar </a:t>
            </a:r>
            <a:br>
              <a:rPr lang="nl-NL" dirty="0"/>
            </a:br>
            <a:r>
              <a:rPr lang="nl-NL" dirty="0"/>
              <a:t>de tab ‘</a:t>
            </a:r>
            <a:r>
              <a:rPr lang="nl-NL" dirty="0" err="1"/>
              <a:t>Slidebuilder’,klik</a:t>
            </a:r>
            <a:r>
              <a:rPr lang="nl-NL" dirty="0"/>
              <a:t> op ‘Afbeeldingen’, selecteer </a:t>
            </a:r>
            <a:br>
              <a:rPr lang="nl-NL" dirty="0"/>
            </a:br>
            <a:r>
              <a:rPr lang="nl-NL" dirty="0"/>
              <a:t>de gewenste afbeelding </a:t>
            </a:r>
            <a:br>
              <a:rPr lang="nl-NL" dirty="0"/>
            </a:br>
            <a:r>
              <a:rPr lang="nl-NL" dirty="0"/>
              <a:t>en klik op ‘Invoegen’.</a:t>
            </a:r>
          </a:p>
        </p:txBody>
      </p:sp>
      <p:sp>
        <p:nvSpPr>
          <p:cNvPr id="22" name="tekst">
            <a:extLst>
              <a:ext uri="{FF2B5EF4-FFF2-40B4-BE49-F238E27FC236}">
                <a16:creationId xmlns:a16="http://schemas.microsoft.com/office/drawing/2014/main" id="{DCEBED52-CA0A-47FC-BA0C-540072A3CF32}"/>
              </a:ext>
            </a:extLst>
          </p:cNvPr>
          <p:cNvSpPr>
            <a:spLocks noGrp="1"/>
          </p:cNvSpPr>
          <p:nvPr>
            <p:ph type="body" sz="quarter" idx="13" hasCustomPrompt="1"/>
          </p:nvPr>
        </p:nvSpPr>
        <p:spPr>
          <a:xfrm>
            <a:off x="553726" y="3991835"/>
            <a:ext cx="1660769" cy="193024"/>
          </a:xfrm>
        </p:spPr>
        <p:txBody>
          <a:bodyPr/>
          <a:lstStyle>
            <a:lvl1pPr>
              <a:buNone/>
              <a:defRPr sz="1350" b="1"/>
            </a:lvl1pPr>
            <a:lvl2pPr marL="402431" indent="-402431">
              <a:buNone/>
              <a:defRPr sz="1350" b="1"/>
            </a:lvl2pPr>
            <a:lvl3pPr>
              <a:defRPr sz="1350" b="1"/>
            </a:lvl3pPr>
            <a:lvl4pPr>
              <a:defRPr sz="1350"/>
            </a:lvl4pPr>
            <a:lvl5pPr>
              <a:defRPr/>
            </a:lvl5pPr>
            <a:lvl6pPr>
              <a:defRPr sz="1350"/>
            </a:lvl6pPr>
            <a:lvl7pPr>
              <a:buNone/>
              <a:defRPr sz="1350" b="1"/>
            </a:lvl7pPr>
            <a:lvl8pPr>
              <a:buNone/>
              <a:defRPr sz="1350" b="1"/>
            </a:lvl8pPr>
            <a:lvl9pPr>
              <a:defRPr sz="1350" b="1" i="0"/>
            </a:lvl9pPr>
          </a:lstStyle>
          <a:p>
            <a:pPr lvl="0"/>
            <a:r>
              <a:rPr lang="nl-NL" dirty="0"/>
              <a:t>Naam</a:t>
            </a:r>
          </a:p>
        </p:txBody>
      </p:sp>
      <p:sp>
        <p:nvSpPr>
          <p:cNvPr id="23" name="tekst">
            <a:extLst>
              <a:ext uri="{FF2B5EF4-FFF2-40B4-BE49-F238E27FC236}">
                <a16:creationId xmlns:a16="http://schemas.microsoft.com/office/drawing/2014/main" id="{F5A530A6-3693-40FE-91B3-8C40AF72BB58}"/>
              </a:ext>
            </a:extLst>
          </p:cNvPr>
          <p:cNvSpPr>
            <a:spLocks noGrp="1"/>
          </p:cNvSpPr>
          <p:nvPr>
            <p:ph type="body" sz="quarter" idx="19" hasCustomPrompt="1"/>
          </p:nvPr>
        </p:nvSpPr>
        <p:spPr>
          <a:xfrm>
            <a:off x="553726" y="4184858"/>
            <a:ext cx="1660769" cy="158211"/>
          </a:xfrm>
        </p:spPr>
        <p:txBody>
          <a:bodyPr/>
          <a:lstStyle>
            <a:lvl1pPr>
              <a:buNone/>
              <a:defRPr sz="1050"/>
            </a:lvl1pPr>
            <a:lvl2pPr marL="0" indent="0">
              <a:buNone/>
              <a:defRPr sz="1050"/>
            </a:lvl2pPr>
            <a:lvl4pPr>
              <a:defRPr sz="1050" b="0"/>
            </a:lvl4pPr>
            <a:lvl5pPr>
              <a:defRPr sz="1050" b="0"/>
            </a:lvl5pPr>
            <a:lvl6pPr>
              <a:defRPr b="0"/>
            </a:lvl6pPr>
            <a:lvl7pPr>
              <a:buNone/>
              <a:defRPr/>
            </a:lvl7pPr>
            <a:lvl8pPr>
              <a:buNone/>
              <a:defRPr/>
            </a:lvl8pPr>
            <a:lvl9pPr>
              <a:defRPr sz="1050" i="0"/>
            </a:lvl9pPr>
          </a:lstStyle>
          <a:p>
            <a:pPr lvl="0"/>
            <a:r>
              <a:rPr lang="nl-NL" dirty="0"/>
              <a:t>Functie omschrijving</a:t>
            </a:r>
          </a:p>
        </p:txBody>
      </p:sp>
      <p:sp>
        <p:nvSpPr>
          <p:cNvPr id="24" name="Tijdelijke aanduiding voor tekst 15">
            <a:extLst>
              <a:ext uri="{FF2B5EF4-FFF2-40B4-BE49-F238E27FC236}">
                <a16:creationId xmlns:a16="http://schemas.microsoft.com/office/drawing/2014/main" id="{9C409648-6F29-4D99-A130-1CDB96BC5861}"/>
              </a:ext>
            </a:extLst>
          </p:cNvPr>
          <p:cNvSpPr>
            <a:spLocks noGrp="1"/>
          </p:cNvSpPr>
          <p:nvPr>
            <p:ph type="body" sz="quarter" idx="20" hasCustomPrompt="1"/>
          </p:nvPr>
        </p:nvSpPr>
        <p:spPr>
          <a:xfrm>
            <a:off x="2523269" y="1683022"/>
            <a:ext cx="1965901" cy="2918552"/>
          </a:xfrm>
          <a:prstGeom prst="roundRect">
            <a:avLst>
              <a:gd name="adj" fmla="val 0"/>
            </a:avLst>
          </a:prstGeom>
          <a:solidFill>
            <a:schemeClr val="bg1"/>
          </a:solidFill>
        </p:spPr>
        <p:txBody>
          <a:bodyPr lIns="144000" tIns="252000" rIns="0" bIns="252000" anchor="b" anchorCtr="0"/>
          <a:lstStyle>
            <a:lvl1pPr marL="0" indent="0">
              <a:lnSpc>
                <a:spcPct val="100000"/>
              </a:lnSpc>
              <a:spcBef>
                <a:spcPts val="0"/>
              </a:spcBef>
              <a:buNone/>
              <a:defRPr sz="1050" b="1"/>
            </a:lvl1pPr>
          </a:lstStyle>
          <a:p>
            <a:pPr lvl="0"/>
            <a:r>
              <a:rPr lang="nl-NL" dirty="0"/>
              <a:t> </a:t>
            </a:r>
          </a:p>
        </p:txBody>
      </p:sp>
      <p:sp>
        <p:nvSpPr>
          <p:cNvPr id="25" name="afbeelding">
            <a:extLst>
              <a:ext uri="{FF2B5EF4-FFF2-40B4-BE49-F238E27FC236}">
                <a16:creationId xmlns:a16="http://schemas.microsoft.com/office/drawing/2014/main" id="{89563284-7864-4B55-9FBC-C14EF0497482}"/>
              </a:ext>
            </a:extLst>
          </p:cNvPr>
          <p:cNvSpPr>
            <a:spLocks noGrp="1"/>
          </p:cNvSpPr>
          <p:nvPr>
            <p:ph type="pic" sz="quarter" idx="21" hasCustomPrompt="1"/>
          </p:nvPr>
        </p:nvSpPr>
        <p:spPr>
          <a:xfrm>
            <a:off x="2675834" y="1841233"/>
            <a:ext cx="1660769" cy="2033118"/>
          </a:xfrm>
          <a:solidFill>
            <a:schemeClr val="bg1">
              <a:lumMod val="75000"/>
            </a:schemeClr>
          </a:solidFill>
        </p:spPr>
        <p:txBody>
          <a:bodyPr bIns="1620000" anchor="ctr" anchorCtr="0">
            <a:normAutofit/>
          </a:bodyPr>
          <a:lstStyle>
            <a:lvl1pPr marL="0" indent="0" algn="ctr">
              <a:lnSpc>
                <a:spcPct val="100000"/>
              </a:lnSpc>
              <a:spcBef>
                <a:spcPts val="0"/>
              </a:spcBef>
              <a:buNone/>
              <a:defRPr sz="900">
                <a:solidFill>
                  <a:schemeClr val="bg1">
                    <a:lumMod val="95000"/>
                  </a:schemeClr>
                </a:solidFill>
              </a:defRPr>
            </a:lvl1pPr>
          </a:lstStyle>
          <a:p>
            <a:r>
              <a:rPr lang="nl-NL" dirty="0"/>
              <a:t>Selecteer dit kader, ga naar </a:t>
            </a:r>
            <a:br>
              <a:rPr lang="nl-NL" dirty="0"/>
            </a:br>
            <a:r>
              <a:rPr lang="nl-NL" dirty="0"/>
              <a:t>de tab ‘</a:t>
            </a:r>
            <a:r>
              <a:rPr lang="nl-NL" dirty="0" err="1"/>
              <a:t>Slidebuilder’,klik</a:t>
            </a:r>
            <a:r>
              <a:rPr lang="nl-NL" dirty="0"/>
              <a:t> op ‘Afbeeldingen’, selecteer </a:t>
            </a:r>
            <a:br>
              <a:rPr lang="nl-NL" dirty="0"/>
            </a:br>
            <a:r>
              <a:rPr lang="nl-NL" dirty="0"/>
              <a:t>de gewenste afbeelding </a:t>
            </a:r>
            <a:br>
              <a:rPr lang="nl-NL" dirty="0"/>
            </a:br>
            <a:r>
              <a:rPr lang="nl-NL" dirty="0"/>
              <a:t>en klik op ‘Invoegen’.</a:t>
            </a:r>
          </a:p>
        </p:txBody>
      </p:sp>
      <p:sp>
        <p:nvSpPr>
          <p:cNvPr id="26" name="tekst">
            <a:extLst>
              <a:ext uri="{FF2B5EF4-FFF2-40B4-BE49-F238E27FC236}">
                <a16:creationId xmlns:a16="http://schemas.microsoft.com/office/drawing/2014/main" id="{669C15D7-E1F7-4886-AFD4-71007FB9C759}"/>
              </a:ext>
            </a:extLst>
          </p:cNvPr>
          <p:cNvSpPr>
            <a:spLocks noGrp="1"/>
          </p:cNvSpPr>
          <p:nvPr>
            <p:ph type="body" sz="quarter" idx="22" hasCustomPrompt="1"/>
          </p:nvPr>
        </p:nvSpPr>
        <p:spPr>
          <a:xfrm>
            <a:off x="2675834" y="3991835"/>
            <a:ext cx="1660769" cy="193024"/>
          </a:xfrm>
        </p:spPr>
        <p:txBody>
          <a:bodyPr/>
          <a:lstStyle>
            <a:lvl1pPr>
              <a:buNone/>
              <a:defRPr sz="1350" b="1"/>
            </a:lvl1pPr>
            <a:lvl2pPr marL="402431" indent="-402431">
              <a:buNone/>
              <a:defRPr sz="1350" b="1"/>
            </a:lvl2pPr>
            <a:lvl3pPr>
              <a:defRPr sz="1350" b="1"/>
            </a:lvl3pPr>
            <a:lvl4pPr>
              <a:defRPr sz="1350"/>
            </a:lvl4pPr>
            <a:lvl5pPr>
              <a:defRPr/>
            </a:lvl5pPr>
            <a:lvl6pPr>
              <a:defRPr sz="1350"/>
            </a:lvl6pPr>
            <a:lvl7pPr>
              <a:buNone/>
              <a:defRPr sz="1350" b="1"/>
            </a:lvl7pPr>
            <a:lvl8pPr>
              <a:buNone/>
              <a:defRPr sz="1350" b="1"/>
            </a:lvl8pPr>
            <a:lvl9pPr>
              <a:defRPr sz="1350" b="1" i="0"/>
            </a:lvl9pPr>
          </a:lstStyle>
          <a:p>
            <a:pPr lvl="0"/>
            <a:r>
              <a:rPr lang="nl-NL" dirty="0"/>
              <a:t>Naam</a:t>
            </a:r>
          </a:p>
        </p:txBody>
      </p:sp>
      <p:sp>
        <p:nvSpPr>
          <p:cNvPr id="27" name="tekst">
            <a:extLst>
              <a:ext uri="{FF2B5EF4-FFF2-40B4-BE49-F238E27FC236}">
                <a16:creationId xmlns:a16="http://schemas.microsoft.com/office/drawing/2014/main" id="{65AD85E4-5168-4AE3-8F49-CD69E751986F}"/>
              </a:ext>
            </a:extLst>
          </p:cNvPr>
          <p:cNvSpPr>
            <a:spLocks noGrp="1"/>
          </p:cNvSpPr>
          <p:nvPr>
            <p:ph type="body" sz="quarter" idx="23" hasCustomPrompt="1"/>
          </p:nvPr>
        </p:nvSpPr>
        <p:spPr>
          <a:xfrm>
            <a:off x="2675834" y="4184858"/>
            <a:ext cx="1660769" cy="158211"/>
          </a:xfrm>
        </p:spPr>
        <p:txBody>
          <a:bodyPr/>
          <a:lstStyle>
            <a:lvl1pPr>
              <a:buNone/>
              <a:defRPr sz="1050"/>
            </a:lvl1pPr>
            <a:lvl2pPr marL="0" indent="0">
              <a:buNone/>
              <a:defRPr sz="1050"/>
            </a:lvl2pPr>
            <a:lvl4pPr>
              <a:defRPr sz="1050" b="0"/>
            </a:lvl4pPr>
            <a:lvl5pPr>
              <a:defRPr sz="1050" b="0"/>
            </a:lvl5pPr>
            <a:lvl6pPr>
              <a:defRPr b="0"/>
            </a:lvl6pPr>
            <a:lvl7pPr>
              <a:buNone/>
              <a:defRPr/>
            </a:lvl7pPr>
            <a:lvl8pPr>
              <a:buNone/>
              <a:defRPr/>
            </a:lvl8pPr>
            <a:lvl9pPr>
              <a:defRPr sz="1050" i="0"/>
            </a:lvl9pPr>
          </a:lstStyle>
          <a:p>
            <a:pPr lvl="0"/>
            <a:r>
              <a:rPr lang="nl-NL" dirty="0"/>
              <a:t>Functie omschrijving</a:t>
            </a:r>
          </a:p>
        </p:txBody>
      </p:sp>
      <p:sp>
        <p:nvSpPr>
          <p:cNvPr id="28" name="Tijdelijke aanduiding voor tekst 15">
            <a:extLst>
              <a:ext uri="{FF2B5EF4-FFF2-40B4-BE49-F238E27FC236}">
                <a16:creationId xmlns:a16="http://schemas.microsoft.com/office/drawing/2014/main" id="{1E9214B0-6068-4085-B017-C17272478984}"/>
              </a:ext>
            </a:extLst>
          </p:cNvPr>
          <p:cNvSpPr>
            <a:spLocks noGrp="1"/>
          </p:cNvSpPr>
          <p:nvPr>
            <p:ph type="body" sz="quarter" idx="24" hasCustomPrompt="1"/>
          </p:nvPr>
        </p:nvSpPr>
        <p:spPr>
          <a:xfrm>
            <a:off x="4645377" y="1683022"/>
            <a:ext cx="1965901" cy="2918552"/>
          </a:xfrm>
          <a:prstGeom prst="roundRect">
            <a:avLst>
              <a:gd name="adj" fmla="val 0"/>
            </a:avLst>
          </a:prstGeom>
          <a:solidFill>
            <a:schemeClr val="bg1"/>
          </a:solidFill>
        </p:spPr>
        <p:txBody>
          <a:bodyPr lIns="144000" tIns="252000" rIns="0" bIns="252000" anchor="b" anchorCtr="0"/>
          <a:lstStyle>
            <a:lvl1pPr marL="0" indent="0">
              <a:lnSpc>
                <a:spcPct val="100000"/>
              </a:lnSpc>
              <a:spcBef>
                <a:spcPts val="0"/>
              </a:spcBef>
              <a:buNone/>
              <a:defRPr sz="1050" b="1"/>
            </a:lvl1pPr>
          </a:lstStyle>
          <a:p>
            <a:pPr lvl="0"/>
            <a:r>
              <a:rPr lang="nl-NL" dirty="0"/>
              <a:t> </a:t>
            </a:r>
          </a:p>
        </p:txBody>
      </p:sp>
      <p:sp>
        <p:nvSpPr>
          <p:cNvPr id="29" name="afbeelding">
            <a:extLst>
              <a:ext uri="{FF2B5EF4-FFF2-40B4-BE49-F238E27FC236}">
                <a16:creationId xmlns:a16="http://schemas.microsoft.com/office/drawing/2014/main" id="{CF6C9DD1-64F3-46DC-9A51-9F4F26BE0085}"/>
              </a:ext>
            </a:extLst>
          </p:cNvPr>
          <p:cNvSpPr>
            <a:spLocks noGrp="1"/>
          </p:cNvSpPr>
          <p:nvPr>
            <p:ph type="pic" sz="quarter" idx="25" hasCustomPrompt="1"/>
          </p:nvPr>
        </p:nvSpPr>
        <p:spPr>
          <a:xfrm>
            <a:off x="4797943" y="1841233"/>
            <a:ext cx="1660769" cy="2033118"/>
          </a:xfrm>
          <a:solidFill>
            <a:schemeClr val="bg1">
              <a:lumMod val="75000"/>
            </a:schemeClr>
          </a:solidFill>
        </p:spPr>
        <p:txBody>
          <a:bodyPr bIns="1620000" anchor="ctr" anchorCtr="0">
            <a:normAutofit/>
          </a:bodyPr>
          <a:lstStyle>
            <a:lvl1pPr marL="0" indent="0" algn="ctr">
              <a:lnSpc>
                <a:spcPct val="100000"/>
              </a:lnSpc>
              <a:spcBef>
                <a:spcPts val="0"/>
              </a:spcBef>
              <a:buNone/>
              <a:defRPr sz="900">
                <a:solidFill>
                  <a:schemeClr val="bg1">
                    <a:lumMod val="95000"/>
                  </a:schemeClr>
                </a:solidFill>
              </a:defRPr>
            </a:lvl1pPr>
          </a:lstStyle>
          <a:p>
            <a:r>
              <a:rPr lang="nl-NL" dirty="0"/>
              <a:t>Selecteer dit kader, ga naar </a:t>
            </a:r>
            <a:br>
              <a:rPr lang="nl-NL" dirty="0"/>
            </a:br>
            <a:r>
              <a:rPr lang="nl-NL" dirty="0"/>
              <a:t>de tab ‘</a:t>
            </a:r>
            <a:r>
              <a:rPr lang="nl-NL" dirty="0" err="1"/>
              <a:t>Slidebuilder’,klik</a:t>
            </a:r>
            <a:r>
              <a:rPr lang="nl-NL" dirty="0"/>
              <a:t> op ‘Afbeeldingen’, selecteer </a:t>
            </a:r>
            <a:br>
              <a:rPr lang="nl-NL" dirty="0"/>
            </a:br>
            <a:r>
              <a:rPr lang="nl-NL" dirty="0"/>
              <a:t>de gewenste afbeelding </a:t>
            </a:r>
            <a:br>
              <a:rPr lang="nl-NL" dirty="0"/>
            </a:br>
            <a:r>
              <a:rPr lang="nl-NL" dirty="0"/>
              <a:t>en klik op ‘Invoegen’.</a:t>
            </a:r>
          </a:p>
        </p:txBody>
      </p:sp>
      <p:sp>
        <p:nvSpPr>
          <p:cNvPr id="30" name="tekst">
            <a:extLst>
              <a:ext uri="{FF2B5EF4-FFF2-40B4-BE49-F238E27FC236}">
                <a16:creationId xmlns:a16="http://schemas.microsoft.com/office/drawing/2014/main" id="{9B6D6610-D149-4E3F-B6F8-E0FA4A9BCA84}"/>
              </a:ext>
            </a:extLst>
          </p:cNvPr>
          <p:cNvSpPr>
            <a:spLocks noGrp="1"/>
          </p:cNvSpPr>
          <p:nvPr>
            <p:ph type="body" sz="quarter" idx="26" hasCustomPrompt="1"/>
          </p:nvPr>
        </p:nvSpPr>
        <p:spPr>
          <a:xfrm>
            <a:off x="4797943" y="3991835"/>
            <a:ext cx="1660769" cy="193024"/>
          </a:xfrm>
        </p:spPr>
        <p:txBody>
          <a:bodyPr/>
          <a:lstStyle>
            <a:lvl1pPr>
              <a:buNone/>
              <a:defRPr sz="1350" b="1"/>
            </a:lvl1pPr>
            <a:lvl2pPr marL="402431" indent="-402431">
              <a:buNone/>
              <a:defRPr sz="1350" b="1"/>
            </a:lvl2pPr>
            <a:lvl3pPr>
              <a:defRPr sz="1350" b="1"/>
            </a:lvl3pPr>
            <a:lvl4pPr>
              <a:defRPr sz="1350"/>
            </a:lvl4pPr>
            <a:lvl5pPr>
              <a:defRPr/>
            </a:lvl5pPr>
            <a:lvl6pPr>
              <a:defRPr sz="1350"/>
            </a:lvl6pPr>
            <a:lvl7pPr>
              <a:buNone/>
              <a:defRPr sz="1350" b="1"/>
            </a:lvl7pPr>
            <a:lvl8pPr>
              <a:buNone/>
              <a:defRPr sz="1350" b="1"/>
            </a:lvl8pPr>
            <a:lvl9pPr>
              <a:defRPr sz="1350" b="1" i="0"/>
            </a:lvl9pPr>
          </a:lstStyle>
          <a:p>
            <a:pPr lvl="0"/>
            <a:r>
              <a:rPr lang="nl-NL" dirty="0"/>
              <a:t>Naam</a:t>
            </a:r>
          </a:p>
        </p:txBody>
      </p:sp>
      <p:sp>
        <p:nvSpPr>
          <p:cNvPr id="31" name="tekst">
            <a:extLst>
              <a:ext uri="{FF2B5EF4-FFF2-40B4-BE49-F238E27FC236}">
                <a16:creationId xmlns:a16="http://schemas.microsoft.com/office/drawing/2014/main" id="{88E14D14-CF98-4F77-B5BC-43A3E5E9E997}"/>
              </a:ext>
            </a:extLst>
          </p:cNvPr>
          <p:cNvSpPr>
            <a:spLocks noGrp="1"/>
          </p:cNvSpPr>
          <p:nvPr>
            <p:ph type="body" sz="quarter" idx="27" hasCustomPrompt="1"/>
          </p:nvPr>
        </p:nvSpPr>
        <p:spPr>
          <a:xfrm>
            <a:off x="4797943" y="4184858"/>
            <a:ext cx="1660769" cy="158211"/>
          </a:xfrm>
        </p:spPr>
        <p:txBody>
          <a:bodyPr/>
          <a:lstStyle>
            <a:lvl1pPr>
              <a:buNone/>
              <a:defRPr sz="1050"/>
            </a:lvl1pPr>
            <a:lvl2pPr marL="0" indent="0">
              <a:buNone/>
              <a:defRPr sz="1050"/>
            </a:lvl2pPr>
            <a:lvl4pPr>
              <a:defRPr sz="1050" b="0"/>
            </a:lvl4pPr>
            <a:lvl5pPr>
              <a:defRPr sz="1050" b="0"/>
            </a:lvl5pPr>
            <a:lvl6pPr>
              <a:defRPr b="0"/>
            </a:lvl6pPr>
            <a:lvl7pPr>
              <a:buNone/>
              <a:defRPr/>
            </a:lvl7pPr>
            <a:lvl8pPr>
              <a:buNone/>
              <a:defRPr/>
            </a:lvl8pPr>
            <a:lvl9pPr>
              <a:defRPr sz="1050" i="0"/>
            </a:lvl9pPr>
          </a:lstStyle>
          <a:p>
            <a:pPr lvl="0"/>
            <a:r>
              <a:rPr lang="nl-NL" dirty="0"/>
              <a:t>Functie omschrijving</a:t>
            </a:r>
          </a:p>
        </p:txBody>
      </p:sp>
      <p:sp>
        <p:nvSpPr>
          <p:cNvPr id="32" name="Tijdelijke aanduiding voor tekst 15">
            <a:extLst>
              <a:ext uri="{FF2B5EF4-FFF2-40B4-BE49-F238E27FC236}">
                <a16:creationId xmlns:a16="http://schemas.microsoft.com/office/drawing/2014/main" id="{CA7D654C-3C7D-4279-BB94-E834C965A896}"/>
              </a:ext>
            </a:extLst>
          </p:cNvPr>
          <p:cNvSpPr>
            <a:spLocks noGrp="1"/>
          </p:cNvSpPr>
          <p:nvPr>
            <p:ph type="body" sz="quarter" idx="28" hasCustomPrompt="1"/>
          </p:nvPr>
        </p:nvSpPr>
        <p:spPr>
          <a:xfrm>
            <a:off x="6767487" y="1683022"/>
            <a:ext cx="1965901" cy="2918552"/>
          </a:xfrm>
          <a:prstGeom prst="roundRect">
            <a:avLst>
              <a:gd name="adj" fmla="val 0"/>
            </a:avLst>
          </a:prstGeom>
          <a:solidFill>
            <a:schemeClr val="bg1"/>
          </a:solidFill>
        </p:spPr>
        <p:txBody>
          <a:bodyPr lIns="144000" tIns="252000" rIns="0" bIns="252000" anchor="b" anchorCtr="0"/>
          <a:lstStyle>
            <a:lvl1pPr marL="0" indent="0">
              <a:lnSpc>
                <a:spcPct val="100000"/>
              </a:lnSpc>
              <a:spcBef>
                <a:spcPts val="0"/>
              </a:spcBef>
              <a:buNone/>
              <a:defRPr sz="1050" b="1"/>
            </a:lvl1pPr>
          </a:lstStyle>
          <a:p>
            <a:pPr lvl="0"/>
            <a:r>
              <a:rPr lang="nl-NL" dirty="0"/>
              <a:t> </a:t>
            </a:r>
          </a:p>
        </p:txBody>
      </p:sp>
      <p:sp>
        <p:nvSpPr>
          <p:cNvPr id="33" name="afbeelding">
            <a:extLst>
              <a:ext uri="{FF2B5EF4-FFF2-40B4-BE49-F238E27FC236}">
                <a16:creationId xmlns:a16="http://schemas.microsoft.com/office/drawing/2014/main" id="{3F90428F-B257-43E1-99D1-448F1A5309D6}"/>
              </a:ext>
            </a:extLst>
          </p:cNvPr>
          <p:cNvSpPr>
            <a:spLocks noGrp="1"/>
          </p:cNvSpPr>
          <p:nvPr>
            <p:ph type="pic" sz="quarter" idx="29" hasCustomPrompt="1"/>
          </p:nvPr>
        </p:nvSpPr>
        <p:spPr>
          <a:xfrm>
            <a:off x="6920052" y="1841233"/>
            <a:ext cx="1660769" cy="2033118"/>
          </a:xfrm>
          <a:solidFill>
            <a:schemeClr val="bg1">
              <a:lumMod val="75000"/>
            </a:schemeClr>
          </a:solidFill>
        </p:spPr>
        <p:txBody>
          <a:bodyPr bIns="1620000" anchor="ctr" anchorCtr="0">
            <a:normAutofit/>
          </a:bodyPr>
          <a:lstStyle>
            <a:lvl1pPr marL="0" indent="0" algn="ctr">
              <a:lnSpc>
                <a:spcPct val="100000"/>
              </a:lnSpc>
              <a:spcBef>
                <a:spcPts val="0"/>
              </a:spcBef>
              <a:buNone/>
              <a:defRPr sz="900">
                <a:solidFill>
                  <a:schemeClr val="bg1">
                    <a:lumMod val="95000"/>
                  </a:schemeClr>
                </a:solidFill>
              </a:defRPr>
            </a:lvl1pPr>
          </a:lstStyle>
          <a:p>
            <a:r>
              <a:rPr lang="nl-NL" dirty="0"/>
              <a:t>Selecteer dit kader, ga naar </a:t>
            </a:r>
            <a:br>
              <a:rPr lang="nl-NL" dirty="0"/>
            </a:br>
            <a:r>
              <a:rPr lang="nl-NL" dirty="0"/>
              <a:t>de tab ‘</a:t>
            </a:r>
            <a:r>
              <a:rPr lang="nl-NL" dirty="0" err="1"/>
              <a:t>Slidebuilder’,klik</a:t>
            </a:r>
            <a:r>
              <a:rPr lang="nl-NL" dirty="0"/>
              <a:t> op ‘Afbeeldingen’, selecteer </a:t>
            </a:r>
            <a:br>
              <a:rPr lang="nl-NL" dirty="0"/>
            </a:br>
            <a:r>
              <a:rPr lang="nl-NL" dirty="0"/>
              <a:t>de gewenste afbeelding </a:t>
            </a:r>
            <a:br>
              <a:rPr lang="nl-NL" dirty="0"/>
            </a:br>
            <a:r>
              <a:rPr lang="nl-NL" dirty="0"/>
              <a:t>en klik op ‘Invoegen’.</a:t>
            </a:r>
          </a:p>
        </p:txBody>
      </p:sp>
      <p:sp>
        <p:nvSpPr>
          <p:cNvPr id="34" name="tekst">
            <a:extLst>
              <a:ext uri="{FF2B5EF4-FFF2-40B4-BE49-F238E27FC236}">
                <a16:creationId xmlns:a16="http://schemas.microsoft.com/office/drawing/2014/main" id="{7C049511-33BD-4EE0-9372-25D7FC220DC2}"/>
              </a:ext>
            </a:extLst>
          </p:cNvPr>
          <p:cNvSpPr>
            <a:spLocks noGrp="1"/>
          </p:cNvSpPr>
          <p:nvPr>
            <p:ph type="body" sz="quarter" idx="30" hasCustomPrompt="1"/>
          </p:nvPr>
        </p:nvSpPr>
        <p:spPr>
          <a:xfrm>
            <a:off x="6920052" y="3991835"/>
            <a:ext cx="1660769" cy="193024"/>
          </a:xfrm>
        </p:spPr>
        <p:txBody>
          <a:bodyPr/>
          <a:lstStyle>
            <a:lvl1pPr>
              <a:buNone/>
              <a:defRPr sz="1350" b="1"/>
            </a:lvl1pPr>
            <a:lvl2pPr marL="402431" indent="-402431">
              <a:buNone/>
              <a:defRPr sz="1350" b="1"/>
            </a:lvl2pPr>
            <a:lvl3pPr>
              <a:defRPr sz="1350" b="1"/>
            </a:lvl3pPr>
            <a:lvl4pPr>
              <a:defRPr sz="1350"/>
            </a:lvl4pPr>
            <a:lvl5pPr>
              <a:defRPr/>
            </a:lvl5pPr>
            <a:lvl6pPr>
              <a:defRPr sz="1350"/>
            </a:lvl6pPr>
            <a:lvl7pPr>
              <a:buNone/>
              <a:defRPr sz="1350" b="1"/>
            </a:lvl7pPr>
            <a:lvl8pPr>
              <a:buNone/>
              <a:defRPr sz="1350" b="1"/>
            </a:lvl8pPr>
            <a:lvl9pPr>
              <a:defRPr sz="1350" b="1" i="0"/>
            </a:lvl9pPr>
          </a:lstStyle>
          <a:p>
            <a:pPr lvl="0"/>
            <a:r>
              <a:rPr lang="nl-NL" dirty="0"/>
              <a:t>Naam</a:t>
            </a:r>
          </a:p>
        </p:txBody>
      </p:sp>
      <p:sp>
        <p:nvSpPr>
          <p:cNvPr id="35" name="tekst">
            <a:extLst>
              <a:ext uri="{FF2B5EF4-FFF2-40B4-BE49-F238E27FC236}">
                <a16:creationId xmlns:a16="http://schemas.microsoft.com/office/drawing/2014/main" id="{D287F5A7-8186-4041-A204-EAA4DA154F71}"/>
              </a:ext>
            </a:extLst>
          </p:cNvPr>
          <p:cNvSpPr>
            <a:spLocks noGrp="1"/>
          </p:cNvSpPr>
          <p:nvPr>
            <p:ph type="body" sz="quarter" idx="31" hasCustomPrompt="1"/>
          </p:nvPr>
        </p:nvSpPr>
        <p:spPr>
          <a:xfrm>
            <a:off x="6920052" y="4184858"/>
            <a:ext cx="1660769" cy="158211"/>
          </a:xfrm>
        </p:spPr>
        <p:txBody>
          <a:bodyPr/>
          <a:lstStyle>
            <a:lvl1pPr>
              <a:buNone/>
              <a:defRPr sz="1050"/>
            </a:lvl1pPr>
            <a:lvl2pPr marL="0" indent="0">
              <a:buNone/>
              <a:defRPr sz="1050"/>
            </a:lvl2pPr>
            <a:lvl4pPr>
              <a:defRPr sz="1050" b="0"/>
            </a:lvl4pPr>
            <a:lvl5pPr>
              <a:defRPr sz="1050" b="0"/>
            </a:lvl5pPr>
            <a:lvl6pPr>
              <a:defRPr b="0"/>
            </a:lvl6pPr>
            <a:lvl7pPr>
              <a:buNone/>
              <a:defRPr/>
            </a:lvl7pPr>
            <a:lvl8pPr>
              <a:buNone/>
              <a:defRPr/>
            </a:lvl8pPr>
            <a:lvl9pPr>
              <a:defRPr sz="1050" i="0"/>
            </a:lvl9pPr>
          </a:lstStyle>
          <a:p>
            <a:pPr lvl="0"/>
            <a:r>
              <a:rPr lang="nl-NL" dirty="0"/>
              <a:t>Functie omschrijving</a:t>
            </a:r>
          </a:p>
        </p:txBody>
      </p:sp>
    </p:spTree>
    <p:extLst>
      <p:ext uri="{BB962C8B-B14F-4D97-AF65-F5344CB8AC3E}">
        <p14:creationId xmlns:p14="http://schemas.microsoft.com/office/powerpoint/2010/main" val="64397325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Afbeelding met bijschrift">
    <p:bg>
      <p:bgRef idx="1001">
        <a:schemeClr val="bg1"/>
      </p:bgRef>
    </p:bg>
    <p:spTree>
      <p:nvGrpSpPr>
        <p:cNvPr id="1" name=""/>
        <p:cNvGrpSpPr/>
        <p:nvPr/>
      </p:nvGrpSpPr>
      <p:grpSpPr>
        <a:xfrm>
          <a:off x="0" y="0"/>
          <a:ext cx="0" cy="0"/>
          <a:chOff x="0" y="0"/>
          <a:chExt cx="0" cy="0"/>
        </a:xfrm>
      </p:grpSpPr>
      <p:sp>
        <p:nvSpPr>
          <p:cNvPr id="3" name="Tijdelijke aanduiding voor afbeelding 2"/>
          <p:cNvSpPr>
            <a:spLocks noGrp="1"/>
          </p:cNvSpPr>
          <p:nvPr>
            <p:ph type="pic" idx="1" hasCustomPrompt="1"/>
          </p:nvPr>
        </p:nvSpPr>
        <p:spPr>
          <a:xfrm>
            <a:off x="491525" y="792000"/>
            <a:ext cx="8172000" cy="3418613"/>
          </a:xfrm>
          <a:solidFill>
            <a:schemeClr val="bg1">
              <a:lumMod val="85000"/>
            </a:schemeClr>
          </a:solidFill>
        </p:spPr>
        <p:txBody>
          <a:bodyPr tIns="180000"/>
          <a:lstStyle>
            <a:lvl1pPr marL="0" indent="0" algn="ctr">
              <a:buNone/>
              <a:defRPr sz="1600">
                <a:solidFill>
                  <a:schemeClr val="bg1">
                    <a:lumMod val="50000"/>
                  </a:schemeClr>
                </a:solidFill>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nl-NL" dirty="0"/>
              <a:t>Klik op het icoon om een foto</a:t>
            </a:r>
            <a:br>
              <a:rPr lang="nl-NL" dirty="0"/>
            </a:br>
            <a:r>
              <a:rPr lang="nl-NL" dirty="0"/>
              <a:t>toe te voegen</a:t>
            </a:r>
          </a:p>
        </p:txBody>
      </p:sp>
      <p:sp>
        <p:nvSpPr>
          <p:cNvPr id="2" name="Titel 1"/>
          <p:cNvSpPr>
            <a:spLocks noGrp="1"/>
          </p:cNvSpPr>
          <p:nvPr>
            <p:ph type="title" hasCustomPrompt="1"/>
          </p:nvPr>
        </p:nvSpPr>
        <p:spPr>
          <a:xfrm>
            <a:off x="491525" y="396000"/>
            <a:ext cx="8172000" cy="396000"/>
          </a:xfrm>
        </p:spPr>
        <p:txBody>
          <a:bodyPr anchor="t" anchorCtr="0"/>
          <a:lstStyle>
            <a:lvl1pPr algn="l">
              <a:lnSpc>
                <a:spcPts val="2500"/>
              </a:lnSpc>
              <a:defRPr sz="2000" b="1">
                <a:solidFill>
                  <a:schemeClr val="tx1"/>
                </a:solidFill>
                <a:latin typeface="+mj-lt"/>
              </a:defRPr>
            </a:lvl1pPr>
          </a:lstStyle>
          <a:p>
            <a:r>
              <a:rPr lang="nl-NL" dirty="0"/>
              <a:t>Titel bewerken</a:t>
            </a:r>
          </a:p>
        </p:txBody>
      </p:sp>
      <p:sp>
        <p:nvSpPr>
          <p:cNvPr id="5" name="Tijdelijke aanduiding voor datum 4"/>
          <p:cNvSpPr>
            <a:spLocks noGrp="1"/>
          </p:cNvSpPr>
          <p:nvPr>
            <p:ph type="dt" sz="half" idx="10"/>
          </p:nvPr>
        </p:nvSpPr>
        <p:spPr/>
        <p:txBody>
          <a:bodyPr/>
          <a:lstStyle/>
          <a:p>
            <a:fld id="{F10973AC-957D-C346-BA56-D82065FA2AEB}" type="datetimeFigureOut">
              <a:rPr lang="nl-NL" smtClean="0"/>
              <a:pPr/>
              <a:t>15-4-2025</a:t>
            </a:fld>
            <a:endParaRPr lang="nl-NL"/>
          </a:p>
        </p:txBody>
      </p:sp>
      <p:sp>
        <p:nvSpPr>
          <p:cNvPr id="6" name="Tijdelijke aanduiding voor voettekst 5"/>
          <p:cNvSpPr>
            <a:spLocks noGrp="1"/>
          </p:cNvSpPr>
          <p:nvPr>
            <p:ph type="ftr" sz="quarter" idx="11"/>
          </p:nvPr>
        </p:nvSpPr>
        <p:spPr/>
        <p:txBody>
          <a:bodyPr/>
          <a:lstStyle/>
          <a:p>
            <a:endParaRPr lang="nl-NL"/>
          </a:p>
        </p:txBody>
      </p:sp>
      <p:sp>
        <p:nvSpPr>
          <p:cNvPr id="7" name="Tijdelijke aanduiding voor dianummer 6"/>
          <p:cNvSpPr>
            <a:spLocks noGrp="1"/>
          </p:cNvSpPr>
          <p:nvPr>
            <p:ph type="sldNum" sz="quarter" idx="12"/>
          </p:nvPr>
        </p:nvSpPr>
        <p:spPr/>
        <p:txBody>
          <a:bodyPr/>
          <a:lstStyle/>
          <a:p>
            <a:fld id="{8C6BC05E-DB9A-EB4A-A776-575FA40369A3}" type="slidenum">
              <a:rPr lang="nl-NL" smtClean="0"/>
              <a:pPr/>
              <a:t>‹#›</a:t>
            </a:fld>
            <a:endParaRPr lang="nl-NL"/>
          </a:p>
        </p:txBody>
      </p:sp>
    </p:spTree>
  </p:cSld>
  <p:clrMapOvr>
    <a:overrideClrMapping bg1="lt1" tx1="dk1" bg2="lt2" tx2="dk2" accent1="accent1" accent2="accent2" accent3="accent3" accent4="accent4" accent5="accent5" accent6="accent6" hlink="hlink" folHlink="folHlink"/>
  </p:clrMapOvr>
</p:sldLayout>
</file>

<file path=ppt/slideLayouts/slideLayout110.xml><?xml version="1.0" encoding="utf-8"?>
<p:sldLayout xmlns:a="http://schemas.openxmlformats.org/drawingml/2006/main" xmlns:r="http://schemas.openxmlformats.org/officeDocument/2006/relationships" xmlns:p="http://schemas.openxmlformats.org/presentationml/2006/main" preserve="1" userDrawn="1">
  <p:cSld name="Introductie [5x]">
    <p:bg>
      <p:bgPr>
        <a:solidFill>
          <a:schemeClr val="accent2"/>
        </a:solidFill>
        <a:effectLst/>
      </p:bgPr>
    </p:bg>
    <p:spTree>
      <p:nvGrpSpPr>
        <p:cNvPr id="1" name=""/>
        <p:cNvGrpSpPr/>
        <p:nvPr/>
      </p:nvGrpSpPr>
      <p:grpSpPr>
        <a:xfrm>
          <a:off x="0" y="0"/>
          <a:ext cx="0" cy="0"/>
          <a:chOff x="0" y="0"/>
          <a:chExt cx="0" cy="0"/>
        </a:xfrm>
      </p:grpSpPr>
      <p:sp>
        <p:nvSpPr>
          <p:cNvPr id="11" name="- INFO">
            <a:extLst>
              <a:ext uri="{FF2B5EF4-FFF2-40B4-BE49-F238E27FC236}">
                <a16:creationId xmlns:a16="http://schemas.microsoft.com/office/drawing/2014/main" id="{D5D548DA-264A-4D19-8A0A-B2288EC6661C}"/>
              </a:ext>
            </a:extLst>
          </p:cNvPr>
          <p:cNvSpPr txBox="1"/>
          <p:nvPr userDrawn="1"/>
        </p:nvSpPr>
        <p:spPr>
          <a:xfrm>
            <a:off x="0" y="-272667"/>
            <a:ext cx="9134475" cy="148842"/>
          </a:xfrm>
          <a:prstGeom prst="rect">
            <a:avLst/>
          </a:prstGeom>
          <a:noFill/>
        </p:spPr>
        <p:txBody>
          <a:bodyPr wrap="square" lIns="0" tIns="0" rIns="0" bIns="0" rtlCol="0" anchor="ctr" anchorCtr="0">
            <a:noAutofit/>
          </a:bodyPr>
          <a:lstStyle/>
          <a:p>
            <a:pPr algn="l"/>
            <a:r>
              <a:rPr lang="nl-NL" sz="1050" b="1" cap="all" spc="0" baseline="0">
                <a:solidFill>
                  <a:sysClr val="windowText" lastClr="000000"/>
                </a:solidFill>
                <a:latin typeface="+mn-lt"/>
                <a:cs typeface="Calibri" panose="020F0502020204030204" pitchFamily="34" charset="0"/>
              </a:rPr>
              <a:t>Titel [donker groen]</a:t>
            </a:r>
            <a:endParaRPr lang="nl-NL" sz="1050" b="1" cap="all" spc="0" baseline="0" dirty="0">
              <a:solidFill>
                <a:sysClr val="windowText" lastClr="000000"/>
              </a:solidFill>
              <a:latin typeface="+mn-lt"/>
              <a:cs typeface="Calibri" panose="020F0502020204030204" pitchFamily="34" charset="0"/>
            </a:endParaRPr>
          </a:p>
        </p:txBody>
      </p:sp>
      <p:sp>
        <p:nvSpPr>
          <p:cNvPr id="8" name="titel">
            <a:extLst>
              <a:ext uri="{FF2B5EF4-FFF2-40B4-BE49-F238E27FC236}">
                <a16:creationId xmlns:a16="http://schemas.microsoft.com/office/drawing/2014/main" id="{4FCE8B7B-8D3B-466F-8956-5C1F4F50265C}"/>
              </a:ext>
            </a:extLst>
          </p:cNvPr>
          <p:cNvSpPr>
            <a:spLocks noGrp="1"/>
          </p:cNvSpPr>
          <p:nvPr>
            <p:ph type="title" hasCustomPrompt="1"/>
          </p:nvPr>
        </p:nvSpPr>
        <p:spPr/>
        <p:txBody>
          <a:bodyPr/>
          <a:lstStyle>
            <a:lvl1pPr>
              <a:defRPr>
                <a:solidFill>
                  <a:schemeClr val="bg1"/>
                </a:solidFill>
              </a:defRPr>
            </a:lvl1pPr>
          </a:lstStyle>
          <a:p>
            <a:r>
              <a:rPr lang="nl-NL"/>
              <a:t>Titel</a:t>
            </a:r>
            <a:br>
              <a:rPr lang="nl-NL"/>
            </a:br>
            <a:r>
              <a:rPr lang="nl-NL"/>
              <a:t>max. 2 regels</a:t>
            </a:r>
            <a:endParaRPr lang="nl-NL" dirty="0"/>
          </a:p>
        </p:txBody>
      </p:sp>
      <p:sp>
        <p:nvSpPr>
          <p:cNvPr id="4" name="datum">
            <a:extLst>
              <a:ext uri="{FF2B5EF4-FFF2-40B4-BE49-F238E27FC236}">
                <a16:creationId xmlns:a16="http://schemas.microsoft.com/office/drawing/2014/main" id="{8E420A72-FB1A-45BF-AC4A-C2A67FDAE6C8}"/>
              </a:ext>
            </a:extLst>
          </p:cNvPr>
          <p:cNvSpPr>
            <a:spLocks noGrp="1"/>
          </p:cNvSpPr>
          <p:nvPr>
            <p:ph type="dt" sz="half" idx="10"/>
          </p:nvPr>
        </p:nvSpPr>
        <p:spPr/>
        <p:txBody>
          <a:bodyPr/>
          <a:lstStyle>
            <a:lvl1pPr>
              <a:defRPr>
                <a:solidFill>
                  <a:schemeClr val="bg1"/>
                </a:solidFill>
              </a:defRPr>
            </a:lvl1pPr>
          </a:lstStyle>
          <a:p>
            <a:fld id="{F33AFFEE-5F8C-4DAE-9A66-2D585103931A}" type="datetime1">
              <a:rPr lang="nl-NL" smtClean="0"/>
              <a:t>15-4-2025</a:t>
            </a:fld>
            <a:endParaRPr lang="nl-NL" dirty="0"/>
          </a:p>
        </p:txBody>
      </p:sp>
      <p:sp>
        <p:nvSpPr>
          <p:cNvPr id="5" name="voettekst">
            <a:extLst>
              <a:ext uri="{FF2B5EF4-FFF2-40B4-BE49-F238E27FC236}">
                <a16:creationId xmlns:a16="http://schemas.microsoft.com/office/drawing/2014/main" id="{7B9B5AD8-20ED-43D8-A7A9-54D9AEF0A965}"/>
              </a:ext>
            </a:extLst>
          </p:cNvPr>
          <p:cNvSpPr>
            <a:spLocks noGrp="1"/>
          </p:cNvSpPr>
          <p:nvPr>
            <p:ph type="ftr" sz="quarter" idx="11"/>
          </p:nvPr>
        </p:nvSpPr>
        <p:spPr/>
        <p:txBody>
          <a:bodyPr/>
          <a:lstStyle>
            <a:lvl1pPr>
              <a:defRPr>
                <a:solidFill>
                  <a:schemeClr val="bg1"/>
                </a:solidFill>
              </a:defRPr>
            </a:lvl1pPr>
          </a:lstStyle>
          <a:p>
            <a:r>
              <a:rPr lang="nl-NL"/>
              <a:t>Erasmus University Rotterdam </a:t>
            </a:r>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p:ph type="sldNum" sz="quarter" idx="12"/>
          </p:nvPr>
        </p:nvSpPr>
        <p:spPr/>
        <p:txBody>
          <a:bodyPr/>
          <a:lstStyle>
            <a:lvl1pPr>
              <a:defRPr>
                <a:solidFill>
                  <a:schemeClr val="bg1"/>
                </a:solidFill>
              </a:defRPr>
            </a:lvl1pPr>
          </a:lstStyle>
          <a:p>
            <a:fld id="{361A1203-CA3D-4D48-AFA0-9D668419C1D5}" type="slidenum">
              <a:rPr lang="nl-NL" smtClean="0"/>
              <a:pPr/>
              <a:t>‹#›</a:t>
            </a:fld>
            <a:endParaRPr lang="nl-NL" dirty="0"/>
          </a:p>
        </p:txBody>
      </p:sp>
      <p:sp>
        <p:nvSpPr>
          <p:cNvPr id="19" name="Tijdelijke aanduiding voor tekst 15">
            <a:extLst>
              <a:ext uri="{FF2B5EF4-FFF2-40B4-BE49-F238E27FC236}">
                <a16:creationId xmlns:a16="http://schemas.microsoft.com/office/drawing/2014/main" id="{4761650A-3B35-43BC-BAFB-F77520D29486}"/>
              </a:ext>
            </a:extLst>
          </p:cNvPr>
          <p:cNvSpPr>
            <a:spLocks noGrp="1"/>
          </p:cNvSpPr>
          <p:nvPr>
            <p:ph type="body" sz="quarter" idx="18" hasCustomPrompt="1"/>
          </p:nvPr>
        </p:nvSpPr>
        <p:spPr>
          <a:xfrm>
            <a:off x="401161" y="1834833"/>
            <a:ext cx="1542794" cy="2290412"/>
          </a:xfrm>
          <a:prstGeom prst="roundRect">
            <a:avLst>
              <a:gd name="adj" fmla="val 0"/>
            </a:avLst>
          </a:prstGeom>
          <a:solidFill>
            <a:schemeClr val="bg1"/>
          </a:solidFill>
        </p:spPr>
        <p:txBody>
          <a:bodyPr lIns="144000" tIns="252000" rIns="0" bIns="252000" anchor="b" anchorCtr="0"/>
          <a:lstStyle>
            <a:lvl1pPr marL="0" indent="0">
              <a:lnSpc>
                <a:spcPct val="100000"/>
              </a:lnSpc>
              <a:spcBef>
                <a:spcPts val="0"/>
              </a:spcBef>
              <a:buNone/>
              <a:defRPr sz="1050" b="1"/>
            </a:lvl1pPr>
          </a:lstStyle>
          <a:p>
            <a:pPr lvl="0"/>
            <a:r>
              <a:rPr lang="nl-NL" dirty="0"/>
              <a:t> </a:t>
            </a:r>
          </a:p>
        </p:txBody>
      </p:sp>
      <p:sp>
        <p:nvSpPr>
          <p:cNvPr id="20" name="afbeelding">
            <a:extLst>
              <a:ext uri="{FF2B5EF4-FFF2-40B4-BE49-F238E27FC236}">
                <a16:creationId xmlns:a16="http://schemas.microsoft.com/office/drawing/2014/main" id="{819ACFBE-1687-48B1-A3F9-041BD6CCDD61}"/>
              </a:ext>
            </a:extLst>
          </p:cNvPr>
          <p:cNvSpPr>
            <a:spLocks noGrp="1"/>
          </p:cNvSpPr>
          <p:nvPr>
            <p:ph type="pic" sz="quarter" idx="14" hasCustomPrompt="1"/>
          </p:nvPr>
        </p:nvSpPr>
        <p:spPr>
          <a:xfrm>
            <a:off x="520891" y="1946757"/>
            <a:ext cx="1303334" cy="1595544"/>
          </a:xfrm>
          <a:solidFill>
            <a:schemeClr val="bg1">
              <a:lumMod val="75000"/>
            </a:schemeClr>
          </a:solidFill>
        </p:spPr>
        <p:txBody>
          <a:bodyPr bIns="1260000" anchor="ctr" anchorCtr="0">
            <a:noAutofit/>
          </a:bodyPr>
          <a:lstStyle>
            <a:lvl1pPr marL="0" indent="0" algn="ctr">
              <a:lnSpc>
                <a:spcPct val="100000"/>
              </a:lnSpc>
              <a:spcBef>
                <a:spcPts val="0"/>
              </a:spcBef>
              <a:buNone/>
              <a:defRPr sz="788">
                <a:solidFill>
                  <a:schemeClr val="bg1">
                    <a:lumMod val="95000"/>
                  </a:schemeClr>
                </a:solidFill>
              </a:defRPr>
            </a:lvl1pPr>
          </a:lstStyle>
          <a:p>
            <a:r>
              <a:rPr lang="nl-NL" dirty="0"/>
              <a:t>Selecteer dit kader, ga naar </a:t>
            </a:r>
            <a:br>
              <a:rPr lang="nl-NL" dirty="0"/>
            </a:br>
            <a:r>
              <a:rPr lang="nl-NL" dirty="0"/>
              <a:t>de tab ‘</a:t>
            </a:r>
            <a:r>
              <a:rPr lang="nl-NL" dirty="0" err="1"/>
              <a:t>Slidebuilder’,klik</a:t>
            </a:r>
            <a:r>
              <a:rPr lang="nl-NL" dirty="0"/>
              <a:t> op ‘Afbeeldingen’, selecteer de gewenste afbeelding </a:t>
            </a:r>
            <a:br>
              <a:rPr lang="nl-NL" dirty="0"/>
            </a:br>
            <a:r>
              <a:rPr lang="nl-NL" dirty="0"/>
              <a:t>en klik op ‘Invoegen’.</a:t>
            </a:r>
          </a:p>
        </p:txBody>
      </p:sp>
      <p:sp>
        <p:nvSpPr>
          <p:cNvPr id="21" name="tekst">
            <a:extLst>
              <a:ext uri="{FF2B5EF4-FFF2-40B4-BE49-F238E27FC236}">
                <a16:creationId xmlns:a16="http://schemas.microsoft.com/office/drawing/2014/main" id="{E52A89A0-B58B-42EF-A280-C4153628EAF1}"/>
              </a:ext>
            </a:extLst>
          </p:cNvPr>
          <p:cNvSpPr>
            <a:spLocks noGrp="1"/>
          </p:cNvSpPr>
          <p:nvPr>
            <p:ph type="body" sz="quarter" idx="13" hasCustomPrompt="1"/>
          </p:nvPr>
        </p:nvSpPr>
        <p:spPr>
          <a:xfrm>
            <a:off x="520891" y="3624055"/>
            <a:ext cx="1303333" cy="151481"/>
          </a:xfrm>
        </p:spPr>
        <p:txBody>
          <a:bodyPr/>
          <a:lstStyle>
            <a:lvl1pPr>
              <a:buNone/>
              <a:defRPr sz="1350" b="1"/>
            </a:lvl1pPr>
            <a:lvl2pPr marL="402431" indent="-402431">
              <a:buNone/>
              <a:defRPr sz="1350" b="1"/>
            </a:lvl2pPr>
            <a:lvl3pPr>
              <a:defRPr sz="1350" b="1"/>
            </a:lvl3pPr>
            <a:lvl4pPr>
              <a:defRPr sz="1350"/>
            </a:lvl4pPr>
            <a:lvl5pPr>
              <a:defRPr/>
            </a:lvl5pPr>
            <a:lvl6pPr>
              <a:defRPr sz="1350"/>
            </a:lvl6pPr>
            <a:lvl7pPr>
              <a:buNone/>
              <a:defRPr sz="1350" b="1"/>
            </a:lvl7pPr>
            <a:lvl8pPr>
              <a:buNone/>
              <a:defRPr sz="1350" b="1"/>
            </a:lvl8pPr>
            <a:lvl9pPr>
              <a:defRPr sz="1350" b="1" i="0"/>
            </a:lvl9pPr>
          </a:lstStyle>
          <a:p>
            <a:pPr lvl="0"/>
            <a:r>
              <a:rPr lang="nl-NL" dirty="0"/>
              <a:t>Naam</a:t>
            </a:r>
          </a:p>
        </p:txBody>
      </p:sp>
      <p:sp>
        <p:nvSpPr>
          <p:cNvPr id="22" name="tekst">
            <a:extLst>
              <a:ext uri="{FF2B5EF4-FFF2-40B4-BE49-F238E27FC236}">
                <a16:creationId xmlns:a16="http://schemas.microsoft.com/office/drawing/2014/main" id="{CDB9542E-2ECB-42CC-9927-0991270D112A}"/>
              </a:ext>
            </a:extLst>
          </p:cNvPr>
          <p:cNvSpPr>
            <a:spLocks noGrp="1"/>
          </p:cNvSpPr>
          <p:nvPr>
            <p:ph type="body" sz="quarter" idx="19" hasCustomPrompt="1"/>
          </p:nvPr>
        </p:nvSpPr>
        <p:spPr>
          <a:xfrm>
            <a:off x="520891" y="3809586"/>
            <a:ext cx="1303333" cy="124160"/>
          </a:xfrm>
        </p:spPr>
        <p:txBody>
          <a:bodyPr/>
          <a:lstStyle>
            <a:lvl1pPr>
              <a:buNone/>
              <a:defRPr sz="1050"/>
            </a:lvl1pPr>
            <a:lvl2pPr marL="0" indent="0">
              <a:buNone/>
              <a:defRPr sz="1050"/>
            </a:lvl2pPr>
            <a:lvl4pPr>
              <a:defRPr sz="1050" b="0"/>
            </a:lvl4pPr>
            <a:lvl5pPr>
              <a:defRPr sz="1050" b="0"/>
            </a:lvl5pPr>
            <a:lvl6pPr>
              <a:defRPr b="0"/>
            </a:lvl6pPr>
            <a:lvl7pPr>
              <a:buNone/>
              <a:defRPr/>
            </a:lvl7pPr>
            <a:lvl8pPr>
              <a:buNone/>
              <a:defRPr/>
            </a:lvl8pPr>
            <a:lvl9pPr>
              <a:defRPr sz="1050" i="0"/>
            </a:lvl9pPr>
          </a:lstStyle>
          <a:p>
            <a:pPr lvl="0"/>
            <a:r>
              <a:rPr lang="nl-NL" dirty="0"/>
              <a:t>Functie omschrijving</a:t>
            </a:r>
          </a:p>
        </p:txBody>
      </p:sp>
      <p:sp>
        <p:nvSpPr>
          <p:cNvPr id="23" name="Tijdelijke aanduiding voor tekst 15">
            <a:extLst>
              <a:ext uri="{FF2B5EF4-FFF2-40B4-BE49-F238E27FC236}">
                <a16:creationId xmlns:a16="http://schemas.microsoft.com/office/drawing/2014/main" id="{A4DD163D-B908-4706-800B-C0FD1A123016}"/>
              </a:ext>
            </a:extLst>
          </p:cNvPr>
          <p:cNvSpPr>
            <a:spLocks noGrp="1"/>
          </p:cNvSpPr>
          <p:nvPr>
            <p:ph type="body" sz="quarter" idx="20" hasCustomPrompt="1"/>
          </p:nvPr>
        </p:nvSpPr>
        <p:spPr>
          <a:xfrm>
            <a:off x="2100882" y="1834833"/>
            <a:ext cx="1542794" cy="2290412"/>
          </a:xfrm>
          <a:prstGeom prst="roundRect">
            <a:avLst>
              <a:gd name="adj" fmla="val 0"/>
            </a:avLst>
          </a:prstGeom>
          <a:solidFill>
            <a:schemeClr val="bg1"/>
          </a:solidFill>
        </p:spPr>
        <p:txBody>
          <a:bodyPr lIns="144000" tIns="252000" rIns="0" bIns="252000" anchor="b" anchorCtr="0"/>
          <a:lstStyle>
            <a:lvl1pPr marL="0" indent="0">
              <a:lnSpc>
                <a:spcPct val="100000"/>
              </a:lnSpc>
              <a:spcBef>
                <a:spcPts val="0"/>
              </a:spcBef>
              <a:buNone/>
              <a:defRPr sz="1050" b="1"/>
            </a:lvl1pPr>
          </a:lstStyle>
          <a:p>
            <a:pPr lvl="0"/>
            <a:r>
              <a:rPr lang="nl-NL" dirty="0"/>
              <a:t> </a:t>
            </a:r>
          </a:p>
        </p:txBody>
      </p:sp>
      <p:sp>
        <p:nvSpPr>
          <p:cNvPr id="24" name="afbeelding">
            <a:extLst>
              <a:ext uri="{FF2B5EF4-FFF2-40B4-BE49-F238E27FC236}">
                <a16:creationId xmlns:a16="http://schemas.microsoft.com/office/drawing/2014/main" id="{3231EA06-57A9-4A88-97B7-3169E1529536}"/>
              </a:ext>
            </a:extLst>
          </p:cNvPr>
          <p:cNvSpPr>
            <a:spLocks noGrp="1"/>
          </p:cNvSpPr>
          <p:nvPr>
            <p:ph type="pic" sz="quarter" idx="21" hasCustomPrompt="1"/>
          </p:nvPr>
        </p:nvSpPr>
        <p:spPr>
          <a:xfrm>
            <a:off x="2220612" y="1946757"/>
            <a:ext cx="1303334" cy="1595544"/>
          </a:xfrm>
          <a:solidFill>
            <a:schemeClr val="bg1">
              <a:lumMod val="75000"/>
            </a:schemeClr>
          </a:solidFill>
        </p:spPr>
        <p:txBody>
          <a:bodyPr bIns="1260000" anchor="ctr" anchorCtr="0">
            <a:noAutofit/>
          </a:bodyPr>
          <a:lstStyle>
            <a:lvl1pPr marL="0" indent="0" algn="ctr">
              <a:lnSpc>
                <a:spcPct val="100000"/>
              </a:lnSpc>
              <a:spcBef>
                <a:spcPts val="0"/>
              </a:spcBef>
              <a:buNone/>
              <a:defRPr sz="788">
                <a:solidFill>
                  <a:schemeClr val="bg1">
                    <a:lumMod val="95000"/>
                  </a:schemeClr>
                </a:solidFill>
              </a:defRPr>
            </a:lvl1pPr>
          </a:lstStyle>
          <a:p>
            <a:r>
              <a:rPr lang="nl-NL" dirty="0"/>
              <a:t>Selecteer dit kader, ga naar </a:t>
            </a:r>
            <a:br>
              <a:rPr lang="nl-NL" dirty="0"/>
            </a:br>
            <a:r>
              <a:rPr lang="nl-NL" dirty="0"/>
              <a:t>de tab ‘</a:t>
            </a:r>
            <a:r>
              <a:rPr lang="nl-NL" dirty="0" err="1"/>
              <a:t>Slidebuilder’,klik</a:t>
            </a:r>
            <a:r>
              <a:rPr lang="nl-NL" dirty="0"/>
              <a:t> op ‘Afbeeldingen’, selecteer de gewenste afbeelding </a:t>
            </a:r>
            <a:br>
              <a:rPr lang="nl-NL" dirty="0"/>
            </a:br>
            <a:r>
              <a:rPr lang="nl-NL" dirty="0"/>
              <a:t>en klik op ‘Invoegen’.</a:t>
            </a:r>
          </a:p>
        </p:txBody>
      </p:sp>
      <p:sp>
        <p:nvSpPr>
          <p:cNvPr id="25" name="tekst">
            <a:extLst>
              <a:ext uri="{FF2B5EF4-FFF2-40B4-BE49-F238E27FC236}">
                <a16:creationId xmlns:a16="http://schemas.microsoft.com/office/drawing/2014/main" id="{2512A147-6620-4B90-85DC-15815D60FB86}"/>
              </a:ext>
            </a:extLst>
          </p:cNvPr>
          <p:cNvSpPr>
            <a:spLocks noGrp="1"/>
          </p:cNvSpPr>
          <p:nvPr>
            <p:ph type="body" sz="quarter" idx="22" hasCustomPrompt="1"/>
          </p:nvPr>
        </p:nvSpPr>
        <p:spPr>
          <a:xfrm>
            <a:off x="2220612" y="3624055"/>
            <a:ext cx="1303333" cy="151481"/>
          </a:xfrm>
        </p:spPr>
        <p:txBody>
          <a:bodyPr/>
          <a:lstStyle>
            <a:lvl1pPr>
              <a:buNone/>
              <a:defRPr sz="1350" b="1"/>
            </a:lvl1pPr>
            <a:lvl2pPr marL="402431" indent="-402431">
              <a:buNone/>
              <a:defRPr sz="1350" b="1"/>
            </a:lvl2pPr>
            <a:lvl3pPr>
              <a:defRPr sz="1350" b="1"/>
            </a:lvl3pPr>
            <a:lvl4pPr>
              <a:defRPr sz="1350"/>
            </a:lvl4pPr>
            <a:lvl5pPr>
              <a:defRPr/>
            </a:lvl5pPr>
            <a:lvl6pPr>
              <a:defRPr sz="1350"/>
            </a:lvl6pPr>
            <a:lvl7pPr>
              <a:buNone/>
              <a:defRPr sz="1350" b="1"/>
            </a:lvl7pPr>
            <a:lvl8pPr>
              <a:buNone/>
              <a:defRPr sz="1350" b="1"/>
            </a:lvl8pPr>
            <a:lvl9pPr>
              <a:defRPr sz="1350" b="1" i="0"/>
            </a:lvl9pPr>
          </a:lstStyle>
          <a:p>
            <a:pPr lvl="0"/>
            <a:r>
              <a:rPr lang="nl-NL" dirty="0"/>
              <a:t>Naam</a:t>
            </a:r>
          </a:p>
        </p:txBody>
      </p:sp>
      <p:sp>
        <p:nvSpPr>
          <p:cNvPr id="26" name="tekst">
            <a:extLst>
              <a:ext uri="{FF2B5EF4-FFF2-40B4-BE49-F238E27FC236}">
                <a16:creationId xmlns:a16="http://schemas.microsoft.com/office/drawing/2014/main" id="{825C421C-6BFC-4F86-AB20-B899E12E3FD3}"/>
              </a:ext>
            </a:extLst>
          </p:cNvPr>
          <p:cNvSpPr>
            <a:spLocks noGrp="1"/>
          </p:cNvSpPr>
          <p:nvPr>
            <p:ph type="body" sz="quarter" idx="23" hasCustomPrompt="1"/>
          </p:nvPr>
        </p:nvSpPr>
        <p:spPr>
          <a:xfrm>
            <a:off x="2220612" y="3809586"/>
            <a:ext cx="1303333" cy="124160"/>
          </a:xfrm>
        </p:spPr>
        <p:txBody>
          <a:bodyPr/>
          <a:lstStyle>
            <a:lvl1pPr>
              <a:buNone/>
              <a:defRPr sz="1050"/>
            </a:lvl1pPr>
            <a:lvl2pPr marL="0" indent="0">
              <a:buNone/>
              <a:defRPr sz="1050"/>
            </a:lvl2pPr>
            <a:lvl4pPr>
              <a:defRPr sz="1050" b="0"/>
            </a:lvl4pPr>
            <a:lvl5pPr>
              <a:defRPr sz="1050" b="0"/>
            </a:lvl5pPr>
            <a:lvl6pPr>
              <a:defRPr b="0"/>
            </a:lvl6pPr>
            <a:lvl7pPr>
              <a:buNone/>
              <a:defRPr/>
            </a:lvl7pPr>
            <a:lvl8pPr>
              <a:buNone/>
              <a:defRPr/>
            </a:lvl8pPr>
            <a:lvl9pPr>
              <a:defRPr sz="1050" i="0"/>
            </a:lvl9pPr>
          </a:lstStyle>
          <a:p>
            <a:pPr lvl="0"/>
            <a:r>
              <a:rPr lang="nl-NL" dirty="0"/>
              <a:t>Functie omschrijving</a:t>
            </a:r>
          </a:p>
        </p:txBody>
      </p:sp>
      <p:sp>
        <p:nvSpPr>
          <p:cNvPr id="27" name="Tijdelijke aanduiding voor tekst 15">
            <a:extLst>
              <a:ext uri="{FF2B5EF4-FFF2-40B4-BE49-F238E27FC236}">
                <a16:creationId xmlns:a16="http://schemas.microsoft.com/office/drawing/2014/main" id="{0E60DB0A-94B9-4659-AADA-7CF91FBCC36B}"/>
              </a:ext>
            </a:extLst>
          </p:cNvPr>
          <p:cNvSpPr>
            <a:spLocks noGrp="1"/>
          </p:cNvSpPr>
          <p:nvPr>
            <p:ph type="body" sz="quarter" idx="24" hasCustomPrompt="1"/>
          </p:nvPr>
        </p:nvSpPr>
        <p:spPr>
          <a:xfrm>
            <a:off x="3800603" y="1834833"/>
            <a:ext cx="1542794" cy="2290412"/>
          </a:xfrm>
          <a:prstGeom prst="roundRect">
            <a:avLst>
              <a:gd name="adj" fmla="val 0"/>
            </a:avLst>
          </a:prstGeom>
          <a:solidFill>
            <a:schemeClr val="bg1"/>
          </a:solidFill>
        </p:spPr>
        <p:txBody>
          <a:bodyPr lIns="144000" tIns="252000" rIns="0" bIns="252000" anchor="b" anchorCtr="0"/>
          <a:lstStyle>
            <a:lvl1pPr marL="0" indent="0">
              <a:lnSpc>
                <a:spcPct val="100000"/>
              </a:lnSpc>
              <a:spcBef>
                <a:spcPts val="0"/>
              </a:spcBef>
              <a:buNone/>
              <a:defRPr sz="1050" b="1"/>
            </a:lvl1pPr>
          </a:lstStyle>
          <a:p>
            <a:pPr lvl="0"/>
            <a:r>
              <a:rPr lang="nl-NL" dirty="0"/>
              <a:t> </a:t>
            </a:r>
          </a:p>
        </p:txBody>
      </p:sp>
      <p:sp>
        <p:nvSpPr>
          <p:cNvPr id="28" name="afbeelding">
            <a:extLst>
              <a:ext uri="{FF2B5EF4-FFF2-40B4-BE49-F238E27FC236}">
                <a16:creationId xmlns:a16="http://schemas.microsoft.com/office/drawing/2014/main" id="{85B02DD3-0659-432D-AA34-1D5035D1E03A}"/>
              </a:ext>
            </a:extLst>
          </p:cNvPr>
          <p:cNvSpPr>
            <a:spLocks noGrp="1"/>
          </p:cNvSpPr>
          <p:nvPr>
            <p:ph type="pic" sz="quarter" idx="25" hasCustomPrompt="1"/>
          </p:nvPr>
        </p:nvSpPr>
        <p:spPr>
          <a:xfrm>
            <a:off x="3920333" y="1946757"/>
            <a:ext cx="1303334" cy="1595544"/>
          </a:xfrm>
          <a:solidFill>
            <a:schemeClr val="bg1">
              <a:lumMod val="75000"/>
            </a:schemeClr>
          </a:solidFill>
        </p:spPr>
        <p:txBody>
          <a:bodyPr bIns="1260000" anchor="ctr" anchorCtr="0">
            <a:noAutofit/>
          </a:bodyPr>
          <a:lstStyle>
            <a:lvl1pPr marL="0" indent="0" algn="ctr">
              <a:lnSpc>
                <a:spcPct val="100000"/>
              </a:lnSpc>
              <a:spcBef>
                <a:spcPts val="0"/>
              </a:spcBef>
              <a:buNone/>
              <a:defRPr sz="788">
                <a:solidFill>
                  <a:schemeClr val="bg1">
                    <a:lumMod val="95000"/>
                  </a:schemeClr>
                </a:solidFill>
              </a:defRPr>
            </a:lvl1pPr>
          </a:lstStyle>
          <a:p>
            <a:r>
              <a:rPr lang="nl-NL" dirty="0"/>
              <a:t>Selecteer dit kader, ga naar </a:t>
            </a:r>
            <a:br>
              <a:rPr lang="nl-NL" dirty="0"/>
            </a:br>
            <a:r>
              <a:rPr lang="nl-NL" dirty="0"/>
              <a:t>de tab ‘</a:t>
            </a:r>
            <a:r>
              <a:rPr lang="nl-NL" dirty="0" err="1"/>
              <a:t>Slidebuilder’,klik</a:t>
            </a:r>
            <a:r>
              <a:rPr lang="nl-NL" dirty="0"/>
              <a:t> op ‘Afbeeldingen’, selecteer de gewenste afbeelding </a:t>
            </a:r>
            <a:br>
              <a:rPr lang="nl-NL" dirty="0"/>
            </a:br>
            <a:r>
              <a:rPr lang="nl-NL" dirty="0"/>
              <a:t>en klik op ‘Invoegen’.</a:t>
            </a:r>
          </a:p>
        </p:txBody>
      </p:sp>
      <p:sp>
        <p:nvSpPr>
          <p:cNvPr id="29" name="tekst">
            <a:extLst>
              <a:ext uri="{FF2B5EF4-FFF2-40B4-BE49-F238E27FC236}">
                <a16:creationId xmlns:a16="http://schemas.microsoft.com/office/drawing/2014/main" id="{B9048DC6-DA57-4FEB-818D-B9EE69DA9D5C}"/>
              </a:ext>
            </a:extLst>
          </p:cNvPr>
          <p:cNvSpPr>
            <a:spLocks noGrp="1"/>
          </p:cNvSpPr>
          <p:nvPr>
            <p:ph type="body" sz="quarter" idx="26" hasCustomPrompt="1"/>
          </p:nvPr>
        </p:nvSpPr>
        <p:spPr>
          <a:xfrm>
            <a:off x="3920334" y="3624055"/>
            <a:ext cx="1303333" cy="151481"/>
          </a:xfrm>
        </p:spPr>
        <p:txBody>
          <a:bodyPr/>
          <a:lstStyle>
            <a:lvl1pPr>
              <a:buNone/>
              <a:defRPr sz="1350" b="1"/>
            </a:lvl1pPr>
            <a:lvl2pPr marL="402431" indent="-402431">
              <a:buNone/>
              <a:defRPr sz="1350" b="1"/>
            </a:lvl2pPr>
            <a:lvl3pPr>
              <a:defRPr sz="1350" b="1"/>
            </a:lvl3pPr>
            <a:lvl4pPr>
              <a:defRPr sz="1350"/>
            </a:lvl4pPr>
            <a:lvl5pPr>
              <a:defRPr/>
            </a:lvl5pPr>
            <a:lvl6pPr>
              <a:defRPr sz="1350"/>
            </a:lvl6pPr>
            <a:lvl7pPr>
              <a:buNone/>
              <a:defRPr sz="1350" b="1"/>
            </a:lvl7pPr>
            <a:lvl8pPr>
              <a:buNone/>
              <a:defRPr sz="1350" b="1"/>
            </a:lvl8pPr>
            <a:lvl9pPr>
              <a:defRPr sz="1350" b="1" i="0"/>
            </a:lvl9pPr>
          </a:lstStyle>
          <a:p>
            <a:pPr lvl="0"/>
            <a:r>
              <a:rPr lang="nl-NL" dirty="0"/>
              <a:t>Naam</a:t>
            </a:r>
          </a:p>
        </p:txBody>
      </p:sp>
      <p:sp>
        <p:nvSpPr>
          <p:cNvPr id="30" name="tekst">
            <a:extLst>
              <a:ext uri="{FF2B5EF4-FFF2-40B4-BE49-F238E27FC236}">
                <a16:creationId xmlns:a16="http://schemas.microsoft.com/office/drawing/2014/main" id="{8E5F2326-69E9-43FB-8770-74D38F98A697}"/>
              </a:ext>
            </a:extLst>
          </p:cNvPr>
          <p:cNvSpPr>
            <a:spLocks noGrp="1"/>
          </p:cNvSpPr>
          <p:nvPr>
            <p:ph type="body" sz="quarter" idx="27" hasCustomPrompt="1"/>
          </p:nvPr>
        </p:nvSpPr>
        <p:spPr>
          <a:xfrm>
            <a:off x="3920334" y="3809586"/>
            <a:ext cx="1303333" cy="124160"/>
          </a:xfrm>
        </p:spPr>
        <p:txBody>
          <a:bodyPr/>
          <a:lstStyle>
            <a:lvl1pPr>
              <a:buNone/>
              <a:defRPr sz="1050"/>
            </a:lvl1pPr>
            <a:lvl2pPr marL="0" indent="0">
              <a:buNone/>
              <a:defRPr sz="1050"/>
            </a:lvl2pPr>
            <a:lvl4pPr>
              <a:defRPr sz="1050" b="0"/>
            </a:lvl4pPr>
            <a:lvl5pPr>
              <a:defRPr sz="1050" b="0"/>
            </a:lvl5pPr>
            <a:lvl6pPr>
              <a:defRPr b="0"/>
            </a:lvl6pPr>
            <a:lvl7pPr>
              <a:buNone/>
              <a:defRPr/>
            </a:lvl7pPr>
            <a:lvl8pPr>
              <a:buNone/>
              <a:defRPr/>
            </a:lvl8pPr>
            <a:lvl9pPr>
              <a:defRPr sz="1050" i="0"/>
            </a:lvl9pPr>
          </a:lstStyle>
          <a:p>
            <a:pPr lvl="0"/>
            <a:r>
              <a:rPr lang="nl-NL" dirty="0"/>
              <a:t>Functie omschrijving</a:t>
            </a:r>
          </a:p>
        </p:txBody>
      </p:sp>
      <p:sp>
        <p:nvSpPr>
          <p:cNvPr id="31" name="Tijdelijke aanduiding voor tekst 15">
            <a:extLst>
              <a:ext uri="{FF2B5EF4-FFF2-40B4-BE49-F238E27FC236}">
                <a16:creationId xmlns:a16="http://schemas.microsoft.com/office/drawing/2014/main" id="{1FD15D59-A304-4150-8683-C6514C4EAD0A}"/>
              </a:ext>
            </a:extLst>
          </p:cNvPr>
          <p:cNvSpPr>
            <a:spLocks noGrp="1"/>
          </p:cNvSpPr>
          <p:nvPr>
            <p:ph type="body" sz="quarter" idx="28" hasCustomPrompt="1"/>
          </p:nvPr>
        </p:nvSpPr>
        <p:spPr>
          <a:xfrm>
            <a:off x="5500324" y="1834833"/>
            <a:ext cx="1542794" cy="2290412"/>
          </a:xfrm>
          <a:prstGeom prst="roundRect">
            <a:avLst>
              <a:gd name="adj" fmla="val 0"/>
            </a:avLst>
          </a:prstGeom>
          <a:solidFill>
            <a:schemeClr val="bg1"/>
          </a:solidFill>
        </p:spPr>
        <p:txBody>
          <a:bodyPr lIns="144000" tIns="252000" rIns="0" bIns="252000" anchor="b" anchorCtr="0"/>
          <a:lstStyle>
            <a:lvl1pPr marL="0" indent="0">
              <a:lnSpc>
                <a:spcPct val="100000"/>
              </a:lnSpc>
              <a:spcBef>
                <a:spcPts val="0"/>
              </a:spcBef>
              <a:buNone/>
              <a:defRPr sz="1050" b="1"/>
            </a:lvl1pPr>
          </a:lstStyle>
          <a:p>
            <a:pPr lvl="0"/>
            <a:r>
              <a:rPr lang="nl-NL" dirty="0"/>
              <a:t> </a:t>
            </a:r>
          </a:p>
        </p:txBody>
      </p:sp>
      <p:sp>
        <p:nvSpPr>
          <p:cNvPr id="32" name="afbeelding">
            <a:extLst>
              <a:ext uri="{FF2B5EF4-FFF2-40B4-BE49-F238E27FC236}">
                <a16:creationId xmlns:a16="http://schemas.microsoft.com/office/drawing/2014/main" id="{D67FEB58-17DA-4CD4-8A97-BD7F8FD55F59}"/>
              </a:ext>
            </a:extLst>
          </p:cNvPr>
          <p:cNvSpPr>
            <a:spLocks noGrp="1"/>
          </p:cNvSpPr>
          <p:nvPr>
            <p:ph type="pic" sz="quarter" idx="29" hasCustomPrompt="1"/>
          </p:nvPr>
        </p:nvSpPr>
        <p:spPr>
          <a:xfrm>
            <a:off x="5620054" y="1946757"/>
            <a:ext cx="1303334" cy="1595544"/>
          </a:xfrm>
          <a:solidFill>
            <a:schemeClr val="bg1">
              <a:lumMod val="75000"/>
            </a:schemeClr>
          </a:solidFill>
        </p:spPr>
        <p:txBody>
          <a:bodyPr bIns="1260000" anchor="ctr" anchorCtr="0">
            <a:noAutofit/>
          </a:bodyPr>
          <a:lstStyle>
            <a:lvl1pPr marL="0" indent="0" algn="ctr">
              <a:lnSpc>
                <a:spcPct val="100000"/>
              </a:lnSpc>
              <a:spcBef>
                <a:spcPts val="0"/>
              </a:spcBef>
              <a:buNone/>
              <a:defRPr sz="788">
                <a:solidFill>
                  <a:schemeClr val="bg1">
                    <a:lumMod val="95000"/>
                  </a:schemeClr>
                </a:solidFill>
              </a:defRPr>
            </a:lvl1pPr>
          </a:lstStyle>
          <a:p>
            <a:r>
              <a:rPr lang="nl-NL" dirty="0"/>
              <a:t>Selecteer dit kader, ga naar </a:t>
            </a:r>
            <a:br>
              <a:rPr lang="nl-NL" dirty="0"/>
            </a:br>
            <a:r>
              <a:rPr lang="nl-NL" dirty="0"/>
              <a:t>de tab ‘</a:t>
            </a:r>
            <a:r>
              <a:rPr lang="nl-NL" dirty="0" err="1"/>
              <a:t>Slidebuilder’,klik</a:t>
            </a:r>
            <a:r>
              <a:rPr lang="nl-NL" dirty="0"/>
              <a:t> op ‘Afbeeldingen’, selecteer de gewenste afbeelding </a:t>
            </a:r>
            <a:br>
              <a:rPr lang="nl-NL" dirty="0"/>
            </a:br>
            <a:r>
              <a:rPr lang="nl-NL" dirty="0"/>
              <a:t>en klik op ‘Invoegen’.</a:t>
            </a:r>
          </a:p>
        </p:txBody>
      </p:sp>
      <p:sp>
        <p:nvSpPr>
          <p:cNvPr id="33" name="tekst">
            <a:extLst>
              <a:ext uri="{FF2B5EF4-FFF2-40B4-BE49-F238E27FC236}">
                <a16:creationId xmlns:a16="http://schemas.microsoft.com/office/drawing/2014/main" id="{AEC48573-7652-4D58-A60E-DE50685FCD0D}"/>
              </a:ext>
            </a:extLst>
          </p:cNvPr>
          <p:cNvSpPr>
            <a:spLocks noGrp="1"/>
          </p:cNvSpPr>
          <p:nvPr>
            <p:ph type="body" sz="quarter" idx="30" hasCustomPrompt="1"/>
          </p:nvPr>
        </p:nvSpPr>
        <p:spPr>
          <a:xfrm>
            <a:off x="5620055" y="3624055"/>
            <a:ext cx="1303333" cy="151481"/>
          </a:xfrm>
        </p:spPr>
        <p:txBody>
          <a:bodyPr/>
          <a:lstStyle>
            <a:lvl1pPr>
              <a:buNone/>
              <a:defRPr sz="1350" b="1"/>
            </a:lvl1pPr>
            <a:lvl2pPr marL="402431" indent="-402431">
              <a:buNone/>
              <a:defRPr sz="1350" b="1"/>
            </a:lvl2pPr>
            <a:lvl3pPr>
              <a:defRPr sz="1350" b="1"/>
            </a:lvl3pPr>
            <a:lvl4pPr>
              <a:defRPr sz="1350"/>
            </a:lvl4pPr>
            <a:lvl5pPr>
              <a:defRPr/>
            </a:lvl5pPr>
            <a:lvl6pPr>
              <a:defRPr sz="1350"/>
            </a:lvl6pPr>
            <a:lvl7pPr>
              <a:buNone/>
              <a:defRPr sz="1350" b="1"/>
            </a:lvl7pPr>
            <a:lvl8pPr>
              <a:buNone/>
              <a:defRPr sz="1350" b="1"/>
            </a:lvl8pPr>
            <a:lvl9pPr>
              <a:defRPr sz="1350" b="1" i="0"/>
            </a:lvl9pPr>
          </a:lstStyle>
          <a:p>
            <a:pPr lvl="0"/>
            <a:r>
              <a:rPr lang="nl-NL" dirty="0"/>
              <a:t>Naam</a:t>
            </a:r>
          </a:p>
        </p:txBody>
      </p:sp>
      <p:sp>
        <p:nvSpPr>
          <p:cNvPr id="34" name="tekst">
            <a:extLst>
              <a:ext uri="{FF2B5EF4-FFF2-40B4-BE49-F238E27FC236}">
                <a16:creationId xmlns:a16="http://schemas.microsoft.com/office/drawing/2014/main" id="{32C0B55B-FB41-4954-98F9-F09EA843D6AC}"/>
              </a:ext>
            </a:extLst>
          </p:cNvPr>
          <p:cNvSpPr>
            <a:spLocks noGrp="1"/>
          </p:cNvSpPr>
          <p:nvPr>
            <p:ph type="body" sz="quarter" idx="31" hasCustomPrompt="1"/>
          </p:nvPr>
        </p:nvSpPr>
        <p:spPr>
          <a:xfrm>
            <a:off x="5620055" y="3809586"/>
            <a:ext cx="1303333" cy="124160"/>
          </a:xfrm>
        </p:spPr>
        <p:txBody>
          <a:bodyPr/>
          <a:lstStyle>
            <a:lvl1pPr>
              <a:buNone/>
              <a:defRPr sz="1050"/>
            </a:lvl1pPr>
            <a:lvl2pPr marL="0" indent="0">
              <a:buNone/>
              <a:defRPr sz="1050"/>
            </a:lvl2pPr>
            <a:lvl4pPr>
              <a:defRPr sz="1050" b="0"/>
            </a:lvl4pPr>
            <a:lvl5pPr>
              <a:defRPr sz="1050" b="0"/>
            </a:lvl5pPr>
            <a:lvl6pPr>
              <a:defRPr b="0"/>
            </a:lvl6pPr>
            <a:lvl7pPr>
              <a:buNone/>
              <a:defRPr/>
            </a:lvl7pPr>
            <a:lvl8pPr>
              <a:buNone/>
              <a:defRPr/>
            </a:lvl8pPr>
            <a:lvl9pPr>
              <a:defRPr sz="1050" i="0"/>
            </a:lvl9pPr>
          </a:lstStyle>
          <a:p>
            <a:pPr lvl="0"/>
            <a:r>
              <a:rPr lang="nl-NL" dirty="0"/>
              <a:t>Functie omschrijving</a:t>
            </a:r>
          </a:p>
        </p:txBody>
      </p:sp>
      <p:sp>
        <p:nvSpPr>
          <p:cNvPr id="35" name="Tijdelijke aanduiding voor tekst 15">
            <a:extLst>
              <a:ext uri="{FF2B5EF4-FFF2-40B4-BE49-F238E27FC236}">
                <a16:creationId xmlns:a16="http://schemas.microsoft.com/office/drawing/2014/main" id="{894F2C6F-C6CE-4B6C-98C2-9C66C62B8B95}"/>
              </a:ext>
            </a:extLst>
          </p:cNvPr>
          <p:cNvSpPr>
            <a:spLocks noGrp="1"/>
          </p:cNvSpPr>
          <p:nvPr>
            <p:ph type="body" sz="quarter" idx="32" hasCustomPrompt="1"/>
          </p:nvPr>
        </p:nvSpPr>
        <p:spPr>
          <a:xfrm>
            <a:off x="7200046" y="1834833"/>
            <a:ext cx="1542794" cy="2290412"/>
          </a:xfrm>
          <a:prstGeom prst="roundRect">
            <a:avLst>
              <a:gd name="adj" fmla="val 0"/>
            </a:avLst>
          </a:prstGeom>
          <a:solidFill>
            <a:schemeClr val="bg1"/>
          </a:solidFill>
        </p:spPr>
        <p:txBody>
          <a:bodyPr lIns="144000" tIns="252000" rIns="0" bIns="252000" anchor="b" anchorCtr="0"/>
          <a:lstStyle>
            <a:lvl1pPr marL="0" indent="0">
              <a:lnSpc>
                <a:spcPct val="100000"/>
              </a:lnSpc>
              <a:spcBef>
                <a:spcPts val="0"/>
              </a:spcBef>
              <a:buNone/>
              <a:defRPr sz="1050" b="1"/>
            </a:lvl1pPr>
          </a:lstStyle>
          <a:p>
            <a:pPr lvl="0"/>
            <a:r>
              <a:rPr lang="nl-NL" dirty="0"/>
              <a:t> </a:t>
            </a:r>
          </a:p>
        </p:txBody>
      </p:sp>
      <p:sp>
        <p:nvSpPr>
          <p:cNvPr id="36" name="afbeelding">
            <a:extLst>
              <a:ext uri="{FF2B5EF4-FFF2-40B4-BE49-F238E27FC236}">
                <a16:creationId xmlns:a16="http://schemas.microsoft.com/office/drawing/2014/main" id="{0EA5D3A3-EF37-48F2-AB6C-83DF03390C12}"/>
              </a:ext>
            </a:extLst>
          </p:cNvPr>
          <p:cNvSpPr>
            <a:spLocks noGrp="1"/>
          </p:cNvSpPr>
          <p:nvPr>
            <p:ph type="pic" sz="quarter" idx="33" hasCustomPrompt="1"/>
          </p:nvPr>
        </p:nvSpPr>
        <p:spPr>
          <a:xfrm>
            <a:off x="7319776" y="1946757"/>
            <a:ext cx="1303334" cy="1595544"/>
          </a:xfrm>
          <a:solidFill>
            <a:schemeClr val="bg1">
              <a:lumMod val="75000"/>
            </a:schemeClr>
          </a:solidFill>
        </p:spPr>
        <p:txBody>
          <a:bodyPr bIns="1260000" anchor="ctr" anchorCtr="0">
            <a:noAutofit/>
          </a:bodyPr>
          <a:lstStyle>
            <a:lvl1pPr marL="0" indent="0" algn="ctr">
              <a:lnSpc>
                <a:spcPct val="100000"/>
              </a:lnSpc>
              <a:spcBef>
                <a:spcPts val="0"/>
              </a:spcBef>
              <a:buNone/>
              <a:defRPr sz="788">
                <a:solidFill>
                  <a:schemeClr val="bg1">
                    <a:lumMod val="95000"/>
                  </a:schemeClr>
                </a:solidFill>
              </a:defRPr>
            </a:lvl1pPr>
          </a:lstStyle>
          <a:p>
            <a:r>
              <a:rPr lang="nl-NL" dirty="0"/>
              <a:t>Selecteer dit kader, ga naar </a:t>
            </a:r>
            <a:br>
              <a:rPr lang="nl-NL" dirty="0"/>
            </a:br>
            <a:r>
              <a:rPr lang="nl-NL" dirty="0"/>
              <a:t>de tab ‘</a:t>
            </a:r>
            <a:r>
              <a:rPr lang="nl-NL" dirty="0" err="1"/>
              <a:t>Slidebuilder’,klik</a:t>
            </a:r>
            <a:r>
              <a:rPr lang="nl-NL" dirty="0"/>
              <a:t> op ‘Afbeeldingen’, selecteer de gewenste afbeelding </a:t>
            </a:r>
            <a:br>
              <a:rPr lang="nl-NL" dirty="0"/>
            </a:br>
            <a:r>
              <a:rPr lang="nl-NL" dirty="0"/>
              <a:t>en klik op ‘Invoegen’.</a:t>
            </a:r>
          </a:p>
        </p:txBody>
      </p:sp>
      <p:sp>
        <p:nvSpPr>
          <p:cNvPr id="37" name="tekst">
            <a:extLst>
              <a:ext uri="{FF2B5EF4-FFF2-40B4-BE49-F238E27FC236}">
                <a16:creationId xmlns:a16="http://schemas.microsoft.com/office/drawing/2014/main" id="{F950A9D3-BA58-4004-847D-49AF8D7F08B8}"/>
              </a:ext>
            </a:extLst>
          </p:cNvPr>
          <p:cNvSpPr>
            <a:spLocks noGrp="1"/>
          </p:cNvSpPr>
          <p:nvPr>
            <p:ph type="body" sz="quarter" idx="34" hasCustomPrompt="1"/>
          </p:nvPr>
        </p:nvSpPr>
        <p:spPr>
          <a:xfrm>
            <a:off x="7319776" y="3624055"/>
            <a:ext cx="1303333" cy="151481"/>
          </a:xfrm>
        </p:spPr>
        <p:txBody>
          <a:bodyPr/>
          <a:lstStyle>
            <a:lvl1pPr>
              <a:buNone/>
              <a:defRPr sz="1350" b="1"/>
            </a:lvl1pPr>
            <a:lvl2pPr marL="402431" indent="-402431">
              <a:buNone/>
              <a:defRPr sz="1350" b="1"/>
            </a:lvl2pPr>
            <a:lvl3pPr>
              <a:defRPr sz="1350" b="1"/>
            </a:lvl3pPr>
            <a:lvl4pPr>
              <a:defRPr sz="1350"/>
            </a:lvl4pPr>
            <a:lvl5pPr>
              <a:defRPr/>
            </a:lvl5pPr>
            <a:lvl6pPr>
              <a:defRPr sz="1350"/>
            </a:lvl6pPr>
            <a:lvl7pPr>
              <a:buNone/>
              <a:defRPr sz="1350" b="1"/>
            </a:lvl7pPr>
            <a:lvl8pPr>
              <a:buNone/>
              <a:defRPr sz="1350" b="1"/>
            </a:lvl8pPr>
            <a:lvl9pPr>
              <a:defRPr sz="1350" b="1" i="0"/>
            </a:lvl9pPr>
          </a:lstStyle>
          <a:p>
            <a:pPr lvl="0"/>
            <a:r>
              <a:rPr lang="nl-NL" dirty="0"/>
              <a:t>Naam</a:t>
            </a:r>
          </a:p>
        </p:txBody>
      </p:sp>
      <p:sp>
        <p:nvSpPr>
          <p:cNvPr id="38" name="tekst">
            <a:extLst>
              <a:ext uri="{FF2B5EF4-FFF2-40B4-BE49-F238E27FC236}">
                <a16:creationId xmlns:a16="http://schemas.microsoft.com/office/drawing/2014/main" id="{13E82B4B-C340-40F8-9639-4016A47C2B7B}"/>
              </a:ext>
            </a:extLst>
          </p:cNvPr>
          <p:cNvSpPr>
            <a:spLocks noGrp="1"/>
          </p:cNvSpPr>
          <p:nvPr>
            <p:ph type="body" sz="quarter" idx="35" hasCustomPrompt="1"/>
          </p:nvPr>
        </p:nvSpPr>
        <p:spPr>
          <a:xfrm>
            <a:off x="7319776" y="3809586"/>
            <a:ext cx="1303333" cy="124160"/>
          </a:xfrm>
        </p:spPr>
        <p:txBody>
          <a:bodyPr/>
          <a:lstStyle>
            <a:lvl1pPr>
              <a:buNone/>
              <a:defRPr sz="1050"/>
            </a:lvl1pPr>
            <a:lvl2pPr marL="0" indent="0">
              <a:buNone/>
              <a:defRPr sz="1050"/>
            </a:lvl2pPr>
            <a:lvl4pPr>
              <a:defRPr sz="1050" b="0"/>
            </a:lvl4pPr>
            <a:lvl5pPr>
              <a:defRPr sz="1050" b="0"/>
            </a:lvl5pPr>
            <a:lvl6pPr>
              <a:defRPr b="0"/>
            </a:lvl6pPr>
            <a:lvl7pPr>
              <a:buNone/>
              <a:defRPr/>
            </a:lvl7pPr>
            <a:lvl8pPr>
              <a:buNone/>
              <a:defRPr/>
            </a:lvl8pPr>
            <a:lvl9pPr>
              <a:defRPr sz="1050" i="0"/>
            </a:lvl9pPr>
          </a:lstStyle>
          <a:p>
            <a:pPr lvl="0"/>
            <a:r>
              <a:rPr lang="nl-NL" dirty="0"/>
              <a:t>Functie omschrijving</a:t>
            </a:r>
          </a:p>
        </p:txBody>
      </p:sp>
    </p:spTree>
    <p:extLst>
      <p:ext uri="{BB962C8B-B14F-4D97-AF65-F5344CB8AC3E}">
        <p14:creationId xmlns:p14="http://schemas.microsoft.com/office/powerpoint/2010/main" val="288655576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111.xml><?xml version="1.0" encoding="utf-8"?>
<p:sldLayout xmlns:a="http://schemas.openxmlformats.org/drawingml/2006/main" xmlns:r="http://schemas.openxmlformats.org/officeDocument/2006/relationships" xmlns:p="http://schemas.openxmlformats.org/presentationml/2006/main" preserve="1" userDrawn="1">
  <p:cSld name="Titel [wit]">
    <p:spTree>
      <p:nvGrpSpPr>
        <p:cNvPr id="1" name=""/>
        <p:cNvGrpSpPr/>
        <p:nvPr/>
      </p:nvGrpSpPr>
      <p:grpSpPr>
        <a:xfrm>
          <a:off x="0" y="0"/>
          <a:ext cx="0" cy="0"/>
          <a:chOff x="0" y="0"/>
          <a:chExt cx="0" cy="0"/>
        </a:xfrm>
      </p:grpSpPr>
      <p:sp>
        <p:nvSpPr>
          <p:cNvPr id="11" name="- INFO">
            <a:extLst>
              <a:ext uri="{FF2B5EF4-FFF2-40B4-BE49-F238E27FC236}">
                <a16:creationId xmlns:a16="http://schemas.microsoft.com/office/drawing/2014/main" id="{D5D548DA-264A-4D19-8A0A-B2288EC6661C}"/>
              </a:ext>
            </a:extLst>
          </p:cNvPr>
          <p:cNvSpPr txBox="1"/>
          <p:nvPr userDrawn="1"/>
        </p:nvSpPr>
        <p:spPr>
          <a:xfrm>
            <a:off x="0" y="-272667"/>
            <a:ext cx="9134475" cy="148842"/>
          </a:xfrm>
          <a:prstGeom prst="rect">
            <a:avLst/>
          </a:prstGeom>
          <a:noFill/>
        </p:spPr>
        <p:txBody>
          <a:bodyPr wrap="square" lIns="0" tIns="0" rIns="0" bIns="0" rtlCol="0" anchor="ctr" anchorCtr="0">
            <a:noAutofit/>
          </a:bodyPr>
          <a:lstStyle/>
          <a:p>
            <a:pPr algn="l"/>
            <a:r>
              <a:rPr lang="nl-NL" sz="1050" b="1" cap="all" spc="0" baseline="0">
                <a:solidFill>
                  <a:sysClr val="windowText" lastClr="000000"/>
                </a:solidFill>
                <a:latin typeface="+mn-lt"/>
                <a:cs typeface="Calibri" panose="020F0502020204030204" pitchFamily="34" charset="0"/>
              </a:rPr>
              <a:t>Titel [wit]</a:t>
            </a:r>
            <a:endParaRPr lang="nl-NL" sz="1050" b="1" cap="all" spc="0" baseline="0" dirty="0">
              <a:solidFill>
                <a:sysClr val="windowText" lastClr="000000"/>
              </a:solidFill>
              <a:latin typeface="+mn-lt"/>
              <a:cs typeface="Calibri" panose="020F0502020204030204" pitchFamily="34" charset="0"/>
            </a:endParaRPr>
          </a:p>
        </p:txBody>
      </p:sp>
      <p:sp>
        <p:nvSpPr>
          <p:cNvPr id="8" name="titel">
            <a:extLst>
              <a:ext uri="{FF2B5EF4-FFF2-40B4-BE49-F238E27FC236}">
                <a16:creationId xmlns:a16="http://schemas.microsoft.com/office/drawing/2014/main" id="{4FCE8B7B-8D3B-466F-8956-5C1F4F50265C}"/>
              </a:ext>
            </a:extLst>
          </p:cNvPr>
          <p:cNvSpPr>
            <a:spLocks noGrp="1"/>
          </p:cNvSpPr>
          <p:nvPr>
            <p:ph type="title" hasCustomPrompt="1"/>
          </p:nvPr>
        </p:nvSpPr>
        <p:spPr/>
        <p:txBody>
          <a:bodyPr/>
          <a:lstStyle/>
          <a:p>
            <a:r>
              <a:rPr lang="nl-NL"/>
              <a:t>Titel</a:t>
            </a:r>
            <a:br>
              <a:rPr lang="nl-NL"/>
            </a:br>
            <a:r>
              <a:rPr lang="nl-NL"/>
              <a:t>max. 2 regels</a:t>
            </a:r>
            <a:endParaRPr lang="nl-NL" dirty="0"/>
          </a:p>
        </p:txBody>
      </p:sp>
      <p:sp>
        <p:nvSpPr>
          <p:cNvPr id="4" name="datum">
            <a:extLst>
              <a:ext uri="{FF2B5EF4-FFF2-40B4-BE49-F238E27FC236}">
                <a16:creationId xmlns:a16="http://schemas.microsoft.com/office/drawing/2014/main" id="{8E420A72-FB1A-45BF-AC4A-C2A67FDAE6C8}"/>
              </a:ext>
            </a:extLst>
          </p:cNvPr>
          <p:cNvSpPr>
            <a:spLocks noGrp="1"/>
          </p:cNvSpPr>
          <p:nvPr>
            <p:ph type="dt" sz="half" idx="10"/>
          </p:nvPr>
        </p:nvSpPr>
        <p:spPr/>
        <p:txBody>
          <a:bodyPr/>
          <a:lstStyle>
            <a:lvl1pPr>
              <a:defRPr>
                <a:solidFill>
                  <a:schemeClr val="tx2"/>
                </a:solidFill>
              </a:defRPr>
            </a:lvl1pPr>
          </a:lstStyle>
          <a:p>
            <a:fld id="{AC9E5EC4-62CA-4FE2-89F4-F767160BDBB6}" type="datetime1">
              <a:rPr lang="nl-NL" smtClean="0"/>
              <a:pPr/>
              <a:t>15-4-2025</a:t>
            </a:fld>
            <a:endParaRPr lang="nl-NL" dirty="0"/>
          </a:p>
        </p:txBody>
      </p:sp>
      <p:sp>
        <p:nvSpPr>
          <p:cNvPr id="5" name="voettekst">
            <a:extLst>
              <a:ext uri="{FF2B5EF4-FFF2-40B4-BE49-F238E27FC236}">
                <a16:creationId xmlns:a16="http://schemas.microsoft.com/office/drawing/2014/main" id="{7B9B5AD8-20ED-43D8-A7A9-54D9AEF0A965}"/>
              </a:ext>
            </a:extLst>
          </p:cNvPr>
          <p:cNvSpPr>
            <a:spLocks noGrp="1"/>
          </p:cNvSpPr>
          <p:nvPr>
            <p:ph type="ftr" sz="quarter" idx="11"/>
          </p:nvPr>
        </p:nvSpPr>
        <p:spPr/>
        <p:txBody>
          <a:bodyPr/>
          <a:lstStyle>
            <a:lvl1pPr>
              <a:defRPr>
                <a:solidFill>
                  <a:schemeClr val="tx2"/>
                </a:solidFill>
              </a:defRPr>
            </a:lvl1pPr>
          </a:lstStyle>
          <a:p>
            <a:r>
              <a:rPr lang="nl-NL"/>
              <a:t>Erasmus University Rotterdam </a:t>
            </a:r>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p:ph type="sldNum" sz="quarter" idx="12"/>
          </p:nvPr>
        </p:nvSpPr>
        <p:spPr/>
        <p:txBody>
          <a:bodyPr/>
          <a:lstStyle>
            <a:lvl1pPr>
              <a:defRPr>
                <a:solidFill>
                  <a:schemeClr val="tx2"/>
                </a:solidFill>
              </a:defRPr>
            </a:lvl1pPr>
          </a:lstStyle>
          <a:p>
            <a:fld id="{361A1203-CA3D-4D48-AFA0-9D668419C1D5}" type="slidenum">
              <a:rPr lang="nl-NL" smtClean="0"/>
              <a:pPr/>
              <a:t>‹#›</a:t>
            </a:fld>
            <a:endParaRPr lang="nl-NL" dirty="0"/>
          </a:p>
        </p:txBody>
      </p:sp>
    </p:spTree>
    <p:extLst>
      <p:ext uri="{BB962C8B-B14F-4D97-AF65-F5344CB8AC3E}">
        <p14:creationId xmlns:p14="http://schemas.microsoft.com/office/powerpoint/2010/main" val="165543062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112.xml><?xml version="1.0" encoding="utf-8"?>
<p:sldLayout xmlns:a="http://schemas.openxmlformats.org/drawingml/2006/main" xmlns:r="http://schemas.openxmlformats.org/officeDocument/2006/relationships" xmlns:p="http://schemas.openxmlformats.org/presentationml/2006/main" preserve="1" userDrawn="1">
  <p:cSld name="Titel [groen]">
    <p:bg>
      <p:bgPr>
        <a:solidFill>
          <a:schemeClr val="accent2"/>
        </a:solidFill>
        <a:effectLst/>
      </p:bgPr>
    </p:bg>
    <p:spTree>
      <p:nvGrpSpPr>
        <p:cNvPr id="1" name=""/>
        <p:cNvGrpSpPr/>
        <p:nvPr/>
      </p:nvGrpSpPr>
      <p:grpSpPr>
        <a:xfrm>
          <a:off x="0" y="0"/>
          <a:ext cx="0" cy="0"/>
          <a:chOff x="0" y="0"/>
          <a:chExt cx="0" cy="0"/>
        </a:xfrm>
      </p:grpSpPr>
      <p:sp>
        <p:nvSpPr>
          <p:cNvPr id="11" name="- INFO">
            <a:extLst>
              <a:ext uri="{FF2B5EF4-FFF2-40B4-BE49-F238E27FC236}">
                <a16:creationId xmlns:a16="http://schemas.microsoft.com/office/drawing/2014/main" id="{D5D548DA-264A-4D19-8A0A-B2288EC6661C}"/>
              </a:ext>
            </a:extLst>
          </p:cNvPr>
          <p:cNvSpPr txBox="1"/>
          <p:nvPr userDrawn="1"/>
        </p:nvSpPr>
        <p:spPr>
          <a:xfrm>
            <a:off x="0" y="-272667"/>
            <a:ext cx="9134475" cy="148842"/>
          </a:xfrm>
          <a:prstGeom prst="rect">
            <a:avLst/>
          </a:prstGeom>
          <a:noFill/>
        </p:spPr>
        <p:txBody>
          <a:bodyPr wrap="square" lIns="0" tIns="0" rIns="0" bIns="0" rtlCol="0" anchor="ctr" anchorCtr="0">
            <a:noAutofit/>
          </a:bodyPr>
          <a:lstStyle/>
          <a:p>
            <a:pPr algn="l"/>
            <a:r>
              <a:rPr lang="nl-NL" sz="1050" b="1" cap="all" spc="0" baseline="0">
                <a:solidFill>
                  <a:sysClr val="windowText" lastClr="000000"/>
                </a:solidFill>
                <a:latin typeface="+mn-lt"/>
                <a:cs typeface="Calibri" panose="020F0502020204030204" pitchFamily="34" charset="0"/>
              </a:rPr>
              <a:t>Titel [groen]</a:t>
            </a:r>
            <a:endParaRPr lang="nl-NL" sz="1050" b="1" cap="all" spc="0" baseline="0" dirty="0">
              <a:solidFill>
                <a:sysClr val="windowText" lastClr="000000"/>
              </a:solidFill>
              <a:latin typeface="+mn-lt"/>
              <a:cs typeface="Calibri" panose="020F0502020204030204" pitchFamily="34" charset="0"/>
            </a:endParaRPr>
          </a:p>
        </p:txBody>
      </p:sp>
      <p:sp>
        <p:nvSpPr>
          <p:cNvPr id="8" name="titel">
            <a:extLst>
              <a:ext uri="{FF2B5EF4-FFF2-40B4-BE49-F238E27FC236}">
                <a16:creationId xmlns:a16="http://schemas.microsoft.com/office/drawing/2014/main" id="{4FCE8B7B-8D3B-466F-8956-5C1F4F50265C}"/>
              </a:ext>
            </a:extLst>
          </p:cNvPr>
          <p:cNvSpPr>
            <a:spLocks noGrp="1"/>
          </p:cNvSpPr>
          <p:nvPr>
            <p:ph type="title" hasCustomPrompt="1"/>
          </p:nvPr>
        </p:nvSpPr>
        <p:spPr/>
        <p:txBody>
          <a:bodyPr/>
          <a:lstStyle>
            <a:lvl1pPr>
              <a:defRPr>
                <a:solidFill>
                  <a:schemeClr val="bg1"/>
                </a:solidFill>
              </a:defRPr>
            </a:lvl1pPr>
          </a:lstStyle>
          <a:p>
            <a:r>
              <a:rPr lang="nl-NL"/>
              <a:t>Titel</a:t>
            </a:r>
            <a:br>
              <a:rPr lang="nl-NL"/>
            </a:br>
            <a:r>
              <a:rPr lang="nl-NL"/>
              <a:t>max. 2 regels</a:t>
            </a:r>
            <a:endParaRPr lang="nl-NL" dirty="0"/>
          </a:p>
        </p:txBody>
      </p:sp>
      <p:sp>
        <p:nvSpPr>
          <p:cNvPr id="4" name="datum">
            <a:extLst>
              <a:ext uri="{FF2B5EF4-FFF2-40B4-BE49-F238E27FC236}">
                <a16:creationId xmlns:a16="http://schemas.microsoft.com/office/drawing/2014/main" id="{8E420A72-FB1A-45BF-AC4A-C2A67FDAE6C8}"/>
              </a:ext>
            </a:extLst>
          </p:cNvPr>
          <p:cNvSpPr>
            <a:spLocks noGrp="1"/>
          </p:cNvSpPr>
          <p:nvPr>
            <p:ph type="dt" sz="half" idx="10"/>
          </p:nvPr>
        </p:nvSpPr>
        <p:spPr/>
        <p:txBody>
          <a:bodyPr/>
          <a:lstStyle>
            <a:lvl1pPr>
              <a:defRPr>
                <a:solidFill>
                  <a:schemeClr val="bg1"/>
                </a:solidFill>
              </a:defRPr>
            </a:lvl1pPr>
          </a:lstStyle>
          <a:p>
            <a:fld id="{F70B9E93-1BBC-4AD1-8569-8F603492F6A7}" type="datetime1">
              <a:rPr lang="nl-NL" smtClean="0"/>
              <a:t>15-4-2025</a:t>
            </a:fld>
            <a:endParaRPr lang="nl-NL" dirty="0"/>
          </a:p>
        </p:txBody>
      </p:sp>
      <p:sp>
        <p:nvSpPr>
          <p:cNvPr id="5" name="voettekst">
            <a:extLst>
              <a:ext uri="{FF2B5EF4-FFF2-40B4-BE49-F238E27FC236}">
                <a16:creationId xmlns:a16="http://schemas.microsoft.com/office/drawing/2014/main" id="{7B9B5AD8-20ED-43D8-A7A9-54D9AEF0A965}"/>
              </a:ext>
            </a:extLst>
          </p:cNvPr>
          <p:cNvSpPr>
            <a:spLocks noGrp="1"/>
          </p:cNvSpPr>
          <p:nvPr>
            <p:ph type="ftr" sz="quarter" idx="11"/>
          </p:nvPr>
        </p:nvSpPr>
        <p:spPr/>
        <p:txBody>
          <a:bodyPr/>
          <a:lstStyle>
            <a:lvl1pPr>
              <a:defRPr>
                <a:solidFill>
                  <a:schemeClr val="bg1"/>
                </a:solidFill>
              </a:defRPr>
            </a:lvl1pPr>
          </a:lstStyle>
          <a:p>
            <a:r>
              <a:rPr lang="nl-NL"/>
              <a:t>Erasmus University Rotterdam </a:t>
            </a:r>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p:ph type="sldNum" sz="quarter" idx="12"/>
          </p:nvPr>
        </p:nvSpPr>
        <p:spPr/>
        <p:txBody>
          <a:bodyPr/>
          <a:lstStyle>
            <a:lvl1pPr>
              <a:defRPr>
                <a:solidFill>
                  <a:schemeClr val="bg1"/>
                </a:solidFill>
              </a:defRPr>
            </a:lvl1pPr>
          </a:lstStyle>
          <a:p>
            <a:fld id="{361A1203-CA3D-4D48-AFA0-9D668419C1D5}" type="slidenum">
              <a:rPr lang="nl-NL" smtClean="0"/>
              <a:pPr/>
              <a:t>‹#›</a:t>
            </a:fld>
            <a:endParaRPr lang="nl-NL" dirty="0"/>
          </a:p>
        </p:txBody>
      </p:sp>
    </p:spTree>
    <p:extLst>
      <p:ext uri="{BB962C8B-B14F-4D97-AF65-F5344CB8AC3E}">
        <p14:creationId xmlns:p14="http://schemas.microsoft.com/office/powerpoint/2010/main" val="212267294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113.xml><?xml version="1.0" encoding="utf-8"?>
<p:sldLayout xmlns:a="http://schemas.openxmlformats.org/drawingml/2006/main" xmlns:r="http://schemas.openxmlformats.org/officeDocument/2006/relationships" xmlns:p="http://schemas.openxmlformats.org/presentationml/2006/main" preserve="1" userDrawn="1">
  <p:cSld name="Titel [donker groen]">
    <p:bg>
      <p:bgPr>
        <a:solidFill>
          <a:schemeClr val="accent1"/>
        </a:solidFill>
        <a:effectLst/>
      </p:bgPr>
    </p:bg>
    <p:spTree>
      <p:nvGrpSpPr>
        <p:cNvPr id="1" name=""/>
        <p:cNvGrpSpPr/>
        <p:nvPr/>
      </p:nvGrpSpPr>
      <p:grpSpPr>
        <a:xfrm>
          <a:off x="0" y="0"/>
          <a:ext cx="0" cy="0"/>
          <a:chOff x="0" y="0"/>
          <a:chExt cx="0" cy="0"/>
        </a:xfrm>
      </p:grpSpPr>
      <p:sp>
        <p:nvSpPr>
          <p:cNvPr id="11" name="- INFO">
            <a:extLst>
              <a:ext uri="{FF2B5EF4-FFF2-40B4-BE49-F238E27FC236}">
                <a16:creationId xmlns:a16="http://schemas.microsoft.com/office/drawing/2014/main" id="{D5D548DA-264A-4D19-8A0A-B2288EC6661C}"/>
              </a:ext>
            </a:extLst>
          </p:cNvPr>
          <p:cNvSpPr txBox="1"/>
          <p:nvPr userDrawn="1"/>
        </p:nvSpPr>
        <p:spPr>
          <a:xfrm>
            <a:off x="0" y="-272667"/>
            <a:ext cx="9134475" cy="148842"/>
          </a:xfrm>
          <a:prstGeom prst="rect">
            <a:avLst/>
          </a:prstGeom>
          <a:noFill/>
        </p:spPr>
        <p:txBody>
          <a:bodyPr wrap="square" lIns="0" tIns="0" rIns="0" bIns="0" rtlCol="0" anchor="ctr" anchorCtr="0">
            <a:noAutofit/>
          </a:bodyPr>
          <a:lstStyle/>
          <a:p>
            <a:pPr algn="l"/>
            <a:r>
              <a:rPr lang="nl-NL" sz="1050" b="1" cap="all" spc="0" baseline="0">
                <a:solidFill>
                  <a:sysClr val="windowText" lastClr="000000"/>
                </a:solidFill>
                <a:latin typeface="+mn-lt"/>
                <a:cs typeface="Calibri" panose="020F0502020204030204" pitchFamily="34" charset="0"/>
              </a:rPr>
              <a:t>Titel [donker groen]</a:t>
            </a:r>
            <a:endParaRPr lang="nl-NL" sz="1050" b="1" cap="all" spc="0" baseline="0" dirty="0">
              <a:solidFill>
                <a:sysClr val="windowText" lastClr="000000"/>
              </a:solidFill>
              <a:latin typeface="+mn-lt"/>
              <a:cs typeface="Calibri" panose="020F0502020204030204" pitchFamily="34" charset="0"/>
            </a:endParaRPr>
          </a:p>
        </p:txBody>
      </p:sp>
      <p:sp>
        <p:nvSpPr>
          <p:cNvPr id="8" name="titel">
            <a:extLst>
              <a:ext uri="{FF2B5EF4-FFF2-40B4-BE49-F238E27FC236}">
                <a16:creationId xmlns:a16="http://schemas.microsoft.com/office/drawing/2014/main" id="{4FCE8B7B-8D3B-466F-8956-5C1F4F50265C}"/>
              </a:ext>
            </a:extLst>
          </p:cNvPr>
          <p:cNvSpPr>
            <a:spLocks noGrp="1"/>
          </p:cNvSpPr>
          <p:nvPr>
            <p:ph type="title" hasCustomPrompt="1"/>
          </p:nvPr>
        </p:nvSpPr>
        <p:spPr/>
        <p:txBody>
          <a:bodyPr/>
          <a:lstStyle>
            <a:lvl1pPr>
              <a:defRPr>
                <a:solidFill>
                  <a:schemeClr val="bg1"/>
                </a:solidFill>
              </a:defRPr>
            </a:lvl1pPr>
          </a:lstStyle>
          <a:p>
            <a:r>
              <a:rPr lang="nl-NL"/>
              <a:t>Titel</a:t>
            </a:r>
            <a:br>
              <a:rPr lang="nl-NL"/>
            </a:br>
            <a:r>
              <a:rPr lang="nl-NL"/>
              <a:t>max. 2 regels</a:t>
            </a:r>
            <a:endParaRPr lang="nl-NL" dirty="0"/>
          </a:p>
        </p:txBody>
      </p:sp>
      <p:sp>
        <p:nvSpPr>
          <p:cNvPr id="4" name="datum">
            <a:extLst>
              <a:ext uri="{FF2B5EF4-FFF2-40B4-BE49-F238E27FC236}">
                <a16:creationId xmlns:a16="http://schemas.microsoft.com/office/drawing/2014/main" id="{8E420A72-FB1A-45BF-AC4A-C2A67FDAE6C8}"/>
              </a:ext>
            </a:extLst>
          </p:cNvPr>
          <p:cNvSpPr>
            <a:spLocks noGrp="1"/>
          </p:cNvSpPr>
          <p:nvPr>
            <p:ph type="dt" sz="half" idx="10"/>
          </p:nvPr>
        </p:nvSpPr>
        <p:spPr/>
        <p:txBody>
          <a:bodyPr/>
          <a:lstStyle>
            <a:lvl1pPr>
              <a:defRPr>
                <a:solidFill>
                  <a:schemeClr val="bg1"/>
                </a:solidFill>
              </a:defRPr>
            </a:lvl1pPr>
          </a:lstStyle>
          <a:p>
            <a:fld id="{8DF169CD-1007-4507-ADC2-43B463C284C9}" type="datetime1">
              <a:rPr lang="nl-NL" smtClean="0"/>
              <a:t>15-4-2025</a:t>
            </a:fld>
            <a:endParaRPr lang="nl-NL" dirty="0"/>
          </a:p>
        </p:txBody>
      </p:sp>
      <p:sp>
        <p:nvSpPr>
          <p:cNvPr id="5" name="voettekst">
            <a:extLst>
              <a:ext uri="{FF2B5EF4-FFF2-40B4-BE49-F238E27FC236}">
                <a16:creationId xmlns:a16="http://schemas.microsoft.com/office/drawing/2014/main" id="{7B9B5AD8-20ED-43D8-A7A9-54D9AEF0A965}"/>
              </a:ext>
            </a:extLst>
          </p:cNvPr>
          <p:cNvSpPr>
            <a:spLocks noGrp="1"/>
          </p:cNvSpPr>
          <p:nvPr>
            <p:ph type="ftr" sz="quarter" idx="11"/>
          </p:nvPr>
        </p:nvSpPr>
        <p:spPr/>
        <p:txBody>
          <a:bodyPr/>
          <a:lstStyle>
            <a:lvl1pPr>
              <a:defRPr>
                <a:solidFill>
                  <a:schemeClr val="bg1"/>
                </a:solidFill>
              </a:defRPr>
            </a:lvl1pPr>
          </a:lstStyle>
          <a:p>
            <a:r>
              <a:rPr lang="nl-NL"/>
              <a:t>Erasmus University Rotterdam </a:t>
            </a:r>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p:ph type="sldNum" sz="quarter" idx="12"/>
          </p:nvPr>
        </p:nvSpPr>
        <p:spPr/>
        <p:txBody>
          <a:bodyPr/>
          <a:lstStyle>
            <a:lvl1pPr>
              <a:defRPr>
                <a:solidFill>
                  <a:schemeClr val="bg1"/>
                </a:solidFill>
              </a:defRPr>
            </a:lvl1pPr>
          </a:lstStyle>
          <a:p>
            <a:fld id="{361A1203-CA3D-4D48-AFA0-9D668419C1D5}" type="slidenum">
              <a:rPr lang="nl-NL" smtClean="0"/>
              <a:pPr/>
              <a:t>‹#›</a:t>
            </a:fld>
            <a:endParaRPr lang="nl-NL" dirty="0"/>
          </a:p>
        </p:txBody>
      </p:sp>
    </p:spTree>
    <p:extLst>
      <p:ext uri="{BB962C8B-B14F-4D97-AF65-F5344CB8AC3E}">
        <p14:creationId xmlns:p14="http://schemas.microsoft.com/office/powerpoint/2010/main" val="294831123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114.xml><?xml version="1.0" encoding="utf-8"?>
<p:sldLayout xmlns:a="http://schemas.openxmlformats.org/drawingml/2006/main" xmlns:r="http://schemas.openxmlformats.org/officeDocument/2006/relationships" xmlns:p="http://schemas.openxmlformats.org/presentationml/2006/main" preserve="1" userDrawn="1">
  <p:cSld name="Tekst [wit]">
    <p:spTree>
      <p:nvGrpSpPr>
        <p:cNvPr id="1" name=""/>
        <p:cNvGrpSpPr/>
        <p:nvPr/>
      </p:nvGrpSpPr>
      <p:grpSpPr>
        <a:xfrm>
          <a:off x="0" y="0"/>
          <a:ext cx="0" cy="0"/>
          <a:chOff x="0" y="0"/>
          <a:chExt cx="0" cy="0"/>
        </a:xfrm>
      </p:grpSpPr>
      <p:grpSp>
        <p:nvGrpSpPr>
          <p:cNvPr id="2" name="- INSTRUCTIES">
            <a:extLst>
              <a:ext uri="{FF2B5EF4-FFF2-40B4-BE49-F238E27FC236}">
                <a16:creationId xmlns:a16="http://schemas.microsoft.com/office/drawing/2014/main" id="{7B967CD0-544F-42F7-B37E-9F2EDFA19810}"/>
              </a:ext>
            </a:extLst>
          </p:cNvPr>
          <p:cNvGrpSpPr/>
          <p:nvPr userDrawn="1"/>
        </p:nvGrpSpPr>
        <p:grpSpPr>
          <a:xfrm>
            <a:off x="-2839828" y="-1"/>
            <a:ext cx="2770040" cy="4464099"/>
            <a:chOff x="-3786437" y="-1"/>
            <a:chExt cx="3693386" cy="5952132"/>
          </a:xfrm>
        </p:grpSpPr>
        <p:sp>
          <p:nvSpPr>
            <p:cNvPr id="12" name="Rechthoek 11">
              <a:extLst>
                <a:ext uri="{FF2B5EF4-FFF2-40B4-BE49-F238E27FC236}">
                  <a16:creationId xmlns:a16="http://schemas.microsoft.com/office/drawing/2014/main" id="{B569C771-716D-4E75-9E4E-FE39646B3038}"/>
                </a:ext>
              </a:extLst>
            </p:cNvPr>
            <p:cNvSpPr/>
            <p:nvPr userDrawn="1"/>
          </p:nvSpPr>
          <p:spPr>
            <a:xfrm>
              <a:off x="-3786165" y="-1"/>
              <a:ext cx="3593091" cy="5124131"/>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450"/>
                </a:spcBef>
                <a:spcAft>
                  <a:spcPts val="450"/>
                </a:spcAft>
              </a:pPr>
              <a:r>
                <a:rPr lang="nl-NL" sz="1050" b="1" cap="all" baseline="0" noProof="0" dirty="0">
                  <a:solidFill>
                    <a:schemeClr val="accent1"/>
                  </a:solidFill>
                  <a:latin typeface="Calibri" panose="020F0502020204030204" pitchFamily="34" charset="0"/>
                  <a:cs typeface="Calibri" panose="020F0502020204030204" pitchFamily="34" charset="0"/>
                </a:rPr>
                <a:t>Tekst niveaus kiezen</a:t>
              </a:r>
            </a:p>
          </p:txBody>
        </p:sp>
        <p:sp>
          <p:nvSpPr>
            <p:cNvPr id="13" name="Ovaal 12">
              <a:extLst>
                <a:ext uri="{FF2B5EF4-FFF2-40B4-BE49-F238E27FC236}">
                  <a16:creationId xmlns:a16="http://schemas.microsoft.com/office/drawing/2014/main" id="{54E91B45-8445-41C0-B4F4-CE7866A12DB8}"/>
                </a:ext>
              </a:extLst>
            </p:cNvPr>
            <p:cNvSpPr/>
            <p:nvPr userDrawn="1"/>
          </p:nvSpPr>
          <p:spPr>
            <a:xfrm>
              <a:off x="-3604183" y="183748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4" name="Rechthoek 13">
              <a:extLst>
                <a:ext uri="{FF2B5EF4-FFF2-40B4-BE49-F238E27FC236}">
                  <a16:creationId xmlns:a16="http://schemas.microsoft.com/office/drawing/2014/main" id="{49D08B2B-BF76-4ADF-AF59-2C0CB82A1DA8}"/>
                </a:ext>
              </a:extLst>
            </p:cNvPr>
            <p:cNvSpPr/>
            <p:nvPr userDrawn="1"/>
          </p:nvSpPr>
          <p:spPr>
            <a:xfrm>
              <a:off x="-3319415" y="1837484"/>
              <a:ext cx="2949220" cy="180000"/>
            </a:xfrm>
            <a:prstGeom prst="rect">
              <a:avLst/>
            </a:prstGeom>
            <a:noFill/>
            <a:ln w="25400" cap="flat" cmpd="sng" algn="ctr">
              <a:noFill/>
              <a:prstDash val="solid"/>
            </a:ln>
            <a:effectLst/>
          </p:spPr>
          <p:txBody>
            <a:bodyPr lIns="0" tIns="0" rIns="0" bIns="0" rtlCol="0" anchor="ctr"/>
            <a:lstStyle/>
            <a:p>
              <a:pPr marL="202406" marR="0" lvl="0" indent="-202406" defTabSz="685800" eaLnBrk="1" fontAlgn="auto" latinLnBrk="0" hangingPunct="1">
                <a:lnSpc>
                  <a:spcPct val="100000"/>
                </a:lnSpc>
                <a:spcBef>
                  <a:spcPts val="450"/>
                </a:spcBef>
                <a:spcAft>
                  <a:spcPts val="450"/>
                </a:spcAft>
                <a:buClr>
                  <a:schemeClr val="tx1"/>
                </a:buClr>
                <a:buSzTx/>
                <a:buFont typeface="Calibri" panose="020F0502020204030204" pitchFamily="34" charset="0"/>
                <a:buChar char="›"/>
                <a:tabLst/>
                <a:defRPr/>
              </a:pPr>
              <a:r>
                <a:rPr kumimoji="0" lang="nl-NL" sz="105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endParaRPr kumimoji="0" lang="nl-NL" sz="1050" b="0" i="0" u="none" strike="noStrike" kern="0" cap="none" spc="0" normalizeH="0" baseline="0" noProof="0" dirty="0">
                <a:ln>
                  <a:noFill/>
                </a:ln>
                <a:solidFill>
                  <a:schemeClr val="tx1"/>
                </a:solidFill>
                <a:effectLst/>
                <a:uLnTx/>
                <a:uFillTx/>
                <a:latin typeface="+mn-lt"/>
                <a:cs typeface="Calibri" panose="020F0502020204030204" pitchFamily="34" charset="0"/>
              </a:endParaRPr>
            </a:p>
          </p:txBody>
        </p:sp>
        <p:sp>
          <p:nvSpPr>
            <p:cNvPr id="15" name="Ovaal 14">
              <a:extLst>
                <a:ext uri="{FF2B5EF4-FFF2-40B4-BE49-F238E27FC236}">
                  <a16:creationId xmlns:a16="http://schemas.microsoft.com/office/drawing/2014/main" id="{CCB24357-12C6-4714-B64F-67880F92AB91}"/>
                </a:ext>
              </a:extLst>
            </p:cNvPr>
            <p:cNvSpPr/>
            <p:nvPr userDrawn="1"/>
          </p:nvSpPr>
          <p:spPr>
            <a:xfrm>
              <a:off x="-3604183" y="219682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16" name="Rechthoek 15">
              <a:extLst>
                <a:ext uri="{FF2B5EF4-FFF2-40B4-BE49-F238E27FC236}">
                  <a16:creationId xmlns:a16="http://schemas.microsoft.com/office/drawing/2014/main" id="{15CE8C97-E12E-4BF2-BC82-9D44B4CDE50B}"/>
                </a:ext>
              </a:extLst>
            </p:cNvPr>
            <p:cNvSpPr/>
            <p:nvPr userDrawn="1"/>
          </p:nvSpPr>
          <p:spPr>
            <a:xfrm>
              <a:off x="-3604183" y="1196113"/>
              <a:ext cx="3229047" cy="459227"/>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Gebruik onder de tab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‘Start’</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de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lijstniveau-knoppen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om een tekst niveau te kiezen. </a:t>
              </a:r>
              <a:b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Kies uit:</a:t>
              </a:r>
            </a:p>
          </p:txBody>
        </p:sp>
        <p:sp>
          <p:nvSpPr>
            <p:cNvPr id="17" name="Rechthoek 16">
              <a:extLst>
                <a:ext uri="{FF2B5EF4-FFF2-40B4-BE49-F238E27FC236}">
                  <a16:creationId xmlns:a16="http://schemas.microsoft.com/office/drawing/2014/main" id="{F3B4A898-ECEE-4CE2-96A0-38519C971BFB}"/>
                </a:ext>
              </a:extLst>
            </p:cNvPr>
            <p:cNvSpPr/>
            <p:nvPr userDrawn="1"/>
          </p:nvSpPr>
          <p:spPr>
            <a:xfrm>
              <a:off x="-3319415" y="2196829"/>
              <a:ext cx="2949220" cy="180000"/>
            </a:xfrm>
            <a:prstGeom prst="rect">
              <a:avLst/>
            </a:prstGeom>
            <a:noFill/>
            <a:ln w="25400" cap="flat" cmpd="sng" algn="ctr">
              <a:noFill/>
              <a:prstDash val="solid"/>
            </a:ln>
            <a:effectLst/>
          </p:spPr>
          <p:txBody>
            <a:bodyPr lIns="0" tIns="0" rIns="0" bIns="0" rtlCol="0" anchor="ctr"/>
            <a:lstStyle/>
            <a:p>
              <a:pPr marL="404813" marR="0" lvl="0" indent="-202406" defTabSz="685800" eaLnBrk="1" fontAlgn="auto" latinLnBrk="0" hangingPunct="1">
                <a:lnSpc>
                  <a:spcPct val="100000"/>
                </a:lnSpc>
                <a:spcBef>
                  <a:spcPts val="450"/>
                </a:spcBef>
                <a:spcAft>
                  <a:spcPts val="450"/>
                </a:spcAft>
                <a:buClr>
                  <a:schemeClr val="tx1"/>
                </a:buClr>
                <a:buSzTx/>
                <a:buFont typeface="Calibri" panose="020F0502020204030204" pitchFamily="34" charset="0"/>
                <a:buChar char="›"/>
                <a:tabLst/>
                <a:defRPr/>
              </a:pPr>
              <a:r>
                <a:rPr kumimoji="0" lang="nl-NL" sz="1050" b="0" i="0" u="none" strike="noStrike" kern="0" cap="none" spc="0" normalizeH="0" baseline="0" noProof="0" dirty="0">
                  <a:ln>
                    <a:noFill/>
                  </a:ln>
                  <a:solidFill>
                    <a:schemeClr val="tx1"/>
                  </a:solidFill>
                  <a:effectLst/>
                  <a:uLnTx/>
                  <a:uFillTx/>
                  <a:latin typeface="+mn-lt"/>
                  <a:cs typeface="Calibri" panose="020F0502020204030204" pitchFamily="34" charset="0"/>
                </a:rPr>
                <a:t>Sub-</a:t>
              </a:r>
              <a:r>
                <a:rPr kumimoji="0" lang="nl-NL" sz="105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endParaRPr kumimoji="0" lang="nl-NL" sz="1050" b="0" i="0" u="none" strike="noStrike" kern="0" cap="none" spc="0" normalizeH="0" baseline="0" noProof="0" dirty="0">
                <a:ln>
                  <a:noFill/>
                </a:ln>
                <a:solidFill>
                  <a:schemeClr val="tx1"/>
                </a:solidFill>
                <a:effectLst/>
                <a:uLnTx/>
                <a:uFillTx/>
                <a:latin typeface="+mn-lt"/>
                <a:cs typeface="Calibri" panose="020F0502020204030204" pitchFamily="34" charset="0"/>
              </a:endParaRPr>
            </a:p>
          </p:txBody>
        </p:sp>
        <p:sp>
          <p:nvSpPr>
            <p:cNvPr id="18" name="Ovaal 17">
              <a:extLst>
                <a:ext uri="{FF2B5EF4-FFF2-40B4-BE49-F238E27FC236}">
                  <a16:creationId xmlns:a16="http://schemas.microsoft.com/office/drawing/2014/main" id="{0911617A-1A1C-4AA3-9470-5F89AE74EB7C}"/>
                </a:ext>
              </a:extLst>
            </p:cNvPr>
            <p:cNvSpPr/>
            <p:nvPr userDrawn="1"/>
          </p:nvSpPr>
          <p:spPr>
            <a:xfrm>
              <a:off x="-3604183" y="255617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19" name="Rechthoek 18">
              <a:extLst>
                <a:ext uri="{FF2B5EF4-FFF2-40B4-BE49-F238E27FC236}">
                  <a16:creationId xmlns:a16="http://schemas.microsoft.com/office/drawing/2014/main" id="{DA28E3AE-134C-4B83-AF2D-DCCD32347396}"/>
                </a:ext>
              </a:extLst>
            </p:cNvPr>
            <p:cNvSpPr/>
            <p:nvPr userDrawn="1"/>
          </p:nvSpPr>
          <p:spPr>
            <a:xfrm>
              <a:off x="-3319415" y="2556174"/>
              <a:ext cx="2949220" cy="180000"/>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100000"/>
                </a:lnSpc>
                <a:spcBef>
                  <a:spcPts val="450"/>
                </a:spcBef>
                <a:spcAft>
                  <a:spcPts val="450"/>
                </a:spcAft>
                <a:buClr>
                  <a:schemeClr val="accent1"/>
                </a:buClr>
                <a:buSzTx/>
                <a:buFont typeface="Calibri" panose="020F0502020204030204" pitchFamily="34" charset="0"/>
                <a:buNone/>
                <a:tabLst/>
                <a:defRPr/>
              </a:pPr>
              <a:r>
                <a:rPr kumimoji="0" lang="nl-NL" sz="1050" b="0" i="0" u="none" strike="noStrike" kern="0" cap="none" spc="0" normalizeH="0" baseline="0" noProof="0" dirty="0">
                  <a:ln>
                    <a:noFill/>
                  </a:ln>
                  <a:solidFill>
                    <a:schemeClr val="tx1"/>
                  </a:solidFill>
                  <a:effectLst/>
                  <a:uLnTx/>
                  <a:uFillTx/>
                  <a:latin typeface="+mn-lt"/>
                  <a:cs typeface="Calibri" panose="020F0502020204030204" pitchFamily="34" charset="0"/>
                </a:rPr>
                <a:t>Platte tekst</a:t>
              </a:r>
            </a:p>
          </p:txBody>
        </p:sp>
        <p:sp>
          <p:nvSpPr>
            <p:cNvPr id="20" name="Ovaal 19">
              <a:extLst>
                <a:ext uri="{FF2B5EF4-FFF2-40B4-BE49-F238E27FC236}">
                  <a16:creationId xmlns:a16="http://schemas.microsoft.com/office/drawing/2014/main" id="{8B52F392-7515-4833-AD80-63F3A1CC494E}"/>
                </a:ext>
              </a:extLst>
            </p:cNvPr>
            <p:cNvSpPr/>
            <p:nvPr userDrawn="1"/>
          </p:nvSpPr>
          <p:spPr>
            <a:xfrm>
              <a:off x="-3604183" y="291551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21" name="Rechthoek 20">
              <a:extLst>
                <a:ext uri="{FF2B5EF4-FFF2-40B4-BE49-F238E27FC236}">
                  <a16:creationId xmlns:a16="http://schemas.microsoft.com/office/drawing/2014/main" id="{BEEC061D-CD2C-4A6C-A098-4DE71971BFA2}"/>
                </a:ext>
              </a:extLst>
            </p:cNvPr>
            <p:cNvSpPr/>
            <p:nvPr userDrawn="1"/>
          </p:nvSpPr>
          <p:spPr>
            <a:xfrm>
              <a:off x="-3319415" y="2915519"/>
              <a:ext cx="2949220" cy="180000"/>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100000"/>
                </a:lnSpc>
                <a:spcBef>
                  <a:spcPts val="450"/>
                </a:spcBef>
                <a:spcAft>
                  <a:spcPts val="450"/>
                </a:spcAft>
                <a:buClr>
                  <a:schemeClr val="accent1"/>
                </a:buClr>
                <a:buSzTx/>
                <a:buFont typeface="Arial" panose="020B0604020202020204" pitchFamily="34" charset="0"/>
                <a:buNone/>
                <a:tabLst/>
                <a:defRPr/>
              </a:pPr>
              <a:r>
                <a:rPr kumimoji="0" lang="nl-NL" sz="2550" b="1" i="0" u="none" strike="noStrike" kern="0" cap="none" spc="0" normalizeH="0" baseline="0" noProof="0" dirty="0">
                  <a:ln>
                    <a:noFill/>
                  </a:ln>
                  <a:solidFill>
                    <a:schemeClr val="tx1"/>
                  </a:solidFill>
                  <a:effectLst/>
                  <a:uLnTx/>
                  <a:uFillTx/>
                  <a:latin typeface="+mn-lt"/>
                  <a:cs typeface="Calibri" panose="020F0502020204030204" pitchFamily="34" charset="0"/>
                </a:rPr>
                <a:t>Titel / Quote</a:t>
              </a:r>
            </a:p>
          </p:txBody>
        </p:sp>
        <p:sp>
          <p:nvSpPr>
            <p:cNvPr id="22" name="Ovaal 21">
              <a:extLst>
                <a:ext uri="{FF2B5EF4-FFF2-40B4-BE49-F238E27FC236}">
                  <a16:creationId xmlns:a16="http://schemas.microsoft.com/office/drawing/2014/main" id="{6C522BC2-752D-4AC6-A77B-D5B54D8D3018}"/>
                </a:ext>
              </a:extLst>
            </p:cNvPr>
            <p:cNvSpPr/>
            <p:nvPr userDrawn="1"/>
          </p:nvSpPr>
          <p:spPr>
            <a:xfrm>
              <a:off x="-3604183" y="327486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5</a:t>
              </a:r>
            </a:p>
          </p:txBody>
        </p:sp>
        <p:sp>
          <p:nvSpPr>
            <p:cNvPr id="23" name="Rechthoek 22">
              <a:extLst>
                <a:ext uri="{FF2B5EF4-FFF2-40B4-BE49-F238E27FC236}">
                  <a16:creationId xmlns:a16="http://schemas.microsoft.com/office/drawing/2014/main" id="{DE93408A-4931-425D-9E66-EB6C97C84B7B}"/>
                </a:ext>
              </a:extLst>
            </p:cNvPr>
            <p:cNvSpPr/>
            <p:nvPr userDrawn="1"/>
          </p:nvSpPr>
          <p:spPr>
            <a:xfrm>
              <a:off x="-3319415" y="3274864"/>
              <a:ext cx="2949220" cy="180000"/>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100000"/>
                </a:lnSpc>
                <a:spcBef>
                  <a:spcPts val="450"/>
                </a:spcBef>
                <a:spcAft>
                  <a:spcPts val="450"/>
                </a:spcAft>
                <a:buClr>
                  <a:schemeClr val="accent1"/>
                </a:buClr>
                <a:buSzTx/>
                <a:buFont typeface="Arial" panose="020B0604020202020204" pitchFamily="34" charset="0"/>
                <a:buNone/>
                <a:tabLst/>
                <a:defRPr/>
              </a:pPr>
              <a:r>
                <a:rPr kumimoji="0" lang="nl-NL" sz="1350" b="1" i="0" u="none" strike="noStrike" kern="0" cap="none" spc="0" normalizeH="0" baseline="0" noProof="0" dirty="0">
                  <a:ln>
                    <a:noFill/>
                  </a:ln>
                  <a:solidFill>
                    <a:schemeClr val="tx1"/>
                  </a:solidFill>
                  <a:effectLst/>
                  <a:uLnTx/>
                  <a:uFillTx/>
                  <a:latin typeface="+mn-lt"/>
                  <a:cs typeface="Calibri" panose="020F0502020204030204" pitchFamily="34" charset="0"/>
                </a:rPr>
                <a:t>Subtitel</a:t>
              </a:r>
            </a:p>
          </p:txBody>
        </p:sp>
        <p:sp>
          <p:nvSpPr>
            <p:cNvPr id="24" name="Ovaal 23">
              <a:extLst>
                <a:ext uri="{FF2B5EF4-FFF2-40B4-BE49-F238E27FC236}">
                  <a16:creationId xmlns:a16="http://schemas.microsoft.com/office/drawing/2014/main" id="{E8A78682-F240-4E78-B32A-FAE4967B8BBF}"/>
                </a:ext>
              </a:extLst>
            </p:cNvPr>
            <p:cNvSpPr/>
            <p:nvPr userDrawn="1"/>
          </p:nvSpPr>
          <p:spPr>
            <a:xfrm>
              <a:off x="-3604183" y="363420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6</a:t>
              </a:r>
            </a:p>
          </p:txBody>
        </p:sp>
        <p:sp>
          <p:nvSpPr>
            <p:cNvPr id="25" name="Rechthoek 24">
              <a:extLst>
                <a:ext uri="{FF2B5EF4-FFF2-40B4-BE49-F238E27FC236}">
                  <a16:creationId xmlns:a16="http://schemas.microsoft.com/office/drawing/2014/main" id="{DCD394AA-46B2-48DB-9A1D-B8596B915E04}"/>
                </a:ext>
              </a:extLst>
            </p:cNvPr>
            <p:cNvSpPr/>
            <p:nvPr userDrawn="1"/>
          </p:nvSpPr>
          <p:spPr>
            <a:xfrm>
              <a:off x="-3319415" y="3993554"/>
              <a:ext cx="2949220" cy="180000"/>
            </a:xfrm>
            <a:prstGeom prst="rect">
              <a:avLst/>
            </a:prstGeom>
            <a:noFill/>
            <a:ln w="25400" cap="flat" cmpd="sng" algn="ctr">
              <a:noFill/>
              <a:prstDash val="solid"/>
            </a:ln>
            <a:effectLst/>
          </p:spPr>
          <p:txBody>
            <a:bodyPr lIns="0" tIns="0" rIns="0" bIns="0" rtlCol="0" anchor="ctr"/>
            <a:lstStyle/>
            <a:p>
              <a:pPr marL="200025" marR="0" lvl="0" indent="-200025" defTabSz="685800" eaLnBrk="1" fontAlgn="auto" latinLnBrk="0" hangingPunct="1">
                <a:lnSpc>
                  <a:spcPct val="100000"/>
                </a:lnSpc>
                <a:spcBef>
                  <a:spcPts val="450"/>
                </a:spcBef>
                <a:spcAft>
                  <a:spcPts val="450"/>
                </a:spcAft>
                <a:buClr>
                  <a:schemeClr val="accent1"/>
                </a:buClr>
                <a:buSzTx/>
                <a:buFont typeface="+mj-lt"/>
                <a:buAutoNum type="arabicPeriod"/>
                <a:tabLst/>
                <a:defRPr/>
              </a:pPr>
              <a:r>
                <a:rPr kumimoji="0" lang="nl-NL" sz="1050" b="0" i="0" u="none" strike="noStrike" kern="0" cap="none" spc="0" normalizeH="0" baseline="0" noProof="0" dirty="0">
                  <a:ln>
                    <a:noFill/>
                  </a:ln>
                  <a:solidFill>
                    <a:schemeClr val="tx1"/>
                  </a:solidFill>
                  <a:effectLst/>
                  <a:uLnTx/>
                  <a:uFillTx/>
                  <a:latin typeface="+mn-lt"/>
                  <a:cs typeface="Calibri" panose="020F0502020204030204" pitchFamily="34" charset="0"/>
                </a:rPr>
                <a:t>Numerieke </a:t>
              </a:r>
              <a:r>
                <a:rPr kumimoji="0" lang="nl-NL" sz="105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r>
                <a:rPr kumimoji="0" lang="nl-NL" sz="1050" b="0" i="0" u="none" strike="noStrike" kern="0" cap="none" spc="0" normalizeH="0" baseline="0" noProof="0" dirty="0">
                  <a:ln>
                    <a:noFill/>
                  </a:ln>
                  <a:solidFill>
                    <a:schemeClr val="tx1"/>
                  </a:solidFill>
                  <a:effectLst/>
                  <a:uLnTx/>
                  <a:uFillTx/>
                  <a:latin typeface="+mn-lt"/>
                  <a:cs typeface="Calibri" panose="020F0502020204030204" pitchFamily="34" charset="0"/>
                </a:rPr>
                <a:t> </a:t>
              </a:r>
            </a:p>
          </p:txBody>
        </p:sp>
        <p:sp>
          <p:nvSpPr>
            <p:cNvPr id="26" name="Ovaal 25">
              <a:extLst>
                <a:ext uri="{FF2B5EF4-FFF2-40B4-BE49-F238E27FC236}">
                  <a16:creationId xmlns:a16="http://schemas.microsoft.com/office/drawing/2014/main" id="{B20497E6-E9F1-4B2A-A4E0-7507B4C720D4}"/>
                </a:ext>
              </a:extLst>
            </p:cNvPr>
            <p:cNvSpPr/>
            <p:nvPr userDrawn="1"/>
          </p:nvSpPr>
          <p:spPr>
            <a:xfrm>
              <a:off x="-3604183" y="399355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7</a:t>
              </a:r>
            </a:p>
          </p:txBody>
        </p:sp>
        <p:sp>
          <p:nvSpPr>
            <p:cNvPr id="27" name="Rechthoek 26">
              <a:extLst>
                <a:ext uri="{FF2B5EF4-FFF2-40B4-BE49-F238E27FC236}">
                  <a16:creationId xmlns:a16="http://schemas.microsoft.com/office/drawing/2014/main" id="{278D6447-4119-4F72-B6D6-91C6C61EA6D7}"/>
                </a:ext>
              </a:extLst>
            </p:cNvPr>
            <p:cNvSpPr/>
            <p:nvPr userDrawn="1"/>
          </p:nvSpPr>
          <p:spPr>
            <a:xfrm>
              <a:off x="-3325830" y="4352899"/>
              <a:ext cx="2949220" cy="180000"/>
            </a:xfrm>
            <a:prstGeom prst="rect">
              <a:avLst/>
            </a:prstGeom>
            <a:noFill/>
            <a:ln w="25400" cap="flat" cmpd="sng" algn="ctr">
              <a:noFill/>
              <a:prstDash val="solid"/>
            </a:ln>
            <a:effectLst/>
          </p:spPr>
          <p:txBody>
            <a:bodyPr lIns="0" tIns="0" rIns="0" bIns="0" rtlCol="0" anchor="ctr"/>
            <a:lstStyle/>
            <a:p>
              <a:pPr marL="200025" marR="0" lvl="0" indent="-200025" defTabSz="685800" eaLnBrk="1" fontAlgn="auto" latinLnBrk="0" hangingPunct="1">
                <a:lnSpc>
                  <a:spcPct val="100000"/>
                </a:lnSpc>
                <a:spcBef>
                  <a:spcPts val="450"/>
                </a:spcBef>
                <a:spcAft>
                  <a:spcPts val="450"/>
                </a:spcAft>
                <a:buClr>
                  <a:schemeClr val="accent1"/>
                </a:buClr>
                <a:buSzTx/>
                <a:buFont typeface="+mj-lt"/>
                <a:buAutoNum type="alphaLcPeriod"/>
                <a:tabLst/>
                <a:defRPr/>
              </a:pPr>
              <a:r>
                <a:rPr kumimoji="0" lang="nl-NL" sz="1050" b="0" i="0" u="none" strike="noStrike" kern="0" cap="none" spc="0" normalizeH="0" baseline="0" noProof="0" dirty="0">
                  <a:ln>
                    <a:noFill/>
                  </a:ln>
                  <a:solidFill>
                    <a:schemeClr val="tx1"/>
                  </a:solidFill>
                  <a:effectLst/>
                  <a:uLnTx/>
                  <a:uFillTx/>
                  <a:latin typeface="+mn-lt"/>
                  <a:cs typeface="Calibri" panose="020F0502020204030204" pitchFamily="34" charset="0"/>
                </a:rPr>
                <a:t>Alfabetische </a:t>
              </a:r>
              <a:r>
                <a:rPr kumimoji="0" lang="nl-NL" sz="105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r>
                <a:rPr kumimoji="0" lang="nl-NL" sz="1050" b="0" i="0" u="none" strike="noStrike" kern="0" cap="none" spc="0" normalizeH="0" baseline="0" noProof="0" dirty="0">
                  <a:ln>
                    <a:noFill/>
                  </a:ln>
                  <a:solidFill>
                    <a:schemeClr val="tx1"/>
                  </a:solidFill>
                  <a:effectLst/>
                  <a:uLnTx/>
                  <a:uFillTx/>
                  <a:latin typeface="+mn-lt"/>
                  <a:cs typeface="Calibri" panose="020F0502020204030204" pitchFamily="34" charset="0"/>
                </a:rPr>
                <a:t> </a:t>
              </a:r>
            </a:p>
          </p:txBody>
        </p:sp>
        <p:sp>
          <p:nvSpPr>
            <p:cNvPr id="28" name="Ovaal 27">
              <a:extLst>
                <a:ext uri="{FF2B5EF4-FFF2-40B4-BE49-F238E27FC236}">
                  <a16:creationId xmlns:a16="http://schemas.microsoft.com/office/drawing/2014/main" id="{D2B4672F-5032-4760-A162-E85EC1D5EE3D}"/>
                </a:ext>
              </a:extLst>
            </p:cNvPr>
            <p:cNvSpPr/>
            <p:nvPr userDrawn="1"/>
          </p:nvSpPr>
          <p:spPr>
            <a:xfrm>
              <a:off x="-3604183" y="435289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8</a:t>
              </a:r>
            </a:p>
          </p:txBody>
        </p:sp>
        <p:sp>
          <p:nvSpPr>
            <p:cNvPr id="29" name="Rechthoek 28">
              <a:extLst>
                <a:ext uri="{FF2B5EF4-FFF2-40B4-BE49-F238E27FC236}">
                  <a16:creationId xmlns:a16="http://schemas.microsoft.com/office/drawing/2014/main" id="{59E1FB6B-9FC4-4924-92D3-65CB9B3E7AF7}"/>
                </a:ext>
              </a:extLst>
            </p:cNvPr>
            <p:cNvSpPr/>
            <p:nvPr userDrawn="1"/>
          </p:nvSpPr>
          <p:spPr>
            <a:xfrm>
              <a:off x="-3319415" y="4712245"/>
              <a:ext cx="2949220" cy="180000"/>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100000"/>
                </a:lnSpc>
                <a:spcBef>
                  <a:spcPts val="450"/>
                </a:spcBef>
                <a:spcAft>
                  <a:spcPts val="450"/>
                </a:spcAft>
                <a:buClr>
                  <a:schemeClr val="tx1"/>
                </a:buClr>
                <a:buSzTx/>
                <a:buFont typeface="Arial" panose="020B0604020202020204" pitchFamily="34" charset="0"/>
                <a:buNone/>
                <a:tabLst/>
                <a:defRPr/>
              </a:pPr>
              <a:r>
                <a:rPr kumimoji="0" lang="nl-NL" sz="900" b="0" i="1" u="none" strike="noStrike" kern="0" cap="none" spc="0" normalizeH="0" baseline="0" noProof="0" dirty="0">
                  <a:ln>
                    <a:noFill/>
                  </a:ln>
                  <a:solidFill>
                    <a:schemeClr val="tx1"/>
                  </a:solidFill>
                  <a:effectLst/>
                  <a:uLnTx/>
                  <a:uFillTx/>
                  <a:latin typeface="+mn-lt"/>
                  <a:cs typeface="Calibri" panose="020F0502020204030204" pitchFamily="34" charset="0"/>
                </a:rPr>
                <a:t>*Bronvermelding </a:t>
              </a:r>
            </a:p>
          </p:txBody>
        </p:sp>
        <p:sp>
          <p:nvSpPr>
            <p:cNvPr id="30" name="Ovaal 29">
              <a:extLst>
                <a:ext uri="{FF2B5EF4-FFF2-40B4-BE49-F238E27FC236}">
                  <a16:creationId xmlns:a16="http://schemas.microsoft.com/office/drawing/2014/main" id="{F7E7A903-BF2C-4C9C-960F-5EC84F3B9C86}"/>
                </a:ext>
              </a:extLst>
            </p:cNvPr>
            <p:cNvSpPr/>
            <p:nvPr userDrawn="1"/>
          </p:nvSpPr>
          <p:spPr>
            <a:xfrm>
              <a:off x="-3604183" y="4712245"/>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9</a:t>
              </a:r>
            </a:p>
          </p:txBody>
        </p:sp>
        <p:sp>
          <p:nvSpPr>
            <p:cNvPr id="31" name="Rechthoek 30">
              <a:extLst>
                <a:ext uri="{FF2B5EF4-FFF2-40B4-BE49-F238E27FC236}">
                  <a16:creationId xmlns:a16="http://schemas.microsoft.com/office/drawing/2014/main" id="{034E6083-B8B5-42FA-81C8-51216500338F}"/>
                </a:ext>
              </a:extLst>
            </p:cNvPr>
            <p:cNvSpPr/>
            <p:nvPr userDrawn="1"/>
          </p:nvSpPr>
          <p:spPr>
            <a:xfrm>
              <a:off x="-3319415" y="3634209"/>
              <a:ext cx="2949220" cy="180000"/>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100000"/>
                </a:lnSpc>
                <a:spcBef>
                  <a:spcPts val="450"/>
                </a:spcBef>
                <a:spcAft>
                  <a:spcPts val="450"/>
                </a:spcAft>
                <a:buClr>
                  <a:schemeClr val="accent1"/>
                </a:buClr>
                <a:buSzTx/>
                <a:buFont typeface="Arial" panose="020B0604020202020204" pitchFamily="34" charset="0"/>
                <a:buNone/>
                <a:tabLst/>
                <a:defRPr/>
              </a:pPr>
              <a:r>
                <a:rPr kumimoji="0" lang="nl-NL" sz="1050" b="1" i="0" u="none" strike="noStrike" kern="0" cap="none" spc="0" normalizeH="0" baseline="0" noProof="0" dirty="0">
                  <a:ln>
                    <a:noFill/>
                  </a:ln>
                  <a:solidFill>
                    <a:schemeClr val="tx1"/>
                  </a:solidFill>
                  <a:effectLst/>
                  <a:uLnTx/>
                  <a:uFillTx/>
                  <a:latin typeface="+mn-lt"/>
                  <a:cs typeface="Calibri" panose="020F0502020204030204" pitchFamily="34" charset="0"/>
                </a:rPr>
                <a:t>Kop</a:t>
              </a:r>
            </a:p>
          </p:txBody>
        </p:sp>
        <p:sp>
          <p:nvSpPr>
            <p:cNvPr id="32" name="Rechthoek 31">
              <a:extLst>
                <a:ext uri="{FF2B5EF4-FFF2-40B4-BE49-F238E27FC236}">
                  <a16:creationId xmlns:a16="http://schemas.microsoft.com/office/drawing/2014/main" id="{F705DB8C-E0DF-497B-AA17-2C60369FB2F9}"/>
                </a:ext>
              </a:extLst>
            </p:cNvPr>
            <p:cNvSpPr/>
            <p:nvPr userDrawn="1"/>
          </p:nvSpPr>
          <p:spPr>
            <a:xfrm>
              <a:off x="-3786437" y="5124131"/>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900" b="1" cap="all" baseline="0" noProof="0" dirty="0">
                  <a:solidFill>
                    <a:srgbClr val="211F26"/>
                  </a:solidFill>
                  <a:latin typeface="Calibri" panose="020F0502020204030204" pitchFamily="34" charset="0"/>
                  <a:cs typeface="Calibri" panose="020F0502020204030204" pitchFamily="34" charset="0"/>
                </a:rPr>
                <a:t>MEER WETEN?</a:t>
              </a:r>
              <a:br>
                <a:rPr lang="nl-NL" sz="900" b="1" cap="all" baseline="0" noProof="0" dirty="0">
                  <a:solidFill>
                    <a:srgbClr val="211F26"/>
                  </a:solidFill>
                  <a:latin typeface="Calibri" panose="020F0502020204030204" pitchFamily="34" charset="0"/>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900" b="1" cap="all" baseline="0" noProof="0" dirty="0">
                  <a:solidFill>
                    <a:srgbClr val="211F26"/>
                  </a:solidFill>
                  <a:latin typeface="Calibri" panose="020F0502020204030204" pitchFamily="34" charset="0"/>
                  <a:cs typeface="Calibri" panose="020F0502020204030204" pitchFamily="34" charset="0"/>
                </a:rPr>
                <a:t> 'SLIDEBUILDER’ </a:t>
              </a:r>
              <a:r>
                <a:rPr lang="nl-NL" sz="9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900" kern="1200" cap="none" baseline="0" noProof="0" dirty="0">
                  <a:solidFill>
                    <a:srgbClr val="211F26"/>
                  </a:solidFill>
                  <a:latin typeface="Calibri" panose="020F0502020204030204" pitchFamily="34" charset="0"/>
                  <a:ea typeface="+mn-ea"/>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9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33" name="ICOON_info">
              <a:extLst>
                <a:ext uri="{FF2B5EF4-FFF2-40B4-BE49-F238E27FC236}">
                  <a16:creationId xmlns:a16="http://schemas.microsoft.com/office/drawing/2014/main" id="{A72EC2CE-8825-4626-841D-5187EAEEC369}"/>
                </a:ext>
              </a:extLst>
            </p:cNvPr>
            <p:cNvGrpSpPr/>
            <p:nvPr userDrawn="1"/>
          </p:nvGrpSpPr>
          <p:grpSpPr>
            <a:xfrm>
              <a:off x="-376736" y="5063968"/>
              <a:ext cx="283685" cy="283685"/>
              <a:chOff x="-510741" y="5913713"/>
              <a:chExt cx="267555" cy="267555"/>
            </a:xfrm>
          </p:grpSpPr>
          <p:sp>
            <p:nvSpPr>
              <p:cNvPr id="81" name="Ovaal 80">
                <a:extLst>
                  <a:ext uri="{FF2B5EF4-FFF2-40B4-BE49-F238E27FC236}">
                    <a16:creationId xmlns:a16="http://schemas.microsoft.com/office/drawing/2014/main" id="{57C4E110-92F2-47A7-8C88-463B2D266AB0}"/>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450"/>
                  </a:spcBef>
                  <a:spcAft>
                    <a:spcPts val="450"/>
                  </a:spcAft>
                </a:pPr>
                <a:endParaRPr lang="nl-NL" sz="1200" cap="all" baseline="0" noProof="0" dirty="0">
                  <a:latin typeface="Calibri" panose="020F0502020204030204" pitchFamily="34" charset="0"/>
                  <a:cs typeface="Calibri" panose="020F0502020204030204" pitchFamily="34" charset="0"/>
                </a:endParaRPr>
              </a:p>
            </p:txBody>
          </p:sp>
          <p:sp>
            <p:nvSpPr>
              <p:cNvPr id="82" name="Graphic 163" descr="Informatie">
                <a:extLst>
                  <a:ext uri="{FF2B5EF4-FFF2-40B4-BE49-F238E27FC236}">
                    <a16:creationId xmlns:a16="http://schemas.microsoft.com/office/drawing/2014/main" id="{223CB911-AEDE-4A5F-A1B8-2DA4B427F347}"/>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lstStyle/>
              <a:p>
                <a:endParaRPr lang="nl-NL" sz="1500" noProof="0" dirty="0">
                  <a:solidFill>
                    <a:srgbClr val="211F26"/>
                  </a:solidFill>
                  <a:latin typeface="Calibri" panose="020F0502020204030204" pitchFamily="34" charset="0"/>
                  <a:cs typeface="Calibri" panose="020F0502020204030204" pitchFamily="34" charset="0"/>
                </a:endParaRPr>
              </a:p>
            </p:txBody>
          </p:sp>
        </p:grpSp>
        <p:grpSp>
          <p:nvGrpSpPr>
            <p:cNvPr id="34" name="VOORBEELD">
              <a:extLst>
                <a:ext uri="{FF2B5EF4-FFF2-40B4-BE49-F238E27FC236}">
                  <a16:creationId xmlns:a16="http://schemas.microsoft.com/office/drawing/2014/main" id="{2A0A9D93-4110-4C1B-9E8D-34074F3B265C}"/>
                </a:ext>
              </a:extLst>
            </p:cNvPr>
            <p:cNvGrpSpPr/>
            <p:nvPr userDrawn="1"/>
          </p:nvGrpSpPr>
          <p:grpSpPr>
            <a:xfrm>
              <a:off x="-3605171" y="458674"/>
              <a:ext cx="3234311" cy="558875"/>
              <a:chOff x="-3605171" y="458674"/>
              <a:chExt cx="3234311" cy="558875"/>
            </a:xfrm>
          </p:grpSpPr>
          <p:sp>
            <p:nvSpPr>
              <p:cNvPr id="41" name="Rechthoek 40">
                <a:extLst>
                  <a:ext uri="{FF2B5EF4-FFF2-40B4-BE49-F238E27FC236}">
                    <a16:creationId xmlns:a16="http://schemas.microsoft.com/office/drawing/2014/main" id="{CB079CA6-F978-4E37-8CA1-79BCF561B944}"/>
                  </a:ext>
                </a:extLst>
              </p:cNvPr>
              <p:cNvSpPr/>
              <p:nvPr userDrawn="1"/>
            </p:nvSpPr>
            <p:spPr>
              <a:xfrm>
                <a:off x="-3604183" y="458674"/>
                <a:ext cx="393459" cy="184058"/>
              </a:xfrm>
              <a:prstGeom prst="rect">
                <a:avLst/>
              </a:prstGeom>
              <a:solidFill>
                <a:srgbClr val="F8F8F8"/>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18000" rIns="0" bIns="0" numCol="1" spcCol="0" rtlCol="0" fromWordArt="0" anchor="t" anchorCtr="0" forceAA="0" compatLnSpc="1">
                <a:prstTxWarp prst="textNoShape">
                  <a:avLst/>
                </a:prstTxWarp>
                <a:noAutofit/>
              </a:bodyPr>
              <a:lstStyle/>
              <a:p>
                <a:pPr algn="ctr"/>
                <a:r>
                  <a:rPr lang="nl-NL" sz="675" b="1" noProof="0" dirty="0">
                    <a:solidFill>
                      <a:srgbClr val="211F26"/>
                    </a:solidFill>
                    <a:latin typeface="Calibri" panose="020F0502020204030204" pitchFamily="34" charset="0"/>
                    <a:cs typeface="Calibri" panose="020F0502020204030204" pitchFamily="34" charset="0"/>
                  </a:rPr>
                  <a:t>Start</a:t>
                </a:r>
              </a:p>
            </p:txBody>
          </p:sp>
          <p:sp>
            <p:nvSpPr>
              <p:cNvPr id="42" name="Rechthoek 41">
                <a:extLst>
                  <a:ext uri="{FF2B5EF4-FFF2-40B4-BE49-F238E27FC236}">
                    <a16:creationId xmlns:a16="http://schemas.microsoft.com/office/drawing/2014/main" id="{9B8ED071-7B9C-47AB-9DAA-ADAAF5501E5B}"/>
                  </a:ext>
                </a:extLst>
              </p:cNvPr>
              <p:cNvSpPr/>
              <p:nvPr userDrawn="1"/>
            </p:nvSpPr>
            <p:spPr>
              <a:xfrm>
                <a:off x="-3599184" y="621345"/>
                <a:ext cx="383782" cy="27171"/>
              </a:xfrm>
              <a:prstGeom prst="rect">
                <a:avLst/>
              </a:prstGeom>
              <a:solidFill>
                <a:srgbClr val="B7462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nvGrpSpPr>
              <p:cNvPr id="43" name="Groep 42">
                <a:extLst>
                  <a:ext uri="{FF2B5EF4-FFF2-40B4-BE49-F238E27FC236}">
                    <a16:creationId xmlns:a16="http://schemas.microsoft.com/office/drawing/2014/main" id="{FC63D21F-F062-4DB2-9DD8-DC912A314E11}"/>
                  </a:ext>
                </a:extLst>
              </p:cNvPr>
              <p:cNvGrpSpPr/>
              <p:nvPr userDrawn="1"/>
            </p:nvGrpSpPr>
            <p:grpSpPr>
              <a:xfrm>
                <a:off x="-3386247" y="830871"/>
                <a:ext cx="139423" cy="109566"/>
                <a:chOff x="-2866744" y="827071"/>
                <a:chExt cx="168701" cy="132575"/>
              </a:xfrm>
            </p:grpSpPr>
            <p:grpSp>
              <p:nvGrpSpPr>
                <p:cNvPr id="74" name="Groep 73">
                  <a:extLst>
                    <a:ext uri="{FF2B5EF4-FFF2-40B4-BE49-F238E27FC236}">
                      <a16:creationId xmlns:a16="http://schemas.microsoft.com/office/drawing/2014/main" id="{1A8A7B96-E367-4415-AF76-D77D87F48A13}"/>
                    </a:ext>
                  </a:extLst>
                </p:cNvPr>
                <p:cNvGrpSpPr/>
                <p:nvPr userDrawn="1"/>
              </p:nvGrpSpPr>
              <p:grpSpPr>
                <a:xfrm>
                  <a:off x="-2866744" y="827071"/>
                  <a:ext cx="168701" cy="132575"/>
                  <a:chOff x="-2866744" y="827071"/>
                  <a:chExt cx="168701" cy="132575"/>
                </a:xfrm>
              </p:grpSpPr>
              <p:cxnSp>
                <p:nvCxnSpPr>
                  <p:cNvPr id="76" name="Rechte verbindingslijn 75">
                    <a:extLst>
                      <a:ext uri="{FF2B5EF4-FFF2-40B4-BE49-F238E27FC236}">
                        <a16:creationId xmlns:a16="http://schemas.microsoft.com/office/drawing/2014/main" id="{63BDA46D-E1AA-4E06-8624-D4B8E123C3B0}"/>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77" name="Rechte verbindingslijn 76">
                    <a:extLst>
                      <a:ext uri="{FF2B5EF4-FFF2-40B4-BE49-F238E27FC236}">
                        <a16:creationId xmlns:a16="http://schemas.microsoft.com/office/drawing/2014/main" id="{CEECE04E-20DE-4608-A6FC-8D95E433236D}"/>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78" name="Rechte verbindingslijn 77">
                    <a:extLst>
                      <a:ext uri="{FF2B5EF4-FFF2-40B4-BE49-F238E27FC236}">
                        <a16:creationId xmlns:a16="http://schemas.microsoft.com/office/drawing/2014/main" id="{C7794F26-D7B1-49B3-B4C5-AE722AFD6AEA}"/>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79" name="Rechte verbindingslijn 78">
                    <a:extLst>
                      <a:ext uri="{FF2B5EF4-FFF2-40B4-BE49-F238E27FC236}">
                        <a16:creationId xmlns:a16="http://schemas.microsoft.com/office/drawing/2014/main" id="{B6F83E47-639A-4B9F-BE03-A9A64B84218B}"/>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80" name="Rechte verbindingslijn 79">
                    <a:extLst>
                      <a:ext uri="{FF2B5EF4-FFF2-40B4-BE49-F238E27FC236}">
                        <a16:creationId xmlns:a16="http://schemas.microsoft.com/office/drawing/2014/main" id="{2A6F01D2-85E9-4801-8FAD-0BD51F8F960A}"/>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75" name="Pijl: rechts 74">
                  <a:extLst>
                    <a:ext uri="{FF2B5EF4-FFF2-40B4-BE49-F238E27FC236}">
                      <a16:creationId xmlns:a16="http://schemas.microsoft.com/office/drawing/2014/main" id="{1D922528-8D94-419F-9FFC-E12712BA1DF5}"/>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nvGrpSpPr>
              <p:cNvPr id="44" name="Groep 43">
                <a:extLst>
                  <a:ext uri="{FF2B5EF4-FFF2-40B4-BE49-F238E27FC236}">
                    <a16:creationId xmlns:a16="http://schemas.microsoft.com/office/drawing/2014/main" id="{7BBC1D5D-D75E-4728-AD7A-B69E1A729614}"/>
                  </a:ext>
                </a:extLst>
              </p:cNvPr>
              <p:cNvGrpSpPr/>
              <p:nvPr userDrawn="1"/>
            </p:nvGrpSpPr>
            <p:grpSpPr>
              <a:xfrm>
                <a:off x="-3605171" y="830871"/>
                <a:ext cx="139423" cy="109566"/>
                <a:chOff x="-2866744" y="518074"/>
                <a:chExt cx="168701" cy="132575"/>
              </a:xfrm>
            </p:grpSpPr>
            <p:grpSp>
              <p:nvGrpSpPr>
                <p:cNvPr id="67" name="Groep 66">
                  <a:extLst>
                    <a:ext uri="{FF2B5EF4-FFF2-40B4-BE49-F238E27FC236}">
                      <a16:creationId xmlns:a16="http://schemas.microsoft.com/office/drawing/2014/main" id="{E17DCEA3-1C8E-4CD3-BDA8-E176B6FFA834}"/>
                    </a:ext>
                  </a:extLst>
                </p:cNvPr>
                <p:cNvGrpSpPr/>
                <p:nvPr userDrawn="1"/>
              </p:nvGrpSpPr>
              <p:grpSpPr>
                <a:xfrm>
                  <a:off x="-2866744" y="518074"/>
                  <a:ext cx="168701" cy="132575"/>
                  <a:chOff x="-2866744" y="518074"/>
                  <a:chExt cx="168701" cy="132575"/>
                </a:xfrm>
              </p:grpSpPr>
              <p:cxnSp>
                <p:nvCxnSpPr>
                  <p:cNvPr id="69" name="Rechte verbindingslijn 68">
                    <a:extLst>
                      <a:ext uri="{FF2B5EF4-FFF2-40B4-BE49-F238E27FC236}">
                        <a16:creationId xmlns:a16="http://schemas.microsoft.com/office/drawing/2014/main" id="{D1ED8FE8-7FC9-499D-9D23-E78C62752522}"/>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70" name="Rechte verbindingslijn 69">
                    <a:extLst>
                      <a:ext uri="{FF2B5EF4-FFF2-40B4-BE49-F238E27FC236}">
                        <a16:creationId xmlns:a16="http://schemas.microsoft.com/office/drawing/2014/main" id="{1525EBC7-F2B5-45D6-9527-AC6A5EA09B56}"/>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71" name="Rechte verbindingslijn 70">
                    <a:extLst>
                      <a:ext uri="{FF2B5EF4-FFF2-40B4-BE49-F238E27FC236}">
                        <a16:creationId xmlns:a16="http://schemas.microsoft.com/office/drawing/2014/main" id="{CA3466B6-4A29-42A5-AB9C-504A62C158D3}"/>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72" name="Rechte verbindingslijn 71">
                    <a:extLst>
                      <a:ext uri="{FF2B5EF4-FFF2-40B4-BE49-F238E27FC236}">
                        <a16:creationId xmlns:a16="http://schemas.microsoft.com/office/drawing/2014/main" id="{C2590E67-F10A-4375-BB8C-EE44628C324F}"/>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73" name="Rechte verbindingslijn 72">
                    <a:extLst>
                      <a:ext uri="{FF2B5EF4-FFF2-40B4-BE49-F238E27FC236}">
                        <a16:creationId xmlns:a16="http://schemas.microsoft.com/office/drawing/2014/main" id="{DADA61B3-63E1-416B-BFC6-EE36925143A5}"/>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68" name="Pijl: rechts 67">
                  <a:extLst>
                    <a:ext uri="{FF2B5EF4-FFF2-40B4-BE49-F238E27FC236}">
                      <a16:creationId xmlns:a16="http://schemas.microsoft.com/office/drawing/2014/main" id="{88DC0DC7-C205-4C25-93B1-43126C180B79}"/>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cxnSp>
            <p:nvCxnSpPr>
              <p:cNvPr id="45" name="Rechte verbindingslijn 44">
                <a:extLst>
                  <a:ext uri="{FF2B5EF4-FFF2-40B4-BE49-F238E27FC236}">
                    <a16:creationId xmlns:a16="http://schemas.microsoft.com/office/drawing/2014/main" id="{B6BEB1E8-6071-43CE-B2C9-3E91943DC3A6}"/>
                  </a:ext>
                </a:extLst>
              </p:cNvPr>
              <p:cNvCxnSpPr>
                <a:cxnSpLocks/>
              </p:cNvCxnSpPr>
              <p:nvPr userDrawn="1"/>
            </p:nvCxnSpPr>
            <p:spPr>
              <a:xfrm flipV="1">
                <a:off x="-3459956" y="588169"/>
                <a:ext cx="547687" cy="219076"/>
              </a:xfrm>
              <a:prstGeom prst="line">
                <a:avLst/>
              </a:prstGeom>
              <a:noFill/>
              <a:ln w="19050" cap="rnd" cmpd="sng" algn="ctr">
                <a:solidFill>
                  <a:schemeClr val="accent1"/>
                </a:solidFill>
                <a:prstDash val="solid"/>
                <a:headEnd type="oval"/>
              </a:ln>
              <a:effectLst/>
            </p:spPr>
          </p:cxnSp>
          <p:cxnSp>
            <p:nvCxnSpPr>
              <p:cNvPr id="46" name="Rechte verbindingslijn 45">
                <a:extLst>
                  <a:ext uri="{FF2B5EF4-FFF2-40B4-BE49-F238E27FC236}">
                    <a16:creationId xmlns:a16="http://schemas.microsoft.com/office/drawing/2014/main" id="{4F2974E8-A7E5-4FB5-A137-83F2E25DE436}"/>
                  </a:ext>
                </a:extLst>
              </p:cNvPr>
              <p:cNvCxnSpPr>
                <a:cxnSpLocks/>
              </p:cNvCxnSpPr>
              <p:nvPr userDrawn="1"/>
            </p:nvCxnSpPr>
            <p:spPr>
              <a:xfrm>
                <a:off x="-3224213" y="828675"/>
                <a:ext cx="319088" cy="0"/>
              </a:xfrm>
              <a:prstGeom prst="line">
                <a:avLst/>
              </a:prstGeom>
              <a:noFill/>
              <a:ln w="19050" cap="rnd" cmpd="sng" algn="ctr">
                <a:solidFill>
                  <a:schemeClr val="accent1"/>
                </a:solidFill>
                <a:prstDash val="solid"/>
                <a:headEnd type="oval"/>
              </a:ln>
              <a:effectLst/>
            </p:spPr>
          </p:cxnSp>
          <p:sp>
            <p:nvSpPr>
              <p:cNvPr id="47" name="Rechthoek 46">
                <a:extLst>
                  <a:ext uri="{FF2B5EF4-FFF2-40B4-BE49-F238E27FC236}">
                    <a16:creationId xmlns:a16="http://schemas.microsoft.com/office/drawing/2014/main" id="{5CD92724-DC5F-40E3-AAC8-C17F33749AE8}"/>
                  </a:ext>
                </a:extLst>
              </p:cNvPr>
              <p:cNvSpPr/>
              <p:nvPr userDrawn="1"/>
            </p:nvSpPr>
            <p:spPr>
              <a:xfrm>
                <a:off x="-2559903" y="512179"/>
                <a:ext cx="2189042" cy="151083"/>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Tekstniveau omhoog</a:t>
                </a:r>
              </a:p>
            </p:txBody>
          </p:sp>
          <p:sp>
            <p:nvSpPr>
              <p:cNvPr id="48" name="Rechthoek 47">
                <a:extLst>
                  <a:ext uri="{FF2B5EF4-FFF2-40B4-BE49-F238E27FC236}">
                    <a16:creationId xmlns:a16="http://schemas.microsoft.com/office/drawing/2014/main" id="{FA542F71-7BD9-455D-BE9F-8D50FEC6CD35}"/>
                  </a:ext>
                </a:extLst>
              </p:cNvPr>
              <p:cNvSpPr/>
              <p:nvPr userDrawn="1"/>
            </p:nvSpPr>
            <p:spPr>
              <a:xfrm>
                <a:off x="-2559903" y="819562"/>
                <a:ext cx="2189043" cy="142202"/>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Tekstniveau omlaag</a:t>
                </a:r>
              </a:p>
            </p:txBody>
          </p:sp>
          <p:grpSp>
            <p:nvGrpSpPr>
              <p:cNvPr id="49" name="Groep 48">
                <a:extLst>
                  <a:ext uri="{FF2B5EF4-FFF2-40B4-BE49-F238E27FC236}">
                    <a16:creationId xmlns:a16="http://schemas.microsoft.com/office/drawing/2014/main" id="{E84DFD97-9981-4A37-9868-AC066B29AD29}"/>
                  </a:ext>
                </a:extLst>
              </p:cNvPr>
              <p:cNvGrpSpPr/>
              <p:nvPr userDrawn="1"/>
            </p:nvGrpSpPr>
            <p:grpSpPr>
              <a:xfrm>
                <a:off x="-2916763" y="769168"/>
                <a:ext cx="268738" cy="248381"/>
                <a:chOff x="-2916763" y="769168"/>
                <a:chExt cx="268738" cy="248381"/>
              </a:xfrm>
            </p:grpSpPr>
            <p:sp>
              <p:nvSpPr>
                <p:cNvPr id="59" name="Rechthoek 58">
                  <a:extLst>
                    <a:ext uri="{FF2B5EF4-FFF2-40B4-BE49-F238E27FC236}">
                      <a16:creationId xmlns:a16="http://schemas.microsoft.com/office/drawing/2014/main" id="{BE222AE8-BDC0-425B-A2B2-BD22DA818316}"/>
                    </a:ext>
                  </a:extLst>
                </p:cNvPr>
                <p:cNvSpPr/>
                <p:nvPr userDrawn="1"/>
              </p:nvSpPr>
              <p:spPr>
                <a:xfrm>
                  <a:off x="-2916763" y="769168"/>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dirty="0">
                    <a:solidFill>
                      <a:srgbClr val="211F26"/>
                    </a:solidFill>
                    <a:latin typeface="Calibri" panose="020F0502020204030204" pitchFamily="34" charset="0"/>
                    <a:cs typeface="Calibri" panose="020F0502020204030204" pitchFamily="34" charset="0"/>
                  </a:endParaRPr>
                </a:p>
              </p:txBody>
            </p:sp>
            <p:grpSp>
              <p:nvGrpSpPr>
                <p:cNvPr id="60" name="Groep 59">
                  <a:extLst>
                    <a:ext uri="{FF2B5EF4-FFF2-40B4-BE49-F238E27FC236}">
                      <a16:creationId xmlns:a16="http://schemas.microsoft.com/office/drawing/2014/main" id="{554705E3-C226-49EC-823F-8E876F5D0178}"/>
                    </a:ext>
                  </a:extLst>
                </p:cNvPr>
                <p:cNvGrpSpPr/>
                <p:nvPr userDrawn="1"/>
              </p:nvGrpSpPr>
              <p:grpSpPr>
                <a:xfrm>
                  <a:off x="-2866744" y="827071"/>
                  <a:ext cx="168701" cy="132575"/>
                  <a:chOff x="-2866744" y="827071"/>
                  <a:chExt cx="168701" cy="132575"/>
                </a:xfrm>
              </p:grpSpPr>
              <p:cxnSp>
                <p:nvCxnSpPr>
                  <p:cNvPr id="62" name="Rechte verbindingslijn 61">
                    <a:extLst>
                      <a:ext uri="{FF2B5EF4-FFF2-40B4-BE49-F238E27FC236}">
                        <a16:creationId xmlns:a16="http://schemas.microsoft.com/office/drawing/2014/main" id="{C6098847-B718-4548-BA18-1EF853838A5C}"/>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63" name="Rechte verbindingslijn 62">
                    <a:extLst>
                      <a:ext uri="{FF2B5EF4-FFF2-40B4-BE49-F238E27FC236}">
                        <a16:creationId xmlns:a16="http://schemas.microsoft.com/office/drawing/2014/main" id="{1D564623-7325-4375-BBBB-553BC6D8940F}"/>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64" name="Rechte verbindingslijn 63">
                    <a:extLst>
                      <a:ext uri="{FF2B5EF4-FFF2-40B4-BE49-F238E27FC236}">
                        <a16:creationId xmlns:a16="http://schemas.microsoft.com/office/drawing/2014/main" id="{5D791D37-67EA-4CFE-9CCF-4172669012A3}"/>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65" name="Rechte verbindingslijn 64">
                    <a:extLst>
                      <a:ext uri="{FF2B5EF4-FFF2-40B4-BE49-F238E27FC236}">
                        <a16:creationId xmlns:a16="http://schemas.microsoft.com/office/drawing/2014/main" id="{1773A57B-4264-4DA3-9058-9A7D30512CBB}"/>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66" name="Rechte verbindingslijn 65">
                    <a:extLst>
                      <a:ext uri="{FF2B5EF4-FFF2-40B4-BE49-F238E27FC236}">
                        <a16:creationId xmlns:a16="http://schemas.microsoft.com/office/drawing/2014/main" id="{1C7D342E-F5B1-4A0C-BA11-2C69C7C8A71D}"/>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61" name="Pijl: rechts 60">
                  <a:extLst>
                    <a:ext uri="{FF2B5EF4-FFF2-40B4-BE49-F238E27FC236}">
                      <a16:creationId xmlns:a16="http://schemas.microsoft.com/office/drawing/2014/main" id="{87641D02-E905-4F67-90AA-44937B42B5A7}"/>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nvGrpSpPr>
              <p:cNvPr id="50" name="Groep 49">
                <a:extLst>
                  <a:ext uri="{FF2B5EF4-FFF2-40B4-BE49-F238E27FC236}">
                    <a16:creationId xmlns:a16="http://schemas.microsoft.com/office/drawing/2014/main" id="{06042C77-C14B-4E6E-896D-2CF0B70B1EAF}"/>
                  </a:ext>
                </a:extLst>
              </p:cNvPr>
              <p:cNvGrpSpPr/>
              <p:nvPr userDrawn="1"/>
            </p:nvGrpSpPr>
            <p:grpSpPr>
              <a:xfrm>
                <a:off x="-2916763" y="460171"/>
                <a:ext cx="268738" cy="248381"/>
                <a:chOff x="-2916763" y="460171"/>
                <a:chExt cx="268738" cy="248381"/>
              </a:xfrm>
            </p:grpSpPr>
            <p:sp>
              <p:nvSpPr>
                <p:cNvPr id="51" name="Rechthoek 50">
                  <a:extLst>
                    <a:ext uri="{FF2B5EF4-FFF2-40B4-BE49-F238E27FC236}">
                      <a16:creationId xmlns:a16="http://schemas.microsoft.com/office/drawing/2014/main" id="{718B9BEB-89E4-49D9-86A9-8A37C1FBA508}"/>
                    </a:ext>
                  </a:extLst>
                </p:cNvPr>
                <p:cNvSpPr/>
                <p:nvPr userDrawn="1"/>
              </p:nvSpPr>
              <p:spPr>
                <a:xfrm>
                  <a:off x="-2916763" y="460171"/>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dirty="0">
                    <a:solidFill>
                      <a:srgbClr val="211F26"/>
                    </a:solidFill>
                    <a:latin typeface="Calibri" panose="020F0502020204030204" pitchFamily="34" charset="0"/>
                    <a:cs typeface="Calibri" panose="020F0502020204030204" pitchFamily="34" charset="0"/>
                  </a:endParaRPr>
                </a:p>
              </p:txBody>
            </p:sp>
            <p:grpSp>
              <p:nvGrpSpPr>
                <p:cNvPr id="52" name="Groep 51">
                  <a:extLst>
                    <a:ext uri="{FF2B5EF4-FFF2-40B4-BE49-F238E27FC236}">
                      <a16:creationId xmlns:a16="http://schemas.microsoft.com/office/drawing/2014/main" id="{065EFB3C-B6F2-40DA-BC88-51A9B7103322}"/>
                    </a:ext>
                  </a:extLst>
                </p:cNvPr>
                <p:cNvGrpSpPr/>
                <p:nvPr userDrawn="1"/>
              </p:nvGrpSpPr>
              <p:grpSpPr>
                <a:xfrm>
                  <a:off x="-2866744" y="518074"/>
                  <a:ext cx="168701" cy="132575"/>
                  <a:chOff x="-2866744" y="518074"/>
                  <a:chExt cx="168701" cy="132575"/>
                </a:xfrm>
              </p:grpSpPr>
              <p:cxnSp>
                <p:nvCxnSpPr>
                  <p:cNvPr id="54" name="Rechte verbindingslijn 53">
                    <a:extLst>
                      <a:ext uri="{FF2B5EF4-FFF2-40B4-BE49-F238E27FC236}">
                        <a16:creationId xmlns:a16="http://schemas.microsoft.com/office/drawing/2014/main" id="{E06D465B-4CAE-4BF9-AB11-693EF2CBFA12}"/>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55" name="Rechte verbindingslijn 54">
                    <a:extLst>
                      <a:ext uri="{FF2B5EF4-FFF2-40B4-BE49-F238E27FC236}">
                        <a16:creationId xmlns:a16="http://schemas.microsoft.com/office/drawing/2014/main" id="{B7FB8DA6-1387-4554-B7D9-A99A321295F7}"/>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56" name="Rechte verbindingslijn 55">
                    <a:extLst>
                      <a:ext uri="{FF2B5EF4-FFF2-40B4-BE49-F238E27FC236}">
                        <a16:creationId xmlns:a16="http://schemas.microsoft.com/office/drawing/2014/main" id="{98A1E14E-245C-4131-9F4B-D1D70D5828F1}"/>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57" name="Rechte verbindingslijn 56">
                    <a:extLst>
                      <a:ext uri="{FF2B5EF4-FFF2-40B4-BE49-F238E27FC236}">
                        <a16:creationId xmlns:a16="http://schemas.microsoft.com/office/drawing/2014/main" id="{28D837E3-0ADF-4411-AA80-AF932D2C310C}"/>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58" name="Rechte verbindingslijn 57">
                    <a:extLst>
                      <a:ext uri="{FF2B5EF4-FFF2-40B4-BE49-F238E27FC236}">
                        <a16:creationId xmlns:a16="http://schemas.microsoft.com/office/drawing/2014/main" id="{60673442-6E28-47B9-BC4E-FDA58E22904A}"/>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53" name="Pijl: rechts 52">
                  <a:extLst>
                    <a:ext uri="{FF2B5EF4-FFF2-40B4-BE49-F238E27FC236}">
                      <a16:creationId xmlns:a16="http://schemas.microsoft.com/office/drawing/2014/main" id="{5D7F4CF4-977E-442B-A167-8284C8A96B04}"/>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grpSp>
          <p:nvGrpSpPr>
            <p:cNvPr id="35" name="Groep 34">
              <a:extLst>
                <a:ext uri="{FF2B5EF4-FFF2-40B4-BE49-F238E27FC236}">
                  <a16:creationId xmlns:a16="http://schemas.microsoft.com/office/drawing/2014/main" id="{42E20C1D-DA22-4E0F-B55E-741AFE70FE69}"/>
                </a:ext>
              </a:extLst>
            </p:cNvPr>
            <p:cNvGrpSpPr/>
            <p:nvPr userDrawn="1"/>
          </p:nvGrpSpPr>
          <p:grpSpPr>
            <a:xfrm>
              <a:off x="-938434" y="5326819"/>
              <a:ext cx="627798" cy="576693"/>
              <a:chOff x="-1753862" y="6112775"/>
              <a:chExt cx="759635" cy="697798"/>
            </a:xfrm>
          </p:grpSpPr>
          <p:grpSp>
            <p:nvGrpSpPr>
              <p:cNvPr id="36" name="Inspireren">
                <a:extLst>
                  <a:ext uri="{FF2B5EF4-FFF2-40B4-BE49-F238E27FC236}">
                    <a16:creationId xmlns:a16="http://schemas.microsoft.com/office/drawing/2014/main" id="{5FBA4F59-1A09-4270-9C47-1741AF855247}"/>
                  </a:ext>
                </a:extLst>
              </p:cNvPr>
              <p:cNvGrpSpPr>
                <a:grpSpLocks noChangeAspect="1"/>
              </p:cNvGrpSpPr>
              <p:nvPr userDrawn="1"/>
            </p:nvGrpSpPr>
            <p:grpSpPr bwMode="auto">
              <a:xfrm>
                <a:off x="-1484858" y="6112775"/>
                <a:ext cx="205431" cy="293286"/>
                <a:chOff x="4768" y="2783"/>
                <a:chExt cx="788" cy="1125"/>
              </a:xfrm>
              <a:gradFill>
                <a:gsLst>
                  <a:gs pos="0">
                    <a:srgbClr val="9D9FA1"/>
                  </a:gs>
                  <a:gs pos="70000">
                    <a:srgbClr val="211F26"/>
                  </a:gs>
                </a:gsLst>
                <a:lin ang="2700000" scaled="0"/>
              </a:gradFill>
            </p:grpSpPr>
            <p:sp>
              <p:nvSpPr>
                <p:cNvPr id="38" name="Freeform 12">
                  <a:extLst>
                    <a:ext uri="{FF2B5EF4-FFF2-40B4-BE49-F238E27FC236}">
                      <a16:creationId xmlns:a16="http://schemas.microsoft.com/office/drawing/2014/main" id="{67F52047-3AAE-499D-9650-FD62F69EA5C6}"/>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39" name="Freeform 13">
                  <a:extLst>
                    <a:ext uri="{FF2B5EF4-FFF2-40B4-BE49-F238E27FC236}">
                      <a16:creationId xmlns:a16="http://schemas.microsoft.com/office/drawing/2014/main" id="{644B8D5E-4E65-4597-AB39-1EFE559D9062}"/>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40" name="Freeform 14">
                  <a:extLst>
                    <a:ext uri="{FF2B5EF4-FFF2-40B4-BE49-F238E27FC236}">
                      <a16:creationId xmlns:a16="http://schemas.microsoft.com/office/drawing/2014/main" id="{EE8B07BD-F6BB-4EC0-978F-A046CE38E0A1}"/>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grpSp>
          <p:sp>
            <p:nvSpPr>
              <p:cNvPr id="37" name="Tekstvak 36">
                <a:extLst>
                  <a:ext uri="{FF2B5EF4-FFF2-40B4-BE49-F238E27FC236}">
                    <a16:creationId xmlns:a16="http://schemas.microsoft.com/office/drawing/2014/main" id="{40579348-F8D6-484E-9D78-B158A62D12EB}"/>
                  </a:ext>
                </a:extLst>
              </p:cNvPr>
              <p:cNvSpPr txBox="1"/>
              <p:nvPr userDrawn="1"/>
            </p:nvSpPr>
            <p:spPr>
              <a:xfrm>
                <a:off x="-1753862" y="6420664"/>
                <a:ext cx="759635" cy="389909"/>
              </a:xfrm>
              <a:prstGeom prst="rect">
                <a:avLst/>
              </a:prstGeom>
              <a:noFill/>
            </p:spPr>
            <p:txBody>
              <a:bodyPr wrap="square" lIns="0" tIns="0" rIns="0" bIns="0" rtlCol="0" anchor="ctr">
                <a:noAutofit/>
              </a:bodyPr>
              <a:lstStyle/>
              <a:p>
                <a:pPr marL="0" marR="0" lvl="0" indent="0" algn="ctr" defTabSz="685800" rtl="0"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sp>
        <p:nvSpPr>
          <p:cNvPr id="11" name="- INFO">
            <a:extLst>
              <a:ext uri="{FF2B5EF4-FFF2-40B4-BE49-F238E27FC236}">
                <a16:creationId xmlns:a16="http://schemas.microsoft.com/office/drawing/2014/main" id="{D5D548DA-264A-4D19-8A0A-B2288EC6661C}"/>
              </a:ext>
            </a:extLst>
          </p:cNvPr>
          <p:cNvSpPr txBox="1"/>
          <p:nvPr userDrawn="1"/>
        </p:nvSpPr>
        <p:spPr>
          <a:xfrm>
            <a:off x="0" y="-272667"/>
            <a:ext cx="9134475" cy="148842"/>
          </a:xfrm>
          <a:prstGeom prst="rect">
            <a:avLst/>
          </a:prstGeom>
          <a:noFill/>
        </p:spPr>
        <p:txBody>
          <a:bodyPr wrap="square" lIns="0" tIns="0" rIns="0" bIns="0" rtlCol="0" anchor="ctr" anchorCtr="0">
            <a:noAutofit/>
          </a:bodyPr>
          <a:lstStyle/>
          <a:p>
            <a:pPr algn="l"/>
            <a:r>
              <a:rPr lang="nl-NL" sz="1050" b="1" cap="all" spc="0" baseline="0">
                <a:solidFill>
                  <a:sysClr val="windowText" lastClr="000000"/>
                </a:solidFill>
                <a:latin typeface="+mn-lt"/>
                <a:cs typeface="Calibri" panose="020F0502020204030204" pitchFamily="34" charset="0"/>
              </a:rPr>
              <a:t>Tekst [wit]</a:t>
            </a:r>
            <a:endParaRPr lang="nl-NL" sz="1050" b="1" cap="all" spc="0" baseline="0" dirty="0">
              <a:solidFill>
                <a:sysClr val="windowText" lastClr="000000"/>
              </a:solidFill>
              <a:latin typeface="+mn-lt"/>
              <a:cs typeface="Calibri" panose="020F0502020204030204" pitchFamily="34" charset="0"/>
            </a:endParaRPr>
          </a:p>
        </p:txBody>
      </p:sp>
      <p:sp>
        <p:nvSpPr>
          <p:cNvPr id="8" name="titel">
            <a:extLst>
              <a:ext uri="{FF2B5EF4-FFF2-40B4-BE49-F238E27FC236}">
                <a16:creationId xmlns:a16="http://schemas.microsoft.com/office/drawing/2014/main" id="{4FCE8B7B-8D3B-466F-8956-5C1F4F50265C}"/>
              </a:ext>
            </a:extLst>
          </p:cNvPr>
          <p:cNvSpPr>
            <a:spLocks noGrp="1"/>
          </p:cNvSpPr>
          <p:nvPr userDrawn="1">
            <p:ph type="title" hasCustomPrompt="1"/>
          </p:nvPr>
        </p:nvSpPr>
        <p:spPr/>
        <p:txBody>
          <a:bodyPr/>
          <a:lstStyle/>
          <a:p>
            <a:r>
              <a:rPr lang="nl-NL"/>
              <a:t>Titel</a:t>
            </a:r>
            <a:br>
              <a:rPr lang="nl-NL"/>
            </a:br>
            <a:r>
              <a:rPr lang="nl-NL"/>
              <a:t>max. 2 regels</a:t>
            </a:r>
            <a:endParaRPr lang="nl-NL" dirty="0"/>
          </a:p>
        </p:txBody>
      </p:sp>
      <p:sp>
        <p:nvSpPr>
          <p:cNvPr id="10" name="tekst">
            <a:extLst>
              <a:ext uri="{FF2B5EF4-FFF2-40B4-BE49-F238E27FC236}">
                <a16:creationId xmlns:a16="http://schemas.microsoft.com/office/drawing/2014/main" id="{1666EADC-9024-4FF6-9D2D-3372EA71A6E1}"/>
              </a:ext>
            </a:extLst>
          </p:cNvPr>
          <p:cNvSpPr>
            <a:spLocks noGrp="1"/>
          </p:cNvSpPr>
          <p:nvPr userDrawn="1">
            <p:ph type="body" sz="quarter" idx="13" hasCustomPrompt="1"/>
          </p:nvPr>
        </p:nvSpPr>
        <p:spPr>
          <a:xfrm>
            <a:off x="410767" y="1472804"/>
            <a:ext cx="8326040" cy="3258740"/>
          </a:xfrm>
        </p:spPr>
        <p:txBody>
          <a:bodyPr/>
          <a:lstStyle>
            <a:lvl5pPr>
              <a:defRPr/>
            </a:lvl5pPr>
          </a:lstStyle>
          <a:p>
            <a:pPr lvl="0"/>
            <a:r>
              <a:rPr lang="nl-NL" dirty="0"/>
              <a:t>Bullet</a:t>
            </a:r>
          </a:p>
          <a:p>
            <a:pPr lvl="1"/>
            <a:r>
              <a:rPr lang="nl-NL" dirty="0"/>
              <a:t>Sub-</a:t>
            </a:r>
            <a:r>
              <a:rPr lang="nl-NL" dirty="0" err="1"/>
              <a:t>bullet</a:t>
            </a:r>
            <a:endParaRPr lang="nl-NL" dirty="0"/>
          </a:p>
          <a:p>
            <a:pPr lvl="2"/>
            <a:r>
              <a:rPr lang="nl-NL" dirty="0"/>
              <a:t>Platte tekst</a:t>
            </a:r>
          </a:p>
          <a:p>
            <a:pPr lvl="2"/>
            <a:endParaRPr lang="nl-NL" dirty="0"/>
          </a:p>
          <a:p>
            <a:pPr lvl="3"/>
            <a:r>
              <a:rPr lang="nl-NL" dirty="0"/>
              <a:t>Titel / quote</a:t>
            </a:r>
          </a:p>
          <a:p>
            <a:pPr lvl="4"/>
            <a:r>
              <a:rPr lang="nl-NL" dirty="0"/>
              <a:t>Subtitel</a:t>
            </a:r>
          </a:p>
          <a:p>
            <a:pPr lvl="4"/>
            <a:endParaRPr lang="nl-NL" dirty="0"/>
          </a:p>
          <a:p>
            <a:pPr lvl="5"/>
            <a:r>
              <a:rPr lang="nl-NL" dirty="0"/>
              <a:t>Kop</a:t>
            </a:r>
          </a:p>
          <a:p>
            <a:pPr lvl="6"/>
            <a:r>
              <a:rPr lang="nl-NL" dirty="0"/>
              <a:t>Numerieke </a:t>
            </a:r>
            <a:r>
              <a:rPr lang="nl-NL" dirty="0" err="1"/>
              <a:t>bullet</a:t>
            </a:r>
            <a:endParaRPr lang="nl-NL" dirty="0"/>
          </a:p>
          <a:p>
            <a:pPr lvl="7"/>
            <a:r>
              <a:rPr lang="nl-NL" dirty="0"/>
              <a:t>Alfabetische </a:t>
            </a:r>
            <a:r>
              <a:rPr lang="nl-NL" dirty="0" err="1"/>
              <a:t>bullet</a:t>
            </a:r>
            <a:endParaRPr lang="nl-NL" dirty="0"/>
          </a:p>
          <a:p>
            <a:pPr lvl="7"/>
            <a:endParaRPr lang="nl-NL" dirty="0"/>
          </a:p>
          <a:p>
            <a:pPr lvl="8"/>
            <a:r>
              <a:rPr lang="nl-NL" dirty="0"/>
              <a:t>*Bronvermelding</a:t>
            </a:r>
          </a:p>
          <a:p>
            <a:pPr lvl="4"/>
            <a:endParaRPr lang="nl-NL" dirty="0"/>
          </a:p>
        </p:txBody>
      </p:sp>
      <p:sp>
        <p:nvSpPr>
          <p:cNvPr id="4" name="datum">
            <a:extLst>
              <a:ext uri="{FF2B5EF4-FFF2-40B4-BE49-F238E27FC236}">
                <a16:creationId xmlns:a16="http://schemas.microsoft.com/office/drawing/2014/main" id="{8E420A72-FB1A-45BF-AC4A-C2A67FDAE6C8}"/>
              </a:ext>
            </a:extLst>
          </p:cNvPr>
          <p:cNvSpPr>
            <a:spLocks noGrp="1"/>
          </p:cNvSpPr>
          <p:nvPr userDrawn="1">
            <p:ph type="dt" sz="half" idx="10"/>
          </p:nvPr>
        </p:nvSpPr>
        <p:spPr/>
        <p:txBody>
          <a:bodyPr/>
          <a:lstStyle/>
          <a:p>
            <a:fld id="{01CC20F5-3345-40A9-835F-579B47BF4C25}" type="datetime1">
              <a:rPr lang="nl-NL" smtClean="0"/>
              <a:t>15-4-2025</a:t>
            </a:fld>
            <a:endParaRPr lang="nl-NL" dirty="0"/>
          </a:p>
        </p:txBody>
      </p:sp>
      <p:sp>
        <p:nvSpPr>
          <p:cNvPr id="5" name="voettekst">
            <a:extLst>
              <a:ext uri="{FF2B5EF4-FFF2-40B4-BE49-F238E27FC236}">
                <a16:creationId xmlns:a16="http://schemas.microsoft.com/office/drawing/2014/main" id="{7B9B5AD8-20ED-43D8-A7A9-54D9AEF0A965}"/>
              </a:ext>
            </a:extLst>
          </p:cNvPr>
          <p:cNvSpPr>
            <a:spLocks noGrp="1"/>
          </p:cNvSpPr>
          <p:nvPr userDrawn="1">
            <p:ph type="ftr" sz="quarter" idx="11"/>
          </p:nvPr>
        </p:nvSpPr>
        <p:spPr/>
        <p:txBody>
          <a:bodyPr/>
          <a:lstStyle/>
          <a:p>
            <a:r>
              <a:rPr lang="nl-NL"/>
              <a:t>Erasmus University Rotterdam </a:t>
            </a:r>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userDrawn="1">
            <p:ph type="sldNum" sz="quarter" idx="12"/>
          </p:nvPr>
        </p:nvSpPr>
        <p:spPr/>
        <p:txBody>
          <a:bodyPr/>
          <a:lstStyle/>
          <a:p>
            <a:fld id="{361A1203-CA3D-4D48-AFA0-9D668419C1D5}" type="slidenum">
              <a:rPr lang="nl-NL" smtClean="0"/>
              <a:t>‹#›</a:t>
            </a:fld>
            <a:endParaRPr lang="nl-NL" dirty="0"/>
          </a:p>
        </p:txBody>
      </p:sp>
    </p:spTree>
    <p:extLst>
      <p:ext uri="{BB962C8B-B14F-4D97-AF65-F5344CB8AC3E}">
        <p14:creationId xmlns:p14="http://schemas.microsoft.com/office/powerpoint/2010/main" val="146188653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115.xml><?xml version="1.0" encoding="utf-8"?>
<p:sldLayout xmlns:a="http://schemas.openxmlformats.org/drawingml/2006/main" xmlns:r="http://schemas.openxmlformats.org/officeDocument/2006/relationships" xmlns:p="http://schemas.openxmlformats.org/presentationml/2006/main" preserve="1" userDrawn="1">
  <p:cSld name="Tekst [groen]">
    <p:bg>
      <p:bgPr>
        <a:solidFill>
          <a:schemeClr val="accent2"/>
        </a:solidFill>
        <a:effectLst/>
      </p:bgPr>
    </p:bg>
    <p:spTree>
      <p:nvGrpSpPr>
        <p:cNvPr id="1" name=""/>
        <p:cNvGrpSpPr/>
        <p:nvPr/>
      </p:nvGrpSpPr>
      <p:grpSpPr>
        <a:xfrm>
          <a:off x="0" y="0"/>
          <a:ext cx="0" cy="0"/>
          <a:chOff x="0" y="0"/>
          <a:chExt cx="0" cy="0"/>
        </a:xfrm>
      </p:grpSpPr>
      <p:grpSp>
        <p:nvGrpSpPr>
          <p:cNvPr id="9" name="- INSTRUCTIES">
            <a:extLst>
              <a:ext uri="{FF2B5EF4-FFF2-40B4-BE49-F238E27FC236}">
                <a16:creationId xmlns:a16="http://schemas.microsoft.com/office/drawing/2014/main" id="{2C4145AB-C68B-4DA9-9AB4-72BE6E6C157E}"/>
              </a:ext>
            </a:extLst>
          </p:cNvPr>
          <p:cNvGrpSpPr/>
          <p:nvPr userDrawn="1"/>
        </p:nvGrpSpPr>
        <p:grpSpPr>
          <a:xfrm>
            <a:off x="-2839828" y="-1"/>
            <a:ext cx="2770040" cy="4464099"/>
            <a:chOff x="-3786437" y="-1"/>
            <a:chExt cx="3693386" cy="5952132"/>
          </a:xfrm>
        </p:grpSpPr>
        <p:sp>
          <p:nvSpPr>
            <p:cNvPr id="12" name="Rechthoek 11">
              <a:extLst>
                <a:ext uri="{FF2B5EF4-FFF2-40B4-BE49-F238E27FC236}">
                  <a16:creationId xmlns:a16="http://schemas.microsoft.com/office/drawing/2014/main" id="{38D287E4-716B-4F5C-8545-06DAE0E0383C}"/>
                </a:ext>
              </a:extLst>
            </p:cNvPr>
            <p:cNvSpPr/>
            <p:nvPr userDrawn="1"/>
          </p:nvSpPr>
          <p:spPr>
            <a:xfrm>
              <a:off x="-3786165" y="-1"/>
              <a:ext cx="3593091" cy="5124131"/>
            </a:xfrm>
            <a:prstGeom prst="rect">
              <a:avLst/>
            </a:prstGeom>
            <a:solidFill>
              <a:schemeClr val="accent2"/>
            </a:solidFill>
            <a:ln w="6350">
              <a:solidFill>
                <a:schemeClr val="accent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450"/>
                </a:spcBef>
                <a:spcAft>
                  <a:spcPts val="450"/>
                </a:spcAft>
              </a:pPr>
              <a:r>
                <a:rPr lang="nl-NL" sz="1050" b="1" cap="all" baseline="0" noProof="0" dirty="0">
                  <a:solidFill>
                    <a:schemeClr val="bg1"/>
                  </a:solidFill>
                  <a:latin typeface="Calibri" panose="020F0502020204030204" pitchFamily="34" charset="0"/>
                  <a:cs typeface="Calibri" panose="020F0502020204030204" pitchFamily="34" charset="0"/>
                </a:rPr>
                <a:t>Tekst niveaus kiezen</a:t>
              </a:r>
            </a:p>
          </p:txBody>
        </p:sp>
        <p:sp>
          <p:nvSpPr>
            <p:cNvPr id="13" name="Ovaal 12">
              <a:extLst>
                <a:ext uri="{FF2B5EF4-FFF2-40B4-BE49-F238E27FC236}">
                  <a16:creationId xmlns:a16="http://schemas.microsoft.com/office/drawing/2014/main" id="{2AAA9895-2317-4B37-B980-3C4D91CB1FCB}"/>
                </a:ext>
              </a:extLst>
            </p:cNvPr>
            <p:cNvSpPr/>
            <p:nvPr userDrawn="1"/>
          </p:nvSpPr>
          <p:spPr>
            <a:xfrm>
              <a:off x="-3604183" y="183748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4" name="Rechthoek 13">
              <a:extLst>
                <a:ext uri="{FF2B5EF4-FFF2-40B4-BE49-F238E27FC236}">
                  <a16:creationId xmlns:a16="http://schemas.microsoft.com/office/drawing/2014/main" id="{188E3510-79C5-4401-BD2F-919384D29A64}"/>
                </a:ext>
              </a:extLst>
            </p:cNvPr>
            <p:cNvSpPr/>
            <p:nvPr userDrawn="1"/>
          </p:nvSpPr>
          <p:spPr>
            <a:xfrm>
              <a:off x="-3319415" y="1837484"/>
              <a:ext cx="2949220" cy="180000"/>
            </a:xfrm>
            <a:prstGeom prst="rect">
              <a:avLst/>
            </a:prstGeom>
            <a:noFill/>
            <a:ln w="25400" cap="flat" cmpd="sng" algn="ctr">
              <a:noFill/>
              <a:prstDash val="solid"/>
            </a:ln>
            <a:effectLst/>
          </p:spPr>
          <p:txBody>
            <a:bodyPr lIns="0" tIns="0" rIns="0" bIns="0" rtlCol="0" anchor="ctr"/>
            <a:lstStyle/>
            <a:p>
              <a:pPr marL="202406" marR="0" lvl="0" indent="-202406" defTabSz="685800" eaLnBrk="1" fontAlgn="auto" latinLnBrk="0" hangingPunct="1">
                <a:lnSpc>
                  <a:spcPct val="100000"/>
                </a:lnSpc>
                <a:spcBef>
                  <a:spcPts val="450"/>
                </a:spcBef>
                <a:spcAft>
                  <a:spcPts val="450"/>
                </a:spcAft>
                <a:buClr>
                  <a:schemeClr val="bg1"/>
                </a:buClr>
                <a:buSzTx/>
                <a:buFont typeface="Calibri" panose="020F0502020204030204" pitchFamily="34" charset="0"/>
                <a:buChar char="›"/>
                <a:tabLst/>
                <a:defRPr/>
              </a:pPr>
              <a:r>
                <a:rPr kumimoji="0" lang="nl-NL" sz="1050" b="0" i="0" u="none" strike="noStrike" kern="0" cap="none" spc="0" normalizeH="0" baseline="0" noProof="0" dirty="0" err="1">
                  <a:ln>
                    <a:noFill/>
                  </a:ln>
                  <a:solidFill>
                    <a:schemeClr val="bg1"/>
                  </a:solidFill>
                  <a:effectLst/>
                  <a:uLnTx/>
                  <a:uFillTx/>
                  <a:latin typeface="+mn-lt"/>
                  <a:cs typeface="Calibri" panose="020F0502020204030204" pitchFamily="34" charset="0"/>
                </a:rPr>
                <a:t>Bullet</a:t>
              </a:r>
              <a:endParaRPr kumimoji="0" lang="nl-NL" sz="1050" b="0" i="0" u="none" strike="noStrike" kern="0" cap="none" spc="0" normalizeH="0" baseline="0" noProof="0" dirty="0">
                <a:ln>
                  <a:noFill/>
                </a:ln>
                <a:solidFill>
                  <a:schemeClr val="bg1"/>
                </a:solidFill>
                <a:effectLst/>
                <a:uLnTx/>
                <a:uFillTx/>
                <a:latin typeface="+mn-lt"/>
                <a:cs typeface="Calibri" panose="020F0502020204030204" pitchFamily="34" charset="0"/>
              </a:endParaRPr>
            </a:p>
          </p:txBody>
        </p:sp>
        <p:sp>
          <p:nvSpPr>
            <p:cNvPr id="15" name="Ovaal 14">
              <a:extLst>
                <a:ext uri="{FF2B5EF4-FFF2-40B4-BE49-F238E27FC236}">
                  <a16:creationId xmlns:a16="http://schemas.microsoft.com/office/drawing/2014/main" id="{382E675A-EC2E-407A-84ED-B1AE29119AA1}"/>
                </a:ext>
              </a:extLst>
            </p:cNvPr>
            <p:cNvSpPr/>
            <p:nvPr userDrawn="1"/>
          </p:nvSpPr>
          <p:spPr>
            <a:xfrm>
              <a:off x="-3604183" y="219682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16" name="Rechthoek 15">
              <a:extLst>
                <a:ext uri="{FF2B5EF4-FFF2-40B4-BE49-F238E27FC236}">
                  <a16:creationId xmlns:a16="http://schemas.microsoft.com/office/drawing/2014/main" id="{E5722446-BB3E-45D5-8E8F-312501C6743C}"/>
                </a:ext>
              </a:extLst>
            </p:cNvPr>
            <p:cNvSpPr/>
            <p:nvPr userDrawn="1"/>
          </p:nvSpPr>
          <p:spPr>
            <a:xfrm>
              <a:off x="-3604183" y="1196113"/>
              <a:ext cx="3229047" cy="459227"/>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Gebruik onder de tab </a:t>
              </a:r>
              <a:r>
                <a:rPr kumimoji="0" lang="nl-NL" sz="900" b="1"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‘Start’</a:t>
              </a:r>
              <a:r>
                <a:rPr kumimoji="0" lang="nl-NL" sz="9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 de </a:t>
              </a:r>
              <a:r>
                <a:rPr kumimoji="0" lang="nl-NL" sz="900" b="1"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lijstniveau-knoppen</a:t>
              </a:r>
              <a:r>
                <a:rPr kumimoji="0" lang="nl-NL" sz="9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 om een tekst niveau te kiezen. </a:t>
              </a:r>
              <a:br>
                <a:rPr kumimoji="0" lang="nl-NL" sz="9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br>
              <a:r>
                <a:rPr kumimoji="0" lang="nl-NL" sz="9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Kies uit:</a:t>
              </a:r>
            </a:p>
          </p:txBody>
        </p:sp>
        <p:sp>
          <p:nvSpPr>
            <p:cNvPr id="17" name="Rechthoek 16">
              <a:extLst>
                <a:ext uri="{FF2B5EF4-FFF2-40B4-BE49-F238E27FC236}">
                  <a16:creationId xmlns:a16="http://schemas.microsoft.com/office/drawing/2014/main" id="{2A07BF1D-A006-42A4-9244-31BEAD5356C7}"/>
                </a:ext>
              </a:extLst>
            </p:cNvPr>
            <p:cNvSpPr/>
            <p:nvPr userDrawn="1"/>
          </p:nvSpPr>
          <p:spPr>
            <a:xfrm>
              <a:off x="-3319415" y="2196829"/>
              <a:ext cx="2949220" cy="180000"/>
            </a:xfrm>
            <a:prstGeom prst="rect">
              <a:avLst/>
            </a:prstGeom>
            <a:noFill/>
            <a:ln w="25400" cap="flat" cmpd="sng" algn="ctr">
              <a:noFill/>
              <a:prstDash val="solid"/>
            </a:ln>
            <a:effectLst/>
          </p:spPr>
          <p:txBody>
            <a:bodyPr lIns="0" tIns="0" rIns="0" bIns="0" rtlCol="0" anchor="ctr"/>
            <a:lstStyle/>
            <a:p>
              <a:pPr marL="404813" marR="0" lvl="0" indent="-202406" defTabSz="685800" eaLnBrk="1" fontAlgn="auto" latinLnBrk="0" hangingPunct="1">
                <a:lnSpc>
                  <a:spcPct val="100000"/>
                </a:lnSpc>
                <a:spcBef>
                  <a:spcPts val="450"/>
                </a:spcBef>
                <a:spcAft>
                  <a:spcPts val="450"/>
                </a:spcAft>
                <a:buClr>
                  <a:schemeClr val="bg1"/>
                </a:buClr>
                <a:buSzTx/>
                <a:buFont typeface="Calibri" panose="020F0502020204030204" pitchFamily="34" charset="0"/>
                <a:buChar char="›"/>
                <a:tabLst/>
                <a:defRPr/>
              </a:pPr>
              <a:r>
                <a:rPr kumimoji="0" lang="nl-NL" sz="1050" b="0" i="0" u="none" strike="noStrike" kern="0" cap="none" spc="0" normalizeH="0" baseline="0" noProof="0" dirty="0">
                  <a:ln>
                    <a:noFill/>
                  </a:ln>
                  <a:solidFill>
                    <a:schemeClr val="bg1"/>
                  </a:solidFill>
                  <a:effectLst/>
                  <a:uLnTx/>
                  <a:uFillTx/>
                  <a:latin typeface="+mn-lt"/>
                  <a:cs typeface="Calibri" panose="020F0502020204030204" pitchFamily="34" charset="0"/>
                </a:rPr>
                <a:t>Sub-</a:t>
              </a:r>
              <a:r>
                <a:rPr kumimoji="0" lang="nl-NL" sz="1050" b="0" i="0" u="none" strike="noStrike" kern="0" cap="none" spc="0" normalizeH="0" baseline="0" noProof="0" dirty="0" err="1">
                  <a:ln>
                    <a:noFill/>
                  </a:ln>
                  <a:solidFill>
                    <a:schemeClr val="bg1"/>
                  </a:solidFill>
                  <a:effectLst/>
                  <a:uLnTx/>
                  <a:uFillTx/>
                  <a:latin typeface="+mn-lt"/>
                  <a:cs typeface="Calibri" panose="020F0502020204030204" pitchFamily="34" charset="0"/>
                </a:rPr>
                <a:t>bullet</a:t>
              </a:r>
              <a:endParaRPr kumimoji="0" lang="nl-NL" sz="1050" b="0" i="0" u="none" strike="noStrike" kern="0" cap="none" spc="0" normalizeH="0" baseline="0" noProof="0" dirty="0">
                <a:ln>
                  <a:noFill/>
                </a:ln>
                <a:solidFill>
                  <a:schemeClr val="bg1"/>
                </a:solidFill>
                <a:effectLst/>
                <a:uLnTx/>
                <a:uFillTx/>
                <a:latin typeface="+mn-lt"/>
                <a:cs typeface="Calibri" panose="020F0502020204030204" pitchFamily="34" charset="0"/>
              </a:endParaRPr>
            </a:p>
          </p:txBody>
        </p:sp>
        <p:sp>
          <p:nvSpPr>
            <p:cNvPr id="18" name="Ovaal 17">
              <a:extLst>
                <a:ext uri="{FF2B5EF4-FFF2-40B4-BE49-F238E27FC236}">
                  <a16:creationId xmlns:a16="http://schemas.microsoft.com/office/drawing/2014/main" id="{F1D2B743-E950-4AB2-93F9-0BC02B5E7959}"/>
                </a:ext>
              </a:extLst>
            </p:cNvPr>
            <p:cNvSpPr/>
            <p:nvPr userDrawn="1"/>
          </p:nvSpPr>
          <p:spPr>
            <a:xfrm>
              <a:off x="-3604183" y="255617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19" name="Rechthoek 18">
              <a:extLst>
                <a:ext uri="{FF2B5EF4-FFF2-40B4-BE49-F238E27FC236}">
                  <a16:creationId xmlns:a16="http://schemas.microsoft.com/office/drawing/2014/main" id="{15196F0F-CCBA-4506-A958-BFEABD70DB0D}"/>
                </a:ext>
              </a:extLst>
            </p:cNvPr>
            <p:cNvSpPr/>
            <p:nvPr userDrawn="1"/>
          </p:nvSpPr>
          <p:spPr>
            <a:xfrm>
              <a:off x="-3319415" y="2556174"/>
              <a:ext cx="2949220" cy="180000"/>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100000"/>
                </a:lnSpc>
                <a:spcBef>
                  <a:spcPts val="450"/>
                </a:spcBef>
                <a:spcAft>
                  <a:spcPts val="450"/>
                </a:spcAft>
                <a:buClr>
                  <a:schemeClr val="accent1"/>
                </a:buClr>
                <a:buSzTx/>
                <a:buFont typeface="Calibri" panose="020F0502020204030204" pitchFamily="34" charset="0"/>
                <a:buNone/>
                <a:tabLst/>
                <a:defRPr/>
              </a:pPr>
              <a:r>
                <a:rPr kumimoji="0" lang="nl-NL" sz="1050" b="0" i="0" u="none" strike="noStrike" kern="0" cap="none" spc="0" normalizeH="0" baseline="0" noProof="0" dirty="0">
                  <a:ln>
                    <a:noFill/>
                  </a:ln>
                  <a:solidFill>
                    <a:schemeClr val="bg1"/>
                  </a:solidFill>
                  <a:effectLst/>
                  <a:uLnTx/>
                  <a:uFillTx/>
                  <a:latin typeface="+mn-lt"/>
                  <a:cs typeface="Calibri" panose="020F0502020204030204" pitchFamily="34" charset="0"/>
                </a:rPr>
                <a:t>Platte tekst</a:t>
              </a:r>
            </a:p>
          </p:txBody>
        </p:sp>
        <p:sp>
          <p:nvSpPr>
            <p:cNvPr id="20" name="Ovaal 19">
              <a:extLst>
                <a:ext uri="{FF2B5EF4-FFF2-40B4-BE49-F238E27FC236}">
                  <a16:creationId xmlns:a16="http://schemas.microsoft.com/office/drawing/2014/main" id="{307C1B8C-F18C-436B-B5D6-66D5474F470B}"/>
                </a:ext>
              </a:extLst>
            </p:cNvPr>
            <p:cNvSpPr/>
            <p:nvPr userDrawn="1"/>
          </p:nvSpPr>
          <p:spPr>
            <a:xfrm>
              <a:off x="-3604183" y="291551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21" name="Rechthoek 20">
              <a:extLst>
                <a:ext uri="{FF2B5EF4-FFF2-40B4-BE49-F238E27FC236}">
                  <a16:creationId xmlns:a16="http://schemas.microsoft.com/office/drawing/2014/main" id="{620987F2-81A5-4F0A-94B5-CC5585C45AAF}"/>
                </a:ext>
              </a:extLst>
            </p:cNvPr>
            <p:cNvSpPr/>
            <p:nvPr userDrawn="1"/>
          </p:nvSpPr>
          <p:spPr>
            <a:xfrm>
              <a:off x="-3319415" y="2915519"/>
              <a:ext cx="2949220" cy="180000"/>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100000"/>
                </a:lnSpc>
                <a:spcBef>
                  <a:spcPts val="450"/>
                </a:spcBef>
                <a:spcAft>
                  <a:spcPts val="450"/>
                </a:spcAft>
                <a:buClr>
                  <a:schemeClr val="accent1"/>
                </a:buClr>
                <a:buSzTx/>
                <a:buFont typeface="Arial" panose="020B0604020202020204" pitchFamily="34" charset="0"/>
                <a:buNone/>
                <a:tabLst/>
                <a:defRPr/>
              </a:pPr>
              <a:r>
                <a:rPr kumimoji="0" lang="nl-NL" sz="2550" b="1" i="0" u="none" strike="noStrike" kern="0" cap="none" spc="0" normalizeH="0" baseline="0" noProof="0" dirty="0">
                  <a:ln>
                    <a:noFill/>
                  </a:ln>
                  <a:solidFill>
                    <a:schemeClr val="bg1"/>
                  </a:solidFill>
                  <a:effectLst/>
                  <a:uLnTx/>
                  <a:uFillTx/>
                  <a:latin typeface="+mn-lt"/>
                  <a:cs typeface="Calibri" panose="020F0502020204030204" pitchFamily="34" charset="0"/>
                </a:rPr>
                <a:t>Titel / Quote</a:t>
              </a:r>
            </a:p>
          </p:txBody>
        </p:sp>
        <p:sp>
          <p:nvSpPr>
            <p:cNvPr id="22" name="Ovaal 21">
              <a:extLst>
                <a:ext uri="{FF2B5EF4-FFF2-40B4-BE49-F238E27FC236}">
                  <a16:creationId xmlns:a16="http://schemas.microsoft.com/office/drawing/2014/main" id="{C1A47905-D5C0-4E7D-B12C-E17D5E4BB081}"/>
                </a:ext>
              </a:extLst>
            </p:cNvPr>
            <p:cNvSpPr/>
            <p:nvPr userDrawn="1"/>
          </p:nvSpPr>
          <p:spPr>
            <a:xfrm>
              <a:off x="-3604183" y="327486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5</a:t>
              </a:r>
            </a:p>
          </p:txBody>
        </p:sp>
        <p:sp>
          <p:nvSpPr>
            <p:cNvPr id="23" name="Rechthoek 22">
              <a:extLst>
                <a:ext uri="{FF2B5EF4-FFF2-40B4-BE49-F238E27FC236}">
                  <a16:creationId xmlns:a16="http://schemas.microsoft.com/office/drawing/2014/main" id="{E20D6185-9310-4161-8522-AAC1FDDD34D0}"/>
                </a:ext>
              </a:extLst>
            </p:cNvPr>
            <p:cNvSpPr/>
            <p:nvPr userDrawn="1"/>
          </p:nvSpPr>
          <p:spPr>
            <a:xfrm>
              <a:off x="-3319415" y="3274864"/>
              <a:ext cx="2949220" cy="180000"/>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100000"/>
                </a:lnSpc>
                <a:spcBef>
                  <a:spcPts val="450"/>
                </a:spcBef>
                <a:spcAft>
                  <a:spcPts val="450"/>
                </a:spcAft>
                <a:buClr>
                  <a:schemeClr val="accent1"/>
                </a:buClr>
                <a:buSzTx/>
                <a:buFont typeface="Arial" panose="020B0604020202020204" pitchFamily="34" charset="0"/>
                <a:buNone/>
                <a:tabLst/>
                <a:defRPr/>
              </a:pPr>
              <a:r>
                <a:rPr kumimoji="0" lang="nl-NL" sz="1350" b="1" i="0" u="none" strike="noStrike" kern="0" cap="none" spc="0" normalizeH="0" baseline="0" noProof="0" dirty="0">
                  <a:ln>
                    <a:noFill/>
                  </a:ln>
                  <a:solidFill>
                    <a:schemeClr val="bg1"/>
                  </a:solidFill>
                  <a:effectLst/>
                  <a:uLnTx/>
                  <a:uFillTx/>
                  <a:latin typeface="+mn-lt"/>
                  <a:cs typeface="Calibri" panose="020F0502020204030204" pitchFamily="34" charset="0"/>
                </a:rPr>
                <a:t>Subtitel</a:t>
              </a:r>
            </a:p>
          </p:txBody>
        </p:sp>
        <p:sp>
          <p:nvSpPr>
            <p:cNvPr id="24" name="Ovaal 23">
              <a:extLst>
                <a:ext uri="{FF2B5EF4-FFF2-40B4-BE49-F238E27FC236}">
                  <a16:creationId xmlns:a16="http://schemas.microsoft.com/office/drawing/2014/main" id="{6C58D7D0-F64B-4043-8385-F257CDF0D060}"/>
                </a:ext>
              </a:extLst>
            </p:cNvPr>
            <p:cNvSpPr/>
            <p:nvPr userDrawn="1"/>
          </p:nvSpPr>
          <p:spPr>
            <a:xfrm>
              <a:off x="-3604183" y="363420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6</a:t>
              </a:r>
            </a:p>
          </p:txBody>
        </p:sp>
        <p:sp>
          <p:nvSpPr>
            <p:cNvPr id="25" name="Rechthoek 24">
              <a:extLst>
                <a:ext uri="{FF2B5EF4-FFF2-40B4-BE49-F238E27FC236}">
                  <a16:creationId xmlns:a16="http://schemas.microsoft.com/office/drawing/2014/main" id="{A02561C9-FBE4-4D42-B875-24481B5F68AE}"/>
                </a:ext>
              </a:extLst>
            </p:cNvPr>
            <p:cNvSpPr/>
            <p:nvPr userDrawn="1"/>
          </p:nvSpPr>
          <p:spPr>
            <a:xfrm>
              <a:off x="-3319415" y="3993554"/>
              <a:ext cx="2949220" cy="180000"/>
            </a:xfrm>
            <a:prstGeom prst="rect">
              <a:avLst/>
            </a:prstGeom>
            <a:noFill/>
            <a:ln w="25400" cap="flat" cmpd="sng" algn="ctr">
              <a:noFill/>
              <a:prstDash val="solid"/>
            </a:ln>
            <a:effectLst/>
          </p:spPr>
          <p:txBody>
            <a:bodyPr lIns="0" tIns="0" rIns="0" bIns="0" rtlCol="0" anchor="ctr"/>
            <a:lstStyle/>
            <a:p>
              <a:pPr marL="200025" marR="0" lvl="0" indent="-200025" defTabSz="685800" eaLnBrk="1" fontAlgn="auto" latinLnBrk="0" hangingPunct="1">
                <a:lnSpc>
                  <a:spcPct val="100000"/>
                </a:lnSpc>
                <a:spcBef>
                  <a:spcPts val="450"/>
                </a:spcBef>
                <a:spcAft>
                  <a:spcPts val="450"/>
                </a:spcAft>
                <a:buClr>
                  <a:schemeClr val="bg1"/>
                </a:buClr>
                <a:buSzTx/>
                <a:buFont typeface="+mj-lt"/>
                <a:buAutoNum type="arabicPeriod"/>
                <a:tabLst/>
                <a:defRPr/>
              </a:pPr>
              <a:r>
                <a:rPr kumimoji="0" lang="nl-NL" sz="1050" b="0" i="0" u="none" strike="noStrike" kern="0" cap="none" spc="0" normalizeH="0" baseline="0" noProof="0" dirty="0">
                  <a:ln>
                    <a:noFill/>
                  </a:ln>
                  <a:solidFill>
                    <a:schemeClr val="bg1"/>
                  </a:solidFill>
                  <a:effectLst/>
                  <a:uLnTx/>
                  <a:uFillTx/>
                  <a:latin typeface="+mn-lt"/>
                  <a:cs typeface="Calibri" panose="020F0502020204030204" pitchFamily="34" charset="0"/>
                </a:rPr>
                <a:t>Numerieke </a:t>
              </a:r>
              <a:r>
                <a:rPr kumimoji="0" lang="nl-NL" sz="1050" b="0" i="0" u="none" strike="noStrike" kern="0" cap="none" spc="0" normalizeH="0" baseline="0" noProof="0" dirty="0" err="1">
                  <a:ln>
                    <a:noFill/>
                  </a:ln>
                  <a:solidFill>
                    <a:schemeClr val="bg1"/>
                  </a:solidFill>
                  <a:effectLst/>
                  <a:uLnTx/>
                  <a:uFillTx/>
                  <a:latin typeface="+mn-lt"/>
                  <a:cs typeface="Calibri" panose="020F0502020204030204" pitchFamily="34" charset="0"/>
                </a:rPr>
                <a:t>bullet</a:t>
              </a:r>
              <a:r>
                <a:rPr kumimoji="0" lang="nl-NL" sz="1050" b="0" i="0" u="none" strike="noStrike" kern="0" cap="none" spc="0" normalizeH="0" baseline="0" noProof="0" dirty="0">
                  <a:ln>
                    <a:noFill/>
                  </a:ln>
                  <a:solidFill>
                    <a:schemeClr val="bg1"/>
                  </a:solidFill>
                  <a:effectLst/>
                  <a:uLnTx/>
                  <a:uFillTx/>
                  <a:latin typeface="+mn-lt"/>
                  <a:cs typeface="Calibri" panose="020F0502020204030204" pitchFamily="34" charset="0"/>
                </a:rPr>
                <a:t> </a:t>
              </a:r>
            </a:p>
          </p:txBody>
        </p:sp>
        <p:sp>
          <p:nvSpPr>
            <p:cNvPr id="26" name="Ovaal 25">
              <a:extLst>
                <a:ext uri="{FF2B5EF4-FFF2-40B4-BE49-F238E27FC236}">
                  <a16:creationId xmlns:a16="http://schemas.microsoft.com/office/drawing/2014/main" id="{7E06D10A-AF25-429D-8091-4DCB124441E2}"/>
                </a:ext>
              </a:extLst>
            </p:cNvPr>
            <p:cNvSpPr/>
            <p:nvPr userDrawn="1"/>
          </p:nvSpPr>
          <p:spPr>
            <a:xfrm>
              <a:off x="-3604183" y="399355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7</a:t>
              </a:r>
            </a:p>
          </p:txBody>
        </p:sp>
        <p:sp>
          <p:nvSpPr>
            <p:cNvPr id="27" name="Rechthoek 26">
              <a:extLst>
                <a:ext uri="{FF2B5EF4-FFF2-40B4-BE49-F238E27FC236}">
                  <a16:creationId xmlns:a16="http://schemas.microsoft.com/office/drawing/2014/main" id="{DD97A39B-8FA3-4B18-A8E2-921102724E40}"/>
                </a:ext>
              </a:extLst>
            </p:cNvPr>
            <p:cNvSpPr/>
            <p:nvPr userDrawn="1"/>
          </p:nvSpPr>
          <p:spPr>
            <a:xfrm>
              <a:off x="-3325830" y="4352899"/>
              <a:ext cx="2949220" cy="180000"/>
            </a:xfrm>
            <a:prstGeom prst="rect">
              <a:avLst/>
            </a:prstGeom>
            <a:noFill/>
            <a:ln w="25400" cap="flat" cmpd="sng" algn="ctr">
              <a:noFill/>
              <a:prstDash val="solid"/>
            </a:ln>
            <a:effectLst/>
          </p:spPr>
          <p:txBody>
            <a:bodyPr lIns="0" tIns="0" rIns="0" bIns="0" rtlCol="0" anchor="ctr"/>
            <a:lstStyle/>
            <a:p>
              <a:pPr marL="200025" marR="0" lvl="0" indent="-200025" defTabSz="685800" eaLnBrk="1" fontAlgn="auto" latinLnBrk="0" hangingPunct="1">
                <a:lnSpc>
                  <a:spcPct val="100000"/>
                </a:lnSpc>
                <a:spcBef>
                  <a:spcPts val="450"/>
                </a:spcBef>
                <a:spcAft>
                  <a:spcPts val="450"/>
                </a:spcAft>
                <a:buClr>
                  <a:schemeClr val="bg1"/>
                </a:buClr>
                <a:buSzTx/>
                <a:buFont typeface="+mj-lt"/>
                <a:buAutoNum type="alphaLcPeriod"/>
                <a:tabLst/>
                <a:defRPr/>
              </a:pPr>
              <a:r>
                <a:rPr kumimoji="0" lang="nl-NL" sz="1050" b="0" i="0" u="none" strike="noStrike" kern="0" cap="none" spc="0" normalizeH="0" baseline="0" noProof="0" dirty="0">
                  <a:ln>
                    <a:noFill/>
                  </a:ln>
                  <a:solidFill>
                    <a:schemeClr val="bg1"/>
                  </a:solidFill>
                  <a:effectLst/>
                  <a:uLnTx/>
                  <a:uFillTx/>
                  <a:latin typeface="+mn-lt"/>
                  <a:cs typeface="Calibri" panose="020F0502020204030204" pitchFamily="34" charset="0"/>
                </a:rPr>
                <a:t>Alfabetische </a:t>
              </a:r>
              <a:r>
                <a:rPr kumimoji="0" lang="nl-NL" sz="1050" b="0" i="0" u="none" strike="noStrike" kern="0" cap="none" spc="0" normalizeH="0" baseline="0" noProof="0" dirty="0" err="1">
                  <a:ln>
                    <a:noFill/>
                  </a:ln>
                  <a:solidFill>
                    <a:schemeClr val="bg1"/>
                  </a:solidFill>
                  <a:effectLst/>
                  <a:uLnTx/>
                  <a:uFillTx/>
                  <a:latin typeface="+mn-lt"/>
                  <a:cs typeface="Calibri" panose="020F0502020204030204" pitchFamily="34" charset="0"/>
                </a:rPr>
                <a:t>bullet</a:t>
              </a:r>
              <a:r>
                <a:rPr kumimoji="0" lang="nl-NL" sz="1050" b="0" i="0" u="none" strike="noStrike" kern="0" cap="none" spc="0" normalizeH="0" baseline="0" noProof="0" dirty="0">
                  <a:ln>
                    <a:noFill/>
                  </a:ln>
                  <a:solidFill>
                    <a:schemeClr val="bg1"/>
                  </a:solidFill>
                  <a:effectLst/>
                  <a:uLnTx/>
                  <a:uFillTx/>
                  <a:latin typeface="+mn-lt"/>
                  <a:cs typeface="Calibri" panose="020F0502020204030204" pitchFamily="34" charset="0"/>
                </a:rPr>
                <a:t> </a:t>
              </a:r>
            </a:p>
          </p:txBody>
        </p:sp>
        <p:sp>
          <p:nvSpPr>
            <p:cNvPr id="28" name="Ovaal 27">
              <a:extLst>
                <a:ext uri="{FF2B5EF4-FFF2-40B4-BE49-F238E27FC236}">
                  <a16:creationId xmlns:a16="http://schemas.microsoft.com/office/drawing/2014/main" id="{278FF15D-542A-4876-9C83-29C5624AD7F9}"/>
                </a:ext>
              </a:extLst>
            </p:cNvPr>
            <p:cNvSpPr/>
            <p:nvPr userDrawn="1"/>
          </p:nvSpPr>
          <p:spPr>
            <a:xfrm>
              <a:off x="-3604183" y="435289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8</a:t>
              </a:r>
            </a:p>
          </p:txBody>
        </p:sp>
        <p:sp>
          <p:nvSpPr>
            <p:cNvPr id="29" name="Rechthoek 28">
              <a:extLst>
                <a:ext uri="{FF2B5EF4-FFF2-40B4-BE49-F238E27FC236}">
                  <a16:creationId xmlns:a16="http://schemas.microsoft.com/office/drawing/2014/main" id="{4D75DB3C-9AF2-4B00-8E54-5706971355F2}"/>
                </a:ext>
              </a:extLst>
            </p:cNvPr>
            <p:cNvSpPr/>
            <p:nvPr userDrawn="1"/>
          </p:nvSpPr>
          <p:spPr>
            <a:xfrm>
              <a:off x="-3319415" y="4712245"/>
              <a:ext cx="2949220" cy="180000"/>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100000"/>
                </a:lnSpc>
                <a:spcBef>
                  <a:spcPts val="450"/>
                </a:spcBef>
                <a:spcAft>
                  <a:spcPts val="450"/>
                </a:spcAft>
                <a:buClr>
                  <a:schemeClr val="tx1"/>
                </a:buClr>
                <a:buSzTx/>
                <a:buFont typeface="Arial" panose="020B0604020202020204" pitchFamily="34" charset="0"/>
                <a:buNone/>
                <a:tabLst/>
                <a:defRPr/>
              </a:pPr>
              <a:r>
                <a:rPr kumimoji="0" lang="nl-NL" sz="900" b="0" i="1" u="none" strike="noStrike" kern="0" cap="none" spc="0" normalizeH="0" baseline="0" noProof="0" dirty="0">
                  <a:ln>
                    <a:noFill/>
                  </a:ln>
                  <a:solidFill>
                    <a:schemeClr val="bg1"/>
                  </a:solidFill>
                  <a:effectLst/>
                  <a:uLnTx/>
                  <a:uFillTx/>
                  <a:latin typeface="+mn-lt"/>
                  <a:cs typeface="Calibri" panose="020F0502020204030204" pitchFamily="34" charset="0"/>
                </a:rPr>
                <a:t>*Bronvermelding </a:t>
              </a:r>
            </a:p>
          </p:txBody>
        </p:sp>
        <p:sp>
          <p:nvSpPr>
            <p:cNvPr id="30" name="Ovaal 29">
              <a:extLst>
                <a:ext uri="{FF2B5EF4-FFF2-40B4-BE49-F238E27FC236}">
                  <a16:creationId xmlns:a16="http://schemas.microsoft.com/office/drawing/2014/main" id="{6CA64225-4EDA-4EE9-A2E1-9E76C539A78A}"/>
                </a:ext>
              </a:extLst>
            </p:cNvPr>
            <p:cNvSpPr/>
            <p:nvPr userDrawn="1"/>
          </p:nvSpPr>
          <p:spPr>
            <a:xfrm>
              <a:off x="-3604183" y="4712245"/>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9</a:t>
              </a:r>
            </a:p>
          </p:txBody>
        </p:sp>
        <p:sp>
          <p:nvSpPr>
            <p:cNvPr id="31" name="Rechthoek 30">
              <a:extLst>
                <a:ext uri="{FF2B5EF4-FFF2-40B4-BE49-F238E27FC236}">
                  <a16:creationId xmlns:a16="http://schemas.microsoft.com/office/drawing/2014/main" id="{93A463E4-AA13-4740-9180-24E642D3FD11}"/>
                </a:ext>
              </a:extLst>
            </p:cNvPr>
            <p:cNvSpPr/>
            <p:nvPr userDrawn="1"/>
          </p:nvSpPr>
          <p:spPr>
            <a:xfrm>
              <a:off x="-3319415" y="3634209"/>
              <a:ext cx="2949220" cy="180000"/>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100000"/>
                </a:lnSpc>
                <a:spcBef>
                  <a:spcPts val="450"/>
                </a:spcBef>
                <a:spcAft>
                  <a:spcPts val="450"/>
                </a:spcAft>
                <a:buClr>
                  <a:schemeClr val="accent1"/>
                </a:buClr>
                <a:buSzTx/>
                <a:buFont typeface="Arial" panose="020B0604020202020204" pitchFamily="34" charset="0"/>
                <a:buNone/>
                <a:tabLst/>
                <a:defRPr/>
              </a:pPr>
              <a:r>
                <a:rPr kumimoji="0" lang="nl-NL" sz="1050" b="1" i="0" u="none" strike="noStrike" kern="0" cap="none" spc="0" normalizeH="0" baseline="0" noProof="0" dirty="0">
                  <a:ln>
                    <a:noFill/>
                  </a:ln>
                  <a:solidFill>
                    <a:schemeClr val="bg1"/>
                  </a:solidFill>
                  <a:effectLst/>
                  <a:uLnTx/>
                  <a:uFillTx/>
                  <a:latin typeface="+mn-lt"/>
                  <a:cs typeface="Calibri" panose="020F0502020204030204" pitchFamily="34" charset="0"/>
                </a:rPr>
                <a:t>Kop</a:t>
              </a:r>
            </a:p>
          </p:txBody>
        </p:sp>
        <p:sp>
          <p:nvSpPr>
            <p:cNvPr id="32" name="Rechthoek 31">
              <a:extLst>
                <a:ext uri="{FF2B5EF4-FFF2-40B4-BE49-F238E27FC236}">
                  <a16:creationId xmlns:a16="http://schemas.microsoft.com/office/drawing/2014/main" id="{2BEACD8B-F1D2-4E43-A718-4046D801F19D}"/>
                </a:ext>
              </a:extLst>
            </p:cNvPr>
            <p:cNvSpPr/>
            <p:nvPr userDrawn="1"/>
          </p:nvSpPr>
          <p:spPr>
            <a:xfrm>
              <a:off x="-3786437" y="5124131"/>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900" b="1" cap="all" baseline="0" noProof="0" dirty="0">
                  <a:solidFill>
                    <a:srgbClr val="211F26"/>
                  </a:solidFill>
                  <a:latin typeface="Calibri" panose="020F0502020204030204" pitchFamily="34" charset="0"/>
                  <a:cs typeface="Calibri" panose="020F0502020204030204" pitchFamily="34" charset="0"/>
                </a:rPr>
                <a:t>MEER WETEN?</a:t>
              </a:r>
              <a:br>
                <a:rPr lang="nl-NL" sz="900" b="1" cap="all" baseline="0" noProof="0" dirty="0">
                  <a:solidFill>
                    <a:srgbClr val="211F26"/>
                  </a:solidFill>
                  <a:latin typeface="Calibri" panose="020F0502020204030204" pitchFamily="34" charset="0"/>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900" b="1" cap="all" baseline="0" noProof="0" dirty="0">
                  <a:solidFill>
                    <a:srgbClr val="211F26"/>
                  </a:solidFill>
                  <a:latin typeface="Calibri" panose="020F0502020204030204" pitchFamily="34" charset="0"/>
                  <a:cs typeface="Calibri" panose="020F0502020204030204" pitchFamily="34" charset="0"/>
                </a:rPr>
                <a:t> 'SLIDEBUILDER’ </a:t>
              </a:r>
              <a:r>
                <a:rPr lang="nl-NL" sz="9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900" kern="1200" cap="none" baseline="0" noProof="0" dirty="0">
                  <a:solidFill>
                    <a:srgbClr val="211F26"/>
                  </a:solidFill>
                  <a:latin typeface="Calibri" panose="020F0502020204030204" pitchFamily="34" charset="0"/>
                  <a:ea typeface="+mn-ea"/>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9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33" name="ICOON_info">
              <a:extLst>
                <a:ext uri="{FF2B5EF4-FFF2-40B4-BE49-F238E27FC236}">
                  <a16:creationId xmlns:a16="http://schemas.microsoft.com/office/drawing/2014/main" id="{739B8263-4A70-4DA4-B159-E8848858AC8D}"/>
                </a:ext>
              </a:extLst>
            </p:cNvPr>
            <p:cNvGrpSpPr/>
            <p:nvPr userDrawn="1"/>
          </p:nvGrpSpPr>
          <p:grpSpPr>
            <a:xfrm>
              <a:off x="-376736" y="5063968"/>
              <a:ext cx="283685" cy="283685"/>
              <a:chOff x="-510741" y="5913713"/>
              <a:chExt cx="267555" cy="267555"/>
            </a:xfrm>
          </p:grpSpPr>
          <p:sp>
            <p:nvSpPr>
              <p:cNvPr id="81" name="Ovaal 80">
                <a:extLst>
                  <a:ext uri="{FF2B5EF4-FFF2-40B4-BE49-F238E27FC236}">
                    <a16:creationId xmlns:a16="http://schemas.microsoft.com/office/drawing/2014/main" id="{AA4A1C09-C31B-40F1-99E0-B23919DAFDED}"/>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450"/>
                  </a:spcBef>
                  <a:spcAft>
                    <a:spcPts val="450"/>
                  </a:spcAft>
                </a:pPr>
                <a:endParaRPr lang="nl-NL" sz="1200" cap="all" baseline="0" noProof="0" dirty="0">
                  <a:latin typeface="Calibri" panose="020F0502020204030204" pitchFamily="34" charset="0"/>
                  <a:cs typeface="Calibri" panose="020F0502020204030204" pitchFamily="34" charset="0"/>
                </a:endParaRPr>
              </a:p>
            </p:txBody>
          </p:sp>
          <p:sp>
            <p:nvSpPr>
              <p:cNvPr id="82" name="Graphic 163" descr="Informatie">
                <a:extLst>
                  <a:ext uri="{FF2B5EF4-FFF2-40B4-BE49-F238E27FC236}">
                    <a16:creationId xmlns:a16="http://schemas.microsoft.com/office/drawing/2014/main" id="{194B44FD-E780-47AF-BBC7-86EF15FFA9C3}"/>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lstStyle/>
              <a:p>
                <a:endParaRPr lang="nl-NL" sz="1500" noProof="0" dirty="0">
                  <a:solidFill>
                    <a:srgbClr val="211F26"/>
                  </a:solidFill>
                  <a:latin typeface="Calibri" panose="020F0502020204030204" pitchFamily="34" charset="0"/>
                  <a:cs typeface="Calibri" panose="020F0502020204030204" pitchFamily="34" charset="0"/>
                </a:endParaRPr>
              </a:p>
            </p:txBody>
          </p:sp>
        </p:grpSp>
        <p:grpSp>
          <p:nvGrpSpPr>
            <p:cNvPr id="34" name="VOORBEELD">
              <a:extLst>
                <a:ext uri="{FF2B5EF4-FFF2-40B4-BE49-F238E27FC236}">
                  <a16:creationId xmlns:a16="http://schemas.microsoft.com/office/drawing/2014/main" id="{C2D9A0F1-87ED-4FB4-B62A-86B9CB38DBF1}"/>
                </a:ext>
              </a:extLst>
            </p:cNvPr>
            <p:cNvGrpSpPr/>
            <p:nvPr userDrawn="1"/>
          </p:nvGrpSpPr>
          <p:grpSpPr>
            <a:xfrm>
              <a:off x="-3605171" y="458674"/>
              <a:ext cx="3234311" cy="558875"/>
              <a:chOff x="-3605171" y="458674"/>
              <a:chExt cx="3234311" cy="558875"/>
            </a:xfrm>
          </p:grpSpPr>
          <p:sp>
            <p:nvSpPr>
              <p:cNvPr id="41" name="Rechthoek 40">
                <a:extLst>
                  <a:ext uri="{FF2B5EF4-FFF2-40B4-BE49-F238E27FC236}">
                    <a16:creationId xmlns:a16="http://schemas.microsoft.com/office/drawing/2014/main" id="{F76A3736-47AB-4074-A195-8CA47797194C}"/>
                  </a:ext>
                </a:extLst>
              </p:cNvPr>
              <p:cNvSpPr/>
              <p:nvPr userDrawn="1"/>
            </p:nvSpPr>
            <p:spPr>
              <a:xfrm>
                <a:off x="-3604183" y="458674"/>
                <a:ext cx="393459" cy="184058"/>
              </a:xfrm>
              <a:prstGeom prst="rect">
                <a:avLst/>
              </a:prstGeom>
              <a:solidFill>
                <a:srgbClr val="F8F8F8"/>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18000" rIns="0" bIns="0" numCol="1" spcCol="0" rtlCol="0" fromWordArt="0" anchor="t" anchorCtr="0" forceAA="0" compatLnSpc="1">
                <a:prstTxWarp prst="textNoShape">
                  <a:avLst/>
                </a:prstTxWarp>
                <a:noAutofit/>
              </a:bodyPr>
              <a:lstStyle/>
              <a:p>
                <a:pPr algn="ctr"/>
                <a:r>
                  <a:rPr lang="nl-NL" sz="675" b="1" noProof="0" dirty="0">
                    <a:solidFill>
                      <a:srgbClr val="211F26"/>
                    </a:solidFill>
                    <a:latin typeface="Calibri" panose="020F0502020204030204" pitchFamily="34" charset="0"/>
                    <a:cs typeface="Calibri" panose="020F0502020204030204" pitchFamily="34" charset="0"/>
                  </a:rPr>
                  <a:t>Start</a:t>
                </a:r>
              </a:p>
            </p:txBody>
          </p:sp>
          <p:sp>
            <p:nvSpPr>
              <p:cNvPr id="42" name="Rechthoek 41">
                <a:extLst>
                  <a:ext uri="{FF2B5EF4-FFF2-40B4-BE49-F238E27FC236}">
                    <a16:creationId xmlns:a16="http://schemas.microsoft.com/office/drawing/2014/main" id="{F37BDEF5-65B6-444F-8022-D9C647B01BA7}"/>
                  </a:ext>
                </a:extLst>
              </p:cNvPr>
              <p:cNvSpPr/>
              <p:nvPr userDrawn="1"/>
            </p:nvSpPr>
            <p:spPr>
              <a:xfrm>
                <a:off x="-3599184" y="621345"/>
                <a:ext cx="383782" cy="27171"/>
              </a:xfrm>
              <a:prstGeom prst="rect">
                <a:avLst/>
              </a:prstGeom>
              <a:solidFill>
                <a:srgbClr val="B7462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nvGrpSpPr>
              <p:cNvPr id="43" name="Groep 42">
                <a:extLst>
                  <a:ext uri="{FF2B5EF4-FFF2-40B4-BE49-F238E27FC236}">
                    <a16:creationId xmlns:a16="http://schemas.microsoft.com/office/drawing/2014/main" id="{938FFB5C-A170-4B54-BB9E-DD038AE283C3}"/>
                  </a:ext>
                </a:extLst>
              </p:cNvPr>
              <p:cNvGrpSpPr/>
              <p:nvPr userDrawn="1"/>
            </p:nvGrpSpPr>
            <p:grpSpPr>
              <a:xfrm>
                <a:off x="-3386247" y="830871"/>
                <a:ext cx="139423" cy="109566"/>
                <a:chOff x="-2866744" y="827071"/>
                <a:chExt cx="168701" cy="132575"/>
              </a:xfrm>
            </p:grpSpPr>
            <p:grpSp>
              <p:nvGrpSpPr>
                <p:cNvPr id="74" name="Groep 73">
                  <a:extLst>
                    <a:ext uri="{FF2B5EF4-FFF2-40B4-BE49-F238E27FC236}">
                      <a16:creationId xmlns:a16="http://schemas.microsoft.com/office/drawing/2014/main" id="{A79CFEBC-C313-444A-8EC7-73C4EC0B0145}"/>
                    </a:ext>
                  </a:extLst>
                </p:cNvPr>
                <p:cNvGrpSpPr/>
                <p:nvPr userDrawn="1"/>
              </p:nvGrpSpPr>
              <p:grpSpPr>
                <a:xfrm>
                  <a:off x="-2866744" y="827071"/>
                  <a:ext cx="168701" cy="132575"/>
                  <a:chOff x="-2866744" y="827071"/>
                  <a:chExt cx="168701" cy="132575"/>
                </a:xfrm>
              </p:grpSpPr>
              <p:cxnSp>
                <p:nvCxnSpPr>
                  <p:cNvPr id="76" name="Rechte verbindingslijn 75">
                    <a:extLst>
                      <a:ext uri="{FF2B5EF4-FFF2-40B4-BE49-F238E27FC236}">
                        <a16:creationId xmlns:a16="http://schemas.microsoft.com/office/drawing/2014/main" id="{9E1263CE-2F62-4F50-A63E-AC25938A9F1F}"/>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77" name="Rechte verbindingslijn 76">
                    <a:extLst>
                      <a:ext uri="{FF2B5EF4-FFF2-40B4-BE49-F238E27FC236}">
                        <a16:creationId xmlns:a16="http://schemas.microsoft.com/office/drawing/2014/main" id="{7DC3B8B5-45C8-4198-A49F-FE0ADD480696}"/>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78" name="Rechte verbindingslijn 77">
                    <a:extLst>
                      <a:ext uri="{FF2B5EF4-FFF2-40B4-BE49-F238E27FC236}">
                        <a16:creationId xmlns:a16="http://schemas.microsoft.com/office/drawing/2014/main" id="{BFF66457-4223-49F0-9EE6-12803E6C0911}"/>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79" name="Rechte verbindingslijn 78">
                    <a:extLst>
                      <a:ext uri="{FF2B5EF4-FFF2-40B4-BE49-F238E27FC236}">
                        <a16:creationId xmlns:a16="http://schemas.microsoft.com/office/drawing/2014/main" id="{401084BB-88EF-43AD-A763-78DB8181CF84}"/>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80" name="Rechte verbindingslijn 79">
                    <a:extLst>
                      <a:ext uri="{FF2B5EF4-FFF2-40B4-BE49-F238E27FC236}">
                        <a16:creationId xmlns:a16="http://schemas.microsoft.com/office/drawing/2014/main" id="{C1CD9FF8-EBA4-40E2-B45F-61C157203B64}"/>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75" name="Pijl: rechts 74">
                  <a:extLst>
                    <a:ext uri="{FF2B5EF4-FFF2-40B4-BE49-F238E27FC236}">
                      <a16:creationId xmlns:a16="http://schemas.microsoft.com/office/drawing/2014/main" id="{EC69D1E2-3517-4FB9-B32A-0052EBAAC01A}"/>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nvGrpSpPr>
              <p:cNvPr id="44" name="Groep 43">
                <a:extLst>
                  <a:ext uri="{FF2B5EF4-FFF2-40B4-BE49-F238E27FC236}">
                    <a16:creationId xmlns:a16="http://schemas.microsoft.com/office/drawing/2014/main" id="{C67CDD5F-B761-46B1-A9C4-1A94FFD7BA2A}"/>
                  </a:ext>
                </a:extLst>
              </p:cNvPr>
              <p:cNvGrpSpPr/>
              <p:nvPr userDrawn="1"/>
            </p:nvGrpSpPr>
            <p:grpSpPr>
              <a:xfrm>
                <a:off x="-3605171" y="830871"/>
                <a:ext cx="139423" cy="109566"/>
                <a:chOff x="-2866744" y="518074"/>
                <a:chExt cx="168701" cy="132575"/>
              </a:xfrm>
            </p:grpSpPr>
            <p:grpSp>
              <p:nvGrpSpPr>
                <p:cNvPr id="67" name="Groep 66">
                  <a:extLst>
                    <a:ext uri="{FF2B5EF4-FFF2-40B4-BE49-F238E27FC236}">
                      <a16:creationId xmlns:a16="http://schemas.microsoft.com/office/drawing/2014/main" id="{78B6C259-0AE7-4202-9807-BD834E7EB3D6}"/>
                    </a:ext>
                  </a:extLst>
                </p:cNvPr>
                <p:cNvGrpSpPr/>
                <p:nvPr userDrawn="1"/>
              </p:nvGrpSpPr>
              <p:grpSpPr>
                <a:xfrm>
                  <a:off x="-2866744" y="518074"/>
                  <a:ext cx="168701" cy="132575"/>
                  <a:chOff x="-2866744" y="518074"/>
                  <a:chExt cx="168701" cy="132575"/>
                </a:xfrm>
              </p:grpSpPr>
              <p:cxnSp>
                <p:nvCxnSpPr>
                  <p:cNvPr id="69" name="Rechte verbindingslijn 68">
                    <a:extLst>
                      <a:ext uri="{FF2B5EF4-FFF2-40B4-BE49-F238E27FC236}">
                        <a16:creationId xmlns:a16="http://schemas.microsoft.com/office/drawing/2014/main" id="{A21E12EC-DB2B-408C-AB30-5708D997AA20}"/>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70" name="Rechte verbindingslijn 69">
                    <a:extLst>
                      <a:ext uri="{FF2B5EF4-FFF2-40B4-BE49-F238E27FC236}">
                        <a16:creationId xmlns:a16="http://schemas.microsoft.com/office/drawing/2014/main" id="{07CF87D5-13EB-44A4-94C3-D7A2C0E2E89B}"/>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71" name="Rechte verbindingslijn 70">
                    <a:extLst>
                      <a:ext uri="{FF2B5EF4-FFF2-40B4-BE49-F238E27FC236}">
                        <a16:creationId xmlns:a16="http://schemas.microsoft.com/office/drawing/2014/main" id="{2FBF5CFF-5EF5-45B0-9F0C-AD274268440A}"/>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72" name="Rechte verbindingslijn 71">
                    <a:extLst>
                      <a:ext uri="{FF2B5EF4-FFF2-40B4-BE49-F238E27FC236}">
                        <a16:creationId xmlns:a16="http://schemas.microsoft.com/office/drawing/2014/main" id="{B5A69E24-9ACB-49DE-8046-2ABF1ECE1F76}"/>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73" name="Rechte verbindingslijn 72">
                    <a:extLst>
                      <a:ext uri="{FF2B5EF4-FFF2-40B4-BE49-F238E27FC236}">
                        <a16:creationId xmlns:a16="http://schemas.microsoft.com/office/drawing/2014/main" id="{567C9DAE-B56B-4E92-B9A8-C8F5178A762F}"/>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68" name="Pijl: rechts 67">
                  <a:extLst>
                    <a:ext uri="{FF2B5EF4-FFF2-40B4-BE49-F238E27FC236}">
                      <a16:creationId xmlns:a16="http://schemas.microsoft.com/office/drawing/2014/main" id="{00F1D9D0-92BD-4130-B649-34316C5B09D6}"/>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cxnSp>
            <p:nvCxnSpPr>
              <p:cNvPr id="45" name="Rechte verbindingslijn 44">
                <a:extLst>
                  <a:ext uri="{FF2B5EF4-FFF2-40B4-BE49-F238E27FC236}">
                    <a16:creationId xmlns:a16="http://schemas.microsoft.com/office/drawing/2014/main" id="{B7F0E6F9-ED5D-4E36-861E-9698E6E89089}"/>
                  </a:ext>
                </a:extLst>
              </p:cNvPr>
              <p:cNvCxnSpPr>
                <a:cxnSpLocks/>
              </p:cNvCxnSpPr>
              <p:nvPr userDrawn="1"/>
            </p:nvCxnSpPr>
            <p:spPr>
              <a:xfrm flipV="1">
                <a:off x="-3459956" y="588169"/>
                <a:ext cx="547687" cy="219076"/>
              </a:xfrm>
              <a:prstGeom prst="line">
                <a:avLst/>
              </a:prstGeom>
              <a:noFill/>
              <a:ln w="19050" cap="rnd" cmpd="sng" algn="ctr">
                <a:solidFill>
                  <a:schemeClr val="accent1"/>
                </a:solidFill>
                <a:prstDash val="solid"/>
                <a:headEnd type="oval"/>
              </a:ln>
              <a:effectLst/>
            </p:spPr>
          </p:cxnSp>
          <p:cxnSp>
            <p:nvCxnSpPr>
              <p:cNvPr id="46" name="Rechte verbindingslijn 45">
                <a:extLst>
                  <a:ext uri="{FF2B5EF4-FFF2-40B4-BE49-F238E27FC236}">
                    <a16:creationId xmlns:a16="http://schemas.microsoft.com/office/drawing/2014/main" id="{95DF9D3D-3D2A-4B5B-AB0D-AF4B4482D198}"/>
                  </a:ext>
                </a:extLst>
              </p:cNvPr>
              <p:cNvCxnSpPr>
                <a:cxnSpLocks/>
              </p:cNvCxnSpPr>
              <p:nvPr userDrawn="1"/>
            </p:nvCxnSpPr>
            <p:spPr>
              <a:xfrm>
                <a:off x="-3224213" y="828675"/>
                <a:ext cx="319088" cy="0"/>
              </a:xfrm>
              <a:prstGeom prst="line">
                <a:avLst/>
              </a:prstGeom>
              <a:noFill/>
              <a:ln w="19050" cap="rnd" cmpd="sng" algn="ctr">
                <a:solidFill>
                  <a:schemeClr val="accent1"/>
                </a:solidFill>
                <a:prstDash val="solid"/>
                <a:headEnd type="oval"/>
              </a:ln>
              <a:effectLst/>
            </p:spPr>
          </p:cxnSp>
          <p:sp>
            <p:nvSpPr>
              <p:cNvPr id="47" name="Rechthoek 46">
                <a:extLst>
                  <a:ext uri="{FF2B5EF4-FFF2-40B4-BE49-F238E27FC236}">
                    <a16:creationId xmlns:a16="http://schemas.microsoft.com/office/drawing/2014/main" id="{B980B410-FED0-41E8-9F17-E1DD748F2E8A}"/>
                  </a:ext>
                </a:extLst>
              </p:cNvPr>
              <p:cNvSpPr/>
              <p:nvPr userDrawn="1"/>
            </p:nvSpPr>
            <p:spPr>
              <a:xfrm>
                <a:off x="-2559903" y="512179"/>
                <a:ext cx="2189042" cy="151083"/>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Tekstniveau omhoog</a:t>
                </a:r>
              </a:p>
            </p:txBody>
          </p:sp>
          <p:sp>
            <p:nvSpPr>
              <p:cNvPr id="48" name="Rechthoek 47">
                <a:extLst>
                  <a:ext uri="{FF2B5EF4-FFF2-40B4-BE49-F238E27FC236}">
                    <a16:creationId xmlns:a16="http://schemas.microsoft.com/office/drawing/2014/main" id="{0523DBAC-8EB0-4001-9BC1-FB53E87D9115}"/>
                  </a:ext>
                </a:extLst>
              </p:cNvPr>
              <p:cNvSpPr/>
              <p:nvPr userDrawn="1"/>
            </p:nvSpPr>
            <p:spPr>
              <a:xfrm>
                <a:off x="-2559903" y="819562"/>
                <a:ext cx="2189043" cy="142202"/>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Tekstniveau omlaag</a:t>
                </a:r>
              </a:p>
            </p:txBody>
          </p:sp>
          <p:grpSp>
            <p:nvGrpSpPr>
              <p:cNvPr id="49" name="Groep 48">
                <a:extLst>
                  <a:ext uri="{FF2B5EF4-FFF2-40B4-BE49-F238E27FC236}">
                    <a16:creationId xmlns:a16="http://schemas.microsoft.com/office/drawing/2014/main" id="{0C750190-B966-4F79-8CC1-CD8DE15E9994}"/>
                  </a:ext>
                </a:extLst>
              </p:cNvPr>
              <p:cNvGrpSpPr/>
              <p:nvPr userDrawn="1"/>
            </p:nvGrpSpPr>
            <p:grpSpPr>
              <a:xfrm>
                <a:off x="-2916763" y="769168"/>
                <a:ext cx="268738" cy="248381"/>
                <a:chOff x="-2916763" y="769168"/>
                <a:chExt cx="268738" cy="248381"/>
              </a:xfrm>
            </p:grpSpPr>
            <p:sp>
              <p:nvSpPr>
                <p:cNvPr id="59" name="Rechthoek 58">
                  <a:extLst>
                    <a:ext uri="{FF2B5EF4-FFF2-40B4-BE49-F238E27FC236}">
                      <a16:creationId xmlns:a16="http://schemas.microsoft.com/office/drawing/2014/main" id="{1F6750EC-12C3-453C-B2C6-803F4850DE71}"/>
                    </a:ext>
                  </a:extLst>
                </p:cNvPr>
                <p:cNvSpPr/>
                <p:nvPr userDrawn="1"/>
              </p:nvSpPr>
              <p:spPr>
                <a:xfrm>
                  <a:off x="-2916763" y="769168"/>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dirty="0">
                    <a:solidFill>
                      <a:srgbClr val="211F26"/>
                    </a:solidFill>
                    <a:latin typeface="Calibri" panose="020F0502020204030204" pitchFamily="34" charset="0"/>
                    <a:cs typeface="Calibri" panose="020F0502020204030204" pitchFamily="34" charset="0"/>
                  </a:endParaRPr>
                </a:p>
              </p:txBody>
            </p:sp>
            <p:grpSp>
              <p:nvGrpSpPr>
                <p:cNvPr id="60" name="Groep 59">
                  <a:extLst>
                    <a:ext uri="{FF2B5EF4-FFF2-40B4-BE49-F238E27FC236}">
                      <a16:creationId xmlns:a16="http://schemas.microsoft.com/office/drawing/2014/main" id="{5EA7FA4C-6F0B-4BC7-919B-C651D05F4D0C}"/>
                    </a:ext>
                  </a:extLst>
                </p:cNvPr>
                <p:cNvGrpSpPr/>
                <p:nvPr userDrawn="1"/>
              </p:nvGrpSpPr>
              <p:grpSpPr>
                <a:xfrm>
                  <a:off x="-2866744" y="827071"/>
                  <a:ext cx="168701" cy="132575"/>
                  <a:chOff x="-2866744" y="827071"/>
                  <a:chExt cx="168701" cy="132575"/>
                </a:xfrm>
              </p:grpSpPr>
              <p:cxnSp>
                <p:nvCxnSpPr>
                  <p:cNvPr id="62" name="Rechte verbindingslijn 61">
                    <a:extLst>
                      <a:ext uri="{FF2B5EF4-FFF2-40B4-BE49-F238E27FC236}">
                        <a16:creationId xmlns:a16="http://schemas.microsoft.com/office/drawing/2014/main" id="{C16E8A62-80C6-4D8A-914D-D164E460591C}"/>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63" name="Rechte verbindingslijn 62">
                    <a:extLst>
                      <a:ext uri="{FF2B5EF4-FFF2-40B4-BE49-F238E27FC236}">
                        <a16:creationId xmlns:a16="http://schemas.microsoft.com/office/drawing/2014/main" id="{5CE78915-B1E4-434F-BAAA-8B885BA4A273}"/>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64" name="Rechte verbindingslijn 63">
                    <a:extLst>
                      <a:ext uri="{FF2B5EF4-FFF2-40B4-BE49-F238E27FC236}">
                        <a16:creationId xmlns:a16="http://schemas.microsoft.com/office/drawing/2014/main" id="{AD9D208A-E4B1-4A90-95D6-7487778576B4}"/>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65" name="Rechte verbindingslijn 64">
                    <a:extLst>
                      <a:ext uri="{FF2B5EF4-FFF2-40B4-BE49-F238E27FC236}">
                        <a16:creationId xmlns:a16="http://schemas.microsoft.com/office/drawing/2014/main" id="{86F3F340-7FB8-4455-8E82-BEA786DD98A2}"/>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66" name="Rechte verbindingslijn 65">
                    <a:extLst>
                      <a:ext uri="{FF2B5EF4-FFF2-40B4-BE49-F238E27FC236}">
                        <a16:creationId xmlns:a16="http://schemas.microsoft.com/office/drawing/2014/main" id="{675C3A82-4042-4752-B816-14E8684A6CD9}"/>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61" name="Pijl: rechts 60">
                  <a:extLst>
                    <a:ext uri="{FF2B5EF4-FFF2-40B4-BE49-F238E27FC236}">
                      <a16:creationId xmlns:a16="http://schemas.microsoft.com/office/drawing/2014/main" id="{B7681BC0-4AFB-4629-A414-610803175184}"/>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nvGrpSpPr>
              <p:cNvPr id="50" name="Groep 49">
                <a:extLst>
                  <a:ext uri="{FF2B5EF4-FFF2-40B4-BE49-F238E27FC236}">
                    <a16:creationId xmlns:a16="http://schemas.microsoft.com/office/drawing/2014/main" id="{F365C0FD-C8C6-4F5A-B111-450572AC209E}"/>
                  </a:ext>
                </a:extLst>
              </p:cNvPr>
              <p:cNvGrpSpPr/>
              <p:nvPr userDrawn="1"/>
            </p:nvGrpSpPr>
            <p:grpSpPr>
              <a:xfrm>
                <a:off x="-2916763" y="460171"/>
                <a:ext cx="268738" cy="248381"/>
                <a:chOff x="-2916763" y="460171"/>
                <a:chExt cx="268738" cy="248381"/>
              </a:xfrm>
            </p:grpSpPr>
            <p:sp>
              <p:nvSpPr>
                <p:cNvPr id="51" name="Rechthoek 50">
                  <a:extLst>
                    <a:ext uri="{FF2B5EF4-FFF2-40B4-BE49-F238E27FC236}">
                      <a16:creationId xmlns:a16="http://schemas.microsoft.com/office/drawing/2014/main" id="{9C0EC8F6-C7BC-4A8E-B8D9-211CEF4FD775}"/>
                    </a:ext>
                  </a:extLst>
                </p:cNvPr>
                <p:cNvSpPr/>
                <p:nvPr userDrawn="1"/>
              </p:nvSpPr>
              <p:spPr>
                <a:xfrm>
                  <a:off x="-2916763" y="460171"/>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dirty="0">
                    <a:solidFill>
                      <a:srgbClr val="211F26"/>
                    </a:solidFill>
                    <a:latin typeface="Calibri" panose="020F0502020204030204" pitchFamily="34" charset="0"/>
                    <a:cs typeface="Calibri" panose="020F0502020204030204" pitchFamily="34" charset="0"/>
                  </a:endParaRPr>
                </a:p>
              </p:txBody>
            </p:sp>
            <p:grpSp>
              <p:nvGrpSpPr>
                <p:cNvPr id="52" name="Groep 51">
                  <a:extLst>
                    <a:ext uri="{FF2B5EF4-FFF2-40B4-BE49-F238E27FC236}">
                      <a16:creationId xmlns:a16="http://schemas.microsoft.com/office/drawing/2014/main" id="{A8BD8E96-32FB-453E-9F67-EBD7B3AC0412}"/>
                    </a:ext>
                  </a:extLst>
                </p:cNvPr>
                <p:cNvGrpSpPr/>
                <p:nvPr userDrawn="1"/>
              </p:nvGrpSpPr>
              <p:grpSpPr>
                <a:xfrm>
                  <a:off x="-2866744" y="518074"/>
                  <a:ext cx="168701" cy="132575"/>
                  <a:chOff x="-2866744" y="518074"/>
                  <a:chExt cx="168701" cy="132575"/>
                </a:xfrm>
              </p:grpSpPr>
              <p:cxnSp>
                <p:nvCxnSpPr>
                  <p:cNvPr id="54" name="Rechte verbindingslijn 53">
                    <a:extLst>
                      <a:ext uri="{FF2B5EF4-FFF2-40B4-BE49-F238E27FC236}">
                        <a16:creationId xmlns:a16="http://schemas.microsoft.com/office/drawing/2014/main" id="{7A750310-4731-4D8C-B587-05375BC752C9}"/>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55" name="Rechte verbindingslijn 54">
                    <a:extLst>
                      <a:ext uri="{FF2B5EF4-FFF2-40B4-BE49-F238E27FC236}">
                        <a16:creationId xmlns:a16="http://schemas.microsoft.com/office/drawing/2014/main" id="{64CC141B-3534-49A2-BD0F-E2271840E4F7}"/>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56" name="Rechte verbindingslijn 55">
                    <a:extLst>
                      <a:ext uri="{FF2B5EF4-FFF2-40B4-BE49-F238E27FC236}">
                        <a16:creationId xmlns:a16="http://schemas.microsoft.com/office/drawing/2014/main" id="{5E31D3BA-8BDC-4E52-A488-34AB263CEA1D}"/>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57" name="Rechte verbindingslijn 56">
                    <a:extLst>
                      <a:ext uri="{FF2B5EF4-FFF2-40B4-BE49-F238E27FC236}">
                        <a16:creationId xmlns:a16="http://schemas.microsoft.com/office/drawing/2014/main" id="{08742252-BE4F-4F20-BB47-B5D205320F8A}"/>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58" name="Rechte verbindingslijn 57">
                    <a:extLst>
                      <a:ext uri="{FF2B5EF4-FFF2-40B4-BE49-F238E27FC236}">
                        <a16:creationId xmlns:a16="http://schemas.microsoft.com/office/drawing/2014/main" id="{04A8DB8D-4B66-4C3C-83D3-B27580A6F091}"/>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53" name="Pijl: rechts 52">
                  <a:extLst>
                    <a:ext uri="{FF2B5EF4-FFF2-40B4-BE49-F238E27FC236}">
                      <a16:creationId xmlns:a16="http://schemas.microsoft.com/office/drawing/2014/main" id="{14FE28AB-A886-48FC-9226-D30BD93A2142}"/>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grpSp>
          <p:nvGrpSpPr>
            <p:cNvPr id="35" name="Groep 34">
              <a:extLst>
                <a:ext uri="{FF2B5EF4-FFF2-40B4-BE49-F238E27FC236}">
                  <a16:creationId xmlns:a16="http://schemas.microsoft.com/office/drawing/2014/main" id="{D0751198-EA9C-49D0-8E5E-3CF28F85287B}"/>
                </a:ext>
              </a:extLst>
            </p:cNvPr>
            <p:cNvGrpSpPr/>
            <p:nvPr userDrawn="1"/>
          </p:nvGrpSpPr>
          <p:grpSpPr>
            <a:xfrm>
              <a:off x="-938434" y="5326819"/>
              <a:ext cx="627798" cy="576693"/>
              <a:chOff x="-1753862" y="6112775"/>
              <a:chExt cx="759635" cy="697798"/>
            </a:xfrm>
          </p:grpSpPr>
          <p:grpSp>
            <p:nvGrpSpPr>
              <p:cNvPr id="36" name="Inspireren">
                <a:extLst>
                  <a:ext uri="{FF2B5EF4-FFF2-40B4-BE49-F238E27FC236}">
                    <a16:creationId xmlns:a16="http://schemas.microsoft.com/office/drawing/2014/main" id="{C2C18EC4-08B0-4464-93D8-70BDB1CEE858}"/>
                  </a:ext>
                </a:extLst>
              </p:cNvPr>
              <p:cNvGrpSpPr>
                <a:grpSpLocks noChangeAspect="1"/>
              </p:cNvGrpSpPr>
              <p:nvPr userDrawn="1"/>
            </p:nvGrpSpPr>
            <p:grpSpPr bwMode="auto">
              <a:xfrm>
                <a:off x="-1484858" y="6112775"/>
                <a:ext cx="205431" cy="293286"/>
                <a:chOff x="4768" y="2783"/>
                <a:chExt cx="788" cy="1125"/>
              </a:xfrm>
              <a:gradFill>
                <a:gsLst>
                  <a:gs pos="0">
                    <a:srgbClr val="9D9FA1"/>
                  </a:gs>
                  <a:gs pos="70000">
                    <a:srgbClr val="211F26"/>
                  </a:gs>
                </a:gsLst>
                <a:lin ang="2700000" scaled="0"/>
              </a:gradFill>
            </p:grpSpPr>
            <p:sp>
              <p:nvSpPr>
                <p:cNvPr id="38" name="Freeform 12">
                  <a:extLst>
                    <a:ext uri="{FF2B5EF4-FFF2-40B4-BE49-F238E27FC236}">
                      <a16:creationId xmlns:a16="http://schemas.microsoft.com/office/drawing/2014/main" id="{2D80E94F-518C-474A-A42C-14C0B237EA37}"/>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39" name="Freeform 13">
                  <a:extLst>
                    <a:ext uri="{FF2B5EF4-FFF2-40B4-BE49-F238E27FC236}">
                      <a16:creationId xmlns:a16="http://schemas.microsoft.com/office/drawing/2014/main" id="{B9105706-1EE4-46D1-B124-5C32A4AE2300}"/>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40" name="Freeform 14">
                  <a:extLst>
                    <a:ext uri="{FF2B5EF4-FFF2-40B4-BE49-F238E27FC236}">
                      <a16:creationId xmlns:a16="http://schemas.microsoft.com/office/drawing/2014/main" id="{4D8DF5B1-6C0C-4ECF-A181-E0A70D58F2DF}"/>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grpSp>
          <p:sp>
            <p:nvSpPr>
              <p:cNvPr id="37" name="Tekstvak 36">
                <a:extLst>
                  <a:ext uri="{FF2B5EF4-FFF2-40B4-BE49-F238E27FC236}">
                    <a16:creationId xmlns:a16="http://schemas.microsoft.com/office/drawing/2014/main" id="{6CC4F002-3E46-4EC4-8220-BBB9A6E70C47}"/>
                  </a:ext>
                </a:extLst>
              </p:cNvPr>
              <p:cNvSpPr txBox="1"/>
              <p:nvPr userDrawn="1"/>
            </p:nvSpPr>
            <p:spPr>
              <a:xfrm>
                <a:off x="-1753862" y="6420664"/>
                <a:ext cx="759635" cy="389909"/>
              </a:xfrm>
              <a:prstGeom prst="rect">
                <a:avLst/>
              </a:prstGeom>
              <a:noFill/>
            </p:spPr>
            <p:txBody>
              <a:bodyPr wrap="square" lIns="0" tIns="0" rIns="0" bIns="0" rtlCol="0" anchor="ctr">
                <a:noAutofit/>
              </a:bodyPr>
              <a:lstStyle/>
              <a:p>
                <a:pPr marL="0" marR="0" lvl="0" indent="0" algn="ctr" defTabSz="685800" rtl="0"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sp>
        <p:nvSpPr>
          <p:cNvPr id="11" name="- INFO">
            <a:extLst>
              <a:ext uri="{FF2B5EF4-FFF2-40B4-BE49-F238E27FC236}">
                <a16:creationId xmlns:a16="http://schemas.microsoft.com/office/drawing/2014/main" id="{D5D548DA-264A-4D19-8A0A-B2288EC6661C}"/>
              </a:ext>
            </a:extLst>
          </p:cNvPr>
          <p:cNvSpPr txBox="1"/>
          <p:nvPr userDrawn="1"/>
        </p:nvSpPr>
        <p:spPr>
          <a:xfrm>
            <a:off x="0" y="-272667"/>
            <a:ext cx="9134475" cy="148842"/>
          </a:xfrm>
          <a:prstGeom prst="rect">
            <a:avLst/>
          </a:prstGeom>
          <a:noFill/>
        </p:spPr>
        <p:txBody>
          <a:bodyPr wrap="square" lIns="0" tIns="0" rIns="0" bIns="0" rtlCol="0" anchor="ctr" anchorCtr="0">
            <a:noAutofit/>
          </a:bodyPr>
          <a:lstStyle/>
          <a:p>
            <a:pPr algn="l"/>
            <a:r>
              <a:rPr lang="nl-NL" sz="1050" b="1" cap="all" spc="0" baseline="0">
                <a:solidFill>
                  <a:sysClr val="windowText" lastClr="000000"/>
                </a:solidFill>
                <a:latin typeface="+mn-lt"/>
                <a:cs typeface="Calibri" panose="020F0502020204030204" pitchFamily="34" charset="0"/>
              </a:rPr>
              <a:t>Tekst [groen]</a:t>
            </a:r>
            <a:endParaRPr lang="nl-NL" sz="1050" b="1" cap="all" spc="0" baseline="0" dirty="0">
              <a:solidFill>
                <a:sysClr val="windowText" lastClr="000000"/>
              </a:solidFill>
              <a:latin typeface="+mn-lt"/>
              <a:cs typeface="Calibri" panose="020F0502020204030204" pitchFamily="34" charset="0"/>
            </a:endParaRPr>
          </a:p>
        </p:txBody>
      </p:sp>
      <p:sp>
        <p:nvSpPr>
          <p:cNvPr id="8" name="titel">
            <a:extLst>
              <a:ext uri="{FF2B5EF4-FFF2-40B4-BE49-F238E27FC236}">
                <a16:creationId xmlns:a16="http://schemas.microsoft.com/office/drawing/2014/main" id="{4FCE8B7B-8D3B-466F-8956-5C1F4F50265C}"/>
              </a:ext>
            </a:extLst>
          </p:cNvPr>
          <p:cNvSpPr>
            <a:spLocks noGrp="1"/>
          </p:cNvSpPr>
          <p:nvPr>
            <p:ph type="title" hasCustomPrompt="1"/>
          </p:nvPr>
        </p:nvSpPr>
        <p:spPr/>
        <p:txBody>
          <a:bodyPr/>
          <a:lstStyle>
            <a:lvl1pPr>
              <a:defRPr>
                <a:solidFill>
                  <a:schemeClr val="bg1"/>
                </a:solidFill>
              </a:defRPr>
            </a:lvl1pPr>
          </a:lstStyle>
          <a:p>
            <a:r>
              <a:rPr lang="nl-NL"/>
              <a:t>Titel</a:t>
            </a:r>
            <a:br>
              <a:rPr lang="nl-NL"/>
            </a:br>
            <a:r>
              <a:rPr lang="nl-NL"/>
              <a:t>max. 2 regels</a:t>
            </a:r>
            <a:endParaRPr lang="nl-NL" dirty="0"/>
          </a:p>
        </p:txBody>
      </p:sp>
      <p:sp>
        <p:nvSpPr>
          <p:cNvPr id="10" name="tekst">
            <a:extLst>
              <a:ext uri="{FF2B5EF4-FFF2-40B4-BE49-F238E27FC236}">
                <a16:creationId xmlns:a16="http://schemas.microsoft.com/office/drawing/2014/main" id="{1666EADC-9024-4FF6-9D2D-3372EA71A6E1}"/>
              </a:ext>
            </a:extLst>
          </p:cNvPr>
          <p:cNvSpPr>
            <a:spLocks noGrp="1"/>
          </p:cNvSpPr>
          <p:nvPr>
            <p:ph type="body" sz="quarter" idx="13" hasCustomPrompt="1"/>
          </p:nvPr>
        </p:nvSpPr>
        <p:spPr>
          <a:xfrm>
            <a:off x="410767" y="1472804"/>
            <a:ext cx="8326040" cy="3258740"/>
          </a:xfrm>
        </p:spPr>
        <p:txBody>
          <a:bodyPr/>
          <a:lstStyle>
            <a:lvl1pPr>
              <a:buClr>
                <a:schemeClr val="bg1"/>
              </a:buClr>
              <a:defRPr>
                <a:solidFill>
                  <a:schemeClr val="bg1"/>
                </a:solidFill>
              </a:defRPr>
            </a:lvl1pPr>
            <a:lvl2pPr>
              <a:buClr>
                <a:schemeClr val="bg1"/>
              </a:buCl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nl-NL"/>
              <a:t>Bullet</a:t>
            </a:r>
          </a:p>
          <a:p>
            <a:pPr lvl="1"/>
            <a:r>
              <a:rPr lang="nl-NL"/>
              <a:t>Sub-bullet</a:t>
            </a:r>
          </a:p>
          <a:p>
            <a:pPr lvl="2"/>
            <a:r>
              <a:rPr lang="nl-NL"/>
              <a:t>Platte tekst</a:t>
            </a:r>
          </a:p>
          <a:p>
            <a:pPr lvl="2"/>
            <a:endParaRPr lang="nl-NL"/>
          </a:p>
          <a:p>
            <a:pPr lvl="3"/>
            <a:r>
              <a:rPr lang="nl-NL"/>
              <a:t>Titel / quote</a:t>
            </a:r>
          </a:p>
          <a:p>
            <a:pPr lvl="4"/>
            <a:r>
              <a:rPr lang="nl-NL"/>
              <a:t>Subtitel</a:t>
            </a:r>
          </a:p>
          <a:p>
            <a:pPr lvl="4"/>
            <a:endParaRPr lang="nl-NL"/>
          </a:p>
          <a:p>
            <a:pPr lvl="5"/>
            <a:r>
              <a:rPr lang="nl-NL"/>
              <a:t>Kop</a:t>
            </a:r>
          </a:p>
          <a:p>
            <a:pPr lvl="6"/>
            <a:r>
              <a:rPr lang="nl-NL"/>
              <a:t>Numerieke bullet</a:t>
            </a:r>
          </a:p>
          <a:p>
            <a:pPr lvl="7"/>
            <a:r>
              <a:rPr lang="nl-NL"/>
              <a:t>Alfabetische bullet</a:t>
            </a:r>
          </a:p>
          <a:p>
            <a:pPr lvl="7"/>
            <a:endParaRPr lang="nl-NL"/>
          </a:p>
          <a:p>
            <a:pPr lvl="8"/>
            <a:r>
              <a:rPr lang="nl-NL"/>
              <a:t>*Bronvermelding</a:t>
            </a:r>
          </a:p>
          <a:p>
            <a:pPr lvl="4"/>
            <a:endParaRPr lang="nl-NL" dirty="0"/>
          </a:p>
        </p:txBody>
      </p:sp>
      <p:sp>
        <p:nvSpPr>
          <p:cNvPr id="4" name="datum">
            <a:extLst>
              <a:ext uri="{FF2B5EF4-FFF2-40B4-BE49-F238E27FC236}">
                <a16:creationId xmlns:a16="http://schemas.microsoft.com/office/drawing/2014/main" id="{8E420A72-FB1A-45BF-AC4A-C2A67FDAE6C8}"/>
              </a:ext>
            </a:extLst>
          </p:cNvPr>
          <p:cNvSpPr>
            <a:spLocks noGrp="1"/>
          </p:cNvSpPr>
          <p:nvPr>
            <p:ph type="dt" sz="half" idx="10"/>
          </p:nvPr>
        </p:nvSpPr>
        <p:spPr/>
        <p:txBody>
          <a:bodyPr/>
          <a:lstStyle>
            <a:lvl1pPr>
              <a:defRPr>
                <a:solidFill>
                  <a:schemeClr val="bg1"/>
                </a:solidFill>
              </a:defRPr>
            </a:lvl1pPr>
          </a:lstStyle>
          <a:p>
            <a:fld id="{624AE732-D85F-49F9-85E8-71A4F6811F05}" type="datetime1">
              <a:rPr lang="nl-NL" smtClean="0"/>
              <a:t>15-4-2025</a:t>
            </a:fld>
            <a:endParaRPr lang="nl-NL" dirty="0"/>
          </a:p>
        </p:txBody>
      </p:sp>
      <p:sp>
        <p:nvSpPr>
          <p:cNvPr id="5" name="voettekst">
            <a:extLst>
              <a:ext uri="{FF2B5EF4-FFF2-40B4-BE49-F238E27FC236}">
                <a16:creationId xmlns:a16="http://schemas.microsoft.com/office/drawing/2014/main" id="{7B9B5AD8-20ED-43D8-A7A9-54D9AEF0A965}"/>
              </a:ext>
            </a:extLst>
          </p:cNvPr>
          <p:cNvSpPr>
            <a:spLocks noGrp="1"/>
          </p:cNvSpPr>
          <p:nvPr>
            <p:ph type="ftr" sz="quarter" idx="11"/>
          </p:nvPr>
        </p:nvSpPr>
        <p:spPr/>
        <p:txBody>
          <a:bodyPr/>
          <a:lstStyle>
            <a:lvl1pPr>
              <a:defRPr>
                <a:solidFill>
                  <a:schemeClr val="bg1"/>
                </a:solidFill>
              </a:defRPr>
            </a:lvl1pPr>
          </a:lstStyle>
          <a:p>
            <a:r>
              <a:rPr lang="nl-NL"/>
              <a:t>Erasmus University Rotterdam </a:t>
            </a:r>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p:ph type="sldNum" sz="quarter" idx="12"/>
          </p:nvPr>
        </p:nvSpPr>
        <p:spPr/>
        <p:txBody>
          <a:bodyPr/>
          <a:lstStyle>
            <a:lvl1pPr>
              <a:defRPr>
                <a:solidFill>
                  <a:schemeClr val="bg1"/>
                </a:solidFill>
              </a:defRPr>
            </a:lvl1pPr>
          </a:lstStyle>
          <a:p>
            <a:fld id="{361A1203-CA3D-4D48-AFA0-9D668419C1D5}" type="slidenum">
              <a:rPr lang="nl-NL" smtClean="0"/>
              <a:pPr/>
              <a:t>‹#›</a:t>
            </a:fld>
            <a:endParaRPr lang="nl-NL" dirty="0"/>
          </a:p>
        </p:txBody>
      </p:sp>
    </p:spTree>
    <p:extLst>
      <p:ext uri="{BB962C8B-B14F-4D97-AF65-F5344CB8AC3E}">
        <p14:creationId xmlns:p14="http://schemas.microsoft.com/office/powerpoint/2010/main" val="369703840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116.xml><?xml version="1.0" encoding="utf-8"?>
<p:sldLayout xmlns:a="http://schemas.openxmlformats.org/drawingml/2006/main" xmlns:r="http://schemas.openxmlformats.org/officeDocument/2006/relationships" xmlns:p="http://schemas.openxmlformats.org/presentationml/2006/main" preserve="1" userDrawn="1">
  <p:cSld name="Tekst [donker groen]">
    <p:bg>
      <p:bgPr>
        <a:solidFill>
          <a:schemeClr val="accent1"/>
        </a:solidFill>
        <a:effectLst/>
      </p:bgPr>
    </p:bg>
    <p:spTree>
      <p:nvGrpSpPr>
        <p:cNvPr id="1" name=""/>
        <p:cNvGrpSpPr/>
        <p:nvPr/>
      </p:nvGrpSpPr>
      <p:grpSpPr>
        <a:xfrm>
          <a:off x="0" y="0"/>
          <a:ext cx="0" cy="0"/>
          <a:chOff x="0" y="0"/>
          <a:chExt cx="0" cy="0"/>
        </a:xfrm>
      </p:grpSpPr>
      <p:grpSp>
        <p:nvGrpSpPr>
          <p:cNvPr id="9" name="- INSTRUCTIES">
            <a:extLst>
              <a:ext uri="{FF2B5EF4-FFF2-40B4-BE49-F238E27FC236}">
                <a16:creationId xmlns:a16="http://schemas.microsoft.com/office/drawing/2014/main" id="{59F298C5-1B8B-4D0E-B0B7-0B20240DDE7A}"/>
              </a:ext>
            </a:extLst>
          </p:cNvPr>
          <p:cNvGrpSpPr/>
          <p:nvPr userDrawn="1"/>
        </p:nvGrpSpPr>
        <p:grpSpPr>
          <a:xfrm>
            <a:off x="-2839828" y="-1"/>
            <a:ext cx="2770040" cy="4464099"/>
            <a:chOff x="-3786437" y="-1"/>
            <a:chExt cx="3693386" cy="5952132"/>
          </a:xfrm>
        </p:grpSpPr>
        <p:sp>
          <p:nvSpPr>
            <p:cNvPr id="12" name="Rechthoek 11">
              <a:extLst>
                <a:ext uri="{FF2B5EF4-FFF2-40B4-BE49-F238E27FC236}">
                  <a16:creationId xmlns:a16="http://schemas.microsoft.com/office/drawing/2014/main" id="{A4A33F4E-A9CB-493C-94DD-3C0ABF29BF36}"/>
                </a:ext>
              </a:extLst>
            </p:cNvPr>
            <p:cNvSpPr/>
            <p:nvPr userDrawn="1"/>
          </p:nvSpPr>
          <p:spPr>
            <a:xfrm>
              <a:off x="-3786165" y="-1"/>
              <a:ext cx="3593091" cy="5124131"/>
            </a:xfrm>
            <a:prstGeom prst="rect">
              <a:avLst/>
            </a:prstGeom>
            <a:solidFill>
              <a:schemeClr val="tx2"/>
            </a:solidFill>
            <a:ln w="635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450"/>
                </a:spcBef>
                <a:spcAft>
                  <a:spcPts val="450"/>
                </a:spcAft>
              </a:pPr>
              <a:r>
                <a:rPr lang="nl-NL" sz="1050" b="1" cap="all" baseline="0" noProof="0" dirty="0">
                  <a:solidFill>
                    <a:schemeClr val="bg1"/>
                  </a:solidFill>
                  <a:latin typeface="Calibri" panose="020F0502020204030204" pitchFamily="34" charset="0"/>
                  <a:cs typeface="Calibri" panose="020F0502020204030204" pitchFamily="34" charset="0"/>
                </a:rPr>
                <a:t>Tekst niveaus kiezen</a:t>
              </a:r>
            </a:p>
          </p:txBody>
        </p:sp>
        <p:sp>
          <p:nvSpPr>
            <p:cNvPr id="13" name="Ovaal 12">
              <a:extLst>
                <a:ext uri="{FF2B5EF4-FFF2-40B4-BE49-F238E27FC236}">
                  <a16:creationId xmlns:a16="http://schemas.microsoft.com/office/drawing/2014/main" id="{B0BAF353-19A8-477B-AABE-1ABA5B62E200}"/>
                </a:ext>
              </a:extLst>
            </p:cNvPr>
            <p:cNvSpPr/>
            <p:nvPr userDrawn="1"/>
          </p:nvSpPr>
          <p:spPr>
            <a:xfrm>
              <a:off x="-3604183" y="1837484"/>
              <a:ext cx="180000" cy="180000"/>
            </a:xfrm>
            <a:prstGeom prst="ellipse">
              <a:avLst/>
            </a:prstGeom>
            <a:solidFill>
              <a:schemeClr val="accent2"/>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4" name="Rechthoek 13">
              <a:extLst>
                <a:ext uri="{FF2B5EF4-FFF2-40B4-BE49-F238E27FC236}">
                  <a16:creationId xmlns:a16="http://schemas.microsoft.com/office/drawing/2014/main" id="{BFADF52A-B400-49BC-8CF8-C1F17CB4F462}"/>
                </a:ext>
              </a:extLst>
            </p:cNvPr>
            <p:cNvSpPr/>
            <p:nvPr userDrawn="1"/>
          </p:nvSpPr>
          <p:spPr>
            <a:xfrm>
              <a:off x="-3319415" y="1837484"/>
              <a:ext cx="2949220" cy="180000"/>
            </a:xfrm>
            <a:prstGeom prst="rect">
              <a:avLst/>
            </a:prstGeom>
            <a:noFill/>
            <a:ln w="25400" cap="flat" cmpd="sng" algn="ctr">
              <a:noFill/>
              <a:prstDash val="solid"/>
            </a:ln>
            <a:effectLst/>
          </p:spPr>
          <p:txBody>
            <a:bodyPr lIns="0" tIns="0" rIns="0" bIns="0" rtlCol="0" anchor="ctr"/>
            <a:lstStyle/>
            <a:p>
              <a:pPr marL="202406" marR="0" lvl="0" indent="-202406" defTabSz="685800" eaLnBrk="1" fontAlgn="auto" latinLnBrk="0" hangingPunct="1">
                <a:lnSpc>
                  <a:spcPct val="100000"/>
                </a:lnSpc>
                <a:spcBef>
                  <a:spcPts val="450"/>
                </a:spcBef>
                <a:spcAft>
                  <a:spcPts val="450"/>
                </a:spcAft>
                <a:buClr>
                  <a:schemeClr val="bg1"/>
                </a:buClr>
                <a:buSzTx/>
                <a:buFont typeface="Calibri" panose="020F0502020204030204" pitchFamily="34" charset="0"/>
                <a:buChar char="›"/>
                <a:tabLst/>
                <a:defRPr/>
              </a:pPr>
              <a:r>
                <a:rPr kumimoji="0" lang="nl-NL" sz="1050" b="0" i="0" u="none" strike="noStrike" kern="0" cap="none" spc="0" normalizeH="0" baseline="0" noProof="0" dirty="0" err="1">
                  <a:ln>
                    <a:noFill/>
                  </a:ln>
                  <a:solidFill>
                    <a:schemeClr val="bg1"/>
                  </a:solidFill>
                  <a:effectLst/>
                  <a:uLnTx/>
                  <a:uFillTx/>
                  <a:latin typeface="+mn-lt"/>
                  <a:cs typeface="Calibri" panose="020F0502020204030204" pitchFamily="34" charset="0"/>
                </a:rPr>
                <a:t>Bullet</a:t>
              </a:r>
              <a:endParaRPr kumimoji="0" lang="nl-NL" sz="1050" b="0" i="0" u="none" strike="noStrike" kern="0" cap="none" spc="0" normalizeH="0" baseline="0" noProof="0" dirty="0">
                <a:ln>
                  <a:noFill/>
                </a:ln>
                <a:solidFill>
                  <a:schemeClr val="bg1"/>
                </a:solidFill>
                <a:effectLst/>
                <a:uLnTx/>
                <a:uFillTx/>
                <a:latin typeface="+mn-lt"/>
                <a:cs typeface="Calibri" panose="020F0502020204030204" pitchFamily="34" charset="0"/>
              </a:endParaRPr>
            </a:p>
          </p:txBody>
        </p:sp>
        <p:sp>
          <p:nvSpPr>
            <p:cNvPr id="15" name="Ovaal 14">
              <a:extLst>
                <a:ext uri="{FF2B5EF4-FFF2-40B4-BE49-F238E27FC236}">
                  <a16:creationId xmlns:a16="http://schemas.microsoft.com/office/drawing/2014/main" id="{9716852D-F40F-4AAC-9254-0F7E6852925D}"/>
                </a:ext>
              </a:extLst>
            </p:cNvPr>
            <p:cNvSpPr/>
            <p:nvPr userDrawn="1"/>
          </p:nvSpPr>
          <p:spPr>
            <a:xfrm>
              <a:off x="-3604183" y="2196829"/>
              <a:ext cx="180000" cy="180000"/>
            </a:xfrm>
            <a:prstGeom prst="ellipse">
              <a:avLst/>
            </a:prstGeom>
            <a:solidFill>
              <a:schemeClr val="accent2"/>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16" name="Rechthoek 15">
              <a:extLst>
                <a:ext uri="{FF2B5EF4-FFF2-40B4-BE49-F238E27FC236}">
                  <a16:creationId xmlns:a16="http://schemas.microsoft.com/office/drawing/2014/main" id="{C4CDC373-55BD-4E24-9BD3-BE84E3B7DE52}"/>
                </a:ext>
              </a:extLst>
            </p:cNvPr>
            <p:cNvSpPr/>
            <p:nvPr userDrawn="1"/>
          </p:nvSpPr>
          <p:spPr>
            <a:xfrm>
              <a:off x="-3604183" y="1196113"/>
              <a:ext cx="3229047" cy="459227"/>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Gebruik onder de tab </a:t>
              </a:r>
              <a:r>
                <a:rPr kumimoji="0" lang="nl-NL" sz="900" b="1"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‘Start’</a:t>
              </a:r>
              <a:r>
                <a:rPr kumimoji="0" lang="nl-NL" sz="9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 de </a:t>
              </a:r>
              <a:r>
                <a:rPr kumimoji="0" lang="nl-NL" sz="900" b="1"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lijstniveau-knoppen</a:t>
              </a:r>
              <a:r>
                <a:rPr kumimoji="0" lang="nl-NL" sz="9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 om een tekst niveau te kiezen. </a:t>
              </a:r>
              <a:br>
                <a:rPr kumimoji="0" lang="nl-NL" sz="9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br>
              <a:r>
                <a:rPr kumimoji="0" lang="nl-NL" sz="9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Kies uit:</a:t>
              </a:r>
            </a:p>
          </p:txBody>
        </p:sp>
        <p:sp>
          <p:nvSpPr>
            <p:cNvPr id="17" name="Rechthoek 16">
              <a:extLst>
                <a:ext uri="{FF2B5EF4-FFF2-40B4-BE49-F238E27FC236}">
                  <a16:creationId xmlns:a16="http://schemas.microsoft.com/office/drawing/2014/main" id="{21CE638D-339D-474B-A8E5-5E94A1685DCC}"/>
                </a:ext>
              </a:extLst>
            </p:cNvPr>
            <p:cNvSpPr/>
            <p:nvPr userDrawn="1"/>
          </p:nvSpPr>
          <p:spPr>
            <a:xfrm>
              <a:off x="-3319415" y="2196829"/>
              <a:ext cx="2949220" cy="180000"/>
            </a:xfrm>
            <a:prstGeom prst="rect">
              <a:avLst/>
            </a:prstGeom>
            <a:noFill/>
            <a:ln w="25400" cap="flat" cmpd="sng" algn="ctr">
              <a:noFill/>
              <a:prstDash val="solid"/>
            </a:ln>
            <a:effectLst/>
          </p:spPr>
          <p:txBody>
            <a:bodyPr lIns="0" tIns="0" rIns="0" bIns="0" rtlCol="0" anchor="ctr"/>
            <a:lstStyle/>
            <a:p>
              <a:pPr marL="404813" marR="0" lvl="0" indent="-202406" defTabSz="685800" eaLnBrk="1" fontAlgn="auto" latinLnBrk="0" hangingPunct="1">
                <a:lnSpc>
                  <a:spcPct val="100000"/>
                </a:lnSpc>
                <a:spcBef>
                  <a:spcPts val="450"/>
                </a:spcBef>
                <a:spcAft>
                  <a:spcPts val="450"/>
                </a:spcAft>
                <a:buClr>
                  <a:schemeClr val="bg1"/>
                </a:buClr>
                <a:buSzTx/>
                <a:buFont typeface="Calibri" panose="020F0502020204030204" pitchFamily="34" charset="0"/>
                <a:buChar char="›"/>
                <a:tabLst/>
                <a:defRPr/>
              </a:pPr>
              <a:r>
                <a:rPr kumimoji="0" lang="nl-NL" sz="1050" b="0" i="0" u="none" strike="noStrike" kern="0" cap="none" spc="0" normalizeH="0" baseline="0" noProof="0" dirty="0">
                  <a:ln>
                    <a:noFill/>
                  </a:ln>
                  <a:solidFill>
                    <a:schemeClr val="bg1"/>
                  </a:solidFill>
                  <a:effectLst/>
                  <a:uLnTx/>
                  <a:uFillTx/>
                  <a:latin typeface="+mn-lt"/>
                  <a:cs typeface="Calibri" panose="020F0502020204030204" pitchFamily="34" charset="0"/>
                </a:rPr>
                <a:t>Sub-</a:t>
              </a:r>
              <a:r>
                <a:rPr kumimoji="0" lang="nl-NL" sz="1050" b="0" i="0" u="none" strike="noStrike" kern="0" cap="none" spc="0" normalizeH="0" baseline="0" noProof="0" dirty="0" err="1">
                  <a:ln>
                    <a:noFill/>
                  </a:ln>
                  <a:solidFill>
                    <a:schemeClr val="bg1"/>
                  </a:solidFill>
                  <a:effectLst/>
                  <a:uLnTx/>
                  <a:uFillTx/>
                  <a:latin typeface="+mn-lt"/>
                  <a:cs typeface="Calibri" panose="020F0502020204030204" pitchFamily="34" charset="0"/>
                </a:rPr>
                <a:t>bullet</a:t>
              </a:r>
              <a:endParaRPr kumimoji="0" lang="nl-NL" sz="1050" b="0" i="0" u="none" strike="noStrike" kern="0" cap="none" spc="0" normalizeH="0" baseline="0" noProof="0" dirty="0">
                <a:ln>
                  <a:noFill/>
                </a:ln>
                <a:solidFill>
                  <a:schemeClr val="bg1"/>
                </a:solidFill>
                <a:effectLst/>
                <a:uLnTx/>
                <a:uFillTx/>
                <a:latin typeface="+mn-lt"/>
                <a:cs typeface="Calibri" panose="020F0502020204030204" pitchFamily="34" charset="0"/>
              </a:endParaRPr>
            </a:p>
          </p:txBody>
        </p:sp>
        <p:sp>
          <p:nvSpPr>
            <p:cNvPr id="18" name="Ovaal 17">
              <a:extLst>
                <a:ext uri="{FF2B5EF4-FFF2-40B4-BE49-F238E27FC236}">
                  <a16:creationId xmlns:a16="http://schemas.microsoft.com/office/drawing/2014/main" id="{2E6418EF-A9A1-49F1-A3A9-12FF429B6F03}"/>
                </a:ext>
              </a:extLst>
            </p:cNvPr>
            <p:cNvSpPr/>
            <p:nvPr userDrawn="1"/>
          </p:nvSpPr>
          <p:spPr>
            <a:xfrm>
              <a:off x="-3604183" y="2556174"/>
              <a:ext cx="180000" cy="180000"/>
            </a:xfrm>
            <a:prstGeom prst="ellipse">
              <a:avLst/>
            </a:prstGeom>
            <a:solidFill>
              <a:schemeClr val="accent2"/>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19" name="Rechthoek 18">
              <a:extLst>
                <a:ext uri="{FF2B5EF4-FFF2-40B4-BE49-F238E27FC236}">
                  <a16:creationId xmlns:a16="http://schemas.microsoft.com/office/drawing/2014/main" id="{2E0081ED-A64A-4E22-9615-D489DB13EE8D}"/>
                </a:ext>
              </a:extLst>
            </p:cNvPr>
            <p:cNvSpPr/>
            <p:nvPr userDrawn="1"/>
          </p:nvSpPr>
          <p:spPr>
            <a:xfrm>
              <a:off x="-3319415" y="2556174"/>
              <a:ext cx="2949220" cy="180000"/>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100000"/>
                </a:lnSpc>
                <a:spcBef>
                  <a:spcPts val="450"/>
                </a:spcBef>
                <a:spcAft>
                  <a:spcPts val="450"/>
                </a:spcAft>
                <a:buClr>
                  <a:schemeClr val="accent1"/>
                </a:buClr>
                <a:buSzTx/>
                <a:buFont typeface="Calibri" panose="020F0502020204030204" pitchFamily="34" charset="0"/>
                <a:buNone/>
                <a:tabLst/>
                <a:defRPr/>
              </a:pPr>
              <a:r>
                <a:rPr kumimoji="0" lang="nl-NL" sz="1050" b="0" i="0" u="none" strike="noStrike" kern="0" cap="none" spc="0" normalizeH="0" baseline="0" noProof="0" dirty="0">
                  <a:ln>
                    <a:noFill/>
                  </a:ln>
                  <a:solidFill>
                    <a:schemeClr val="bg1"/>
                  </a:solidFill>
                  <a:effectLst/>
                  <a:uLnTx/>
                  <a:uFillTx/>
                  <a:latin typeface="+mn-lt"/>
                  <a:cs typeface="Calibri" panose="020F0502020204030204" pitchFamily="34" charset="0"/>
                </a:rPr>
                <a:t>Platte tekst</a:t>
              </a:r>
            </a:p>
          </p:txBody>
        </p:sp>
        <p:sp>
          <p:nvSpPr>
            <p:cNvPr id="20" name="Ovaal 19">
              <a:extLst>
                <a:ext uri="{FF2B5EF4-FFF2-40B4-BE49-F238E27FC236}">
                  <a16:creationId xmlns:a16="http://schemas.microsoft.com/office/drawing/2014/main" id="{26175CED-7A4A-4A9F-8CFF-2D987DF0A43D}"/>
                </a:ext>
              </a:extLst>
            </p:cNvPr>
            <p:cNvSpPr/>
            <p:nvPr userDrawn="1"/>
          </p:nvSpPr>
          <p:spPr>
            <a:xfrm>
              <a:off x="-3604183" y="2915519"/>
              <a:ext cx="180000" cy="180000"/>
            </a:xfrm>
            <a:prstGeom prst="ellipse">
              <a:avLst/>
            </a:prstGeom>
            <a:solidFill>
              <a:schemeClr val="accent2"/>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21" name="Rechthoek 20">
              <a:extLst>
                <a:ext uri="{FF2B5EF4-FFF2-40B4-BE49-F238E27FC236}">
                  <a16:creationId xmlns:a16="http://schemas.microsoft.com/office/drawing/2014/main" id="{7A8D6CA5-F69A-49BA-A1E8-DC1FE1E859A4}"/>
                </a:ext>
              </a:extLst>
            </p:cNvPr>
            <p:cNvSpPr/>
            <p:nvPr userDrawn="1"/>
          </p:nvSpPr>
          <p:spPr>
            <a:xfrm>
              <a:off x="-3319415" y="2915519"/>
              <a:ext cx="2949220" cy="180000"/>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100000"/>
                </a:lnSpc>
                <a:spcBef>
                  <a:spcPts val="450"/>
                </a:spcBef>
                <a:spcAft>
                  <a:spcPts val="450"/>
                </a:spcAft>
                <a:buClr>
                  <a:schemeClr val="accent1"/>
                </a:buClr>
                <a:buSzTx/>
                <a:buFont typeface="Arial" panose="020B0604020202020204" pitchFamily="34" charset="0"/>
                <a:buNone/>
                <a:tabLst/>
                <a:defRPr/>
              </a:pPr>
              <a:r>
                <a:rPr kumimoji="0" lang="nl-NL" sz="2550" b="1" i="0" u="none" strike="noStrike" kern="0" cap="none" spc="0" normalizeH="0" baseline="0" noProof="0" dirty="0">
                  <a:ln>
                    <a:noFill/>
                  </a:ln>
                  <a:solidFill>
                    <a:schemeClr val="bg1"/>
                  </a:solidFill>
                  <a:effectLst/>
                  <a:uLnTx/>
                  <a:uFillTx/>
                  <a:latin typeface="+mn-lt"/>
                  <a:cs typeface="Calibri" panose="020F0502020204030204" pitchFamily="34" charset="0"/>
                </a:rPr>
                <a:t>Titel / Quote</a:t>
              </a:r>
            </a:p>
          </p:txBody>
        </p:sp>
        <p:sp>
          <p:nvSpPr>
            <p:cNvPr id="22" name="Ovaal 21">
              <a:extLst>
                <a:ext uri="{FF2B5EF4-FFF2-40B4-BE49-F238E27FC236}">
                  <a16:creationId xmlns:a16="http://schemas.microsoft.com/office/drawing/2014/main" id="{62277D0B-463B-4C83-AFE5-DE83842D3EC0}"/>
                </a:ext>
              </a:extLst>
            </p:cNvPr>
            <p:cNvSpPr/>
            <p:nvPr userDrawn="1"/>
          </p:nvSpPr>
          <p:spPr>
            <a:xfrm>
              <a:off x="-3604183" y="3274864"/>
              <a:ext cx="180000" cy="180000"/>
            </a:xfrm>
            <a:prstGeom prst="ellipse">
              <a:avLst/>
            </a:prstGeom>
            <a:solidFill>
              <a:schemeClr val="accent2"/>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5</a:t>
              </a:r>
            </a:p>
          </p:txBody>
        </p:sp>
        <p:sp>
          <p:nvSpPr>
            <p:cNvPr id="23" name="Rechthoek 22">
              <a:extLst>
                <a:ext uri="{FF2B5EF4-FFF2-40B4-BE49-F238E27FC236}">
                  <a16:creationId xmlns:a16="http://schemas.microsoft.com/office/drawing/2014/main" id="{F1FD9EA7-AE21-4776-9E46-CB84BC82D4AE}"/>
                </a:ext>
              </a:extLst>
            </p:cNvPr>
            <p:cNvSpPr/>
            <p:nvPr userDrawn="1"/>
          </p:nvSpPr>
          <p:spPr>
            <a:xfrm>
              <a:off x="-3319415" y="3274864"/>
              <a:ext cx="2949220" cy="180000"/>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100000"/>
                </a:lnSpc>
                <a:spcBef>
                  <a:spcPts val="450"/>
                </a:spcBef>
                <a:spcAft>
                  <a:spcPts val="450"/>
                </a:spcAft>
                <a:buClr>
                  <a:schemeClr val="accent1"/>
                </a:buClr>
                <a:buSzTx/>
                <a:buFont typeface="Arial" panose="020B0604020202020204" pitchFamily="34" charset="0"/>
                <a:buNone/>
                <a:tabLst/>
                <a:defRPr/>
              </a:pPr>
              <a:r>
                <a:rPr kumimoji="0" lang="nl-NL" sz="1350" b="1" i="0" u="none" strike="noStrike" kern="0" cap="none" spc="0" normalizeH="0" baseline="0" noProof="0" dirty="0">
                  <a:ln>
                    <a:noFill/>
                  </a:ln>
                  <a:solidFill>
                    <a:schemeClr val="bg1"/>
                  </a:solidFill>
                  <a:effectLst/>
                  <a:uLnTx/>
                  <a:uFillTx/>
                  <a:latin typeface="+mn-lt"/>
                  <a:cs typeface="Calibri" panose="020F0502020204030204" pitchFamily="34" charset="0"/>
                </a:rPr>
                <a:t>Subtitel</a:t>
              </a:r>
            </a:p>
          </p:txBody>
        </p:sp>
        <p:sp>
          <p:nvSpPr>
            <p:cNvPr id="24" name="Ovaal 23">
              <a:extLst>
                <a:ext uri="{FF2B5EF4-FFF2-40B4-BE49-F238E27FC236}">
                  <a16:creationId xmlns:a16="http://schemas.microsoft.com/office/drawing/2014/main" id="{BF114144-5B73-4061-A5E5-49E90FE6DF70}"/>
                </a:ext>
              </a:extLst>
            </p:cNvPr>
            <p:cNvSpPr/>
            <p:nvPr userDrawn="1"/>
          </p:nvSpPr>
          <p:spPr>
            <a:xfrm>
              <a:off x="-3604183" y="3634209"/>
              <a:ext cx="180000" cy="180000"/>
            </a:xfrm>
            <a:prstGeom prst="ellipse">
              <a:avLst/>
            </a:prstGeom>
            <a:solidFill>
              <a:schemeClr val="accent2"/>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6</a:t>
              </a:r>
            </a:p>
          </p:txBody>
        </p:sp>
        <p:sp>
          <p:nvSpPr>
            <p:cNvPr id="25" name="Rechthoek 24">
              <a:extLst>
                <a:ext uri="{FF2B5EF4-FFF2-40B4-BE49-F238E27FC236}">
                  <a16:creationId xmlns:a16="http://schemas.microsoft.com/office/drawing/2014/main" id="{4201FF50-1B85-42A2-9EDB-3989C9BC8174}"/>
                </a:ext>
              </a:extLst>
            </p:cNvPr>
            <p:cNvSpPr/>
            <p:nvPr userDrawn="1"/>
          </p:nvSpPr>
          <p:spPr>
            <a:xfrm>
              <a:off x="-3319415" y="3993554"/>
              <a:ext cx="2949220" cy="180000"/>
            </a:xfrm>
            <a:prstGeom prst="rect">
              <a:avLst/>
            </a:prstGeom>
            <a:noFill/>
            <a:ln w="25400" cap="flat" cmpd="sng" algn="ctr">
              <a:noFill/>
              <a:prstDash val="solid"/>
            </a:ln>
            <a:effectLst/>
          </p:spPr>
          <p:txBody>
            <a:bodyPr lIns="0" tIns="0" rIns="0" bIns="0" rtlCol="0" anchor="ctr"/>
            <a:lstStyle/>
            <a:p>
              <a:pPr marL="200025" marR="0" lvl="0" indent="-200025" defTabSz="685800" eaLnBrk="1" fontAlgn="auto" latinLnBrk="0" hangingPunct="1">
                <a:lnSpc>
                  <a:spcPct val="100000"/>
                </a:lnSpc>
                <a:spcBef>
                  <a:spcPts val="450"/>
                </a:spcBef>
                <a:spcAft>
                  <a:spcPts val="450"/>
                </a:spcAft>
                <a:buClr>
                  <a:schemeClr val="bg1"/>
                </a:buClr>
                <a:buSzTx/>
                <a:buFont typeface="+mj-lt"/>
                <a:buAutoNum type="arabicPeriod"/>
                <a:tabLst/>
                <a:defRPr/>
              </a:pPr>
              <a:r>
                <a:rPr kumimoji="0" lang="nl-NL" sz="1050" b="0" i="0" u="none" strike="noStrike" kern="0" cap="none" spc="0" normalizeH="0" baseline="0" noProof="0" dirty="0">
                  <a:ln>
                    <a:noFill/>
                  </a:ln>
                  <a:solidFill>
                    <a:schemeClr val="bg1"/>
                  </a:solidFill>
                  <a:effectLst/>
                  <a:uLnTx/>
                  <a:uFillTx/>
                  <a:latin typeface="+mn-lt"/>
                  <a:cs typeface="Calibri" panose="020F0502020204030204" pitchFamily="34" charset="0"/>
                </a:rPr>
                <a:t>Numerieke </a:t>
              </a:r>
              <a:r>
                <a:rPr kumimoji="0" lang="nl-NL" sz="1050" b="0" i="0" u="none" strike="noStrike" kern="0" cap="none" spc="0" normalizeH="0" baseline="0" noProof="0" dirty="0" err="1">
                  <a:ln>
                    <a:noFill/>
                  </a:ln>
                  <a:solidFill>
                    <a:schemeClr val="bg1"/>
                  </a:solidFill>
                  <a:effectLst/>
                  <a:uLnTx/>
                  <a:uFillTx/>
                  <a:latin typeface="+mn-lt"/>
                  <a:cs typeface="Calibri" panose="020F0502020204030204" pitchFamily="34" charset="0"/>
                </a:rPr>
                <a:t>bullet</a:t>
              </a:r>
              <a:r>
                <a:rPr kumimoji="0" lang="nl-NL" sz="1050" b="0" i="0" u="none" strike="noStrike" kern="0" cap="none" spc="0" normalizeH="0" baseline="0" noProof="0" dirty="0">
                  <a:ln>
                    <a:noFill/>
                  </a:ln>
                  <a:solidFill>
                    <a:schemeClr val="bg1"/>
                  </a:solidFill>
                  <a:effectLst/>
                  <a:uLnTx/>
                  <a:uFillTx/>
                  <a:latin typeface="+mn-lt"/>
                  <a:cs typeface="Calibri" panose="020F0502020204030204" pitchFamily="34" charset="0"/>
                </a:rPr>
                <a:t> </a:t>
              </a:r>
            </a:p>
          </p:txBody>
        </p:sp>
        <p:sp>
          <p:nvSpPr>
            <p:cNvPr id="26" name="Ovaal 25">
              <a:extLst>
                <a:ext uri="{FF2B5EF4-FFF2-40B4-BE49-F238E27FC236}">
                  <a16:creationId xmlns:a16="http://schemas.microsoft.com/office/drawing/2014/main" id="{26CE5409-1393-4BF7-B5DA-207A7577E7F0}"/>
                </a:ext>
              </a:extLst>
            </p:cNvPr>
            <p:cNvSpPr/>
            <p:nvPr userDrawn="1"/>
          </p:nvSpPr>
          <p:spPr>
            <a:xfrm>
              <a:off x="-3604183" y="3993554"/>
              <a:ext cx="180000" cy="180000"/>
            </a:xfrm>
            <a:prstGeom prst="ellipse">
              <a:avLst/>
            </a:prstGeom>
            <a:solidFill>
              <a:schemeClr val="accent2"/>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7</a:t>
              </a:r>
            </a:p>
          </p:txBody>
        </p:sp>
        <p:sp>
          <p:nvSpPr>
            <p:cNvPr id="27" name="Rechthoek 26">
              <a:extLst>
                <a:ext uri="{FF2B5EF4-FFF2-40B4-BE49-F238E27FC236}">
                  <a16:creationId xmlns:a16="http://schemas.microsoft.com/office/drawing/2014/main" id="{0CA95CD5-1B0B-476B-8D7B-A3AE7EB67CC0}"/>
                </a:ext>
              </a:extLst>
            </p:cNvPr>
            <p:cNvSpPr/>
            <p:nvPr userDrawn="1"/>
          </p:nvSpPr>
          <p:spPr>
            <a:xfrm>
              <a:off x="-3325830" y="4352899"/>
              <a:ext cx="2949220" cy="180000"/>
            </a:xfrm>
            <a:prstGeom prst="rect">
              <a:avLst/>
            </a:prstGeom>
            <a:noFill/>
            <a:ln w="25400" cap="flat" cmpd="sng" algn="ctr">
              <a:noFill/>
              <a:prstDash val="solid"/>
            </a:ln>
            <a:effectLst/>
          </p:spPr>
          <p:txBody>
            <a:bodyPr lIns="0" tIns="0" rIns="0" bIns="0" rtlCol="0" anchor="ctr"/>
            <a:lstStyle/>
            <a:p>
              <a:pPr marL="200025" marR="0" lvl="0" indent="-200025" defTabSz="685800" eaLnBrk="1" fontAlgn="auto" latinLnBrk="0" hangingPunct="1">
                <a:lnSpc>
                  <a:spcPct val="100000"/>
                </a:lnSpc>
                <a:spcBef>
                  <a:spcPts val="450"/>
                </a:spcBef>
                <a:spcAft>
                  <a:spcPts val="450"/>
                </a:spcAft>
                <a:buClr>
                  <a:schemeClr val="bg1"/>
                </a:buClr>
                <a:buSzTx/>
                <a:buFont typeface="+mj-lt"/>
                <a:buAutoNum type="alphaLcPeriod"/>
                <a:tabLst/>
                <a:defRPr/>
              </a:pPr>
              <a:r>
                <a:rPr kumimoji="0" lang="nl-NL" sz="1050" b="0" i="0" u="none" strike="noStrike" kern="0" cap="none" spc="0" normalizeH="0" baseline="0" noProof="0" dirty="0">
                  <a:ln>
                    <a:noFill/>
                  </a:ln>
                  <a:solidFill>
                    <a:schemeClr val="bg1"/>
                  </a:solidFill>
                  <a:effectLst/>
                  <a:uLnTx/>
                  <a:uFillTx/>
                  <a:latin typeface="+mn-lt"/>
                  <a:cs typeface="Calibri" panose="020F0502020204030204" pitchFamily="34" charset="0"/>
                </a:rPr>
                <a:t>Alfabetische </a:t>
              </a:r>
              <a:r>
                <a:rPr kumimoji="0" lang="nl-NL" sz="1050" b="0" i="0" u="none" strike="noStrike" kern="0" cap="none" spc="0" normalizeH="0" baseline="0" noProof="0" dirty="0" err="1">
                  <a:ln>
                    <a:noFill/>
                  </a:ln>
                  <a:solidFill>
                    <a:schemeClr val="bg1"/>
                  </a:solidFill>
                  <a:effectLst/>
                  <a:uLnTx/>
                  <a:uFillTx/>
                  <a:latin typeface="+mn-lt"/>
                  <a:cs typeface="Calibri" panose="020F0502020204030204" pitchFamily="34" charset="0"/>
                </a:rPr>
                <a:t>bullet</a:t>
              </a:r>
              <a:r>
                <a:rPr kumimoji="0" lang="nl-NL" sz="1050" b="0" i="0" u="none" strike="noStrike" kern="0" cap="none" spc="0" normalizeH="0" baseline="0" noProof="0" dirty="0">
                  <a:ln>
                    <a:noFill/>
                  </a:ln>
                  <a:solidFill>
                    <a:schemeClr val="bg1"/>
                  </a:solidFill>
                  <a:effectLst/>
                  <a:uLnTx/>
                  <a:uFillTx/>
                  <a:latin typeface="+mn-lt"/>
                  <a:cs typeface="Calibri" panose="020F0502020204030204" pitchFamily="34" charset="0"/>
                </a:rPr>
                <a:t> </a:t>
              </a:r>
            </a:p>
          </p:txBody>
        </p:sp>
        <p:sp>
          <p:nvSpPr>
            <p:cNvPr id="28" name="Ovaal 27">
              <a:extLst>
                <a:ext uri="{FF2B5EF4-FFF2-40B4-BE49-F238E27FC236}">
                  <a16:creationId xmlns:a16="http://schemas.microsoft.com/office/drawing/2014/main" id="{79076BB6-948B-4CE4-A7F4-E3575D243731}"/>
                </a:ext>
              </a:extLst>
            </p:cNvPr>
            <p:cNvSpPr/>
            <p:nvPr userDrawn="1"/>
          </p:nvSpPr>
          <p:spPr>
            <a:xfrm>
              <a:off x="-3604183" y="4352899"/>
              <a:ext cx="180000" cy="180000"/>
            </a:xfrm>
            <a:prstGeom prst="ellipse">
              <a:avLst/>
            </a:prstGeom>
            <a:solidFill>
              <a:schemeClr val="accent2"/>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8</a:t>
              </a:r>
            </a:p>
          </p:txBody>
        </p:sp>
        <p:sp>
          <p:nvSpPr>
            <p:cNvPr id="29" name="Rechthoek 28">
              <a:extLst>
                <a:ext uri="{FF2B5EF4-FFF2-40B4-BE49-F238E27FC236}">
                  <a16:creationId xmlns:a16="http://schemas.microsoft.com/office/drawing/2014/main" id="{3430F9B2-4866-4516-AFE0-021B72E0844C}"/>
                </a:ext>
              </a:extLst>
            </p:cNvPr>
            <p:cNvSpPr/>
            <p:nvPr userDrawn="1"/>
          </p:nvSpPr>
          <p:spPr>
            <a:xfrm>
              <a:off x="-3319415" y="4712245"/>
              <a:ext cx="2949220" cy="180000"/>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100000"/>
                </a:lnSpc>
                <a:spcBef>
                  <a:spcPts val="450"/>
                </a:spcBef>
                <a:spcAft>
                  <a:spcPts val="450"/>
                </a:spcAft>
                <a:buClr>
                  <a:schemeClr val="tx1"/>
                </a:buClr>
                <a:buSzTx/>
                <a:buFont typeface="Arial" panose="020B0604020202020204" pitchFamily="34" charset="0"/>
                <a:buNone/>
                <a:tabLst/>
                <a:defRPr/>
              </a:pPr>
              <a:r>
                <a:rPr kumimoji="0" lang="nl-NL" sz="900" b="0" i="1" u="none" strike="noStrike" kern="0" cap="none" spc="0" normalizeH="0" baseline="0" noProof="0" dirty="0">
                  <a:ln>
                    <a:noFill/>
                  </a:ln>
                  <a:solidFill>
                    <a:schemeClr val="bg1"/>
                  </a:solidFill>
                  <a:effectLst/>
                  <a:uLnTx/>
                  <a:uFillTx/>
                  <a:latin typeface="+mn-lt"/>
                  <a:cs typeface="Calibri" panose="020F0502020204030204" pitchFamily="34" charset="0"/>
                </a:rPr>
                <a:t>*Bronvermelding </a:t>
              </a:r>
            </a:p>
          </p:txBody>
        </p:sp>
        <p:sp>
          <p:nvSpPr>
            <p:cNvPr id="30" name="Ovaal 29">
              <a:extLst>
                <a:ext uri="{FF2B5EF4-FFF2-40B4-BE49-F238E27FC236}">
                  <a16:creationId xmlns:a16="http://schemas.microsoft.com/office/drawing/2014/main" id="{FE046934-FFFA-4DD8-BEA2-BA429DB89B2B}"/>
                </a:ext>
              </a:extLst>
            </p:cNvPr>
            <p:cNvSpPr/>
            <p:nvPr userDrawn="1"/>
          </p:nvSpPr>
          <p:spPr>
            <a:xfrm>
              <a:off x="-3604183" y="4712245"/>
              <a:ext cx="180000" cy="180000"/>
            </a:xfrm>
            <a:prstGeom prst="ellipse">
              <a:avLst/>
            </a:prstGeom>
            <a:solidFill>
              <a:schemeClr val="accent2"/>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9</a:t>
              </a:r>
            </a:p>
          </p:txBody>
        </p:sp>
        <p:sp>
          <p:nvSpPr>
            <p:cNvPr id="31" name="Rechthoek 30">
              <a:extLst>
                <a:ext uri="{FF2B5EF4-FFF2-40B4-BE49-F238E27FC236}">
                  <a16:creationId xmlns:a16="http://schemas.microsoft.com/office/drawing/2014/main" id="{A401CA29-C703-4140-B915-4AB6DE0CE532}"/>
                </a:ext>
              </a:extLst>
            </p:cNvPr>
            <p:cNvSpPr/>
            <p:nvPr userDrawn="1"/>
          </p:nvSpPr>
          <p:spPr>
            <a:xfrm>
              <a:off x="-3319415" y="3634209"/>
              <a:ext cx="2949220" cy="180000"/>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100000"/>
                </a:lnSpc>
                <a:spcBef>
                  <a:spcPts val="450"/>
                </a:spcBef>
                <a:spcAft>
                  <a:spcPts val="450"/>
                </a:spcAft>
                <a:buClr>
                  <a:schemeClr val="accent1"/>
                </a:buClr>
                <a:buSzTx/>
                <a:buFont typeface="Arial" panose="020B0604020202020204" pitchFamily="34" charset="0"/>
                <a:buNone/>
                <a:tabLst/>
                <a:defRPr/>
              </a:pPr>
              <a:r>
                <a:rPr kumimoji="0" lang="nl-NL" sz="1050" b="1" i="0" u="none" strike="noStrike" kern="0" cap="none" spc="0" normalizeH="0" baseline="0" noProof="0" dirty="0">
                  <a:ln>
                    <a:noFill/>
                  </a:ln>
                  <a:solidFill>
                    <a:schemeClr val="bg1"/>
                  </a:solidFill>
                  <a:effectLst/>
                  <a:uLnTx/>
                  <a:uFillTx/>
                  <a:latin typeface="+mn-lt"/>
                  <a:cs typeface="Calibri" panose="020F0502020204030204" pitchFamily="34" charset="0"/>
                </a:rPr>
                <a:t>Kop</a:t>
              </a:r>
            </a:p>
          </p:txBody>
        </p:sp>
        <p:sp>
          <p:nvSpPr>
            <p:cNvPr id="32" name="Rechthoek 31">
              <a:extLst>
                <a:ext uri="{FF2B5EF4-FFF2-40B4-BE49-F238E27FC236}">
                  <a16:creationId xmlns:a16="http://schemas.microsoft.com/office/drawing/2014/main" id="{9B7850F2-8CDC-49C0-9511-8FB928EECE84}"/>
                </a:ext>
              </a:extLst>
            </p:cNvPr>
            <p:cNvSpPr/>
            <p:nvPr userDrawn="1"/>
          </p:nvSpPr>
          <p:spPr>
            <a:xfrm>
              <a:off x="-3786437" y="5124131"/>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900" b="1" cap="all" baseline="0" noProof="0" dirty="0">
                  <a:solidFill>
                    <a:srgbClr val="211F26"/>
                  </a:solidFill>
                  <a:latin typeface="Calibri" panose="020F0502020204030204" pitchFamily="34" charset="0"/>
                  <a:cs typeface="Calibri" panose="020F0502020204030204" pitchFamily="34" charset="0"/>
                </a:rPr>
                <a:t>MEER WETEN?</a:t>
              </a:r>
              <a:br>
                <a:rPr lang="nl-NL" sz="900" b="1" cap="all" baseline="0" noProof="0" dirty="0">
                  <a:solidFill>
                    <a:srgbClr val="211F26"/>
                  </a:solidFill>
                  <a:latin typeface="Calibri" panose="020F0502020204030204" pitchFamily="34" charset="0"/>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900" b="1" cap="all" baseline="0" noProof="0" dirty="0">
                  <a:solidFill>
                    <a:srgbClr val="211F26"/>
                  </a:solidFill>
                  <a:latin typeface="Calibri" panose="020F0502020204030204" pitchFamily="34" charset="0"/>
                  <a:cs typeface="Calibri" panose="020F0502020204030204" pitchFamily="34" charset="0"/>
                </a:rPr>
                <a:t> 'SLIDEBUILDER’ </a:t>
              </a:r>
              <a:r>
                <a:rPr lang="nl-NL" sz="9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900" kern="1200" cap="none" baseline="0" noProof="0" dirty="0">
                  <a:solidFill>
                    <a:srgbClr val="211F26"/>
                  </a:solidFill>
                  <a:latin typeface="Calibri" panose="020F0502020204030204" pitchFamily="34" charset="0"/>
                  <a:ea typeface="+mn-ea"/>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9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33" name="ICOON_info">
              <a:extLst>
                <a:ext uri="{FF2B5EF4-FFF2-40B4-BE49-F238E27FC236}">
                  <a16:creationId xmlns:a16="http://schemas.microsoft.com/office/drawing/2014/main" id="{1BD53164-7A93-4D9D-9684-51C8FAB0CFAD}"/>
                </a:ext>
              </a:extLst>
            </p:cNvPr>
            <p:cNvGrpSpPr/>
            <p:nvPr userDrawn="1"/>
          </p:nvGrpSpPr>
          <p:grpSpPr>
            <a:xfrm>
              <a:off x="-376736" y="5063968"/>
              <a:ext cx="283685" cy="283685"/>
              <a:chOff x="-510741" y="5913713"/>
              <a:chExt cx="267555" cy="267555"/>
            </a:xfrm>
          </p:grpSpPr>
          <p:sp>
            <p:nvSpPr>
              <p:cNvPr id="81" name="Ovaal 80">
                <a:extLst>
                  <a:ext uri="{FF2B5EF4-FFF2-40B4-BE49-F238E27FC236}">
                    <a16:creationId xmlns:a16="http://schemas.microsoft.com/office/drawing/2014/main" id="{57A6865A-078D-4A74-8867-F4592C669CCB}"/>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450"/>
                  </a:spcBef>
                  <a:spcAft>
                    <a:spcPts val="450"/>
                  </a:spcAft>
                </a:pPr>
                <a:endParaRPr lang="nl-NL" sz="1200" cap="all" baseline="0" noProof="0" dirty="0">
                  <a:latin typeface="Calibri" panose="020F0502020204030204" pitchFamily="34" charset="0"/>
                  <a:cs typeface="Calibri" panose="020F0502020204030204" pitchFamily="34" charset="0"/>
                </a:endParaRPr>
              </a:p>
            </p:txBody>
          </p:sp>
          <p:sp>
            <p:nvSpPr>
              <p:cNvPr id="82" name="Graphic 163" descr="Informatie">
                <a:extLst>
                  <a:ext uri="{FF2B5EF4-FFF2-40B4-BE49-F238E27FC236}">
                    <a16:creationId xmlns:a16="http://schemas.microsoft.com/office/drawing/2014/main" id="{923E7B42-FD34-47C8-BA5B-8601FD14D4F9}"/>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lstStyle/>
              <a:p>
                <a:endParaRPr lang="nl-NL" sz="1500" noProof="0" dirty="0">
                  <a:solidFill>
                    <a:srgbClr val="211F26"/>
                  </a:solidFill>
                  <a:latin typeface="Calibri" panose="020F0502020204030204" pitchFamily="34" charset="0"/>
                  <a:cs typeface="Calibri" panose="020F0502020204030204" pitchFamily="34" charset="0"/>
                </a:endParaRPr>
              </a:p>
            </p:txBody>
          </p:sp>
        </p:grpSp>
        <p:grpSp>
          <p:nvGrpSpPr>
            <p:cNvPr id="34" name="VOORBEELD">
              <a:extLst>
                <a:ext uri="{FF2B5EF4-FFF2-40B4-BE49-F238E27FC236}">
                  <a16:creationId xmlns:a16="http://schemas.microsoft.com/office/drawing/2014/main" id="{9695A7C1-3400-4D41-9966-3F87EB719656}"/>
                </a:ext>
              </a:extLst>
            </p:cNvPr>
            <p:cNvGrpSpPr/>
            <p:nvPr userDrawn="1"/>
          </p:nvGrpSpPr>
          <p:grpSpPr>
            <a:xfrm>
              <a:off x="-3605171" y="458674"/>
              <a:ext cx="3234311" cy="558875"/>
              <a:chOff x="-3605171" y="458674"/>
              <a:chExt cx="3234311" cy="558875"/>
            </a:xfrm>
          </p:grpSpPr>
          <p:sp>
            <p:nvSpPr>
              <p:cNvPr id="41" name="Rechthoek 40">
                <a:extLst>
                  <a:ext uri="{FF2B5EF4-FFF2-40B4-BE49-F238E27FC236}">
                    <a16:creationId xmlns:a16="http://schemas.microsoft.com/office/drawing/2014/main" id="{9713DB6B-67EA-4B13-9758-F06924AF9772}"/>
                  </a:ext>
                </a:extLst>
              </p:cNvPr>
              <p:cNvSpPr/>
              <p:nvPr userDrawn="1"/>
            </p:nvSpPr>
            <p:spPr>
              <a:xfrm>
                <a:off x="-3604183" y="458674"/>
                <a:ext cx="393459" cy="184058"/>
              </a:xfrm>
              <a:prstGeom prst="rect">
                <a:avLst/>
              </a:prstGeom>
              <a:solidFill>
                <a:srgbClr val="F8F8F8"/>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18000" rIns="0" bIns="0" numCol="1" spcCol="0" rtlCol="0" fromWordArt="0" anchor="t" anchorCtr="0" forceAA="0" compatLnSpc="1">
                <a:prstTxWarp prst="textNoShape">
                  <a:avLst/>
                </a:prstTxWarp>
                <a:noAutofit/>
              </a:bodyPr>
              <a:lstStyle/>
              <a:p>
                <a:pPr algn="ctr"/>
                <a:r>
                  <a:rPr lang="nl-NL" sz="675" b="1" noProof="0" dirty="0">
                    <a:solidFill>
                      <a:srgbClr val="211F26"/>
                    </a:solidFill>
                    <a:latin typeface="Calibri" panose="020F0502020204030204" pitchFamily="34" charset="0"/>
                    <a:cs typeface="Calibri" panose="020F0502020204030204" pitchFamily="34" charset="0"/>
                  </a:rPr>
                  <a:t>Start</a:t>
                </a:r>
              </a:p>
            </p:txBody>
          </p:sp>
          <p:sp>
            <p:nvSpPr>
              <p:cNvPr id="42" name="Rechthoek 41">
                <a:extLst>
                  <a:ext uri="{FF2B5EF4-FFF2-40B4-BE49-F238E27FC236}">
                    <a16:creationId xmlns:a16="http://schemas.microsoft.com/office/drawing/2014/main" id="{5768FDDE-B64E-42CD-86DE-E297128EF2AB}"/>
                  </a:ext>
                </a:extLst>
              </p:cNvPr>
              <p:cNvSpPr/>
              <p:nvPr userDrawn="1"/>
            </p:nvSpPr>
            <p:spPr>
              <a:xfrm>
                <a:off x="-3599184" y="621345"/>
                <a:ext cx="383782" cy="27171"/>
              </a:xfrm>
              <a:prstGeom prst="rect">
                <a:avLst/>
              </a:prstGeom>
              <a:solidFill>
                <a:srgbClr val="B7462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nvGrpSpPr>
              <p:cNvPr id="43" name="Groep 42">
                <a:extLst>
                  <a:ext uri="{FF2B5EF4-FFF2-40B4-BE49-F238E27FC236}">
                    <a16:creationId xmlns:a16="http://schemas.microsoft.com/office/drawing/2014/main" id="{979D853F-72E7-41E8-B50F-DACB10B2BB38}"/>
                  </a:ext>
                </a:extLst>
              </p:cNvPr>
              <p:cNvGrpSpPr/>
              <p:nvPr userDrawn="1"/>
            </p:nvGrpSpPr>
            <p:grpSpPr>
              <a:xfrm>
                <a:off x="-3386247" y="830871"/>
                <a:ext cx="139423" cy="109566"/>
                <a:chOff x="-2866744" y="827071"/>
                <a:chExt cx="168701" cy="132575"/>
              </a:xfrm>
            </p:grpSpPr>
            <p:grpSp>
              <p:nvGrpSpPr>
                <p:cNvPr id="74" name="Groep 73">
                  <a:extLst>
                    <a:ext uri="{FF2B5EF4-FFF2-40B4-BE49-F238E27FC236}">
                      <a16:creationId xmlns:a16="http://schemas.microsoft.com/office/drawing/2014/main" id="{B8E937E3-0536-4735-B70D-C2349B165914}"/>
                    </a:ext>
                  </a:extLst>
                </p:cNvPr>
                <p:cNvGrpSpPr/>
                <p:nvPr userDrawn="1"/>
              </p:nvGrpSpPr>
              <p:grpSpPr>
                <a:xfrm>
                  <a:off x="-2866744" y="827071"/>
                  <a:ext cx="168701" cy="132575"/>
                  <a:chOff x="-2866744" y="827071"/>
                  <a:chExt cx="168701" cy="132575"/>
                </a:xfrm>
              </p:grpSpPr>
              <p:cxnSp>
                <p:nvCxnSpPr>
                  <p:cNvPr id="76" name="Rechte verbindingslijn 75">
                    <a:extLst>
                      <a:ext uri="{FF2B5EF4-FFF2-40B4-BE49-F238E27FC236}">
                        <a16:creationId xmlns:a16="http://schemas.microsoft.com/office/drawing/2014/main" id="{D8C5280C-DFB9-4BBF-832B-A1853C76C84B}"/>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77" name="Rechte verbindingslijn 76">
                    <a:extLst>
                      <a:ext uri="{FF2B5EF4-FFF2-40B4-BE49-F238E27FC236}">
                        <a16:creationId xmlns:a16="http://schemas.microsoft.com/office/drawing/2014/main" id="{86D1ECF7-65A9-4CA2-9BEE-1AF44EDB0D85}"/>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78" name="Rechte verbindingslijn 77">
                    <a:extLst>
                      <a:ext uri="{FF2B5EF4-FFF2-40B4-BE49-F238E27FC236}">
                        <a16:creationId xmlns:a16="http://schemas.microsoft.com/office/drawing/2014/main" id="{FCA66897-33B2-498E-A8BC-7955DC6D3149}"/>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79" name="Rechte verbindingslijn 78">
                    <a:extLst>
                      <a:ext uri="{FF2B5EF4-FFF2-40B4-BE49-F238E27FC236}">
                        <a16:creationId xmlns:a16="http://schemas.microsoft.com/office/drawing/2014/main" id="{D2A5B9C5-6B68-4487-9E0B-1606CF8DCDFD}"/>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80" name="Rechte verbindingslijn 79">
                    <a:extLst>
                      <a:ext uri="{FF2B5EF4-FFF2-40B4-BE49-F238E27FC236}">
                        <a16:creationId xmlns:a16="http://schemas.microsoft.com/office/drawing/2014/main" id="{15C79B62-47F3-44A5-B9BB-7DB91EF39305}"/>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75" name="Pijl: rechts 74">
                  <a:extLst>
                    <a:ext uri="{FF2B5EF4-FFF2-40B4-BE49-F238E27FC236}">
                      <a16:creationId xmlns:a16="http://schemas.microsoft.com/office/drawing/2014/main" id="{EC7DC958-3379-4965-B12B-358536F2C5AB}"/>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nvGrpSpPr>
              <p:cNvPr id="44" name="Groep 43">
                <a:extLst>
                  <a:ext uri="{FF2B5EF4-FFF2-40B4-BE49-F238E27FC236}">
                    <a16:creationId xmlns:a16="http://schemas.microsoft.com/office/drawing/2014/main" id="{750CB2D7-6830-4FDE-9D38-C8C7053E3F72}"/>
                  </a:ext>
                </a:extLst>
              </p:cNvPr>
              <p:cNvGrpSpPr/>
              <p:nvPr userDrawn="1"/>
            </p:nvGrpSpPr>
            <p:grpSpPr>
              <a:xfrm>
                <a:off x="-3605171" y="830871"/>
                <a:ext cx="139423" cy="109566"/>
                <a:chOff x="-2866744" y="518074"/>
                <a:chExt cx="168701" cy="132575"/>
              </a:xfrm>
            </p:grpSpPr>
            <p:grpSp>
              <p:nvGrpSpPr>
                <p:cNvPr id="67" name="Groep 66">
                  <a:extLst>
                    <a:ext uri="{FF2B5EF4-FFF2-40B4-BE49-F238E27FC236}">
                      <a16:creationId xmlns:a16="http://schemas.microsoft.com/office/drawing/2014/main" id="{3DCFE30A-082B-443B-AB81-C78EBDFAD0D3}"/>
                    </a:ext>
                  </a:extLst>
                </p:cNvPr>
                <p:cNvGrpSpPr/>
                <p:nvPr userDrawn="1"/>
              </p:nvGrpSpPr>
              <p:grpSpPr>
                <a:xfrm>
                  <a:off x="-2866744" y="518074"/>
                  <a:ext cx="168701" cy="132575"/>
                  <a:chOff x="-2866744" y="518074"/>
                  <a:chExt cx="168701" cy="132575"/>
                </a:xfrm>
              </p:grpSpPr>
              <p:cxnSp>
                <p:nvCxnSpPr>
                  <p:cNvPr id="69" name="Rechte verbindingslijn 68">
                    <a:extLst>
                      <a:ext uri="{FF2B5EF4-FFF2-40B4-BE49-F238E27FC236}">
                        <a16:creationId xmlns:a16="http://schemas.microsoft.com/office/drawing/2014/main" id="{4DB07196-9933-4B32-BF5E-2416F4738AE1}"/>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70" name="Rechte verbindingslijn 69">
                    <a:extLst>
                      <a:ext uri="{FF2B5EF4-FFF2-40B4-BE49-F238E27FC236}">
                        <a16:creationId xmlns:a16="http://schemas.microsoft.com/office/drawing/2014/main" id="{A3576F07-AE86-4B18-B919-D20365BC0736}"/>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71" name="Rechte verbindingslijn 70">
                    <a:extLst>
                      <a:ext uri="{FF2B5EF4-FFF2-40B4-BE49-F238E27FC236}">
                        <a16:creationId xmlns:a16="http://schemas.microsoft.com/office/drawing/2014/main" id="{7942CE50-7BA8-41EE-ABDD-8117093147C6}"/>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72" name="Rechte verbindingslijn 71">
                    <a:extLst>
                      <a:ext uri="{FF2B5EF4-FFF2-40B4-BE49-F238E27FC236}">
                        <a16:creationId xmlns:a16="http://schemas.microsoft.com/office/drawing/2014/main" id="{86409610-4FF9-4150-B211-7160EBAB3978}"/>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73" name="Rechte verbindingslijn 72">
                    <a:extLst>
                      <a:ext uri="{FF2B5EF4-FFF2-40B4-BE49-F238E27FC236}">
                        <a16:creationId xmlns:a16="http://schemas.microsoft.com/office/drawing/2014/main" id="{F16DDC05-6CA4-4871-BE01-12E2019C7269}"/>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68" name="Pijl: rechts 67">
                  <a:extLst>
                    <a:ext uri="{FF2B5EF4-FFF2-40B4-BE49-F238E27FC236}">
                      <a16:creationId xmlns:a16="http://schemas.microsoft.com/office/drawing/2014/main" id="{E9B3BBD2-80F3-426A-BC14-72A9E0EAF64A}"/>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cxnSp>
            <p:nvCxnSpPr>
              <p:cNvPr id="45" name="Rechte verbindingslijn 44">
                <a:extLst>
                  <a:ext uri="{FF2B5EF4-FFF2-40B4-BE49-F238E27FC236}">
                    <a16:creationId xmlns:a16="http://schemas.microsoft.com/office/drawing/2014/main" id="{3C0534D9-123B-4298-82F0-B9B39931DCD7}"/>
                  </a:ext>
                </a:extLst>
              </p:cNvPr>
              <p:cNvCxnSpPr>
                <a:cxnSpLocks/>
              </p:cNvCxnSpPr>
              <p:nvPr userDrawn="1"/>
            </p:nvCxnSpPr>
            <p:spPr>
              <a:xfrm flipV="1">
                <a:off x="-3459956" y="588169"/>
                <a:ext cx="547687" cy="219076"/>
              </a:xfrm>
              <a:prstGeom prst="line">
                <a:avLst/>
              </a:prstGeom>
              <a:noFill/>
              <a:ln w="19050" cap="rnd" cmpd="sng" algn="ctr">
                <a:solidFill>
                  <a:schemeClr val="accent2"/>
                </a:solidFill>
                <a:prstDash val="solid"/>
                <a:headEnd type="oval"/>
              </a:ln>
              <a:effectLst/>
            </p:spPr>
          </p:cxnSp>
          <p:cxnSp>
            <p:nvCxnSpPr>
              <p:cNvPr id="46" name="Rechte verbindingslijn 45">
                <a:extLst>
                  <a:ext uri="{FF2B5EF4-FFF2-40B4-BE49-F238E27FC236}">
                    <a16:creationId xmlns:a16="http://schemas.microsoft.com/office/drawing/2014/main" id="{047F6347-9FA6-4CA3-9546-3421D40ABFAC}"/>
                  </a:ext>
                </a:extLst>
              </p:cNvPr>
              <p:cNvCxnSpPr>
                <a:cxnSpLocks/>
              </p:cNvCxnSpPr>
              <p:nvPr userDrawn="1"/>
            </p:nvCxnSpPr>
            <p:spPr>
              <a:xfrm>
                <a:off x="-3224213" y="828675"/>
                <a:ext cx="319088" cy="0"/>
              </a:xfrm>
              <a:prstGeom prst="line">
                <a:avLst/>
              </a:prstGeom>
              <a:noFill/>
              <a:ln w="19050" cap="rnd" cmpd="sng" algn="ctr">
                <a:solidFill>
                  <a:schemeClr val="accent2"/>
                </a:solidFill>
                <a:prstDash val="solid"/>
                <a:headEnd type="oval"/>
              </a:ln>
              <a:effectLst/>
            </p:spPr>
          </p:cxnSp>
          <p:sp>
            <p:nvSpPr>
              <p:cNvPr id="47" name="Rechthoek 46">
                <a:extLst>
                  <a:ext uri="{FF2B5EF4-FFF2-40B4-BE49-F238E27FC236}">
                    <a16:creationId xmlns:a16="http://schemas.microsoft.com/office/drawing/2014/main" id="{F4DCF116-AA6A-4CFA-8BF1-A8FDDE14174F}"/>
                  </a:ext>
                </a:extLst>
              </p:cNvPr>
              <p:cNvSpPr/>
              <p:nvPr userDrawn="1"/>
            </p:nvSpPr>
            <p:spPr>
              <a:xfrm>
                <a:off x="-2559903" y="512179"/>
                <a:ext cx="2189042" cy="151083"/>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Tekstniveau omhoog</a:t>
                </a:r>
              </a:p>
            </p:txBody>
          </p:sp>
          <p:sp>
            <p:nvSpPr>
              <p:cNvPr id="48" name="Rechthoek 47">
                <a:extLst>
                  <a:ext uri="{FF2B5EF4-FFF2-40B4-BE49-F238E27FC236}">
                    <a16:creationId xmlns:a16="http://schemas.microsoft.com/office/drawing/2014/main" id="{716BDFE4-BD02-4C59-B07A-FA3E43768671}"/>
                  </a:ext>
                </a:extLst>
              </p:cNvPr>
              <p:cNvSpPr/>
              <p:nvPr userDrawn="1"/>
            </p:nvSpPr>
            <p:spPr>
              <a:xfrm>
                <a:off x="-2559903" y="819562"/>
                <a:ext cx="2189043" cy="142202"/>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Tekstniveau omlaag</a:t>
                </a:r>
              </a:p>
            </p:txBody>
          </p:sp>
          <p:grpSp>
            <p:nvGrpSpPr>
              <p:cNvPr id="49" name="Groep 48">
                <a:extLst>
                  <a:ext uri="{FF2B5EF4-FFF2-40B4-BE49-F238E27FC236}">
                    <a16:creationId xmlns:a16="http://schemas.microsoft.com/office/drawing/2014/main" id="{BE5D1E6D-F40B-4B5D-BC29-EA269A229171}"/>
                  </a:ext>
                </a:extLst>
              </p:cNvPr>
              <p:cNvGrpSpPr/>
              <p:nvPr userDrawn="1"/>
            </p:nvGrpSpPr>
            <p:grpSpPr>
              <a:xfrm>
                <a:off x="-2916763" y="769168"/>
                <a:ext cx="268738" cy="248381"/>
                <a:chOff x="-2916763" y="769168"/>
                <a:chExt cx="268738" cy="248381"/>
              </a:xfrm>
            </p:grpSpPr>
            <p:sp>
              <p:nvSpPr>
                <p:cNvPr id="59" name="Rechthoek 58">
                  <a:extLst>
                    <a:ext uri="{FF2B5EF4-FFF2-40B4-BE49-F238E27FC236}">
                      <a16:creationId xmlns:a16="http://schemas.microsoft.com/office/drawing/2014/main" id="{2483CB31-FB01-4A21-BF6A-7C65F6BD1693}"/>
                    </a:ext>
                  </a:extLst>
                </p:cNvPr>
                <p:cNvSpPr/>
                <p:nvPr userDrawn="1"/>
              </p:nvSpPr>
              <p:spPr>
                <a:xfrm>
                  <a:off x="-2916763" y="769168"/>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dirty="0">
                    <a:solidFill>
                      <a:srgbClr val="211F26"/>
                    </a:solidFill>
                    <a:latin typeface="Calibri" panose="020F0502020204030204" pitchFamily="34" charset="0"/>
                    <a:cs typeface="Calibri" panose="020F0502020204030204" pitchFamily="34" charset="0"/>
                  </a:endParaRPr>
                </a:p>
              </p:txBody>
            </p:sp>
            <p:grpSp>
              <p:nvGrpSpPr>
                <p:cNvPr id="60" name="Groep 59">
                  <a:extLst>
                    <a:ext uri="{FF2B5EF4-FFF2-40B4-BE49-F238E27FC236}">
                      <a16:creationId xmlns:a16="http://schemas.microsoft.com/office/drawing/2014/main" id="{ADC4F898-F0AD-484C-8893-816C9010124B}"/>
                    </a:ext>
                  </a:extLst>
                </p:cNvPr>
                <p:cNvGrpSpPr/>
                <p:nvPr userDrawn="1"/>
              </p:nvGrpSpPr>
              <p:grpSpPr>
                <a:xfrm>
                  <a:off x="-2866744" y="827071"/>
                  <a:ext cx="168701" cy="132575"/>
                  <a:chOff x="-2866744" y="827071"/>
                  <a:chExt cx="168701" cy="132575"/>
                </a:xfrm>
              </p:grpSpPr>
              <p:cxnSp>
                <p:nvCxnSpPr>
                  <p:cNvPr id="62" name="Rechte verbindingslijn 61">
                    <a:extLst>
                      <a:ext uri="{FF2B5EF4-FFF2-40B4-BE49-F238E27FC236}">
                        <a16:creationId xmlns:a16="http://schemas.microsoft.com/office/drawing/2014/main" id="{04C0A6B5-45AB-4870-B7F9-D02F34165FC1}"/>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63" name="Rechte verbindingslijn 62">
                    <a:extLst>
                      <a:ext uri="{FF2B5EF4-FFF2-40B4-BE49-F238E27FC236}">
                        <a16:creationId xmlns:a16="http://schemas.microsoft.com/office/drawing/2014/main" id="{A18A9B84-9B7B-4A08-BBFE-BB6294C891DA}"/>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64" name="Rechte verbindingslijn 63">
                    <a:extLst>
                      <a:ext uri="{FF2B5EF4-FFF2-40B4-BE49-F238E27FC236}">
                        <a16:creationId xmlns:a16="http://schemas.microsoft.com/office/drawing/2014/main" id="{5051AB24-4E66-400C-9FA2-EC62FB3FA010}"/>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65" name="Rechte verbindingslijn 64">
                    <a:extLst>
                      <a:ext uri="{FF2B5EF4-FFF2-40B4-BE49-F238E27FC236}">
                        <a16:creationId xmlns:a16="http://schemas.microsoft.com/office/drawing/2014/main" id="{9125F9A5-ACE9-4C9A-ADB0-B40E7462B854}"/>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66" name="Rechte verbindingslijn 65">
                    <a:extLst>
                      <a:ext uri="{FF2B5EF4-FFF2-40B4-BE49-F238E27FC236}">
                        <a16:creationId xmlns:a16="http://schemas.microsoft.com/office/drawing/2014/main" id="{F3237ACB-CAFC-4410-901D-299E570F89BF}"/>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61" name="Pijl: rechts 60">
                  <a:extLst>
                    <a:ext uri="{FF2B5EF4-FFF2-40B4-BE49-F238E27FC236}">
                      <a16:creationId xmlns:a16="http://schemas.microsoft.com/office/drawing/2014/main" id="{3BBBEEAC-DBAC-4FCA-AECD-AEC0325E3CDE}"/>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nvGrpSpPr>
              <p:cNvPr id="50" name="Groep 49">
                <a:extLst>
                  <a:ext uri="{FF2B5EF4-FFF2-40B4-BE49-F238E27FC236}">
                    <a16:creationId xmlns:a16="http://schemas.microsoft.com/office/drawing/2014/main" id="{6BE221B8-7B36-4706-B4F1-B17250464A90}"/>
                  </a:ext>
                </a:extLst>
              </p:cNvPr>
              <p:cNvGrpSpPr/>
              <p:nvPr userDrawn="1"/>
            </p:nvGrpSpPr>
            <p:grpSpPr>
              <a:xfrm>
                <a:off x="-2916763" y="460171"/>
                <a:ext cx="268738" cy="248381"/>
                <a:chOff x="-2916763" y="460171"/>
                <a:chExt cx="268738" cy="248381"/>
              </a:xfrm>
            </p:grpSpPr>
            <p:sp>
              <p:nvSpPr>
                <p:cNvPr id="51" name="Rechthoek 50">
                  <a:extLst>
                    <a:ext uri="{FF2B5EF4-FFF2-40B4-BE49-F238E27FC236}">
                      <a16:creationId xmlns:a16="http://schemas.microsoft.com/office/drawing/2014/main" id="{0FC5063B-F178-457D-8D61-04AC9ECA220C}"/>
                    </a:ext>
                  </a:extLst>
                </p:cNvPr>
                <p:cNvSpPr/>
                <p:nvPr userDrawn="1"/>
              </p:nvSpPr>
              <p:spPr>
                <a:xfrm>
                  <a:off x="-2916763" y="460171"/>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dirty="0">
                    <a:solidFill>
                      <a:srgbClr val="211F26"/>
                    </a:solidFill>
                    <a:latin typeface="Calibri" panose="020F0502020204030204" pitchFamily="34" charset="0"/>
                    <a:cs typeface="Calibri" panose="020F0502020204030204" pitchFamily="34" charset="0"/>
                  </a:endParaRPr>
                </a:p>
              </p:txBody>
            </p:sp>
            <p:grpSp>
              <p:nvGrpSpPr>
                <p:cNvPr id="52" name="Groep 51">
                  <a:extLst>
                    <a:ext uri="{FF2B5EF4-FFF2-40B4-BE49-F238E27FC236}">
                      <a16:creationId xmlns:a16="http://schemas.microsoft.com/office/drawing/2014/main" id="{829EBA37-8026-4E0F-AD98-B7449F3BD7DA}"/>
                    </a:ext>
                  </a:extLst>
                </p:cNvPr>
                <p:cNvGrpSpPr/>
                <p:nvPr userDrawn="1"/>
              </p:nvGrpSpPr>
              <p:grpSpPr>
                <a:xfrm>
                  <a:off x="-2866744" y="518074"/>
                  <a:ext cx="168701" cy="132575"/>
                  <a:chOff x="-2866744" y="518074"/>
                  <a:chExt cx="168701" cy="132575"/>
                </a:xfrm>
              </p:grpSpPr>
              <p:cxnSp>
                <p:nvCxnSpPr>
                  <p:cNvPr id="54" name="Rechte verbindingslijn 53">
                    <a:extLst>
                      <a:ext uri="{FF2B5EF4-FFF2-40B4-BE49-F238E27FC236}">
                        <a16:creationId xmlns:a16="http://schemas.microsoft.com/office/drawing/2014/main" id="{9DC1FF12-8C6E-4129-981C-47F4E42D0707}"/>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55" name="Rechte verbindingslijn 54">
                    <a:extLst>
                      <a:ext uri="{FF2B5EF4-FFF2-40B4-BE49-F238E27FC236}">
                        <a16:creationId xmlns:a16="http://schemas.microsoft.com/office/drawing/2014/main" id="{EB77BB6D-BCC7-4772-BCA4-21AEE610F9C3}"/>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56" name="Rechte verbindingslijn 55">
                    <a:extLst>
                      <a:ext uri="{FF2B5EF4-FFF2-40B4-BE49-F238E27FC236}">
                        <a16:creationId xmlns:a16="http://schemas.microsoft.com/office/drawing/2014/main" id="{0EF0A520-C793-49F6-8763-3019E2F86C46}"/>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57" name="Rechte verbindingslijn 56">
                    <a:extLst>
                      <a:ext uri="{FF2B5EF4-FFF2-40B4-BE49-F238E27FC236}">
                        <a16:creationId xmlns:a16="http://schemas.microsoft.com/office/drawing/2014/main" id="{AFE5B98E-5E7E-41CE-9C83-AF3E440D3264}"/>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58" name="Rechte verbindingslijn 57">
                    <a:extLst>
                      <a:ext uri="{FF2B5EF4-FFF2-40B4-BE49-F238E27FC236}">
                        <a16:creationId xmlns:a16="http://schemas.microsoft.com/office/drawing/2014/main" id="{392CD823-4FC7-454E-9F18-8827FAC433D4}"/>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53" name="Pijl: rechts 52">
                  <a:extLst>
                    <a:ext uri="{FF2B5EF4-FFF2-40B4-BE49-F238E27FC236}">
                      <a16:creationId xmlns:a16="http://schemas.microsoft.com/office/drawing/2014/main" id="{B50C01AA-7621-4E5E-AE18-CA25EE80E845}"/>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grpSp>
          <p:nvGrpSpPr>
            <p:cNvPr id="35" name="Groep 34">
              <a:extLst>
                <a:ext uri="{FF2B5EF4-FFF2-40B4-BE49-F238E27FC236}">
                  <a16:creationId xmlns:a16="http://schemas.microsoft.com/office/drawing/2014/main" id="{FC1683DF-A1B4-4796-92A9-720128C2D51F}"/>
                </a:ext>
              </a:extLst>
            </p:cNvPr>
            <p:cNvGrpSpPr/>
            <p:nvPr userDrawn="1"/>
          </p:nvGrpSpPr>
          <p:grpSpPr>
            <a:xfrm>
              <a:off x="-938434" y="5326819"/>
              <a:ext cx="627798" cy="576693"/>
              <a:chOff x="-1753862" y="6112775"/>
              <a:chExt cx="759635" cy="697798"/>
            </a:xfrm>
          </p:grpSpPr>
          <p:grpSp>
            <p:nvGrpSpPr>
              <p:cNvPr id="36" name="Inspireren">
                <a:extLst>
                  <a:ext uri="{FF2B5EF4-FFF2-40B4-BE49-F238E27FC236}">
                    <a16:creationId xmlns:a16="http://schemas.microsoft.com/office/drawing/2014/main" id="{32002FAE-BEB6-464E-B8FF-37CB344CF8E7}"/>
                  </a:ext>
                </a:extLst>
              </p:cNvPr>
              <p:cNvGrpSpPr>
                <a:grpSpLocks noChangeAspect="1"/>
              </p:cNvGrpSpPr>
              <p:nvPr userDrawn="1"/>
            </p:nvGrpSpPr>
            <p:grpSpPr bwMode="auto">
              <a:xfrm>
                <a:off x="-1484858" y="6112775"/>
                <a:ext cx="205431" cy="293286"/>
                <a:chOff x="4768" y="2783"/>
                <a:chExt cx="788" cy="1125"/>
              </a:xfrm>
              <a:gradFill>
                <a:gsLst>
                  <a:gs pos="0">
                    <a:srgbClr val="9D9FA1"/>
                  </a:gs>
                  <a:gs pos="70000">
                    <a:srgbClr val="211F26"/>
                  </a:gs>
                </a:gsLst>
                <a:lin ang="2700000" scaled="0"/>
              </a:gradFill>
            </p:grpSpPr>
            <p:sp>
              <p:nvSpPr>
                <p:cNvPr id="38" name="Freeform 12">
                  <a:extLst>
                    <a:ext uri="{FF2B5EF4-FFF2-40B4-BE49-F238E27FC236}">
                      <a16:creationId xmlns:a16="http://schemas.microsoft.com/office/drawing/2014/main" id="{674373A6-7561-41E8-83C5-4CF50861A768}"/>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39" name="Freeform 13">
                  <a:extLst>
                    <a:ext uri="{FF2B5EF4-FFF2-40B4-BE49-F238E27FC236}">
                      <a16:creationId xmlns:a16="http://schemas.microsoft.com/office/drawing/2014/main" id="{5BB232DC-86CF-421C-AB9B-FF0147FA3131}"/>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40" name="Freeform 14">
                  <a:extLst>
                    <a:ext uri="{FF2B5EF4-FFF2-40B4-BE49-F238E27FC236}">
                      <a16:creationId xmlns:a16="http://schemas.microsoft.com/office/drawing/2014/main" id="{10F406B3-CF28-475A-B4B5-DF9B798318F4}"/>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grpSp>
          <p:sp>
            <p:nvSpPr>
              <p:cNvPr id="37" name="Tekstvak 36">
                <a:extLst>
                  <a:ext uri="{FF2B5EF4-FFF2-40B4-BE49-F238E27FC236}">
                    <a16:creationId xmlns:a16="http://schemas.microsoft.com/office/drawing/2014/main" id="{DB708FB0-9806-4BB8-8B2B-7E1AA726FF88}"/>
                  </a:ext>
                </a:extLst>
              </p:cNvPr>
              <p:cNvSpPr txBox="1"/>
              <p:nvPr userDrawn="1"/>
            </p:nvSpPr>
            <p:spPr>
              <a:xfrm>
                <a:off x="-1753862" y="6420664"/>
                <a:ext cx="759635" cy="389909"/>
              </a:xfrm>
              <a:prstGeom prst="rect">
                <a:avLst/>
              </a:prstGeom>
              <a:noFill/>
            </p:spPr>
            <p:txBody>
              <a:bodyPr wrap="square" lIns="0" tIns="0" rIns="0" bIns="0" rtlCol="0" anchor="ctr">
                <a:noAutofit/>
              </a:bodyPr>
              <a:lstStyle/>
              <a:p>
                <a:pPr marL="0" marR="0" lvl="0" indent="0" algn="ctr" defTabSz="685800" rtl="0"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sp>
        <p:nvSpPr>
          <p:cNvPr id="11" name="- INFO">
            <a:extLst>
              <a:ext uri="{FF2B5EF4-FFF2-40B4-BE49-F238E27FC236}">
                <a16:creationId xmlns:a16="http://schemas.microsoft.com/office/drawing/2014/main" id="{D5D548DA-264A-4D19-8A0A-B2288EC6661C}"/>
              </a:ext>
            </a:extLst>
          </p:cNvPr>
          <p:cNvSpPr txBox="1"/>
          <p:nvPr userDrawn="1"/>
        </p:nvSpPr>
        <p:spPr>
          <a:xfrm>
            <a:off x="0" y="-272667"/>
            <a:ext cx="9134475" cy="148842"/>
          </a:xfrm>
          <a:prstGeom prst="rect">
            <a:avLst/>
          </a:prstGeom>
          <a:noFill/>
        </p:spPr>
        <p:txBody>
          <a:bodyPr wrap="square" lIns="0" tIns="0" rIns="0" bIns="0" rtlCol="0" anchor="ctr" anchorCtr="0">
            <a:noAutofit/>
          </a:bodyPr>
          <a:lstStyle/>
          <a:p>
            <a:pPr algn="l"/>
            <a:r>
              <a:rPr lang="nl-NL" sz="1050" b="1" cap="all" spc="0" baseline="0">
                <a:solidFill>
                  <a:sysClr val="windowText" lastClr="000000"/>
                </a:solidFill>
                <a:latin typeface="+mn-lt"/>
                <a:cs typeface="Calibri" panose="020F0502020204030204" pitchFamily="34" charset="0"/>
              </a:rPr>
              <a:t>Tekst [donker groen]</a:t>
            </a:r>
            <a:endParaRPr lang="nl-NL" sz="1050" b="1" cap="all" spc="0" baseline="0" dirty="0">
              <a:solidFill>
                <a:sysClr val="windowText" lastClr="000000"/>
              </a:solidFill>
              <a:latin typeface="+mn-lt"/>
              <a:cs typeface="Calibri" panose="020F0502020204030204" pitchFamily="34" charset="0"/>
            </a:endParaRPr>
          </a:p>
        </p:txBody>
      </p:sp>
      <p:sp>
        <p:nvSpPr>
          <p:cNvPr id="8" name="titel">
            <a:extLst>
              <a:ext uri="{FF2B5EF4-FFF2-40B4-BE49-F238E27FC236}">
                <a16:creationId xmlns:a16="http://schemas.microsoft.com/office/drawing/2014/main" id="{4FCE8B7B-8D3B-466F-8956-5C1F4F50265C}"/>
              </a:ext>
            </a:extLst>
          </p:cNvPr>
          <p:cNvSpPr>
            <a:spLocks noGrp="1"/>
          </p:cNvSpPr>
          <p:nvPr>
            <p:ph type="title" hasCustomPrompt="1"/>
          </p:nvPr>
        </p:nvSpPr>
        <p:spPr/>
        <p:txBody>
          <a:bodyPr/>
          <a:lstStyle>
            <a:lvl1pPr>
              <a:defRPr>
                <a:solidFill>
                  <a:schemeClr val="bg1"/>
                </a:solidFill>
              </a:defRPr>
            </a:lvl1pPr>
          </a:lstStyle>
          <a:p>
            <a:r>
              <a:rPr lang="nl-NL"/>
              <a:t>Titel</a:t>
            </a:r>
            <a:br>
              <a:rPr lang="nl-NL"/>
            </a:br>
            <a:r>
              <a:rPr lang="nl-NL"/>
              <a:t>max. 2 regels</a:t>
            </a:r>
            <a:endParaRPr lang="nl-NL" dirty="0"/>
          </a:p>
        </p:txBody>
      </p:sp>
      <p:sp>
        <p:nvSpPr>
          <p:cNvPr id="10" name="tekst">
            <a:extLst>
              <a:ext uri="{FF2B5EF4-FFF2-40B4-BE49-F238E27FC236}">
                <a16:creationId xmlns:a16="http://schemas.microsoft.com/office/drawing/2014/main" id="{1666EADC-9024-4FF6-9D2D-3372EA71A6E1}"/>
              </a:ext>
            </a:extLst>
          </p:cNvPr>
          <p:cNvSpPr>
            <a:spLocks noGrp="1"/>
          </p:cNvSpPr>
          <p:nvPr>
            <p:ph type="body" sz="quarter" idx="13" hasCustomPrompt="1"/>
          </p:nvPr>
        </p:nvSpPr>
        <p:spPr>
          <a:xfrm>
            <a:off x="410767" y="1472804"/>
            <a:ext cx="8326040" cy="3258740"/>
          </a:xfrm>
        </p:spPr>
        <p:txBody>
          <a:bodyPr/>
          <a:lstStyle>
            <a:lvl1pPr>
              <a:buClr>
                <a:schemeClr val="bg1"/>
              </a:buClr>
              <a:defRPr>
                <a:solidFill>
                  <a:schemeClr val="bg1"/>
                </a:solidFill>
              </a:defRPr>
            </a:lvl1pPr>
            <a:lvl2pPr>
              <a:buClr>
                <a:schemeClr val="bg1"/>
              </a:buCl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nl-NL"/>
              <a:t>Bullet</a:t>
            </a:r>
          </a:p>
          <a:p>
            <a:pPr lvl="1"/>
            <a:r>
              <a:rPr lang="nl-NL"/>
              <a:t>Sub-bullet</a:t>
            </a:r>
          </a:p>
          <a:p>
            <a:pPr lvl="2"/>
            <a:r>
              <a:rPr lang="nl-NL"/>
              <a:t>Platte tekst</a:t>
            </a:r>
          </a:p>
          <a:p>
            <a:pPr lvl="2"/>
            <a:endParaRPr lang="nl-NL"/>
          </a:p>
          <a:p>
            <a:pPr lvl="3"/>
            <a:r>
              <a:rPr lang="nl-NL"/>
              <a:t>Titel / quote</a:t>
            </a:r>
          </a:p>
          <a:p>
            <a:pPr lvl="4"/>
            <a:r>
              <a:rPr lang="nl-NL"/>
              <a:t>Subtitel</a:t>
            </a:r>
          </a:p>
          <a:p>
            <a:pPr lvl="4"/>
            <a:endParaRPr lang="nl-NL"/>
          </a:p>
          <a:p>
            <a:pPr lvl="5"/>
            <a:r>
              <a:rPr lang="nl-NL"/>
              <a:t>Kop</a:t>
            </a:r>
          </a:p>
          <a:p>
            <a:pPr lvl="6"/>
            <a:r>
              <a:rPr lang="nl-NL"/>
              <a:t>Numerieke bullet</a:t>
            </a:r>
          </a:p>
          <a:p>
            <a:pPr lvl="7"/>
            <a:r>
              <a:rPr lang="nl-NL"/>
              <a:t>Alfabetische bullet</a:t>
            </a:r>
          </a:p>
          <a:p>
            <a:pPr lvl="7"/>
            <a:endParaRPr lang="nl-NL"/>
          </a:p>
          <a:p>
            <a:pPr lvl="8"/>
            <a:r>
              <a:rPr lang="nl-NL"/>
              <a:t>*Bronvermelding</a:t>
            </a:r>
          </a:p>
          <a:p>
            <a:pPr lvl="4"/>
            <a:endParaRPr lang="nl-NL" dirty="0"/>
          </a:p>
        </p:txBody>
      </p:sp>
      <p:sp>
        <p:nvSpPr>
          <p:cNvPr id="4" name="datum">
            <a:extLst>
              <a:ext uri="{FF2B5EF4-FFF2-40B4-BE49-F238E27FC236}">
                <a16:creationId xmlns:a16="http://schemas.microsoft.com/office/drawing/2014/main" id="{8E420A72-FB1A-45BF-AC4A-C2A67FDAE6C8}"/>
              </a:ext>
            </a:extLst>
          </p:cNvPr>
          <p:cNvSpPr>
            <a:spLocks noGrp="1"/>
          </p:cNvSpPr>
          <p:nvPr>
            <p:ph type="dt" sz="half" idx="10"/>
          </p:nvPr>
        </p:nvSpPr>
        <p:spPr/>
        <p:txBody>
          <a:bodyPr/>
          <a:lstStyle>
            <a:lvl1pPr>
              <a:defRPr>
                <a:solidFill>
                  <a:schemeClr val="bg1"/>
                </a:solidFill>
              </a:defRPr>
            </a:lvl1pPr>
          </a:lstStyle>
          <a:p>
            <a:fld id="{B003FABD-3768-41CE-A027-83002904881E}" type="datetime1">
              <a:rPr lang="nl-NL" smtClean="0"/>
              <a:t>15-4-2025</a:t>
            </a:fld>
            <a:endParaRPr lang="nl-NL" dirty="0"/>
          </a:p>
        </p:txBody>
      </p:sp>
      <p:sp>
        <p:nvSpPr>
          <p:cNvPr id="5" name="voettekst">
            <a:extLst>
              <a:ext uri="{FF2B5EF4-FFF2-40B4-BE49-F238E27FC236}">
                <a16:creationId xmlns:a16="http://schemas.microsoft.com/office/drawing/2014/main" id="{7B9B5AD8-20ED-43D8-A7A9-54D9AEF0A965}"/>
              </a:ext>
            </a:extLst>
          </p:cNvPr>
          <p:cNvSpPr>
            <a:spLocks noGrp="1"/>
          </p:cNvSpPr>
          <p:nvPr>
            <p:ph type="ftr" sz="quarter" idx="11"/>
          </p:nvPr>
        </p:nvSpPr>
        <p:spPr/>
        <p:txBody>
          <a:bodyPr/>
          <a:lstStyle>
            <a:lvl1pPr>
              <a:defRPr>
                <a:solidFill>
                  <a:schemeClr val="bg1"/>
                </a:solidFill>
              </a:defRPr>
            </a:lvl1pPr>
          </a:lstStyle>
          <a:p>
            <a:r>
              <a:rPr lang="nl-NL"/>
              <a:t>Erasmus University Rotterdam </a:t>
            </a:r>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p:ph type="sldNum" sz="quarter" idx="12"/>
          </p:nvPr>
        </p:nvSpPr>
        <p:spPr/>
        <p:txBody>
          <a:bodyPr/>
          <a:lstStyle>
            <a:lvl1pPr>
              <a:defRPr>
                <a:solidFill>
                  <a:schemeClr val="bg1"/>
                </a:solidFill>
              </a:defRPr>
            </a:lvl1pPr>
          </a:lstStyle>
          <a:p>
            <a:fld id="{361A1203-CA3D-4D48-AFA0-9D668419C1D5}" type="slidenum">
              <a:rPr lang="nl-NL" smtClean="0"/>
              <a:pPr/>
              <a:t>‹#›</a:t>
            </a:fld>
            <a:endParaRPr lang="nl-NL" dirty="0"/>
          </a:p>
        </p:txBody>
      </p:sp>
    </p:spTree>
    <p:extLst>
      <p:ext uri="{BB962C8B-B14F-4D97-AF65-F5344CB8AC3E}">
        <p14:creationId xmlns:p14="http://schemas.microsoft.com/office/powerpoint/2010/main" val="204830411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117.xml><?xml version="1.0" encoding="utf-8"?>
<p:sldLayout xmlns:a="http://schemas.openxmlformats.org/drawingml/2006/main" xmlns:r="http://schemas.openxmlformats.org/officeDocument/2006/relationships" xmlns:p="http://schemas.openxmlformats.org/presentationml/2006/main" preserve="1" userDrawn="1">
  <p:cSld name="Tekst + Beeld S - 2 kolommen">
    <p:spTree>
      <p:nvGrpSpPr>
        <p:cNvPr id="1" name=""/>
        <p:cNvGrpSpPr/>
        <p:nvPr/>
      </p:nvGrpSpPr>
      <p:grpSpPr>
        <a:xfrm>
          <a:off x="0" y="0"/>
          <a:ext cx="0" cy="0"/>
          <a:chOff x="0" y="0"/>
          <a:chExt cx="0" cy="0"/>
        </a:xfrm>
      </p:grpSpPr>
      <p:grpSp>
        <p:nvGrpSpPr>
          <p:cNvPr id="86" name="- INSTRUCTIES">
            <a:extLst>
              <a:ext uri="{FF2B5EF4-FFF2-40B4-BE49-F238E27FC236}">
                <a16:creationId xmlns:a16="http://schemas.microsoft.com/office/drawing/2014/main" id="{C9172FE5-A887-45E1-BCA2-E89113CD4A2C}"/>
              </a:ext>
            </a:extLst>
          </p:cNvPr>
          <p:cNvGrpSpPr/>
          <p:nvPr userDrawn="1"/>
        </p:nvGrpSpPr>
        <p:grpSpPr>
          <a:xfrm>
            <a:off x="9283196" y="0"/>
            <a:ext cx="2770040" cy="5016356"/>
            <a:chOff x="-3786165" y="-1"/>
            <a:chExt cx="3693386" cy="6688475"/>
          </a:xfrm>
        </p:grpSpPr>
        <p:sp>
          <p:nvSpPr>
            <p:cNvPr id="87" name="Rechthoek 86">
              <a:extLst>
                <a:ext uri="{FF2B5EF4-FFF2-40B4-BE49-F238E27FC236}">
                  <a16:creationId xmlns:a16="http://schemas.microsoft.com/office/drawing/2014/main" id="{FA6C3361-DAD4-4C99-A8DF-C7F8FC903F97}"/>
                </a:ext>
              </a:extLst>
            </p:cNvPr>
            <p:cNvSpPr/>
            <p:nvPr userDrawn="1"/>
          </p:nvSpPr>
          <p:spPr>
            <a:xfrm>
              <a:off x="-3786165" y="-1"/>
              <a:ext cx="3593091" cy="6034857"/>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450"/>
                </a:spcBef>
                <a:spcAft>
                  <a:spcPts val="450"/>
                </a:spcAft>
              </a:pPr>
              <a:r>
                <a:rPr lang="nl-NL" sz="1050" b="1" cap="all" baseline="0" noProof="0" dirty="0">
                  <a:solidFill>
                    <a:schemeClr val="accent1"/>
                  </a:solidFill>
                  <a:latin typeface="Calibri" panose="020F0502020204030204" pitchFamily="34" charset="0"/>
                  <a:cs typeface="Calibri" panose="020F0502020204030204" pitchFamily="34" charset="0"/>
                </a:rPr>
                <a:t>Afbeelding invoegen/opmaken</a:t>
              </a:r>
            </a:p>
          </p:txBody>
        </p:sp>
        <p:sp>
          <p:nvSpPr>
            <p:cNvPr id="88" name="Ovaal 87">
              <a:extLst>
                <a:ext uri="{FF2B5EF4-FFF2-40B4-BE49-F238E27FC236}">
                  <a16:creationId xmlns:a16="http://schemas.microsoft.com/office/drawing/2014/main" id="{9ED013B7-585F-4DDB-81CB-835755D7D411}"/>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89" name="Rechthoek 88">
              <a:extLst>
                <a:ext uri="{FF2B5EF4-FFF2-40B4-BE49-F238E27FC236}">
                  <a16:creationId xmlns:a16="http://schemas.microsoft.com/office/drawing/2014/main" id="{C84FC922-4F0D-48B1-B98B-9A04D562458C}"/>
                </a:ext>
              </a:extLst>
            </p:cNvPr>
            <p:cNvSpPr/>
            <p:nvPr userDrawn="1"/>
          </p:nvSpPr>
          <p:spPr>
            <a:xfrm>
              <a:off x="-3319415" y="465324"/>
              <a:ext cx="2962706" cy="668152"/>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Wanneer nodig, verwijder de bestaande afbeelding d.m.v. de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Selecteer het afbeeldingskader, ga naar de tab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‘Slidebuilder'</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'Afbeeldingen’</a:t>
              </a:r>
              <a:endPar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endParaRPr>
            </a:p>
          </p:txBody>
        </p:sp>
        <p:sp>
          <p:nvSpPr>
            <p:cNvPr id="90" name="Ovaal 89">
              <a:extLst>
                <a:ext uri="{FF2B5EF4-FFF2-40B4-BE49-F238E27FC236}">
                  <a16:creationId xmlns:a16="http://schemas.microsoft.com/office/drawing/2014/main" id="{2C8783DD-9C83-46D1-9ACE-0C62FA7B6659}"/>
                </a:ext>
              </a:extLst>
            </p:cNvPr>
            <p:cNvSpPr/>
            <p:nvPr userDrawn="1"/>
          </p:nvSpPr>
          <p:spPr>
            <a:xfrm>
              <a:off x="-3603587" y="2633935"/>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91" name="Rechthoek 90">
              <a:extLst>
                <a:ext uri="{FF2B5EF4-FFF2-40B4-BE49-F238E27FC236}">
                  <a16:creationId xmlns:a16="http://schemas.microsoft.com/office/drawing/2014/main" id="{DE03DD9B-4A60-4EA5-8326-4128C3E4CB3A}"/>
                </a:ext>
              </a:extLst>
            </p:cNvPr>
            <p:cNvSpPr/>
            <p:nvPr userDrawn="1"/>
          </p:nvSpPr>
          <p:spPr>
            <a:xfrm>
              <a:off x="-3319416" y="2633936"/>
              <a:ext cx="3126341" cy="462795"/>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Klik met de rechter muisknop op de miniatuurweergave van de dia aan de linkerkant van het scherm en kies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‘Dia herstellen’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92" name="Ovaal 91">
              <a:extLst>
                <a:ext uri="{FF2B5EF4-FFF2-40B4-BE49-F238E27FC236}">
                  <a16:creationId xmlns:a16="http://schemas.microsoft.com/office/drawing/2014/main" id="{7566DFF6-F7BF-48D5-9810-A4E2990B3197}"/>
                </a:ext>
              </a:extLst>
            </p:cNvPr>
            <p:cNvSpPr/>
            <p:nvPr userDrawn="1"/>
          </p:nvSpPr>
          <p:spPr>
            <a:xfrm>
              <a:off x="-3603587" y="4226365"/>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93" name="Rechthoek 92">
              <a:extLst>
                <a:ext uri="{FF2B5EF4-FFF2-40B4-BE49-F238E27FC236}">
                  <a16:creationId xmlns:a16="http://schemas.microsoft.com/office/drawing/2014/main" id="{C959DA77-0FA0-4A66-8C13-8E28B34384DB}"/>
                </a:ext>
              </a:extLst>
            </p:cNvPr>
            <p:cNvSpPr/>
            <p:nvPr userDrawn="1"/>
          </p:nvSpPr>
          <p:spPr>
            <a:xfrm>
              <a:off x="-3319416" y="4226366"/>
              <a:ext cx="3008779" cy="820954"/>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Om de afbeelding te schalen of bij te snijden, ga naar de tab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‘Hulpmiddelen voor afbeeldingen - Opmaak’</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‘Bijsnijden’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Schaal met de bolletjes de afbeelding en met de hoekjes het afbeeldingskader.</a:t>
              </a:r>
            </a:p>
          </p:txBody>
        </p:sp>
        <p:sp>
          <p:nvSpPr>
            <p:cNvPr id="94" name="Rechthoek 93">
              <a:extLst>
                <a:ext uri="{FF2B5EF4-FFF2-40B4-BE49-F238E27FC236}">
                  <a16:creationId xmlns:a16="http://schemas.microsoft.com/office/drawing/2014/main" id="{98341AD1-1250-4C35-A37C-E01B9E0F8CB1}"/>
                </a:ext>
              </a:extLst>
            </p:cNvPr>
            <p:cNvSpPr/>
            <p:nvPr userDrawn="1"/>
          </p:nvSpPr>
          <p:spPr>
            <a:xfrm>
              <a:off x="-3316836" y="3200265"/>
              <a:ext cx="1239216" cy="719917"/>
            </a:xfrm>
            <a:prstGeom prst="rect">
              <a:avLst/>
            </a:prstGeom>
            <a:pattFill prst="wdUpDiag">
              <a:fgClr>
                <a:srgbClr val="E0E0E0"/>
              </a:fgClr>
              <a:bgClr>
                <a:srgbClr val="ECECEC"/>
              </a:bgClr>
            </a:pattFill>
            <a:ln w="12700">
              <a:solidFill>
                <a:srgbClr val="D3D3D3"/>
              </a:solidFill>
              <a:prstDash val="solid"/>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72000" tIns="0" rIns="0" bIns="0" numCol="1" spcCol="0" rtlCol="0" fromWordArt="0" anchor="ctr" anchorCtr="0" forceAA="0" compatLnSpc="1">
              <a:prstTxWarp prst="textNoShape">
                <a:avLst/>
              </a:prstTxWarp>
              <a:noAutofit/>
            </a:bodyPr>
            <a:lstStyle/>
            <a:p>
              <a:pPr algn="l"/>
              <a:endParaRPr lang="nl-NL" sz="750" b="0" i="1" noProof="0" dirty="0">
                <a:solidFill>
                  <a:srgbClr val="211F26"/>
                </a:solidFill>
                <a:latin typeface="Calibri" panose="020F0502020204030204" pitchFamily="34" charset="0"/>
                <a:cs typeface="Calibri" panose="020F0502020204030204" pitchFamily="34" charset="0"/>
              </a:endParaRPr>
            </a:p>
          </p:txBody>
        </p:sp>
        <p:grpSp>
          <p:nvGrpSpPr>
            <p:cNvPr id="95" name="Groep 94">
              <a:extLst>
                <a:ext uri="{FF2B5EF4-FFF2-40B4-BE49-F238E27FC236}">
                  <a16:creationId xmlns:a16="http://schemas.microsoft.com/office/drawing/2014/main" id="{6316AB4D-36B4-410A-BE0C-4A3E2D9DF31E}"/>
                </a:ext>
              </a:extLst>
            </p:cNvPr>
            <p:cNvGrpSpPr/>
            <p:nvPr userDrawn="1"/>
          </p:nvGrpSpPr>
          <p:grpSpPr>
            <a:xfrm>
              <a:off x="-2485819" y="3479783"/>
              <a:ext cx="1222990" cy="563933"/>
              <a:chOff x="-2485819" y="3399207"/>
              <a:chExt cx="1222990" cy="563933"/>
            </a:xfrm>
          </p:grpSpPr>
          <p:sp>
            <p:nvSpPr>
              <p:cNvPr id="134" name="Rechthoek 133">
                <a:extLst>
                  <a:ext uri="{FF2B5EF4-FFF2-40B4-BE49-F238E27FC236}">
                    <a16:creationId xmlns:a16="http://schemas.microsoft.com/office/drawing/2014/main" id="{90B808A0-A3FF-4080-8170-A1E31F64FE20}"/>
                  </a:ext>
                </a:extLst>
              </p:cNvPr>
              <p:cNvSpPr/>
              <p:nvPr userDrawn="1"/>
            </p:nvSpPr>
            <p:spPr>
              <a:xfrm>
                <a:off x="-2485819" y="3399207"/>
                <a:ext cx="1176476" cy="504851"/>
              </a:xfrm>
              <a:prstGeom prst="rect">
                <a:avLst/>
              </a:prstGeom>
              <a:solidFill>
                <a:schemeClr val="bg1"/>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135" name="Rechthoek 134">
                <a:extLst>
                  <a:ext uri="{FF2B5EF4-FFF2-40B4-BE49-F238E27FC236}">
                    <a16:creationId xmlns:a16="http://schemas.microsoft.com/office/drawing/2014/main" id="{D884DC45-224B-4C2E-B506-6181A22F49BB}"/>
                  </a:ext>
                </a:extLst>
              </p:cNvPr>
              <p:cNvSpPr/>
              <p:nvPr userDrawn="1"/>
            </p:nvSpPr>
            <p:spPr>
              <a:xfrm>
                <a:off x="-2479584" y="3652838"/>
                <a:ext cx="1164007" cy="246701"/>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nvGrpSpPr>
              <p:cNvPr id="136" name="Groep 135">
                <a:extLst>
                  <a:ext uri="{FF2B5EF4-FFF2-40B4-BE49-F238E27FC236}">
                    <a16:creationId xmlns:a16="http://schemas.microsoft.com/office/drawing/2014/main" id="{ED11A6B6-A14B-447E-8B4B-AF1204977A0B}"/>
                  </a:ext>
                </a:extLst>
              </p:cNvPr>
              <p:cNvGrpSpPr/>
              <p:nvPr userDrawn="1"/>
            </p:nvGrpSpPr>
            <p:grpSpPr>
              <a:xfrm>
                <a:off x="-2403869" y="3460544"/>
                <a:ext cx="155951" cy="131922"/>
                <a:chOff x="12968836" y="3354170"/>
                <a:chExt cx="404806" cy="342433"/>
              </a:xfrm>
            </p:grpSpPr>
            <p:sp>
              <p:nvSpPr>
                <p:cNvPr id="149" name="Rechthoek: afgeronde hoeken 148">
                  <a:extLst>
                    <a:ext uri="{FF2B5EF4-FFF2-40B4-BE49-F238E27FC236}">
                      <a16:creationId xmlns:a16="http://schemas.microsoft.com/office/drawing/2014/main" id="{781320F9-4C53-44E9-ABDC-8AB6C2D0D095}"/>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150" name="Rechthoek 149">
                  <a:extLst>
                    <a:ext uri="{FF2B5EF4-FFF2-40B4-BE49-F238E27FC236}">
                      <a16:creationId xmlns:a16="http://schemas.microsoft.com/office/drawing/2014/main" id="{AE403212-18BB-43C6-9D7D-E00F52ECD692}"/>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151" name="Rechthoek 150">
                  <a:extLst>
                    <a:ext uri="{FF2B5EF4-FFF2-40B4-BE49-F238E27FC236}">
                      <a16:creationId xmlns:a16="http://schemas.microsoft.com/office/drawing/2014/main" id="{96C27219-63A1-4574-841D-DF068DCE4D34}"/>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152" name="Rechthoek 151">
                  <a:extLst>
                    <a:ext uri="{FF2B5EF4-FFF2-40B4-BE49-F238E27FC236}">
                      <a16:creationId xmlns:a16="http://schemas.microsoft.com/office/drawing/2014/main" id="{A50C0A94-1B06-4F98-81CB-0BC190ECD3CF}"/>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153" name="Rechthoek 152">
                  <a:extLst>
                    <a:ext uri="{FF2B5EF4-FFF2-40B4-BE49-F238E27FC236}">
                      <a16:creationId xmlns:a16="http://schemas.microsoft.com/office/drawing/2014/main" id="{634C73D5-183E-4E8C-93B9-15D01437016E}"/>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154" name="Rechthoek 153">
                  <a:extLst>
                    <a:ext uri="{FF2B5EF4-FFF2-40B4-BE49-F238E27FC236}">
                      <a16:creationId xmlns:a16="http://schemas.microsoft.com/office/drawing/2014/main" id="{93577090-D387-495C-B77E-D7A7C5B390A3}"/>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nvGrpSpPr>
              <p:cNvPr id="137" name="Groep 136">
                <a:extLst>
                  <a:ext uri="{FF2B5EF4-FFF2-40B4-BE49-F238E27FC236}">
                    <a16:creationId xmlns:a16="http://schemas.microsoft.com/office/drawing/2014/main" id="{EDC26E51-5822-42E5-8B7D-1B2FAFE040A7}"/>
                  </a:ext>
                </a:extLst>
              </p:cNvPr>
              <p:cNvGrpSpPr/>
              <p:nvPr userDrawn="1"/>
            </p:nvGrpSpPr>
            <p:grpSpPr>
              <a:xfrm>
                <a:off x="-2423424" y="3690208"/>
                <a:ext cx="166739" cy="218963"/>
                <a:chOff x="12940828" y="3950597"/>
                <a:chExt cx="432813" cy="568367"/>
              </a:xfrm>
            </p:grpSpPr>
            <p:grpSp>
              <p:nvGrpSpPr>
                <p:cNvPr id="141" name="Groep 140">
                  <a:extLst>
                    <a:ext uri="{FF2B5EF4-FFF2-40B4-BE49-F238E27FC236}">
                      <a16:creationId xmlns:a16="http://schemas.microsoft.com/office/drawing/2014/main" id="{8A7211ED-5D2B-495D-A867-AFE25706D8D3}"/>
                    </a:ext>
                  </a:extLst>
                </p:cNvPr>
                <p:cNvGrpSpPr/>
                <p:nvPr userDrawn="1"/>
              </p:nvGrpSpPr>
              <p:grpSpPr>
                <a:xfrm>
                  <a:off x="13000382" y="4006891"/>
                  <a:ext cx="373259" cy="315747"/>
                  <a:chOff x="12968836" y="3354170"/>
                  <a:chExt cx="404806" cy="342433"/>
                </a:xfrm>
              </p:grpSpPr>
              <p:sp>
                <p:nvSpPr>
                  <p:cNvPr id="143" name="Rechthoek: afgeronde hoeken 142">
                    <a:extLst>
                      <a:ext uri="{FF2B5EF4-FFF2-40B4-BE49-F238E27FC236}">
                        <a16:creationId xmlns:a16="http://schemas.microsoft.com/office/drawing/2014/main" id="{EF9B4CB8-A5AD-4B3B-B078-58D6B0526991}"/>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144" name="Rechthoek 143">
                    <a:extLst>
                      <a:ext uri="{FF2B5EF4-FFF2-40B4-BE49-F238E27FC236}">
                        <a16:creationId xmlns:a16="http://schemas.microsoft.com/office/drawing/2014/main" id="{0487E074-C521-4379-9E2B-747206D229F3}"/>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145" name="Rechthoek 144">
                    <a:extLst>
                      <a:ext uri="{FF2B5EF4-FFF2-40B4-BE49-F238E27FC236}">
                        <a16:creationId xmlns:a16="http://schemas.microsoft.com/office/drawing/2014/main" id="{A8664B34-0CD5-446D-AEFA-894231D8ACC9}"/>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146" name="Rechthoek 145">
                    <a:extLst>
                      <a:ext uri="{FF2B5EF4-FFF2-40B4-BE49-F238E27FC236}">
                        <a16:creationId xmlns:a16="http://schemas.microsoft.com/office/drawing/2014/main" id="{3EF94B15-C22A-49C6-A1DF-F791A693CBF6}"/>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147" name="Rechthoek 146">
                    <a:extLst>
                      <a:ext uri="{FF2B5EF4-FFF2-40B4-BE49-F238E27FC236}">
                        <a16:creationId xmlns:a16="http://schemas.microsoft.com/office/drawing/2014/main" id="{9F2944E7-A640-43C3-A306-AB00CC22F9C8}"/>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148" name="Rechthoek 147">
                    <a:extLst>
                      <a:ext uri="{FF2B5EF4-FFF2-40B4-BE49-F238E27FC236}">
                        <a16:creationId xmlns:a16="http://schemas.microsoft.com/office/drawing/2014/main" id="{5AD888AC-60A6-489B-B0B1-71C838B69BB8}"/>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sp>
              <p:nvSpPr>
                <p:cNvPr id="142" name="Boog 141">
                  <a:extLst>
                    <a:ext uri="{FF2B5EF4-FFF2-40B4-BE49-F238E27FC236}">
                      <a16:creationId xmlns:a16="http://schemas.microsoft.com/office/drawing/2014/main" id="{7F57E615-C1F1-420D-B206-55C9301D7A8D}"/>
                    </a:ext>
                  </a:extLst>
                </p:cNvPr>
                <p:cNvSpPr/>
                <p:nvPr userDrawn="1"/>
              </p:nvSpPr>
              <p:spPr>
                <a:xfrm rot="17637075">
                  <a:off x="12776155" y="4115270"/>
                  <a:ext cx="568367" cy="239021"/>
                </a:xfrm>
                <a:prstGeom prst="arc">
                  <a:avLst>
                    <a:gd name="adj1" fmla="val 15959368"/>
                    <a:gd name="adj2" fmla="val 1354623"/>
                  </a:avLst>
                </a:prstGeom>
                <a:noFill/>
                <a:ln w="19050" cap="flat" cmpd="sng" algn="ctr">
                  <a:solidFill>
                    <a:srgbClr val="4D82B8"/>
                  </a:solidFill>
                  <a:prstDash val="solid"/>
                  <a:headEnd type="arrow" w="med" len="sm"/>
                </a:ln>
                <a:effectLst/>
              </p:spPr>
              <p:txBody>
                <a:bodyPr rtlCol="0" anchor="ctr">
                  <a:noAutofit/>
                </a:bodyPr>
                <a:lstStyle/>
                <a:p>
                  <a:pPr algn="ctr"/>
                  <a:endParaRPr lang="nl-NL" sz="1800" noProof="0" dirty="0">
                    <a:solidFill>
                      <a:srgbClr val="211F26"/>
                    </a:solidFill>
                    <a:latin typeface="Calibri" panose="020F0502020204030204" pitchFamily="34" charset="0"/>
                    <a:cs typeface="Calibri" panose="020F0502020204030204" pitchFamily="34" charset="0"/>
                  </a:endParaRPr>
                </a:p>
              </p:txBody>
            </p:sp>
          </p:grpSp>
          <p:sp>
            <p:nvSpPr>
              <p:cNvPr id="138" name="Tekstvak 137">
                <a:extLst>
                  <a:ext uri="{FF2B5EF4-FFF2-40B4-BE49-F238E27FC236}">
                    <a16:creationId xmlns:a16="http://schemas.microsoft.com/office/drawing/2014/main" id="{E8C451C2-A3E5-4826-96F9-ABD8E12C0A35}"/>
                  </a:ext>
                </a:extLst>
              </p:cNvPr>
              <p:cNvSpPr txBox="1"/>
              <p:nvPr userDrawn="1"/>
            </p:nvSpPr>
            <p:spPr>
              <a:xfrm>
                <a:off x="-2245455" y="3460544"/>
                <a:ext cx="896116" cy="134709"/>
              </a:xfrm>
              <a:prstGeom prst="rect">
                <a:avLst/>
              </a:prstGeom>
              <a:noFill/>
            </p:spPr>
            <p:txBody>
              <a:bodyPr wrap="square" rtlCol="0" anchor="ctr">
                <a:noAutofit/>
              </a:bodyPr>
              <a:lstStyle/>
              <a:p>
                <a:pPr marL="0" algn="l" defTabSz="913134" rtl="0" eaLnBrk="1" latinLnBrk="0" hangingPunct="1">
                  <a:lnSpc>
                    <a:spcPct val="90000"/>
                  </a:lnSpc>
                  <a:spcBef>
                    <a:spcPts val="450"/>
                  </a:spcBef>
                  <a:spcAft>
                    <a:spcPts val="450"/>
                  </a:spcAft>
                </a:pPr>
                <a:r>
                  <a:rPr lang="nl-NL" sz="675" b="0" kern="1200" noProof="0" dirty="0">
                    <a:solidFill>
                      <a:srgbClr val="211F26"/>
                    </a:solidFill>
                    <a:latin typeface="Calibri" panose="020F0502020204030204" pitchFamily="34" charset="0"/>
                    <a:ea typeface="+mn-ea"/>
                    <a:cs typeface="Calibri" panose="020F0502020204030204" pitchFamily="34" charset="0"/>
                  </a:rPr>
                  <a:t>Indeling</a:t>
                </a:r>
              </a:p>
            </p:txBody>
          </p:sp>
          <p:sp>
            <p:nvSpPr>
              <p:cNvPr id="139" name="Tekstvak 138">
                <a:extLst>
                  <a:ext uri="{FF2B5EF4-FFF2-40B4-BE49-F238E27FC236}">
                    <a16:creationId xmlns:a16="http://schemas.microsoft.com/office/drawing/2014/main" id="{1D8BEFFA-7791-4261-A8EF-F9CC73D39437}"/>
                  </a:ext>
                </a:extLst>
              </p:cNvPr>
              <p:cNvSpPr txBox="1"/>
              <p:nvPr userDrawn="1"/>
            </p:nvSpPr>
            <p:spPr>
              <a:xfrm>
                <a:off x="-2258884" y="3712980"/>
                <a:ext cx="909545" cy="126416"/>
              </a:xfrm>
              <a:prstGeom prst="rect">
                <a:avLst/>
              </a:prstGeom>
              <a:noFill/>
            </p:spPr>
            <p:txBody>
              <a:bodyPr wrap="square" rtlCol="0" anchor="ctr">
                <a:noAutofit/>
              </a:bodyPr>
              <a:lstStyle/>
              <a:p>
                <a:pPr marL="0" algn="l" defTabSz="913134" rtl="0" eaLnBrk="1" latinLnBrk="0" hangingPunct="1">
                  <a:lnSpc>
                    <a:spcPct val="90000"/>
                  </a:lnSpc>
                  <a:spcBef>
                    <a:spcPts val="450"/>
                  </a:spcBef>
                  <a:spcAft>
                    <a:spcPts val="450"/>
                  </a:spcAft>
                </a:pPr>
                <a:r>
                  <a:rPr lang="nl-NL" sz="675" b="0" kern="1200" noProof="0" dirty="0">
                    <a:solidFill>
                      <a:srgbClr val="211F26"/>
                    </a:solidFill>
                    <a:latin typeface="Calibri" panose="020F0502020204030204" pitchFamily="34" charset="0"/>
                    <a:ea typeface="+mn-ea"/>
                    <a:cs typeface="Calibri" panose="020F0502020204030204" pitchFamily="34" charset="0"/>
                  </a:rPr>
                  <a:t>Dia Herstellen</a:t>
                </a:r>
              </a:p>
            </p:txBody>
          </p:sp>
          <p:sp>
            <p:nvSpPr>
              <p:cNvPr id="140" name="Vrije vorm: vorm 139">
                <a:extLst>
                  <a:ext uri="{FF2B5EF4-FFF2-40B4-BE49-F238E27FC236}">
                    <a16:creationId xmlns:a16="http://schemas.microsoft.com/office/drawing/2014/main" id="{5CF4A8F0-AC56-4DDA-8C52-3AB630ADA620}"/>
                  </a:ext>
                </a:extLst>
              </p:cNvPr>
              <p:cNvSpPr/>
              <p:nvPr userDrawn="1"/>
            </p:nvSpPr>
            <p:spPr>
              <a:xfrm>
                <a:off x="-1360391" y="3783140"/>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450"/>
                  </a:spcBef>
                  <a:spcAft>
                    <a:spcPts val="450"/>
                  </a:spcAft>
                </a:pPr>
                <a:endParaRPr lang="nl-NL" sz="1200" cap="all" baseline="0" noProof="0" dirty="0">
                  <a:latin typeface="Calibri" panose="020F0502020204030204" pitchFamily="34" charset="0"/>
                  <a:cs typeface="Calibri" panose="020F0502020204030204" pitchFamily="34" charset="0"/>
                </a:endParaRPr>
              </a:p>
            </p:txBody>
          </p:sp>
        </p:grpSp>
        <p:grpSp>
          <p:nvGrpSpPr>
            <p:cNvPr id="96" name="Groep 95">
              <a:extLst>
                <a:ext uri="{FF2B5EF4-FFF2-40B4-BE49-F238E27FC236}">
                  <a16:creationId xmlns:a16="http://schemas.microsoft.com/office/drawing/2014/main" id="{D2436176-8BFD-4D90-BAD0-4F2FB9F7EB37}"/>
                </a:ext>
              </a:extLst>
            </p:cNvPr>
            <p:cNvGrpSpPr/>
            <p:nvPr userDrawn="1"/>
          </p:nvGrpSpPr>
          <p:grpSpPr>
            <a:xfrm>
              <a:off x="-3786165" y="5728778"/>
              <a:ext cx="3693386" cy="959696"/>
              <a:chOff x="-3786437" y="6163468"/>
              <a:chExt cx="3693386" cy="959696"/>
            </a:xfrm>
          </p:grpSpPr>
          <p:sp>
            <p:nvSpPr>
              <p:cNvPr id="124" name="Rechthoek 123">
                <a:extLst>
                  <a:ext uri="{FF2B5EF4-FFF2-40B4-BE49-F238E27FC236}">
                    <a16:creationId xmlns:a16="http://schemas.microsoft.com/office/drawing/2014/main" id="{0592E427-FE47-49BD-8558-8622B74F0FC5}"/>
                  </a:ext>
                </a:extLst>
              </p:cNvPr>
              <p:cNvSpPr/>
              <p:nvPr userDrawn="1"/>
            </p:nvSpPr>
            <p:spPr>
              <a:xfrm>
                <a:off x="-3786437" y="6295164"/>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900" b="1" cap="all" baseline="0" noProof="0" dirty="0">
                    <a:solidFill>
                      <a:srgbClr val="211F26"/>
                    </a:solidFill>
                    <a:latin typeface="Calibri" panose="020F0502020204030204" pitchFamily="34" charset="0"/>
                    <a:cs typeface="Calibri" panose="020F0502020204030204" pitchFamily="34" charset="0"/>
                  </a:rPr>
                  <a:t>MEER WETEN?</a:t>
                </a:r>
                <a:br>
                  <a:rPr lang="nl-NL" sz="900" b="1" cap="all" baseline="0" noProof="0" dirty="0">
                    <a:solidFill>
                      <a:srgbClr val="211F26"/>
                    </a:solidFill>
                    <a:latin typeface="Calibri" panose="020F0502020204030204" pitchFamily="34" charset="0"/>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900" b="1" cap="all" baseline="0" noProof="0" dirty="0">
                    <a:solidFill>
                      <a:srgbClr val="211F26"/>
                    </a:solidFill>
                    <a:latin typeface="Calibri" panose="020F0502020204030204" pitchFamily="34" charset="0"/>
                    <a:cs typeface="Calibri" panose="020F0502020204030204" pitchFamily="34" charset="0"/>
                  </a:rPr>
                  <a:t> 'SLIDEBUILDER’ </a:t>
                </a:r>
                <a:r>
                  <a:rPr lang="nl-NL" sz="9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900" kern="1200" cap="none" baseline="0" noProof="0" dirty="0">
                    <a:solidFill>
                      <a:srgbClr val="211F26"/>
                    </a:solidFill>
                    <a:latin typeface="Calibri" panose="020F0502020204030204" pitchFamily="34" charset="0"/>
                    <a:ea typeface="+mn-ea"/>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9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125" name="ICOON_info">
                <a:extLst>
                  <a:ext uri="{FF2B5EF4-FFF2-40B4-BE49-F238E27FC236}">
                    <a16:creationId xmlns:a16="http://schemas.microsoft.com/office/drawing/2014/main" id="{ECDCA7A0-69DB-4016-9A2D-2FA67E30288B}"/>
                  </a:ext>
                </a:extLst>
              </p:cNvPr>
              <p:cNvGrpSpPr/>
              <p:nvPr userDrawn="1"/>
            </p:nvGrpSpPr>
            <p:grpSpPr>
              <a:xfrm>
                <a:off x="-376736" y="6163468"/>
                <a:ext cx="283685" cy="283685"/>
                <a:chOff x="-510741" y="5913713"/>
                <a:chExt cx="267555" cy="267555"/>
              </a:xfrm>
            </p:grpSpPr>
            <p:sp>
              <p:nvSpPr>
                <p:cNvPr id="132" name="Ovaal 131">
                  <a:extLst>
                    <a:ext uri="{FF2B5EF4-FFF2-40B4-BE49-F238E27FC236}">
                      <a16:creationId xmlns:a16="http://schemas.microsoft.com/office/drawing/2014/main" id="{DF3A5F0F-63FA-4C7A-BD06-A8C71E12844D}"/>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450"/>
                    </a:spcBef>
                    <a:spcAft>
                      <a:spcPts val="450"/>
                    </a:spcAft>
                  </a:pPr>
                  <a:endParaRPr lang="nl-NL" sz="1200" cap="all" baseline="0" noProof="0" dirty="0">
                    <a:latin typeface="Calibri" panose="020F0502020204030204" pitchFamily="34" charset="0"/>
                    <a:cs typeface="Calibri" panose="020F0502020204030204" pitchFamily="34" charset="0"/>
                  </a:endParaRPr>
                </a:p>
              </p:txBody>
            </p:sp>
            <p:sp>
              <p:nvSpPr>
                <p:cNvPr id="133" name="Graphic 163" descr="Informatie">
                  <a:extLst>
                    <a:ext uri="{FF2B5EF4-FFF2-40B4-BE49-F238E27FC236}">
                      <a16:creationId xmlns:a16="http://schemas.microsoft.com/office/drawing/2014/main" id="{D2A583C1-3BAB-47C5-B6AF-B6DED1014FEB}"/>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1500" noProof="0" dirty="0">
                    <a:solidFill>
                      <a:srgbClr val="211F26"/>
                    </a:solidFill>
                    <a:latin typeface="Calibri" panose="020F0502020204030204" pitchFamily="34" charset="0"/>
                    <a:cs typeface="Calibri" panose="020F0502020204030204" pitchFamily="34" charset="0"/>
                  </a:endParaRPr>
                </a:p>
              </p:txBody>
            </p:sp>
          </p:grpSp>
          <p:grpSp>
            <p:nvGrpSpPr>
              <p:cNvPr id="126" name="Groep 125">
                <a:extLst>
                  <a:ext uri="{FF2B5EF4-FFF2-40B4-BE49-F238E27FC236}">
                    <a16:creationId xmlns:a16="http://schemas.microsoft.com/office/drawing/2014/main" id="{1BA069FF-107A-4BCA-BFDB-15EC02829AC6}"/>
                  </a:ext>
                </a:extLst>
              </p:cNvPr>
              <p:cNvGrpSpPr/>
              <p:nvPr userDrawn="1"/>
            </p:nvGrpSpPr>
            <p:grpSpPr>
              <a:xfrm>
                <a:off x="-938434" y="6420818"/>
                <a:ext cx="627798" cy="576693"/>
                <a:chOff x="-938434" y="4570310"/>
                <a:chExt cx="627798" cy="576693"/>
              </a:xfrm>
            </p:grpSpPr>
            <p:grpSp>
              <p:nvGrpSpPr>
                <p:cNvPr id="127" name="Inspireren">
                  <a:extLst>
                    <a:ext uri="{FF2B5EF4-FFF2-40B4-BE49-F238E27FC236}">
                      <a16:creationId xmlns:a16="http://schemas.microsoft.com/office/drawing/2014/main" id="{15E44B7C-D74B-4F68-8956-6A686E2AC8C3}"/>
                    </a:ext>
                  </a:extLst>
                </p:cNvPr>
                <p:cNvGrpSpPr>
                  <a:grpSpLocks noChangeAspect="1"/>
                </p:cNvGrpSpPr>
                <p:nvPr userDrawn="1"/>
              </p:nvGrpSpPr>
              <p:grpSpPr bwMode="auto">
                <a:xfrm>
                  <a:off x="-716116" y="4570310"/>
                  <a:ext cx="169778" cy="242385"/>
                  <a:chOff x="4768" y="2783"/>
                  <a:chExt cx="788" cy="1125"/>
                </a:xfrm>
                <a:gradFill>
                  <a:gsLst>
                    <a:gs pos="0">
                      <a:srgbClr val="9D9FA1"/>
                    </a:gs>
                    <a:gs pos="70000">
                      <a:srgbClr val="211F26"/>
                    </a:gs>
                  </a:gsLst>
                  <a:lin ang="2700000" scaled="0"/>
                </a:gradFill>
              </p:grpSpPr>
              <p:sp>
                <p:nvSpPr>
                  <p:cNvPr id="129" name="Freeform 12">
                    <a:extLst>
                      <a:ext uri="{FF2B5EF4-FFF2-40B4-BE49-F238E27FC236}">
                        <a16:creationId xmlns:a16="http://schemas.microsoft.com/office/drawing/2014/main" id="{F37F3935-759F-4E1A-B24E-FDF11495A28B}"/>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130" name="Freeform 13">
                    <a:extLst>
                      <a:ext uri="{FF2B5EF4-FFF2-40B4-BE49-F238E27FC236}">
                        <a16:creationId xmlns:a16="http://schemas.microsoft.com/office/drawing/2014/main" id="{1C9B7467-CB6A-418E-A4AA-D15729B73DE4}"/>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131" name="Freeform 14">
                    <a:extLst>
                      <a:ext uri="{FF2B5EF4-FFF2-40B4-BE49-F238E27FC236}">
                        <a16:creationId xmlns:a16="http://schemas.microsoft.com/office/drawing/2014/main" id="{A40C0807-86AF-4F06-AF58-DC2C4B1508EA}"/>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grpSp>
            <p:sp>
              <p:nvSpPr>
                <p:cNvPr id="128" name="Tekstvak 127">
                  <a:extLst>
                    <a:ext uri="{FF2B5EF4-FFF2-40B4-BE49-F238E27FC236}">
                      <a16:creationId xmlns:a16="http://schemas.microsoft.com/office/drawing/2014/main" id="{FC65D880-2988-4A99-AE62-BA1E5EC763B3}"/>
                    </a:ext>
                  </a:extLst>
                </p:cNvPr>
                <p:cNvSpPr txBox="1"/>
                <p:nvPr userDrawn="1"/>
              </p:nvSpPr>
              <p:spPr>
                <a:xfrm>
                  <a:off x="-938434" y="4824764"/>
                  <a:ext cx="627798" cy="322239"/>
                </a:xfrm>
                <a:prstGeom prst="rect">
                  <a:avLst/>
                </a:prstGeom>
                <a:noFill/>
              </p:spPr>
              <p:txBody>
                <a:bodyPr wrap="square" lIns="0" tIns="0" rIns="0" bIns="0" rtlCol="0" anchor="ctr">
                  <a:noAutofit/>
                </a:bodyPr>
                <a:lstStyle/>
                <a:p>
                  <a:pPr marL="0" marR="0" lvl="0" indent="0" algn="ctr" defTabSz="685800" rtl="0"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grpSp>
          <p:nvGrpSpPr>
            <p:cNvPr id="97" name="Groep 96">
              <a:extLst>
                <a:ext uri="{FF2B5EF4-FFF2-40B4-BE49-F238E27FC236}">
                  <a16:creationId xmlns:a16="http://schemas.microsoft.com/office/drawing/2014/main" id="{291EF89F-667D-4783-95FA-176932C73018}"/>
                </a:ext>
              </a:extLst>
            </p:cNvPr>
            <p:cNvGrpSpPr/>
            <p:nvPr userDrawn="1"/>
          </p:nvGrpSpPr>
          <p:grpSpPr>
            <a:xfrm>
              <a:off x="-3367447" y="1226982"/>
              <a:ext cx="791775" cy="406485"/>
              <a:chOff x="-3565087" y="1409294"/>
              <a:chExt cx="627469" cy="322133"/>
            </a:xfrm>
          </p:grpSpPr>
          <p:grpSp>
            <p:nvGrpSpPr>
              <p:cNvPr id="118" name="Groep 117">
                <a:extLst>
                  <a:ext uri="{FF2B5EF4-FFF2-40B4-BE49-F238E27FC236}">
                    <a16:creationId xmlns:a16="http://schemas.microsoft.com/office/drawing/2014/main" id="{6A0F3ADB-AC9A-43DA-A7AB-26D977293852}"/>
                  </a:ext>
                </a:extLst>
              </p:cNvPr>
              <p:cNvGrpSpPr/>
              <p:nvPr userDrawn="1"/>
            </p:nvGrpSpPr>
            <p:grpSpPr>
              <a:xfrm>
                <a:off x="-3364916" y="1409294"/>
                <a:ext cx="225195" cy="195499"/>
                <a:chOff x="10307162" y="1361199"/>
                <a:chExt cx="2200275" cy="1914525"/>
              </a:xfrm>
            </p:grpSpPr>
            <p:sp>
              <p:nvSpPr>
                <p:cNvPr id="120" name="Vrije vorm: vorm 119">
                  <a:extLst>
                    <a:ext uri="{FF2B5EF4-FFF2-40B4-BE49-F238E27FC236}">
                      <a16:creationId xmlns:a16="http://schemas.microsoft.com/office/drawing/2014/main" id="{4EEA3799-5797-4A40-ACC6-E01A5C2A8CEC}"/>
                    </a:ext>
                  </a:extLst>
                </p:cNvPr>
                <p:cNvSpPr/>
                <p:nvPr/>
              </p:nvSpPr>
              <p:spPr>
                <a:xfrm>
                  <a:off x="10683400" y="1831734"/>
                  <a:ext cx="371475" cy="371475"/>
                </a:xfrm>
                <a:custGeom>
                  <a:avLst/>
                  <a:gdLst>
                    <a:gd name="connsiteX0" fmla="*/ 369094 w 371475"/>
                    <a:gd name="connsiteY0" fmla="*/ 188119 h 371475"/>
                    <a:gd name="connsiteX1" fmla="*/ 188119 w 371475"/>
                    <a:gd name="connsiteY1" fmla="*/ 369094 h 371475"/>
                    <a:gd name="connsiteX2" fmla="*/ 7144 w 371475"/>
                    <a:gd name="connsiteY2" fmla="*/ 188119 h 371475"/>
                    <a:gd name="connsiteX3" fmla="*/ 188119 w 371475"/>
                    <a:gd name="connsiteY3" fmla="*/ 7144 h 371475"/>
                    <a:gd name="connsiteX4" fmla="*/ 369094 w 371475"/>
                    <a:gd name="connsiteY4" fmla="*/ 188119 h 3714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1475" h="371475">
                      <a:moveTo>
                        <a:pt x="369094" y="188119"/>
                      </a:moveTo>
                      <a:cubicBezTo>
                        <a:pt x="369094" y="288068"/>
                        <a:pt x="288068" y="369094"/>
                        <a:pt x="188119" y="369094"/>
                      </a:cubicBezTo>
                      <a:cubicBezTo>
                        <a:pt x="88169" y="369094"/>
                        <a:pt x="7144" y="288068"/>
                        <a:pt x="7144" y="188119"/>
                      </a:cubicBezTo>
                      <a:cubicBezTo>
                        <a:pt x="7144" y="88169"/>
                        <a:pt x="88169" y="7144"/>
                        <a:pt x="188119" y="7144"/>
                      </a:cubicBezTo>
                      <a:cubicBezTo>
                        <a:pt x="288068" y="7144"/>
                        <a:pt x="369094" y="88169"/>
                        <a:pt x="369094" y="188119"/>
                      </a:cubicBezTo>
                      <a:close/>
                    </a:path>
                  </a:pathLst>
                </a:custGeom>
                <a:solidFill>
                  <a:srgbClr val="1FF524"/>
                </a:solidFill>
                <a:ln w="9525" cap="flat">
                  <a:noFill/>
                  <a:prstDash val="solid"/>
                  <a:miter/>
                </a:ln>
              </p:spPr>
              <p:txBody>
                <a:bodyPr rtlCol="0" anchor="ctr"/>
                <a:lstStyle/>
                <a:p>
                  <a:pPr defTabSz="746602"/>
                  <a:endParaRPr lang="nl-NL" sz="5400" dirty="0">
                    <a:solidFill>
                      <a:srgbClr val="211F26"/>
                    </a:solidFill>
                    <a:latin typeface="Segoe UI Light"/>
                  </a:endParaRPr>
                </a:p>
              </p:txBody>
            </p:sp>
            <p:grpSp>
              <p:nvGrpSpPr>
                <p:cNvPr id="121" name="Groep 120">
                  <a:extLst>
                    <a:ext uri="{FF2B5EF4-FFF2-40B4-BE49-F238E27FC236}">
                      <a16:creationId xmlns:a16="http://schemas.microsoft.com/office/drawing/2014/main" id="{817194D4-97AE-4406-B576-974BA0FF104D}"/>
                    </a:ext>
                  </a:extLst>
                </p:cNvPr>
                <p:cNvGrpSpPr/>
                <p:nvPr/>
              </p:nvGrpSpPr>
              <p:grpSpPr>
                <a:xfrm>
                  <a:off x="10307162" y="1361199"/>
                  <a:ext cx="2200275" cy="1914525"/>
                  <a:chOff x="10307162" y="1361199"/>
                  <a:chExt cx="2200275" cy="1914525"/>
                </a:xfrm>
                <a:gradFill>
                  <a:gsLst>
                    <a:gs pos="0">
                      <a:srgbClr val="9D9FA1"/>
                    </a:gs>
                    <a:gs pos="70000">
                      <a:srgbClr val="211F26"/>
                    </a:gs>
                  </a:gsLst>
                  <a:lin ang="2700000" scaled="0"/>
                </a:gradFill>
              </p:grpSpPr>
              <p:sp>
                <p:nvSpPr>
                  <p:cNvPr id="122" name="Vrije vorm: vorm 121">
                    <a:extLst>
                      <a:ext uri="{FF2B5EF4-FFF2-40B4-BE49-F238E27FC236}">
                        <a16:creationId xmlns:a16="http://schemas.microsoft.com/office/drawing/2014/main" id="{37795CE8-7396-45D1-99AC-D83336D0C1A1}"/>
                      </a:ext>
                    </a:extLst>
                  </p:cNvPr>
                  <p:cNvSpPr/>
                  <p:nvPr/>
                </p:nvSpPr>
                <p:spPr>
                  <a:xfrm>
                    <a:off x="10307162" y="1361199"/>
                    <a:ext cx="2200275" cy="1914525"/>
                  </a:xfrm>
                  <a:custGeom>
                    <a:avLst/>
                    <a:gdLst>
                      <a:gd name="connsiteX0" fmla="*/ 7144 w 2200275"/>
                      <a:gd name="connsiteY0" fmla="*/ 7144 h 1914525"/>
                      <a:gd name="connsiteX1" fmla="*/ 7144 w 2200275"/>
                      <a:gd name="connsiteY1" fmla="*/ 245269 h 1914525"/>
                      <a:gd name="connsiteX2" fmla="*/ 432911 w 2200275"/>
                      <a:gd name="connsiteY2" fmla="*/ 245269 h 1914525"/>
                      <a:gd name="connsiteX3" fmla="*/ 432911 w 2200275"/>
                      <a:gd name="connsiteY3" fmla="*/ 245269 h 1914525"/>
                      <a:gd name="connsiteX4" fmla="*/ 1959769 w 2200275"/>
                      <a:gd name="connsiteY4" fmla="*/ 245269 h 1914525"/>
                      <a:gd name="connsiteX5" fmla="*/ 1959769 w 2200275"/>
                      <a:gd name="connsiteY5" fmla="*/ 1674019 h 1914525"/>
                      <a:gd name="connsiteX6" fmla="*/ 245269 w 2200275"/>
                      <a:gd name="connsiteY6" fmla="*/ 1674019 h 1914525"/>
                      <a:gd name="connsiteX7" fmla="*/ 245269 w 2200275"/>
                      <a:gd name="connsiteY7" fmla="*/ 350044 h 1914525"/>
                      <a:gd name="connsiteX8" fmla="*/ 7144 w 2200275"/>
                      <a:gd name="connsiteY8" fmla="*/ 350044 h 1914525"/>
                      <a:gd name="connsiteX9" fmla="*/ 7144 w 2200275"/>
                      <a:gd name="connsiteY9" fmla="*/ 1912144 h 1914525"/>
                      <a:gd name="connsiteX10" fmla="*/ 2197894 w 2200275"/>
                      <a:gd name="connsiteY10" fmla="*/ 1912144 h 1914525"/>
                      <a:gd name="connsiteX11" fmla="*/ 2197894 w 2200275"/>
                      <a:gd name="connsiteY11" fmla="*/ 7144 h 191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00275" h="1914525">
                        <a:moveTo>
                          <a:pt x="7144" y="7144"/>
                        </a:moveTo>
                        <a:lnTo>
                          <a:pt x="7144" y="245269"/>
                        </a:lnTo>
                        <a:lnTo>
                          <a:pt x="432911" y="245269"/>
                        </a:lnTo>
                        <a:lnTo>
                          <a:pt x="432911" y="245269"/>
                        </a:lnTo>
                        <a:lnTo>
                          <a:pt x="1959769" y="245269"/>
                        </a:lnTo>
                        <a:lnTo>
                          <a:pt x="1959769" y="1674019"/>
                        </a:lnTo>
                        <a:lnTo>
                          <a:pt x="245269" y="1674019"/>
                        </a:lnTo>
                        <a:lnTo>
                          <a:pt x="245269" y="350044"/>
                        </a:lnTo>
                        <a:lnTo>
                          <a:pt x="7144" y="350044"/>
                        </a:lnTo>
                        <a:lnTo>
                          <a:pt x="7144" y="1912144"/>
                        </a:lnTo>
                        <a:lnTo>
                          <a:pt x="2197894" y="1912144"/>
                        </a:lnTo>
                        <a:lnTo>
                          <a:pt x="2197894" y="7144"/>
                        </a:lnTo>
                        <a:close/>
                      </a:path>
                    </a:pathLst>
                  </a:custGeom>
                  <a:grpFill/>
                  <a:ln w="9525" cap="flat">
                    <a:noFill/>
                    <a:prstDash val="solid"/>
                    <a:miter/>
                  </a:ln>
                </p:spPr>
                <p:txBody>
                  <a:bodyPr rtlCol="0" anchor="ctr"/>
                  <a:lstStyle/>
                  <a:p>
                    <a:pPr defTabSz="746602"/>
                    <a:endParaRPr lang="nl-NL" sz="5400" dirty="0">
                      <a:solidFill>
                        <a:srgbClr val="211F26"/>
                      </a:solidFill>
                      <a:latin typeface="Segoe UI Light"/>
                    </a:endParaRPr>
                  </a:p>
                </p:txBody>
              </p:sp>
              <p:sp>
                <p:nvSpPr>
                  <p:cNvPr id="123" name="Vrije vorm: vorm 122">
                    <a:extLst>
                      <a:ext uri="{FF2B5EF4-FFF2-40B4-BE49-F238E27FC236}">
                        <a16:creationId xmlns:a16="http://schemas.microsoft.com/office/drawing/2014/main" id="{85D072E7-C765-4099-8114-42F0FF893BBE}"/>
                      </a:ext>
                    </a:extLst>
                  </p:cNvPr>
                  <p:cNvSpPr/>
                  <p:nvPr/>
                </p:nvSpPr>
                <p:spPr>
                  <a:xfrm>
                    <a:off x="10682447" y="1953654"/>
                    <a:ext cx="1438275" cy="885825"/>
                  </a:xfrm>
                  <a:custGeom>
                    <a:avLst/>
                    <a:gdLst>
                      <a:gd name="connsiteX0" fmla="*/ 1070134 w 1438275"/>
                      <a:gd name="connsiteY0" fmla="*/ 7144 h 885825"/>
                      <a:gd name="connsiteX1" fmla="*/ 801529 w 1438275"/>
                      <a:gd name="connsiteY1" fmla="*/ 275749 h 885825"/>
                      <a:gd name="connsiteX2" fmla="*/ 662464 w 1438275"/>
                      <a:gd name="connsiteY2" fmla="*/ 137636 h 885825"/>
                      <a:gd name="connsiteX3" fmla="*/ 7144 w 1438275"/>
                      <a:gd name="connsiteY3" fmla="*/ 784384 h 885825"/>
                      <a:gd name="connsiteX4" fmla="*/ 108109 w 1438275"/>
                      <a:gd name="connsiteY4" fmla="*/ 885349 h 885825"/>
                      <a:gd name="connsiteX5" fmla="*/ 662464 w 1438275"/>
                      <a:gd name="connsiteY5" fmla="*/ 338614 h 885825"/>
                      <a:gd name="connsiteX6" fmla="*/ 928211 w 1438275"/>
                      <a:gd name="connsiteY6" fmla="*/ 605314 h 885825"/>
                      <a:gd name="connsiteX7" fmla="*/ 1029176 w 1438275"/>
                      <a:gd name="connsiteY7" fmla="*/ 503396 h 885825"/>
                      <a:gd name="connsiteX8" fmla="*/ 902494 w 1438275"/>
                      <a:gd name="connsiteY8" fmla="*/ 376714 h 885825"/>
                      <a:gd name="connsiteX9" fmla="*/ 1070134 w 1438275"/>
                      <a:gd name="connsiteY9" fmla="*/ 209074 h 885825"/>
                      <a:gd name="connsiteX10" fmla="*/ 1337786 w 1438275"/>
                      <a:gd name="connsiteY10" fmla="*/ 480536 h 885825"/>
                      <a:gd name="connsiteX11" fmla="*/ 1438751 w 1438275"/>
                      <a:gd name="connsiteY11" fmla="*/ 378619 h 885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38275" h="885825">
                        <a:moveTo>
                          <a:pt x="1070134" y="7144"/>
                        </a:moveTo>
                        <a:lnTo>
                          <a:pt x="801529" y="275749"/>
                        </a:lnTo>
                        <a:lnTo>
                          <a:pt x="662464" y="137636"/>
                        </a:lnTo>
                        <a:lnTo>
                          <a:pt x="7144" y="784384"/>
                        </a:lnTo>
                        <a:lnTo>
                          <a:pt x="108109" y="885349"/>
                        </a:lnTo>
                        <a:lnTo>
                          <a:pt x="662464" y="338614"/>
                        </a:lnTo>
                        <a:lnTo>
                          <a:pt x="928211" y="605314"/>
                        </a:lnTo>
                        <a:lnTo>
                          <a:pt x="1029176" y="503396"/>
                        </a:lnTo>
                        <a:lnTo>
                          <a:pt x="902494" y="376714"/>
                        </a:lnTo>
                        <a:lnTo>
                          <a:pt x="1070134" y="209074"/>
                        </a:lnTo>
                        <a:lnTo>
                          <a:pt x="1337786" y="480536"/>
                        </a:lnTo>
                        <a:lnTo>
                          <a:pt x="1438751" y="378619"/>
                        </a:lnTo>
                        <a:close/>
                      </a:path>
                    </a:pathLst>
                  </a:custGeom>
                  <a:grpFill/>
                  <a:ln w="9525" cap="flat">
                    <a:noFill/>
                    <a:prstDash val="solid"/>
                    <a:miter/>
                  </a:ln>
                </p:spPr>
                <p:txBody>
                  <a:bodyPr rtlCol="0" anchor="ctr"/>
                  <a:lstStyle/>
                  <a:p>
                    <a:pPr defTabSz="746602"/>
                    <a:endParaRPr lang="nl-NL" sz="5400" dirty="0">
                      <a:solidFill>
                        <a:srgbClr val="211F26"/>
                      </a:solidFill>
                      <a:latin typeface="Segoe UI Light"/>
                    </a:endParaRPr>
                  </a:p>
                </p:txBody>
              </p:sp>
            </p:grpSp>
          </p:grpSp>
          <p:sp>
            <p:nvSpPr>
              <p:cNvPr id="119" name="Tekstvak 118">
                <a:extLst>
                  <a:ext uri="{FF2B5EF4-FFF2-40B4-BE49-F238E27FC236}">
                    <a16:creationId xmlns:a16="http://schemas.microsoft.com/office/drawing/2014/main" id="{42A51255-936C-4859-A779-1F4C634DBB65}"/>
                  </a:ext>
                </a:extLst>
              </p:cNvPr>
              <p:cNvSpPr txBox="1"/>
              <p:nvPr userDrawn="1"/>
            </p:nvSpPr>
            <p:spPr>
              <a:xfrm>
                <a:off x="-3565087" y="1617700"/>
                <a:ext cx="627469" cy="113727"/>
              </a:xfrm>
              <a:prstGeom prst="rect">
                <a:avLst/>
              </a:prstGeom>
              <a:noFill/>
            </p:spPr>
            <p:txBody>
              <a:bodyPr wrap="square" lIns="0" tIns="18000" rIns="0" bIns="0" rtlCol="0" anchor="t">
                <a:noAutofit/>
              </a:bodyPr>
              <a:lstStyle/>
              <a:p>
                <a:pPr marL="0" marR="0" lvl="0" indent="0" algn="ctr" defTabSz="685800" rtl="0"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Afbeeldingen</a:t>
                </a:r>
              </a:p>
            </p:txBody>
          </p:sp>
        </p:grpSp>
        <p:grpSp>
          <p:nvGrpSpPr>
            <p:cNvPr id="98" name="Groep 97">
              <a:extLst>
                <a:ext uri="{FF2B5EF4-FFF2-40B4-BE49-F238E27FC236}">
                  <a16:creationId xmlns:a16="http://schemas.microsoft.com/office/drawing/2014/main" id="{2C8F5DC1-228E-493E-AADD-27E8FF6940F4}"/>
                </a:ext>
              </a:extLst>
            </p:cNvPr>
            <p:cNvGrpSpPr/>
            <p:nvPr userDrawn="1"/>
          </p:nvGrpSpPr>
          <p:grpSpPr>
            <a:xfrm>
              <a:off x="-3354295" y="5166361"/>
              <a:ext cx="514284" cy="506545"/>
              <a:chOff x="12617641" y="3403239"/>
              <a:chExt cx="752963" cy="741634"/>
            </a:xfrm>
          </p:grpSpPr>
          <p:grpSp>
            <p:nvGrpSpPr>
              <p:cNvPr id="102" name="Groep 101">
                <a:extLst>
                  <a:ext uri="{FF2B5EF4-FFF2-40B4-BE49-F238E27FC236}">
                    <a16:creationId xmlns:a16="http://schemas.microsoft.com/office/drawing/2014/main" id="{AC710C14-6073-49DE-AA62-61B290CF2832}"/>
                  </a:ext>
                </a:extLst>
              </p:cNvPr>
              <p:cNvGrpSpPr/>
              <p:nvPr userDrawn="1"/>
            </p:nvGrpSpPr>
            <p:grpSpPr>
              <a:xfrm>
                <a:off x="12771530" y="3403239"/>
                <a:ext cx="467176" cy="448491"/>
                <a:chOff x="12782157" y="3403239"/>
                <a:chExt cx="467176" cy="448491"/>
              </a:xfrm>
            </p:grpSpPr>
            <p:grpSp>
              <p:nvGrpSpPr>
                <p:cNvPr id="105" name="Groep 104">
                  <a:extLst>
                    <a:ext uri="{FF2B5EF4-FFF2-40B4-BE49-F238E27FC236}">
                      <a16:creationId xmlns:a16="http://schemas.microsoft.com/office/drawing/2014/main" id="{5259831E-868E-4725-928E-E37A0E065A26}"/>
                    </a:ext>
                  </a:extLst>
                </p:cNvPr>
                <p:cNvGrpSpPr/>
                <p:nvPr userDrawn="1"/>
              </p:nvGrpSpPr>
              <p:grpSpPr>
                <a:xfrm>
                  <a:off x="12782157" y="3403239"/>
                  <a:ext cx="412976" cy="396132"/>
                  <a:chOff x="13554906" y="3320109"/>
                  <a:chExt cx="443917" cy="425811"/>
                </a:xfrm>
              </p:grpSpPr>
              <p:grpSp>
                <p:nvGrpSpPr>
                  <p:cNvPr id="112" name="Groep 111">
                    <a:extLst>
                      <a:ext uri="{FF2B5EF4-FFF2-40B4-BE49-F238E27FC236}">
                        <a16:creationId xmlns:a16="http://schemas.microsoft.com/office/drawing/2014/main" id="{17BB5FBC-B29F-47DC-8171-080A4B3C88CD}"/>
                      </a:ext>
                    </a:extLst>
                  </p:cNvPr>
                  <p:cNvGrpSpPr/>
                  <p:nvPr userDrawn="1"/>
                </p:nvGrpSpPr>
                <p:grpSpPr>
                  <a:xfrm>
                    <a:off x="13554906" y="3320109"/>
                    <a:ext cx="443917" cy="425811"/>
                    <a:chOff x="12909684" y="1276143"/>
                    <a:chExt cx="443917" cy="425811"/>
                  </a:xfrm>
                </p:grpSpPr>
                <p:sp>
                  <p:nvSpPr>
                    <p:cNvPr id="115" name="Rechthoek 114">
                      <a:extLst>
                        <a:ext uri="{FF2B5EF4-FFF2-40B4-BE49-F238E27FC236}">
                          <a16:creationId xmlns:a16="http://schemas.microsoft.com/office/drawing/2014/main" id="{BA824B43-5161-409A-9D28-5B516FBC03F6}"/>
                        </a:ext>
                      </a:extLst>
                    </p:cNvPr>
                    <p:cNvSpPr/>
                    <p:nvPr userDrawn="1"/>
                  </p:nvSpPr>
                  <p:spPr>
                    <a:xfrm>
                      <a:off x="12909689" y="1276143"/>
                      <a:ext cx="443912" cy="425811"/>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116" name="Rechthoek 115">
                      <a:extLst>
                        <a:ext uri="{FF2B5EF4-FFF2-40B4-BE49-F238E27FC236}">
                          <a16:creationId xmlns:a16="http://schemas.microsoft.com/office/drawing/2014/main" id="{762864B2-A984-42EC-8EE9-EDEC5E969D7B}"/>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117" name="Ovaal 116">
                      <a:extLst>
                        <a:ext uri="{FF2B5EF4-FFF2-40B4-BE49-F238E27FC236}">
                          <a16:creationId xmlns:a16="http://schemas.microsoft.com/office/drawing/2014/main" id="{AD605DEC-208D-447D-8667-59FD4F0089CD}"/>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pic>
                <p:nvPicPr>
                  <p:cNvPr id="113" name="Afbeelding 112">
                    <a:extLst>
                      <a:ext uri="{FF2B5EF4-FFF2-40B4-BE49-F238E27FC236}">
                        <a16:creationId xmlns:a16="http://schemas.microsoft.com/office/drawing/2014/main" id="{9DC48E6D-006B-4103-8FA3-EAFBB2308E6B}"/>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a:off x="13567296" y="3424991"/>
                    <a:ext cx="173367" cy="140220"/>
                  </a:xfrm>
                  <a:prstGeom prst="rect">
                    <a:avLst/>
                  </a:prstGeom>
                </p:spPr>
              </p:pic>
              <p:pic>
                <p:nvPicPr>
                  <p:cNvPr id="114" name="Afbeelding 113">
                    <a:extLst>
                      <a:ext uri="{FF2B5EF4-FFF2-40B4-BE49-F238E27FC236}">
                        <a16:creationId xmlns:a16="http://schemas.microsoft.com/office/drawing/2014/main" id="{4C3FB74A-9218-462F-AF0B-6BA0E0C6E81C}"/>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flipH="1">
                    <a:off x="13635599" y="3449265"/>
                    <a:ext cx="173367" cy="111424"/>
                  </a:xfrm>
                  <a:prstGeom prst="rect">
                    <a:avLst/>
                  </a:prstGeom>
                </p:spPr>
              </p:pic>
            </p:grpSp>
            <p:grpSp>
              <p:nvGrpSpPr>
                <p:cNvPr id="106" name="Groep 105">
                  <a:extLst>
                    <a:ext uri="{FF2B5EF4-FFF2-40B4-BE49-F238E27FC236}">
                      <a16:creationId xmlns:a16="http://schemas.microsoft.com/office/drawing/2014/main" id="{BC2E25DF-5E13-47E1-A51E-000406911803}"/>
                    </a:ext>
                  </a:extLst>
                </p:cNvPr>
                <p:cNvGrpSpPr/>
                <p:nvPr userDrawn="1"/>
              </p:nvGrpSpPr>
              <p:grpSpPr>
                <a:xfrm>
                  <a:off x="13103513" y="3705268"/>
                  <a:ext cx="145820" cy="146462"/>
                  <a:chOff x="13096169" y="3602278"/>
                  <a:chExt cx="145820" cy="146462"/>
                </a:xfrm>
              </p:grpSpPr>
              <p:sp>
                <p:nvSpPr>
                  <p:cNvPr id="110" name="Rechthoek 109">
                    <a:extLst>
                      <a:ext uri="{FF2B5EF4-FFF2-40B4-BE49-F238E27FC236}">
                        <a16:creationId xmlns:a16="http://schemas.microsoft.com/office/drawing/2014/main" id="{EE5DBD09-FA45-49EC-9F2A-CAB5A838992C}"/>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111" name="Rechthoek 110">
                    <a:extLst>
                      <a:ext uri="{FF2B5EF4-FFF2-40B4-BE49-F238E27FC236}">
                        <a16:creationId xmlns:a16="http://schemas.microsoft.com/office/drawing/2014/main" id="{EFA24DDE-609B-4C00-8A2B-1006D4643302}"/>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nvGrpSpPr>
                <p:cNvPr id="107" name="Groep 106">
                  <a:extLst>
                    <a:ext uri="{FF2B5EF4-FFF2-40B4-BE49-F238E27FC236}">
                      <a16:creationId xmlns:a16="http://schemas.microsoft.com/office/drawing/2014/main" id="{DA53CBF7-8526-4722-930B-BE7EE4309E00}"/>
                    </a:ext>
                  </a:extLst>
                </p:cNvPr>
                <p:cNvGrpSpPr/>
                <p:nvPr userDrawn="1"/>
              </p:nvGrpSpPr>
              <p:grpSpPr>
                <a:xfrm rot="10800000">
                  <a:off x="13061402" y="3665637"/>
                  <a:ext cx="145820" cy="146462"/>
                  <a:chOff x="13096169" y="3602278"/>
                  <a:chExt cx="145820" cy="146462"/>
                </a:xfrm>
              </p:grpSpPr>
              <p:sp>
                <p:nvSpPr>
                  <p:cNvPr id="108" name="Rechthoek 107">
                    <a:extLst>
                      <a:ext uri="{FF2B5EF4-FFF2-40B4-BE49-F238E27FC236}">
                        <a16:creationId xmlns:a16="http://schemas.microsoft.com/office/drawing/2014/main" id="{CB73406D-A6C1-429A-B70C-D95942FAACD6}"/>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109" name="Rechthoek 108">
                    <a:extLst>
                      <a:ext uri="{FF2B5EF4-FFF2-40B4-BE49-F238E27FC236}">
                        <a16:creationId xmlns:a16="http://schemas.microsoft.com/office/drawing/2014/main" id="{521EB681-A9ED-4CAC-8448-AC1B5DE32396}"/>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sp>
            <p:nvSpPr>
              <p:cNvPr id="103" name="Rechthoek 102">
                <a:extLst>
                  <a:ext uri="{FF2B5EF4-FFF2-40B4-BE49-F238E27FC236}">
                    <a16:creationId xmlns:a16="http://schemas.microsoft.com/office/drawing/2014/main" id="{2B5909DC-AEE5-4C58-A55A-F8B01E50141E}"/>
                  </a:ext>
                </a:extLst>
              </p:cNvPr>
              <p:cNvSpPr/>
              <p:nvPr userDrawn="1"/>
            </p:nvSpPr>
            <p:spPr>
              <a:xfrm>
                <a:off x="12617641" y="3889890"/>
                <a:ext cx="752963"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450"/>
                  </a:spcBef>
                  <a:spcAft>
                    <a:spcPts val="450"/>
                  </a:spcAft>
                </a:pPr>
                <a:r>
                  <a:rPr lang="nl-NL" sz="675" b="0" noProof="0" dirty="0">
                    <a:solidFill>
                      <a:srgbClr val="211F26"/>
                    </a:solidFill>
                    <a:latin typeface="Calibri" panose="020F0502020204030204" pitchFamily="34" charset="0"/>
                    <a:cs typeface="Calibri" panose="020F0502020204030204" pitchFamily="34" charset="0"/>
                  </a:rPr>
                  <a:t>Bijsnijden</a:t>
                </a:r>
              </a:p>
            </p:txBody>
          </p:sp>
          <p:sp>
            <p:nvSpPr>
              <p:cNvPr id="104" name="Gelijkbenige driehoek 103">
                <a:extLst>
                  <a:ext uri="{FF2B5EF4-FFF2-40B4-BE49-F238E27FC236}">
                    <a16:creationId xmlns:a16="http://schemas.microsoft.com/office/drawing/2014/main" id="{6E949A49-7D67-49B8-849C-C020038ECF69}"/>
                  </a:ext>
                </a:extLst>
              </p:cNvPr>
              <p:cNvSpPr/>
              <p:nvPr userDrawn="1"/>
            </p:nvSpPr>
            <p:spPr>
              <a:xfrm rot="10800000">
                <a:off x="12950688" y="4093726"/>
                <a:ext cx="86866" cy="51147"/>
              </a:xfrm>
              <a:prstGeom prst="triangle">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sp>
          <p:nvSpPr>
            <p:cNvPr id="99" name="Ovaal 98">
              <a:extLst>
                <a:ext uri="{FF2B5EF4-FFF2-40B4-BE49-F238E27FC236}">
                  <a16:creationId xmlns:a16="http://schemas.microsoft.com/office/drawing/2014/main" id="{6F603970-D435-42E6-9FF0-12ACB9F068D1}"/>
                </a:ext>
              </a:extLst>
            </p:cNvPr>
            <p:cNvSpPr/>
            <p:nvPr userDrawn="1"/>
          </p:nvSpPr>
          <p:spPr>
            <a:xfrm>
              <a:off x="-3603587" y="181118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100" name="Rechthoek 99">
              <a:extLst>
                <a:ext uri="{FF2B5EF4-FFF2-40B4-BE49-F238E27FC236}">
                  <a16:creationId xmlns:a16="http://schemas.microsoft.com/office/drawing/2014/main" id="{8E048DE7-7146-4F7C-9E71-1B66B358E2BC}"/>
                </a:ext>
              </a:extLst>
            </p:cNvPr>
            <p:cNvSpPr/>
            <p:nvPr userDrawn="1"/>
          </p:nvSpPr>
          <p:spPr>
            <a:xfrm>
              <a:off x="-3319415" y="1811185"/>
              <a:ext cx="2944682" cy="326338"/>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Kies de gewenste categorie en afbeelding</a:t>
              </a:r>
              <a:b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‘Invoegen’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101" name="Rechthoek 100">
              <a:extLst>
                <a:ext uri="{FF2B5EF4-FFF2-40B4-BE49-F238E27FC236}">
                  <a16:creationId xmlns:a16="http://schemas.microsoft.com/office/drawing/2014/main" id="{D96103FC-6BE8-4880-8561-46A5183F909C}"/>
                </a:ext>
              </a:extLst>
            </p:cNvPr>
            <p:cNvSpPr/>
            <p:nvPr userDrawn="1"/>
          </p:nvSpPr>
          <p:spPr>
            <a:xfrm>
              <a:off x="-3319415" y="2245760"/>
              <a:ext cx="825500" cy="209550"/>
            </a:xfrm>
            <a:prstGeom prst="rect">
              <a:avLst/>
            </a:prstGeom>
            <a:solidFill>
              <a:srgbClr val="1FF524"/>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450"/>
                </a:spcBef>
                <a:spcAft>
                  <a:spcPts val="450"/>
                </a:spcAft>
              </a:pPr>
              <a:r>
                <a:rPr lang="nl-NL" sz="750" b="1" noProof="0" dirty="0">
                  <a:solidFill>
                    <a:srgbClr val="211F26"/>
                  </a:solidFill>
                  <a:latin typeface="Calibri" panose="020F0502020204030204" pitchFamily="34" charset="0"/>
                  <a:cs typeface="Calibri" panose="020F0502020204030204" pitchFamily="34" charset="0"/>
                </a:rPr>
                <a:t>Invoegen</a:t>
              </a:r>
            </a:p>
          </p:txBody>
        </p:sp>
      </p:grpSp>
      <p:grpSp>
        <p:nvGrpSpPr>
          <p:cNvPr id="11" name="- INSTRUCTIES">
            <a:extLst>
              <a:ext uri="{FF2B5EF4-FFF2-40B4-BE49-F238E27FC236}">
                <a16:creationId xmlns:a16="http://schemas.microsoft.com/office/drawing/2014/main" id="{57044F66-F274-48D6-B3C4-904EC8153255}"/>
              </a:ext>
            </a:extLst>
          </p:cNvPr>
          <p:cNvGrpSpPr/>
          <p:nvPr userDrawn="1"/>
        </p:nvGrpSpPr>
        <p:grpSpPr>
          <a:xfrm>
            <a:off x="-2839828" y="-1"/>
            <a:ext cx="2770040" cy="4464099"/>
            <a:chOff x="-3786437" y="-1"/>
            <a:chExt cx="3693386" cy="5952132"/>
          </a:xfrm>
        </p:grpSpPr>
        <p:sp>
          <p:nvSpPr>
            <p:cNvPr id="13" name="Rechthoek 12">
              <a:extLst>
                <a:ext uri="{FF2B5EF4-FFF2-40B4-BE49-F238E27FC236}">
                  <a16:creationId xmlns:a16="http://schemas.microsoft.com/office/drawing/2014/main" id="{469CB95F-B5FA-4C47-A60A-5CFBFE8B4198}"/>
                </a:ext>
              </a:extLst>
            </p:cNvPr>
            <p:cNvSpPr/>
            <p:nvPr userDrawn="1"/>
          </p:nvSpPr>
          <p:spPr>
            <a:xfrm>
              <a:off x="-3786165" y="-1"/>
              <a:ext cx="3593091" cy="5124131"/>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450"/>
                </a:spcBef>
                <a:spcAft>
                  <a:spcPts val="450"/>
                </a:spcAft>
              </a:pPr>
              <a:r>
                <a:rPr lang="nl-NL" sz="1050" b="1" cap="all" baseline="0" noProof="0" dirty="0">
                  <a:solidFill>
                    <a:schemeClr val="accent1"/>
                  </a:solidFill>
                  <a:latin typeface="Calibri" panose="020F0502020204030204" pitchFamily="34" charset="0"/>
                  <a:cs typeface="Calibri" panose="020F0502020204030204" pitchFamily="34" charset="0"/>
                </a:rPr>
                <a:t>Tekst niveaus kiezen</a:t>
              </a:r>
            </a:p>
          </p:txBody>
        </p:sp>
        <p:sp>
          <p:nvSpPr>
            <p:cNvPr id="14" name="Ovaal 13">
              <a:extLst>
                <a:ext uri="{FF2B5EF4-FFF2-40B4-BE49-F238E27FC236}">
                  <a16:creationId xmlns:a16="http://schemas.microsoft.com/office/drawing/2014/main" id="{38E0773E-BEB2-4B3D-85D9-1C436B40B1D8}"/>
                </a:ext>
              </a:extLst>
            </p:cNvPr>
            <p:cNvSpPr/>
            <p:nvPr userDrawn="1"/>
          </p:nvSpPr>
          <p:spPr>
            <a:xfrm>
              <a:off x="-3604183" y="183748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5" name="Rechthoek 14">
              <a:extLst>
                <a:ext uri="{FF2B5EF4-FFF2-40B4-BE49-F238E27FC236}">
                  <a16:creationId xmlns:a16="http://schemas.microsoft.com/office/drawing/2014/main" id="{22FF6642-5175-4E75-B5A7-7D83DDEAABDB}"/>
                </a:ext>
              </a:extLst>
            </p:cNvPr>
            <p:cNvSpPr/>
            <p:nvPr userDrawn="1"/>
          </p:nvSpPr>
          <p:spPr>
            <a:xfrm>
              <a:off x="-3319415" y="1837484"/>
              <a:ext cx="2949220" cy="180000"/>
            </a:xfrm>
            <a:prstGeom prst="rect">
              <a:avLst/>
            </a:prstGeom>
            <a:noFill/>
            <a:ln w="25400" cap="flat" cmpd="sng" algn="ctr">
              <a:noFill/>
              <a:prstDash val="solid"/>
            </a:ln>
            <a:effectLst/>
          </p:spPr>
          <p:txBody>
            <a:bodyPr lIns="0" tIns="0" rIns="0" bIns="0" rtlCol="0" anchor="ctr"/>
            <a:lstStyle/>
            <a:p>
              <a:pPr marL="202406" marR="0" lvl="0" indent="-202406" defTabSz="685800" eaLnBrk="1" fontAlgn="auto" latinLnBrk="0" hangingPunct="1">
                <a:lnSpc>
                  <a:spcPct val="100000"/>
                </a:lnSpc>
                <a:spcBef>
                  <a:spcPts val="450"/>
                </a:spcBef>
                <a:spcAft>
                  <a:spcPts val="450"/>
                </a:spcAft>
                <a:buClr>
                  <a:schemeClr val="tx1"/>
                </a:buClr>
                <a:buSzTx/>
                <a:buFont typeface="Calibri" panose="020F0502020204030204" pitchFamily="34" charset="0"/>
                <a:buChar char="›"/>
                <a:tabLst/>
                <a:defRPr/>
              </a:pPr>
              <a:r>
                <a:rPr kumimoji="0" lang="nl-NL" sz="105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endParaRPr kumimoji="0" lang="nl-NL" sz="1050" b="0" i="0" u="none" strike="noStrike" kern="0" cap="none" spc="0" normalizeH="0" baseline="0" noProof="0" dirty="0">
                <a:ln>
                  <a:noFill/>
                </a:ln>
                <a:solidFill>
                  <a:schemeClr val="tx1"/>
                </a:solidFill>
                <a:effectLst/>
                <a:uLnTx/>
                <a:uFillTx/>
                <a:latin typeface="+mn-lt"/>
                <a:cs typeface="Calibri" panose="020F0502020204030204" pitchFamily="34" charset="0"/>
              </a:endParaRPr>
            </a:p>
          </p:txBody>
        </p:sp>
        <p:sp>
          <p:nvSpPr>
            <p:cNvPr id="16" name="Ovaal 15">
              <a:extLst>
                <a:ext uri="{FF2B5EF4-FFF2-40B4-BE49-F238E27FC236}">
                  <a16:creationId xmlns:a16="http://schemas.microsoft.com/office/drawing/2014/main" id="{9137C3A5-1EC4-4A47-B009-F1E10323AB12}"/>
                </a:ext>
              </a:extLst>
            </p:cNvPr>
            <p:cNvSpPr/>
            <p:nvPr userDrawn="1"/>
          </p:nvSpPr>
          <p:spPr>
            <a:xfrm>
              <a:off x="-3604183" y="219682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17" name="Rechthoek 16">
              <a:extLst>
                <a:ext uri="{FF2B5EF4-FFF2-40B4-BE49-F238E27FC236}">
                  <a16:creationId xmlns:a16="http://schemas.microsoft.com/office/drawing/2014/main" id="{46FA6EA7-7E2C-4CAF-A1DD-B09FFC50356A}"/>
                </a:ext>
              </a:extLst>
            </p:cNvPr>
            <p:cNvSpPr/>
            <p:nvPr userDrawn="1"/>
          </p:nvSpPr>
          <p:spPr>
            <a:xfrm>
              <a:off x="-3604183" y="1196113"/>
              <a:ext cx="3229047" cy="459227"/>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Gebruik onder de tab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‘Start’</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de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lijstniveau-knoppen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om een tekst niveau te kiezen. </a:t>
              </a:r>
              <a:b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Kies uit:</a:t>
              </a:r>
            </a:p>
          </p:txBody>
        </p:sp>
        <p:sp>
          <p:nvSpPr>
            <p:cNvPr id="18" name="Rechthoek 17">
              <a:extLst>
                <a:ext uri="{FF2B5EF4-FFF2-40B4-BE49-F238E27FC236}">
                  <a16:creationId xmlns:a16="http://schemas.microsoft.com/office/drawing/2014/main" id="{9AF0AB15-258F-4F34-809D-60B79BDC821C}"/>
                </a:ext>
              </a:extLst>
            </p:cNvPr>
            <p:cNvSpPr/>
            <p:nvPr userDrawn="1"/>
          </p:nvSpPr>
          <p:spPr>
            <a:xfrm>
              <a:off x="-3319415" y="2196829"/>
              <a:ext cx="2949220" cy="180000"/>
            </a:xfrm>
            <a:prstGeom prst="rect">
              <a:avLst/>
            </a:prstGeom>
            <a:noFill/>
            <a:ln w="25400" cap="flat" cmpd="sng" algn="ctr">
              <a:noFill/>
              <a:prstDash val="solid"/>
            </a:ln>
            <a:effectLst/>
          </p:spPr>
          <p:txBody>
            <a:bodyPr lIns="0" tIns="0" rIns="0" bIns="0" rtlCol="0" anchor="ctr"/>
            <a:lstStyle/>
            <a:p>
              <a:pPr marL="404813" marR="0" lvl="0" indent="-202406" defTabSz="685800" eaLnBrk="1" fontAlgn="auto" latinLnBrk="0" hangingPunct="1">
                <a:lnSpc>
                  <a:spcPct val="100000"/>
                </a:lnSpc>
                <a:spcBef>
                  <a:spcPts val="450"/>
                </a:spcBef>
                <a:spcAft>
                  <a:spcPts val="450"/>
                </a:spcAft>
                <a:buClr>
                  <a:schemeClr val="tx1"/>
                </a:buClr>
                <a:buSzTx/>
                <a:buFont typeface="Calibri" panose="020F0502020204030204" pitchFamily="34" charset="0"/>
                <a:buChar char="›"/>
                <a:tabLst/>
                <a:defRPr/>
              </a:pPr>
              <a:r>
                <a:rPr kumimoji="0" lang="nl-NL" sz="1050" b="0" i="0" u="none" strike="noStrike" kern="0" cap="none" spc="0" normalizeH="0" baseline="0" noProof="0" dirty="0">
                  <a:ln>
                    <a:noFill/>
                  </a:ln>
                  <a:solidFill>
                    <a:schemeClr val="tx1"/>
                  </a:solidFill>
                  <a:effectLst/>
                  <a:uLnTx/>
                  <a:uFillTx/>
                  <a:latin typeface="+mn-lt"/>
                  <a:cs typeface="Calibri" panose="020F0502020204030204" pitchFamily="34" charset="0"/>
                </a:rPr>
                <a:t>Sub-</a:t>
              </a:r>
              <a:r>
                <a:rPr kumimoji="0" lang="nl-NL" sz="105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endParaRPr kumimoji="0" lang="nl-NL" sz="1050" b="0" i="0" u="none" strike="noStrike" kern="0" cap="none" spc="0" normalizeH="0" baseline="0" noProof="0" dirty="0">
                <a:ln>
                  <a:noFill/>
                </a:ln>
                <a:solidFill>
                  <a:schemeClr val="tx1"/>
                </a:solidFill>
                <a:effectLst/>
                <a:uLnTx/>
                <a:uFillTx/>
                <a:latin typeface="+mn-lt"/>
                <a:cs typeface="Calibri" panose="020F0502020204030204" pitchFamily="34" charset="0"/>
              </a:endParaRPr>
            </a:p>
          </p:txBody>
        </p:sp>
        <p:sp>
          <p:nvSpPr>
            <p:cNvPr id="19" name="Ovaal 18">
              <a:extLst>
                <a:ext uri="{FF2B5EF4-FFF2-40B4-BE49-F238E27FC236}">
                  <a16:creationId xmlns:a16="http://schemas.microsoft.com/office/drawing/2014/main" id="{96194D72-5E97-496E-89D5-7A55DF0B6FB2}"/>
                </a:ext>
              </a:extLst>
            </p:cNvPr>
            <p:cNvSpPr/>
            <p:nvPr userDrawn="1"/>
          </p:nvSpPr>
          <p:spPr>
            <a:xfrm>
              <a:off x="-3604183" y="255617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20" name="Rechthoek 19">
              <a:extLst>
                <a:ext uri="{FF2B5EF4-FFF2-40B4-BE49-F238E27FC236}">
                  <a16:creationId xmlns:a16="http://schemas.microsoft.com/office/drawing/2014/main" id="{198AA7D9-3034-4A58-982F-B5D51B8E39E4}"/>
                </a:ext>
              </a:extLst>
            </p:cNvPr>
            <p:cNvSpPr/>
            <p:nvPr userDrawn="1"/>
          </p:nvSpPr>
          <p:spPr>
            <a:xfrm>
              <a:off x="-3319415" y="2556174"/>
              <a:ext cx="2949220" cy="180000"/>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100000"/>
                </a:lnSpc>
                <a:spcBef>
                  <a:spcPts val="450"/>
                </a:spcBef>
                <a:spcAft>
                  <a:spcPts val="450"/>
                </a:spcAft>
                <a:buClr>
                  <a:schemeClr val="accent1"/>
                </a:buClr>
                <a:buSzTx/>
                <a:buFont typeface="Calibri" panose="020F0502020204030204" pitchFamily="34" charset="0"/>
                <a:buNone/>
                <a:tabLst/>
                <a:defRPr/>
              </a:pPr>
              <a:r>
                <a:rPr kumimoji="0" lang="nl-NL" sz="1050" b="0" i="0" u="none" strike="noStrike" kern="0" cap="none" spc="0" normalizeH="0" baseline="0" noProof="0" dirty="0">
                  <a:ln>
                    <a:noFill/>
                  </a:ln>
                  <a:solidFill>
                    <a:schemeClr val="tx1"/>
                  </a:solidFill>
                  <a:effectLst/>
                  <a:uLnTx/>
                  <a:uFillTx/>
                  <a:latin typeface="+mn-lt"/>
                  <a:cs typeface="Calibri" panose="020F0502020204030204" pitchFamily="34" charset="0"/>
                </a:rPr>
                <a:t>Platte tekst</a:t>
              </a:r>
            </a:p>
          </p:txBody>
        </p:sp>
        <p:sp>
          <p:nvSpPr>
            <p:cNvPr id="21" name="Ovaal 20">
              <a:extLst>
                <a:ext uri="{FF2B5EF4-FFF2-40B4-BE49-F238E27FC236}">
                  <a16:creationId xmlns:a16="http://schemas.microsoft.com/office/drawing/2014/main" id="{C7678E7B-58F4-4836-89F1-671F76472799}"/>
                </a:ext>
              </a:extLst>
            </p:cNvPr>
            <p:cNvSpPr/>
            <p:nvPr userDrawn="1"/>
          </p:nvSpPr>
          <p:spPr>
            <a:xfrm>
              <a:off x="-3604183" y="291551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22" name="Rechthoek 21">
              <a:extLst>
                <a:ext uri="{FF2B5EF4-FFF2-40B4-BE49-F238E27FC236}">
                  <a16:creationId xmlns:a16="http://schemas.microsoft.com/office/drawing/2014/main" id="{76F341C7-287C-4B5C-90A9-2390F97A2E2A}"/>
                </a:ext>
              </a:extLst>
            </p:cNvPr>
            <p:cNvSpPr/>
            <p:nvPr userDrawn="1"/>
          </p:nvSpPr>
          <p:spPr>
            <a:xfrm>
              <a:off x="-3319415" y="2915519"/>
              <a:ext cx="2949220" cy="180000"/>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100000"/>
                </a:lnSpc>
                <a:spcBef>
                  <a:spcPts val="450"/>
                </a:spcBef>
                <a:spcAft>
                  <a:spcPts val="450"/>
                </a:spcAft>
                <a:buClr>
                  <a:schemeClr val="accent1"/>
                </a:buClr>
                <a:buSzTx/>
                <a:buFont typeface="Arial" panose="020B0604020202020204" pitchFamily="34" charset="0"/>
                <a:buNone/>
                <a:tabLst/>
                <a:defRPr/>
              </a:pPr>
              <a:r>
                <a:rPr kumimoji="0" lang="nl-NL" sz="2550" b="1" i="0" u="none" strike="noStrike" kern="0" cap="none" spc="0" normalizeH="0" baseline="0" noProof="0" dirty="0">
                  <a:ln>
                    <a:noFill/>
                  </a:ln>
                  <a:solidFill>
                    <a:schemeClr val="tx1"/>
                  </a:solidFill>
                  <a:effectLst/>
                  <a:uLnTx/>
                  <a:uFillTx/>
                  <a:latin typeface="+mn-lt"/>
                  <a:cs typeface="Calibri" panose="020F0502020204030204" pitchFamily="34" charset="0"/>
                </a:rPr>
                <a:t>Titel / Quote</a:t>
              </a:r>
            </a:p>
          </p:txBody>
        </p:sp>
        <p:sp>
          <p:nvSpPr>
            <p:cNvPr id="23" name="Ovaal 22">
              <a:extLst>
                <a:ext uri="{FF2B5EF4-FFF2-40B4-BE49-F238E27FC236}">
                  <a16:creationId xmlns:a16="http://schemas.microsoft.com/office/drawing/2014/main" id="{DAD6F919-E475-495F-B954-137BBB2091F0}"/>
                </a:ext>
              </a:extLst>
            </p:cNvPr>
            <p:cNvSpPr/>
            <p:nvPr userDrawn="1"/>
          </p:nvSpPr>
          <p:spPr>
            <a:xfrm>
              <a:off x="-3604183" y="327486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5</a:t>
              </a:r>
            </a:p>
          </p:txBody>
        </p:sp>
        <p:sp>
          <p:nvSpPr>
            <p:cNvPr id="24" name="Rechthoek 23">
              <a:extLst>
                <a:ext uri="{FF2B5EF4-FFF2-40B4-BE49-F238E27FC236}">
                  <a16:creationId xmlns:a16="http://schemas.microsoft.com/office/drawing/2014/main" id="{32904E3D-7B23-441D-AA2F-96A46C82B93F}"/>
                </a:ext>
              </a:extLst>
            </p:cNvPr>
            <p:cNvSpPr/>
            <p:nvPr userDrawn="1"/>
          </p:nvSpPr>
          <p:spPr>
            <a:xfrm>
              <a:off x="-3319415" y="3274864"/>
              <a:ext cx="2949220" cy="180000"/>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100000"/>
                </a:lnSpc>
                <a:spcBef>
                  <a:spcPts val="450"/>
                </a:spcBef>
                <a:spcAft>
                  <a:spcPts val="450"/>
                </a:spcAft>
                <a:buClr>
                  <a:schemeClr val="accent1"/>
                </a:buClr>
                <a:buSzTx/>
                <a:buFont typeface="Arial" panose="020B0604020202020204" pitchFamily="34" charset="0"/>
                <a:buNone/>
                <a:tabLst/>
                <a:defRPr/>
              </a:pPr>
              <a:r>
                <a:rPr kumimoji="0" lang="nl-NL" sz="1350" b="1" i="0" u="none" strike="noStrike" kern="0" cap="none" spc="0" normalizeH="0" baseline="0" noProof="0" dirty="0">
                  <a:ln>
                    <a:noFill/>
                  </a:ln>
                  <a:solidFill>
                    <a:schemeClr val="tx1"/>
                  </a:solidFill>
                  <a:effectLst/>
                  <a:uLnTx/>
                  <a:uFillTx/>
                  <a:latin typeface="+mn-lt"/>
                  <a:cs typeface="Calibri" panose="020F0502020204030204" pitchFamily="34" charset="0"/>
                </a:rPr>
                <a:t>Subtitel</a:t>
              </a:r>
            </a:p>
          </p:txBody>
        </p:sp>
        <p:sp>
          <p:nvSpPr>
            <p:cNvPr id="25" name="Ovaal 24">
              <a:extLst>
                <a:ext uri="{FF2B5EF4-FFF2-40B4-BE49-F238E27FC236}">
                  <a16:creationId xmlns:a16="http://schemas.microsoft.com/office/drawing/2014/main" id="{E81FFF51-C777-43A5-9E9C-075B9922D176}"/>
                </a:ext>
              </a:extLst>
            </p:cNvPr>
            <p:cNvSpPr/>
            <p:nvPr userDrawn="1"/>
          </p:nvSpPr>
          <p:spPr>
            <a:xfrm>
              <a:off x="-3604183" y="363420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6</a:t>
              </a:r>
            </a:p>
          </p:txBody>
        </p:sp>
        <p:sp>
          <p:nvSpPr>
            <p:cNvPr id="26" name="Rechthoek 25">
              <a:extLst>
                <a:ext uri="{FF2B5EF4-FFF2-40B4-BE49-F238E27FC236}">
                  <a16:creationId xmlns:a16="http://schemas.microsoft.com/office/drawing/2014/main" id="{9F67C51B-A6F2-4BFE-84EA-3A0F561EB394}"/>
                </a:ext>
              </a:extLst>
            </p:cNvPr>
            <p:cNvSpPr/>
            <p:nvPr userDrawn="1"/>
          </p:nvSpPr>
          <p:spPr>
            <a:xfrm>
              <a:off x="-3319415" y="3993554"/>
              <a:ext cx="2949220" cy="180000"/>
            </a:xfrm>
            <a:prstGeom prst="rect">
              <a:avLst/>
            </a:prstGeom>
            <a:noFill/>
            <a:ln w="25400" cap="flat" cmpd="sng" algn="ctr">
              <a:noFill/>
              <a:prstDash val="solid"/>
            </a:ln>
            <a:effectLst/>
          </p:spPr>
          <p:txBody>
            <a:bodyPr lIns="0" tIns="0" rIns="0" bIns="0" rtlCol="0" anchor="ctr"/>
            <a:lstStyle/>
            <a:p>
              <a:pPr marL="200025" marR="0" lvl="0" indent="-200025" defTabSz="685800" eaLnBrk="1" fontAlgn="auto" latinLnBrk="0" hangingPunct="1">
                <a:lnSpc>
                  <a:spcPct val="100000"/>
                </a:lnSpc>
                <a:spcBef>
                  <a:spcPts val="450"/>
                </a:spcBef>
                <a:spcAft>
                  <a:spcPts val="450"/>
                </a:spcAft>
                <a:buClr>
                  <a:schemeClr val="accent1"/>
                </a:buClr>
                <a:buSzTx/>
                <a:buFont typeface="+mj-lt"/>
                <a:buAutoNum type="arabicPeriod"/>
                <a:tabLst/>
                <a:defRPr/>
              </a:pPr>
              <a:r>
                <a:rPr kumimoji="0" lang="nl-NL" sz="1050" b="0" i="0" u="none" strike="noStrike" kern="0" cap="none" spc="0" normalizeH="0" baseline="0" noProof="0" dirty="0">
                  <a:ln>
                    <a:noFill/>
                  </a:ln>
                  <a:solidFill>
                    <a:schemeClr val="tx1"/>
                  </a:solidFill>
                  <a:effectLst/>
                  <a:uLnTx/>
                  <a:uFillTx/>
                  <a:latin typeface="+mn-lt"/>
                  <a:cs typeface="Calibri" panose="020F0502020204030204" pitchFamily="34" charset="0"/>
                </a:rPr>
                <a:t>Numerieke </a:t>
              </a:r>
              <a:r>
                <a:rPr kumimoji="0" lang="nl-NL" sz="105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r>
                <a:rPr kumimoji="0" lang="nl-NL" sz="1050" b="0" i="0" u="none" strike="noStrike" kern="0" cap="none" spc="0" normalizeH="0" baseline="0" noProof="0" dirty="0">
                  <a:ln>
                    <a:noFill/>
                  </a:ln>
                  <a:solidFill>
                    <a:schemeClr val="tx1"/>
                  </a:solidFill>
                  <a:effectLst/>
                  <a:uLnTx/>
                  <a:uFillTx/>
                  <a:latin typeface="+mn-lt"/>
                  <a:cs typeface="Calibri" panose="020F0502020204030204" pitchFamily="34" charset="0"/>
                </a:rPr>
                <a:t> </a:t>
              </a:r>
            </a:p>
          </p:txBody>
        </p:sp>
        <p:sp>
          <p:nvSpPr>
            <p:cNvPr id="27" name="Ovaal 26">
              <a:extLst>
                <a:ext uri="{FF2B5EF4-FFF2-40B4-BE49-F238E27FC236}">
                  <a16:creationId xmlns:a16="http://schemas.microsoft.com/office/drawing/2014/main" id="{09C6D58A-224E-483E-A2FB-F6E25E8C8772}"/>
                </a:ext>
              </a:extLst>
            </p:cNvPr>
            <p:cNvSpPr/>
            <p:nvPr userDrawn="1"/>
          </p:nvSpPr>
          <p:spPr>
            <a:xfrm>
              <a:off x="-3604183" y="399355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7</a:t>
              </a:r>
            </a:p>
          </p:txBody>
        </p:sp>
        <p:sp>
          <p:nvSpPr>
            <p:cNvPr id="28" name="Rechthoek 27">
              <a:extLst>
                <a:ext uri="{FF2B5EF4-FFF2-40B4-BE49-F238E27FC236}">
                  <a16:creationId xmlns:a16="http://schemas.microsoft.com/office/drawing/2014/main" id="{138AA394-1B4E-4648-8D3A-46EBC9C928E7}"/>
                </a:ext>
              </a:extLst>
            </p:cNvPr>
            <p:cNvSpPr/>
            <p:nvPr userDrawn="1"/>
          </p:nvSpPr>
          <p:spPr>
            <a:xfrm>
              <a:off x="-3325830" y="4352899"/>
              <a:ext cx="2949220" cy="180000"/>
            </a:xfrm>
            <a:prstGeom prst="rect">
              <a:avLst/>
            </a:prstGeom>
            <a:noFill/>
            <a:ln w="25400" cap="flat" cmpd="sng" algn="ctr">
              <a:noFill/>
              <a:prstDash val="solid"/>
            </a:ln>
            <a:effectLst/>
          </p:spPr>
          <p:txBody>
            <a:bodyPr lIns="0" tIns="0" rIns="0" bIns="0" rtlCol="0" anchor="ctr"/>
            <a:lstStyle/>
            <a:p>
              <a:pPr marL="200025" marR="0" lvl="0" indent="-200025" defTabSz="685800" eaLnBrk="1" fontAlgn="auto" latinLnBrk="0" hangingPunct="1">
                <a:lnSpc>
                  <a:spcPct val="100000"/>
                </a:lnSpc>
                <a:spcBef>
                  <a:spcPts val="450"/>
                </a:spcBef>
                <a:spcAft>
                  <a:spcPts val="450"/>
                </a:spcAft>
                <a:buClr>
                  <a:schemeClr val="accent1"/>
                </a:buClr>
                <a:buSzTx/>
                <a:buFont typeface="+mj-lt"/>
                <a:buAutoNum type="alphaLcPeriod"/>
                <a:tabLst/>
                <a:defRPr/>
              </a:pPr>
              <a:r>
                <a:rPr kumimoji="0" lang="nl-NL" sz="1050" b="0" i="0" u="none" strike="noStrike" kern="0" cap="none" spc="0" normalizeH="0" baseline="0" noProof="0" dirty="0">
                  <a:ln>
                    <a:noFill/>
                  </a:ln>
                  <a:solidFill>
                    <a:schemeClr val="tx1"/>
                  </a:solidFill>
                  <a:effectLst/>
                  <a:uLnTx/>
                  <a:uFillTx/>
                  <a:latin typeface="+mn-lt"/>
                  <a:cs typeface="Calibri" panose="020F0502020204030204" pitchFamily="34" charset="0"/>
                </a:rPr>
                <a:t>Alfabetische </a:t>
              </a:r>
              <a:r>
                <a:rPr kumimoji="0" lang="nl-NL" sz="105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r>
                <a:rPr kumimoji="0" lang="nl-NL" sz="1050" b="0" i="0" u="none" strike="noStrike" kern="0" cap="none" spc="0" normalizeH="0" baseline="0" noProof="0" dirty="0">
                  <a:ln>
                    <a:noFill/>
                  </a:ln>
                  <a:solidFill>
                    <a:schemeClr val="tx1"/>
                  </a:solidFill>
                  <a:effectLst/>
                  <a:uLnTx/>
                  <a:uFillTx/>
                  <a:latin typeface="+mn-lt"/>
                  <a:cs typeface="Calibri" panose="020F0502020204030204" pitchFamily="34" charset="0"/>
                </a:rPr>
                <a:t> </a:t>
              </a:r>
            </a:p>
          </p:txBody>
        </p:sp>
        <p:sp>
          <p:nvSpPr>
            <p:cNvPr id="30" name="Ovaal 29">
              <a:extLst>
                <a:ext uri="{FF2B5EF4-FFF2-40B4-BE49-F238E27FC236}">
                  <a16:creationId xmlns:a16="http://schemas.microsoft.com/office/drawing/2014/main" id="{9B275F4B-2776-4286-84D8-AEBCAD8DAA48}"/>
                </a:ext>
              </a:extLst>
            </p:cNvPr>
            <p:cNvSpPr/>
            <p:nvPr userDrawn="1"/>
          </p:nvSpPr>
          <p:spPr>
            <a:xfrm>
              <a:off x="-3604183" y="435289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8</a:t>
              </a:r>
            </a:p>
          </p:txBody>
        </p:sp>
        <p:sp>
          <p:nvSpPr>
            <p:cNvPr id="32" name="Rechthoek 31">
              <a:extLst>
                <a:ext uri="{FF2B5EF4-FFF2-40B4-BE49-F238E27FC236}">
                  <a16:creationId xmlns:a16="http://schemas.microsoft.com/office/drawing/2014/main" id="{C8B4F1B0-4FA8-4242-A997-5450BF840290}"/>
                </a:ext>
              </a:extLst>
            </p:cNvPr>
            <p:cNvSpPr/>
            <p:nvPr userDrawn="1"/>
          </p:nvSpPr>
          <p:spPr>
            <a:xfrm>
              <a:off x="-3319415" y="4712245"/>
              <a:ext cx="2949220" cy="180000"/>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100000"/>
                </a:lnSpc>
                <a:spcBef>
                  <a:spcPts val="450"/>
                </a:spcBef>
                <a:spcAft>
                  <a:spcPts val="450"/>
                </a:spcAft>
                <a:buClr>
                  <a:schemeClr val="tx1"/>
                </a:buClr>
                <a:buSzTx/>
                <a:buFont typeface="Arial" panose="020B0604020202020204" pitchFamily="34" charset="0"/>
                <a:buNone/>
                <a:tabLst/>
                <a:defRPr/>
              </a:pPr>
              <a:r>
                <a:rPr kumimoji="0" lang="nl-NL" sz="900" b="0" i="1" u="none" strike="noStrike" kern="0" cap="none" spc="0" normalizeH="0" baseline="0" noProof="0" dirty="0">
                  <a:ln>
                    <a:noFill/>
                  </a:ln>
                  <a:solidFill>
                    <a:schemeClr val="tx1"/>
                  </a:solidFill>
                  <a:effectLst/>
                  <a:uLnTx/>
                  <a:uFillTx/>
                  <a:latin typeface="+mn-lt"/>
                  <a:cs typeface="Calibri" panose="020F0502020204030204" pitchFamily="34" charset="0"/>
                </a:rPr>
                <a:t>*Bronvermelding </a:t>
              </a:r>
            </a:p>
          </p:txBody>
        </p:sp>
        <p:sp>
          <p:nvSpPr>
            <p:cNvPr id="33" name="Ovaal 32">
              <a:extLst>
                <a:ext uri="{FF2B5EF4-FFF2-40B4-BE49-F238E27FC236}">
                  <a16:creationId xmlns:a16="http://schemas.microsoft.com/office/drawing/2014/main" id="{721A5928-26F0-4E22-976C-D671BB51D4AB}"/>
                </a:ext>
              </a:extLst>
            </p:cNvPr>
            <p:cNvSpPr/>
            <p:nvPr userDrawn="1"/>
          </p:nvSpPr>
          <p:spPr>
            <a:xfrm>
              <a:off x="-3604183" y="4712245"/>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9</a:t>
              </a:r>
            </a:p>
          </p:txBody>
        </p:sp>
        <p:sp>
          <p:nvSpPr>
            <p:cNvPr id="34" name="Rechthoek 33">
              <a:extLst>
                <a:ext uri="{FF2B5EF4-FFF2-40B4-BE49-F238E27FC236}">
                  <a16:creationId xmlns:a16="http://schemas.microsoft.com/office/drawing/2014/main" id="{5F05B61D-A1D7-4371-905A-97B37561020D}"/>
                </a:ext>
              </a:extLst>
            </p:cNvPr>
            <p:cNvSpPr/>
            <p:nvPr userDrawn="1"/>
          </p:nvSpPr>
          <p:spPr>
            <a:xfrm>
              <a:off x="-3319415" y="3634209"/>
              <a:ext cx="2949220" cy="180000"/>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100000"/>
                </a:lnSpc>
                <a:spcBef>
                  <a:spcPts val="450"/>
                </a:spcBef>
                <a:spcAft>
                  <a:spcPts val="450"/>
                </a:spcAft>
                <a:buClr>
                  <a:schemeClr val="accent1"/>
                </a:buClr>
                <a:buSzTx/>
                <a:buFont typeface="Arial" panose="020B0604020202020204" pitchFamily="34" charset="0"/>
                <a:buNone/>
                <a:tabLst/>
                <a:defRPr/>
              </a:pPr>
              <a:r>
                <a:rPr kumimoji="0" lang="nl-NL" sz="1050" b="1" i="0" u="none" strike="noStrike" kern="0" cap="none" spc="0" normalizeH="0" baseline="0" noProof="0" dirty="0">
                  <a:ln>
                    <a:noFill/>
                  </a:ln>
                  <a:solidFill>
                    <a:schemeClr val="tx1"/>
                  </a:solidFill>
                  <a:effectLst/>
                  <a:uLnTx/>
                  <a:uFillTx/>
                  <a:latin typeface="+mn-lt"/>
                  <a:cs typeface="Calibri" panose="020F0502020204030204" pitchFamily="34" charset="0"/>
                </a:rPr>
                <a:t>Kop</a:t>
              </a:r>
            </a:p>
          </p:txBody>
        </p:sp>
        <p:sp>
          <p:nvSpPr>
            <p:cNvPr id="35" name="Rechthoek 34">
              <a:extLst>
                <a:ext uri="{FF2B5EF4-FFF2-40B4-BE49-F238E27FC236}">
                  <a16:creationId xmlns:a16="http://schemas.microsoft.com/office/drawing/2014/main" id="{B8ECB89C-5612-4BBD-9AE8-19AFFBB239B5}"/>
                </a:ext>
              </a:extLst>
            </p:cNvPr>
            <p:cNvSpPr/>
            <p:nvPr userDrawn="1"/>
          </p:nvSpPr>
          <p:spPr>
            <a:xfrm>
              <a:off x="-3786437" y="5124131"/>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900" b="1" cap="all" baseline="0" noProof="0" dirty="0">
                  <a:solidFill>
                    <a:srgbClr val="211F26"/>
                  </a:solidFill>
                  <a:latin typeface="Calibri" panose="020F0502020204030204" pitchFamily="34" charset="0"/>
                  <a:cs typeface="Calibri" panose="020F0502020204030204" pitchFamily="34" charset="0"/>
                </a:rPr>
                <a:t>MEER WETEN?</a:t>
              </a:r>
              <a:br>
                <a:rPr lang="nl-NL" sz="900" b="1" cap="all" baseline="0" noProof="0" dirty="0">
                  <a:solidFill>
                    <a:srgbClr val="211F26"/>
                  </a:solidFill>
                  <a:latin typeface="Calibri" panose="020F0502020204030204" pitchFamily="34" charset="0"/>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900" b="1" cap="all" baseline="0" noProof="0" dirty="0">
                  <a:solidFill>
                    <a:srgbClr val="211F26"/>
                  </a:solidFill>
                  <a:latin typeface="Calibri" panose="020F0502020204030204" pitchFamily="34" charset="0"/>
                  <a:cs typeface="Calibri" panose="020F0502020204030204" pitchFamily="34" charset="0"/>
                </a:rPr>
                <a:t> 'SLIDEBUILDER’ </a:t>
              </a:r>
              <a:r>
                <a:rPr lang="nl-NL" sz="9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900" kern="1200" cap="none" baseline="0" noProof="0" dirty="0">
                  <a:solidFill>
                    <a:srgbClr val="211F26"/>
                  </a:solidFill>
                  <a:latin typeface="Calibri" panose="020F0502020204030204" pitchFamily="34" charset="0"/>
                  <a:ea typeface="+mn-ea"/>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9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36" name="ICOON_info">
              <a:extLst>
                <a:ext uri="{FF2B5EF4-FFF2-40B4-BE49-F238E27FC236}">
                  <a16:creationId xmlns:a16="http://schemas.microsoft.com/office/drawing/2014/main" id="{6FC3D556-19C8-42AE-869B-D741AFC6F6ED}"/>
                </a:ext>
              </a:extLst>
            </p:cNvPr>
            <p:cNvGrpSpPr/>
            <p:nvPr userDrawn="1"/>
          </p:nvGrpSpPr>
          <p:grpSpPr>
            <a:xfrm>
              <a:off x="-376736" y="5063968"/>
              <a:ext cx="283685" cy="283685"/>
              <a:chOff x="-510741" y="5913713"/>
              <a:chExt cx="267555" cy="267555"/>
            </a:xfrm>
          </p:grpSpPr>
          <p:sp>
            <p:nvSpPr>
              <p:cNvPr id="84" name="Ovaal 83">
                <a:extLst>
                  <a:ext uri="{FF2B5EF4-FFF2-40B4-BE49-F238E27FC236}">
                    <a16:creationId xmlns:a16="http://schemas.microsoft.com/office/drawing/2014/main" id="{9B61F180-7912-4048-9E9D-1BF773444B42}"/>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450"/>
                  </a:spcBef>
                  <a:spcAft>
                    <a:spcPts val="450"/>
                  </a:spcAft>
                </a:pPr>
                <a:endParaRPr lang="nl-NL" sz="1200" cap="all" baseline="0" noProof="0" dirty="0">
                  <a:latin typeface="Calibri" panose="020F0502020204030204" pitchFamily="34" charset="0"/>
                  <a:cs typeface="Calibri" panose="020F0502020204030204" pitchFamily="34" charset="0"/>
                </a:endParaRPr>
              </a:p>
            </p:txBody>
          </p:sp>
          <p:sp>
            <p:nvSpPr>
              <p:cNvPr id="85" name="Graphic 163" descr="Informatie">
                <a:extLst>
                  <a:ext uri="{FF2B5EF4-FFF2-40B4-BE49-F238E27FC236}">
                    <a16:creationId xmlns:a16="http://schemas.microsoft.com/office/drawing/2014/main" id="{0A20AA8D-A564-4172-A670-F205F8021F24}"/>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lstStyle/>
              <a:p>
                <a:endParaRPr lang="nl-NL" sz="1500" noProof="0" dirty="0">
                  <a:solidFill>
                    <a:srgbClr val="211F26"/>
                  </a:solidFill>
                  <a:latin typeface="Calibri" panose="020F0502020204030204" pitchFamily="34" charset="0"/>
                  <a:cs typeface="Calibri" panose="020F0502020204030204" pitchFamily="34" charset="0"/>
                </a:endParaRPr>
              </a:p>
            </p:txBody>
          </p:sp>
        </p:grpSp>
        <p:grpSp>
          <p:nvGrpSpPr>
            <p:cNvPr id="37" name="VOORBEELD">
              <a:extLst>
                <a:ext uri="{FF2B5EF4-FFF2-40B4-BE49-F238E27FC236}">
                  <a16:creationId xmlns:a16="http://schemas.microsoft.com/office/drawing/2014/main" id="{FF647CA1-C83B-41AD-9669-F51CD31B056B}"/>
                </a:ext>
              </a:extLst>
            </p:cNvPr>
            <p:cNvGrpSpPr/>
            <p:nvPr userDrawn="1"/>
          </p:nvGrpSpPr>
          <p:grpSpPr>
            <a:xfrm>
              <a:off x="-3605171" y="458674"/>
              <a:ext cx="3234311" cy="558875"/>
              <a:chOff x="-3605171" y="458674"/>
              <a:chExt cx="3234311" cy="558875"/>
            </a:xfrm>
          </p:grpSpPr>
          <p:sp>
            <p:nvSpPr>
              <p:cNvPr id="44" name="Rechthoek 43">
                <a:extLst>
                  <a:ext uri="{FF2B5EF4-FFF2-40B4-BE49-F238E27FC236}">
                    <a16:creationId xmlns:a16="http://schemas.microsoft.com/office/drawing/2014/main" id="{EA3BC905-D980-4B5A-80FD-AD342A22BFA1}"/>
                  </a:ext>
                </a:extLst>
              </p:cNvPr>
              <p:cNvSpPr/>
              <p:nvPr userDrawn="1"/>
            </p:nvSpPr>
            <p:spPr>
              <a:xfrm>
                <a:off x="-3604183" y="458674"/>
                <a:ext cx="393459" cy="184058"/>
              </a:xfrm>
              <a:prstGeom prst="rect">
                <a:avLst/>
              </a:prstGeom>
              <a:solidFill>
                <a:srgbClr val="F8F8F8"/>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18000" rIns="0" bIns="0" numCol="1" spcCol="0" rtlCol="0" fromWordArt="0" anchor="t" anchorCtr="0" forceAA="0" compatLnSpc="1">
                <a:prstTxWarp prst="textNoShape">
                  <a:avLst/>
                </a:prstTxWarp>
                <a:noAutofit/>
              </a:bodyPr>
              <a:lstStyle/>
              <a:p>
                <a:pPr algn="ctr"/>
                <a:r>
                  <a:rPr lang="nl-NL" sz="675" b="1" noProof="0" dirty="0">
                    <a:solidFill>
                      <a:srgbClr val="211F26"/>
                    </a:solidFill>
                    <a:latin typeface="Calibri" panose="020F0502020204030204" pitchFamily="34" charset="0"/>
                    <a:cs typeface="Calibri" panose="020F0502020204030204" pitchFamily="34" charset="0"/>
                  </a:rPr>
                  <a:t>Start</a:t>
                </a:r>
              </a:p>
            </p:txBody>
          </p:sp>
          <p:sp>
            <p:nvSpPr>
              <p:cNvPr id="45" name="Rechthoek 44">
                <a:extLst>
                  <a:ext uri="{FF2B5EF4-FFF2-40B4-BE49-F238E27FC236}">
                    <a16:creationId xmlns:a16="http://schemas.microsoft.com/office/drawing/2014/main" id="{E6F218D5-04C8-4B61-AD11-B7BBDDAB5271}"/>
                  </a:ext>
                </a:extLst>
              </p:cNvPr>
              <p:cNvSpPr/>
              <p:nvPr userDrawn="1"/>
            </p:nvSpPr>
            <p:spPr>
              <a:xfrm>
                <a:off x="-3599184" y="621345"/>
                <a:ext cx="383782" cy="27171"/>
              </a:xfrm>
              <a:prstGeom prst="rect">
                <a:avLst/>
              </a:prstGeom>
              <a:solidFill>
                <a:srgbClr val="B7462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nvGrpSpPr>
              <p:cNvPr id="46" name="Groep 45">
                <a:extLst>
                  <a:ext uri="{FF2B5EF4-FFF2-40B4-BE49-F238E27FC236}">
                    <a16:creationId xmlns:a16="http://schemas.microsoft.com/office/drawing/2014/main" id="{155E4EA7-83C1-4FA7-A60E-76BAAB9CB823}"/>
                  </a:ext>
                </a:extLst>
              </p:cNvPr>
              <p:cNvGrpSpPr/>
              <p:nvPr userDrawn="1"/>
            </p:nvGrpSpPr>
            <p:grpSpPr>
              <a:xfrm>
                <a:off x="-3386247" y="830871"/>
                <a:ext cx="139423" cy="109566"/>
                <a:chOff x="-2866744" y="827071"/>
                <a:chExt cx="168701" cy="132575"/>
              </a:xfrm>
            </p:grpSpPr>
            <p:grpSp>
              <p:nvGrpSpPr>
                <p:cNvPr id="77" name="Groep 76">
                  <a:extLst>
                    <a:ext uri="{FF2B5EF4-FFF2-40B4-BE49-F238E27FC236}">
                      <a16:creationId xmlns:a16="http://schemas.microsoft.com/office/drawing/2014/main" id="{0BC04AE1-60C7-47DA-9028-108B6E11895A}"/>
                    </a:ext>
                  </a:extLst>
                </p:cNvPr>
                <p:cNvGrpSpPr/>
                <p:nvPr userDrawn="1"/>
              </p:nvGrpSpPr>
              <p:grpSpPr>
                <a:xfrm>
                  <a:off x="-2866744" y="827071"/>
                  <a:ext cx="168701" cy="132575"/>
                  <a:chOff x="-2866744" y="827071"/>
                  <a:chExt cx="168701" cy="132575"/>
                </a:xfrm>
              </p:grpSpPr>
              <p:cxnSp>
                <p:nvCxnSpPr>
                  <p:cNvPr id="79" name="Rechte verbindingslijn 78">
                    <a:extLst>
                      <a:ext uri="{FF2B5EF4-FFF2-40B4-BE49-F238E27FC236}">
                        <a16:creationId xmlns:a16="http://schemas.microsoft.com/office/drawing/2014/main" id="{65DC7405-2D19-4D6C-8393-FD6B861FA3DB}"/>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80" name="Rechte verbindingslijn 79">
                    <a:extLst>
                      <a:ext uri="{FF2B5EF4-FFF2-40B4-BE49-F238E27FC236}">
                        <a16:creationId xmlns:a16="http://schemas.microsoft.com/office/drawing/2014/main" id="{BE183B04-6F98-4896-B140-0407B05A4C45}"/>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81" name="Rechte verbindingslijn 80">
                    <a:extLst>
                      <a:ext uri="{FF2B5EF4-FFF2-40B4-BE49-F238E27FC236}">
                        <a16:creationId xmlns:a16="http://schemas.microsoft.com/office/drawing/2014/main" id="{309BAC7F-014C-44FC-8AE7-4281C51BE8F0}"/>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82" name="Rechte verbindingslijn 81">
                    <a:extLst>
                      <a:ext uri="{FF2B5EF4-FFF2-40B4-BE49-F238E27FC236}">
                        <a16:creationId xmlns:a16="http://schemas.microsoft.com/office/drawing/2014/main" id="{DE1E643D-7D5E-4144-9476-577178077DA4}"/>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83" name="Rechte verbindingslijn 82">
                    <a:extLst>
                      <a:ext uri="{FF2B5EF4-FFF2-40B4-BE49-F238E27FC236}">
                        <a16:creationId xmlns:a16="http://schemas.microsoft.com/office/drawing/2014/main" id="{87AD2F35-6536-4602-A60A-5C9C10F9DEF0}"/>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78" name="Pijl: rechts 77">
                  <a:extLst>
                    <a:ext uri="{FF2B5EF4-FFF2-40B4-BE49-F238E27FC236}">
                      <a16:creationId xmlns:a16="http://schemas.microsoft.com/office/drawing/2014/main" id="{F339DC3B-D034-488C-B05C-7104A05FED38}"/>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nvGrpSpPr>
              <p:cNvPr id="47" name="Groep 46">
                <a:extLst>
                  <a:ext uri="{FF2B5EF4-FFF2-40B4-BE49-F238E27FC236}">
                    <a16:creationId xmlns:a16="http://schemas.microsoft.com/office/drawing/2014/main" id="{F8B67031-93F0-4022-A52C-5AE5F6F67FA0}"/>
                  </a:ext>
                </a:extLst>
              </p:cNvPr>
              <p:cNvGrpSpPr/>
              <p:nvPr userDrawn="1"/>
            </p:nvGrpSpPr>
            <p:grpSpPr>
              <a:xfrm>
                <a:off x="-3605171" y="830871"/>
                <a:ext cx="139423" cy="109566"/>
                <a:chOff x="-2866744" y="518074"/>
                <a:chExt cx="168701" cy="132575"/>
              </a:xfrm>
            </p:grpSpPr>
            <p:grpSp>
              <p:nvGrpSpPr>
                <p:cNvPr id="70" name="Groep 69">
                  <a:extLst>
                    <a:ext uri="{FF2B5EF4-FFF2-40B4-BE49-F238E27FC236}">
                      <a16:creationId xmlns:a16="http://schemas.microsoft.com/office/drawing/2014/main" id="{46C9F044-2D90-49A2-8FBE-EAB42B3A8968}"/>
                    </a:ext>
                  </a:extLst>
                </p:cNvPr>
                <p:cNvGrpSpPr/>
                <p:nvPr userDrawn="1"/>
              </p:nvGrpSpPr>
              <p:grpSpPr>
                <a:xfrm>
                  <a:off x="-2866744" y="518074"/>
                  <a:ext cx="168701" cy="132575"/>
                  <a:chOff x="-2866744" y="518074"/>
                  <a:chExt cx="168701" cy="132575"/>
                </a:xfrm>
              </p:grpSpPr>
              <p:cxnSp>
                <p:nvCxnSpPr>
                  <p:cNvPr id="72" name="Rechte verbindingslijn 71">
                    <a:extLst>
                      <a:ext uri="{FF2B5EF4-FFF2-40B4-BE49-F238E27FC236}">
                        <a16:creationId xmlns:a16="http://schemas.microsoft.com/office/drawing/2014/main" id="{837DF4E0-D1F0-4B01-83D3-6D618F9A9871}"/>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73" name="Rechte verbindingslijn 72">
                    <a:extLst>
                      <a:ext uri="{FF2B5EF4-FFF2-40B4-BE49-F238E27FC236}">
                        <a16:creationId xmlns:a16="http://schemas.microsoft.com/office/drawing/2014/main" id="{4805CC82-8C33-4C11-B81E-690982CBE189}"/>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74" name="Rechte verbindingslijn 73">
                    <a:extLst>
                      <a:ext uri="{FF2B5EF4-FFF2-40B4-BE49-F238E27FC236}">
                        <a16:creationId xmlns:a16="http://schemas.microsoft.com/office/drawing/2014/main" id="{C744B344-CE6E-4D11-9811-792404A77BA3}"/>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75" name="Rechte verbindingslijn 74">
                    <a:extLst>
                      <a:ext uri="{FF2B5EF4-FFF2-40B4-BE49-F238E27FC236}">
                        <a16:creationId xmlns:a16="http://schemas.microsoft.com/office/drawing/2014/main" id="{48235E3D-26AD-4071-ACE3-7B662554D3B4}"/>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76" name="Rechte verbindingslijn 75">
                    <a:extLst>
                      <a:ext uri="{FF2B5EF4-FFF2-40B4-BE49-F238E27FC236}">
                        <a16:creationId xmlns:a16="http://schemas.microsoft.com/office/drawing/2014/main" id="{F99DE1B2-C5F8-4558-BF03-A3BCC0E75CBA}"/>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71" name="Pijl: rechts 70">
                  <a:extLst>
                    <a:ext uri="{FF2B5EF4-FFF2-40B4-BE49-F238E27FC236}">
                      <a16:creationId xmlns:a16="http://schemas.microsoft.com/office/drawing/2014/main" id="{9F01A012-BB42-4129-9FC4-02D4FFC9F30D}"/>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cxnSp>
            <p:nvCxnSpPr>
              <p:cNvPr id="48" name="Rechte verbindingslijn 47">
                <a:extLst>
                  <a:ext uri="{FF2B5EF4-FFF2-40B4-BE49-F238E27FC236}">
                    <a16:creationId xmlns:a16="http://schemas.microsoft.com/office/drawing/2014/main" id="{DBD901C3-E4BF-4E7A-8BA2-B054A1E9E12D}"/>
                  </a:ext>
                </a:extLst>
              </p:cNvPr>
              <p:cNvCxnSpPr>
                <a:cxnSpLocks/>
              </p:cNvCxnSpPr>
              <p:nvPr userDrawn="1"/>
            </p:nvCxnSpPr>
            <p:spPr>
              <a:xfrm flipV="1">
                <a:off x="-3459956" y="588169"/>
                <a:ext cx="547687" cy="219076"/>
              </a:xfrm>
              <a:prstGeom prst="line">
                <a:avLst/>
              </a:prstGeom>
              <a:noFill/>
              <a:ln w="19050" cap="rnd" cmpd="sng" algn="ctr">
                <a:solidFill>
                  <a:schemeClr val="accent1"/>
                </a:solidFill>
                <a:prstDash val="solid"/>
                <a:headEnd type="oval"/>
              </a:ln>
              <a:effectLst/>
            </p:spPr>
          </p:cxnSp>
          <p:cxnSp>
            <p:nvCxnSpPr>
              <p:cNvPr id="49" name="Rechte verbindingslijn 48">
                <a:extLst>
                  <a:ext uri="{FF2B5EF4-FFF2-40B4-BE49-F238E27FC236}">
                    <a16:creationId xmlns:a16="http://schemas.microsoft.com/office/drawing/2014/main" id="{A3C07F8C-A2DD-4AB7-8351-8794ED2E6F18}"/>
                  </a:ext>
                </a:extLst>
              </p:cNvPr>
              <p:cNvCxnSpPr>
                <a:cxnSpLocks/>
              </p:cNvCxnSpPr>
              <p:nvPr userDrawn="1"/>
            </p:nvCxnSpPr>
            <p:spPr>
              <a:xfrm>
                <a:off x="-3224213" y="828675"/>
                <a:ext cx="319088" cy="0"/>
              </a:xfrm>
              <a:prstGeom prst="line">
                <a:avLst/>
              </a:prstGeom>
              <a:noFill/>
              <a:ln w="19050" cap="rnd" cmpd="sng" algn="ctr">
                <a:solidFill>
                  <a:schemeClr val="accent1"/>
                </a:solidFill>
                <a:prstDash val="solid"/>
                <a:headEnd type="oval"/>
              </a:ln>
              <a:effectLst/>
            </p:spPr>
          </p:cxnSp>
          <p:sp>
            <p:nvSpPr>
              <p:cNvPr id="50" name="Rechthoek 49">
                <a:extLst>
                  <a:ext uri="{FF2B5EF4-FFF2-40B4-BE49-F238E27FC236}">
                    <a16:creationId xmlns:a16="http://schemas.microsoft.com/office/drawing/2014/main" id="{B7E6FFDA-D510-46DB-ACCF-40678A087BB9}"/>
                  </a:ext>
                </a:extLst>
              </p:cNvPr>
              <p:cNvSpPr/>
              <p:nvPr userDrawn="1"/>
            </p:nvSpPr>
            <p:spPr>
              <a:xfrm>
                <a:off x="-2559903" y="512179"/>
                <a:ext cx="2189042" cy="151083"/>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Tekstniveau omhoog</a:t>
                </a:r>
              </a:p>
            </p:txBody>
          </p:sp>
          <p:sp>
            <p:nvSpPr>
              <p:cNvPr id="51" name="Rechthoek 50">
                <a:extLst>
                  <a:ext uri="{FF2B5EF4-FFF2-40B4-BE49-F238E27FC236}">
                    <a16:creationId xmlns:a16="http://schemas.microsoft.com/office/drawing/2014/main" id="{674C729E-924F-4246-816F-E713F4D2421D}"/>
                  </a:ext>
                </a:extLst>
              </p:cNvPr>
              <p:cNvSpPr/>
              <p:nvPr userDrawn="1"/>
            </p:nvSpPr>
            <p:spPr>
              <a:xfrm>
                <a:off x="-2559903" y="819562"/>
                <a:ext cx="2189043" cy="142202"/>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Tekstniveau omlaag</a:t>
                </a:r>
              </a:p>
            </p:txBody>
          </p:sp>
          <p:grpSp>
            <p:nvGrpSpPr>
              <p:cNvPr id="52" name="Groep 51">
                <a:extLst>
                  <a:ext uri="{FF2B5EF4-FFF2-40B4-BE49-F238E27FC236}">
                    <a16:creationId xmlns:a16="http://schemas.microsoft.com/office/drawing/2014/main" id="{E5B108E1-6D07-4221-9E58-14264B25D115}"/>
                  </a:ext>
                </a:extLst>
              </p:cNvPr>
              <p:cNvGrpSpPr/>
              <p:nvPr userDrawn="1"/>
            </p:nvGrpSpPr>
            <p:grpSpPr>
              <a:xfrm>
                <a:off x="-2916763" y="769168"/>
                <a:ext cx="268738" cy="248381"/>
                <a:chOff x="-2916763" y="769168"/>
                <a:chExt cx="268738" cy="248381"/>
              </a:xfrm>
            </p:grpSpPr>
            <p:sp>
              <p:nvSpPr>
                <p:cNvPr id="62" name="Rechthoek 61">
                  <a:extLst>
                    <a:ext uri="{FF2B5EF4-FFF2-40B4-BE49-F238E27FC236}">
                      <a16:creationId xmlns:a16="http://schemas.microsoft.com/office/drawing/2014/main" id="{76EEB683-4282-4D32-B1B1-05D99FCBBE43}"/>
                    </a:ext>
                  </a:extLst>
                </p:cNvPr>
                <p:cNvSpPr/>
                <p:nvPr userDrawn="1"/>
              </p:nvSpPr>
              <p:spPr>
                <a:xfrm>
                  <a:off x="-2916763" y="769168"/>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dirty="0">
                    <a:solidFill>
                      <a:srgbClr val="211F26"/>
                    </a:solidFill>
                    <a:latin typeface="Calibri" panose="020F0502020204030204" pitchFamily="34" charset="0"/>
                    <a:cs typeface="Calibri" panose="020F0502020204030204" pitchFamily="34" charset="0"/>
                  </a:endParaRPr>
                </a:p>
              </p:txBody>
            </p:sp>
            <p:grpSp>
              <p:nvGrpSpPr>
                <p:cNvPr id="63" name="Groep 62">
                  <a:extLst>
                    <a:ext uri="{FF2B5EF4-FFF2-40B4-BE49-F238E27FC236}">
                      <a16:creationId xmlns:a16="http://schemas.microsoft.com/office/drawing/2014/main" id="{6D3CE232-A95E-4A61-9351-7C0054FAEEE6}"/>
                    </a:ext>
                  </a:extLst>
                </p:cNvPr>
                <p:cNvGrpSpPr/>
                <p:nvPr userDrawn="1"/>
              </p:nvGrpSpPr>
              <p:grpSpPr>
                <a:xfrm>
                  <a:off x="-2866744" y="827071"/>
                  <a:ext cx="168701" cy="132575"/>
                  <a:chOff x="-2866744" y="827071"/>
                  <a:chExt cx="168701" cy="132575"/>
                </a:xfrm>
              </p:grpSpPr>
              <p:cxnSp>
                <p:nvCxnSpPr>
                  <p:cNvPr id="65" name="Rechte verbindingslijn 64">
                    <a:extLst>
                      <a:ext uri="{FF2B5EF4-FFF2-40B4-BE49-F238E27FC236}">
                        <a16:creationId xmlns:a16="http://schemas.microsoft.com/office/drawing/2014/main" id="{7780735C-1510-4071-BD54-DEBDA0F5C8D5}"/>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66" name="Rechte verbindingslijn 65">
                    <a:extLst>
                      <a:ext uri="{FF2B5EF4-FFF2-40B4-BE49-F238E27FC236}">
                        <a16:creationId xmlns:a16="http://schemas.microsoft.com/office/drawing/2014/main" id="{E704CD47-111B-45D5-8397-F0CA1A0497EF}"/>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67" name="Rechte verbindingslijn 66">
                    <a:extLst>
                      <a:ext uri="{FF2B5EF4-FFF2-40B4-BE49-F238E27FC236}">
                        <a16:creationId xmlns:a16="http://schemas.microsoft.com/office/drawing/2014/main" id="{C743B5F6-5E69-41B5-ABE1-A7F0CAF6E12C}"/>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68" name="Rechte verbindingslijn 67">
                    <a:extLst>
                      <a:ext uri="{FF2B5EF4-FFF2-40B4-BE49-F238E27FC236}">
                        <a16:creationId xmlns:a16="http://schemas.microsoft.com/office/drawing/2014/main" id="{108A17FE-3A48-4AC6-BD33-CF39C9249680}"/>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69" name="Rechte verbindingslijn 68">
                    <a:extLst>
                      <a:ext uri="{FF2B5EF4-FFF2-40B4-BE49-F238E27FC236}">
                        <a16:creationId xmlns:a16="http://schemas.microsoft.com/office/drawing/2014/main" id="{DE93FB0C-EF40-411F-9012-563F2840BB8A}"/>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64" name="Pijl: rechts 63">
                  <a:extLst>
                    <a:ext uri="{FF2B5EF4-FFF2-40B4-BE49-F238E27FC236}">
                      <a16:creationId xmlns:a16="http://schemas.microsoft.com/office/drawing/2014/main" id="{B06BB2FF-E682-4637-8248-9322FC4A57A0}"/>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nvGrpSpPr>
              <p:cNvPr id="53" name="Groep 52">
                <a:extLst>
                  <a:ext uri="{FF2B5EF4-FFF2-40B4-BE49-F238E27FC236}">
                    <a16:creationId xmlns:a16="http://schemas.microsoft.com/office/drawing/2014/main" id="{762F9F87-14D4-46B6-92D7-3A54BD5DECD6}"/>
                  </a:ext>
                </a:extLst>
              </p:cNvPr>
              <p:cNvGrpSpPr/>
              <p:nvPr userDrawn="1"/>
            </p:nvGrpSpPr>
            <p:grpSpPr>
              <a:xfrm>
                <a:off x="-2916763" y="460171"/>
                <a:ext cx="268738" cy="248381"/>
                <a:chOff x="-2916763" y="460171"/>
                <a:chExt cx="268738" cy="248381"/>
              </a:xfrm>
            </p:grpSpPr>
            <p:sp>
              <p:nvSpPr>
                <p:cNvPr id="54" name="Rechthoek 53">
                  <a:extLst>
                    <a:ext uri="{FF2B5EF4-FFF2-40B4-BE49-F238E27FC236}">
                      <a16:creationId xmlns:a16="http://schemas.microsoft.com/office/drawing/2014/main" id="{9BD1F8E6-87DC-4B75-AD31-F8243E6AF775}"/>
                    </a:ext>
                  </a:extLst>
                </p:cNvPr>
                <p:cNvSpPr/>
                <p:nvPr userDrawn="1"/>
              </p:nvSpPr>
              <p:spPr>
                <a:xfrm>
                  <a:off x="-2916763" y="460171"/>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dirty="0">
                    <a:solidFill>
                      <a:srgbClr val="211F26"/>
                    </a:solidFill>
                    <a:latin typeface="Calibri" panose="020F0502020204030204" pitchFamily="34" charset="0"/>
                    <a:cs typeface="Calibri" panose="020F0502020204030204" pitchFamily="34" charset="0"/>
                  </a:endParaRPr>
                </a:p>
              </p:txBody>
            </p:sp>
            <p:grpSp>
              <p:nvGrpSpPr>
                <p:cNvPr id="55" name="Groep 54">
                  <a:extLst>
                    <a:ext uri="{FF2B5EF4-FFF2-40B4-BE49-F238E27FC236}">
                      <a16:creationId xmlns:a16="http://schemas.microsoft.com/office/drawing/2014/main" id="{C33D638A-62D4-408A-8FFC-CBAC9E2344F3}"/>
                    </a:ext>
                  </a:extLst>
                </p:cNvPr>
                <p:cNvGrpSpPr/>
                <p:nvPr userDrawn="1"/>
              </p:nvGrpSpPr>
              <p:grpSpPr>
                <a:xfrm>
                  <a:off x="-2866744" y="518074"/>
                  <a:ext cx="168701" cy="132575"/>
                  <a:chOff x="-2866744" y="518074"/>
                  <a:chExt cx="168701" cy="132575"/>
                </a:xfrm>
              </p:grpSpPr>
              <p:cxnSp>
                <p:nvCxnSpPr>
                  <p:cNvPr id="57" name="Rechte verbindingslijn 56">
                    <a:extLst>
                      <a:ext uri="{FF2B5EF4-FFF2-40B4-BE49-F238E27FC236}">
                        <a16:creationId xmlns:a16="http://schemas.microsoft.com/office/drawing/2014/main" id="{FA91B139-BA75-45FC-887F-6D33C286BCE7}"/>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58" name="Rechte verbindingslijn 57">
                    <a:extLst>
                      <a:ext uri="{FF2B5EF4-FFF2-40B4-BE49-F238E27FC236}">
                        <a16:creationId xmlns:a16="http://schemas.microsoft.com/office/drawing/2014/main" id="{7E1A3F07-28E6-4651-94E0-2CC183F3887C}"/>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59" name="Rechte verbindingslijn 58">
                    <a:extLst>
                      <a:ext uri="{FF2B5EF4-FFF2-40B4-BE49-F238E27FC236}">
                        <a16:creationId xmlns:a16="http://schemas.microsoft.com/office/drawing/2014/main" id="{04F7A947-3B70-44A8-85A0-5F965C82F155}"/>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60" name="Rechte verbindingslijn 59">
                    <a:extLst>
                      <a:ext uri="{FF2B5EF4-FFF2-40B4-BE49-F238E27FC236}">
                        <a16:creationId xmlns:a16="http://schemas.microsoft.com/office/drawing/2014/main" id="{0E1D93EB-3435-4550-8A6F-4EB33CE1E7A7}"/>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61" name="Rechte verbindingslijn 60">
                    <a:extLst>
                      <a:ext uri="{FF2B5EF4-FFF2-40B4-BE49-F238E27FC236}">
                        <a16:creationId xmlns:a16="http://schemas.microsoft.com/office/drawing/2014/main" id="{2DB4B2BB-ADA8-493E-B844-06890109EEC4}"/>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56" name="Pijl: rechts 55">
                  <a:extLst>
                    <a:ext uri="{FF2B5EF4-FFF2-40B4-BE49-F238E27FC236}">
                      <a16:creationId xmlns:a16="http://schemas.microsoft.com/office/drawing/2014/main" id="{2C73C87A-F3CC-4B65-970F-803C341247B9}"/>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grpSp>
          <p:nvGrpSpPr>
            <p:cNvPr id="38" name="Groep 37">
              <a:extLst>
                <a:ext uri="{FF2B5EF4-FFF2-40B4-BE49-F238E27FC236}">
                  <a16:creationId xmlns:a16="http://schemas.microsoft.com/office/drawing/2014/main" id="{C4BA866B-FC6D-4DF9-97DE-C014657DA400}"/>
                </a:ext>
              </a:extLst>
            </p:cNvPr>
            <p:cNvGrpSpPr/>
            <p:nvPr userDrawn="1"/>
          </p:nvGrpSpPr>
          <p:grpSpPr>
            <a:xfrm>
              <a:off x="-938434" y="5326819"/>
              <a:ext cx="627798" cy="576693"/>
              <a:chOff x="-1753862" y="6112775"/>
              <a:chExt cx="759635" cy="697798"/>
            </a:xfrm>
          </p:grpSpPr>
          <p:grpSp>
            <p:nvGrpSpPr>
              <p:cNvPr id="39" name="Inspireren">
                <a:extLst>
                  <a:ext uri="{FF2B5EF4-FFF2-40B4-BE49-F238E27FC236}">
                    <a16:creationId xmlns:a16="http://schemas.microsoft.com/office/drawing/2014/main" id="{CA5440DA-B705-4CBE-AAAD-CBA2B56E8BF9}"/>
                  </a:ext>
                </a:extLst>
              </p:cNvPr>
              <p:cNvGrpSpPr>
                <a:grpSpLocks noChangeAspect="1"/>
              </p:cNvGrpSpPr>
              <p:nvPr userDrawn="1"/>
            </p:nvGrpSpPr>
            <p:grpSpPr bwMode="auto">
              <a:xfrm>
                <a:off x="-1484858" y="6112775"/>
                <a:ext cx="205431" cy="293286"/>
                <a:chOff x="4768" y="2783"/>
                <a:chExt cx="788" cy="1125"/>
              </a:xfrm>
              <a:gradFill>
                <a:gsLst>
                  <a:gs pos="0">
                    <a:srgbClr val="9D9FA1"/>
                  </a:gs>
                  <a:gs pos="70000">
                    <a:srgbClr val="211F26"/>
                  </a:gs>
                </a:gsLst>
                <a:lin ang="2700000" scaled="0"/>
              </a:gradFill>
            </p:grpSpPr>
            <p:sp>
              <p:nvSpPr>
                <p:cNvPr id="41" name="Freeform 12">
                  <a:extLst>
                    <a:ext uri="{FF2B5EF4-FFF2-40B4-BE49-F238E27FC236}">
                      <a16:creationId xmlns:a16="http://schemas.microsoft.com/office/drawing/2014/main" id="{077BE01F-206D-459C-B006-CD89AE883CFD}"/>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42" name="Freeform 13">
                  <a:extLst>
                    <a:ext uri="{FF2B5EF4-FFF2-40B4-BE49-F238E27FC236}">
                      <a16:creationId xmlns:a16="http://schemas.microsoft.com/office/drawing/2014/main" id="{842A522E-196E-43F3-A679-ACD143FC7E45}"/>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43" name="Freeform 14">
                  <a:extLst>
                    <a:ext uri="{FF2B5EF4-FFF2-40B4-BE49-F238E27FC236}">
                      <a16:creationId xmlns:a16="http://schemas.microsoft.com/office/drawing/2014/main" id="{5B115A60-C2AC-4CA1-BC44-636D1A61A6CB}"/>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grpSp>
          <p:sp>
            <p:nvSpPr>
              <p:cNvPr id="40" name="Tekstvak 39">
                <a:extLst>
                  <a:ext uri="{FF2B5EF4-FFF2-40B4-BE49-F238E27FC236}">
                    <a16:creationId xmlns:a16="http://schemas.microsoft.com/office/drawing/2014/main" id="{6CD53097-0D0D-4859-A184-9A49CCAE8073}"/>
                  </a:ext>
                </a:extLst>
              </p:cNvPr>
              <p:cNvSpPr txBox="1"/>
              <p:nvPr userDrawn="1"/>
            </p:nvSpPr>
            <p:spPr>
              <a:xfrm>
                <a:off x="-1753862" y="6420664"/>
                <a:ext cx="759635" cy="389909"/>
              </a:xfrm>
              <a:prstGeom prst="rect">
                <a:avLst/>
              </a:prstGeom>
              <a:noFill/>
            </p:spPr>
            <p:txBody>
              <a:bodyPr wrap="square" lIns="0" tIns="0" rIns="0" bIns="0" rtlCol="0" anchor="ctr">
                <a:noAutofit/>
              </a:bodyPr>
              <a:lstStyle/>
              <a:p>
                <a:pPr marL="0" marR="0" lvl="0" indent="0" algn="ctr" defTabSz="685800" rtl="0"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sp>
        <p:nvSpPr>
          <p:cNvPr id="12" name="- INFO">
            <a:extLst>
              <a:ext uri="{FF2B5EF4-FFF2-40B4-BE49-F238E27FC236}">
                <a16:creationId xmlns:a16="http://schemas.microsoft.com/office/drawing/2014/main" id="{618D8543-DAE1-4890-8399-868CB9C8A47A}"/>
              </a:ext>
            </a:extLst>
          </p:cNvPr>
          <p:cNvSpPr txBox="1"/>
          <p:nvPr userDrawn="1"/>
        </p:nvSpPr>
        <p:spPr>
          <a:xfrm>
            <a:off x="0" y="-272667"/>
            <a:ext cx="9134475" cy="148842"/>
          </a:xfrm>
          <a:prstGeom prst="rect">
            <a:avLst/>
          </a:prstGeom>
          <a:noFill/>
        </p:spPr>
        <p:txBody>
          <a:bodyPr wrap="square" lIns="0" tIns="0" rIns="0" bIns="0" rtlCol="0" anchor="ctr" anchorCtr="0">
            <a:noAutofit/>
          </a:bodyPr>
          <a:lstStyle/>
          <a:p>
            <a:pPr algn="l"/>
            <a:r>
              <a:rPr lang="nl-NL" sz="1050" b="1" cap="all" spc="0" baseline="0">
                <a:solidFill>
                  <a:sysClr val="windowText" lastClr="000000"/>
                </a:solidFill>
                <a:latin typeface="+mn-lt"/>
                <a:cs typeface="Calibri" panose="020F0502020204030204" pitchFamily="34" charset="0"/>
              </a:rPr>
              <a:t>Tekst + beeld s - 2 kolommen</a:t>
            </a:r>
            <a:endParaRPr lang="nl-NL" sz="1050" b="1" cap="all" spc="0" baseline="0" dirty="0">
              <a:solidFill>
                <a:sysClr val="windowText" lastClr="000000"/>
              </a:solidFill>
              <a:latin typeface="+mn-lt"/>
              <a:cs typeface="Calibri" panose="020F0502020204030204" pitchFamily="34" charset="0"/>
            </a:endParaRPr>
          </a:p>
        </p:txBody>
      </p:sp>
      <p:sp>
        <p:nvSpPr>
          <p:cNvPr id="29" name="Tijdelijke aanduiding voor afbeelding 28">
            <a:extLst>
              <a:ext uri="{FF2B5EF4-FFF2-40B4-BE49-F238E27FC236}">
                <a16:creationId xmlns:a16="http://schemas.microsoft.com/office/drawing/2014/main" id="{D3B79BBA-8746-41DC-B767-A8B13B525B11}"/>
              </a:ext>
            </a:extLst>
          </p:cNvPr>
          <p:cNvSpPr>
            <a:spLocks noGrp="1"/>
          </p:cNvSpPr>
          <p:nvPr>
            <p:ph type="pic" sz="quarter" idx="14" hasCustomPrompt="1"/>
          </p:nvPr>
        </p:nvSpPr>
        <p:spPr>
          <a:xfrm>
            <a:off x="3289417" y="1"/>
            <a:ext cx="5854583" cy="2151053"/>
          </a:xfrm>
          <a:custGeom>
            <a:avLst/>
            <a:gdLst>
              <a:gd name="connsiteX0" fmla="*/ 0 w 7806110"/>
              <a:gd name="connsiteY0" fmla="*/ 0 h 2868071"/>
              <a:gd name="connsiteX1" fmla="*/ 7806110 w 7806110"/>
              <a:gd name="connsiteY1" fmla="*/ 0 h 2868071"/>
              <a:gd name="connsiteX2" fmla="*/ 7806110 w 7806110"/>
              <a:gd name="connsiteY2" fmla="*/ 1071713 h 2868071"/>
              <a:gd name="connsiteX3" fmla="*/ 7713334 w 7806110"/>
              <a:gd name="connsiteY3" fmla="*/ 1238231 h 2868071"/>
              <a:gd name="connsiteX4" fmla="*/ 4822273 w 7806110"/>
              <a:gd name="connsiteY4" fmla="*/ 2868071 h 2868071"/>
              <a:gd name="connsiteX5" fmla="*/ 238465 w 7806110"/>
              <a:gd name="connsiteY5" fmla="*/ 284453 h 2868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06110" h="2868071">
                <a:moveTo>
                  <a:pt x="0" y="0"/>
                </a:moveTo>
                <a:lnTo>
                  <a:pt x="7806110" y="0"/>
                </a:lnTo>
                <a:lnTo>
                  <a:pt x="7806110" y="1071713"/>
                </a:lnTo>
                <a:lnTo>
                  <a:pt x="7713334" y="1238231"/>
                </a:lnTo>
                <a:cubicBezTo>
                  <a:pt x="7048591" y="2338396"/>
                  <a:pt x="5935432" y="2868071"/>
                  <a:pt x="4822273" y="2868071"/>
                </a:cubicBezTo>
                <a:cubicBezTo>
                  <a:pt x="3160266" y="2860331"/>
                  <a:pt x="1541740" y="1785985"/>
                  <a:pt x="238465" y="284453"/>
                </a:cubicBezTo>
                <a:close/>
              </a:path>
            </a:pathLst>
          </a:custGeom>
          <a:solidFill>
            <a:schemeClr val="bg1">
              <a:lumMod val="75000"/>
            </a:schemeClr>
          </a:solidFill>
        </p:spPr>
        <p:txBody>
          <a:bodyPr wrap="square" lIns="0" tIns="720000" rIns="540000" bIns="0" anchor="t" anchorCtr="0">
            <a:noAutofit/>
          </a:bodyPr>
          <a:lstStyle>
            <a:lvl1pPr marL="0" indent="0" algn="r">
              <a:lnSpc>
                <a:spcPct val="100000"/>
              </a:lnSpc>
              <a:spcBef>
                <a:spcPts val="0"/>
              </a:spcBef>
              <a:buNone/>
              <a:defRPr sz="1050">
                <a:solidFill>
                  <a:schemeClr val="bg1">
                    <a:lumMod val="95000"/>
                  </a:schemeClr>
                </a:solidFill>
              </a:defRPr>
            </a:lvl1pPr>
          </a:lstStyle>
          <a:p>
            <a:r>
              <a:rPr lang="nl-NL" dirty="0"/>
              <a:t>Selecteer dit kader, ga naar de tab ‘Slidebuilder’, klik op ‘Afbeeldingen’, </a:t>
            </a:r>
            <a:br>
              <a:rPr lang="nl-NL" dirty="0"/>
            </a:br>
            <a:r>
              <a:rPr lang="nl-NL" dirty="0"/>
              <a:t>selecteer de gewenste afbeelding en klik op ‘Invoegen’.</a:t>
            </a:r>
          </a:p>
        </p:txBody>
      </p:sp>
      <p:sp>
        <p:nvSpPr>
          <p:cNvPr id="8" name="titel">
            <a:extLst>
              <a:ext uri="{FF2B5EF4-FFF2-40B4-BE49-F238E27FC236}">
                <a16:creationId xmlns:a16="http://schemas.microsoft.com/office/drawing/2014/main" id="{4FCE8B7B-8D3B-466F-8956-5C1F4F50265C}"/>
              </a:ext>
            </a:extLst>
          </p:cNvPr>
          <p:cNvSpPr>
            <a:spLocks noGrp="1"/>
          </p:cNvSpPr>
          <p:nvPr>
            <p:ph type="title" hasCustomPrompt="1"/>
          </p:nvPr>
        </p:nvSpPr>
        <p:spPr>
          <a:xfrm>
            <a:off x="401242" y="541926"/>
            <a:ext cx="3204404" cy="531827"/>
          </a:xfrm>
        </p:spPr>
        <p:txBody>
          <a:bodyPr/>
          <a:lstStyle/>
          <a:p>
            <a:r>
              <a:rPr lang="nl-NL"/>
              <a:t>Titel</a:t>
            </a:r>
            <a:br>
              <a:rPr lang="nl-NL"/>
            </a:br>
            <a:r>
              <a:rPr lang="nl-NL"/>
              <a:t>max. 2 regels</a:t>
            </a:r>
            <a:endParaRPr lang="nl-NL" dirty="0"/>
          </a:p>
        </p:txBody>
      </p:sp>
      <p:sp>
        <p:nvSpPr>
          <p:cNvPr id="10" name="tekst">
            <a:extLst>
              <a:ext uri="{FF2B5EF4-FFF2-40B4-BE49-F238E27FC236}">
                <a16:creationId xmlns:a16="http://schemas.microsoft.com/office/drawing/2014/main" id="{1666EADC-9024-4FF6-9D2D-3372EA71A6E1}"/>
              </a:ext>
            </a:extLst>
          </p:cNvPr>
          <p:cNvSpPr>
            <a:spLocks noGrp="1"/>
          </p:cNvSpPr>
          <p:nvPr>
            <p:ph type="body" sz="quarter" idx="13" hasCustomPrompt="1"/>
          </p:nvPr>
        </p:nvSpPr>
        <p:spPr>
          <a:xfrm>
            <a:off x="410767" y="1472804"/>
            <a:ext cx="3194879" cy="3258740"/>
          </a:xfrm>
        </p:spPr>
        <p:txBody>
          <a:bodyPr/>
          <a:lstStyle/>
          <a:p>
            <a:pPr lvl="0"/>
            <a:r>
              <a:rPr lang="nl-NL" dirty="0"/>
              <a:t>Bullet</a:t>
            </a:r>
          </a:p>
          <a:p>
            <a:pPr lvl="1"/>
            <a:r>
              <a:rPr lang="nl-NL" dirty="0"/>
              <a:t>Sub-</a:t>
            </a:r>
            <a:r>
              <a:rPr lang="nl-NL" dirty="0" err="1"/>
              <a:t>bullet</a:t>
            </a:r>
            <a:endParaRPr lang="nl-NL" dirty="0"/>
          </a:p>
          <a:p>
            <a:pPr lvl="2"/>
            <a:r>
              <a:rPr lang="nl-NL" dirty="0"/>
              <a:t>Platte tekst</a:t>
            </a:r>
          </a:p>
          <a:p>
            <a:pPr lvl="2"/>
            <a:endParaRPr lang="nl-NL" dirty="0"/>
          </a:p>
          <a:p>
            <a:pPr lvl="3"/>
            <a:r>
              <a:rPr lang="nl-NL" dirty="0"/>
              <a:t>Titel / quote</a:t>
            </a:r>
          </a:p>
          <a:p>
            <a:pPr lvl="4"/>
            <a:r>
              <a:rPr lang="nl-NL" dirty="0"/>
              <a:t>Subtitel</a:t>
            </a:r>
          </a:p>
          <a:p>
            <a:pPr lvl="4"/>
            <a:endParaRPr lang="nl-NL" dirty="0"/>
          </a:p>
          <a:p>
            <a:pPr lvl="5"/>
            <a:r>
              <a:rPr lang="nl-NL" dirty="0"/>
              <a:t>Kop</a:t>
            </a:r>
          </a:p>
          <a:p>
            <a:pPr lvl="6"/>
            <a:r>
              <a:rPr lang="nl-NL" dirty="0"/>
              <a:t>Numerieke </a:t>
            </a:r>
            <a:r>
              <a:rPr lang="nl-NL" dirty="0" err="1"/>
              <a:t>bullet</a:t>
            </a:r>
            <a:endParaRPr lang="nl-NL" dirty="0"/>
          </a:p>
          <a:p>
            <a:pPr lvl="7"/>
            <a:r>
              <a:rPr lang="nl-NL" dirty="0"/>
              <a:t>Alfabetische </a:t>
            </a:r>
            <a:r>
              <a:rPr lang="nl-NL" dirty="0" err="1"/>
              <a:t>bullet</a:t>
            </a:r>
            <a:endParaRPr lang="nl-NL" dirty="0"/>
          </a:p>
          <a:p>
            <a:pPr lvl="7"/>
            <a:endParaRPr lang="nl-NL" dirty="0"/>
          </a:p>
          <a:p>
            <a:pPr lvl="8"/>
            <a:r>
              <a:rPr lang="nl-NL" dirty="0"/>
              <a:t>*Bronvermelding</a:t>
            </a:r>
          </a:p>
          <a:p>
            <a:pPr lvl="4"/>
            <a:endParaRPr lang="nl-NL" dirty="0"/>
          </a:p>
        </p:txBody>
      </p:sp>
      <p:sp>
        <p:nvSpPr>
          <p:cNvPr id="4" name="datum">
            <a:extLst>
              <a:ext uri="{FF2B5EF4-FFF2-40B4-BE49-F238E27FC236}">
                <a16:creationId xmlns:a16="http://schemas.microsoft.com/office/drawing/2014/main" id="{8E420A72-FB1A-45BF-AC4A-C2A67FDAE6C8}"/>
              </a:ext>
            </a:extLst>
          </p:cNvPr>
          <p:cNvSpPr>
            <a:spLocks noGrp="1"/>
          </p:cNvSpPr>
          <p:nvPr>
            <p:ph type="dt" sz="half" idx="10"/>
          </p:nvPr>
        </p:nvSpPr>
        <p:spPr/>
        <p:txBody>
          <a:bodyPr/>
          <a:lstStyle>
            <a:lvl1pPr>
              <a:defRPr>
                <a:solidFill>
                  <a:schemeClr val="tx2"/>
                </a:solidFill>
              </a:defRPr>
            </a:lvl1pPr>
          </a:lstStyle>
          <a:p>
            <a:fld id="{28C1145B-C1BB-4CF5-B3D1-172B1993C9FC}" type="datetime1">
              <a:rPr lang="nl-NL" smtClean="0"/>
              <a:pPr/>
              <a:t>15-4-2025</a:t>
            </a:fld>
            <a:endParaRPr lang="nl-NL" dirty="0"/>
          </a:p>
        </p:txBody>
      </p:sp>
      <p:sp>
        <p:nvSpPr>
          <p:cNvPr id="5" name="voettekst">
            <a:extLst>
              <a:ext uri="{FF2B5EF4-FFF2-40B4-BE49-F238E27FC236}">
                <a16:creationId xmlns:a16="http://schemas.microsoft.com/office/drawing/2014/main" id="{7B9B5AD8-20ED-43D8-A7A9-54D9AEF0A965}"/>
              </a:ext>
            </a:extLst>
          </p:cNvPr>
          <p:cNvSpPr>
            <a:spLocks noGrp="1"/>
          </p:cNvSpPr>
          <p:nvPr>
            <p:ph type="ftr" sz="quarter" idx="11"/>
          </p:nvPr>
        </p:nvSpPr>
        <p:spPr/>
        <p:txBody>
          <a:bodyPr/>
          <a:lstStyle/>
          <a:p>
            <a:r>
              <a:rPr lang="nl-NL"/>
              <a:t>Erasmus University Rotterdam </a:t>
            </a:r>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p:ph type="sldNum" sz="quarter" idx="12"/>
          </p:nvPr>
        </p:nvSpPr>
        <p:spPr/>
        <p:txBody>
          <a:bodyPr/>
          <a:lstStyle>
            <a:lvl1pPr>
              <a:defRPr>
                <a:solidFill>
                  <a:schemeClr val="tx2"/>
                </a:solidFill>
              </a:defRPr>
            </a:lvl1pPr>
          </a:lstStyle>
          <a:p>
            <a:fld id="{361A1203-CA3D-4D48-AFA0-9D668419C1D5}" type="slidenum">
              <a:rPr lang="nl-NL" smtClean="0"/>
              <a:pPr/>
              <a:t>‹#›</a:t>
            </a:fld>
            <a:endParaRPr lang="nl-NL" dirty="0"/>
          </a:p>
        </p:txBody>
      </p:sp>
      <p:sp>
        <p:nvSpPr>
          <p:cNvPr id="31" name="tekst">
            <a:extLst>
              <a:ext uri="{FF2B5EF4-FFF2-40B4-BE49-F238E27FC236}">
                <a16:creationId xmlns:a16="http://schemas.microsoft.com/office/drawing/2014/main" id="{B38D71CC-AEDB-4FC6-B46B-02E7D0B8B339}"/>
              </a:ext>
            </a:extLst>
          </p:cNvPr>
          <p:cNvSpPr>
            <a:spLocks noGrp="1"/>
          </p:cNvSpPr>
          <p:nvPr>
            <p:ph type="body" sz="quarter" idx="15" hasCustomPrompt="1"/>
          </p:nvPr>
        </p:nvSpPr>
        <p:spPr>
          <a:xfrm>
            <a:off x="4200689" y="2701637"/>
            <a:ext cx="4231403" cy="2029907"/>
          </a:xfrm>
        </p:spPr>
        <p:txBody>
          <a:bodyPr/>
          <a:lstStyle/>
          <a:p>
            <a:pPr lvl="0"/>
            <a:r>
              <a:rPr lang="nl-NL" dirty="0"/>
              <a:t>Bullet</a:t>
            </a:r>
          </a:p>
          <a:p>
            <a:pPr lvl="1"/>
            <a:r>
              <a:rPr lang="nl-NL" dirty="0"/>
              <a:t>Sub-</a:t>
            </a:r>
            <a:r>
              <a:rPr lang="nl-NL" dirty="0" err="1"/>
              <a:t>bullet</a:t>
            </a:r>
            <a:endParaRPr lang="nl-NL" dirty="0"/>
          </a:p>
          <a:p>
            <a:pPr lvl="2"/>
            <a:r>
              <a:rPr lang="nl-NL" dirty="0"/>
              <a:t>Platte tekst</a:t>
            </a:r>
          </a:p>
          <a:p>
            <a:pPr lvl="2"/>
            <a:endParaRPr lang="nl-NL" dirty="0"/>
          </a:p>
          <a:p>
            <a:pPr lvl="3"/>
            <a:r>
              <a:rPr lang="nl-NL" dirty="0"/>
              <a:t>Titel / quote</a:t>
            </a:r>
          </a:p>
          <a:p>
            <a:pPr lvl="4"/>
            <a:r>
              <a:rPr lang="nl-NL" dirty="0"/>
              <a:t>Subtitel</a:t>
            </a:r>
          </a:p>
          <a:p>
            <a:pPr lvl="4"/>
            <a:endParaRPr lang="nl-NL" dirty="0"/>
          </a:p>
          <a:p>
            <a:pPr lvl="5"/>
            <a:r>
              <a:rPr lang="nl-NL" dirty="0"/>
              <a:t>Kop</a:t>
            </a:r>
          </a:p>
          <a:p>
            <a:pPr lvl="6"/>
            <a:r>
              <a:rPr lang="nl-NL" dirty="0"/>
              <a:t>Numerieke </a:t>
            </a:r>
            <a:r>
              <a:rPr lang="nl-NL" dirty="0" err="1"/>
              <a:t>bullet</a:t>
            </a:r>
            <a:endParaRPr lang="nl-NL" dirty="0"/>
          </a:p>
          <a:p>
            <a:pPr lvl="7"/>
            <a:r>
              <a:rPr lang="nl-NL" dirty="0"/>
              <a:t>Alfabetische </a:t>
            </a:r>
            <a:r>
              <a:rPr lang="nl-NL" dirty="0" err="1"/>
              <a:t>bullet</a:t>
            </a:r>
            <a:endParaRPr lang="nl-NL" dirty="0"/>
          </a:p>
        </p:txBody>
      </p:sp>
    </p:spTree>
    <p:extLst>
      <p:ext uri="{BB962C8B-B14F-4D97-AF65-F5344CB8AC3E}">
        <p14:creationId xmlns:p14="http://schemas.microsoft.com/office/powerpoint/2010/main" val="94985173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118.xml><?xml version="1.0" encoding="utf-8"?>
<p:sldLayout xmlns:a="http://schemas.openxmlformats.org/drawingml/2006/main" xmlns:r="http://schemas.openxmlformats.org/officeDocument/2006/relationships" xmlns:p="http://schemas.openxmlformats.org/presentationml/2006/main" preserve="1" userDrawn="1">
  <p:cSld name="Tekst + Beeld S">
    <p:spTree>
      <p:nvGrpSpPr>
        <p:cNvPr id="1" name=""/>
        <p:cNvGrpSpPr/>
        <p:nvPr/>
      </p:nvGrpSpPr>
      <p:grpSpPr>
        <a:xfrm>
          <a:off x="0" y="0"/>
          <a:ext cx="0" cy="0"/>
          <a:chOff x="0" y="0"/>
          <a:chExt cx="0" cy="0"/>
        </a:xfrm>
      </p:grpSpPr>
      <p:grpSp>
        <p:nvGrpSpPr>
          <p:cNvPr id="9" name="- INSTRUCTIES">
            <a:extLst>
              <a:ext uri="{FF2B5EF4-FFF2-40B4-BE49-F238E27FC236}">
                <a16:creationId xmlns:a16="http://schemas.microsoft.com/office/drawing/2014/main" id="{EE9527F1-B0AC-4BA9-A1DA-291F6D0A9553}"/>
              </a:ext>
            </a:extLst>
          </p:cNvPr>
          <p:cNvGrpSpPr/>
          <p:nvPr userDrawn="1"/>
        </p:nvGrpSpPr>
        <p:grpSpPr>
          <a:xfrm>
            <a:off x="9283196" y="0"/>
            <a:ext cx="2770040" cy="5016356"/>
            <a:chOff x="-3786165" y="-1"/>
            <a:chExt cx="3693386" cy="6688475"/>
          </a:xfrm>
        </p:grpSpPr>
        <p:sp>
          <p:nvSpPr>
            <p:cNvPr id="10" name="Rechthoek 9">
              <a:extLst>
                <a:ext uri="{FF2B5EF4-FFF2-40B4-BE49-F238E27FC236}">
                  <a16:creationId xmlns:a16="http://schemas.microsoft.com/office/drawing/2014/main" id="{9A90E5B5-65A3-4F03-8EF3-2A9F3D346B48}"/>
                </a:ext>
              </a:extLst>
            </p:cNvPr>
            <p:cNvSpPr/>
            <p:nvPr userDrawn="1"/>
          </p:nvSpPr>
          <p:spPr>
            <a:xfrm>
              <a:off x="-3786165" y="-1"/>
              <a:ext cx="3593091" cy="6034857"/>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450"/>
                </a:spcBef>
                <a:spcAft>
                  <a:spcPts val="450"/>
                </a:spcAft>
              </a:pPr>
              <a:r>
                <a:rPr lang="nl-NL" sz="1050" b="1" cap="all" baseline="0" noProof="0" dirty="0">
                  <a:solidFill>
                    <a:schemeClr val="accent1"/>
                  </a:solidFill>
                  <a:latin typeface="Calibri" panose="020F0502020204030204" pitchFamily="34" charset="0"/>
                  <a:cs typeface="Calibri" panose="020F0502020204030204" pitchFamily="34" charset="0"/>
                </a:rPr>
                <a:t>Afbeelding invoegen/opmaken</a:t>
              </a:r>
            </a:p>
          </p:txBody>
        </p:sp>
        <p:sp>
          <p:nvSpPr>
            <p:cNvPr id="11" name="Ovaal 10">
              <a:extLst>
                <a:ext uri="{FF2B5EF4-FFF2-40B4-BE49-F238E27FC236}">
                  <a16:creationId xmlns:a16="http://schemas.microsoft.com/office/drawing/2014/main" id="{537E3D66-3EBB-4F0B-9D45-140F21968A60}"/>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3" name="Rechthoek 12">
              <a:extLst>
                <a:ext uri="{FF2B5EF4-FFF2-40B4-BE49-F238E27FC236}">
                  <a16:creationId xmlns:a16="http://schemas.microsoft.com/office/drawing/2014/main" id="{F5C6161F-5182-4C4B-B4AE-BDC769A2D470}"/>
                </a:ext>
              </a:extLst>
            </p:cNvPr>
            <p:cNvSpPr/>
            <p:nvPr userDrawn="1"/>
          </p:nvSpPr>
          <p:spPr>
            <a:xfrm>
              <a:off x="-3319415" y="465324"/>
              <a:ext cx="2962706" cy="668152"/>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Wanneer nodig, verwijder de bestaande afbeelding d.m.v. de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Selecteer het afbeeldingskader, ga naar de tab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‘Slidebuilder'</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'Afbeeldingen’</a:t>
              </a:r>
              <a:endPar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endParaRPr>
            </a:p>
          </p:txBody>
        </p:sp>
        <p:sp>
          <p:nvSpPr>
            <p:cNvPr id="15" name="Ovaal 14">
              <a:extLst>
                <a:ext uri="{FF2B5EF4-FFF2-40B4-BE49-F238E27FC236}">
                  <a16:creationId xmlns:a16="http://schemas.microsoft.com/office/drawing/2014/main" id="{23099CDE-7812-4056-B09C-C596AC946896}"/>
                </a:ext>
              </a:extLst>
            </p:cNvPr>
            <p:cNvSpPr/>
            <p:nvPr userDrawn="1"/>
          </p:nvSpPr>
          <p:spPr>
            <a:xfrm>
              <a:off x="-3603587" y="2633935"/>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16" name="Rechthoek 15">
              <a:extLst>
                <a:ext uri="{FF2B5EF4-FFF2-40B4-BE49-F238E27FC236}">
                  <a16:creationId xmlns:a16="http://schemas.microsoft.com/office/drawing/2014/main" id="{F705F398-A08A-4BF5-9018-591F5940E77C}"/>
                </a:ext>
              </a:extLst>
            </p:cNvPr>
            <p:cNvSpPr/>
            <p:nvPr userDrawn="1"/>
          </p:nvSpPr>
          <p:spPr>
            <a:xfrm>
              <a:off x="-3319416" y="2633936"/>
              <a:ext cx="3126341" cy="462795"/>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Klik met de rechter muisknop op de miniatuurweergave van de dia aan de linkerkant van het scherm en kies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‘Dia herstellen’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17" name="Ovaal 16">
              <a:extLst>
                <a:ext uri="{FF2B5EF4-FFF2-40B4-BE49-F238E27FC236}">
                  <a16:creationId xmlns:a16="http://schemas.microsoft.com/office/drawing/2014/main" id="{F1B6976E-0E31-498D-8393-F9AFA1D13890}"/>
                </a:ext>
              </a:extLst>
            </p:cNvPr>
            <p:cNvSpPr/>
            <p:nvPr userDrawn="1"/>
          </p:nvSpPr>
          <p:spPr>
            <a:xfrm>
              <a:off x="-3603587" y="4226365"/>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19" name="Rechthoek 18">
              <a:extLst>
                <a:ext uri="{FF2B5EF4-FFF2-40B4-BE49-F238E27FC236}">
                  <a16:creationId xmlns:a16="http://schemas.microsoft.com/office/drawing/2014/main" id="{5D4F61DA-3CBC-4540-8658-D0F97608CE5A}"/>
                </a:ext>
              </a:extLst>
            </p:cNvPr>
            <p:cNvSpPr/>
            <p:nvPr userDrawn="1"/>
          </p:nvSpPr>
          <p:spPr>
            <a:xfrm>
              <a:off x="-3319416" y="4226366"/>
              <a:ext cx="3008779" cy="820954"/>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Om de afbeelding te schalen of bij te snijden, ga naar de tab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‘Hulpmiddelen voor afbeeldingen - Opmaak’</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‘Bijsnijden’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Schaal met de bolletjes de afbeelding en met de hoekjes het afbeeldingskader.</a:t>
              </a:r>
            </a:p>
          </p:txBody>
        </p:sp>
        <p:sp>
          <p:nvSpPr>
            <p:cNvPr id="20" name="Rechthoek 19">
              <a:extLst>
                <a:ext uri="{FF2B5EF4-FFF2-40B4-BE49-F238E27FC236}">
                  <a16:creationId xmlns:a16="http://schemas.microsoft.com/office/drawing/2014/main" id="{DC127C16-E312-41CB-BCE4-169DD61EAB7B}"/>
                </a:ext>
              </a:extLst>
            </p:cNvPr>
            <p:cNvSpPr/>
            <p:nvPr userDrawn="1"/>
          </p:nvSpPr>
          <p:spPr>
            <a:xfrm>
              <a:off x="-3316836" y="3200265"/>
              <a:ext cx="1239216" cy="719917"/>
            </a:xfrm>
            <a:prstGeom prst="rect">
              <a:avLst/>
            </a:prstGeom>
            <a:pattFill prst="wdUpDiag">
              <a:fgClr>
                <a:srgbClr val="E0E0E0"/>
              </a:fgClr>
              <a:bgClr>
                <a:srgbClr val="ECECEC"/>
              </a:bgClr>
            </a:pattFill>
            <a:ln w="12700">
              <a:solidFill>
                <a:srgbClr val="D3D3D3"/>
              </a:solidFill>
              <a:prstDash val="solid"/>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72000" tIns="0" rIns="0" bIns="0" numCol="1" spcCol="0" rtlCol="0" fromWordArt="0" anchor="ctr" anchorCtr="0" forceAA="0" compatLnSpc="1">
              <a:prstTxWarp prst="textNoShape">
                <a:avLst/>
              </a:prstTxWarp>
              <a:noAutofit/>
            </a:bodyPr>
            <a:lstStyle/>
            <a:p>
              <a:pPr algn="l"/>
              <a:endParaRPr lang="nl-NL" sz="750" b="0" i="1" noProof="0" dirty="0">
                <a:solidFill>
                  <a:srgbClr val="211F26"/>
                </a:solidFill>
                <a:latin typeface="Calibri" panose="020F0502020204030204" pitchFamily="34" charset="0"/>
                <a:cs typeface="Calibri" panose="020F0502020204030204" pitchFamily="34" charset="0"/>
              </a:endParaRPr>
            </a:p>
          </p:txBody>
        </p:sp>
        <p:grpSp>
          <p:nvGrpSpPr>
            <p:cNvPr id="21" name="Groep 20">
              <a:extLst>
                <a:ext uri="{FF2B5EF4-FFF2-40B4-BE49-F238E27FC236}">
                  <a16:creationId xmlns:a16="http://schemas.microsoft.com/office/drawing/2014/main" id="{8B16F12A-08B1-4A6F-830F-FB3F8CEB6CE9}"/>
                </a:ext>
              </a:extLst>
            </p:cNvPr>
            <p:cNvGrpSpPr/>
            <p:nvPr userDrawn="1"/>
          </p:nvGrpSpPr>
          <p:grpSpPr>
            <a:xfrm>
              <a:off x="-2485819" y="3479783"/>
              <a:ext cx="1222990" cy="563933"/>
              <a:chOff x="-2485819" y="3399207"/>
              <a:chExt cx="1222990" cy="563933"/>
            </a:xfrm>
          </p:grpSpPr>
          <p:sp>
            <p:nvSpPr>
              <p:cNvPr id="60" name="Rechthoek 59">
                <a:extLst>
                  <a:ext uri="{FF2B5EF4-FFF2-40B4-BE49-F238E27FC236}">
                    <a16:creationId xmlns:a16="http://schemas.microsoft.com/office/drawing/2014/main" id="{98529E6E-CE63-4A61-99F4-79D52D370197}"/>
                  </a:ext>
                </a:extLst>
              </p:cNvPr>
              <p:cNvSpPr/>
              <p:nvPr userDrawn="1"/>
            </p:nvSpPr>
            <p:spPr>
              <a:xfrm>
                <a:off x="-2485819" y="3399207"/>
                <a:ext cx="1176476" cy="504851"/>
              </a:xfrm>
              <a:prstGeom prst="rect">
                <a:avLst/>
              </a:prstGeom>
              <a:solidFill>
                <a:schemeClr val="bg1"/>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61" name="Rechthoek 60">
                <a:extLst>
                  <a:ext uri="{FF2B5EF4-FFF2-40B4-BE49-F238E27FC236}">
                    <a16:creationId xmlns:a16="http://schemas.microsoft.com/office/drawing/2014/main" id="{305A6833-5C22-4397-AAD5-0A9C7708D2A7}"/>
                  </a:ext>
                </a:extLst>
              </p:cNvPr>
              <p:cNvSpPr/>
              <p:nvPr userDrawn="1"/>
            </p:nvSpPr>
            <p:spPr>
              <a:xfrm>
                <a:off x="-2479584" y="3652838"/>
                <a:ext cx="1164007" cy="246701"/>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nvGrpSpPr>
              <p:cNvPr id="62" name="Groep 61">
                <a:extLst>
                  <a:ext uri="{FF2B5EF4-FFF2-40B4-BE49-F238E27FC236}">
                    <a16:creationId xmlns:a16="http://schemas.microsoft.com/office/drawing/2014/main" id="{02826859-CFCC-402C-9F76-A617E88F9C32}"/>
                  </a:ext>
                </a:extLst>
              </p:cNvPr>
              <p:cNvGrpSpPr/>
              <p:nvPr userDrawn="1"/>
            </p:nvGrpSpPr>
            <p:grpSpPr>
              <a:xfrm>
                <a:off x="-2403869" y="3460544"/>
                <a:ext cx="155951" cy="131922"/>
                <a:chOff x="12968836" y="3354170"/>
                <a:chExt cx="404806" cy="342433"/>
              </a:xfrm>
            </p:grpSpPr>
            <p:sp>
              <p:nvSpPr>
                <p:cNvPr id="75" name="Rechthoek: afgeronde hoeken 74">
                  <a:extLst>
                    <a:ext uri="{FF2B5EF4-FFF2-40B4-BE49-F238E27FC236}">
                      <a16:creationId xmlns:a16="http://schemas.microsoft.com/office/drawing/2014/main" id="{4EDCCF80-E7B2-4063-842A-0E99DADC82D1}"/>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76" name="Rechthoek 75">
                  <a:extLst>
                    <a:ext uri="{FF2B5EF4-FFF2-40B4-BE49-F238E27FC236}">
                      <a16:creationId xmlns:a16="http://schemas.microsoft.com/office/drawing/2014/main" id="{695AAE94-63D9-4A5B-8D3D-C5805C6EEAF9}"/>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77" name="Rechthoek 76">
                  <a:extLst>
                    <a:ext uri="{FF2B5EF4-FFF2-40B4-BE49-F238E27FC236}">
                      <a16:creationId xmlns:a16="http://schemas.microsoft.com/office/drawing/2014/main" id="{9548073D-78A9-4664-A425-C182050AEDFF}"/>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78" name="Rechthoek 77">
                  <a:extLst>
                    <a:ext uri="{FF2B5EF4-FFF2-40B4-BE49-F238E27FC236}">
                      <a16:creationId xmlns:a16="http://schemas.microsoft.com/office/drawing/2014/main" id="{E05B3118-5105-4731-912A-1010DD4AD4CC}"/>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79" name="Rechthoek 78">
                  <a:extLst>
                    <a:ext uri="{FF2B5EF4-FFF2-40B4-BE49-F238E27FC236}">
                      <a16:creationId xmlns:a16="http://schemas.microsoft.com/office/drawing/2014/main" id="{0F979FFB-5833-4FC2-887A-1EB7B0F0C23C}"/>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80" name="Rechthoek 79">
                  <a:extLst>
                    <a:ext uri="{FF2B5EF4-FFF2-40B4-BE49-F238E27FC236}">
                      <a16:creationId xmlns:a16="http://schemas.microsoft.com/office/drawing/2014/main" id="{A77AAF69-33EC-4D3E-8D95-706FBF2C1366}"/>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nvGrpSpPr>
              <p:cNvPr id="63" name="Groep 62">
                <a:extLst>
                  <a:ext uri="{FF2B5EF4-FFF2-40B4-BE49-F238E27FC236}">
                    <a16:creationId xmlns:a16="http://schemas.microsoft.com/office/drawing/2014/main" id="{9123C8AC-8B11-4ECC-806E-67313F93B664}"/>
                  </a:ext>
                </a:extLst>
              </p:cNvPr>
              <p:cNvGrpSpPr/>
              <p:nvPr userDrawn="1"/>
            </p:nvGrpSpPr>
            <p:grpSpPr>
              <a:xfrm>
                <a:off x="-2423424" y="3690208"/>
                <a:ext cx="166739" cy="218963"/>
                <a:chOff x="12940828" y="3950597"/>
                <a:chExt cx="432813" cy="568367"/>
              </a:xfrm>
            </p:grpSpPr>
            <p:grpSp>
              <p:nvGrpSpPr>
                <p:cNvPr id="67" name="Groep 66">
                  <a:extLst>
                    <a:ext uri="{FF2B5EF4-FFF2-40B4-BE49-F238E27FC236}">
                      <a16:creationId xmlns:a16="http://schemas.microsoft.com/office/drawing/2014/main" id="{0A04D055-C07B-47D7-B0F8-0FD54477AA0C}"/>
                    </a:ext>
                  </a:extLst>
                </p:cNvPr>
                <p:cNvGrpSpPr/>
                <p:nvPr userDrawn="1"/>
              </p:nvGrpSpPr>
              <p:grpSpPr>
                <a:xfrm>
                  <a:off x="13000382" y="4006891"/>
                  <a:ext cx="373259" cy="315747"/>
                  <a:chOff x="12968836" y="3354170"/>
                  <a:chExt cx="404806" cy="342433"/>
                </a:xfrm>
              </p:grpSpPr>
              <p:sp>
                <p:nvSpPr>
                  <p:cNvPr id="69" name="Rechthoek: afgeronde hoeken 68">
                    <a:extLst>
                      <a:ext uri="{FF2B5EF4-FFF2-40B4-BE49-F238E27FC236}">
                        <a16:creationId xmlns:a16="http://schemas.microsoft.com/office/drawing/2014/main" id="{4C0843B7-D96C-4E16-A2F0-1F97AA04B159}"/>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70" name="Rechthoek 69">
                    <a:extLst>
                      <a:ext uri="{FF2B5EF4-FFF2-40B4-BE49-F238E27FC236}">
                        <a16:creationId xmlns:a16="http://schemas.microsoft.com/office/drawing/2014/main" id="{8F3A6685-5E1C-45EB-9251-E2E1F7862EFF}"/>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71" name="Rechthoek 70">
                    <a:extLst>
                      <a:ext uri="{FF2B5EF4-FFF2-40B4-BE49-F238E27FC236}">
                        <a16:creationId xmlns:a16="http://schemas.microsoft.com/office/drawing/2014/main" id="{909AAE0B-30B7-4228-A0F0-257E4883F67E}"/>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72" name="Rechthoek 71">
                    <a:extLst>
                      <a:ext uri="{FF2B5EF4-FFF2-40B4-BE49-F238E27FC236}">
                        <a16:creationId xmlns:a16="http://schemas.microsoft.com/office/drawing/2014/main" id="{F4A4E398-1DD3-4E8B-80C8-A68D7343C429}"/>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73" name="Rechthoek 72">
                    <a:extLst>
                      <a:ext uri="{FF2B5EF4-FFF2-40B4-BE49-F238E27FC236}">
                        <a16:creationId xmlns:a16="http://schemas.microsoft.com/office/drawing/2014/main" id="{D9A12567-1D6D-437A-8EC5-720A08328F31}"/>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74" name="Rechthoek 73">
                    <a:extLst>
                      <a:ext uri="{FF2B5EF4-FFF2-40B4-BE49-F238E27FC236}">
                        <a16:creationId xmlns:a16="http://schemas.microsoft.com/office/drawing/2014/main" id="{63307155-4502-4B02-BFE8-E24D1A35FD6B}"/>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sp>
              <p:nvSpPr>
                <p:cNvPr id="68" name="Boog 67">
                  <a:extLst>
                    <a:ext uri="{FF2B5EF4-FFF2-40B4-BE49-F238E27FC236}">
                      <a16:creationId xmlns:a16="http://schemas.microsoft.com/office/drawing/2014/main" id="{91D42E6F-5348-40F2-BC98-D8E3CE94F39C}"/>
                    </a:ext>
                  </a:extLst>
                </p:cNvPr>
                <p:cNvSpPr/>
                <p:nvPr userDrawn="1"/>
              </p:nvSpPr>
              <p:spPr>
                <a:xfrm rot="17637075">
                  <a:off x="12776155" y="4115270"/>
                  <a:ext cx="568367" cy="239021"/>
                </a:xfrm>
                <a:prstGeom prst="arc">
                  <a:avLst>
                    <a:gd name="adj1" fmla="val 15959368"/>
                    <a:gd name="adj2" fmla="val 1354623"/>
                  </a:avLst>
                </a:prstGeom>
                <a:noFill/>
                <a:ln w="19050" cap="flat" cmpd="sng" algn="ctr">
                  <a:solidFill>
                    <a:srgbClr val="4D82B8"/>
                  </a:solidFill>
                  <a:prstDash val="solid"/>
                  <a:headEnd type="arrow" w="med" len="sm"/>
                </a:ln>
                <a:effectLst/>
              </p:spPr>
              <p:txBody>
                <a:bodyPr rtlCol="0" anchor="ctr">
                  <a:noAutofit/>
                </a:bodyPr>
                <a:lstStyle/>
                <a:p>
                  <a:pPr algn="ctr"/>
                  <a:endParaRPr lang="nl-NL" sz="1800" noProof="0" dirty="0">
                    <a:solidFill>
                      <a:srgbClr val="211F26"/>
                    </a:solidFill>
                    <a:latin typeface="Calibri" panose="020F0502020204030204" pitchFamily="34" charset="0"/>
                    <a:cs typeface="Calibri" panose="020F0502020204030204" pitchFamily="34" charset="0"/>
                  </a:endParaRPr>
                </a:p>
              </p:txBody>
            </p:sp>
          </p:grpSp>
          <p:sp>
            <p:nvSpPr>
              <p:cNvPr id="64" name="Tekstvak 63">
                <a:extLst>
                  <a:ext uri="{FF2B5EF4-FFF2-40B4-BE49-F238E27FC236}">
                    <a16:creationId xmlns:a16="http://schemas.microsoft.com/office/drawing/2014/main" id="{E186878B-23B8-4D8A-B6AA-8B56A4F59D4F}"/>
                  </a:ext>
                </a:extLst>
              </p:cNvPr>
              <p:cNvSpPr txBox="1"/>
              <p:nvPr userDrawn="1"/>
            </p:nvSpPr>
            <p:spPr>
              <a:xfrm>
                <a:off x="-2245455" y="3460544"/>
                <a:ext cx="896116" cy="134709"/>
              </a:xfrm>
              <a:prstGeom prst="rect">
                <a:avLst/>
              </a:prstGeom>
              <a:noFill/>
            </p:spPr>
            <p:txBody>
              <a:bodyPr wrap="square" rtlCol="0" anchor="ctr">
                <a:noAutofit/>
              </a:bodyPr>
              <a:lstStyle/>
              <a:p>
                <a:pPr marL="0" algn="l" defTabSz="913134" rtl="0" eaLnBrk="1" latinLnBrk="0" hangingPunct="1">
                  <a:lnSpc>
                    <a:spcPct val="90000"/>
                  </a:lnSpc>
                  <a:spcBef>
                    <a:spcPts val="450"/>
                  </a:spcBef>
                  <a:spcAft>
                    <a:spcPts val="450"/>
                  </a:spcAft>
                </a:pPr>
                <a:r>
                  <a:rPr lang="nl-NL" sz="675" b="0" kern="1200" noProof="0" dirty="0">
                    <a:solidFill>
                      <a:srgbClr val="211F26"/>
                    </a:solidFill>
                    <a:latin typeface="Calibri" panose="020F0502020204030204" pitchFamily="34" charset="0"/>
                    <a:ea typeface="+mn-ea"/>
                    <a:cs typeface="Calibri" panose="020F0502020204030204" pitchFamily="34" charset="0"/>
                  </a:rPr>
                  <a:t>Indeling</a:t>
                </a:r>
              </a:p>
            </p:txBody>
          </p:sp>
          <p:sp>
            <p:nvSpPr>
              <p:cNvPr id="65" name="Tekstvak 64">
                <a:extLst>
                  <a:ext uri="{FF2B5EF4-FFF2-40B4-BE49-F238E27FC236}">
                    <a16:creationId xmlns:a16="http://schemas.microsoft.com/office/drawing/2014/main" id="{25D867FC-E41F-43DA-BF4A-49BED822F9BD}"/>
                  </a:ext>
                </a:extLst>
              </p:cNvPr>
              <p:cNvSpPr txBox="1"/>
              <p:nvPr userDrawn="1"/>
            </p:nvSpPr>
            <p:spPr>
              <a:xfrm>
                <a:off x="-2258884" y="3712980"/>
                <a:ext cx="909545" cy="126416"/>
              </a:xfrm>
              <a:prstGeom prst="rect">
                <a:avLst/>
              </a:prstGeom>
              <a:noFill/>
            </p:spPr>
            <p:txBody>
              <a:bodyPr wrap="square" rtlCol="0" anchor="ctr">
                <a:noAutofit/>
              </a:bodyPr>
              <a:lstStyle/>
              <a:p>
                <a:pPr marL="0" algn="l" defTabSz="913134" rtl="0" eaLnBrk="1" latinLnBrk="0" hangingPunct="1">
                  <a:lnSpc>
                    <a:spcPct val="90000"/>
                  </a:lnSpc>
                  <a:spcBef>
                    <a:spcPts val="450"/>
                  </a:spcBef>
                  <a:spcAft>
                    <a:spcPts val="450"/>
                  </a:spcAft>
                </a:pPr>
                <a:r>
                  <a:rPr lang="nl-NL" sz="675" b="0" kern="1200" noProof="0" dirty="0">
                    <a:solidFill>
                      <a:srgbClr val="211F26"/>
                    </a:solidFill>
                    <a:latin typeface="Calibri" panose="020F0502020204030204" pitchFamily="34" charset="0"/>
                    <a:ea typeface="+mn-ea"/>
                    <a:cs typeface="Calibri" panose="020F0502020204030204" pitchFamily="34" charset="0"/>
                  </a:rPr>
                  <a:t>Dia Herstellen</a:t>
                </a:r>
              </a:p>
            </p:txBody>
          </p:sp>
          <p:sp>
            <p:nvSpPr>
              <p:cNvPr id="66" name="Vrije vorm: vorm 65">
                <a:extLst>
                  <a:ext uri="{FF2B5EF4-FFF2-40B4-BE49-F238E27FC236}">
                    <a16:creationId xmlns:a16="http://schemas.microsoft.com/office/drawing/2014/main" id="{DB2066D8-E7BE-47CD-8584-4AC08862228D}"/>
                  </a:ext>
                </a:extLst>
              </p:cNvPr>
              <p:cNvSpPr/>
              <p:nvPr userDrawn="1"/>
            </p:nvSpPr>
            <p:spPr>
              <a:xfrm>
                <a:off x="-1360391" y="3783140"/>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450"/>
                  </a:spcBef>
                  <a:spcAft>
                    <a:spcPts val="450"/>
                  </a:spcAft>
                </a:pPr>
                <a:endParaRPr lang="nl-NL" sz="1200" cap="all" baseline="0" noProof="0" dirty="0">
                  <a:latin typeface="Calibri" panose="020F0502020204030204" pitchFamily="34" charset="0"/>
                  <a:cs typeface="Calibri" panose="020F0502020204030204" pitchFamily="34" charset="0"/>
                </a:endParaRPr>
              </a:p>
            </p:txBody>
          </p:sp>
        </p:grpSp>
        <p:grpSp>
          <p:nvGrpSpPr>
            <p:cNvPr id="22" name="Groep 21">
              <a:extLst>
                <a:ext uri="{FF2B5EF4-FFF2-40B4-BE49-F238E27FC236}">
                  <a16:creationId xmlns:a16="http://schemas.microsoft.com/office/drawing/2014/main" id="{CD2F928A-DE15-4586-95DC-CBC683E025B9}"/>
                </a:ext>
              </a:extLst>
            </p:cNvPr>
            <p:cNvGrpSpPr/>
            <p:nvPr userDrawn="1"/>
          </p:nvGrpSpPr>
          <p:grpSpPr>
            <a:xfrm>
              <a:off x="-3786165" y="5728778"/>
              <a:ext cx="3693386" cy="959696"/>
              <a:chOff x="-3786437" y="6163468"/>
              <a:chExt cx="3693386" cy="959696"/>
            </a:xfrm>
          </p:grpSpPr>
          <p:sp>
            <p:nvSpPr>
              <p:cNvPr id="50" name="Rechthoek 49">
                <a:extLst>
                  <a:ext uri="{FF2B5EF4-FFF2-40B4-BE49-F238E27FC236}">
                    <a16:creationId xmlns:a16="http://schemas.microsoft.com/office/drawing/2014/main" id="{7958230F-1F1A-4B72-9D26-FB85F402FC26}"/>
                  </a:ext>
                </a:extLst>
              </p:cNvPr>
              <p:cNvSpPr/>
              <p:nvPr userDrawn="1"/>
            </p:nvSpPr>
            <p:spPr>
              <a:xfrm>
                <a:off x="-3786437" y="6295164"/>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900" b="1" cap="all" baseline="0" noProof="0" dirty="0">
                    <a:solidFill>
                      <a:srgbClr val="211F26"/>
                    </a:solidFill>
                    <a:latin typeface="Calibri" panose="020F0502020204030204" pitchFamily="34" charset="0"/>
                    <a:cs typeface="Calibri" panose="020F0502020204030204" pitchFamily="34" charset="0"/>
                  </a:rPr>
                  <a:t>MEER WETEN?</a:t>
                </a:r>
                <a:br>
                  <a:rPr lang="nl-NL" sz="900" b="1" cap="all" baseline="0" noProof="0" dirty="0">
                    <a:solidFill>
                      <a:srgbClr val="211F26"/>
                    </a:solidFill>
                    <a:latin typeface="Calibri" panose="020F0502020204030204" pitchFamily="34" charset="0"/>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900" b="1" cap="all" baseline="0" noProof="0" dirty="0">
                    <a:solidFill>
                      <a:srgbClr val="211F26"/>
                    </a:solidFill>
                    <a:latin typeface="Calibri" panose="020F0502020204030204" pitchFamily="34" charset="0"/>
                    <a:cs typeface="Calibri" panose="020F0502020204030204" pitchFamily="34" charset="0"/>
                  </a:rPr>
                  <a:t> 'SLIDEBUILDER’ </a:t>
                </a:r>
                <a:r>
                  <a:rPr lang="nl-NL" sz="9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900" kern="1200" cap="none" baseline="0" noProof="0" dirty="0">
                    <a:solidFill>
                      <a:srgbClr val="211F26"/>
                    </a:solidFill>
                    <a:latin typeface="Calibri" panose="020F0502020204030204" pitchFamily="34" charset="0"/>
                    <a:ea typeface="+mn-ea"/>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9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51" name="ICOON_info">
                <a:extLst>
                  <a:ext uri="{FF2B5EF4-FFF2-40B4-BE49-F238E27FC236}">
                    <a16:creationId xmlns:a16="http://schemas.microsoft.com/office/drawing/2014/main" id="{C0168866-CF92-4F84-8FEE-1CB48058E42C}"/>
                  </a:ext>
                </a:extLst>
              </p:cNvPr>
              <p:cNvGrpSpPr/>
              <p:nvPr userDrawn="1"/>
            </p:nvGrpSpPr>
            <p:grpSpPr>
              <a:xfrm>
                <a:off x="-376736" y="6163468"/>
                <a:ext cx="283685" cy="283685"/>
                <a:chOff x="-510741" y="5913713"/>
                <a:chExt cx="267555" cy="267555"/>
              </a:xfrm>
            </p:grpSpPr>
            <p:sp>
              <p:nvSpPr>
                <p:cNvPr id="58" name="Ovaal 57">
                  <a:extLst>
                    <a:ext uri="{FF2B5EF4-FFF2-40B4-BE49-F238E27FC236}">
                      <a16:creationId xmlns:a16="http://schemas.microsoft.com/office/drawing/2014/main" id="{67F1E803-1787-4C19-B399-8997814AB73F}"/>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450"/>
                    </a:spcBef>
                    <a:spcAft>
                      <a:spcPts val="450"/>
                    </a:spcAft>
                  </a:pPr>
                  <a:endParaRPr lang="nl-NL" sz="1200" cap="all" baseline="0" noProof="0" dirty="0">
                    <a:latin typeface="Calibri" panose="020F0502020204030204" pitchFamily="34" charset="0"/>
                    <a:cs typeface="Calibri" panose="020F0502020204030204" pitchFamily="34" charset="0"/>
                  </a:endParaRPr>
                </a:p>
              </p:txBody>
            </p:sp>
            <p:sp>
              <p:nvSpPr>
                <p:cNvPr id="59" name="Graphic 163" descr="Informatie">
                  <a:extLst>
                    <a:ext uri="{FF2B5EF4-FFF2-40B4-BE49-F238E27FC236}">
                      <a16:creationId xmlns:a16="http://schemas.microsoft.com/office/drawing/2014/main" id="{F8F9E788-8BA7-47F2-AC37-B6CB91A39B95}"/>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1500" noProof="0" dirty="0">
                    <a:solidFill>
                      <a:srgbClr val="211F26"/>
                    </a:solidFill>
                    <a:latin typeface="Calibri" panose="020F0502020204030204" pitchFamily="34" charset="0"/>
                    <a:cs typeface="Calibri" panose="020F0502020204030204" pitchFamily="34" charset="0"/>
                  </a:endParaRPr>
                </a:p>
              </p:txBody>
            </p:sp>
          </p:grpSp>
          <p:grpSp>
            <p:nvGrpSpPr>
              <p:cNvPr id="52" name="Groep 51">
                <a:extLst>
                  <a:ext uri="{FF2B5EF4-FFF2-40B4-BE49-F238E27FC236}">
                    <a16:creationId xmlns:a16="http://schemas.microsoft.com/office/drawing/2014/main" id="{A103BB56-672F-4398-95CB-33672D676FBB}"/>
                  </a:ext>
                </a:extLst>
              </p:cNvPr>
              <p:cNvGrpSpPr/>
              <p:nvPr userDrawn="1"/>
            </p:nvGrpSpPr>
            <p:grpSpPr>
              <a:xfrm>
                <a:off x="-938434" y="6420818"/>
                <a:ext cx="627798" cy="576693"/>
                <a:chOff x="-938434" y="4570310"/>
                <a:chExt cx="627798" cy="576693"/>
              </a:xfrm>
            </p:grpSpPr>
            <p:grpSp>
              <p:nvGrpSpPr>
                <p:cNvPr id="53" name="Inspireren">
                  <a:extLst>
                    <a:ext uri="{FF2B5EF4-FFF2-40B4-BE49-F238E27FC236}">
                      <a16:creationId xmlns:a16="http://schemas.microsoft.com/office/drawing/2014/main" id="{445CA1AA-C9BA-449D-A19D-EB0D5FF79737}"/>
                    </a:ext>
                  </a:extLst>
                </p:cNvPr>
                <p:cNvGrpSpPr>
                  <a:grpSpLocks noChangeAspect="1"/>
                </p:cNvGrpSpPr>
                <p:nvPr userDrawn="1"/>
              </p:nvGrpSpPr>
              <p:grpSpPr bwMode="auto">
                <a:xfrm>
                  <a:off x="-716116" y="4570310"/>
                  <a:ext cx="169778" cy="242385"/>
                  <a:chOff x="4768" y="2783"/>
                  <a:chExt cx="788" cy="1125"/>
                </a:xfrm>
                <a:gradFill>
                  <a:gsLst>
                    <a:gs pos="0">
                      <a:srgbClr val="9D9FA1"/>
                    </a:gs>
                    <a:gs pos="70000">
                      <a:srgbClr val="211F26"/>
                    </a:gs>
                  </a:gsLst>
                  <a:lin ang="2700000" scaled="0"/>
                </a:gradFill>
              </p:grpSpPr>
              <p:sp>
                <p:nvSpPr>
                  <p:cNvPr id="55" name="Freeform 12">
                    <a:extLst>
                      <a:ext uri="{FF2B5EF4-FFF2-40B4-BE49-F238E27FC236}">
                        <a16:creationId xmlns:a16="http://schemas.microsoft.com/office/drawing/2014/main" id="{1CF5741B-DF21-4E9F-929C-D44EB1B140FD}"/>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56" name="Freeform 13">
                    <a:extLst>
                      <a:ext uri="{FF2B5EF4-FFF2-40B4-BE49-F238E27FC236}">
                        <a16:creationId xmlns:a16="http://schemas.microsoft.com/office/drawing/2014/main" id="{BDB6B377-7F85-46C1-8D84-98E346CC0134}"/>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57" name="Freeform 14">
                    <a:extLst>
                      <a:ext uri="{FF2B5EF4-FFF2-40B4-BE49-F238E27FC236}">
                        <a16:creationId xmlns:a16="http://schemas.microsoft.com/office/drawing/2014/main" id="{94F9B3D5-AAB6-459E-8DEC-57AB88D61FC7}"/>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grpSp>
            <p:sp>
              <p:nvSpPr>
                <p:cNvPr id="54" name="Tekstvak 53">
                  <a:extLst>
                    <a:ext uri="{FF2B5EF4-FFF2-40B4-BE49-F238E27FC236}">
                      <a16:creationId xmlns:a16="http://schemas.microsoft.com/office/drawing/2014/main" id="{B548E407-9C69-4E40-AB22-FA56C839C714}"/>
                    </a:ext>
                  </a:extLst>
                </p:cNvPr>
                <p:cNvSpPr txBox="1"/>
                <p:nvPr userDrawn="1"/>
              </p:nvSpPr>
              <p:spPr>
                <a:xfrm>
                  <a:off x="-938434" y="4824764"/>
                  <a:ext cx="627798" cy="322239"/>
                </a:xfrm>
                <a:prstGeom prst="rect">
                  <a:avLst/>
                </a:prstGeom>
                <a:noFill/>
              </p:spPr>
              <p:txBody>
                <a:bodyPr wrap="square" lIns="0" tIns="0" rIns="0" bIns="0" rtlCol="0" anchor="ctr">
                  <a:noAutofit/>
                </a:bodyPr>
                <a:lstStyle/>
                <a:p>
                  <a:pPr marL="0" marR="0" lvl="0" indent="0" algn="ctr" defTabSz="685800" rtl="0"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grpSp>
          <p:nvGrpSpPr>
            <p:cNvPr id="23" name="Groep 22">
              <a:extLst>
                <a:ext uri="{FF2B5EF4-FFF2-40B4-BE49-F238E27FC236}">
                  <a16:creationId xmlns:a16="http://schemas.microsoft.com/office/drawing/2014/main" id="{F091F690-718D-4C81-8A02-80ED6C8FD6B5}"/>
                </a:ext>
              </a:extLst>
            </p:cNvPr>
            <p:cNvGrpSpPr/>
            <p:nvPr userDrawn="1"/>
          </p:nvGrpSpPr>
          <p:grpSpPr>
            <a:xfrm>
              <a:off x="-3367447" y="1226982"/>
              <a:ext cx="791775" cy="406485"/>
              <a:chOff x="-3565087" y="1409294"/>
              <a:chExt cx="627469" cy="322133"/>
            </a:xfrm>
          </p:grpSpPr>
          <p:grpSp>
            <p:nvGrpSpPr>
              <p:cNvPr id="44" name="Groep 43">
                <a:extLst>
                  <a:ext uri="{FF2B5EF4-FFF2-40B4-BE49-F238E27FC236}">
                    <a16:creationId xmlns:a16="http://schemas.microsoft.com/office/drawing/2014/main" id="{5DB9E6B9-E571-420D-B317-D16E7576D375}"/>
                  </a:ext>
                </a:extLst>
              </p:cNvPr>
              <p:cNvGrpSpPr/>
              <p:nvPr userDrawn="1"/>
            </p:nvGrpSpPr>
            <p:grpSpPr>
              <a:xfrm>
                <a:off x="-3364916" y="1409294"/>
                <a:ext cx="225195" cy="195499"/>
                <a:chOff x="10307162" y="1361199"/>
                <a:chExt cx="2200275" cy="1914525"/>
              </a:xfrm>
            </p:grpSpPr>
            <p:sp>
              <p:nvSpPr>
                <p:cNvPr id="46" name="Vrije vorm: vorm 45">
                  <a:extLst>
                    <a:ext uri="{FF2B5EF4-FFF2-40B4-BE49-F238E27FC236}">
                      <a16:creationId xmlns:a16="http://schemas.microsoft.com/office/drawing/2014/main" id="{08F2BF66-BF1A-46CE-A66B-B55D15B07132}"/>
                    </a:ext>
                  </a:extLst>
                </p:cNvPr>
                <p:cNvSpPr/>
                <p:nvPr/>
              </p:nvSpPr>
              <p:spPr>
                <a:xfrm>
                  <a:off x="10683400" y="1831734"/>
                  <a:ext cx="371475" cy="371475"/>
                </a:xfrm>
                <a:custGeom>
                  <a:avLst/>
                  <a:gdLst>
                    <a:gd name="connsiteX0" fmla="*/ 369094 w 371475"/>
                    <a:gd name="connsiteY0" fmla="*/ 188119 h 371475"/>
                    <a:gd name="connsiteX1" fmla="*/ 188119 w 371475"/>
                    <a:gd name="connsiteY1" fmla="*/ 369094 h 371475"/>
                    <a:gd name="connsiteX2" fmla="*/ 7144 w 371475"/>
                    <a:gd name="connsiteY2" fmla="*/ 188119 h 371475"/>
                    <a:gd name="connsiteX3" fmla="*/ 188119 w 371475"/>
                    <a:gd name="connsiteY3" fmla="*/ 7144 h 371475"/>
                    <a:gd name="connsiteX4" fmla="*/ 369094 w 371475"/>
                    <a:gd name="connsiteY4" fmla="*/ 188119 h 3714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1475" h="371475">
                      <a:moveTo>
                        <a:pt x="369094" y="188119"/>
                      </a:moveTo>
                      <a:cubicBezTo>
                        <a:pt x="369094" y="288068"/>
                        <a:pt x="288068" y="369094"/>
                        <a:pt x="188119" y="369094"/>
                      </a:cubicBezTo>
                      <a:cubicBezTo>
                        <a:pt x="88169" y="369094"/>
                        <a:pt x="7144" y="288068"/>
                        <a:pt x="7144" y="188119"/>
                      </a:cubicBezTo>
                      <a:cubicBezTo>
                        <a:pt x="7144" y="88169"/>
                        <a:pt x="88169" y="7144"/>
                        <a:pt x="188119" y="7144"/>
                      </a:cubicBezTo>
                      <a:cubicBezTo>
                        <a:pt x="288068" y="7144"/>
                        <a:pt x="369094" y="88169"/>
                        <a:pt x="369094" y="188119"/>
                      </a:cubicBezTo>
                      <a:close/>
                    </a:path>
                  </a:pathLst>
                </a:custGeom>
                <a:solidFill>
                  <a:srgbClr val="1FF524"/>
                </a:solidFill>
                <a:ln w="9525" cap="flat">
                  <a:noFill/>
                  <a:prstDash val="solid"/>
                  <a:miter/>
                </a:ln>
              </p:spPr>
              <p:txBody>
                <a:bodyPr rtlCol="0" anchor="ctr"/>
                <a:lstStyle/>
                <a:p>
                  <a:pPr defTabSz="746602"/>
                  <a:endParaRPr lang="nl-NL" sz="5400" dirty="0">
                    <a:solidFill>
                      <a:srgbClr val="211F26"/>
                    </a:solidFill>
                    <a:latin typeface="Segoe UI Light"/>
                  </a:endParaRPr>
                </a:p>
              </p:txBody>
            </p:sp>
            <p:grpSp>
              <p:nvGrpSpPr>
                <p:cNvPr id="47" name="Groep 46">
                  <a:extLst>
                    <a:ext uri="{FF2B5EF4-FFF2-40B4-BE49-F238E27FC236}">
                      <a16:creationId xmlns:a16="http://schemas.microsoft.com/office/drawing/2014/main" id="{7D9201A3-BB02-4A44-B9DF-0A76214EA61E}"/>
                    </a:ext>
                  </a:extLst>
                </p:cNvPr>
                <p:cNvGrpSpPr/>
                <p:nvPr/>
              </p:nvGrpSpPr>
              <p:grpSpPr>
                <a:xfrm>
                  <a:off x="10307162" y="1361199"/>
                  <a:ext cx="2200275" cy="1914525"/>
                  <a:chOff x="10307162" y="1361199"/>
                  <a:chExt cx="2200275" cy="1914525"/>
                </a:xfrm>
                <a:gradFill>
                  <a:gsLst>
                    <a:gs pos="0">
                      <a:srgbClr val="9D9FA1"/>
                    </a:gs>
                    <a:gs pos="70000">
                      <a:srgbClr val="211F26"/>
                    </a:gs>
                  </a:gsLst>
                  <a:lin ang="2700000" scaled="0"/>
                </a:gradFill>
              </p:grpSpPr>
              <p:sp>
                <p:nvSpPr>
                  <p:cNvPr id="48" name="Vrije vorm: vorm 47">
                    <a:extLst>
                      <a:ext uri="{FF2B5EF4-FFF2-40B4-BE49-F238E27FC236}">
                        <a16:creationId xmlns:a16="http://schemas.microsoft.com/office/drawing/2014/main" id="{49EFCF8A-7E58-41C7-8299-422564E8D2B2}"/>
                      </a:ext>
                    </a:extLst>
                  </p:cNvPr>
                  <p:cNvSpPr/>
                  <p:nvPr/>
                </p:nvSpPr>
                <p:spPr>
                  <a:xfrm>
                    <a:off x="10307162" y="1361199"/>
                    <a:ext cx="2200275" cy="1914525"/>
                  </a:xfrm>
                  <a:custGeom>
                    <a:avLst/>
                    <a:gdLst>
                      <a:gd name="connsiteX0" fmla="*/ 7144 w 2200275"/>
                      <a:gd name="connsiteY0" fmla="*/ 7144 h 1914525"/>
                      <a:gd name="connsiteX1" fmla="*/ 7144 w 2200275"/>
                      <a:gd name="connsiteY1" fmla="*/ 245269 h 1914525"/>
                      <a:gd name="connsiteX2" fmla="*/ 432911 w 2200275"/>
                      <a:gd name="connsiteY2" fmla="*/ 245269 h 1914525"/>
                      <a:gd name="connsiteX3" fmla="*/ 432911 w 2200275"/>
                      <a:gd name="connsiteY3" fmla="*/ 245269 h 1914525"/>
                      <a:gd name="connsiteX4" fmla="*/ 1959769 w 2200275"/>
                      <a:gd name="connsiteY4" fmla="*/ 245269 h 1914525"/>
                      <a:gd name="connsiteX5" fmla="*/ 1959769 w 2200275"/>
                      <a:gd name="connsiteY5" fmla="*/ 1674019 h 1914525"/>
                      <a:gd name="connsiteX6" fmla="*/ 245269 w 2200275"/>
                      <a:gd name="connsiteY6" fmla="*/ 1674019 h 1914525"/>
                      <a:gd name="connsiteX7" fmla="*/ 245269 w 2200275"/>
                      <a:gd name="connsiteY7" fmla="*/ 350044 h 1914525"/>
                      <a:gd name="connsiteX8" fmla="*/ 7144 w 2200275"/>
                      <a:gd name="connsiteY8" fmla="*/ 350044 h 1914525"/>
                      <a:gd name="connsiteX9" fmla="*/ 7144 w 2200275"/>
                      <a:gd name="connsiteY9" fmla="*/ 1912144 h 1914525"/>
                      <a:gd name="connsiteX10" fmla="*/ 2197894 w 2200275"/>
                      <a:gd name="connsiteY10" fmla="*/ 1912144 h 1914525"/>
                      <a:gd name="connsiteX11" fmla="*/ 2197894 w 2200275"/>
                      <a:gd name="connsiteY11" fmla="*/ 7144 h 191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00275" h="1914525">
                        <a:moveTo>
                          <a:pt x="7144" y="7144"/>
                        </a:moveTo>
                        <a:lnTo>
                          <a:pt x="7144" y="245269"/>
                        </a:lnTo>
                        <a:lnTo>
                          <a:pt x="432911" y="245269"/>
                        </a:lnTo>
                        <a:lnTo>
                          <a:pt x="432911" y="245269"/>
                        </a:lnTo>
                        <a:lnTo>
                          <a:pt x="1959769" y="245269"/>
                        </a:lnTo>
                        <a:lnTo>
                          <a:pt x="1959769" y="1674019"/>
                        </a:lnTo>
                        <a:lnTo>
                          <a:pt x="245269" y="1674019"/>
                        </a:lnTo>
                        <a:lnTo>
                          <a:pt x="245269" y="350044"/>
                        </a:lnTo>
                        <a:lnTo>
                          <a:pt x="7144" y="350044"/>
                        </a:lnTo>
                        <a:lnTo>
                          <a:pt x="7144" y="1912144"/>
                        </a:lnTo>
                        <a:lnTo>
                          <a:pt x="2197894" y="1912144"/>
                        </a:lnTo>
                        <a:lnTo>
                          <a:pt x="2197894" y="7144"/>
                        </a:lnTo>
                        <a:close/>
                      </a:path>
                    </a:pathLst>
                  </a:custGeom>
                  <a:grpFill/>
                  <a:ln w="9525" cap="flat">
                    <a:noFill/>
                    <a:prstDash val="solid"/>
                    <a:miter/>
                  </a:ln>
                </p:spPr>
                <p:txBody>
                  <a:bodyPr rtlCol="0" anchor="ctr"/>
                  <a:lstStyle/>
                  <a:p>
                    <a:pPr defTabSz="746602"/>
                    <a:endParaRPr lang="nl-NL" sz="5400" dirty="0">
                      <a:solidFill>
                        <a:srgbClr val="211F26"/>
                      </a:solidFill>
                      <a:latin typeface="Segoe UI Light"/>
                    </a:endParaRPr>
                  </a:p>
                </p:txBody>
              </p:sp>
              <p:sp>
                <p:nvSpPr>
                  <p:cNvPr id="49" name="Vrije vorm: vorm 48">
                    <a:extLst>
                      <a:ext uri="{FF2B5EF4-FFF2-40B4-BE49-F238E27FC236}">
                        <a16:creationId xmlns:a16="http://schemas.microsoft.com/office/drawing/2014/main" id="{2570A8EE-C351-446C-A6DD-937A7F1FF1A1}"/>
                      </a:ext>
                    </a:extLst>
                  </p:cNvPr>
                  <p:cNvSpPr/>
                  <p:nvPr/>
                </p:nvSpPr>
                <p:spPr>
                  <a:xfrm>
                    <a:off x="10682447" y="1953654"/>
                    <a:ext cx="1438275" cy="885825"/>
                  </a:xfrm>
                  <a:custGeom>
                    <a:avLst/>
                    <a:gdLst>
                      <a:gd name="connsiteX0" fmla="*/ 1070134 w 1438275"/>
                      <a:gd name="connsiteY0" fmla="*/ 7144 h 885825"/>
                      <a:gd name="connsiteX1" fmla="*/ 801529 w 1438275"/>
                      <a:gd name="connsiteY1" fmla="*/ 275749 h 885825"/>
                      <a:gd name="connsiteX2" fmla="*/ 662464 w 1438275"/>
                      <a:gd name="connsiteY2" fmla="*/ 137636 h 885825"/>
                      <a:gd name="connsiteX3" fmla="*/ 7144 w 1438275"/>
                      <a:gd name="connsiteY3" fmla="*/ 784384 h 885825"/>
                      <a:gd name="connsiteX4" fmla="*/ 108109 w 1438275"/>
                      <a:gd name="connsiteY4" fmla="*/ 885349 h 885825"/>
                      <a:gd name="connsiteX5" fmla="*/ 662464 w 1438275"/>
                      <a:gd name="connsiteY5" fmla="*/ 338614 h 885825"/>
                      <a:gd name="connsiteX6" fmla="*/ 928211 w 1438275"/>
                      <a:gd name="connsiteY6" fmla="*/ 605314 h 885825"/>
                      <a:gd name="connsiteX7" fmla="*/ 1029176 w 1438275"/>
                      <a:gd name="connsiteY7" fmla="*/ 503396 h 885825"/>
                      <a:gd name="connsiteX8" fmla="*/ 902494 w 1438275"/>
                      <a:gd name="connsiteY8" fmla="*/ 376714 h 885825"/>
                      <a:gd name="connsiteX9" fmla="*/ 1070134 w 1438275"/>
                      <a:gd name="connsiteY9" fmla="*/ 209074 h 885825"/>
                      <a:gd name="connsiteX10" fmla="*/ 1337786 w 1438275"/>
                      <a:gd name="connsiteY10" fmla="*/ 480536 h 885825"/>
                      <a:gd name="connsiteX11" fmla="*/ 1438751 w 1438275"/>
                      <a:gd name="connsiteY11" fmla="*/ 378619 h 885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38275" h="885825">
                        <a:moveTo>
                          <a:pt x="1070134" y="7144"/>
                        </a:moveTo>
                        <a:lnTo>
                          <a:pt x="801529" y="275749"/>
                        </a:lnTo>
                        <a:lnTo>
                          <a:pt x="662464" y="137636"/>
                        </a:lnTo>
                        <a:lnTo>
                          <a:pt x="7144" y="784384"/>
                        </a:lnTo>
                        <a:lnTo>
                          <a:pt x="108109" y="885349"/>
                        </a:lnTo>
                        <a:lnTo>
                          <a:pt x="662464" y="338614"/>
                        </a:lnTo>
                        <a:lnTo>
                          <a:pt x="928211" y="605314"/>
                        </a:lnTo>
                        <a:lnTo>
                          <a:pt x="1029176" y="503396"/>
                        </a:lnTo>
                        <a:lnTo>
                          <a:pt x="902494" y="376714"/>
                        </a:lnTo>
                        <a:lnTo>
                          <a:pt x="1070134" y="209074"/>
                        </a:lnTo>
                        <a:lnTo>
                          <a:pt x="1337786" y="480536"/>
                        </a:lnTo>
                        <a:lnTo>
                          <a:pt x="1438751" y="378619"/>
                        </a:lnTo>
                        <a:close/>
                      </a:path>
                    </a:pathLst>
                  </a:custGeom>
                  <a:grpFill/>
                  <a:ln w="9525" cap="flat">
                    <a:noFill/>
                    <a:prstDash val="solid"/>
                    <a:miter/>
                  </a:ln>
                </p:spPr>
                <p:txBody>
                  <a:bodyPr rtlCol="0" anchor="ctr"/>
                  <a:lstStyle/>
                  <a:p>
                    <a:pPr defTabSz="746602"/>
                    <a:endParaRPr lang="nl-NL" sz="5400" dirty="0">
                      <a:solidFill>
                        <a:srgbClr val="211F26"/>
                      </a:solidFill>
                      <a:latin typeface="Segoe UI Light"/>
                    </a:endParaRPr>
                  </a:p>
                </p:txBody>
              </p:sp>
            </p:grpSp>
          </p:grpSp>
          <p:sp>
            <p:nvSpPr>
              <p:cNvPr id="45" name="Tekstvak 44">
                <a:extLst>
                  <a:ext uri="{FF2B5EF4-FFF2-40B4-BE49-F238E27FC236}">
                    <a16:creationId xmlns:a16="http://schemas.microsoft.com/office/drawing/2014/main" id="{73003F9E-86CD-496C-B94B-05AD0E9FF541}"/>
                  </a:ext>
                </a:extLst>
              </p:cNvPr>
              <p:cNvSpPr txBox="1"/>
              <p:nvPr userDrawn="1"/>
            </p:nvSpPr>
            <p:spPr>
              <a:xfrm>
                <a:off x="-3565087" y="1617700"/>
                <a:ext cx="627469" cy="113727"/>
              </a:xfrm>
              <a:prstGeom prst="rect">
                <a:avLst/>
              </a:prstGeom>
              <a:noFill/>
            </p:spPr>
            <p:txBody>
              <a:bodyPr wrap="square" lIns="0" tIns="18000" rIns="0" bIns="0" rtlCol="0" anchor="t">
                <a:noAutofit/>
              </a:bodyPr>
              <a:lstStyle/>
              <a:p>
                <a:pPr marL="0" marR="0" lvl="0" indent="0" algn="ctr" defTabSz="685800" rtl="0"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Afbeeldingen</a:t>
                </a:r>
              </a:p>
            </p:txBody>
          </p:sp>
        </p:grpSp>
        <p:grpSp>
          <p:nvGrpSpPr>
            <p:cNvPr id="24" name="Groep 23">
              <a:extLst>
                <a:ext uri="{FF2B5EF4-FFF2-40B4-BE49-F238E27FC236}">
                  <a16:creationId xmlns:a16="http://schemas.microsoft.com/office/drawing/2014/main" id="{5FF96AD2-C5EF-4E3A-8EEA-BC08A4488387}"/>
                </a:ext>
              </a:extLst>
            </p:cNvPr>
            <p:cNvGrpSpPr/>
            <p:nvPr userDrawn="1"/>
          </p:nvGrpSpPr>
          <p:grpSpPr>
            <a:xfrm>
              <a:off x="-3354295" y="5166361"/>
              <a:ext cx="514284" cy="506545"/>
              <a:chOff x="12617641" y="3403239"/>
              <a:chExt cx="752963" cy="741634"/>
            </a:xfrm>
          </p:grpSpPr>
          <p:grpSp>
            <p:nvGrpSpPr>
              <p:cNvPr id="28" name="Groep 27">
                <a:extLst>
                  <a:ext uri="{FF2B5EF4-FFF2-40B4-BE49-F238E27FC236}">
                    <a16:creationId xmlns:a16="http://schemas.microsoft.com/office/drawing/2014/main" id="{9FE73AA5-6E08-4F6E-9551-EDBFED224444}"/>
                  </a:ext>
                </a:extLst>
              </p:cNvPr>
              <p:cNvGrpSpPr/>
              <p:nvPr userDrawn="1"/>
            </p:nvGrpSpPr>
            <p:grpSpPr>
              <a:xfrm>
                <a:off x="12771530" y="3403239"/>
                <a:ext cx="467176" cy="448491"/>
                <a:chOff x="12782157" y="3403239"/>
                <a:chExt cx="467176" cy="448491"/>
              </a:xfrm>
            </p:grpSpPr>
            <p:grpSp>
              <p:nvGrpSpPr>
                <p:cNvPr id="31" name="Groep 30">
                  <a:extLst>
                    <a:ext uri="{FF2B5EF4-FFF2-40B4-BE49-F238E27FC236}">
                      <a16:creationId xmlns:a16="http://schemas.microsoft.com/office/drawing/2014/main" id="{E91E94B2-0526-43F1-808B-B2195D2B1491}"/>
                    </a:ext>
                  </a:extLst>
                </p:cNvPr>
                <p:cNvGrpSpPr/>
                <p:nvPr userDrawn="1"/>
              </p:nvGrpSpPr>
              <p:grpSpPr>
                <a:xfrm>
                  <a:off x="12782157" y="3403239"/>
                  <a:ext cx="412976" cy="396132"/>
                  <a:chOff x="13554906" y="3320109"/>
                  <a:chExt cx="443917" cy="425811"/>
                </a:xfrm>
              </p:grpSpPr>
              <p:grpSp>
                <p:nvGrpSpPr>
                  <p:cNvPr id="38" name="Groep 37">
                    <a:extLst>
                      <a:ext uri="{FF2B5EF4-FFF2-40B4-BE49-F238E27FC236}">
                        <a16:creationId xmlns:a16="http://schemas.microsoft.com/office/drawing/2014/main" id="{8A218E41-7396-490F-B64C-6B06B7F49898}"/>
                      </a:ext>
                    </a:extLst>
                  </p:cNvPr>
                  <p:cNvGrpSpPr/>
                  <p:nvPr userDrawn="1"/>
                </p:nvGrpSpPr>
                <p:grpSpPr>
                  <a:xfrm>
                    <a:off x="13554906" y="3320109"/>
                    <a:ext cx="443917" cy="425811"/>
                    <a:chOff x="12909684" y="1276143"/>
                    <a:chExt cx="443917" cy="425811"/>
                  </a:xfrm>
                </p:grpSpPr>
                <p:sp>
                  <p:nvSpPr>
                    <p:cNvPr id="41" name="Rechthoek 40">
                      <a:extLst>
                        <a:ext uri="{FF2B5EF4-FFF2-40B4-BE49-F238E27FC236}">
                          <a16:creationId xmlns:a16="http://schemas.microsoft.com/office/drawing/2014/main" id="{EE539437-018C-4ED6-8496-F426ECC38218}"/>
                        </a:ext>
                      </a:extLst>
                    </p:cNvPr>
                    <p:cNvSpPr/>
                    <p:nvPr userDrawn="1"/>
                  </p:nvSpPr>
                  <p:spPr>
                    <a:xfrm>
                      <a:off x="12909689" y="1276143"/>
                      <a:ext cx="443912" cy="425811"/>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42" name="Rechthoek 41">
                      <a:extLst>
                        <a:ext uri="{FF2B5EF4-FFF2-40B4-BE49-F238E27FC236}">
                          <a16:creationId xmlns:a16="http://schemas.microsoft.com/office/drawing/2014/main" id="{F0CC9EDA-BB72-45C2-94C4-874D005F7A15}"/>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43" name="Ovaal 42">
                      <a:extLst>
                        <a:ext uri="{FF2B5EF4-FFF2-40B4-BE49-F238E27FC236}">
                          <a16:creationId xmlns:a16="http://schemas.microsoft.com/office/drawing/2014/main" id="{ACCCF9C3-AD93-4FB4-A320-083B116ECCE3}"/>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pic>
                <p:nvPicPr>
                  <p:cNvPr id="39" name="Afbeelding 38">
                    <a:extLst>
                      <a:ext uri="{FF2B5EF4-FFF2-40B4-BE49-F238E27FC236}">
                        <a16:creationId xmlns:a16="http://schemas.microsoft.com/office/drawing/2014/main" id="{DC150851-5605-4CAB-BFD7-A63191E21469}"/>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a:off x="13567296" y="3424991"/>
                    <a:ext cx="173367" cy="140220"/>
                  </a:xfrm>
                  <a:prstGeom prst="rect">
                    <a:avLst/>
                  </a:prstGeom>
                </p:spPr>
              </p:pic>
              <p:pic>
                <p:nvPicPr>
                  <p:cNvPr id="40" name="Afbeelding 39">
                    <a:extLst>
                      <a:ext uri="{FF2B5EF4-FFF2-40B4-BE49-F238E27FC236}">
                        <a16:creationId xmlns:a16="http://schemas.microsoft.com/office/drawing/2014/main" id="{413361AD-A742-4E6B-A402-5C4D3FDD5C11}"/>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flipH="1">
                    <a:off x="13635599" y="3449265"/>
                    <a:ext cx="173367" cy="111424"/>
                  </a:xfrm>
                  <a:prstGeom prst="rect">
                    <a:avLst/>
                  </a:prstGeom>
                </p:spPr>
              </p:pic>
            </p:grpSp>
            <p:grpSp>
              <p:nvGrpSpPr>
                <p:cNvPr id="32" name="Groep 31">
                  <a:extLst>
                    <a:ext uri="{FF2B5EF4-FFF2-40B4-BE49-F238E27FC236}">
                      <a16:creationId xmlns:a16="http://schemas.microsoft.com/office/drawing/2014/main" id="{0C66B448-FCAA-4ED6-894F-B6E094445F63}"/>
                    </a:ext>
                  </a:extLst>
                </p:cNvPr>
                <p:cNvGrpSpPr/>
                <p:nvPr userDrawn="1"/>
              </p:nvGrpSpPr>
              <p:grpSpPr>
                <a:xfrm>
                  <a:off x="13103513" y="3705268"/>
                  <a:ext cx="145820" cy="146462"/>
                  <a:chOff x="13096169" y="3602278"/>
                  <a:chExt cx="145820" cy="146462"/>
                </a:xfrm>
              </p:grpSpPr>
              <p:sp>
                <p:nvSpPr>
                  <p:cNvPr id="36" name="Rechthoek 35">
                    <a:extLst>
                      <a:ext uri="{FF2B5EF4-FFF2-40B4-BE49-F238E27FC236}">
                        <a16:creationId xmlns:a16="http://schemas.microsoft.com/office/drawing/2014/main" id="{4B50EC1A-5908-47A5-BE61-EA8A5B85E3D2}"/>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37" name="Rechthoek 36">
                    <a:extLst>
                      <a:ext uri="{FF2B5EF4-FFF2-40B4-BE49-F238E27FC236}">
                        <a16:creationId xmlns:a16="http://schemas.microsoft.com/office/drawing/2014/main" id="{91C26857-9F74-4EAE-B076-E6BFB5BE7273}"/>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nvGrpSpPr>
                <p:cNvPr id="33" name="Groep 32">
                  <a:extLst>
                    <a:ext uri="{FF2B5EF4-FFF2-40B4-BE49-F238E27FC236}">
                      <a16:creationId xmlns:a16="http://schemas.microsoft.com/office/drawing/2014/main" id="{52C4AF9E-8A61-4E11-9B27-9EDB1225F2F0}"/>
                    </a:ext>
                  </a:extLst>
                </p:cNvPr>
                <p:cNvGrpSpPr/>
                <p:nvPr userDrawn="1"/>
              </p:nvGrpSpPr>
              <p:grpSpPr>
                <a:xfrm rot="10800000">
                  <a:off x="13061402" y="3665637"/>
                  <a:ext cx="145820" cy="146462"/>
                  <a:chOff x="13096169" y="3602278"/>
                  <a:chExt cx="145820" cy="146462"/>
                </a:xfrm>
              </p:grpSpPr>
              <p:sp>
                <p:nvSpPr>
                  <p:cNvPr id="34" name="Rechthoek 33">
                    <a:extLst>
                      <a:ext uri="{FF2B5EF4-FFF2-40B4-BE49-F238E27FC236}">
                        <a16:creationId xmlns:a16="http://schemas.microsoft.com/office/drawing/2014/main" id="{28F8D54A-AE00-40F6-A54C-C66497308246}"/>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35" name="Rechthoek 34">
                    <a:extLst>
                      <a:ext uri="{FF2B5EF4-FFF2-40B4-BE49-F238E27FC236}">
                        <a16:creationId xmlns:a16="http://schemas.microsoft.com/office/drawing/2014/main" id="{A031D4F4-1DE1-4698-BC0F-9685334164CF}"/>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sp>
            <p:nvSpPr>
              <p:cNvPr id="29" name="Rechthoek 28">
                <a:extLst>
                  <a:ext uri="{FF2B5EF4-FFF2-40B4-BE49-F238E27FC236}">
                    <a16:creationId xmlns:a16="http://schemas.microsoft.com/office/drawing/2014/main" id="{9FAB1E17-BFC4-4A7E-9733-7445BA3C0F93}"/>
                  </a:ext>
                </a:extLst>
              </p:cNvPr>
              <p:cNvSpPr/>
              <p:nvPr userDrawn="1"/>
            </p:nvSpPr>
            <p:spPr>
              <a:xfrm>
                <a:off x="12617641" y="3889890"/>
                <a:ext cx="752963"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450"/>
                  </a:spcBef>
                  <a:spcAft>
                    <a:spcPts val="450"/>
                  </a:spcAft>
                </a:pPr>
                <a:r>
                  <a:rPr lang="nl-NL" sz="675" b="0" noProof="0" dirty="0">
                    <a:solidFill>
                      <a:srgbClr val="211F26"/>
                    </a:solidFill>
                    <a:latin typeface="Calibri" panose="020F0502020204030204" pitchFamily="34" charset="0"/>
                    <a:cs typeface="Calibri" panose="020F0502020204030204" pitchFamily="34" charset="0"/>
                  </a:rPr>
                  <a:t>Bijsnijden</a:t>
                </a:r>
              </a:p>
            </p:txBody>
          </p:sp>
          <p:sp>
            <p:nvSpPr>
              <p:cNvPr id="30" name="Gelijkbenige driehoek 29">
                <a:extLst>
                  <a:ext uri="{FF2B5EF4-FFF2-40B4-BE49-F238E27FC236}">
                    <a16:creationId xmlns:a16="http://schemas.microsoft.com/office/drawing/2014/main" id="{44DCBC25-7DEB-4D2B-B84B-A608F2E52DD6}"/>
                  </a:ext>
                </a:extLst>
              </p:cNvPr>
              <p:cNvSpPr/>
              <p:nvPr userDrawn="1"/>
            </p:nvSpPr>
            <p:spPr>
              <a:xfrm rot="10800000">
                <a:off x="12950688" y="4093726"/>
                <a:ext cx="86866" cy="51147"/>
              </a:xfrm>
              <a:prstGeom prst="triangle">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sp>
          <p:nvSpPr>
            <p:cNvPr id="25" name="Ovaal 24">
              <a:extLst>
                <a:ext uri="{FF2B5EF4-FFF2-40B4-BE49-F238E27FC236}">
                  <a16:creationId xmlns:a16="http://schemas.microsoft.com/office/drawing/2014/main" id="{511960DE-BD2E-4AFE-8789-A3A09A7B35A8}"/>
                </a:ext>
              </a:extLst>
            </p:cNvPr>
            <p:cNvSpPr/>
            <p:nvPr userDrawn="1"/>
          </p:nvSpPr>
          <p:spPr>
            <a:xfrm>
              <a:off x="-3603587" y="181118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26" name="Rechthoek 25">
              <a:extLst>
                <a:ext uri="{FF2B5EF4-FFF2-40B4-BE49-F238E27FC236}">
                  <a16:creationId xmlns:a16="http://schemas.microsoft.com/office/drawing/2014/main" id="{310B149D-2E5D-4BE2-8AE8-70DA2CFE843C}"/>
                </a:ext>
              </a:extLst>
            </p:cNvPr>
            <p:cNvSpPr/>
            <p:nvPr userDrawn="1"/>
          </p:nvSpPr>
          <p:spPr>
            <a:xfrm>
              <a:off x="-3319415" y="1811185"/>
              <a:ext cx="2944682" cy="326338"/>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Kies de gewenste categorie en afbeelding</a:t>
              </a:r>
              <a:b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‘Invoegen’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27" name="Rechthoek 26">
              <a:extLst>
                <a:ext uri="{FF2B5EF4-FFF2-40B4-BE49-F238E27FC236}">
                  <a16:creationId xmlns:a16="http://schemas.microsoft.com/office/drawing/2014/main" id="{2FC18E2E-558C-4527-BC54-C9A8538BB892}"/>
                </a:ext>
              </a:extLst>
            </p:cNvPr>
            <p:cNvSpPr/>
            <p:nvPr userDrawn="1"/>
          </p:nvSpPr>
          <p:spPr>
            <a:xfrm>
              <a:off x="-3319415" y="2245760"/>
              <a:ext cx="825500" cy="209550"/>
            </a:xfrm>
            <a:prstGeom prst="rect">
              <a:avLst/>
            </a:prstGeom>
            <a:solidFill>
              <a:srgbClr val="1FF524"/>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450"/>
                </a:spcBef>
                <a:spcAft>
                  <a:spcPts val="450"/>
                </a:spcAft>
              </a:pPr>
              <a:r>
                <a:rPr lang="nl-NL" sz="750" b="1" noProof="0" dirty="0">
                  <a:solidFill>
                    <a:srgbClr val="211F26"/>
                  </a:solidFill>
                  <a:latin typeface="Calibri" panose="020F0502020204030204" pitchFamily="34" charset="0"/>
                  <a:cs typeface="Calibri" panose="020F0502020204030204" pitchFamily="34" charset="0"/>
                </a:rPr>
                <a:t>Invoegen</a:t>
              </a:r>
            </a:p>
          </p:txBody>
        </p:sp>
      </p:grpSp>
      <p:grpSp>
        <p:nvGrpSpPr>
          <p:cNvPr id="81" name="- INSTRUCTIES">
            <a:extLst>
              <a:ext uri="{FF2B5EF4-FFF2-40B4-BE49-F238E27FC236}">
                <a16:creationId xmlns:a16="http://schemas.microsoft.com/office/drawing/2014/main" id="{612DFB08-6929-42AD-97A2-2C1E5E8C66D3}"/>
              </a:ext>
            </a:extLst>
          </p:cNvPr>
          <p:cNvGrpSpPr/>
          <p:nvPr userDrawn="1"/>
        </p:nvGrpSpPr>
        <p:grpSpPr>
          <a:xfrm>
            <a:off x="-2839828" y="-1"/>
            <a:ext cx="2770040" cy="4464099"/>
            <a:chOff x="-3786437" y="-1"/>
            <a:chExt cx="3693386" cy="5952132"/>
          </a:xfrm>
        </p:grpSpPr>
        <p:sp>
          <p:nvSpPr>
            <p:cNvPr id="82" name="Rechthoek 81">
              <a:extLst>
                <a:ext uri="{FF2B5EF4-FFF2-40B4-BE49-F238E27FC236}">
                  <a16:creationId xmlns:a16="http://schemas.microsoft.com/office/drawing/2014/main" id="{4E6530ED-0FCB-4E3B-9896-24071A333EEF}"/>
                </a:ext>
              </a:extLst>
            </p:cNvPr>
            <p:cNvSpPr/>
            <p:nvPr userDrawn="1"/>
          </p:nvSpPr>
          <p:spPr>
            <a:xfrm>
              <a:off x="-3786165" y="-1"/>
              <a:ext cx="3593091" cy="5124131"/>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450"/>
                </a:spcBef>
                <a:spcAft>
                  <a:spcPts val="450"/>
                </a:spcAft>
              </a:pPr>
              <a:r>
                <a:rPr lang="nl-NL" sz="1050" b="1" cap="all" baseline="0" noProof="0" dirty="0">
                  <a:solidFill>
                    <a:schemeClr val="accent1"/>
                  </a:solidFill>
                  <a:latin typeface="Calibri" panose="020F0502020204030204" pitchFamily="34" charset="0"/>
                  <a:cs typeface="Calibri" panose="020F0502020204030204" pitchFamily="34" charset="0"/>
                </a:rPr>
                <a:t>Tekst niveaus kiezen</a:t>
              </a:r>
            </a:p>
          </p:txBody>
        </p:sp>
        <p:sp>
          <p:nvSpPr>
            <p:cNvPr id="83" name="Ovaal 82">
              <a:extLst>
                <a:ext uri="{FF2B5EF4-FFF2-40B4-BE49-F238E27FC236}">
                  <a16:creationId xmlns:a16="http://schemas.microsoft.com/office/drawing/2014/main" id="{C1414464-D4EB-47B1-8C22-D4CDDD24DC47}"/>
                </a:ext>
              </a:extLst>
            </p:cNvPr>
            <p:cNvSpPr/>
            <p:nvPr userDrawn="1"/>
          </p:nvSpPr>
          <p:spPr>
            <a:xfrm>
              <a:off x="-3604183" y="183748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84" name="Rechthoek 83">
              <a:extLst>
                <a:ext uri="{FF2B5EF4-FFF2-40B4-BE49-F238E27FC236}">
                  <a16:creationId xmlns:a16="http://schemas.microsoft.com/office/drawing/2014/main" id="{81252B27-E3BD-4D66-A126-0A6192A10FE3}"/>
                </a:ext>
              </a:extLst>
            </p:cNvPr>
            <p:cNvSpPr/>
            <p:nvPr userDrawn="1"/>
          </p:nvSpPr>
          <p:spPr>
            <a:xfrm>
              <a:off x="-3319415" y="1837484"/>
              <a:ext cx="2949220" cy="180000"/>
            </a:xfrm>
            <a:prstGeom prst="rect">
              <a:avLst/>
            </a:prstGeom>
            <a:noFill/>
            <a:ln w="25400" cap="flat" cmpd="sng" algn="ctr">
              <a:noFill/>
              <a:prstDash val="solid"/>
            </a:ln>
            <a:effectLst/>
          </p:spPr>
          <p:txBody>
            <a:bodyPr lIns="0" tIns="0" rIns="0" bIns="0" rtlCol="0" anchor="ctr"/>
            <a:lstStyle/>
            <a:p>
              <a:pPr marL="202406" marR="0" lvl="0" indent="-202406" defTabSz="685800" eaLnBrk="1" fontAlgn="auto" latinLnBrk="0" hangingPunct="1">
                <a:lnSpc>
                  <a:spcPct val="100000"/>
                </a:lnSpc>
                <a:spcBef>
                  <a:spcPts val="450"/>
                </a:spcBef>
                <a:spcAft>
                  <a:spcPts val="450"/>
                </a:spcAft>
                <a:buClr>
                  <a:schemeClr val="tx1"/>
                </a:buClr>
                <a:buSzTx/>
                <a:buFont typeface="Calibri" panose="020F0502020204030204" pitchFamily="34" charset="0"/>
                <a:buChar char="›"/>
                <a:tabLst/>
                <a:defRPr/>
              </a:pPr>
              <a:r>
                <a:rPr kumimoji="0" lang="nl-NL" sz="105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endParaRPr kumimoji="0" lang="nl-NL" sz="1050" b="0" i="0" u="none" strike="noStrike" kern="0" cap="none" spc="0" normalizeH="0" baseline="0" noProof="0" dirty="0">
                <a:ln>
                  <a:noFill/>
                </a:ln>
                <a:solidFill>
                  <a:schemeClr val="tx1"/>
                </a:solidFill>
                <a:effectLst/>
                <a:uLnTx/>
                <a:uFillTx/>
                <a:latin typeface="+mn-lt"/>
                <a:cs typeface="Calibri" panose="020F0502020204030204" pitchFamily="34" charset="0"/>
              </a:endParaRPr>
            </a:p>
          </p:txBody>
        </p:sp>
        <p:sp>
          <p:nvSpPr>
            <p:cNvPr id="85" name="Ovaal 84">
              <a:extLst>
                <a:ext uri="{FF2B5EF4-FFF2-40B4-BE49-F238E27FC236}">
                  <a16:creationId xmlns:a16="http://schemas.microsoft.com/office/drawing/2014/main" id="{679DBC54-1C73-438A-913D-CA37214543E7}"/>
                </a:ext>
              </a:extLst>
            </p:cNvPr>
            <p:cNvSpPr/>
            <p:nvPr userDrawn="1"/>
          </p:nvSpPr>
          <p:spPr>
            <a:xfrm>
              <a:off x="-3604183" y="219682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86" name="Rechthoek 85">
              <a:extLst>
                <a:ext uri="{FF2B5EF4-FFF2-40B4-BE49-F238E27FC236}">
                  <a16:creationId xmlns:a16="http://schemas.microsoft.com/office/drawing/2014/main" id="{F6A6C9FA-B3CA-4A62-B13B-5BB684B2828C}"/>
                </a:ext>
              </a:extLst>
            </p:cNvPr>
            <p:cNvSpPr/>
            <p:nvPr userDrawn="1"/>
          </p:nvSpPr>
          <p:spPr>
            <a:xfrm>
              <a:off x="-3604183" y="1196113"/>
              <a:ext cx="3229047" cy="459227"/>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Gebruik onder de tab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‘Start’</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de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lijstniveau-knoppen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om een tekst niveau te kiezen. </a:t>
              </a:r>
              <a:b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Kies uit:</a:t>
              </a:r>
            </a:p>
          </p:txBody>
        </p:sp>
        <p:sp>
          <p:nvSpPr>
            <p:cNvPr id="87" name="Rechthoek 86">
              <a:extLst>
                <a:ext uri="{FF2B5EF4-FFF2-40B4-BE49-F238E27FC236}">
                  <a16:creationId xmlns:a16="http://schemas.microsoft.com/office/drawing/2014/main" id="{EA355282-884C-4F94-8D79-443AC5DF89E5}"/>
                </a:ext>
              </a:extLst>
            </p:cNvPr>
            <p:cNvSpPr/>
            <p:nvPr userDrawn="1"/>
          </p:nvSpPr>
          <p:spPr>
            <a:xfrm>
              <a:off x="-3319415" y="2196829"/>
              <a:ext cx="2949220" cy="180000"/>
            </a:xfrm>
            <a:prstGeom prst="rect">
              <a:avLst/>
            </a:prstGeom>
            <a:noFill/>
            <a:ln w="25400" cap="flat" cmpd="sng" algn="ctr">
              <a:noFill/>
              <a:prstDash val="solid"/>
            </a:ln>
            <a:effectLst/>
          </p:spPr>
          <p:txBody>
            <a:bodyPr lIns="0" tIns="0" rIns="0" bIns="0" rtlCol="0" anchor="ctr"/>
            <a:lstStyle/>
            <a:p>
              <a:pPr marL="404813" marR="0" lvl="0" indent="-202406" defTabSz="685800" eaLnBrk="1" fontAlgn="auto" latinLnBrk="0" hangingPunct="1">
                <a:lnSpc>
                  <a:spcPct val="100000"/>
                </a:lnSpc>
                <a:spcBef>
                  <a:spcPts val="450"/>
                </a:spcBef>
                <a:spcAft>
                  <a:spcPts val="450"/>
                </a:spcAft>
                <a:buClr>
                  <a:schemeClr val="tx1"/>
                </a:buClr>
                <a:buSzTx/>
                <a:buFont typeface="Calibri" panose="020F0502020204030204" pitchFamily="34" charset="0"/>
                <a:buChar char="›"/>
                <a:tabLst/>
                <a:defRPr/>
              </a:pPr>
              <a:r>
                <a:rPr kumimoji="0" lang="nl-NL" sz="1050" b="0" i="0" u="none" strike="noStrike" kern="0" cap="none" spc="0" normalizeH="0" baseline="0" noProof="0" dirty="0">
                  <a:ln>
                    <a:noFill/>
                  </a:ln>
                  <a:solidFill>
                    <a:schemeClr val="tx1"/>
                  </a:solidFill>
                  <a:effectLst/>
                  <a:uLnTx/>
                  <a:uFillTx/>
                  <a:latin typeface="+mn-lt"/>
                  <a:cs typeface="Calibri" panose="020F0502020204030204" pitchFamily="34" charset="0"/>
                </a:rPr>
                <a:t>Sub-</a:t>
              </a:r>
              <a:r>
                <a:rPr kumimoji="0" lang="nl-NL" sz="105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endParaRPr kumimoji="0" lang="nl-NL" sz="1050" b="0" i="0" u="none" strike="noStrike" kern="0" cap="none" spc="0" normalizeH="0" baseline="0" noProof="0" dirty="0">
                <a:ln>
                  <a:noFill/>
                </a:ln>
                <a:solidFill>
                  <a:schemeClr val="tx1"/>
                </a:solidFill>
                <a:effectLst/>
                <a:uLnTx/>
                <a:uFillTx/>
                <a:latin typeface="+mn-lt"/>
                <a:cs typeface="Calibri" panose="020F0502020204030204" pitchFamily="34" charset="0"/>
              </a:endParaRPr>
            </a:p>
          </p:txBody>
        </p:sp>
        <p:sp>
          <p:nvSpPr>
            <p:cNvPr id="88" name="Ovaal 87">
              <a:extLst>
                <a:ext uri="{FF2B5EF4-FFF2-40B4-BE49-F238E27FC236}">
                  <a16:creationId xmlns:a16="http://schemas.microsoft.com/office/drawing/2014/main" id="{3D311076-30AB-4058-B444-0C8B89F935E0}"/>
                </a:ext>
              </a:extLst>
            </p:cNvPr>
            <p:cNvSpPr/>
            <p:nvPr userDrawn="1"/>
          </p:nvSpPr>
          <p:spPr>
            <a:xfrm>
              <a:off x="-3604183" y="255617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89" name="Rechthoek 88">
              <a:extLst>
                <a:ext uri="{FF2B5EF4-FFF2-40B4-BE49-F238E27FC236}">
                  <a16:creationId xmlns:a16="http://schemas.microsoft.com/office/drawing/2014/main" id="{47849E90-0953-4572-B149-8F4B8FE2CF0E}"/>
                </a:ext>
              </a:extLst>
            </p:cNvPr>
            <p:cNvSpPr/>
            <p:nvPr userDrawn="1"/>
          </p:nvSpPr>
          <p:spPr>
            <a:xfrm>
              <a:off x="-3319415" y="2556174"/>
              <a:ext cx="2949220" cy="180000"/>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100000"/>
                </a:lnSpc>
                <a:spcBef>
                  <a:spcPts val="450"/>
                </a:spcBef>
                <a:spcAft>
                  <a:spcPts val="450"/>
                </a:spcAft>
                <a:buClr>
                  <a:schemeClr val="accent1"/>
                </a:buClr>
                <a:buSzTx/>
                <a:buFont typeface="Calibri" panose="020F0502020204030204" pitchFamily="34" charset="0"/>
                <a:buNone/>
                <a:tabLst/>
                <a:defRPr/>
              </a:pPr>
              <a:r>
                <a:rPr kumimoji="0" lang="nl-NL" sz="1050" b="0" i="0" u="none" strike="noStrike" kern="0" cap="none" spc="0" normalizeH="0" baseline="0" noProof="0" dirty="0">
                  <a:ln>
                    <a:noFill/>
                  </a:ln>
                  <a:solidFill>
                    <a:schemeClr val="tx1"/>
                  </a:solidFill>
                  <a:effectLst/>
                  <a:uLnTx/>
                  <a:uFillTx/>
                  <a:latin typeface="+mn-lt"/>
                  <a:cs typeface="Calibri" panose="020F0502020204030204" pitchFamily="34" charset="0"/>
                </a:rPr>
                <a:t>Platte tekst</a:t>
              </a:r>
            </a:p>
          </p:txBody>
        </p:sp>
        <p:sp>
          <p:nvSpPr>
            <p:cNvPr id="90" name="Ovaal 89">
              <a:extLst>
                <a:ext uri="{FF2B5EF4-FFF2-40B4-BE49-F238E27FC236}">
                  <a16:creationId xmlns:a16="http://schemas.microsoft.com/office/drawing/2014/main" id="{888C9F06-B298-444F-A468-8D12B0596EF3}"/>
                </a:ext>
              </a:extLst>
            </p:cNvPr>
            <p:cNvSpPr/>
            <p:nvPr userDrawn="1"/>
          </p:nvSpPr>
          <p:spPr>
            <a:xfrm>
              <a:off x="-3604183" y="291551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91" name="Rechthoek 90">
              <a:extLst>
                <a:ext uri="{FF2B5EF4-FFF2-40B4-BE49-F238E27FC236}">
                  <a16:creationId xmlns:a16="http://schemas.microsoft.com/office/drawing/2014/main" id="{033361B3-DE82-4AC1-ADF4-AAC4EE638629}"/>
                </a:ext>
              </a:extLst>
            </p:cNvPr>
            <p:cNvSpPr/>
            <p:nvPr userDrawn="1"/>
          </p:nvSpPr>
          <p:spPr>
            <a:xfrm>
              <a:off x="-3319415" y="2915519"/>
              <a:ext cx="2949220" cy="180000"/>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100000"/>
                </a:lnSpc>
                <a:spcBef>
                  <a:spcPts val="450"/>
                </a:spcBef>
                <a:spcAft>
                  <a:spcPts val="450"/>
                </a:spcAft>
                <a:buClr>
                  <a:schemeClr val="accent1"/>
                </a:buClr>
                <a:buSzTx/>
                <a:buFont typeface="Arial" panose="020B0604020202020204" pitchFamily="34" charset="0"/>
                <a:buNone/>
                <a:tabLst/>
                <a:defRPr/>
              </a:pPr>
              <a:r>
                <a:rPr kumimoji="0" lang="nl-NL" sz="2550" b="1" i="0" u="none" strike="noStrike" kern="0" cap="none" spc="0" normalizeH="0" baseline="0" noProof="0" dirty="0">
                  <a:ln>
                    <a:noFill/>
                  </a:ln>
                  <a:solidFill>
                    <a:schemeClr val="tx1"/>
                  </a:solidFill>
                  <a:effectLst/>
                  <a:uLnTx/>
                  <a:uFillTx/>
                  <a:latin typeface="+mn-lt"/>
                  <a:cs typeface="Calibri" panose="020F0502020204030204" pitchFamily="34" charset="0"/>
                </a:rPr>
                <a:t>Titel / Quote</a:t>
              </a:r>
            </a:p>
          </p:txBody>
        </p:sp>
        <p:sp>
          <p:nvSpPr>
            <p:cNvPr id="92" name="Ovaal 91">
              <a:extLst>
                <a:ext uri="{FF2B5EF4-FFF2-40B4-BE49-F238E27FC236}">
                  <a16:creationId xmlns:a16="http://schemas.microsoft.com/office/drawing/2014/main" id="{10C0F1F7-4A90-4974-A5E4-9DF80BF7BB88}"/>
                </a:ext>
              </a:extLst>
            </p:cNvPr>
            <p:cNvSpPr/>
            <p:nvPr userDrawn="1"/>
          </p:nvSpPr>
          <p:spPr>
            <a:xfrm>
              <a:off x="-3604183" y="327486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5</a:t>
              </a:r>
            </a:p>
          </p:txBody>
        </p:sp>
        <p:sp>
          <p:nvSpPr>
            <p:cNvPr id="93" name="Rechthoek 92">
              <a:extLst>
                <a:ext uri="{FF2B5EF4-FFF2-40B4-BE49-F238E27FC236}">
                  <a16:creationId xmlns:a16="http://schemas.microsoft.com/office/drawing/2014/main" id="{8BDD8A7B-3B92-4047-80F6-775E118DC61C}"/>
                </a:ext>
              </a:extLst>
            </p:cNvPr>
            <p:cNvSpPr/>
            <p:nvPr userDrawn="1"/>
          </p:nvSpPr>
          <p:spPr>
            <a:xfrm>
              <a:off x="-3319415" y="3274864"/>
              <a:ext cx="2949220" cy="180000"/>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100000"/>
                </a:lnSpc>
                <a:spcBef>
                  <a:spcPts val="450"/>
                </a:spcBef>
                <a:spcAft>
                  <a:spcPts val="450"/>
                </a:spcAft>
                <a:buClr>
                  <a:schemeClr val="accent1"/>
                </a:buClr>
                <a:buSzTx/>
                <a:buFont typeface="Arial" panose="020B0604020202020204" pitchFamily="34" charset="0"/>
                <a:buNone/>
                <a:tabLst/>
                <a:defRPr/>
              </a:pPr>
              <a:r>
                <a:rPr kumimoji="0" lang="nl-NL" sz="1350" b="1" i="0" u="none" strike="noStrike" kern="0" cap="none" spc="0" normalizeH="0" baseline="0" noProof="0" dirty="0">
                  <a:ln>
                    <a:noFill/>
                  </a:ln>
                  <a:solidFill>
                    <a:schemeClr val="tx1"/>
                  </a:solidFill>
                  <a:effectLst/>
                  <a:uLnTx/>
                  <a:uFillTx/>
                  <a:latin typeface="+mn-lt"/>
                  <a:cs typeface="Calibri" panose="020F0502020204030204" pitchFamily="34" charset="0"/>
                </a:rPr>
                <a:t>Subtitel</a:t>
              </a:r>
            </a:p>
          </p:txBody>
        </p:sp>
        <p:sp>
          <p:nvSpPr>
            <p:cNvPr id="94" name="Ovaal 93">
              <a:extLst>
                <a:ext uri="{FF2B5EF4-FFF2-40B4-BE49-F238E27FC236}">
                  <a16:creationId xmlns:a16="http://schemas.microsoft.com/office/drawing/2014/main" id="{A9BC7C23-CCBB-4321-9C25-1AB4EBF03E8B}"/>
                </a:ext>
              </a:extLst>
            </p:cNvPr>
            <p:cNvSpPr/>
            <p:nvPr userDrawn="1"/>
          </p:nvSpPr>
          <p:spPr>
            <a:xfrm>
              <a:off x="-3604183" y="363420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6</a:t>
              </a:r>
            </a:p>
          </p:txBody>
        </p:sp>
        <p:sp>
          <p:nvSpPr>
            <p:cNvPr id="95" name="Rechthoek 94">
              <a:extLst>
                <a:ext uri="{FF2B5EF4-FFF2-40B4-BE49-F238E27FC236}">
                  <a16:creationId xmlns:a16="http://schemas.microsoft.com/office/drawing/2014/main" id="{645BD7BE-D3F9-40BA-B85F-BFC6CDC4CA1F}"/>
                </a:ext>
              </a:extLst>
            </p:cNvPr>
            <p:cNvSpPr/>
            <p:nvPr userDrawn="1"/>
          </p:nvSpPr>
          <p:spPr>
            <a:xfrm>
              <a:off x="-3319415" y="3993554"/>
              <a:ext cx="2949220" cy="180000"/>
            </a:xfrm>
            <a:prstGeom prst="rect">
              <a:avLst/>
            </a:prstGeom>
            <a:noFill/>
            <a:ln w="25400" cap="flat" cmpd="sng" algn="ctr">
              <a:noFill/>
              <a:prstDash val="solid"/>
            </a:ln>
            <a:effectLst/>
          </p:spPr>
          <p:txBody>
            <a:bodyPr lIns="0" tIns="0" rIns="0" bIns="0" rtlCol="0" anchor="ctr"/>
            <a:lstStyle/>
            <a:p>
              <a:pPr marL="200025" marR="0" lvl="0" indent="-200025" defTabSz="685800" eaLnBrk="1" fontAlgn="auto" latinLnBrk="0" hangingPunct="1">
                <a:lnSpc>
                  <a:spcPct val="100000"/>
                </a:lnSpc>
                <a:spcBef>
                  <a:spcPts val="450"/>
                </a:spcBef>
                <a:spcAft>
                  <a:spcPts val="450"/>
                </a:spcAft>
                <a:buClr>
                  <a:schemeClr val="accent1"/>
                </a:buClr>
                <a:buSzTx/>
                <a:buFont typeface="+mj-lt"/>
                <a:buAutoNum type="arabicPeriod"/>
                <a:tabLst/>
                <a:defRPr/>
              </a:pPr>
              <a:r>
                <a:rPr kumimoji="0" lang="nl-NL" sz="1050" b="0" i="0" u="none" strike="noStrike" kern="0" cap="none" spc="0" normalizeH="0" baseline="0" noProof="0" dirty="0">
                  <a:ln>
                    <a:noFill/>
                  </a:ln>
                  <a:solidFill>
                    <a:schemeClr val="tx1"/>
                  </a:solidFill>
                  <a:effectLst/>
                  <a:uLnTx/>
                  <a:uFillTx/>
                  <a:latin typeface="+mn-lt"/>
                  <a:cs typeface="Calibri" panose="020F0502020204030204" pitchFamily="34" charset="0"/>
                </a:rPr>
                <a:t>Numerieke </a:t>
              </a:r>
              <a:r>
                <a:rPr kumimoji="0" lang="nl-NL" sz="105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r>
                <a:rPr kumimoji="0" lang="nl-NL" sz="1050" b="0" i="0" u="none" strike="noStrike" kern="0" cap="none" spc="0" normalizeH="0" baseline="0" noProof="0" dirty="0">
                  <a:ln>
                    <a:noFill/>
                  </a:ln>
                  <a:solidFill>
                    <a:schemeClr val="tx1"/>
                  </a:solidFill>
                  <a:effectLst/>
                  <a:uLnTx/>
                  <a:uFillTx/>
                  <a:latin typeface="+mn-lt"/>
                  <a:cs typeface="Calibri" panose="020F0502020204030204" pitchFamily="34" charset="0"/>
                </a:rPr>
                <a:t> </a:t>
              </a:r>
            </a:p>
          </p:txBody>
        </p:sp>
        <p:sp>
          <p:nvSpPr>
            <p:cNvPr id="96" name="Ovaal 95">
              <a:extLst>
                <a:ext uri="{FF2B5EF4-FFF2-40B4-BE49-F238E27FC236}">
                  <a16:creationId xmlns:a16="http://schemas.microsoft.com/office/drawing/2014/main" id="{C0054836-D030-4930-B2CD-206960F9BC56}"/>
                </a:ext>
              </a:extLst>
            </p:cNvPr>
            <p:cNvSpPr/>
            <p:nvPr userDrawn="1"/>
          </p:nvSpPr>
          <p:spPr>
            <a:xfrm>
              <a:off x="-3604183" y="399355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7</a:t>
              </a:r>
            </a:p>
          </p:txBody>
        </p:sp>
        <p:sp>
          <p:nvSpPr>
            <p:cNvPr id="97" name="Rechthoek 96">
              <a:extLst>
                <a:ext uri="{FF2B5EF4-FFF2-40B4-BE49-F238E27FC236}">
                  <a16:creationId xmlns:a16="http://schemas.microsoft.com/office/drawing/2014/main" id="{DE9DCDA6-5AA2-4EBB-B13B-4F5128695BF3}"/>
                </a:ext>
              </a:extLst>
            </p:cNvPr>
            <p:cNvSpPr/>
            <p:nvPr userDrawn="1"/>
          </p:nvSpPr>
          <p:spPr>
            <a:xfrm>
              <a:off x="-3325830" y="4352899"/>
              <a:ext cx="2949220" cy="180000"/>
            </a:xfrm>
            <a:prstGeom prst="rect">
              <a:avLst/>
            </a:prstGeom>
            <a:noFill/>
            <a:ln w="25400" cap="flat" cmpd="sng" algn="ctr">
              <a:noFill/>
              <a:prstDash val="solid"/>
            </a:ln>
            <a:effectLst/>
          </p:spPr>
          <p:txBody>
            <a:bodyPr lIns="0" tIns="0" rIns="0" bIns="0" rtlCol="0" anchor="ctr"/>
            <a:lstStyle/>
            <a:p>
              <a:pPr marL="200025" marR="0" lvl="0" indent="-200025" defTabSz="685800" eaLnBrk="1" fontAlgn="auto" latinLnBrk="0" hangingPunct="1">
                <a:lnSpc>
                  <a:spcPct val="100000"/>
                </a:lnSpc>
                <a:spcBef>
                  <a:spcPts val="450"/>
                </a:spcBef>
                <a:spcAft>
                  <a:spcPts val="450"/>
                </a:spcAft>
                <a:buClr>
                  <a:schemeClr val="accent1"/>
                </a:buClr>
                <a:buSzTx/>
                <a:buFont typeface="+mj-lt"/>
                <a:buAutoNum type="alphaLcPeriod"/>
                <a:tabLst/>
                <a:defRPr/>
              </a:pPr>
              <a:r>
                <a:rPr kumimoji="0" lang="nl-NL" sz="1050" b="0" i="0" u="none" strike="noStrike" kern="0" cap="none" spc="0" normalizeH="0" baseline="0" noProof="0" dirty="0">
                  <a:ln>
                    <a:noFill/>
                  </a:ln>
                  <a:solidFill>
                    <a:schemeClr val="tx1"/>
                  </a:solidFill>
                  <a:effectLst/>
                  <a:uLnTx/>
                  <a:uFillTx/>
                  <a:latin typeface="+mn-lt"/>
                  <a:cs typeface="Calibri" panose="020F0502020204030204" pitchFamily="34" charset="0"/>
                </a:rPr>
                <a:t>Alfabetische </a:t>
              </a:r>
              <a:r>
                <a:rPr kumimoji="0" lang="nl-NL" sz="105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r>
                <a:rPr kumimoji="0" lang="nl-NL" sz="1050" b="0" i="0" u="none" strike="noStrike" kern="0" cap="none" spc="0" normalizeH="0" baseline="0" noProof="0" dirty="0">
                  <a:ln>
                    <a:noFill/>
                  </a:ln>
                  <a:solidFill>
                    <a:schemeClr val="tx1"/>
                  </a:solidFill>
                  <a:effectLst/>
                  <a:uLnTx/>
                  <a:uFillTx/>
                  <a:latin typeface="+mn-lt"/>
                  <a:cs typeface="Calibri" panose="020F0502020204030204" pitchFamily="34" charset="0"/>
                </a:rPr>
                <a:t> </a:t>
              </a:r>
            </a:p>
          </p:txBody>
        </p:sp>
        <p:sp>
          <p:nvSpPr>
            <p:cNvPr id="98" name="Ovaal 97">
              <a:extLst>
                <a:ext uri="{FF2B5EF4-FFF2-40B4-BE49-F238E27FC236}">
                  <a16:creationId xmlns:a16="http://schemas.microsoft.com/office/drawing/2014/main" id="{084D9323-7473-4C55-91CC-3DD28301C287}"/>
                </a:ext>
              </a:extLst>
            </p:cNvPr>
            <p:cNvSpPr/>
            <p:nvPr userDrawn="1"/>
          </p:nvSpPr>
          <p:spPr>
            <a:xfrm>
              <a:off x="-3604183" y="435289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8</a:t>
              </a:r>
            </a:p>
          </p:txBody>
        </p:sp>
        <p:sp>
          <p:nvSpPr>
            <p:cNvPr id="99" name="Rechthoek 98">
              <a:extLst>
                <a:ext uri="{FF2B5EF4-FFF2-40B4-BE49-F238E27FC236}">
                  <a16:creationId xmlns:a16="http://schemas.microsoft.com/office/drawing/2014/main" id="{C32AB920-950E-4F68-969D-0D97E824E4D2}"/>
                </a:ext>
              </a:extLst>
            </p:cNvPr>
            <p:cNvSpPr/>
            <p:nvPr userDrawn="1"/>
          </p:nvSpPr>
          <p:spPr>
            <a:xfrm>
              <a:off x="-3319415" y="4712245"/>
              <a:ext cx="2949220" cy="180000"/>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100000"/>
                </a:lnSpc>
                <a:spcBef>
                  <a:spcPts val="450"/>
                </a:spcBef>
                <a:spcAft>
                  <a:spcPts val="450"/>
                </a:spcAft>
                <a:buClr>
                  <a:schemeClr val="tx1"/>
                </a:buClr>
                <a:buSzTx/>
                <a:buFont typeface="Arial" panose="020B0604020202020204" pitchFamily="34" charset="0"/>
                <a:buNone/>
                <a:tabLst/>
                <a:defRPr/>
              </a:pPr>
              <a:r>
                <a:rPr kumimoji="0" lang="nl-NL" sz="900" b="0" i="1" u="none" strike="noStrike" kern="0" cap="none" spc="0" normalizeH="0" baseline="0" noProof="0" dirty="0">
                  <a:ln>
                    <a:noFill/>
                  </a:ln>
                  <a:solidFill>
                    <a:schemeClr val="tx1"/>
                  </a:solidFill>
                  <a:effectLst/>
                  <a:uLnTx/>
                  <a:uFillTx/>
                  <a:latin typeface="+mn-lt"/>
                  <a:cs typeface="Calibri" panose="020F0502020204030204" pitchFamily="34" charset="0"/>
                </a:rPr>
                <a:t>*Bronvermelding </a:t>
              </a:r>
            </a:p>
          </p:txBody>
        </p:sp>
        <p:sp>
          <p:nvSpPr>
            <p:cNvPr id="100" name="Ovaal 99">
              <a:extLst>
                <a:ext uri="{FF2B5EF4-FFF2-40B4-BE49-F238E27FC236}">
                  <a16:creationId xmlns:a16="http://schemas.microsoft.com/office/drawing/2014/main" id="{C3B2BAAA-ABBB-479F-B10F-982A341A4B8F}"/>
                </a:ext>
              </a:extLst>
            </p:cNvPr>
            <p:cNvSpPr/>
            <p:nvPr userDrawn="1"/>
          </p:nvSpPr>
          <p:spPr>
            <a:xfrm>
              <a:off x="-3604183" y="4712245"/>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9</a:t>
              </a:r>
            </a:p>
          </p:txBody>
        </p:sp>
        <p:sp>
          <p:nvSpPr>
            <p:cNvPr id="101" name="Rechthoek 100">
              <a:extLst>
                <a:ext uri="{FF2B5EF4-FFF2-40B4-BE49-F238E27FC236}">
                  <a16:creationId xmlns:a16="http://schemas.microsoft.com/office/drawing/2014/main" id="{A214F258-A86D-4A78-A46D-697C986E1703}"/>
                </a:ext>
              </a:extLst>
            </p:cNvPr>
            <p:cNvSpPr/>
            <p:nvPr userDrawn="1"/>
          </p:nvSpPr>
          <p:spPr>
            <a:xfrm>
              <a:off x="-3319415" y="3634209"/>
              <a:ext cx="2949220" cy="180000"/>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100000"/>
                </a:lnSpc>
                <a:spcBef>
                  <a:spcPts val="450"/>
                </a:spcBef>
                <a:spcAft>
                  <a:spcPts val="450"/>
                </a:spcAft>
                <a:buClr>
                  <a:schemeClr val="accent1"/>
                </a:buClr>
                <a:buSzTx/>
                <a:buFont typeface="Arial" panose="020B0604020202020204" pitchFamily="34" charset="0"/>
                <a:buNone/>
                <a:tabLst/>
                <a:defRPr/>
              </a:pPr>
              <a:r>
                <a:rPr kumimoji="0" lang="nl-NL" sz="1050" b="1" i="0" u="none" strike="noStrike" kern="0" cap="none" spc="0" normalizeH="0" baseline="0" noProof="0" dirty="0">
                  <a:ln>
                    <a:noFill/>
                  </a:ln>
                  <a:solidFill>
                    <a:schemeClr val="tx1"/>
                  </a:solidFill>
                  <a:effectLst/>
                  <a:uLnTx/>
                  <a:uFillTx/>
                  <a:latin typeface="+mn-lt"/>
                  <a:cs typeface="Calibri" panose="020F0502020204030204" pitchFamily="34" charset="0"/>
                </a:rPr>
                <a:t>Kop</a:t>
              </a:r>
            </a:p>
          </p:txBody>
        </p:sp>
        <p:sp>
          <p:nvSpPr>
            <p:cNvPr id="102" name="Rechthoek 101">
              <a:extLst>
                <a:ext uri="{FF2B5EF4-FFF2-40B4-BE49-F238E27FC236}">
                  <a16:creationId xmlns:a16="http://schemas.microsoft.com/office/drawing/2014/main" id="{0C133D5B-E6D3-44B6-A4D2-14858AB06735}"/>
                </a:ext>
              </a:extLst>
            </p:cNvPr>
            <p:cNvSpPr/>
            <p:nvPr userDrawn="1"/>
          </p:nvSpPr>
          <p:spPr>
            <a:xfrm>
              <a:off x="-3786437" y="5124131"/>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900" b="1" cap="all" baseline="0" noProof="0" dirty="0">
                  <a:solidFill>
                    <a:srgbClr val="211F26"/>
                  </a:solidFill>
                  <a:latin typeface="Calibri" panose="020F0502020204030204" pitchFamily="34" charset="0"/>
                  <a:cs typeface="Calibri" panose="020F0502020204030204" pitchFamily="34" charset="0"/>
                </a:rPr>
                <a:t>MEER WETEN?</a:t>
              </a:r>
              <a:br>
                <a:rPr lang="nl-NL" sz="900" b="1" cap="all" baseline="0" noProof="0" dirty="0">
                  <a:solidFill>
                    <a:srgbClr val="211F26"/>
                  </a:solidFill>
                  <a:latin typeface="Calibri" panose="020F0502020204030204" pitchFamily="34" charset="0"/>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900" b="1" cap="all" baseline="0" noProof="0" dirty="0">
                  <a:solidFill>
                    <a:srgbClr val="211F26"/>
                  </a:solidFill>
                  <a:latin typeface="Calibri" panose="020F0502020204030204" pitchFamily="34" charset="0"/>
                  <a:cs typeface="Calibri" panose="020F0502020204030204" pitchFamily="34" charset="0"/>
                </a:rPr>
                <a:t> 'SLIDEBUILDER’ </a:t>
              </a:r>
              <a:r>
                <a:rPr lang="nl-NL" sz="9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900" kern="1200" cap="none" baseline="0" noProof="0" dirty="0">
                  <a:solidFill>
                    <a:srgbClr val="211F26"/>
                  </a:solidFill>
                  <a:latin typeface="Calibri" panose="020F0502020204030204" pitchFamily="34" charset="0"/>
                  <a:ea typeface="+mn-ea"/>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9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103" name="ICOON_info">
              <a:extLst>
                <a:ext uri="{FF2B5EF4-FFF2-40B4-BE49-F238E27FC236}">
                  <a16:creationId xmlns:a16="http://schemas.microsoft.com/office/drawing/2014/main" id="{76C22E0F-6A66-4033-B86B-CDBACB4C6017}"/>
                </a:ext>
              </a:extLst>
            </p:cNvPr>
            <p:cNvGrpSpPr/>
            <p:nvPr userDrawn="1"/>
          </p:nvGrpSpPr>
          <p:grpSpPr>
            <a:xfrm>
              <a:off x="-376736" y="5063968"/>
              <a:ext cx="283685" cy="283685"/>
              <a:chOff x="-510741" y="5913713"/>
              <a:chExt cx="267555" cy="267555"/>
            </a:xfrm>
          </p:grpSpPr>
          <p:sp>
            <p:nvSpPr>
              <p:cNvPr id="151" name="Ovaal 150">
                <a:extLst>
                  <a:ext uri="{FF2B5EF4-FFF2-40B4-BE49-F238E27FC236}">
                    <a16:creationId xmlns:a16="http://schemas.microsoft.com/office/drawing/2014/main" id="{C1EF9792-73A7-41FF-B5B5-F8E7610C47CB}"/>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450"/>
                  </a:spcBef>
                  <a:spcAft>
                    <a:spcPts val="450"/>
                  </a:spcAft>
                </a:pPr>
                <a:endParaRPr lang="nl-NL" sz="1200" cap="all" baseline="0" noProof="0" dirty="0">
                  <a:latin typeface="Calibri" panose="020F0502020204030204" pitchFamily="34" charset="0"/>
                  <a:cs typeface="Calibri" panose="020F0502020204030204" pitchFamily="34" charset="0"/>
                </a:endParaRPr>
              </a:p>
            </p:txBody>
          </p:sp>
          <p:sp>
            <p:nvSpPr>
              <p:cNvPr id="152" name="Graphic 163" descr="Informatie">
                <a:extLst>
                  <a:ext uri="{FF2B5EF4-FFF2-40B4-BE49-F238E27FC236}">
                    <a16:creationId xmlns:a16="http://schemas.microsoft.com/office/drawing/2014/main" id="{8F76C5A6-7654-4CB3-B257-59EACD1ECC9C}"/>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lstStyle/>
              <a:p>
                <a:endParaRPr lang="nl-NL" sz="1500" noProof="0" dirty="0">
                  <a:solidFill>
                    <a:srgbClr val="211F26"/>
                  </a:solidFill>
                  <a:latin typeface="Calibri" panose="020F0502020204030204" pitchFamily="34" charset="0"/>
                  <a:cs typeface="Calibri" panose="020F0502020204030204" pitchFamily="34" charset="0"/>
                </a:endParaRPr>
              </a:p>
            </p:txBody>
          </p:sp>
        </p:grpSp>
        <p:grpSp>
          <p:nvGrpSpPr>
            <p:cNvPr id="104" name="VOORBEELD">
              <a:extLst>
                <a:ext uri="{FF2B5EF4-FFF2-40B4-BE49-F238E27FC236}">
                  <a16:creationId xmlns:a16="http://schemas.microsoft.com/office/drawing/2014/main" id="{C2A5E8CB-2A36-42ED-A240-65E780AC8A26}"/>
                </a:ext>
              </a:extLst>
            </p:cNvPr>
            <p:cNvGrpSpPr/>
            <p:nvPr userDrawn="1"/>
          </p:nvGrpSpPr>
          <p:grpSpPr>
            <a:xfrm>
              <a:off x="-3605171" y="458674"/>
              <a:ext cx="3234311" cy="558875"/>
              <a:chOff x="-3605171" y="458674"/>
              <a:chExt cx="3234311" cy="558875"/>
            </a:xfrm>
          </p:grpSpPr>
          <p:sp>
            <p:nvSpPr>
              <p:cNvPr id="111" name="Rechthoek 110">
                <a:extLst>
                  <a:ext uri="{FF2B5EF4-FFF2-40B4-BE49-F238E27FC236}">
                    <a16:creationId xmlns:a16="http://schemas.microsoft.com/office/drawing/2014/main" id="{13427365-DF01-4C1B-826D-9053FC0F309F}"/>
                  </a:ext>
                </a:extLst>
              </p:cNvPr>
              <p:cNvSpPr/>
              <p:nvPr userDrawn="1"/>
            </p:nvSpPr>
            <p:spPr>
              <a:xfrm>
                <a:off x="-3604183" y="458674"/>
                <a:ext cx="393459" cy="184058"/>
              </a:xfrm>
              <a:prstGeom prst="rect">
                <a:avLst/>
              </a:prstGeom>
              <a:solidFill>
                <a:srgbClr val="F8F8F8"/>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18000" rIns="0" bIns="0" numCol="1" spcCol="0" rtlCol="0" fromWordArt="0" anchor="t" anchorCtr="0" forceAA="0" compatLnSpc="1">
                <a:prstTxWarp prst="textNoShape">
                  <a:avLst/>
                </a:prstTxWarp>
                <a:noAutofit/>
              </a:bodyPr>
              <a:lstStyle/>
              <a:p>
                <a:pPr algn="ctr"/>
                <a:r>
                  <a:rPr lang="nl-NL" sz="675" b="1" noProof="0" dirty="0">
                    <a:solidFill>
                      <a:srgbClr val="211F26"/>
                    </a:solidFill>
                    <a:latin typeface="Calibri" panose="020F0502020204030204" pitchFamily="34" charset="0"/>
                    <a:cs typeface="Calibri" panose="020F0502020204030204" pitchFamily="34" charset="0"/>
                  </a:rPr>
                  <a:t>Start</a:t>
                </a:r>
              </a:p>
            </p:txBody>
          </p:sp>
          <p:sp>
            <p:nvSpPr>
              <p:cNvPr id="112" name="Rechthoek 111">
                <a:extLst>
                  <a:ext uri="{FF2B5EF4-FFF2-40B4-BE49-F238E27FC236}">
                    <a16:creationId xmlns:a16="http://schemas.microsoft.com/office/drawing/2014/main" id="{B10D4D7A-8404-4884-85B9-CD8168480940}"/>
                  </a:ext>
                </a:extLst>
              </p:cNvPr>
              <p:cNvSpPr/>
              <p:nvPr userDrawn="1"/>
            </p:nvSpPr>
            <p:spPr>
              <a:xfrm>
                <a:off x="-3599184" y="621345"/>
                <a:ext cx="383782" cy="27171"/>
              </a:xfrm>
              <a:prstGeom prst="rect">
                <a:avLst/>
              </a:prstGeom>
              <a:solidFill>
                <a:srgbClr val="B7462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nvGrpSpPr>
              <p:cNvPr id="113" name="Groep 112">
                <a:extLst>
                  <a:ext uri="{FF2B5EF4-FFF2-40B4-BE49-F238E27FC236}">
                    <a16:creationId xmlns:a16="http://schemas.microsoft.com/office/drawing/2014/main" id="{C2F0614A-C516-47FE-A518-7297082AFF7A}"/>
                  </a:ext>
                </a:extLst>
              </p:cNvPr>
              <p:cNvGrpSpPr/>
              <p:nvPr userDrawn="1"/>
            </p:nvGrpSpPr>
            <p:grpSpPr>
              <a:xfrm>
                <a:off x="-3386247" y="830871"/>
                <a:ext cx="139423" cy="109566"/>
                <a:chOff x="-2866744" y="827071"/>
                <a:chExt cx="168701" cy="132575"/>
              </a:xfrm>
            </p:grpSpPr>
            <p:grpSp>
              <p:nvGrpSpPr>
                <p:cNvPr id="144" name="Groep 143">
                  <a:extLst>
                    <a:ext uri="{FF2B5EF4-FFF2-40B4-BE49-F238E27FC236}">
                      <a16:creationId xmlns:a16="http://schemas.microsoft.com/office/drawing/2014/main" id="{1F1F10FB-C1B4-46A9-A89B-14F1972FE14F}"/>
                    </a:ext>
                  </a:extLst>
                </p:cNvPr>
                <p:cNvGrpSpPr/>
                <p:nvPr userDrawn="1"/>
              </p:nvGrpSpPr>
              <p:grpSpPr>
                <a:xfrm>
                  <a:off x="-2866744" y="827071"/>
                  <a:ext cx="168701" cy="132575"/>
                  <a:chOff x="-2866744" y="827071"/>
                  <a:chExt cx="168701" cy="132575"/>
                </a:xfrm>
              </p:grpSpPr>
              <p:cxnSp>
                <p:nvCxnSpPr>
                  <p:cNvPr id="146" name="Rechte verbindingslijn 145">
                    <a:extLst>
                      <a:ext uri="{FF2B5EF4-FFF2-40B4-BE49-F238E27FC236}">
                        <a16:creationId xmlns:a16="http://schemas.microsoft.com/office/drawing/2014/main" id="{4843023D-6829-4A00-9F56-E89F9ACF7DC2}"/>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147" name="Rechte verbindingslijn 146">
                    <a:extLst>
                      <a:ext uri="{FF2B5EF4-FFF2-40B4-BE49-F238E27FC236}">
                        <a16:creationId xmlns:a16="http://schemas.microsoft.com/office/drawing/2014/main" id="{2682F71F-1B85-4A09-B46A-E15A3BF3F624}"/>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148" name="Rechte verbindingslijn 147">
                    <a:extLst>
                      <a:ext uri="{FF2B5EF4-FFF2-40B4-BE49-F238E27FC236}">
                        <a16:creationId xmlns:a16="http://schemas.microsoft.com/office/drawing/2014/main" id="{77C3843F-1A0B-47AA-9F31-A5CD787302A8}"/>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149" name="Rechte verbindingslijn 148">
                    <a:extLst>
                      <a:ext uri="{FF2B5EF4-FFF2-40B4-BE49-F238E27FC236}">
                        <a16:creationId xmlns:a16="http://schemas.microsoft.com/office/drawing/2014/main" id="{D77C5954-C4D1-4E44-9F99-5633A1ADE3D8}"/>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150" name="Rechte verbindingslijn 149">
                    <a:extLst>
                      <a:ext uri="{FF2B5EF4-FFF2-40B4-BE49-F238E27FC236}">
                        <a16:creationId xmlns:a16="http://schemas.microsoft.com/office/drawing/2014/main" id="{4DA2C594-9006-4A00-AA2A-D068B2C3F901}"/>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145" name="Pijl: rechts 144">
                  <a:extLst>
                    <a:ext uri="{FF2B5EF4-FFF2-40B4-BE49-F238E27FC236}">
                      <a16:creationId xmlns:a16="http://schemas.microsoft.com/office/drawing/2014/main" id="{9947DB28-42A2-45B2-94DB-4AB85699D55B}"/>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nvGrpSpPr>
              <p:cNvPr id="114" name="Groep 113">
                <a:extLst>
                  <a:ext uri="{FF2B5EF4-FFF2-40B4-BE49-F238E27FC236}">
                    <a16:creationId xmlns:a16="http://schemas.microsoft.com/office/drawing/2014/main" id="{B6B2F3C9-928F-47C5-8D0E-C78E325E8BCA}"/>
                  </a:ext>
                </a:extLst>
              </p:cNvPr>
              <p:cNvGrpSpPr/>
              <p:nvPr userDrawn="1"/>
            </p:nvGrpSpPr>
            <p:grpSpPr>
              <a:xfrm>
                <a:off x="-3605171" y="830871"/>
                <a:ext cx="139423" cy="109566"/>
                <a:chOff x="-2866744" y="518074"/>
                <a:chExt cx="168701" cy="132575"/>
              </a:xfrm>
            </p:grpSpPr>
            <p:grpSp>
              <p:nvGrpSpPr>
                <p:cNvPr id="137" name="Groep 136">
                  <a:extLst>
                    <a:ext uri="{FF2B5EF4-FFF2-40B4-BE49-F238E27FC236}">
                      <a16:creationId xmlns:a16="http://schemas.microsoft.com/office/drawing/2014/main" id="{DA54BA71-057A-4862-8B17-1772EC67EF69}"/>
                    </a:ext>
                  </a:extLst>
                </p:cNvPr>
                <p:cNvGrpSpPr/>
                <p:nvPr userDrawn="1"/>
              </p:nvGrpSpPr>
              <p:grpSpPr>
                <a:xfrm>
                  <a:off x="-2866744" y="518074"/>
                  <a:ext cx="168701" cy="132575"/>
                  <a:chOff x="-2866744" y="518074"/>
                  <a:chExt cx="168701" cy="132575"/>
                </a:xfrm>
              </p:grpSpPr>
              <p:cxnSp>
                <p:nvCxnSpPr>
                  <p:cNvPr id="139" name="Rechte verbindingslijn 138">
                    <a:extLst>
                      <a:ext uri="{FF2B5EF4-FFF2-40B4-BE49-F238E27FC236}">
                        <a16:creationId xmlns:a16="http://schemas.microsoft.com/office/drawing/2014/main" id="{779BCD1D-32F8-4333-9292-AFCFE88F40DE}"/>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140" name="Rechte verbindingslijn 139">
                    <a:extLst>
                      <a:ext uri="{FF2B5EF4-FFF2-40B4-BE49-F238E27FC236}">
                        <a16:creationId xmlns:a16="http://schemas.microsoft.com/office/drawing/2014/main" id="{2849E9A7-625F-4879-8088-D10A985F99BD}"/>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141" name="Rechte verbindingslijn 140">
                    <a:extLst>
                      <a:ext uri="{FF2B5EF4-FFF2-40B4-BE49-F238E27FC236}">
                        <a16:creationId xmlns:a16="http://schemas.microsoft.com/office/drawing/2014/main" id="{C454264B-D843-4D36-AFDA-0F61234A9A65}"/>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142" name="Rechte verbindingslijn 141">
                    <a:extLst>
                      <a:ext uri="{FF2B5EF4-FFF2-40B4-BE49-F238E27FC236}">
                        <a16:creationId xmlns:a16="http://schemas.microsoft.com/office/drawing/2014/main" id="{BBE499C7-2376-489F-A987-16BBD40293DF}"/>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143" name="Rechte verbindingslijn 142">
                    <a:extLst>
                      <a:ext uri="{FF2B5EF4-FFF2-40B4-BE49-F238E27FC236}">
                        <a16:creationId xmlns:a16="http://schemas.microsoft.com/office/drawing/2014/main" id="{53851CF7-D99D-4879-83C2-F3B0B7E839E1}"/>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138" name="Pijl: rechts 137">
                  <a:extLst>
                    <a:ext uri="{FF2B5EF4-FFF2-40B4-BE49-F238E27FC236}">
                      <a16:creationId xmlns:a16="http://schemas.microsoft.com/office/drawing/2014/main" id="{1A6195AD-41A2-48C3-A0E2-910D5BEF0131}"/>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cxnSp>
            <p:nvCxnSpPr>
              <p:cNvPr id="115" name="Rechte verbindingslijn 114">
                <a:extLst>
                  <a:ext uri="{FF2B5EF4-FFF2-40B4-BE49-F238E27FC236}">
                    <a16:creationId xmlns:a16="http://schemas.microsoft.com/office/drawing/2014/main" id="{36FE413F-1931-4004-9DEB-91AC8B3FD506}"/>
                  </a:ext>
                </a:extLst>
              </p:cNvPr>
              <p:cNvCxnSpPr>
                <a:cxnSpLocks/>
              </p:cNvCxnSpPr>
              <p:nvPr userDrawn="1"/>
            </p:nvCxnSpPr>
            <p:spPr>
              <a:xfrm flipV="1">
                <a:off x="-3459956" y="588169"/>
                <a:ext cx="547687" cy="219076"/>
              </a:xfrm>
              <a:prstGeom prst="line">
                <a:avLst/>
              </a:prstGeom>
              <a:noFill/>
              <a:ln w="19050" cap="rnd" cmpd="sng" algn="ctr">
                <a:solidFill>
                  <a:schemeClr val="accent1"/>
                </a:solidFill>
                <a:prstDash val="solid"/>
                <a:headEnd type="oval"/>
              </a:ln>
              <a:effectLst/>
            </p:spPr>
          </p:cxnSp>
          <p:cxnSp>
            <p:nvCxnSpPr>
              <p:cNvPr id="116" name="Rechte verbindingslijn 115">
                <a:extLst>
                  <a:ext uri="{FF2B5EF4-FFF2-40B4-BE49-F238E27FC236}">
                    <a16:creationId xmlns:a16="http://schemas.microsoft.com/office/drawing/2014/main" id="{797E969D-1F6E-4B96-8C69-F9DBC7A619ED}"/>
                  </a:ext>
                </a:extLst>
              </p:cNvPr>
              <p:cNvCxnSpPr>
                <a:cxnSpLocks/>
              </p:cNvCxnSpPr>
              <p:nvPr userDrawn="1"/>
            </p:nvCxnSpPr>
            <p:spPr>
              <a:xfrm>
                <a:off x="-3224213" y="828675"/>
                <a:ext cx="319088" cy="0"/>
              </a:xfrm>
              <a:prstGeom prst="line">
                <a:avLst/>
              </a:prstGeom>
              <a:noFill/>
              <a:ln w="19050" cap="rnd" cmpd="sng" algn="ctr">
                <a:solidFill>
                  <a:schemeClr val="accent1"/>
                </a:solidFill>
                <a:prstDash val="solid"/>
                <a:headEnd type="oval"/>
              </a:ln>
              <a:effectLst/>
            </p:spPr>
          </p:cxnSp>
          <p:sp>
            <p:nvSpPr>
              <p:cNvPr id="117" name="Rechthoek 116">
                <a:extLst>
                  <a:ext uri="{FF2B5EF4-FFF2-40B4-BE49-F238E27FC236}">
                    <a16:creationId xmlns:a16="http://schemas.microsoft.com/office/drawing/2014/main" id="{C3C9AAAE-8141-4984-B86F-26889D0EEE35}"/>
                  </a:ext>
                </a:extLst>
              </p:cNvPr>
              <p:cNvSpPr/>
              <p:nvPr userDrawn="1"/>
            </p:nvSpPr>
            <p:spPr>
              <a:xfrm>
                <a:off x="-2559903" y="512179"/>
                <a:ext cx="2189042" cy="151083"/>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Tekstniveau omhoog</a:t>
                </a:r>
              </a:p>
            </p:txBody>
          </p:sp>
          <p:sp>
            <p:nvSpPr>
              <p:cNvPr id="118" name="Rechthoek 117">
                <a:extLst>
                  <a:ext uri="{FF2B5EF4-FFF2-40B4-BE49-F238E27FC236}">
                    <a16:creationId xmlns:a16="http://schemas.microsoft.com/office/drawing/2014/main" id="{E7647F20-C25F-4E2E-B0DC-D4B2F1179FCA}"/>
                  </a:ext>
                </a:extLst>
              </p:cNvPr>
              <p:cNvSpPr/>
              <p:nvPr userDrawn="1"/>
            </p:nvSpPr>
            <p:spPr>
              <a:xfrm>
                <a:off x="-2559903" y="819562"/>
                <a:ext cx="2189043" cy="142202"/>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Tekstniveau omlaag</a:t>
                </a:r>
              </a:p>
            </p:txBody>
          </p:sp>
          <p:grpSp>
            <p:nvGrpSpPr>
              <p:cNvPr id="119" name="Groep 118">
                <a:extLst>
                  <a:ext uri="{FF2B5EF4-FFF2-40B4-BE49-F238E27FC236}">
                    <a16:creationId xmlns:a16="http://schemas.microsoft.com/office/drawing/2014/main" id="{3C089EFA-0612-418F-84BF-C67E2869EA8D}"/>
                  </a:ext>
                </a:extLst>
              </p:cNvPr>
              <p:cNvGrpSpPr/>
              <p:nvPr userDrawn="1"/>
            </p:nvGrpSpPr>
            <p:grpSpPr>
              <a:xfrm>
                <a:off x="-2916763" y="769168"/>
                <a:ext cx="268738" cy="248381"/>
                <a:chOff x="-2916763" y="769168"/>
                <a:chExt cx="268738" cy="248381"/>
              </a:xfrm>
            </p:grpSpPr>
            <p:sp>
              <p:nvSpPr>
                <p:cNvPr id="129" name="Rechthoek 128">
                  <a:extLst>
                    <a:ext uri="{FF2B5EF4-FFF2-40B4-BE49-F238E27FC236}">
                      <a16:creationId xmlns:a16="http://schemas.microsoft.com/office/drawing/2014/main" id="{87FBC6B4-B7C4-414F-B522-A3461FDE1DEA}"/>
                    </a:ext>
                  </a:extLst>
                </p:cNvPr>
                <p:cNvSpPr/>
                <p:nvPr userDrawn="1"/>
              </p:nvSpPr>
              <p:spPr>
                <a:xfrm>
                  <a:off x="-2916763" y="769168"/>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dirty="0">
                    <a:solidFill>
                      <a:srgbClr val="211F26"/>
                    </a:solidFill>
                    <a:latin typeface="Calibri" panose="020F0502020204030204" pitchFamily="34" charset="0"/>
                    <a:cs typeface="Calibri" panose="020F0502020204030204" pitchFamily="34" charset="0"/>
                  </a:endParaRPr>
                </a:p>
              </p:txBody>
            </p:sp>
            <p:grpSp>
              <p:nvGrpSpPr>
                <p:cNvPr id="130" name="Groep 129">
                  <a:extLst>
                    <a:ext uri="{FF2B5EF4-FFF2-40B4-BE49-F238E27FC236}">
                      <a16:creationId xmlns:a16="http://schemas.microsoft.com/office/drawing/2014/main" id="{9D375E2D-23BE-4D94-8445-87976F3854CE}"/>
                    </a:ext>
                  </a:extLst>
                </p:cNvPr>
                <p:cNvGrpSpPr/>
                <p:nvPr userDrawn="1"/>
              </p:nvGrpSpPr>
              <p:grpSpPr>
                <a:xfrm>
                  <a:off x="-2866744" y="827071"/>
                  <a:ext cx="168701" cy="132575"/>
                  <a:chOff x="-2866744" y="827071"/>
                  <a:chExt cx="168701" cy="132575"/>
                </a:xfrm>
              </p:grpSpPr>
              <p:cxnSp>
                <p:nvCxnSpPr>
                  <p:cNvPr id="132" name="Rechte verbindingslijn 131">
                    <a:extLst>
                      <a:ext uri="{FF2B5EF4-FFF2-40B4-BE49-F238E27FC236}">
                        <a16:creationId xmlns:a16="http://schemas.microsoft.com/office/drawing/2014/main" id="{9D526A1D-452D-4E87-9055-183D4A99E9A2}"/>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133" name="Rechte verbindingslijn 132">
                    <a:extLst>
                      <a:ext uri="{FF2B5EF4-FFF2-40B4-BE49-F238E27FC236}">
                        <a16:creationId xmlns:a16="http://schemas.microsoft.com/office/drawing/2014/main" id="{20C517C2-257A-494D-94D6-AD0F20B83E4B}"/>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134" name="Rechte verbindingslijn 133">
                    <a:extLst>
                      <a:ext uri="{FF2B5EF4-FFF2-40B4-BE49-F238E27FC236}">
                        <a16:creationId xmlns:a16="http://schemas.microsoft.com/office/drawing/2014/main" id="{D3C4AA0F-957A-4597-911E-7483999BB936}"/>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135" name="Rechte verbindingslijn 134">
                    <a:extLst>
                      <a:ext uri="{FF2B5EF4-FFF2-40B4-BE49-F238E27FC236}">
                        <a16:creationId xmlns:a16="http://schemas.microsoft.com/office/drawing/2014/main" id="{65168E0B-56C7-4C2D-9F0E-95F5557BF0B0}"/>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136" name="Rechte verbindingslijn 135">
                    <a:extLst>
                      <a:ext uri="{FF2B5EF4-FFF2-40B4-BE49-F238E27FC236}">
                        <a16:creationId xmlns:a16="http://schemas.microsoft.com/office/drawing/2014/main" id="{7A0F409F-1E37-4FAC-B218-56A6656D5170}"/>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131" name="Pijl: rechts 130">
                  <a:extLst>
                    <a:ext uri="{FF2B5EF4-FFF2-40B4-BE49-F238E27FC236}">
                      <a16:creationId xmlns:a16="http://schemas.microsoft.com/office/drawing/2014/main" id="{80CA940D-4C7D-4664-93B5-F2F60DFBC6ED}"/>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nvGrpSpPr>
              <p:cNvPr id="120" name="Groep 119">
                <a:extLst>
                  <a:ext uri="{FF2B5EF4-FFF2-40B4-BE49-F238E27FC236}">
                    <a16:creationId xmlns:a16="http://schemas.microsoft.com/office/drawing/2014/main" id="{5DB9FB43-7556-48B4-A274-689C63A29EA1}"/>
                  </a:ext>
                </a:extLst>
              </p:cNvPr>
              <p:cNvGrpSpPr/>
              <p:nvPr userDrawn="1"/>
            </p:nvGrpSpPr>
            <p:grpSpPr>
              <a:xfrm>
                <a:off x="-2916763" y="460171"/>
                <a:ext cx="268738" cy="248381"/>
                <a:chOff x="-2916763" y="460171"/>
                <a:chExt cx="268738" cy="248381"/>
              </a:xfrm>
            </p:grpSpPr>
            <p:sp>
              <p:nvSpPr>
                <p:cNvPr id="121" name="Rechthoek 120">
                  <a:extLst>
                    <a:ext uri="{FF2B5EF4-FFF2-40B4-BE49-F238E27FC236}">
                      <a16:creationId xmlns:a16="http://schemas.microsoft.com/office/drawing/2014/main" id="{1D485AD6-34D8-477B-8579-C920318EE739}"/>
                    </a:ext>
                  </a:extLst>
                </p:cNvPr>
                <p:cNvSpPr/>
                <p:nvPr userDrawn="1"/>
              </p:nvSpPr>
              <p:spPr>
                <a:xfrm>
                  <a:off x="-2916763" y="460171"/>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dirty="0">
                    <a:solidFill>
                      <a:srgbClr val="211F26"/>
                    </a:solidFill>
                    <a:latin typeface="Calibri" panose="020F0502020204030204" pitchFamily="34" charset="0"/>
                    <a:cs typeface="Calibri" panose="020F0502020204030204" pitchFamily="34" charset="0"/>
                  </a:endParaRPr>
                </a:p>
              </p:txBody>
            </p:sp>
            <p:grpSp>
              <p:nvGrpSpPr>
                <p:cNvPr id="122" name="Groep 121">
                  <a:extLst>
                    <a:ext uri="{FF2B5EF4-FFF2-40B4-BE49-F238E27FC236}">
                      <a16:creationId xmlns:a16="http://schemas.microsoft.com/office/drawing/2014/main" id="{63EA2895-B489-42EF-A8BC-B542DB2885AD}"/>
                    </a:ext>
                  </a:extLst>
                </p:cNvPr>
                <p:cNvGrpSpPr/>
                <p:nvPr userDrawn="1"/>
              </p:nvGrpSpPr>
              <p:grpSpPr>
                <a:xfrm>
                  <a:off x="-2866744" y="518074"/>
                  <a:ext cx="168701" cy="132575"/>
                  <a:chOff x="-2866744" y="518074"/>
                  <a:chExt cx="168701" cy="132575"/>
                </a:xfrm>
              </p:grpSpPr>
              <p:cxnSp>
                <p:nvCxnSpPr>
                  <p:cNvPr id="124" name="Rechte verbindingslijn 123">
                    <a:extLst>
                      <a:ext uri="{FF2B5EF4-FFF2-40B4-BE49-F238E27FC236}">
                        <a16:creationId xmlns:a16="http://schemas.microsoft.com/office/drawing/2014/main" id="{0A94453F-9B2B-4FD2-8E57-C6EBE4A7A1F7}"/>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125" name="Rechte verbindingslijn 124">
                    <a:extLst>
                      <a:ext uri="{FF2B5EF4-FFF2-40B4-BE49-F238E27FC236}">
                        <a16:creationId xmlns:a16="http://schemas.microsoft.com/office/drawing/2014/main" id="{A6631D2B-81E1-4646-B531-44291D0A9FC9}"/>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126" name="Rechte verbindingslijn 125">
                    <a:extLst>
                      <a:ext uri="{FF2B5EF4-FFF2-40B4-BE49-F238E27FC236}">
                        <a16:creationId xmlns:a16="http://schemas.microsoft.com/office/drawing/2014/main" id="{EA9F96ED-F264-4EFE-AAF3-649266A7555E}"/>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127" name="Rechte verbindingslijn 126">
                    <a:extLst>
                      <a:ext uri="{FF2B5EF4-FFF2-40B4-BE49-F238E27FC236}">
                        <a16:creationId xmlns:a16="http://schemas.microsoft.com/office/drawing/2014/main" id="{2E0555E0-BBD4-424E-86E9-89A658B9EC21}"/>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128" name="Rechte verbindingslijn 127">
                    <a:extLst>
                      <a:ext uri="{FF2B5EF4-FFF2-40B4-BE49-F238E27FC236}">
                        <a16:creationId xmlns:a16="http://schemas.microsoft.com/office/drawing/2014/main" id="{B041BD1E-D87E-441C-958D-A03939B6089E}"/>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123" name="Pijl: rechts 122">
                  <a:extLst>
                    <a:ext uri="{FF2B5EF4-FFF2-40B4-BE49-F238E27FC236}">
                      <a16:creationId xmlns:a16="http://schemas.microsoft.com/office/drawing/2014/main" id="{78A3A7AB-FE9E-4065-8387-5D3C364F180F}"/>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grpSp>
          <p:nvGrpSpPr>
            <p:cNvPr id="105" name="Groep 104">
              <a:extLst>
                <a:ext uri="{FF2B5EF4-FFF2-40B4-BE49-F238E27FC236}">
                  <a16:creationId xmlns:a16="http://schemas.microsoft.com/office/drawing/2014/main" id="{83B00474-8F7D-4EA4-95E1-5F78DA9E55C4}"/>
                </a:ext>
              </a:extLst>
            </p:cNvPr>
            <p:cNvGrpSpPr/>
            <p:nvPr userDrawn="1"/>
          </p:nvGrpSpPr>
          <p:grpSpPr>
            <a:xfrm>
              <a:off x="-938434" y="5326819"/>
              <a:ext cx="627798" cy="576693"/>
              <a:chOff x="-1753862" y="6112775"/>
              <a:chExt cx="759635" cy="697798"/>
            </a:xfrm>
          </p:grpSpPr>
          <p:grpSp>
            <p:nvGrpSpPr>
              <p:cNvPr id="106" name="Inspireren">
                <a:extLst>
                  <a:ext uri="{FF2B5EF4-FFF2-40B4-BE49-F238E27FC236}">
                    <a16:creationId xmlns:a16="http://schemas.microsoft.com/office/drawing/2014/main" id="{261CC040-2740-487D-BEC1-E499C0460061}"/>
                  </a:ext>
                </a:extLst>
              </p:cNvPr>
              <p:cNvGrpSpPr>
                <a:grpSpLocks noChangeAspect="1"/>
              </p:cNvGrpSpPr>
              <p:nvPr userDrawn="1"/>
            </p:nvGrpSpPr>
            <p:grpSpPr bwMode="auto">
              <a:xfrm>
                <a:off x="-1484858" y="6112775"/>
                <a:ext cx="205431" cy="293286"/>
                <a:chOff x="4768" y="2783"/>
                <a:chExt cx="788" cy="1125"/>
              </a:xfrm>
              <a:gradFill>
                <a:gsLst>
                  <a:gs pos="0">
                    <a:srgbClr val="9D9FA1"/>
                  </a:gs>
                  <a:gs pos="70000">
                    <a:srgbClr val="211F26"/>
                  </a:gs>
                </a:gsLst>
                <a:lin ang="2700000" scaled="0"/>
              </a:gradFill>
            </p:grpSpPr>
            <p:sp>
              <p:nvSpPr>
                <p:cNvPr id="108" name="Freeform 12">
                  <a:extLst>
                    <a:ext uri="{FF2B5EF4-FFF2-40B4-BE49-F238E27FC236}">
                      <a16:creationId xmlns:a16="http://schemas.microsoft.com/office/drawing/2014/main" id="{F6CC39E4-ACDB-4F35-88C7-D96109783FB7}"/>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109" name="Freeform 13">
                  <a:extLst>
                    <a:ext uri="{FF2B5EF4-FFF2-40B4-BE49-F238E27FC236}">
                      <a16:creationId xmlns:a16="http://schemas.microsoft.com/office/drawing/2014/main" id="{189C0A1A-1683-4462-B3BC-C6DDBADB6FA7}"/>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110" name="Freeform 14">
                  <a:extLst>
                    <a:ext uri="{FF2B5EF4-FFF2-40B4-BE49-F238E27FC236}">
                      <a16:creationId xmlns:a16="http://schemas.microsoft.com/office/drawing/2014/main" id="{780AB870-1D14-40BB-8BAA-600B4D28843A}"/>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grpSp>
          <p:sp>
            <p:nvSpPr>
              <p:cNvPr id="107" name="Tekstvak 106">
                <a:extLst>
                  <a:ext uri="{FF2B5EF4-FFF2-40B4-BE49-F238E27FC236}">
                    <a16:creationId xmlns:a16="http://schemas.microsoft.com/office/drawing/2014/main" id="{D765B7A5-8E2A-4797-8145-D939090B3A82}"/>
                  </a:ext>
                </a:extLst>
              </p:cNvPr>
              <p:cNvSpPr txBox="1"/>
              <p:nvPr userDrawn="1"/>
            </p:nvSpPr>
            <p:spPr>
              <a:xfrm>
                <a:off x="-1753862" y="6420664"/>
                <a:ext cx="759635" cy="389909"/>
              </a:xfrm>
              <a:prstGeom prst="rect">
                <a:avLst/>
              </a:prstGeom>
              <a:noFill/>
            </p:spPr>
            <p:txBody>
              <a:bodyPr wrap="square" lIns="0" tIns="0" rIns="0" bIns="0" rtlCol="0" anchor="ctr">
                <a:noAutofit/>
              </a:bodyPr>
              <a:lstStyle/>
              <a:p>
                <a:pPr marL="0" marR="0" lvl="0" indent="0" algn="ctr" defTabSz="685800" rtl="0"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sp>
        <p:nvSpPr>
          <p:cNvPr id="18" name="Tijdelijke aanduiding voor afbeelding 17">
            <a:extLst>
              <a:ext uri="{FF2B5EF4-FFF2-40B4-BE49-F238E27FC236}">
                <a16:creationId xmlns:a16="http://schemas.microsoft.com/office/drawing/2014/main" id="{5DACD8D6-5EAE-4075-BB58-BD5B79D75F28}"/>
              </a:ext>
            </a:extLst>
          </p:cNvPr>
          <p:cNvSpPr>
            <a:spLocks noGrp="1"/>
          </p:cNvSpPr>
          <p:nvPr>
            <p:ph type="pic" sz="quarter" idx="14" hasCustomPrompt="1"/>
          </p:nvPr>
        </p:nvSpPr>
        <p:spPr>
          <a:xfrm>
            <a:off x="3518416" y="-1"/>
            <a:ext cx="5625584" cy="3264675"/>
          </a:xfrm>
          <a:custGeom>
            <a:avLst/>
            <a:gdLst>
              <a:gd name="connsiteX0" fmla="*/ 4043 w 5820643"/>
              <a:gd name="connsiteY0" fmla="*/ 0 h 4422775"/>
              <a:gd name="connsiteX1" fmla="*/ 5820643 w 5820643"/>
              <a:gd name="connsiteY1" fmla="*/ 0 h 4422775"/>
              <a:gd name="connsiteX2" fmla="*/ 5820643 w 5820643"/>
              <a:gd name="connsiteY2" fmla="*/ 4422775 h 4422775"/>
              <a:gd name="connsiteX3" fmla="*/ 4043 w 5820643"/>
              <a:gd name="connsiteY3" fmla="*/ 0 h 4422775"/>
              <a:gd name="connsiteX0" fmla="*/ 4043 w 5820643"/>
              <a:gd name="connsiteY0" fmla="*/ 0 h 3698439"/>
              <a:gd name="connsiteX1" fmla="*/ 5820643 w 5820643"/>
              <a:gd name="connsiteY1" fmla="*/ 0 h 3698439"/>
              <a:gd name="connsiteX2" fmla="*/ 5820643 w 5820643"/>
              <a:gd name="connsiteY2" fmla="*/ 3698439 h 3698439"/>
              <a:gd name="connsiteX3" fmla="*/ 4043 w 5820643"/>
              <a:gd name="connsiteY3" fmla="*/ 0 h 3698439"/>
              <a:gd name="connsiteX0" fmla="*/ 4222 w 5820822"/>
              <a:gd name="connsiteY0" fmla="*/ 0 h 3698439"/>
              <a:gd name="connsiteX1" fmla="*/ 5820822 w 5820822"/>
              <a:gd name="connsiteY1" fmla="*/ 0 h 3698439"/>
              <a:gd name="connsiteX2" fmla="*/ 5820822 w 5820822"/>
              <a:gd name="connsiteY2" fmla="*/ 3698439 h 3698439"/>
              <a:gd name="connsiteX3" fmla="*/ 4222 w 5820822"/>
              <a:gd name="connsiteY3" fmla="*/ 0 h 3698439"/>
              <a:gd name="connsiteX0" fmla="*/ 0 w 5816600"/>
              <a:gd name="connsiteY0" fmla="*/ 0 h 3698439"/>
              <a:gd name="connsiteX1" fmla="*/ 5816600 w 5816600"/>
              <a:gd name="connsiteY1" fmla="*/ 0 h 3698439"/>
              <a:gd name="connsiteX2" fmla="*/ 5816600 w 5816600"/>
              <a:gd name="connsiteY2" fmla="*/ 3698439 h 3698439"/>
              <a:gd name="connsiteX3" fmla="*/ 0 w 5816600"/>
              <a:gd name="connsiteY3" fmla="*/ 0 h 3698439"/>
              <a:gd name="connsiteX0" fmla="*/ 0 w 5816600"/>
              <a:gd name="connsiteY0" fmla="*/ 0 h 3698439"/>
              <a:gd name="connsiteX1" fmla="*/ 5816600 w 5816600"/>
              <a:gd name="connsiteY1" fmla="*/ 0 h 3698439"/>
              <a:gd name="connsiteX2" fmla="*/ 5816600 w 5816600"/>
              <a:gd name="connsiteY2" fmla="*/ 3698439 h 3698439"/>
              <a:gd name="connsiteX3" fmla="*/ 0 w 5816600"/>
              <a:gd name="connsiteY3" fmla="*/ 0 h 3698439"/>
              <a:gd name="connsiteX0" fmla="*/ 0 w 5816600"/>
              <a:gd name="connsiteY0" fmla="*/ 0 h 3301961"/>
              <a:gd name="connsiteX1" fmla="*/ 5816600 w 5816600"/>
              <a:gd name="connsiteY1" fmla="*/ 0 h 3301961"/>
              <a:gd name="connsiteX2" fmla="*/ 5816600 w 5816600"/>
              <a:gd name="connsiteY2" fmla="*/ 3301961 h 3301961"/>
              <a:gd name="connsiteX3" fmla="*/ 0 w 5816600"/>
              <a:gd name="connsiteY3" fmla="*/ 0 h 3301961"/>
              <a:gd name="connsiteX0" fmla="*/ 0 w 5816600"/>
              <a:gd name="connsiteY0" fmla="*/ 0 h 3301961"/>
              <a:gd name="connsiteX1" fmla="*/ 5816600 w 5816600"/>
              <a:gd name="connsiteY1" fmla="*/ 0 h 3301961"/>
              <a:gd name="connsiteX2" fmla="*/ 5816600 w 5816600"/>
              <a:gd name="connsiteY2" fmla="*/ 3301961 h 3301961"/>
              <a:gd name="connsiteX3" fmla="*/ 0 w 5816600"/>
              <a:gd name="connsiteY3" fmla="*/ 0 h 3301961"/>
              <a:gd name="connsiteX0" fmla="*/ 0 w 5816600"/>
              <a:gd name="connsiteY0" fmla="*/ 0 h 3301961"/>
              <a:gd name="connsiteX1" fmla="*/ 5816600 w 5816600"/>
              <a:gd name="connsiteY1" fmla="*/ 0 h 3301961"/>
              <a:gd name="connsiteX2" fmla="*/ 5816600 w 5816600"/>
              <a:gd name="connsiteY2" fmla="*/ 3301961 h 3301961"/>
              <a:gd name="connsiteX3" fmla="*/ 0 w 5816600"/>
              <a:gd name="connsiteY3" fmla="*/ 0 h 3301961"/>
            </a:gdLst>
            <a:ahLst/>
            <a:cxnLst>
              <a:cxn ang="0">
                <a:pos x="connsiteX0" y="connsiteY0"/>
              </a:cxn>
              <a:cxn ang="0">
                <a:pos x="connsiteX1" y="connsiteY1"/>
              </a:cxn>
              <a:cxn ang="0">
                <a:pos x="connsiteX2" y="connsiteY2"/>
              </a:cxn>
              <a:cxn ang="0">
                <a:pos x="connsiteX3" y="connsiteY3"/>
              </a:cxn>
            </a:cxnLst>
            <a:rect l="l" t="t" r="r" b="b"/>
            <a:pathLst>
              <a:path w="5816600" h="3301961">
                <a:moveTo>
                  <a:pt x="0" y="0"/>
                </a:moveTo>
                <a:lnTo>
                  <a:pt x="5816600" y="0"/>
                </a:lnTo>
                <a:lnTo>
                  <a:pt x="5816600" y="3301961"/>
                </a:lnTo>
                <a:cubicBezTo>
                  <a:pt x="4980062" y="2171635"/>
                  <a:pt x="1858806" y="2683651"/>
                  <a:pt x="0" y="0"/>
                </a:cubicBezTo>
                <a:close/>
              </a:path>
            </a:pathLst>
          </a:custGeom>
          <a:solidFill>
            <a:schemeClr val="bg1">
              <a:lumMod val="75000"/>
            </a:schemeClr>
          </a:solidFill>
        </p:spPr>
        <p:txBody>
          <a:bodyPr wrap="square" tIns="720000" rIns="540000" bIns="0" anchor="t" anchorCtr="0">
            <a:noAutofit/>
          </a:bodyPr>
          <a:lstStyle>
            <a:lvl1pPr marL="0" indent="0" algn="r">
              <a:lnSpc>
                <a:spcPct val="100000"/>
              </a:lnSpc>
              <a:spcBef>
                <a:spcPts val="0"/>
              </a:spcBef>
              <a:buNone/>
              <a:defRPr sz="1050">
                <a:solidFill>
                  <a:schemeClr val="bg1">
                    <a:lumMod val="95000"/>
                  </a:schemeClr>
                </a:solidFill>
              </a:defRPr>
            </a:lvl1pPr>
          </a:lstStyle>
          <a:p>
            <a:r>
              <a:rPr lang="nl-NL" dirty="0"/>
              <a:t>Selecteer dit kader, ga naar de tab ‘Slidebuilder’, klik op ‘Afbeeldingen’, </a:t>
            </a:r>
            <a:br>
              <a:rPr lang="nl-NL" dirty="0"/>
            </a:br>
            <a:r>
              <a:rPr lang="nl-NL" dirty="0"/>
              <a:t>selecteer de gewenste afbeelding en klik op ‘Invoegen’.</a:t>
            </a:r>
          </a:p>
        </p:txBody>
      </p:sp>
      <p:sp>
        <p:nvSpPr>
          <p:cNvPr id="12" name="- INFO">
            <a:extLst>
              <a:ext uri="{FF2B5EF4-FFF2-40B4-BE49-F238E27FC236}">
                <a16:creationId xmlns:a16="http://schemas.microsoft.com/office/drawing/2014/main" id="{618D8543-DAE1-4890-8399-868CB9C8A47A}"/>
              </a:ext>
            </a:extLst>
          </p:cNvPr>
          <p:cNvSpPr txBox="1"/>
          <p:nvPr userDrawn="1"/>
        </p:nvSpPr>
        <p:spPr>
          <a:xfrm>
            <a:off x="0" y="-272667"/>
            <a:ext cx="9134475" cy="148842"/>
          </a:xfrm>
          <a:prstGeom prst="rect">
            <a:avLst/>
          </a:prstGeom>
          <a:noFill/>
        </p:spPr>
        <p:txBody>
          <a:bodyPr wrap="square" lIns="0" tIns="0" rIns="0" bIns="0" rtlCol="0" anchor="ctr" anchorCtr="0">
            <a:noAutofit/>
          </a:bodyPr>
          <a:lstStyle/>
          <a:p>
            <a:pPr algn="l"/>
            <a:r>
              <a:rPr lang="nl-NL" sz="1050" b="1" cap="all" spc="0" baseline="0">
                <a:solidFill>
                  <a:sysClr val="windowText" lastClr="000000"/>
                </a:solidFill>
                <a:latin typeface="+mn-lt"/>
                <a:cs typeface="Calibri" panose="020F0502020204030204" pitchFamily="34" charset="0"/>
              </a:rPr>
              <a:t>Tekst + beeld S</a:t>
            </a:r>
            <a:endParaRPr lang="nl-NL" sz="1050" b="1" cap="all" spc="0" baseline="0" dirty="0">
              <a:solidFill>
                <a:sysClr val="windowText" lastClr="000000"/>
              </a:solidFill>
              <a:latin typeface="+mn-lt"/>
              <a:cs typeface="Calibri" panose="020F0502020204030204" pitchFamily="34" charset="0"/>
            </a:endParaRPr>
          </a:p>
        </p:txBody>
      </p:sp>
      <p:sp>
        <p:nvSpPr>
          <p:cNvPr id="8" name="titel">
            <a:extLst>
              <a:ext uri="{FF2B5EF4-FFF2-40B4-BE49-F238E27FC236}">
                <a16:creationId xmlns:a16="http://schemas.microsoft.com/office/drawing/2014/main" id="{4FCE8B7B-8D3B-466F-8956-5C1F4F50265C}"/>
              </a:ext>
            </a:extLst>
          </p:cNvPr>
          <p:cNvSpPr>
            <a:spLocks noGrp="1"/>
          </p:cNvSpPr>
          <p:nvPr>
            <p:ph type="title" hasCustomPrompt="1"/>
          </p:nvPr>
        </p:nvSpPr>
        <p:spPr>
          <a:xfrm>
            <a:off x="401242" y="541926"/>
            <a:ext cx="3763076" cy="531827"/>
          </a:xfrm>
        </p:spPr>
        <p:txBody>
          <a:bodyPr/>
          <a:lstStyle/>
          <a:p>
            <a:r>
              <a:rPr lang="nl-NL"/>
              <a:t>Titel</a:t>
            </a:r>
            <a:br>
              <a:rPr lang="nl-NL"/>
            </a:br>
            <a:r>
              <a:rPr lang="nl-NL"/>
              <a:t>max. 2 regels</a:t>
            </a:r>
            <a:endParaRPr lang="nl-NL" dirty="0"/>
          </a:p>
        </p:txBody>
      </p:sp>
      <p:sp>
        <p:nvSpPr>
          <p:cNvPr id="14" name="Tijdelijke aanduiding voor tekst 13">
            <a:extLst>
              <a:ext uri="{FF2B5EF4-FFF2-40B4-BE49-F238E27FC236}">
                <a16:creationId xmlns:a16="http://schemas.microsoft.com/office/drawing/2014/main" id="{0885F72E-0E00-4A58-A248-7FF26EC6C79A}"/>
              </a:ext>
            </a:extLst>
          </p:cNvPr>
          <p:cNvSpPr>
            <a:spLocks noGrp="1"/>
          </p:cNvSpPr>
          <p:nvPr>
            <p:ph type="body" sz="quarter" idx="13" hasCustomPrompt="1"/>
          </p:nvPr>
        </p:nvSpPr>
        <p:spPr>
          <a:xfrm>
            <a:off x="410767" y="1472804"/>
            <a:ext cx="7409850" cy="3258740"/>
          </a:xfrm>
          <a:custGeom>
            <a:avLst/>
            <a:gdLst>
              <a:gd name="connsiteX0" fmla="*/ 0 w 9864301"/>
              <a:gd name="connsiteY0" fmla="*/ 0 h 4344987"/>
              <a:gd name="connsiteX1" fmla="*/ 7040623 w 9864301"/>
              <a:gd name="connsiteY1" fmla="*/ 0 h 4344987"/>
              <a:gd name="connsiteX2" fmla="*/ 7452808 w 9864301"/>
              <a:gd name="connsiteY2" fmla="*/ 153601 h 4344987"/>
              <a:gd name="connsiteX3" fmla="*/ 9735106 w 9864301"/>
              <a:gd name="connsiteY3" fmla="*/ 1090384 h 4344987"/>
              <a:gd name="connsiteX4" fmla="*/ 9864301 w 9864301"/>
              <a:gd name="connsiteY4" fmla="*/ 1168792 h 4344987"/>
              <a:gd name="connsiteX5" fmla="*/ 9864301 w 9864301"/>
              <a:gd name="connsiteY5" fmla="*/ 4344987 h 4344987"/>
              <a:gd name="connsiteX6" fmla="*/ 0 w 9864301"/>
              <a:gd name="connsiteY6" fmla="*/ 4344987 h 4344987"/>
              <a:gd name="connsiteX0" fmla="*/ 0 w 9864301"/>
              <a:gd name="connsiteY0" fmla="*/ 0 h 4344987"/>
              <a:gd name="connsiteX1" fmla="*/ 5661274 w 9864301"/>
              <a:gd name="connsiteY1" fmla="*/ 0 h 4344987"/>
              <a:gd name="connsiteX2" fmla="*/ 7452808 w 9864301"/>
              <a:gd name="connsiteY2" fmla="*/ 153601 h 4344987"/>
              <a:gd name="connsiteX3" fmla="*/ 9735106 w 9864301"/>
              <a:gd name="connsiteY3" fmla="*/ 1090384 h 4344987"/>
              <a:gd name="connsiteX4" fmla="*/ 9864301 w 9864301"/>
              <a:gd name="connsiteY4" fmla="*/ 1168792 h 4344987"/>
              <a:gd name="connsiteX5" fmla="*/ 9864301 w 9864301"/>
              <a:gd name="connsiteY5" fmla="*/ 4344987 h 4344987"/>
              <a:gd name="connsiteX6" fmla="*/ 0 w 9864301"/>
              <a:gd name="connsiteY6" fmla="*/ 4344987 h 4344987"/>
              <a:gd name="connsiteX7" fmla="*/ 0 w 9864301"/>
              <a:gd name="connsiteY7" fmla="*/ 0 h 4344987"/>
              <a:gd name="connsiteX0" fmla="*/ 0 w 9879800"/>
              <a:gd name="connsiteY0" fmla="*/ 0 h 4344987"/>
              <a:gd name="connsiteX1" fmla="*/ 5661274 w 9879800"/>
              <a:gd name="connsiteY1" fmla="*/ 0 h 4344987"/>
              <a:gd name="connsiteX2" fmla="*/ 7452808 w 9879800"/>
              <a:gd name="connsiteY2" fmla="*/ 153601 h 4344987"/>
              <a:gd name="connsiteX3" fmla="*/ 9735106 w 9879800"/>
              <a:gd name="connsiteY3" fmla="*/ 1090384 h 4344987"/>
              <a:gd name="connsiteX4" fmla="*/ 9879800 w 9879800"/>
              <a:gd name="connsiteY4" fmla="*/ 1819720 h 4344987"/>
              <a:gd name="connsiteX5" fmla="*/ 9864301 w 9879800"/>
              <a:gd name="connsiteY5" fmla="*/ 4344987 h 4344987"/>
              <a:gd name="connsiteX6" fmla="*/ 0 w 9879800"/>
              <a:gd name="connsiteY6" fmla="*/ 4344987 h 4344987"/>
              <a:gd name="connsiteX7" fmla="*/ 0 w 9879800"/>
              <a:gd name="connsiteY7" fmla="*/ 0 h 4344987"/>
              <a:gd name="connsiteX0" fmla="*/ 0 w 9879800"/>
              <a:gd name="connsiteY0" fmla="*/ 0 h 4344987"/>
              <a:gd name="connsiteX1" fmla="*/ 5661274 w 9879800"/>
              <a:gd name="connsiteY1" fmla="*/ 0 h 4344987"/>
              <a:gd name="connsiteX2" fmla="*/ 7452808 w 9879800"/>
              <a:gd name="connsiteY2" fmla="*/ 153601 h 4344987"/>
              <a:gd name="connsiteX3" fmla="*/ 9879800 w 9879800"/>
              <a:gd name="connsiteY3" fmla="*/ 1819720 h 4344987"/>
              <a:gd name="connsiteX4" fmla="*/ 9864301 w 9879800"/>
              <a:gd name="connsiteY4" fmla="*/ 4344987 h 4344987"/>
              <a:gd name="connsiteX5" fmla="*/ 0 w 9879800"/>
              <a:gd name="connsiteY5" fmla="*/ 4344987 h 4344987"/>
              <a:gd name="connsiteX6" fmla="*/ 0 w 9879800"/>
              <a:gd name="connsiteY6" fmla="*/ 0 h 4344987"/>
              <a:gd name="connsiteX0" fmla="*/ 0 w 9879800"/>
              <a:gd name="connsiteY0" fmla="*/ 0 h 4344987"/>
              <a:gd name="connsiteX1" fmla="*/ 5661274 w 9879800"/>
              <a:gd name="connsiteY1" fmla="*/ 0 h 4344987"/>
              <a:gd name="connsiteX2" fmla="*/ 9879800 w 9879800"/>
              <a:gd name="connsiteY2" fmla="*/ 1819720 h 4344987"/>
              <a:gd name="connsiteX3" fmla="*/ 9864301 w 9879800"/>
              <a:gd name="connsiteY3" fmla="*/ 4344987 h 4344987"/>
              <a:gd name="connsiteX4" fmla="*/ 0 w 9879800"/>
              <a:gd name="connsiteY4" fmla="*/ 4344987 h 4344987"/>
              <a:gd name="connsiteX5" fmla="*/ 0 w 9879800"/>
              <a:gd name="connsiteY5" fmla="*/ 0 h 4344987"/>
              <a:gd name="connsiteX0" fmla="*/ 0 w 9879800"/>
              <a:gd name="connsiteY0" fmla="*/ 0 h 4344987"/>
              <a:gd name="connsiteX1" fmla="*/ 5661274 w 9879800"/>
              <a:gd name="connsiteY1" fmla="*/ 0 h 4344987"/>
              <a:gd name="connsiteX2" fmla="*/ 9879800 w 9879800"/>
              <a:gd name="connsiteY2" fmla="*/ 1819720 h 4344987"/>
              <a:gd name="connsiteX3" fmla="*/ 9864301 w 9879800"/>
              <a:gd name="connsiteY3" fmla="*/ 4344987 h 4344987"/>
              <a:gd name="connsiteX4" fmla="*/ 0 w 9879800"/>
              <a:gd name="connsiteY4" fmla="*/ 4344987 h 4344987"/>
              <a:gd name="connsiteX5" fmla="*/ 0 w 9879800"/>
              <a:gd name="connsiteY5" fmla="*/ 0 h 4344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879800" h="4344987">
                <a:moveTo>
                  <a:pt x="0" y="0"/>
                </a:moveTo>
                <a:lnTo>
                  <a:pt x="5661274" y="0"/>
                </a:lnTo>
                <a:cubicBezTo>
                  <a:pt x="7152924" y="923219"/>
                  <a:pt x="9179295" y="1095555"/>
                  <a:pt x="9879800" y="1819720"/>
                </a:cubicBezTo>
                <a:cubicBezTo>
                  <a:pt x="9874634" y="2661476"/>
                  <a:pt x="9869467" y="3503231"/>
                  <a:pt x="9864301" y="4344987"/>
                </a:cubicBezTo>
                <a:lnTo>
                  <a:pt x="0" y="4344987"/>
                </a:lnTo>
                <a:lnTo>
                  <a:pt x="0" y="0"/>
                </a:lnTo>
                <a:close/>
              </a:path>
            </a:pathLst>
          </a:custGeom>
        </p:spPr>
        <p:txBody>
          <a:bodyPr wrap="square">
            <a:noAutofit/>
          </a:bodyPr>
          <a:lstStyle/>
          <a:p>
            <a:pPr lvl="0"/>
            <a:r>
              <a:rPr lang="nl-NL" dirty="0"/>
              <a:t>Bullet</a:t>
            </a:r>
          </a:p>
          <a:p>
            <a:pPr lvl="1"/>
            <a:r>
              <a:rPr lang="nl-NL" dirty="0"/>
              <a:t>Sub-</a:t>
            </a:r>
            <a:r>
              <a:rPr lang="nl-NL" dirty="0" err="1"/>
              <a:t>bullet</a:t>
            </a:r>
            <a:endParaRPr lang="nl-NL" dirty="0"/>
          </a:p>
          <a:p>
            <a:pPr lvl="2"/>
            <a:r>
              <a:rPr lang="nl-NL" dirty="0"/>
              <a:t>Platte tekst</a:t>
            </a:r>
          </a:p>
          <a:p>
            <a:pPr lvl="2"/>
            <a:endParaRPr lang="nl-NL" dirty="0"/>
          </a:p>
          <a:p>
            <a:pPr lvl="3"/>
            <a:r>
              <a:rPr lang="nl-NL" dirty="0"/>
              <a:t>Titel / quote</a:t>
            </a:r>
          </a:p>
          <a:p>
            <a:pPr lvl="4"/>
            <a:r>
              <a:rPr lang="nl-NL" dirty="0"/>
              <a:t>Subtitel</a:t>
            </a:r>
          </a:p>
          <a:p>
            <a:pPr lvl="4"/>
            <a:endParaRPr lang="nl-NL" dirty="0"/>
          </a:p>
          <a:p>
            <a:pPr lvl="5"/>
            <a:r>
              <a:rPr lang="nl-NL" dirty="0"/>
              <a:t>Kop</a:t>
            </a:r>
          </a:p>
          <a:p>
            <a:pPr lvl="6"/>
            <a:r>
              <a:rPr lang="nl-NL" dirty="0"/>
              <a:t>Numerieke </a:t>
            </a:r>
            <a:r>
              <a:rPr lang="nl-NL" dirty="0" err="1"/>
              <a:t>bullet</a:t>
            </a:r>
            <a:endParaRPr lang="nl-NL" dirty="0"/>
          </a:p>
          <a:p>
            <a:pPr lvl="7"/>
            <a:r>
              <a:rPr lang="nl-NL" dirty="0"/>
              <a:t>Alfabetische </a:t>
            </a:r>
            <a:r>
              <a:rPr lang="nl-NL" dirty="0" err="1"/>
              <a:t>bullet</a:t>
            </a:r>
            <a:endParaRPr lang="nl-NL" dirty="0"/>
          </a:p>
          <a:p>
            <a:pPr lvl="7"/>
            <a:endParaRPr lang="nl-NL" dirty="0"/>
          </a:p>
          <a:p>
            <a:pPr lvl="8"/>
            <a:r>
              <a:rPr lang="nl-NL" dirty="0"/>
              <a:t>*Bronvermelding</a:t>
            </a:r>
          </a:p>
          <a:p>
            <a:pPr lvl="4"/>
            <a:endParaRPr lang="nl-NL" dirty="0"/>
          </a:p>
        </p:txBody>
      </p:sp>
      <p:sp>
        <p:nvSpPr>
          <p:cNvPr id="4" name="datum">
            <a:extLst>
              <a:ext uri="{FF2B5EF4-FFF2-40B4-BE49-F238E27FC236}">
                <a16:creationId xmlns:a16="http://schemas.microsoft.com/office/drawing/2014/main" id="{8E420A72-FB1A-45BF-AC4A-C2A67FDAE6C8}"/>
              </a:ext>
            </a:extLst>
          </p:cNvPr>
          <p:cNvSpPr>
            <a:spLocks noGrp="1"/>
          </p:cNvSpPr>
          <p:nvPr>
            <p:ph type="dt" sz="half" idx="10"/>
          </p:nvPr>
        </p:nvSpPr>
        <p:spPr/>
        <p:txBody>
          <a:bodyPr/>
          <a:lstStyle>
            <a:lvl1pPr>
              <a:defRPr>
                <a:solidFill>
                  <a:schemeClr val="tx2"/>
                </a:solidFill>
              </a:defRPr>
            </a:lvl1pPr>
          </a:lstStyle>
          <a:p>
            <a:fld id="{7750823A-7BF5-4BBC-96D8-6C913DDD682C}" type="datetime1">
              <a:rPr lang="nl-NL" smtClean="0"/>
              <a:pPr/>
              <a:t>15-4-2025</a:t>
            </a:fld>
            <a:endParaRPr lang="nl-NL" dirty="0"/>
          </a:p>
        </p:txBody>
      </p:sp>
      <p:sp>
        <p:nvSpPr>
          <p:cNvPr id="5" name="voettekst">
            <a:extLst>
              <a:ext uri="{FF2B5EF4-FFF2-40B4-BE49-F238E27FC236}">
                <a16:creationId xmlns:a16="http://schemas.microsoft.com/office/drawing/2014/main" id="{7B9B5AD8-20ED-43D8-A7A9-54D9AEF0A965}"/>
              </a:ext>
            </a:extLst>
          </p:cNvPr>
          <p:cNvSpPr>
            <a:spLocks noGrp="1"/>
          </p:cNvSpPr>
          <p:nvPr>
            <p:ph type="ftr" sz="quarter" idx="11"/>
          </p:nvPr>
        </p:nvSpPr>
        <p:spPr/>
        <p:txBody>
          <a:bodyPr/>
          <a:lstStyle/>
          <a:p>
            <a:r>
              <a:rPr lang="nl-NL"/>
              <a:t>Erasmus University Rotterdam </a:t>
            </a:r>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p:ph type="sldNum" sz="quarter" idx="12"/>
          </p:nvPr>
        </p:nvSpPr>
        <p:spPr/>
        <p:txBody>
          <a:bodyPr/>
          <a:lstStyle>
            <a:lvl1pPr>
              <a:defRPr>
                <a:solidFill>
                  <a:schemeClr val="tx2"/>
                </a:solidFill>
              </a:defRPr>
            </a:lvl1pPr>
          </a:lstStyle>
          <a:p>
            <a:fld id="{361A1203-CA3D-4D48-AFA0-9D668419C1D5}" type="slidenum">
              <a:rPr lang="nl-NL" smtClean="0"/>
              <a:pPr/>
              <a:t>‹#›</a:t>
            </a:fld>
            <a:endParaRPr lang="nl-NL" dirty="0"/>
          </a:p>
        </p:txBody>
      </p:sp>
    </p:spTree>
    <p:extLst>
      <p:ext uri="{BB962C8B-B14F-4D97-AF65-F5344CB8AC3E}">
        <p14:creationId xmlns:p14="http://schemas.microsoft.com/office/powerpoint/2010/main" val="51865430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119.xml><?xml version="1.0" encoding="utf-8"?>
<p:sldLayout xmlns:a="http://schemas.openxmlformats.org/drawingml/2006/main" xmlns:r="http://schemas.openxmlformats.org/officeDocument/2006/relationships" xmlns:p="http://schemas.openxmlformats.org/presentationml/2006/main" preserve="1" userDrawn="1">
  <p:cSld name="Tekst + Beeld M">
    <p:spTree>
      <p:nvGrpSpPr>
        <p:cNvPr id="1" name=""/>
        <p:cNvGrpSpPr/>
        <p:nvPr/>
      </p:nvGrpSpPr>
      <p:grpSpPr>
        <a:xfrm>
          <a:off x="0" y="0"/>
          <a:ext cx="0" cy="0"/>
          <a:chOff x="0" y="0"/>
          <a:chExt cx="0" cy="0"/>
        </a:xfrm>
      </p:grpSpPr>
      <p:grpSp>
        <p:nvGrpSpPr>
          <p:cNvPr id="9" name="- INSTRUCTIES">
            <a:extLst>
              <a:ext uri="{FF2B5EF4-FFF2-40B4-BE49-F238E27FC236}">
                <a16:creationId xmlns:a16="http://schemas.microsoft.com/office/drawing/2014/main" id="{E2D761A1-3E3D-4318-8C84-1C0B13F364EB}"/>
              </a:ext>
            </a:extLst>
          </p:cNvPr>
          <p:cNvGrpSpPr/>
          <p:nvPr userDrawn="1"/>
        </p:nvGrpSpPr>
        <p:grpSpPr>
          <a:xfrm>
            <a:off x="9283196" y="0"/>
            <a:ext cx="2770040" cy="5016356"/>
            <a:chOff x="-3786165" y="-1"/>
            <a:chExt cx="3693386" cy="6688475"/>
          </a:xfrm>
        </p:grpSpPr>
        <p:sp>
          <p:nvSpPr>
            <p:cNvPr id="13" name="Rechthoek 12">
              <a:extLst>
                <a:ext uri="{FF2B5EF4-FFF2-40B4-BE49-F238E27FC236}">
                  <a16:creationId xmlns:a16="http://schemas.microsoft.com/office/drawing/2014/main" id="{0D7C74B3-7821-4283-A1FD-142D72E1A9B7}"/>
                </a:ext>
              </a:extLst>
            </p:cNvPr>
            <p:cNvSpPr/>
            <p:nvPr userDrawn="1"/>
          </p:nvSpPr>
          <p:spPr>
            <a:xfrm>
              <a:off x="-3786165" y="-1"/>
              <a:ext cx="3593091" cy="6034857"/>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450"/>
                </a:spcBef>
                <a:spcAft>
                  <a:spcPts val="450"/>
                </a:spcAft>
              </a:pPr>
              <a:r>
                <a:rPr lang="nl-NL" sz="1050" b="1" cap="all" baseline="0" noProof="0" dirty="0">
                  <a:solidFill>
                    <a:schemeClr val="accent1"/>
                  </a:solidFill>
                  <a:latin typeface="Calibri" panose="020F0502020204030204" pitchFamily="34" charset="0"/>
                  <a:cs typeface="Calibri" panose="020F0502020204030204" pitchFamily="34" charset="0"/>
                </a:rPr>
                <a:t>Afbeelding invoegen/opmaken</a:t>
              </a:r>
            </a:p>
          </p:txBody>
        </p:sp>
        <p:sp>
          <p:nvSpPr>
            <p:cNvPr id="14" name="Ovaal 13">
              <a:extLst>
                <a:ext uri="{FF2B5EF4-FFF2-40B4-BE49-F238E27FC236}">
                  <a16:creationId xmlns:a16="http://schemas.microsoft.com/office/drawing/2014/main" id="{1913380C-78DC-4A82-B163-BAA1F96D3133}"/>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5" name="Rechthoek 14">
              <a:extLst>
                <a:ext uri="{FF2B5EF4-FFF2-40B4-BE49-F238E27FC236}">
                  <a16:creationId xmlns:a16="http://schemas.microsoft.com/office/drawing/2014/main" id="{867823A1-BA8C-49C4-A01E-FA1A74715095}"/>
                </a:ext>
              </a:extLst>
            </p:cNvPr>
            <p:cNvSpPr/>
            <p:nvPr userDrawn="1"/>
          </p:nvSpPr>
          <p:spPr>
            <a:xfrm>
              <a:off x="-3319415" y="465324"/>
              <a:ext cx="2962706" cy="668152"/>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Wanneer nodig, verwijder de bestaande afbeelding d.m.v. de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Selecteer het afbeeldingskader, ga naar de tab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‘Slidebuilder'</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'Afbeeldingen’</a:t>
              </a:r>
              <a:endPar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endParaRPr>
            </a:p>
          </p:txBody>
        </p:sp>
        <p:sp>
          <p:nvSpPr>
            <p:cNvPr id="16" name="Ovaal 15">
              <a:extLst>
                <a:ext uri="{FF2B5EF4-FFF2-40B4-BE49-F238E27FC236}">
                  <a16:creationId xmlns:a16="http://schemas.microsoft.com/office/drawing/2014/main" id="{4D9C68C0-2031-4924-86B5-EA309EC7BAF4}"/>
                </a:ext>
              </a:extLst>
            </p:cNvPr>
            <p:cNvSpPr/>
            <p:nvPr userDrawn="1"/>
          </p:nvSpPr>
          <p:spPr>
            <a:xfrm>
              <a:off x="-3603587" y="2633935"/>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17" name="Rechthoek 16">
              <a:extLst>
                <a:ext uri="{FF2B5EF4-FFF2-40B4-BE49-F238E27FC236}">
                  <a16:creationId xmlns:a16="http://schemas.microsoft.com/office/drawing/2014/main" id="{789E2C99-DAE9-488B-9ED2-2CADD22818A8}"/>
                </a:ext>
              </a:extLst>
            </p:cNvPr>
            <p:cNvSpPr/>
            <p:nvPr userDrawn="1"/>
          </p:nvSpPr>
          <p:spPr>
            <a:xfrm>
              <a:off x="-3319416" y="2633936"/>
              <a:ext cx="3126341" cy="462795"/>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Klik met de rechter muisknop op de miniatuurweergave van de dia aan de linkerkant van het scherm en kies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‘Dia herstellen’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18" name="Ovaal 17">
              <a:extLst>
                <a:ext uri="{FF2B5EF4-FFF2-40B4-BE49-F238E27FC236}">
                  <a16:creationId xmlns:a16="http://schemas.microsoft.com/office/drawing/2014/main" id="{9501E5DB-0D28-411E-A8F4-336BB0ADECD1}"/>
                </a:ext>
              </a:extLst>
            </p:cNvPr>
            <p:cNvSpPr/>
            <p:nvPr userDrawn="1"/>
          </p:nvSpPr>
          <p:spPr>
            <a:xfrm>
              <a:off x="-3603587" y="4226365"/>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19" name="Rechthoek 18">
              <a:extLst>
                <a:ext uri="{FF2B5EF4-FFF2-40B4-BE49-F238E27FC236}">
                  <a16:creationId xmlns:a16="http://schemas.microsoft.com/office/drawing/2014/main" id="{417B3E92-3501-4C6C-81C1-7BF45EA8B7DB}"/>
                </a:ext>
              </a:extLst>
            </p:cNvPr>
            <p:cNvSpPr/>
            <p:nvPr userDrawn="1"/>
          </p:nvSpPr>
          <p:spPr>
            <a:xfrm>
              <a:off x="-3319416" y="4226366"/>
              <a:ext cx="3008779" cy="820954"/>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Om de afbeelding te schalen of bij te snijden, ga naar de tab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‘Hulpmiddelen voor afbeeldingen - Opmaak’</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‘Bijsnijden’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Schaal met de bolletjes de afbeelding en met de hoekjes het afbeeldingskader.</a:t>
              </a:r>
            </a:p>
          </p:txBody>
        </p:sp>
        <p:sp>
          <p:nvSpPr>
            <p:cNvPr id="20" name="Rechthoek 19">
              <a:extLst>
                <a:ext uri="{FF2B5EF4-FFF2-40B4-BE49-F238E27FC236}">
                  <a16:creationId xmlns:a16="http://schemas.microsoft.com/office/drawing/2014/main" id="{263D8C07-F846-4238-A4E6-7934088C830B}"/>
                </a:ext>
              </a:extLst>
            </p:cNvPr>
            <p:cNvSpPr/>
            <p:nvPr userDrawn="1"/>
          </p:nvSpPr>
          <p:spPr>
            <a:xfrm>
              <a:off x="-3316836" y="3200265"/>
              <a:ext cx="1239216" cy="719917"/>
            </a:xfrm>
            <a:prstGeom prst="rect">
              <a:avLst/>
            </a:prstGeom>
            <a:pattFill prst="wdUpDiag">
              <a:fgClr>
                <a:srgbClr val="E0E0E0"/>
              </a:fgClr>
              <a:bgClr>
                <a:srgbClr val="ECECEC"/>
              </a:bgClr>
            </a:pattFill>
            <a:ln w="12700">
              <a:solidFill>
                <a:srgbClr val="D3D3D3"/>
              </a:solidFill>
              <a:prstDash val="solid"/>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72000" tIns="0" rIns="0" bIns="0" numCol="1" spcCol="0" rtlCol="0" fromWordArt="0" anchor="ctr" anchorCtr="0" forceAA="0" compatLnSpc="1">
              <a:prstTxWarp prst="textNoShape">
                <a:avLst/>
              </a:prstTxWarp>
              <a:noAutofit/>
            </a:bodyPr>
            <a:lstStyle/>
            <a:p>
              <a:pPr algn="l"/>
              <a:endParaRPr lang="nl-NL" sz="750" b="0" i="1" noProof="0" dirty="0">
                <a:solidFill>
                  <a:srgbClr val="211F26"/>
                </a:solidFill>
                <a:latin typeface="Calibri" panose="020F0502020204030204" pitchFamily="34" charset="0"/>
                <a:cs typeface="Calibri" panose="020F0502020204030204" pitchFamily="34" charset="0"/>
              </a:endParaRPr>
            </a:p>
          </p:txBody>
        </p:sp>
        <p:grpSp>
          <p:nvGrpSpPr>
            <p:cNvPr id="21" name="Groep 20">
              <a:extLst>
                <a:ext uri="{FF2B5EF4-FFF2-40B4-BE49-F238E27FC236}">
                  <a16:creationId xmlns:a16="http://schemas.microsoft.com/office/drawing/2014/main" id="{E074457F-2E48-48C4-8829-4232E9618C5A}"/>
                </a:ext>
              </a:extLst>
            </p:cNvPr>
            <p:cNvGrpSpPr/>
            <p:nvPr userDrawn="1"/>
          </p:nvGrpSpPr>
          <p:grpSpPr>
            <a:xfrm>
              <a:off x="-2485819" y="3479783"/>
              <a:ext cx="1222990" cy="563933"/>
              <a:chOff x="-2485819" y="3399207"/>
              <a:chExt cx="1222990" cy="563933"/>
            </a:xfrm>
          </p:grpSpPr>
          <p:sp>
            <p:nvSpPr>
              <p:cNvPr id="60" name="Rechthoek 59">
                <a:extLst>
                  <a:ext uri="{FF2B5EF4-FFF2-40B4-BE49-F238E27FC236}">
                    <a16:creationId xmlns:a16="http://schemas.microsoft.com/office/drawing/2014/main" id="{79820697-0DD3-431B-A373-6D00AEB59F16}"/>
                  </a:ext>
                </a:extLst>
              </p:cNvPr>
              <p:cNvSpPr/>
              <p:nvPr userDrawn="1"/>
            </p:nvSpPr>
            <p:spPr>
              <a:xfrm>
                <a:off x="-2485819" y="3399207"/>
                <a:ext cx="1176476" cy="504851"/>
              </a:xfrm>
              <a:prstGeom prst="rect">
                <a:avLst/>
              </a:prstGeom>
              <a:solidFill>
                <a:schemeClr val="bg1"/>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61" name="Rechthoek 60">
                <a:extLst>
                  <a:ext uri="{FF2B5EF4-FFF2-40B4-BE49-F238E27FC236}">
                    <a16:creationId xmlns:a16="http://schemas.microsoft.com/office/drawing/2014/main" id="{CBB8591E-3979-4561-ABDE-B69B2568A446}"/>
                  </a:ext>
                </a:extLst>
              </p:cNvPr>
              <p:cNvSpPr/>
              <p:nvPr userDrawn="1"/>
            </p:nvSpPr>
            <p:spPr>
              <a:xfrm>
                <a:off x="-2479584" y="3652838"/>
                <a:ext cx="1164007" cy="246701"/>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nvGrpSpPr>
              <p:cNvPr id="62" name="Groep 61">
                <a:extLst>
                  <a:ext uri="{FF2B5EF4-FFF2-40B4-BE49-F238E27FC236}">
                    <a16:creationId xmlns:a16="http://schemas.microsoft.com/office/drawing/2014/main" id="{09D1FF29-4231-4B16-B330-F0C2EBA91384}"/>
                  </a:ext>
                </a:extLst>
              </p:cNvPr>
              <p:cNvGrpSpPr/>
              <p:nvPr userDrawn="1"/>
            </p:nvGrpSpPr>
            <p:grpSpPr>
              <a:xfrm>
                <a:off x="-2403869" y="3460544"/>
                <a:ext cx="155951" cy="131922"/>
                <a:chOff x="12968836" y="3354170"/>
                <a:chExt cx="404806" cy="342433"/>
              </a:xfrm>
            </p:grpSpPr>
            <p:sp>
              <p:nvSpPr>
                <p:cNvPr id="75" name="Rechthoek: afgeronde hoeken 74">
                  <a:extLst>
                    <a:ext uri="{FF2B5EF4-FFF2-40B4-BE49-F238E27FC236}">
                      <a16:creationId xmlns:a16="http://schemas.microsoft.com/office/drawing/2014/main" id="{900088CA-F49A-4200-A332-3D264CF8D3A3}"/>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76" name="Rechthoek 75">
                  <a:extLst>
                    <a:ext uri="{FF2B5EF4-FFF2-40B4-BE49-F238E27FC236}">
                      <a16:creationId xmlns:a16="http://schemas.microsoft.com/office/drawing/2014/main" id="{E8F7BAC5-5367-40D3-95E1-28D7ED9E2AA6}"/>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77" name="Rechthoek 76">
                  <a:extLst>
                    <a:ext uri="{FF2B5EF4-FFF2-40B4-BE49-F238E27FC236}">
                      <a16:creationId xmlns:a16="http://schemas.microsoft.com/office/drawing/2014/main" id="{D54AA7B1-CFFE-4809-80EC-EA3FF2F29167}"/>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78" name="Rechthoek 77">
                  <a:extLst>
                    <a:ext uri="{FF2B5EF4-FFF2-40B4-BE49-F238E27FC236}">
                      <a16:creationId xmlns:a16="http://schemas.microsoft.com/office/drawing/2014/main" id="{7887E856-B74A-49FA-B1E8-3DC1663B9680}"/>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79" name="Rechthoek 78">
                  <a:extLst>
                    <a:ext uri="{FF2B5EF4-FFF2-40B4-BE49-F238E27FC236}">
                      <a16:creationId xmlns:a16="http://schemas.microsoft.com/office/drawing/2014/main" id="{60F148B9-DF4D-4597-A42A-FF82E85DC548}"/>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80" name="Rechthoek 79">
                  <a:extLst>
                    <a:ext uri="{FF2B5EF4-FFF2-40B4-BE49-F238E27FC236}">
                      <a16:creationId xmlns:a16="http://schemas.microsoft.com/office/drawing/2014/main" id="{564D8E59-2388-464A-A06A-654A79E12581}"/>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nvGrpSpPr>
              <p:cNvPr id="63" name="Groep 62">
                <a:extLst>
                  <a:ext uri="{FF2B5EF4-FFF2-40B4-BE49-F238E27FC236}">
                    <a16:creationId xmlns:a16="http://schemas.microsoft.com/office/drawing/2014/main" id="{9241CB7D-8B43-4C48-B0A0-09B2A3EBDA7F}"/>
                  </a:ext>
                </a:extLst>
              </p:cNvPr>
              <p:cNvGrpSpPr/>
              <p:nvPr userDrawn="1"/>
            </p:nvGrpSpPr>
            <p:grpSpPr>
              <a:xfrm>
                <a:off x="-2423424" y="3690208"/>
                <a:ext cx="166739" cy="218963"/>
                <a:chOff x="12940828" y="3950597"/>
                <a:chExt cx="432813" cy="568367"/>
              </a:xfrm>
            </p:grpSpPr>
            <p:grpSp>
              <p:nvGrpSpPr>
                <p:cNvPr id="67" name="Groep 66">
                  <a:extLst>
                    <a:ext uri="{FF2B5EF4-FFF2-40B4-BE49-F238E27FC236}">
                      <a16:creationId xmlns:a16="http://schemas.microsoft.com/office/drawing/2014/main" id="{6883D421-98CC-4F2B-871B-7A5EF6BAB79E}"/>
                    </a:ext>
                  </a:extLst>
                </p:cNvPr>
                <p:cNvGrpSpPr/>
                <p:nvPr userDrawn="1"/>
              </p:nvGrpSpPr>
              <p:grpSpPr>
                <a:xfrm>
                  <a:off x="13000382" y="4006891"/>
                  <a:ext cx="373259" cy="315747"/>
                  <a:chOff x="12968836" y="3354170"/>
                  <a:chExt cx="404806" cy="342433"/>
                </a:xfrm>
              </p:grpSpPr>
              <p:sp>
                <p:nvSpPr>
                  <p:cNvPr id="69" name="Rechthoek: afgeronde hoeken 68">
                    <a:extLst>
                      <a:ext uri="{FF2B5EF4-FFF2-40B4-BE49-F238E27FC236}">
                        <a16:creationId xmlns:a16="http://schemas.microsoft.com/office/drawing/2014/main" id="{03A3DBCD-8585-4BCA-8FA6-861B7FA035D3}"/>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70" name="Rechthoek 69">
                    <a:extLst>
                      <a:ext uri="{FF2B5EF4-FFF2-40B4-BE49-F238E27FC236}">
                        <a16:creationId xmlns:a16="http://schemas.microsoft.com/office/drawing/2014/main" id="{ACB1DA54-8A23-41C3-B1E5-08746D9F0ABD}"/>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71" name="Rechthoek 70">
                    <a:extLst>
                      <a:ext uri="{FF2B5EF4-FFF2-40B4-BE49-F238E27FC236}">
                        <a16:creationId xmlns:a16="http://schemas.microsoft.com/office/drawing/2014/main" id="{4DE50FFC-EC65-459F-B946-33FC6749A926}"/>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72" name="Rechthoek 71">
                    <a:extLst>
                      <a:ext uri="{FF2B5EF4-FFF2-40B4-BE49-F238E27FC236}">
                        <a16:creationId xmlns:a16="http://schemas.microsoft.com/office/drawing/2014/main" id="{45D1D64F-C062-4216-A1AA-8B81A3A0BABF}"/>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73" name="Rechthoek 72">
                    <a:extLst>
                      <a:ext uri="{FF2B5EF4-FFF2-40B4-BE49-F238E27FC236}">
                        <a16:creationId xmlns:a16="http://schemas.microsoft.com/office/drawing/2014/main" id="{33AE0417-806A-45A1-9A7F-D0E02C4B94DB}"/>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74" name="Rechthoek 73">
                    <a:extLst>
                      <a:ext uri="{FF2B5EF4-FFF2-40B4-BE49-F238E27FC236}">
                        <a16:creationId xmlns:a16="http://schemas.microsoft.com/office/drawing/2014/main" id="{88EE83AF-0694-4C8B-B448-391BB6DC2206}"/>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sp>
              <p:nvSpPr>
                <p:cNvPr id="68" name="Boog 67">
                  <a:extLst>
                    <a:ext uri="{FF2B5EF4-FFF2-40B4-BE49-F238E27FC236}">
                      <a16:creationId xmlns:a16="http://schemas.microsoft.com/office/drawing/2014/main" id="{7359C984-07BC-48E7-A638-FEBA1BF7623E}"/>
                    </a:ext>
                  </a:extLst>
                </p:cNvPr>
                <p:cNvSpPr/>
                <p:nvPr userDrawn="1"/>
              </p:nvSpPr>
              <p:spPr>
                <a:xfrm rot="17637075">
                  <a:off x="12776155" y="4115270"/>
                  <a:ext cx="568367" cy="239021"/>
                </a:xfrm>
                <a:prstGeom prst="arc">
                  <a:avLst>
                    <a:gd name="adj1" fmla="val 15959368"/>
                    <a:gd name="adj2" fmla="val 1354623"/>
                  </a:avLst>
                </a:prstGeom>
                <a:noFill/>
                <a:ln w="19050" cap="flat" cmpd="sng" algn="ctr">
                  <a:solidFill>
                    <a:srgbClr val="4D82B8"/>
                  </a:solidFill>
                  <a:prstDash val="solid"/>
                  <a:headEnd type="arrow" w="med" len="sm"/>
                </a:ln>
                <a:effectLst/>
              </p:spPr>
              <p:txBody>
                <a:bodyPr rtlCol="0" anchor="ctr">
                  <a:noAutofit/>
                </a:bodyPr>
                <a:lstStyle/>
                <a:p>
                  <a:pPr algn="ctr"/>
                  <a:endParaRPr lang="nl-NL" sz="1800" noProof="0" dirty="0">
                    <a:solidFill>
                      <a:srgbClr val="211F26"/>
                    </a:solidFill>
                    <a:latin typeface="Calibri" panose="020F0502020204030204" pitchFamily="34" charset="0"/>
                    <a:cs typeface="Calibri" panose="020F0502020204030204" pitchFamily="34" charset="0"/>
                  </a:endParaRPr>
                </a:p>
              </p:txBody>
            </p:sp>
          </p:grpSp>
          <p:sp>
            <p:nvSpPr>
              <p:cNvPr id="64" name="Tekstvak 63">
                <a:extLst>
                  <a:ext uri="{FF2B5EF4-FFF2-40B4-BE49-F238E27FC236}">
                    <a16:creationId xmlns:a16="http://schemas.microsoft.com/office/drawing/2014/main" id="{2A6A851E-7E5E-4A9F-93BE-7E62FA85E640}"/>
                  </a:ext>
                </a:extLst>
              </p:cNvPr>
              <p:cNvSpPr txBox="1"/>
              <p:nvPr userDrawn="1"/>
            </p:nvSpPr>
            <p:spPr>
              <a:xfrm>
                <a:off x="-2245455" y="3460544"/>
                <a:ext cx="896116" cy="134709"/>
              </a:xfrm>
              <a:prstGeom prst="rect">
                <a:avLst/>
              </a:prstGeom>
              <a:noFill/>
            </p:spPr>
            <p:txBody>
              <a:bodyPr wrap="square" rtlCol="0" anchor="ctr">
                <a:noAutofit/>
              </a:bodyPr>
              <a:lstStyle/>
              <a:p>
                <a:pPr marL="0" algn="l" defTabSz="913134" rtl="0" eaLnBrk="1" latinLnBrk="0" hangingPunct="1">
                  <a:lnSpc>
                    <a:spcPct val="90000"/>
                  </a:lnSpc>
                  <a:spcBef>
                    <a:spcPts val="450"/>
                  </a:spcBef>
                  <a:spcAft>
                    <a:spcPts val="450"/>
                  </a:spcAft>
                </a:pPr>
                <a:r>
                  <a:rPr lang="nl-NL" sz="675" b="0" kern="1200" noProof="0" dirty="0">
                    <a:solidFill>
                      <a:srgbClr val="211F26"/>
                    </a:solidFill>
                    <a:latin typeface="Calibri" panose="020F0502020204030204" pitchFamily="34" charset="0"/>
                    <a:ea typeface="+mn-ea"/>
                    <a:cs typeface="Calibri" panose="020F0502020204030204" pitchFamily="34" charset="0"/>
                  </a:rPr>
                  <a:t>Indeling</a:t>
                </a:r>
              </a:p>
            </p:txBody>
          </p:sp>
          <p:sp>
            <p:nvSpPr>
              <p:cNvPr id="65" name="Tekstvak 64">
                <a:extLst>
                  <a:ext uri="{FF2B5EF4-FFF2-40B4-BE49-F238E27FC236}">
                    <a16:creationId xmlns:a16="http://schemas.microsoft.com/office/drawing/2014/main" id="{9EF7839F-F757-46BB-9A12-31AA6E0198E3}"/>
                  </a:ext>
                </a:extLst>
              </p:cNvPr>
              <p:cNvSpPr txBox="1"/>
              <p:nvPr userDrawn="1"/>
            </p:nvSpPr>
            <p:spPr>
              <a:xfrm>
                <a:off x="-2258884" y="3712980"/>
                <a:ext cx="909545" cy="126416"/>
              </a:xfrm>
              <a:prstGeom prst="rect">
                <a:avLst/>
              </a:prstGeom>
              <a:noFill/>
            </p:spPr>
            <p:txBody>
              <a:bodyPr wrap="square" rtlCol="0" anchor="ctr">
                <a:noAutofit/>
              </a:bodyPr>
              <a:lstStyle/>
              <a:p>
                <a:pPr marL="0" algn="l" defTabSz="913134" rtl="0" eaLnBrk="1" latinLnBrk="0" hangingPunct="1">
                  <a:lnSpc>
                    <a:spcPct val="90000"/>
                  </a:lnSpc>
                  <a:spcBef>
                    <a:spcPts val="450"/>
                  </a:spcBef>
                  <a:spcAft>
                    <a:spcPts val="450"/>
                  </a:spcAft>
                </a:pPr>
                <a:r>
                  <a:rPr lang="nl-NL" sz="675" b="0" kern="1200" noProof="0" dirty="0">
                    <a:solidFill>
                      <a:srgbClr val="211F26"/>
                    </a:solidFill>
                    <a:latin typeface="Calibri" panose="020F0502020204030204" pitchFamily="34" charset="0"/>
                    <a:ea typeface="+mn-ea"/>
                    <a:cs typeface="Calibri" panose="020F0502020204030204" pitchFamily="34" charset="0"/>
                  </a:rPr>
                  <a:t>Dia Herstellen</a:t>
                </a:r>
              </a:p>
            </p:txBody>
          </p:sp>
          <p:sp>
            <p:nvSpPr>
              <p:cNvPr id="66" name="Vrije vorm: vorm 65">
                <a:extLst>
                  <a:ext uri="{FF2B5EF4-FFF2-40B4-BE49-F238E27FC236}">
                    <a16:creationId xmlns:a16="http://schemas.microsoft.com/office/drawing/2014/main" id="{D9F11B8E-5F85-4635-9E61-54E0685CA992}"/>
                  </a:ext>
                </a:extLst>
              </p:cNvPr>
              <p:cNvSpPr/>
              <p:nvPr userDrawn="1"/>
            </p:nvSpPr>
            <p:spPr>
              <a:xfrm>
                <a:off x="-1360391" y="3783140"/>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450"/>
                  </a:spcBef>
                  <a:spcAft>
                    <a:spcPts val="450"/>
                  </a:spcAft>
                </a:pPr>
                <a:endParaRPr lang="nl-NL" sz="1200" cap="all" baseline="0" noProof="0" dirty="0">
                  <a:latin typeface="Calibri" panose="020F0502020204030204" pitchFamily="34" charset="0"/>
                  <a:cs typeface="Calibri" panose="020F0502020204030204" pitchFamily="34" charset="0"/>
                </a:endParaRPr>
              </a:p>
            </p:txBody>
          </p:sp>
        </p:grpSp>
        <p:grpSp>
          <p:nvGrpSpPr>
            <p:cNvPr id="22" name="Groep 21">
              <a:extLst>
                <a:ext uri="{FF2B5EF4-FFF2-40B4-BE49-F238E27FC236}">
                  <a16:creationId xmlns:a16="http://schemas.microsoft.com/office/drawing/2014/main" id="{7AE7C66F-69D2-4E5E-9BB3-96B739314B07}"/>
                </a:ext>
              </a:extLst>
            </p:cNvPr>
            <p:cNvGrpSpPr/>
            <p:nvPr userDrawn="1"/>
          </p:nvGrpSpPr>
          <p:grpSpPr>
            <a:xfrm>
              <a:off x="-3786165" y="5728778"/>
              <a:ext cx="3693386" cy="959696"/>
              <a:chOff x="-3786437" y="6163468"/>
              <a:chExt cx="3693386" cy="959696"/>
            </a:xfrm>
          </p:grpSpPr>
          <p:sp>
            <p:nvSpPr>
              <p:cNvPr id="50" name="Rechthoek 49">
                <a:extLst>
                  <a:ext uri="{FF2B5EF4-FFF2-40B4-BE49-F238E27FC236}">
                    <a16:creationId xmlns:a16="http://schemas.microsoft.com/office/drawing/2014/main" id="{EC6833B8-2769-473F-B633-B07FA5F49C4C}"/>
                  </a:ext>
                </a:extLst>
              </p:cNvPr>
              <p:cNvSpPr/>
              <p:nvPr userDrawn="1"/>
            </p:nvSpPr>
            <p:spPr>
              <a:xfrm>
                <a:off x="-3786437" y="6295164"/>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900" b="1" cap="all" baseline="0" noProof="0" dirty="0">
                    <a:solidFill>
                      <a:srgbClr val="211F26"/>
                    </a:solidFill>
                    <a:latin typeface="Calibri" panose="020F0502020204030204" pitchFamily="34" charset="0"/>
                    <a:cs typeface="Calibri" panose="020F0502020204030204" pitchFamily="34" charset="0"/>
                  </a:rPr>
                  <a:t>MEER WETEN?</a:t>
                </a:r>
                <a:br>
                  <a:rPr lang="nl-NL" sz="900" b="1" cap="all" baseline="0" noProof="0" dirty="0">
                    <a:solidFill>
                      <a:srgbClr val="211F26"/>
                    </a:solidFill>
                    <a:latin typeface="Calibri" panose="020F0502020204030204" pitchFamily="34" charset="0"/>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900" b="1" cap="all" baseline="0" noProof="0" dirty="0">
                    <a:solidFill>
                      <a:srgbClr val="211F26"/>
                    </a:solidFill>
                    <a:latin typeface="Calibri" panose="020F0502020204030204" pitchFamily="34" charset="0"/>
                    <a:cs typeface="Calibri" panose="020F0502020204030204" pitchFamily="34" charset="0"/>
                  </a:rPr>
                  <a:t> 'SLIDEBUILDER’ </a:t>
                </a:r>
                <a:r>
                  <a:rPr lang="nl-NL" sz="9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900" kern="1200" cap="none" baseline="0" noProof="0" dirty="0">
                    <a:solidFill>
                      <a:srgbClr val="211F26"/>
                    </a:solidFill>
                    <a:latin typeface="Calibri" panose="020F0502020204030204" pitchFamily="34" charset="0"/>
                    <a:ea typeface="+mn-ea"/>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9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51" name="ICOON_info">
                <a:extLst>
                  <a:ext uri="{FF2B5EF4-FFF2-40B4-BE49-F238E27FC236}">
                    <a16:creationId xmlns:a16="http://schemas.microsoft.com/office/drawing/2014/main" id="{5220A144-00EC-42B8-962C-F820E32CC893}"/>
                  </a:ext>
                </a:extLst>
              </p:cNvPr>
              <p:cNvGrpSpPr/>
              <p:nvPr userDrawn="1"/>
            </p:nvGrpSpPr>
            <p:grpSpPr>
              <a:xfrm>
                <a:off x="-376736" y="6163468"/>
                <a:ext cx="283685" cy="283685"/>
                <a:chOff x="-510741" y="5913713"/>
                <a:chExt cx="267555" cy="267555"/>
              </a:xfrm>
            </p:grpSpPr>
            <p:sp>
              <p:nvSpPr>
                <p:cNvPr id="58" name="Ovaal 57">
                  <a:extLst>
                    <a:ext uri="{FF2B5EF4-FFF2-40B4-BE49-F238E27FC236}">
                      <a16:creationId xmlns:a16="http://schemas.microsoft.com/office/drawing/2014/main" id="{383AF98E-2B06-4A82-AF17-56C5CE33A315}"/>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450"/>
                    </a:spcBef>
                    <a:spcAft>
                      <a:spcPts val="450"/>
                    </a:spcAft>
                  </a:pPr>
                  <a:endParaRPr lang="nl-NL" sz="1200" cap="all" baseline="0" noProof="0" dirty="0">
                    <a:latin typeface="Calibri" panose="020F0502020204030204" pitchFamily="34" charset="0"/>
                    <a:cs typeface="Calibri" panose="020F0502020204030204" pitchFamily="34" charset="0"/>
                  </a:endParaRPr>
                </a:p>
              </p:txBody>
            </p:sp>
            <p:sp>
              <p:nvSpPr>
                <p:cNvPr id="59" name="Graphic 163" descr="Informatie">
                  <a:extLst>
                    <a:ext uri="{FF2B5EF4-FFF2-40B4-BE49-F238E27FC236}">
                      <a16:creationId xmlns:a16="http://schemas.microsoft.com/office/drawing/2014/main" id="{33F54CB7-A3C8-4C45-8E14-296C4F0E17CB}"/>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1500" noProof="0" dirty="0">
                    <a:solidFill>
                      <a:srgbClr val="211F26"/>
                    </a:solidFill>
                    <a:latin typeface="Calibri" panose="020F0502020204030204" pitchFamily="34" charset="0"/>
                    <a:cs typeface="Calibri" panose="020F0502020204030204" pitchFamily="34" charset="0"/>
                  </a:endParaRPr>
                </a:p>
              </p:txBody>
            </p:sp>
          </p:grpSp>
          <p:grpSp>
            <p:nvGrpSpPr>
              <p:cNvPr id="52" name="Groep 51">
                <a:extLst>
                  <a:ext uri="{FF2B5EF4-FFF2-40B4-BE49-F238E27FC236}">
                    <a16:creationId xmlns:a16="http://schemas.microsoft.com/office/drawing/2014/main" id="{4882D6CA-4146-4669-8DEC-24E097264308}"/>
                  </a:ext>
                </a:extLst>
              </p:cNvPr>
              <p:cNvGrpSpPr/>
              <p:nvPr userDrawn="1"/>
            </p:nvGrpSpPr>
            <p:grpSpPr>
              <a:xfrm>
                <a:off x="-938434" y="6420818"/>
                <a:ext cx="627798" cy="576693"/>
                <a:chOff x="-938434" y="4570310"/>
                <a:chExt cx="627798" cy="576693"/>
              </a:xfrm>
            </p:grpSpPr>
            <p:grpSp>
              <p:nvGrpSpPr>
                <p:cNvPr id="53" name="Inspireren">
                  <a:extLst>
                    <a:ext uri="{FF2B5EF4-FFF2-40B4-BE49-F238E27FC236}">
                      <a16:creationId xmlns:a16="http://schemas.microsoft.com/office/drawing/2014/main" id="{74FCF131-1E96-4A13-8BAF-216D08AFA51F}"/>
                    </a:ext>
                  </a:extLst>
                </p:cNvPr>
                <p:cNvGrpSpPr>
                  <a:grpSpLocks noChangeAspect="1"/>
                </p:cNvGrpSpPr>
                <p:nvPr userDrawn="1"/>
              </p:nvGrpSpPr>
              <p:grpSpPr bwMode="auto">
                <a:xfrm>
                  <a:off x="-716116" y="4570310"/>
                  <a:ext cx="169778" cy="242385"/>
                  <a:chOff x="4768" y="2783"/>
                  <a:chExt cx="788" cy="1125"/>
                </a:xfrm>
                <a:gradFill>
                  <a:gsLst>
                    <a:gs pos="0">
                      <a:srgbClr val="9D9FA1"/>
                    </a:gs>
                    <a:gs pos="70000">
                      <a:srgbClr val="211F26"/>
                    </a:gs>
                  </a:gsLst>
                  <a:lin ang="2700000" scaled="0"/>
                </a:gradFill>
              </p:grpSpPr>
              <p:sp>
                <p:nvSpPr>
                  <p:cNvPr id="55" name="Freeform 12">
                    <a:extLst>
                      <a:ext uri="{FF2B5EF4-FFF2-40B4-BE49-F238E27FC236}">
                        <a16:creationId xmlns:a16="http://schemas.microsoft.com/office/drawing/2014/main" id="{BA996AB9-ACCF-4ED7-A274-51AD391190E6}"/>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56" name="Freeform 13">
                    <a:extLst>
                      <a:ext uri="{FF2B5EF4-FFF2-40B4-BE49-F238E27FC236}">
                        <a16:creationId xmlns:a16="http://schemas.microsoft.com/office/drawing/2014/main" id="{F370019C-E0A0-461E-BA2A-B5937712D36F}"/>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57" name="Freeform 14">
                    <a:extLst>
                      <a:ext uri="{FF2B5EF4-FFF2-40B4-BE49-F238E27FC236}">
                        <a16:creationId xmlns:a16="http://schemas.microsoft.com/office/drawing/2014/main" id="{81C568FB-3744-4D84-B987-8E79A4586A12}"/>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grpSp>
            <p:sp>
              <p:nvSpPr>
                <p:cNvPr id="54" name="Tekstvak 53">
                  <a:extLst>
                    <a:ext uri="{FF2B5EF4-FFF2-40B4-BE49-F238E27FC236}">
                      <a16:creationId xmlns:a16="http://schemas.microsoft.com/office/drawing/2014/main" id="{D4A761E7-5F3E-4886-9613-7F84AA90635D}"/>
                    </a:ext>
                  </a:extLst>
                </p:cNvPr>
                <p:cNvSpPr txBox="1"/>
                <p:nvPr userDrawn="1"/>
              </p:nvSpPr>
              <p:spPr>
                <a:xfrm>
                  <a:off x="-938434" y="4824764"/>
                  <a:ext cx="627798" cy="322239"/>
                </a:xfrm>
                <a:prstGeom prst="rect">
                  <a:avLst/>
                </a:prstGeom>
                <a:noFill/>
              </p:spPr>
              <p:txBody>
                <a:bodyPr wrap="square" lIns="0" tIns="0" rIns="0" bIns="0" rtlCol="0" anchor="ctr">
                  <a:noAutofit/>
                </a:bodyPr>
                <a:lstStyle/>
                <a:p>
                  <a:pPr marL="0" marR="0" lvl="0" indent="0" algn="ctr" defTabSz="685800" rtl="0"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grpSp>
          <p:nvGrpSpPr>
            <p:cNvPr id="23" name="Groep 22">
              <a:extLst>
                <a:ext uri="{FF2B5EF4-FFF2-40B4-BE49-F238E27FC236}">
                  <a16:creationId xmlns:a16="http://schemas.microsoft.com/office/drawing/2014/main" id="{3C01EE3C-D4E7-4AFE-926C-A64DA99172F1}"/>
                </a:ext>
              </a:extLst>
            </p:cNvPr>
            <p:cNvGrpSpPr/>
            <p:nvPr userDrawn="1"/>
          </p:nvGrpSpPr>
          <p:grpSpPr>
            <a:xfrm>
              <a:off x="-3367447" y="1226982"/>
              <a:ext cx="791775" cy="406485"/>
              <a:chOff x="-3565087" y="1409294"/>
              <a:chExt cx="627469" cy="322133"/>
            </a:xfrm>
          </p:grpSpPr>
          <p:grpSp>
            <p:nvGrpSpPr>
              <p:cNvPr id="44" name="Groep 43">
                <a:extLst>
                  <a:ext uri="{FF2B5EF4-FFF2-40B4-BE49-F238E27FC236}">
                    <a16:creationId xmlns:a16="http://schemas.microsoft.com/office/drawing/2014/main" id="{3C740B81-B8FA-4F8B-A8E8-073D1A8AE0EE}"/>
                  </a:ext>
                </a:extLst>
              </p:cNvPr>
              <p:cNvGrpSpPr/>
              <p:nvPr userDrawn="1"/>
            </p:nvGrpSpPr>
            <p:grpSpPr>
              <a:xfrm>
                <a:off x="-3364916" y="1409294"/>
                <a:ext cx="225195" cy="195499"/>
                <a:chOff x="10307162" y="1361199"/>
                <a:chExt cx="2200275" cy="1914525"/>
              </a:xfrm>
            </p:grpSpPr>
            <p:sp>
              <p:nvSpPr>
                <p:cNvPr id="46" name="Vrije vorm: vorm 45">
                  <a:extLst>
                    <a:ext uri="{FF2B5EF4-FFF2-40B4-BE49-F238E27FC236}">
                      <a16:creationId xmlns:a16="http://schemas.microsoft.com/office/drawing/2014/main" id="{C0916C84-B0ED-424E-85DB-0C1E6AF4A1A8}"/>
                    </a:ext>
                  </a:extLst>
                </p:cNvPr>
                <p:cNvSpPr/>
                <p:nvPr/>
              </p:nvSpPr>
              <p:spPr>
                <a:xfrm>
                  <a:off x="10683400" y="1831734"/>
                  <a:ext cx="371475" cy="371475"/>
                </a:xfrm>
                <a:custGeom>
                  <a:avLst/>
                  <a:gdLst>
                    <a:gd name="connsiteX0" fmla="*/ 369094 w 371475"/>
                    <a:gd name="connsiteY0" fmla="*/ 188119 h 371475"/>
                    <a:gd name="connsiteX1" fmla="*/ 188119 w 371475"/>
                    <a:gd name="connsiteY1" fmla="*/ 369094 h 371475"/>
                    <a:gd name="connsiteX2" fmla="*/ 7144 w 371475"/>
                    <a:gd name="connsiteY2" fmla="*/ 188119 h 371475"/>
                    <a:gd name="connsiteX3" fmla="*/ 188119 w 371475"/>
                    <a:gd name="connsiteY3" fmla="*/ 7144 h 371475"/>
                    <a:gd name="connsiteX4" fmla="*/ 369094 w 371475"/>
                    <a:gd name="connsiteY4" fmla="*/ 188119 h 3714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1475" h="371475">
                      <a:moveTo>
                        <a:pt x="369094" y="188119"/>
                      </a:moveTo>
                      <a:cubicBezTo>
                        <a:pt x="369094" y="288068"/>
                        <a:pt x="288068" y="369094"/>
                        <a:pt x="188119" y="369094"/>
                      </a:cubicBezTo>
                      <a:cubicBezTo>
                        <a:pt x="88169" y="369094"/>
                        <a:pt x="7144" y="288068"/>
                        <a:pt x="7144" y="188119"/>
                      </a:cubicBezTo>
                      <a:cubicBezTo>
                        <a:pt x="7144" y="88169"/>
                        <a:pt x="88169" y="7144"/>
                        <a:pt x="188119" y="7144"/>
                      </a:cubicBezTo>
                      <a:cubicBezTo>
                        <a:pt x="288068" y="7144"/>
                        <a:pt x="369094" y="88169"/>
                        <a:pt x="369094" y="188119"/>
                      </a:cubicBezTo>
                      <a:close/>
                    </a:path>
                  </a:pathLst>
                </a:custGeom>
                <a:solidFill>
                  <a:srgbClr val="1FF524"/>
                </a:solidFill>
                <a:ln w="9525" cap="flat">
                  <a:noFill/>
                  <a:prstDash val="solid"/>
                  <a:miter/>
                </a:ln>
              </p:spPr>
              <p:txBody>
                <a:bodyPr rtlCol="0" anchor="ctr"/>
                <a:lstStyle/>
                <a:p>
                  <a:pPr defTabSz="746602"/>
                  <a:endParaRPr lang="nl-NL" sz="5400" dirty="0">
                    <a:solidFill>
                      <a:srgbClr val="211F26"/>
                    </a:solidFill>
                    <a:latin typeface="Segoe UI Light"/>
                  </a:endParaRPr>
                </a:p>
              </p:txBody>
            </p:sp>
            <p:grpSp>
              <p:nvGrpSpPr>
                <p:cNvPr id="47" name="Groep 46">
                  <a:extLst>
                    <a:ext uri="{FF2B5EF4-FFF2-40B4-BE49-F238E27FC236}">
                      <a16:creationId xmlns:a16="http://schemas.microsoft.com/office/drawing/2014/main" id="{797F6FC5-2E00-43EC-861F-C5A9BF08A94C}"/>
                    </a:ext>
                  </a:extLst>
                </p:cNvPr>
                <p:cNvGrpSpPr/>
                <p:nvPr/>
              </p:nvGrpSpPr>
              <p:grpSpPr>
                <a:xfrm>
                  <a:off x="10307162" y="1361199"/>
                  <a:ext cx="2200275" cy="1914525"/>
                  <a:chOff x="10307162" y="1361199"/>
                  <a:chExt cx="2200275" cy="1914525"/>
                </a:xfrm>
                <a:gradFill>
                  <a:gsLst>
                    <a:gs pos="0">
                      <a:srgbClr val="9D9FA1"/>
                    </a:gs>
                    <a:gs pos="70000">
                      <a:srgbClr val="211F26"/>
                    </a:gs>
                  </a:gsLst>
                  <a:lin ang="2700000" scaled="0"/>
                </a:gradFill>
              </p:grpSpPr>
              <p:sp>
                <p:nvSpPr>
                  <p:cNvPr id="48" name="Vrije vorm: vorm 47">
                    <a:extLst>
                      <a:ext uri="{FF2B5EF4-FFF2-40B4-BE49-F238E27FC236}">
                        <a16:creationId xmlns:a16="http://schemas.microsoft.com/office/drawing/2014/main" id="{879AD9E2-0DE6-431A-9D30-8EF2BBF13611}"/>
                      </a:ext>
                    </a:extLst>
                  </p:cNvPr>
                  <p:cNvSpPr/>
                  <p:nvPr/>
                </p:nvSpPr>
                <p:spPr>
                  <a:xfrm>
                    <a:off x="10307162" y="1361199"/>
                    <a:ext cx="2200275" cy="1914525"/>
                  </a:xfrm>
                  <a:custGeom>
                    <a:avLst/>
                    <a:gdLst>
                      <a:gd name="connsiteX0" fmla="*/ 7144 w 2200275"/>
                      <a:gd name="connsiteY0" fmla="*/ 7144 h 1914525"/>
                      <a:gd name="connsiteX1" fmla="*/ 7144 w 2200275"/>
                      <a:gd name="connsiteY1" fmla="*/ 245269 h 1914525"/>
                      <a:gd name="connsiteX2" fmla="*/ 432911 w 2200275"/>
                      <a:gd name="connsiteY2" fmla="*/ 245269 h 1914525"/>
                      <a:gd name="connsiteX3" fmla="*/ 432911 w 2200275"/>
                      <a:gd name="connsiteY3" fmla="*/ 245269 h 1914525"/>
                      <a:gd name="connsiteX4" fmla="*/ 1959769 w 2200275"/>
                      <a:gd name="connsiteY4" fmla="*/ 245269 h 1914525"/>
                      <a:gd name="connsiteX5" fmla="*/ 1959769 w 2200275"/>
                      <a:gd name="connsiteY5" fmla="*/ 1674019 h 1914525"/>
                      <a:gd name="connsiteX6" fmla="*/ 245269 w 2200275"/>
                      <a:gd name="connsiteY6" fmla="*/ 1674019 h 1914525"/>
                      <a:gd name="connsiteX7" fmla="*/ 245269 w 2200275"/>
                      <a:gd name="connsiteY7" fmla="*/ 350044 h 1914525"/>
                      <a:gd name="connsiteX8" fmla="*/ 7144 w 2200275"/>
                      <a:gd name="connsiteY8" fmla="*/ 350044 h 1914525"/>
                      <a:gd name="connsiteX9" fmla="*/ 7144 w 2200275"/>
                      <a:gd name="connsiteY9" fmla="*/ 1912144 h 1914525"/>
                      <a:gd name="connsiteX10" fmla="*/ 2197894 w 2200275"/>
                      <a:gd name="connsiteY10" fmla="*/ 1912144 h 1914525"/>
                      <a:gd name="connsiteX11" fmla="*/ 2197894 w 2200275"/>
                      <a:gd name="connsiteY11" fmla="*/ 7144 h 191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00275" h="1914525">
                        <a:moveTo>
                          <a:pt x="7144" y="7144"/>
                        </a:moveTo>
                        <a:lnTo>
                          <a:pt x="7144" y="245269"/>
                        </a:lnTo>
                        <a:lnTo>
                          <a:pt x="432911" y="245269"/>
                        </a:lnTo>
                        <a:lnTo>
                          <a:pt x="432911" y="245269"/>
                        </a:lnTo>
                        <a:lnTo>
                          <a:pt x="1959769" y="245269"/>
                        </a:lnTo>
                        <a:lnTo>
                          <a:pt x="1959769" y="1674019"/>
                        </a:lnTo>
                        <a:lnTo>
                          <a:pt x="245269" y="1674019"/>
                        </a:lnTo>
                        <a:lnTo>
                          <a:pt x="245269" y="350044"/>
                        </a:lnTo>
                        <a:lnTo>
                          <a:pt x="7144" y="350044"/>
                        </a:lnTo>
                        <a:lnTo>
                          <a:pt x="7144" y="1912144"/>
                        </a:lnTo>
                        <a:lnTo>
                          <a:pt x="2197894" y="1912144"/>
                        </a:lnTo>
                        <a:lnTo>
                          <a:pt x="2197894" y="7144"/>
                        </a:lnTo>
                        <a:close/>
                      </a:path>
                    </a:pathLst>
                  </a:custGeom>
                  <a:grpFill/>
                  <a:ln w="9525" cap="flat">
                    <a:noFill/>
                    <a:prstDash val="solid"/>
                    <a:miter/>
                  </a:ln>
                </p:spPr>
                <p:txBody>
                  <a:bodyPr rtlCol="0" anchor="ctr"/>
                  <a:lstStyle/>
                  <a:p>
                    <a:pPr defTabSz="746602"/>
                    <a:endParaRPr lang="nl-NL" sz="5400" dirty="0">
                      <a:solidFill>
                        <a:srgbClr val="211F26"/>
                      </a:solidFill>
                      <a:latin typeface="Segoe UI Light"/>
                    </a:endParaRPr>
                  </a:p>
                </p:txBody>
              </p:sp>
              <p:sp>
                <p:nvSpPr>
                  <p:cNvPr id="49" name="Vrije vorm: vorm 48">
                    <a:extLst>
                      <a:ext uri="{FF2B5EF4-FFF2-40B4-BE49-F238E27FC236}">
                        <a16:creationId xmlns:a16="http://schemas.microsoft.com/office/drawing/2014/main" id="{1823E4E0-F241-43AE-ACA3-7F5999161D63}"/>
                      </a:ext>
                    </a:extLst>
                  </p:cNvPr>
                  <p:cNvSpPr/>
                  <p:nvPr/>
                </p:nvSpPr>
                <p:spPr>
                  <a:xfrm>
                    <a:off x="10682447" y="1953654"/>
                    <a:ext cx="1438275" cy="885825"/>
                  </a:xfrm>
                  <a:custGeom>
                    <a:avLst/>
                    <a:gdLst>
                      <a:gd name="connsiteX0" fmla="*/ 1070134 w 1438275"/>
                      <a:gd name="connsiteY0" fmla="*/ 7144 h 885825"/>
                      <a:gd name="connsiteX1" fmla="*/ 801529 w 1438275"/>
                      <a:gd name="connsiteY1" fmla="*/ 275749 h 885825"/>
                      <a:gd name="connsiteX2" fmla="*/ 662464 w 1438275"/>
                      <a:gd name="connsiteY2" fmla="*/ 137636 h 885825"/>
                      <a:gd name="connsiteX3" fmla="*/ 7144 w 1438275"/>
                      <a:gd name="connsiteY3" fmla="*/ 784384 h 885825"/>
                      <a:gd name="connsiteX4" fmla="*/ 108109 w 1438275"/>
                      <a:gd name="connsiteY4" fmla="*/ 885349 h 885825"/>
                      <a:gd name="connsiteX5" fmla="*/ 662464 w 1438275"/>
                      <a:gd name="connsiteY5" fmla="*/ 338614 h 885825"/>
                      <a:gd name="connsiteX6" fmla="*/ 928211 w 1438275"/>
                      <a:gd name="connsiteY6" fmla="*/ 605314 h 885825"/>
                      <a:gd name="connsiteX7" fmla="*/ 1029176 w 1438275"/>
                      <a:gd name="connsiteY7" fmla="*/ 503396 h 885825"/>
                      <a:gd name="connsiteX8" fmla="*/ 902494 w 1438275"/>
                      <a:gd name="connsiteY8" fmla="*/ 376714 h 885825"/>
                      <a:gd name="connsiteX9" fmla="*/ 1070134 w 1438275"/>
                      <a:gd name="connsiteY9" fmla="*/ 209074 h 885825"/>
                      <a:gd name="connsiteX10" fmla="*/ 1337786 w 1438275"/>
                      <a:gd name="connsiteY10" fmla="*/ 480536 h 885825"/>
                      <a:gd name="connsiteX11" fmla="*/ 1438751 w 1438275"/>
                      <a:gd name="connsiteY11" fmla="*/ 378619 h 885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38275" h="885825">
                        <a:moveTo>
                          <a:pt x="1070134" y="7144"/>
                        </a:moveTo>
                        <a:lnTo>
                          <a:pt x="801529" y="275749"/>
                        </a:lnTo>
                        <a:lnTo>
                          <a:pt x="662464" y="137636"/>
                        </a:lnTo>
                        <a:lnTo>
                          <a:pt x="7144" y="784384"/>
                        </a:lnTo>
                        <a:lnTo>
                          <a:pt x="108109" y="885349"/>
                        </a:lnTo>
                        <a:lnTo>
                          <a:pt x="662464" y="338614"/>
                        </a:lnTo>
                        <a:lnTo>
                          <a:pt x="928211" y="605314"/>
                        </a:lnTo>
                        <a:lnTo>
                          <a:pt x="1029176" y="503396"/>
                        </a:lnTo>
                        <a:lnTo>
                          <a:pt x="902494" y="376714"/>
                        </a:lnTo>
                        <a:lnTo>
                          <a:pt x="1070134" y="209074"/>
                        </a:lnTo>
                        <a:lnTo>
                          <a:pt x="1337786" y="480536"/>
                        </a:lnTo>
                        <a:lnTo>
                          <a:pt x="1438751" y="378619"/>
                        </a:lnTo>
                        <a:close/>
                      </a:path>
                    </a:pathLst>
                  </a:custGeom>
                  <a:grpFill/>
                  <a:ln w="9525" cap="flat">
                    <a:noFill/>
                    <a:prstDash val="solid"/>
                    <a:miter/>
                  </a:ln>
                </p:spPr>
                <p:txBody>
                  <a:bodyPr rtlCol="0" anchor="ctr"/>
                  <a:lstStyle/>
                  <a:p>
                    <a:pPr defTabSz="746602"/>
                    <a:endParaRPr lang="nl-NL" sz="5400" dirty="0">
                      <a:solidFill>
                        <a:srgbClr val="211F26"/>
                      </a:solidFill>
                      <a:latin typeface="Segoe UI Light"/>
                    </a:endParaRPr>
                  </a:p>
                </p:txBody>
              </p:sp>
            </p:grpSp>
          </p:grpSp>
          <p:sp>
            <p:nvSpPr>
              <p:cNvPr id="45" name="Tekstvak 44">
                <a:extLst>
                  <a:ext uri="{FF2B5EF4-FFF2-40B4-BE49-F238E27FC236}">
                    <a16:creationId xmlns:a16="http://schemas.microsoft.com/office/drawing/2014/main" id="{B3FFC878-740F-4349-A329-DAF3BD78CBAA}"/>
                  </a:ext>
                </a:extLst>
              </p:cNvPr>
              <p:cNvSpPr txBox="1"/>
              <p:nvPr userDrawn="1"/>
            </p:nvSpPr>
            <p:spPr>
              <a:xfrm>
                <a:off x="-3565087" y="1617700"/>
                <a:ext cx="627469" cy="113727"/>
              </a:xfrm>
              <a:prstGeom prst="rect">
                <a:avLst/>
              </a:prstGeom>
              <a:noFill/>
            </p:spPr>
            <p:txBody>
              <a:bodyPr wrap="square" lIns="0" tIns="18000" rIns="0" bIns="0" rtlCol="0" anchor="t">
                <a:noAutofit/>
              </a:bodyPr>
              <a:lstStyle/>
              <a:p>
                <a:pPr marL="0" marR="0" lvl="0" indent="0" algn="ctr" defTabSz="685800" rtl="0"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Afbeeldingen</a:t>
                </a:r>
              </a:p>
            </p:txBody>
          </p:sp>
        </p:grpSp>
        <p:grpSp>
          <p:nvGrpSpPr>
            <p:cNvPr id="24" name="Groep 23">
              <a:extLst>
                <a:ext uri="{FF2B5EF4-FFF2-40B4-BE49-F238E27FC236}">
                  <a16:creationId xmlns:a16="http://schemas.microsoft.com/office/drawing/2014/main" id="{66FBCA6B-D77E-4EDB-81B8-E9F4F5685051}"/>
                </a:ext>
              </a:extLst>
            </p:cNvPr>
            <p:cNvGrpSpPr/>
            <p:nvPr userDrawn="1"/>
          </p:nvGrpSpPr>
          <p:grpSpPr>
            <a:xfrm>
              <a:off x="-3354295" y="5166361"/>
              <a:ext cx="514284" cy="506545"/>
              <a:chOff x="12617641" y="3403239"/>
              <a:chExt cx="752963" cy="741634"/>
            </a:xfrm>
          </p:grpSpPr>
          <p:grpSp>
            <p:nvGrpSpPr>
              <p:cNvPr id="28" name="Groep 27">
                <a:extLst>
                  <a:ext uri="{FF2B5EF4-FFF2-40B4-BE49-F238E27FC236}">
                    <a16:creationId xmlns:a16="http://schemas.microsoft.com/office/drawing/2014/main" id="{582F9A75-5FAA-4631-8B52-33C475D7F6C6}"/>
                  </a:ext>
                </a:extLst>
              </p:cNvPr>
              <p:cNvGrpSpPr/>
              <p:nvPr userDrawn="1"/>
            </p:nvGrpSpPr>
            <p:grpSpPr>
              <a:xfrm>
                <a:off x="12771530" y="3403239"/>
                <a:ext cx="467176" cy="448491"/>
                <a:chOff x="12782157" y="3403239"/>
                <a:chExt cx="467176" cy="448491"/>
              </a:xfrm>
            </p:grpSpPr>
            <p:grpSp>
              <p:nvGrpSpPr>
                <p:cNvPr id="31" name="Groep 30">
                  <a:extLst>
                    <a:ext uri="{FF2B5EF4-FFF2-40B4-BE49-F238E27FC236}">
                      <a16:creationId xmlns:a16="http://schemas.microsoft.com/office/drawing/2014/main" id="{A312EA9B-327F-4048-B83A-A8BE264913D2}"/>
                    </a:ext>
                  </a:extLst>
                </p:cNvPr>
                <p:cNvGrpSpPr/>
                <p:nvPr userDrawn="1"/>
              </p:nvGrpSpPr>
              <p:grpSpPr>
                <a:xfrm>
                  <a:off x="12782157" y="3403239"/>
                  <a:ext cx="412976" cy="396132"/>
                  <a:chOff x="13554906" y="3320109"/>
                  <a:chExt cx="443917" cy="425811"/>
                </a:xfrm>
              </p:grpSpPr>
              <p:grpSp>
                <p:nvGrpSpPr>
                  <p:cNvPr id="38" name="Groep 37">
                    <a:extLst>
                      <a:ext uri="{FF2B5EF4-FFF2-40B4-BE49-F238E27FC236}">
                        <a16:creationId xmlns:a16="http://schemas.microsoft.com/office/drawing/2014/main" id="{5C927AA0-A5C8-4AC2-818F-C372DF43CA76}"/>
                      </a:ext>
                    </a:extLst>
                  </p:cNvPr>
                  <p:cNvGrpSpPr/>
                  <p:nvPr userDrawn="1"/>
                </p:nvGrpSpPr>
                <p:grpSpPr>
                  <a:xfrm>
                    <a:off x="13554906" y="3320109"/>
                    <a:ext cx="443917" cy="425811"/>
                    <a:chOff x="12909684" y="1276143"/>
                    <a:chExt cx="443917" cy="425811"/>
                  </a:xfrm>
                </p:grpSpPr>
                <p:sp>
                  <p:nvSpPr>
                    <p:cNvPr id="41" name="Rechthoek 40">
                      <a:extLst>
                        <a:ext uri="{FF2B5EF4-FFF2-40B4-BE49-F238E27FC236}">
                          <a16:creationId xmlns:a16="http://schemas.microsoft.com/office/drawing/2014/main" id="{BA1C38F6-5CC7-467D-9527-956E6F94778F}"/>
                        </a:ext>
                      </a:extLst>
                    </p:cNvPr>
                    <p:cNvSpPr/>
                    <p:nvPr userDrawn="1"/>
                  </p:nvSpPr>
                  <p:spPr>
                    <a:xfrm>
                      <a:off x="12909689" y="1276143"/>
                      <a:ext cx="443912" cy="425811"/>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42" name="Rechthoek 41">
                      <a:extLst>
                        <a:ext uri="{FF2B5EF4-FFF2-40B4-BE49-F238E27FC236}">
                          <a16:creationId xmlns:a16="http://schemas.microsoft.com/office/drawing/2014/main" id="{DD9391D6-DA35-4C92-8260-48CB952DC024}"/>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43" name="Ovaal 42">
                      <a:extLst>
                        <a:ext uri="{FF2B5EF4-FFF2-40B4-BE49-F238E27FC236}">
                          <a16:creationId xmlns:a16="http://schemas.microsoft.com/office/drawing/2014/main" id="{534E4ED1-B022-49E6-B636-84A3BD89DBB0}"/>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pic>
                <p:nvPicPr>
                  <p:cNvPr id="39" name="Afbeelding 38">
                    <a:extLst>
                      <a:ext uri="{FF2B5EF4-FFF2-40B4-BE49-F238E27FC236}">
                        <a16:creationId xmlns:a16="http://schemas.microsoft.com/office/drawing/2014/main" id="{E35929BA-6B2F-4990-A94F-4EC4E79688B6}"/>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a:off x="13567296" y="3424991"/>
                    <a:ext cx="173367" cy="140220"/>
                  </a:xfrm>
                  <a:prstGeom prst="rect">
                    <a:avLst/>
                  </a:prstGeom>
                </p:spPr>
              </p:pic>
              <p:pic>
                <p:nvPicPr>
                  <p:cNvPr id="40" name="Afbeelding 39">
                    <a:extLst>
                      <a:ext uri="{FF2B5EF4-FFF2-40B4-BE49-F238E27FC236}">
                        <a16:creationId xmlns:a16="http://schemas.microsoft.com/office/drawing/2014/main" id="{2BD08052-D7F6-4154-8BB6-9EC11443CC11}"/>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flipH="1">
                    <a:off x="13635599" y="3449265"/>
                    <a:ext cx="173367" cy="111424"/>
                  </a:xfrm>
                  <a:prstGeom prst="rect">
                    <a:avLst/>
                  </a:prstGeom>
                </p:spPr>
              </p:pic>
            </p:grpSp>
            <p:grpSp>
              <p:nvGrpSpPr>
                <p:cNvPr id="32" name="Groep 31">
                  <a:extLst>
                    <a:ext uri="{FF2B5EF4-FFF2-40B4-BE49-F238E27FC236}">
                      <a16:creationId xmlns:a16="http://schemas.microsoft.com/office/drawing/2014/main" id="{16CA6586-FF81-43B8-AB52-F9469424310C}"/>
                    </a:ext>
                  </a:extLst>
                </p:cNvPr>
                <p:cNvGrpSpPr/>
                <p:nvPr userDrawn="1"/>
              </p:nvGrpSpPr>
              <p:grpSpPr>
                <a:xfrm>
                  <a:off x="13103513" y="3705268"/>
                  <a:ext cx="145820" cy="146462"/>
                  <a:chOff x="13096169" y="3602278"/>
                  <a:chExt cx="145820" cy="146462"/>
                </a:xfrm>
              </p:grpSpPr>
              <p:sp>
                <p:nvSpPr>
                  <p:cNvPr id="36" name="Rechthoek 35">
                    <a:extLst>
                      <a:ext uri="{FF2B5EF4-FFF2-40B4-BE49-F238E27FC236}">
                        <a16:creationId xmlns:a16="http://schemas.microsoft.com/office/drawing/2014/main" id="{D8309D98-5528-4BA5-9486-4A16283CC2DB}"/>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37" name="Rechthoek 36">
                    <a:extLst>
                      <a:ext uri="{FF2B5EF4-FFF2-40B4-BE49-F238E27FC236}">
                        <a16:creationId xmlns:a16="http://schemas.microsoft.com/office/drawing/2014/main" id="{A3843BE6-11F7-4DDB-AA69-A965118E4476}"/>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nvGrpSpPr>
                <p:cNvPr id="33" name="Groep 32">
                  <a:extLst>
                    <a:ext uri="{FF2B5EF4-FFF2-40B4-BE49-F238E27FC236}">
                      <a16:creationId xmlns:a16="http://schemas.microsoft.com/office/drawing/2014/main" id="{B731642B-2115-4374-AF64-CCDAD0BBA72D}"/>
                    </a:ext>
                  </a:extLst>
                </p:cNvPr>
                <p:cNvGrpSpPr/>
                <p:nvPr userDrawn="1"/>
              </p:nvGrpSpPr>
              <p:grpSpPr>
                <a:xfrm rot="10800000">
                  <a:off x="13061402" y="3665637"/>
                  <a:ext cx="145820" cy="146462"/>
                  <a:chOff x="13096169" y="3602278"/>
                  <a:chExt cx="145820" cy="146462"/>
                </a:xfrm>
              </p:grpSpPr>
              <p:sp>
                <p:nvSpPr>
                  <p:cNvPr id="34" name="Rechthoek 33">
                    <a:extLst>
                      <a:ext uri="{FF2B5EF4-FFF2-40B4-BE49-F238E27FC236}">
                        <a16:creationId xmlns:a16="http://schemas.microsoft.com/office/drawing/2014/main" id="{DDCE3EA3-7C34-4457-AFD5-3FB04B0CD72F}"/>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35" name="Rechthoek 34">
                    <a:extLst>
                      <a:ext uri="{FF2B5EF4-FFF2-40B4-BE49-F238E27FC236}">
                        <a16:creationId xmlns:a16="http://schemas.microsoft.com/office/drawing/2014/main" id="{67328D7C-433E-4610-9243-91CD70F754A6}"/>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sp>
            <p:nvSpPr>
              <p:cNvPr id="29" name="Rechthoek 28">
                <a:extLst>
                  <a:ext uri="{FF2B5EF4-FFF2-40B4-BE49-F238E27FC236}">
                    <a16:creationId xmlns:a16="http://schemas.microsoft.com/office/drawing/2014/main" id="{921CDC14-CC04-4B8C-AF3B-B19D117D3F37}"/>
                  </a:ext>
                </a:extLst>
              </p:cNvPr>
              <p:cNvSpPr/>
              <p:nvPr userDrawn="1"/>
            </p:nvSpPr>
            <p:spPr>
              <a:xfrm>
                <a:off x="12617641" y="3889890"/>
                <a:ext cx="752963"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450"/>
                  </a:spcBef>
                  <a:spcAft>
                    <a:spcPts val="450"/>
                  </a:spcAft>
                </a:pPr>
                <a:r>
                  <a:rPr lang="nl-NL" sz="675" b="0" noProof="0" dirty="0">
                    <a:solidFill>
                      <a:srgbClr val="211F26"/>
                    </a:solidFill>
                    <a:latin typeface="Calibri" panose="020F0502020204030204" pitchFamily="34" charset="0"/>
                    <a:cs typeface="Calibri" panose="020F0502020204030204" pitchFamily="34" charset="0"/>
                  </a:rPr>
                  <a:t>Bijsnijden</a:t>
                </a:r>
              </a:p>
            </p:txBody>
          </p:sp>
          <p:sp>
            <p:nvSpPr>
              <p:cNvPr id="30" name="Gelijkbenige driehoek 29">
                <a:extLst>
                  <a:ext uri="{FF2B5EF4-FFF2-40B4-BE49-F238E27FC236}">
                    <a16:creationId xmlns:a16="http://schemas.microsoft.com/office/drawing/2014/main" id="{74A72436-A3CE-4A8E-874E-FF259CCCB623}"/>
                  </a:ext>
                </a:extLst>
              </p:cNvPr>
              <p:cNvSpPr/>
              <p:nvPr userDrawn="1"/>
            </p:nvSpPr>
            <p:spPr>
              <a:xfrm rot="10800000">
                <a:off x="12950688" y="4093726"/>
                <a:ext cx="86866" cy="51147"/>
              </a:xfrm>
              <a:prstGeom prst="triangle">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sp>
          <p:nvSpPr>
            <p:cNvPr id="25" name="Ovaal 24">
              <a:extLst>
                <a:ext uri="{FF2B5EF4-FFF2-40B4-BE49-F238E27FC236}">
                  <a16:creationId xmlns:a16="http://schemas.microsoft.com/office/drawing/2014/main" id="{A7044790-D2C3-4F18-9792-7B26343D6F63}"/>
                </a:ext>
              </a:extLst>
            </p:cNvPr>
            <p:cNvSpPr/>
            <p:nvPr userDrawn="1"/>
          </p:nvSpPr>
          <p:spPr>
            <a:xfrm>
              <a:off x="-3603587" y="181118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26" name="Rechthoek 25">
              <a:extLst>
                <a:ext uri="{FF2B5EF4-FFF2-40B4-BE49-F238E27FC236}">
                  <a16:creationId xmlns:a16="http://schemas.microsoft.com/office/drawing/2014/main" id="{60749FF5-6872-42DF-A2EC-C1A951CD5F18}"/>
                </a:ext>
              </a:extLst>
            </p:cNvPr>
            <p:cNvSpPr/>
            <p:nvPr userDrawn="1"/>
          </p:nvSpPr>
          <p:spPr>
            <a:xfrm>
              <a:off x="-3319415" y="1811185"/>
              <a:ext cx="2944682" cy="326338"/>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Kies de gewenste categorie en afbeelding</a:t>
              </a:r>
              <a:b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‘Invoegen’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27" name="Rechthoek 26">
              <a:extLst>
                <a:ext uri="{FF2B5EF4-FFF2-40B4-BE49-F238E27FC236}">
                  <a16:creationId xmlns:a16="http://schemas.microsoft.com/office/drawing/2014/main" id="{13F832F5-74CC-4E8F-AB4C-3ADBD3ECC529}"/>
                </a:ext>
              </a:extLst>
            </p:cNvPr>
            <p:cNvSpPr/>
            <p:nvPr userDrawn="1"/>
          </p:nvSpPr>
          <p:spPr>
            <a:xfrm>
              <a:off x="-3319415" y="2245760"/>
              <a:ext cx="825500" cy="209550"/>
            </a:xfrm>
            <a:prstGeom prst="rect">
              <a:avLst/>
            </a:prstGeom>
            <a:solidFill>
              <a:srgbClr val="1FF524"/>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450"/>
                </a:spcBef>
                <a:spcAft>
                  <a:spcPts val="450"/>
                </a:spcAft>
              </a:pPr>
              <a:r>
                <a:rPr lang="nl-NL" sz="750" b="1" noProof="0" dirty="0">
                  <a:solidFill>
                    <a:srgbClr val="211F26"/>
                  </a:solidFill>
                  <a:latin typeface="Calibri" panose="020F0502020204030204" pitchFamily="34" charset="0"/>
                  <a:cs typeface="Calibri" panose="020F0502020204030204" pitchFamily="34" charset="0"/>
                </a:rPr>
                <a:t>Invoegen</a:t>
              </a:r>
            </a:p>
          </p:txBody>
        </p:sp>
      </p:grpSp>
      <p:grpSp>
        <p:nvGrpSpPr>
          <p:cNvPr id="81" name="- INSTRUCTIES">
            <a:extLst>
              <a:ext uri="{FF2B5EF4-FFF2-40B4-BE49-F238E27FC236}">
                <a16:creationId xmlns:a16="http://schemas.microsoft.com/office/drawing/2014/main" id="{4498E543-396C-4569-8C2E-448E9E6DD5CC}"/>
              </a:ext>
            </a:extLst>
          </p:cNvPr>
          <p:cNvGrpSpPr/>
          <p:nvPr userDrawn="1"/>
        </p:nvGrpSpPr>
        <p:grpSpPr>
          <a:xfrm>
            <a:off x="-2839828" y="-1"/>
            <a:ext cx="2770040" cy="4464099"/>
            <a:chOff x="-3786437" y="-1"/>
            <a:chExt cx="3693386" cy="5952132"/>
          </a:xfrm>
        </p:grpSpPr>
        <p:sp>
          <p:nvSpPr>
            <p:cNvPr id="82" name="Rechthoek 81">
              <a:extLst>
                <a:ext uri="{FF2B5EF4-FFF2-40B4-BE49-F238E27FC236}">
                  <a16:creationId xmlns:a16="http://schemas.microsoft.com/office/drawing/2014/main" id="{8AC09E71-3B64-45A3-86D8-370CB5D6A4E3}"/>
                </a:ext>
              </a:extLst>
            </p:cNvPr>
            <p:cNvSpPr/>
            <p:nvPr userDrawn="1"/>
          </p:nvSpPr>
          <p:spPr>
            <a:xfrm>
              <a:off x="-3786165" y="-1"/>
              <a:ext cx="3593091" cy="5124131"/>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450"/>
                </a:spcBef>
                <a:spcAft>
                  <a:spcPts val="450"/>
                </a:spcAft>
              </a:pPr>
              <a:r>
                <a:rPr lang="nl-NL" sz="1050" b="1" cap="all" baseline="0" noProof="0" dirty="0">
                  <a:solidFill>
                    <a:schemeClr val="accent1"/>
                  </a:solidFill>
                  <a:latin typeface="Calibri" panose="020F0502020204030204" pitchFamily="34" charset="0"/>
                  <a:cs typeface="Calibri" panose="020F0502020204030204" pitchFamily="34" charset="0"/>
                </a:rPr>
                <a:t>Tekst niveaus kiezen</a:t>
              </a:r>
            </a:p>
          </p:txBody>
        </p:sp>
        <p:sp>
          <p:nvSpPr>
            <p:cNvPr id="83" name="Ovaal 82">
              <a:extLst>
                <a:ext uri="{FF2B5EF4-FFF2-40B4-BE49-F238E27FC236}">
                  <a16:creationId xmlns:a16="http://schemas.microsoft.com/office/drawing/2014/main" id="{F41AD0CE-9707-457D-921C-2585E8518333}"/>
                </a:ext>
              </a:extLst>
            </p:cNvPr>
            <p:cNvSpPr/>
            <p:nvPr userDrawn="1"/>
          </p:nvSpPr>
          <p:spPr>
            <a:xfrm>
              <a:off x="-3604183" y="183748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84" name="Rechthoek 83">
              <a:extLst>
                <a:ext uri="{FF2B5EF4-FFF2-40B4-BE49-F238E27FC236}">
                  <a16:creationId xmlns:a16="http://schemas.microsoft.com/office/drawing/2014/main" id="{273497BF-75A0-4D93-84E2-97D237B000E8}"/>
                </a:ext>
              </a:extLst>
            </p:cNvPr>
            <p:cNvSpPr/>
            <p:nvPr userDrawn="1"/>
          </p:nvSpPr>
          <p:spPr>
            <a:xfrm>
              <a:off x="-3319415" y="1837484"/>
              <a:ext cx="2949220" cy="180000"/>
            </a:xfrm>
            <a:prstGeom prst="rect">
              <a:avLst/>
            </a:prstGeom>
            <a:noFill/>
            <a:ln w="25400" cap="flat" cmpd="sng" algn="ctr">
              <a:noFill/>
              <a:prstDash val="solid"/>
            </a:ln>
            <a:effectLst/>
          </p:spPr>
          <p:txBody>
            <a:bodyPr lIns="0" tIns="0" rIns="0" bIns="0" rtlCol="0" anchor="ctr"/>
            <a:lstStyle/>
            <a:p>
              <a:pPr marL="202406" marR="0" lvl="0" indent="-202406" defTabSz="685800" eaLnBrk="1" fontAlgn="auto" latinLnBrk="0" hangingPunct="1">
                <a:lnSpc>
                  <a:spcPct val="100000"/>
                </a:lnSpc>
                <a:spcBef>
                  <a:spcPts val="450"/>
                </a:spcBef>
                <a:spcAft>
                  <a:spcPts val="450"/>
                </a:spcAft>
                <a:buClr>
                  <a:schemeClr val="tx1"/>
                </a:buClr>
                <a:buSzTx/>
                <a:buFont typeface="Calibri" panose="020F0502020204030204" pitchFamily="34" charset="0"/>
                <a:buChar char="›"/>
                <a:tabLst/>
                <a:defRPr/>
              </a:pPr>
              <a:r>
                <a:rPr kumimoji="0" lang="nl-NL" sz="105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endParaRPr kumimoji="0" lang="nl-NL" sz="1050" b="0" i="0" u="none" strike="noStrike" kern="0" cap="none" spc="0" normalizeH="0" baseline="0" noProof="0" dirty="0">
                <a:ln>
                  <a:noFill/>
                </a:ln>
                <a:solidFill>
                  <a:schemeClr val="tx1"/>
                </a:solidFill>
                <a:effectLst/>
                <a:uLnTx/>
                <a:uFillTx/>
                <a:latin typeface="+mn-lt"/>
                <a:cs typeface="Calibri" panose="020F0502020204030204" pitchFamily="34" charset="0"/>
              </a:endParaRPr>
            </a:p>
          </p:txBody>
        </p:sp>
        <p:sp>
          <p:nvSpPr>
            <p:cNvPr id="85" name="Ovaal 84">
              <a:extLst>
                <a:ext uri="{FF2B5EF4-FFF2-40B4-BE49-F238E27FC236}">
                  <a16:creationId xmlns:a16="http://schemas.microsoft.com/office/drawing/2014/main" id="{27A6F57A-6365-42C9-8B04-5C28189F1909}"/>
                </a:ext>
              </a:extLst>
            </p:cNvPr>
            <p:cNvSpPr/>
            <p:nvPr userDrawn="1"/>
          </p:nvSpPr>
          <p:spPr>
            <a:xfrm>
              <a:off x="-3604183" y="219682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86" name="Rechthoek 85">
              <a:extLst>
                <a:ext uri="{FF2B5EF4-FFF2-40B4-BE49-F238E27FC236}">
                  <a16:creationId xmlns:a16="http://schemas.microsoft.com/office/drawing/2014/main" id="{497702FC-2589-4BB7-BB34-36FBB3C7D67C}"/>
                </a:ext>
              </a:extLst>
            </p:cNvPr>
            <p:cNvSpPr/>
            <p:nvPr userDrawn="1"/>
          </p:nvSpPr>
          <p:spPr>
            <a:xfrm>
              <a:off x="-3604183" y="1196113"/>
              <a:ext cx="3229047" cy="459227"/>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Gebruik onder de tab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‘Start’</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de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lijstniveau-knoppen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om een tekst niveau te kiezen. </a:t>
              </a:r>
              <a:b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Kies uit:</a:t>
              </a:r>
            </a:p>
          </p:txBody>
        </p:sp>
        <p:sp>
          <p:nvSpPr>
            <p:cNvPr id="87" name="Rechthoek 86">
              <a:extLst>
                <a:ext uri="{FF2B5EF4-FFF2-40B4-BE49-F238E27FC236}">
                  <a16:creationId xmlns:a16="http://schemas.microsoft.com/office/drawing/2014/main" id="{DAF78293-E465-4E9C-81BA-66F07E393FF2}"/>
                </a:ext>
              </a:extLst>
            </p:cNvPr>
            <p:cNvSpPr/>
            <p:nvPr userDrawn="1"/>
          </p:nvSpPr>
          <p:spPr>
            <a:xfrm>
              <a:off x="-3319415" y="2196829"/>
              <a:ext cx="2949220" cy="180000"/>
            </a:xfrm>
            <a:prstGeom prst="rect">
              <a:avLst/>
            </a:prstGeom>
            <a:noFill/>
            <a:ln w="25400" cap="flat" cmpd="sng" algn="ctr">
              <a:noFill/>
              <a:prstDash val="solid"/>
            </a:ln>
            <a:effectLst/>
          </p:spPr>
          <p:txBody>
            <a:bodyPr lIns="0" tIns="0" rIns="0" bIns="0" rtlCol="0" anchor="ctr"/>
            <a:lstStyle/>
            <a:p>
              <a:pPr marL="404813" marR="0" lvl="0" indent="-202406" defTabSz="685800" eaLnBrk="1" fontAlgn="auto" latinLnBrk="0" hangingPunct="1">
                <a:lnSpc>
                  <a:spcPct val="100000"/>
                </a:lnSpc>
                <a:spcBef>
                  <a:spcPts val="450"/>
                </a:spcBef>
                <a:spcAft>
                  <a:spcPts val="450"/>
                </a:spcAft>
                <a:buClr>
                  <a:schemeClr val="tx1"/>
                </a:buClr>
                <a:buSzTx/>
                <a:buFont typeface="Calibri" panose="020F0502020204030204" pitchFamily="34" charset="0"/>
                <a:buChar char="›"/>
                <a:tabLst/>
                <a:defRPr/>
              </a:pPr>
              <a:r>
                <a:rPr kumimoji="0" lang="nl-NL" sz="1050" b="0" i="0" u="none" strike="noStrike" kern="0" cap="none" spc="0" normalizeH="0" baseline="0" noProof="0" dirty="0">
                  <a:ln>
                    <a:noFill/>
                  </a:ln>
                  <a:solidFill>
                    <a:schemeClr val="tx1"/>
                  </a:solidFill>
                  <a:effectLst/>
                  <a:uLnTx/>
                  <a:uFillTx/>
                  <a:latin typeface="+mn-lt"/>
                  <a:cs typeface="Calibri" panose="020F0502020204030204" pitchFamily="34" charset="0"/>
                </a:rPr>
                <a:t>Sub-</a:t>
              </a:r>
              <a:r>
                <a:rPr kumimoji="0" lang="nl-NL" sz="105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endParaRPr kumimoji="0" lang="nl-NL" sz="1050" b="0" i="0" u="none" strike="noStrike" kern="0" cap="none" spc="0" normalizeH="0" baseline="0" noProof="0" dirty="0">
                <a:ln>
                  <a:noFill/>
                </a:ln>
                <a:solidFill>
                  <a:schemeClr val="tx1"/>
                </a:solidFill>
                <a:effectLst/>
                <a:uLnTx/>
                <a:uFillTx/>
                <a:latin typeface="+mn-lt"/>
                <a:cs typeface="Calibri" panose="020F0502020204030204" pitchFamily="34" charset="0"/>
              </a:endParaRPr>
            </a:p>
          </p:txBody>
        </p:sp>
        <p:sp>
          <p:nvSpPr>
            <p:cNvPr id="88" name="Ovaal 87">
              <a:extLst>
                <a:ext uri="{FF2B5EF4-FFF2-40B4-BE49-F238E27FC236}">
                  <a16:creationId xmlns:a16="http://schemas.microsoft.com/office/drawing/2014/main" id="{33B87138-386E-4AC6-912E-831E7D23C12E}"/>
                </a:ext>
              </a:extLst>
            </p:cNvPr>
            <p:cNvSpPr/>
            <p:nvPr userDrawn="1"/>
          </p:nvSpPr>
          <p:spPr>
            <a:xfrm>
              <a:off x="-3604183" y="255617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89" name="Rechthoek 88">
              <a:extLst>
                <a:ext uri="{FF2B5EF4-FFF2-40B4-BE49-F238E27FC236}">
                  <a16:creationId xmlns:a16="http://schemas.microsoft.com/office/drawing/2014/main" id="{3B9270FF-1FD5-4583-A23F-478FEF9A5B84}"/>
                </a:ext>
              </a:extLst>
            </p:cNvPr>
            <p:cNvSpPr/>
            <p:nvPr userDrawn="1"/>
          </p:nvSpPr>
          <p:spPr>
            <a:xfrm>
              <a:off x="-3319415" y="2556174"/>
              <a:ext cx="2949220" cy="180000"/>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100000"/>
                </a:lnSpc>
                <a:spcBef>
                  <a:spcPts val="450"/>
                </a:spcBef>
                <a:spcAft>
                  <a:spcPts val="450"/>
                </a:spcAft>
                <a:buClr>
                  <a:schemeClr val="accent1"/>
                </a:buClr>
                <a:buSzTx/>
                <a:buFont typeface="Calibri" panose="020F0502020204030204" pitchFamily="34" charset="0"/>
                <a:buNone/>
                <a:tabLst/>
                <a:defRPr/>
              </a:pPr>
              <a:r>
                <a:rPr kumimoji="0" lang="nl-NL" sz="1050" b="0" i="0" u="none" strike="noStrike" kern="0" cap="none" spc="0" normalizeH="0" baseline="0" noProof="0" dirty="0">
                  <a:ln>
                    <a:noFill/>
                  </a:ln>
                  <a:solidFill>
                    <a:schemeClr val="tx1"/>
                  </a:solidFill>
                  <a:effectLst/>
                  <a:uLnTx/>
                  <a:uFillTx/>
                  <a:latin typeface="+mn-lt"/>
                  <a:cs typeface="Calibri" panose="020F0502020204030204" pitchFamily="34" charset="0"/>
                </a:rPr>
                <a:t>Platte tekst</a:t>
              </a:r>
            </a:p>
          </p:txBody>
        </p:sp>
        <p:sp>
          <p:nvSpPr>
            <p:cNvPr id="90" name="Ovaal 89">
              <a:extLst>
                <a:ext uri="{FF2B5EF4-FFF2-40B4-BE49-F238E27FC236}">
                  <a16:creationId xmlns:a16="http://schemas.microsoft.com/office/drawing/2014/main" id="{95B875D2-FA4B-4467-8D2D-3B36D800FAFA}"/>
                </a:ext>
              </a:extLst>
            </p:cNvPr>
            <p:cNvSpPr/>
            <p:nvPr userDrawn="1"/>
          </p:nvSpPr>
          <p:spPr>
            <a:xfrm>
              <a:off x="-3604183" y="291551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91" name="Rechthoek 90">
              <a:extLst>
                <a:ext uri="{FF2B5EF4-FFF2-40B4-BE49-F238E27FC236}">
                  <a16:creationId xmlns:a16="http://schemas.microsoft.com/office/drawing/2014/main" id="{4BF90CB7-39EC-4016-8349-A68164CCF8D2}"/>
                </a:ext>
              </a:extLst>
            </p:cNvPr>
            <p:cNvSpPr/>
            <p:nvPr userDrawn="1"/>
          </p:nvSpPr>
          <p:spPr>
            <a:xfrm>
              <a:off x="-3319415" y="2915519"/>
              <a:ext cx="2949220" cy="180000"/>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100000"/>
                </a:lnSpc>
                <a:spcBef>
                  <a:spcPts val="450"/>
                </a:spcBef>
                <a:spcAft>
                  <a:spcPts val="450"/>
                </a:spcAft>
                <a:buClr>
                  <a:schemeClr val="accent1"/>
                </a:buClr>
                <a:buSzTx/>
                <a:buFont typeface="Arial" panose="020B0604020202020204" pitchFamily="34" charset="0"/>
                <a:buNone/>
                <a:tabLst/>
                <a:defRPr/>
              </a:pPr>
              <a:r>
                <a:rPr kumimoji="0" lang="nl-NL" sz="2550" b="1" i="0" u="none" strike="noStrike" kern="0" cap="none" spc="0" normalizeH="0" baseline="0" noProof="0" dirty="0">
                  <a:ln>
                    <a:noFill/>
                  </a:ln>
                  <a:solidFill>
                    <a:schemeClr val="tx1"/>
                  </a:solidFill>
                  <a:effectLst/>
                  <a:uLnTx/>
                  <a:uFillTx/>
                  <a:latin typeface="+mn-lt"/>
                  <a:cs typeface="Calibri" panose="020F0502020204030204" pitchFamily="34" charset="0"/>
                </a:rPr>
                <a:t>Titel / Quote</a:t>
              </a:r>
            </a:p>
          </p:txBody>
        </p:sp>
        <p:sp>
          <p:nvSpPr>
            <p:cNvPr id="92" name="Ovaal 91">
              <a:extLst>
                <a:ext uri="{FF2B5EF4-FFF2-40B4-BE49-F238E27FC236}">
                  <a16:creationId xmlns:a16="http://schemas.microsoft.com/office/drawing/2014/main" id="{0D9CA3F4-30D1-4810-8AC3-8E2D94D5FC71}"/>
                </a:ext>
              </a:extLst>
            </p:cNvPr>
            <p:cNvSpPr/>
            <p:nvPr userDrawn="1"/>
          </p:nvSpPr>
          <p:spPr>
            <a:xfrm>
              <a:off x="-3604183" y="327486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5</a:t>
              </a:r>
            </a:p>
          </p:txBody>
        </p:sp>
        <p:sp>
          <p:nvSpPr>
            <p:cNvPr id="93" name="Rechthoek 92">
              <a:extLst>
                <a:ext uri="{FF2B5EF4-FFF2-40B4-BE49-F238E27FC236}">
                  <a16:creationId xmlns:a16="http://schemas.microsoft.com/office/drawing/2014/main" id="{E87BFF03-B57A-44A0-8E4C-AB766082031A}"/>
                </a:ext>
              </a:extLst>
            </p:cNvPr>
            <p:cNvSpPr/>
            <p:nvPr userDrawn="1"/>
          </p:nvSpPr>
          <p:spPr>
            <a:xfrm>
              <a:off x="-3319415" y="3274864"/>
              <a:ext cx="2949220" cy="180000"/>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100000"/>
                </a:lnSpc>
                <a:spcBef>
                  <a:spcPts val="450"/>
                </a:spcBef>
                <a:spcAft>
                  <a:spcPts val="450"/>
                </a:spcAft>
                <a:buClr>
                  <a:schemeClr val="accent1"/>
                </a:buClr>
                <a:buSzTx/>
                <a:buFont typeface="Arial" panose="020B0604020202020204" pitchFamily="34" charset="0"/>
                <a:buNone/>
                <a:tabLst/>
                <a:defRPr/>
              </a:pPr>
              <a:r>
                <a:rPr kumimoji="0" lang="nl-NL" sz="1350" b="1" i="0" u="none" strike="noStrike" kern="0" cap="none" spc="0" normalizeH="0" baseline="0" noProof="0" dirty="0">
                  <a:ln>
                    <a:noFill/>
                  </a:ln>
                  <a:solidFill>
                    <a:schemeClr val="tx1"/>
                  </a:solidFill>
                  <a:effectLst/>
                  <a:uLnTx/>
                  <a:uFillTx/>
                  <a:latin typeface="+mn-lt"/>
                  <a:cs typeface="Calibri" panose="020F0502020204030204" pitchFamily="34" charset="0"/>
                </a:rPr>
                <a:t>Subtitel</a:t>
              </a:r>
            </a:p>
          </p:txBody>
        </p:sp>
        <p:sp>
          <p:nvSpPr>
            <p:cNvPr id="94" name="Ovaal 93">
              <a:extLst>
                <a:ext uri="{FF2B5EF4-FFF2-40B4-BE49-F238E27FC236}">
                  <a16:creationId xmlns:a16="http://schemas.microsoft.com/office/drawing/2014/main" id="{E73CC7DE-A402-4DAE-947C-7ECA2A9AA5EF}"/>
                </a:ext>
              </a:extLst>
            </p:cNvPr>
            <p:cNvSpPr/>
            <p:nvPr userDrawn="1"/>
          </p:nvSpPr>
          <p:spPr>
            <a:xfrm>
              <a:off x="-3604183" y="363420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6</a:t>
              </a:r>
            </a:p>
          </p:txBody>
        </p:sp>
        <p:sp>
          <p:nvSpPr>
            <p:cNvPr id="95" name="Rechthoek 94">
              <a:extLst>
                <a:ext uri="{FF2B5EF4-FFF2-40B4-BE49-F238E27FC236}">
                  <a16:creationId xmlns:a16="http://schemas.microsoft.com/office/drawing/2014/main" id="{1F72F434-D744-434B-A599-FFB2FCADA7E8}"/>
                </a:ext>
              </a:extLst>
            </p:cNvPr>
            <p:cNvSpPr/>
            <p:nvPr userDrawn="1"/>
          </p:nvSpPr>
          <p:spPr>
            <a:xfrm>
              <a:off x="-3319415" y="3993554"/>
              <a:ext cx="2949220" cy="180000"/>
            </a:xfrm>
            <a:prstGeom prst="rect">
              <a:avLst/>
            </a:prstGeom>
            <a:noFill/>
            <a:ln w="25400" cap="flat" cmpd="sng" algn="ctr">
              <a:noFill/>
              <a:prstDash val="solid"/>
            </a:ln>
            <a:effectLst/>
          </p:spPr>
          <p:txBody>
            <a:bodyPr lIns="0" tIns="0" rIns="0" bIns="0" rtlCol="0" anchor="ctr"/>
            <a:lstStyle/>
            <a:p>
              <a:pPr marL="200025" marR="0" lvl="0" indent="-200025" defTabSz="685800" eaLnBrk="1" fontAlgn="auto" latinLnBrk="0" hangingPunct="1">
                <a:lnSpc>
                  <a:spcPct val="100000"/>
                </a:lnSpc>
                <a:spcBef>
                  <a:spcPts val="450"/>
                </a:spcBef>
                <a:spcAft>
                  <a:spcPts val="450"/>
                </a:spcAft>
                <a:buClr>
                  <a:schemeClr val="accent1"/>
                </a:buClr>
                <a:buSzTx/>
                <a:buFont typeface="+mj-lt"/>
                <a:buAutoNum type="arabicPeriod"/>
                <a:tabLst/>
                <a:defRPr/>
              </a:pPr>
              <a:r>
                <a:rPr kumimoji="0" lang="nl-NL" sz="1050" b="0" i="0" u="none" strike="noStrike" kern="0" cap="none" spc="0" normalizeH="0" baseline="0" noProof="0" dirty="0">
                  <a:ln>
                    <a:noFill/>
                  </a:ln>
                  <a:solidFill>
                    <a:schemeClr val="tx1"/>
                  </a:solidFill>
                  <a:effectLst/>
                  <a:uLnTx/>
                  <a:uFillTx/>
                  <a:latin typeface="+mn-lt"/>
                  <a:cs typeface="Calibri" panose="020F0502020204030204" pitchFamily="34" charset="0"/>
                </a:rPr>
                <a:t>Numerieke </a:t>
              </a:r>
              <a:r>
                <a:rPr kumimoji="0" lang="nl-NL" sz="105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r>
                <a:rPr kumimoji="0" lang="nl-NL" sz="1050" b="0" i="0" u="none" strike="noStrike" kern="0" cap="none" spc="0" normalizeH="0" baseline="0" noProof="0" dirty="0">
                  <a:ln>
                    <a:noFill/>
                  </a:ln>
                  <a:solidFill>
                    <a:schemeClr val="tx1"/>
                  </a:solidFill>
                  <a:effectLst/>
                  <a:uLnTx/>
                  <a:uFillTx/>
                  <a:latin typeface="+mn-lt"/>
                  <a:cs typeface="Calibri" panose="020F0502020204030204" pitchFamily="34" charset="0"/>
                </a:rPr>
                <a:t> </a:t>
              </a:r>
            </a:p>
          </p:txBody>
        </p:sp>
        <p:sp>
          <p:nvSpPr>
            <p:cNvPr id="96" name="Ovaal 95">
              <a:extLst>
                <a:ext uri="{FF2B5EF4-FFF2-40B4-BE49-F238E27FC236}">
                  <a16:creationId xmlns:a16="http://schemas.microsoft.com/office/drawing/2014/main" id="{1D28DDA4-FB1F-482E-9766-2C4F07E6B025}"/>
                </a:ext>
              </a:extLst>
            </p:cNvPr>
            <p:cNvSpPr/>
            <p:nvPr userDrawn="1"/>
          </p:nvSpPr>
          <p:spPr>
            <a:xfrm>
              <a:off x="-3604183" y="399355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7</a:t>
              </a:r>
            </a:p>
          </p:txBody>
        </p:sp>
        <p:sp>
          <p:nvSpPr>
            <p:cNvPr id="97" name="Rechthoek 96">
              <a:extLst>
                <a:ext uri="{FF2B5EF4-FFF2-40B4-BE49-F238E27FC236}">
                  <a16:creationId xmlns:a16="http://schemas.microsoft.com/office/drawing/2014/main" id="{20E7273C-7F96-4BE3-ACE6-3FB22684A2DB}"/>
                </a:ext>
              </a:extLst>
            </p:cNvPr>
            <p:cNvSpPr/>
            <p:nvPr userDrawn="1"/>
          </p:nvSpPr>
          <p:spPr>
            <a:xfrm>
              <a:off x="-3325830" y="4352899"/>
              <a:ext cx="2949220" cy="180000"/>
            </a:xfrm>
            <a:prstGeom prst="rect">
              <a:avLst/>
            </a:prstGeom>
            <a:noFill/>
            <a:ln w="25400" cap="flat" cmpd="sng" algn="ctr">
              <a:noFill/>
              <a:prstDash val="solid"/>
            </a:ln>
            <a:effectLst/>
          </p:spPr>
          <p:txBody>
            <a:bodyPr lIns="0" tIns="0" rIns="0" bIns="0" rtlCol="0" anchor="ctr"/>
            <a:lstStyle/>
            <a:p>
              <a:pPr marL="200025" marR="0" lvl="0" indent="-200025" defTabSz="685800" eaLnBrk="1" fontAlgn="auto" latinLnBrk="0" hangingPunct="1">
                <a:lnSpc>
                  <a:spcPct val="100000"/>
                </a:lnSpc>
                <a:spcBef>
                  <a:spcPts val="450"/>
                </a:spcBef>
                <a:spcAft>
                  <a:spcPts val="450"/>
                </a:spcAft>
                <a:buClr>
                  <a:schemeClr val="accent1"/>
                </a:buClr>
                <a:buSzTx/>
                <a:buFont typeface="+mj-lt"/>
                <a:buAutoNum type="alphaLcPeriod"/>
                <a:tabLst/>
                <a:defRPr/>
              </a:pPr>
              <a:r>
                <a:rPr kumimoji="0" lang="nl-NL" sz="1050" b="0" i="0" u="none" strike="noStrike" kern="0" cap="none" spc="0" normalizeH="0" baseline="0" noProof="0" dirty="0">
                  <a:ln>
                    <a:noFill/>
                  </a:ln>
                  <a:solidFill>
                    <a:schemeClr val="tx1"/>
                  </a:solidFill>
                  <a:effectLst/>
                  <a:uLnTx/>
                  <a:uFillTx/>
                  <a:latin typeface="+mn-lt"/>
                  <a:cs typeface="Calibri" panose="020F0502020204030204" pitchFamily="34" charset="0"/>
                </a:rPr>
                <a:t>Alfabetische </a:t>
              </a:r>
              <a:r>
                <a:rPr kumimoji="0" lang="nl-NL" sz="105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r>
                <a:rPr kumimoji="0" lang="nl-NL" sz="1050" b="0" i="0" u="none" strike="noStrike" kern="0" cap="none" spc="0" normalizeH="0" baseline="0" noProof="0" dirty="0">
                  <a:ln>
                    <a:noFill/>
                  </a:ln>
                  <a:solidFill>
                    <a:schemeClr val="tx1"/>
                  </a:solidFill>
                  <a:effectLst/>
                  <a:uLnTx/>
                  <a:uFillTx/>
                  <a:latin typeface="+mn-lt"/>
                  <a:cs typeface="Calibri" panose="020F0502020204030204" pitchFamily="34" charset="0"/>
                </a:rPr>
                <a:t> </a:t>
              </a:r>
            </a:p>
          </p:txBody>
        </p:sp>
        <p:sp>
          <p:nvSpPr>
            <p:cNvPr id="98" name="Ovaal 97">
              <a:extLst>
                <a:ext uri="{FF2B5EF4-FFF2-40B4-BE49-F238E27FC236}">
                  <a16:creationId xmlns:a16="http://schemas.microsoft.com/office/drawing/2014/main" id="{5E133574-4DBD-4113-8D1C-B3D48FFCC92D}"/>
                </a:ext>
              </a:extLst>
            </p:cNvPr>
            <p:cNvSpPr/>
            <p:nvPr userDrawn="1"/>
          </p:nvSpPr>
          <p:spPr>
            <a:xfrm>
              <a:off x="-3604183" y="435289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8</a:t>
              </a:r>
            </a:p>
          </p:txBody>
        </p:sp>
        <p:sp>
          <p:nvSpPr>
            <p:cNvPr id="99" name="Rechthoek 98">
              <a:extLst>
                <a:ext uri="{FF2B5EF4-FFF2-40B4-BE49-F238E27FC236}">
                  <a16:creationId xmlns:a16="http://schemas.microsoft.com/office/drawing/2014/main" id="{EC47D8A0-FFA9-4BFF-9D09-D2D4AC7A85BE}"/>
                </a:ext>
              </a:extLst>
            </p:cNvPr>
            <p:cNvSpPr/>
            <p:nvPr userDrawn="1"/>
          </p:nvSpPr>
          <p:spPr>
            <a:xfrm>
              <a:off x="-3319415" y="4712245"/>
              <a:ext cx="2949220" cy="180000"/>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100000"/>
                </a:lnSpc>
                <a:spcBef>
                  <a:spcPts val="450"/>
                </a:spcBef>
                <a:spcAft>
                  <a:spcPts val="450"/>
                </a:spcAft>
                <a:buClr>
                  <a:schemeClr val="tx1"/>
                </a:buClr>
                <a:buSzTx/>
                <a:buFont typeface="Arial" panose="020B0604020202020204" pitchFamily="34" charset="0"/>
                <a:buNone/>
                <a:tabLst/>
                <a:defRPr/>
              </a:pPr>
              <a:r>
                <a:rPr kumimoji="0" lang="nl-NL" sz="900" b="0" i="1" u="none" strike="noStrike" kern="0" cap="none" spc="0" normalizeH="0" baseline="0" noProof="0" dirty="0">
                  <a:ln>
                    <a:noFill/>
                  </a:ln>
                  <a:solidFill>
                    <a:schemeClr val="tx1"/>
                  </a:solidFill>
                  <a:effectLst/>
                  <a:uLnTx/>
                  <a:uFillTx/>
                  <a:latin typeface="+mn-lt"/>
                  <a:cs typeface="Calibri" panose="020F0502020204030204" pitchFamily="34" charset="0"/>
                </a:rPr>
                <a:t>*Bronvermelding </a:t>
              </a:r>
            </a:p>
          </p:txBody>
        </p:sp>
        <p:sp>
          <p:nvSpPr>
            <p:cNvPr id="100" name="Ovaal 99">
              <a:extLst>
                <a:ext uri="{FF2B5EF4-FFF2-40B4-BE49-F238E27FC236}">
                  <a16:creationId xmlns:a16="http://schemas.microsoft.com/office/drawing/2014/main" id="{B40D3FC1-FB81-4517-B432-1B0B50C14F23}"/>
                </a:ext>
              </a:extLst>
            </p:cNvPr>
            <p:cNvSpPr/>
            <p:nvPr userDrawn="1"/>
          </p:nvSpPr>
          <p:spPr>
            <a:xfrm>
              <a:off x="-3604183" y="4712245"/>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9</a:t>
              </a:r>
            </a:p>
          </p:txBody>
        </p:sp>
        <p:sp>
          <p:nvSpPr>
            <p:cNvPr id="101" name="Rechthoek 100">
              <a:extLst>
                <a:ext uri="{FF2B5EF4-FFF2-40B4-BE49-F238E27FC236}">
                  <a16:creationId xmlns:a16="http://schemas.microsoft.com/office/drawing/2014/main" id="{4D5331B2-A1AD-4A80-A17B-621D458C3C73}"/>
                </a:ext>
              </a:extLst>
            </p:cNvPr>
            <p:cNvSpPr/>
            <p:nvPr userDrawn="1"/>
          </p:nvSpPr>
          <p:spPr>
            <a:xfrm>
              <a:off x="-3319415" y="3634209"/>
              <a:ext cx="2949220" cy="180000"/>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100000"/>
                </a:lnSpc>
                <a:spcBef>
                  <a:spcPts val="450"/>
                </a:spcBef>
                <a:spcAft>
                  <a:spcPts val="450"/>
                </a:spcAft>
                <a:buClr>
                  <a:schemeClr val="accent1"/>
                </a:buClr>
                <a:buSzTx/>
                <a:buFont typeface="Arial" panose="020B0604020202020204" pitchFamily="34" charset="0"/>
                <a:buNone/>
                <a:tabLst/>
                <a:defRPr/>
              </a:pPr>
              <a:r>
                <a:rPr kumimoji="0" lang="nl-NL" sz="1050" b="1" i="0" u="none" strike="noStrike" kern="0" cap="none" spc="0" normalizeH="0" baseline="0" noProof="0" dirty="0">
                  <a:ln>
                    <a:noFill/>
                  </a:ln>
                  <a:solidFill>
                    <a:schemeClr val="tx1"/>
                  </a:solidFill>
                  <a:effectLst/>
                  <a:uLnTx/>
                  <a:uFillTx/>
                  <a:latin typeface="+mn-lt"/>
                  <a:cs typeface="Calibri" panose="020F0502020204030204" pitchFamily="34" charset="0"/>
                </a:rPr>
                <a:t>Kop</a:t>
              </a:r>
            </a:p>
          </p:txBody>
        </p:sp>
        <p:sp>
          <p:nvSpPr>
            <p:cNvPr id="102" name="Rechthoek 101">
              <a:extLst>
                <a:ext uri="{FF2B5EF4-FFF2-40B4-BE49-F238E27FC236}">
                  <a16:creationId xmlns:a16="http://schemas.microsoft.com/office/drawing/2014/main" id="{DA33C558-5F87-4EE1-ADAD-F5161B122FB6}"/>
                </a:ext>
              </a:extLst>
            </p:cNvPr>
            <p:cNvSpPr/>
            <p:nvPr userDrawn="1"/>
          </p:nvSpPr>
          <p:spPr>
            <a:xfrm>
              <a:off x="-3786437" y="5124131"/>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900" b="1" cap="all" baseline="0" noProof="0" dirty="0">
                  <a:solidFill>
                    <a:srgbClr val="211F26"/>
                  </a:solidFill>
                  <a:latin typeface="Calibri" panose="020F0502020204030204" pitchFamily="34" charset="0"/>
                  <a:cs typeface="Calibri" panose="020F0502020204030204" pitchFamily="34" charset="0"/>
                </a:rPr>
                <a:t>MEER WETEN?</a:t>
              </a:r>
              <a:br>
                <a:rPr lang="nl-NL" sz="900" b="1" cap="all" baseline="0" noProof="0" dirty="0">
                  <a:solidFill>
                    <a:srgbClr val="211F26"/>
                  </a:solidFill>
                  <a:latin typeface="Calibri" panose="020F0502020204030204" pitchFamily="34" charset="0"/>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900" b="1" cap="all" baseline="0" noProof="0" dirty="0">
                  <a:solidFill>
                    <a:srgbClr val="211F26"/>
                  </a:solidFill>
                  <a:latin typeface="Calibri" panose="020F0502020204030204" pitchFamily="34" charset="0"/>
                  <a:cs typeface="Calibri" panose="020F0502020204030204" pitchFamily="34" charset="0"/>
                </a:rPr>
                <a:t> 'SLIDEBUILDER’ </a:t>
              </a:r>
              <a:r>
                <a:rPr lang="nl-NL" sz="9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900" kern="1200" cap="none" baseline="0" noProof="0" dirty="0">
                  <a:solidFill>
                    <a:srgbClr val="211F26"/>
                  </a:solidFill>
                  <a:latin typeface="Calibri" panose="020F0502020204030204" pitchFamily="34" charset="0"/>
                  <a:ea typeface="+mn-ea"/>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9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103" name="ICOON_info">
              <a:extLst>
                <a:ext uri="{FF2B5EF4-FFF2-40B4-BE49-F238E27FC236}">
                  <a16:creationId xmlns:a16="http://schemas.microsoft.com/office/drawing/2014/main" id="{7984247C-E3E3-48CB-BC4B-8EDDA18CEFA7}"/>
                </a:ext>
              </a:extLst>
            </p:cNvPr>
            <p:cNvGrpSpPr/>
            <p:nvPr userDrawn="1"/>
          </p:nvGrpSpPr>
          <p:grpSpPr>
            <a:xfrm>
              <a:off x="-376736" y="5063968"/>
              <a:ext cx="283685" cy="283685"/>
              <a:chOff x="-510741" y="5913713"/>
              <a:chExt cx="267555" cy="267555"/>
            </a:xfrm>
          </p:grpSpPr>
          <p:sp>
            <p:nvSpPr>
              <p:cNvPr id="151" name="Ovaal 150">
                <a:extLst>
                  <a:ext uri="{FF2B5EF4-FFF2-40B4-BE49-F238E27FC236}">
                    <a16:creationId xmlns:a16="http://schemas.microsoft.com/office/drawing/2014/main" id="{D4A5879D-C0C7-4DE0-BA31-AFBCA7E069FD}"/>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450"/>
                  </a:spcBef>
                  <a:spcAft>
                    <a:spcPts val="450"/>
                  </a:spcAft>
                </a:pPr>
                <a:endParaRPr lang="nl-NL" sz="1200" cap="all" baseline="0" noProof="0" dirty="0">
                  <a:latin typeface="Calibri" panose="020F0502020204030204" pitchFamily="34" charset="0"/>
                  <a:cs typeface="Calibri" panose="020F0502020204030204" pitchFamily="34" charset="0"/>
                </a:endParaRPr>
              </a:p>
            </p:txBody>
          </p:sp>
          <p:sp>
            <p:nvSpPr>
              <p:cNvPr id="152" name="Graphic 163" descr="Informatie">
                <a:extLst>
                  <a:ext uri="{FF2B5EF4-FFF2-40B4-BE49-F238E27FC236}">
                    <a16:creationId xmlns:a16="http://schemas.microsoft.com/office/drawing/2014/main" id="{DBB063A6-28C0-4B0D-8891-11E264382F92}"/>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lstStyle/>
              <a:p>
                <a:endParaRPr lang="nl-NL" sz="1500" noProof="0" dirty="0">
                  <a:solidFill>
                    <a:srgbClr val="211F26"/>
                  </a:solidFill>
                  <a:latin typeface="Calibri" panose="020F0502020204030204" pitchFamily="34" charset="0"/>
                  <a:cs typeface="Calibri" panose="020F0502020204030204" pitchFamily="34" charset="0"/>
                </a:endParaRPr>
              </a:p>
            </p:txBody>
          </p:sp>
        </p:grpSp>
        <p:grpSp>
          <p:nvGrpSpPr>
            <p:cNvPr id="104" name="VOORBEELD">
              <a:extLst>
                <a:ext uri="{FF2B5EF4-FFF2-40B4-BE49-F238E27FC236}">
                  <a16:creationId xmlns:a16="http://schemas.microsoft.com/office/drawing/2014/main" id="{0A3C34E1-CFA4-41D4-809F-743EB26953C6}"/>
                </a:ext>
              </a:extLst>
            </p:cNvPr>
            <p:cNvGrpSpPr/>
            <p:nvPr userDrawn="1"/>
          </p:nvGrpSpPr>
          <p:grpSpPr>
            <a:xfrm>
              <a:off x="-3605171" y="458674"/>
              <a:ext cx="3234311" cy="558875"/>
              <a:chOff x="-3605171" y="458674"/>
              <a:chExt cx="3234311" cy="558875"/>
            </a:xfrm>
          </p:grpSpPr>
          <p:sp>
            <p:nvSpPr>
              <p:cNvPr id="111" name="Rechthoek 110">
                <a:extLst>
                  <a:ext uri="{FF2B5EF4-FFF2-40B4-BE49-F238E27FC236}">
                    <a16:creationId xmlns:a16="http://schemas.microsoft.com/office/drawing/2014/main" id="{7A3EAB50-FF21-444B-9671-CA0727320005}"/>
                  </a:ext>
                </a:extLst>
              </p:cNvPr>
              <p:cNvSpPr/>
              <p:nvPr userDrawn="1"/>
            </p:nvSpPr>
            <p:spPr>
              <a:xfrm>
                <a:off x="-3604183" y="458674"/>
                <a:ext cx="393459" cy="184058"/>
              </a:xfrm>
              <a:prstGeom prst="rect">
                <a:avLst/>
              </a:prstGeom>
              <a:solidFill>
                <a:srgbClr val="F8F8F8"/>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18000" rIns="0" bIns="0" numCol="1" spcCol="0" rtlCol="0" fromWordArt="0" anchor="t" anchorCtr="0" forceAA="0" compatLnSpc="1">
                <a:prstTxWarp prst="textNoShape">
                  <a:avLst/>
                </a:prstTxWarp>
                <a:noAutofit/>
              </a:bodyPr>
              <a:lstStyle/>
              <a:p>
                <a:pPr algn="ctr"/>
                <a:r>
                  <a:rPr lang="nl-NL" sz="675" b="1" noProof="0" dirty="0">
                    <a:solidFill>
                      <a:srgbClr val="211F26"/>
                    </a:solidFill>
                    <a:latin typeface="Calibri" panose="020F0502020204030204" pitchFamily="34" charset="0"/>
                    <a:cs typeface="Calibri" panose="020F0502020204030204" pitchFamily="34" charset="0"/>
                  </a:rPr>
                  <a:t>Start</a:t>
                </a:r>
              </a:p>
            </p:txBody>
          </p:sp>
          <p:sp>
            <p:nvSpPr>
              <p:cNvPr id="112" name="Rechthoek 111">
                <a:extLst>
                  <a:ext uri="{FF2B5EF4-FFF2-40B4-BE49-F238E27FC236}">
                    <a16:creationId xmlns:a16="http://schemas.microsoft.com/office/drawing/2014/main" id="{E55962A9-F1A8-41E9-BC13-360A42E18F73}"/>
                  </a:ext>
                </a:extLst>
              </p:cNvPr>
              <p:cNvSpPr/>
              <p:nvPr userDrawn="1"/>
            </p:nvSpPr>
            <p:spPr>
              <a:xfrm>
                <a:off x="-3599184" y="621345"/>
                <a:ext cx="383782" cy="27171"/>
              </a:xfrm>
              <a:prstGeom prst="rect">
                <a:avLst/>
              </a:prstGeom>
              <a:solidFill>
                <a:srgbClr val="B7462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nvGrpSpPr>
              <p:cNvPr id="113" name="Groep 112">
                <a:extLst>
                  <a:ext uri="{FF2B5EF4-FFF2-40B4-BE49-F238E27FC236}">
                    <a16:creationId xmlns:a16="http://schemas.microsoft.com/office/drawing/2014/main" id="{4B013652-CA97-4730-8A4E-819E53A62B52}"/>
                  </a:ext>
                </a:extLst>
              </p:cNvPr>
              <p:cNvGrpSpPr/>
              <p:nvPr userDrawn="1"/>
            </p:nvGrpSpPr>
            <p:grpSpPr>
              <a:xfrm>
                <a:off x="-3386247" y="830871"/>
                <a:ext cx="139423" cy="109566"/>
                <a:chOff x="-2866744" y="827071"/>
                <a:chExt cx="168701" cy="132575"/>
              </a:xfrm>
            </p:grpSpPr>
            <p:grpSp>
              <p:nvGrpSpPr>
                <p:cNvPr id="144" name="Groep 143">
                  <a:extLst>
                    <a:ext uri="{FF2B5EF4-FFF2-40B4-BE49-F238E27FC236}">
                      <a16:creationId xmlns:a16="http://schemas.microsoft.com/office/drawing/2014/main" id="{E49EC4AE-3C45-44BE-B37A-A61DD008729E}"/>
                    </a:ext>
                  </a:extLst>
                </p:cNvPr>
                <p:cNvGrpSpPr/>
                <p:nvPr userDrawn="1"/>
              </p:nvGrpSpPr>
              <p:grpSpPr>
                <a:xfrm>
                  <a:off x="-2866744" y="827071"/>
                  <a:ext cx="168701" cy="132575"/>
                  <a:chOff x="-2866744" y="827071"/>
                  <a:chExt cx="168701" cy="132575"/>
                </a:xfrm>
              </p:grpSpPr>
              <p:cxnSp>
                <p:nvCxnSpPr>
                  <p:cNvPr id="146" name="Rechte verbindingslijn 145">
                    <a:extLst>
                      <a:ext uri="{FF2B5EF4-FFF2-40B4-BE49-F238E27FC236}">
                        <a16:creationId xmlns:a16="http://schemas.microsoft.com/office/drawing/2014/main" id="{71C885FB-CB14-4B44-A463-1D87A70ADC8F}"/>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147" name="Rechte verbindingslijn 146">
                    <a:extLst>
                      <a:ext uri="{FF2B5EF4-FFF2-40B4-BE49-F238E27FC236}">
                        <a16:creationId xmlns:a16="http://schemas.microsoft.com/office/drawing/2014/main" id="{F0353796-5C11-4F36-AC78-A58BEAC37C90}"/>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148" name="Rechte verbindingslijn 147">
                    <a:extLst>
                      <a:ext uri="{FF2B5EF4-FFF2-40B4-BE49-F238E27FC236}">
                        <a16:creationId xmlns:a16="http://schemas.microsoft.com/office/drawing/2014/main" id="{43E4FD67-33A0-4D9B-9F7E-11BAAD9DE0EC}"/>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149" name="Rechte verbindingslijn 148">
                    <a:extLst>
                      <a:ext uri="{FF2B5EF4-FFF2-40B4-BE49-F238E27FC236}">
                        <a16:creationId xmlns:a16="http://schemas.microsoft.com/office/drawing/2014/main" id="{A6A91448-493B-44BB-87D9-E8E9A4FA71E8}"/>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150" name="Rechte verbindingslijn 149">
                    <a:extLst>
                      <a:ext uri="{FF2B5EF4-FFF2-40B4-BE49-F238E27FC236}">
                        <a16:creationId xmlns:a16="http://schemas.microsoft.com/office/drawing/2014/main" id="{81958A12-F1A8-44CA-803B-69B6E2E9EF0C}"/>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145" name="Pijl: rechts 144">
                  <a:extLst>
                    <a:ext uri="{FF2B5EF4-FFF2-40B4-BE49-F238E27FC236}">
                      <a16:creationId xmlns:a16="http://schemas.microsoft.com/office/drawing/2014/main" id="{16B69E86-DCE5-40DC-B5BC-0D9533094AEC}"/>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nvGrpSpPr>
              <p:cNvPr id="114" name="Groep 113">
                <a:extLst>
                  <a:ext uri="{FF2B5EF4-FFF2-40B4-BE49-F238E27FC236}">
                    <a16:creationId xmlns:a16="http://schemas.microsoft.com/office/drawing/2014/main" id="{569E2761-F813-4B6B-B5E4-D8F6D163699C}"/>
                  </a:ext>
                </a:extLst>
              </p:cNvPr>
              <p:cNvGrpSpPr/>
              <p:nvPr userDrawn="1"/>
            </p:nvGrpSpPr>
            <p:grpSpPr>
              <a:xfrm>
                <a:off x="-3605171" y="830871"/>
                <a:ext cx="139423" cy="109566"/>
                <a:chOff x="-2866744" y="518074"/>
                <a:chExt cx="168701" cy="132575"/>
              </a:xfrm>
            </p:grpSpPr>
            <p:grpSp>
              <p:nvGrpSpPr>
                <p:cNvPr id="137" name="Groep 136">
                  <a:extLst>
                    <a:ext uri="{FF2B5EF4-FFF2-40B4-BE49-F238E27FC236}">
                      <a16:creationId xmlns:a16="http://schemas.microsoft.com/office/drawing/2014/main" id="{D90FFFE9-9A68-47F2-B14C-D9B0AA3A0811}"/>
                    </a:ext>
                  </a:extLst>
                </p:cNvPr>
                <p:cNvGrpSpPr/>
                <p:nvPr userDrawn="1"/>
              </p:nvGrpSpPr>
              <p:grpSpPr>
                <a:xfrm>
                  <a:off x="-2866744" y="518074"/>
                  <a:ext cx="168701" cy="132575"/>
                  <a:chOff x="-2866744" y="518074"/>
                  <a:chExt cx="168701" cy="132575"/>
                </a:xfrm>
              </p:grpSpPr>
              <p:cxnSp>
                <p:nvCxnSpPr>
                  <p:cNvPr id="139" name="Rechte verbindingslijn 138">
                    <a:extLst>
                      <a:ext uri="{FF2B5EF4-FFF2-40B4-BE49-F238E27FC236}">
                        <a16:creationId xmlns:a16="http://schemas.microsoft.com/office/drawing/2014/main" id="{6586F801-1BD6-48DB-8226-C43411D29C21}"/>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140" name="Rechte verbindingslijn 139">
                    <a:extLst>
                      <a:ext uri="{FF2B5EF4-FFF2-40B4-BE49-F238E27FC236}">
                        <a16:creationId xmlns:a16="http://schemas.microsoft.com/office/drawing/2014/main" id="{62D77815-963A-4E6E-AE40-1BC8316454A6}"/>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141" name="Rechte verbindingslijn 140">
                    <a:extLst>
                      <a:ext uri="{FF2B5EF4-FFF2-40B4-BE49-F238E27FC236}">
                        <a16:creationId xmlns:a16="http://schemas.microsoft.com/office/drawing/2014/main" id="{EB090EA0-08ED-489C-BC05-A0B5B6C2B5E9}"/>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142" name="Rechte verbindingslijn 141">
                    <a:extLst>
                      <a:ext uri="{FF2B5EF4-FFF2-40B4-BE49-F238E27FC236}">
                        <a16:creationId xmlns:a16="http://schemas.microsoft.com/office/drawing/2014/main" id="{B6F9435C-92DF-4559-8243-096E98E0110B}"/>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143" name="Rechte verbindingslijn 142">
                    <a:extLst>
                      <a:ext uri="{FF2B5EF4-FFF2-40B4-BE49-F238E27FC236}">
                        <a16:creationId xmlns:a16="http://schemas.microsoft.com/office/drawing/2014/main" id="{E936F4B0-2BCA-4FE0-814A-C24A460BE14B}"/>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138" name="Pijl: rechts 137">
                  <a:extLst>
                    <a:ext uri="{FF2B5EF4-FFF2-40B4-BE49-F238E27FC236}">
                      <a16:creationId xmlns:a16="http://schemas.microsoft.com/office/drawing/2014/main" id="{CB716D36-A5AD-46FE-ACAB-03EA597721CC}"/>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cxnSp>
            <p:nvCxnSpPr>
              <p:cNvPr id="115" name="Rechte verbindingslijn 114">
                <a:extLst>
                  <a:ext uri="{FF2B5EF4-FFF2-40B4-BE49-F238E27FC236}">
                    <a16:creationId xmlns:a16="http://schemas.microsoft.com/office/drawing/2014/main" id="{3B2CA2E4-F81B-4CD9-94B7-A276CD656D02}"/>
                  </a:ext>
                </a:extLst>
              </p:cNvPr>
              <p:cNvCxnSpPr>
                <a:cxnSpLocks/>
              </p:cNvCxnSpPr>
              <p:nvPr userDrawn="1"/>
            </p:nvCxnSpPr>
            <p:spPr>
              <a:xfrm flipV="1">
                <a:off x="-3459956" y="588169"/>
                <a:ext cx="547687" cy="219076"/>
              </a:xfrm>
              <a:prstGeom prst="line">
                <a:avLst/>
              </a:prstGeom>
              <a:noFill/>
              <a:ln w="19050" cap="rnd" cmpd="sng" algn="ctr">
                <a:solidFill>
                  <a:schemeClr val="accent1"/>
                </a:solidFill>
                <a:prstDash val="solid"/>
                <a:headEnd type="oval"/>
              </a:ln>
              <a:effectLst/>
            </p:spPr>
          </p:cxnSp>
          <p:cxnSp>
            <p:nvCxnSpPr>
              <p:cNvPr id="116" name="Rechte verbindingslijn 115">
                <a:extLst>
                  <a:ext uri="{FF2B5EF4-FFF2-40B4-BE49-F238E27FC236}">
                    <a16:creationId xmlns:a16="http://schemas.microsoft.com/office/drawing/2014/main" id="{FB9A8526-58B5-4B10-9AF8-4DEE73853CA3}"/>
                  </a:ext>
                </a:extLst>
              </p:cNvPr>
              <p:cNvCxnSpPr>
                <a:cxnSpLocks/>
              </p:cNvCxnSpPr>
              <p:nvPr userDrawn="1"/>
            </p:nvCxnSpPr>
            <p:spPr>
              <a:xfrm>
                <a:off x="-3224213" y="828675"/>
                <a:ext cx="319088" cy="0"/>
              </a:xfrm>
              <a:prstGeom prst="line">
                <a:avLst/>
              </a:prstGeom>
              <a:noFill/>
              <a:ln w="19050" cap="rnd" cmpd="sng" algn="ctr">
                <a:solidFill>
                  <a:schemeClr val="accent1"/>
                </a:solidFill>
                <a:prstDash val="solid"/>
                <a:headEnd type="oval"/>
              </a:ln>
              <a:effectLst/>
            </p:spPr>
          </p:cxnSp>
          <p:sp>
            <p:nvSpPr>
              <p:cNvPr id="117" name="Rechthoek 116">
                <a:extLst>
                  <a:ext uri="{FF2B5EF4-FFF2-40B4-BE49-F238E27FC236}">
                    <a16:creationId xmlns:a16="http://schemas.microsoft.com/office/drawing/2014/main" id="{44E733AA-9F3E-4FE7-B1C6-3795CFB551CC}"/>
                  </a:ext>
                </a:extLst>
              </p:cNvPr>
              <p:cNvSpPr/>
              <p:nvPr userDrawn="1"/>
            </p:nvSpPr>
            <p:spPr>
              <a:xfrm>
                <a:off x="-2559903" y="512179"/>
                <a:ext cx="2189042" cy="151083"/>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Tekstniveau omhoog</a:t>
                </a:r>
              </a:p>
            </p:txBody>
          </p:sp>
          <p:sp>
            <p:nvSpPr>
              <p:cNvPr id="118" name="Rechthoek 117">
                <a:extLst>
                  <a:ext uri="{FF2B5EF4-FFF2-40B4-BE49-F238E27FC236}">
                    <a16:creationId xmlns:a16="http://schemas.microsoft.com/office/drawing/2014/main" id="{3B771A4D-8A3D-4DE9-B299-17F5FEEC3596}"/>
                  </a:ext>
                </a:extLst>
              </p:cNvPr>
              <p:cNvSpPr/>
              <p:nvPr userDrawn="1"/>
            </p:nvSpPr>
            <p:spPr>
              <a:xfrm>
                <a:off x="-2559903" y="819562"/>
                <a:ext cx="2189043" cy="142202"/>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Tekstniveau omlaag</a:t>
                </a:r>
              </a:p>
            </p:txBody>
          </p:sp>
          <p:grpSp>
            <p:nvGrpSpPr>
              <p:cNvPr id="119" name="Groep 118">
                <a:extLst>
                  <a:ext uri="{FF2B5EF4-FFF2-40B4-BE49-F238E27FC236}">
                    <a16:creationId xmlns:a16="http://schemas.microsoft.com/office/drawing/2014/main" id="{F04B8B8D-DCA7-4E96-ABCC-AC528467C009}"/>
                  </a:ext>
                </a:extLst>
              </p:cNvPr>
              <p:cNvGrpSpPr/>
              <p:nvPr userDrawn="1"/>
            </p:nvGrpSpPr>
            <p:grpSpPr>
              <a:xfrm>
                <a:off x="-2916763" y="769168"/>
                <a:ext cx="268738" cy="248381"/>
                <a:chOff x="-2916763" y="769168"/>
                <a:chExt cx="268738" cy="248381"/>
              </a:xfrm>
            </p:grpSpPr>
            <p:sp>
              <p:nvSpPr>
                <p:cNvPr id="129" name="Rechthoek 128">
                  <a:extLst>
                    <a:ext uri="{FF2B5EF4-FFF2-40B4-BE49-F238E27FC236}">
                      <a16:creationId xmlns:a16="http://schemas.microsoft.com/office/drawing/2014/main" id="{EA30453F-E719-41B5-BF97-ABBB8DD64BEF}"/>
                    </a:ext>
                  </a:extLst>
                </p:cNvPr>
                <p:cNvSpPr/>
                <p:nvPr userDrawn="1"/>
              </p:nvSpPr>
              <p:spPr>
                <a:xfrm>
                  <a:off x="-2916763" y="769168"/>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dirty="0">
                    <a:solidFill>
                      <a:srgbClr val="211F26"/>
                    </a:solidFill>
                    <a:latin typeface="Calibri" panose="020F0502020204030204" pitchFamily="34" charset="0"/>
                    <a:cs typeface="Calibri" panose="020F0502020204030204" pitchFamily="34" charset="0"/>
                  </a:endParaRPr>
                </a:p>
              </p:txBody>
            </p:sp>
            <p:grpSp>
              <p:nvGrpSpPr>
                <p:cNvPr id="130" name="Groep 129">
                  <a:extLst>
                    <a:ext uri="{FF2B5EF4-FFF2-40B4-BE49-F238E27FC236}">
                      <a16:creationId xmlns:a16="http://schemas.microsoft.com/office/drawing/2014/main" id="{3E605C66-C9EB-4918-AA2E-7D8AB94B2C1C}"/>
                    </a:ext>
                  </a:extLst>
                </p:cNvPr>
                <p:cNvGrpSpPr/>
                <p:nvPr userDrawn="1"/>
              </p:nvGrpSpPr>
              <p:grpSpPr>
                <a:xfrm>
                  <a:off x="-2866744" y="827071"/>
                  <a:ext cx="168701" cy="132575"/>
                  <a:chOff x="-2866744" y="827071"/>
                  <a:chExt cx="168701" cy="132575"/>
                </a:xfrm>
              </p:grpSpPr>
              <p:cxnSp>
                <p:nvCxnSpPr>
                  <p:cNvPr id="132" name="Rechte verbindingslijn 131">
                    <a:extLst>
                      <a:ext uri="{FF2B5EF4-FFF2-40B4-BE49-F238E27FC236}">
                        <a16:creationId xmlns:a16="http://schemas.microsoft.com/office/drawing/2014/main" id="{CC2583E0-734C-42A9-9F8C-B1C8F88C34CC}"/>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133" name="Rechte verbindingslijn 132">
                    <a:extLst>
                      <a:ext uri="{FF2B5EF4-FFF2-40B4-BE49-F238E27FC236}">
                        <a16:creationId xmlns:a16="http://schemas.microsoft.com/office/drawing/2014/main" id="{14B8C9A6-3499-49F6-AFAF-4C9493583B35}"/>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134" name="Rechte verbindingslijn 133">
                    <a:extLst>
                      <a:ext uri="{FF2B5EF4-FFF2-40B4-BE49-F238E27FC236}">
                        <a16:creationId xmlns:a16="http://schemas.microsoft.com/office/drawing/2014/main" id="{47F061A8-8A38-4E2C-8E3F-ED450EC60907}"/>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135" name="Rechte verbindingslijn 134">
                    <a:extLst>
                      <a:ext uri="{FF2B5EF4-FFF2-40B4-BE49-F238E27FC236}">
                        <a16:creationId xmlns:a16="http://schemas.microsoft.com/office/drawing/2014/main" id="{43594370-801D-4F2A-AC8E-9C4D33AE4EEA}"/>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136" name="Rechte verbindingslijn 135">
                    <a:extLst>
                      <a:ext uri="{FF2B5EF4-FFF2-40B4-BE49-F238E27FC236}">
                        <a16:creationId xmlns:a16="http://schemas.microsoft.com/office/drawing/2014/main" id="{21596418-03BE-4D0F-A52F-9CDB88828B29}"/>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131" name="Pijl: rechts 130">
                  <a:extLst>
                    <a:ext uri="{FF2B5EF4-FFF2-40B4-BE49-F238E27FC236}">
                      <a16:creationId xmlns:a16="http://schemas.microsoft.com/office/drawing/2014/main" id="{F6F900C4-0C4C-4917-A22D-59847977C036}"/>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nvGrpSpPr>
              <p:cNvPr id="120" name="Groep 119">
                <a:extLst>
                  <a:ext uri="{FF2B5EF4-FFF2-40B4-BE49-F238E27FC236}">
                    <a16:creationId xmlns:a16="http://schemas.microsoft.com/office/drawing/2014/main" id="{4745D2DD-3CD8-48BA-AF7C-F4E8BE4BEE97}"/>
                  </a:ext>
                </a:extLst>
              </p:cNvPr>
              <p:cNvGrpSpPr/>
              <p:nvPr userDrawn="1"/>
            </p:nvGrpSpPr>
            <p:grpSpPr>
              <a:xfrm>
                <a:off x="-2916763" y="460171"/>
                <a:ext cx="268738" cy="248381"/>
                <a:chOff x="-2916763" y="460171"/>
                <a:chExt cx="268738" cy="248381"/>
              </a:xfrm>
            </p:grpSpPr>
            <p:sp>
              <p:nvSpPr>
                <p:cNvPr id="121" name="Rechthoek 120">
                  <a:extLst>
                    <a:ext uri="{FF2B5EF4-FFF2-40B4-BE49-F238E27FC236}">
                      <a16:creationId xmlns:a16="http://schemas.microsoft.com/office/drawing/2014/main" id="{6FF4A65A-C4CF-4D9E-A0E3-1A434C942ED1}"/>
                    </a:ext>
                  </a:extLst>
                </p:cNvPr>
                <p:cNvSpPr/>
                <p:nvPr userDrawn="1"/>
              </p:nvSpPr>
              <p:spPr>
                <a:xfrm>
                  <a:off x="-2916763" y="460171"/>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dirty="0">
                    <a:solidFill>
                      <a:srgbClr val="211F26"/>
                    </a:solidFill>
                    <a:latin typeface="Calibri" panose="020F0502020204030204" pitchFamily="34" charset="0"/>
                    <a:cs typeface="Calibri" panose="020F0502020204030204" pitchFamily="34" charset="0"/>
                  </a:endParaRPr>
                </a:p>
              </p:txBody>
            </p:sp>
            <p:grpSp>
              <p:nvGrpSpPr>
                <p:cNvPr id="122" name="Groep 121">
                  <a:extLst>
                    <a:ext uri="{FF2B5EF4-FFF2-40B4-BE49-F238E27FC236}">
                      <a16:creationId xmlns:a16="http://schemas.microsoft.com/office/drawing/2014/main" id="{D8C07821-423B-48CF-9158-3D8843B7C8B9}"/>
                    </a:ext>
                  </a:extLst>
                </p:cNvPr>
                <p:cNvGrpSpPr/>
                <p:nvPr userDrawn="1"/>
              </p:nvGrpSpPr>
              <p:grpSpPr>
                <a:xfrm>
                  <a:off x="-2866744" y="518074"/>
                  <a:ext cx="168701" cy="132575"/>
                  <a:chOff x="-2866744" y="518074"/>
                  <a:chExt cx="168701" cy="132575"/>
                </a:xfrm>
              </p:grpSpPr>
              <p:cxnSp>
                <p:nvCxnSpPr>
                  <p:cNvPr id="124" name="Rechte verbindingslijn 123">
                    <a:extLst>
                      <a:ext uri="{FF2B5EF4-FFF2-40B4-BE49-F238E27FC236}">
                        <a16:creationId xmlns:a16="http://schemas.microsoft.com/office/drawing/2014/main" id="{445F03D2-4843-45FE-B137-704BC69F6FC4}"/>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125" name="Rechte verbindingslijn 124">
                    <a:extLst>
                      <a:ext uri="{FF2B5EF4-FFF2-40B4-BE49-F238E27FC236}">
                        <a16:creationId xmlns:a16="http://schemas.microsoft.com/office/drawing/2014/main" id="{6EE0ECCF-A8F4-40D9-9765-54092FC35869}"/>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126" name="Rechte verbindingslijn 125">
                    <a:extLst>
                      <a:ext uri="{FF2B5EF4-FFF2-40B4-BE49-F238E27FC236}">
                        <a16:creationId xmlns:a16="http://schemas.microsoft.com/office/drawing/2014/main" id="{1DD7AAA6-33C8-42B2-B4D5-C8C0A87BD437}"/>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127" name="Rechte verbindingslijn 126">
                    <a:extLst>
                      <a:ext uri="{FF2B5EF4-FFF2-40B4-BE49-F238E27FC236}">
                        <a16:creationId xmlns:a16="http://schemas.microsoft.com/office/drawing/2014/main" id="{1C463A8D-FCB6-4357-A718-49F831B39E46}"/>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128" name="Rechte verbindingslijn 127">
                    <a:extLst>
                      <a:ext uri="{FF2B5EF4-FFF2-40B4-BE49-F238E27FC236}">
                        <a16:creationId xmlns:a16="http://schemas.microsoft.com/office/drawing/2014/main" id="{E8AF8BAF-DE53-4259-B86E-E4FB5728B33D}"/>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123" name="Pijl: rechts 122">
                  <a:extLst>
                    <a:ext uri="{FF2B5EF4-FFF2-40B4-BE49-F238E27FC236}">
                      <a16:creationId xmlns:a16="http://schemas.microsoft.com/office/drawing/2014/main" id="{891F1C3E-01AB-4580-9AB4-73A651BD868E}"/>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grpSp>
          <p:nvGrpSpPr>
            <p:cNvPr id="105" name="Groep 104">
              <a:extLst>
                <a:ext uri="{FF2B5EF4-FFF2-40B4-BE49-F238E27FC236}">
                  <a16:creationId xmlns:a16="http://schemas.microsoft.com/office/drawing/2014/main" id="{1F57F321-1442-44E9-A8F8-EB88B16656D0}"/>
                </a:ext>
              </a:extLst>
            </p:cNvPr>
            <p:cNvGrpSpPr/>
            <p:nvPr userDrawn="1"/>
          </p:nvGrpSpPr>
          <p:grpSpPr>
            <a:xfrm>
              <a:off x="-938434" y="5326819"/>
              <a:ext cx="627798" cy="576693"/>
              <a:chOff x="-1753862" y="6112775"/>
              <a:chExt cx="759635" cy="697798"/>
            </a:xfrm>
          </p:grpSpPr>
          <p:grpSp>
            <p:nvGrpSpPr>
              <p:cNvPr id="106" name="Inspireren">
                <a:extLst>
                  <a:ext uri="{FF2B5EF4-FFF2-40B4-BE49-F238E27FC236}">
                    <a16:creationId xmlns:a16="http://schemas.microsoft.com/office/drawing/2014/main" id="{5E07524D-53F4-42C2-95C4-EA18DE393AC1}"/>
                  </a:ext>
                </a:extLst>
              </p:cNvPr>
              <p:cNvGrpSpPr>
                <a:grpSpLocks noChangeAspect="1"/>
              </p:cNvGrpSpPr>
              <p:nvPr userDrawn="1"/>
            </p:nvGrpSpPr>
            <p:grpSpPr bwMode="auto">
              <a:xfrm>
                <a:off x="-1484858" y="6112775"/>
                <a:ext cx="205431" cy="293286"/>
                <a:chOff x="4768" y="2783"/>
                <a:chExt cx="788" cy="1125"/>
              </a:xfrm>
              <a:gradFill>
                <a:gsLst>
                  <a:gs pos="0">
                    <a:srgbClr val="9D9FA1"/>
                  </a:gs>
                  <a:gs pos="70000">
                    <a:srgbClr val="211F26"/>
                  </a:gs>
                </a:gsLst>
                <a:lin ang="2700000" scaled="0"/>
              </a:gradFill>
            </p:grpSpPr>
            <p:sp>
              <p:nvSpPr>
                <p:cNvPr id="108" name="Freeform 12">
                  <a:extLst>
                    <a:ext uri="{FF2B5EF4-FFF2-40B4-BE49-F238E27FC236}">
                      <a16:creationId xmlns:a16="http://schemas.microsoft.com/office/drawing/2014/main" id="{56CEF452-8D66-4E89-9C29-1BDBF2DA4BFC}"/>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109" name="Freeform 13">
                  <a:extLst>
                    <a:ext uri="{FF2B5EF4-FFF2-40B4-BE49-F238E27FC236}">
                      <a16:creationId xmlns:a16="http://schemas.microsoft.com/office/drawing/2014/main" id="{3BF94663-B948-4147-97C5-89551A12FFAC}"/>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110" name="Freeform 14">
                  <a:extLst>
                    <a:ext uri="{FF2B5EF4-FFF2-40B4-BE49-F238E27FC236}">
                      <a16:creationId xmlns:a16="http://schemas.microsoft.com/office/drawing/2014/main" id="{B6C42E4B-D2DA-469B-8AE2-311B8E9A8FA5}"/>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grpSp>
          <p:sp>
            <p:nvSpPr>
              <p:cNvPr id="107" name="Tekstvak 106">
                <a:extLst>
                  <a:ext uri="{FF2B5EF4-FFF2-40B4-BE49-F238E27FC236}">
                    <a16:creationId xmlns:a16="http://schemas.microsoft.com/office/drawing/2014/main" id="{A5E58528-A958-4931-91EB-E4CB79242AF5}"/>
                  </a:ext>
                </a:extLst>
              </p:cNvPr>
              <p:cNvSpPr txBox="1"/>
              <p:nvPr userDrawn="1"/>
            </p:nvSpPr>
            <p:spPr>
              <a:xfrm>
                <a:off x="-1753862" y="6420664"/>
                <a:ext cx="759635" cy="389909"/>
              </a:xfrm>
              <a:prstGeom prst="rect">
                <a:avLst/>
              </a:prstGeom>
              <a:noFill/>
            </p:spPr>
            <p:txBody>
              <a:bodyPr wrap="square" lIns="0" tIns="0" rIns="0" bIns="0" rtlCol="0" anchor="ctr">
                <a:noAutofit/>
              </a:bodyPr>
              <a:lstStyle/>
              <a:p>
                <a:pPr marL="0" marR="0" lvl="0" indent="0" algn="ctr" defTabSz="685800" rtl="0"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sp>
        <p:nvSpPr>
          <p:cNvPr id="12" name="- INFO">
            <a:extLst>
              <a:ext uri="{FF2B5EF4-FFF2-40B4-BE49-F238E27FC236}">
                <a16:creationId xmlns:a16="http://schemas.microsoft.com/office/drawing/2014/main" id="{618D8543-DAE1-4890-8399-868CB9C8A47A}"/>
              </a:ext>
            </a:extLst>
          </p:cNvPr>
          <p:cNvSpPr txBox="1"/>
          <p:nvPr userDrawn="1"/>
        </p:nvSpPr>
        <p:spPr>
          <a:xfrm>
            <a:off x="0" y="-272667"/>
            <a:ext cx="9134475" cy="148842"/>
          </a:xfrm>
          <a:prstGeom prst="rect">
            <a:avLst/>
          </a:prstGeom>
          <a:noFill/>
        </p:spPr>
        <p:txBody>
          <a:bodyPr wrap="square" lIns="0" tIns="0" rIns="0" bIns="0" rtlCol="0" anchor="ctr" anchorCtr="0">
            <a:noAutofit/>
          </a:bodyPr>
          <a:lstStyle/>
          <a:p>
            <a:pPr algn="l"/>
            <a:r>
              <a:rPr lang="nl-NL" sz="1050" b="1" cap="all" spc="0" baseline="0">
                <a:solidFill>
                  <a:sysClr val="windowText" lastClr="000000"/>
                </a:solidFill>
                <a:latin typeface="+mn-lt"/>
                <a:cs typeface="Calibri" panose="020F0502020204030204" pitchFamily="34" charset="0"/>
              </a:rPr>
              <a:t>Tekst + beeld m</a:t>
            </a:r>
            <a:endParaRPr lang="nl-NL" sz="1050" b="1" cap="all" spc="0" baseline="0" dirty="0">
              <a:solidFill>
                <a:sysClr val="windowText" lastClr="000000"/>
              </a:solidFill>
              <a:latin typeface="+mn-lt"/>
              <a:cs typeface="Calibri" panose="020F0502020204030204" pitchFamily="34" charset="0"/>
            </a:endParaRPr>
          </a:p>
        </p:txBody>
      </p:sp>
      <p:sp>
        <p:nvSpPr>
          <p:cNvPr id="8" name="titel">
            <a:extLst>
              <a:ext uri="{FF2B5EF4-FFF2-40B4-BE49-F238E27FC236}">
                <a16:creationId xmlns:a16="http://schemas.microsoft.com/office/drawing/2014/main" id="{4FCE8B7B-8D3B-466F-8956-5C1F4F50265C}"/>
              </a:ext>
            </a:extLst>
          </p:cNvPr>
          <p:cNvSpPr>
            <a:spLocks noGrp="1"/>
          </p:cNvSpPr>
          <p:nvPr userDrawn="1">
            <p:ph type="title" hasCustomPrompt="1"/>
          </p:nvPr>
        </p:nvSpPr>
        <p:spPr>
          <a:xfrm>
            <a:off x="401242" y="541926"/>
            <a:ext cx="3763076" cy="531827"/>
          </a:xfrm>
        </p:spPr>
        <p:txBody>
          <a:bodyPr/>
          <a:lstStyle/>
          <a:p>
            <a:r>
              <a:rPr lang="nl-NL"/>
              <a:t>Titel</a:t>
            </a:r>
            <a:br>
              <a:rPr lang="nl-NL"/>
            </a:br>
            <a:r>
              <a:rPr lang="nl-NL"/>
              <a:t>max. 2 regels</a:t>
            </a:r>
            <a:endParaRPr lang="nl-NL" dirty="0"/>
          </a:p>
        </p:txBody>
      </p:sp>
      <p:sp>
        <p:nvSpPr>
          <p:cNvPr id="10" name="tekst">
            <a:extLst>
              <a:ext uri="{FF2B5EF4-FFF2-40B4-BE49-F238E27FC236}">
                <a16:creationId xmlns:a16="http://schemas.microsoft.com/office/drawing/2014/main" id="{1666EADC-9024-4FF6-9D2D-3372EA71A6E1}"/>
              </a:ext>
            </a:extLst>
          </p:cNvPr>
          <p:cNvSpPr>
            <a:spLocks noGrp="1"/>
          </p:cNvSpPr>
          <p:nvPr userDrawn="1">
            <p:ph type="body" sz="quarter" idx="13" hasCustomPrompt="1"/>
          </p:nvPr>
        </p:nvSpPr>
        <p:spPr>
          <a:xfrm>
            <a:off x="410767" y="1472804"/>
            <a:ext cx="4463074" cy="3258740"/>
          </a:xfrm>
        </p:spPr>
        <p:txBody>
          <a:bodyPr/>
          <a:lstStyle/>
          <a:p>
            <a:pPr lvl="0"/>
            <a:r>
              <a:rPr lang="nl-NL" dirty="0"/>
              <a:t>Bullet</a:t>
            </a:r>
          </a:p>
          <a:p>
            <a:pPr lvl="1"/>
            <a:r>
              <a:rPr lang="nl-NL" dirty="0"/>
              <a:t>Sub-</a:t>
            </a:r>
            <a:r>
              <a:rPr lang="nl-NL" dirty="0" err="1"/>
              <a:t>bullet</a:t>
            </a:r>
            <a:endParaRPr lang="nl-NL" dirty="0"/>
          </a:p>
          <a:p>
            <a:pPr lvl="2"/>
            <a:r>
              <a:rPr lang="nl-NL" dirty="0"/>
              <a:t>Platte tekst</a:t>
            </a:r>
          </a:p>
          <a:p>
            <a:pPr lvl="2"/>
            <a:endParaRPr lang="nl-NL" dirty="0"/>
          </a:p>
          <a:p>
            <a:pPr lvl="3"/>
            <a:r>
              <a:rPr lang="nl-NL" dirty="0"/>
              <a:t>Titel / quote</a:t>
            </a:r>
          </a:p>
          <a:p>
            <a:pPr lvl="4"/>
            <a:r>
              <a:rPr lang="nl-NL" dirty="0"/>
              <a:t>Subtitel</a:t>
            </a:r>
          </a:p>
          <a:p>
            <a:pPr lvl="4"/>
            <a:endParaRPr lang="nl-NL" dirty="0"/>
          </a:p>
          <a:p>
            <a:pPr lvl="5"/>
            <a:r>
              <a:rPr lang="nl-NL" dirty="0"/>
              <a:t>Kop</a:t>
            </a:r>
          </a:p>
          <a:p>
            <a:pPr lvl="6"/>
            <a:r>
              <a:rPr lang="nl-NL" dirty="0"/>
              <a:t>Numerieke </a:t>
            </a:r>
            <a:r>
              <a:rPr lang="nl-NL" dirty="0" err="1"/>
              <a:t>bullet</a:t>
            </a:r>
            <a:endParaRPr lang="nl-NL" dirty="0"/>
          </a:p>
          <a:p>
            <a:pPr lvl="7"/>
            <a:r>
              <a:rPr lang="nl-NL" dirty="0"/>
              <a:t>Alfabetische </a:t>
            </a:r>
            <a:r>
              <a:rPr lang="nl-NL" dirty="0" err="1"/>
              <a:t>bullet</a:t>
            </a:r>
            <a:endParaRPr lang="nl-NL" dirty="0"/>
          </a:p>
          <a:p>
            <a:pPr lvl="7"/>
            <a:endParaRPr lang="nl-NL" dirty="0"/>
          </a:p>
          <a:p>
            <a:pPr lvl="8"/>
            <a:r>
              <a:rPr lang="nl-NL" dirty="0"/>
              <a:t>*Bronvermelding</a:t>
            </a:r>
          </a:p>
          <a:p>
            <a:pPr lvl="4"/>
            <a:endParaRPr lang="nl-NL" dirty="0"/>
          </a:p>
        </p:txBody>
      </p:sp>
      <p:sp>
        <p:nvSpPr>
          <p:cNvPr id="11" name="Tijdelijke aanduiding voor afbeelding 10">
            <a:extLst>
              <a:ext uri="{FF2B5EF4-FFF2-40B4-BE49-F238E27FC236}">
                <a16:creationId xmlns:a16="http://schemas.microsoft.com/office/drawing/2014/main" id="{6D76FEA7-21C6-4BC1-A2CA-A192BE27D87A}"/>
              </a:ext>
            </a:extLst>
          </p:cNvPr>
          <p:cNvSpPr>
            <a:spLocks noGrp="1"/>
          </p:cNvSpPr>
          <p:nvPr>
            <p:ph type="pic" sz="quarter" idx="14" hasCustomPrompt="1"/>
          </p:nvPr>
        </p:nvSpPr>
        <p:spPr>
          <a:xfrm>
            <a:off x="4680927" y="0"/>
            <a:ext cx="4463074" cy="5155774"/>
          </a:xfrm>
          <a:custGeom>
            <a:avLst/>
            <a:gdLst>
              <a:gd name="connsiteX0" fmla="*/ 0 w 5950765"/>
              <a:gd name="connsiteY0" fmla="*/ 0 h 6874365"/>
              <a:gd name="connsiteX1" fmla="*/ 3000132 w 5950765"/>
              <a:gd name="connsiteY1" fmla="*/ 0 h 6874365"/>
              <a:gd name="connsiteX2" fmla="*/ 4507198 w 5950765"/>
              <a:gd name="connsiteY2" fmla="*/ 0 h 6874365"/>
              <a:gd name="connsiteX3" fmla="*/ 5950765 w 5950765"/>
              <a:gd name="connsiteY3" fmla="*/ 0 h 6874365"/>
              <a:gd name="connsiteX4" fmla="*/ 5950765 w 5950765"/>
              <a:gd name="connsiteY4" fmla="*/ 6858000 h 6874365"/>
              <a:gd name="connsiteX5" fmla="*/ 4507198 w 5950765"/>
              <a:gd name="connsiteY5" fmla="*/ 6858000 h 6874365"/>
              <a:gd name="connsiteX6" fmla="*/ 4507198 w 5950765"/>
              <a:gd name="connsiteY6" fmla="*/ 6874365 h 6874365"/>
              <a:gd name="connsiteX7" fmla="*/ 2770754 w 5950765"/>
              <a:gd name="connsiteY7" fmla="*/ 6874365 h 6874365"/>
              <a:gd name="connsiteX8" fmla="*/ 2554784 w 5950765"/>
              <a:gd name="connsiteY8" fmla="*/ 6466934 h 6874365"/>
              <a:gd name="connsiteX9" fmla="*/ 62660 w 5950765"/>
              <a:gd name="connsiteY9" fmla="*/ 237369 h 6874365"/>
              <a:gd name="connsiteX0" fmla="*/ 1861 w 5952626"/>
              <a:gd name="connsiteY0" fmla="*/ 0 h 6874365"/>
              <a:gd name="connsiteX1" fmla="*/ 3001993 w 5952626"/>
              <a:gd name="connsiteY1" fmla="*/ 0 h 6874365"/>
              <a:gd name="connsiteX2" fmla="*/ 4509059 w 5952626"/>
              <a:gd name="connsiteY2" fmla="*/ 0 h 6874365"/>
              <a:gd name="connsiteX3" fmla="*/ 5952626 w 5952626"/>
              <a:gd name="connsiteY3" fmla="*/ 0 h 6874365"/>
              <a:gd name="connsiteX4" fmla="*/ 5952626 w 5952626"/>
              <a:gd name="connsiteY4" fmla="*/ 6858000 h 6874365"/>
              <a:gd name="connsiteX5" fmla="*/ 4509059 w 5952626"/>
              <a:gd name="connsiteY5" fmla="*/ 6858000 h 6874365"/>
              <a:gd name="connsiteX6" fmla="*/ 4509059 w 5952626"/>
              <a:gd name="connsiteY6" fmla="*/ 6874365 h 6874365"/>
              <a:gd name="connsiteX7" fmla="*/ 2772615 w 5952626"/>
              <a:gd name="connsiteY7" fmla="*/ 6874365 h 6874365"/>
              <a:gd name="connsiteX8" fmla="*/ 2556645 w 5952626"/>
              <a:gd name="connsiteY8" fmla="*/ 6466934 h 6874365"/>
              <a:gd name="connsiteX9" fmla="*/ 1861 w 5952626"/>
              <a:gd name="connsiteY9" fmla="*/ 0 h 6874365"/>
              <a:gd name="connsiteX0" fmla="*/ 0 w 5950765"/>
              <a:gd name="connsiteY0" fmla="*/ 0 h 6874365"/>
              <a:gd name="connsiteX1" fmla="*/ 3000132 w 5950765"/>
              <a:gd name="connsiteY1" fmla="*/ 0 h 6874365"/>
              <a:gd name="connsiteX2" fmla="*/ 4507198 w 5950765"/>
              <a:gd name="connsiteY2" fmla="*/ 0 h 6874365"/>
              <a:gd name="connsiteX3" fmla="*/ 5950765 w 5950765"/>
              <a:gd name="connsiteY3" fmla="*/ 0 h 6874365"/>
              <a:gd name="connsiteX4" fmla="*/ 5950765 w 5950765"/>
              <a:gd name="connsiteY4" fmla="*/ 6858000 h 6874365"/>
              <a:gd name="connsiteX5" fmla="*/ 4507198 w 5950765"/>
              <a:gd name="connsiteY5" fmla="*/ 6858000 h 6874365"/>
              <a:gd name="connsiteX6" fmla="*/ 4507198 w 5950765"/>
              <a:gd name="connsiteY6" fmla="*/ 6874365 h 6874365"/>
              <a:gd name="connsiteX7" fmla="*/ 2770754 w 5950765"/>
              <a:gd name="connsiteY7" fmla="*/ 6874365 h 6874365"/>
              <a:gd name="connsiteX8" fmla="*/ 0 w 5950765"/>
              <a:gd name="connsiteY8" fmla="*/ 0 h 6874365"/>
              <a:gd name="connsiteX0" fmla="*/ 0 w 5950765"/>
              <a:gd name="connsiteY0" fmla="*/ 0 h 6874365"/>
              <a:gd name="connsiteX1" fmla="*/ 3000132 w 5950765"/>
              <a:gd name="connsiteY1" fmla="*/ 0 h 6874365"/>
              <a:gd name="connsiteX2" fmla="*/ 4507198 w 5950765"/>
              <a:gd name="connsiteY2" fmla="*/ 0 h 6874365"/>
              <a:gd name="connsiteX3" fmla="*/ 5950765 w 5950765"/>
              <a:gd name="connsiteY3" fmla="*/ 0 h 6874365"/>
              <a:gd name="connsiteX4" fmla="*/ 5950765 w 5950765"/>
              <a:gd name="connsiteY4" fmla="*/ 6858000 h 6874365"/>
              <a:gd name="connsiteX5" fmla="*/ 4507198 w 5950765"/>
              <a:gd name="connsiteY5" fmla="*/ 6858000 h 6874365"/>
              <a:gd name="connsiteX6" fmla="*/ 4507198 w 5950765"/>
              <a:gd name="connsiteY6" fmla="*/ 6874365 h 6874365"/>
              <a:gd name="connsiteX7" fmla="*/ 2770754 w 5950765"/>
              <a:gd name="connsiteY7" fmla="*/ 6874365 h 6874365"/>
              <a:gd name="connsiteX8" fmla="*/ 0 w 5950765"/>
              <a:gd name="connsiteY8" fmla="*/ 0 h 6874365"/>
              <a:gd name="connsiteX0" fmla="*/ 0 w 5950765"/>
              <a:gd name="connsiteY0" fmla="*/ 0 h 6874365"/>
              <a:gd name="connsiteX1" fmla="*/ 3000132 w 5950765"/>
              <a:gd name="connsiteY1" fmla="*/ 0 h 6874365"/>
              <a:gd name="connsiteX2" fmla="*/ 4507198 w 5950765"/>
              <a:gd name="connsiteY2" fmla="*/ 0 h 6874365"/>
              <a:gd name="connsiteX3" fmla="*/ 5950765 w 5950765"/>
              <a:gd name="connsiteY3" fmla="*/ 0 h 6874365"/>
              <a:gd name="connsiteX4" fmla="*/ 5950765 w 5950765"/>
              <a:gd name="connsiteY4" fmla="*/ 6858000 h 6874365"/>
              <a:gd name="connsiteX5" fmla="*/ 4507198 w 5950765"/>
              <a:gd name="connsiteY5" fmla="*/ 6858000 h 6874365"/>
              <a:gd name="connsiteX6" fmla="*/ 4507198 w 5950765"/>
              <a:gd name="connsiteY6" fmla="*/ 6874365 h 6874365"/>
              <a:gd name="connsiteX7" fmla="*/ 2770754 w 5950765"/>
              <a:gd name="connsiteY7" fmla="*/ 6874365 h 6874365"/>
              <a:gd name="connsiteX8" fmla="*/ 0 w 5950765"/>
              <a:gd name="connsiteY8" fmla="*/ 0 h 6874365"/>
              <a:gd name="connsiteX0" fmla="*/ 0 w 5950765"/>
              <a:gd name="connsiteY0" fmla="*/ 0 h 6874365"/>
              <a:gd name="connsiteX1" fmla="*/ 3000132 w 5950765"/>
              <a:gd name="connsiteY1" fmla="*/ 0 h 6874365"/>
              <a:gd name="connsiteX2" fmla="*/ 4507198 w 5950765"/>
              <a:gd name="connsiteY2" fmla="*/ 0 h 6874365"/>
              <a:gd name="connsiteX3" fmla="*/ 5950765 w 5950765"/>
              <a:gd name="connsiteY3" fmla="*/ 0 h 6874365"/>
              <a:gd name="connsiteX4" fmla="*/ 5950765 w 5950765"/>
              <a:gd name="connsiteY4" fmla="*/ 6858000 h 6874365"/>
              <a:gd name="connsiteX5" fmla="*/ 4507198 w 5950765"/>
              <a:gd name="connsiteY5" fmla="*/ 6858000 h 6874365"/>
              <a:gd name="connsiteX6" fmla="*/ 4507198 w 5950765"/>
              <a:gd name="connsiteY6" fmla="*/ 6874365 h 6874365"/>
              <a:gd name="connsiteX7" fmla="*/ 2770754 w 5950765"/>
              <a:gd name="connsiteY7" fmla="*/ 6874365 h 6874365"/>
              <a:gd name="connsiteX8" fmla="*/ 0 w 5950765"/>
              <a:gd name="connsiteY8" fmla="*/ 0 h 68743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950765" h="6874365">
                <a:moveTo>
                  <a:pt x="0" y="0"/>
                </a:moveTo>
                <a:lnTo>
                  <a:pt x="3000132" y="0"/>
                </a:lnTo>
                <a:lnTo>
                  <a:pt x="4507198" y="0"/>
                </a:lnTo>
                <a:lnTo>
                  <a:pt x="5950765" y="0"/>
                </a:lnTo>
                <a:lnTo>
                  <a:pt x="5950765" y="6858000"/>
                </a:lnTo>
                <a:lnTo>
                  <a:pt x="4507198" y="6858000"/>
                </a:lnTo>
                <a:lnTo>
                  <a:pt x="4507198" y="6874365"/>
                </a:lnTo>
                <a:lnTo>
                  <a:pt x="2770754" y="6874365"/>
                </a:lnTo>
                <a:cubicBezTo>
                  <a:pt x="1389969" y="5788255"/>
                  <a:pt x="71531" y="4806055"/>
                  <a:pt x="0" y="0"/>
                </a:cubicBezTo>
                <a:close/>
              </a:path>
            </a:pathLst>
          </a:custGeom>
          <a:solidFill>
            <a:schemeClr val="bg1">
              <a:lumMod val="75000"/>
            </a:schemeClr>
          </a:solidFill>
        </p:spPr>
        <p:txBody>
          <a:bodyPr wrap="square" bIns="1260000" anchor="ctr" anchorCtr="0">
            <a:noAutofit/>
          </a:bodyPr>
          <a:lstStyle>
            <a:lvl1pPr marL="0" indent="0" algn="ctr">
              <a:lnSpc>
                <a:spcPct val="100000"/>
              </a:lnSpc>
              <a:spcBef>
                <a:spcPts val="0"/>
              </a:spcBef>
              <a:buNone/>
              <a:defRPr sz="1050">
                <a:solidFill>
                  <a:schemeClr val="bg1">
                    <a:lumMod val="95000"/>
                  </a:schemeClr>
                </a:solidFill>
              </a:defRPr>
            </a:lvl1pPr>
          </a:lstStyle>
          <a:p>
            <a:r>
              <a:rPr lang="nl-NL" dirty="0"/>
              <a:t>Selecteer dit kader, ga naar de tab ‘Slidebuilder’, </a:t>
            </a:r>
            <a:br>
              <a:rPr lang="nl-NL" dirty="0"/>
            </a:br>
            <a:r>
              <a:rPr lang="nl-NL" dirty="0"/>
              <a:t>klik op ‘Afbeeldingen’, selecteer de gewenste afbeelding </a:t>
            </a:r>
            <a:br>
              <a:rPr lang="nl-NL" dirty="0"/>
            </a:br>
            <a:r>
              <a:rPr lang="nl-NL" dirty="0"/>
              <a:t>en klik op ‘Invoegen’.</a:t>
            </a:r>
          </a:p>
        </p:txBody>
      </p:sp>
      <p:sp>
        <p:nvSpPr>
          <p:cNvPr id="5" name="voettekst">
            <a:extLst>
              <a:ext uri="{FF2B5EF4-FFF2-40B4-BE49-F238E27FC236}">
                <a16:creationId xmlns:a16="http://schemas.microsoft.com/office/drawing/2014/main" id="{7B9B5AD8-20ED-43D8-A7A9-54D9AEF0A965}"/>
              </a:ext>
            </a:extLst>
          </p:cNvPr>
          <p:cNvSpPr>
            <a:spLocks noGrp="1"/>
          </p:cNvSpPr>
          <p:nvPr userDrawn="1">
            <p:ph type="ftr" sz="quarter" idx="11"/>
          </p:nvPr>
        </p:nvSpPr>
        <p:spPr/>
        <p:txBody>
          <a:bodyPr/>
          <a:lstStyle/>
          <a:p>
            <a:r>
              <a:rPr lang="nl-NL"/>
              <a:t>Erasmus University Rotterdam </a:t>
            </a:r>
            <a:endParaRPr lang="nl-NL" dirty="0"/>
          </a:p>
        </p:txBody>
      </p:sp>
      <p:sp>
        <p:nvSpPr>
          <p:cNvPr id="4" name="datum">
            <a:extLst>
              <a:ext uri="{FF2B5EF4-FFF2-40B4-BE49-F238E27FC236}">
                <a16:creationId xmlns:a16="http://schemas.microsoft.com/office/drawing/2014/main" id="{8E420A72-FB1A-45BF-AC4A-C2A67FDAE6C8}"/>
              </a:ext>
            </a:extLst>
          </p:cNvPr>
          <p:cNvSpPr>
            <a:spLocks noGrp="1"/>
          </p:cNvSpPr>
          <p:nvPr userDrawn="1">
            <p:ph type="dt" sz="half" idx="10"/>
          </p:nvPr>
        </p:nvSpPr>
        <p:spPr/>
        <p:txBody>
          <a:bodyPr/>
          <a:lstStyle>
            <a:lvl1pPr>
              <a:defRPr>
                <a:solidFill>
                  <a:schemeClr val="bg1"/>
                </a:solidFill>
              </a:defRPr>
            </a:lvl1pPr>
          </a:lstStyle>
          <a:p>
            <a:fld id="{DE16A502-F537-4563-8110-E77277F53ABC}" type="datetime1">
              <a:rPr lang="nl-NL" smtClean="0"/>
              <a:t>15-4-2025</a:t>
            </a:fld>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userDrawn="1">
            <p:ph type="sldNum" sz="quarter" idx="12"/>
          </p:nvPr>
        </p:nvSpPr>
        <p:spPr/>
        <p:txBody>
          <a:bodyPr/>
          <a:lstStyle>
            <a:lvl1pPr>
              <a:defRPr>
                <a:solidFill>
                  <a:schemeClr val="bg1"/>
                </a:solidFill>
              </a:defRPr>
            </a:lvl1pPr>
          </a:lstStyle>
          <a:p>
            <a:fld id="{361A1203-CA3D-4D48-AFA0-9D668419C1D5}" type="slidenum">
              <a:rPr lang="nl-NL" smtClean="0"/>
              <a:pPr/>
              <a:t>‹#›</a:t>
            </a:fld>
            <a:endParaRPr lang="nl-NL" dirty="0"/>
          </a:p>
        </p:txBody>
      </p:sp>
    </p:spTree>
    <p:extLst>
      <p:ext uri="{BB962C8B-B14F-4D97-AF65-F5344CB8AC3E}">
        <p14:creationId xmlns:p14="http://schemas.microsoft.com/office/powerpoint/2010/main" val="63227383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Intro">
    <p:bg>
      <p:bgPr>
        <a:solidFill>
          <a:schemeClr val="accent2"/>
        </a:solidFill>
        <a:effectLst/>
      </p:bgPr>
    </p:bg>
    <p:spTree>
      <p:nvGrpSpPr>
        <p:cNvPr id="1" name=""/>
        <p:cNvGrpSpPr/>
        <p:nvPr/>
      </p:nvGrpSpPr>
      <p:grpSpPr>
        <a:xfrm>
          <a:off x="0" y="0"/>
          <a:ext cx="0" cy="0"/>
          <a:chOff x="0" y="0"/>
          <a:chExt cx="0" cy="0"/>
        </a:xfrm>
      </p:grpSpPr>
      <p:sp>
        <p:nvSpPr>
          <p:cNvPr id="6" name="Round">
            <a:extLst>
              <a:ext uri="{FF2B5EF4-FFF2-40B4-BE49-F238E27FC236}">
                <a16:creationId xmlns:a16="http://schemas.microsoft.com/office/drawing/2014/main" id="{40952387-04E7-4C47-97CA-FF6D4B9EBECB}"/>
              </a:ext>
            </a:extLst>
          </p:cNvPr>
          <p:cNvSpPr/>
          <p:nvPr userDrawn="1"/>
        </p:nvSpPr>
        <p:spPr>
          <a:xfrm>
            <a:off x="6399880" y="2175448"/>
            <a:ext cx="579624" cy="579624"/>
          </a:xfrm>
          <a:prstGeom prst="ellipse">
            <a:avLst/>
          </a:prstGeom>
          <a:noFill/>
          <a:ln w="444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dirty="0"/>
          </a:p>
        </p:txBody>
      </p:sp>
      <p:sp>
        <p:nvSpPr>
          <p:cNvPr id="7" name="Stripe">
            <a:extLst>
              <a:ext uri="{FF2B5EF4-FFF2-40B4-BE49-F238E27FC236}">
                <a16:creationId xmlns:a16="http://schemas.microsoft.com/office/drawing/2014/main" id="{5538A728-1744-4E27-8223-A937D381ECF6}"/>
              </a:ext>
            </a:extLst>
          </p:cNvPr>
          <p:cNvSpPr/>
          <p:nvPr userDrawn="1"/>
        </p:nvSpPr>
        <p:spPr>
          <a:xfrm rot="2736200">
            <a:off x="6819772" y="2683899"/>
            <a:ext cx="243251" cy="109367"/>
          </a:xfrm>
          <a:prstGeom prst="mathMinus">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dirty="0"/>
          </a:p>
        </p:txBody>
      </p:sp>
      <p:sp>
        <p:nvSpPr>
          <p:cNvPr id="8" name="Rechthoek: afgeronde hoeken 7">
            <a:extLst>
              <a:ext uri="{FF2B5EF4-FFF2-40B4-BE49-F238E27FC236}">
                <a16:creationId xmlns:a16="http://schemas.microsoft.com/office/drawing/2014/main" id="{C399FA42-C99C-44A5-A7CD-7830C98E5CC1}"/>
              </a:ext>
            </a:extLst>
          </p:cNvPr>
          <p:cNvSpPr/>
          <p:nvPr userDrawn="1"/>
        </p:nvSpPr>
        <p:spPr>
          <a:xfrm>
            <a:off x="1518558" y="1892406"/>
            <a:ext cx="5804845" cy="1250844"/>
          </a:xfrm>
          <a:prstGeom prst="roundRect">
            <a:avLst>
              <a:gd name="adj" fmla="val 24936"/>
            </a:avLst>
          </a:prstGeom>
          <a:noFill/>
          <a:ln w="44450">
            <a:solidFill>
              <a:schemeClr val="bg1"/>
            </a:solidFill>
          </a:ln>
          <a:effectLst>
            <a:softEdge rad="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dirty="0"/>
          </a:p>
        </p:txBody>
      </p:sp>
      <p:sp>
        <p:nvSpPr>
          <p:cNvPr id="9" name="Minteken 8">
            <a:extLst>
              <a:ext uri="{FF2B5EF4-FFF2-40B4-BE49-F238E27FC236}">
                <a16:creationId xmlns:a16="http://schemas.microsoft.com/office/drawing/2014/main" id="{8EE94659-CFC9-4A50-B384-DC194BBB01CD}"/>
              </a:ext>
            </a:extLst>
          </p:cNvPr>
          <p:cNvSpPr/>
          <p:nvPr userDrawn="1"/>
        </p:nvSpPr>
        <p:spPr>
          <a:xfrm>
            <a:off x="1926530" y="1244200"/>
            <a:ext cx="34289" cy="2547257"/>
          </a:xfrm>
          <a:prstGeom prst="mathMinus">
            <a:avLst/>
          </a:prstGeom>
          <a:solidFill>
            <a:schemeClr val="bg1">
              <a:alpha val="4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dirty="0"/>
          </a:p>
        </p:txBody>
      </p:sp>
      <p:sp>
        <p:nvSpPr>
          <p:cNvPr id="10" name="Tekstvak 9">
            <a:extLst>
              <a:ext uri="{FF2B5EF4-FFF2-40B4-BE49-F238E27FC236}">
                <a16:creationId xmlns:a16="http://schemas.microsoft.com/office/drawing/2014/main" id="{06CAC7B0-A879-4BE2-A760-50CD68EEFF9E}"/>
              </a:ext>
            </a:extLst>
          </p:cNvPr>
          <p:cNvSpPr txBox="1"/>
          <p:nvPr userDrawn="1"/>
        </p:nvSpPr>
        <p:spPr>
          <a:xfrm>
            <a:off x="1960819" y="2315296"/>
            <a:ext cx="4095163" cy="415498"/>
          </a:xfrm>
          <a:prstGeom prst="rect">
            <a:avLst/>
          </a:prstGeom>
          <a:noFill/>
        </p:spPr>
        <p:txBody>
          <a:bodyPr wrap="square" rtlCol="0">
            <a:spAutoFit/>
          </a:bodyPr>
          <a:lstStyle/>
          <a:p>
            <a:r>
              <a:rPr lang="nl-NL" sz="2100" dirty="0">
                <a:solidFill>
                  <a:schemeClr val="accent2"/>
                </a:solidFill>
              </a:rPr>
              <a:t>Erasmus</a:t>
            </a:r>
            <a:r>
              <a:rPr lang="nl-NL" sz="2100" baseline="0" dirty="0">
                <a:solidFill>
                  <a:schemeClr val="accent2"/>
                </a:solidFill>
              </a:rPr>
              <a:t> University Rotterdam</a:t>
            </a:r>
            <a:endParaRPr lang="nl-NL" sz="2100" dirty="0">
              <a:solidFill>
                <a:schemeClr val="accent2"/>
              </a:solidFill>
            </a:endParaRPr>
          </a:p>
        </p:txBody>
      </p:sp>
      <p:sp>
        <p:nvSpPr>
          <p:cNvPr id="21" name="Ovaal 20">
            <a:extLst>
              <a:ext uri="{FF2B5EF4-FFF2-40B4-BE49-F238E27FC236}">
                <a16:creationId xmlns:a16="http://schemas.microsoft.com/office/drawing/2014/main" id="{89B30E91-CBEB-44CE-A78A-9AC9E72E167E}"/>
              </a:ext>
            </a:extLst>
          </p:cNvPr>
          <p:cNvSpPr/>
          <p:nvPr userDrawn="1"/>
        </p:nvSpPr>
        <p:spPr>
          <a:xfrm>
            <a:off x="6402317" y="2175448"/>
            <a:ext cx="579624" cy="579624"/>
          </a:xfrm>
          <a:prstGeom prst="ellipse">
            <a:avLst/>
          </a:prstGeom>
          <a:solidFill>
            <a:schemeClr val="bg1"/>
          </a:solidFill>
          <a:ln w="444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dirty="0"/>
          </a:p>
        </p:txBody>
      </p:sp>
      <p:pic>
        <p:nvPicPr>
          <p:cNvPr id="22" name="Afbeelding 22" descr="Vinkje">
            <a:extLst>
              <a:ext uri="{FF2B5EF4-FFF2-40B4-BE49-F238E27FC236}">
                <a16:creationId xmlns:a16="http://schemas.microsoft.com/office/drawing/2014/main" id="{38F2B944-2D76-4D87-A685-6556EB90D75F}"/>
              </a:ext>
            </a:extLst>
          </p:cNvPr>
          <p:cNvPicPr>
            <a:picLocks noChangeAspect="1"/>
          </p:cNvPicPr>
          <p:nvPr userDrawn="1"/>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6513574" y="2289142"/>
            <a:ext cx="352235" cy="352235"/>
          </a:xfrm>
          <a:prstGeom prst="rect">
            <a:avLst/>
          </a:prstGeom>
          <a:effectLst/>
        </p:spPr>
      </p:pic>
      <p:sp>
        <p:nvSpPr>
          <p:cNvPr id="24" name="Tekstvak 23">
            <a:extLst>
              <a:ext uri="{FF2B5EF4-FFF2-40B4-BE49-F238E27FC236}">
                <a16:creationId xmlns:a16="http://schemas.microsoft.com/office/drawing/2014/main" id="{4A748CB5-0E6E-4C38-A2FC-FE8303654C9E}"/>
              </a:ext>
            </a:extLst>
          </p:cNvPr>
          <p:cNvSpPr txBox="1"/>
          <p:nvPr userDrawn="1"/>
        </p:nvSpPr>
        <p:spPr>
          <a:xfrm>
            <a:off x="2993516" y="3681398"/>
            <a:ext cx="3248025" cy="300082"/>
          </a:xfrm>
          <a:prstGeom prst="rect">
            <a:avLst/>
          </a:prstGeom>
          <a:noFill/>
        </p:spPr>
        <p:txBody>
          <a:bodyPr wrap="square" rtlCol="0">
            <a:spAutoFit/>
          </a:bodyPr>
          <a:lstStyle/>
          <a:p>
            <a:pPr algn="ctr"/>
            <a:r>
              <a:rPr lang="nl-NL" sz="1350" dirty="0">
                <a:solidFill>
                  <a:schemeClr val="bg1"/>
                </a:solidFill>
              </a:rPr>
              <a:t>Zoeken …</a:t>
            </a:r>
          </a:p>
        </p:txBody>
      </p:sp>
      <p:sp>
        <p:nvSpPr>
          <p:cNvPr id="25" name="Search">
            <a:extLst>
              <a:ext uri="{FF2B5EF4-FFF2-40B4-BE49-F238E27FC236}">
                <a16:creationId xmlns:a16="http://schemas.microsoft.com/office/drawing/2014/main" id="{EA3D8A72-34E3-43CF-AEBF-863C27E9AF54}"/>
              </a:ext>
            </a:extLst>
          </p:cNvPr>
          <p:cNvSpPr txBox="1"/>
          <p:nvPr userDrawn="1"/>
        </p:nvSpPr>
        <p:spPr>
          <a:xfrm>
            <a:off x="2947988" y="3681398"/>
            <a:ext cx="3248025" cy="300082"/>
          </a:xfrm>
          <a:prstGeom prst="rect">
            <a:avLst/>
          </a:prstGeom>
          <a:noFill/>
        </p:spPr>
        <p:txBody>
          <a:bodyPr wrap="square" rtlCol="0">
            <a:spAutoFit/>
          </a:bodyPr>
          <a:lstStyle/>
          <a:p>
            <a:pPr algn="ctr"/>
            <a:r>
              <a:rPr lang="nl-NL" sz="1350" dirty="0">
                <a:solidFill>
                  <a:schemeClr val="bg1"/>
                </a:solidFill>
              </a:rPr>
              <a:t>Gevonden</a:t>
            </a:r>
          </a:p>
        </p:txBody>
      </p:sp>
      <p:sp>
        <p:nvSpPr>
          <p:cNvPr id="37" name="Minteken 36">
            <a:extLst>
              <a:ext uri="{FF2B5EF4-FFF2-40B4-BE49-F238E27FC236}">
                <a16:creationId xmlns:a16="http://schemas.microsoft.com/office/drawing/2014/main" id="{3A08DAC0-6C4A-4865-9402-DA0272862717}"/>
              </a:ext>
            </a:extLst>
          </p:cNvPr>
          <p:cNvSpPr/>
          <p:nvPr userDrawn="1"/>
        </p:nvSpPr>
        <p:spPr>
          <a:xfrm>
            <a:off x="5689718" y="1244200"/>
            <a:ext cx="34289" cy="2547257"/>
          </a:xfrm>
          <a:prstGeom prst="mathMinus">
            <a:avLst/>
          </a:prstGeom>
          <a:solidFill>
            <a:schemeClr val="bg1">
              <a:alpha val="4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dirty="0"/>
          </a:p>
        </p:txBody>
      </p:sp>
      <p:sp>
        <p:nvSpPr>
          <p:cNvPr id="38" name="- INFO">
            <a:extLst>
              <a:ext uri="{FF2B5EF4-FFF2-40B4-BE49-F238E27FC236}">
                <a16:creationId xmlns:a16="http://schemas.microsoft.com/office/drawing/2014/main" id="{C85C330A-5512-4764-9D33-EE6C07C430C3}"/>
              </a:ext>
            </a:extLst>
          </p:cNvPr>
          <p:cNvSpPr txBox="1"/>
          <p:nvPr userDrawn="1"/>
        </p:nvSpPr>
        <p:spPr>
          <a:xfrm>
            <a:off x="0" y="-272667"/>
            <a:ext cx="9134475" cy="148842"/>
          </a:xfrm>
          <a:prstGeom prst="rect">
            <a:avLst/>
          </a:prstGeom>
          <a:noFill/>
        </p:spPr>
        <p:txBody>
          <a:bodyPr wrap="square" lIns="0" tIns="0" rIns="0" bIns="0" rtlCol="0" anchor="ctr" anchorCtr="0">
            <a:noAutofit/>
          </a:bodyPr>
          <a:lstStyle/>
          <a:p>
            <a:pPr algn="l"/>
            <a:r>
              <a:rPr lang="nl-NL" sz="1050" b="1" cap="all" spc="0" baseline="0" dirty="0">
                <a:solidFill>
                  <a:sysClr val="windowText" lastClr="000000"/>
                </a:solidFill>
                <a:latin typeface="+mn-lt"/>
                <a:cs typeface="Calibri" panose="020F0502020204030204" pitchFamily="34" charset="0"/>
              </a:rPr>
              <a:t>intro</a:t>
            </a:r>
          </a:p>
        </p:txBody>
      </p:sp>
      <p:sp>
        <p:nvSpPr>
          <p:cNvPr id="2" name="Titel 1">
            <a:extLst>
              <a:ext uri="{FF2B5EF4-FFF2-40B4-BE49-F238E27FC236}">
                <a16:creationId xmlns:a16="http://schemas.microsoft.com/office/drawing/2014/main" id="{00469069-D37A-411C-9FBB-B604CD8DC0FC}"/>
              </a:ext>
            </a:extLst>
          </p:cNvPr>
          <p:cNvSpPr>
            <a:spLocks noGrp="1"/>
          </p:cNvSpPr>
          <p:nvPr>
            <p:ph type="title" hasCustomPrompt="1"/>
          </p:nvPr>
        </p:nvSpPr>
        <p:spPr>
          <a:xfrm>
            <a:off x="-2381" y="-378852"/>
            <a:ext cx="8335565" cy="265913"/>
          </a:xfrm>
        </p:spPr>
        <p:txBody>
          <a:bodyPr/>
          <a:lstStyle>
            <a:lvl1pPr>
              <a:defRPr sz="1050"/>
            </a:lvl1pPr>
          </a:lstStyle>
          <a:p>
            <a:r>
              <a:rPr lang="nl-NL" dirty="0"/>
              <a:t>INTRO</a:t>
            </a:r>
          </a:p>
        </p:txBody>
      </p:sp>
    </p:spTree>
    <p:extLst>
      <p:ext uri="{BB962C8B-B14F-4D97-AF65-F5344CB8AC3E}">
        <p14:creationId xmlns:p14="http://schemas.microsoft.com/office/powerpoint/2010/main" val="123440966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5" presetClass="emph" presetSubtype="0" fill="hold" grpId="0" nodeType="afterEffect">
                                  <p:stCondLst>
                                    <p:cond delay="0"/>
                                  </p:stCondLst>
                                  <p:childTnLst>
                                    <p:anim calcmode="discrete" valueType="str">
                                      <p:cBhvr>
                                        <p:cTn id="6" dur="1000" fill="hold"/>
                                        <p:tgtEl>
                                          <p:spTgt spid="9"/>
                                        </p:tgtEl>
                                        <p:attrNameLst>
                                          <p:attrName>style.visibility</p:attrName>
                                        </p:attrNameLst>
                                      </p:cBhvr>
                                      <p:tavLst>
                                        <p:tav tm="0">
                                          <p:val>
                                            <p:strVal val="hidden"/>
                                          </p:val>
                                        </p:tav>
                                        <p:tav tm="50000">
                                          <p:val>
                                            <p:strVal val="visible"/>
                                          </p:val>
                                        </p:tav>
                                      </p:tavLst>
                                    </p:anim>
                                  </p:childTnLst>
                                </p:cTn>
                              </p:par>
                              <p:par>
                                <p:cTn id="7" presetID="26" presetClass="emph" presetSubtype="0" fill="hold" grpId="0" nodeType="withEffect">
                                  <p:stCondLst>
                                    <p:cond delay="100"/>
                                  </p:stCondLst>
                                  <p:childTnLst>
                                    <p:animEffect transition="out" filter="fade">
                                      <p:cBhvr>
                                        <p:cTn id="8" dur="500" tmFilter="0, 0; .2, .5; .8, .5; 1, 0"/>
                                        <p:tgtEl>
                                          <p:spTgt spid="8"/>
                                        </p:tgtEl>
                                      </p:cBhvr>
                                    </p:animEffect>
                                    <p:animScale>
                                      <p:cBhvr>
                                        <p:cTn id="9" dur="250" autoRev="1" fill="hold"/>
                                        <p:tgtEl>
                                          <p:spTgt spid="8"/>
                                        </p:tgtEl>
                                      </p:cBhvr>
                                      <p:by x="105000" y="105000"/>
                                    </p:animScale>
                                  </p:childTnLst>
                                </p:cTn>
                              </p:par>
                              <p:par>
                                <p:cTn id="10" presetID="1" presetClass="exit" presetSubtype="0" fill="hold" grpId="1" nodeType="withEffect">
                                  <p:stCondLst>
                                    <p:cond delay="1000"/>
                                  </p:stCondLst>
                                  <p:childTnLst>
                                    <p:set>
                                      <p:cBhvr>
                                        <p:cTn id="11" dur="1" fill="hold">
                                          <p:stCondLst>
                                            <p:cond delay="0"/>
                                          </p:stCondLst>
                                        </p:cTn>
                                        <p:tgtEl>
                                          <p:spTgt spid="9"/>
                                        </p:tgtEl>
                                        <p:attrNameLst>
                                          <p:attrName>style.visibility</p:attrName>
                                        </p:attrNameLst>
                                      </p:cBhvr>
                                      <p:to>
                                        <p:strVal val="hidden"/>
                                      </p:to>
                                    </p:set>
                                  </p:childTnLst>
                                </p:cTn>
                              </p:par>
                              <p:par>
                                <p:cTn id="12" presetID="16" presetClass="emph" presetSubtype="0" fill="hold" grpId="0" nodeType="withEffect">
                                  <p:stCondLst>
                                    <p:cond delay="1000"/>
                                  </p:stCondLst>
                                  <p:iterate type="lt">
                                    <p:tmPct val="10556"/>
                                  </p:iterate>
                                  <p:childTnLst>
                                    <p:set>
                                      <p:cBhvr override="childStyle">
                                        <p:cTn id="13" dur="1000" fill="hold"/>
                                        <p:tgtEl>
                                          <p:spTgt spid="10"/>
                                        </p:tgtEl>
                                        <p:attrNameLst>
                                          <p:attrName>style.color</p:attrName>
                                        </p:attrNameLst>
                                      </p:cBhvr>
                                      <p:to>
                                        <p:clrVal>
                                          <a:schemeClr val="bg1"/>
                                        </p:clrVal>
                                      </p:to>
                                    </p:set>
                                    <p:set>
                                      <p:cBhvr>
                                        <p:cTn id="14" dur="1000" fill="hold"/>
                                        <p:tgtEl>
                                          <p:spTgt spid="10"/>
                                        </p:tgtEl>
                                        <p:attrNameLst>
                                          <p:attrName>fillcolor</p:attrName>
                                        </p:attrNameLst>
                                      </p:cBhvr>
                                      <p:to>
                                        <p:clrVal>
                                          <a:schemeClr val="bg1"/>
                                        </p:clrVal>
                                      </p:to>
                                    </p:set>
                                    <p:set>
                                      <p:cBhvr>
                                        <p:cTn id="15" dur="1000" fill="hold"/>
                                        <p:tgtEl>
                                          <p:spTgt spid="10"/>
                                        </p:tgtEl>
                                        <p:attrNameLst>
                                          <p:attrName>fill.type</p:attrName>
                                        </p:attrNameLst>
                                      </p:cBhvr>
                                      <p:to>
                                        <p:strVal val="solid"/>
                                      </p:to>
                                    </p:set>
                                  </p:childTnLst>
                                </p:cTn>
                              </p:par>
                              <p:par>
                                <p:cTn id="16" presetID="22" presetClass="exit" presetSubtype="4" fill="hold" grpId="0" nodeType="withEffect">
                                  <p:stCondLst>
                                    <p:cond delay="3250"/>
                                  </p:stCondLst>
                                  <p:childTnLst>
                                    <p:animEffect transition="out" filter="wipe(down)">
                                      <p:cBhvr>
                                        <p:cTn id="17" dur="500"/>
                                        <p:tgtEl>
                                          <p:spTgt spid="7"/>
                                        </p:tgtEl>
                                      </p:cBhvr>
                                    </p:animEffect>
                                    <p:set>
                                      <p:cBhvr>
                                        <p:cTn id="18" dur="1" fill="hold">
                                          <p:stCondLst>
                                            <p:cond delay="499"/>
                                          </p:stCondLst>
                                        </p:cTn>
                                        <p:tgtEl>
                                          <p:spTgt spid="7"/>
                                        </p:tgtEl>
                                        <p:attrNameLst>
                                          <p:attrName>style.visibility</p:attrName>
                                        </p:attrNameLst>
                                      </p:cBhvr>
                                      <p:to>
                                        <p:strVal val="hidden"/>
                                      </p:to>
                                    </p:set>
                                  </p:childTnLst>
                                </p:cTn>
                              </p:par>
                              <p:par>
                                <p:cTn id="19" presetID="10" presetClass="entr" presetSubtype="0" fill="hold" grpId="0" nodeType="withEffect">
                                  <p:stCondLst>
                                    <p:cond delay="3500"/>
                                  </p:stCondLst>
                                  <p:childTnLst>
                                    <p:set>
                                      <p:cBhvr>
                                        <p:cTn id="20" dur="1" fill="hold">
                                          <p:stCondLst>
                                            <p:cond delay="0"/>
                                          </p:stCondLst>
                                        </p:cTn>
                                        <p:tgtEl>
                                          <p:spTgt spid="24"/>
                                        </p:tgtEl>
                                        <p:attrNameLst>
                                          <p:attrName>style.visibility</p:attrName>
                                        </p:attrNameLst>
                                      </p:cBhvr>
                                      <p:to>
                                        <p:strVal val="visible"/>
                                      </p:to>
                                    </p:set>
                                    <p:animEffect transition="in" filter="fade">
                                      <p:cBhvr>
                                        <p:cTn id="21" dur="500"/>
                                        <p:tgtEl>
                                          <p:spTgt spid="24"/>
                                        </p:tgtEl>
                                      </p:cBhvr>
                                    </p:animEffect>
                                  </p:childTnLst>
                                </p:cTn>
                              </p:par>
                              <p:par>
                                <p:cTn id="22" presetID="1" presetClass="entr" presetSubtype="0" fill="hold" grpId="0" nodeType="withEffect">
                                  <p:stCondLst>
                                    <p:cond delay="3500"/>
                                  </p:stCondLst>
                                  <p:childTnLst>
                                    <p:set>
                                      <p:cBhvr>
                                        <p:cTn id="23" dur="1" fill="hold">
                                          <p:stCondLst>
                                            <p:cond delay="0"/>
                                          </p:stCondLst>
                                        </p:cTn>
                                        <p:tgtEl>
                                          <p:spTgt spid="21"/>
                                        </p:tgtEl>
                                        <p:attrNameLst>
                                          <p:attrName>style.visibility</p:attrName>
                                        </p:attrNameLst>
                                      </p:cBhvr>
                                      <p:to>
                                        <p:strVal val="visible"/>
                                      </p:to>
                                    </p:set>
                                  </p:childTnLst>
                                </p:cTn>
                              </p:par>
                              <p:par>
                                <p:cTn id="24" presetID="21" presetClass="entr" presetSubtype="1" fill="hold" grpId="1" nodeType="withEffect">
                                  <p:stCondLst>
                                    <p:cond delay="3500"/>
                                  </p:stCondLst>
                                  <p:childTnLst>
                                    <p:set>
                                      <p:cBhvr>
                                        <p:cTn id="25" dur="1" fill="hold">
                                          <p:stCondLst>
                                            <p:cond delay="0"/>
                                          </p:stCondLst>
                                        </p:cTn>
                                        <p:tgtEl>
                                          <p:spTgt spid="21"/>
                                        </p:tgtEl>
                                        <p:attrNameLst>
                                          <p:attrName>style.visibility</p:attrName>
                                        </p:attrNameLst>
                                      </p:cBhvr>
                                      <p:to>
                                        <p:strVal val="visible"/>
                                      </p:to>
                                    </p:set>
                                    <p:animEffect transition="in" filter="wheel(1)">
                                      <p:cBhvr>
                                        <p:cTn id="26" dur="500"/>
                                        <p:tgtEl>
                                          <p:spTgt spid="21"/>
                                        </p:tgtEl>
                                      </p:cBhvr>
                                    </p:animEffect>
                                  </p:childTnLst>
                                </p:cTn>
                              </p:par>
                              <p:par>
                                <p:cTn id="27" presetID="10" presetClass="exit" presetSubtype="0" fill="hold" grpId="1" nodeType="withEffect">
                                  <p:stCondLst>
                                    <p:cond delay="3500"/>
                                  </p:stCondLst>
                                  <p:childTnLst>
                                    <p:animEffect transition="out" filter="fade">
                                      <p:cBhvr>
                                        <p:cTn id="28" dur="500"/>
                                        <p:tgtEl>
                                          <p:spTgt spid="24"/>
                                        </p:tgtEl>
                                      </p:cBhvr>
                                    </p:animEffect>
                                    <p:set>
                                      <p:cBhvr>
                                        <p:cTn id="29" dur="1" fill="hold">
                                          <p:stCondLst>
                                            <p:cond delay="499"/>
                                          </p:stCondLst>
                                        </p:cTn>
                                        <p:tgtEl>
                                          <p:spTgt spid="24"/>
                                        </p:tgtEl>
                                        <p:attrNameLst>
                                          <p:attrName>style.visibility</p:attrName>
                                        </p:attrNameLst>
                                      </p:cBhvr>
                                      <p:to>
                                        <p:strVal val="hidden"/>
                                      </p:to>
                                    </p:set>
                                  </p:childTnLst>
                                </p:cTn>
                              </p:par>
                              <p:par>
                                <p:cTn id="30" presetID="23" presetClass="entr" presetSubtype="16" fill="hold" nodeType="withEffect">
                                  <p:stCondLst>
                                    <p:cond delay="4000"/>
                                  </p:stCondLst>
                                  <p:childTnLst>
                                    <p:set>
                                      <p:cBhvr>
                                        <p:cTn id="31" dur="1" fill="hold">
                                          <p:stCondLst>
                                            <p:cond delay="0"/>
                                          </p:stCondLst>
                                        </p:cTn>
                                        <p:tgtEl>
                                          <p:spTgt spid="22"/>
                                        </p:tgtEl>
                                        <p:attrNameLst>
                                          <p:attrName>style.visibility</p:attrName>
                                        </p:attrNameLst>
                                      </p:cBhvr>
                                      <p:to>
                                        <p:strVal val="visible"/>
                                      </p:to>
                                    </p:set>
                                    <p:anim calcmode="lin" valueType="num">
                                      <p:cBhvr>
                                        <p:cTn id="32" dur="250" fill="hold"/>
                                        <p:tgtEl>
                                          <p:spTgt spid="22"/>
                                        </p:tgtEl>
                                        <p:attrNameLst>
                                          <p:attrName>ppt_w</p:attrName>
                                        </p:attrNameLst>
                                      </p:cBhvr>
                                      <p:tavLst>
                                        <p:tav tm="0">
                                          <p:val>
                                            <p:fltVal val="0"/>
                                          </p:val>
                                        </p:tav>
                                        <p:tav tm="100000">
                                          <p:val>
                                            <p:strVal val="#ppt_w"/>
                                          </p:val>
                                        </p:tav>
                                      </p:tavLst>
                                    </p:anim>
                                    <p:anim calcmode="lin" valueType="num">
                                      <p:cBhvr>
                                        <p:cTn id="33" dur="250" fill="hold"/>
                                        <p:tgtEl>
                                          <p:spTgt spid="22"/>
                                        </p:tgtEl>
                                        <p:attrNameLst>
                                          <p:attrName>ppt_h</p:attrName>
                                        </p:attrNameLst>
                                      </p:cBhvr>
                                      <p:tavLst>
                                        <p:tav tm="0">
                                          <p:val>
                                            <p:fltVal val="0"/>
                                          </p:val>
                                        </p:tav>
                                        <p:tav tm="100000">
                                          <p:val>
                                            <p:strVal val="#ppt_h"/>
                                          </p:val>
                                        </p:tav>
                                      </p:tavLst>
                                    </p:anim>
                                  </p:childTnLst>
                                </p:cTn>
                              </p:par>
                              <p:par>
                                <p:cTn id="34" presetID="10" presetClass="entr" presetSubtype="0" fill="hold" grpId="0" nodeType="withEffect">
                                  <p:stCondLst>
                                    <p:cond delay="4000"/>
                                  </p:stCondLst>
                                  <p:childTnLst>
                                    <p:set>
                                      <p:cBhvr>
                                        <p:cTn id="35" dur="1" fill="hold">
                                          <p:stCondLst>
                                            <p:cond delay="0"/>
                                          </p:stCondLst>
                                        </p:cTn>
                                        <p:tgtEl>
                                          <p:spTgt spid="25"/>
                                        </p:tgtEl>
                                        <p:attrNameLst>
                                          <p:attrName>style.visibility</p:attrName>
                                        </p:attrNameLst>
                                      </p:cBhvr>
                                      <p:to>
                                        <p:strVal val="visible"/>
                                      </p:to>
                                    </p:set>
                                    <p:animEffect transition="in" filter="fade">
                                      <p:cBhvr>
                                        <p:cTn id="36" dur="500"/>
                                        <p:tgtEl>
                                          <p:spTgt spid="25"/>
                                        </p:tgtEl>
                                      </p:cBhvr>
                                    </p:animEffect>
                                  </p:childTnLst>
                                </p:cTn>
                              </p:par>
                              <p:par>
                                <p:cTn id="37" presetID="1" presetClass="entr" presetSubtype="0" fill="hold" grpId="2" nodeType="withEffect">
                                  <p:stCondLst>
                                    <p:cond delay="4000"/>
                                  </p:stCondLst>
                                  <p:childTnLst>
                                    <p:set>
                                      <p:cBhvr>
                                        <p:cTn id="38" dur="1" fill="hold">
                                          <p:stCondLst>
                                            <p:cond delay="0"/>
                                          </p:stCondLst>
                                        </p:cTn>
                                        <p:tgtEl>
                                          <p:spTgt spid="37"/>
                                        </p:tgtEl>
                                        <p:attrNameLst>
                                          <p:attrName>style.visibility</p:attrName>
                                        </p:attrNameLst>
                                      </p:cBhvr>
                                      <p:to>
                                        <p:strVal val="visible"/>
                                      </p:to>
                                    </p:set>
                                  </p:childTnLst>
                                </p:cTn>
                              </p:par>
                              <p:par>
                                <p:cTn id="39" presetID="35" presetClass="emph" presetSubtype="0" fill="hold" grpId="0" nodeType="withEffect">
                                  <p:stCondLst>
                                    <p:cond delay="4000"/>
                                  </p:stCondLst>
                                  <p:childTnLst>
                                    <p:anim calcmode="discrete" valueType="str">
                                      <p:cBhvr>
                                        <p:cTn id="40" dur="750" fill="hold"/>
                                        <p:tgtEl>
                                          <p:spTgt spid="37"/>
                                        </p:tgtEl>
                                        <p:attrNameLst>
                                          <p:attrName>style.visibility</p:attrName>
                                        </p:attrNameLst>
                                      </p:cBhvr>
                                      <p:tavLst>
                                        <p:tav tm="0">
                                          <p:val>
                                            <p:strVal val="hidden"/>
                                          </p:val>
                                        </p:tav>
                                        <p:tav tm="50000">
                                          <p:val>
                                            <p:strVal val="visible"/>
                                          </p:val>
                                        </p:tav>
                                      </p:tavLst>
                                    </p:anim>
                                  </p:childTnLst>
                                </p:cTn>
                              </p:par>
                            </p:childTnLst>
                          </p:cTn>
                        </p:par>
                        <p:par>
                          <p:cTn id="41" fill="hold">
                            <p:stCondLst>
                              <p:cond delay="4750"/>
                            </p:stCondLst>
                            <p:childTnLst>
                              <p:par>
                                <p:cTn id="42" presetID="1" presetClass="exit" presetSubtype="0" fill="hold" grpId="1" nodeType="afterEffect">
                                  <p:stCondLst>
                                    <p:cond delay="0"/>
                                  </p:stCondLst>
                                  <p:childTnLst>
                                    <p:set>
                                      <p:cBhvr>
                                        <p:cTn id="43" dur="1" fill="hold">
                                          <p:stCondLst>
                                            <p:cond delay="0"/>
                                          </p:stCondLst>
                                        </p:cTn>
                                        <p:tgtEl>
                                          <p:spTgt spid="37"/>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8" grpId="0" animBg="1"/>
      <p:bldP spid="9" grpId="0" animBg="1"/>
      <p:bldP spid="9" grpId="1" animBg="1"/>
      <p:bldP spid="10" grpId="0"/>
      <p:bldP spid="21" grpId="0" animBg="1"/>
      <p:bldP spid="21" grpId="1" animBg="1"/>
      <p:bldP spid="24" grpId="0"/>
      <p:bldP spid="24" grpId="1"/>
      <p:bldP spid="25" grpId="0"/>
      <p:bldP spid="37" grpId="0" animBg="1"/>
      <p:bldP spid="37" grpId="1" animBg="1"/>
      <p:bldP spid="37" grpId="2" animBg="1"/>
    </p:bldLst>
  </p:timing>
</p:sldLayout>
</file>

<file path=ppt/slideLayouts/slideLayout120.xml><?xml version="1.0" encoding="utf-8"?>
<p:sldLayout xmlns:a="http://schemas.openxmlformats.org/drawingml/2006/main" xmlns:r="http://schemas.openxmlformats.org/officeDocument/2006/relationships" xmlns:p="http://schemas.openxmlformats.org/presentationml/2006/main" preserve="1" userDrawn="1">
  <p:cSld name="Tekst + Beeld L">
    <p:spTree>
      <p:nvGrpSpPr>
        <p:cNvPr id="1" name=""/>
        <p:cNvGrpSpPr/>
        <p:nvPr/>
      </p:nvGrpSpPr>
      <p:grpSpPr>
        <a:xfrm>
          <a:off x="0" y="0"/>
          <a:ext cx="0" cy="0"/>
          <a:chOff x="0" y="0"/>
          <a:chExt cx="0" cy="0"/>
        </a:xfrm>
      </p:grpSpPr>
      <p:grpSp>
        <p:nvGrpSpPr>
          <p:cNvPr id="9" name="- INSTRUCTIES">
            <a:extLst>
              <a:ext uri="{FF2B5EF4-FFF2-40B4-BE49-F238E27FC236}">
                <a16:creationId xmlns:a16="http://schemas.microsoft.com/office/drawing/2014/main" id="{8C6F0A85-72FA-41B3-A965-FE09FD2B0D37}"/>
              </a:ext>
            </a:extLst>
          </p:cNvPr>
          <p:cNvGrpSpPr/>
          <p:nvPr userDrawn="1"/>
        </p:nvGrpSpPr>
        <p:grpSpPr>
          <a:xfrm>
            <a:off x="9283196" y="0"/>
            <a:ext cx="2770040" cy="5016356"/>
            <a:chOff x="-3786165" y="-1"/>
            <a:chExt cx="3693386" cy="6688475"/>
          </a:xfrm>
        </p:grpSpPr>
        <p:sp>
          <p:nvSpPr>
            <p:cNvPr id="11" name="Rechthoek 10">
              <a:extLst>
                <a:ext uri="{FF2B5EF4-FFF2-40B4-BE49-F238E27FC236}">
                  <a16:creationId xmlns:a16="http://schemas.microsoft.com/office/drawing/2014/main" id="{0AF66716-A7DA-48A6-8E3A-9442720B4A27}"/>
                </a:ext>
              </a:extLst>
            </p:cNvPr>
            <p:cNvSpPr/>
            <p:nvPr userDrawn="1"/>
          </p:nvSpPr>
          <p:spPr>
            <a:xfrm>
              <a:off x="-3786165" y="-1"/>
              <a:ext cx="3593091" cy="6034857"/>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450"/>
                </a:spcBef>
                <a:spcAft>
                  <a:spcPts val="450"/>
                </a:spcAft>
              </a:pPr>
              <a:r>
                <a:rPr lang="nl-NL" sz="1050" b="1" cap="all" baseline="0" noProof="0" dirty="0">
                  <a:solidFill>
                    <a:schemeClr val="accent1"/>
                  </a:solidFill>
                  <a:latin typeface="Calibri" panose="020F0502020204030204" pitchFamily="34" charset="0"/>
                  <a:cs typeface="Calibri" panose="020F0502020204030204" pitchFamily="34" charset="0"/>
                </a:rPr>
                <a:t>Afbeelding invoegen/opmaken</a:t>
              </a:r>
            </a:p>
          </p:txBody>
        </p:sp>
        <p:sp>
          <p:nvSpPr>
            <p:cNvPr id="13" name="Ovaal 12">
              <a:extLst>
                <a:ext uri="{FF2B5EF4-FFF2-40B4-BE49-F238E27FC236}">
                  <a16:creationId xmlns:a16="http://schemas.microsoft.com/office/drawing/2014/main" id="{2C2F046B-FB09-4EAD-9B7D-CFBDD5A37197}"/>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4" name="Rechthoek 13">
              <a:extLst>
                <a:ext uri="{FF2B5EF4-FFF2-40B4-BE49-F238E27FC236}">
                  <a16:creationId xmlns:a16="http://schemas.microsoft.com/office/drawing/2014/main" id="{2E5E32F2-F3FB-4B64-82C4-68DF761BC502}"/>
                </a:ext>
              </a:extLst>
            </p:cNvPr>
            <p:cNvSpPr/>
            <p:nvPr userDrawn="1"/>
          </p:nvSpPr>
          <p:spPr>
            <a:xfrm>
              <a:off x="-3319415" y="465324"/>
              <a:ext cx="2962706" cy="668152"/>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Wanneer nodig, verwijder de bestaande afbeelding d.m.v. de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Selecteer het afbeeldingskader, ga naar de tab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‘Slidebuilder'</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'Afbeeldingen’</a:t>
              </a:r>
              <a:endPar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endParaRPr>
            </a:p>
          </p:txBody>
        </p:sp>
        <p:sp>
          <p:nvSpPr>
            <p:cNvPr id="15" name="Ovaal 14">
              <a:extLst>
                <a:ext uri="{FF2B5EF4-FFF2-40B4-BE49-F238E27FC236}">
                  <a16:creationId xmlns:a16="http://schemas.microsoft.com/office/drawing/2014/main" id="{F7850D35-30C7-4F8C-89AD-45C35E492FA1}"/>
                </a:ext>
              </a:extLst>
            </p:cNvPr>
            <p:cNvSpPr/>
            <p:nvPr userDrawn="1"/>
          </p:nvSpPr>
          <p:spPr>
            <a:xfrm>
              <a:off x="-3603587" y="2633935"/>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16" name="Rechthoek 15">
              <a:extLst>
                <a:ext uri="{FF2B5EF4-FFF2-40B4-BE49-F238E27FC236}">
                  <a16:creationId xmlns:a16="http://schemas.microsoft.com/office/drawing/2014/main" id="{E0C725A2-7A31-4629-94C1-E6FF09FA8009}"/>
                </a:ext>
              </a:extLst>
            </p:cNvPr>
            <p:cNvSpPr/>
            <p:nvPr userDrawn="1"/>
          </p:nvSpPr>
          <p:spPr>
            <a:xfrm>
              <a:off x="-3319416" y="2633936"/>
              <a:ext cx="3126341" cy="462795"/>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Klik met de rechter muisknop op de miniatuurweergave van de dia aan de linkerkant van het scherm en kies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‘Dia herstellen’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17" name="Ovaal 16">
              <a:extLst>
                <a:ext uri="{FF2B5EF4-FFF2-40B4-BE49-F238E27FC236}">
                  <a16:creationId xmlns:a16="http://schemas.microsoft.com/office/drawing/2014/main" id="{B7ED5201-B099-4227-9CAE-0B1DC05E946B}"/>
                </a:ext>
              </a:extLst>
            </p:cNvPr>
            <p:cNvSpPr/>
            <p:nvPr userDrawn="1"/>
          </p:nvSpPr>
          <p:spPr>
            <a:xfrm>
              <a:off x="-3603587" y="4226365"/>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18" name="Rechthoek 17">
              <a:extLst>
                <a:ext uri="{FF2B5EF4-FFF2-40B4-BE49-F238E27FC236}">
                  <a16:creationId xmlns:a16="http://schemas.microsoft.com/office/drawing/2014/main" id="{8CD9FBC2-D35B-4958-BCE0-AE6CC0E27830}"/>
                </a:ext>
              </a:extLst>
            </p:cNvPr>
            <p:cNvSpPr/>
            <p:nvPr userDrawn="1"/>
          </p:nvSpPr>
          <p:spPr>
            <a:xfrm>
              <a:off x="-3319416" y="4226366"/>
              <a:ext cx="3008779" cy="820954"/>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Om de afbeelding te schalen of bij te snijden, ga naar de tab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‘Hulpmiddelen voor afbeeldingen - Opmaak’</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‘Bijsnijden’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Schaal met de bolletjes de afbeelding en met de hoekjes het afbeeldingskader.</a:t>
              </a:r>
            </a:p>
          </p:txBody>
        </p:sp>
        <p:sp>
          <p:nvSpPr>
            <p:cNvPr id="19" name="Rechthoek 18">
              <a:extLst>
                <a:ext uri="{FF2B5EF4-FFF2-40B4-BE49-F238E27FC236}">
                  <a16:creationId xmlns:a16="http://schemas.microsoft.com/office/drawing/2014/main" id="{96BCDF3D-8B2A-4A93-99C8-169472FBB216}"/>
                </a:ext>
              </a:extLst>
            </p:cNvPr>
            <p:cNvSpPr/>
            <p:nvPr userDrawn="1"/>
          </p:nvSpPr>
          <p:spPr>
            <a:xfrm>
              <a:off x="-3316836" y="3200265"/>
              <a:ext cx="1239216" cy="719917"/>
            </a:xfrm>
            <a:prstGeom prst="rect">
              <a:avLst/>
            </a:prstGeom>
            <a:pattFill prst="wdUpDiag">
              <a:fgClr>
                <a:srgbClr val="E0E0E0"/>
              </a:fgClr>
              <a:bgClr>
                <a:srgbClr val="ECECEC"/>
              </a:bgClr>
            </a:pattFill>
            <a:ln w="12700">
              <a:solidFill>
                <a:srgbClr val="D3D3D3"/>
              </a:solidFill>
              <a:prstDash val="solid"/>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72000" tIns="0" rIns="0" bIns="0" numCol="1" spcCol="0" rtlCol="0" fromWordArt="0" anchor="ctr" anchorCtr="0" forceAA="0" compatLnSpc="1">
              <a:prstTxWarp prst="textNoShape">
                <a:avLst/>
              </a:prstTxWarp>
              <a:noAutofit/>
            </a:bodyPr>
            <a:lstStyle/>
            <a:p>
              <a:pPr algn="l"/>
              <a:endParaRPr lang="nl-NL" sz="750" b="0" i="1" noProof="0" dirty="0">
                <a:solidFill>
                  <a:srgbClr val="211F26"/>
                </a:solidFill>
                <a:latin typeface="Calibri" panose="020F0502020204030204" pitchFamily="34" charset="0"/>
                <a:cs typeface="Calibri" panose="020F0502020204030204" pitchFamily="34" charset="0"/>
              </a:endParaRPr>
            </a:p>
          </p:txBody>
        </p:sp>
        <p:grpSp>
          <p:nvGrpSpPr>
            <p:cNvPr id="21" name="Groep 20">
              <a:extLst>
                <a:ext uri="{FF2B5EF4-FFF2-40B4-BE49-F238E27FC236}">
                  <a16:creationId xmlns:a16="http://schemas.microsoft.com/office/drawing/2014/main" id="{20C56081-0DF7-4945-BD67-2C0EAD7F51BE}"/>
                </a:ext>
              </a:extLst>
            </p:cNvPr>
            <p:cNvGrpSpPr/>
            <p:nvPr userDrawn="1"/>
          </p:nvGrpSpPr>
          <p:grpSpPr>
            <a:xfrm>
              <a:off x="-2485819" y="3479783"/>
              <a:ext cx="1222990" cy="563933"/>
              <a:chOff x="-2485819" y="3399207"/>
              <a:chExt cx="1222990" cy="563933"/>
            </a:xfrm>
          </p:grpSpPr>
          <p:sp>
            <p:nvSpPr>
              <p:cNvPr id="60" name="Rechthoek 59">
                <a:extLst>
                  <a:ext uri="{FF2B5EF4-FFF2-40B4-BE49-F238E27FC236}">
                    <a16:creationId xmlns:a16="http://schemas.microsoft.com/office/drawing/2014/main" id="{C1C1E83E-5858-440E-93FC-DB2A9733F106}"/>
                  </a:ext>
                </a:extLst>
              </p:cNvPr>
              <p:cNvSpPr/>
              <p:nvPr userDrawn="1"/>
            </p:nvSpPr>
            <p:spPr>
              <a:xfrm>
                <a:off x="-2485819" y="3399207"/>
                <a:ext cx="1176476" cy="504851"/>
              </a:xfrm>
              <a:prstGeom prst="rect">
                <a:avLst/>
              </a:prstGeom>
              <a:solidFill>
                <a:schemeClr val="bg1"/>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61" name="Rechthoek 60">
                <a:extLst>
                  <a:ext uri="{FF2B5EF4-FFF2-40B4-BE49-F238E27FC236}">
                    <a16:creationId xmlns:a16="http://schemas.microsoft.com/office/drawing/2014/main" id="{52A35218-263D-4EE7-8BB9-CCCED43243CC}"/>
                  </a:ext>
                </a:extLst>
              </p:cNvPr>
              <p:cNvSpPr/>
              <p:nvPr userDrawn="1"/>
            </p:nvSpPr>
            <p:spPr>
              <a:xfrm>
                <a:off x="-2479584" y="3652838"/>
                <a:ext cx="1164007" cy="246701"/>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nvGrpSpPr>
              <p:cNvPr id="62" name="Groep 61">
                <a:extLst>
                  <a:ext uri="{FF2B5EF4-FFF2-40B4-BE49-F238E27FC236}">
                    <a16:creationId xmlns:a16="http://schemas.microsoft.com/office/drawing/2014/main" id="{BA14D1AB-A34E-481A-BD5C-13FC67650092}"/>
                  </a:ext>
                </a:extLst>
              </p:cNvPr>
              <p:cNvGrpSpPr/>
              <p:nvPr userDrawn="1"/>
            </p:nvGrpSpPr>
            <p:grpSpPr>
              <a:xfrm>
                <a:off x="-2403869" y="3460544"/>
                <a:ext cx="155951" cy="131922"/>
                <a:chOff x="12968836" y="3354170"/>
                <a:chExt cx="404806" cy="342433"/>
              </a:xfrm>
            </p:grpSpPr>
            <p:sp>
              <p:nvSpPr>
                <p:cNvPr id="75" name="Rechthoek: afgeronde hoeken 74">
                  <a:extLst>
                    <a:ext uri="{FF2B5EF4-FFF2-40B4-BE49-F238E27FC236}">
                      <a16:creationId xmlns:a16="http://schemas.microsoft.com/office/drawing/2014/main" id="{C0F64E8F-F0E4-4676-8677-3D4EDEED7030}"/>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76" name="Rechthoek 75">
                  <a:extLst>
                    <a:ext uri="{FF2B5EF4-FFF2-40B4-BE49-F238E27FC236}">
                      <a16:creationId xmlns:a16="http://schemas.microsoft.com/office/drawing/2014/main" id="{5DEA2B60-C883-44B2-93EE-EB6D4F43D253}"/>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77" name="Rechthoek 76">
                  <a:extLst>
                    <a:ext uri="{FF2B5EF4-FFF2-40B4-BE49-F238E27FC236}">
                      <a16:creationId xmlns:a16="http://schemas.microsoft.com/office/drawing/2014/main" id="{3F388505-F39B-45D8-A9E7-5E0CBBD69AF2}"/>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78" name="Rechthoek 77">
                  <a:extLst>
                    <a:ext uri="{FF2B5EF4-FFF2-40B4-BE49-F238E27FC236}">
                      <a16:creationId xmlns:a16="http://schemas.microsoft.com/office/drawing/2014/main" id="{FFEFFBA1-E440-45DD-86C1-706BA9B120A8}"/>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79" name="Rechthoek 78">
                  <a:extLst>
                    <a:ext uri="{FF2B5EF4-FFF2-40B4-BE49-F238E27FC236}">
                      <a16:creationId xmlns:a16="http://schemas.microsoft.com/office/drawing/2014/main" id="{FF1EF333-0F4F-4F5E-A83F-08B987C121C4}"/>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80" name="Rechthoek 79">
                  <a:extLst>
                    <a:ext uri="{FF2B5EF4-FFF2-40B4-BE49-F238E27FC236}">
                      <a16:creationId xmlns:a16="http://schemas.microsoft.com/office/drawing/2014/main" id="{FE4C571F-4133-4955-9DFF-7882787DD144}"/>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nvGrpSpPr>
              <p:cNvPr id="63" name="Groep 62">
                <a:extLst>
                  <a:ext uri="{FF2B5EF4-FFF2-40B4-BE49-F238E27FC236}">
                    <a16:creationId xmlns:a16="http://schemas.microsoft.com/office/drawing/2014/main" id="{0AA729B0-7B9B-4F32-A246-1232DE5B30F4}"/>
                  </a:ext>
                </a:extLst>
              </p:cNvPr>
              <p:cNvGrpSpPr/>
              <p:nvPr userDrawn="1"/>
            </p:nvGrpSpPr>
            <p:grpSpPr>
              <a:xfrm>
                <a:off x="-2423424" y="3690208"/>
                <a:ext cx="166739" cy="218963"/>
                <a:chOff x="12940828" y="3950597"/>
                <a:chExt cx="432813" cy="568367"/>
              </a:xfrm>
            </p:grpSpPr>
            <p:grpSp>
              <p:nvGrpSpPr>
                <p:cNvPr id="67" name="Groep 66">
                  <a:extLst>
                    <a:ext uri="{FF2B5EF4-FFF2-40B4-BE49-F238E27FC236}">
                      <a16:creationId xmlns:a16="http://schemas.microsoft.com/office/drawing/2014/main" id="{AF226D41-6FF2-4562-B145-4C327BCFCA04}"/>
                    </a:ext>
                  </a:extLst>
                </p:cNvPr>
                <p:cNvGrpSpPr/>
                <p:nvPr userDrawn="1"/>
              </p:nvGrpSpPr>
              <p:grpSpPr>
                <a:xfrm>
                  <a:off x="13000382" y="4006891"/>
                  <a:ext cx="373259" cy="315747"/>
                  <a:chOff x="12968836" y="3354170"/>
                  <a:chExt cx="404806" cy="342433"/>
                </a:xfrm>
              </p:grpSpPr>
              <p:sp>
                <p:nvSpPr>
                  <p:cNvPr id="69" name="Rechthoek: afgeronde hoeken 68">
                    <a:extLst>
                      <a:ext uri="{FF2B5EF4-FFF2-40B4-BE49-F238E27FC236}">
                        <a16:creationId xmlns:a16="http://schemas.microsoft.com/office/drawing/2014/main" id="{91D12E3A-1A84-48D3-AFB8-258994C9A999}"/>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70" name="Rechthoek 69">
                    <a:extLst>
                      <a:ext uri="{FF2B5EF4-FFF2-40B4-BE49-F238E27FC236}">
                        <a16:creationId xmlns:a16="http://schemas.microsoft.com/office/drawing/2014/main" id="{911F6061-F173-4A8E-9824-D831B89DDDCE}"/>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71" name="Rechthoek 70">
                    <a:extLst>
                      <a:ext uri="{FF2B5EF4-FFF2-40B4-BE49-F238E27FC236}">
                        <a16:creationId xmlns:a16="http://schemas.microsoft.com/office/drawing/2014/main" id="{3D214435-9ED5-494E-9FAB-6AC7C6E408CE}"/>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72" name="Rechthoek 71">
                    <a:extLst>
                      <a:ext uri="{FF2B5EF4-FFF2-40B4-BE49-F238E27FC236}">
                        <a16:creationId xmlns:a16="http://schemas.microsoft.com/office/drawing/2014/main" id="{A4CFAC74-69A0-45BB-924A-21B617094C70}"/>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73" name="Rechthoek 72">
                    <a:extLst>
                      <a:ext uri="{FF2B5EF4-FFF2-40B4-BE49-F238E27FC236}">
                        <a16:creationId xmlns:a16="http://schemas.microsoft.com/office/drawing/2014/main" id="{4EB67416-D055-4180-B1B1-9CBF6AC5D18F}"/>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74" name="Rechthoek 73">
                    <a:extLst>
                      <a:ext uri="{FF2B5EF4-FFF2-40B4-BE49-F238E27FC236}">
                        <a16:creationId xmlns:a16="http://schemas.microsoft.com/office/drawing/2014/main" id="{CB0132B0-AE2D-496F-AAA8-E4CFCAC7F35C}"/>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sp>
              <p:nvSpPr>
                <p:cNvPr id="68" name="Boog 67">
                  <a:extLst>
                    <a:ext uri="{FF2B5EF4-FFF2-40B4-BE49-F238E27FC236}">
                      <a16:creationId xmlns:a16="http://schemas.microsoft.com/office/drawing/2014/main" id="{D7E828FA-9E93-4CF7-A440-FE9721F332CD}"/>
                    </a:ext>
                  </a:extLst>
                </p:cNvPr>
                <p:cNvSpPr/>
                <p:nvPr userDrawn="1"/>
              </p:nvSpPr>
              <p:spPr>
                <a:xfrm rot="17637075">
                  <a:off x="12776155" y="4115270"/>
                  <a:ext cx="568367" cy="239021"/>
                </a:xfrm>
                <a:prstGeom prst="arc">
                  <a:avLst>
                    <a:gd name="adj1" fmla="val 15959368"/>
                    <a:gd name="adj2" fmla="val 1354623"/>
                  </a:avLst>
                </a:prstGeom>
                <a:noFill/>
                <a:ln w="19050" cap="flat" cmpd="sng" algn="ctr">
                  <a:solidFill>
                    <a:srgbClr val="4D82B8"/>
                  </a:solidFill>
                  <a:prstDash val="solid"/>
                  <a:headEnd type="arrow" w="med" len="sm"/>
                </a:ln>
                <a:effectLst/>
              </p:spPr>
              <p:txBody>
                <a:bodyPr rtlCol="0" anchor="ctr">
                  <a:noAutofit/>
                </a:bodyPr>
                <a:lstStyle/>
                <a:p>
                  <a:pPr algn="ctr"/>
                  <a:endParaRPr lang="nl-NL" sz="1800" noProof="0" dirty="0">
                    <a:solidFill>
                      <a:srgbClr val="211F26"/>
                    </a:solidFill>
                    <a:latin typeface="Calibri" panose="020F0502020204030204" pitchFamily="34" charset="0"/>
                    <a:cs typeface="Calibri" panose="020F0502020204030204" pitchFamily="34" charset="0"/>
                  </a:endParaRPr>
                </a:p>
              </p:txBody>
            </p:sp>
          </p:grpSp>
          <p:sp>
            <p:nvSpPr>
              <p:cNvPr id="64" name="Tekstvak 63">
                <a:extLst>
                  <a:ext uri="{FF2B5EF4-FFF2-40B4-BE49-F238E27FC236}">
                    <a16:creationId xmlns:a16="http://schemas.microsoft.com/office/drawing/2014/main" id="{3167E21B-C941-40DB-8772-2E8013F894F4}"/>
                  </a:ext>
                </a:extLst>
              </p:cNvPr>
              <p:cNvSpPr txBox="1"/>
              <p:nvPr userDrawn="1"/>
            </p:nvSpPr>
            <p:spPr>
              <a:xfrm>
                <a:off x="-2245455" y="3460544"/>
                <a:ext cx="896116" cy="134709"/>
              </a:xfrm>
              <a:prstGeom prst="rect">
                <a:avLst/>
              </a:prstGeom>
              <a:noFill/>
            </p:spPr>
            <p:txBody>
              <a:bodyPr wrap="square" rtlCol="0" anchor="ctr">
                <a:noAutofit/>
              </a:bodyPr>
              <a:lstStyle/>
              <a:p>
                <a:pPr marL="0" algn="l" defTabSz="913134" rtl="0" eaLnBrk="1" latinLnBrk="0" hangingPunct="1">
                  <a:lnSpc>
                    <a:spcPct val="90000"/>
                  </a:lnSpc>
                  <a:spcBef>
                    <a:spcPts val="450"/>
                  </a:spcBef>
                  <a:spcAft>
                    <a:spcPts val="450"/>
                  </a:spcAft>
                </a:pPr>
                <a:r>
                  <a:rPr lang="nl-NL" sz="675" b="0" kern="1200" noProof="0" dirty="0">
                    <a:solidFill>
                      <a:srgbClr val="211F26"/>
                    </a:solidFill>
                    <a:latin typeface="Calibri" panose="020F0502020204030204" pitchFamily="34" charset="0"/>
                    <a:ea typeface="+mn-ea"/>
                    <a:cs typeface="Calibri" panose="020F0502020204030204" pitchFamily="34" charset="0"/>
                  </a:rPr>
                  <a:t>Indeling</a:t>
                </a:r>
              </a:p>
            </p:txBody>
          </p:sp>
          <p:sp>
            <p:nvSpPr>
              <p:cNvPr id="65" name="Tekstvak 64">
                <a:extLst>
                  <a:ext uri="{FF2B5EF4-FFF2-40B4-BE49-F238E27FC236}">
                    <a16:creationId xmlns:a16="http://schemas.microsoft.com/office/drawing/2014/main" id="{5704382E-74C2-4E96-AE5A-7D4C7CC3C770}"/>
                  </a:ext>
                </a:extLst>
              </p:cNvPr>
              <p:cNvSpPr txBox="1"/>
              <p:nvPr userDrawn="1"/>
            </p:nvSpPr>
            <p:spPr>
              <a:xfrm>
                <a:off x="-2258884" y="3712980"/>
                <a:ext cx="909545" cy="126416"/>
              </a:xfrm>
              <a:prstGeom prst="rect">
                <a:avLst/>
              </a:prstGeom>
              <a:noFill/>
            </p:spPr>
            <p:txBody>
              <a:bodyPr wrap="square" rtlCol="0" anchor="ctr">
                <a:noAutofit/>
              </a:bodyPr>
              <a:lstStyle/>
              <a:p>
                <a:pPr marL="0" algn="l" defTabSz="913134" rtl="0" eaLnBrk="1" latinLnBrk="0" hangingPunct="1">
                  <a:lnSpc>
                    <a:spcPct val="90000"/>
                  </a:lnSpc>
                  <a:spcBef>
                    <a:spcPts val="450"/>
                  </a:spcBef>
                  <a:spcAft>
                    <a:spcPts val="450"/>
                  </a:spcAft>
                </a:pPr>
                <a:r>
                  <a:rPr lang="nl-NL" sz="675" b="0" kern="1200" noProof="0" dirty="0">
                    <a:solidFill>
                      <a:srgbClr val="211F26"/>
                    </a:solidFill>
                    <a:latin typeface="Calibri" panose="020F0502020204030204" pitchFamily="34" charset="0"/>
                    <a:ea typeface="+mn-ea"/>
                    <a:cs typeface="Calibri" panose="020F0502020204030204" pitchFamily="34" charset="0"/>
                  </a:rPr>
                  <a:t>Dia Herstellen</a:t>
                </a:r>
              </a:p>
            </p:txBody>
          </p:sp>
          <p:sp>
            <p:nvSpPr>
              <p:cNvPr id="66" name="Vrije vorm: vorm 65">
                <a:extLst>
                  <a:ext uri="{FF2B5EF4-FFF2-40B4-BE49-F238E27FC236}">
                    <a16:creationId xmlns:a16="http://schemas.microsoft.com/office/drawing/2014/main" id="{F40CB28D-AEDE-4A29-B109-E1F53062D498}"/>
                  </a:ext>
                </a:extLst>
              </p:cNvPr>
              <p:cNvSpPr/>
              <p:nvPr userDrawn="1"/>
            </p:nvSpPr>
            <p:spPr>
              <a:xfrm>
                <a:off x="-1360391" y="3783140"/>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450"/>
                  </a:spcBef>
                  <a:spcAft>
                    <a:spcPts val="450"/>
                  </a:spcAft>
                </a:pPr>
                <a:endParaRPr lang="nl-NL" sz="1200" cap="all" baseline="0" noProof="0" dirty="0">
                  <a:latin typeface="Calibri" panose="020F0502020204030204" pitchFamily="34" charset="0"/>
                  <a:cs typeface="Calibri" panose="020F0502020204030204" pitchFamily="34" charset="0"/>
                </a:endParaRPr>
              </a:p>
            </p:txBody>
          </p:sp>
        </p:grpSp>
        <p:grpSp>
          <p:nvGrpSpPr>
            <p:cNvPr id="22" name="Groep 21">
              <a:extLst>
                <a:ext uri="{FF2B5EF4-FFF2-40B4-BE49-F238E27FC236}">
                  <a16:creationId xmlns:a16="http://schemas.microsoft.com/office/drawing/2014/main" id="{636F31D7-676C-4180-8DB7-2A7DD3AB4F00}"/>
                </a:ext>
              </a:extLst>
            </p:cNvPr>
            <p:cNvGrpSpPr/>
            <p:nvPr userDrawn="1"/>
          </p:nvGrpSpPr>
          <p:grpSpPr>
            <a:xfrm>
              <a:off x="-3786165" y="5728778"/>
              <a:ext cx="3693386" cy="959696"/>
              <a:chOff x="-3786437" y="6163468"/>
              <a:chExt cx="3693386" cy="959696"/>
            </a:xfrm>
          </p:grpSpPr>
          <p:sp>
            <p:nvSpPr>
              <p:cNvPr id="50" name="Rechthoek 49">
                <a:extLst>
                  <a:ext uri="{FF2B5EF4-FFF2-40B4-BE49-F238E27FC236}">
                    <a16:creationId xmlns:a16="http://schemas.microsoft.com/office/drawing/2014/main" id="{71AE332D-34AC-47B4-89B9-9BD8301E10C2}"/>
                  </a:ext>
                </a:extLst>
              </p:cNvPr>
              <p:cNvSpPr/>
              <p:nvPr userDrawn="1"/>
            </p:nvSpPr>
            <p:spPr>
              <a:xfrm>
                <a:off x="-3786437" y="6295164"/>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900" b="1" cap="all" baseline="0" noProof="0" dirty="0">
                    <a:solidFill>
                      <a:srgbClr val="211F26"/>
                    </a:solidFill>
                    <a:latin typeface="Calibri" panose="020F0502020204030204" pitchFamily="34" charset="0"/>
                    <a:cs typeface="Calibri" panose="020F0502020204030204" pitchFamily="34" charset="0"/>
                  </a:rPr>
                  <a:t>MEER WETEN?</a:t>
                </a:r>
                <a:br>
                  <a:rPr lang="nl-NL" sz="900" b="1" cap="all" baseline="0" noProof="0" dirty="0">
                    <a:solidFill>
                      <a:srgbClr val="211F26"/>
                    </a:solidFill>
                    <a:latin typeface="Calibri" panose="020F0502020204030204" pitchFamily="34" charset="0"/>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900" b="1" cap="all" baseline="0" noProof="0" dirty="0">
                    <a:solidFill>
                      <a:srgbClr val="211F26"/>
                    </a:solidFill>
                    <a:latin typeface="Calibri" panose="020F0502020204030204" pitchFamily="34" charset="0"/>
                    <a:cs typeface="Calibri" panose="020F0502020204030204" pitchFamily="34" charset="0"/>
                  </a:rPr>
                  <a:t> 'SLIDEBUILDER’ </a:t>
                </a:r>
                <a:r>
                  <a:rPr lang="nl-NL" sz="9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900" kern="1200" cap="none" baseline="0" noProof="0" dirty="0">
                    <a:solidFill>
                      <a:srgbClr val="211F26"/>
                    </a:solidFill>
                    <a:latin typeface="Calibri" panose="020F0502020204030204" pitchFamily="34" charset="0"/>
                    <a:ea typeface="+mn-ea"/>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9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51" name="ICOON_info">
                <a:extLst>
                  <a:ext uri="{FF2B5EF4-FFF2-40B4-BE49-F238E27FC236}">
                    <a16:creationId xmlns:a16="http://schemas.microsoft.com/office/drawing/2014/main" id="{580F98B9-B387-498A-9175-D065A64300AA}"/>
                  </a:ext>
                </a:extLst>
              </p:cNvPr>
              <p:cNvGrpSpPr/>
              <p:nvPr userDrawn="1"/>
            </p:nvGrpSpPr>
            <p:grpSpPr>
              <a:xfrm>
                <a:off x="-376736" y="6163468"/>
                <a:ext cx="283685" cy="283685"/>
                <a:chOff x="-510741" y="5913713"/>
                <a:chExt cx="267555" cy="267555"/>
              </a:xfrm>
            </p:grpSpPr>
            <p:sp>
              <p:nvSpPr>
                <p:cNvPr id="58" name="Ovaal 57">
                  <a:extLst>
                    <a:ext uri="{FF2B5EF4-FFF2-40B4-BE49-F238E27FC236}">
                      <a16:creationId xmlns:a16="http://schemas.microsoft.com/office/drawing/2014/main" id="{B3F0137D-5476-45CC-9936-40E56CBEBCFB}"/>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450"/>
                    </a:spcBef>
                    <a:spcAft>
                      <a:spcPts val="450"/>
                    </a:spcAft>
                  </a:pPr>
                  <a:endParaRPr lang="nl-NL" sz="1200" cap="all" baseline="0" noProof="0" dirty="0">
                    <a:latin typeface="Calibri" panose="020F0502020204030204" pitchFamily="34" charset="0"/>
                    <a:cs typeface="Calibri" panose="020F0502020204030204" pitchFamily="34" charset="0"/>
                  </a:endParaRPr>
                </a:p>
              </p:txBody>
            </p:sp>
            <p:sp>
              <p:nvSpPr>
                <p:cNvPr id="59" name="Graphic 163" descr="Informatie">
                  <a:extLst>
                    <a:ext uri="{FF2B5EF4-FFF2-40B4-BE49-F238E27FC236}">
                      <a16:creationId xmlns:a16="http://schemas.microsoft.com/office/drawing/2014/main" id="{12606A85-4A90-46CE-B7EF-06D361F83F19}"/>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1500" noProof="0" dirty="0">
                    <a:solidFill>
                      <a:srgbClr val="211F26"/>
                    </a:solidFill>
                    <a:latin typeface="Calibri" panose="020F0502020204030204" pitchFamily="34" charset="0"/>
                    <a:cs typeface="Calibri" panose="020F0502020204030204" pitchFamily="34" charset="0"/>
                  </a:endParaRPr>
                </a:p>
              </p:txBody>
            </p:sp>
          </p:grpSp>
          <p:grpSp>
            <p:nvGrpSpPr>
              <p:cNvPr id="52" name="Groep 51">
                <a:extLst>
                  <a:ext uri="{FF2B5EF4-FFF2-40B4-BE49-F238E27FC236}">
                    <a16:creationId xmlns:a16="http://schemas.microsoft.com/office/drawing/2014/main" id="{C0C47A60-A49B-4EE5-9D5A-C7110AAB9F4E}"/>
                  </a:ext>
                </a:extLst>
              </p:cNvPr>
              <p:cNvGrpSpPr/>
              <p:nvPr userDrawn="1"/>
            </p:nvGrpSpPr>
            <p:grpSpPr>
              <a:xfrm>
                <a:off x="-938434" y="6420818"/>
                <a:ext cx="627798" cy="576693"/>
                <a:chOff x="-938434" y="4570310"/>
                <a:chExt cx="627798" cy="576693"/>
              </a:xfrm>
            </p:grpSpPr>
            <p:grpSp>
              <p:nvGrpSpPr>
                <p:cNvPr id="53" name="Inspireren">
                  <a:extLst>
                    <a:ext uri="{FF2B5EF4-FFF2-40B4-BE49-F238E27FC236}">
                      <a16:creationId xmlns:a16="http://schemas.microsoft.com/office/drawing/2014/main" id="{B3E59417-C4D6-4F1C-A80F-13CA2FBFBD4F}"/>
                    </a:ext>
                  </a:extLst>
                </p:cNvPr>
                <p:cNvGrpSpPr>
                  <a:grpSpLocks noChangeAspect="1"/>
                </p:cNvGrpSpPr>
                <p:nvPr userDrawn="1"/>
              </p:nvGrpSpPr>
              <p:grpSpPr bwMode="auto">
                <a:xfrm>
                  <a:off x="-716116" y="4570310"/>
                  <a:ext cx="169778" cy="242385"/>
                  <a:chOff x="4768" y="2783"/>
                  <a:chExt cx="788" cy="1125"/>
                </a:xfrm>
                <a:gradFill>
                  <a:gsLst>
                    <a:gs pos="0">
                      <a:srgbClr val="9D9FA1"/>
                    </a:gs>
                    <a:gs pos="70000">
                      <a:srgbClr val="211F26"/>
                    </a:gs>
                  </a:gsLst>
                  <a:lin ang="2700000" scaled="0"/>
                </a:gradFill>
              </p:grpSpPr>
              <p:sp>
                <p:nvSpPr>
                  <p:cNvPr id="55" name="Freeform 12">
                    <a:extLst>
                      <a:ext uri="{FF2B5EF4-FFF2-40B4-BE49-F238E27FC236}">
                        <a16:creationId xmlns:a16="http://schemas.microsoft.com/office/drawing/2014/main" id="{4EB7792E-3E97-4310-8593-F2893BC66355}"/>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56" name="Freeform 13">
                    <a:extLst>
                      <a:ext uri="{FF2B5EF4-FFF2-40B4-BE49-F238E27FC236}">
                        <a16:creationId xmlns:a16="http://schemas.microsoft.com/office/drawing/2014/main" id="{DB6C1EB8-BFE3-434F-9A2B-A235C2653E32}"/>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57" name="Freeform 14">
                    <a:extLst>
                      <a:ext uri="{FF2B5EF4-FFF2-40B4-BE49-F238E27FC236}">
                        <a16:creationId xmlns:a16="http://schemas.microsoft.com/office/drawing/2014/main" id="{799C23EA-E287-40C5-8BDE-4DF8AE8D05DA}"/>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grpSp>
            <p:sp>
              <p:nvSpPr>
                <p:cNvPr id="54" name="Tekstvak 53">
                  <a:extLst>
                    <a:ext uri="{FF2B5EF4-FFF2-40B4-BE49-F238E27FC236}">
                      <a16:creationId xmlns:a16="http://schemas.microsoft.com/office/drawing/2014/main" id="{9A8A1AE5-2589-4CA4-A828-A86C18FAB893}"/>
                    </a:ext>
                  </a:extLst>
                </p:cNvPr>
                <p:cNvSpPr txBox="1"/>
                <p:nvPr userDrawn="1"/>
              </p:nvSpPr>
              <p:spPr>
                <a:xfrm>
                  <a:off x="-938434" y="4824764"/>
                  <a:ext cx="627798" cy="322239"/>
                </a:xfrm>
                <a:prstGeom prst="rect">
                  <a:avLst/>
                </a:prstGeom>
                <a:noFill/>
              </p:spPr>
              <p:txBody>
                <a:bodyPr wrap="square" lIns="0" tIns="0" rIns="0" bIns="0" rtlCol="0" anchor="ctr">
                  <a:noAutofit/>
                </a:bodyPr>
                <a:lstStyle/>
                <a:p>
                  <a:pPr marL="0" marR="0" lvl="0" indent="0" algn="ctr" defTabSz="685800" rtl="0"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grpSp>
          <p:nvGrpSpPr>
            <p:cNvPr id="23" name="Groep 22">
              <a:extLst>
                <a:ext uri="{FF2B5EF4-FFF2-40B4-BE49-F238E27FC236}">
                  <a16:creationId xmlns:a16="http://schemas.microsoft.com/office/drawing/2014/main" id="{75EE152E-1B88-4478-B05D-54C057751B15}"/>
                </a:ext>
              </a:extLst>
            </p:cNvPr>
            <p:cNvGrpSpPr/>
            <p:nvPr userDrawn="1"/>
          </p:nvGrpSpPr>
          <p:grpSpPr>
            <a:xfrm>
              <a:off x="-3367447" y="1226982"/>
              <a:ext cx="791775" cy="406485"/>
              <a:chOff x="-3565087" y="1409294"/>
              <a:chExt cx="627469" cy="322133"/>
            </a:xfrm>
          </p:grpSpPr>
          <p:grpSp>
            <p:nvGrpSpPr>
              <p:cNvPr id="44" name="Groep 43">
                <a:extLst>
                  <a:ext uri="{FF2B5EF4-FFF2-40B4-BE49-F238E27FC236}">
                    <a16:creationId xmlns:a16="http://schemas.microsoft.com/office/drawing/2014/main" id="{4153F53E-C962-4322-A18B-3D3FC341A0B9}"/>
                  </a:ext>
                </a:extLst>
              </p:cNvPr>
              <p:cNvGrpSpPr/>
              <p:nvPr userDrawn="1"/>
            </p:nvGrpSpPr>
            <p:grpSpPr>
              <a:xfrm>
                <a:off x="-3364916" y="1409294"/>
                <a:ext cx="225195" cy="195499"/>
                <a:chOff x="10307162" y="1361199"/>
                <a:chExt cx="2200275" cy="1914525"/>
              </a:xfrm>
            </p:grpSpPr>
            <p:sp>
              <p:nvSpPr>
                <p:cNvPr id="46" name="Vrije vorm: vorm 45">
                  <a:extLst>
                    <a:ext uri="{FF2B5EF4-FFF2-40B4-BE49-F238E27FC236}">
                      <a16:creationId xmlns:a16="http://schemas.microsoft.com/office/drawing/2014/main" id="{B9A14C3B-AD2F-4636-8EF0-5D8166BF4C21}"/>
                    </a:ext>
                  </a:extLst>
                </p:cNvPr>
                <p:cNvSpPr/>
                <p:nvPr/>
              </p:nvSpPr>
              <p:spPr>
                <a:xfrm>
                  <a:off x="10683400" y="1831734"/>
                  <a:ext cx="371475" cy="371475"/>
                </a:xfrm>
                <a:custGeom>
                  <a:avLst/>
                  <a:gdLst>
                    <a:gd name="connsiteX0" fmla="*/ 369094 w 371475"/>
                    <a:gd name="connsiteY0" fmla="*/ 188119 h 371475"/>
                    <a:gd name="connsiteX1" fmla="*/ 188119 w 371475"/>
                    <a:gd name="connsiteY1" fmla="*/ 369094 h 371475"/>
                    <a:gd name="connsiteX2" fmla="*/ 7144 w 371475"/>
                    <a:gd name="connsiteY2" fmla="*/ 188119 h 371475"/>
                    <a:gd name="connsiteX3" fmla="*/ 188119 w 371475"/>
                    <a:gd name="connsiteY3" fmla="*/ 7144 h 371475"/>
                    <a:gd name="connsiteX4" fmla="*/ 369094 w 371475"/>
                    <a:gd name="connsiteY4" fmla="*/ 188119 h 3714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1475" h="371475">
                      <a:moveTo>
                        <a:pt x="369094" y="188119"/>
                      </a:moveTo>
                      <a:cubicBezTo>
                        <a:pt x="369094" y="288068"/>
                        <a:pt x="288068" y="369094"/>
                        <a:pt x="188119" y="369094"/>
                      </a:cubicBezTo>
                      <a:cubicBezTo>
                        <a:pt x="88169" y="369094"/>
                        <a:pt x="7144" y="288068"/>
                        <a:pt x="7144" y="188119"/>
                      </a:cubicBezTo>
                      <a:cubicBezTo>
                        <a:pt x="7144" y="88169"/>
                        <a:pt x="88169" y="7144"/>
                        <a:pt x="188119" y="7144"/>
                      </a:cubicBezTo>
                      <a:cubicBezTo>
                        <a:pt x="288068" y="7144"/>
                        <a:pt x="369094" y="88169"/>
                        <a:pt x="369094" y="188119"/>
                      </a:cubicBezTo>
                      <a:close/>
                    </a:path>
                  </a:pathLst>
                </a:custGeom>
                <a:solidFill>
                  <a:srgbClr val="1FF524"/>
                </a:solidFill>
                <a:ln w="9525" cap="flat">
                  <a:noFill/>
                  <a:prstDash val="solid"/>
                  <a:miter/>
                </a:ln>
              </p:spPr>
              <p:txBody>
                <a:bodyPr rtlCol="0" anchor="ctr"/>
                <a:lstStyle/>
                <a:p>
                  <a:pPr defTabSz="746602"/>
                  <a:endParaRPr lang="nl-NL" sz="5400" dirty="0">
                    <a:solidFill>
                      <a:srgbClr val="211F26"/>
                    </a:solidFill>
                    <a:latin typeface="Segoe UI Light"/>
                  </a:endParaRPr>
                </a:p>
              </p:txBody>
            </p:sp>
            <p:grpSp>
              <p:nvGrpSpPr>
                <p:cNvPr id="47" name="Groep 46">
                  <a:extLst>
                    <a:ext uri="{FF2B5EF4-FFF2-40B4-BE49-F238E27FC236}">
                      <a16:creationId xmlns:a16="http://schemas.microsoft.com/office/drawing/2014/main" id="{34936ED2-CF39-4097-A7EF-D7A4BE2015C3}"/>
                    </a:ext>
                  </a:extLst>
                </p:cNvPr>
                <p:cNvGrpSpPr/>
                <p:nvPr/>
              </p:nvGrpSpPr>
              <p:grpSpPr>
                <a:xfrm>
                  <a:off x="10307162" y="1361199"/>
                  <a:ext cx="2200275" cy="1914525"/>
                  <a:chOff x="10307162" y="1361199"/>
                  <a:chExt cx="2200275" cy="1914525"/>
                </a:xfrm>
                <a:gradFill>
                  <a:gsLst>
                    <a:gs pos="0">
                      <a:srgbClr val="9D9FA1"/>
                    </a:gs>
                    <a:gs pos="70000">
                      <a:srgbClr val="211F26"/>
                    </a:gs>
                  </a:gsLst>
                  <a:lin ang="2700000" scaled="0"/>
                </a:gradFill>
              </p:grpSpPr>
              <p:sp>
                <p:nvSpPr>
                  <p:cNvPr id="48" name="Vrije vorm: vorm 47">
                    <a:extLst>
                      <a:ext uri="{FF2B5EF4-FFF2-40B4-BE49-F238E27FC236}">
                        <a16:creationId xmlns:a16="http://schemas.microsoft.com/office/drawing/2014/main" id="{F4DA863C-E2A5-4EE1-AC1B-F77781491D8C}"/>
                      </a:ext>
                    </a:extLst>
                  </p:cNvPr>
                  <p:cNvSpPr/>
                  <p:nvPr/>
                </p:nvSpPr>
                <p:spPr>
                  <a:xfrm>
                    <a:off x="10307162" y="1361199"/>
                    <a:ext cx="2200275" cy="1914525"/>
                  </a:xfrm>
                  <a:custGeom>
                    <a:avLst/>
                    <a:gdLst>
                      <a:gd name="connsiteX0" fmla="*/ 7144 w 2200275"/>
                      <a:gd name="connsiteY0" fmla="*/ 7144 h 1914525"/>
                      <a:gd name="connsiteX1" fmla="*/ 7144 w 2200275"/>
                      <a:gd name="connsiteY1" fmla="*/ 245269 h 1914525"/>
                      <a:gd name="connsiteX2" fmla="*/ 432911 w 2200275"/>
                      <a:gd name="connsiteY2" fmla="*/ 245269 h 1914525"/>
                      <a:gd name="connsiteX3" fmla="*/ 432911 w 2200275"/>
                      <a:gd name="connsiteY3" fmla="*/ 245269 h 1914525"/>
                      <a:gd name="connsiteX4" fmla="*/ 1959769 w 2200275"/>
                      <a:gd name="connsiteY4" fmla="*/ 245269 h 1914525"/>
                      <a:gd name="connsiteX5" fmla="*/ 1959769 w 2200275"/>
                      <a:gd name="connsiteY5" fmla="*/ 1674019 h 1914525"/>
                      <a:gd name="connsiteX6" fmla="*/ 245269 w 2200275"/>
                      <a:gd name="connsiteY6" fmla="*/ 1674019 h 1914525"/>
                      <a:gd name="connsiteX7" fmla="*/ 245269 w 2200275"/>
                      <a:gd name="connsiteY7" fmla="*/ 350044 h 1914525"/>
                      <a:gd name="connsiteX8" fmla="*/ 7144 w 2200275"/>
                      <a:gd name="connsiteY8" fmla="*/ 350044 h 1914525"/>
                      <a:gd name="connsiteX9" fmla="*/ 7144 w 2200275"/>
                      <a:gd name="connsiteY9" fmla="*/ 1912144 h 1914525"/>
                      <a:gd name="connsiteX10" fmla="*/ 2197894 w 2200275"/>
                      <a:gd name="connsiteY10" fmla="*/ 1912144 h 1914525"/>
                      <a:gd name="connsiteX11" fmla="*/ 2197894 w 2200275"/>
                      <a:gd name="connsiteY11" fmla="*/ 7144 h 191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00275" h="1914525">
                        <a:moveTo>
                          <a:pt x="7144" y="7144"/>
                        </a:moveTo>
                        <a:lnTo>
                          <a:pt x="7144" y="245269"/>
                        </a:lnTo>
                        <a:lnTo>
                          <a:pt x="432911" y="245269"/>
                        </a:lnTo>
                        <a:lnTo>
                          <a:pt x="432911" y="245269"/>
                        </a:lnTo>
                        <a:lnTo>
                          <a:pt x="1959769" y="245269"/>
                        </a:lnTo>
                        <a:lnTo>
                          <a:pt x="1959769" y="1674019"/>
                        </a:lnTo>
                        <a:lnTo>
                          <a:pt x="245269" y="1674019"/>
                        </a:lnTo>
                        <a:lnTo>
                          <a:pt x="245269" y="350044"/>
                        </a:lnTo>
                        <a:lnTo>
                          <a:pt x="7144" y="350044"/>
                        </a:lnTo>
                        <a:lnTo>
                          <a:pt x="7144" y="1912144"/>
                        </a:lnTo>
                        <a:lnTo>
                          <a:pt x="2197894" y="1912144"/>
                        </a:lnTo>
                        <a:lnTo>
                          <a:pt x="2197894" y="7144"/>
                        </a:lnTo>
                        <a:close/>
                      </a:path>
                    </a:pathLst>
                  </a:custGeom>
                  <a:grpFill/>
                  <a:ln w="9525" cap="flat">
                    <a:noFill/>
                    <a:prstDash val="solid"/>
                    <a:miter/>
                  </a:ln>
                </p:spPr>
                <p:txBody>
                  <a:bodyPr rtlCol="0" anchor="ctr"/>
                  <a:lstStyle/>
                  <a:p>
                    <a:pPr defTabSz="746602"/>
                    <a:endParaRPr lang="nl-NL" sz="5400" dirty="0">
                      <a:solidFill>
                        <a:srgbClr val="211F26"/>
                      </a:solidFill>
                      <a:latin typeface="Segoe UI Light"/>
                    </a:endParaRPr>
                  </a:p>
                </p:txBody>
              </p:sp>
              <p:sp>
                <p:nvSpPr>
                  <p:cNvPr id="49" name="Vrije vorm: vorm 48">
                    <a:extLst>
                      <a:ext uri="{FF2B5EF4-FFF2-40B4-BE49-F238E27FC236}">
                        <a16:creationId xmlns:a16="http://schemas.microsoft.com/office/drawing/2014/main" id="{823BD5D1-62A3-4527-B38A-6A241C970C2B}"/>
                      </a:ext>
                    </a:extLst>
                  </p:cNvPr>
                  <p:cNvSpPr/>
                  <p:nvPr/>
                </p:nvSpPr>
                <p:spPr>
                  <a:xfrm>
                    <a:off x="10682447" y="1953654"/>
                    <a:ext cx="1438275" cy="885825"/>
                  </a:xfrm>
                  <a:custGeom>
                    <a:avLst/>
                    <a:gdLst>
                      <a:gd name="connsiteX0" fmla="*/ 1070134 w 1438275"/>
                      <a:gd name="connsiteY0" fmla="*/ 7144 h 885825"/>
                      <a:gd name="connsiteX1" fmla="*/ 801529 w 1438275"/>
                      <a:gd name="connsiteY1" fmla="*/ 275749 h 885825"/>
                      <a:gd name="connsiteX2" fmla="*/ 662464 w 1438275"/>
                      <a:gd name="connsiteY2" fmla="*/ 137636 h 885825"/>
                      <a:gd name="connsiteX3" fmla="*/ 7144 w 1438275"/>
                      <a:gd name="connsiteY3" fmla="*/ 784384 h 885825"/>
                      <a:gd name="connsiteX4" fmla="*/ 108109 w 1438275"/>
                      <a:gd name="connsiteY4" fmla="*/ 885349 h 885825"/>
                      <a:gd name="connsiteX5" fmla="*/ 662464 w 1438275"/>
                      <a:gd name="connsiteY5" fmla="*/ 338614 h 885825"/>
                      <a:gd name="connsiteX6" fmla="*/ 928211 w 1438275"/>
                      <a:gd name="connsiteY6" fmla="*/ 605314 h 885825"/>
                      <a:gd name="connsiteX7" fmla="*/ 1029176 w 1438275"/>
                      <a:gd name="connsiteY7" fmla="*/ 503396 h 885825"/>
                      <a:gd name="connsiteX8" fmla="*/ 902494 w 1438275"/>
                      <a:gd name="connsiteY8" fmla="*/ 376714 h 885825"/>
                      <a:gd name="connsiteX9" fmla="*/ 1070134 w 1438275"/>
                      <a:gd name="connsiteY9" fmla="*/ 209074 h 885825"/>
                      <a:gd name="connsiteX10" fmla="*/ 1337786 w 1438275"/>
                      <a:gd name="connsiteY10" fmla="*/ 480536 h 885825"/>
                      <a:gd name="connsiteX11" fmla="*/ 1438751 w 1438275"/>
                      <a:gd name="connsiteY11" fmla="*/ 378619 h 885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38275" h="885825">
                        <a:moveTo>
                          <a:pt x="1070134" y="7144"/>
                        </a:moveTo>
                        <a:lnTo>
                          <a:pt x="801529" y="275749"/>
                        </a:lnTo>
                        <a:lnTo>
                          <a:pt x="662464" y="137636"/>
                        </a:lnTo>
                        <a:lnTo>
                          <a:pt x="7144" y="784384"/>
                        </a:lnTo>
                        <a:lnTo>
                          <a:pt x="108109" y="885349"/>
                        </a:lnTo>
                        <a:lnTo>
                          <a:pt x="662464" y="338614"/>
                        </a:lnTo>
                        <a:lnTo>
                          <a:pt x="928211" y="605314"/>
                        </a:lnTo>
                        <a:lnTo>
                          <a:pt x="1029176" y="503396"/>
                        </a:lnTo>
                        <a:lnTo>
                          <a:pt x="902494" y="376714"/>
                        </a:lnTo>
                        <a:lnTo>
                          <a:pt x="1070134" y="209074"/>
                        </a:lnTo>
                        <a:lnTo>
                          <a:pt x="1337786" y="480536"/>
                        </a:lnTo>
                        <a:lnTo>
                          <a:pt x="1438751" y="378619"/>
                        </a:lnTo>
                        <a:close/>
                      </a:path>
                    </a:pathLst>
                  </a:custGeom>
                  <a:grpFill/>
                  <a:ln w="9525" cap="flat">
                    <a:noFill/>
                    <a:prstDash val="solid"/>
                    <a:miter/>
                  </a:ln>
                </p:spPr>
                <p:txBody>
                  <a:bodyPr rtlCol="0" anchor="ctr"/>
                  <a:lstStyle/>
                  <a:p>
                    <a:pPr defTabSz="746602"/>
                    <a:endParaRPr lang="nl-NL" sz="5400" dirty="0">
                      <a:solidFill>
                        <a:srgbClr val="211F26"/>
                      </a:solidFill>
                      <a:latin typeface="Segoe UI Light"/>
                    </a:endParaRPr>
                  </a:p>
                </p:txBody>
              </p:sp>
            </p:grpSp>
          </p:grpSp>
          <p:sp>
            <p:nvSpPr>
              <p:cNvPr id="45" name="Tekstvak 44">
                <a:extLst>
                  <a:ext uri="{FF2B5EF4-FFF2-40B4-BE49-F238E27FC236}">
                    <a16:creationId xmlns:a16="http://schemas.microsoft.com/office/drawing/2014/main" id="{457A9AF2-4520-4BCD-953F-C9EE7CB0FB9E}"/>
                  </a:ext>
                </a:extLst>
              </p:cNvPr>
              <p:cNvSpPr txBox="1"/>
              <p:nvPr userDrawn="1"/>
            </p:nvSpPr>
            <p:spPr>
              <a:xfrm>
                <a:off x="-3565087" y="1617700"/>
                <a:ext cx="627469" cy="113727"/>
              </a:xfrm>
              <a:prstGeom prst="rect">
                <a:avLst/>
              </a:prstGeom>
              <a:noFill/>
            </p:spPr>
            <p:txBody>
              <a:bodyPr wrap="square" lIns="0" tIns="18000" rIns="0" bIns="0" rtlCol="0" anchor="t">
                <a:noAutofit/>
              </a:bodyPr>
              <a:lstStyle/>
              <a:p>
                <a:pPr marL="0" marR="0" lvl="0" indent="0" algn="ctr" defTabSz="685800" rtl="0"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Afbeeldingen</a:t>
                </a:r>
              </a:p>
            </p:txBody>
          </p:sp>
        </p:grpSp>
        <p:grpSp>
          <p:nvGrpSpPr>
            <p:cNvPr id="24" name="Groep 23">
              <a:extLst>
                <a:ext uri="{FF2B5EF4-FFF2-40B4-BE49-F238E27FC236}">
                  <a16:creationId xmlns:a16="http://schemas.microsoft.com/office/drawing/2014/main" id="{6B31165C-1E13-4332-968F-9586DA6B6F5F}"/>
                </a:ext>
              </a:extLst>
            </p:cNvPr>
            <p:cNvGrpSpPr/>
            <p:nvPr userDrawn="1"/>
          </p:nvGrpSpPr>
          <p:grpSpPr>
            <a:xfrm>
              <a:off x="-3354295" y="5166361"/>
              <a:ext cx="514284" cy="506545"/>
              <a:chOff x="12617641" y="3403239"/>
              <a:chExt cx="752963" cy="741634"/>
            </a:xfrm>
          </p:grpSpPr>
          <p:grpSp>
            <p:nvGrpSpPr>
              <p:cNvPr id="28" name="Groep 27">
                <a:extLst>
                  <a:ext uri="{FF2B5EF4-FFF2-40B4-BE49-F238E27FC236}">
                    <a16:creationId xmlns:a16="http://schemas.microsoft.com/office/drawing/2014/main" id="{12BDBF5F-8ED6-400D-9FD7-22F610C391A9}"/>
                  </a:ext>
                </a:extLst>
              </p:cNvPr>
              <p:cNvGrpSpPr/>
              <p:nvPr userDrawn="1"/>
            </p:nvGrpSpPr>
            <p:grpSpPr>
              <a:xfrm>
                <a:off x="12771530" y="3403239"/>
                <a:ext cx="467176" cy="448491"/>
                <a:chOff x="12782157" y="3403239"/>
                <a:chExt cx="467176" cy="448491"/>
              </a:xfrm>
            </p:grpSpPr>
            <p:grpSp>
              <p:nvGrpSpPr>
                <p:cNvPr id="31" name="Groep 30">
                  <a:extLst>
                    <a:ext uri="{FF2B5EF4-FFF2-40B4-BE49-F238E27FC236}">
                      <a16:creationId xmlns:a16="http://schemas.microsoft.com/office/drawing/2014/main" id="{C22ECC51-1A32-4DB3-80D2-E0D72D35D7FE}"/>
                    </a:ext>
                  </a:extLst>
                </p:cNvPr>
                <p:cNvGrpSpPr/>
                <p:nvPr userDrawn="1"/>
              </p:nvGrpSpPr>
              <p:grpSpPr>
                <a:xfrm>
                  <a:off x="12782157" y="3403239"/>
                  <a:ext cx="412976" cy="396132"/>
                  <a:chOff x="13554906" y="3320109"/>
                  <a:chExt cx="443917" cy="425811"/>
                </a:xfrm>
              </p:grpSpPr>
              <p:grpSp>
                <p:nvGrpSpPr>
                  <p:cNvPr id="38" name="Groep 37">
                    <a:extLst>
                      <a:ext uri="{FF2B5EF4-FFF2-40B4-BE49-F238E27FC236}">
                        <a16:creationId xmlns:a16="http://schemas.microsoft.com/office/drawing/2014/main" id="{8F1A6B47-709F-488A-8C91-FF2DEFCCA87B}"/>
                      </a:ext>
                    </a:extLst>
                  </p:cNvPr>
                  <p:cNvGrpSpPr/>
                  <p:nvPr userDrawn="1"/>
                </p:nvGrpSpPr>
                <p:grpSpPr>
                  <a:xfrm>
                    <a:off x="13554906" y="3320109"/>
                    <a:ext cx="443917" cy="425811"/>
                    <a:chOff x="12909684" y="1276143"/>
                    <a:chExt cx="443917" cy="425811"/>
                  </a:xfrm>
                </p:grpSpPr>
                <p:sp>
                  <p:nvSpPr>
                    <p:cNvPr id="41" name="Rechthoek 40">
                      <a:extLst>
                        <a:ext uri="{FF2B5EF4-FFF2-40B4-BE49-F238E27FC236}">
                          <a16:creationId xmlns:a16="http://schemas.microsoft.com/office/drawing/2014/main" id="{D04A7F2F-CC39-40F5-BAAD-70CAC7A85198}"/>
                        </a:ext>
                      </a:extLst>
                    </p:cNvPr>
                    <p:cNvSpPr/>
                    <p:nvPr userDrawn="1"/>
                  </p:nvSpPr>
                  <p:spPr>
                    <a:xfrm>
                      <a:off x="12909689" y="1276143"/>
                      <a:ext cx="443912" cy="425811"/>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42" name="Rechthoek 41">
                      <a:extLst>
                        <a:ext uri="{FF2B5EF4-FFF2-40B4-BE49-F238E27FC236}">
                          <a16:creationId xmlns:a16="http://schemas.microsoft.com/office/drawing/2014/main" id="{D1C469BA-C9C5-40B9-B95E-2E0388E0D8D8}"/>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43" name="Ovaal 42">
                      <a:extLst>
                        <a:ext uri="{FF2B5EF4-FFF2-40B4-BE49-F238E27FC236}">
                          <a16:creationId xmlns:a16="http://schemas.microsoft.com/office/drawing/2014/main" id="{7A41CF9F-1210-48AF-8DED-032FC058B930}"/>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pic>
                <p:nvPicPr>
                  <p:cNvPr id="39" name="Afbeelding 38">
                    <a:extLst>
                      <a:ext uri="{FF2B5EF4-FFF2-40B4-BE49-F238E27FC236}">
                        <a16:creationId xmlns:a16="http://schemas.microsoft.com/office/drawing/2014/main" id="{CC809EAC-88CA-4F27-9388-C60E69594A9A}"/>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a:off x="13567296" y="3424991"/>
                    <a:ext cx="173367" cy="140220"/>
                  </a:xfrm>
                  <a:prstGeom prst="rect">
                    <a:avLst/>
                  </a:prstGeom>
                </p:spPr>
              </p:pic>
              <p:pic>
                <p:nvPicPr>
                  <p:cNvPr id="40" name="Afbeelding 39">
                    <a:extLst>
                      <a:ext uri="{FF2B5EF4-FFF2-40B4-BE49-F238E27FC236}">
                        <a16:creationId xmlns:a16="http://schemas.microsoft.com/office/drawing/2014/main" id="{78281CC7-6369-4029-B5B5-644126D26372}"/>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flipH="1">
                    <a:off x="13635599" y="3449265"/>
                    <a:ext cx="173367" cy="111424"/>
                  </a:xfrm>
                  <a:prstGeom prst="rect">
                    <a:avLst/>
                  </a:prstGeom>
                </p:spPr>
              </p:pic>
            </p:grpSp>
            <p:grpSp>
              <p:nvGrpSpPr>
                <p:cNvPr id="32" name="Groep 31">
                  <a:extLst>
                    <a:ext uri="{FF2B5EF4-FFF2-40B4-BE49-F238E27FC236}">
                      <a16:creationId xmlns:a16="http://schemas.microsoft.com/office/drawing/2014/main" id="{86B3BA5B-4E5A-462F-947E-CDE1D28E9B0D}"/>
                    </a:ext>
                  </a:extLst>
                </p:cNvPr>
                <p:cNvGrpSpPr/>
                <p:nvPr userDrawn="1"/>
              </p:nvGrpSpPr>
              <p:grpSpPr>
                <a:xfrm>
                  <a:off x="13103513" y="3705268"/>
                  <a:ext cx="145820" cy="146462"/>
                  <a:chOff x="13096169" y="3602278"/>
                  <a:chExt cx="145820" cy="146462"/>
                </a:xfrm>
              </p:grpSpPr>
              <p:sp>
                <p:nvSpPr>
                  <p:cNvPr id="36" name="Rechthoek 35">
                    <a:extLst>
                      <a:ext uri="{FF2B5EF4-FFF2-40B4-BE49-F238E27FC236}">
                        <a16:creationId xmlns:a16="http://schemas.microsoft.com/office/drawing/2014/main" id="{C2813F39-0B59-42C5-A4AD-89BC4B5C9D27}"/>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37" name="Rechthoek 36">
                    <a:extLst>
                      <a:ext uri="{FF2B5EF4-FFF2-40B4-BE49-F238E27FC236}">
                        <a16:creationId xmlns:a16="http://schemas.microsoft.com/office/drawing/2014/main" id="{B4916925-8A7A-45F9-A4BD-EB77737DFF0B}"/>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nvGrpSpPr>
                <p:cNvPr id="33" name="Groep 32">
                  <a:extLst>
                    <a:ext uri="{FF2B5EF4-FFF2-40B4-BE49-F238E27FC236}">
                      <a16:creationId xmlns:a16="http://schemas.microsoft.com/office/drawing/2014/main" id="{029166A0-76F4-4CE1-B46F-74C688AC8B92}"/>
                    </a:ext>
                  </a:extLst>
                </p:cNvPr>
                <p:cNvGrpSpPr/>
                <p:nvPr userDrawn="1"/>
              </p:nvGrpSpPr>
              <p:grpSpPr>
                <a:xfrm rot="10800000">
                  <a:off x="13061402" y="3665637"/>
                  <a:ext cx="145820" cy="146462"/>
                  <a:chOff x="13096169" y="3602278"/>
                  <a:chExt cx="145820" cy="146462"/>
                </a:xfrm>
              </p:grpSpPr>
              <p:sp>
                <p:nvSpPr>
                  <p:cNvPr id="34" name="Rechthoek 33">
                    <a:extLst>
                      <a:ext uri="{FF2B5EF4-FFF2-40B4-BE49-F238E27FC236}">
                        <a16:creationId xmlns:a16="http://schemas.microsoft.com/office/drawing/2014/main" id="{9CFB9DC3-7BD0-441E-BED8-48FE3BCF32F1}"/>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35" name="Rechthoek 34">
                    <a:extLst>
                      <a:ext uri="{FF2B5EF4-FFF2-40B4-BE49-F238E27FC236}">
                        <a16:creationId xmlns:a16="http://schemas.microsoft.com/office/drawing/2014/main" id="{26CB410E-7DB1-4372-BF9E-2BC95A2AF195}"/>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sp>
            <p:nvSpPr>
              <p:cNvPr id="29" name="Rechthoek 28">
                <a:extLst>
                  <a:ext uri="{FF2B5EF4-FFF2-40B4-BE49-F238E27FC236}">
                    <a16:creationId xmlns:a16="http://schemas.microsoft.com/office/drawing/2014/main" id="{8E9CB2B1-46D3-4430-9F54-0DA8CC2003E8}"/>
                  </a:ext>
                </a:extLst>
              </p:cNvPr>
              <p:cNvSpPr/>
              <p:nvPr userDrawn="1"/>
            </p:nvSpPr>
            <p:spPr>
              <a:xfrm>
                <a:off x="12617641" y="3889890"/>
                <a:ext cx="752963"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450"/>
                  </a:spcBef>
                  <a:spcAft>
                    <a:spcPts val="450"/>
                  </a:spcAft>
                </a:pPr>
                <a:r>
                  <a:rPr lang="nl-NL" sz="675" b="0" noProof="0" dirty="0">
                    <a:solidFill>
                      <a:srgbClr val="211F26"/>
                    </a:solidFill>
                    <a:latin typeface="Calibri" panose="020F0502020204030204" pitchFamily="34" charset="0"/>
                    <a:cs typeface="Calibri" panose="020F0502020204030204" pitchFamily="34" charset="0"/>
                  </a:rPr>
                  <a:t>Bijsnijden</a:t>
                </a:r>
              </a:p>
            </p:txBody>
          </p:sp>
          <p:sp>
            <p:nvSpPr>
              <p:cNvPr id="30" name="Gelijkbenige driehoek 29">
                <a:extLst>
                  <a:ext uri="{FF2B5EF4-FFF2-40B4-BE49-F238E27FC236}">
                    <a16:creationId xmlns:a16="http://schemas.microsoft.com/office/drawing/2014/main" id="{33C17C36-DE69-4BF4-AB51-3B337F90BB80}"/>
                  </a:ext>
                </a:extLst>
              </p:cNvPr>
              <p:cNvSpPr/>
              <p:nvPr userDrawn="1"/>
            </p:nvSpPr>
            <p:spPr>
              <a:xfrm rot="10800000">
                <a:off x="12950688" y="4093726"/>
                <a:ext cx="86866" cy="51147"/>
              </a:xfrm>
              <a:prstGeom prst="triangle">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sp>
          <p:nvSpPr>
            <p:cNvPr id="25" name="Ovaal 24">
              <a:extLst>
                <a:ext uri="{FF2B5EF4-FFF2-40B4-BE49-F238E27FC236}">
                  <a16:creationId xmlns:a16="http://schemas.microsoft.com/office/drawing/2014/main" id="{DB3B3066-B155-4646-9A68-784432883411}"/>
                </a:ext>
              </a:extLst>
            </p:cNvPr>
            <p:cNvSpPr/>
            <p:nvPr userDrawn="1"/>
          </p:nvSpPr>
          <p:spPr>
            <a:xfrm>
              <a:off x="-3603587" y="181118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26" name="Rechthoek 25">
              <a:extLst>
                <a:ext uri="{FF2B5EF4-FFF2-40B4-BE49-F238E27FC236}">
                  <a16:creationId xmlns:a16="http://schemas.microsoft.com/office/drawing/2014/main" id="{1A8DD116-5ADC-449B-82CD-CD1308D4BF01}"/>
                </a:ext>
              </a:extLst>
            </p:cNvPr>
            <p:cNvSpPr/>
            <p:nvPr userDrawn="1"/>
          </p:nvSpPr>
          <p:spPr>
            <a:xfrm>
              <a:off x="-3319415" y="1811185"/>
              <a:ext cx="2944682" cy="326338"/>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Kies de gewenste categorie en afbeelding</a:t>
              </a:r>
              <a:b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‘Invoegen’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27" name="Rechthoek 26">
              <a:extLst>
                <a:ext uri="{FF2B5EF4-FFF2-40B4-BE49-F238E27FC236}">
                  <a16:creationId xmlns:a16="http://schemas.microsoft.com/office/drawing/2014/main" id="{B28EB8BC-2FED-45CA-94CD-BC54F1CFD0F9}"/>
                </a:ext>
              </a:extLst>
            </p:cNvPr>
            <p:cNvSpPr/>
            <p:nvPr userDrawn="1"/>
          </p:nvSpPr>
          <p:spPr>
            <a:xfrm>
              <a:off x="-3319415" y="2245760"/>
              <a:ext cx="825500" cy="209550"/>
            </a:xfrm>
            <a:prstGeom prst="rect">
              <a:avLst/>
            </a:prstGeom>
            <a:solidFill>
              <a:srgbClr val="1FF524"/>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450"/>
                </a:spcBef>
                <a:spcAft>
                  <a:spcPts val="450"/>
                </a:spcAft>
              </a:pPr>
              <a:r>
                <a:rPr lang="nl-NL" sz="750" b="1" noProof="0" dirty="0">
                  <a:solidFill>
                    <a:srgbClr val="211F26"/>
                  </a:solidFill>
                  <a:latin typeface="Calibri" panose="020F0502020204030204" pitchFamily="34" charset="0"/>
                  <a:cs typeface="Calibri" panose="020F0502020204030204" pitchFamily="34" charset="0"/>
                </a:rPr>
                <a:t>Invoegen</a:t>
              </a:r>
            </a:p>
          </p:txBody>
        </p:sp>
      </p:grpSp>
      <p:grpSp>
        <p:nvGrpSpPr>
          <p:cNvPr id="81" name="- INSTRUCTIES">
            <a:extLst>
              <a:ext uri="{FF2B5EF4-FFF2-40B4-BE49-F238E27FC236}">
                <a16:creationId xmlns:a16="http://schemas.microsoft.com/office/drawing/2014/main" id="{B8392306-22A2-4BDE-A295-3E22936BF223}"/>
              </a:ext>
            </a:extLst>
          </p:cNvPr>
          <p:cNvGrpSpPr/>
          <p:nvPr userDrawn="1"/>
        </p:nvGrpSpPr>
        <p:grpSpPr>
          <a:xfrm>
            <a:off x="-2839828" y="-1"/>
            <a:ext cx="2770040" cy="4464099"/>
            <a:chOff x="-3786437" y="-1"/>
            <a:chExt cx="3693386" cy="5952132"/>
          </a:xfrm>
        </p:grpSpPr>
        <p:sp>
          <p:nvSpPr>
            <p:cNvPr id="82" name="Rechthoek 81">
              <a:extLst>
                <a:ext uri="{FF2B5EF4-FFF2-40B4-BE49-F238E27FC236}">
                  <a16:creationId xmlns:a16="http://schemas.microsoft.com/office/drawing/2014/main" id="{D9F40525-E1D0-41FD-AF9C-30855B32210C}"/>
                </a:ext>
              </a:extLst>
            </p:cNvPr>
            <p:cNvSpPr/>
            <p:nvPr userDrawn="1"/>
          </p:nvSpPr>
          <p:spPr>
            <a:xfrm>
              <a:off x="-3786165" y="-1"/>
              <a:ext cx="3593091" cy="5124131"/>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450"/>
                </a:spcBef>
                <a:spcAft>
                  <a:spcPts val="450"/>
                </a:spcAft>
              </a:pPr>
              <a:r>
                <a:rPr lang="nl-NL" sz="1050" b="1" cap="all" baseline="0" noProof="0" dirty="0">
                  <a:solidFill>
                    <a:schemeClr val="accent1"/>
                  </a:solidFill>
                  <a:latin typeface="Calibri" panose="020F0502020204030204" pitchFamily="34" charset="0"/>
                  <a:cs typeface="Calibri" panose="020F0502020204030204" pitchFamily="34" charset="0"/>
                </a:rPr>
                <a:t>Tekst niveaus kiezen</a:t>
              </a:r>
            </a:p>
          </p:txBody>
        </p:sp>
        <p:sp>
          <p:nvSpPr>
            <p:cNvPr id="83" name="Ovaal 82">
              <a:extLst>
                <a:ext uri="{FF2B5EF4-FFF2-40B4-BE49-F238E27FC236}">
                  <a16:creationId xmlns:a16="http://schemas.microsoft.com/office/drawing/2014/main" id="{228D2141-C29E-4171-969B-D9F979266CEB}"/>
                </a:ext>
              </a:extLst>
            </p:cNvPr>
            <p:cNvSpPr/>
            <p:nvPr userDrawn="1"/>
          </p:nvSpPr>
          <p:spPr>
            <a:xfrm>
              <a:off x="-3604183" y="183748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84" name="Rechthoek 83">
              <a:extLst>
                <a:ext uri="{FF2B5EF4-FFF2-40B4-BE49-F238E27FC236}">
                  <a16:creationId xmlns:a16="http://schemas.microsoft.com/office/drawing/2014/main" id="{02E7889C-1239-4C50-889D-110A22D69DAB}"/>
                </a:ext>
              </a:extLst>
            </p:cNvPr>
            <p:cNvSpPr/>
            <p:nvPr userDrawn="1"/>
          </p:nvSpPr>
          <p:spPr>
            <a:xfrm>
              <a:off x="-3319415" y="1837484"/>
              <a:ext cx="2949220" cy="180000"/>
            </a:xfrm>
            <a:prstGeom prst="rect">
              <a:avLst/>
            </a:prstGeom>
            <a:noFill/>
            <a:ln w="25400" cap="flat" cmpd="sng" algn="ctr">
              <a:noFill/>
              <a:prstDash val="solid"/>
            </a:ln>
            <a:effectLst/>
          </p:spPr>
          <p:txBody>
            <a:bodyPr lIns="0" tIns="0" rIns="0" bIns="0" rtlCol="0" anchor="ctr"/>
            <a:lstStyle/>
            <a:p>
              <a:pPr marL="202406" marR="0" lvl="0" indent="-202406" defTabSz="685800" eaLnBrk="1" fontAlgn="auto" latinLnBrk="0" hangingPunct="1">
                <a:lnSpc>
                  <a:spcPct val="100000"/>
                </a:lnSpc>
                <a:spcBef>
                  <a:spcPts val="450"/>
                </a:spcBef>
                <a:spcAft>
                  <a:spcPts val="450"/>
                </a:spcAft>
                <a:buClr>
                  <a:schemeClr val="tx1"/>
                </a:buClr>
                <a:buSzTx/>
                <a:buFont typeface="Calibri" panose="020F0502020204030204" pitchFamily="34" charset="0"/>
                <a:buChar char="›"/>
                <a:tabLst/>
                <a:defRPr/>
              </a:pPr>
              <a:r>
                <a:rPr kumimoji="0" lang="nl-NL" sz="105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endParaRPr kumimoji="0" lang="nl-NL" sz="1050" b="0" i="0" u="none" strike="noStrike" kern="0" cap="none" spc="0" normalizeH="0" baseline="0" noProof="0" dirty="0">
                <a:ln>
                  <a:noFill/>
                </a:ln>
                <a:solidFill>
                  <a:schemeClr val="tx1"/>
                </a:solidFill>
                <a:effectLst/>
                <a:uLnTx/>
                <a:uFillTx/>
                <a:latin typeface="+mn-lt"/>
                <a:cs typeface="Calibri" panose="020F0502020204030204" pitchFamily="34" charset="0"/>
              </a:endParaRPr>
            </a:p>
          </p:txBody>
        </p:sp>
        <p:sp>
          <p:nvSpPr>
            <p:cNvPr id="85" name="Ovaal 84">
              <a:extLst>
                <a:ext uri="{FF2B5EF4-FFF2-40B4-BE49-F238E27FC236}">
                  <a16:creationId xmlns:a16="http://schemas.microsoft.com/office/drawing/2014/main" id="{777D8A95-AC32-49BC-9AA8-4983C714719C}"/>
                </a:ext>
              </a:extLst>
            </p:cNvPr>
            <p:cNvSpPr/>
            <p:nvPr userDrawn="1"/>
          </p:nvSpPr>
          <p:spPr>
            <a:xfrm>
              <a:off x="-3604183" y="219682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86" name="Rechthoek 85">
              <a:extLst>
                <a:ext uri="{FF2B5EF4-FFF2-40B4-BE49-F238E27FC236}">
                  <a16:creationId xmlns:a16="http://schemas.microsoft.com/office/drawing/2014/main" id="{9BC5F7AB-7323-498E-B86B-75E49A6DA040}"/>
                </a:ext>
              </a:extLst>
            </p:cNvPr>
            <p:cNvSpPr/>
            <p:nvPr userDrawn="1"/>
          </p:nvSpPr>
          <p:spPr>
            <a:xfrm>
              <a:off x="-3604183" y="1196113"/>
              <a:ext cx="3229047" cy="459227"/>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Gebruik onder de tab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‘Start’</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de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lijstniveau-knoppen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om een tekst niveau te kiezen. </a:t>
              </a:r>
              <a:b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Kies uit:</a:t>
              </a:r>
            </a:p>
          </p:txBody>
        </p:sp>
        <p:sp>
          <p:nvSpPr>
            <p:cNvPr id="87" name="Rechthoek 86">
              <a:extLst>
                <a:ext uri="{FF2B5EF4-FFF2-40B4-BE49-F238E27FC236}">
                  <a16:creationId xmlns:a16="http://schemas.microsoft.com/office/drawing/2014/main" id="{7A2CA8E0-1A9B-4D61-BCE8-CB53EE5FAA3B}"/>
                </a:ext>
              </a:extLst>
            </p:cNvPr>
            <p:cNvSpPr/>
            <p:nvPr userDrawn="1"/>
          </p:nvSpPr>
          <p:spPr>
            <a:xfrm>
              <a:off x="-3319415" y="2196829"/>
              <a:ext cx="2949220" cy="180000"/>
            </a:xfrm>
            <a:prstGeom prst="rect">
              <a:avLst/>
            </a:prstGeom>
            <a:noFill/>
            <a:ln w="25400" cap="flat" cmpd="sng" algn="ctr">
              <a:noFill/>
              <a:prstDash val="solid"/>
            </a:ln>
            <a:effectLst/>
          </p:spPr>
          <p:txBody>
            <a:bodyPr lIns="0" tIns="0" rIns="0" bIns="0" rtlCol="0" anchor="ctr"/>
            <a:lstStyle/>
            <a:p>
              <a:pPr marL="404813" marR="0" lvl="0" indent="-202406" defTabSz="685800" eaLnBrk="1" fontAlgn="auto" latinLnBrk="0" hangingPunct="1">
                <a:lnSpc>
                  <a:spcPct val="100000"/>
                </a:lnSpc>
                <a:spcBef>
                  <a:spcPts val="450"/>
                </a:spcBef>
                <a:spcAft>
                  <a:spcPts val="450"/>
                </a:spcAft>
                <a:buClr>
                  <a:schemeClr val="tx1"/>
                </a:buClr>
                <a:buSzTx/>
                <a:buFont typeface="Calibri" panose="020F0502020204030204" pitchFamily="34" charset="0"/>
                <a:buChar char="›"/>
                <a:tabLst/>
                <a:defRPr/>
              </a:pPr>
              <a:r>
                <a:rPr kumimoji="0" lang="nl-NL" sz="1050" b="0" i="0" u="none" strike="noStrike" kern="0" cap="none" spc="0" normalizeH="0" baseline="0" noProof="0" dirty="0">
                  <a:ln>
                    <a:noFill/>
                  </a:ln>
                  <a:solidFill>
                    <a:schemeClr val="tx1"/>
                  </a:solidFill>
                  <a:effectLst/>
                  <a:uLnTx/>
                  <a:uFillTx/>
                  <a:latin typeface="+mn-lt"/>
                  <a:cs typeface="Calibri" panose="020F0502020204030204" pitchFamily="34" charset="0"/>
                </a:rPr>
                <a:t>Sub-</a:t>
              </a:r>
              <a:r>
                <a:rPr kumimoji="0" lang="nl-NL" sz="105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endParaRPr kumimoji="0" lang="nl-NL" sz="1050" b="0" i="0" u="none" strike="noStrike" kern="0" cap="none" spc="0" normalizeH="0" baseline="0" noProof="0" dirty="0">
                <a:ln>
                  <a:noFill/>
                </a:ln>
                <a:solidFill>
                  <a:schemeClr val="tx1"/>
                </a:solidFill>
                <a:effectLst/>
                <a:uLnTx/>
                <a:uFillTx/>
                <a:latin typeface="+mn-lt"/>
                <a:cs typeface="Calibri" panose="020F0502020204030204" pitchFamily="34" charset="0"/>
              </a:endParaRPr>
            </a:p>
          </p:txBody>
        </p:sp>
        <p:sp>
          <p:nvSpPr>
            <p:cNvPr id="88" name="Ovaal 87">
              <a:extLst>
                <a:ext uri="{FF2B5EF4-FFF2-40B4-BE49-F238E27FC236}">
                  <a16:creationId xmlns:a16="http://schemas.microsoft.com/office/drawing/2014/main" id="{5349BB21-525A-4DA0-8C5E-47C4952E54DA}"/>
                </a:ext>
              </a:extLst>
            </p:cNvPr>
            <p:cNvSpPr/>
            <p:nvPr userDrawn="1"/>
          </p:nvSpPr>
          <p:spPr>
            <a:xfrm>
              <a:off x="-3604183" y="255617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89" name="Rechthoek 88">
              <a:extLst>
                <a:ext uri="{FF2B5EF4-FFF2-40B4-BE49-F238E27FC236}">
                  <a16:creationId xmlns:a16="http://schemas.microsoft.com/office/drawing/2014/main" id="{1634876E-EF53-47AA-A419-3A6F0B082708}"/>
                </a:ext>
              </a:extLst>
            </p:cNvPr>
            <p:cNvSpPr/>
            <p:nvPr userDrawn="1"/>
          </p:nvSpPr>
          <p:spPr>
            <a:xfrm>
              <a:off x="-3319415" y="2556174"/>
              <a:ext cx="2949220" cy="180000"/>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100000"/>
                </a:lnSpc>
                <a:spcBef>
                  <a:spcPts val="450"/>
                </a:spcBef>
                <a:spcAft>
                  <a:spcPts val="450"/>
                </a:spcAft>
                <a:buClr>
                  <a:schemeClr val="accent1"/>
                </a:buClr>
                <a:buSzTx/>
                <a:buFont typeface="Calibri" panose="020F0502020204030204" pitchFamily="34" charset="0"/>
                <a:buNone/>
                <a:tabLst/>
                <a:defRPr/>
              </a:pPr>
              <a:r>
                <a:rPr kumimoji="0" lang="nl-NL" sz="1050" b="0" i="0" u="none" strike="noStrike" kern="0" cap="none" spc="0" normalizeH="0" baseline="0" noProof="0" dirty="0">
                  <a:ln>
                    <a:noFill/>
                  </a:ln>
                  <a:solidFill>
                    <a:schemeClr val="tx1"/>
                  </a:solidFill>
                  <a:effectLst/>
                  <a:uLnTx/>
                  <a:uFillTx/>
                  <a:latin typeface="+mn-lt"/>
                  <a:cs typeface="Calibri" panose="020F0502020204030204" pitchFamily="34" charset="0"/>
                </a:rPr>
                <a:t>Platte tekst</a:t>
              </a:r>
            </a:p>
          </p:txBody>
        </p:sp>
        <p:sp>
          <p:nvSpPr>
            <p:cNvPr id="90" name="Ovaal 89">
              <a:extLst>
                <a:ext uri="{FF2B5EF4-FFF2-40B4-BE49-F238E27FC236}">
                  <a16:creationId xmlns:a16="http://schemas.microsoft.com/office/drawing/2014/main" id="{80AD0CEE-3513-4B4C-938D-ED5239DF3AC5}"/>
                </a:ext>
              </a:extLst>
            </p:cNvPr>
            <p:cNvSpPr/>
            <p:nvPr userDrawn="1"/>
          </p:nvSpPr>
          <p:spPr>
            <a:xfrm>
              <a:off x="-3604183" y="291551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91" name="Rechthoek 90">
              <a:extLst>
                <a:ext uri="{FF2B5EF4-FFF2-40B4-BE49-F238E27FC236}">
                  <a16:creationId xmlns:a16="http://schemas.microsoft.com/office/drawing/2014/main" id="{9B0F1109-C271-4C36-8527-3C3D688D911B}"/>
                </a:ext>
              </a:extLst>
            </p:cNvPr>
            <p:cNvSpPr/>
            <p:nvPr userDrawn="1"/>
          </p:nvSpPr>
          <p:spPr>
            <a:xfrm>
              <a:off x="-3319415" y="2915519"/>
              <a:ext cx="2949220" cy="180000"/>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100000"/>
                </a:lnSpc>
                <a:spcBef>
                  <a:spcPts val="450"/>
                </a:spcBef>
                <a:spcAft>
                  <a:spcPts val="450"/>
                </a:spcAft>
                <a:buClr>
                  <a:schemeClr val="accent1"/>
                </a:buClr>
                <a:buSzTx/>
                <a:buFont typeface="Arial" panose="020B0604020202020204" pitchFamily="34" charset="0"/>
                <a:buNone/>
                <a:tabLst/>
                <a:defRPr/>
              </a:pPr>
              <a:r>
                <a:rPr kumimoji="0" lang="nl-NL" sz="2550" b="1" i="0" u="none" strike="noStrike" kern="0" cap="none" spc="0" normalizeH="0" baseline="0" noProof="0" dirty="0">
                  <a:ln>
                    <a:noFill/>
                  </a:ln>
                  <a:solidFill>
                    <a:schemeClr val="tx1"/>
                  </a:solidFill>
                  <a:effectLst/>
                  <a:uLnTx/>
                  <a:uFillTx/>
                  <a:latin typeface="+mn-lt"/>
                  <a:cs typeface="Calibri" panose="020F0502020204030204" pitchFamily="34" charset="0"/>
                </a:rPr>
                <a:t>Titel / Quote</a:t>
              </a:r>
            </a:p>
          </p:txBody>
        </p:sp>
        <p:sp>
          <p:nvSpPr>
            <p:cNvPr id="92" name="Ovaal 91">
              <a:extLst>
                <a:ext uri="{FF2B5EF4-FFF2-40B4-BE49-F238E27FC236}">
                  <a16:creationId xmlns:a16="http://schemas.microsoft.com/office/drawing/2014/main" id="{AC8EE8D8-D953-46CB-AD96-18866595271D}"/>
                </a:ext>
              </a:extLst>
            </p:cNvPr>
            <p:cNvSpPr/>
            <p:nvPr userDrawn="1"/>
          </p:nvSpPr>
          <p:spPr>
            <a:xfrm>
              <a:off x="-3604183" y="327486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5</a:t>
              </a:r>
            </a:p>
          </p:txBody>
        </p:sp>
        <p:sp>
          <p:nvSpPr>
            <p:cNvPr id="93" name="Rechthoek 92">
              <a:extLst>
                <a:ext uri="{FF2B5EF4-FFF2-40B4-BE49-F238E27FC236}">
                  <a16:creationId xmlns:a16="http://schemas.microsoft.com/office/drawing/2014/main" id="{59D483B8-9B9E-4891-845E-209BCF723F28}"/>
                </a:ext>
              </a:extLst>
            </p:cNvPr>
            <p:cNvSpPr/>
            <p:nvPr userDrawn="1"/>
          </p:nvSpPr>
          <p:spPr>
            <a:xfrm>
              <a:off x="-3319415" y="3274864"/>
              <a:ext cx="2949220" cy="180000"/>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100000"/>
                </a:lnSpc>
                <a:spcBef>
                  <a:spcPts val="450"/>
                </a:spcBef>
                <a:spcAft>
                  <a:spcPts val="450"/>
                </a:spcAft>
                <a:buClr>
                  <a:schemeClr val="accent1"/>
                </a:buClr>
                <a:buSzTx/>
                <a:buFont typeface="Arial" panose="020B0604020202020204" pitchFamily="34" charset="0"/>
                <a:buNone/>
                <a:tabLst/>
                <a:defRPr/>
              </a:pPr>
              <a:r>
                <a:rPr kumimoji="0" lang="nl-NL" sz="1350" b="1" i="0" u="none" strike="noStrike" kern="0" cap="none" spc="0" normalizeH="0" baseline="0" noProof="0" dirty="0">
                  <a:ln>
                    <a:noFill/>
                  </a:ln>
                  <a:solidFill>
                    <a:schemeClr val="tx1"/>
                  </a:solidFill>
                  <a:effectLst/>
                  <a:uLnTx/>
                  <a:uFillTx/>
                  <a:latin typeface="+mn-lt"/>
                  <a:cs typeface="Calibri" panose="020F0502020204030204" pitchFamily="34" charset="0"/>
                </a:rPr>
                <a:t>Subtitel</a:t>
              </a:r>
            </a:p>
          </p:txBody>
        </p:sp>
        <p:sp>
          <p:nvSpPr>
            <p:cNvPr id="94" name="Ovaal 93">
              <a:extLst>
                <a:ext uri="{FF2B5EF4-FFF2-40B4-BE49-F238E27FC236}">
                  <a16:creationId xmlns:a16="http://schemas.microsoft.com/office/drawing/2014/main" id="{73C9D174-32B4-45E5-AC14-F5AD5C6A7EF6}"/>
                </a:ext>
              </a:extLst>
            </p:cNvPr>
            <p:cNvSpPr/>
            <p:nvPr userDrawn="1"/>
          </p:nvSpPr>
          <p:spPr>
            <a:xfrm>
              <a:off x="-3604183" y="363420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6</a:t>
              </a:r>
            </a:p>
          </p:txBody>
        </p:sp>
        <p:sp>
          <p:nvSpPr>
            <p:cNvPr id="95" name="Rechthoek 94">
              <a:extLst>
                <a:ext uri="{FF2B5EF4-FFF2-40B4-BE49-F238E27FC236}">
                  <a16:creationId xmlns:a16="http://schemas.microsoft.com/office/drawing/2014/main" id="{7BF3CE45-B79D-4B21-A2DC-074D2A4E5DB4}"/>
                </a:ext>
              </a:extLst>
            </p:cNvPr>
            <p:cNvSpPr/>
            <p:nvPr userDrawn="1"/>
          </p:nvSpPr>
          <p:spPr>
            <a:xfrm>
              <a:off x="-3319415" y="3993554"/>
              <a:ext cx="2949220" cy="180000"/>
            </a:xfrm>
            <a:prstGeom prst="rect">
              <a:avLst/>
            </a:prstGeom>
            <a:noFill/>
            <a:ln w="25400" cap="flat" cmpd="sng" algn="ctr">
              <a:noFill/>
              <a:prstDash val="solid"/>
            </a:ln>
            <a:effectLst/>
          </p:spPr>
          <p:txBody>
            <a:bodyPr lIns="0" tIns="0" rIns="0" bIns="0" rtlCol="0" anchor="ctr"/>
            <a:lstStyle/>
            <a:p>
              <a:pPr marL="200025" marR="0" lvl="0" indent="-200025" defTabSz="685800" eaLnBrk="1" fontAlgn="auto" latinLnBrk="0" hangingPunct="1">
                <a:lnSpc>
                  <a:spcPct val="100000"/>
                </a:lnSpc>
                <a:spcBef>
                  <a:spcPts val="450"/>
                </a:spcBef>
                <a:spcAft>
                  <a:spcPts val="450"/>
                </a:spcAft>
                <a:buClr>
                  <a:schemeClr val="accent1"/>
                </a:buClr>
                <a:buSzTx/>
                <a:buFont typeface="+mj-lt"/>
                <a:buAutoNum type="arabicPeriod"/>
                <a:tabLst/>
                <a:defRPr/>
              </a:pPr>
              <a:r>
                <a:rPr kumimoji="0" lang="nl-NL" sz="1050" b="0" i="0" u="none" strike="noStrike" kern="0" cap="none" spc="0" normalizeH="0" baseline="0" noProof="0" dirty="0">
                  <a:ln>
                    <a:noFill/>
                  </a:ln>
                  <a:solidFill>
                    <a:schemeClr val="tx1"/>
                  </a:solidFill>
                  <a:effectLst/>
                  <a:uLnTx/>
                  <a:uFillTx/>
                  <a:latin typeface="+mn-lt"/>
                  <a:cs typeface="Calibri" panose="020F0502020204030204" pitchFamily="34" charset="0"/>
                </a:rPr>
                <a:t>Numerieke </a:t>
              </a:r>
              <a:r>
                <a:rPr kumimoji="0" lang="nl-NL" sz="105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r>
                <a:rPr kumimoji="0" lang="nl-NL" sz="1050" b="0" i="0" u="none" strike="noStrike" kern="0" cap="none" spc="0" normalizeH="0" baseline="0" noProof="0" dirty="0">
                  <a:ln>
                    <a:noFill/>
                  </a:ln>
                  <a:solidFill>
                    <a:schemeClr val="tx1"/>
                  </a:solidFill>
                  <a:effectLst/>
                  <a:uLnTx/>
                  <a:uFillTx/>
                  <a:latin typeface="+mn-lt"/>
                  <a:cs typeface="Calibri" panose="020F0502020204030204" pitchFamily="34" charset="0"/>
                </a:rPr>
                <a:t> </a:t>
              </a:r>
            </a:p>
          </p:txBody>
        </p:sp>
        <p:sp>
          <p:nvSpPr>
            <p:cNvPr id="96" name="Ovaal 95">
              <a:extLst>
                <a:ext uri="{FF2B5EF4-FFF2-40B4-BE49-F238E27FC236}">
                  <a16:creationId xmlns:a16="http://schemas.microsoft.com/office/drawing/2014/main" id="{67A21371-091D-49E9-A06F-D8F6234789A2}"/>
                </a:ext>
              </a:extLst>
            </p:cNvPr>
            <p:cNvSpPr/>
            <p:nvPr userDrawn="1"/>
          </p:nvSpPr>
          <p:spPr>
            <a:xfrm>
              <a:off x="-3604183" y="399355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7</a:t>
              </a:r>
            </a:p>
          </p:txBody>
        </p:sp>
        <p:sp>
          <p:nvSpPr>
            <p:cNvPr id="97" name="Rechthoek 96">
              <a:extLst>
                <a:ext uri="{FF2B5EF4-FFF2-40B4-BE49-F238E27FC236}">
                  <a16:creationId xmlns:a16="http://schemas.microsoft.com/office/drawing/2014/main" id="{1028657D-95BB-4872-A87C-42DF66AA4250}"/>
                </a:ext>
              </a:extLst>
            </p:cNvPr>
            <p:cNvSpPr/>
            <p:nvPr userDrawn="1"/>
          </p:nvSpPr>
          <p:spPr>
            <a:xfrm>
              <a:off x="-3325830" y="4352899"/>
              <a:ext cx="2949220" cy="180000"/>
            </a:xfrm>
            <a:prstGeom prst="rect">
              <a:avLst/>
            </a:prstGeom>
            <a:noFill/>
            <a:ln w="25400" cap="flat" cmpd="sng" algn="ctr">
              <a:noFill/>
              <a:prstDash val="solid"/>
            </a:ln>
            <a:effectLst/>
          </p:spPr>
          <p:txBody>
            <a:bodyPr lIns="0" tIns="0" rIns="0" bIns="0" rtlCol="0" anchor="ctr"/>
            <a:lstStyle/>
            <a:p>
              <a:pPr marL="200025" marR="0" lvl="0" indent="-200025" defTabSz="685800" eaLnBrk="1" fontAlgn="auto" latinLnBrk="0" hangingPunct="1">
                <a:lnSpc>
                  <a:spcPct val="100000"/>
                </a:lnSpc>
                <a:spcBef>
                  <a:spcPts val="450"/>
                </a:spcBef>
                <a:spcAft>
                  <a:spcPts val="450"/>
                </a:spcAft>
                <a:buClr>
                  <a:schemeClr val="accent1"/>
                </a:buClr>
                <a:buSzTx/>
                <a:buFont typeface="+mj-lt"/>
                <a:buAutoNum type="alphaLcPeriod"/>
                <a:tabLst/>
                <a:defRPr/>
              </a:pPr>
              <a:r>
                <a:rPr kumimoji="0" lang="nl-NL" sz="1050" b="0" i="0" u="none" strike="noStrike" kern="0" cap="none" spc="0" normalizeH="0" baseline="0" noProof="0" dirty="0">
                  <a:ln>
                    <a:noFill/>
                  </a:ln>
                  <a:solidFill>
                    <a:schemeClr val="tx1"/>
                  </a:solidFill>
                  <a:effectLst/>
                  <a:uLnTx/>
                  <a:uFillTx/>
                  <a:latin typeface="+mn-lt"/>
                  <a:cs typeface="Calibri" panose="020F0502020204030204" pitchFamily="34" charset="0"/>
                </a:rPr>
                <a:t>Alfabetische </a:t>
              </a:r>
              <a:r>
                <a:rPr kumimoji="0" lang="nl-NL" sz="105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r>
                <a:rPr kumimoji="0" lang="nl-NL" sz="1050" b="0" i="0" u="none" strike="noStrike" kern="0" cap="none" spc="0" normalizeH="0" baseline="0" noProof="0" dirty="0">
                  <a:ln>
                    <a:noFill/>
                  </a:ln>
                  <a:solidFill>
                    <a:schemeClr val="tx1"/>
                  </a:solidFill>
                  <a:effectLst/>
                  <a:uLnTx/>
                  <a:uFillTx/>
                  <a:latin typeface="+mn-lt"/>
                  <a:cs typeface="Calibri" panose="020F0502020204030204" pitchFamily="34" charset="0"/>
                </a:rPr>
                <a:t> </a:t>
              </a:r>
            </a:p>
          </p:txBody>
        </p:sp>
        <p:sp>
          <p:nvSpPr>
            <p:cNvPr id="98" name="Ovaal 97">
              <a:extLst>
                <a:ext uri="{FF2B5EF4-FFF2-40B4-BE49-F238E27FC236}">
                  <a16:creationId xmlns:a16="http://schemas.microsoft.com/office/drawing/2014/main" id="{0CD1A746-5131-43D8-A14F-EE58748E4EF1}"/>
                </a:ext>
              </a:extLst>
            </p:cNvPr>
            <p:cNvSpPr/>
            <p:nvPr userDrawn="1"/>
          </p:nvSpPr>
          <p:spPr>
            <a:xfrm>
              <a:off x="-3604183" y="435289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8</a:t>
              </a:r>
            </a:p>
          </p:txBody>
        </p:sp>
        <p:sp>
          <p:nvSpPr>
            <p:cNvPr id="99" name="Rechthoek 98">
              <a:extLst>
                <a:ext uri="{FF2B5EF4-FFF2-40B4-BE49-F238E27FC236}">
                  <a16:creationId xmlns:a16="http://schemas.microsoft.com/office/drawing/2014/main" id="{DA5CE3EB-0095-43C0-AC16-F23225D10570}"/>
                </a:ext>
              </a:extLst>
            </p:cNvPr>
            <p:cNvSpPr/>
            <p:nvPr userDrawn="1"/>
          </p:nvSpPr>
          <p:spPr>
            <a:xfrm>
              <a:off x="-3319415" y="4712245"/>
              <a:ext cx="2949220" cy="180000"/>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100000"/>
                </a:lnSpc>
                <a:spcBef>
                  <a:spcPts val="450"/>
                </a:spcBef>
                <a:spcAft>
                  <a:spcPts val="450"/>
                </a:spcAft>
                <a:buClr>
                  <a:schemeClr val="tx1"/>
                </a:buClr>
                <a:buSzTx/>
                <a:buFont typeface="Arial" panose="020B0604020202020204" pitchFamily="34" charset="0"/>
                <a:buNone/>
                <a:tabLst/>
                <a:defRPr/>
              </a:pPr>
              <a:r>
                <a:rPr kumimoji="0" lang="nl-NL" sz="900" b="0" i="1" u="none" strike="noStrike" kern="0" cap="none" spc="0" normalizeH="0" baseline="0" noProof="0" dirty="0">
                  <a:ln>
                    <a:noFill/>
                  </a:ln>
                  <a:solidFill>
                    <a:schemeClr val="tx1"/>
                  </a:solidFill>
                  <a:effectLst/>
                  <a:uLnTx/>
                  <a:uFillTx/>
                  <a:latin typeface="+mn-lt"/>
                  <a:cs typeface="Calibri" panose="020F0502020204030204" pitchFamily="34" charset="0"/>
                </a:rPr>
                <a:t>*Bronvermelding </a:t>
              </a:r>
            </a:p>
          </p:txBody>
        </p:sp>
        <p:sp>
          <p:nvSpPr>
            <p:cNvPr id="100" name="Ovaal 99">
              <a:extLst>
                <a:ext uri="{FF2B5EF4-FFF2-40B4-BE49-F238E27FC236}">
                  <a16:creationId xmlns:a16="http://schemas.microsoft.com/office/drawing/2014/main" id="{68BC6936-0A21-41EB-ADB8-A5B30B60A4B1}"/>
                </a:ext>
              </a:extLst>
            </p:cNvPr>
            <p:cNvSpPr/>
            <p:nvPr userDrawn="1"/>
          </p:nvSpPr>
          <p:spPr>
            <a:xfrm>
              <a:off x="-3604183" y="4712245"/>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9</a:t>
              </a:r>
            </a:p>
          </p:txBody>
        </p:sp>
        <p:sp>
          <p:nvSpPr>
            <p:cNvPr id="101" name="Rechthoek 100">
              <a:extLst>
                <a:ext uri="{FF2B5EF4-FFF2-40B4-BE49-F238E27FC236}">
                  <a16:creationId xmlns:a16="http://schemas.microsoft.com/office/drawing/2014/main" id="{41615AE4-E42B-4DB5-9979-BB81A3F4D89D}"/>
                </a:ext>
              </a:extLst>
            </p:cNvPr>
            <p:cNvSpPr/>
            <p:nvPr userDrawn="1"/>
          </p:nvSpPr>
          <p:spPr>
            <a:xfrm>
              <a:off x="-3319415" y="3634209"/>
              <a:ext cx="2949220" cy="180000"/>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100000"/>
                </a:lnSpc>
                <a:spcBef>
                  <a:spcPts val="450"/>
                </a:spcBef>
                <a:spcAft>
                  <a:spcPts val="450"/>
                </a:spcAft>
                <a:buClr>
                  <a:schemeClr val="accent1"/>
                </a:buClr>
                <a:buSzTx/>
                <a:buFont typeface="Arial" panose="020B0604020202020204" pitchFamily="34" charset="0"/>
                <a:buNone/>
                <a:tabLst/>
                <a:defRPr/>
              </a:pPr>
              <a:r>
                <a:rPr kumimoji="0" lang="nl-NL" sz="1050" b="1" i="0" u="none" strike="noStrike" kern="0" cap="none" spc="0" normalizeH="0" baseline="0" noProof="0" dirty="0">
                  <a:ln>
                    <a:noFill/>
                  </a:ln>
                  <a:solidFill>
                    <a:schemeClr val="tx1"/>
                  </a:solidFill>
                  <a:effectLst/>
                  <a:uLnTx/>
                  <a:uFillTx/>
                  <a:latin typeface="+mn-lt"/>
                  <a:cs typeface="Calibri" panose="020F0502020204030204" pitchFamily="34" charset="0"/>
                </a:rPr>
                <a:t>Kop</a:t>
              </a:r>
            </a:p>
          </p:txBody>
        </p:sp>
        <p:sp>
          <p:nvSpPr>
            <p:cNvPr id="102" name="Rechthoek 101">
              <a:extLst>
                <a:ext uri="{FF2B5EF4-FFF2-40B4-BE49-F238E27FC236}">
                  <a16:creationId xmlns:a16="http://schemas.microsoft.com/office/drawing/2014/main" id="{C6C8DFB3-BD0E-45C2-9254-AE2F995E35CB}"/>
                </a:ext>
              </a:extLst>
            </p:cNvPr>
            <p:cNvSpPr/>
            <p:nvPr userDrawn="1"/>
          </p:nvSpPr>
          <p:spPr>
            <a:xfrm>
              <a:off x="-3786437" y="5124131"/>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900" b="1" cap="all" baseline="0" noProof="0" dirty="0">
                  <a:solidFill>
                    <a:srgbClr val="211F26"/>
                  </a:solidFill>
                  <a:latin typeface="Calibri" panose="020F0502020204030204" pitchFamily="34" charset="0"/>
                  <a:cs typeface="Calibri" panose="020F0502020204030204" pitchFamily="34" charset="0"/>
                </a:rPr>
                <a:t>MEER WETEN?</a:t>
              </a:r>
              <a:br>
                <a:rPr lang="nl-NL" sz="900" b="1" cap="all" baseline="0" noProof="0" dirty="0">
                  <a:solidFill>
                    <a:srgbClr val="211F26"/>
                  </a:solidFill>
                  <a:latin typeface="Calibri" panose="020F0502020204030204" pitchFamily="34" charset="0"/>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900" b="1" cap="all" baseline="0" noProof="0" dirty="0">
                  <a:solidFill>
                    <a:srgbClr val="211F26"/>
                  </a:solidFill>
                  <a:latin typeface="Calibri" panose="020F0502020204030204" pitchFamily="34" charset="0"/>
                  <a:cs typeface="Calibri" panose="020F0502020204030204" pitchFamily="34" charset="0"/>
                </a:rPr>
                <a:t> 'SLIDEBUILDER’ </a:t>
              </a:r>
              <a:r>
                <a:rPr lang="nl-NL" sz="9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900" kern="1200" cap="none" baseline="0" noProof="0" dirty="0">
                  <a:solidFill>
                    <a:srgbClr val="211F26"/>
                  </a:solidFill>
                  <a:latin typeface="Calibri" panose="020F0502020204030204" pitchFamily="34" charset="0"/>
                  <a:ea typeface="+mn-ea"/>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9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103" name="ICOON_info">
              <a:extLst>
                <a:ext uri="{FF2B5EF4-FFF2-40B4-BE49-F238E27FC236}">
                  <a16:creationId xmlns:a16="http://schemas.microsoft.com/office/drawing/2014/main" id="{935A8409-5ADE-413E-8FD0-FD4F623917D9}"/>
                </a:ext>
              </a:extLst>
            </p:cNvPr>
            <p:cNvGrpSpPr/>
            <p:nvPr userDrawn="1"/>
          </p:nvGrpSpPr>
          <p:grpSpPr>
            <a:xfrm>
              <a:off x="-376736" y="5063968"/>
              <a:ext cx="283685" cy="283685"/>
              <a:chOff x="-510741" y="5913713"/>
              <a:chExt cx="267555" cy="267555"/>
            </a:xfrm>
          </p:grpSpPr>
          <p:sp>
            <p:nvSpPr>
              <p:cNvPr id="151" name="Ovaal 150">
                <a:extLst>
                  <a:ext uri="{FF2B5EF4-FFF2-40B4-BE49-F238E27FC236}">
                    <a16:creationId xmlns:a16="http://schemas.microsoft.com/office/drawing/2014/main" id="{3BAB3EF6-B618-44B4-83CD-D8BD3E973254}"/>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450"/>
                  </a:spcBef>
                  <a:spcAft>
                    <a:spcPts val="450"/>
                  </a:spcAft>
                </a:pPr>
                <a:endParaRPr lang="nl-NL" sz="1200" cap="all" baseline="0" noProof="0" dirty="0">
                  <a:latin typeface="Calibri" panose="020F0502020204030204" pitchFamily="34" charset="0"/>
                  <a:cs typeface="Calibri" panose="020F0502020204030204" pitchFamily="34" charset="0"/>
                </a:endParaRPr>
              </a:p>
            </p:txBody>
          </p:sp>
          <p:sp>
            <p:nvSpPr>
              <p:cNvPr id="152" name="Graphic 163" descr="Informatie">
                <a:extLst>
                  <a:ext uri="{FF2B5EF4-FFF2-40B4-BE49-F238E27FC236}">
                    <a16:creationId xmlns:a16="http://schemas.microsoft.com/office/drawing/2014/main" id="{0C94AB07-2903-4048-97E9-6B80AB8180A3}"/>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lstStyle/>
              <a:p>
                <a:endParaRPr lang="nl-NL" sz="1500" noProof="0" dirty="0">
                  <a:solidFill>
                    <a:srgbClr val="211F26"/>
                  </a:solidFill>
                  <a:latin typeface="Calibri" panose="020F0502020204030204" pitchFamily="34" charset="0"/>
                  <a:cs typeface="Calibri" panose="020F0502020204030204" pitchFamily="34" charset="0"/>
                </a:endParaRPr>
              </a:p>
            </p:txBody>
          </p:sp>
        </p:grpSp>
        <p:grpSp>
          <p:nvGrpSpPr>
            <p:cNvPr id="104" name="VOORBEELD">
              <a:extLst>
                <a:ext uri="{FF2B5EF4-FFF2-40B4-BE49-F238E27FC236}">
                  <a16:creationId xmlns:a16="http://schemas.microsoft.com/office/drawing/2014/main" id="{718351B0-EC43-4C07-884D-C394D1C33FA6}"/>
                </a:ext>
              </a:extLst>
            </p:cNvPr>
            <p:cNvGrpSpPr/>
            <p:nvPr userDrawn="1"/>
          </p:nvGrpSpPr>
          <p:grpSpPr>
            <a:xfrm>
              <a:off x="-3605171" y="458674"/>
              <a:ext cx="3234311" cy="558875"/>
              <a:chOff x="-3605171" y="458674"/>
              <a:chExt cx="3234311" cy="558875"/>
            </a:xfrm>
          </p:grpSpPr>
          <p:sp>
            <p:nvSpPr>
              <p:cNvPr id="111" name="Rechthoek 110">
                <a:extLst>
                  <a:ext uri="{FF2B5EF4-FFF2-40B4-BE49-F238E27FC236}">
                    <a16:creationId xmlns:a16="http://schemas.microsoft.com/office/drawing/2014/main" id="{2AF50AC6-6C4A-432C-BE5E-3926330861F7}"/>
                  </a:ext>
                </a:extLst>
              </p:cNvPr>
              <p:cNvSpPr/>
              <p:nvPr userDrawn="1"/>
            </p:nvSpPr>
            <p:spPr>
              <a:xfrm>
                <a:off x="-3604183" y="458674"/>
                <a:ext cx="393459" cy="184058"/>
              </a:xfrm>
              <a:prstGeom prst="rect">
                <a:avLst/>
              </a:prstGeom>
              <a:solidFill>
                <a:srgbClr val="F8F8F8"/>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18000" rIns="0" bIns="0" numCol="1" spcCol="0" rtlCol="0" fromWordArt="0" anchor="t" anchorCtr="0" forceAA="0" compatLnSpc="1">
                <a:prstTxWarp prst="textNoShape">
                  <a:avLst/>
                </a:prstTxWarp>
                <a:noAutofit/>
              </a:bodyPr>
              <a:lstStyle/>
              <a:p>
                <a:pPr algn="ctr"/>
                <a:r>
                  <a:rPr lang="nl-NL" sz="675" b="1" noProof="0" dirty="0">
                    <a:solidFill>
                      <a:srgbClr val="211F26"/>
                    </a:solidFill>
                    <a:latin typeface="Calibri" panose="020F0502020204030204" pitchFamily="34" charset="0"/>
                    <a:cs typeface="Calibri" panose="020F0502020204030204" pitchFamily="34" charset="0"/>
                  </a:rPr>
                  <a:t>Start</a:t>
                </a:r>
              </a:p>
            </p:txBody>
          </p:sp>
          <p:sp>
            <p:nvSpPr>
              <p:cNvPr id="112" name="Rechthoek 111">
                <a:extLst>
                  <a:ext uri="{FF2B5EF4-FFF2-40B4-BE49-F238E27FC236}">
                    <a16:creationId xmlns:a16="http://schemas.microsoft.com/office/drawing/2014/main" id="{C69FBCD7-3739-4773-9FBB-6B8D221EE3B7}"/>
                  </a:ext>
                </a:extLst>
              </p:cNvPr>
              <p:cNvSpPr/>
              <p:nvPr userDrawn="1"/>
            </p:nvSpPr>
            <p:spPr>
              <a:xfrm>
                <a:off x="-3599184" y="621345"/>
                <a:ext cx="383782" cy="27171"/>
              </a:xfrm>
              <a:prstGeom prst="rect">
                <a:avLst/>
              </a:prstGeom>
              <a:solidFill>
                <a:srgbClr val="B7462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nvGrpSpPr>
              <p:cNvPr id="113" name="Groep 112">
                <a:extLst>
                  <a:ext uri="{FF2B5EF4-FFF2-40B4-BE49-F238E27FC236}">
                    <a16:creationId xmlns:a16="http://schemas.microsoft.com/office/drawing/2014/main" id="{496E8965-C0D0-41FE-87B5-77003F35BAED}"/>
                  </a:ext>
                </a:extLst>
              </p:cNvPr>
              <p:cNvGrpSpPr/>
              <p:nvPr userDrawn="1"/>
            </p:nvGrpSpPr>
            <p:grpSpPr>
              <a:xfrm>
                <a:off x="-3386247" y="830871"/>
                <a:ext cx="139423" cy="109566"/>
                <a:chOff x="-2866744" y="827071"/>
                <a:chExt cx="168701" cy="132575"/>
              </a:xfrm>
            </p:grpSpPr>
            <p:grpSp>
              <p:nvGrpSpPr>
                <p:cNvPr id="144" name="Groep 143">
                  <a:extLst>
                    <a:ext uri="{FF2B5EF4-FFF2-40B4-BE49-F238E27FC236}">
                      <a16:creationId xmlns:a16="http://schemas.microsoft.com/office/drawing/2014/main" id="{E4B208C3-578F-47E8-9876-0EE61EF9E214}"/>
                    </a:ext>
                  </a:extLst>
                </p:cNvPr>
                <p:cNvGrpSpPr/>
                <p:nvPr userDrawn="1"/>
              </p:nvGrpSpPr>
              <p:grpSpPr>
                <a:xfrm>
                  <a:off x="-2866744" y="827071"/>
                  <a:ext cx="168701" cy="132575"/>
                  <a:chOff x="-2866744" y="827071"/>
                  <a:chExt cx="168701" cy="132575"/>
                </a:xfrm>
              </p:grpSpPr>
              <p:cxnSp>
                <p:nvCxnSpPr>
                  <p:cNvPr id="146" name="Rechte verbindingslijn 145">
                    <a:extLst>
                      <a:ext uri="{FF2B5EF4-FFF2-40B4-BE49-F238E27FC236}">
                        <a16:creationId xmlns:a16="http://schemas.microsoft.com/office/drawing/2014/main" id="{C0C6F0E3-EC94-4A9F-B630-CF3E82BB3343}"/>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147" name="Rechte verbindingslijn 146">
                    <a:extLst>
                      <a:ext uri="{FF2B5EF4-FFF2-40B4-BE49-F238E27FC236}">
                        <a16:creationId xmlns:a16="http://schemas.microsoft.com/office/drawing/2014/main" id="{241628FB-3A51-49F0-8300-4D18E4BD0074}"/>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148" name="Rechte verbindingslijn 147">
                    <a:extLst>
                      <a:ext uri="{FF2B5EF4-FFF2-40B4-BE49-F238E27FC236}">
                        <a16:creationId xmlns:a16="http://schemas.microsoft.com/office/drawing/2014/main" id="{D733552E-19D5-4C22-991F-35BBCD551CA8}"/>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149" name="Rechte verbindingslijn 148">
                    <a:extLst>
                      <a:ext uri="{FF2B5EF4-FFF2-40B4-BE49-F238E27FC236}">
                        <a16:creationId xmlns:a16="http://schemas.microsoft.com/office/drawing/2014/main" id="{BC9D70E0-7324-42DF-8ADB-29EE37CDB53E}"/>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150" name="Rechte verbindingslijn 149">
                    <a:extLst>
                      <a:ext uri="{FF2B5EF4-FFF2-40B4-BE49-F238E27FC236}">
                        <a16:creationId xmlns:a16="http://schemas.microsoft.com/office/drawing/2014/main" id="{DAB14502-3FAB-4BF6-BB4B-9725B262C533}"/>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145" name="Pijl: rechts 144">
                  <a:extLst>
                    <a:ext uri="{FF2B5EF4-FFF2-40B4-BE49-F238E27FC236}">
                      <a16:creationId xmlns:a16="http://schemas.microsoft.com/office/drawing/2014/main" id="{4CDA981A-E800-45AE-9B97-EBEC465A3132}"/>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nvGrpSpPr>
              <p:cNvPr id="114" name="Groep 113">
                <a:extLst>
                  <a:ext uri="{FF2B5EF4-FFF2-40B4-BE49-F238E27FC236}">
                    <a16:creationId xmlns:a16="http://schemas.microsoft.com/office/drawing/2014/main" id="{46E009BB-F916-4D5E-A68F-1D6FE6C73CD9}"/>
                  </a:ext>
                </a:extLst>
              </p:cNvPr>
              <p:cNvGrpSpPr/>
              <p:nvPr userDrawn="1"/>
            </p:nvGrpSpPr>
            <p:grpSpPr>
              <a:xfrm>
                <a:off x="-3605171" y="830871"/>
                <a:ext cx="139423" cy="109566"/>
                <a:chOff x="-2866744" y="518074"/>
                <a:chExt cx="168701" cy="132575"/>
              </a:xfrm>
            </p:grpSpPr>
            <p:grpSp>
              <p:nvGrpSpPr>
                <p:cNvPr id="137" name="Groep 136">
                  <a:extLst>
                    <a:ext uri="{FF2B5EF4-FFF2-40B4-BE49-F238E27FC236}">
                      <a16:creationId xmlns:a16="http://schemas.microsoft.com/office/drawing/2014/main" id="{D3C2A464-33A1-456A-AAD6-345A64B33894}"/>
                    </a:ext>
                  </a:extLst>
                </p:cNvPr>
                <p:cNvGrpSpPr/>
                <p:nvPr userDrawn="1"/>
              </p:nvGrpSpPr>
              <p:grpSpPr>
                <a:xfrm>
                  <a:off x="-2866744" y="518074"/>
                  <a:ext cx="168701" cy="132575"/>
                  <a:chOff x="-2866744" y="518074"/>
                  <a:chExt cx="168701" cy="132575"/>
                </a:xfrm>
              </p:grpSpPr>
              <p:cxnSp>
                <p:nvCxnSpPr>
                  <p:cNvPr id="139" name="Rechte verbindingslijn 138">
                    <a:extLst>
                      <a:ext uri="{FF2B5EF4-FFF2-40B4-BE49-F238E27FC236}">
                        <a16:creationId xmlns:a16="http://schemas.microsoft.com/office/drawing/2014/main" id="{A93C63BB-626B-4C2D-99F7-504C247574C1}"/>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140" name="Rechte verbindingslijn 139">
                    <a:extLst>
                      <a:ext uri="{FF2B5EF4-FFF2-40B4-BE49-F238E27FC236}">
                        <a16:creationId xmlns:a16="http://schemas.microsoft.com/office/drawing/2014/main" id="{AA166B90-B1C6-4335-9BEE-3F2DFA132803}"/>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141" name="Rechte verbindingslijn 140">
                    <a:extLst>
                      <a:ext uri="{FF2B5EF4-FFF2-40B4-BE49-F238E27FC236}">
                        <a16:creationId xmlns:a16="http://schemas.microsoft.com/office/drawing/2014/main" id="{AB57DFBF-FDF5-4140-B5F7-C5B23FD283EC}"/>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142" name="Rechte verbindingslijn 141">
                    <a:extLst>
                      <a:ext uri="{FF2B5EF4-FFF2-40B4-BE49-F238E27FC236}">
                        <a16:creationId xmlns:a16="http://schemas.microsoft.com/office/drawing/2014/main" id="{F0677E4C-04E2-4AD1-B775-A9F41DF97D62}"/>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143" name="Rechte verbindingslijn 142">
                    <a:extLst>
                      <a:ext uri="{FF2B5EF4-FFF2-40B4-BE49-F238E27FC236}">
                        <a16:creationId xmlns:a16="http://schemas.microsoft.com/office/drawing/2014/main" id="{690D505F-5F5D-4434-B88D-A3CCF67461C1}"/>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138" name="Pijl: rechts 137">
                  <a:extLst>
                    <a:ext uri="{FF2B5EF4-FFF2-40B4-BE49-F238E27FC236}">
                      <a16:creationId xmlns:a16="http://schemas.microsoft.com/office/drawing/2014/main" id="{61616C8B-66FD-49C0-BB46-52F2B2FDD605}"/>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cxnSp>
            <p:nvCxnSpPr>
              <p:cNvPr id="115" name="Rechte verbindingslijn 114">
                <a:extLst>
                  <a:ext uri="{FF2B5EF4-FFF2-40B4-BE49-F238E27FC236}">
                    <a16:creationId xmlns:a16="http://schemas.microsoft.com/office/drawing/2014/main" id="{E98478DD-2FD3-46D8-B81D-4CCABE84CE77}"/>
                  </a:ext>
                </a:extLst>
              </p:cNvPr>
              <p:cNvCxnSpPr>
                <a:cxnSpLocks/>
              </p:cNvCxnSpPr>
              <p:nvPr userDrawn="1"/>
            </p:nvCxnSpPr>
            <p:spPr>
              <a:xfrm flipV="1">
                <a:off x="-3459956" y="588169"/>
                <a:ext cx="547687" cy="219076"/>
              </a:xfrm>
              <a:prstGeom prst="line">
                <a:avLst/>
              </a:prstGeom>
              <a:noFill/>
              <a:ln w="19050" cap="rnd" cmpd="sng" algn="ctr">
                <a:solidFill>
                  <a:schemeClr val="accent1"/>
                </a:solidFill>
                <a:prstDash val="solid"/>
                <a:headEnd type="oval"/>
              </a:ln>
              <a:effectLst/>
            </p:spPr>
          </p:cxnSp>
          <p:cxnSp>
            <p:nvCxnSpPr>
              <p:cNvPr id="116" name="Rechte verbindingslijn 115">
                <a:extLst>
                  <a:ext uri="{FF2B5EF4-FFF2-40B4-BE49-F238E27FC236}">
                    <a16:creationId xmlns:a16="http://schemas.microsoft.com/office/drawing/2014/main" id="{BAE9B0B6-21A5-4B4C-80DA-C6FB9B092D88}"/>
                  </a:ext>
                </a:extLst>
              </p:cNvPr>
              <p:cNvCxnSpPr>
                <a:cxnSpLocks/>
              </p:cNvCxnSpPr>
              <p:nvPr userDrawn="1"/>
            </p:nvCxnSpPr>
            <p:spPr>
              <a:xfrm>
                <a:off x="-3224213" y="828675"/>
                <a:ext cx="319088" cy="0"/>
              </a:xfrm>
              <a:prstGeom prst="line">
                <a:avLst/>
              </a:prstGeom>
              <a:noFill/>
              <a:ln w="19050" cap="rnd" cmpd="sng" algn="ctr">
                <a:solidFill>
                  <a:schemeClr val="accent1"/>
                </a:solidFill>
                <a:prstDash val="solid"/>
                <a:headEnd type="oval"/>
              </a:ln>
              <a:effectLst/>
            </p:spPr>
          </p:cxnSp>
          <p:sp>
            <p:nvSpPr>
              <p:cNvPr id="117" name="Rechthoek 116">
                <a:extLst>
                  <a:ext uri="{FF2B5EF4-FFF2-40B4-BE49-F238E27FC236}">
                    <a16:creationId xmlns:a16="http://schemas.microsoft.com/office/drawing/2014/main" id="{0D05FED5-6510-45B8-AED1-B70318A36C1A}"/>
                  </a:ext>
                </a:extLst>
              </p:cNvPr>
              <p:cNvSpPr/>
              <p:nvPr userDrawn="1"/>
            </p:nvSpPr>
            <p:spPr>
              <a:xfrm>
                <a:off x="-2559903" y="512179"/>
                <a:ext cx="2189042" cy="151083"/>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Tekstniveau omhoog</a:t>
                </a:r>
              </a:p>
            </p:txBody>
          </p:sp>
          <p:sp>
            <p:nvSpPr>
              <p:cNvPr id="118" name="Rechthoek 117">
                <a:extLst>
                  <a:ext uri="{FF2B5EF4-FFF2-40B4-BE49-F238E27FC236}">
                    <a16:creationId xmlns:a16="http://schemas.microsoft.com/office/drawing/2014/main" id="{B279606A-9D44-47ED-BA81-47536B9AFB86}"/>
                  </a:ext>
                </a:extLst>
              </p:cNvPr>
              <p:cNvSpPr/>
              <p:nvPr userDrawn="1"/>
            </p:nvSpPr>
            <p:spPr>
              <a:xfrm>
                <a:off x="-2559903" y="819562"/>
                <a:ext cx="2189043" cy="142202"/>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Tekstniveau omlaag</a:t>
                </a:r>
              </a:p>
            </p:txBody>
          </p:sp>
          <p:grpSp>
            <p:nvGrpSpPr>
              <p:cNvPr id="119" name="Groep 118">
                <a:extLst>
                  <a:ext uri="{FF2B5EF4-FFF2-40B4-BE49-F238E27FC236}">
                    <a16:creationId xmlns:a16="http://schemas.microsoft.com/office/drawing/2014/main" id="{777965B2-2976-40DD-AEF6-DDA4F47A3C63}"/>
                  </a:ext>
                </a:extLst>
              </p:cNvPr>
              <p:cNvGrpSpPr/>
              <p:nvPr userDrawn="1"/>
            </p:nvGrpSpPr>
            <p:grpSpPr>
              <a:xfrm>
                <a:off x="-2916763" y="769168"/>
                <a:ext cx="268738" cy="248381"/>
                <a:chOff x="-2916763" y="769168"/>
                <a:chExt cx="268738" cy="248381"/>
              </a:xfrm>
            </p:grpSpPr>
            <p:sp>
              <p:nvSpPr>
                <p:cNvPr id="129" name="Rechthoek 128">
                  <a:extLst>
                    <a:ext uri="{FF2B5EF4-FFF2-40B4-BE49-F238E27FC236}">
                      <a16:creationId xmlns:a16="http://schemas.microsoft.com/office/drawing/2014/main" id="{71AFBB9A-BA0A-4B05-86A8-BA32C0848B80}"/>
                    </a:ext>
                  </a:extLst>
                </p:cNvPr>
                <p:cNvSpPr/>
                <p:nvPr userDrawn="1"/>
              </p:nvSpPr>
              <p:spPr>
                <a:xfrm>
                  <a:off x="-2916763" y="769168"/>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dirty="0">
                    <a:solidFill>
                      <a:srgbClr val="211F26"/>
                    </a:solidFill>
                    <a:latin typeface="Calibri" panose="020F0502020204030204" pitchFamily="34" charset="0"/>
                    <a:cs typeface="Calibri" panose="020F0502020204030204" pitchFamily="34" charset="0"/>
                  </a:endParaRPr>
                </a:p>
              </p:txBody>
            </p:sp>
            <p:grpSp>
              <p:nvGrpSpPr>
                <p:cNvPr id="130" name="Groep 129">
                  <a:extLst>
                    <a:ext uri="{FF2B5EF4-FFF2-40B4-BE49-F238E27FC236}">
                      <a16:creationId xmlns:a16="http://schemas.microsoft.com/office/drawing/2014/main" id="{630B6BC2-0860-465F-ABC7-93BAA5E7E481}"/>
                    </a:ext>
                  </a:extLst>
                </p:cNvPr>
                <p:cNvGrpSpPr/>
                <p:nvPr userDrawn="1"/>
              </p:nvGrpSpPr>
              <p:grpSpPr>
                <a:xfrm>
                  <a:off x="-2866744" y="827071"/>
                  <a:ext cx="168701" cy="132575"/>
                  <a:chOff x="-2866744" y="827071"/>
                  <a:chExt cx="168701" cy="132575"/>
                </a:xfrm>
              </p:grpSpPr>
              <p:cxnSp>
                <p:nvCxnSpPr>
                  <p:cNvPr id="132" name="Rechte verbindingslijn 131">
                    <a:extLst>
                      <a:ext uri="{FF2B5EF4-FFF2-40B4-BE49-F238E27FC236}">
                        <a16:creationId xmlns:a16="http://schemas.microsoft.com/office/drawing/2014/main" id="{85E38FB8-9A5E-43B4-98BD-6C1CA66E038D}"/>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133" name="Rechte verbindingslijn 132">
                    <a:extLst>
                      <a:ext uri="{FF2B5EF4-FFF2-40B4-BE49-F238E27FC236}">
                        <a16:creationId xmlns:a16="http://schemas.microsoft.com/office/drawing/2014/main" id="{515E3705-F164-42CE-ABB7-85216A88F26C}"/>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134" name="Rechte verbindingslijn 133">
                    <a:extLst>
                      <a:ext uri="{FF2B5EF4-FFF2-40B4-BE49-F238E27FC236}">
                        <a16:creationId xmlns:a16="http://schemas.microsoft.com/office/drawing/2014/main" id="{AB4FB9C8-A446-4BA0-B2A3-D836321918FA}"/>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135" name="Rechte verbindingslijn 134">
                    <a:extLst>
                      <a:ext uri="{FF2B5EF4-FFF2-40B4-BE49-F238E27FC236}">
                        <a16:creationId xmlns:a16="http://schemas.microsoft.com/office/drawing/2014/main" id="{25FC5996-79DD-4211-A23E-4EA7FF696912}"/>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136" name="Rechte verbindingslijn 135">
                    <a:extLst>
                      <a:ext uri="{FF2B5EF4-FFF2-40B4-BE49-F238E27FC236}">
                        <a16:creationId xmlns:a16="http://schemas.microsoft.com/office/drawing/2014/main" id="{D3EE4207-066E-490A-8311-33B0D9A448E5}"/>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131" name="Pijl: rechts 130">
                  <a:extLst>
                    <a:ext uri="{FF2B5EF4-FFF2-40B4-BE49-F238E27FC236}">
                      <a16:creationId xmlns:a16="http://schemas.microsoft.com/office/drawing/2014/main" id="{9ACF1606-DDE8-4DB2-80EF-759EAD051B1F}"/>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nvGrpSpPr>
              <p:cNvPr id="120" name="Groep 119">
                <a:extLst>
                  <a:ext uri="{FF2B5EF4-FFF2-40B4-BE49-F238E27FC236}">
                    <a16:creationId xmlns:a16="http://schemas.microsoft.com/office/drawing/2014/main" id="{C1468EE8-BBC5-42A2-8B25-FC57EE058454}"/>
                  </a:ext>
                </a:extLst>
              </p:cNvPr>
              <p:cNvGrpSpPr/>
              <p:nvPr userDrawn="1"/>
            </p:nvGrpSpPr>
            <p:grpSpPr>
              <a:xfrm>
                <a:off x="-2916763" y="460171"/>
                <a:ext cx="268738" cy="248381"/>
                <a:chOff x="-2916763" y="460171"/>
                <a:chExt cx="268738" cy="248381"/>
              </a:xfrm>
            </p:grpSpPr>
            <p:sp>
              <p:nvSpPr>
                <p:cNvPr id="121" name="Rechthoek 120">
                  <a:extLst>
                    <a:ext uri="{FF2B5EF4-FFF2-40B4-BE49-F238E27FC236}">
                      <a16:creationId xmlns:a16="http://schemas.microsoft.com/office/drawing/2014/main" id="{DCAA830C-AFDB-4806-B93D-D909D404564F}"/>
                    </a:ext>
                  </a:extLst>
                </p:cNvPr>
                <p:cNvSpPr/>
                <p:nvPr userDrawn="1"/>
              </p:nvSpPr>
              <p:spPr>
                <a:xfrm>
                  <a:off x="-2916763" y="460171"/>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dirty="0">
                    <a:solidFill>
                      <a:srgbClr val="211F26"/>
                    </a:solidFill>
                    <a:latin typeface="Calibri" panose="020F0502020204030204" pitchFamily="34" charset="0"/>
                    <a:cs typeface="Calibri" panose="020F0502020204030204" pitchFamily="34" charset="0"/>
                  </a:endParaRPr>
                </a:p>
              </p:txBody>
            </p:sp>
            <p:grpSp>
              <p:nvGrpSpPr>
                <p:cNvPr id="122" name="Groep 121">
                  <a:extLst>
                    <a:ext uri="{FF2B5EF4-FFF2-40B4-BE49-F238E27FC236}">
                      <a16:creationId xmlns:a16="http://schemas.microsoft.com/office/drawing/2014/main" id="{6E9E12FD-9A53-4AA8-9F24-E67A11BE84D9}"/>
                    </a:ext>
                  </a:extLst>
                </p:cNvPr>
                <p:cNvGrpSpPr/>
                <p:nvPr userDrawn="1"/>
              </p:nvGrpSpPr>
              <p:grpSpPr>
                <a:xfrm>
                  <a:off x="-2866744" y="518074"/>
                  <a:ext cx="168701" cy="132575"/>
                  <a:chOff x="-2866744" y="518074"/>
                  <a:chExt cx="168701" cy="132575"/>
                </a:xfrm>
              </p:grpSpPr>
              <p:cxnSp>
                <p:nvCxnSpPr>
                  <p:cNvPr id="124" name="Rechte verbindingslijn 123">
                    <a:extLst>
                      <a:ext uri="{FF2B5EF4-FFF2-40B4-BE49-F238E27FC236}">
                        <a16:creationId xmlns:a16="http://schemas.microsoft.com/office/drawing/2014/main" id="{DA69DD63-DA73-4B1C-9F52-5EA7F46228E4}"/>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125" name="Rechte verbindingslijn 124">
                    <a:extLst>
                      <a:ext uri="{FF2B5EF4-FFF2-40B4-BE49-F238E27FC236}">
                        <a16:creationId xmlns:a16="http://schemas.microsoft.com/office/drawing/2014/main" id="{D6172A2F-4ED3-4C95-A9D9-AA9CF8829E7A}"/>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126" name="Rechte verbindingslijn 125">
                    <a:extLst>
                      <a:ext uri="{FF2B5EF4-FFF2-40B4-BE49-F238E27FC236}">
                        <a16:creationId xmlns:a16="http://schemas.microsoft.com/office/drawing/2014/main" id="{4F748A07-42B1-4F02-BCCC-20B475A15EBF}"/>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127" name="Rechte verbindingslijn 126">
                    <a:extLst>
                      <a:ext uri="{FF2B5EF4-FFF2-40B4-BE49-F238E27FC236}">
                        <a16:creationId xmlns:a16="http://schemas.microsoft.com/office/drawing/2014/main" id="{FF4732DB-2EC0-4A95-8571-7327908BB64E}"/>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128" name="Rechte verbindingslijn 127">
                    <a:extLst>
                      <a:ext uri="{FF2B5EF4-FFF2-40B4-BE49-F238E27FC236}">
                        <a16:creationId xmlns:a16="http://schemas.microsoft.com/office/drawing/2014/main" id="{927403A5-8FFA-4387-BFD9-06AFA017D686}"/>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123" name="Pijl: rechts 122">
                  <a:extLst>
                    <a:ext uri="{FF2B5EF4-FFF2-40B4-BE49-F238E27FC236}">
                      <a16:creationId xmlns:a16="http://schemas.microsoft.com/office/drawing/2014/main" id="{C906447E-675C-47AE-ACF4-1B7AD1832C34}"/>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grpSp>
          <p:nvGrpSpPr>
            <p:cNvPr id="105" name="Groep 104">
              <a:extLst>
                <a:ext uri="{FF2B5EF4-FFF2-40B4-BE49-F238E27FC236}">
                  <a16:creationId xmlns:a16="http://schemas.microsoft.com/office/drawing/2014/main" id="{7B5F7959-F233-46A7-85DC-2B737F4C5150}"/>
                </a:ext>
              </a:extLst>
            </p:cNvPr>
            <p:cNvGrpSpPr/>
            <p:nvPr userDrawn="1"/>
          </p:nvGrpSpPr>
          <p:grpSpPr>
            <a:xfrm>
              <a:off x="-938434" y="5326819"/>
              <a:ext cx="627798" cy="576693"/>
              <a:chOff x="-1753862" y="6112775"/>
              <a:chExt cx="759635" cy="697798"/>
            </a:xfrm>
          </p:grpSpPr>
          <p:grpSp>
            <p:nvGrpSpPr>
              <p:cNvPr id="106" name="Inspireren">
                <a:extLst>
                  <a:ext uri="{FF2B5EF4-FFF2-40B4-BE49-F238E27FC236}">
                    <a16:creationId xmlns:a16="http://schemas.microsoft.com/office/drawing/2014/main" id="{BECE6C63-6428-4B75-8458-414A461D7AF4}"/>
                  </a:ext>
                </a:extLst>
              </p:cNvPr>
              <p:cNvGrpSpPr>
                <a:grpSpLocks noChangeAspect="1"/>
              </p:cNvGrpSpPr>
              <p:nvPr userDrawn="1"/>
            </p:nvGrpSpPr>
            <p:grpSpPr bwMode="auto">
              <a:xfrm>
                <a:off x="-1484858" y="6112775"/>
                <a:ext cx="205431" cy="293286"/>
                <a:chOff x="4768" y="2783"/>
                <a:chExt cx="788" cy="1125"/>
              </a:xfrm>
              <a:gradFill>
                <a:gsLst>
                  <a:gs pos="0">
                    <a:srgbClr val="9D9FA1"/>
                  </a:gs>
                  <a:gs pos="70000">
                    <a:srgbClr val="211F26"/>
                  </a:gs>
                </a:gsLst>
                <a:lin ang="2700000" scaled="0"/>
              </a:gradFill>
            </p:grpSpPr>
            <p:sp>
              <p:nvSpPr>
                <p:cNvPr id="108" name="Freeform 12">
                  <a:extLst>
                    <a:ext uri="{FF2B5EF4-FFF2-40B4-BE49-F238E27FC236}">
                      <a16:creationId xmlns:a16="http://schemas.microsoft.com/office/drawing/2014/main" id="{48F89020-84C7-4EE9-9068-12696F6C3BEF}"/>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109" name="Freeform 13">
                  <a:extLst>
                    <a:ext uri="{FF2B5EF4-FFF2-40B4-BE49-F238E27FC236}">
                      <a16:creationId xmlns:a16="http://schemas.microsoft.com/office/drawing/2014/main" id="{EBDD5C31-A886-4078-9F1E-481CAAD5246C}"/>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110" name="Freeform 14">
                  <a:extLst>
                    <a:ext uri="{FF2B5EF4-FFF2-40B4-BE49-F238E27FC236}">
                      <a16:creationId xmlns:a16="http://schemas.microsoft.com/office/drawing/2014/main" id="{714D762F-5FDF-4AFE-A5D3-41C9119FAFE8}"/>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grpSp>
          <p:sp>
            <p:nvSpPr>
              <p:cNvPr id="107" name="Tekstvak 106">
                <a:extLst>
                  <a:ext uri="{FF2B5EF4-FFF2-40B4-BE49-F238E27FC236}">
                    <a16:creationId xmlns:a16="http://schemas.microsoft.com/office/drawing/2014/main" id="{7E64847B-526A-4F7C-A0F0-8EB21F2923F3}"/>
                  </a:ext>
                </a:extLst>
              </p:cNvPr>
              <p:cNvSpPr txBox="1"/>
              <p:nvPr userDrawn="1"/>
            </p:nvSpPr>
            <p:spPr>
              <a:xfrm>
                <a:off x="-1753862" y="6420664"/>
                <a:ext cx="759635" cy="389909"/>
              </a:xfrm>
              <a:prstGeom prst="rect">
                <a:avLst/>
              </a:prstGeom>
              <a:noFill/>
            </p:spPr>
            <p:txBody>
              <a:bodyPr wrap="square" lIns="0" tIns="0" rIns="0" bIns="0" rtlCol="0" anchor="ctr">
                <a:noAutofit/>
              </a:bodyPr>
              <a:lstStyle/>
              <a:p>
                <a:pPr marL="0" marR="0" lvl="0" indent="0" algn="ctr" defTabSz="685800" rtl="0"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sp>
        <p:nvSpPr>
          <p:cNvPr id="12" name="- INFO">
            <a:extLst>
              <a:ext uri="{FF2B5EF4-FFF2-40B4-BE49-F238E27FC236}">
                <a16:creationId xmlns:a16="http://schemas.microsoft.com/office/drawing/2014/main" id="{618D8543-DAE1-4890-8399-868CB9C8A47A}"/>
              </a:ext>
            </a:extLst>
          </p:cNvPr>
          <p:cNvSpPr txBox="1"/>
          <p:nvPr userDrawn="1"/>
        </p:nvSpPr>
        <p:spPr>
          <a:xfrm>
            <a:off x="0" y="-272667"/>
            <a:ext cx="9134475" cy="148842"/>
          </a:xfrm>
          <a:prstGeom prst="rect">
            <a:avLst/>
          </a:prstGeom>
          <a:noFill/>
        </p:spPr>
        <p:txBody>
          <a:bodyPr wrap="square" lIns="0" tIns="0" rIns="0" bIns="0" rtlCol="0" anchor="ctr" anchorCtr="0">
            <a:noAutofit/>
          </a:bodyPr>
          <a:lstStyle/>
          <a:p>
            <a:pPr algn="l"/>
            <a:r>
              <a:rPr lang="nl-NL" sz="1050" b="1" cap="all" spc="0" baseline="0">
                <a:solidFill>
                  <a:sysClr val="windowText" lastClr="000000"/>
                </a:solidFill>
                <a:latin typeface="+mn-lt"/>
                <a:cs typeface="Calibri" panose="020F0502020204030204" pitchFamily="34" charset="0"/>
              </a:rPr>
              <a:t>Tekst + beeld L</a:t>
            </a:r>
            <a:endParaRPr lang="nl-NL" sz="1050" b="1" cap="all" spc="0" baseline="0" dirty="0">
              <a:solidFill>
                <a:sysClr val="windowText" lastClr="000000"/>
              </a:solidFill>
              <a:latin typeface="+mn-lt"/>
              <a:cs typeface="Calibri" panose="020F0502020204030204" pitchFamily="34" charset="0"/>
            </a:endParaRPr>
          </a:p>
        </p:txBody>
      </p:sp>
      <p:sp>
        <p:nvSpPr>
          <p:cNvPr id="20" name="Tijdelijke aanduiding voor afbeelding 19">
            <a:extLst>
              <a:ext uri="{FF2B5EF4-FFF2-40B4-BE49-F238E27FC236}">
                <a16:creationId xmlns:a16="http://schemas.microsoft.com/office/drawing/2014/main" id="{9FFAA759-9847-479B-B929-7E8AD15A267C}"/>
              </a:ext>
            </a:extLst>
          </p:cNvPr>
          <p:cNvSpPr>
            <a:spLocks noGrp="1"/>
          </p:cNvSpPr>
          <p:nvPr>
            <p:ph type="pic" sz="quarter" idx="14" hasCustomPrompt="1"/>
          </p:nvPr>
        </p:nvSpPr>
        <p:spPr>
          <a:xfrm>
            <a:off x="2612436" y="0"/>
            <a:ext cx="6531565" cy="5143500"/>
          </a:xfrm>
          <a:custGeom>
            <a:avLst/>
            <a:gdLst>
              <a:gd name="connsiteX0" fmla="*/ 4869557 w 8753737"/>
              <a:gd name="connsiteY0" fmla="*/ 0 h 6858000"/>
              <a:gd name="connsiteX1" fmla="*/ 7458512 w 8753737"/>
              <a:gd name="connsiteY1" fmla="*/ 0 h 6858000"/>
              <a:gd name="connsiteX2" fmla="*/ 8226774 w 8753737"/>
              <a:gd name="connsiteY2" fmla="*/ 0 h 6858000"/>
              <a:gd name="connsiteX3" fmla="*/ 8753737 w 8753737"/>
              <a:gd name="connsiteY3" fmla="*/ 0 h 6858000"/>
              <a:gd name="connsiteX4" fmla="*/ 8753737 w 8753737"/>
              <a:gd name="connsiteY4" fmla="*/ 6858000 h 6858000"/>
              <a:gd name="connsiteX5" fmla="*/ 8226774 w 8753737"/>
              <a:gd name="connsiteY5" fmla="*/ 6858000 h 6858000"/>
              <a:gd name="connsiteX6" fmla="*/ 7458512 w 8753737"/>
              <a:gd name="connsiteY6" fmla="*/ 6858000 h 6858000"/>
              <a:gd name="connsiteX7" fmla="*/ 388154 w 8753737"/>
              <a:gd name="connsiteY7" fmla="*/ 6858000 h 6858000"/>
              <a:gd name="connsiteX8" fmla="*/ 388154 w 8753737"/>
              <a:gd name="connsiteY8" fmla="*/ 6857999 h 6858000"/>
              <a:gd name="connsiteX9" fmla="*/ 394311 w 8753737"/>
              <a:gd name="connsiteY9" fmla="*/ 6857999 h 6858000"/>
              <a:gd name="connsiteX10" fmla="*/ 402887 w 8753737"/>
              <a:gd name="connsiteY10" fmla="*/ 6857999 h 6858000"/>
              <a:gd name="connsiteX11" fmla="*/ 135429 w 8753737"/>
              <a:gd name="connsiteY11" fmla="*/ 5728976 h 6858000"/>
              <a:gd name="connsiteX12" fmla="*/ 2567627 w 8753737"/>
              <a:gd name="connsiteY12" fmla="*/ 2400449 h 6858000"/>
              <a:gd name="connsiteX13" fmla="*/ 4861770 w 8753737"/>
              <a:gd name="connsiteY13" fmla="*/ 106018 h 6858000"/>
              <a:gd name="connsiteX0" fmla="*/ 4782938 w 8667118"/>
              <a:gd name="connsiteY0" fmla="*/ 0 h 6858000"/>
              <a:gd name="connsiteX1" fmla="*/ 7371893 w 8667118"/>
              <a:gd name="connsiteY1" fmla="*/ 0 h 6858000"/>
              <a:gd name="connsiteX2" fmla="*/ 8140155 w 8667118"/>
              <a:gd name="connsiteY2" fmla="*/ 0 h 6858000"/>
              <a:gd name="connsiteX3" fmla="*/ 8667118 w 8667118"/>
              <a:gd name="connsiteY3" fmla="*/ 0 h 6858000"/>
              <a:gd name="connsiteX4" fmla="*/ 8667118 w 8667118"/>
              <a:gd name="connsiteY4" fmla="*/ 6858000 h 6858000"/>
              <a:gd name="connsiteX5" fmla="*/ 8140155 w 8667118"/>
              <a:gd name="connsiteY5" fmla="*/ 6858000 h 6858000"/>
              <a:gd name="connsiteX6" fmla="*/ 7371893 w 8667118"/>
              <a:gd name="connsiteY6" fmla="*/ 6858000 h 6858000"/>
              <a:gd name="connsiteX7" fmla="*/ 301535 w 8667118"/>
              <a:gd name="connsiteY7" fmla="*/ 6858000 h 6858000"/>
              <a:gd name="connsiteX8" fmla="*/ 301535 w 8667118"/>
              <a:gd name="connsiteY8" fmla="*/ 6857999 h 6858000"/>
              <a:gd name="connsiteX9" fmla="*/ 307692 w 8667118"/>
              <a:gd name="connsiteY9" fmla="*/ 6857999 h 6858000"/>
              <a:gd name="connsiteX10" fmla="*/ 316268 w 8667118"/>
              <a:gd name="connsiteY10" fmla="*/ 6857999 h 6858000"/>
              <a:gd name="connsiteX11" fmla="*/ 48810 w 8667118"/>
              <a:gd name="connsiteY11" fmla="*/ 5728976 h 6858000"/>
              <a:gd name="connsiteX12" fmla="*/ 2481008 w 8667118"/>
              <a:gd name="connsiteY12" fmla="*/ 2400449 h 6858000"/>
              <a:gd name="connsiteX13" fmla="*/ 4775151 w 8667118"/>
              <a:gd name="connsiteY13" fmla="*/ 106018 h 6858000"/>
              <a:gd name="connsiteX14" fmla="*/ 4782938 w 8667118"/>
              <a:gd name="connsiteY14" fmla="*/ 0 h 6858000"/>
              <a:gd name="connsiteX0" fmla="*/ 4824573 w 8708753"/>
              <a:gd name="connsiteY0" fmla="*/ 0 h 6858000"/>
              <a:gd name="connsiteX1" fmla="*/ 7413528 w 8708753"/>
              <a:gd name="connsiteY1" fmla="*/ 0 h 6858000"/>
              <a:gd name="connsiteX2" fmla="*/ 8181790 w 8708753"/>
              <a:gd name="connsiteY2" fmla="*/ 0 h 6858000"/>
              <a:gd name="connsiteX3" fmla="*/ 8708753 w 8708753"/>
              <a:gd name="connsiteY3" fmla="*/ 0 h 6858000"/>
              <a:gd name="connsiteX4" fmla="*/ 8708753 w 8708753"/>
              <a:gd name="connsiteY4" fmla="*/ 6858000 h 6858000"/>
              <a:gd name="connsiteX5" fmla="*/ 8181790 w 8708753"/>
              <a:gd name="connsiteY5" fmla="*/ 6858000 h 6858000"/>
              <a:gd name="connsiteX6" fmla="*/ 7413528 w 8708753"/>
              <a:gd name="connsiteY6" fmla="*/ 6858000 h 6858000"/>
              <a:gd name="connsiteX7" fmla="*/ 343170 w 8708753"/>
              <a:gd name="connsiteY7" fmla="*/ 6858000 h 6858000"/>
              <a:gd name="connsiteX8" fmla="*/ 343170 w 8708753"/>
              <a:gd name="connsiteY8" fmla="*/ 6857999 h 6858000"/>
              <a:gd name="connsiteX9" fmla="*/ 349327 w 8708753"/>
              <a:gd name="connsiteY9" fmla="*/ 6857999 h 6858000"/>
              <a:gd name="connsiteX10" fmla="*/ 357903 w 8708753"/>
              <a:gd name="connsiteY10" fmla="*/ 6857999 h 6858000"/>
              <a:gd name="connsiteX11" fmla="*/ 90445 w 8708753"/>
              <a:gd name="connsiteY11" fmla="*/ 5728976 h 6858000"/>
              <a:gd name="connsiteX12" fmla="*/ 2522643 w 8708753"/>
              <a:gd name="connsiteY12" fmla="*/ 2400449 h 6858000"/>
              <a:gd name="connsiteX13" fmla="*/ 4816786 w 8708753"/>
              <a:gd name="connsiteY13" fmla="*/ 106018 h 6858000"/>
              <a:gd name="connsiteX14" fmla="*/ 4824573 w 8708753"/>
              <a:gd name="connsiteY14" fmla="*/ 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708753" h="6858000">
                <a:moveTo>
                  <a:pt x="4824573" y="0"/>
                </a:moveTo>
                <a:lnTo>
                  <a:pt x="7413528" y="0"/>
                </a:lnTo>
                <a:lnTo>
                  <a:pt x="8181790" y="0"/>
                </a:lnTo>
                <a:lnTo>
                  <a:pt x="8708753" y="0"/>
                </a:lnTo>
                <a:lnTo>
                  <a:pt x="8708753" y="6858000"/>
                </a:lnTo>
                <a:lnTo>
                  <a:pt x="8181790" y="6858000"/>
                </a:lnTo>
                <a:lnTo>
                  <a:pt x="7413528" y="6858000"/>
                </a:lnTo>
                <a:lnTo>
                  <a:pt x="343170" y="6858000"/>
                </a:lnTo>
                <a:lnTo>
                  <a:pt x="343170" y="6857999"/>
                </a:lnTo>
                <a:lnTo>
                  <a:pt x="349327" y="6857999"/>
                </a:lnTo>
                <a:lnTo>
                  <a:pt x="357903" y="6857999"/>
                </a:lnTo>
                <a:cubicBezTo>
                  <a:pt x="240890" y="6448206"/>
                  <a:pt x="157309" y="6071865"/>
                  <a:pt x="90445" y="5728976"/>
                </a:cubicBezTo>
                <a:cubicBezTo>
                  <a:pt x="-239868" y="3921571"/>
                  <a:pt x="282680" y="3337120"/>
                  <a:pt x="2522643" y="2400449"/>
                </a:cubicBezTo>
                <a:cubicBezTo>
                  <a:pt x="4121124" y="1718331"/>
                  <a:pt x="4720554" y="962708"/>
                  <a:pt x="4816786" y="106018"/>
                </a:cubicBezTo>
                <a:lnTo>
                  <a:pt x="4824573" y="0"/>
                </a:lnTo>
                <a:close/>
              </a:path>
            </a:pathLst>
          </a:custGeom>
          <a:solidFill>
            <a:schemeClr val="bg1">
              <a:lumMod val="75000"/>
            </a:schemeClr>
          </a:solidFill>
        </p:spPr>
        <p:txBody>
          <a:bodyPr wrap="square" lIns="4860000" bIns="0" anchor="ctr" anchorCtr="0">
            <a:noAutofit/>
          </a:bodyPr>
          <a:lstStyle>
            <a:lvl1pPr marL="0" indent="0" algn="l">
              <a:lnSpc>
                <a:spcPct val="100000"/>
              </a:lnSpc>
              <a:spcBef>
                <a:spcPts val="0"/>
              </a:spcBef>
              <a:buNone/>
              <a:defRPr sz="1050">
                <a:solidFill>
                  <a:schemeClr val="bg1">
                    <a:lumMod val="95000"/>
                  </a:schemeClr>
                </a:solidFill>
              </a:defRPr>
            </a:lvl1pPr>
          </a:lstStyle>
          <a:p>
            <a:r>
              <a:rPr lang="nl-NL" dirty="0"/>
              <a:t>Selecteer dit kader, ga naar de tab </a:t>
            </a:r>
            <a:br>
              <a:rPr lang="nl-NL" dirty="0"/>
            </a:br>
            <a:r>
              <a:rPr lang="nl-NL" dirty="0"/>
              <a:t>‘Slidebuilder’, klik op ‘Afbeeldingen’, </a:t>
            </a:r>
            <a:br>
              <a:rPr lang="nl-NL" dirty="0"/>
            </a:br>
            <a:r>
              <a:rPr lang="nl-NL" dirty="0"/>
              <a:t>selecteer de gewenste afbeelding </a:t>
            </a:r>
            <a:br>
              <a:rPr lang="nl-NL" dirty="0"/>
            </a:br>
            <a:r>
              <a:rPr lang="nl-NL" dirty="0"/>
              <a:t>en klik op ‘Invoegen’.</a:t>
            </a:r>
          </a:p>
        </p:txBody>
      </p:sp>
      <p:sp>
        <p:nvSpPr>
          <p:cNvPr id="8" name="titel">
            <a:extLst>
              <a:ext uri="{FF2B5EF4-FFF2-40B4-BE49-F238E27FC236}">
                <a16:creationId xmlns:a16="http://schemas.microsoft.com/office/drawing/2014/main" id="{4FCE8B7B-8D3B-466F-8956-5C1F4F50265C}"/>
              </a:ext>
            </a:extLst>
          </p:cNvPr>
          <p:cNvSpPr>
            <a:spLocks noGrp="1"/>
          </p:cNvSpPr>
          <p:nvPr>
            <p:ph type="title" hasCustomPrompt="1"/>
          </p:nvPr>
        </p:nvSpPr>
        <p:spPr>
          <a:xfrm>
            <a:off x="401242" y="541926"/>
            <a:ext cx="3763076" cy="531827"/>
          </a:xfrm>
        </p:spPr>
        <p:txBody>
          <a:bodyPr/>
          <a:lstStyle/>
          <a:p>
            <a:r>
              <a:rPr lang="nl-NL"/>
              <a:t>Titel</a:t>
            </a:r>
            <a:br>
              <a:rPr lang="nl-NL"/>
            </a:br>
            <a:r>
              <a:rPr lang="nl-NL"/>
              <a:t>max. 2 regels</a:t>
            </a:r>
            <a:endParaRPr lang="nl-NL" dirty="0"/>
          </a:p>
        </p:txBody>
      </p:sp>
      <p:sp>
        <p:nvSpPr>
          <p:cNvPr id="10" name="tekst">
            <a:extLst>
              <a:ext uri="{FF2B5EF4-FFF2-40B4-BE49-F238E27FC236}">
                <a16:creationId xmlns:a16="http://schemas.microsoft.com/office/drawing/2014/main" id="{1666EADC-9024-4FF6-9D2D-3372EA71A6E1}"/>
              </a:ext>
            </a:extLst>
          </p:cNvPr>
          <p:cNvSpPr>
            <a:spLocks noGrp="1"/>
          </p:cNvSpPr>
          <p:nvPr>
            <p:ph type="body" sz="quarter" idx="13" hasCustomPrompt="1"/>
          </p:nvPr>
        </p:nvSpPr>
        <p:spPr>
          <a:xfrm>
            <a:off x="410768" y="1472804"/>
            <a:ext cx="1927188" cy="3258740"/>
          </a:xfrm>
        </p:spPr>
        <p:txBody>
          <a:bodyPr/>
          <a:lstStyle/>
          <a:p>
            <a:pPr lvl="0"/>
            <a:r>
              <a:rPr lang="nl-NL" dirty="0"/>
              <a:t>Bullet</a:t>
            </a:r>
          </a:p>
          <a:p>
            <a:pPr lvl="1"/>
            <a:r>
              <a:rPr lang="nl-NL" dirty="0"/>
              <a:t>Sub-</a:t>
            </a:r>
            <a:r>
              <a:rPr lang="nl-NL" dirty="0" err="1"/>
              <a:t>bullet</a:t>
            </a:r>
            <a:endParaRPr lang="nl-NL" dirty="0"/>
          </a:p>
          <a:p>
            <a:pPr lvl="2"/>
            <a:r>
              <a:rPr lang="nl-NL" dirty="0"/>
              <a:t>Platte tekst</a:t>
            </a:r>
          </a:p>
          <a:p>
            <a:pPr lvl="2"/>
            <a:endParaRPr lang="nl-NL" dirty="0"/>
          </a:p>
          <a:p>
            <a:pPr lvl="3"/>
            <a:r>
              <a:rPr lang="nl-NL" dirty="0"/>
              <a:t>Titel / quote</a:t>
            </a:r>
          </a:p>
          <a:p>
            <a:pPr lvl="4"/>
            <a:r>
              <a:rPr lang="nl-NL" dirty="0"/>
              <a:t>Subtitel</a:t>
            </a:r>
          </a:p>
          <a:p>
            <a:pPr lvl="4"/>
            <a:endParaRPr lang="nl-NL" dirty="0"/>
          </a:p>
          <a:p>
            <a:pPr lvl="5"/>
            <a:r>
              <a:rPr lang="nl-NL" dirty="0"/>
              <a:t>Kop</a:t>
            </a:r>
          </a:p>
          <a:p>
            <a:pPr lvl="6"/>
            <a:r>
              <a:rPr lang="nl-NL" dirty="0"/>
              <a:t>Numerieke </a:t>
            </a:r>
            <a:r>
              <a:rPr lang="nl-NL" dirty="0" err="1"/>
              <a:t>bullet</a:t>
            </a:r>
            <a:endParaRPr lang="nl-NL" dirty="0"/>
          </a:p>
          <a:p>
            <a:pPr lvl="7"/>
            <a:r>
              <a:rPr lang="nl-NL" dirty="0"/>
              <a:t>Alfabetische </a:t>
            </a:r>
            <a:r>
              <a:rPr lang="nl-NL" dirty="0" err="1"/>
              <a:t>bullet</a:t>
            </a:r>
            <a:endParaRPr lang="nl-NL" dirty="0"/>
          </a:p>
          <a:p>
            <a:pPr lvl="7"/>
            <a:endParaRPr lang="nl-NL" dirty="0"/>
          </a:p>
          <a:p>
            <a:pPr lvl="8"/>
            <a:r>
              <a:rPr lang="nl-NL" dirty="0"/>
              <a:t>*Bronvermelding</a:t>
            </a:r>
          </a:p>
          <a:p>
            <a:pPr lvl="4"/>
            <a:endParaRPr lang="nl-NL" dirty="0"/>
          </a:p>
        </p:txBody>
      </p:sp>
      <p:sp>
        <p:nvSpPr>
          <p:cNvPr id="4" name="datum">
            <a:extLst>
              <a:ext uri="{FF2B5EF4-FFF2-40B4-BE49-F238E27FC236}">
                <a16:creationId xmlns:a16="http://schemas.microsoft.com/office/drawing/2014/main" id="{8E420A72-FB1A-45BF-AC4A-C2A67FDAE6C8}"/>
              </a:ext>
            </a:extLst>
          </p:cNvPr>
          <p:cNvSpPr>
            <a:spLocks noGrp="1"/>
          </p:cNvSpPr>
          <p:nvPr>
            <p:ph type="dt" sz="half" idx="10"/>
          </p:nvPr>
        </p:nvSpPr>
        <p:spPr/>
        <p:txBody>
          <a:bodyPr/>
          <a:lstStyle>
            <a:lvl1pPr>
              <a:defRPr>
                <a:solidFill>
                  <a:schemeClr val="bg1"/>
                </a:solidFill>
              </a:defRPr>
            </a:lvl1pPr>
          </a:lstStyle>
          <a:p>
            <a:fld id="{9D415E15-7B5D-450B-9B20-1A5120475E5D}" type="datetime1">
              <a:rPr lang="nl-NL" smtClean="0"/>
              <a:t>15-4-2025</a:t>
            </a:fld>
            <a:endParaRPr lang="nl-NL" dirty="0"/>
          </a:p>
        </p:txBody>
      </p:sp>
      <p:sp>
        <p:nvSpPr>
          <p:cNvPr id="5" name="voettekst">
            <a:extLst>
              <a:ext uri="{FF2B5EF4-FFF2-40B4-BE49-F238E27FC236}">
                <a16:creationId xmlns:a16="http://schemas.microsoft.com/office/drawing/2014/main" id="{7B9B5AD8-20ED-43D8-A7A9-54D9AEF0A965}"/>
              </a:ext>
            </a:extLst>
          </p:cNvPr>
          <p:cNvSpPr>
            <a:spLocks noGrp="1"/>
          </p:cNvSpPr>
          <p:nvPr>
            <p:ph type="ftr" sz="quarter" idx="11"/>
          </p:nvPr>
        </p:nvSpPr>
        <p:spPr/>
        <p:txBody>
          <a:bodyPr/>
          <a:lstStyle/>
          <a:p>
            <a:r>
              <a:rPr lang="nl-NL"/>
              <a:t>Erasmus University Rotterdam </a:t>
            </a:r>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p:ph type="sldNum" sz="quarter" idx="12"/>
          </p:nvPr>
        </p:nvSpPr>
        <p:spPr/>
        <p:txBody>
          <a:bodyPr/>
          <a:lstStyle>
            <a:lvl1pPr>
              <a:defRPr>
                <a:solidFill>
                  <a:schemeClr val="bg1"/>
                </a:solidFill>
              </a:defRPr>
            </a:lvl1pPr>
          </a:lstStyle>
          <a:p>
            <a:fld id="{361A1203-CA3D-4D48-AFA0-9D668419C1D5}" type="slidenum">
              <a:rPr lang="nl-NL" smtClean="0"/>
              <a:pPr/>
              <a:t>‹#›</a:t>
            </a:fld>
            <a:endParaRPr lang="nl-NL" dirty="0"/>
          </a:p>
        </p:txBody>
      </p:sp>
    </p:spTree>
    <p:extLst>
      <p:ext uri="{BB962C8B-B14F-4D97-AF65-F5344CB8AC3E}">
        <p14:creationId xmlns:p14="http://schemas.microsoft.com/office/powerpoint/2010/main" val="143501958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121.xml><?xml version="1.0" encoding="utf-8"?>
<p:sldLayout xmlns:a="http://schemas.openxmlformats.org/drawingml/2006/main" xmlns:r="http://schemas.openxmlformats.org/officeDocument/2006/relationships" xmlns:p="http://schemas.openxmlformats.org/presentationml/2006/main" preserve="1" userDrawn="1">
  <p:cSld name="Tekst S [boven]+ Beeld ">
    <p:spTree>
      <p:nvGrpSpPr>
        <p:cNvPr id="1" name=""/>
        <p:cNvGrpSpPr/>
        <p:nvPr/>
      </p:nvGrpSpPr>
      <p:grpSpPr>
        <a:xfrm>
          <a:off x="0" y="0"/>
          <a:ext cx="0" cy="0"/>
          <a:chOff x="0" y="0"/>
          <a:chExt cx="0" cy="0"/>
        </a:xfrm>
      </p:grpSpPr>
      <p:grpSp>
        <p:nvGrpSpPr>
          <p:cNvPr id="154" name="- INSTRUCTIES">
            <a:extLst>
              <a:ext uri="{FF2B5EF4-FFF2-40B4-BE49-F238E27FC236}">
                <a16:creationId xmlns:a16="http://schemas.microsoft.com/office/drawing/2014/main" id="{48145473-8EF9-4B1C-A17E-AF1D80147DF9}"/>
              </a:ext>
            </a:extLst>
          </p:cNvPr>
          <p:cNvGrpSpPr/>
          <p:nvPr userDrawn="1"/>
        </p:nvGrpSpPr>
        <p:grpSpPr>
          <a:xfrm>
            <a:off x="-2839828" y="-1"/>
            <a:ext cx="2770040" cy="4464099"/>
            <a:chOff x="-3786437" y="-1"/>
            <a:chExt cx="3693386" cy="5952132"/>
          </a:xfrm>
        </p:grpSpPr>
        <p:sp>
          <p:nvSpPr>
            <p:cNvPr id="155" name="Rechthoek 154">
              <a:extLst>
                <a:ext uri="{FF2B5EF4-FFF2-40B4-BE49-F238E27FC236}">
                  <a16:creationId xmlns:a16="http://schemas.microsoft.com/office/drawing/2014/main" id="{9D1F35B8-DAD8-4960-9EF2-CC4A3CF0750F}"/>
                </a:ext>
              </a:extLst>
            </p:cNvPr>
            <p:cNvSpPr/>
            <p:nvPr userDrawn="1"/>
          </p:nvSpPr>
          <p:spPr>
            <a:xfrm>
              <a:off x="-3786165" y="-1"/>
              <a:ext cx="3593091" cy="5124131"/>
            </a:xfrm>
            <a:prstGeom prst="rect">
              <a:avLst/>
            </a:prstGeom>
            <a:solidFill>
              <a:schemeClr val="accent2"/>
            </a:solidFill>
            <a:ln w="6350">
              <a:solidFill>
                <a:schemeClr val="accent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450"/>
                </a:spcBef>
                <a:spcAft>
                  <a:spcPts val="450"/>
                </a:spcAft>
              </a:pPr>
              <a:r>
                <a:rPr lang="nl-NL" sz="1050" b="1" cap="all" baseline="0" noProof="0" dirty="0">
                  <a:solidFill>
                    <a:schemeClr val="bg1"/>
                  </a:solidFill>
                  <a:latin typeface="Calibri" panose="020F0502020204030204" pitchFamily="34" charset="0"/>
                  <a:cs typeface="Calibri" panose="020F0502020204030204" pitchFamily="34" charset="0"/>
                </a:rPr>
                <a:t>Tekst niveaus kiezen</a:t>
              </a:r>
            </a:p>
          </p:txBody>
        </p:sp>
        <p:sp>
          <p:nvSpPr>
            <p:cNvPr id="156" name="Ovaal 155">
              <a:extLst>
                <a:ext uri="{FF2B5EF4-FFF2-40B4-BE49-F238E27FC236}">
                  <a16:creationId xmlns:a16="http://schemas.microsoft.com/office/drawing/2014/main" id="{A93902A2-A289-44F5-9093-6FA86CA591BC}"/>
                </a:ext>
              </a:extLst>
            </p:cNvPr>
            <p:cNvSpPr/>
            <p:nvPr userDrawn="1"/>
          </p:nvSpPr>
          <p:spPr>
            <a:xfrm>
              <a:off x="-3604183" y="183748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57" name="Rechthoek 156">
              <a:extLst>
                <a:ext uri="{FF2B5EF4-FFF2-40B4-BE49-F238E27FC236}">
                  <a16:creationId xmlns:a16="http://schemas.microsoft.com/office/drawing/2014/main" id="{A771A69E-4DC3-4B35-805F-9064EA15CB1E}"/>
                </a:ext>
              </a:extLst>
            </p:cNvPr>
            <p:cNvSpPr/>
            <p:nvPr userDrawn="1"/>
          </p:nvSpPr>
          <p:spPr>
            <a:xfrm>
              <a:off x="-3319415" y="1837484"/>
              <a:ext cx="2949220" cy="180000"/>
            </a:xfrm>
            <a:prstGeom prst="rect">
              <a:avLst/>
            </a:prstGeom>
            <a:noFill/>
            <a:ln w="25400" cap="flat" cmpd="sng" algn="ctr">
              <a:noFill/>
              <a:prstDash val="solid"/>
            </a:ln>
            <a:effectLst/>
          </p:spPr>
          <p:txBody>
            <a:bodyPr lIns="0" tIns="0" rIns="0" bIns="0" rtlCol="0" anchor="ctr"/>
            <a:lstStyle/>
            <a:p>
              <a:pPr marL="202406" marR="0" lvl="0" indent="-202406" defTabSz="685800" eaLnBrk="1" fontAlgn="auto" latinLnBrk="0" hangingPunct="1">
                <a:lnSpc>
                  <a:spcPct val="100000"/>
                </a:lnSpc>
                <a:spcBef>
                  <a:spcPts val="450"/>
                </a:spcBef>
                <a:spcAft>
                  <a:spcPts val="450"/>
                </a:spcAft>
                <a:buClr>
                  <a:schemeClr val="bg1"/>
                </a:buClr>
                <a:buSzTx/>
                <a:buFont typeface="Calibri" panose="020F0502020204030204" pitchFamily="34" charset="0"/>
                <a:buChar char="›"/>
                <a:tabLst/>
                <a:defRPr/>
              </a:pPr>
              <a:r>
                <a:rPr kumimoji="0" lang="nl-NL" sz="1050" b="0" i="0" u="none" strike="noStrike" kern="0" cap="none" spc="0" normalizeH="0" baseline="0" noProof="0" dirty="0" err="1">
                  <a:ln>
                    <a:noFill/>
                  </a:ln>
                  <a:solidFill>
                    <a:schemeClr val="bg1"/>
                  </a:solidFill>
                  <a:effectLst/>
                  <a:uLnTx/>
                  <a:uFillTx/>
                  <a:latin typeface="+mn-lt"/>
                  <a:cs typeface="Calibri" panose="020F0502020204030204" pitchFamily="34" charset="0"/>
                </a:rPr>
                <a:t>Bullet</a:t>
              </a:r>
              <a:endParaRPr kumimoji="0" lang="nl-NL" sz="1050" b="0" i="0" u="none" strike="noStrike" kern="0" cap="none" spc="0" normalizeH="0" baseline="0" noProof="0" dirty="0">
                <a:ln>
                  <a:noFill/>
                </a:ln>
                <a:solidFill>
                  <a:schemeClr val="bg1"/>
                </a:solidFill>
                <a:effectLst/>
                <a:uLnTx/>
                <a:uFillTx/>
                <a:latin typeface="+mn-lt"/>
                <a:cs typeface="Calibri" panose="020F0502020204030204" pitchFamily="34" charset="0"/>
              </a:endParaRPr>
            </a:p>
          </p:txBody>
        </p:sp>
        <p:sp>
          <p:nvSpPr>
            <p:cNvPr id="158" name="Ovaal 157">
              <a:extLst>
                <a:ext uri="{FF2B5EF4-FFF2-40B4-BE49-F238E27FC236}">
                  <a16:creationId xmlns:a16="http://schemas.microsoft.com/office/drawing/2014/main" id="{1B764F4B-E746-49C8-9FC7-7905F4EBD6F1}"/>
                </a:ext>
              </a:extLst>
            </p:cNvPr>
            <p:cNvSpPr/>
            <p:nvPr userDrawn="1"/>
          </p:nvSpPr>
          <p:spPr>
            <a:xfrm>
              <a:off x="-3604183" y="219682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159" name="Rechthoek 158">
              <a:extLst>
                <a:ext uri="{FF2B5EF4-FFF2-40B4-BE49-F238E27FC236}">
                  <a16:creationId xmlns:a16="http://schemas.microsoft.com/office/drawing/2014/main" id="{94B997E8-41E4-40FA-822F-33818492DD22}"/>
                </a:ext>
              </a:extLst>
            </p:cNvPr>
            <p:cNvSpPr/>
            <p:nvPr userDrawn="1"/>
          </p:nvSpPr>
          <p:spPr>
            <a:xfrm>
              <a:off x="-3604183" y="1196113"/>
              <a:ext cx="3229047" cy="459227"/>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Gebruik onder de tab </a:t>
              </a:r>
              <a:r>
                <a:rPr kumimoji="0" lang="nl-NL" sz="900" b="1"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‘Start’</a:t>
              </a:r>
              <a:r>
                <a:rPr kumimoji="0" lang="nl-NL" sz="9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 de </a:t>
              </a:r>
              <a:r>
                <a:rPr kumimoji="0" lang="nl-NL" sz="900" b="1"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lijstniveau-knoppen</a:t>
              </a:r>
              <a:r>
                <a:rPr kumimoji="0" lang="nl-NL" sz="9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 om een tekst niveau te kiezen. </a:t>
              </a:r>
              <a:br>
                <a:rPr kumimoji="0" lang="nl-NL" sz="9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br>
              <a:r>
                <a:rPr kumimoji="0" lang="nl-NL" sz="9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Kies uit:</a:t>
              </a:r>
            </a:p>
          </p:txBody>
        </p:sp>
        <p:sp>
          <p:nvSpPr>
            <p:cNvPr id="160" name="Rechthoek 159">
              <a:extLst>
                <a:ext uri="{FF2B5EF4-FFF2-40B4-BE49-F238E27FC236}">
                  <a16:creationId xmlns:a16="http://schemas.microsoft.com/office/drawing/2014/main" id="{0DD4A4C7-D72B-4FC2-8B93-1AE3DF3B217D}"/>
                </a:ext>
              </a:extLst>
            </p:cNvPr>
            <p:cNvSpPr/>
            <p:nvPr userDrawn="1"/>
          </p:nvSpPr>
          <p:spPr>
            <a:xfrm>
              <a:off x="-3319415" y="2196829"/>
              <a:ext cx="2949220" cy="180000"/>
            </a:xfrm>
            <a:prstGeom prst="rect">
              <a:avLst/>
            </a:prstGeom>
            <a:noFill/>
            <a:ln w="25400" cap="flat" cmpd="sng" algn="ctr">
              <a:noFill/>
              <a:prstDash val="solid"/>
            </a:ln>
            <a:effectLst/>
          </p:spPr>
          <p:txBody>
            <a:bodyPr lIns="0" tIns="0" rIns="0" bIns="0" rtlCol="0" anchor="ctr"/>
            <a:lstStyle/>
            <a:p>
              <a:pPr marL="404813" marR="0" lvl="0" indent="-202406" defTabSz="685800" eaLnBrk="1" fontAlgn="auto" latinLnBrk="0" hangingPunct="1">
                <a:lnSpc>
                  <a:spcPct val="100000"/>
                </a:lnSpc>
                <a:spcBef>
                  <a:spcPts val="450"/>
                </a:spcBef>
                <a:spcAft>
                  <a:spcPts val="450"/>
                </a:spcAft>
                <a:buClr>
                  <a:schemeClr val="bg1"/>
                </a:buClr>
                <a:buSzTx/>
                <a:buFont typeface="Calibri" panose="020F0502020204030204" pitchFamily="34" charset="0"/>
                <a:buChar char="›"/>
                <a:tabLst/>
                <a:defRPr/>
              </a:pPr>
              <a:r>
                <a:rPr kumimoji="0" lang="nl-NL" sz="1050" b="0" i="0" u="none" strike="noStrike" kern="0" cap="none" spc="0" normalizeH="0" baseline="0" noProof="0" dirty="0">
                  <a:ln>
                    <a:noFill/>
                  </a:ln>
                  <a:solidFill>
                    <a:schemeClr val="bg1"/>
                  </a:solidFill>
                  <a:effectLst/>
                  <a:uLnTx/>
                  <a:uFillTx/>
                  <a:latin typeface="+mn-lt"/>
                  <a:cs typeface="Calibri" panose="020F0502020204030204" pitchFamily="34" charset="0"/>
                </a:rPr>
                <a:t>Sub-</a:t>
              </a:r>
              <a:r>
                <a:rPr kumimoji="0" lang="nl-NL" sz="1050" b="0" i="0" u="none" strike="noStrike" kern="0" cap="none" spc="0" normalizeH="0" baseline="0" noProof="0" dirty="0" err="1">
                  <a:ln>
                    <a:noFill/>
                  </a:ln>
                  <a:solidFill>
                    <a:schemeClr val="bg1"/>
                  </a:solidFill>
                  <a:effectLst/>
                  <a:uLnTx/>
                  <a:uFillTx/>
                  <a:latin typeface="+mn-lt"/>
                  <a:cs typeface="Calibri" panose="020F0502020204030204" pitchFamily="34" charset="0"/>
                </a:rPr>
                <a:t>bullet</a:t>
              </a:r>
              <a:endParaRPr kumimoji="0" lang="nl-NL" sz="1050" b="0" i="0" u="none" strike="noStrike" kern="0" cap="none" spc="0" normalizeH="0" baseline="0" noProof="0" dirty="0">
                <a:ln>
                  <a:noFill/>
                </a:ln>
                <a:solidFill>
                  <a:schemeClr val="bg1"/>
                </a:solidFill>
                <a:effectLst/>
                <a:uLnTx/>
                <a:uFillTx/>
                <a:latin typeface="+mn-lt"/>
                <a:cs typeface="Calibri" panose="020F0502020204030204" pitchFamily="34" charset="0"/>
              </a:endParaRPr>
            </a:p>
          </p:txBody>
        </p:sp>
        <p:sp>
          <p:nvSpPr>
            <p:cNvPr id="161" name="Ovaal 160">
              <a:extLst>
                <a:ext uri="{FF2B5EF4-FFF2-40B4-BE49-F238E27FC236}">
                  <a16:creationId xmlns:a16="http://schemas.microsoft.com/office/drawing/2014/main" id="{49772829-CBA3-40C4-AC7E-3CA15F9DC692}"/>
                </a:ext>
              </a:extLst>
            </p:cNvPr>
            <p:cNvSpPr/>
            <p:nvPr userDrawn="1"/>
          </p:nvSpPr>
          <p:spPr>
            <a:xfrm>
              <a:off x="-3604183" y="255617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162" name="Rechthoek 161">
              <a:extLst>
                <a:ext uri="{FF2B5EF4-FFF2-40B4-BE49-F238E27FC236}">
                  <a16:creationId xmlns:a16="http://schemas.microsoft.com/office/drawing/2014/main" id="{6361D72D-5053-4C11-B453-0FF7A2B37856}"/>
                </a:ext>
              </a:extLst>
            </p:cNvPr>
            <p:cNvSpPr/>
            <p:nvPr userDrawn="1"/>
          </p:nvSpPr>
          <p:spPr>
            <a:xfrm>
              <a:off x="-3319415" y="2556174"/>
              <a:ext cx="2949220" cy="180000"/>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100000"/>
                </a:lnSpc>
                <a:spcBef>
                  <a:spcPts val="450"/>
                </a:spcBef>
                <a:spcAft>
                  <a:spcPts val="450"/>
                </a:spcAft>
                <a:buClr>
                  <a:schemeClr val="accent1"/>
                </a:buClr>
                <a:buSzTx/>
                <a:buFont typeface="Calibri" panose="020F0502020204030204" pitchFamily="34" charset="0"/>
                <a:buNone/>
                <a:tabLst/>
                <a:defRPr/>
              </a:pPr>
              <a:r>
                <a:rPr kumimoji="0" lang="nl-NL" sz="1050" b="0" i="0" u="none" strike="noStrike" kern="0" cap="none" spc="0" normalizeH="0" baseline="0" noProof="0" dirty="0">
                  <a:ln>
                    <a:noFill/>
                  </a:ln>
                  <a:solidFill>
                    <a:schemeClr val="bg1"/>
                  </a:solidFill>
                  <a:effectLst/>
                  <a:uLnTx/>
                  <a:uFillTx/>
                  <a:latin typeface="+mn-lt"/>
                  <a:cs typeface="Calibri" panose="020F0502020204030204" pitchFamily="34" charset="0"/>
                </a:rPr>
                <a:t>Platte tekst</a:t>
              </a:r>
            </a:p>
          </p:txBody>
        </p:sp>
        <p:sp>
          <p:nvSpPr>
            <p:cNvPr id="163" name="Ovaal 162">
              <a:extLst>
                <a:ext uri="{FF2B5EF4-FFF2-40B4-BE49-F238E27FC236}">
                  <a16:creationId xmlns:a16="http://schemas.microsoft.com/office/drawing/2014/main" id="{188C98BC-7253-4CAB-A38B-9D8EA2249D34}"/>
                </a:ext>
              </a:extLst>
            </p:cNvPr>
            <p:cNvSpPr/>
            <p:nvPr userDrawn="1"/>
          </p:nvSpPr>
          <p:spPr>
            <a:xfrm>
              <a:off x="-3604183" y="291551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164" name="Rechthoek 163">
              <a:extLst>
                <a:ext uri="{FF2B5EF4-FFF2-40B4-BE49-F238E27FC236}">
                  <a16:creationId xmlns:a16="http://schemas.microsoft.com/office/drawing/2014/main" id="{9F525FD0-FDF0-45E2-A04E-096084AC6991}"/>
                </a:ext>
              </a:extLst>
            </p:cNvPr>
            <p:cNvSpPr/>
            <p:nvPr userDrawn="1"/>
          </p:nvSpPr>
          <p:spPr>
            <a:xfrm>
              <a:off x="-3319415" y="2915519"/>
              <a:ext cx="2949220" cy="180000"/>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100000"/>
                </a:lnSpc>
                <a:spcBef>
                  <a:spcPts val="450"/>
                </a:spcBef>
                <a:spcAft>
                  <a:spcPts val="450"/>
                </a:spcAft>
                <a:buClr>
                  <a:schemeClr val="accent1"/>
                </a:buClr>
                <a:buSzTx/>
                <a:buFont typeface="Arial" panose="020B0604020202020204" pitchFamily="34" charset="0"/>
                <a:buNone/>
                <a:tabLst/>
                <a:defRPr/>
              </a:pPr>
              <a:r>
                <a:rPr kumimoji="0" lang="nl-NL" sz="2550" b="1" i="0" u="none" strike="noStrike" kern="0" cap="none" spc="0" normalizeH="0" baseline="0" noProof="0" dirty="0">
                  <a:ln>
                    <a:noFill/>
                  </a:ln>
                  <a:solidFill>
                    <a:schemeClr val="bg1"/>
                  </a:solidFill>
                  <a:effectLst/>
                  <a:uLnTx/>
                  <a:uFillTx/>
                  <a:latin typeface="+mn-lt"/>
                  <a:cs typeface="Calibri" panose="020F0502020204030204" pitchFamily="34" charset="0"/>
                </a:rPr>
                <a:t>Titel / Quote</a:t>
              </a:r>
            </a:p>
          </p:txBody>
        </p:sp>
        <p:sp>
          <p:nvSpPr>
            <p:cNvPr id="165" name="Ovaal 164">
              <a:extLst>
                <a:ext uri="{FF2B5EF4-FFF2-40B4-BE49-F238E27FC236}">
                  <a16:creationId xmlns:a16="http://schemas.microsoft.com/office/drawing/2014/main" id="{E3531968-F9C0-4D3A-96DD-CFEB7D92078C}"/>
                </a:ext>
              </a:extLst>
            </p:cNvPr>
            <p:cNvSpPr/>
            <p:nvPr userDrawn="1"/>
          </p:nvSpPr>
          <p:spPr>
            <a:xfrm>
              <a:off x="-3604183" y="327486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5</a:t>
              </a:r>
            </a:p>
          </p:txBody>
        </p:sp>
        <p:sp>
          <p:nvSpPr>
            <p:cNvPr id="166" name="Rechthoek 165">
              <a:extLst>
                <a:ext uri="{FF2B5EF4-FFF2-40B4-BE49-F238E27FC236}">
                  <a16:creationId xmlns:a16="http://schemas.microsoft.com/office/drawing/2014/main" id="{B6F03F4C-8C7D-489B-A509-0060FD025DE5}"/>
                </a:ext>
              </a:extLst>
            </p:cNvPr>
            <p:cNvSpPr/>
            <p:nvPr userDrawn="1"/>
          </p:nvSpPr>
          <p:spPr>
            <a:xfrm>
              <a:off x="-3319415" y="3274864"/>
              <a:ext cx="2949220" cy="180000"/>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100000"/>
                </a:lnSpc>
                <a:spcBef>
                  <a:spcPts val="450"/>
                </a:spcBef>
                <a:spcAft>
                  <a:spcPts val="450"/>
                </a:spcAft>
                <a:buClr>
                  <a:schemeClr val="accent1"/>
                </a:buClr>
                <a:buSzTx/>
                <a:buFont typeface="Arial" panose="020B0604020202020204" pitchFamily="34" charset="0"/>
                <a:buNone/>
                <a:tabLst/>
                <a:defRPr/>
              </a:pPr>
              <a:r>
                <a:rPr kumimoji="0" lang="nl-NL" sz="1350" b="1" i="0" u="none" strike="noStrike" kern="0" cap="none" spc="0" normalizeH="0" baseline="0" noProof="0" dirty="0">
                  <a:ln>
                    <a:noFill/>
                  </a:ln>
                  <a:solidFill>
                    <a:schemeClr val="bg1"/>
                  </a:solidFill>
                  <a:effectLst/>
                  <a:uLnTx/>
                  <a:uFillTx/>
                  <a:latin typeface="+mn-lt"/>
                  <a:cs typeface="Calibri" panose="020F0502020204030204" pitchFamily="34" charset="0"/>
                </a:rPr>
                <a:t>Subtitel</a:t>
              </a:r>
            </a:p>
          </p:txBody>
        </p:sp>
        <p:sp>
          <p:nvSpPr>
            <p:cNvPr id="167" name="Ovaal 166">
              <a:extLst>
                <a:ext uri="{FF2B5EF4-FFF2-40B4-BE49-F238E27FC236}">
                  <a16:creationId xmlns:a16="http://schemas.microsoft.com/office/drawing/2014/main" id="{3C5F28D0-A412-4239-9D5E-08C527E5900D}"/>
                </a:ext>
              </a:extLst>
            </p:cNvPr>
            <p:cNvSpPr/>
            <p:nvPr userDrawn="1"/>
          </p:nvSpPr>
          <p:spPr>
            <a:xfrm>
              <a:off x="-3604183" y="363420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6</a:t>
              </a:r>
            </a:p>
          </p:txBody>
        </p:sp>
        <p:sp>
          <p:nvSpPr>
            <p:cNvPr id="168" name="Rechthoek 167">
              <a:extLst>
                <a:ext uri="{FF2B5EF4-FFF2-40B4-BE49-F238E27FC236}">
                  <a16:creationId xmlns:a16="http://schemas.microsoft.com/office/drawing/2014/main" id="{29F4CA68-1E31-4AEE-B242-C650F5F6B8C4}"/>
                </a:ext>
              </a:extLst>
            </p:cNvPr>
            <p:cNvSpPr/>
            <p:nvPr userDrawn="1"/>
          </p:nvSpPr>
          <p:spPr>
            <a:xfrm>
              <a:off x="-3319415" y="3993554"/>
              <a:ext cx="2949220" cy="180000"/>
            </a:xfrm>
            <a:prstGeom prst="rect">
              <a:avLst/>
            </a:prstGeom>
            <a:noFill/>
            <a:ln w="25400" cap="flat" cmpd="sng" algn="ctr">
              <a:noFill/>
              <a:prstDash val="solid"/>
            </a:ln>
            <a:effectLst/>
          </p:spPr>
          <p:txBody>
            <a:bodyPr lIns="0" tIns="0" rIns="0" bIns="0" rtlCol="0" anchor="ctr"/>
            <a:lstStyle/>
            <a:p>
              <a:pPr marL="200025" marR="0" lvl="0" indent="-200025" defTabSz="685800" eaLnBrk="1" fontAlgn="auto" latinLnBrk="0" hangingPunct="1">
                <a:lnSpc>
                  <a:spcPct val="100000"/>
                </a:lnSpc>
                <a:spcBef>
                  <a:spcPts val="450"/>
                </a:spcBef>
                <a:spcAft>
                  <a:spcPts val="450"/>
                </a:spcAft>
                <a:buClr>
                  <a:schemeClr val="bg1"/>
                </a:buClr>
                <a:buSzTx/>
                <a:buFont typeface="+mj-lt"/>
                <a:buAutoNum type="arabicPeriod"/>
                <a:tabLst/>
                <a:defRPr/>
              </a:pPr>
              <a:r>
                <a:rPr kumimoji="0" lang="nl-NL" sz="1050" b="0" i="0" u="none" strike="noStrike" kern="0" cap="none" spc="0" normalizeH="0" baseline="0" noProof="0" dirty="0">
                  <a:ln>
                    <a:noFill/>
                  </a:ln>
                  <a:solidFill>
                    <a:schemeClr val="bg1"/>
                  </a:solidFill>
                  <a:effectLst/>
                  <a:uLnTx/>
                  <a:uFillTx/>
                  <a:latin typeface="+mn-lt"/>
                  <a:cs typeface="Calibri" panose="020F0502020204030204" pitchFamily="34" charset="0"/>
                </a:rPr>
                <a:t>Numerieke </a:t>
              </a:r>
              <a:r>
                <a:rPr kumimoji="0" lang="nl-NL" sz="1050" b="0" i="0" u="none" strike="noStrike" kern="0" cap="none" spc="0" normalizeH="0" baseline="0" noProof="0" dirty="0" err="1">
                  <a:ln>
                    <a:noFill/>
                  </a:ln>
                  <a:solidFill>
                    <a:schemeClr val="bg1"/>
                  </a:solidFill>
                  <a:effectLst/>
                  <a:uLnTx/>
                  <a:uFillTx/>
                  <a:latin typeface="+mn-lt"/>
                  <a:cs typeface="Calibri" panose="020F0502020204030204" pitchFamily="34" charset="0"/>
                </a:rPr>
                <a:t>bullet</a:t>
              </a:r>
              <a:r>
                <a:rPr kumimoji="0" lang="nl-NL" sz="1050" b="0" i="0" u="none" strike="noStrike" kern="0" cap="none" spc="0" normalizeH="0" baseline="0" noProof="0" dirty="0">
                  <a:ln>
                    <a:noFill/>
                  </a:ln>
                  <a:solidFill>
                    <a:schemeClr val="bg1"/>
                  </a:solidFill>
                  <a:effectLst/>
                  <a:uLnTx/>
                  <a:uFillTx/>
                  <a:latin typeface="+mn-lt"/>
                  <a:cs typeface="Calibri" panose="020F0502020204030204" pitchFamily="34" charset="0"/>
                </a:rPr>
                <a:t> </a:t>
              </a:r>
            </a:p>
          </p:txBody>
        </p:sp>
        <p:sp>
          <p:nvSpPr>
            <p:cNvPr id="169" name="Ovaal 168">
              <a:extLst>
                <a:ext uri="{FF2B5EF4-FFF2-40B4-BE49-F238E27FC236}">
                  <a16:creationId xmlns:a16="http://schemas.microsoft.com/office/drawing/2014/main" id="{9BCDE067-8BCB-43FF-8348-ABE263055A2F}"/>
                </a:ext>
              </a:extLst>
            </p:cNvPr>
            <p:cNvSpPr/>
            <p:nvPr userDrawn="1"/>
          </p:nvSpPr>
          <p:spPr>
            <a:xfrm>
              <a:off x="-3604183" y="399355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7</a:t>
              </a:r>
            </a:p>
          </p:txBody>
        </p:sp>
        <p:sp>
          <p:nvSpPr>
            <p:cNvPr id="170" name="Rechthoek 169">
              <a:extLst>
                <a:ext uri="{FF2B5EF4-FFF2-40B4-BE49-F238E27FC236}">
                  <a16:creationId xmlns:a16="http://schemas.microsoft.com/office/drawing/2014/main" id="{8CD72627-08FC-499D-9989-1CEABD28ADDB}"/>
                </a:ext>
              </a:extLst>
            </p:cNvPr>
            <p:cNvSpPr/>
            <p:nvPr userDrawn="1"/>
          </p:nvSpPr>
          <p:spPr>
            <a:xfrm>
              <a:off x="-3325830" y="4352899"/>
              <a:ext cx="2949220" cy="180000"/>
            </a:xfrm>
            <a:prstGeom prst="rect">
              <a:avLst/>
            </a:prstGeom>
            <a:noFill/>
            <a:ln w="25400" cap="flat" cmpd="sng" algn="ctr">
              <a:noFill/>
              <a:prstDash val="solid"/>
            </a:ln>
            <a:effectLst/>
          </p:spPr>
          <p:txBody>
            <a:bodyPr lIns="0" tIns="0" rIns="0" bIns="0" rtlCol="0" anchor="ctr"/>
            <a:lstStyle/>
            <a:p>
              <a:pPr marL="200025" marR="0" lvl="0" indent="-200025" defTabSz="685800" eaLnBrk="1" fontAlgn="auto" latinLnBrk="0" hangingPunct="1">
                <a:lnSpc>
                  <a:spcPct val="100000"/>
                </a:lnSpc>
                <a:spcBef>
                  <a:spcPts val="450"/>
                </a:spcBef>
                <a:spcAft>
                  <a:spcPts val="450"/>
                </a:spcAft>
                <a:buClr>
                  <a:schemeClr val="bg1"/>
                </a:buClr>
                <a:buSzTx/>
                <a:buFont typeface="+mj-lt"/>
                <a:buAutoNum type="alphaLcPeriod"/>
                <a:tabLst/>
                <a:defRPr/>
              </a:pPr>
              <a:r>
                <a:rPr kumimoji="0" lang="nl-NL" sz="1050" b="0" i="0" u="none" strike="noStrike" kern="0" cap="none" spc="0" normalizeH="0" baseline="0" noProof="0" dirty="0">
                  <a:ln>
                    <a:noFill/>
                  </a:ln>
                  <a:solidFill>
                    <a:schemeClr val="bg1"/>
                  </a:solidFill>
                  <a:effectLst/>
                  <a:uLnTx/>
                  <a:uFillTx/>
                  <a:latin typeface="+mn-lt"/>
                  <a:cs typeface="Calibri" panose="020F0502020204030204" pitchFamily="34" charset="0"/>
                </a:rPr>
                <a:t>Alfabetische </a:t>
              </a:r>
              <a:r>
                <a:rPr kumimoji="0" lang="nl-NL" sz="1050" b="0" i="0" u="none" strike="noStrike" kern="0" cap="none" spc="0" normalizeH="0" baseline="0" noProof="0" dirty="0" err="1">
                  <a:ln>
                    <a:noFill/>
                  </a:ln>
                  <a:solidFill>
                    <a:schemeClr val="bg1"/>
                  </a:solidFill>
                  <a:effectLst/>
                  <a:uLnTx/>
                  <a:uFillTx/>
                  <a:latin typeface="+mn-lt"/>
                  <a:cs typeface="Calibri" panose="020F0502020204030204" pitchFamily="34" charset="0"/>
                </a:rPr>
                <a:t>bullet</a:t>
              </a:r>
              <a:r>
                <a:rPr kumimoji="0" lang="nl-NL" sz="1050" b="0" i="0" u="none" strike="noStrike" kern="0" cap="none" spc="0" normalizeH="0" baseline="0" noProof="0" dirty="0">
                  <a:ln>
                    <a:noFill/>
                  </a:ln>
                  <a:solidFill>
                    <a:schemeClr val="bg1"/>
                  </a:solidFill>
                  <a:effectLst/>
                  <a:uLnTx/>
                  <a:uFillTx/>
                  <a:latin typeface="+mn-lt"/>
                  <a:cs typeface="Calibri" panose="020F0502020204030204" pitchFamily="34" charset="0"/>
                </a:rPr>
                <a:t> </a:t>
              </a:r>
            </a:p>
          </p:txBody>
        </p:sp>
        <p:sp>
          <p:nvSpPr>
            <p:cNvPr id="171" name="Ovaal 170">
              <a:extLst>
                <a:ext uri="{FF2B5EF4-FFF2-40B4-BE49-F238E27FC236}">
                  <a16:creationId xmlns:a16="http://schemas.microsoft.com/office/drawing/2014/main" id="{7EA33C07-936B-4874-8EF3-3F22E64C8A5C}"/>
                </a:ext>
              </a:extLst>
            </p:cNvPr>
            <p:cNvSpPr/>
            <p:nvPr userDrawn="1"/>
          </p:nvSpPr>
          <p:spPr>
            <a:xfrm>
              <a:off x="-3604183" y="435289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8</a:t>
              </a:r>
            </a:p>
          </p:txBody>
        </p:sp>
        <p:sp>
          <p:nvSpPr>
            <p:cNvPr id="172" name="Rechthoek 171">
              <a:extLst>
                <a:ext uri="{FF2B5EF4-FFF2-40B4-BE49-F238E27FC236}">
                  <a16:creationId xmlns:a16="http://schemas.microsoft.com/office/drawing/2014/main" id="{CCC2E616-810E-46C1-80B3-35CB579318BD}"/>
                </a:ext>
              </a:extLst>
            </p:cNvPr>
            <p:cNvSpPr/>
            <p:nvPr userDrawn="1"/>
          </p:nvSpPr>
          <p:spPr>
            <a:xfrm>
              <a:off x="-3319415" y="4712245"/>
              <a:ext cx="2949220" cy="180000"/>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100000"/>
                </a:lnSpc>
                <a:spcBef>
                  <a:spcPts val="450"/>
                </a:spcBef>
                <a:spcAft>
                  <a:spcPts val="450"/>
                </a:spcAft>
                <a:buClr>
                  <a:schemeClr val="tx1"/>
                </a:buClr>
                <a:buSzTx/>
                <a:buFont typeface="Arial" panose="020B0604020202020204" pitchFamily="34" charset="0"/>
                <a:buNone/>
                <a:tabLst/>
                <a:defRPr/>
              </a:pPr>
              <a:r>
                <a:rPr kumimoji="0" lang="nl-NL" sz="900" b="0" i="1" u="none" strike="noStrike" kern="0" cap="none" spc="0" normalizeH="0" baseline="0" noProof="0" dirty="0">
                  <a:ln>
                    <a:noFill/>
                  </a:ln>
                  <a:solidFill>
                    <a:schemeClr val="bg1"/>
                  </a:solidFill>
                  <a:effectLst/>
                  <a:uLnTx/>
                  <a:uFillTx/>
                  <a:latin typeface="+mn-lt"/>
                  <a:cs typeface="Calibri" panose="020F0502020204030204" pitchFamily="34" charset="0"/>
                </a:rPr>
                <a:t>*Bronvermelding </a:t>
              </a:r>
            </a:p>
          </p:txBody>
        </p:sp>
        <p:sp>
          <p:nvSpPr>
            <p:cNvPr id="173" name="Ovaal 172">
              <a:extLst>
                <a:ext uri="{FF2B5EF4-FFF2-40B4-BE49-F238E27FC236}">
                  <a16:creationId xmlns:a16="http://schemas.microsoft.com/office/drawing/2014/main" id="{945252FC-6AB1-4616-8C72-BA102968341D}"/>
                </a:ext>
              </a:extLst>
            </p:cNvPr>
            <p:cNvSpPr/>
            <p:nvPr userDrawn="1"/>
          </p:nvSpPr>
          <p:spPr>
            <a:xfrm>
              <a:off x="-3604183" y="4712245"/>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9</a:t>
              </a:r>
            </a:p>
          </p:txBody>
        </p:sp>
        <p:sp>
          <p:nvSpPr>
            <p:cNvPr id="174" name="Rechthoek 173">
              <a:extLst>
                <a:ext uri="{FF2B5EF4-FFF2-40B4-BE49-F238E27FC236}">
                  <a16:creationId xmlns:a16="http://schemas.microsoft.com/office/drawing/2014/main" id="{E07BE4B5-C557-401F-997E-A9E83FB06066}"/>
                </a:ext>
              </a:extLst>
            </p:cNvPr>
            <p:cNvSpPr/>
            <p:nvPr userDrawn="1"/>
          </p:nvSpPr>
          <p:spPr>
            <a:xfrm>
              <a:off x="-3319415" y="3634209"/>
              <a:ext cx="2949220" cy="180000"/>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100000"/>
                </a:lnSpc>
                <a:spcBef>
                  <a:spcPts val="450"/>
                </a:spcBef>
                <a:spcAft>
                  <a:spcPts val="450"/>
                </a:spcAft>
                <a:buClr>
                  <a:schemeClr val="accent1"/>
                </a:buClr>
                <a:buSzTx/>
                <a:buFont typeface="Arial" panose="020B0604020202020204" pitchFamily="34" charset="0"/>
                <a:buNone/>
                <a:tabLst/>
                <a:defRPr/>
              </a:pPr>
              <a:r>
                <a:rPr kumimoji="0" lang="nl-NL" sz="1050" b="1" i="0" u="none" strike="noStrike" kern="0" cap="none" spc="0" normalizeH="0" baseline="0" noProof="0" dirty="0">
                  <a:ln>
                    <a:noFill/>
                  </a:ln>
                  <a:solidFill>
                    <a:schemeClr val="bg1"/>
                  </a:solidFill>
                  <a:effectLst/>
                  <a:uLnTx/>
                  <a:uFillTx/>
                  <a:latin typeface="+mn-lt"/>
                  <a:cs typeface="Calibri" panose="020F0502020204030204" pitchFamily="34" charset="0"/>
                </a:rPr>
                <a:t>Kop</a:t>
              </a:r>
            </a:p>
          </p:txBody>
        </p:sp>
        <p:sp>
          <p:nvSpPr>
            <p:cNvPr id="175" name="Rechthoek 174">
              <a:extLst>
                <a:ext uri="{FF2B5EF4-FFF2-40B4-BE49-F238E27FC236}">
                  <a16:creationId xmlns:a16="http://schemas.microsoft.com/office/drawing/2014/main" id="{29D9C486-CB90-4772-A1B7-5A8E6D968595}"/>
                </a:ext>
              </a:extLst>
            </p:cNvPr>
            <p:cNvSpPr/>
            <p:nvPr userDrawn="1"/>
          </p:nvSpPr>
          <p:spPr>
            <a:xfrm>
              <a:off x="-3786437" y="5124131"/>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900" b="1" cap="all" baseline="0" noProof="0" dirty="0">
                  <a:solidFill>
                    <a:srgbClr val="211F26"/>
                  </a:solidFill>
                  <a:latin typeface="Calibri" panose="020F0502020204030204" pitchFamily="34" charset="0"/>
                  <a:cs typeface="Calibri" panose="020F0502020204030204" pitchFamily="34" charset="0"/>
                </a:rPr>
                <a:t>MEER WETEN?</a:t>
              </a:r>
              <a:br>
                <a:rPr lang="nl-NL" sz="900" b="1" cap="all" baseline="0" noProof="0" dirty="0">
                  <a:solidFill>
                    <a:srgbClr val="211F26"/>
                  </a:solidFill>
                  <a:latin typeface="Calibri" panose="020F0502020204030204" pitchFamily="34" charset="0"/>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900" b="1" cap="all" baseline="0" noProof="0" dirty="0">
                  <a:solidFill>
                    <a:srgbClr val="211F26"/>
                  </a:solidFill>
                  <a:latin typeface="Calibri" panose="020F0502020204030204" pitchFamily="34" charset="0"/>
                  <a:cs typeface="Calibri" panose="020F0502020204030204" pitchFamily="34" charset="0"/>
                </a:rPr>
                <a:t> 'SLIDEBUILDER’ </a:t>
              </a:r>
              <a:r>
                <a:rPr lang="nl-NL" sz="9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900" kern="1200" cap="none" baseline="0" noProof="0" dirty="0">
                  <a:solidFill>
                    <a:srgbClr val="211F26"/>
                  </a:solidFill>
                  <a:latin typeface="Calibri" panose="020F0502020204030204" pitchFamily="34" charset="0"/>
                  <a:ea typeface="+mn-ea"/>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9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176" name="ICOON_info">
              <a:extLst>
                <a:ext uri="{FF2B5EF4-FFF2-40B4-BE49-F238E27FC236}">
                  <a16:creationId xmlns:a16="http://schemas.microsoft.com/office/drawing/2014/main" id="{24DB846E-3169-4B0A-9E52-F2B2610B7551}"/>
                </a:ext>
              </a:extLst>
            </p:cNvPr>
            <p:cNvGrpSpPr/>
            <p:nvPr userDrawn="1"/>
          </p:nvGrpSpPr>
          <p:grpSpPr>
            <a:xfrm>
              <a:off x="-376736" y="5063968"/>
              <a:ext cx="283685" cy="283685"/>
              <a:chOff x="-510741" y="5913713"/>
              <a:chExt cx="267555" cy="267555"/>
            </a:xfrm>
          </p:grpSpPr>
          <p:sp>
            <p:nvSpPr>
              <p:cNvPr id="224" name="Ovaal 223">
                <a:extLst>
                  <a:ext uri="{FF2B5EF4-FFF2-40B4-BE49-F238E27FC236}">
                    <a16:creationId xmlns:a16="http://schemas.microsoft.com/office/drawing/2014/main" id="{2E7FAF26-F32C-40E7-8FA4-46DBFA029CE7}"/>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450"/>
                  </a:spcBef>
                  <a:spcAft>
                    <a:spcPts val="450"/>
                  </a:spcAft>
                </a:pPr>
                <a:endParaRPr lang="nl-NL" sz="1200" cap="all" baseline="0" noProof="0" dirty="0">
                  <a:latin typeface="Calibri" panose="020F0502020204030204" pitchFamily="34" charset="0"/>
                  <a:cs typeface="Calibri" panose="020F0502020204030204" pitchFamily="34" charset="0"/>
                </a:endParaRPr>
              </a:p>
            </p:txBody>
          </p:sp>
          <p:sp>
            <p:nvSpPr>
              <p:cNvPr id="225" name="Graphic 163" descr="Informatie">
                <a:extLst>
                  <a:ext uri="{FF2B5EF4-FFF2-40B4-BE49-F238E27FC236}">
                    <a16:creationId xmlns:a16="http://schemas.microsoft.com/office/drawing/2014/main" id="{589DAD6E-F0B8-4B7D-B994-C93C99F2CD8E}"/>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lstStyle/>
              <a:p>
                <a:endParaRPr lang="nl-NL" sz="1500" noProof="0" dirty="0">
                  <a:solidFill>
                    <a:srgbClr val="211F26"/>
                  </a:solidFill>
                  <a:latin typeface="Calibri" panose="020F0502020204030204" pitchFamily="34" charset="0"/>
                  <a:cs typeface="Calibri" panose="020F0502020204030204" pitchFamily="34" charset="0"/>
                </a:endParaRPr>
              </a:p>
            </p:txBody>
          </p:sp>
        </p:grpSp>
        <p:grpSp>
          <p:nvGrpSpPr>
            <p:cNvPr id="177" name="VOORBEELD">
              <a:extLst>
                <a:ext uri="{FF2B5EF4-FFF2-40B4-BE49-F238E27FC236}">
                  <a16:creationId xmlns:a16="http://schemas.microsoft.com/office/drawing/2014/main" id="{FA0E05F8-F0B8-4134-8DDD-8DB3525906D9}"/>
                </a:ext>
              </a:extLst>
            </p:cNvPr>
            <p:cNvGrpSpPr/>
            <p:nvPr userDrawn="1"/>
          </p:nvGrpSpPr>
          <p:grpSpPr>
            <a:xfrm>
              <a:off x="-3605171" y="458674"/>
              <a:ext cx="3234311" cy="558875"/>
              <a:chOff x="-3605171" y="458674"/>
              <a:chExt cx="3234311" cy="558875"/>
            </a:xfrm>
          </p:grpSpPr>
          <p:sp>
            <p:nvSpPr>
              <p:cNvPr id="184" name="Rechthoek 183">
                <a:extLst>
                  <a:ext uri="{FF2B5EF4-FFF2-40B4-BE49-F238E27FC236}">
                    <a16:creationId xmlns:a16="http://schemas.microsoft.com/office/drawing/2014/main" id="{6A6B625D-A260-44EB-9D94-4BAF9C6EC45E}"/>
                  </a:ext>
                </a:extLst>
              </p:cNvPr>
              <p:cNvSpPr/>
              <p:nvPr userDrawn="1"/>
            </p:nvSpPr>
            <p:spPr>
              <a:xfrm>
                <a:off x="-3604183" y="458674"/>
                <a:ext cx="393459" cy="184058"/>
              </a:xfrm>
              <a:prstGeom prst="rect">
                <a:avLst/>
              </a:prstGeom>
              <a:solidFill>
                <a:srgbClr val="F8F8F8"/>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18000" rIns="0" bIns="0" numCol="1" spcCol="0" rtlCol="0" fromWordArt="0" anchor="t" anchorCtr="0" forceAA="0" compatLnSpc="1">
                <a:prstTxWarp prst="textNoShape">
                  <a:avLst/>
                </a:prstTxWarp>
                <a:noAutofit/>
              </a:bodyPr>
              <a:lstStyle/>
              <a:p>
                <a:pPr algn="ctr"/>
                <a:r>
                  <a:rPr lang="nl-NL" sz="675" b="1" noProof="0" dirty="0">
                    <a:solidFill>
                      <a:srgbClr val="211F26"/>
                    </a:solidFill>
                    <a:latin typeface="Calibri" panose="020F0502020204030204" pitchFamily="34" charset="0"/>
                    <a:cs typeface="Calibri" panose="020F0502020204030204" pitchFamily="34" charset="0"/>
                  </a:rPr>
                  <a:t>Start</a:t>
                </a:r>
              </a:p>
            </p:txBody>
          </p:sp>
          <p:sp>
            <p:nvSpPr>
              <p:cNvPr id="185" name="Rechthoek 184">
                <a:extLst>
                  <a:ext uri="{FF2B5EF4-FFF2-40B4-BE49-F238E27FC236}">
                    <a16:creationId xmlns:a16="http://schemas.microsoft.com/office/drawing/2014/main" id="{3BB064CC-8328-435E-ACA6-8F4E7400F658}"/>
                  </a:ext>
                </a:extLst>
              </p:cNvPr>
              <p:cNvSpPr/>
              <p:nvPr userDrawn="1"/>
            </p:nvSpPr>
            <p:spPr>
              <a:xfrm>
                <a:off x="-3599184" y="621345"/>
                <a:ext cx="383782" cy="27171"/>
              </a:xfrm>
              <a:prstGeom prst="rect">
                <a:avLst/>
              </a:prstGeom>
              <a:solidFill>
                <a:srgbClr val="B7462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nvGrpSpPr>
              <p:cNvPr id="186" name="Groep 185">
                <a:extLst>
                  <a:ext uri="{FF2B5EF4-FFF2-40B4-BE49-F238E27FC236}">
                    <a16:creationId xmlns:a16="http://schemas.microsoft.com/office/drawing/2014/main" id="{EA815DEE-C2C8-4342-B6EA-B3955BD1E348}"/>
                  </a:ext>
                </a:extLst>
              </p:cNvPr>
              <p:cNvGrpSpPr/>
              <p:nvPr userDrawn="1"/>
            </p:nvGrpSpPr>
            <p:grpSpPr>
              <a:xfrm>
                <a:off x="-3386247" y="830871"/>
                <a:ext cx="139423" cy="109566"/>
                <a:chOff x="-2866744" y="827071"/>
                <a:chExt cx="168701" cy="132575"/>
              </a:xfrm>
            </p:grpSpPr>
            <p:grpSp>
              <p:nvGrpSpPr>
                <p:cNvPr id="217" name="Groep 216">
                  <a:extLst>
                    <a:ext uri="{FF2B5EF4-FFF2-40B4-BE49-F238E27FC236}">
                      <a16:creationId xmlns:a16="http://schemas.microsoft.com/office/drawing/2014/main" id="{F821B1B8-EEB0-412F-9ABA-780402DE8556}"/>
                    </a:ext>
                  </a:extLst>
                </p:cNvPr>
                <p:cNvGrpSpPr/>
                <p:nvPr userDrawn="1"/>
              </p:nvGrpSpPr>
              <p:grpSpPr>
                <a:xfrm>
                  <a:off x="-2866744" y="827071"/>
                  <a:ext cx="168701" cy="132575"/>
                  <a:chOff x="-2866744" y="827071"/>
                  <a:chExt cx="168701" cy="132575"/>
                </a:xfrm>
              </p:grpSpPr>
              <p:cxnSp>
                <p:nvCxnSpPr>
                  <p:cNvPr id="219" name="Rechte verbindingslijn 218">
                    <a:extLst>
                      <a:ext uri="{FF2B5EF4-FFF2-40B4-BE49-F238E27FC236}">
                        <a16:creationId xmlns:a16="http://schemas.microsoft.com/office/drawing/2014/main" id="{11482CA7-DD86-4107-AB1B-F7302C9BDF83}"/>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220" name="Rechte verbindingslijn 219">
                    <a:extLst>
                      <a:ext uri="{FF2B5EF4-FFF2-40B4-BE49-F238E27FC236}">
                        <a16:creationId xmlns:a16="http://schemas.microsoft.com/office/drawing/2014/main" id="{138399EF-03E1-489D-A472-DDD6D82E14F4}"/>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221" name="Rechte verbindingslijn 220">
                    <a:extLst>
                      <a:ext uri="{FF2B5EF4-FFF2-40B4-BE49-F238E27FC236}">
                        <a16:creationId xmlns:a16="http://schemas.microsoft.com/office/drawing/2014/main" id="{A3ACA7AF-AF8D-4C92-8D00-20ACB844F3CE}"/>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222" name="Rechte verbindingslijn 221">
                    <a:extLst>
                      <a:ext uri="{FF2B5EF4-FFF2-40B4-BE49-F238E27FC236}">
                        <a16:creationId xmlns:a16="http://schemas.microsoft.com/office/drawing/2014/main" id="{76F383F1-7370-41EA-8C08-7E1B03EEE9E2}"/>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223" name="Rechte verbindingslijn 222">
                    <a:extLst>
                      <a:ext uri="{FF2B5EF4-FFF2-40B4-BE49-F238E27FC236}">
                        <a16:creationId xmlns:a16="http://schemas.microsoft.com/office/drawing/2014/main" id="{7BE00CF0-27F3-451A-9056-05D43E9ABA12}"/>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218" name="Pijl: rechts 217">
                  <a:extLst>
                    <a:ext uri="{FF2B5EF4-FFF2-40B4-BE49-F238E27FC236}">
                      <a16:creationId xmlns:a16="http://schemas.microsoft.com/office/drawing/2014/main" id="{B31D846E-5256-4C6B-998C-2A689369E573}"/>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nvGrpSpPr>
              <p:cNvPr id="187" name="Groep 186">
                <a:extLst>
                  <a:ext uri="{FF2B5EF4-FFF2-40B4-BE49-F238E27FC236}">
                    <a16:creationId xmlns:a16="http://schemas.microsoft.com/office/drawing/2014/main" id="{DBD09DCC-2F3E-4C3F-B1EF-928A399213FB}"/>
                  </a:ext>
                </a:extLst>
              </p:cNvPr>
              <p:cNvGrpSpPr/>
              <p:nvPr userDrawn="1"/>
            </p:nvGrpSpPr>
            <p:grpSpPr>
              <a:xfrm>
                <a:off x="-3605171" y="830871"/>
                <a:ext cx="139423" cy="109566"/>
                <a:chOff x="-2866744" y="518074"/>
                <a:chExt cx="168701" cy="132575"/>
              </a:xfrm>
            </p:grpSpPr>
            <p:grpSp>
              <p:nvGrpSpPr>
                <p:cNvPr id="210" name="Groep 209">
                  <a:extLst>
                    <a:ext uri="{FF2B5EF4-FFF2-40B4-BE49-F238E27FC236}">
                      <a16:creationId xmlns:a16="http://schemas.microsoft.com/office/drawing/2014/main" id="{680AA9C8-DFA2-4D6C-8C29-AB11BFD46607}"/>
                    </a:ext>
                  </a:extLst>
                </p:cNvPr>
                <p:cNvGrpSpPr/>
                <p:nvPr userDrawn="1"/>
              </p:nvGrpSpPr>
              <p:grpSpPr>
                <a:xfrm>
                  <a:off x="-2866744" y="518074"/>
                  <a:ext cx="168701" cy="132575"/>
                  <a:chOff x="-2866744" y="518074"/>
                  <a:chExt cx="168701" cy="132575"/>
                </a:xfrm>
              </p:grpSpPr>
              <p:cxnSp>
                <p:nvCxnSpPr>
                  <p:cNvPr id="212" name="Rechte verbindingslijn 211">
                    <a:extLst>
                      <a:ext uri="{FF2B5EF4-FFF2-40B4-BE49-F238E27FC236}">
                        <a16:creationId xmlns:a16="http://schemas.microsoft.com/office/drawing/2014/main" id="{D3A05DDA-9F08-49ED-AAE6-3FF8578FD1B6}"/>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213" name="Rechte verbindingslijn 212">
                    <a:extLst>
                      <a:ext uri="{FF2B5EF4-FFF2-40B4-BE49-F238E27FC236}">
                        <a16:creationId xmlns:a16="http://schemas.microsoft.com/office/drawing/2014/main" id="{7EB5DFAC-3F3B-42D5-A7AC-D38097B4A6D3}"/>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214" name="Rechte verbindingslijn 213">
                    <a:extLst>
                      <a:ext uri="{FF2B5EF4-FFF2-40B4-BE49-F238E27FC236}">
                        <a16:creationId xmlns:a16="http://schemas.microsoft.com/office/drawing/2014/main" id="{3402A50F-F945-4953-B995-A202C9D68E1F}"/>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215" name="Rechte verbindingslijn 214">
                    <a:extLst>
                      <a:ext uri="{FF2B5EF4-FFF2-40B4-BE49-F238E27FC236}">
                        <a16:creationId xmlns:a16="http://schemas.microsoft.com/office/drawing/2014/main" id="{99349757-9AB2-4E17-9DD3-2E71C50D02A4}"/>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216" name="Rechte verbindingslijn 215">
                    <a:extLst>
                      <a:ext uri="{FF2B5EF4-FFF2-40B4-BE49-F238E27FC236}">
                        <a16:creationId xmlns:a16="http://schemas.microsoft.com/office/drawing/2014/main" id="{76B6F728-E724-4C75-9B8F-6D8341168DFD}"/>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211" name="Pijl: rechts 210">
                  <a:extLst>
                    <a:ext uri="{FF2B5EF4-FFF2-40B4-BE49-F238E27FC236}">
                      <a16:creationId xmlns:a16="http://schemas.microsoft.com/office/drawing/2014/main" id="{C7E65140-0FFC-479F-8659-DAC2BC2D7085}"/>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cxnSp>
            <p:nvCxnSpPr>
              <p:cNvPr id="188" name="Rechte verbindingslijn 187">
                <a:extLst>
                  <a:ext uri="{FF2B5EF4-FFF2-40B4-BE49-F238E27FC236}">
                    <a16:creationId xmlns:a16="http://schemas.microsoft.com/office/drawing/2014/main" id="{9AAA3BEE-815E-4249-AAB2-D8A62C04EA9E}"/>
                  </a:ext>
                </a:extLst>
              </p:cNvPr>
              <p:cNvCxnSpPr>
                <a:cxnSpLocks/>
              </p:cNvCxnSpPr>
              <p:nvPr userDrawn="1"/>
            </p:nvCxnSpPr>
            <p:spPr>
              <a:xfrm flipV="1">
                <a:off x="-3459956" y="588169"/>
                <a:ext cx="547687" cy="219076"/>
              </a:xfrm>
              <a:prstGeom prst="line">
                <a:avLst/>
              </a:prstGeom>
              <a:noFill/>
              <a:ln w="19050" cap="rnd" cmpd="sng" algn="ctr">
                <a:solidFill>
                  <a:schemeClr val="accent1"/>
                </a:solidFill>
                <a:prstDash val="solid"/>
                <a:headEnd type="oval"/>
              </a:ln>
              <a:effectLst/>
            </p:spPr>
          </p:cxnSp>
          <p:cxnSp>
            <p:nvCxnSpPr>
              <p:cNvPr id="189" name="Rechte verbindingslijn 188">
                <a:extLst>
                  <a:ext uri="{FF2B5EF4-FFF2-40B4-BE49-F238E27FC236}">
                    <a16:creationId xmlns:a16="http://schemas.microsoft.com/office/drawing/2014/main" id="{44C7A340-38CE-4E7D-AAB3-F8992935FAD3}"/>
                  </a:ext>
                </a:extLst>
              </p:cNvPr>
              <p:cNvCxnSpPr>
                <a:cxnSpLocks/>
              </p:cNvCxnSpPr>
              <p:nvPr userDrawn="1"/>
            </p:nvCxnSpPr>
            <p:spPr>
              <a:xfrm>
                <a:off x="-3224213" y="828675"/>
                <a:ext cx="319088" cy="0"/>
              </a:xfrm>
              <a:prstGeom prst="line">
                <a:avLst/>
              </a:prstGeom>
              <a:noFill/>
              <a:ln w="19050" cap="rnd" cmpd="sng" algn="ctr">
                <a:solidFill>
                  <a:schemeClr val="accent1"/>
                </a:solidFill>
                <a:prstDash val="solid"/>
                <a:headEnd type="oval"/>
              </a:ln>
              <a:effectLst/>
            </p:spPr>
          </p:cxnSp>
          <p:sp>
            <p:nvSpPr>
              <p:cNvPr id="190" name="Rechthoek 189">
                <a:extLst>
                  <a:ext uri="{FF2B5EF4-FFF2-40B4-BE49-F238E27FC236}">
                    <a16:creationId xmlns:a16="http://schemas.microsoft.com/office/drawing/2014/main" id="{3FC83404-464B-423E-BEBA-AE329DAAE091}"/>
                  </a:ext>
                </a:extLst>
              </p:cNvPr>
              <p:cNvSpPr/>
              <p:nvPr userDrawn="1"/>
            </p:nvSpPr>
            <p:spPr>
              <a:xfrm>
                <a:off x="-2559903" y="512179"/>
                <a:ext cx="2189042" cy="151083"/>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Tekstniveau omhoog</a:t>
                </a:r>
              </a:p>
            </p:txBody>
          </p:sp>
          <p:sp>
            <p:nvSpPr>
              <p:cNvPr id="191" name="Rechthoek 190">
                <a:extLst>
                  <a:ext uri="{FF2B5EF4-FFF2-40B4-BE49-F238E27FC236}">
                    <a16:creationId xmlns:a16="http://schemas.microsoft.com/office/drawing/2014/main" id="{CC6D6E9D-8F9E-4756-8835-EEEE673038E2}"/>
                  </a:ext>
                </a:extLst>
              </p:cNvPr>
              <p:cNvSpPr/>
              <p:nvPr userDrawn="1"/>
            </p:nvSpPr>
            <p:spPr>
              <a:xfrm>
                <a:off x="-2559903" y="819562"/>
                <a:ext cx="2189043" cy="142202"/>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Tekstniveau omlaag</a:t>
                </a:r>
              </a:p>
            </p:txBody>
          </p:sp>
          <p:grpSp>
            <p:nvGrpSpPr>
              <p:cNvPr id="192" name="Groep 191">
                <a:extLst>
                  <a:ext uri="{FF2B5EF4-FFF2-40B4-BE49-F238E27FC236}">
                    <a16:creationId xmlns:a16="http://schemas.microsoft.com/office/drawing/2014/main" id="{0AA5279E-CA23-4390-B044-2BF2F0657DEF}"/>
                  </a:ext>
                </a:extLst>
              </p:cNvPr>
              <p:cNvGrpSpPr/>
              <p:nvPr userDrawn="1"/>
            </p:nvGrpSpPr>
            <p:grpSpPr>
              <a:xfrm>
                <a:off x="-2916763" y="769168"/>
                <a:ext cx="268738" cy="248381"/>
                <a:chOff x="-2916763" y="769168"/>
                <a:chExt cx="268738" cy="248381"/>
              </a:xfrm>
            </p:grpSpPr>
            <p:sp>
              <p:nvSpPr>
                <p:cNvPr id="202" name="Rechthoek 201">
                  <a:extLst>
                    <a:ext uri="{FF2B5EF4-FFF2-40B4-BE49-F238E27FC236}">
                      <a16:creationId xmlns:a16="http://schemas.microsoft.com/office/drawing/2014/main" id="{C9B054E6-DE56-41C6-BCDE-EF482F1C2C33}"/>
                    </a:ext>
                  </a:extLst>
                </p:cNvPr>
                <p:cNvSpPr/>
                <p:nvPr userDrawn="1"/>
              </p:nvSpPr>
              <p:spPr>
                <a:xfrm>
                  <a:off x="-2916763" y="769168"/>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dirty="0">
                    <a:solidFill>
                      <a:srgbClr val="211F26"/>
                    </a:solidFill>
                    <a:latin typeface="Calibri" panose="020F0502020204030204" pitchFamily="34" charset="0"/>
                    <a:cs typeface="Calibri" panose="020F0502020204030204" pitchFamily="34" charset="0"/>
                  </a:endParaRPr>
                </a:p>
              </p:txBody>
            </p:sp>
            <p:grpSp>
              <p:nvGrpSpPr>
                <p:cNvPr id="203" name="Groep 202">
                  <a:extLst>
                    <a:ext uri="{FF2B5EF4-FFF2-40B4-BE49-F238E27FC236}">
                      <a16:creationId xmlns:a16="http://schemas.microsoft.com/office/drawing/2014/main" id="{5289051A-FC2E-4DBC-83D3-8FE2D18CBC52}"/>
                    </a:ext>
                  </a:extLst>
                </p:cNvPr>
                <p:cNvGrpSpPr/>
                <p:nvPr userDrawn="1"/>
              </p:nvGrpSpPr>
              <p:grpSpPr>
                <a:xfrm>
                  <a:off x="-2866744" y="827071"/>
                  <a:ext cx="168701" cy="132575"/>
                  <a:chOff x="-2866744" y="827071"/>
                  <a:chExt cx="168701" cy="132575"/>
                </a:xfrm>
              </p:grpSpPr>
              <p:cxnSp>
                <p:nvCxnSpPr>
                  <p:cNvPr id="205" name="Rechte verbindingslijn 204">
                    <a:extLst>
                      <a:ext uri="{FF2B5EF4-FFF2-40B4-BE49-F238E27FC236}">
                        <a16:creationId xmlns:a16="http://schemas.microsoft.com/office/drawing/2014/main" id="{DC057EFA-07E3-47CF-8611-985F73A1EA4D}"/>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206" name="Rechte verbindingslijn 205">
                    <a:extLst>
                      <a:ext uri="{FF2B5EF4-FFF2-40B4-BE49-F238E27FC236}">
                        <a16:creationId xmlns:a16="http://schemas.microsoft.com/office/drawing/2014/main" id="{42B6C3FC-99D7-4A14-A38A-1ABD3B655FCB}"/>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207" name="Rechte verbindingslijn 206">
                    <a:extLst>
                      <a:ext uri="{FF2B5EF4-FFF2-40B4-BE49-F238E27FC236}">
                        <a16:creationId xmlns:a16="http://schemas.microsoft.com/office/drawing/2014/main" id="{EADEEF30-BD36-4513-B0CB-ACC592873F7B}"/>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208" name="Rechte verbindingslijn 207">
                    <a:extLst>
                      <a:ext uri="{FF2B5EF4-FFF2-40B4-BE49-F238E27FC236}">
                        <a16:creationId xmlns:a16="http://schemas.microsoft.com/office/drawing/2014/main" id="{C014D255-07DE-452F-B66C-B47E3FB6EEF5}"/>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209" name="Rechte verbindingslijn 208">
                    <a:extLst>
                      <a:ext uri="{FF2B5EF4-FFF2-40B4-BE49-F238E27FC236}">
                        <a16:creationId xmlns:a16="http://schemas.microsoft.com/office/drawing/2014/main" id="{87C9E19B-4082-4480-B56E-F1BC2E4C7D73}"/>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204" name="Pijl: rechts 203">
                  <a:extLst>
                    <a:ext uri="{FF2B5EF4-FFF2-40B4-BE49-F238E27FC236}">
                      <a16:creationId xmlns:a16="http://schemas.microsoft.com/office/drawing/2014/main" id="{41F8398D-559F-4B95-84FA-45AF27153CE5}"/>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nvGrpSpPr>
              <p:cNvPr id="193" name="Groep 192">
                <a:extLst>
                  <a:ext uri="{FF2B5EF4-FFF2-40B4-BE49-F238E27FC236}">
                    <a16:creationId xmlns:a16="http://schemas.microsoft.com/office/drawing/2014/main" id="{5CFCECA4-C8B0-407E-8BE4-369DB471EFDF}"/>
                  </a:ext>
                </a:extLst>
              </p:cNvPr>
              <p:cNvGrpSpPr/>
              <p:nvPr userDrawn="1"/>
            </p:nvGrpSpPr>
            <p:grpSpPr>
              <a:xfrm>
                <a:off x="-2916763" y="460171"/>
                <a:ext cx="268738" cy="248381"/>
                <a:chOff x="-2916763" y="460171"/>
                <a:chExt cx="268738" cy="248381"/>
              </a:xfrm>
            </p:grpSpPr>
            <p:sp>
              <p:nvSpPr>
                <p:cNvPr id="194" name="Rechthoek 193">
                  <a:extLst>
                    <a:ext uri="{FF2B5EF4-FFF2-40B4-BE49-F238E27FC236}">
                      <a16:creationId xmlns:a16="http://schemas.microsoft.com/office/drawing/2014/main" id="{73637037-876C-4D0C-96BB-4887F8423265}"/>
                    </a:ext>
                  </a:extLst>
                </p:cNvPr>
                <p:cNvSpPr/>
                <p:nvPr userDrawn="1"/>
              </p:nvSpPr>
              <p:spPr>
                <a:xfrm>
                  <a:off x="-2916763" y="460171"/>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dirty="0">
                    <a:solidFill>
                      <a:srgbClr val="211F26"/>
                    </a:solidFill>
                    <a:latin typeface="Calibri" panose="020F0502020204030204" pitchFamily="34" charset="0"/>
                    <a:cs typeface="Calibri" panose="020F0502020204030204" pitchFamily="34" charset="0"/>
                  </a:endParaRPr>
                </a:p>
              </p:txBody>
            </p:sp>
            <p:grpSp>
              <p:nvGrpSpPr>
                <p:cNvPr id="195" name="Groep 194">
                  <a:extLst>
                    <a:ext uri="{FF2B5EF4-FFF2-40B4-BE49-F238E27FC236}">
                      <a16:creationId xmlns:a16="http://schemas.microsoft.com/office/drawing/2014/main" id="{0F247193-7068-437E-826A-F652657ABAA7}"/>
                    </a:ext>
                  </a:extLst>
                </p:cNvPr>
                <p:cNvGrpSpPr/>
                <p:nvPr userDrawn="1"/>
              </p:nvGrpSpPr>
              <p:grpSpPr>
                <a:xfrm>
                  <a:off x="-2866744" y="518074"/>
                  <a:ext cx="168701" cy="132575"/>
                  <a:chOff x="-2866744" y="518074"/>
                  <a:chExt cx="168701" cy="132575"/>
                </a:xfrm>
              </p:grpSpPr>
              <p:cxnSp>
                <p:nvCxnSpPr>
                  <p:cNvPr id="197" name="Rechte verbindingslijn 196">
                    <a:extLst>
                      <a:ext uri="{FF2B5EF4-FFF2-40B4-BE49-F238E27FC236}">
                        <a16:creationId xmlns:a16="http://schemas.microsoft.com/office/drawing/2014/main" id="{B291D9D8-8A19-4D97-9CE2-4EC351CACBAC}"/>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198" name="Rechte verbindingslijn 197">
                    <a:extLst>
                      <a:ext uri="{FF2B5EF4-FFF2-40B4-BE49-F238E27FC236}">
                        <a16:creationId xmlns:a16="http://schemas.microsoft.com/office/drawing/2014/main" id="{89A0A86F-6C0D-466E-BF77-EBA52CC6A907}"/>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199" name="Rechte verbindingslijn 198">
                    <a:extLst>
                      <a:ext uri="{FF2B5EF4-FFF2-40B4-BE49-F238E27FC236}">
                        <a16:creationId xmlns:a16="http://schemas.microsoft.com/office/drawing/2014/main" id="{AA537420-33ED-401A-9584-42D6F1C823AF}"/>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200" name="Rechte verbindingslijn 199">
                    <a:extLst>
                      <a:ext uri="{FF2B5EF4-FFF2-40B4-BE49-F238E27FC236}">
                        <a16:creationId xmlns:a16="http://schemas.microsoft.com/office/drawing/2014/main" id="{4F4DE5E6-DA83-4DFC-8479-0ACD21CC339A}"/>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201" name="Rechte verbindingslijn 200">
                    <a:extLst>
                      <a:ext uri="{FF2B5EF4-FFF2-40B4-BE49-F238E27FC236}">
                        <a16:creationId xmlns:a16="http://schemas.microsoft.com/office/drawing/2014/main" id="{F7D0E85F-1510-46F5-87AE-C79662CEC2D8}"/>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196" name="Pijl: rechts 195">
                  <a:extLst>
                    <a:ext uri="{FF2B5EF4-FFF2-40B4-BE49-F238E27FC236}">
                      <a16:creationId xmlns:a16="http://schemas.microsoft.com/office/drawing/2014/main" id="{5CC8BB92-082C-4232-891E-58DA2982228B}"/>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grpSp>
          <p:nvGrpSpPr>
            <p:cNvPr id="178" name="Groep 177">
              <a:extLst>
                <a:ext uri="{FF2B5EF4-FFF2-40B4-BE49-F238E27FC236}">
                  <a16:creationId xmlns:a16="http://schemas.microsoft.com/office/drawing/2014/main" id="{AA3048A4-C018-43E1-94B9-A458592A9704}"/>
                </a:ext>
              </a:extLst>
            </p:cNvPr>
            <p:cNvGrpSpPr/>
            <p:nvPr userDrawn="1"/>
          </p:nvGrpSpPr>
          <p:grpSpPr>
            <a:xfrm>
              <a:off x="-938434" y="5326819"/>
              <a:ext cx="627798" cy="576693"/>
              <a:chOff x="-1753862" y="6112775"/>
              <a:chExt cx="759635" cy="697798"/>
            </a:xfrm>
          </p:grpSpPr>
          <p:grpSp>
            <p:nvGrpSpPr>
              <p:cNvPr id="179" name="Inspireren">
                <a:extLst>
                  <a:ext uri="{FF2B5EF4-FFF2-40B4-BE49-F238E27FC236}">
                    <a16:creationId xmlns:a16="http://schemas.microsoft.com/office/drawing/2014/main" id="{6FC752C1-855B-4362-B6C1-3934CF191FD5}"/>
                  </a:ext>
                </a:extLst>
              </p:cNvPr>
              <p:cNvGrpSpPr>
                <a:grpSpLocks noChangeAspect="1"/>
              </p:cNvGrpSpPr>
              <p:nvPr userDrawn="1"/>
            </p:nvGrpSpPr>
            <p:grpSpPr bwMode="auto">
              <a:xfrm>
                <a:off x="-1484858" y="6112775"/>
                <a:ext cx="205431" cy="293286"/>
                <a:chOff x="4768" y="2783"/>
                <a:chExt cx="788" cy="1125"/>
              </a:xfrm>
              <a:gradFill>
                <a:gsLst>
                  <a:gs pos="0">
                    <a:srgbClr val="9D9FA1"/>
                  </a:gs>
                  <a:gs pos="70000">
                    <a:srgbClr val="211F26"/>
                  </a:gs>
                </a:gsLst>
                <a:lin ang="2700000" scaled="0"/>
              </a:gradFill>
            </p:grpSpPr>
            <p:sp>
              <p:nvSpPr>
                <p:cNvPr id="181" name="Freeform 12">
                  <a:extLst>
                    <a:ext uri="{FF2B5EF4-FFF2-40B4-BE49-F238E27FC236}">
                      <a16:creationId xmlns:a16="http://schemas.microsoft.com/office/drawing/2014/main" id="{5CFFCD33-A96A-48D6-8A7E-92579ADE3182}"/>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182" name="Freeform 13">
                  <a:extLst>
                    <a:ext uri="{FF2B5EF4-FFF2-40B4-BE49-F238E27FC236}">
                      <a16:creationId xmlns:a16="http://schemas.microsoft.com/office/drawing/2014/main" id="{7BA619B3-E37A-4519-866A-0490BA59D4A6}"/>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183" name="Freeform 14">
                  <a:extLst>
                    <a:ext uri="{FF2B5EF4-FFF2-40B4-BE49-F238E27FC236}">
                      <a16:creationId xmlns:a16="http://schemas.microsoft.com/office/drawing/2014/main" id="{53C254C3-C006-4A97-AEA1-1550FEC3848E}"/>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grpSp>
          <p:sp>
            <p:nvSpPr>
              <p:cNvPr id="180" name="Tekstvak 179">
                <a:extLst>
                  <a:ext uri="{FF2B5EF4-FFF2-40B4-BE49-F238E27FC236}">
                    <a16:creationId xmlns:a16="http://schemas.microsoft.com/office/drawing/2014/main" id="{41ECC5A7-0645-49A1-86C0-3FC5A1F9235F}"/>
                  </a:ext>
                </a:extLst>
              </p:cNvPr>
              <p:cNvSpPr txBox="1"/>
              <p:nvPr userDrawn="1"/>
            </p:nvSpPr>
            <p:spPr>
              <a:xfrm>
                <a:off x="-1753862" y="6420664"/>
                <a:ext cx="759635" cy="389909"/>
              </a:xfrm>
              <a:prstGeom prst="rect">
                <a:avLst/>
              </a:prstGeom>
              <a:noFill/>
            </p:spPr>
            <p:txBody>
              <a:bodyPr wrap="square" lIns="0" tIns="0" rIns="0" bIns="0" rtlCol="0" anchor="ctr">
                <a:noAutofit/>
              </a:bodyPr>
              <a:lstStyle/>
              <a:p>
                <a:pPr marL="0" marR="0" lvl="0" indent="0" algn="ctr" defTabSz="685800" rtl="0"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grpSp>
        <p:nvGrpSpPr>
          <p:cNvPr id="10" name="- INSTRUCTIES">
            <a:extLst>
              <a:ext uri="{FF2B5EF4-FFF2-40B4-BE49-F238E27FC236}">
                <a16:creationId xmlns:a16="http://schemas.microsoft.com/office/drawing/2014/main" id="{254606FE-29F2-4464-A804-7E3F04839FD3}"/>
              </a:ext>
            </a:extLst>
          </p:cNvPr>
          <p:cNvGrpSpPr/>
          <p:nvPr userDrawn="1"/>
        </p:nvGrpSpPr>
        <p:grpSpPr>
          <a:xfrm>
            <a:off x="9283196" y="0"/>
            <a:ext cx="2770040" cy="5016356"/>
            <a:chOff x="-3786165" y="-1"/>
            <a:chExt cx="3693386" cy="6688475"/>
          </a:xfrm>
        </p:grpSpPr>
        <p:sp>
          <p:nvSpPr>
            <p:cNvPr id="12" name="Rechthoek 11">
              <a:extLst>
                <a:ext uri="{FF2B5EF4-FFF2-40B4-BE49-F238E27FC236}">
                  <a16:creationId xmlns:a16="http://schemas.microsoft.com/office/drawing/2014/main" id="{F9B1C1DA-C612-4920-B193-B73DF3CC2BAC}"/>
                </a:ext>
              </a:extLst>
            </p:cNvPr>
            <p:cNvSpPr/>
            <p:nvPr userDrawn="1"/>
          </p:nvSpPr>
          <p:spPr>
            <a:xfrm>
              <a:off x="-3786165" y="-1"/>
              <a:ext cx="3593091" cy="6034857"/>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450"/>
                </a:spcBef>
                <a:spcAft>
                  <a:spcPts val="450"/>
                </a:spcAft>
              </a:pPr>
              <a:r>
                <a:rPr lang="nl-NL" sz="1050" b="1" cap="all" baseline="0" noProof="0" dirty="0">
                  <a:solidFill>
                    <a:schemeClr val="accent1"/>
                  </a:solidFill>
                  <a:latin typeface="Calibri" panose="020F0502020204030204" pitchFamily="34" charset="0"/>
                  <a:cs typeface="Calibri" panose="020F0502020204030204" pitchFamily="34" charset="0"/>
                </a:rPr>
                <a:t>Afbeelding invoegen/opmaken</a:t>
              </a:r>
            </a:p>
          </p:txBody>
        </p:sp>
        <p:sp>
          <p:nvSpPr>
            <p:cNvPr id="13" name="Ovaal 12">
              <a:extLst>
                <a:ext uri="{FF2B5EF4-FFF2-40B4-BE49-F238E27FC236}">
                  <a16:creationId xmlns:a16="http://schemas.microsoft.com/office/drawing/2014/main" id="{A6569044-53C7-4A33-AA9D-14922BF8D0BF}"/>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4" name="Rechthoek 13">
              <a:extLst>
                <a:ext uri="{FF2B5EF4-FFF2-40B4-BE49-F238E27FC236}">
                  <a16:creationId xmlns:a16="http://schemas.microsoft.com/office/drawing/2014/main" id="{74508138-7821-4D27-ACD5-A454DF71ADE9}"/>
                </a:ext>
              </a:extLst>
            </p:cNvPr>
            <p:cNvSpPr/>
            <p:nvPr userDrawn="1"/>
          </p:nvSpPr>
          <p:spPr>
            <a:xfrm>
              <a:off x="-3319415" y="465324"/>
              <a:ext cx="2962706" cy="668152"/>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Wanneer nodig, verwijder de bestaande afbeelding d.m.v. de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Selecteer het afbeeldingskader, ga naar de tab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‘Slidebuilder'</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'Afbeeldingen’</a:t>
              </a:r>
              <a:endPar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endParaRPr>
            </a:p>
          </p:txBody>
        </p:sp>
        <p:sp>
          <p:nvSpPr>
            <p:cNvPr id="15" name="Ovaal 14">
              <a:extLst>
                <a:ext uri="{FF2B5EF4-FFF2-40B4-BE49-F238E27FC236}">
                  <a16:creationId xmlns:a16="http://schemas.microsoft.com/office/drawing/2014/main" id="{01124BBA-E4A4-4A9E-A1B4-9A716E0826AB}"/>
                </a:ext>
              </a:extLst>
            </p:cNvPr>
            <p:cNvSpPr/>
            <p:nvPr userDrawn="1"/>
          </p:nvSpPr>
          <p:spPr>
            <a:xfrm>
              <a:off x="-3603587" y="2633935"/>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16" name="Rechthoek 15">
              <a:extLst>
                <a:ext uri="{FF2B5EF4-FFF2-40B4-BE49-F238E27FC236}">
                  <a16:creationId xmlns:a16="http://schemas.microsoft.com/office/drawing/2014/main" id="{6DC31F19-D929-4564-B0EF-C0B31ECA7BEC}"/>
                </a:ext>
              </a:extLst>
            </p:cNvPr>
            <p:cNvSpPr/>
            <p:nvPr userDrawn="1"/>
          </p:nvSpPr>
          <p:spPr>
            <a:xfrm>
              <a:off x="-3319416" y="2633936"/>
              <a:ext cx="3126341" cy="462795"/>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Klik met de rechter muisknop op de miniatuurweergave van de dia aan de linkerkant van het scherm en kies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‘Dia herstellen’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17" name="Ovaal 16">
              <a:extLst>
                <a:ext uri="{FF2B5EF4-FFF2-40B4-BE49-F238E27FC236}">
                  <a16:creationId xmlns:a16="http://schemas.microsoft.com/office/drawing/2014/main" id="{E91A436C-861B-4F48-B264-7D688D1522E2}"/>
                </a:ext>
              </a:extLst>
            </p:cNvPr>
            <p:cNvSpPr/>
            <p:nvPr userDrawn="1"/>
          </p:nvSpPr>
          <p:spPr>
            <a:xfrm>
              <a:off x="-3603587" y="4226365"/>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18" name="Rechthoek 17">
              <a:extLst>
                <a:ext uri="{FF2B5EF4-FFF2-40B4-BE49-F238E27FC236}">
                  <a16:creationId xmlns:a16="http://schemas.microsoft.com/office/drawing/2014/main" id="{DCC6B16D-48DD-479F-8AC3-09160314C3B9}"/>
                </a:ext>
              </a:extLst>
            </p:cNvPr>
            <p:cNvSpPr/>
            <p:nvPr userDrawn="1"/>
          </p:nvSpPr>
          <p:spPr>
            <a:xfrm>
              <a:off x="-3319416" y="4226366"/>
              <a:ext cx="3008779" cy="820954"/>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Om de afbeelding te schalen of bij te snijden, ga naar de tab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‘Hulpmiddelen voor afbeeldingen - Opmaak’</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‘Bijsnijden’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Schaal met de bolletjes de afbeelding en met de hoekjes het afbeeldingskader.</a:t>
              </a:r>
            </a:p>
          </p:txBody>
        </p:sp>
        <p:sp>
          <p:nvSpPr>
            <p:cNvPr id="19" name="Rechthoek 18">
              <a:extLst>
                <a:ext uri="{FF2B5EF4-FFF2-40B4-BE49-F238E27FC236}">
                  <a16:creationId xmlns:a16="http://schemas.microsoft.com/office/drawing/2014/main" id="{5A5CE015-0462-41A1-98EB-46035775EB0B}"/>
                </a:ext>
              </a:extLst>
            </p:cNvPr>
            <p:cNvSpPr/>
            <p:nvPr userDrawn="1"/>
          </p:nvSpPr>
          <p:spPr>
            <a:xfrm>
              <a:off x="-3316836" y="3200265"/>
              <a:ext cx="1239216" cy="719917"/>
            </a:xfrm>
            <a:prstGeom prst="rect">
              <a:avLst/>
            </a:prstGeom>
            <a:pattFill prst="wdUpDiag">
              <a:fgClr>
                <a:srgbClr val="E0E0E0"/>
              </a:fgClr>
              <a:bgClr>
                <a:srgbClr val="ECECEC"/>
              </a:bgClr>
            </a:pattFill>
            <a:ln w="12700">
              <a:solidFill>
                <a:srgbClr val="D3D3D3"/>
              </a:solidFill>
              <a:prstDash val="solid"/>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72000" tIns="0" rIns="0" bIns="0" numCol="1" spcCol="0" rtlCol="0" fromWordArt="0" anchor="ctr" anchorCtr="0" forceAA="0" compatLnSpc="1">
              <a:prstTxWarp prst="textNoShape">
                <a:avLst/>
              </a:prstTxWarp>
              <a:noAutofit/>
            </a:bodyPr>
            <a:lstStyle/>
            <a:p>
              <a:pPr algn="l"/>
              <a:endParaRPr lang="nl-NL" sz="750" b="0" i="1" noProof="0" dirty="0">
                <a:solidFill>
                  <a:srgbClr val="211F26"/>
                </a:solidFill>
                <a:latin typeface="Calibri" panose="020F0502020204030204" pitchFamily="34" charset="0"/>
                <a:cs typeface="Calibri" panose="020F0502020204030204" pitchFamily="34" charset="0"/>
              </a:endParaRPr>
            </a:p>
          </p:txBody>
        </p:sp>
        <p:grpSp>
          <p:nvGrpSpPr>
            <p:cNvPr id="20" name="Groep 19">
              <a:extLst>
                <a:ext uri="{FF2B5EF4-FFF2-40B4-BE49-F238E27FC236}">
                  <a16:creationId xmlns:a16="http://schemas.microsoft.com/office/drawing/2014/main" id="{E922EECC-C1E0-4DC5-B97B-8FE488253451}"/>
                </a:ext>
              </a:extLst>
            </p:cNvPr>
            <p:cNvGrpSpPr/>
            <p:nvPr userDrawn="1"/>
          </p:nvGrpSpPr>
          <p:grpSpPr>
            <a:xfrm>
              <a:off x="-2485819" y="3479783"/>
              <a:ext cx="1222990" cy="563933"/>
              <a:chOff x="-2485819" y="3399207"/>
              <a:chExt cx="1222990" cy="563933"/>
            </a:xfrm>
          </p:grpSpPr>
          <p:sp>
            <p:nvSpPr>
              <p:cNvPr id="61" name="Rechthoek 60">
                <a:extLst>
                  <a:ext uri="{FF2B5EF4-FFF2-40B4-BE49-F238E27FC236}">
                    <a16:creationId xmlns:a16="http://schemas.microsoft.com/office/drawing/2014/main" id="{3DF5D83C-6A30-4A85-BD70-D120DB031241}"/>
                  </a:ext>
                </a:extLst>
              </p:cNvPr>
              <p:cNvSpPr/>
              <p:nvPr userDrawn="1"/>
            </p:nvSpPr>
            <p:spPr>
              <a:xfrm>
                <a:off x="-2485819" y="3399207"/>
                <a:ext cx="1176476" cy="504851"/>
              </a:xfrm>
              <a:prstGeom prst="rect">
                <a:avLst/>
              </a:prstGeom>
              <a:solidFill>
                <a:schemeClr val="bg1"/>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62" name="Rechthoek 61">
                <a:extLst>
                  <a:ext uri="{FF2B5EF4-FFF2-40B4-BE49-F238E27FC236}">
                    <a16:creationId xmlns:a16="http://schemas.microsoft.com/office/drawing/2014/main" id="{35015D1B-ABC6-42B3-A8FC-52A27382CD75}"/>
                  </a:ext>
                </a:extLst>
              </p:cNvPr>
              <p:cNvSpPr/>
              <p:nvPr userDrawn="1"/>
            </p:nvSpPr>
            <p:spPr>
              <a:xfrm>
                <a:off x="-2479584" y="3652838"/>
                <a:ext cx="1164007" cy="246701"/>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nvGrpSpPr>
              <p:cNvPr id="63" name="Groep 62">
                <a:extLst>
                  <a:ext uri="{FF2B5EF4-FFF2-40B4-BE49-F238E27FC236}">
                    <a16:creationId xmlns:a16="http://schemas.microsoft.com/office/drawing/2014/main" id="{D69EAA4C-9FDC-4EC7-A21B-4BC0BCC04E9E}"/>
                  </a:ext>
                </a:extLst>
              </p:cNvPr>
              <p:cNvGrpSpPr/>
              <p:nvPr userDrawn="1"/>
            </p:nvGrpSpPr>
            <p:grpSpPr>
              <a:xfrm>
                <a:off x="-2403869" y="3460544"/>
                <a:ext cx="155951" cy="131922"/>
                <a:chOff x="12968836" y="3354170"/>
                <a:chExt cx="404806" cy="342433"/>
              </a:xfrm>
            </p:grpSpPr>
            <p:sp>
              <p:nvSpPr>
                <p:cNvPr id="76" name="Rechthoek: afgeronde hoeken 75">
                  <a:extLst>
                    <a:ext uri="{FF2B5EF4-FFF2-40B4-BE49-F238E27FC236}">
                      <a16:creationId xmlns:a16="http://schemas.microsoft.com/office/drawing/2014/main" id="{CCA0533F-3882-43E5-B104-7C83857C0517}"/>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77" name="Rechthoek 76">
                  <a:extLst>
                    <a:ext uri="{FF2B5EF4-FFF2-40B4-BE49-F238E27FC236}">
                      <a16:creationId xmlns:a16="http://schemas.microsoft.com/office/drawing/2014/main" id="{B78D3E28-51A0-4342-A165-8BE56EC61FCE}"/>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78" name="Rechthoek 77">
                  <a:extLst>
                    <a:ext uri="{FF2B5EF4-FFF2-40B4-BE49-F238E27FC236}">
                      <a16:creationId xmlns:a16="http://schemas.microsoft.com/office/drawing/2014/main" id="{B72B2187-E00C-40D4-9F1B-223E4E69980C}"/>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79" name="Rechthoek 78">
                  <a:extLst>
                    <a:ext uri="{FF2B5EF4-FFF2-40B4-BE49-F238E27FC236}">
                      <a16:creationId xmlns:a16="http://schemas.microsoft.com/office/drawing/2014/main" id="{0B01F82F-4F9D-4A90-8274-51619E878836}"/>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80" name="Rechthoek 79">
                  <a:extLst>
                    <a:ext uri="{FF2B5EF4-FFF2-40B4-BE49-F238E27FC236}">
                      <a16:creationId xmlns:a16="http://schemas.microsoft.com/office/drawing/2014/main" id="{8D71E5BE-B989-4210-A531-7B54658A8A37}"/>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81" name="Rechthoek 80">
                  <a:extLst>
                    <a:ext uri="{FF2B5EF4-FFF2-40B4-BE49-F238E27FC236}">
                      <a16:creationId xmlns:a16="http://schemas.microsoft.com/office/drawing/2014/main" id="{F76B6936-C7FD-423E-AAE7-42E927E67B27}"/>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nvGrpSpPr>
              <p:cNvPr id="64" name="Groep 63">
                <a:extLst>
                  <a:ext uri="{FF2B5EF4-FFF2-40B4-BE49-F238E27FC236}">
                    <a16:creationId xmlns:a16="http://schemas.microsoft.com/office/drawing/2014/main" id="{2F2CE6FE-FD22-4261-A1FE-856BAAC17A46}"/>
                  </a:ext>
                </a:extLst>
              </p:cNvPr>
              <p:cNvGrpSpPr/>
              <p:nvPr userDrawn="1"/>
            </p:nvGrpSpPr>
            <p:grpSpPr>
              <a:xfrm>
                <a:off x="-2423424" y="3690208"/>
                <a:ext cx="166739" cy="218963"/>
                <a:chOff x="12940828" y="3950597"/>
                <a:chExt cx="432813" cy="568367"/>
              </a:xfrm>
            </p:grpSpPr>
            <p:grpSp>
              <p:nvGrpSpPr>
                <p:cNvPr id="68" name="Groep 67">
                  <a:extLst>
                    <a:ext uri="{FF2B5EF4-FFF2-40B4-BE49-F238E27FC236}">
                      <a16:creationId xmlns:a16="http://schemas.microsoft.com/office/drawing/2014/main" id="{2B31C954-D23E-4918-8082-7CF045BDD54A}"/>
                    </a:ext>
                  </a:extLst>
                </p:cNvPr>
                <p:cNvGrpSpPr/>
                <p:nvPr userDrawn="1"/>
              </p:nvGrpSpPr>
              <p:grpSpPr>
                <a:xfrm>
                  <a:off x="13000382" y="4006891"/>
                  <a:ext cx="373259" cy="315747"/>
                  <a:chOff x="12968836" y="3354170"/>
                  <a:chExt cx="404806" cy="342433"/>
                </a:xfrm>
              </p:grpSpPr>
              <p:sp>
                <p:nvSpPr>
                  <p:cNvPr id="70" name="Rechthoek: afgeronde hoeken 69">
                    <a:extLst>
                      <a:ext uri="{FF2B5EF4-FFF2-40B4-BE49-F238E27FC236}">
                        <a16:creationId xmlns:a16="http://schemas.microsoft.com/office/drawing/2014/main" id="{228778F9-B1F4-429A-9D05-314C754B6190}"/>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71" name="Rechthoek 70">
                    <a:extLst>
                      <a:ext uri="{FF2B5EF4-FFF2-40B4-BE49-F238E27FC236}">
                        <a16:creationId xmlns:a16="http://schemas.microsoft.com/office/drawing/2014/main" id="{CDB36B9B-592D-4F0D-8384-198810E50464}"/>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72" name="Rechthoek 71">
                    <a:extLst>
                      <a:ext uri="{FF2B5EF4-FFF2-40B4-BE49-F238E27FC236}">
                        <a16:creationId xmlns:a16="http://schemas.microsoft.com/office/drawing/2014/main" id="{9E8467CA-B248-41E8-8ABE-659FC14C39D8}"/>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73" name="Rechthoek 72">
                    <a:extLst>
                      <a:ext uri="{FF2B5EF4-FFF2-40B4-BE49-F238E27FC236}">
                        <a16:creationId xmlns:a16="http://schemas.microsoft.com/office/drawing/2014/main" id="{F9AB6544-6231-4430-B789-06A4B8D299E9}"/>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74" name="Rechthoek 73">
                    <a:extLst>
                      <a:ext uri="{FF2B5EF4-FFF2-40B4-BE49-F238E27FC236}">
                        <a16:creationId xmlns:a16="http://schemas.microsoft.com/office/drawing/2014/main" id="{CAFC6384-9614-4862-B954-8685A991D0EA}"/>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75" name="Rechthoek 74">
                    <a:extLst>
                      <a:ext uri="{FF2B5EF4-FFF2-40B4-BE49-F238E27FC236}">
                        <a16:creationId xmlns:a16="http://schemas.microsoft.com/office/drawing/2014/main" id="{4C3F5CB3-7315-4FAC-8D8F-1157B46AFFA6}"/>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sp>
              <p:nvSpPr>
                <p:cNvPr id="69" name="Boog 68">
                  <a:extLst>
                    <a:ext uri="{FF2B5EF4-FFF2-40B4-BE49-F238E27FC236}">
                      <a16:creationId xmlns:a16="http://schemas.microsoft.com/office/drawing/2014/main" id="{71C8C08E-5565-494C-AF42-A66C7EF014E7}"/>
                    </a:ext>
                  </a:extLst>
                </p:cNvPr>
                <p:cNvSpPr/>
                <p:nvPr userDrawn="1"/>
              </p:nvSpPr>
              <p:spPr>
                <a:xfrm rot="17637075">
                  <a:off x="12776155" y="4115270"/>
                  <a:ext cx="568367" cy="239021"/>
                </a:xfrm>
                <a:prstGeom prst="arc">
                  <a:avLst>
                    <a:gd name="adj1" fmla="val 15959368"/>
                    <a:gd name="adj2" fmla="val 1354623"/>
                  </a:avLst>
                </a:prstGeom>
                <a:noFill/>
                <a:ln w="19050" cap="flat" cmpd="sng" algn="ctr">
                  <a:solidFill>
                    <a:srgbClr val="4D82B8"/>
                  </a:solidFill>
                  <a:prstDash val="solid"/>
                  <a:headEnd type="arrow" w="med" len="sm"/>
                </a:ln>
                <a:effectLst/>
              </p:spPr>
              <p:txBody>
                <a:bodyPr rtlCol="0" anchor="ctr">
                  <a:noAutofit/>
                </a:bodyPr>
                <a:lstStyle/>
                <a:p>
                  <a:pPr algn="ctr"/>
                  <a:endParaRPr lang="nl-NL" sz="1800" noProof="0" dirty="0">
                    <a:solidFill>
                      <a:srgbClr val="211F26"/>
                    </a:solidFill>
                    <a:latin typeface="Calibri" panose="020F0502020204030204" pitchFamily="34" charset="0"/>
                    <a:cs typeface="Calibri" panose="020F0502020204030204" pitchFamily="34" charset="0"/>
                  </a:endParaRPr>
                </a:p>
              </p:txBody>
            </p:sp>
          </p:grpSp>
          <p:sp>
            <p:nvSpPr>
              <p:cNvPr id="65" name="Tekstvak 64">
                <a:extLst>
                  <a:ext uri="{FF2B5EF4-FFF2-40B4-BE49-F238E27FC236}">
                    <a16:creationId xmlns:a16="http://schemas.microsoft.com/office/drawing/2014/main" id="{4677A3B1-A5C4-4653-BF5A-63456B359250}"/>
                  </a:ext>
                </a:extLst>
              </p:cNvPr>
              <p:cNvSpPr txBox="1"/>
              <p:nvPr userDrawn="1"/>
            </p:nvSpPr>
            <p:spPr>
              <a:xfrm>
                <a:off x="-2245455" y="3460544"/>
                <a:ext cx="896116" cy="134709"/>
              </a:xfrm>
              <a:prstGeom prst="rect">
                <a:avLst/>
              </a:prstGeom>
              <a:noFill/>
            </p:spPr>
            <p:txBody>
              <a:bodyPr wrap="square" rtlCol="0" anchor="ctr">
                <a:noAutofit/>
              </a:bodyPr>
              <a:lstStyle/>
              <a:p>
                <a:pPr marL="0" algn="l" defTabSz="913134" rtl="0" eaLnBrk="1" latinLnBrk="0" hangingPunct="1">
                  <a:lnSpc>
                    <a:spcPct val="90000"/>
                  </a:lnSpc>
                  <a:spcBef>
                    <a:spcPts val="450"/>
                  </a:spcBef>
                  <a:spcAft>
                    <a:spcPts val="450"/>
                  </a:spcAft>
                </a:pPr>
                <a:r>
                  <a:rPr lang="nl-NL" sz="675" b="0" kern="1200" noProof="0" dirty="0">
                    <a:solidFill>
                      <a:srgbClr val="211F26"/>
                    </a:solidFill>
                    <a:latin typeface="Calibri" panose="020F0502020204030204" pitchFamily="34" charset="0"/>
                    <a:ea typeface="+mn-ea"/>
                    <a:cs typeface="Calibri" panose="020F0502020204030204" pitchFamily="34" charset="0"/>
                  </a:rPr>
                  <a:t>Indeling</a:t>
                </a:r>
              </a:p>
            </p:txBody>
          </p:sp>
          <p:sp>
            <p:nvSpPr>
              <p:cNvPr id="66" name="Tekstvak 65">
                <a:extLst>
                  <a:ext uri="{FF2B5EF4-FFF2-40B4-BE49-F238E27FC236}">
                    <a16:creationId xmlns:a16="http://schemas.microsoft.com/office/drawing/2014/main" id="{CB734E7B-0938-4672-B9FF-4A162DBB7F12}"/>
                  </a:ext>
                </a:extLst>
              </p:cNvPr>
              <p:cNvSpPr txBox="1"/>
              <p:nvPr userDrawn="1"/>
            </p:nvSpPr>
            <p:spPr>
              <a:xfrm>
                <a:off x="-2258884" y="3712980"/>
                <a:ext cx="909545" cy="126416"/>
              </a:xfrm>
              <a:prstGeom prst="rect">
                <a:avLst/>
              </a:prstGeom>
              <a:noFill/>
            </p:spPr>
            <p:txBody>
              <a:bodyPr wrap="square" rtlCol="0" anchor="ctr">
                <a:noAutofit/>
              </a:bodyPr>
              <a:lstStyle/>
              <a:p>
                <a:pPr marL="0" algn="l" defTabSz="913134" rtl="0" eaLnBrk="1" latinLnBrk="0" hangingPunct="1">
                  <a:lnSpc>
                    <a:spcPct val="90000"/>
                  </a:lnSpc>
                  <a:spcBef>
                    <a:spcPts val="450"/>
                  </a:spcBef>
                  <a:spcAft>
                    <a:spcPts val="450"/>
                  </a:spcAft>
                </a:pPr>
                <a:r>
                  <a:rPr lang="nl-NL" sz="675" b="0" kern="1200" noProof="0" dirty="0">
                    <a:solidFill>
                      <a:srgbClr val="211F26"/>
                    </a:solidFill>
                    <a:latin typeface="Calibri" panose="020F0502020204030204" pitchFamily="34" charset="0"/>
                    <a:ea typeface="+mn-ea"/>
                    <a:cs typeface="Calibri" panose="020F0502020204030204" pitchFamily="34" charset="0"/>
                  </a:rPr>
                  <a:t>Dia Herstellen</a:t>
                </a:r>
              </a:p>
            </p:txBody>
          </p:sp>
          <p:sp>
            <p:nvSpPr>
              <p:cNvPr id="67" name="Vrije vorm: vorm 66">
                <a:extLst>
                  <a:ext uri="{FF2B5EF4-FFF2-40B4-BE49-F238E27FC236}">
                    <a16:creationId xmlns:a16="http://schemas.microsoft.com/office/drawing/2014/main" id="{98E4E694-AC81-4DA0-BC1D-BB2DB679DA9E}"/>
                  </a:ext>
                </a:extLst>
              </p:cNvPr>
              <p:cNvSpPr/>
              <p:nvPr userDrawn="1"/>
            </p:nvSpPr>
            <p:spPr>
              <a:xfrm>
                <a:off x="-1360391" y="3783140"/>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450"/>
                  </a:spcBef>
                  <a:spcAft>
                    <a:spcPts val="450"/>
                  </a:spcAft>
                </a:pPr>
                <a:endParaRPr lang="nl-NL" sz="1200" cap="all" baseline="0" noProof="0" dirty="0">
                  <a:latin typeface="Calibri" panose="020F0502020204030204" pitchFamily="34" charset="0"/>
                  <a:cs typeface="Calibri" panose="020F0502020204030204" pitchFamily="34" charset="0"/>
                </a:endParaRPr>
              </a:p>
            </p:txBody>
          </p:sp>
        </p:grpSp>
        <p:grpSp>
          <p:nvGrpSpPr>
            <p:cNvPr id="21" name="Groep 20">
              <a:extLst>
                <a:ext uri="{FF2B5EF4-FFF2-40B4-BE49-F238E27FC236}">
                  <a16:creationId xmlns:a16="http://schemas.microsoft.com/office/drawing/2014/main" id="{E1E32E43-4975-47BB-8516-E5A8927BAF23}"/>
                </a:ext>
              </a:extLst>
            </p:cNvPr>
            <p:cNvGrpSpPr/>
            <p:nvPr userDrawn="1"/>
          </p:nvGrpSpPr>
          <p:grpSpPr>
            <a:xfrm>
              <a:off x="-3786165" y="5728778"/>
              <a:ext cx="3693386" cy="959696"/>
              <a:chOff x="-3786437" y="6163468"/>
              <a:chExt cx="3693386" cy="959696"/>
            </a:xfrm>
          </p:grpSpPr>
          <p:sp>
            <p:nvSpPr>
              <p:cNvPr id="51" name="Rechthoek 50">
                <a:extLst>
                  <a:ext uri="{FF2B5EF4-FFF2-40B4-BE49-F238E27FC236}">
                    <a16:creationId xmlns:a16="http://schemas.microsoft.com/office/drawing/2014/main" id="{3EF21F03-1721-404E-8461-E9827367E732}"/>
                  </a:ext>
                </a:extLst>
              </p:cNvPr>
              <p:cNvSpPr/>
              <p:nvPr userDrawn="1"/>
            </p:nvSpPr>
            <p:spPr>
              <a:xfrm>
                <a:off x="-3786437" y="6295164"/>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900" b="1" cap="all" baseline="0" noProof="0" dirty="0">
                    <a:solidFill>
                      <a:srgbClr val="211F26"/>
                    </a:solidFill>
                    <a:latin typeface="Calibri" panose="020F0502020204030204" pitchFamily="34" charset="0"/>
                    <a:cs typeface="Calibri" panose="020F0502020204030204" pitchFamily="34" charset="0"/>
                  </a:rPr>
                  <a:t>MEER WETEN?</a:t>
                </a:r>
                <a:br>
                  <a:rPr lang="nl-NL" sz="900" b="1" cap="all" baseline="0" noProof="0" dirty="0">
                    <a:solidFill>
                      <a:srgbClr val="211F26"/>
                    </a:solidFill>
                    <a:latin typeface="Calibri" panose="020F0502020204030204" pitchFamily="34" charset="0"/>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900" b="1" cap="all" baseline="0" noProof="0" dirty="0">
                    <a:solidFill>
                      <a:srgbClr val="211F26"/>
                    </a:solidFill>
                    <a:latin typeface="Calibri" panose="020F0502020204030204" pitchFamily="34" charset="0"/>
                    <a:cs typeface="Calibri" panose="020F0502020204030204" pitchFamily="34" charset="0"/>
                  </a:rPr>
                  <a:t> 'SLIDEBUILDER’ </a:t>
                </a:r>
                <a:r>
                  <a:rPr lang="nl-NL" sz="9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900" kern="1200" cap="none" baseline="0" noProof="0" dirty="0">
                    <a:solidFill>
                      <a:srgbClr val="211F26"/>
                    </a:solidFill>
                    <a:latin typeface="Calibri" panose="020F0502020204030204" pitchFamily="34" charset="0"/>
                    <a:ea typeface="+mn-ea"/>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9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52" name="ICOON_info">
                <a:extLst>
                  <a:ext uri="{FF2B5EF4-FFF2-40B4-BE49-F238E27FC236}">
                    <a16:creationId xmlns:a16="http://schemas.microsoft.com/office/drawing/2014/main" id="{1FE07E13-9865-4955-BAE0-CCFB1EFE0417}"/>
                  </a:ext>
                </a:extLst>
              </p:cNvPr>
              <p:cNvGrpSpPr/>
              <p:nvPr userDrawn="1"/>
            </p:nvGrpSpPr>
            <p:grpSpPr>
              <a:xfrm>
                <a:off x="-376736" y="6163468"/>
                <a:ext cx="283685" cy="283685"/>
                <a:chOff x="-510741" y="5913713"/>
                <a:chExt cx="267555" cy="267555"/>
              </a:xfrm>
            </p:grpSpPr>
            <p:sp>
              <p:nvSpPr>
                <p:cNvPr id="59" name="Ovaal 58">
                  <a:extLst>
                    <a:ext uri="{FF2B5EF4-FFF2-40B4-BE49-F238E27FC236}">
                      <a16:creationId xmlns:a16="http://schemas.microsoft.com/office/drawing/2014/main" id="{DB0073E4-FD28-4F01-BD93-0EC22FEC5640}"/>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450"/>
                    </a:spcBef>
                    <a:spcAft>
                      <a:spcPts val="450"/>
                    </a:spcAft>
                  </a:pPr>
                  <a:endParaRPr lang="nl-NL" sz="1200" cap="all" baseline="0" noProof="0" dirty="0">
                    <a:latin typeface="Calibri" panose="020F0502020204030204" pitchFamily="34" charset="0"/>
                    <a:cs typeface="Calibri" panose="020F0502020204030204" pitchFamily="34" charset="0"/>
                  </a:endParaRPr>
                </a:p>
              </p:txBody>
            </p:sp>
            <p:sp>
              <p:nvSpPr>
                <p:cNvPr id="60" name="Graphic 163" descr="Informatie">
                  <a:extLst>
                    <a:ext uri="{FF2B5EF4-FFF2-40B4-BE49-F238E27FC236}">
                      <a16:creationId xmlns:a16="http://schemas.microsoft.com/office/drawing/2014/main" id="{FEFE6D9D-1297-4AB5-99E7-A18D6A960425}"/>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1500" noProof="0" dirty="0">
                    <a:solidFill>
                      <a:srgbClr val="211F26"/>
                    </a:solidFill>
                    <a:latin typeface="Calibri" panose="020F0502020204030204" pitchFamily="34" charset="0"/>
                    <a:cs typeface="Calibri" panose="020F0502020204030204" pitchFamily="34" charset="0"/>
                  </a:endParaRPr>
                </a:p>
              </p:txBody>
            </p:sp>
          </p:grpSp>
          <p:grpSp>
            <p:nvGrpSpPr>
              <p:cNvPr id="53" name="Groep 52">
                <a:extLst>
                  <a:ext uri="{FF2B5EF4-FFF2-40B4-BE49-F238E27FC236}">
                    <a16:creationId xmlns:a16="http://schemas.microsoft.com/office/drawing/2014/main" id="{00C5FDAC-625A-43CB-8320-0E3C65A2F3C5}"/>
                  </a:ext>
                </a:extLst>
              </p:cNvPr>
              <p:cNvGrpSpPr/>
              <p:nvPr userDrawn="1"/>
            </p:nvGrpSpPr>
            <p:grpSpPr>
              <a:xfrm>
                <a:off x="-938434" y="6420818"/>
                <a:ext cx="627798" cy="576693"/>
                <a:chOff x="-938434" y="4570310"/>
                <a:chExt cx="627798" cy="576693"/>
              </a:xfrm>
            </p:grpSpPr>
            <p:grpSp>
              <p:nvGrpSpPr>
                <p:cNvPr id="54" name="Inspireren">
                  <a:extLst>
                    <a:ext uri="{FF2B5EF4-FFF2-40B4-BE49-F238E27FC236}">
                      <a16:creationId xmlns:a16="http://schemas.microsoft.com/office/drawing/2014/main" id="{192B3409-84CF-4128-BD82-57D6B2DC906D}"/>
                    </a:ext>
                  </a:extLst>
                </p:cNvPr>
                <p:cNvGrpSpPr>
                  <a:grpSpLocks noChangeAspect="1"/>
                </p:cNvGrpSpPr>
                <p:nvPr userDrawn="1"/>
              </p:nvGrpSpPr>
              <p:grpSpPr bwMode="auto">
                <a:xfrm>
                  <a:off x="-716116" y="4570310"/>
                  <a:ext cx="169778" cy="242385"/>
                  <a:chOff x="4768" y="2783"/>
                  <a:chExt cx="788" cy="1125"/>
                </a:xfrm>
                <a:gradFill>
                  <a:gsLst>
                    <a:gs pos="0">
                      <a:srgbClr val="9D9FA1"/>
                    </a:gs>
                    <a:gs pos="70000">
                      <a:srgbClr val="211F26"/>
                    </a:gs>
                  </a:gsLst>
                  <a:lin ang="2700000" scaled="0"/>
                </a:gradFill>
              </p:grpSpPr>
              <p:sp>
                <p:nvSpPr>
                  <p:cNvPr id="56" name="Freeform 12">
                    <a:extLst>
                      <a:ext uri="{FF2B5EF4-FFF2-40B4-BE49-F238E27FC236}">
                        <a16:creationId xmlns:a16="http://schemas.microsoft.com/office/drawing/2014/main" id="{B410C707-6604-4365-8FFA-F2DBF773CB8B}"/>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57" name="Freeform 13">
                    <a:extLst>
                      <a:ext uri="{FF2B5EF4-FFF2-40B4-BE49-F238E27FC236}">
                        <a16:creationId xmlns:a16="http://schemas.microsoft.com/office/drawing/2014/main" id="{14AF2CCC-3D2C-4109-A990-749420A358CC}"/>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58" name="Freeform 14">
                    <a:extLst>
                      <a:ext uri="{FF2B5EF4-FFF2-40B4-BE49-F238E27FC236}">
                        <a16:creationId xmlns:a16="http://schemas.microsoft.com/office/drawing/2014/main" id="{D2415F16-D850-405E-B00B-BE82E6BC3948}"/>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grpSp>
            <p:sp>
              <p:nvSpPr>
                <p:cNvPr id="55" name="Tekstvak 54">
                  <a:extLst>
                    <a:ext uri="{FF2B5EF4-FFF2-40B4-BE49-F238E27FC236}">
                      <a16:creationId xmlns:a16="http://schemas.microsoft.com/office/drawing/2014/main" id="{291BBD50-5CA9-4FAB-8BF3-4205563EF86A}"/>
                    </a:ext>
                  </a:extLst>
                </p:cNvPr>
                <p:cNvSpPr txBox="1"/>
                <p:nvPr userDrawn="1"/>
              </p:nvSpPr>
              <p:spPr>
                <a:xfrm>
                  <a:off x="-938434" y="4824764"/>
                  <a:ext cx="627798" cy="322239"/>
                </a:xfrm>
                <a:prstGeom prst="rect">
                  <a:avLst/>
                </a:prstGeom>
                <a:noFill/>
              </p:spPr>
              <p:txBody>
                <a:bodyPr wrap="square" lIns="0" tIns="0" rIns="0" bIns="0" rtlCol="0" anchor="ctr">
                  <a:noAutofit/>
                </a:bodyPr>
                <a:lstStyle/>
                <a:p>
                  <a:pPr marL="0" marR="0" lvl="0" indent="0" algn="ctr" defTabSz="685800" rtl="0"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grpSp>
          <p:nvGrpSpPr>
            <p:cNvPr id="22" name="Groep 21">
              <a:extLst>
                <a:ext uri="{FF2B5EF4-FFF2-40B4-BE49-F238E27FC236}">
                  <a16:creationId xmlns:a16="http://schemas.microsoft.com/office/drawing/2014/main" id="{43120C4E-7F80-42B9-8A37-8706CA846D70}"/>
                </a:ext>
              </a:extLst>
            </p:cNvPr>
            <p:cNvGrpSpPr/>
            <p:nvPr userDrawn="1"/>
          </p:nvGrpSpPr>
          <p:grpSpPr>
            <a:xfrm>
              <a:off x="-3367447" y="1226982"/>
              <a:ext cx="791775" cy="406485"/>
              <a:chOff x="-3565087" y="1409294"/>
              <a:chExt cx="627469" cy="322133"/>
            </a:xfrm>
          </p:grpSpPr>
          <p:grpSp>
            <p:nvGrpSpPr>
              <p:cNvPr id="45" name="Groep 44">
                <a:extLst>
                  <a:ext uri="{FF2B5EF4-FFF2-40B4-BE49-F238E27FC236}">
                    <a16:creationId xmlns:a16="http://schemas.microsoft.com/office/drawing/2014/main" id="{02A9EDAC-4B57-4204-9877-09F0AB524CE5}"/>
                  </a:ext>
                </a:extLst>
              </p:cNvPr>
              <p:cNvGrpSpPr/>
              <p:nvPr userDrawn="1"/>
            </p:nvGrpSpPr>
            <p:grpSpPr>
              <a:xfrm>
                <a:off x="-3364916" y="1409294"/>
                <a:ext cx="225195" cy="195499"/>
                <a:chOff x="10307162" y="1361199"/>
                <a:chExt cx="2200275" cy="1914525"/>
              </a:xfrm>
            </p:grpSpPr>
            <p:sp>
              <p:nvSpPr>
                <p:cNvPr id="47" name="Vrije vorm: vorm 46">
                  <a:extLst>
                    <a:ext uri="{FF2B5EF4-FFF2-40B4-BE49-F238E27FC236}">
                      <a16:creationId xmlns:a16="http://schemas.microsoft.com/office/drawing/2014/main" id="{A7C253CA-DF2F-4F29-B285-19B2A3603BA4}"/>
                    </a:ext>
                  </a:extLst>
                </p:cNvPr>
                <p:cNvSpPr/>
                <p:nvPr/>
              </p:nvSpPr>
              <p:spPr>
                <a:xfrm>
                  <a:off x="10683400" y="1831734"/>
                  <a:ext cx="371475" cy="371475"/>
                </a:xfrm>
                <a:custGeom>
                  <a:avLst/>
                  <a:gdLst>
                    <a:gd name="connsiteX0" fmla="*/ 369094 w 371475"/>
                    <a:gd name="connsiteY0" fmla="*/ 188119 h 371475"/>
                    <a:gd name="connsiteX1" fmla="*/ 188119 w 371475"/>
                    <a:gd name="connsiteY1" fmla="*/ 369094 h 371475"/>
                    <a:gd name="connsiteX2" fmla="*/ 7144 w 371475"/>
                    <a:gd name="connsiteY2" fmla="*/ 188119 h 371475"/>
                    <a:gd name="connsiteX3" fmla="*/ 188119 w 371475"/>
                    <a:gd name="connsiteY3" fmla="*/ 7144 h 371475"/>
                    <a:gd name="connsiteX4" fmla="*/ 369094 w 371475"/>
                    <a:gd name="connsiteY4" fmla="*/ 188119 h 3714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1475" h="371475">
                      <a:moveTo>
                        <a:pt x="369094" y="188119"/>
                      </a:moveTo>
                      <a:cubicBezTo>
                        <a:pt x="369094" y="288068"/>
                        <a:pt x="288068" y="369094"/>
                        <a:pt x="188119" y="369094"/>
                      </a:cubicBezTo>
                      <a:cubicBezTo>
                        <a:pt x="88169" y="369094"/>
                        <a:pt x="7144" y="288068"/>
                        <a:pt x="7144" y="188119"/>
                      </a:cubicBezTo>
                      <a:cubicBezTo>
                        <a:pt x="7144" y="88169"/>
                        <a:pt x="88169" y="7144"/>
                        <a:pt x="188119" y="7144"/>
                      </a:cubicBezTo>
                      <a:cubicBezTo>
                        <a:pt x="288068" y="7144"/>
                        <a:pt x="369094" y="88169"/>
                        <a:pt x="369094" y="188119"/>
                      </a:cubicBezTo>
                      <a:close/>
                    </a:path>
                  </a:pathLst>
                </a:custGeom>
                <a:solidFill>
                  <a:srgbClr val="1FF524"/>
                </a:solidFill>
                <a:ln w="9525" cap="flat">
                  <a:noFill/>
                  <a:prstDash val="solid"/>
                  <a:miter/>
                </a:ln>
              </p:spPr>
              <p:txBody>
                <a:bodyPr rtlCol="0" anchor="ctr"/>
                <a:lstStyle/>
                <a:p>
                  <a:pPr defTabSz="746602"/>
                  <a:endParaRPr lang="nl-NL" sz="5400" dirty="0">
                    <a:solidFill>
                      <a:srgbClr val="211F26"/>
                    </a:solidFill>
                    <a:latin typeface="Segoe UI Light"/>
                  </a:endParaRPr>
                </a:p>
              </p:txBody>
            </p:sp>
            <p:grpSp>
              <p:nvGrpSpPr>
                <p:cNvPr id="48" name="Groep 47">
                  <a:extLst>
                    <a:ext uri="{FF2B5EF4-FFF2-40B4-BE49-F238E27FC236}">
                      <a16:creationId xmlns:a16="http://schemas.microsoft.com/office/drawing/2014/main" id="{A74C1A1A-BAFF-46E6-9E1D-AE9BA7483CB0}"/>
                    </a:ext>
                  </a:extLst>
                </p:cNvPr>
                <p:cNvGrpSpPr/>
                <p:nvPr/>
              </p:nvGrpSpPr>
              <p:grpSpPr>
                <a:xfrm>
                  <a:off x="10307162" y="1361199"/>
                  <a:ext cx="2200275" cy="1914525"/>
                  <a:chOff x="10307162" y="1361199"/>
                  <a:chExt cx="2200275" cy="1914525"/>
                </a:xfrm>
                <a:gradFill>
                  <a:gsLst>
                    <a:gs pos="0">
                      <a:srgbClr val="9D9FA1"/>
                    </a:gs>
                    <a:gs pos="70000">
                      <a:srgbClr val="211F26"/>
                    </a:gs>
                  </a:gsLst>
                  <a:lin ang="2700000" scaled="0"/>
                </a:gradFill>
              </p:grpSpPr>
              <p:sp>
                <p:nvSpPr>
                  <p:cNvPr id="49" name="Vrije vorm: vorm 48">
                    <a:extLst>
                      <a:ext uri="{FF2B5EF4-FFF2-40B4-BE49-F238E27FC236}">
                        <a16:creationId xmlns:a16="http://schemas.microsoft.com/office/drawing/2014/main" id="{0D16A06E-254E-42F1-AC6F-B0C6EEB0D817}"/>
                      </a:ext>
                    </a:extLst>
                  </p:cNvPr>
                  <p:cNvSpPr/>
                  <p:nvPr/>
                </p:nvSpPr>
                <p:spPr>
                  <a:xfrm>
                    <a:off x="10307162" y="1361199"/>
                    <a:ext cx="2200275" cy="1914525"/>
                  </a:xfrm>
                  <a:custGeom>
                    <a:avLst/>
                    <a:gdLst>
                      <a:gd name="connsiteX0" fmla="*/ 7144 w 2200275"/>
                      <a:gd name="connsiteY0" fmla="*/ 7144 h 1914525"/>
                      <a:gd name="connsiteX1" fmla="*/ 7144 w 2200275"/>
                      <a:gd name="connsiteY1" fmla="*/ 245269 h 1914525"/>
                      <a:gd name="connsiteX2" fmla="*/ 432911 w 2200275"/>
                      <a:gd name="connsiteY2" fmla="*/ 245269 h 1914525"/>
                      <a:gd name="connsiteX3" fmla="*/ 432911 w 2200275"/>
                      <a:gd name="connsiteY3" fmla="*/ 245269 h 1914525"/>
                      <a:gd name="connsiteX4" fmla="*/ 1959769 w 2200275"/>
                      <a:gd name="connsiteY4" fmla="*/ 245269 h 1914525"/>
                      <a:gd name="connsiteX5" fmla="*/ 1959769 w 2200275"/>
                      <a:gd name="connsiteY5" fmla="*/ 1674019 h 1914525"/>
                      <a:gd name="connsiteX6" fmla="*/ 245269 w 2200275"/>
                      <a:gd name="connsiteY6" fmla="*/ 1674019 h 1914525"/>
                      <a:gd name="connsiteX7" fmla="*/ 245269 w 2200275"/>
                      <a:gd name="connsiteY7" fmla="*/ 350044 h 1914525"/>
                      <a:gd name="connsiteX8" fmla="*/ 7144 w 2200275"/>
                      <a:gd name="connsiteY8" fmla="*/ 350044 h 1914525"/>
                      <a:gd name="connsiteX9" fmla="*/ 7144 w 2200275"/>
                      <a:gd name="connsiteY9" fmla="*/ 1912144 h 1914525"/>
                      <a:gd name="connsiteX10" fmla="*/ 2197894 w 2200275"/>
                      <a:gd name="connsiteY10" fmla="*/ 1912144 h 1914525"/>
                      <a:gd name="connsiteX11" fmla="*/ 2197894 w 2200275"/>
                      <a:gd name="connsiteY11" fmla="*/ 7144 h 191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00275" h="1914525">
                        <a:moveTo>
                          <a:pt x="7144" y="7144"/>
                        </a:moveTo>
                        <a:lnTo>
                          <a:pt x="7144" y="245269"/>
                        </a:lnTo>
                        <a:lnTo>
                          <a:pt x="432911" y="245269"/>
                        </a:lnTo>
                        <a:lnTo>
                          <a:pt x="432911" y="245269"/>
                        </a:lnTo>
                        <a:lnTo>
                          <a:pt x="1959769" y="245269"/>
                        </a:lnTo>
                        <a:lnTo>
                          <a:pt x="1959769" y="1674019"/>
                        </a:lnTo>
                        <a:lnTo>
                          <a:pt x="245269" y="1674019"/>
                        </a:lnTo>
                        <a:lnTo>
                          <a:pt x="245269" y="350044"/>
                        </a:lnTo>
                        <a:lnTo>
                          <a:pt x="7144" y="350044"/>
                        </a:lnTo>
                        <a:lnTo>
                          <a:pt x="7144" y="1912144"/>
                        </a:lnTo>
                        <a:lnTo>
                          <a:pt x="2197894" y="1912144"/>
                        </a:lnTo>
                        <a:lnTo>
                          <a:pt x="2197894" y="7144"/>
                        </a:lnTo>
                        <a:close/>
                      </a:path>
                    </a:pathLst>
                  </a:custGeom>
                  <a:grpFill/>
                  <a:ln w="9525" cap="flat">
                    <a:noFill/>
                    <a:prstDash val="solid"/>
                    <a:miter/>
                  </a:ln>
                </p:spPr>
                <p:txBody>
                  <a:bodyPr rtlCol="0" anchor="ctr"/>
                  <a:lstStyle/>
                  <a:p>
                    <a:pPr defTabSz="746602"/>
                    <a:endParaRPr lang="nl-NL" sz="5400" dirty="0">
                      <a:solidFill>
                        <a:srgbClr val="211F26"/>
                      </a:solidFill>
                      <a:latin typeface="Segoe UI Light"/>
                    </a:endParaRPr>
                  </a:p>
                </p:txBody>
              </p:sp>
              <p:sp>
                <p:nvSpPr>
                  <p:cNvPr id="50" name="Vrije vorm: vorm 49">
                    <a:extLst>
                      <a:ext uri="{FF2B5EF4-FFF2-40B4-BE49-F238E27FC236}">
                        <a16:creationId xmlns:a16="http://schemas.microsoft.com/office/drawing/2014/main" id="{1F9BC8B3-10B5-4216-BD77-0672B5168ACE}"/>
                      </a:ext>
                    </a:extLst>
                  </p:cNvPr>
                  <p:cNvSpPr/>
                  <p:nvPr/>
                </p:nvSpPr>
                <p:spPr>
                  <a:xfrm>
                    <a:off x="10682447" y="1953654"/>
                    <a:ext cx="1438275" cy="885825"/>
                  </a:xfrm>
                  <a:custGeom>
                    <a:avLst/>
                    <a:gdLst>
                      <a:gd name="connsiteX0" fmla="*/ 1070134 w 1438275"/>
                      <a:gd name="connsiteY0" fmla="*/ 7144 h 885825"/>
                      <a:gd name="connsiteX1" fmla="*/ 801529 w 1438275"/>
                      <a:gd name="connsiteY1" fmla="*/ 275749 h 885825"/>
                      <a:gd name="connsiteX2" fmla="*/ 662464 w 1438275"/>
                      <a:gd name="connsiteY2" fmla="*/ 137636 h 885825"/>
                      <a:gd name="connsiteX3" fmla="*/ 7144 w 1438275"/>
                      <a:gd name="connsiteY3" fmla="*/ 784384 h 885825"/>
                      <a:gd name="connsiteX4" fmla="*/ 108109 w 1438275"/>
                      <a:gd name="connsiteY4" fmla="*/ 885349 h 885825"/>
                      <a:gd name="connsiteX5" fmla="*/ 662464 w 1438275"/>
                      <a:gd name="connsiteY5" fmla="*/ 338614 h 885825"/>
                      <a:gd name="connsiteX6" fmla="*/ 928211 w 1438275"/>
                      <a:gd name="connsiteY6" fmla="*/ 605314 h 885825"/>
                      <a:gd name="connsiteX7" fmla="*/ 1029176 w 1438275"/>
                      <a:gd name="connsiteY7" fmla="*/ 503396 h 885825"/>
                      <a:gd name="connsiteX8" fmla="*/ 902494 w 1438275"/>
                      <a:gd name="connsiteY8" fmla="*/ 376714 h 885825"/>
                      <a:gd name="connsiteX9" fmla="*/ 1070134 w 1438275"/>
                      <a:gd name="connsiteY9" fmla="*/ 209074 h 885825"/>
                      <a:gd name="connsiteX10" fmla="*/ 1337786 w 1438275"/>
                      <a:gd name="connsiteY10" fmla="*/ 480536 h 885825"/>
                      <a:gd name="connsiteX11" fmla="*/ 1438751 w 1438275"/>
                      <a:gd name="connsiteY11" fmla="*/ 378619 h 885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38275" h="885825">
                        <a:moveTo>
                          <a:pt x="1070134" y="7144"/>
                        </a:moveTo>
                        <a:lnTo>
                          <a:pt x="801529" y="275749"/>
                        </a:lnTo>
                        <a:lnTo>
                          <a:pt x="662464" y="137636"/>
                        </a:lnTo>
                        <a:lnTo>
                          <a:pt x="7144" y="784384"/>
                        </a:lnTo>
                        <a:lnTo>
                          <a:pt x="108109" y="885349"/>
                        </a:lnTo>
                        <a:lnTo>
                          <a:pt x="662464" y="338614"/>
                        </a:lnTo>
                        <a:lnTo>
                          <a:pt x="928211" y="605314"/>
                        </a:lnTo>
                        <a:lnTo>
                          <a:pt x="1029176" y="503396"/>
                        </a:lnTo>
                        <a:lnTo>
                          <a:pt x="902494" y="376714"/>
                        </a:lnTo>
                        <a:lnTo>
                          <a:pt x="1070134" y="209074"/>
                        </a:lnTo>
                        <a:lnTo>
                          <a:pt x="1337786" y="480536"/>
                        </a:lnTo>
                        <a:lnTo>
                          <a:pt x="1438751" y="378619"/>
                        </a:lnTo>
                        <a:close/>
                      </a:path>
                    </a:pathLst>
                  </a:custGeom>
                  <a:grpFill/>
                  <a:ln w="9525" cap="flat">
                    <a:noFill/>
                    <a:prstDash val="solid"/>
                    <a:miter/>
                  </a:ln>
                </p:spPr>
                <p:txBody>
                  <a:bodyPr rtlCol="0" anchor="ctr"/>
                  <a:lstStyle/>
                  <a:p>
                    <a:pPr defTabSz="746602"/>
                    <a:endParaRPr lang="nl-NL" sz="5400" dirty="0">
                      <a:solidFill>
                        <a:srgbClr val="211F26"/>
                      </a:solidFill>
                      <a:latin typeface="Segoe UI Light"/>
                    </a:endParaRPr>
                  </a:p>
                </p:txBody>
              </p:sp>
            </p:grpSp>
          </p:grpSp>
          <p:sp>
            <p:nvSpPr>
              <p:cNvPr id="46" name="Tekstvak 45">
                <a:extLst>
                  <a:ext uri="{FF2B5EF4-FFF2-40B4-BE49-F238E27FC236}">
                    <a16:creationId xmlns:a16="http://schemas.microsoft.com/office/drawing/2014/main" id="{2B5FF62C-7CF7-4EA2-98BB-9045D9C2E3E8}"/>
                  </a:ext>
                </a:extLst>
              </p:cNvPr>
              <p:cNvSpPr txBox="1"/>
              <p:nvPr userDrawn="1"/>
            </p:nvSpPr>
            <p:spPr>
              <a:xfrm>
                <a:off x="-3565087" y="1617700"/>
                <a:ext cx="627469" cy="113727"/>
              </a:xfrm>
              <a:prstGeom prst="rect">
                <a:avLst/>
              </a:prstGeom>
              <a:noFill/>
            </p:spPr>
            <p:txBody>
              <a:bodyPr wrap="square" lIns="0" tIns="18000" rIns="0" bIns="0" rtlCol="0" anchor="t">
                <a:noAutofit/>
              </a:bodyPr>
              <a:lstStyle/>
              <a:p>
                <a:pPr marL="0" marR="0" lvl="0" indent="0" algn="ctr" defTabSz="685800" rtl="0"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Afbeeldingen</a:t>
                </a:r>
              </a:p>
            </p:txBody>
          </p:sp>
        </p:grpSp>
        <p:grpSp>
          <p:nvGrpSpPr>
            <p:cNvPr id="24" name="Groep 23">
              <a:extLst>
                <a:ext uri="{FF2B5EF4-FFF2-40B4-BE49-F238E27FC236}">
                  <a16:creationId xmlns:a16="http://schemas.microsoft.com/office/drawing/2014/main" id="{DE7957BA-0CE1-4579-A39A-0F3DD5FEAC69}"/>
                </a:ext>
              </a:extLst>
            </p:cNvPr>
            <p:cNvGrpSpPr/>
            <p:nvPr userDrawn="1"/>
          </p:nvGrpSpPr>
          <p:grpSpPr>
            <a:xfrm>
              <a:off x="-3354295" y="5166361"/>
              <a:ext cx="514284" cy="506545"/>
              <a:chOff x="12617641" y="3403239"/>
              <a:chExt cx="752963" cy="741634"/>
            </a:xfrm>
          </p:grpSpPr>
          <p:grpSp>
            <p:nvGrpSpPr>
              <p:cNvPr id="28" name="Groep 27">
                <a:extLst>
                  <a:ext uri="{FF2B5EF4-FFF2-40B4-BE49-F238E27FC236}">
                    <a16:creationId xmlns:a16="http://schemas.microsoft.com/office/drawing/2014/main" id="{E35B69EB-08E9-4C01-A556-532B14099279}"/>
                  </a:ext>
                </a:extLst>
              </p:cNvPr>
              <p:cNvGrpSpPr/>
              <p:nvPr userDrawn="1"/>
            </p:nvGrpSpPr>
            <p:grpSpPr>
              <a:xfrm>
                <a:off x="12771530" y="3403239"/>
                <a:ext cx="467176" cy="448491"/>
                <a:chOff x="12782157" y="3403239"/>
                <a:chExt cx="467176" cy="448491"/>
              </a:xfrm>
            </p:grpSpPr>
            <p:grpSp>
              <p:nvGrpSpPr>
                <p:cNvPr id="32" name="Groep 31">
                  <a:extLst>
                    <a:ext uri="{FF2B5EF4-FFF2-40B4-BE49-F238E27FC236}">
                      <a16:creationId xmlns:a16="http://schemas.microsoft.com/office/drawing/2014/main" id="{417ED14D-88BD-4A2C-AE81-11A59E72F5D6}"/>
                    </a:ext>
                  </a:extLst>
                </p:cNvPr>
                <p:cNvGrpSpPr/>
                <p:nvPr userDrawn="1"/>
              </p:nvGrpSpPr>
              <p:grpSpPr>
                <a:xfrm>
                  <a:off x="12782157" y="3403239"/>
                  <a:ext cx="412976" cy="396132"/>
                  <a:chOff x="13554906" y="3320109"/>
                  <a:chExt cx="443917" cy="425811"/>
                </a:xfrm>
              </p:grpSpPr>
              <p:grpSp>
                <p:nvGrpSpPr>
                  <p:cNvPr id="39" name="Groep 38">
                    <a:extLst>
                      <a:ext uri="{FF2B5EF4-FFF2-40B4-BE49-F238E27FC236}">
                        <a16:creationId xmlns:a16="http://schemas.microsoft.com/office/drawing/2014/main" id="{873895A6-E54C-48F6-80D6-F45FF0C24B2C}"/>
                      </a:ext>
                    </a:extLst>
                  </p:cNvPr>
                  <p:cNvGrpSpPr/>
                  <p:nvPr userDrawn="1"/>
                </p:nvGrpSpPr>
                <p:grpSpPr>
                  <a:xfrm>
                    <a:off x="13554906" y="3320109"/>
                    <a:ext cx="443917" cy="425811"/>
                    <a:chOff x="12909684" y="1276143"/>
                    <a:chExt cx="443917" cy="425811"/>
                  </a:xfrm>
                </p:grpSpPr>
                <p:sp>
                  <p:nvSpPr>
                    <p:cNvPr id="42" name="Rechthoek 41">
                      <a:extLst>
                        <a:ext uri="{FF2B5EF4-FFF2-40B4-BE49-F238E27FC236}">
                          <a16:creationId xmlns:a16="http://schemas.microsoft.com/office/drawing/2014/main" id="{DB22DAB9-594D-4914-953A-199418E30FAD}"/>
                        </a:ext>
                      </a:extLst>
                    </p:cNvPr>
                    <p:cNvSpPr/>
                    <p:nvPr userDrawn="1"/>
                  </p:nvSpPr>
                  <p:spPr>
                    <a:xfrm>
                      <a:off x="12909689" y="1276143"/>
                      <a:ext cx="443912" cy="425811"/>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43" name="Rechthoek 42">
                      <a:extLst>
                        <a:ext uri="{FF2B5EF4-FFF2-40B4-BE49-F238E27FC236}">
                          <a16:creationId xmlns:a16="http://schemas.microsoft.com/office/drawing/2014/main" id="{2A3ECA87-D269-48D8-8AAC-CD4D75224BDC}"/>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44" name="Ovaal 43">
                      <a:extLst>
                        <a:ext uri="{FF2B5EF4-FFF2-40B4-BE49-F238E27FC236}">
                          <a16:creationId xmlns:a16="http://schemas.microsoft.com/office/drawing/2014/main" id="{85BF1EC9-6000-45EB-B666-24F3527A1C4C}"/>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pic>
                <p:nvPicPr>
                  <p:cNvPr id="40" name="Afbeelding 39">
                    <a:extLst>
                      <a:ext uri="{FF2B5EF4-FFF2-40B4-BE49-F238E27FC236}">
                        <a16:creationId xmlns:a16="http://schemas.microsoft.com/office/drawing/2014/main" id="{BBD9F03F-3252-4C8E-B89D-6FB99106AE43}"/>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a:off x="13567296" y="3424991"/>
                    <a:ext cx="173367" cy="140220"/>
                  </a:xfrm>
                  <a:prstGeom prst="rect">
                    <a:avLst/>
                  </a:prstGeom>
                </p:spPr>
              </p:pic>
              <p:pic>
                <p:nvPicPr>
                  <p:cNvPr id="41" name="Afbeelding 40">
                    <a:extLst>
                      <a:ext uri="{FF2B5EF4-FFF2-40B4-BE49-F238E27FC236}">
                        <a16:creationId xmlns:a16="http://schemas.microsoft.com/office/drawing/2014/main" id="{0EEB916E-677B-4C1C-B184-26BFD33C4E43}"/>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flipH="1">
                    <a:off x="13635599" y="3449265"/>
                    <a:ext cx="173367" cy="111424"/>
                  </a:xfrm>
                  <a:prstGeom prst="rect">
                    <a:avLst/>
                  </a:prstGeom>
                </p:spPr>
              </p:pic>
            </p:grpSp>
            <p:grpSp>
              <p:nvGrpSpPr>
                <p:cNvPr id="33" name="Groep 32">
                  <a:extLst>
                    <a:ext uri="{FF2B5EF4-FFF2-40B4-BE49-F238E27FC236}">
                      <a16:creationId xmlns:a16="http://schemas.microsoft.com/office/drawing/2014/main" id="{4D1F282A-124F-40EE-B854-153D50233167}"/>
                    </a:ext>
                  </a:extLst>
                </p:cNvPr>
                <p:cNvGrpSpPr/>
                <p:nvPr userDrawn="1"/>
              </p:nvGrpSpPr>
              <p:grpSpPr>
                <a:xfrm>
                  <a:off x="13103513" y="3705268"/>
                  <a:ext cx="145820" cy="146462"/>
                  <a:chOff x="13096169" y="3602278"/>
                  <a:chExt cx="145820" cy="146462"/>
                </a:xfrm>
              </p:grpSpPr>
              <p:sp>
                <p:nvSpPr>
                  <p:cNvPr id="37" name="Rechthoek 36">
                    <a:extLst>
                      <a:ext uri="{FF2B5EF4-FFF2-40B4-BE49-F238E27FC236}">
                        <a16:creationId xmlns:a16="http://schemas.microsoft.com/office/drawing/2014/main" id="{E3C15B21-3C14-4211-ABA7-4B8022BAD432}"/>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38" name="Rechthoek 37">
                    <a:extLst>
                      <a:ext uri="{FF2B5EF4-FFF2-40B4-BE49-F238E27FC236}">
                        <a16:creationId xmlns:a16="http://schemas.microsoft.com/office/drawing/2014/main" id="{BE6C691F-7D5A-461A-A692-D9DAC0849D36}"/>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nvGrpSpPr>
                <p:cNvPr id="34" name="Groep 33">
                  <a:extLst>
                    <a:ext uri="{FF2B5EF4-FFF2-40B4-BE49-F238E27FC236}">
                      <a16:creationId xmlns:a16="http://schemas.microsoft.com/office/drawing/2014/main" id="{A4CE7CAF-E75E-4E28-B20E-3596337AF921}"/>
                    </a:ext>
                  </a:extLst>
                </p:cNvPr>
                <p:cNvGrpSpPr/>
                <p:nvPr userDrawn="1"/>
              </p:nvGrpSpPr>
              <p:grpSpPr>
                <a:xfrm rot="10800000">
                  <a:off x="13061402" y="3665637"/>
                  <a:ext cx="145820" cy="146462"/>
                  <a:chOff x="13096169" y="3602278"/>
                  <a:chExt cx="145820" cy="146462"/>
                </a:xfrm>
              </p:grpSpPr>
              <p:sp>
                <p:nvSpPr>
                  <p:cNvPr id="35" name="Rechthoek 34">
                    <a:extLst>
                      <a:ext uri="{FF2B5EF4-FFF2-40B4-BE49-F238E27FC236}">
                        <a16:creationId xmlns:a16="http://schemas.microsoft.com/office/drawing/2014/main" id="{4EF8523F-33F3-45C5-96DF-147EFF73C785}"/>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36" name="Rechthoek 35">
                    <a:extLst>
                      <a:ext uri="{FF2B5EF4-FFF2-40B4-BE49-F238E27FC236}">
                        <a16:creationId xmlns:a16="http://schemas.microsoft.com/office/drawing/2014/main" id="{D82EA1EA-6080-468D-9CBC-3B17BCBD610F}"/>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sp>
            <p:nvSpPr>
              <p:cNvPr id="29" name="Rechthoek 28">
                <a:extLst>
                  <a:ext uri="{FF2B5EF4-FFF2-40B4-BE49-F238E27FC236}">
                    <a16:creationId xmlns:a16="http://schemas.microsoft.com/office/drawing/2014/main" id="{BB3FF53C-E228-4919-A0A1-D4D2B2547F3F}"/>
                  </a:ext>
                </a:extLst>
              </p:cNvPr>
              <p:cNvSpPr/>
              <p:nvPr userDrawn="1"/>
            </p:nvSpPr>
            <p:spPr>
              <a:xfrm>
                <a:off x="12617641" y="3889890"/>
                <a:ext cx="752963"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450"/>
                  </a:spcBef>
                  <a:spcAft>
                    <a:spcPts val="450"/>
                  </a:spcAft>
                </a:pPr>
                <a:r>
                  <a:rPr lang="nl-NL" sz="675" b="0" noProof="0" dirty="0">
                    <a:solidFill>
                      <a:srgbClr val="211F26"/>
                    </a:solidFill>
                    <a:latin typeface="Calibri" panose="020F0502020204030204" pitchFamily="34" charset="0"/>
                    <a:cs typeface="Calibri" panose="020F0502020204030204" pitchFamily="34" charset="0"/>
                  </a:rPr>
                  <a:t>Bijsnijden</a:t>
                </a:r>
              </a:p>
            </p:txBody>
          </p:sp>
          <p:sp>
            <p:nvSpPr>
              <p:cNvPr id="31" name="Gelijkbenige driehoek 30">
                <a:extLst>
                  <a:ext uri="{FF2B5EF4-FFF2-40B4-BE49-F238E27FC236}">
                    <a16:creationId xmlns:a16="http://schemas.microsoft.com/office/drawing/2014/main" id="{6F608DCD-2EBA-4D4E-BF1E-45DFB5B7128D}"/>
                  </a:ext>
                </a:extLst>
              </p:cNvPr>
              <p:cNvSpPr/>
              <p:nvPr userDrawn="1"/>
            </p:nvSpPr>
            <p:spPr>
              <a:xfrm rot="10800000">
                <a:off x="12950688" y="4093726"/>
                <a:ext cx="86866" cy="51147"/>
              </a:xfrm>
              <a:prstGeom prst="triangle">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sp>
          <p:nvSpPr>
            <p:cNvPr id="25" name="Ovaal 24">
              <a:extLst>
                <a:ext uri="{FF2B5EF4-FFF2-40B4-BE49-F238E27FC236}">
                  <a16:creationId xmlns:a16="http://schemas.microsoft.com/office/drawing/2014/main" id="{D4DB63A9-A9A4-43F2-A40B-C3395E08006E}"/>
                </a:ext>
              </a:extLst>
            </p:cNvPr>
            <p:cNvSpPr/>
            <p:nvPr userDrawn="1"/>
          </p:nvSpPr>
          <p:spPr>
            <a:xfrm>
              <a:off x="-3603587" y="181118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26" name="Rechthoek 25">
              <a:extLst>
                <a:ext uri="{FF2B5EF4-FFF2-40B4-BE49-F238E27FC236}">
                  <a16:creationId xmlns:a16="http://schemas.microsoft.com/office/drawing/2014/main" id="{66035012-3033-42F5-8F4E-4E1227EA62B1}"/>
                </a:ext>
              </a:extLst>
            </p:cNvPr>
            <p:cNvSpPr/>
            <p:nvPr userDrawn="1"/>
          </p:nvSpPr>
          <p:spPr>
            <a:xfrm>
              <a:off x="-3319415" y="1811185"/>
              <a:ext cx="2944682" cy="326338"/>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Kies de gewenste categorie en afbeelding</a:t>
              </a:r>
              <a:b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‘Invoegen’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27" name="Rechthoek 26">
              <a:extLst>
                <a:ext uri="{FF2B5EF4-FFF2-40B4-BE49-F238E27FC236}">
                  <a16:creationId xmlns:a16="http://schemas.microsoft.com/office/drawing/2014/main" id="{43B1567F-1414-4247-BCD6-FE3301E0514B}"/>
                </a:ext>
              </a:extLst>
            </p:cNvPr>
            <p:cNvSpPr/>
            <p:nvPr userDrawn="1"/>
          </p:nvSpPr>
          <p:spPr>
            <a:xfrm>
              <a:off x="-3319415" y="2245760"/>
              <a:ext cx="825500" cy="209550"/>
            </a:xfrm>
            <a:prstGeom prst="rect">
              <a:avLst/>
            </a:prstGeom>
            <a:solidFill>
              <a:srgbClr val="1FF524"/>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450"/>
                </a:spcBef>
                <a:spcAft>
                  <a:spcPts val="450"/>
                </a:spcAft>
              </a:pPr>
              <a:r>
                <a:rPr lang="nl-NL" sz="750" b="1" noProof="0" dirty="0">
                  <a:solidFill>
                    <a:srgbClr val="211F26"/>
                  </a:solidFill>
                  <a:latin typeface="Calibri" panose="020F0502020204030204" pitchFamily="34" charset="0"/>
                  <a:cs typeface="Calibri" panose="020F0502020204030204" pitchFamily="34" charset="0"/>
                </a:rPr>
                <a:t>Invoegen</a:t>
              </a:r>
            </a:p>
          </p:txBody>
        </p:sp>
      </p:grpSp>
      <p:sp>
        <p:nvSpPr>
          <p:cNvPr id="11" name="afbeelding">
            <a:extLst>
              <a:ext uri="{FF2B5EF4-FFF2-40B4-BE49-F238E27FC236}">
                <a16:creationId xmlns:a16="http://schemas.microsoft.com/office/drawing/2014/main" id="{03C08519-3E76-4451-9937-53BC61C959E6}"/>
              </a:ext>
            </a:extLst>
          </p:cNvPr>
          <p:cNvSpPr>
            <a:spLocks noGrp="1"/>
          </p:cNvSpPr>
          <p:nvPr>
            <p:ph type="pic" sz="quarter" idx="14" hasCustomPrompt="1"/>
          </p:nvPr>
        </p:nvSpPr>
        <p:spPr>
          <a:xfrm>
            <a:off x="1" y="0"/>
            <a:ext cx="9143999" cy="5143500"/>
          </a:xfrm>
          <a:solidFill>
            <a:schemeClr val="bg1">
              <a:lumMod val="75000"/>
            </a:schemeClr>
          </a:solidFill>
        </p:spPr>
        <p:txBody>
          <a:bodyPr lIns="6660000" bIns="0" anchor="ctr" anchorCtr="0">
            <a:normAutofit/>
          </a:bodyPr>
          <a:lstStyle>
            <a:lvl1pPr marL="0" indent="0" algn="l">
              <a:lnSpc>
                <a:spcPct val="100000"/>
              </a:lnSpc>
              <a:spcBef>
                <a:spcPts val="0"/>
              </a:spcBef>
              <a:buNone/>
              <a:defRPr sz="1050">
                <a:solidFill>
                  <a:schemeClr val="bg1">
                    <a:lumMod val="95000"/>
                  </a:schemeClr>
                </a:solidFill>
              </a:defRPr>
            </a:lvl1pPr>
          </a:lstStyle>
          <a:p>
            <a:r>
              <a:rPr lang="nl-NL" dirty="0"/>
              <a:t>Selecteer dit kader, ga naar de tab ‘Slidebuilder’, </a:t>
            </a:r>
            <a:br>
              <a:rPr lang="nl-NL" dirty="0"/>
            </a:br>
            <a:r>
              <a:rPr lang="nl-NL" dirty="0"/>
              <a:t>klik op ‘Afbeeldingen’, selecteer de gewenste afbeelding </a:t>
            </a:r>
            <a:br>
              <a:rPr lang="nl-NL" dirty="0"/>
            </a:br>
            <a:r>
              <a:rPr lang="nl-NL" dirty="0"/>
              <a:t>en klik op ‘Invoegen’.</a:t>
            </a:r>
          </a:p>
        </p:txBody>
      </p:sp>
      <p:sp>
        <p:nvSpPr>
          <p:cNvPr id="9" name="- INFO">
            <a:extLst>
              <a:ext uri="{FF2B5EF4-FFF2-40B4-BE49-F238E27FC236}">
                <a16:creationId xmlns:a16="http://schemas.microsoft.com/office/drawing/2014/main" id="{3F2430C1-3A47-4C5A-9C4D-B45BF29A6CEE}"/>
              </a:ext>
            </a:extLst>
          </p:cNvPr>
          <p:cNvSpPr txBox="1"/>
          <p:nvPr userDrawn="1"/>
        </p:nvSpPr>
        <p:spPr>
          <a:xfrm>
            <a:off x="0" y="-272667"/>
            <a:ext cx="9134475" cy="148842"/>
          </a:xfrm>
          <a:prstGeom prst="rect">
            <a:avLst/>
          </a:prstGeom>
          <a:noFill/>
        </p:spPr>
        <p:txBody>
          <a:bodyPr wrap="square" lIns="0" tIns="0" rIns="0" bIns="0" rtlCol="0" anchor="ctr" anchorCtr="0">
            <a:noAutofit/>
          </a:bodyPr>
          <a:lstStyle/>
          <a:p>
            <a:pPr algn="l"/>
            <a:r>
              <a:rPr lang="nl-NL" sz="1050" b="1" cap="all" spc="0" baseline="0" dirty="0">
                <a:solidFill>
                  <a:sysClr val="windowText" lastClr="000000"/>
                </a:solidFill>
                <a:latin typeface="+mn-lt"/>
                <a:cs typeface="Calibri" panose="020F0502020204030204" pitchFamily="34" charset="0"/>
              </a:rPr>
              <a:t>Tekst S [boven] + beeld</a:t>
            </a:r>
          </a:p>
        </p:txBody>
      </p:sp>
      <p:sp>
        <p:nvSpPr>
          <p:cNvPr id="4" name="datum">
            <a:extLst>
              <a:ext uri="{FF2B5EF4-FFF2-40B4-BE49-F238E27FC236}">
                <a16:creationId xmlns:a16="http://schemas.microsoft.com/office/drawing/2014/main" id="{8E420A72-FB1A-45BF-AC4A-C2A67FDAE6C8}"/>
              </a:ext>
            </a:extLst>
          </p:cNvPr>
          <p:cNvSpPr>
            <a:spLocks noGrp="1"/>
          </p:cNvSpPr>
          <p:nvPr>
            <p:ph type="dt" sz="half" idx="10"/>
          </p:nvPr>
        </p:nvSpPr>
        <p:spPr/>
        <p:txBody>
          <a:bodyPr/>
          <a:lstStyle>
            <a:lvl1pPr>
              <a:defRPr>
                <a:solidFill>
                  <a:schemeClr val="bg1"/>
                </a:solidFill>
              </a:defRPr>
            </a:lvl1pPr>
          </a:lstStyle>
          <a:p>
            <a:fld id="{9A9E83FB-A634-446C-86D3-C97DEB84ED7E}" type="datetime1">
              <a:rPr lang="nl-NL" smtClean="0"/>
              <a:t>15-4-2025</a:t>
            </a:fld>
            <a:endParaRPr lang="nl-NL" dirty="0"/>
          </a:p>
        </p:txBody>
      </p:sp>
      <p:sp>
        <p:nvSpPr>
          <p:cNvPr id="5" name="voettekst">
            <a:extLst>
              <a:ext uri="{FF2B5EF4-FFF2-40B4-BE49-F238E27FC236}">
                <a16:creationId xmlns:a16="http://schemas.microsoft.com/office/drawing/2014/main" id="{7B9B5AD8-20ED-43D8-A7A9-54D9AEF0A965}"/>
              </a:ext>
            </a:extLst>
          </p:cNvPr>
          <p:cNvSpPr>
            <a:spLocks noGrp="1"/>
          </p:cNvSpPr>
          <p:nvPr>
            <p:ph type="ftr" sz="quarter" idx="11"/>
          </p:nvPr>
        </p:nvSpPr>
        <p:spPr/>
        <p:txBody>
          <a:bodyPr/>
          <a:lstStyle>
            <a:lvl1pPr>
              <a:defRPr>
                <a:solidFill>
                  <a:schemeClr val="bg1"/>
                </a:solidFill>
              </a:defRPr>
            </a:lvl1pPr>
          </a:lstStyle>
          <a:p>
            <a:r>
              <a:rPr lang="nl-NL"/>
              <a:t>Erasmus University Rotterdam </a:t>
            </a:r>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p:ph type="sldNum" sz="quarter" idx="12"/>
          </p:nvPr>
        </p:nvSpPr>
        <p:spPr/>
        <p:txBody>
          <a:bodyPr/>
          <a:lstStyle>
            <a:lvl1pPr>
              <a:defRPr>
                <a:solidFill>
                  <a:schemeClr val="bg1"/>
                </a:solidFill>
              </a:defRPr>
            </a:lvl1pPr>
          </a:lstStyle>
          <a:p>
            <a:fld id="{361A1203-CA3D-4D48-AFA0-9D668419C1D5}" type="slidenum">
              <a:rPr lang="nl-NL" smtClean="0"/>
              <a:pPr/>
              <a:t>‹#›</a:t>
            </a:fld>
            <a:endParaRPr lang="nl-NL" dirty="0"/>
          </a:p>
        </p:txBody>
      </p:sp>
      <p:sp>
        <p:nvSpPr>
          <p:cNvPr id="23" name="Tijdelijke aanduiding voor tekst 22">
            <a:extLst>
              <a:ext uri="{FF2B5EF4-FFF2-40B4-BE49-F238E27FC236}">
                <a16:creationId xmlns:a16="http://schemas.microsoft.com/office/drawing/2014/main" id="{2B53245B-0771-4D62-830D-18434D5CD895}"/>
              </a:ext>
            </a:extLst>
          </p:cNvPr>
          <p:cNvSpPr>
            <a:spLocks noGrp="1"/>
          </p:cNvSpPr>
          <p:nvPr>
            <p:ph type="body" sz="quarter" idx="15" hasCustomPrompt="1"/>
          </p:nvPr>
        </p:nvSpPr>
        <p:spPr>
          <a:xfrm>
            <a:off x="1" y="1"/>
            <a:ext cx="3754040" cy="4407889"/>
          </a:xfrm>
          <a:custGeom>
            <a:avLst/>
            <a:gdLst>
              <a:gd name="connsiteX0" fmla="*/ 0 w 3429309"/>
              <a:gd name="connsiteY0" fmla="*/ 0 h 4026599"/>
              <a:gd name="connsiteX1" fmla="*/ 3324022 w 3429309"/>
              <a:gd name="connsiteY1" fmla="*/ 0 h 4026599"/>
              <a:gd name="connsiteX2" fmla="*/ 3426776 w 3429309"/>
              <a:gd name="connsiteY2" fmla="*/ 395603 h 4026599"/>
              <a:gd name="connsiteX3" fmla="*/ 40873 w 3429309"/>
              <a:gd name="connsiteY3" fmla="*/ 3836031 h 4026599"/>
              <a:gd name="connsiteX4" fmla="*/ 0 w 3429309"/>
              <a:gd name="connsiteY4" fmla="*/ 4026599 h 40265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29309" h="4026599">
                <a:moveTo>
                  <a:pt x="0" y="0"/>
                </a:moveTo>
                <a:lnTo>
                  <a:pt x="3324022" y="0"/>
                </a:lnTo>
                <a:cubicBezTo>
                  <a:pt x="3380537" y="115598"/>
                  <a:pt x="3419069" y="244041"/>
                  <a:pt x="3426776" y="395603"/>
                </a:cubicBezTo>
                <a:cubicBezTo>
                  <a:pt x="3527925" y="1948954"/>
                  <a:pt x="569785" y="1829292"/>
                  <a:pt x="40873" y="3836031"/>
                </a:cubicBezTo>
                <a:lnTo>
                  <a:pt x="0" y="4026599"/>
                </a:lnTo>
                <a:close/>
              </a:path>
            </a:pathLst>
          </a:custGeom>
          <a:solidFill>
            <a:schemeClr val="accent2"/>
          </a:solidFill>
        </p:spPr>
        <p:txBody>
          <a:bodyPr wrap="square">
            <a:noAutofit/>
          </a:bodyPr>
          <a:lstStyle>
            <a:lvl1pPr marL="0" indent="0">
              <a:buNone/>
              <a:defRPr/>
            </a:lvl1pPr>
          </a:lstStyle>
          <a:p>
            <a:pPr lvl="0"/>
            <a:r>
              <a:rPr lang="nl-NL"/>
              <a:t> </a:t>
            </a:r>
            <a:endParaRPr lang="nl-NL" dirty="0"/>
          </a:p>
        </p:txBody>
      </p:sp>
      <p:sp>
        <p:nvSpPr>
          <p:cNvPr id="30" name="tekst">
            <a:extLst>
              <a:ext uri="{FF2B5EF4-FFF2-40B4-BE49-F238E27FC236}">
                <a16:creationId xmlns:a16="http://schemas.microsoft.com/office/drawing/2014/main" id="{6DB3FFE6-3A9E-47B1-AB57-A1E3841F3F62}"/>
              </a:ext>
            </a:extLst>
          </p:cNvPr>
          <p:cNvSpPr>
            <a:spLocks noGrp="1"/>
          </p:cNvSpPr>
          <p:nvPr>
            <p:ph type="body" sz="quarter" idx="13" hasCustomPrompt="1"/>
          </p:nvPr>
        </p:nvSpPr>
        <p:spPr>
          <a:xfrm>
            <a:off x="410767" y="541926"/>
            <a:ext cx="2943870" cy="4181998"/>
          </a:xfrm>
        </p:spPr>
        <p:txBody>
          <a:bodyPr/>
          <a:lstStyle>
            <a:lvl1pPr>
              <a:buClr>
                <a:schemeClr val="bg1"/>
              </a:buClr>
              <a:defRPr>
                <a:solidFill>
                  <a:schemeClr val="bg1"/>
                </a:solidFill>
              </a:defRPr>
            </a:lvl1pPr>
            <a:lvl2pPr>
              <a:buClr>
                <a:schemeClr val="bg1"/>
              </a:buCl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nl-NL" dirty="0"/>
              <a:t>Bullet</a:t>
            </a:r>
          </a:p>
          <a:p>
            <a:pPr lvl="1"/>
            <a:r>
              <a:rPr lang="nl-NL" dirty="0"/>
              <a:t>Sub-</a:t>
            </a:r>
            <a:r>
              <a:rPr lang="nl-NL" dirty="0" err="1"/>
              <a:t>bullet</a:t>
            </a:r>
            <a:endParaRPr lang="nl-NL" dirty="0"/>
          </a:p>
          <a:p>
            <a:pPr lvl="2"/>
            <a:r>
              <a:rPr lang="nl-NL" dirty="0"/>
              <a:t>Platte tekst</a:t>
            </a:r>
          </a:p>
          <a:p>
            <a:pPr lvl="2"/>
            <a:endParaRPr lang="nl-NL" dirty="0"/>
          </a:p>
          <a:p>
            <a:pPr lvl="3"/>
            <a:r>
              <a:rPr lang="nl-NL" dirty="0"/>
              <a:t>Titel / quote</a:t>
            </a:r>
          </a:p>
          <a:p>
            <a:pPr lvl="4"/>
            <a:r>
              <a:rPr lang="nl-NL" dirty="0"/>
              <a:t>Subtitel</a:t>
            </a:r>
          </a:p>
          <a:p>
            <a:pPr lvl="4"/>
            <a:endParaRPr lang="nl-NL" dirty="0"/>
          </a:p>
          <a:p>
            <a:pPr lvl="5"/>
            <a:r>
              <a:rPr lang="nl-NL" dirty="0"/>
              <a:t>Kop</a:t>
            </a:r>
          </a:p>
          <a:p>
            <a:pPr lvl="6"/>
            <a:r>
              <a:rPr lang="nl-NL" dirty="0"/>
              <a:t>Numerieke </a:t>
            </a:r>
            <a:r>
              <a:rPr lang="nl-NL" dirty="0" err="1"/>
              <a:t>bullet</a:t>
            </a:r>
            <a:endParaRPr lang="nl-NL" dirty="0"/>
          </a:p>
          <a:p>
            <a:pPr lvl="7"/>
            <a:r>
              <a:rPr lang="nl-NL" dirty="0"/>
              <a:t>Alfabetische </a:t>
            </a:r>
            <a:r>
              <a:rPr lang="nl-NL" dirty="0" err="1"/>
              <a:t>bullet</a:t>
            </a:r>
            <a:endParaRPr lang="nl-NL" dirty="0"/>
          </a:p>
          <a:p>
            <a:pPr lvl="7"/>
            <a:endParaRPr lang="nl-NL" dirty="0"/>
          </a:p>
          <a:p>
            <a:pPr lvl="8"/>
            <a:r>
              <a:rPr lang="nl-NL" dirty="0"/>
              <a:t>*Bronvermelding</a:t>
            </a:r>
          </a:p>
          <a:p>
            <a:pPr lvl="4"/>
            <a:endParaRPr lang="nl-NL" dirty="0"/>
          </a:p>
        </p:txBody>
      </p:sp>
      <p:sp>
        <p:nvSpPr>
          <p:cNvPr id="2" name="Titel 1">
            <a:extLst>
              <a:ext uri="{FF2B5EF4-FFF2-40B4-BE49-F238E27FC236}">
                <a16:creationId xmlns:a16="http://schemas.microsoft.com/office/drawing/2014/main" id="{0AF5574F-39CF-44B1-B944-6A8DBAEAED67}"/>
              </a:ext>
            </a:extLst>
          </p:cNvPr>
          <p:cNvSpPr>
            <a:spLocks noGrp="1"/>
          </p:cNvSpPr>
          <p:nvPr>
            <p:ph type="title" hasCustomPrompt="1"/>
          </p:nvPr>
        </p:nvSpPr>
        <p:spPr>
          <a:xfrm>
            <a:off x="1" y="-383952"/>
            <a:ext cx="8335565" cy="371411"/>
          </a:xfrm>
        </p:spPr>
        <p:txBody>
          <a:bodyPr/>
          <a:lstStyle>
            <a:lvl1pPr>
              <a:defRPr sz="1050" cap="all" baseline="0"/>
            </a:lvl1pPr>
          </a:lstStyle>
          <a:p>
            <a:r>
              <a:rPr lang="nl-NL" dirty="0"/>
              <a:t>Tekst S [boven] + Beeld</a:t>
            </a:r>
          </a:p>
        </p:txBody>
      </p:sp>
    </p:spTree>
    <p:extLst>
      <p:ext uri="{BB962C8B-B14F-4D97-AF65-F5344CB8AC3E}">
        <p14:creationId xmlns:p14="http://schemas.microsoft.com/office/powerpoint/2010/main" val="364804651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autoRev="1" fill="hold" grpId="0" nodeType="afterEffect">
                                  <p:stCondLst>
                                    <p:cond delay="0"/>
                                  </p:stCondLst>
                                  <p:childTnLst>
                                    <p:animScale>
                                      <p:cBhvr>
                                        <p:cTn id="6" dur="20000" fill="hold"/>
                                        <p:tgtEl>
                                          <p:spTgt spid="11"/>
                                        </p:tgtEl>
                                      </p:cBhvr>
                                      <p:by x="110000" y="11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Lst>
  </p:timing>
  <p:extLst>
    <p:ext uri="{DCECCB84-F9BA-43D5-87BE-67443E8EF086}">
      <p15:sldGuideLst xmlns:p15="http://schemas.microsoft.com/office/powerpoint/2012/main"/>
    </p:ext>
  </p:extLst>
</p:sldLayout>
</file>

<file path=ppt/slideLayouts/slideLayout122.xml><?xml version="1.0" encoding="utf-8"?>
<p:sldLayout xmlns:a="http://schemas.openxmlformats.org/drawingml/2006/main" xmlns:r="http://schemas.openxmlformats.org/officeDocument/2006/relationships" xmlns:p="http://schemas.openxmlformats.org/presentationml/2006/main" preserve="1" userDrawn="1">
  <p:cSld name="Tekst S [onder] + Beeld ">
    <p:spTree>
      <p:nvGrpSpPr>
        <p:cNvPr id="1" name=""/>
        <p:cNvGrpSpPr/>
        <p:nvPr/>
      </p:nvGrpSpPr>
      <p:grpSpPr>
        <a:xfrm>
          <a:off x="0" y="0"/>
          <a:ext cx="0" cy="0"/>
          <a:chOff x="0" y="0"/>
          <a:chExt cx="0" cy="0"/>
        </a:xfrm>
      </p:grpSpPr>
      <p:grpSp>
        <p:nvGrpSpPr>
          <p:cNvPr id="10" name="- INSTRUCTIES">
            <a:extLst>
              <a:ext uri="{FF2B5EF4-FFF2-40B4-BE49-F238E27FC236}">
                <a16:creationId xmlns:a16="http://schemas.microsoft.com/office/drawing/2014/main" id="{46889CEA-61A7-4E22-A461-683E45405213}"/>
              </a:ext>
            </a:extLst>
          </p:cNvPr>
          <p:cNvGrpSpPr/>
          <p:nvPr userDrawn="1"/>
        </p:nvGrpSpPr>
        <p:grpSpPr>
          <a:xfrm>
            <a:off x="-2839828" y="-1"/>
            <a:ext cx="2770040" cy="4464099"/>
            <a:chOff x="-3786437" y="-1"/>
            <a:chExt cx="3693386" cy="5952132"/>
          </a:xfrm>
        </p:grpSpPr>
        <p:sp>
          <p:nvSpPr>
            <p:cNvPr id="12" name="Rechthoek 11">
              <a:extLst>
                <a:ext uri="{FF2B5EF4-FFF2-40B4-BE49-F238E27FC236}">
                  <a16:creationId xmlns:a16="http://schemas.microsoft.com/office/drawing/2014/main" id="{1FA19A74-7911-4E43-B605-822210C51611}"/>
                </a:ext>
              </a:extLst>
            </p:cNvPr>
            <p:cNvSpPr/>
            <p:nvPr userDrawn="1"/>
          </p:nvSpPr>
          <p:spPr>
            <a:xfrm>
              <a:off x="-3786165" y="-1"/>
              <a:ext cx="3593091" cy="5124131"/>
            </a:xfrm>
            <a:prstGeom prst="rect">
              <a:avLst/>
            </a:prstGeom>
            <a:solidFill>
              <a:schemeClr val="accent2"/>
            </a:solidFill>
            <a:ln w="6350">
              <a:solidFill>
                <a:schemeClr val="accent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450"/>
                </a:spcBef>
                <a:spcAft>
                  <a:spcPts val="450"/>
                </a:spcAft>
              </a:pPr>
              <a:r>
                <a:rPr lang="nl-NL" sz="1050" b="1" cap="all" baseline="0" noProof="0" dirty="0">
                  <a:solidFill>
                    <a:schemeClr val="bg1"/>
                  </a:solidFill>
                  <a:latin typeface="Calibri" panose="020F0502020204030204" pitchFamily="34" charset="0"/>
                  <a:cs typeface="Calibri" panose="020F0502020204030204" pitchFamily="34" charset="0"/>
                </a:rPr>
                <a:t>Tekst niveaus kiezen</a:t>
              </a:r>
            </a:p>
          </p:txBody>
        </p:sp>
        <p:sp>
          <p:nvSpPr>
            <p:cNvPr id="13" name="Ovaal 12">
              <a:extLst>
                <a:ext uri="{FF2B5EF4-FFF2-40B4-BE49-F238E27FC236}">
                  <a16:creationId xmlns:a16="http://schemas.microsoft.com/office/drawing/2014/main" id="{C2F38CAD-E9CB-41A7-A111-3895EA4B2612}"/>
                </a:ext>
              </a:extLst>
            </p:cNvPr>
            <p:cNvSpPr/>
            <p:nvPr userDrawn="1"/>
          </p:nvSpPr>
          <p:spPr>
            <a:xfrm>
              <a:off x="-3604183" y="183748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4" name="Rechthoek 13">
              <a:extLst>
                <a:ext uri="{FF2B5EF4-FFF2-40B4-BE49-F238E27FC236}">
                  <a16:creationId xmlns:a16="http://schemas.microsoft.com/office/drawing/2014/main" id="{038447B3-E804-4809-A81A-751427BDFDA3}"/>
                </a:ext>
              </a:extLst>
            </p:cNvPr>
            <p:cNvSpPr/>
            <p:nvPr userDrawn="1"/>
          </p:nvSpPr>
          <p:spPr>
            <a:xfrm>
              <a:off x="-3319415" y="1837484"/>
              <a:ext cx="2949220" cy="180000"/>
            </a:xfrm>
            <a:prstGeom prst="rect">
              <a:avLst/>
            </a:prstGeom>
            <a:noFill/>
            <a:ln w="25400" cap="flat" cmpd="sng" algn="ctr">
              <a:noFill/>
              <a:prstDash val="solid"/>
            </a:ln>
            <a:effectLst/>
          </p:spPr>
          <p:txBody>
            <a:bodyPr lIns="0" tIns="0" rIns="0" bIns="0" rtlCol="0" anchor="ctr"/>
            <a:lstStyle/>
            <a:p>
              <a:pPr marL="202406" marR="0" lvl="0" indent="-202406" defTabSz="685800" eaLnBrk="1" fontAlgn="auto" latinLnBrk="0" hangingPunct="1">
                <a:lnSpc>
                  <a:spcPct val="100000"/>
                </a:lnSpc>
                <a:spcBef>
                  <a:spcPts val="450"/>
                </a:spcBef>
                <a:spcAft>
                  <a:spcPts val="450"/>
                </a:spcAft>
                <a:buClr>
                  <a:schemeClr val="bg1"/>
                </a:buClr>
                <a:buSzTx/>
                <a:buFont typeface="Calibri" panose="020F0502020204030204" pitchFamily="34" charset="0"/>
                <a:buChar char="›"/>
                <a:tabLst/>
                <a:defRPr/>
              </a:pPr>
              <a:r>
                <a:rPr kumimoji="0" lang="nl-NL" sz="1050" b="0" i="0" u="none" strike="noStrike" kern="0" cap="none" spc="0" normalizeH="0" baseline="0" noProof="0" dirty="0" err="1">
                  <a:ln>
                    <a:noFill/>
                  </a:ln>
                  <a:solidFill>
                    <a:schemeClr val="bg1"/>
                  </a:solidFill>
                  <a:effectLst/>
                  <a:uLnTx/>
                  <a:uFillTx/>
                  <a:latin typeface="+mn-lt"/>
                  <a:cs typeface="Calibri" panose="020F0502020204030204" pitchFamily="34" charset="0"/>
                </a:rPr>
                <a:t>Bullet</a:t>
              </a:r>
              <a:endParaRPr kumimoji="0" lang="nl-NL" sz="1050" b="0" i="0" u="none" strike="noStrike" kern="0" cap="none" spc="0" normalizeH="0" baseline="0" noProof="0" dirty="0">
                <a:ln>
                  <a:noFill/>
                </a:ln>
                <a:solidFill>
                  <a:schemeClr val="bg1"/>
                </a:solidFill>
                <a:effectLst/>
                <a:uLnTx/>
                <a:uFillTx/>
                <a:latin typeface="+mn-lt"/>
                <a:cs typeface="Calibri" panose="020F0502020204030204" pitchFamily="34" charset="0"/>
              </a:endParaRPr>
            </a:p>
          </p:txBody>
        </p:sp>
        <p:sp>
          <p:nvSpPr>
            <p:cNvPr id="15" name="Ovaal 14">
              <a:extLst>
                <a:ext uri="{FF2B5EF4-FFF2-40B4-BE49-F238E27FC236}">
                  <a16:creationId xmlns:a16="http://schemas.microsoft.com/office/drawing/2014/main" id="{B2705E83-91E1-4C34-B925-FCBF9F86DB6C}"/>
                </a:ext>
              </a:extLst>
            </p:cNvPr>
            <p:cNvSpPr/>
            <p:nvPr userDrawn="1"/>
          </p:nvSpPr>
          <p:spPr>
            <a:xfrm>
              <a:off x="-3604183" y="219682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16" name="Rechthoek 15">
              <a:extLst>
                <a:ext uri="{FF2B5EF4-FFF2-40B4-BE49-F238E27FC236}">
                  <a16:creationId xmlns:a16="http://schemas.microsoft.com/office/drawing/2014/main" id="{63C6D8FE-DC8C-4999-AF9E-D307F6D75441}"/>
                </a:ext>
              </a:extLst>
            </p:cNvPr>
            <p:cNvSpPr/>
            <p:nvPr userDrawn="1"/>
          </p:nvSpPr>
          <p:spPr>
            <a:xfrm>
              <a:off x="-3604183" y="1196113"/>
              <a:ext cx="3229047" cy="459227"/>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Gebruik onder de tab </a:t>
              </a:r>
              <a:r>
                <a:rPr kumimoji="0" lang="nl-NL" sz="900" b="1"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‘Start’</a:t>
              </a:r>
              <a:r>
                <a:rPr kumimoji="0" lang="nl-NL" sz="9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 de </a:t>
              </a:r>
              <a:r>
                <a:rPr kumimoji="0" lang="nl-NL" sz="900" b="1"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lijstniveau-knoppen</a:t>
              </a:r>
              <a:r>
                <a:rPr kumimoji="0" lang="nl-NL" sz="9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 om een tekst niveau te kiezen. </a:t>
              </a:r>
              <a:br>
                <a:rPr kumimoji="0" lang="nl-NL" sz="9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br>
              <a:r>
                <a:rPr kumimoji="0" lang="nl-NL" sz="9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Kies uit:</a:t>
              </a:r>
            </a:p>
          </p:txBody>
        </p:sp>
        <p:sp>
          <p:nvSpPr>
            <p:cNvPr id="17" name="Rechthoek 16">
              <a:extLst>
                <a:ext uri="{FF2B5EF4-FFF2-40B4-BE49-F238E27FC236}">
                  <a16:creationId xmlns:a16="http://schemas.microsoft.com/office/drawing/2014/main" id="{DC154064-55EC-4720-A1EF-AFDBF4CB141E}"/>
                </a:ext>
              </a:extLst>
            </p:cNvPr>
            <p:cNvSpPr/>
            <p:nvPr userDrawn="1"/>
          </p:nvSpPr>
          <p:spPr>
            <a:xfrm>
              <a:off x="-3319415" y="2196829"/>
              <a:ext cx="2949220" cy="180000"/>
            </a:xfrm>
            <a:prstGeom prst="rect">
              <a:avLst/>
            </a:prstGeom>
            <a:noFill/>
            <a:ln w="25400" cap="flat" cmpd="sng" algn="ctr">
              <a:noFill/>
              <a:prstDash val="solid"/>
            </a:ln>
            <a:effectLst/>
          </p:spPr>
          <p:txBody>
            <a:bodyPr lIns="0" tIns="0" rIns="0" bIns="0" rtlCol="0" anchor="ctr"/>
            <a:lstStyle/>
            <a:p>
              <a:pPr marL="404813" marR="0" lvl="0" indent="-202406" defTabSz="685800" eaLnBrk="1" fontAlgn="auto" latinLnBrk="0" hangingPunct="1">
                <a:lnSpc>
                  <a:spcPct val="100000"/>
                </a:lnSpc>
                <a:spcBef>
                  <a:spcPts val="450"/>
                </a:spcBef>
                <a:spcAft>
                  <a:spcPts val="450"/>
                </a:spcAft>
                <a:buClr>
                  <a:schemeClr val="bg1"/>
                </a:buClr>
                <a:buSzTx/>
                <a:buFont typeface="Calibri" panose="020F0502020204030204" pitchFamily="34" charset="0"/>
                <a:buChar char="›"/>
                <a:tabLst/>
                <a:defRPr/>
              </a:pPr>
              <a:r>
                <a:rPr kumimoji="0" lang="nl-NL" sz="1050" b="0" i="0" u="none" strike="noStrike" kern="0" cap="none" spc="0" normalizeH="0" baseline="0" noProof="0" dirty="0">
                  <a:ln>
                    <a:noFill/>
                  </a:ln>
                  <a:solidFill>
                    <a:schemeClr val="bg1"/>
                  </a:solidFill>
                  <a:effectLst/>
                  <a:uLnTx/>
                  <a:uFillTx/>
                  <a:latin typeface="+mn-lt"/>
                  <a:cs typeface="Calibri" panose="020F0502020204030204" pitchFamily="34" charset="0"/>
                </a:rPr>
                <a:t>Sub-</a:t>
              </a:r>
              <a:r>
                <a:rPr kumimoji="0" lang="nl-NL" sz="1050" b="0" i="0" u="none" strike="noStrike" kern="0" cap="none" spc="0" normalizeH="0" baseline="0" noProof="0" dirty="0" err="1">
                  <a:ln>
                    <a:noFill/>
                  </a:ln>
                  <a:solidFill>
                    <a:schemeClr val="bg1"/>
                  </a:solidFill>
                  <a:effectLst/>
                  <a:uLnTx/>
                  <a:uFillTx/>
                  <a:latin typeface="+mn-lt"/>
                  <a:cs typeface="Calibri" panose="020F0502020204030204" pitchFamily="34" charset="0"/>
                </a:rPr>
                <a:t>bullet</a:t>
              </a:r>
              <a:endParaRPr kumimoji="0" lang="nl-NL" sz="1050" b="0" i="0" u="none" strike="noStrike" kern="0" cap="none" spc="0" normalizeH="0" baseline="0" noProof="0" dirty="0">
                <a:ln>
                  <a:noFill/>
                </a:ln>
                <a:solidFill>
                  <a:schemeClr val="bg1"/>
                </a:solidFill>
                <a:effectLst/>
                <a:uLnTx/>
                <a:uFillTx/>
                <a:latin typeface="+mn-lt"/>
                <a:cs typeface="Calibri" panose="020F0502020204030204" pitchFamily="34" charset="0"/>
              </a:endParaRPr>
            </a:p>
          </p:txBody>
        </p:sp>
        <p:sp>
          <p:nvSpPr>
            <p:cNvPr id="18" name="Ovaal 17">
              <a:extLst>
                <a:ext uri="{FF2B5EF4-FFF2-40B4-BE49-F238E27FC236}">
                  <a16:creationId xmlns:a16="http://schemas.microsoft.com/office/drawing/2014/main" id="{D77B65C6-F234-41AB-8CEA-9FE0181D2A13}"/>
                </a:ext>
              </a:extLst>
            </p:cNvPr>
            <p:cNvSpPr/>
            <p:nvPr userDrawn="1"/>
          </p:nvSpPr>
          <p:spPr>
            <a:xfrm>
              <a:off x="-3604183" y="255617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19" name="Rechthoek 18">
              <a:extLst>
                <a:ext uri="{FF2B5EF4-FFF2-40B4-BE49-F238E27FC236}">
                  <a16:creationId xmlns:a16="http://schemas.microsoft.com/office/drawing/2014/main" id="{1AB40C5F-BBC3-46B3-8F59-F4AA1BD8372F}"/>
                </a:ext>
              </a:extLst>
            </p:cNvPr>
            <p:cNvSpPr/>
            <p:nvPr userDrawn="1"/>
          </p:nvSpPr>
          <p:spPr>
            <a:xfrm>
              <a:off x="-3319415" y="2556174"/>
              <a:ext cx="2949220" cy="180000"/>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100000"/>
                </a:lnSpc>
                <a:spcBef>
                  <a:spcPts val="450"/>
                </a:spcBef>
                <a:spcAft>
                  <a:spcPts val="450"/>
                </a:spcAft>
                <a:buClr>
                  <a:schemeClr val="accent1"/>
                </a:buClr>
                <a:buSzTx/>
                <a:buFont typeface="Calibri" panose="020F0502020204030204" pitchFamily="34" charset="0"/>
                <a:buNone/>
                <a:tabLst/>
                <a:defRPr/>
              </a:pPr>
              <a:r>
                <a:rPr kumimoji="0" lang="nl-NL" sz="1050" b="0" i="0" u="none" strike="noStrike" kern="0" cap="none" spc="0" normalizeH="0" baseline="0" noProof="0" dirty="0">
                  <a:ln>
                    <a:noFill/>
                  </a:ln>
                  <a:solidFill>
                    <a:schemeClr val="bg1"/>
                  </a:solidFill>
                  <a:effectLst/>
                  <a:uLnTx/>
                  <a:uFillTx/>
                  <a:latin typeface="+mn-lt"/>
                  <a:cs typeface="Calibri" panose="020F0502020204030204" pitchFamily="34" charset="0"/>
                </a:rPr>
                <a:t>Platte tekst</a:t>
              </a:r>
            </a:p>
          </p:txBody>
        </p:sp>
        <p:sp>
          <p:nvSpPr>
            <p:cNvPr id="20" name="Ovaal 19">
              <a:extLst>
                <a:ext uri="{FF2B5EF4-FFF2-40B4-BE49-F238E27FC236}">
                  <a16:creationId xmlns:a16="http://schemas.microsoft.com/office/drawing/2014/main" id="{193D0B8B-C100-43DA-B187-019BBC4349F9}"/>
                </a:ext>
              </a:extLst>
            </p:cNvPr>
            <p:cNvSpPr/>
            <p:nvPr userDrawn="1"/>
          </p:nvSpPr>
          <p:spPr>
            <a:xfrm>
              <a:off x="-3604183" y="291551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21" name="Rechthoek 20">
              <a:extLst>
                <a:ext uri="{FF2B5EF4-FFF2-40B4-BE49-F238E27FC236}">
                  <a16:creationId xmlns:a16="http://schemas.microsoft.com/office/drawing/2014/main" id="{BF34DB31-A2FD-4BA2-9A46-350B740A7364}"/>
                </a:ext>
              </a:extLst>
            </p:cNvPr>
            <p:cNvSpPr/>
            <p:nvPr userDrawn="1"/>
          </p:nvSpPr>
          <p:spPr>
            <a:xfrm>
              <a:off x="-3319415" y="2915519"/>
              <a:ext cx="2949220" cy="180000"/>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100000"/>
                </a:lnSpc>
                <a:spcBef>
                  <a:spcPts val="450"/>
                </a:spcBef>
                <a:spcAft>
                  <a:spcPts val="450"/>
                </a:spcAft>
                <a:buClr>
                  <a:schemeClr val="accent1"/>
                </a:buClr>
                <a:buSzTx/>
                <a:buFont typeface="Arial" panose="020B0604020202020204" pitchFamily="34" charset="0"/>
                <a:buNone/>
                <a:tabLst/>
                <a:defRPr/>
              </a:pPr>
              <a:r>
                <a:rPr kumimoji="0" lang="nl-NL" sz="2550" b="1" i="0" u="none" strike="noStrike" kern="0" cap="none" spc="0" normalizeH="0" baseline="0" noProof="0" dirty="0">
                  <a:ln>
                    <a:noFill/>
                  </a:ln>
                  <a:solidFill>
                    <a:schemeClr val="bg1"/>
                  </a:solidFill>
                  <a:effectLst/>
                  <a:uLnTx/>
                  <a:uFillTx/>
                  <a:latin typeface="+mn-lt"/>
                  <a:cs typeface="Calibri" panose="020F0502020204030204" pitchFamily="34" charset="0"/>
                </a:rPr>
                <a:t>Titel / Quote</a:t>
              </a:r>
            </a:p>
          </p:txBody>
        </p:sp>
        <p:sp>
          <p:nvSpPr>
            <p:cNvPr id="22" name="Ovaal 21">
              <a:extLst>
                <a:ext uri="{FF2B5EF4-FFF2-40B4-BE49-F238E27FC236}">
                  <a16:creationId xmlns:a16="http://schemas.microsoft.com/office/drawing/2014/main" id="{1BE3FD42-E062-4433-9299-908D87AD3E6A}"/>
                </a:ext>
              </a:extLst>
            </p:cNvPr>
            <p:cNvSpPr/>
            <p:nvPr userDrawn="1"/>
          </p:nvSpPr>
          <p:spPr>
            <a:xfrm>
              <a:off x="-3604183" y="327486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5</a:t>
              </a:r>
            </a:p>
          </p:txBody>
        </p:sp>
        <p:sp>
          <p:nvSpPr>
            <p:cNvPr id="24" name="Rechthoek 23">
              <a:extLst>
                <a:ext uri="{FF2B5EF4-FFF2-40B4-BE49-F238E27FC236}">
                  <a16:creationId xmlns:a16="http://schemas.microsoft.com/office/drawing/2014/main" id="{82076FA8-B8A4-4857-BE4E-38A5E6718E0F}"/>
                </a:ext>
              </a:extLst>
            </p:cNvPr>
            <p:cNvSpPr/>
            <p:nvPr userDrawn="1"/>
          </p:nvSpPr>
          <p:spPr>
            <a:xfrm>
              <a:off x="-3319415" y="3274864"/>
              <a:ext cx="2949220" cy="180000"/>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100000"/>
                </a:lnSpc>
                <a:spcBef>
                  <a:spcPts val="450"/>
                </a:spcBef>
                <a:spcAft>
                  <a:spcPts val="450"/>
                </a:spcAft>
                <a:buClr>
                  <a:schemeClr val="accent1"/>
                </a:buClr>
                <a:buSzTx/>
                <a:buFont typeface="Arial" panose="020B0604020202020204" pitchFamily="34" charset="0"/>
                <a:buNone/>
                <a:tabLst/>
                <a:defRPr/>
              </a:pPr>
              <a:r>
                <a:rPr kumimoji="0" lang="nl-NL" sz="1350" b="1" i="0" u="none" strike="noStrike" kern="0" cap="none" spc="0" normalizeH="0" baseline="0" noProof="0" dirty="0">
                  <a:ln>
                    <a:noFill/>
                  </a:ln>
                  <a:solidFill>
                    <a:schemeClr val="bg1"/>
                  </a:solidFill>
                  <a:effectLst/>
                  <a:uLnTx/>
                  <a:uFillTx/>
                  <a:latin typeface="+mn-lt"/>
                  <a:cs typeface="Calibri" panose="020F0502020204030204" pitchFamily="34" charset="0"/>
                </a:rPr>
                <a:t>Subtitel</a:t>
              </a:r>
            </a:p>
          </p:txBody>
        </p:sp>
        <p:sp>
          <p:nvSpPr>
            <p:cNvPr id="25" name="Ovaal 24">
              <a:extLst>
                <a:ext uri="{FF2B5EF4-FFF2-40B4-BE49-F238E27FC236}">
                  <a16:creationId xmlns:a16="http://schemas.microsoft.com/office/drawing/2014/main" id="{D712CC80-583F-47D7-99C1-D93CCAEF4ECB}"/>
                </a:ext>
              </a:extLst>
            </p:cNvPr>
            <p:cNvSpPr/>
            <p:nvPr userDrawn="1"/>
          </p:nvSpPr>
          <p:spPr>
            <a:xfrm>
              <a:off x="-3604183" y="363420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6</a:t>
              </a:r>
            </a:p>
          </p:txBody>
        </p:sp>
        <p:sp>
          <p:nvSpPr>
            <p:cNvPr id="26" name="Rechthoek 25">
              <a:extLst>
                <a:ext uri="{FF2B5EF4-FFF2-40B4-BE49-F238E27FC236}">
                  <a16:creationId xmlns:a16="http://schemas.microsoft.com/office/drawing/2014/main" id="{3D4B10EE-ABD5-43DD-9BFD-84DFF4E2CA62}"/>
                </a:ext>
              </a:extLst>
            </p:cNvPr>
            <p:cNvSpPr/>
            <p:nvPr userDrawn="1"/>
          </p:nvSpPr>
          <p:spPr>
            <a:xfrm>
              <a:off x="-3319415" y="3993554"/>
              <a:ext cx="2949220" cy="180000"/>
            </a:xfrm>
            <a:prstGeom prst="rect">
              <a:avLst/>
            </a:prstGeom>
            <a:noFill/>
            <a:ln w="25400" cap="flat" cmpd="sng" algn="ctr">
              <a:noFill/>
              <a:prstDash val="solid"/>
            </a:ln>
            <a:effectLst/>
          </p:spPr>
          <p:txBody>
            <a:bodyPr lIns="0" tIns="0" rIns="0" bIns="0" rtlCol="0" anchor="ctr"/>
            <a:lstStyle/>
            <a:p>
              <a:pPr marL="200025" marR="0" lvl="0" indent="-200025" defTabSz="685800" eaLnBrk="1" fontAlgn="auto" latinLnBrk="0" hangingPunct="1">
                <a:lnSpc>
                  <a:spcPct val="100000"/>
                </a:lnSpc>
                <a:spcBef>
                  <a:spcPts val="450"/>
                </a:spcBef>
                <a:spcAft>
                  <a:spcPts val="450"/>
                </a:spcAft>
                <a:buClr>
                  <a:schemeClr val="bg1"/>
                </a:buClr>
                <a:buSzTx/>
                <a:buFont typeface="+mj-lt"/>
                <a:buAutoNum type="arabicPeriod"/>
                <a:tabLst/>
                <a:defRPr/>
              </a:pPr>
              <a:r>
                <a:rPr kumimoji="0" lang="nl-NL" sz="1050" b="0" i="0" u="none" strike="noStrike" kern="0" cap="none" spc="0" normalizeH="0" baseline="0" noProof="0" dirty="0">
                  <a:ln>
                    <a:noFill/>
                  </a:ln>
                  <a:solidFill>
                    <a:schemeClr val="bg1"/>
                  </a:solidFill>
                  <a:effectLst/>
                  <a:uLnTx/>
                  <a:uFillTx/>
                  <a:latin typeface="+mn-lt"/>
                  <a:cs typeface="Calibri" panose="020F0502020204030204" pitchFamily="34" charset="0"/>
                </a:rPr>
                <a:t>Numerieke </a:t>
              </a:r>
              <a:r>
                <a:rPr kumimoji="0" lang="nl-NL" sz="1050" b="0" i="0" u="none" strike="noStrike" kern="0" cap="none" spc="0" normalizeH="0" baseline="0" noProof="0" dirty="0" err="1">
                  <a:ln>
                    <a:noFill/>
                  </a:ln>
                  <a:solidFill>
                    <a:schemeClr val="bg1"/>
                  </a:solidFill>
                  <a:effectLst/>
                  <a:uLnTx/>
                  <a:uFillTx/>
                  <a:latin typeface="+mn-lt"/>
                  <a:cs typeface="Calibri" panose="020F0502020204030204" pitchFamily="34" charset="0"/>
                </a:rPr>
                <a:t>bullet</a:t>
              </a:r>
              <a:r>
                <a:rPr kumimoji="0" lang="nl-NL" sz="1050" b="0" i="0" u="none" strike="noStrike" kern="0" cap="none" spc="0" normalizeH="0" baseline="0" noProof="0" dirty="0">
                  <a:ln>
                    <a:noFill/>
                  </a:ln>
                  <a:solidFill>
                    <a:schemeClr val="bg1"/>
                  </a:solidFill>
                  <a:effectLst/>
                  <a:uLnTx/>
                  <a:uFillTx/>
                  <a:latin typeface="+mn-lt"/>
                  <a:cs typeface="Calibri" panose="020F0502020204030204" pitchFamily="34" charset="0"/>
                </a:rPr>
                <a:t> </a:t>
              </a:r>
            </a:p>
          </p:txBody>
        </p:sp>
        <p:sp>
          <p:nvSpPr>
            <p:cNvPr id="27" name="Ovaal 26">
              <a:extLst>
                <a:ext uri="{FF2B5EF4-FFF2-40B4-BE49-F238E27FC236}">
                  <a16:creationId xmlns:a16="http://schemas.microsoft.com/office/drawing/2014/main" id="{CC0A330C-0D83-4262-8191-AFB9B44AF2B8}"/>
                </a:ext>
              </a:extLst>
            </p:cNvPr>
            <p:cNvSpPr/>
            <p:nvPr userDrawn="1"/>
          </p:nvSpPr>
          <p:spPr>
            <a:xfrm>
              <a:off x="-3604183" y="399355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7</a:t>
              </a:r>
            </a:p>
          </p:txBody>
        </p:sp>
        <p:sp>
          <p:nvSpPr>
            <p:cNvPr id="28" name="Rechthoek 27">
              <a:extLst>
                <a:ext uri="{FF2B5EF4-FFF2-40B4-BE49-F238E27FC236}">
                  <a16:creationId xmlns:a16="http://schemas.microsoft.com/office/drawing/2014/main" id="{2F9C0385-8D33-41CB-BA16-AAA0B606B6AF}"/>
                </a:ext>
              </a:extLst>
            </p:cNvPr>
            <p:cNvSpPr/>
            <p:nvPr userDrawn="1"/>
          </p:nvSpPr>
          <p:spPr>
            <a:xfrm>
              <a:off x="-3325830" y="4352899"/>
              <a:ext cx="2949220" cy="180000"/>
            </a:xfrm>
            <a:prstGeom prst="rect">
              <a:avLst/>
            </a:prstGeom>
            <a:noFill/>
            <a:ln w="25400" cap="flat" cmpd="sng" algn="ctr">
              <a:noFill/>
              <a:prstDash val="solid"/>
            </a:ln>
            <a:effectLst/>
          </p:spPr>
          <p:txBody>
            <a:bodyPr lIns="0" tIns="0" rIns="0" bIns="0" rtlCol="0" anchor="ctr"/>
            <a:lstStyle/>
            <a:p>
              <a:pPr marL="200025" marR="0" lvl="0" indent="-200025" defTabSz="685800" eaLnBrk="1" fontAlgn="auto" latinLnBrk="0" hangingPunct="1">
                <a:lnSpc>
                  <a:spcPct val="100000"/>
                </a:lnSpc>
                <a:spcBef>
                  <a:spcPts val="450"/>
                </a:spcBef>
                <a:spcAft>
                  <a:spcPts val="450"/>
                </a:spcAft>
                <a:buClr>
                  <a:schemeClr val="bg1"/>
                </a:buClr>
                <a:buSzTx/>
                <a:buFont typeface="+mj-lt"/>
                <a:buAutoNum type="alphaLcPeriod"/>
                <a:tabLst/>
                <a:defRPr/>
              </a:pPr>
              <a:r>
                <a:rPr kumimoji="0" lang="nl-NL" sz="1050" b="0" i="0" u="none" strike="noStrike" kern="0" cap="none" spc="0" normalizeH="0" baseline="0" noProof="0" dirty="0">
                  <a:ln>
                    <a:noFill/>
                  </a:ln>
                  <a:solidFill>
                    <a:schemeClr val="bg1"/>
                  </a:solidFill>
                  <a:effectLst/>
                  <a:uLnTx/>
                  <a:uFillTx/>
                  <a:latin typeface="+mn-lt"/>
                  <a:cs typeface="Calibri" panose="020F0502020204030204" pitchFamily="34" charset="0"/>
                </a:rPr>
                <a:t>Alfabetische </a:t>
              </a:r>
              <a:r>
                <a:rPr kumimoji="0" lang="nl-NL" sz="1050" b="0" i="0" u="none" strike="noStrike" kern="0" cap="none" spc="0" normalizeH="0" baseline="0" noProof="0" dirty="0" err="1">
                  <a:ln>
                    <a:noFill/>
                  </a:ln>
                  <a:solidFill>
                    <a:schemeClr val="bg1"/>
                  </a:solidFill>
                  <a:effectLst/>
                  <a:uLnTx/>
                  <a:uFillTx/>
                  <a:latin typeface="+mn-lt"/>
                  <a:cs typeface="Calibri" panose="020F0502020204030204" pitchFamily="34" charset="0"/>
                </a:rPr>
                <a:t>bullet</a:t>
              </a:r>
              <a:r>
                <a:rPr kumimoji="0" lang="nl-NL" sz="1050" b="0" i="0" u="none" strike="noStrike" kern="0" cap="none" spc="0" normalizeH="0" baseline="0" noProof="0" dirty="0">
                  <a:ln>
                    <a:noFill/>
                  </a:ln>
                  <a:solidFill>
                    <a:schemeClr val="bg1"/>
                  </a:solidFill>
                  <a:effectLst/>
                  <a:uLnTx/>
                  <a:uFillTx/>
                  <a:latin typeface="+mn-lt"/>
                  <a:cs typeface="Calibri" panose="020F0502020204030204" pitchFamily="34" charset="0"/>
                </a:rPr>
                <a:t> </a:t>
              </a:r>
            </a:p>
          </p:txBody>
        </p:sp>
        <p:sp>
          <p:nvSpPr>
            <p:cNvPr id="29" name="Ovaal 28">
              <a:extLst>
                <a:ext uri="{FF2B5EF4-FFF2-40B4-BE49-F238E27FC236}">
                  <a16:creationId xmlns:a16="http://schemas.microsoft.com/office/drawing/2014/main" id="{381A4AFC-4C5A-448E-A802-73D9DDB7F98C}"/>
                </a:ext>
              </a:extLst>
            </p:cNvPr>
            <p:cNvSpPr/>
            <p:nvPr userDrawn="1"/>
          </p:nvSpPr>
          <p:spPr>
            <a:xfrm>
              <a:off x="-3604183" y="435289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8</a:t>
              </a:r>
            </a:p>
          </p:txBody>
        </p:sp>
        <p:sp>
          <p:nvSpPr>
            <p:cNvPr id="31" name="Rechthoek 30">
              <a:extLst>
                <a:ext uri="{FF2B5EF4-FFF2-40B4-BE49-F238E27FC236}">
                  <a16:creationId xmlns:a16="http://schemas.microsoft.com/office/drawing/2014/main" id="{9FF199D6-E476-415A-9B1B-D65EF37A41B5}"/>
                </a:ext>
              </a:extLst>
            </p:cNvPr>
            <p:cNvSpPr/>
            <p:nvPr userDrawn="1"/>
          </p:nvSpPr>
          <p:spPr>
            <a:xfrm>
              <a:off x="-3319415" y="4712245"/>
              <a:ext cx="2949220" cy="180000"/>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100000"/>
                </a:lnSpc>
                <a:spcBef>
                  <a:spcPts val="450"/>
                </a:spcBef>
                <a:spcAft>
                  <a:spcPts val="450"/>
                </a:spcAft>
                <a:buClr>
                  <a:schemeClr val="tx1"/>
                </a:buClr>
                <a:buSzTx/>
                <a:buFont typeface="Arial" panose="020B0604020202020204" pitchFamily="34" charset="0"/>
                <a:buNone/>
                <a:tabLst/>
                <a:defRPr/>
              </a:pPr>
              <a:r>
                <a:rPr kumimoji="0" lang="nl-NL" sz="900" b="0" i="1" u="none" strike="noStrike" kern="0" cap="none" spc="0" normalizeH="0" baseline="0" noProof="0" dirty="0">
                  <a:ln>
                    <a:noFill/>
                  </a:ln>
                  <a:solidFill>
                    <a:schemeClr val="bg1"/>
                  </a:solidFill>
                  <a:effectLst/>
                  <a:uLnTx/>
                  <a:uFillTx/>
                  <a:latin typeface="+mn-lt"/>
                  <a:cs typeface="Calibri" panose="020F0502020204030204" pitchFamily="34" charset="0"/>
                </a:rPr>
                <a:t>*Bronvermelding </a:t>
              </a:r>
            </a:p>
          </p:txBody>
        </p:sp>
        <p:sp>
          <p:nvSpPr>
            <p:cNvPr id="32" name="Ovaal 31">
              <a:extLst>
                <a:ext uri="{FF2B5EF4-FFF2-40B4-BE49-F238E27FC236}">
                  <a16:creationId xmlns:a16="http://schemas.microsoft.com/office/drawing/2014/main" id="{1456D3AB-7A25-474E-9A87-5EEDD0B6DF4E}"/>
                </a:ext>
              </a:extLst>
            </p:cNvPr>
            <p:cNvSpPr/>
            <p:nvPr userDrawn="1"/>
          </p:nvSpPr>
          <p:spPr>
            <a:xfrm>
              <a:off x="-3604183" y="4712245"/>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9</a:t>
              </a:r>
            </a:p>
          </p:txBody>
        </p:sp>
        <p:sp>
          <p:nvSpPr>
            <p:cNvPr id="33" name="Rechthoek 32">
              <a:extLst>
                <a:ext uri="{FF2B5EF4-FFF2-40B4-BE49-F238E27FC236}">
                  <a16:creationId xmlns:a16="http://schemas.microsoft.com/office/drawing/2014/main" id="{85996C87-A39F-40F1-BCB8-621E47D09E28}"/>
                </a:ext>
              </a:extLst>
            </p:cNvPr>
            <p:cNvSpPr/>
            <p:nvPr userDrawn="1"/>
          </p:nvSpPr>
          <p:spPr>
            <a:xfrm>
              <a:off x="-3319415" y="3634209"/>
              <a:ext cx="2949220" cy="180000"/>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100000"/>
                </a:lnSpc>
                <a:spcBef>
                  <a:spcPts val="450"/>
                </a:spcBef>
                <a:spcAft>
                  <a:spcPts val="450"/>
                </a:spcAft>
                <a:buClr>
                  <a:schemeClr val="accent1"/>
                </a:buClr>
                <a:buSzTx/>
                <a:buFont typeface="Arial" panose="020B0604020202020204" pitchFamily="34" charset="0"/>
                <a:buNone/>
                <a:tabLst/>
                <a:defRPr/>
              </a:pPr>
              <a:r>
                <a:rPr kumimoji="0" lang="nl-NL" sz="1050" b="1" i="0" u="none" strike="noStrike" kern="0" cap="none" spc="0" normalizeH="0" baseline="0" noProof="0" dirty="0">
                  <a:ln>
                    <a:noFill/>
                  </a:ln>
                  <a:solidFill>
                    <a:schemeClr val="bg1"/>
                  </a:solidFill>
                  <a:effectLst/>
                  <a:uLnTx/>
                  <a:uFillTx/>
                  <a:latin typeface="+mn-lt"/>
                  <a:cs typeface="Calibri" panose="020F0502020204030204" pitchFamily="34" charset="0"/>
                </a:rPr>
                <a:t>Kop</a:t>
              </a:r>
            </a:p>
          </p:txBody>
        </p:sp>
        <p:sp>
          <p:nvSpPr>
            <p:cNvPr id="34" name="Rechthoek 33">
              <a:extLst>
                <a:ext uri="{FF2B5EF4-FFF2-40B4-BE49-F238E27FC236}">
                  <a16:creationId xmlns:a16="http://schemas.microsoft.com/office/drawing/2014/main" id="{682290DA-1F8F-410F-8EBF-5D210CD6982D}"/>
                </a:ext>
              </a:extLst>
            </p:cNvPr>
            <p:cNvSpPr/>
            <p:nvPr userDrawn="1"/>
          </p:nvSpPr>
          <p:spPr>
            <a:xfrm>
              <a:off x="-3786437" y="5124131"/>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900" b="1" cap="all" baseline="0" noProof="0" dirty="0">
                  <a:solidFill>
                    <a:srgbClr val="211F26"/>
                  </a:solidFill>
                  <a:latin typeface="Calibri" panose="020F0502020204030204" pitchFamily="34" charset="0"/>
                  <a:cs typeface="Calibri" panose="020F0502020204030204" pitchFamily="34" charset="0"/>
                </a:rPr>
                <a:t>MEER WETEN?</a:t>
              </a:r>
              <a:br>
                <a:rPr lang="nl-NL" sz="900" b="1" cap="all" baseline="0" noProof="0" dirty="0">
                  <a:solidFill>
                    <a:srgbClr val="211F26"/>
                  </a:solidFill>
                  <a:latin typeface="Calibri" panose="020F0502020204030204" pitchFamily="34" charset="0"/>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900" b="1" cap="all" baseline="0" noProof="0" dirty="0">
                  <a:solidFill>
                    <a:srgbClr val="211F26"/>
                  </a:solidFill>
                  <a:latin typeface="Calibri" panose="020F0502020204030204" pitchFamily="34" charset="0"/>
                  <a:cs typeface="Calibri" panose="020F0502020204030204" pitchFamily="34" charset="0"/>
                </a:rPr>
                <a:t> 'SLIDEBUILDER’ </a:t>
              </a:r>
              <a:r>
                <a:rPr lang="nl-NL" sz="9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900" kern="1200" cap="none" baseline="0" noProof="0" dirty="0">
                  <a:solidFill>
                    <a:srgbClr val="211F26"/>
                  </a:solidFill>
                  <a:latin typeface="Calibri" panose="020F0502020204030204" pitchFamily="34" charset="0"/>
                  <a:ea typeface="+mn-ea"/>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9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35" name="ICOON_info">
              <a:extLst>
                <a:ext uri="{FF2B5EF4-FFF2-40B4-BE49-F238E27FC236}">
                  <a16:creationId xmlns:a16="http://schemas.microsoft.com/office/drawing/2014/main" id="{B41B4C19-3745-47A3-9DEC-EAC19809D634}"/>
                </a:ext>
              </a:extLst>
            </p:cNvPr>
            <p:cNvGrpSpPr/>
            <p:nvPr userDrawn="1"/>
          </p:nvGrpSpPr>
          <p:grpSpPr>
            <a:xfrm>
              <a:off x="-376736" y="5063968"/>
              <a:ext cx="283685" cy="283685"/>
              <a:chOff x="-510741" y="5913713"/>
              <a:chExt cx="267555" cy="267555"/>
            </a:xfrm>
          </p:grpSpPr>
          <p:sp>
            <p:nvSpPr>
              <p:cNvPr id="83" name="Ovaal 82">
                <a:extLst>
                  <a:ext uri="{FF2B5EF4-FFF2-40B4-BE49-F238E27FC236}">
                    <a16:creationId xmlns:a16="http://schemas.microsoft.com/office/drawing/2014/main" id="{E2620FA6-48A9-4586-AE97-E92030DBA276}"/>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450"/>
                  </a:spcBef>
                  <a:spcAft>
                    <a:spcPts val="450"/>
                  </a:spcAft>
                </a:pPr>
                <a:endParaRPr lang="nl-NL" sz="1200" cap="all" baseline="0" noProof="0" dirty="0">
                  <a:latin typeface="Calibri" panose="020F0502020204030204" pitchFamily="34" charset="0"/>
                  <a:cs typeface="Calibri" panose="020F0502020204030204" pitchFamily="34" charset="0"/>
                </a:endParaRPr>
              </a:p>
            </p:txBody>
          </p:sp>
          <p:sp>
            <p:nvSpPr>
              <p:cNvPr id="84" name="Graphic 163" descr="Informatie">
                <a:extLst>
                  <a:ext uri="{FF2B5EF4-FFF2-40B4-BE49-F238E27FC236}">
                    <a16:creationId xmlns:a16="http://schemas.microsoft.com/office/drawing/2014/main" id="{60E0A7F6-3A95-4F14-89E8-5092B4B94201}"/>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lstStyle/>
              <a:p>
                <a:endParaRPr lang="nl-NL" sz="1500" noProof="0" dirty="0">
                  <a:solidFill>
                    <a:srgbClr val="211F26"/>
                  </a:solidFill>
                  <a:latin typeface="Calibri" panose="020F0502020204030204" pitchFamily="34" charset="0"/>
                  <a:cs typeface="Calibri" panose="020F0502020204030204" pitchFamily="34" charset="0"/>
                </a:endParaRPr>
              </a:p>
            </p:txBody>
          </p:sp>
        </p:grpSp>
        <p:grpSp>
          <p:nvGrpSpPr>
            <p:cNvPr id="36" name="VOORBEELD">
              <a:extLst>
                <a:ext uri="{FF2B5EF4-FFF2-40B4-BE49-F238E27FC236}">
                  <a16:creationId xmlns:a16="http://schemas.microsoft.com/office/drawing/2014/main" id="{D10CEEE7-DF9E-4D1D-A717-0391C475FD15}"/>
                </a:ext>
              </a:extLst>
            </p:cNvPr>
            <p:cNvGrpSpPr/>
            <p:nvPr userDrawn="1"/>
          </p:nvGrpSpPr>
          <p:grpSpPr>
            <a:xfrm>
              <a:off x="-3605171" y="458674"/>
              <a:ext cx="3234311" cy="558875"/>
              <a:chOff x="-3605171" y="458674"/>
              <a:chExt cx="3234311" cy="558875"/>
            </a:xfrm>
          </p:grpSpPr>
          <p:sp>
            <p:nvSpPr>
              <p:cNvPr id="43" name="Rechthoek 42">
                <a:extLst>
                  <a:ext uri="{FF2B5EF4-FFF2-40B4-BE49-F238E27FC236}">
                    <a16:creationId xmlns:a16="http://schemas.microsoft.com/office/drawing/2014/main" id="{0AED856B-2F50-4AA2-93FF-B883D5C51ABE}"/>
                  </a:ext>
                </a:extLst>
              </p:cNvPr>
              <p:cNvSpPr/>
              <p:nvPr userDrawn="1"/>
            </p:nvSpPr>
            <p:spPr>
              <a:xfrm>
                <a:off x="-3604183" y="458674"/>
                <a:ext cx="393459" cy="184058"/>
              </a:xfrm>
              <a:prstGeom prst="rect">
                <a:avLst/>
              </a:prstGeom>
              <a:solidFill>
                <a:srgbClr val="F8F8F8"/>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18000" rIns="0" bIns="0" numCol="1" spcCol="0" rtlCol="0" fromWordArt="0" anchor="t" anchorCtr="0" forceAA="0" compatLnSpc="1">
                <a:prstTxWarp prst="textNoShape">
                  <a:avLst/>
                </a:prstTxWarp>
                <a:noAutofit/>
              </a:bodyPr>
              <a:lstStyle/>
              <a:p>
                <a:pPr algn="ctr"/>
                <a:r>
                  <a:rPr lang="nl-NL" sz="675" b="1" noProof="0" dirty="0">
                    <a:solidFill>
                      <a:srgbClr val="211F26"/>
                    </a:solidFill>
                    <a:latin typeface="Calibri" panose="020F0502020204030204" pitchFamily="34" charset="0"/>
                    <a:cs typeface="Calibri" panose="020F0502020204030204" pitchFamily="34" charset="0"/>
                  </a:rPr>
                  <a:t>Start</a:t>
                </a:r>
              </a:p>
            </p:txBody>
          </p:sp>
          <p:sp>
            <p:nvSpPr>
              <p:cNvPr id="44" name="Rechthoek 43">
                <a:extLst>
                  <a:ext uri="{FF2B5EF4-FFF2-40B4-BE49-F238E27FC236}">
                    <a16:creationId xmlns:a16="http://schemas.microsoft.com/office/drawing/2014/main" id="{C38E1591-0718-414A-BBAC-60A525CB0CE9}"/>
                  </a:ext>
                </a:extLst>
              </p:cNvPr>
              <p:cNvSpPr/>
              <p:nvPr userDrawn="1"/>
            </p:nvSpPr>
            <p:spPr>
              <a:xfrm>
                <a:off x="-3599184" y="621345"/>
                <a:ext cx="383782" cy="27171"/>
              </a:xfrm>
              <a:prstGeom prst="rect">
                <a:avLst/>
              </a:prstGeom>
              <a:solidFill>
                <a:srgbClr val="B7462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nvGrpSpPr>
              <p:cNvPr id="45" name="Groep 44">
                <a:extLst>
                  <a:ext uri="{FF2B5EF4-FFF2-40B4-BE49-F238E27FC236}">
                    <a16:creationId xmlns:a16="http://schemas.microsoft.com/office/drawing/2014/main" id="{AB02487B-B45B-457E-BFB6-D8113C6A5ACA}"/>
                  </a:ext>
                </a:extLst>
              </p:cNvPr>
              <p:cNvGrpSpPr/>
              <p:nvPr userDrawn="1"/>
            </p:nvGrpSpPr>
            <p:grpSpPr>
              <a:xfrm>
                <a:off x="-3386247" y="830871"/>
                <a:ext cx="139423" cy="109566"/>
                <a:chOff x="-2866744" y="827071"/>
                <a:chExt cx="168701" cy="132575"/>
              </a:xfrm>
            </p:grpSpPr>
            <p:grpSp>
              <p:nvGrpSpPr>
                <p:cNvPr id="76" name="Groep 75">
                  <a:extLst>
                    <a:ext uri="{FF2B5EF4-FFF2-40B4-BE49-F238E27FC236}">
                      <a16:creationId xmlns:a16="http://schemas.microsoft.com/office/drawing/2014/main" id="{BFE0E523-A50B-4972-A036-312BE1928039}"/>
                    </a:ext>
                  </a:extLst>
                </p:cNvPr>
                <p:cNvGrpSpPr/>
                <p:nvPr userDrawn="1"/>
              </p:nvGrpSpPr>
              <p:grpSpPr>
                <a:xfrm>
                  <a:off x="-2866744" y="827071"/>
                  <a:ext cx="168701" cy="132575"/>
                  <a:chOff x="-2866744" y="827071"/>
                  <a:chExt cx="168701" cy="132575"/>
                </a:xfrm>
              </p:grpSpPr>
              <p:cxnSp>
                <p:nvCxnSpPr>
                  <p:cNvPr id="78" name="Rechte verbindingslijn 77">
                    <a:extLst>
                      <a:ext uri="{FF2B5EF4-FFF2-40B4-BE49-F238E27FC236}">
                        <a16:creationId xmlns:a16="http://schemas.microsoft.com/office/drawing/2014/main" id="{55F78C50-5919-4C1F-BDE0-5DEC009AF4F2}"/>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79" name="Rechte verbindingslijn 78">
                    <a:extLst>
                      <a:ext uri="{FF2B5EF4-FFF2-40B4-BE49-F238E27FC236}">
                        <a16:creationId xmlns:a16="http://schemas.microsoft.com/office/drawing/2014/main" id="{32D56389-D02E-4282-9BA5-D238F109C01B}"/>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80" name="Rechte verbindingslijn 79">
                    <a:extLst>
                      <a:ext uri="{FF2B5EF4-FFF2-40B4-BE49-F238E27FC236}">
                        <a16:creationId xmlns:a16="http://schemas.microsoft.com/office/drawing/2014/main" id="{50D90CDA-4AF2-4734-9B06-D3E122A9CFD9}"/>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81" name="Rechte verbindingslijn 80">
                    <a:extLst>
                      <a:ext uri="{FF2B5EF4-FFF2-40B4-BE49-F238E27FC236}">
                        <a16:creationId xmlns:a16="http://schemas.microsoft.com/office/drawing/2014/main" id="{8157A006-132E-4204-A30C-BA0039A02971}"/>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82" name="Rechte verbindingslijn 81">
                    <a:extLst>
                      <a:ext uri="{FF2B5EF4-FFF2-40B4-BE49-F238E27FC236}">
                        <a16:creationId xmlns:a16="http://schemas.microsoft.com/office/drawing/2014/main" id="{BCE7A758-6BDB-4EB4-B7B7-B83D90FC8B77}"/>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77" name="Pijl: rechts 76">
                  <a:extLst>
                    <a:ext uri="{FF2B5EF4-FFF2-40B4-BE49-F238E27FC236}">
                      <a16:creationId xmlns:a16="http://schemas.microsoft.com/office/drawing/2014/main" id="{2FF7BF64-6F13-4C3D-9A29-E86224E9B54B}"/>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nvGrpSpPr>
              <p:cNvPr id="46" name="Groep 45">
                <a:extLst>
                  <a:ext uri="{FF2B5EF4-FFF2-40B4-BE49-F238E27FC236}">
                    <a16:creationId xmlns:a16="http://schemas.microsoft.com/office/drawing/2014/main" id="{B1FE4942-4ACF-4622-A5A6-955AC74DAF62}"/>
                  </a:ext>
                </a:extLst>
              </p:cNvPr>
              <p:cNvGrpSpPr/>
              <p:nvPr userDrawn="1"/>
            </p:nvGrpSpPr>
            <p:grpSpPr>
              <a:xfrm>
                <a:off x="-3605171" y="830871"/>
                <a:ext cx="139423" cy="109566"/>
                <a:chOff x="-2866744" y="518074"/>
                <a:chExt cx="168701" cy="132575"/>
              </a:xfrm>
            </p:grpSpPr>
            <p:grpSp>
              <p:nvGrpSpPr>
                <p:cNvPr id="69" name="Groep 68">
                  <a:extLst>
                    <a:ext uri="{FF2B5EF4-FFF2-40B4-BE49-F238E27FC236}">
                      <a16:creationId xmlns:a16="http://schemas.microsoft.com/office/drawing/2014/main" id="{E97C92AB-DC5C-4AE4-8344-28A198C89774}"/>
                    </a:ext>
                  </a:extLst>
                </p:cNvPr>
                <p:cNvGrpSpPr/>
                <p:nvPr userDrawn="1"/>
              </p:nvGrpSpPr>
              <p:grpSpPr>
                <a:xfrm>
                  <a:off x="-2866744" y="518074"/>
                  <a:ext cx="168701" cy="132575"/>
                  <a:chOff x="-2866744" y="518074"/>
                  <a:chExt cx="168701" cy="132575"/>
                </a:xfrm>
              </p:grpSpPr>
              <p:cxnSp>
                <p:nvCxnSpPr>
                  <p:cNvPr id="71" name="Rechte verbindingslijn 70">
                    <a:extLst>
                      <a:ext uri="{FF2B5EF4-FFF2-40B4-BE49-F238E27FC236}">
                        <a16:creationId xmlns:a16="http://schemas.microsoft.com/office/drawing/2014/main" id="{57067FB0-3A51-4236-930E-9BDFE19582DC}"/>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72" name="Rechte verbindingslijn 71">
                    <a:extLst>
                      <a:ext uri="{FF2B5EF4-FFF2-40B4-BE49-F238E27FC236}">
                        <a16:creationId xmlns:a16="http://schemas.microsoft.com/office/drawing/2014/main" id="{79D73FFD-7509-4204-B535-F8C5BBCBA255}"/>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73" name="Rechte verbindingslijn 72">
                    <a:extLst>
                      <a:ext uri="{FF2B5EF4-FFF2-40B4-BE49-F238E27FC236}">
                        <a16:creationId xmlns:a16="http://schemas.microsoft.com/office/drawing/2014/main" id="{5BA035E6-EA13-442F-BEC9-542D995ECBC5}"/>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74" name="Rechte verbindingslijn 73">
                    <a:extLst>
                      <a:ext uri="{FF2B5EF4-FFF2-40B4-BE49-F238E27FC236}">
                        <a16:creationId xmlns:a16="http://schemas.microsoft.com/office/drawing/2014/main" id="{EF1BEAA5-E161-4D22-9BEA-42DAB8A3C6A1}"/>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75" name="Rechte verbindingslijn 74">
                    <a:extLst>
                      <a:ext uri="{FF2B5EF4-FFF2-40B4-BE49-F238E27FC236}">
                        <a16:creationId xmlns:a16="http://schemas.microsoft.com/office/drawing/2014/main" id="{276EAA12-8CCF-4CC0-A2CA-BDD38BF4EF8A}"/>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70" name="Pijl: rechts 69">
                  <a:extLst>
                    <a:ext uri="{FF2B5EF4-FFF2-40B4-BE49-F238E27FC236}">
                      <a16:creationId xmlns:a16="http://schemas.microsoft.com/office/drawing/2014/main" id="{C1EC837E-31A3-4F11-BA5B-A8B4B8931020}"/>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cxnSp>
            <p:nvCxnSpPr>
              <p:cNvPr id="47" name="Rechte verbindingslijn 46">
                <a:extLst>
                  <a:ext uri="{FF2B5EF4-FFF2-40B4-BE49-F238E27FC236}">
                    <a16:creationId xmlns:a16="http://schemas.microsoft.com/office/drawing/2014/main" id="{EC072047-FB0A-44D7-A090-F140FAE67873}"/>
                  </a:ext>
                </a:extLst>
              </p:cNvPr>
              <p:cNvCxnSpPr>
                <a:cxnSpLocks/>
              </p:cNvCxnSpPr>
              <p:nvPr userDrawn="1"/>
            </p:nvCxnSpPr>
            <p:spPr>
              <a:xfrm flipV="1">
                <a:off x="-3459956" y="588169"/>
                <a:ext cx="547687" cy="219076"/>
              </a:xfrm>
              <a:prstGeom prst="line">
                <a:avLst/>
              </a:prstGeom>
              <a:noFill/>
              <a:ln w="19050" cap="rnd" cmpd="sng" algn="ctr">
                <a:solidFill>
                  <a:schemeClr val="accent1"/>
                </a:solidFill>
                <a:prstDash val="solid"/>
                <a:headEnd type="oval"/>
              </a:ln>
              <a:effectLst/>
            </p:spPr>
          </p:cxnSp>
          <p:cxnSp>
            <p:nvCxnSpPr>
              <p:cNvPr id="48" name="Rechte verbindingslijn 47">
                <a:extLst>
                  <a:ext uri="{FF2B5EF4-FFF2-40B4-BE49-F238E27FC236}">
                    <a16:creationId xmlns:a16="http://schemas.microsoft.com/office/drawing/2014/main" id="{B7EEC8D4-D3CD-4434-AC67-5BF8C71BEFC5}"/>
                  </a:ext>
                </a:extLst>
              </p:cNvPr>
              <p:cNvCxnSpPr>
                <a:cxnSpLocks/>
              </p:cNvCxnSpPr>
              <p:nvPr userDrawn="1"/>
            </p:nvCxnSpPr>
            <p:spPr>
              <a:xfrm>
                <a:off x="-3224213" y="828675"/>
                <a:ext cx="319088" cy="0"/>
              </a:xfrm>
              <a:prstGeom prst="line">
                <a:avLst/>
              </a:prstGeom>
              <a:noFill/>
              <a:ln w="19050" cap="rnd" cmpd="sng" algn="ctr">
                <a:solidFill>
                  <a:schemeClr val="accent1"/>
                </a:solidFill>
                <a:prstDash val="solid"/>
                <a:headEnd type="oval"/>
              </a:ln>
              <a:effectLst/>
            </p:spPr>
          </p:cxnSp>
          <p:sp>
            <p:nvSpPr>
              <p:cNvPr id="49" name="Rechthoek 48">
                <a:extLst>
                  <a:ext uri="{FF2B5EF4-FFF2-40B4-BE49-F238E27FC236}">
                    <a16:creationId xmlns:a16="http://schemas.microsoft.com/office/drawing/2014/main" id="{3AA4227A-9688-4D67-A8C9-944A9C36AEF7}"/>
                  </a:ext>
                </a:extLst>
              </p:cNvPr>
              <p:cNvSpPr/>
              <p:nvPr userDrawn="1"/>
            </p:nvSpPr>
            <p:spPr>
              <a:xfrm>
                <a:off x="-2559903" y="512179"/>
                <a:ext cx="2189042" cy="151083"/>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Tekstniveau omhoog</a:t>
                </a:r>
              </a:p>
            </p:txBody>
          </p:sp>
          <p:sp>
            <p:nvSpPr>
              <p:cNvPr id="50" name="Rechthoek 49">
                <a:extLst>
                  <a:ext uri="{FF2B5EF4-FFF2-40B4-BE49-F238E27FC236}">
                    <a16:creationId xmlns:a16="http://schemas.microsoft.com/office/drawing/2014/main" id="{3872EED0-B587-4E8C-A634-4653CE0FB256}"/>
                  </a:ext>
                </a:extLst>
              </p:cNvPr>
              <p:cNvSpPr/>
              <p:nvPr userDrawn="1"/>
            </p:nvSpPr>
            <p:spPr>
              <a:xfrm>
                <a:off x="-2559903" y="819562"/>
                <a:ext cx="2189043" cy="142202"/>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Tekstniveau omlaag</a:t>
                </a:r>
              </a:p>
            </p:txBody>
          </p:sp>
          <p:grpSp>
            <p:nvGrpSpPr>
              <p:cNvPr id="51" name="Groep 50">
                <a:extLst>
                  <a:ext uri="{FF2B5EF4-FFF2-40B4-BE49-F238E27FC236}">
                    <a16:creationId xmlns:a16="http://schemas.microsoft.com/office/drawing/2014/main" id="{777E97A8-7572-480A-B8E9-9951C56F29C8}"/>
                  </a:ext>
                </a:extLst>
              </p:cNvPr>
              <p:cNvGrpSpPr/>
              <p:nvPr userDrawn="1"/>
            </p:nvGrpSpPr>
            <p:grpSpPr>
              <a:xfrm>
                <a:off x="-2916763" y="769168"/>
                <a:ext cx="268738" cy="248381"/>
                <a:chOff x="-2916763" y="769168"/>
                <a:chExt cx="268738" cy="248381"/>
              </a:xfrm>
            </p:grpSpPr>
            <p:sp>
              <p:nvSpPr>
                <p:cNvPr id="61" name="Rechthoek 60">
                  <a:extLst>
                    <a:ext uri="{FF2B5EF4-FFF2-40B4-BE49-F238E27FC236}">
                      <a16:creationId xmlns:a16="http://schemas.microsoft.com/office/drawing/2014/main" id="{FA4C9D44-8D37-4152-BE6E-BA3672486666}"/>
                    </a:ext>
                  </a:extLst>
                </p:cNvPr>
                <p:cNvSpPr/>
                <p:nvPr userDrawn="1"/>
              </p:nvSpPr>
              <p:spPr>
                <a:xfrm>
                  <a:off x="-2916763" y="769168"/>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dirty="0">
                    <a:solidFill>
                      <a:srgbClr val="211F26"/>
                    </a:solidFill>
                    <a:latin typeface="Calibri" panose="020F0502020204030204" pitchFamily="34" charset="0"/>
                    <a:cs typeface="Calibri" panose="020F0502020204030204" pitchFamily="34" charset="0"/>
                  </a:endParaRPr>
                </a:p>
              </p:txBody>
            </p:sp>
            <p:grpSp>
              <p:nvGrpSpPr>
                <p:cNvPr id="62" name="Groep 61">
                  <a:extLst>
                    <a:ext uri="{FF2B5EF4-FFF2-40B4-BE49-F238E27FC236}">
                      <a16:creationId xmlns:a16="http://schemas.microsoft.com/office/drawing/2014/main" id="{8139BB63-5BB6-4818-B9BC-D5880C3AEDDD}"/>
                    </a:ext>
                  </a:extLst>
                </p:cNvPr>
                <p:cNvGrpSpPr/>
                <p:nvPr userDrawn="1"/>
              </p:nvGrpSpPr>
              <p:grpSpPr>
                <a:xfrm>
                  <a:off x="-2866744" y="827071"/>
                  <a:ext cx="168701" cy="132575"/>
                  <a:chOff x="-2866744" y="827071"/>
                  <a:chExt cx="168701" cy="132575"/>
                </a:xfrm>
              </p:grpSpPr>
              <p:cxnSp>
                <p:nvCxnSpPr>
                  <p:cNvPr id="64" name="Rechte verbindingslijn 63">
                    <a:extLst>
                      <a:ext uri="{FF2B5EF4-FFF2-40B4-BE49-F238E27FC236}">
                        <a16:creationId xmlns:a16="http://schemas.microsoft.com/office/drawing/2014/main" id="{71B81D8B-17ED-4CD0-96F1-37AB196FB0D9}"/>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65" name="Rechte verbindingslijn 64">
                    <a:extLst>
                      <a:ext uri="{FF2B5EF4-FFF2-40B4-BE49-F238E27FC236}">
                        <a16:creationId xmlns:a16="http://schemas.microsoft.com/office/drawing/2014/main" id="{AF2A63A1-05BA-4C3A-AD8E-5C4C03FDECBB}"/>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66" name="Rechte verbindingslijn 65">
                    <a:extLst>
                      <a:ext uri="{FF2B5EF4-FFF2-40B4-BE49-F238E27FC236}">
                        <a16:creationId xmlns:a16="http://schemas.microsoft.com/office/drawing/2014/main" id="{B7AED796-EE2B-467D-9E4C-274DC2DDBCB5}"/>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67" name="Rechte verbindingslijn 66">
                    <a:extLst>
                      <a:ext uri="{FF2B5EF4-FFF2-40B4-BE49-F238E27FC236}">
                        <a16:creationId xmlns:a16="http://schemas.microsoft.com/office/drawing/2014/main" id="{7CE90DE7-C0A2-4C8C-BDE1-F8E20B41D66B}"/>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68" name="Rechte verbindingslijn 67">
                    <a:extLst>
                      <a:ext uri="{FF2B5EF4-FFF2-40B4-BE49-F238E27FC236}">
                        <a16:creationId xmlns:a16="http://schemas.microsoft.com/office/drawing/2014/main" id="{A2D8ED63-B760-4F14-8183-3BBCACCFC9DB}"/>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63" name="Pijl: rechts 62">
                  <a:extLst>
                    <a:ext uri="{FF2B5EF4-FFF2-40B4-BE49-F238E27FC236}">
                      <a16:creationId xmlns:a16="http://schemas.microsoft.com/office/drawing/2014/main" id="{87D1745D-FEB3-461D-9C23-FBAD1F5B14FE}"/>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nvGrpSpPr>
              <p:cNvPr id="52" name="Groep 51">
                <a:extLst>
                  <a:ext uri="{FF2B5EF4-FFF2-40B4-BE49-F238E27FC236}">
                    <a16:creationId xmlns:a16="http://schemas.microsoft.com/office/drawing/2014/main" id="{167D964E-3327-42EA-A672-49CFB0D81632}"/>
                  </a:ext>
                </a:extLst>
              </p:cNvPr>
              <p:cNvGrpSpPr/>
              <p:nvPr userDrawn="1"/>
            </p:nvGrpSpPr>
            <p:grpSpPr>
              <a:xfrm>
                <a:off x="-2916763" y="460171"/>
                <a:ext cx="268738" cy="248381"/>
                <a:chOff x="-2916763" y="460171"/>
                <a:chExt cx="268738" cy="248381"/>
              </a:xfrm>
            </p:grpSpPr>
            <p:sp>
              <p:nvSpPr>
                <p:cNvPr id="53" name="Rechthoek 52">
                  <a:extLst>
                    <a:ext uri="{FF2B5EF4-FFF2-40B4-BE49-F238E27FC236}">
                      <a16:creationId xmlns:a16="http://schemas.microsoft.com/office/drawing/2014/main" id="{69245048-1424-43E0-B98F-D425D3D77D6B}"/>
                    </a:ext>
                  </a:extLst>
                </p:cNvPr>
                <p:cNvSpPr/>
                <p:nvPr userDrawn="1"/>
              </p:nvSpPr>
              <p:spPr>
                <a:xfrm>
                  <a:off x="-2916763" y="460171"/>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dirty="0">
                    <a:solidFill>
                      <a:srgbClr val="211F26"/>
                    </a:solidFill>
                    <a:latin typeface="Calibri" panose="020F0502020204030204" pitchFamily="34" charset="0"/>
                    <a:cs typeface="Calibri" panose="020F0502020204030204" pitchFamily="34" charset="0"/>
                  </a:endParaRPr>
                </a:p>
              </p:txBody>
            </p:sp>
            <p:grpSp>
              <p:nvGrpSpPr>
                <p:cNvPr id="54" name="Groep 53">
                  <a:extLst>
                    <a:ext uri="{FF2B5EF4-FFF2-40B4-BE49-F238E27FC236}">
                      <a16:creationId xmlns:a16="http://schemas.microsoft.com/office/drawing/2014/main" id="{783D91C2-DE75-4650-9515-0399A4773F59}"/>
                    </a:ext>
                  </a:extLst>
                </p:cNvPr>
                <p:cNvGrpSpPr/>
                <p:nvPr userDrawn="1"/>
              </p:nvGrpSpPr>
              <p:grpSpPr>
                <a:xfrm>
                  <a:off x="-2866744" y="518074"/>
                  <a:ext cx="168701" cy="132575"/>
                  <a:chOff x="-2866744" y="518074"/>
                  <a:chExt cx="168701" cy="132575"/>
                </a:xfrm>
              </p:grpSpPr>
              <p:cxnSp>
                <p:nvCxnSpPr>
                  <p:cNvPr id="56" name="Rechte verbindingslijn 55">
                    <a:extLst>
                      <a:ext uri="{FF2B5EF4-FFF2-40B4-BE49-F238E27FC236}">
                        <a16:creationId xmlns:a16="http://schemas.microsoft.com/office/drawing/2014/main" id="{6F518BF8-1ECE-4F41-A91C-BEF27BDF0A02}"/>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57" name="Rechte verbindingslijn 56">
                    <a:extLst>
                      <a:ext uri="{FF2B5EF4-FFF2-40B4-BE49-F238E27FC236}">
                        <a16:creationId xmlns:a16="http://schemas.microsoft.com/office/drawing/2014/main" id="{B4143131-5EF0-4A2C-B968-5E93CE1696B5}"/>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58" name="Rechte verbindingslijn 57">
                    <a:extLst>
                      <a:ext uri="{FF2B5EF4-FFF2-40B4-BE49-F238E27FC236}">
                        <a16:creationId xmlns:a16="http://schemas.microsoft.com/office/drawing/2014/main" id="{05F63CAB-B25D-46B7-8D6B-89C277101E02}"/>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59" name="Rechte verbindingslijn 58">
                    <a:extLst>
                      <a:ext uri="{FF2B5EF4-FFF2-40B4-BE49-F238E27FC236}">
                        <a16:creationId xmlns:a16="http://schemas.microsoft.com/office/drawing/2014/main" id="{8732EB56-5C4D-4142-A1FC-51137B46CFF4}"/>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60" name="Rechte verbindingslijn 59">
                    <a:extLst>
                      <a:ext uri="{FF2B5EF4-FFF2-40B4-BE49-F238E27FC236}">
                        <a16:creationId xmlns:a16="http://schemas.microsoft.com/office/drawing/2014/main" id="{2B6328E4-ABD6-4349-88E1-D1F3A6381037}"/>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55" name="Pijl: rechts 54">
                  <a:extLst>
                    <a:ext uri="{FF2B5EF4-FFF2-40B4-BE49-F238E27FC236}">
                      <a16:creationId xmlns:a16="http://schemas.microsoft.com/office/drawing/2014/main" id="{20E36A8A-8D8F-4593-BBB2-E5CE40956BEE}"/>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grpSp>
          <p:nvGrpSpPr>
            <p:cNvPr id="37" name="Groep 36">
              <a:extLst>
                <a:ext uri="{FF2B5EF4-FFF2-40B4-BE49-F238E27FC236}">
                  <a16:creationId xmlns:a16="http://schemas.microsoft.com/office/drawing/2014/main" id="{0A1615BE-176E-4994-A006-747A8333C070}"/>
                </a:ext>
              </a:extLst>
            </p:cNvPr>
            <p:cNvGrpSpPr/>
            <p:nvPr userDrawn="1"/>
          </p:nvGrpSpPr>
          <p:grpSpPr>
            <a:xfrm>
              <a:off x="-938434" y="5326819"/>
              <a:ext cx="627798" cy="576693"/>
              <a:chOff x="-1753862" y="6112775"/>
              <a:chExt cx="759635" cy="697798"/>
            </a:xfrm>
          </p:grpSpPr>
          <p:grpSp>
            <p:nvGrpSpPr>
              <p:cNvPr id="38" name="Inspireren">
                <a:extLst>
                  <a:ext uri="{FF2B5EF4-FFF2-40B4-BE49-F238E27FC236}">
                    <a16:creationId xmlns:a16="http://schemas.microsoft.com/office/drawing/2014/main" id="{60FBFD58-EC21-43F7-9C96-8319742807EE}"/>
                  </a:ext>
                </a:extLst>
              </p:cNvPr>
              <p:cNvGrpSpPr>
                <a:grpSpLocks noChangeAspect="1"/>
              </p:cNvGrpSpPr>
              <p:nvPr userDrawn="1"/>
            </p:nvGrpSpPr>
            <p:grpSpPr bwMode="auto">
              <a:xfrm>
                <a:off x="-1484858" y="6112775"/>
                <a:ext cx="205431" cy="293286"/>
                <a:chOff x="4768" y="2783"/>
                <a:chExt cx="788" cy="1125"/>
              </a:xfrm>
              <a:gradFill>
                <a:gsLst>
                  <a:gs pos="0">
                    <a:srgbClr val="9D9FA1"/>
                  </a:gs>
                  <a:gs pos="70000">
                    <a:srgbClr val="211F26"/>
                  </a:gs>
                </a:gsLst>
                <a:lin ang="2700000" scaled="0"/>
              </a:gradFill>
            </p:grpSpPr>
            <p:sp>
              <p:nvSpPr>
                <p:cNvPr id="40" name="Freeform 12">
                  <a:extLst>
                    <a:ext uri="{FF2B5EF4-FFF2-40B4-BE49-F238E27FC236}">
                      <a16:creationId xmlns:a16="http://schemas.microsoft.com/office/drawing/2014/main" id="{BA528498-3BBF-4DDD-BEC8-80D6E8577252}"/>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41" name="Freeform 13">
                  <a:extLst>
                    <a:ext uri="{FF2B5EF4-FFF2-40B4-BE49-F238E27FC236}">
                      <a16:creationId xmlns:a16="http://schemas.microsoft.com/office/drawing/2014/main" id="{B9D02078-ABDC-4E42-91F8-81F97F6E618C}"/>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42" name="Freeform 14">
                  <a:extLst>
                    <a:ext uri="{FF2B5EF4-FFF2-40B4-BE49-F238E27FC236}">
                      <a16:creationId xmlns:a16="http://schemas.microsoft.com/office/drawing/2014/main" id="{8DEA3637-DD57-43EA-8A93-B1F77B0742A1}"/>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grpSp>
          <p:sp>
            <p:nvSpPr>
              <p:cNvPr id="39" name="Tekstvak 38">
                <a:extLst>
                  <a:ext uri="{FF2B5EF4-FFF2-40B4-BE49-F238E27FC236}">
                    <a16:creationId xmlns:a16="http://schemas.microsoft.com/office/drawing/2014/main" id="{FE87197B-B5AE-4CED-B039-AE3112D72532}"/>
                  </a:ext>
                </a:extLst>
              </p:cNvPr>
              <p:cNvSpPr txBox="1"/>
              <p:nvPr userDrawn="1"/>
            </p:nvSpPr>
            <p:spPr>
              <a:xfrm>
                <a:off x="-1753862" y="6420664"/>
                <a:ext cx="759635" cy="389909"/>
              </a:xfrm>
              <a:prstGeom prst="rect">
                <a:avLst/>
              </a:prstGeom>
              <a:noFill/>
            </p:spPr>
            <p:txBody>
              <a:bodyPr wrap="square" lIns="0" tIns="0" rIns="0" bIns="0" rtlCol="0" anchor="ctr">
                <a:noAutofit/>
              </a:bodyPr>
              <a:lstStyle/>
              <a:p>
                <a:pPr marL="0" marR="0" lvl="0" indent="0" algn="ctr" defTabSz="685800" rtl="0"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grpSp>
        <p:nvGrpSpPr>
          <p:cNvPr id="85" name="- INSTRUCTIES">
            <a:extLst>
              <a:ext uri="{FF2B5EF4-FFF2-40B4-BE49-F238E27FC236}">
                <a16:creationId xmlns:a16="http://schemas.microsoft.com/office/drawing/2014/main" id="{2D59C523-C200-44BE-8C55-7064CDA3C731}"/>
              </a:ext>
            </a:extLst>
          </p:cNvPr>
          <p:cNvGrpSpPr/>
          <p:nvPr userDrawn="1"/>
        </p:nvGrpSpPr>
        <p:grpSpPr>
          <a:xfrm>
            <a:off x="9283196" y="0"/>
            <a:ext cx="2770040" cy="5016356"/>
            <a:chOff x="-3786165" y="-1"/>
            <a:chExt cx="3693386" cy="6688475"/>
          </a:xfrm>
        </p:grpSpPr>
        <p:sp>
          <p:nvSpPr>
            <p:cNvPr id="86" name="Rechthoek 85">
              <a:extLst>
                <a:ext uri="{FF2B5EF4-FFF2-40B4-BE49-F238E27FC236}">
                  <a16:creationId xmlns:a16="http://schemas.microsoft.com/office/drawing/2014/main" id="{B091B554-25A6-4888-8AA4-FA9CC370157E}"/>
                </a:ext>
              </a:extLst>
            </p:cNvPr>
            <p:cNvSpPr/>
            <p:nvPr userDrawn="1"/>
          </p:nvSpPr>
          <p:spPr>
            <a:xfrm>
              <a:off x="-3786165" y="-1"/>
              <a:ext cx="3593091" cy="6034857"/>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450"/>
                </a:spcBef>
                <a:spcAft>
                  <a:spcPts val="450"/>
                </a:spcAft>
              </a:pPr>
              <a:r>
                <a:rPr lang="nl-NL" sz="1050" b="1" cap="all" baseline="0" noProof="0" dirty="0">
                  <a:solidFill>
                    <a:schemeClr val="accent1"/>
                  </a:solidFill>
                  <a:latin typeface="Calibri" panose="020F0502020204030204" pitchFamily="34" charset="0"/>
                  <a:cs typeface="Calibri" panose="020F0502020204030204" pitchFamily="34" charset="0"/>
                </a:rPr>
                <a:t>Afbeelding invoegen/opmaken</a:t>
              </a:r>
            </a:p>
          </p:txBody>
        </p:sp>
        <p:sp>
          <p:nvSpPr>
            <p:cNvPr id="87" name="Ovaal 86">
              <a:extLst>
                <a:ext uri="{FF2B5EF4-FFF2-40B4-BE49-F238E27FC236}">
                  <a16:creationId xmlns:a16="http://schemas.microsoft.com/office/drawing/2014/main" id="{CC8A520A-D364-4EF5-8E9B-9BCBB795C780}"/>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88" name="Rechthoek 87">
              <a:extLst>
                <a:ext uri="{FF2B5EF4-FFF2-40B4-BE49-F238E27FC236}">
                  <a16:creationId xmlns:a16="http://schemas.microsoft.com/office/drawing/2014/main" id="{E2963928-2407-4D91-B195-892DA140DC54}"/>
                </a:ext>
              </a:extLst>
            </p:cNvPr>
            <p:cNvSpPr/>
            <p:nvPr userDrawn="1"/>
          </p:nvSpPr>
          <p:spPr>
            <a:xfrm>
              <a:off x="-3319415" y="465324"/>
              <a:ext cx="2962706" cy="668152"/>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Wanneer nodig, verwijder de bestaande afbeelding d.m.v. de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Selecteer het afbeeldingskader, ga naar de tab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‘Slidebuilder'</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'Afbeeldingen’</a:t>
              </a:r>
              <a:endPar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endParaRPr>
            </a:p>
          </p:txBody>
        </p:sp>
        <p:sp>
          <p:nvSpPr>
            <p:cNvPr id="89" name="Ovaal 88">
              <a:extLst>
                <a:ext uri="{FF2B5EF4-FFF2-40B4-BE49-F238E27FC236}">
                  <a16:creationId xmlns:a16="http://schemas.microsoft.com/office/drawing/2014/main" id="{920AEB35-81B9-435B-BB90-E87592AB07C1}"/>
                </a:ext>
              </a:extLst>
            </p:cNvPr>
            <p:cNvSpPr/>
            <p:nvPr userDrawn="1"/>
          </p:nvSpPr>
          <p:spPr>
            <a:xfrm>
              <a:off x="-3603587" y="2633935"/>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90" name="Rechthoek 89">
              <a:extLst>
                <a:ext uri="{FF2B5EF4-FFF2-40B4-BE49-F238E27FC236}">
                  <a16:creationId xmlns:a16="http://schemas.microsoft.com/office/drawing/2014/main" id="{67B82CC1-CEC4-45B1-BD6D-262F55B0B12A}"/>
                </a:ext>
              </a:extLst>
            </p:cNvPr>
            <p:cNvSpPr/>
            <p:nvPr userDrawn="1"/>
          </p:nvSpPr>
          <p:spPr>
            <a:xfrm>
              <a:off x="-3319416" y="2633936"/>
              <a:ext cx="3126341" cy="462795"/>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Klik met de rechter muisknop op de miniatuurweergave van de dia aan de linkerkant van het scherm en kies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‘Dia herstellen’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91" name="Ovaal 90">
              <a:extLst>
                <a:ext uri="{FF2B5EF4-FFF2-40B4-BE49-F238E27FC236}">
                  <a16:creationId xmlns:a16="http://schemas.microsoft.com/office/drawing/2014/main" id="{349A5CB5-AF6A-41EC-8CFC-F2554476D166}"/>
                </a:ext>
              </a:extLst>
            </p:cNvPr>
            <p:cNvSpPr/>
            <p:nvPr userDrawn="1"/>
          </p:nvSpPr>
          <p:spPr>
            <a:xfrm>
              <a:off x="-3603587" y="4226365"/>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92" name="Rechthoek 91">
              <a:extLst>
                <a:ext uri="{FF2B5EF4-FFF2-40B4-BE49-F238E27FC236}">
                  <a16:creationId xmlns:a16="http://schemas.microsoft.com/office/drawing/2014/main" id="{7B75E4AA-A04A-417D-97B5-AA4BB733C632}"/>
                </a:ext>
              </a:extLst>
            </p:cNvPr>
            <p:cNvSpPr/>
            <p:nvPr userDrawn="1"/>
          </p:nvSpPr>
          <p:spPr>
            <a:xfrm>
              <a:off x="-3319416" y="4226366"/>
              <a:ext cx="3008779" cy="820954"/>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Om de afbeelding te schalen of bij te snijden, ga naar de tab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‘Hulpmiddelen voor afbeeldingen - Opmaak’</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‘Bijsnijden’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Schaal met de bolletjes de afbeelding en met de hoekjes het afbeeldingskader.</a:t>
              </a:r>
            </a:p>
          </p:txBody>
        </p:sp>
        <p:sp>
          <p:nvSpPr>
            <p:cNvPr id="93" name="Rechthoek 92">
              <a:extLst>
                <a:ext uri="{FF2B5EF4-FFF2-40B4-BE49-F238E27FC236}">
                  <a16:creationId xmlns:a16="http://schemas.microsoft.com/office/drawing/2014/main" id="{782BF03B-6A55-43C8-93AE-04490313172B}"/>
                </a:ext>
              </a:extLst>
            </p:cNvPr>
            <p:cNvSpPr/>
            <p:nvPr userDrawn="1"/>
          </p:nvSpPr>
          <p:spPr>
            <a:xfrm>
              <a:off x="-3316836" y="3200265"/>
              <a:ext cx="1239216" cy="719917"/>
            </a:xfrm>
            <a:prstGeom prst="rect">
              <a:avLst/>
            </a:prstGeom>
            <a:pattFill prst="wdUpDiag">
              <a:fgClr>
                <a:srgbClr val="E0E0E0"/>
              </a:fgClr>
              <a:bgClr>
                <a:srgbClr val="ECECEC"/>
              </a:bgClr>
            </a:pattFill>
            <a:ln w="12700">
              <a:solidFill>
                <a:srgbClr val="D3D3D3"/>
              </a:solidFill>
              <a:prstDash val="solid"/>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72000" tIns="0" rIns="0" bIns="0" numCol="1" spcCol="0" rtlCol="0" fromWordArt="0" anchor="ctr" anchorCtr="0" forceAA="0" compatLnSpc="1">
              <a:prstTxWarp prst="textNoShape">
                <a:avLst/>
              </a:prstTxWarp>
              <a:noAutofit/>
            </a:bodyPr>
            <a:lstStyle/>
            <a:p>
              <a:pPr algn="l"/>
              <a:endParaRPr lang="nl-NL" sz="750" b="0" i="1" noProof="0" dirty="0">
                <a:solidFill>
                  <a:srgbClr val="211F26"/>
                </a:solidFill>
                <a:latin typeface="Calibri" panose="020F0502020204030204" pitchFamily="34" charset="0"/>
                <a:cs typeface="Calibri" panose="020F0502020204030204" pitchFamily="34" charset="0"/>
              </a:endParaRPr>
            </a:p>
          </p:txBody>
        </p:sp>
        <p:grpSp>
          <p:nvGrpSpPr>
            <p:cNvPr id="94" name="Groep 93">
              <a:extLst>
                <a:ext uri="{FF2B5EF4-FFF2-40B4-BE49-F238E27FC236}">
                  <a16:creationId xmlns:a16="http://schemas.microsoft.com/office/drawing/2014/main" id="{95B8490D-2DB4-4B06-BEFB-0B4F2DD321DF}"/>
                </a:ext>
              </a:extLst>
            </p:cNvPr>
            <p:cNvGrpSpPr/>
            <p:nvPr userDrawn="1"/>
          </p:nvGrpSpPr>
          <p:grpSpPr>
            <a:xfrm>
              <a:off x="-2485819" y="3479783"/>
              <a:ext cx="1222990" cy="563933"/>
              <a:chOff x="-2485819" y="3399207"/>
              <a:chExt cx="1222990" cy="563933"/>
            </a:xfrm>
          </p:grpSpPr>
          <p:sp>
            <p:nvSpPr>
              <p:cNvPr id="133" name="Rechthoek 132">
                <a:extLst>
                  <a:ext uri="{FF2B5EF4-FFF2-40B4-BE49-F238E27FC236}">
                    <a16:creationId xmlns:a16="http://schemas.microsoft.com/office/drawing/2014/main" id="{6031DCCE-F01A-4E7B-B467-F3BA55F508BD}"/>
                  </a:ext>
                </a:extLst>
              </p:cNvPr>
              <p:cNvSpPr/>
              <p:nvPr userDrawn="1"/>
            </p:nvSpPr>
            <p:spPr>
              <a:xfrm>
                <a:off x="-2485819" y="3399207"/>
                <a:ext cx="1176476" cy="504851"/>
              </a:xfrm>
              <a:prstGeom prst="rect">
                <a:avLst/>
              </a:prstGeom>
              <a:solidFill>
                <a:schemeClr val="bg1"/>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134" name="Rechthoek 133">
                <a:extLst>
                  <a:ext uri="{FF2B5EF4-FFF2-40B4-BE49-F238E27FC236}">
                    <a16:creationId xmlns:a16="http://schemas.microsoft.com/office/drawing/2014/main" id="{20C57C70-B886-45D2-B6B0-E7345ABF37E1}"/>
                  </a:ext>
                </a:extLst>
              </p:cNvPr>
              <p:cNvSpPr/>
              <p:nvPr userDrawn="1"/>
            </p:nvSpPr>
            <p:spPr>
              <a:xfrm>
                <a:off x="-2479584" y="3652838"/>
                <a:ext cx="1164007" cy="246701"/>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nvGrpSpPr>
              <p:cNvPr id="135" name="Groep 134">
                <a:extLst>
                  <a:ext uri="{FF2B5EF4-FFF2-40B4-BE49-F238E27FC236}">
                    <a16:creationId xmlns:a16="http://schemas.microsoft.com/office/drawing/2014/main" id="{10915EEA-1088-4E2D-85AE-99640360A161}"/>
                  </a:ext>
                </a:extLst>
              </p:cNvPr>
              <p:cNvGrpSpPr/>
              <p:nvPr userDrawn="1"/>
            </p:nvGrpSpPr>
            <p:grpSpPr>
              <a:xfrm>
                <a:off x="-2403869" y="3460544"/>
                <a:ext cx="155951" cy="131922"/>
                <a:chOff x="12968836" y="3354170"/>
                <a:chExt cx="404806" cy="342433"/>
              </a:xfrm>
            </p:grpSpPr>
            <p:sp>
              <p:nvSpPr>
                <p:cNvPr id="148" name="Rechthoek: afgeronde hoeken 147">
                  <a:extLst>
                    <a:ext uri="{FF2B5EF4-FFF2-40B4-BE49-F238E27FC236}">
                      <a16:creationId xmlns:a16="http://schemas.microsoft.com/office/drawing/2014/main" id="{3AB9B13C-2334-4154-AD7C-321630160D32}"/>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149" name="Rechthoek 148">
                  <a:extLst>
                    <a:ext uri="{FF2B5EF4-FFF2-40B4-BE49-F238E27FC236}">
                      <a16:creationId xmlns:a16="http://schemas.microsoft.com/office/drawing/2014/main" id="{73F7ED85-073E-4A04-A2E3-FCE9D31C7D51}"/>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150" name="Rechthoek 149">
                  <a:extLst>
                    <a:ext uri="{FF2B5EF4-FFF2-40B4-BE49-F238E27FC236}">
                      <a16:creationId xmlns:a16="http://schemas.microsoft.com/office/drawing/2014/main" id="{5F319E94-C6F9-4486-9516-B176C678D0FB}"/>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151" name="Rechthoek 150">
                  <a:extLst>
                    <a:ext uri="{FF2B5EF4-FFF2-40B4-BE49-F238E27FC236}">
                      <a16:creationId xmlns:a16="http://schemas.microsoft.com/office/drawing/2014/main" id="{057AEE3E-05A7-4392-AF3F-C48D59554E78}"/>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152" name="Rechthoek 151">
                  <a:extLst>
                    <a:ext uri="{FF2B5EF4-FFF2-40B4-BE49-F238E27FC236}">
                      <a16:creationId xmlns:a16="http://schemas.microsoft.com/office/drawing/2014/main" id="{2B80F44F-F3D7-42B2-9BB3-173E6FE77074}"/>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153" name="Rechthoek 152">
                  <a:extLst>
                    <a:ext uri="{FF2B5EF4-FFF2-40B4-BE49-F238E27FC236}">
                      <a16:creationId xmlns:a16="http://schemas.microsoft.com/office/drawing/2014/main" id="{7A07A2E1-A1FE-4642-95F2-892C0D3984D1}"/>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nvGrpSpPr>
              <p:cNvPr id="136" name="Groep 135">
                <a:extLst>
                  <a:ext uri="{FF2B5EF4-FFF2-40B4-BE49-F238E27FC236}">
                    <a16:creationId xmlns:a16="http://schemas.microsoft.com/office/drawing/2014/main" id="{D87F8B6A-B80F-40D9-8367-41DFD4836C9B}"/>
                  </a:ext>
                </a:extLst>
              </p:cNvPr>
              <p:cNvGrpSpPr/>
              <p:nvPr userDrawn="1"/>
            </p:nvGrpSpPr>
            <p:grpSpPr>
              <a:xfrm>
                <a:off x="-2423424" y="3690208"/>
                <a:ext cx="166739" cy="218963"/>
                <a:chOff x="12940828" y="3950597"/>
                <a:chExt cx="432813" cy="568367"/>
              </a:xfrm>
            </p:grpSpPr>
            <p:grpSp>
              <p:nvGrpSpPr>
                <p:cNvPr id="140" name="Groep 139">
                  <a:extLst>
                    <a:ext uri="{FF2B5EF4-FFF2-40B4-BE49-F238E27FC236}">
                      <a16:creationId xmlns:a16="http://schemas.microsoft.com/office/drawing/2014/main" id="{6D081EBE-F6AB-4C6B-A9C0-4086318CE12B}"/>
                    </a:ext>
                  </a:extLst>
                </p:cNvPr>
                <p:cNvGrpSpPr/>
                <p:nvPr userDrawn="1"/>
              </p:nvGrpSpPr>
              <p:grpSpPr>
                <a:xfrm>
                  <a:off x="13000382" y="4006891"/>
                  <a:ext cx="373259" cy="315747"/>
                  <a:chOff x="12968836" y="3354170"/>
                  <a:chExt cx="404806" cy="342433"/>
                </a:xfrm>
              </p:grpSpPr>
              <p:sp>
                <p:nvSpPr>
                  <p:cNvPr id="142" name="Rechthoek: afgeronde hoeken 141">
                    <a:extLst>
                      <a:ext uri="{FF2B5EF4-FFF2-40B4-BE49-F238E27FC236}">
                        <a16:creationId xmlns:a16="http://schemas.microsoft.com/office/drawing/2014/main" id="{DDEC43F6-4588-483D-9C8F-0E1388B0E5F9}"/>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143" name="Rechthoek 142">
                    <a:extLst>
                      <a:ext uri="{FF2B5EF4-FFF2-40B4-BE49-F238E27FC236}">
                        <a16:creationId xmlns:a16="http://schemas.microsoft.com/office/drawing/2014/main" id="{335B8299-8DA3-4CB9-9858-8ED8DD2F5753}"/>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144" name="Rechthoek 143">
                    <a:extLst>
                      <a:ext uri="{FF2B5EF4-FFF2-40B4-BE49-F238E27FC236}">
                        <a16:creationId xmlns:a16="http://schemas.microsoft.com/office/drawing/2014/main" id="{BBA66666-79BC-4766-BA92-B2077E377DFA}"/>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145" name="Rechthoek 144">
                    <a:extLst>
                      <a:ext uri="{FF2B5EF4-FFF2-40B4-BE49-F238E27FC236}">
                        <a16:creationId xmlns:a16="http://schemas.microsoft.com/office/drawing/2014/main" id="{BD6BD445-97C5-47EF-A72B-A840216232ED}"/>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146" name="Rechthoek 145">
                    <a:extLst>
                      <a:ext uri="{FF2B5EF4-FFF2-40B4-BE49-F238E27FC236}">
                        <a16:creationId xmlns:a16="http://schemas.microsoft.com/office/drawing/2014/main" id="{44A73E98-6909-44AC-BD90-9A9E17AD1273}"/>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147" name="Rechthoek 146">
                    <a:extLst>
                      <a:ext uri="{FF2B5EF4-FFF2-40B4-BE49-F238E27FC236}">
                        <a16:creationId xmlns:a16="http://schemas.microsoft.com/office/drawing/2014/main" id="{0C3CFFC4-FBEE-49D1-915D-D9790A2FB4CB}"/>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sp>
              <p:nvSpPr>
                <p:cNvPr id="141" name="Boog 140">
                  <a:extLst>
                    <a:ext uri="{FF2B5EF4-FFF2-40B4-BE49-F238E27FC236}">
                      <a16:creationId xmlns:a16="http://schemas.microsoft.com/office/drawing/2014/main" id="{48A05B03-F8D0-4530-AA5C-6B93781900C4}"/>
                    </a:ext>
                  </a:extLst>
                </p:cNvPr>
                <p:cNvSpPr/>
                <p:nvPr userDrawn="1"/>
              </p:nvSpPr>
              <p:spPr>
                <a:xfrm rot="17637075">
                  <a:off x="12776155" y="4115270"/>
                  <a:ext cx="568367" cy="239021"/>
                </a:xfrm>
                <a:prstGeom prst="arc">
                  <a:avLst>
                    <a:gd name="adj1" fmla="val 15959368"/>
                    <a:gd name="adj2" fmla="val 1354623"/>
                  </a:avLst>
                </a:prstGeom>
                <a:noFill/>
                <a:ln w="19050" cap="flat" cmpd="sng" algn="ctr">
                  <a:solidFill>
                    <a:srgbClr val="4D82B8"/>
                  </a:solidFill>
                  <a:prstDash val="solid"/>
                  <a:headEnd type="arrow" w="med" len="sm"/>
                </a:ln>
                <a:effectLst/>
              </p:spPr>
              <p:txBody>
                <a:bodyPr rtlCol="0" anchor="ctr">
                  <a:noAutofit/>
                </a:bodyPr>
                <a:lstStyle/>
                <a:p>
                  <a:pPr algn="ctr"/>
                  <a:endParaRPr lang="nl-NL" sz="1800" noProof="0" dirty="0">
                    <a:solidFill>
                      <a:srgbClr val="211F26"/>
                    </a:solidFill>
                    <a:latin typeface="Calibri" panose="020F0502020204030204" pitchFamily="34" charset="0"/>
                    <a:cs typeface="Calibri" panose="020F0502020204030204" pitchFamily="34" charset="0"/>
                  </a:endParaRPr>
                </a:p>
              </p:txBody>
            </p:sp>
          </p:grpSp>
          <p:sp>
            <p:nvSpPr>
              <p:cNvPr id="137" name="Tekstvak 136">
                <a:extLst>
                  <a:ext uri="{FF2B5EF4-FFF2-40B4-BE49-F238E27FC236}">
                    <a16:creationId xmlns:a16="http://schemas.microsoft.com/office/drawing/2014/main" id="{1208EAC7-A06B-48B0-B8BB-D1A1FB6099B1}"/>
                  </a:ext>
                </a:extLst>
              </p:cNvPr>
              <p:cNvSpPr txBox="1"/>
              <p:nvPr userDrawn="1"/>
            </p:nvSpPr>
            <p:spPr>
              <a:xfrm>
                <a:off x="-2245455" y="3460544"/>
                <a:ext cx="896116" cy="134709"/>
              </a:xfrm>
              <a:prstGeom prst="rect">
                <a:avLst/>
              </a:prstGeom>
              <a:noFill/>
            </p:spPr>
            <p:txBody>
              <a:bodyPr wrap="square" rtlCol="0" anchor="ctr">
                <a:noAutofit/>
              </a:bodyPr>
              <a:lstStyle/>
              <a:p>
                <a:pPr marL="0" algn="l" defTabSz="913134" rtl="0" eaLnBrk="1" latinLnBrk="0" hangingPunct="1">
                  <a:lnSpc>
                    <a:spcPct val="90000"/>
                  </a:lnSpc>
                  <a:spcBef>
                    <a:spcPts val="450"/>
                  </a:spcBef>
                  <a:spcAft>
                    <a:spcPts val="450"/>
                  </a:spcAft>
                </a:pPr>
                <a:r>
                  <a:rPr lang="nl-NL" sz="675" b="0" kern="1200" noProof="0" dirty="0">
                    <a:solidFill>
                      <a:srgbClr val="211F26"/>
                    </a:solidFill>
                    <a:latin typeface="Calibri" panose="020F0502020204030204" pitchFamily="34" charset="0"/>
                    <a:ea typeface="+mn-ea"/>
                    <a:cs typeface="Calibri" panose="020F0502020204030204" pitchFamily="34" charset="0"/>
                  </a:rPr>
                  <a:t>Indeling</a:t>
                </a:r>
              </a:p>
            </p:txBody>
          </p:sp>
          <p:sp>
            <p:nvSpPr>
              <p:cNvPr id="138" name="Tekstvak 137">
                <a:extLst>
                  <a:ext uri="{FF2B5EF4-FFF2-40B4-BE49-F238E27FC236}">
                    <a16:creationId xmlns:a16="http://schemas.microsoft.com/office/drawing/2014/main" id="{38672C13-18EB-45AE-BADF-79353B8CF912}"/>
                  </a:ext>
                </a:extLst>
              </p:cNvPr>
              <p:cNvSpPr txBox="1"/>
              <p:nvPr userDrawn="1"/>
            </p:nvSpPr>
            <p:spPr>
              <a:xfrm>
                <a:off x="-2258884" y="3712980"/>
                <a:ext cx="909545" cy="126416"/>
              </a:xfrm>
              <a:prstGeom prst="rect">
                <a:avLst/>
              </a:prstGeom>
              <a:noFill/>
            </p:spPr>
            <p:txBody>
              <a:bodyPr wrap="square" rtlCol="0" anchor="ctr">
                <a:noAutofit/>
              </a:bodyPr>
              <a:lstStyle/>
              <a:p>
                <a:pPr marL="0" algn="l" defTabSz="913134" rtl="0" eaLnBrk="1" latinLnBrk="0" hangingPunct="1">
                  <a:lnSpc>
                    <a:spcPct val="90000"/>
                  </a:lnSpc>
                  <a:spcBef>
                    <a:spcPts val="450"/>
                  </a:spcBef>
                  <a:spcAft>
                    <a:spcPts val="450"/>
                  </a:spcAft>
                </a:pPr>
                <a:r>
                  <a:rPr lang="nl-NL" sz="675" b="0" kern="1200" noProof="0" dirty="0">
                    <a:solidFill>
                      <a:srgbClr val="211F26"/>
                    </a:solidFill>
                    <a:latin typeface="Calibri" panose="020F0502020204030204" pitchFamily="34" charset="0"/>
                    <a:ea typeface="+mn-ea"/>
                    <a:cs typeface="Calibri" panose="020F0502020204030204" pitchFamily="34" charset="0"/>
                  </a:rPr>
                  <a:t>Dia Herstellen</a:t>
                </a:r>
              </a:p>
            </p:txBody>
          </p:sp>
          <p:sp>
            <p:nvSpPr>
              <p:cNvPr id="139" name="Vrije vorm: vorm 138">
                <a:extLst>
                  <a:ext uri="{FF2B5EF4-FFF2-40B4-BE49-F238E27FC236}">
                    <a16:creationId xmlns:a16="http://schemas.microsoft.com/office/drawing/2014/main" id="{9377C254-5DAC-4AC4-A9DF-78606F4887D7}"/>
                  </a:ext>
                </a:extLst>
              </p:cNvPr>
              <p:cNvSpPr/>
              <p:nvPr userDrawn="1"/>
            </p:nvSpPr>
            <p:spPr>
              <a:xfrm>
                <a:off x="-1360391" y="3783140"/>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450"/>
                  </a:spcBef>
                  <a:spcAft>
                    <a:spcPts val="450"/>
                  </a:spcAft>
                </a:pPr>
                <a:endParaRPr lang="nl-NL" sz="1200" cap="all" baseline="0" noProof="0" dirty="0">
                  <a:latin typeface="Calibri" panose="020F0502020204030204" pitchFamily="34" charset="0"/>
                  <a:cs typeface="Calibri" panose="020F0502020204030204" pitchFamily="34" charset="0"/>
                </a:endParaRPr>
              </a:p>
            </p:txBody>
          </p:sp>
        </p:grpSp>
        <p:grpSp>
          <p:nvGrpSpPr>
            <p:cNvPr id="95" name="Groep 94">
              <a:extLst>
                <a:ext uri="{FF2B5EF4-FFF2-40B4-BE49-F238E27FC236}">
                  <a16:creationId xmlns:a16="http://schemas.microsoft.com/office/drawing/2014/main" id="{BF38E567-8A7A-4644-902B-D847ED6936AB}"/>
                </a:ext>
              </a:extLst>
            </p:cNvPr>
            <p:cNvGrpSpPr/>
            <p:nvPr userDrawn="1"/>
          </p:nvGrpSpPr>
          <p:grpSpPr>
            <a:xfrm>
              <a:off x="-3786165" y="5728778"/>
              <a:ext cx="3693386" cy="959696"/>
              <a:chOff x="-3786437" y="6163468"/>
              <a:chExt cx="3693386" cy="959696"/>
            </a:xfrm>
          </p:grpSpPr>
          <p:sp>
            <p:nvSpPr>
              <p:cNvPr id="123" name="Rechthoek 122">
                <a:extLst>
                  <a:ext uri="{FF2B5EF4-FFF2-40B4-BE49-F238E27FC236}">
                    <a16:creationId xmlns:a16="http://schemas.microsoft.com/office/drawing/2014/main" id="{014CA72B-476C-49C6-92B8-E8275760E8FD}"/>
                  </a:ext>
                </a:extLst>
              </p:cNvPr>
              <p:cNvSpPr/>
              <p:nvPr userDrawn="1"/>
            </p:nvSpPr>
            <p:spPr>
              <a:xfrm>
                <a:off x="-3786437" y="6295164"/>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900" b="1" cap="all" baseline="0" noProof="0" dirty="0">
                    <a:solidFill>
                      <a:srgbClr val="211F26"/>
                    </a:solidFill>
                    <a:latin typeface="Calibri" panose="020F0502020204030204" pitchFamily="34" charset="0"/>
                    <a:cs typeface="Calibri" panose="020F0502020204030204" pitchFamily="34" charset="0"/>
                  </a:rPr>
                  <a:t>MEER WETEN?</a:t>
                </a:r>
                <a:br>
                  <a:rPr lang="nl-NL" sz="900" b="1" cap="all" baseline="0" noProof="0" dirty="0">
                    <a:solidFill>
                      <a:srgbClr val="211F26"/>
                    </a:solidFill>
                    <a:latin typeface="Calibri" panose="020F0502020204030204" pitchFamily="34" charset="0"/>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900" b="1" cap="all" baseline="0" noProof="0" dirty="0">
                    <a:solidFill>
                      <a:srgbClr val="211F26"/>
                    </a:solidFill>
                    <a:latin typeface="Calibri" panose="020F0502020204030204" pitchFamily="34" charset="0"/>
                    <a:cs typeface="Calibri" panose="020F0502020204030204" pitchFamily="34" charset="0"/>
                  </a:rPr>
                  <a:t> 'SLIDEBUILDER’ </a:t>
                </a:r>
                <a:r>
                  <a:rPr lang="nl-NL" sz="9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900" kern="1200" cap="none" baseline="0" noProof="0" dirty="0">
                    <a:solidFill>
                      <a:srgbClr val="211F26"/>
                    </a:solidFill>
                    <a:latin typeface="Calibri" panose="020F0502020204030204" pitchFamily="34" charset="0"/>
                    <a:ea typeface="+mn-ea"/>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9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124" name="ICOON_info">
                <a:extLst>
                  <a:ext uri="{FF2B5EF4-FFF2-40B4-BE49-F238E27FC236}">
                    <a16:creationId xmlns:a16="http://schemas.microsoft.com/office/drawing/2014/main" id="{DD09C2E8-B30A-4F88-B571-C2EE292A13DF}"/>
                  </a:ext>
                </a:extLst>
              </p:cNvPr>
              <p:cNvGrpSpPr/>
              <p:nvPr userDrawn="1"/>
            </p:nvGrpSpPr>
            <p:grpSpPr>
              <a:xfrm>
                <a:off x="-376736" y="6163468"/>
                <a:ext cx="283685" cy="283685"/>
                <a:chOff x="-510741" y="5913713"/>
                <a:chExt cx="267555" cy="267555"/>
              </a:xfrm>
            </p:grpSpPr>
            <p:sp>
              <p:nvSpPr>
                <p:cNvPr id="131" name="Ovaal 130">
                  <a:extLst>
                    <a:ext uri="{FF2B5EF4-FFF2-40B4-BE49-F238E27FC236}">
                      <a16:creationId xmlns:a16="http://schemas.microsoft.com/office/drawing/2014/main" id="{D7EC05A8-8C46-4262-8747-C92BFF5B01D2}"/>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450"/>
                    </a:spcBef>
                    <a:spcAft>
                      <a:spcPts val="450"/>
                    </a:spcAft>
                  </a:pPr>
                  <a:endParaRPr lang="nl-NL" sz="1200" cap="all" baseline="0" noProof="0" dirty="0">
                    <a:latin typeface="Calibri" panose="020F0502020204030204" pitchFamily="34" charset="0"/>
                    <a:cs typeface="Calibri" panose="020F0502020204030204" pitchFamily="34" charset="0"/>
                  </a:endParaRPr>
                </a:p>
              </p:txBody>
            </p:sp>
            <p:sp>
              <p:nvSpPr>
                <p:cNvPr id="132" name="Graphic 163" descr="Informatie">
                  <a:extLst>
                    <a:ext uri="{FF2B5EF4-FFF2-40B4-BE49-F238E27FC236}">
                      <a16:creationId xmlns:a16="http://schemas.microsoft.com/office/drawing/2014/main" id="{BA8D45E4-4F28-4A23-9C18-E6B19633EC0D}"/>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1500" noProof="0" dirty="0">
                    <a:solidFill>
                      <a:srgbClr val="211F26"/>
                    </a:solidFill>
                    <a:latin typeface="Calibri" panose="020F0502020204030204" pitchFamily="34" charset="0"/>
                    <a:cs typeface="Calibri" panose="020F0502020204030204" pitchFamily="34" charset="0"/>
                  </a:endParaRPr>
                </a:p>
              </p:txBody>
            </p:sp>
          </p:grpSp>
          <p:grpSp>
            <p:nvGrpSpPr>
              <p:cNvPr id="125" name="Groep 124">
                <a:extLst>
                  <a:ext uri="{FF2B5EF4-FFF2-40B4-BE49-F238E27FC236}">
                    <a16:creationId xmlns:a16="http://schemas.microsoft.com/office/drawing/2014/main" id="{5444E8C7-E4E0-42F7-9CF0-D93A3EAEF06F}"/>
                  </a:ext>
                </a:extLst>
              </p:cNvPr>
              <p:cNvGrpSpPr/>
              <p:nvPr userDrawn="1"/>
            </p:nvGrpSpPr>
            <p:grpSpPr>
              <a:xfrm>
                <a:off x="-938434" y="6420818"/>
                <a:ext cx="627798" cy="576693"/>
                <a:chOff x="-938434" y="4570310"/>
                <a:chExt cx="627798" cy="576693"/>
              </a:xfrm>
            </p:grpSpPr>
            <p:grpSp>
              <p:nvGrpSpPr>
                <p:cNvPr id="126" name="Inspireren">
                  <a:extLst>
                    <a:ext uri="{FF2B5EF4-FFF2-40B4-BE49-F238E27FC236}">
                      <a16:creationId xmlns:a16="http://schemas.microsoft.com/office/drawing/2014/main" id="{46A8AB1F-6EC3-4EB9-BC34-8B1F0B0CB8D2}"/>
                    </a:ext>
                  </a:extLst>
                </p:cNvPr>
                <p:cNvGrpSpPr>
                  <a:grpSpLocks noChangeAspect="1"/>
                </p:cNvGrpSpPr>
                <p:nvPr userDrawn="1"/>
              </p:nvGrpSpPr>
              <p:grpSpPr bwMode="auto">
                <a:xfrm>
                  <a:off x="-716116" y="4570310"/>
                  <a:ext cx="169778" cy="242385"/>
                  <a:chOff x="4768" y="2783"/>
                  <a:chExt cx="788" cy="1125"/>
                </a:xfrm>
                <a:gradFill>
                  <a:gsLst>
                    <a:gs pos="0">
                      <a:srgbClr val="9D9FA1"/>
                    </a:gs>
                    <a:gs pos="70000">
                      <a:srgbClr val="211F26"/>
                    </a:gs>
                  </a:gsLst>
                  <a:lin ang="2700000" scaled="0"/>
                </a:gradFill>
              </p:grpSpPr>
              <p:sp>
                <p:nvSpPr>
                  <p:cNvPr id="128" name="Freeform 12">
                    <a:extLst>
                      <a:ext uri="{FF2B5EF4-FFF2-40B4-BE49-F238E27FC236}">
                        <a16:creationId xmlns:a16="http://schemas.microsoft.com/office/drawing/2014/main" id="{CF7BCCF4-914F-4F5C-910E-DB3F6C5FA9A8}"/>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129" name="Freeform 13">
                    <a:extLst>
                      <a:ext uri="{FF2B5EF4-FFF2-40B4-BE49-F238E27FC236}">
                        <a16:creationId xmlns:a16="http://schemas.microsoft.com/office/drawing/2014/main" id="{F4758D38-36FB-442C-916C-46A83BAD9F4A}"/>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130" name="Freeform 14">
                    <a:extLst>
                      <a:ext uri="{FF2B5EF4-FFF2-40B4-BE49-F238E27FC236}">
                        <a16:creationId xmlns:a16="http://schemas.microsoft.com/office/drawing/2014/main" id="{BD053888-0590-44FB-98AD-BD86918C5544}"/>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grpSp>
            <p:sp>
              <p:nvSpPr>
                <p:cNvPr id="127" name="Tekstvak 126">
                  <a:extLst>
                    <a:ext uri="{FF2B5EF4-FFF2-40B4-BE49-F238E27FC236}">
                      <a16:creationId xmlns:a16="http://schemas.microsoft.com/office/drawing/2014/main" id="{A01827A3-C2B2-48DA-BD76-06A0D6ADB682}"/>
                    </a:ext>
                  </a:extLst>
                </p:cNvPr>
                <p:cNvSpPr txBox="1"/>
                <p:nvPr userDrawn="1"/>
              </p:nvSpPr>
              <p:spPr>
                <a:xfrm>
                  <a:off x="-938434" y="4824764"/>
                  <a:ext cx="627798" cy="322239"/>
                </a:xfrm>
                <a:prstGeom prst="rect">
                  <a:avLst/>
                </a:prstGeom>
                <a:noFill/>
              </p:spPr>
              <p:txBody>
                <a:bodyPr wrap="square" lIns="0" tIns="0" rIns="0" bIns="0" rtlCol="0" anchor="ctr">
                  <a:noAutofit/>
                </a:bodyPr>
                <a:lstStyle/>
                <a:p>
                  <a:pPr marL="0" marR="0" lvl="0" indent="0" algn="ctr" defTabSz="685800" rtl="0"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grpSp>
          <p:nvGrpSpPr>
            <p:cNvPr id="96" name="Groep 95">
              <a:extLst>
                <a:ext uri="{FF2B5EF4-FFF2-40B4-BE49-F238E27FC236}">
                  <a16:creationId xmlns:a16="http://schemas.microsoft.com/office/drawing/2014/main" id="{48E197CC-4024-4C17-9763-E9AED8F2ED69}"/>
                </a:ext>
              </a:extLst>
            </p:cNvPr>
            <p:cNvGrpSpPr/>
            <p:nvPr userDrawn="1"/>
          </p:nvGrpSpPr>
          <p:grpSpPr>
            <a:xfrm>
              <a:off x="-3367447" y="1226982"/>
              <a:ext cx="791775" cy="406485"/>
              <a:chOff x="-3565087" y="1409294"/>
              <a:chExt cx="627469" cy="322133"/>
            </a:xfrm>
          </p:grpSpPr>
          <p:grpSp>
            <p:nvGrpSpPr>
              <p:cNvPr id="117" name="Groep 116">
                <a:extLst>
                  <a:ext uri="{FF2B5EF4-FFF2-40B4-BE49-F238E27FC236}">
                    <a16:creationId xmlns:a16="http://schemas.microsoft.com/office/drawing/2014/main" id="{9A65FBE7-B8CB-4019-B42A-62D4A0E1A04E}"/>
                  </a:ext>
                </a:extLst>
              </p:cNvPr>
              <p:cNvGrpSpPr/>
              <p:nvPr userDrawn="1"/>
            </p:nvGrpSpPr>
            <p:grpSpPr>
              <a:xfrm>
                <a:off x="-3364916" y="1409294"/>
                <a:ext cx="225195" cy="195499"/>
                <a:chOff x="10307162" y="1361199"/>
                <a:chExt cx="2200275" cy="1914525"/>
              </a:xfrm>
            </p:grpSpPr>
            <p:sp>
              <p:nvSpPr>
                <p:cNvPr id="119" name="Vrije vorm: vorm 118">
                  <a:extLst>
                    <a:ext uri="{FF2B5EF4-FFF2-40B4-BE49-F238E27FC236}">
                      <a16:creationId xmlns:a16="http://schemas.microsoft.com/office/drawing/2014/main" id="{9B32C385-4790-4D17-80D4-ABBC9EB000E9}"/>
                    </a:ext>
                  </a:extLst>
                </p:cNvPr>
                <p:cNvSpPr/>
                <p:nvPr/>
              </p:nvSpPr>
              <p:spPr>
                <a:xfrm>
                  <a:off x="10683400" y="1831734"/>
                  <a:ext cx="371475" cy="371475"/>
                </a:xfrm>
                <a:custGeom>
                  <a:avLst/>
                  <a:gdLst>
                    <a:gd name="connsiteX0" fmla="*/ 369094 w 371475"/>
                    <a:gd name="connsiteY0" fmla="*/ 188119 h 371475"/>
                    <a:gd name="connsiteX1" fmla="*/ 188119 w 371475"/>
                    <a:gd name="connsiteY1" fmla="*/ 369094 h 371475"/>
                    <a:gd name="connsiteX2" fmla="*/ 7144 w 371475"/>
                    <a:gd name="connsiteY2" fmla="*/ 188119 h 371475"/>
                    <a:gd name="connsiteX3" fmla="*/ 188119 w 371475"/>
                    <a:gd name="connsiteY3" fmla="*/ 7144 h 371475"/>
                    <a:gd name="connsiteX4" fmla="*/ 369094 w 371475"/>
                    <a:gd name="connsiteY4" fmla="*/ 188119 h 3714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1475" h="371475">
                      <a:moveTo>
                        <a:pt x="369094" y="188119"/>
                      </a:moveTo>
                      <a:cubicBezTo>
                        <a:pt x="369094" y="288068"/>
                        <a:pt x="288068" y="369094"/>
                        <a:pt x="188119" y="369094"/>
                      </a:cubicBezTo>
                      <a:cubicBezTo>
                        <a:pt x="88169" y="369094"/>
                        <a:pt x="7144" y="288068"/>
                        <a:pt x="7144" y="188119"/>
                      </a:cubicBezTo>
                      <a:cubicBezTo>
                        <a:pt x="7144" y="88169"/>
                        <a:pt x="88169" y="7144"/>
                        <a:pt x="188119" y="7144"/>
                      </a:cubicBezTo>
                      <a:cubicBezTo>
                        <a:pt x="288068" y="7144"/>
                        <a:pt x="369094" y="88169"/>
                        <a:pt x="369094" y="188119"/>
                      </a:cubicBezTo>
                      <a:close/>
                    </a:path>
                  </a:pathLst>
                </a:custGeom>
                <a:solidFill>
                  <a:srgbClr val="1FF524"/>
                </a:solidFill>
                <a:ln w="9525" cap="flat">
                  <a:noFill/>
                  <a:prstDash val="solid"/>
                  <a:miter/>
                </a:ln>
              </p:spPr>
              <p:txBody>
                <a:bodyPr rtlCol="0" anchor="ctr"/>
                <a:lstStyle/>
                <a:p>
                  <a:pPr defTabSz="746602"/>
                  <a:endParaRPr lang="nl-NL" sz="5400" dirty="0">
                    <a:solidFill>
                      <a:srgbClr val="211F26"/>
                    </a:solidFill>
                    <a:latin typeface="Segoe UI Light"/>
                  </a:endParaRPr>
                </a:p>
              </p:txBody>
            </p:sp>
            <p:grpSp>
              <p:nvGrpSpPr>
                <p:cNvPr id="120" name="Groep 119">
                  <a:extLst>
                    <a:ext uri="{FF2B5EF4-FFF2-40B4-BE49-F238E27FC236}">
                      <a16:creationId xmlns:a16="http://schemas.microsoft.com/office/drawing/2014/main" id="{FF0E3B1D-B28F-4574-B095-4FE6A760A805}"/>
                    </a:ext>
                  </a:extLst>
                </p:cNvPr>
                <p:cNvGrpSpPr/>
                <p:nvPr/>
              </p:nvGrpSpPr>
              <p:grpSpPr>
                <a:xfrm>
                  <a:off x="10307162" y="1361199"/>
                  <a:ext cx="2200275" cy="1914525"/>
                  <a:chOff x="10307162" y="1361199"/>
                  <a:chExt cx="2200275" cy="1914525"/>
                </a:xfrm>
                <a:gradFill>
                  <a:gsLst>
                    <a:gs pos="0">
                      <a:srgbClr val="9D9FA1"/>
                    </a:gs>
                    <a:gs pos="70000">
                      <a:srgbClr val="211F26"/>
                    </a:gs>
                  </a:gsLst>
                  <a:lin ang="2700000" scaled="0"/>
                </a:gradFill>
              </p:grpSpPr>
              <p:sp>
                <p:nvSpPr>
                  <p:cNvPr id="121" name="Vrije vorm: vorm 120">
                    <a:extLst>
                      <a:ext uri="{FF2B5EF4-FFF2-40B4-BE49-F238E27FC236}">
                        <a16:creationId xmlns:a16="http://schemas.microsoft.com/office/drawing/2014/main" id="{2C1E2D67-FA41-4ECA-89F3-A63893B57501}"/>
                      </a:ext>
                    </a:extLst>
                  </p:cNvPr>
                  <p:cNvSpPr/>
                  <p:nvPr/>
                </p:nvSpPr>
                <p:spPr>
                  <a:xfrm>
                    <a:off x="10307162" y="1361199"/>
                    <a:ext cx="2200275" cy="1914525"/>
                  </a:xfrm>
                  <a:custGeom>
                    <a:avLst/>
                    <a:gdLst>
                      <a:gd name="connsiteX0" fmla="*/ 7144 w 2200275"/>
                      <a:gd name="connsiteY0" fmla="*/ 7144 h 1914525"/>
                      <a:gd name="connsiteX1" fmla="*/ 7144 w 2200275"/>
                      <a:gd name="connsiteY1" fmla="*/ 245269 h 1914525"/>
                      <a:gd name="connsiteX2" fmla="*/ 432911 w 2200275"/>
                      <a:gd name="connsiteY2" fmla="*/ 245269 h 1914525"/>
                      <a:gd name="connsiteX3" fmla="*/ 432911 w 2200275"/>
                      <a:gd name="connsiteY3" fmla="*/ 245269 h 1914525"/>
                      <a:gd name="connsiteX4" fmla="*/ 1959769 w 2200275"/>
                      <a:gd name="connsiteY4" fmla="*/ 245269 h 1914525"/>
                      <a:gd name="connsiteX5" fmla="*/ 1959769 w 2200275"/>
                      <a:gd name="connsiteY5" fmla="*/ 1674019 h 1914525"/>
                      <a:gd name="connsiteX6" fmla="*/ 245269 w 2200275"/>
                      <a:gd name="connsiteY6" fmla="*/ 1674019 h 1914525"/>
                      <a:gd name="connsiteX7" fmla="*/ 245269 w 2200275"/>
                      <a:gd name="connsiteY7" fmla="*/ 350044 h 1914525"/>
                      <a:gd name="connsiteX8" fmla="*/ 7144 w 2200275"/>
                      <a:gd name="connsiteY8" fmla="*/ 350044 h 1914525"/>
                      <a:gd name="connsiteX9" fmla="*/ 7144 w 2200275"/>
                      <a:gd name="connsiteY9" fmla="*/ 1912144 h 1914525"/>
                      <a:gd name="connsiteX10" fmla="*/ 2197894 w 2200275"/>
                      <a:gd name="connsiteY10" fmla="*/ 1912144 h 1914525"/>
                      <a:gd name="connsiteX11" fmla="*/ 2197894 w 2200275"/>
                      <a:gd name="connsiteY11" fmla="*/ 7144 h 191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00275" h="1914525">
                        <a:moveTo>
                          <a:pt x="7144" y="7144"/>
                        </a:moveTo>
                        <a:lnTo>
                          <a:pt x="7144" y="245269"/>
                        </a:lnTo>
                        <a:lnTo>
                          <a:pt x="432911" y="245269"/>
                        </a:lnTo>
                        <a:lnTo>
                          <a:pt x="432911" y="245269"/>
                        </a:lnTo>
                        <a:lnTo>
                          <a:pt x="1959769" y="245269"/>
                        </a:lnTo>
                        <a:lnTo>
                          <a:pt x="1959769" y="1674019"/>
                        </a:lnTo>
                        <a:lnTo>
                          <a:pt x="245269" y="1674019"/>
                        </a:lnTo>
                        <a:lnTo>
                          <a:pt x="245269" y="350044"/>
                        </a:lnTo>
                        <a:lnTo>
                          <a:pt x="7144" y="350044"/>
                        </a:lnTo>
                        <a:lnTo>
                          <a:pt x="7144" y="1912144"/>
                        </a:lnTo>
                        <a:lnTo>
                          <a:pt x="2197894" y="1912144"/>
                        </a:lnTo>
                        <a:lnTo>
                          <a:pt x="2197894" y="7144"/>
                        </a:lnTo>
                        <a:close/>
                      </a:path>
                    </a:pathLst>
                  </a:custGeom>
                  <a:grpFill/>
                  <a:ln w="9525" cap="flat">
                    <a:noFill/>
                    <a:prstDash val="solid"/>
                    <a:miter/>
                  </a:ln>
                </p:spPr>
                <p:txBody>
                  <a:bodyPr rtlCol="0" anchor="ctr"/>
                  <a:lstStyle/>
                  <a:p>
                    <a:pPr defTabSz="746602"/>
                    <a:endParaRPr lang="nl-NL" sz="5400" dirty="0">
                      <a:solidFill>
                        <a:srgbClr val="211F26"/>
                      </a:solidFill>
                      <a:latin typeface="Segoe UI Light"/>
                    </a:endParaRPr>
                  </a:p>
                </p:txBody>
              </p:sp>
              <p:sp>
                <p:nvSpPr>
                  <p:cNvPr id="122" name="Vrije vorm: vorm 121">
                    <a:extLst>
                      <a:ext uri="{FF2B5EF4-FFF2-40B4-BE49-F238E27FC236}">
                        <a16:creationId xmlns:a16="http://schemas.microsoft.com/office/drawing/2014/main" id="{67E60D85-6F24-4482-92F8-C053DBB2F52C}"/>
                      </a:ext>
                    </a:extLst>
                  </p:cNvPr>
                  <p:cNvSpPr/>
                  <p:nvPr/>
                </p:nvSpPr>
                <p:spPr>
                  <a:xfrm>
                    <a:off x="10682447" y="1953654"/>
                    <a:ext cx="1438275" cy="885825"/>
                  </a:xfrm>
                  <a:custGeom>
                    <a:avLst/>
                    <a:gdLst>
                      <a:gd name="connsiteX0" fmla="*/ 1070134 w 1438275"/>
                      <a:gd name="connsiteY0" fmla="*/ 7144 h 885825"/>
                      <a:gd name="connsiteX1" fmla="*/ 801529 w 1438275"/>
                      <a:gd name="connsiteY1" fmla="*/ 275749 h 885825"/>
                      <a:gd name="connsiteX2" fmla="*/ 662464 w 1438275"/>
                      <a:gd name="connsiteY2" fmla="*/ 137636 h 885825"/>
                      <a:gd name="connsiteX3" fmla="*/ 7144 w 1438275"/>
                      <a:gd name="connsiteY3" fmla="*/ 784384 h 885825"/>
                      <a:gd name="connsiteX4" fmla="*/ 108109 w 1438275"/>
                      <a:gd name="connsiteY4" fmla="*/ 885349 h 885825"/>
                      <a:gd name="connsiteX5" fmla="*/ 662464 w 1438275"/>
                      <a:gd name="connsiteY5" fmla="*/ 338614 h 885825"/>
                      <a:gd name="connsiteX6" fmla="*/ 928211 w 1438275"/>
                      <a:gd name="connsiteY6" fmla="*/ 605314 h 885825"/>
                      <a:gd name="connsiteX7" fmla="*/ 1029176 w 1438275"/>
                      <a:gd name="connsiteY7" fmla="*/ 503396 h 885825"/>
                      <a:gd name="connsiteX8" fmla="*/ 902494 w 1438275"/>
                      <a:gd name="connsiteY8" fmla="*/ 376714 h 885825"/>
                      <a:gd name="connsiteX9" fmla="*/ 1070134 w 1438275"/>
                      <a:gd name="connsiteY9" fmla="*/ 209074 h 885825"/>
                      <a:gd name="connsiteX10" fmla="*/ 1337786 w 1438275"/>
                      <a:gd name="connsiteY10" fmla="*/ 480536 h 885825"/>
                      <a:gd name="connsiteX11" fmla="*/ 1438751 w 1438275"/>
                      <a:gd name="connsiteY11" fmla="*/ 378619 h 885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38275" h="885825">
                        <a:moveTo>
                          <a:pt x="1070134" y="7144"/>
                        </a:moveTo>
                        <a:lnTo>
                          <a:pt x="801529" y="275749"/>
                        </a:lnTo>
                        <a:lnTo>
                          <a:pt x="662464" y="137636"/>
                        </a:lnTo>
                        <a:lnTo>
                          <a:pt x="7144" y="784384"/>
                        </a:lnTo>
                        <a:lnTo>
                          <a:pt x="108109" y="885349"/>
                        </a:lnTo>
                        <a:lnTo>
                          <a:pt x="662464" y="338614"/>
                        </a:lnTo>
                        <a:lnTo>
                          <a:pt x="928211" y="605314"/>
                        </a:lnTo>
                        <a:lnTo>
                          <a:pt x="1029176" y="503396"/>
                        </a:lnTo>
                        <a:lnTo>
                          <a:pt x="902494" y="376714"/>
                        </a:lnTo>
                        <a:lnTo>
                          <a:pt x="1070134" y="209074"/>
                        </a:lnTo>
                        <a:lnTo>
                          <a:pt x="1337786" y="480536"/>
                        </a:lnTo>
                        <a:lnTo>
                          <a:pt x="1438751" y="378619"/>
                        </a:lnTo>
                        <a:close/>
                      </a:path>
                    </a:pathLst>
                  </a:custGeom>
                  <a:grpFill/>
                  <a:ln w="9525" cap="flat">
                    <a:noFill/>
                    <a:prstDash val="solid"/>
                    <a:miter/>
                  </a:ln>
                </p:spPr>
                <p:txBody>
                  <a:bodyPr rtlCol="0" anchor="ctr"/>
                  <a:lstStyle/>
                  <a:p>
                    <a:pPr defTabSz="746602"/>
                    <a:endParaRPr lang="nl-NL" sz="5400" dirty="0">
                      <a:solidFill>
                        <a:srgbClr val="211F26"/>
                      </a:solidFill>
                      <a:latin typeface="Segoe UI Light"/>
                    </a:endParaRPr>
                  </a:p>
                </p:txBody>
              </p:sp>
            </p:grpSp>
          </p:grpSp>
          <p:sp>
            <p:nvSpPr>
              <p:cNvPr id="118" name="Tekstvak 117">
                <a:extLst>
                  <a:ext uri="{FF2B5EF4-FFF2-40B4-BE49-F238E27FC236}">
                    <a16:creationId xmlns:a16="http://schemas.microsoft.com/office/drawing/2014/main" id="{355CB9FE-0279-41E7-98D5-0528AE8C3831}"/>
                  </a:ext>
                </a:extLst>
              </p:cNvPr>
              <p:cNvSpPr txBox="1"/>
              <p:nvPr userDrawn="1"/>
            </p:nvSpPr>
            <p:spPr>
              <a:xfrm>
                <a:off x="-3565087" y="1617700"/>
                <a:ext cx="627469" cy="113727"/>
              </a:xfrm>
              <a:prstGeom prst="rect">
                <a:avLst/>
              </a:prstGeom>
              <a:noFill/>
            </p:spPr>
            <p:txBody>
              <a:bodyPr wrap="square" lIns="0" tIns="18000" rIns="0" bIns="0" rtlCol="0" anchor="t">
                <a:noAutofit/>
              </a:bodyPr>
              <a:lstStyle/>
              <a:p>
                <a:pPr marL="0" marR="0" lvl="0" indent="0" algn="ctr" defTabSz="685800" rtl="0"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Afbeeldingen</a:t>
                </a:r>
              </a:p>
            </p:txBody>
          </p:sp>
        </p:grpSp>
        <p:grpSp>
          <p:nvGrpSpPr>
            <p:cNvPr id="97" name="Groep 96">
              <a:extLst>
                <a:ext uri="{FF2B5EF4-FFF2-40B4-BE49-F238E27FC236}">
                  <a16:creationId xmlns:a16="http://schemas.microsoft.com/office/drawing/2014/main" id="{53CB8C25-42DE-4A0B-AF9F-A22FFD85719F}"/>
                </a:ext>
              </a:extLst>
            </p:cNvPr>
            <p:cNvGrpSpPr/>
            <p:nvPr userDrawn="1"/>
          </p:nvGrpSpPr>
          <p:grpSpPr>
            <a:xfrm>
              <a:off x="-3354295" y="5166361"/>
              <a:ext cx="514284" cy="506545"/>
              <a:chOff x="12617641" y="3403239"/>
              <a:chExt cx="752963" cy="741634"/>
            </a:xfrm>
          </p:grpSpPr>
          <p:grpSp>
            <p:nvGrpSpPr>
              <p:cNvPr id="101" name="Groep 100">
                <a:extLst>
                  <a:ext uri="{FF2B5EF4-FFF2-40B4-BE49-F238E27FC236}">
                    <a16:creationId xmlns:a16="http://schemas.microsoft.com/office/drawing/2014/main" id="{36699066-4387-45DD-9EFA-FB09EBE1FB76}"/>
                  </a:ext>
                </a:extLst>
              </p:cNvPr>
              <p:cNvGrpSpPr/>
              <p:nvPr userDrawn="1"/>
            </p:nvGrpSpPr>
            <p:grpSpPr>
              <a:xfrm>
                <a:off x="12771530" y="3403239"/>
                <a:ext cx="467176" cy="448491"/>
                <a:chOff x="12782157" y="3403239"/>
                <a:chExt cx="467176" cy="448491"/>
              </a:xfrm>
            </p:grpSpPr>
            <p:grpSp>
              <p:nvGrpSpPr>
                <p:cNvPr id="104" name="Groep 103">
                  <a:extLst>
                    <a:ext uri="{FF2B5EF4-FFF2-40B4-BE49-F238E27FC236}">
                      <a16:creationId xmlns:a16="http://schemas.microsoft.com/office/drawing/2014/main" id="{D5E05DF2-C2F2-4E57-AE3F-6C4385C800A6}"/>
                    </a:ext>
                  </a:extLst>
                </p:cNvPr>
                <p:cNvGrpSpPr/>
                <p:nvPr userDrawn="1"/>
              </p:nvGrpSpPr>
              <p:grpSpPr>
                <a:xfrm>
                  <a:off x="12782157" y="3403239"/>
                  <a:ext cx="412976" cy="396132"/>
                  <a:chOff x="13554906" y="3320109"/>
                  <a:chExt cx="443917" cy="425811"/>
                </a:xfrm>
              </p:grpSpPr>
              <p:grpSp>
                <p:nvGrpSpPr>
                  <p:cNvPr id="111" name="Groep 110">
                    <a:extLst>
                      <a:ext uri="{FF2B5EF4-FFF2-40B4-BE49-F238E27FC236}">
                        <a16:creationId xmlns:a16="http://schemas.microsoft.com/office/drawing/2014/main" id="{3B1A757C-9E6E-40CF-89EF-78DF34953D97}"/>
                      </a:ext>
                    </a:extLst>
                  </p:cNvPr>
                  <p:cNvGrpSpPr/>
                  <p:nvPr userDrawn="1"/>
                </p:nvGrpSpPr>
                <p:grpSpPr>
                  <a:xfrm>
                    <a:off x="13554906" y="3320109"/>
                    <a:ext cx="443917" cy="425811"/>
                    <a:chOff x="12909684" y="1276143"/>
                    <a:chExt cx="443917" cy="425811"/>
                  </a:xfrm>
                </p:grpSpPr>
                <p:sp>
                  <p:nvSpPr>
                    <p:cNvPr id="114" name="Rechthoek 113">
                      <a:extLst>
                        <a:ext uri="{FF2B5EF4-FFF2-40B4-BE49-F238E27FC236}">
                          <a16:creationId xmlns:a16="http://schemas.microsoft.com/office/drawing/2014/main" id="{32962055-0285-43D7-928C-6C29CA492639}"/>
                        </a:ext>
                      </a:extLst>
                    </p:cNvPr>
                    <p:cNvSpPr/>
                    <p:nvPr userDrawn="1"/>
                  </p:nvSpPr>
                  <p:spPr>
                    <a:xfrm>
                      <a:off x="12909689" y="1276143"/>
                      <a:ext cx="443912" cy="425811"/>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115" name="Rechthoek 114">
                      <a:extLst>
                        <a:ext uri="{FF2B5EF4-FFF2-40B4-BE49-F238E27FC236}">
                          <a16:creationId xmlns:a16="http://schemas.microsoft.com/office/drawing/2014/main" id="{A245B967-E180-4709-AC3E-FBCDD414E6AD}"/>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116" name="Ovaal 115">
                      <a:extLst>
                        <a:ext uri="{FF2B5EF4-FFF2-40B4-BE49-F238E27FC236}">
                          <a16:creationId xmlns:a16="http://schemas.microsoft.com/office/drawing/2014/main" id="{88424628-9BC3-452F-B1BA-5DBC6CAA5E37}"/>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pic>
                <p:nvPicPr>
                  <p:cNvPr id="112" name="Afbeelding 111">
                    <a:extLst>
                      <a:ext uri="{FF2B5EF4-FFF2-40B4-BE49-F238E27FC236}">
                        <a16:creationId xmlns:a16="http://schemas.microsoft.com/office/drawing/2014/main" id="{451E95AE-36C7-435F-8CEC-841F22E99837}"/>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a:off x="13567296" y="3424991"/>
                    <a:ext cx="173367" cy="140220"/>
                  </a:xfrm>
                  <a:prstGeom prst="rect">
                    <a:avLst/>
                  </a:prstGeom>
                </p:spPr>
              </p:pic>
              <p:pic>
                <p:nvPicPr>
                  <p:cNvPr id="113" name="Afbeelding 112">
                    <a:extLst>
                      <a:ext uri="{FF2B5EF4-FFF2-40B4-BE49-F238E27FC236}">
                        <a16:creationId xmlns:a16="http://schemas.microsoft.com/office/drawing/2014/main" id="{930DA365-16B6-4740-A41B-8B16754AA613}"/>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flipH="1">
                    <a:off x="13635599" y="3449265"/>
                    <a:ext cx="173367" cy="111424"/>
                  </a:xfrm>
                  <a:prstGeom prst="rect">
                    <a:avLst/>
                  </a:prstGeom>
                </p:spPr>
              </p:pic>
            </p:grpSp>
            <p:grpSp>
              <p:nvGrpSpPr>
                <p:cNvPr id="105" name="Groep 104">
                  <a:extLst>
                    <a:ext uri="{FF2B5EF4-FFF2-40B4-BE49-F238E27FC236}">
                      <a16:creationId xmlns:a16="http://schemas.microsoft.com/office/drawing/2014/main" id="{928654E5-84B0-43B0-A29B-2DDCB883F540}"/>
                    </a:ext>
                  </a:extLst>
                </p:cNvPr>
                <p:cNvGrpSpPr/>
                <p:nvPr userDrawn="1"/>
              </p:nvGrpSpPr>
              <p:grpSpPr>
                <a:xfrm>
                  <a:off x="13103513" y="3705268"/>
                  <a:ext cx="145820" cy="146462"/>
                  <a:chOff x="13096169" y="3602278"/>
                  <a:chExt cx="145820" cy="146462"/>
                </a:xfrm>
              </p:grpSpPr>
              <p:sp>
                <p:nvSpPr>
                  <p:cNvPr id="109" name="Rechthoek 108">
                    <a:extLst>
                      <a:ext uri="{FF2B5EF4-FFF2-40B4-BE49-F238E27FC236}">
                        <a16:creationId xmlns:a16="http://schemas.microsoft.com/office/drawing/2014/main" id="{BCD3150A-DA40-44B6-9EA5-07F056969E14}"/>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110" name="Rechthoek 109">
                    <a:extLst>
                      <a:ext uri="{FF2B5EF4-FFF2-40B4-BE49-F238E27FC236}">
                        <a16:creationId xmlns:a16="http://schemas.microsoft.com/office/drawing/2014/main" id="{D7128ACC-5456-4498-ACB4-65E04639AB2D}"/>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nvGrpSpPr>
                <p:cNvPr id="106" name="Groep 105">
                  <a:extLst>
                    <a:ext uri="{FF2B5EF4-FFF2-40B4-BE49-F238E27FC236}">
                      <a16:creationId xmlns:a16="http://schemas.microsoft.com/office/drawing/2014/main" id="{A13CD8FD-59A0-4278-AD0B-7B3B1DFCB5DB}"/>
                    </a:ext>
                  </a:extLst>
                </p:cNvPr>
                <p:cNvGrpSpPr/>
                <p:nvPr userDrawn="1"/>
              </p:nvGrpSpPr>
              <p:grpSpPr>
                <a:xfrm rot="10800000">
                  <a:off x="13061402" y="3665637"/>
                  <a:ext cx="145820" cy="146462"/>
                  <a:chOff x="13096169" y="3602278"/>
                  <a:chExt cx="145820" cy="146462"/>
                </a:xfrm>
              </p:grpSpPr>
              <p:sp>
                <p:nvSpPr>
                  <p:cNvPr id="107" name="Rechthoek 106">
                    <a:extLst>
                      <a:ext uri="{FF2B5EF4-FFF2-40B4-BE49-F238E27FC236}">
                        <a16:creationId xmlns:a16="http://schemas.microsoft.com/office/drawing/2014/main" id="{23D771F4-0991-42E5-82A6-8EB8296EFD4A}"/>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108" name="Rechthoek 107">
                    <a:extLst>
                      <a:ext uri="{FF2B5EF4-FFF2-40B4-BE49-F238E27FC236}">
                        <a16:creationId xmlns:a16="http://schemas.microsoft.com/office/drawing/2014/main" id="{017DBE73-FA35-412A-87BD-F35709AD988C}"/>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sp>
            <p:nvSpPr>
              <p:cNvPr id="102" name="Rechthoek 101">
                <a:extLst>
                  <a:ext uri="{FF2B5EF4-FFF2-40B4-BE49-F238E27FC236}">
                    <a16:creationId xmlns:a16="http://schemas.microsoft.com/office/drawing/2014/main" id="{8C1B5F8B-F823-4C67-8AF8-27920A9AC1E8}"/>
                  </a:ext>
                </a:extLst>
              </p:cNvPr>
              <p:cNvSpPr/>
              <p:nvPr userDrawn="1"/>
            </p:nvSpPr>
            <p:spPr>
              <a:xfrm>
                <a:off x="12617641" y="3889890"/>
                <a:ext cx="752963"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450"/>
                  </a:spcBef>
                  <a:spcAft>
                    <a:spcPts val="450"/>
                  </a:spcAft>
                </a:pPr>
                <a:r>
                  <a:rPr lang="nl-NL" sz="675" b="0" noProof="0" dirty="0">
                    <a:solidFill>
                      <a:srgbClr val="211F26"/>
                    </a:solidFill>
                    <a:latin typeface="Calibri" panose="020F0502020204030204" pitchFamily="34" charset="0"/>
                    <a:cs typeface="Calibri" panose="020F0502020204030204" pitchFamily="34" charset="0"/>
                  </a:rPr>
                  <a:t>Bijsnijden</a:t>
                </a:r>
              </a:p>
            </p:txBody>
          </p:sp>
          <p:sp>
            <p:nvSpPr>
              <p:cNvPr id="103" name="Gelijkbenige driehoek 102">
                <a:extLst>
                  <a:ext uri="{FF2B5EF4-FFF2-40B4-BE49-F238E27FC236}">
                    <a16:creationId xmlns:a16="http://schemas.microsoft.com/office/drawing/2014/main" id="{4FD9183B-3111-4A40-9D97-A79F5E18BD6C}"/>
                  </a:ext>
                </a:extLst>
              </p:cNvPr>
              <p:cNvSpPr/>
              <p:nvPr userDrawn="1"/>
            </p:nvSpPr>
            <p:spPr>
              <a:xfrm rot="10800000">
                <a:off x="12950688" y="4093726"/>
                <a:ext cx="86866" cy="51147"/>
              </a:xfrm>
              <a:prstGeom prst="triangle">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sp>
          <p:nvSpPr>
            <p:cNvPr id="98" name="Ovaal 97">
              <a:extLst>
                <a:ext uri="{FF2B5EF4-FFF2-40B4-BE49-F238E27FC236}">
                  <a16:creationId xmlns:a16="http://schemas.microsoft.com/office/drawing/2014/main" id="{402903B9-AD3A-41F9-BC4B-4D96D685D195}"/>
                </a:ext>
              </a:extLst>
            </p:cNvPr>
            <p:cNvSpPr/>
            <p:nvPr userDrawn="1"/>
          </p:nvSpPr>
          <p:spPr>
            <a:xfrm>
              <a:off x="-3603587" y="181118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99" name="Rechthoek 98">
              <a:extLst>
                <a:ext uri="{FF2B5EF4-FFF2-40B4-BE49-F238E27FC236}">
                  <a16:creationId xmlns:a16="http://schemas.microsoft.com/office/drawing/2014/main" id="{04286514-4A06-40A9-8BE2-B04213A7F997}"/>
                </a:ext>
              </a:extLst>
            </p:cNvPr>
            <p:cNvSpPr/>
            <p:nvPr userDrawn="1"/>
          </p:nvSpPr>
          <p:spPr>
            <a:xfrm>
              <a:off x="-3319415" y="1811185"/>
              <a:ext cx="2944682" cy="326338"/>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Kies de gewenste categorie en afbeelding</a:t>
              </a:r>
              <a:b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‘Invoegen’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100" name="Rechthoek 99">
              <a:extLst>
                <a:ext uri="{FF2B5EF4-FFF2-40B4-BE49-F238E27FC236}">
                  <a16:creationId xmlns:a16="http://schemas.microsoft.com/office/drawing/2014/main" id="{52F9AE75-0E1D-45CC-A1A4-558787978CA6}"/>
                </a:ext>
              </a:extLst>
            </p:cNvPr>
            <p:cNvSpPr/>
            <p:nvPr userDrawn="1"/>
          </p:nvSpPr>
          <p:spPr>
            <a:xfrm>
              <a:off x="-3319415" y="2245760"/>
              <a:ext cx="825500" cy="209550"/>
            </a:xfrm>
            <a:prstGeom prst="rect">
              <a:avLst/>
            </a:prstGeom>
            <a:solidFill>
              <a:srgbClr val="1FF524"/>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450"/>
                </a:spcBef>
                <a:spcAft>
                  <a:spcPts val="450"/>
                </a:spcAft>
              </a:pPr>
              <a:r>
                <a:rPr lang="nl-NL" sz="750" b="1" noProof="0" dirty="0">
                  <a:solidFill>
                    <a:srgbClr val="211F26"/>
                  </a:solidFill>
                  <a:latin typeface="Calibri" panose="020F0502020204030204" pitchFamily="34" charset="0"/>
                  <a:cs typeface="Calibri" panose="020F0502020204030204" pitchFamily="34" charset="0"/>
                </a:rPr>
                <a:t>Invoegen</a:t>
              </a:r>
            </a:p>
          </p:txBody>
        </p:sp>
      </p:grpSp>
      <p:sp>
        <p:nvSpPr>
          <p:cNvPr id="11" name="afbeelding">
            <a:extLst>
              <a:ext uri="{FF2B5EF4-FFF2-40B4-BE49-F238E27FC236}">
                <a16:creationId xmlns:a16="http://schemas.microsoft.com/office/drawing/2014/main" id="{03C08519-3E76-4451-9937-53BC61C959E6}"/>
              </a:ext>
            </a:extLst>
          </p:cNvPr>
          <p:cNvSpPr>
            <a:spLocks noGrp="1"/>
          </p:cNvSpPr>
          <p:nvPr>
            <p:ph type="pic" sz="quarter" idx="14" hasCustomPrompt="1"/>
          </p:nvPr>
        </p:nvSpPr>
        <p:spPr>
          <a:xfrm>
            <a:off x="1" y="0"/>
            <a:ext cx="9143999" cy="5143500"/>
          </a:xfrm>
          <a:solidFill>
            <a:schemeClr val="bg1">
              <a:lumMod val="75000"/>
            </a:schemeClr>
          </a:solidFill>
        </p:spPr>
        <p:txBody>
          <a:bodyPr lIns="6660000" bIns="0" anchor="ctr" anchorCtr="0">
            <a:normAutofit/>
          </a:bodyPr>
          <a:lstStyle>
            <a:lvl1pPr marL="0" indent="0" algn="l">
              <a:lnSpc>
                <a:spcPct val="100000"/>
              </a:lnSpc>
              <a:spcBef>
                <a:spcPts val="0"/>
              </a:spcBef>
              <a:buNone/>
              <a:defRPr sz="1050">
                <a:solidFill>
                  <a:schemeClr val="bg1">
                    <a:lumMod val="95000"/>
                  </a:schemeClr>
                </a:solidFill>
              </a:defRPr>
            </a:lvl1pPr>
          </a:lstStyle>
          <a:p>
            <a:r>
              <a:rPr lang="nl-NL" dirty="0"/>
              <a:t>Selecteer dit kader, ga naar de tab ‘Slidebuilder’, </a:t>
            </a:r>
            <a:br>
              <a:rPr lang="nl-NL" dirty="0"/>
            </a:br>
            <a:r>
              <a:rPr lang="nl-NL" dirty="0"/>
              <a:t>klik op ‘Afbeeldingen’, selecteer de gewenste afbeelding </a:t>
            </a:r>
            <a:br>
              <a:rPr lang="nl-NL" dirty="0"/>
            </a:br>
            <a:r>
              <a:rPr lang="nl-NL" dirty="0"/>
              <a:t>en klik op ‘Invoegen’.</a:t>
            </a:r>
          </a:p>
        </p:txBody>
      </p:sp>
      <p:sp>
        <p:nvSpPr>
          <p:cNvPr id="9" name="- INFO">
            <a:extLst>
              <a:ext uri="{FF2B5EF4-FFF2-40B4-BE49-F238E27FC236}">
                <a16:creationId xmlns:a16="http://schemas.microsoft.com/office/drawing/2014/main" id="{3F2430C1-3A47-4C5A-9C4D-B45BF29A6CEE}"/>
              </a:ext>
            </a:extLst>
          </p:cNvPr>
          <p:cNvSpPr txBox="1"/>
          <p:nvPr userDrawn="1"/>
        </p:nvSpPr>
        <p:spPr>
          <a:xfrm>
            <a:off x="0" y="-272667"/>
            <a:ext cx="9134475" cy="148842"/>
          </a:xfrm>
          <a:prstGeom prst="rect">
            <a:avLst/>
          </a:prstGeom>
          <a:noFill/>
        </p:spPr>
        <p:txBody>
          <a:bodyPr wrap="square" lIns="0" tIns="0" rIns="0" bIns="0" rtlCol="0" anchor="ctr" anchorCtr="0">
            <a:noAutofit/>
          </a:bodyPr>
          <a:lstStyle/>
          <a:p>
            <a:pPr algn="l"/>
            <a:r>
              <a:rPr lang="nl-NL" sz="1050" b="1" cap="all" spc="0" baseline="0" dirty="0">
                <a:solidFill>
                  <a:sysClr val="windowText" lastClr="000000"/>
                </a:solidFill>
                <a:latin typeface="+mn-lt"/>
                <a:cs typeface="Calibri" panose="020F0502020204030204" pitchFamily="34" charset="0"/>
              </a:rPr>
              <a:t>Tekst S [onder] + beeld</a:t>
            </a:r>
          </a:p>
        </p:txBody>
      </p:sp>
      <p:sp>
        <p:nvSpPr>
          <p:cNvPr id="4" name="datum">
            <a:extLst>
              <a:ext uri="{FF2B5EF4-FFF2-40B4-BE49-F238E27FC236}">
                <a16:creationId xmlns:a16="http://schemas.microsoft.com/office/drawing/2014/main" id="{8E420A72-FB1A-45BF-AC4A-C2A67FDAE6C8}"/>
              </a:ext>
            </a:extLst>
          </p:cNvPr>
          <p:cNvSpPr>
            <a:spLocks noGrp="1"/>
          </p:cNvSpPr>
          <p:nvPr>
            <p:ph type="dt" sz="half" idx="10"/>
          </p:nvPr>
        </p:nvSpPr>
        <p:spPr/>
        <p:txBody>
          <a:bodyPr/>
          <a:lstStyle>
            <a:lvl1pPr>
              <a:defRPr>
                <a:solidFill>
                  <a:schemeClr val="bg1"/>
                </a:solidFill>
              </a:defRPr>
            </a:lvl1pPr>
          </a:lstStyle>
          <a:p>
            <a:fld id="{8530CC18-75A1-4B5B-9B78-5DEBA0A38924}" type="datetime1">
              <a:rPr lang="nl-NL" smtClean="0"/>
              <a:t>15-4-2025</a:t>
            </a:fld>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p:ph type="sldNum" sz="quarter" idx="12"/>
          </p:nvPr>
        </p:nvSpPr>
        <p:spPr/>
        <p:txBody>
          <a:bodyPr/>
          <a:lstStyle>
            <a:lvl1pPr>
              <a:defRPr>
                <a:solidFill>
                  <a:schemeClr val="bg1"/>
                </a:solidFill>
              </a:defRPr>
            </a:lvl1pPr>
          </a:lstStyle>
          <a:p>
            <a:fld id="{361A1203-CA3D-4D48-AFA0-9D668419C1D5}" type="slidenum">
              <a:rPr lang="nl-NL" smtClean="0"/>
              <a:pPr/>
              <a:t>‹#›</a:t>
            </a:fld>
            <a:endParaRPr lang="nl-NL" dirty="0"/>
          </a:p>
        </p:txBody>
      </p:sp>
      <p:sp>
        <p:nvSpPr>
          <p:cNvPr id="23" name="Tijdelijke aanduiding voor tekst 22">
            <a:extLst>
              <a:ext uri="{FF2B5EF4-FFF2-40B4-BE49-F238E27FC236}">
                <a16:creationId xmlns:a16="http://schemas.microsoft.com/office/drawing/2014/main" id="{2B53245B-0771-4D62-830D-18434D5CD895}"/>
              </a:ext>
            </a:extLst>
          </p:cNvPr>
          <p:cNvSpPr>
            <a:spLocks noGrp="1"/>
          </p:cNvSpPr>
          <p:nvPr>
            <p:ph type="body" sz="quarter" idx="15" hasCustomPrompt="1"/>
          </p:nvPr>
        </p:nvSpPr>
        <p:spPr>
          <a:xfrm flipV="1">
            <a:off x="0" y="1346812"/>
            <a:ext cx="3233503" cy="3796688"/>
          </a:xfrm>
          <a:custGeom>
            <a:avLst/>
            <a:gdLst>
              <a:gd name="connsiteX0" fmla="*/ 0 w 3429309"/>
              <a:gd name="connsiteY0" fmla="*/ 0 h 4026599"/>
              <a:gd name="connsiteX1" fmla="*/ 3324022 w 3429309"/>
              <a:gd name="connsiteY1" fmla="*/ 0 h 4026599"/>
              <a:gd name="connsiteX2" fmla="*/ 3426776 w 3429309"/>
              <a:gd name="connsiteY2" fmla="*/ 395603 h 4026599"/>
              <a:gd name="connsiteX3" fmla="*/ 40873 w 3429309"/>
              <a:gd name="connsiteY3" fmla="*/ 3836031 h 4026599"/>
              <a:gd name="connsiteX4" fmla="*/ 0 w 3429309"/>
              <a:gd name="connsiteY4" fmla="*/ 4026599 h 40265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29309" h="4026599">
                <a:moveTo>
                  <a:pt x="0" y="0"/>
                </a:moveTo>
                <a:lnTo>
                  <a:pt x="3324022" y="0"/>
                </a:lnTo>
                <a:cubicBezTo>
                  <a:pt x="3380537" y="115598"/>
                  <a:pt x="3419069" y="244041"/>
                  <a:pt x="3426776" y="395603"/>
                </a:cubicBezTo>
                <a:cubicBezTo>
                  <a:pt x="3527925" y="1948954"/>
                  <a:pt x="569785" y="1829292"/>
                  <a:pt x="40873" y="3836031"/>
                </a:cubicBezTo>
                <a:lnTo>
                  <a:pt x="0" y="4026599"/>
                </a:lnTo>
                <a:close/>
              </a:path>
            </a:pathLst>
          </a:custGeom>
          <a:solidFill>
            <a:schemeClr val="accent2"/>
          </a:solidFill>
        </p:spPr>
        <p:txBody>
          <a:bodyPr wrap="square">
            <a:noAutofit/>
          </a:bodyPr>
          <a:lstStyle>
            <a:lvl1pPr marL="0" indent="0">
              <a:buNone/>
              <a:defRPr/>
            </a:lvl1pPr>
          </a:lstStyle>
          <a:p>
            <a:pPr lvl="0"/>
            <a:r>
              <a:rPr lang="nl-NL"/>
              <a:t> </a:t>
            </a:r>
            <a:endParaRPr lang="nl-NL" dirty="0"/>
          </a:p>
        </p:txBody>
      </p:sp>
      <p:sp>
        <p:nvSpPr>
          <p:cNvPr id="30" name="tekst">
            <a:extLst>
              <a:ext uri="{FF2B5EF4-FFF2-40B4-BE49-F238E27FC236}">
                <a16:creationId xmlns:a16="http://schemas.microsoft.com/office/drawing/2014/main" id="{6DB3FFE6-3A9E-47B1-AB57-A1E3841F3F62}"/>
              </a:ext>
            </a:extLst>
          </p:cNvPr>
          <p:cNvSpPr>
            <a:spLocks noGrp="1"/>
          </p:cNvSpPr>
          <p:nvPr>
            <p:ph type="body" sz="quarter" idx="13" hasCustomPrompt="1"/>
          </p:nvPr>
        </p:nvSpPr>
        <p:spPr>
          <a:xfrm>
            <a:off x="410767" y="3486838"/>
            <a:ext cx="2340696" cy="1237085"/>
          </a:xfrm>
        </p:spPr>
        <p:txBody>
          <a:bodyPr anchor="b" anchorCtr="0"/>
          <a:lstStyle>
            <a:lvl1pPr>
              <a:buClr>
                <a:schemeClr val="bg1"/>
              </a:buClr>
              <a:defRPr>
                <a:solidFill>
                  <a:schemeClr val="bg1"/>
                </a:solidFill>
              </a:defRPr>
            </a:lvl1pPr>
            <a:lvl2pPr>
              <a:buClr>
                <a:schemeClr val="bg1"/>
              </a:buCl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nl-NL" dirty="0"/>
              <a:t>Bullet</a:t>
            </a:r>
          </a:p>
          <a:p>
            <a:pPr lvl="1"/>
            <a:r>
              <a:rPr lang="nl-NL" dirty="0"/>
              <a:t>Sub-</a:t>
            </a:r>
            <a:r>
              <a:rPr lang="nl-NL" dirty="0" err="1"/>
              <a:t>bullet</a:t>
            </a:r>
            <a:endParaRPr lang="nl-NL" dirty="0"/>
          </a:p>
          <a:p>
            <a:pPr lvl="2"/>
            <a:r>
              <a:rPr lang="nl-NL" dirty="0"/>
              <a:t>Platte tekst</a:t>
            </a:r>
          </a:p>
          <a:p>
            <a:pPr lvl="2"/>
            <a:endParaRPr lang="nl-NL" dirty="0"/>
          </a:p>
          <a:p>
            <a:pPr lvl="3"/>
            <a:r>
              <a:rPr lang="nl-NL" dirty="0"/>
              <a:t>Titel / quote</a:t>
            </a:r>
          </a:p>
          <a:p>
            <a:pPr lvl="4"/>
            <a:r>
              <a:rPr lang="nl-NL" dirty="0"/>
              <a:t>Subtitel</a:t>
            </a:r>
          </a:p>
        </p:txBody>
      </p:sp>
      <p:sp>
        <p:nvSpPr>
          <p:cNvPr id="5" name="voettekst">
            <a:extLst>
              <a:ext uri="{FF2B5EF4-FFF2-40B4-BE49-F238E27FC236}">
                <a16:creationId xmlns:a16="http://schemas.microsoft.com/office/drawing/2014/main" id="{7B9B5AD8-20ED-43D8-A7A9-54D9AEF0A965}"/>
              </a:ext>
            </a:extLst>
          </p:cNvPr>
          <p:cNvSpPr>
            <a:spLocks noGrp="1"/>
          </p:cNvSpPr>
          <p:nvPr>
            <p:ph type="ftr" sz="quarter" idx="11"/>
          </p:nvPr>
        </p:nvSpPr>
        <p:spPr/>
        <p:txBody>
          <a:bodyPr/>
          <a:lstStyle>
            <a:lvl1pPr>
              <a:defRPr>
                <a:solidFill>
                  <a:schemeClr val="bg1"/>
                </a:solidFill>
              </a:defRPr>
            </a:lvl1pPr>
          </a:lstStyle>
          <a:p>
            <a:r>
              <a:rPr lang="nl-NL"/>
              <a:t>Erasmus University Rotterdam </a:t>
            </a:r>
            <a:endParaRPr lang="nl-NL" dirty="0"/>
          </a:p>
        </p:txBody>
      </p:sp>
      <p:sp>
        <p:nvSpPr>
          <p:cNvPr id="2" name="Titel 1">
            <a:extLst>
              <a:ext uri="{FF2B5EF4-FFF2-40B4-BE49-F238E27FC236}">
                <a16:creationId xmlns:a16="http://schemas.microsoft.com/office/drawing/2014/main" id="{FDE59907-BFA8-4690-91B5-63EA479A7C1E}"/>
              </a:ext>
            </a:extLst>
          </p:cNvPr>
          <p:cNvSpPr>
            <a:spLocks noGrp="1"/>
          </p:cNvSpPr>
          <p:nvPr>
            <p:ph type="title" hasCustomPrompt="1"/>
          </p:nvPr>
        </p:nvSpPr>
        <p:spPr>
          <a:xfrm>
            <a:off x="-1360" y="-379747"/>
            <a:ext cx="8335565" cy="379746"/>
          </a:xfrm>
        </p:spPr>
        <p:txBody>
          <a:bodyPr/>
          <a:lstStyle>
            <a:lvl1pPr>
              <a:defRPr sz="1050" cap="all" baseline="0"/>
            </a:lvl1pPr>
          </a:lstStyle>
          <a:p>
            <a:r>
              <a:rPr lang="nl-NL" dirty="0"/>
              <a:t>Tekst S [onder] + Beeld</a:t>
            </a:r>
          </a:p>
        </p:txBody>
      </p:sp>
    </p:spTree>
    <p:extLst>
      <p:ext uri="{BB962C8B-B14F-4D97-AF65-F5344CB8AC3E}">
        <p14:creationId xmlns:p14="http://schemas.microsoft.com/office/powerpoint/2010/main" val="284996798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autoRev="1" fill="hold" grpId="0" nodeType="afterEffect">
                                  <p:stCondLst>
                                    <p:cond delay="0"/>
                                  </p:stCondLst>
                                  <p:childTnLst>
                                    <p:animScale>
                                      <p:cBhvr>
                                        <p:cTn id="6" dur="20000" fill="hold"/>
                                        <p:tgtEl>
                                          <p:spTgt spid="11"/>
                                        </p:tgtEl>
                                      </p:cBhvr>
                                      <p:by x="110000" y="11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Lst>
  </p:timing>
  <p:extLst>
    <p:ext uri="{DCECCB84-F9BA-43D5-87BE-67443E8EF086}">
      <p15:sldGuideLst xmlns:p15="http://schemas.microsoft.com/office/powerpoint/2012/main"/>
    </p:ext>
  </p:extLst>
</p:sldLayout>
</file>

<file path=ppt/slideLayouts/slideLayout123.xml><?xml version="1.0" encoding="utf-8"?>
<p:sldLayout xmlns:a="http://schemas.openxmlformats.org/drawingml/2006/main" xmlns:r="http://schemas.openxmlformats.org/officeDocument/2006/relationships" xmlns:p="http://schemas.openxmlformats.org/presentationml/2006/main" preserve="1" userDrawn="1">
  <p:cSld name="Tekst M + Beeld">
    <p:spTree>
      <p:nvGrpSpPr>
        <p:cNvPr id="1" name=""/>
        <p:cNvGrpSpPr/>
        <p:nvPr/>
      </p:nvGrpSpPr>
      <p:grpSpPr>
        <a:xfrm>
          <a:off x="0" y="0"/>
          <a:ext cx="0" cy="0"/>
          <a:chOff x="0" y="0"/>
          <a:chExt cx="0" cy="0"/>
        </a:xfrm>
      </p:grpSpPr>
      <p:grpSp>
        <p:nvGrpSpPr>
          <p:cNvPr id="153" name="- INSTRUCTIES">
            <a:extLst>
              <a:ext uri="{FF2B5EF4-FFF2-40B4-BE49-F238E27FC236}">
                <a16:creationId xmlns:a16="http://schemas.microsoft.com/office/drawing/2014/main" id="{0D7D6946-4659-4E0F-AF85-44E009B4EE2A}"/>
              </a:ext>
            </a:extLst>
          </p:cNvPr>
          <p:cNvGrpSpPr/>
          <p:nvPr userDrawn="1"/>
        </p:nvGrpSpPr>
        <p:grpSpPr>
          <a:xfrm>
            <a:off x="9283196" y="0"/>
            <a:ext cx="2769836" cy="4820518"/>
            <a:chOff x="-3786165" y="0"/>
            <a:chExt cx="3693114" cy="6427357"/>
          </a:xfrm>
        </p:grpSpPr>
        <p:sp>
          <p:nvSpPr>
            <p:cNvPr id="154" name="Rechthoek 153">
              <a:extLst>
                <a:ext uri="{FF2B5EF4-FFF2-40B4-BE49-F238E27FC236}">
                  <a16:creationId xmlns:a16="http://schemas.microsoft.com/office/drawing/2014/main" id="{8B6F8538-A9B8-4B50-BC84-152D799B9AD1}"/>
                </a:ext>
              </a:extLst>
            </p:cNvPr>
            <p:cNvSpPr/>
            <p:nvPr userDrawn="1"/>
          </p:nvSpPr>
          <p:spPr>
            <a:xfrm>
              <a:off x="-3786165" y="0"/>
              <a:ext cx="3593091" cy="5789819"/>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450"/>
                </a:spcBef>
                <a:spcAft>
                  <a:spcPts val="450"/>
                </a:spcAft>
              </a:pPr>
              <a:r>
                <a:rPr lang="nl-NL" sz="1050" b="1" cap="all" baseline="0" noProof="0" dirty="0">
                  <a:solidFill>
                    <a:schemeClr val="accent1"/>
                  </a:solidFill>
                  <a:latin typeface="Calibri" panose="020F0502020204030204" pitchFamily="34" charset="0"/>
                  <a:cs typeface="Calibri" panose="020F0502020204030204" pitchFamily="34" charset="0"/>
                </a:rPr>
                <a:t>Afbeelding invoegen/opmaken</a:t>
              </a:r>
            </a:p>
          </p:txBody>
        </p:sp>
        <p:sp>
          <p:nvSpPr>
            <p:cNvPr id="155" name="Ovaal 154">
              <a:extLst>
                <a:ext uri="{FF2B5EF4-FFF2-40B4-BE49-F238E27FC236}">
                  <a16:creationId xmlns:a16="http://schemas.microsoft.com/office/drawing/2014/main" id="{0E3057F9-14C7-445D-93E6-F7A4B137AB3F}"/>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56" name="Rechthoek 155">
              <a:extLst>
                <a:ext uri="{FF2B5EF4-FFF2-40B4-BE49-F238E27FC236}">
                  <a16:creationId xmlns:a16="http://schemas.microsoft.com/office/drawing/2014/main" id="{0F9DE077-210B-4E0D-A1E1-8D035AD1CEE9}"/>
                </a:ext>
              </a:extLst>
            </p:cNvPr>
            <p:cNvSpPr/>
            <p:nvPr userDrawn="1"/>
          </p:nvSpPr>
          <p:spPr>
            <a:xfrm>
              <a:off x="-3319415" y="465324"/>
              <a:ext cx="2962706" cy="658026"/>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Wanneer nodig, verwijder de bestaande afbeelding d.m.v. de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Selecteer het afbeeldingskader, ga naar de tab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‘Slidebuilder'</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'Afbeeldingen’</a:t>
              </a:r>
              <a:endPar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endParaRPr>
            </a:p>
          </p:txBody>
        </p:sp>
        <p:sp>
          <p:nvSpPr>
            <p:cNvPr id="157" name="Ovaal 156">
              <a:extLst>
                <a:ext uri="{FF2B5EF4-FFF2-40B4-BE49-F238E27FC236}">
                  <a16:creationId xmlns:a16="http://schemas.microsoft.com/office/drawing/2014/main" id="{D807A39D-92C4-43C0-9DF5-AD667CDE7DF5}"/>
                </a:ext>
              </a:extLst>
            </p:cNvPr>
            <p:cNvSpPr/>
            <p:nvPr userDrawn="1"/>
          </p:nvSpPr>
          <p:spPr>
            <a:xfrm>
              <a:off x="-3603587" y="2638808"/>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158" name="Rechthoek 157">
              <a:extLst>
                <a:ext uri="{FF2B5EF4-FFF2-40B4-BE49-F238E27FC236}">
                  <a16:creationId xmlns:a16="http://schemas.microsoft.com/office/drawing/2014/main" id="{F4B1041C-B253-498E-8258-255D21EEFFE3}"/>
                </a:ext>
              </a:extLst>
            </p:cNvPr>
            <p:cNvSpPr/>
            <p:nvPr userDrawn="1"/>
          </p:nvSpPr>
          <p:spPr>
            <a:xfrm>
              <a:off x="-3319415" y="2638809"/>
              <a:ext cx="2944682" cy="327689"/>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Klik met de rechter muisknop op de afbeelding en kies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‘Naar achtergrond’</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159" name="Ovaal 158">
              <a:extLst>
                <a:ext uri="{FF2B5EF4-FFF2-40B4-BE49-F238E27FC236}">
                  <a16:creationId xmlns:a16="http://schemas.microsoft.com/office/drawing/2014/main" id="{82C328A8-5EED-4C12-98BE-61E8E5BEE409}"/>
                </a:ext>
              </a:extLst>
            </p:cNvPr>
            <p:cNvSpPr/>
            <p:nvPr userDrawn="1"/>
          </p:nvSpPr>
          <p:spPr>
            <a:xfrm>
              <a:off x="-3603587" y="3817066"/>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160" name="Rechthoek 159">
              <a:extLst>
                <a:ext uri="{FF2B5EF4-FFF2-40B4-BE49-F238E27FC236}">
                  <a16:creationId xmlns:a16="http://schemas.microsoft.com/office/drawing/2014/main" id="{E85ADA7F-C48E-47F6-B46F-2E3E12E1D470}"/>
                </a:ext>
              </a:extLst>
            </p:cNvPr>
            <p:cNvSpPr/>
            <p:nvPr userDrawn="1"/>
          </p:nvSpPr>
          <p:spPr>
            <a:xfrm>
              <a:off x="-3319415" y="3817067"/>
              <a:ext cx="2944682" cy="979796"/>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Om de afbeelding te schalen of bij te snijden, ga naar de tab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‘Hulpmiddelen voor afbeeldingen - Opmaak’</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‘Bijsnijden’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Schaal met de bolletjes de afbeelding en met de hoekjes het afbeeldingskader.</a:t>
              </a:r>
            </a:p>
          </p:txBody>
        </p:sp>
        <p:grpSp>
          <p:nvGrpSpPr>
            <p:cNvPr id="161" name="Groep 160">
              <a:extLst>
                <a:ext uri="{FF2B5EF4-FFF2-40B4-BE49-F238E27FC236}">
                  <a16:creationId xmlns:a16="http://schemas.microsoft.com/office/drawing/2014/main" id="{38587B04-9B60-43A0-AFA5-880E405EE3A9}"/>
                </a:ext>
              </a:extLst>
            </p:cNvPr>
            <p:cNvGrpSpPr/>
            <p:nvPr userDrawn="1"/>
          </p:nvGrpSpPr>
          <p:grpSpPr>
            <a:xfrm>
              <a:off x="-3314821" y="3054865"/>
              <a:ext cx="1558053" cy="563933"/>
              <a:chOff x="-3314821" y="2981448"/>
              <a:chExt cx="1558053" cy="563933"/>
            </a:xfrm>
          </p:grpSpPr>
          <p:sp>
            <p:nvSpPr>
              <p:cNvPr id="199" name="Rechthoek 198">
                <a:extLst>
                  <a:ext uri="{FF2B5EF4-FFF2-40B4-BE49-F238E27FC236}">
                    <a16:creationId xmlns:a16="http://schemas.microsoft.com/office/drawing/2014/main" id="{D4890023-8494-4111-8B95-5BCFD99BFE30}"/>
                  </a:ext>
                </a:extLst>
              </p:cNvPr>
              <p:cNvSpPr/>
              <p:nvPr userDrawn="1"/>
            </p:nvSpPr>
            <p:spPr>
              <a:xfrm>
                <a:off x="-3314821" y="2981448"/>
                <a:ext cx="1558053" cy="504851"/>
              </a:xfrm>
              <a:prstGeom prst="rect">
                <a:avLst/>
              </a:prstGeom>
              <a:solidFill>
                <a:srgbClr val="FFFFFF"/>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200" name="Rechthoek 199">
                <a:extLst>
                  <a:ext uri="{FF2B5EF4-FFF2-40B4-BE49-F238E27FC236}">
                    <a16:creationId xmlns:a16="http://schemas.microsoft.com/office/drawing/2014/main" id="{2858D38D-3DCC-469A-A266-B5EE142E1342}"/>
                  </a:ext>
                </a:extLst>
              </p:cNvPr>
              <p:cNvSpPr/>
              <p:nvPr userDrawn="1"/>
            </p:nvSpPr>
            <p:spPr>
              <a:xfrm>
                <a:off x="-3304719" y="3235173"/>
                <a:ext cx="1540313" cy="246608"/>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201" name="Tekstvak 200">
                <a:extLst>
                  <a:ext uri="{FF2B5EF4-FFF2-40B4-BE49-F238E27FC236}">
                    <a16:creationId xmlns:a16="http://schemas.microsoft.com/office/drawing/2014/main" id="{8B60FE6A-3FED-4112-A497-02C0E07C7898}"/>
                  </a:ext>
                </a:extLst>
              </p:cNvPr>
              <p:cNvSpPr txBox="1"/>
              <p:nvPr userDrawn="1"/>
            </p:nvSpPr>
            <p:spPr>
              <a:xfrm>
                <a:off x="-3069820" y="3038892"/>
                <a:ext cx="1089248" cy="137495"/>
              </a:xfrm>
              <a:prstGeom prst="rect">
                <a:avLst/>
              </a:prstGeom>
              <a:noFill/>
            </p:spPr>
            <p:txBody>
              <a:bodyPr wrap="square" rtlCol="0" anchor="ctr">
                <a:noAutofit/>
              </a:bodyPr>
              <a:lstStyle/>
              <a:p>
                <a:pPr marL="0" algn="l" defTabSz="913134" rtl="0" eaLnBrk="1" latinLnBrk="0" hangingPunct="1">
                  <a:lnSpc>
                    <a:spcPct val="90000"/>
                  </a:lnSpc>
                  <a:spcBef>
                    <a:spcPts val="450"/>
                  </a:spcBef>
                  <a:spcAft>
                    <a:spcPts val="450"/>
                  </a:spcAft>
                </a:pPr>
                <a:r>
                  <a:rPr lang="nl-NL" sz="675" b="0" kern="1200" noProof="0" dirty="0">
                    <a:solidFill>
                      <a:srgbClr val="211F26"/>
                    </a:solidFill>
                    <a:latin typeface="Calibri" panose="020F0502020204030204" pitchFamily="34" charset="0"/>
                    <a:ea typeface="+mn-ea"/>
                    <a:cs typeface="Calibri" panose="020F0502020204030204" pitchFamily="34" charset="0"/>
                  </a:rPr>
                  <a:t>Naar voorgrond</a:t>
                </a:r>
              </a:p>
            </p:txBody>
          </p:sp>
          <p:sp>
            <p:nvSpPr>
              <p:cNvPr id="202" name="Tekstvak 201">
                <a:extLst>
                  <a:ext uri="{FF2B5EF4-FFF2-40B4-BE49-F238E27FC236}">
                    <a16:creationId xmlns:a16="http://schemas.microsoft.com/office/drawing/2014/main" id="{661E8A79-7DFA-4D24-8D0B-7AE505D95676}"/>
                  </a:ext>
                </a:extLst>
              </p:cNvPr>
              <p:cNvSpPr txBox="1"/>
              <p:nvPr userDrawn="1"/>
            </p:nvSpPr>
            <p:spPr>
              <a:xfrm>
                <a:off x="-3069820" y="3295269"/>
                <a:ext cx="1098515" cy="126416"/>
              </a:xfrm>
              <a:prstGeom prst="rect">
                <a:avLst/>
              </a:prstGeom>
              <a:noFill/>
            </p:spPr>
            <p:txBody>
              <a:bodyPr wrap="square" rtlCol="0" anchor="ctr">
                <a:noAutofit/>
              </a:bodyPr>
              <a:lstStyle/>
              <a:p>
                <a:pPr marL="0" algn="l" defTabSz="913134" rtl="0" eaLnBrk="1" latinLnBrk="0" hangingPunct="1">
                  <a:lnSpc>
                    <a:spcPct val="90000"/>
                  </a:lnSpc>
                  <a:spcBef>
                    <a:spcPts val="450"/>
                  </a:spcBef>
                  <a:spcAft>
                    <a:spcPts val="450"/>
                  </a:spcAft>
                </a:pPr>
                <a:r>
                  <a:rPr lang="nl-NL" sz="675" b="0" kern="1200" noProof="0" dirty="0">
                    <a:solidFill>
                      <a:srgbClr val="211F26"/>
                    </a:solidFill>
                    <a:latin typeface="Calibri" panose="020F0502020204030204" pitchFamily="34" charset="0"/>
                    <a:ea typeface="+mn-ea"/>
                    <a:cs typeface="Calibri" panose="020F0502020204030204" pitchFamily="34" charset="0"/>
                  </a:rPr>
                  <a:t>Naar achtergrond</a:t>
                </a:r>
              </a:p>
            </p:txBody>
          </p:sp>
          <p:sp>
            <p:nvSpPr>
              <p:cNvPr id="203" name="Vrije vorm: vorm 202">
                <a:extLst>
                  <a:ext uri="{FF2B5EF4-FFF2-40B4-BE49-F238E27FC236}">
                    <a16:creationId xmlns:a16="http://schemas.microsoft.com/office/drawing/2014/main" id="{B7B64417-EE4D-482A-8EBD-87AF86C9A9E1}"/>
                  </a:ext>
                </a:extLst>
              </p:cNvPr>
              <p:cNvSpPr/>
              <p:nvPr userDrawn="1"/>
            </p:nvSpPr>
            <p:spPr>
              <a:xfrm>
                <a:off x="-2051274" y="3365381"/>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450"/>
                  </a:spcBef>
                  <a:spcAft>
                    <a:spcPts val="450"/>
                  </a:spcAft>
                </a:pPr>
                <a:endParaRPr lang="nl-NL" sz="1200" cap="all" baseline="0" noProof="0" dirty="0">
                  <a:latin typeface="Calibri" panose="020F0502020204030204" pitchFamily="34" charset="0"/>
                  <a:cs typeface="Calibri" panose="020F0502020204030204" pitchFamily="34" charset="0"/>
                </a:endParaRPr>
              </a:p>
            </p:txBody>
          </p:sp>
          <p:sp>
            <p:nvSpPr>
              <p:cNvPr id="204" name="Gelijkbenige driehoek 203">
                <a:extLst>
                  <a:ext uri="{FF2B5EF4-FFF2-40B4-BE49-F238E27FC236}">
                    <a16:creationId xmlns:a16="http://schemas.microsoft.com/office/drawing/2014/main" id="{E242223C-1928-48DD-BFFD-377C87D5ADE7}"/>
                  </a:ext>
                </a:extLst>
              </p:cNvPr>
              <p:cNvSpPr/>
              <p:nvPr userDrawn="1"/>
            </p:nvSpPr>
            <p:spPr>
              <a:xfrm rot="5400000">
                <a:off x="-1900674" y="3332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nvGrpSpPr>
              <p:cNvPr id="205" name="Groep 204">
                <a:extLst>
                  <a:ext uri="{FF2B5EF4-FFF2-40B4-BE49-F238E27FC236}">
                    <a16:creationId xmlns:a16="http://schemas.microsoft.com/office/drawing/2014/main" id="{821CA80B-58C6-4491-B8C9-26AF33F6B787}"/>
                  </a:ext>
                </a:extLst>
              </p:cNvPr>
              <p:cNvGrpSpPr/>
              <p:nvPr userDrawn="1"/>
            </p:nvGrpSpPr>
            <p:grpSpPr>
              <a:xfrm>
                <a:off x="-3257052" y="3032066"/>
                <a:ext cx="182309" cy="163794"/>
                <a:chOff x="12832541" y="3162395"/>
                <a:chExt cx="219532" cy="197236"/>
              </a:xfrm>
            </p:grpSpPr>
            <p:sp>
              <p:nvSpPr>
                <p:cNvPr id="210" name="Rechthoek 209">
                  <a:extLst>
                    <a:ext uri="{FF2B5EF4-FFF2-40B4-BE49-F238E27FC236}">
                      <a16:creationId xmlns:a16="http://schemas.microsoft.com/office/drawing/2014/main" id="{8D5D577F-A133-4C23-8C77-B35FE70884F1}"/>
                    </a:ext>
                  </a:extLst>
                </p:cNvPr>
                <p:cNvSpPr/>
                <p:nvPr userDrawn="1"/>
              </p:nvSpPr>
              <p:spPr>
                <a:xfrm>
                  <a:off x="12832541" y="3162395"/>
                  <a:ext cx="81487" cy="81487"/>
                </a:xfrm>
                <a:prstGeom prst="rect">
                  <a:avLst/>
                </a:prstGeom>
                <a:solidFill>
                  <a:schemeClr val="bg1"/>
                </a:solidFill>
                <a:ln w="12700">
                  <a:solidFill>
                    <a:srgbClr val="84848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800" noProof="0" dirty="0">
                    <a:solidFill>
                      <a:srgbClr val="211F26"/>
                    </a:solidFill>
                    <a:latin typeface="Calibri" panose="020F0502020204030204" pitchFamily="34" charset="0"/>
                    <a:cs typeface="Calibri" panose="020F0502020204030204" pitchFamily="34" charset="0"/>
                  </a:endParaRPr>
                </a:p>
              </p:txBody>
            </p:sp>
            <p:sp>
              <p:nvSpPr>
                <p:cNvPr id="211" name="Rechthoek 210">
                  <a:extLst>
                    <a:ext uri="{FF2B5EF4-FFF2-40B4-BE49-F238E27FC236}">
                      <a16:creationId xmlns:a16="http://schemas.microsoft.com/office/drawing/2014/main" id="{ED50E038-3930-4668-AF8C-852B4A2DAD44}"/>
                    </a:ext>
                  </a:extLst>
                </p:cNvPr>
                <p:cNvSpPr/>
                <p:nvPr userDrawn="1"/>
              </p:nvSpPr>
              <p:spPr>
                <a:xfrm>
                  <a:off x="12970586" y="3278144"/>
                  <a:ext cx="81487" cy="81487"/>
                </a:xfrm>
                <a:prstGeom prst="rect">
                  <a:avLst/>
                </a:prstGeom>
                <a:solidFill>
                  <a:schemeClr val="bg1"/>
                </a:solidFill>
                <a:ln w="12700">
                  <a:solidFill>
                    <a:srgbClr val="84848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800" noProof="0" dirty="0">
                    <a:solidFill>
                      <a:srgbClr val="211F26"/>
                    </a:solidFill>
                    <a:latin typeface="Calibri" panose="020F0502020204030204" pitchFamily="34" charset="0"/>
                    <a:cs typeface="Calibri" panose="020F0502020204030204" pitchFamily="34" charset="0"/>
                  </a:endParaRPr>
                </a:p>
              </p:txBody>
            </p:sp>
            <p:sp>
              <p:nvSpPr>
                <p:cNvPr id="212" name="Rechthoek 211">
                  <a:extLst>
                    <a:ext uri="{FF2B5EF4-FFF2-40B4-BE49-F238E27FC236}">
                      <a16:creationId xmlns:a16="http://schemas.microsoft.com/office/drawing/2014/main" id="{AB0A2255-D992-42C0-AF6A-EA5C454AF017}"/>
                    </a:ext>
                  </a:extLst>
                </p:cNvPr>
                <p:cNvSpPr/>
                <p:nvPr userDrawn="1"/>
              </p:nvSpPr>
              <p:spPr>
                <a:xfrm>
                  <a:off x="12873284" y="3191991"/>
                  <a:ext cx="138045" cy="138044"/>
                </a:xfrm>
                <a:prstGeom prst="rect">
                  <a:avLst/>
                </a:prstGeom>
                <a:solidFill>
                  <a:srgbClr val="EABE76"/>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800" noProof="0" dirty="0">
                    <a:solidFill>
                      <a:srgbClr val="211F26"/>
                    </a:solidFill>
                    <a:latin typeface="Calibri" panose="020F0502020204030204" pitchFamily="34" charset="0"/>
                    <a:cs typeface="Calibri" panose="020F0502020204030204" pitchFamily="34" charset="0"/>
                  </a:endParaRPr>
                </a:p>
              </p:txBody>
            </p:sp>
          </p:grpSp>
          <p:grpSp>
            <p:nvGrpSpPr>
              <p:cNvPr id="206" name="Groep 205">
                <a:extLst>
                  <a:ext uri="{FF2B5EF4-FFF2-40B4-BE49-F238E27FC236}">
                    <a16:creationId xmlns:a16="http://schemas.microsoft.com/office/drawing/2014/main" id="{EE514128-4ACF-455B-A479-282F783967FF}"/>
                  </a:ext>
                </a:extLst>
              </p:cNvPr>
              <p:cNvGrpSpPr/>
              <p:nvPr userDrawn="1"/>
            </p:nvGrpSpPr>
            <p:grpSpPr>
              <a:xfrm>
                <a:off x="-3257053" y="3276580"/>
                <a:ext cx="182309" cy="163794"/>
                <a:chOff x="12832541" y="3162395"/>
                <a:chExt cx="219532" cy="197236"/>
              </a:xfrm>
            </p:grpSpPr>
            <p:sp>
              <p:nvSpPr>
                <p:cNvPr id="207" name="Rechthoek 206">
                  <a:extLst>
                    <a:ext uri="{FF2B5EF4-FFF2-40B4-BE49-F238E27FC236}">
                      <a16:creationId xmlns:a16="http://schemas.microsoft.com/office/drawing/2014/main" id="{602C265F-E028-4BA0-941E-70FC77F5E33F}"/>
                    </a:ext>
                  </a:extLst>
                </p:cNvPr>
                <p:cNvSpPr/>
                <p:nvPr userDrawn="1"/>
              </p:nvSpPr>
              <p:spPr>
                <a:xfrm>
                  <a:off x="12873284" y="3191991"/>
                  <a:ext cx="138045" cy="138044"/>
                </a:xfrm>
                <a:prstGeom prst="rect">
                  <a:avLst/>
                </a:prstGeom>
                <a:solidFill>
                  <a:srgbClr val="EABE76"/>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800" noProof="0" dirty="0">
                    <a:solidFill>
                      <a:srgbClr val="211F26"/>
                    </a:solidFill>
                    <a:latin typeface="Calibri" panose="020F0502020204030204" pitchFamily="34" charset="0"/>
                    <a:cs typeface="Calibri" panose="020F0502020204030204" pitchFamily="34" charset="0"/>
                  </a:endParaRPr>
                </a:p>
              </p:txBody>
            </p:sp>
            <p:sp>
              <p:nvSpPr>
                <p:cNvPr id="208" name="Rechthoek 207">
                  <a:extLst>
                    <a:ext uri="{FF2B5EF4-FFF2-40B4-BE49-F238E27FC236}">
                      <a16:creationId xmlns:a16="http://schemas.microsoft.com/office/drawing/2014/main" id="{039FE3F4-E43E-4ED0-B4F8-16099E9C500E}"/>
                    </a:ext>
                  </a:extLst>
                </p:cNvPr>
                <p:cNvSpPr/>
                <p:nvPr userDrawn="1"/>
              </p:nvSpPr>
              <p:spPr>
                <a:xfrm>
                  <a:off x="12832541" y="3162395"/>
                  <a:ext cx="81487" cy="81487"/>
                </a:xfrm>
                <a:prstGeom prst="rect">
                  <a:avLst/>
                </a:prstGeom>
                <a:solidFill>
                  <a:schemeClr val="bg1"/>
                </a:solidFill>
                <a:ln w="12700">
                  <a:solidFill>
                    <a:srgbClr val="84848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800" noProof="0" dirty="0">
                    <a:solidFill>
                      <a:srgbClr val="211F26"/>
                    </a:solidFill>
                    <a:latin typeface="Calibri" panose="020F0502020204030204" pitchFamily="34" charset="0"/>
                    <a:cs typeface="Calibri" panose="020F0502020204030204" pitchFamily="34" charset="0"/>
                  </a:endParaRPr>
                </a:p>
              </p:txBody>
            </p:sp>
            <p:sp>
              <p:nvSpPr>
                <p:cNvPr id="209" name="Rechthoek 208">
                  <a:extLst>
                    <a:ext uri="{FF2B5EF4-FFF2-40B4-BE49-F238E27FC236}">
                      <a16:creationId xmlns:a16="http://schemas.microsoft.com/office/drawing/2014/main" id="{6CB23590-2668-482A-BB78-97CE5DAB808F}"/>
                    </a:ext>
                  </a:extLst>
                </p:cNvPr>
                <p:cNvSpPr/>
                <p:nvPr userDrawn="1"/>
              </p:nvSpPr>
              <p:spPr>
                <a:xfrm>
                  <a:off x="12970586" y="3278144"/>
                  <a:ext cx="81487" cy="81487"/>
                </a:xfrm>
                <a:prstGeom prst="rect">
                  <a:avLst/>
                </a:prstGeom>
                <a:solidFill>
                  <a:schemeClr val="bg1"/>
                </a:solidFill>
                <a:ln w="12700">
                  <a:solidFill>
                    <a:srgbClr val="84848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800" noProof="0" dirty="0">
                    <a:solidFill>
                      <a:srgbClr val="211F26"/>
                    </a:solidFill>
                    <a:latin typeface="Calibri" panose="020F0502020204030204" pitchFamily="34" charset="0"/>
                    <a:cs typeface="Calibri" panose="020F0502020204030204" pitchFamily="34" charset="0"/>
                  </a:endParaRPr>
                </a:p>
              </p:txBody>
            </p:sp>
          </p:grpSp>
        </p:grpSp>
        <p:grpSp>
          <p:nvGrpSpPr>
            <p:cNvPr id="162" name="Groep 161">
              <a:extLst>
                <a:ext uri="{FF2B5EF4-FFF2-40B4-BE49-F238E27FC236}">
                  <a16:creationId xmlns:a16="http://schemas.microsoft.com/office/drawing/2014/main" id="{DFC46670-D10B-4097-8078-74BF3CD73360}"/>
                </a:ext>
              </a:extLst>
            </p:cNvPr>
            <p:cNvGrpSpPr/>
            <p:nvPr userDrawn="1"/>
          </p:nvGrpSpPr>
          <p:grpSpPr>
            <a:xfrm>
              <a:off x="-3367447" y="1226982"/>
              <a:ext cx="791775" cy="406485"/>
              <a:chOff x="-3565087" y="1409294"/>
              <a:chExt cx="627469" cy="322133"/>
            </a:xfrm>
          </p:grpSpPr>
          <p:grpSp>
            <p:nvGrpSpPr>
              <p:cNvPr id="193" name="Groep 192">
                <a:extLst>
                  <a:ext uri="{FF2B5EF4-FFF2-40B4-BE49-F238E27FC236}">
                    <a16:creationId xmlns:a16="http://schemas.microsoft.com/office/drawing/2014/main" id="{D06D25BA-7C45-4FF4-BC4E-A4FA2B2BC442}"/>
                  </a:ext>
                </a:extLst>
              </p:cNvPr>
              <p:cNvGrpSpPr/>
              <p:nvPr userDrawn="1"/>
            </p:nvGrpSpPr>
            <p:grpSpPr>
              <a:xfrm>
                <a:off x="-3364916" y="1409294"/>
                <a:ext cx="225195" cy="195499"/>
                <a:chOff x="10307162" y="1361199"/>
                <a:chExt cx="2200275" cy="1914525"/>
              </a:xfrm>
            </p:grpSpPr>
            <p:sp>
              <p:nvSpPr>
                <p:cNvPr id="195" name="Vrije vorm: vorm 194">
                  <a:extLst>
                    <a:ext uri="{FF2B5EF4-FFF2-40B4-BE49-F238E27FC236}">
                      <a16:creationId xmlns:a16="http://schemas.microsoft.com/office/drawing/2014/main" id="{BD292512-331D-440D-9BEB-A9841A8E5127}"/>
                    </a:ext>
                  </a:extLst>
                </p:cNvPr>
                <p:cNvSpPr/>
                <p:nvPr/>
              </p:nvSpPr>
              <p:spPr>
                <a:xfrm>
                  <a:off x="10683400" y="1831734"/>
                  <a:ext cx="371475" cy="371475"/>
                </a:xfrm>
                <a:custGeom>
                  <a:avLst/>
                  <a:gdLst>
                    <a:gd name="connsiteX0" fmla="*/ 369094 w 371475"/>
                    <a:gd name="connsiteY0" fmla="*/ 188119 h 371475"/>
                    <a:gd name="connsiteX1" fmla="*/ 188119 w 371475"/>
                    <a:gd name="connsiteY1" fmla="*/ 369094 h 371475"/>
                    <a:gd name="connsiteX2" fmla="*/ 7144 w 371475"/>
                    <a:gd name="connsiteY2" fmla="*/ 188119 h 371475"/>
                    <a:gd name="connsiteX3" fmla="*/ 188119 w 371475"/>
                    <a:gd name="connsiteY3" fmla="*/ 7144 h 371475"/>
                    <a:gd name="connsiteX4" fmla="*/ 369094 w 371475"/>
                    <a:gd name="connsiteY4" fmla="*/ 188119 h 3714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1475" h="371475">
                      <a:moveTo>
                        <a:pt x="369094" y="188119"/>
                      </a:moveTo>
                      <a:cubicBezTo>
                        <a:pt x="369094" y="288068"/>
                        <a:pt x="288068" y="369094"/>
                        <a:pt x="188119" y="369094"/>
                      </a:cubicBezTo>
                      <a:cubicBezTo>
                        <a:pt x="88169" y="369094"/>
                        <a:pt x="7144" y="288068"/>
                        <a:pt x="7144" y="188119"/>
                      </a:cubicBezTo>
                      <a:cubicBezTo>
                        <a:pt x="7144" y="88169"/>
                        <a:pt x="88169" y="7144"/>
                        <a:pt x="188119" y="7144"/>
                      </a:cubicBezTo>
                      <a:cubicBezTo>
                        <a:pt x="288068" y="7144"/>
                        <a:pt x="369094" y="88169"/>
                        <a:pt x="369094" y="188119"/>
                      </a:cubicBezTo>
                      <a:close/>
                    </a:path>
                  </a:pathLst>
                </a:custGeom>
                <a:solidFill>
                  <a:srgbClr val="1FF524"/>
                </a:solidFill>
                <a:ln w="9525" cap="flat">
                  <a:noFill/>
                  <a:prstDash val="solid"/>
                  <a:miter/>
                </a:ln>
              </p:spPr>
              <p:txBody>
                <a:bodyPr rtlCol="0" anchor="ctr"/>
                <a:lstStyle/>
                <a:p>
                  <a:pPr defTabSz="746602"/>
                  <a:endParaRPr lang="nl-NL" sz="5400" dirty="0">
                    <a:solidFill>
                      <a:srgbClr val="211F26"/>
                    </a:solidFill>
                    <a:latin typeface="Segoe UI Light"/>
                  </a:endParaRPr>
                </a:p>
              </p:txBody>
            </p:sp>
            <p:grpSp>
              <p:nvGrpSpPr>
                <p:cNvPr id="196" name="Groep 195">
                  <a:extLst>
                    <a:ext uri="{FF2B5EF4-FFF2-40B4-BE49-F238E27FC236}">
                      <a16:creationId xmlns:a16="http://schemas.microsoft.com/office/drawing/2014/main" id="{C7EAB375-3D6C-4E0A-B4F2-A18DA828E491}"/>
                    </a:ext>
                  </a:extLst>
                </p:cNvPr>
                <p:cNvGrpSpPr/>
                <p:nvPr/>
              </p:nvGrpSpPr>
              <p:grpSpPr>
                <a:xfrm>
                  <a:off x="10307162" y="1361199"/>
                  <a:ext cx="2200275" cy="1914525"/>
                  <a:chOff x="10307162" y="1361199"/>
                  <a:chExt cx="2200275" cy="1914525"/>
                </a:xfrm>
                <a:gradFill>
                  <a:gsLst>
                    <a:gs pos="0">
                      <a:srgbClr val="9D9FA1"/>
                    </a:gs>
                    <a:gs pos="70000">
                      <a:srgbClr val="211F26"/>
                    </a:gs>
                  </a:gsLst>
                  <a:lin ang="2700000" scaled="0"/>
                </a:gradFill>
              </p:grpSpPr>
              <p:sp>
                <p:nvSpPr>
                  <p:cNvPr id="197" name="Vrije vorm: vorm 196">
                    <a:extLst>
                      <a:ext uri="{FF2B5EF4-FFF2-40B4-BE49-F238E27FC236}">
                        <a16:creationId xmlns:a16="http://schemas.microsoft.com/office/drawing/2014/main" id="{E5B00F7D-033E-4ECC-BCC4-C3D76AF42E5F}"/>
                      </a:ext>
                    </a:extLst>
                  </p:cNvPr>
                  <p:cNvSpPr/>
                  <p:nvPr/>
                </p:nvSpPr>
                <p:spPr>
                  <a:xfrm>
                    <a:off x="10307162" y="1361199"/>
                    <a:ext cx="2200275" cy="1914525"/>
                  </a:xfrm>
                  <a:custGeom>
                    <a:avLst/>
                    <a:gdLst>
                      <a:gd name="connsiteX0" fmla="*/ 7144 w 2200275"/>
                      <a:gd name="connsiteY0" fmla="*/ 7144 h 1914525"/>
                      <a:gd name="connsiteX1" fmla="*/ 7144 w 2200275"/>
                      <a:gd name="connsiteY1" fmla="*/ 245269 h 1914525"/>
                      <a:gd name="connsiteX2" fmla="*/ 432911 w 2200275"/>
                      <a:gd name="connsiteY2" fmla="*/ 245269 h 1914525"/>
                      <a:gd name="connsiteX3" fmla="*/ 432911 w 2200275"/>
                      <a:gd name="connsiteY3" fmla="*/ 245269 h 1914525"/>
                      <a:gd name="connsiteX4" fmla="*/ 1959769 w 2200275"/>
                      <a:gd name="connsiteY4" fmla="*/ 245269 h 1914525"/>
                      <a:gd name="connsiteX5" fmla="*/ 1959769 w 2200275"/>
                      <a:gd name="connsiteY5" fmla="*/ 1674019 h 1914525"/>
                      <a:gd name="connsiteX6" fmla="*/ 245269 w 2200275"/>
                      <a:gd name="connsiteY6" fmla="*/ 1674019 h 1914525"/>
                      <a:gd name="connsiteX7" fmla="*/ 245269 w 2200275"/>
                      <a:gd name="connsiteY7" fmla="*/ 350044 h 1914525"/>
                      <a:gd name="connsiteX8" fmla="*/ 7144 w 2200275"/>
                      <a:gd name="connsiteY8" fmla="*/ 350044 h 1914525"/>
                      <a:gd name="connsiteX9" fmla="*/ 7144 w 2200275"/>
                      <a:gd name="connsiteY9" fmla="*/ 1912144 h 1914525"/>
                      <a:gd name="connsiteX10" fmla="*/ 2197894 w 2200275"/>
                      <a:gd name="connsiteY10" fmla="*/ 1912144 h 1914525"/>
                      <a:gd name="connsiteX11" fmla="*/ 2197894 w 2200275"/>
                      <a:gd name="connsiteY11" fmla="*/ 7144 h 191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00275" h="1914525">
                        <a:moveTo>
                          <a:pt x="7144" y="7144"/>
                        </a:moveTo>
                        <a:lnTo>
                          <a:pt x="7144" y="245269"/>
                        </a:lnTo>
                        <a:lnTo>
                          <a:pt x="432911" y="245269"/>
                        </a:lnTo>
                        <a:lnTo>
                          <a:pt x="432911" y="245269"/>
                        </a:lnTo>
                        <a:lnTo>
                          <a:pt x="1959769" y="245269"/>
                        </a:lnTo>
                        <a:lnTo>
                          <a:pt x="1959769" y="1674019"/>
                        </a:lnTo>
                        <a:lnTo>
                          <a:pt x="245269" y="1674019"/>
                        </a:lnTo>
                        <a:lnTo>
                          <a:pt x="245269" y="350044"/>
                        </a:lnTo>
                        <a:lnTo>
                          <a:pt x="7144" y="350044"/>
                        </a:lnTo>
                        <a:lnTo>
                          <a:pt x="7144" y="1912144"/>
                        </a:lnTo>
                        <a:lnTo>
                          <a:pt x="2197894" y="1912144"/>
                        </a:lnTo>
                        <a:lnTo>
                          <a:pt x="2197894" y="7144"/>
                        </a:lnTo>
                        <a:close/>
                      </a:path>
                    </a:pathLst>
                  </a:custGeom>
                  <a:grpFill/>
                  <a:ln w="9525" cap="flat">
                    <a:noFill/>
                    <a:prstDash val="solid"/>
                    <a:miter/>
                  </a:ln>
                </p:spPr>
                <p:txBody>
                  <a:bodyPr rtlCol="0" anchor="ctr"/>
                  <a:lstStyle/>
                  <a:p>
                    <a:pPr defTabSz="746602"/>
                    <a:endParaRPr lang="nl-NL" sz="5400" dirty="0">
                      <a:solidFill>
                        <a:srgbClr val="211F26"/>
                      </a:solidFill>
                      <a:latin typeface="Segoe UI Light"/>
                    </a:endParaRPr>
                  </a:p>
                </p:txBody>
              </p:sp>
              <p:sp>
                <p:nvSpPr>
                  <p:cNvPr id="198" name="Vrije vorm: vorm 197">
                    <a:extLst>
                      <a:ext uri="{FF2B5EF4-FFF2-40B4-BE49-F238E27FC236}">
                        <a16:creationId xmlns:a16="http://schemas.microsoft.com/office/drawing/2014/main" id="{B2B2AB35-AEE2-4142-8C36-C412226A8661}"/>
                      </a:ext>
                    </a:extLst>
                  </p:cNvPr>
                  <p:cNvSpPr/>
                  <p:nvPr/>
                </p:nvSpPr>
                <p:spPr>
                  <a:xfrm>
                    <a:off x="10682447" y="1953654"/>
                    <a:ext cx="1438275" cy="885825"/>
                  </a:xfrm>
                  <a:custGeom>
                    <a:avLst/>
                    <a:gdLst>
                      <a:gd name="connsiteX0" fmla="*/ 1070134 w 1438275"/>
                      <a:gd name="connsiteY0" fmla="*/ 7144 h 885825"/>
                      <a:gd name="connsiteX1" fmla="*/ 801529 w 1438275"/>
                      <a:gd name="connsiteY1" fmla="*/ 275749 h 885825"/>
                      <a:gd name="connsiteX2" fmla="*/ 662464 w 1438275"/>
                      <a:gd name="connsiteY2" fmla="*/ 137636 h 885825"/>
                      <a:gd name="connsiteX3" fmla="*/ 7144 w 1438275"/>
                      <a:gd name="connsiteY3" fmla="*/ 784384 h 885825"/>
                      <a:gd name="connsiteX4" fmla="*/ 108109 w 1438275"/>
                      <a:gd name="connsiteY4" fmla="*/ 885349 h 885825"/>
                      <a:gd name="connsiteX5" fmla="*/ 662464 w 1438275"/>
                      <a:gd name="connsiteY5" fmla="*/ 338614 h 885825"/>
                      <a:gd name="connsiteX6" fmla="*/ 928211 w 1438275"/>
                      <a:gd name="connsiteY6" fmla="*/ 605314 h 885825"/>
                      <a:gd name="connsiteX7" fmla="*/ 1029176 w 1438275"/>
                      <a:gd name="connsiteY7" fmla="*/ 503396 h 885825"/>
                      <a:gd name="connsiteX8" fmla="*/ 902494 w 1438275"/>
                      <a:gd name="connsiteY8" fmla="*/ 376714 h 885825"/>
                      <a:gd name="connsiteX9" fmla="*/ 1070134 w 1438275"/>
                      <a:gd name="connsiteY9" fmla="*/ 209074 h 885825"/>
                      <a:gd name="connsiteX10" fmla="*/ 1337786 w 1438275"/>
                      <a:gd name="connsiteY10" fmla="*/ 480536 h 885825"/>
                      <a:gd name="connsiteX11" fmla="*/ 1438751 w 1438275"/>
                      <a:gd name="connsiteY11" fmla="*/ 378619 h 885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38275" h="885825">
                        <a:moveTo>
                          <a:pt x="1070134" y="7144"/>
                        </a:moveTo>
                        <a:lnTo>
                          <a:pt x="801529" y="275749"/>
                        </a:lnTo>
                        <a:lnTo>
                          <a:pt x="662464" y="137636"/>
                        </a:lnTo>
                        <a:lnTo>
                          <a:pt x="7144" y="784384"/>
                        </a:lnTo>
                        <a:lnTo>
                          <a:pt x="108109" y="885349"/>
                        </a:lnTo>
                        <a:lnTo>
                          <a:pt x="662464" y="338614"/>
                        </a:lnTo>
                        <a:lnTo>
                          <a:pt x="928211" y="605314"/>
                        </a:lnTo>
                        <a:lnTo>
                          <a:pt x="1029176" y="503396"/>
                        </a:lnTo>
                        <a:lnTo>
                          <a:pt x="902494" y="376714"/>
                        </a:lnTo>
                        <a:lnTo>
                          <a:pt x="1070134" y="209074"/>
                        </a:lnTo>
                        <a:lnTo>
                          <a:pt x="1337786" y="480536"/>
                        </a:lnTo>
                        <a:lnTo>
                          <a:pt x="1438751" y="378619"/>
                        </a:lnTo>
                        <a:close/>
                      </a:path>
                    </a:pathLst>
                  </a:custGeom>
                  <a:grpFill/>
                  <a:ln w="9525" cap="flat">
                    <a:noFill/>
                    <a:prstDash val="solid"/>
                    <a:miter/>
                  </a:ln>
                </p:spPr>
                <p:txBody>
                  <a:bodyPr rtlCol="0" anchor="ctr"/>
                  <a:lstStyle/>
                  <a:p>
                    <a:pPr defTabSz="746602"/>
                    <a:endParaRPr lang="nl-NL" sz="5400" dirty="0">
                      <a:solidFill>
                        <a:srgbClr val="211F26"/>
                      </a:solidFill>
                      <a:latin typeface="Segoe UI Light"/>
                    </a:endParaRPr>
                  </a:p>
                </p:txBody>
              </p:sp>
            </p:grpSp>
          </p:grpSp>
          <p:sp>
            <p:nvSpPr>
              <p:cNvPr id="194" name="Tekstvak 193">
                <a:extLst>
                  <a:ext uri="{FF2B5EF4-FFF2-40B4-BE49-F238E27FC236}">
                    <a16:creationId xmlns:a16="http://schemas.microsoft.com/office/drawing/2014/main" id="{DDA1898D-0FD3-47D6-A46D-B7D58748B9D5}"/>
                  </a:ext>
                </a:extLst>
              </p:cNvPr>
              <p:cNvSpPr txBox="1"/>
              <p:nvPr userDrawn="1"/>
            </p:nvSpPr>
            <p:spPr>
              <a:xfrm>
                <a:off x="-3565087" y="1617700"/>
                <a:ext cx="627469" cy="113727"/>
              </a:xfrm>
              <a:prstGeom prst="rect">
                <a:avLst/>
              </a:prstGeom>
              <a:noFill/>
            </p:spPr>
            <p:txBody>
              <a:bodyPr wrap="square" lIns="0" tIns="18000" rIns="0" bIns="0" rtlCol="0" anchor="t">
                <a:noAutofit/>
              </a:bodyPr>
              <a:lstStyle/>
              <a:p>
                <a:pPr marL="0" marR="0" lvl="0" indent="0" algn="ctr" defTabSz="685800" rtl="0"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Afbeeldingen</a:t>
                </a:r>
              </a:p>
            </p:txBody>
          </p:sp>
        </p:grpSp>
        <p:sp>
          <p:nvSpPr>
            <p:cNvPr id="163" name="Ovaal 162">
              <a:extLst>
                <a:ext uri="{FF2B5EF4-FFF2-40B4-BE49-F238E27FC236}">
                  <a16:creationId xmlns:a16="http://schemas.microsoft.com/office/drawing/2014/main" id="{C0D235F8-261C-48E0-BCBD-E21D671E177E}"/>
                </a:ext>
              </a:extLst>
            </p:cNvPr>
            <p:cNvSpPr/>
            <p:nvPr userDrawn="1"/>
          </p:nvSpPr>
          <p:spPr>
            <a:xfrm>
              <a:off x="-3603587" y="181118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164" name="Rechthoek 163">
              <a:extLst>
                <a:ext uri="{FF2B5EF4-FFF2-40B4-BE49-F238E27FC236}">
                  <a16:creationId xmlns:a16="http://schemas.microsoft.com/office/drawing/2014/main" id="{059B2ED6-1934-4D9D-A619-7183820D4B92}"/>
                </a:ext>
              </a:extLst>
            </p:cNvPr>
            <p:cNvSpPr/>
            <p:nvPr userDrawn="1"/>
          </p:nvSpPr>
          <p:spPr>
            <a:xfrm>
              <a:off x="-3319415" y="1811185"/>
              <a:ext cx="2944682" cy="326338"/>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Kies de gewenste categorie en afbeelding</a:t>
              </a:r>
              <a:b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‘Invoegen’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165" name="Rechthoek 164">
              <a:extLst>
                <a:ext uri="{FF2B5EF4-FFF2-40B4-BE49-F238E27FC236}">
                  <a16:creationId xmlns:a16="http://schemas.microsoft.com/office/drawing/2014/main" id="{78C81BFA-E61F-415E-9F09-39E0FA9FF6E7}"/>
                </a:ext>
              </a:extLst>
            </p:cNvPr>
            <p:cNvSpPr/>
            <p:nvPr userDrawn="1"/>
          </p:nvSpPr>
          <p:spPr>
            <a:xfrm>
              <a:off x="-3319415" y="2245760"/>
              <a:ext cx="825500" cy="209550"/>
            </a:xfrm>
            <a:prstGeom prst="rect">
              <a:avLst/>
            </a:prstGeom>
            <a:solidFill>
              <a:srgbClr val="1FF524"/>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450"/>
                </a:spcBef>
                <a:spcAft>
                  <a:spcPts val="450"/>
                </a:spcAft>
              </a:pPr>
              <a:r>
                <a:rPr lang="nl-NL" sz="750" b="1" noProof="0" dirty="0">
                  <a:solidFill>
                    <a:srgbClr val="211F26"/>
                  </a:solidFill>
                  <a:latin typeface="Calibri" panose="020F0502020204030204" pitchFamily="34" charset="0"/>
                  <a:cs typeface="Calibri" panose="020F0502020204030204" pitchFamily="34" charset="0"/>
                </a:rPr>
                <a:t>Invoegen</a:t>
              </a:r>
            </a:p>
          </p:txBody>
        </p:sp>
        <p:grpSp>
          <p:nvGrpSpPr>
            <p:cNvPr id="166" name="Groep 165">
              <a:extLst>
                <a:ext uri="{FF2B5EF4-FFF2-40B4-BE49-F238E27FC236}">
                  <a16:creationId xmlns:a16="http://schemas.microsoft.com/office/drawing/2014/main" id="{A58DA430-37A5-493F-A05F-83ECE48B5777}"/>
                </a:ext>
              </a:extLst>
            </p:cNvPr>
            <p:cNvGrpSpPr/>
            <p:nvPr userDrawn="1"/>
          </p:nvGrpSpPr>
          <p:grpSpPr>
            <a:xfrm>
              <a:off x="-3354295" y="4908999"/>
              <a:ext cx="514284" cy="506545"/>
              <a:chOff x="12617641" y="3403239"/>
              <a:chExt cx="752963" cy="741634"/>
            </a:xfrm>
          </p:grpSpPr>
          <p:grpSp>
            <p:nvGrpSpPr>
              <p:cNvPr id="177" name="Groep 176">
                <a:extLst>
                  <a:ext uri="{FF2B5EF4-FFF2-40B4-BE49-F238E27FC236}">
                    <a16:creationId xmlns:a16="http://schemas.microsoft.com/office/drawing/2014/main" id="{E0633797-E496-4BE8-AD40-FA1BF9413D0E}"/>
                  </a:ext>
                </a:extLst>
              </p:cNvPr>
              <p:cNvGrpSpPr/>
              <p:nvPr userDrawn="1"/>
            </p:nvGrpSpPr>
            <p:grpSpPr>
              <a:xfrm>
                <a:off x="12771530" y="3403239"/>
                <a:ext cx="467176" cy="448491"/>
                <a:chOff x="12782157" y="3403239"/>
                <a:chExt cx="467176" cy="448491"/>
              </a:xfrm>
            </p:grpSpPr>
            <p:grpSp>
              <p:nvGrpSpPr>
                <p:cNvPr id="180" name="Groep 179">
                  <a:extLst>
                    <a:ext uri="{FF2B5EF4-FFF2-40B4-BE49-F238E27FC236}">
                      <a16:creationId xmlns:a16="http://schemas.microsoft.com/office/drawing/2014/main" id="{A8379CB7-711E-440D-A44D-67096E1FD755}"/>
                    </a:ext>
                  </a:extLst>
                </p:cNvPr>
                <p:cNvGrpSpPr/>
                <p:nvPr userDrawn="1"/>
              </p:nvGrpSpPr>
              <p:grpSpPr>
                <a:xfrm>
                  <a:off x="12782157" y="3403239"/>
                  <a:ext cx="412976" cy="396132"/>
                  <a:chOff x="13554906" y="3320109"/>
                  <a:chExt cx="443917" cy="425811"/>
                </a:xfrm>
              </p:grpSpPr>
              <p:grpSp>
                <p:nvGrpSpPr>
                  <p:cNvPr id="187" name="Groep 186">
                    <a:extLst>
                      <a:ext uri="{FF2B5EF4-FFF2-40B4-BE49-F238E27FC236}">
                        <a16:creationId xmlns:a16="http://schemas.microsoft.com/office/drawing/2014/main" id="{5A8EF492-AFC5-41B1-B79C-34071EFF602D}"/>
                      </a:ext>
                    </a:extLst>
                  </p:cNvPr>
                  <p:cNvGrpSpPr/>
                  <p:nvPr userDrawn="1"/>
                </p:nvGrpSpPr>
                <p:grpSpPr>
                  <a:xfrm>
                    <a:off x="13554906" y="3320109"/>
                    <a:ext cx="443917" cy="425811"/>
                    <a:chOff x="12909684" y="1276143"/>
                    <a:chExt cx="443917" cy="425811"/>
                  </a:xfrm>
                </p:grpSpPr>
                <p:sp>
                  <p:nvSpPr>
                    <p:cNvPr id="190" name="Rechthoek 189">
                      <a:extLst>
                        <a:ext uri="{FF2B5EF4-FFF2-40B4-BE49-F238E27FC236}">
                          <a16:creationId xmlns:a16="http://schemas.microsoft.com/office/drawing/2014/main" id="{DBBED165-063B-47E9-BF78-2D109C7F338E}"/>
                        </a:ext>
                      </a:extLst>
                    </p:cNvPr>
                    <p:cNvSpPr/>
                    <p:nvPr userDrawn="1"/>
                  </p:nvSpPr>
                  <p:spPr>
                    <a:xfrm>
                      <a:off x="12909689" y="1276143"/>
                      <a:ext cx="443912" cy="425811"/>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191" name="Rechthoek 190">
                      <a:extLst>
                        <a:ext uri="{FF2B5EF4-FFF2-40B4-BE49-F238E27FC236}">
                          <a16:creationId xmlns:a16="http://schemas.microsoft.com/office/drawing/2014/main" id="{A89C17E8-3A75-425C-88C0-851422A04498}"/>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192" name="Ovaal 191">
                      <a:extLst>
                        <a:ext uri="{FF2B5EF4-FFF2-40B4-BE49-F238E27FC236}">
                          <a16:creationId xmlns:a16="http://schemas.microsoft.com/office/drawing/2014/main" id="{FA0A83E1-58CD-4232-904A-E46107D798AD}"/>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pic>
                <p:nvPicPr>
                  <p:cNvPr id="188" name="Afbeelding 187">
                    <a:extLst>
                      <a:ext uri="{FF2B5EF4-FFF2-40B4-BE49-F238E27FC236}">
                        <a16:creationId xmlns:a16="http://schemas.microsoft.com/office/drawing/2014/main" id="{8FBC8F1F-39E9-4D62-AE36-3137799118DD}"/>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a:off x="13567296" y="3424991"/>
                    <a:ext cx="173367" cy="140220"/>
                  </a:xfrm>
                  <a:prstGeom prst="rect">
                    <a:avLst/>
                  </a:prstGeom>
                </p:spPr>
              </p:pic>
              <p:pic>
                <p:nvPicPr>
                  <p:cNvPr id="189" name="Afbeelding 188">
                    <a:extLst>
                      <a:ext uri="{FF2B5EF4-FFF2-40B4-BE49-F238E27FC236}">
                        <a16:creationId xmlns:a16="http://schemas.microsoft.com/office/drawing/2014/main" id="{5E23EBE5-A5F3-413A-8505-FD58B2FC6ADB}"/>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flipH="1">
                    <a:off x="13635599" y="3449265"/>
                    <a:ext cx="173367" cy="111424"/>
                  </a:xfrm>
                  <a:prstGeom prst="rect">
                    <a:avLst/>
                  </a:prstGeom>
                </p:spPr>
              </p:pic>
            </p:grpSp>
            <p:grpSp>
              <p:nvGrpSpPr>
                <p:cNvPr id="181" name="Groep 180">
                  <a:extLst>
                    <a:ext uri="{FF2B5EF4-FFF2-40B4-BE49-F238E27FC236}">
                      <a16:creationId xmlns:a16="http://schemas.microsoft.com/office/drawing/2014/main" id="{286FDE6A-9895-40BC-AEF9-ECF9E891A11F}"/>
                    </a:ext>
                  </a:extLst>
                </p:cNvPr>
                <p:cNvGrpSpPr/>
                <p:nvPr userDrawn="1"/>
              </p:nvGrpSpPr>
              <p:grpSpPr>
                <a:xfrm>
                  <a:off x="13103513" y="3705268"/>
                  <a:ext cx="145820" cy="146462"/>
                  <a:chOff x="13096169" y="3602278"/>
                  <a:chExt cx="145820" cy="146462"/>
                </a:xfrm>
              </p:grpSpPr>
              <p:sp>
                <p:nvSpPr>
                  <p:cNvPr id="185" name="Rechthoek 184">
                    <a:extLst>
                      <a:ext uri="{FF2B5EF4-FFF2-40B4-BE49-F238E27FC236}">
                        <a16:creationId xmlns:a16="http://schemas.microsoft.com/office/drawing/2014/main" id="{51AC46B4-66E1-423E-9B20-F389C813B9E8}"/>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186" name="Rechthoek 185">
                    <a:extLst>
                      <a:ext uri="{FF2B5EF4-FFF2-40B4-BE49-F238E27FC236}">
                        <a16:creationId xmlns:a16="http://schemas.microsoft.com/office/drawing/2014/main" id="{A0843E4A-F460-45D9-8DDD-DF592DA0F088}"/>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nvGrpSpPr>
                <p:cNvPr id="182" name="Groep 181">
                  <a:extLst>
                    <a:ext uri="{FF2B5EF4-FFF2-40B4-BE49-F238E27FC236}">
                      <a16:creationId xmlns:a16="http://schemas.microsoft.com/office/drawing/2014/main" id="{97CED5C5-73E5-461A-987D-1DC62B66B314}"/>
                    </a:ext>
                  </a:extLst>
                </p:cNvPr>
                <p:cNvGrpSpPr/>
                <p:nvPr userDrawn="1"/>
              </p:nvGrpSpPr>
              <p:grpSpPr>
                <a:xfrm rot="10800000">
                  <a:off x="13061402" y="3665637"/>
                  <a:ext cx="145820" cy="146462"/>
                  <a:chOff x="13096169" y="3602278"/>
                  <a:chExt cx="145820" cy="146462"/>
                </a:xfrm>
              </p:grpSpPr>
              <p:sp>
                <p:nvSpPr>
                  <p:cNvPr id="183" name="Rechthoek 182">
                    <a:extLst>
                      <a:ext uri="{FF2B5EF4-FFF2-40B4-BE49-F238E27FC236}">
                        <a16:creationId xmlns:a16="http://schemas.microsoft.com/office/drawing/2014/main" id="{92D2D11F-1B5F-4095-A9E3-38013D9C6C54}"/>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184" name="Rechthoek 183">
                    <a:extLst>
                      <a:ext uri="{FF2B5EF4-FFF2-40B4-BE49-F238E27FC236}">
                        <a16:creationId xmlns:a16="http://schemas.microsoft.com/office/drawing/2014/main" id="{407CC399-5B8E-4E4E-96CE-F76D3F34C7FB}"/>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sp>
            <p:nvSpPr>
              <p:cNvPr id="178" name="Rechthoek 177">
                <a:extLst>
                  <a:ext uri="{FF2B5EF4-FFF2-40B4-BE49-F238E27FC236}">
                    <a16:creationId xmlns:a16="http://schemas.microsoft.com/office/drawing/2014/main" id="{E9F19C65-44BB-416A-B797-1021144A3AB5}"/>
                  </a:ext>
                </a:extLst>
              </p:cNvPr>
              <p:cNvSpPr/>
              <p:nvPr userDrawn="1"/>
            </p:nvSpPr>
            <p:spPr>
              <a:xfrm>
                <a:off x="12617641" y="3889890"/>
                <a:ext cx="752963"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450"/>
                  </a:spcBef>
                  <a:spcAft>
                    <a:spcPts val="450"/>
                  </a:spcAft>
                </a:pPr>
                <a:r>
                  <a:rPr lang="nl-NL" sz="675" b="0" noProof="0" dirty="0">
                    <a:solidFill>
                      <a:srgbClr val="211F26"/>
                    </a:solidFill>
                    <a:latin typeface="Calibri" panose="020F0502020204030204" pitchFamily="34" charset="0"/>
                    <a:cs typeface="Calibri" panose="020F0502020204030204" pitchFamily="34" charset="0"/>
                  </a:rPr>
                  <a:t>Bijsnijden</a:t>
                </a:r>
              </a:p>
            </p:txBody>
          </p:sp>
          <p:sp>
            <p:nvSpPr>
              <p:cNvPr id="179" name="Gelijkbenige driehoek 178">
                <a:extLst>
                  <a:ext uri="{FF2B5EF4-FFF2-40B4-BE49-F238E27FC236}">
                    <a16:creationId xmlns:a16="http://schemas.microsoft.com/office/drawing/2014/main" id="{8AA8448A-4DB8-498E-841B-6AF6C595A25D}"/>
                  </a:ext>
                </a:extLst>
              </p:cNvPr>
              <p:cNvSpPr/>
              <p:nvPr userDrawn="1"/>
            </p:nvSpPr>
            <p:spPr>
              <a:xfrm rot="10800000">
                <a:off x="12950688" y="4093726"/>
                <a:ext cx="86866" cy="51147"/>
              </a:xfrm>
              <a:prstGeom prst="triangle">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sp>
          <p:nvSpPr>
            <p:cNvPr id="167" name="Rechthoek 166">
              <a:extLst>
                <a:ext uri="{FF2B5EF4-FFF2-40B4-BE49-F238E27FC236}">
                  <a16:creationId xmlns:a16="http://schemas.microsoft.com/office/drawing/2014/main" id="{046D87D8-123B-4C7E-9B2C-29B3E0B0FE94}"/>
                </a:ext>
              </a:extLst>
            </p:cNvPr>
            <p:cNvSpPr/>
            <p:nvPr userDrawn="1"/>
          </p:nvSpPr>
          <p:spPr>
            <a:xfrm>
              <a:off x="-3786165" y="5599357"/>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900" b="1" cap="all" baseline="0" noProof="0" dirty="0">
                  <a:solidFill>
                    <a:srgbClr val="211F26"/>
                  </a:solidFill>
                  <a:latin typeface="Calibri" panose="020F0502020204030204" pitchFamily="34" charset="0"/>
                  <a:cs typeface="Calibri" panose="020F0502020204030204" pitchFamily="34" charset="0"/>
                </a:rPr>
                <a:t>MEER WETEN?</a:t>
              </a:r>
              <a:br>
                <a:rPr lang="nl-NL" sz="900" b="1" cap="all" baseline="0" noProof="0" dirty="0">
                  <a:solidFill>
                    <a:srgbClr val="211F26"/>
                  </a:solidFill>
                  <a:latin typeface="Calibri" panose="020F0502020204030204" pitchFamily="34" charset="0"/>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900" b="1" cap="all" baseline="0" noProof="0" dirty="0">
                  <a:solidFill>
                    <a:srgbClr val="211F26"/>
                  </a:solidFill>
                  <a:latin typeface="Calibri" panose="020F0502020204030204" pitchFamily="34" charset="0"/>
                  <a:cs typeface="Calibri" panose="020F0502020204030204" pitchFamily="34" charset="0"/>
                </a:rPr>
                <a:t> 'SLIDEBUILDER’ </a:t>
              </a:r>
              <a:r>
                <a:rPr lang="nl-NL" sz="9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900" kern="1200" cap="none" baseline="0" noProof="0" dirty="0">
                  <a:solidFill>
                    <a:srgbClr val="211F26"/>
                  </a:solidFill>
                  <a:latin typeface="Calibri" panose="020F0502020204030204" pitchFamily="34" charset="0"/>
                  <a:ea typeface="+mn-ea"/>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9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168" name="ICOON_info">
              <a:extLst>
                <a:ext uri="{FF2B5EF4-FFF2-40B4-BE49-F238E27FC236}">
                  <a16:creationId xmlns:a16="http://schemas.microsoft.com/office/drawing/2014/main" id="{E7142CF8-17E4-4302-BEC8-50D80C10B1B2}"/>
                </a:ext>
              </a:extLst>
            </p:cNvPr>
            <p:cNvGrpSpPr/>
            <p:nvPr userDrawn="1"/>
          </p:nvGrpSpPr>
          <p:grpSpPr>
            <a:xfrm>
              <a:off x="-376736" y="5473131"/>
              <a:ext cx="283685" cy="283685"/>
              <a:chOff x="-510741" y="5913713"/>
              <a:chExt cx="267555" cy="267555"/>
            </a:xfrm>
          </p:grpSpPr>
          <p:sp>
            <p:nvSpPr>
              <p:cNvPr id="175" name="Ovaal 174">
                <a:extLst>
                  <a:ext uri="{FF2B5EF4-FFF2-40B4-BE49-F238E27FC236}">
                    <a16:creationId xmlns:a16="http://schemas.microsoft.com/office/drawing/2014/main" id="{8D1A7715-5EB7-41DE-B944-C0C2B38E51C0}"/>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450"/>
                  </a:spcBef>
                  <a:spcAft>
                    <a:spcPts val="450"/>
                  </a:spcAft>
                </a:pPr>
                <a:endParaRPr lang="nl-NL" sz="1200" cap="all" baseline="0" noProof="0" dirty="0">
                  <a:latin typeface="Calibri" panose="020F0502020204030204" pitchFamily="34" charset="0"/>
                  <a:cs typeface="Calibri" panose="020F0502020204030204" pitchFamily="34" charset="0"/>
                </a:endParaRPr>
              </a:p>
            </p:txBody>
          </p:sp>
          <p:sp>
            <p:nvSpPr>
              <p:cNvPr id="176" name="Graphic 163" descr="Informatie">
                <a:extLst>
                  <a:ext uri="{FF2B5EF4-FFF2-40B4-BE49-F238E27FC236}">
                    <a16:creationId xmlns:a16="http://schemas.microsoft.com/office/drawing/2014/main" id="{2A7393C5-C0D5-4775-A6F3-A424BFBF768F}"/>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1500" noProof="0" dirty="0">
                  <a:solidFill>
                    <a:srgbClr val="211F26"/>
                  </a:solidFill>
                  <a:latin typeface="Calibri" panose="020F0502020204030204" pitchFamily="34" charset="0"/>
                  <a:cs typeface="Calibri" panose="020F0502020204030204" pitchFamily="34" charset="0"/>
                </a:endParaRPr>
              </a:p>
            </p:txBody>
          </p:sp>
        </p:grpSp>
        <p:grpSp>
          <p:nvGrpSpPr>
            <p:cNvPr id="169" name="Groep 168">
              <a:extLst>
                <a:ext uri="{FF2B5EF4-FFF2-40B4-BE49-F238E27FC236}">
                  <a16:creationId xmlns:a16="http://schemas.microsoft.com/office/drawing/2014/main" id="{613E9889-0304-4C60-BE8E-9D3171D652E1}"/>
                </a:ext>
              </a:extLst>
            </p:cNvPr>
            <p:cNvGrpSpPr/>
            <p:nvPr userDrawn="1"/>
          </p:nvGrpSpPr>
          <p:grpSpPr>
            <a:xfrm>
              <a:off x="-938434" y="5736734"/>
              <a:ext cx="627798" cy="576693"/>
              <a:chOff x="-938434" y="4570310"/>
              <a:chExt cx="627798" cy="576693"/>
            </a:xfrm>
          </p:grpSpPr>
          <p:grpSp>
            <p:nvGrpSpPr>
              <p:cNvPr id="170" name="Inspireren">
                <a:extLst>
                  <a:ext uri="{FF2B5EF4-FFF2-40B4-BE49-F238E27FC236}">
                    <a16:creationId xmlns:a16="http://schemas.microsoft.com/office/drawing/2014/main" id="{B0577222-FA1D-4B73-AA9A-2FC523B892F4}"/>
                  </a:ext>
                </a:extLst>
              </p:cNvPr>
              <p:cNvGrpSpPr>
                <a:grpSpLocks noChangeAspect="1"/>
              </p:cNvGrpSpPr>
              <p:nvPr userDrawn="1"/>
            </p:nvGrpSpPr>
            <p:grpSpPr bwMode="auto">
              <a:xfrm>
                <a:off x="-716116" y="4570310"/>
                <a:ext cx="169778" cy="242385"/>
                <a:chOff x="4768" y="2783"/>
                <a:chExt cx="788" cy="1125"/>
              </a:xfrm>
              <a:gradFill>
                <a:gsLst>
                  <a:gs pos="0">
                    <a:srgbClr val="9D9FA1"/>
                  </a:gs>
                  <a:gs pos="70000">
                    <a:srgbClr val="211F26"/>
                  </a:gs>
                </a:gsLst>
                <a:lin ang="2700000" scaled="0"/>
              </a:gradFill>
            </p:grpSpPr>
            <p:sp>
              <p:nvSpPr>
                <p:cNvPr id="172" name="Freeform 12">
                  <a:extLst>
                    <a:ext uri="{FF2B5EF4-FFF2-40B4-BE49-F238E27FC236}">
                      <a16:creationId xmlns:a16="http://schemas.microsoft.com/office/drawing/2014/main" id="{221DF103-BEE8-4FEA-9916-5E42139BCE85}"/>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173" name="Freeform 13">
                  <a:extLst>
                    <a:ext uri="{FF2B5EF4-FFF2-40B4-BE49-F238E27FC236}">
                      <a16:creationId xmlns:a16="http://schemas.microsoft.com/office/drawing/2014/main" id="{C70DED3E-58C0-40B1-931C-0D3C9D71464A}"/>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174" name="Freeform 14">
                  <a:extLst>
                    <a:ext uri="{FF2B5EF4-FFF2-40B4-BE49-F238E27FC236}">
                      <a16:creationId xmlns:a16="http://schemas.microsoft.com/office/drawing/2014/main" id="{E06666C6-0BDE-4709-9982-3D75E7C28FB0}"/>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grpSp>
          <p:sp>
            <p:nvSpPr>
              <p:cNvPr id="171" name="Tekstvak 170">
                <a:extLst>
                  <a:ext uri="{FF2B5EF4-FFF2-40B4-BE49-F238E27FC236}">
                    <a16:creationId xmlns:a16="http://schemas.microsoft.com/office/drawing/2014/main" id="{B5699308-CA8A-4031-99A7-A0CD988E84CA}"/>
                  </a:ext>
                </a:extLst>
              </p:cNvPr>
              <p:cNvSpPr txBox="1"/>
              <p:nvPr userDrawn="1"/>
            </p:nvSpPr>
            <p:spPr>
              <a:xfrm>
                <a:off x="-938434" y="4824764"/>
                <a:ext cx="627798" cy="322239"/>
              </a:xfrm>
              <a:prstGeom prst="rect">
                <a:avLst/>
              </a:prstGeom>
              <a:noFill/>
            </p:spPr>
            <p:txBody>
              <a:bodyPr wrap="square" lIns="0" tIns="0" rIns="0" bIns="0" rtlCol="0" anchor="ctr">
                <a:noAutofit/>
              </a:bodyPr>
              <a:lstStyle/>
              <a:p>
                <a:pPr marL="0" marR="0" lvl="0" indent="0" algn="ctr" defTabSz="685800" rtl="0"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grpSp>
        <p:nvGrpSpPr>
          <p:cNvPr id="11" name="- INSTRUCTIES">
            <a:extLst>
              <a:ext uri="{FF2B5EF4-FFF2-40B4-BE49-F238E27FC236}">
                <a16:creationId xmlns:a16="http://schemas.microsoft.com/office/drawing/2014/main" id="{89E69450-4E36-4DAF-ABA5-22EF0BA12832}"/>
              </a:ext>
            </a:extLst>
          </p:cNvPr>
          <p:cNvGrpSpPr/>
          <p:nvPr userDrawn="1"/>
        </p:nvGrpSpPr>
        <p:grpSpPr>
          <a:xfrm>
            <a:off x="-2839828" y="-1"/>
            <a:ext cx="2770040" cy="4464099"/>
            <a:chOff x="-3786437" y="-1"/>
            <a:chExt cx="3693386" cy="5952132"/>
          </a:xfrm>
        </p:grpSpPr>
        <p:sp>
          <p:nvSpPr>
            <p:cNvPr id="12" name="Rechthoek 11">
              <a:extLst>
                <a:ext uri="{FF2B5EF4-FFF2-40B4-BE49-F238E27FC236}">
                  <a16:creationId xmlns:a16="http://schemas.microsoft.com/office/drawing/2014/main" id="{534FE2A0-BAED-4E0B-913E-6D560E40BFA3}"/>
                </a:ext>
              </a:extLst>
            </p:cNvPr>
            <p:cNvSpPr/>
            <p:nvPr userDrawn="1"/>
          </p:nvSpPr>
          <p:spPr>
            <a:xfrm>
              <a:off x="-3786165" y="-1"/>
              <a:ext cx="3593091" cy="5124131"/>
            </a:xfrm>
            <a:prstGeom prst="rect">
              <a:avLst/>
            </a:prstGeom>
            <a:solidFill>
              <a:schemeClr val="accent2"/>
            </a:solidFill>
            <a:ln w="6350">
              <a:solidFill>
                <a:schemeClr val="accent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450"/>
                </a:spcBef>
                <a:spcAft>
                  <a:spcPts val="450"/>
                </a:spcAft>
              </a:pPr>
              <a:r>
                <a:rPr lang="nl-NL" sz="1050" b="1" cap="all" baseline="0" noProof="0" dirty="0">
                  <a:solidFill>
                    <a:schemeClr val="bg1"/>
                  </a:solidFill>
                  <a:latin typeface="Calibri" panose="020F0502020204030204" pitchFamily="34" charset="0"/>
                  <a:cs typeface="Calibri" panose="020F0502020204030204" pitchFamily="34" charset="0"/>
                </a:rPr>
                <a:t>Tekst niveaus kiezen</a:t>
              </a:r>
            </a:p>
          </p:txBody>
        </p:sp>
        <p:sp>
          <p:nvSpPr>
            <p:cNvPr id="13" name="Ovaal 12">
              <a:extLst>
                <a:ext uri="{FF2B5EF4-FFF2-40B4-BE49-F238E27FC236}">
                  <a16:creationId xmlns:a16="http://schemas.microsoft.com/office/drawing/2014/main" id="{A8E4BD39-C3BF-47E4-B694-6C5AD1324EC9}"/>
                </a:ext>
              </a:extLst>
            </p:cNvPr>
            <p:cNvSpPr/>
            <p:nvPr userDrawn="1"/>
          </p:nvSpPr>
          <p:spPr>
            <a:xfrm>
              <a:off x="-3604183" y="183748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4" name="Rechthoek 13">
              <a:extLst>
                <a:ext uri="{FF2B5EF4-FFF2-40B4-BE49-F238E27FC236}">
                  <a16:creationId xmlns:a16="http://schemas.microsoft.com/office/drawing/2014/main" id="{BBFFD7BE-BA36-4B10-9BC1-30FE7C0FDA8C}"/>
                </a:ext>
              </a:extLst>
            </p:cNvPr>
            <p:cNvSpPr/>
            <p:nvPr userDrawn="1"/>
          </p:nvSpPr>
          <p:spPr>
            <a:xfrm>
              <a:off x="-3319415" y="1837484"/>
              <a:ext cx="2949220" cy="180000"/>
            </a:xfrm>
            <a:prstGeom prst="rect">
              <a:avLst/>
            </a:prstGeom>
            <a:noFill/>
            <a:ln w="25400" cap="flat" cmpd="sng" algn="ctr">
              <a:noFill/>
              <a:prstDash val="solid"/>
            </a:ln>
            <a:effectLst/>
          </p:spPr>
          <p:txBody>
            <a:bodyPr lIns="0" tIns="0" rIns="0" bIns="0" rtlCol="0" anchor="ctr"/>
            <a:lstStyle/>
            <a:p>
              <a:pPr marL="202406" marR="0" lvl="0" indent="-202406" defTabSz="685800" eaLnBrk="1" fontAlgn="auto" latinLnBrk="0" hangingPunct="1">
                <a:lnSpc>
                  <a:spcPct val="100000"/>
                </a:lnSpc>
                <a:spcBef>
                  <a:spcPts val="450"/>
                </a:spcBef>
                <a:spcAft>
                  <a:spcPts val="450"/>
                </a:spcAft>
                <a:buClr>
                  <a:schemeClr val="bg1"/>
                </a:buClr>
                <a:buSzTx/>
                <a:buFont typeface="Calibri" panose="020F0502020204030204" pitchFamily="34" charset="0"/>
                <a:buChar char="›"/>
                <a:tabLst/>
                <a:defRPr/>
              </a:pPr>
              <a:r>
                <a:rPr kumimoji="0" lang="nl-NL" sz="1050" b="0" i="0" u="none" strike="noStrike" kern="0" cap="none" spc="0" normalizeH="0" baseline="0" noProof="0" dirty="0" err="1">
                  <a:ln>
                    <a:noFill/>
                  </a:ln>
                  <a:solidFill>
                    <a:schemeClr val="bg1"/>
                  </a:solidFill>
                  <a:effectLst/>
                  <a:uLnTx/>
                  <a:uFillTx/>
                  <a:latin typeface="+mn-lt"/>
                  <a:cs typeface="Calibri" panose="020F0502020204030204" pitchFamily="34" charset="0"/>
                </a:rPr>
                <a:t>Bullet</a:t>
              </a:r>
              <a:endParaRPr kumimoji="0" lang="nl-NL" sz="1050" b="0" i="0" u="none" strike="noStrike" kern="0" cap="none" spc="0" normalizeH="0" baseline="0" noProof="0" dirty="0">
                <a:ln>
                  <a:noFill/>
                </a:ln>
                <a:solidFill>
                  <a:schemeClr val="bg1"/>
                </a:solidFill>
                <a:effectLst/>
                <a:uLnTx/>
                <a:uFillTx/>
                <a:latin typeface="+mn-lt"/>
                <a:cs typeface="Calibri" panose="020F0502020204030204" pitchFamily="34" charset="0"/>
              </a:endParaRPr>
            </a:p>
          </p:txBody>
        </p:sp>
        <p:sp>
          <p:nvSpPr>
            <p:cNvPr id="15" name="Ovaal 14">
              <a:extLst>
                <a:ext uri="{FF2B5EF4-FFF2-40B4-BE49-F238E27FC236}">
                  <a16:creationId xmlns:a16="http://schemas.microsoft.com/office/drawing/2014/main" id="{641EC8EB-FF6D-443F-9070-F80BBDC61621}"/>
                </a:ext>
              </a:extLst>
            </p:cNvPr>
            <p:cNvSpPr/>
            <p:nvPr userDrawn="1"/>
          </p:nvSpPr>
          <p:spPr>
            <a:xfrm>
              <a:off x="-3604183" y="219682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16" name="Rechthoek 15">
              <a:extLst>
                <a:ext uri="{FF2B5EF4-FFF2-40B4-BE49-F238E27FC236}">
                  <a16:creationId xmlns:a16="http://schemas.microsoft.com/office/drawing/2014/main" id="{4FDC1039-4CC1-44D6-A968-D359FD8899A6}"/>
                </a:ext>
              </a:extLst>
            </p:cNvPr>
            <p:cNvSpPr/>
            <p:nvPr userDrawn="1"/>
          </p:nvSpPr>
          <p:spPr>
            <a:xfrm>
              <a:off x="-3604183" y="1196113"/>
              <a:ext cx="3229047" cy="459227"/>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Gebruik onder de tab </a:t>
              </a:r>
              <a:r>
                <a:rPr kumimoji="0" lang="nl-NL" sz="900" b="1"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‘Start’</a:t>
              </a:r>
              <a:r>
                <a:rPr kumimoji="0" lang="nl-NL" sz="9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 de </a:t>
              </a:r>
              <a:r>
                <a:rPr kumimoji="0" lang="nl-NL" sz="900" b="1"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lijstniveau-knoppen</a:t>
              </a:r>
              <a:r>
                <a:rPr kumimoji="0" lang="nl-NL" sz="9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 om een tekst niveau te kiezen. </a:t>
              </a:r>
              <a:br>
                <a:rPr kumimoji="0" lang="nl-NL" sz="9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br>
              <a:r>
                <a:rPr kumimoji="0" lang="nl-NL" sz="9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Kies uit:</a:t>
              </a:r>
            </a:p>
          </p:txBody>
        </p:sp>
        <p:sp>
          <p:nvSpPr>
            <p:cNvPr id="18" name="Rechthoek 17">
              <a:extLst>
                <a:ext uri="{FF2B5EF4-FFF2-40B4-BE49-F238E27FC236}">
                  <a16:creationId xmlns:a16="http://schemas.microsoft.com/office/drawing/2014/main" id="{29D9691D-2D19-41B7-A00B-E3899A3EEED0}"/>
                </a:ext>
              </a:extLst>
            </p:cNvPr>
            <p:cNvSpPr/>
            <p:nvPr userDrawn="1"/>
          </p:nvSpPr>
          <p:spPr>
            <a:xfrm>
              <a:off x="-3319415" y="2196829"/>
              <a:ext cx="2949220" cy="180000"/>
            </a:xfrm>
            <a:prstGeom prst="rect">
              <a:avLst/>
            </a:prstGeom>
            <a:noFill/>
            <a:ln w="25400" cap="flat" cmpd="sng" algn="ctr">
              <a:noFill/>
              <a:prstDash val="solid"/>
            </a:ln>
            <a:effectLst/>
          </p:spPr>
          <p:txBody>
            <a:bodyPr lIns="0" tIns="0" rIns="0" bIns="0" rtlCol="0" anchor="ctr"/>
            <a:lstStyle/>
            <a:p>
              <a:pPr marL="404813" marR="0" lvl="0" indent="-202406" defTabSz="685800" eaLnBrk="1" fontAlgn="auto" latinLnBrk="0" hangingPunct="1">
                <a:lnSpc>
                  <a:spcPct val="100000"/>
                </a:lnSpc>
                <a:spcBef>
                  <a:spcPts val="450"/>
                </a:spcBef>
                <a:spcAft>
                  <a:spcPts val="450"/>
                </a:spcAft>
                <a:buClr>
                  <a:schemeClr val="bg1"/>
                </a:buClr>
                <a:buSzTx/>
                <a:buFont typeface="Calibri" panose="020F0502020204030204" pitchFamily="34" charset="0"/>
                <a:buChar char="›"/>
                <a:tabLst/>
                <a:defRPr/>
              </a:pPr>
              <a:r>
                <a:rPr kumimoji="0" lang="nl-NL" sz="1050" b="0" i="0" u="none" strike="noStrike" kern="0" cap="none" spc="0" normalizeH="0" baseline="0" noProof="0" dirty="0">
                  <a:ln>
                    <a:noFill/>
                  </a:ln>
                  <a:solidFill>
                    <a:schemeClr val="bg1"/>
                  </a:solidFill>
                  <a:effectLst/>
                  <a:uLnTx/>
                  <a:uFillTx/>
                  <a:latin typeface="+mn-lt"/>
                  <a:cs typeface="Calibri" panose="020F0502020204030204" pitchFamily="34" charset="0"/>
                </a:rPr>
                <a:t>Sub-</a:t>
              </a:r>
              <a:r>
                <a:rPr kumimoji="0" lang="nl-NL" sz="1050" b="0" i="0" u="none" strike="noStrike" kern="0" cap="none" spc="0" normalizeH="0" baseline="0" noProof="0" dirty="0" err="1">
                  <a:ln>
                    <a:noFill/>
                  </a:ln>
                  <a:solidFill>
                    <a:schemeClr val="bg1"/>
                  </a:solidFill>
                  <a:effectLst/>
                  <a:uLnTx/>
                  <a:uFillTx/>
                  <a:latin typeface="+mn-lt"/>
                  <a:cs typeface="Calibri" panose="020F0502020204030204" pitchFamily="34" charset="0"/>
                </a:rPr>
                <a:t>bullet</a:t>
              </a:r>
              <a:endParaRPr kumimoji="0" lang="nl-NL" sz="1050" b="0" i="0" u="none" strike="noStrike" kern="0" cap="none" spc="0" normalizeH="0" baseline="0" noProof="0" dirty="0">
                <a:ln>
                  <a:noFill/>
                </a:ln>
                <a:solidFill>
                  <a:schemeClr val="bg1"/>
                </a:solidFill>
                <a:effectLst/>
                <a:uLnTx/>
                <a:uFillTx/>
                <a:latin typeface="+mn-lt"/>
                <a:cs typeface="Calibri" panose="020F0502020204030204" pitchFamily="34" charset="0"/>
              </a:endParaRPr>
            </a:p>
          </p:txBody>
        </p:sp>
        <p:sp>
          <p:nvSpPr>
            <p:cNvPr id="19" name="Ovaal 18">
              <a:extLst>
                <a:ext uri="{FF2B5EF4-FFF2-40B4-BE49-F238E27FC236}">
                  <a16:creationId xmlns:a16="http://schemas.microsoft.com/office/drawing/2014/main" id="{3735FD10-2E6A-4C37-9E32-C87A1B425510}"/>
                </a:ext>
              </a:extLst>
            </p:cNvPr>
            <p:cNvSpPr/>
            <p:nvPr userDrawn="1"/>
          </p:nvSpPr>
          <p:spPr>
            <a:xfrm>
              <a:off x="-3604183" y="255617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20" name="Rechthoek 19">
              <a:extLst>
                <a:ext uri="{FF2B5EF4-FFF2-40B4-BE49-F238E27FC236}">
                  <a16:creationId xmlns:a16="http://schemas.microsoft.com/office/drawing/2014/main" id="{517835D5-13AD-45B7-A571-F52C3CDF11E2}"/>
                </a:ext>
              </a:extLst>
            </p:cNvPr>
            <p:cNvSpPr/>
            <p:nvPr userDrawn="1"/>
          </p:nvSpPr>
          <p:spPr>
            <a:xfrm>
              <a:off x="-3319415" y="2556174"/>
              <a:ext cx="2949220" cy="180000"/>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100000"/>
                </a:lnSpc>
                <a:spcBef>
                  <a:spcPts val="450"/>
                </a:spcBef>
                <a:spcAft>
                  <a:spcPts val="450"/>
                </a:spcAft>
                <a:buClr>
                  <a:schemeClr val="accent1"/>
                </a:buClr>
                <a:buSzTx/>
                <a:buFont typeface="Calibri" panose="020F0502020204030204" pitchFamily="34" charset="0"/>
                <a:buNone/>
                <a:tabLst/>
                <a:defRPr/>
              </a:pPr>
              <a:r>
                <a:rPr kumimoji="0" lang="nl-NL" sz="1050" b="0" i="0" u="none" strike="noStrike" kern="0" cap="none" spc="0" normalizeH="0" baseline="0" noProof="0" dirty="0">
                  <a:ln>
                    <a:noFill/>
                  </a:ln>
                  <a:solidFill>
                    <a:schemeClr val="bg1"/>
                  </a:solidFill>
                  <a:effectLst/>
                  <a:uLnTx/>
                  <a:uFillTx/>
                  <a:latin typeface="+mn-lt"/>
                  <a:cs typeface="Calibri" panose="020F0502020204030204" pitchFamily="34" charset="0"/>
                </a:rPr>
                <a:t>Platte tekst</a:t>
              </a:r>
            </a:p>
          </p:txBody>
        </p:sp>
        <p:sp>
          <p:nvSpPr>
            <p:cNvPr id="21" name="Ovaal 20">
              <a:extLst>
                <a:ext uri="{FF2B5EF4-FFF2-40B4-BE49-F238E27FC236}">
                  <a16:creationId xmlns:a16="http://schemas.microsoft.com/office/drawing/2014/main" id="{826E9EA3-D6D9-4ECF-B844-527B062AEA95}"/>
                </a:ext>
              </a:extLst>
            </p:cNvPr>
            <p:cNvSpPr/>
            <p:nvPr userDrawn="1"/>
          </p:nvSpPr>
          <p:spPr>
            <a:xfrm>
              <a:off x="-3604183" y="291551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22" name="Rechthoek 21">
              <a:extLst>
                <a:ext uri="{FF2B5EF4-FFF2-40B4-BE49-F238E27FC236}">
                  <a16:creationId xmlns:a16="http://schemas.microsoft.com/office/drawing/2014/main" id="{2691AE25-919D-4B0E-A54F-8CD1FEA7C231}"/>
                </a:ext>
              </a:extLst>
            </p:cNvPr>
            <p:cNvSpPr/>
            <p:nvPr userDrawn="1"/>
          </p:nvSpPr>
          <p:spPr>
            <a:xfrm>
              <a:off x="-3319415" y="2915519"/>
              <a:ext cx="2949220" cy="180000"/>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100000"/>
                </a:lnSpc>
                <a:spcBef>
                  <a:spcPts val="450"/>
                </a:spcBef>
                <a:spcAft>
                  <a:spcPts val="450"/>
                </a:spcAft>
                <a:buClr>
                  <a:schemeClr val="accent1"/>
                </a:buClr>
                <a:buSzTx/>
                <a:buFont typeface="Arial" panose="020B0604020202020204" pitchFamily="34" charset="0"/>
                <a:buNone/>
                <a:tabLst/>
                <a:defRPr/>
              </a:pPr>
              <a:r>
                <a:rPr kumimoji="0" lang="nl-NL" sz="2550" b="1" i="0" u="none" strike="noStrike" kern="0" cap="none" spc="0" normalizeH="0" baseline="0" noProof="0" dirty="0">
                  <a:ln>
                    <a:noFill/>
                  </a:ln>
                  <a:solidFill>
                    <a:schemeClr val="bg1"/>
                  </a:solidFill>
                  <a:effectLst/>
                  <a:uLnTx/>
                  <a:uFillTx/>
                  <a:latin typeface="+mn-lt"/>
                  <a:cs typeface="Calibri" panose="020F0502020204030204" pitchFamily="34" charset="0"/>
                </a:rPr>
                <a:t>Titel / Quote</a:t>
              </a:r>
            </a:p>
          </p:txBody>
        </p:sp>
        <p:sp>
          <p:nvSpPr>
            <p:cNvPr id="23" name="Ovaal 22">
              <a:extLst>
                <a:ext uri="{FF2B5EF4-FFF2-40B4-BE49-F238E27FC236}">
                  <a16:creationId xmlns:a16="http://schemas.microsoft.com/office/drawing/2014/main" id="{DEA1D955-E2A4-4D73-B6AA-D78B79005F3B}"/>
                </a:ext>
              </a:extLst>
            </p:cNvPr>
            <p:cNvSpPr/>
            <p:nvPr userDrawn="1"/>
          </p:nvSpPr>
          <p:spPr>
            <a:xfrm>
              <a:off x="-3604183" y="327486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5</a:t>
              </a:r>
            </a:p>
          </p:txBody>
        </p:sp>
        <p:sp>
          <p:nvSpPr>
            <p:cNvPr id="24" name="Rechthoek 23">
              <a:extLst>
                <a:ext uri="{FF2B5EF4-FFF2-40B4-BE49-F238E27FC236}">
                  <a16:creationId xmlns:a16="http://schemas.microsoft.com/office/drawing/2014/main" id="{E642F371-193E-4F16-9AA1-BB74560A8D6E}"/>
                </a:ext>
              </a:extLst>
            </p:cNvPr>
            <p:cNvSpPr/>
            <p:nvPr userDrawn="1"/>
          </p:nvSpPr>
          <p:spPr>
            <a:xfrm>
              <a:off x="-3319415" y="3274864"/>
              <a:ext cx="2949220" cy="180000"/>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100000"/>
                </a:lnSpc>
                <a:spcBef>
                  <a:spcPts val="450"/>
                </a:spcBef>
                <a:spcAft>
                  <a:spcPts val="450"/>
                </a:spcAft>
                <a:buClr>
                  <a:schemeClr val="accent1"/>
                </a:buClr>
                <a:buSzTx/>
                <a:buFont typeface="Arial" panose="020B0604020202020204" pitchFamily="34" charset="0"/>
                <a:buNone/>
                <a:tabLst/>
                <a:defRPr/>
              </a:pPr>
              <a:r>
                <a:rPr kumimoji="0" lang="nl-NL" sz="1350" b="1" i="0" u="none" strike="noStrike" kern="0" cap="none" spc="0" normalizeH="0" baseline="0" noProof="0" dirty="0">
                  <a:ln>
                    <a:noFill/>
                  </a:ln>
                  <a:solidFill>
                    <a:schemeClr val="bg1"/>
                  </a:solidFill>
                  <a:effectLst/>
                  <a:uLnTx/>
                  <a:uFillTx/>
                  <a:latin typeface="+mn-lt"/>
                  <a:cs typeface="Calibri" panose="020F0502020204030204" pitchFamily="34" charset="0"/>
                </a:rPr>
                <a:t>Subtitel</a:t>
              </a:r>
            </a:p>
          </p:txBody>
        </p:sp>
        <p:sp>
          <p:nvSpPr>
            <p:cNvPr id="25" name="Ovaal 24">
              <a:extLst>
                <a:ext uri="{FF2B5EF4-FFF2-40B4-BE49-F238E27FC236}">
                  <a16:creationId xmlns:a16="http://schemas.microsoft.com/office/drawing/2014/main" id="{CAB96F79-8B51-4EDC-8172-CD7CFE168012}"/>
                </a:ext>
              </a:extLst>
            </p:cNvPr>
            <p:cNvSpPr/>
            <p:nvPr userDrawn="1"/>
          </p:nvSpPr>
          <p:spPr>
            <a:xfrm>
              <a:off x="-3604183" y="363420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6</a:t>
              </a:r>
            </a:p>
          </p:txBody>
        </p:sp>
        <p:sp>
          <p:nvSpPr>
            <p:cNvPr id="26" name="Rechthoek 25">
              <a:extLst>
                <a:ext uri="{FF2B5EF4-FFF2-40B4-BE49-F238E27FC236}">
                  <a16:creationId xmlns:a16="http://schemas.microsoft.com/office/drawing/2014/main" id="{88D6C5BC-65C0-4B69-B702-5682E70A5261}"/>
                </a:ext>
              </a:extLst>
            </p:cNvPr>
            <p:cNvSpPr/>
            <p:nvPr userDrawn="1"/>
          </p:nvSpPr>
          <p:spPr>
            <a:xfrm>
              <a:off x="-3319415" y="3993554"/>
              <a:ext cx="2949220" cy="180000"/>
            </a:xfrm>
            <a:prstGeom prst="rect">
              <a:avLst/>
            </a:prstGeom>
            <a:noFill/>
            <a:ln w="25400" cap="flat" cmpd="sng" algn="ctr">
              <a:noFill/>
              <a:prstDash val="solid"/>
            </a:ln>
            <a:effectLst/>
          </p:spPr>
          <p:txBody>
            <a:bodyPr lIns="0" tIns="0" rIns="0" bIns="0" rtlCol="0" anchor="ctr"/>
            <a:lstStyle/>
            <a:p>
              <a:pPr marL="200025" marR="0" lvl="0" indent="-200025" defTabSz="685800" eaLnBrk="1" fontAlgn="auto" latinLnBrk="0" hangingPunct="1">
                <a:lnSpc>
                  <a:spcPct val="100000"/>
                </a:lnSpc>
                <a:spcBef>
                  <a:spcPts val="450"/>
                </a:spcBef>
                <a:spcAft>
                  <a:spcPts val="450"/>
                </a:spcAft>
                <a:buClr>
                  <a:schemeClr val="bg1"/>
                </a:buClr>
                <a:buSzTx/>
                <a:buFont typeface="+mj-lt"/>
                <a:buAutoNum type="arabicPeriod"/>
                <a:tabLst/>
                <a:defRPr/>
              </a:pPr>
              <a:r>
                <a:rPr kumimoji="0" lang="nl-NL" sz="1050" b="0" i="0" u="none" strike="noStrike" kern="0" cap="none" spc="0" normalizeH="0" baseline="0" noProof="0" dirty="0">
                  <a:ln>
                    <a:noFill/>
                  </a:ln>
                  <a:solidFill>
                    <a:schemeClr val="bg1"/>
                  </a:solidFill>
                  <a:effectLst/>
                  <a:uLnTx/>
                  <a:uFillTx/>
                  <a:latin typeface="+mn-lt"/>
                  <a:cs typeface="Calibri" panose="020F0502020204030204" pitchFamily="34" charset="0"/>
                </a:rPr>
                <a:t>Numerieke </a:t>
              </a:r>
              <a:r>
                <a:rPr kumimoji="0" lang="nl-NL" sz="1050" b="0" i="0" u="none" strike="noStrike" kern="0" cap="none" spc="0" normalizeH="0" baseline="0" noProof="0" dirty="0" err="1">
                  <a:ln>
                    <a:noFill/>
                  </a:ln>
                  <a:solidFill>
                    <a:schemeClr val="bg1"/>
                  </a:solidFill>
                  <a:effectLst/>
                  <a:uLnTx/>
                  <a:uFillTx/>
                  <a:latin typeface="+mn-lt"/>
                  <a:cs typeface="Calibri" panose="020F0502020204030204" pitchFamily="34" charset="0"/>
                </a:rPr>
                <a:t>bullet</a:t>
              </a:r>
              <a:r>
                <a:rPr kumimoji="0" lang="nl-NL" sz="1050" b="0" i="0" u="none" strike="noStrike" kern="0" cap="none" spc="0" normalizeH="0" baseline="0" noProof="0" dirty="0">
                  <a:ln>
                    <a:noFill/>
                  </a:ln>
                  <a:solidFill>
                    <a:schemeClr val="bg1"/>
                  </a:solidFill>
                  <a:effectLst/>
                  <a:uLnTx/>
                  <a:uFillTx/>
                  <a:latin typeface="+mn-lt"/>
                  <a:cs typeface="Calibri" panose="020F0502020204030204" pitchFamily="34" charset="0"/>
                </a:rPr>
                <a:t> </a:t>
              </a:r>
            </a:p>
          </p:txBody>
        </p:sp>
        <p:sp>
          <p:nvSpPr>
            <p:cNvPr id="27" name="Ovaal 26">
              <a:extLst>
                <a:ext uri="{FF2B5EF4-FFF2-40B4-BE49-F238E27FC236}">
                  <a16:creationId xmlns:a16="http://schemas.microsoft.com/office/drawing/2014/main" id="{79DD761F-A722-4EF4-BC54-816BB1791334}"/>
                </a:ext>
              </a:extLst>
            </p:cNvPr>
            <p:cNvSpPr/>
            <p:nvPr userDrawn="1"/>
          </p:nvSpPr>
          <p:spPr>
            <a:xfrm>
              <a:off x="-3604183" y="399355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7</a:t>
              </a:r>
            </a:p>
          </p:txBody>
        </p:sp>
        <p:sp>
          <p:nvSpPr>
            <p:cNvPr id="28" name="Rechthoek 27">
              <a:extLst>
                <a:ext uri="{FF2B5EF4-FFF2-40B4-BE49-F238E27FC236}">
                  <a16:creationId xmlns:a16="http://schemas.microsoft.com/office/drawing/2014/main" id="{B533DD2D-E5A1-4C23-B983-F28C4C141BF1}"/>
                </a:ext>
              </a:extLst>
            </p:cNvPr>
            <p:cNvSpPr/>
            <p:nvPr userDrawn="1"/>
          </p:nvSpPr>
          <p:spPr>
            <a:xfrm>
              <a:off x="-3325830" y="4352899"/>
              <a:ext cx="2949220" cy="180000"/>
            </a:xfrm>
            <a:prstGeom prst="rect">
              <a:avLst/>
            </a:prstGeom>
            <a:noFill/>
            <a:ln w="25400" cap="flat" cmpd="sng" algn="ctr">
              <a:noFill/>
              <a:prstDash val="solid"/>
            </a:ln>
            <a:effectLst/>
          </p:spPr>
          <p:txBody>
            <a:bodyPr lIns="0" tIns="0" rIns="0" bIns="0" rtlCol="0" anchor="ctr"/>
            <a:lstStyle/>
            <a:p>
              <a:pPr marL="200025" marR="0" lvl="0" indent="-200025" defTabSz="685800" eaLnBrk="1" fontAlgn="auto" latinLnBrk="0" hangingPunct="1">
                <a:lnSpc>
                  <a:spcPct val="100000"/>
                </a:lnSpc>
                <a:spcBef>
                  <a:spcPts val="450"/>
                </a:spcBef>
                <a:spcAft>
                  <a:spcPts val="450"/>
                </a:spcAft>
                <a:buClr>
                  <a:schemeClr val="bg1"/>
                </a:buClr>
                <a:buSzTx/>
                <a:buFont typeface="+mj-lt"/>
                <a:buAutoNum type="alphaLcPeriod"/>
                <a:tabLst/>
                <a:defRPr/>
              </a:pPr>
              <a:r>
                <a:rPr kumimoji="0" lang="nl-NL" sz="1050" b="0" i="0" u="none" strike="noStrike" kern="0" cap="none" spc="0" normalizeH="0" baseline="0" noProof="0" dirty="0">
                  <a:ln>
                    <a:noFill/>
                  </a:ln>
                  <a:solidFill>
                    <a:schemeClr val="bg1"/>
                  </a:solidFill>
                  <a:effectLst/>
                  <a:uLnTx/>
                  <a:uFillTx/>
                  <a:latin typeface="+mn-lt"/>
                  <a:cs typeface="Calibri" panose="020F0502020204030204" pitchFamily="34" charset="0"/>
                </a:rPr>
                <a:t>Alfabetische </a:t>
              </a:r>
              <a:r>
                <a:rPr kumimoji="0" lang="nl-NL" sz="1050" b="0" i="0" u="none" strike="noStrike" kern="0" cap="none" spc="0" normalizeH="0" baseline="0" noProof="0" dirty="0" err="1">
                  <a:ln>
                    <a:noFill/>
                  </a:ln>
                  <a:solidFill>
                    <a:schemeClr val="bg1"/>
                  </a:solidFill>
                  <a:effectLst/>
                  <a:uLnTx/>
                  <a:uFillTx/>
                  <a:latin typeface="+mn-lt"/>
                  <a:cs typeface="Calibri" panose="020F0502020204030204" pitchFamily="34" charset="0"/>
                </a:rPr>
                <a:t>bullet</a:t>
              </a:r>
              <a:r>
                <a:rPr kumimoji="0" lang="nl-NL" sz="1050" b="0" i="0" u="none" strike="noStrike" kern="0" cap="none" spc="0" normalizeH="0" baseline="0" noProof="0" dirty="0">
                  <a:ln>
                    <a:noFill/>
                  </a:ln>
                  <a:solidFill>
                    <a:schemeClr val="bg1"/>
                  </a:solidFill>
                  <a:effectLst/>
                  <a:uLnTx/>
                  <a:uFillTx/>
                  <a:latin typeface="+mn-lt"/>
                  <a:cs typeface="Calibri" panose="020F0502020204030204" pitchFamily="34" charset="0"/>
                </a:rPr>
                <a:t> </a:t>
              </a:r>
            </a:p>
          </p:txBody>
        </p:sp>
        <p:sp>
          <p:nvSpPr>
            <p:cNvPr id="29" name="Ovaal 28">
              <a:extLst>
                <a:ext uri="{FF2B5EF4-FFF2-40B4-BE49-F238E27FC236}">
                  <a16:creationId xmlns:a16="http://schemas.microsoft.com/office/drawing/2014/main" id="{087436E0-FF76-4E03-8696-A4F4B6360288}"/>
                </a:ext>
              </a:extLst>
            </p:cNvPr>
            <p:cNvSpPr/>
            <p:nvPr userDrawn="1"/>
          </p:nvSpPr>
          <p:spPr>
            <a:xfrm>
              <a:off x="-3604183" y="435289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8</a:t>
              </a:r>
            </a:p>
          </p:txBody>
        </p:sp>
        <p:sp>
          <p:nvSpPr>
            <p:cNvPr id="30" name="Rechthoek 29">
              <a:extLst>
                <a:ext uri="{FF2B5EF4-FFF2-40B4-BE49-F238E27FC236}">
                  <a16:creationId xmlns:a16="http://schemas.microsoft.com/office/drawing/2014/main" id="{605EA672-61CC-4CD9-85C4-6A6D3B94BA00}"/>
                </a:ext>
              </a:extLst>
            </p:cNvPr>
            <p:cNvSpPr/>
            <p:nvPr userDrawn="1"/>
          </p:nvSpPr>
          <p:spPr>
            <a:xfrm>
              <a:off x="-3319415" y="4712245"/>
              <a:ext cx="2949220" cy="180000"/>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100000"/>
                </a:lnSpc>
                <a:spcBef>
                  <a:spcPts val="450"/>
                </a:spcBef>
                <a:spcAft>
                  <a:spcPts val="450"/>
                </a:spcAft>
                <a:buClr>
                  <a:schemeClr val="tx1"/>
                </a:buClr>
                <a:buSzTx/>
                <a:buFont typeface="Arial" panose="020B0604020202020204" pitchFamily="34" charset="0"/>
                <a:buNone/>
                <a:tabLst/>
                <a:defRPr/>
              </a:pPr>
              <a:r>
                <a:rPr kumimoji="0" lang="nl-NL" sz="900" b="0" i="1" u="none" strike="noStrike" kern="0" cap="none" spc="0" normalizeH="0" baseline="0" noProof="0" dirty="0">
                  <a:ln>
                    <a:noFill/>
                  </a:ln>
                  <a:solidFill>
                    <a:schemeClr val="bg1"/>
                  </a:solidFill>
                  <a:effectLst/>
                  <a:uLnTx/>
                  <a:uFillTx/>
                  <a:latin typeface="+mn-lt"/>
                  <a:cs typeface="Calibri" panose="020F0502020204030204" pitchFamily="34" charset="0"/>
                </a:rPr>
                <a:t>*Bronvermelding </a:t>
              </a:r>
            </a:p>
          </p:txBody>
        </p:sp>
        <p:sp>
          <p:nvSpPr>
            <p:cNvPr id="31" name="Ovaal 30">
              <a:extLst>
                <a:ext uri="{FF2B5EF4-FFF2-40B4-BE49-F238E27FC236}">
                  <a16:creationId xmlns:a16="http://schemas.microsoft.com/office/drawing/2014/main" id="{9F988DCA-7525-4C11-9B54-AC216E27ED32}"/>
                </a:ext>
              </a:extLst>
            </p:cNvPr>
            <p:cNvSpPr/>
            <p:nvPr userDrawn="1"/>
          </p:nvSpPr>
          <p:spPr>
            <a:xfrm>
              <a:off x="-3604183" y="4712245"/>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9</a:t>
              </a:r>
            </a:p>
          </p:txBody>
        </p:sp>
        <p:sp>
          <p:nvSpPr>
            <p:cNvPr id="32" name="Rechthoek 31">
              <a:extLst>
                <a:ext uri="{FF2B5EF4-FFF2-40B4-BE49-F238E27FC236}">
                  <a16:creationId xmlns:a16="http://schemas.microsoft.com/office/drawing/2014/main" id="{E8C7208A-09E1-44F2-89A7-A63A4B6F31F1}"/>
                </a:ext>
              </a:extLst>
            </p:cNvPr>
            <p:cNvSpPr/>
            <p:nvPr userDrawn="1"/>
          </p:nvSpPr>
          <p:spPr>
            <a:xfrm>
              <a:off x="-3319415" y="3634209"/>
              <a:ext cx="2949220" cy="180000"/>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100000"/>
                </a:lnSpc>
                <a:spcBef>
                  <a:spcPts val="450"/>
                </a:spcBef>
                <a:spcAft>
                  <a:spcPts val="450"/>
                </a:spcAft>
                <a:buClr>
                  <a:schemeClr val="accent1"/>
                </a:buClr>
                <a:buSzTx/>
                <a:buFont typeface="Arial" panose="020B0604020202020204" pitchFamily="34" charset="0"/>
                <a:buNone/>
                <a:tabLst/>
                <a:defRPr/>
              </a:pPr>
              <a:r>
                <a:rPr kumimoji="0" lang="nl-NL" sz="1050" b="1" i="0" u="none" strike="noStrike" kern="0" cap="none" spc="0" normalizeH="0" baseline="0" noProof="0" dirty="0">
                  <a:ln>
                    <a:noFill/>
                  </a:ln>
                  <a:solidFill>
                    <a:schemeClr val="bg1"/>
                  </a:solidFill>
                  <a:effectLst/>
                  <a:uLnTx/>
                  <a:uFillTx/>
                  <a:latin typeface="+mn-lt"/>
                  <a:cs typeface="Calibri" panose="020F0502020204030204" pitchFamily="34" charset="0"/>
                </a:rPr>
                <a:t>Kop</a:t>
              </a:r>
            </a:p>
          </p:txBody>
        </p:sp>
        <p:sp>
          <p:nvSpPr>
            <p:cNvPr id="33" name="Rechthoek 32">
              <a:extLst>
                <a:ext uri="{FF2B5EF4-FFF2-40B4-BE49-F238E27FC236}">
                  <a16:creationId xmlns:a16="http://schemas.microsoft.com/office/drawing/2014/main" id="{1CD9D1F2-7A68-4AB4-AE0E-213AA3D664D9}"/>
                </a:ext>
              </a:extLst>
            </p:cNvPr>
            <p:cNvSpPr/>
            <p:nvPr userDrawn="1"/>
          </p:nvSpPr>
          <p:spPr>
            <a:xfrm>
              <a:off x="-3786437" y="5124131"/>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900" b="1" cap="all" baseline="0" noProof="0" dirty="0">
                  <a:solidFill>
                    <a:srgbClr val="211F26"/>
                  </a:solidFill>
                  <a:latin typeface="Calibri" panose="020F0502020204030204" pitchFamily="34" charset="0"/>
                  <a:cs typeface="Calibri" panose="020F0502020204030204" pitchFamily="34" charset="0"/>
                </a:rPr>
                <a:t>MEER WETEN?</a:t>
              </a:r>
              <a:br>
                <a:rPr lang="nl-NL" sz="900" b="1" cap="all" baseline="0" noProof="0" dirty="0">
                  <a:solidFill>
                    <a:srgbClr val="211F26"/>
                  </a:solidFill>
                  <a:latin typeface="Calibri" panose="020F0502020204030204" pitchFamily="34" charset="0"/>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900" b="1" cap="all" baseline="0" noProof="0" dirty="0">
                  <a:solidFill>
                    <a:srgbClr val="211F26"/>
                  </a:solidFill>
                  <a:latin typeface="Calibri" panose="020F0502020204030204" pitchFamily="34" charset="0"/>
                  <a:cs typeface="Calibri" panose="020F0502020204030204" pitchFamily="34" charset="0"/>
                </a:rPr>
                <a:t> 'SLIDEBUILDER’ </a:t>
              </a:r>
              <a:r>
                <a:rPr lang="nl-NL" sz="9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900" kern="1200" cap="none" baseline="0" noProof="0" dirty="0">
                  <a:solidFill>
                    <a:srgbClr val="211F26"/>
                  </a:solidFill>
                  <a:latin typeface="Calibri" panose="020F0502020204030204" pitchFamily="34" charset="0"/>
                  <a:ea typeface="+mn-ea"/>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9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34" name="ICOON_info">
              <a:extLst>
                <a:ext uri="{FF2B5EF4-FFF2-40B4-BE49-F238E27FC236}">
                  <a16:creationId xmlns:a16="http://schemas.microsoft.com/office/drawing/2014/main" id="{E262E8E2-5CF2-45E4-80B4-F1796027A5B2}"/>
                </a:ext>
              </a:extLst>
            </p:cNvPr>
            <p:cNvGrpSpPr/>
            <p:nvPr userDrawn="1"/>
          </p:nvGrpSpPr>
          <p:grpSpPr>
            <a:xfrm>
              <a:off x="-376736" y="5063968"/>
              <a:ext cx="283685" cy="283685"/>
              <a:chOff x="-510741" y="5913713"/>
              <a:chExt cx="267555" cy="267555"/>
            </a:xfrm>
          </p:grpSpPr>
          <p:sp>
            <p:nvSpPr>
              <p:cNvPr id="82" name="Ovaal 81">
                <a:extLst>
                  <a:ext uri="{FF2B5EF4-FFF2-40B4-BE49-F238E27FC236}">
                    <a16:creationId xmlns:a16="http://schemas.microsoft.com/office/drawing/2014/main" id="{10C7205A-DF32-48A2-BAC5-B771CEF8BD53}"/>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450"/>
                  </a:spcBef>
                  <a:spcAft>
                    <a:spcPts val="450"/>
                  </a:spcAft>
                </a:pPr>
                <a:endParaRPr lang="nl-NL" sz="1200" cap="all" baseline="0" noProof="0" dirty="0">
                  <a:latin typeface="Calibri" panose="020F0502020204030204" pitchFamily="34" charset="0"/>
                  <a:cs typeface="Calibri" panose="020F0502020204030204" pitchFamily="34" charset="0"/>
                </a:endParaRPr>
              </a:p>
            </p:txBody>
          </p:sp>
          <p:sp>
            <p:nvSpPr>
              <p:cNvPr id="83" name="Graphic 163" descr="Informatie">
                <a:extLst>
                  <a:ext uri="{FF2B5EF4-FFF2-40B4-BE49-F238E27FC236}">
                    <a16:creationId xmlns:a16="http://schemas.microsoft.com/office/drawing/2014/main" id="{192653BA-B806-4A58-9222-72C5DA6585AF}"/>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lstStyle/>
              <a:p>
                <a:endParaRPr lang="nl-NL" sz="1500" noProof="0" dirty="0">
                  <a:solidFill>
                    <a:srgbClr val="211F26"/>
                  </a:solidFill>
                  <a:latin typeface="Calibri" panose="020F0502020204030204" pitchFamily="34" charset="0"/>
                  <a:cs typeface="Calibri" panose="020F0502020204030204" pitchFamily="34" charset="0"/>
                </a:endParaRPr>
              </a:p>
            </p:txBody>
          </p:sp>
        </p:grpSp>
        <p:grpSp>
          <p:nvGrpSpPr>
            <p:cNvPr id="35" name="VOORBEELD">
              <a:extLst>
                <a:ext uri="{FF2B5EF4-FFF2-40B4-BE49-F238E27FC236}">
                  <a16:creationId xmlns:a16="http://schemas.microsoft.com/office/drawing/2014/main" id="{971AD02F-2738-4E62-858D-416AA85EB330}"/>
                </a:ext>
              </a:extLst>
            </p:cNvPr>
            <p:cNvGrpSpPr/>
            <p:nvPr userDrawn="1"/>
          </p:nvGrpSpPr>
          <p:grpSpPr>
            <a:xfrm>
              <a:off x="-3605171" y="458674"/>
              <a:ext cx="3234311" cy="558875"/>
              <a:chOff x="-3605171" y="458674"/>
              <a:chExt cx="3234311" cy="558875"/>
            </a:xfrm>
          </p:grpSpPr>
          <p:sp>
            <p:nvSpPr>
              <p:cNvPr id="42" name="Rechthoek 41">
                <a:extLst>
                  <a:ext uri="{FF2B5EF4-FFF2-40B4-BE49-F238E27FC236}">
                    <a16:creationId xmlns:a16="http://schemas.microsoft.com/office/drawing/2014/main" id="{E6F18EFB-02CF-41C4-8BAF-2DB6C509F882}"/>
                  </a:ext>
                </a:extLst>
              </p:cNvPr>
              <p:cNvSpPr/>
              <p:nvPr userDrawn="1"/>
            </p:nvSpPr>
            <p:spPr>
              <a:xfrm>
                <a:off x="-3604183" y="458674"/>
                <a:ext cx="393459" cy="184058"/>
              </a:xfrm>
              <a:prstGeom prst="rect">
                <a:avLst/>
              </a:prstGeom>
              <a:solidFill>
                <a:srgbClr val="F8F8F8"/>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18000" rIns="0" bIns="0" numCol="1" spcCol="0" rtlCol="0" fromWordArt="0" anchor="t" anchorCtr="0" forceAA="0" compatLnSpc="1">
                <a:prstTxWarp prst="textNoShape">
                  <a:avLst/>
                </a:prstTxWarp>
                <a:noAutofit/>
              </a:bodyPr>
              <a:lstStyle/>
              <a:p>
                <a:pPr algn="ctr"/>
                <a:r>
                  <a:rPr lang="nl-NL" sz="675" b="1" noProof="0" dirty="0">
                    <a:solidFill>
                      <a:srgbClr val="211F26"/>
                    </a:solidFill>
                    <a:latin typeface="Calibri" panose="020F0502020204030204" pitchFamily="34" charset="0"/>
                    <a:cs typeface="Calibri" panose="020F0502020204030204" pitchFamily="34" charset="0"/>
                  </a:rPr>
                  <a:t>Start</a:t>
                </a:r>
              </a:p>
            </p:txBody>
          </p:sp>
          <p:sp>
            <p:nvSpPr>
              <p:cNvPr id="43" name="Rechthoek 42">
                <a:extLst>
                  <a:ext uri="{FF2B5EF4-FFF2-40B4-BE49-F238E27FC236}">
                    <a16:creationId xmlns:a16="http://schemas.microsoft.com/office/drawing/2014/main" id="{EC54E051-3BF1-46B2-99B0-0AC5A7F7ECEB}"/>
                  </a:ext>
                </a:extLst>
              </p:cNvPr>
              <p:cNvSpPr/>
              <p:nvPr userDrawn="1"/>
            </p:nvSpPr>
            <p:spPr>
              <a:xfrm>
                <a:off x="-3599184" y="621345"/>
                <a:ext cx="383782" cy="27171"/>
              </a:xfrm>
              <a:prstGeom prst="rect">
                <a:avLst/>
              </a:prstGeom>
              <a:solidFill>
                <a:srgbClr val="B7462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nvGrpSpPr>
              <p:cNvPr id="44" name="Groep 43">
                <a:extLst>
                  <a:ext uri="{FF2B5EF4-FFF2-40B4-BE49-F238E27FC236}">
                    <a16:creationId xmlns:a16="http://schemas.microsoft.com/office/drawing/2014/main" id="{45EEB163-BA20-4B7D-A9F1-4947F9012413}"/>
                  </a:ext>
                </a:extLst>
              </p:cNvPr>
              <p:cNvGrpSpPr/>
              <p:nvPr userDrawn="1"/>
            </p:nvGrpSpPr>
            <p:grpSpPr>
              <a:xfrm>
                <a:off x="-3386247" y="830871"/>
                <a:ext cx="139423" cy="109566"/>
                <a:chOff x="-2866744" y="827071"/>
                <a:chExt cx="168701" cy="132575"/>
              </a:xfrm>
            </p:grpSpPr>
            <p:grpSp>
              <p:nvGrpSpPr>
                <p:cNvPr id="75" name="Groep 74">
                  <a:extLst>
                    <a:ext uri="{FF2B5EF4-FFF2-40B4-BE49-F238E27FC236}">
                      <a16:creationId xmlns:a16="http://schemas.microsoft.com/office/drawing/2014/main" id="{842A5C4A-EC0B-40A9-8AA1-EF9CEFFE91C9}"/>
                    </a:ext>
                  </a:extLst>
                </p:cNvPr>
                <p:cNvGrpSpPr/>
                <p:nvPr userDrawn="1"/>
              </p:nvGrpSpPr>
              <p:grpSpPr>
                <a:xfrm>
                  <a:off x="-2866744" y="827071"/>
                  <a:ext cx="168701" cy="132575"/>
                  <a:chOff x="-2866744" y="827071"/>
                  <a:chExt cx="168701" cy="132575"/>
                </a:xfrm>
              </p:grpSpPr>
              <p:cxnSp>
                <p:nvCxnSpPr>
                  <p:cNvPr id="77" name="Rechte verbindingslijn 76">
                    <a:extLst>
                      <a:ext uri="{FF2B5EF4-FFF2-40B4-BE49-F238E27FC236}">
                        <a16:creationId xmlns:a16="http://schemas.microsoft.com/office/drawing/2014/main" id="{57E5E50E-DFD5-4790-8C4C-AD8273243B21}"/>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78" name="Rechte verbindingslijn 77">
                    <a:extLst>
                      <a:ext uri="{FF2B5EF4-FFF2-40B4-BE49-F238E27FC236}">
                        <a16:creationId xmlns:a16="http://schemas.microsoft.com/office/drawing/2014/main" id="{8B059303-9617-4808-A870-C522634C37CC}"/>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79" name="Rechte verbindingslijn 78">
                    <a:extLst>
                      <a:ext uri="{FF2B5EF4-FFF2-40B4-BE49-F238E27FC236}">
                        <a16:creationId xmlns:a16="http://schemas.microsoft.com/office/drawing/2014/main" id="{23E5B79B-F3CA-4228-B597-CDE29A238110}"/>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80" name="Rechte verbindingslijn 79">
                    <a:extLst>
                      <a:ext uri="{FF2B5EF4-FFF2-40B4-BE49-F238E27FC236}">
                        <a16:creationId xmlns:a16="http://schemas.microsoft.com/office/drawing/2014/main" id="{C6CEB0A2-E57F-405E-B821-FFD131C13B41}"/>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81" name="Rechte verbindingslijn 80">
                    <a:extLst>
                      <a:ext uri="{FF2B5EF4-FFF2-40B4-BE49-F238E27FC236}">
                        <a16:creationId xmlns:a16="http://schemas.microsoft.com/office/drawing/2014/main" id="{FE02BBE2-AE8D-46BC-9265-BBF29349BC3F}"/>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76" name="Pijl: rechts 75">
                  <a:extLst>
                    <a:ext uri="{FF2B5EF4-FFF2-40B4-BE49-F238E27FC236}">
                      <a16:creationId xmlns:a16="http://schemas.microsoft.com/office/drawing/2014/main" id="{F0AD9423-0D35-4D4A-AA66-DE0D2E1578BA}"/>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nvGrpSpPr>
              <p:cNvPr id="45" name="Groep 44">
                <a:extLst>
                  <a:ext uri="{FF2B5EF4-FFF2-40B4-BE49-F238E27FC236}">
                    <a16:creationId xmlns:a16="http://schemas.microsoft.com/office/drawing/2014/main" id="{C4392831-8031-40A6-8AB2-67E7BC2A22F3}"/>
                  </a:ext>
                </a:extLst>
              </p:cNvPr>
              <p:cNvGrpSpPr/>
              <p:nvPr userDrawn="1"/>
            </p:nvGrpSpPr>
            <p:grpSpPr>
              <a:xfrm>
                <a:off x="-3605171" y="830871"/>
                <a:ext cx="139423" cy="109566"/>
                <a:chOff x="-2866744" y="518074"/>
                <a:chExt cx="168701" cy="132575"/>
              </a:xfrm>
            </p:grpSpPr>
            <p:grpSp>
              <p:nvGrpSpPr>
                <p:cNvPr id="68" name="Groep 67">
                  <a:extLst>
                    <a:ext uri="{FF2B5EF4-FFF2-40B4-BE49-F238E27FC236}">
                      <a16:creationId xmlns:a16="http://schemas.microsoft.com/office/drawing/2014/main" id="{55CA6950-7F84-4FBD-B618-CF9C488B17B6}"/>
                    </a:ext>
                  </a:extLst>
                </p:cNvPr>
                <p:cNvGrpSpPr/>
                <p:nvPr userDrawn="1"/>
              </p:nvGrpSpPr>
              <p:grpSpPr>
                <a:xfrm>
                  <a:off x="-2866744" y="518074"/>
                  <a:ext cx="168701" cy="132575"/>
                  <a:chOff x="-2866744" y="518074"/>
                  <a:chExt cx="168701" cy="132575"/>
                </a:xfrm>
              </p:grpSpPr>
              <p:cxnSp>
                <p:nvCxnSpPr>
                  <p:cNvPr id="70" name="Rechte verbindingslijn 69">
                    <a:extLst>
                      <a:ext uri="{FF2B5EF4-FFF2-40B4-BE49-F238E27FC236}">
                        <a16:creationId xmlns:a16="http://schemas.microsoft.com/office/drawing/2014/main" id="{0B944895-64AF-4B37-939E-E1EE287C0AB8}"/>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71" name="Rechte verbindingslijn 70">
                    <a:extLst>
                      <a:ext uri="{FF2B5EF4-FFF2-40B4-BE49-F238E27FC236}">
                        <a16:creationId xmlns:a16="http://schemas.microsoft.com/office/drawing/2014/main" id="{B0E71AAD-AF1C-437C-BEA2-C8F513D1AA46}"/>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72" name="Rechte verbindingslijn 71">
                    <a:extLst>
                      <a:ext uri="{FF2B5EF4-FFF2-40B4-BE49-F238E27FC236}">
                        <a16:creationId xmlns:a16="http://schemas.microsoft.com/office/drawing/2014/main" id="{0F08EED5-ADCD-40EA-BC71-ACAE458F7AD5}"/>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73" name="Rechte verbindingslijn 72">
                    <a:extLst>
                      <a:ext uri="{FF2B5EF4-FFF2-40B4-BE49-F238E27FC236}">
                        <a16:creationId xmlns:a16="http://schemas.microsoft.com/office/drawing/2014/main" id="{79A19C92-3D39-4B15-91F0-2734C1F74C12}"/>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74" name="Rechte verbindingslijn 73">
                    <a:extLst>
                      <a:ext uri="{FF2B5EF4-FFF2-40B4-BE49-F238E27FC236}">
                        <a16:creationId xmlns:a16="http://schemas.microsoft.com/office/drawing/2014/main" id="{658A714B-12D0-4F4E-AC54-F981E7740DAA}"/>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69" name="Pijl: rechts 68">
                  <a:extLst>
                    <a:ext uri="{FF2B5EF4-FFF2-40B4-BE49-F238E27FC236}">
                      <a16:creationId xmlns:a16="http://schemas.microsoft.com/office/drawing/2014/main" id="{91A96633-994E-47A5-BE87-CDDAD26E197B}"/>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cxnSp>
            <p:nvCxnSpPr>
              <p:cNvPr id="46" name="Rechte verbindingslijn 45">
                <a:extLst>
                  <a:ext uri="{FF2B5EF4-FFF2-40B4-BE49-F238E27FC236}">
                    <a16:creationId xmlns:a16="http://schemas.microsoft.com/office/drawing/2014/main" id="{B6C8B7FF-D08D-4024-8864-A7C5413C5344}"/>
                  </a:ext>
                </a:extLst>
              </p:cNvPr>
              <p:cNvCxnSpPr>
                <a:cxnSpLocks/>
              </p:cNvCxnSpPr>
              <p:nvPr userDrawn="1"/>
            </p:nvCxnSpPr>
            <p:spPr>
              <a:xfrm flipV="1">
                <a:off x="-3459956" y="588169"/>
                <a:ext cx="547687" cy="219076"/>
              </a:xfrm>
              <a:prstGeom prst="line">
                <a:avLst/>
              </a:prstGeom>
              <a:noFill/>
              <a:ln w="19050" cap="rnd" cmpd="sng" algn="ctr">
                <a:solidFill>
                  <a:schemeClr val="accent1"/>
                </a:solidFill>
                <a:prstDash val="solid"/>
                <a:headEnd type="oval"/>
              </a:ln>
              <a:effectLst/>
            </p:spPr>
          </p:cxnSp>
          <p:cxnSp>
            <p:nvCxnSpPr>
              <p:cNvPr id="47" name="Rechte verbindingslijn 46">
                <a:extLst>
                  <a:ext uri="{FF2B5EF4-FFF2-40B4-BE49-F238E27FC236}">
                    <a16:creationId xmlns:a16="http://schemas.microsoft.com/office/drawing/2014/main" id="{64987F3F-B19C-492E-9CD0-0592EBDC46FC}"/>
                  </a:ext>
                </a:extLst>
              </p:cNvPr>
              <p:cNvCxnSpPr>
                <a:cxnSpLocks/>
              </p:cNvCxnSpPr>
              <p:nvPr userDrawn="1"/>
            </p:nvCxnSpPr>
            <p:spPr>
              <a:xfrm>
                <a:off x="-3224213" y="828675"/>
                <a:ext cx="319088" cy="0"/>
              </a:xfrm>
              <a:prstGeom prst="line">
                <a:avLst/>
              </a:prstGeom>
              <a:noFill/>
              <a:ln w="19050" cap="rnd" cmpd="sng" algn="ctr">
                <a:solidFill>
                  <a:schemeClr val="accent1"/>
                </a:solidFill>
                <a:prstDash val="solid"/>
                <a:headEnd type="oval"/>
              </a:ln>
              <a:effectLst/>
            </p:spPr>
          </p:cxnSp>
          <p:sp>
            <p:nvSpPr>
              <p:cNvPr id="48" name="Rechthoek 47">
                <a:extLst>
                  <a:ext uri="{FF2B5EF4-FFF2-40B4-BE49-F238E27FC236}">
                    <a16:creationId xmlns:a16="http://schemas.microsoft.com/office/drawing/2014/main" id="{98A49A60-4DD1-4D15-8958-2CD6E39C1DBF}"/>
                  </a:ext>
                </a:extLst>
              </p:cNvPr>
              <p:cNvSpPr/>
              <p:nvPr userDrawn="1"/>
            </p:nvSpPr>
            <p:spPr>
              <a:xfrm>
                <a:off x="-2559903" y="512179"/>
                <a:ext cx="2189042" cy="151083"/>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Tekstniveau omhoog</a:t>
                </a:r>
              </a:p>
            </p:txBody>
          </p:sp>
          <p:sp>
            <p:nvSpPr>
              <p:cNvPr id="49" name="Rechthoek 48">
                <a:extLst>
                  <a:ext uri="{FF2B5EF4-FFF2-40B4-BE49-F238E27FC236}">
                    <a16:creationId xmlns:a16="http://schemas.microsoft.com/office/drawing/2014/main" id="{03DFCACE-17E2-45AA-953F-59394B0C5F5F}"/>
                  </a:ext>
                </a:extLst>
              </p:cNvPr>
              <p:cNvSpPr/>
              <p:nvPr userDrawn="1"/>
            </p:nvSpPr>
            <p:spPr>
              <a:xfrm>
                <a:off x="-2559903" y="819562"/>
                <a:ext cx="2189043" cy="142202"/>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Tekstniveau omlaag</a:t>
                </a:r>
              </a:p>
            </p:txBody>
          </p:sp>
          <p:grpSp>
            <p:nvGrpSpPr>
              <p:cNvPr id="50" name="Groep 49">
                <a:extLst>
                  <a:ext uri="{FF2B5EF4-FFF2-40B4-BE49-F238E27FC236}">
                    <a16:creationId xmlns:a16="http://schemas.microsoft.com/office/drawing/2014/main" id="{FA1C04E4-AD0E-460F-A544-E42E7E6E3A60}"/>
                  </a:ext>
                </a:extLst>
              </p:cNvPr>
              <p:cNvGrpSpPr/>
              <p:nvPr userDrawn="1"/>
            </p:nvGrpSpPr>
            <p:grpSpPr>
              <a:xfrm>
                <a:off x="-2916763" y="769168"/>
                <a:ext cx="268738" cy="248381"/>
                <a:chOff x="-2916763" y="769168"/>
                <a:chExt cx="268738" cy="248381"/>
              </a:xfrm>
            </p:grpSpPr>
            <p:sp>
              <p:nvSpPr>
                <p:cNvPr id="60" name="Rechthoek 59">
                  <a:extLst>
                    <a:ext uri="{FF2B5EF4-FFF2-40B4-BE49-F238E27FC236}">
                      <a16:creationId xmlns:a16="http://schemas.microsoft.com/office/drawing/2014/main" id="{483EFFCD-02DA-4862-BD82-33D14C305034}"/>
                    </a:ext>
                  </a:extLst>
                </p:cNvPr>
                <p:cNvSpPr/>
                <p:nvPr userDrawn="1"/>
              </p:nvSpPr>
              <p:spPr>
                <a:xfrm>
                  <a:off x="-2916763" y="769168"/>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dirty="0">
                    <a:solidFill>
                      <a:srgbClr val="211F26"/>
                    </a:solidFill>
                    <a:latin typeface="Calibri" panose="020F0502020204030204" pitchFamily="34" charset="0"/>
                    <a:cs typeface="Calibri" panose="020F0502020204030204" pitchFamily="34" charset="0"/>
                  </a:endParaRPr>
                </a:p>
              </p:txBody>
            </p:sp>
            <p:grpSp>
              <p:nvGrpSpPr>
                <p:cNvPr id="61" name="Groep 60">
                  <a:extLst>
                    <a:ext uri="{FF2B5EF4-FFF2-40B4-BE49-F238E27FC236}">
                      <a16:creationId xmlns:a16="http://schemas.microsoft.com/office/drawing/2014/main" id="{FB38A52A-DCBB-4417-B52A-3148E4346D05}"/>
                    </a:ext>
                  </a:extLst>
                </p:cNvPr>
                <p:cNvGrpSpPr/>
                <p:nvPr userDrawn="1"/>
              </p:nvGrpSpPr>
              <p:grpSpPr>
                <a:xfrm>
                  <a:off x="-2866744" y="827071"/>
                  <a:ext cx="168701" cy="132575"/>
                  <a:chOff x="-2866744" y="827071"/>
                  <a:chExt cx="168701" cy="132575"/>
                </a:xfrm>
              </p:grpSpPr>
              <p:cxnSp>
                <p:nvCxnSpPr>
                  <p:cNvPr id="63" name="Rechte verbindingslijn 62">
                    <a:extLst>
                      <a:ext uri="{FF2B5EF4-FFF2-40B4-BE49-F238E27FC236}">
                        <a16:creationId xmlns:a16="http://schemas.microsoft.com/office/drawing/2014/main" id="{A5A5948E-D859-486C-AED9-21FFE2FC1EF1}"/>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64" name="Rechte verbindingslijn 63">
                    <a:extLst>
                      <a:ext uri="{FF2B5EF4-FFF2-40B4-BE49-F238E27FC236}">
                        <a16:creationId xmlns:a16="http://schemas.microsoft.com/office/drawing/2014/main" id="{171EE579-C475-4F83-B71C-E1E6F4342669}"/>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65" name="Rechte verbindingslijn 64">
                    <a:extLst>
                      <a:ext uri="{FF2B5EF4-FFF2-40B4-BE49-F238E27FC236}">
                        <a16:creationId xmlns:a16="http://schemas.microsoft.com/office/drawing/2014/main" id="{A63756E6-4714-49ED-BCDB-54E4DBFFD074}"/>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66" name="Rechte verbindingslijn 65">
                    <a:extLst>
                      <a:ext uri="{FF2B5EF4-FFF2-40B4-BE49-F238E27FC236}">
                        <a16:creationId xmlns:a16="http://schemas.microsoft.com/office/drawing/2014/main" id="{54BCB738-B9AB-493A-B692-7ECA8C4FBA7B}"/>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67" name="Rechte verbindingslijn 66">
                    <a:extLst>
                      <a:ext uri="{FF2B5EF4-FFF2-40B4-BE49-F238E27FC236}">
                        <a16:creationId xmlns:a16="http://schemas.microsoft.com/office/drawing/2014/main" id="{19C51BF0-35BC-4722-8868-482FD33ABDDB}"/>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62" name="Pijl: rechts 61">
                  <a:extLst>
                    <a:ext uri="{FF2B5EF4-FFF2-40B4-BE49-F238E27FC236}">
                      <a16:creationId xmlns:a16="http://schemas.microsoft.com/office/drawing/2014/main" id="{AC2379D7-D994-44EC-AD61-DC86357CE287}"/>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nvGrpSpPr>
              <p:cNvPr id="51" name="Groep 50">
                <a:extLst>
                  <a:ext uri="{FF2B5EF4-FFF2-40B4-BE49-F238E27FC236}">
                    <a16:creationId xmlns:a16="http://schemas.microsoft.com/office/drawing/2014/main" id="{0D92A2BA-E629-4050-94F1-E3EC14E1E0FE}"/>
                  </a:ext>
                </a:extLst>
              </p:cNvPr>
              <p:cNvGrpSpPr/>
              <p:nvPr userDrawn="1"/>
            </p:nvGrpSpPr>
            <p:grpSpPr>
              <a:xfrm>
                <a:off x="-2916763" y="460171"/>
                <a:ext cx="268738" cy="248381"/>
                <a:chOff x="-2916763" y="460171"/>
                <a:chExt cx="268738" cy="248381"/>
              </a:xfrm>
            </p:grpSpPr>
            <p:sp>
              <p:nvSpPr>
                <p:cNvPr id="52" name="Rechthoek 51">
                  <a:extLst>
                    <a:ext uri="{FF2B5EF4-FFF2-40B4-BE49-F238E27FC236}">
                      <a16:creationId xmlns:a16="http://schemas.microsoft.com/office/drawing/2014/main" id="{A91C341B-9837-4B7E-AB36-D9E35CE0B7AC}"/>
                    </a:ext>
                  </a:extLst>
                </p:cNvPr>
                <p:cNvSpPr/>
                <p:nvPr userDrawn="1"/>
              </p:nvSpPr>
              <p:spPr>
                <a:xfrm>
                  <a:off x="-2916763" y="460171"/>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dirty="0">
                    <a:solidFill>
                      <a:srgbClr val="211F26"/>
                    </a:solidFill>
                    <a:latin typeface="Calibri" panose="020F0502020204030204" pitchFamily="34" charset="0"/>
                    <a:cs typeface="Calibri" panose="020F0502020204030204" pitchFamily="34" charset="0"/>
                  </a:endParaRPr>
                </a:p>
              </p:txBody>
            </p:sp>
            <p:grpSp>
              <p:nvGrpSpPr>
                <p:cNvPr id="53" name="Groep 52">
                  <a:extLst>
                    <a:ext uri="{FF2B5EF4-FFF2-40B4-BE49-F238E27FC236}">
                      <a16:creationId xmlns:a16="http://schemas.microsoft.com/office/drawing/2014/main" id="{76AEE7EF-A577-443B-90D8-D3E016C8FA33}"/>
                    </a:ext>
                  </a:extLst>
                </p:cNvPr>
                <p:cNvGrpSpPr/>
                <p:nvPr userDrawn="1"/>
              </p:nvGrpSpPr>
              <p:grpSpPr>
                <a:xfrm>
                  <a:off x="-2866744" y="518074"/>
                  <a:ext cx="168701" cy="132575"/>
                  <a:chOff x="-2866744" y="518074"/>
                  <a:chExt cx="168701" cy="132575"/>
                </a:xfrm>
              </p:grpSpPr>
              <p:cxnSp>
                <p:nvCxnSpPr>
                  <p:cNvPr id="55" name="Rechte verbindingslijn 54">
                    <a:extLst>
                      <a:ext uri="{FF2B5EF4-FFF2-40B4-BE49-F238E27FC236}">
                        <a16:creationId xmlns:a16="http://schemas.microsoft.com/office/drawing/2014/main" id="{0BA0E0A7-3A20-4F14-AE6D-EB412F9B758C}"/>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56" name="Rechte verbindingslijn 55">
                    <a:extLst>
                      <a:ext uri="{FF2B5EF4-FFF2-40B4-BE49-F238E27FC236}">
                        <a16:creationId xmlns:a16="http://schemas.microsoft.com/office/drawing/2014/main" id="{231E1F65-075D-400E-8098-20E49F200CC4}"/>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57" name="Rechte verbindingslijn 56">
                    <a:extLst>
                      <a:ext uri="{FF2B5EF4-FFF2-40B4-BE49-F238E27FC236}">
                        <a16:creationId xmlns:a16="http://schemas.microsoft.com/office/drawing/2014/main" id="{2F1033DD-8D0D-4B6C-B3E9-A1DB175022CB}"/>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58" name="Rechte verbindingslijn 57">
                    <a:extLst>
                      <a:ext uri="{FF2B5EF4-FFF2-40B4-BE49-F238E27FC236}">
                        <a16:creationId xmlns:a16="http://schemas.microsoft.com/office/drawing/2014/main" id="{C6895BE6-027B-4DC5-BC87-B47BAE991A58}"/>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59" name="Rechte verbindingslijn 58">
                    <a:extLst>
                      <a:ext uri="{FF2B5EF4-FFF2-40B4-BE49-F238E27FC236}">
                        <a16:creationId xmlns:a16="http://schemas.microsoft.com/office/drawing/2014/main" id="{A1CA08E1-18C4-4ACE-BC5C-F77D50A65000}"/>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54" name="Pijl: rechts 53">
                  <a:extLst>
                    <a:ext uri="{FF2B5EF4-FFF2-40B4-BE49-F238E27FC236}">
                      <a16:creationId xmlns:a16="http://schemas.microsoft.com/office/drawing/2014/main" id="{65A80AC5-0FBC-4039-8970-4ED847FFF569}"/>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grpSp>
          <p:nvGrpSpPr>
            <p:cNvPr id="36" name="Groep 35">
              <a:extLst>
                <a:ext uri="{FF2B5EF4-FFF2-40B4-BE49-F238E27FC236}">
                  <a16:creationId xmlns:a16="http://schemas.microsoft.com/office/drawing/2014/main" id="{F8A0388A-881F-4023-8578-3FDE8A5D6342}"/>
                </a:ext>
              </a:extLst>
            </p:cNvPr>
            <p:cNvGrpSpPr/>
            <p:nvPr userDrawn="1"/>
          </p:nvGrpSpPr>
          <p:grpSpPr>
            <a:xfrm>
              <a:off x="-938434" y="5326819"/>
              <a:ext cx="627798" cy="576693"/>
              <a:chOff x="-1753862" y="6112775"/>
              <a:chExt cx="759635" cy="697798"/>
            </a:xfrm>
          </p:grpSpPr>
          <p:grpSp>
            <p:nvGrpSpPr>
              <p:cNvPr id="37" name="Inspireren">
                <a:extLst>
                  <a:ext uri="{FF2B5EF4-FFF2-40B4-BE49-F238E27FC236}">
                    <a16:creationId xmlns:a16="http://schemas.microsoft.com/office/drawing/2014/main" id="{D301C53B-8704-478B-8C82-D334FF47B78E}"/>
                  </a:ext>
                </a:extLst>
              </p:cNvPr>
              <p:cNvGrpSpPr>
                <a:grpSpLocks noChangeAspect="1"/>
              </p:cNvGrpSpPr>
              <p:nvPr userDrawn="1"/>
            </p:nvGrpSpPr>
            <p:grpSpPr bwMode="auto">
              <a:xfrm>
                <a:off x="-1484858" y="6112775"/>
                <a:ext cx="205431" cy="293286"/>
                <a:chOff x="4768" y="2783"/>
                <a:chExt cx="788" cy="1125"/>
              </a:xfrm>
              <a:gradFill>
                <a:gsLst>
                  <a:gs pos="0">
                    <a:srgbClr val="9D9FA1"/>
                  </a:gs>
                  <a:gs pos="70000">
                    <a:srgbClr val="211F26"/>
                  </a:gs>
                </a:gsLst>
                <a:lin ang="2700000" scaled="0"/>
              </a:gradFill>
            </p:grpSpPr>
            <p:sp>
              <p:nvSpPr>
                <p:cNvPr id="39" name="Freeform 12">
                  <a:extLst>
                    <a:ext uri="{FF2B5EF4-FFF2-40B4-BE49-F238E27FC236}">
                      <a16:creationId xmlns:a16="http://schemas.microsoft.com/office/drawing/2014/main" id="{623D821A-79A0-4FCD-8C90-B1B565BACA0E}"/>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40" name="Freeform 13">
                  <a:extLst>
                    <a:ext uri="{FF2B5EF4-FFF2-40B4-BE49-F238E27FC236}">
                      <a16:creationId xmlns:a16="http://schemas.microsoft.com/office/drawing/2014/main" id="{474736D6-EE56-45B3-87F3-7EC7E6EB02B6}"/>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41" name="Freeform 14">
                  <a:extLst>
                    <a:ext uri="{FF2B5EF4-FFF2-40B4-BE49-F238E27FC236}">
                      <a16:creationId xmlns:a16="http://schemas.microsoft.com/office/drawing/2014/main" id="{85037C4D-9B6C-475D-91C9-9FE5A358D1BD}"/>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grpSp>
          <p:sp>
            <p:nvSpPr>
              <p:cNvPr id="38" name="Tekstvak 37">
                <a:extLst>
                  <a:ext uri="{FF2B5EF4-FFF2-40B4-BE49-F238E27FC236}">
                    <a16:creationId xmlns:a16="http://schemas.microsoft.com/office/drawing/2014/main" id="{579447C9-A662-4ABF-99F9-E555681D422D}"/>
                  </a:ext>
                </a:extLst>
              </p:cNvPr>
              <p:cNvSpPr txBox="1"/>
              <p:nvPr userDrawn="1"/>
            </p:nvSpPr>
            <p:spPr>
              <a:xfrm>
                <a:off x="-1753862" y="6420664"/>
                <a:ext cx="759635" cy="389909"/>
              </a:xfrm>
              <a:prstGeom prst="rect">
                <a:avLst/>
              </a:prstGeom>
              <a:noFill/>
            </p:spPr>
            <p:txBody>
              <a:bodyPr wrap="square" lIns="0" tIns="0" rIns="0" bIns="0" rtlCol="0" anchor="ctr">
                <a:noAutofit/>
              </a:bodyPr>
              <a:lstStyle/>
              <a:p>
                <a:pPr marL="0" marR="0" lvl="0" indent="0" algn="ctr" defTabSz="685800" rtl="0"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sp>
        <p:nvSpPr>
          <p:cNvPr id="10" name="afbeelding">
            <a:extLst>
              <a:ext uri="{FF2B5EF4-FFF2-40B4-BE49-F238E27FC236}">
                <a16:creationId xmlns:a16="http://schemas.microsoft.com/office/drawing/2014/main" id="{C7934A83-FE0C-48ED-A22D-6F5AD565E50E}"/>
              </a:ext>
            </a:extLst>
          </p:cNvPr>
          <p:cNvSpPr>
            <a:spLocks noGrp="1"/>
          </p:cNvSpPr>
          <p:nvPr>
            <p:ph type="pic" sz="quarter" idx="14" hasCustomPrompt="1"/>
          </p:nvPr>
        </p:nvSpPr>
        <p:spPr>
          <a:xfrm>
            <a:off x="1" y="0"/>
            <a:ext cx="9143999" cy="5143500"/>
          </a:xfrm>
          <a:solidFill>
            <a:schemeClr val="bg1">
              <a:lumMod val="75000"/>
            </a:schemeClr>
          </a:solidFill>
        </p:spPr>
        <p:txBody>
          <a:bodyPr lIns="6660000" bIns="0" anchor="ctr" anchorCtr="0">
            <a:normAutofit/>
          </a:bodyPr>
          <a:lstStyle>
            <a:lvl1pPr marL="0" indent="0" algn="l">
              <a:lnSpc>
                <a:spcPct val="100000"/>
              </a:lnSpc>
              <a:spcBef>
                <a:spcPts val="0"/>
              </a:spcBef>
              <a:buNone/>
              <a:defRPr sz="1050">
                <a:solidFill>
                  <a:schemeClr val="bg1">
                    <a:lumMod val="95000"/>
                  </a:schemeClr>
                </a:solidFill>
              </a:defRPr>
            </a:lvl1pPr>
          </a:lstStyle>
          <a:p>
            <a:r>
              <a:rPr lang="nl-NL" dirty="0"/>
              <a:t>Selecteer dit kader, ga naar de tab ‘Slidebuilder’, </a:t>
            </a:r>
            <a:br>
              <a:rPr lang="nl-NL" dirty="0"/>
            </a:br>
            <a:r>
              <a:rPr lang="nl-NL" dirty="0"/>
              <a:t>klik op ‘Afbeeldingen’, selecteer de gewenste afbeelding </a:t>
            </a:r>
            <a:br>
              <a:rPr lang="nl-NL" dirty="0"/>
            </a:br>
            <a:r>
              <a:rPr lang="nl-NL" dirty="0"/>
              <a:t>en klik op ‘Invoegen’.</a:t>
            </a:r>
          </a:p>
        </p:txBody>
      </p:sp>
      <p:sp>
        <p:nvSpPr>
          <p:cNvPr id="17" name="Tijdelijke aanduiding voor tekst 16">
            <a:extLst>
              <a:ext uri="{FF2B5EF4-FFF2-40B4-BE49-F238E27FC236}">
                <a16:creationId xmlns:a16="http://schemas.microsoft.com/office/drawing/2014/main" id="{F793F3E3-1A53-4744-A010-2053E9135883}"/>
              </a:ext>
            </a:extLst>
          </p:cNvPr>
          <p:cNvSpPr>
            <a:spLocks noGrp="1"/>
          </p:cNvSpPr>
          <p:nvPr>
            <p:ph type="body" sz="quarter" idx="21" hasCustomPrompt="1"/>
          </p:nvPr>
        </p:nvSpPr>
        <p:spPr>
          <a:xfrm flipH="1">
            <a:off x="1" y="0"/>
            <a:ext cx="4670227" cy="5143500"/>
          </a:xfrm>
          <a:custGeom>
            <a:avLst/>
            <a:gdLst>
              <a:gd name="connsiteX0" fmla="*/ 6226969 w 6226969"/>
              <a:gd name="connsiteY0" fmla="*/ 0 h 6858000"/>
              <a:gd name="connsiteX1" fmla="*/ 5927890 w 6226969"/>
              <a:gd name="connsiteY1" fmla="*/ 0 h 6858000"/>
              <a:gd name="connsiteX2" fmla="*/ 5909733 w 6226969"/>
              <a:gd name="connsiteY2" fmla="*/ 0 h 6858000"/>
              <a:gd name="connsiteX3" fmla="*/ 5708624 w 6226969"/>
              <a:gd name="connsiteY3" fmla="*/ 0 h 6858000"/>
              <a:gd name="connsiteX4" fmla="*/ 0 w 6226969"/>
              <a:gd name="connsiteY4" fmla="*/ 0 h 6858000"/>
              <a:gd name="connsiteX5" fmla="*/ 2812148 w 6226969"/>
              <a:gd name="connsiteY5" fmla="*/ 6857052 h 6858000"/>
              <a:gd name="connsiteX6" fmla="*/ 5708624 w 6226969"/>
              <a:gd name="connsiteY6" fmla="*/ 6855212 h 6858000"/>
              <a:gd name="connsiteX7" fmla="*/ 5708624 w 6226969"/>
              <a:gd name="connsiteY7" fmla="*/ 6858000 h 6858000"/>
              <a:gd name="connsiteX8" fmla="*/ 5909733 w 6226969"/>
              <a:gd name="connsiteY8" fmla="*/ 6858000 h 6858000"/>
              <a:gd name="connsiteX9" fmla="*/ 6226969 w 6226969"/>
              <a:gd name="connsiteY9"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226969" h="6858000">
                <a:moveTo>
                  <a:pt x="6226969" y="0"/>
                </a:moveTo>
                <a:lnTo>
                  <a:pt x="5927890" y="0"/>
                </a:lnTo>
                <a:lnTo>
                  <a:pt x="5909733" y="0"/>
                </a:lnTo>
                <a:lnTo>
                  <a:pt x="5708624" y="0"/>
                </a:lnTo>
                <a:lnTo>
                  <a:pt x="0" y="0"/>
                </a:lnTo>
                <a:cubicBezTo>
                  <a:pt x="5319953" y="2715557"/>
                  <a:pt x="923836" y="4853449"/>
                  <a:pt x="2812148" y="6857052"/>
                </a:cubicBezTo>
                <a:lnTo>
                  <a:pt x="5708624" y="6855212"/>
                </a:lnTo>
                <a:lnTo>
                  <a:pt x="5708624" y="6858000"/>
                </a:lnTo>
                <a:lnTo>
                  <a:pt x="5909733" y="6858000"/>
                </a:lnTo>
                <a:lnTo>
                  <a:pt x="6226969" y="6858000"/>
                </a:lnTo>
                <a:close/>
              </a:path>
            </a:pathLst>
          </a:custGeom>
          <a:solidFill>
            <a:schemeClr val="accent2"/>
          </a:solidFill>
        </p:spPr>
        <p:txBody>
          <a:bodyPr wrap="square">
            <a:noAutofit/>
          </a:bodyPr>
          <a:lstStyle>
            <a:lvl1pPr marL="0" indent="0">
              <a:buNone/>
              <a:defRPr/>
            </a:lvl1pPr>
          </a:lstStyle>
          <a:p>
            <a:pPr lvl="0"/>
            <a:r>
              <a:rPr lang="nl-NL"/>
              <a:t> </a:t>
            </a:r>
            <a:endParaRPr lang="nl-NL" dirty="0"/>
          </a:p>
        </p:txBody>
      </p:sp>
      <p:sp>
        <p:nvSpPr>
          <p:cNvPr id="3" name="Tijdelijke aanduiding voor datum 2">
            <a:extLst>
              <a:ext uri="{FF2B5EF4-FFF2-40B4-BE49-F238E27FC236}">
                <a16:creationId xmlns:a16="http://schemas.microsoft.com/office/drawing/2014/main" id="{3A5F0EA5-C728-43C3-9961-76816C74F040}"/>
              </a:ext>
            </a:extLst>
          </p:cNvPr>
          <p:cNvSpPr>
            <a:spLocks noGrp="1"/>
          </p:cNvSpPr>
          <p:nvPr>
            <p:ph type="dt" sz="half" idx="10"/>
          </p:nvPr>
        </p:nvSpPr>
        <p:spPr/>
        <p:txBody>
          <a:bodyPr/>
          <a:lstStyle>
            <a:lvl1pPr>
              <a:defRPr>
                <a:solidFill>
                  <a:schemeClr val="bg1"/>
                </a:solidFill>
              </a:defRPr>
            </a:lvl1pPr>
          </a:lstStyle>
          <a:p>
            <a:fld id="{D1227323-0856-4EEC-B191-2F8FA49B8F77}" type="datetime1">
              <a:rPr lang="nl-NL" smtClean="0"/>
              <a:t>15-4-2025</a:t>
            </a:fld>
            <a:endParaRPr lang="nl-NL" dirty="0"/>
          </a:p>
        </p:txBody>
      </p:sp>
      <p:sp>
        <p:nvSpPr>
          <p:cNvPr id="4" name="Tijdelijke aanduiding voor voettekst 3">
            <a:extLst>
              <a:ext uri="{FF2B5EF4-FFF2-40B4-BE49-F238E27FC236}">
                <a16:creationId xmlns:a16="http://schemas.microsoft.com/office/drawing/2014/main" id="{694C8395-E270-46ED-8451-E12DA6B75A53}"/>
              </a:ext>
            </a:extLst>
          </p:cNvPr>
          <p:cNvSpPr>
            <a:spLocks noGrp="1"/>
          </p:cNvSpPr>
          <p:nvPr>
            <p:ph type="ftr" sz="quarter" idx="11"/>
          </p:nvPr>
        </p:nvSpPr>
        <p:spPr/>
        <p:txBody>
          <a:bodyPr/>
          <a:lstStyle>
            <a:lvl1pPr>
              <a:defRPr>
                <a:solidFill>
                  <a:schemeClr val="bg1"/>
                </a:solidFill>
              </a:defRPr>
            </a:lvl1pPr>
          </a:lstStyle>
          <a:p>
            <a:r>
              <a:rPr lang="nl-NL"/>
              <a:t>Erasmus University Rotterdam </a:t>
            </a:r>
            <a:endParaRPr lang="nl-NL" dirty="0"/>
          </a:p>
        </p:txBody>
      </p:sp>
      <p:sp>
        <p:nvSpPr>
          <p:cNvPr id="5" name="Tijdelijke aanduiding voor dianummer 4">
            <a:extLst>
              <a:ext uri="{FF2B5EF4-FFF2-40B4-BE49-F238E27FC236}">
                <a16:creationId xmlns:a16="http://schemas.microsoft.com/office/drawing/2014/main" id="{B9D4F1F4-CAC9-4D63-8BA4-25867D80BBCA}"/>
              </a:ext>
            </a:extLst>
          </p:cNvPr>
          <p:cNvSpPr>
            <a:spLocks noGrp="1"/>
          </p:cNvSpPr>
          <p:nvPr>
            <p:ph type="sldNum" sz="quarter" idx="12"/>
          </p:nvPr>
        </p:nvSpPr>
        <p:spPr/>
        <p:txBody>
          <a:bodyPr/>
          <a:lstStyle>
            <a:lvl1pPr>
              <a:defRPr>
                <a:solidFill>
                  <a:schemeClr val="bg1"/>
                </a:solidFill>
              </a:defRPr>
            </a:lvl1pPr>
          </a:lstStyle>
          <a:p>
            <a:fld id="{361A1203-CA3D-4D48-AFA0-9D668419C1D5}" type="slidenum">
              <a:rPr lang="nl-NL" smtClean="0"/>
              <a:pPr/>
              <a:t>‹#›</a:t>
            </a:fld>
            <a:endParaRPr lang="nl-NL" dirty="0"/>
          </a:p>
        </p:txBody>
      </p:sp>
      <p:sp>
        <p:nvSpPr>
          <p:cNvPr id="8" name="- INFO">
            <a:extLst>
              <a:ext uri="{FF2B5EF4-FFF2-40B4-BE49-F238E27FC236}">
                <a16:creationId xmlns:a16="http://schemas.microsoft.com/office/drawing/2014/main" id="{32F620CA-8583-4139-8379-8671C99AE382}"/>
              </a:ext>
            </a:extLst>
          </p:cNvPr>
          <p:cNvSpPr txBox="1"/>
          <p:nvPr userDrawn="1"/>
        </p:nvSpPr>
        <p:spPr>
          <a:xfrm>
            <a:off x="0" y="-272667"/>
            <a:ext cx="9134475" cy="148842"/>
          </a:xfrm>
          <a:prstGeom prst="rect">
            <a:avLst/>
          </a:prstGeom>
          <a:noFill/>
        </p:spPr>
        <p:txBody>
          <a:bodyPr wrap="square" lIns="0" tIns="0" rIns="0" bIns="0" rtlCol="0" anchor="ctr" anchorCtr="0">
            <a:noAutofit/>
          </a:bodyPr>
          <a:lstStyle/>
          <a:p>
            <a:pPr algn="l"/>
            <a:r>
              <a:rPr lang="nl-NL" sz="1050" b="1" cap="all" spc="0" baseline="0">
                <a:solidFill>
                  <a:sysClr val="windowText" lastClr="000000"/>
                </a:solidFill>
                <a:latin typeface="+mn-lt"/>
                <a:cs typeface="Calibri" panose="020F0502020204030204" pitchFamily="34" charset="0"/>
              </a:rPr>
              <a:t>Tekst m + Beeld</a:t>
            </a:r>
            <a:endParaRPr lang="nl-NL" sz="1050" b="1" cap="all" spc="0" baseline="0" dirty="0">
              <a:solidFill>
                <a:sysClr val="windowText" lastClr="000000"/>
              </a:solidFill>
              <a:latin typeface="+mn-lt"/>
              <a:cs typeface="Calibri" panose="020F0502020204030204" pitchFamily="34" charset="0"/>
            </a:endParaRPr>
          </a:p>
        </p:txBody>
      </p:sp>
      <p:sp>
        <p:nvSpPr>
          <p:cNvPr id="9" name="tekst">
            <a:extLst>
              <a:ext uri="{FF2B5EF4-FFF2-40B4-BE49-F238E27FC236}">
                <a16:creationId xmlns:a16="http://schemas.microsoft.com/office/drawing/2014/main" id="{C6037BA4-4233-4C01-BF0C-DDFD5138FB3A}"/>
              </a:ext>
            </a:extLst>
          </p:cNvPr>
          <p:cNvSpPr>
            <a:spLocks noGrp="1"/>
          </p:cNvSpPr>
          <p:nvPr>
            <p:ph type="body" sz="quarter" idx="13" hasCustomPrompt="1"/>
          </p:nvPr>
        </p:nvSpPr>
        <p:spPr>
          <a:xfrm>
            <a:off x="410766" y="541926"/>
            <a:ext cx="2727289" cy="4189618"/>
          </a:xfrm>
        </p:spPr>
        <p:txBody>
          <a:bodyPr/>
          <a:lstStyle>
            <a:lvl1pPr>
              <a:buClr>
                <a:schemeClr val="bg1"/>
              </a:buClr>
              <a:defRPr>
                <a:solidFill>
                  <a:schemeClr val="bg1"/>
                </a:solidFill>
              </a:defRPr>
            </a:lvl1pPr>
            <a:lvl2pPr>
              <a:buClr>
                <a:schemeClr val="bg1"/>
              </a:buCl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nl-NL" dirty="0"/>
              <a:t>Bullet</a:t>
            </a:r>
          </a:p>
          <a:p>
            <a:pPr lvl="1"/>
            <a:r>
              <a:rPr lang="nl-NL" dirty="0"/>
              <a:t>Sub-</a:t>
            </a:r>
            <a:r>
              <a:rPr lang="nl-NL" dirty="0" err="1"/>
              <a:t>bullet</a:t>
            </a:r>
            <a:endParaRPr lang="nl-NL" dirty="0"/>
          </a:p>
          <a:p>
            <a:pPr lvl="2"/>
            <a:r>
              <a:rPr lang="nl-NL" dirty="0"/>
              <a:t>Platte tekst</a:t>
            </a:r>
          </a:p>
          <a:p>
            <a:pPr lvl="2"/>
            <a:endParaRPr lang="nl-NL" dirty="0"/>
          </a:p>
          <a:p>
            <a:pPr lvl="3"/>
            <a:r>
              <a:rPr lang="nl-NL" dirty="0"/>
              <a:t>Titel / quote</a:t>
            </a:r>
          </a:p>
          <a:p>
            <a:pPr lvl="4"/>
            <a:r>
              <a:rPr lang="nl-NL" dirty="0"/>
              <a:t>Subtitel</a:t>
            </a:r>
          </a:p>
          <a:p>
            <a:pPr lvl="4"/>
            <a:endParaRPr lang="nl-NL" dirty="0"/>
          </a:p>
          <a:p>
            <a:pPr lvl="5"/>
            <a:r>
              <a:rPr lang="nl-NL" dirty="0"/>
              <a:t>Kop</a:t>
            </a:r>
          </a:p>
          <a:p>
            <a:pPr lvl="6"/>
            <a:r>
              <a:rPr lang="nl-NL" dirty="0"/>
              <a:t>Numerieke </a:t>
            </a:r>
            <a:r>
              <a:rPr lang="nl-NL" dirty="0" err="1"/>
              <a:t>bullet</a:t>
            </a:r>
            <a:endParaRPr lang="nl-NL" dirty="0"/>
          </a:p>
          <a:p>
            <a:pPr lvl="7"/>
            <a:r>
              <a:rPr lang="nl-NL" dirty="0"/>
              <a:t>Alfabetische </a:t>
            </a:r>
            <a:r>
              <a:rPr lang="nl-NL" dirty="0" err="1"/>
              <a:t>bullet</a:t>
            </a:r>
            <a:endParaRPr lang="nl-NL" dirty="0"/>
          </a:p>
          <a:p>
            <a:pPr lvl="7"/>
            <a:endParaRPr lang="nl-NL" dirty="0"/>
          </a:p>
          <a:p>
            <a:pPr lvl="8"/>
            <a:r>
              <a:rPr lang="nl-NL" dirty="0"/>
              <a:t>*Bronvermelding</a:t>
            </a:r>
          </a:p>
          <a:p>
            <a:pPr lvl="4"/>
            <a:endParaRPr lang="nl-NL" dirty="0"/>
          </a:p>
        </p:txBody>
      </p:sp>
      <p:sp>
        <p:nvSpPr>
          <p:cNvPr id="2" name="Titel 1">
            <a:extLst>
              <a:ext uri="{FF2B5EF4-FFF2-40B4-BE49-F238E27FC236}">
                <a16:creationId xmlns:a16="http://schemas.microsoft.com/office/drawing/2014/main" id="{A328878A-DE85-41E7-B61A-DB981A77290F}"/>
              </a:ext>
            </a:extLst>
          </p:cNvPr>
          <p:cNvSpPr>
            <a:spLocks noGrp="1"/>
          </p:cNvSpPr>
          <p:nvPr>
            <p:ph type="title" hasCustomPrompt="1"/>
          </p:nvPr>
        </p:nvSpPr>
        <p:spPr>
          <a:xfrm>
            <a:off x="-5609" y="-380311"/>
            <a:ext cx="8335565" cy="369425"/>
          </a:xfrm>
        </p:spPr>
        <p:txBody>
          <a:bodyPr/>
          <a:lstStyle>
            <a:lvl1pPr>
              <a:defRPr sz="1050" cap="all" baseline="0"/>
            </a:lvl1pPr>
          </a:lstStyle>
          <a:p>
            <a:r>
              <a:rPr lang="nl-NL" dirty="0"/>
              <a:t>Tekst M + Beeld</a:t>
            </a:r>
          </a:p>
        </p:txBody>
      </p:sp>
    </p:spTree>
    <p:extLst>
      <p:ext uri="{BB962C8B-B14F-4D97-AF65-F5344CB8AC3E}">
        <p14:creationId xmlns:p14="http://schemas.microsoft.com/office/powerpoint/2010/main" val="11894219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autoRev="1" fill="hold" grpId="0" nodeType="afterEffect">
                                  <p:stCondLst>
                                    <p:cond delay="0"/>
                                  </p:stCondLst>
                                  <p:childTnLst>
                                    <p:animScale>
                                      <p:cBhvr>
                                        <p:cTn id="6" dur="20000" fill="hold"/>
                                        <p:tgtEl>
                                          <p:spTgt spid="10"/>
                                        </p:tgtEl>
                                      </p:cBhvr>
                                      <p:by x="110000" y="11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Lst>
  </p:timing>
</p:sldLayout>
</file>

<file path=ppt/slideLayouts/slideLayout124.xml><?xml version="1.0" encoding="utf-8"?>
<p:sldLayout xmlns:a="http://schemas.openxmlformats.org/drawingml/2006/main" xmlns:r="http://schemas.openxmlformats.org/officeDocument/2006/relationships" xmlns:p="http://schemas.openxmlformats.org/presentationml/2006/main" preserve="1" userDrawn="1">
  <p:cSld name="Beeld">
    <p:spTree>
      <p:nvGrpSpPr>
        <p:cNvPr id="1" name=""/>
        <p:cNvGrpSpPr/>
        <p:nvPr/>
      </p:nvGrpSpPr>
      <p:grpSpPr>
        <a:xfrm>
          <a:off x="0" y="0"/>
          <a:ext cx="0" cy="0"/>
          <a:chOff x="0" y="0"/>
          <a:chExt cx="0" cy="0"/>
        </a:xfrm>
      </p:grpSpPr>
      <p:grpSp>
        <p:nvGrpSpPr>
          <p:cNvPr id="81" name="- INSTRUCTIES">
            <a:extLst>
              <a:ext uri="{FF2B5EF4-FFF2-40B4-BE49-F238E27FC236}">
                <a16:creationId xmlns:a16="http://schemas.microsoft.com/office/drawing/2014/main" id="{66C09110-BCB1-4B35-9746-C1F91ED39611}"/>
              </a:ext>
            </a:extLst>
          </p:cNvPr>
          <p:cNvGrpSpPr/>
          <p:nvPr userDrawn="1"/>
        </p:nvGrpSpPr>
        <p:grpSpPr>
          <a:xfrm>
            <a:off x="9283196" y="0"/>
            <a:ext cx="2770040" cy="5016356"/>
            <a:chOff x="-3786165" y="-1"/>
            <a:chExt cx="3693386" cy="6688475"/>
          </a:xfrm>
        </p:grpSpPr>
        <p:sp>
          <p:nvSpPr>
            <p:cNvPr id="82" name="Rechthoek 81">
              <a:extLst>
                <a:ext uri="{FF2B5EF4-FFF2-40B4-BE49-F238E27FC236}">
                  <a16:creationId xmlns:a16="http://schemas.microsoft.com/office/drawing/2014/main" id="{CE784DBF-7F7E-4D89-98D6-8F0CF86ADC17}"/>
                </a:ext>
              </a:extLst>
            </p:cNvPr>
            <p:cNvSpPr/>
            <p:nvPr userDrawn="1"/>
          </p:nvSpPr>
          <p:spPr>
            <a:xfrm>
              <a:off x="-3786165" y="-1"/>
              <a:ext cx="3593091" cy="6034857"/>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450"/>
                </a:spcBef>
                <a:spcAft>
                  <a:spcPts val="450"/>
                </a:spcAft>
              </a:pPr>
              <a:r>
                <a:rPr lang="nl-NL" sz="1050" b="1" cap="all" baseline="0" noProof="0" dirty="0">
                  <a:solidFill>
                    <a:schemeClr val="accent1"/>
                  </a:solidFill>
                  <a:latin typeface="Calibri" panose="020F0502020204030204" pitchFamily="34" charset="0"/>
                  <a:cs typeface="Calibri" panose="020F0502020204030204" pitchFamily="34" charset="0"/>
                </a:rPr>
                <a:t>Afbeelding invoegen/opmaken</a:t>
              </a:r>
            </a:p>
          </p:txBody>
        </p:sp>
        <p:sp>
          <p:nvSpPr>
            <p:cNvPr id="83" name="Ovaal 82">
              <a:extLst>
                <a:ext uri="{FF2B5EF4-FFF2-40B4-BE49-F238E27FC236}">
                  <a16:creationId xmlns:a16="http://schemas.microsoft.com/office/drawing/2014/main" id="{457461AB-088D-45DC-B93A-A41FB949C7D1}"/>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84" name="Rechthoek 83">
              <a:extLst>
                <a:ext uri="{FF2B5EF4-FFF2-40B4-BE49-F238E27FC236}">
                  <a16:creationId xmlns:a16="http://schemas.microsoft.com/office/drawing/2014/main" id="{F455382E-1D1D-487E-BBF2-8BEF16EFC2F6}"/>
                </a:ext>
              </a:extLst>
            </p:cNvPr>
            <p:cNvSpPr/>
            <p:nvPr userDrawn="1"/>
          </p:nvSpPr>
          <p:spPr>
            <a:xfrm>
              <a:off x="-3319415" y="465324"/>
              <a:ext cx="2962706" cy="668152"/>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Wanneer nodig, verwijder de bestaande afbeelding d.m.v. de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Selecteer het afbeeldingskader, ga naar de tab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‘Slidebuilder'</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'Afbeeldingen’</a:t>
              </a:r>
              <a:endPar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endParaRPr>
            </a:p>
          </p:txBody>
        </p:sp>
        <p:sp>
          <p:nvSpPr>
            <p:cNvPr id="85" name="Ovaal 84">
              <a:extLst>
                <a:ext uri="{FF2B5EF4-FFF2-40B4-BE49-F238E27FC236}">
                  <a16:creationId xmlns:a16="http://schemas.microsoft.com/office/drawing/2014/main" id="{B4D33685-8116-4851-81F1-20EDD6277850}"/>
                </a:ext>
              </a:extLst>
            </p:cNvPr>
            <p:cNvSpPr/>
            <p:nvPr userDrawn="1"/>
          </p:nvSpPr>
          <p:spPr>
            <a:xfrm>
              <a:off x="-3603587" y="2633935"/>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86" name="Rechthoek 85">
              <a:extLst>
                <a:ext uri="{FF2B5EF4-FFF2-40B4-BE49-F238E27FC236}">
                  <a16:creationId xmlns:a16="http://schemas.microsoft.com/office/drawing/2014/main" id="{EFEDF4F2-4681-4370-AC35-2D486054B9B4}"/>
                </a:ext>
              </a:extLst>
            </p:cNvPr>
            <p:cNvSpPr/>
            <p:nvPr userDrawn="1"/>
          </p:nvSpPr>
          <p:spPr>
            <a:xfrm>
              <a:off x="-3319416" y="2633936"/>
              <a:ext cx="3126341" cy="462795"/>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Klik met de rechter muisknop op de miniatuurweergave van de dia aan de linkerkant van het scherm en kies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‘Dia herstellen’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87" name="Ovaal 86">
              <a:extLst>
                <a:ext uri="{FF2B5EF4-FFF2-40B4-BE49-F238E27FC236}">
                  <a16:creationId xmlns:a16="http://schemas.microsoft.com/office/drawing/2014/main" id="{5250C30E-F5E8-4505-9307-8C49C383BF10}"/>
                </a:ext>
              </a:extLst>
            </p:cNvPr>
            <p:cNvSpPr/>
            <p:nvPr userDrawn="1"/>
          </p:nvSpPr>
          <p:spPr>
            <a:xfrm>
              <a:off x="-3603587" y="4226365"/>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88" name="Rechthoek 87">
              <a:extLst>
                <a:ext uri="{FF2B5EF4-FFF2-40B4-BE49-F238E27FC236}">
                  <a16:creationId xmlns:a16="http://schemas.microsoft.com/office/drawing/2014/main" id="{51D3548C-3845-4804-A8A3-634CC4ED5A57}"/>
                </a:ext>
              </a:extLst>
            </p:cNvPr>
            <p:cNvSpPr/>
            <p:nvPr userDrawn="1"/>
          </p:nvSpPr>
          <p:spPr>
            <a:xfrm>
              <a:off x="-3319416" y="4226366"/>
              <a:ext cx="3008779" cy="820954"/>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Om de afbeelding te schalen of bij te snijden, ga naar de tab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‘Hulpmiddelen voor afbeeldingen - Opmaak’</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‘Bijsnijden’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Schaal met de bolletjes de afbeelding en met de hoekjes het afbeeldingskader.</a:t>
              </a:r>
            </a:p>
          </p:txBody>
        </p:sp>
        <p:sp>
          <p:nvSpPr>
            <p:cNvPr id="89" name="Rechthoek 88">
              <a:extLst>
                <a:ext uri="{FF2B5EF4-FFF2-40B4-BE49-F238E27FC236}">
                  <a16:creationId xmlns:a16="http://schemas.microsoft.com/office/drawing/2014/main" id="{D861939D-257B-44D0-AB27-94711DEAA3A4}"/>
                </a:ext>
              </a:extLst>
            </p:cNvPr>
            <p:cNvSpPr/>
            <p:nvPr userDrawn="1"/>
          </p:nvSpPr>
          <p:spPr>
            <a:xfrm>
              <a:off x="-3316836" y="3200265"/>
              <a:ext cx="1239216" cy="719917"/>
            </a:xfrm>
            <a:prstGeom prst="rect">
              <a:avLst/>
            </a:prstGeom>
            <a:pattFill prst="wdUpDiag">
              <a:fgClr>
                <a:srgbClr val="E0E0E0"/>
              </a:fgClr>
              <a:bgClr>
                <a:srgbClr val="ECECEC"/>
              </a:bgClr>
            </a:pattFill>
            <a:ln w="12700">
              <a:solidFill>
                <a:srgbClr val="D3D3D3"/>
              </a:solidFill>
              <a:prstDash val="solid"/>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72000" tIns="0" rIns="0" bIns="0" numCol="1" spcCol="0" rtlCol="0" fromWordArt="0" anchor="ctr" anchorCtr="0" forceAA="0" compatLnSpc="1">
              <a:prstTxWarp prst="textNoShape">
                <a:avLst/>
              </a:prstTxWarp>
              <a:noAutofit/>
            </a:bodyPr>
            <a:lstStyle/>
            <a:p>
              <a:pPr algn="l"/>
              <a:endParaRPr lang="nl-NL" sz="750" b="0" i="1" noProof="0" dirty="0">
                <a:solidFill>
                  <a:srgbClr val="211F26"/>
                </a:solidFill>
                <a:latin typeface="Calibri" panose="020F0502020204030204" pitchFamily="34" charset="0"/>
                <a:cs typeface="Calibri" panose="020F0502020204030204" pitchFamily="34" charset="0"/>
              </a:endParaRPr>
            </a:p>
          </p:txBody>
        </p:sp>
        <p:grpSp>
          <p:nvGrpSpPr>
            <p:cNvPr id="90" name="Groep 89">
              <a:extLst>
                <a:ext uri="{FF2B5EF4-FFF2-40B4-BE49-F238E27FC236}">
                  <a16:creationId xmlns:a16="http://schemas.microsoft.com/office/drawing/2014/main" id="{3C075A4F-09EB-48F1-B5A6-81E50B9303C3}"/>
                </a:ext>
              </a:extLst>
            </p:cNvPr>
            <p:cNvGrpSpPr/>
            <p:nvPr userDrawn="1"/>
          </p:nvGrpSpPr>
          <p:grpSpPr>
            <a:xfrm>
              <a:off x="-2485819" y="3479783"/>
              <a:ext cx="1222990" cy="563933"/>
              <a:chOff x="-2485819" y="3399207"/>
              <a:chExt cx="1222990" cy="563933"/>
            </a:xfrm>
          </p:grpSpPr>
          <p:sp>
            <p:nvSpPr>
              <p:cNvPr id="129" name="Rechthoek 128">
                <a:extLst>
                  <a:ext uri="{FF2B5EF4-FFF2-40B4-BE49-F238E27FC236}">
                    <a16:creationId xmlns:a16="http://schemas.microsoft.com/office/drawing/2014/main" id="{B61D21AD-E986-456E-B2F4-530EF9737CA7}"/>
                  </a:ext>
                </a:extLst>
              </p:cNvPr>
              <p:cNvSpPr/>
              <p:nvPr userDrawn="1"/>
            </p:nvSpPr>
            <p:spPr>
              <a:xfrm>
                <a:off x="-2485819" y="3399207"/>
                <a:ext cx="1176476" cy="504851"/>
              </a:xfrm>
              <a:prstGeom prst="rect">
                <a:avLst/>
              </a:prstGeom>
              <a:solidFill>
                <a:schemeClr val="bg1"/>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130" name="Rechthoek 129">
                <a:extLst>
                  <a:ext uri="{FF2B5EF4-FFF2-40B4-BE49-F238E27FC236}">
                    <a16:creationId xmlns:a16="http://schemas.microsoft.com/office/drawing/2014/main" id="{130F410F-EB76-469A-9DC2-5986DF2FA014}"/>
                  </a:ext>
                </a:extLst>
              </p:cNvPr>
              <p:cNvSpPr/>
              <p:nvPr userDrawn="1"/>
            </p:nvSpPr>
            <p:spPr>
              <a:xfrm>
                <a:off x="-2479584" y="3652838"/>
                <a:ext cx="1164007" cy="246701"/>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nvGrpSpPr>
              <p:cNvPr id="131" name="Groep 130">
                <a:extLst>
                  <a:ext uri="{FF2B5EF4-FFF2-40B4-BE49-F238E27FC236}">
                    <a16:creationId xmlns:a16="http://schemas.microsoft.com/office/drawing/2014/main" id="{B9EFA7D2-0D7A-4E59-A826-A91BC8C0D330}"/>
                  </a:ext>
                </a:extLst>
              </p:cNvPr>
              <p:cNvGrpSpPr/>
              <p:nvPr userDrawn="1"/>
            </p:nvGrpSpPr>
            <p:grpSpPr>
              <a:xfrm>
                <a:off x="-2403869" y="3460544"/>
                <a:ext cx="155951" cy="131922"/>
                <a:chOff x="12968836" y="3354170"/>
                <a:chExt cx="404806" cy="342433"/>
              </a:xfrm>
            </p:grpSpPr>
            <p:sp>
              <p:nvSpPr>
                <p:cNvPr id="144" name="Rechthoek: afgeronde hoeken 143">
                  <a:extLst>
                    <a:ext uri="{FF2B5EF4-FFF2-40B4-BE49-F238E27FC236}">
                      <a16:creationId xmlns:a16="http://schemas.microsoft.com/office/drawing/2014/main" id="{CA94FC94-E8E9-42DF-B783-ABDA25F1F541}"/>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145" name="Rechthoek 144">
                  <a:extLst>
                    <a:ext uri="{FF2B5EF4-FFF2-40B4-BE49-F238E27FC236}">
                      <a16:creationId xmlns:a16="http://schemas.microsoft.com/office/drawing/2014/main" id="{615BA5A5-EB67-48A9-AB50-6D3A8086E17D}"/>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146" name="Rechthoek 145">
                  <a:extLst>
                    <a:ext uri="{FF2B5EF4-FFF2-40B4-BE49-F238E27FC236}">
                      <a16:creationId xmlns:a16="http://schemas.microsoft.com/office/drawing/2014/main" id="{4A0668BD-D5BA-4F58-8E0E-8CF796CA0E91}"/>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147" name="Rechthoek 146">
                  <a:extLst>
                    <a:ext uri="{FF2B5EF4-FFF2-40B4-BE49-F238E27FC236}">
                      <a16:creationId xmlns:a16="http://schemas.microsoft.com/office/drawing/2014/main" id="{D20464FE-FFAB-4EE9-95D8-D2AA29EAD86F}"/>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148" name="Rechthoek 147">
                  <a:extLst>
                    <a:ext uri="{FF2B5EF4-FFF2-40B4-BE49-F238E27FC236}">
                      <a16:creationId xmlns:a16="http://schemas.microsoft.com/office/drawing/2014/main" id="{89330452-9F5C-44BD-84D1-4463E05845FD}"/>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149" name="Rechthoek 148">
                  <a:extLst>
                    <a:ext uri="{FF2B5EF4-FFF2-40B4-BE49-F238E27FC236}">
                      <a16:creationId xmlns:a16="http://schemas.microsoft.com/office/drawing/2014/main" id="{C505CECE-53D2-4EFE-BA5A-13C7CC423571}"/>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nvGrpSpPr>
              <p:cNvPr id="132" name="Groep 131">
                <a:extLst>
                  <a:ext uri="{FF2B5EF4-FFF2-40B4-BE49-F238E27FC236}">
                    <a16:creationId xmlns:a16="http://schemas.microsoft.com/office/drawing/2014/main" id="{2D5DD766-1108-4649-B651-0C5E3545B3D1}"/>
                  </a:ext>
                </a:extLst>
              </p:cNvPr>
              <p:cNvGrpSpPr/>
              <p:nvPr userDrawn="1"/>
            </p:nvGrpSpPr>
            <p:grpSpPr>
              <a:xfrm>
                <a:off x="-2423424" y="3690208"/>
                <a:ext cx="166739" cy="218963"/>
                <a:chOff x="12940828" y="3950597"/>
                <a:chExt cx="432813" cy="568367"/>
              </a:xfrm>
            </p:grpSpPr>
            <p:grpSp>
              <p:nvGrpSpPr>
                <p:cNvPr id="136" name="Groep 135">
                  <a:extLst>
                    <a:ext uri="{FF2B5EF4-FFF2-40B4-BE49-F238E27FC236}">
                      <a16:creationId xmlns:a16="http://schemas.microsoft.com/office/drawing/2014/main" id="{3236F4CA-5E3E-4F03-81AF-BBB022286434}"/>
                    </a:ext>
                  </a:extLst>
                </p:cNvPr>
                <p:cNvGrpSpPr/>
                <p:nvPr userDrawn="1"/>
              </p:nvGrpSpPr>
              <p:grpSpPr>
                <a:xfrm>
                  <a:off x="13000382" y="4006891"/>
                  <a:ext cx="373259" cy="315747"/>
                  <a:chOff x="12968836" y="3354170"/>
                  <a:chExt cx="404806" cy="342433"/>
                </a:xfrm>
              </p:grpSpPr>
              <p:sp>
                <p:nvSpPr>
                  <p:cNvPr id="138" name="Rechthoek: afgeronde hoeken 137">
                    <a:extLst>
                      <a:ext uri="{FF2B5EF4-FFF2-40B4-BE49-F238E27FC236}">
                        <a16:creationId xmlns:a16="http://schemas.microsoft.com/office/drawing/2014/main" id="{AA8FAECA-6D1A-481A-BB8B-FC9AC302CF40}"/>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139" name="Rechthoek 138">
                    <a:extLst>
                      <a:ext uri="{FF2B5EF4-FFF2-40B4-BE49-F238E27FC236}">
                        <a16:creationId xmlns:a16="http://schemas.microsoft.com/office/drawing/2014/main" id="{1AF839B4-FA5C-4C10-BDF7-5EBC892D1235}"/>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140" name="Rechthoek 139">
                    <a:extLst>
                      <a:ext uri="{FF2B5EF4-FFF2-40B4-BE49-F238E27FC236}">
                        <a16:creationId xmlns:a16="http://schemas.microsoft.com/office/drawing/2014/main" id="{D7C5E34D-4C07-48F1-8FCA-E72F4C81B72A}"/>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141" name="Rechthoek 140">
                    <a:extLst>
                      <a:ext uri="{FF2B5EF4-FFF2-40B4-BE49-F238E27FC236}">
                        <a16:creationId xmlns:a16="http://schemas.microsoft.com/office/drawing/2014/main" id="{0ED4AC0F-1992-4341-89C5-2B8B20EF9EED}"/>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142" name="Rechthoek 141">
                    <a:extLst>
                      <a:ext uri="{FF2B5EF4-FFF2-40B4-BE49-F238E27FC236}">
                        <a16:creationId xmlns:a16="http://schemas.microsoft.com/office/drawing/2014/main" id="{797CFCB9-5CFB-40F7-BD9E-D8DE0E295D43}"/>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143" name="Rechthoek 142">
                    <a:extLst>
                      <a:ext uri="{FF2B5EF4-FFF2-40B4-BE49-F238E27FC236}">
                        <a16:creationId xmlns:a16="http://schemas.microsoft.com/office/drawing/2014/main" id="{08E9FE96-8B2B-493F-B23F-2BA439B74881}"/>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sp>
              <p:nvSpPr>
                <p:cNvPr id="137" name="Boog 136">
                  <a:extLst>
                    <a:ext uri="{FF2B5EF4-FFF2-40B4-BE49-F238E27FC236}">
                      <a16:creationId xmlns:a16="http://schemas.microsoft.com/office/drawing/2014/main" id="{2B859560-53CE-4E68-9F8D-3C5BDCD253AE}"/>
                    </a:ext>
                  </a:extLst>
                </p:cNvPr>
                <p:cNvSpPr/>
                <p:nvPr userDrawn="1"/>
              </p:nvSpPr>
              <p:spPr>
                <a:xfrm rot="17637075">
                  <a:off x="12776155" y="4115270"/>
                  <a:ext cx="568367" cy="239021"/>
                </a:xfrm>
                <a:prstGeom prst="arc">
                  <a:avLst>
                    <a:gd name="adj1" fmla="val 15959368"/>
                    <a:gd name="adj2" fmla="val 1354623"/>
                  </a:avLst>
                </a:prstGeom>
                <a:noFill/>
                <a:ln w="19050" cap="flat" cmpd="sng" algn="ctr">
                  <a:solidFill>
                    <a:srgbClr val="4D82B8"/>
                  </a:solidFill>
                  <a:prstDash val="solid"/>
                  <a:headEnd type="arrow" w="med" len="sm"/>
                </a:ln>
                <a:effectLst/>
              </p:spPr>
              <p:txBody>
                <a:bodyPr rtlCol="0" anchor="ctr">
                  <a:noAutofit/>
                </a:bodyPr>
                <a:lstStyle/>
                <a:p>
                  <a:pPr algn="ctr"/>
                  <a:endParaRPr lang="nl-NL" sz="1800" noProof="0" dirty="0">
                    <a:solidFill>
                      <a:srgbClr val="211F26"/>
                    </a:solidFill>
                    <a:latin typeface="Calibri" panose="020F0502020204030204" pitchFamily="34" charset="0"/>
                    <a:cs typeface="Calibri" panose="020F0502020204030204" pitchFamily="34" charset="0"/>
                  </a:endParaRPr>
                </a:p>
              </p:txBody>
            </p:sp>
          </p:grpSp>
          <p:sp>
            <p:nvSpPr>
              <p:cNvPr id="133" name="Tekstvak 132">
                <a:extLst>
                  <a:ext uri="{FF2B5EF4-FFF2-40B4-BE49-F238E27FC236}">
                    <a16:creationId xmlns:a16="http://schemas.microsoft.com/office/drawing/2014/main" id="{BC801DA1-356A-4DAB-A4CB-D392534C6C1E}"/>
                  </a:ext>
                </a:extLst>
              </p:cNvPr>
              <p:cNvSpPr txBox="1"/>
              <p:nvPr userDrawn="1"/>
            </p:nvSpPr>
            <p:spPr>
              <a:xfrm>
                <a:off x="-2245455" y="3460544"/>
                <a:ext cx="896116" cy="134709"/>
              </a:xfrm>
              <a:prstGeom prst="rect">
                <a:avLst/>
              </a:prstGeom>
              <a:noFill/>
            </p:spPr>
            <p:txBody>
              <a:bodyPr wrap="square" rtlCol="0" anchor="ctr">
                <a:noAutofit/>
              </a:bodyPr>
              <a:lstStyle/>
              <a:p>
                <a:pPr marL="0" algn="l" defTabSz="913134" rtl="0" eaLnBrk="1" latinLnBrk="0" hangingPunct="1">
                  <a:lnSpc>
                    <a:spcPct val="90000"/>
                  </a:lnSpc>
                  <a:spcBef>
                    <a:spcPts val="450"/>
                  </a:spcBef>
                  <a:spcAft>
                    <a:spcPts val="450"/>
                  </a:spcAft>
                </a:pPr>
                <a:r>
                  <a:rPr lang="nl-NL" sz="675" b="0" kern="1200" noProof="0" dirty="0">
                    <a:solidFill>
                      <a:srgbClr val="211F26"/>
                    </a:solidFill>
                    <a:latin typeface="Calibri" panose="020F0502020204030204" pitchFamily="34" charset="0"/>
                    <a:ea typeface="+mn-ea"/>
                    <a:cs typeface="Calibri" panose="020F0502020204030204" pitchFamily="34" charset="0"/>
                  </a:rPr>
                  <a:t>Indeling</a:t>
                </a:r>
              </a:p>
            </p:txBody>
          </p:sp>
          <p:sp>
            <p:nvSpPr>
              <p:cNvPr id="134" name="Tekstvak 133">
                <a:extLst>
                  <a:ext uri="{FF2B5EF4-FFF2-40B4-BE49-F238E27FC236}">
                    <a16:creationId xmlns:a16="http://schemas.microsoft.com/office/drawing/2014/main" id="{4C6F9372-A738-42A5-A786-04CB3A7F5280}"/>
                  </a:ext>
                </a:extLst>
              </p:cNvPr>
              <p:cNvSpPr txBox="1"/>
              <p:nvPr userDrawn="1"/>
            </p:nvSpPr>
            <p:spPr>
              <a:xfrm>
                <a:off x="-2258884" y="3712980"/>
                <a:ext cx="909545" cy="126416"/>
              </a:xfrm>
              <a:prstGeom prst="rect">
                <a:avLst/>
              </a:prstGeom>
              <a:noFill/>
            </p:spPr>
            <p:txBody>
              <a:bodyPr wrap="square" rtlCol="0" anchor="ctr">
                <a:noAutofit/>
              </a:bodyPr>
              <a:lstStyle/>
              <a:p>
                <a:pPr marL="0" algn="l" defTabSz="913134" rtl="0" eaLnBrk="1" latinLnBrk="0" hangingPunct="1">
                  <a:lnSpc>
                    <a:spcPct val="90000"/>
                  </a:lnSpc>
                  <a:spcBef>
                    <a:spcPts val="450"/>
                  </a:spcBef>
                  <a:spcAft>
                    <a:spcPts val="450"/>
                  </a:spcAft>
                </a:pPr>
                <a:r>
                  <a:rPr lang="nl-NL" sz="675" b="0" kern="1200" noProof="0" dirty="0">
                    <a:solidFill>
                      <a:srgbClr val="211F26"/>
                    </a:solidFill>
                    <a:latin typeface="Calibri" panose="020F0502020204030204" pitchFamily="34" charset="0"/>
                    <a:ea typeface="+mn-ea"/>
                    <a:cs typeface="Calibri" panose="020F0502020204030204" pitchFamily="34" charset="0"/>
                  </a:rPr>
                  <a:t>Dia Herstellen</a:t>
                </a:r>
              </a:p>
            </p:txBody>
          </p:sp>
          <p:sp>
            <p:nvSpPr>
              <p:cNvPr id="135" name="Vrije vorm: vorm 134">
                <a:extLst>
                  <a:ext uri="{FF2B5EF4-FFF2-40B4-BE49-F238E27FC236}">
                    <a16:creationId xmlns:a16="http://schemas.microsoft.com/office/drawing/2014/main" id="{1172F209-2D88-4D1C-A8C1-092172991C78}"/>
                  </a:ext>
                </a:extLst>
              </p:cNvPr>
              <p:cNvSpPr/>
              <p:nvPr userDrawn="1"/>
            </p:nvSpPr>
            <p:spPr>
              <a:xfrm>
                <a:off x="-1360391" y="3783140"/>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450"/>
                  </a:spcBef>
                  <a:spcAft>
                    <a:spcPts val="450"/>
                  </a:spcAft>
                </a:pPr>
                <a:endParaRPr lang="nl-NL" sz="1200" cap="all" baseline="0" noProof="0" dirty="0">
                  <a:latin typeface="Calibri" panose="020F0502020204030204" pitchFamily="34" charset="0"/>
                  <a:cs typeface="Calibri" panose="020F0502020204030204" pitchFamily="34" charset="0"/>
                </a:endParaRPr>
              </a:p>
            </p:txBody>
          </p:sp>
        </p:grpSp>
        <p:grpSp>
          <p:nvGrpSpPr>
            <p:cNvPr id="91" name="Groep 90">
              <a:extLst>
                <a:ext uri="{FF2B5EF4-FFF2-40B4-BE49-F238E27FC236}">
                  <a16:creationId xmlns:a16="http://schemas.microsoft.com/office/drawing/2014/main" id="{4671F0D8-C184-4051-A5CF-89944AF940F6}"/>
                </a:ext>
              </a:extLst>
            </p:cNvPr>
            <p:cNvGrpSpPr/>
            <p:nvPr userDrawn="1"/>
          </p:nvGrpSpPr>
          <p:grpSpPr>
            <a:xfrm>
              <a:off x="-3786165" y="5728778"/>
              <a:ext cx="3693386" cy="959696"/>
              <a:chOff x="-3786437" y="6163468"/>
              <a:chExt cx="3693386" cy="959696"/>
            </a:xfrm>
          </p:grpSpPr>
          <p:sp>
            <p:nvSpPr>
              <p:cNvPr id="119" name="Rechthoek 118">
                <a:extLst>
                  <a:ext uri="{FF2B5EF4-FFF2-40B4-BE49-F238E27FC236}">
                    <a16:creationId xmlns:a16="http://schemas.microsoft.com/office/drawing/2014/main" id="{4589A25F-BBAF-4BB2-A234-5FDB14ED4CEC}"/>
                  </a:ext>
                </a:extLst>
              </p:cNvPr>
              <p:cNvSpPr/>
              <p:nvPr userDrawn="1"/>
            </p:nvSpPr>
            <p:spPr>
              <a:xfrm>
                <a:off x="-3786437" y="6295164"/>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900" b="1" cap="all" baseline="0" noProof="0" dirty="0">
                    <a:solidFill>
                      <a:srgbClr val="211F26"/>
                    </a:solidFill>
                    <a:latin typeface="Calibri" panose="020F0502020204030204" pitchFamily="34" charset="0"/>
                    <a:cs typeface="Calibri" panose="020F0502020204030204" pitchFamily="34" charset="0"/>
                  </a:rPr>
                  <a:t>MEER WETEN?</a:t>
                </a:r>
                <a:br>
                  <a:rPr lang="nl-NL" sz="900" b="1" cap="all" baseline="0" noProof="0" dirty="0">
                    <a:solidFill>
                      <a:srgbClr val="211F26"/>
                    </a:solidFill>
                    <a:latin typeface="Calibri" panose="020F0502020204030204" pitchFamily="34" charset="0"/>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900" b="1" cap="all" baseline="0" noProof="0" dirty="0">
                    <a:solidFill>
                      <a:srgbClr val="211F26"/>
                    </a:solidFill>
                    <a:latin typeface="Calibri" panose="020F0502020204030204" pitchFamily="34" charset="0"/>
                    <a:cs typeface="Calibri" panose="020F0502020204030204" pitchFamily="34" charset="0"/>
                  </a:rPr>
                  <a:t> 'SLIDEBUILDER’ </a:t>
                </a:r>
                <a:r>
                  <a:rPr lang="nl-NL" sz="9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900" kern="1200" cap="none" baseline="0" noProof="0" dirty="0">
                    <a:solidFill>
                      <a:srgbClr val="211F26"/>
                    </a:solidFill>
                    <a:latin typeface="Calibri" panose="020F0502020204030204" pitchFamily="34" charset="0"/>
                    <a:ea typeface="+mn-ea"/>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9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120" name="ICOON_info">
                <a:extLst>
                  <a:ext uri="{FF2B5EF4-FFF2-40B4-BE49-F238E27FC236}">
                    <a16:creationId xmlns:a16="http://schemas.microsoft.com/office/drawing/2014/main" id="{F493A4B9-DCF0-48E6-9D9E-46675A4138EE}"/>
                  </a:ext>
                </a:extLst>
              </p:cNvPr>
              <p:cNvGrpSpPr/>
              <p:nvPr userDrawn="1"/>
            </p:nvGrpSpPr>
            <p:grpSpPr>
              <a:xfrm>
                <a:off x="-376736" y="6163468"/>
                <a:ext cx="283685" cy="283685"/>
                <a:chOff x="-510741" y="5913713"/>
                <a:chExt cx="267555" cy="267555"/>
              </a:xfrm>
            </p:grpSpPr>
            <p:sp>
              <p:nvSpPr>
                <p:cNvPr id="127" name="Ovaal 126">
                  <a:extLst>
                    <a:ext uri="{FF2B5EF4-FFF2-40B4-BE49-F238E27FC236}">
                      <a16:creationId xmlns:a16="http://schemas.microsoft.com/office/drawing/2014/main" id="{42976F95-03DC-43C0-8295-B506EA022E5D}"/>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450"/>
                    </a:spcBef>
                    <a:spcAft>
                      <a:spcPts val="450"/>
                    </a:spcAft>
                  </a:pPr>
                  <a:endParaRPr lang="nl-NL" sz="1200" cap="all" baseline="0" noProof="0" dirty="0">
                    <a:latin typeface="Calibri" panose="020F0502020204030204" pitchFamily="34" charset="0"/>
                    <a:cs typeface="Calibri" panose="020F0502020204030204" pitchFamily="34" charset="0"/>
                  </a:endParaRPr>
                </a:p>
              </p:txBody>
            </p:sp>
            <p:sp>
              <p:nvSpPr>
                <p:cNvPr id="128" name="Graphic 163" descr="Informatie">
                  <a:extLst>
                    <a:ext uri="{FF2B5EF4-FFF2-40B4-BE49-F238E27FC236}">
                      <a16:creationId xmlns:a16="http://schemas.microsoft.com/office/drawing/2014/main" id="{6D4C7ABA-48DF-4F2D-B1C8-5969E92C37CD}"/>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1500" noProof="0" dirty="0">
                    <a:solidFill>
                      <a:srgbClr val="211F26"/>
                    </a:solidFill>
                    <a:latin typeface="Calibri" panose="020F0502020204030204" pitchFamily="34" charset="0"/>
                    <a:cs typeface="Calibri" panose="020F0502020204030204" pitchFamily="34" charset="0"/>
                  </a:endParaRPr>
                </a:p>
              </p:txBody>
            </p:sp>
          </p:grpSp>
          <p:grpSp>
            <p:nvGrpSpPr>
              <p:cNvPr id="121" name="Groep 120">
                <a:extLst>
                  <a:ext uri="{FF2B5EF4-FFF2-40B4-BE49-F238E27FC236}">
                    <a16:creationId xmlns:a16="http://schemas.microsoft.com/office/drawing/2014/main" id="{AFC26134-C717-4D75-9FE9-CFCC7122A6EF}"/>
                  </a:ext>
                </a:extLst>
              </p:cNvPr>
              <p:cNvGrpSpPr/>
              <p:nvPr userDrawn="1"/>
            </p:nvGrpSpPr>
            <p:grpSpPr>
              <a:xfrm>
                <a:off x="-938434" y="6420818"/>
                <a:ext cx="627798" cy="576693"/>
                <a:chOff x="-938434" y="4570310"/>
                <a:chExt cx="627798" cy="576693"/>
              </a:xfrm>
            </p:grpSpPr>
            <p:grpSp>
              <p:nvGrpSpPr>
                <p:cNvPr id="122" name="Inspireren">
                  <a:extLst>
                    <a:ext uri="{FF2B5EF4-FFF2-40B4-BE49-F238E27FC236}">
                      <a16:creationId xmlns:a16="http://schemas.microsoft.com/office/drawing/2014/main" id="{59CFBBFE-2835-4AF8-A630-0F3A7A3C9BEC}"/>
                    </a:ext>
                  </a:extLst>
                </p:cNvPr>
                <p:cNvGrpSpPr>
                  <a:grpSpLocks noChangeAspect="1"/>
                </p:cNvGrpSpPr>
                <p:nvPr userDrawn="1"/>
              </p:nvGrpSpPr>
              <p:grpSpPr bwMode="auto">
                <a:xfrm>
                  <a:off x="-716116" y="4570310"/>
                  <a:ext cx="169778" cy="242385"/>
                  <a:chOff x="4768" y="2783"/>
                  <a:chExt cx="788" cy="1125"/>
                </a:xfrm>
                <a:gradFill>
                  <a:gsLst>
                    <a:gs pos="0">
                      <a:srgbClr val="9D9FA1"/>
                    </a:gs>
                    <a:gs pos="70000">
                      <a:srgbClr val="211F26"/>
                    </a:gs>
                  </a:gsLst>
                  <a:lin ang="2700000" scaled="0"/>
                </a:gradFill>
              </p:grpSpPr>
              <p:sp>
                <p:nvSpPr>
                  <p:cNvPr id="124" name="Freeform 12">
                    <a:extLst>
                      <a:ext uri="{FF2B5EF4-FFF2-40B4-BE49-F238E27FC236}">
                        <a16:creationId xmlns:a16="http://schemas.microsoft.com/office/drawing/2014/main" id="{ED0466E4-64B3-4C91-8AEF-87F52C4B2AD5}"/>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125" name="Freeform 13">
                    <a:extLst>
                      <a:ext uri="{FF2B5EF4-FFF2-40B4-BE49-F238E27FC236}">
                        <a16:creationId xmlns:a16="http://schemas.microsoft.com/office/drawing/2014/main" id="{B07E2EB3-44DD-4460-BC55-B118DB232390}"/>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126" name="Freeform 14">
                    <a:extLst>
                      <a:ext uri="{FF2B5EF4-FFF2-40B4-BE49-F238E27FC236}">
                        <a16:creationId xmlns:a16="http://schemas.microsoft.com/office/drawing/2014/main" id="{3CB6B1A3-7EBB-4AF7-B438-036A1AEFA2F7}"/>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grpSp>
            <p:sp>
              <p:nvSpPr>
                <p:cNvPr id="123" name="Tekstvak 122">
                  <a:extLst>
                    <a:ext uri="{FF2B5EF4-FFF2-40B4-BE49-F238E27FC236}">
                      <a16:creationId xmlns:a16="http://schemas.microsoft.com/office/drawing/2014/main" id="{551F2688-FDEF-4A7B-85B4-EC4973EE2DE8}"/>
                    </a:ext>
                  </a:extLst>
                </p:cNvPr>
                <p:cNvSpPr txBox="1"/>
                <p:nvPr userDrawn="1"/>
              </p:nvSpPr>
              <p:spPr>
                <a:xfrm>
                  <a:off x="-938434" y="4824764"/>
                  <a:ext cx="627798" cy="322239"/>
                </a:xfrm>
                <a:prstGeom prst="rect">
                  <a:avLst/>
                </a:prstGeom>
                <a:noFill/>
              </p:spPr>
              <p:txBody>
                <a:bodyPr wrap="square" lIns="0" tIns="0" rIns="0" bIns="0" rtlCol="0" anchor="ctr">
                  <a:noAutofit/>
                </a:bodyPr>
                <a:lstStyle/>
                <a:p>
                  <a:pPr marL="0" marR="0" lvl="0" indent="0" algn="ctr" defTabSz="685800" rtl="0"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grpSp>
          <p:nvGrpSpPr>
            <p:cNvPr id="92" name="Groep 91">
              <a:extLst>
                <a:ext uri="{FF2B5EF4-FFF2-40B4-BE49-F238E27FC236}">
                  <a16:creationId xmlns:a16="http://schemas.microsoft.com/office/drawing/2014/main" id="{2A444115-D620-4C49-A355-83168FA48978}"/>
                </a:ext>
              </a:extLst>
            </p:cNvPr>
            <p:cNvGrpSpPr/>
            <p:nvPr userDrawn="1"/>
          </p:nvGrpSpPr>
          <p:grpSpPr>
            <a:xfrm>
              <a:off x="-3367447" y="1226982"/>
              <a:ext cx="791775" cy="406485"/>
              <a:chOff x="-3565087" y="1409294"/>
              <a:chExt cx="627469" cy="322133"/>
            </a:xfrm>
          </p:grpSpPr>
          <p:grpSp>
            <p:nvGrpSpPr>
              <p:cNvPr id="113" name="Groep 112">
                <a:extLst>
                  <a:ext uri="{FF2B5EF4-FFF2-40B4-BE49-F238E27FC236}">
                    <a16:creationId xmlns:a16="http://schemas.microsoft.com/office/drawing/2014/main" id="{3899649F-9B70-4ACD-B4CF-F679E208EADF}"/>
                  </a:ext>
                </a:extLst>
              </p:cNvPr>
              <p:cNvGrpSpPr/>
              <p:nvPr userDrawn="1"/>
            </p:nvGrpSpPr>
            <p:grpSpPr>
              <a:xfrm>
                <a:off x="-3364916" y="1409294"/>
                <a:ext cx="225195" cy="195499"/>
                <a:chOff x="10307162" y="1361199"/>
                <a:chExt cx="2200275" cy="1914525"/>
              </a:xfrm>
            </p:grpSpPr>
            <p:sp>
              <p:nvSpPr>
                <p:cNvPr id="115" name="Vrije vorm: vorm 114">
                  <a:extLst>
                    <a:ext uri="{FF2B5EF4-FFF2-40B4-BE49-F238E27FC236}">
                      <a16:creationId xmlns:a16="http://schemas.microsoft.com/office/drawing/2014/main" id="{187F8506-C494-4F0D-862A-2ECDF2603894}"/>
                    </a:ext>
                  </a:extLst>
                </p:cNvPr>
                <p:cNvSpPr/>
                <p:nvPr/>
              </p:nvSpPr>
              <p:spPr>
                <a:xfrm>
                  <a:off x="10683400" y="1831734"/>
                  <a:ext cx="371475" cy="371475"/>
                </a:xfrm>
                <a:custGeom>
                  <a:avLst/>
                  <a:gdLst>
                    <a:gd name="connsiteX0" fmla="*/ 369094 w 371475"/>
                    <a:gd name="connsiteY0" fmla="*/ 188119 h 371475"/>
                    <a:gd name="connsiteX1" fmla="*/ 188119 w 371475"/>
                    <a:gd name="connsiteY1" fmla="*/ 369094 h 371475"/>
                    <a:gd name="connsiteX2" fmla="*/ 7144 w 371475"/>
                    <a:gd name="connsiteY2" fmla="*/ 188119 h 371475"/>
                    <a:gd name="connsiteX3" fmla="*/ 188119 w 371475"/>
                    <a:gd name="connsiteY3" fmla="*/ 7144 h 371475"/>
                    <a:gd name="connsiteX4" fmla="*/ 369094 w 371475"/>
                    <a:gd name="connsiteY4" fmla="*/ 188119 h 3714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1475" h="371475">
                      <a:moveTo>
                        <a:pt x="369094" y="188119"/>
                      </a:moveTo>
                      <a:cubicBezTo>
                        <a:pt x="369094" y="288068"/>
                        <a:pt x="288068" y="369094"/>
                        <a:pt x="188119" y="369094"/>
                      </a:cubicBezTo>
                      <a:cubicBezTo>
                        <a:pt x="88169" y="369094"/>
                        <a:pt x="7144" y="288068"/>
                        <a:pt x="7144" y="188119"/>
                      </a:cubicBezTo>
                      <a:cubicBezTo>
                        <a:pt x="7144" y="88169"/>
                        <a:pt x="88169" y="7144"/>
                        <a:pt x="188119" y="7144"/>
                      </a:cubicBezTo>
                      <a:cubicBezTo>
                        <a:pt x="288068" y="7144"/>
                        <a:pt x="369094" y="88169"/>
                        <a:pt x="369094" y="188119"/>
                      </a:cubicBezTo>
                      <a:close/>
                    </a:path>
                  </a:pathLst>
                </a:custGeom>
                <a:solidFill>
                  <a:srgbClr val="1FF524"/>
                </a:solidFill>
                <a:ln w="9525" cap="flat">
                  <a:noFill/>
                  <a:prstDash val="solid"/>
                  <a:miter/>
                </a:ln>
              </p:spPr>
              <p:txBody>
                <a:bodyPr rtlCol="0" anchor="ctr"/>
                <a:lstStyle/>
                <a:p>
                  <a:pPr defTabSz="746602"/>
                  <a:endParaRPr lang="nl-NL" sz="5400" dirty="0">
                    <a:solidFill>
                      <a:srgbClr val="211F26"/>
                    </a:solidFill>
                    <a:latin typeface="Segoe UI Light"/>
                  </a:endParaRPr>
                </a:p>
              </p:txBody>
            </p:sp>
            <p:grpSp>
              <p:nvGrpSpPr>
                <p:cNvPr id="116" name="Groep 115">
                  <a:extLst>
                    <a:ext uri="{FF2B5EF4-FFF2-40B4-BE49-F238E27FC236}">
                      <a16:creationId xmlns:a16="http://schemas.microsoft.com/office/drawing/2014/main" id="{BB531D42-041F-42AC-85A5-C3D469D6DB3D}"/>
                    </a:ext>
                  </a:extLst>
                </p:cNvPr>
                <p:cNvGrpSpPr/>
                <p:nvPr/>
              </p:nvGrpSpPr>
              <p:grpSpPr>
                <a:xfrm>
                  <a:off x="10307162" y="1361199"/>
                  <a:ext cx="2200275" cy="1914525"/>
                  <a:chOff x="10307162" y="1361199"/>
                  <a:chExt cx="2200275" cy="1914525"/>
                </a:xfrm>
                <a:gradFill>
                  <a:gsLst>
                    <a:gs pos="0">
                      <a:srgbClr val="9D9FA1"/>
                    </a:gs>
                    <a:gs pos="70000">
                      <a:srgbClr val="211F26"/>
                    </a:gs>
                  </a:gsLst>
                  <a:lin ang="2700000" scaled="0"/>
                </a:gradFill>
              </p:grpSpPr>
              <p:sp>
                <p:nvSpPr>
                  <p:cNvPr id="117" name="Vrije vorm: vorm 116">
                    <a:extLst>
                      <a:ext uri="{FF2B5EF4-FFF2-40B4-BE49-F238E27FC236}">
                        <a16:creationId xmlns:a16="http://schemas.microsoft.com/office/drawing/2014/main" id="{2F1A628D-CB0C-4F04-81C5-7452DF9F3A8D}"/>
                      </a:ext>
                    </a:extLst>
                  </p:cNvPr>
                  <p:cNvSpPr/>
                  <p:nvPr/>
                </p:nvSpPr>
                <p:spPr>
                  <a:xfrm>
                    <a:off x="10307162" y="1361199"/>
                    <a:ext cx="2200275" cy="1914525"/>
                  </a:xfrm>
                  <a:custGeom>
                    <a:avLst/>
                    <a:gdLst>
                      <a:gd name="connsiteX0" fmla="*/ 7144 w 2200275"/>
                      <a:gd name="connsiteY0" fmla="*/ 7144 h 1914525"/>
                      <a:gd name="connsiteX1" fmla="*/ 7144 w 2200275"/>
                      <a:gd name="connsiteY1" fmla="*/ 245269 h 1914525"/>
                      <a:gd name="connsiteX2" fmla="*/ 432911 w 2200275"/>
                      <a:gd name="connsiteY2" fmla="*/ 245269 h 1914525"/>
                      <a:gd name="connsiteX3" fmla="*/ 432911 w 2200275"/>
                      <a:gd name="connsiteY3" fmla="*/ 245269 h 1914525"/>
                      <a:gd name="connsiteX4" fmla="*/ 1959769 w 2200275"/>
                      <a:gd name="connsiteY4" fmla="*/ 245269 h 1914525"/>
                      <a:gd name="connsiteX5" fmla="*/ 1959769 w 2200275"/>
                      <a:gd name="connsiteY5" fmla="*/ 1674019 h 1914525"/>
                      <a:gd name="connsiteX6" fmla="*/ 245269 w 2200275"/>
                      <a:gd name="connsiteY6" fmla="*/ 1674019 h 1914525"/>
                      <a:gd name="connsiteX7" fmla="*/ 245269 w 2200275"/>
                      <a:gd name="connsiteY7" fmla="*/ 350044 h 1914525"/>
                      <a:gd name="connsiteX8" fmla="*/ 7144 w 2200275"/>
                      <a:gd name="connsiteY8" fmla="*/ 350044 h 1914525"/>
                      <a:gd name="connsiteX9" fmla="*/ 7144 w 2200275"/>
                      <a:gd name="connsiteY9" fmla="*/ 1912144 h 1914525"/>
                      <a:gd name="connsiteX10" fmla="*/ 2197894 w 2200275"/>
                      <a:gd name="connsiteY10" fmla="*/ 1912144 h 1914525"/>
                      <a:gd name="connsiteX11" fmla="*/ 2197894 w 2200275"/>
                      <a:gd name="connsiteY11" fmla="*/ 7144 h 191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00275" h="1914525">
                        <a:moveTo>
                          <a:pt x="7144" y="7144"/>
                        </a:moveTo>
                        <a:lnTo>
                          <a:pt x="7144" y="245269"/>
                        </a:lnTo>
                        <a:lnTo>
                          <a:pt x="432911" y="245269"/>
                        </a:lnTo>
                        <a:lnTo>
                          <a:pt x="432911" y="245269"/>
                        </a:lnTo>
                        <a:lnTo>
                          <a:pt x="1959769" y="245269"/>
                        </a:lnTo>
                        <a:lnTo>
                          <a:pt x="1959769" y="1674019"/>
                        </a:lnTo>
                        <a:lnTo>
                          <a:pt x="245269" y="1674019"/>
                        </a:lnTo>
                        <a:lnTo>
                          <a:pt x="245269" y="350044"/>
                        </a:lnTo>
                        <a:lnTo>
                          <a:pt x="7144" y="350044"/>
                        </a:lnTo>
                        <a:lnTo>
                          <a:pt x="7144" y="1912144"/>
                        </a:lnTo>
                        <a:lnTo>
                          <a:pt x="2197894" y="1912144"/>
                        </a:lnTo>
                        <a:lnTo>
                          <a:pt x="2197894" y="7144"/>
                        </a:lnTo>
                        <a:close/>
                      </a:path>
                    </a:pathLst>
                  </a:custGeom>
                  <a:grpFill/>
                  <a:ln w="9525" cap="flat">
                    <a:noFill/>
                    <a:prstDash val="solid"/>
                    <a:miter/>
                  </a:ln>
                </p:spPr>
                <p:txBody>
                  <a:bodyPr rtlCol="0" anchor="ctr"/>
                  <a:lstStyle/>
                  <a:p>
                    <a:pPr defTabSz="746602"/>
                    <a:endParaRPr lang="nl-NL" sz="5400" dirty="0">
                      <a:solidFill>
                        <a:srgbClr val="211F26"/>
                      </a:solidFill>
                      <a:latin typeface="Segoe UI Light"/>
                    </a:endParaRPr>
                  </a:p>
                </p:txBody>
              </p:sp>
              <p:sp>
                <p:nvSpPr>
                  <p:cNvPr id="118" name="Vrije vorm: vorm 117">
                    <a:extLst>
                      <a:ext uri="{FF2B5EF4-FFF2-40B4-BE49-F238E27FC236}">
                        <a16:creationId xmlns:a16="http://schemas.microsoft.com/office/drawing/2014/main" id="{7CAE5EB3-BFA5-445B-8FE5-FA3ED7F57587}"/>
                      </a:ext>
                    </a:extLst>
                  </p:cNvPr>
                  <p:cNvSpPr/>
                  <p:nvPr/>
                </p:nvSpPr>
                <p:spPr>
                  <a:xfrm>
                    <a:off x="10682447" y="1953654"/>
                    <a:ext cx="1438275" cy="885825"/>
                  </a:xfrm>
                  <a:custGeom>
                    <a:avLst/>
                    <a:gdLst>
                      <a:gd name="connsiteX0" fmla="*/ 1070134 w 1438275"/>
                      <a:gd name="connsiteY0" fmla="*/ 7144 h 885825"/>
                      <a:gd name="connsiteX1" fmla="*/ 801529 w 1438275"/>
                      <a:gd name="connsiteY1" fmla="*/ 275749 h 885825"/>
                      <a:gd name="connsiteX2" fmla="*/ 662464 w 1438275"/>
                      <a:gd name="connsiteY2" fmla="*/ 137636 h 885825"/>
                      <a:gd name="connsiteX3" fmla="*/ 7144 w 1438275"/>
                      <a:gd name="connsiteY3" fmla="*/ 784384 h 885825"/>
                      <a:gd name="connsiteX4" fmla="*/ 108109 w 1438275"/>
                      <a:gd name="connsiteY4" fmla="*/ 885349 h 885825"/>
                      <a:gd name="connsiteX5" fmla="*/ 662464 w 1438275"/>
                      <a:gd name="connsiteY5" fmla="*/ 338614 h 885825"/>
                      <a:gd name="connsiteX6" fmla="*/ 928211 w 1438275"/>
                      <a:gd name="connsiteY6" fmla="*/ 605314 h 885825"/>
                      <a:gd name="connsiteX7" fmla="*/ 1029176 w 1438275"/>
                      <a:gd name="connsiteY7" fmla="*/ 503396 h 885825"/>
                      <a:gd name="connsiteX8" fmla="*/ 902494 w 1438275"/>
                      <a:gd name="connsiteY8" fmla="*/ 376714 h 885825"/>
                      <a:gd name="connsiteX9" fmla="*/ 1070134 w 1438275"/>
                      <a:gd name="connsiteY9" fmla="*/ 209074 h 885825"/>
                      <a:gd name="connsiteX10" fmla="*/ 1337786 w 1438275"/>
                      <a:gd name="connsiteY10" fmla="*/ 480536 h 885825"/>
                      <a:gd name="connsiteX11" fmla="*/ 1438751 w 1438275"/>
                      <a:gd name="connsiteY11" fmla="*/ 378619 h 885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38275" h="885825">
                        <a:moveTo>
                          <a:pt x="1070134" y="7144"/>
                        </a:moveTo>
                        <a:lnTo>
                          <a:pt x="801529" y="275749"/>
                        </a:lnTo>
                        <a:lnTo>
                          <a:pt x="662464" y="137636"/>
                        </a:lnTo>
                        <a:lnTo>
                          <a:pt x="7144" y="784384"/>
                        </a:lnTo>
                        <a:lnTo>
                          <a:pt x="108109" y="885349"/>
                        </a:lnTo>
                        <a:lnTo>
                          <a:pt x="662464" y="338614"/>
                        </a:lnTo>
                        <a:lnTo>
                          <a:pt x="928211" y="605314"/>
                        </a:lnTo>
                        <a:lnTo>
                          <a:pt x="1029176" y="503396"/>
                        </a:lnTo>
                        <a:lnTo>
                          <a:pt x="902494" y="376714"/>
                        </a:lnTo>
                        <a:lnTo>
                          <a:pt x="1070134" y="209074"/>
                        </a:lnTo>
                        <a:lnTo>
                          <a:pt x="1337786" y="480536"/>
                        </a:lnTo>
                        <a:lnTo>
                          <a:pt x="1438751" y="378619"/>
                        </a:lnTo>
                        <a:close/>
                      </a:path>
                    </a:pathLst>
                  </a:custGeom>
                  <a:grpFill/>
                  <a:ln w="9525" cap="flat">
                    <a:noFill/>
                    <a:prstDash val="solid"/>
                    <a:miter/>
                  </a:ln>
                </p:spPr>
                <p:txBody>
                  <a:bodyPr rtlCol="0" anchor="ctr"/>
                  <a:lstStyle/>
                  <a:p>
                    <a:pPr defTabSz="746602"/>
                    <a:endParaRPr lang="nl-NL" sz="5400" dirty="0">
                      <a:solidFill>
                        <a:srgbClr val="211F26"/>
                      </a:solidFill>
                      <a:latin typeface="Segoe UI Light"/>
                    </a:endParaRPr>
                  </a:p>
                </p:txBody>
              </p:sp>
            </p:grpSp>
          </p:grpSp>
          <p:sp>
            <p:nvSpPr>
              <p:cNvPr id="114" name="Tekstvak 113">
                <a:extLst>
                  <a:ext uri="{FF2B5EF4-FFF2-40B4-BE49-F238E27FC236}">
                    <a16:creationId xmlns:a16="http://schemas.microsoft.com/office/drawing/2014/main" id="{57A62EAE-0C88-400E-9529-F667D088C547}"/>
                  </a:ext>
                </a:extLst>
              </p:cNvPr>
              <p:cNvSpPr txBox="1"/>
              <p:nvPr userDrawn="1"/>
            </p:nvSpPr>
            <p:spPr>
              <a:xfrm>
                <a:off x="-3565087" y="1617700"/>
                <a:ext cx="627469" cy="113727"/>
              </a:xfrm>
              <a:prstGeom prst="rect">
                <a:avLst/>
              </a:prstGeom>
              <a:noFill/>
            </p:spPr>
            <p:txBody>
              <a:bodyPr wrap="square" lIns="0" tIns="18000" rIns="0" bIns="0" rtlCol="0" anchor="t">
                <a:noAutofit/>
              </a:bodyPr>
              <a:lstStyle/>
              <a:p>
                <a:pPr marL="0" marR="0" lvl="0" indent="0" algn="ctr" defTabSz="685800" rtl="0"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Afbeeldingen</a:t>
                </a:r>
              </a:p>
            </p:txBody>
          </p:sp>
        </p:grpSp>
        <p:grpSp>
          <p:nvGrpSpPr>
            <p:cNvPr id="93" name="Groep 92">
              <a:extLst>
                <a:ext uri="{FF2B5EF4-FFF2-40B4-BE49-F238E27FC236}">
                  <a16:creationId xmlns:a16="http://schemas.microsoft.com/office/drawing/2014/main" id="{F74D4580-8B6C-48DC-AF53-229F90070704}"/>
                </a:ext>
              </a:extLst>
            </p:cNvPr>
            <p:cNvGrpSpPr/>
            <p:nvPr userDrawn="1"/>
          </p:nvGrpSpPr>
          <p:grpSpPr>
            <a:xfrm>
              <a:off x="-3354295" y="5166361"/>
              <a:ext cx="514284" cy="506545"/>
              <a:chOff x="12617641" y="3403239"/>
              <a:chExt cx="752963" cy="741634"/>
            </a:xfrm>
          </p:grpSpPr>
          <p:grpSp>
            <p:nvGrpSpPr>
              <p:cNvPr id="97" name="Groep 96">
                <a:extLst>
                  <a:ext uri="{FF2B5EF4-FFF2-40B4-BE49-F238E27FC236}">
                    <a16:creationId xmlns:a16="http://schemas.microsoft.com/office/drawing/2014/main" id="{1CE0E456-FD6D-4A5F-922D-45B76EA28E29}"/>
                  </a:ext>
                </a:extLst>
              </p:cNvPr>
              <p:cNvGrpSpPr/>
              <p:nvPr userDrawn="1"/>
            </p:nvGrpSpPr>
            <p:grpSpPr>
              <a:xfrm>
                <a:off x="12771530" y="3403239"/>
                <a:ext cx="467176" cy="448491"/>
                <a:chOff x="12782157" y="3403239"/>
                <a:chExt cx="467176" cy="448491"/>
              </a:xfrm>
            </p:grpSpPr>
            <p:grpSp>
              <p:nvGrpSpPr>
                <p:cNvPr id="100" name="Groep 99">
                  <a:extLst>
                    <a:ext uri="{FF2B5EF4-FFF2-40B4-BE49-F238E27FC236}">
                      <a16:creationId xmlns:a16="http://schemas.microsoft.com/office/drawing/2014/main" id="{6F6479EB-D419-4389-9593-7973247E11D1}"/>
                    </a:ext>
                  </a:extLst>
                </p:cNvPr>
                <p:cNvGrpSpPr/>
                <p:nvPr userDrawn="1"/>
              </p:nvGrpSpPr>
              <p:grpSpPr>
                <a:xfrm>
                  <a:off x="12782157" y="3403239"/>
                  <a:ext cx="412976" cy="396132"/>
                  <a:chOff x="13554906" y="3320109"/>
                  <a:chExt cx="443917" cy="425811"/>
                </a:xfrm>
              </p:grpSpPr>
              <p:grpSp>
                <p:nvGrpSpPr>
                  <p:cNvPr id="107" name="Groep 106">
                    <a:extLst>
                      <a:ext uri="{FF2B5EF4-FFF2-40B4-BE49-F238E27FC236}">
                        <a16:creationId xmlns:a16="http://schemas.microsoft.com/office/drawing/2014/main" id="{91247562-B641-4912-9B18-6904DD06236A}"/>
                      </a:ext>
                    </a:extLst>
                  </p:cNvPr>
                  <p:cNvGrpSpPr/>
                  <p:nvPr userDrawn="1"/>
                </p:nvGrpSpPr>
                <p:grpSpPr>
                  <a:xfrm>
                    <a:off x="13554906" y="3320109"/>
                    <a:ext cx="443917" cy="425811"/>
                    <a:chOff x="12909684" y="1276143"/>
                    <a:chExt cx="443917" cy="425811"/>
                  </a:xfrm>
                </p:grpSpPr>
                <p:sp>
                  <p:nvSpPr>
                    <p:cNvPr id="110" name="Rechthoek 109">
                      <a:extLst>
                        <a:ext uri="{FF2B5EF4-FFF2-40B4-BE49-F238E27FC236}">
                          <a16:creationId xmlns:a16="http://schemas.microsoft.com/office/drawing/2014/main" id="{CF8993B0-9FA7-4DD7-88C5-A02E203FD322}"/>
                        </a:ext>
                      </a:extLst>
                    </p:cNvPr>
                    <p:cNvSpPr/>
                    <p:nvPr userDrawn="1"/>
                  </p:nvSpPr>
                  <p:spPr>
                    <a:xfrm>
                      <a:off x="12909689" y="1276143"/>
                      <a:ext cx="443912" cy="425811"/>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111" name="Rechthoek 110">
                      <a:extLst>
                        <a:ext uri="{FF2B5EF4-FFF2-40B4-BE49-F238E27FC236}">
                          <a16:creationId xmlns:a16="http://schemas.microsoft.com/office/drawing/2014/main" id="{D65EBF64-5A8C-4E56-81F3-AC5F9DC096E1}"/>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112" name="Ovaal 111">
                      <a:extLst>
                        <a:ext uri="{FF2B5EF4-FFF2-40B4-BE49-F238E27FC236}">
                          <a16:creationId xmlns:a16="http://schemas.microsoft.com/office/drawing/2014/main" id="{B0C91313-F4CA-480E-80CE-6D94522C9907}"/>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pic>
                <p:nvPicPr>
                  <p:cNvPr id="108" name="Afbeelding 107">
                    <a:extLst>
                      <a:ext uri="{FF2B5EF4-FFF2-40B4-BE49-F238E27FC236}">
                        <a16:creationId xmlns:a16="http://schemas.microsoft.com/office/drawing/2014/main" id="{3A42FDA0-42A8-437A-8EDC-1D8B0B2EF902}"/>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a:off x="13567296" y="3424991"/>
                    <a:ext cx="173367" cy="140220"/>
                  </a:xfrm>
                  <a:prstGeom prst="rect">
                    <a:avLst/>
                  </a:prstGeom>
                </p:spPr>
              </p:pic>
              <p:pic>
                <p:nvPicPr>
                  <p:cNvPr id="109" name="Afbeelding 108">
                    <a:extLst>
                      <a:ext uri="{FF2B5EF4-FFF2-40B4-BE49-F238E27FC236}">
                        <a16:creationId xmlns:a16="http://schemas.microsoft.com/office/drawing/2014/main" id="{DF2A6EFA-FC56-4FCA-A9E4-C8019D89DB00}"/>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flipH="1">
                    <a:off x="13635599" y="3449265"/>
                    <a:ext cx="173367" cy="111424"/>
                  </a:xfrm>
                  <a:prstGeom prst="rect">
                    <a:avLst/>
                  </a:prstGeom>
                </p:spPr>
              </p:pic>
            </p:grpSp>
            <p:grpSp>
              <p:nvGrpSpPr>
                <p:cNvPr id="101" name="Groep 100">
                  <a:extLst>
                    <a:ext uri="{FF2B5EF4-FFF2-40B4-BE49-F238E27FC236}">
                      <a16:creationId xmlns:a16="http://schemas.microsoft.com/office/drawing/2014/main" id="{874BB2A0-9BA7-462C-978D-E1184DA0DBE8}"/>
                    </a:ext>
                  </a:extLst>
                </p:cNvPr>
                <p:cNvGrpSpPr/>
                <p:nvPr userDrawn="1"/>
              </p:nvGrpSpPr>
              <p:grpSpPr>
                <a:xfrm>
                  <a:off x="13103513" y="3705268"/>
                  <a:ext cx="145820" cy="146462"/>
                  <a:chOff x="13096169" y="3602278"/>
                  <a:chExt cx="145820" cy="146462"/>
                </a:xfrm>
              </p:grpSpPr>
              <p:sp>
                <p:nvSpPr>
                  <p:cNvPr id="105" name="Rechthoek 104">
                    <a:extLst>
                      <a:ext uri="{FF2B5EF4-FFF2-40B4-BE49-F238E27FC236}">
                        <a16:creationId xmlns:a16="http://schemas.microsoft.com/office/drawing/2014/main" id="{13D548B8-D631-4B24-826E-0743A43B4723}"/>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106" name="Rechthoek 105">
                    <a:extLst>
                      <a:ext uri="{FF2B5EF4-FFF2-40B4-BE49-F238E27FC236}">
                        <a16:creationId xmlns:a16="http://schemas.microsoft.com/office/drawing/2014/main" id="{D45F5380-0A2D-45E9-A8BE-8D486E8CCFA9}"/>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nvGrpSpPr>
                <p:cNvPr id="102" name="Groep 101">
                  <a:extLst>
                    <a:ext uri="{FF2B5EF4-FFF2-40B4-BE49-F238E27FC236}">
                      <a16:creationId xmlns:a16="http://schemas.microsoft.com/office/drawing/2014/main" id="{693AF8FA-FE3A-47B2-A088-1F3DC6D5AAC1}"/>
                    </a:ext>
                  </a:extLst>
                </p:cNvPr>
                <p:cNvGrpSpPr/>
                <p:nvPr userDrawn="1"/>
              </p:nvGrpSpPr>
              <p:grpSpPr>
                <a:xfrm rot="10800000">
                  <a:off x="13061402" y="3665637"/>
                  <a:ext cx="145820" cy="146462"/>
                  <a:chOff x="13096169" y="3602278"/>
                  <a:chExt cx="145820" cy="146462"/>
                </a:xfrm>
              </p:grpSpPr>
              <p:sp>
                <p:nvSpPr>
                  <p:cNvPr id="103" name="Rechthoek 102">
                    <a:extLst>
                      <a:ext uri="{FF2B5EF4-FFF2-40B4-BE49-F238E27FC236}">
                        <a16:creationId xmlns:a16="http://schemas.microsoft.com/office/drawing/2014/main" id="{369EE251-C0C5-451A-8438-5967A0D289F8}"/>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104" name="Rechthoek 103">
                    <a:extLst>
                      <a:ext uri="{FF2B5EF4-FFF2-40B4-BE49-F238E27FC236}">
                        <a16:creationId xmlns:a16="http://schemas.microsoft.com/office/drawing/2014/main" id="{21577208-4C9E-422F-997F-E793E0E885A1}"/>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sp>
            <p:nvSpPr>
              <p:cNvPr id="98" name="Rechthoek 97">
                <a:extLst>
                  <a:ext uri="{FF2B5EF4-FFF2-40B4-BE49-F238E27FC236}">
                    <a16:creationId xmlns:a16="http://schemas.microsoft.com/office/drawing/2014/main" id="{F3B45373-97CF-470B-B860-725FBDE592F2}"/>
                  </a:ext>
                </a:extLst>
              </p:cNvPr>
              <p:cNvSpPr/>
              <p:nvPr userDrawn="1"/>
            </p:nvSpPr>
            <p:spPr>
              <a:xfrm>
                <a:off x="12617641" y="3889890"/>
                <a:ext cx="752963"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450"/>
                  </a:spcBef>
                  <a:spcAft>
                    <a:spcPts val="450"/>
                  </a:spcAft>
                </a:pPr>
                <a:r>
                  <a:rPr lang="nl-NL" sz="675" b="0" noProof="0" dirty="0">
                    <a:solidFill>
                      <a:srgbClr val="211F26"/>
                    </a:solidFill>
                    <a:latin typeface="Calibri" panose="020F0502020204030204" pitchFamily="34" charset="0"/>
                    <a:cs typeface="Calibri" panose="020F0502020204030204" pitchFamily="34" charset="0"/>
                  </a:rPr>
                  <a:t>Bijsnijden</a:t>
                </a:r>
              </a:p>
            </p:txBody>
          </p:sp>
          <p:sp>
            <p:nvSpPr>
              <p:cNvPr id="99" name="Gelijkbenige driehoek 98">
                <a:extLst>
                  <a:ext uri="{FF2B5EF4-FFF2-40B4-BE49-F238E27FC236}">
                    <a16:creationId xmlns:a16="http://schemas.microsoft.com/office/drawing/2014/main" id="{AEA1A6C7-16A9-41CE-BD70-03C47727115C}"/>
                  </a:ext>
                </a:extLst>
              </p:cNvPr>
              <p:cNvSpPr/>
              <p:nvPr userDrawn="1"/>
            </p:nvSpPr>
            <p:spPr>
              <a:xfrm rot="10800000">
                <a:off x="12950688" y="4093726"/>
                <a:ext cx="86866" cy="51147"/>
              </a:xfrm>
              <a:prstGeom prst="triangle">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sp>
          <p:nvSpPr>
            <p:cNvPr id="94" name="Ovaal 93">
              <a:extLst>
                <a:ext uri="{FF2B5EF4-FFF2-40B4-BE49-F238E27FC236}">
                  <a16:creationId xmlns:a16="http://schemas.microsoft.com/office/drawing/2014/main" id="{2914B193-2835-45B5-877C-052A4FA9DF7E}"/>
                </a:ext>
              </a:extLst>
            </p:cNvPr>
            <p:cNvSpPr/>
            <p:nvPr userDrawn="1"/>
          </p:nvSpPr>
          <p:spPr>
            <a:xfrm>
              <a:off x="-3603587" y="181118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95" name="Rechthoek 94">
              <a:extLst>
                <a:ext uri="{FF2B5EF4-FFF2-40B4-BE49-F238E27FC236}">
                  <a16:creationId xmlns:a16="http://schemas.microsoft.com/office/drawing/2014/main" id="{99EC1159-6E03-4576-9D6D-DABC90A186C0}"/>
                </a:ext>
              </a:extLst>
            </p:cNvPr>
            <p:cNvSpPr/>
            <p:nvPr userDrawn="1"/>
          </p:nvSpPr>
          <p:spPr>
            <a:xfrm>
              <a:off x="-3319415" y="1811185"/>
              <a:ext cx="2944682" cy="326338"/>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Kies de gewenste categorie en afbeelding</a:t>
              </a:r>
              <a:b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‘Invoegen’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96" name="Rechthoek 95">
              <a:extLst>
                <a:ext uri="{FF2B5EF4-FFF2-40B4-BE49-F238E27FC236}">
                  <a16:creationId xmlns:a16="http://schemas.microsoft.com/office/drawing/2014/main" id="{AD0C66F4-FB44-4019-A1F6-65E0F71454FF}"/>
                </a:ext>
              </a:extLst>
            </p:cNvPr>
            <p:cNvSpPr/>
            <p:nvPr userDrawn="1"/>
          </p:nvSpPr>
          <p:spPr>
            <a:xfrm>
              <a:off x="-3319415" y="2245760"/>
              <a:ext cx="825500" cy="209550"/>
            </a:xfrm>
            <a:prstGeom prst="rect">
              <a:avLst/>
            </a:prstGeom>
            <a:solidFill>
              <a:srgbClr val="1FF524"/>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450"/>
                </a:spcBef>
                <a:spcAft>
                  <a:spcPts val="450"/>
                </a:spcAft>
              </a:pPr>
              <a:r>
                <a:rPr lang="nl-NL" sz="750" b="1" noProof="0" dirty="0">
                  <a:solidFill>
                    <a:srgbClr val="211F26"/>
                  </a:solidFill>
                  <a:latin typeface="Calibri" panose="020F0502020204030204" pitchFamily="34" charset="0"/>
                  <a:cs typeface="Calibri" panose="020F0502020204030204" pitchFamily="34" charset="0"/>
                </a:rPr>
                <a:t>Invoegen</a:t>
              </a:r>
            </a:p>
          </p:txBody>
        </p:sp>
      </p:grpSp>
      <p:sp>
        <p:nvSpPr>
          <p:cNvPr id="9" name="- INFO">
            <a:extLst>
              <a:ext uri="{FF2B5EF4-FFF2-40B4-BE49-F238E27FC236}">
                <a16:creationId xmlns:a16="http://schemas.microsoft.com/office/drawing/2014/main" id="{3F2430C1-3A47-4C5A-9C4D-B45BF29A6CEE}"/>
              </a:ext>
            </a:extLst>
          </p:cNvPr>
          <p:cNvSpPr txBox="1"/>
          <p:nvPr userDrawn="1"/>
        </p:nvSpPr>
        <p:spPr>
          <a:xfrm>
            <a:off x="0" y="-272667"/>
            <a:ext cx="9134475" cy="148842"/>
          </a:xfrm>
          <a:prstGeom prst="rect">
            <a:avLst/>
          </a:prstGeom>
          <a:noFill/>
        </p:spPr>
        <p:txBody>
          <a:bodyPr wrap="square" lIns="0" tIns="0" rIns="0" bIns="0" rtlCol="0" anchor="ctr" anchorCtr="0">
            <a:noAutofit/>
          </a:bodyPr>
          <a:lstStyle/>
          <a:p>
            <a:pPr algn="l"/>
            <a:r>
              <a:rPr lang="nl-NL" sz="1050" b="1" cap="all" spc="0" baseline="0">
                <a:solidFill>
                  <a:sysClr val="windowText" lastClr="000000"/>
                </a:solidFill>
                <a:latin typeface="+mn-lt"/>
                <a:cs typeface="Calibri" panose="020F0502020204030204" pitchFamily="34" charset="0"/>
              </a:rPr>
              <a:t>beeld</a:t>
            </a:r>
            <a:endParaRPr lang="nl-NL" sz="1050" b="1" cap="all" spc="0" baseline="0" dirty="0">
              <a:solidFill>
                <a:sysClr val="windowText" lastClr="000000"/>
              </a:solidFill>
              <a:latin typeface="+mn-lt"/>
              <a:cs typeface="Calibri" panose="020F0502020204030204" pitchFamily="34" charset="0"/>
            </a:endParaRPr>
          </a:p>
        </p:txBody>
      </p:sp>
      <p:sp>
        <p:nvSpPr>
          <p:cNvPr id="11" name="afbeelding">
            <a:extLst>
              <a:ext uri="{FF2B5EF4-FFF2-40B4-BE49-F238E27FC236}">
                <a16:creationId xmlns:a16="http://schemas.microsoft.com/office/drawing/2014/main" id="{03C08519-3E76-4451-9937-53BC61C959E6}"/>
              </a:ext>
            </a:extLst>
          </p:cNvPr>
          <p:cNvSpPr>
            <a:spLocks noGrp="1"/>
          </p:cNvSpPr>
          <p:nvPr>
            <p:ph type="pic" sz="quarter" idx="14" hasCustomPrompt="1"/>
          </p:nvPr>
        </p:nvSpPr>
        <p:spPr>
          <a:xfrm>
            <a:off x="1" y="0"/>
            <a:ext cx="9143999" cy="5143500"/>
          </a:xfrm>
          <a:solidFill>
            <a:schemeClr val="bg1">
              <a:lumMod val="75000"/>
            </a:schemeClr>
          </a:solidFill>
        </p:spPr>
        <p:txBody>
          <a:bodyPr bIns="1260000" anchor="ctr" anchorCtr="0">
            <a:normAutofit/>
          </a:bodyPr>
          <a:lstStyle>
            <a:lvl1pPr marL="0" indent="0" algn="ctr">
              <a:lnSpc>
                <a:spcPct val="100000"/>
              </a:lnSpc>
              <a:spcBef>
                <a:spcPts val="0"/>
              </a:spcBef>
              <a:buNone/>
              <a:defRPr sz="1050">
                <a:solidFill>
                  <a:schemeClr val="bg1">
                    <a:lumMod val="95000"/>
                  </a:schemeClr>
                </a:solidFill>
              </a:defRPr>
            </a:lvl1pPr>
          </a:lstStyle>
          <a:p>
            <a:r>
              <a:rPr lang="nl-NL" dirty="0"/>
              <a:t>Selecteer dit kader, ga naar de tab ‘Slidebuilder’, klik op ‘Afbeeldingen’, </a:t>
            </a:r>
            <a:br>
              <a:rPr lang="nl-NL" dirty="0"/>
            </a:br>
            <a:r>
              <a:rPr lang="nl-NL" dirty="0"/>
              <a:t>selecteer de gewenste afbeelding en klik op ‘Invoegen’.</a:t>
            </a:r>
          </a:p>
        </p:txBody>
      </p:sp>
      <p:sp>
        <p:nvSpPr>
          <p:cNvPr id="4" name="datum">
            <a:extLst>
              <a:ext uri="{FF2B5EF4-FFF2-40B4-BE49-F238E27FC236}">
                <a16:creationId xmlns:a16="http://schemas.microsoft.com/office/drawing/2014/main" id="{8E420A72-FB1A-45BF-AC4A-C2A67FDAE6C8}"/>
              </a:ext>
            </a:extLst>
          </p:cNvPr>
          <p:cNvSpPr>
            <a:spLocks noGrp="1"/>
          </p:cNvSpPr>
          <p:nvPr>
            <p:ph type="dt" sz="half" idx="10"/>
          </p:nvPr>
        </p:nvSpPr>
        <p:spPr/>
        <p:txBody>
          <a:bodyPr/>
          <a:lstStyle>
            <a:lvl1pPr>
              <a:defRPr>
                <a:solidFill>
                  <a:schemeClr val="bg1"/>
                </a:solidFill>
              </a:defRPr>
            </a:lvl1pPr>
          </a:lstStyle>
          <a:p>
            <a:fld id="{9F0E309D-842B-4A1D-90B7-490C521E229F}" type="datetime1">
              <a:rPr lang="nl-NL" smtClean="0"/>
              <a:t>15-4-2025</a:t>
            </a:fld>
            <a:endParaRPr lang="nl-NL" dirty="0"/>
          </a:p>
        </p:txBody>
      </p:sp>
      <p:sp>
        <p:nvSpPr>
          <p:cNvPr id="5" name="voettekst">
            <a:extLst>
              <a:ext uri="{FF2B5EF4-FFF2-40B4-BE49-F238E27FC236}">
                <a16:creationId xmlns:a16="http://schemas.microsoft.com/office/drawing/2014/main" id="{7B9B5AD8-20ED-43D8-A7A9-54D9AEF0A965}"/>
              </a:ext>
            </a:extLst>
          </p:cNvPr>
          <p:cNvSpPr>
            <a:spLocks noGrp="1"/>
          </p:cNvSpPr>
          <p:nvPr>
            <p:ph type="ftr" sz="quarter" idx="11"/>
          </p:nvPr>
        </p:nvSpPr>
        <p:spPr/>
        <p:txBody>
          <a:bodyPr/>
          <a:lstStyle>
            <a:lvl1pPr>
              <a:defRPr>
                <a:solidFill>
                  <a:schemeClr val="bg1"/>
                </a:solidFill>
              </a:defRPr>
            </a:lvl1pPr>
          </a:lstStyle>
          <a:p>
            <a:r>
              <a:rPr lang="nl-NL"/>
              <a:t>Erasmus University Rotterdam </a:t>
            </a:r>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p:ph type="sldNum" sz="quarter" idx="12"/>
          </p:nvPr>
        </p:nvSpPr>
        <p:spPr/>
        <p:txBody>
          <a:bodyPr/>
          <a:lstStyle>
            <a:lvl1pPr>
              <a:defRPr>
                <a:solidFill>
                  <a:schemeClr val="bg1"/>
                </a:solidFill>
              </a:defRPr>
            </a:lvl1pPr>
          </a:lstStyle>
          <a:p>
            <a:fld id="{361A1203-CA3D-4D48-AFA0-9D668419C1D5}" type="slidenum">
              <a:rPr lang="nl-NL" smtClean="0"/>
              <a:pPr/>
              <a:t>‹#›</a:t>
            </a:fld>
            <a:endParaRPr lang="nl-NL" dirty="0"/>
          </a:p>
        </p:txBody>
      </p:sp>
    </p:spTree>
    <p:extLst>
      <p:ext uri="{BB962C8B-B14F-4D97-AF65-F5344CB8AC3E}">
        <p14:creationId xmlns:p14="http://schemas.microsoft.com/office/powerpoint/2010/main" val="94665835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autoRev="1" fill="hold" grpId="0" nodeType="afterEffect">
                                  <p:stCondLst>
                                    <p:cond delay="0"/>
                                  </p:stCondLst>
                                  <p:childTnLst>
                                    <p:animScale>
                                      <p:cBhvr>
                                        <p:cTn id="6" dur="20000" fill="hold"/>
                                        <p:tgtEl>
                                          <p:spTgt spid="11"/>
                                        </p:tgtEl>
                                      </p:cBhvr>
                                      <p:by x="110000" y="11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Lst>
  </p:timing>
  <p:extLst>
    <p:ext uri="{DCECCB84-F9BA-43D5-87BE-67443E8EF086}">
      <p15:sldGuideLst xmlns:p15="http://schemas.microsoft.com/office/powerpoint/2012/main"/>
    </p:ext>
  </p:extLst>
</p:sldLayout>
</file>

<file path=ppt/slideLayouts/slideLayout125.xml><?xml version="1.0" encoding="utf-8"?>
<p:sldLayout xmlns:a="http://schemas.openxmlformats.org/drawingml/2006/main" xmlns:r="http://schemas.openxmlformats.org/officeDocument/2006/relationships" xmlns:p="http://schemas.openxmlformats.org/presentationml/2006/main" preserve="1" userDrawn="1">
  <p:cSld name="Tekst + Grafiek">
    <p:bg>
      <p:bgPr>
        <a:solidFill>
          <a:schemeClr val="bg1">
            <a:lumMod val="95000"/>
          </a:schemeClr>
        </a:solidFill>
        <a:effectLst/>
      </p:bgPr>
    </p:bg>
    <p:spTree>
      <p:nvGrpSpPr>
        <p:cNvPr id="1" name=""/>
        <p:cNvGrpSpPr/>
        <p:nvPr/>
      </p:nvGrpSpPr>
      <p:grpSpPr>
        <a:xfrm>
          <a:off x="0" y="0"/>
          <a:ext cx="0" cy="0"/>
          <a:chOff x="0" y="0"/>
          <a:chExt cx="0" cy="0"/>
        </a:xfrm>
      </p:grpSpPr>
      <p:grpSp>
        <p:nvGrpSpPr>
          <p:cNvPr id="157" name="- INSTRUCTIES">
            <a:extLst>
              <a:ext uri="{FF2B5EF4-FFF2-40B4-BE49-F238E27FC236}">
                <a16:creationId xmlns:a16="http://schemas.microsoft.com/office/drawing/2014/main" id="{B02AE42A-C80B-4845-8A6C-868A7490A1B3}"/>
              </a:ext>
            </a:extLst>
          </p:cNvPr>
          <p:cNvGrpSpPr/>
          <p:nvPr userDrawn="1"/>
        </p:nvGrpSpPr>
        <p:grpSpPr>
          <a:xfrm>
            <a:off x="9283400" y="1"/>
            <a:ext cx="2770040" cy="4542638"/>
            <a:chOff x="-3786437" y="1"/>
            <a:chExt cx="3693386" cy="6056851"/>
          </a:xfrm>
        </p:grpSpPr>
        <p:sp>
          <p:nvSpPr>
            <p:cNvPr id="158" name="Rechthoek 157">
              <a:extLst>
                <a:ext uri="{FF2B5EF4-FFF2-40B4-BE49-F238E27FC236}">
                  <a16:creationId xmlns:a16="http://schemas.microsoft.com/office/drawing/2014/main" id="{48E3DE8A-56D7-46B0-A206-240F6B5BA7BA}"/>
                </a:ext>
              </a:extLst>
            </p:cNvPr>
            <p:cNvSpPr/>
            <p:nvPr userDrawn="1"/>
          </p:nvSpPr>
          <p:spPr>
            <a:xfrm>
              <a:off x="-3786165" y="3575647"/>
              <a:ext cx="3593091" cy="1752600"/>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450"/>
                </a:spcBef>
                <a:spcAft>
                  <a:spcPts val="450"/>
                </a:spcAft>
              </a:pPr>
              <a:r>
                <a:rPr lang="nl-NL" sz="1050" b="1" cap="all" baseline="0" noProof="0" dirty="0">
                  <a:solidFill>
                    <a:schemeClr val="accent1"/>
                  </a:solidFill>
                  <a:latin typeface="Calibri" panose="020F0502020204030204" pitchFamily="34" charset="0"/>
                  <a:cs typeface="Calibri" panose="020F0502020204030204" pitchFamily="34" charset="0"/>
                </a:rPr>
                <a:t>Grafiek data bewerken</a:t>
              </a:r>
            </a:p>
          </p:txBody>
        </p:sp>
        <p:sp>
          <p:nvSpPr>
            <p:cNvPr id="159" name="Ovaal 158">
              <a:extLst>
                <a:ext uri="{FF2B5EF4-FFF2-40B4-BE49-F238E27FC236}">
                  <a16:creationId xmlns:a16="http://schemas.microsoft.com/office/drawing/2014/main" id="{E1C0EBDB-8725-4776-A59B-609C3BF7B19C}"/>
                </a:ext>
              </a:extLst>
            </p:cNvPr>
            <p:cNvSpPr/>
            <p:nvPr userDrawn="1"/>
          </p:nvSpPr>
          <p:spPr>
            <a:xfrm>
              <a:off x="-3603587" y="4040245"/>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60" name="Rechthoek 159">
              <a:extLst>
                <a:ext uri="{FF2B5EF4-FFF2-40B4-BE49-F238E27FC236}">
                  <a16:creationId xmlns:a16="http://schemas.microsoft.com/office/drawing/2014/main" id="{83D775FE-DCFA-4980-B58C-F72564403A12}"/>
                </a:ext>
              </a:extLst>
            </p:cNvPr>
            <p:cNvSpPr/>
            <p:nvPr userDrawn="1"/>
          </p:nvSpPr>
          <p:spPr>
            <a:xfrm>
              <a:off x="-3319415" y="4040246"/>
              <a:ext cx="2944682" cy="327689"/>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Klik met de rechter muisknop op de grafiek</a:t>
              </a:r>
              <a:b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kies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‘Gegevens bewerken’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161" name="Groep 160">
              <a:extLst>
                <a:ext uri="{FF2B5EF4-FFF2-40B4-BE49-F238E27FC236}">
                  <a16:creationId xmlns:a16="http://schemas.microsoft.com/office/drawing/2014/main" id="{FAD79EED-41A4-487F-AFD4-437430F3BE76}"/>
                </a:ext>
              </a:extLst>
            </p:cNvPr>
            <p:cNvGrpSpPr/>
            <p:nvPr userDrawn="1"/>
          </p:nvGrpSpPr>
          <p:grpSpPr>
            <a:xfrm>
              <a:off x="-3314821" y="4480038"/>
              <a:ext cx="1495189" cy="563933"/>
              <a:chOff x="-3314821" y="3310415"/>
              <a:chExt cx="1495189" cy="563933"/>
            </a:xfrm>
          </p:grpSpPr>
          <p:sp>
            <p:nvSpPr>
              <p:cNvPr id="187" name="Rechthoek 186">
                <a:extLst>
                  <a:ext uri="{FF2B5EF4-FFF2-40B4-BE49-F238E27FC236}">
                    <a16:creationId xmlns:a16="http://schemas.microsoft.com/office/drawing/2014/main" id="{8E7554DC-1B65-4163-B63C-55DE3BB246DF}"/>
                  </a:ext>
                </a:extLst>
              </p:cNvPr>
              <p:cNvSpPr/>
              <p:nvPr userDrawn="1"/>
            </p:nvSpPr>
            <p:spPr>
              <a:xfrm>
                <a:off x="-3314821" y="3310415"/>
                <a:ext cx="1403797" cy="504851"/>
              </a:xfrm>
              <a:prstGeom prst="rect">
                <a:avLst/>
              </a:prstGeom>
              <a:solidFill>
                <a:srgbClr val="FFFFFF"/>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188" name="Rechthoek 187">
                <a:extLst>
                  <a:ext uri="{FF2B5EF4-FFF2-40B4-BE49-F238E27FC236}">
                    <a16:creationId xmlns:a16="http://schemas.microsoft.com/office/drawing/2014/main" id="{0A176154-AB57-425D-AA17-AB8755720DC9}"/>
                  </a:ext>
                </a:extLst>
              </p:cNvPr>
              <p:cNvSpPr/>
              <p:nvPr userDrawn="1"/>
            </p:nvSpPr>
            <p:spPr>
              <a:xfrm>
                <a:off x="-3304719" y="3564140"/>
                <a:ext cx="1387813" cy="246608"/>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189" name="Tekstvak 188">
                <a:extLst>
                  <a:ext uri="{FF2B5EF4-FFF2-40B4-BE49-F238E27FC236}">
                    <a16:creationId xmlns:a16="http://schemas.microsoft.com/office/drawing/2014/main" id="{64DB6376-7F51-40CD-8431-4303CDDC0B7F}"/>
                  </a:ext>
                </a:extLst>
              </p:cNvPr>
              <p:cNvSpPr txBox="1"/>
              <p:nvPr userDrawn="1"/>
            </p:nvSpPr>
            <p:spPr>
              <a:xfrm>
                <a:off x="-3122115" y="3369117"/>
                <a:ext cx="1258624" cy="137495"/>
              </a:xfrm>
              <a:prstGeom prst="rect">
                <a:avLst/>
              </a:prstGeom>
              <a:noFill/>
            </p:spPr>
            <p:txBody>
              <a:bodyPr wrap="square" rtlCol="0" anchor="ctr">
                <a:noAutofit/>
              </a:bodyPr>
              <a:lstStyle/>
              <a:p>
                <a:pPr marL="0" algn="l" defTabSz="913134" rtl="0" eaLnBrk="1" latinLnBrk="0" hangingPunct="1">
                  <a:lnSpc>
                    <a:spcPct val="90000"/>
                  </a:lnSpc>
                  <a:spcBef>
                    <a:spcPts val="450"/>
                  </a:spcBef>
                  <a:spcAft>
                    <a:spcPts val="450"/>
                  </a:spcAft>
                </a:pPr>
                <a:r>
                  <a:rPr lang="nl-NL" sz="675" b="0" kern="1200" noProof="0" dirty="0">
                    <a:solidFill>
                      <a:srgbClr val="211F26"/>
                    </a:solidFill>
                    <a:latin typeface="Calibri" panose="020F0502020204030204" pitchFamily="34" charset="0"/>
                    <a:ea typeface="+mn-ea"/>
                    <a:cs typeface="Calibri" panose="020F0502020204030204" pitchFamily="34" charset="0"/>
                  </a:rPr>
                  <a:t>Grafiektype wijzigen</a:t>
                </a:r>
              </a:p>
            </p:txBody>
          </p:sp>
          <p:sp>
            <p:nvSpPr>
              <p:cNvPr id="190" name="Tekstvak 189">
                <a:extLst>
                  <a:ext uri="{FF2B5EF4-FFF2-40B4-BE49-F238E27FC236}">
                    <a16:creationId xmlns:a16="http://schemas.microsoft.com/office/drawing/2014/main" id="{DC72384D-43BE-4004-92B0-D544C703CC2D}"/>
                  </a:ext>
                </a:extLst>
              </p:cNvPr>
              <p:cNvSpPr txBox="1"/>
              <p:nvPr userDrawn="1"/>
            </p:nvSpPr>
            <p:spPr>
              <a:xfrm>
                <a:off x="-3115840" y="3624236"/>
                <a:ext cx="1296208" cy="126416"/>
              </a:xfrm>
              <a:prstGeom prst="rect">
                <a:avLst/>
              </a:prstGeom>
              <a:noFill/>
            </p:spPr>
            <p:txBody>
              <a:bodyPr wrap="square" rtlCol="0" anchor="ctr">
                <a:noAutofit/>
              </a:bodyPr>
              <a:lstStyle/>
              <a:p>
                <a:pPr marL="0" algn="l" defTabSz="913134" rtl="0" eaLnBrk="1" latinLnBrk="0" hangingPunct="1">
                  <a:lnSpc>
                    <a:spcPct val="90000"/>
                  </a:lnSpc>
                  <a:spcBef>
                    <a:spcPts val="450"/>
                  </a:spcBef>
                  <a:spcAft>
                    <a:spcPts val="450"/>
                  </a:spcAft>
                </a:pPr>
                <a:r>
                  <a:rPr lang="nl-NL" sz="675" b="0" kern="1200" noProof="0" dirty="0">
                    <a:solidFill>
                      <a:srgbClr val="211F26"/>
                    </a:solidFill>
                    <a:latin typeface="Calibri" panose="020F0502020204030204" pitchFamily="34" charset="0"/>
                    <a:ea typeface="+mn-ea"/>
                    <a:cs typeface="Calibri" panose="020F0502020204030204" pitchFamily="34" charset="0"/>
                  </a:rPr>
                  <a:t>Gegevens bewerken</a:t>
                </a:r>
              </a:p>
            </p:txBody>
          </p:sp>
          <p:sp>
            <p:nvSpPr>
              <p:cNvPr id="191" name="Vrije vorm: vorm 190">
                <a:extLst>
                  <a:ext uri="{FF2B5EF4-FFF2-40B4-BE49-F238E27FC236}">
                    <a16:creationId xmlns:a16="http://schemas.microsoft.com/office/drawing/2014/main" id="{2D06D4A2-4C5B-4F8A-B97B-E32C19403607}"/>
                  </a:ext>
                </a:extLst>
              </p:cNvPr>
              <p:cNvSpPr/>
              <p:nvPr userDrawn="1"/>
            </p:nvSpPr>
            <p:spPr>
              <a:xfrm>
                <a:off x="-1959834" y="3694348"/>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450"/>
                  </a:spcBef>
                  <a:spcAft>
                    <a:spcPts val="450"/>
                  </a:spcAft>
                </a:pPr>
                <a:endParaRPr lang="nl-NL" sz="1200" cap="all" baseline="0" noProof="0" dirty="0">
                  <a:latin typeface="Calibri" panose="020F0502020204030204" pitchFamily="34" charset="0"/>
                  <a:cs typeface="Calibri" panose="020F0502020204030204" pitchFamily="34" charset="0"/>
                </a:endParaRPr>
              </a:p>
            </p:txBody>
          </p:sp>
          <p:grpSp>
            <p:nvGrpSpPr>
              <p:cNvPr id="192" name="Groep 191">
                <a:extLst>
                  <a:ext uri="{FF2B5EF4-FFF2-40B4-BE49-F238E27FC236}">
                    <a16:creationId xmlns:a16="http://schemas.microsoft.com/office/drawing/2014/main" id="{BFC6C02C-08BD-418E-AC47-FD91E8EC1D30}"/>
                  </a:ext>
                </a:extLst>
              </p:cNvPr>
              <p:cNvGrpSpPr/>
              <p:nvPr userDrawn="1"/>
            </p:nvGrpSpPr>
            <p:grpSpPr>
              <a:xfrm>
                <a:off x="-3261976" y="3361742"/>
                <a:ext cx="139861" cy="152244"/>
                <a:chOff x="12574450" y="6053892"/>
                <a:chExt cx="169232" cy="184215"/>
              </a:xfrm>
            </p:grpSpPr>
            <p:sp>
              <p:nvSpPr>
                <p:cNvPr id="212" name="Rechthoek 211">
                  <a:extLst>
                    <a:ext uri="{FF2B5EF4-FFF2-40B4-BE49-F238E27FC236}">
                      <a16:creationId xmlns:a16="http://schemas.microsoft.com/office/drawing/2014/main" id="{30AFEE65-4A86-45A7-A086-DCAC8603F5C9}"/>
                    </a:ext>
                  </a:extLst>
                </p:cNvPr>
                <p:cNvSpPr/>
                <p:nvPr userDrawn="1"/>
              </p:nvSpPr>
              <p:spPr>
                <a:xfrm>
                  <a:off x="12574450" y="6111529"/>
                  <a:ext cx="46293" cy="126577"/>
                </a:xfrm>
                <a:prstGeom prst="rect">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500" noProof="0" dirty="0">
                    <a:solidFill>
                      <a:srgbClr val="211F26"/>
                    </a:solidFill>
                    <a:latin typeface="Calibri" panose="020F0502020204030204" pitchFamily="34" charset="0"/>
                    <a:cs typeface="Calibri" panose="020F0502020204030204" pitchFamily="34" charset="0"/>
                  </a:endParaRPr>
                </a:p>
              </p:txBody>
            </p:sp>
            <p:sp>
              <p:nvSpPr>
                <p:cNvPr id="213" name="Rechthoek 212">
                  <a:extLst>
                    <a:ext uri="{FF2B5EF4-FFF2-40B4-BE49-F238E27FC236}">
                      <a16:creationId xmlns:a16="http://schemas.microsoft.com/office/drawing/2014/main" id="{7D394F0E-AD12-4E1B-AAB6-58462BC33528}"/>
                    </a:ext>
                  </a:extLst>
                </p:cNvPr>
                <p:cNvSpPr/>
                <p:nvPr userDrawn="1"/>
              </p:nvSpPr>
              <p:spPr>
                <a:xfrm>
                  <a:off x="12635427" y="6053892"/>
                  <a:ext cx="46293" cy="184215"/>
                </a:xfrm>
                <a:prstGeom prst="rect">
                  <a:avLst/>
                </a:prstGeom>
                <a:solidFill>
                  <a:srgbClr val="EDC8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500" noProof="0" dirty="0">
                    <a:solidFill>
                      <a:srgbClr val="211F26"/>
                    </a:solidFill>
                    <a:latin typeface="Calibri" panose="020F0502020204030204" pitchFamily="34" charset="0"/>
                    <a:cs typeface="Calibri" panose="020F0502020204030204" pitchFamily="34" charset="0"/>
                  </a:endParaRPr>
                </a:p>
              </p:txBody>
            </p:sp>
            <p:sp>
              <p:nvSpPr>
                <p:cNvPr id="214" name="Rechthoek 213">
                  <a:extLst>
                    <a:ext uri="{FF2B5EF4-FFF2-40B4-BE49-F238E27FC236}">
                      <a16:creationId xmlns:a16="http://schemas.microsoft.com/office/drawing/2014/main" id="{37961A08-064E-496F-AD9A-AA75A1630F33}"/>
                    </a:ext>
                  </a:extLst>
                </p:cNvPr>
                <p:cNvSpPr/>
                <p:nvPr userDrawn="1"/>
              </p:nvSpPr>
              <p:spPr>
                <a:xfrm>
                  <a:off x="12697389" y="6094907"/>
                  <a:ext cx="46293" cy="143200"/>
                </a:xfrm>
                <a:prstGeom prst="rect">
                  <a:avLst/>
                </a:prstGeom>
                <a:solidFill>
                  <a:srgbClr val="8080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500" noProof="0" dirty="0">
                    <a:solidFill>
                      <a:srgbClr val="211F26"/>
                    </a:solidFill>
                    <a:latin typeface="Calibri" panose="020F0502020204030204" pitchFamily="34" charset="0"/>
                    <a:cs typeface="Calibri" panose="020F0502020204030204" pitchFamily="34" charset="0"/>
                  </a:endParaRPr>
                </a:p>
              </p:txBody>
            </p:sp>
          </p:grpSp>
          <p:grpSp>
            <p:nvGrpSpPr>
              <p:cNvPr id="193" name="Groep 192">
                <a:extLst>
                  <a:ext uri="{FF2B5EF4-FFF2-40B4-BE49-F238E27FC236}">
                    <a16:creationId xmlns:a16="http://schemas.microsoft.com/office/drawing/2014/main" id="{CAEC2229-2298-4061-9E16-D27FAFDBBA66}"/>
                  </a:ext>
                </a:extLst>
              </p:cNvPr>
              <p:cNvGrpSpPr/>
              <p:nvPr userDrawn="1"/>
            </p:nvGrpSpPr>
            <p:grpSpPr>
              <a:xfrm>
                <a:off x="-3261070" y="3635199"/>
                <a:ext cx="168905" cy="104490"/>
                <a:chOff x="-3261070" y="3620931"/>
                <a:chExt cx="193920" cy="119965"/>
              </a:xfrm>
            </p:grpSpPr>
            <p:sp>
              <p:nvSpPr>
                <p:cNvPr id="194" name="Rechthoek 193">
                  <a:extLst>
                    <a:ext uri="{FF2B5EF4-FFF2-40B4-BE49-F238E27FC236}">
                      <a16:creationId xmlns:a16="http://schemas.microsoft.com/office/drawing/2014/main" id="{7041B477-2BE3-4023-8D93-F4FFD8A39DE8}"/>
                    </a:ext>
                  </a:extLst>
                </p:cNvPr>
                <p:cNvSpPr/>
                <p:nvPr userDrawn="1"/>
              </p:nvSpPr>
              <p:spPr>
                <a:xfrm>
                  <a:off x="-3261070" y="3643881"/>
                  <a:ext cx="142985" cy="9520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800" noProof="0" dirty="0">
                    <a:solidFill>
                      <a:srgbClr val="211F26"/>
                    </a:solidFill>
                    <a:latin typeface="Calibri" panose="020F0502020204030204" pitchFamily="34" charset="0"/>
                    <a:cs typeface="Calibri" panose="020F0502020204030204" pitchFamily="34" charset="0"/>
                  </a:endParaRPr>
                </a:p>
              </p:txBody>
            </p:sp>
            <p:grpSp>
              <p:nvGrpSpPr>
                <p:cNvPr id="195" name="Groep 194">
                  <a:extLst>
                    <a:ext uri="{FF2B5EF4-FFF2-40B4-BE49-F238E27FC236}">
                      <a16:creationId xmlns:a16="http://schemas.microsoft.com/office/drawing/2014/main" id="{435066D9-96FE-4889-AFE1-1AEB682AE2A4}"/>
                    </a:ext>
                  </a:extLst>
                </p:cNvPr>
                <p:cNvGrpSpPr/>
                <p:nvPr userDrawn="1"/>
              </p:nvGrpSpPr>
              <p:grpSpPr>
                <a:xfrm>
                  <a:off x="-3261070" y="3622063"/>
                  <a:ext cx="141113" cy="117345"/>
                  <a:chOff x="1094874" y="-878306"/>
                  <a:chExt cx="867364" cy="613611"/>
                </a:xfrm>
              </p:grpSpPr>
              <p:cxnSp>
                <p:nvCxnSpPr>
                  <p:cNvPr id="205" name="Rechte verbindingslijn 204">
                    <a:extLst>
                      <a:ext uri="{FF2B5EF4-FFF2-40B4-BE49-F238E27FC236}">
                        <a16:creationId xmlns:a16="http://schemas.microsoft.com/office/drawing/2014/main" id="{2AB81AB9-E793-4CE3-93B1-17AB67E507AB}"/>
                      </a:ext>
                    </a:extLst>
                  </p:cNvPr>
                  <p:cNvCxnSpPr>
                    <a:cxnSpLocks/>
                  </p:cNvCxnSpPr>
                  <p:nvPr userDrawn="1"/>
                </p:nvCxnSpPr>
                <p:spPr>
                  <a:xfrm>
                    <a:off x="1094874" y="-878305"/>
                    <a:ext cx="0" cy="613610"/>
                  </a:xfrm>
                  <a:prstGeom prst="line">
                    <a:avLst/>
                  </a:prstGeom>
                  <a:ln>
                    <a:solidFill>
                      <a:srgbClr val="818181"/>
                    </a:solidFill>
                  </a:ln>
                </p:spPr>
                <p:style>
                  <a:lnRef idx="1">
                    <a:schemeClr val="accent1"/>
                  </a:lnRef>
                  <a:fillRef idx="0">
                    <a:schemeClr val="accent1"/>
                  </a:fillRef>
                  <a:effectRef idx="0">
                    <a:schemeClr val="accent1"/>
                  </a:effectRef>
                  <a:fontRef idx="minor">
                    <a:schemeClr val="tx1"/>
                  </a:fontRef>
                </p:style>
              </p:cxnSp>
              <p:cxnSp>
                <p:nvCxnSpPr>
                  <p:cNvPr id="206" name="Rechte verbindingslijn 205">
                    <a:extLst>
                      <a:ext uri="{FF2B5EF4-FFF2-40B4-BE49-F238E27FC236}">
                        <a16:creationId xmlns:a16="http://schemas.microsoft.com/office/drawing/2014/main" id="{15471619-CDA6-45E5-A9F7-F1AC5EBBF055}"/>
                      </a:ext>
                    </a:extLst>
                  </p:cNvPr>
                  <p:cNvCxnSpPr>
                    <a:cxnSpLocks/>
                  </p:cNvCxnSpPr>
                  <p:nvPr userDrawn="1"/>
                </p:nvCxnSpPr>
                <p:spPr>
                  <a:xfrm>
                    <a:off x="1962238" y="-878306"/>
                    <a:ext cx="0" cy="613611"/>
                  </a:xfrm>
                  <a:prstGeom prst="line">
                    <a:avLst/>
                  </a:prstGeom>
                  <a:ln>
                    <a:solidFill>
                      <a:srgbClr val="818181"/>
                    </a:solidFill>
                  </a:ln>
                </p:spPr>
                <p:style>
                  <a:lnRef idx="1">
                    <a:schemeClr val="accent1"/>
                  </a:lnRef>
                  <a:fillRef idx="0">
                    <a:schemeClr val="accent1"/>
                  </a:fillRef>
                  <a:effectRef idx="0">
                    <a:schemeClr val="accent1"/>
                  </a:effectRef>
                  <a:fontRef idx="minor">
                    <a:schemeClr val="tx1"/>
                  </a:fontRef>
                </p:style>
              </p:cxnSp>
              <p:grpSp>
                <p:nvGrpSpPr>
                  <p:cNvPr id="207" name="Groep 206">
                    <a:extLst>
                      <a:ext uri="{FF2B5EF4-FFF2-40B4-BE49-F238E27FC236}">
                        <a16:creationId xmlns:a16="http://schemas.microsoft.com/office/drawing/2014/main" id="{3710843F-0486-4DE8-875A-A1C3059C4272}"/>
                      </a:ext>
                    </a:extLst>
                  </p:cNvPr>
                  <p:cNvGrpSpPr/>
                  <p:nvPr userDrawn="1"/>
                </p:nvGrpSpPr>
                <p:grpSpPr>
                  <a:xfrm>
                    <a:off x="1270535" y="-878306"/>
                    <a:ext cx="526983" cy="613611"/>
                    <a:chOff x="1270535" y="-745959"/>
                    <a:chExt cx="526983" cy="481264"/>
                  </a:xfrm>
                </p:grpSpPr>
                <p:cxnSp>
                  <p:nvCxnSpPr>
                    <p:cNvPr id="208" name="Rechte verbindingslijn 207">
                      <a:extLst>
                        <a:ext uri="{FF2B5EF4-FFF2-40B4-BE49-F238E27FC236}">
                          <a16:creationId xmlns:a16="http://schemas.microsoft.com/office/drawing/2014/main" id="{75F6E77E-A5A6-4474-93C5-0C0502A90D7F}"/>
                        </a:ext>
                      </a:extLst>
                    </p:cNvPr>
                    <p:cNvCxnSpPr>
                      <a:cxnSpLocks/>
                    </p:cNvCxnSpPr>
                    <p:nvPr userDrawn="1"/>
                  </p:nvCxnSpPr>
                  <p:spPr>
                    <a:xfrm>
                      <a:off x="1446196" y="-745959"/>
                      <a:ext cx="0" cy="481264"/>
                    </a:xfrm>
                    <a:prstGeom prst="line">
                      <a:avLst/>
                    </a:prstGeom>
                    <a:ln w="3175">
                      <a:solidFill>
                        <a:srgbClr val="818181"/>
                      </a:solidFill>
                    </a:ln>
                  </p:spPr>
                  <p:style>
                    <a:lnRef idx="1">
                      <a:schemeClr val="accent1"/>
                    </a:lnRef>
                    <a:fillRef idx="0">
                      <a:schemeClr val="accent1"/>
                    </a:fillRef>
                    <a:effectRef idx="0">
                      <a:schemeClr val="accent1"/>
                    </a:effectRef>
                    <a:fontRef idx="minor">
                      <a:schemeClr val="tx1"/>
                    </a:fontRef>
                  </p:style>
                </p:cxnSp>
                <p:cxnSp>
                  <p:nvCxnSpPr>
                    <p:cNvPr id="209" name="Rechte verbindingslijn 208">
                      <a:extLst>
                        <a:ext uri="{FF2B5EF4-FFF2-40B4-BE49-F238E27FC236}">
                          <a16:creationId xmlns:a16="http://schemas.microsoft.com/office/drawing/2014/main" id="{974F7AD3-5CAD-44BC-B7D2-7BC939246A48}"/>
                        </a:ext>
                      </a:extLst>
                    </p:cNvPr>
                    <p:cNvCxnSpPr>
                      <a:cxnSpLocks/>
                    </p:cNvCxnSpPr>
                    <p:nvPr userDrawn="1"/>
                  </p:nvCxnSpPr>
                  <p:spPr>
                    <a:xfrm>
                      <a:off x="1270535" y="-745959"/>
                      <a:ext cx="0" cy="481264"/>
                    </a:xfrm>
                    <a:prstGeom prst="line">
                      <a:avLst/>
                    </a:prstGeom>
                    <a:ln w="3175">
                      <a:solidFill>
                        <a:srgbClr val="818181"/>
                      </a:solidFill>
                    </a:ln>
                  </p:spPr>
                  <p:style>
                    <a:lnRef idx="1">
                      <a:schemeClr val="accent1"/>
                    </a:lnRef>
                    <a:fillRef idx="0">
                      <a:schemeClr val="accent1"/>
                    </a:fillRef>
                    <a:effectRef idx="0">
                      <a:schemeClr val="accent1"/>
                    </a:effectRef>
                    <a:fontRef idx="minor">
                      <a:schemeClr val="tx1"/>
                    </a:fontRef>
                  </p:style>
                </p:cxnSp>
                <p:cxnSp>
                  <p:nvCxnSpPr>
                    <p:cNvPr id="210" name="Rechte verbindingslijn 209">
                      <a:extLst>
                        <a:ext uri="{FF2B5EF4-FFF2-40B4-BE49-F238E27FC236}">
                          <a16:creationId xmlns:a16="http://schemas.microsoft.com/office/drawing/2014/main" id="{5C7202EB-BDA6-4D58-873E-75254136D4B1}"/>
                        </a:ext>
                      </a:extLst>
                    </p:cNvPr>
                    <p:cNvCxnSpPr>
                      <a:cxnSpLocks/>
                    </p:cNvCxnSpPr>
                    <p:nvPr userDrawn="1"/>
                  </p:nvCxnSpPr>
                  <p:spPr>
                    <a:xfrm>
                      <a:off x="1621857" y="-745959"/>
                      <a:ext cx="0" cy="481264"/>
                    </a:xfrm>
                    <a:prstGeom prst="line">
                      <a:avLst/>
                    </a:prstGeom>
                    <a:ln w="3175">
                      <a:solidFill>
                        <a:srgbClr val="818181"/>
                      </a:solidFill>
                    </a:ln>
                  </p:spPr>
                  <p:style>
                    <a:lnRef idx="1">
                      <a:schemeClr val="accent1"/>
                    </a:lnRef>
                    <a:fillRef idx="0">
                      <a:schemeClr val="accent1"/>
                    </a:fillRef>
                    <a:effectRef idx="0">
                      <a:schemeClr val="accent1"/>
                    </a:effectRef>
                    <a:fontRef idx="minor">
                      <a:schemeClr val="tx1"/>
                    </a:fontRef>
                  </p:style>
                </p:cxnSp>
                <p:cxnSp>
                  <p:nvCxnSpPr>
                    <p:cNvPr id="211" name="Rechte verbindingslijn 210">
                      <a:extLst>
                        <a:ext uri="{FF2B5EF4-FFF2-40B4-BE49-F238E27FC236}">
                          <a16:creationId xmlns:a16="http://schemas.microsoft.com/office/drawing/2014/main" id="{4DFC6DA7-0C6F-48FA-804A-105277A17C9D}"/>
                        </a:ext>
                      </a:extLst>
                    </p:cNvPr>
                    <p:cNvCxnSpPr>
                      <a:cxnSpLocks/>
                    </p:cNvCxnSpPr>
                    <p:nvPr userDrawn="1"/>
                  </p:nvCxnSpPr>
                  <p:spPr>
                    <a:xfrm>
                      <a:off x="1797518" y="-745959"/>
                      <a:ext cx="0" cy="481264"/>
                    </a:xfrm>
                    <a:prstGeom prst="line">
                      <a:avLst/>
                    </a:prstGeom>
                    <a:ln w="3175">
                      <a:solidFill>
                        <a:srgbClr val="818181"/>
                      </a:solidFill>
                    </a:ln>
                  </p:spPr>
                  <p:style>
                    <a:lnRef idx="1">
                      <a:schemeClr val="accent1"/>
                    </a:lnRef>
                    <a:fillRef idx="0">
                      <a:schemeClr val="accent1"/>
                    </a:fillRef>
                    <a:effectRef idx="0">
                      <a:schemeClr val="accent1"/>
                    </a:effectRef>
                    <a:fontRef idx="minor">
                      <a:schemeClr val="tx1"/>
                    </a:fontRef>
                  </p:style>
                </p:cxnSp>
              </p:grpSp>
            </p:grpSp>
            <p:cxnSp>
              <p:nvCxnSpPr>
                <p:cNvPr id="196" name="Rechte verbindingslijn 195">
                  <a:extLst>
                    <a:ext uri="{FF2B5EF4-FFF2-40B4-BE49-F238E27FC236}">
                      <a16:creationId xmlns:a16="http://schemas.microsoft.com/office/drawing/2014/main" id="{591E5BBA-68B5-4E8D-862E-BC11B61880CB}"/>
                    </a:ext>
                  </a:extLst>
                </p:cNvPr>
                <p:cNvCxnSpPr>
                  <a:cxnSpLocks/>
                </p:cNvCxnSpPr>
                <p:nvPr userDrawn="1"/>
              </p:nvCxnSpPr>
              <p:spPr>
                <a:xfrm flipH="1">
                  <a:off x="-3260471" y="3739408"/>
                  <a:ext cx="143329" cy="0"/>
                </a:xfrm>
                <a:prstGeom prst="line">
                  <a:avLst/>
                </a:prstGeom>
                <a:ln w="6350">
                  <a:solidFill>
                    <a:srgbClr val="818181"/>
                  </a:solidFill>
                </a:ln>
              </p:spPr>
              <p:style>
                <a:lnRef idx="1">
                  <a:schemeClr val="accent1"/>
                </a:lnRef>
                <a:fillRef idx="0">
                  <a:schemeClr val="accent1"/>
                </a:fillRef>
                <a:effectRef idx="0">
                  <a:schemeClr val="accent1"/>
                </a:effectRef>
                <a:fontRef idx="minor">
                  <a:schemeClr val="tx1"/>
                </a:fontRef>
              </p:style>
            </p:cxnSp>
            <p:cxnSp>
              <p:nvCxnSpPr>
                <p:cNvPr id="197" name="Rechte verbindingslijn 196">
                  <a:extLst>
                    <a:ext uri="{FF2B5EF4-FFF2-40B4-BE49-F238E27FC236}">
                      <a16:creationId xmlns:a16="http://schemas.microsoft.com/office/drawing/2014/main" id="{B7DA2CBA-22DC-4E5A-A6D4-4D0EBA60D0D2}"/>
                    </a:ext>
                  </a:extLst>
                </p:cNvPr>
                <p:cNvCxnSpPr>
                  <a:cxnSpLocks/>
                </p:cNvCxnSpPr>
                <p:nvPr userDrawn="1"/>
              </p:nvCxnSpPr>
              <p:spPr>
                <a:xfrm flipH="1">
                  <a:off x="-3261070" y="3713352"/>
                  <a:ext cx="142893" cy="0"/>
                </a:xfrm>
                <a:prstGeom prst="line">
                  <a:avLst/>
                </a:prstGeom>
                <a:ln w="3175">
                  <a:solidFill>
                    <a:srgbClr val="818181"/>
                  </a:solidFill>
                </a:ln>
              </p:spPr>
              <p:style>
                <a:lnRef idx="1">
                  <a:schemeClr val="accent1"/>
                </a:lnRef>
                <a:fillRef idx="0">
                  <a:schemeClr val="accent1"/>
                </a:fillRef>
                <a:effectRef idx="0">
                  <a:schemeClr val="accent1"/>
                </a:effectRef>
                <a:fontRef idx="minor">
                  <a:schemeClr val="tx1"/>
                </a:fontRef>
              </p:style>
            </p:cxnSp>
            <p:cxnSp>
              <p:nvCxnSpPr>
                <p:cNvPr id="198" name="Rechte verbindingslijn 197">
                  <a:extLst>
                    <a:ext uri="{FF2B5EF4-FFF2-40B4-BE49-F238E27FC236}">
                      <a16:creationId xmlns:a16="http://schemas.microsoft.com/office/drawing/2014/main" id="{433EA2CE-F48F-4D79-84BD-0E639C275CBF}"/>
                    </a:ext>
                  </a:extLst>
                </p:cNvPr>
                <p:cNvCxnSpPr>
                  <a:cxnSpLocks/>
                </p:cNvCxnSpPr>
                <p:nvPr userDrawn="1"/>
              </p:nvCxnSpPr>
              <p:spPr>
                <a:xfrm flipH="1">
                  <a:off x="-3261070" y="3689677"/>
                  <a:ext cx="142893" cy="0"/>
                </a:xfrm>
                <a:prstGeom prst="line">
                  <a:avLst/>
                </a:prstGeom>
                <a:ln w="3175">
                  <a:solidFill>
                    <a:srgbClr val="818181"/>
                  </a:solidFill>
                </a:ln>
              </p:spPr>
              <p:style>
                <a:lnRef idx="1">
                  <a:schemeClr val="accent1"/>
                </a:lnRef>
                <a:fillRef idx="0">
                  <a:schemeClr val="accent1"/>
                </a:fillRef>
                <a:effectRef idx="0">
                  <a:schemeClr val="accent1"/>
                </a:effectRef>
                <a:fontRef idx="minor">
                  <a:schemeClr val="tx1"/>
                </a:fontRef>
              </p:style>
            </p:cxnSp>
            <p:cxnSp>
              <p:nvCxnSpPr>
                <p:cNvPr id="199" name="Rechte verbindingslijn 198">
                  <a:extLst>
                    <a:ext uri="{FF2B5EF4-FFF2-40B4-BE49-F238E27FC236}">
                      <a16:creationId xmlns:a16="http://schemas.microsoft.com/office/drawing/2014/main" id="{82FB82F3-8D73-4AB9-B593-D4A765EFA48F}"/>
                    </a:ext>
                  </a:extLst>
                </p:cNvPr>
                <p:cNvCxnSpPr>
                  <a:cxnSpLocks/>
                </p:cNvCxnSpPr>
                <p:nvPr userDrawn="1"/>
              </p:nvCxnSpPr>
              <p:spPr>
                <a:xfrm flipH="1">
                  <a:off x="-3261070" y="3663621"/>
                  <a:ext cx="142893" cy="0"/>
                </a:xfrm>
                <a:prstGeom prst="line">
                  <a:avLst/>
                </a:prstGeom>
                <a:ln w="3175">
                  <a:solidFill>
                    <a:srgbClr val="818181"/>
                  </a:solidFill>
                </a:ln>
              </p:spPr>
              <p:style>
                <a:lnRef idx="1">
                  <a:schemeClr val="accent1"/>
                </a:lnRef>
                <a:fillRef idx="0">
                  <a:schemeClr val="accent1"/>
                </a:fillRef>
                <a:effectRef idx="0">
                  <a:schemeClr val="accent1"/>
                </a:effectRef>
                <a:fontRef idx="minor">
                  <a:schemeClr val="tx1"/>
                </a:fontRef>
              </p:style>
            </p:cxnSp>
            <p:sp>
              <p:nvSpPr>
                <p:cNvPr id="200" name="Rechthoek 199">
                  <a:extLst>
                    <a:ext uri="{FF2B5EF4-FFF2-40B4-BE49-F238E27FC236}">
                      <a16:creationId xmlns:a16="http://schemas.microsoft.com/office/drawing/2014/main" id="{909EE566-E0A5-4A6D-BBEC-6D08F32EC777}"/>
                    </a:ext>
                  </a:extLst>
                </p:cNvPr>
                <p:cNvSpPr/>
                <p:nvPr userDrawn="1"/>
              </p:nvSpPr>
              <p:spPr>
                <a:xfrm>
                  <a:off x="-3261070" y="3620931"/>
                  <a:ext cx="142893" cy="24910"/>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800" noProof="0" dirty="0">
                    <a:solidFill>
                      <a:srgbClr val="211F26"/>
                    </a:solidFill>
                    <a:latin typeface="Calibri" panose="020F0502020204030204" pitchFamily="34" charset="0"/>
                    <a:cs typeface="Calibri" panose="020F0502020204030204" pitchFamily="34" charset="0"/>
                  </a:endParaRPr>
                </a:p>
              </p:txBody>
            </p:sp>
            <p:grpSp>
              <p:nvGrpSpPr>
                <p:cNvPr id="201" name="Groep 200">
                  <a:extLst>
                    <a:ext uri="{FF2B5EF4-FFF2-40B4-BE49-F238E27FC236}">
                      <a16:creationId xmlns:a16="http://schemas.microsoft.com/office/drawing/2014/main" id="{63D12C5C-F4BC-4066-99D6-8892AAE27CAF}"/>
                    </a:ext>
                  </a:extLst>
                </p:cNvPr>
                <p:cNvGrpSpPr/>
                <p:nvPr userDrawn="1"/>
              </p:nvGrpSpPr>
              <p:grpSpPr>
                <a:xfrm rot="2700000">
                  <a:off x="-3158000" y="3650045"/>
                  <a:ext cx="34350" cy="147351"/>
                  <a:chOff x="3148392" y="-836646"/>
                  <a:chExt cx="132124" cy="596095"/>
                </a:xfrm>
                <a:solidFill>
                  <a:srgbClr val="3399FF"/>
                </a:solidFill>
              </p:grpSpPr>
              <p:sp>
                <p:nvSpPr>
                  <p:cNvPr id="202" name="Rechthoek 201">
                    <a:extLst>
                      <a:ext uri="{FF2B5EF4-FFF2-40B4-BE49-F238E27FC236}">
                        <a16:creationId xmlns:a16="http://schemas.microsoft.com/office/drawing/2014/main" id="{49EDC7E1-1BE8-44EA-82D5-E3D0C3F5F89F}"/>
                      </a:ext>
                    </a:extLst>
                  </p:cNvPr>
                  <p:cNvSpPr/>
                  <p:nvPr userDrawn="1"/>
                </p:nvSpPr>
                <p:spPr>
                  <a:xfrm>
                    <a:off x="3148632" y="-725510"/>
                    <a:ext cx="131884" cy="281356"/>
                  </a:xfrm>
                  <a:prstGeom prst="rect">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800" noProof="0" dirty="0">
                      <a:solidFill>
                        <a:srgbClr val="211F26"/>
                      </a:solidFill>
                      <a:latin typeface="Calibri" panose="020F0502020204030204" pitchFamily="34" charset="0"/>
                      <a:cs typeface="Calibri" panose="020F0502020204030204" pitchFamily="34" charset="0"/>
                    </a:endParaRPr>
                  </a:p>
                </p:txBody>
              </p:sp>
              <p:sp>
                <p:nvSpPr>
                  <p:cNvPr id="203" name="Rechthoek: afgeronde bovenhoeken 202">
                    <a:extLst>
                      <a:ext uri="{FF2B5EF4-FFF2-40B4-BE49-F238E27FC236}">
                        <a16:creationId xmlns:a16="http://schemas.microsoft.com/office/drawing/2014/main" id="{B90E127F-4D69-464A-AE7B-6A05C950EBAA}"/>
                      </a:ext>
                    </a:extLst>
                  </p:cNvPr>
                  <p:cNvSpPr/>
                  <p:nvPr userDrawn="1"/>
                </p:nvSpPr>
                <p:spPr>
                  <a:xfrm>
                    <a:off x="3148556" y="-836646"/>
                    <a:ext cx="131882" cy="87614"/>
                  </a:xfrm>
                  <a:prstGeom prst="round2SameRect">
                    <a:avLst>
                      <a:gd name="adj1" fmla="val 50000"/>
                      <a:gd name="adj2" fmla="val 0"/>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800" noProof="0" dirty="0">
                      <a:solidFill>
                        <a:srgbClr val="211F26"/>
                      </a:solidFill>
                      <a:latin typeface="Calibri" panose="020F0502020204030204" pitchFamily="34" charset="0"/>
                      <a:cs typeface="Calibri" panose="020F0502020204030204" pitchFamily="34" charset="0"/>
                    </a:endParaRPr>
                  </a:p>
                </p:txBody>
              </p:sp>
              <p:sp>
                <p:nvSpPr>
                  <p:cNvPr id="204" name="Gelijkbenige driehoek 203">
                    <a:extLst>
                      <a:ext uri="{FF2B5EF4-FFF2-40B4-BE49-F238E27FC236}">
                        <a16:creationId xmlns:a16="http://schemas.microsoft.com/office/drawing/2014/main" id="{2ACAF426-2702-4247-A275-E0B1320A1188}"/>
                      </a:ext>
                    </a:extLst>
                  </p:cNvPr>
                  <p:cNvSpPr/>
                  <p:nvPr userDrawn="1"/>
                </p:nvSpPr>
                <p:spPr>
                  <a:xfrm rot="10800000">
                    <a:off x="3148392" y="-420304"/>
                    <a:ext cx="131887" cy="179753"/>
                  </a:xfrm>
                  <a:prstGeom prst="triangle">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800" noProof="0" dirty="0">
                      <a:solidFill>
                        <a:srgbClr val="211F26"/>
                      </a:solidFill>
                      <a:latin typeface="Calibri" panose="020F0502020204030204" pitchFamily="34" charset="0"/>
                      <a:cs typeface="Calibri" panose="020F0502020204030204" pitchFamily="34" charset="0"/>
                    </a:endParaRPr>
                  </a:p>
                </p:txBody>
              </p:sp>
            </p:grpSp>
          </p:grpSp>
        </p:grpSp>
        <p:sp>
          <p:nvSpPr>
            <p:cNvPr id="162" name="Rechthoek 161">
              <a:extLst>
                <a:ext uri="{FF2B5EF4-FFF2-40B4-BE49-F238E27FC236}">
                  <a16:creationId xmlns:a16="http://schemas.microsoft.com/office/drawing/2014/main" id="{979D87AF-9898-4CFC-A744-23AC4F84B465}"/>
                </a:ext>
              </a:extLst>
            </p:cNvPr>
            <p:cNvSpPr/>
            <p:nvPr userDrawn="1"/>
          </p:nvSpPr>
          <p:spPr>
            <a:xfrm>
              <a:off x="-3786165" y="1"/>
              <a:ext cx="3593091" cy="3394057"/>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450"/>
                </a:spcBef>
                <a:spcAft>
                  <a:spcPts val="450"/>
                </a:spcAft>
              </a:pPr>
              <a:r>
                <a:rPr lang="nl-NL" sz="1050" b="1" cap="all" baseline="0" noProof="0" dirty="0">
                  <a:solidFill>
                    <a:schemeClr val="accent1"/>
                  </a:solidFill>
                  <a:latin typeface="Calibri" panose="020F0502020204030204" pitchFamily="34" charset="0"/>
                  <a:cs typeface="Calibri" panose="020F0502020204030204" pitchFamily="34" charset="0"/>
                </a:rPr>
                <a:t>Grafiek invoegen/opmaken</a:t>
              </a:r>
            </a:p>
          </p:txBody>
        </p:sp>
        <p:sp>
          <p:nvSpPr>
            <p:cNvPr id="163" name="Ovaal 162">
              <a:extLst>
                <a:ext uri="{FF2B5EF4-FFF2-40B4-BE49-F238E27FC236}">
                  <a16:creationId xmlns:a16="http://schemas.microsoft.com/office/drawing/2014/main" id="{553EA5DC-8FF5-4788-BADE-CA7D569111D0}"/>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64" name="Rechthoek 163">
              <a:extLst>
                <a:ext uri="{FF2B5EF4-FFF2-40B4-BE49-F238E27FC236}">
                  <a16:creationId xmlns:a16="http://schemas.microsoft.com/office/drawing/2014/main" id="{C4A283DF-7D4A-41E4-89A1-4F246B4608D7}"/>
                </a:ext>
              </a:extLst>
            </p:cNvPr>
            <p:cNvSpPr/>
            <p:nvPr userDrawn="1"/>
          </p:nvSpPr>
          <p:spPr>
            <a:xfrm>
              <a:off x="-3319415" y="465324"/>
              <a:ext cx="2944682" cy="658026"/>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Wanneer nodig, verwijder de bestaande grafiek d.m.v. de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Klik op het pictogram om een nieuwe grafiek in te voegen</a:t>
              </a:r>
              <a:b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900" b="0" i="1"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(zie onderstaand voorbeeld)</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165" name="Ovaal 164">
              <a:extLst>
                <a:ext uri="{FF2B5EF4-FFF2-40B4-BE49-F238E27FC236}">
                  <a16:creationId xmlns:a16="http://schemas.microsoft.com/office/drawing/2014/main" id="{68895ADD-B902-4703-825C-BD43348B3225}"/>
                </a:ext>
              </a:extLst>
            </p:cNvPr>
            <p:cNvSpPr/>
            <p:nvPr userDrawn="1"/>
          </p:nvSpPr>
          <p:spPr>
            <a:xfrm>
              <a:off x="-3603587" y="1729709"/>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166" name="Rechthoek 165">
              <a:extLst>
                <a:ext uri="{FF2B5EF4-FFF2-40B4-BE49-F238E27FC236}">
                  <a16:creationId xmlns:a16="http://schemas.microsoft.com/office/drawing/2014/main" id="{E4680C9F-B2FF-447A-A88B-F9A9C4203F24}"/>
                </a:ext>
              </a:extLst>
            </p:cNvPr>
            <p:cNvSpPr/>
            <p:nvPr userDrawn="1"/>
          </p:nvSpPr>
          <p:spPr>
            <a:xfrm>
              <a:off x="-3319415" y="1729710"/>
              <a:ext cx="2944682" cy="326338"/>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Selecteer de gewenste grafiek</a:t>
              </a:r>
              <a:b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‘Invoegen’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167" name="Groep 166">
              <a:extLst>
                <a:ext uri="{FF2B5EF4-FFF2-40B4-BE49-F238E27FC236}">
                  <a16:creationId xmlns:a16="http://schemas.microsoft.com/office/drawing/2014/main" id="{B4B335F3-E37C-4248-A318-8135E9DA7B9B}"/>
                </a:ext>
              </a:extLst>
            </p:cNvPr>
            <p:cNvGrpSpPr/>
            <p:nvPr userDrawn="1"/>
          </p:nvGrpSpPr>
          <p:grpSpPr>
            <a:xfrm>
              <a:off x="-3311319" y="2164285"/>
              <a:ext cx="825500" cy="209550"/>
              <a:chOff x="13504624" y="2482850"/>
              <a:chExt cx="825500" cy="209550"/>
            </a:xfrm>
          </p:grpSpPr>
          <p:sp>
            <p:nvSpPr>
              <p:cNvPr id="184" name="Rechthoek 183">
                <a:extLst>
                  <a:ext uri="{FF2B5EF4-FFF2-40B4-BE49-F238E27FC236}">
                    <a16:creationId xmlns:a16="http://schemas.microsoft.com/office/drawing/2014/main" id="{C38DEDAB-56BD-47EB-9BD3-61C3C78AE25B}"/>
                  </a:ext>
                </a:extLst>
              </p:cNvPr>
              <p:cNvSpPr/>
              <p:nvPr userDrawn="1"/>
            </p:nvSpPr>
            <p:spPr>
              <a:xfrm>
                <a:off x="13504624" y="2482850"/>
                <a:ext cx="825500" cy="209550"/>
              </a:xfrm>
              <a:prstGeom prst="rect">
                <a:avLst/>
              </a:prstGeom>
              <a:solidFill>
                <a:srgbClr val="E5F1FB"/>
              </a:solidFill>
              <a:ln w="12700">
                <a:solidFill>
                  <a:srgbClr val="0B7E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675" b="0" noProof="0" dirty="0">
                    <a:solidFill>
                      <a:srgbClr val="211F26"/>
                    </a:solidFill>
                    <a:latin typeface="Calibri" panose="020F0502020204030204" pitchFamily="34" charset="0"/>
                    <a:cs typeface="Calibri" panose="020F0502020204030204" pitchFamily="34" charset="0"/>
                  </a:rPr>
                  <a:t>Invoegen</a:t>
                </a:r>
              </a:p>
            </p:txBody>
          </p:sp>
          <p:cxnSp>
            <p:nvCxnSpPr>
              <p:cNvPr id="185" name="Rechte verbindingslijn 184">
                <a:extLst>
                  <a:ext uri="{FF2B5EF4-FFF2-40B4-BE49-F238E27FC236}">
                    <a16:creationId xmlns:a16="http://schemas.microsoft.com/office/drawing/2014/main" id="{78ECF08F-92CA-47C2-819F-EF0F7842E356}"/>
                  </a:ext>
                </a:extLst>
              </p:cNvPr>
              <p:cNvCxnSpPr/>
              <p:nvPr userDrawn="1"/>
            </p:nvCxnSpPr>
            <p:spPr>
              <a:xfrm>
                <a:off x="14155269" y="2515250"/>
                <a:ext cx="0" cy="142717"/>
              </a:xfrm>
              <a:prstGeom prst="line">
                <a:avLst/>
              </a:prstGeom>
              <a:noFill/>
              <a:ln w="3175" cap="flat" cmpd="sng" algn="ctr">
                <a:solidFill>
                  <a:srgbClr val="44546A"/>
                </a:solidFill>
                <a:prstDash val="solid"/>
              </a:ln>
              <a:effectLst/>
            </p:spPr>
          </p:cxnSp>
          <p:sp>
            <p:nvSpPr>
              <p:cNvPr id="186" name="Gelijkbenige driehoek 185">
                <a:extLst>
                  <a:ext uri="{FF2B5EF4-FFF2-40B4-BE49-F238E27FC236}">
                    <a16:creationId xmlns:a16="http://schemas.microsoft.com/office/drawing/2014/main" id="{F585511C-60E2-4DE8-AFD7-2B53AA5DB34E}"/>
                  </a:ext>
                </a:extLst>
              </p:cNvPr>
              <p:cNvSpPr/>
              <p:nvPr userDrawn="1"/>
            </p:nvSpPr>
            <p:spPr>
              <a:xfrm rot="10800000">
                <a:off x="14196089" y="2566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675" b="1" noProof="0" dirty="0">
                  <a:solidFill>
                    <a:srgbClr val="211F26"/>
                  </a:solidFill>
                  <a:latin typeface="Calibri" panose="020F0502020204030204" pitchFamily="34" charset="0"/>
                  <a:cs typeface="Calibri" panose="020F0502020204030204" pitchFamily="34" charset="0"/>
                </a:endParaRPr>
              </a:p>
            </p:txBody>
          </p:sp>
        </p:grpSp>
        <p:grpSp>
          <p:nvGrpSpPr>
            <p:cNvPr id="168" name="Groep 167">
              <a:extLst>
                <a:ext uri="{FF2B5EF4-FFF2-40B4-BE49-F238E27FC236}">
                  <a16:creationId xmlns:a16="http://schemas.microsoft.com/office/drawing/2014/main" id="{E015FA48-4825-4553-BA47-980BA404EE1D}"/>
                </a:ext>
              </a:extLst>
            </p:cNvPr>
            <p:cNvGrpSpPr/>
            <p:nvPr userDrawn="1"/>
          </p:nvGrpSpPr>
          <p:grpSpPr>
            <a:xfrm>
              <a:off x="-3316599" y="1232480"/>
              <a:ext cx="289372" cy="314992"/>
              <a:chOff x="7322769" y="-310267"/>
              <a:chExt cx="289372" cy="314992"/>
            </a:xfrm>
          </p:grpSpPr>
          <p:sp>
            <p:nvSpPr>
              <p:cNvPr id="181" name="Rechthoek 180">
                <a:extLst>
                  <a:ext uri="{FF2B5EF4-FFF2-40B4-BE49-F238E27FC236}">
                    <a16:creationId xmlns:a16="http://schemas.microsoft.com/office/drawing/2014/main" id="{AE46788F-440C-46D0-ADCF-45F077D7528F}"/>
                  </a:ext>
                </a:extLst>
              </p:cNvPr>
              <p:cNvSpPr/>
              <p:nvPr userDrawn="1"/>
            </p:nvSpPr>
            <p:spPr>
              <a:xfrm>
                <a:off x="7322769" y="-211712"/>
                <a:ext cx="79156" cy="216437"/>
              </a:xfrm>
              <a:prstGeom prst="rect">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800" noProof="0" dirty="0">
                  <a:solidFill>
                    <a:srgbClr val="211F26"/>
                  </a:solidFill>
                  <a:latin typeface="Calibri" panose="020F0502020204030204" pitchFamily="34" charset="0"/>
                  <a:cs typeface="Calibri" panose="020F0502020204030204" pitchFamily="34" charset="0"/>
                </a:endParaRPr>
              </a:p>
            </p:txBody>
          </p:sp>
          <p:sp>
            <p:nvSpPr>
              <p:cNvPr id="182" name="Rechthoek 181">
                <a:extLst>
                  <a:ext uri="{FF2B5EF4-FFF2-40B4-BE49-F238E27FC236}">
                    <a16:creationId xmlns:a16="http://schemas.microsoft.com/office/drawing/2014/main" id="{FA1D7F1D-1309-43F9-9C6A-BCCA21E23323}"/>
                  </a:ext>
                </a:extLst>
              </p:cNvPr>
              <p:cNvSpPr/>
              <p:nvPr userDrawn="1"/>
            </p:nvSpPr>
            <p:spPr>
              <a:xfrm>
                <a:off x="7427035" y="-310267"/>
                <a:ext cx="79156" cy="314992"/>
              </a:xfrm>
              <a:prstGeom prst="rect">
                <a:avLst/>
              </a:prstGeom>
              <a:solidFill>
                <a:srgbClr val="FFCC6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800" noProof="0" dirty="0">
                  <a:solidFill>
                    <a:srgbClr val="211F26"/>
                  </a:solidFill>
                  <a:latin typeface="Calibri" panose="020F0502020204030204" pitchFamily="34" charset="0"/>
                  <a:cs typeface="Calibri" panose="020F0502020204030204" pitchFamily="34" charset="0"/>
                </a:endParaRPr>
              </a:p>
            </p:txBody>
          </p:sp>
          <p:sp>
            <p:nvSpPr>
              <p:cNvPr id="183" name="Rechthoek 182">
                <a:extLst>
                  <a:ext uri="{FF2B5EF4-FFF2-40B4-BE49-F238E27FC236}">
                    <a16:creationId xmlns:a16="http://schemas.microsoft.com/office/drawing/2014/main" id="{18066FC7-CC31-4CB8-8A2D-BB2713CDA287}"/>
                  </a:ext>
                </a:extLst>
              </p:cNvPr>
              <p:cNvSpPr/>
              <p:nvPr userDrawn="1"/>
            </p:nvSpPr>
            <p:spPr>
              <a:xfrm>
                <a:off x="7532985" y="-240134"/>
                <a:ext cx="79156" cy="244859"/>
              </a:xfrm>
              <a:prstGeom prst="rect">
                <a:avLst/>
              </a:prstGeom>
              <a:solidFill>
                <a:srgbClr val="8080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800" noProof="0" dirty="0">
                  <a:solidFill>
                    <a:srgbClr val="211F26"/>
                  </a:solidFill>
                  <a:latin typeface="Calibri" panose="020F0502020204030204" pitchFamily="34" charset="0"/>
                  <a:cs typeface="Calibri" panose="020F0502020204030204" pitchFamily="34" charset="0"/>
                </a:endParaRPr>
              </a:p>
            </p:txBody>
          </p:sp>
        </p:grpSp>
        <p:sp>
          <p:nvSpPr>
            <p:cNvPr id="169" name="Ovaal 168">
              <a:extLst>
                <a:ext uri="{FF2B5EF4-FFF2-40B4-BE49-F238E27FC236}">
                  <a16:creationId xmlns:a16="http://schemas.microsoft.com/office/drawing/2014/main" id="{8595AC1E-8D36-454D-A528-E26F4A7DB1E4}"/>
                </a:ext>
              </a:extLst>
            </p:cNvPr>
            <p:cNvSpPr/>
            <p:nvPr userDrawn="1"/>
          </p:nvSpPr>
          <p:spPr>
            <a:xfrm>
              <a:off x="-3603587" y="2555608"/>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170" name="Rechthoek 169">
              <a:extLst>
                <a:ext uri="{FF2B5EF4-FFF2-40B4-BE49-F238E27FC236}">
                  <a16:creationId xmlns:a16="http://schemas.microsoft.com/office/drawing/2014/main" id="{B3A1647D-305A-474F-B314-50276697B565}"/>
                </a:ext>
              </a:extLst>
            </p:cNvPr>
            <p:cNvSpPr/>
            <p:nvPr userDrawn="1"/>
          </p:nvSpPr>
          <p:spPr>
            <a:xfrm>
              <a:off x="-3319415" y="2555609"/>
              <a:ext cx="2944682" cy="653931"/>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Verander de opmaak van de grafiek door onderdelen van de grafiek aan te klikken en naar de tab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‘Hulpmiddelen van grafieken - Opmaak’ </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te gaan. </a:t>
              </a:r>
            </a:p>
          </p:txBody>
        </p:sp>
        <p:sp>
          <p:nvSpPr>
            <p:cNvPr id="171" name="Rechthoek 170">
              <a:extLst>
                <a:ext uri="{FF2B5EF4-FFF2-40B4-BE49-F238E27FC236}">
                  <a16:creationId xmlns:a16="http://schemas.microsoft.com/office/drawing/2014/main" id="{20658C9B-CC30-453B-8B66-5E518E9A9ECE}"/>
                </a:ext>
              </a:extLst>
            </p:cNvPr>
            <p:cNvSpPr/>
            <p:nvPr userDrawn="1"/>
          </p:nvSpPr>
          <p:spPr>
            <a:xfrm>
              <a:off x="-3786437" y="5228852"/>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900" b="1" cap="all" baseline="0" noProof="0" dirty="0">
                  <a:solidFill>
                    <a:srgbClr val="211F26"/>
                  </a:solidFill>
                  <a:latin typeface="Calibri" panose="020F0502020204030204" pitchFamily="34" charset="0"/>
                  <a:cs typeface="Calibri" panose="020F0502020204030204" pitchFamily="34" charset="0"/>
                </a:rPr>
                <a:t>MEER WETEN?</a:t>
              </a:r>
              <a:br>
                <a:rPr lang="nl-NL" sz="900" b="1" cap="all" baseline="0" noProof="0" dirty="0">
                  <a:solidFill>
                    <a:srgbClr val="211F26"/>
                  </a:solidFill>
                  <a:latin typeface="Calibri" panose="020F0502020204030204" pitchFamily="34" charset="0"/>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900" b="1" cap="all" baseline="0" noProof="0" dirty="0">
                  <a:solidFill>
                    <a:srgbClr val="211F26"/>
                  </a:solidFill>
                  <a:latin typeface="Calibri" panose="020F0502020204030204" pitchFamily="34" charset="0"/>
                  <a:cs typeface="Calibri" panose="020F0502020204030204" pitchFamily="34" charset="0"/>
                </a:rPr>
                <a:t> 'SLIDEBUILDER’ </a:t>
              </a:r>
              <a:r>
                <a:rPr lang="nl-NL" sz="9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900" kern="1200" cap="none" baseline="0" noProof="0" dirty="0">
                  <a:solidFill>
                    <a:srgbClr val="211F26"/>
                  </a:solidFill>
                  <a:latin typeface="Calibri" panose="020F0502020204030204" pitchFamily="34" charset="0"/>
                  <a:ea typeface="+mn-ea"/>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9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172" name="ICOON_info">
              <a:extLst>
                <a:ext uri="{FF2B5EF4-FFF2-40B4-BE49-F238E27FC236}">
                  <a16:creationId xmlns:a16="http://schemas.microsoft.com/office/drawing/2014/main" id="{BB31F9A8-6496-4800-B220-6AF4733314D2}"/>
                </a:ext>
              </a:extLst>
            </p:cNvPr>
            <p:cNvGrpSpPr/>
            <p:nvPr userDrawn="1"/>
          </p:nvGrpSpPr>
          <p:grpSpPr>
            <a:xfrm>
              <a:off x="-376736" y="5092834"/>
              <a:ext cx="283685" cy="283685"/>
              <a:chOff x="-510741" y="5913713"/>
              <a:chExt cx="267555" cy="267555"/>
            </a:xfrm>
          </p:grpSpPr>
          <p:sp>
            <p:nvSpPr>
              <p:cNvPr id="179" name="Ovaal 178">
                <a:extLst>
                  <a:ext uri="{FF2B5EF4-FFF2-40B4-BE49-F238E27FC236}">
                    <a16:creationId xmlns:a16="http://schemas.microsoft.com/office/drawing/2014/main" id="{E9435B08-5090-4ED3-BDA9-0B1C55C6C2BC}"/>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450"/>
                  </a:spcBef>
                  <a:spcAft>
                    <a:spcPts val="450"/>
                  </a:spcAft>
                </a:pPr>
                <a:endParaRPr lang="nl-NL" sz="1200" cap="all" baseline="0" noProof="0" dirty="0">
                  <a:latin typeface="Calibri" panose="020F0502020204030204" pitchFamily="34" charset="0"/>
                  <a:cs typeface="Calibri" panose="020F0502020204030204" pitchFamily="34" charset="0"/>
                </a:endParaRPr>
              </a:p>
            </p:txBody>
          </p:sp>
          <p:sp>
            <p:nvSpPr>
              <p:cNvPr id="180" name="Graphic 163" descr="Informatie">
                <a:extLst>
                  <a:ext uri="{FF2B5EF4-FFF2-40B4-BE49-F238E27FC236}">
                    <a16:creationId xmlns:a16="http://schemas.microsoft.com/office/drawing/2014/main" id="{605D7DAA-D2AA-4FA0-8DC0-D35D16FCF2DA}"/>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1500" noProof="0" dirty="0">
                  <a:solidFill>
                    <a:srgbClr val="211F26"/>
                  </a:solidFill>
                  <a:latin typeface="Calibri" panose="020F0502020204030204" pitchFamily="34" charset="0"/>
                  <a:cs typeface="Calibri" panose="020F0502020204030204" pitchFamily="34" charset="0"/>
                </a:endParaRPr>
              </a:p>
            </p:txBody>
          </p:sp>
        </p:grpSp>
        <p:grpSp>
          <p:nvGrpSpPr>
            <p:cNvPr id="173" name="Groep 172">
              <a:extLst>
                <a:ext uri="{FF2B5EF4-FFF2-40B4-BE49-F238E27FC236}">
                  <a16:creationId xmlns:a16="http://schemas.microsoft.com/office/drawing/2014/main" id="{7023C05D-C426-4802-8185-B1B0C0A476CA}"/>
                </a:ext>
              </a:extLst>
            </p:cNvPr>
            <p:cNvGrpSpPr/>
            <p:nvPr userDrawn="1"/>
          </p:nvGrpSpPr>
          <p:grpSpPr>
            <a:xfrm>
              <a:off x="-938434" y="5366229"/>
              <a:ext cx="627798" cy="576693"/>
              <a:chOff x="-938434" y="4570310"/>
              <a:chExt cx="627798" cy="576693"/>
            </a:xfrm>
          </p:grpSpPr>
          <p:grpSp>
            <p:nvGrpSpPr>
              <p:cNvPr id="174" name="Inspireren">
                <a:extLst>
                  <a:ext uri="{FF2B5EF4-FFF2-40B4-BE49-F238E27FC236}">
                    <a16:creationId xmlns:a16="http://schemas.microsoft.com/office/drawing/2014/main" id="{8BBD4F01-D513-48EA-9925-2B208C1E235A}"/>
                  </a:ext>
                </a:extLst>
              </p:cNvPr>
              <p:cNvGrpSpPr>
                <a:grpSpLocks noChangeAspect="1"/>
              </p:cNvGrpSpPr>
              <p:nvPr userDrawn="1"/>
            </p:nvGrpSpPr>
            <p:grpSpPr bwMode="auto">
              <a:xfrm>
                <a:off x="-716116" y="4570310"/>
                <a:ext cx="169778" cy="242385"/>
                <a:chOff x="4768" y="2783"/>
                <a:chExt cx="788" cy="1125"/>
              </a:xfrm>
              <a:gradFill>
                <a:gsLst>
                  <a:gs pos="0">
                    <a:srgbClr val="9D9FA1"/>
                  </a:gs>
                  <a:gs pos="70000">
                    <a:srgbClr val="211F26"/>
                  </a:gs>
                </a:gsLst>
                <a:lin ang="2700000" scaled="0"/>
              </a:gradFill>
            </p:grpSpPr>
            <p:sp>
              <p:nvSpPr>
                <p:cNvPr id="176" name="Freeform 12">
                  <a:extLst>
                    <a:ext uri="{FF2B5EF4-FFF2-40B4-BE49-F238E27FC236}">
                      <a16:creationId xmlns:a16="http://schemas.microsoft.com/office/drawing/2014/main" id="{7D1B50FC-1CC1-4A2C-A9C9-52FFCB0B4927}"/>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177" name="Freeform 13">
                  <a:extLst>
                    <a:ext uri="{FF2B5EF4-FFF2-40B4-BE49-F238E27FC236}">
                      <a16:creationId xmlns:a16="http://schemas.microsoft.com/office/drawing/2014/main" id="{00110857-29E0-4302-802A-3F19431001DE}"/>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178" name="Freeform 14">
                  <a:extLst>
                    <a:ext uri="{FF2B5EF4-FFF2-40B4-BE49-F238E27FC236}">
                      <a16:creationId xmlns:a16="http://schemas.microsoft.com/office/drawing/2014/main" id="{972CF624-2E95-4A76-9E46-BA10D508554D}"/>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grpSp>
          <p:sp>
            <p:nvSpPr>
              <p:cNvPr id="175" name="Tekstvak 174">
                <a:extLst>
                  <a:ext uri="{FF2B5EF4-FFF2-40B4-BE49-F238E27FC236}">
                    <a16:creationId xmlns:a16="http://schemas.microsoft.com/office/drawing/2014/main" id="{D0A767D2-FEFB-483C-BCF6-98C8962EB68B}"/>
                  </a:ext>
                </a:extLst>
              </p:cNvPr>
              <p:cNvSpPr txBox="1"/>
              <p:nvPr userDrawn="1"/>
            </p:nvSpPr>
            <p:spPr>
              <a:xfrm>
                <a:off x="-938434" y="4824764"/>
                <a:ext cx="627798" cy="322239"/>
              </a:xfrm>
              <a:prstGeom prst="rect">
                <a:avLst/>
              </a:prstGeom>
              <a:noFill/>
            </p:spPr>
            <p:txBody>
              <a:bodyPr wrap="square" lIns="0" tIns="0" rIns="0" bIns="0" rtlCol="0" anchor="ctr">
                <a:noAutofit/>
              </a:bodyPr>
              <a:lstStyle/>
              <a:p>
                <a:pPr marL="0" marR="0" lvl="0" indent="0" algn="ctr" defTabSz="685800" rtl="0"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grpSp>
        <p:nvGrpSpPr>
          <p:cNvPr id="81" name="- INSTRUCTIES">
            <a:extLst>
              <a:ext uri="{FF2B5EF4-FFF2-40B4-BE49-F238E27FC236}">
                <a16:creationId xmlns:a16="http://schemas.microsoft.com/office/drawing/2014/main" id="{4498E543-396C-4569-8C2E-448E9E6DD5CC}"/>
              </a:ext>
            </a:extLst>
          </p:cNvPr>
          <p:cNvGrpSpPr/>
          <p:nvPr userDrawn="1"/>
        </p:nvGrpSpPr>
        <p:grpSpPr>
          <a:xfrm>
            <a:off x="-2839828" y="-1"/>
            <a:ext cx="2770040" cy="4464099"/>
            <a:chOff x="-3786437" y="-1"/>
            <a:chExt cx="3693386" cy="5952132"/>
          </a:xfrm>
        </p:grpSpPr>
        <p:sp>
          <p:nvSpPr>
            <p:cNvPr id="82" name="Rechthoek 81">
              <a:extLst>
                <a:ext uri="{FF2B5EF4-FFF2-40B4-BE49-F238E27FC236}">
                  <a16:creationId xmlns:a16="http://schemas.microsoft.com/office/drawing/2014/main" id="{8AC09E71-3B64-45A3-86D8-370CB5D6A4E3}"/>
                </a:ext>
              </a:extLst>
            </p:cNvPr>
            <p:cNvSpPr/>
            <p:nvPr userDrawn="1"/>
          </p:nvSpPr>
          <p:spPr>
            <a:xfrm>
              <a:off x="-3786165" y="-1"/>
              <a:ext cx="3593091" cy="5124131"/>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450"/>
                </a:spcBef>
                <a:spcAft>
                  <a:spcPts val="450"/>
                </a:spcAft>
              </a:pPr>
              <a:r>
                <a:rPr lang="nl-NL" sz="1050" b="1" cap="all" baseline="0" noProof="0" dirty="0">
                  <a:solidFill>
                    <a:schemeClr val="accent1"/>
                  </a:solidFill>
                  <a:latin typeface="Calibri" panose="020F0502020204030204" pitchFamily="34" charset="0"/>
                  <a:cs typeface="Calibri" panose="020F0502020204030204" pitchFamily="34" charset="0"/>
                </a:rPr>
                <a:t>Tekst niveaus kiezen</a:t>
              </a:r>
            </a:p>
          </p:txBody>
        </p:sp>
        <p:sp>
          <p:nvSpPr>
            <p:cNvPr id="83" name="Ovaal 82">
              <a:extLst>
                <a:ext uri="{FF2B5EF4-FFF2-40B4-BE49-F238E27FC236}">
                  <a16:creationId xmlns:a16="http://schemas.microsoft.com/office/drawing/2014/main" id="{F41AD0CE-9707-457D-921C-2585E8518333}"/>
                </a:ext>
              </a:extLst>
            </p:cNvPr>
            <p:cNvSpPr/>
            <p:nvPr userDrawn="1"/>
          </p:nvSpPr>
          <p:spPr>
            <a:xfrm>
              <a:off x="-3604183" y="183748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84" name="Rechthoek 83">
              <a:extLst>
                <a:ext uri="{FF2B5EF4-FFF2-40B4-BE49-F238E27FC236}">
                  <a16:creationId xmlns:a16="http://schemas.microsoft.com/office/drawing/2014/main" id="{273497BF-75A0-4D93-84E2-97D237B000E8}"/>
                </a:ext>
              </a:extLst>
            </p:cNvPr>
            <p:cNvSpPr/>
            <p:nvPr userDrawn="1"/>
          </p:nvSpPr>
          <p:spPr>
            <a:xfrm>
              <a:off x="-3319415" y="1837484"/>
              <a:ext cx="2949220" cy="180000"/>
            </a:xfrm>
            <a:prstGeom prst="rect">
              <a:avLst/>
            </a:prstGeom>
            <a:noFill/>
            <a:ln w="25400" cap="flat" cmpd="sng" algn="ctr">
              <a:noFill/>
              <a:prstDash val="solid"/>
            </a:ln>
            <a:effectLst/>
          </p:spPr>
          <p:txBody>
            <a:bodyPr lIns="0" tIns="0" rIns="0" bIns="0" rtlCol="0" anchor="ctr"/>
            <a:lstStyle/>
            <a:p>
              <a:pPr marL="202406" marR="0" lvl="0" indent="-202406" defTabSz="685800" eaLnBrk="1" fontAlgn="auto" latinLnBrk="0" hangingPunct="1">
                <a:lnSpc>
                  <a:spcPct val="100000"/>
                </a:lnSpc>
                <a:spcBef>
                  <a:spcPts val="450"/>
                </a:spcBef>
                <a:spcAft>
                  <a:spcPts val="450"/>
                </a:spcAft>
                <a:buClr>
                  <a:schemeClr val="tx1"/>
                </a:buClr>
                <a:buSzTx/>
                <a:buFont typeface="Calibri" panose="020F0502020204030204" pitchFamily="34" charset="0"/>
                <a:buChar char="›"/>
                <a:tabLst/>
                <a:defRPr/>
              </a:pPr>
              <a:r>
                <a:rPr kumimoji="0" lang="nl-NL" sz="105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endParaRPr kumimoji="0" lang="nl-NL" sz="1050" b="0" i="0" u="none" strike="noStrike" kern="0" cap="none" spc="0" normalizeH="0" baseline="0" noProof="0" dirty="0">
                <a:ln>
                  <a:noFill/>
                </a:ln>
                <a:solidFill>
                  <a:schemeClr val="tx1"/>
                </a:solidFill>
                <a:effectLst/>
                <a:uLnTx/>
                <a:uFillTx/>
                <a:latin typeface="+mn-lt"/>
                <a:cs typeface="Calibri" panose="020F0502020204030204" pitchFamily="34" charset="0"/>
              </a:endParaRPr>
            </a:p>
          </p:txBody>
        </p:sp>
        <p:sp>
          <p:nvSpPr>
            <p:cNvPr id="85" name="Ovaal 84">
              <a:extLst>
                <a:ext uri="{FF2B5EF4-FFF2-40B4-BE49-F238E27FC236}">
                  <a16:creationId xmlns:a16="http://schemas.microsoft.com/office/drawing/2014/main" id="{27A6F57A-6365-42C9-8B04-5C28189F1909}"/>
                </a:ext>
              </a:extLst>
            </p:cNvPr>
            <p:cNvSpPr/>
            <p:nvPr userDrawn="1"/>
          </p:nvSpPr>
          <p:spPr>
            <a:xfrm>
              <a:off x="-3604183" y="219682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86" name="Rechthoek 85">
              <a:extLst>
                <a:ext uri="{FF2B5EF4-FFF2-40B4-BE49-F238E27FC236}">
                  <a16:creationId xmlns:a16="http://schemas.microsoft.com/office/drawing/2014/main" id="{497702FC-2589-4BB7-BB34-36FBB3C7D67C}"/>
                </a:ext>
              </a:extLst>
            </p:cNvPr>
            <p:cNvSpPr/>
            <p:nvPr userDrawn="1"/>
          </p:nvSpPr>
          <p:spPr>
            <a:xfrm>
              <a:off x="-3604183" y="1196113"/>
              <a:ext cx="3229047" cy="459227"/>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Gebruik onder de tab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‘Start’</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de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lijstniveau-knoppen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om een tekst niveau te kiezen. </a:t>
              </a:r>
              <a:b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Kies uit:</a:t>
              </a:r>
            </a:p>
          </p:txBody>
        </p:sp>
        <p:sp>
          <p:nvSpPr>
            <p:cNvPr id="87" name="Rechthoek 86">
              <a:extLst>
                <a:ext uri="{FF2B5EF4-FFF2-40B4-BE49-F238E27FC236}">
                  <a16:creationId xmlns:a16="http://schemas.microsoft.com/office/drawing/2014/main" id="{DAF78293-E465-4E9C-81BA-66F07E393FF2}"/>
                </a:ext>
              </a:extLst>
            </p:cNvPr>
            <p:cNvSpPr/>
            <p:nvPr userDrawn="1"/>
          </p:nvSpPr>
          <p:spPr>
            <a:xfrm>
              <a:off x="-3319415" y="2196829"/>
              <a:ext cx="2949220" cy="180000"/>
            </a:xfrm>
            <a:prstGeom prst="rect">
              <a:avLst/>
            </a:prstGeom>
            <a:noFill/>
            <a:ln w="25400" cap="flat" cmpd="sng" algn="ctr">
              <a:noFill/>
              <a:prstDash val="solid"/>
            </a:ln>
            <a:effectLst/>
          </p:spPr>
          <p:txBody>
            <a:bodyPr lIns="0" tIns="0" rIns="0" bIns="0" rtlCol="0" anchor="ctr"/>
            <a:lstStyle/>
            <a:p>
              <a:pPr marL="404813" marR="0" lvl="0" indent="-202406" defTabSz="685800" eaLnBrk="1" fontAlgn="auto" latinLnBrk="0" hangingPunct="1">
                <a:lnSpc>
                  <a:spcPct val="100000"/>
                </a:lnSpc>
                <a:spcBef>
                  <a:spcPts val="450"/>
                </a:spcBef>
                <a:spcAft>
                  <a:spcPts val="450"/>
                </a:spcAft>
                <a:buClr>
                  <a:schemeClr val="tx1"/>
                </a:buClr>
                <a:buSzTx/>
                <a:buFont typeface="Calibri" panose="020F0502020204030204" pitchFamily="34" charset="0"/>
                <a:buChar char="›"/>
                <a:tabLst/>
                <a:defRPr/>
              </a:pPr>
              <a:r>
                <a:rPr kumimoji="0" lang="nl-NL" sz="1050" b="0" i="0" u="none" strike="noStrike" kern="0" cap="none" spc="0" normalizeH="0" baseline="0" noProof="0" dirty="0">
                  <a:ln>
                    <a:noFill/>
                  </a:ln>
                  <a:solidFill>
                    <a:schemeClr val="tx1"/>
                  </a:solidFill>
                  <a:effectLst/>
                  <a:uLnTx/>
                  <a:uFillTx/>
                  <a:latin typeface="+mn-lt"/>
                  <a:cs typeface="Calibri" panose="020F0502020204030204" pitchFamily="34" charset="0"/>
                </a:rPr>
                <a:t>Sub-</a:t>
              </a:r>
              <a:r>
                <a:rPr kumimoji="0" lang="nl-NL" sz="105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endParaRPr kumimoji="0" lang="nl-NL" sz="1050" b="0" i="0" u="none" strike="noStrike" kern="0" cap="none" spc="0" normalizeH="0" baseline="0" noProof="0" dirty="0">
                <a:ln>
                  <a:noFill/>
                </a:ln>
                <a:solidFill>
                  <a:schemeClr val="tx1"/>
                </a:solidFill>
                <a:effectLst/>
                <a:uLnTx/>
                <a:uFillTx/>
                <a:latin typeface="+mn-lt"/>
                <a:cs typeface="Calibri" panose="020F0502020204030204" pitchFamily="34" charset="0"/>
              </a:endParaRPr>
            </a:p>
          </p:txBody>
        </p:sp>
        <p:sp>
          <p:nvSpPr>
            <p:cNvPr id="88" name="Ovaal 87">
              <a:extLst>
                <a:ext uri="{FF2B5EF4-FFF2-40B4-BE49-F238E27FC236}">
                  <a16:creationId xmlns:a16="http://schemas.microsoft.com/office/drawing/2014/main" id="{33B87138-386E-4AC6-912E-831E7D23C12E}"/>
                </a:ext>
              </a:extLst>
            </p:cNvPr>
            <p:cNvSpPr/>
            <p:nvPr userDrawn="1"/>
          </p:nvSpPr>
          <p:spPr>
            <a:xfrm>
              <a:off x="-3604183" y="255617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89" name="Rechthoek 88">
              <a:extLst>
                <a:ext uri="{FF2B5EF4-FFF2-40B4-BE49-F238E27FC236}">
                  <a16:creationId xmlns:a16="http://schemas.microsoft.com/office/drawing/2014/main" id="{3B9270FF-1FD5-4583-A23F-478FEF9A5B84}"/>
                </a:ext>
              </a:extLst>
            </p:cNvPr>
            <p:cNvSpPr/>
            <p:nvPr userDrawn="1"/>
          </p:nvSpPr>
          <p:spPr>
            <a:xfrm>
              <a:off x="-3319415" y="2556174"/>
              <a:ext cx="2949220" cy="180000"/>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100000"/>
                </a:lnSpc>
                <a:spcBef>
                  <a:spcPts val="450"/>
                </a:spcBef>
                <a:spcAft>
                  <a:spcPts val="450"/>
                </a:spcAft>
                <a:buClr>
                  <a:schemeClr val="accent1"/>
                </a:buClr>
                <a:buSzTx/>
                <a:buFont typeface="Calibri" panose="020F0502020204030204" pitchFamily="34" charset="0"/>
                <a:buNone/>
                <a:tabLst/>
                <a:defRPr/>
              </a:pPr>
              <a:r>
                <a:rPr kumimoji="0" lang="nl-NL" sz="1050" b="0" i="0" u="none" strike="noStrike" kern="0" cap="none" spc="0" normalizeH="0" baseline="0" noProof="0" dirty="0">
                  <a:ln>
                    <a:noFill/>
                  </a:ln>
                  <a:solidFill>
                    <a:schemeClr val="tx1"/>
                  </a:solidFill>
                  <a:effectLst/>
                  <a:uLnTx/>
                  <a:uFillTx/>
                  <a:latin typeface="+mn-lt"/>
                  <a:cs typeface="Calibri" panose="020F0502020204030204" pitchFamily="34" charset="0"/>
                </a:rPr>
                <a:t>Platte tekst</a:t>
              </a:r>
            </a:p>
          </p:txBody>
        </p:sp>
        <p:sp>
          <p:nvSpPr>
            <p:cNvPr id="90" name="Ovaal 89">
              <a:extLst>
                <a:ext uri="{FF2B5EF4-FFF2-40B4-BE49-F238E27FC236}">
                  <a16:creationId xmlns:a16="http://schemas.microsoft.com/office/drawing/2014/main" id="{95B875D2-FA4B-4467-8D2D-3B36D800FAFA}"/>
                </a:ext>
              </a:extLst>
            </p:cNvPr>
            <p:cNvSpPr/>
            <p:nvPr userDrawn="1"/>
          </p:nvSpPr>
          <p:spPr>
            <a:xfrm>
              <a:off x="-3604183" y="291551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91" name="Rechthoek 90">
              <a:extLst>
                <a:ext uri="{FF2B5EF4-FFF2-40B4-BE49-F238E27FC236}">
                  <a16:creationId xmlns:a16="http://schemas.microsoft.com/office/drawing/2014/main" id="{4BF90CB7-39EC-4016-8349-A68164CCF8D2}"/>
                </a:ext>
              </a:extLst>
            </p:cNvPr>
            <p:cNvSpPr/>
            <p:nvPr userDrawn="1"/>
          </p:nvSpPr>
          <p:spPr>
            <a:xfrm>
              <a:off x="-3319415" y="2915519"/>
              <a:ext cx="2949220" cy="180000"/>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100000"/>
                </a:lnSpc>
                <a:spcBef>
                  <a:spcPts val="450"/>
                </a:spcBef>
                <a:spcAft>
                  <a:spcPts val="450"/>
                </a:spcAft>
                <a:buClr>
                  <a:schemeClr val="accent1"/>
                </a:buClr>
                <a:buSzTx/>
                <a:buFont typeface="Arial" panose="020B0604020202020204" pitchFamily="34" charset="0"/>
                <a:buNone/>
                <a:tabLst/>
                <a:defRPr/>
              </a:pPr>
              <a:r>
                <a:rPr kumimoji="0" lang="nl-NL" sz="2550" b="1" i="0" u="none" strike="noStrike" kern="0" cap="none" spc="0" normalizeH="0" baseline="0" noProof="0" dirty="0">
                  <a:ln>
                    <a:noFill/>
                  </a:ln>
                  <a:solidFill>
                    <a:schemeClr val="tx1"/>
                  </a:solidFill>
                  <a:effectLst/>
                  <a:uLnTx/>
                  <a:uFillTx/>
                  <a:latin typeface="+mn-lt"/>
                  <a:cs typeface="Calibri" panose="020F0502020204030204" pitchFamily="34" charset="0"/>
                </a:rPr>
                <a:t>Titel / Quote</a:t>
              </a:r>
            </a:p>
          </p:txBody>
        </p:sp>
        <p:sp>
          <p:nvSpPr>
            <p:cNvPr id="92" name="Ovaal 91">
              <a:extLst>
                <a:ext uri="{FF2B5EF4-FFF2-40B4-BE49-F238E27FC236}">
                  <a16:creationId xmlns:a16="http://schemas.microsoft.com/office/drawing/2014/main" id="{0D9CA3F4-30D1-4810-8AC3-8E2D94D5FC71}"/>
                </a:ext>
              </a:extLst>
            </p:cNvPr>
            <p:cNvSpPr/>
            <p:nvPr userDrawn="1"/>
          </p:nvSpPr>
          <p:spPr>
            <a:xfrm>
              <a:off x="-3604183" y="327486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5</a:t>
              </a:r>
            </a:p>
          </p:txBody>
        </p:sp>
        <p:sp>
          <p:nvSpPr>
            <p:cNvPr id="93" name="Rechthoek 92">
              <a:extLst>
                <a:ext uri="{FF2B5EF4-FFF2-40B4-BE49-F238E27FC236}">
                  <a16:creationId xmlns:a16="http://schemas.microsoft.com/office/drawing/2014/main" id="{E87BFF03-B57A-44A0-8E4C-AB766082031A}"/>
                </a:ext>
              </a:extLst>
            </p:cNvPr>
            <p:cNvSpPr/>
            <p:nvPr userDrawn="1"/>
          </p:nvSpPr>
          <p:spPr>
            <a:xfrm>
              <a:off x="-3319415" y="3274864"/>
              <a:ext cx="2949220" cy="180000"/>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100000"/>
                </a:lnSpc>
                <a:spcBef>
                  <a:spcPts val="450"/>
                </a:spcBef>
                <a:spcAft>
                  <a:spcPts val="450"/>
                </a:spcAft>
                <a:buClr>
                  <a:schemeClr val="accent1"/>
                </a:buClr>
                <a:buSzTx/>
                <a:buFont typeface="Arial" panose="020B0604020202020204" pitchFamily="34" charset="0"/>
                <a:buNone/>
                <a:tabLst/>
                <a:defRPr/>
              </a:pPr>
              <a:r>
                <a:rPr kumimoji="0" lang="nl-NL" sz="1350" b="1" i="0" u="none" strike="noStrike" kern="0" cap="none" spc="0" normalizeH="0" baseline="0" noProof="0" dirty="0">
                  <a:ln>
                    <a:noFill/>
                  </a:ln>
                  <a:solidFill>
                    <a:schemeClr val="tx1"/>
                  </a:solidFill>
                  <a:effectLst/>
                  <a:uLnTx/>
                  <a:uFillTx/>
                  <a:latin typeface="+mn-lt"/>
                  <a:cs typeface="Calibri" panose="020F0502020204030204" pitchFamily="34" charset="0"/>
                </a:rPr>
                <a:t>Subtitel</a:t>
              </a:r>
            </a:p>
          </p:txBody>
        </p:sp>
        <p:sp>
          <p:nvSpPr>
            <p:cNvPr id="94" name="Ovaal 93">
              <a:extLst>
                <a:ext uri="{FF2B5EF4-FFF2-40B4-BE49-F238E27FC236}">
                  <a16:creationId xmlns:a16="http://schemas.microsoft.com/office/drawing/2014/main" id="{E73CC7DE-A402-4DAE-947C-7ECA2A9AA5EF}"/>
                </a:ext>
              </a:extLst>
            </p:cNvPr>
            <p:cNvSpPr/>
            <p:nvPr userDrawn="1"/>
          </p:nvSpPr>
          <p:spPr>
            <a:xfrm>
              <a:off x="-3604183" y="363420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6</a:t>
              </a:r>
            </a:p>
          </p:txBody>
        </p:sp>
        <p:sp>
          <p:nvSpPr>
            <p:cNvPr id="95" name="Rechthoek 94">
              <a:extLst>
                <a:ext uri="{FF2B5EF4-FFF2-40B4-BE49-F238E27FC236}">
                  <a16:creationId xmlns:a16="http://schemas.microsoft.com/office/drawing/2014/main" id="{1F72F434-D744-434B-A599-FFB2FCADA7E8}"/>
                </a:ext>
              </a:extLst>
            </p:cNvPr>
            <p:cNvSpPr/>
            <p:nvPr userDrawn="1"/>
          </p:nvSpPr>
          <p:spPr>
            <a:xfrm>
              <a:off x="-3319415" y="3993554"/>
              <a:ext cx="2949220" cy="180000"/>
            </a:xfrm>
            <a:prstGeom prst="rect">
              <a:avLst/>
            </a:prstGeom>
            <a:noFill/>
            <a:ln w="25400" cap="flat" cmpd="sng" algn="ctr">
              <a:noFill/>
              <a:prstDash val="solid"/>
            </a:ln>
            <a:effectLst/>
          </p:spPr>
          <p:txBody>
            <a:bodyPr lIns="0" tIns="0" rIns="0" bIns="0" rtlCol="0" anchor="ctr"/>
            <a:lstStyle/>
            <a:p>
              <a:pPr marL="200025" marR="0" lvl="0" indent="-200025" defTabSz="685800" eaLnBrk="1" fontAlgn="auto" latinLnBrk="0" hangingPunct="1">
                <a:lnSpc>
                  <a:spcPct val="100000"/>
                </a:lnSpc>
                <a:spcBef>
                  <a:spcPts val="450"/>
                </a:spcBef>
                <a:spcAft>
                  <a:spcPts val="450"/>
                </a:spcAft>
                <a:buClr>
                  <a:schemeClr val="accent1"/>
                </a:buClr>
                <a:buSzTx/>
                <a:buFont typeface="+mj-lt"/>
                <a:buAutoNum type="arabicPeriod"/>
                <a:tabLst/>
                <a:defRPr/>
              </a:pPr>
              <a:r>
                <a:rPr kumimoji="0" lang="nl-NL" sz="1050" b="0" i="0" u="none" strike="noStrike" kern="0" cap="none" spc="0" normalizeH="0" baseline="0" noProof="0" dirty="0">
                  <a:ln>
                    <a:noFill/>
                  </a:ln>
                  <a:solidFill>
                    <a:schemeClr val="tx1"/>
                  </a:solidFill>
                  <a:effectLst/>
                  <a:uLnTx/>
                  <a:uFillTx/>
                  <a:latin typeface="+mn-lt"/>
                  <a:cs typeface="Calibri" panose="020F0502020204030204" pitchFamily="34" charset="0"/>
                </a:rPr>
                <a:t>Numerieke </a:t>
              </a:r>
              <a:r>
                <a:rPr kumimoji="0" lang="nl-NL" sz="105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r>
                <a:rPr kumimoji="0" lang="nl-NL" sz="1050" b="0" i="0" u="none" strike="noStrike" kern="0" cap="none" spc="0" normalizeH="0" baseline="0" noProof="0" dirty="0">
                  <a:ln>
                    <a:noFill/>
                  </a:ln>
                  <a:solidFill>
                    <a:schemeClr val="tx1"/>
                  </a:solidFill>
                  <a:effectLst/>
                  <a:uLnTx/>
                  <a:uFillTx/>
                  <a:latin typeface="+mn-lt"/>
                  <a:cs typeface="Calibri" panose="020F0502020204030204" pitchFamily="34" charset="0"/>
                </a:rPr>
                <a:t> </a:t>
              </a:r>
            </a:p>
          </p:txBody>
        </p:sp>
        <p:sp>
          <p:nvSpPr>
            <p:cNvPr id="96" name="Ovaal 95">
              <a:extLst>
                <a:ext uri="{FF2B5EF4-FFF2-40B4-BE49-F238E27FC236}">
                  <a16:creationId xmlns:a16="http://schemas.microsoft.com/office/drawing/2014/main" id="{1D28DDA4-FB1F-482E-9766-2C4F07E6B025}"/>
                </a:ext>
              </a:extLst>
            </p:cNvPr>
            <p:cNvSpPr/>
            <p:nvPr userDrawn="1"/>
          </p:nvSpPr>
          <p:spPr>
            <a:xfrm>
              <a:off x="-3604183" y="399355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7</a:t>
              </a:r>
            </a:p>
          </p:txBody>
        </p:sp>
        <p:sp>
          <p:nvSpPr>
            <p:cNvPr id="97" name="Rechthoek 96">
              <a:extLst>
                <a:ext uri="{FF2B5EF4-FFF2-40B4-BE49-F238E27FC236}">
                  <a16:creationId xmlns:a16="http://schemas.microsoft.com/office/drawing/2014/main" id="{20E7273C-7F96-4BE3-ACE6-3FB22684A2DB}"/>
                </a:ext>
              </a:extLst>
            </p:cNvPr>
            <p:cNvSpPr/>
            <p:nvPr userDrawn="1"/>
          </p:nvSpPr>
          <p:spPr>
            <a:xfrm>
              <a:off x="-3325830" y="4352899"/>
              <a:ext cx="2949220" cy="180000"/>
            </a:xfrm>
            <a:prstGeom prst="rect">
              <a:avLst/>
            </a:prstGeom>
            <a:noFill/>
            <a:ln w="25400" cap="flat" cmpd="sng" algn="ctr">
              <a:noFill/>
              <a:prstDash val="solid"/>
            </a:ln>
            <a:effectLst/>
          </p:spPr>
          <p:txBody>
            <a:bodyPr lIns="0" tIns="0" rIns="0" bIns="0" rtlCol="0" anchor="ctr"/>
            <a:lstStyle/>
            <a:p>
              <a:pPr marL="200025" marR="0" lvl="0" indent="-200025" defTabSz="685800" eaLnBrk="1" fontAlgn="auto" latinLnBrk="0" hangingPunct="1">
                <a:lnSpc>
                  <a:spcPct val="100000"/>
                </a:lnSpc>
                <a:spcBef>
                  <a:spcPts val="450"/>
                </a:spcBef>
                <a:spcAft>
                  <a:spcPts val="450"/>
                </a:spcAft>
                <a:buClr>
                  <a:schemeClr val="accent1"/>
                </a:buClr>
                <a:buSzTx/>
                <a:buFont typeface="+mj-lt"/>
                <a:buAutoNum type="alphaLcPeriod"/>
                <a:tabLst/>
                <a:defRPr/>
              </a:pPr>
              <a:r>
                <a:rPr kumimoji="0" lang="nl-NL" sz="1050" b="0" i="0" u="none" strike="noStrike" kern="0" cap="none" spc="0" normalizeH="0" baseline="0" noProof="0" dirty="0">
                  <a:ln>
                    <a:noFill/>
                  </a:ln>
                  <a:solidFill>
                    <a:schemeClr val="tx1"/>
                  </a:solidFill>
                  <a:effectLst/>
                  <a:uLnTx/>
                  <a:uFillTx/>
                  <a:latin typeface="+mn-lt"/>
                  <a:cs typeface="Calibri" panose="020F0502020204030204" pitchFamily="34" charset="0"/>
                </a:rPr>
                <a:t>Alfabetische </a:t>
              </a:r>
              <a:r>
                <a:rPr kumimoji="0" lang="nl-NL" sz="105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r>
                <a:rPr kumimoji="0" lang="nl-NL" sz="1050" b="0" i="0" u="none" strike="noStrike" kern="0" cap="none" spc="0" normalizeH="0" baseline="0" noProof="0" dirty="0">
                  <a:ln>
                    <a:noFill/>
                  </a:ln>
                  <a:solidFill>
                    <a:schemeClr val="tx1"/>
                  </a:solidFill>
                  <a:effectLst/>
                  <a:uLnTx/>
                  <a:uFillTx/>
                  <a:latin typeface="+mn-lt"/>
                  <a:cs typeface="Calibri" panose="020F0502020204030204" pitchFamily="34" charset="0"/>
                </a:rPr>
                <a:t> </a:t>
              </a:r>
            </a:p>
          </p:txBody>
        </p:sp>
        <p:sp>
          <p:nvSpPr>
            <p:cNvPr id="98" name="Ovaal 97">
              <a:extLst>
                <a:ext uri="{FF2B5EF4-FFF2-40B4-BE49-F238E27FC236}">
                  <a16:creationId xmlns:a16="http://schemas.microsoft.com/office/drawing/2014/main" id="{5E133574-4DBD-4113-8D1C-B3D48FFCC92D}"/>
                </a:ext>
              </a:extLst>
            </p:cNvPr>
            <p:cNvSpPr/>
            <p:nvPr userDrawn="1"/>
          </p:nvSpPr>
          <p:spPr>
            <a:xfrm>
              <a:off x="-3604183" y="435289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8</a:t>
              </a:r>
            </a:p>
          </p:txBody>
        </p:sp>
        <p:sp>
          <p:nvSpPr>
            <p:cNvPr id="99" name="Rechthoek 98">
              <a:extLst>
                <a:ext uri="{FF2B5EF4-FFF2-40B4-BE49-F238E27FC236}">
                  <a16:creationId xmlns:a16="http://schemas.microsoft.com/office/drawing/2014/main" id="{EC47D8A0-FFA9-4BFF-9D09-D2D4AC7A85BE}"/>
                </a:ext>
              </a:extLst>
            </p:cNvPr>
            <p:cNvSpPr/>
            <p:nvPr userDrawn="1"/>
          </p:nvSpPr>
          <p:spPr>
            <a:xfrm>
              <a:off x="-3319415" y="4712245"/>
              <a:ext cx="2949220" cy="180000"/>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100000"/>
                </a:lnSpc>
                <a:spcBef>
                  <a:spcPts val="450"/>
                </a:spcBef>
                <a:spcAft>
                  <a:spcPts val="450"/>
                </a:spcAft>
                <a:buClr>
                  <a:schemeClr val="tx1"/>
                </a:buClr>
                <a:buSzTx/>
                <a:buFont typeface="Arial" panose="020B0604020202020204" pitchFamily="34" charset="0"/>
                <a:buNone/>
                <a:tabLst/>
                <a:defRPr/>
              </a:pPr>
              <a:r>
                <a:rPr kumimoji="0" lang="nl-NL" sz="900" b="0" i="1" u="none" strike="noStrike" kern="0" cap="none" spc="0" normalizeH="0" baseline="0" noProof="0" dirty="0">
                  <a:ln>
                    <a:noFill/>
                  </a:ln>
                  <a:solidFill>
                    <a:schemeClr val="tx1"/>
                  </a:solidFill>
                  <a:effectLst/>
                  <a:uLnTx/>
                  <a:uFillTx/>
                  <a:latin typeface="+mn-lt"/>
                  <a:cs typeface="Calibri" panose="020F0502020204030204" pitchFamily="34" charset="0"/>
                </a:rPr>
                <a:t>*Bronvermelding </a:t>
              </a:r>
            </a:p>
          </p:txBody>
        </p:sp>
        <p:sp>
          <p:nvSpPr>
            <p:cNvPr id="100" name="Ovaal 99">
              <a:extLst>
                <a:ext uri="{FF2B5EF4-FFF2-40B4-BE49-F238E27FC236}">
                  <a16:creationId xmlns:a16="http://schemas.microsoft.com/office/drawing/2014/main" id="{B40D3FC1-FB81-4517-B432-1B0B50C14F23}"/>
                </a:ext>
              </a:extLst>
            </p:cNvPr>
            <p:cNvSpPr/>
            <p:nvPr userDrawn="1"/>
          </p:nvSpPr>
          <p:spPr>
            <a:xfrm>
              <a:off x="-3604183" y="4712245"/>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9</a:t>
              </a:r>
            </a:p>
          </p:txBody>
        </p:sp>
        <p:sp>
          <p:nvSpPr>
            <p:cNvPr id="101" name="Rechthoek 100">
              <a:extLst>
                <a:ext uri="{FF2B5EF4-FFF2-40B4-BE49-F238E27FC236}">
                  <a16:creationId xmlns:a16="http://schemas.microsoft.com/office/drawing/2014/main" id="{4D5331B2-A1AD-4A80-A17B-621D458C3C73}"/>
                </a:ext>
              </a:extLst>
            </p:cNvPr>
            <p:cNvSpPr/>
            <p:nvPr userDrawn="1"/>
          </p:nvSpPr>
          <p:spPr>
            <a:xfrm>
              <a:off x="-3319415" y="3634209"/>
              <a:ext cx="2949220" cy="180000"/>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100000"/>
                </a:lnSpc>
                <a:spcBef>
                  <a:spcPts val="450"/>
                </a:spcBef>
                <a:spcAft>
                  <a:spcPts val="450"/>
                </a:spcAft>
                <a:buClr>
                  <a:schemeClr val="accent1"/>
                </a:buClr>
                <a:buSzTx/>
                <a:buFont typeface="Arial" panose="020B0604020202020204" pitchFamily="34" charset="0"/>
                <a:buNone/>
                <a:tabLst/>
                <a:defRPr/>
              </a:pPr>
              <a:r>
                <a:rPr kumimoji="0" lang="nl-NL" sz="1050" b="1" i="0" u="none" strike="noStrike" kern="0" cap="none" spc="0" normalizeH="0" baseline="0" noProof="0" dirty="0">
                  <a:ln>
                    <a:noFill/>
                  </a:ln>
                  <a:solidFill>
                    <a:schemeClr val="tx1"/>
                  </a:solidFill>
                  <a:effectLst/>
                  <a:uLnTx/>
                  <a:uFillTx/>
                  <a:latin typeface="+mn-lt"/>
                  <a:cs typeface="Calibri" panose="020F0502020204030204" pitchFamily="34" charset="0"/>
                </a:rPr>
                <a:t>Kop</a:t>
              </a:r>
            </a:p>
          </p:txBody>
        </p:sp>
        <p:sp>
          <p:nvSpPr>
            <p:cNvPr id="102" name="Rechthoek 101">
              <a:extLst>
                <a:ext uri="{FF2B5EF4-FFF2-40B4-BE49-F238E27FC236}">
                  <a16:creationId xmlns:a16="http://schemas.microsoft.com/office/drawing/2014/main" id="{DA33C558-5F87-4EE1-ADAD-F5161B122FB6}"/>
                </a:ext>
              </a:extLst>
            </p:cNvPr>
            <p:cNvSpPr/>
            <p:nvPr userDrawn="1"/>
          </p:nvSpPr>
          <p:spPr>
            <a:xfrm>
              <a:off x="-3786437" y="5124131"/>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900" b="1" cap="all" baseline="0" noProof="0" dirty="0">
                  <a:solidFill>
                    <a:srgbClr val="211F26"/>
                  </a:solidFill>
                  <a:latin typeface="Calibri" panose="020F0502020204030204" pitchFamily="34" charset="0"/>
                  <a:cs typeface="Calibri" panose="020F0502020204030204" pitchFamily="34" charset="0"/>
                </a:rPr>
                <a:t>MEER WETEN?</a:t>
              </a:r>
              <a:br>
                <a:rPr lang="nl-NL" sz="900" b="1" cap="all" baseline="0" noProof="0" dirty="0">
                  <a:solidFill>
                    <a:srgbClr val="211F26"/>
                  </a:solidFill>
                  <a:latin typeface="Calibri" panose="020F0502020204030204" pitchFamily="34" charset="0"/>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900" b="1" cap="all" baseline="0" noProof="0" dirty="0">
                  <a:solidFill>
                    <a:srgbClr val="211F26"/>
                  </a:solidFill>
                  <a:latin typeface="Calibri" panose="020F0502020204030204" pitchFamily="34" charset="0"/>
                  <a:cs typeface="Calibri" panose="020F0502020204030204" pitchFamily="34" charset="0"/>
                </a:rPr>
                <a:t> 'SLIDEBUILDER’ </a:t>
              </a:r>
              <a:r>
                <a:rPr lang="nl-NL" sz="9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900" kern="1200" cap="none" baseline="0" noProof="0" dirty="0">
                  <a:solidFill>
                    <a:srgbClr val="211F26"/>
                  </a:solidFill>
                  <a:latin typeface="Calibri" panose="020F0502020204030204" pitchFamily="34" charset="0"/>
                  <a:ea typeface="+mn-ea"/>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9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103" name="ICOON_info">
              <a:extLst>
                <a:ext uri="{FF2B5EF4-FFF2-40B4-BE49-F238E27FC236}">
                  <a16:creationId xmlns:a16="http://schemas.microsoft.com/office/drawing/2014/main" id="{7984247C-E3E3-48CB-BC4B-8EDDA18CEFA7}"/>
                </a:ext>
              </a:extLst>
            </p:cNvPr>
            <p:cNvGrpSpPr/>
            <p:nvPr userDrawn="1"/>
          </p:nvGrpSpPr>
          <p:grpSpPr>
            <a:xfrm>
              <a:off x="-376736" y="5063968"/>
              <a:ext cx="283685" cy="283685"/>
              <a:chOff x="-510741" y="5913713"/>
              <a:chExt cx="267555" cy="267555"/>
            </a:xfrm>
          </p:grpSpPr>
          <p:sp>
            <p:nvSpPr>
              <p:cNvPr id="151" name="Ovaal 150">
                <a:extLst>
                  <a:ext uri="{FF2B5EF4-FFF2-40B4-BE49-F238E27FC236}">
                    <a16:creationId xmlns:a16="http://schemas.microsoft.com/office/drawing/2014/main" id="{D4A5879D-C0C7-4DE0-BA31-AFBCA7E069FD}"/>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450"/>
                  </a:spcBef>
                  <a:spcAft>
                    <a:spcPts val="450"/>
                  </a:spcAft>
                </a:pPr>
                <a:endParaRPr lang="nl-NL" sz="1200" cap="all" baseline="0" noProof="0" dirty="0">
                  <a:latin typeface="Calibri" panose="020F0502020204030204" pitchFamily="34" charset="0"/>
                  <a:cs typeface="Calibri" panose="020F0502020204030204" pitchFamily="34" charset="0"/>
                </a:endParaRPr>
              </a:p>
            </p:txBody>
          </p:sp>
          <p:sp>
            <p:nvSpPr>
              <p:cNvPr id="152" name="Graphic 163" descr="Informatie">
                <a:extLst>
                  <a:ext uri="{FF2B5EF4-FFF2-40B4-BE49-F238E27FC236}">
                    <a16:creationId xmlns:a16="http://schemas.microsoft.com/office/drawing/2014/main" id="{DBB063A6-28C0-4B0D-8891-11E264382F92}"/>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lstStyle/>
              <a:p>
                <a:endParaRPr lang="nl-NL" sz="1500" noProof="0" dirty="0">
                  <a:solidFill>
                    <a:srgbClr val="211F26"/>
                  </a:solidFill>
                  <a:latin typeface="Calibri" panose="020F0502020204030204" pitchFamily="34" charset="0"/>
                  <a:cs typeface="Calibri" panose="020F0502020204030204" pitchFamily="34" charset="0"/>
                </a:endParaRPr>
              </a:p>
            </p:txBody>
          </p:sp>
        </p:grpSp>
        <p:grpSp>
          <p:nvGrpSpPr>
            <p:cNvPr id="104" name="VOORBEELD">
              <a:extLst>
                <a:ext uri="{FF2B5EF4-FFF2-40B4-BE49-F238E27FC236}">
                  <a16:creationId xmlns:a16="http://schemas.microsoft.com/office/drawing/2014/main" id="{0A3C34E1-CFA4-41D4-809F-743EB26953C6}"/>
                </a:ext>
              </a:extLst>
            </p:cNvPr>
            <p:cNvGrpSpPr/>
            <p:nvPr userDrawn="1"/>
          </p:nvGrpSpPr>
          <p:grpSpPr>
            <a:xfrm>
              <a:off x="-3605171" y="458674"/>
              <a:ext cx="3234311" cy="558875"/>
              <a:chOff x="-3605171" y="458674"/>
              <a:chExt cx="3234311" cy="558875"/>
            </a:xfrm>
          </p:grpSpPr>
          <p:sp>
            <p:nvSpPr>
              <p:cNvPr id="111" name="Rechthoek 110">
                <a:extLst>
                  <a:ext uri="{FF2B5EF4-FFF2-40B4-BE49-F238E27FC236}">
                    <a16:creationId xmlns:a16="http://schemas.microsoft.com/office/drawing/2014/main" id="{7A3EAB50-FF21-444B-9671-CA0727320005}"/>
                  </a:ext>
                </a:extLst>
              </p:cNvPr>
              <p:cNvSpPr/>
              <p:nvPr userDrawn="1"/>
            </p:nvSpPr>
            <p:spPr>
              <a:xfrm>
                <a:off x="-3604183" y="458674"/>
                <a:ext cx="393459" cy="184058"/>
              </a:xfrm>
              <a:prstGeom prst="rect">
                <a:avLst/>
              </a:prstGeom>
              <a:solidFill>
                <a:srgbClr val="F8F8F8"/>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18000" rIns="0" bIns="0" numCol="1" spcCol="0" rtlCol="0" fromWordArt="0" anchor="t" anchorCtr="0" forceAA="0" compatLnSpc="1">
                <a:prstTxWarp prst="textNoShape">
                  <a:avLst/>
                </a:prstTxWarp>
                <a:noAutofit/>
              </a:bodyPr>
              <a:lstStyle/>
              <a:p>
                <a:pPr algn="ctr"/>
                <a:r>
                  <a:rPr lang="nl-NL" sz="675" b="1" noProof="0" dirty="0">
                    <a:solidFill>
                      <a:srgbClr val="211F26"/>
                    </a:solidFill>
                    <a:latin typeface="Calibri" panose="020F0502020204030204" pitchFamily="34" charset="0"/>
                    <a:cs typeface="Calibri" panose="020F0502020204030204" pitchFamily="34" charset="0"/>
                  </a:rPr>
                  <a:t>Start</a:t>
                </a:r>
              </a:p>
            </p:txBody>
          </p:sp>
          <p:sp>
            <p:nvSpPr>
              <p:cNvPr id="112" name="Rechthoek 111">
                <a:extLst>
                  <a:ext uri="{FF2B5EF4-FFF2-40B4-BE49-F238E27FC236}">
                    <a16:creationId xmlns:a16="http://schemas.microsoft.com/office/drawing/2014/main" id="{E55962A9-F1A8-41E9-BC13-360A42E18F73}"/>
                  </a:ext>
                </a:extLst>
              </p:cNvPr>
              <p:cNvSpPr/>
              <p:nvPr userDrawn="1"/>
            </p:nvSpPr>
            <p:spPr>
              <a:xfrm>
                <a:off x="-3599184" y="621345"/>
                <a:ext cx="383782" cy="27171"/>
              </a:xfrm>
              <a:prstGeom prst="rect">
                <a:avLst/>
              </a:prstGeom>
              <a:solidFill>
                <a:srgbClr val="B7462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nvGrpSpPr>
              <p:cNvPr id="113" name="Groep 112">
                <a:extLst>
                  <a:ext uri="{FF2B5EF4-FFF2-40B4-BE49-F238E27FC236}">
                    <a16:creationId xmlns:a16="http://schemas.microsoft.com/office/drawing/2014/main" id="{4B013652-CA97-4730-8A4E-819E53A62B52}"/>
                  </a:ext>
                </a:extLst>
              </p:cNvPr>
              <p:cNvGrpSpPr/>
              <p:nvPr userDrawn="1"/>
            </p:nvGrpSpPr>
            <p:grpSpPr>
              <a:xfrm>
                <a:off x="-3386247" y="830871"/>
                <a:ext cx="139423" cy="109566"/>
                <a:chOff x="-2866744" y="827071"/>
                <a:chExt cx="168701" cy="132575"/>
              </a:xfrm>
            </p:grpSpPr>
            <p:grpSp>
              <p:nvGrpSpPr>
                <p:cNvPr id="144" name="Groep 143">
                  <a:extLst>
                    <a:ext uri="{FF2B5EF4-FFF2-40B4-BE49-F238E27FC236}">
                      <a16:creationId xmlns:a16="http://schemas.microsoft.com/office/drawing/2014/main" id="{E49EC4AE-3C45-44BE-B37A-A61DD008729E}"/>
                    </a:ext>
                  </a:extLst>
                </p:cNvPr>
                <p:cNvGrpSpPr/>
                <p:nvPr userDrawn="1"/>
              </p:nvGrpSpPr>
              <p:grpSpPr>
                <a:xfrm>
                  <a:off x="-2866744" y="827071"/>
                  <a:ext cx="168701" cy="132575"/>
                  <a:chOff x="-2866744" y="827071"/>
                  <a:chExt cx="168701" cy="132575"/>
                </a:xfrm>
              </p:grpSpPr>
              <p:cxnSp>
                <p:nvCxnSpPr>
                  <p:cNvPr id="146" name="Rechte verbindingslijn 145">
                    <a:extLst>
                      <a:ext uri="{FF2B5EF4-FFF2-40B4-BE49-F238E27FC236}">
                        <a16:creationId xmlns:a16="http://schemas.microsoft.com/office/drawing/2014/main" id="{71C885FB-CB14-4B44-A463-1D87A70ADC8F}"/>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147" name="Rechte verbindingslijn 146">
                    <a:extLst>
                      <a:ext uri="{FF2B5EF4-FFF2-40B4-BE49-F238E27FC236}">
                        <a16:creationId xmlns:a16="http://schemas.microsoft.com/office/drawing/2014/main" id="{F0353796-5C11-4F36-AC78-A58BEAC37C90}"/>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148" name="Rechte verbindingslijn 147">
                    <a:extLst>
                      <a:ext uri="{FF2B5EF4-FFF2-40B4-BE49-F238E27FC236}">
                        <a16:creationId xmlns:a16="http://schemas.microsoft.com/office/drawing/2014/main" id="{43E4FD67-33A0-4D9B-9F7E-11BAAD9DE0EC}"/>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149" name="Rechte verbindingslijn 148">
                    <a:extLst>
                      <a:ext uri="{FF2B5EF4-FFF2-40B4-BE49-F238E27FC236}">
                        <a16:creationId xmlns:a16="http://schemas.microsoft.com/office/drawing/2014/main" id="{A6A91448-493B-44BB-87D9-E8E9A4FA71E8}"/>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150" name="Rechte verbindingslijn 149">
                    <a:extLst>
                      <a:ext uri="{FF2B5EF4-FFF2-40B4-BE49-F238E27FC236}">
                        <a16:creationId xmlns:a16="http://schemas.microsoft.com/office/drawing/2014/main" id="{81958A12-F1A8-44CA-803B-69B6E2E9EF0C}"/>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145" name="Pijl: rechts 144">
                  <a:extLst>
                    <a:ext uri="{FF2B5EF4-FFF2-40B4-BE49-F238E27FC236}">
                      <a16:creationId xmlns:a16="http://schemas.microsoft.com/office/drawing/2014/main" id="{16B69E86-DCE5-40DC-B5BC-0D9533094AEC}"/>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nvGrpSpPr>
              <p:cNvPr id="114" name="Groep 113">
                <a:extLst>
                  <a:ext uri="{FF2B5EF4-FFF2-40B4-BE49-F238E27FC236}">
                    <a16:creationId xmlns:a16="http://schemas.microsoft.com/office/drawing/2014/main" id="{569E2761-F813-4B6B-B5E4-D8F6D163699C}"/>
                  </a:ext>
                </a:extLst>
              </p:cNvPr>
              <p:cNvGrpSpPr/>
              <p:nvPr userDrawn="1"/>
            </p:nvGrpSpPr>
            <p:grpSpPr>
              <a:xfrm>
                <a:off x="-3605171" y="830871"/>
                <a:ext cx="139423" cy="109566"/>
                <a:chOff x="-2866744" y="518074"/>
                <a:chExt cx="168701" cy="132575"/>
              </a:xfrm>
            </p:grpSpPr>
            <p:grpSp>
              <p:nvGrpSpPr>
                <p:cNvPr id="137" name="Groep 136">
                  <a:extLst>
                    <a:ext uri="{FF2B5EF4-FFF2-40B4-BE49-F238E27FC236}">
                      <a16:creationId xmlns:a16="http://schemas.microsoft.com/office/drawing/2014/main" id="{D90FFFE9-9A68-47F2-B14C-D9B0AA3A0811}"/>
                    </a:ext>
                  </a:extLst>
                </p:cNvPr>
                <p:cNvGrpSpPr/>
                <p:nvPr userDrawn="1"/>
              </p:nvGrpSpPr>
              <p:grpSpPr>
                <a:xfrm>
                  <a:off x="-2866744" y="518074"/>
                  <a:ext cx="168701" cy="132575"/>
                  <a:chOff x="-2866744" y="518074"/>
                  <a:chExt cx="168701" cy="132575"/>
                </a:xfrm>
              </p:grpSpPr>
              <p:cxnSp>
                <p:nvCxnSpPr>
                  <p:cNvPr id="139" name="Rechte verbindingslijn 138">
                    <a:extLst>
                      <a:ext uri="{FF2B5EF4-FFF2-40B4-BE49-F238E27FC236}">
                        <a16:creationId xmlns:a16="http://schemas.microsoft.com/office/drawing/2014/main" id="{6586F801-1BD6-48DB-8226-C43411D29C21}"/>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140" name="Rechte verbindingslijn 139">
                    <a:extLst>
                      <a:ext uri="{FF2B5EF4-FFF2-40B4-BE49-F238E27FC236}">
                        <a16:creationId xmlns:a16="http://schemas.microsoft.com/office/drawing/2014/main" id="{62D77815-963A-4E6E-AE40-1BC8316454A6}"/>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141" name="Rechte verbindingslijn 140">
                    <a:extLst>
                      <a:ext uri="{FF2B5EF4-FFF2-40B4-BE49-F238E27FC236}">
                        <a16:creationId xmlns:a16="http://schemas.microsoft.com/office/drawing/2014/main" id="{EB090EA0-08ED-489C-BC05-A0B5B6C2B5E9}"/>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142" name="Rechte verbindingslijn 141">
                    <a:extLst>
                      <a:ext uri="{FF2B5EF4-FFF2-40B4-BE49-F238E27FC236}">
                        <a16:creationId xmlns:a16="http://schemas.microsoft.com/office/drawing/2014/main" id="{B6F9435C-92DF-4559-8243-096E98E0110B}"/>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143" name="Rechte verbindingslijn 142">
                    <a:extLst>
                      <a:ext uri="{FF2B5EF4-FFF2-40B4-BE49-F238E27FC236}">
                        <a16:creationId xmlns:a16="http://schemas.microsoft.com/office/drawing/2014/main" id="{E936F4B0-2BCA-4FE0-814A-C24A460BE14B}"/>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138" name="Pijl: rechts 137">
                  <a:extLst>
                    <a:ext uri="{FF2B5EF4-FFF2-40B4-BE49-F238E27FC236}">
                      <a16:creationId xmlns:a16="http://schemas.microsoft.com/office/drawing/2014/main" id="{CB716D36-A5AD-46FE-ACAB-03EA597721CC}"/>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cxnSp>
            <p:nvCxnSpPr>
              <p:cNvPr id="115" name="Rechte verbindingslijn 114">
                <a:extLst>
                  <a:ext uri="{FF2B5EF4-FFF2-40B4-BE49-F238E27FC236}">
                    <a16:creationId xmlns:a16="http://schemas.microsoft.com/office/drawing/2014/main" id="{3B2CA2E4-F81B-4CD9-94B7-A276CD656D02}"/>
                  </a:ext>
                </a:extLst>
              </p:cNvPr>
              <p:cNvCxnSpPr>
                <a:cxnSpLocks/>
              </p:cNvCxnSpPr>
              <p:nvPr userDrawn="1"/>
            </p:nvCxnSpPr>
            <p:spPr>
              <a:xfrm flipV="1">
                <a:off x="-3459956" y="588169"/>
                <a:ext cx="547687" cy="219076"/>
              </a:xfrm>
              <a:prstGeom prst="line">
                <a:avLst/>
              </a:prstGeom>
              <a:noFill/>
              <a:ln w="19050" cap="rnd" cmpd="sng" algn="ctr">
                <a:solidFill>
                  <a:schemeClr val="accent1"/>
                </a:solidFill>
                <a:prstDash val="solid"/>
                <a:headEnd type="oval"/>
              </a:ln>
              <a:effectLst/>
            </p:spPr>
          </p:cxnSp>
          <p:cxnSp>
            <p:nvCxnSpPr>
              <p:cNvPr id="116" name="Rechte verbindingslijn 115">
                <a:extLst>
                  <a:ext uri="{FF2B5EF4-FFF2-40B4-BE49-F238E27FC236}">
                    <a16:creationId xmlns:a16="http://schemas.microsoft.com/office/drawing/2014/main" id="{FB9A8526-58B5-4B10-9AF8-4DEE73853CA3}"/>
                  </a:ext>
                </a:extLst>
              </p:cNvPr>
              <p:cNvCxnSpPr>
                <a:cxnSpLocks/>
              </p:cNvCxnSpPr>
              <p:nvPr userDrawn="1"/>
            </p:nvCxnSpPr>
            <p:spPr>
              <a:xfrm>
                <a:off x="-3224213" y="828675"/>
                <a:ext cx="319088" cy="0"/>
              </a:xfrm>
              <a:prstGeom prst="line">
                <a:avLst/>
              </a:prstGeom>
              <a:noFill/>
              <a:ln w="19050" cap="rnd" cmpd="sng" algn="ctr">
                <a:solidFill>
                  <a:schemeClr val="accent1"/>
                </a:solidFill>
                <a:prstDash val="solid"/>
                <a:headEnd type="oval"/>
              </a:ln>
              <a:effectLst/>
            </p:spPr>
          </p:cxnSp>
          <p:sp>
            <p:nvSpPr>
              <p:cNvPr id="117" name="Rechthoek 116">
                <a:extLst>
                  <a:ext uri="{FF2B5EF4-FFF2-40B4-BE49-F238E27FC236}">
                    <a16:creationId xmlns:a16="http://schemas.microsoft.com/office/drawing/2014/main" id="{44E733AA-9F3E-4FE7-B1C6-3795CFB551CC}"/>
                  </a:ext>
                </a:extLst>
              </p:cNvPr>
              <p:cNvSpPr/>
              <p:nvPr userDrawn="1"/>
            </p:nvSpPr>
            <p:spPr>
              <a:xfrm>
                <a:off x="-2559903" y="512179"/>
                <a:ext cx="2189042" cy="151083"/>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Tekstniveau omhoog</a:t>
                </a:r>
              </a:p>
            </p:txBody>
          </p:sp>
          <p:sp>
            <p:nvSpPr>
              <p:cNvPr id="118" name="Rechthoek 117">
                <a:extLst>
                  <a:ext uri="{FF2B5EF4-FFF2-40B4-BE49-F238E27FC236}">
                    <a16:creationId xmlns:a16="http://schemas.microsoft.com/office/drawing/2014/main" id="{3B771A4D-8A3D-4DE9-B299-17F5FEEC3596}"/>
                  </a:ext>
                </a:extLst>
              </p:cNvPr>
              <p:cNvSpPr/>
              <p:nvPr userDrawn="1"/>
            </p:nvSpPr>
            <p:spPr>
              <a:xfrm>
                <a:off x="-2559903" y="819562"/>
                <a:ext cx="2189043" cy="142202"/>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Tekstniveau omlaag</a:t>
                </a:r>
              </a:p>
            </p:txBody>
          </p:sp>
          <p:grpSp>
            <p:nvGrpSpPr>
              <p:cNvPr id="119" name="Groep 118">
                <a:extLst>
                  <a:ext uri="{FF2B5EF4-FFF2-40B4-BE49-F238E27FC236}">
                    <a16:creationId xmlns:a16="http://schemas.microsoft.com/office/drawing/2014/main" id="{F04B8B8D-DCA7-4E96-ABCC-AC528467C009}"/>
                  </a:ext>
                </a:extLst>
              </p:cNvPr>
              <p:cNvGrpSpPr/>
              <p:nvPr userDrawn="1"/>
            </p:nvGrpSpPr>
            <p:grpSpPr>
              <a:xfrm>
                <a:off x="-2916763" y="769168"/>
                <a:ext cx="268738" cy="248381"/>
                <a:chOff x="-2916763" y="769168"/>
                <a:chExt cx="268738" cy="248381"/>
              </a:xfrm>
            </p:grpSpPr>
            <p:sp>
              <p:nvSpPr>
                <p:cNvPr id="129" name="Rechthoek 128">
                  <a:extLst>
                    <a:ext uri="{FF2B5EF4-FFF2-40B4-BE49-F238E27FC236}">
                      <a16:creationId xmlns:a16="http://schemas.microsoft.com/office/drawing/2014/main" id="{EA30453F-E719-41B5-BF97-ABBB8DD64BEF}"/>
                    </a:ext>
                  </a:extLst>
                </p:cNvPr>
                <p:cNvSpPr/>
                <p:nvPr userDrawn="1"/>
              </p:nvSpPr>
              <p:spPr>
                <a:xfrm>
                  <a:off x="-2916763" y="769168"/>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dirty="0">
                    <a:solidFill>
                      <a:srgbClr val="211F26"/>
                    </a:solidFill>
                    <a:latin typeface="Calibri" panose="020F0502020204030204" pitchFamily="34" charset="0"/>
                    <a:cs typeface="Calibri" panose="020F0502020204030204" pitchFamily="34" charset="0"/>
                  </a:endParaRPr>
                </a:p>
              </p:txBody>
            </p:sp>
            <p:grpSp>
              <p:nvGrpSpPr>
                <p:cNvPr id="130" name="Groep 129">
                  <a:extLst>
                    <a:ext uri="{FF2B5EF4-FFF2-40B4-BE49-F238E27FC236}">
                      <a16:creationId xmlns:a16="http://schemas.microsoft.com/office/drawing/2014/main" id="{3E605C66-C9EB-4918-AA2E-7D8AB94B2C1C}"/>
                    </a:ext>
                  </a:extLst>
                </p:cNvPr>
                <p:cNvGrpSpPr/>
                <p:nvPr userDrawn="1"/>
              </p:nvGrpSpPr>
              <p:grpSpPr>
                <a:xfrm>
                  <a:off x="-2866744" y="827071"/>
                  <a:ext cx="168701" cy="132575"/>
                  <a:chOff x="-2866744" y="827071"/>
                  <a:chExt cx="168701" cy="132575"/>
                </a:xfrm>
              </p:grpSpPr>
              <p:cxnSp>
                <p:nvCxnSpPr>
                  <p:cNvPr id="132" name="Rechte verbindingslijn 131">
                    <a:extLst>
                      <a:ext uri="{FF2B5EF4-FFF2-40B4-BE49-F238E27FC236}">
                        <a16:creationId xmlns:a16="http://schemas.microsoft.com/office/drawing/2014/main" id="{CC2583E0-734C-42A9-9F8C-B1C8F88C34CC}"/>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133" name="Rechte verbindingslijn 132">
                    <a:extLst>
                      <a:ext uri="{FF2B5EF4-FFF2-40B4-BE49-F238E27FC236}">
                        <a16:creationId xmlns:a16="http://schemas.microsoft.com/office/drawing/2014/main" id="{14B8C9A6-3499-49F6-AFAF-4C9493583B35}"/>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134" name="Rechte verbindingslijn 133">
                    <a:extLst>
                      <a:ext uri="{FF2B5EF4-FFF2-40B4-BE49-F238E27FC236}">
                        <a16:creationId xmlns:a16="http://schemas.microsoft.com/office/drawing/2014/main" id="{47F061A8-8A38-4E2C-8E3F-ED450EC60907}"/>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135" name="Rechte verbindingslijn 134">
                    <a:extLst>
                      <a:ext uri="{FF2B5EF4-FFF2-40B4-BE49-F238E27FC236}">
                        <a16:creationId xmlns:a16="http://schemas.microsoft.com/office/drawing/2014/main" id="{43594370-801D-4F2A-AC8E-9C4D33AE4EEA}"/>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136" name="Rechte verbindingslijn 135">
                    <a:extLst>
                      <a:ext uri="{FF2B5EF4-FFF2-40B4-BE49-F238E27FC236}">
                        <a16:creationId xmlns:a16="http://schemas.microsoft.com/office/drawing/2014/main" id="{21596418-03BE-4D0F-A52F-9CDB88828B29}"/>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131" name="Pijl: rechts 130">
                  <a:extLst>
                    <a:ext uri="{FF2B5EF4-FFF2-40B4-BE49-F238E27FC236}">
                      <a16:creationId xmlns:a16="http://schemas.microsoft.com/office/drawing/2014/main" id="{F6F900C4-0C4C-4917-A22D-59847977C036}"/>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nvGrpSpPr>
              <p:cNvPr id="120" name="Groep 119">
                <a:extLst>
                  <a:ext uri="{FF2B5EF4-FFF2-40B4-BE49-F238E27FC236}">
                    <a16:creationId xmlns:a16="http://schemas.microsoft.com/office/drawing/2014/main" id="{4745D2DD-3CD8-48BA-AF7C-F4E8BE4BEE97}"/>
                  </a:ext>
                </a:extLst>
              </p:cNvPr>
              <p:cNvGrpSpPr/>
              <p:nvPr userDrawn="1"/>
            </p:nvGrpSpPr>
            <p:grpSpPr>
              <a:xfrm>
                <a:off x="-2916763" y="460171"/>
                <a:ext cx="268738" cy="248381"/>
                <a:chOff x="-2916763" y="460171"/>
                <a:chExt cx="268738" cy="248381"/>
              </a:xfrm>
            </p:grpSpPr>
            <p:sp>
              <p:nvSpPr>
                <p:cNvPr id="121" name="Rechthoek 120">
                  <a:extLst>
                    <a:ext uri="{FF2B5EF4-FFF2-40B4-BE49-F238E27FC236}">
                      <a16:creationId xmlns:a16="http://schemas.microsoft.com/office/drawing/2014/main" id="{6FF4A65A-C4CF-4D9E-A0E3-1A434C942ED1}"/>
                    </a:ext>
                  </a:extLst>
                </p:cNvPr>
                <p:cNvSpPr/>
                <p:nvPr userDrawn="1"/>
              </p:nvSpPr>
              <p:spPr>
                <a:xfrm>
                  <a:off x="-2916763" y="460171"/>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dirty="0">
                    <a:solidFill>
                      <a:srgbClr val="211F26"/>
                    </a:solidFill>
                    <a:latin typeface="Calibri" panose="020F0502020204030204" pitchFamily="34" charset="0"/>
                    <a:cs typeface="Calibri" panose="020F0502020204030204" pitchFamily="34" charset="0"/>
                  </a:endParaRPr>
                </a:p>
              </p:txBody>
            </p:sp>
            <p:grpSp>
              <p:nvGrpSpPr>
                <p:cNvPr id="122" name="Groep 121">
                  <a:extLst>
                    <a:ext uri="{FF2B5EF4-FFF2-40B4-BE49-F238E27FC236}">
                      <a16:creationId xmlns:a16="http://schemas.microsoft.com/office/drawing/2014/main" id="{D8C07821-423B-48CF-9158-3D8843B7C8B9}"/>
                    </a:ext>
                  </a:extLst>
                </p:cNvPr>
                <p:cNvGrpSpPr/>
                <p:nvPr userDrawn="1"/>
              </p:nvGrpSpPr>
              <p:grpSpPr>
                <a:xfrm>
                  <a:off x="-2866744" y="518074"/>
                  <a:ext cx="168701" cy="132575"/>
                  <a:chOff x="-2866744" y="518074"/>
                  <a:chExt cx="168701" cy="132575"/>
                </a:xfrm>
              </p:grpSpPr>
              <p:cxnSp>
                <p:nvCxnSpPr>
                  <p:cNvPr id="124" name="Rechte verbindingslijn 123">
                    <a:extLst>
                      <a:ext uri="{FF2B5EF4-FFF2-40B4-BE49-F238E27FC236}">
                        <a16:creationId xmlns:a16="http://schemas.microsoft.com/office/drawing/2014/main" id="{445F03D2-4843-45FE-B137-704BC69F6FC4}"/>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125" name="Rechte verbindingslijn 124">
                    <a:extLst>
                      <a:ext uri="{FF2B5EF4-FFF2-40B4-BE49-F238E27FC236}">
                        <a16:creationId xmlns:a16="http://schemas.microsoft.com/office/drawing/2014/main" id="{6EE0ECCF-A8F4-40D9-9765-54092FC35869}"/>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126" name="Rechte verbindingslijn 125">
                    <a:extLst>
                      <a:ext uri="{FF2B5EF4-FFF2-40B4-BE49-F238E27FC236}">
                        <a16:creationId xmlns:a16="http://schemas.microsoft.com/office/drawing/2014/main" id="{1DD7AAA6-33C8-42B2-B4D5-C8C0A87BD437}"/>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127" name="Rechte verbindingslijn 126">
                    <a:extLst>
                      <a:ext uri="{FF2B5EF4-FFF2-40B4-BE49-F238E27FC236}">
                        <a16:creationId xmlns:a16="http://schemas.microsoft.com/office/drawing/2014/main" id="{1C463A8D-FCB6-4357-A718-49F831B39E46}"/>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128" name="Rechte verbindingslijn 127">
                    <a:extLst>
                      <a:ext uri="{FF2B5EF4-FFF2-40B4-BE49-F238E27FC236}">
                        <a16:creationId xmlns:a16="http://schemas.microsoft.com/office/drawing/2014/main" id="{E8AF8BAF-DE53-4259-B86E-E4FB5728B33D}"/>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123" name="Pijl: rechts 122">
                  <a:extLst>
                    <a:ext uri="{FF2B5EF4-FFF2-40B4-BE49-F238E27FC236}">
                      <a16:creationId xmlns:a16="http://schemas.microsoft.com/office/drawing/2014/main" id="{891F1C3E-01AB-4580-9AB4-73A651BD868E}"/>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grpSp>
          <p:nvGrpSpPr>
            <p:cNvPr id="105" name="Groep 104">
              <a:extLst>
                <a:ext uri="{FF2B5EF4-FFF2-40B4-BE49-F238E27FC236}">
                  <a16:creationId xmlns:a16="http://schemas.microsoft.com/office/drawing/2014/main" id="{1F57F321-1442-44E9-A8F8-EB88B16656D0}"/>
                </a:ext>
              </a:extLst>
            </p:cNvPr>
            <p:cNvGrpSpPr/>
            <p:nvPr userDrawn="1"/>
          </p:nvGrpSpPr>
          <p:grpSpPr>
            <a:xfrm>
              <a:off x="-938434" y="5326819"/>
              <a:ext cx="627798" cy="576693"/>
              <a:chOff x="-1753862" y="6112775"/>
              <a:chExt cx="759635" cy="697798"/>
            </a:xfrm>
          </p:grpSpPr>
          <p:grpSp>
            <p:nvGrpSpPr>
              <p:cNvPr id="106" name="Inspireren">
                <a:extLst>
                  <a:ext uri="{FF2B5EF4-FFF2-40B4-BE49-F238E27FC236}">
                    <a16:creationId xmlns:a16="http://schemas.microsoft.com/office/drawing/2014/main" id="{5E07524D-53F4-42C2-95C4-EA18DE393AC1}"/>
                  </a:ext>
                </a:extLst>
              </p:cNvPr>
              <p:cNvGrpSpPr>
                <a:grpSpLocks noChangeAspect="1"/>
              </p:cNvGrpSpPr>
              <p:nvPr userDrawn="1"/>
            </p:nvGrpSpPr>
            <p:grpSpPr bwMode="auto">
              <a:xfrm>
                <a:off x="-1484858" y="6112775"/>
                <a:ext cx="205431" cy="293286"/>
                <a:chOff x="4768" y="2783"/>
                <a:chExt cx="788" cy="1125"/>
              </a:xfrm>
              <a:gradFill>
                <a:gsLst>
                  <a:gs pos="0">
                    <a:srgbClr val="9D9FA1"/>
                  </a:gs>
                  <a:gs pos="70000">
                    <a:srgbClr val="211F26"/>
                  </a:gs>
                </a:gsLst>
                <a:lin ang="2700000" scaled="0"/>
              </a:gradFill>
            </p:grpSpPr>
            <p:sp>
              <p:nvSpPr>
                <p:cNvPr id="108" name="Freeform 12">
                  <a:extLst>
                    <a:ext uri="{FF2B5EF4-FFF2-40B4-BE49-F238E27FC236}">
                      <a16:creationId xmlns:a16="http://schemas.microsoft.com/office/drawing/2014/main" id="{56CEF452-8D66-4E89-9C29-1BDBF2DA4BFC}"/>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109" name="Freeform 13">
                  <a:extLst>
                    <a:ext uri="{FF2B5EF4-FFF2-40B4-BE49-F238E27FC236}">
                      <a16:creationId xmlns:a16="http://schemas.microsoft.com/office/drawing/2014/main" id="{3BF94663-B948-4147-97C5-89551A12FFAC}"/>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110" name="Freeform 14">
                  <a:extLst>
                    <a:ext uri="{FF2B5EF4-FFF2-40B4-BE49-F238E27FC236}">
                      <a16:creationId xmlns:a16="http://schemas.microsoft.com/office/drawing/2014/main" id="{B6C42E4B-D2DA-469B-8AE2-311B8E9A8FA5}"/>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grpSp>
          <p:sp>
            <p:nvSpPr>
              <p:cNvPr id="107" name="Tekstvak 106">
                <a:extLst>
                  <a:ext uri="{FF2B5EF4-FFF2-40B4-BE49-F238E27FC236}">
                    <a16:creationId xmlns:a16="http://schemas.microsoft.com/office/drawing/2014/main" id="{A5E58528-A958-4931-91EB-E4CB79242AF5}"/>
                  </a:ext>
                </a:extLst>
              </p:cNvPr>
              <p:cNvSpPr txBox="1"/>
              <p:nvPr userDrawn="1"/>
            </p:nvSpPr>
            <p:spPr>
              <a:xfrm>
                <a:off x="-1753862" y="6420664"/>
                <a:ext cx="759635" cy="389909"/>
              </a:xfrm>
              <a:prstGeom prst="rect">
                <a:avLst/>
              </a:prstGeom>
              <a:noFill/>
            </p:spPr>
            <p:txBody>
              <a:bodyPr wrap="square" lIns="0" tIns="0" rIns="0" bIns="0" rtlCol="0" anchor="ctr">
                <a:noAutofit/>
              </a:bodyPr>
              <a:lstStyle/>
              <a:p>
                <a:pPr marL="0" marR="0" lvl="0" indent="0" algn="ctr" defTabSz="685800" rtl="0"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sp>
        <p:nvSpPr>
          <p:cNvPr id="12" name="- INFO">
            <a:extLst>
              <a:ext uri="{FF2B5EF4-FFF2-40B4-BE49-F238E27FC236}">
                <a16:creationId xmlns:a16="http://schemas.microsoft.com/office/drawing/2014/main" id="{618D8543-DAE1-4890-8399-868CB9C8A47A}"/>
              </a:ext>
            </a:extLst>
          </p:cNvPr>
          <p:cNvSpPr txBox="1"/>
          <p:nvPr userDrawn="1"/>
        </p:nvSpPr>
        <p:spPr>
          <a:xfrm>
            <a:off x="0" y="-272667"/>
            <a:ext cx="9134475" cy="148842"/>
          </a:xfrm>
          <a:prstGeom prst="rect">
            <a:avLst/>
          </a:prstGeom>
          <a:noFill/>
        </p:spPr>
        <p:txBody>
          <a:bodyPr wrap="square" lIns="0" tIns="0" rIns="0" bIns="0" rtlCol="0" anchor="ctr" anchorCtr="0">
            <a:noAutofit/>
          </a:bodyPr>
          <a:lstStyle/>
          <a:p>
            <a:pPr algn="l"/>
            <a:r>
              <a:rPr lang="nl-NL" sz="1050" b="1" cap="all" spc="0" baseline="0">
                <a:solidFill>
                  <a:sysClr val="windowText" lastClr="000000"/>
                </a:solidFill>
                <a:latin typeface="+mn-lt"/>
                <a:cs typeface="Calibri" panose="020F0502020204030204" pitchFamily="34" charset="0"/>
              </a:rPr>
              <a:t>Tekst + grafiek</a:t>
            </a:r>
            <a:endParaRPr lang="nl-NL" sz="1050" b="1" cap="all" spc="0" baseline="0" dirty="0">
              <a:solidFill>
                <a:sysClr val="windowText" lastClr="000000"/>
              </a:solidFill>
              <a:latin typeface="+mn-lt"/>
              <a:cs typeface="Calibri" panose="020F0502020204030204" pitchFamily="34" charset="0"/>
            </a:endParaRPr>
          </a:p>
        </p:txBody>
      </p:sp>
      <p:sp>
        <p:nvSpPr>
          <p:cNvPr id="8" name="titel">
            <a:extLst>
              <a:ext uri="{FF2B5EF4-FFF2-40B4-BE49-F238E27FC236}">
                <a16:creationId xmlns:a16="http://schemas.microsoft.com/office/drawing/2014/main" id="{4FCE8B7B-8D3B-466F-8956-5C1F4F50265C}"/>
              </a:ext>
            </a:extLst>
          </p:cNvPr>
          <p:cNvSpPr>
            <a:spLocks noGrp="1"/>
          </p:cNvSpPr>
          <p:nvPr userDrawn="1">
            <p:ph type="title" hasCustomPrompt="1"/>
          </p:nvPr>
        </p:nvSpPr>
        <p:spPr>
          <a:xfrm>
            <a:off x="401241" y="541926"/>
            <a:ext cx="3965479" cy="531827"/>
          </a:xfrm>
        </p:spPr>
        <p:txBody>
          <a:bodyPr/>
          <a:lstStyle/>
          <a:p>
            <a:r>
              <a:rPr lang="nl-NL"/>
              <a:t>Titel</a:t>
            </a:r>
            <a:br>
              <a:rPr lang="nl-NL"/>
            </a:br>
            <a:r>
              <a:rPr lang="nl-NL"/>
              <a:t>max. 2 regels</a:t>
            </a:r>
            <a:endParaRPr lang="nl-NL" dirty="0"/>
          </a:p>
        </p:txBody>
      </p:sp>
      <p:sp>
        <p:nvSpPr>
          <p:cNvPr id="10" name="tekst">
            <a:extLst>
              <a:ext uri="{FF2B5EF4-FFF2-40B4-BE49-F238E27FC236}">
                <a16:creationId xmlns:a16="http://schemas.microsoft.com/office/drawing/2014/main" id="{1666EADC-9024-4FF6-9D2D-3372EA71A6E1}"/>
              </a:ext>
            </a:extLst>
          </p:cNvPr>
          <p:cNvSpPr>
            <a:spLocks noGrp="1"/>
          </p:cNvSpPr>
          <p:nvPr userDrawn="1">
            <p:ph type="body" sz="quarter" idx="13" hasCustomPrompt="1"/>
          </p:nvPr>
        </p:nvSpPr>
        <p:spPr>
          <a:xfrm>
            <a:off x="410768" y="1472804"/>
            <a:ext cx="3955952" cy="3258740"/>
          </a:xfrm>
        </p:spPr>
        <p:txBody>
          <a:bodyPr/>
          <a:lstStyle/>
          <a:p>
            <a:pPr lvl="0"/>
            <a:r>
              <a:rPr lang="nl-NL" dirty="0"/>
              <a:t>Bullet</a:t>
            </a:r>
          </a:p>
          <a:p>
            <a:pPr lvl="1"/>
            <a:r>
              <a:rPr lang="nl-NL" dirty="0"/>
              <a:t>Sub-</a:t>
            </a:r>
            <a:r>
              <a:rPr lang="nl-NL" dirty="0" err="1"/>
              <a:t>bullet</a:t>
            </a:r>
            <a:endParaRPr lang="nl-NL" dirty="0"/>
          </a:p>
          <a:p>
            <a:pPr lvl="2"/>
            <a:r>
              <a:rPr lang="nl-NL" dirty="0"/>
              <a:t>Platte tekst</a:t>
            </a:r>
          </a:p>
          <a:p>
            <a:pPr lvl="2"/>
            <a:endParaRPr lang="nl-NL" dirty="0"/>
          </a:p>
          <a:p>
            <a:pPr lvl="3"/>
            <a:r>
              <a:rPr lang="nl-NL" dirty="0"/>
              <a:t>Titel / quote</a:t>
            </a:r>
          </a:p>
          <a:p>
            <a:pPr lvl="4"/>
            <a:r>
              <a:rPr lang="nl-NL" dirty="0"/>
              <a:t>Subtitel</a:t>
            </a:r>
          </a:p>
          <a:p>
            <a:pPr lvl="4"/>
            <a:endParaRPr lang="nl-NL" dirty="0"/>
          </a:p>
          <a:p>
            <a:pPr lvl="5"/>
            <a:r>
              <a:rPr lang="nl-NL" dirty="0"/>
              <a:t>Kop</a:t>
            </a:r>
          </a:p>
          <a:p>
            <a:pPr lvl="6"/>
            <a:r>
              <a:rPr lang="nl-NL" dirty="0"/>
              <a:t>Numerieke </a:t>
            </a:r>
            <a:r>
              <a:rPr lang="nl-NL" dirty="0" err="1"/>
              <a:t>bullet</a:t>
            </a:r>
            <a:endParaRPr lang="nl-NL" dirty="0"/>
          </a:p>
          <a:p>
            <a:pPr lvl="7"/>
            <a:r>
              <a:rPr lang="nl-NL" dirty="0"/>
              <a:t>Alfabetische </a:t>
            </a:r>
            <a:r>
              <a:rPr lang="nl-NL" dirty="0" err="1"/>
              <a:t>bullet</a:t>
            </a:r>
            <a:endParaRPr lang="nl-NL" dirty="0"/>
          </a:p>
          <a:p>
            <a:pPr lvl="7"/>
            <a:endParaRPr lang="nl-NL" dirty="0"/>
          </a:p>
          <a:p>
            <a:pPr lvl="8"/>
            <a:r>
              <a:rPr lang="nl-NL" dirty="0"/>
              <a:t>*Bronvermelding</a:t>
            </a:r>
          </a:p>
          <a:p>
            <a:pPr lvl="4"/>
            <a:endParaRPr lang="nl-NL" dirty="0"/>
          </a:p>
        </p:txBody>
      </p:sp>
      <p:sp>
        <p:nvSpPr>
          <p:cNvPr id="5" name="voettekst">
            <a:extLst>
              <a:ext uri="{FF2B5EF4-FFF2-40B4-BE49-F238E27FC236}">
                <a16:creationId xmlns:a16="http://schemas.microsoft.com/office/drawing/2014/main" id="{7B9B5AD8-20ED-43D8-A7A9-54D9AEF0A965}"/>
              </a:ext>
            </a:extLst>
          </p:cNvPr>
          <p:cNvSpPr>
            <a:spLocks noGrp="1"/>
          </p:cNvSpPr>
          <p:nvPr userDrawn="1">
            <p:ph type="ftr" sz="quarter" idx="11"/>
          </p:nvPr>
        </p:nvSpPr>
        <p:spPr/>
        <p:txBody>
          <a:bodyPr/>
          <a:lstStyle>
            <a:lvl1pPr>
              <a:defRPr>
                <a:solidFill>
                  <a:schemeClr val="tx2"/>
                </a:solidFill>
              </a:defRPr>
            </a:lvl1pPr>
          </a:lstStyle>
          <a:p>
            <a:r>
              <a:rPr lang="nl-NL"/>
              <a:t>Erasmus University Rotterdam </a:t>
            </a:r>
            <a:endParaRPr lang="nl-NL" dirty="0"/>
          </a:p>
        </p:txBody>
      </p:sp>
      <p:sp>
        <p:nvSpPr>
          <p:cNvPr id="4" name="datum">
            <a:extLst>
              <a:ext uri="{FF2B5EF4-FFF2-40B4-BE49-F238E27FC236}">
                <a16:creationId xmlns:a16="http://schemas.microsoft.com/office/drawing/2014/main" id="{8E420A72-FB1A-45BF-AC4A-C2A67FDAE6C8}"/>
              </a:ext>
            </a:extLst>
          </p:cNvPr>
          <p:cNvSpPr>
            <a:spLocks noGrp="1"/>
          </p:cNvSpPr>
          <p:nvPr userDrawn="1">
            <p:ph type="dt" sz="half" idx="10"/>
          </p:nvPr>
        </p:nvSpPr>
        <p:spPr/>
        <p:txBody>
          <a:bodyPr/>
          <a:lstStyle>
            <a:lvl1pPr>
              <a:defRPr>
                <a:solidFill>
                  <a:schemeClr val="tx2"/>
                </a:solidFill>
              </a:defRPr>
            </a:lvl1pPr>
          </a:lstStyle>
          <a:p>
            <a:fld id="{915276D0-409F-4B72-9B52-3A5E3261B54E}" type="datetime1">
              <a:rPr lang="nl-NL" smtClean="0"/>
              <a:pPr/>
              <a:t>15-4-2025</a:t>
            </a:fld>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userDrawn="1">
            <p:ph type="sldNum" sz="quarter" idx="12"/>
          </p:nvPr>
        </p:nvSpPr>
        <p:spPr/>
        <p:txBody>
          <a:bodyPr/>
          <a:lstStyle>
            <a:lvl1pPr>
              <a:defRPr>
                <a:solidFill>
                  <a:schemeClr val="tx2"/>
                </a:solidFill>
              </a:defRPr>
            </a:lvl1pPr>
          </a:lstStyle>
          <a:p>
            <a:fld id="{361A1203-CA3D-4D48-AFA0-9D668419C1D5}" type="slidenum">
              <a:rPr lang="nl-NL" smtClean="0"/>
              <a:pPr/>
              <a:t>‹#›</a:t>
            </a:fld>
            <a:endParaRPr lang="nl-NL" dirty="0"/>
          </a:p>
        </p:txBody>
      </p:sp>
      <p:sp>
        <p:nvSpPr>
          <p:cNvPr id="153" name="grafiek">
            <a:extLst>
              <a:ext uri="{FF2B5EF4-FFF2-40B4-BE49-F238E27FC236}">
                <a16:creationId xmlns:a16="http://schemas.microsoft.com/office/drawing/2014/main" id="{D0E7D95D-7742-475E-8D71-98391749B406}"/>
              </a:ext>
            </a:extLst>
          </p:cNvPr>
          <p:cNvSpPr>
            <a:spLocks noGrp="1"/>
          </p:cNvSpPr>
          <p:nvPr>
            <p:ph type="chart" sz="quarter" idx="15" hasCustomPrompt="1"/>
          </p:nvPr>
        </p:nvSpPr>
        <p:spPr>
          <a:xfrm>
            <a:off x="4777281" y="539354"/>
            <a:ext cx="3955954" cy="4192190"/>
          </a:xfrm>
        </p:spPr>
        <p:txBody>
          <a:bodyPr bIns="1260000" anchor="ctr" anchorCtr="0">
            <a:normAutofit/>
          </a:bodyPr>
          <a:lstStyle>
            <a:lvl1pPr marL="0" indent="0" algn="ctr">
              <a:lnSpc>
                <a:spcPct val="100000"/>
              </a:lnSpc>
              <a:spcBef>
                <a:spcPts val="0"/>
              </a:spcBef>
              <a:buNone/>
              <a:defRPr sz="1050">
                <a:solidFill>
                  <a:schemeClr val="bg1">
                    <a:lumMod val="50000"/>
                  </a:schemeClr>
                </a:solidFill>
              </a:defRPr>
            </a:lvl1pPr>
          </a:lstStyle>
          <a:p>
            <a:r>
              <a:rPr lang="nl-NL" dirty="0"/>
              <a:t>Klik op onderstaand icon</a:t>
            </a:r>
            <a:br>
              <a:rPr lang="nl-NL" dirty="0"/>
            </a:br>
            <a:r>
              <a:rPr lang="nl-NL" dirty="0"/>
              <a:t>om een grafiek in te voegen</a:t>
            </a:r>
          </a:p>
        </p:txBody>
      </p:sp>
    </p:spTree>
    <p:extLst>
      <p:ext uri="{BB962C8B-B14F-4D97-AF65-F5344CB8AC3E}">
        <p14:creationId xmlns:p14="http://schemas.microsoft.com/office/powerpoint/2010/main" val="82786019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126.xml><?xml version="1.0" encoding="utf-8"?>
<p:sldLayout xmlns:a="http://schemas.openxmlformats.org/drawingml/2006/main" xmlns:r="http://schemas.openxmlformats.org/officeDocument/2006/relationships" xmlns:p="http://schemas.openxmlformats.org/presentationml/2006/main" preserve="1" userDrawn="1">
  <p:cSld name="Grafiek [2x]">
    <p:bg>
      <p:bgPr>
        <a:solidFill>
          <a:schemeClr val="bg1">
            <a:lumMod val="95000"/>
          </a:schemeClr>
        </a:solidFill>
        <a:effectLst/>
      </p:bgPr>
    </p:bg>
    <p:spTree>
      <p:nvGrpSpPr>
        <p:cNvPr id="1" name=""/>
        <p:cNvGrpSpPr/>
        <p:nvPr/>
      </p:nvGrpSpPr>
      <p:grpSpPr>
        <a:xfrm>
          <a:off x="0" y="0"/>
          <a:ext cx="0" cy="0"/>
          <a:chOff x="0" y="0"/>
          <a:chExt cx="0" cy="0"/>
        </a:xfrm>
      </p:grpSpPr>
      <p:grpSp>
        <p:nvGrpSpPr>
          <p:cNvPr id="157" name="- INSTRUCTIES">
            <a:extLst>
              <a:ext uri="{FF2B5EF4-FFF2-40B4-BE49-F238E27FC236}">
                <a16:creationId xmlns:a16="http://schemas.microsoft.com/office/drawing/2014/main" id="{B02AE42A-C80B-4845-8A6C-868A7490A1B3}"/>
              </a:ext>
            </a:extLst>
          </p:cNvPr>
          <p:cNvGrpSpPr/>
          <p:nvPr userDrawn="1"/>
        </p:nvGrpSpPr>
        <p:grpSpPr>
          <a:xfrm>
            <a:off x="9283400" y="1"/>
            <a:ext cx="2770040" cy="4542638"/>
            <a:chOff x="-3786437" y="1"/>
            <a:chExt cx="3693386" cy="6056851"/>
          </a:xfrm>
        </p:grpSpPr>
        <p:sp>
          <p:nvSpPr>
            <p:cNvPr id="158" name="Rechthoek 157">
              <a:extLst>
                <a:ext uri="{FF2B5EF4-FFF2-40B4-BE49-F238E27FC236}">
                  <a16:creationId xmlns:a16="http://schemas.microsoft.com/office/drawing/2014/main" id="{48E3DE8A-56D7-46B0-A206-240F6B5BA7BA}"/>
                </a:ext>
              </a:extLst>
            </p:cNvPr>
            <p:cNvSpPr/>
            <p:nvPr userDrawn="1"/>
          </p:nvSpPr>
          <p:spPr>
            <a:xfrm>
              <a:off x="-3786165" y="3575647"/>
              <a:ext cx="3593091" cy="1752600"/>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450"/>
                </a:spcBef>
                <a:spcAft>
                  <a:spcPts val="450"/>
                </a:spcAft>
              </a:pPr>
              <a:r>
                <a:rPr lang="nl-NL" sz="1050" b="1" cap="all" baseline="0" noProof="0" dirty="0">
                  <a:solidFill>
                    <a:schemeClr val="accent1"/>
                  </a:solidFill>
                  <a:latin typeface="Calibri" panose="020F0502020204030204" pitchFamily="34" charset="0"/>
                  <a:cs typeface="Calibri" panose="020F0502020204030204" pitchFamily="34" charset="0"/>
                </a:rPr>
                <a:t>Grafiek data bewerken</a:t>
              </a:r>
            </a:p>
          </p:txBody>
        </p:sp>
        <p:sp>
          <p:nvSpPr>
            <p:cNvPr id="159" name="Ovaal 158">
              <a:extLst>
                <a:ext uri="{FF2B5EF4-FFF2-40B4-BE49-F238E27FC236}">
                  <a16:creationId xmlns:a16="http://schemas.microsoft.com/office/drawing/2014/main" id="{E1C0EBDB-8725-4776-A59B-609C3BF7B19C}"/>
                </a:ext>
              </a:extLst>
            </p:cNvPr>
            <p:cNvSpPr/>
            <p:nvPr userDrawn="1"/>
          </p:nvSpPr>
          <p:spPr>
            <a:xfrm>
              <a:off x="-3603587" y="4040245"/>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60" name="Rechthoek 159">
              <a:extLst>
                <a:ext uri="{FF2B5EF4-FFF2-40B4-BE49-F238E27FC236}">
                  <a16:creationId xmlns:a16="http://schemas.microsoft.com/office/drawing/2014/main" id="{83D775FE-DCFA-4980-B58C-F72564403A12}"/>
                </a:ext>
              </a:extLst>
            </p:cNvPr>
            <p:cNvSpPr/>
            <p:nvPr userDrawn="1"/>
          </p:nvSpPr>
          <p:spPr>
            <a:xfrm>
              <a:off x="-3319415" y="4040246"/>
              <a:ext cx="2944682" cy="327689"/>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Klik met de rechter muisknop op de grafiek</a:t>
              </a:r>
              <a:b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kies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‘Gegevens bewerken’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161" name="Groep 160">
              <a:extLst>
                <a:ext uri="{FF2B5EF4-FFF2-40B4-BE49-F238E27FC236}">
                  <a16:creationId xmlns:a16="http://schemas.microsoft.com/office/drawing/2014/main" id="{FAD79EED-41A4-487F-AFD4-437430F3BE76}"/>
                </a:ext>
              </a:extLst>
            </p:cNvPr>
            <p:cNvGrpSpPr/>
            <p:nvPr userDrawn="1"/>
          </p:nvGrpSpPr>
          <p:grpSpPr>
            <a:xfrm>
              <a:off x="-3314821" y="4480038"/>
              <a:ext cx="1495189" cy="563933"/>
              <a:chOff x="-3314821" y="3310415"/>
              <a:chExt cx="1495189" cy="563933"/>
            </a:xfrm>
          </p:grpSpPr>
          <p:sp>
            <p:nvSpPr>
              <p:cNvPr id="187" name="Rechthoek 186">
                <a:extLst>
                  <a:ext uri="{FF2B5EF4-FFF2-40B4-BE49-F238E27FC236}">
                    <a16:creationId xmlns:a16="http://schemas.microsoft.com/office/drawing/2014/main" id="{8E7554DC-1B65-4163-B63C-55DE3BB246DF}"/>
                  </a:ext>
                </a:extLst>
              </p:cNvPr>
              <p:cNvSpPr/>
              <p:nvPr userDrawn="1"/>
            </p:nvSpPr>
            <p:spPr>
              <a:xfrm>
                <a:off x="-3314821" y="3310415"/>
                <a:ext cx="1403797" cy="504851"/>
              </a:xfrm>
              <a:prstGeom prst="rect">
                <a:avLst/>
              </a:prstGeom>
              <a:solidFill>
                <a:srgbClr val="FFFFFF"/>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188" name="Rechthoek 187">
                <a:extLst>
                  <a:ext uri="{FF2B5EF4-FFF2-40B4-BE49-F238E27FC236}">
                    <a16:creationId xmlns:a16="http://schemas.microsoft.com/office/drawing/2014/main" id="{0A176154-AB57-425D-AA17-AB8755720DC9}"/>
                  </a:ext>
                </a:extLst>
              </p:cNvPr>
              <p:cNvSpPr/>
              <p:nvPr userDrawn="1"/>
            </p:nvSpPr>
            <p:spPr>
              <a:xfrm>
                <a:off x="-3304719" y="3564140"/>
                <a:ext cx="1387813" cy="246608"/>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189" name="Tekstvak 188">
                <a:extLst>
                  <a:ext uri="{FF2B5EF4-FFF2-40B4-BE49-F238E27FC236}">
                    <a16:creationId xmlns:a16="http://schemas.microsoft.com/office/drawing/2014/main" id="{64DB6376-7F51-40CD-8431-4303CDDC0B7F}"/>
                  </a:ext>
                </a:extLst>
              </p:cNvPr>
              <p:cNvSpPr txBox="1"/>
              <p:nvPr userDrawn="1"/>
            </p:nvSpPr>
            <p:spPr>
              <a:xfrm>
                <a:off x="-3122115" y="3369117"/>
                <a:ext cx="1258624" cy="137495"/>
              </a:xfrm>
              <a:prstGeom prst="rect">
                <a:avLst/>
              </a:prstGeom>
              <a:noFill/>
            </p:spPr>
            <p:txBody>
              <a:bodyPr wrap="square" rtlCol="0" anchor="ctr">
                <a:noAutofit/>
              </a:bodyPr>
              <a:lstStyle/>
              <a:p>
                <a:pPr marL="0" algn="l" defTabSz="913134" rtl="0" eaLnBrk="1" latinLnBrk="0" hangingPunct="1">
                  <a:lnSpc>
                    <a:spcPct val="90000"/>
                  </a:lnSpc>
                  <a:spcBef>
                    <a:spcPts val="450"/>
                  </a:spcBef>
                  <a:spcAft>
                    <a:spcPts val="450"/>
                  </a:spcAft>
                </a:pPr>
                <a:r>
                  <a:rPr lang="nl-NL" sz="675" b="0" kern="1200" noProof="0" dirty="0">
                    <a:solidFill>
                      <a:srgbClr val="211F26"/>
                    </a:solidFill>
                    <a:latin typeface="Calibri" panose="020F0502020204030204" pitchFamily="34" charset="0"/>
                    <a:ea typeface="+mn-ea"/>
                    <a:cs typeface="Calibri" panose="020F0502020204030204" pitchFamily="34" charset="0"/>
                  </a:rPr>
                  <a:t>Grafiektype wijzigen</a:t>
                </a:r>
              </a:p>
            </p:txBody>
          </p:sp>
          <p:sp>
            <p:nvSpPr>
              <p:cNvPr id="190" name="Tekstvak 189">
                <a:extLst>
                  <a:ext uri="{FF2B5EF4-FFF2-40B4-BE49-F238E27FC236}">
                    <a16:creationId xmlns:a16="http://schemas.microsoft.com/office/drawing/2014/main" id="{DC72384D-43BE-4004-92B0-D544C703CC2D}"/>
                  </a:ext>
                </a:extLst>
              </p:cNvPr>
              <p:cNvSpPr txBox="1"/>
              <p:nvPr userDrawn="1"/>
            </p:nvSpPr>
            <p:spPr>
              <a:xfrm>
                <a:off x="-3115840" y="3624236"/>
                <a:ext cx="1296208" cy="126416"/>
              </a:xfrm>
              <a:prstGeom prst="rect">
                <a:avLst/>
              </a:prstGeom>
              <a:noFill/>
            </p:spPr>
            <p:txBody>
              <a:bodyPr wrap="square" rtlCol="0" anchor="ctr">
                <a:noAutofit/>
              </a:bodyPr>
              <a:lstStyle/>
              <a:p>
                <a:pPr marL="0" algn="l" defTabSz="913134" rtl="0" eaLnBrk="1" latinLnBrk="0" hangingPunct="1">
                  <a:lnSpc>
                    <a:spcPct val="90000"/>
                  </a:lnSpc>
                  <a:spcBef>
                    <a:spcPts val="450"/>
                  </a:spcBef>
                  <a:spcAft>
                    <a:spcPts val="450"/>
                  </a:spcAft>
                </a:pPr>
                <a:r>
                  <a:rPr lang="nl-NL" sz="675" b="0" kern="1200" noProof="0" dirty="0">
                    <a:solidFill>
                      <a:srgbClr val="211F26"/>
                    </a:solidFill>
                    <a:latin typeface="Calibri" panose="020F0502020204030204" pitchFamily="34" charset="0"/>
                    <a:ea typeface="+mn-ea"/>
                    <a:cs typeface="Calibri" panose="020F0502020204030204" pitchFamily="34" charset="0"/>
                  </a:rPr>
                  <a:t>Gegevens bewerken</a:t>
                </a:r>
              </a:p>
            </p:txBody>
          </p:sp>
          <p:sp>
            <p:nvSpPr>
              <p:cNvPr id="191" name="Vrije vorm: vorm 190">
                <a:extLst>
                  <a:ext uri="{FF2B5EF4-FFF2-40B4-BE49-F238E27FC236}">
                    <a16:creationId xmlns:a16="http://schemas.microsoft.com/office/drawing/2014/main" id="{2D06D4A2-4C5B-4F8A-B97B-E32C19403607}"/>
                  </a:ext>
                </a:extLst>
              </p:cNvPr>
              <p:cNvSpPr/>
              <p:nvPr userDrawn="1"/>
            </p:nvSpPr>
            <p:spPr>
              <a:xfrm>
                <a:off x="-1959834" y="3694348"/>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450"/>
                  </a:spcBef>
                  <a:spcAft>
                    <a:spcPts val="450"/>
                  </a:spcAft>
                </a:pPr>
                <a:endParaRPr lang="nl-NL" sz="1200" cap="all" baseline="0" noProof="0" dirty="0">
                  <a:latin typeface="Calibri" panose="020F0502020204030204" pitchFamily="34" charset="0"/>
                  <a:cs typeface="Calibri" panose="020F0502020204030204" pitchFamily="34" charset="0"/>
                </a:endParaRPr>
              </a:p>
            </p:txBody>
          </p:sp>
          <p:grpSp>
            <p:nvGrpSpPr>
              <p:cNvPr id="192" name="Groep 191">
                <a:extLst>
                  <a:ext uri="{FF2B5EF4-FFF2-40B4-BE49-F238E27FC236}">
                    <a16:creationId xmlns:a16="http://schemas.microsoft.com/office/drawing/2014/main" id="{BFC6C02C-08BD-418E-AC47-FD91E8EC1D30}"/>
                  </a:ext>
                </a:extLst>
              </p:cNvPr>
              <p:cNvGrpSpPr/>
              <p:nvPr userDrawn="1"/>
            </p:nvGrpSpPr>
            <p:grpSpPr>
              <a:xfrm>
                <a:off x="-3261976" y="3361742"/>
                <a:ext cx="139861" cy="152244"/>
                <a:chOff x="12574450" y="6053892"/>
                <a:chExt cx="169232" cy="184215"/>
              </a:xfrm>
            </p:grpSpPr>
            <p:sp>
              <p:nvSpPr>
                <p:cNvPr id="212" name="Rechthoek 211">
                  <a:extLst>
                    <a:ext uri="{FF2B5EF4-FFF2-40B4-BE49-F238E27FC236}">
                      <a16:creationId xmlns:a16="http://schemas.microsoft.com/office/drawing/2014/main" id="{30AFEE65-4A86-45A7-A086-DCAC8603F5C9}"/>
                    </a:ext>
                  </a:extLst>
                </p:cNvPr>
                <p:cNvSpPr/>
                <p:nvPr userDrawn="1"/>
              </p:nvSpPr>
              <p:spPr>
                <a:xfrm>
                  <a:off x="12574450" y="6111529"/>
                  <a:ext cx="46293" cy="126577"/>
                </a:xfrm>
                <a:prstGeom prst="rect">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500" noProof="0" dirty="0">
                    <a:solidFill>
                      <a:srgbClr val="211F26"/>
                    </a:solidFill>
                    <a:latin typeface="Calibri" panose="020F0502020204030204" pitchFamily="34" charset="0"/>
                    <a:cs typeface="Calibri" panose="020F0502020204030204" pitchFamily="34" charset="0"/>
                  </a:endParaRPr>
                </a:p>
              </p:txBody>
            </p:sp>
            <p:sp>
              <p:nvSpPr>
                <p:cNvPr id="213" name="Rechthoek 212">
                  <a:extLst>
                    <a:ext uri="{FF2B5EF4-FFF2-40B4-BE49-F238E27FC236}">
                      <a16:creationId xmlns:a16="http://schemas.microsoft.com/office/drawing/2014/main" id="{7D394F0E-AD12-4E1B-AAB6-58462BC33528}"/>
                    </a:ext>
                  </a:extLst>
                </p:cNvPr>
                <p:cNvSpPr/>
                <p:nvPr userDrawn="1"/>
              </p:nvSpPr>
              <p:spPr>
                <a:xfrm>
                  <a:off x="12635427" y="6053892"/>
                  <a:ext cx="46293" cy="184215"/>
                </a:xfrm>
                <a:prstGeom prst="rect">
                  <a:avLst/>
                </a:prstGeom>
                <a:solidFill>
                  <a:srgbClr val="EDC8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500" noProof="0" dirty="0">
                    <a:solidFill>
                      <a:srgbClr val="211F26"/>
                    </a:solidFill>
                    <a:latin typeface="Calibri" panose="020F0502020204030204" pitchFamily="34" charset="0"/>
                    <a:cs typeface="Calibri" panose="020F0502020204030204" pitchFamily="34" charset="0"/>
                  </a:endParaRPr>
                </a:p>
              </p:txBody>
            </p:sp>
            <p:sp>
              <p:nvSpPr>
                <p:cNvPr id="214" name="Rechthoek 213">
                  <a:extLst>
                    <a:ext uri="{FF2B5EF4-FFF2-40B4-BE49-F238E27FC236}">
                      <a16:creationId xmlns:a16="http://schemas.microsoft.com/office/drawing/2014/main" id="{37961A08-064E-496F-AD9A-AA75A1630F33}"/>
                    </a:ext>
                  </a:extLst>
                </p:cNvPr>
                <p:cNvSpPr/>
                <p:nvPr userDrawn="1"/>
              </p:nvSpPr>
              <p:spPr>
                <a:xfrm>
                  <a:off x="12697389" y="6094907"/>
                  <a:ext cx="46293" cy="143200"/>
                </a:xfrm>
                <a:prstGeom prst="rect">
                  <a:avLst/>
                </a:prstGeom>
                <a:solidFill>
                  <a:srgbClr val="8080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500" noProof="0" dirty="0">
                    <a:solidFill>
                      <a:srgbClr val="211F26"/>
                    </a:solidFill>
                    <a:latin typeface="Calibri" panose="020F0502020204030204" pitchFamily="34" charset="0"/>
                    <a:cs typeface="Calibri" panose="020F0502020204030204" pitchFamily="34" charset="0"/>
                  </a:endParaRPr>
                </a:p>
              </p:txBody>
            </p:sp>
          </p:grpSp>
          <p:grpSp>
            <p:nvGrpSpPr>
              <p:cNvPr id="193" name="Groep 192">
                <a:extLst>
                  <a:ext uri="{FF2B5EF4-FFF2-40B4-BE49-F238E27FC236}">
                    <a16:creationId xmlns:a16="http://schemas.microsoft.com/office/drawing/2014/main" id="{CAEC2229-2298-4061-9E16-D27FAFDBBA66}"/>
                  </a:ext>
                </a:extLst>
              </p:cNvPr>
              <p:cNvGrpSpPr/>
              <p:nvPr userDrawn="1"/>
            </p:nvGrpSpPr>
            <p:grpSpPr>
              <a:xfrm>
                <a:off x="-3261070" y="3635199"/>
                <a:ext cx="168905" cy="104490"/>
                <a:chOff x="-3261070" y="3620931"/>
                <a:chExt cx="193920" cy="119965"/>
              </a:xfrm>
            </p:grpSpPr>
            <p:sp>
              <p:nvSpPr>
                <p:cNvPr id="194" name="Rechthoek 193">
                  <a:extLst>
                    <a:ext uri="{FF2B5EF4-FFF2-40B4-BE49-F238E27FC236}">
                      <a16:creationId xmlns:a16="http://schemas.microsoft.com/office/drawing/2014/main" id="{7041B477-2BE3-4023-8D93-F4FFD8A39DE8}"/>
                    </a:ext>
                  </a:extLst>
                </p:cNvPr>
                <p:cNvSpPr/>
                <p:nvPr userDrawn="1"/>
              </p:nvSpPr>
              <p:spPr>
                <a:xfrm>
                  <a:off x="-3261070" y="3643881"/>
                  <a:ext cx="142985" cy="9520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800" noProof="0" dirty="0">
                    <a:solidFill>
                      <a:srgbClr val="211F26"/>
                    </a:solidFill>
                    <a:latin typeface="Calibri" panose="020F0502020204030204" pitchFamily="34" charset="0"/>
                    <a:cs typeface="Calibri" panose="020F0502020204030204" pitchFamily="34" charset="0"/>
                  </a:endParaRPr>
                </a:p>
              </p:txBody>
            </p:sp>
            <p:grpSp>
              <p:nvGrpSpPr>
                <p:cNvPr id="195" name="Groep 194">
                  <a:extLst>
                    <a:ext uri="{FF2B5EF4-FFF2-40B4-BE49-F238E27FC236}">
                      <a16:creationId xmlns:a16="http://schemas.microsoft.com/office/drawing/2014/main" id="{435066D9-96FE-4889-AFE1-1AEB682AE2A4}"/>
                    </a:ext>
                  </a:extLst>
                </p:cNvPr>
                <p:cNvGrpSpPr/>
                <p:nvPr userDrawn="1"/>
              </p:nvGrpSpPr>
              <p:grpSpPr>
                <a:xfrm>
                  <a:off x="-3261070" y="3622063"/>
                  <a:ext cx="141113" cy="117345"/>
                  <a:chOff x="1094874" y="-878306"/>
                  <a:chExt cx="867364" cy="613611"/>
                </a:xfrm>
              </p:grpSpPr>
              <p:cxnSp>
                <p:nvCxnSpPr>
                  <p:cNvPr id="205" name="Rechte verbindingslijn 204">
                    <a:extLst>
                      <a:ext uri="{FF2B5EF4-FFF2-40B4-BE49-F238E27FC236}">
                        <a16:creationId xmlns:a16="http://schemas.microsoft.com/office/drawing/2014/main" id="{2AB81AB9-E793-4CE3-93B1-17AB67E507AB}"/>
                      </a:ext>
                    </a:extLst>
                  </p:cNvPr>
                  <p:cNvCxnSpPr>
                    <a:cxnSpLocks/>
                  </p:cNvCxnSpPr>
                  <p:nvPr userDrawn="1"/>
                </p:nvCxnSpPr>
                <p:spPr>
                  <a:xfrm>
                    <a:off x="1094874" y="-878305"/>
                    <a:ext cx="0" cy="613610"/>
                  </a:xfrm>
                  <a:prstGeom prst="line">
                    <a:avLst/>
                  </a:prstGeom>
                  <a:ln>
                    <a:solidFill>
                      <a:srgbClr val="818181"/>
                    </a:solidFill>
                  </a:ln>
                </p:spPr>
                <p:style>
                  <a:lnRef idx="1">
                    <a:schemeClr val="accent1"/>
                  </a:lnRef>
                  <a:fillRef idx="0">
                    <a:schemeClr val="accent1"/>
                  </a:fillRef>
                  <a:effectRef idx="0">
                    <a:schemeClr val="accent1"/>
                  </a:effectRef>
                  <a:fontRef idx="minor">
                    <a:schemeClr val="tx1"/>
                  </a:fontRef>
                </p:style>
              </p:cxnSp>
              <p:cxnSp>
                <p:nvCxnSpPr>
                  <p:cNvPr id="206" name="Rechte verbindingslijn 205">
                    <a:extLst>
                      <a:ext uri="{FF2B5EF4-FFF2-40B4-BE49-F238E27FC236}">
                        <a16:creationId xmlns:a16="http://schemas.microsoft.com/office/drawing/2014/main" id="{15471619-CDA6-45E5-A9F7-F1AC5EBBF055}"/>
                      </a:ext>
                    </a:extLst>
                  </p:cNvPr>
                  <p:cNvCxnSpPr>
                    <a:cxnSpLocks/>
                  </p:cNvCxnSpPr>
                  <p:nvPr userDrawn="1"/>
                </p:nvCxnSpPr>
                <p:spPr>
                  <a:xfrm>
                    <a:off x="1962238" y="-878306"/>
                    <a:ext cx="0" cy="613611"/>
                  </a:xfrm>
                  <a:prstGeom prst="line">
                    <a:avLst/>
                  </a:prstGeom>
                  <a:ln>
                    <a:solidFill>
                      <a:srgbClr val="818181"/>
                    </a:solidFill>
                  </a:ln>
                </p:spPr>
                <p:style>
                  <a:lnRef idx="1">
                    <a:schemeClr val="accent1"/>
                  </a:lnRef>
                  <a:fillRef idx="0">
                    <a:schemeClr val="accent1"/>
                  </a:fillRef>
                  <a:effectRef idx="0">
                    <a:schemeClr val="accent1"/>
                  </a:effectRef>
                  <a:fontRef idx="minor">
                    <a:schemeClr val="tx1"/>
                  </a:fontRef>
                </p:style>
              </p:cxnSp>
              <p:grpSp>
                <p:nvGrpSpPr>
                  <p:cNvPr id="207" name="Groep 206">
                    <a:extLst>
                      <a:ext uri="{FF2B5EF4-FFF2-40B4-BE49-F238E27FC236}">
                        <a16:creationId xmlns:a16="http://schemas.microsoft.com/office/drawing/2014/main" id="{3710843F-0486-4DE8-875A-A1C3059C4272}"/>
                      </a:ext>
                    </a:extLst>
                  </p:cNvPr>
                  <p:cNvGrpSpPr/>
                  <p:nvPr userDrawn="1"/>
                </p:nvGrpSpPr>
                <p:grpSpPr>
                  <a:xfrm>
                    <a:off x="1270535" y="-878306"/>
                    <a:ext cx="526983" cy="613611"/>
                    <a:chOff x="1270535" y="-745959"/>
                    <a:chExt cx="526983" cy="481264"/>
                  </a:xfrm>
                </p:grpSpPr>
                <p:cxnSp>
                  <p:nvCxnSpPr>
                    <p:cNvPr id="208" name="Rechte verbindingslijn 207">
                      <a:extLst>
                        <a:ext uri="{FF2B5EF4-FFF2-40B4-BE49-F238E27FC236}">
                          <a16:creationId xmlns:a16="http://schemas.microsoft.com/office/drawing/2014/main" id="{75F6E77E-A5A6-4474-93C5-0C0502A90D7F}"/>
                        </a:ext>
                      </a:extLst>
                    </p:cNvPr>
                    <p:cNvCxnSpPr>
                      <a:cxnSpLocks/>
                    </p:cNvCxnSpPr>
                    <p:nvPr userDrawn="1"/>
                  </p:nvCxnSpPr>
                  <p:spPr>
                    <a:xfrm>
                      <a:off x="1446196" y="-745959"/>
                      <a:ext cx="0" cy="481264"/>
                    </a:xfrm>
                    <a:prstGeom prst="line">
                      <a:avLst/>
                    </a:prstGeom>
                    <a:ln w="3175">
                      <a:solidFill>
                        <a:srgbClr val="818181"/>
                      </a:solidFill>
                    </a:ln>
                  </p:spPr>
                  <p:style>
                    <a:lnRef idx="1">
                      <a:schemeClr val="accent1"/>
                    </a:lnRef>
                    <a:fillRef idx="0">
                      <a:schemeClr val="accent1"/>
                    </a:fillRef>
                    <a:effectRef idx="0">
                      <a:schemeClr val="accent1"/>
                    </a:effectRef>
                    <a:fontRef idx="minor">
                      <a:schemeClr val="tx1"/>
                    </a:fontRef>
                  </p:style>
                </p:cxnSp>
                <p:cxnSp>
                  <p:nvCxnSpPr>
                    <p:cNvPr id="209" name="Rechte verbindingslijn 208">
                      <a:extLst>
                        <a:ext uri="{FF2B5EF4-FFF2-40B4-BE49-F238E27FC236}">
                          <a16:creationId xmlns:a16="http://schemas.microsoft.com/office/drawing/2014/main" id="{974F7AD3-5CAD-44BC-B7D2-7BC939246A48}"/>
                        </a:ext>
                      </a:extLst>
                    </p:cNvPr>
                    <p:cNvCxnSpPr>
                      <a:cxnSpLocks/>
                    </p:cNvCxnSpPr>
                    <p:nvPr userDrawn="1"/>
                  </p:nvCxnSpPr>
                  <p:spPr>
                    <a:xfrm>
                      <a:off x="1270535" y="-745959"/>
                      <a:ext cx="0" cy="481264"/>
                    </a:xfrm>
                    <a:prstGeom prst="line">
                      <a:avLst/>
                    </a:prstGeom>
                    <a:ln w="3175">
                      <a:solidFill>
                        <a:srgbClr val="818181"/>
                      </a:solidFill>
                    </a:ln>
                  </p:spPr>
                  <p:style>
                    <a:lnRef idx="1">
                      <a:schemeClr val="accent1"/>
                    </a:lnRef>
                    <a:fillRef idx="0">
                      <a:schemeClr val="accent1"/>
                    </a:fillRef>
                    <a:effectRef idx="0">
                      <a:schemeClr val="accent1"/>
                    </a:effectRef>
                    <a:fontRef idx="minor">
                      <a:schemeClr val="tx1"/>
                    </a:fontRef>
                  </p:style>
                </p:cxnSp>
                <p:cxnSp>
                  <p:nvCxnSpPr>
                    <p:cNvPr id="210" name="Rechte verbindingslijn 209">
                      <a:extLst>
                        <a:ext uri="{FF2B5EF4-FFF2-40B4-BE49-F238E27FC236}">
                          <a16:creationId xmlns:a16="http://schemas.microsoft.com/office/drawing/2014/main" id="{5C7202EB-BDA6-4D58-873E-75254136D4B1}"/>
                        </a:ext>
                      </a:extLst>
                    </p:cNvPr>
                    <p:cNvCxnSpPr>
                      <a:cxnSpLocks/>
                    </p:cNvCxnSpPr>
                    <p:nvPr userDrawn="1"/>
                  </p:nvCxnSpPr>
                  <p:spPr>
                    <a:xfrm>
                      <a:off x="1621857" y="-745959"/>
                      <a:ext cx="0" cy="481264"/>
                    </a:xfrm>
                    <a:prstGeom prst="line">
                      <a:avLst/>
                    </a:prstGeom>
                    <a:ln w="3175">
                      <a:solidFill>
                        <a:srgbClr val="818181"/>
                      </a:solidFill>
                    </a:ln>
                  </p:spPr>
                  <p:style>
                    <a:lnRef idx="1">
                      <a:schemeClr val="accent1"/>
                    </a:lnRef>
                    <a:fillRef idx="0">
                      <a:schemeClr val="accent1"/>
                    </a:fillRef>
                    <a:effectRef idx="0">
                      <a:schemeClr val="accent1"/>
                    </a:effectRef>
                    <a:fontRef idx="minor">
                      <a:schemeClr val="tx1"/>
                    </a:fontRef>
                  </p:style>
                </p:cxnSp>
                <p:cxnSp>
                  <p:nvCxnSpPr>
                    <p:cNvPr id="211" name="Rechte verbindingslijn 210">
                      <a:extLst>
                        <a:ext uri="{FF2B5EF4-FFF2-40B4-BE49-F238E27FC236}">
                          <a16:creationId xmlns:a16="http://schemas.microsoft.com/office/drawing/2014/main" id="{4DFC6DA7-0C6F-48FA-804A-105277A17C9D}"/>
                        </a:ext>
                      </a:extLst>
                    </p:cNvPr>
                    <p:cNvCxnSpPr>
                      <a:cxnSpLocks/>
                    </p:cNvCxnSpPr>
                    <p:nvPr userDrawn="1"/>
                  </p:nvCxnSpPr>
                  <p:spPr>
                    <a:xfrm>
                      <a:off x="1797518" y="-745959"/>
                      <a:ext cx="0" cy="481264"/>
                    </a:xfrm>
                    <a:prstGeom prst="line">
                      <a:avLst/>
                    </a:prstGeom>
                    <a:ln w="3175">
                      <a:solidFill>
                        <a:srgbClr val="818181"/>
                      </a:solidFill>
                    </a:ln>
                  </p:spPr>
                  <p:style>
                    <a:lnRef idx="1">
                      <a:schemeClr val="accent1"/>
                    </a:lnRef>
                    <a:fillRef idx="0">
                      <a:schemeClr val="accent1"/>
                    </a:fillRef>
                    <a:effectRef idx="0">
                      <a:schemeClr val="accent1"/>
                    </a:effectRef>
                    <a:fontRef idx="minor">
                      <a:schemeClr val="tx1"/>
                    </a:fontRef>
                  </p:style>
                </p:cxnSp>
              </p:grpSp>
            </p:grpSp>
            <p:cxnSp>
              <p:nvCxnSpPr>
                <p:cNvPr id="196" name="Rechte verbindingslijn 195">
                  <a:extLst>
                    <a:ext uri="{FF2B5EF4-FFF2-40B4-BE49-F238E27FC236}">
                      <a16:creationId xmlns:a16="http://schemas.microsoft.com/office/drawing/2014/main" id="{591E5BBA-68B5-4E8D-862E-BC11B61880CB}"/>
                    </a:ext>
                  </a:extLst>
                </p:cNvPr>
                <p:cNvCxnSpPr>
                  <a:cxnSpLocks/>
                </p:cNvCxnSpPr>
                <p:nvPr userDrawn="1"/>
              </p:nvCxnSpPr>
              <p:spPr>
                <a:xfrm flipH="1">
                  <a:off x="-3260471" y="3739408"/>
                  <a:ext cx="143329" cy="0"/>
                </a:xfrm>
                <a:prstGeom prst="line">
                  <a:avLst/>
                </a:prstGeom>
                <a:ln w="6350">
                  <a:solidFill>
                    <a:srgbClr val="818181"/>
                  </a:solidFill>
                </a:ln>
              </p:spPr>
              <p:style>
                <a:lnRef idx="1">
                  <a:schemeClr val="accent1"/>
                </a:lnRef>
                <a:fillRef idx="0">
                  <a:schemeClr val="accent1"/>
                </a:fillRef>
                <a:effectRef idx="0">
                  <a:schemeClr val="accent1"/>
                </a:effectRef>
                <a:fontRef idx="minor">
                  <a:schemeClr val="tx1"/>
                </a:fontRef>
              </p:style>
            </p:cxnSp>
            <p:cxnSp>
              <p:nvCxnSpPr>
                <p:cNvPr id="197" name="Rechte verbindingslijn 196">
                  <a:extLst>
                    <a:ext uri="{FF2B5EF4-FFF2-40B4-BE49-F238E27FC236}">
                      <a16:creationId xmlns:a16="http://schemas.microsoft.com/office/drawing/2014/main" id="{B7DA2CBA-22DC-4E5A-A6D4-4D0EBA60D0D2}"/>
                    </a:ext>
                  </a:extLst>
                </p:cNvPr>
                <p:cNvCxnSpPr>
                  <a:cxnSpLocks/>
                </p:cNvCxnSpPr>
                <p:nvPr userDrawn="1"/>
              </p:nvCxnSpPr>
              <p:spPr>
                <a:xfrm flipH="1">
                  <a:off x="-3261070" y="3713352"/>
                  <a:ext cx="142893" cy="0"/>
                </a:xfrm>
                <a:prstGeom prst="line">
                  <a:avLst/>
                </a:prstGeom>
                <a:ln w="3175">
                  <a:solidFill>
                    <a:srgbClr val="818181"/>
                  </a:solidFill>
                </a:ln>
              </p:spPr>
              <p:style>
                <a:lnRef idx="1">
                  <a:schemeClr val="accent1"/>
                </a:lnRef>
                <a:fillRef idx="0">
                  <a:schemeClr val="accent1"/>
                </a:fillRef>
                <a:effectRef idx="0">
                  <a:schemeClr val="accent1"/>
                </a:effectRef>
                <a:fontRef idx="minor">
                  <a:schemeClr val="tx1"/>
                </a:fontRef>
              </p:style>
            </p:cxnSp>
            <p:cxnSp>
              <p:nvCxnSpPr>
                <p:cNvPr id="198" name="Rechte verbindingslijn 197">
                  <a:extLst>
                    <a:ext uri="{FF2B5EF4-FFF2-40B4-BE49-F238E27FC236}">
                      <a16:creationId xmlns:a16="http://schemas.microsoft.com/office/drawing/2014/main" id="{433EA2CE-F48F-4D79-84BD-0E639C275CBF}"/>
                    </a:ext>
                  </a:extLst>
                </p:cNvPr>
                <p:cNvCxnSpPr>
                  <a:cxnSpLocks/>
                </p:cNvCxnSpPr>
                <p:nvPr userDrawn="1"/>
              </p:nvCxnSpPr>
              <p:spPr>
                <a:xfrm flipH="1">
                  <a:off x="-3261070" y="3689677"/>
                  <a:ext cx="142893" cy="0"/>
                </a:xfrm>
                <a:prstGeom prst="line">
                  <a:avLst/>
                </a:prstGeom>
                <a:ln w="3175">
                  <a:solidFill>
                    <a:srgbClr val="818181"/>
                  </a:solidFill>
                </a:ln>
              </p:spPr>
              <p:style>
                <a:lnRef idx="1">
                  <a:schemeClr val="accent1"/>
                </a:lnRef>
                <a:fillRef idx="0">
                  <a:schemeClr val="accent1"/>
                </a:fillRef>
                <a:effectRef idx="0">
                  <a:schemeClr val="accent1"/>
                </a:effectRef>
                <a:fontRef idx="minor">
                  <a:schemeClr val="tx1"/>
                </a:fontRef>
              </p:style>
            </p:cxnSp>
            <p:cxnSp>
              <p:nvCxnSpPr>
                <p:cNvPr id="199" name="Rechte verbindingslijn 198">
                  <a:extLst>
                    <a:ext uri="{FF2B5EF4-FFF2-40B4-BE49-F238E27FC236}">
                      <a16:creationId xmlns:a16="http://schemas.microsoft.com/office/drawing/2014/main" id="{82FB82F3-8D73-4AB9-B593-D4A765EFA48F}"/>
                    </a:ext>
                  </a:extLst>
                </p:cNvPr>
                <p:cNvCxnSpPr>
                  <a:cxnSpLocks/>
                </p:cNvCxnSpPr>
                <p:nvPr userDrawn="1"/>
              </p:nvCxnSpPr>
              <p:spPr>
                <a:xfrm flipH="1">
                  <a:off x="-3261070" y="3663621"/>
                  <a:ext cx="142893" cy="0"/>
                </a:xfrm>
                <a:prstGeom prst="line">
                  <a:avLst/>
                </a:prstGeom>
                <a:ln w="3175">
                  <a:solidFill>
                    <a:srgbClr val="818181"/>
                  </a:solidFill>
                </a:ln>
              </p:spPr>
              <p:style>
                <a:lnRef idx="1">
                  <a:schemeClr val="accent1"/>
                </a:lnRef>
                <a:fillRef idx="0">
                  <a:schemeClr val="accent1"/>
                </a:fillRef>
                <a:effectRef idx="0">
                  <a:schemeClr val="accent1"/>
                </a:effectRef>
                <a:fontRef idx="minor">
                  <a:schemeClr val="tx1"/>
                </a:fontRef>
              </p:style>
            </p:cxnSp>
            <p:sp>
              <p:nvSpPr>
                <p:cNvPr id="200" name="Rechthoek 199">
                  <a:extLst>
                    <a:ext uri="{FF2B5EF4-FFF2-40B4-BE49-F238E27FC236}">
                      <a16:creationId xmlns:a16="http://schemas.microsoft.com/office/drawing/2014/main" id="{909EE566-E0A5-4A6D-BBEC-6D08F32EC777}"/>
                    </a:ext>
                  </a:extLst>
                </p:cNvPr>
                <p:cNvSpPr/>
                <p:nvPr userDrawn="1"/>
              </p:nvSpPr>
              <p:spPr>
                <a:xfrm>
                  <a:off x="-3261070" y="3620931"/>
                  <a:ext cx="142893" cy="24910"/>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800" noProof="0" dirty="0">
                    <a:solidFill>
                      <a:srgbClr val="211F26"/>
                    </a:solidFill>
                    <a:latin typeface="Calibri" panose="020F0502020204030204" pitchFamily="34" charset="0"/>
                    <a:cs typeface="Calibri" panose="020F0502020204030204" pitchFamily="34" charset="0"/>
                  </a:endParaRPr>
                </a:p>
              </p:txBody>
            </p:sp>
            <p:grpSp>
              <p:nvGrpSpPr>
                <p:cNvPr id="201" name="Groep 200">
                  <a:extLst>
                    <a:ext uri="{FF2B5EF4-FFF2-40B4-BE49-F238E27FC236}">
                      <a16:creationId xmlns:a16="http://schemas.microsoft.com/office/drawing/2014/main" id="{63D12C5C-F4BC-4066-99D6-8892AAE27CAF}"/>
                    </a:ext>
                  </a:extLst>
                </p:cNvPr>
                <p:cNvGrpSpPr/>
                <p:nvPr userDrawn="1"/>
              </p:nvGrpSpPr>
              <p:grpSpPr>
                <a:xfrm rot="2700000">
                  <a:off x="-3158000" y="3650045"/>
                  <a:ext cx="34350" cy="147351"/>
                  <a:chOff x="3148392" y="-836646"/>
                  <a:chExt cx="132124" cy="596095"/>
                </a:xfrm>
                <a:solidFill>
                  <a:srgbClr val="3399FF"/>
                </a:solidFill>
              </p:grpSpPr>
              <p:sp>
                <p:nvSpPr>
                  <p:cNvPr id="202" name="Rechthoek 201">
                    <a:extLst>
                      <a:ext uri="{FF2B5EF4-FFF2-40B4-BE49-F238E27FC236}">
                        <a16:creationId xmlns:a16="http://schemas.microsoft.com/office/drawing/2014/main" id="{49EDC7E1-1BE8-44EA-82D5-E3D0C3F5F89F}"/>
                      </a:ext>
                    </a:extLst>
                  </p:cNvPr>
                  <p:cNvSpPr/>
                  <p:nvPr userDrawn="1"/>
                </p:nvSpPr>
                <p:spPr>
                  <a:xfrm>
                    <a:off x="3148632" y="-725510"/>
                    <a:ext cx="131884" cy="281356"/>
                  </a:xfrm>
                  <a:prstGeom prst="rect">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800" noProof="0" dirty="0">
                      <a:solidFill>
                        <a:srgbClr val="211F26"/>
                      </a:solidFill>
                      <a:latin typeface="Calibri" panose="020F0502020204030204" pitchFamily="34" charset="0"/>
                      <a:cs typeface="Calibri" panose="020F0502020204030204" pitchFamily="34" charset="0"/>
                    </a:endParaRPr>
                  </a:p>
                </p:txBody>
              </p:sp>
              <p:sp>
                <p:nvSpPr>
                  <p:cNvPr id="203" name="Rechthoek: afgeronde bovenhoeken 202">
                    <a:extLst>
                      <a:ext uri="{FF2B5EF4-FFF2-40B4-BE49-F238E27FC236}">
                        <a16:creationId xmlns:a16="http://schemas.microsoft.com/office/drawing/2014/main" id="{B90E127F-4D69-464A-AE7B-6A05C950EBAA}"/>
                      </a:ext>
                    </a:extLst>
                  </p:cNvPr>
                  <p:cNvSpPr/>
                  <p:nvPr userDrawn="1"/>
                </p:nvSpPr>
                <p:spPr>
                  <a:xfrm>
                    <a:off x="3148556" y="-836646"/>
                    <a:ext cx="131882" cy="87614"/>
                  </a:xfrm>
                  <a:prstGeom prst="round2SameRect">
                    <a:avLst>
                      <a:gd name="adj1" fmla="val 50000"/>
                      <a:gd name="adj2" fmla="val 0"/>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800" noProof="0" dirty="0">
                      <a:solidFill>
                        <a:srgbClr val="211F26"/>
                      </a:solidFill>
                      <a:latin typeface="Calibri" panose="020F0502020204030204" pitchFamily="34" charset="0"/>
                      <a:cs typeface="Calibri" panose="020F0502020204030204" pitchFamily="34" charset="0"/>
                    </a:endParaRPr>
                  </a:p>
                </p:txBody>
              </p:sp>
              <p:sp>
                <p:nvSpPr>
                  <p:cNvPr id="204" name="Gelijkbenige driehoek 203">
                    <a:extLst>
                      <a:ext uri="{FF2B5EF4-FFF2-40B4-BE49-F238E27FC236}">
                        <a16:creationId xmlns:a16="http://schemas.microsoft.com/office/drawing/2014/main" id="{2ACAF426-2702-4247-A275-E0B1320A1188}"/>
                      </a:ext>
                    </a:extLst>
                  </p:cNvPr>
                  <p:cNvSpPr/>
                  <p:nvPr userDrawn="1"/>
                </p:nvSpPr>
                <p:spPr>
                  <a:xfrm rot="10800000">
                    <a:off x="3148392" y="-420304"/>
                    <a:ext cx="131887" cy="179753"/>
                  </a:xfrm>
                  <a:prstGeom prst="triangle">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800" noProof="0" dirty="0">
                      <a:solidFill>
                        <a:srgbClr val="211F26"/>
                      </a:solidFill>
                      <a:latin typeface="Calibri" panose="020F0502020204030204" pitchFamily="34" charset="0"/>
                      <a:cs typeface="Calibri" panose="020F0502020204030204" pitchFamily="34" charset="0"/>
                    </a:endParaRPr>
                  </a:p>
                </p:txBody>
              </p:sp>
            </p:grpSp>
          </p:grpSp>
        </p:grpSp>
        <p:sp>
          <p:nvSpPr>
            <p:cNvPr id="162" name="Rechthoek 161">
              <a:extLst>
                <a:ext uri="{FF2B5EF4-FFF2-40B4-BE49-F238E27FC236}">
                  <a16:creationId xmlns:a16="http://schemas.microsoft.com/office/drawing/2014/main" id="{979D87AF-9898-4CFC-A744-23AC4F84B465}"/>
                </a:ext>
              </a:extLst>
            </p:cNvPr>
            <p:cNvSpPr/>
            <p:nvPr userDrawn="1"/>
          </p:nvSpPr>
          <p:spPr>
            <a:xfrm>
              <a:off x="-3786165" y="1"/>
              <a:ext cx="3593091" cy="3394057"/>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450"/>
                </a:spcBef>
                <a:spcAft>
                  <a:spcPts val="450"/>
                </a:spcAft>
              </a:pPr>
              <a:r>
                <a:rPr lang="nl-NL" sz="1050" b="1" cap="all" baseline="0" noProof="0" dirty="0">
                  <a:solidFill>
                    <a:schemeClr val="accent1"/>
                  </a:solidFill>
                  <a:latin typeface="Calibri" panose="020F0502020204030204" pitchFamily="34" charset="0"/>
                  <a:cs typeface="Calibri" panose="020F0502020204030204" pitchFamily="34" charset="0"/>
                </a:rPr>
                <a:t>Grafiek invoegen/opmaken</a:t>
              </a:r>
            </a:p>
          </p:txBody>
        </p:sp>
        <p:sp>
          <p:nvSpPr>
            <p:cNvPr id="163" name="Ovaal 162">
              <a:extLst>
                <a:ext uri="{FF2B5EF4-FFF2-40B4-BE49-F238E27FC236}">
                  <a16:creationId xmlns:a16="http://schemas.microsoft.com/office/drawing/2014/main" id="{553EA5DC-8FF5-4788-BADE-CA7D569111D0}"/>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64" name="Rechthoek 163">
              <a:extLst>
                <a:ext uri="{FF2B5EF4-FFF2-40B4-BE49-F238E27FC236}">
                  <a16:creationId xmlns:a16="http://schemas.microsoft.com/office/drawing/2014/main" id="{C4A283DF-7D4A-41E4-89A1-4F246B4608D7}"/>
                </a:ext>
              </a:extLst>
            </p:cNvPr>
            <p:cNvSpPr/>
            <p:nvPr userDrawn="1"/>
          </p:nvSpPr>
          <p:spPr>
            <a:xfrm>
              <a:off x="-3319415" y="465324"/>
              <a:ext cx="2944682" cy="658026"/>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Wanneer nodig, verwijder de bestaande grafiek d.m.v. de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Klik op het pictogram om een nieuwe grafiek in te voegen</a:t>
              </a:r>
              <a:b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900" b="0" i="1"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(zie onderstaand voorbeeld)</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165" name="Ovaal 164">
              <a:extLst>
                <a:ext uri="{FF2B5EF4-FFF2-40B4-BE49-F238E27FC236}">
                  <a16:creationId xmlns:a16="http://schemas.microsoft.com/office/drawing/2014/main" id="{68895ADD-B902-4703-825C-BD43348B3225}"/>
                </a:ext>
              </a:extLst>
            </p:cNvPr>
            <p:cNvSpPr/>
            <p:nvPr userDrawn="1"/>
          </p:nvSpPr>
          <p:spPr>
            <a:xfrm>
              <a:off x="-3603587" y="1729709"/>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166" name="Rechthoek 165">
              <a:extLst>
                <a:ext uri="{FF2B5EF4-FFF2-40B4-BE49-F238E27FC236}">
                  <a16:creationId xmlns:a16="http://schemas.microsoft.com/office/drawing/2014/main" id="{E4680C9F-B2FF-447A-A88B-F9A9C4203F24}"/>
                </a:ext>
              </a:extLst>
            </p:cNvPr>
            <p:cNvSpPr/>
            <p:nvPr userDrawn="1"/>
          </p:nvSpPr>
          <p:spPr>
            <a:xfrm>
              <a:off x="-3319415" y="1729710"/>
              <a:ext cx="2944682" cy="326338"/>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Selecteer de gewenste grafiek</a:t>
              </a:r>
              <a:b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‘Invoegen’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167" name="Groep 166">
              <a:extLst>
                <a:ext uri="{FF2B5EF4-FFF2-40B4-BE49-F238E27FC236}">
                  <a16:creationId xmlns:a16="http://schemas.microsoft.com/office/drawing/2014/main" id="{B4B335F3-E37C-4248-A318-8135E9DA7B9B}"/>
                </a:ext>
              </a:extLst>
            </p:cNvPr>
            <p:cNvGrpSpPr/>
            <p:nvPr userDrawn="1"/>
          </p:nvGrpSpPr>
          <p:grpSpPr>
            <a:xfrm>
              <a:off x="-3311319" y="2164285"/>
              <a:ext cx="825500" cy="209550"/>
              <a:chOff x="13504624" y="2482850"/>
              <a:chExt cx="825500" cy="209550"/>
            </a:xfrm>
          </p:grpSpPr>
          <p:sp>
            <p:nvSpPr>
              <p:cNvPr id="184" name="Rechthoek 183">
                <a:extLst>
                  <a:ext uri="{FF2B5EF4-FFF2-40B4-BE49-F238E27FC236}">
                    <a16:creationId xmlns:a16="http://schemas.microsoft.com/office/drawing/2014/main" id="{C38DEDAB-56BD-47EB-9BD3-61C3C78AE25B}"/>
                  </a:ext>
                </a:extLst>
              </p:cNvPr>
              <p:cNvSpPr/>
              <p:nvPr userDrawn="1"/>
            </p:nvSpPr>
            <p:spPr>
              <a:xfrm>
                <a:off x="13504624" y="2482850"/>
                <a:ext cx="825500" cy="209550"/>
              </a:xfrm>
              <a:prstGeom prst="rect">
                <a:avLst/>
              </a:prstGeom>
              <a:solidFill>
                <a:srgbClr val="E5F1FB"/>
              </a:solidFill>
              <a:ln w="12700">
                <a:solidFill>
                  <a:srgbClr val="0B7E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675" b="0" noProof="0" dirty="0">
                    <a:solidFill>
                      <a:srgbClr val="211F26"/>
                    </a:solidFill>
                    <a:latin typeface="Calibri" panose="020F0502020204030204" pitchFamily="34" charset="0"/>
                    <a:cs typeface="Calibri" panose="020F0502020204030204" pitchFamily="34" charset="0"/>
                  </a:rPr>
                  <a:t>Invoegen</a:t>
                </a:r>
              </a:p>
            </p:txBody>
          </p:sp>
          <p:cxnSp>
            <p:nvCxnSpPr>
              <p:cNvPr id="185" name="Rechte verbindingslijn 184">
                <a:extLst>
                  <a:ext uri="{FF2B5EF4-FFF2-40B4-BE49-F238E27FC236}">
                    <a16:creationId xmlns:a16="http://schemas.microsoft.com/office/drawing/2014/main" id="{78ECF08F-92CA-47C2-819F-EF0F7842E356}"/>
                  </a:ext>
                </a:extLst>
              </p:cNvPr>
              <p:cNvCxnSpPr/>
              <p:nvPr userDrawn="1"/>
            </p:nvCxnSpPr>
            <p:spPr>
              <a:xfrm>
                <a:off x="14155269" y="2515250"/>
                <a:ext cx="0" cy="142717"/>
              </a:xfrm>
              <a:prstGeom prst="line">
                <a:avLst/>
              </a:prstGeom>
              <a:noFill/>
              <a:ln w="3175" cap="flat" cmpd="sng" algn="ctr">
                <a:solidFill>
                  <a:srgbClr val="44546A"/>
                </a:solidFill>
                <a:prstDash val="solid"/>
              </a:ln>
              <a:effectLst/>
            </p:spPr>
          </p:cxnSp>
          <p:sp>
            <p:nvSpPr>
              <p:cNvPr id="186" name="Gelijkbenige driehoek 185">
                <a:extLst>
                  <a:ext uri="{FF2B5EF4-FFF2-40B4-BE49-F238E27FC236}">
                    <a16:creationId xmlns:a16="http://schemas.microsoft.com/office/drawing/2014/main" id="{F585511C-60E2-4DE8-AFD7-2B53AA5DB34E}"/>
                  </a:ext>
                </a:extLst>
              </p:cNvPr>
              <p:cNvSpPr/>
              <p:nvPr userDrawn="1"/>
            </p:nvSpPr>
            <p:spPr>
              <a:xfrm rot="10800000">
                <a:off x="14196089" y="2566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675" b="1" noProof="0" dirty="0">
                  <a:solidFill>
                    <a:srgbClr val="211F26"/>
                  </a:solidFill>
                  <a:latin typeface="Calibri" panose="020F0502020204030204" pitchFamily="34" charset="0"/>
                  <a:cs typeface="Calibri" panose="020F0502020204030204" pitchFamily="34" charset="0"/>
                </a:endParaRPr>
              </a:p>
            </p:txBody>
          </p:sp>
        </p:grpSp>
        <p:grpSp>
          <p:nvGrpSpPr>
            <p:cNvPr id="168" name="Groep 167">
              <a:extLst>
                <a:ext uri="{FF2B5EF4-FFF2-40B4-BE49-F238E27FC236}">
                  <a16:creationId xmlns:a16="http://schemas.microsoft.com/office/drawing/2014/main" id="{E015FA48-4825-4553-BA47-980BA404EE1D}"/>
                </a:ext>
              </a:extLst>
            </p:cNvPr>
            <p:cNvGrpSpPr/>
            <p:nvPr userDrawn="1"/>
          </p:nvGrpSpPr>
          <p:grpSpPr>
            <a:xfrm>
              <a:off x="-3316599" y="1232480"/>
              <a:ext cx="289372" cy="314992"/>
              <a:chOff x="7322769" y="-310267"/>
              <a:chExt cx="289372" cy="314992"/>
            </a:xfrm>
          </p:grpSpPr>
          <p:sp>
            <p:nvSpPr>
              <p:cNvPr id="181" name="Rechthoek 180">
                <a:extLst>
                  <a:ext uri="{FF2B5EF4-FFF2-40B4-BE49-F238E27FC236}">
                    <a16:creationId xmlns:a16="http://schemas.microsoft.com/office/drawing/2014/main" id="{AE46788F-440C-46D0-ADCF-45F077D7528F}"/>
                  </a:ext>
                </a:extLst>
              </p:cNvPr>
              <p:cNvSpPr/>
              <p:nvPr userDrawn="1"/>
            </p:nvSpPr>
            <p:spPr>
              <a:xfrm>
                <a:off x="7322769" y="-211712"/>
                <a:ext cx="79156" cy="216437"/>
              </a:xfrm>
              <a:prstGeom prst="rect">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800" noProof="0" dirty="0">
                  <a:solidFill>
                    <a:srgbClr val="211F26"/>
                  </a:solidFill>
                  <a:latin typeface="Calibri" panose="020F0502020204030204" pitchFamily="34" charset="0"/>
                  <a:cs typeface="Calibri" panose="020F0502020204030204" pitchFamily="34" charset="0"/>
                </a:endParaRPr>
              </a:p>
            </p:txBody>
          </p:sp>
          <p:sp>
            <p:nvSpPr>
              <p:cNvPr id="182" name="Rechthoek 181">
                <a:extLst>
                  <a:ext uri="{FF2B5EF4-FFF2-40B4-BE49-F238E27FC236}">
                    <a16:creationId xmlns:a16="http://schemas.microsoft.com/office/drawing/2014/main" id="{FA1D7F1D-1309-43F9-9C6A-BCCA21E23323}"/>
                  </a:ext>
                </a:extLst>
              </p:cNvPr>
              <p:cNvSpPr/>
              <p:nvPr userDrawn="1"/>
            </p:nvSpPr>
            <p:spPr>
              <a:xfrm>
                <a:off x="7427035" y="-310267"/>
                <a:ext cx="79156" cy="314992"/>
              </a:xfrm>
              <a:prstGeom prst="rect">
                <a:avLst/>
              </a:prstGeom>
              <a:solidFill>
                <a:srgbClr val="FFCC6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800" noProof="0" dirty="0">
                  <a:solidFill>
                    <a:srgbClr val="211F26"/>
                  </a:solidFill>
                  <a:latin typeface="Calibri" panose="020F0502020204030204" pitchFamily="34" charset="0"/>
                  <a:cs typeface="Calibri" panose="020F0502020204030204" pitchFamily="34" charset="0"/>
                </a:endParaRPr>
              </a:p>
            </p:txBody>
          </p:sp>
          <p:sp>
            <p:nvSpPr>
              <p:cNvPr id="183" name="Rechthoek 182">
                <a:extLst>
                  <a:ext uri="{FF2B5EF4-FFF2-40B4-BE49-F238E27FC236}">
                    <a16:creationId xmlns:a16="http://schemas.microsoft.com/office/drawing/2014/main" id="{18066FC7-CC31-4CB8-8A2D-BB2713CDA287}"/>
                  </a:ext>
                </a:extLst>
              </p:cNvPr>
              <p:cNvSpPr/>
              <p:nvPr userDrawn="1"/>
            </p:nvSpPr>
            <p:spPr>
              <a:xfrm>
                <a:off x="7532985" y="-240134"/>
                <a:ext cx="79156" cy="244859"/>
              </a:xfrm>
              <a:prstGeom prst="rect">
                <a:avLst/>
              </a:prstGeom>
              <a:solidFill>
                <a:srgbClr val="8080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800" noProof="0" dirty="0">
                  <a:solidFill>
                    <a:srgbClr val="211F26"/>
                  </a:solidFill>
                  <a:latin typeface="Calibri" panose="020F0502020204030204" pitchFamily="34" charset="0"/>
                  <a:cs typeface="Calibri" panose="020F0502020204030204" pitchFamily="34" charset="0"/>
                </a:endParaRPr>
              </a:p>
            </p:txBody>
          </p:sp>
        </p:grpSp>
        <p:sp>
          <p:nvSpPr>
            <p:cNvPr id="169" name="Ovaal 168">
              <a:extLst>
                <a:ext uri="{FF2B5EF4-FFF2-40B4-BE49-F238E27FC236}">
                  <a16:creationId xmlns:a16="http://schemas.microsoft.com/office/drawing/2014/main" id="{8595AC1E-8D36-454D-A528-E26F4A7DB1E4}"/>
                </a:ext>
              </a:extLst>
            </p:cNvPr>
            <p:cNvSpPr/>
            <p:nvPr userDrawn="1"/>
          </p:nvSpPr>
          <p:spPr>
            <a:xfrm>
              <a:off x="-3603587" y="2555608"/>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170" name="Rechthoek 169">
              <a:extLst>
                <a:ext uri="{FF2B5EF4-FFF2-40B4-BE49-F238E27FC236}">
                  <a16:creationId xmlns:a16="http://schemas.microsoft.com/office/drawing/2014/main" id="{B3A1647D-305A-474F-B314-50276697B565}"/>
                </a:ext>
              </a:extLst>
            </p:cNvPr>
            <p:cNvSpPr/>
            <p:nvPr userDrawn="1"/>
          </p:nvSpPr>
          <p:spPr>
            <a:xfrm>
              <a:off x="-3319415" y="2555609"/>
              <a:ext cx="2944682" cy="653931"/>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Verander de opmaak van de grafiek door onderdelen van de grafiek aan te klikken en naar de tab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‘Hulpmiddelen van grafieken - Opmaak’ </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te gaan. </a:t>
              </a:r>
            </a:p>
          </p:txBody>
        </p:sp>
        <p:sp>
          <p:nvSpPr>
            <p:cNvPr id="171" name="Rechthoek 170">
              <a:extLst>
                <a:ext uri="{FF2B5EF4-FFF2-40B4-BE49-F238E27FC236}">
                  <a16:creationId xmlns:a16="http://schemas.microsoft.com/office/drawing/2014/main" id="{20658C9B-CC30-453B-8B66-5E518E9A9ECE}"/>
                </a:ext>
              </a:extLst>
            </p:cNvPr>
            <p:cNvSpPr/>
            <p:nvPr userDrawn="1"/>
          </p:nvSpPr>
          <p:spPr>
            <a:xfrm>
              <a:off x="-3786437" y="5228852"/>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900" b="1" cap="all" baseline="0" noProof="0" dirty="0">
                  <a:solidFill>
                    <a:srgbClr val="211F26"/>
                  </a:solidFill>
                  <a:latin typeface="Calibri" panose="020F0502020204030204" pitchFamily="34" charset="0"/>
                  <a:cs typeface="Calibri" panose="020F0502020204030204" pitchFamily="34" charset="0"/>
                </a:rPr>
                <a:t>MEER WETEN?</a:t>
              </a:r>
              <a:br>
                <a:rPr lang="nl-NL" sz="900" b="1" cap="all" baseline="0" noProof="0" dirty="0">
                  <a:solidFill>
                    <a:srgbClr val="211F26"/>
                  </a:solidFill>
                  <a:latin typeface="Calibri" panose="020F0502020204030204" pitchFamily="34" charset="0"/>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900" b="1" cap="all" baseline="0" noProof="0" dirty="0">
                  <a:solidFill>
                    <a:srgbClr val="211F26"/>
                  </a:solidFill>
                  <a:latin typeface="Calibri" panose="020F0502020204030204" pitchFamily="34" charset="0"/>
                  <a:cs typeface="Calibri" panose="020F0502020204030204" pitchFamily="34" charset="0"/>
                </a:rPr>
                <a:t> 'SLIDEBUILDER’ </a:t>
              </a:r>
              <a:r>
                <a:rPr lang="nl-NL" sz="9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900" kern="1200" cap="none" baseline="0" noProof="0" dirty="0">
                  <a:solidFill>
                    <a:srgbClr val="211F26"/>
                  </a:solidFill>
                  <a:latin typeface="Calibri" panose="020F0502020204030204" pitchFamily="34" charset="0"/>
                  <a:ea typeface="+mn-ea"/>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9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172" name="ICOON_info">
              <a:extLst>
                <a:ext uri="{FF2B5EF4-FFF2-40B4-BE49-F238E27FC236}">
                  <a16:creationId xmlns:a16="http://schemas.microsoft.com/office/drawing/2014/main" id="{BB31F9A8-6496-4800-B220-6AF4733314D2}"/>
                </a:ext>
              </a:extLst>
            </p:cNvPr>
            <p:cNvGrpSpPr/>
            <p:nvPr userDrawn="1"/>
          </p:nvGrpSpPr>
          <p:grpSpPr>
            <a:xfrm>
              <a:off x="-376736" y="5092834"/>
              <a:ext cx="283685" cy="283685"/>
              <a:chOff x="-510741" y="5913713"/>
              <a:chExt cx="267555" cy="267555"/>
            </a:xfrm>
          </p:grpSpPr>
          <p:sp>
            <p:nvSpPr>
              <p:cNvPr id="179" name="Ovaal 178">
                <a:extLst>
                  <a:ext uri="{FF2B5EF4-FFF2-40B4-BE49-F238E27FC236}">
                    <a16:creationId xmlns:a16="http://schemas.microsoft.com/office/drawing/2014/main" id="{E9435B08-5090-4ED3-BDA9-0B1C55C6C2BC}"/>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450"/>
                  </a:spcBef>
                  <a:spcAft>
                    <a:spcPts val="450"/>
                  </a:spcAft>
                </a:pPr>
                <a:endParaRPr lang="nl-NL" sz="1200" cap="all" baseline="0" noProof="0" dirty="0">
                  <a:latin typeface="Calibri" panose="020F0502020204030204" pitchFamily="34" charset="0"/>
                  <a:cs typeface="Calibri" panose="020F0502020204030204" pitchFamily="34" charset="0"/>
                </a:endParaRPr>
              </a:p>
            </p:txBody>
          </p:sp>
          <p:sp>
            <p:nvSpPr>
              <p:cNvPr id="180" name="Graphic 163" descr="Informatie">
                <a:extLst>
                  <a:ext uri="{FF2B5EF4-FFF2-40B4-BE49-F238E27FC236}">
                    <a16:creationId xmlns:a16="http://schemas.microsoft.com/office/drawing/2014/main" id="{605D7DAA-D2AA-4FA0-8DC0-D35D16FCF2DA}"/>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1500" noProof="0" dirty="0">
                  <a:solidFill>
                    <a:srgbClr val="211F26"/>
                  </a:solidFill>
                  <a:latin typeface="Calibri" panose="020F0502020204030204" pitchFamily="34" charset="0"/>
                  <a:cs typeface="Calibri" panose="020F0502020204030204" pitchFamily="34" charset="0"/>
                </a:endParaRPr>
              </a:p>
            </p:txBody>
          </p:sp>
        </p:grpSp>
        <p:grpSp>
          <p:nvGrpSpPr>
            <p:cNvPr id="173" name="Groep 172">
              <a:extLst>
                <a:ext uri="{FF2B5EF4-FFF2-40B4-BE49-F238E27FC236}">
                  <a16:creationId xmlns:a16="http://schemas.microsoft.com/office/drawing/2014/main" id="{7023C05D-C426-4802-8185-B1B0C0A476CA}"/>
                </a:ext>
              </a:extLst>
            </p:cNvPr>
            <p:cNvGrpSpPr/>
            <p:nvPr userDrawn="1"/>
          </p:nvGrpSpPr>
          <p:grpSpPr>
            <a:xfrm>
              <a:off x="-938434" y="5366229"/>
              <a:ext cx="627798" cy="576693"/>
              <a:chOff x="-938434" y="4570310"/>
              <a:chExt cx="627798" cy="576693"/>
            </a:xfrm>
          </p:grpSpPr>
          <p:grpSp>
            <p:nvGrpSpPr>
              <p:cNvPr id="174" name="Inspireren">
                <a:extLst>
                  <a:ext uri="{FF2B5EF4-FFF2-40B4-BE49-F238E27FC236}">
                    <a16:creationId xmlns:a16="http://schemas.microsoft.com/office/drawing/2014/main" id="{8BBD4F01-D513-48EA-9925-2B208C1E235A}"/>
                  </a:ext>
                </a:extLst>
              </p:cNvPr>
              <p:cNvGrpSpPr>
                <a:grpSpLocks noChangeAspect="1"/>
              </p:cNvGrpSpPr>
              <p:nvPr userDrawn="1"/>
            </p:nvGrpSpPr>
            <p:grpSpPr bwMode="auto">
              <a:xfrm>
                <a:off x="-716116" y="4570310"/>
                <a:ext cx="169778" cy="242385"/>
                <a:chOff x="4768" y="2783"/>
                <a:chExt cx="788" cy="1125"/>
              </a:xfrm>
              <a:gradFill>
                <a:gsLst>
                  <a:gs pos="0">
                    <a:srgbClr val="9D9FA1"/>
                  </a:gs>
                  <a:gs pos="70000">
                    <a:srgbClr val="211F26"/>
                  </a:gs>
                </a:gsLst>
                <a:lin ang="2700000" scaled="0"/>
              </a:gradFill>
            </p:grpSpPr>
            <p:sp>
              <p:nvSpPr>
                <p:cNvPr id="176" name="Freeform 12">
                  <a:extLst>
                    <a:ext uri="{FF2B5EF4-FFF2-40B4-BE49-F238E27FC236}">
                      <a16:creationId xmlns:a16="http://schemas.microsoft.com/office/drawing/2014/main" id="{7D1B50FC-1CC1-4A2C-A9C9-52FFCB0B4927}"/>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177" name="Freeform 13">
                  <a:extLst>
                    <a:ext uri="{FF2B5EF4-FFF2-40B4-BE49-F238E27FC236}">
                      <a16:creationId xmlns:a16="http://schemas.microsoft.com/office/drawing/2014/main" id="{00110857-29E0-4302-802A-3F19431001DE}"/>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178" name="Freeform 14">
                  <a:extLst>
                    <a:ext uri="{FF2B5EF4-FFF2-40B4-BE49-F238E27FC236}">
                      <a16:creationId xmlns:a16="http://schemas.microsoft.com/office/drawing/2014/main" id="{972CF624-2E95-4A76-9E46-BA10D508554D}"/>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grpSp>
          <p:sp>
            <p:nvSpPr>
              <p:cNvPr id="175" name="Tekstvak 174">
                <a:extLst>
                  <a:ext uri="{FF2B5EF4-FFF2-40B4-BE49-F238E27FC236}">
                    <a16:creationId xmlns:a16="http://schemas.microsoft.com/office/drawing/2014/main" id="{D0A767D2-FEFB-483C-BCF6-98C8962EB68B}"/>
                  </a:ext>
                </a:extLst>
              </p:cNvPr>
              <p:cNvSpPr txBox="1"/>
              <p:nvPr userDrawn="1"/>
            </p:nvSpPr>
            <p:spPr>
              <a:xfrm>
                <a:off x="-938434" y="4824764"/>
                <a:ext cx="627798" cy="322239"/>
              </a:xfrm>
              <a:prstGeom prst="rect">
                <a:avLst/>
              </a:prstGeom>
              <a:noFill/>
            </p:spPr>
            <p:txBody>
              <a:bodyPr wrap="square" lIns="0" tIns="0" rIns="0" bIns="0" rtlCol="0" anchor="ctr">
                <a:noAutofit/>
              </a:bodyPr>
              <a:lstStyle/>
              <a:p>
                <a:pPr marL="0" marR="0" lvl="0" indent="0" algn="ctr" defTabSz="685800" rtl="0"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grpSp>
        <p:nvGrpSpPr>
          <p:cNvPr id="81" name="- INSTRUCTIES">
            <a:extLst>
              <a:ext uri="{FF2B5EF4-FFF2-40B4-BE49-F238E27FC236}">
                <a16:creationId xmlns:a16="http://schemas.microsoft.com/office/drawing/2014/main" id="{4498E543-396C-4569-8C2E-448E9E6DD5CC}"/>
              </a:ext>
            </a:extLst>
          </p:cNvPr>
          <p:cNvGrpSpPr/>
          <p:nvPr userDrawn="1"/>
        </p:nvGrpSpPr>
        <p:grpSpPr>
          <a:xfrm>
            <a:off x="-2839828" y="-1"/>
            <a:ext cx="2770040" cy="4464099"/>
            <a:chOff x="-3786437" y="-1"/>
            <a:chExt cx="3693386" cy="5952132"/>
          </a:xfrm>
        </p:grpSpPr>
        <p:sp>
          <p:nvSpPr>
            <p:cNvPr id="82" name="Rechthoek 81">
              <a:extLst>
                <a:ext uri="{FF2B5EF4-FFF2-40B4-BE49-F238E27FC236}">
                  <a16:creationId xmlns:a16="http://schemas.microsoft.com/office/drawing/2014/main" id="{8AC09E71-3B64-45A3-86D8-370CB5D6A4E3}"/>
                </a:ext>
              </a:extLst>
            </p:cNvPr>
            <p:cNvSpPr/>
            <p:nvPr userDrawn="1"/>
          </p:nvSpPr>
          <p:spPr>
            <a:xfrm>
              <a:off x="-3786165" y="-1"/>
              <a:ext cx="3593091" cy="5124131"/>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450"/>
                </a:spcBef>
                <a:spcAft>
                  <a:spcPts val="450"/>
                </a:spcAft>
              </a:pPr>
              <a:r>
                <a:rPr lang="nl-NL" sz="1050" b="1" cap="all" baseline="0" noProof="0" dirty="0">
                  <a:solidFill>
                    <a:schemeClr val="accent1"/>
                  </a:solidFill>
                  <a:latin typeface="Calibri" panose="020F0502020204030204" pitchFamily="34" charset="0"/>
                  <a:cs typeface="Calibri" panose="020F0502020204030204" pitchFamily="34" charset="0"/>
                </a:rPr>
                <a:t>Tekst niveaus kiezen</a:t>
              </a:r>
            </a:p>
          </p:txBody>
        </p:sp>
        <p:sp>
          <p:nvSpPr>
            <p:cNvPr id="83" name="Ovaal 82">
              <a:extLst>
                <a:ext uri="{FF2B5EF4-FFF2-40B4-BE49-F238E27FC236}">
                  <a16:creationId xmlns:a16="http://schemas.microsoft.com/office/drawing/2014/main" id="{F41AD0CE-9707-457D-921C-2585E8518333}"/>
                </a:ext>
              </a:extLst>
            </p:cNvPr>
            <p:cNvSpPr/>
            <p:nvPr userDrawn="1"/>
          </p:nvSpPr>
          <p:spPr>
            <a:xfrm>
              <a:off x="-3604183" y="183748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84" name="Rechthoek 83">
              <a:extLst>
                <a:ext uri="{FF2B5EF4-FFF2-40B4-BE49-F238E27FC236}">
                  <a16:creationId xmlns:a16="http://schemas.microsoft.com/office/drawing/2014/main" id="{273497BF-75A0-4D93-84E2-97D237B000E8}"/>
                </a:ext>
              </a:extLst>
            </p:cNvPr>
            <p:cNvSpPr/>
            <p:nvPr userDrawn="1"/>
          </p:nvSpPr>
          <p:spPr>
            <a:xfrm>
              <a:off x="-3319415" y="1837484"/>
              <a:ext cx="2949220" cy="180000"/>
            </a:xfrm>
            <a:prstGeom prst="rect">
              <a:avLst/>
            </a:prstGeom>
            <a:noFill/>
            <a:ln w="25400" cap="flat" cmpd="sng" algn="ctr">
              <a:noFill/>
              <a:prstDash val="solid"/>
            </a:ln>
            <a:effectLst/>
          </p:spPr>
          <p:txBody>
            <a:bodyPr lIns="0" tIns="0" rIns="0" bIns="0" rtlCol="0" anchor="ctr"/>
            <a:lstStyle/>
            <a:p>
              <a:pPr marL="202406" marR="0" lvl="0" indent="-202406" defTabSz="685800" eaLnBrk="1" fontAlgn="auto" latinLnBrk="0" hangingPunct="1">
                <a:lnSpc>
                  <a:spcPct val="100000"/>
                </a:lnSpc>
                <a:spcBef>
                  <a:spcPts val="450"/>
                </a:spcBef>
                <a:spcAft>
                  <a:spcPts val="450"/>
                </a:spcAft>
                <a:buClr>
                  <a:schemeClr val="tx1"/>
                </a:buClr>
                <a:buSzTx/>
                <a:buFont typeface="Calibri" panose="020F0502020204030204" pitchFamily="34" charset="0"/>
                <a:buChar char="›"/>
                <a:tabLst/>
                <a:defRPr/>
              </a:pPr>
              <a:r>
                <a:rPr kumimoji="0" lang="nl-NL" sz="105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endParaRPr kumimoji="0" lang="nl-NL" sz="1050" b="0" i="0" u="none" strike="noStrike" kern="0" cap="none" spc="0" normalizeH="0" baseline="0" noProof="0" dirty="0">
                <a:ln>
                  <a:noFill/>
                </a:ln>
                <a:solidFill>
                  <a:schemeClr val="tx1"/>
                </a:solidFill>
                <a:effectLst/>
                <a:uLnTx/>
                <a:uFillTx/>
                <a:latin typeface="+mn-lt"/>
                <a:cs typeface="Calibri" panose="020F0502020204030204" pitchFamily="34" charset="0"/>
              </a:endParaRPr>
            </a:p>
          </p:txBody>
        </p:sp>
        <p:sp>
          <p:nvSpPr>
            <p:cNvPr id="85" name="Ovaal 84">
              <a:extLst>
                <a:ext uri="{FF2B5EF4-FFF2-40B4-BE49-F238E27FC236}">
                  <a16:creationId xmlns:a16="http://schemas.microsoft.com/office/drawing/2014/main" id="{27A6F57A-6365-42C9-8B04-5C28189F1909}"/>
                </a:ext>
              </a:extLst>
            </p:cNvPr>
            <p:cNvSpPr/>
            <p:nvPr userDrawn="1"/>
          </p:nvSpPr>
          <p:spPr>
            <a:xfrm>
              <a:off x="-3604183" y="219682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86" name="Rechthoek 85">
              <a:extLst>
                <a:ext uri="{FF2B5EF4-FFF2-40B4-BE49-F238E27FC236}">
                  <a16:creationId xmlns:a16="http://schemas.microsoft.com/office/drawing/2014/main" id="{497702FC-2589-4BB7-BB34-36FBB3C7D67C}"/>
                </a:ext>
              </a:extLst>
            </p:cNvPr>
            <p:cNvSpPr/>
            <p:nvPr userDrawn="1"/>
          </p:nvSpPr>
          <p:spPr>
            <a:xfrm>
              <a:off x="-3604183" y="1196113"/>
              <a:ext cx="3229047" cy="459227"/>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Gebruik onder de tab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‘Start’</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de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lijstniveau-knoppen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om een tekst niveau te kiezen. </a:t>
              </a:r>
              <a:b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Kies uit:</a:t>
              </a:r>
            </a:p>
          </p:txBody>
        </p:sp>
        <p:sp>
          <p:nvSpPr>
            <p:cNvPr id="87" name="Rechthoek 86">
              <a:extLst>
                <a:ext uri="{FF2B5EF4-FFF2-40B4-BE49-F238E27FC236}">
                  <a16:creationId xmlns:a16="http://schemas.microsoft.com/office/drawing/2014/main" id="{DAF78293-E465-4E9C-81BA-66F07E393FF2}"/>
                </a:ext>
              </a:extLst>
            </p:cNvPr>
            <p:cNvSpPr/>
            <p:nvPr userDrawn="1"/>
          </p:nvSpPr>
          <p:spPr>
            <a:xfrm>
              <a:off x="-3319415" y="2196829"/>
              <a:ext cx="2949220" cy="180000"/>
            </a:xfrm>
            <a:prstGeom prst="rect">
              <a:avLst/>
            </a:prstGeom>
            <a:noFill/>
            <a:ln w="25400" cap="flat" cmpd="sng" algn="ctr">
              <a:noFill/>
              <a:prstDash val="solid"/>
            </a:ln>
            <a:effectLst/>
          </p:spPr>
          <p:txBody>
            <a:bodyPr lIns="0" tIns="0" rIns="0" bIns="0" rtlCol="0" anchor="ctr"/>
            <a:lstStyle/>
            <a:p>
              <a:pPr marL="404813" marR="0" lvl="0" indent="-202406" defTabSz="685800" eaLnBrk="1" fontAlgn="auto" latinLnBrk="0" hangingPunct="1">
                <a:lnSpc>
                  <a:spcPct val="100000"/>
                </a:lnSpc>
                <a:spcBef>
                  <a:spcPts val="450"/>
                </a:spcBef>
                <a:spcAft>
                  <a:spcPts val="450"/>
                </a:spcAft>
                <a:buClr>
                  <a:schemeClr val="tx1"/>
                </a:buClr>
                <a:buSzTx/>
                <a:buFont typeface="Calibri" panose="020F0502020204030204" pitchFamily="34" charset="0"/>
                <a:buChar char="›"/>
                <a:tabLst/>
                <a:defRPr/>
              </a:pPr>
              <a:r>
                <a:rPr kumimoji="0" lang="nl-NL" sz="1050" b="0" i="0" u="none" strike="noStrike" kern="0" cap="none" spc="0" normalizeH="0" baseline="0" noProof="0" dirty="0">
                  <a:ln>
                    <a:noFill/>
                  </a:ln>
                  <a:solidFill>
                    <a:schemeClr val="tx1"/>
                  </a:solidFill>
                  <a:effectLst/>
                  <a:uLnTx/>
                  <a:uFillTx/>
                  <a:latin typeface="+mn-lt"/>
                  <a:cs typeface="Calibri" panose="020F0502020204030204" pitchFamily="34" charset="0"/>
                </a:rPr>
                <a:t>Sub-</a:t>
              </a:r>
              <a:r>
                <a:rPr kumimoji="0" lang="nl-NL" sz="105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endParaRPr kumimoji="0" lang="nl-NL" sz="1050" b="0" i="0" u="none" strike="noStrike" kern="0" cap="none" spc="0" normalizeH="0" baseline="0" noProof="0" dirty="0">
                <a:ln>
                  <a:noFill/>
                </a:ln>
                <a:solidFill>
                  <a:schemeClr val="tx1"/>
                </a:solidFill>
                <a:effectLst/>
                <a:uLnTx/>
                <a:uFillTx/>
                <a:latin typeface="+mn-lt"/>
                <a:cs typeface="Calibri" panose="020F0502020204030204" pitchFamily="34" charset="0"/>
              </a:endParaRPr>
            </a:p>
          </p:txBody>
        </p:sp>
        <p:sp>
          <p:nvSpPr>
            <p:cNvPr id="88" name="Ovaal 87">
              <a:extLst>
                <a:ext uri="{FF2B5EF4-FFF2-40B4-BE49-F238E27FC236}">
                  <a16:creationId xmlns:a16="http://schemas.microsoft.com/office/drawing/2014/main" id="{33B87138-386E-4AC6-912E-831E7D23C12E}"/>
                </a:ext>
              </a:extLst>
            </p:cNvPr>
            <p:cNvSpPr/>
            <p:nvPr userDrawn="1"/>
          </p:nvSpPr>
          <p:spPr>
            <a:xfrm>
              <a:off x="-3604183" y="255617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89" name="Rechthoek 88">
              <a:extLst>
                <a:ext uri="{FF2B5EF4-FFF2-40B4-BE49-F238E27FC236}">
                  <a16:creationId xmlns:a16="http://schemas.microsoft.com/office/drawing/2014/main" id="{3B9270FF-1FD5-4583-A23F-478FEF9A5B84}"/>
                </a:ext>
              </a:extLst>
            </p:cNvPr>
            <p:cNvSpPr/>
            <p:nvPr userDrawn="1"/>
          </p:nvSpPr>
          <p:spPr>
            <a:xfrm>
              <a:off x="-3319415" y="2556174"/>
              <a:ext cx="2949220" cy="180000"/>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100000"/>
                </a:lnSpc>
                <a:spcBef>
                  <a:spcPts val="450"/>
                </a:spcBef>
                <a:spcAft>
                  <a:spcPts val="450"/>
                </a:spcAft>
                <a:buClr>
                  <a:schemeClr val="accent1"/>
                </a:buClr>
                <a:buSzTx/>
                <a:buFont typeface="Calibri" panose="020F0502020204030204" pitchFamily="34" charset="0"/>
                <a:buNone/>
                <a:tabLst/>
                <a:defRPr/>
              </a:pPr>
              <a:r>
                <a:rPr kumimoji="0" lang="nl-NL" sz="1050" b="0" i="0" u="none" strike="noStrike" kern="0" cap="none" spc="0" normalizeH="0" baseline="0" noProof="0" dirty="0">
                  <a:ln>
                    <a:noFill/>
                  </a:ln>
                  <a:solidFill>
                    <a:schemeClr val="tx1"/>
                  </a:solidFill>
                  <a:effectLst/>
                  <a:uLnTx/>
                  <a:uFillTx/>
                  <a:latin typeface="+mn-lt"/>
                  <a:cs typeface="Calibri" panose="020F0502020204030204" pitchFamily="34" charset="0"/>
                </a:rPr>
                <a:t>Platte tekst</a:t>
              </a:r>
            </a:p>
          </p:txBody>
        </p:sp>
        <p:sp>
          <p:nvSpPr>
            <p:cNvPr id="90" name="Ovaal 89">
              <a:extLst>
                <a:ext uri="{FF2B5EF4-FFF2-40B4-BE49-F238E27FC236}">
                  <a16:creationId xmlns:a16="http://schemas.microsoft.com/office/drawing/2014/main" id="{95B875D2-FA4B-4467-8D2D-3B36D800FAFA}"/>
                </a:ext>
              </a:extLst>
            </p:cNvPr>
            <p:cNvSpPr/>
            <p:nvPr userDrawn="1"/>
          </p:nvSpPr>
          <p:spPr>
            <a:xfrm>
              <a:off x="-3604183" y="291551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91" name="Rechthoek 90">
              <a:extLst>
                <a:ext uri="{FF2B5EF4-FFF2-40B4-BE49-F238E27FC236}">
                  <a16:creationId xmlns:a16="http://schemas.microsoft.com/office/drawing/2014/main" id="{4BF90CB7-39EC-4016-8349-A68164CCF8D2}"/>
                </a:ext>
              </a:extLst>
            </p:cNvPr>
            <p:cNvSpPr/>
            <p:nvPr userDrawn="1"/>
          </p:nvSpPr>
          <p:spPr>
            <a:xfrm>
              <a:off x="-3319415" y="2915519"/>
              <a:ext cx="2949220" cy="180000"/>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100000"/>
                </a:lnSpc>
                <a:spcBef>
                  <a:spcPts val="450"/>
                </a:spcBef>
                <a:spcAft>
                  <a:spcPts val="450"/>
                </a:spcAft>
                <a:buClr>
                  <a:schemeClr val="accent1"/>
                </a:buClr>
                <a:buSzTx/>
                <a:buFont typeface="Arial" panose="020B0604020202020204" pitchFamily="34" charset="0"/>
                <a:buNone/>
                <a:tabLst/>
                <a:defRPr/>
              </a:pPr>
              <a:r>
                <a:rPr kumimoji="0" lang="nl-NL" sz="2550" b="1" i="0" u="none" strike="noStrike" kern="0" cap="none" spc="0" normalizeH="0" baseline="0" noProof="0" dirty="0">
                  <a:ln>
                    <a:noFill/>
                  </a:ln>
                  <a:solidFill>
                    <a:schemeClr val="tx1"/>
                  </a:solidFill>
                  <a:effectLst/>
                  <a:uLnTx/>
                  <a:uFillTx/>
                  <a:latin typeface="+mn-lt"/>
                  <a:cs typeface="Calibri" panose="020F0502020204030204" pitchFamily="34" charset="0"/>
                </a:rPr>
                <a:t>Titel / Quote</a:t>
              </a:r>
            </a:p>
          </p:txBody>
        </p:sp>
        <p:sp>
          <p:nvSpPr>
            <p:cNvPr id="92" name="Ovaal 91">
              <a:extLst>
                <a:ext uri="{FF2B5EF4-FFF2-40B4-BE49-F238E27FC236}">
                  <a16:creationId xmlns:a16="http://schemas.microsoft.com/office/drawing/2014/main" id="{0D9CA3F4-30D1-4810-8AC3-8E2D94D5FC71}"/>
                </a:ext>
              </a:extLst>
            </p:cNvPr>
            <p:cNvSpPr/>
            <p:nvPr userDrawn="1"/>
          </p:nvSpPr>
          <p:spPr>
            <a:xfrm>
              <a:off x="-3604183" y="327486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5</a:t>
              </a:r>
            </a:p>
          </p:txBody>
        </p:sp>
        <p:sp>
          <p:nvSpPr>
            <p:cNvPr id="93" name="Rechthoek 92">
              <a:extLst>
                <a:ext uri="{FF2B5EF4-FFF2-40B4-BE49-F238E27FC236}">
                  <a16:creationId xmlns:a16="http://schemas.microsoft.com/office/drawing/2014/main" id="{E87BFF03-B57A-44A0-8E4C-AB766082031A}"/>
                </a:ext>
              </a:extLst>
            </p:cNvPr>
            <p:cNvSpPr/>
            <p:nvPr userDrawn="1"/>
          </p:nvSpPr>
          <p:spPr>
            <a:xfrm>
              <a:off x="-3319415" y="3274864"/>
              <a:ext cx="2949220" cy="180000"/>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100000"/>
                </a:lnSpc>
                <a:spcBef>
                  <a:spcPts val="450"/>
                </a:spcBef>
                <a:spcAft>
                  <a:spcPts val="450"/>
                </a:spcAft>
                <a:buClr>
                  <a:schemeClr val="accent1"/>
                </a:buClr>
                <a:buSzTx/>
                <a:buFont typeface="Arial" panose="020B0604020202020204" pitchFamily="34" charset="0"/>
                <a:buNone/>
                <a:tabLst/>
                <a:defRPr/>
              </a:pPr>
              <a:r>
                <a:rPr kumimoji="0" lang="nl-NL" sz="1350" b="1" i="0" u="none" strike="noStrike" kern="0" cap="none" spc="0" normalizeH="0" baseline="0" noProof="0" dirty="0">
                  <a:ln>
                    <a:noFill/>
                  </a:ln>
                  <a:solidFill>
                    <a:schemeClr val="tx1"/>
                  </a:solidFill>
                  <a:effectLst/>
                  <a:uLnTx/>
                  <a:uFillTx/>
                  <a:latin typeface="+mn-lt"/>
                  <a:cs typeface="Calibri" panose="020F0502020204030204" pitchFamily="34" charset="0"/>
                </a:rPr>
                <a:t>Subtitel</a:t>
              </a:r>
            </a:p>
          </p:txBody>
        </p:sp>
        <p:sp>
          <p:nvSpPr>
            <p:cNvPr id="94" name="Ovaal 93">
              <a:extLst>
                <a:ext uri="{FF2B5EF4-FFF2-40B4-BE49-F238E27FC236}">
                  <a16:creationId xmlns:a16="http://schemas.microsoft.com/office/drawing/2014/main" id="{E73CC7DE-A402-4DAE-947C-7ECA2A9AA5EF}"/>
                </a:ext>
              </a:extLst>
            </p:cNvPr>
            <p:cNvSpPr/>
            <p:nvPr userDrawn="1"/>
          </p:nvSpPr>
          <p:spPr>
            <a:xfrm>
              <a:off x="-3604183" y="363420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6</a:t>
              </a:r>
            </a:p>
          </p:txBody>
        </p:sp>
        <p:sp>
          <p:nvSpPr>
            <p:cNvPr id="95" name="Rechthoek 94">
              <a:extLst>
                <a:ext uri="{FF2B5EF4-FFF2-40B4-BE49-F238E27FC236}">
                  <a16:creationId xmlns:a16="http://schemas.microsoft.com/office/drawing/2014/main" id="{1F72F434-D744-434B-A599-FFB2FCADA7E8}"/>
                </a:ext>
              </a:extLst>
            </p:cNvPr>
            <p:cNvSpPr/>
            <p:nvPr userDrawn="1"/>
          </p:nvSpPr>
          <p:spPr>
            <a:xfrm>
              <a:off x="-3319415" y="3993554"/>
              <a:ext cx="2949220" cy="180000"/>
            </a:xfrm>
            <a:prstGeom prst="rect">
              <a:avLst/>
            </a:prstGeom>
            <a:noFill/>
            <a:ln w="25400" cap="flat" cmpd="sng" algn="ctr">
              <a:noFill/>
              <a:prstDash val="solid"/>
            </a:ln>
            <a:effectLst/>
          </p:spPr>
          <p:txBody>
            <a:bodyPr lIns="0" tIns="0" rIns="0" bIns="0" rtlCol="0" anchor="ctr"/>
            <a:lstStyle/>
            <a:p>
              <a:pPr marL="200025" marR="0" lvl="0" indent="-200025" defTabSz="685800" eaLnBrk="1" fontAlgn="auto" latinLnBrk="0" hangingPunct="1">
                <a:lnSpc>
                  <a:spcPct val="100000"/>
                </a:lnSpc>
                <a:spcBef>
                  <a:spcPts val="450"/>
                </a:spcBef>
                <a:spcAft>
                  <a:spcPts val="450"/>
                </a:spcAft>
                <a:buClr>
                  <a:schemeClr val="accent1"/>
                </a:buClr>
                <a:buSzTx/>
                <a:buFont typeface="+mj-lt"/>
                <a:buAutoNum type="arabicPeriod"/>
                <a:tabLst/>
                <a:defRPr/>
              </a:pPr>
              <a:r>
                <a:rPr kumimoji="0" lang="nl-NL" sz="1050" b="0" i="0" u="none" strike="noStrike" kern="0" cap="none" spc="0" normalizeH="0" baseline="0" noProof="0" dirty="0">
                  <a:ln>
                    <a:noFill/>
                  </a:ln>
                  <a:solidFill>
                    <a:schemeClr val="tx1"/>
                  </a:solidFill>
                  <a:effectLst/>
                  <a:uLnTx/>
                  <a:uFillTx/>
                  <a:latin typeface="+mn-lt"/>
                  <a:cs typeface="Calibri" panose="020F0502020204030204" pitchFamily="34" charset="0"/>
                </a:rPr>
                <a:t>Numerieke </a:t>
              </a:r>
              <a:r>
                <a:rPr kumimoji="0" lang="nl-NL" sz="105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r>
                <a:rPr kumimoji="0" lang="nl-NL" sz="1050" b="0" i="0" u="none" strike="noStrike" kern="0" cap="none" spc="0" normalizeH="0" baseline="0" noProof="0" dirty="0">
                  <a:ln>
                    <a:noFill/>
                  </a:ln>
                  <a:solidFill>
                    <a:schemeClr val="tx1"/>
                  </a:solidFill>
                  <a:effectLst/>
                  <a:uLnTx/>
                  <a:uFillTx/>
                  <a:latin typeface="+mn-lt"/>
                  <a:cs typeface="Calibri" panose="020F0502020204030204" pitchFamily="34" charset="0"/>
                </a:rPr>
                <a:t> </a:t>
              </a:r>
            </a:p>
          </p:txBody>
        </p:sp>
        <p:sp>
          <p:nvSpPr>
            <p:cNvPr id="96" name="Ovaal 95">
              <a:extLst>
                <a:ext uri="{FF2B5EF4-FFF2-40B4-BE49-F238E27FC236}">
                  <a16:creationId xmlns:a16="http://schemas.microsoft.com/office/drawing/2014/main" id="{1D28DDA4-FB1F-482E-9766-2C4F07E6B025}"/>
                </a:ext>
              </a:extLst>
            </p:cNvPr>
            <p:cNvSpPr/>
            <p:nvPr userDrawn="1"/>
          </p:nvSpPr>
          <p:spPr>
            <a:xfrm>
              <a:off x="-3604183" y="399355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7</a:t>
              </a:r>
            </a:p>
          </p:txBody>
        </p:sp>
        <p:sp>
          <p:nvSpPr>
            <p:cNvPr id="97" name="Rechthoek 96">
              <a:extLst>
                <a:ext uri="{FF2B5EF4-FFF2-40B4-BE49-F238E27FC236}">
                  <a16:creationId xmlns:a16="http://schemas.microsoft.com/office/drawing/2014/main" id="{20E7273C-7F96-4BE3-ACE6-3FB22684A2DB}"/>
                </a:ext>
              </a:extLst>
            </p:cNvPr>
            <p:cNvSpPr/>
            <p:nvPr userDrawn="1"/>
          </p:nvSpPr>
          <p:spPr>
            <a:xfrm>
              <a:off x="-3325830" y="4352899"/>
              <a:ext cx="2949220" cy="180000"/>
            </a:xfrm>
            <a:prstGeom prst="rect">
              <a:avLst/>
            </a:prstGeom>
            <a:noFill/>
            <a:ln w="25400" cap="flat" cmpd="sng" algn="ctr">
              <a:noFill/>
              <a:prstDash val="solid"/>
            </a:ln>
            <a:effectLst/>
          </p:spPr>
          <p:txBody>
            <a:bodyPr lIns="0" tIns="0" rIns="0" bIns="0" rtlCol="0" anchor="ctr"/>
            <a:lstStyle/>
            <a:p>
              <a:pPr marL="200025" marR="0" lvl="0" indent="-200025" defTabSz="685800" eaLnBrk="1" fontAlgn="auto" latinLnBrk="0" hangingPunct="1">
                <a:lnSpc>
                  <a:spcPct val="100000"/>
                </a:lnSpc>
                <a:spcBef>
                  <a:spcPts val="450"/>
                </a:spcBef>
                <a:spcAft>
                  <a:spcPts val="450"/>
                </a:spcAft>
                <a:buClr>
                  <a:schemeClr val="accent1"/>
                </a:buClr>
                <a:buSzTx/>
                <a:buFont typeface="+mj-lt"/>
                <a:buAutoNum type="alphaLcPeriod"/>
                <a:tabLst/>
                <a:defRPr/>
              </a:pPr>
              <a:r>
                <a:rPr kumimoji="0" lang="nl-NL" sz="1050" b="0" i="0" u="none" strike="noStrike" kern="0" cap="none" spc="0" normalizeH="0" baseline="0" noProof="0" dirty="0">
                  <a:ln>
                    <a:noFill/>
                  </a:ln>
                  <a:solidFill>
                    <a:schemeClr val="tx1"/>
                  </a:solidFill>
                  <a:effectLst/>
                  <a:uLnTx/>
                  <a:uFillTx/>
                  <a:latin typeface="+mn-lt"/>
                  <a:cs typeface="Calibri" panose="020F0502020204030204" pitchFamily="34" charset="0"/>
                </a:rPr>
                <a:t>Alfabetische </a:t>
              </a:r>
              <a:r>
                <a:rPr kumimoji="0" lang="nl-NL" sz="105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r>
                <a:rPr kumimoji="0" lang="nl-NL" sz="1050" b="0" i="0" u="none" strike="noStrike" kern="0" cap="none" spc="0" normalizeH="0" baseline="0" noProof="0" dirty="0">
                  <a:ln>
                    <a:noFill/>
                  </a:ln>
                  <a:solidFill>
                    <a:schemeClr val="tx1"/>
                  </a:solidFill>
                  <a:effectLst/>
                  <a:uLnTx/>
                  <a:uFillTx/>
                  <a:latin typeface="+mn-lt"/>
                  <a:cs typeface="Calibri" panose="020F0502020204030204" pitchFamily="34" charset="0"/>
                </a:rPr>
                <a:t> </a:t>
              </a:r>
            </a:p>
          </p:txBody>
        </p:sp>
        <p:sp>
          <p:nvSpPr>
            <p:cNvPr id="98" name="Ovaal 97">
              <a:extLst>
                <a:ext uri="{FF2B5EF4-FFF2-40B4-BE49-F238E27FC236}">
                  <a16:creationId xmlns:a16="http://schemas.microsoft.com/office/drawing/2014/main" id="{5E133574-4DBD-4113-8D1C-B3D48FFCC92D}"/>
                </a:ext>
              </a:extLst>
            </p:cNvPr>
            <p:cNvSpPr/>
            <p:nvPr userDrawn="1"/>
          </p:nvSpPr>
          <p:spPr>
            <a:xfrm>
              <a:off x="-3604183" y="435289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8</a:t>
              </a:r>
            </a:p>
          </p:txBody>
        </p:sp>
        <p:sp>
          <p:nvSpPr>
            <p:cNvPr id="99" name="Rechthoek 98">
              <a:extLst>
                <a:ext uri="{FF2B5EF4-FFF2-40B4-BE49-F238E27FC236}">
                  <a16:creationId xmlns:a16="http://schemas.microsoft.com/office/drawing/2014/main" id="{EC47D8A0-FFA9-4BFF-9D09-D2D4AC7A85BE}"/>
                </a:ext>
              </a:extLst>
            </p:cNvPr>
            <p:cNvSpPr/>
            <p:nvPr userDrawn="1"/>
          </p:nvSpPr>
          <p:spPr>
            <a:xfrm>
              <a:off x="-3319415" y="4712245"/>
              <a:ext cx="2949220" cy="180000"/>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100000"/>
                </a:lnSpc>
                <a:spcBef>
                  <a:spcPts val="450"/>
                </a:spcBef>
                <a:spcAft>
                  <a:spcPts val="450"/>
                </a:spcAft>
                <a:buClr>
                  <a:schemeClr val="tx1"/>
                </a:buClr>
                <a:buSzTx/>
                <a:buFont typeface="Arial" panose="020B0604020202020204" pitchFamily="34" charset="0"/>
                <a:buNone/>
                <a:tabLst/>
                <a:defRPr/>
              </a:pPr>
              <a:r>
                <a:rPr kumimoji="0" lang="nl-NL" sz="900" b="0" i="1" u="none" strike="noStrike" kern="0" cap="none" spc="0" normalizeH="0" baseline="0" noProof="0" dirty="0">
                  <a:ln>
                    <a:noFill/>
                  </a:ln>
                  <a:solidFill>
                    <a:schemeClr val="tx1"/>
                  </a:solidFill>
                  <a:effectLst/>
                  <a:uLnTx/>
                  <a:uFillTx/>
                  <a:latin typeface="+mn-lt"/>
                  <a:cs typeface="Calibri" panose="020F0502020204030204" pitchFamily="34" charset="0"/>
                </a:rPr>
                <a:t>*Bronvermelding </a:t>
              </a:r>
            </a:p>
          </p:txBody>
        </p:sp>
        <p:sp>
          <p:nvSpPr>
            <p:cNvPr id="100" name="Ovaal 99">
              <a:extLst>
                <a:ext uri="{FF2B5EF4-FFF2-40B4-BE49-F238E27FC236}">
                  <a16:creationId xmlns:a16="http://schemas.microsoft.com/office/drawing/2014/main" id="{B40D3FC1-FB81-4517-B432-1B0B50C14F23}"/>
                </a:ext>
              </a:extLst>
            </p:cNvPr>
            <p:cNvSpPr/>
            <p:nvPr userDrawn="1"/>
          </p:nvSpPr>
          <p:spPr>
            <a:xfrm>
              <a:off x="-3604183" y="4712245"/>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9</a:t>
              </a:r>
            </a:p>
          </p:txBody>
        </p:sp>
        <p:sp>
          <p:nvSpPr>
            <p:cNvPr id="101" name="Rechthoek 100">
              <a:extLst>
                <a:ext uri="{FF2B5EF4-FFF2-40B4-BE49-F238E27FC236}">
                  <a16:creationId xmlns:a16="http://schemas.microsoft.com/office/drawing/2014/main" id="{4D5331B2-A1AD-4A80-A17B-621D458C3C73}"/>
                </a:ext>
              </a:extLst>
            </p:cNvPr>
            <p:cNvSpPr/>
            <p:nvPr userDrawn="1"/>
          </p:nvSpPr>
          <p:spPr>
            <a:xfrm>
              <a:off x="-3319415" y="3634209"/>
              <a:ext cx="2949220" cy="180000"/>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100000"/>
                </a:lnSpc>
                <a:spcBef>
                  <a:spcPts val="450"/>
                </a:spcBef>
                <a:spcAft>
                  <a:spcPts val="450"/>
                </a:spcAft>
                <a:buClr>
                  <a:schemeClr val="accent1"/>
                </a:buClr>
                <a:buSzTx/>
                <a:buFont typeface="Arial" panose="020B0604020202020204" pitchFamily="34" charset="0"/>
                <a:buNone/>
                <a:tabLst/>
                <a:defRPr/>
              </a:pPr>
              <a:r>
                <a:rPr kumimoji="0" lang="nl-NL" sz="1050" b="1" i="0" u="none" strike="noStrike" kern="0" cap="none" spc="0" normalizeH="0" baseline="0" noProof="0" dirty="0">
                  <a:ln>
                    <a:noFill/>
                  </a:ln>
                  <a:solidFill>
                    <a:schemeClr val="tx1"/>
                  </a:solidFill>
                  <a:effectLst/>
                  <a:uLnTx/>
                  <a:uFillTx/>
                  <a:latin typeface="+mn-lt"/>
                  <a:cs typeface="Calibri" panose="020F0502020204030204" pitchFamily="34" charset="0"/>
                </a:rPr>
                <a:t>Kop</a:t>
              </a:r>
            </a:p>
          </p:txBody>
        </p:sp>
        <p:sp>
          <p:nvSpPr>
            <p:cNvPr id="102" name="Rechthoek 101">
              <a:extLst>
                <a:ext uri="{FF2B5EF4-FFF2-40B4-BE49-F238E27FC236}">
                  <a16:creationId xmlns:a16="http://schemas.microsoft.com/office/drawing/2014/main" id="{DA33C558-5F87-4EE1-ADAD-F5161B122FB6}"/>
                </a:ext>
              </a:extLst>
            </p:cNvPr>
            <p:cNvSpPr/>
            <p:nvPr userDrawn="1"/>
          </p:nvSpPr>
          <p:spPr>
            <a:xfrm>
              <a:off x="-3786437" y="5124131"/>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900" b="1" cap="all" baseline="0" noProof="0" dirty="0">
                  <a:solidFill>
                    <a:srgbClr val="211F26"/>
                  </a:solidFill>
                  <a:latin typeface="Calibri" panose="020F0502020204030204" pitchFamily="34" charset="0"/>
                  <a:cs typeface="Calibri" panose="020F0502020204030204" pitchFamily="34" charset="0"/>
                </a:rPr>
                <a:t>MEER WETEN?</a:t>
              </a:r>
              <a:br>
                <a:rPr lang="nl-NL" sz="900" b="1" cap="all" baseline="0" noProof="0" dirty="0">
                  <a:solidFill>
                    <a:srgbClr val="211F26"/>
                  </a:solidFill>
                  <a:latin typeface="Calibri" panose="020F0502020204030204" pitchFamily="34" charset="0"/>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900" b="1" cap="all" baseline="0" noProof="0" dirty="0">
                  <a:solidFill>
                    <a:srgbClr val="211F26"/>
                  </a:solidFill>
                  <a:latin typeface="Calibri" panose="020F0502020204030204" pitchFamily="34" charset="0"/>
                  <a:cs typeface="Calibri" panose="020F0502020204030204" pitchFamily="34" charset="0"/>
                </a:rPr>
                <a:t> 'SLIDEBUILDER’ </a:t>
              </a:r>
              <a:r>
                <a:rPr lang="nl-NL" sz="9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900" kern="1200" cap="none" baseline="0" noProof="0" dirty="0">
                  <a:solidFill>
                    <a:srgbClr val="211F26"/>
                  </a:solidFill>
                  <a:latin typeface="Calibri" panose="020F0502020204030204" pitchFamily="34" charset="0"/>
                  <a:ea typeface="+mn-ea"/>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9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103" name="ICOON_info">
              <a:extLst>
                <a:ext uri="{FF2B5EF4-FFF2-40B4-BE49-F238E27FC236}">
                  <a16:creationId xmlns:a16="http://schemas.microsoft.com/office/drawing/2014/main" id="{7984247C-E3E3-48CB-BC4B-8EDDA18CEFA7}"/>
                </a:ext>
              </a:extLst>
            </p:cNvPr>
            <p:cNvGrpSpPr/>
            <p:nvPr userDrawn="1"/>
          </p:nvGrpSpPr>
          <p:grpSpPr>
            <a:xfrm>
              <a:off x="-376736" y="5063968"/>
              <a:ext cx="283685" cy="283685"/>
              <a:chOff x="-510741" y="5913713"/>
              <a:chExt cx="267555" cy="267555"/>
            </a:xfrm>
          </p:grpSpPr>
          <p:sp>
            <p:nvSpPr>
              <p:cNvPr id="151" name="Ovaal 150">
                <a:extLst>
                  <a:ext uri="{FF2B5EF4-FFF2-40B4-BE49-F238E27FC236}">
                    <a16:creationId xmlns:a16="http://schemas.microsoft.com/office/drawing/2014/main" id="{D4A5879D-C0C7-4DE0-BA31-AFBCA7E069FD}"/>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450"/>
                  </a:spcBef>
                  <a:spcAft>
                    <a:spcPts val="450"/>
                  </a:spcAft>
                </a:pPr>
                <a:endParaRPr lang="nl-NL" sz="1200" cap="all" baseline="0" noProof="0" dirty="0">
                  <a:latin typeface="Calibri" panose="020F0502020204030204" pitchFamily="34" charset="0"/>
                  <a:cs typeface="Calibri" panose="020F0502020204030204" pitchFamily="34" charset="0"/>
                </a:endParaRPr>
              </a:p>
            </p:txBody>
          </p:sp>
          <p:sp>
            <p:nvSpPr>
              <p:cNvPr id="152" name="Graphic 163" descr="Informatie">
                <a:extLst>
                  <a:ext uri="{FF2B5EF4-FFF2-40B4-BE49-F238E27FC236}">
                    <a16:creationId xmlns:a16="http://schemas.microsoft.com/office/drawing/2014/main" id="{DBB063A6-28C0-4B0D-8891-11E264382F92}"/>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lstStyle/>
              <a:p>
                <a:endParaRPr lang="nl-NL" sz="1500" noProof="0" dirty="0">
                  <a:solidFill>
                    <a:srgbClr val="211F26"/>
                  </a:solidFill>
                  <a:latin typeface="Calibri" panose="020F0502020204030204" pitchFamily="34" charset="0"/>
                  <a:cs typeface="Calibri" panose="020F0502020204030204" pitchFamily="34" charset="0"/>
                </a:endParaRPr>
              </a:p>
            </p:txBody>
          </p:sp>
        </p:grpSp>
        <p:grpSp>
          <p:nvGrpSpPr>
            <p:cNvPr id="104" name="VOORBEELD">
              <a:extLst>
                <a:ext uri="{FF2B5EF4-FFF2-40B4-BE49-F238E27FC236}">
                  <a16:creationId xmlns:a16="http://schemas.microsoft.com/office/drawing/2014/main" id="{0A3C34E1-CFA4-41D4-809F-743EB26953C6}"/>
                </a:ext>
              </a:extLst>
            </p:cNvPr>
            <p:cNvGrpSpPr/>
            <p:nvPr userDrawn="1"/>
          </p:nvGrpSpPr>
          <p:grpSpPr>
            <a:xfrm>
              <a:off x="-3605171" y="458674"/>
              <a:ext cx="3234311" cy="558875"/>
              <a:chOff x="-3605171" y="458674"/>
              <a:chExt cx="3234311" cy="558875"/>
            </a:xfrm>
          </p:grpSpPr>
          <p:sp>
            <p:nvSpPr>
              <p:cNvPr id="111" name="Rechthoek 110">
                <a:extLst>
                  <a:ext uri="{FF2B5EF4-FFF2-40B4-BE49-F238E27FC236}">
                    <a16:creationId xmlns:a16="http://schemas.microsoft.com/office/drawing/2014/main" id="{7A3EAB50-FF21-444B-9671-CA0727320005}"/>
                  </a:ext>
                </a:extLst>
              </p:cNvPr>
              <p:cNvSpPr/>
              <p:nvPr userDrawn="1"/>
            </p:nvSpPr>
            <p:spPr>
              <a:xfrm>
                <a:off x="-3604183" y="458674"/>
                <a:ext cx="393459" cy="184058"/>
              </a:xfrm>
              <a:prstGeom prst="rect">
                <a:avLst/>
              </a:prstGeom>
              <a:solidFill>
                <a:srgbClr val="F8F8F8"/>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18000" rIns="0" bIns="0" numCol="1" spcCol="0" rtlCol="0" fromWordArt="0" anchor="t" anchorCtr="0" forceAA="0" compatLnSpc="1">
                <a:prstTxWarp prst="textNoShape">
                  <a:avLst/>
                </a:prstTxWarp>
                <a:noAutofit/>
              </a:bodyPr>
              <a:lstStyle/>
              <a:p>
                <a:pPr algn="ctr"/>
                <a:r>
                  <a:rPr lang="nl-NL" sz="675" b="1" noProof="0" dirty="0">
                    <a:solidFill>
                      <a:srgbClr val="211F26"/>
                    </a:solidFill>
                    <a:latin typeface="Calibri" panose="020F0502020204030204" pitchFamily="34" charset="0"/>
                    <a:cs typeface="Calibri" panose="020F0502020204030204" pitchFamily="34" charset="0"/>
                  </a:rPr>
                  <a:t>Start</a:t>
                </a:r>
              </a:p>
            </p:txBody>
          </p:sp>
          <p:sp>
            <p:nvSpPr>
              <p:cNvPr id="112" name="Rechthoek 111">
                <a:extLst>
                  <a:ext uri="{FF2B5EF4-FFF2-40B4-BE49-F238E27FC236}">
                    <a16:creationId xmlns:a16="http://schemas.microsoft.com/office/drawing/2014/main" id="{E55962A9-F1A8-41E9-BC13-360A42E18F73}"/>
                  </a:ext>
                </a:extLst>
              </p:cNvPr>
              <p:cNvSpPr/>
              <p:nvPr userDrawn="1"/>
            </p:nvSpPr>
            <p:spPr>
              <a:xfrm>
                <a:off x="-3599184" y="621345"/>
                <a:ext cx="383782" cy="27171"/>
              </a:xfrm>
              <a:prstGeom prst="rect">
                <a:avLst/>
              </a:prstGeom>
              <a:solidFill>
                <a:srgbClr val="B7462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nvGrpSpPr>
              <p:cNvPr id="113" name="Groep 112">
                <a:extLst>
                  <a:ext uri="{FF2B5EF4-FFF2-40B4-BE49-F238E27FC236}">
                    <a16:creationId xmlns:a16="http://schemas.microsoft.com/office/drawing/2014/main" id="{4B013652-CA97-4730-8A4E-819E53A62B52}"/>
                  </a:ext>
                </a:extLst>
              </p:cNvPr>
              <p:cNvGrpSpPr/>
              <p:nvPr userDrawn="1"/>
            </p:nvGrpSpPr>
            <p:grpSpPr>
              <a:xfrm>
                <a:off x="-3386247" y="830871"/>
                <a:ext cx="139423" cy="109566"/>
                <a:chOff x="-2866744" y="827071"/>
                <a:chExt cx="168701" cy="132575"/>
              </a:xfrm>
            </p:grpSpPr>
            <p:grpSp>
              <p:nvGrpSpPr>
                <p:cNvPr id="144" name="Groep 143">
                  <a:extLst>
                    <a:ext uri="{FF2B5EF4-FFF2-40B4-BE49-F238E27FC236}">
                      <a16:creationId xmlns:a16="http://schemas.microsoft.com/office/drawing/2014/main" id="{E49EC4AE-3C45-44BE-B37A-A61DD008729E}"/>
                    </a:ext>
                  </a:extLst>
                </p:cNvPr>
                <p:cNvGrpSpPr/>
                <p:nvPr userDrawn="1"/>
              </p:nvGrpSpPr>
              <p:grpSpPr>
                <a:xfrm>
                  <a:off x="-2866744" y="827071"/>
                  <a:ext cx="168701" cy="132575"/>
                  <a:chOff x="-2866744" y="827071"/>
                  <a:chExt cx="168701" cy="132575"/>
                </a:xfrm>
              </p:grpSpPr>
              <p:cxnSp>
                <p:nvCxnSpPr>
                  <p:cNvPr id="146" name="Rechte verbindingslijn 145">
                    <a:extLst>
                      <a:ext uri="{FF2B5EF4-FFF2-40B4-BE49-F238E27FC236}">
                        <a16:creationId xmlns:a16="http://schemas.microsoft.com/office/drawing/2014/main" id="{71C885FB-CB14-4B44-A463-1D87A70ADC8F}"/>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147" name="Rechte verbindingslijn 146">
                    <a:extLst>
                      <a:ext uri="{FF2B5EF4-FFF2-40B4-BE49-F238E27FC236}">
                        <a16:creationId xmlns:a16="http://schemas.microsoft.com/office/drawing/2014/main" id="{F0353796-5C11-4F36-AC78-A58BEAC37C90}"/>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148" name="Rechte verbindingslijn 147">
                    <a:extLst>
                      <a:ext uri="{FF2B5EF4-FFF2-40B4-BE49-F238E27FC236}">
                        <a16:creationId xmlns:a16="http://schemas.microsoft.com/office/drawing/2014/main" id="{43E4FD67-33A0-4D9B-9F7E-11BAAD9DE0EC}"/>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149" name="Rechte verbindingslijn 148">
                    <a:extLst>
                      <a:ext uri="{FF2B5EF4-FFF2-40B4-BE49-F238E27FC236}">
                        <a16:creationId xmlns:a16="http://schemas.microsoft.com/office/drawing/2014/main" id="{A6A91448-493B-44BB-87D9-E8E9A4FA71E8}"/>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150" name="Rechte verbindingslijn 149">
                    <a:extLst>
                      <a:ext uri="{FF2B5EF4-FFF2-40B4-BE49-F238E27FC236}">
                        <a16:creationId xmlns:a16="http://schemas.microsoft.com/office/drawing/2014/main" id="{81958A12-F1A8-44CA-803B-69B6E2E9EF0C}"/>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145" name="Pijl: rechts 144">
                  <a:extLst>
                    <a:ext uri="{FF2B5EF4-FFF2-40B4-BE49-F238E27FC236}">
                      <a16:creationId xmlns:a16="http://schemas.microsoft.com/office/drawing/2014/main" id="{16B69E86-DCE5-40DC-B5BC-0D9533094AEC}"/>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nvGrpSpPr>
              <p:cNvPr id="114" name="Groep 113">
                <a:extLst>
                  <a:ext uri="{FF2B5EF4-FFF2-40B4-BE49-F238E27FC236}">
                    <a16:creationId xmlns:a16="http://schemas.microsoft.com/office/drawing/2014/main" id="{569E2761-F813-4B6B-B5E4-D8F6D163699C}"/>
                  </a:ext>
                </a:extLst>
              </p:cNvPr>
              <p:cNvGrpSpPr/>
              <p:nvPr userDrawn="1"/>
            </p:nvGrpSpPr>
            <p:grpSpPr>
              <a:xfrm>
                <a:off x="-3605171" y="830871"/>
                <a:ext cx="139423" cy="109566"/>
                <a:chOff x="-2866744" y="518074"/>
                <a:chExt cx="168701" cy="132575"/>
              </a:xfrm>
            </p:grpSpPr>
            <p:grpSp>
              <p:nvGrpSpPr>
                <p:cNvPr id="137" name="Groep 136">
                  <a:extLst>
                    <a:ext uri="{FF2B5EF4-FFF2-40B4-BE49-F238E27FC236}">
                      <a16:creationId xmlns:a16="http://schemas.microsoft.com/office/drawing/2014/main" id="{D90FFFE9-9A68-47F2-B14C-D9B0AA3A0811}"/>
                    </a:ext>
                  </a:extLst>
                </p:cNvPr>
                <p:cNvGrpSpPr/>
                <p:nvPr userDrawn="1"/>
              </p:nvGrpSpPr>
              <p:grpSpPr>
                <a:xfrm>
                  <a:off x="-2866744" y="518074"/>
                  <a:ext cx="168701" cy="132575"/>
                  <a:chOff x="-2866744" y="518074"/>
                  <a:chExt cx="168701" cy="132575"/>
                </a:xfrm>
              </p:grpSpPr>
              <p:cxnSp>
                <p:nvCxnSpPr>
                  <p:cNvPr id="139" name="Rechte verbindingslijn 138">
                    <a:extLst>
                      <a:ext uri="{FF2B5EF4-FFF2-40B4-BE49-F238E27FC236}">
                        <a16:creationId xmlns:a16="http://schemas.microsoft.com/office/drawing/2014/main" id="{6586F801-1BD6-48DB-8226-C43411D29C21}"/>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140" name="Rechte verbindingslijn 139">
                    <a:extLst>
                      <a:ext uri="{FF2B5EF4-FFF2-40B4-BE49-F238E27FC236}">
                        <a16:creationId xmlns:a16="http://schemas.microsoft.com/office/drawing/2014/main" id="{62D77815-963A-4E6E-AE40-1BC8316454A6}"/>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141" name="Rechte verbindingslijn 140">
                    <a:extLst>
                      <a:ext uri="{FF2B5EF4-FFF2-40B4-BE49-F238E27FC236}">
                        <a16:creationId xmlns:a16="http://schemas.microsoft.com/office/drawing/2014/main" id="{EB090EA0-08ED-489C-BC05-A0B5B6C2B5E9}"/>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142" name="Rechte verbindingslijn 141">
                    <a:extLst>
                      <a:ext uri="{FF2B5EF4-FFF2-40B4-BE49-F238E27FC236}">
                        <a16:creationId xmlns:a16="http://schemas.microsoft.com/office/drawing/2014/main" id="{B6F9435C-92DF-4559-8243-096E98E0110B}"/>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143" name="Rechte verbindingslijn 142">
                    <a:extLst>
                      <a:ext uri="{FF2B5EF4-FFF2-40B4-BE49-F238E27FC236}">
                        <a16:creationId xmlns:a16="http://schemas.microsoft.com/office/drawing/2014/main" id="{E936F4B0-2BCA-4FE0-814A-C24A460BE14B}"/>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138" name="Pijl: rechts 137">
                  <a:extLst>
                    <a:ext uri="{FF2B5EF4-FFF2-40B4-BE49-F238E27FC236}">
                      <a16:creationId xmlns:a16="http://schemas.microsoft.com/office/drawing/2014/main" id="{CB716D36-A5AD-46FE-ACAB-03EA597721CC}"/>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cxnSp>
            <p:nvCxnSpPr>
              <p:cNvPr id="115" name="Rechte verbindingslijn 114">
                <a:extLst>
                  <a:ext uri="{FF2B5EF4-FFF2-40B4-BE49-F238E27FC236}">
                    <a16:creationId xmlns:a16="http://schemas.microsoft.com/office/drawing/2014/main" id="{3B2CA2E4-F81B-4CD9-94B7-A276CD656D02}"/>
                  </a:ext>
                </a:extLst>
              </p:cNvPr>
              <p:cNvCxnSpPr>
                <a:cxnSpLocks/>
              </p:cNvCxnSpPr>
              <p:nvPr userDrawn="1"/>
            </p:nvCxnSpPr>
            <p:spPr>
              <a:xfrm flipV="1">
                <a:off x="-3459956" y="588169"/>
                <a:ext cx="547687" cy="219076"/>
              </a:xfrm>
              <a:prstGeom prst="line">
                <a:avLst/>
              </a:prstGeom>
              <a:noFill/>
              <a:ln w="19050" cap="rnd" cmpd="sng" algn="ctr">
                <a:solidFill>
                  <a:schemeClr val="accent1"/>
                </a:solidFill>
                <a:prstDash val="solid"/>
                <a:headEnd type="oval"/>
              </a:ln>
              <a:effectLst/>
            </p:spPr>
          </p:cxnSp>
          <p:cxnSp>
            <p:nvCxnSpPr>
              <p:cNvPr id="116" name="Rechte verbindingslijn 115">
                <a:extLst>
                  <a:ext uri="{FF2B5EF4-FFF2-40B4-BE49-F238E27FC236}">
                    <a16:creationId xmlns:a16="http://schemas.microsoft.com/office/drawing/2014/main" id="{FB9A8526-58B5-4B10-9AF8-4DEE73853CA3}"/>
                  </a:ext>
                </a:extLst>
              </p:cNvPr>
              <p:cNvCxnSpPr>
                <a:cxnSpLocks/>
              </p:cNvCxnSpPr>
              <p:nvPr userDrawn="1"/>
            </p:nvCxnSpPr>
            <p:spPr>
              <a:xfrm>
                <a:off x="-3224213" y="828675"/>
                <a:ext cx="319088" cy="0"/>
              </a:xfrm>
              <a:prstGeom prst="line">
                <a:avLst/>
              </a:prstGeom>
              <a:noFill/>
              <a:ln w="19050" cap="rnd" cmpd="sng" algn="ctr">
                <a:solidFill>
                  <a:schemeClr val="accent1"/>
                </a:solidFill>
                <a:prstDash val="solid"/>
                <a:headEnd type="oval"/>
              </a:ln>
              <a:effectLst/>
            </p:spPr>
          </p:cxnSp>
          <p:sp>
            <p:nvSpPr>
              <p:cNvPr id="117" name="Rechthoek 116">
                <a:extLst>
                  <a:ext uri="{FF2B5EF4-FFF2-40B4-BE49-F238E27FC236}">
                    <a16:creationId xmlns:a16="http://schemas.microsoft.com/office/drawing/2014/main" id="{44E733AA-9F3E-4FE7-B1C6-3795CFB551CC}"/>
                  </a:ext>
                </a:extLst>
              </p:cNvPr>
              <p:cNvSpPr/>
              <p:nvPr userDrawn="1"/>
            </p:nvSpPr>
            <p:spPr>
              <a:xfrm>
                <a:off x="-2559903" y="512179"/>
                <a:ext cx="2189042" cy="151083"/>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Tekstniveau omhoog</a:t>
                </a:r>
              </a:p>
            </p:txBody>
          </p:sp>
          <p:sp>
            <p:nvSpPr>
              <p:cNvPr id="118" name="Rechthoek 117">
                <a:extLst>
                  <a:ext uri="{FF2B5EF4-FFF2-40B4-BE49-F238E27FC236}">
                    <a16:creationId xmlns:a16="http://schemas.microsoft.com/office/drawing/2014/main" id="{3B771A4D-8A3D-4DE9-B299-17F5FEEC3596}"/>
                  </a:ext>
                </a:extLst>
              </p:cNvPr>
              <p:cNvSpPr/>
              <p:nvPr userDrawn="1"/>
            </p:nvSpPr>
            <p:spPr>
              <a:xfrm>
                <a:off x="-2559903" y="819562"/>
                <a:ext cx="2189043" cy="142202"/>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Tekstniveau omlaag</a:t>
                </a:r>
              </a:p>
            </p:txBody>
          </p:sp>
          <p:grpSp>
            <p:nvGrpSpPr>
              <p:cNvPr id="119" name="Groep 118">
                <a:extLst>
                  <a:ext uri="{FF2B5EF4-FFF2-40B4-BE49-F238E27FC236}">
                    <a16:creationId xmlns:a16="http://schemas.microsoft.com/office/drawing/2014/main" id="{F04B8B8D-DCA7-4E96-ABCC-AC528467C009}"/>
                  </a:ext>
                </a:extLst>
              </p:cNvPr>
              <p:cNvGrpSpPr/>
              <p:nvPr userDrawn="1"/>
            </p:nvGrpSpPr>
            <p:grpSpPr>
              <a:xfrm>
                <a:off x="-2916763" y="769168"/>
                <a:ext cx="268738" cy="248381"/>
                <a:chOff x="-2916763" y="769168"/>
                <a:chExt cx="268738" cy="248381"/>
              </a:xfrm>
            </p:grpSpPr>
            <p:sp>
              <p:nvSpPr>
                <p:cNvPr id="129" name="Rechthoek 128">
                  <a:extLst>
                    <a:ext uri="{FF2B5EF4-FFF2-40B4-BE49-F238E27FC236}">
                      <a16:creationId xmlns:a16="http://schemas.microsoft.com/office/drawing/2014/main" id="{EA30453F-E719-41B5-BF97-ABBB8DD64BEF}"/>
                    </a:ext>
                  </a:extLst>
                </p:cNvPr>
                <p:cNvSpPr/>
                <p:nvPr userDrawn="1"/>
              </p:nvSpPr>
              <p:spPr>
                <a:xfrm>
                  <a:off x="-2916763" y="769168"/>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dirty="0">
                    <a:solidFill>
                      <a:srgbClr val="211F26"/>
                    </a:solidFill>
                    <a:latin typeface="Calibri" panose="020F0502020204030204" pitchFamily="34" charset="0"/>
                    <a:cs typeface="Calibri" panose="020F0502020204030204" pitchFamily="34" charset="0"/>
                  </a:endParaRPr>
                </a:p>
              </p:txBody>
            </p:sp>
            <p:grpSp>
              <p:nvGrpSpPr>
                <p:cNvPr id="130" name="Groep 129">
                  <a:extLst>
                    <a:ext uri="{FF2B5EF4-FFF2-40B4-BE49-F238E27FC236}">
                      <a16:creationId xmlns:a16="http://schemas.microsoft.com/office/drawing/2014/main" id="{3E605C66-C9EB-4918-AA2E-7D8AB94B2C1C}"/>
                    </a:ext>
                  </a:extLst>
                </p:cNvPr>
                <p:cNvGrpSpPr/>
                <p:nvPr userDrawn="1"/>
              </p:nvGrpSpPr>
              <p:grpSpPr>
                <a:xfrm>
                  <a:off x="-2866744" y="827071"/>
                  <a:ext cx="168701" cy="132575"/>
                  <a:chOff x="-2866744" y="827071"/>
                  <a:chExt cx="168701" cy="132575"/>
                </a:xfrm>
              </p:grpSpPr>
              <p:cxnSp>
                <p:nvCxnSpPr>
                  <p:cNvPr id="132" name="Rechte verbindingslijn 131">
                    <a:extLst>
                      <a:ext uri="{FF2B5EF4-FFF2-40B4-BE49-F238E27FC236}">
                        <a16:creationId xmlns:a16="http://schemas.microsoft.com/office/drawing/2014/main" id="{CC2583E0-734C-42A9-9F8C-B1C8F88C34CC}"/>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133" name="Rechte verbindingslijn 132">
                    <a:extLst>
                      <a:ext uri="{FF2B5EF4-FFF2-40B4-BE49-F238E27FC236}">
                        <a16:creationId xmlns:a16="http://schemas.microsoft.com/office/drawing/2014/main" id="{14B8C9A6-3499-49F6-AFAF-4C9493583B35}"/>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134" name="Rechte verbindingslijn 133">
                    <a:extLst>
                      <a:ext uri="{FF2B5EF4-FFF2-40B4-BE49-F238E27FC236}">
                        <a16:creationId xmlns:a16="http://schemas.microsoft.com/office/drawing/2014/main" id="{47F061A8-8A38-4E2C-8E3F-ED450EC60907}"/>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135" name="Rechte verbindingslijn 134">
                    <a:extLst>
                      <a:ext uri="{FF2B5EF4-FFF2-40B4-BE49-F238E27FC236}">
                        <a16:creationId xmlns:a16="http://schemas.microsoft.com/office/drawing/2014/main" id="{43594370-801D-4F2A-AC8E-9C4D33AE4EEA}"/>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136" name="Rechte verbindingslijn 135">
                    <a:extLst>
                      <a:ext uri="{FF2B5EF4-FFF2-40B4-BE49-F238E27FC236}">
                        <a16:creationId xmlns:a16="http://schemas.microsoft.com/office/drawing/2014/main" id="{21596418-03BE-4D0F-A52F-9CDB88828B29}"/>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131" name="Pijl: rechts 130">
                  <a:extLst>
                    <a:ext uri="{FF2B5EF4-FFF2-40B4-BE49-F238E27FC236}">
                      <a16:creationId xmlns:a16="http://schemas.microsoft.com/office/drawing/2014/main" id="{F6F900C4-0C4C-4917-A22D-59847977C036}"/>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nvGrpSpPr>
              <p:cNvPr id="120" name="Groep 119">
                <a:extLst>
                  <a:ext uri="{FF2B5EF4-FFF2-40B4-BE49-F238E27FC236}">
                    <a16:creationId xmlns:a16="http://schemas.microsoft.com/office/drawing/2014/main" id="{4745D2DD-3CD8-48BA-AF7C-F4E8BE4BEE97}"/>
                  </a:ext>
                </a:extLst>
              </p:cNvPr>
              <p:cNvGrpSpPr/>
              <p:nvPr userDrawn="1"/>
            </p:nvGrpSpPr>
            <p:grpSpPr>
              <a:xfrm>
                <a:off x="-2916763" y="460171"/>
                <a:ext cx="268738" cy="248381"/>
                <a:chOff x="-2916763" y="460171"/>
                <a:chExt cx="268738" cy="248381"/>
              </a:xfrm>
            </p:grpSpPr>
            <p:sp>
              <p:nvSpPr>
                <p:cNvPr id="121" name="Rechthoek 120">
                  <a:extLst>
                    <a:ext uri="{FF2B5EF4-FFF2-40B4-BE49-F238E27FC236}">
                      <a16:creationId xmlns:a16="http://schemas.microsoft.com/office/drawing/2014/main" id="{6FF4A65A-C4CF-4D9E-A0E3-1A434C942ED1}"/>
                    </a:ext>
                  </a:extLst>
                </p:cNvPr>
                <p:cNvSpPr/>
                <p:nvPr userDrawn="1"/>
              </p:nvSpPr>
              <p:spPr>
                <a:xfrm>
                  <a:off x="-2916763" y="460171"/>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dirty="0">
                    <a:solidFill>
                      <a:srgbClr val="211F26"/>
                    </a:solidFill>
                    <a:latin typeface="Calibri" panose="020F0502020204030204" pitchFamily="34" charset="0"/>
                    <a:cs typeface="Calibri" panose="020F0502020204030204" pitchFamily="34" charset="0"/>
                  </a:endParaRPr>
                </a:p>
              </p:txBody>
            </p:sp>
            <p:grpSp>
              <p:nvGrpSpPr>
                <p:cNvPr id="122" name="Groep 121">
                  <a:extLst>
                    <a:ext uri="{FF2B5EF4-FFF2-40B4-BE49-F238E27FC236}">
                      <a16:creationId xmlns:a16="http://schemas.microsoft.com/office/drawing/2014/main" id="{D8C07821-423B-48CF-9158-3D8843B7C8B9}"/>
                    </a:ext>
                  </a:extLst>
                </p:cNvPr>
                <p:cNvGrpSpPr/>
                <p:nvPr userDrawn="1"/>
              </p:nvGrpSpPr>
              <p:grpSpPr>
                <a:xfrm>
                  <a:off x="-2866744" y="518074"/>
                  <a:ext cx="168701" cy="132575"/>
                  <a:chOff x="-2866744" y="518074"/>
                  <a:chExt cx="168701" cy="132575"/>
                </a:xfrm>
              </p:grpSpPr>
              <p:cxnSp>
                <p:nvCxnSpPr>
                  <p:cNvPr id="124" name="Rechte verbindingslijn 123">
                    <a:extLst>
                      <a:ext uri="{FF2B5EF4-FFF2-40B4-BE49-F238E27FC236}">
                        <a16:creationId xmlns:a16="http://schemas.microsoft.com/office/drawing/2014/main" id="{445F03D2-4843-45FE-B137-704BC69F6FC4}"/>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125" name="Rechte verbindingslijn 124">
                    <a:extLst>
                      <a:ext uri="{FF2B5EF4-FFF2-40B4-BE49-F238E27FC236}">
                        <a16:creationId xmlns:a16="http://schemas.microsoft.com/office/drawing/2014/main" id="{6EE0ECCF-A8F4-40D9-9765-54092FC35869}"/>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126" name="Rechte verbindingslijn 125">
                    <a:extLst>
                      <a:ext uri="{FF2B5EF4-FFF2-40B4-BE49-F238E27FC236}">
                        <a16:creationId xmlns:a16="http://schemas.microsoft.com/office/drawing/2014/main" id="{1DD7AAA6-33C8-42B2-B4D5-C8C0A87BD437}"/>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127" name="Rechte verbindingslijn 126">
                    <a:extLst>
                      <a:ext uri="{FF2B5EF4-FFF2-40B4-BE49-F238E27FC236}">
                        <a16:creationId xmlns:a16="http://schemas.microsoft.com/office/drawing/2014/main" id="{1C463A8D-FCB6-4357-A718-49F831B39E46}"/>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128" name="Rechte verbindingslijn 127">
                    <a:extLst>
                      <a:ext uri="{FF2B5EF4-FFF2-40B4-BE49-F238E27FC236}">
                        <a16:creationId xmlns:a16="http://schemas.microsoft.com/office/drawing/2014/main" id="{E8AF8BAF-DE53-4259-B86E-E4FB5728B33D}"/>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123" name="Pijl: rechts 122">
                  <a:extLst>
                    <a:ext uri="{FF2B5EF4-FFF2-40B4-BE49-F238E27FC236}">
                      <a16:creationId xmlns:a16="http://schemas.microsoft.com/office/drawing/2014/main" id="{891F1C3E-01AB-4580-9AB4-73A651BD868E}"/>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grpSp>
          <p:nvGrpSpPr>
            <p:cNvPr id="105" name="Groep 104">
              <a:extLst>
                <a:ext uri="{FF2B5EF4-FFF2-40B4-BE49-F238E27FC236}">
                  <a16:creationId xmlns:a16="http://schemas.microsoft.com/office/drawing/2014/main" id="{1F57F321-1442-44E9-A8F8-EB88B16656D0}"/>
                </a:ext>
              </a:extLst>
            </p:cNvPr>
            <p:cNvGrpSpPr/>
            <p:nvPr userDrawn="1"/>
          </p:nvGrpSpPr>
          <p:grpSpPr>
            <a:xfrm>
              <a:off x="-938434" y="5326819"/>
              <a:ext cx="627798" cy="576693"/>
              <a:chOff x="-1753862" y="6112775"/>
              <a:chExt cx="759635" cy="697798"/>
            </a:xfrm>
          </p:grpSpPr>
          <p:grpSp>
            <p:nvGrpSpPr>
              <p:cNvPr id="106" name="Inspireren">
                <a:extLst>
                  <a:ext uri="{FF2B5EF4-FFF2-40B4-BE49-F238E27FC236}">
                    <a16:creationId xmlns:a16="http://schemas.microsoft.com/office/drawing/2014/main" id="{5E07524D-53F4-42C2-95C4-EA18DE393AC1}"/>
                  </a:ext>
                </a:extLst>
              </p:cNvPr>
              <p:cNvGrpSpPr>
                <a:grpSpLocks noChangeAspect="1"/>
              </p:cNvGrpSpPr>
              <p:nvPr userDrawn="1"/>
            </p:nvGrpSpPr>
            <p:grpSpPr bwMode="auto">
              <a:xfrm>
                <a:off x="-1484858" y="6112775"/>
                <a:ext cx="205431" cy="293286"/>
                <a:chOff x="4768" y="2783"/>
                <a:chExt cx="788" cy="1125"/>
              </a:xfrm>
              <a:gradFill>
                <a:gsLst>
                  <a:gs pos="0">
                    <a:srgbClr val="9D9FA1"/>
                  </a:gs>
                  <a:gs pos="70000">
                    <a:srgbClr val="211F26"/>
                  </a:gs>
                </a:gsLst>
                <a:lin ang="2700000" scaled="0"/>
              </a:gradFill>
            </p:grpSpPr>
            <p:sp>
              <p:nvSpPr>
                <p:cNvPr id="108" name="Freeform 12">
                  <a:extLst>
                    <a:ext uri="{FF2B5EF4-FFF2-40B4-BE49-F238E27FC236}">
                      <a16:creationId xmlns:a16="http://schemas.microsoft.com/office/drawing/2014/main" id="{56CEF452-8D66-4E89-9C29-1BDBF2DA4BFC}"/>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109" name="Freeform 13">
                  <a:extLst>
                    <a:ext uri="{FF2B5EF4-FFF2-40B4-BE49-F238E27FC236}">
                      <a16:creationId xmlns:a16="http://schemas.microsoft.com/office/drawing/2014/main" id="{3BF94663-B948-4147-97C5-89551A12FFAC}"/>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110" name="Freeform 14">
                  <a:extLst>
                    <a:ext uri="{FF2B5EF4-FFF2-40B4-BE49-F238E27FC236}">
                      <a16:creationId xmlns:a16="http://schemas.microsoft.com/office/drawing/2014/main" id="{B6C42E4B-D2DA-469B-8AE2-311B8E9A8FA5}"/>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grpSp>
          <p:sp>
            <p:nvSpPr>
              <p:cNvPr id="107" name="Tekstvak 106">
                <a:extLst>
                  <a:ext uri="{FF2B5EF4-FFF2-40B4-BE49-F238E27FC236}">
                    <a16:creationId xmlns:a16="http://schemas.microsoft.com/office/drawing/2014/main" id="{A5E58528-A958-4931-91EB-E4CB79242AF5}"/>
                  </a:ext>
                </a:extLst>
              </p:cNvPr>
              <p:cNvSpPr txBox="1"/>
              <p:nvPr userDrawn="1"/>
            </p:nvSpPr>
            <p:spPr>
              <a:xfrm>
                <a:off x="-1753862" y="6420664"/>
                <a:ext cx="759635" cy="389909"/>
              </a:xfrm>
              <a:prstGeom prst="rect">
                <a:avLst/>
              </a:prstGeom>
              <a:noFill/>
            </p:spPr>
            <p:txBody>
              <a:bodyPr wrap="square" lIns="0" tIns="0" rIns="0" bIns="0" rtlCol="0" anchor="ctr">
                <a:noAutofit/>
              </a:bodyPr>
              <a:lstStyle/>
              <a:p>
                <a:pPr marL="0" marR="0" lvl="0" indent="0" algn="ctr" defTabSz="685800" rtl="0"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sp>
        <p:nvSpPr>
          <p:cNvPr id="12" name="- INFO">
            <a:extLst>
              <a:ext uri="{FF2B5EF4-FFF2-40B4-BE49-F238E27FC236}">
                <a16:creationId xmlns:a16="http://schemas.microsoft.com/office/drawing/2014/main" id="{618D8543-DAE1-4890-8399-868CB9C8A47A}"/>
              </a:ext>
            </a:extLst>
          </p:cNvPr>
          <p:cNvSpPr txBox="1"/>
          <p:nvPr userDrawn="1"/>
        </p:nvSpPr>
        <p:spPr>
          <a:xfrm>
            <a:off x="0" y="-272667"/>
            <a:ext cx="9134475" cy="148842"/>
          </a:xfrm>
          <a:prstGeom prst="rect">
            <a:avLst/>
          </a:prstGeom>
          <a:noFill/>
        </p:spPr>
        <p:txBody>
          <a:bodyPr wrap="square" lIns="0" tIns="0" rIns="0" bIns="0" rtlCol="0" anchor="ctr" anchorCtr="0">
            <a:noAutofit/>
          </a:bodyPr>
          <a:lstStyle/>
          <a:p>
            <a:pPr algn="l"/>
            <a:r>
              <a:rPr lang="nl-NL" sz="1050" b="1" cap="all" spc="0" baseline="0" dirty="0">
                <a:solidFill>
                  <a:sysClr val="windowText" lastClr="000000"/>
                </a:solidFill>
                <a:latin typeface="+mn-lt"/>
                <a:cs typeface="Calibri" panose="020F0502020204030204" pitchFamily="34" charset="0"/>
              </a:rPr>
              <a:t>Grafiek [2x]</a:t>
            </a:r>
          </a:p>
        </p:txBody>
      </p:sp>
      <p:sp>
        <p:nvSpPr>
          <p:cNvPr id="8" name="titel">
            <a:extLst>
              <a:ext uri="{FF2B5EF4-FFF2-40B4-BE49-F238E27FC236}">
                <a16:creationId xmlns:a16="http://schemas.microsoft.com/office/drawing/2014/main" id="{4FCE8B7B-8D3B-466F-8956-5C1F4F50265C}"/>
              </a:ext>
            </a:extLst>
          </p:cNvPr>
          <p:cNvSpPr>
            <a:spLocks noGrp="1"/>
          </p:cNvSpPr>
          <p:nvPr userDrawn="1">
            <p:ph type="title" hasCustomPrompt="1"/>
          </p:nvPr>
        </p:nvSpPr>
        <p:spPr>
          <a:xfrm>
            <a:off x="401241" y="541926"/>
            <a:ext cx="8331994" cy="531827"/>
          </a:xfrm>
        </p:spPr>
        <p:txBody>
          <a:bodyPr/>
          <a:lstStyle/>
          <a:p>
            <a:r>
              <a:rPr lang="nl-NL" dirty="0"/>
              <a:t>Titel</a:t>
            </a:r>
            <a:br>
              <a:rPr lang="nl-NL" dirty="0"/>
            </a:br>
            <a:r>
              <a:rPr lang="nl-NL" dirty="0"/>
              <a:t>max. 2 regels</a:t>
            </a:r>
          </a:p>
        </p:txBody>
      </p:sp>
      <p:sp>
        <p:nvSpPr>
          <p:cNvPr id="5" name="voettekst">
            <a:extLst>
              <a:ext uri="{FF2B5EF4-FFF2-40B4-BE49-F238E27FC236}">
                <a16:creationId xmlns:a16="http://schemas.microsoft.com/office/drawing/2014/main" id="{7B9B5AD8-20ED-43D8-A7A9-54D9AEF0A965}"/>
              </a:ext>
            </a:extLst>
          </p:cNvPr>
          <p:cNvSpPr>
            <a:spLocks noGrp="1"/>
          </p:cNvSpPr>
          <p:nvPr userDrawn="1">
            <p:ph type="ftr" sz="quarter" idx="11"/>
          </p:nvPr>
        </p:nvSpPr>
        <p:spPr/>
        <p:txBody>
          <a:bodyPr/>
          <a:lstStyle>
            <a:lvl1pPr>
              <a:defRPr>
                <a:solidFill>
                  <a:schemeClr val="tx2"/>
                </a:solidFill>
              </a:defRPr>
            </a:lvl1pPr>
          </a:lstStyle>
          <a:p>
            <a:r>
              <a:rPr lang="nl-NL"/>
              <a:t>Erasmus University Rotterdam </a:t>
            </a:r>
            <a:endParaRPr lang="nl-NL" dirty="0"/>
          </a:p>
        </p:txBody>
      </p:sp>
      <p:sp>
        <p:nvSpPr>
          <p:cNvPr id="4" name="datum">
            <a:extLst>
              <a:ext uri="{FF2B5EF4-FFF2-40B4-BE49-F238E27FC236}">
                <a16:creationId xmlns:a16="http://schemas.microsoft.com/office/drawing/2014/main" id="{8E420A72-FB1A-45BF-AC4A-C2A67FDAE6C8}"/>
              </a:ext>
            </a:extLst>
          </p:cNvPr>
          <p:cNvSpPr>
            <a:spLocks noGrp="1"/>
          </p:cNvSpPr>
          <p:nvPr userDrawn="1">
            <p:ph type="dt" sz="half" idx="10"/>
          </p:nvPr>
        </p:nvSpPr>
        <p:spPr/>
        <p:txBody>
          <a:bodyPr/>
          <a:lstStyle>
            <a:lvl1pPr>
              <a:defRPr>
                <a:solidFill>
                  <a:schemeClr val="tx2"/>
                </a:solidFill>
              </a:defRPr>
            </a:lvl1pPr>
          </a:lstStyle>
          <a:p>
            <a:fld id="{BC724EB9-697C-4B32-B028-11C0B350573B}" type="datetime1">
              <a:rPr lang="nl-NL" smtClean="0"/>
              <a:pPr/>
              <a:t>15-4-2025</a:t>
            </a:fld>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userDrawn="1">
            <p:ph type="sldNum" sz="quarter" idx="12"/>
          </p:nvPr>
        </p:nvSpPr>
        <p:spPr/>
        <p:txBody>
          <a:bodyPr/>
          <a:lstStyle>
            <a:lvl1pPr>
              <a:defRPr>
                <a:solidFill>
                  <a:schemeClr val="tx2"/>
                </a:solidFill>
              </a:defRPr>
            </a:lvl1pPr>
          </a:lstStyle>
          <a:p>
            <a:fld id="{361A1203-CA3D-4D48-AFA0-9D668419C1D5}" type="slidenum">
              <a:rPr lang="nl-NL" smtClean="0"/>
              <a:pPr/>
              <a:t>‹#›</a:t>
            </a:fld>
            <a:endParaRPr lang="nl-NL" dirty="0"/>
          </a:p>
        </p:txBody>
      </p:sp>
      <p:sp>
        <p:nvSpPr>
          <p:cNvPr id="153" name="grafiek">
            <a:extLst>
              <a:ext uri="{FF2B5EF4-FFF2-40B4-BE49-F238E27FC236}">
                <a16:creationId xmlns:a16="http://schemas.microsoft.com/office/drawing/2014/main" id="{D0E7D95D-7742-475E-8D71-98391749B406}"/>
              </a:ext>
            </a:extLst>
          </p:cNvPr>
          <p:cNvSpPr>
            <a:spLocks noGrp="1"/>
          </p:cNvSpPr>
          <p:nvPr>
            <p:ph type="chart" sz="quarter" idx="15" hasCustomPrompt="1"/>
          </p:nvPr>
        </p:nvSpPr>
        <p:spPr>
          <a:xfrm>
            <a:off x="4777281" y="1472804"/>
            <a:ext cx="3955954" cy="3258740"/>
          </a:xfrm>
        </p:spPr>
        <p:txBody>
          <a:bodyPr bIns="1260000" anchor="ctr" anchorCtr="0">
            <a:normAutofit/>
          </a:bodyPr>
          <a:lstStyle>
            <a:lvl1pPr marL="0" indent="0" algn="ctr">
              <a:lnSpc>
                <a:spcPct val="100000"/>
              </a:lnSpc>
              <a:spcBef>
                <a:spcPts val="0"/>
              </a:spcBef>
              <a:buNone/>
              <a:defRPr sz="1050">
                <a:solidFill>
                  <a:schemeClr val="bg1">
                    <a:lumMod val="50000"/>
                  </a:schemeClr>
                </a:solidFill>
              </a:defRPr>
            </a:lvl1pPr>
          </a:lstStyle>
          <a:p>
            <a:r>
              <a:rPr lang="nl-NL" dirty="0"/>
              <a:t>Klik op onderstaand icon</a:t>
            </a:r>
            <a:br>
              <a:rPr lang="nl-NL" dirty="0"/>
            </a:br>
            <a:r>
              <a:rPr lang="nl-NL" dirty="0"/>
              <a:t>om een grafiek in te voegen</a:t>
            </a:r>
          </a:p>
        </p:txBody>
      </p:sp>
      <p:sp>
        <p:nvSpPr>
          <p:cNvPr id="154" name="grafiek">
            <a:extLst>
              <a:ext uri="{FF2B5EF4-FFF2-40B4-BE49-F238E27FC236}">
                <a16:creationId xmlns:a16="http://schemas.microsoft.com/office/drawing/2014/main" id="{82407C48-E22A-4E0B-B445-39516DB0AD1C}"/>
              </a:ext>
            </a:extLst>
          </p:cNvPr>
          <p:cNvSpPr>
            <a:spLocks noGrp="1"/>
          </p:cNvSpPr>
          <p:nvPr>
            <p:ph type="chart" sz="quarter" idx="16" hasCustomPrompt="1"/>
          </p:nvPr>
        </p:nvSpPr>
        <p:spPr>
          <a:xfrm>
            <a:off x="410768" y="1472804"/>
            <a:ext cx="3955954" cy="3258740"/>
          </a:xfrm>
        </p:spPr>
        <p:txBody>
          <a:bodyPr bIns="1260000" anchor="ctr" anchorCtr="0">
            <a:normAutofit/>
          </a:bodyPr>
          <a:lstStyle>
            <a:lvl1pPr marL="0" indent="0" algn="ctr">
              <a:lnSpc>
                <a:spcPct val="100000"/>
              </a:lnSpc>
              <a:spcBef>
                <a:spcPts val="0"/>
              </a:spcBef>
              <a:buNone/>
              <a:defRPr sz="1050">
                <a:solidFill>
                  <a:schemeClr val="bg1">
                    <a:lumMod val="50000"/>
                  </a:schemeClr>
                </a:solidFill>
              </a:defRPr>
            </a:lvl1pPr>
          </a:lstStyle>
          <a:p>
            <a:r>
              <a:rPr lang="nl-NL" dirty="0"/>
              <a:t>Klik op onderstaand icon</a:t>
            </a:r>
            <a:br>
              <a:rPr lang="nl-NL" dirty="0"/>
            </a:br>
            <a:r>
              <a:rPr lang="nl-NL" dirty="0"/>
              <a:t>om een grafiek in te voegen</a:t>
            </a:r>
          </a:p>
        </p:txBody>
      </p:sp>
    </p:spTree>
    <p:extLst>
      <p:ext uri="{BB962C8B-B14F-4D97-AF65-F5344CB8AC3E}">
        <p14:creationId xmlns:p14="http://schemas.microsoft.com/office/powerpoint/2010/main" val="412102438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127.xml><?xml version="1.0" encoding="utf-8"?>
<p:sldLayout xmlns:a="http://schemas.openxmlformats.org/drawingml/2006/main" xmlns:r="http://schemas.openxmlformats.org/officeDocument/2006/relationships" xmlns:p="http://schemas.openxmlformats.org/presentationml/2006/main" preserve="1" userDrawn="1">
  <p:cSld name="Grafiek">
    <p:bg>
      <p:bgPr>
        <a:solidFill>
          <a:schemeClr val="bg1">
            <a:lumMod val="95000"/>
          </a:schemeClr>
        </a:solidFill>
        <a:effectLst/>
      </p:bgPr>
    </p:bg>
    <p:spTree>
      <p:nvGrpSpPr>
        <p:cNvPr id="1" name=""/>
        <p:cNvGrpSpPr/>
        <p:nvPr/>
      </p:nvGrpSpPr>
      <p:grpSpPr>
        <a:xfrm>
          <a:off x="0" y="0"/>
          <a:ext cx="0" cy="0"/>
          <a:chOff x="0" y="0"/>
          <a:chExt cx="0" cy="0"/>
        </a:xfrm>
      </p:grpSpPr>
      <p:grpSp>
        <p:nvGrpSpPr>
          <p:cNvPr id="154" name="- INSTRUCTIES">
            <a:extLst>
              <a:ext uri="{FF2B5EF4-FFF2-40B4-BE49-F238E27FC236}">
                <a16:creationId xmlns:a16="http://schemas.microsoft.com/office/drawing/2014/main" id="{D1551607-46E6-41E9-9E3F-7CFB18DABE66}"/>
              </a:ext>
            </a:extLst>
          </p:cNvPr>
          <p:cNvGrpSpPr/>
          <p:nvPr userDrawn="1"/>
        </p:nvGrpSpPr>
        <p:grpSpPr>
          <a:xfrm>
            <a:off x="9283400" y="1"/>
            <a:ext cx="2770040" cy="4542638"/>
            <a:chOff x="-3786437" y="1"/>
            <a:chExt cx="3693386" cy="6056851"/>
          </a:xfrm>
        </p:grpSpPr>
        <p:sp>
          <p:nvSpPr>
            <p:cNvPr id="155" name="Rechthoek 154">
              <a:extLst>
                <a:ext uri="{FF2B5EF4-FFF2-40B4-BE49-F238E27FC236}">
                  <a16:creationId xmlns:a16="http://schemas.microsoft.com/office/drawing/2014/main" id="{D7DEDC6E-D867-4AF6-9564-60960D336564}"/>
                </a:ext>
              </a:extLst>
            </p:cNvPr>
            <p:cNvSpPr/>
            <p:nvPr userDrawn="1"/>
          </p:nvSpPr>
          <p:spPr>
            <a:xfrm>
              <a:off x="-3786165" y="3575647"/>
              <a:ext cx="3593091" cy="1752600"/>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450"/>
                </a:spcBef>
                <a:spcAft>
                  <a:spcPts val="450"/>
                </a:spcAft>
              </a:pPr>
              <a:r>
                <a:rPr lang="nl-NL" sz="1050" b="1" cap="all" baseline="0" noProof="0" dirty="0">
                  <a:solidFill>
                    <a:schemeClr val="accent1"/>
                  </a:solidFill>
                  <a:latin typeface="Calibri" panose="020F0502020204030204" pitchFamily="34" charset="0"/>
                  <a:cs typeface="Calibri" panose="020F0502020204030204" pitchFamily="34" charset="0"/>
                </a:rPr>
                <a:t>Grafiek data bewerken</a:t>
              </a:r>
            </a:p>
          </p:txBody>
        </p:sp>
        <p:sp>
          <p:nvSpPr>
            <p:cNvPr id="157" name="Ovaal 156">
              <a:extLst>
                <a:ext uri="{FF2B5EF4-FFF2-40B4-BE49-F238E27FC236}">
                  <a16:creationId xmlns:a16="http://schemas.microsoft.com/office/drawing/2014/main" id="{0BE0A0ED-3C24-4123-9003-CD464579CBB5}"/>
                </a:ext>
              </a:extLst>
            </p:cNvPr>
            <p:cNvSpPr/>
            <p:nvPr userDrawn="1"/>
          </p:nvSpPr>
          <p:spPr>
            <a:xfrm>
              <a:off x="-3603587" y="4040245"/>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58" name="Rechthoek 157">
              <a:extLst>
                <a:ext uri="{FF2B5EF4-FFF2-40B4-BE49-F238E27FC236}">
                  <a16:creationId xmlns:a16="http://schemas.microsoft.com/office/drawing/2014/main" id="{2D2E2512-D9FB-4DB7-9552-21748B9A2910}"/>
                </a:ext>
              </a:extLst>
            </p:cNvPr>
            <p:cNvSpPr/>
            <p:nvPr userDrawn="1"/>
          </p:nvSpPr>
          <p:spPr>
            <a:xfrm>
              <a:off x="-3319415" y="4040246"/>
              <a:ext cx="2944682" cy="327689"/>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Klik met de rechter muisknop op de grafiek</a:t>
              </a:r>
              <a:b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kies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‘Gegevens bewerken’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159" name="Groep 158">
              <a:extLst>
                <a:ext uri="{FF2B5EF4-FFF2-40B4-BE49-F238E27FC236}">
                  <a16:creationId xmlns:a16="http://schemas.microsoft.com/office/drawing/2014/main" id="{EA52623C-023B-4BF2-854E-DD3FC745038C}"/>
                </a:ext>
              </a:extLst>
            </p:cNvPr>
            <p:cNvGrpSpPr/>
            <p:nvPr userDrawn="1"/>
          </p:nvGrpSpPr>
          <p:grpSpPr>
            <a:xfrm>
              <a:off x="-3314821" y="4480038"/>
              <a:ext cx="1495189" cy="563933"/>
              <a:chOff x="-3314821" y="3310415"/>
              <a:chExt cx="1495189" cy="563933"/>
            </a:xfrm>
          </p:grpSpPr>
          <p:sp>
            <p:nvSpPr>
              <p:cNvPr id="185" name="Rechthoek 184">
                <a:extLst>
                  <a:ext uri="{FF2B5EF4-FFF2-40B4-BE49-F238E27FC236}">
                    <a16:creationId xmlns:a16="http://schemas.microsoft.com/office/drawing/2014/main" id="{53964A76-C993-4402-AF9F-9DEBCB7B4BC4}"/>
                  </a:ext>
                </a:extLst>
              </p:cNvPr>
              <p:cNvSpPr/>
              <p:nvPr userDrawn="1"/>
            </p:nvSpPr>
            <p:spPr>
              <a:xfrm>
                <a:off x="-3314821" y="3310415"/>
                <a:ext cx="1403797" cy="504851"/>
              </a:xfrm>
              <a:prstGeom prst="rect">
                <a:avLst/>
              </a:prstGeom>
              <a:solidFill>
                <a:srgbClr val="FFFFFF"/>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186" name="Rechthoek 185">
                <a:extLst>
                  <a:ext uri="{FF2B5EF4-FFF2-40B4-BE49-F238E27FC236}">
                    <a16:creationId xmlns:a16="http://schemas.microsoft.com/office/drawing/2014/main" id="{2EC87B0C-F2D0-4BE0-ACE4-93AD1958F953}"/>
                  </a:ext>
                </a:extLst>
              </p:cNvPr>
              <p:cNvSpPr/>
              <p:nvPr userDrawn="1"/>
            </p:nvSpPr>
            <p:spPr>
              <a:xfrm>
                <a:off x="-3304719" y="3564140"/>
                <a:ext cx="1387813" cy="246608"/>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187" name="Tekstvak 186">
                <a:extLst>
                  <a:ext uri="{FF2B5EF4-FFF2-40B4-BE49-F238E27FC236}">
                    <a16:creationId xmlns:a16="http://schemas.microsoft.com/office/drawing/2014/main" id="{D7D197AE-724F-41E2-8402-F664230EAF7E}"/>
                  </a:ext>
                </a:extLst>
              </p:cNvPr>
              <p:cNvSpPr txBox="1"/>
              <p:nvPr userDrawn="1"/>
            </p:nvSpPr>
            <p:spPr>
              <a:xfrm>
                <a:off x="-3122115" y="3369117"/>
                <a:ext cx="1258624" cy="137495"/>
              </a:xfrm>
              <a:prstGeom prst="rect">
                <a:avLst/>
              </a:prstGeom>
              <a:noFill/>
            </p:spPr>
            <p:txBody>
              <a:bodyPr wrap="square" rtlCol="0" anchor="ctr">
                <a:noAutofit/>
              </a:bodyPr>
              <a:lstStyle/>
              <a:p>
                <a:pPr marL="0" algn="l" defTabSz="913134" rtl="0" eaLnBrk="1" latinLnBrk="0" hangingPunct="1">
                  <a:lnSpc>
                    <a:spcPct val="90000"/>
                  </a:lnSpc>
                  <a:spcBef>
                    <a:spcPts val="450"/>
                  </a:spcBef>
                  <a:spcAft>
                    <a:spcPts val="450"/>
                  </a:spcAft>
                </a:pPr>
                <a:r>
                  <a:rPr lang="nl-NL" sz="675" b="0" kern="1200" noProof="0" dirty="0">
                    <a:solidFill>
                      <a:srgbClr val="211F26"/>
                    </a:solidFill>
                    <a:latin typeface="Calibri" panose="020F0502020204030204" pitchFamily="34" charset="0"/>
                    <a:ea typeface="+mn-ea"/>
                    <a:cs typeface="Calibri" panose="020F0502020204030204" pitchFamily="34" charset="0"/>
                  </a:rPr>
                  <a:t>Grafiektype wijzigen</a:t>
                </a:r>
              </a:p>
            </p:txBody>
          </p:sp>
          <p:sp>
            <p:nvSpPr>
              <p:cNvPr id="188" name="Tekstvak 187">
                <a:extLst>
                  <a:ext uri="{FF2B5EF4-FFF2-40B4-BE49-F238E27FC236}">
                    <a16:creationId xmlns:a16="http://schemas.microsoft.com/office/drawing/2014/main" id="{DCE07DA9-4D48-4838-AE33-0CB989A5CA6F}"/>
                  </a:ext>
                </a:extLst>
              </p:cNvPr>
              <p:cNvSpPr txBox="1"/>
              <p:nvPr userDrawn="1"/>
            </p:nvSpPr>
            <p:spPr>
              <a:xfrm>
                <a:off x="-3115840" y="3624236"/>
                <a:ext cx="1296208" cy="126416"/>
              </a:xfrm>
              <a:prstGeom prst="rect">
                <a:avLst/>
              </a:prstGeom>
              <a:noFill/>
            </p:spPr>
            <p:txBody>
              <a:bodyPr wrap="square" rtlCol="0" anchor="ctr">
                <a:noAutofit/>
              </a:bodyPr>
              <a:lstStyle/>
              <a:p>
                <a:pPr marL="0" algn="l" defTabSz="913134" rtl="0" eaLnBrk="1" latinLnBrk="0" hangingPunct="1">
                  <a:lnSpc>
                    <a:spcPct val="90000"/>
                  </a:lnSpc>
                  <a:spcBef>
                    <a:spcPts val="450"/>
                  </a:spcBef>
                  <a:spcAft>
                    <a:spcPts val="450"/>
                  </a:spcAft>
                </a:pPr>
                <a:r>
                  <a:rPr lang="nl-NL" sz="675" b="0" kern="1200" noProof="0" dirty="0">
                    <a:solidFill>
                      <a:srgbClr val="211F26"/>
                    </a:solidFill>
                    <a:latin typeface="Calibri" panose="020F0502020204030204" pitchFamily="34" charset="0"/>
                    <a:ea typeface="+mn-ea"/>
                    <a:cs typeface="Calibri" panose="020F0502020204030204" pitchFamily="34" charset="0"/>
                  </a:rPr>
                  <a:t>Gegevens bewerken</a:t>
                </a:r>
              </a:p>
            </p:txBody>
          </p:sp>
          <p:sp>
            <p:nvSpPr>
              <p:cNvPr id="189" name="Vrije vorm: vorm 188">
                <a:extLst>
                  <a:ext uri="{FF2B5EF4-FFF2-40B4-BE49-F238E27FC236}">
                    <a16:creationId xmlns:a16="http://schemas.microsoft.com/office/drawing/2014/main" id="{DAAAE860-FA2B-420B-9AC7-EDD3C95F0D8F}"/>
                  </a:ext>
                </a:extLst>
              </p:cNvPr>
              <p:cNvSpPr/>
              <p:nvPr userDrawn="1"/>
            </p:nvSpPr>
            <p:spPr>
              <a:xfrm>
                <a:off x="-1959834" y="3694348"/>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450"/>
                  </a:spcBef>
                  <a:spcAft>
                    <a:spcPts val="450"/>
                  </a:spcAft>
                </a:pPr>
                <a:endParaRPr lang="nl-NL" sz="1200" cap="all" baseline="0" noProof="0" dirty="0">
                  <a:latin typeface="Calibri" panose="020F0502020204030204" pitchFamily="34" charset="0"/>
                  <a:cs typeface="Calibri" panose="020F0502020204030204" pitchFamily="34" charset="0"/>
                </a:endParaRPr>
              </a:p>
            </p:txBody>
          </p:sp>
          <p:grpSp>
            <p:nvGrpSpPr>
              <p:cNvPr id="190" name="Groep 189">
                <a:extLst>
                  <a:ext uri="{FF2B5EF4-FFF2-40B4-BE49-F238E27FC236}">
                    <a16:creationId xmlns:a16="http://schemas.microsoft.com/office/drawing/2014/main" id="{3D7AF36C-7494-464F-95EC-40D01761ED12}"/>
                  </a:ext>
                </a:extLst>
              </p:cNvPr>
              <p:cNvGrpSpPr/>
              <p:nvPr userDrawn="1"/>
            </p:nvGrpSpPr>
            <p:grpSpPr>
              <a:xfrm>
                <a:off x="-3261976" y="3361742"/>
                <a:ext cx="139861" cy="152244"/>
                <a:chOff x="12574450" y="6053892"/>
                <a:chExt cx="169232" cy="184215"/>
              </a:xfrm>
            </p:grpSpPr>
            <p:sp>
              <p:nvSpPr>
                <p:cNvPr id="210" name="Rechthoek 209">
                  <a:extLst>
                    <a:ext uri="{FF2B5EF4-FFF2-40B4-BE49-F238E27FC236}">
                      <a16:creationId xmlns:a16="http://schemas.microsoft.com/office/drawing/2014/main" id="{0C33FDEC-7D3A-49B6-AB36-8C7986382489}"/>
                    </a:ext>
                  </a:extLst>
                </p:cNvPr>
                <p:cNvSpPr/>
                <p:nvPr userDrawn="1"/>
              </p:nvSpPr>
              <p:spPr>
                <a:xfrm>
                  <a:off x="12574450" y="6111529"/>
                  <a:ext cx="46293" cy="126577"/>
                </a:xfrm>
                <a:prstGeom prst="rect">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500" noProof="0" dirty="0">
                    <a:solidFill>
                      <a:srgbClr val="211F26"/>
                    </a:solidFill>
                    <a:latin typeface="Calibri" panose="020F0502020204030204" pitchFamily="34" charset="0"/>
                    <a:cs typeface="Calibri" panose="020F0502020204030204" pitchFamily="34" charset="0"/>
                  </a:endParaRPr>
                </a:p>
              </p:txBody>
            </p:sp>
            <p:sp>
              <p:nvSpPr>
                <p:cNvPr id="211" name="Rechthoek 210">
                  <a:extLst>
                    <a:ext uri="{FF2B5EF4-FFF2-40B4-BE49-F238E27FC236}">
                      <a16:creationId xmlns:a16="http://schemas.microsoft.com/office/drawing/2014/main" id="{2B89FB64-C89F-4AA0-94F3-E074990AB6ED}"/>
                    </a:ext>
                  </a:extLst>
                </p:cNvPr>
                <p:cNvSpPr/>
                <p:nvPr userDrawn="1"/>
              </p:nvSpPr>
              <p:spPr>
                <a:xfrm>
                  <a:off x="12635427" y="6053892"/>
                  <a:ext cx="46293" cy="184215"/>
                </a:xfrm>
                <a:prstGeom prst="rect">
                  <a:avLst/>
                </a:prstGeom>
                <a:solidFill>
                  <a:srgbClr val="EDC8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500" noProof="0" dirty="0">
                    <a:solidFill>
                      <a:srgbClr val="211F26"/>
                    </a:solidFill>
                    <a:latin typeface="Calibri" panose="020F0502020204030204" pitchFamily="34" charset="0"/>
                    <a:cs typeface="Calibri" panose="020F0502020204030204" pitchFamily="34" charset="0"/>
                  </a:endParaRPr>
                </a:p>
              </p:txBody>
            </p:sp>
            <p:sp>
              <p:nvSpPr>
                <p:cNvPr id="212" name="Rechthoek 211">
                  <a:extLst>
                    <a:ext uri="{FF2B5EF4-FFF2-40B4-BE49-F238E27FC236}">
                      <a16:creationId xmlns:a16="http://schemas.microsoft.com/office/drawing/2014/main" id="{78924FA1-DB51-4036-9B93-2B5568F17E55}"/>
                    </a:ext>
                  </a:extLst>
                </p:cNvPr>
                <p:cNvSpPr/>
                <p:nvPr userDrawn="1"/>
              </p:nvSpPr>
              <p:spPr>
                <a:xfrm>
                  <a:off x="12697389" y="6094907"/>
                  <a:ext cx="46293" cy="143200"/>
                </a:xfrm>
                <a:prstGeom prst="rect">
                  <a:avLst/>
                </a:prstGeom>
                <a:solidFill>
                  <a:srgbClr val="8080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500" noProof="0" dirty="0">
                    <a:solidFill>
                      <a:srgbClr val="211F26"/>
                    </a:solidFill>
                    <a:latin typeface="Calibri" panose="020F0502020204030204" pitchFamily="34" charset="0"/>
                    <a:cs typeface="Calibri" panose="020F0502020204030204" pitchFamily="34" charset="0"/>
                  </a:endParaRPr>
                </a:p>
              </p:txBody>
            </p:sp>
          </p:grpSp>
          <p:grpSp>
            <p:nvGrpSpPr>
              <p:cNvPr id="191" name="Groep 190">
                <a:extLst>
                  <a:ext uri="{FF2B5EF4-FFF2-40B4-BE49-F238E27FC236}">
                    <a16:creationId xmlns:a16="http://schemas.microsoft.com/office/drawing/2014/main" id="{6146ACB0-D02C-4C4B-AFFE-3BB19FBFA90D}"/>
                  </a:ext>
                </a:extLst>
              </p:cNvPr>
              <p:cNvGrpSpPr/>
              <p:nvPr userDrawn="1"/>
            </p:nvGrpSpPr>
            <p:grpSpPr>
              <a:xfrm>
                <a:off x="-3261070" y="3635199"/>
                <a:ext cx="168905" cy="104490"/>
                <a:chOff x="-3261070" y="3620931"/>
                <a:chExt cx="193920" cy="119965"/>
              </a:xfrm>
            </p:grpSpPr>
            <p:sp>
              <p:nvSpPr>
                <p:cNvPr id="192" name="Rechthoek 191">
                  <a:extLst>
                    <a:ext uri="{FF2B5EF4-FFF2-40B4-BE49-F238E27FC236}">
                      <a16:creationId xmlns:a16="http://schemas.microsoft.com/office/drawing/2014/main" id="{F671ECD2-C341-4DFB-84B4-3600530272F1}"/>
                    </a:ext>
                  </a:extLst>
                </p:cNvPr>
                <p:cNvSpPr/>
                <p:nvPr userDrawn="1"/>
              </p:nvSpPr>
              <p:spPr>
                <a:xfrm>
                  <a:off x="-3261070" y="3643881"/>
                  <a:ext cx="142985" cy="9520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800" noProof="0" dirty="0">
                    <a:solidFill>
                      <a:srgbClr val="211F26"/>
                    </a:solidFill>
                    <a:latin typeface="Calibri" panose="020F0502020204030204" pitchFamily="34" charset="0"/>
                    <a:cs typeface="Calibri" panose="020F0502020204030204" pitchFamily="34" charset="0"/>
                  </a:endParaRPr>
                </a:p>
              </p:txBody>
            </p:sp>
            <p:grpSp>
              <p:nvGrpSpPr>
                <p:cNvPr id="193" name="Groep 192">
                  <a:extLst>
                    <a:ext uri="{FF2B5EF4-FFF2-40B4-BE49-F238E27FC236}">
                      <a16:creationId xmlns:a16="http://schemas.microsoft.com/office/drawing/2014/main" id="{7509BF7E-563D-4F24-95A0-3ED4442A8542}"/>
                    </a:ext>
                  </a:extLst>
                </p:cNvPr>
                <p:cNvGrpSpPr/>
                <p:nvPr userDrawn="1"/>
              </p:nvGrpSpPr>
              <p:grpSpPr>
                <a:xfrm>
                  <a:off x="-3261070" y="3622063"/>
                  <a:ext cx="141113" cy="117345"/>
                  <a:chOff x="1094874" y="-878306"/>
                  <a:chExt cx="867364" cy="613611"/>
                </a:xfrm>
              </p:grpSpPr>
              <p:cxnSp>
                <p:nvCxnSpPr>
                  <p:cNvPr id="203" name="Rechte verbindingslijn 202">
                    <a:extLst>
                      <a:ext uri="{FF2B5EF4-FFF2-40B4-BE49-F238E27FC236}">
                        <a16:creationId xmlns:a16="http://schemas.microsoft.com/office/drawing/2014/main" id="{CFBF46E0-0A61-4B4D-9661-9705261E78B8}"/>
                      </a:ext>
                    </a:extLst>
                  </p:cNvPr>
                  <p:cNvCxnSpPr>
                    <a:cxnSpLocks/>
                  </p:cNvCxnSpPr>
                  <p:nvPr userDrawn="1"/>
                </p:nvCxnSpPr>
                <p:spPr>
                  <a:xfrm>
                    <a:off x="1094874" y="-878305"/>
                    <a:ext cx="0" cy="613610"/>
                  </a:xfrm>
                  <a:prstGeom prst="line">
                    <a:avLst/>
                  </a:prstGeom>
                  <a:ln>
                    <a:solidFill>
                      <a:srgbClr val="818181"/>
                    </a:solidFill>
                  </a:ln>
                </p:spPr>
                <p:style>
                  <a:lnRef idx="1">
                    <a:schemeClr val="accent1"/>
                  </a:lnRef>
                  <a:fillRef idx="0">
                    <a:schemeClr val="accent1"/>
                  </a:fillRef>
                  <a:effectRef idx="0">
                    <a:schemeClr val="accent1"/>
                  </a:effectRef>
                  <a:fontRef idx="minor">
                    <a:schemeClr val="tx1"/>
                  </a:fontRef>
                </p:style>
              </p:cxnSp>
              <p:cxnSp>
                <p:nvCxnSpPr>
                  <p:cNvPr id="204" name="Rechte verbindingslijn 203">
                    <a:extLst>
                      <a:ext uri="{FF2B5EF4-FFF2-40B4-BE49-F238E27FC236}">
                        <a16:creationId xmlns:a16="http://schemas.microsoft.com/office/drawing/2014/main" id="{4BF697CC-2FC6-465C-99D4-9A11D4CB5C30}"/>
                      </a:ext>
                    </a:extLst>
                  </p:cNvPr>
                  <p:cNvCxnSpPr>
                    <a:cxnSpLocks/>
                  </p:cNvCxnSpPr>
                  <p:nvPr userDrawn="1"/>
                </p:nvCxnSpPr>
                <p:spPr>
                  <a:xfrm>
                    <a:off x="1962238" y="-878306"/>
                    <a:ext cx="0" cy="613611"/>
                  </a:xfrm>
                  <a:prstGeom prst="line">
                    <a:avLst/>
                  </a:prstGeom>
                  <a:ln>
                    <a:solidFill>
                      <a:srgbClr val="818181"/>
                    </a:solidFill>
                  </a:ln>
                </p:spPr>
                <p:style>
                  <a:lnRef idx="1">
                    <a:schemeClr val="accent1"/>
                  </a:lnRef>
                  <a:fillRef idx="0">
                    <a:schemeClr val="accent1"/>
                  </a:fillRef>
                  <a:effectRef idx="0">
                    <a:schemeClr val="accent1"/>
                  </a:effectRef>
                  <a:fontRef idx="minor">
                    <a:schemeClr val="tx1"/>
                  </a:fontRef>
                </p:style>
              </p:cxnSp>
              <p:grpSp>
                <p:nvGrpSpPr>
                  <p:cNvPr id="205" name="Groep 204">
                    <a:extLst>
                      <a:ext uri="{FF2B5EF4-FFF2-40B4-BE49-F238E27FC236}">
                        <a16:creationId xmlns:a16="http://schemas.microsoft.com/office/drawing/2014/main" id="{F85A9EB1-4D1D-4193-BD3F-3E6BAE9CB8EC}"/>
                      </a:ext>
                    </a:extLst>
                  </p:cNvPr>
                  <p:cNvGrpSpPr/>
                  <p:nvPr userDrawn="1"/>
                </p:nvGrpSpPr>
                <p:grpSpPr>
                  <a:xfrm>
                    <a:off x="1270535" y="-878306"/>
                    <a:ext cx="526983" cy="613611"/>
                    <a:chOff x="1270535" y="-745959"/>
                    <a:chExt cx="526983" cy="481264"/>
                  </a:xfrm>
                </p:grpSpPr>
                <p:cxnSp>
                  <p:nvCxnSpPr>
                    <p:cNvPr id="206" name="Rechte verbindingslijn 205">
                      <a:extLst>
                        <a:ext uri="{FF2B5EF4-FFF2-40B4-BE49-F238E27FC236}">
                          <a16:creationId xmlns:a16="http://schemas.microsoft.com/office/drawing/2014/main" id="{B0987508-45EC-411C-9D8C-E8EF6FCBAFA9}"/>
                        </a:ext>
                      </a:extLst>
                    </p:cNvPr>
                    <p:cNvCxnSpPr>
                      <a:cxnSpLocks/>
                    </p:cNvCxnSpPr>
                    <p:nvPr userDrawn="1"/>
                  </p:nvCxnSpPr>
                  <p:spPr>
                    <a:xfrm>
                      <a:off x="1446196" y="-745959"/>
                      <a:ext cx="0" cy="481264"/>
                    </a:xfrm>
                    <a:prstGeom prst="line">
                      <a:avLst/>
                    </a:prstGeom>
                    <a:ln w="3175">
                      <a:solidFill>
                        <a:srgbClr val="818181"/>
                      </a:solidFill>
                    </a:ln>
                  </p:spPr>
                  <p:style>
                    <a:lnRef idx="1">
                      <a:schemeClr val="accent1"/>
                    </a:lnRef>
                    <a:fillRef idx="0">
                      <a:schemeClr val="accent1"/>
                    </a:fillRef>
                    <a:effectRef idx="0">
                      <a:schemeClr val="accent1"/>
                    </a:effectRef>
                    <a:fontRef idx="minor">
                      <a:schemeClr val="tx1"/>
                    </a:fontRef>
                  </p:style>
                </p:cxnSp>
                <p:cxnSp>
                  <p:nvCxnSpPr>
                    <p:cNvPr id="207" name="Rechte verbindingslijn 206">
                      <a:extLst>
                        <a:ext uri="{FF2B5EF4-FFF2-40B4-BE49-F238E27FC236}">
                          <a16:creationId xmlns:a16="http://schemas.microsoft.com/office/drawing/2014/main" id="{4C257C96-F9E4-4FD3-87D5-EECF1F0864AC}"/>
                        </a:ext>
                      </a:extLst>
                    </p:cNvPr>
                    <p:cNvCxnSpPr>
                      <a:cxnSpLocks/>
                    </p:cNvCxnSpPr>
                    <p:nvPr userDrawn="1"/>
                  </p:nvCxnSpPr>
                  <p:spPr>
                    <a:xfrm>
                      <a:off x="1270535" y="-745959"/>
                      <a:ext cx="0" cy="481264"/>
                    </a:xfrm>
                    <a:prstGeom prst="line">
                      <a:avLst/>
                    </a:prstGeom>
                    <a:ln w="3175">
                      <a:solidFill>
                        <a:srgbClr val="818181"/>
                      </a:solidFill>
                    </a:ln>
                  </p:spPr>
                  <p:style>
                    <a:lnRef idx="1">
                      <a:schemeClr val="accent1"/>
                    </a:lnRef>
                    <a:fillRef idx="0">
                      <a:schemeClr val="accent1"/>
                    </a:fillRef>
                    <a:effectRef idx="0">
                      <a:schemeClr val="accent1"/>
                    </a:effectRef>
                    <a:fontRef idx="minor">
                      <a:schemeClr val="tx1"/>
                    </a:fontRef>
                  </p:style>
                </p:cxnSp>
                <p:cxnSp>
                  <p:nvCxnSpPr>
                    <p:cNvPr id="208" name="Rechte verbindingslijn 207">
                      <a:extLst>
                        <a:ext uri="{FF2B5EF4-FFF2-40B4-BE49-F238E27FC236}">
                          <a16:creationId xmlns:a16="http://schemas.microsoft.com/office/drawing/2014/main" id="{0AFC8A7E-B5AF-46EC-A1D6-659FAC412E08}"/>
                        </a:ext>
                      </a:extLst>
                    </p:cNvPr>
                    <p:cNvCxnSpPr>
                      <a:cxnSpLocks/>
                    </p:cNvCxnSpPr>
                    <p:nvPr userDrawn="1"/>
                  </p:nvCxnSpPr>
                  <p:spPr>
                    <a:xfrm>
                      <a:off x="1621857" y="-745959"/>
                      <a:ext cx="0" cy="481264"/>
                    </a:xfrm>
                    <a:prstGeom prst="line">
                      <a:avLst/>
                    </a:prstGeom>
                    <a:ln w="3175">
                      <a:solidFill>
                        <a:srgbClr val="818181"/>
                      </a:solidFill>
                    </a:ln>
                  </p:spPr>
                  <p:style>
                    <a:lnRef idx="1">
                      <a:schemeClr val="accent1"/>
                    </a:lnRef>
                    <a:fillRef idx="0">
                      <a:schemeClr val="accent1"/>
                    </a:fillRef>
                    <a:effectRef idx="0">
                      <a:schemeClr val="accent1"/>
                    </a:effectRef>
                    <a:fontRef idx="minor">
                      <a:schemeClr val="tx1"/>
                    </a:fontRef>
                  </p:style>
                </p:cxnSp>
                <p:cxnSp>
                  <p:nvCxnSpPr>
                    <p:cNvPr id="209" name="Rechte verbindingslijn 208">
                      <a:extLst>
                        <a:ext uri="{FF2B5EF4-FFF2-40B4-BE49-F238E27FC236}">
                          <a16:creationId xmlns:a16="http://schemas.microsoft.com/office/drawing/2014/main" id="{2F81EFBF-7218-40E4-B261-FC5950B2BDC4}"/>
                        </a:ext>
                      </a:extLst>
                    </p:cNvPr>
                    <p:cNvCxnSpPr>
                      <a:cxnSpLocks/>
                    </p:cNvCxnSpPr>
                    <p:nvPr userDrawn="1"/>
                  </p:nvCxnSpPr>
                  <p:spPr>
                    <a:xfrm>
                      <a:off x="1797518" y="-745959"/>
                      <a:ext cx="0" cy="481264"/>
                    </a:xfrm>
                    <a:prstGeom prst="line">
                      <a:avLst/>
                    </a:prstGeom>
                    <a:ln w="3175">
                      <a:solidFill>
                        <a:srgbClr val="818181"/>
                      </a:solidFill>
                    </a:ln>
                  </p:spPr>
                  <p:style>
                    <a:lnRef idx="1">
                      <a:schemeClr val="accent1"/>
                    </a:lnRef>
                    <a:fillRef idx="0">
                      <a:schemeClr val="accent1"/>
                    </a:fillRef>
                    <a:effectRef idx="0">
                      <a:schemeClr val="accent1"/>
                    </a:effectRef>
                    <a:fontRef idx="minor">
                      <a:schemeClr val="tx1"/>
                    </a:fontRef>
                  </p:style>
                </p:cxnSp>
              </p:grpSp>
            </p:grpSp>
            <p:cxnSp>
              <p:nvCxnSpPr>
                <p:cNvPr id="194" name="Rechte verbindingslijn 193">
                  <a:extLst>
                    <a:ext uri="{FF2B5EF4-FFF2-40B4-BE49-F238E27FC236}">
                      <a16:creationId xmlns:a16="http://schemas.microsoft.com/office/drawing/2014/main" id="{2B5A836A-9375-463E-B4F6-7A699830ECCA}"/>
                    </a:ext>
                  </a:extLst>
                </p:cNvPr>
                <p:cNvCxnSpPr>
                  <a:cxnSpLocks/>
                </p:cNvCxnSpPr>
                <p:nvPr userDrawn="1"/>
              </p:nvCxnSpPr>
              <p:spPr>
                <a:xfrm flipH="1">
                  <a:off x="-3260471" y="3739408"/>
                  <a:ext cx="143329" cy="0"/>
                </a:xfrm>
                <a:prstGeom prst="line">
                  <a:avLst/>
                </a:prstGeom>
                <a:ln w="6350">
                  <a:solidFill>
                    <a:srgbClr val="818181"/>
                  </a:solidFill>
                </a:ln>
              </p:spPr>
              <p:style>
                <a:lnRef idx="1">
                  <a:schemeClr val="accent1"/>
                </a:lnRef>
                <a:fillRef idx="0">
                  <a:schemeClr val="accent1"/>
                </a:fillRef>
                <a:effectRef idx="0">
                  <a:schemeClr val="accent1"/>
                </a:effectRef>
                <a:fontRef idx="minor">
                  <a:schemeClr val="tx1"/>
                </a:fontRef>
              </p:style>
            </p:cxnSp>
            <p:cxnSp>
              <p:nvCxnSpPr>
                <p:cNvPr id="195" name="Rechte verbindingslijn 194">
                  <a:extLst>
                    <a:ext uri="{FF2B5EF4-FFF2-40B4-BE49-F238E27FC236}">
                      <a16:creationId xmlns:a16="http://schemas.microsoft.com/office/drawing/2014/main" id="{31C80CDD-25DD-42E3-AA16-E83088301150}"/>
                    </a:ext>
                  </a:extLst>
                </p:cNvPr>
                <p:cNvCxnSpPr>
                  <a:cxnSpLocks/>
                </p:cNvCxnSpPr>
                <p:nvPr userDrawn="1"/>
              </p:nvCxnSpPr>
              <p:spPr>
                <a:xfrm flipH="1">
                  <a:off x="-3261070" y="3713352"/>
                  <a:ext cx="142893" cy="0"/>
                </a:xfrm>
                <a:prstGeom prst="line">
                  <a:avLst/>
                </a:prstGeom>
                <a:ln w="3175">
                  <a:solidFill>
                    <a:srgbClr val="818181"/>
                  </a:solidFill>
                </a:ln>
              </p:spPr>
              <p:style>
                <a:lnRef idx="1">
                  <a:schemeClr val="accent1"/>
                </a:lnRef>
                <a:fillRef idx="0">
                  <a:schemeClr val="accent1"/>
                </a:fillRef>
                <a:effectRef idx="0">
                  <a:schemeClr val="accent1"/>
                </a:effectRef>
                <a:fontRef idx="minor">
                  <a:schemeClr val="tx1"/>
                </a:fontRef>
              </p:style>
            </p:cxnSp>
            <p:cxnSp>
              <p:nvCxnSpPr>
                <p:cNvPr id="196" name="Rechte verbindingslijn 195">
                  <a:extLst>
                    <a:ext uri="{FF2B5EF4-FFF2-40B4-BE49-F238E27FC236}">
                      <a16:creationId xmlns:a16="http://schemas.microsoft.com/office/drawing/2014/main" id="{1E941084-B06A-4837-B0F8-79BAEEAC3B20}"/>
                    </a:ext>
                  </a:extLst>
                </p:cNvPr>
                <p:cNvCxnSpPr>
                  <a:cxnSpLocks/>
                </p:cNvCxnSpPr>
                <p:nvPr userDrawn="1"/>
              </p:nvCxnSpPr>
              <p:spPr>
                <a:xfrm flipH="1">
                  <a:off x="-3261070" y="3689677"/>
                  <a:ext cx="142893" cy="0"/>
                </a:xfrm>
                <a:prstGeom prst="line">
                  <a:avLst/>
                </a:prstGeom>
                <a:ln w="3175">
                  <a:solidFill>
                    <a:srgbClr val="818181"/>
                  </a:solidFill>
                </a:ln>
              </p:spPr>
              <p:style>
                <a:lnRef idx="1">
                  <a:schemeClr val="accent1"/>
                </a:lnRef>
                <a:fillRef idx="0">
                  <a:schemeClr val="accent1"/>
                </a:fillRef>
                <a:effectRef idx="0">
                  <a:schemeClr val="accent1"/>
                </a:effectRef>
                <a:fontRef idx="minor">
                  <a:schemeClr val="tx1"/>
                </a:fontRef>
              </p:style>
            </p:cxnSp>
            <p:cxnSp>
              <p:nvCxnSpPr>
                <p:cNvPr id="197" name="Rechte verbindingslijn 196">
                  <a:extLst>
                    <a:ext uri="{FF2B5EF4-FFF2-40B4-BE49-F238E27FC236}">
                      <a16:creationId xmlns:a16="http://schemas.microsoft.com/office/drawing/2014/main" id="{ADFB6998-6A23-442B-850F-812A747B6596}"/>
                    </a:ext>
                  </a:extLst>
                </p:cNvPr>
                <p:cNvCxnSpPr>
                  <a:cxnSpLocks/>
                </p:cNvCxnSpPr>
                <p:nvPr userDrawn="1"/>
              </p:nvCxnSpPr>
              <p:spPr>
                <a:xfrm flipH="1">
                  <a:off x="-3261070" y="3663621"/>
                  <a:ext cx="142893" cy="0"/>
                </a:xfrm>
                <a:prstGeom prst="line">
                  <a:avLst/>
                </a:prstGeom>
                <a:ln w="3175">
                  <a:solidFill>
                    <a:srgbClr val="818181"/>
                  </a:solidFill>
                </a:ln>
              </p:spPr>
              <p:style>
                <a:lnRef idx="1">
                  <a:schemeClr val="accent1"/>
                </a:lnRef>
                <a:fillRef idx="0">
                  <a:schemeClr val="accent1"/>
                </a:fillRef>
                <a:effectRef idx="0">
                  <a:schemeClr val="accent1"/>
                </a:effectRef>
                <a:fontRef idx="minor">
                  <a:schemeClr val="tx1"/>
                </a:fontRef>
              </p:style>
            </p:cxnSp>
            <p:sp>
              <p:nvSpPr>
                <p:cNvPr id="198" name="Rechthoek 197">
                  <a:extLst>
                    <a:ext uri="{FF2B5EF4-FFF2-40B4-BE49-F238E27FC236}">
                      <a16:creationId xmlns:a16="http://schemas.microsoft.com/office/drawing/2014/main" id="{CA3150AF-1258-4E52-BC3E-7435B3220F27}"/>
                    </a:ext>
                  </a:extLst>
                </p:cNvPr>
                <p:cNvSpPr/>
                <p:nvPr userDrawn="1"/>
              </p:nvSpPr>
              <p:spPr>
                <a:xfrm>
                  <a:off x="-3261070" y="3620931"/>
                  <a:ext cx="142893" cy="24910"/>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800" noProof="0" dirty="0">
                    <a:solidFill>
                      <a:srgbClr val="211F26"/>
                    </a:solidFill>
                    <a:latin typeface="Calibri" panose="020F0502020204030204" pitchFamily="34" charset="0"/>
                    <a:cs typeface="Calibri" panose="020F0502020204030204" pitchFamily="34" charset="0"/>
                  </a:endParaRPr>
                </a:p>
              </p:txBody>
            </p:sp>
            <p:grpSp>
              <p:nvGrpSpPr>
                <p:cNvPr id="199" name="Groep 198">
                  <a:extLst>
                    <a:ext uri="{FF2B5EF4-FFF2-40B4-BE49-F238E27FC236}">
                      <a16:creationId xmlns:a16="http://schemas.microsoft.com/office/drawing/2014/main" id="{9A25013C-A1FA-413C-B187-A93603790CB1}"/>
                    </a:ext>
                  </a:extLst>
                </p:cNvPr>
                <p:cNvGrpSpPr/>
                <p:nvPr userDrawn="1"/>
              </p:nvGrpSpPr>
              <p:grpSpPr>
                <a:xfrm rot="2700000">
                  <a:off x="-3158000" y="3650045"/>
                  <a:ext cx="34350" cy="147351"/>
                  <a:chOff x="3148392" y="-836646"/>
                  <a:chExt cx="132124" cy="596095"/>
                </a:xfrm>
                <a:solidFill>
                  <a:srgbClr val="3399FF"/>
                </a:solidFill>
              </p:grpSpPr>
              <p:sp>
                <p:nvSpPr>
                  <p:cNvPr id="200" name="Rechthoek 199">
                    <a:extLst>
                      <a:ext uri="{FF2B5EF4-FFF2-40B4-BE49-F238E27FC236}">
                        <a16:creationId xmlns:a16="http://schemas.microsoft.com/office/drawing/2014/main" id="{E61E89AE-179A-4FC1-90EA-E68D115A64B3}"/>
                      </a:ext>
                    </a:extLst>
                  </p:cNvPr>
                  <p:cNvSpPr/>
                  <p:nvPr userDrawn="1"/>
                </p:nvSpPr>
                <p:spPr>
                  <a:xfrm>
                    <a:off x="3148632" y="-725510"/>
                    <a:ext cx="131884" cy="281356"/>
                  </a:xfrm>
                  <a:prstGeom prst="rect">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800" noProof="0" dirty="0">
                      <a:solidFill>
                        <a:srgbClr val="211F26"/>
                      </a:solidFill>
                      <a:latin typeface="Calibri" panose="020F0502020204030204" pitchFamily="34" charset="0"/>
                      <a:cs typeface="Calibri" panose="020F0502020204030204" pitchFamily="34" charset="0"/>
                    </a:endParaRPr>
                  </a:p>
                </p:txBody>
              </p:sp>
              <p:sp>
                <p:nvSpPr>
                  <p:cNvPr id="201" name="Rechthoek: afgeronde bovenhoeken 200">
                    <a:extLst>
                      <a:ext uri="{FF2B5EF4-FFF2-40B4-BE49-F238E27FC236}">
                        <a16:creationId xmlns:a16="http://schemas.microsoft.com/office/drawing/2014/main" id="{F7719B32-0089-49C3-91A1-A08E39FE3661}"/>
                      </a:ext>
                    </a:extLst>
                  </p:cNvPr>
                  <p:cNvSpPr/>
                  <p:nvPr userDrawn="1"/>
                </p:nvSpPr>
                <p:spPr>
                  <a:xfrm>
                    <a:off x="3148556" y="-836646"/>
                    <a:ext cx="131882" cy="87614"/>
                  </a:xfrm>
                  <a:prstGeom prst="round2SameRect">
                    <a:avLst>
                      <a:gd name="adj1" fmla="val 50000"/>
                      <a:gd name="adj2" fmla="val 0"/>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800" noProof="0" dirty="0">
                      <a:solidFill>
                        <a:srgbClr val="211F26"/>
                      </a:solidFill>
                      <a:latin typeface="Calibri" panose="020F0502020204030204" pitchFamily="34" charset="0"/>
                      <a:cs typeface="Calibri" panose="020F0502020204030204" pitchFamily="34" charset="0"/>
                    </a:endParaRPr>
                  </a:p>
                </p:txBody>
              </p:sp>
              <p:sp>
                <p:nvSpPr>
                  <p:cNvPr id="202" name="Gelijkbenige driehoek 201">
                    <a:extLst>
                      <a:ext uri="{FF2B5EF4-FFF2-40B4-BE49-F238E27FC236}">
                        <a16:creationId xmlns:a16="http://schemas.microsoft.com/office/drawing/2014/main" id="{A8D4BB9A-FD22-4396-AA1E-DD1F3BEDFED7}"/>
                      </a:ext>
                    </a:extLst>
                  </p:cNvPr>
                  <p:cNvSpPr/>
                  <p:nvPr userDrawn="1"/>
                </p:nvSpPr>
                <p:spPr>
                  <a:xfrm rot="10800000">
                    <a:off x="3148392" y="-420304"/>
                    <a:ext cx="131887" cy="179753"/>
                  </a:xfrm>
                  <a:prstGeom prst="triangle">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800" noProof="0" dirty="0">
                      <a:solidFill>
                        <a:srgbClr val="211F26"/>
                      </a:solidFill>
                      <a:latin typeface="Calibri" panose="020F0502020204030204" pitchFamily="34" charset="0"/>
                      <a:cs typeface="Calibri" panose="020F0502020204030204" pitchFamily="34" charset="0"/>
                    </a:endParaRPr>
                  </a:p>
                </p:txBody>
              </p:sp>
            </p:grpSp>
          </p:grpSp>
        </p:grpSp>
        <p:sp>
          <p:nvSpPr>
            <p:cNvPr id="160" name="Rechthoek 159">
              <a:extLst>
                <a:ext uri="{FF2B5EF4-FFF2-40B4-BE49-F238E27FC236}">
                  <a16:creationId xmlns:a16="http://schemas.microsoft.com/office/drawing/2014/main" id="{33BBE248-B94E-4E05-BB9D-AD99A0C312C6}"/>
                </a:ext>
              </a:extLst>
            </p:cNvPr>
            <p:cNvSpPr/>
            <p:nvPr userDrawn="1"/>
          </p:nvSpPr>
          <p:spPr>
            <a:xfrm>
              <a:off x="-3786165" y="1"/>
              <a:ext cx="3593091" cy="3394057"/>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450"/>
                </a:spcBef>
                <a:spcAft>
                  <a:spcPts val="450"/>
                </a:spcAft>
              </a:pPr>
              <a:r>
                <a:rPr lang="nl-NL" sz="1050" b="1" cap="all" baseline="0" noProof="0" dirty="0">
                  <a:solidFill>
                    <a:schemeClr val="accent1"/>
                  </a:solidFill>
                  <a:latin typeface="Calibri" panose="020F0502020204030204" pitchFamily="34" charset="0"/>
                  <a:cs typeface="Calibri" panose="020F0502020204030204" pitchFamily="34" charset="0"/>
                </a:rPr>
                <a:t>Grafiek invoegen/opmaken</a:t>
              </a:r>
            </a:p>
          </p:txBody>
        </p:sp>
        <p:sp>
          <p:nvSpPr>
            <p:cNvPr id="161" name="Ovaal 160">
              <a:extLst>
                <a:ext uri="{FF2B5EF4-FFF2-40B4-BE49-F238E27FC236}">
                  <a16:creationId xmlns:a16="http://schemas.microsoft.com/office/drawing/2014/main" id="{46AF6FFE-3789-4B29-A4FA-A642E29A24E1}"/>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62" name="Rechthoek 161">
              <a:extLst>
                <a:ext uri="{FF2B5EF4-FFF2-40B4-BE49-F238E27FC236}">
                  <a16:creationId xmlns:a16="http://schemas.microsoft.com/office/drawing/2014/main" id="{03BD315C-799A-4DAC-A847-E815095BC813}"/>
                </a:ext>
              </a:extLst>
            </p:cNvPr>
            <p:cNvSpPr/>
            <p:nvPr userDrawn="1"/>
          </p:nvSpPr>
          <p:spPr>
            <a:xfrm>
              <a:off x="-3319415" y="465324"/>
              <a:ext cx="2944682" cy="658026"/>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Wanneer nodig, verwijder de bestaande grafiek d.m.v. de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Klik op het pictogram om een nieuwe grafiek in te voegen</a:t>
              </a:r>
              <a:b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900" b="0" i="1"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(zie onderstaand voorbeeld)</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163" name="Ovaal 162">
              <a:extLst>
                <a:ext uri="{FF2B5EF4-FFF2-40B4-BE49-F238E27FC236}">
                  <a16:creationId xmlns:a16="http://schemas.microsoft.com/office/drawing/2014/main" id="{FB2CD750-CF0B-4F4B-9449-09EA1CB1B395}"/>
                </a:ext>
              </a:extLst>
            </p:cNvPr>
            <p:cNvSpPr/>
            <p:nvPr userDrawn="1"/>
          </p:nvSpPr>
          <p:spPr>
            <a:xfrm>
              <a:off x="-3603587" y="1729709"/>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164" name="Rechthoek 163">
              <a:extLst>
                <a:ext uri="{FF2B5EF4-FFF2-40B4-BE49-F238E27FC236}">
                  <a16:creationId xmlns:a16="http://schemas.microsoft.com/office/drawing/2014/main" id="{BCF043EC-06CD-4476-8A26-B84FF3929AF4}"/>
                </a:ext>
              </a:extLst>
            </p:cNvPr>
            <p:cNvSpPr/>
            <p:nvPr userDrawn="1"/>
          </p:nvSpPr>
          <p:spPr>
            <a:xfrm>
              <a:off x="-3319415" y="1729710"/>
              <a:ext cx="2944682" cy="326338"/>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Selecteer de gewenste grafiek</a:t>
              </a:r>
              <a:b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‘Invoegen’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165" name="Groep 164">
              <a:extLst>
                <a:ext uri="{FF2B5EF4-FFF2-40B4-BE49-F238E27FC236}">
                  <a16:creationId xmlns:a16="http://schemas.microsoft.com/office/drawing/2014/main" id="{6D8ED181-124B-4195-90E0-D21067000CCF}"/>
                </a:ext>
              </a:extLst>
            </p:cNvPr>
            <p:cNvGrpSpPr/>
            <p:nvPr userDrawn="1"/>
          </p:nvGrpSpPr>
          <p:grpSpPr>
            <a:xfrm>
              <a:off x="-3311319" y="2164285"/>
              <a:ext cx="825500" cy="209550"/>
              <a:chOff x="13504624" y="2482850"/>
              <a:chExt cx="825500" cy="209550"/>
            </a:xfrm>
          </p:grpSpPr>
          <p:sp>
            <p:nvSpPr>
              <p:cNvPr id="182" name="Rechthoek 181">
                <a:extLst>
                  <a:ext uri="{FF2B5EF4-FFF2-40B4-BE49-F238E27FC236}">
                    <a16:creationId xmlns:a16="http://schemas.microsoft.com/office/drawing/2014/main" id="{01670F14-D7A6-4933-B17B-B3FEFEEB6245}"/>
                  </a:ext>
                </a:extLst>
              </p:cNvPr>
              <p:cNvSpPr/>
              <p:nvPr userDrawn="1"/>
            </p:nvSpPr>
            <p:spPr>
              <a:xfrm>
                <a:off x="13504624" y="2482850"/>
                <a:ext cx="825500" cy="209550"/>
              </a:xfrm>
              <a:prstGeom prst="rect">
                <a:avLst/>
              </a:prstGeom>
              <a:solidFill>
                <a:srgbClr val="E5F1FB"/>
              </a:solidFill>
              <a:ln w="12700">
                <a:solidFill>
                  <a:srgbClr val="0B7E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675" b="0" noProof="0" dirty="0">
                    <a:solidFill>
                      <a:srgbClr val="211F26"/>
                    </a:solidFill>
                    <a:latin typeface="Calibri" panose="020F0502020204030204" pitchFamily="34" charset="0"/>
                    <a:cs typeface="Calibri" panose="020F0502020204030204" pitchFamily="34" charset="0"/>
                  </a:rPr>
                  <a:t>Invoegen</a:t>
                </a:r>
              </a:p>
            </p:txBody>
          </p:sp>
          <p:cxnSp>
            <p:nvCxnSpPr>
              <p:cNvPr id="183" name="Rechte verbindingslijn 182">
                <a:extLst>
                  <a:ext uri="{FF2B5EF4-FFF2-40B4-BE49-F238E27FC236}">
                    <a16:creationId xmlns:a16="http://schemas.microsoft.com/office/drawing/2014/main" id="{28E50862-D43A-4F62-A382-A3DAAE421106}"/>
                  </a:ext>
                </a:extLst>
              </p:cNvPr>
              <p:cNvCxnSpPr/>
              <p:nvPr userDrawn="1"/>
            </p:nvCxnSpPr>
            <p:spPr>
              <a:xfrm>
                <a:off x="14155269" y="2515250"/>
                <a:ext cx="0" cy="142717"/>
              </a:xfrm>
              <a:prstGeom prst="line">
                <a:avLst/>
              </a:prstGeom>
              <a:noFill/>
              <a:ln w="3175" cap="flat" cmpd="sng" algn="ctr">
                <a:solidFill>
                  <a:srgbClr val="44546A"/>
                </a:solidFill>
                <a:prstDash val="solid"/>
              </a:ln>
              <a:effectLst/>
            </p:spPr>
          </p:cxnSp>
          <p:sp>
            <p:nvSpPr>
              <p:cNvPr id="184" name="Gelijkbenige driehoek 183">
                <a:extLst>
                  <a:ext uri="{FF2B5EF4-FFF2-40B4-BE49-F238E27FC236}">
                    <a16:creationId xmlns:a16="http://schemas.microsoft.com/office/drawing/2014/main" id="{05C778BA-D28E-4660-91A3-A70D43C93EC2}"/>
                  </a:ext>
                </a:extLst>
              </p:cNvPr>
              <p:cNvSpPr/>
              <p:nvPr userDrawn="1"/>
            </p:nvSpPr>
            <p:spPr>
              <a:xfrm rot="10800000">
                <a:off x="14196089" y="2566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675" b="1" noProof="0" dirty="0">
                  <a:solidFill>
                    <a:srgbClr val="211F26"/>
                  </a:solidFill>
                  <a:latin typeface="Calibri" panose="020F0502020204030204" pitchFamily="34" charset="0"/>
                  <a:cs typeface="Calibri" panose="020F0502020204030204" pitchFamily="34" charset="0"/>
                </a:endParaRPr>
              </a:p>
            </p:txBody>
          </p:sp>
        </p:grpSp>
        <p:grpSp>
          <p:nvGrpSpPr>
            <p:cNvPr id="166" name="Groep 165">
              <a:extLst>
                <a:ext uri="{FF2B5EF4-FFF2-40B4-BE49-F238E27FC236}">
                  <a16:creationId xmlns:a16="http://schemas.microsoft.com/office/drawing/2014/main" id="{80411CA6-706F-4708-8EFA-054F401C2426}"/>
                </a:ext>
              </a:extLst>
            </p:cNvPr>
            <p:cNvGrpSpPr/>
            <p:nvPr userDrawn="1"/>
          </p:nvGrpSpPr>
          <p:grpSpPr>
            <a:xfrm>
              <a:off x="-3316599" y="1232480"/>
              <a:ext cx="289372" cy="314992"/>
              <a:chOff x="7322769" y="-310267"/>
              <a:chExt cx="289372" cy="314992"/>
            </a:xfrm>
          </p:grpSpPr>
          <p:sp>
            <p:nvSpPr>
              <p:cNvPr id="179" name="Rechthoek 178">
                <a:extLst>
                  <a:ext uri="{FF2B5EF4-FFF2-40B4-BE49-F238E27FC236}">
                    <a16:creationId xmlns:a16="http://schemas.microsoft.com/office/drawing/2014/main" id="{81D1634E-594C-47F8-B7E0-72415871779C}"/>
                  </a:ext>
                </a:extLst>
              </p:cNvPr>
              <p:cNvSpPr/>
              <p:nvPr userDrawn="1"/>
            </p:nvSpPr>
            <p:spPr>
              <a:xfrm>
                <a:off x="7322769" y="-211712"/>
                <a:ext cx="79156" cy="216437"/>
              </a:xfrm>
              <a:prstGeom prst="rect">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800" noProof="0" dirty="0">
                  <a:solidFill>
                    <a:srgbClr val="211F26"/>
                  </a:solidFill>
                  <a:latin typeface="Calibri" panose="020F0502020204030204" pitchFamily="34" charset="0"/>
                  <a:cs typeface="Calibri" panose="020F0502020204030204" pitchFamily="34" charset="0"/>
                </a:endParaRPr>
              </a:p>
            </p:txBody>
          </p:sp>
          <p:sp>
            <p:nvSpPr>
              <p:cNvPr id="180" name="Rechthoek 179">
                <a:extLst>
                  <a:ext uri="{FF2B5EF4-FFF2-40B4-BE49-F238E27FC236}">
                    <a16:creationId xmlns:a16="http://schemas.microsoft.com/office/drawing/2014/main" id="{8E2DCF24-35B8-4948-9BEB-AE9119D91D5A}"/>
                  </a:ext>
                </a:extLst>
              </p:cNvPr>
              <p:cNvSpPr/>
              <p:nvPr userDrawn="1"/>
            </p:nvSpPr>
            <p:spPr>
              <a:xfrm>
                <a:off x="7427035" y="-310267"/>
                <a:ext cx="79156" cy="314992"/>
              </a:xfrm>
              <a:prstGeom prst="rect">
                <a:avLst/>
              </a:prstGeom>
              <a:solidFill>
                <a:srgbClr val="FFCC6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800" noProof="0" dirty="0">
                  <a:solidFill>
                    <a:srgbClr val="211F26"/>
                  </a:solidFill>
                  <a:latin typeface="Calibri" panose="020F0502020204030204" pitchFamily="34" charset="0"/>
                  <a:cs typeface="Calibri" panose="020F0502020204030204" pitchFamily="34" charset="0"/>
                </a:endParaRPr>
              </a:p>
            </p:txBody>
          </p:sp>
          <p:sp>
            <p:nvSpPr>
              <p:cNvPr id="181" name="Rechthoek 180">
                <a:extLst>
                  <a:ext uri="{FF2B5EF4-FFF2-40B4-BE49-F238E27FC236}">
                    <a16:creationId xmlns:a16="http://schemas.microsoft.com/office/drawing/2014/main" id="{B249AB6F-DB14-40C8-8093-32BE9FB3EBB9}"/>
                  </a:ext>
                </a:extLst>
              </p:cNvPr>
              <p:cNvSpPr/>
              <p:nvPr userDrawn="1"/>
            </p:nvSpPr>
            <p:spPr>
              <a:xfrm>
                <a:off x="7532985" y="-240134"/>
                <a:ext cx="79156" cy="244859"/>
              </a:xfrm>
              <a:prstGeom prst="rect">
                <a:avLst/>
              </a:prstGeom>
              <a:solidFill>
                <a:srgbClr val="8080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800" noProof="0" dirty="0">
                  <a:solidFill>
                    <a:srgbClr val="211F26"/>
                  </a:solidFill>
                  <a:latin typeface="Calibri" panose="020F0502020204030204" pitchFamily="34" charset="0"/>
                  <a:cs typeface="Calibri" panose="020F0502020204030204" pitchFamily="34" charset="0"/>
                </a:endParaRPr>
              </a:p>
            </p:txBody>
          </p:sp>
        </p:grpSp>
        <p:sp>
          <p:nvSpPr>
            <p:cNvPr id="167" name="Ovaal 166">
              <a:extLst>
                <a:ext uri="{FF2B5EF4-FFF2-40B4-BE49-F238E27FC236}">
                  <a16:creationId xmlns:a16="http://schemas.microsoft.com/office/drawing/2014/main" id="{14CFBF08-BC5D-4DD2-893A-7F88CD2AE2C7}"/>
                </a:ext>
              </a:extLst>
            </p:cNvPr>
            <p:cNvSpPr/>
            <p:nvPr userDrawn="1"/>
          </p:nvSpPr>
          <p:spPr>
            <a:xfrm>
              <a:off x="-3603587" y="2555608"/>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168" name="Rechthoek 167">
              <a:extLst>
                <a:ext uri="{FF2B5EF4-FFF2-40B4-BE49-F238E27FC236}">
                  <a16:creationId xmlns:a16="http://schemas.microsoft.com/office/drawing/2014/main" id="{A18ECD3E-AB10-4A01-AB1D-D207C5DE0217}"/>
                </a:ext>
              </a:extLst>
            </p:cNvPr>
            <p:cNvSpPr/>
            <p:nvPr userDrawn="1"/>
          </p:nvSpPr>
          <p:spPr>
            <a:xfrm>
              <a:off x="-3319415" y="2555609"/>
              <a:ext cx="2944682" cy="653931"/>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Verander de opmaak van de grafiek door onderdelen van de grafiek aan te klikken en naar de tab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‘Hulpmiddelen van grafieken - Opmaak’ </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te gaan. </a:t>
              </a:r>
            </a:p>
          </p:txBody>
        </p:sp>
        <p:sp>
          <p:nvSpPr>
            <p:cNvPr id="169" name="Rechthoek 168">
              <a:extLst>
                <a:ext uri="{FF2B5EF4-FFF2-40B4-BE49-F238E27FC236}">
                  <a16:creationId xmlns:a16="http://schemas.microsoft.com/office/drawing/2014/main" id="{1B5A2747-82CD-4490-BFEF-DCCA895EBE93}"/>
                </a:ext>
              </a:extLst>
            </p:cNvPr>
            <p:cNvSpPr/>
            <p:nvPr userDrawn="1"/>
          </p:nvSpPr>
          <p:spPr>
            <a:xfrm>
              <a:off x="-3786437" y="5228852"/>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900" b="1" cap="all" baseline="0" noProof="0" dirty="0">
                  <a:solidFill>
                    <a:srgbClr val="211F26"/>
                  </a:solidFill>
                  <a:latin typeface="Calibri" panose="020F0502020204030204" pitchFamily="34" charset="0"/>
                  <a:cs typeface="Calibri" panose="020F0502020204030204" pitchFamily="34" charset="0"/>
                </a:rPr>
                <a:t>MEER WETEN?</a:t>
              </a:r>
              <a:br>
                <a:rPr lang="nl-NL" sz="900" b="1" cap="all" baseline="0" noProof="0" dirty="0">
                  <a:solidFill>
                    <a:srgbClr val="211F26"/>
                  </a:solidFill>
                  <a:latin typeface="Calibri" panose="020F0502020204030204" pitchFamily="34" charset="0"/>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900" b="1" cap="all" baseline="0" noProof="0" dirty="0">
                  <a:solidFill>
                    <a:srgbClr val="211F26"/>
                  </a:solidFill>
                  <a:latin typeface="Calibri" panose="020F0502020204030204" pitchFamily="34" charset="0"/>
                  <a:cs typeface="Calibri" panose="020F0502020204030204" pitchFamily="34" charset="0"/>
                </a:rPr>
                <a:t> 'SLIDEBUILDER’ </a:t>
              </a:r>
              <a:r>
                <a:rPr lang="nl-NL" sz="9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900" kern="1200" cap="none" baseline="0" noProof="0" dirty="0">
                  <a:solidFill>
                    <a:srgbClr val="211F26"/>
                  </a:solidFill>
                  <a:latin typeface="Calibri" panose="020F0502020204030204" pitchFamily="34" charset="0"/>
                  <a:ea typeface="+mn-ea"/>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9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170" name="ICOON_info">
              <a:extLst>
                <a:ext uri="{FF2B5EF4-FFF2-40B4-BE49-F238E27FC236}">
                  <a16:creationId xmlns:a16="http://schemas.microsoft.com/office/drawing/2014/main" id="{76D40515-CCF6-405B-AED1-02DDD4BA881B}"/>
                </a:ext>
              </a:extLst>
            </p:cNvPr>
            <p:cNvGrpSpPr/>
            <p:nvPr userDrawn="1"/>
          </p:nvGrpSpPr>
          <p:grpSpPr>
            <a:xfrm>
              <a:off x="-376736" y="5092834"/>
              <a:ext cx="283685" cy="283685"/>
              <a:chOff x="-510741" y="5913713"/>
              <a:chExt cx="267555" cy="267555"/>
            </a:xfrm>
          </p:grpSpPr>
          <p:sp>
            <p:nvSpPr>
              <p:cNvPr id="177" name="Ovaal 176">
                <a:extLst>
                  <a:ext uri="{FF2B5EF4-FFF2-40B4-BE49-F238E27FC236}">
                    <a16:creationId xmlns:a16="http://schemas.microsoft.com/office/drawing/2014/main" id="{1A27A41D-E362-43CB-84B6-966713961C8F}"/>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450"/>
                  </a:spcBef>
                  <a:spcAft>
                    <a:spcPts val="450"/>
                  </a:spcAft>
                </a:pPr>
                <a:endParaRPr lang="nl-NL" sz="1200" cap="all" baseline="0" noProof="0" dirty="0">
                  <a:latin typeface="Calibri" panose="020F0502020204030204" pitchFamily="34" charset="0"/>
                  <a:cs typeface="Calibri" panose="020F0502020204030204" pitchFamily="34" charset="0"/>
                </a:endParaRPr>
              </a:p>
            </p:txBody>
          </p:sp>
          <p:sp>
            <p:nvSpPr>
              <p:cNvPr id="178" name="Graphic 163" descr="Informatie">
                <a:extLst>
                  <a:ext uri="{FF2B5EF4-FFF2-40B4-BE49-F238E27FC236}">
                    <a16:creationId xmlns:a16="http://schemas.microsoft.com/office/drawing/2014/main" id="{8A3115A4-49F8-4826-9CA2-6ACF13019960}"/>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1500" noProof="0" dirty="0">
                  <a:solidFill>
                    <a:srgbClr val="211F26"/>
                  </a:solidFill>
                  <a:latin typeface="Calibri" panose="020F0502020204030204" pitchFamily="34" charset="0"/>
                  <a:cs typeface="Calibri" panose="020F0502020204030204" pitchFamily="34" charset="0"/>
                </a:endParaRPr>
              </a:p>
            </p:txBody>
          </p:sp>
        </p:grpSp>
        <p:grpSp>
          <p:nvGrpSpPr>
            <p:cNvPr id="171" name="Groep 170">
              <a:extLst>
                <a:ext uri="{FF2B5EF4-FFF2-40B4-BE49-F238E27FC236}">
                  <a16:creationId xmlns:a16="http://schemas.microsoft.com/office/drawing/2014/main" id="{1853BDAE-3D1A-449F-B259-D86AD644B703}"/>
                </a:ext>
              </a:extLst>
            </p:cNvPr>
            <p:cNvGrpSpPr/>
            <p:nvPr userDrawn="1"/>
          </p:nvGrpSpPr>
          <p:grpSpPr>
            <a:xfrm>
              <a:off x="-938434" y="5366229"/>
              <a:ext cx="627798" cy="576693"/>
              <a:chOff x="-938434" y="4570310"/>
              <a:chExt cx="627798" cy="576693"/>
            </a:xfrm>
          </p:grpSpPr>
          <p:grpSp>
            <p:nvGrpSpPr>
              <p:cNvPr id="172" name="Inspireren">
                <a:extLst>
                  <a:ext uri="{FF2B5EF4-FFF2-40B4-BE49-F238E27FC236}">
                    <a16:creationId xmlns:a16="http://schemas.microsoft.com/office/drawing/2014/main" id="{EB63D26A-A872-4D6A-B6AE-86D8CDA0A621}"/>
                  </a:ext>
                </a:extLst>
              </p:cNvPr>
              <p:cNvGrpSpPr>
                <a:grpSpLocks noChangeAspect="1"/>
              </p:cNvGrpSpPr>
              <p:nvPr userDrawn="1"/>
            </p:nvGrpSpPr>
            <p:grpSpPr bwMode="auto">
              <a:xfrm>
                <a:off x="-716116" y="4570310"/>
                <a:ext cx="169778" cy="242385"/>
                <a:chOff x="4768" y="2783"/>
                <a:chExt cx="788" cy="1125"/>
              </a:xfrm>
              <a:gradFill>
                <a:gsLst>
                  <a:gs pos="0">
                    <a:srgbClr val="9D9FA1"/>
                  </a:gs>
                  <a:gs pos="70000">
                    <a:srgbClr val="211F26"/>
                  </a:gs>
                </a:gsLst>
                <a:lin ang="2700000" scaled="0"/>
              </a:gradFill>
            </p:grpSpPr>
            <p:sp>
              <p:nvSpPr>
                <p:cNvPr id="174" name="Freeform 12">
                  <a:extLst>
                    <a:ext uri="{FF2B5EF4-FFF2-40B4-BE49-F238E27FC236}">
                      <a16:creationId xmlns:a16="http://schemas.microsoft.com/office/drawing/2014/main" id="{5AD45C6C-8A32-446E-A0FA-FF5795A4CC7B}"/>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175" name="Freeform 13">
                  <a:extLst>
                    <a:ext uri="{FF2B5EF4-FFF2-40B4-BE49-F238E27FC236}">
                      <a16:creationId xmlns:a16="http://schemas.microsoft.com/office/drawing/2014/main" id="{AB38C9BC-A283-4DC2-AAA7-8820A7F60100}"/>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176" name="Freeform 14">
                  <a:extLst>
                    <a:ext uri="{FF2B5EF4-FFF2-40B4-BE49-F238E27FC236}">
                      <a16:creationId xmlns:a16="http://schemas.microsoft.com/office/drawing/2014/main" id="{5B6A1509-6B50-4309-A7B2-FFAE0153DB3C}"/>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grpSp>
          <p:sp>
            <p:nvSpPr>
              <p:cNvPr id="173" name="Tekstvak 172">
                <a:extLst>
                  <a:ext uri="{FF2B5EF4-FFF2-40B4-BE49-F238E27FC236}">
                    <a16:creationId xmlns:a16="http://schemas.microsoft.com/office/drawing/2014/main" id="{5F05E908-D082-4DFD-B73A-A581BC1754C8}"/>
                  </a:ext>
                </a:extLst>
              </p:cNvPr>
              <p:cNvSpPr txBox="1"/>
              <p:nvPr userDrawn="1"/>
            </p:nvSpPr>
            <p:spPr>
              <a:xfrm>
                <a:off x="-938434" y="4824764"/>
                <a:ext cx="627798" cy="322239"/>
              </a:xfrm>
              <a:prstGeom prst="rect">
                <a:avLst/>
              </a:prstGeom>
              <a:noFill/>
            </p:spPr>
            <p:txBody>
              <a:bodyPr wrap="square" lIns="0" tIns="0" rIns="0" bIns="0" rtlCol="0" anchor="ctr">
                <a:noAutofit/>
              </a:bodyPr>
              <a:lstStyle/>
              <a:p>
                <a:pPr marL="0" marR="0" lvl="0" indent="0" algn="ctr" defTabSz="685800" rtl="0"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sp>
        <p:nvSpPr>
          <p:cNvPr id="12" name="- INFO">
            <a:extLst>
              <a:ext uri="{FF2B5EF4-FFF2-40B4-BE49-F238E27FC236}">
                <a16:creationId xmlns:a16="http://schemas.microsoft.com/office/drawing/2014/main" id="{618D8543-DAE1-4890-8399-868CB9C8A47A}"/>
              </a:ext>
            </a:extLst>
          </p:cNvPr>
          <p:cNvSpPr txBox="1"/>
          <p:nvPr userDrawn="1"/>
        </p:nvSpPr>
        <p:spPr>
          <a:xfrm>
            <a:off x="0" y="-272667"/>
            <a:ext cx="9134475" cy="148842"/>
          </a:xfrm>
          <a:prstGeom prst="rect">
            <a:avLst/>
          </a:prstGeom>
          <a:noFill/>
        </p:spPr>
        <p:txBody>
          <a:bodyPr wrap="square" lIns="0" tIns="0" rIns="0" bIns="0" rtlCol="0" anchor="ctr" anchorCtr="0">
            <a:noAutofit/>
          </a:bodyPr>
          <a:lstStyle/>
          <a:p>
            <a:pPr algn="l"/>
            <a:r>
              <a:rPr lang="nl-NL" sz="1050" b="1" cap="all" spc="0" baseline="0">
                <a:solidFill>
                  <a:sysClr val="windowText" lastClr="000000"/>
                </a:solidFill>
                <a:latin typeface="+mn-lt"/>
                <a:cs typeface="Calibri" panose="020F0502020204030204" pitchFamily="34" charset="0"/>
              </a:rPr>
              <a:t>grafiek</a:t>
            </a:r>
            <a:endParaRPr lang="nl-NL" sz="1050" b="1" cap="all" spc="0" baseline="0" dirty="0">
              <a:solidFill>
                <a:sysClr val="windowText" lastClr="000000"/>
              </a:solidFill>
              <a:latin typeface="+mn-lt"/>
              <a:cs typeface="Calibri" panose="020F0502020204030204" pitchFamily="34" charset="0"/>
            </a:endParaRPr>
          </a:p>
        </p:txBody>
      </p:sp>
      <p:sp>
        <p:nvSpPr>
          <p:cNvPr id="8" name="titel">
            <a:extLst>
              <a:ext uri="{FF2B5EF4-FFF2-40B4-BE49-F238E27FC236}">
                <a16:creationId xmlns:a16="http://schemas.microsoft.com/office/drawing/2014/main" id="{4FCE8B7B-8D3B-466F-8956-5C1F4F50265C}"/>
              </a:ext>
            </a:extLst>
          </p:cNvPr>
          <p:cNvSpPr>
            <a:spLocks noGrp="1"/>
          </p:cNvSpPr>
          <p:nvPr userDrawn="1">
            <p:ph type="title" hasCustomPrompt="1"/>
          </p:nvPr>
        </p:nvSpPr>
        <p:spPr>
          <a:xfrm>
            <a:off x="401242" y="541926"/>
            <a:ext cx="8331992" cy="531827"/>
          </a:xfrm>
        </p:spPr>
        <p:txBody>
          <a:bodyPr/>
          <a:lstStyle/>
          <a:p>
            <a:r>
              <a:rPr lang="nl-NL"/>
              <a:t>Titel</a:t>
            </a:r>
            <a:br>
              <a:rPr lang="nl-NL"/>
            </a:br>
            <a:r>
              <a:rPr lang="nl-NL"/>
              <a:t>max. 2 regels</a:t>
            </a:r>
            <a:endParaRPr lang="nl-NL" dirty="0"/>
          </a:p>
        </p:txBody>
      </p:sp>
      <p:sp>
        <p:nvSpPr>
          <p:cNvPr id="5" name="voettekst">
            <a:extLst>
              <a:ext uri="{FF2B5EF4-FFF2-40B4-BE49-F238E27FC236}">
                <a16:creationId xmlns:a16="http://schemas.microsoft.com/office/drawing/2014/main" id="{7B9B5AD8-20ED-43D8-A7A9-54D9AEF0A965}"/>
              </a:ext>
            </a:extLst>
          </p:cNvPr>
          <p:cNvSpPr>
            <a:spLocks noGrp="1"/>
          </p:cNvSpPr>
          <p:nvPr userDrawn="1">
            <p:ph type="ftr" sz="quarter" idx="11"/>
          </p:nvPr>
        </p:nvSpPr>
        <p:spPr/>
        <p:txBody>
          <a:bodyPr/>
          <a:lstStyle>
            <a:lvl1pPr>
              <a:defRPr>
                <a:solidFill>
                  <a:schemeClr val="tx2"/>
                </a:solidFill>
              </a:defRPr>
            </a:lvl1pPr>
          </a:lstStyle>
          <a:p>
            <a:r>
              <a:rPr lang="nl-NL"/>
              <a:t>Erasmus University Rotterdam </a:t>
            </a:r>
            <a:endParaRPr lang="nl-NL" dirty="0"/>
          </a:p>
        </p:txBody>
      </p:sp>
      <p:sp>
        <p:nvSpPr>
          <p:cNvPr id="4" name="datum">
            <a:extLst>
              <a:ext uri="{FF2B5EF4-FFF2-40B4-BE49-F238E27FC236}">
                <a16:creationId xmlns:a16="http://schemas.microsoft.com/office/drawing/2014/main" id="{8E420A72-FB1A-45BF-AC4A-C2A67FDAE6C8}"/>
              </a:ext>
            </a:extLst>
          </p:cNvPr>
          <p:cNvSpPr>
            <a:spLocks noGrp="1"/>
          </p:cNvSpPr>
          <p:nvPr userDrawn="1">
            <p:ph type="dt" sz="half" idx="10"/>
          </p:nvPr>
        </p:nvSpPr>
        <p:spPr/>
        <p:txBody>
          <a:bodyPr/>
          <a:lstStyle>
            <a:lvl1pPr>
              <a:defRPr>
                <a:solidFill>
                  <a:schemeClr val="tx2"/>
                </a:solidFill>
              </a:defRPr>
            </a:lvl1pPr>
          </a:lstStyle>
          <a:p>
            <a:fld id="{E38F5A50-5C2A-4C9F-B24A-EF048D4D74C0}" type="datetime1">
              <a:rPr lang="nl-NL" smtClean="0"/>
              <a:pPr/>
              <a:t>15-4-2025</a:t>
            </a:fld>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userDrawn="1">
            <p:ph type="sldNum" sz="quarter" idx="12"/>
          </p:nvPr>
        </p:nvSpPr>
        <p:spPr/>
        <p:txBody>
          <a:bodyPr/>
          <a:lstStyle>
            <a:lvl1pPr>
              <a:defRPr>
                <a:solidFill>
                  <a:schemeClr val="tx2"/>
                </a:solidFill>
              </a:defRPr>
            </a:lvl1pPr>
          </a:lstStyle>
          <a:p>
            <a:fld id="{361A1203-CA3D-4D48-AFA0-9D668419C1D5}" type="slidenum">
              <a:rPr lang="nl-NL" smtClean="0"/>
              <a:pPr/>
              <a:t>‹#›</a:t>
            </a:fld>
            <a:endParaRPr lang="nl-NL" dirty="0"/>
          </a:p>
        </p:txBody>
      </p:sp>
      <p:sp>
        <p:nvSpPr>
          <p:cNvPr id="153" name="grafiek">
            <a:extLst>
              <a:ext uri="{FF2B5EF4-FFF2-40B4-BE49-F238E27FC236}">
                <a16:creationId xmlns:a16="http://schemas.microsoft.com/office/drawing/2014/main" id="{D0E7D95D-7742-475E-8D71-98391749B406}"/>
              </a:ext>
            </a:extLst>
          </p:cNvPr>
          <p:cNvSpPr>
            <a:spLocks noGrp="1"/>
          </p:cNvSpPr>
          <p:nvPr>
            <p:ph type="chart" sz="quarter" idx="15" hasCustomPrompt="1"/>
          </p:nvPr>
        </p:nvSpPr>
        <p:spPr>
          <a:xfrm>
            <a:off x="410614" y="1472804"/>
            <a:ext cx="8322620" cy="3261313"/>
          </a:xfrm>
        </p:spPr>
        <p:txBody>
          <a:bodyPr bIns="1260000" anchor="ctr" anchorCtr="0">
            <a:normAutofit/>
          </a:bodyPr>
          <a:lstStyle>
            <a:lvl1pPr marL="0" indent="0" algn="ctr">
              <a:lnSpc>
                <a:spcPct val="100000"/>
              </a:lnSpc>
              <a:spcBef>
                <a:spcPts val="0"/>
              </a:spcBef>
              <a:buNone/>
              <a:defRPr sz="1050">
                <a:solidFill>
                  <a:schemeClr val="bg1">
                    <a:lumMod val="50000"/>
                  </a:schemeClr>
                </a:solidFill>
              </a:defRPr>
            </a:lvl1pPr>
          </a:lstStyle>
          <a:p>
            <a:r>
              <a:rPr lang="nl-NL" dirty="0"/>
              <a:t>Klik op onderstaand icon</a:t>
            </a:r>
            <a:br>
              <a:rPr lang="nl-NL" dirty="0"/>
            </a:br>
            <a:r>
              <a:rPr lang="nl-NL" dirty="0"/>
              <a:t>om een grafiek in te voegen</a:t>
            </a:r>
          </a:p>
        </p:txBody>
      </p:sp>
    </p:spTree>
    <p:extLst>
      <p:ext uri="{BB962C8B-B14F-4D97-AF65-F5344CB8AC3E}">
        <p14:creationId xmlns:p14="http://schemas.microsoft.com/office/powerpoint/2010/main" val="374663751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128.xml><?xml version="1.0" encoding="utf-8"?>
<p:sldLayout xmlns:a="http://schemas.openxmlformats.org/drawingml/2006/main" xmlns:r="http://schemas.openxmlformats.org/officeDocument/2006/relationships" xmlns:p="http://schemas.openxmlformats.org/presentationml/2006/main" preserve="1" userDrawn="1">
  <p:cSld name="Tekst + Tabel">
    <p:bg>
      <p:bgPr>
        <a:solidFill>
          <a:schemeClr val="bg1">
            <a:lumMod val="95000"/>
          </a:schemeClr>
        </a:solidFill>
        <a:effectLst/>
      </p:bgPr>
    </p:bg>
    <p:spTree>
      <p:nvGrpSpPr>
        <p:cNvPr id="1" name=""/>
        <p:cNvGrpSpPr/>
        <p:nvPr/>
      </p:nvGrpSpPr>
      <p:grpSpPr>
        <a:xfrm>
          <a:off x="0" y="0"/>
          <a:ext cx="0" cy="0"/>
          <a:chOff x="0" y="0"/>
          <a:chExt cx="0" cy="0"/>
        </a:xfrm>
      </p:grpSpPr>
      <p:grpSp>
        <p:nvGrpSpPr>
          <p:cNvPr id="155" name="- INSTRUCTIES">
            <a:extLst>
              <a:ext uri="{FF2B5EF4-FFF2-40B4-BE49-F238E27FC236}">
                <a16:creationId xmlns:a16="http://schemas.microsoft.com/office/drawing/2014/main" id="{5B4F2162-57FC-4A35-854E-7165A049C8D4}"/>
              </a:ext>
            </a:extLst>
          </p:cNvPr>
          <p:cNvGrpSpPr/>
          <p:nvPr userDrawn="1"/>
        </p:nvGrpSpPr>
        <p:grpSpPr>
          <a:xfrm>
            <a:off x="9283606" y="2"/>
            <a:ext cx="2769835" cy="3191765"/>
            <a:chOff x="-3786164" y="2"/>
            <a:chExt cx="3693113" cy="4255687"/>
          </a:xfrm>
        </p:grpSpPr>
        <p:sp>
          <p:nvSpPr>
            <p:cNvPr id="215" name="Rechthoek 214">
              <a:extLst>
                <a:ext uri="{FF2B5EF4-FFF2-40B4-BE49-F238E27FC236}">
                  <a16:creationId xmlns:a16="http://schemas.microsoft.com/office/drawing/2014/main" id="{DA1F0C60-FD3E-4A53-AD20-B7695B3A8B80}"/>
                </a:ext>
              </a:extLst>
            </p:cNvPr>
            <p:cNvSpPr/>
            <p:nvPr userDrawn="1"/>
          </p:nvSpPr>
          <p:spPr>
            <a:xfrm>
              <a:off x="-3786164" y="3427689"/>
              <a:ext cx="3592800"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900" b="1" cap="all" baseline="0" noProof="0" dirty="0">
                  <a:solidFill>
                    <a:srgbClr val="211F26"/>
                  </a:solidFill>
                  <a:latin typeface="Calibri" panose="020F0502020204030204" pitchFamily="34" charset="0"/>
                  <a:cs typeface="Calibri" panose="020F0502020204030204" pitchFamily="34" charset="0"/>
                </a:rPr>
                <a:t>MEER WETEN?</a:t>
              </a:r>
              <a:br>
                <a:rPr lang="nl-NL" sz="900" b="1" cap="all" baseline="0" noProof="0" dirty="0">
                  <a:solidFill>
                    <a:srgbClr val="211F26"/>
                  </a:solidFill>
                  <a:latin typeface="Calibri" panose="020F0502020204030204" pitchFamily="34" charset="0"/>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900" b="1" cap="all" baseline="0" noProof="0" dirty="0">
                  <a:solidFill>
                    <a:srgbClr val="211F26"/>
                  </a:solidFill>
                  <a:latin typeface="Calibri" panose="020F0502020204030204" pitchFamily="34" charset="0"/>
                  <a:cs typeface="Calibri" panose="020F0502020204030204" pitchFamily="34" charset="0"/>
                </a:rPr>
                <a:t> 'SLIDEBUILDER’ </a:t>
              </a:r>
              <a:r>
                <a:rPr lang="nl-NL" sz="9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900" kern="1200" cap="none" baseline="0" noProof="0" dirty="0">
                  <a:solidFill>
                    <a:srgbClr val="211F26"/>
                  </a:solidFill>
                  <a:latin typeface="Calibri" panose="020F0502020204030204" pitchFamily="34" charset="0"/>
                  <a:ea typeface="+mn-ea"/>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9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216" name="INSTRUCTIE">
              <a:extLst>
                <a:ext uri="{FF2B5EF4-FFF2-40B4-BE49-F238E27FC236}">
                  <a16:creationId xmlns:a16="http://schemas.microsoft.com/office/drawing/2014/main" id="{5A796CD9-B812-4931-B532-73BC7A8097AF}"/>
                </a:ext>
              </a:extLst>
            </p:cNvPr>
            <p:cNvGrpSpPr/>
            <p:nvPr userDrawn="1"/>
          </p:nvGrpSpPr>
          <p:grpSpPr>
            <a:xfrm>
              <a:off x="-3786164" y="2"/>
              <a:ext cx="3693113" cy="3543653"/>
              <a:chOff x="-3786164" y="2"/>
              <a:chExt cx="3693113" cy="3543653"/>
            </a:xfrm>
          </p:grpSpPr>
          <p:sp>
            <p:nvSpPr>
              <p:cNvPr id="223" name="Rechthoek 222">
                <a:extLst>
                  <a:ext uri="{FF2B5EF4-FFF2-40B4-BE49-F238E27FC236}">
                    <a16:creationId xmlns:a16="http://schemas.microsoft.com/office/drawing/2014/main" id="{7DA19BE0-49E6-46DE-9025-9C24D631F8D4}"/>
                  </a:ext>
                </a:extLst>
              </p:cNvPr>
              <p:cNvSpPr/>
              <p:nvPr userDrawn="1"/>
            </p:nvSpPr>
            <p:spPr>
              <a:xfrm>
                <a:off x="-3786164" y="2"/>
                <a:ext cx="3592800" cy="3427688"/>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450"/>
                  </a:spcBef>
                  <a:spcAft>
                    <a:spcPts val="450"/>
                  </a:spcAft>
                </a:pPr>
                <a:r>
                  <a:rPr lang="nl-NL" sz="1050" b="1" cap="all" baseline="0" noProof="0" dirty="0">
                    <a:solidFill>
                      <a:schemeClr val="accent1"/>
                    </a:solidFill>
                    <a:latin typeface="Calibri" panose="020F0502020204030204" pitchFamily="34" charset="0"/>
                    <a:cs typeface="Calibri" panose="020F0502020204030204" pitchFamily="34" charset="0"/>
                  </a:rPr>
                  <a:t>Tabel invoegen/opmaken</a:t>
                </a:r>
              </a:p>
            </p:txBody>
          </p:sp>
          <p:sp>
            <p:nvSpPr>
              <p:cNvPr id="224" name="Ovaal 223">
                <a:extLst>
                  <a:ext uri="{FF2B5EF4-FFF2-40B4-BE49-F238E27FC236}">
                    <a16:creationId xmlns:a16="http://schemas.microsoft.com/office/drawing/2014/main" id="{69B1791F-8F32-42AF-9199-6DDB70454D99}"/>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225" name="Rechthoek 224">
                <a:extLst>
                  <a:ext uri="{FF2B5EF4-FFF2-40B4-BE49-F238E27FC236}">
                    <a16:creationId xmlns:a16="http://schemas.microsoft.com/office/drawing/2014/main" id="{479853E1-532A-495B-9105-F7CFA910F84B}"/>
                  </a:ext>
                </a:extLst>
              </p:cNvPr>
              <p:cNvSpPr/>
              <p:nvPr userDrawn="1"/>
            </p:nvSpPr>
            <p:spPr>
              <a:xfrm>
                <a:off x="-3319415" y="465324"/>
                <a:ext cx="2944682" cy="658026"/>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Wanneer nodig, verwijder de bestaande tabel d.m.v. de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Klik op het pictogram om een nieuwe tabel in te voegen</a:t>
                </a:r>
                <a:b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900" b="0" i="1"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(zie onderstaand voorbeeld)</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226" name="Ovaal 225">
                <a:extLst>
                  <a:ext uri="{FF2B5EF4-FFF2-40B4-BE49-F238E27FC236}">
                    <a16:creationId xmlns:a16="http://schemas.microsoft.com/office/drawing/2014/main" id="{B5B4A1A5-03C6-4CD9-848F-39FE21A7123B}"/>
                  </a:ext>
                </a:extLst>
              </p:cNvPr>
              <p:cNvSpPr/>
              <p:nvPr userDrawn="1"/>
            </p:nvSpPr>
            <p:spPr>
              <a:xfrm>
                <a:off x="-3603587" y="1729709"/>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227" name="Rechthoek 226">
                <a:extLst>
                  <a:ext uri="{FF2B5EF4-FFF2-40B4-BE49-F238E27FC236}">
                    <a16:creationId xmlns:a16="http://schemas.microsoft.com/office/drawing/2014/main" id="{9E193ACA-2BB7-49AF-A750-0899EC0AB54C}"/>
                  </a:ext>
                </a:extLst>
              </p:cNvPr>
              <p:cNvSpPr/>
              <p:nvPr userDrawn="1"/>
            </p:nvSpPr>
            <p:spPr>
              <a:xfrm>
                <a:off x="-3319415" y="1729710"/>
                <a:ext cx="2944682" cy="326338"/>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Selecteer het gewenste aantal rijen</a:t>
                </a:r>
                <a:b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kolommen en klik op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‘OK’</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228" name="Groep 227">
                <a:extLst>
                  <a:ext uri="{FF2B5EF4-FFF2-40B4-BE49-F238E27FC236}">
                    <a16:creationId xmlns:a16="http://schemas.microsoft.com/office/drawing/2014/main" id="{70AE2FE0-75E9-4BF8-AFDD-37BCA30D6038}"/>
                  </a:ext>
                </a:extLst>
              </p:cNvPr>
              <p:cNvGrpSpPr/>
              <p:nvPr userDrawn="1"/>
            </p:nvGrpSpPr>
            <p:grpSpPr>
              <a:xfrm>
                <a:off x="-3311319" y="2164285"/>
                <a:ext cx="825500" cy="209550"/>
                <a:chOff x="13504624" y="2482850"/>
                <a:chExt cx="825500" cy="209550"/>
              </a:xfrm>
            </p:grpSpPr>
            <p:sp>
              <p:nvSpPr>
                <p:cNvPr id="243" name="Rechthoek 242">
                  <a:extLst>
                    <a:ext uri="{FF2B5EF4-FFF2-40B4-BE49-F238E27FC236}">
                      <a16:creationId xmlns:a16="http://schemas.microsoft.com/office/drawing/2014/main" id="{D6627376-77E0-4634-BBCD-F07EC349A6B9}"/>
                    </a:ext>
                  </a:extLst>
                </p:cNvPr>
                <p:cNvSpPr/>
                <p:nvPr userDrawn="1"/>
              </p:nvSpPr>
              <p:spPr>
                <a:xfrm>
                  <a:off x="13504624" y="2482850"/>
                  <a:ext cx="825500" cy="209550"/>
                </a:xfrm>
                <a:prstGeom prst="rect">
                  <a:avLst/>
                </a:prstGeom>
                <a:solidFill>
                  <a:srgbClr val="E5F1FB"/>
                </a:solidFill>
                <a:ln w="12700">
                  <a:solidFill>
                    <a:srgbClr val="0B7E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252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675" b="0" noProof="0" dirty="0">
                      <a:solidFill>
                        <a:srgbClr val="211F26"/>
                      </a:solidFill>
                      <a:latin typeface="Calibri" panose="020F0502020204030204" pitchFamily="34" charset="0"/>
                      <a:cs typeface="Calibri" panose="020F0502020204030204" pitchFamily="34" charset="0"/>
                    </a:rPr>
                    <a:t>OK</a:t>
                  </a:r>
                </a:p>
              </p:txBody>
            </p:sp>
            <p:cxnSp>
              <p:nvCxnSpPr>
                <p:cNvPr id="244" name="Rechte verbindingslijn 243">
                  <a:extLst>
                    <a:ext uri="{FF2B5EF4-FFF2-40B4-BE49-F238E27FC236}">
                      <a16:creationId xmlns:a16="http://schemas.microsoft.com/office/drawing/2014/main" id="{1E8A65D4-0574-4583-A1BD-77323C540858}"/>
                    </a:ext>
                  </a:extLst>
                </p:cNvPr>
                <p:cNvCxnSpPr/>
                <p:nvPr userDrawn="1"/>
              </p:nvCxnSpPr>
              <p:spPr>
                <a:xfrm>
                  <a:off x="14155269" y="2515250"/>
                  <a:ext cx="0" cy="142717"/>
                </a:xfrm>
                <a:prstGeom prst="line">
                  <a:avLst/>
                </a:prstGeom>
                <a:noFill/>
                <a:ln w="3175" cap="flat" cmpd="sng" algn="ctr">
                  <a:solidFill>
                    <a:srgbClr val="44546A"/>
                  </a:solidFill>
                  <a:prstDash val="solid"/>
                </a:ln>
                <a:effectLst/>
              </p:spPr>
            </p:cxnSp>
            <p:sp>
              <p:nvSpPr>
                <p:cNvPr id="245" name="Gelijkbenige driehoek 244">
                  <a:extLst>
                    <a:ext uri="{FF2B5EF4-FFF2-40B4-BE49-F238E27FC236}">
                      <a16:creationId xmlns:a16="http://schemas.microsoft.com/office/drawing/2014/main" id="{49DFF08D-21C6-456A-B8A3-71E494A3770F}"/>
                    </a:ext>
                  </a:extLst>
                </p:cNvPr>
                <p:cNvSpPr/>
                <p:nvPr userDrawn="1"/>
              </p:nvSpPr>
              <p:spPr>
                <a:xfrm rot="10800000">
                  <a:off x="14196089" y="2566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675" b="1" noProof="0" dirty="0">
                    <a:solidFill>
                      <a:srgbClr val="211F26"/>
                    </a:solidFill>
                    <a:latin typeface="Calibri" panose="020F0502020204030204" pitchFamily="34" charset="0"/>
                    <a:cs typeface="Calibri" panose="020F0502020204030204" pitchFamily="34" charset="0"/>
                  </a:endParaRPr>
                </a:p>
              </p:txBody>
            </p:sp>
          </p:grpSp>
          <p:sp>
            <p:nvSpPr>
              <p:cNvPr id="229" name="Ovaal 228">
                <a:extLst>
                  <a:ext uri="{FF2B5EF4-FFF2-40B4-BE49-F238E27FC236}">
                    <a16:creationId xmlns:a16="http://schemas.microsoft.com/office/drawing/2014/main" id="{9D5DFDB1-C768-42A9-8DA2-C39A31244A46}"/>
                  </a:ext>
                </a:extLst>
              </p:cNvPr>
              <p:cNvSpPr/>
              <p:nvPr userDrawn="1"/>
            </p:nvSpPr>
            <p:spPr>
              <a:xfrm>
                <a:off x="-3603587" y="2555608"/>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230" name="Rechthoek 229">
                <a:extLst>
                  <a:ext uri="{FF2B5EF4-FFF2-40B4-BE49-F238E27FC236}">
                    <a16:creationId xmlns:a16="http://schemas.microsoft.com/office/drawing/2014/main" id="{2A8FC2A8-9A04-4BD2-8BA9-D89559014128}"/>
                  </a:ext>
                </a:extLst>
              </p:cNvPr>
              <p:cNvSpPr/>
              <p:nvPr userDrawn="1"/>
            </p:nvSpPr>
            <p:spPr>
              <a:xfrm>
                <a:off x="-3319415" y="2555609"/>
                <a:ext cx="2944682" cy="813603"/>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Verander de opmaak van de tabel door verschillende onderdelen van de tabel te selecteren en naar de tab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‘Hulpmiddelen van tabellen - Ontwerpen’ </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te gaan. </a:t>
                </a:r>
              </a:p>
            </p:txBody>
          </p:sp>
          <p:grpSp>
            <p:nvGrpSpPr>
              <p:cNvPr id="231" name="Tabel icoon">
                <a:extLst>
                  <a:ext uri="{FF2B5EF4-FFF2-40B4-BE49-F238E27FC236}">
                    <a16:creationId xmlns:a16="http://schemas.microsoft.com/office/drawing/2014/main" id="{E6AF0425-C575-4CD2-8707-88069D5FDD62}"/>
                  </a:ext>
                </a:extLst>
              </p:cNvPr>
              <p:cNvGrpSpPr/>
              <p:nvPr userDrawn="1"/>
            </p:nvGrpSpPr>
            <p:grpSpPr>
              <a:xfrm>
                <a:off x="-3308869" y="1240695"/>
                <a:ext cx="338201" cy="305477"/>
                <a:chOff x="6072040" y="3376043"/>
                <a:chExt cx="1227920" cy="1109109"/>
              </a:xfrm>
            </p:grpSpPr>
            <p:sp>
              <p:nvSpPr>
                <p:cNvPr id="235" name="Rechthoek 234">
                  <a:extLst>
                    <a:ext uri="{FF2B5EF4-FFF2-40B4-BE49-F238E27FC236}">
                      <a16:creationId xmlns:a16="http://schemas.microsoft.com/office/drawing/2014/main" id="{E48EA084-2972-49E1-9751-43E7C1A59B5A}"/>
                    </a:ext>
                  </a:extLst>
                </p:cNvPr>
                <p:cNvSpPr/>
                <p:nvPr userDrawn="1"/>
              </p:nvSpPr>
              <p:spPr>
                <a:xfrm>
                  <a:off x="6072040" y="3376043"/>
                  <a:ext cx="1227920" cy="1109109"/>
                </a:xfrm>
                <a:prstGeom prst="rect">
                  <a:avLst/>
                </a:prstGeom>
                <a:solidFill>
                  <a:schemeClr val="bg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800" noProof="0" dirty="0">
                    <a:solidFill>
                      <a:schemeClr val="accent1"/>
                    </a:solidFill>
                    <a:latin typeface="Calibri" panose="020F0502020204030204" pitchFamily="34" charset="0"/>
                    <a:cs typeface="Calibri" panose="020F0502020204030204" pitchFamily="34" charset="0"/>
                  </a:endParaRPr>
                </a:p>
              </p:txBody>
            </p:sp>
            <p:sp>
              <p:nvSpPr>
                <p:cNvPr id="236" name="Rechthoek 235">
                  <a:extLst>
                    <a:ext uri="{FF2B5EF4-FFF2-40B4-BE49-F238E27FC236}">
                      <a16:creationId xmlns:a16="http://schemas.microsoft.com/office/drawing/2014/main" id="{3B4EA4DB-D0D9-4BB9-BEEF-96BF04BA30A1}"/>
                    </a:ext>
                  </a:extLst>
                </p:cNvPr>
                <p:cNvSpPr/>
                <p:nvPr userDrawn="1"/>
              </p:nvSpPr>
              <p:spPr>
                <a:xfrm>
                  <a:off x="6090829" y="3393962"/>
                  <a:ext cx="1209131" cy="218971"/>
                </a:xfrm>
                <a:prstGeom prst="rect">
                  <a:avLst/>
                </a:prstGeom>
                <a:solidFill>
                  <a:srgbClr val="6C6C6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800" noProof="0" dirty="0">
                    <a:solidFill>
                      <a:schemeClr val="accent1"/>
                    </a:solidFill>
                    <a:latin typeface="Calibri" panose="020F0502020204030204" pitchFamily="34" charset="0"/>
                    <a:cs typeface="Calibri" panose="020F0502020204030204" pitchFamily="34" charset="0"/>
                  </a:endParaRPr>
                </a:p>
              </p:txBody>
            </p:sp>
            <p:cxnSp>
              <p:nvCxnSpPr>
                <p:cNvPr id="237" name="Rechte verbindingslijn 236">
                  <a:extLst>
                    <a:ext uri="{FF2B5EF4-FFF2-40B4-BE49-F238E27FC236}">
                      <a16:creationId xmlns:a16="http://schemas.microsoft.com/office/drawing/2014/main" id="{427541BB-EF8E-46B8-B8EC-B1DD59D143F2}"/>
                    </a:ext>
                  </a:extLst>
                </p:cNvPr>
                <p:cNvCxnSpPr/>
                <p:nvPr userDrawn="1"/>
              </p:nvCxnSpPr>
              <p:spPr>
                <a:xfrm>
                  <a:off x="6493304" y="3605313"/>
                  <a:ext cx="0" cy="872219"/>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cxnSp>
              <p:nvCxnSpPr>
                <p:cNvPr id="238" name="Rechte verbindingslijn 237">
                  <a:extLst>
                    <a:ext uri="{FF2B5EF4-FFF2-40B4-BE49-F238E27FC236}">
                      <a16:creationId xmlns:a16="http://schemas.microsoft.com/office/drawing/2014/main" id="{DC72D280-09E9-4D7D-B495-8A1F55DB5549}"/>
                    </a:ext>
                  </a:extLst>
                </p:cNvPr>
                <p:cNvCxnSpPr/>
                <p:nvPr userDrawn="1"/>
              </p:nvCxnSpPr>
              <p:spPr>
                <a:xfrm>
                  <a:off x="6883025" y="3605313"/>
                  <a:ext cx="0" cy="872219"/>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cxnSp>
              <p:nvCxnSpPr>
                <p:cNvPr id="239" name="Rechte verbindingslijn 238">
                  <a:extLst>
                    <a:ext uri="{FF2B5EF4-FFF2-40B4-BE49-F238E27FC236}">
                      <a16:creationId xmlns:a16="http://schemas.microsoft.com/office/drawing/2014/main" id="{D7A0343B-A071-47B3-A54F-46C32F43B9BF}"/>
                    </a:ext>
                  </a:extLst>
                </p:cNvPr>
                <p:cNvCxnSpPr/>
                <p:nvPr userDrawn="1"/>
              </p:nvCxnSpPr>
              <p:spPr>
                <a:xfrm flipH="1">
                  <a:off x="6090561" y="3827108"/>
                  <a:ext cx="1209399" cy="0"/>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cxnSp>
              <p:nvCxnSpPr>
                <p:cNvPr id="240" name="Rechte verbindingslijn 239">
                  <a:extLst>
                    <a:ext uri="{FF2B5EF4-FFF2-40B4-BE49-F238E27FC236}">
                      <a16:creationId xmlns:a16="http://schemas.microsoft.com/office/drawing/2014/main" id="{43E50F60-D1CE-4DD3-92ED-C0CE777E434D}"/>
                    </a:ext>
                  </a:extLst>
                </p:cNvPr>
                <p:cNvCxnSpPr/>
                <p:nvPr userDrawn="1"/>
              </p:nvCxnSpPr>
              <p:spPr>
                <a:xfrm flipH="1">
                  <a:off x="6090561" y="4055708"/>
                  <a:ext cx="1209399" cy="0"/>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cxnSp>
              <p:nvCxnSpPr>
                <p:cNvPr id="241" name="Rechte verbindingslijn 240">
                  <a:extLst>
                    <a:ext uri="{FF2B5EF4-FFF2-40B4-BE49-F238E27FC236}">
                      <a16:creationId xmlns:a16="http://schemas.microsoft.com/office/drawing/2014/main" id="{2F88DE6A-04FA-4C50-B68B-F4AEF6C16189}"/>
                    </a:ext>
                  </a:extLst>
                </p:cNvPr>
                <p:cNvCxnSpPr/>
                <p:nvPr userDrawn="1"/>
              </p:nvCxnSpPr>
              <p:spPr>
                <a:xfrm flipH="1">
                  <a:off x="6090561" y="4276688"/>
                  <a:ext cx="1209399" cy="0"/>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sp>
              <p:nvSpPr>
                <p:cNvPr id="242" name="Rechthoek 241">
                  <a:extLst>
                    <a:ext uri="{FF2B5EF4-FFF2-40B4-BE49-F238E27FC236}">
                      <a16:creationId xmlns:a16="http://schemas.microsoft.com/office/drawing/2014/main" id="{B2FA7149-7B35-4510-AD76-8ED0D81060D3}"/>
                    </a:ext>
                  </a:extLst>
                </p:cNvPr>
                <p:cNvSpPr/>
                <p:nvPr userDrawn="1"/>
              </p:nvSpPr>
              <p:spPr>
                <a:xfrm>
                  <a:off x="6072040" y="3376043"/>
                  <a:ext cx="1227920" cy="1109109"/>
                </a:xfrm>
                <a:prstGeom prst="rect">
                  <a:avLst/>
                </a:prstGeom>
                <a:noFill/>
                <a:ln w="12700">
                  <a:solidFill>
                    <a:srgbClr val="6C6C6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800" noProof="0" dirty="0">
                    <a:solidFill>
                      <a:schemeClr val="accent1"/>
                    </a:solidFill>
                    <a:latin typeface="Calibri" panose="020F0502020204030204" pitchFamily="34" charset="0"/>
                    <a:cs typeface="Calibri" panose="020F0502020204030204" pitchFamily="34" charset="0"/>
                  </a:endParaRPr>
                </a:p>
              </p:txBody>
            </p:sp>
          </p:grpSp>
          <p:grpSp>
            <p:nvGrpSpPr>
              <p:cNvPr id="232" name="ICOON_info">
                <a:extLst>
                  <a:ext uri="{FF2B5EF4-FFF2-40B4-BE49-F238E27FC236}">
                    <a16:creationId xmlns:a16="http://schemas.microsoft.com/office/drawing/2014/main" id="{D7402B37-24EE-430D-A622-9518DA5FBE64}"/>
                  </a:ext>
                </a:extLst>
              </p:cNvPr>
              <p:cNvGrpSpPr/>
              <p:nvPr userDrawn="1"/>
            </p:nvGrpSpPr>
            <p:grpSpPr>
              <a:xfrm>
                <a:off x="-376736" y="3259970"/>
                <a:ext cx="283685" cy="283685"/>
                <a:chOff x="-510741" y="5913713"/>
                <a:chExt cx="267555" cy="267555"/>
              </a:xfrm>
            </p:grpSpPr>
            <p:sp>
              <p:nvSpPr>
                <p:cNvPr id="233" name="Ovaal 232">
                  <a:extLst>
                    <a:ext uri="{FF2B5EF4-FFF2-40B4-BE49-F238E27FC236}">
                      <a16:creationId xmlns:a16="http://schemas.microsoft.com/office/drawing/2014/main" id="{2D241C1F-8B37-4B90-9FF9-4E81F49B6E56}"/>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450"/>
                    </a:spcBef>
                    <a:spcAft>
                      <a:spcPts val="450"/>
                    </a:spcAft>
                  </a:pPr>
                  <a:endParaRPr lang="nl-NL" sz="1200" cap="all" baseline="0" noProof="0" dirty="0">
                    <a:latin typeface="Calibri" panose="020F0502020204030204" pitchFamily="34" charset="0"/>
                    <a:cs typeface="Calibri" panose="020F0502020204030204" pitchFamily="34" charset="0"/>
                  </a:endParaRPr>
                </a:p>
              </p:txBody>
            </p:sp>
            <p:sp>
              <p:nvSpPr>
                <p:cNvPr id="234" name="Graphic 163" descr="Informatie">
                  <a:extLst>
                    <a:ext uri="{FF2B5EF4-FFF2-40B4-BE49-F238E27FC236}">
                      <a16:creationId xmlns:a16="http://schemas.microsoft.com/office/drawing/2014/main" id="{338C1095-D918-4FF8-8E28-794A6D3D63C6}"/>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1500" noProof="0" dirty="0">
                    <a:solidFill>
                      <a:srgbClr val="211F26"/>
                    </a:solidFill>
                    <a:latin typeface="Calibri" panose="020F0502020204030204" pitchFamily="34" charset="0"/>
                    <a:cs typeface="Calibri" panose="020F0502020204030204" pitchFamily="34" charset="0"/>
                  </a:endParaRPr>
                </a:p>
              </p:txBody>
            </p:sp>
          </p:grpSp>
        </p:grpSp>
        <p:grpSp>
          <p:nvGrpSpPr>
            <p:cNvPr id="217" name="Groep 216">
              <a:extLst>
                <a:ext uri="{FF2B5EF4-FFF2-40B4-BE49-F238E27FC236}">
                  <a16:creationId xmlns:a16="http://schemas.microsoft.com/office/drawing/2014/main" id="{8EB4F155-6FE5-480B-A63C-6BFE725E1152}"/>
                </a:ext>
              </a:extLst>
            </p:cNvPr>
            <p:cNvGrpSpPr/>
            <p:nvPr userDrawn="1"/>
          </p:nvGrpSpPr>
          <p:grpSpPr>
            <a:xfrm>
              <a:off x="-938434" y="3565066"/>
              <a:ext cx="627798" cy="576693"/>
              <a:chOff x="-938434" y="4570310"/>
              <a:chExt cx="627798" cy="576693"/>
            </a:xfrm>
          </p:grpSpPr>
          <p:grpSp>
            <p:nvGrpSpPr>
              <p:cNvPr id="218" name="Inspireren">
                <a:extLst>
                  <a:ext uri="{FF2B5EF4-FFF2-40B4-BE49-F238E27FC236}">
                    <a16:creationId xmlns:a16="http://schemas.microsoft.com/office/drawing/2014/main" id="{2CE17AED-FE1C-4B6D-911A-25211CC4EBF4}"/>
                  </a:ext>
                </a:extLst>
              </p:cNvPr>
              <p:cNvGrpSpPr>
                <a:grpSpLocks noChangeAspect="1"/>
              </p:cNvGrpSpPr>
              <p:nvPr userDrawn="1"/>
            </p:nvGrpSpPr>
            <p:grpSpPr bwMode="auto">
              <a:xfrm>
                <a:off x="-716116" y="4570310"/>
                <a:ext cx="169778" cy="242385"/>
                <a:chOff x="4768" y="2783"/>
                <a:chExt cx="788" cy="1125"/>
              </a:xfrm>
              <a:gradFill>
                <a:gsLst>
                  <a:gs pos="0">
                    <a:srgbClr val="9D9FA1"/>
                  </a:gs>
                  <a:gs pos="70000">
                    <a:srgbClr val="211F26"/>
                  </a:gs>
                </a:gsLst>
                <a:lin ang="2700000" scaled="0"/>
              </a:gradFill>
            </p:grpSpPr>
            <p:sp>
              <p:nvSpPr>
                <p:cNvPr id="220" name="Freeform 12">
                  <a:extLst>
                    <a:ext uri="{FF2B5EF4-FFF2-40B4-BE49-F238E27FC236}">
                      <a16:creationId xmlns:a16="http://schemas.microsoft.com/office/drawing/2014/main" id="{38CA57B6-3882-428E-B410-9B26A7724E4A}"/>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221" name="Freeform 13">
                  <a:extLst>
                    <a:ext uri="{FF2B5EF4-FFF2-40B4-BE49-F238E27FC236}">
                      <a16:creationId xmlns:a16="http://schemas.microsoft.com/office/drawing/2014/main" id="{5557EC6C-3A18-4566-A7D7-C2097847D251}"/>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222" name="Freeform 14">
                  <a:extLst>
                    <a:ext uri="{FF2B5EF4-FFF2-40B4-BE49-F238E27FC236}">
                      <a16:creationId xmlns:a16="http://schemas.microsoft.com/office/drawing/2014/main" id="{DD6AE1E7-FCAD-4BBB-8A35-44954BE82887}"/>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grpSp>
          <p:sp>
            <p:nvSpPr>
              <p:cNvPr id="219" name="Tekstvak 218">
                <a:extLst>
                  <a:ext uri="{FF2B5EF4-FFF2-40B4-BE49-F238E27FC236}">
                    <a16:creationId xmlns:a16="http://schemas.microsoft.com/office/drawing/2014/main" id="{91E747A5-FADF-496C-95FB-7A60CE7A9873}"/>
                  </a:ext>
                </a:extLst>
              </p:cNvPr>
              <p:cNvSpPr txBox="1"/>
              <p:nvPr userDrawn="1"/>
            </p:nvSpPr>
            <p:spPr>
              <a:xfrm>
                <a:off x="-938434" y="4824764"/>
                <a:ext cx="627798" cy="322239"/>
              </a:xfrm>
              <a:prstGeom prst="rect">
                <a:avLst/>
              </a:prstGeom>
              <a:noFill/>
            </p:spPr>
            <p:txBody>
              <a:bodyPr wrap="square" lIns="0" tIns="0" rIns="0" bIns="0" rtlCol="0" anchor="ctr">
                <a:noAutofit/>
              </a:bodyPr>
              <a:lstStyle/>
              <a:p>
                <a:pPr marL="0" marR="0" lvl="0" indent="0" algn="ctr" defTabSz="685800" rtl="0"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grpSp>
        <p:nvGrpSpPr>
          <p:cNvPr id="81" name="- INSTRUCTIES">
            <a:extLst>
              <a:ext uri="{FF2B5EF4-FFF2-40B4-BE49-F238E27FC236}">
                <a16:creationId xmlns:a16="http://schemas.microsoft.com/office/drawing/2014/main" id="{4498E543-396C-4569-8C2E-448E9E6DD5CC}"/>
              </a:ext>
            </a:extLst>
          </p:cNvPr>
          <p:cNvGrpSpPr/>
          <p:nvPr userDrawn="1"/>
        </p:nvGrpSpPr>
        <p:grpSpPr>
          <a:xfrm>
            <a:off x="-2839828" y="-1"/>
            <a:ext cx="2770040" cy="4464099"/>
            <a:chOff x="-3786437" y="-1"/>
            <a:chExt cx="3693386" cy="5952132"/>
          </a:xfrm>
        </p:grpSpPr>
        <p:sp>
          <p:nvSpPr>
            <p:cNvPr id="82" name="Rechthoek 81">
              <a:extLst>
                <a:ext uri="{FF2B5EF4-FFF2-40B4-BE49-F238E27FC236}">
                  <a16:creationId xmlns:a16="http://schemas.microsoft.com/office/drawing/2014/main" id="{8AC09E71-3B64-45A3-86D8-370CB5D6A4E3}"/>
                </a:ext>
              </a:extLst>
            </p:cNvPr>
            <p:cNvSpPr/>
            <p:nvPr userDrawn="1"/>
          </p:nvSpPr>
          <p:spPr>
            <a:xfrm>
              <a:off x="-3786165" y="-1"/>
              <a:ext cx="3593091" cy="5124131"/>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450"/>
                </a:spcBef>
                <a:spcAft>
                  <a:spcPts val="450"/>
                </a:spcAft>
              </a:pPr>
              <a:r>
                <a:rPr lang="nl-NL" sz="1050" b="1" cap="all" baseline="0" noProof="0" dirty="0">
                  <a:solidFill>
                    <a:schemeClr val="accent1"/>
                  </a:solidFill>
                  <a:latin typeface="Calibri" panose="020F0502020204030204" pitchFamily="34" charset="0"/>
                  <a:cs typeface="Calibri" panose="020F0502020204030204" pitchFamily="34" charset="0"/>
                </a:rPr>
                <a:t>Tekst niveaus kiezen</a:t>
              </a:r>
            </a:p>
          </p:txBody>
        </p:sp>
        <p:sp>
          <p:nvSpPr>
            <p:cNvPr id="83" name="Ovaal 82">
              <a:extLst>
                <a:ext uri="{FF2B5EF4-FFF2-40B4-BE49-F238E27FC236}">
                  <a16:creationId xmlns:a16="http://schemas.microsoft.com/office/drawing/2014/main" id="{F41AD0CE-9707-457D-921C-2585E8518333}"/>
                </a:ext>
              </a:extLst>
            </p:cNvPr>
            <p:cNvSpPr/>
            <p:nvPr userDrawn="1"/>
          </p:nvSpPr>
          <p:spPr>
            <a:xfrm>
              <a:off x="-3604183" y="183748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84" name="Rechthoek 83">
              <a:extLst>
                <a:ext uri="{FF2B5EF4-FFF2-40B4-BE49-F238E27FC236}">
                  <a16:creationId xmlns:a16="http://schemas.microsoft.com/office/drawing/2014/main" id="{273497BF-75A0-4D93-84E2-97D237B000E8}"/>
                </a:ext>
              </a:extLst>
            </p:cNvPr>
            <p:cNvSpPr/>
            <p:nvPr userDrawn="1"/>
          </p:nvSpPr>
          <p:spPr>
            <a:xfrm>
              <a:off x="-3319415" y="1837484"/>
              <a:ext cx="2949220" cy="180000"/>
            </a:xfrm>
            <a:prstGeom prst="rect">
              <a:avLst/>
            </a:prstGeom>
            <a:noFill/>
            <a:ln w="25400" cap="flat" cmpd="sng" algn="ctr">
              <a:noFill/>
              <a:prstDash val="solid"/>
            </a:ln>
            <a:effectLst/>
          </p:spPr>
          <p:txBody>
            <a:bodyPr lIns="0" tIns="0" rIns="0" bIns="0" rtlCol="0" anchor="ctr"/>
            <a:lstStyle/>
            <a:p>
              <a:pPr marL="202406" marR="0" lvl="0" indent="-202406" defTabSz="685800" eaLnBrk="1" fontAlgn="auto" latinLnBrk="0" hangingPunct="1">
                <a:lnSpc>
                  <a:spcPct val="100000"/>
                </a:lnSpc>
                <a:spcBef>
                  <a:spcPts val="450"/>
                </a:spcBef>
                <a:spcAft>
                  <a:spcPts val="450"/>
                </a:spcAft>
                <a:buClr>
                  <a:schemeClr val="tx1"/>
                </a:buClr>
                <a:buSzTx/>
                <a:buFont typeface="Calibri" panose="020F0502020204030204" pitchFamily="34" charset="0"/>
                <a:buChar char="›"/>
                <a:tabLst/>
                <a:defRPr/>
              </a:pPr>
              <a:r>
                <a:rPr kumimoji="0" lang="nl-NL" sz="105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endParaRPr kumimoji="0" lang="nl-NL" sz="1050" b="0" i="0" u="none" strike="noStrike" kern="0" cap="none" spc="0" normalizeH="0" baseline="0" noProof="0" dirty="0">
                <a:ln>
                  <a:noFill/>
                </a:ln>
                <a:solidFill>
                  <a:schemeClr val="tx1"/>
                </a:solidFill>
                <a:effectLst/>
                <a:uLnTx/>
                <a:uFillTx/>
                <a:latin typeface="+mn-lt"/>
                <a:cs typeface="Calibri" panose="020F0502020204030204" pitchFamily="34" charset="0"/>
              </a:endParaRPr>
            </a:p>
          </p:txBody>
        </p:sp>
        <p:sp>
          <p:nvSpPr>
            <p:cNvPr id="85" name="Ovaal 84">
              <a:extLst>
                <a:ext uri="{FF2B5EF4-FFF2-40B4-BE49-F238E27FC236}">
                  <a16:creationId xmlns:a16="http://schemas.microsoft.com/office/drawing/2014/main" id="{27A6F57A-6365-42C9-8B04-5C28189F1909}"/>
                </a:ext>
              </a:extLst>
            </p:cNvPr>
            <p:cNvSpPr/>
            <p:nvPr userDrawn="1"/>
          </p:nvSpPr>
          <p:spPr>
            <a:xfrm>
              <a:off x="-3604183" y="219682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86" name="Rechthoek 85">
              <a:extLst>
                <a:ext uri="{FF2B5EF4-FFF2-40B4-BE49-F238E27FC236}">
                  <a16:creationId xmlns:a16="http://schemas.microsoft.com/office/drawing/2014/main" id="{497702FC-2589-4BB7-BB34-36FBB3C7D67C}"/>
                </a:ext>
              </a:extLst>
            </p:cNvPr>
            <p:cNvSpPr/>
            <p:nvPr userDrawn="1"/>
          </p:nvSpPr>
          <p:spPr>
            <a:xfrm>
              <a:off x="-3604183" y="1196113"/>
              <a:ext cx="3229047" cy="459227"/>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Gebruik onder de tab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‘Start’</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de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lijstniveau-knoppen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om een tekst niveau te kiezen. </a:t>
              </a:r>
              <a:b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Kies uit:</a:t>
              </a:r>
            </a:p>
          </p:txBody>
        </p:sp>
        <p:sp>
          <p:nvSpPr>
            <p:cNvPr id="87" name="Rechthoek 86">
              <a:extLst>
                <a:ext uri="{FF2B5EF4-FFF2-40B4-BE49-F238E27FC236}">
                  <a16:creationId xmlns:a16="http://schemas.microsoft.com/office/drawing/2014/main" id="{DAF78293-E465-4E9C-81BA-66F07E393FF2}"/>
                </a:ext>
              </a:extLst>
            </p:cNvPr>
            <p:cNvSpPr/>
            <p:nvPr userDrawn="1"/>
          </p:nvSpPr>
          <p:spPr>
            <a:xfrm>
              <a:off x="-3319415" y="2196829"/>
              <a:ext cx="2949220" cy="180000"/>
            </a:xfrm>
            <a:prstGeom prst="rect">
              <a:avLst/>
            </a:prstGeom>
            <a:noFill/>
            <a:ln w="25400" cap="flat" cmpd="sng" algn="ctr">
              <a:noFill/>
              <a:prstDash val="solid"/>
            </a:ln>
            <a:effectLst/>
          </p:spPr>
          <p:txBody>
            <a:bodyPr lIns="0" tIns="0" rIns="0" bIns="0" rtlCol="0" anchor="ctr"/>
            <a:lstStyle/>
            <a:p>
              <a:pPr marL="404813" marR="0" lvl="0" indent="-202406" defTabSz="685800" eaLnBrk="1" fontAlgn="auto" latinLnBrk="0" hangingPunct="1">
                <a:lnSpc>
                  <a:spcPct val="100000"/>
                </a:lnSpc>
                <a:spcBef>
                  <a:spcPts val="450"/>
                </a:spcBef>
                <a:spcAft>
                  <a:spcPts val="450"/>
                </a:spcAft>
                <a:buClr>
                  <a:schemeClr val="tx1"/>
                </a:buClr>
                <a:buSzTx/>
                <a:buFont typeface="Calibri" panose="020F0502020204030204" pitchFamily="34" charset="0"/>
                <a:buChar char="›"/>
                <a:tabLst/>
                <a:defRPr/>
              </a:pPr>
              <a:r>
                <a:rPr kumimoji="0" lang="nl-NL" sz="1050" b="0" i="0" u="none" strike="noStrike" kern="0" cap="none" spc="0" normalizeH="0" baseline="0" noProof="0" dirty="0">
                  <a:ln>
                    <a:noFill/>
                  </a:ln>
                  <a:solidFill>
                    <a:schemeClr val="tx1"/>
                  </a:solidFill>
                  <a:effectLst/>
                  <a:uLnTx/>
                  <a:uFillTx/>
                  <a:latin typeface="+mn-lt"/>
                  <a:cs typeface="Calibri" panose="020F0502020204030204" pitchFamily="34" charset="0"/>
                </a:rPr>
                <a:t>Sub-</a:t>
              </a:r>
              <a:r>
                <a:rPr kumimoji="0" lang="nl-NL" sz="105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endParaRPr kumimoji="0" lang="nl-NL" sz="1050" b="0" i="0" u="none" strike="noStrike" kern="0" cap="none" spc="0" normalizeH="0" baseline="0" noProof="0" dirty="0">
                <a:ln>
                  <a:noFill/>
                </a:ln>
                <a:solidFill>
                  <a:schemeClr val="tx1"/>
                </a:solidFill>
                <a:effectLst/>
                <a:uLnTx/>
                <a:uFillTx/>
                <a:latin typeface="+mn-lt"/>
                <a:cs typeface="Calibri" panose="020F0502020204030204" pitchFamily="34" charset="0"/>
              </a:endParaRPr>
            </a:p>
          </p:txBody>
        </p:sp>
        <p:sp>
          <p:nvSpPr>
            <p:cNvPr id="88" name="Ovaal 87">
              <a:extLst>
                <a:ext uri="{FF2B5EF4-FFF2-40B4-BE49-F238E27FC236}">
                  <a16:creationId xmlns:a16="http://schemas.microsoft.com/office/drawing/2014/main" id="{33B87138-386E-4AC6-912E-831E7D23C12E}"/>
                </a:ext>
              </a:extLst>
            </p:cNvPr>
            <p:cNvSpPr/>
            <p:nvPr userDrawn="1"/>
          </p:nvSpPr>
          <p:spPr>
            <a:xfrm>
              <a:off x="-3604183" y="255617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89" name="Rechthoek 88">
              <a:extLst>
                <a:ext uri="{FF2B5EF4-FFF2-40B4-BE49-F238E27FC236}">
                  <a16:creationId xmlns:a16="http://schemas.microsoft.com/office/drawing/2014/main" id="{3B9270FF-1FD5-4583-A23F-478FEF9A5B84}"/>
                </a:ext>
              </a:extLst>
            </p:cNvPr>
            <p:cNvSpPr/>
            <p:nvPr userDrawn="1"/>
          </p:nvSpPr>
          <p:spPr>
            <a:xfrm>
              <a:off x="-3319415" y="2556174"/>
              <a:ext cx="2949220" cy="180000"/>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100000"/>
                </a:lnSpc>
                <a:spcBef>
                  <a:spcPts val="450"/>
                </a:spcBef>
                <a:spcAft>
                  <a:spcPts val="450"/>
                </a:spcAft>
                <a:buClr>
                  <a:schemeClr val="accent1"/>
                </a:buClr>
                <a:buSzTx/>
                <a:buFont typeface="Calibri" panose="020F0502020204030204" pitchFamily="34" charset="0"/>
                <a:buNone/>
                <a:tabLst/>
                <a:defRPr/>
              </a:pPr>
              <a:r>
                <a:rPr kumimoji="0" lang="nl-NL" sz="1050" b="0" i="0" u="none" strike="noStrike" kern="0" cap="none" spc="0" normalizeH="0" baseline="0" noProof="0" dirty="0">
                  <a:ln>
                    <a:noFill/>
                  </a:ln>
                  <a:solidFill>
                    <a:schemeClr val="tx1"/>
                  </a:solidFill>
                  <a:effectLst/>
                  <a:uLnTx/>
                  <a:uFillTx/>
                  <a:latin typeface="+mn-lt"/>
                  <a:cs typeface="Calibri" panose="020F0502020204030204" pitchFamily="34" charset="0"/>
                </a:rPr>
                <a:t>Platte tekst</a:t>
              </a:r>
            </a:p>
          </p:txBody>
        </p:sp>
        <p:sp>
          <p:nvSpPr>
            <p:cNvPr id="90" name="Ovaal 89">
              <a:extLst>
                <a:ext uri="{FF2B5EF4-FFF2-40B4-BE49-F238E27FC236}">
                  <a16:creationId xmlns:a16="http://schemas.microsoft.com/office/drawing/2014/main" id="{95B875D2-FA4B-4467-8D2D-3B36D800FAFA}"/>
                </a:ext>
              </a:extLst>
            </p:cNvPr>
            <p:cNvSpPr/>
            <p:nvPr userDrawn="1"/>
          </p:nvSpPr>
          <p:spPr>
            <a:xfrm>
              <a:off x="-3604183" y="291551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91" name="Rechthoek 90">
              <a:extLst>
                <a:ext uri="{FF2B5EF4-FFF2-40B4-BE49-F238E27FC236}">
                  <a16:creationId xmlns:a16="http://schemas.microsoft.com/office/drawing/2014/main" id="{4BF90CB7-39EC-4016-8349-A68164CCF8D2}"/>
                </a:ext>
              </a:extLst>
            </p:cNvPr>
            <p:cNvSpPr/>
            <p:nvPr userDrawn="1"/>
          </p:nvSpPr>
          <p:spPr>
            <a:xfrm>
              <a:off x="-3319415" y="2915519"/>
              <a:ext cx="2949220" cy="180000"/>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100000"/>
                </a:lnSpc>
                <a:spcBef>
                  <a:spcPts val="450"/>
                </a:spcBef>
                <a:spcAft>
                  <a:spcPts val="450"/>
                </a:spcAft>
                <a:buClr>
                  <a:schemeClr val="accent1"/>
                </a:buClr>
                <a:buSzTx/>
                <a:buFont typeface="Arial" panose="020B0604020202020204" pitchFamily="34" charset="0"/>
                <a:buNone/>
                <a:tabLst/>
                <a:defRPr/>
              </a:pPr>
              <a:r>
                <a:rPr kumimoji="0" lang="nl-NL" sz="2550" b="1" i="0" u="none" strike="noStrike" kern="0" cap="none" spc="0" normalizeH="0" baseline="0" noProof="0" dirty="0">
                  <a:ln>
                    <a:noFill/>
                  </a:ln>
                  <a:solidFill>
                    <a:schemeClr val="tx1"/>
                  </a:solidFill>
                  <a:effectLst/>
                  <a:uLnTx/>
                  <a:uFillTx/>
                  <a:latin typeface="+mn-lt"/>
                  <a:cs typeface="Calibri" panose="020F0502020204030204" pitchFamily="34" charset="0"/>
                </a:rPr>
                <a:t>Titel / Quote</a:t>
              </a:r>
            </a:p>
          </p:txBody>
        </p:sp>
        <p:sp>
          <p:nvSpPr>
            <p:cNvPr id="92" name="Ovaal 91">
              <a:extLst>
                <a:ext uri="{FF2B5EF4-FFF2-40B4-BE49-F238E27FC236}">
                  <a16:creationId xmlns:a16="http://schemas.microsoft.com/office/drawing/2014/main" id="{0D9CA3F4-30D1-4810-8AC3-8E2D94D5FC71}"/>
                </a:ext>
              </a:extLst>
            </p:cNvPr>
            <p:cNvSpPr/>
            <p:nvPr userDrawn="1"/>
          </p:nvSpPr>
          <p:spPr>
            <a:xfrm>
              <a:off x="-3604183" y="327486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5</a:t>
              </a:r>
            </a:p>
          </p:txBody>
        </p:sp>
        <p:sp>
          <p:nvSpPr>
            <p:cNvPr id="93" name="Rechthoek 92">
              <a:extLst>
                <a:ext uri="{FF2B5EF4-FFF2-40B4-BE49-F238E27FC236}">
                  <a16:creationId xmlns:a16="http://schemas.microsoft.com/office/drawing/2014/main" id="{E87BFF03-B57A-44A0-8E4C-AB766082031A}"/>
                </a:ext>
              </a:extLst>
            </p:cNvPr>
            <p:cNvSpPr/>
            <p:nvPr userDrawn="1"/>
          </p:nvSpPr>
          <p:spPr>
            <a:xfrm>
              <a:off x="-3319415" y="3274864"/>
              <a:ext cx="2949220" cy="180000"/>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100000"/>
                </a:lnSpc>
                <a:spcBef>
                  <a:spcPts val="450"/>
                </a:spcBef>
                <a:spcAft>
                  <a:spcPts val="450"/>
                </a:spcAft>
                <a:buClr>
                  <a:schemeClr val="accent1"/>
                </a:buClr>
                <a:buSzTx/>
                <a:buFont typeface="Arial" panose="020B0604020202020204" pitchFamily="34" charset="0"/>
                <a:buNone/>
                <a:tabLst/>
                <a:defRPr/>
              </a:pPr>
              <a:r>
                <a:rPr kumimoji="0" lang="nl-NL" sz="1350" b="1" i="0" u="none" strike="noStrike" kern="0" cap="none" spc="0" normalizeH="0" baseline="0" noProof="0" dirty="0">
                  <a:ln>
                    <a:noFill/>
                  </a:ln>
                  <a:solidFill>
                    <a:schemeClr val="tx1"/>
                  </a:solidFill>
                  <a:effectLst/>
                  <a:uLnTx/>
                  <a:uFillTx/>
                  <a:latin typeface="+mn-lt"/>
                  <a:cs typeface="Calibri" panose="020F0502020204030204" pitchFamily="34" charset="0"/>
                </a:rPr>
                <a:t>Subtitel</a:t>
              </a:r>
            </a:p>
          </p:txBody>
        </p:sp>
        <p:sp>
          <p:nvSpPr>
            <p:cNvPr id="94" name="Ovaal 93">
              <a:extLst>
                <a:ext uri="{FF2B5EF4-FFF2-40B4-BE49-F238E27FC236}">
                  <a16:creationId xmlns:a16="http://schemas.microsoft.com/office/drawing/2014/main" id="{E73CC7DE-A402-4DAE-947C-7ECA2A9AA5EF}"/>
                </a:ext>
              </a:extLst>
            </p:cNvPr>
            <p:cNvSpPr/>
            <p:nvPr userDrawn="1"/>
          </p:nvSpPr>
          <p:spPr>
            <a:xfrm>
              <a:off x="-3604183" y="363420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6</a:t>
              </a:r>
            </a:p>
          </p:txBody>
        </p:sp>
        <p:sp>
          <p:nvSpPr>
            <p:cNvPr id="95" name="Rechthoek 94">
              <a:extLst>
                <a:ext uri="{FF2B5EF4-FFF2-40B4-BE49-F238E27FC236}">
                  <a16:creationId xmlns:a16="http://schemas.microsoft.com/office/drawing/2014/main" id="{1F72F434-D744-434B-A599-FFB2FCADA7E8}"/>
                </a:ext>
              </a:extLst>
            </p:cNvPr>
            <p:cNvSpPr/>
            <p:nvPr userDrawn="1"/>
          </p:nvSpPr>
          <p:spPr>
            <a:xfrm>
              <a:off x="-3319415" y="3993554"/>
              <a:ext cx="2949220" cy="180000"/>
            </a:xfrm>
            <a:prstGeom prst="rect">
              <a:avLst/>
            </a:prstGeom>
            <a:noFill/>
            <a:ln w="25400" cap="flat" cmpd="sng" algn="ctr">
              <a:noFill/>
              <a:prstDash val="solid"/>
            </a:ln>
            <a:effectLst/>
          </p:spPr>
          <p:txBody>
            <a:bodyPr lIns="0" tIns="0" rIns="0" bIns="0" rtlCol="0" anchor="ctr"/>
            <a:lstStyle/>
            <a:p>
              <a:pPr marL="200025" marR="0" lvl="0" indent="-200025" defTabSz="685800" eaLnBrk="1" fontAlgn="auto" latinLnBrk="0" hangingPunct="1">
                <a:lnSpc>
                  <a:spcPct val="100000"/>
                </a:lnSpc>
                <a:spcBef>
                  <a:spcPts val="450"/>
                </a:spcBef>
                <a:spcAft>
                  <a:spcPts val="450"/>
                </a:spcAft>
                <a:buClr>
                  <a:schemeClr val="accent1"/>
                </a:buClr>
                <a:buSzTx/>
                <a:buFont typeface="+mj-lt"/>
                <a:buAutoNum type="arabicPeriod"/>
                <a:tabLst/>
                <a:defRPr/>
              </a:pPr>
              <a:r>
                <a:rPr kumimoji="0" lang="nl-NL" sz="1050" b="0" i="0" u="none" strike="noStrike" kern="0" cap="none" spc="0" normalizeH="0" baseline="0" noProof="0" dirty="0">
                  <a:ln>
                    <a:noFill/>
                  </a:ln>
                  <a:solidFill>
                    <a:schemeClr val="tx1"/>
                  </a:solidFill>
                  <a:effectLst/>
                  <a:uLnTx/>
                  <a:uFillTx/>
                  <a:latin typeface="+mn-lt"/>
                  <a:cs typeface="Calibri" panose="020F0502020204030204" pitchFamily="34" charset="0"/>
                </a:rPr>
                <a:t>Numerieke </a:t>
              </a:r>
              <a:r>
                <a:rPr kumimoji="0" lang="nl-NL" sz="105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r>
                <a:rPr kumimoji="0" lang="nl-NL" sz="1050" b="0" i="0" u="none" strike="noStrike" kern="0" cap="none" spc="0" normalizeH="0" baseline="0" noProof="0" dirty="0">
                  <a:ln>
                    <a:noFill/>
                  </a:ln>
                  <a:solidFill>
                    <a:schemeClr val="tx1"/>
                  </a:solidFill>
                  <a:effectLst/>
                  <a:uLnTx/>
                  <a:uFillTx/>
                  <a:latin typeface="+mn-lt"/>
                  <a:cs typeface="Calibri" panose="020F0502020204030204" pitchFamily="34" charset="0"/>
                </a:rPr>
                <a:t> </a:t>
              </a:r>
            </a:p>
          </p:txBody>
        </p:sp>
        <p:sp>
          <p:nvSpPr>
            <p:cNvPr id="96" name="Ovaal 95">
              <a:extLst>
                <a:ext uri="{FF2B5EF4-FFF2-40B4-BE49-F238E27FC236}">
                  <a16:creationId xmlns:a16="http://schemas.microsoft.com/office/drawing/2014/main" id="{1D28DDA4-FB1F-482E-9766-2C4F07E6B025}"/>
                </a:ext>
              </a:extLst>
            </p:cNvPr>
            <p:cNvSpPr/>
            <p:nvPr userDrawn="1"/>
          </p:nvSpPr>
          <p:spPr>
            <a:xfrm>
              <a:off x="-3604183" y="399355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7</a:t>
              </a:r>
            </a:p>
          </p:txBody>
        </p:sp>
        <p:sp>
          <p:nvSpPr>
            <p:cNvPr id="97" name="Rechthoek 96">
              <a:extLst>
                <a:ext uri="{FF2B5EF4-FFF2-40B4-BE49-F238E27FC236}">
                  <a16:creationId xmlns:a16="http://schemas.microsoft.com/office/drawing/2014/main" id="{20E7273C-7F96-4BE3-ACE6-3FB22684A2DB}"/>
                </a:ext>
              </a:extLst>
            </p:cNvPr>
            <p:cNvSpPr/>
            <p:nvPr userDrawn="1"/>
          </p:nvSpPr>
          <p:spPr>
            <a:xfrm>
              <a:off x="-3325830" y="4352899"/>
              <a:ext cx="2949220" cy="180000"/>
            </a:xfrm>
            <a:prstGeom prst="rect">
              <a:avLst/>
            </a:prstGeom>
            <a:noFill/>
            <a:ln w="25400" cap="flat" cmpd="sng" algn="ctr">
              <a:noFill/>
              <a:prstDash val="solid"/>
            </a:ln>
            <a:effectLst/>
          </p:spPr>
          <p:txBody>
            <a:bodyPr lIns="0" tIns="0" rIns="0" bIns="0" rtlCol="0" anchor="ctr"/>
            <a:lstStyle/>
            <a:p>
              <a:pPr marL="200025" marR="0" lvl="0" indent="-200025" defTabSz="685800" eaLnBrk="1" fontAlgn="auto" latinLnBrk="0" hangingPunct="1">
                <a:lnSpc>
                  <a:spcPct val="100000"/>
                </a:lnSpc>
                <a:spcBef>
                  <a:spcPts val="450"/>
                </a:spcBef>
                <a:spcAft>
                  <a:spcPts val="450"/>
                </a:spcAft>
                <a:buClr>
                  <a:schemeClr val="accent1"/>
                </a:buClr>
                <a:buSzTx/>
                <a:buFont typeface="+mj-lt"/>
                <a:buAutoNum type="alphaLcPeriod"/>
                <a:tabLst/>
                <a:defRPr/>
              </a:pPr>
              <a:r>
                <a:rPr kumimoji="0" lang="nl-NL" sz="1050" b="0" i="0" u="none" strike="noStrike" kern="0" cap="none" spc="0" normalizeH="0" baseline="0" noProof="0" dirty="0">
                  <a:ln>
                    <a:noFill/>
                  </a:ln>
                  <a:solidFill>
                    <a:schemeClr val="tx1"/>
                  </a:solidFill>
                  <a:effectLst/>
                  <a:uLnTx/>
                  <a:uFillTx/>
                  <a:latin typeface="+mn-lt"/>
                  <a:cs typeface="Calibri" panose="020F0502020204030204" pitchFamily="34" charset="0"/>
                </a:rPr>
                <a:t>Alfabetische </a:t>
              </a:r>
              <a:r>
                <a:rPr kumimoji="0" lang="nl-NL" sz="105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r>
                <a:rPr kumimoji="0" lang="nl-NL" sz="1050" b="0" i="0" u="none" strike="noStrike" kern="0" cap="none" spc="0" normalizeH="0" baseline="0" noProof="0" dirty="0">
                  <a:ln>
                    <a:noFill/>
                  </a:ln>
                  <a:solidFill>
                    <a:schemeClr val="tx1"/>
                  </a:solidFill>
                  <a:effectLst/>
                  <a:uLnTx/>
                  <a:uFillTx/>
                  <a:latin typeface="+mn-lt"/>
                  <a:cs typeface="Calibri" panose="020F0502020204030204" pitchFamily="34" charset="0"/>
                </a:rPr>
                <a:t> </a:t>
              </a:r>
            </a:p>
          </p:txBody>
        </p:sp>
        <p:sp>
          <p:nvSpPr>
            <p:cNvPr id="98" name="Ovaal 97">
              <a:extLst>
                <a:ext uri="{FF2B5EF4-FFF2-40B4-BE49-F238E27FC236}">
                  <a16:creationId xmlns:a16="http://schemas.microsoft.com/office/drawing/2014/main" id="{5E133574-4DBD-4113-8D1C-B3D48FFCC92D}"/>
                </a:ext>
              </a:extLst>
            </p:cNvPr>
            <p:cNvSpPr/>
            <p:nvPr userDrawn="1"/>
          </p:nvSpPr>
          <p:spPr>
            <a:xfrm>
              <a:off x="-3604183" y="435289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8</a:t>
              </a:r>
            </a:p>
          </p:txBody>
        </p:sp>
        <p:sp>
          <p:nvSpPr>
            <p:cNvPr id="99" name="Rechthoek 98">
              <a:extLst>
                <a:ext uri="{FF2B5EF4-FFF2-40B4-BE49-F238E27FC236}">
                  <a16:creationId xmlns:a16="http://schemas.microsoft.com/office/drawing/2014/main" id="{EC47D8A0-FFA9-4BFF-9D09-D2D4AC7A85BE}"/>
                </a:ext>
              </a:extLst>
            </p:cNvPr>
            <p:cNvSpPr/>
            <p:nvPr userDrawn="1"/>
          </p:nvSpPr>
          <p:spPr>
            <a:xfrm>
              <a:off x="-3319415" y="4712245"/>
              <a:ext cx="2949220" cy="180000"/>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100000"/>
                </a:lnSpc>
                <a:spcBef>
                  <a:spcPts val="450"/>
                </a:spcBef>
                <a:spcAft>
                  <a:spcPts val="450"/>
                </a:spcAft>
                <a:buClr>
                  <a:schemeClr val="tx1"/>
                </a:buClr>
                <a:buSzTx/>
                <a:buFont typeface="Arial" panose="020B0604020202020204" pitchFamily="34" charset="0"/>
                <a:buNone/>
                <a:tabLst/>
                <a:defRPr/>
              </a:pPr>
              <a:r>
                <a:rPr kumimoji="0" lang="nl-NL" sz="900" b="0" i="1" u="none" strike="noStrike" kern="0" cap="none" spc="0" normalizeH="0" baseline="0" noProof="0" dirty="0">
                  <a:ln>
                    <a:noFill/>
                  </a:ln>
                  <a:solidFill>
                    <a:schemeClr val="tx1"/>
                  </a:solidFill>
                  <a:effectLst/>
                  <a:uLnTx/>
                  <a:uFillTx/>
                  <a:latin typeface="+mn-lt"/>
                  <a:cs typeface="Calibri" panose="020F0502020204030204" pitchFamily="34" charset="0"/>
                </a:rPr>
                <a:t>*Bronvermelding </a:t>
              </a:r>
            </a:p>
          </p:txBody>
        </p:sp>
        <p:sp>
          <p:nvSpPr>
            <p:cNvPr id="100" name="Ovaal 99">
              <a:extLst>
                <a:ext uri="{FF2B5EF4-FFF2-40B4-BE49-F238E27FC236}">
                  <a16:creationId xmlns:a16="http://schemas.microsoft.com/office/drawing/2014/main" id="{B40D3FC1-FB81-4517-B432-1B0B50C14F23}"/>
                </a:ext>
              </a:extLst>
            </p:cNvPr>
            <p:cNvSpPr/>
            <p:nvPr userDrawn="1"/>
          </p:nvSpPr>
          <p:spPr>
            <a:xfrm>
              <a:off x="-3604183" y="4712245"/>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9</a:t>
              </a:r>
            </a:p>
          </p:txBody>
        </p:sp>
        <p:sp>
          <p:nvSpPr>
            <p:cNvPr id="101" name="Rechthoek 100">
              <a:extLst>
                <a:ext uri="{FF2B5EF4-FFF2-40B4-BE49-F238E27FC236}">
                  <a16:creationId xmlns:a16="http://schemas.microsoft.com/office/drawing/2014/main" id="{4D5331B2-A1AD-4A80-A17B-621D458C3C73}"/>
                </a:ext>
              </a:extLst>
            </p:cNvPr>
            <p:cNvSpPr/>
            <p:nvPr userDrawn="1"/>
          </p:nvSpPr>
          <p:spPr>
            <a:xfrm>
              <a:off x="-3319415" y="3634209"/>
              <a:ext cx="2949220" cy="180000"/>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100000"/>
                </a:lnSpc>
                <a:spcBef>
                  <a:spcPts val="450"/>
                </a:spcBef>
                <a:spcAft>
                  <a:spcPts val="450"/>
                </a:spcAft>
                <a:buClr>
                  <a:schemeClr val="accent1"/>
                </a:buClr>
                <a:buSzTx/>
                <a:buFont typeface="Arial" panose="020B0604020202020204" pitchFamily="34" charset="0"/>
                <a:buNone/>
                <a:tabLst/>
                <a:defRPr/>
              </a:pPr>
              <a:r>
                <a:rPr kumimoji="0" lang="nl-NL" sz="1050" b="1" i="0" u="none" strike="noStrike" kern="0" cap="none" spc="0" normalizeH="0" baseline="0" noProof="0" dirty="0">
                  <a:ln>
                    <a:noFill/>
                  </a:ln>
                  <a:solidFill>
                    <a:schemeClr val="tx1"/>
                  </a:solidFill>
                  <a:effectLst/>
                  <a:uLnTx/>
                  <a:uFillTx/>
                  <a:latin typeface="+mn-lt"/>
                  <a:cs typeface="Calibri" panose="020F0502020204030204" pitchFamily="34" charset="0"/>
                </a:rPr>
                <a:t>Kop</a:t>
              </a:r>
            </a:p>
          </p:txBody>
        </p:sp>
        <p:sp>
          <p:nvSpPr>
            <p:cNvPr id="102" name="Rechthoek 101">
              <a:extLst>
                <a:ext uri="{FF2B5EF4-FFF2-40B4-BE49-F238E27FC236}">
                  <a16:creationId xmlns:a16="http://schemas.microsoft.com/office/drawing/2014/main" id="{DA33C558-5F87-4EE1-ADAD-F5161B122FB6}"/>
                </a:ext>
              </a:extLst>
            </p:cNvPr>
            <p:cNvSpPr/>
            <p:nvPr userDrawn="1"/>
          </p:nvSpPr>
          <p:spPr>
            <a:xfrm>
              <a:off x="-3786437" y="5124131"/>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900" b="1" cap="all" baseline="0" noProof="0" dirty="0">
                  <a:solidFill>
                    <a:srgbClr val="211F26"/>
                  </a:solidFill>
                  <a:latin typeface="Calibri" panose="020F0502020204030204" pitchFamily="34" charset="0"/>
                  <a:cs typeface="Calibri" panose="020F0502020204030204" pitchFamily="34" charset="0"/>
                </a:rPr>
                <a:t>MEER WETEN?</a:t>
              </a:r>
              <a:br>
                <a:rPr lang="nl-NL" sz="900" b="1" cap="all" baseline="0" noProof="0" dirty="0">
                  <a:solidFill>
                    <a:srgbClr val="211F26"/>
                  </a:solidFill>
                  <a:latin typeface="Calibri" panose="020F0502020204030204" pitchFamily="34" charset="0"/>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900" b="1" cap="all" baseline="0" noProof="0" dirty="0">
                  <a:solidFill>
                    <a:srgbClr val="211F26"/>
                  </a:solidFill>
                  <a:latin typeface="Calibri" panose="020F0502020204030204" pitchFamily="34" charset="0"/>
                  <a:cs typeface="Calibri" panose="020F0502020204030204" pitchFamily="34" charset="0"/>
                </a:rPr>
                <a:t> 'SLIDEBUILDER’ </a:t>
              </a:r>
              <a:r>
                <a:rPr lang="nl-NL" sz="9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900" kern="1200" cap="none" baseline="0" noProof="0" dirty="0">
                  <a:solidFill>
                    <a:srgbClr val="211F26"/>
                  </a:solidFill>
                  <a:latin typeface="Calibri" panose="020F0502020204030204" pitchFamily="34" charset="0"/>
                  <a:ea typeface="+mn-ea"/>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9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103" name="ICOON_info">
              <a:extLst>
                <a:ext uri="{FF2B5EF4-FFF2-40B4-BE49-F238E27FC236}">
                  <a16:creationId xmlns:a16="http://schemas.microsoft.com/office/drawing/2014/main" id="{7984247C-E3E3-48CB-BC4B-8EDDA18CEFA7}"/>
                </a:ext>
              </a:extLst>
            </p:cNvPr>
            <p:cNvGrpSpPr/>
            <p:nvPr userDrawn="1"/>
          </p:nvGrpSpPr>
          <p:grpSpPr>
            <a:xfrm>
              <a:off x="-376736" y="5063968"/>
              <a:ext cx="283685" cy="283685"/>
              <a:chOff x="-510741" y="5913713"/>
              <a:chExt cx="267555" cy="267555"/>
            </a:xfrm>
          </p:grpSpPr>
          <p:sp>
            <p:nvSpPr>
              <p:cNvPr id="151" name="Ovaal 150">
                <a:extLst>
                  <a:ext uri="{FF2B5EF4-FFF2-40B4-BE49-F238E27FC236}">
                    <a16:creationId xmlns:a16="http://schemas.microsoft.com/office/drawing/2014/main" id="{D4A5879D-C0C7-4DE0-BA31-AFBCA7E069FD}"/>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450"/>
                  </a:spcBef>
                  <a:spcAft>
                    <a:spcPts val="450"/>
                  </a:spcAft>
                </a:pPr>
                <a:endParaRPr lang="nl-NL" sz="1200" cap="all" baseline="0" noProof="0" dirty="0">
                  <a:latin typeface="Calibri" panose="020F0502020204030204" pitchFamily="34" charset="0"/>
                  <a:cs typeface="Calibri" panose="020F0502020204030204" pitchFamily="34" charset="0"/>
                </a:endParaRPr>
              </a:p>
            </p:txBody>
          </p:sp>
          <p:sp>
            <p:nvSpPr>
              <p:cNvPr id="152" name="Graphic 163" descr="Informatie">
                <a:extLst>
                  <a:ext uri="{FF2B5EF4-FFF2-40B4-BE49-F238E27FC236}">
                    <a16:creationId xmlns:a16="http://schemas.microsoft.com/office/drawing/2014/main" id="{DBB063A6-28C0-4B0D-8891-11E264382F92}"/>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lstStyle/>
              <a:p>
                <a:endParaRPr lang="nl-NL" sz="1500" noProof="0" dirty="0">
                  <a:solidFill>
                    <a:srgbClr val="211F26"/>
                  </a:solidFill>
                  <a:latin typeface="Calibri" panose="020F0502020204030204" pitchFamily="34" charset="0"/>
                  <a:cs typeface="Calibri" panose="020F0502020204030204" pitchFamily="34" charset="0"/>
                </a:endParaRPr>
              </a:p>
            </p:txBody>
          </p:sp>
        </p:grpSp>
        <p:grpSp>
          <p:nvGrpSpPr>
            <p:cNvPr id="104" name="VOORBEELD">
              <a:extLst>
                <a:ext uri="{FF2B5EF4-FFF2-40B4-BE49-F238E27FC236}">
                  <a16:creationId xmlns:a16="http://schemas.microsoft.com/office/drawing/2014/main" id="{0A3C34E1-CFA4-41D4-809F-743EB26953C6}"/>
                </a:ext>
              </a:extLst>
            </p:cNvPr>
            <p:cNvGrpSpPr/>
            <p:nvPr userDrawn="1"/>
          </p:nvGrpSpPr>
          <p:grpSpPr>
            <a:xfrm>
              <a:off x="-3605171" y="458674"/>
              <a:ext cx="3234311" cy="558875"/>
              <a:chOff x="-3605171" y="458674"/>
              <a:chExt cx="3234311" cy="558875"/>
            </a:xfrm>
          </p:grpSpPr>
          <p:sp>
            <p:nvSpPr>
              <p:cNvPr id="111" name="Rechthoek 110">
                <a:extLst>
                  <a:ext uri="{FF2B5EF4-FFF2-40B4-BE49-F238E27FC236}">
                    <a16:creationId xmlns:a16="http://schemas.microsoft.com/office/drawing/2014/main" id="{7A3EAB50-FF21-444B-9671-CA0727320005}"/>
                  </a:ext>
                </a:extLst>
              </p:cNvPr>
              <p:cNvSpPr/>
              <p:nvPr userDrawn="1"/>
            </p:nvSpPr>
            <p:spPr>
              <a:xfrm>
                <a:off x="-3604183" y="458674"/>
                <a:ext cx="393459" cy="184058"/>
              </a:xfrm>
              <a:prstGeom prst="rect">
                <a:avLst/>
              </a:prstGeom>
              <a:solidFill>
                <a:srgbClr val="F8F8F8"/>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18000" rIns="0" bIns="0" numCol="1" spcCol="0" rtlCol="0" fromWordArt="0" anchor="t" anchorCtr="0" forceAA="0" compatLnSpc="1">
                <a:prstTxWarp prst="textNoShape">
                  <a:avLst/>
                </a:prstTxWarp>
                <a:noAutofit/>
              </a:bodyPr>
              <a:lstStyle/>
              <a:p>
                <a:pPr algn="ctr"/>
                <a:r>
                  <a:rPr lang="nl-NL" sz="675" b="1" noProof="0" dirty="0">
                    <a:solidFill>
                      <a:srgbClr val="211F26"/>
                    </a:solidFill>
                    <a:latin typeface="Calibri" panose="020F0502020204030204" pitchFamily="34" charset="0"/>
                    <a:cs typeface="Calibri" panose="020F0502020204030204" pitchFamily="34" charset="0"/>
                  </a:rPr>
                  <a:t>Start</a:t>
                </a:r>
              </a:p>
            </p:txBody>
          </p:sp>
          <p:sp>
            <p:nvSpPr>
              <p:cNvPr id="112" name="Rechthoek 111">
                <a:extLst>
                  <a:ext uri="{FF2B5EF4-FFF2-40B4-BE49-F238E27FC236}">
                    <a16:creationId xmlns:a16="http://schemas.microsoft.com/office/drawing/2014/main" id="{E55962A9-F1A8-41E9-BC13-360A42E18F73}"/>
                  </a:ext>
                </a:extLst>
              </p:cNvPr>
              <p:cNvSpPr/>
              <p:nvPr userDrawn="1"/>
            </p:nvSpPr>
            <p:spPr>
              <a:xfrm>
                <a:off x="-3599184" y="621345"/>
                <a:ext cx="383782" cy="27171"/>
              </a:xfrm>
              <a:prstGeom prst="rect">
                <a:avLst/>
              </a:prstGeom>
              <a:solidFill>
                <a:srgbClr val="B7462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nvGrpSpPr>
              <p:cNvPr id="113" name="Groep 112">
                <a:extLst>
                  <a:ext uri="{FF2B5EF4-FFF2-40B4-BE49-F238E27FC236}">
                    <a16:creationId xmlns:a16="http://schemas.microsoft.com/office/drawing/2014/main" id="{4B013652-CA97-4730-8A4E-819E53A62B52}"/>
                  </a:ext>
                </a:extLst>
              </p:cNvPr>
              <p:cNvGrpSpPr/>
              <p:nvPr userDrawn="1"/>
            </p:nvGrpSpPr>
            <p:grpSpPr>
              <a:xfrm>
                <a:off x="-3386247" y="830871"/>
                <a:ext cx="139423" cy="109566"/>
                <a:chOff x="-2866744" y="827071"/>
                <a:chExt cx="168701" cy="132575"/>
              </a:xfrm>
            </p:grpSpPr>
            <p:grpSp>
              <p:nvGrpSpPr>
                <p:cNvPr id="144" name="Groep 143">
                  <a:extLst>
                    <a:ext uri="{FF2B5EF4-FFF2-40B4-BE49-F238E27FC236}">
                      <a16:creationId xmlns:a16="http://schemas.microsoft.com/office/drawing/2014/main" id="{E49EC4AE-3C45-44BE-B37A-A61DD008729E}"/>
                    </a:ext>
                  </a:extLst>
                </p:cNvPr>
                <p:cNvGrpSpPr/>
                <p:nvPr userDrawn="1"/>
              </p:nvGrpSpPr>
              <p:grpSpPr>
                <a:xfrm>
                  <a:off x="-2866744" y="827071"/>
                  <a:ext cx="168701" cy="132575"/>
                  <a:chOff x="-2866744" y="827071"/>
                  <a:chExt cx="168701" cy="132575"/>
                </a:xfrm>
              </p:grpSpPr>
              <p:cxnSp>
                <p:nvCxnSpPr>
                  <p:cNvPr id="146" name="Rechte verbindingslijn 145">
                    <a:extLst>
                      <a:ext uri="{FF2B5EF4-FFF2-40B4-BE49-F238E27FC236}">
                        <a16:creationId xmlns:a16="http://schemas.microsoft.com/office/drawing/2014/main" id="{71C885FB-CB14-4B44-A463-1D87A70ADC8F}"/>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147" name="Rechte verbindingslijn 146">
                    <a:extLst>
                      <a:ext uri="{FF2B5EF4-FFF2-40B4-BE49-F238E27FC236}">
                        <a16:creationId xmlns:a16="http://schemas.microsoft.com/office/drawing/2014/main" id="{F0353796-5C11-4F36-AC78-A58BEAC37C90}"/>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148" name="Rechte verbindingslijn 147">
                    <a:extLst>
                      <a:ext uri="{FF2B5EF4-FFF2-40B4-BE49-F238E27FC236}">
                        <a16:creationId xmlns:a16="http://schemas.microsoft.com/office/drawing/2014/main" id="{43E4FD67-33A0-4D9B-9F7E-11BAAD9DE0EC}"/>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149" name="Rechte verbindingslijn 148">
                    <a:extLst>
                      <a:ext uri="{FF2B5EF4-FFF2-40B4-BE49-F238E27FC236}">
                        <a16:creationId xmlns:a16="http://schemas.microsoft.com/office/drawing/2014/main" id="{A6A91448-493B-44BB-87D9-E8E9A4FA71E8}"/>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150" name="Rechte verbindingslijn 149">
                    <a:extLst>
                      <a:ext uri="{FF2B5EF4-FFF2-40B4-BE49-F238E27FC236}">
                        <a16:creationId xmlns:a16="http://schemas.microsoft.com/office/drawing/2014/main" id="{81958A12-F1A8-44CA-803B-69B6E2E9EF0C}"/>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145" name="Pijl: rechts 144">
                  <a:extLst>
                    <a:ext uri="{FF2B5EF4-FFF2-40B4-BE49-F238E27FC236}">
                      <a16:creationId xmlns:a16="http://schemas.microsoft.com/office/drawing/2014/main" id="{16B69E86-DCE5-40DC-B5BC-0D9533094AEC}"/>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nvGrpSpPr>
              <p:cNvPr id="114" name="Groep 113">
                <a:extLst>
                  <a:ext uri="{FF2B5EF4-FFF2-40B4-BE49-F238E27FC236}">
                    <a16:creationId xmlns:a16="http://schemas.microsoft.com/office/drawing/2014/main" id="{569E2761-F813-4B6B-B5E4-D8F6D163699C}"/>
                  </a:ext>
                </a:extLst>
              </p:cNvPr>
              <p:cNvGrpSpPr/>
              <p:nvPr userDrawn="1"/>
            </p:nvGrpSpPr>
            <p:grpSpPr>
              <a:xfrm>
                <a:off x="-3605171" y="830871"/>
                <a:ext cx="139423" cy="109566"/>
                <a:chOff x="-2866744" y="518074"/>
                <a:chExt cx="168701" cy="132575"/>
              </a:xfrm>
            </p:grpSpPr>
            <p:grpSp>
              <p:nvGrpSpPr>
                <p:cNvPr id="137" name="Groep 136">
                  <a:extLst>
                    <a:ext uri="{FF2B5EF4-FFF2-40B4-BE49-F238E27FC236}">
                      <a16:creationId xmlns:a16="http://schemas.microsoft.com/office/drawing/2014/main" id="{D90FFFE9-9A68-47F2-B14C-D9B0AA3A0811}"/>
                    </a:ext>
                  </a:extLst>
                </p:cNvPr>
                <p:cNvGrpSpPr/>
                <p:nvPr userDrawn="1"/>
              </p:nvGrpSpPr>
              <p:grpSpPr>
                <a:xfrm>
                  <a:off x="-2866744" y="518074"/>
                  <a:ext cx="168701" cy="132575"/>
                  <a:chOff x="-2866744" y="518074"/>
                  <a:chExt cx="168701" cy="132575"/>
                </a:xfrm>
              </p:grpSpPr>
              <p:cxnSp>
                <p:nvCxnSpPr>
                  <p:cNvPr id="139" name="Rechte verbindingslijn 138">
                    <a:extLst>
                      <a:ext uri="{FF2B5EF4-FFF2-40B4-BE49-F238E27FC236}">
                        <a16:creationId xmlns:a16="http://schemas.microsoft.com/office/drawing/2014/main" id="{6586F801-1BD6-48DB-8226-C43411D29C21}"/>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140" name="Rechte verbindingslijn 139">
                    <a:extLst>
                      <a:ext uri="{FF2B5EF4-FFF2-40B4-BE49-F238E27FC236}">
                        <a16:creationId xmlns:a16="http://schemas.microsoft.com/office/drawing/2014/main" id="{62D77815-963A-4E6E-AE40-1BC8316454A6}"/>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141" name="Rechte verbindingslijn 140">
                    <a:extLst>
                      <a:ext uri="{FF2B5EF4-FFF2-40B4-BE49-F238E27FC236}">
                        <a16:creationId xmlns:a16="http://schemas.microsoft.com/office/drawing/2014/main" id="{EB090EA0-08ED-489C-BC05-A0B5B6C2B5E9}"/>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142" name="Rechte verbindingslijn 141">
                    <a:extLst>
                      <a:ext uri="{FF2B5EF4-FFF2-40B4-BE49-F238E27FC236}">
                        <a16:creationId xmlns:a16="http://schemas.microsoft.com/office/drawing/2014/main" id="{B6F9435C-92DF-4559-8243-096E98E0110B}"/>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143" name="Rechte verbindingslijn 142">
                    <a:extLst>
                      <a:ext uri="{FF2B5EF4-FFF2-40B4-BE49-F238E27FC236}">
                        <a16:creationId xmlns:a16="http://schemas.microsoft.com/office/drawing/2014/main" id="{E936F4B0-2BCA-4FE0-814A-C24A460BE14B}"/>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138" name="Pijl: rechts 137">
                  <a:extLst>
                    <a:ext uri="{FF2B5EF4-FFF2-40B4-BE49-F238E27FC236}">
                      <a16:creationId xmlns:a16="http://schemas.microsoft.com/office/drawing/2014/main" id="{CB716D36-A5AD-46FE-ACAB-03EA597721CC}"/>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cxnSp>
            <p:nvCxnSpPr>
              <p:cNvPr id="115" name="Rechte verbindingslijn 114">
                <a:extLst>
                  <a:ext uri="{FF2B5EF4-FFF2-40B4-BE49-F238E27FC236}">
                    <a16:creationId xmlns:a16="http://schemas.microsoft.com/office/drawing/2014/main" id="{3B2CA2E4-F81B-4CD9-94B7-A276CD656D02}"/>
                  </a:ext>
                </a:extLst>
              </p:cNvPr>
              <p:cNvCxnSpPr>
                <a:cxnSpLocks/>
              </p:cNvCxnSpPr>
              <p:nvPr userDrawn="1"/>
            </p:nvCxnSpPr>
            <p:spPr>
              <a:xfrm flipV="1">
                <a:off x="-3459956" y="588169"/>
                <a:ext cx="547687" cy="219076"/>
              </a:xfrm>
              <a:prstGeom prst="line">
                <a:avLst/>
              </a:prstGeom>
              <a:noFill/>
              <a:ln w="19050" cap="rnd" cmpd="sng" algn="ctr">
                <a:solidFill>
                  <a:schemeClr val="accent1"/>
                </a:solidFill>
                <a:prstDash val="solid"/>
                <a:headEnd type="oval"/>
              </a:ln>
              <a:effectLst/>
            </p:spPr>
          </p:cxnSp>
          <p:cxnSp>
            <p:nvCxnSpPr>
              <p:cNvPr id="116" name="Rechte verbindingslijn 115">
                <a:extLst>
                  <a:ext uri="{FF2B5EF4-FFF2-40B4-BE49-F238E27FC236}">
                    <a16:creationId xmlns:a16="http://schemas.microsoft.com/office/drawing/2014/main" id="{FB9A8526-58B5-4B10-9AF8-4DEE73853CA3}"/>
                  </a:ext>
                </a:extLst>
              </p:cNvPr>
              <p:cNvCxnSpPr>
                <a:cxnSpLocks/>
              </p:cNvCxnSpPr>
              <p:nvPr userDrawn="1"/>
            </p:nvCxnSpPr>
            <p:spPr>
              <a:xfrm>
                <a:off x="-3224213" y="828675"/>
                <a:ext cx="319088" cy="0"/>
              </a:xfrm>
              <a:prstGeom prst="line">
                <a:avLst/>
              </a:prstGeom>
              <a:noFill/>
              <a:ln w="19050" cap="rnd" cmpd="sng" algn="ctr">
                <a:solidFill>
                  <a:schemeClr val="accent1"/>
                </a:solidFill>
                <a:prstDash val="solid"/>
                <a:headEnd type="oval"/>
              </a:ln>
              <a:effectLst/>
            </p:spPr>
          </p:cxnSp>
          <p:sp>
            <p:nvSpPr>
              <p:cNvPr id="117" name="Rechthoek 116">
                <a:extLst>
                  <a:ext uri="{FF2B5EF4-FFF2-40B4-BE49-F238E27FC236}">
                    <a16:creationId xmlns:a16="http://schemas.microsoft.com/office/drawing/2014/main" id="{44E733AA-9F3E-4FE7-B1C6-3795CFB551CC}"/>
                  </a:ext>
                </a:extLst>
              </p:cNvPr>
              <p:cNvSpPr/>
              <p:nvPr userDrawn="1"/>
            </p:nvSpPr>
            <p:spPr>
              <a:xfrm>
                <a:off x="-2559903" y="512179"/>
                <a:ext cx="2189042" cy="151083"/>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Tekstniveau omhoog</a:t>
                </a:r>
              </a:p>
            </p:txBody>
          </p:sp>
          <p:sp>
            <p:nvSpPr>
              <p:cNvPr id="118" name="Rechthoek 117">
                <a:extLst>
                  <a:ext uri="{FF2B5EF4-FFF2-40B4-BE49-F238E27FC236}">
                    <a16:creationId xmlns:a16="http://schemas.microsoft.com/office/drawing/2014/main" id="{3B771A4D-8A3D-4DE9-B299-17F5FEEC3596}"/>
                  </a:ext>
                </a:extLst>
              </p:cNvPr>
              <p:cNvSpPr/>
              <p:nvPr userDrawn="1"/>
            </p:nvSpPr>
            <p:spPr>
              <a:xfrm>
                <a:off x="-2559903" y="819562"/>
                <a:ext cx="2189043" cy="142202"/>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Tekstniveau omlaag</a:t>
                </a:r>
              </a:p>
            </p:txBody>
          </p:sp>
          <p:grpSp>
            <p:nvGrpSpPr>
              <p:cNvPr id="119" name="Groep 118">
                <a:extLst>
                  <a:ext uri="{FF2B5EF4-FFF2-40B4-BE49-F238E27FC236}">
                    <a16:creationId xmlns:a16="http://schemas.microsoft.com/office/drawing/2014/main" id="{F04B8B8D-DCA7-4E96-ABCC-AC528467C009}"/>
                  </a:ext>
                </a:extLst>
              </p:cNvPr>
              <p:cNvGrpSpPr/>
              <p:nvPr userDrawn="1"/>
            </p:nvGrpSpPr>
            <p:grpSpPr>
              <a:xfrm>
                <a:off x="-2916763" y="769168"/>
                <a:ext cx="268738" cy="248381"/>
                <a:chOff x="-2916763" y="769168"/>
                <a:chExt cx="268738" cy="248381"/>
              </a:xfrm>
            </p:grpSpPr>
            <p:sp>
              <p:nvSpPr>
                <p:cNvPr id="129" name="Rechthoek 128">
                  <a:extLst>
                    <a:ext uri="{FF2B5EF4-FFF2-40B4-BE49-F238E27FC236}">
                      <a16:creationId xmlns:a16="http://schemas.microsoft.com/office/drawing/2014/main" id="{EA30453F-E719-41B5-BF97-ABBB8DD64BEF}"/>
                    </a:ext>
                  </a:extLst>
                </p:cNvPr>
                <p:cNvSpPr/>
                <p:nvPr userDrawn="1"/>
              </p:nvSpPr>
              <p:spPr>
                <a:xfrm>
                  <a:off x="-2916763" y="769168"/>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dirty="0">
                    <a:solidFill>
                      <a:srgbClr val="211F26"/>
                    </a:solidFill>
                    <a:latin typeface="Calibri" panose="020F0502020204030204" pitchFamily="34" charset="0"/>
                    <a:cs typeface="Calibri" panose="020F0502020204030204" pitchFamily="34" charset="0"/>
                  </a:endParaRPr>
                </a:p>
              </p:txBody>
            </p:sp>
            <p:grpSp>
              <p:nvGrpSpPr>
                <p:cNvPr id="130" name="Groep 129">
                  <a:extLst>
                    <a:ext uri="{FF2B5EF4-FFF2-40B4-BE49-F238E27FC236}">
                      <a16:creationId xmlns:a16="http://schemas.microsoft.com/office/drawing/2014/main" id="{3E605C66-C9EB-4918-AA2E-7D8AB94B2C1C}"/>
                    </a:ext>
                  </a:extLst>
                </p:cNvPr>
                <p:cNvGrpSpPr/>
                <p:nvPr userDrawn="1"/>
              </p:nvGrpSpPr>
              <p:grpSpPr>
                <a:xfrm>
                  <a:off x="-2866744" y="827071"/>
                  <a:ext cx="168701" cy="132575"/>
                  <a:chOff x="-2866744" y="827071"/>
                  <a:chExt cx="168701" cy="132575"/>
                </a:xfrm>
              </p:grpSpPr>
              <p:cxnSp>
                <p:nvCxnSpPr>
                  <p:cNvPr id="132" name="Rechte verbindingslijn 131">
                    <a:extLst>
                      <a:ext uri="{FF2B5EF4-FFF2-40B4-BE49-F238E27FC236}">
                        <a16:creationId xmlns:a16="http://schemas.microsoft.com/office/drawing/2014/main" id="{CC2583E0-734C-42A9-9F8C-B1C8F88C34CC}"/>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133" name="Rechte verbindingslijn 132">
                    <a:extLst>
                      <a:ext uri="{FF2B5EF4-FFF2-40B4-BE49-F238E27FC236}">
                        <a16:creationId xmlns:a16="http://schemas.microsoft.com/office/drawing/2014/main" id="{14B8C9A6-3499-49F6-AFAF-4C9493583B35}"/>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134" name="Rechte verbindingslijn 133">
                    <a:extLst>
                      <a:ext uri="{FF2B5EF4-FFF2-40B4-BE49-F238E27FC236}">
                        <a16:creationId xmlns:a16="http://schemas.microsoft.com/office/drawing/2014/main" id="{47F061A8-8A38-4E2C-8E3F-ED450EC60907}"/>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135" name="Rechte verbindingslijn 134">
                    <a:extLst>
                      <a:ext uri="{FF2B5EF4-FFF2-40B4-BE49-F238E27FC236}">
                        <a16:creationId xmlns:a16="http://schemas.microsoft.com/office/drawing/2014/main" id="{43594370-801D-4F2A-AC8E-9C4D33AE4EEA}"/>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136" name="Rechte verbindingslijn 135">
                    <a:extLst>
                      <a:ext uri="{FF2B5EF4-FFF2-40B4-BE49-F238E27FC236}">
                        <a16:creationId xmlns:a16="http://schemas.microsoft.com/office/drawing/2014/main" id="{21596418-03BE-4D0F-A52F-9CDB88828B29}"/>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131" name="Pijl: rechts 130">
                  <a:extLst>
                    <a:ext uri="{FF2B5EF4-FFF2-40B4-BE49-F238E27FC236}">
                      <a16:creationId xmlns:a16="http://schemas.microsoft.com/office/drawing/2014/main" id="{F6F900C4-0C4C-4917-A22D-59847977C036}"/>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nvGrpSpPr>
              <p:cNvPr id="120" name="Groep 119">
                <a:extLst>
                  <a:ext uri="{FF2B5EF4-FFF2-40B4-BE49-F238E27FC236}">
                    <a16:creationId xmlns:a16="http://schemas.microsoft.com/office/drawing/2014/main" id="{4745D2DD-3CD8-48BA-AF7C-F4E8BE4BEE97}"/>
                  </a:ext>
                </a:extLst>
              </p:cNvPr>
              <p:cNvGrpSpPr/>
              <p:nvPr userDrawn="1"/>
            </p:nvGrpSpPr>
            <p:grpSpPr>
              <a:xfrm>
                <a:off x="-2916763" y="460171"/>
                <a:ext cx="268738" cy="248381"/>
                <a:chOff x="-2916763" y="460171"/>
                <a:chExt cx="268738" cy="248381"/>
              </a:xfrm>
            </p:grpSpPr>
            <p:sp>
              <p:nvSpPr>
                <p:cNvPr id="121" name="Rechthoek 120">
                  <a:extLst>
                    <a:ext uri="{FF2B5EF4-FFF2-40B4-BE49-F238E27FC236}">
                      <a16:creationId xmlns:a16="http://schemas.microsoft.com/office/drawing/2014/main" id="{6FF4A65A-C4CF-4D9E-A0E3-1A434C942ED1}"/>
                    </a:ext>
                  </a:extLst>
                </p:cNvPr>
                <p:cNvSpPr/>
                <p:nvPr userDrawn="1"/>
              </p:nvSpPr>
              <p:spPr>
                <a:xfrm>
                  <a:off x="-2916763" y="460171"/>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dirty="0">
                    <a:solidFill>
                      <a:srgbClr val="211F26"/>
                    </a:solidFill>
                    <a:latin typeface="Calibri" panose="020F0502020204030204" pitchFamily="34" charset="0"/>
                    <a:cs typeface="Calibri" panose="020F0502020204030204" pitchFamily="34" charset="0"/>
                  </a:endParaRPr>
                </a:p>
              </p:txBody>
            </p:sp>
            <p:grpSp>
              <p:nvGrpSpPr>
                <p:cNvPr id="122" name="Groep 121">
                  <a:extLst>
                    <a:ext uri="{FF2B5EF4-FFF2-40B4-BE49-F238E27FC236}">
                      <a16:creationId xmlns:a16="http://schemas.microsoft.com/office/drawing/2014/main" id="{D8C07821-423B-48CF-9158-3D8843B7C8B9}"/>
                    </a:ext>
                  </a:extLst>
                </p:cNvPr>
                <p:cNvGrpSpPr/>
                <p:nvPr userDrawn="1"/>
              </p:nvGrpSpPr>
              <p:grpSpPr>
                <a:xfrm>
                  <a:off x="-2866744" y="518074"/>
                  <a:ext cx="168701" cy="132575"/>
                  <a:chOff x="-2866744" y="518074"/>
                  <a:chExt cx="168701" cy="132575"/>
                </a:xfrm>
              </p:grpSpPr>
              <p:cxnSp>
                <p:nvCxnSpPr>
                  <p:cNvPr id="124" name="Rechte verbindingslijn 123">
                    <a:extLst>
                      <a:ext uri="{FF2B5EF4-FFF2-40B4-BE49-F238E27FC236}">
                        <a16:creationId xmlns:a16="http://schemas.microsoft.com/office/drawing/2014/main" id="{445F03D2-4843-45FE-B137-704BC69F6FC4}"/>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125" name="Rechte verbindingslijn 124">
                    <a:extLst>
                      <a:ext uri="{FF2B5EF4-FFF2-40B4-BE49-F238E27FC236}">
                        <a16:creationId xmlns:a16="http://schemas.microsoft.com/office/drawing/2014/main" id="{6EE0ECCF-A8F4-40D9-9765-54092FC35869}"/>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126" name="Rechte verbindingslijn 125">
                    <a:extLst>
                      <a:ext uri="{FF2B5EF4-FFF2-40B4-BE49-F238E27FC236}">
                        <a16:creationId xmlns:a16="http://schemas.microsoft.com/office/drawing/2014/main" id="{1DD7AAA6-33C8-42B2-B4D5-C8C0A87BD437}"/>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127" name="Rechte verbindingslijn 126">
                    <a:extLst>
                      <a:ext uri="{FF2B5EF4-FFF2-40B4-BE49-F238E27FC236}">
                        <a16:creationId xmlns:a16="http://schemas.microsoft.com/office/drawing/2014/main" id="{1C463A8D-FCB6-4357-A718-49F831B39E46}"/>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128" name="Rechte verbindingslijn 127">
                    <a:extLst>
                      <a:ext uri="{FF2B5EF4-FFF2-40B4-BE49-F238E27FC236}">
                        <a16:creationId xmlns:a16="http://schemas.microsoft.com/office/drawing/2014/main" id="{E8AF8BAF-DE53-4259-B86E-E4FB5728B33D}"/>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123" name="Pijl: rechts 122">
                  <a:extLst>
                    <a:ext uri="{FF2B5EF4-FFF2-40B4-BE49-F238E27FC236}">
                      <a16:creationId xmlns:a16="http://schemas.microsoft.com/office/drawing/2014/main" id="{891F1C3E-01AB-4580-9AB4-73A651BD868E}"/>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grpSp>
          <p:nvGrpSpPr>
            <p:cNvPr id="105" name="Groep 104">
              <a:extLst>
                <a:ext uri="{FF2B5EF4-FFF2-40B4-BE49-F238E27FC236}">
                  <a16:creationId xmlns:a16="http://schemas.microsoft.com/office/drawing/2014/main" id="{1F57F321-1442-44E9-A8F8-EB88B16656D0}"/>
                </a:ext>
              </a:extLst>
            </p:cNvPr>
            <p:cNvGrpSpPr/>
            <p:nvPr userDrawn="1"/>
          </p:nvGrpSpPr>
          <p:grpSpPr>
            <a:xfrm>
              <a:off x="-938434" y="5326819"/>
              <a:ext cx="627798" cy="576693"/>
              <a:chOff x="-1753862" y="6112775"/>
              <a:chExt cx="759635" cy="697798"/>
            </a:xfrm>
          </p:grpSpPr>
          <p:grpSp>
            <p:nvGrpSpPr>
              <p:cNvPr id="106" name="Inspireren">
                <a:extLst>
                  <a:ext uri="{FF2B5EF4-FFF2-40B4-BE49-F238E27FC236}">
                    <a16:creationId xmlns:a16="http://schemas.microsoft.com/office/drawing/2014/main" id="{5E07524D-53F4-42C2-95C4-EA18DE393AC1}"/>
                  </a:ext>
                </a:extLst>
              </p:cNvPr>
              <p:cNvGrpSpPr>
                <a:grpSpLocks noChangeAspect="1"/>
              </p:cNvGrpSpPr>
              <p:nvPr userDrawn="1"/>
            </p:nvGrpSpPr>
            <p:grpSpPr bwMode="auto">
              <a:xfrm>
                <a:off x="-1484858" y="6112775"/>
                <a:ext cx="205431" cy="293286"/>
                <a:chOff x="4768" y="2783"/>
                <a:chExt cx="788" cy="1125"/>
              </a:xfrm>
              <a:gradFill>
                <a:gsLst>
                  <a:gs pos="0">
                    <a:srgbClr val="9D9FA1"/>
                  </a:gs>
                  <a:gs pos="70000">
                    <a:srgbClr val="211F26"/>
                  </a:gs>
                </a:gsLst>
                <a:lin ang="2700000" scaled="0"/>
              </a:gradFill>
            </p:grpSpPr>
            <p:sp>
              <p:nvSpPr>
                <p:cNvPr id="108" name="Freeform 12">
                  <a:extLst>
                    <a:ext uri="{FF2B5EF4-FFF2-40B4-BE49-F238E27FC236}">
                      <a16:creationId xmlns:a16="http://schemas.microsoft.com/office/drawing/2014/main" id="{56CEF452-8D66-4E89-9C29-1BDBF2DA4BFC}"/>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109" name="Freeform 13">
                  <a:extLst>
                    <a:ext uri="{FF2B5EF4-FFF2-40B4-BE49-F238E27FC236}">
                      <a16:creationId xmlns:a16="http://schemas.microsoft.com/office/drawing/2014/main" id="{3BF94663-B948-4147-97C5-89551A12FFAC}"/>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110" name="Freeform 14">
                  <a:extLst>
                    <a:ext uri="{FF2B5EF4-FFF2-40B4-BE49-F238E27FC236}">
                      <a16:creationId xmlns:a16="http://schemas.microsoft.com/office/drawing/2014/main" id="{B6C42E4B-D2DA-469B-8AE2-311B8E9A8FA5}"/>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grpSp>
          <p:sp>
            <p:nvSpPr>
              <p:cNvPr id="107" name="Tekstvak 106">
                <a:extLst>
                  <a:ext uri="{FF2B5EF4-FFF2-40B4-BE49-F238E27FC236}">
                    <a16:creationId xmlns:a16="http://schemas.microsoft.com/office/drawing/2014/main" id="{A5E58528-A958-4931-91EB-E4CB79242AF5}"/>
                  </a:ext>
                </a:extLst>
              </p:cNvPr>
              <p:cNvSpPr txBox="1"/>
              <p:nvPr userDrawn="1"/>
            </p:nvSpPr>
            <p:spPr>
              <a:xfrm>
                <a:off x="-1753862" y="6420664"/>
                <a:ext cx="759635" cy="389909"/>
              </a:xfrm>
              <a:prstGeom prst="rect">
                <a:avLst/>
              </a:prstGeom>
              <a:noFill/>
            </p:spPr>
            <p:txBody>
              <a:bodyPr wrap="square" lIns="0" tIns="0" rIns="0" bIns="0" rtlCol="0" anchor="ctr">
                <a:noAutofit/>
              </a:bodyPr>
              <a:lstStyle/>
              <a:p>
                <a:pPr marL="0" marR="0" lvl="0" indent="0" algn="ctr" defTabSz="685800" rtl="0"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sp>
        <p:nvSpPr>
          <p:cNvPr id="12" name="- INFO">
            <a:extLst>
              <a:ext uri="{FF2B5EF4-FFF2-40B4-BE49-F238E27FC236}">
                <a16:creationId xmlns:a16="http://schemas.microsoft.com/office/drawing/2014/main" id="{618D8543-DAE1-4890-8399-868CB9C8A47A}"/>
              </a:ext>
            </a:extLst>
          </p:cNvPr>
          <p:cNvSpPr txBox="1"/>
          <p:nvPr userDrawn="1"/>
        </p:nvSpPr>
        <p:spPr>
          <a:xfrm>
            <a:off x="0" y="-272667"/>
            <a:ext cx="9134475" cy="148842"/>
          </a:xfrm>
          <a:prstGeom prst="rect">
            <a:avLst/>
          </a:prstGeom>
          <a:noFill/>
        </p:spPr>
        <p:txBody>
          <a:bodyPr wrap="square" lIns="0" tIns="0" rIns="0" bIns="0" rtlCol="0" anchor="ctr" anchorCtr="0">
            <a:noAutofit/>
          </a:bodyPr>
          <a:lstStyle/>
          <a:p>
            <a:pPr algn="l"/>
            <a:r>
              <a:rPr lang="nl-NL" sz="1050" b="1" cap="all" spc="0" baseline="0">
                <a:solidFill>
                  <a:sysClr val="windowText" lastClr="000000"/>
                </a:solidFill>
                <a:latin typeface="+mn-lt"/>
                <a:cs typeface="Calibri" panose="020F0502020204030204" pitchFamily="34" charset="0"/>
              </a:rPr>
              <a:t>Tekst + tabel</a:t>
            </a:r>
            <a:endParaRPr lang="nl-NL" sz="1050" b="1" cap="all" spc="0" baseline="0" dirty="0">
              <a:solidFill>
                <a:sysClr val="windowText" lastClr="000000"/>
              </a:solidFill>
              <a:latin typeface="+mn-lt"/>
              <a:cs typeface="Calibri" panose="020F0502020204030204" pitchFamily="34" charset="0"/>
            </a:endParaRPr>
          </a:p>
        </p:txBody>
      </p:sp>
      <p:sp>
        <p:nvSpPr>
          <p:cNvPr id="154" name="tabel">
            <a:extLst>
              <a:ext uri="{FF2B5EF4-FFF2-40B4-BE49-F238E27FC236}">
                <a16:creationId xmlns:a16="http://schemas.microsoft.com/office/drawing/2014/main" id="{F82164A6-565A-48A6-BC4C-BDC6BA8FBEAE}"/>
              </a:ext>
            </a:extLst>
          </p:cNvPr>
          <p:cNvSpPr>
            <a:spLocks noGrp="1"/>
          </p:cNvSpPr>
          <p:nvPr>
            <p:ph type="tbl" sz="quarter" idx="16" hasCustomPrompt="1"/>
          </p:nvPr>
        </p:nvSpPr>
        <p:spPr>
          <a:xfrm>
            <a:off x="4767569" y="539354"/>
            <a:ext cx="3965665" cy="4193100"/>
          </a:xfrm>
        </p:spPr>
        <p:txBody>
          <a:bodyPr bIns="1260000" anchor="ctr" anchorCtr="0">
            <a:normAutofit/>
          </a:bodyPr>
          <a:lstStyle>
            <a:lvl1pPr marL="0" indent="0" algn="ctr">
              <a:lnSpc>
                <a:spcPct val="100000"/>
              </a:lnSpc>
              <a:spcBef>
                <a:spcPts val="0"/>
              </a:spcBef>
              <a:buNone/>
              <a:defRPr sz="1050">
                <a:solidFill>
                  <a:schemeClr val="bg1">
                    <a:lumMod val="50000"/>
                  </a:schemeClr>
                </a:solidFill>
              </a:defRPr>
            </a:lvl1pPr>
          </a:lstStyle>
          <a:p>
            <a:r>
              <a:rPr lang="nl-NL" dirty="0"/>
              <a:t>Klik op onderstaand icon</a:t>
            </a:r>
            <a:br>
              <a:rPr lang="nl-NL" dirty="0"/>
            </a:br>
            <a:r>
              <a:rPr lang="nl-NL" dirty="0"/>
              <a:t>om een tabel in te voegen</a:t>
            </a:r>
          </a:p>
        </p:txBody>
      </p:sp>
      <p:sp>
        <p:nvSpPr>
          <p:cNvPr id="8" name="titel">
            <a:extLst>
              <a:ext uri="{FF2B5EF4-FFF2-40B4-BE49-F238E27FC236}">
                <a16:creationId xmlns:a16="http://schemas.microsoft.com/office/drawing/2014/main" id="{4FCE8B7B-8D3B-466F-8956-5C1F4F50265C}"/>
              </a:ext>
            </a:extLst>
          </p:cNvPr>
          <p:cNvSpPr>
            <a:spLocks noGrp="1"/>
          </p:cNvSpPr>
          <p:nvPr userDrawn="1">
            <p:ph type="title" hasCustomPrompt="1"/>
          </p:nvPr>
        </p:nvSpPr>
        <p:spPr>
          <a:xfrm>
            <a:off x="401241" y="541926"/>
            <a:ext cx="3965479" cy="531827"/>
          </a:xfrm>
        </p:spPr>
        <p:txBody>
          <a:bodyPr/>
          <a:lstStyle/>
          <a:p>
            <a:r>
              <a:rPr lang="nl-NL"/>
              <a:t>Titel</a:t>
            </a:r>
            <a:br>
              <a:rPr lang="nl-NL"/>
            </a:br>
            <a:r>
              <a:rPr lang="nl-NL"/>
              <a:t>max. 2 regels</a:t>
            </a:r>
            <a:endParaRPr lang="nl-NL" dirty="0"/>
          </a:p>
        </p:txBody>
      </p:sp>
      <p:sp>
        <p:nvSpPr>
          <p:cNvPr id="10" name="tekst">
            <a:extLst>
              <a:ext uri="{FF2B5EF4-FFF2-40B4-BE49-F238E27FC236}">
                <a16:creationId xmlns:a16="http://schemas.microsoft.com/office/drawing/2014/main" id="{1666EADC-9024-4FF6-9D2D-3372EA71A6E1}"/>
              </a:ext>
            </a:extLst>
          </p:cNvPr>
          <p:cNvSpPr>
            <a:spLocks noGrp="1"/>
          </p:cNvSpPr>
          <p:nvPr userDrawn="1">
            <p:ph type="body" sz="quarter" idx="13" hasCustomPrompt="1"/>
          </p:nvPr>
        </p:nvSpPr>
        <p:spPr>
          <a:xfrm>
            <a:off x="410768" y="1472804"/>
            <a:ext cx="3955952" cy="3258740"/>
          </a:xfrm>
        </p:spPr>
        <p:txBody>
          <a:bodyPr/>
          <a:lstStyle/>
          <a:p>
            <a:pPr lvl="0"/>
            <a:r>
              <a:rPr lang="nl-NL" dirty="0"/>
              <a:t>Bullet</a:t>
            </a:r>
          </a:p>
          <a:p>
            <a:pPr lvl="1"/>
            <a:r>
              <a:rPr lang="nl-NL" dirty="0"/>
              <a:t>Sub-</a:t>
            </a:r>
            <a:r>
              <a:rPr lang="nl-NL" dirty="0" err="1"/>
              <a:t>bullet</a:t>
            </a:r>
            <a:endParaRPr lang="nl-NL" dirty="0"/>
          </a:p>
          <a:p>
            <a:pPr lvl="2"/>
            <a:r>
              <a:rPr lang="nl-NL" dirty="0"/>
              <a:t>Platte tekst</a:t>
            </a:r>
          </a:p>
          <a:p>
            <a:pPr lvl="2"/>
            <a:endParaRPr lang="nl-NL" dirty="0"/>
          </a:p>
          <a:p>
            <a:pPr lvl="3"/>
            <a:r>
              <a:rPr lang="nl-NL" dirty="0"/>
              <a:t>Titel / quote</a:t>
            </a:r>
          </a:p>
          <a:p>
            <a:pPr lvl="4"/>
            <a:r>
              <a:rPr lang="nl-NL" dirty="0"/>
              <a:t>Subtitel</a:t>
            </a:r>
          </a:p>
          <a:p>
            <a:pPr lvl="4"/>
            <a:endParaRPr lang="nl-NL" dirty="0"/>
          </a:p>
          <a:p>
            <a:pPr lvl="5"/>
            <a:r>
              <a:rPr lang="nl-NL" dirty="0"/>
              <a:t>Kop</a:t>
            </a:r>
          </a:p>
          <a:p>
            <a:pPr lvl="6"/>
            <a:r>
              <a:rPr lang="nl-NL" dirty="0"/>
              <a:t>Numerieke </a:t>
            </a:r>
            <a:r>
              <a:rPr lang="nl-NL" dirty="0" err="1"/>
              <a:t>bullet</a:t>
            </a:r>
            <a:endParaRPr lang="nl-NL" dirty="0"/>
          </a:p>
          <a:p>
            <a:pPr lvl="7"/>
            <a:r>
              <a:rPr lang="nl-NL" dirty="0"/>
              <a:t>Alfabetische </a:t>
            </a:r>
            <a:r>
              <a:rPr lang="nl-NL" dirty="0" err="1"/>
              <a:t>bullet</a:t>
            </a:r>
            <a:endParaRPr lang="nl-NL" dirty="0"/>
          </a:p>
          <a:p>
            <a:pPr lvl="7"/>
            <a:endParaRPr lang="nl-NL" dirty="0"/>
          </a:p>
          <a:p>
            <a:pPr lvl="8"/>
            <a:r>
              <a:rPr lang="nl-NL" dirty="0"/>
              <a:t>*Bronvermelding</a:t>
            </a:r>
          </a:p>
          <a:p>
            <a:pPr lvl="4"/>
            <a:endParaRPr lang="nl-NL" dirty="0"/>
          </a:p>
        </p:txBody>
      </p:sp>
      <p:sp>
        <p:nvSpPr>
          <p:cNvPr id="5" name="voettekst">
            <a:extLst>
              <a:ext uri="{FF2B5EF4-FFF2-40B4-BE49-F238E27FC236}">
                <a16:creationId xmlns:a16="http://schemas.microsoft.com/office/drawing/2014/main" id="{7B9B5AD8-20ED-43D8-A7A9-54D9AEF0A965}"/>
              </a:ext>
            </a:extLst>
          </p:cNvPr>
          <p:cNvSpPr>
            <a:spLocks noGrp="1"/>
          </p:cNvSpPr>
          <p:nvPr userDrawn="1">
            <p:ph type="ftr" sz="quarter" idx="11"/>
          </p:nvPr>
        </p:nvSpPr>
        <p:spPr/>
        <p:txBody>
          <a:bodyPr/>
          <a:lstStyle>
            <a:lvl1pPr>
              <a:defRPr>
                <a:solidFill>
                  <a:schemeClr val="tx2"/>
                </a:solidFill>
              </a:defRPr>
            </a:lvl1pPr>
          </a:lstStyle>
          <a:p>
            <a:r>
              <a:rPr lang="nl-NL"/>
              <a:t>Erasmus University Rotterdam </a:t>
            </a:r>
            <a:endParaRPr lang="nl-NL" dirty="0"/>
          </a:p>
        </p:txBody>
      </p:sp>
      <p:sp>
        <p:nvSpPr>
          <p:cNvPr id="4" name="datum">
            <a:extLst>
              <a:ext uri="{FF2B5EF4-FFF2-40B4-BE49-F238E27FC236}">
                <a16:creationId xmlns:a16="http://schemas.microsoft.com/office/drawing/2014/main" id="{8E420A72-FB1A-45BF-AC4A-C2A67FDAE6C8}"/>
              </a:ext>
            </a:extLst>
          </p:cNvPr>
          <p:cNvSpPr>
            <a:spLocks noGrp="1"/>
          </p:cNvSpPr>
          <p:nvPr userDrawn="1">
            <p:ph type="dt" sz="half" idx="10"/>
          </p:nvPr>
        </p:nvSpPr>
        <p:spPr/>
        <p:txBody>
          <a:bodyPr/>
          <a:lstStyle>
            <a:lvl1pPr>
              <a:defRPr>
                <a:solidFill>
                  <a:schemeClr val="tx2"/>
                </a:solidFill>
              </a:defRPr>
            </a:lvl1pPr>
          </a:lstStyle>
          <a:p>
            <a:fld id="{413593D1-BDA9-4B05-8828-83D98BC9264D}" type="datetime1">
              <a:rPr lang="nl-NL" smtClean="0"/>
              <a:pPr/>
              <a:t>15-4-2025</a:t>
            </a:fld>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userDrawn="1">
            <p:ph type="sldNum" sz="quarter" idx="12"/>
          </p:nvPr>
        </p:nvSpPr>
        <p:spPr/>
        <p:txBody>
          <a:bodyPr/>
          <a:lstStyle>
            <a:lvl1pPr>
              <a:defRPr>
                <a:solidFill>
                  <a:schemeClr val="tx2"/>
                </a:solidFill>
              </a:defRPr>
            </a:lvl1pPr>
          </a:lstStyle>
          <a:p>
            <a:fld id="{361A1203-CA3D-4D48-AFA0-9D668419C1D5}" type="slidenum">
              <a:rPr lang="nl-NL" smtClean="0"/>
              <a:pPr/>
              <a:t>‹#›</a:t>
            </a:fld>
            <a:endParaRPr lang="nl-NL" dirty="0"/>
          </a:p>
        </p:txBody>
      </p:sp>
    </p:spTree>
    <p:extLst>
      <p:ext uri="{BB962C8B-B14F-4D97-AF65-F5344CB8AC3E}">
        <p14:creationId xmlns:p14="http://schemas.microsoft.com/office/powerpoint/2010/main" val="65605468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129.xml><?xml version="1.0" encoding="utf-8"?>
<p:sldLayout xmlns:a="http://schemas.openxmlformats.org/drawingml/2006/main" xmlns:r="http://schemas.openxmlformats.org/officeDocument/2006/relationships" xmlns:p="http://schemas.openxmlformats.org/presentationml/2006/main" preserve="1" userDrawn="1">
  <p:cSld name="Tabel">
    <p:bg>
      <p:bgPr>
        <a:solidFill>
          <a:schemeClr val="bg1">
            <a:lumMod val="95000"/>
          </a:schemeClr>
        </a:solidFill>
        <a:effectLst/>
      </p:bgPr>
    </p:bg>
    <p:spTree>
      <p:nvGrpSpPr>
        <p:cNvPr id="1" name=""/>
        <p:cNvGrpSpPr/>
        <p:nvPr/>
      </p:nvGrpSpPr>
      <p:grpSpPr>
        <a:xfrm>
          <a:off x="0" y="0"/>
          <a:ext cx="0" cy="0"/>
          <a:chOff x="0" y="0"/>
          <a:chExt cx="0" cy="0"/>
        </a:xfrm>
      </p:grpSpPr>
      <p:grpSp>
        <p:nvGrpSpPr>
          <p:cNvPr id="155" name="- INSTRUCTIES">
            <a:extLst>
              <a:ext uri="{FF2B5EF4-FFF2-40B4-BE49-F238E27FC236}">
                <a16:creationId xmlns:a16="http://schemas.microsoft.com/office/drawing/2014/main" id="{5B4F2162-57FC-4A35-854E-7165A049C8D4}"/>
              </a:ext>
            </a:extLst>
          </p:cNvPr>
          <p:cNvGrpSpPr/>
          <p:nvPr userDrawn="1"/>
        </p:nvGrpSpPr>
        <p:grpSpPr>
          <a:xfrm>
            <a:off x="9283606" y="2"/>
            <a:ext cx="2769835" cy="3191765"/>
            <a:chOff x="-3786164" y="2"/>
            <a:chExt cx="3693113" cy="4255687"/>
          </a:xfrm>
        </p:grpSpPr>
        <p:sp>
          <p:nvSpPr>
            <p:cNvPr id="215" name="Rechthoek 214">
              <a:extLst>
                <a:ext uri="{FF2B5EF4-FFF2-40B4-BE49-F238E27FC236}">
                  <a16:creationId xmlns:a16="http://schemas.microsoft.com/office/drawing/2014/main" id="{DA1F0C60-FD3E-4A53-AD20-B7695B3A8B80}"/>
                </a:ext>
              </a:extLst>
            </p:cNvPr>
            <p:cNvSpPr/>
            <p:nvPr userDrawn="1"/>
          </p:nvSpPr>
          <p:spPr>
            <a:xfrm>
              <a:off x="-3786164" y="3427689"/>
              <a:ext cx="3592800"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900" b="1" cap="all" baseline="0" noProof="0" dirty="0">
                  <a:solidFill>
                    <a:srgbClr val="211F26"/>
                  </a:solidFill>
                  <a:latin typeface="Calibri" panose="020F0502020204030204" pitchFamily="34" charset="0"/>
                  <a:cs typeface="Calibri" panose="020F0502020204030204" pitchFamily="34" charset="0"/>
                </a:rPr>
                <a:t>MEER WETEN?</a:t>
              </a:r>
              <a:br>
                <a:rPr lang="nl-NL" sz="900" b="1" cap="all" baseline="0" noProof="0" dirty="0">
                  <a:solidFill>
                    <a:srgbClr val="211F26"/>
                  </a:solidFill>
                  <a:latin typeface="Calibri" panose="020F0502020204030204" pitchFamily="34" charset="0"/>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900" b="1" cap="all" baseline="0" noProof="0" dirty="0">
                  <a:solidFill>
                    <a:srgbClr val="211F26"/>
                  </a:solidFill>
                  <a:latin typeface="Calibri" panose="020F0502020204030204" pitchFamily="34" charset="0"/>
                  <a:cs typeface="Calibri" panose="020F0502020204030204" pitchFamily="34" charset="0"/>
                </a:rPr>
                <a:t> 'SLIDEBUILDER’ </a:t>
              </a:r>
              <a:r>
                <a:rPr lang="nl-NL" sz="9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900" kern="1200" cap="none" baseline="0" noProof="0" dirty="0">
                  <a:solidFill>
                    <a:srgbClr val="211F26"/>
                  </a:solidFill>
                  <a:latin typeface="Calibri" panose="020F0502020204030204" pitchFamily="34" charset="0"/>
                  <a:ea typeface="+mn-ea"/>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9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216" name="INSTRUCTIE">
              <a:extLst>
                <a:ext uri="{FF2B5EF4-FFF2-40B4-BE49-F238E27FC236}">
                  <a16:creationId xmlns:a16="http://schemas.microsoft.com/office/drawing/2014/main" id="{5A796CD9-B812-4931-B532-73BC7A8097AF}"/>
                </a:ext>
              </a:extLst>
            </p:cNvPr>
            <p:cNvGrpSpPr/>
            <p:nvPr userDrawn="1"/>
          </p:nvGrpSpPr>
          <p:grpSpPr>
            <a:xfrm>
              <a:off x="-3786164" y="2"/>
              <a:ext cx="3693113" cy="3543653"/>
              <a:chOff x="-3786164" y="2"/>
              <a:chExt cx="3693113" cy="3543653"/>
            </a:xfrm>
          </p:grpSpPr>
          <p:sp>
            <p:nvSpPr>
              <p:cNvPr id="223" name="Rechthoek 222">
                <a:extLst>
                  <a:ext uri="{FF2B5EF4-FFF2-40B4-BE49-F238E27FC236}">
                    <a16:creationId xmlns:a16="http://schemas.microsoft.com/office/drawing/2014/main" id="{7DA19BE0-49E6-46DE-9025-9C24D631F8D4}"/>
                  </a:ext>
                </a:extLst>
              </p:cNvPr>
              <p:cNvSpPr/>
              <p:nvPr userDrawn="1"/>
            </p:nvSpPr>
            <p:spPr>
              <a:xfrm>
                <a:off x="-3786164" y="2"/>
                <a:ext cx="3592800" cy="3427688"/>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450"/>
                  </a:spcBef>
                  <a:spcAft>
                    <a:spcPts val="450"/>
                  </a:spcAft>
                </a:pPr>
                <a:r>
                  <a:rPr lang="nl-NL" sz="1050" b="1" cap="all" baseline="0" noProof="0" dirty="0">
                    <a:solidFill>
                      <a:schemeClr val="accent1"/>
                    </a:solidFill>
                    <a:latin typeface="Calibri" panose="020F0502020204030204" pitchFamily="34" charset="0"/>
                    <a:cs typeface="Calibri" panose="020F0502020204030204" pitchFamily="34" charset="0"/>
                  </a:rPr>
                  <a:t>Tabel invoegen/opmaken</a:t>
                </a:r>
              </a:p>
            </p:txBody>
          </p:sp>
          <p:sp>
            <p:nvSpPr>
              <p:cNvPr id="224" name="Ovaal 223">
                <a:extLst>
                  <a:ext uri="{FF2B5EF4-FFF2-40B4-BE49-F238E27FC236}">
                    <a16:creationId xmlns:a16="http://schemas.microsoft.com/office/drawing/2014/main" id="{69B1791F-8F32-42AF-9199-6DDB70454D99}"/>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225" name="Rechthoek 224">
                <a:extLst>
                  <a:ext uri="{FF2B5EF4-FFF2-40B4-BE49-F238E27FC236}">
                    <a16:creationId xmlns:a16="http://schemas.microsoft.com/office/drawing/2014/main" id="{479853E1-532A-495B-9105-F7CFA910F84B}"/>
                  </a:ext>
                </a:extLst>
              </p:cNvPr>
              <p:cNvSpPr/>
              <p:nvPr userDrawn="1"/>
            </p:nvSpPr>
            <p:spPr>
              <a:xfrm>
                <a:off x="-3319415" y="465324"/>
                <a:ext cx="2944682" cy="658026"/>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Wanneer nodig, verwijder de bestaande tabel d.m.v. de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Klik op het pictogram om een nieuwe tabel in te voegen</a:t>
                </a:r>
                <a:b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900" b="0" i="1"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(zie onderstaand voorbeeld)</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226" name="Ovaal 225">
                <a:extLst>
                  <a:ext uri="{FF2B5EF4-FFF2-40B4-BE49-F238E27FC236}">
                    <a16:creationId xmlns:a16="http://schemas.microsoft.com/office/drawing/2014/main" id="{B5B4A1A5-03C6-4CD9-848F-39FE21A7123B}"/>
                  </a:ext>
                </a:extLst>
              </p:cNvPr>
              <p:cNvSpPr/>
              <p:nvPr userDrawn="1"/>
            </p:nvSpPr>
            <p:spPr>
              <a:xfrm>
                <a:off x="-3603587" y="1729709"/>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227" name="Rechthoek 226">
                <a:extLst>
                  <a:ext uri="{FF2B5EF4-FFF2-40B4-BE49-F238E27FC236}">
                    <a16:creationId xmlns:a16="http://schemas.microsoft.com/office/drawing/2014/main" id="{9E193ACA-2BB7-49AF-A750-0899EC0AB54C}"/>
                  </a:ext>
                </a:extLst>
              </p:cNvPr>
              <p:cNvSpPr/>
              <p:nvPr userDrawn="1"/>
            </p:nvSpPr>
            <p:spPr>
              <a:xfrm>
                <a:off x="-3319415" y="1729710"/>
                <a:ext cx="2944682" cy="326338"/>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Selecteer het gewenste aantal rijen</a:t>
                </a:r>
                <a:b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kolommen en klik op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‘OK’</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228" name="Groep 227">
                <a:extLst>
                  <a:ext uri="{FF2B5EF4-FFF2-40B4-BE49-F238E27FC236}">
                    <a16:creationId xmlns:a16="http://schemas.microsoft.com/office/drawing/2014/main" id="{70AE2FE0-75E9-4BF8-AFDD-37BCA30D6038}"/>
                  </a:ext>
                </a:extLst>
              </p:cNvPr>
              <p:cNvGrpSpPr/>
              <p:nvPr userDrawn="1"/>
            </p:nvGrpSpPr>
            <p:grpSpPr>
              <a:xfrm>
                <a:off x="-3311319" y="2164285"/>
                <a:ext cx="825500" cy="209550"/>
                <a:chOff x="13504624" y="2482850"/>
                <a:chExt cx="825500" cy="209550"/>
              </a:xfrm>
            </p:grpSpPr>
            <p:sp>
              <p:nvSpPr>
                <p:cNvPr id="243" name="Rechthoek 242">
                  <a:extLst>
                    <a:ext uri="{FF2B5EF4-FFF2-40B4-BE49-F238E27FC236}">
                      <a16:creationId xmlns:a16="http://schemas.microsoft.com/office/drawing/2014/main" id="{D6627376-77E0-4634-BBCD-F07EC349A6B9}"/>
                    </a:ext>
                  </a:extLst>
                </p:cNvPr>
                <p:cNvSpPr/>
                <p:nvPr userDrawn="1"/>
              </p:nvSpPr>
              <p:spPr>
                <a:xfrm>
                  <a:off x="13504624" y="2482850"/>
                  <a:ext cx="825500" cy="209550"/>
                </a:xfrm>
                <a:prstGeom prst="rect">
                  <a:avLst/>
                </a:prstGeom>
                <a:solidFill>
                  <a:srgbClr val="E5F1FB"/>
                </a:solidFill>
                <a:ln w="12700">
                  <a:solidFill>
                    <a:srgbClr val="0B7E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252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675" b="0" noProof="0" dirty="0">
                      <a:solidFill>
                        <a:srgbClr val="211F26"/>
                      </a:solidFill>
                      <a:latin typeface="Calibri" panose="020F0502020204030204" pitchFamily="34" charset="0"/>
                      <a:cs typeface="Calibri" panose="020F0502020204030204" pitchFamily="34" charset="0"/>
                    </a:rPr>
                    <a:t>OK</a:t>
                  </a:r>
                </a:p>
              </p:txBody>
            </p:sp>
            <p:cxnSp>
              <p:nvCxnSpPr>
                <p:cNvPr id="244" name="Rechte verbindingslijn 243">
                  <a:extLst>
                    <a:ext uri="{FF2B5EF4-FFF2-40B4-BE49-F238E27FC236}">
                      <a16:creationId xmlns:a16="http://schemas.microsoft.com/office/drawing/2014/main" id="{1E8A65D4-0574-4583-A1BD-77323C540858}"/>
                    </a:ext>
                  </a:extLst>
                </p:cNvPr>
                <p:cNvCxnSpPr/>
                <p:nvPr userDrawn="1"/>
              </p:nvCxnSpPr>
              <p:spPr>
                <a:xfrm>
                  <a:off x="14155269" y="2515250"/>
                  <a:ext cx="0" cy="142717"/>
                </a:xfrm>
                <a:prstGeom prst="line">
                  <a:avLst/>
                </a:prstGeom>
                <a:noFill/>
                <a:ln w="3175" cap="flat" cmpd="sng" algn="ctr">
                  <a:solidFill>
                    <a:srgbClr val="44546A"/>
                  </a:solidFill>
                  <a:prstDash val="solid"/>
                </a:ln>
                <a:effectLst/>
              </p:spPr>
            </p:cxnSp>
            <p:sp>
              <p:nvSpPr>
                <p:cNvPr id="245" name="Gelijkbenige driehoek 244">
                  <a:extLst>
                    <a:ext uri="{FF2B5EF4-FFF2-40B4-BE49-F238E27FC236}">
                      <a16:creationId xmlns:a16="http://schemas.microsoft.com/office/drawing/2014/main" id="{49DFF08D-21C6-456A-B8A3-71E494A3770F}"/>
                    </a:ext>
                  </a:extLst>
                </p:cNvPr>
                <p:cNvSpPr/>
                <p:nvPr userDrawn="1"/>
              </p:nvSpPr>
              <p:spPr>
                <a:xfrm rot="10800000">
                  <a:off x="14196089" y="2566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675" b="1" noProof="0" dirty="0">
                    <a:solidFill>
                      <a:srgbClr val="211F26"/>
                    </a:solidFill>
                    <a:latin typeface="Calibri" panose="020F0502020204030204" pitchFamily="34" charset="0"/>
                    <a:cs typeface="Calibri" panose="020F0502020204030204" pitchFamily="34" charset="0"/>
                  </a:endParaRPr>
                </a:p>
              </p:txBody>
            </p:sp>
          </p:grpSp>
          <p:sp>
            <p:nvSpPr>
              <p:cNvPr id="229" name="Ovaal 228">
                <a:extLst>
                  <a:ext uri="{FF2B5EF4-FFF2-40B4-BE49-F238E27FC236}">
                    <a16:creationId xmlns:a16="http://schemas.microsoft.com/office/drawing/2014/main" id="{9D5DFDB1-C768-42A9-8DA2-C39A31244A46}"/>
                  </a:ext>
                </a:extLst>
              </p:cNvPr>
              <p:cNvSpPr/>
              <p:nvPr userDrawn="1"/>
            </p:nvSpPr>
            <p:spPr>
              <a:xfrm>
                <a:off x="-3603587" y="2555608"/>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230" name="Rechthoek 229">
                <a:extLst>
                  <a:ext uri="{FF2B5EF4-FFF2-40B4-BE49-F238E27FC236}">
                    <a16:creationId xmlns:a16="http://schemas.microsoft.com/office/drawing/2014/main" id="{2A8FC2A8-9A04-4BD2-8BA9-D89559014128}"/>
                  </a:ext>
                </a:extLst>
              </p:cNvPr>
              <p:cNvSpPr/>
              <p:nvPr userDrawn="1"/>
            </p:nvSpPr>
            <p:spPr>
              <a:xfrm>
                <a:off x="-3319415" y="2555609"/>
                <a:ext cx="2944682" cy="813603"/>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Verander de opmaak van de tabel door verschillende onderdelen van de tabel te selecteren en naar de tab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‘Hulpmiddelen van tabellen - Ontwerpen’ </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te gaan. </a:t>
                </a:r>
              </a:p>
            </p:txBody>
          </p:sp>
          <p:grpSp>
            <p:nvGrpSpPr>
              <p:cNvPr id="231" name="Tabel icoon">
                <a:extLst>
                  <a:ext uri="{FF2B5EF4-FFF2-40B4-BE49-F238E27FC236}">
                    <a16:creationId xmlns:a16="http://schemas.microsoft.com/office/drawing/2014/main" id="{E6AF0425-C575-4CD2-8707-88069D5FDD62}"/>
                  </a:ext>
                </a:extLst>
              </p:cNvPr>
              <p:cNvGrpSpPr/>
              <p:nvPr userDrawn="1"/>
            </p:nvGrpSpPr>
            <p:grpSpPr>
              <a:xfrm>
                <a:off x="-3308869" y="1240695"/>
                <a:ext cx="338201" cy="305477"/>
                <a:chOff x="6072040" y="3376043"/>
                <a:chExt cx="1227920" cy="1109109"/>
              </a:xfrm>
            </p:grpSpPr>
            <p:sp>
              <p:nvSpPr>
                <p:cNvPr id="235" name="Rechthoek 234">
                  <a:extLst>
                    <a:ext uri="{FF2B5EF4-FFF2-40B4-BE49-F238E27FC236}">
                      <a16:creationId xmlns:a16="http://schemas.microsoft.com/office/drawing/2014/main" id="{E48EA084-2972-49E1-9751-43E7C1A59B5A}"/>
                    </a:ext>
                  </a:extLst>
                </p:cNvPr>
                <p:cNvSpPr/>
                <p:nvPr userDrawn="1"/>
              </p:nvSpPr>
              <p:spPr>
                <a:xfrm>
                  <a:off x="6072040" y="3376043"/>
                  <a:ext cx="1227920" cy="1109109"/>
                </a:xfrm>
                <a:prstGeom prst="rect">
                  <a:avLst/>
                </a:prstGeom>
                <a:solidFill>
                  <a:schemeClr val="bg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800" noProof="0" dirty="0">
                    <a:solidFill>
                      <a:schemeClr val="accent1"/>
                    </a:solidFill>
                    <a:latin typeface="Calibri" panose="020F0502020204030204" pitchFamily="34" charset="0"/>
                    <a:cs typeface="Calibri" panose="020F0502020204030204" pitchFamily="34" charset="0"/>
                  </a:endParaRPr>
                </a:p>
              </p:txBody>
            </p:sp>
            <p:sp>
              <p:nvSpPr>
                <p:cNvPr id="236" name="Rechthoek 235">
                  <a:extLst>
                    <a:ext uri="{FF2B5EF4-FFF2-40B4-BE49-F238E27FC236}">
                      <a16:creationId xmlns:a16="http://schemas.microsoft.com/office/drawing/2014/main" id="{3B4EA4DB-D0D9-4BB9-BEEF-96BF04BA30A1}"/>
                    </a:ext>
                  </a:extLst>
                </p:cNvPr>
                <p:cNvSpPr/>
                <p:nvPr userDrawn="1"/>
              </p:nvSpPr>
              <p:spPr>
                <a:xfrm>
                  <a:off x="6090829" y="3393962"/>
                  <a:ext cx="1209131" cy="218971"/>
                </a:xfrm>
                <a:prstGeom prst="rect">
                  <a:avLst/>
                </a:prstGeom>
                <a:solidFill>
                  <a:srgbClr val="6C6C6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800" noProof="0" dirty="0">
                    <a:solidFill>
                      <a:schemeClr val="accent1"/>
                    </a:solidFill>
                    <a:latin typeface="Calibri" panose="020F0502020204030204" pitchFamily="34" charset="0"/>
                    <a:cs typeface="Calibri" panose="020F0502020204030204" pitchFamily="34" charset="0"/>
                  </a:endParaRPr>
                </a:p>
              </p:txBody>
            </p:sp>
            <p:cxnSp>
              <p:nvCxnSpPr>
                <p:cNvPr id="237" name="Rechte verbindingslijn 236">
                  <a:extLst>
                    <a:ext uri="{FF2B5EF4-FFF2-40B4-BE49-F238E27FC236}">
                      <a16:creationId xmlns:a16="http://schemas.microsoft.com/office/drawing/2014/main" id="{427541BB-EF8E-46B8-B8EC-B1DD59D143F2}"/>
                    </a:ext>
                  </a:extLst>
                </p:cNvPr>
                <p:cNvCxnSpPr/>
                <p:nvPr userDrawn="1"/>
              </p:nvCxnSpPr>
              <p:spPr>
                <a:xfrm>
                  <a:off x="6493304" y="3605313"/>
                  <a:ext cx="0" cy="872219"/>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cxnSp>
              <p:nvCxnSpPr>
                <p:cNvPr id="238" name="Rechte verbindingslijn 237">
                  <a:extLst>
                    <a:ext uri="{FF2B5EF4-FFF2-40B4-BE49-F238E27FC236}">
                      <a16:creationId xmlns:a16="http://schemas.microsoft.com/office/drawing/2014/main" id="{DC72D280-09E9-4D7D-B495-8A1F55DB5549}"/>
                    </a:ext>
                  </a:extLst>
                </p:cNvPr>
                <p:cNvCxnSpPr/>
                <p:nvPr userDrawn="1"/>
              </p:nvCxnSpPr>
              <p:spPr>
                <a:xfrm>
                  <a:off x="6883025" y="3605313"/>
                  <a:ext cx="0" cy="872219"/>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cxnSp>
              <p:nvCxnSpPr>
                <p:cNvPr id="239" name="Rechte verbindingslijn 238">
                  <a:extLst>
                    <a:ext uri="{FF2B5EF4-FFF2-40B4-BE49-F238E27FC236}">
                      <a16:creationId xmlns:a16="http://schemas.microsoft.com/office/drawing/2014/main" id="{D7A0343B-A071-47B3-A54F-46C32F43B9BF}"/>
                    </a:ext>
                  </a:extLst>
                </p:cNvPr>
                <p:cNvCxnSpPr/>
                <p:nvPr userDrawn="1"/>
              </p:nvCxnSpPr>
              <p:spPr>
                <a:xfrm flipH="1">
                  <a:off x="6090561" y="3827108"/>
                  <a:ext cx="1209399" cy="0"/>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cxnSp>
              <p:nvCxnSpPr>
                <p:cNvPr id="240" name="Rechte verbindingslijn 239">
                  <a:extLst>
                    <a:ext uri="{FF2B5EF4-FFF2-40B4-BE49-F238E27FC236}">
                      <a16:creationId xmlns:a16="http://schemas.microsoft.com/office/drawing/2014/main" id="{43E50F60-D1CE-4DD3-92ED-C0CE777E434D}"/>
                    </a:ext>
                  </a:extLst>
                </p:cNvPr>
                <p:cNvCxnSpPr/>
                <p:nvPr userDrawn="1"/>
              </p:nvCxnSpPr>
              <p:spPr>
                <a:xfrm flipH="1">
                  <a:off x="6090561" y="4055708"/>
                  <a:ext cx="1209399" cy="0"/>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cxnSp>
              <p:nvCxnSpPr>
                <p:cNvPr id="241" name="Rechte verbindingslijn 240">
                  <a:extLst>
                    <a:ext uri="{FF2B5EF4-FFF2-40B4-BE49-F238E27FC236}">
                      <a16:creationId xmlns:a16="http://schemas.microsoft.com/office/drawing/2014/main" id="{2F88DE6A-04FA-4C50-B68B-F4AEF6C16189}"/>
                    </a:ext>
                  </a:extLst>
                </p:cNvPr>
                <p:cNvCxnSpPr/>
                <p:nvPr userDrawn="1"/>
              </p:nvCxnSpPr>
              <p:spPr>
                <a:xfrm flipH="1">
                  <a:off x="6090561" y="4276688"/>
                  <a:ext cx="1209399" cy="0"/>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sp>
              <p:nvSpPr>
                <p:cNvPr id="242" name="Rechthoek 241">
                  <a:extLst>
                    <a:ext uri="{FF2B5EF4-FFF2-40B4-BE49-F238E27FC236}">
                      <a16:creationId xmlns:a16="http://schemas.microsoft.com/office/drawing/2014/main" id="{B2FA7149-7B35-4510-AD76-8ED0D81060D3}"/>
                    </a:ext>
                  </a:extLst>
                </p:cNvPr>
                <p:cNvSpPr/>
                <p:nvPr userDrawn="1"/>
              </p:nvSpPr>
              <p:spPr>
                <a:xfrm>
                  <a:off x="6072040" y="3376043"/>
                  <a:ext cx="1227920" cy="1109109"/>
                </a:xfrm>
                <a:prstGeom prst="rect">
                  <a:avLst/>
                </a:prstGeom>
                <a:noFill/>
                <a:ln w="12700">
                  <a:solidFill>
                    <a:srgbClr val="6C6C6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800" noProof="0" dirty="0">
                    <a:solidFill>
                      <a:schemeClr val="accent1"/>
                    </a:solidFill>
                    <a:latin typeface="Calibri" panose="020F0502020204030204" pitchFamily="34" charset="0"/>
                    <a:cs typeface="Calibri" panose="020F0502020204030204" pitchFamily="34" charset="0"/>
                  </a:endParaRPr>
                </a:p>
              </p:txBody>
            </p:sp>
          </p:grpSp>
          <p:grpSp>
            <p:nvGrpSpPr>
              <p:cNvPr id="232" name="ICOON_info">
                <a:extLst>
                  <a:ext uri="{FF2B5EF4-FFF2-40B4-BE49-F238E27FC236}">
                    <a16:creationId xmlns:a16="http://schemas.microsoft.com/office/drawing/2014/main" id="{D7402B37-24EE-430D-A622-9518DA5FBE64}"/>
                  </a:ext>
                </a:extLst>
              </p:cNvPr>
              <p:cNvGrpSpPr/>
              <p:nvPr userDrawn="1"/>
            </p:nvGrpSpPr>
            <p:grpSpPr>
              <a:xfrm>
                <a:off x="-376736" y="3259970"/>
                <a:ext cx="283685" cy="283685"/>
                <a:chOff x="-510741" y="5913713"/>
                <a:chExt cx="267555" cy="267555"/>
              </a:xfrm>
            </p:grpSpPr>
            <p:sp>
              <p:nvSpPr>
                <p:cNvPr id="233" name="Ovaal 232">
                  <a:extLst>
                    <a:ext uri="{FF2B5EF4-FFF2-40B4-BE49-F238E27FC236}">
                      <a16:creationId xmlns:a16="http://schemas.microsoft.com/office/drawing/2014/main" id="{2D241C1F-8B37-4B90-9FF9-4E81F49B6E56}"/>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450"/>
                    </a:spcBef>
                    <a:spcAft>
                      <a:spcPts val="450"/>
                    </a:spcAft>
                  </a:pPr>
                  <a:endParaRPr lang="nl-NL" sz="1200" cap="all" baseline="0" noProof="0" dirty="0">
                    <a:latin typeface="Calibri" panose="020F0502020204030204" pitchFamily="34" charset="0"/>
                    <a:cs typeface="Calibri" panose="020F0502020204030204" pitchFamily="34" charset="0"/>
                  </a:endParaRPr>
                </a:p>
              </p:txBody>
            </p:sp>
            <p:sp>
              <p:nvSpPr>
                <p:cNvPr id="234" name="Graphic 163" descr="Informatie">
                  <a:extLst>
                    <a:ext uri="{FF2B5EF4-FFF2-40B4-BE49-F238E27FC236}">
                      <a16:creationId xmlns:a16="http://schemas.microsoft.com/office/drawing/2014/main" id="{338C1095-D918-4FF8-8E28-794A6D3D63C6}"/>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1500" noProof="0" dirty="0">
                    <a:solidFill>
                      <a:srgbClr val="211F26"/>
                    </a:solidFill>
                    <a:latin typeface="Calibri" panose="020F0502020204030204" pitchFamily="34" charset="0"/>
                    <a:cs typeface="Calibri" panose="020F0502020204030204" pitchFamily="34" charset="0"/>
                  </a:endParaRPr>
                </a:p>
              </p:txBody>
            </p:sp>
          </p:grpSp>
        </p:grpSp>
        <p:grpSp>
          <p:nvGrpSpPr>
            <p:cNvPr id="217" name="Groep 216">
              <a:extLst>
                <a:ext uri="{FF2B5EF4-FFF2-40B4-BE49-F238E27FC236}">
                  <a16:creationId xmlns:a16="http://schemas.microsoft.com/office/drawing/2014/main" id="{8EB4F155-6FE5-480B-A63C-6BFE725E1152}"/>
                </a:ext>
              </a:extLst>
            </p:cNvPr>
            <p:cNvGrpSpPr/>
            <p:nvPr userDrawn="1"/>
          </p:nvGrpSpPr>
          <p:grpSpPr>
            <a:xfrm>
              <a:off x="-938434" y="3565066"/>
              <a:ext cx="627798" cy="576693"/>
              <a:chOff x="-938434" y="4570310"/>
              <a:chExt cx="627798" cy="576693"/>
            </a:xfrm>
          </p:grpSpPr>
          <p:grpSp>
            <p:nvGrpSpPr>
              <p:cNvPr id="218" name="Inspireren">
                <a:extLst>
                  <a:ext uri="{FF2B5EF4-FFF2-40B4-BE49-F238E27FC236}">
                    <a16:creationId xmlns:a16="http://schemas.microsoft.com/office/drawing/2014/main" id="{2CE17AED-FE1C-4B6D-911A-25211CC4EBF4}"/>
                  </a:ext>
                </a:extLst>
              </p:cNvPr>
              <p:cNvGrpSpPr>
                <a:grpSpLocks noChangeAspect="1"/>
              </p:cNvGrpSpPr>
              <p:nvPr userDrawn="1"/>
            </p:nvGrpSpPr>
            <p:grpSpPr bwMode="auto">
              <a:xfrm>
                <a:off x="-716116" y="4570310"/>
                <a:ext cx="169778" cy="242385"/>
                <a:chOff x="4768" y="2783"/>
                <a:chExt cx="788" cy="1125"/>
              </a:xfrm>
              <a:gradFill>
                <a:gsLst>
                  <a:gs pos="0">
                    <a:srgbClr val="9D9FA1"/>
                  </a:gs>
                  <a:gs pos="70000">
                    <a:srgbClr val="211F26"/>
                  </a:gs>
                </a:gsLst>
                <a:lin ang="2700000" scaled="0"/>
              </a:gradFill>
            </p:grpSpPr>
            <p:sp>
              <p:nvSpPr>
                <p:cNvPr id="220" name="Freeform 12">
                  <a:extLst>
                    <a:ext uri="{FF2B5EF4-FFF2-40B4-BE49-F238E27FC236}">
                      <a16:creationId xmlns:a16="http://schemas.microsoft.com/office/drawing/2014/main" id="{38CA57B6-3882-428E-B410-9B26A7724E4A}"/>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221" name="Freeform 13">
                  <a:extLst>
                    <a:ext uri="{FF2B5EF4-FFF2-40B4-BE49-F238E27FC236}">
                      <a16:creationId xmlns:a16="http://schemas.microsoft.com/office/drawing/2014/main" id="{5557EC6C-3A18-4566-A7D7-C2097847D251}"/>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222" name="Freeform 14">
                  <a:extLst>
                    <a:ext uri="{FF2B5EF4-FFF2-40B4-BE49-F238E27FC236}">
                      <a16:creationId xmlns:a16="http://schemas.microsoft.com/office/drawing/2014/main" id="{DD6AE1E7-FCAD-4BBB-8A35-44954BE82887}"/>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grpSp>
          <p:sp>
            <p:nvSpPr>
              <p:cNvPr id="219" name="Tekstvak 218">
                <a:extLst>
                  <a:ext uri="{FF2B5EF4-FFF2-40B4-BE49-F238E27FC236}">
                    <a16:creationId xmlns:a16="http://schemas.microsoft.com/office/drawing/2014/main" id="{91E747A5-FADF-496C-95FB-7A60CE7A9873}"/>
                  </a:ext>
                </a:extLst>
              </p:cNvPr>
              <p:cNvSpPr txBox="1"/>
              <p:nvPr userDrawn="1"/>
            </p:nvSpPr>
            <p:spPr>
              <a:xfrm>
                <a:off x="-938434" y="4824764"/>
                <a:ext cx="627798" cy="322239"/>
              </a:xfrm>
              <a:prstGeom prst="rect">
                <a:avLst/>
              </a:prstGeom>
              <a:noFill/>
            </p:spPr>
            <p:txBody>
              <a:bodyPr wrap="square" lIns="0" tIns="0" rIns="0" bIns="0" rtlCol="0" anchor="ctr">
                <a:noAutofit/>
              </a:bodyPr>
              <a:lstStyle/>
              <a:p>
                <a:pPr marL="0" marR="0" lvl="0" indent="0" algn="ctr" defTabSz="685800" rtl="0"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grpSp>
        <p:nvGrpSpPr>
          <p:cNvPr id="81" name="- INSTRUCTIES">
            <a:extLst>
              <a:ext uri="{FF2B5EF4-FFF2-40B4-BE49-F238E27FC236}">
                <a16:creationId xmlns:a16="http://schemas.microsoft.com/office/drawing/2014/main" id="{4498E543-396C-4569-8C2E-448E9E6DD5CC}"/>
              </a:ext>
            </a:extLst>
          </p:cNvPr>
          <p:cNvGrpSpPr/>
          <p:nvPr userDrawn="1"/>
        </p:nvGrpSpPr>
        <p:grpSpPr>
          <a:xfrm>
            <a:off x="-2839828" y="-1"/>
            <a:ext cx="2770040" cy="4464099"/>
            <a:chOff x="-3786437" y="-1"/>
            <a:chExt cx="3693386" cy="5952132"/>
          </a:xfrm>
        </p:grpSpPr>
        <p:sp>
          <p:nvSpPr>
            <p:cNvPr id="82" name="Rechthoek 81">
              <a:extLst>
                <a:ext uri="{FF2B5EF4-FFF2-40B4-BE49-F238E27FC236}">
                  <a16:creationId xmlns:a16="http://schemas.microsoft.com/office/drawing/2014/main" id="{8AC09E71-3B64-45A3-86D8-370CB5D6A4E3}"/>
                </a:ext>
              </a:extLst>
            </p:cNvPr>
            <p:cNvSpPr/>
            <p:nvPr userDrawn="1"/>
          </p:nvSpPr>
          <p:spPr>
            <a:xfrm>
              <a:off x="-3786165" y="-1"/>
              <a:ext cx="3593091" cy="5124131"/>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450"/>
                </a:spcBef>
                <a:spcAft>
                  <a:spcPts val="450"/>
                </a:spcAft>
              </a:pPr>
              <a:r>
                <a:rPr lang="nl-NL" sz="1050" b="1" cap="all" baseline="0" noProof="0" dirty="0">
                  <a:solidFill>
                    <a:schemeClr val="accent1"/>
                  </a:solidFill>
                  <a:latin typeface="Calibri" panose="020F0502020204030204" pitchFamily="34" charset="0"/>
                  <a:cs typeface="Calibri" panose="020F0502020204030204" pitchFamily="34" charset="0"/>
                </a:rPr>
                <a:t>Tekst niveaus kiezen</a:t>
              </a:r>
            </a:p>
          </p:txBody>
        </p:sp>
        <p:sp>
          <p:nvSpPr>
            <p:cNvPr id="83" name="Ovaal 82">
              <a:extLst>
                <a:ext uri="{FF2B5EF4-FFF2-40B4-BE49-F238E27FC236}">
                  <a16:creationId xmlns:a16="http://schemas.microsoft.com/office/drawing/2014/main" id="{F41AD0CE-9707-457D-921C-2585E8518333}"/>
                </a:ext>
              </a:extLst>
            </p:cNvPr>
            <p:cNvSpPr/>
            <p:nvPr userDrawn="1"/>
          </p:nvSpPr>
          <p:spPr>
            <a:xfrm>
              <a:off x="-3604183" y="183748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84" name="Rechthoek 83">
              <a:extLst>
                <a:ext uri="{FF2B5EF4-FFF2-40B4-BE49-F238E27FC236}">
                  <a16:creationId xmlns:a16="http://schemas.microsoft.com/office/drawing/2014/main" id="{273497BF-75A0-4D93-84E2-97D237B000E8}"/>
                </a:ext>
              </a:extLst>
            </p:cNvPr>
            <p:cNvSpPr/>
            <p:nvPr userDrawn="1"/>
          </p:nvSpPr>
          <p:spPr>
            <a:xfrm>
              <a:off x="-3319415" y="1837484"/>
              <a:ext cx="2949220" cy="180000"/>
            </a:xfrm>
            <a:prstGeom prst="rect">
              <a:avLst/>
            </a:prstGeom>
            <a:noFill/>
            <a:ln w="25400" cap="flat" cmpd="sng" algn="ctr">
              <a:noFill/>
              <a:prstDash val="solid"/>
            </a:ln>
            <a:effectLst/>
          </p:spPr>
          <p:txBody>
            <a:bodyPr lIns="0" tIns="0" rIns="0" bIns="0" rtlCol="0" anchor="ctr"/>
            <a:lstStyle/>
            <a:p>
              <a:pPr marL="202406" marR="0" lvl="0" indent="-202406" defTabSz="685800" eaLnBrk="1" fontAlgn="auto" latinLnBrk="0" hangingPunct="1">
                <a:lnSpc>
                  <a:spcPct val="100000"/>
                </a:lnSpc>
                <a:spcBef>
                  <a:spcPts val="450"/>
                </a:spcBef>
                <a:spcAft>
                  <a:spcPts val="450"/>
                </a:spcAft>
                <a:buClr>
                  <a:schemeClr val="tx1"/>
                </a:buClr>
                <a:buSzTx/>
                <a:buFont typeface="Calibri" panose="020F0502020204030204" pitchFamily="34" charset="0"/>
                <a:buChar char="›"/>
                <a:tabLst/>
                <a:defRPr/>
              </a:pPr>
              <a:r>
                <a:rPr kumimoji="0" lang="nl-NL" sz="105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endParaRPr kumimoji="0" lang="nl-NL" sz="1050" b="0" i="0" u="none" strike="noStrike" kern="0" cap="none" spc="0" normalizeH="0" baseline="0" noProof="0" dirty="0">
                <a:ln>
                  <a:noFill/>
                </a:ln>
                <a:solidFill>
                  <a:schemeClr val="tx1"/>
                </a:solidFill>
                <a:effectLst/>
                <a:uLnTx/>
                <a:uFillTx/>
                <a:latin typeface="+mn-lt"/>
                <a:cs typeface="Calibri" panose="020F0502020204030204" pitchFamily="34" charset="0"/>
              </a:endParaRPr>
            </a:p>
          </p:txBody>
        </p:sp>
        <p:sp>
          <p:nvSpPr>
            <p:cNvPr id="85" name="Ovaal 84">
              <a:extLst>
                <a:ext uri="{FF2B5EF4-FFF2-40B4-BE49-F238E27FC236}">
                  <a16:creationId xmlns:a16="http://schemas.microsoft.com/office/drawing/2014/main" id="{27A6F57A-6365-42C9-8B04-5C28189F1909}"/>
                </a:ext>
              </a:extLst>
            </p:cNvPr>
            <p:cNvSpPr/>
            <p:nvPr userDrawn="1"/>
          </p:nvSpPr>
          <p:spPr>
            <a:xfrm>
              <a:off x="-3604183" y="219682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86" name="Rechthoek 85">
              <a:extLst>
                <a:ext uri="{FF2B5EF4-FFF2-40B4-BE49-F238E27FC236}">
                  <a16:creationId xmlns:a16="http://schemas.microsoft.com/office/drawing/2014/main" id="{497702FC-2589-4BB7-BB34-36FBB3C7D67C}"/>
                </a:ext>
              </a:extLst>
            </p:cNvPr>
            <p:cNvSpPr/>
            <p:nvPr userDrawn="1"/>
          </p:nvSpPr>
          <p:spPr>
            <a:xfrm>
              <a:off x="-3604183" y="1196113"/>
              <a:ext cx="3229047" cy="459227"/>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Gebruik onder de tab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‘Start’</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de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lijstniveau-knoppen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om een tekst niveau te kiezen. </a:t>
              </a:r>
              <a:b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Kies uit:</a:t>
              </a:r>
            </a:p>
          </p:txBody>
        </p:sp>
        <p:sp>
          <p:nvSpPr>
            <p:cNvPr id="87" name="Rechthoek 86">
              <a:extLst>
                <a:ext uri="{FF2B5EF4-FFF2-40B4-BE49-F238E27FC236}">
                  <a16:creationId xmlns:a16="http://schemas.microsoft.com/office/drawing/2014/main" id="{DAF78293-E465-4E9C-81BA-66F07E393FF2}"/>
                </a:ext>
              </a:extLst>
            </p:cNvPr>
            <p:cNvSpPr/>
            <p:nvPr userDrawn="1"/>
          </p:nvSpPr>
          <p:spPr>
            <a:xfrm>
              <a:off x="-3319415" y="2196829"/>
              <a:ext cx="2949220" cy="180000"/>
            </a:xfrm>
            <a:prstGeom prst="rect">
              <a:avLst/>
            </a:prstGeom>
            <a:noFill/>
            <a:ln w="25400" cap="flat" cmpd="sng" algn="ctr">
              <a:noFill/>
              <a:prstDash val="solid"/>
            </a:ln>
            <a:effectLst/>
          </p:spPr>
          <p:txBody>
            <a:bodyPr lIns="0" tIns="0" rIns="0" bIns="0" rtlCol="0" anchor="ctr"/>
            <a:lstStyle/>
            <a:p>
              <a:pPr marL="404813" marR="0" lvl="0" indent="-202406" defTabSz="685800" eaLnBrk="1" fontAlgn="auto" latinLnBrk="0" hangingPunct="1">
                <a:lnSpc>
                  <a:spcPct val="100000"/>
                </a:lnSpc>
                <a:spcBef>
                  <a:spcPts val="450"/>
                </a:spcBef>
                <a:spcAft>
                  <a:spcPts val="450"/>
                </a:spcAft>
                <a:buClr>
                  <a:schemeClr val="tx1"/>
                </a:buClr>
                <a:buSzTx/>
                <a:buFont typeface="Calibri" panose="020F0502020204030204" pitchFamily="34" charset="0"/>
                <a:buChar char="›"/>
                <a:tabLst/>
                <a:defRPr/>
              </a:pPr>
              <a:r>
                <a:rPr kumimoji="0" lang="nl-NL" sz="1050" b="0" i="0" u="none" strike="noStrike" kern="0" cap="none" spc="0" normalizeH="0" baseline="0" noProof="0" dirty="0">
                  <a:ln>
                    <a:noFill/>
                  </a:ln>
                  <a:solidFill>
                    <a:schemeClr val="tx1"/>
                  </a:solidFill>
                  <a:effectLst/>
                  <a:uLnTx/>
                  <a:uFillTx/>
                  <a:latin typeface="+mn-lt"/>
                  <a:cs typeface="Calibri" panose="020F0502020204030204" pitchFamily="34" charset="0"/>
                </a:rPr>
                <a:t>Sub-</a:t>
              </a:r>
              <a:r>
                <a:rPr kumimoji="0" lang="nl-NL" sz="105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endParaRPr kumimoji="0" lang="nl-NL" sz="1050" b="0" i="0" u="none" strike="noStrike" kern="0" cap="none" spc="0" normalizeH="0" baseline="0" noProof="0" dirty="0">
                <a:ln>
                  <a:noFill/>
                </a:ln>
                <a:solidFill>
                  <a:schemeClr val="tx1"/>
                </a:solidFill>
                <a:effectLst/>
                <a:uLnTx/>
                <a:uFillTx/>
                <a:latin typeface="+mn-lt"/>
                <a:cs typeface="Calibri" panose="020F0502020204030204" pitchFamily="34" charset="0"/>
              </a:endParaRPr>
            </a:p>
          </p:txBody>
        </p:sp>
        <p:sp>
          <p:nvSpPr>
            <p:cNvPr id="88" name="Ovaal 87">
              <a:extLst>
                <a:ext uri="{FF2B5EF4-FFF2-40B4-BE49-F238E27FC236}">
                  <a16:creationId xmlns:a16="http://schemas.microsoft.com/office/drawing/2014/main" id="{33B87138-386E-4AC6-912E-831E7D23C12E}"/>
                </a:ext>
              </a:extLst>
            </p:cNvPr>
            <p:cNvSpPr/>
            <p:nvPr userDrawn="1"/>
          </p:nvSpPr>
          <p:spPr>
            <a:xfrm>
              <a:off x="-3604183" y="255617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89" name="Rechthoek 88">
              <a:extLst>
                <a:ext uri="{FF2B5EF4-FFF2-40B4-BE49-F238E27FC236}">
                  <a16:creationId xmlns:a16="http://schemas.microsoft.com/office/drawing/2014/main" id="{3B9270FF-1FD5-4583-A23F-478FEF9A5B84}"/>
                </a:ext>
              </a:extLst>
            </p:cNvPr>
            <p:cNvSpPr/>
            <p:nvPr userDrawn="1"/>
          </p:nvSpPr>
          <p:spPr>
            <a:xfrm>
              <a:off x="-3319415" y="2556174"/>
              <a:ext cx="2949220" cy="180000"/>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100000"/>
                </a:lnSpc>
                <a:spcBef>
                  <a:spcPts val="450"/>
                </a:spcBef>
                <a:spcAft>
                  <a:spcPts val="450"/>
                </a:spcAft>
                <a:buClr>
                  <a:schemeClr val="accent1"/>
                </a:buClr>
                <a:buSzTx/>
                <a:buFont typeface="Calibri" panose="020F0502020204030204" pitchFamily="34" charset="0"/>
                <a:buNone/>
                <a:tabLst/>
                <a:defRPr/>
              </a:pPr>
              <a:r>
                <a:rPr kumimoji="0" lang="nl-NL" sz="1050" b="0" i="0" u="none" strike="noStrike" kern="0" cap="none" spc="0" normalizeH="0" baseline="0" noProof="0" dirty="0">
                  <a:ln>
                    <a:noFill/>
                  </a:ln>
                  <a:solidFill>
                    <a:schemeClr val="tx1"/>
                  </a:solidFill>
                  <a:effectLst/>
                  <a:uLnTx/>
                  <a:uFillTx/>
                  <a:latin typeface="+mn-lt"/>
                  <a:cs typeface="Calibri" panose="020F0502020204030204" pitchFamily="34" charset="0"/>
                </a:rPr>
                <a:t>Platte tekst</a:t>
              </a:r>
            </a:p>
          </p:txBody>
        </p:sp>
        <p:sp>
          <p:nvSpPr>
            <p:cNvPr id="90" name="Ovaal 89">
              <a:extLst>
                <a:ext uri="{FF2B5EF4-FFF2-40B4-BE49-F238E27FC236}">
                  <a16:creationId xmlns:a16="http://schemas.microsoft.com/office/drawing/2014/main" id="{95B875D2-FA4B-4467-8D2D-3B36D800FAFA}"/>
                </a:ext>
              </a:extLst>
            </p:cNvPr>
            <p:cNvSpPr/>
            <p:nvPr userDrawn="1"/>
          </p:nvSpPr>
          <p:spPr>
            <a:xfrm>
              <a:off x="-3604183" y="291551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91" name="Rechthoek 90">
              <a:extLst>
                <a:ext uri="{FF2B5EF4-FFF2-40B4-BE49-F238E27FC236}">
                  <a16:creationId xmlns:a16="http://schemas.microsoft.com/office/drawing/2014/main" id="{4BF90CB7-39EC-4016-8349-A68164CCF8D2}"/>
                </a:ext>
              </a:extLst>
            </p:cNvPr>
            <p:cNvSpPr/>
            <p:nvPr userDrawn="1"/>
          </p:nvSpPr>
          <p:spPr>
            <a:xfrm>
              <a:off x="-3319415" y="2915519"/>
              <a:ext cx="2949220" cy="180000"/>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100000"/>
                </a:lnSpc>
                <a:spcBef>
                  <a:spcPts val="450"/>
                </a:spcBef>
                <a:spcAft>
                  <a:spcPts val="450"/>
                </a:spcAft>
                <a:buClr>
                  <a:schemeClr val="accent1"/>
                </a:buClr>
                <a:buSzTx/>
                <a:buFont typeface="Arial" panose="020B0604020202020204" pitchFamily="34" charset="0"/>
                <a:buNone/>
                <a:tabLst/>
                <a:defRPr/>
              </a:pPr>
              <a:r>
                <a:rPr kumimoji="0" lang="nl-NL" sz="2550" b="1" i="0" u="none" strike="noStrike" kern="0" cap="none" spc="0" normalizeH="0" baseline="0" noProof="0" dirty="0">
                  <a:ln>
                    <a:noFill/>
                  </a:ln>
                  <a:solidFill>
                    <a:schemeClr val="tx1"/>
                  </a:solidFill>
                  <a:effectLst/>
                  <a:uLnTx/>
                  <a:uFillTx/>
                  <a:latin typeface="+mn-lt"/>
                  <a:cs typeface="Calibri" panose="020F0502020204030204" pitchFamily="34" charset="0"/>
                </a:rPr>
                <a:t>Titel / Quote</a:t>
              </a:r>
            </a:p>
          </p:txBody>
        </p:sp>
        <p:sp>
          <p:nvSpPr>
            <p:cNvPr id="92" name="Ovaal 91">
              <a:extLst>
                <a:ext uri="{FF2B5EF4-FFF2-40B4-BE49-F238E27FC236}">
                  <a16:creationId xmlns:a16="http://schemas.microsoft.com/office/drawing/2014/main" id="{0D9CA3F4-30D1-4810-8AC3-8E2D94D5FC71}"/>
                </a:ext>
              </a:extLst>
            </p:cNvPr>
            <p:cNvSpPr/>
            <p:nvPr userDrawn="1"/>
          </p:nvSpPr>
          <p:spPr>
            <a:xfrm>
              <a:off x="-3604183" y="327486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5</a:t>
              </a:r>
            </a:p>
          </p:txBody>
        </p:sp>
        <p:sp>
          <p:nvSpPr>
            <p:cNvPr id="93" name="Rechthoek 92">
              <a:extLst>
                <a:ext uri="{FF2B5EF4-FFF2-40B4-BE49-F238E27FC236}">
                  <a16:creationId xmlns:a16="http://schemas.microsoft.com/office/drawing/2014/main" id="{E87BFF03-B57A-44A0-8E4C-AB766082031A}"/>
                </a:ext>
              </a:extLst>
            </p:cNvPr>
            <p:cNvSpPr/>
            <p:nvPr userDrawn="1"/>
          </p:nvSpPr>
          <p:spPr>
            <a:xfrm>
              <a:off x="-3319415" y="3274864"/>
              <a:ext cx="2949220" cy="180000"/>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100000"/>
                </a:lnSpc>
                <a:spcBef>
                  <a:spcPts val="450"/>
                </a:spcBef>
                <a:spcAft>
                  <a:spcPts val="450"/>
                </a:spcAft>
                <a:buClr>
                  <a:schemeClr val="accent1"/>
                </a:buClr>
                <a:buSzTx/>
                <a:buFont typeface="Arial" panose="020B0604020202020204" pitchFamily="34" charset="0"/>
                <a:buNone/>
                <a:tabLst/>
                <a:defRPr/>
              </a:pPr>
              <a:r>
                <a:rPr kumimoji="0" lang="nl-NL" sz="1350" b="1" i="0" u="none" strike="noStrike" kern="0" cap="none" spc="0" normalizeH="0" baseline="0" noProof="0" dirty="0">
                  <a:ln>
                    <a:noFill/>
                  </a:ln>
                  <a:solidFill>
                    <a:schemeClr val="tx1"/>
                  </a:solidFill>
                  <a:effectLst/>
                  <a:uLnTx/>
                  <a:uFillTx/>
                  <a:latin typeface="+mn-lt"/>
                  <a:cs typeface="Calibri" panose="020F0502020204030204" pitchFamily="34" charset="0"/>
                </a:rPr>
                <a:t>Subtitel</a:t>
              </a:r>
            </a:p>
          </p:txBody>
        </p:sp>
        <p:sp>
          <p:nvSpPr>
            <p:cNvPr id="94" name="Ovaal 93">
              <a:extLst>
                <a:ext uri="{FF2B5EF4-FFF2-40B4-BE49-F238E27FC236}">
                  <a16:creationId xmlns:a16="http://schemas.microsoft.com/office/drawing/2014/main" id="{E73CC7DE-A402-4DAE-947C-7ECA2A9AA5EF}"/>
                </a:ext>
              </a:extLst>
            </p:cNvPr>
            <p:cNvSpPr/>
            <p:nvPr userDrawn="1"/>
          </p:nvSpPr>
          <p:spPr>
            <a:xfrm>
              <a:off x="-3604183" y="363420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6</a:t>
              </a:r>
            </a:p>
          </p:txBody>
        </p:sp>
        <p:sp>
          <p:nvSpPr>
            <p:cNvPr id="95" name="Rechthoek 94">
              <a:extLst>
                <a:ext uri="{FF2B5EF4-FFF2-40B4-BE49-F238E27FC236}">
                  <a16:creationId xmlns:a16="http://schemas.microsoft.com/office/drawing/2014/main" id="{1F72F434-D744-434B-A599-FFB2FCADA7E8}"/>
                </a:ext>
              </a:extLst>
            </p:cNvPr>
            <p:cNvSpPr/>
            <p:nvPr userDrawn="1"/>
          </p:nvSpPr>
          <p:spPr>
            <a:xfrm>
              <a:off x="-3319415" y="3993554"/>
              <a:ext cx="2949220" cy="180000"/>
            </a:xfrm>
            <a:prstGeom prst="rect">
              <a:avLst/>
            </a:prstGeom>
            <a:noFill/>
            <a:ln w="25400" cap="flat" cmpd="sng" algn="ctr">
              <a:noFill/>
              <a:prstDash val="solid"/>
            </a:ln>
            <a:effectLst/>
          </p:spPr>
          <p:txBody>
            <a:bodyPr lIns="0" tIns="0" rIns="0" bIns="0" rtlCol="0" anchor="ctr"/>
            <a:lstStyle/>
            <a:p>
              <a:pPr marL="200025" marR="0" lvl="0" indent="-200025" defTabSz="685800" eaLnBrk="1" fontAlgn="auto" latinLnBrk="0" hangingPunct="1">
                <a:lnSpc>
                  <a:spcPct val="100000"/>
                </a:lnSpc>
                <a:spcBef>
                  <a:spcPts val="450"/>
                </a:spcBef>
                <a:spcAft>
                  <a:spcPts val="450"/>
                </a:spcAft>
                <a:buClr>
                  <a:schemeClr val="accent1"/>
                </a:buClr>
                <a:buSzTx/>
                <a:buFont typeface="+mj-lt"/>
                <a:buAutoNum type="arabicPeriod"/>
                <a:tabLst/>
                <a:defRPr/>
              </a:pPr>
              <a:r>
                <a:rPr kumimoji="0" lang="nl-NL" sz="1050" b="0" i="0" u="none" strike="noStrike" kern="0" cap="none" spc="0" normalizeH="0" baseline="0" noProof="0" dirty="0">
                  <a:ln>
                    <a:noFill/>
                  </a:ln>
                  <a:solidFill>
                    <a:schemeClr val="tx1"/>
                  </a:solidFill>
                  <a:effectLst/>
                  <a:uLnTx/>
                  <a:uFillTx/>
                  <a:latin typeface="+mn-lt"/>
                  <a:cs typeface="Calibri" panose="020F0502020204030204" pitchFamily="34" charset="0"/>
                </a:rPr>
                <a:t>Numerieke </a:t>
              </a:r>
              <a:r>
                <a:rPr kumimoji="0" lang="nl-NL" sz="105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r>
                <a:rPr kumimoji="0" lang="nl-NL" sz="1050" b="0" i="0" u="none" strike="noStrike" kern="0" cap="none" spc="0" normalizeH="0" baseline="0" noProof="0" dirty="0">
                  <a:ln>
                    <a:noFill/>
                  </a:ln>
                  <a:solidFill>
                    <a:schemeClr val="tx1"/>
                  </a:solidFill>
                  <a:effectLst/>
                  <a:uLnTx/>
                  <a:uFillTx/>
                  <a:latin typeface="+mn-lt"/>
                  <a:cs typeface="Calibri" panose="020F0502020204030204" pitchFamily="34" charset="0"/>
                </a:rPr>
                <a:t> </a:t>
              </a:r>
            </a:p>
          </p:txBody>
        </p:sp>
        <p:sp>
          <p:nvSpPr>
            <p:cNvPr id="96" name="Ovaal 95">
              <a:extLst>
                <a:ext uri="{FF2B5EF4-FFF2-40B4-BE49-F238E27FC236}">
                  <a16:creationId xmlns:a16="http://schemas.microsoft.com/office/drawing/2014/main" id="{1D28DDA4-FB1F-482E-9766-2C4F07E6B025}"/>
                </a:ext>
              </a:extLst>
            </p:cNvPr>
            <p:cNvSpPr/>
            <p:nvPr userDrawn="1"/>
          </p:nvSpPr>
          <p:spPr>
            <a:xfrm>
              <a:off x="-3604183" y="399355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7</a:t>
              </a:r>
            </a:p>
          </p:txBody>
        </p:sp>
        <p:sp>
          <p:nvSpPr>
            <p:cNvPr id="97" name="Rechthoek 96">
              <a:extLst>
                <a:ext uri="{FF2B5EF4-FFF2-40B4-BE49-F238E27FC236}">
                  <a16:creationId xmlns:a16="http://schemas.microsoft.com/office/drawing/2014/main" id="{20E7273C-7F96-4BE3-ACE6-3FB22684A2DB}"/>
                </a:ext>
              </a:extLst>
            </p:cNvPr>
            <p:cNvSpPr/>
            <p:nvPr userDrawn="1"/>
          </p:nvSpPr>
          <p:spPr>
            <a:xfrm>
              <a:off x="-3325830" y="4352899"/>
              <a:ext cx="2949220" cy="180000"/>
            </a:xfrm>
            <a:prstGeom prst="rect">
              <a:avLst/>
            </a:prstGeom>
            <a:noFill/>
            <a:ln w="25400" cap="flat" cmpd="sng" algn="ctr">
              <a:noFill/>
              <a:prstDash val="solid"/>
            </a:ln>
            <a:effectLst/>
          </p:spPr>
          <p:txBody>
            <a:bodyPr lIns="0" tIns="0" rIns="0" bIns="0" rtlCol="0" anchor="ctr"/>
            <a:lstStyle/>
            <a:p>
              <a:pPr marL="200025" marR="0" lvl="0" indent="-200025" defTabSz="685800" eaLnBrk="1" fontAlgn="auto" latinLnBrk="0" hangingPunct="1">
                <a:lnSpc>
                  <a:spcPct val="100000"/>
                </a:lnSpc>
                <a:spcBef>
                  <a:spcPts val="450"/>
                </a:spcBef>
                <a:spcAft>
                  <a:spcPts val="450"/>
                </a:spcAft>
                <a:buClr>
                  <a:schemeClr val="accent1"/>
                </a:buClr>
                <a:buSzTx/>
                <a:buFont typeface="+mj-lt"/>
                <a:buAutoNum type="alphaLcPeriod"/>
                <a:tabLst/>
                <a:defRPr/>
              </a:pPr>
              <a:r>
                <a:rPr kumimoji="0" lang="nl-NL" sz="1050" b="0" i="0" u="none" strike="noStrike" kern="0" cap="none" spc="0" normalizeH="0" baseline="0" noProof="0" dirty="0">
                  <a:ln>
                    <a:noFill/>
                  </a:ln>
                  <a:solidFill>
                    <a:schemeClr val="tx1"/>
                  </a:solidFill>
                  <a:effectLst/>
                  <a:uLnTx/>
                  <a:uFillTx/>
                  <a:latin typeface="+mn-lt"/>
                  <a:cs typeface="Calibri" panose="020F0502020204030204" pitchFamily="34" charset="0"/>
                </a:rPr>
                <a:t>Alfabetische </a:t>
              </a:r>
              <a:r>
                <a:rPr kumimoji="0" lang="nl-NL" sz="105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r>
                <a:rPr kumimoji="0" lang="nl-NL" sz="1050" b="0" i="0" u="none" strike="noStrike" kern="0" cap="none" spc="0" normalizeH="0" baseline="0" noProof="0" dirty="0">
                  <a:ln>
                    <a:noFill/>
                  </a:ln>
                  <a:solidFill>
                    <a:schemeClr val="tx1"/>
                  </a:solidFill>
                  <a:effectLst/>
                  <a:uLnTx/>
                  <a:uFillTx/>
                  <a:latin typeface="+mn-lt"/>
                  <a:cs typeface="Calibri" panose="020F0502020204030204" pitchFamily="34" charset="0"/>
                </a:rPr>
                <a:t> </a:t>
              </a:r>
            </a:p>
          </p:txBody>
        </p:sp>
        <p:sp>
          <p:nvSpPr>
            <p:cNvPr id="98" name="Ovaal 97">
              <a:extLst>
                <a:ext uri="{FF2B5EF4-FFF2-40B4-BE49-F238E27FC236}">
                  <a16:creationId xmlns:a16="http://schemas.microsoft.com/office/drawing/2014/main" id="{5E133574-4DBD-4113-8D1C-B3D48FFCC92D}"/>
                </a:ext>
              </a:extLst>
            </p:cNvPr>
            <p:cNvSpPr/>
            <p:nvPr userDrawn="1"/>
          </p:nvSpPr>
          <p:spPr>
            <a:xfrm>
              <a:off x="-3604183" y="435289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8</a:t>
              </a:r>
            </a:p>
          </p:txBody>
        </p:sp>
        <p:sp>
          <p:nvSpPr>
            <p:cNvPr id="99" name="Rechthoek 98">
              <a:extLst>
                <a:ext uri="{FF2B5EF4-FFF2-40B4-BE49-F238E27FC236}">
                  <a16:creationId xmlns:a16="http://schemas.microsoft.com/office/drawing/2014/main" id="{EC47D8A0-FFA9-4BFF-9D09-D2D4AC7A85BE}"/>
                </a:ext>
              </a:extLst>
            </p:cNvPr>
            <p:cNvSpPr/>
            <p:nvPr userDrawn="1"/>
          </p:nvSpPr>
          <p:spPr>
            <a:xfrm>
              <a:off x="-3319415" y="4712245"/>
              <a:ext cx="2949220" cy="180000"/>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100000"/>
                </a:lnSpc>
                <a:spcBef>
                  <a:spcPts val="450"/>
                </a:spcBef>
                <a:spcAft>
                  <a:spcPts val="450"/>
                </a:spcAft>
                <a:buClr>
                  <a:schemeClr val="tx1"/>
                </a:buClr>
                <a:buSzTx/>
                <a:buFont typeface="Arial" panose="020B0604020202020204" pitchFamily="34" charset="0"/>
                <a:buNone/>
                <a:tabLst/>
                <a:defRPr/>
              </a:pPr>
              <a:r>
                <a:rPr kumimoji="0" lang="nl-NL" sz="900" b="0" i="1" u="none" strike="noStrike" kern="0" cap="none" spc="0" normalizeH="0" baseline="0" noProof="0" dirty="0">
                  <a:ln>
                    <a:noFill/>
                  </a:ln>
                  <a:solidFill>
                    <a:schemeClr val="tx1"/>
                  </a:solidFill>
                  <a:effectLst/>
                  <a:uLnTx/>
                  <a:uFillTx/>
                  <a:latin typeface="+mn-lt"/>
                  <a:cs typeface="Calibri" panose="020F0502020204030204" pitchFamily="34" charset="0"/>
                </a:rPr>
                <a:t>*Bronvermelding </a:t>
              </a:r>
            </a:p>
          </p:txBody>
        </p:sp>
        <p:sp>
          <p:nvSpPr>
            <p:cNvPr id="100" name="Ovaal 99">
              <a:extLst>
                <a:ext uri="{FF2B5EF4-FFF2-40B4-BE49-F238E27FC236}">
                  <a16:creationId xmlns:a16="http://schemas.microsoft.com/office/drawing/2014/main" id="{B40D3FC1-FB81-4517-B432-1B0B50C14F23}"/>
                </a:ext>
              </a:extLst>
            </p:cNvPr>
            <p:cNvSpPr/>
            <p:nvPr userDrawn="1"/>
          </p:nvSpPr>
          <p:spPr>
            <a:xfrm>
              <a:off x="-3604183" y="4712245"/>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9</a:t>
              </a:r>
            </a:p>
          </p:txBody>
        </p:sp>
        <p:sp>
          <p:nvSpPr>
            <p:cNvPr id="101" name="Rechthoek 100">
              <a:extLst>
                <a:ext uri="{FF2B5EF4-FFF2-40B4-BE49-F238E27FC236}">
                  <a16:creationId xmlns:a16="http://schemas.microsoft.com/office/drawing/2014/main" id="{4D5331B2-A1AD-4A80-A17B-621D458C3C73}"/>
                </a:ext>
              </a:extLst>
            </p:cNvPr>
            <p:cNvSpPr/>
            <p:nvPr userDrawn="1"/>
          </p:nvSpPr>
          <p:spPr>
            <a:xfrm>
              <a:off x="-3319415" y="3634209"/>
              <a:ext cx="2949220" cy="180000"/>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100000"/>
                </a:lnSpc>
                <a:spcBef>
                  <a:spcPts val="450"/>
                </a:spcBef>
                <a:spcAft>
                  <a:spcPts val="450"/>
                </a:spcAft>
                <a:buClr>
                  <a:schemeClr val="accent1"/>
                </a:buClr>
                <a:buSzTx/>
                <a:buFont typeface="Arial" panose="020B0604020202020204" pitchFamily="34" charset="0"/>
                <a:buNone/>
                <a:tabLst/>
                <a:defRPr/>
              </a:pPr>
              <a:r>
                <a:rPr kumimoji="0" lang="nl-NL" sz="1050" b="1" i="0" u="none" strike="noStrike" kern="0" cap="none" spc="0" normalizeH="0" baseline="0" noProof="0" dirty="0">
                  <a:ln>
                    <a:noFill/>
                  </a:ln>
                  <a:solidFill>
                    <a:schemeClr val="tx1"/>
                  </a:solidFill>
                  <a:effectLst/>
                  <a:uLnTx/>
                  <a:uFillTx/>
                  <a:latin typeface="+mn-lt"/>
                  <a:cs typeface="Calibri" panose="020F0502020204030204" pitchFamily="34" charset="0"/>
                </a:rPr>
                <a:t>Kop</a:t>
              </a:r>
            </a:p>
          </p:txBody>
        </p:sp>
        <p:sp>
          <p:nvSpPr>
            <p:cNvPr id="102" name="Rechthoek 101">
              <a:extLst>
                <a:ext uri="{FF2B5EF4-FFF2-40B4-BE49-F238E27FC236}">
                  <a16:creationId xmlns:a16="http://schemas.microsoft.com/office/drawing/2014/main" id="{DA33C558-5F87-4EE1-ADAD-F5161B122FB6}"/>
                </a:ext>
              </a:extLst>
            </p:cNvPr>
            <p:cNvSpPr/>
            <p:nvPr userDrawn="1"/>
          </p:nvSpPr>
          <p:spPr>
            <a:xfrm>
              <a:off x="-3786437" y="5124131"/>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900" b="1" cap="all" baseline="0" noProof="0" dirty="0">
                  <a:solidFill>
                    <a:srgbClr val="211F26"/>
                  </a:solidFill>
                  <a:latin typeface="Calibri" panose="020F0502020204030204" pitchFamily="34" charset="0"/>
                  <a:cs typeface="Calibri" panose="020F0502020204030204" pitchFamily="34" charset="0"/>
                </a:rPr>
                <a:t>MEER WETEN?</a:t>
              </a:r>
              <a:br>
                <a:rPr lang="nl-NL" sz="900" b="1" cap="all" baseline="0" noProof="0" dirty="0">
                  <a:solidFill>
                    <a:srgbClr val="211F26"/>
                  </a:solidFill>
                  <a:latin typeface="Calibri" panose="020F0502020204030204" pitchFamily="34" charset="0"/>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900" b="1" cap="all" baseline="0" noProof="0" dirty="0">
                  <a:solidFill>
                    <a:srgbClr val="211F26"/>
                  </a:solidFill>
                  <a:latin typeface="Calibri" panose="020F0502020204030204" pitchFamily="34" charset="0"/>
                  <a:cs typeface="Calibri" panose="020F0502020204030204" pitchFamily="34" charset="0"/>
                </a:rPr>
                <a:t> 'SLIDEBUILDER’ </a:t>
              </a:r>
              <a:r>
                <a:rPr lang="nl-NL" sz="9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900" kern="1200" cap="none" baseline="0" noProof="0" dirty="0">
                  <a:solidFill>
                    <a:srgbClr val="211F26"/>
                  </a:solidFill>
                  <a:latin typeface="Calibri" panose="020F0502020204030204" pitchFamily="34" charset="0"/>
                  <a:ea typeface="+mn-ea"/>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9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103" name="ICOON_info">
              <a:extLst>
                <a:ext uri="{FF2B5EF4-FFF2-40B4-BE49-F238E27FC236}">
                  <a16:creationId xmlns:a16="http://schemas.microsoft.com/office/drawing/2014/main" id="{7984247C-E3E3-48CB-BC4B-8EDDA18CEFA7}"/>
                </a:ext>
              </a:extLst>
            </p:cNvPr>
            <p:cNvGrpSpPr/>
            <p:nvPr userDrawn="1"/>
          </p:nvGrpSpPr>
          <p:grpSpPr>
            <a:xfrm>
              <a:off x="-376736" y="5063968"/>
              <a:ext cx="283685" cy="283685"/>
              <a:chOff x="-510741" y="5913713"/>
              <a:chExt cx="267555" cy="267555"/>
            </a:xfrm>
          </p:grpSpPr>
          <p:sp>
            <p:nvSpPr>
              <p:cNvPr id="151" name="Ovaal 150">
                <a:extLst>
                  <a:ext uri="{FF2B5EF4-FFF2-40B4-BE49-F238E27FC236}">
                    <a16:creationId xmlns:a16="http://schemas.microsoft.com/office/drawing/2014/main" id="{D4A5879D-C0C7-4DE0-BA31-AFBCA7E069FD}"/>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450"/>
                  </a:spcBef>
                  <a:spcAft>
                    <a:spcPts val="450"/>
                  </a:spcAft>
                </a:pPr>
                <a:endParaRPr lang="nl-NL" sz="1200" cap="all" baseline="0" noProof="0" dirty="0">
                  <a:latin typeface="Calibri" panose="020F0502020204030204" pitchFamily="34" charset="0"/>
                  <a:cs typeface="Calibri" panose="020F0502020204030204" pitchFamily="34" charset="0"/>
                </a:endParaRPr>
              </a:p>
            </p:txBody>
          </p:sp>
          <p:sp>
            <p:nvSpPr>
              <p:cNvPr id="152" name="Graphic 163" descr="Informatie">
                <a:extLst>
                  <a:ext uri="{FF2B5EF4-FFF2-40B4-BE49-F238E27FC236}">
                    <a16:creationId xmlns:a16="http://schemas.microsoft.com/office/drawing/2014/main" id="{DBB063A6-28C0-4B0D-8891-11E264382F92}"/>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lstStyle/>
              <a:p>
                <a:endParaRPr lang="nl-NL" sz="1500" noProof="0" dirty="0">
                  <a:solidFill>
                    <a:srgbClr val="211F26"/>
                  </a:solidFill>
                  <a:latin typeface="Calibri" panose="020F0502020204030204" pitchFamily="34" charset="0"/>
                  <a:cs typeface="Calibri" panose="020F0502020204030204" pitchFamily="34" charset="0"/>
                </a:endParaRPr>
              </a:p>
            </p:txBody>
          </p:sp>
        </p:grpSp>
        <p:grpSp>
          <p:nvGrpSpPr>
            <p:cNvPr id="104" name="VOORBEELD">
              <a:extLst>
                <a:ext uri="{FF2B5EF4-FFF2-40B4-BE49-F238E27FC236}">
                  <a16:creationId xmlns:a16="http://schemas.microsoft.com/office/drawing/2014/main" id="{0A3C34E1-CFA4-41D4-809F-743EB26953C6}"/>
                </a:ext>
              </a:extLst>
            </p:cNvPr>
            <p:cNvGrpSpPr/>
            <p:nvPr userDrawn="1"/>
          </p:nvGrpSpPr>
          <p:grpSpPr>
            <a:xfrm>
              <a:off x="-3605171" y="458674"/>
              <a:ext cx="3234311" cy="558875"/>
              <a:chOff x="-3605171" y="458674"/>
              <a:chExt cx="3234311" cy="558875"/>
            </a:xfrm>
          </p:grpSpPr>
          <p:sp>
            <p:nvSpPr>
              <p:cNvPr id="111" name="Rechthoek 110">
                <a:extLst>
                  <a:ext uri="{FF2B5EF4-FFF2-40B4-BE49-F238E27FC236}">
                    <a16:creationId xmlns:a16="http://schemas.microsoft.com/office/drawing/2014/main" id="{7A3EAB50-FF21-444B-9671-CA0727320005}"/>
                  </a:ext>
                </a:extLst>
              </p:cNvPr>
              <p:cNvSpPr/>
              <p:nvPr userDrawn="1"/>
            </p:nvSpPr>
            <p:spPr>
              <a:xfrm>
                <a:off x="-3604183" y="458674"/>
                <a:ext cx="393459" cy="184058"/>
              </a:xfrm>
              <a:prstGeom prst="rect">
                <a:avLst/>
              </a:prstGeom>
              <a:solidFill>
                <a:srgbClr val="F8F8F8"/>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18000" rIns="0" bIns="0" numCol="1" spcCol="0" rtlCol="0" fromWordArt="0" anchor="t" anchorCtr="0" forceAA="0" compatLnSpc="1">
                <a:prstTxWarp prst="textNoShape">
                  <a:avLst/>
                </a:prstTxWarp>
                <a:noAutofit/>
              </a:bodyPr>
              <a:lstStyle/>
              <a:p>
                <a:pPr algn="ctr"/>
                <a:r>
                  <a:rPr lang="nl-NL" sz="675" b="1" noProof="0" dirty="0">
                    <a:solidFill>
                      <a:srgbClr val="211F26"/>
                    </a:solidFill>
                    <a:latin typeface="Calibri" panose="020F0502020204030204" pitchFamily="34" charset="0"/>
                    <a:cs typeface="Calibri" panose="020F0502020204030204" pitchFamily="34" charset="0"/>
                  </a:rPr>
                  <a:t>Start</a:t>
                </a:r>
              </a:p>
            </p:txBody>
          </p:sp>
          <p:sp>
            <p:nvSpPr>
              <p:cNvPr id="112" name="Rechthoek 111">
                <a:extLst>
                  <a:ext uri="{FF2B5EF4-FFF2-40B4-BE49-F238E27FC236}">
                    <a16:creationId xmlns:a16="http://schemas.microsoft.com/office/drawing/2014/main" id="{E55962A9-F1A8-41E9-BC13-360A42E18F73}"/>
                  </a:ext>
                </a:extLst>
              </p:cNvPr>
              <p:cNvSpPr/>
              <p:nvPr userDrawn="1"/>
            </p:nvSpPr>
            <p:spPr>
              <a:xfrm>
                <a:off x="-3599184" y="621345"/>
                <a:ext cx="383782" cy="27171"/>
              </a:xfrm>
              <a:prstGeom prst="rect">
                <a:avLst/>
              </a:prstGeom>
              <a:solidFill>
                <a:srgbClr val="B7462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nvGrpSpPr>
              <p:cNvPr id="113" name="Groep 112">
                <a:extLst>
                  <a:ext uri="{FF2B5EF4-FFF2-40B4-BE49-F238E27FC236}">
                    <a16:creationId xmlns:a16="http://schemas.microsoft.com/office/drawing/2014/main" id="{4B013652-CA97-4730-8A4E-819E53A62B52}"/>
                  </a:ext>
                </a:extLst>
              </p:cNvPr>
              <p:cNvGrpSpPr/>
              <p:nvPr userDrawn="1"/>
            </p:nvGrpSpPr>
            <p:grpSpPr>
              <a:xfrm>
                <a:off x="-3386247" y="830871"/>
                <a:ext cx="139423" cy="109566"/>
                <a:chOff x="-2866744" y="827071"/>
                <a:chExt cx="168701" cy="132575"/>
              </a:xfrm>
            </p:grpSpPr>
            <p:grpSp>
              <p:nvGrpSpPr>
                <p:cNvPr id="144" name="Groep 143">
                  <a:extLst>
                    <a:ext uri="{FF2B5EF4-FFF2-40B4-BE49-F238E27FC236}">
                      <a16:creationId xmlns:a16="http://schemas.microsoft.com/office/drawing/2014/main" id="{E49EC4AE-3C45-44BE-B37A-A61DD008729E}"/>
                    </a:ext>
                  </a:extLst>
                </p:cNvPr>
                <p:cNvGrpSpPr/>
                <p:nvPr userDrawn="1"/>
              </p:nvGrpSpPr>
              <p:grpSpPr>
                <a:xfrm>
                  <a:off x="-2866744" y="827071"/>
                  <a:ext cx="168701" cy="132575"/>
                  <a:chOff x="-2866744" y="827071"/>
                  <a:chExt cx="168701" cy="132575"/>
                </a:xfrm>
              </p:grpSpPr>
              <p:cxnSp>
                <p:nvCxnSpPr>
                  <p:cNvPr id="146" name="Rechte verbindingslijn 145">
                    <a:extLst>
                      <a:ext uri="{FF2B5EF4-FFF2-40B4-BE49-F238E27FC236}">
                        <a16:creationId xmlns:a16="http://schemas.microsoft.com/office/drawing/2014/main" id="{71C885FB-CB14-4B44-A463-1D87A70ADC8F}"/>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147" name="Rechte verbindingslijn 146">
                    <a:extLst>
                      <a:ext uri="{FF2B5EF4-FFF2-40B4-BE49-F238E27FC236}">
                        <a16:creationId xmlns:a16="http://schemas.microsoft.com/office/drawing/2014/main" id="{F0353796-5C11-4F36-AC78-A58BEAC37C90}"/>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148" name="Rechte verbindingslijn 147">
                    <a:extLst>
                      <a:ext uri="{FF2B5EF4-FFF2-40B4-BE49-F238E27FC236}">
                        <a16:creationId xmlns:a16="http://schemas.microsoft.com/office/drawing/2014/main" id="{43E4FD67-33A0-4D9B-9F7E-11BAAD9DE0EC}"/>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149" name="Rechte verbindingslijn 148">
                    <a:extLst>
                      <a:ext uri="{FF2B5EF4-FFF2-40B4-BE49-F238E27FC236}">
                        <a16:creationId xmlns:a16="http://schemas.microsoft.com/office/drawing/2014/main" id="{A6A91448-493B-44BB-87D9-E8E9A4FA71E8}"/>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150" name="Rechte verbindingslijn 149">
                    <a:extLst>
                      <a:ext uri="{FF2B5EF4-FFF2-40B4-BE49-F238E27FC236}">
                        <a16:creationId xmlns:a16="http://schemas.microsoft.com/office/drawing/2014/main" id="{81958A12-F1A8-44CA-803B-69B6E2E9EF0C}"/>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145" name="Pijl: rechts 144">
                  <a:extLst>
                    <a:ext uri="{FF2B5EF4-FFF2-40B4-BE49-F238E27FC236}">
                      <a16:creationId xmlns:a16="http://schemas.microsoft.com/office/drawing/2014/main" id="{16B69E86-DCE5-40DC-B5BC-0D9533094AEC}"/>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nvGrpSpPr>
              <p:cNvPr id="114" name="Groep 113">
                <a:extLst>
                  <a:ext uri="{FF2B5EF4-FFF2-40B4-BE49-F238E27FC236}">
                    <a16:creationId xmlns:a16="http://schemas.microsoft.com/office/drawing/2014/main" id="{569E2761-F813-4B6B-B5E4-D8F6D163699C}"/>
                  </a:ext>
                </a:extLst>
              </p:cNvPr>
              <p:cNvGrpSpPr/>
              <p:nvPr userDrawn="1"/>
            </p:nvGrpSpPr>
            <p:grpSpPr>
              <a:xfrm>
                <a:off x="-3605171" y="830871"/>
                <a:ext cx="139423" cy="109566"/>
                <a:chOff x="-2866744" y="518074"/>
                <a:chExt cx="168701" cy="132575"/>
              </a:xfrm>
            </p:grpSpPr>
            <p:grpSp>
              <p:nvGrpSpPr>
                <p:cNvPr id="137" name="Groep 136">
                  <a:extLst>
                    <a:ext uri="{FF2B5EF4-FFF2-40B4-BE49-F238E27FC236}">
                      <a16:creationId xmlns:a16="http://schemas.microsoft.com/office/drawing/2014/main" id="{D90FFFE9-9A68-47F2-B14C-D9B0AA3A0811}"/>
                    </a:ext>
                  </a:extLst>
                </p:cNvPr>
                <p:cNvGrpSpPr/>
                <p:nvPr userDrawn="1"/>
              </p:nvGrpSpPr>
              <p:grpSpPr>
                <a:xfrm>
                  <a:off x="-2866744" y="518074"/>
                  <a:ext cx="168701" cy="132575"/>
                  <a:chOff x="-2866744" y="518074"/>
                  <a:chExt cx="168701" cy="132575"/>
                </a:xfrm>
              </p:grpSpPr>
              <p:cxnSp>
                <p:nvCxnSpPr>
                  <p:cNvPr id="139" name="Rechte verbindingslijn 138">
                    <a:extLst>
                      <a:ext uri="{FF2B5EF4-FFF2-40B4-BE49-F238E27FC236}">
                        <a16:creationId xmlns:a16="http://schemas.microsoft.com/office/drawing/2014/main" id="{6586F801-1BD6-48DB-8226-C43411D29C21}"/>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140" name="Rechte verbindingslijn 139">
                    <a:extLst>
                      <a:ext uri="{FF2B5EF4-FFF2-40B4-BE49-F238E27FC236}">
                        <a16:creationId xmlns:a16="http://schemas.microsoft.com/office/drawing/2014/main" id="{62D77815-963A-4E6E-AE40-1BC8316454A6}"/>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141" name="Rechte verbindingslijn 140">
                    <a:extLst>
                      <a:ext uri="{FF2B5EF4-FFF2-40B4-BE49-F238E27FC236}">
                        <a16:creationId xmlns:a16="http://schemas.microsoft.com/office/drawing/2014/main" id="{EB090EA0-08ED-489C-BC05-A0B5B6C2B5E9}"/>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142" name="Rechte verbindingslijn 141">
                    <a:extLst>
                      <a:ext uri="{FF2B5EF4-FFF2-40B4-BE49-F238E27FC236}">
                        <a16:creationId xmlns:a16="http://schemas.microsoft.com/office/drawing/2014/main" id="{B6F9435C-92DF-4559-8243-096E98E0110B}"/>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143" name="Rechte verbindingslijn 142">
                    <a:extLst>
                      <a:ext uri="{FF2B5EF4-FFF2-40B4-BE49-F238E27FC236}">
                        <a16:creationId xmlns:a16="http://schemas.microsoft.com/office/drawing/2014/main" id="{E936F4B0-2BCA-4FE0-814A-C24A460BE14B}"/>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138" name="Pijl: rechts 137">
                  <a:extLst>
                    <a:ext uri="{FF2B5EF4-FFF2-40B4-BE49-F238E27FC236}">
                      <a16:creationId xmlns:a16="http://schemas.microsoft.com/office/drawing/2014/main" id="{CB716D36-A5AD-46FE-ACAB-03EA597721CC}"/>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cxnSp>
            <p:nvCxnSpPr>
              <p:cNvPr id="115" name="Rechte verbindingslijn 114">
                <a:extLst>
                  <a:ext uri="{FF2B5EF4-FFF2-40B4-BE49-F238E27FC236}">
                    <a16:creationId xmlns:a16="http://schemas.microsoft.com/office/drawing/2014/main" id="{3B2CA2E4-F81B-4CD9-94B7-A276CD656D02}"/>
                  </a:ext>
                </a:extLst>
              </p:cNvPr>
              <p:cNvCxnSpPr>
                <a:cxnSpLocks/>
              </p:cNvCxnSpPr>
              <p:nvPr userDrawn="1"/>
            </p:nvCxnSpPr>
            <p:spPr>
              <a:xfrm flipV="1">
                <a:off x="-3459956" y="588169"/>
                <a:ext cx="547687" cy="219076"/>
              </a:xfrm>
              <a:prstGeom prst="line">
                <a:avLst/>
              </a:prstGeom>
              <a:noFill/>
              <a:ln w="19050" cap="rnd" cmpd="sng" algn="ctr">
                <a:solidFill>
                  <a:schemeClr val="accent1"/>
                </a:solidFill>
                <a:prstDash val="solid"/>
                <a:headEnd type="oval"/>
              </a:ln>
              <a:effectLst/>
            </p:spPr>
          </p:cxnSp>
          <p:cxnSp>
            <p:nvCxnSpPr>
              <p:cNvPr id="116" name="Rechte verbindingslijn 115">
                <a:extLst>
                  <a:ext uri="{FF2B5EF4-FFF2-40B4-BE49-F238E27FC236}">
                    <a16:creationId xmlns:a16="http://schemas.microsoft.com/office/drawing/2014/main" id="{FB9A8526-58B5-4B10-9AF8-4DEE73853CA3}"/>
                  </a:ext>
                </a:extLst>
              </p:cNvPr>
              <p:cNvCxnSpPr>
                <a:cxnSpLocks/>
              </p:cNvCxnSpPr>
              <p:nvPr userDrawn="1"/>
            </p:nvCxnSpPr>
            <p:spPr>
              <a:xfrm>
                <a:off x="-3224213" y="828675"/>
                <a:ext cx="319088" cy="0"/>
              </a:xfrm>
              <a:prstGeom prst="line">
                <a:avLst/>
              </a:prstGeom>
              <a:noFill/>
              <a:ln w="19050" cap="rnd" cmpd="sng" algn="ctr">
                <a:solidFill>
                  <a:schemeClr val="accent1"/>
                </a:solidFill>
                <a:prstDash val="solid"/>
                <a:headEnd type="oval"/>
              </a:ln>
              <a:effectLst/>
            </p:spPr>
          </p:cxnSp>
          <p:sp>
            <p:nvSpPr>
              <p:cNvPr id="117" name="Rechthoek 116">
                <a:extLst>
                  <a:ext uri="{FF2B5EF4-FFF2-40B4-BE49-F238E27FC236}">
                    <a16:creationId xmlns:a16="http://schemas.microsoft.com/office/drawing/2014/main" id="{44E733AA-9F3E-4FE7-B1C6-3795CFB551CC}"/>
                  </a:ext>
                </a:extLst>
              </p:cNvPr>
              <p:cNvSpPr/>
              <p:nvPr userDrawn="1"/>
            </p:nvSpPr>
            <p:spPr>
              <a:xfrm>
                <a:off x="-2559903" y="512179"/>
                <a:ext cx="2189042" cy="151083"/>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Tekstniveau omhoog</a:t>
                </a:r>
              </a:p>
            </p:txBody>
          </p:sp>
          <p:sp>
            <p:nvSpPr>
              <p:cNvPr id="118" name="Rechthoek 117">
                <a:extLst>
                  <a:ext uri="{FF2B5EF4-FFF2-40B4-BE49-F238E27FC236}">
                    <a16:creationId xmlns:a16="http://schemas.microsoft.com/office/drawing/2014/main" id="{3B771A4D-8A3D-4DE9-B299-17F5FEEC3596}"/>
                  </a:ext>
                </a:extLst>
              </p:cNvPr>
              <p:cNvSpPr/>
              <p:nvPr userDrawn="1"/>
            </p:nvSpPr>
            <p:spPr>
              <a:xfrm>
                <a:off x="-2559903" y="819562"/>
                <a:ext cx="2189043" cy="142202"/>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Tekstniveau omlaag</a:t>
                </a:r>
              </a:p>
            </p:txBody>
          </p:sp>
          <p:grpSp>
            <p:nvGrpSpPr>
              <p:cNvPr id="119" name="Groep 118">
                <a:extLst>
                  <a:ext uri="{FF2B5EF4-FFF2-40B4-BE49-F238E27FC236}">
                    <a16:creationId xmlns:a16="http://schemas.microsoft.com/office/drawing/2014/main" id="{F04B8B8D-DCA7-4E96-ABCC-AC528467C009}"/>
                  </a:ext>
                </a:extLst>
              </p:cNvPr>
              <p:cNvGrpSpPr/>
              <p:nvPr userDrawn="1"/>
            </p:nvGrpSpPr>
            <p:grpSpPr>
              <a:xfrm>
                <a:off x="-2916763" y="769168"/>
                <a:ext cx="268738" cy="248381"/>
                <a:chOff x="-2916763" y="769168"/>
                <a:chExt cx="268738" cy="248381"/>
              </a:xfrm>
            </p:grpSpPr>
            <p:sp>
              <p:nvSpPr>
                <p:cNvPr id="129" name="Rechthoek 128">
                  <a:extLst>
                    <a:ext uri="{FF2B5EF4-FFF2-40B4-BE49-F238E27FC236}">
                      <a16:creationId xmlns:a16="http://schemas.microsoft.com/office/drawing/2014/main" id="{EA30453F-E719-41B5-BF97-ABBB8DD64BEF}"/>
                    </a:ext>
                  </a:extLst>
                </p:cNvPr>
                <p:cNvSpPr/>
                <p:nvPr userDrawn="1"/>
              </p:nvSpPr>
              <p:spPr>
                <a:xfrm>
                  <a:off x="-2916763" y="769168"/>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dirty="0">
                    <a:solidFill>
                      <a:srgbClr val="211F26"/>
                    </a:solidFill>
                    <a:latin typeface="Calibri" panose="020F0502020204030204" pitchFamily="34" charset="0"/>
                    <a:cs typeface="Calibri" panose="020F0502020204030204" pitchFamily="34" charset="0"/>
                  </a:endParaRPr>
                </a:p>
              </p:txBody>
            </p:sp>
            <p:grpSp>
              <p:nvGrpSpPr>
                <p:cNvPr id="130" name="Groep 129">
                  <a:extLst>
                    <a:ext uri="{FF2B5EF4-FFF2-40B4-BE49-F238E27FC236}">
                      <a16:creationId xmlns:a16="http://schemas.microsoft.com/office/drawing/2014/main" id="{3E605C66-C9EB-4918-AA2E-7D8AB94B2C1C}"/>
                    </a:ext>
                  </a:extLst>
                </p:cNvPr>
                <p:cNvGrpSpPr/>
                <p:nvPr userDrawn="1"/>
              </p:nvGrpSpPr>
              <p:grpSpPr>
                <a:xfrm>
                  <a:off x="-2866744" y="827071"/>
                  <a:ext cx="168701" cy="132575"/>
                  <a:chOff x="-2866744" y="827071"/>
                  <a:chExt cx="168701" cy="132575"/>
                </a:xfrm>
              </p:grpSpPr>
              <p:cxnSp>
                <p:nvCxnSpPr>
                  <p:cNvPr id="132" name="Rechte verbindingslijn 131">
                    <a:extLst>
                      <a:ext uri="{FF2B5EF4-FFF2-40B4-BE49-F238E27FC236}">
                        <a16:creationId xmlns:a16="http://schemas.microsoft.com/office/drawing/2014/main" id="{CC2583E0-734C-42A9-9F8C-B1C8F88C34CC}"/>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133" name="Rechte verbindingslijn 132">
                    <a:extLst>
                      <a:ext uri="{FF2B5EF4-FFF2-40B4-BE49-F238E27FC236}">
                        <a16:creationId xmlns:a16="http://schemas.microsoft.com/office/drawing/2014/main" id="{14B8C9A6-3499-49F6-AFAF-4C9493583B35}"/>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134" name="Rechte verbindingslijn 133">
                    <a:extLst>
                      <a:ext uri="{FF2B5EF4-FFF2-40B4-BE49-F238E27FC236}">
                        <a16:creationId xmlns:a16="http://schemas.microsoft.com/office/drawing/2014/main" id="{47F061A8-8A38-4E2C-8E3F-ED450EC60907}"/>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135" name="Rechte verbindingslijn 134">
                    <a:extLst>
                      <a:ext uri="{FF2B5EF4-FFF2-40B4-BE49-F238E27FC236}">
                        <a16:creationId xmlns:a16="http://schemas.microsoft.com/office/drawing/2014/main" id="{43594370-801D-4F2A-AC8E-9C4D33AE4EEA}"/>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136" name="Rechte verbindingslijn 135">
                    <a:extLst>
                      <a:ext uri="{FF2B5EF4-FFF2-40B4-BE49-F238E27FC236}">
                        <a16:creationId xmlns:a16="http://schemas.microsoft.com/office/drawing/2014/main" id="{21596418-03BE-4D0F-A52F-9CDB88828B29}"/>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131" name="Pijl: rechts 130">
                  <a:extLst>
                    <a:ext uri="{FF2B5EF4-FFF2-40B4-BE49-F238E27FC236}">
                      <a16:creationId xmlns:a16="http://schemas.microsoft.com/office/drawing/2014/main" id="{F6F900C4-0C4C-4917-A22D-59847977C036}"/>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nvGrpSpPr>
              <p:cNvPr id="120" name="Groep 119">
                <a:extLst>
                  <a:ext uri="{FF2B5EF4-FFF2-40B4-BE49-F238E27FC236}">
                    <a16:creationId xmlns:a16="http://schemas.microsoft.com/office/drawing/2014/main" id="{4745D2DD-3CD8-48BA-AF7C-F4E8BE4BEE97}"/>
                  </a:ext>
                </a:extLst>
              </p:cNvPr>
              <p:cNvGrpSpPr/>
              <p:nvPr userDrawn="1"/>
            </p:nvGrpSpPr>
            <p:grpSpPr>
              <a:xfrm>
                <a:off x="-2916763" y="460171"/>
                <a:ext cx="268738" cy="248381"/>
                <a:chOff x="-2916763" y="460171"/>
                <a:chExt cx="268738" cy="248381"/>
              </a:xfrm>
            </p:grpSpPr>
            <p:sp>
              <p:nvSpPr>
                <p:cNvPr id="121" name="Rechthoek 120">
                  <a:extLst>
                    <a:ext uri="{FF2B5EF4-FFF2-40B4-BE49-F238E27FC236}">
                      <a16:creationId xmlns:a16="http://schemas.microsoft.com/office/drawing/2014/main" id="{6FF4A65A-C4CF-4D9E-A0E3-1A434C942ED1}"/>
                    </a:ext>
                  </a:extLst>
                </p:cNvPr>
                <p:cNvSpPr/>
                <p:nvPr userDrawn="1"/>
              </p:nvSpPr>
              <p:spPr>
                <a:xfrm>
                  <a:off x="-2916763" y="460171"/>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dirty="0">
                    <a:solidFill>
                      <a:srgbClr val="211F26"/>
                    </a:solidFill>
                    <a:latin typeface="Calibri" panose="020F0502020204030204" pitchFamily="34" charset="0"/>
                    <a:cs typeface="Calibri" panose="020F0502020204030204" pitchFamily="34" charset="0"/>
                  </a:endParaRPr>
                </a:p>
              </p:txBody>
            </p:sp>
            <p:grpSp>
              <p:nvGrpSpPr>
                <p:cNvPr id="122" name="Groep 121">
                  <a:extLst>
                    <a:ext uri="{FF2B5EF4-FFF2-40B4-BE49-F238E27FC236}">
                      <a16:creationId xmlns:a16="http://schemas.microsoft.com/office/drawing/2014/main" id="{D8C07821-423B-48CF-9158-3D8843B7C8B9}"/>
                    </a:ext>
                  </a:extLst>
                </p:cNvPr>
                <p:cNvGrpSpPr/>
                <p:nvPr userDrawn="1"/>
              </p:nvGrpSpPr>
              <p:grpSpPr>
                <a:xfrm>
                  <a:off x="-2866744" y="518074"/>
                  <a:ext cx="168701" cy="132575"/>
                  <a:chOff x="-2866744" y="518074"/>
                  <a:chExt cx="168701" cy="132575"/>
                </a:xfrm>
              </p:grpSpPr>
              <p:cxnSp>
                <p:nvCxnSpPr>
                  <p:cNvPr id="124" name="Rechte verbindingslijn 123">
                    <a:extLst>
                      <a:ext uri="{FF2B5EF4-FFF2-40B4-BE49-F238E27FC236}">
                        <a16:creationId xmlns:a16="http://schemas.microsoft.com/office/drawing/2014/main" id="{445F03D2-4843-45FE-B137-704BC69F6FC4}"/>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125" name="Rechte verbindingslijn 124">
                    <a:extLst>
                      <a:ext uri="{FF2B5EF4-FFF2-40B4-BE49-F238E27FC236}">
                        <a16:creationId xmlns:a16="http://schemas.microsoft.com/office/drawing/2014/main" id="{6EE0ECCF-A8F4-40D9-9765-54092FC35869}"/>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126" name="Rechte verbindingslijn 125">
                    <a:extLst>
                      <a:ext uri="{FF2B5EF4-FFF2-40B4-BE49-F238E27FC236}">
                        <a16:creationId xmlns:a16="http://schemas.microsoft.com/office/drawing/2014/main" id="{1DD7AAA6-33C8-42B2-B4D5-C8C0A87BD437}"/>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127" name="Rechte verbindingslijn 126">
                    <a:extLst>
                      <a:ext uri="{FF2B5EF4-FFF2-40B4-BE49-F238E27FC236}">
                        <a16:creationId xmlns:a16="http://schemas.microsoft.com/office/drawing/2014/main" id="{1C463A8D-FCB6-4357-A718-49F831B39E46}"/>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128" name="Rechte verbindingslijn 127">
                    <a:extLst>
                      <a:ext uri="{FF2B5EF4-FFF2-40B4-BE49-F238E27FC236}">
                        <a16:creationId xmlns:a16="http://schemas.microsoft.com/office/drawing/2014/main" id="{E8AF8BAF-DE53-4259-B86E-E4FB5728B33D}"/>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123" name="Pijl: rechts 122">
                  <a:extLst>
                    <a:ext uri="{FF2B5EF4-FFF2-40B4-BE49-F238E27FC236}">
                      <a16:creationId xmlns:a16="http://schemas.microsoft.com/office/drawing/2014/main" id="{891F1C3E-01AB-4580-9AB4-73A651BD868E}"/>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grpSp>
          <p:nvGrpSpPr>
            <p:cNvPr id="105" name="Groep 104">
              <a:extLst>
                <a:ext uri="{FF2B5EF4-FFF2-40B4-BE49-F238E27FC236}">
                  <a16:creationId xmlns:a16="http://schemas.microsoft.com/office/drawing/2014/main" id="{1F57F321-1442-44E9-A8F8-EB88B16656D0}"/>
                </a:ext>
              </a:extLst>
            </p:cNvPr>
            <p:cNvGrpSpPr/>
            <p:nvPr userDrawn="1"/>
          </p:nvGrpSpPr>
          <p:grpSpPr>
            <a:xfrm>
              <a:off x="-938434" y="5326819"/>
              <a:ext cx="627798" cy="576693"/>
              <a:chOff x="-1753862" y="6112775"/>
              <a:chExt cx="759635" cy="697798"/>
            </a:xfrm>
          </p:grpSpPr>
          <p:grpSp>
            <p:nvGrpSpPr>
              <p:cNvPr id="106" name="Inspireren">
                <a:extLst>
                  <a:ext uri="{FF2B5EF4-FFF2-40B4-BE49-F238E27FC236}">
                    <a16:creationId xmlns:a16="http://schemas.microsoft.com/office/drawing/2014/main" id="{5E07524D-53F4-42C2-95C4-EA18DE393AC1}"/>
                  </a:ext>
                </a:extLst>
              </p:cNvPr>
              <p:cNvGrpSpPr>
                <a:grpSpLocks noChangeAspect="1"/>
              </p:cNvGrpSpPr>
              <p:nvPr userDrawn="1"/>
            </p:nvGrpSpPr>
            <p:grpSpPr bwMode="auto">
              <a:xfrm>
                <a:off x="-1484858" y="6112775"/>
                <a:ext cx="205431" cy="293286"/>
                <a:chOff x="4768" y="2783"/>
                <a:chExt cx="788" cy="1125"/>
              </a:xfrm>
              <a:gradFill>
                <a:gsLst>
                  <a:gs pos="0">
                    <a:srgbClr val="9D9FA1"/>
                  </a:gs>
                  <a:gs pos="70000">
                    <a:srgbClr val="211F26"/>
                  </a:gs>
                </a:gsLst>
                <a:lin ang="2700000" scaled="0"/>
              </a:gradFill>
            </p:grpSpPr>
            <p:sp>
              <p:nvSpPr>
                <p:cNvPr id="108" name="Freeform 12">
                  <a:extLst>
                    <a:ext uri="{FF2B5EF4-FFF2-40B4-BE49-F238E27FC236}">
                      <a16:creationId xmlns:a16="http://schemas.microsoft.com/office/drawing/2014/main" id="{56CEF452-8D66-4E89-9C29-1BDBF2DA4BFC}"/>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109" name="Freeform 13">
                  <a:extLst>
                    <a:ext uri="{FF2B5EF4-FFF2-40B4-BE49-F238E27FC236}">
                      <a16:creationId xmlns:a16="http://schemas.microsoft.com/office/drawing/2014/main" id="{3BF94663-B948-4147-97C5-89551A12FFAC}"/>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110" name="Freeform 14">
                  <a:extLst>
                    <a:ext uri="{FF2B5EF4-FFF2-40B4-BE49-F238E27FC236}">
                      <a16:creationId xmlns:a16="http://schemas.microsoft.com/office/drawing/2014/main" id="{B6C42E4B-D2DA-469B-8AE2-311B8E9A8FA5}"/>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grpSp>
          <p:sp>
            <p:nvSpPr>
              <p:cNvPr id="107" name="Tekstvak 106">
                <a:extLst>
                  <a:ext uri="{FF2B5EF4-FFF2-40B4-BE49-F238E27FC236}">
                    <a16:creationId xmlns:a16="http://schemas.microsoft.com/office/drawing/2014/main" id="{A5E58528-A958-4931-91EB-E4CB79242AF5}"/>
                  </a:ext>
                </a:extLst>
              </p:cNvPr>
              <p:cNvSpPr txBox="1"/>
              <p:nvPr userDrawn="1"/>
            </p:nvSpPr>
            <p:spPr>
              <a:xfrm>
                <a:off x="-1753862" y="6420664"/>
                <a:ext cx="759635" cy="389909"/>
              </a:xfrm>
              <a:prstGeom prst="rect">
                <a:avLst/>
              </a:prstGeom>
              <a:noFill/>
            </p:spPr>
            <p:txBody>
              <a:bodyPr wrap="square" lIns="0" tIns="0" rIns="0" bIns="0" rtlCol="0" anchor="ctr">
                <a:noAutofit/>
              </a:bodyPr>
              <a:lstStyle/>
              <a:p>
                <a:pPr marL="0" marR="0" lvl="0" indent="0" algn="ctr" defTabSz="685800" rtl="0"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sp>
        <p:nvSpPr>
          <p:cNvPr id="12" name="- INFO">
            <a:extLst>
              <a:ext uri="{FF2B5EF4-FFF2-40B4-BE49-F238E27FC236}">
                <a16:creationId xmlns:a16="http://schemas.microsoft.com/office/drawing/2014/main" id="{618D8543-DAE1-4890-8399-868CB9C8A47A}"/>
              </a:ext>
            </a:extLst>
          </p:cNvPr>
          <p:cNvSpPr txBox="1"/>
          <p:nvPr userDrawn="1"/>
        </p:nvSpPr>
        <p:spPr>
          <a:xfrm>
            <a:off x="0" y="-272667"/>
            <a:ext cx="9134475" cy="148842"/>
          </a:xfrm>
          <a:prstGeom prst="rect">
            <a:avLst/>
          </a:prstGeom>
          <a:noFill/>
        </p:spPr>
        <p:txBody>
          <a:bodyPr wrap="square" lIns="0" tIns="0" rIns="0" bIns="0" rtlCol="0" anchor="ctr" anchorCtr="0">
            <a:noAutofit/>
          </a:bodyPr>
          <a:lstStyle/>
          <a:p>
            <a:pPr algn="l"/>
            <a:r>
              <a:rPr lang="nl-NL" sz="1050" b="1" cap="all" spc="0" baseline="0">
                <a:solidFill>
                  <a:sysClr val="windowText" lastClr="000000"/>
                </a:solidFill>
                <a:latin typeface="+mn-lt"/>
                <a:cs typeface="Calibri" panose="020F0502020204030204" pitchFamily="34" charset="0"/>
              </a:rPr>
              <a:t>tabel</a:t>
            </a:r>
            <a:endParaRPr lang="nl-NL" sz="1050" b="1" cap="all" spc="0" baseline="0" dirty="0">
              <a:solidFill>
                <a:sysClr val="windowText" lastClr="000000"/>
              </a:solidFill>
              <a:latin typeface="+mn-lt"/>
              <a:cs typeface="Calibri" panose="020F0502020204030204" pitchFamily="34" charset="0"/>
            </a:endParaRPr>
          </a:p>
        </p:txBody>
      </p:sp>
      <p:sp>
        <p:nvSpPr>
          <p:cNvPr id="154" name="tabel">
            <a:extLst>
              <a:ext uri="{FF2B5EF4-FFF2-40B4-BE49-F238E27FC236}">
                <a16:creationId xmlns:a16="http://schemas.microsoft.com/office/drawing/2014/main" id="{F82164A6-565A-48A6-BC4C-BDC6BA8FBEAE}"/>
              </a:ext>
            </a:extLst>
          </p:cNvPr>
          <p:cNvSpPr>
            <a:spLocks noGrp="1"/>
          </p:cNvSpPr>
          <p:nvPr>
            <p:ph type="tbl" sz="quarter" idx="16" hasCustomPrompt="1"/>
          </p:nvPr>
        </p:nvSpPr>
        <p:spPr>
          <a:xfrm>
            <a:off x="401242" y="1472804"/>
            <a:ext cx="8331992" cy="3259650"/>
          </a:xfrm>
        </p:spPr>
        <p:txBody>
          <a:bodyPr bIns="1260000" anchor="ctr" anchorCtr="0">
            <a:normAutofit/>
          </a:bodyPr>
          <a:lstStyle>
            <a:lvl1pPr marL="0" indent="0" algn="ctr">
              <a:lnSpc>
                <a:spcPct val="100000"/>
              </a:lnSpc>
              <a:spcBef>
                <a:spcPts val="0"/>
              </a:spcBef>
              <a:buNone/>
              <a:defRPr sz="1050">
                <a:solidFill>
                  <a:schemeClr val="bg1">
                    <a:lumMod val="50000"/>
                  </a:schemeClr>
                </a:solidFill>
              </a:defRPr>
            </a:lvl1pPr>
          </a:lstStyle>
          <a:p>
            <a:r>
              <a:rPr lang="nl-NL" dirty="0"/>
              <a:t>Klik op onderstaand icon</a:t>
            </a:r>
            <a:br>
              <a:rPr lang="nl-NL" dirty="0"/>
            </a:br>
            <a:r>
              <a:rPr lang="nl-NL" dirty="0"/>
              <a:t>om een tabel in te voegen</a:t>
            </a:r>
          </a:p>
        </p:txBody>
      </p:sp>
      <p:sp>
        <p:nvSpPr>
          <p:cNvPr id="8" name="titel">
            <a:extLst>
              <a:ext uri="{FF2B5EF4-FFF2-40B4-BE49-F238E27FC236}">
                <a16:creationId xmlns:a16="http://schemas.microsoft.com/office/drawing/2014/main" id="{4FCE8B7B-8D3B-466F-8956-5C1F4F50265C}"/>
              </a:ext>
            </a:extLst>
          </p:cNvPr>
          <p:cNvSpPr>
            <a:spLocks noGrp="1"/>
          </p:cNvSpPr>
          <p:nvPr userDrawn="1">
            <p:ph type="title" hasCustomPrompt="1"/>
          </p:nvPr>
        </p:nvSpPr>
        <p:spPr>
          <a:xfrm>
            <a:off x="401242" y="541926"/>
            <a:ext cx="8331992" cy="531827"/>
          </a:xfrm>
        </p:spPr>
        <p:txBody>
          <a:bodyPr/>
          <a:lstStyle/>
          <a:p>
            <a:r>
              <a:rPr lang="nl-NL"/>
              <a:t>Titel</a:t>
            </a:r>
            <a:br>
              <a:rPr lang="nl-NL"/>
            </a:br>
            <a:r>
              <a:rPr lang="nl-NL"/>
              <a:t>max. 2 regels</a:t>
            </a:r>
            <a:endParaRPr lang="nl-NL" dirty="0"/>
          </a:p>
        </p:txBody>
      </p:sp>
      <p:sp>
        <p:nvSpPr>
          <p:cNvPr id="5" name="voettekst">
            <a:extLst>
              <a:ext uri="{FF2B5EF4-FFF2-40B4-BE49-F238E27FC236}">
                <a16:creationId xmlns:a16="http://schemas.microsoft.com/office/drawing/2014/main" id="{7B9B5AD8-20ED-43D8-A7A9-54D9AEF0A965}"/>
              </a:ext>
            </a:extLst>
          </p:cNvPr>
          <p:cNvSpPr>
            <a:spLocks noGrp="1"/>
          </p:cNvSpPr>
          <p:nvPr userDrawn="1">
            <p:ph type="ftr" sz="quarter" idx="11"/>
          </p:nvPr>
        </p:nvSpPr>
        <p:spPr/>
        <p:txBody>
          <a:bodyPr/>
          <a:lstStyle>
            <a:lvl1pPr>
              <a:defRPr>
                <a:solidFill>
                  <a:schemeClr val="tx2"/>
                </a:solidFill>
              </a:defRPr>
            </a:lvl1pPr>
          </a:lstStyle>
          <a:p>
            <a:r>
              <a:rPr lang="nl-NL"/>
              <a:t>Erasmus University Rotterdam </a:t>
            </a:r>
            <a:endParaRPr lang="nl-NL" dirty="0"/>
          </a:p>
        </p:txBody>
      </p:sp>
      <p:sp>
        <p:nvSpPr>
          <p:cNvPr id="4" name="datum">
            <a:extLst>
              <a:ext uri="{FF2B5EF4-FFF2-40B4-BE49-F238E27FC236}">
                <a16:creationId xmlns:a16="http://schemas.microsoft.com/office/drawing/2014/main" id="{8E420A72-FB1A-45BF-AC4A-C2A67FDAE6C8}"/>
              </a:ext>
            </a:extLst>
          </p:cNvPr>
          <p:cNvSpPr>
            <a:spLocks noGrp="1"/>
          </p:cNvSpPr>
          <p:nvPr userDrawn="1">
            <p:ph type="dt" sz="half" idx="10"/>
          </p:nvPr>
        </p:nvSpPr>
        <p:spPr/>
        <p:txBody>
          <a:bodyPr/>
          <a:lstStyle>
            <a:lvl1pPr>
              <a:defRPr>
                <a:solidFill>
                  <a:schemeClr val="tx2"/>
                </a:solidFill>
              </a:defRPr>
            </a:lvl1pPr>
          </a:lstStyle>
          <a:p>
            <a:fld id="{8297504A-5DF6-4825-A12F-63E66BDBEE7E}" type="datetime1">
              <a:rPr lang="nl-NL" smtClean="0"/>
              <a:pPr/>
              <a:t>15-4-2025</a:t>
            </a:fld>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userDrawn="1">
            <p:ph type="sldNum" sz="quarter" idx="12"/>
          </p:nvPr>
        </p:nvSpPr>
        <p:spPr/>
        <p:txBody>
          <a:bodyPr/>
          <a:lstStyle>
            <a:lvl1pPr>
              <a:defRPr>
                <a:solidFill>
                  <a:schemeClr val="tx2"/>
                </a:solidFill>
              </a:defRPr>
            </a:lvl1pPr>
          </a:lstStyle>
          <a:p>
            <a:fld id="{361A1203-CA3D-4D48-AFA0-9D668419C1D5}" type="slidenum">
              <a:rPr lang="nl-NL" smtClean="0"/>
              <a:pPr/>
              <a:t>‹#›</a:t>
            </a:fld>
            <a:endParaRPr lang="nl-NL" dirty="0"/>
          </a:p>
        </p:txBody>
      </p:sp>
    </p:spTree>
    <p:extLst>
      <p:ext uri="{BB962C8B-B14F-4D97-AF65-F5344CB8AC3E}">
        <p14:creationId xmlns:p14="http://schemas.microsoft.com/office/powerpoint/2010/main" val="196244433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Intro + Outro [logo animatie]">
    <p:bg>
      <p:bgPr>
        <a:solidFill>
          <a:schemeClr val="accent2"/>
        </a:solidFill>
        <a:effectLst/>
      </p:bgPr>
    </p:bg>
    <p:spTree>
      <p:nvGrpSpPr>
        <p:cNvPr id="1" name=""/>
        <p:cNvGrpSpPr/>
        <p:nvPr/>
      </p:nvGrpSpPr>
      <p:grpSpPr>
        <a:xfrm>
          <a:off x="0" y="0"/>
          <a:ext cx="0" cy="0"/>
          <a:chOff x="0" y="0"/>
          <a:chExt cx="0" cy="0"/>
        </a:xfrm>
      </p:grpSpPr>
      <p:sp>
        <p:nvSpPr>
          <p:cNvPr id="72" name="- INFO">
            <a:extLst>
              <a:ext uri="{FF2B5EF4-FFF2-40B4-BE49-F238E27FC236}">
                <a16:creationId xmlns:a16="http://schemas.microsoft.com/office/drawing/2014/main" id="{E5B1BC93-9D57-4110-8A5B-2629A0C5A5D3}"/>
              </a:ext>
            </a:extLst>
          </p:cNvPr>
          <p:cNvSpPr txBox="1"/>
          <p:nvPr userDrawn="1"/>
        </p:nvSpPr>
        <p:spPr>
          <a:xfrm>
            <a:off x="0" y="-272667"/>
            <a:ext cx="9134475" cy="148842"/>
          </a:xfrm>
          <a:prstGeom prst="rect">
            <a:avLst/>
          </a:prstGeom>
          <a:noFill/>
        </p:spPr>
        <p:txBody>
          <a:bodyPr wrap="square" lIns="0" tIns="0" rIns="0" bIns="0" rtlCol="0" anchor="ctr" anchorCtr="0">
            <a:noAutofit/>
          </a:bodyPr>
          <a:lstStyle/>
          <a:p>
            <a:pPr algn="l"/>
            <a:r>
              <a:rPr lang="nl-NL" sz="1050" b="1" cap="all" spc="0" baseline="0" dirty="0">
                <a:solidFill>
                  <a:sysClr val="windowText" lastClr="000000"/>
                </a:solidFill>
                <a:latin typeface="+mn-lt"/>
                <a:cs typeface="Calibri" panose="020F0502020204030204" pitchFamily="34" charset="0"/>
              </a:rPr>
              <a:t>Intro + </a:t>
            </a:r>
            <a:r>
              <a:rPr lang="nl-NL" sz="1050" b="1" cap="all" spc="0" baseline="0" dirty="0" err="1">
                <a:solidFill>
                  <a:sysClr val="windowText" lastClr="000000"/>
                </a:solidFill>
                <a:latin typeface="+mn-lt"/>
                <a:cs typeface="Calibri" panose="020F0502020204030204" pitchFamily="34" charset="0"/>
              </a:rPr>
              <a:t>outro</a:t>
            </a:r>
            <a:r>
              <a:rPr lang="nl-NL" sz="1050" b="1" cap="all" spc="0" baseline="0" dirty="0">
                <a:solidFill>
                  <a:sysClr val="windowText" lastClr="000000"/>
                </a:solidFill>
                <a:latin typeface="+mn-lt"/>
                <a:cs typeface="Calibri" panose="020F0502020204030204" pitchFamily="34" charset="0"/>
              </a:rPr>
              <a:t> [logo animatie]</a:t>
            </a:r>
          </a:p>
        </p:txBody>
      </p:sp>
      <p:grpSp>
        <p:nvGrpSpPr>
          <p:cNvPr id="40" name="Groep 39">
            <a:extLst>
              <a:ext uri="{FF2B5EF4-FFF2-40B4-BE49-F238E27FC236}">
                <a16:creationId xmlns:a16="http://schemas.microsoft.com/office/drawing/2014/main" id="{7F164FC8-464F-4218-B7DA-CD14D7ED8E11}"/>
              </a:ext>
            </a:extLst>
          </p:cNvPr>
          <p:cNvGrpSpPr/>
          <p:nvPr userDrawn="1"/>
        </p:nvGrpSpPr>
        <p:grpSpPr>
          <a:xfrm>
            <a:off x="3270823" y="1530551"/>
            <a:ext cx="1833652" cy="326888"/>
            <a:chOff x="4361097" y="2040734"/>
            <a:chExt cx="2444869" cy="435851"/>
          </a:xfrm>
        </p:grpSpPr>
        <p:sp>
          <p:nvSpPr>
            <p:cNvPr id="7" name="Vrije vorm: vorm 6">
              <a:extLst>
                <a:ext uri="{FF2B5EF4-FFF2-40B4-BE49-F238E27FC236}">
                  <a16:creationId xmlns:a16="http://schemas.microsoft.com/office/drawing/2014/main" id="{DC315016-754B-4603-BB7E-87593139F8E7}"/>
                </a:ext>
              </a:extLst>
            </p:cNvPr>
            <p:cNvSpPr/>
            <p:nvPr/>
          </p:nvSpPr>
          <p:spPr>
            <a:xfrm>
              <a:off x="4361097" y="2040734"/>
              <a:ext cx="275813" cy="429041"/>
            </a:xfrm>
            <a:custGeom>
              <a:avLst/>
              <a:gdLst>
                <a:gd name="connsiteX0" fmla="*/ 0 w 77152"/>
                <a:gd name="connsiteY0" fmla="*/ 0 h 120014"/>
                <a:gd name="connsiteX1" fmla="*/ 75248 w 77152"/>
                <a:gd name="connsiteY1" fmla="*/ 0 h 120014"/>
                <a:gd name="connsiteX2" fmla="*/ 75248 w 77152"/>
                <a:gd name="connsiteY2" fmla="*/ 24765 h 120014"/>
                <a:gd name="connsiteX3" fmla="*/ 29527 w 77152"/>
                <a:gd name="connsiteY3" fmla="*/ 24765 h 120014"/>
                <a:gd name="connsiteX4" fmla="*/ 29527 w 77152"/>
                <a:gd name="connsiteY4" fmla="*/ 46673 h 120014"/>
                <a:gd name="connsiteX5" fmla="*/ 65723 w 77152"/>
                <a:gd name="connsiteY5" fmla="*/ 46673 h 120014"/>
                <a:gd name="connsiteX6" fmla="*/ 65723 w 77152"/>
                <a:gd name="connsiteY6" fmla="*/ 71438 h 120014"/>
                <a:gd name="connsiteX7" fmla="*/ 29527 w 77152"/>
                <a:gd name="connsiteY7" fmla="*/ 71438 h 120014"/>
                <a:gd name="connsiteX8" fmla="*/ 29527 w 77152"/>
                <a:gd name="connsiteY8" fmla="*/ 95250 h 120014"/>
                <a:gd name="connsiteX9" fmla="*/ 77152 w 77152"/>
                <a:gd name="connsiteY9" fmla="*/ 95250 h 120014"/>
                <a:gd name="connsiteX10" fmla="*/ 77152 w 77152"/>
                <a:gd name="connsiteY10" fmla="*/ 120015 h 120014"/>
                <a:gd name="connsiteX11" fmla="*/ 0 w 77152"/>
                <a:gd name="connsiteY11" fmla="*/ 120015 h 120014"/>
                <a:gd name="connsiteX12" fmla="*/ 0 w 77152"/>
                <a:gd name="connsiteY12" fmla="*/ 0 h 120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7152" h="120014">
                  <a:moveTo>
                    <a:pt x="0" y="0"/>
                  </a:moveTo>
                  <a:lnTo>
                    <a:pt x="75248" y="0"/>
                  </a:lnTo>
                  <a:lnTo>
                    <a:pt x="75248" y="24765"/>
                  </a:lnTo>
                  <a:lnTo>
                    <a:pt x="29527" y="24765"/>
                  </a:lnTo>
                  <a:lnTo>
                    <a:pt x="29527" y="46673"/>
                  </a:lnTo>
                  <a:lnTo>
                    <a:pt x="65723" y="46673"/>
                  </a:lnTo>
                  <a:lnTo>
                    <a:pt x="65723" y="71438"/>
                  </a:lnTo>
                  <a:lnTo>
                    <a:pt x="29527" y="71438"/>
                  </a:lnTo>
                  <a:lnTo>
                    <a:pt x="29527" y="95250"/>
                  </a:lnTo>
                  <a:lnTo>
                    <a:pt x="77152" y="95250"/>
                  </a:lnTo>
                  <a:lnTo>
                    <a:pt x="77152" y="120015"/>
                  </a:lnTo>
                  <a:lnTo>
                    <a:pt x="0" y="120015"/>
                  </a:lnTo>
                  <a:lnTo>
                    <a:pt x="0" y="0"/>
                  </a:lnTo>
                  <a:close/>
                </a:path>
              </a:pathLst>
            </a:custGeom>
            <a:solidFill>
              <a:schemeClr val="bg2"/>
            </a:solidFill>
            <a:ln w="9525" cap="flat">
              <a:noFill/>
              <a:prstDash val="solid"/>
              <a:miter/>
            </a:ln>
          </p:spPr>
          <p:txBody>
            <a:bodyPr rtlCol="0" anchor="ctr"/>
            <a:lstStyle/>
            <a:p>
              <a:endParaRPr lang="nl-NL" sz="1350" dirty="0"/>
            </a:p>
          </p:txBody>
        </p:sp>
        <p:sp>
          <p:nvSpPr>
            <p:cNvPr id="8" name="Vrije vorm: vorm 7">
              <a:extLst>
                <a:ext uri="{FF2B5EF4-FFF2-40B4-BE49-F238E27FC236}">
                  <a16:creationId xmlns:a16="http://schemas.microsoft.com/office/drawing/2014/main" id="{97052BA1-D3EC-4D83-AA45-E15BFEF019C1}"/>
                </a:ext>
              </a:extLst>
            </p:cNvPr>
            <p:cNvSpPr/>
            <p:nvPr/>
          </p:nvSpPr>
          <p:spPr>
            <a:xfrm>
              <a:off x="4715229" y="2153101"/>
              <a:ext cx="211114" cy="309864"/>
            </a:xfrm>
            <a:custGeom>
              <a:avLst/>
              <a:gdLst>
                <a:gd name="connsiteX0" fmla="*/ 0 w 59054"/>
                <a:gd name="connsiteY0" fmla="*/ 1905 h 86677"/>
                <a:gd name="connsiteX1" fmla="*/ 27622 w 59054"/>
                <a:gd name="connsiteY1" fmla="*/ 1905 h 86677"/>
                <a:gd name="connsiteX2" fmla="*/ 27622 w 59054"/>
                <a:gd name="connsiteY2" fmla="*/ 16193 h 86677"/>
                <a:gd name="connsiteX3" fmla="*/ 27622 w 59054"/>
                <a:gd name="connsiteY3" fmla="*/ 21907 h 86677"/>
                <a:gd name="connsiteX4" fmla="*/ 27622 w 59054"/>
                <a:gd name="connsiteY4" fmla="*/ 21907 h 86677"/>
                <a:gd name="connsiteX5" fmla="*/ 55245 w 59054"/>
                <a:gd name="connsiteY5" fmla="*/ 0 h 86677"/>
                <a:gd name="connsiteX6" fmla="*/ 59055 w 59054"/>
                <a:gd name="connsiteY6" fmla="*/ 0 h 86677"/>
                <a:gd name="connsiteX7" fmla="*/ 59055 w 59054"/>
                <a:gd name="connsiteY7" fmla="*/ 28575 h 86677"/>
                <a:gd name="connsiteX8" fmla="*/ 53340 w 59054"/>
                <a:gd name="connsiteY8" fmla="*/ 27623 h 86677"/>
                <a:gd name="connsiteX9" fmla="*/ 31432 w 59054"/>
                <a:gd name="connsiteY9" fmla="*/ 42863 h 86677"/>
                <a:gd name="connsiteX10" fmla="*/ 29527 w 59054"/>
                <a:gd name="connsiteY10" fmla="*/ 54293 h 86677"/>
                <a:gd name="connsiteX11" fmla="*/ 29527 w 59054"/>
                <a:gd name="connsiteY11" fmla="*/ 86678 h 86677"/>
                <a:gd name="connsiteX12" fmla="*/ 952 w 59054"/>
                <a:gd name="connsiteY12" fmla="*/ 86678 h 86677"/>
                <a:gd name="connsiteX13" fmla="*/ 952 w 59054"/>
                <a:gd name="connsiteY13" fmla="*/ 1905 h 86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9054" h="86677">
                  <a:moveTo>
                    <a:pt x="0" y="1905"/>
                  </a:moveTo>
                  <a:lnTo>
                    <a:pt x="27622" y="1905"/>
                  </a:lnTo>
                  <a:lnTo>
                    <a:pt x="27622" y="16193"/>
                  </a:lnTo>
                  <a:cubicBezTo>
                    <a:pt x="27622" y="19050"/>
                    <a:pt x="27622" y="21907"/>
                    <a:pt x="27622" y="21907"/>
                  </a:cubicBezTo>
                  <a:lnTo>
                    <a:pt x="27622" y="21907"/>
                  </a:lnTo>
                  <a:cubicBezTo>
                    <a:pt x="31432" y="10478"/>
                    <a:pt x="41910" y="0"/>
                    <a:pt x="55245" y="0"/>
                  </a:cubicBezTo>
                  <a:cubicBezTo>
                    <a:pt x="57150" y="0"/>
                    <a:pt x="59055" y="0"/>
                    <a:pt x="59055" y="0"/>
                  </a:cubicBezTo>
                  <a:lnTo>
                    <a:pt x="59055" y="28575"/>
                  </a:lnTo>
                  <a:cubicBezTo>
                    <a:pt x="59055" y="28575"/>
                    <a:pt x="57150" y="27623"/>
                    <a:pt x="53340" y="27623"/>
                  </a:cubicBezTo>
                  <a:cubicBezTo>
                    <a:pt x="46672" y="27623"/>
                    <a:pt x="35242" y="29528"/>
                    <a:pt x="31432" y="42863"/>
                  </a:cubicBezTo>
                  <a:cubicBezTo>
                    <a:pt x="30480" y="45720"/>
                    <a:pt x="29527" y="49530"/>
                    <a:pt x="29527" y="54293"/>
                  </a:cubicBezTo>
                  <a:lnTo>
                    <a:pt x="29527" y="86678"/>
                  </a:lnTo>
                  <a:lnTo>
                    <a:pt x="952" y="86678"/>
                  </a:lnTo>
                  <a:lnTo>
                    <a:pt x="952" y="1905"/>
                  </a:lnTo>
                  <a:close/>
                </a:path>
              </a:pathLst>
            </a:custGeom>
            <a:solidFill>
              <a:schemeClr val="bg2"/>
            </a:solidFill>
            <a:ln w="9525" cap="flat">
              <a:noFill/>
              <a:prstDash val="solid"/>
              <a:miter/>
            </a:ln>
          </p:spPr>
          <p:txBody>
            <a:bodyPr rtlCol="0" anchor="ctr"/>
            <a:lstStyle/>
            <a:p>
              <a:endParaRPr lang="nl-NL" sz="1350" dirty="0"/>
            </a:p>
          </p:txBody>
        </p:sp>
        <p:sp>
          <p:nvSpPr>
            <p:cNvPr id="9" name="Vrije vorm: vorm 8">
              <a:extLst>
                <a:ext uri="{FF2B5EF4-FFF2-40B4-BE49-F238E27FC236}">
                  <a16:creationId xmlns:a16="http://schemas.microsoft.com/office/drawing/2014/main" id="{F02203B3-49EF-4035-B3E1-2723F26E0E96}"/>
                </a:ext>
              </a:extLst>
            </p:cNvPr>
            <p:cNvSpPr/>
            <p:nvPr/>
          </p:nvSpPr>
          <p:spPr>
            <a:xfrm>
              <a:off x="4960393" y="2153101"/>
              <a:ext cx="289433" cy="320081"/>
            </a:xfrm>
            <a:custGeom>
              <a:avLst/>
              <a:gdLst>
                <a:gd name="connsiteX0" fmla="*/ 50483 w 80962"/>
                <a:gd name="connsiteY0" fmla="*/ 34290 h 89535"/>
                <a:gd name="connsiteX1" fmla="*/ 51435 w 80962"/>
                <a:gd name="connsiteY1" fmla="*/ 34290 h 89535"/>
                <a:gd name="connsiteX2" fmla="*/ 51435 w 80962"/>
                <a:gd name="connsiteY2" fmla="*/ 32385 h 89535"/>
                <a:gd name="connsiteX3" fmla="*/ 39053 w 80962"/>
                <a:gd name="connsiteY3" fmla="*/ 22860 h 89535"/>
                <a:gd name="connsiteX4" fmla="*/ 16193 w 80962"/>
                <a:gd name="connsiteY4" fmla="*/ 31432 h 89535"/>
                <a:gd name="connsiteX5" fmla="*/ 5715 w 80962"/>
                <a:gd name="connsiteY5" fmla="*/ 11430 h 89535"/>
                <a:gd name="connsiteX6" fmla="*/ 41910 w 80962"/>
                <a:gd name="connsiteY6" fmla="*/ 0 h 89535"/>
                <a:gd name="connsiteX7" fmla="*/ 80963 w 80962"/>
                <a:gd name="connsiteY7" fmla="*/ 35243 h 89535"/>
                <a:gd name="connsiteX8" fmla="*/ 80963 w 80962"/>
                <a:gd name="connsiteY8" fmla="*/ 88582 h 89535"/>
                <a:gd name="connsiteX9" fmla="*/ 54293 w 80962"/>
                <a:gd name="connsiteY9" fmla="*/ 88582 h 89535"/>
                <a:gd name="connsiteX10" fmla="*/ 54293 w 80962"/>
                <a:gd name="connsiteY10" fmla="*/ 82868 h 89535"/>
                <a:gd name="connsiteX11" fmla="*/ 54293 w 80962"/>
                <a:gd name="connsiteY11" fmla="*/ 77153 h 89535"/>
                <a:gd name="connsiteX12" fmla="*/ 54293 w 80962"/>
                <a:gd name="connsiteY12" fmla="*/ 77153 h 89535"/>
                <a:gd name="connsiteX13" fmla="*/ 29528 w 80962"/>
                <a:gd name="connsiteY13" fmla="*/ 89535 h 89535"/>
                <a:gd name="connsiteX14" fmla="*/ 0 w 80962"/>
                <a:gd name="connsiteY14" fmla="*/ 61913 h 89535"/>
                <a:gd name="connsiteX15" fmla="*/ 50483 w 80962"/>
                <a:gd name="connsiteY15" fmla="*/ 34290 h 89535"/>
                <a:gd name="connsiteX16" fmla="*/ 37148 w 80962"/>
                <a:gd name="connsiteY16" fmla="*/ 68580 h 89535"/>
                <a:gd name="connsiteX17" fmla="*/ 51435 w 80962"/>
                <a:gd name="connsiteY17" fmla="*/ 53340 h 89535"/>
                <a:gd name="connsiteX18" fmla="*/ 51435 w 80962"/>
                <a:gd name="connsiteY18" fmla="*/ 51435 h 89535"/>
                <a:gd name="connsiteX19" fmla="*/ 48578 w 80962"/>
                <a:gd name="connsiteY19" fmla="*/ 51435 h 89535"/>
                <a:gd name="connsiteX20" fmla="*/ 28575 w 80962"/>
                <a:gd name="connsiteY20" fmla="*/ 60960 h 89535"/>
                <a:gd name="connsiteX21" fmla="*/ 37148 w 80962"/>
                <a:gd name="connsiteY21" fmla="*/ 68580 h 89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80962" h="89535">
                  <a:moveTo>
                    <a:pt x="50483" y="34290"/>
                  </a:moveTo>
                  <a:lnTo>
                    <a:pt x="51435" y="34290"/>
                  </a:lnTo>
                  <a:lnTo>
                    <a:pt x="51435" y="32385"/>
                  </a:lnTo>
                  <a:cubicBezTo>
                    <a:pt x="51435" y="24765"/>
                    <a:pt x="45720" y="22860"/>
                    <a:pt x="39053" y="22860"/>
                  </a:cubicBezTo>
                  <a:cubicBezTo>
                    <a:pt x="28575" y="22860"/>
                    <a:pt x="16193" y="31432"/>
                    <a:pt x="16193" y="31432"/>
                  </a:cubicBezTo>
                  <a:lnTo>
                    <a:pt x="5715" y="11430"/>
                  </a:lnTo>
                  <a:cubicBezTo>
                    <a:pt x="5715" y="11430"/>
                    <a:pt x="20955" y="0"/>
                    <a:pt x="41910" y="0"/>
                  </a:cubicBezTo>
                  <a:cubicBezTo>
                    <a:pt x="66675" y="0"/>
                    <a:pt x="80963" y="13335"/>
                    <a:pt x="80963" y="35243"/>
                  </a:cubicBezTo>
                  <a:lnTo>
                    <a:pt x="80963" y="88582"/>
                  </a:lnTo>
                  <a:lnTo>
                    <a:pt x="54293" y="88582"/>
                  </a:lnTo>
                  <a:lnTo>
                    <a:pt x="54293" y="82868"/>
                  </a:lnTo>
                  <a:cubicBezTo>
                    <a:pt x="54293" y="80010"/>
                    <a:pt x="54293" y="77153"/>
                    <a:pt x="54293" y="77153"/>
                  </a:cubicBezTo>
                  <a:lnTo>
                    <a:pt x="54293" y="77153"/>
                  </a:lnTo>
                  <a:cubicBezTo>
                    <a:pt x="54293" y="77153"/>
                    <a:pt x="47625" y="89535"/>
                    <a:pt x="29528" y="89535"/>
                  </a:cubicBezTo>
                  <a:cubicBezTo>
                    <a:pt x="13335" y="89535"/>
                    <a:pt x="0" y="79057"/>
                    <a:pt x="0" y="61913"/>
                  </a:cubicBezTo>
                  <a:cubicBezTo>
                    <a:pt x="0" y="37148"/>
                    <a:pt x="37148" y="34290"/>
                    <a:pt x="50483" y="34290"/>
                  </a:cubicBezTo>
                  <a:close/>
                  <a:moveTo>
                    <a:pt x="37148" y="68580"/>
                  </a:moveTo>
                  <a:cubicBezTo>
                    <a:pt x="44768" y="68580"/>
                    <a:pt x="51435" y="60007"/>
                    <a:pt x="51435" y="53340"/>
                  </a:cubicBezTo>
                  <a:lnTo>
                    <a:pt x="51435" y="51435"/>
                  </a:lnTo>
                  <a:lnTo>
                    <a:pt x="48578" y="51435"/>
                  </a:lnTo>
                  <a:cubicBezTo>
                    <a:pt x="39053" y="51435"/>
                    <a:pt x="28575" y="54293"/>
                    <a:pt x="28575" y="60960"/>
                  </a:cubicBezTo>
                  <a:cubicBezTo>
                    <a:pt x="29528" y="64770"/>
                    <a:pt x="31433" y="68580"/>
                    <a:pt x="37148" y="68580"/>
                  </a:cubicBezTo>
                  <a:close/>
                </a:path>
              </a:pathLst>
            </a:custGeom>
            <a:solidFill>
              <a:schemeClr val="bg2"/>
            </a:solidFill>
            <a:ln w="9525" cap="flat">
              <a:noFill/>
              <a:prstDash val="solid"/>
              <a:miter/>
            </a:ln>
          </p:spPr>
          <p:txBody>
            <a:bodyPr rtlCol="0" anchor="ctr"/>
            <a:lstStyle/>
            <a:p>
              <a:endParaRPr lang="nl-NL" sz="1350" dirty="0"/>
            </a:p>
          </p:txBody>
        </p:sp>
        <p:sp>
          <p:nvSpPr>
            <p:cNvPr id="10" name="Vrije vorm: vorm 9">
              <a:extLst>
                <a:ext uri="{FF2B5EF4-FFF2-40B4-BE49-F238E27FC236}">
                  <a16:creationId xmlns:a16="http://schemas.microsoft.com/office/drawing/2014/main" id="{AF00FAF7-6B45-4391-9B43-EBB2FCD293F6}"/>
                </a:ext>
              </a:extLst>
            </p:cNvPr>
            <p:cNvSpPr/>
            <p:nvPr/>
          </p:nvSpPr>
          <p:spPr>
            <a:xfrm>
              <a:off x="5311122" y="2153101"/>
              <a:ext cx="248572" cy="323484"/>
            </a:xfrm>
            <a:custGeom>
              <a:avLst/>
              <a:gdLst>
                <a:gd name="connsiteX0" fmla="*/ 11430 w 69532"/>
                <a:gd name="connsiteY0" fmla="*/ 58103 h 90487"/>
                <a:gd name="connsiteX1" fmla="*/ 33338 w 69532"/>
                <a:gd name="connsiteY1" fmla="*/ 66675 h 90487"/>
                <a:gd name="connsiteX2" fmla="*/ 41910 w 69532"/>
                <a:gd name="connsiteY2" fmla="*/ 62865 h 90487"/>
                <a:gd name="connsiteX3" fmla="*/ 1905 w 69532"/>
                <a:gd name="connsiteY3" fmla="*/ 26670 h 90487"/>
                <a:gd name="connsiteX4" fmla="*/ 37148 w 69532"/>
                <a:gd name="connsiteY4" fmla="*/ 0 h 90487"/>
                <a:gd name="connsiteX5" fmla="*/ 67627 w 69532"/>
                <a:gd name="connsiteY5" fmla="*/ 9525 h 90487"/>
                <a:gd name="connsiteX6" fmla="*/ 58102 w 69532"/>
                <a:gd name="connsiteY6" fmla="*/ 30480 h 90487"/>
                <a:gd name="connsiteX7" fmla="*/ 38100 w 69532"/>
                <a:gd name="connsiteY7" fmla="*/ 23813 h 90487"/>
                <a:gd name="connsiteX8" fmla="*/ 29527 w 69532"/>
                <a:gd name="connsiteY8" fmla="*/ 27623 h 90487"/>
                <a:gd name="connsiteX9" fmla="*/ 69532 w 69532"/>
                <a:gd name="connsiteY9" fmla="*/ 62865 h 90487"/>
                <a:gd name="connsiteX10" fmla="*/ 34290 w 69532"/>
                <a:gd name="connsiteY10" fmla="*/ 90488 h 90487"/>
                <a:gd name="connsiteX11" fmla="*/ 0 w 69532"/>
                <a:gd name="connsiteY11" fmla="*/ 78105 h 90487"/>
                <a:gd name="connsiteX12" fmla="*/ 11430 w 69532"/>
                <a:gd name="connsiteY12" fmla="*/ 58103 h 90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9532" h="90487">
                  <a:moveTo>
                    <a:pt x="11430" y="58103"/>
                  </a:moveTo>
                  <a:cubicBezTo>
                    <a:pt x="11430" y="58103"/>
                    <a:pt x="20955" y="66675"/>
                    <a:pt x="33338" y="66675"/>
                  </a:cubicBezTo>
                  <a:cubicBezTo>
                    <a:pt x="38100" y="66675"/>
                    <a:pt x="41910" y="65723"/>
                    <a:pt x="41910" y="62865"/>
                  </a:cubicBezTo>
                  <a:cubicBezTo>
                    <a:pt x="41910" y="55245"/>
                    <a:pt x="1905" y="54293"/>
                    <a:pt x="1905" y="26670"/>
                  </a:cubicBezTo>
                  <a:cubicBezTo>
                    <a:pt x="1905" y="10478"/>
                    <a:pt x="17145" y="0"/>
                    <a:pt x="37148" y="0"/>
                  </a:cubicBezTo>
                  <a:cubicBezTo>
                    <a:pt x="57150" y="0"/>
                    <a:pt x="67627" y="9525"/>
                    <a:pt x="67627" y="9525"/>
                  </a:cubicBezTo>
                  <a:lnTo>
                    <a:pt x="58102" y="30480"/>
                  </a:lnTo>
                  <a:cubicBezTo>
                    <a:pt x="58102" y="30480"/>
                    <a:pt x="49530" y="23813"/>
                    <a:pt x="38100" y="23813"/>
                  </a:cubicBezTo>
                  <a:cubicBezTo>
                    <a:pt x="33338" y="23813"/>
                    <a:pt x="29527" y="24765"/>
                    <a:pt x="29527" y="27623"/>
                  </a:cubicBezTo>
                  <a:cubicBezTo>
                    <a:pt x="29527" y="34290"/>
                    <a:pt x="69532" y="35243"/>
                    <a:pt x="69532" y="62865"/>
                  </a:cubicBezTo>
                  <a:cubicBezTo>
                    <a:pt x="69532" y="77153"/>
                    <a:pt x="56198" y="90488"/>
                    <a:pt x="34290" y="90488"/>
                  </a:cubicBezTo>
                  <a:cubicBezTo>
                    <a:pt x="12382" y="90488"/>
                    <a:pt x="0" y="78105"/>
                    <a:pt x="0" y="78105"/>
                  </a:cubicBezTo>
                  <a:lnTo>
                    <a:pt x="11430" y="58103"/>
                  </a:lnTo>
                  <a:close/>
                </a:path>
              </a:pathLst>
            </a:custGeom>
            <a:solidFill>
              <a:schemeClr val="bg2"/>
            </a:solidFill>
            <a:ln w="9525" cap="flat">
              <a:noFill/>
              <a:prstDash val="solid"/>
              <a:miter/>
            </a:ln>
          </p:spPr>
          <p:txBody>
            <a:bodyPr rtlCol="0" anchor="ctr"/>
            <a:lstStyle/>
            <a:p>
              <a:endParaRPr lang="nl-NL" sz="1350" dirty="0"/>
            </a:p>
          </p:txBody>
        </p:sp>
        <p:sp>
          <p:nvSpPr>
            <p:cNvPr id="11" name="Vrije vorm: vorm 10">
              <a:extLst>
                <a:ext uri="{FF2B5EF4-FFF2-40B4-BE49-F238E27FC236}">
                  <a16:creationId xmlns:a16="http://schemas.microsoft.com/office/drawing/2014/main" id="{2BC5B4DE-CD17-4FF4-9967-E89A272C6D8D}"/>
                </a:ext>
              </a:extLst>
            </p:cNvPr>
            <p:cNvSpPr/>
            <p:nvPr/>
          </p:nvSpPr>
          <p:spPr>
            <a:xfrm>
              <a:off x="5620989" y="2153101"/>
              <a:ext cx="476716" cy="316674"/>
            </a:xfrm>
            <a:custGeom>
              <a:avLst/>
              <a:gdLst>
                <a:gd name="connsiteX0" fmla="*/ 952 w 133350"/>
                <a:gd name="connsiteY0" fmla="*/ 1905 h 88582"/>
                <a:gd name="connsiteX1" fmla="*/ 28575 w 133350"/>
                <a:gd name="connsiteY1" fmla="*/ 1905 h 88582"/>
                <a:gd name="connsiteX2" fmla="*/ 28575 w 133350"/>
                <a:gd name="connsiteY2" fmla="*/ 9525 h 88582"/>
                <a:gd name="connsiteX3" fmla="*/ 28575 w 133350"/>
                <a:gd name="connsiteY3" fmla="*/ 15240 h 88582"/>
                <a:gd name="connsiteX4" fmla="*/ 28575 w 133350"/>
                <a:gd name="connsiteY4" fmla="*/ 15240 h 88582"/>
                <a:gd name="connsiteX5" fmla="*/ 54292 w 133350"/>
                <a:gd name="connsiteY5" fmla="*/ 0 h 88582"/>
                <a:gd name="connsiteX6" fmla="*/ 78105 w 133350"/>
                <a:gd name="connsiteY6" fmla="*/ 14288 h 88582"/>
                <a:gd name="connsiteX7" fmla="*/ 78105 w 133350"/>
                <a:gd name="connsiteY7" fmla="*/ 14288 h 88582"/>
                <a:gd name="connsiteX8" fmla="*/ 105727 w 133350"/>
                <a:gd name="connsiteY8" fmla="*/ 0 h 88582"/>
                <a:gd name="connsiteX9" fmla="*/ 133350 w 133350"/>
                <a:gd name="connsiteY9" fmla="*/ 32385 h 88582"/>
                <a:gd name="connsiteX10" fmla="*/ 133350 w 133350"/>
                <a:gd name="connsiteY10" fmla="*/ 88582 h 88582"/>
                <a:gd name="connsiteX11" fmla="*/ 104775 w 133350"/>
                <a:gd name="connsiteY11" fmla="*/ 88582 h 88582"/>
                <a:gd name="connsiteX12" fmla="*/ 104775 w 133350"/>
                <a:gd name="connsiteY12" fmla="*/ 37148 h 88582"/>
                <a:gd name="connsiteX13" fmla="*/ 98108 w 133350"/>
                <a:gd name="connsiteY13" fmla="*/ 26670 h 88582"/>
                <a:gd name="connsiteX14" fmla="*/ 81915 w 133350"/>
                <a:gd name="connsiteY14" fmla="*/ 42863 h 88582"/>
                <a:gd name="connsiteX15" fmla="*/ 80963 w 133350"/>
                <a:gd name="connsiteY15" fmla="*/ 53340 h 88582"/>
                <a:gd name="connsiteX16" fmla="*/ 80963 w 133350"/>
                <a:gd name="connsiteY16" fmla="*/ 88582 h 88582"/>
                <a:gd name="connsiteX17" fmla="*/ 52388 w 133350"/>
                <a:gd name="connsiteY17" fmla="*/ 88582 h 88582"/>
                <a:gd name="connsiteX18" fmla="*/ 52388 w 133350"/>
                <a:gd name="connsiteY18" fmla="*/ 37148 h 88582"/>
                <a:gd name="connsiteX19" fmla="*/ 45720 w 133350"/>
                <a:gd name="connsiteY19" fmla="*/ 26670 h 88582"/>
                <a:gd name="connsiteX20" fmla="*/ 29527 w 133350"/>
                <a:gd name="connsiteY20" fmla="*/ 41910 h 88582"/>
                <a:gd name="connsiteX21" fmla="*/ 28575 w 133350"/>
                <a:gd name="connsiteY21" fmla="*/ 52388 h 88582"/>
                <a:gd name="connsiteX22" fmla="*/ 28575 w 133350"/>
                <a:gd name="connsiteY22" fmla="*/ 87630 h 88582"/>
                <a:gd name="connsiteX23" fmla="*/ 0 w 133350"/>
                <a:gd name="connsiteY23" fmla="*/ 87630 h 88582"/>
                <a:gd name="connsiteX24" fmla="*/ 0 w 133350"/>
                <a:gd name="connsiteY24" fmla="*/ 1905 h 88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3350" h="88582">
                  <a:moveTo>
                    <a:pt x="952" y="1905"/>
                  </a:moveTo>
                  <a:lnTo>
                    <a:pt x="28575" y="1905"/>
                  </a:lnTo>
                  <a:lnTo>
                    <a:pt x="28575" y="9525"/>
                  </a:lnTo>
                  <a:cubicBezTo>
                    <a:pt x="28575" y="12382"/>
                    <a:pt x="28575" y="15240"/>
                    <a:pt x="28575" y="15240"/>
                  </a:cubicBezTo>
                  <a:lnTo>
                    <a:pt x="28575" y="15240"/>
                  </a:lnTo>
                  <a:cubicBezTo>
                    <a:pt x="32385" y="9525"/>
                    <a:pt x="40958" y="0"/>
                    <a:pt x="54292" y="0"/>
                  </a:cubicBezTo>
                  <a:cubicBezTo>
                    <a:pt x="64770" y="0"/>
                    <a:pt x="74295" y="4763"/>
                    <a:pt x="78105" y="14288"/>
                  </a:cubicBezTo>
                  <a:lnTo>
                    <a:pt x="78105" y="14288"/>
                  </a:lnTo>
                  <a:cubicBezTo>
                    <a:pt x="82867" y="6668"/>
                    <a:pt x="92392" y="0"/>
                    <a:pt x="105727" y="0"/>
                  </a:cubicBezTo>
                  <a:cubicBezTo>
                    <a:pt x="121920" y="0"/>
                    <a:pt x="133350" y="8573"/>
                    <a:pt x="133350" y="32385"/>
                  </a:cubicBezTo>
                  <a:lnTo>
                    <a:pt x="133350" y="88582"/>
                  </a:lnTo>
                  <a:lnTo>
                    <a:pt x="104775" y="88582"/>
                  </a:lnTo>
                  <a:lnTo>
                    <a:pt x="104775" y="37148"/>
                  </a:lnTo>
                  <a:cubicBezTo>
                    <a:pt x="104775" y="30480"/>
                    <a:pt x="103823" y="26670"/>
                    <a:pt x="98108" y="26670"/>
                  </a:cubicBezTo>
                  <a:cubicBezTo>
                    <a:pt x="88583" y="26670"/>
                    <a:pt x="83820" y="33338"/>
                    <a:pt x="81915" y="42863"/>
                  </a:cubicBezTo>
                  <a:cubicBezTo>
                    <a:pt x="80963" y="45720"/>
                    <a:pt x="80963" y="49530"/>
                    <a:pt x="80963" y="53340"/>
                  </a:cubicBezTo>
                  <a:lnTo>
                    <a:pt x="80963" y="88582"/>
                  </a:lnTo>
                  <a:lnTo>
                    <a:pt x="52388" y="88582"/>
                  </a:lnTo>
                  <a:lnTo>
                    <a:pt x="52388" y="37148"/>
                  </a:lnTo>
                  <a:cubicBezTo>
                    <a:pt x="52388" y="30480"/>
                    <a:pt x="51435" y="26670"/>
                    <a:pt x="45720" y="26670"/>
                  </a:cubicBezTo>
                  <a:cubicBezTo>
                    <a:pt x="36195" y="26670"/>
                    <a:pt x="32385" y="33338"/>
                    <a:pt x="29527" y="41910"/>
                  </a:cubicBezTo>
                  <a:cubicBezTo>
                    <a:pt x="28575" y="44768"/>
                    <a:pt x="28575" y="48578"/>
                    <a:pt x="28575" y="52388"/>
                  </a:cubicBezTo>
                  <a:lnTo>
                    <a:pt x="28575" y="87630"/>
                  </a:lnTo>
                  <a:lnTo>
                    <a:pt x="0" y="87630"/>
                  </a:lnTo>
                  <a:lnTo>
                    <a:pt x="0" y="1905"/>
                  </a:lnTo>
                  <a:close/>
                </a:path>
              </a:pathLst>
            </a:custGeom>
            <a:solidFill>
              <a:schemeClr val="bg2"/>
            </a:solidFill>
            <a:ln w="9525" cap="flat">
              <a:noFill/>
              <a:prstDash val="solid"/>
              <a:miter/>
            </a:ln>
          </p:spPr>
          <p:txBody>
            <a:bodyPr rtlCol="0" anchor="ctr"/>
            <a:lstStyle/>
            <a:p>
              <a:endParaRPr lang="nl-NL" sz="1350" dirty="0"/>
            </a:p>
          </p:txBody>
        </p:sp>
        <p:sp>
          <p:nvSpPr>
            <p:cNvPr id="12" name="Vrije vorm: vorm 11">
              <a:extLst>
                <a:ext uri="{FF2B5EF4-FFF2-40B4-BE49-F238E27FC236}">
                  <a16:creationId xmlns:a16="http://schemas.microsoft.com/office/drawing/2014/main" id="{0BA365A1-004C-4662-BC8D-90B21B1C10B3}"/>
                </a:ext>
              </a:extLst>
            </p:cNvPr>
            <p:cNvSpPr/>
            <p:nvPr/>
          </p:nvSpPr>
          <p:spPr>
            <a:xfrm>
              <a:off x="6182832" y="2159911"/>
              <a:ext cx="303053" cy="316674"/>
            </a:xfrm>
            <a:custGeom>
              <a:avLst/>
              <a:gdLst>
                <a:gd name="connsiteX0" fmla="*/ 0 w 84772"/>
                <a:gd name="connsiteY0" fmla="*/ 0 h 88582"/>
                <a:gd name="connsiteX1" fmla="*/ 28575 w 84772"/>
                <a:gd name="connsiteY1" fmla="*/ 0 h 88582"/>
                <a:gd name="connsiteX2" fmla="*/ 28575 w 84772"/>
                <a:gd name="connsiteY2" fmla="*/ 50482 h 88582"/>
                <a:gd name="connsiteX3" fmla="*/ 38100 w 84772"/>
                <a:gd name="connsiteY3" fmla="*/ 61913 h 88582"/>
                <a:gd name="connsiteX4" fmla="*/ 56198 w 84772"/>
                <a:gd name="connsiteY4" fmla="*/ 38100 h 88582"/>
                <a:gd name="connsiteX5" fmla="*/ 56198 w 84772"/>
                <a:gd name="connsiteY5" fmla="*/ 0 h 88582"/>
                <a:gd name="connsiteX6" fmla="*/ 84773 w 84772"/>
                <a:gd name="connsiteY6" fmla="*/ 0 h 88582"/>
                <a:gd name="connsiteX7" fmla="*/ 84773 w 84772"/>
                <a:gd name="connsiteY7" fmla="*/ 86677 h 88582"/>
                <a:gd name="connsiteX8" fmla="*/ 57150 w 84772"/>
                <a:gd name="connsiteY8" fmla="*/ 86677 h 88582"/>
                <a:gd name="connsiteX9" fmla="*/ 57150 w 84772"/>
                <a:gd name="connsiteY9" fmla="*/ 79057 h 88582"/>
                <a:gd name="connsiteX10" fmla="*/ 57150 w 84772"/>
                <a:gd name="connsiteY10" fmla="*/ 73343 h 88582"/>
                <a:gd name="connsiteX11" fmla="*/ 57150 w 84772"/>
                <a:gd name="connsiteY11" fmla="*/ 73343 h 88582"/>
                <a:gd name="connsiteX12" fmla="*/ 30480 w 84772"/>
                <a:gd name="connsiteY12" fmla="*/ 88582 h 88582"/>
                <a:gd name="connsiteX13" fmla="*/ 0 w 84772"/>
                <a:gd name="connsiteY13" fmla="*/ 56198 h 88582"/>
                <a:gd name="connsiteX14" fmla="*/ 0 w 84772"/>
                <a:gd name="connsiteY14" fmla="*/ 0 h 88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4772" h="88582">
                  <a:moveTo>
                    <a:pt x="0" y="0"/>
                  </a:moveTo>
                  <a:lnTo>
                    <a:pt x="28575" y="0"/>
                  </a:lnTo>
                  <a:lnTo>
                    <a:pt x="28575" y="50482"/>
                  </a:lnTo>
                  <a:cubicBezTo>
                    <a:pt x="28575" y="58102"/>
                    <a:pt x="31433" y="61913"/>
                    <a:pt x="38100" y="61913"/>
                  </a:cubicBezTo>
                  <a:cubicBezTo>
                    <a:pt x="50483" y="61913"/>
                    <a:pt x="56198" y="51435"/>
                    <a:pt x="56198" y="38100"/>
                  </a:cubicBezTo>
                  <a:lnTo>
                    <a:pt x="56198" y="0"/>
                  </a:lnTo>
                  <a:lnTo>
                    <a:pt x="84773" y="0"/>
                  </a:lnTo>
                  <a:lnTo>
                    <a:pt x="84773" y="86677"/>
                  </a:lnTo>
                  <a:lnTo>
                    <a:pt x="57150" y="86677"/>
                  </a:lnTo>
                  <a:lnTo>
                    <a:pt x="57150" y="79057"/>
                  </a:lnTo>
                  <a:cubicBezTo>
                    <a:pt x="57150" y="76200"/>
                    <a:pt x="57150" y="73343"/>
                    <a:pt x="57150" y="73343"/>
                  </a:cubicBezTo>
                  <a:lnTo>
                    <a:pt x="57150" y="73343"/>
                  </a:lnTo>
                  <a:cubicBezTo>
                    <a:pt x="52388" y="82868"/>
                    <a:pt x="41910" y="88582"/>
                    <a:pt x="30480" y="88582"/>
                  </a:cubicBezTo>
                  <a:cubicBezTo>
                    <a:pt x="13335" y="88582"/>
                    <a:pt x="0" y="80963"/>
                    <a:pt x="0" y="56198"/>
                  </a:cubicBezTo>
                  <a:lnTo>
                    <a:pt x="0" y="0"/>
                  </a:lnTo>
                  <a:close/>
                </a:path>
              </a:pathLst>
            </a:custGeom>
            <a:solidFill>
              <a:schemeClr val="bg2"/>
            </a:solidFill>
            <a:ln w="9525" cap="flat">
              <a:noFill/>
              <a:prstDash val="solid"/>
              <a:miter/>
            </a:ln>
          </p:spPr>
          <p:txBody>
            <a:bodyPr rtlCol="0" anchor="ctr"/>
            <a:lstStyle/>
            <a:p>
              <a:endParaRPr lang="nl-NL" sz="1350" dirty="0"/>
            </a:p>
          </p:txBody>
        </p:sp>
        <p:sp>
          <p:nvSpPr>
            <p:cNvPr id="13" name="Vrije vorm: vorm 12">
              <a:extLst>
                <a:ext uri="{FF2B5EF4-FFF2-40B4-BE49-F238E27FC236}">
                  <a16:creationId xmlns:a16="http://schemas.microsoft.com/office/drawing/2014/main" id="{A468D9FB-9E6A-4B48-984D-96948A717B5B}"/>
                </a:ext>
              </a:extLst>
            </p:cNvPr>
            <p:cNvSpPr/>
            <p:nvPr/>
          </p:nvSpPr>
          <p:spPr>
            <a:xfrm>
              <a:off x="6557394" y="2153101"/>
              <a:ext cx="248572" cy="323484"/>
            </a:xfrm>
            <a:custGeom>
              <a:avLst/>
              <a:gdLst>
                <a:gd name="connsiteX0" fmla="*/ 11430 w 69532"/>
                <a:gd name="connsiteY0" fmla="*/ 58103 h 90487"/>
                <a:gd name="connsiteX1" fmla="*/ 33338 w 69532"/>
                <a:gd name="connsiteY1" fmla="*/ 66675 h 90487"/>
                <a:gd name="connsiteX2" fmla="*/ 41910 w 69532"/>
                <a:gd name="connsiteY2" fmla="*/ 62865 h 90487"/>
                <a:gd name="connsiteX3" fmla="*/ 1905 w 69532"/>
                <a:gd name="connsiteY3" fmla="*/ 26670 h 90487"/>
                <a:gd name="connsiteX4" fmla="*/ 37148 w 69532"/>
                <a:gd name="connsiteY4" fmla="*/ 0 h 90487"/>
                <a:gd name="connsiteX5" fmla="*/ 67627 w 69532"/>
                <a:gd name="connsiteY5" fmla="*/ 9525 h 90487"/>
                <a:gd name="connsiteX6" fmla="*/ 58102 w 69532"/>
                <a:gd name="connsiteY6" fmla="*/ 30480 h 90487"/>
                <a:gd name="connsiteX7" fmla="*/ 38100 w 69532"/>
                <a:gd name="connsiteY7" fmla="*/ 23813 h 90487"/>
                <a:gd name="connsiteX8" fmla="*/ 29527 w 69532"/>
                <a:gd name="connsiteY8" fmla="*/ 27623 h 90487"/>
                <a:gd name="connsiteX9" fmla="*/ 69533 w 69532"/>
                <a:gd name="connsiteY9" fmla="*/ 62865 h 90487"/>
                <a:gd name="connsiteX10" fmla="*/ 34290 w 69532"/>
                <a:gd name="connsiteY10" fmla="*/ 90488 h 90487"/>
                <a:gd name="connsiteX11" fmla="*/ 0 w 69532"/>
                <a:gd name="connsiteY11" fmla="*/ 78105 h 90487"/>
                <a:gd name="connsiteX12" fmla="*/ 11430 w 69532"/>
                <a:gd name="connsiteY12" fmla="*/ 58103 h 90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9532" h="90487">
                  <a:moveTo>
                    <a:pt x="11430" y="58103"/>
                  </a:moveTo>
                  <a:cubicBezTo>
                    <a:pt x="11430" y="58103"/>
                    <a:pt x="20955" y="66675"/>
                    <a:pt x="33338" y="66675"/>
                  </a:cubicBezTo>
                  <a:cubicBezTo>
                    <a:pt x="38100" y="66675"/>
                    <a:pt x="41910" y="65723"/>
                    <a:pt x="41910" y="62865"/>
                  </a:cubicBezTo>
                  <a:cubicBezTo>
                    <a:pt x="41910" y="55245"/>
                    <a:pt x="1905" y="54293"/>
                    <a:pt x="1905" y="26670"/>
                  </a:cubicBezTo>
                  <a:cubicBezTo>
                    <a:pt x="1905" y="10478"/>
                    <a:pt x="17145" y="0"/>
                    <a:pt x="37148" y="0"/>
                  </a:cubicBezTo>
                  <a:cubicBezTo>
                    <a:pt x="57150" y="0"/>
                    <a:pt x="67627" y="9525"/>
                    <a:pt x="67627" y="9525"/>
                  </a:cubicBezTo>
                  <a:lnTo>
                    <a:pt x="58102" y="30480"/>
                  </a:lnTo>
                  <a:cubicBezTo>
                    <a:pt x="58102" y="30480"/>
                    <a:pt x="49530" y="23813"/>
                    <a:pt x="38100" y="23813"/>
                  </a:cubicBezTo>
                  <a:cubicBezTo>
                    <a:pt x="33338" y="23813"/>
                    <a:pt x="29527" y="24765"/>
                    <a:pt x="29527" y="27623"/>
                  </a:cubicBezTo>
                  <a:cubicBezTo>
                    <a:pt x="29527" y="34290"/>
                    <a:pt x="69533" y="35243"/>
                    <a:pt x="69533" y="62865"/>
                  </a:cubicBezTo>
                  <a:cubicBezTo>
                    <a:pt x="69533" y="77153"/>
                    <a:pt x="56198" y="90488"/>
                    <a:pt x="34290" y="90488"/>
                  </a:cubicBezTo>
                  <a:cubicBezTo>
                    <a:pt x="12383" y="90488"/>
                    <a:pt x="0" y="78105"/>
                    <a:pt x="0" y="78105"/>
                  </a:cubicBezTo>
                  <a:lnTo>
                    <a:pt x="11430" y="58103"/>
                  </a:lnTo>
                  <a:close/>
                </a:path>
              </a:pathLst>
            </a:custGeom>
            <a:solidFill>
              <a:schemeClr val="bg2"/>
            </a:solidFill>
            <a:ln w="9525" cap="flat">
              <a:noFill/>
              <a:prstDash val="solid"/>
              <a:miter/>
            </a:ln>
          </p:spPr>
          <p:txBody>
            <a:bodyPr rtlCol="0" anchor="ctr"/>
            <a:lstStyle/>
            <a:p>
              <a:endParaRPr lang="nl-NL" sz="1350" dirty="0"/>
            </a:p>
          </p:txBody>
        </p:sp>
      </p:grpSp>
      <p:grpSp>
        <p:nvGrpSpPr>
          <p:cNvPr id="42" name="Groep 41">
            <a:extLst>
              <a:ext uri="{FF2B5EF4-FFF2-40B4-BE49-F238E27FC236}">
                <a16:creationId xmlns:a16="http://schemas.microsoft.com/office/drawing/2014/main" id="{2EC1E8AA-E5A8-4E8B-9383-F91003EB7223}"/>
              </a:ext>
            </a:extLst>
          </p:cNvPr>
          <p:cNvGrpSpPr/>
          <p:nvPr userDrawn="1"/>
        </p:nvGrpSpPr>
        <p:grpSpPr>
          <a:xfrm>
            <a:off x="3265713" y="2015780"/>
            <a:ext cx="2275466" cy="413719"/>
            <a:chOff x="4354283" y="2687706"/>
            <a:chExt cx="3033955" cy="551625"/>
          </a:xfrm>
        </p:grpSpPr>
        <p:sp>
          <p:nvSpPr>
            <p:cNvPr id="14" name="Vrije vorm: vorm 13">
              <a:extLst>
                <a:ext uri="{FF2B5EF4-FFF2-40B4-BE49-F238E27FC236}">
                  <a16:creationId xmlns:a16="http://schemas.microsoft.com/office/drawing/2014/main" id="{EFA52198-CAC7-41AE-B161-A56F22D0E909}"/>
                </a:ext>
              </a:extLst>
            </p:cNvPr>
            <p:cNvSpPr/>
            <p:nvPr/>
          </p:nvSpPr>
          <p:spPr>
            <a:xfrm>
              <a:off x="4354283" y="2687706"/>
              <a:ext cx="360942" cy="435855"/>
            </a:xfrm>
            <a:custGeom>
              <a:avLst/>
              <a:gdLst>
                <a:gd name="connsiteX0" fmla="*/ 0 w 100965"/>
                <a:gd name="connsiteY0" fmla="*/ 0 h 121920"/>
                <a:gd name="connsiteX1" fmla="*/ 29528 w 100965"/>
                <a:gd name="connsiteY1" fmla="*/ 0 h 121920"/>
                <a:gd name="connsiteX2" fmla="*/ 29528 w 100965"/>
                <a:gd name="connsiteY2" fmla="*/ 76200 h 121920"/>
                <a:gd name="connsiteX3" fmla="*/ 50482 w 100965"/>
                <a:gd name="connsiteY3" fmla="*/ 95250 h 121920"/>
                <a:gd name="connsiteX4" fmla="*/ 71438 w 100965"/>
                <a:gd name="connsiteY4" fmla="*/ 76200 h 121920"/>
                <a:gd name="connsiteX5" fmla="*/ 71438 w 100965"/>
                <a:gd name="connsiteY5" fmla="*/ 0 h 121920"/>
                <a:gd name="connsiteX6" fmla="*/ 100965 w 100965"/>
                <a:gd name="connsiteY6" fmla="*/ 0 h 121920"/>
                <a:gd name="connsiteX7" fmla="*/ 100965 w 100965"/>
                <a:gd name="connsiteY7" fmla="*/ 76200 h 121920"/>
                <a:gd name="connsiteX8" fmla="*/ 51435 w 100965"/>
                <a:gd name="connsiteY8" fmla="*/ 121920 h 121920"/>
                <a:gd name="connsiteX9" fmla="*/ 953 w 100965"/>
                <a:gd name="connsiteY9" fmla="*/ 76200 h 121920"/>
                <a:gd name="connsiteX10" fmla="*/ 953 w 100965"/>
                <a:gd name="connsiteY10" fmla="*/ 0 h 121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0965" h="121920">
                  <a:moveTo>
                    <a:pt x="0" y="0"/>
                  </a:moveTo>
                  <a:lnTo>
                    <a:pt x="29528" y="0"/>
                  </a:lnTo>
                  <a:lnTo>
                    <a:pt x="29528" y="76200"/>
                  </a:lnTo>
                  <a:cubicBezTo>
                    <a:pt x="29528" y="88582"/>
                    <a:pt x="38100" y="95250"/>
                    <a:pt x="50482" y="95250"/>
                  </a:cubicBezTo>
                  <a:cubicBezTo>
                    <a:pt x="62865" y="95250"/>
                    <a:pt x="71438" y="88582"/>
                    <a:pt x="71438" y="76200"/>
                  </a:cubicBezTo>
                  <a:lnTo>
                    <a:pt x="71438" y="0"/>
                  </a:lnTo>
                  <a:lnTo>
                    <a:pt x="100965" y="0"/>
                  </a:lnTo>
                  <a:lnTo>
                    <a:pt x="100965" y="76200"/>
                  </a:lnTo>
                  <a:cubicBezTo>
                    <a:pt x="100965" y="102870"/>
                    <a:pt x="80963" y="121920"/>
                    <a:pt x="51435" y="121920"/>
                  </a:cubicBezTo>
                  <a:cubicBezTo>
                    <a:pt x="20955" y="121920"/>
                    <a:pt x="953" y="102870"/>
                    <a:pt x="953" y="76200"/>
                  </a:cubicBezTo>
                  <a:lnTo>
                    <a:pt x="953" y="0"/>
                  </a:lnTo>
                  <a:close/>
                </a:path>
              </a:pathLst>
            </a:custGeom>
            <a:solidFill>
              <a:schemeClr val="bg2"/>
            </a:solidFill>
            <a:ln w="9525" cap="flat">
              <a:noFill/>
              <a:prstDash val="solid"/>
              <a:miter/>
            </a:ln>
          </p:spPr>
          <p:txBody>
            <a:bodyPr rtlCol="0" anchor="ctr"/>
            <a:lstStyle/>
            <a:p>
              <a:endParaRPr lang="nl-NL" sz="1350" dirty="0"/>
            </a:p>
          </p:txBody>
        </p:sp>
        <p:sp>
          <p:nvSpPr>
            <p:cNvPr id="15" name="Vrije vorm: vorm 14">
              <a:extLst>
                <a:ext uri="{FF2B5EF4-FFF2-40B4-BE49-F238E27FC236}">
                  <a16:creationId xmlns:a16="http://schemas.microsoft.com/office/drawing/2014/main" id="{3F20BB96-9381-47D5-ABBA-4C1F3DEF845E}"/>
                </a:ext>
              </a:extLst>
            </p:cNvPr>
            <p:cNvSpPr/>
            <p:nvPr/>
          </p:nvSpPr>
          <p:spPr>
            <a:xfrm>
              <a:off x="4807165" y="2800073"/>
              <a:ext cx="309864" cy="316674"/>
            </a:xfrm>
            <a:custGeom>
              <a:avLst/>
              <a:gdLst>
                <a:gd name="connsiteX0" fmla="*/ 0 w 86677"/>
                <a:gd name="connsiteY0" fmla="*/ 1905 h 88582"/>
                <a:gd name="connsiteX1" fmla="*/ 27623 w 86677"/>
                <a:gd name="connsiteY1" fmla="*/ 1905 h 88582"/>
                <a:gd name="connsiteX2" fmla="*/ 27623 w 86677"/>
                <a:gd name="connsiteY2" fmla="*/ 9525 h 88582"/>
                <a:gd name="connsiteX3" fmla="*/ 27623 w 86677"/>
                <a:gd name="connsiteY3" fmla="*/ 15240 h 88582"/>
                <a:gd name="connsiteX4" fmla="*/ 27623 w 86677"/>
                <a:gd name="connsiteY4" fmla="*/ 15240 h 88582"/>
                <a:gd name="connsiteX5" fmla="*/ 55245 w 86677"/>
                <a:gd name="connsiteY5" fmla="*/ 0 h 88582"/>
                <a:gd name="connsiteX6" fmla="*/ 86678 w 86677"/>
                <a:gd name="connsiteY6" fmla="*/ 32385 h 88582"/>
                <a:gd name="connsiteX7" fmla="*/ 86678 w 86677"/>
                <a:gd name="connsiteY7" fmla="*/ 88582 h 88582"/>
                <a:gd name="connsiteX8" fmla="*/ 58103 w 86677"/>
                <a:gd name="connsiteY8" fmla="*/ 88582 h 88582"/>
                <a:gd name="connsiteX9" fmla="*/ 58103 w 86677"/>
                <a:gd name="connsiteY9" fmla="*/ 38100 h 88582"/>
                <a:gd name="connsiteX10" fmla="*/ 48578 w 86677"/>
                <a:gd name="connsiteY10" fmla="*/ 26670 h 88582"/>
                <a:gd name="connsiteX11" fmla="*/ 31433 w 86677"/>
                <a:gd name="connsiteY11" fmla="*/ 39053 h 88582"/>
                <a:gd name="connsiteX12" fmla="*/ 29528 w 86677"/>
                <a:gd name="connsiteY12" fmla="*/ 50482 h 88582"/>
                <a:gd name="connsiteX13" fmla="*/ 29528 w 86677"/>
                <a:gd name="connsiteY13" fmla="*/ 88582 h 88582"/>
                <a:gd name="connsiteX14" fmla="*/ 953 w 86677"/>
                <a:gd name="connsiteY14" fmla="*/ 88582 h 88582"/>
                <a:gd name="connsiteX15" fmla="*/ 953 w 86677"/>
                <a:gd name="connsiteY15" fmla="*/ 1905 h 88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6677" h="88582">
                  <a:moveTo>
                    <a:pt x="0" y="1905"/>
                  </a:moveTo>
                  <a:lnTo>
                    <a:pt x="27623" y="1905"/>
                  </a:lnTo>
                  <a:lnTo>
                    <a:pt x="27623" y="9525"/>
                  </a:lnTo>
                  <a:cubicBezTo>
                    <a:pt x="27623" y="12382"/>
                    <a:pt x="27623" y="15240"/>
                    <a:pt x="27623" y="15240"/>
                  </a:cubicBezTo>
                  <a:lnTo>
                    <a:pt x="27623" y="15240"/>
                  </a:lnTo>
                  <a:cubicBezTo>
                    <a:pt x="31433" y="8573"/>
                    <a:pt x="40005" y="0"/>
                    <a:pt x="55245" y="0"/>
                  </a:cubicBezTo>
                  <a:cubicBezTo>
                    <a:pt x="72390" y="0"/>
                    <a:pt x="86678" y="7620"/>
                    <a:pt x="86678" y="32385"/>
                  </a:cubicBezTo>
                  <a:lnTo>
                    <a:pt x="86678" y="88582"/>
                  </a:lnTo>
                  <a:lnTo>
                    <a:pt x="58103" y="88582"/>
                  </a:lnTo>
                  <a:lnTo>
                    <a:pt x="58103" y="38100"/>
                  </a:lnTo>
                  <a:cubicBezTo>
                    <a:pt x="58103" y="30480"/>
                    <a:pt x="55245" y="26670"/>
                    <a:pt x="48578" y="26670"/>
                  </a:cubicBezTo>
                  <a:cubicBezTo>
                    <a:pt x="40005" y="26670"/>
                    <a:pt x="34290" y="31432"/>
                    <a:pt x="31433" y="39053"/>
                  </a:cubicBezTo>
                  <a:cubicBezTo>
                    <a:pt x="30480" y="42863"/>
                    <a:pt x="29528" y="46673"/>
                    <a:pt x="29528" y="50482"/>
                  </a:cubicBezTo>
                  <a:lnTo>
                    <a:pt x="29528" y="88582"/>
                  </a:lnTo>
                  <a:lnTo>
                    <a:pt x="953" y="88582"/>
                  </a:lnTo>
                  <a:lnTo>
                    <a:pt x="953" y="1905"/>
                  </a:lnTo>
                  <a:close/>
                </a:path>
              </a:pathLst>
            </a:custGeom>
            <a:solidFill>
              <a:schemeClr val="bg2"/>
            </a:solidFill>
            <a:ln w="9525" cap="flat">
              <a:noFill/>
              <a:prstDash val="solid"/>
              <a:miter/>
            </a:ln>
          </p:spPr>
          <p:txBody>
            <a:bodyPr rtlCol="0" anchor="ctr"/>
            <a:lstStyle/>
            <a:p>
              <a:endParaRPr lang="nl-NL" sz="1350" dirty="0"/>
            </a:p>
          </p:txBody>
        </p:sp>
        <p:sp>
          <p:nvSpPr>
            <p:cNvPr id="16" name="Vrije vorm: vorm 15">
              <a:extLst>
                <a:ext uri="{FF2B5EF4-FFF2-40B4-BE49-F238E27FC236}">
                  <a16:creationId xmlns:a16="http://schemas.microsoft.com/office/drawing/2014/main" id="{F0B93A72-5783-4E75-809F-9CC49065B4E5}"/>
                </a:ext>
              </a:extLst>
            </p:cNvPr>
            <p:cNvSpPr/>
            <p:nvPr/>
          </p:nvSpPr>
          <p:spPr>
            <a:xfrm>
              <a:off x="5198752" y="2687706"/>
              <a:ext cx="105557" cy="429041"/>
            </a:xfrm>
            <a:custGeom>
              <a:avLst/>
              <a:gdLst>
                <a:gd name="connsiteX0" fmla="*/ 0 w 29527"/>
                <a:gd name="connsiteY0" fmla="*/ 33338 h 120014"/>
                <a:gd name="connsiteX1" fmla="*/ 28575 w 29527"/>
                <a:gd name="connsiteY1" fmla="*/ 33338 h 120014"/>
                <a:gd name="connsiteX2" fmla="*/ 28575 w 29527"/>
                <a:gd name="connsiteY2" fmla="*/ 120015 h 120014"/>
                <a:gd name="connsiteX3" fmla="*/ 0 w 29527"/>
                <a:gd name="connsiteY3" fmla="*/ 120015 h 120014"/>
                <a:gd name="connsiteX4" fmla="*/ 0 w 29527"/>
                <a:gd name="connsiteY4" fmla="*/ 33338 h 120014"/>
                <a:gd name="connsiteX5" fmla="*/ 953 w 29527"/>
                <a:gd name="connsiteY5" fmla="*/ 0 h 120014"/>
                <a:gd name="connsiteX6" fmla="*/ 29528 w 29527"/>
                <a:gd name="connsiteY6" fmla="*/ 0 h 120014"/>
                <a:gd name="connsiteX7" fmla="*/ 29528 w 29527"/>
                <a:gd name="connsiteY7" fmla="*/ 22860 h 120014"/>
                <a:gd name="connsiteX8" fmla="*/ 953 w 29527"/>
                <a:gd name="connsiteY8" fmla="*/ 22860 h 120014"/>
                <a:gd name="connsiteX9" fmla="*/ 953 w 29527"/>
                <a:gd name="connsiteY9" fmla="*/ 0 h 120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527" h="120014">
                  <a:moveTo>
                    <a:pt x="0" y="33338"/>
                  </a:moveTo>
                  <a:lnTo>
                    <a:pt x="28575" y="33338"/>
                  </a:lnTo>
                  <a:lnTo>
                    <a:pt x="28575" y="120015"/>
                  </a:lnTo>
                  <a:lnTo>
                    <a:pt x="0" y="120015"/>
                  </a:lnTo>
                  <a:lnTo>
                    <a:pt x="0" y="33338"/>
                  </a:lnTo>
                  <a:close/>
                  <a:moveTo>
                    <a:pt x="953" y="0"/>
                  </a:moveTo>
                  <a:lnTo>
                    <a:pt x="29528" y="0"/>
                  </a:lnTo>
                  <a:lnTo>
                    <a:pt x="29528" y="22860"/>
                  </a:lnTo>
                  <a:lnTo>
                    <a:pt x="953" y="22860"/>
                  </a:lnTo>
                  <a:lnTo>
                    <a:pt x="953" y="0"/>
                  </a:lnTo>
                  <a:close/>
                </a:path>
              </a:pathLst>
            </a:custGeom>
            <a:solidFill>
              <a:schemeClr val="bg2"/>
            </a:solidFill>
            <a:ln w="9525" cap="flat">
              <a:noFill/>
              <a:prstDash val="solid"/>
              <a:miter/>
            </a:ln>
          </p:spPr>
          <p:txBody>
            <a:bodyPr rtlCol="0" anchor="ctr"/>
            <a:lstStyle/>
            <a:p>
              <a:endParaRPr lang="nl-NL" sz="1350" dirty="0"/>
            </a:p>
          </p:txBody>
        </p:sp>
        <p:sp>
          <p:nvSpPr>
            <p:cNvPr id="17" name="Vrije vorm: vorm 16">
              <a:extLst>
                <a:ext uri="{FF2B5EF4-FFF2-40B4-BE49-F238E27FC236}">
                  <a16:creationId xmlns:a16="http://schemas.microsoft.com/office/drawing/2014/main" id="{2C954D20-9FDD-47FC-B3FF-2CC53DA94EE3}"/>
                </a:ext>
              </a:extLst>
            </p:cNvPr>
            <p:cNvSpPr/>
            <p:nvPr/>
          </p:nvSpPr>
          <p:spPr>
            <a:xfrm>
              <a:off x="5351983" y="2806883"/>
              <a:ext cx="337105" cy="309864"/>
            </a:xfrm>
            <a:custGeom>
              <a:avLst/>
              <a:gdLst>
                <a:gd name="connsiteX0" fmla="*/ 0 w 94297"/>
                <a:gd name="connsiteY0" fmla="*/ 0 h 86677"/>
                <a:gd name="connsiteX1" fmla="*/ 30480 w 94297"/>
                <a:gd name="connsiteY1" fmla="*/ 0 h 86677"/>
                <a:gd name="connsiteX2" fmla="*/ 43815 w 94297"/>
                <a:gd name="connsiteY2" fmla="*/ 45720 h 86677"/>
                <a:gd name="connsiteX3" fmla="*/ 46673 w 94297"/>
                <a:gd name="connsiteY3" fmla="*/ 60960 h 86677"/>
                <a:gd name="connsiteX4" fmla="*/ 46673 w 94297"/>
                <a:gd name="connsiteY4" fmla="*/ 60960 h 86677"/>
                <a:gd name="connsiteX5" fmla="*/ 49530 w 94297"/>
                <a:gd name="connsiteY5" fmla="*/ 45720 h 86677"/>
                <a:gd name="connsiteX6" fmla="*/ 62865 w 94297"/>
                <a:gd name="connsiteY6" fmla="*/ 0 h 86677"/>
                <a:gd name="connsiteX7" fmla="*/ 94298 w 94297"/>
                <a:gd name="connsiteY7" fmla="*/ 0 h 86677"/>
                <a:gd name="connsiteX8" fmla="*/ 65723 w 94297"/>
                <a:gd name="connsiteY8" fmla="*/ 86677 h 86677"/>
                <a:gd name="connsiteX9" fmla="*/ 30480 w 94297"/>
                <a:gd name="connsiteY9" fmla="*/ 86677 h 86677"/>
                <a:gd name="connsiteX10" fmla="*/ 0 w 94297"/>
                <a:gd name="connsiteY10" fmla="*/ 0 h 86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4297" h="86677">
                  <a:moveTo>
                    <a:pt x="0" y="0"/>
                  </a:moveTo>
                  <a:lnTo>
                    <a:pt x="30480" y="0"/>
                  </a:lnTo>
                  <a:lnTo>
                    <a:pt x="43815" y="45720"/>
                  </a:lnTo>
                  <a:cubicBezTo>
                    <a:pt x="45720" y="51435"/>
                    <a:pt x="46673" y="60960"/>
                    <a:pt x="46673" y="60960"/>
                  </a:cubicBezTo>
                  <a:lnTo>
                    <a:pt x="46673" y="60960"/>
                  </a:lnTo>
                  <a:cubicBezTo>
                    <a:pt x="46673" y="60960"/>
                    <a:pt x="48577" y="51435"/>
                    <a:pt x="49530" y="45720"/>
                  </a:cubicBezTo>
                  <a:lnTo>
                    <a:pt x="62865" y="0"/>
                  </a:lnTo>
                  <a:lnTo>
                    <a:pt x="94298" y="0"/>
                  </a:lnTo>
                  <a:lnTo>
                    <a:pt x="65723" y="86677"/>
                  </a:lnTo>
                  <a:lnTo>
                    <a:pt x="30480" y="86677"/>
                  </a:lnTo>
                  <a:lnTo>
                    <a:pt x="0" y="0"/>
                  </a:lnTo>
                  <a:close/>
                </a:path>
              </a:pathLst>
            </a:custGeom>
            <a:solidFill>
              <a:schemeClr val="bg2"/>
            </a:solidFill>
            <a:ln w="9525" cap="flat">
              <a:noFill/>
              <a:prstDash val="solid"/>
              <a:miter/>
            </a:ln>
          </p:spPr>
          <p:txBody>
            <a:bodyPr rtlCol="0" anchor="ctr"/>
            <a:lstStyle/>
            <a:p>
              <a:endParaRPr lang="nl-NL" sz="1350" dirty="0"/>
            </a:p>
          </p:txBody>
        </p:sp>
        <p:sp>
          <p:nvSpPr>
            <p:cNvPr id="18" name="Vrije vorm: vorm 17">
              <a:extLst>
                <a:ext uri="{FF2B5EF4-FFF2-40B4-BE49-F238E27FC236}">
                  <a16:creationId xmlns:a16="http://schemas.microsoft.com/office/drawing/2014/main" id="{A8E5AB73-6690-4594-B7E7-AC8B77DCE8C4}"/>
                </a:ext>
              </a:extLst>
            </p:cNvPr>
            <p:cNvSpPr/>
            <p:nvPr/>
          </p:nvSpPr>
          <p:spPr>
            <a:xfrm>
              <a:off x="5716333" y="2800073"/>
              <a:ext cx="306460" cy="320077"/>
            </a:xfrm>
            <a:custGeom>
              <a:avLst/>
              <a:gdLst>
                <a:gd name="connsiteX0" fmla="*/ 45720 w 85725"/>
                <a:gd name="connsiteY0" fmla="*/ 0 h 89534"/>
                <a:gd name="connsiteX1" fmla="*/ 85725 w 85725"/>
                <a:gd name="connsiteY1" fmla="*/ 41910 h 89534"/>
                <a:gd name="connsiteX2" fmla="*/ 84772 w 85725"/>
                <a:gd name="connsiteY2" fmla="*/ 50482 h 89534"/>
                <a:gd name="connsiteX3" fmla="*/ 30480 w 85725"/>
                <a:gd name="connsiteY3" fmla="*/ 50482 h 89534"/>
                <a:gd name="connsiteX4" fmla="*/ 50482 w 85725"/>
                <a:gd name="connsiteY4" fmla="*/ 65723 h 89534"/>
                <a:gd name="connsiteX5" fmla="*/ 74295 w 85725"/>
                <a:gd name="connsiteY5" fmla="*/ 57150 h 89534"/>
                <a:gd name="connsiteX6" fmla="*/ 84772 w 85725"/>
                <a:gd name="connsiteY6" fmla="*/ 77153 h 89534"/>
                <a:gd name="connsiteX7" fmla="*/ 47625 w 85725"/>
                <a:gd name="connsiteY7" fmla="*/ 89535 h 89534"/>
                <a:gd name="connsiteX8" fmla="*/ 0 w 85725"/>
                <a:gd name="connsiteY8" fmla="*/ 43815 h 89534"/>
                <a:gd name="connsiteX9" fmla="*/ 45720 w 85725"/>
                <a:gd name="connsiteY9" fmla="*/ 0 h 89534"/>
                <a:gd name="connsiteX10" fmla="*/ 56197 w 85725"/>
                <a:gd name="connsiteY10" fmla="*/ 34290 h 89534"/>
                <a:gd name="connsiteX11" fmla="*/ 44767 w 85725"/>
                <a:gd name="connsiteY11" fmla="*/ 21907 h 89534"/>
                <a:gd name="connsiteX12" fmla="*/ 30480 w 85725"/>
                <a:gd name="connsiteY12" fmla="*/ 34290 h 89534"/>
                <a:gd name="connsiteX13" fmla="*/ 56197 w 85725"/>
                <a:gd name="connsiteY13" fmla="*/ 34290 h 89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5725" h="89534">
                  <a:moveTo>
                    <a:pt x="45720" y="0"/>
                  </a:moveTo>
                  <a:cubicBezTo>
                    <a:pt x="71438" y="0"/>
                    <a:pt x="85725" y="18098"/>
                    <a:pt x="85725" y="41910"/>
                  </a:cubicBezTo>
                  <a:cubicBezTo>
                    <a:pt x="85725" y="44768"/>
                    <a:pt x="84772" y="50482"/>
                    <a:pt x="84772" y="50482"/>
                  </a:cubicBezTo>
                  <a:lnTo>
                    <a:pt x="30480" y="50482"/>
                  </a:lnTo>
                  <a:cubicBezTo>
                    <a:pt x="32385" y="60960"/>
                    <a:pt x="40957" y="65723"/>
                    <a:pt x="50482" y="65723"/>
                  </a:cubicBezTo>
                  <a:cubicBezTo>
                    <a:pt x="62865" y="65723"/>
                    <a:pt x="74295" y="57150"/>
                    <a:pt x="74295" y="57150"/>
                  </a:cubicBezTo>
                  <a:lnTo>
                    <a:pt x="84772" y="77153"/>
                  </a:lnTo>
                  <a:cubicBezTo>
                    <a:pt x="84772" y="77153"/>
                    <a:pt x="70485" y="89535"/>
                    <a:pt x="47625" y="89535"/>
                  </a:cubicBezTo>
                  <a:cubicBezTo>
                    <a:pt x="17145" y="89535"/>
                    <a:pt x="0" y="67628"/>
                    <a:pt x="0" y="43815"/>
                  </a:cubicBezTo>
                  <a:cubicBezTo>
                    <a:pt x="952" y="20003"/>
                    <a:pt x="18097" y="0"/>
                    <a:pt x="45720" y="0"/>
                  </a:cubicBezTo>
                  <a:close/>
                  <a:moveTo>
                    <a:pt x="56197" y="34290"/>
                  </a:moveTo>
                  <a:cubicBezTo>
                    <a:pt x="56197" y="27623"/>
                    <a:pt x="51435" y="21907"/>
                    <a:pt x="44767" y="21907"/>
                  </a:cubicBezTo>
                  <a:cubicBezTo>
                    <a:pt x="36195" y="21907"/>
                    <a:pt x="32385" y="27623"/>
                    <a:pt x="30480" y="34290"/>
                  </a:cubicBezTo>
                  <a:lnTo>
                    <a:pt x="56197" y="34290"/>
                  </a:lnTo>
                  <a:close/>
                </a:path>
              </a:pathLst>
            </a:custGeom>
            <a:solidFill>
              <a:schemeClr val="bg2"/>
            </a:solidFill>
            <a:ln w="9525" cap="flat">
              <a:noFill/>
              <a:prstDash val="solid"/>
              <a:miter/>
            </a:ln>
          </p:spPr>
          <p:txBody>
            <a:bodyPr rtlCol="0" anchor="ctr"/>
            <a:lstStyle/>
            <a:p>
              <a:endParaRPr lang="nl-NL" sz="1350" dirty="0"/>
            </a:p>
          </p:txBody>
        </p:sp>
        <p:sp>
          <p:nvSpPr>
            <p:cNvPr id="19" name="Vrije vorm: vorm 18">
              <a:extLst>
                <a:ext uri="{FF2B5EF4-FFF2-40B4-BE49-F238E27FC236}">
                  <a16:creationId xmlns:a16="http://schemas.microsoft.com/office/drawing/2014/main" id="{88A82032-3B94-4D7E-BF31-F922F7792FF3}"/>
                </a:ext>
              </a:extLst>
            </p:cNvPr>
            <p:cNvSpPr/>
            <p:nvPr/>
          </p:nvSpPr>
          <p:spPr>
            <a:xfrm>
              <a:off x="6090895" y="2800073"/>
              <a:ext cx="211114" cy="309864"/>
            </a:xfrm>
            <a:custGeom>
              <a:avLst/>
              <a:gdLst>
                <a:gd name="connsiteX0" fmla="*/ 0 w 59054"/>
                <a:gd name="connsiteY0" fmla="*/ 1905 h 86677"/>
                <a:gd name="connsiteX1" fmla="*/ 27622 w 59054"/>
                <a:gd name="connsiteY1" fmla="*/ 1905 h 86677"/>
                <a:gd name="connsiteX2" fmla="*/ 27622 w 59054"/>
                <a:gd name="connsiteY2" fmla="*/ 16193 h 86677"/>
                <a:gd name="connsiteX3" fmla="*/ 27622 w 59054"/>
                <a:gd name="connsiteY3" fmla="*/ 21907 h 86677"/>
                <a:gd name="connsiteX4" fmla="*/ 27622 w 59054"/>
                <a:gd name="connsiteY4" fmla="*/ 21907 h 86677"/>
                <a:gd name="connsiteX5" fmla="*/ 55245 w 59054"/>
                <a:gd name="connsiteY5" fmla="*/ 0 h 86677"/>
                <a:gd name="connsiteX6" fmla="*/ 59055 w 59054"/>
                <a:gd name="connsiteY6" fmla="*/ 0 h 86677"/>
                <a:gd name="connsiteX7" fmla="*/ 59055 w 59054"/>
                <a:gd name="connsiteY7" fmla="*/ 28575 h 86677"/>
                <a:gd name="connsiteX8" fmla="*/ 53340 w 59054"/>
                <a:gd name="connsiteY8" fmla="*/ 27623 h 86677"/>
                <a:gd name="connsiteX9" fmla="*/ 31432 w 59054"/>
                <a:gd name="connsiteY9" fmla="*/ 42863 h 86677"/>
                <a:gd name="connsiteX10" fmla="*/ 29527 w 59054"/>
                <a:gd name="connsiteY10" fmla="*/ 54293 h 86677"/>
                <a:gd name="connsiteX11" fmla="*/ 29527 w 59054"/>
                <a:gd name="connsiteY11" fmla="*/ 86678 h 86677"/>
                <a:gd name="connsiteX12" fmla="*/ 952 w 59054"/>
                <a:gd name="connsiteY12" fmla="*/ 86678 h 86677"/>
                <a:gd name="connsiteX13" fmla="*/ 952 w 59054"/>
                <a:gd name="connsiteY13" fmla="*/ 1905 h 86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9054" h="86677">
                  <a:moveTo>
                    <a:pt x="0" y="1905"/>
                  </a:moveTo>
                  <a:lnTo>
                    <a:pt x="27622" y="1905"/>
                  </a:lnTo>
                  <a:lnTo>
                    <a:pt x="27622" y="16193"/>
                  </a:lnTo>
                  <a:cubicBezTo>
                    <a:pt x="27622" y="19050"/>
                    <a:pt x="27622" y="21907"/>
                    <a:pt x="27622" y="21907"/>
                  </a:cubicBezTo>
                  <a:lnTo>
                    <a:pt x="27622" y="21907"/>
                  </a:lnTo>
                  <a:cubicBezTo>
                    <a:pt x="31432" y="10478"/>
                    <a:pt x="41910" y="0"/>
                    <a:pt x="55245" y="0"/>
                  </a:cubicBezTo>
                  <a:cubicBezTo>
                    <a:pt x="57150" y="0"/>
                    <a:pt x="59055" y="0"/>
                    <a:pt x="59055" y="0"/>
                  </a:cubicBezTo>
                  <a:lnTo>
                    <a:pt x="59055" y="28575"/>
                  </a:lnTo>
                  <a:cubicBezTo>
                    <a:pt x="59055" y="28575"/>
                    <a:pt x="57150" y="27623"/>
                    <a:pt x="53340" y="27623"/>
                  </a:cubicBezTo>
                  <a:cubicBezTo>
                    <a:pt x="46672" y="27623"/>
                    <a:pt x="35242" y="29528"/>
                    <a:pt x="31432" y="42863"/>
                  </a:cubicBezTo>
                  <a:cubicBezTo>
                    <a:pt x="30480" y="45720"/>
                    <a:pt x="29527" y="49530"/>
                    <a:pt x="29527" y="54293"/>
                  </a:cubicBezTo>
                  <a:lnTo>
                    <a:pt x="29527" y="86678"/>
                  </a:lnTo>
                  <a:lnTo>
                    <a:pt x="952" y="86678"/>
                  </a:lnTo>
                  <a:lnTo>
                    <a:pt x="952" y="1905"/>
                  </a:lnTo>
                  <a:close/>
                </a:path>
              </a:pathLst>
            </a:custGeom>
            <a:solidFill>
              <a:schemeClr val="bg2"/>
            </a:solidFill>
            <a:ln w="9525" cap="flat">
              <a:noFill/>
              <a:prstDash val="solid"/>
              <a:miter/>
            </a:ln>
          </p:spPr>
          <p:txBody>
            <a:bodyPr rtlCol="0" anchor="ctr"/>
            <a:lstStyle/>
            <a:p>
              <a:endParaRPr lang="nl-NL" sz="1350" dirty="0"/>
            </a:p>
          </p:txBody>
        </p:sp>
        <p:sp>
          <p:nvSpPr>
            <p:cNvPr id="20" name="Vrije vorm: vorm 19">
              <a:extLst>
                <a:ext uri="{FF2B5EF4-FFF2-40B4-BE49-F238E27FC236}">
                  <a16:creationId xmlns:a16="http://schemas.microsoft.com/office/drawing/2014/main" id="{68C6D5C1-EF2A-450D-A305-DAE3F8EA246F}"/>
                </a:ext>
              </a:extLst>
            </p:cNvPr>
            <p:cNvSpPr/>
            <p:nvPr/>
          </p:nvSpPr>
          <p:spPr>
            <a:xfrm>
              <a:off x="6339467" y="2800073"/>
              <a:ext cx="248572" cy="323484"/>
            </a:xfrm>
            <a:custGeom>
              <a:avLst/>
              <a:gdLst>
                <a:gd name="connsiteX0" fmla="*/ 11430 w 69532"/>
                <a:gd name="connsiteY0" fmla="*/ 58103 h 90487"/>
                <a:gd name="connsiteX1" fmla="*/ 33338 w 69532"/>
                <a:gd name="connsiteY1" fmla="*/ 66675 h 90487"/>
                <a:gd name="connsiteX2" fmla="*/ 41910 w 69532"/>
                <a:gd name="connsiteY2" fmla="*/ 62865 h 90487"/>
                <a:gd name="connsiteX3" fmla="*/ 1905 w 69532"/>
                <a:gd name="connsiteY3" fmla="*/ 26670 h 90487"/>
                <a:gd name="connsiteX4" fmla="*/ 37148 w 69532"/>
                <a:gd name="connsiteY4" fmla="*/ 0 h 90487"/>
                <a:gd name="connsiteX5" fmla="*/ 67627 w 69532"/>
                <a:gd name="connsiteY5" fmla="*/ 9525 h 90487"/>
                <a:gd name="connsiteX6" fmla="*/ 58102 w 69532"/>
                <a:gd name="connsiteY6" fmla="*/ 30480 h 90487"/>
                <a:gd name="connsiteX7" fmla="*/ 38100 w 69532"/>
                <a:gd name="connsiteY7" fmla="*/ 23813 h 90487"/>
                <a:gd name="connsiteX8" fmla="*/ 29527 w 69532"/>
                <a:gd name="connsiteY8" fmla="*/ 27623 h 90487"/>
                <a:gd name="connsiteX9" fmla="*/ 69533 w 69532"/>
                <a:gd name="connsiteY9" fmla="*/ 62865 h 90487"/>
                <a:gd name="connsiteX10" fmla="*/ 34290 w 69532"/>
                <a:gd name="connsiteY10" fmla="*/ 90488 h 90487"/>
                <a:gd name="connsiteX11" fmla="*/ 0 w 69532"/>
                <a:gd name="connsiteY11" fmla="*/ 78105 h 90487"/>
                <a:gd name="connsiteX12" fmla="*/ 11430 w 69532"/>
                <a:gd name="connsiteY12" fmla="*/ 58103 h 90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9532" h="90487">
                  <a:moveTo>
                    <a:pt x="11430" y="58103"/>
                  </a:moveTo>
                  <a:cubicBezTo>
                    <a:pt x="11430" y="58103"/>
                    <a:pt x="20955" y="66675"/>
                    <a:pt x="33338" y="66675"/>
                  </a:cubicBezTo>
                  <a:cubicBezTo>
                    <a:pt x="38100" y="66675"/>
                    <a:pt x="41910" y="65723"/>
                    <a:pt x="41910" y="62865"/>
                  </a:cubicBezTo>
                  <a:cubicBezTo>
                    <a:pt x="41910" y="55245"/>
                    <a:pt x="1905" y="54293"/>
                    <a:pt x="1905" y="26670"/>
                  </a:cubicBezTo>
                  <a:cubicBezTo>
                    <a:pt x="1905" y="10478"/>
                    <a:pt x="17145" y="0"/>
                    <a:pt x="37148" y="0"/>
                  </a:cubicBezTo>
                  <a:cubicBezTo>
                    <a:pt x="57150" y="0"/>
                    <a:pt x="67627" y="9525"/>
                    <a:pt x="67627" y="9525"/>
                  </a:cubicBezTo>
                  <a:lnTo>
                    <a:pt x="58102" y="30480"/>
                  </a:lnTo>
                  <a:cubicBezTo>
                    <a:pt x="58102" y="30480"/>
                    <a:pt x="49530" y="23813"/>
                    <a:pt x="38100" y="23813"/>
                  </a:cubicBezTo>
                  <a:cubicBezTo>
                    <a:pt x="33338" y="23813"/>
                    <a:pt x="29527" y="24765"/>
                    <a:pt x="29527" y="27623"/>
                  </a:cubicBezTo>
                  <a:cubicBezTo>
                    <a:pt x="29527" y="34290"/>
                    <a:pt x="69533" y="35243"/>
                    <a:pt x="69533" y="62865"/>
                  </a:cubicBezTo>
                  <a:cubicBezTo>
                    <a:pt x="69533" y="77153"/>
                    <a:pt x="56198" y="90488"/>
                    <a:pt x="34290" y="90488"/>
                  </a:cubicBezTo>
                  <a:cubicBezTo>
                    <a:pt x="12383" y="90488"/>
                    <a:pt x="0" y="78105"/>
                    <a:pt x="0" y="78105"/>
                  </a:cubicBezTo>
                  <a:lnTo>
                    <a:pt x="11430" y="58103"/>
                  </a:lnTo>
                  <a:close/>
                </a:path>
              </a:pathLst>
            </a:custGeom>
            <a:solidFill>
              <a:schemeClr val="bg2"/>
            </a:solidFill>
            <a:ln w="9525" cap="flat">
              <a:noFill/>
              <a:prstDash val="solid"/>
              <a:miter/>
            </a:ln>
          </p:spPr>
          <p:txBody>
            <a:bodyPr rtlCol="0" anchor="ctr"/>
            <a:lstStyle/>
            <a:p>
              <a:endParaRPr lang="nl-NL" sz="1350" dirty="0"/>
            </a:p>
          </p:txBody>
        </p:sp>
        <p:sp>
          <p:nvSpPr>
            <p:cNvPr id="21" name="Vrije vorm: vorm 20">
              <a:extLst>
                <a:ext uri="{FF2B5EF4-FFF2-40B4-BE49-F238E27FC236}">
                  <a16:creationId xmlns:a16="http://schemas.microsoft.com/office/drawing/2014/main" id="{EFAAAF49-AAC4-42B1-B5AC-CBEC5DF462B4}"/>
                </a:ext>
              </a:extLst>
            </p:cNvPr>
            <p:cNvSpPr/>
            <p:nvPr/>
          </p:nvSpPr>
          <p:spPr>
            <a:xfrm>
              <a:off x="6656144" y="2687706"/>
              <a:ext cx="102153" cy="429041"/>
            </a:xfrm>
            <a:custGeom>
              <a:avLst/>
              <a:gdLst>
                <a:gd name="connsiteX0" fmla="*/ 0 w 28575"/>
                <a:gd name="connsiteY0" fmla="*/ 33338 h 120014"/>
                <a:gd name="connsiteX1" fmla="*/ 28575 w 28575"/>
                <a:gd name="connsiteY1" fmla="*/ 33338 h 120014"/>
                <a:gd name="connsiteX2" fmla="*/ 28575 w 28575"/>
                <a:gd name="connsiteY2" fmla="*/ 120015 h 120014"/>
                <a:gd name="connsiteX3" fmla="*/ 0 w 28575"/>
                <a:gd name="connsiteY3" fmla="*/ 120015 h 120014"/>
                <a:gd name="connsiteX4" fmla="*/ 0 w 28575"/>
                <a:gd name="connsiteY4" fmla="*/ 33338 h 120014"/>
                <a:gd name="connsiteX5" fmla="*/ 0 w 28575"/>
                <a:gd name="connsiteY5" fmla="*/ 0 h 120014"/>
                <a:gd name="connsiteX6" fmla="*/ 28575 w 28575"/>
                <a:gd name="connsiteY6" fmla="*/ 0 h 120014"/>
                <a:gd name="connsiteX7" fmla="*/ 28575 w 28575"/>
                <a:gd name="connsiteY7" fmla="*/ 22860 h 120014"/>
                <a:gd name="connsiteX8" fmla="*/ 0 w 28575"/>
                <a:gd name="connsiteY8" fmla="*/ 22860 h 120014"/>
                <a:gd name="connsiteX9" fmla="*/ 0 w 28575"/>
                <a:gd name="connsiteY9" fmla="*/ 0 h 120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575" h="120014">
                  <a:moveTo>
                    <a:pt x="0" y="33338"/>
                  </a:moveTo>
                  <a:lnTo>
                    <a:pt x="28575" y="33338"/>
                  </a:lnTo>
                  <a:lnTo>
                    <a:pt x="28575" y="120015"/>
                  </a:lnTo>
                  <a:lnTo>
                    <a:pt x="0" y="120015"/>
                  </a:lnTo>
                  <a:lnTo>
                    <a:pt x="0" y="33338"/>
                  </a:lnTo>
                  <a:close/>
                  <a:moveTo>
                    <a:pt x="0" y="0"/>
                  </a:moveTo>
                  <a:lnTo>
                    <a:pt x="28575" y="0"/>
                  </a:lnTo>
                  <a:lnTo>
                    <a:pt x="28575" y="22860"/>
                  </a:lnTo>
                  <a:lnTo>
                    <a:pt x="0" y="22860"/>
                  </a:lnTo>
                  <a:lnTo>
                    <a:pt x="0" y="0"/>
                  </a:lnTo>
                  <a:close/>
                </a:path>
              </a:pathLst>
            </a:custGeom>
            <a:solidFill>
              <a:schemeClr val="bg2"/>
            </a:solidFill>
            <a:ln w="9525" cap="flat">
              <a:noFill/>
              <a:prstDash val="solid"/>
              <a:miter/>
            </a:ln>
          </p:spPr>
          <p:txBody>
            <a:bodyPr rtlCol="0" anchor="ctr"/>
            <a:lstStyle/>
            <a:p>
              <a:endParaRPr lang="nl-NL" sz="1350" dirty="0"/>
            </a:p>
          </p:txBody>
        </p:sp>
        <p:sp>
          <p:nvSpPr>
            <p:cNvPr id="22" name="Vrije vorm: vorm 21">
              <a:extLst>
                <a:ext uri="{FF2B5EF4-FFF2-40B4-BE49-F238E27FC236}">
                  <a16:creationId xmlns:a16="http://schemas.microsoft.com/office/drawing/2014/main" id="{6E7E083A-B961-49A2-A4A3-766962A5439C}"/>
                </a:ext>
              </a:extLst>
            </p:cNvPr>
            <p:cNvSpPr/>
            <p:nvPr/>
          </p:nvSpPr>
          <p:spPr>
            <a:xfrm>
              <a:off x="6822993" y="2725160"/>
              <a:ext cx="211114" cy="398397"/>
            </a:xfrm>
            <a:custGeom>
              <a:avLst/>
              <a:gdLst>
                <a:gd name="connsiteX0" fmla="*/ 11430 w 59054"/>
                <a:gd name="connsiteY0" fmla="*/ 47625 h 111442"/>
                <a:gd name="connsiteX1" fmla="*/ 0 w 59054"/>
                <a:gd name="connsiteY1" fmla="*/ 47625 h 111442"/>
                <a:gd name="connsiteX2" fmla="*/ 0 w 59054"/>
                <a:gd name="connsiteY2" fmla="*/ 24765 h 111442"/>
                <a:gd name="connsiteX3" fmla="*/ 11430 w 59054"/>
                <a:gd name="connsiteY3" fmla="*/ 24765 h 111442"/>
                <a:gd name="connsiteX4" fmla="*/ 11430 w 59054"/>
                <a:gd name="connsiteY4" fmla="*/ 0 h 111442"/>
                <a:gd name="connsiteX5" fmla="*/ 40005 w 59054"/>
                <a:gd name="connsiteY5" fmla="*/ 0 h 111442"/>
                <a:gd name="connsiteX6" fmla="*/ 40005 w 59054"/>
                <a:gd name="connsiteY6" fmla="*/ 24765 h 111442"/>
                <a:gd name="connsiteX7" fmla="*/ 58102 w 59054"/>
                <a:gd name="connsiteY7" fmla="*/ 24765 h 111442"/>
                <a:gd name="connsiteX8" fmla="*/ 58102 w 59054"/>
                <a:gd name="connsiteY8" fmla="*/ 47625 h 111442"/>
                <a:gd name="connsiteX9" fmla="*/ 40005 w 59054"/>
                <a:gd name="connsiteY9" fmla="*/ 47625 h 111442"/>
                <a:gd name="connsiteX10" fmla="*/ 40005 w 59054"/>
                <a:gd name="connsiteY10" fmla="*/ 74295 h 111442"/>
                <a:gd name="connsiteX11" fmla="*/ 55245 w 59054"/>
                <a:gd name="connsiteY11" fmla="*/ 85725 h 111442"/>
                <a:gd name="connsiteX12" fmla="*/ 59055 w 59054"/>
                <a:gd name="connsiteY12" fmla="*/ 85725 h 111442"/>
                <a:gd name="connsiteX13" fmla="*/ 59055 w 59054"/>
                <a:gd name="connsiteY13" fmla="*/ 110490 h 111442"/>
                <a:gd name="connsiteX14" fmla="*/ 51435 w 59054"/>
                <a:gd name="connsiteY14" fmla="*/ 111443 h 111442"/>
                <a:gd name="connsiteX15" fmla="*/ 11430 w 59054"/>
                <a:gd name="connsiteY15" fmla="*/ 79058 h 111442"/>
                <a:gd name="connsiteX16" fmla="*/ 11430 w 59054"/>
                <a:gd name="connsiteY16" fmla="*/ 47625 h 1114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9054" h="111442">
                  <a:moveTo>
                    <a:pt x="11430" y="47625"/>
                  </a:moveTo>
                  <a:lnTo>
                    <a:pt x="0" y="47625"/>
                  </a:lnTo>
                  <a:lnTo>
                    <a:pt x="0" y="24765"/>
                  </a:lnTo>
                  <a:lnTo>
                    <a:pt x="11430" y="24765"/>
                  </a:lnTo>
                  <a:lnTo>
                    <a:pt x="11430" y="0"/>
                  </a:lnTo>
                  <a:lnTo>
                    <a:pt x="40005" y="0"/>
                  </a:lnTo>
                  <a:lnTo>
                    <a:pt x="40005" y="24765"/>
                  </a:lnTo>
                  <a:lnTo>
                    <a:pt x="58102" y="24765"/>
                  </a:lnTo>
                  <a:lnTo>
                    <a:pt x="58102" y="47625"/>
                  </a:lnTo>
                  <a:lnTo>
                    <a:pt x="40005" y="47625"/>
                  </a:lnTo>
                  <a:lnTo>
                    <a:pt x="40005" y="74295"/>
                  </a:lnTo>
                  <a:cubicBezTo>
                    <a:pt x="40005" y="83820"/>
                    <a:pt x="49530" y="85725"/>
                    <a:pt x="55245" y="85725"/>
                  </a:cubicBezTo>
                  <a:cubicBezTo>
                    <a:pt x="57150" y="85725"/>
                    <a:pt x="59055" y="85725"/>
                    <a:pt x="59055" y="85725"/>
                  </a:cubicBezTo>
                  <a:lnTo>
                    <a:pt x="59055" y="110490"/>
                  </a:lnTo>
                  <a:cubicBezTo>
                    <a:pt x="59055" y="110490"/>
                    <a:pt x="56197" y="111443"/>
                    <a:pt x="51435" y="111443"/>
                  </a:cubicBezTo>
                  <a:cubicBezTo>
                    <a:pt x="38100" y="111443"/>
                    <a:pt x="11430" y="107633"/>
                    <a:pt x="11430" y="79058"/>
                  </a:cubicBezTo>
                  <a:lnTo>
                    <a:pt x="11430" y="47625"/>
                  </a:lnTo>
                  <a:close/>
                </a:path>
              </a:pathLst>
            </a:custGeom>
            <a:solidFill>
              <a:schemeClr val="bg2"/>
            </a:solidFill>
            <a:ln w="9525" cap="flat">
              <a:noFill/>
              <a:prstDash val="solid"/>
              <a:miter/>
            </a:ln>
          </p:spPr>
          <p:txBody>
            <a:bodyPr rtlCol="0" anchor="ctr"/>
            <a:lstStyle/>
            <a:p>
              <a:endParaRPr lang="nl-NL" sz="1350" dirty="0"/>
            </a:p>
          </p:txBody>
        </p:sp>
        <p:sp>
          <p:nvSpPr>
            <p:cNvPr id="23" name="Vrije vorm: vorm 22">
              <a:extLst>
                <a:ext uri="{FF2B5EF4-FFF2-40B4-BE49-F238E27FC236}">
                  <a16:creationId xmlns:a16="http://schemas.microsoft.com/office/drawing/2014/main" id="{EE5D4C6F-AF62-4406-B434-6D5FEC982072}"/>
                </a:ext>
              </a:extLst>
            </p:cNvPr>
            <p:cNvSpPr/>
            <p:nvPr/>
          </p:nvSpPr>
          <p:spPr>
            <a:xfrm>
              <a:off x="7057944" y="2806883"/>
              <a:ext cx="330294" cy="432448"/>
            </a:xfrm>
            <a:custGeom>
              <a:avLst/>
              <a:gdLst>
                <a:gd name="connsiteX0" fmla="*/ 12383 w 92392"/>
                <a:gd name="connsiteY0" fmla="*/ 94298 h 120967"/>
                <a:gd name="connsiteX1" fmla="*/ 20955 w 92392"/>
                <a:gd name="connsiteY1" fmla="*/ 97155 h 120967"/>
                <a:gd name="connsiteX2" fmla="*/ 35243 w 92392"/>
                <a:gd name="connsiteY2" fmla="*/ 88583 h 120967"/>
                <a:gd name="connsiteX3" fmla="*/ 37148 w 92392"/>
                <a:gd name="connsiteY3" fmla="*/ 84773 h 120967"/>
                <a:gd name="connsiteX4" fmla="*/ 0 w 92392"/>
                <a:gd name="connsiteY4" fmla="*/ 0 h 120967"/>
                <a:gd name="connsiteX5" fmla="*/ 32385 w 92392"/>
                <a:gd name="connsiteY5" fmla="*/ 0 h 120967"/>
                <a:gd name="connsiteX6" fmla="*/ 44768 w 92392"/>
                <a:gd name="connsiteY6" fmla="*/ 40005 h 120967"/>
                <a:gd name="connsiteX7" fmla="*/ 47625 w 92392"/>
                <a:gd name="connsiteY7" fmla="*/ 53340 h 120967"/>
                <a:gd name="connsiteX8" fmla="*/ 47625 w 92392"/>
                <a:gd name="connsiteY8" fmla="*/ 53340 h 120967"/>
                <a:gd name="connsiteX9" fmla="*/ 50483 w 92392"/>
                <a:gd name="connsiteY9" fmla="*/ 40005 h 120967"/>
                <a:gd name="connsiteX10" fmla="*/ 60960 w 92392"/>
                <a:gd name="connsiteY10" fmla="*/ 0 h 120967"/>
                <a:gd name="connsiteX11" fmla="*/ 92393 w 92392"/>
                <a:gd name="connsiteY11" fmla="*/ 0 h 120967"/>
                <a:gd name="connsiteX12" fmla="*/ 57150 w 92392"/>
                <a:gd name="connsiteY12" fmla="*/ 95250 h 120967"/>
                <a:gd name="connsiteX13" fmla="*/ 20955 w 92392"/>
                <a:gd name="connsiteY13" fmla="*/ 120967 h 120967"/>
                <a:gd name="connsiteX14" fmla="*/ 953 w 92392"/>
                <a:gd name="connsiteY14" fmla="*/ 115252 h 120967"/>
                <a:gd name="connsiteX15" fmla="*/ 12383 w 92392"/>
                <a:gd name="connsiteY15" fmla="*/ 94298 h 1209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2392" h="120967">
                  <a:moveTo>
                    <a:pt x="12383" y="94298"/>
                  </a:moveTo>
                  <a:cubicBezTo>
                    <a:pt x="12383" y="94298"/>
                    <a:pt x="17145" y="97155"/>
                    <a:pt x="20955" y="97155"/>
                  </a:cubicBezTo>
                  <a:cubicBezTo>
                    <a:pt x="25718" y="97155"/>
                    <a:pt x="31433" y="96202"/>
                    <a:pt x="35243" y="88583"/>
                  </a:cubicBezTo>
                  <a:lnTo>
                    <a:pt x="37148" y="84773"/>
                  </a:lnTo>
                  <a:lnTo>
                    <a:pt x="0" y="0"/>
                  </a:lnTo>
                  <a:lnTo>
                    <a:pt x="32385" y="0"/>
                  </a:lnTo>
                  <a:lnTo>
                    <a:pt x="44768" y="40005"/>
                  </a:lnTo>
                  <a:cubicBezTo>
                    <a:pt x="46673" y="44768"/>
                    <a:pt x="47625" y="53340"/>
                    <a:pt x="47625" y="53340"/>
                  </a:cubicBezTo>
                  <a:lnTo>
                    <a:pt x="47625" y="53340"/>
                  </a:lnTo>
                  <a:cubicBezTo>
                    <a:pt x="47625" y="53340"/>
                    <a:pt x="49530" y="44768"/>
                    <a:pt x="50483" y="40005"/>
                  </a:cubicBezTo>
                  <a:lnTo>
                    <a:pt x="60960" y="0"/>
                  </a:lnTo>
                  <a:lnTo>
                    <a:pt x="92393" y="0"/>
                  </a:lnTo>
                  <a:lnTo>
                    <a:pt x="57150" y="95250"/>
                  </a:lnTo>
                  <a:cubicBezTo>
                    <a:pt x="49530" y="114300"/>
                    <a:pt x="35243" y="120967"/>
                    <a:pt x="20955" y="120967"/>
                  </a:cubicBezTo>
                  <a:cubicBezTo>
                    <a:pt x="9525" y="120967"/>
                    <a:pt x="953" y="115252"/>
                    <a:pt x="953" y="115252"/>
                  </a:cubicBezTo>
                  <a:lnTo>
                    <a:pt x="12383" y="94298"/>
                  </a:lnTo>
                  <a:close/>
                </a:path>
              </a:pathLst>
            </a:custGeom>
            <a:solidFill>
              <a:schemeClr val="bg2"/>
            </a:solidFill>
            <a:ln w="9525" cap="flat">
              <a:noFill/>
              <a:prstDash val="solid"/>
              <a:miter/>
            </a:ln>
          </p:spPr>
          <p:txBody>
            <a:bodyPr rtlCol="0" anchor="ctr"/>
            <a:lstStyle/>
            <a:p>
              <a:endParaRPr lang="nl-NL" sz="1350" dirty="0"/>
            </a:p>
          </p:txBody>
        </p:sp>
      </p:grpSp>
      <p:grpSp>
        <p:nvGrpSpPr>
          <p:cNvPr id="43" name="Groep 42">
            <a:extLst>
              <a:ext uri="{FF2B5EF4-FFF2-40B4-BE49-F238E27FC236}">
                <a16:creationId xmlns:a16="http://schemas.microsoft.com/office/drawing/2014/main" id="{F93E14F7-F60C-4A64-AB60-031B45201180}"/>
              </a:ext>
            </a:extLst>
          </p:cNvPr>
          <p:cNvGrpSpPr/>
          <p:nvPr userDrawn="1"/>
        </p:nvGrpSpPr>
        <p:grpSpPr>
          <a:xfrm>
            <a:off x="3270823" y="2501008"/>
            <a:ext cx="2367404" cy="326891"/>
            <a:chOff x="4361097" y="3334677"/>
            <a:chExt cx="3156539" cy="435855"/>
          </a:xfrm>
        </p:grpSpPr>
        <p:sp>
          <p:nvSpPr>
            <p:cNvPr id="24" name="Vrije vorm: vorm 23">
              <a:extLst>
                <a:ext uri="{FF2B5EF4-FFF2-40B4-BE49-F238E27FC236}">
                  <a16:creationId xmlns:a16="http://schemas.microsoft.com/office/drawing/2014/main" id="{026E3D35-99B8-4EF7-B916-167C89C413FD}"/>
                </a:ext>
              </a:extLst>
            </p:cNvPr>
            <p:cNvSpPr/>
            <p:nvPr/>
          </p:nvSpPr>
          <p:spPr>
            <a:xfrm>
              <a:off x="4361097" y="3334677"/>
              <a:ext cx="343915" cy="429041"/>
            </a:xfrm>
            <a:custGeom>
              <a:avLst/>
              <a:gdLst>
                <a:gd name="connsiteX0" fmla="*/ 0 w 96202"/>
                <a:gd name="connsiteY0" fmla="*/ 0 h 120014"/>
                <a:gd name="connsiteX1" fmla="*/ 41910 w 96202"/>
                <a:gd name="connsiteY1" fmla="*/ 0 h 120014"/>
                <a:gd name="connsiteX2" fmla="*/ 64770 w 96202"/>
                <a:gd name="connsiteY2" fmla="*/ 2858 h 120014"/>
                <a:gd name="connsiteX3" fmla="*/ 86677 w 96202"/>
                <a:gd name="connsiteY3" fmla="*/ 38100 h 120014"/>
                <a:gd name="connsiteX4" fmla="*/ 68580 w 96202"/>
                <a:gd name="connsiteY4" fmla="*/ 70485 h 120014"/>
                <a:gd name="connsiteX5" fmla="*/ 68580 w 96202"/>
                <a:gd name="connsiteY5" fmla="*/ 70485 h 120014"/>
                <a:gd name="connsiteX6" fmla="*/ 73343 w 96202"/>
                <a:gd name="connsiteY6" fmla="*/ 78105 h 120014"/>
                <a:gd name="connsiteX7" fmla="*/ 96202 w 96202"/>
                <a:gd name="connsiteY7" fmla="*/ 120015 h 120014"/>
                <a:gd name="connsiteX8" fmla="*/ 63818 w 96202"/>
                <a:gd name="connsiteY8" fmla="*/ 120015 h 120014"/>
                <a:gd name="connsiteX9" fmla="*/ 42863 w 96202"/>
                <a:gd name="connsiteY9" fmla="*/ 80010 h 120014"/>
                <a:gd name="connsiteX10" fmla="*/ 29527 w 96202"/>
                <a:gd name="connsiteY10" fmla="*/ 80010 h 120014"/>
                <a:gd name="connsiteX11" fmla="*/ 29527 w 96202"/>
                <a:gd name="connsiteY11" fmla="*/ 120015 h 120014"/>
                <a:gd name="connsiteX12" fmla="*/ 0 w 96202"/>
                <a:gd name="connsiteY12" fmla="*/ 120015 h 120014"/>
                <a:gd name="connsiteX13" fmla="*/ 0 w 96202"/>
                <a:gd name="connsiteY13" fmla="*/ 0 h 120014"/>
                <a:gd name="connsiteX14" fmla="*/ 41910 w 96202"/>
                <a:gd name="connsiteY14" fmla="*/ 54292 h 120014"/>
                <a:gd name="connsiteX15" fmla="*/ 57150 w 96202"/>
                <a:gd name="connsiteY15" fmla="*/ 40005 h 120014"/>
                <a:gd name="connsiteX16" fmla="*/ 39052 w 96202"/>
                <a:gd name="connsiteY16" fmla="*/ 25717 h 120014"/>
                <a:gd name="connsiteX17" fmla="*/ 29527 w 96202"/>
                <a:gd name="connsiteY17" fmla="*/ 25717 h 120014"/>
                <a:gd name="connsiteX18" fmla="*/ 29527 w 96202"/>
                <a:gd name="connsiteY18" fmla="*/ 55245 h 120014"/>
                <a:gd name="connsiteX19" fmla="*/ 41910 w 96202"/>
                <a:gd name="connsiteY19" fmla="*/ 55245 h 120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96202" h="120014">
                  <a:moveTo>
                    <a:pt x="0" y="0"/>
                  </a:moveTo>
                  <a:lnTo>
                    <a:pt x="41910" y="0"/>
                  </a:lnTo>
                  <a:cubicBezTo>
                    <a:pt x="54293" y="0"/>
                    <a:pt x="60007" y="952"/>
                    <a:pt x="64770" y="2858"/>
                  </a:cubicBezTo>
                  <a:cubicBezTo>
                    <a:pt x="78105" y="7620"/>
                    <a:pt x="86677" y="20002"/>
                    <a:pt x="86677" y="38100"/>
                  </a:cubicBezTo>
                  <a:cubicBezTo>
                    <a:pt x="86677" y="50483"/>
                    <a:pt x="80963" y="64770"/>
                    <a:pt x="68580" y="70485"/>
                  </a:cubicBezTo>
                  <a:lnTo>
                    <a:pt x="68580" y="70485"/>
                  </a:lnTo>
                  <a:cubicBezTo>
                    <a:pt x="68580" y="70485"/>
                    <a:pt x="70485" y="72390"/>
                    <a:pt x="73343" y="78105"/>
                  </a:cubicBezTo>
                  <a:lnTo>
                    <a:pt x="96202" y="120015"/>
                  </a:lnTo>
                  <a:lnTo>
                    <a:pt x="63818" y="120015"/>
                  </a:lnTo>
                  <a:lnTo>
                    <a:pt x="42863" y="80010"/>
                  </a:lnTo>
                  <a:lnTo>
                    <a:pt x="29527" y="80010"/>
                  </a:lnTo>
                  <a:lnTo>
                    <a:pt x="29527" y="120015"/>
                  </a:lnTo>
                  <a:lnTo>
                    <a:pt x="0" y="120015"/>
                  </a:lnTo>
                  <a:lnTo>
                    <a:pt x="0" y="0"/>
                  </a:lnTo>
                  <a:close/>
                  <a:moveTo>
                    <a:pt x="41910" y="54292"/>
                  </a:moveTo>
                  <a:cubicBezTo>
                    <a:pt x="51435" y="54292"/>
                    <a:pt x="57150" y="49530"/>
                    <a:pt x="57150" y="40005"/>
                  </a:cubicBezTo>
                  <a:cubicBezTo>
                    <a:pt x="57150" y="31433"/>
                    <a:pt x="53340" y="25717"/>
                    <a:pt x="39052" y="25717"/>
                  </a:cubicBezTo>
                  <a:lnTo>
                    <a:pt x="29527" y="25717"/>
                  </a:lnTo>
                  <a:lnTo>
                    <a:pt x="29527" y="55245"/>
                  </a:lnTo>
                  <a:lnTo>
                    <a:pt x="41910" y="55245"/>
                  </a:lnTo>
                  <a:close/>
                </a:path>
              </a:pathLst>
            </a:custGeom>
            <a:solidFill>
              <a:schemeClr val="bg2"/>
            </a:solidFill>
            <a:ln w="9525" cap="flat">
              <a:noFill/>
              <a:prstDash val="solid"/>
              <a:miter/>
            </a:ln>
          </p:spPr>
          <p:txBody>
            <a:bodyPr rtlCol="0" anchor="ctr"/>
            <a:lstStyle/>
            <a:p>
              <a:endParaRPr lang="nl-NL" sz="1350" dirty="0"/>
            </a:p>
          </p:txBody>
        </p:sp>
        <p:sp>
          <p:nvSpPr>
            <p:cNvPr id="25" name="Vrije vorm: vorm 24">
              <a:extLst>
                <a:ext uri="{FF2B5EF4-FFF2-40B4-BE49-F238E27FC236}">
                  <a16:creationId xmlns:a16="http://schemas.microsoft.com/office/drawing/2014/main" id="{90FFE07C-9C98-4D81-8F1A-E4DFBC806CA9}"/>
                </a:ext>
              </a:extLst>
            </p:cNvPr>
            <p:cNvSpPr/>
            <p:nvPr/>
          </p:nvSpPr>
          <p:spPr>
            <a:xfrm>
              <a:off x="4749173" y="3447044"/>
              <a:ext cx="347425" cy="323484"/>
            </a:xfrm>
            <a:custGeom>
              <a:avLst/>
              <a:gdLst>
                <a:gd name="connsiteX0" fmla="*/ 47655 w 97184"/>
                <a:gd name="connsiteY0" fmla="*/ 0 h 90487"/>
                <a:gd name="connsiteX1" fmla="*/ 97185 w 97184"/>
                <a:gd name="connsiteY1" fmla="*/ 45720 h 90487"/>
                <a:gd name="connsiteX2" fmla="*/ 48607 w 97184"/>
                <a:gd name="connsiteY2" fmla="*/ 90488 h 90487"/>
                <a:gd name="connsiteX3" fmla="*/ 30 w 97184"/>
                <a:gd name="connsiteY3" fmla="*/ 45720 h 90487"/>
                <a:gd name="connsiteX4" fmla="*/ 47655 w 97184"/>
                <a:gd name="connsiteY4" fmla="*/ 0 h 90487"/>
                <a:gd name="connsiteX5" fmla="*/ 48607 w 97184"/>
                <a:gd name="connsiteY5" fmla="*/ 66675 h 90487"/>
                <a:gd name="connsiteX6" fmla="*/ 68610 w 97184"/>
                <a:gd name="connsiteY6" fmla="*/ 45720 h 90487"/>
                <a:gd name="connsiteX7" fmla="*/ 48607 w 97184"/>
                <a:gd name="connsiteY7" fmla="*/ 24765 h 90487"/>
                <a:gd name="connsiteX8" fmla="*/ 28605 w 97184"/>
                <a:gd name="connsiteY8" fmla="*/ 45720 h 90487"/>
                <a:gd name="connsiteX9" fmla="*/ 48607 w 97184"/>
                <a:gd name="connsiteY9" fmla="*/ 66675 h 90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7184" h="90487">
                  <a:moveTo>
                    <a:pt x="47655" y="0"/>
                  </a:moveTo>
                  <a:cubicBezTo>
                    <a:pt x="75277" y="0"/>
                    <a:pt x="97185" y="18097"/>
                    <a:pt x="97185" y="45720"/>
                  </a:cubicBezTo>
                  <a:cubicBezTo>
                    <a:pt x="97185" y="72390"/>
                    <a:pt x="75277" y="90488"/>
                    <a:pt x="48607" y="90488"/>
                  </a:cubicBezTo>
                  <a:cubicBezTo>
                    <a:pt x="20985" y="90488"/>
                    <a:pt x="30" y="72390"/>
                    <a:pt x="30" y="45720"/>
                  </a:cubicBezTo>
                  <a:cubicBezTo>
                    <a:pt x="-923" y="18097"/>
                    <a:pt x="20985" y="0"/>
                    <a:pt x="47655" y="0"/>
                  </a:cubicBezTo>
                  <a:close/>
                  <a:moveTo>
                    <a:pt x="48607" y="66675"/>
                  </a:moveTo>
                  <a:cubicBezTo>
                    <a:pt x="59085" y="66675"/>
                    <a:pt x="68610" y="59055"/>
                    <a:pt x="68610" y="45720"/>
                  </a:cubicBezTo>
                  <a:cubicBezTo>
                    <a:pt x="68610" y="32385"/>
                    <a:pt x="59085" y="24765"/>
                    <a:pt x="48607" y="24765"/>
                  </a:cubicBezTo>
                  <a:cubicBezTo>
                    <a:pt x="38130" y="24765"/>
                    <a:pt x="28605" y="33338"/>
                    <a:pt x="28605" y="45720"/>
                  </a:cubicBezTo>
                  <a:cubicBezTo>
                    <a:pt x="28605" y="58102"/>
                    <a:pt x="37177" y="66675"/>
                    <a:pt x="48607" y="66675"/>
                  </a:cubicBezTo>
                  <a:close/>
                </a:path>
              </a:pathLst>
            </a:custGeom>
            <a:solidFill>
              <a:schemeClr val="bg2"/>
            </a:solidFill>
            <a:ln w="9525" cap="flat">
              <a:noFill/>
              <a:prstDash val="solid"/>
              <a:miter/>
            </a:ln>
          </p:spPr>
          <p:txBody>
            <a:bodyPr rtlCol="0" anchor="ctr"/>
            <a:lstStyle/>
            <a:p>
              <a:endParaRPr lang="nl-NL" sz="1350" dirty="0"/>
            </a:p>
          </p:txBody>
        </p:sp>
        <p:sp>
          <p:nvSpPr>
            <p:cNvPr id="26" name="Vrije vorm: vorm 25">
              <a:extLst>
                <a:ext uri="{FF2B5EF4-FFF2-40B4-BE49-F238E27FC236}">
                  <a16:creationId xmlns:a16="http://schemas.microsoft.com/office/drawing/2014/main" id="{8FE59109-6CF0-4282-B81E-955662909901}"/>
                </a:ext>
              </a:extLst>
            </p:cNvPr>
            <p:cNvSpPr/>
            <p:nvPr/>
          </p:nvSpPr>
          <p:spPr>
            <a:xfrm>
              <a:off x="5137459" y="3372132"/>
              <a:ext cx="211117" cy="398397"/>
            </a:xfrm>
            <a:custGeom>
              <a:avLst/>
              <a:gdLst>
                <a:gd name="connsiteX0" fmla="*/ 11430 w 59055"/>
                <a:gd name="connsiteY0" fmla="*/ 47625 h 111442"/>
                <a:gd name="connsiteX1" fmla="*/ 0 w 59055"/>
                <a:gd name="connsiteY1" fmla="*/ 47625 h 111442"/>
                <a:gd name="connsiteX2" fmla="*/ 0 w 59055"/>
                <a:gd name="connsiteY2" fmla="*/ 24765 h 111442"/>
                <a:gd name="connsiteX3" fmla="*/ 11430 w 59055"/>
                <a:gd name="connsiteY3" fmla="*/ 24765 h 111442"/>
                <a:gd name="connsiteX4" fmla="*/ 11430 w 59055"/>
                <a:gd name="connsiteY4" fmla="*/ 0 h 111442"/>
                <a:gd name="connsiteX5" fmla="*/ 40005 w 59055"/>
                <a:gd name="connsiteY5" fmla="*/ 0 h 111442"/>
                <a:gd name="connsiteX6" fmla="*/ 40005 w 59055"/>
                <a:gd name="connsiteY6" fmla="*/ 24765 h 111442"/>
                <a:gd name="connsiteX7" fmla="*/ 58103 w 59055"/>
                <a:gd name="connsiteY7" fmla="*/ 24765 h 111442"/>
                <a:gd name="connsiteX8" fmla="*/ 58103 w 59055"/>
                <a:gd name="connsiteY8" fmla="*/ 47625 h 111442"/>
                <a:gd name="connsiteX9" fmla="*/ 40005 w 59055"/>
                <a:gd name="connsiteY9" fmla="*/ 47625 h 111442"/>
                <a:gd name="connsiteX10" fmla="*/ 40005 w 59055"/>
                <a:gd name="connsiteY10" fmla="*/ 74295 h 111442"/>
                <a:gd name="connsiteX11" fmla="*/ 55245 w 59055"/>
                <a:gd name="connsiteY11" fmla="*/ 85725 h 111442"/>
                <a:gd name="connsiteX12" fmla="*/ 59055 w 59055"/>
                <a:gd name="connsiteY12" fmla="*/ 85725 h 111442"/>
                <a:gd name="connsiteX13" fmla="*/ 59055 w 59055"/>
                <a:gd name="connsiteY13" fmla="*/ 110490 h 111442"/>
                <a:gd name="connsiteX14" fmla="*/ 51435 w 59055"/>
                <a:gd name="connsiteY14" fmla="*/ 111443 h 111442"/>
                <a:gd name="connsiteX15" fmla="*/ 11430 w 59055"/>
                <a:gd name="connsiteY15" fmla="*/ 79058 h 111442"/>
                <a:gd name="connsiteX16" fmla="*/ 11430 w 59055"/>
                <a:gd name="connsiteY16" fmla="*/ 47625 h 1114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9055" h="111442">
                  <a:moveTo>
                    <a:pt x="11430" y="47625"/>
                  </a:moveTo>
                  <a:lnTo>
                    <a:pt x="0" y="47625"/>
                  </a:lnTo>
                  <a:lnTo>
                    <a:pt x="0" y="24765"/>
                  </a:lnTo>
                  <a:lnTo>
                    <a:pt x="11430" y="24765"/>
                  </a:lnTo>
                  <a:lnTo>
                    <a:pt x="11430" y="0"/>
                  </a:lnTo>
                  <a:lnTo>
                    <a:pt x="40005" y="0"/>
                  </a:lnTo>
                  <a:lnTo>
                    <a:pt x="40005" y="24765"/>
                  </a:lnTo>
                  <a:lnTo>
                    <a:pt x="58103" y="24765"/>
                  </a:lnTo>
                  <a:lnTo>
                    <a:pt x="58103" y="47625"/>
                  </a:lnTo>
                  <a:lnTo>
                    <a:pt x="40005" y="47625"/>
                  </a:lnTo>
                  <a:lnTo>
                    <a:pt x="40005" y="74295"/>
                  </a:lnTo>
                  <a:cubicBezTo>
                    <a:pt x="40005" y="83820"/>
                    <a:pt x="49530" y="85725"/>
                    <a:pt x="55245" y="85725"/>
                  </a:cubicBezTo>
                  <a:cubicBezTo>
                    <a:pt x="57150" y="85725"/>
                    <a:pt x="59055" y="85725"/>
                    <a:pt x="59055" y="85725"/>
                  </a:cubicBezTo>
                  <a:lnTo>
                    <a:pt x="59055" y="110490"/>
                  </a:lnTo>
                  <a:cubicBezTo>
                    <a:pt x="59055" y="110490"/>
                    <a:pt x="56198" y="111443"/>
                    <a:pt x="51435" y="111443"/>
                  </a:cubicBezTo>
                  <a:cubicBezTo>
                    <a:pt x="38100" y="111443"/>
                    <a:pt x="11430" y="107633"/>
                    <a:pt x="11430" y="79058"/>
                  </a:cubicBezTo>
                  <a:lnTo>
                    <a:pt x="11430" y="47625"/>
                  </a:lnTo>
                  <a:close/>
                </a:path>
              </a:pathLst>
            </a:custGeom>
            <a:solidFill>
              <a:schemeClr val="bg2"/>
            </a:solidFill>
            <a:ln w="9525" cap="flat">
              <a:noFill/>
              <a:prstDash val="solid"/>
              <a:miter/>
            </a:ln>
          </p:spPr>
          <p:txBody>
            <a:bodyPr rtlCol="0" anchor="ctr"/>
            <a:lstStyle/>
            <a:p>
              <a:endParaRPr lang="nl-NL" sz="1350" dirty="0"/>
            </a:p>
          </p:txBody>
        </p:sp>
        <p:sp>
          <p:nvSpPr>
            <p:cNvPr id="27" name="Vrije vorm: vorm 26">
              <a:extLst>
                <a:ext uri="{FF2B5EF4-FFF2-40B4-BE49-F238E27FC236}">
                  <a16:creationId xmlns:a16="http://schemas.microsoft.com/office/drawing/2014/main" id="{EC13EE3F-4BDE-4052-82D4-BC5BF7F212B1}"/>
                </a:ext>
              </a:extLst>
            </p:cNvPr>
            <p:cNvSpPr/>
            <p:nvPr/>
          </p:nvSpPr>
          <p:spPr>
            <a:xfrm>
              <a:off x="5396252" y="3372132"/>
              <a:ext cx="211114" cy="398397"/>
            </a:xfrm>
            <a:custGeom>
              <a:avLst/>
              <a:gdLst>
                <a:gd name="connsiteX0" fmla="*/ 11430 w 59054"/>
                <a:gd name="connsiteY0" fmla="*/ 47625 h 111442"/>
                <a:gd name="connsiteX1" fmla="*/ 0 w 59054"/>
                <a:gd name="connsiteY1" fmla="*/ 47625 h 111442"/>
                <a:gd name="connsiteX2" fmla="*/ 0 w 59054"/>
                <a:gd name="connsiteY2" fmla="*/ 24765 h 111442"/>
                <a:gd name="connsiteX3" fmla="*/ 11430 w 59054"/>
                <a:gd name="connsiteY3" fmla="*/ 24765 h 111442"/>
                <a:gd name="connsiteX4" fmla="*/ 11430 w 59054"/>
                <a:gd name="connsiteY4" fmla="*/ 0 h 111442"/>
                <a:gd name="connsiteX5" fmla="*/ 40005 w 59054"/>
                <a:gd name="connsiteY5" fmla="*/ 0 h 111442"/>
                <a:gd name="connsiteX6" fmla="*/ 40005 w 59054"/>
                <a:gd name="connsiteY6" fmla="*/ 24765 h 111442"/>
                <a:gd name="connsiteX7" fmla="*/ 58102 w 59054"/>
                <a:gd name="connsiteY7" fmla="*/ 24765 h 111442"/>
                <a:gd name="connsiteX8" fmla="*/ 58102 w 59054"/>
                <a:gd name="connsiteY8" fmla="*/ 47625 h 111442"/>
                <a:gd name="connsiteX9" fmla="*/ 40005 w 59054"/>
                <a:gd name="connsiteY9" fmla="*/ 47625 h 111442"/>
                <a:gd name="connsiteX10" fmla="*/ 40005 w 59054"/>
                <a:gd name="connsiteY10" fmla="*/ 74295 h 111442"/>
                <a:gd name="connsiteX11" fmla="*/ 55245 w 59054"/>
                <a:gd name="connsiteY11" fmla="*/ 85725 h 111442"/>
                <a:gd name="connsiteX12" fmla="*/ 59055 w 59054"/>
                <a:gd name="connsiteY12" fmla="*/ 85725 h 111442"/>
                <a:gd name="connsiteX13" fmla="*/ 59055 w 59054"/>
                <a:gd name="connsiteY13" fmla="*/ 110490 h 111442"/>
                <a:gd name="connsiteX14" fmla="*/ 51435 w 59054"/>
                <a:gd name="connsiteY14" fmla="*/ 111443 h 111442"/>
                <a:gd name="connsiteX15" fmla="*/ 11430 w 59054"/>
                <a:gd name="connsiteY15" fmla="*/ 79058 h 111442"/>
                <a:gd name="connsiteX16" fmla="*/ 11430 w 59054"/>
                <a:gd name="connsiteY16" fmla="*/ 47625 h 1114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9054" h="111442">
                  <a:moveTo>
                    <a:pt x="11430" y="47625"/>
                  </a:moveTo>
                  <a:lnTo>
                    <a:pt x="0" y="47625"/>
                  </a:lnTo>
                  <a:lnTo>
                    <a:pt x="0" y="24765"/>
                  </a:lnTo>
                  <a:lnTo>
                    <a:pt x="11430" y="24765"/>
                  </a:lnTo>
                  <a:lnTo>
                    <a:pt x="11430" y="0"/>
                  </a:lnTo>
                  <a:lnTo>
                    <a:pt x="40005" y="0"/>
                  </a:lnTo>
                  <a:lnTo>
                    <a:pt x="40005" y="24765"/>
                  </a:lnTo>
                  <a:lnTo>
                    <a:pt x="58102" y="24765"/>
                  </a:lnTo>
                  <a:lnTo>
                    <a:pt x="58102" y="47625"/>
                  </a:lnTo>
                  <a:lnTo>
                    <a:pt x="40005" y="47625"/>
                  </a:lnTo>
                  <a:lnTo>
                    <a:pt x="40005" y="74295"/>
                  </a:lnTo>
                  <a:cubicBezTo>
                    <a:pt x="40005" y="83820"/>
                    <a:pt x="49530" y="85725"/>
                    <a:pt x="55245" y="85725"/>
                  </a:cubicBezTo>
                  <a:cubicBezTo>
                    <a:pt x="57150" y="85725"/>
                    <a:pt x="59055" y="85725"/>
                    <a:pt x="59055" y="85725"/>
                  </a:cubicBezTo>
                  <a:lnTo>
                    <a:pt x="59055" y="110490"/>
                  </a:lnTo>
                  <a:cubicBezTo>
                    <a:pt x="59055" y="110490"/>
                    <a:pt x="56198" y="111443"/>
                    <a:pt x="51435" y="111443"/>
                  </a:cubicBezTo>
                  <a:cubicBezTo>
                    <a:pt x="38100" y="111443"/>
                    <a:pt x="11430" y="107633"/>
                    <a:pt x="11430" y="79058"/>
                  </a:cubicBezTo>
                  <a:lnTo>
                    <a:pt x="11430" y="47625"/>
                  </a:lnTo>
                  <a:close/>
                </a:path>
              </a:pathLst>
            </a:custGeom>
            <a:solidFill>
              <a:schemeClr val="bg2"/>
            </a:solidFill>
            <a:ln w="9525" cap="flat">
              <a:noFill/>
              <a:prstDash val="solid"/>
              <a:miter/>
            </a:ln>
          </p:spPr>
          <p:txBody>
            <a:bodyPr rtlCol="0" anchor="ctr"/>
            <a:lstStyle/>
            <a:p>
              <a:endParaRPr lang="nl-NL" sz="1350" dirty="0"/>
            </a:p>
          </p:txBody>
        </p:sp>
        <p:sp>
          <p:nvSpPr>
            <p:cNvPr id="28" name="Vrije vorm: vorm 27">
              <a:extLst>
                <a:ext uri="{FF2B5EF4-FFF2-40B4-BE49-F238E27FC236}">
                  <a16:creationId xmlns:a16="http://schemas.microsoft.com/office/drawing/2014/main" id="{5AF63B7B-B11B-4F5A-821D-343D578F9177}"/>
                </a:ext>
              </a:extLst>
            </p:cNvPr>
            <p:cNvSpPr/>
            <p:nvPr/>
          </p:nvSpPr>
          <p:spPr>
            <a:xfrm>
              <a:off x="5658444" y="3447044"/>
              <a:ext cx="306460" cy="320077"/>
            </a:xfrm>
            <a:custGeom>
              <a:avLst/>
              <a:gdLst>
                <a:gd name="connsiteX0" fmla="*/ 45720 w 85725"/>
                <a:gd name="connsiteY0" fmla="*/ 0 h 89534"/>
                <a:gd name="connsiteX1" fmla="*/ 85725 w 85725"/>
                <a:gd name="connsiteY1" fmla="*/ 41910 h 89534"/>
                <a:gd name="connsiteX2" fmla="*/ 84773 w 85725"/>
                <a:gd name="connsiteY2" fmla="*/ 50482 h 89534"/>
                <a:gd name="connsiteX3" fmla="*/ 30480 w 85725"/>
                <a:gd name="connsiteY3" fmla="*/ 50482 h 89534"/>
                <a:gd name="connsiteX4" fmla="*/ 50483 w 85725"/>
                <a:gd name="connsiteY4" fmla="*/ 65722 h 89534"/>
                <a:gd name="connsiteX5" fmla="*/ 74295 w 85725"/>
                <a:gd name="connsiteY5" fmla="*/ 57150 h 89534"/>
                <a:gd name="connsiteX6" fmla="*/ 84773 w 85725"/>
                <a:gd name="connsiteY6" fmla="*/ 77152 h 89534"/>
                <a:gd name="connsiteX7" fmla="*/ 47625 w 85725"/>
                <a:gd name="connsiteY7" fmla="*/ 89535 h 89534"/>
                <a:gd name="connsiteX8" fmla="*/ 0 w 85725"/>
                <a:gd name="connsiteY8" fmla="*/ 43815 h 89534"/>
                <a:gd name="connsiteX9" fmla="*/ 45720 w 85725"/>
                <a:gd name="connsiteY9" fmla="*/ 0 h 89534"/>
                <a:gd name="connsiteX10" fmla="*/ 56198 w 85725"/>
                <a:gd name="connsiteY10" fmla="*/ 34290 h 89534"/>
                <a:gd name="connsiteX11" fmla="*/ 44768 w 85725"/>
                <a:gd name="connsiteY11" fmla="*/ 21907 h 89534"/>
                <a:gd name="connsiteX12" fmla="*/ 30480 w 85725"/>
                <a:gd name="connsiteY12" fmla="*/ 34290 h 89534"/>
                <a:gd name="connsiteX13" fmla="*/ 56198 w 85725"/>
                <a:gd name="connsiteY13" fmla="*/ 34290 h 89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5725" h="89534">
                  <a:moveTo>
                    <a:pt x="45720" y="0"/>
                  </a:moveTo>
                  <a:cubicBezTo>
                    <a:pt x="71438" y="0"/>
                    <a:pt x="85725" y="18097"/>
                    <a:pt x="85725" y="41910"/>
                  </a:cubicBezTo>
                  <a:cubicBezTo>
                    <a:pt x="85725" y="44767"/>
                    <a:pt x="84773" y="50482"/>
                    <a:pt x="84773" y="50482"/>
                  </a:cubicBezTo>
                  <a:lnTo>
                    <a:pt x="30480" y="50482"/>
                  </a:lnTo>
                  <a:cubicBezTo>
                    <a:pt x="32385" y="60960"/>
                    <a:pt x="40958" y="65722"/>
                    <a:pt x="50483" y="65722"/>
                  </a:cubicBezTo>
                  <a:cubicBezTo>
                    <a:pt x="62865" y="65722"/>
                    <a:pt x="74295" y="57150"/>
                    <a:pt x="74295" y="57150"/>
                  </a:cubicBezTo>
                  <a:lnTo>
                    <a:pt x="84773" y="77152"/>
                  </a:lnTo>
                  <a:cubicBezTo>
                    <a:pt x="84773" y="77152"/>
                    <a:pt x="70485" y="89535"/>
                    <a:pt x="47625" y="89535"/>
                  </a:cubicBezTo>
                  <a:cubicBezTo>
                    <a:pt x="17145" y="89535"/>
                    <a:pt x="0" y="67627"/>
                    <a:pt x="0" y="43815"/>
                  </a:cubicBezTo>
                  <a:cubicBezTo>
                    <a:pt x="952" y="20002"/>
                    <a:pt x="18098" y="0"/>
                    <a:pt x="45720" y="0"/>
                  </a:cubicBezTo>
                  <a:close/>
                  <a:moveTo>
                    <a:pt x="56198" y="34290"/>
                  </a:moveTo>
                  <a:cubicBezTo>
                    <a:pt x="56198" y="27622"/>
                    <a:pt x="51435" y="21907"/>
                    <a:pt x="44768" y="21907"/>
                  </a:cubicBezTo>
                  <a:cubicBezTo>
                    <a:pt x="36195" y="21907"/>
                    <a:pt x="32385" y="27622"/>
                    <a:pt x="30480" y="34290"/>
                  </a:cubicBezTo>
                  <a:lnTo>
                    <a:pt x="56198" y="34290"/>
                  </a:lnTo>
                  <a:close/>
                </a:path>
              </a:pathLst>
            </a:custGeom>
            <a:solidFill>
              <a:schemeClr val="bg2"/>
            </a:solidFill>
            <a:ln w="9525" cap="flat">
              <a:noFill/>
              <a:prstDash val="solid"/>
              <a:miter/>
            </a:ln>
          </p:spPr>
          <p:txBody>
            <a:bodyPr rtlCol="0" anchor="ctr"/>
            <a:lstStyle/>
            <a:p>
              <a:endParaRPr lang="nl-NL" sz="1350" dirty="0"/>
            </a:p>
          </p:txBody>
        </p:sp>
        <p:sp>
          <p:nvSpPr>
            <p:cNvPr id="29" name="Vrije vorm: vorm 28">
              <a:extLst>
                <a:ext uri="{FF2B5EF4-FFF2-40B4-BE49-F238E27FC236}">
                  <a16:creationId xmlns:a16="http://schemas.microsoft.com/office/drawing/2014/main" id="{1EC6E0D1-54E5-4B3C-B3A3-8CEDEBF0042B}"/>
                </a:ext>
              </a:extLst>
            </p:cNvPr>
            <p:cNvSpPr/>
            <p:nvPr/>
          </p:nvSpPr>
          <p:spPr>
            <a:xfrm>
              <a:off x="6033006" y="3447044"/>
              <a:ext cx="211117" cy="309864"/>
            </a:xfrm>
            <a:custGeom>
              <a:avLst/>
              <a:gdLst>
                <a:gd name="connsiteX0" fmla="*/ 0 w 59055"/>
                <a:gd name="connsiteY0" fmla="*/ 1905 h 86677"/>
                <a:gd name="connsiteX1" fmla="*/ 27623 w 59055"/>
                <a:gd name="connsiteY1" fmla="*/ 1905 h 86677"/>
                <a:gd name="connsiteX2" fmla="*/ 27623 w 59055"/>
                <a:gd name="connsiteY2" fmla="*/ 16192 h 86677"/>
                <a:gd name="connsiteX3" fmla="*/ 27623 w 59055"/>
                <a:gd name="connsiteY3" fmla="*/ 21907 h 86677"/>
                <a:gd name="connsiteX4" fmla="*/ 27623 w 59055"/>
                <a:gd name="connsiteY4" fmla="*/ 21907 h 86677"/>
                <a:gd name="connsiteX5" fmla="*/ 55245 w 59055"/>
                <a:gd name="connsiteY5" fmla="*/ 0 h 86677"/>
                <a:gd name="connsiteX6" fmla="*/ 59055 w 59055"/>
                <a:gd name="connsiteY6" fmla="*/ 0 h 86677"/>
                <a:gd name="connsiteX7" fmla="*/ 59055 w 59055"/>
                <a:gd name="connsiteY7" fmla="*/ 28575 h 86677"/>
                <a:gd name="connsiteX8" fmla="*/ 53340 w 59055"/>
                <a:gd name="connsiteY8" fmla="*/ 27622 h 86677"/>
                <a:gd name="connsiteX9" fmla="*/ 31433 w 59055"/>
                <a:gd name="connsiteY9" fmla="*/ 42863 h 86677"/>
                <a:gd name="connsiteX10" fmla="*/ 29527 w 59055"/>
                <a:gd name="connsiteY10" fmla="*/ 54292 h 86677"/>
                <a:gd name="connsiteX11" fmla="*/ 29527 w 59055"/>
                <a:gd name="connsiteY11" fmla="*/ 86677 h 86677"/>
                <a:gd name="connsiteX12" fmla="*/ 952 w 59055"/>
                <a:gd name="connsiteY12" fmla="*/ 86677 h 86677"/>
                <a:gd name="connsiteX13" fmla="*/ 952 w 59055"/>
                <a:gd name="connsiteY13" fmla="*/ 1905 h 86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9055" h="86677">
                  <a:moveTo>
                    <a:pt x="0" y="1905"/>
                  </a:moveTo>
                  <a:lnTo>
                    <a:pt x="27623" y="1905"/>
                  </a:lnTo>
                  <a:lnTo>
                    <a:pt x="27623" y="16192"/>
                  </a:lnTo>
                  <a:cubicBezTo>
                    <a:pt x="27623" y="19050"/>
                    <a:pt x="27623" y="21907"/>
                    <a:pt x="27623" y="21907"/>
                  </a:cubicBezTo>
                  <a:lnTo>
                    <a:pt x="27623" y="21907"/>
                  </a:lnTo>
                  <a:cubicBezTo>
                    <a:pt x="31433" y="10477"/>
                    <a:pt x="41910" y="0"/>
                    <a:pt x="55245" y="0"/>
                  </a:cubicBezTo>
                  <a:cubicBezTo>
                    <a:pt x="57150" y="0"/>
                    <a:pt x="59055" y="0"/>
                    <a:pt x="59055" y="0"/>
                  </a:cubicBezTo>
                  <a:lnTo>
                    <a:pt x="59055" y="28575"/>
                  </a:lnTo>
                  <a:cubicBezTo>
                    <a:pt x="59055" y="28575"/>
                    <a:pt x="57150" y="27622"/>
                    <a:pt x="53340" y="27622"/>
                  </a:cubicBezTo>
                  <a:cubicBezTo>
                    <a:pt x="46673" y="27622"/>
                    <a:pt x="35243" y="29527"/>
                    <a:pt x="31433" y="42863"/>
                  </a:cubicBezTo>
                  <a:cubicBezTo>
                    <a:pt x="30480" y="45720"/>
                    <a:pt x="29527" y="49530"/>
                    <a:pt x="29527" y="54292"/>
                  </a:cubicBezTo>
                  <a:lnTo>
                    <a:pt x="29527" y="86677"/>
                  </a:lnTo>
                  <a:lnTo>
                    <a:pt x="952" y="86677"/>
                  </a:lnTo>
                  <a:lnTo>
                    <a:pt x="952" y="1905"/>
                  </a:lnTo>
                  <a:close/>
                </a:path>
              </a:pathLst>
            </a:custGeom>
            <a:solidFill>
              <a:schemeClr val="bg2"/>
            </a:solidFill>
            <a:ln w="9525" cap="flat">
              <a:noFill/>
              <a:prstDash val="solid"/>
              <a:miter/>
            </a:ln>
          </p:spPr>
          <p:txBody>
            <a:bodyPr rtlCol="0" anchor="ctr"/>
            <a:lstStyle/>
            <a:p>
              <a:endParaRPr lang="nl-NL" sz="1350" dirty="0"/>
            </a:p>
          </p:txBody>
        </p:sp>
        <p:sp>
          <p:nvSpPr>
            <p:cNvPr id="30" name="Vrije vorm: vorm 29">
              <a:extLst>
                <a:ext uri="{FF2B5EF4-FFF2-40B4-BE49-F238E27FC236}">
                  <a16:creationId xmlns:a16="http://schemas.microsoft.com/office/drawing/2014/main" id="{C73540B9-F392-4998-9325-6087071F425F}"/>
                </a:ext>
              </a:extLst>
            </p:cNvPr>
            <p:cNvSpPr/>
            <p:nvPr/>
          </p:nvSpPr>
          <p:spPr>
            <a:xfrm>
              <a:off x="6278175" y="3334677"/>
              <a:ext cx="326887" cy="435855"/>
            </a:xfrm>
            <a:custGeom>
              <a:avLst/>
              <a:gdLst>
                <a:gd name="connsiteX0" fmla="*/ 40005 w 91439"/>
                <a:gd name="connsiteY0" fmla="*/ 31433 h 121920"/>
                <a:gd name="connsiteX1" fmla="*/ 62865 w 91439"/>
                <a:gd name="connsiteY1" fmla="*/ 38100 h 121920"/>
                <a:gd name="connsiteX2" fmla="*/ 62865 w 91439"/>
                <a:gd name="connsiteY2" fmla="*/ 38100 h 121920"/>
                <a:gd name="connsiteX3" fmla="*/ 62865 w 91439"/>
                <a:gd name="connsiteY3" fmla="*/ 34290 h 121920"/>
                <a:gd name="connsiteX4" fmla="*/ 62865 w 91439"/>
                <a:gd name="connsiteY4" fmla="*/ 0 h 121920"/>
                <a:gd name="connsiteX5" fmla="*/ 91440 w 91439"/>
                <a:gd name="connsiteY5" fmla="*/ 0 h 121920"/>
                <a:gd name="connsiteX6" fmla="*/ 91440 w 91439"/>
                <a:gd name="connsiteY6" fmla="*/ 120015 h 121920"/>
                <a:gd name="connsiteX7" fmla="*/ 63817 w 91439"/>
                <a:gd name="connsiteY7" fmla="*/ 120015 h 121920"/>
                <a:gd name="connsiteX8" fmla="*/ 63817 w 91439"/>
                <a:gd name="connsiteY8" fmla="*/ 114300 h 121920"/>
                <a:gd name="connsiteX9" fmla="*/ 63817 w 91439"/>
                <a:gd name="connsiteY9" fmla="*/ 109538 h 121920"/>
                <a:gd name="connsiteX10" fmla="*/ 63817 w 91439"/>
                <a:gd name="connsiteY10" fmla="*/ 109538 h 121920"/>
                <a:gd name="connsiteX11" fmla="*/ 39052 w 91439"/>
                <a:gd name="connsiteY11" fmla="*/ 121920 h 121920"/>
                <a:gd name="connsiteX12" fmla="*/ 0 w 91439"/>
                <a:gd name="connsiteY12" fmla="*/ 76200 h 121920"/>
                <a:gd name="connsiteX13" fmla="*/ 40005 w 91439"/>
                <a:gd name="connsiteY13" fmla="*/ 31433 h 121920"/>
                <a:gd name="connsiteX14" fmla="*/ 46672 w 91439"/>
                <a:gd name="connsiteY14" fmla="*/ 98108 h 121920"/>
                <a:gd name="connsiteX15" fmla="*/ 63817 w 91439"/>
                <a:gd name="connsiteY15" fmla="*/ 77152 h 121920"/>
                <a:gd name="connsiteX16" fmla="*/ 46672 w 91439"/>
                <a:gd name="connsiteY16" fmla="*/ 56198 h 121920"/>
                <a:gd name="connsiteX17" fmla="*/ 29527 w 91439"/>
                <a:gd name="connsiteY17" fmla="*/ 77152 h 121920"/>
                <a:gd name="connsiteX18" fmla="*/ 46672 w 91439"/>
                <a:gd name="connsiteY18" fmla="*/ 98108 h 121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1439" h="121920">
                  <a:moveTo>
                    <a:pt x="40005" y="31433"/>
                  </a:moveTo>
                  <a:cubicBezTo>
                    <a:pt x="57150" y="31433"/>
                    <a:pt x="62865" y="38100"/>
                    <a:pt x="62865" y="38100"/>
                  </a:cubicBezTo>
                  <a:lnTo>
                    <a:pt x="62865" y="38100"/>
                  </a:lnTo>
                  <a:cubicBezTo>
                    <a:pt x="62865" y="38100"/>
                    <a:pt x="62865" y="36195"/>
                    <a:pt x="62865" y="34290"/>
                  </a:cubicBezTo>
                  <a:lnTo>
                    <a:pt x="62865" y="0"/>
                  </a:lnTo>
                  <a:lnTo>
                    <a:pt x="91440" y="0"/>
                  </a:lnTo>
                  <a:lnTo>
                    <a:pt x="91440" y="120015"/>
                  </a:lnTo>
                  <a:lnTo>
                    <a:pt x="63817" y="120015"/>
                  </a:lnTo>
                  <a:lnTo>
                    <a:pt x="63817" y="114300"/>
                  </a:lnTo>
                  <a:cubicBezTo>
                    <a:pt x="63817" y="111442"/>
                    <a:pt x="63817" y="109538"/>
                    <a:pt x="63817" y="109538"/>
                  </a:cubicBezTo>
                  <a:lnTo>
                    <a:pt x="63817" y="109538"/>
                  </a:lnTo>
                  <a:cubicBezTo>
                    <a:pt x="63817" y="109538"/>
                    <a:pt x="56197" y="121920"/>
                    <a:pt x="39052" y="121920"/>
                  </a:cubicBezTo>
                  <a:cubicBezTo>
                    <a:pt x="15240" y="121920"/>
                    <a:pt x="0" y="103823"/>
                    <a:pt x="0" y="76200"/>
                  </a:cubicBezTo>
                  <a:cubicBezTo>
                    <a:pt x="952" y="49530"/>
                    <a:pt x="17145" y="31433"/>
                    <a:pt x="40005" y="31433"/>
                  </a:cubicBezTo>
                  <a:close/>
                  <a:moveTo>
                    <a:pt x="46672" y="98108"/>
                  </a:moveTo>
                  <a:cubicBezTo>
                    <a:pt x="55245" y="98108"/>
                    <a:pt x="63817" y="91440"/>
                    <a:pt x="63817" y="77152"/>
                  </a:cubicBezTo>
                  <a:cubicBezTo>
                    <a:pt x="63817" y="66675"/>
                    <a:pt x="58102" y="56198"/>
                    <a:pt x="46672" y="56198"/>
                  </a:cubicBezTo>
                  <a:cubicBezTo>
                    <a:pt x="37147" y="56198"/>
                    <a:pt x="29527" y="63817"/>
                    <a:pt x="29527" y="77152"/>
                  </a:cubicBezTo>
                  <a:cubicBezTo>
                    <a:pt x="30480" y="89535"/>
                    <a:pt x="37147" y="98108"/>
                    <a:pt x="46672" y="98108"/>
                  </a:cubicBezTo>
                  <a:close/>
                </a:path>
              </a:pathLst>
            </a:custGeom>
            <a:solidFill>
              <a:schemeClr val="bg2"/>
            </a:solidFill>
            <a:ln w="9525" cap="flat">
              <a:noFill/>
              <a:prstDash val="solid"/>
              <a:miter/>
            </a:ln>
          </p:spPr>
          <p:txBody>
            <a:bodyPr rtlCol="0" anchor="ctr"/>
            <a:lstStyle/>
            <a:p>
              <a:endParaRPr lang="nl-NL" sz="1350" dirty="0"/>
            </a:p>
          </p:txBody>
        </p:sp>
        <p:sp>
          <p:nvSpPr>
            <p:cNvPr id="31" name="Vrije vorm: vorm 30">
              <a:extLst>
                <a:ext uri="{FF2B5EF4-FFF2-40B4-BE49-F238E27FC236}">
                  <a16:creationId xmlns:a16="http://schemas.microsoft.com/office/drawing/2014/main" id="{2102E4A9-76DA-48FB-8449-CA652BCE07F2}"/>
                </a:ext>
              </a:extLst>
            </p:cNvPr>
            <p:cNvSpPr/>
            <p:nvPr/>
          </p:nvSpPr>
          <p:spPr>
            <a:xfrm>
              <a:off x="6673168" y="3447044"/>
              <a:ext cx="289433" cy="320077"/>
            </a:xfrm>
            <a:custGeom>
              <a:avLst/>
              <a:gdLst>
                <a:gd name="connsiteX0" fmla="*/ 50482 w 80962"/>
                <a:gd name="connsiteY0" fmla="*/ 34290 h 89534"/>
                <a:gd name="connsiteX1" fmla="*/ 51435 w 80962"/>
                <a:gd name="connsiteY1" fmla="*/ 34290 h 89534"/>
                <a:gd name="connsiteX2" fmla="*/ 51435 w 80962"/>
                <a:gd name="connsiteY2" fmla="*/ 32385 h 89534"/>
                <a:gd name="connsiteX3" fmla="*/ 39052 w 80962"/>
                <a:gd name="connsiteY3" fmla="*/ 22860 h 89534"/>
                <a:gd name="connsiteX4" fmla="*/ 16192 w 80962"/>
                <a:gd name="connsiteY4" fmla="*/ 31432 h 89534"/>
                <a:gd name="connsiteX5" fmla="*/ 5715 w 80962"/>
                <a:gd name="connsiteY5" fmla="*/ 11430 h 89534"/>
                <a:gd name="connsiteX6" fmla="*/ 41910 w 80962"/>
                <a:gd name="connsiteY6" fmla="*/ 0 h 89534"/>
                <a:gd name="connsiteX7" fmla="*/ 80963 w 80962"/>
                <a:gd name="connsiteY7" fmla="*/ 35242 h 89534"/>
                <a:gd name="connsiteX8" fmla="*/ 80963 w 80962"/>
                <a:gd name="connsiteY8" fmla="*/ 88582 h 89534"/>
                <a:gd name="connsiteX9" fmla="*/ 54292 w 80962"/>
                <a:gd name="connsiteY9" fmla="*/ 88582 h 89534"/>
                <a:gd name="connsiteX10" fmla="*/ 54292 w 80962"/>
                <a:gd name="connsiteY10" fmla="*/ 82867 h 89534"/>
                <a:gd name="connsiteX11" fmla="*/ 54292 w 80962"/>
                <a:gd name="connsiteY11" fmla="*/ 77152 h 89534"/>
                <a:gd name="connsiteX12" fmla="*/ 54292 w 80962"/>
                <a:gd name="connsiteY12" fmla="*/ 77152 h 89534"/>
                <a:gd name="connsiteX13" fmla="*/ 29527 w 80962"/>
                <a:gd name="connsiteY13" fmla="*/ 89535 h 89534"/>
                <a:gd name="connsiteX14" fmla="*/ 0 w 80962"/>
                <a:gd name="connsiteY14" fmla="*/ 61913 h 89534"/>
                <a:gd name="connsiteX15" fmla="*/ 50482 w 80962"/>
                <a:gd name="connsiteY15" fmla="*/ 34290 h 89534"/>
                <a:gd name="connsiteX16" fmla="*/ 37148 w 80962"/>
                <a:gd name="connsiteY16" fmla="*/ 68580 h 89534"/>
                <a:gd name="connsiteX17" fmla="*/ 51435 w 80962"/>
                <a:gd name="connsiteY17" fmla="*/ 53340 h 89534"/>
                <a:gd name="connsiteX18" fmla="*/ 51435 w 80962"/>
                <a:gd name="connsiteY18" fmla="*/ 51435 h 89534"/>
                <a:gd name="connsiteX19" fmla="*/ 48577 w 80962"/>
                <a:gd name="connsiteY19" fmla="*/ 51435 h 89534"/>
                <a:gd name="connsiteX20" fmla="*/ 28575 w 80962"/>
                <a:gd name="connsiteY20" fmla="*/ 60960 h 89534"/>
                <a:gd name="connsiteX21" fmla="*/ 37148 w 80962"/>
                <a:gd name="connsiteY21" fmla="*/ 68580 h 89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80962" h="89534">
                  <a:moveTo>
                    <a:pt x="50482" y="34290"/>
                  </a:moveTo>
                  <a:lnTo>
                    <a:pt x="51435" y="34290"/>
                  </a:lnTo>
                  <a:lnTo>
                    <a:pt x="51435" y="32385"/>
                  </a:lnTo>
                  <a:cubicBezTo>
                    <a:pt x="51435" y="24765"/>
                    <a:pt x="45720" y="22860"/>
                    <a:pt x="39052" y="22860"/>
                  </a:cubicBezTo>
                  <a:cubicBezTo>
                    <a:pt x="28575" y="22860"/>
                    <a:pt x="16192" y="31432"/>
                    <a:pt x="16192" y="31432"/>
                  </a:cubicBezTo>
                  <a:lnTo>
                    <a:pt x="5715" y="11430"/>
                  </a:lnTo>
                  <a:cubicBezTo>
                    <a:pt x="5715" y="11430"/>
                    <a:pt x="20955" y="0"/>
                    <a:pt x="41910" y="0"/>
                  </a:cubicBezTo>
                  <a:cubicBezTo>
                    <a:pt x="66675" y="0"/>
                    <a:pt x="80963" y="13335"/>
                    <a:pt x="80963" y="35242"/>
                  </a:cubicBezTo>
                  <a:lnTo>
                    <a:pt x="80963" y="88582"/>
                  </a:lnTo>
                  <a:lnTo>
                    <a:pt x="54292" y="88582"/>
                  </a:lnTo>
                  <a:lnTo>
                    <a:pt x="54292" y="82867"/>
                  </a:lnTo>
                  <a:cubicBezTo>
                    <a:pt x="54292" y="80010"/>
                    <a:pt x="54292" y="77152"/>
                    <a:pt x="54292" y="77152"/>
                  </a:cubicBezTo>
                  <a:lnTo>
                    <a:pt x="54292" y="77152"/>
                  </a:lnTo>
                  <a:cubicBezTo>
                    <a:pt x="54292" y="77152"/>
                    <a:pt x="47625" y="89535"/>
                    <a:pt x="29527" y="89535"/>
                  </a:cubicBezTo>
                  <a:cubicBezTo>
                    <a:pt x="13335" y="89535"/>
                    <a:pt x="0" y="79057"/>
                    <a:pt x="0" y="61913"/>
                  </a:cubicBezTo>
                  <a:cubicBezTo>
                    <a:pt x="0" y="37147"/>
                    <a:pt x="37148" y="34290"/>
                    <a:pt x="50482" y="34290"/>
                  </a:cubicBezTo>
                  <a:close/>
                  <a:moveTo>
                    <a:pt x="37148" y="68580"/>
                  </a:moveTo>
                  <a:cubicBezTo>
                    <a:pt x="44767" y="68580"/>
                    <a:pt x="51435" y="60007"/>
                    <a:pt x="51435" y="53340"/>
                  </a:cubicBezTo>
                  <a:lnTo>
                    <a:pt x="51435" y="51435"/>
                  </a:lnTo>
                  <a:lnTo>
                    <a:pt x="48577" y="51435"/>
                  </a:lnTo>
                  <a:cubicBezTo>
                    <a:pt x="39052" y="51435"/>
                    <a:pt x="28575" y="54292"/>
                    <a:pt x="28575" y="60960"/>
                  </a:cubicBezTo>
                  <a:cubicBezTo>
                    <a:pt x="29527" y="64770"/>
                    <a:pt x="31432" y="68580"/>
                    <a:pt x="37148" y="68580"/>
                  </a:cubicBezTo>
                  <a:close/>
                </a:path>
              </a:pathLst>
            </a:custGeom>
            <a:solidFill>
              <a:schemeClr val="bg2"/>
            </a:solidFill>
            <a:ln w="9525" cap="flat">
              <a:noFill/>
              <a:prstDash val="solid"/>
              <a:miter/>
            </a:ln>
          </p:spPr>
          <p:txBody>
            <a:bodyPr rtlCol="0" anchor="ctr"/>
            <a:lstStyle/>
            <a:p>
              <a:endParaRPr lang="nl-NL" sz="1350" dirty="0"/>
            </a:p>
          </p:txBody>
        </p:sp>
        <p:sp>
          <p:nvSpPr>
            <p:cNvPr id="32" name="Vrije vorm: vorm 31">
              <a:extLst>
                <a:ext uri="{FF2B5EF4-FFF2-40B4-BE49-F238E27FC236}">
                  <a16:creationId xmlns:a16="http://schemas.microsoft.com/office/drawing/2014/main" id="{78DC7490-0F8A-4935-B673-6FF90DD53D74}"/>
                </a:ext>
              </a:extLst>
            </p:cNvPr>
            <p:cNvSpPr/>
            <p:nvPr/>
          </p:nvSpPr>
          <p:spPr>
            <a:xfrm>
              <a:off x="7040920" y="3447044"/>
              <a:ext cx="476716" cy="316674"/>
            </a:xfrm>
            <a:custGeom>
              <a:avLst/>
              <a:gdLst>
                <a:gd name="connsiteX0" fmla="*/ 953 w 133350"/>
                <a:gd name="connsiteY0" fmla="*/ 1905 h 88582"/>
                <a:gd name="connsiteX1" fmla="*/ 28575 w 133350"/>
                <a:gd name="connsiteY1" fmla="*/ 1905 h 88582"/>
                <a:gd name="connsiteX2" fmla="*/ 28575 w 133350"/>
                <a:gd name="connsiteY2" fmla="*/ 9525 h 88582"/>
                <a:gd name="connsiteX3" fmla="*/ 28575 w 133350"/>
                <a:gd name="connsiteY3" fmla="*/ 15240 h 88582"/>
                <a:gd name="connsiteX4" fmla="*/ 28575 w 133350"/>
                <a:gd name="connsiteY4" fmla="*/ 15240 h 88582"/>
                <a:gd name="connsiteX5" fmla="*/ 54293 w 133350"/>
                <a:gd name="connsiteY5" fmla="*/ 0 h 88582"/>
                <a:gd name="connsiteX6" fmla="*/ 78105 w 133350"/>
                <a:gd name="connsiteY6" fmla="*/ 14288 h 88582"/>
                <a:gd name="connsiteX7" fmla="*/ 78105 w 133350"/>
                <a:gd name="connsiteY7" fmla="*/ 14288 h 88582"/>
                <a:gd name="connsiteX8" fmla="*/ 105728 w 133350"/>
                <a:gd name="connsiteY8" fmla="*/ 0 h 88582"/>
                <a:gd name="connsiteX9" fmla="*/ 133350 w 133350"/>
                <a:gd name="connsiteY9" fmla="*/ 32385 h 88582"/>
                <a:gd name="connsiteX10" fmla="*/ 133350 w 133350"/>
                <a:gd name="connsiteY10" fmla="*/ 88582 h 88582"/>
                <a:gd name="connsiteX11" fmla="*/ 104775 w 133350"/>
                <a:gd name="connsiteY11" fmla="*/ 88582 h 88582"/>
                <a:gd name="connsiteX12" fmla="*/ 104775 w 133350"/>
                <a:gd name="connsiteY12" fmla="*/ 37147 h 88582"/>
                <a:gd name="connsiteX13" fmla="*/ 98108 w 133350"/>
                <a:gd name="connsiteY13" fmla="*/ 26670 h 88582"/>
                <a:gd name="connsiteX14" fmla="*/ 81915 w 133350"/>
                <a:gd name="connsiteY14" fmla="*/ 42863 h 88582"/>
                <a:gd name="connsiteX15" fmla="*/ 80963 w 133350"/>
                <a:gd name="connsiteY15" fmla="*/ 53340 h 88582"/>
                <a:gd name="connsiteX16" fmla="*/ 80963 w 133350"/>
                <a:gd name="connsiteY16" fmla="*/ 88582 h 88582"/>
                <a:gd name="connsiteX17" fmla="*/ 52388 w 133350"/>
                <a:gd name="connsiteY17" fmla="*/ 88582 h 88582"/>
                <a:gd name="connsiteX18" fmla="*/ 52388 w 133350"/>
                <a:gd name="connsiteY18" fmla="*/ 37147 h 88582"/>
                <a:gd name="connsiteX19" fmla="*/ 45720 w 133350"/>
                <a:gd name="connsiteY19" fmla="*/ 26670 h 88582"/>
                <a:gd name="connsiteX20" fmla="*/ 29528 w 133350"/>
                <a:gd name="connsiteY20" fmla="*/ 41910 h 88582"/>
                <a:gd name="connsiteX21" fmla="*/ 28575 w 133350"/>
                <a:gd name="connsiteY21" fmla="*/ 52388 h 88582"/>
                <a:gd name="connsiteX22" fmla="*/ 28575 w 133350"/>
                <a:gd name="connsiteY22" fmla="*/ 87630 h 88582"/>
                <a:gd name="connsiteX23" fmla="*/ 0 w 133350"/>
                <a:gd name="connsiteY23" fmla="*/ 87630 h 88582"/>
                <a:gd name="connsiteX24" fmla="*/ 0 w 133350"/>
                <a:gd name="connsiteY24" fmla="*/ 1905 h 88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3350" h="88582">
                  <a:moveTo>
                    <a:pt x="953" y="1905"/>
                  </a:moveTo>
                  <a:lnTo>
                    <a:pt x="28575" y="1905"/>
                  </a:lnTo>
                  <a:lnTo>
                    <a:pt x="28575" y="9525"/>
                  </a:lnTo>
                  <a:cubicBezTo>
                    <a:pt x="28575" y="12382"/>
                    <a:pt x="28575" y="15240"/>
                    <a:pt x="28575" y="15240"/>
                  </a:cubicBezTo>
                  <a:lnTo>
                    <a:pt x="28575" y="15240"/>
                  </a:lnTo>
                  <a:cubicBezTo>
                    <a:pt x="32385" y="9525"/>
                    <a:pt x="40958" y="0"/>
                    <a:pt x="54293" y="0"/>
                  </a:cubicBezTo>
                  <a:cubicBezTo>
                    <a:pt x="64770" y="0"/>
                    <a:pt x="74295" y="4763"/>
                    <a:pt x="78105" y="14288"/>
                  </a:cubicBezTo>
                  <a:lnTo>
                    <a:pt x="78105" y="14288"/>
                  </a:lnTo>
                  <a:cubicBezTo>
                    <a:pt x="82868" y="6667"/>
                    <a:pt x="92393" y="0"/>
                    <a:pt x="105728" y="0"/>
                  </a:cubicBezTo>
                  <a:cubicBezTo>
                    <a:pt x="121920" y="0"/>
                    <a:pt x="133350" y="8572"/>
                    <a:pt x="133350" y="32385"/>
                  </a:cubicBezTo>
                  <a:lnTo>
                    <a:pt x="133350" y="88582"/>
                  </a:lnTo>
                  <a:lnTo>
                    <a:pt x="104775" y="88582"/>
                  </a:lnTo>
                  <a:lnTo>
                    <a:pt x="104775" y="37147"/>
                  </a:lnTo>
                  <a:cubicBezTo>
                    <a:pt x="104775" y="30480"/>
                    <a:pt x="103823" y="26670"/>
                    <a:pt x="98108" y="26670"/>
                  </a:cubicBezTo>
                  <a:cubicBezTo>
                    <a:pt x="88583" y="26670"/>
                    <a:pt x="83820" y="33338"/>
                    <a:pt x="81915" y="42863"/>
                  </a:cubicBezTo>
                  <a:cubicBezTo>
                    <a:pt x="80963" y="45720"/>
                    <a:pt x="80963" y="49530"/>
                    <a:pt x="80963" y="53340"/>
                  </a:cubicBezTo>
                  <a:lnTo>
                    <a:pt x="80963" y="88582"/>
                  </a:lnTo>
                  <a:lnTo>
                    <a:pt x="52388" y="88582"/>
                  </a:lnTo>
                  <a:lnTo>
                    <a:pt x="52388" y="37147"/>
                  </a:lnTo>
                  <a:cubicBezTo>
                    <a:pt x="52388" y="30480"/>
                    <a:pt x="51435" y="26670"/>
                    <a:pt x="45720" y="26670"/>
                  </a:cubicBezTo>
                  <a:cubicBezTo>
                    <a:pt x="36195" y="26670"/>
                    <a:pt x="32385" y="33338"/>
                    <a:pt x="29528" y="41910"/>
                  </a:cubicBezTo>
                  <a:cubicBezTo>
                    <a:pt x="28575" y="44767"/>
                    <a:pt x="28575" y="48577"/>
                    <a:pt x="28575" y="52388"/>
                  </a:cubicBezTo>
                  <a:lnTo>
                    <a:pt x="28575" y="87630"/>
                  </a:lnTo>
                  <a:lnTo>
                    <a:pt x="0" y="87630"/>
                  </a:lnTo>
                  <a:lnTo>
                    <a:pt x="0" y="1905"/>
                  </a:lnTo>
                  <a:close/>
                </a:path>
              </a:pathLst>
            </a:custGeom>
            <a:solidFill>
              <a:schemeClr val="bg2"/>
            </a:solidFill>
            <a:ln w="9525" cap="flat">
              <a:noFill/>
              <a:prstDash val="solid"/>
              <a:miter/>
            </a:ln>
          </p:spPr>
          <p:txBody>
            <a:bodyPr rtlCol="0" anchor="ctr"/>
            <a:lstStyle/>
            <a:p>
              <a:endParaRPr lang="nl-NL" sz="1350" dirty="0"/>
            </a:p>
          </p:txBody>
        </p:sp>
      </p:grpSp>
      <p:sp>
        <p:nvSpPr>
          <p:cNvPr id="58" name="Vrije vorm: vorm 57">
            <a:extLst>
              <a:ext uri="{FF2B5EF4-FFF2-40B4-BE49-F238E27FC236}">
                <a16:creationId xmlns:a16="http://schemas.microsoft.com/office/drawing/2014/main" id="{1F25C178-B253-4442-8B4B-F50B4251EE07}"/>
              </a:ext>
            </a:extLst>
          </p:cNvPr>
          <p:cNvSpPr/>
          <p:nvPr userDrawn="1"/>
        </p:nvSpPr>
        <p:spPr>
          <a:xfrm>
            <a:off x="4719086" y="3654182"/>
            <a:ext cx="269378" cy="152820"/>
          </a:xfrm>
          <a:custGeom>
            <a:avLst/>
            <a:gdLst>
              <a:gd name="connsiteX0" fmla="*/ 934073 w 1187176"/>
              <a:gd name="connsiteY0" fmla="*/ 98118 h 971927"/>
              <a:gd name="connsiteX1" fmla="*/ 464024 w 1187176"/>
              <a:gd name="connsiteY1" fmla="*/ 586246 h 971927"/>
              <a:gd name="connsiteX2" fmla="*/ 289261 w 1187176"/>
              <a:gd name="connsiteY2" fmla="*/ 357247 h 971927"/>
              <a:gd name="connsiteX3" fmla="*/ 0 w 1187176"/>
              <a:gd name="connsiteY3" fmla="*/ 598299 h 971927"/>
              <a:gd name="connsiteX4" fmla="*/ 132578 w 1187176"/>
              <a:gd name="connsiteY4" fmla="*/ 712798 h 971927"/>
              <a:gd name="connsiteX5" fmla="*/ 283235 w 1187176"/>
              <a:gd name="connsiteY5" fmla="*/ 574193 h 971927"/>
              <a:gd name="connsiteX6" fmla="*/ 464024 w 1187176"/>
              <a:gd name="connsiteY6" fmla="*/ 682666 h 971927"/>
              <a:gd name="connsiteX7" fmla="*/ 626733 w 1187176"/>
              <a:gd name="connsiteY7" fmla="*/ 604325 h 971927"/>
              <a:gd name="connsiteX8" fmla="*/ 650838 w 1187176"/>
              <a:gd name="connsiteY8" fmla="*/ 646509 h 971927"/>
              <a:gd name="connsiteX9" fmla="*/ 584549 w 1187176"/>
              <a:gd name="connsiteY9" fmla="*/ 923718 h 971927"/>
              <a:gd name="connsiteX10" fmla="*/ 638785 w 1187176"/>
              <a:gd name="connsiteY10" fmla="*/ 971927 h 971927"/>
              <a:gd name="connsiteX11" fmla="*/ 686996 w 1187176"/>
              <a:gd name="connsiteY11" fmla="*/ 941796 h 971927"/>
              <a:gd name="connsiteX12" fmla="*/ 735206 w 1187176"/>
              <a:gd name="connsiteY12" fmla="*/ 779087 h 971927"/>
              <a:gd name="connsiteX13" fmla="*/ 1187177 w 1187176"/>
              <a:gd name="connsiteY13" fmla="*/ 80039 h 971927"/>
              <a:gd name="connsiteX14" fmla="*/ 1078704 w 1187176"/>
              <a:gd name="connsiteY14" fmla="*/ 1697 h 971927"/>
              <a:gd name="connsiteX15" fmla="*/ 934073 w 1187176"/>
              <a:gd name="connsiteY15" fmla="*/ 98118 h 971927"/>
              <a:gd name="connsiteX16" fmla="*/ 126552 w 1187176"/>
              <a:gd name="connsiteY16" fmla="*/ 580220 h 971927"/>
              <a:gd name="connsiteX17" fmla="*/ 108473 w 1187176"/>
              <a:gd name="connsiteY17" fmla="*/ 562141 h 971927"/>
              <a:gd name="connsiteX18" fmla="*/ 216946 w 1187176"/>
              <a:gd name="connsiteY18" fmla="*/ 459694 h 971927"/>
              <a:gd name="connsiteX19" fmla="*/ 241051 w 1187176"/>
              <a:gd name="connsiteY19" fmla="*/ 477773 h 971927"/>
              <a:gd name="connsiteX20" fmla="*/ 126552 w 1187176"/>
              <a:gd name="connsiteY20" fmla="*/ 580220 h 971927"/>
              <a:gd name="connsiteX0" fmla="*/ 934073 w 1187177"/>
              <a:gd name="connsiteY0" fmla="*/ 98118 h 971927"/>
              <a:gd name="connsiteX1" fmla="*/ 464024 w 1187177"/>
              <a:gd name="connsiteY1" fmla="*/ 586246 h 971927"/>
              <a:gd name="connsiteX2" fmla="*/ 289261 w 1187177"/>
              <a:gd name="connsiteY2" fmla="*/ 357247 h 971927"/>
              <a:gd name="connsiteX3" fmla="*/ 0 w 1187177"/>
              <a:gd name="connsiteY3" fmla="*/ 598299 h 971927"/>
              <a:gd name="connsiteX4" fmla="*/ 132578 w 1187177"/>
              <a:gd name="connsiteY4" fmla="*/ 712798 h 971927"/>
              <a:gd name="connsiteX5" fmla="*/ 283235 w 1187177"/>
              <a:gd name="connsiteY5" fmla="*/ 574193 h 971927"/>
              <a:gd name="connsiteX6" fmla="*/ 464024 w 1187177"/>
              <a:gd name="connsiteY6" fmla="*/ 682666 h 971927"/>
              <a:gd name="connsiteX7" fmla="*/ 626733 w 1187177"/>
              <a:gd name="connsiteY7" fmla="*/ 604325 h 971927"/>
              <a:gd name="connsiteX8" fmla="*/ 650838 w 1187177"/>
              <a:gd name="connsiteY8" fmla="*/ 646509 h 971927"/>
              <a:gd name="connsiteX9" fmla="*/ 638785 w 1187177"/>
              <a:gd name="connsiteY9" fmla="*/ 971927 h 971927"/>
              <a:gd name="connsiteX10" fmla="*/ 686996 w 1187177"/>
              <a:gd name="connsiteY10" fmla="*/ 941796 h 971927"/>
              <a:gd name="connsiteX11" fmla="*/ 735206 w 1187177"/>
              <a:gd name="connsiteY11" fmla="*/ 779087 h 971927"/>
              <a:gd name="connsiteX12" fmla="*/ 1187177 w 1187177"/>
              <a:gd name="connsiteY12" fmla="*/ 80039 h 971927"/>
              <a:gd name="connsiteX13" fmla="*/ 1078704 w 1187177"/>
              <a:gd name="connsiteY13" fmla="*/ 1697 h 971927"/>
              <a:gd name="connsiteX14" fmla="*/ 934073 w 1187177"/>
              <a:gd name="connsiteY14" fmla="*/ 98118 h 971927"/>
              <a:gd name="connsiteX15" fmla="*/ 126552 w 1187177"/>
              <a:gd name="connsiteY15" fmla="*/ 580220 h 971927"/>
              <a:gd name="connsiteX16" fmla="*/ 108473 w 1187177"/>
              <a:gd name="connsiteY16" fmla="*/ 562141 h 971927"/>
              <a:gd name="connsiteX17" fmla="*/ 216946 w 1187177"/>
              <a:gd name="connsiteY17" fmla="*/ 459694 h 971927"/>
              <a:gd name="connsiteX18" fmla="*/ 241051 w 1187177"/>
              <a:gd name="connsiteY18" fmla="*/ 477773 h 971927"/>
              <a:gd name="connsiteX19" fmla="*/ 126552 w 1187177"/>
              <a:gd name="connsiteY19" fmla="*/ 580220 h 971927"/>
              <a:gd name="connsiteX0" fmla="*/ 934073 w 1187177"/>
              <a:gd name="connsiteY0" fmla="*/ 98118 h 976082"/>
              <a:gd name="connsiteX1" fmla="*/ 464024 w 1187177"/>
              <a:gd name="connsiteY1" fmla="*/ 586246 h 976082"/>
              <a:gd name="connsiteX2" fmla="*/ 289261 w 1187177"/>
              <a:gd name="connsiteY2" fmla="*/ 357247 h 976082"/>
              <a:gd name="connsiteX3" fmla="*/ 0 w 1187177"/>
              <a:gd name="connsiteY3" fmla="*/ 598299 h 976082"/>
              <a:gd name="connsiteX4" fmla="*/ 132578 w 1187177"/>
              <a:gd name="connsiteY4" fmla="*/ 712798 h 976082"/>
              <a:gd name="connsiteX5" fmla="*/ 283235 w 1187177"/>
              <a:gd name="connsiteY5" fmla="*/ 574193 h 976082"/>
              <a:gd name="connsiteX6" fmla="*/ 464024 w 1187177"/>
              <a:gd name="connsiteY6" fmla="*/ 682666 h 976082"/>
              <a:gd name="connsiteX7" fmla="*/ 626733 w 1187177"/>
              <a:gd name="connsiteY7" fmla="*/ 604325 h 976082"/>
              <a:gd name="connsiteX8" fmla="*/ 650838 w 1187177"/>
              <a:gd name="connsiteY8" fmla="*/ 646509 h 976082"/>
              <a:gd name="connsiteX9" fmla="*/ 638785 w 1187177"/>
              <a:gd name="connsiteY9" fmla="*/ 971927 h 976082"/>
              <a:gd name="connsiteX10" fmla="*/ 735206 w 1187177"/>
              <a:gd name="connsiteY10" fmla="*/ 779087 h 976082"/>
              <a:gd name="connsiteX11" fmla="*/ 1187177 w 1187177"/>
              <a:gd name="connsiteY11" fmla="*/ 80039 h 976082"/>
              <a:gd name="connsiteX12" fmla="*/ 1078704 w 1187177"/>
              <a:gd name="connsiteY12" fmla="*/ 1697 h 976082"/>
              <a:gd name="connsiteX13" fmla="*/ 934073 w 1187177"/>
              <a:gd name="connsiteY13" fmla="*/ 98118 h 976082"/>
              <a:gd name="connsiteX14" fmla="*/ 126552 w 1187177"/>
              <a:gd name="connsiteY14" fmla="*/ 580220 h 976082"/>
              <a:gd name="connsiteX15" fmla="*/ 108473 w 1187177"/>
              <a:gd name="connsiteY15" fmla="*/ 562141 h 976082"/>
              <a:gd name="connsiteX16" fmla="*/ 216946 w 1187177"/>
              <a:gd name="connsiteY16" fmla="*/ 459694 h 976082"/>
              <a:gd name="connsiteX17" fmla="*/ 241051 w 1187177"/>
              <a:gd name="connsiteY17" fmla="*/ 477773 h 976082"/>
              <a:gd name="connsiteX18" fmla="*/ 126552 w 1187177"/>
              <a:gd name="connsiteY18" fmla="*/ 580220 h 976082"/>
              <a:gd name="connsiteX0" fmla="*/ 934073 w 1210004"/>
              <a:gd name="connsiteY0" fmla="*/ 117903 h 991713"/>
              <a:gd name="connsiteX1" fmla="*/ 464024 w 1210004"/>
              <a:gd name="connsiteY1" fmla="*/ 606031 h 991713"/>
              <a:gd name="connsiteX2" fmla="*/ 289261 w 1210004"/>
              <a:gd name="connsiteY2" fmla="*/ 377032 h 991713"/>
              <a:gd name="connsiteX3" fmla="*/ 0 w 1210004"/>
              <a:gd name="connsiteY3" fmla="*/ 618084 h 991713"/>
              <a:gd name="connsiteX4" fmla="*/ 132578 w 1210004"/>
              <a:gd name="connsiteY4" fmla="*/ 732583 h 991713"/>
              <a:gd name="connsiteX5" fmla="*/ 283235 w 1210004"/>
              <a:gd name="connsiteY5" fmla="*/ 593978 h 991713"/>
              <a:gd name="connsiteX6" fmla="*/ 464024 w 1210004"/>
              <a:gd name="connsiteY6" fmla="*/ 702451 h 991713"/>
              <a:gd name="connsiteX7" fmla="*/ 626733 w 1210004"/>
              <a:gd name="connsiteY7" fmla="*/ 624110 h 991713"/>
              <a:gd name="connsiteX8" fmla="*/ 650838 w 1210004"/>
              <a:gd name="connsiteY8" fmla="*/ 666294 h 991713"/>
              <a:gd name="connsiteX9" fmla="*/ 638785 w 1210004"/>
              <a:gd name="connsiteY9" fmla="*/ 991712 h 991713"/>
              <a:gd name="connsiteX10" fmla="*/ 1187177 w 1210004"/>
              <a:gd name="connsiteY10" fmla="*/ 99824 h 991713"/>
              <a:gd name="connsiteX11" fmla="*/ 1078704 w 1210004"/>
              <a:gd name="connsiteY11" fmla="*/ 21482 h 991713"/>
              <a:gd name="connsiteX12" fmla="*/ 934073 w 1210004"/>
              <a:gd name="connsiteY12" fmla="*/ 117903 h 991713"/>
              <a:gd name="connsiteX13" fmla="*/ 126552 w 1210004"/>
              <a:gd name="connsiteY13" fmla="*/ 600005 h 991713"/>
              <a:gd name="connsiteX14" fmla="*/ 108473 w 1210004"/>
              <a:gd name="connsiteY14" fmla="*/ 581926 h 991713"/>
              <a:gd name="connsiteX15" fmla="*/ 216946 w 1210004"/>
              <a:gd name="connsiteY15" fmla="*/ 479479 h 991713"/>
              <a:gd name="connsiteX16" fmla="*/ 241051 w 1210004"/>
              <a:gd name="connsiteY16" fmla="*/ 497558 h 991713"/>
              <a:gd name="connsiteX17" fmla="*/ 126552 w 1210004"/>
              <a:gd name="connsiteY17" fmla="*/ 600005 h 991713"/>
              <a:gd name="connsiteX0" fmla="*/ 934073 w 1209196"/>
              <a:gd name="connsiteY0" fmla="*/ 100019 h 714700"/>
              <a:gd name="connsiteX1" fmla="*/ 464024 w 1209196"/>
              <a:gd name="connsiteY1" fmla="*/ 588147 h 714700"/>
              <a:gd name="connsiteX2" fmla="*/ 289261 w 1209196"/>
              <a:gd name="connsiteY2" fmla="*/ 359148 h 714700"/>
              <a:gd name="connsiteX3" fmla="*/ 0 w 1209196"/>
              <a:gd name="connsiteY3" fmla="*/ 600200 h 714700"/>
              <a:gd name="connsiteX4" fmla="*/ 132578 w 1209196"/>
              <a:gd name="connsiteY4" fmla="*/ 714699 h 714700"/>
              <a:gd name="connsiteX5" fmla="*/ 283235 w 1209196"/>
              <a:gd name="connsiteY5" fmla="*/ 576094 h 714700"/>
              <a:gd name="connsiteX6" fmla="*/ 464024 w 1209196"/>
              <a:gd name="connsiteY6" fmla="*/ 684567 h 714700"/>
              <a:gd name="connsiteX7" fmla="*/ 626733 w 1209196"/>
              <a:gd name="connsiteY7" fmla="*/ 606226 h 714700"/>
              <a:gd name="connsiteX8" fmla="*/ 650838 w 1209196"/>
              <a:gd name="connsiteY8" fmla="*/ 648410 h 714700"/>
              <a:gd name="connsiteX9" fmla="*/ 1187177 w 1209196"/>
              <a:gd name="connsiteY9" fmla="*/ 81940 h 714700"/>
              <a:gd name="connsiteX10" fmla="*/ 1078704 w 1209196"/>
              <a:gd name="connsiteY10" fmla="*/ 3598 h 714700"/>
              <a:gd name="connsiteX11" fmla="*/ 934073 w 1209196"/>
              <a:gd name="connsiteY11" fmla="*/ 100019 h 714700"/>
              <a:gd name="connsiteX12" fmla="*/ 126552 w 1209196"/>
              <a:gd name="connsiteY12" fmla="*/ 582121 h 714700"/>
              <a:gd name="connsiteX13" fmla="*/ 108473 w 1209196"/>
              <a:gd name="connsiteY13" fmla="*/ 564042 h 714700"/>
              <a:gd name="connsiteX14" fmla="*/ 216946 w 1209196"/>
              <a:gd name="connsiteY14" fmla="*/ 461595 h 714700"/>
              <a:gd name="connsiteX15" fmla="*/ 241051 w 1209196"/>
              <a:gd name="connsiteY15" fmla="*/ 479674 h 714700"/>
              <a:gd name="connsiteX16" fmla="*/ 126552 w 1209196"/>
              <a:gd name="connsiteY16" fmla="*/ 582121 h 714700"/>
              <a:gd name="connsiteX0" fmla="*/ 934073 w 1078704"/>
              <a:gd name="connsiteY0" fmla="*/ 98119 h 712798"/>
              <a:gd name="connsiteX1" fmla="*/ 464024 w 1078704"/>
              <a:gd name="connsiteY1" fmla="*/ 586247 h 712798"/>
              <a:gd name="connsiteX2" fmla="*/ 289261 w 1078704"/>
              <a:gd name="connsiteY2" fmla="*/ 357248 h 712798"/>
              <a:gd name="connsiteX3" fmla="*/ 0 w 1078704"/>
              <a:gd name="connsiteY3" fmla="*/ 598300 h 712798"/>
              <a:gd name="connsiteX4" fmla="*/ 132578 w 1078704"/>
              <a:gd name="connsiteY4" fmla="*/ 712799 h 712798"/>
              <a:gd name="connsiteX5" fmla="*/ 283235 w 1078704"/>
              <a:gd name="connsiteY5" fmla="*/ 574194 h 712798"/>
              <a:gd name="connsiteX6" fmla="*/ 464024 w 1078704"/>
              <a:gd name="connsiteY6" fmla="*/ 682667 h 712798"/>
              <a:gd name="connsiteX7" fmla="*/ 626733 w 1078704"/>
              <a:gd name="connsiteY7" fmla="*/ 604326 h 712798"/>
              <a:gd name="connsiteX8" fmla="*/ 650838 w 1078704"/>
              <a:gd name="connsiteY8" fmla="*/ 646510 h 712798"/>
              <a:gd name="connsiteX9" fmla="*/ 1078704 w 1078704"/>
              <a:gd name="connsiteY9" fmla="*/ 1698 h 712798"/>
              <a:gd name="connsiteX10" fmla="*/ 934073 w 1078704"/>
              <a:gd name="connsiteY10" fmla="*/ 98119 h 712798"/>
              <a:gd name="connsiteX11" fmla="*/ 126552 w 1078704"/>
              <a:gd name="connsiteY11" fmla="*/ 580221 h 712798"/>
              <a:gd name="connsiteX12" fmla="*/ 108473 w 1078704"/>
              <a:gd name="connsiteY12" fmla="*/ 562142 h 712798"/>
              <a:gd name="connsiteX13" fmla="*/ 216946 w 1078704"/>
              <a:gd name="connsiteY13" fmla="*/ 459695 h 712798"/>
              <a:gd name="connsiteX14" fmla="*/ 241051 w 1078704"/>
              <a:gd name="connsiteY14" fmla="*/ 477774 h 712798"/>
              <a:gd name="connsiteX15" fmla="*/ 126552 w 1078704"/>
              <a:gd name="connsiteY15" fmla="*/ 580221 h 712798"/>
              <a:gd name="connsiteX0" fmla="*/ 934073 w 936624"/>
              <a:gd name="connsiteY0" fmla="*/ 0 h 614680"/>
              <a:gd name="connsiteX1" fmla="*/ 464024 w 936624"/>
              <a:gd name="connsiteY1" fmla="*/ 488128 h 614680"/>
              <a:gd name="connsiteX2" fmla="*/ 289261 w 936624"/>
              <a:gd name="connsiteY2" fmla="*/ 259129 h 614680"/>
              <a:gd name="connsiteX3" fmla="*/ 0 w 936624"/>
              <a:gd name="connsiteY3" fmla="*/ 500181 h 614680"/>
              <a:gd name="connsiteX4" fmla="*/ 132578 w 936624"/>
              <a:gd name="connsiteY4" fmla="*/ 614680 h 614680"/>
              <a:gd name="connsiteX5" fmla="*/ 283235 w 936624"/>
              <a:gd name="connsiteY5" fmla="*/ 476075 h 614680"/>
              <a:gd name="connsiteX6" fmla="*/ 464024 w 936624"/>
              <a:gd name="connsiteY6" fmla="*/ 584548 h 614680"/>
              <a:gd name="connsiteX7" fmla="*/ 626733 w 936624"/>
              <a:gd name="connsiteY7" fmla="*/ 506207 h 614680"/>
              <a:gd name="connsiteX8" fmla="*/ 650838 w 936624"/>
              <a:gd name="connsiteY8" fmla="*/ 548391 h 614680"/>
              <a:gd name="connsiteX9" fmla="*/ 934073 w 936624"/>
              <a:gd name="connsiteY9" fmla="*/ 0 h 614680"/>
              <a:gd name="connsiteX10" fmla="*/ 126552 w 936624"/>
              <a:gd name="connsiteY10" fmla="*/ 482102 h 614680"/>
              <a:gd name="connsiteX11" fmla="*/ 108473 w 936624"/>
              <a:gd name="connsiteY11" fmla="*/ 464023 h 614680"/>
              <a:gd name="connsiteX12" fmla="*/ 216946 w 936624"/>
              <a:gd name="connsiteY12" fmla="*/ 361576 h 614680"/>
              <a:gd name="connsiteX13" fmla="*/ 241051 w 936624"/>
              <a:gd name="connsiteY13" fmla="*/ 379655 h 614680"/>
              <a:gd name="connsiteX14" fmla="*/ 126552 w 936624"/>
              <a:gd name="connsiteY14" fmla="*/ 482102 h 614680"/>
              <a:gd name="connsiteX0" fmla="*/ 650838 w 660207"/>
              <a:gd name="connsiteY0" fmla="*/ 289261 h 355550"/>
              <a:gd name="connsiteX1" fmla="*/ 464024 w 660207"/>
              <a:gd name="connsiteY1" fmla="*/ 228998 h 355550"/>
              <a:gd name="connsiteX2" fmla="*/ 289261 w 660207"/>
              <a:gd name="connsiteY2" fmla="*/ -1 h 355550"/>
              <a:gd name="connsiteX3" fmla="*/ 0 w 660207"/>
              <a:gd name="connsiteY3" fmla="*/ 241051 h 355550"/>
              <a:gd name="connsiteX4" fmla="*/ 132578 w 660207"/>
              <a:gd name="connsiteY4" fmla="*/ 355550 h 355550"/>
              <a:gd name="connsiteX5" fmla="*/ 283235 w 660207"/>
              <a:gd name="connsiteY5" fmla="*/ 216945 h 355550"/>
              <a:gd name="connsiteX6" fmla="*/ 464024 w 660207"/>
              <a:gd name="connsiteY6" fmla="*/ 325418 h 355550"/>
              <a:gd name="connsiteX7" fmla="*/ 626733 w 660207"/>
              <a:gd name="connsiteY7" fmla="*/ 247077 h 355550"/>
              <a:gd name="connsiteX8" fmla="*/ 650838 w 660207"/>
              <a:gd name="connsiteY8" fmla="*/ 289261 h 355550"/>
              <a:gd name="connsiteX9" fmla="*/ 126552 w 660207"/>
              <a:gd name="connsiteY9" fmla="*/ 222972 h 355550"/>
              <a:gd name="connsiteX10" fmla="*/ 108473 w 660207"/>
              <a:gd name="connsiteY10" fmla="*/ 204893 h 355550"/>
              <a:gd name="connsiteX11" fmla="*/ 216946 w 660207"/>
              <a:gd name="connsiteY11" fmla="*/ 102446 h 355550"/>
              <a:gd name="connsiteX12" fmla="*/ 241051 w 660207"/>
              <a:gd name="connsiteY12" fmla="*/ 120525 h 355550"/>
              <a:gd name="connsiteX13" fmla="*/ 126552 w 660207"/>
              <a:gd name="connsiteY13" fmla="*/ 222972 h 355550"/>
              <a:gd name="connsiteX0" fmla="*/ 626733 w 626734"/>
              <a:gd name="connsiteY0" fmla="*/ 247078 h 355551"/>
              <a:gd name="connsiteX1" fmla="*/ 464024 w 626734"/>
              <a:gd name="connsiteY1" fmla="*/ 228999 h 355551"/>
              <a:gd name="connsiteX2" fmla="*/ 289261 w 626734"/>
              <a:gd name="connsiteY2" fmla="*/ 0 h 355551"/>
              <a:gd name="connsiteX3" fmla="*/ 0 w 626734"/>
              <a:gd name="connsiteY3" fmla="*/ 241052 h 355551"/>
              <a:gd name="connsiteX4" fmla="*/ 132578 w 626734"/>
              <a:gd name="connsiteY4" fmla="*/ 355551 h 355551"/>
              <a:gd name="connsiteX5" fmla="*/ 283235 w 626734"/>
              <a:gd name="connsiteY5" fmla="*/ 216946 h 355551"/>
              <a:gd name="connsiteX6" fmla="*/ 464024 w 626734"/>
              <a:gd name="connsiteY6" fmla="*/ 325419 h 355551"/>
              <a:gd name="connsiteX7" fmla="*/ 626733 w 626734"/>
              <a:gd name="connsiteY7" fmla="*/ 247078 h 355551"/>
              <a:gd name="connsiteX8" fmla="*/ 126552 w 626734"/>
              <a:gd name="connsiteY8" fmla="*/ 222973 h 355551"/>
              <a:gd name="connsiteX9" fmla="*/ 108473 w 626734"/>
              <a:gd name="connsiteY9" fmla="*/ 204894 h 355551"/>
              <a:gd name="connsiteX10" fmla="*/ 216946 w 626734"/>
              <a:gd name="connsiteY10" fmla="*/ 102447 h 355551"/>
              <a:gd name="connsiteX11" fmla="*/ 241051 w 626734"/>
              <a:gd name="connsiteY11" fmla="*/ 120526 h 355551"/>
              <a:gd name="connsiteX12" fmla="*/ 126552 w 626734"/>
              <a:gd name="connsiteY12" fmla="*/ 222973 h 3555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26734" h="355551">
                <a:moveTo>
                  <a:pt x="626733" y="247078"/>
                </a:moveTo>
                <a:cubicBezTo>
                  <a:pt x="626733" y="231008"/>
                  <a:pt x="520269" y="270179"/>
                  <a:pt x="464024" y="228999"/>
                </a:cubicBezTo>
                <a:cubicBezTo>
                  <a:pt x="407779" y="187819"/>
                  <a:pt x="451971" y="0"/>
                  <a:pt x="289261" y="0"/>
                </a:cubicBezTo>
                <a:cubicBezTo>
                  <a:pt x="180788" y="0"/>
                  <a:pt x="0" y="114500"/>
                  <a:pt x="0" y="241052"/>
                </a:cubicBezTo>
                <a:cubicBezTo>
                  <a:pt x="0" y="295288"/>
                  <a:pt x="42184" y="355551"/>
                  <a:pt x="132578" y="355551"/>
                </a:cubicBezTo>
                <a:cubicBezTo>
                  <a:pt x="241051" y="355551"/>
                  <a:pt x="216946" y="216946"/>
                  <a:pt x="283235" y="216946"/>
                </a:cubicBezTo>
                <a:cubicBezTo>
                  <a:pt x="343498" y="216946"/>
                  <a:pt x="325419" y="325419"/>
                  <a:pt x="464024" y="325419"/>
                </a:cubicBezTo>
                <a:cubicBezTo>
                  <a:pt x="542365" y="325419"/>
                  <a:pt x="626733" y="263148"/>
                  <a:pt x="626733" y="247078"/>
                </a:cubicBezTo>
                <a:close/>
                <a:moveTo>
                  <a:pt x="126552" y="222973"/>
                </a:moveTo>
                <a:cubicBezTo>
                  <a:pt x="108473" y="222973"/>
                  <a:pt x="108473" y="216946"/>
                  <a:pt x="108473" y="204894"/>
                </a:cubicBezTo>
                <a:cubicBezTo>
                  <a:pt x="108473" y="162710"/>
                  <a:pt x="180788" y="102447"/>
                  <a:pt x="216946" y="102447"/>
                </a:cubicBezTo>
                <a:cubicBezTo>
                  <a:pt x="228999" y="102447"/>
                  <a:pt x="241051" y="108474"/>
                  <a:pt x="241051" y="120526"/>
                </a:cubicBezTo>
                <a:cubicBezTo>
                  <a:pt x="235025" y="138605"/>
                  <a:pt x="156683" y="222973"/>
                  <a:pt x="126552" y="222973"/>
                </a:cubicBezTo>
                <a:close/>
              </a:path>
            </a:pathLst>
          </a:custGeom>
          <a:solidFill>
            <a:schemeClr val="bg2"/>
          </a:solidFill>
          <a:ln w="60232" cap="flat">
            <a:noFill/>
            <a:prstDash val="solid"/>
            <a:miter/>
          </a:ln>
        </p:spPr>
        <p:txBody>
          <a:bodyPr rtlCol="0" anchor="ctr"/>
          <a:lstStyle/>
          <a:p>
            <a:endParaRPr lang="nl-NL" sz="1350" dirty="0"/>
          </a:p>
        </p:txBody>
      </p:sp>
      <p:sp>
        <p:nvSpPr>
          <p:cNvPr id="59" name="Vrije vorm: vorm 58">
            <a:extLst>
              <a:ext uri="{FF2B5EF4-FFF2-40B4-BE49-F238E27FC236}">
                <a16:creationId xmlns:a16="http://schemas.microsoft.com/office/drawing/2014/main" id="{AE3DC955-58F8-46E0-9B59-9C12458A13A1}"/>
              </a:ext>
            </a:extLst>
          </p:cNvPr>
          <p:cNvSpPr/>
          <p:nvPr userDrawn="1"/>
        </p:nvSpPr>
        <p:spPr>
          <a:xfrm>
            <a:off x="4488562" y="3612740"/>
            <a:ext cx="194261" cy="230525"/>
          </a:xfrm>
          <a:custGeom>
            <a:avLst/>
            <a:gdLst>
              <a:gd name="connsiteX0" fmla="*/ 30131 w 451970"/>
              <a:gd name="connsiteY0" fmla="*/ 84368 h 536338"/>
              <a:gd name="connsiteX1" fmla="*/ 78342 w 451970"/>
              <a:gd name="connsiteY1" fmla="*/ 162709 h 536338"/>
              <a:gd name="connsiteX2" fmla="*/ 253104 w 451970"/>
              <a:gd name="connsiteY2" fmla="*/ 96420 h 536338"/>
              <a:gd name="connsiteX3" fmla="*/ 289261 w 451970"/>
              <a:gd name="connsiteY3" fmla="*/ 120526 h 536338"/>
              <a:gd name="connsiteX4" fmla="*/ 0 w 451970"/>
              <a:gd name="connsiteY4" fmla="*/ 457997 h 536338"/>
              <a:gd name="connsiteX5" fmla="*/ 126552 w 451970"/>
              <a:gd name="connsiteY5" fmla="*/ 536339 h 536338"/>
              <a:gd name="connsiteX6" fmla="*/ 451971 w 451970"/>
              <a:gd name="connsiteY6" fmla="*/ 409787 h 536338"/>
              <a:gd name="connsiteX7" fmla="*/ 427866 w 451970"/>
              <a:gd name="connsiteY7" fmla="*/ 385682 h 536338"/>
              <a:gd name="connsiteX8" fmla="*/ 180788 w 451970"/>
              <a:gd name="connsiteY8" fmla="*/ 445945 h 536338"/>
              <a:gd name="connsiteX9" fmla="*/ 132578 w 451970"/>
              <a:gd name="connsiteY9" fmla="*/ 415813 h 536338"/>
              <a:gd name="connsiteX10" fmla="*/ 409787 w 451970"/>
              <a:gd name="connsiteY10" fmla="*/ 108473 h 536338"/>
              <a:gd name="connsiteX11" fmla="*/ 283235 w 451970"/>
              <a:gd name="connsiteY11" fmla="*/ 0 h 536338"/>
              <a:gd name="connsiteX12" fmla="*/ 30131 w 451970"/>
              <a:gd name="connsiteY12" fmla="*/ 84368 h 536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51970" h="536338">
                <a:moveTo>
                  <a:pt x="30131" y="84368"/>
                </a:moveTo>
                <a:cubicBezTo>
                  <a:pt x="6027" y="102447"/>
                  <a:pt x="48210" y="174762"/>
                  <a:pt x="78342" y="162709"/>
                </a:cubicBezTo>
                <a:cubicBezTo>
                  <a:pt x="102447" y="150657"/>
                  <a:pt x="198867" y="96420"/>
                  <a:pt x="253104" y="96420"/>
                </a:cubicBezTo>
                <a:cubicBezTo>
                  <a:pt x="277209" y="96420"/>
                  <a:pt x="289261" y="108473"/>
                  <a:pt x="289261" y="120526"/>
                </a:cubicBezTo>
                <a:cubicBezTo>
                  <a:pt x="289261" y="174762"/>
                  <a:pt x="0" y="319392"/>
                  <a:pt x="0" y="457997"/>
                </a:cubicBezTo>
                <a:cubicBezTo>
                  <a:pt x="0" y="488128"/>
                  <a:pt x="30131" y="536339"/>
                  <a:pt x="126552" y="536339"/>
                </a:cubicBezTo>
                <a:cubicBezTo>
                  <a:pt x="277209" y="536339"/>
                  <a:pt x="451971" y="470049"/>
                  <a:pt x="451971" y="409787"/>
                </a:cubicBezTo>
                <a:cubicBezTo>
                  <a:pt x="451971" y="397734"/>
                  <a:pt x="439918" y="385682"/>
                  <a:pt x="427866" y="385682"/>
                </a:cubicBezTo>
                <a:cubicBezTo>
                  <a:pt x="403761" y="385682"/>
                  <a:pt x="259130" y="445945"/>
                  <a:pt x="180788" y="445945"/>
                </a:cubicBezTo>
                <a:cubicBezTo>
                  <a:pt x="156684" y="445945"/>
                  <a:pt x="132578" y="433892"/>
                  <a:pt x="132578" y="415813"/>
                </a:cubicBezTo>
                <a:cubicBezTo>
                  <a:pt x="132578" y="331445"/>
                  <a:pt x="409787" y="204893"/>
                  <a:pt x="409787" y="108473"/>
                </a:cubicBezTo>
                <a:cubicBezTo>
                  <a:pt x="409787" y="24105"/>
                  <a:pt x="331445" y="0"/>
                  <a:pt x="283235" y="0"/>
                </a:cubicBezTo>
                <a:cubicBezTo>
                  <a:pt x="162710" y="6026"/>
                  <a:pt x="54237" y="72315"/>
                  <a:pt x="30131" y="84368"/>
                </a:cubicBezTo>
                <a:close/>
              </a:path>
            </a:pathLst>
          </a:custGeom>
          <a:solidFill>
            <a:schemeClr val="bg2"/>
          </a:solidFill>
          <a:ln w="60232" cap="flat">
            <a:noFill/>
            <a:prstDash val="solid"/>
            <a:miter/>
          </a:ln>
        </p:spPr>
        <p:txBody>
          <a:bodyPr rtlCol="0" anchor="ctr"/>
          <a:lstStyle/>
          <a:p>
            <a:endParaRPr lang="nl-NL" sz="1350" dirty="0"/>
          </a:p>
        </p:txBody>
      </p:sp>
      <p:sp>
        <p:nvSpPr>
          <p:cNvPr id="60" name="Vrije vorm: vorm 59">
            <a:extLst>
              <a:ext uri="{FF2B5EF4-FFF2-40B4-BE49-F238E27FC236}">
                <a16:creationId xmlns:a16="http://schemas.microsoft.com/office/drawing/2014/main" id="{0227D583-04F3-4FA7-A7A0-E1CC0D9EA018}"/>
              </a:ext>
            </a:extLst>
          </p:cNvPr>
          <p:cNvSpPr/>
          <p:nvPr userDrawn="1"/>
        </p:nvSpPr>
        <p:spPr>
          <a:xfrm>
            <a:off x="5138694" y="3617921"/>
            <a:ext cx="748802" cy="295115"/>
          </a:xfrm>
          <a:custGeom>
            <a:avLst/>
            <a:gdLst>
              <a:gd name="connsiteX0" fmla="*/ 1128740 w 1190923"/>
              <a:gd name="connsiteY0" fmla="*/ 131824 h 469363"/>
              <a:gd name="connsiteX1" fmla="*/ 873332 w 1190923"/>
              <a:gd name="connsiteY1" fmla="*/ 411950 h 469363"/>
              <a:gd name="connsiteX2" fmla="*/ 832138 w 1190923"/>
              <a:gd name="connsiteY2" fmla="*/ 453144 h 469363"/>
              <a:gd name="connsiteX3" fmla="*/ 841767 w 1190923"/>
              <a:gd name="connsiteY3" fmla="*/ 469363 h 469363"/>
              <a:gd name="connsiteX4" fmla="*/ 832138 w 1190923"/>
              <a:gd name="connsiteY4" fmla="*/ 453144 h 469363"/>
              <a:gd name="connsiteX5" fmla="*/ 873332 w 1190923"/>
              <a:gd name="connsiteY5" fmla="*/ 411950 h 469363"/>
              <a:gd name="connsiteX6" fmla="*/ 1128740 w 1190923"/>
              <a:gd name="connsiteY6" fmla="*/ 131824 h 469363"/>
              <a:gd name="connsiteX7" fmla="*/ 1117412 w 1190923"/>
              <a:gd name="connsiteY7" fmla="*/ 91144 h 469363"/>
              <a:gd name="connsiteX8" fmla="*/ 1117412 w 1190923"/>
              <a:gd name="connsiteY8" fmla="*/ 91144 h 469363"/>
              <a:gd name="connsiteX9" fmla="*/ 1128740 w 1190923"/>
              <a:gd name="connsiteY9" fmla="*/ 131824 h 469363"/>
              <a:gd name="connsiteX10" fmla="*/ 1125780 w 1190923"/>
              <a:gd name="connsiteY10" fmla="*/ 107815 h 469363"/>
              <a:gd name="connsiteX11" fmla="*/ 1161117 w 1190923"/>
              <a:gd name="connsiteY11" fmla="*/ 19710 h 469363"/>
              <a:gd name="connsiteX12" fmla="*/ 1176115 w 1190923"/>
              <a:gd name="connsiteY12" fmla="*/ 29352 h 469363"/>
              <a:gd name="connsiteX13" fmla="*/ 1190923 w 1190923"/>
              <a:gd name="connsiteY13" fmla="*/ 56583 h 469363"/>
              <a:gd name="connsiteX14" fmla="*/ 1176115 w 1190923"/>
              <a:gd name="connsiteY14" fmla="*/ 29352 h 469363"/>
              <a:gd name="connsiteX15" fmla="*/ 1095785 w 1190923"/>
              <a:gd name="connsiteY15" fmla="*/ 0 h 469363"/>
              <a:gd name="connsiteX16" fmla="*/ 1140971 w 1190923"/>
              <a:gd name="connsiteY16" fmla="*/ 6759 h 469363"/>
              <a:gd name="connsiteX17" fmla="*/ 1147365 w 1190923"/>
              <a:gd name="connsiteY17" fmla="*/ 10870 h 469363"/>
              <a:gd name="connsiteX18" fmla="*/ 1095480 w 1190923"/>
              <a:gd name="connsiteY18" fmla="*/ 81690 h 469363"/>
              <a:gd name="connsiteX19" fmla="*/ 1087546 w 1190923"/>
              <a:gd name="connsiteY19" fmla="*/ 78270 h 469363"/>
              <a:gd name="connsiteX20" fmla="*/ 988678 w 1190923"/>
              <a:gd name="connsiteY20" fmla="*/ 234811 h 469363"/>
              <a:gd name="connsiteX21" fmla="*/ 840376 w 1190923"/>
              <a:gd name="connsiteY21" fmla="*/ 263648 h 469363"/>
              <a:gd name="connsiteX22" fmla="*/ 745628 w 1190923"/>
              <a:gd name="connsiteY22" fmla="*/ 276007 h 469363"/>
              <a:gd name="connsiteX23" fmla="*/ 593206 w 1190923"/>
              <a:gd name="connsiteY23" fmla="*/ 181258 h 469363"/>
              <a:gd name="connsiteX24" fmla="*/ 440785 w 1190923"/>
              <a:gd name="connsiteY24" fmla="*/ 263648 h 469363"/>
              <a:gd name="connsiteX25" fmla="*/ 341918 w 1190923"/>
              <a:gd name="connsiteY25" fmla="*/ 205975 h 469363"/>
              <a:gd name="connsiteX26" fmla="*/ 313082 w 1190923"/>
              <a:gd name="connsiteY26" fmla="*/ 173019 h 469363"/>
              <a:gd name="connsiteX27" fmla="*/ 127704 w 1190923"/>
              <a:gd name="connsiteY27" fmla="*/ 288364 h 469363"/>
              <a:gd name="connsiteX28" fmla="*/ 45315 w 1190923"/>
              <a:gd name="connsiteY28" fmla="*/ 234811 h 469363"/>
              <a:gd name="connsiteX29" fmla="*/ 0 w 1190923"/>
              <a:gd name="connsiteY29" fmla="*/ 160661 h 469363"/>
              <a:gd name="connsiteX30" fmla="*/ 61793 w 1190923"/>
              <a:gd name="connsiteY30" fmla="*/ 102988 h 469363"/>
              <a:gd name="connsiteX31" fmla="*/ 148302 w 1190923"/>
              <a:gd name="connsiteY31" fmla="*/ 210094 h 469363"/>
              <a:gd name="connsiteX32" fmla="*/ 271887 w 1190923"/>
              <a:gd name="connsiteY32" fmla="*/ 115346 h 469363"/>
              <a:gd name="connsiteX33" fmla="*/ 383112 w 1190923"/>
              <a:gd name="connsiteY33" fmla="*/ 37076 h 469363"/>
              <a:gd name="connsiteX34" fmla="*/ 420188 w 1190923"/>
              <a:gd name="connsiteY34" fmla="*/ 90629 h 469363"/>
              <a:gd name="connsiteX35" fmla="*/ 403710 w 1190923"/>
              <a:gd name="connsiteY35" fmla="*/ 148302 h 469363"/>
              <a:gd name="connsiteX36" fmla="*/ 440785 w 1190923"/>
              <a:gd name="connsiteY36" fmla="*/ 197736 h 469363"/>
              <a:gd name="connsiteX37" fmla="*/ 560251 w 1190923"/>
              <a:gd name="connsiteY37" fmla="*/ 94749 h 469363"/>
              <a:gd name="connsiteX38" fmla="*/ 634402 w 1190923"/>
              <a:gd name="connsiteY38" fmla="*/ 45315 h 469363"/>
              <a:gd name="connsiteX39" fmla="*/ 704433 w 1190923"/>
              <a:gd name="connsiteY39" fmla="*/ 119465 h 469363"/>
              <a:gd name="connsiteX40" fmla="*/ 778584 w 1190923"/>
              <a:gd name="connsiteY40" fmla="*/ 197736 h 469363"/>
              <a:gd name="connsiteX41" fmla="*/ 968081 w 1190923"/>
              <a:gd name="connsiteY41" fmla="*/ 119465 h 469363"/>
              <a:gd name="connsiteX42" fmla="*/ 1095785 w 1190923"/>
              <a:gd name="connsiteY42" fmla="*/ 0 h 4693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1190923" h="469363">
                <a:moveTo>
                  <a:pt x="1128740" y="131824"/>
                </a:moveTo>
                <a:cubicBezTo>
                  <a:pt x="1128740" y="181258"/>
                  <a:pt x="1112263" y="292484"/>
                  <a:pt x="873332" y="411950"/>
                </a:cubicBezTo>
                <a:cubicBezTo>
                  <a:pt x="848615" y="424308"/>
                  <a:pt x="832138" y="440786"/>
                  <a:pt x="832138" y="453144"/>
                </a:cubicBezTo>
                <a:lnTo>
                  <a:pt x="841767" y="469363"/>
                </a:lnTo>
                <a:lnTo>
                  <a:pt x="832138" y="453144"/>
                </a:lnTo>
                <a:cubicBezTo>
                  <a:pt x="832138" y="440786"/>
                  <a:pt x="848615" y="424308"/>
                  <a:pt x="873332" y="411950"/>
                </a:cubicBezTo>
                <a:cubicBezTo>
                  <a:pt x="1112263" y="292484"/>
                  <a:pt x="1128740" y="181258"/>
                  <a:pt x="1128740" y="131824"/>
                </a:cubicBezTo>
                <a:close/>
                <a:moveTo>
                  <a:pt x="1117412" y="91144"/>
                </a:moveTo>
                <a:lnTo>
                  <a:pt x="1117412" y="91144"/>
                </a:lnTo>
                <a:cubicBezTo>
                  <a:pt x="1124621" y="99898"/>
                  <a:pt x="1128740" y="113287"/>
                  <a:pt x="1128740" y="131824"/>
                </a:cubicBezTo>
                <a:cubicBezTo>
                  <a:pt x="1128740" y="122556"/>
                  <a:pt x="1127710" y="114574"/>
                  <a:pt x="1125780" y="107815"/>
                </a:cubicBezTo>
                <a:close/>
                <a:moveTo>
                  <a:pt x="1161117" y="19710"/>
                </a:moveTo>
                <a:lnTo>
                  <a:pt x="1176115" y="29352"/>
                </a:lnTo>
                <a:lnTo>
                  <a:pt x="1190923" y="56583"/>
                </a:lnTo>
                <a:lnTo>
                  <a:pt x="1176115" y="29352"/>
                </a:lnTo>
                <a:close/>
                <a:moveTo>
                  <a:pt x="1095785" y="0"/>
                </a:moveTo>
                <a:cubicBezTo>
                  <a:pt x="1112263" y="0"/>
                  <a:pt x="1127453" y="2060"/>
                  <a:pt x="1140971" y="6759"/>
                </a:cubicBezTo>
                <a:lnTo>
                  <a:pt x="1147365" y="10870"/>
                </a:lnTo>
                <a:lnTo>
                  <a:pt x="1095480" y="81690"/>
                </a:lnTo>
                <a:lnTo>
                  <a:pt x="1087546" y="78270"/>
                </a:lnTo>
                <a:cubicBezTo>
                  <a:pt x="1021634" y="78270"/>
                  <a:pt x="1054589" y="193616"/>
                  <a:pt x="988678" y="234811"/>
                </a:cubicBezTo>
                <a:cubicBezTo>
                  <a:pt x="959842" y="251289"/>
                  <a:pt x="906288" y="255409"/>
                  <a:pt x="840376" y="263648"/>
                </a:cubicBezTo>
                <a:cubicBezTo>
                  <a:pt x="786823" y="271887"/>
                  <a:pt x="778584" y="276007"/>
                  <a:pt x="745628" y="276007"/>
                </a:cubicBezTo>
                <a:cubicBezTo>
                  <a:pt x="659119" y="276007"/>
                  <a:pt x="671477" y="181258"/>
                  <a:pt x="593206" y="181258"/>
                </a:cubicBezTo>
                <a:cubicBezTo>
                  <a:pt x="535534" y="181258"/>
                  <a:pt x="535534" y="263648"/>
                  <a:pt x="440785" y="263648"/>
                </a:cubicBezTo>
                <a:cubicBezTo>
                  <a:pt x="391352" y="263648"/>
                  <a:pt x="346037" y="247170"/>
                  <a:pt x="341918" y="205975"/>
                </a:cubicBezTo>
                <a:cubicBezTo>
                  <a:pt x="337799" y="189497"/>
                  <a:pt x="329559" y="173019"/>
                  <a:pt x="313082" y="173019"/>
                </a:cubicBezTo>
                <a:cubicBezTo>
                  <a:pt x="259528" y="173019"/>
                  <a:pt x="234811" y="288364"/>
                  <a:pt x="127704" y="288364"/>
                </a:cubicBezTo>
                <a:cubicBezTo>
                  <a:pt x="90629" y="288364"/>
                  <a:pt x="70032" y="263648"/>
                  <a:pt x="45315" y="234811"/>
                </a:cubicBezTo>
                <a:cubicBezTo>
                  <a:pt x="20597" y="210094"/>
                  <a:pt x="0" y="193616"/>
                  <a:pt x="0" y="160661"/>
                </a:cubicBezTo>
                <a:cubicBezTo>
                  <a:pt x="0" y="140063"/>
                  <a:pt x="20597" y="102988"/>
                  <a:pt x="61793" y="102988"/>
                </a:cubicBezTo>
                <a:cubicBezTo>
                  <a:pt x="144183" y="102988"/>
                  <a:pt x="78270" y="210094"/>
                  <a:pt x="148302" y="210094"/>
                </a:cubicBezTo>
                <a:cubicBezTo>
                  <a:pt x="193616" y="210094"/>
                  <a:pt x="238931" y="148302"/>
                  <a:pt x="271887" y="115346"/>
                </a:cubicBezTo>
                <a:cubicBezTo>
                  <a:pt x="284245" y="107107"/>
                  <a:pt x="341918" y="37076"/>
                  <a:pt x="383112" y="37076"/>
                </a:cubicBezTo>
                <a:cubicBezTo>
                  <a:pt x="411950" y="37076"/>
                  <a:pt x="420188" y="74151"/>
                  <a:pt x="420188" y="90629"/>
                </a:cubicBezTo>
                <a:cubicBezTo>
                  <a:pt x="420188" y="115346"/>
                  <a:pt x="403710" y="127704"/>
                  <a:pt x="403710" y="148302"/>
                </a:cubicBezTo>
                <a:cubicBezTo>
                  <a:pt x="403710" y="173019"/>
                  <a:pt x="420188" y="197736"/>
                  <a:pt x="440785" y="197736"/>
                </a:cubicBezTo>
                <a:cubicBezTo>
                  <a:pt x="465503" y="197736"/>
                  <a:pt x="514937" y="140063"/>
                  <a:pt x="560251" y="94749"/>
                </a:cubicBezTo>
                <a:cubicBezTo>
                  <a:pt x="584968" y="70032"/>
                  <a:pt x="609685" y="45315"/>
                  <a:pt x="634402" y="45315"/>
                </a:cubicBezTo>
                <a:cubicBezTo>
                  <a:pt x="667358" y="45315"/>
                  <a:pt x="692074" y="61793"/>
                  <a:pt x="704433" y="119465"/>
                </a:cubicBezTo>
                <a:cubicBezTo>
                  <a:pt x="716792" y="181258"/>
                  <a:pt x="716792" y="197736"/>
                  <a:pt x="778584" y="197736"/>
                </a:cubicBezTo>
                <a:cubicBezTo>
                  <a:pt x="840376" y="197736"/>
                  <a:pt x="951602" y="181258"/>
                  <a:pt x="968081" y="119465"/>
                </a:cubicBezTo>
                <a:cubicBezTo>
                  <a:pt x="984559" y="65913"/>
                  <a:pt x="988678" y="4120"/>
                  <a:pt x="1095785" y="0"/>
                </a:cubicBezTo>
                <a:close/>
              </a:path>
            </a:pathLst>
          </a:custGeom>
          <a:solidFill>
            <a:schemeClr val="bg2"/>
          </a:solidFill>
          <a:ln w="60232" cap="flat">
            <a:noFill/>
            <a:prstDash val="solid"/>
            <a:miter/>
          </a:ln>
        </p:spPr>
        <p:txBody>
          <a:bodyPr rtlCol="0" anchor="ctr"/>
          <a:lstStyle/>
          <a:p>
            <a:endParaRPr lang="nl-NL" sz="1350" dirty="0"/>
          </a:p>
        </p:txBody>
      </p:sp>
      <p:sp>
        <p:nvSpPr>
          <p:cNvPr id="61" name="Vrije vorm: vorm 60">
            <a:extLst>
              <a:ext uri="{FF2B5EF4-FFF2-40B4-BE49-F238E27FC236}">
                <a16:creationId xmlns:a16="http://schemas.microsoft.com/office/drawing/2014/main" id="{038FE70B-05C3-43CD-8B60-F86554759EAB}"/>
              </a:ext>
            </a:extLst>
          </p:cNvPr>
          <p:cNvSpPr/>
          <p:nvPr userDrawn="1"/>
        </p:nvSpPr>
        <p:spPr>
          <a:xfrm>
            <a:off x="3832092" y="3260479"/>
            <a:ext cx="760077" cy="880655"/>
          </a:xfrm>
          <a:custGeom>
            <a:avLst/>
            <a:gdLst>
              <a:gd name="connsiteX0" fmla="*/ 2802219 w 3115584"/>
              <a:gd name="connsiteY0" fmla="*/ 0 h 2048934"/>
              <a:gd name="connsiteX1" fmla="*/ 1548753 w 3115584"/>
              <a:gd name="connsiteY1" fmla="*/ 903942 h 2048934"/>
              <a:gd name="connsiteX2" fmla="*/ 0 w 3115584"/>
              <a:gd name="connsiteY2" fmla="*/ 1651200 h 2048934"/>
              <a:gd name="connsiteX3" fmla="*/ 204893 w 3115584"/>
              <a:gd name="connsiteY3" fmla="*/ 1789804 h 2048934"/>
              <a:gd name="connsiteX4" fmla="*/ 307340 w 3115584"/>
              <a:gd name="connsiteY4" fmla="*/ 1735568 h 2048934"/>
              <a:gd name="connsiteX5" fmla="*/ 156683 w 3115584"/>
              <a:gd name="connsiteY5" fmla="*/ 1627095 h 2048934"/>
              <a:gd name="connsiteX6" fmla="*/ 1458359 w 3115584"/>
              <a:gd name="connsiteY6" fmla="*/ 1054599 h 2048934"/>
              <a:gd name="connsiteX7" fmla="*/ 1904303 w 3115584"/>
              <a:gd name="connsiteY7" fmla="*/ 2048934 h 2048934"/>
              <a:gd name="connsiteX8" fmla="*/ 2585273 w 3115584"/>
              <a:gd name="connsiteY8" fmla="*/ 1795830 h 2048934"/>
              <a:gd name="connsiteX9" fmla="*/ 2555141 w 3115584"/>
              <a:gd name="connsiteY9" fmla="*/ 1747620 h 2048934"/>
              <a:gd name="connsiteX10" fmla="*/ 1958540 w 3115584"/>
              <a:gd name="connsiteY10" fmla="*/ 1940461 h 2048934"/>
              <a:gd name="connsiteX11" fmla="*/ 1639147 w 3115584"/>
              <a:gd name="connsiteY11" fmla="*/ 1006388 h 2048934"/>
              <a:gd name="connsiteX12" fmla="*/ 2350248 w 3115584"/>
              <a:gd name="connsiteY12" fmla="*/ 891889 h 2048934"/>
              <a:gd name="connsiteX13" fmla="*/ 2645536 w 3115584"/>
              <a:gd name="connsiteY13" fmla="*/ 982283 h 2048934"/>
              <a:gd name="connsiteX14" fmla="*/ 2687719 w 3115584"/>
              <a:gd name="connsiteY14" fmla="*/ 928047 h 2048934"/>
              <a:gd name="connsiteX15" fmla="*/ 2302038 w 3115584"/>
              <a:gd name="connsiteY15" fmla="*/ 777390 h 2048934"/>
              <a:gd name="connsiteX16" fmla="*/ 1723515 w 3115584"/>
              <a:gd name="connsiteY16" fmla="*/ 855731 h 2048934"/>
              <a:gd name="connsiteX17" fmla="*/ 2820298 w 3115584"/>
              <a:gd name="connsiteY17" fmla="*/ 102447 h 2048934"/>
              <a:gd name="connsiteX18" fmla="*/ 3115585 w 3115584"/>
              <a:gd name="connsiteY18" fmla="*/ 84368 h 2048934"/>
              <a:gd name="connsiteX19" fmla="*/ 2802219 w 3115584"/>
              <a:gd name="connsiteY19" fmla="*/ 0 h 2048934"/>
              <a:gd name="connsiteX0" fmla="*/ 2802219 w 3115585"/>
              <a:gd name="connsiteY0" fmla="*/ 0 h 2048934"/>
              <a:gd name="connsiteX1" fmla="*/ 1548753 w 3115585"/>
              <a:gd name="connsiteY1" fmla="*/ 903942 h 2048934"/>
              <a:gd name="connsiteX2" fmla="*/ 0 w 3115585"/>
              <a:gd name="connsiteY2" fmla="*/ 1651200 h 2048934"/>
              <a:gd name="connsiteX3" fmla="*/ 204893 w 3115585"/>
              <a:gd name="connsiteY3" fmla="*/ 1789804 h 2048934"/>
              <a:gd name="connsiteX4" fmla="*/ 156683 w 3115585"/>
              <a:gd name="connsiteY4" fmla="*/ 1627095 h 2048934"/>
              <a:gd name="connsiteX5" fmla="*/ 1458359 w 3115585"/>
              <a:gd name="connsiteY5" fmla="*/ 1054599 h 2048934"/>
              <a:gd name="connsiteX6" fmla="*/ 1904303 w 3115585"/>
              <a:gd name="connsiteY6" fmla="*/ 2048934 h 2048934"/>
              <a:gd name="connsiteX7" fmla="*/ 2585273 w 3115585"/>
              <a:gd name="connsiteY7" fmla="*/ 1795830 h 2048934"/>
              <a:gd name="connsiteX8" fmla="*/ 2555141 w 3115585"/>
              <a:gd name="connsiteY8" fmla="*/ 1747620 h 2048934"/>
              <a:gd name="connsiteX9" fmla="*/ 1958540 w 3115585"/>
              <a:gd name="connsiteY9" fmla="*/ 1940461 h 2048934"/>
              <a:gd name="connsiteX10" fmla="*/ 1639147 w 3115585"/>
              <a:gd name="connsiteY10" fmla="*/ 1006388 h 2048934"/>
              <a:gd name="connsiteX11" fmla="*/ 2350248 w 3115585"/>
              <a:gd name="connsiteY11" fmla="*/ 891889 h 2048934"/>
              <a:gd name="connsiteX12" fmla="*/ 2645536 w 3115585"/>
              <a:gd name="connsiteY12" fmla="*/ 982283 h 2048934"/>
              <a:gd name="connsiteX13" fmla="*/ 2687719 w 3115585"/>
              <a:gd name="connsiteY13" fmla="*/ 928047 h 2048934"/>
              <a:gd name="connsiteX14" fmla="*/ 2302038 w 3115585"/>
              <a:gd name="connsiteY14" fmla="*/ 777390 h 2048934"/>
              <a:gd name="connsiteX15" fmla="*/ 1723515 w 3115585"/>
              <a:gd name="connsiteY15" fmla="*/ 855731 h 2048934"/>
              <a:gd name="connsiteX16" fmla="*/ 2820298 w 3115585"/>
              <a:gd name="connsiteY16" fmla="*/ 102447 h 2048934"/>
              <a:gd name="connsiteX17" fmla="*/ 3115585 w 3115585"/>
              <a:gd name="connsiteY17" fmla="*/ 84368 h 2048934"/>
              <a:gd name="connsiteX18" fmla="*/ 2802219 w 3115585"/>
              <a:gd name="connsiteY18" fmla="*/ 0 h 2048934"/>
              <a:gd name="connsiteX0" fmla="*/ 2919071 w 3232437"/>
              <a:gd name="connsiteY0" fmla="*/ 0 h 2048934"/>
              <a:gd name="connsiteX1" fmla="*/ 1665605 w 3232437"/>
              <a:gd name="connsiteY1" fmla="*/ 903942 h 2048934"/>
              <a:gd name="connsiteX2" fmla="*/ 116852 w 3232437"/>
              <a:gd name="connsiteY2" fmla="*/ 1651200 h 2048934"/>
              <a:gd name="connsiteX3" fmla="*/ 273535 w 3232437"/>
              <a:gd name="connsiteY3" fmla="*/ 1627095 h 2048934"/>
              <a:gd name="connsiteX4" fmla="*/ 1575211 w 3232437"/>
              <a:gd name="connsiteY4" fmla="*/ 1054599 h 2048934"/>
              <a:gd name="connsiteX5" fmla="*/ 2021155 w 3232437"/>
              <a:gd name="connsiteY5" fmla="*/ 2048934 h 2048934"/>
              <a:gd name="connsiteX6" fmla="*/ 2702125 w 3232437"/>
              <a:gd name="connsiteY6" fmla="*/ 1795830 h 2048934"/>
              <a:gd name="connsiteX7" fmla="*/ 2671993 w 3232437"/>
              <a:gd name="connsiteY7" fmla="*/ 1747620 h 2048934"/>
              <a:gd name="connsiteX8" fmla="*/ 2075392 w 3232437"/>
              <a:gd name="connsiteY8" fmla="*/ 1940461 h 2048934"/>
              <a:gd name="connsiteX9" fmla="*/ 1755999 w 3232437"/>
              <a:gd name="connsiteY9" fmla="*/ 1006388 h 2048934"/>
              <a:gd name="connsiteX10" fmla="*/ 2467100 w 3232437"/>
              <a:gd name="connsiteY10" fmla="*/ 891889 h 2048934"/>
              <a:gd name="connsiteX11" fmla="*/ 2762388 w 3232437"/>
              <a:gd name="connsiteY11" fmla="*/ 982283 h 2048934"/>
              <a:gd name="connsiteX12" fmla="*/ 2804571 w 3232437"/>
              <a:gd name="connsiteY12" fmla="*/ 928047 h 2048934"/>
              <a:gd name="connsiteX13" fmla="*/ 2418890 w 3232437"/>
              <a:gd name="connsiteY13" fmla="*/ 777390 h 2048934"/>
              <a:gd name="connsiteX14" fmla="*/ 1840367 w 3232437"/>
              <a:gd name="connsiteY14" fmla="*/ 855731 h 2048934"/>
              <a:gd name="connsiteX15" fmla="*/ 2937150 w 3232437"/>
              <a:gd name="connsiteY15" fmla="*/ 102447 h 2048934"/>
              <a:gd name="connsiteX16" fmla="*/ 3232437 w 3232437"/>
              <a:gd name="connsiteY16" fmla="*/ 84368 h 2048934"/>
              <a:gd name="connsiteX17" fmla="*/ 2919071 w 3232437"/>
              <a:gd name="connsiteY17" fmla="*/ 0 h 2048934"/>
              <a:gd name="connsiteX0" fmla="*/ 2802365 w 3115731"/>
              <a:gd name="connsiteY0" fmla="*/ 0 h 2048934"/>
              <a:gd name="connsiteX1" fmla="*/ 1548899 w 3115731"/>
              <a:gd name="connsiteY1" fmla="*/ 903942 h 2048934"/>
              <a:gd name="connsiteX2" fmla="*/ 146 w 3115731"/>
              <a:gd name="connsiteY2" fmla="*/ 1651200 h 2048934"/>
              <a:gd name="connsiteX3" fmla="*/ 1458505 w 3115731"/>
              <a:gd name="connsiteY3" fmla="*/ 1054599 h 2048934"/>
              <a:gd name="connsiteX4" fmla="*/ 1904449 w 3115731"/>
              <a:gd name="connsiteY4" fmla="*/ 2048934 h 2048934"/>
              <a:gd name="connsiteX5" fmla="*/ 2585419 w 3115731"/>
              <a:gd name="connsiteY5" fmla="*/ 1795830 h 2048934"/>
              <a:gd name="connsiteX6" fmla="*/ 2555287 w 3115731"/>
              <a:gd name="connsiteY6" fmla="*/ 1747620 h 2048934"/>
              <a:gd name="connsiteX7" fmla="*/ 1958686 w 3115731"/>
              <a:gd name="connsiteY7" fmla="*/ 1940461 h 2048934"/>
              <a:gd name="connsiteX8" fmla="*/ 1639293 w 3115731"/>
              <a:gd name="connsiteY8" fmla="*/ 1006388 h 2048934"/>
              <a:gd name="connsiteX9" fmla="*/ 2350394 w 3115731"/>
              <a:gd name="connsiteY9" fmla="*/ 891889 h 2048934"/>
              <a:gd name="connsiteX10" fmla="*/ 2645682 w 3115731"/>
              <a:gd name="connsiteY10" fmla="*/ 982283 h 2048934"/>
              <a:gd name="connsiteX11" fmla="*/ 2687865 w 3115731"/>
              <a:gd name="connsiteY11" fmla="*/ 928047 h 2048934"/>
              <a:gd name="connsiteX12" fmla="*/ 2302184 w 3115731"/>
              <a:gd name="connsiteY12" fmla="*/ 777390 h 2048934"/>
              <a:gd name="connsiteX13" fmla="*/ 1723661 w 3115731"/>
              <a:gd name="connsiteY13" fmla="*/ 855731 h 2048934"/>
              <a:gd name="connsiteX14" fmla="*/ 2820444 w 3115731"/>
              <a:gd name="connsiteY14" fmla="*/ 102447 h 2048934"/>
              <a:gd name="connsiteX15" fmla="*/ 3115731 w 3115731"/>
              <a:gd name="connsiteY15" fmla="*/ 84368 h 2048934"/>
              <a:gd name="connsiteX16" fmla="*/ 2802365 w 3115731"/>
              <a:gd name="connsiteY16" fmla="*/ 0 h 2048934"/>
              <a:gd name="connsiteX0" fmla="*/ 1455030 w 1768396"/>
              <a:gd name="connsiteY0" fmla="*/ 0 h 2048934"/>
              <a:gd name="connsiteX1" fmla="*/ 201564 w 1768396"/>
              <a:gd name="connsiteY1" fmla="*/ 903942 h 2048934"/>
              <a:gd name="connsiteX2" fmla="*/ 111170 w 1768396"/>
              <a:gd name="connsiteY2" fmla="*/ 1054599 h 2048934"/>
              <a:gd name="connsiteX3" fmla="*/ 557114 w 1768396"/>
              <a:gd name="connsiteY3" fmla="*/ 2048934 h 2048934"/>
              <a:gd name="connsiteX4" fmla="*/ 1238084 w 1768396"/>
              <a:gd name="connsiteY4" fmla="*/ 1795830 h 2048934"/>
              <a:gd name="connsiteX5" fmla="*/ 1207952 w 1768396"/>
              <a:gd name="connsiteY5" fmla="*/ 1747620 h 2048934"/>
              <a:gd name="connsiteX6" fmla="*/ 611351 w 1768396"/>
              <a:gd name="connsiteY6" fmla="*/ 1940461 h 2048934"/>
              <a:gd name="connsiteX7" fmla="*/ 291958 w 1768396"/>
              <a:gd name="connsiteY7" fmla="*/ 1006388 h 2048934"/>
              <a:gd name="connsiteX8" fmla="*/ 1003059 w 1768396"/>
              <a:gd name="connsiteY8" fmla="*/ 891889 h 2048934"/>
              <a:gd name="connsiteX9" fmla="*/ 1298347 w 1768396"/>
              <a:gd name="connsiteY9" fmla="*/ 982283 h 2048934"/>
              <a:gd name="connsiteX10" fmla="*/ 1340530 w 1768396"/>
              <a:gd name="connsiteY10" fmla="*/ 928047 h 2048934"/>
              <a:gd name="connsiteX11" fmla="*/ 954849 w 1768396"/>
              <a:gd name="connsiteY11" fmla="*/ 777390 h 2048934"/>
              <a:gd name="connsiteX12" fmla="*/ 376326 w 1768396"/>
              <a:gd name="connsiteY12" fmla="*/ 855731 h 2048934"/>
              <a:gd name="connsiteX13" fmla="*/ 1473109 w 1768396"/>
              <a:gd name="connsiteY13" fmla="*/ 102447 h 2048934"/>
              <a:gd name="connsiteX14" fmla="*/ 1768396 w 1768396"/>
              <a:gd name="connsiteY14" fmla="*/ 84368 h 2048934"/>
              <a:gd name="connsiteX15" fmla="*/ 1455030 w 1768396"/>
              <a:gd name="connsiteY15" fmla="*/ 0 h 2048934"/>
              <a:gd name="connsiteX0" fmla="*/ 1455030 w 1768396"/>
              <a:gd name="connsiteY0" fmla="*/ 0 h 2048934"/>
              <a:gd name="connsiteX1" fmla="*/ 201564 w 1768396"/>
              <a:gd name="connsiteY1" fmla="*/ 903942 h 2048934"/>
              <a:gd name="connsiteX2" fmla="*/ 111170 w 1768396"/>
              <a:gd name="connsiteY2" fmla="*/ 1054599 h 2048934"/>
              <a:gd name="connsiteX3" fmla="*/ 557114 w 1768396"/>
              <a:gd name="connsiteY3" fmla="*/ 2048934 h 2048934"/>
              <a:gd name="connsiteX4" fmla="*/ 1238084 w 1768396"/>
              <a:gd name="connsiteY4" fmla="*/ 1795830 h 2048934"/>
              <a:gd name="connsiteX5" fmla="*/ 1207952 w 1768396"/>
              <a:gd name="connsiteY5" fmla="*/ 1747620 h 2048934"/>
              <a:gd name="connsiteX6" fmla="*/ 611351 w 1768396"/>
              <a:gd name="connsiteY6" fmla="*/ 1940461 h 2048934"/>
              <a:gd name="connsiteX7" fmla="*/ 291958 w 1768396"/>
              <a:gd name="connsiteY7" fmla="*/ 1006388 h 2048934"/>
              <a:gd name="connsiteX8" fmla="*/ 1003059 w 1768396"/>
              <a:gd name="connsiteY8" fmla="*/ 891889 h 2048934"/>
              <a:gd name="connsiteX9" fmla="*/ 1298347 w 1768396"/>
              <a:gd name="connsiteY9" fmla="*/ 982283 h 2048934"/>
              <a:gd name="connsiteX10" fmla="*/ 1340530 w 1768396"/>
              <a:gd name="connsiteY10" fmla="*/ 928047 h 2048934"/>
              <a:gd name="connsiteX11" fmla="*/ 954849 w 1768396"/>
              <a:gd name="connsiteY11" fmla="*/ 777390 h 2048934"/>
              <a:gd name="connsiteX12" fmla="*/ 376326 w 1768396"/>
              <a:gd name="connsiteY12" fmla="*/ 855731 h 2048934"/>
              <a:gd name="connsiteX13" fmla="*/ 1473109 w 1768396"/>
              <a:gd name="connsiteY13" fmla="*/ 102447 h 2048934"/>
              <a:gd name="connsiteX14" fmla="*/ 1768396 w 1768396"/>
              <a:gd name="connsiteY14" fmla="*/ 84368 h 2048934"/>
              <a:gd name="connsiteX15" fmla="*/ 1455030 w 1768396"/>
              <a:gd name="connsiteY15" fmla="*/ 0 h 2048934"/>
              <a:gd name="connsiteX0" fmla="*/ 1455030 w 1768396"/>
              <a:gd name="connsiteY0" fmla="*/ 0 h 2048934"/>
              <a:gd name="connsiteX1" fmla="*/ 201564 w 1768396"/>
              <a:gd name="connsiteY1" fmla="*/ 903942 h 2048934"/>
              <a:gd name="connsiteX2" fmla="*/ 111170 w 1768396"/>
              <a:gd name="connsiteY2" fmla="*/ 1054599 h 2048934"/>
              <a:gd name="connsiteX3" fmla="*/ 557114 w 1768396"/>
              <a:gd name="connsiteY3" fmla="*/ 2048934 h 2048934"/>
              <a:gd name="connsiteX4" fmla="*/ 1238084 w 1768396"/>
              <a:gd name="connsiteY4" fmla="*/ 1795830 h 2048934"/>
              <a:gd name="connsiteX5" fmla="*/ 1207952 w 1768396"/>
              <a:gd name="connsiteY5" fmla="*/ 1747620 h 2048934"/>
              <a:gd name="connsiteX6" fmla="*/ 611351 w 1768396"/>
              <a:gd name="connsiteY6" fmla="*/ 1940461 h 2048934"/>
              <a:gd name="connsiteX7" fmla="*/ 291958 w 1768396"/>
              <a:gd name="connsiteY7" fmla="*/ 1006388 h 2048934"/>
              <a:gd name="connsiteX8" fmla="*/ 1298347 w 1768396"/>
              <a:gd name="connsiteY8" fmla="*/ 982283 h 2048934"/>
              <a:gd name="connsiteX9" fmla="*/ 1340530 w 1768396"/>
              <a:gd name="connsiteY9" fmla="*/ 928047 h 2048934"/>
              <a:gd name="connsiteX10" fmla="*/ 954849 w 1768396"/>
              <a:gd name="connsiteY10" fmla="*/ 777390 h 2048934"/>
              <a:gd name="connsiteX11" fmla="*/ 376326 w 1768396"/>
              <a:gd name="connsiteY11" fmla="*/ 855731 h 2048934"/>
              <a:gd name="connsiteX12" fmla="*/ 1473109 w 1768396"/>
              <a:gd name="connsiteY12" fmla="*/ 102447 h 2048934"/>
              <a:gd name="connsiteX13" fmla="*/ 1768396 w 1768396"/>
              <a:gd name="connsiteY13" fmla="*/ 84368 h 2048934"/>
              <a:gd name="connsiteX14" fmla="*/ 1455030 w 1768396"/>
              <a:gd name="connsiteY14" fmla="*/ 0 h 2048934"/>
              <a:gd name="connsiteX0" fmla="*/ 1455030 w 1768396"/>
              <a:gd name="connsiteY0" fmla="*/ 0 h 2048934"/>
              <a:gd name="connsiteX1" fmla="*/ 201564 w 1768396"/>
              <a:gd name="connsiteY1" fmla="*/ 903942 h 2048934"/>
              <a:gd name="connsiteX2" fmla="*/ 111170 w 1768396"/>
              <a:gd name="connsiteY2" fmla="*/ 1054599 h 2048934"/>
              <a:gd name="connsiteX3" fmla="*/ 557114 w 1768396"/>
              <a:gd name="connsiteY3" fmla="*/ 2048934 h 2048934"/>
              <a:gd name="connsiteX4" fmla="*/ 1238084 w 1768396"/>
              <a:gd name="connsiteY4" fmla="*/ 1795830 h 2048934"/>
              <a:gd name="connsiteX5" fmla="*/ 1207952 w 1768396"/>
              <a:gd name="connsiteY5" fmla="*/ 1747620 h 2048934"/>
              <a:gd name="connsiteX6" fmla="*/ 611351 w 1768396"/>
              <a:gd name="connsiteY6" fmla="*/ 1940461 h 2048934"/>
              <a:gd name="connsiteX7" fmla="*/ 291958 w 1768396"/>
              <a:gd name="connsiteY7" fmla="*/ 1006388 h 2048934"/>
              <a:gd name="connsiteX8" fmla="*/ 1298347 w 1768396"/>
              <a:gd name="connsiteY8" fmla="*/ 982283 h 2048934"/>
              <a:gd name="connsiteX9" fmla="*/ 1340530 w 1768396"/>
              <a:gd name="connsiteY9" fmla="*/ 928047 h 2048934"/>
              <a:gd name="connsiteX10" fmla="*/ 376326 w 1768396"/>
              <a:gd name="connsiteY10" fmla="*/ 855731 h 2048934"/>
              <a:gd name="connsiteX11" fmla="*/ 1473109 w 1768396"/>
              <a:gd name="connsiteY11" fmla="*/ 102447 h 2048934"/>
              <a:gd name="connsiteX12" fmla="*/ 1768396 w 1768396"/>
              <a:gd name="connsiteY12" fmla="*/ 84368 h 2048934"/>
              <a:gd name="connsiteX13" fmla="*/ 1455030 w 1768396"/>
              <a:gd name="connsiteY13" fmla="*/ 0 h 2048934"/>
              <a:gd name="connsiteX0" fmla="*/ 1455030 w 1768396"/>
              <a:gd name="connsiteY0" fmla="*/ 0 h 2048934"/>
              <a:gd name="connsiteX1" fmla="*/ 201564 w 1768396"/>
              <a:gd name="connsiteY1" fmla="*/ 903942 h 2048934"/>
              <a:gd name="connsiteX2" fmla="*/ 111170 w 1768396"/>
              <a:gd name="connsiteY2" fmla="*/ 1054599 h 2048934"/>
              <a:gd name="connsiteX3" fmla="*/ 557114 w 1768396"/>
              <a:gd name="connsiteY3" fmla="*/ 2048934 h 2048934"/>
              <a:gd name="connsiteX4" fmla="*/ 1238084 w 1768396"/>
              <a:gd name="connsiteY4" fmla="*/ 1795830 h 2048934"/>
              <a:gd name="connsiteX5" fmla="*/ 1207952 w 1768396"/>
              <a:gd name="connsiteY5" fmla="*/ 1747620 h 2048934"/>
              <a:gd name="connsiteX6" fmla="*/ 611351 w 1768396"/>
              <a:gd name="connsiteY6" fmla="*/ 1940461 h 2048934"/>
              <a:gd name="connsiteX7" fmla="*/ 291958 w 1768396"/>
              <a:gd name="connsiteY7" fmla="*/ 1006388 h 2048934"/>
              <a:gd name="connsiteX8" fmla="*/ 1298347 w 1768396"/>
              <a:gd name="connsiteY8" fmla="*/ 982283 h 2048934"/>
              <a:gd name="connsiteX9" fmla="*/ 1340530 w 1768396"/>
              <a:gd name="connsiteY9" fmla="*/ 928047 h 2048934"/>
              <a:gd name="connsiteX10" fmla="*/ 1230259 w 1768396"/>
              <a:gd name="connsiteY10" fmla="*/ 938209 h 2048934"/>
              <a:gd name="connsiteX11" fmla="*/ 376326 w 1768396"/>
              <a:gd name="connsiteY11" fmla="*/ 855731 h 2048934"/>
              <a:gd name="connsiteX12" fmla="*/ 1473109 w 1768396"/>
              <a:gd name="connsiteY12" fmla="*/ 102447 h 2048934"/>
              <a:gd name="connsiteX13" fmla="*/ 1768396 w 1768396"/>
              <a:gd name="connsiteY13" fmla="*/ 84368 h 2048934"/>
              <a:gd name="connsiteX14" fmla="*/ 1455030 w 1768396"/>
              <a:gd name="connsiteY14" fmla="*/ 0 h 2048934"/>
              <a:gd name="connsiteX0" fmla="*/ 1455030 w 1768396"/>
              <a:gd name="connsiteY0" fmla="*/ 0 h 2048934"/>
              <a:gd name="connsiteX1" fmla="*/ 201564 w 1768396"/>
              <a:gd name="connsiteY1" fmla="*/ 903942 h 2048934"/>
              <a:gd name="connsiteX2" fmla="*/ 111170 w 1768396"/>
              <a:gd name="connsiteY2" fmla="*/ 1054599 h 2048934"/>
              <a:gd name="connsiteX3" fmla="*/ 557114 w 1768396"/>
              <a:gd name="connsiteY3" fmla="*/ 2048934 h 2048934"/>
              <a:gd name="connsiteX4" fmla="*/ 1238084 w 1768396"/>
              <a:gd name="connsiteY4" fmla="*/ 1795830 h 2048934"/>
              <a:gd name="connsiteX5" fmla="*/ 1207952 w 1768396"/>
              <a:gd name="connsiteY5" fmla="*/ 1747620 h 2048934"/>
              <a:gd name="connsiteX6" fmla="*/ 611351 w 1768396"/>
              <a:gd name="connsiteY6" fmla="*/ 1940461 h 2048934"/>
              <a:gd name="connsiteX7" fmla="*/ 291958 w 1768396"/>
              <a:gd name="connsiteY7" fmla="*/ 1006388 h 2048934"/>
              <a:gd name="connsiteX8" fmla="*/ 1298347 w 1768396"/>
              <a:gd name="connsiteY8" fmla="*/ 982283 h 2048934"/>
              <a:gd name="connsiteX9" fmla="*/ 1230259 w 1768396"/>
              <a:gd name="connsiteY9" fmla="*/ 938209 h 2048934"/>
              <a:gd name="connsiteX10" fmla="*/ 376326 w 1768396"/>
              <a:gd name="connsiteY10" fmla="*/ 855731 h 2048934"/>
              <a:gd name="connsiteX11" fmla="*/ 1473109 w 1768396"/>
              <a:gd name="connsiteY11" fmla="*/ 102447 h 2048934"/>
              <a:gd name="connsiteX12" fmla="*/ 1768396 w 1768396"/>
              <a:gd name="connsiteY12" fmla="*/ 84368 h 2048934"/>
              <a:gd name="connsiteX13" fmla="*/ 1455030 w 1768396"/>
              <a:gd name="connsiteY13" fmla="*/ 0 h 2048934"/>
              <a:gd name="connsiteX0" fmla="*/ 1455030 w 1768396"/>
              <a:gd name="connsiteY0" fmla="*/ 0 h 2048934"/>
              <a:gd name="connsiteX1" fmla="*/ 201564 w 1768396"/>
              <a:gd name="connsiteY1" fmla="*/ 903942 h 2048934"/>
              <a:gd name="connsiteX2" fmla="*/ 111170 w 1768396"/>
              <a:gd name="connsiteY2" fmla="*/ 1054599 h 2048934"/>
              <a:gd name="connsiteX3" fmla="*/ 557114 w 1768396"/>
              <a:gd name="connsiteY3" fmla="*/ 2048934 h 2048934"/>
              <a:gd name="connsiteX4" fmla="*/ 1238084 w 1768396"/>
              <a:gd name="connsiteY4" fmla="*/ 1795830 h 2048934"/>
              <a:gd name="connsiteX5" fmla="*/ 1207952 w 1768396"/>
              <a:gd name="connsiteY5" fmla="*/ 1747620 h 2048934"/>
              <a:gd name="connsiteX6" fmla="*/ 611351 w 1768396"/>
              <a:gd name="connsiteY6" fmla="*/ 1940461 h 2048934"/>
              <a:gd name="connsiteX7" fmla="*/ 291958 w 1768396"/>
              <a:gd name="connsiteY7" fmla="*/ 1006388 h 2048934"/>
              <a:gd name="connsiteX8" fmla="*/ 1230259 w 1768396"/>
              <a:gd name="connsiteY8" fmla="*/ 938209 h 2048934"/>
              <a:gd name="connsiteX9" fmla="*/ 376326 w 1768396"/>
              <a:gd name="connsiteY9" fmla="*/ 855731 h 2048934"/>
              <a:gd name="connsiteX10" fmla="*/ 1473109 w 1768396"/>
              <a:gd name="connsiteY10" fmla="*/ 102447 h 2048934"/>
              <a:gd name="connsiteX11" fmla="*/ 1768396 w 1768396"/>
              <a:gd name="connsiteY11" fmla="*/ 84368 h 2048934"/>
              <a:gd name="connsiteX12" fmla="*/ 1455030 w 1768396"/>
              <a:gd name="connsiteY12" fmla="*/ 0 h 2048934"/>
              <a:gd name="connsiteX0" fmla="*/ 1455030 w 1768396"/>
              <a:gd name="connsiteY0" fmla="*/ 0 h 2048934"/>
              <a:gd name="connsiteX1" fmla="*/ 201564 w 1768396"/>
              <a:gd name="connsiteY1" fmla="*/ 903942 h 2048934"/>
              <a:gd name="connsiteX2" fmla="*/ 111170 w 1768396"/>
              <a:gd name="connsiteY2" fmla="*/ 1054599 h 2048934"/>
              <a:gd name="connsiteX3" fmla="*/ 557114 w 1768396"/>
              <a:gd name="connsiteY3" fmla="*/ 2048934 h 2048934"/>
              <a:gd name="connsiteX4" fmla="*/ 1238084 w 1768396"/>
              <a:gd name="connsiteY4" fmla="*/ 1795830 h 2048934"/>
              <a:gd name="connsiteX5" fmla="*/ 1207952 w 1768396"/>
              <a:gd name="connsiteY5" fmla="*/ 1747620 h 2048934"/>
              <a:gd name="connsiteX6" fmla="*/ 611351 w 1768396"/>
              <a:gd name="connsiteY6" fmla="*/ 1940461 h 2048934"/>
              <a:gd name="connsiteX7" fmla="*/ 291958 w 1768396"/>
              <a:gd name="connsiteY7" fmla="*/ 1006388 h 2048934"/>
              <a:gd name="connsiteX8" fmla="*/ 376326 w 1768396"/>
              <a:gd name="connsiteY8" fmla="*/ 855731 h 2048934"/>
              <a:gd name="connsiteX9" fmla="*/ 1473109 w 1768396"/>
              <a:gd name="connsiteY9" fmla="*/ 102447 h 2048934"/>
              <a:gd name="connsiteX10" fmla="*/ 1768396 w 1768396"/>
              <a:gd name="connsiteY10" fmla="*/ 84368 h 2048934"/>
              <a:gd name="connsiteX11" fmla="*/ 1455030 w 1768396"/>
              <a:gd name="connsiteY11" fmla="*/ 0 h 2048934"/>
              <a:gd name="connsiteX0" fmla="*/ 1455030 w 1768396"/>
              <a:gd name="connsiteY0" fmla="*/ 0 h 2048934"/>
              <a:gd name="connsiteX1" fmla="*/ 201564 w 1768396"/>
              <a:gd name="connsiteY1" fmla="*/ 903942 h 2048934"/>
              <a:gd name="connsiteX2" fmla="*/ 111170 w 1768396"/>
              <a:gd name="connsiteY2" fmla="*/ 1054599 h 2048934"/>
              <a:gd name="connsiteX3" fmla="*/ 557114 w 1768396"/>
              <a:gd name="connsiteY3" fmla="*/ 2048934 h 2048934"/>
              <a:gd name="connsiteX4" fmla="*/ 1238084 w 1768396"/>
              <a:gd name="connsiteY4" fmla="*/ 1795830 h 2048934"/>
              <a:gd name="connsiteX5" fmla="*/ 1207952 w 1768396"/>
              <a:gd name="connsiteY5" fmla="*/ 1747620 h 2048934"/>
              <a:gd name="connsiteX6" fmla="*/ 611351 w 1768396"/>
              <a:gd name="connsiteY6" fmla="*/ 1940461 h 2048934"/>
              <a:gd name="connsiteX7" fmla="*/ 291958 w 1768396"/>
              <a:gd name="connsiteY7" fmla="*/ 1006388 h 2048934"/>
              <a:gd name="connsiteX8" fmla="*/ 376326 w 1768396"/>
              <a:gd name="connsiteY8" fmla="*/ 855731 h 2048934"/>
              <a:gd name="connsiteX9" fmla="*/ 1473109 w 1768396"/>
              <a:gd name="connsiteY9" fmla="*/ 102447 h 2048934"/>
              <a:gd name="connsiteX10" fmla="*/ 1768396 w 1768396"/>
              <a:gd name="connsiteY10" fmla="*/ 84368 h 2048934"/>
              <a:gd name="connsiteX11" fmla="*/ 1455030 w 1768396"/>
              <a:gd name="connsiteY11" fmla="*/ 0 h 2048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68396" h="2048934">
                <a:moveTo>
                  <a:pt x="1455030" y="0"/>
                </a:moveTo>
                <a:cubicBezTo>
                  <a:pt x="1195900" y="0"/>
                  <a:pt x="707771" y="174762"/>
                  <a:pt x="201564" y="903942"/>
                </a:cubicBezTo>
                <a:lnTo>
                  <a:pt x="111170" y="1054599"/>
                </a:lnTo>
                <a:cubicBezTo>
                  <a:pt x="-123855" y="1500543"/>
                  <a:pt x="8723" y="2048934"/>
                  <a:pt x="557114" y="2048934"/>
                </a:cubicBezTo>
                <a:cubicBezTo>
                  <a:pt x="816244" y="2048934"/>
                  <a:pt x="1075374" y="1892251"/>
                  <a:pt x="1238084" y="1795830"/>
                </a:cubicBezTo>
                <a:cubicBezTo>
                  <a:pt x="1268215" y="1777752"/>
                  <a:pt x="1244110" y="1729541"/>
                  <a:pt x="1207952" y="1747620"/>
                </a:cubicBezTo>
                <a:cubicBezTo>
                  <a:pt x="1045243" y="1831988"/>
                  <a:pt x="834323" y="1940461"/>
                  <a:pt x="611351" y="1940461"/>
                </a:cubicBezTo>
                <a:cubicBezTo>
                  <a:pt x="20776" y="1940461"/>
                  <a:pt x="87065" y="1355912"/>
                  <a:pt x="291958" y="1006388"/>
                </a:cubicBezTo>
                <a:lnTo>
                  <a:pt x="376326" y="855731"/>
                </a:lnTo>
                <a:cubicBezTo>
                  <a:pt x="623403" y="518260"/>
                  <a:pt x="1033190" y="102447"/>
                  <a:pt x="1473109" y="102447"/>
                </a:cubicBezTo>
                <a:cubicBezTo>
                  <a:pt x="1599660" y="102447"/>
                  <a:pt x="1768396" y="144631"/>
                  <a:pt x="1768396" y="84368"/>
                </a:cubicBezTo>
                <a:cubicBezTo>
                  <a:pt x="1768396" y="12053"/>
                  <a:pt x="1527345" y="0"/>
                  <a:pt x="1455030" y="0"/>
                </a:cubicBezTo>
                <a:close/>
              </a:path>
            </a:pathLst>
          </a:custGeom>
          <a:solidFill>
            <a:schemeClr val="bg2"/>
          </a:solidFill>
          <a:ln w="60232" cap="flat">
            <a:noFill/>
            <a:prstDash val="solid"/>
            <a:miter/>
          </a:ln>
        </p:spPr>
        <p:txBody>
          <a:bodyPr rtlCol="0" anchor="ctr"/>
          <a:lstStyle/>
          <a:p>
            <a:endParaRPr lang="nl-NL" sz="1350" dirty="0"/>
          </a:p>
        </p:txBody>
      </p:sp>
      <p:sp>
        <p:nvSpPr>
          <p:cNvPr id="62" name="Vrije vorm: vorm 61">
            <a:extLst>
              <a:ext uri="{FF2B5EF4-FFF2-40B4-BE49-F238E27FC236}">
                <a16:creationId xmlns:a16="http://schemas.microsoft.com/office/drawing/2014/main" id="{6F955525-BAF5-449F-81A2-45F01CBD3921}"/>
              </a:ext>
            </a:extLst>
          </p:cNvPr>
          <p:cNvSpPr/>
          <p:nvPr userDrawn="1"/>
        </p:nvSpPr>
        <p:spPr>
          <a:xfrm>
            <a:off x="3253055" y="3594609"/>
            <a:ext cx="1159329" cy="435147"/>
          </a:xfrm>
          <a:custGeom>
            <a:avLst/>
            <a:gdLst>
              <a:gd name="connsiteX0" fmla="*/ 2802219 w 3115584"/>
              <a:gd name="connsiteY0" fmla="*/ 0 h 2048934"/>
              <a:gd name="connsiteX1" fmla="*/ 1548753 w 3115584"/>
              <a:gd name="connsiteY1" fmla="*/ 903942 h 2048934"/>
              <a:gd name="connsiteX2" fmla="*/ 0 w 3115584"/>
              <a:gd name="connsiteY2" fmla="*/ 1651200 h 2048934"/>
              <a:gd name="connsiteX3" fmla="*/ 204893 w 3115584"/>
              <a:gd name="connsiteY3" fmla="*/ 1789804 h 2048934"/>
              <a:gd name="connsiteX4" fmla="*/ 307340 w 3115584"/>
              <a:gd name="connsiteY4" fmla="*/ 1735568 h 2048934"/>
              <a:gd name="connsiteX5" fmla="*/ 156683 w 3115584"/>
              <a:gd name="connsiteY5" fmla="*/ 1627095 h 2048934"/>
              <a:gd name="connsiteX6" fmla="*/ 1458359 w 3115584"/>
              <a:gd name="connsiteY6" fmla="*/ 1054599 h 2048934"/>
              <a:gd name="connsiteX7" fmla="*/ 1904303 w 3115584"/>
              <a:gd name="connsiteY7" fmla="*/ 2048934 h 2048934"/>
              <a:gd name="connsiteX8" fmla="*/ 2585273 w 3115584"/>
              <a:gd name="connsiteY8" fmla="*/ 1795830 h 2048934"/>
              <a:gd name="connsiteX9" fmla="*/ 2555141 w 3115584"/>
              <a:gd name="connsiteY9" fmla="*/ 1747620 h 2048934"/>
              <a:gd name="connsiteX10" fmla="*/ 1958540 w 3115584"/>
              <a:gd name="connsiteY10" fmla="*/ 1940461 h 2048934"/>
              <a:gd name="connsiteX11" fmla="*/ 1639147 w 3115584"/>
              <a:gd name="connsiteY11" fmla="*/ 1006388 h 2048934"/>
              <a:gd name="connsiteX12" fmla="*/ 2350248 w 3115584"/>
              <a:gd name="connsiteY12" fmla="*/ 891889 h 2048934"/>
              <a:gd name="connsiteX13" fmla="*/ 2645536 w 3115584"/>
              <a:gd name="connsiteY13" fmla="*/ 982283 h 2048934"/>
              <a:gd name="connsiteX14" fmla="*/ 2687719 w 3115584"/>
              <a:gd name="connsiteY14" fmla="*/ 928047 h 2048934"/>
              <a:gd name="connsiteX15" fmla="*/ 2302038 w 3115584"/>
              <a:gd name="connsiteY15" fmla="*/ 777390 h 2048934"/>
              <a:gd name="connsiteX16" fmla="*/ 1723515 w 3115584"/>
              <a:gd name="connsiteY16" fmla="*/ 855731 h 2048934"/>
              <a:gd name="connsiteX17" fmla="*/ 2820298 w 3115584"/>
              <a:gd name="connsiteY17" fmla="*/ 102447 h 2048934"/>
              <a:gd name="connsiteX18" fmla="*/ 3115585 w 3115584"/>
              <a:gd name="connsiteY18" fmla="*/ 84368 h 2048934"/>
              <a:gd name="connsiteX19" fmla="*/ 2802219 w 3115584"/>
              <a:gd name="connsiteY19" fmla="*/ 0 h 2048934"/>
              <a:gd name="connsiteX0" fmla="*/ 2802219 w 3115585"/>
              <a:gd name="connsiteY0" fmla="*/ 0 h 2048934"/>
              <a:gd name="connsiteX1" fmla="*/ 1548753 w 3115585"/>
              <a:gd name="connsiteY1" fmla="*/ 903942 h 2048934"/>
              <a:gd name="connsiteX2" fmla="*/ 0 w 3115585"/>
              <a:gd name="connsiteY2" fmla="*/ 1651200 h 2048934"/>
              <a:gd name="connsiteX3" fmla="*/ 204893 w 3115585"/>
              <a:gd name="connsiteY3" fmla="*/ 1789804 h 2048934"/>
              <a:gd name="connsiteX4" fmla="*/ 307340 w 3115585"/>
              <a:gd name="connsiteY4" fmla="*/ 1735568 h 2048934"/>
              <a:gd name="connsiteX5" fmla="*/ 156683 w 3115585"/>
              <a:gd name="connsiteY5" fmla="*/ 1627095 h 2048934"/>
              <a:gd name="connsiteX6" fmla="*/ 1458359 w 3115585"/>
              <a:gd name="connsiteY6" fmla="*/ 1054599 h 2048934"/>
              <a:gd name="connsiteX7" fmla="*/ 1904303 w 3115585"/>
              <a:gd name="connsiteY7" fmla="*/ 2048934 h 2048934"/>
              <a:gd name="connsiteX8" fmla="*/ 2585273 w 3115585"/>
              <a:gd name="connsiteY8" fmla="*/ 1795830 h 2048934"/>
              <a:gd name="connsiteX9" fmla="*/ 2555141 w 3115585"/>
              <a:gd name="connsiteY9" fmla="*/ 1747620 h 2048934"/>
              <a:gd name="connsiteX10" fmla="*/ 1958540 w 3115585"/>
              <a:gd name="connsiteY10" fmla="*/ 1940461 h 2048934"/>
              <a:gd name="connsiteX11" fmla="*/ 1639147 w 3115585"/>
              <a:gd name="connsiteY11" fmla="*/ 1006388 h 2048934"/>
              <a:gd name="connsiteX12" fmla="*/ 2350248 w 3115585"/>
              <a:gd name="connsiteY12" fmla="*/ 891889 h 2048934"/>
              <a:gd name="connsiteX13" fmla="*/ 2645536 w 3115585"/>
              <a:gd name="connsiteY13" fmla="*/ 982283 h 2048934"/>
              <a:gd name="connsiteX14" fmla="*/ 2687719 w 3115585"/>
              <a:gd name="connsiteY14" fmla="*/ 928047 h 2048934"/>
              <a:gd name="connsiteX15" fmla="*/ 2302038 w 3115585"/>
              <a:gd name="connsiteY15" fmla="*/ 777390 h 2048934"/>
              <a:gd name="connsiteX16" fmla="*/ 1723515 w 3115585"/>
              <a:gd name="connsiteY16" fmla="*/ 855731 h 2048934"/>
              <a:gd name="connsiteX17" fmla="*/ 3115585 w 3115585"/>
              <a:gd name="connsiteY17" fmla="*/ 84368 h 2048934"/>
              <a:gd name="connsiteX18" fmla="*/ 2802219 w 3115585"/>
              <a:gd name="connsiteY18" fmla="*/ 0 h 2048934"/>
              <a:gd name="connsiteX0" fmla="*/ 3115585 w 3115585"/>
              <a:gd name="connsiteY0" fmla="*/ 0 h 1964566"/>
              <a:gd name="connsiteX1" fmla="*/ 1548753 w 3115585"/>
              <a:gd name="connsiteY1" fmla="*/ 819574 h 1964566"/>
              <a:gd name="connsiteX2" fmla="*/ 0 w 3115585"/>
              <a:gd name="connsiteY2" fmla="*/ 1566832 h 1964566"/>
              <a:gd name="connsiteX3" fmla="*/ 204893 w 3115585"/>
              <a:gd name="connsiteY3" fmla="*/ 1705436 h 1964566"/>
              <a:gd name="connsiteX4" fmla="*/ 307340 w 3115585"/>
              <a:gd name="connsiteY4" fmla="*/ 1651200 h 1964566"/>
              <a:gd name="connsiteX5" fmla="*/ 156683 w 3115585"/>
              <a:gd name="connsiteY5" fmla="*/ 1542727 h 1964566"/>
              <a:gd name="connsiteX6" fmla="*/ 1458359 w 3115585"/>
              <a:gd name="connsiteY6" fmla="*/ 970231 h 1964566"/>
              <a:gd name="connsiteX7" fmla="*/ 1904303 w 3115585"/>
              <a:gd name="connsiteY7" fmla="*/ 1964566 h 1964566"/>
              <a:gd name="connsiteX8" fmla="*/ 2585273 w 3115585"/>
              <a:gd name="connsiteY8" fmla="*/ 1711462 h 1964566"/>
              <a:gd name="connsiteX9" fmla="*/ 2555141 w 3115585"/>
              <a:gd name="connsiteY9" fmla="*/ 1663252 h 1964566"/>
              <a:gd name="connsiteX10" fmla="*/ 1958540 w 3115585"/>
              <a:gd name="connsiteY10" fmla="*/ 1856093 h 1964566"/>
              <a:gd name="connsiteX11" fmla="*/ 1639147 w 3115585"/>
              <a:gd name="connsiteY11" fmla="*/ 922020 h 1964566"/>
              <a:gd name="connsiteX12" fmla="*/ 2350248 w 3115585"/>
              <a:gd name="connsiteY12" fmla="*/ 807521 h 1964566"/>
              <a:gd name="connsiteX13" fmla="*/ 2645536 w 3115585"/>
              <a:gd name="connsiteY13" fmla="*/ 897915 h 1964566"/>
              <a:gd name="connsiteX14" fmla="*/ 2687719 w 3115585"/>
              <a:gd name="connsiteY14" fmla="*/ 843679 h 1964566"/>
              <a:gd name="connsiteX15" fmla="*/ 2302038 w 3115585"/>
              <a:gd name="connsiteY15" fmla="*/ 693022 h 1964566"/>
              <a:gd name="connsiteX16" fmla="*/ 1723515 w 3115585"/>
              <a:gd name="connsiteY16" fmla="*/ 771363 h 1964566"/>
              <a:gd name="connsiteX17" fmla="*/ 3115585 w 3115585"/>
              <a:gd name="connsiteY17" fmla="*/ 0 h 1964566"/>
              <a:gd name="connsiteX0" fmla="*/ 1723515 w 2697295"/>
              <a:gd name="connsiteY0" fmla="*/ 78341 h 1271544"/>
              <a:gd name="connsiteX1" fmla="*/ 1548753 w 2697295"/>
              <a:gd name="connsiteY1" fmla="*/ 126552 h 1271544"/>
              <a:gd name="connsiteX2" fmla="*/ 0 w 2697295"/>
              <a:gd name="connsiteY2" fmla="*/ 873810 h 1271544"/>
              <a:gd name="connsiteX3" fmla="*/ 204893 w 2697295"/>
              <a:gd name="connsiteY3" fmla="*/ 1012414 h 1271544"/>
              <a:gd name="connsiteX4" fmla="*/ 307340 w 2697295"/>
              <a:gd name="connsiteY4" fmla="*/ 958178 h 1271544"/>
              <a:gd name="connsiteX5" fmla="*/ 156683 w 2697295"/>
              <a:gd name="connsiteY5" fmla="*/ 849705 h 1271544"/>
              <a:gd name="connsiteX6" fmla="*/ 1458359 w 2697295"/>
              <a:gd name="connsiteY6" fmla="*/ 277209 h 1271544"/>
              <a:gd name="connsiteX7" fmla="*/ 1904303 w 2697295"/>
              <a:gd name="connsiteY7" fmla="*/ 1271544 h 1271544"/>
              <a:gd name="connsiteX8" fmla="*/ 2585273 w 2697295"/>
              <a:gd name="connsiteY8" fmla="*/ 1018440 h 1271544"/>
              <a:gd name="connsiteX9" fmla="*/ 2555141 w 2697295"/>
              <a:gd name="connsiteY9" fmla="*/ 970230 h 1271544"/>
              <a:gd name="connsiteX10" fmla="*/ 1958540 w 2697295"/>
              <a:gd name="connsiteY10" fmla="*/ 1163071 h 1271544"/>
              <a:gd name="connsiteX11" fmla="*/ 1639147 w 2697295"/>
              <a:gd name="connsiteY11" fmla="*/ 228998 h 1271544"/>
              <a:gd name="connsiteX12" fmla="*/ 2350248 w 2697295"/>
              <a:gd name="connsiteY12" fmla="*/ 114499 h 1271544"/>
              <a:gd name="connsiteX13" fmla="*/ 2645536 w 2697295"/>
              <a:gd name="connsiteY13" fmla="*/ 204893 h 1271544"/>
              <a:gd name="connsiteX14" fmla="*/ 2687719 w 2697295"/>
              <a:gd name="connsiteY14" fmla="*/ 150657 h 1271544"/>
              <a:gd name="connsiteX15" fmla="*/ 2302038 w 2697295"/>
              <a:gd name="connsiteY15" fmla="*/ 0 h 1271544"/>
              <a:gd name="connsiteX16" fmla="*/ 1723515 w 2697295"/>
              <a:gd name="connsiteY16" fmla="*/ 78341 h 1271544"/>
              <a:gd name="connsiteX0" fmla="*/ 1723515 w 2697295"/>
              <a:gd name="connsiteY0" fmla="*/ 78341 h 1163071"/>
              <a:gd name="connsiteX1" fmla="*/ 1548753 w 2697295"/>
              <a:gd name="connsiteY1" fmla="*/ 126552 h 1163071"/>
              <a:gd name="connsiteX2" fmla="*/ 0 w 2697295"/>
              <a:gd name="connsiteY2" fmla="*/ 873810 h 1163071"/>
              <a:gd name="connsiteX3" fmla="*/ 204893 w 2697295"/>
              <a:gd name="connsiteY3" fmla="*/ 1012414 h 1163071"/>
              <a:gd name="connsiteX4" fmla="*/ 307340 w 2697295"/>
              <a:gd name="connsiteY4" fmla="*/ 958178 h 1163071"/>
              <a:gd name="connsiteX5" fmla="*/ 156683 w 2697295"/>
              <a:gd name="connsiteY5" fmla="*/ 849705 h 1163071"/>
              <a:gd name="connsiteX6" fmla="*/ 1458359 w 2697295"/>
              <a:gd name="connsiteY6" fmla="*/ 277209 h 1163071"/>
              <a:gd name="connsiteX7" fmla="*/ 2585273 w 2697295"/>
              <a:gd name="connsiteY7" fmla="*/ 1018440 h 1163071"/>
              <a:gd name="connsiteX8" fmla="*/ 2555141 w 2697295"/>
              <a:gd name="connsiteY8" fmla="*/ 970230 h 1163071"/>
              <a:gd name="connsiteX9" fmla="*/ 1958540 w 2697295"/>
              <a:gd name="connsiteY9" fmla="*/ 1163071 h 1163071"/>
              <a:gd name="connsiteX10" fmla="*/ 1639147 w 2697295"/>
              <a:gd name="connsiteY10" fmla="*/ 228998 h 1163071"/>
              <a:gd name="connsiteX11" fmla="*/ 2350248 w 2697295"/>
              <a:gd name="connsiteY11" fmla="*/ 114499 h 1163071"/>
              <a:gd name="connsiteX12" fmla="*/ 2645536 w 2697295"/>
              <a:gd name="connsiteY12" fmla="*/ 204893 h 1163071"/>
              <a:gd name="connsiteX13" fmla="*/ 2687719 w 2697295"/>
              <a:gd name="connsiteY13" fmla="*/ 150657 h 1163071"/>
              <a:gd name="connsiteX14" fmla="*/ 2302038 w 2697295"/>
              <a:gd name="connsiteY14" fmla="*/ 0 h 1163071"/>
              <a:gd name="connsiteX15" fmla="*/ 1723515 w 2697295"/>
              <a:gd name="connsiteY15" fmla="*/ 78341 h 1163071"/>
              <a:gd name="connsiteX0" fmla="*/ 1723515 w 2699862"/>
              <a:gd name="connsiteY0" fmla="*/ 78341 h 1089413"/>
              <a:gd name="connsiteX1" fmla="*/ 1548753 w 2699862"/>
              <a:gd name="connsiteY1" fmla="*/ 126552 h 1089413"/>
              <a:gd name="connsiteX2" fmla="*/ 0 w 2699862"/>
              <a:gd name="connsiteY2" fmla="*/ 873810 h 1089413"/>
              <a:gd name="connsiteX3" fmla="*/ 204893 w 2699862"/>
              <a:gd name="connsiteY3" fmla="*/ 1012414 h 1089413"/>
              <a:gd name="connsiteX4" fmla="*/ 307340 w 2699862"/>
              <a:gd name="connsiteY4" fmla="*/ 958178 h 1089413"/>
              <a:gd name="connsiteX5" fmla="*/ 156683 w 2699862"/>
              <a:gd name="connsiteY5" fmla="*/ 849705 h 1089413"/>
              <a:gd name="connsiteX6" fmla="*/ 1458359 w 2699862"/>
              <a:gd name="connsiteY6" fmla="*/ 277209 h 1089413"/>
              <a:gd name="connsiteX7" fmla="*/ 2585273 w 2699862"/>
              <a:gd name="connsiteY7" fmla="*/ 1018440 h 1089413"/>
              <a:gd name="connsiteX8" fmla="*/ 2555141 w 2699862"/>
              <a:gd name="connsiteY8" fmla="*/ 970230 h 1089413"/>
              <a:gd name="connsiteX9" fmla="*/ 1639147 w 2699862"/>
              <a:gd name="connsiteY9" fmla="*/ 228998 h 1089413"/>
              <a:gd name="connsiteX10" fmla="*/ 2350248 w 2699862"/>
              <a:gd name="connsiteY10" fmla="*/ 114499 h 1089413"/>
              <a:gd name="connsiteX11" fmla="*/ 2645536 w 2699862"/>
              <a:gd name="connsiteY11" fmla="*/ 204893 h 1089413"/>
              <a:gd name="connsiteX12" fmla="*/ 2687719 w 2699862"/>
              <a:gd name="connsiteY12" fmla="*/ 150657 h 1089413"/>
              <a:gd name="connsiteX13" fmla="*/ 2302038 w 2699862"/>
              <a:gd name="connsiteY13" fmla="*/ 0 h 1089413"/>
              <a:gd name="connsiteX14" fmla="*/ 1723515 w 2699862"/>
              <a:gd name="connsiteY14" fmla="*/ 78341 h 1089413"/>
              <a:gd name="connsiteX0" fmla="*/ 1723515 w 2697295"/>
              <a:gd name="connsiteY0" fmla="*/ 78341 h 1012413"/>
              <a:gd name="connsiteX1" fmla="*/ 1548753 w 2697295"/>
              <a:gd name="connsiteY1" fmla="*/ 126552 h 1012413"/>
              <a:gd name="connsiteX2" fmla="*/ 0 w 2697295"/>
              <a:gd name="connsiteY2" fmla="*/ 873810 h 1012413"/>
              <a:gd name="connsiteX3" fmla="*/ 204893 w 2697295"/>
              <a:gd name="connsiteY3" fmla="*/ 1012414 h 1012413"/>
              <a:gd name="connsiteX4" fmla="*/ 307340 w 2697295"/>
              <a:gd name="connsiteY4" fmla="*/ 958178 h 1012413"/>
              <a:gd name="connsiteX5" fmla="*/ 156683 w 2697295"/>
              <a:gd name="connsiteY5" fmla="*/ 849705 h 1012413"/>
              <a:gd name="connsiteX6" fmla="*/ 1458359 w 2697295"/>
              <a:gd name="connsiteY6" fmla="*/ 277209 h 1012413"/>
              <a:gd name="connsiteX7" fmla="*/ 2555141 w 2697295"/>
              <a:gd name="connsiteY7" fmla="*/ 970230 h 1012413"/>
              <a:gd name="connsiteX8" fmla="*/ 1639147 w 2697295"/>
              <a:gd name="connsiteY8" fmla="*/ 228998 h 1012413"/>
              <a:gd name="connsiteX9" fmla="*/ 2350248 w 2697295"/>
              <a:gd name="connsiteY9" fmla="*/ 114499 h 1012413"/>
              <a:gd name="connsiteX10" fmla="*/ 2645536 w 2697295"/>
              <a:gd name="connsiteY10" fmla="*/ 204893 h 1012413"/>
              <a:gd name="connsiteX11" fmla="*/ 2687719 w 2697295"/>
              <a:gd name="connsiteY11" fmla="*/ 150657 h 1012413"/>
              <a:gd name="connsiteX12" fmla="*/ 2302038 w 2697295"/>
              <a:gd name="connsiteY12" fmla="*/ 0 h 1012413"/>
              <a:gd name="connsiteX13" fmla="*/ 1723515 w 2697295"/>
              <a:gd name="connsiteY13" fmla="*/ 78341 h 1012413"/>
              <a:gd name="connsiteX0" fmla="*/ 1723515 w 2697295"/>
              <a:gd name="connsiteY0" fmla="*/ 78341 h 1012414"/>
              <a:gd name="connsiteX1" fmla="*/ 1548753 w 2697295"/>
              <a:gd name="connsiteY1" fmla="*/ 126552 h 1012414"/>
              <a:gd name="connsiteX2" fmla="*/ 0 w 2697295"/>
              <a:gd name="connsiteY2" fmla="*/ 873810 h 1012414"/>
              <a:gd name="connsiteX3" fmla="*/ 204893 w 2697295"/>
              <a:gd name="connsiteY3" fmla="*/ 1012414 h 1012414"/>
              <a:gd name="connsiteX4" fmla="*/ 307340 w 2697295"/>
              <a:gd name="connsiteY4" fmla="*/ 958178 h 1012414"/>
              <a:gd name="connsiteX5" fmla="*/ 156683 w 2697295"/>
              <a:gd name="connsiteY5" fmla="*/ 849705 h 1012414"/>
              <a:gd name="connsiteX6" fmla="*/ 1458359 w 2697295"/>
              <a:gd name="connsiteY6" fmla="*/ 277209 h 1012414"/>
              <a:gd name="connsiteX7" fmla="*/ 1639147 w 2697295"/>
              <a:gd name="connsiteY7" fmla="*/ 228998 h 1012414"/>
              <a:gd name="connsiteX8" fmla="*/ 2350248 w 2697295"/>
              <a:gd name="connsiteY8" fmla="*/ 114499 h 1012414"/>
              <a:gd name="connsiteX9" fmla="*/ 2645536 w 2697295"/>
              <a:gd name="connsiteY9" fmla="*/ 204893 h 1012414"/>
              <a:gd name="connsiteX10" fmla="*/ 2687719 w 2697295"/>
              <a:gd name="connsiteY10" fmla="*/ 150657 h 1012414"/>
              <a:gd name="connsiteX11" fmla="*/ 2302038 w 2697295"/>
              <a:gd name="connsiteY11" fmla="*/ 0 h 1012414"/>
              <a:gd name="connsiteX12" fmla="*/ 1723515 w 2697295"/>
              <a:gd name="connsiteY12" fmla="*/ 78341 h 10124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697295" h="1012414">
                <a:moveTo>
                  <a:pt x="1723515" y="78341"/>
                </a:moveTo>
                <a:cubicBezTo>
                  <a:pt x="1597968" y="99433"/>
                  <a:pt x="1836006" y="-6026"/>
                  <a:pt x="1548753" y="126552"/>
                </a:cubicBezTo>
                <a:cubicBezTo>
                  <a:pt x="1199229" y="228998"/>
                  <a:pt x="0" y="596601"/>
                  <a:pt x="0" y="873810"/>
                </a:cubicBezTo>
                <a:cubicBezTo>
                  <a:pt x="0" y="928046"/>
                  <a:pt x="84368" y="1012414"/>
                  <a:pt x="204893" y="1012414"/>
                </a:cubicBezTo>
                <a:cubicBezTo>
                  <a:pt x="265156" y="1012414"/>
                  <a:pt x="307340" y="988309"/>
                  <a:pt x="307340" y="958178"/>
                </a:cubicBezTo>
                <a:cubicBezTo>
                  <a:pt x="307340" y="891889"/>
                  <a:pt x="156683" y="897915"/>
                  <a:pt x="156683" y="849705"/>
                </a:cubicBezTo>
                <a:cubicBezTo>
                  <a:pt x="156683" y="729179"/>
                  <a:pt x="855731" y="457997"/>
                  <a:pt x="1458359" y="277209"/>
                </a:cubicBezTo>
                <a:cubicBezTo>
                  <a:pt x="1705436" y="173758"/>
                  <a:pt x="1490499" y="256116"/>
                  <a:pt x="1639147" y="228998"/>
                </a:cubicBezTo>
                <a:cubicBezTo>
                  <a:pt x="1813909" y="180788"/>
                  <a:pt x="2079065" y="114499"/>
                  <a:pt x="2350248" y="114499"/>
                </a:cubicBezTo>
                <a:cubicBezTo>
                  <a:pt x="2555141" y="114499"/>
                  <a:pt x="2609378" y="192841"/>
                  <a:pt x="2645536" y="204893"/>
                </a:cubicBezTo>
                <a:cubicBezTo>
                  <a:pt x="2687719" y="216946"/>
                  <a:pt x="2711825" y="186814"/>
                  <a:pt x="2687719" y="150657"/>
                </a:cubicBezTo>
                <a:cubicBezTo>
                  <a:pt x="2645536" y="96420"/>
                  <a:pt x="2573220" y="0"/>
                  <a:pt x="2302038" y="0"/>
                </a:cubicBezTo>
                <a:cubicBezTo>
                  <a:pt x="2187539" y="0"/>
                  <a:pt x="1952514" y="30131"/>
                  <a:pt x="1723515" y="78341"/>
                </a:cubicBezTo>
                <a:close/>
              </a:path>
            </a:pathLst>
          </a:custGeom>
          <a:solidFill>
            <a:schemeClr val="bg2"/>
          </a:solidFill>
          <a:ln w="60232" cap="flat">
            <a:noFill/>
            <a:prstDash val="solid"/>
            <a:miter/>
          </a:ln>
        </p:spPr>
        <p:txBody>
          <a:bodyPr rtlCol="0" anchor="ctr"/>
          <a:lstStyle/>
          <a:p>
            <a:endParaRPr lang="nl-NL" sz="1350" dirty="0"/>
          </a:p>
        </p:txBody>
      </p:sp>
      <p:sp>
        <p:nvSpPr>
          <p:cNvPr id="70" name="Vrije vorm: vorm 69">
            <a:extLst>
              <a:ext uri="{FF2B5EF4-FFF2-40B4-BE49-F238E27FC236}">
                <a16:creationId xmlns:a16="http://schemas.microsoft.com/office/drawing/2014/main" id="{4967A2DA-3B84-4D15-9291-5AD6041AD317}"/>
              </a:ext>
            </a:extLst>
          </p:cNvPr>
          <p:cNvSpPr/>
          <p:nvPr userDrawn="1"/>
        </p:nvSpPr>
        <p:spPr>
          <a:xfrm>
            <a:off x="4900624" y="3500634"/>
            <a:ext cx="328726" cy="417746"/>
          </a:xfrm>
          <a:custGeom>
            <a:avLst/>
            <a:gdLst>
              <a:gd name="connsiteX0" fmla="*/ 934073 w 1187176"/>
              <a:gd name="connsiteY0" fmla="*/ 98118 h 971927"/>
              <a:gd name="connsiteX1" fmla="*/ 464024 w 1187176"/>
              <a:gd name="connsiteY1" fmla="*/ 586246 h 971927"/>
              <a:gd name="connsiteX2" fmla="*/ 289261 w 1187176"/>
              <a:gd name="connsiteY2" fmla="*/ 357247 h 971927"/>
              <a:gd name="connsiteX3" fmla="*/ 0 w 1187176"/>
              <a:gd name="connsiteY3" fmla="*/ 598299 h 971927"/>
              <a:gd name="connsiteX4" fmla="*/ 132578 w 1187176"/>
              <a:gd name="connsiteY4" fmla="*/ 712798 h 971927"/>
              <a:gd name="connsiteX5" fmla="*/ 283235 w 1187176"/>
              <a:gd name="connsiteY5" fmla="*/ 574193 h 971927"/>
              <a:gd name="connsiteX6" fmla="*/ 464024 w 1187176"/>
              <a:gd name="connsiteY6" fmla="*/ 682666 h 971927"/>
              <a:gd name="connsiteX7" fmla="*/ 626733 w 1187176"/>
              <a:gd name="connsiteY7" fmla="*/ 604325 h 971927"/>
              <a:gd name="connsiteX8" fmla="*/ 650838 w 1187176"/>
              <a:gd name="connsiteY8" fmla="*/ 646509 h 971927"/>
              <a:gd name="connsiteX9" fmla="*/ 584549 w 1187176"/>
              <a:gd name="connsiteY9" fmla="*/ 923718 h 971927"/>
              <a:gd name="connsiteX10" fmla="*/ 638785 w 1187176"/>
              <a:gd name="connsiteY10" fmla="*/ 971927 h 971927"/>
              <a:gd name="connsiteX11" fmla="*/ 686996 w 1187176"/>
              <a:gd name="connsiteY11" fmla="*/ 941796 h 971927"/>
              <a:gd name="connsiteX12" fmla="*/ 735206 w 1187176"/>
              <a:gd name="connsiteY12" fmla="*/ 779087 h 971927"/>
              <a:gd name="connsiteX13" fmla="*/ 1187177 w 1187176"/>
              <a:gd name="connsiteY13" fmla="*/ 80039 h 971927"/>
              <a:gd name="connsiteX14" fmla="*/ 1078704 w 1187176"/>
              <a:gd name="connsiteY14" fmla="*/ 1697 h 971927"/>
              <a:gd name="connsiteX15" fmla="*/ 934073 w 1187176"/>
              <a:gd name="connsiteY15" fmla="*/ 98118 h 971927"/>
              <a:gd name="connsiteX16" fmla="*/ 126552 w 1187176"/>
              <a:gd name="connsiteY16" fmla="*/ 580220 h 971927"/>
              <a:gd name="connsiteX17" fmla="*/ 108473 w 1187176"/>
              <a:gd name="connsiteY17" fmla="*/ 562141 h 971927"/>
              <a:gd name="connsiteX18" fmla="*/ 216946 w 1187176"/>
              <a:gd name="connsiteY18" fmla="*/ 459694 h 971927"/>
              <a:gd name="connsiteX19" fmla="*/ 241051 w 1187176"/>
              <a:gd name="connsiteY19" fmla="*/ 477773 h 971927"/>
              <a:gd name="connsiteX20" fmla="*/ 126552 w 1187176"/>
              <a:gd name="connsiteY20" fmla="*/ 580220 h 971927"/>
              <a:gd name="connsiteX0" fmla="*/ 934076 w 1187180"/>
              <a:gd name="connsiteY0" fmla="*/ 98118 h 971927"/>
              <a:gd name="connsiteX1" fmla="*/ 464027 w 1187180"/>
              <a:gd name="connsiteY1" fmla="*/ 586246 h 971927"/>
              <a:gd name="connsiteX2" fmla="*/ 289264 w 1187180"/>
              <a:gd name="connsiteY2" fmla="*/ 357247 h 971927"/>
              <a:gd name="connsiteX3" fmla="*/ 3 w 1187180"/>
              <a:gd name="connsiteY3" fmla="*/ 598299 h 971927"/>
              <a:gd name="connsiteX4" fmla="*/ 283238 w 1187180"/>
              <a:gd name="connsiteY4" fmla="*/ 574193 h 971927"/>
              <a:gd name="connsiteX5" fmla="*/ 464027 w 1187180"/>
              <a:gd name="connsiteY5" fmla="*/ 682666 h 971927"/>
              <a:gd name="connsiteX6" fmla="*/ 626736 w 1187180"/>
              <a:gd name="connsiteY6" fmla="*/ 604325 h 971927"/>
              <a:gd name="connsiteX7" fmla="*/ 650841 w 1187180"/>
              <a:gd name="connsiteY7" fmla="*/ 646509 h 971927"/>
              <a:gd name="connsiteX8" fmla="*/ 584552 w 1187180"/>
              <a:gd name="connsiteY8" fmla="*/ 923718 h 971927"/>
              <a:gd name="connsiteX9" fmla="*/ 638788 w 1187180"/>
              <a:gd name="connsiteY9" fmla="*/ 971927 h 971927"/>
              <a:gd name="connsiteX10" fmla="*/ 686999 w 1187180"/>
              <a:gd name="connsiteY10" fmla="*/ 941796 h 971927"/>
              <a:gd name="connsiteX11" fmla="*/ 735209 w 1187180"/>
              <a:gd name="connsiteY11" fmla="*/ 779087 h 971927"/>
              <a:gd name="connsiteX12" fmla="*/ 1187180 w 1187180"/>
              <a:gd name="connsiteY12" fmla="*/ 80039 h 971927"/>
              <a:gd name="connsiteX13" fmla="*/ 1078707 w 1187180"/>
              <a:gd name="connsiteY13" fmla="*/ 1697 h 971927"/>
              <a:gd name="connsiteX14" fmla="*/ 934076 w 1187180"/>
              <a:gd name="connsiteY14" fmla="*/ 98118 h 971927"/>
              <a:gd name="connsiteX15" fmla="*/ 126555 w 1187180"/>
              <a:gd name="connsiteY15" fmla="*/ 580220 h 971927"/>
              <a:gd name="connsiteX16" fmla="*/ 108476 w 1187180"/>
              <a:gd name="connsiteY16" fmla="*/ 562141 h 971927"/>
              <a:gd name="connsiteX17" fmla="*/ 216949 w 1187180"/>
              <a:gd name="connsiteY17" fmla="*/ 459694 h 971927"/>
              <a:gd name="connsiteX18" fmla="*/ 241054 w 1187180"/>
              <a:gd name="connsiteY18" fmla="*/ 477773 h 971927"/>
              <a:gd name="connsiteX19" fmla="*/ 126555 w 1187180"/>
              <a:gd name="connsiteY19" fmla="*/ 580220 h 971927"/>
              <a:gd name="connsiteX0" fmla="*/ 825600 w 1078704"/>
              <a:gd name="connsiteY0" fmla="*/ 98118 h 971927"/>
              <a:gd name="connsiteX1" fmla="*/ 355551 w 1078704"/>
              <a:gd name="connsiteY1" fmla="*/ 586246 h 971927"/>
              <a:gd name="connsiteX2" fmla="*/ 180788 w 1078704"/>
              <a:gd name="connsiteY2" fmla="*/ 357247 h 971927"/>
              <a:gd name="connsiteX3" fmla="*/ 174762 w 1078704"/>
              <a:gd name="connsiteY3" fmla="*/ 574193 h 971927"/>
              <a:gd name="connsiteX4" fmla="*/ 355551 w 1078704"/>
              <a:gd name="connsiteY4" fmla="*/ 682666 h 971927"/>
              <a:gd name="connsiteX5" fmla="*/ 518260 w 1078704"/>
              <a:gd name="connsiteY5" fmla="*/ 604325 h 971927"/>
              <a:gd name="connsiteX6" fmla="*/ 542365 w 1078704"/>
              <a:gd name="connsiteY6" fmla="*/ 646509 h 971927"/>
              <a:gd name="connsiteX7" fmla="*/ 476076 w 1078704"/>
              <a:gd name="connsiteY7" fmla="*/ 923718 h 971927"/>
              <a:gd name="connsiteX8" fmla="*/ 530312 w 1078704"/>
              <a:gd name="connsiteY8" fmla="*/ 971927 h 971927"/>
              <a:gd name="connsiteX9" fmla="*/ 578523 w 1078704"/>
              <a:gd name="connsiteY9" fmla="*/ 941796 h 971927"/>
              <a:gd name="connsiteX10" fmla="*/ 626733 w 1078704"/>
              <a:gd name="connsiteY10" fmla="*/ 779087 h 971927"/>
              <a:gd name="connsiteX11" fmla="*/ 1078704 w 1078704"/>
              <a:gd name="connsiteY11" fmla="*/ 80039 h 971927"/>
              <a:gd name="connsiteX12" fmla="*/ 970231 w 1078704"/>
              <a:gd name="connsiteY12" fmla="*/ 1697 h 971927"/>
              <a:gd name="connsiteX13" fmla="*/ 825600 w 1078704"/>
              <a:gd name="connsiteY13" fmla="*/ 98118 h 971927"/>
              <a:gd name="connsiteX14" fmla="*/ 18079 w 1078704"/>
              <a:gd name="connsiteY14" fmla="*/ 580220 h 971927"/>
              <a:gd name="connsiteX15" fmla="*/ 0 w 1078704"/>
              <a:gd name="connsiteY15" fmla="*/ 562141 h 971927"/>
              <a:gd name="connsiteX16" fmla="*/ 108473 w 1078704"/>
              <a:gd name="connsiteY16" fmla="*/ 459694 h 971927"/>
              <a:gd name="connsiteX17" fmla="*/ 132578 w 1078704"/>
              <a:gd name="connsiteY17" fmla="*/ 477773 h 971927"/>
              <a:gd name="connsiteX18" fmla="*/ 18079 w 1078704"/>
              <a:gd name="connsiteY18" fmla="*/ 580220 h 971927"/>
              <a:gd name="connsiteX0" fmla="*/ 825600 w 1078704"/>
              <a:gd name="connsiteY0" fmla="*/ 98118 h 971927"/>
              <a:gd name="connsiteX1" fmla="*/ 355551 w 1078704"/>
              <a:gd name="connsiteY1" fmla="*/ 586246 h 971927"/>
              <a:gd name="connsiteX2" fmla="*/ 174762 w 1078704"/>
              <a:gd name="connsiteY2" fmla="*/ 574193 h 971927"/>
              <a:gd name="connsiteX3" fmla="*/ 355551 w 1078704"/>
              <a:gd name="connsiteY3" fmla="*/ 682666 h 971927"/>
              <a:gd name="connsiteX4" fmla="*/ 518260 w 1078704"/>
              <a:gd name="connsiteY4" fmla="*/ 604325 h 971927"/>
              <a:gd name="connsiteX5" fmla="*/ 542365 w 1078704"/>
              <a:gd name="connsiteY5" fmla="*/ 646509 h 971927"/>
              <a:gd name="connsiteX6" fmla="*/ 476076 w 1078704"/>
              <a:gd name="connsiteY6" fmla="*/ 923718 h 971927"/>
              <a:gd name="connsiteX7" fmla="*/ 530312 w 1078704"/>
              <a:gd name="connsiteY7" fmla="*/ 971927 h 971927"/>
              <a:gd name="connsiteX8" fmla="*/ 578523 w 1078704"/>
              <a:gd name="connsiteY8" fmla="*/ 941796 h 971927"/>
              <a:gd name="connsiteX9" fmla="*/ 626733 w 1078704"/>
              <a:gd name="connsiteY9" fmla="*/ 779087 h 971927"/>
              <a:gd name="connsiteX10" fmla="*/ 1078704 w 1078704"/>
              <a:gd name="connsiteY10" fmla="*/ 80039 h 971927"/>
              <a:gd name="connsiteX11" fmla="*/ 970231 w 1078704"/>
              <a:gd name="connsiteY11" fmla="*/ 1697 h 971927"/>
              <a:gd name="connsiteX12" fmla="*/ 825600 w 1078704"/>
              <a:gd name="connsiteY12" fmla="*/ 98118 h 971927"/>
              <a:gd name="connsiteX13" fmla="*/ 18079 w 1078704"/>
              <a:gd name="connsiteY13" fmla="*/ 580220 h 971927"/>
              <a:gd name="connsiteX14" fmla="*/ 0 w 1078704"/>
              <a:gd name="connsiteY14" fmla="*/ 562141 h 971927"/>
              <a:gd name="connsiteX15" fmla="*/ 108473 w 1078704"/>
              <a:gd name="connsiteY15" fmla="*/ 459694 h 971927"/>
              <a:gd name="connsiteX16" fmla="*/ 132578 w 1078704"/>
              <a:gd name="connsiteY16" fmla="*/ 477773 h 971927"/>
              <a:gd name="connsiteX17" fmla="*/ 18079 w 1078704"/>
              <a:gd name="connsiteY17" fmla="*/ 580220 h 971927"/>
              <a:gd name="connsiteX0" fmla="*/ 825600 w 1078704"/>
              <a:gd name="connsiteY0" fmla="*/ 98118 h 971927"/>
              <a:gd name="connsiteX1" fmla="*/ 355551 w 1078704"/>
              <a:gd name="connsiteY1" fmla="*/ 586246 h 971927"/>
              <a:gd name="connsiteX2" fmla="*/ 355551 w 1078704"/>
              <a:gd name="connsiteY2" fmla="*/ 682666 h 971927"/>
              <a:gd name="connsiteX3" fmla="*/ 518260 w 1078704"/>
              <a:gd name="connsiteY3" fmla="*/ 604325 h 971927"/>
              <a:gd name="connsiteX4" fmla="*/ 542365 w 1078704"/>
              <a:gd name="connsiteY4" fmla="*/ 646509 h 971927"/>
              <a:gd name="connsiteX5" fmla="*/ 476076 w 1078704"/>
              <a:gd name="connsiteY5" fmla="*/ 923718 h 971927"/>
              <a:gd name="connsiteX6" fmla="*/ 530312 w 1078704"/>
              <a:gd name="connsiteY6" fmla="*/ 971927 h 971927"/>
              <a:gd name="connsiteX7" fmla="*/ 578523 w 1078704"/>
              <a:gd name="connsiteY7" fmla="*/ 941796 h 971927"/>
              <a:gd name="connsiteX8" fmla="*/ 626733 w 1078704"/>
              <a:gd name="connsiteY8" fmla="*/ 779087 h 971927"/>
              <a:gd name="connsiteX9" fmla="*/ 1078704 w 1078704"/>
              <a:gd name="connsiteY9" fmla="*/ 80039 h 971927"/>
              <a:gd name="connsiteX10" fmla="*/ 970231 w 1078704"/>
              <a:gd name="connsiteY10" fmla="*/ 1697 h 971927"/>
              <a:gd name="connsiteX11" fmla="*/ 825600 w 1078704"/>
              <a:gd name="connsiteY11" fmla="*/ 98118 h 971927"/>
              <a:gd name="connsiteX12" fmla="*/ 18079 w 1078704"/>
              <a:gd name="connsiteY12" fmla="*/ 580220 h 971927"/>
              <a:gd name="connsiteX13" fmla="*/ 0 w 1078704"/>
              <a:gd name="connsiteY13" fmla="*/ 562141 h 971927"/>
              <a:gd name="connsiteX14" fmla="*/ 108473 w 1078704"/>
              <a:gd name="connsiteY14" fmla="*/ 459694 h 971927"/>
              <a:gd name="connsiteX15" fmla="*/ 132578 w 1078704"/>
              <a:gd name="connsiteY15" fmla="*/ 477773 h 971927"/>
              <a:gd name="connsiteX16" fmla="*/ 18079 w 1078704"/>
              <a:gd name="connsiteY16" fmla="*/ 580220 h 971927"/>
              <a:gd name="connsiteX0" fmla="*/ 825752 w 1078856"/>
              <a:gd name="connsiteY0" fmla="*/ 98118 h 971927"/>
              <a:gd name="connsiteX1" fmla="*/ 355703 w 1078856"/>
              <a:gd name="connsiteY1" fmla="*/ 586246 h 971927"/>
              <a:gd name="connsiteX2" fmla="*/ 355703 w 1078856"/>
              <a:gd name="connsiteY2" fmla="*/ 682666 h 971927"/>
              <a:gd name="connsiteX3" fmla="*/ 518412 w 1078856"/>
              <a:gd name="connsiteY3" fmla="*/ 604325 h 971927"/>
              <a:gd name="connsiteX4" fmla="*/ 542517 w 1078856"/>
              <a:gd name="connsiteY4" fmla="*/ 646509 h 971927"/>
              <a:gd name="connsiteX5" fmla="*/ 476228 w 1078856"/>
              <a:gd name="connsiteY5" fmla="*/ 923718 h 971927"/>
              <a:gd name="connsiteX6" fmla="*/ 530464 w 1078856"/>
              <a:gd name="connsiteY6" fmla="*/ 971927 h 971927"/>
              <a:gd name="connsiteX7" fmla="*/ 578675 w 1078856"/>
              <a:gd name="connsiteY7" fmla="*/ 941796 h 971927"/>
              <a:gd name="connsiteX8" fmla="*/ 626885 w 1078856"/>
              <a:gd name="connsiteY8" fmla="*/ 779087 h 971927"/>
              <a:gd name="connsiteX9" fmla="*/ 1078856 w 1078856"/>
              <a:gd name="connsiteY9" fmla="*/ 80039 h 971927"/>
              <a:gd name="connsiteX10" fmla="*/ 970383 w 1078856"/>
              <a:gd name="connsiteY10" fmla="*/ 1697 h 971927"/>
              <a:gd name="connsiteX11" fmla="*/ 825752 w 1078856"/>
              <a:gd name="connsiteY11" fmla="*/ 98118 h 971927"/>
              <a:gd name="connsiteX12" fmla="*/ 132730 w 1078856"/>
              <a:gd name="connsiteY12" fmla="*/ 477773 h 971927"/>
              <a:gd name="connsiteX13" fmla="*/ 152 w 1078856"/>
              <a:gd name="connsiteY13" fmla="*/ 562141 h 971927"/>
              <a:gd name="connsiteX14" fmla="*/ 108625 w 1078856"/>
              <a:gd name="connsiteY14" fmla="*/ 459694 h 971927"/>
              <a:gd name="connsiteX15" fmla="*/ 132730 w 1078856"/>
              <a:gd name="connsiteY15" fmla="*/ 477773 h 971927"/>
              <a:gd name="connsiteX0" fmla="*/ 825600 w 1078704"/>
              <a:gd name="connsiteY0" fmla="*/ 98118 h 971927"/>
              <a:gd name="connsiteX1" fmla="*/ 355551 w 1078704"/>
              <a:gd name="connsiteY1" fmla="*/ 586246 h 971927"/>
              <a:gd name="connsiteX2" fmla="*/ 355551 w 1078704"/>
              <a:gd name="connsiteY2" fmla="*/ 682666 h 971927"/>
              <a:gd name="connsiteX3" fmla="*/ 518260 w 1078704"/>
              <a:gd name="connsiteY3" fmla="*/ 604325 h 971927"/>
              <a:gd name="connsiteX4" fmla="*/ 542365 w 1078704"/>
              <a:gd name="connsiteY4" fmla="*/ 646509 h 971927"/>
              <a:gd name="connsiteX5" fmla="*/ 476076 w 1078704"/>
              <a:gd name="connsiteY5" fmla="*/ 923718 h 971927"/>
              <a:gd name="connsiteX6" fmla="*/ 530312 w 1078704"/>
              <a:gd name="connsiteY6" fmla="*/ 971927 h 971927"/>
              <a:gd name="connsiteX7" fmla="*/ 578523 w 1078704"/>
              <a:gd name="connsiteY7" fmla="*/ 941796 h 971927"/>
              <a:gd name="connsiteX8" fmla="*/ 626733 w 1078704"/>
              <a:gd name="connsiteY8" fmla="*/ 779087 h 971927"/>
              <a:gd name="connsiteX9" fmla="*/ 1078704 w 1078704"/>
              <a:gd name="connsiteY9" fmla="*/ 80039 h 971927"/>
              <a:gd name="connsiteX10" fmla="*/ 970231 w 1078704"/>
              <a:gd name="connsiteY10" fmla="*/ 1697 h 971927"/>
              <a:gd name="connsiteX11" fmla="*/ 825600 w 1078704"/>
              <a:gd name="connsiteY11" fmla="*/ 98118 h 971927"/>
              <a:gd name="connsiteX12" fmla="*/ 108473 w 1078704"/>
              <a:gd name="connsiteY12" fmla="*/ 459694 h 971927"/>
              <a:gd name="connsiteX13" fmla="*/ 0 w 1078704"/>
              <a:gd name="connsiteY13" fmla="*/ 562141 h 971927"/>
              <a:gd name="connsiteX14" fmla="*/ 108473 w 1078704"/>
              <a:gd name="connsiteY14" fmla="*/ 459694 h 971927"/>
              <a:gd name="connsiteX0" fmla="*/ 511710 w 764814"/>
              <a:gd name="connsiteY0" fmla="*/ 98118 h 971927"/>
              <a:gd name="connsiteX1" fmla="*/ 41661 w 764814"/>
              <a:gd name="connsiteY1" fmla="*/ 586246 h 971927"/>
              <a:gd name="connsiteX2" fmla="*/ 41661 w 764814"/>
              <a:gd name="connsiteY2" fmla="*/ 682666 h 971927"/>
              <a:gd name="connsiteX3" fmla="*/ 204370 w 764814"/>
              <a:gd name="connsiteY3" fmla="*/ 604325 h 971927"/>
              <a:gd name="connsiteX4" fmla="*/ 228475 w 764814"/>
              <a:gd name="connsiteY4" fmla="*/ 646509 h 971927"/>
              <a:gd name="connsiteX5" fmla="*/ 162186 w 764814"/>
              <a:gd name="connsiteY5" fmla="*/ 923718 h 971927"/>
              <a:gd name="connsiteX6" fmla="*/ 216422 w 764814"/>
              <a:gd name="connsiteY6" fmla="*/ 971927 h 971927"/>
              <a:gd name="connsiteX7" fmla="*/ 264633 w 764814"/>
              <a:gd name="connsiteY7" fmla="*/ 941796 h 971927"/>
              <a:gd name="connsiteX8" fmla="*/ 312843 w 764814"/>
              <a:gd name="connsiteY8" fmla="*/ 779087 h 971927"/>
              <a:gd name="connsiteX9" fmla="*/ 764814 w 764814"/>
              <a:gd name="connsiteY9" fmla="*/ 80039 h 971927"/>
              <a:gd name="connsiteX10" fmla="*/ 656341 w 764814"/>
              <a:gd name="connsiteY10" fmla="*/ 1697 h 971927"/>
              <a:gd name="connsiteX11" fmla="*/ 511710 w 764814"/>
              <a:gd name="connsiteY11" fmla="*/ 98118 h 971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64814" h="971927">
                <a:moveTo>
                  <a:pt x="511710" y="98118"/>
                </a:moveTo>
                <a:cubicBezTo>
                  <a:pt x="403237" y="393405"/>
                  <a:pt x="120002" y="488821"/>
                  <a:pt x="41661" y="586246"/>
                </a:cubicBezTo>
                <a:cubicBezTo>
                  <a:pt x="-36680" y="683671"/>
                  <a:pt x="14543" y="679653"/>
                  <a:pt x="41661" y="682666"/>
                </a:cubicBezTo>
                <a:cubicBezTo>
                  <a:pt x="68779" y="685679"/>
                  <a:pt x="168212" y="604325"/>
                  <a:pt x="204370" y="604325"/>
                </a:cubicBezTo>
                <a:cubicBezTo>
                  <a:pt x="216422" y="604325"/>
                  <a:pt x="228475" y="610351"/>
                  <a:pt x="228475" y="646509"/>
                </a:cubicBezTo>
                <a:cubicBezTo>
                  <a:pt x="228475" y="700745"/>
                  <a:pt x="162186" y="875507"/>
                  <a:pt x="162186" y="923718"/>
                </a:cubicBezTo>
                <a:cubicBezTo>
                  <a:pt x="162186" y="953849"/>
                  <a:pt x="192318" y="971927"/>
                  <a:pt x="216422" y="971927"/>
                </a:cubicBezTo>
                <a:cubicBezTo>
                  <a:pt x="240527" y="971927"/>
                  <a:pt x="258606" y="959875"/>
                  <a:pt x="264633" y="941796"/>
                </a:cubicBezTo>
                <a:cubicBezTo>
                  <a:pt x="282712" y="881533"/>
                  <a:pt x="294764" y="827297"/>
                  <a:pt x="312843" y="779087"/>
                </a:cubicBezTo>
                <a:cubicBezTo>
                  <a:pt x="547867" y="13750"/>
                  <a:pt x="764814" y="248775"/>
                  <a:pt x="764814" y="80039"/>
                </a:cubicBezTo>
                <a:cubicBezTo>
                  <a:pt x="764814" y="19776"/>
                  <a:pt x="716603" y="1697"/>
                  <a:pt x="656341" y="1697"/>
                </a:cubicBezTo>
                <a:cubicBezTo>
                  <a:pt x="596078" y="-10355"/>
                  <a:pt x="535815" y="43881"/>
                  <a:pt x="511710" y="98118"/>
                </a:cubicBezTo>
                <a:close/>
              </a:path>
            </a:pathLst>
          </a:custGeom>
          <a:solidFill>
            <a:schemeClr val="bg2"/>
          </a:solidFill>
          <a:ln w="60232" cap="flat">
            <a:noFill/>
            <a:prstDash val="solid"/>
            <a:miter/>
          </a:ln>
        </p:spPr>
        <p:txBody>
          <a:bodyPr rtlCol="0" anchor="ctr"/>
          <a:lstStyle/>
          <a:p>
            <a:endParaRPr lang="nl-NL" sz="1350" dirty="0"/>
          </a:p>
        </p:txBody>
      </p:sp>
      <p:sp>
        <p:nvSpPr>
          <p:cNvPr id="71" name="Vrije vorm: vorm 70">
            <a:extLst>
              <a:ext uri="{FF2B5EF4-FFF2-40B4-BE49-F238E27FC236}">
                <a16:creationId xmlns:a16="http://schemas.microsoft.com/office/drawing/2014/main" id="{03BF6193-4E54-422C-99C1-2774EAC0C1F0}"/>
              </a:ext>
            </a:extLst>
          </p:cNvPr>
          <p:cNvSpPr/>
          <p:nvPr userDrawn="1"/>
        </p:nvSpPr>
        <p:spPr>
          <a:xfrm>
            <a:off x="5658912" y="3620406"/>
            <a:ext cx="235704" cy="291035"/>
          </a:xfrm>
          <a:custGeom>
            <a:avLst/>
            <a:gdLst>
              <a:gd name="connsiteX0" fmla="*/ 196492 w 374873"/>
              <a:gd name="connsiteY0" fmla="*/ 162068 h 462873"/>
              <a:gd name="connsiteX1" fmla="*/ 190525 w 374873"/>
              <a:gd name="connsiteY1" fmla="*/ 182104 h 462873"/>
              <a:gd name="connsiteX2" fmla="*/ 156540 w 374873"/>
              <a:gd name="connsiteY2" fmla="*/ 223942 h 462873"/>
              <a:gd name="connsiteX3" fmla="*/ 148969 w 374873"/>
              <a:gd name="connsiteY3" fmla="*/ 226933 h 462873"/>
              <a:gd name="connsiteX4" fmla="*/ 315227 w 374873"/>
              <a:gd name="connsiteY4" fmla="*/ 0 h 462873"/>
              <a:gd name="connsiteX5" fmla="*/ 343977 w 374873"/>
              <a:gd name="connsiteY5" fmla="*/ 18483 h 462873"/>
              <a:gd name="connsiteX6" fmla="*/ 374873 w 374873"/>
              <a:gd name="connsiteY6" fmla="*/ 125074 h 462873"/>
              <a:gd name="connsiteX7" fmla="*/ 28835 w 374873"/>
              <a:gd name="connsiteY7" fmla="*/ 462873 h 462873"/>
              <a:gd name="connsiteX8" fmla="*/ 0 w 374873"/>
              <a:gd name="connsiteY8" fmla="*/ 442275 h 462873"/>
              <a:gd name="connsiteX9" fmla="*/ 41194 w 374873"/>
              <a:gd name="connsiteY9" fmla="*/ 401081 h 462873"/>
              <a:gd name="connsiteX10" fmla="*/ 296602 w 374873"/>
              <a:gd name="connsiteY10" fmla="*/ 120955 h 462873"/>
              <a:gd name="connsiteX11" fmla="*/ 285274 w 374873"/>
              <a:gd name="connsiteY11" fmla="*/ 80275 h 462873"/>
              <a:gd name="connsiteX12" fmla="*/ 263342 w 374873"/>
              <a:gd name="connsiteY12" fmla="*/ 70821 h 462873"/>
              <a:gd name="connsiteX0" fmla="*/ 196492 w 374873"/>
              <a:gd name="connsiteY0" fmla="*/ 162068 h 462873"/>
              <a:gd name="connsiteX1" fmla="*/ 190525 w 374873"/>
              <a:gd name="connsiteY1" fmla="*/ 182104 h 462873"/>
              <a:gd name="connsiteX2" fmla="*/ 156540 w 374873"/>
              <a:gd name="connsiteY2" fmla="*/ 223942 h 462873"/>
              <a:gd name="connsiteX3" fmla="*/ 196492 w 374873"/>
              <a:gd name="connsiteY3" fmla="*/ 162068 h 462873"/>
              <a:gd name="connsiteX4" fmla="*/ 315227 w 374873"/>
              <a:gd name="connsiteY4" fmla="*/ 0 h 462873"/>
              <a:gd name="connsiteX5" fmla="*/ 343977 w 374873"/>
              <a:gd name="connsiteY5" fmla="*/ 18483 h 462873"/>
              <a:gd name="connsiteX6" fmla="*/ 374873 w 374873"/>
              <a:gd name="connsiteY6" fmla="*/ 125074 h 462873"/>
              <a:gd name="connsiteX7" fmla="*/ 28835 w 374873"/>
              <a:gd name="connsiteY7" fmla="*/ 462873 h 462873"/>
              <a:gd name="connsiteX8" fmla="*/ 0 w 374873"/>
              <a:gd name="connsiteY8" fmla="*/ 442275 h 462873"/>
              <a:gd name="connsiteX9" fmla="*/ 41194 w 374873"/>
              <a:gd name="connsiteY9" fmla="*/ 401081 h 462873"/>
              <a:gd name="connsiteX10" fmla="*/ 296602 w 374873"/>
              <a:gd name="connsiteY10" fmla="*/ 120955 h 462873"/>
              <a:gd name="connsiteX11" fmla="*/ 285274 w 374873"/>
              <a:gd name="connsiteY11" fmla="*/ 80275 h 462873"/>
              <a:gd name="connsiteX12" fmla="*/ 263342 w 374873"/>
              <a:gd name="connsiteY12" fmla="*/ 70821 h 462873"/>
              <a:gd name="connsiteX13" fmla="*/ 315227 w 374873"/>
              <a:gd name="connsiteY13" fmla="*/ 0 h 462873"/>
              <a:gd name="connsiteX0" fmla="*/ 156540 w 374873"/>
              <a:gd name="connsiteY0" fmla="*/ 223942 h 462873"/>
              <a:gd name="connsiteX1" fmla="*/ 190525 w 374873"/>
              <a:gd name="connsiteY1" fmla="*/ 182104 h 462873"/>
              <a:gd name="connsiteX2" fmla="*/ 156540 w 374873"/>
              <a:gd name="connsiteY2" fmla="*/ 223942 h 462873"/>
              <a:gd name="connsiteX3" fmla="*/ 315227 w 374873"/>
              <a:gd name="connsiteY3" fmla="*/ 0 h 462873"/>
              <a:gd name="connsiteX4" fmla="*/ 343977 w 374873"/>
              <a:gd name="connsiteY4" fmla="*/ 18483 h 462873"/>
              <a:gd name="connsiteX5" fmla="*/ 374873 w 374873"/>
              <a:gd name="connsiteY5" fmla="*/ 125074 h 462873"/>
              <a:gd name="connsiteX6" fmla="*/ 28835 w 374873"/>
              <a:gd name="connsiteY6" fmla="*/ 462873 h 462873"/>
              <a:gd name="connsiteX7" fmla="*/ 0 w 374873"/>
              <a:gd name="connsiteY7" fmla="*/ 442275 h 462873"/>
              <a:gd name="connsiteX8" fmla="*/ 41194 w 374873"/>
              <a:gd name="connsiteY8" fmla="*/ 401081 h 462873"/>
              <a:gd name="connsiteX9" fmla="*/ 296602 w 374873"/>
              <a:gd name="connsiteY9" fmla="*/ 120955 h 462873"/>
              <a:gd name="connsiteX10" fmla="*/ 285274 w 374873"/>
              <a:gd name="connsiteY10" fmla="*/ 80275 h 462873"/>
              <a:gd name="connsiteX11" fmla="*/ 263342 w 374873"/>
              <a:gd name="connsiteY11" fmla="*/ 70821 h 462873"/>
              <a:gd name="connsiteX12" fmla="*/ 315227 w 374873"/>
              <a:gd name="connsiteY12" fmla="*/ 0 h 462873"/>
              <a:gd name="connsiteX0" fmla="*/ 315227 w 374873"/>
              <a:gd name="connsiteY0" fmla="*/ 0 h 462873"/>
              <a:gd name="connsiteX1" fmla="*/ 343977 w 374873"/>
              <a:gd name="connsiteY1" fmla="*/ 18483 h 462873"/>
              <a:gd name="connsiteX2" fmla="*/ 374873 w 374873"/>
              <a:gd name="connsiteY2" fmla="*/ 125074 h 462873"/>
              <a:gd name="connsiteX3" fmla="*/ 28835 w 374873"/>
              <a:gd name="connsiteY3" fmla="*/ 462873 h 462873"/>
              <a:gd name="connsiteX4" fmla="*/ 0 w 374873"/>
              <a:gd name="connsiteY4" fmla="*/ 442275 h 462873"/>
              <a:gd name="connsiteX5" fmla="*/ 41194 w 374873"/>
              <a:gd name="connsiteY5" fmla="*/ 401081 h 462873"/>
              <a:gd name="connsiteX6" fmla="*/ 296602 w 374873"/>
              <a:gd name="connsiteY6" fmla="*/ 120955 h 462873"/>
              <a:gd name="connsiteX7" fmla="*/ 285274 w 374873"/>
              <a:gd name="connsiteY7" fmla="*/ 80275 h 462873"/>
              <a:gd name="connsiteX8" fmla="*/ 263342 w 374873"/>
              <a:gd name="connsiteY8" fmla="*/ 70821 h 462873"/>
              <a:gd name="connsiteX9" fmla="*/ 315227 w 374873"/>
              <a:gd name="connsiteY9" fmla="*/ 0 h 4628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74873" h="462873">
                <a:moveTo>
                  <a:pt x="315227" y="0"/>
                </a:moveTo>
                <a:lnTo>
                  <a:pt x="343977" y="18483"/>
                </a:lnTo>
                <a:cubicBezTo>
                  <a:pt x="363545" y="39595"/>
                  <a:pt x="374873" y="73581"/>
                  <a:pt x="374873" y="125074"/>
                </a:cubicBezTo>
                <a:cubicBezTo>
                  <a:pt x="374873" y="306333"/>
                  <a:pt x="82389" y="462873"/>
                  <a:pt x="28835" y="462873"/>
                </a:cubicBezTo>
                <a:cubicBezTo>
                  <a:pt x="16477" y="462873"/>
                  <a:pt x="0" y="458754"/>
                  <a:pt x="0" y="442275"/>
                </a:cubicBezTo>
                <a:cubicBezTo>
                  <a:pt x="0" y="429917"/>
                  <a:pt x="16477" y="413439"/>
                  <a:pt x="41194" y="401081"/>
                </a:cubicBezTo>
                <a:cubicBezTo>
                  <a:pt x="280125" y="281615"/>
                  <a:pt x="296602" y="170389"/>
                  <a:pt x="296602" y="120955"/>
                </a:cubicBezTo>
                <a:cubicBezTo>
                  <a:pt x="296602" y="102418"/>
                  <a:pt x="292483" y="89029"/>
                  <a:pt x="285274" y="80275"/>
                </a:cubicBezTo>
                <a:lnTo>
                  <a:pt x="263342" y="70821"/>
                </a:lnTo>
                <a:lnTo>
                  <a:pt x="315227" y="0"/>
                </a:lnTo>
                <a:close/>
              </a:path>
            </a:pathLst>
          </a:custGeom>
          <a:solidFill>
            <a:schemeClr val="bg2"/>
          </a:solidFill>
          <a:ln w="60232" cap="flat">
            <a:noFill/>
            <a:prstDash val="solid"/>
            <a:miter/>
          </a:ln>
        </p:spPr>
        <p:txBody>
          <a:bodyPr rtlCol="0" anchor="ctr"/>
          <a:lstStyle/>
          <a:p>
            <a:endParaRPr lang="nl-NL" sz="1350" dirty="0"/>
          </a:p>
        </p:txBody>
      </p:sp>
      <p:sp>
        <p:nvSpPr>
          <p:cNvPr id="2" name="Titel 1">
            <a:extLst>
              <a:ext uri="{FF2B5EF4-FFF2-40B4-BE49-F238E27FC236}">
                <a16:creationId xmlns:a16="http://schemas.microsoft.com/office/drawing/2014/main" id="{312B9603-7A4F-4E68-BB03-E44F6512E26D}"/>
              </a:ext>
            </a:extLst>
          </p:cNvPr>
          <p:cNvSpPr>
            <a:spLocks noGrp="1"/>
          </p:cNvSpPr>
          <p:nvPr>
            <p:ph type="title" hasCustomPrompt="1"/>
          </p:nvPr>
        </p:nvSpPr>
        <p:spPr>
          <a:xfrm>
            <a:off x="-1360" y="-378327"/>
            <a:ext cx="8335565" cy="298797"/>
          </a:xfrm>
        </p:spPr>
        <p:txBody>
          <a:bodyPr/>
          <a:lstStyle>
            <a:lvl1pPr>
              <a:defRPr sz="1050">
                <a:solidFill>
                  <a:schemeClr val="tx1"/>
                </a:solidFill>
              </a:defRPr>
            </a:lvl1pPr>
          </a:lstStyle>
          <a:p>
            <a:r>
              <a:rPr lang="nl-NL" dirty="0"/>
              <a:t>INTRO + OUTRO [LOGO ANIMATIE]</a:t>
            </a:r>
          </a:p>
        </p:txBody>
      </p:sp>
    </p:spTree>
    <p:extLst>
      <p:ext uri="{BB962C8B-B14F-4D97-AF65-F5344CB8AC3E}">
        <p14:creationId xmlns:p14="http://schemas.microsoft.com/office/powerpoint/2010/main" val="74946007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nodeType="afterEffect">
                                  <p:stCondLst>
                                    <p:cond delay="0"/>
                                  </p:stCondLst>
                                  <p:childTnLst>
                                    <p:set>
                                      <p:cBhvr>
                                        <p:cTn id="6" dur="1" fill="hold">
                                          <p:stCondLst>
                                            <p:cond delay="0"/>
                                          </p:stCondLst>
                                        </p:cTn>
                                        <p:tgtEl>
                                          <p:spTgt spid="40"/>
                                        </p:tgtEl>
                                        <p:attrNameLst>
                                          <p:attrName>style.visibility</p:attrName>
                                        </p:attrNameLst>
                                      </p:cBhvr>
                                      <p:to>
                                        <p:strVal val="visible"/>
                                      </p:to>
                                    </p:set>
                                    <p:anim calcmode="lin" valueType="num">
                                      <p:cBhvr additive="base">
                                        <p:cTn id="7" dur="1000" fill="hold"/>
                                        <p:tgtEl>
                                          <p:spTgt spid="40"/>
                                        </p:tgtEl>
                                        <p:attrNameLst>
                                          <p:attrName>ppt_x</p:attrName>
                                        </p:attrNameLst>
                                      </p:cBhvr>
                                      <p:tavLst>
                                        <p:tav tm="0">
                                          <p:val>
                                            <p:strVal val="#ppt_x"/>
                                          </p:val>
                                        </p:tav>
                                        <p:tav tm="100000">
                                          <p:val>
                                            <p:strVal val="#ppt_x"/>
                                          </p:val>
                                        </p:tav>
                                      </p:tavLst>
                                    </p:anim>
                                    <p:anim calcmode="lin" valueType="num">
                                      <p:cBhvr additive="base">
                                        <p:cTn id="8" dur="1000" fill="hold"/>
                                        <p:tgtEl>
                                          <p:spTgt spid="40"/>
                                        </p:tgtEl>
                                        <p:attrNameLst>
                                          <p:attrName>ppt_y</p:attrName>
                                        </p:attrNameLst>
                                      </p:cBhvr>
                                      <p:tavLst>
                                        <p:tav tm="0">
                                          <p:val>
                                            <p:strVal val="1+#ppt_h/2"/>
                                          </p:val>
                                        </p:tav>
                                        <p:tav tm="100000">
                                          <p:val>
                                            <p:strVal val="#ppt_y"/>
                                          </p:val>
                                        </p:tav>
                                      </p:tavLst>
                                    </p:anim>
                                  </p:childTnLst>
                                </p:cTn>
                              </p:par>
                              <p:par>
                                <p:cTn id="9" presetID="2" presetClass="entr" presetSubtype="4" decel="100000" fill="hold" nodeType="withEffect">
                                  <p:stCondLst>
                                    <p:cond delay="200"/>
                                  </p:stCondLst>
                                  <p:childTnLst>
                                    <p:set>
                                      <p:cBhvr>
                                        <p:cTn id="10" dur="1" fill="hold">
                                          <p:stCondLst>
                                            <p:cond delay="0"/>
                                          </p:stCondLst>
                                        </p:cTn>
                                        <p:tgtEl>
                                          <p:spTgt spid="42"/>
                                        </p:tgtEl>
                                        <p:attrNameLst>
                                          <p:attrName>style.visibility</p:attrName>
                                        </p:attrNameLst>
                                      </p:cBhvr>
                                      <p:to>
                                        <p:strVal val="visible"/>
                                      </p:to>
                                    </p:set>
                                    <p:anim calcmode="lin" valueType="num">
                                      <p:cBhvr additive="base">
                                        <p:cTn id="11" dur="1000" fill="hold"/>
                                        <p:tgtEl>
                                          <p:spTgt spid="42"/>
                                        </p:tgtEl>
                                        <p:attrNameLst>
                                          <p:attrName>ppt_x</p:attrName>
                                        </p:attrNameLst>
                                      </p:cBhvr>
                                      <p:tavLst>
                                        <p:tav tm="0">
                                          <p:val>
                                            <p:strVal val="#ppt_x"/>
                                          </p:val>
                                        </p:tav>
                                        <p:tav tm="100000">
                                          <p:val>
                                            <p:strVal val="#ppt_x"/>
                                          </p:val>
                                        </p:tav>
                                      </p:tavLst>
                                    </p:anim>
                                    <p:anim calcmode="lin" valueType="num">
                                      <p:cBhvr additive="base">
                                        <p:cTn id="12" dur="1000" fill="hold"/>
                                        <p:tgtEl>
                                          <p:spTgt spid="42"/>
                                        </p:tgtEl>
                                        <p:attrNameLst>
                                          <p:attrName>ppt_y</p:attrName>
                                        </p:attrNameLst>
                                      </p:cBhvr>
                                      <p:tavLst>
                                        <p:tav tm="0">
                                          <p:val>
                                            <p:strVal val="1+#ppt_h/2"/>
                                          </p:val>
                                        </p:tav>
                                        <p:tav tm="100000">
                                          <p:val>
                                            <p:strVal val="#ppt_y"/>
                                          </p:val>
                                        </p:tav>
                                      </p:tavLst>
                                    </p:anim>
                                  </p:childTnLst>
                                </p:cTn>
                              </p:par>
                              <p:par>
                                <p:cTn id="13" presetID="2" presetClass="entr" presetSubtype="4" decel="100000" fill="hold" nodeType="withEffect">
                                  <p:stCondLst>
                                    <p:cond delay="400"/>
                                  </p:stCondLst>
                                  <p:childTnLst>
                                    <p:set>
                                      <p:cBhvr>
                                        <p:cTn id="14" dur="1" fill="hold">
                                          <p:stCondLst>
                                            <p:cond delay="0"/>
                                          </p:stCondLst>
                                        </p:cTn>
                                        <p:tgtEl>
                                          <p:spTgt spid="43"/>
                                        </p:tgtEl>
                                        <p:attrNameLst>
                                          <p:attrName>style.visibility</p:attrName>
                                        </p:attrNameLst>
                                      </p:cBhvr>
                                      <p:to>
                                        <p:strVal val="visible"/>
                                      </p:to>
                                    </p:set>
                                    <p:anim calcmode="lin" valueType="num">
                                      <p:cBhvr additive="base">
                                        <p:cTn id="15" dur="1000" fill="hold"/>
                                        <p:tgtEl>
                                          <p:spTgt spid="43"/>
                                        </p:tgtEl>
                                        <p:attrNameLst>
                                          <p:attrName>ppt_x</p:attrName>
                                        </p:attrNameLst>
                                      </p:cBhvr>
                                      <p:tavLst>
                                        <p:tav tm="0">
                                          <p:val>
                                            <p:strVal val="#ppt_x"/>
                                          </p:val>
                                        </p:tav>
                                        <p:tav tm="100000">
                                          <p:val>
                                            <p:strVal val="#ppt_x"/>
                                          </p:val>
                                        </p:tav>
                                      </p:tavLst>
                                    </p:anim>
                                    <p:anim calcmode="lin" valueType="num">
                                      <p:cBhvr additive="base">
                                        <p:cTn id="16" dur="1000" fill="hold"/>
                                        <p:tgtEl>
                                          <p:spTgt spid="43"/>
                                        </p:tgtEl>
                                        <p:attrNameLst>
                                          <p:attrName>ppt_y</p:attrName>
                                        </p:attrNameLst>
                                      </p:cBhvr>
                                      <p:tavLst>
                                        <p:tav tm="0">
                                          <p:val>
                                            <p:strVal val="1+#ppt_h/2"/>
                                          </p:val>
                                        </p:tav>
                                        <p:tav tm="100000">
                                          <p:val>
                                            <p:strVal val="#ppt_y"/>
                                          </p:val>
                                        </p:tav>
                                      </p:tavLst>
                                    </p:anim>
                                  </p:childTnLst>
                                </p:cTn>
                              </p:par>
                            </p:childTnLst>
                          </p:cTn>
                        </p:par>
                        <p:par>
                          <p:cTn id="17" fill="hold">
                            <p:stCondLst>
                              <p:cond delay="1400"/>
                            </p:stCondLst>
                            <p:childTnLst>
                              <p:par>
                                <p:cTn id="18" presetID="22" presetClass="entr" presetSubtype="1" fill="hold" grpId="0" nodeType="afterEffect">
                                  <p:stCondLst>
                                    <p:cond delay="0"/>
                                  </p:stCondLst>
                                  <p:childTnLst>
                                    <p:set>
                                      <p:cBhvr>
                                        <p:cTn id="19" dur="1" fill="hold">
                                          <p:stCondLst>
                                            <p:cond delay="0"/>
                                          </p:stCondLst>
                                        </p:cTn>
                                        <p:tgtEl>
                                          <p:spTgt spid="61"/>
                                        </p:tgtEl>
                                        <p:attrNameLst>
                                          <p:attrName>style.visibility</p:attrName>
                                        </p:attrNameLst>
                                      </p:cBhvr>
                                      <p:to>
                                        <p:strVal val="visible"/>
                                      </p:to>
                                    </p:set>
                                    <p:animEffect transition="in" filter="wipe(up)">
                                      <p:cBhvr>
                                        <p:cTn id="20" dur="250"/>
                                        <p:tgtEl>
                                          <p:spTgt spid="61"/>
                                        </p:tgtEl>
                                      </p:cBhvr>
                                    </p:animEffect>
                                  </p:childTnLst>
                                </p:cTn>
                              </p:par>
                            </p:childTnLst>
                          </p:cTn>
                        </p:par>
                        <p:par>
                          <p:cTn id="21" fill="hold">
                            <p:stCondLst>
                              <p:cond delay="1650"/>
                            </p:stCondLst>
                            <p:childTnLst>
                              <p:par>
                                <p:cTn id="22" presetID="22" presetClass="entr" presetSubtype="2" fill="hold" grpId="0" nodeType="afterEffect">
                                  <p:stCondLst>
                                    <p:cond delay="0"/>
                                  </p:stCondLst>
                                  <p:childTnLst>
                                    <p:set>
                                      <p:cBhvr>
                                        <p:cTn id="23" dur="1" fill="hold">
                                          <p:stCondLst>
                                            <p:cond delay="0"/>
                                          </p:stCondLst>
                                        </p:cTn>
                                        <p:tgtEl>
                                          <p:spTgt spid="62"/>
                                        </p:tgtEl>
                                        <p:attrNameLst>
                                          <p:attrName>style.visibility</p:attrName>
                                        </p:attrNameLst>
                                      </p:cBhvr>
                                      <p:to>
                                        <p:strVal val="visible"/>
                                      </p:to>
                                    </p:set>
                                    <p:animEffect transition="in" filter="wipe(right)">
                                      <p:cBhvr>
                                        <p:cTn id="24" dur="250"/>
                                        <p:tgtEl>
                                          <p:spTgt spid="62"/>
                                        </p:tgtEl>
                                      </p:cBhvr>
                                    </p:animEffect>
                                  </p:childTnLst>
                                </p:cTn>
                              </p:par>
                            </p:childTnLst>
                          </p:cTn>
                        </p:par>
                        <p:par>
                          <p:cTn id="25" fill="hold">
                            <p:stCondLst>
                              <p:cond delay="1900"/>
                            </p:stCondLst>
                            <p:childTnLst>
                              <p:par>
                                <p:cTn id="26" presetID="22" presetClass="entr" presetSubtype="1" fill="hold" grpId="0" nodeType="afterEffect">
                                  <p:stCondLst>
                                    <p:cond delay="0"/>
                                  </p:stCondLst>
                                  <p:childTnLst>
                                    <p:set>
                                      <p:cBhvr>
                                        <p:cTn id="27" dur="1" fill="hold">
                                          <p:stCondLst>
                                            <p:cond delay="0"/>
                                          </p:stCondLst>
                                        </p:cTn>
                                        <p:tgtEl>
                                          <p:spTgt spid="59"/>
                                        </p:tgtEl>
                                        <p:attrNameLst>
                                          <p:attrName>style.visibility</p:attrName>
                                        </p:attrNameLst>
                                      </p:cBhvr>
                                      <p:to>
                                        <p:strVal val="visible"/>
                                      </p:to>
                                    </p:set>
                                    <p:animEffect transition="in" filter="wipe(up)">
                                      <p:cBhvr>
                                        <p:cTn id="28" dur="250"/>
                                        <p:tgtEl>
                                          <p:spTgt spid="59"/>
                                        </p:tgtEl>
                                      </p:cBhvr>
                                    </p:animEffect>
                                  </p:childTnLst>
                                </p:cTn>
                              </p:par>
                            </p:childTnLst>
                          </p:cTn>
                        </p:par>
                        <p:par>
                          <p:cTn id="29" fill="hold">
                            <p:stCondLst>
                              <p:cond delay="2150"/>
                            </p:stCondLst>
                            <p:childTnLst>
                              <p:par>
                                <p:cTn id="30" presetID="22" presetClass="entr" presetSubtype="8" fill="hold" grpId="0" nodeType="afterEffect">
                                  <p:stCondLst>
                                    <p:cond delay="0"/>
                                  </p:stCondLst>
                                  <p:childTnLst>
                                    <p:set>
                                      <p:cBhvr>
                                        <p:cTn id="31" dur="1" fill="hold">
                                          <p:stCondLst>
                                            <p:cond delay="0"/>
                                          </p:stCondLst>
                                        </p:cTn>
                                        <p:tgtEl>
                                          <p:spTgt spid="58"/>
                                        </p:tgtEl>
                                        <p:attrNameLst>
                                          <p:attrName>style.visibility</p:attrName>
                                        </p:attrNameLst>
                                      </p:cBhvr>
                                      <p:to>
                                        <p:strVal val="visible"/>
                                      </p:to>
                                    </p:set>
                                    <p:animEffect transition="in" filter="wipe(left)">
                                      <p:cBhvr>
                                        <p:cTn id="32" dur="250"/>
                                        <p:tgtEl>
                                          <p:spTgt spid="58"/>
                                        </p:tgtEl>
                                      </p:cBhvr>
                                    </p:animEffect>
                                  </p:childTnLst>
                                </p:cTn>
                              </p:par>
                              <p:par>
                                <p:cTn id="33" presetID="22" presetClass="entr" presetSubtype="1" fill="hold" grpId="0" nodeType="withEffect">
                                  <p:stCondLst>
                                    <p:cond delay="100"/>
                                  </p:stCondLst>
                                  <p:childTnLst>
                                    <p:set>
                                      <p:cBhvr>
                                        <p:cTn id="34" dur="1" fill="hold">
                                          <p:stCondLst>
                                            <p:cond delay="0"/>
                                          </p:stCondLst>
                                        </p:cTn>
                                        <p:tgtEl>
                                          <p:spTgt spid="70"/>
                                        </p:tgtEl>
                                        <p:attrNameLst>
                                          <p:attrName>style.visibility</p:attrName>
                                        </p:attrNameLst>
                                      </p:cBhvr>
                                      <p:to>
                                        <p:strVal val="visible"/>
                                      </p:to>
                                    </p:set>
                                    <p:animEffect transition="in" filter="wipe(up)">
                                      <p:cBhvr>
                                        <p:cTn id="35" dur="250"/>
                                        <p:tgtEl>
                                          <p:spTgt spid="70"/>
                                        </p:tgtEl>
                                      </p:cBhvr>
                                    </p:animEffect>
                                  </p:childTnLst>
                                </p:cTn>
                              </p:par>
                            </p:childTnLst>
                          </p:cTn>
                        </p:par>
                        <p:par>
                          <p:cTn id="36" fill="hold">
                            <p:stCondLst>
                              <p:cond delay="2500"/>
                            </p:stCondLst>
                            <p:childTnLst>
                              <p:par>
                                <p:cTn id="37" presetID="22" presetClass="entr" presetSubtype="8" fill="hold" grpId="0" nodeType="afterEffect">
                                  <p:stCondLst>
                                    <p:cond delay="0"/>
                                  </p:stCondLst>
                                  <p:childTnLst>
                                    <p:set>
                                      <p:cBhvr>
                                        <p:cTn id="38" dur="1" fill="hold">
                                          <p:stCondLst>
                                            <p:cond delay="0"/>
                                          </p:stCondLst>
                                        </p:cTn>
                                        <p:tgtEl>
                                          <p:spTgt spid="60"/>
                                        </p:tgtEl>
                                        <p:attrNameLst>
                                          <p:attrName>style.visibility</p:attrName>
                                        </p:attrNameLst>
                                      </p:cBhvr>
                                      <p:to>
                                        <p:strVal val="visible"/>
                                      </p:to>
                                    </p:set>
                                    <p:animEffect transition="in" filter="wipe(left)">
                                      <p:cBhvr>
                                        <p:cTn id="39" dur="500"/>
                                        <p:tgtEl>
                                          <p:spTgt spid="60"/>
                                        </p:tgtEl>
                                      </p:cBhvr>
                                    </p:animEffect>
                                  </p:childTnLst>
                                </p:cTn>
                              </p:par>
                              <p:par>
                                <p:cTn id="40" presetID="22" presetClass="entr" presetSubtype="1" fill="hold" grpId="0" nodeType="withEffect">
                                  <p:stCondLst>
                                    <p:cond delay="400"/>
                                  </p:stCondLst>
                                  <p:childTnLst>
                                    <p:set>
                                      <p:cBhvr>
                                        <p:cTn id="41" dur="1" fill="hold">
                                          <p:stCondLst>
                                            <p:cond delay="0"/>
                                          </p:stCondLst>
                                        </p:cTn>
                                        <p:tgtEl>
                                          <p:spTgt spid="71"/>
                                        </p:tgtEl>
                                        <p:attrNameLst>
                                          <p:attrName>style.visibility</p:attrName>
                                        </p:attrNameLst>
                                      </p:cBhvr>
                                      <p:to>
                                        <p:strVal val="visible"/>
                                      </p:to>
                                    </p:set>
                                    <p:animEffect transition="in" filter="wipe(up)">
                                      <p:cBhvr>
                                        <p:cTn id="42" dur="250"/>
                                        <p:tgtEl>
                                          <p:spTgt spid="7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8" grpId="0" animBg="1"/>
      <p:bldP spid="59" grpId="0" animBg="1"/>
      <p:bldP spid="60" grpId="0" animBg="1"/>
      <p:bldP spid="61" grpId="0" animBg="1"/>
      <p:bldP spid="62" grpId="0" animBg="1"/>
      <p:bldP spid="70" grpId="0" animBg="1"/>
      <p:bldP spid="71" grpId="0" animBg="1"/>
    </p:bldLst>
  </p:timing>
</p:sldLayout>
</file>

<file path=ppt/slideLayouts/slideLayout130.xml><?xml version="1.0" encoding="utf-8"?>
<p:sldLayout xmlns:a="http://schemas.openxmlformats.org/drawingml/2006/main" xmlns:r="http://schemas.openxmlformats.org/officeDocument/2006/relationships" xmlns:p="http://schemas.openxmlformats.org/presentationml/2006/main" preserve="1" userDrawn="1">
  <p:cSld name="Tekst + Video">
    <p:spTree>
      <p:nvGrpSpPr>
        <p:cNvPr id="1" name=""/>
        <p:cNvGrpSpPr/>
        <p:nvPr/>
      </p:nvGrpSpPr>
      <p:grpSpPr>
        <a:xfrm>
          <a:off x="0" y="0"/>
          <a:ext cx="0" cy="0"/>
          <a:chOff x="0" y="0"/>
          <a:chExt cx="0" cy="0"/>
        </a:xfrm>
      </p:grpSpPr>
      <p:grpSp>
        <p:nvGrpSpPr>
          <p:cNvPr id="83" name="- INSTRUCTIES">
            <a:extLst>
              <a:ext uri="{FF2B5EF4-FFF2-40B4-BE49-F238E27FC236}">
                <a16:creationId xmlns:a16="http://schemas.microsoft.com/office/drawing/2014/main" id="{A86ACC4A-2AB4-43EB-9FEA-242DF0DF4EB6}"/>
              </a:ext>
            </a:extLst>
          </p:cNvPr>
          <p:cNvGrpSpPr/>
          <p:nvPr userDrawn="1"/>
        </p:nvGrpSpPr>
        <p:grpSpPr>
          <a:xfrm>
            <a:off x="9283196" y="1"/>
            <a:ext cx="2770040" cy="4714058"/>
            <a:chOff x="-3786437" y="0"/>
            <a:chExt cx="3693386" cy="6285411"/>
          </a:xfrm>
        </p:grpSpPr>
        <p:sp>
          <p:nvSpPr>
            <p:cNvPr id="84" name="Rechthoek 83">
              <a:extLst>
                <a:ext uri="{FF2B5EF4-FFF2-40B4-BE49-F238E27FC236}">
                  <a16:creationId xmlns:a16="http://schemas.microsoft.com/office/drawing/2014/main" id="{85EE2AF6-919A-4A29-9186-904BDBCF8B7A}"/>
                </a:ext>
              </a:extLst>
            </p:cNvPr>
            <p:cNvSpPr/>
            <p:nvPr userDrawn="1"/>
          </p:nvSpPr>
          <p:spPr>
            <a:xfrm>
              <a:off x="-3786165" y="0"/>
              <a:ext cx="3593091" cy="5743719"/>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450"/>
                </a:spcBef>
                <a:spcAft>
                  <a:spcPts val="450"/>
                </a:spcAft>
              </a:pPr>
              <a:r>
                <a:rPr lang="nl-NL" sz="1050" b="1" cap="all" baseline="0" noProof="0" dirty="0">
                  <a:solidFill>
                    <a:schemeClr val="accent1"/>
                  </a:solidFill>
                  <a:latin typeface="Calibri" panose="020F0502020204030204" pitchFamily="34" charset="0"/>
                  <a:cs typeface="Calibri" panose="020F0502020204030204" pitchFamily="34" charset="0"/>
                </a:rPr>
                <a:t>VIDEO invoegen/opmaken</a:t>
              </a:r>
            </a:p>
          </p:txBody>
        </p:sp>
        <p:sp>
          <p:nvSpPr>
            <p:cNvPr id="85" name="Ovaal 84">
              <a:extLst>
                <a:ext uri="{FF2B5EF4-FFF2-40B4-BE49-F238E27FC236}">
                  <a16:creationId xmlns:a16="http://schemas.microsoft.com/office/drawing/2014/main" id="{8C020207-6690-4A22-8EDB-592CFA923AE6}"/>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86" name="Rechthoek 85">
              <a:extLst>
                <a:ext uri="{FF2B5EF4-FFF2-40B4-BE49-F238E27FC236}">
                  <a16:creationId xmlns:a16="http://schemas.microsoft.com/office/drawing/2014/main" id="{7A916EC8-8D16-45A0-804D-B9371F255E14}"/>
                </a:ext>
              </a:extLst>
            </p:cNvPr>
            <p:cNvSpPr/>
            <p:nvPr userDrawn="1"/>
          </p:nvSpPr>
          <p:spPr>
            <a:xfrm>
              <a:off x="-3319415" y="465324"/>
              <a:ext cx="2944682" cy="658026"/>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Wanneer nodig, verwijder de bestaande video d.m.v. de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Klik op het pictogram om een nieuwe video in te voegen</a:t>
              </a:r>
              <a:b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900" b="0" i="1"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(zie onderstaand voorbeeld)</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87" name="Ovaal 86">
              <a:extLst>
                <a:ext uri="{FF2B5EF4-FFF2-40B4-BE49-F238E27FC236}">
                  <a16:creationId xmlns:a16="http://schemas.microsoft.com/office/drawing/2014/main" id="{E7DCDC82-13A8-4188-B304-65AE2C175E33}"/>
                </a:ext>
              </a:extLst>
            </p:cNvPr>
            <p:cNvSpPr/>
            <p:nvPr userDrawn="1"/>
          </p:nvSpPr>
          <p:spPr>
            <a:xfrm>
              <a:off x="-3603587" y="1729709"/>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88" name="Rechthoek 87">
              <a:extLst>
                <a:ext uri="{FF2B5EF4-FFF2-40B4-BE49-F238E27FC236}">
                  <a16:creationId xmlns:a16="http://schemas.microsoft.com/office/drawing/2014/main" id="{EE920F3C-4EF4-40D1-9D54-C650371C9176}"/>
                </a:ext>
              </a:extLst>
            </p:cNvPr>
            <p:cNvSpPr/>
            <p:nvPr userDrawn="1"/>
          </p:nvSpPr>
          <p:spPr>
            <a:xfrm>
              <a:off x="-3319415" y="1729710"/>
              <a:ext cx="2944682" cy="326338"/>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Selecteer de gewenste video</a:t>
              </a:r>
              <a:b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‘Invoegen’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89" name="Groep 88">
              <a:extLst>
                <a:ext uri="{FF2B5EF4-FFF2-40B4-BE49-F238E27FC236}">
                  <a16:creationId xmlns:a16="http://schemas.microsoft.com/office/drawing/2014/main" id="{BC07294F-56CE-4CE0-B4C4-EC1F4A2A2A72}"/>
                </a:ext>
              </a:extLst>
            </p:cNvPr>
            <p:cNvGrpSpPr/>
            <p:nvPr userDrawn="1"/>
          </p:nvGrpSpPr>
          <p:grpSpPr>
            <a:xfrm>
              <a:off x="-3311319" y="2164285"/>
              <a:ext cx="825500" cy="209550"/>
              <a:chOff x="13504624" y="2482850"/>
              <a:chExt cx="825500" cy="209550"/>
            </a:xfrm>
          </p:grpSpPr>
          <p:sp>
            <p:nvSpPr>
              <p:cNvPr id="140" name="Rechthoek 139">
                <a:extLst>
                  <a:ext uri="{FF2B5EF4-FFF2-40B4-BE49-F238E27FC236}">
                    <a16:creationId xmlns:a16="http://schemas.microsoft.com/office/drawing/2014/main" id="{18999026-B751-4044-982B-6587FF2221C2}"/>
                  </a:ext>
                </a:extLst>
              </p:cNvPr>
              <p:cNvSpPr/>
              <p:nvPr userDrawn="1"/>
            </p:nvSpPr>
            <p:spPr>
              <a:xfrm>
                <a:off x="13504624" y="2482850"/>
                <a:ext cx="825500" cy="209550"/>
              </a:xfrm>
              <a:prstGeom prst="rect">
                <a:avLst/>
              </a:prstGeom>
              <a:solidFill>
                <a:srgbClr val="E5F1FB"/>
              </a:solidFill>
              <a:ln w="12700">
                <a:solidFill>
                  <a:srgbClr val="0B7E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675" b="0" noProof="0" dirty="0">
                    <a:solidFill>
                      <a:srgbClr val="211F26"/>
                    </a:solidFill>
                    <a:latin typeface="Calibri" panose="020F0502020204030204" pitchFamily="34" charset="0"/>
                    <a:cs typeface="Calibri" panose="020F0502020204030204" pitchFamily="34" charset="0"/>
                  </a:rPr>
                  <a:t>Invoegen</a:t>
                </a:r>
              </a:p>
            </p:txBody>
          </p:sp>
          <p:cxnSp>
            <p:nvCxnSpPr>
              <p:cNvPr id="141" name="Rechte verbindingslijn 140">
                <a:extLst>
                  <a:ext uri="{FF2B5EF4-FFF2-40B4-BE49-F238E27FC236}">
                    <a16:creationId xmlns:a16="http://schemas.microsoft.com/office/drawing/2014/main" id="{17349DE4-4EA8-4130-A2A9-91C173F4AE4F}"/>
                  </a:ext>
                </a:extLst>
              </p:cNvPr>
              <p:cNvCxnSpPr/>
              <p:nvPr userDrawn="1"/>
            </p:nvCxnSpPr>
            <p:spPr>
              <a:xfrm>
                <a:off x="14155269" y="2515250"/>
                <a:ext cx="0" cy="142717"/>
              </a:xfrm>
              <a:prstGeom prst="line">
                <a:avLst/>
              </a:prstGeom>
              <a:noFill/>
              <a:ln w="3175" cap="flat" cmpd="sng" algn="ctr">
                <a:solidFill>
                  <a:srgbClr val="44546A"/>
                </a:solidFill>
                <a:prstDash val="solid"/>
              </a:ln>
              <a:effectLst/>
            </p:spPr>
          </p:cxnSp>
          <p:sp>
            <p:nvSpPr>
              <p:cNvPr id="142" name="Gelijkbenige driehoek 141">
                <a:extLst>
                  <a:ext uri="{FF2B5EF4-FFF2-40B4-BE49-F238E27FC236}">
                    <a16:creationId xmlns:a16="http://schemas.microsoft.com/office/drawing/2014/main" id="{EBA200D2-1B9E-4FED-AF01-431F3A0334A9}"/>
                  </a:ext>
                </a:extLst>
              </p:cNvPr>
              <p:cNvSpPr/>
              <p:nvPr userDrawn="1"/>
            </p:nvSpPr>
            <p:spPr>
              <a:xfrm rot="10800000">
                <a:off x="14196089" y="2566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675" b="1" noProof="0" dirty="0">
                  <a:solidFill>
                    <a:srgbClr val="211F26"/>
                  </a:solidFill>
                  <a:latin typeface="Calibri" panose="020F0502020204030204" pitchFamily="34" charset="0"/>
                  <a:cs typeface="Calibri" panose="020F0502020204030204" pitchFamily="34" charset="0"/>
                </a:endParaRPr>
              </a:p>
            </p:txBody>
          </p:sp>
        </p:grpSp>
        <p:sp>
          <p:nvSpPr>
            <p:cNvPr id="90" name="Ovaal 89">
              <a:extLst>
                <a:ext uri="{FF2B5EF4-FFF2-40B4-BE49-F238E27FC236}">
                  <a16:creationId xmlns:a16="http://schemas.microsoft.com/office/drawing/2014/main" id="{C017BA05-9B8A-4F28-BAC5-B0A48B500B3A}"/>
                </a:ext>
              </a:extLst>
            </p:cNvPr>
            <p:cNvSpPr/>
            <p:nvPr userDrawn="1"/>
          </p:nvSpPr>
          <p:spPr>
            <a:xfrm>
              <a:off x="-3603587" y="2553359"/>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91" name="Rechthoek 90">
              <a:extLst>
                <a:ext uri="{FF2B5EF4-FFF2-40B4-BE49-F238E27FC236}">
                  <a16:creationId xmlns:a16="http://schemas.microsoft.com/office/drawing/2014/main" id="{DBDB7A9A-43AC-4A2A-9BF9-9DBB955FF6A4}"/>
                </a:ext>
              </a:extLst>
            </p:cNvPr>
            <p:cNvSpPr/>
            <p:nvPr userDrawn="1"/>
          </p:nvSpPr>
          <p:spPr>
            <a:xfrm>
              <a:off x="-3319415" y="2553360"/>
              <a:ext cx="2944682" cy="327689"/>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Klik met de rechter muisknop op de video</a:t>
              </a:r>
              <a:b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kies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‘Naar achtergrond’</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92" name="Ovaal 91">
              <a:extLst>
                <a:ext uri="{FF2B5EF4-FFF2-40B4-BE49-F238E27FC236}">
                  <a16:creationId xmlns:a16="http://schemas.microsoft.com/office/drawing/2014/main" id="{FADE313F-0974-48AA-88A2-E24D985A11B2}"/>
                </a:ext>
              </a:extLst>
            </p:cNvPr>
            <p:cNvSpPr/>
            <p:nvPr userDrawn="1"/>
          </p:nvSpPr>
          <p:spPr>
            <a:xfrm>
              <a:off x="-3603587" y="3744237"/>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93" name="Rechthoek 92">
              <a:extLst>
                <a:ext uri="{FF2B5EF4-FFF2-40B4-BE49-F238E27FC236}">
                  <a16:creationId xmlns:a16="http://schemas.microsoft.com/office/drawing/2014/main" id="{DE4FC7CD-1088-446F-B6BC-65849BDA1ABE}"/>
                </a:ext>
              </a:extLst>
            </p:cNvPr>
            <p:cNvSpPr/>
            <p:nvPr userDrawn="1"/>
          </p:nvSpPr>
          <p:spPr>
            <a:xfrm>
              <a:off x="-3319415" y="3744238"/>
              <a:ext cx="2944682" cy="815730"/>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Om de video te schalen of bij te snijden, ga naar de tab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‘Hulpmiddelen voor video’s - Opmaak’</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‘Bijsnijden’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Schaal met de bolletjes de video en met de hoekjes het videokader.</a:t>
              </a:r>
            </a:p>
          </p:txBody>
        </p:sp>
        <p:grpSp>
          <p:nvGrpSpPr>
            <p:cNvPr id="94" name="Groep 93">
              <a:extLst>
                <a:ext uri="{FF2B5EF4-FFF2-40B4-BE49-F238E27FC236}">
                  <a16:creationId xmlns:a16="http://schemas.microsoft.com/office/drawing/2014/main" id="{89D1A91B-9DF1-45D0-9FFB-66B1ECA97F5C}"/>
                </a:ext>
              </a:extLst>
            </p:cNvPr>
            <p:cNvGrpSpPr/>
            <p:nvPr userDrawn="1"/>
          </p:nvGrpSpPr>
          <p:grpSpPr>
            <a:xfrm>
              <a:off x="-3408294" y="4681190"/>
              <a:ext cx="622283" cy="612919"/>
              <a:chOff x="12617641" y="3403239"/>
              <a:chExt cx="752963" cy="741634"/>
            </a:xfrm>
          </p:grpSpPr>
          <p:grpSp>
            <p:nvGrpSpPr>
              <p:cNvPr id="124" name="Groep 123">
                <a:extLst>
                  <a:ext uri="{FF2B5EF4-FFF2-40B4-BE49-F238E27FC236}">
                    <a16:creationId xmlns:a16="http://schemas.microsoft.com/office/drawing/2014/main" id="{0751677D-08E1-4F7E-99DA-CA0C32758C12}"/>
                  </a:ext>
                </a:extLst>
              </p:cNvPr>
              <p:cNvGrpSpPr/>
              <p:nvPr userDrawn="1"/>
            </p:nvGrpSpPr>
            <p:grpSpPr>
              <a:xfrm>
                <a:off x="12771550" y="3403239"/>
                <a:ext cx="467156" cy="448491"/>
                <a:chOff x="12782177" y="3403239"/>
                <a:chExt cx="467156" cy="448491"/>
              </a:xfrm>
            </p:grpSpPr>
            <p:grpSp>
              <p:nvGrpSpPr>
                <p:cNvPr id="127" name="Groep 126">
                  <a:extLst>
                    <a:ext uri="{FF2B5EF4-FFF2-40B4-BE49-F238E27FC236}">
                      <a16:creationId xmlns:a16="http://schemas.microsoft.com/office/drawing/2014/main" id="{1233F1E8-92D4-428A-807E-F1AF6479E173}"/>
                    </a:ext>
                  </a:extLst>
                </p:cNvPr>
                <p:cNvGrpSpPr/>
                <p:nvPr userDrawn="1"/>
              </p:nvGrpSpPr>
              <p:grpSpPr>
                <a:xfrm>
                  <a:off x="12782177" y="3403239"/>
                  <a:ext cx="412972" cy="396132"/>
                  <a:chOff x="13554906" y="3320109"/>
                  <a:chExt cx="443912" cy="425811"/>
                </a:xfrm>
              </p:grpSpPr>
              <p:grpSp>
                <p:nvGrpSpPr>
                  <p:cNvPr id="134" name="Groep 133">
                    <a:extLst>
                      <a:ext uri="{FF2B5EF4-FFF2-40B4-BE49-F238E27FC236}">
                        <a16:creationId xmlns:a16="http://schemas.microsoft.com/office/drawing/2014/main" id="{D77BD51C-DEB2-40F4-BFCD-990DA973FCFC}"/>
                      </a:ext>
                    </a:extLst>
                  </p:cNvPr>
                  <p:cNvGrpSpPr/>
                  <p:nvPr userDrawn="1"/>
                </p:nvGrpSpPr>
                <p:grpSpPr>
                  <a:xfrm>
                    <a:off x="13554906" y="3320109"/>
                    <a:ext cx="443912" cy="425811"/>
                    <a:chOff x="12909684" y="1276143"/>
                    <a:chExt cx="443912" cy="425811"/>
                  </a:xfrm>
                </p:grpSpPr>
                <p:sp>
                  <p:nvSpPr>
                    <p:cNvPr id="137" name="Rechthoek 136">
                      <a:extLst>
                        <a:ext uri="{FF2B5EF4-FFF2-40B4-BE49-F238E27FC236}">
                          <a16:creationId xmlns:a16="http://schemas.microsoft.com/office/drawing/2014/main" id="{2F922B24-47B6-42C7-BD25-6D700B4D2FA1}"/>
                        </a:ext>
                      </a:extLst>
                    </p:cNvPr>
                    <p:cNvSpPr/>
                    <p:nvPr userDrawn="1"/>
                  </p:nvSpPr>
                  <p:spPr>
                    <a:xfrm>
                      <a:off x="12909684" y="1276143"/>
                      <a:ext cx="443912" cy="425811"/>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138" name="Rechthoek 137">
                      <a:extLst>
                        <a:ext uri="{FF2B5EF4-FFF2-40B4-BE49-F238E27FC236}">
                          <a16:creationId xmlns:a16="http://schemas.microsoft.com/office/drawing/2014/main" id="{C77C2E8B-F4C7-4302-8F89-1D3BC37EED5C}"/>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139" name="Ovaal 138">
                      <a:extLst>
                        <a:ext uri="{FF2B5EF4-FFF2-40B4-BE49-F238E27FC236}">
                          <a16:creationId xmlns:a16="http://schemas.microsoft.com/office/drawing/2014/main" id="{9040FDDE-D060-4210-98A8-52B32E1D7132}"/>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pic>
                <p:nvPicPr>
                  <p:cNvPr id="135" name="Afbeelding 134">
                    <a:extLst>
                      <a:ext uri="{FF2B5EF4-FFF2-40B4-BE49-F238E27FC236}">
                        <a16:creationId xmlns:a16="http://schemas.microsoft.com/office/drawing/2014/main" id="{BACCDF22-027F-4481-AC6A-CAC66E83B499}"/>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a:off x="13567296" y="3424992"/>
                    <a:ext cx="173367" cy="140220"/>
                  </a:xfrm>
                  <a:prstGeom prst="rect">
                    <a:avLst/>
                  </a:prstGeom>
                </p:spPr>
              </p:pic>
              <p:pic>
                <p:nvPicPr>
                  <p:cNvPr id="136" name="Afbeelding 135">
                    <a:extLst>
                      <a:ext uri="{FF2B5EF4-FFF2-40B4-BE49-F238E27FC236}">
                        <a16:creationId xmlns:a16="http://schemas.microsoft.com/office/drawing/2014/main" id="{83DC8BF4-9129-41F7-B5E3-A9022425D6AE}"/>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flipH="1">
                    <a:off x="13635599" y="3453788"/>
                    <a:ext cx="173367" cy="111424"/>
                  </a:xfrm>
                  <a:prstGeom prst="rect">
                    <a:avLst/>
                  </a:prstGeom>
                </p:spPr>
              </p:pic>
            </p:grpSp>
            <p:grpSp>
              <p:nvGrpSpPr>
                <p:cNvPr id="128" name="Groep 127">
                  <a:extLst>
                    <a:ext uri="{FF2B5EF4-FFF2-40B4-BE49-F238E27FC236}">
                      <a16:creationId xmlns:a16="http://schemas.microsoft.com/office/drawing/2014/main" id="{A4986C54-C855-49D0-B6D1-4100F0E14C9A}"/>
                    </a:ext>
                  </a:extLst>
                </p:cNvPr>
                <p:cNvGrpSpPr/>
                <p:nvPr userDrawn="1"/>
              </p:nvGrpSpPr>
              <p:grpSpPr>
                <a:xfrm>
                  <a:off x="13103513" y="3705268"/>
                  <a:ext cx="145820" cy="146462"/>
                  <a:chOff x="13096169" y="3602278"/>
                  <a:chExt cx="145820" cy="146462"/>
                </a:xfrm>
              </p:grpSpPr>
              <p:sp>
                <p:nvSpPr>
                  <p:cNvPr id="132" name="Rechthoek 131">
                    <a:extLst>
                      <a:ext uri="{FF2B5EF4-FFF2-40B4-BE49-F238E27FC236}">
                        <a16:creationId xmlns:a16="http://schemas.microsoft.com/office/drawing/2014/main" id="{7D17D59F-D49E-49BD-81E6-E41BF33F8B7B}"/>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133" name="Rechthoek 132">
                    <a:extLst>
                      <a:ext uri="{FF2B5EF4-FFF2-40B4-BE49-F238E27FC236}">
                        <a16:creationId xmlns:a16="http://schemas.microsoft.com/office/drawing/2014/main" id="{B49D9F17-6B60-4EAC-92B2-DA23CB6C65BF}"/>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nvGrpSpPr>
                <p:cNvPr id="129" name="Groep 128">
                  <a:extLst>
                    <a:ext uri="{FF2B5EF4-FFF2-40B4-BE49-F238E27FC236}">
                      <a16:creationId xmlns:a16="http://schemas.microsoft.com/office/drawing/2014/main" id="{724795C8-58D8-4D38-8388-F4E74D8E6E75}"/>
                    </a:ext>
                  </a:extLst>
                </p:cNvPr>
                <p:cNvGrpSpPr/>
                <p:nvPr userDrawn="1"/>
              </p:nvGrpSpPr>
              <p:grpSpPr>
                <a:xfrm rot="10800000">
                  <a:off x="13061402" y="3665637"/>
                  <a:ext cx="145820" cy="146462"/>
                  <a:chOff x="13096169" y="3602278"/>
                  <a:chExt cx="145820" cy="146462"/>
                </a:xfrm>
              </p:grpSpPr>
              <p:sp>
                <p:nvSpPr>
                  <p:cNvPr id="130" name="Rechthoek 129">
                    <a:extLst>
                      <a:ext uri="{FF2B5EF4-FFF2-40B4-BE49-F238E27FC236}">
                        <a16:creationId xmlns:a16="http://schemas.microsoft.com/office/drawing/2014/main" id="{E5800E1E-CF7F-4F96-A2B5-0AC722F2B79C}"/>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131" name="Rechthoek 130">
                    <a:extLst>
                      <a:ext uri="{FF2B5EF4-FFF2-40B4-BE49-F238E27FC236}">
                        <a16:creationId xmlns:a16="http://schemas.microsoft.com/office/drawing/2014/main" id="{1215BF2F-6019-4CC9-937C-C860C7991CC9}"/>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sp>
            <p:nvSpPr>
              <p:cNvPr id="125" name="Rechthoek 124">
                <a:extLst>
                  <a:ext uri="{FF2B5EF4-FFF2-40B4-BE49-F238E27FC236}">
                    <a16:creationId xmlns:a16="http://schemas.microsoft.com/office/drawing/2014/main" id="{A8245723-C404-4F97-84C7-BED041FF5FE8}"/>
                  </a:ext>
                </a:extLst>
              </p:cNvPr>
              <p:cNvSpPr/>
              <p:nvPr userDrawn="1"/>
            </p:nvSpPr>
            <p:spPr>
              <a:xfrm>
                <a:off x="12617641" y="3889890"/>
                <a:ext cx="752963"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450"/>
                  </a:spcBef>
                  <a:spcAft>
                    <a:spcPts val="450"/>
                  </a:spcAft>
                </a:pPr>
                <a:r>
                  <a:rPr lang="nl-NL" sz="675" b="0" noProof="0" dirty="0">
                    <a:solidFill>
                      <a:srgbClr val="211F26"/>
                    </a:solidFill>
                    <a:latin typeface="Calibri" panose="020F0502020204030204" pitchFamily="34" charset="0"/>
                    <a:cs typeface="Calibri" panose="020F0502020204030204" pitchFamily="34" charset="0"/>
                  </a:rPr>
                  <a:t>Bijsnijden</a:t>
                </a:r>
              </a:p>
            </p:txBody>
          </p:sp>
          <p:sp>
            <p:nvSpPr>
              <p:cNvPr id="126" name="Gelijkbenige driehoek 125">
                <a:extLst>
                  <a:ext uri="{FF2B5EF4-FFF2-40B4-BE49-F238E27FC236}">
                    <a16:creationId xmlns:a16="http://schemas.microsoft.com/office/drawing/2014/main" id="{5F4440B2-CA01-4F1F-B24B-41AC618A07C0}"/>
                  </a:ext>
                </a:extLst>
              </p:cNvPr>
              <p:cNvSpPr/>
              <p:nvPr userDrawn="1"/>
            </p:nvSpPr>
            <p:spPr>
              <a:xfrm rot="10800000">
                <a:off x="12950688" y="4093726"/>
                <a:ext cx="86866" cy="51147"/>
              </a:xfrm>
              <a:prstGeom prst="triangle">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nvGrpSpPr>
            <p:cNvPr id="95" name="Groep 94">
              <a:extLst>
                <a:ext uri="{FF2B5EF4-FFF2-40B4-BE49-F238E27FC236}">
                  <a16:creationId xmlns:a16="http://schemas.microsoft.com/office/drawing/2014/main" id="{C2097F4A-9A44-45C4-B134-4F876F4DF366}"/>
                </a:ext>
              </a:extLst>
            </p:cNvPr>
            <p:cNvGrpSpPr/>
            <p:nvPr userDrawn="1"/>
          </p:nvGrpSpPr>
          <p:grpSpPr>
            <a:xfrm>
              <a:off x="-3314821" y="2981448"/>
              <a:ext cx="1558053" cy="563933"/>
              <a:chOff x="-3314821" y="2981448"/>
              <a:chExt cx="1558053" cy="563933"/>
            </a:xfrm>
          </p:grpSpPr>
          <p:sp>
            <p:nvSpPr>
              <p:cNvPr id="110" name="Rechthoek 109">
                <a:extLst>
                  <a:ext uri="{FF2B5EF4-FFF2-40B4-BE49-F238E27FC236}">
                    <a16:creationId xmlns:a16="http://schemas.microsoft.com/office/drawing/2014/main" id="{E6EA734B-94A8-4105-B2DD-CA8A26E21AFA}"/>
                  </a:ext>
                </a:extLst>
              </p:cNvPr>
              <p:cNvSpPr/>
              <p:nvPr userDrawn="1"/>
            </p:nvSpPr>
            <p:spPr>
              <a:xfrm>
                <a:off x="-3314821" y="2981448"/>
                <a:ext cx="1558053" cy="504851"/>
              </a:xfrm>
              <a:prstGeom prst="rect">
                <a:avLst/>
              </a:prstGeom>
              <a:solidFill>
                <a:srgbClr val="FFFFFF"/>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111" name="Rechthoek 110">
                <a:extLst>
                  <a:ext uri="{FF2B5EF4-FFF2-40B4-BE49-F238E27FC236}">
                    <a16:creationId xmlns:a16="http://schemas.microsoft.com/office/drawing/2014/main" id="{A9B44D33-D309-479D-B1BF-31BE10DA7671}"/>
                  </a:ext>
                </a:extLst>
              </p:cNvPr>
              <p:cNvSpPr/>
              <p:nvPr userDrawn="1"/>
            </p:nvSpPr>
            <p:spPr>
              <a:xfrm>
                <a:off x="-3304719" y="3235173"/>
                <a:ext cx="1540313" cy="246608"/>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112" name="Tekstvak 111">
                <a:extLst>
                  <a:ext uri="{FF2B5EF4-FFF2-40B4-BE49-F238E27FC236}">
                    <a16:creationId xmlns:a16="http://schemas.microsoft.com/office/drawing/2014/main" id="{FAFF4F3F-0A8F-4577-9E17-61635BD795E7}"/>
                  </a:ext>
                </a:extLst>
              </p:cNvPr>
              <p:cNvSpPr txBox="1"/>
              <p:nvPr userDrawn="1"/>
            </p:nvSpPr>
            <p:spPr>
              <a:xfrm>
                <a:off x="-3069820" y="3038892"/>
                <a:ext cx="1089248" cy="137495"/>
              </a:xfrm>
              <a:prstGeom prst="rect">
                <a:avLst/>
              </a:prstGeom>
              <a:noFill/>
            </p:spPr>
            <p:txBody>
              <a:bodyPr wrap="square" rtlCol="0" anchor="ctr">
                <a:noAutofit/>
              </a:bodyPr>
              <a:lstStyle/>
              <a:p>
                <a:pPr marL="0" algn="l" defTabSz="913134" rtl="0" eaLnBrk="1" latinLnBrk="0" hangingPunct="1">
                  <a:lnSpc>
                    <a:spcPct val="90000"/>
                  </a:lnSpc>
                  <a:spcBef>
                    <a:spcPts val="450"/>
                  </a:spcBef>
                  <a:spcAft>
                    <a:spcPts val="450"/>
                  </a:spcAft>
                </a:pPr>
                <a:r>
                  <a:rPr lang="nl-NL" sz="675" b="0" kern="1200" noProof="0" dirty="0">
                    <a:solidFill>
                      <a:srgbClr val="211F26"/>
                    </a:solidFill>
                    <a:latin typeface="Calibri" panose="020F0502020204030204" pitchFamily="34" charset="0"/>
                    <a:ea typeface="+mn-ea"/>
                    <a:cs typeface="Calibri" panose="020F0502020204030204" pitchFamily="34" charset="0"/>
                  </a:rPr>
                  <a:t>Naar voorgrond</a:t>
                </a:r>
              </a:p>
            </p:txBody>
          </p:sp>
          <p:sp>
            <p:nvSpPr>
              <p:cNvPr id="113" name="Tekstvak 112">
                <a:extLst>
                  <a:ext uri="{FF2B5EF4-FFF2-40B4-BE49-F238E27FC236}">
                    <a16:creationId xmlns:a16="http://schemas.microsoft.com/office/drawing/2014/main" id="{9172BB26-175C-4898-8940-5879179F703C}"/>
                  </a:ext>
                </a:extLst>
              </p:cNvPr>
              <p:cNvSpPr txBox="1"/>
              <p:nvPr userDrawn="1"/>
            </p:nvSpPr>
            <p:spPr>
              <a:xfrm>
                <a:off x="-3069820" y="3295269"/>
                <a:ext cx="1098515" cy="126416"/>
              </a:xfrm>
              <a:prstGeom prst="rect">
                <a:avLst/>
              </a:prstGeom>
              <a:noFill/>
            </p:spPr>
            <p:txBody>
              <a:bodyPr wrap="square" rtlCol="0" anchor="ctr">
                <a:noAutofit/>
              </a:bodyPr>
              <a:lstStyle/>
              <a:p>
                <a:pPr marL="0" algn="l" defTabSz="913134" rtl="0" eaLnBrk="1" latinLnBrk="0" hangingPunct="1">
                  <a:lnSpc>
                    <a:spcPct val="90000"/>
                  </a:lnSpc>
                  <a:spcBef>
                    <a:spcPts val="450"/>
                  </a:spcBef>
                  <a:spcAft>
                    <a:spcPts val="450"/>
                  </a:spcAft>
                </a:pPr>
                <a:r>
                  <a:rPr lang="nl-NL" sz="675" b="0" kern="1200" noProof="0" dirty="0">
                    <a:solidFill>
                      <a:srgbClr val="211F26"/>
                    </a:solidFill>
                    <a:latin typeface="Calibri" panose="020F0502020204030204" pitchFamily="34" charset="0"/>
                    <a:ea typeface="+mn-ea"/>
                    <a:cs typeface="Calibri" panose="020F0502020204030204" pitchFamily="34" charset="0"/>
                  </a:rPr>
                  <a:t>Naar achtergrond</a:t>
                </a:r>
              </a:p>
            </p:txBody>
          </p:sp>
          <p:sp>
            <p:nvSpPr>
              <p:cNvPr id="114" name="Vrije vorm: vorm 113">
                <a:extLst>
                  <a:ext uri="{FF2B5EF4-FFF2-40B4-BE49-F238E27FC236}">
                    <a16:creationId xmlns:a16="http://schemas.microsoft.com/office/drawing/2014/main" id="{39BB1C59-0FF9-40A8-9DDC-3CABAF5A5358}"/>
                  </a:ext>
                </a:extLst>
              </p:cNvPr>
              <p:cNvSpPr/>
              <p:nvPr userDrawn="1"/>
            </p:nvSpPr>
            <p:spPr>
              <a:xfrm>
                <a:off x="-2051274" y="3365381"/>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450"/>
                  </a:spcBef>
                  <a:spcAft>
                    <a:spcPts val="450"/>
                  </a:spcAft>
                </a:pPr>
                <a:endParaRPr lang="nl-NL" sz="1200" cap="all" baseline="0" noProof="0" dirty="0">
                  <a:latin typeface="Calibri" panose="020F0502020204030204" pitchFamily="34" charset="0"/>
                  <a:cs typeface="Calibri" panose="020F0502020204030204" pitchFamily="34" charset="0"/>
                </a:endParaRPr>
              </a:p>
            </p:txBody>
          </p:sp>
          <p:sp>
            <p:nvSpPr>
              <p:cNvPr id="115" name="Gelijkbenige driehoek 114">
                <a:extLst>
                  <a:ext uri="{FF2B5EF4-FFF2-40B4-BE49-F238E27FC236}">
                    <a16:creationId xmlns:a16="http://schemas.microsoft.com/office/drawing/2014/main" id="{AD58B533-8AAE-4678-A541-1ABB3E141044}"/>
                  </a:ext>
                </a:extLst>
              </p:cNvPr>
              <p:cNvSpPr/>
              <p:nvPr userDrawn="1"/>
            </p:nvSpPr>
            <p:spPr>
              <a:xfrm rot="5400000">
                <a:off x="-1900674" y="3332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nvGrpSpPr>
              <p:cNvPr id="116" name="Groep 115">
                <a:extLst>
                  <a:ext uri="{FF2B5EF4-FFF2-40B4-BE49-F238E27FC236}">
                    <a16:creationId xmlns:a16="http://schemas.microsoft.com/office/drawing/2014/main" id="{CA5842C7-DBB0-4D62-AFDF-6BD874AD9431}"/>
                  </a:ext>
                </a:extLst>
              </p:cNvPr>
              <p:cNvGrpSpPr/>
              <p:nvPr userDrawn="1"/>
            </p:nvGrpSpPr>
            <p:grpSpPr>
              <a:xfrm>
                <a:off x="-3257052" y="3032066"/>
                <a:ext cx="182309" cy="163794"/>
                <a:chOff x="12832541" y="3162395"/>
                <a:chExt cx="219532" cy="197236"/>
              </a:xfrm>
            </p:grpSpPr>
            <p:sp>
              <p:nvSpPr>
                <p:cNvPr id="121" name="Rechthoek 120">
                  <a:extLst>
                    <a:ext uri="{FF2B5EF4-FFF2-40B4-BE49-F238E27FC236}">
                      <a16:creationId xmlns:a16="http://schemas.microsoft.com/office/drawing/2014/main" id="{85403303-ECE8-4653-90D7-0121101EC25E}"/>
                    </a:ext>
                  </a:extLst>
                </p:cNvPr>
                <p:cNvSpPr/>
                <p:nvPr userDrawn="1"/>
              </p:nvSpPr>
              <p:spPr>
                <a:xfrm>
                  <a:off x="12832541" y="3162395"/>
                  <a:ext cx="81487" cy="81487"/>
                </a:xfrm>
                <a:prstGeom prst="rect">
                  <a:avLst/>
                </a:prstGeom>
                <a:solidFill>
                  <a:schemeClr val="bg1"/>
                </a:solidFill>
                <a:ln w="12700">
                  <a:solidFill>
                    <a:srgbClr val="84848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800" noProof="0" dirty="0">
                    <a:solidFill>
                      <a:srgbClr val="211F26"/>
                    </a:solidFill>
                    <a:latin typeface="Calibri" panose="020F0502020204030204" pitchFamily="34" charset="0"/>
                    <a:cs typeface="Calibri" panose="020F0502020204030204" pitchFamily="34" charset="0"/>
                  </a:endParaRPr>
                </a:p>
              </p:txBody>
            </p:sp>
            <p:sp>
              <p:nvSpPr>
                <p:cNvPr id="122" name="Rechthoek 121">
                  <a:extLst>
                    <a:ext uri="{FF2B5EF4-FFF2-40B4-BE49-F238E27FC236}">
                      <a16:creationId xmlns:a16="http://schemas.microsoft.com/office/drawing/2014/main" id="{626572F8-38C6-443A-AFD1-F7F8FABC90C4}"/>
                    </a:ext>
                  </a:extLst>
                </p:cNvPr>
                <p:cNvSpPr/>
                <p:nvPr userDrawn="1"/>
              </p:nvSpPr>
              <p:spPr>
                <a:xfrm>
                  <a:off x="12970586" y="3278144"/>
                  <a:ext cx="81487" cy="81487"/>
                </a:xfrm>
                <a:prstGeom prst="rect">
                  <a:avLst/>
                </a:prstGeom>
                <a:solidFill>
                  <a:schemeClr val="bg1"/>
                </a:solidFill>
                <a:ln w="12700">
                  <a:solidFill>
                    <a:srgbClr val="84848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800" noProof="0" dirty="0">
                    <a:solidFill>
                      <a:srgbClr val="211F26"/>
                    </a:solidFill>
                    <a:latin typeface="Calibri" panose="020F0502020204030204" pitchFamily="34" charset="0"/>
                    <a:cs typeface="Calibri" panose="020F0502020204030204" pitchFamily="34" charset="0"/>
                  </a:endParaRPr>
                </a:p>
              </p:txBody>
            </p:sp>
            <p:sp>
              <p:nvSpPr>
                <p:cNvPr id="123" name="Rechthoek 122">
                  <a:extLst>
                    <a:ext uri="{FF2B5EF4-FFF2-40B4-BE49-F238E27FC236}">
                      <a16:creationId xmlns:a16="http://schemas.microsoft.com/office/drawing/2014/main" id="{975842D3-A948-4E0B-950B-F94524C29517}"/>
                    </a:ext>
                  </a:extLst>
                </p:cNvPr>
                <p:cNvSpPr/>
                <p:nvPr userDrawn="1"/>
              </p:nvSpPr>
              <p:spPr>
                <a:xfrm>
                  <a:off x="12873284" y="3191991"/>
                  <a:ext cx="138045" cy="138044"/>
                </a:xfrm>
                <a:prstGeom prst="rect">
                  <a:avLst/>
                </a:prstGeom>
                <a:solidFill>
                  <a:srgbClr val="EABE76"/>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800" noProof="0" dirty="0">
                    <a:solidFill>
                      <a:srgbClr val="211F26"/>
                    </a:solidFill>
                    <a:latin typeface="Calibri" panose="020F0502020204030204" pitchFamily="34" charset="0"/>
                    <a:cs typeface="Calibri" panose="020F0502020204030204" pitchFamily="34" charset="0"/>
                  </a:endParaRPr>
                </a:p>
              </p:txBody>
            </p:sp>
          </p:grpSp>
          <p:grpSp>
            <p:nvGrpSpPr>
              <p:cNvPr id="117" name="Groep 116">
                <a:extLst>
                  <a:ext uri="{FF2B5EF4-FFF2-40B4-BE49-F238E27FC236}">
                    <a16:creationId xmlns:a16="http://schemas.microsoft.com/office/drawing/2014/main" id="{39851C58-B878-49E5-BEEB-C8A7098D4872}"/>
                  </a:ext>
                </a:extLst>
              </p:cNvPr>
              <p:cNvGrpSpPr/>
              <p:nvPr userDrawn="1"/>
            </p:nvGrpSpPr>
            <p:grpSpPr>
              <a:xfrm>
                <a:off x="-3257053" y="3276580"/>
                <a:ext cx="182309" cy="163794"/>
                <a:chOff x="12832541" y="3162395"/>
                <a:chExt cx="219532" cy="197236"/>
              </a:xfrm>
            </p:grpSpPr>
            <p:sp>
              <p:nvSpPr>
                <p:cNvPr id="118" name="Rechthoek 117">
                  <a:extLst>
                    <a:ext uri="{FF2B5EF4-FFF2-40B4-BE49-F238E27FC236}">
                      <a16:creationId xmlns:a16="http://schemas.microsoft.com/office/drawing/2014/main" id="{27B47046-B09A-49FB-9876-0E933344C7AD}"/>
                    </a:ext>
                  </a:extLst>
                </p:cNvPr>
                <p:cNvSpPr/>
                <p:nvPr userDrawn="1"/>
              </p:nvSpPr>
              <p:spPr>
                <a:xfrm>
                  <a:off x="12873284" y="3191991"/>
                  <a:ext cx="138045" cy="138044"/>
                </a:xfrm>
                <a:prstGeom prst="rect">
                  <a:avLst/>
                </a:prstGeom>
                <a:solidFill>
                  <a:srgbClr val="EABE76"/>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800" noProof="0" dirty="0">
                    <a:solidFill>
                      <a:srgbClr val="211F26"/>
                    </a:solidFill>
                    <a:latin typeface="Calibri" panose="020F0502020204030204" pitchFamily="34" charset="0"/>
                    <a:cs typeface="Calibri" panose="020F0502020204030204" pitchFamily="34" charset="0"/>
                  </a:endParaRPr>
                </a:p>
              </p:txBody>
            </p:sp>
            <p:sp>
              <p:nvSpPr>
                <p:cNvPr id="119" name="Rechthoek 118">
                  <a:extLst>
                    <a:ext uri="{FF2B5EF4-FFF2-40B4-BE49-F238E27FC236}">
                      <a16:creationId xmlns:a16="http://schemas.microsoft.com/office/drawing/2014/main" id="{BF192F06-BC11-4050-AEBE-8959ACF7EB61}"/>
                    </a:ext>
                  </a:extLst>
                </p:cNvPr>
                <p:cNvSpPr/>
                <p:nvPr userDrawn="1"/>
              </p:nvSpPr>
              <p:spPr>
                <a:xfrm>
                  <a:off x="12832541" y="3162395"/>
                  <a:ext cx="81487" cy="81487"/>
                </a:xfrm>
                <a:prstGeom prst="rect">
                  <a:avLst/>
                </a:prstGeom>
                <a:solidFill>
                  <a:schemeClr val="bg1"/>
                </a:solidFill>
                <a:ln w="12700">
                  <a:solidFill>
                    <a:srgbClr val="84848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800" noProof="0" dirty="0">
                    <a:solidFill>
                      <a:srgbClr val="211F26"/>
                    </a:solidFill>
                    <a:latin typeface="Calibri" panose="020F0502020204030204" pitchFamily="34" charset="0"/>
                    <a:cs typeface="Calibri" panose="020F0502020204030204" pitchFamily="34" charset="0"/>
                  </a:endParaRPr>
                </a:p>
              </p:txBody>
            </p:sp>
            <p:sp>
              <p:nvSpPr>
                <p:cNvPr id="120" name="Rechthoek 119">
                  <a:extLst>
                    <a:ext uri="{FF2B5EF4-FFF2-40B4-BE49-F238E27FC236}">
                      <a16:creationId xmlns:a16="http://schemas.microsoft.com/office/drawing/2014/main" id="{017FA503-B2AA-4CB3-867B-7C419CF513F0}"/>
                    </a:ext>
                  </a:extLst>
                </p:cNvPr>
                <p:cNvSpPr/>
                <p:nvPr userDrawn="1"/>
              </p:nvSpPr>
              <p:spPr>
                <a:xfrm>
                  <a:off x="12970586" y="3278144"/>
                  <a:ext cx="81487" cy="81487"/>
                </a:xfrm>
                <a:prstGeom prst="rect">
                  <a:avLst/>
                </a:prstGeom>
                <a:solidFill>
                  <a:schemeClr val="bg1"/>
                </a:solidFill>
                <a:ln w="12700">
                  <a:solidFill>
                    <a:srgbClr val="84848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800" noProof="0" dirty="0">
                    <a:solidFill>
                      <a:srgbClr val="211F26"/>
                    </a:solidFill>
                    <a:latin typeface="Calibri" panose="020F0502020204030204" pitchFamily="34" charset="0"/>
                    <a:cs typeface="Calibri" panose="020F0502020204030204" pitchFamily="34" charset="0"/>
                  </a:endParaRPr>
                </a:p>
              </p:txBody>
            </p:sp>
          </p:grpSp>
        </p:grpSp>
        <p:grpSp>
          <p:nvGrpSpPr>
            <p:cNvPr id="96" name="Groep 95">
              <a:extLst>
                <a:ext uri="{FF2B5EF4-FFF2-40B4-BE49-F238E27FC236}">
                  <a16:creationId xmlns:a16="http://schemas.microsoft.com/office/drawing/2014/main" id="{A7F596FF-F1AB-4F55-92BB-4534410C4AB5}"/>
                </a:ext>
              </a:extLst>
            </p:cNvPr>
            <p:cNvGrpSpPr/>
            <p:nvPr userDrawn="1"/>
          </p:nvGrpSpPr>
          <p:grpSpPr>
            <a:xfrm>
              <a:off x="-3310781" y="1231352"/>
              <a:ext cx="311450" cy="308977"/>
              <a:chOff x="-3310781" y="1231352"/>
              <a:chExt cx="311450" cy="308977"/>
            </a:xfrm>
          </p:grpSpPr>
          <p:sp>
            <p:nvSpPr>
              <p:cNvPr id="107" name="Rechthoek 106">
                <a:extLst>
                  <a:ext uri="{FF2B5EF4-FFF2-40B4-BE49-F238E27FC236}">
                    <a16:creationId xmlns:a16="http://schemas.microsoft.com/office/drawing/2014/main" id="{4D77C2CD-076E-4B8D-933F-A9911032C2E1}"/>
                  </a:ext>
                </a:extLst>
              </p:cNvPr>
              <p:cNvSpPr/>
              <p:nvPr userDrawn="1"/>
            </p:nvSpPr>
            <p:spPr>
              <a:xfrm>
                <a:off x="-3310781" y="1231352"/>
                <a:ext cx="308978" cy="308977"/>
              </a:xfrm>
              <a:prstGeom prst="rect">
                <a:avLst/>
              </a:prstGeom>
              <a:solidFill>
                <a:schemeClr val="bg1"/>
              </a:solidFill>
              <a:ln w="12700">
                <a:solidFill>
                  <a:srgbClr val="6C6C6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800" noProof="0" dirty="0">
                  <a:solidFill>
                    <a:srgbClr val="211F26"/>
                  </a:solidFill>
                  <a:latin typeface="Calibri" panose="020F0502020204030204" pitchFamily="34" charset="0"/>
                  <a:cs typeface="Calibri" panose="020F0502020204030204" pitchFamily="34" charset="0"/>
                </a:endParaRPr>
              </a:p>
            </p:txBody>
          </p:sp>
          <p:sp>
            <p:nvSpPr>
              <p:cNvPr id="108" name="Vrije vorm 112">
                <a:extLst>
                  <a:ext uri="{FF2B5EF4-FFF2-40B4-BE49-F238E27FC236}">
                    <a16:creationId xmlns:a16="http://schemas.microsoft.com/office/drawing/2014/main" id="{216D88AF-A25F-4731-B92C-3414D7CDD531}"/>
                  </a:ext>
                </a:extLst>
              </p:cNvPr>
              <p:cNvSpPr/>
              <p:nvPr userDrawn="1"/>
            </p:nvSpPr>
            <p:spPr>
              <a:xfrm>
                <a:off x="-3308309" y="1231352"/>
                <a:ext cx="308978" cy="46965"/>
              </a:xfrm>
              <a:custGeom>
                <a:avLst/>
                <a:gdLst>
                  <a:gd name="connsiteX0" fmla="*/ 1186901 w 1360714"/>
                  <a:gd name="connsiteY0" fmla="*/ 41746 h 206829"/>
                  <a:gd name="connsiteX1" fmla="*/ 1186901 w 1360714"/>
                  <a:gd name="connsiteY1" fmla="*/ 175847 h 206829"/>
                  <a:gd name="connsiteX2" fmla="*/ 1315854 w 1360714"/>
                  <a:gd name="connsiteY2" fmla="*/ 175847 h 206829"/>
                  <a:gd name="connsiteX3" fmla="*/ 1315854 w 1360714"/>
                  <a:gd name="connsiteY3" fmla="*/ 41746 h 206829"/>
                  <a:gd name="connsiteX4" fmla="*/ 958249 w 1360714"/>
                  <a:gd name="connsiteY4" fmla="*/ 41746 h 206829"/>
                  <a:gd name="connsiteX5" fmla="*/ 958249 w 1360714"/>
                  <a:gd name="connsiteY5" fmla="*/ 175847 h 206829"/>
                  <a:gd name="connsiteX6" fmla="*/ 1087202 w 1360714"/>
                  <a:gd name="connsiteY6" fmla="*/ 175847 h 206829"/>
                  <a:gd name="connsiteX7" fmla="*/ 1087202 w 1360714"/>
                  <a:gd name="connsiteY7" fmla="*/ 41746 h 206829"/>
                  <a:gd name="connsiteX8" fmla="*/ 729440 w 1360714"/>
                  <a:gd name="connsiteY8" fmla="*/ 41746 h 206829"/>
                  <a:gd name="connsiteX9" fmla="*/ 729440 w 1360714"/>
                  <a:gd name="connsiteY9" fmla="*/ 175847 h 206829"/>
                  <a:gd name="connsiteX10" fmla="*/ 858393 w 1360714"/>
                  <a:gd name="connsiteY10" fmla="*/ 175847 h 206829"/>
                  <a:gd name="connsiteX11" fmla="*/ 858393 w 1360714"/>
                  <a:gd name="connsiteY11" fmla="*/ 41746 h 206829"/>
                  <a:gd name="connsiteX12" fmla="*/ 493889 w 1360714"/>
                  <a:gd name="connsiteY12" fmla="*/ 41746 h 206829"/>
                  <a:gd name="connsiteX13" fmla="*/ 493889 w 1360714"/>
                  <a:gd name="connsiteY13" fmla="*/ 175847 h 206829"/>
                  <a:gd name="connsiteX14" fmla="*/ 622842 w 1360714"/>
                  <a:gd name="connsiteY14" fmla="*/ 175847 h 206829"/>
                  <a:gd name="connsiteX15" fmla="*/ 622842 w 1360714"/>
                  <a:gd name="connsiteY15" fmla="*/ 41746 h 206829"/>
                  <a:gd name="connsiteX16" fmla="*/ 260368 w 1360714"/>
                  <a:gd name="connsiteY16" fmla="*/ 41746 h 206829"/>
                  <a:gd name="connsiteX17" fmla="*/ 260368 w 1360714"/>
                  <a:gd name="connsiteY17" fmla="*/ 175847 h 206829"/>
                  <a:gd name="connsiteX18" fmla="*/ 389321 w 1360714"/>
                  <a:gd name="connsiteY18" fmla="*/ 175847 h 206829"/>
                  <a:gd name="connsiteX19" fmla="*/ 389321 w 1360714"/>
                  <a:gd name="connsiteY19" fmla="*/ 41746 h 206829"/>
                  <a:gd name="connsiteX20" fmla="*/ 35169 w 1360714"/>
                  <a:gd name="connsiteY20" fmla="*/ 41746 h 206829"/>
                  <a:gd name="connsiteX21" fmla="*/ 35169 w 1360714"/>
                  <a:gd name="connsiteY21" fmla="*/ 175847 h 206829"/>
                  <a:gd name="connsiteX22" fmla="*/ 164122 w 1360714"/>
                  <a:gd name="connsiteY22" fmla="*/ 175847 h 206829"/>
                  <a:gd name="connsiteX23" fmla="*/ 164122 w 1360714"/>
                  <a:gd name="connsiteY23" fmla="*/ 41746 h 206829"/>
                  <a:gd name="connsiteX24" fmla="*/ 0 w 1360714"/>
                  <a:gd name="connsiteY24" fmla="*/ 0 h 206829"/>
                  <a:gd name="connsiteX25" fmla="*/ 1360714 w 1360714"/>
                  <a:gd name="connsiteY25" fmla="*/ 0 h 206829"/>
                  <a:gd name="connsiteX26" fmla="*/ 1360714 w 1360714"/>
                  <a:gd name="connsiteY26" fmla="*/ 206829 h 206829"/>
                  <a:gd name="connsiteX27" fmla="*/ 0 w 1360714"/>
                  <a:gd name="connsiteY27" fmla="*/ 206829 h 206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360714" h="206829">
                    <a:moveTo>
                      <a:pt x="1186901" y="41746"/>
                    </a:moveTo>
                    <a:lnTo>
                      <a:pt x="1186901" y="175847"/>
                    </a:lnTo>
                    <a:lnTo>
                      <a:pt x="1315854" y="175847"/>
                    </a:lnTo>
                    <a:lnTo>
                      <a:pt x="1315854" y="41746"/>
                    </a:lnTo>
                    <a:close/>
                    <a:moveTo>
                      <a:pt x="958249" y="41746"/>
                    </a:moveTo>
                    <a:lnTo>
                      <a:pt x="958249" y="175847"/>
                    </a:lnTo>
                    <a:lnTo>
                      <a:pt x="1087202" y="175847"/>
                    </a:lnTo>
                    <a:lnTo>
                      <a:pt x="1087202" y="41746"/>
                    </a:lnTo>
                    <a:close/>
                    <a:moveTo>
                      <a:pt x="729440" y="41746"/>
                    </a:moveTo>
                    <a:lnTo>
                      <a:pt x="729440" y="175847"/>
                    </a:lnTo>
                    <a:lnTo>
                      <a:pt x="858393" y="175847"/>
                    </a:lnTo>
                    <a:lnTo>
                      <a:pt x="858393" y="41746"/>
                    </a:lnTo>
                    <a:close/>
                    <a:moveTo>
                      <a:pt x="493889" y="41746"/>
                    </a:moveTo>
                    <a:lnTo>
                      <a:pt x="493889" y="175847"/>
                    </a:lnTo>
                    <a:lnTo>
                      <a:pt x="622842" y="175847"/>
                    </a:lnTo>
                    <a:lnTo>
                      <a:pt x="622842" y="41746"/>
                    </a:lnTo>
                    <a:close/>
                    <a:moveTo>
                      <a:pt x="260368" y="41746"/>
                    </a:moveTo>
                    <a:lnTo>
                      <a:pt x="260368" y="175847"/>
                    </a:lnTo>
                    <a:lnTo>
                      <a:pt x="389321" y="175847"/>
                    </a:lnTo>
                    <a:lnTo>
                      <a:pt x="389321" y="41746"/>
                    </a:lnTo>
                    <a:close/>
                    <a:moveTo>
                      <a:pt x="35169" y="41746"/>
                    </a:moveTo>
                    <a:lnTo>
                      <a:pt x="35169" y="175847"/>
                    </a:lnTo>
                    <a:lnTo>
                      <a:pt x="164122" y="175847"/>
                    </a:lnTo>
                    <a:lnTo>
                      <a:pt x="164122" y="41746"/>
                    </a:lnTo>
                    <a:close/>
                    <a:moveTo>
                      <a:pt x="0" y="0"/>
                    </a:moveTo>
                    <a:lnTo>
                      <a:pt x="1360714" y="0"/>
                    </a:lnTo>
                    <a:lnTo>
                      <a:pt x="1360714" y="206829"/>
                    </a:lnTo>
                    <a:lnTo>
                      <a:pt x="0" y="206829"/>
                    </a:lnTo>
                    <a:close/>
                  </a:path>
                </a:pathLst>
              </a:custGeom>
              <a:solidFill>
                <a:srgbClr val="6C6C6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800" noProof="0" dirty="0">
                  <a:solidFill>
                    <a:srgbClr val="211F26"/>
                  </a:solidFill>
                  <a:latin typeface="Calibri" panose="020F0502020204030204" pitchFamily="34" charset="0"/>
                  <a:cs typeface="Calibri" panose="020F0502020204030204" pitchFamily="34" charset="0"/>
                </a:endParaRPr>
              </a:p>
            </p:txBody>
          </p:sp>
          <p:sp>
            <p:nvSpPr>
              <p:cNvPr id="109" name="Vrije vorm 113">
                <a:extLst>
                  <a:ext uri="{FF2B5EF4-FFF2-40B4-BE49-F238E27FC236}">
                    <a16:creationId xmlns:a16="http://schemas.microsoft.com/office/drawing/2014/main" id="{5966A142-8746-410C-8D9A-4615BEEE95DD}"/>
                  </a:ext>
                </a:extLst>
              </p:cNvPr>
              <p:cNvSpPr/>
              <p:nvPr userDrawn="1"/>
            </p:nvSpPr>
            <p:spPr>
              <a:xfrm>
                <a:off x="-3309640" y="1493364"/>
                <a:ext cx="308978" cy="46965"/>
              </a:xfrm>
              <a:custGeom>
                <a:avLst/>
                <a:gdLst>
                  <a:gd name="connsiteX0" fmla="*/ 1186901 w 1360714"/>
                  <a:gd name="connsiteY0" fmla="*/ 41746 h 206829"/>
                  <a:gd name="connsiteX1" fmla="*/ 1186901 w 1360714"/>
                  <a:gd name="connsiteY1" fmla="*/ 175847 h 206829"/>
                  <a:gd name="connsiteX2" fmla="*/ 1315854 w 1360714"/>
                  <a:gd name="connsiteY2" fmla="*/ 175847 h 206829"/>
                  <a:gd name="connsiteX3" fmla="*/ 1315854 w 1360714"/>
                  <a:gd name="connsiteY3" fmla="*/ 41746 h 206829"/>
                  <a:gd name="connsiteX4" fmla="*/ 958249 w 1360714"/>
                  <a:gd name="connsiteY4" fmla="*/ 41746 h 206829"/>
                  <a:gd name="connsiteX5" fmla="*/ 958249 w 1360714"/>
                  <a:gd name="connsiteY5" fmla="*/ 175847 h 206829"/>
                  <a:gd name="connsiteX6" fmla="*/ 1087202 w 1360714"/>
                  <a:gd name="connsiteY6" fmla="*/ 175847 h 206829"/>
                  <a:gd name="connsiteX7" fmla="*/ 1087202 w 1360714"/>
                  <a:gd name="connsiteY7" fmla="*/ 41746 h 206829"/>
                  <a:gd name="connsiteX8" fmla="*/ 729440 w 1360714"/>
                  <a:gd name="connsiteY8" fmla="*/ 41746 h 206829"/>
                  <a:gd name="connsiteX9" fmla="*/ 729440 w 1360714"/>
                  <a:gd name="connsiteY9" fmla="*/ 175847 h 206829"/>
                  <a:gd name="connsiteX10" fmla="*/ 858393 w 1360714"/>
                  <a:gd name="connsiteY10" fmla="*/ 175847 h 206829"/>
                  <a:gd name="connsiteX11" fmla="*/ 858393 w 1360714"/>
                  <a:gd name="connsiteY11" fmla="*/ 41746 h 206829"/>
                  <a:gd name="connsiteX12" fmla="*/ 493889 w 1360714"/>
                  <a:gd name="connsiteY12" fmla="*/ 41746 h 206829"/>
                  <a:gd name="connsiteX13" fmla="*/ 493889 w 1360714"/>
                  <a:gd name="connsiteY13" fmla="*/ 175847 h 206829"/>
                  <a:gd name="connsiteX14" fmla="*/ 622842 w 1360714"/>
                  <a:gd name="connsiteY14" fmla="*/ 175847 h 206829"/>
                  <a:gd name="connsiteX15" fmla="*/ 622842 w 1360714"/>
                  <a:gd name="connsiteY15" fmla="*/ 41746 h 206829"/>
                  <a:gd name="connsiteX16" fmla="*/ 260368 w 1360714"/>
                  <a:gd name="connsiteY16" fmla="*/ 41746 h 206829"/>
                  <a:gd name="connsiteX17" fmla="*/ 260368 w 1360714"/>
                  <a:gd name="connsiteY17" fmla="*/ 175847 h 206829"/>
                  <a:gd name="connsiteX18" fmla="*/ 389321 w 1360714"/>
                  <a:gd name="connsiteY18" fmla="*/ 175847 h 206829"/>
                  <a:gd name="connsiteX19" fmla="*/ 389321 w 1360714"/>
                  <a:gd name="connsiteY19" fmla="*/ 41746 h 206829"/>
                  <a:gd name="connsiteX20" fmla="*/ 35169 w 1360714"/>
                  <a:gd name="connsiteY20" fmla="*/ 41746 h 206829"/>
                  <a:gd name="connsiteX21" fmla="*/ 35169 w 1360714"/>
                  <a:gd name="connsiteY21" fmla="*/ 175847 h 206829"/>
                  <a:gd name="connsiteX22" fmla="*/ 164122 w 1360714"/>
                  <a:gd name="connsiteY22" fmla="*/ 175847 h 206829"/>
                  <a:gd name="connsiteX23" fmla="*/ 164122 w 1360714"/>
                  <a:gd name="connsiteY23" fmla="*/ 41746 h 206829"/>
                  <a:gd name="connsiteX24" fmla="*/ 0 w 1360714"/>
                  <a:gd name="connsiteY24" fmla="*/ 0 h 206829"/>
                  <a:gd name="connsiteX25" fmla="*/ 1360714 w 1360714"/>
                  <a:gd name="connsiteY25" fmla="*/ 0 h 206829"/>
                  <a:gd name="connsiteX26" fmla="*/ 1360714 w 1360714"/>
                  <a:gd name="connsiteY26" fmla="*/ 206829 h 206829"/>
                  <a:gd name="connsiteX27" fmla="*/ 0 w 1360714"/>
                  <a:gd name="connsiteY27" fmla="*/ 206829 h 206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360714" h="206829">
                    <a:moveTo>
                      <a:pt x="1186901" y="41746"/>
                    </a:moveTo>
                    <a:lnTo>
                      <a:pt x="1186901" y="175847"/>
                    </a:lnTo>
                    <a:lnTo>
                      <a:pt x="1315854" y="175847"/>
                    </a:lnTo>
                    <a:lnTo>
                      <a:pt x="1315854" y="41746"/>
                    </a:lnTo>
                    <a:close/>
                    <a:moveTo>
                      <a:pt x="958249" y="41746"/>
                    </a:moveTo>
                    <a:lnTo>
                      <a:pt x="958249" y="175847"/>
                    </a:lnTo>
                    <a:lnTo>
                      <a:pt x="1087202" y="175847"/>
                    </a:lnTo>
                    <a:lnTo>
                      <a:pt x="1087202" y="41746"/>
                    </a:lnTo>
                    <a:close/>
                    <a:moveTo>
                      <a:pt x="729440" y="41746"/>
                    </a:moveTo>
                    <a:lnTo>
                      <a:pt x="729440" y="175847"/>
                    </a:lnTo>
                    <a:lnTo>
                      <a:pt x="858393" y="175847"/>
                    </a:lnTo>
                    <a:lnTo>
                      <a:pt x="858393" y="41746"/>
                    </a:lnTo>
                    <a:close/>
                    <a:moveTo>
                      <a:pt x="493889" y="41746"/>
                    </a:moveTo>
                    <a:lnTo>
                      <a:pt x="493889" y="175847"/>
                    </a:lnTo>
                    <a:lnTo>
                      <a:pt x="622842" y="175847"/>
                    </a:lnTo>
                    <a:lnTo>
                      <a:pt x="622842" y="41746"/>
                    </a:lnTo>
                    <a:close/>
                    <a:moveTo>
                      <a:pt x="260368" y="41746"/>
                    </a:moveTo>
                    <a:lnTo>
                      <a:pt x="260368" y="175847"/>
                    </a:lnTo>
                    <a:lnTo>
                      <a:pt x="389321" y="175847"/>
                    </a:lnTo>
                    <a:lnTo>
                      <a:pt x="389321" y="41746"/>
                    </a:lnTo>
                    <a:close/>
                    <a:moveTo>
                      <a:pt x="35169" y="41746"/>
                    </a:moveTo>
                    <a:lnTo>
                      <a:pt x="35169" y="175847"/>
                    </a:lnTo>
                    <a:lnTo>
                      <a:pt x="164122" y="175847"/>
                    </a:lnTo>
                    <a:lnTo>
                      <a:pt x="164122" y="41746"/>
                    </a:lnTo>
                    <a:close/>
                    <a:moveTo>
                      <a:pt x="0" y="0"/>
                    </a:moveTo>
                    <a:lnTo>
                      <a:pt x="1360714" y="0"/>
                    </a:lnTo>
                    <a:lnTo>
                      <a:pt x="1360714" y="206829"/>
                    </a:lnTo>
                    <a:lnTo>
                      <a:pt x="0" y="206829"/>
                    </a:lnTo>
                    <a:close/>
                  </a:path>
                </a:pathLst>
              </a:custGeom>
              <a:solidFill>
                <a:srgbClr val="6C6C6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800" noProof="0" dirty="0">
                  <a:solidFill>
                    <a:srgbClr val="211F26"/>
                  </a:solidFill>
                  <a:latin typeface="Calibri" panose="020F0502020204030204" pitchFamily="34" charset="0"/>
                  <a:cs typeface="Calibri" panose="020F0502020204030204" pitchFamily="34" charset="0"/>
                </a:endParaRPr>
              </a:p>
            </p:txBody>
          </p:sp>
        </p:grpSp>
        <p:sp>
          <p:nvSpPr>
            <p:cNvPr id="97" name="Rechthoek 96">
              <a:extLst>
                <a:ext uri="{FF2B5EF4-FFF2-40B4-BE49-F238E27FC236}">
                  <a16:creationId xmlns:a16="http://schemas.microsoft.com/office/drawing/2014/main" id="{6BAC3478-CA58-4151-B882-9F9B6481183A}"/>
                </a:ext>
              </a:extLst>
            </p:cNvPr>
            <p:cNvSpPr/>
            <p:nvPr userDrawn="1"/>
          </p:nvSpPr>
          <p:spPr>
            <a:xfrm>
              <a:off x="-3786437" y="5457411"/>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900" b="1" cap="all" baseline="0" noProof="0" dirty="0">
                  <a:solidFill>
                    <a:srgbClr val="211F26"/>
                  </a:solidFill>
                  <a:latin typeface="Calibri" panose="020F0502020204030204" pitchFamily="34" charset="0"/>
                  <a:cs typeface="Calibri" panose="020F0502020204030204" pitchFamily="34" charset="0"/>
                </a:rPr>
                <a:t>MEER WETEN?</a:t>
              </a:r>
              <a:br>
                <a:rPr lang="nl-NL" sz="900" b="1" cap="all" baseline="0" noProof="0" dirty="0">
                  <a:solidFill>
                    <a:srgbClr val="211F26"/>
                  </a:solidFill>
                  <a:latin typeface="Calibri" panose="020F0502020204030204" pitchFamily="34" charset="0"/>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900" b="1" cap="all" baseline="0" noProof="0" dirty="0">
                  <a:solidFill>
                    <a:srgbClr val="211F26"/>
                  </a:solidFill>
                  <a:latin typeface="Calibri" panose="020F0502020204030204" pitchFamily="34" charset="0"/>
                  <a:cs typeface="Calibri" panose="020F0502020204030204" pitchFamily="34" charset="0"/>
                </a:rPr>
                <a:t> 'SLIDEBUILDER’ </a:t>
              </a:r>
              <a:r>
                <a:rPr lang="nl-NL" sz="9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900" kern="1200" cap="none" baseline="0" noProof="0" dirty="0">
                  <a:solidFill>
                    <a:srgbClr val="211F26"/>
                  </a:solidFill>
                  <a:latin typeface="Calibri" panose="020F0502020204030204" pitchFamily="34" charset="0"/>
                  <a:ea typeface="+mn-ea"/>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9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98" name="ICOON_info">
              <a:extLst>
                <a:ext uri="{FF2B5EF4-FFF2-40B4-BE49-F238E27FC236}">
                  <a16:creationId xmlns:a16="http://schemas.microsoft.com/office/drawing/2014/main" id="{A782FAA5-03FC-43DB-B07B-96DB889B3D3E}"/>
                </a:ext>
              </a:extLst>
            </p:cNvPr>
            <p:cNvGrpSpPr/>
            <p:nvPr userDrawn="1"/>
          </p:nvGrpSpPr>
          <p:grpSpPr>
            <a:xfrm>
              <a:off x="-376736" y="5324892"/>
              <a:ext cx="283685" cy="283685"/>
              <a:chOff x="-510741" y="5913713"/>
              <a:chExt cx="267555" cy="267555"/>
            </a:xfrm>
          </p:grpSpPr>
          <p:sp>
            <p:nvSpPr>
              <p:cNvPr id="105" name="Ovaal 104">
                <a:extLst>
                  <a:ext uri="{FF2B5EF4-FFF2-40B4-BE49-F238E27FC236}">
                    <a16:creationId xmlns:a16="http://schemas.microsoft.com/office/drawing/2014/main" id="{4F978CED-432E-4525-B383-D7C9C177B65C}"/>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450"/>
                  </a:spcBef>
                  <a:spcAft>
                    <a:spcPts val="450"/>
                  </a:spcAft>
                </a:pPr>
                <a:endParaRPr lang="nl-NL" sz="1200" cap="all" baseline="0" noProof="0" dirty="0">
                  <a:latin typeface="Calibri" panose="020F0502020204030204" pitchFamily="34" charset="0"/>
                  <a:cs typeface="Calibri" panose="020F0502020204030204" pitchFamily="34" charset="0"/>
                </a:endParaRPr>
              </a:p>
            </p:txBody>
          </p:sp>
          <p:sp>
            <p:nvSpPr>
              <p:cNvPr id="106" name="Graphic 163" descr="Informatie">
                <a:extLst>
                  <a:ext uri="{FF2B5EF4-FFF2-40B4-BE49-F238E27FC236}">
                    <a16:creationId xmlns:a16="http://schemas.microsoft.com/office/drawing/2014/main" id="{28BD70BA-3E14-42C3-BDDF-D79FDDE06CDA}"/>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1500" noProof="0" dirty="0">
                  <a:solidFill>
                    <a:srgbClr val="211F26"/>
                  </a:solidFill>
                  <a:latin typeface="Calibri" panose="020F0502020204030204" pitchFamily="34" charset="0"/>
                  <a:cs typeface="Calibri" panose="020F0502020204030204" pitchFamily="34" charset="0"/>
                </a:endParaRPr>
              </a:p>
            </p:txBody>
          </p:sp>
        </p:grpSp>
        <p:grpSp>
          <p:nvGrpSpPr>
            <p:cNvPr id="99" name="Groep 98">
              <a:extLst>
                <a:ext uri="{FF2B5EF4-FFF2-40B4-BE49-F238E27FC236}">
                  <a16:creationId xmlns:a16="http://schemas.microsoft.com/office/drawing/2014/main" id="{254AD85D-B1A0-43E4-8084-DED3238EB760}"/>
                </a:ext>
              </a:extLst>
            </p:cNvPr>
            <p:cNvGrpSpPr/>
            <p:nvPr userDrawn="1"/>
          </p:nvGrpSpPr>
          <p:grpSpPr>
            <a:xfrm>
              <a:off x="-938434" y="5594788"/>
              <a:ext cx="627798" cy="576693"/>
              <a:chOff x="-938434" y="4570310"/>
              <a:chExt cx="627798" cy="576693"/>
            </a:xfrm>
          </p:grpSpPr>
          <p:grpSp>
            <p:nvGrpSpPr>
              <p:cNvPr id="100" name="Inspireren">
                <a:extLst>
                  <a:ext uri="{FF2B5EF4-FFF2-40B4-BE49-F238E27FC236}">
                    <a16:creationId xmlns:a16="http://schemas.microsoft.com/office/drawing/2014/main" id="{0CEC415E-40CA-4118-9BCB-95CB65D0EEA9}"/>
                  </a:ext>
                </a:extLst>
              </p:cNvPr>
              <p:cNvGrpSpPr>
                <a:grpSpLocks noChangeAspect="1"/>
              </p:cNvGrpSpPr>
              <p:nvPr userDrawn="1"/>
            </p:nvGrpSpPr>
            <p:grpSpPr bwMode="auto">
              <a:xfrm>
                <a:off x="-716116" y="4570310"/>
                <a:ext cx="169778" cy="242385"/>
                <a:chOff x="4768" y="2783"/>
                <a:chExt cx="788" cy="1125"/>
              </a:xfrm>
              <a:gradFill>
                <a:gsLst>
                  <a:gs pos="0">
                    <a:srgbClr val="9D9FA1"/>
                  </a:gs>
                  <a:gs pos="70000">
                    <a:srgbClr val="211F26"/>
                  </a:gs>
                </a:gsLst>
                <a:lin ang="2700000" scaled="0"/>
              </a:gradFill>
            </p:grpSpPr>
            <p:sp>
              <p:nvSpPr>
                <p:cNvPr id="102" name="Freeform 12">
                  <a:extLst>
                    <a:ext uri="{FF2B5EF4-FFF2-40B4-BE49-F238E27FC236}">
                      <a16:creationId xmlns:a16="http://schemas.microsoft.com/office/drawing/2014/main" id="{AA9A4CBE-1E61-435D-9328-481FD214D400}"/>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103" name="Freeform 13">
                  <a:extLst>
                    <a:ext uri="{FF2B5EF4-FFF2-40B4-BE49-F238E27FC236}">
                      <a16:creationId xmlns:a16="http://schemas.microsoft.com/office/drawing/2014/main" id="{FE519E50-02E0-4F39-89B3-6049B1A13717}"/>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104" name="Freeform 14">
                  <a:extLst>
                    <a:ext uri="{FF2B5EF4-FFF2-40B4-BE49-F238E27FC236}">
                      <a16:creationId xmlns:a16="http://schemas.microsoft.com/office/drawing/2014/main" id="{1FBDCB88-00F5-40A4-AB2D-B2529CF91AB7}"/>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grpSp>
          <p:sp>
            <p:nvSpPr>
              <p:cNvPr id="101" name="Tekstvak 100">
                <a:extLst>
                  <a:ext uri="{FF2B5EF4-FFF2-40B4-BE49-F238E27FC236}">
                    <a16:creationId xmlns:a16="http://schemas.microsoft.com/office/drawing/2014/main" id="{EB51D451-E245-4BD4-8BC7-0BDA13DCFC7B}"/>
                  </a:ext>
                </a:extLst>
              </p:cNvPr>
              <p:cNvSpPr txBox="1"/>
              <p:nvPr userDrawn="1"/>
            </p:nvSpPr>
            <p:spPr>
              <a:xfrm>
                <a:off x="-938434" y="4824764"/>
                <a:ext cx="627798" cy="322239"/>
              </a:xfrm>
              <a:prstGeom prst="rect">
                <a:avLst/>
              </a:prstGeom>
              <a:noFill/>
            </p:spPr>
            <p:txBody>
              <a:bodyPr wrap="square" lIns="0" tIns="0" rIns="0" bIns="0" rtlCol="0" anchor="ctr">
                <a:noAutofit/>
              </a:bodyPr>
              <a:lstStyle/>
              <a:p>
                <a:pPr marL="0" marR="0" lvl="0" indent="0" algn="ctr" defTabSz="685800" rtl="0"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grpSp>
        <p:nvGrpSpPr>
          <p:cNvPr id="10" name="- INSTRUCTIES">
            <a:extLst>
              <a:ext uri="{FF2B5EF4-FFF2-40B4-BE49-F238E27FC236}">
                <a16:creationId xmlns:a16="http://schemas.microsoft.com/office/drawing/2014/main" id="{2AB60D71-1F6C-4276-AF0B-97150E061038}"/>
              </a:ext>
            </a:extLst>
          </p:cNvPr>
          <p:cNvGrpSpPr/>
          <p:nvPr userDrawn="1"/>
        </p:nvGrpSpPr>
        <p:grpSpPr>
          <a:xfrm>
            <a:off x="-2839828" y="-1"/>
            <a:ext cx="2770040" cy="4464099"/>
            <a:chOff x="-3786437" y="-1"/>
            <a:chExt cx="3693386" cy="5952132"/>
          </a:xfrm>
        </p:grpSpPr>
        <p:sp>
          <p:nvSpPr>
            <p:cNvPr id="11" name="Rechthoek 10">
              <a:extLst>
                <a:ext uri="{FF2B5EF4-FFF2-40B4-BE49-F238E27FC236}">
                  <a16:creationId xmlns:a16="http://schemas.microsoft.com/office/drawing/2014/main" id="{92479FE6-259F-458F-B335-0008F5BCD061}"/>
                </a:ext>
              </a:extLst>
            </p:cNvPr>
            <p:cNvSpPr/>
            <p:nvPr userDrawn="1"/>
          </p:nvSpPr>
          <p:spPr>
            <a:xfrm>
              <a:off x="-3786165" y="-1"/>
              <a:ext cx="3593091" cy="5124131"/>
            </a:xfrm>
            <a:prstGeom prst="rect">
              <a:avLst/>
            </a:prstGeom>
            <a:solidFill>
              <a:schemeClr val="accent2"/>
            </a:solidFill>
            <a:ln w="6350">
              <a:solidFill>
                <a:schemeClr val="accent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450"/>
                </a:spcBef>
                <a:spcAft>
                  <a:spcPts val="450"/>
                </a:spcAft>
              </a:pPr>
              <a:r>
                <a:rPr lang="nl-NL" sz="1050" b="1" cap="all" baseline="0" noProof="0" dirty="0">
                  <a:solidFill>
                    <a:schemeClr val="bg1"/>
                  </a:solidFill>
                  <a:latin typeface="Calibri" panose="020F0502020204030204" pitchFamily="34" charset="0"/>
                  <a:cs typeface="Calibri" panose="020F0502020204030204" pitchFamily="34" charset="0"/>
                </a:rPr>
                <a:t>Tekst niveaus kiezen</a:t>
              </a:r>
            </a:p>
          </p:txBody>
        </p:sp>
        <p:sp>
          <p:nvSpPr>
            <p:cNvPr id="12" name="Ovaal 11">
              <a:extLst>
                <a:ext uri="{FF2B5EF4-FFF2-40B4-BE49-F238E27FC236}">
                  <a16:creationId xmlns:a16="http://schemas.microsoft.com/office/drawing/2014/main" id="{FE5A80B5-04CF-4137-9CAB-BA63992A4630}"/>
                </a:ext>
              </a:extLst>
            </p:cNvPr>
            <p:cNvSpPr/>
            <p:nvPr userDrawn="1"/>
          </p:nvSpPr>
          <p:spPr>
            <a:xfrm>
              <a:off x="-3604183" y="183748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3" name="Rechthoek 12">
              <a:extLst>
                <a:ext uri="{FF2B5EF4-FFF2-40B4-BE49-F238E27FC236}">
                  <a16:creationId xmlns:a16="http://schemas.microsoft.com/office/drawing/2014/main" id="{C8FD5BFE-253A-47B6-8C2C-727A1FDBF679}"/>
                </a:ext>
              </a:extLst>
            </p:cNvPr>
            <p:cNvSpPr/>
            <p:nvPr userDrawn="1"/>
          </p:nvSpPr>
          <p:spPr>
            <a:xfrm>
              <a:off x="-3319415" y="1837484"/>
              <a:ext cx="2949220" cy="180000"/>
            </a:xfrm>
            <a:prstGeom prst="rect">
              <a:avLst/>
            </a:prstGeom>
            <a:noFill/>
            <a:ln w="25400" cap="flat" cmpd="sng" algn="ctr">
              <a:noFill/>
              <a:prstDash val="solid"/>
            </a:ln>
            <a:effectLst/>
          </p:spPr>
          <p:txBody>
            <a:bodyPr lIns="0" tIns="0" rIns="0" bIns="0" rtlCol="0" anchor="ctr"/>
            <a:lstStyle/>
            <a:p>
              <a:pPr marL="202406" marR="0" lvl="0" indent="-202406" defTabSz="685800" eaLnBrk="1" fontAlgn="auto" latinLnBrk="0" hangingPunct="1">
                <a:lnSpc>
                  <a:spcPct val="100000"/>
                </a:lnSpc>
                <a:spcBef>
                  <a:spcPts val="450"/>
                </a:spcBef>
                <a:spcAft>
                  <a:spcPts val="450"/>
                </a:spcAft>
                <a:buClr>
                  <a:schemeClr val="bg1"/>
                </a:buClr>
                <a:buSzTx/>
                <a:buFont typeface="Calibri" panose="020F0502020204030204" pitchFamily="34" charset="0"/>
                <a:buChar char="›"/>
                <a:tabLst/>
                <a:defRPr/>
              </a:pPr>
              <a:r>
                <a:rPr kumimoji="0" lang="nl-NL" sz="1050" b="0" i="0" u="none" strike="noStrike" kern="0" cap="none" spc="0" normalizeH="0" baseline="0" noProof="0" dirty="0" err="1">
                  <a:ln>
                    <a:noFill/>
                  </a:ln>
                  <a:solidFill>
                    <a:schemeClr val="bg1"/>
                  </a:solidFill>
                  <a:effectLst/>
                  <a:uLnTx/>
                  <a:uFillTx/>
                  <a:latin typeface="+mn-lt"/>
                  <a:cs typeface="Calibri" panose="020F0502020204030204" pitchFamily="34" charset="0"/>
                </a:rPr>
                <a:t>Bullet</a:t>
              </a:r>
              <a:endParaRPr kumimoji="0" lang="nl-NL" sz="1050" b="0" i="0" u="none" strike="noStrike" kern="0" cap="none" spc="0" normalizeH="0" baseline="0" noProof="0" dirty="0">
                <a:ln>
                  <a:noFill/>
                </a:ln>
                <a:solidFill>
                  <a:schemeClr val="bg1"/>
                </a:solidFill>
                <a:effectLst/>
                <a:uLnTx/>
                <a:uFillTx/>
                <a:latin typeface="+mn-lt"/>
                <a:cs typeface="Calibri" panose="020F0502020204030204" pitchFamily="34" charset="0"/>
              </a:endParaRPr>
            </a:p>
          </p:txBody>
        </p:sp>
        <p:sp>
          <p:nvSpPr>
            <p:cNvPr id="14" name="Ovaal 13">
              <a:extLst>
                <a:ext uri="{FF2B5EF4-FFF2-40B4-BE49-F238E27FC236}">
                  <a16:creationId xmlns:a16="http://schemas.microsoft.com/office/drawing/2014/main" id="{89BE166F-53AD-413E-ACC1-DA9ED2C2C045}"/>
                </a:ext>
              </a:extLst>
            </p:cNvPr>
            <p:cNvSpPr/>
            <p:nvPr userDrawn="1"/>
          </p:nvSpPr>
          <p:spPr>
            <a:xfrm>
              <a:off x="-3604183" y="219682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15" name="Rechthoek 14">
              <a:extLst>
                <a:ext uri="{FF2B5EF4-FFF2-40B4-BE49-F238E27FC236}">
                  <a16:creationId xmlns:a16="http://schemas.microsoft.com/office/drawing/2014/main" id="{ED0DC2A7-470B-4D97-98D0-E31106592EB0}"/>
                </a:ext>
              </a:extLst>
            </p:cNvPr>
            <p:cNvSpPr/>
            <p:nvPr userDrawn="1"/>
          </p:nvSpPr>
          <p:spPr>
            <a:xfrm>
              <a:off x="-3604183" y="1196113"/>
              <a:ext cx="3229047" cy="459227"/>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Gebruik onder de tab </a:t>
              </a:r>
              <a:r>
                <a:rPr kumimoji="0" lang="nl-NL" sz="900" b="1"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‘Start’</a:t>
              </a:r>
              <a:r>
                <a:rPr kumimoji="0" lang="nl-NL" sz="9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 de </a:t>
              </a:r>
              <a:r>
                <a:rPr kumimoji="0" lang="nl-NL" sz="900" b="1"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lijstniveau-knoppen</a:t>
              </a:r>
              <a:r>
                <a:rPr kumimoji="0" lang="nl-NL" sz="9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 om een tekst niveau te kiezen. </a:t>
              </a:r>
              <a:br>
                <a:rPr kumimoji="0" lang="nl-NL" sz="9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br>
              <a:r>
                <a:rPr kumimoji="0" lang="nl-NL" sz="9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Kies uit:</a:t>
              </a:r>
            </a:p>
          </p:txBody>
        </p:sp>
        <p:sp>
          <p:nvSpPr>
            <p:cNvPr id="16" name="Rechthoek 15">
              <a:extLst>
                <a:ext uri="{FF2B5EF4-FFF2-40B4-BE49-F238E27FC236}">
                  <a16:creationId xmlns:a16="http://schemas.microsoft.com/office/drawing/2014/main" id="{A2039501-7D98-4721-B8A6-7AA0BCBC51FD}"/>
                </a:ext>
              </a:extLst>
            </p:cNvPr>
            <p:cNvSpPr/>
            <p:nvPr userDrawn="1"/>
          </p:nvSpPr>
          <p:spPr>
            <a:xfrm>
              <a:off x="-3319415" y="2196829"/>
              <a:ext cx="2949220" cy="180000"/>
            </a:xfrm>
            <a:prstGeom prst="rect">
              <a:avLst/>
            </a:prstGeom>
            <a:noFill/>
            <a:ln w="25400" cap="flat" cmpd="sng" algn="ctr">
              <a:noFill/>
              <a:prstDash val="solid"/>
            </a:ln>
            <a:effectLst/>
          </p:spPr>
          <p:txBody>
            <a:bodyPr lIns="0" tIns="0" rIns="0" bIns="0" rtlCol="0" anchor="ctr"/>
            <a:lstStyle/>
            <a:p>
              <a:pPr marL="404813" marR="0" lvl="0" indent="-202406" defTabSz="685800" eaLnBrk="1" fontAlgn="auto" latinLnBrk="0" hangingPunct="1">
                <a:lnSpc>
                  <a:spcPct val="100000"/>
                </a:lnSpc>
                <a:spcBef>
                  <a:spcPts val="450"/>
                </a:spcBef>
                <a:spcAft>
                  <a:spcPts val="450"/>
                </a:spcAft>
                <a:buClr>
                  <a:schemeClr val="bg1"/>
                </a:buClr>
                <a:buSzTx/>
                <a:buFont typeface="Calibri" panose="020F0502020204030204" pitchFamily="34" charset="0"/>
                <a:buChar char="›"/>
                <a:tabLst/>
                <a:defRPr/>
              </a:pPr>
              <a:r>
                <a:rPr kumimoji="0" lang="nl-NL" sz="1050" b="0" i="0" u="none" strike="noStrike" kern="0" cap="none" spc="0" normalizeH="0" baseline="0" noProof="0" dirty="0">
                  <a:ln>
                    <a:noFill/>
                  </a:ln>
                  <a:solidFill>
                    <a:schemeClr val="bg1"/>
                  </a:solidFill>
                  <a:effectLst/>
                  <a:uLnTx/>
                  <a:uFillTx/>
                  <a:latin typeface="+mn-lt"/>
                  <a:cs typeface="Calibri" panose="020F0502020204030204" pitchFamily="34" charset="0"/>
                </a:rPr>
                <a:t>Sub-</a:t>
              </a:r>
              <a:r>
                <a:rPr kumimoji="0" lang="nl-NL" sz="1050" b="0" i="0" u="none" strike="noStrike" kern="0" cap="none" spc="0" normalizeH="0" baseline="0" noProof="0" dirty="0" err="1">
                  <a:ln>
                    <a:noFill/>
                  </a:ln>
                  <a:solidFill>
                    <a:schemeClr val="bg1"/>
                  </a:solidFill>
                  <a:effectLst/>
                  <a:uLnTx/>
                  <a:uFillTx/>
                  <a:latin typeface="+mn-lt"/>
                  <a:cs typeface="Calibri" panose="020F0502020204030204" pitchFamily="34" charset="0"/>
                </a:rPr>
                <a:t>bullet</a:t>
              </a:r>
              <a:endParaRPr kumimoji="0" lang="nl-NL" sz="1050" b="0" i="0" u="none" strike="noStrike" kern="0" cap="none" spc="0" normalizeH="0" baseline="0" noProof="0" dirty="0">
                <a:ln>
                  <a:noFill/>
                </a:ln>
                <a:solidFill>
                  <a:schemeClr val="bg1"/>
                </a:solidFill>
                <a:effectLst/>
                <a:uLnTx/>
                <a:uFillTx/>
                <a:latin typeface="+mn-lt"/>
                <a:cs typeface="Calibri" panose="020F0502020204030204" pitchFamily="34" charset="0"/>
              </a:endParaRPr>
            </a:p>
          </p:txBody>
        </p:sp>
        <p:sp>
          <p:nvSpPr>
            <p:cNvPr id="18" name="Ovaal 17">
              <a:extLst>
                <a:ext uri="{FF2B5EF4-FFF2-40B4-BE49-F238E27FC236}">
                  <a16:creationId xmlns:a16="http://schemas.microsoft.com/office/drawing/2014/main" id="{228C2D06-2374-413D-876A-4F0F29FED33A}"/>
                </a:ext>
              </a:extLst>
            </p:cNvPr>
            <p:cNvSpPr/>
            <p:nvPr userDrawn="1"/>
          </p:nvSpPr>
          <p:spPr>
            <a:xfrm>
              <a:off x="-3604183" y="255617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19" name="Rechthoek 18">
              <a:extLst>
                <a:ext uri="{FF2B5EF4-FFF2-40B4-BE49-F238E27FC236}">
                  <a16:creationId xmlns:a16="http://schemas.microsoft.com/office/drawing/2014/main" id="{8C2C9E8E-E975-4361-A908-C6ACBBF5CEF0}"/>
                </a:ext>
              </a:extLst>
            </p:cNvPr>
            <p:cNvSpPr/>
            <p:nvPr userDrawn="1"/>
          </p:nvSpPr>
          <p:spPr>
            <a:xfrm>
              <a:off x="-3319415" y="2556174"/>
              <a:ext cx="2949220" cy="180000"/>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100000"/>
                </a:lnSpc>
                <a:spcBef>
                  <a:spcPts val="450"/>
                </a:spcBef>
                <a:spcAft>
                  <a:spcPts val="450"/>
                </a:spcAft>
                <a:buClr>
                  <a:schemeClr val="accent1"/>
                </a:buClr>
                <a:buSzTx/>
                <a:buFont typeface="Calibri" panose="020F0502020204030204" pitchFamily="34" charset="0"/>
                <a:buNone/>
                <a:tabLst/>
                <a:defRPr/>
              </a:pPr>
              <a:r>
                <a:rPr kumimoji="0" lang="nl-NL" sz="1050" b="0" i="0" u="none" strike="noStrike" kern="0" cap="none" spc="0" normalizeH="0" baseline="0" noProof="0" dirty="0">
                  <a:ln>
                    <a:noFill/>
                  </a:ln>
                  <a:solidFill>
                    <a:schemeClr val="bg1"/>
                  </a:solidFill>
                  <a:effectLst/>
                  <a:uLnTx/>
                  <a:uFillTx/>
                  <a:latin typeface="+mn-lt"/>
                  <a:cs typeface="Calibri" panose="020F0502020204030204" pitchFamily="34" charset="0"/>
                </a:rPr>
                <a:t>Platte tekst</a:t>
              </a:r>
            </a:p>
          </p:txBody>
        </p:sp>
        <p:sp>
          <p:nvSpPr>
            <p:cNvPr id="20" name="Ovaal 19">
              <a:extLst>
                <a:ext uri="{FF2B5EF4-FFF2-40B4-BE49-F238E27FC236}">
                  <a16:creationId xmlns:a16="http://schemas.microsoft.com/office/drawing/2014/main" id="{2A58A39F-DC1C-4916-B88C-6E8B43FFD471}"/>
                </a:ext>
              </a:extLst>
            </p:cNvPr>
            <p:cNvSpPr/>
            <p:nvPr userDrawn="1"/>
          </p:nvSpPr>
          <p:spPr>
            <a:xfrm>
              <a:off x="-3604183" y="291551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21" name="Rechthoek 20">
              <a:extLst>
                <a:ext uri="{FF2B5EF4-FFF2-40B4-BE49-F238E27FC236}">
                  <a16:creationId xmlns:a16="http://schemas.microsoft.com/office/drawing/2014/main" id="{22C6660D-D393-4277-BD0F-DB32574281D2}"/>
                </a:ext>
              </a:extLst>
            </p:cNvPr>
            <p:cNvSpPr/>
            <p:nvPr userDrawn="1"/>
          </p:nvSpPr>
          <p:spPr>
            <a:xfrm>
              <a:off x="-3319415" y="2915519"/>
              <a:ext cx="2949220" cy="180000"/>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100000"/>
                </a:lnSpc>
                <a:spcBef>
                  <a:spcPts val="450"/>
                </a:spcBef>
                <a:spcAft>
                  <a:spcPts val="450"/>
                </a:spcAft>
                <a:buClr>
                  <a:schemeClr val="accent1"/>
                </a:buClr>
                <a:buSzTx/>
                <a:buFont typeface="Arial" panose="020B0604020202020204" pitchFamily="34" charset="0"/>
                <a:buNone/>
                <a:tabLst/>
                <a:defRPr/>
              </a:pPr>
              <a:r>
                <a:rPr kumimoji="0" lang="nl-NL" sz="2550" b="1" i="0" u="none" strike="noStrike" kern="0" cap="none" spc="0" normalizeH="0" baseline="0" noProof="0" dirty="0">
                  <a:ln>
                    <a:noFill/>
                  </a:ln>
                  <a:solidFill>
                    <a:schemeClr val="bg1"/>
                  </a:solidFill>
                  <a:effectLst/>
                  <a:uLnTx/>
                  <a:uFillTx/>
                  <a:latin typeface="+mn-lt"/>
                  <a:cs typeface="Calibri" panose="020F0502020204030204" pitchFamily="34" charset="0"/>
                </a:rPr>
                <a:t>Titel / Quote</a:t>
              </a:r>
            </a:p>
          </p:txBody>
        </p:sp>
        <p:sp>
          <p:nvSpPr>
            <p:cNvPr id="22" name="Ovaal 21">
              <a:extLst>
                <a:ext uri="{FF2B5EF4-FFF2-40B4-BE49-F238E27FC236}">
                  <a16:creationId xmlns:a16="http://schemas.microsoft.com/office/drawing/2014/main" id="{D73DBC3E-0352-412A-B2AF-53E397C1182C}"/>
                </a:ext>
              </a:extLst>
            </p:cNvPr>
            <p:cNvSpPr/>
            <p:nvPr userDrawn="1"/>
          </p:nvSpPr>
          <p:spPr>
            <a:xfrm>
              <a:off x="-3604183" y="327486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5</a:t>
              </a:r>
            </a:p>
          </p:txBody>
        </p:sp>
        <p:sp>
          <p:nvSpPr>
            <p:cNvPr id="23" name="Rechthoek 22">
              <a:extLst>
                <a:ext uri="{FF2B5EF4-FFF2-40B4-BE49-F238E27FC236}">
                  <a16:creationId xmlns:a16="http://schemas.microsoft.com/office/drawing/2014/main" id="{167B373E-5508-4556-BE4D-535E05B4445A}"/>
                </a:ext>
              </a:extLst>
            </p:cNvPr>
            <p:cNvSpPr/>
            <p:nvPr userDrawn="1"/>
          </p:nvSpPr>
          <p:spPr>
            <a:xfrm>
              <a:off x="-3319415" y="3274864"/>
              <a:ext cx="2949220" cy="180000"/>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100000"/>
                </a:lnSpc>
                <a:spcBef>
                  <a:spcPts val="450"/>
                </a:spcBef>
                <a:spcAft>
                  <a:spcPts val="450"/>
                </a:spcAft>
                <a:buClr>
                  <a:schemeClr val="accent1"/>
                </a:buClr>
                <a:buSzTx/>
                <a:buFont typeface="Arial" panose="020B0604020202020204" pitchFamily="34" charset="0"/>
                <a:buNone/>
                <a:tabLst/>
                <a:defRPr/>
              </a:pPr>
              <a:r>
                <a:rPr kumimoji="0" lang="nl-NL" sz="1350" b="1" i="0" u="none" strike="noStrike" kern="0" cap="none" spc="0" normalizeH="0" baseline="0" noProof="0" dirty="0">
                  <a:ln>
                    <a:noFill/>
                  </a:ln>
                  <a:solidFill>
                    <a:schemeClr val="bg1"/>
                  </a:solidFill>
                  <a:effectLst/>
                  <a:uLnTx/>
                  <a:uFillTx/>
                  <a:latin typeface="+mn-lt"/>
                  <a:cs typeface="Calibri" panose="020F0502020204030204" pitchFamily="34" charset="0"/>
                </a:rPr>
                <a:t>Subtitel</a:t>
              </a:r>
            </a:p>
          </p:txBody>
        </p:sp>
        <p:sp>
          <p:nvSpPr>
            <p:cNvPr id="24" name="Ovaal 23">
              <a:extLst>
                <a:ext uri="{FF2B5EF4-FFF2-40B4-BE49-F238E27FC236}">
                  <a16:creationId xmlns:a16="http://schemas.microsoft.com/office/drawing/2014/main" id="{50D684BD-7489-47CD-AA69-CBDA39AFF890}"/>
                </a:ext>
              </a:extLst>
            </p:cNvPr>
            <p:cNvSpPr/>
            <p:nvPr userDrawn="1"/>
          </p:nvSpPr>
          <p:spPr>
            <a:xfrm>
              <a:off x="-3604183" y="363420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6</a:t>
              </a:r>
            </a:p>
          </p:txBody>
        </p:sp>
        <p:sp>
          <p:nvSpPr>
            <p:cNvPr id="25" name="Rechthoek 24">
              <a:extLst>
                <a:ext uri="{FF2B5EF4-FFF2-40B4-BE49-F238E27FC236}">
                  <a16:creationId xmlns:a16="http://schemas.microsoft.com/office/drawing/2014/main" id="{74A2FC79-4344-4F77-8727-9D718A44DBB5}"/>
                </a:ext>
              </a:extLst>
            </p:cNvPr>
            <p:cNvSpPr/>
            <p:nvPr userDrawn="1"/>
          </p:nvSpPr>
          <p:spPr>
            <a:xfrm>
              <a:off x="-3319415" y="3993554"/>
              <a:ext cx="2949220" cy="180000"/>
            </a:xfrm>
            <a:prstGeom prst="rect">
              <a:avLst/>
            </a:prstGeom>
            <a:noFill/>
            <a:ln w="25400" cap="flat" cmpd="sng" algn="ctr">
              <a:noFill/>
              <a:prstDash val="solid"/>
            </a:ln>
            <a:effectLst/>
          </p:spPr>
          <p:txBody>
            <a:bodyPr lIns="0" tIns="0" rIns="0" bIns="0" rtlCol="0" anchor="ctr"/>
            <a:lstStyle/>
            <a:p>
              <a:pPr marL="200025" marR="0" lvl="0" indent="-200025" defTabSz="685800" eaLnBrk="1" fontAlgn="auto" latinLnBrk="0" hangingPunct="1">
                <a:lnSpc>
                  <a:spcPct val="100000"/>
                </a:lnSpc>
                <a:spcBef>
                  <a:spcPts val="450"/>
                </a:spcBef>
                <a:spcAft>
                  <a:spcPts val="450"/>
                </a:spcAft>
                <a:buClr>
                  <a:schemeClr val="bg1"/>
                </a:buClr>
                <a:buSzTx/>
                <a:buFont typeface="+mj-lt"/>
                <a:buAutoNum type="arabicPeriod"/>
                <a:tabLst/>
                <a:defRPr/>
              </a:pPr>
              <a:r>
                <a:rPr kumimoji="0" lang="nl-NL" sz="1050" b="0" i="0" u="none" strike="noStrike" kern="0" cap="none" spc="0" normalizeH="0" baseline="0" noProof="0" dirty="0">
                  <a:ln>
                    <a:noFill/>
                  </a:ln>
                  <a:solidFill>
                    <a:schemeClr val="bg1"/>
                  </a:solidFill>
                  <a:effectLst/>
                  <a:uLnTx/>
                  <a:uFillTx/>
                  <a:latin typeface="+mn-lt"/>
                  <a:cs typeface="Calibri" panose="020F0502020204030204" pitchFamily="34" charset="0"/>
                </a:rPr>
                <a:t>Numerieke </a:t>
              </a:r>
              <a:r>
                <a:rPr kumimoji="0" lang="nl-NL" sz="1050" b="0" i="0" u="none" strike="noStrike" kern="0" cap="none" spc="0" normalizeH="0" baseline="0" noProof="0" dirty="0" err="1">
                  <a:ln>
                    <a:noFill/>
                  </a:ln>
                  <a:solidFill>
                    <a:schemeClr val="bg1"/>
                  </a:solidFill>
                  <a:effectLst/>
                  <a:uLnTx/>
                  <a:uFillTx/>
                  <a:latin typeface="+mn-lt"/>
                  <a:cs typeface="Calibri" panose="020F0502020204030204" pitchFamily="34" charset="0"/>
                </a:rPr>
                <a:t>bullet</a:t>
              </a:r>
              <a:r>
                <a:rPr kumimoji="0" lang="nl-NL" sz="1050" b="0" i="0" u="none" strike="noStrike" kern="0" cap="none" spc="0" normalizeH="0" baseline="0" noProof="0" dirty="0">
                  <a:ln>
                    <a:noFill/>
                  </a:ln>
                  <a:solidFill>
                    <a:schemeClr val="bg1"/>
                  </a:solidFill>
                  <a:effectLst/>
                  <a:uLnTx/>
                  <a:uFillTx/>
                  <a:latin typeface="+mn-lt"/>
                  <a:cs typeface="Calibri" panose="020F0502020204030204" pitchFamily="34" charset="0"/>
                </a:rPr>
                <a:t> </a:t>
              </a:r>
            </a:p>
          </p:txBody>
        </p:sp>
        <p:sp>
          <p:nvSpPr>
            <p:cNvPr id="26" name="Ovaal 25">
              <a:extLst>
                <a:ext uri="{FF2B5EF4-FFF2-40B4-BE49-F238E27FC236}">
                  <a16:creationId xmlns:a16="http://schemas.microsoft.com/office/drawing/2014/main" id="{D522DA32-B27F-4D63-BEC0-C7F2D206C6A8}"/>
                </a:ext>
              </a:extLst>
            </p:cNvPr>
            <p:cNvSpPr/>
            <p:nvPr userDrawn="1"/>
          </p:nvSpPr>
          <p:spPr>
            <a:xfrm>
              <a:off x="-3604183" y="399355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7</a:t>
              </a:r>
            </a:p>
          </p:txBody>
        </p:sp>
        <p:sp>
          <p:nvSpPr>
            <p:cNvPr id="27" name="Rechthoek 26">
              <a:extLst>
                <a:ext uri="{FF2B5EF4-FFF2-40B4-BE49-F238E27FC236}">
                  <a16:creationId xmlns:a16="http://schemas.microsoft.com/office/drawing/2014/main" id="{131A6509-E6B6-4AB9-9BE3-E7EEC3267BF9}"/>
                </a:ext>
              </a:extLst>
            </p:cNvPr>
            <p:cNvSpPr/>
            <p:nvPr userDrawn="1"/>
          </p:nvSpPr>
          <p:spPr>
            <a:xfrm>
              <a:off x="-3325830" y="4352899"/>
              <a:ext cx="2949220" cy="180000"/>
            </a:xfrm>
            <a:prstGeom prst="rect">
              <a:avLst/>
            </a:prstGeom>
            <a:noFill/>
            <a:ln w="25400" cap="flat" cmpd="sng" algn="ctr">
              <a:noFill/>
              <a:prstDash val="solid"/>
            </a:ln>
            <a:effectLst/>
          </p:spPr>
          <p:txBody>
            <a:bodyPr lIns="0" tIns="0" rIns="0" bIns="0" rtlCol="0" anchor="ctr"/>
            <a:lstStyle/>
            <a:p>
              <a:pPr marL="200025" marR="0" lvl="0" indent="-200025" defTabSz="685800" eaLnBrk="1" fontAlgn="auto" latinLnBrk="0" hangingPunct="1">
                <a:lnSpc>
                  <a:spcPct val="100000"/>
                </a:lnSpc>
                <a:spcBef>
                  <a:spcPts val="450"/>
                </a:spcBef>
                <a:spcAft>
                  <a:spcPts val="450"/>
                </a:spcAft>
                <a:buClr>
                  <a:schemeClr val="bg1"/>
                </a:buClr>
                <a:buSzTx/>
                <a:buFont typeface="+mj-lt"/>
                <a:buAutoNum type="alphaLcPeriod"/>
                <a:tabLst/>
                <a:defRPr/>
              </a:pPr>
              <a:r>
                <a:rPr kumimoji="0" lang="nl-NL" sz="1050" b="0" i="0" u="none" strike="noStrike" kern="0" cap="none" spc="0" normalizeH="0" baseline="0" noProof="0" dirty="0">
                  <a:ln>
                    <a:noFill/>
                  </a:ln>
                  <a:solidFill>
                    <a:schemeClr val="bg1"/>
                  </a:solidFill>
                  <a:effectLst/>
                  <a:uLnTx/>
                  <a:uFillTx/>
                  <a:latin typeface="+mn-lt"/>
                  <a:cs typeface="Calibri" panose="020F0502020204030204" pitchFamily="34" charset="0"/>
                </a:rPr>
                <a:t>Alfabetische </a:t>
              </a:r>
              <a:r>
                <a:rPr kumimoji="0" lang="nl-NL" sz="1050" b="0" i="0" u="none" strike="noStrike" kern="0" cap="none" spc="0" normalizeH="0" baseline="0" noProof="0" dirty="0" err="1">
                  <a:ln>
                    <a:noFill/>
                  </a:ln>
                  <a:solidFill>
                    <a:schemeClr val="bg1"/>
                  </a:solidFill>
                  <a:effectLst/>
                  <a:uLnTx/>
                  <a:uFillTx/>
                  <a:latin typeface="+mn-lt"/>
                  <a:cs typeface="Calibri" panose="020F0502020204030204" pitchFamily="34" charset="0"/>
                </a:rPr>
                <a:t>bullet</a:t>
              </a:r>
              <a:r>
                <a:rPr kumimoji="0" lang="nl-NL" sz="1050" b="0" i="0" u="none" strike="noStrike" kern="0" cap="none" spc="0" normalizeH="0" baseline="0" noProof="0" dirty="0">
                  <a:ln>
                    <a:noFill/>
                  </a:ln>
                  <a:solidFill>
                    <a:schemeClr val="bg1"/>
                  </a:solidFill>
                  <a:effectLst/>
                  <a:uLnTx/>
                  <a:uFillTx/>
                  <a:latin typeface="+mn-lt"/>
                  <a:cs typeface="Calibri" panose="020F0502020204030204" pitchFamily="34" charset="0"/>
                </a:rPr>
                <a:t> </a:t>
              </a:r>
            </a:p>
          </p:txBody>
        </p:sp>
        <p:sp>
          <p:nvSpPr>
            <p:cNvPr id="28" name="Ovaal 27">
              <a:extLst>
                <a:ext uri="{FF2B5EF4-FFF2-40B4-BE49-F238E27FC236}">
                  <a16:creationId xmlns:a16="http://schemas.microsoft.com/office/drawing/2014/main" id="{50468D5C-3107-4C5A-857E-BF96F355E0B5}"/>
                </a:ext>
              </a:extLst>
            </p:cNvPr>
            <p:cNvSpPr/>
            <p:nvPr userDrawn="1"/>
          </p:nvSpPr>
          <p:spPr>
            <a:xfrm>
              <a:off x="-3604183" y="435289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8</a:t>
              </a:r>
            </a:p>
          </p:txBody>
        </p:sp>
        <p:sp>
          <p:nvSpPr>
            <p:cNvPr id="29" name="Rechthoek 28">
              <a:extLst>
                <a:ext uri="{FF2B5EF4-FFF2-40B4-BE49-F238E27FC236}">
                  <a16:creationId xmlns:a16="http://schemas.microsoft.com/office/drawing/2014/main" id="{97D5AA52-7318-4E02-9745-C21E9418A886}"/>
                </a:ext>
              </a:extLst>
            </p:cNvPr>
            <p:cNvSpPr/>
            <p:nvPr userDrawn="1"/>
          </p:nvSpPr>
          <p:spPr>
            <a:xfrm>
              <a:off x="-3319415" y="4712245"/>
              <a:ext cx="2949220" cy="180000"/>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100000"/>
                </a:lnSpc>
                <a:spcBef>
                  <a:spcPts val="450"/>
                </a:spcBef>
                <a:spcAft>
                  <a:spcPts val="450"/>
                </a:spcAft>
                <a:buClr>
                  <a:schemeClr val="tx1"/>
                </a:buClr>
                <a:buSzTx/>
                <a:buFont typeface="Arial" panose="020B0604020202020204" pitchFamily="34" charset="0"/>
                <a:buNone/>
                <a:tabLst/>
                <a:defRPr/>
              </a:pPr>
              <a:r>
                <a:rPr kumimoji="0" lang="nl-NL" sz="900" b="0" i="1" u="none" strike="noStrike" kern="0" cap="none" spc="0" normalizeH="0" baseline="0" noProof="0" dirty="0">
                  <a:ln>
                    <a:noFill/>
                  </a:ln>
                  <a:solidFill>
                    <a:schemeClr val="bg1"/>
                  </a:solidFill>
                  <a:effectLst/>
                  <a:uLnTx/>
                  <a:uFillTx/>
                  <a:latin typeface="+mn-lt"/>
                  <a:cs typeface="Calibri" panose="020F0502020204030204" pitchFamily="34" charset="0"/>
                </a:rPr>
                <a:t>*Bronvermelding </a:t>
              </a:r>
            </a:p>
          </p:txBody>
        </p:sp>
        <p:sp>
          <p:nvSpPr>
            <p:cNvPr id="30" name="Ovaal 29">
              <a:extLst>
                <a:ext uri="{FF2B5EF4-FFF2-40B4-BE49-F238E27FC236}">
                  <a16:creationId xmlns:a16="http://schemas.microsoft.com/office/drawing/2014/main" id="{187E2EE5-1408-4ACF-BCB5-C43F6EB98CDA}"/>
                </a:ext>
              </a:extLst>
            </p:cNvPr>
            <p:cNvSpPr/>
            <p:nvPr userDrawn="1"/>
          </p:nvSpPr>
          <p:spPr>
            <a:xfrm>
              <a:off x="-3604183" y="4712245"/>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9</a:t>
              </a:r>
            </a:p>
          </p:txBody>
        </p:sp>
        <p:sp>
          <p:nvSpPr>
            <p:cNvPr id="31" name="Rechthoek 30">
              <a:extLst>
                <a:ext uri="{FF2B5EF4-FFF2-40B4-BE49-F238E27FC236}">
                  <a16:creationId xmlns:a16="http://schemas.microsoft.com/office/drawing/2014/main" id="{D46E7F9E-BD41-43C8-8C62-5C5ECD234408}"/>
                </a:ext>
              </a:extLst>
            </p:cNvPr>
            <p:cNvSpPr/>
            <p:nvPr userDrawn="1"/>
          </p:nvSpPr>
          <p:spPr>
            <a:xfrm>
              <a:off x="-3319415" y="3634209"/>
              <a:ext cx="2949220" cy="180000"/>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100000"/>
                </a:lnSpc>
                <a:spcBef>
                  <a:spcPts val="450"/>
                </a:spcBef>
                <a:spcAft>
                  <a:spcPts val="450"/>
                </a:spcAft>
                <a:buClr>
                  <a:schemeClr val="accent1"/>
                </a:buClr>
                <a:buSzTx/>
                <a:buFont typeface="Arial" panose="020B0604020202020204" pitchFamily="34" charset="0"/>
                <a:buNone/>
                <a:tabLst/>
                <a:defRPr/>
              </a:pPr>
              <a:r>
                <a:rPr kumimoji="0" lang="nl-NL" sz="1050" b="1" i="0" u="none" strike="noStrike" kern="0" cap="none" spc="0" normalizeH="0" baseline="0" noProof="0" dirty="0">
                  <a:ln>
                    <a:noFill/>
                  </a:ln>
                  <a:solidFill>
                    <a:schemeClr val="bg1"/>
                  </a:solidFill>
                  <a:effectLst/>
                  <a:uLnTx/>
                  <a:uFillTx/>
                  <a:latin typeface="+mn-lt"/>
                  <a:cs typeface="Calibri" panose="020F0502020204030204" pitchFamily="34" charset="0"/>
                </a:rPr>
                <a:t>Kop</a:t>
              </a:r>
            </a:p>
          </p:txBody>
        </p:sp>
        <p:sp>
          <p:nvSpPr>
            <p:cNvPr id="32" name="Rechthoek 31">
              <a:extLst>
                <a:ext uri="{FF2B5EF4-FFF2-40B4-BE49-F238E27FC236}">
                  <a16:creationId xmlns:a16="http://schemas.microsoft.com/office/drawing/2014/main" id="{21E088CD-488F-4894-8DEF-5D68F02F980D}"/>
                </a:ext>
              </a:extLst>
            </p:cNvPr>
            <p:cNvSpPr/>
            <p:nvPr userDrawn="1"/>
          </p:nvSpPr>
          <p:spPr>
            <a:xfrm>
              <a:off x="-3786437" y="5124131"/>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900" b="1" cap="all" baseline="0" noProof="0" dirty="0">
                  <a:solidFill>
                    <a:srgbClr val="211F26"/>
                  </a:solidFill>
                  <a:latin typeface="Calibri" panose="020F0502020204030204" pitchFamily="34" charset="0"/>
                  <a:cs typeface="Calibri" panose="020F0502020204030204" pitchFamily="34" charset="0"/>
                </a:rPr>
                <a:t>MEER WETEN?</a:t>
              </a:r>
              <a:br>
                <a:rPr lang="nl-NL" sz="900" b="1" cap="all" baseline="0" noProof="0" dirty="0">
                  <a:solidFill>
                    <a:srgbClr val="211F26"/>
                  </a:solidFill>
                  <a:latin typeface="Calibri" panose="020F0502020204030204" pitchFamily="34" charset="0"/>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900" b="1" cap="all" baseline="0" noProof="0" dirty="0">
                  <a:solidFill>
                    <a:srgbClr val="211F26"/>
                  </a:solidFill>
                  <a:latin typeface="Calibri" panose="020F0502020204030204" pitchFamily="34" charset="0"/>
                  <a:cs typeface="Calibri" panose="020F0502020204030204" pitchFamily="34" charset="0"/>
                </a:rPr>
                <a:t> 'SLIDEBUILDER’ </a:t>
              </a:r>
              <a:r>
                <a:rPr lang="nl-NL" sz="9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900" kern="1200" cap="none" baseline="0" noProof="0" dirty="0">
                  <a:solidFill>
                    <a:srgbClr val="211F26"/>
                  </a:solidFill>
                  <a:latin typeface="Calibri" panose="020F0502020204030204" pitchFamily="34" charset="0"/>
                  <a:ea typeface="+mn-ea"/>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9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33" name="ICOON_info">
              <a:extLst>
                <a:ext uri="{FF2B5EF4-FFF2-40B4-BE49-F238E27FC236}">
                  <a16:creationId xmlns:a16="http://schemas.microsoft.com/office/drawing/2014/main" id="{B2BF1EE8-FCA1-476F-AD7A-47C28E525093}"/>
                </a:ext>
              </a:extLst>
            </p:cNvPr>
            <p:cNvGrpSpPr/>
            <p:nvPr userDrawn="1"/>
          </p:nvGrpSpPr>
          <p:grpSpPr>
            <a:xfrm>
              <a:off x="-376736" y="5063968"/>
              <a:ext cx="283685" cy="283685"/>
              <a:chOff x="-510741" y="5913713"/>
              <a:chExt cx="267555" cy="267555"/>
            </a:xfrm>
          </p:grpSpPr>
          <p:sp>
            <p:nvSpPr>
              <p:cNvPr id="81" name="Ovaal 80">
                <a:extLst>
                  <a:ext uri="{FF2B5EF4-FFF2-40B4-BE49-F238E27FC236}">
                    <a16:creationId xmlns:a16="http://schemas.microsoft.com/office/drawing/2014/main" id="{DB313A90-F8CE-4F8E-9E9D-205931A6CF0E}"/>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450"/>
                  </a:spcBef>
                  <a:spcAft>
                    <a:spcPts val="450"/>
                  </a:spcAft>
                </a:pPr>
                <a:endParaRPr lang="nl-NL" sz="1200" cap="all" baseline="0" noProof="0" dirty="0">
                  <a:latin typeface="Calibri" panose="020F0502020204030204" pitchFamily="34" charset="0"/>
                  <a:cs typeface="Calibri" panose="020F0502020204030204" pitchFamily="34" charset="0"/>
                </a:endParaRPr>
              </a:p>
            </p:txBody>
          </p:sp>
          <p:sp>
            <p:nvSpPr>
              <p:cNvPr id="82" name="Graphic 163" descr="Informatie">
                <a:extLst>
                  <a:ext uri="{FF2B5EF4-FFF2-40B4-BE49-F238E27FC236}">
                    <a16:creationId xmlns:a16="http://schemas.microsoft.com/office/drawing/2014/main" id="{1DECA2FD-1408-47EA-AAB0-4DBDB3DE3493}"/>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lstStyle/>
              <a:p>
                <a:endParaRPr lang="nl-NL" sz="1500" noProof="0" dirty="0">
                  <a:solidFill>
                    <a:srgbClr val="211F26"/>
                  </a:solidFill>
                  <a:latin typeface="Calibri" panose="020F0502020204030204" pitchFamily="34" charset="0"/>
                  <a:cs typeface="Calibri" panose="020F0502020204030204" pitchFamily="34" charset="0"/>
                </a:endParaRPr>
              </a:p>
            </p:txBody>
          </p:sp>
        </p:grpSp>
        <p:grpSp>
          <p:nvGrpSpPr>
            <p:cNvPr id="34" name="VOORBEELD">
              <a:extLst>
                <a:ext uri="{FF2B5EF4-FFF2-40B4-BE49-F238E27FC236}">
                  <a16:creationId xmlns:a16="http://schemas.microsoft.com/office/drawing/2014/main" id="{2AD86D86-6911-40EB-8FBA-E51A091966F7}"/>
                </a:ext>
              </a:extLst>
            </p:cNvPr>
            <p:cNvGrpSpPr/>
            <p:nvPr userDrawn="1"/>
          </p:nvGrpSpPr>
          <p:grpSpPr>
            <a:xfrm>
              <a:off x="-3605171" y="458674"/>
              <a:ext cx="3234311" cy="558875"/>
              <a:chOff x="-3605171" y="458674"/>
              <a:chExt cx="3234311" cy="558875"/>
            </a:xfrm>
          </p:grpSpPr>
          <p:sp>
            <p:nvSpPr>
              <p:cNvPr id="41" name="Rechthoek 40">
                <a:extLst>
                  <a:ext uri="{FF2B5EF4-FFF2-40B4-BE49-F238E27FC236}">
                    <a16:creationId xmlns:a16="http://schemas.microsoft.com/office/drawing/2014/main" id="{F0D8AAA3-4BEC-4035-8038-0707D55E4F8E}"/>
                  </a:ext>
                </a:extLst>
              </p:cNvPr>
              <p:cNvSpPr/>
              <p:nvPr userDrawn="1"/>
            </p:nvSpPr>
            <p:spPr>
              <a:xfrm>
                <a:off x="-3604183" y="458674"/>
                <a:ext cx="393459" cy="184058"/>
              </a:xfrm>
              <a:prstGeom prst="rect">
                <a:avLst/>
              </a:prstGeom>
              <a:solidFill>
                <a:srgbClr val="F8F8F8"/>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18000" rIns="0" bIns="0" numCol="1" spcCol="0" rtlCol="0" fromWordArt="0" anchor="t" anchorCtr="0" forceAA="0" compatLnSpc="1">
                <a:prstTxWarp prst="textNoShape">
                  <a:avLst/>
                </a:prstTxWarp>
                <a:noAutofit/>
              </a:bodyPr>
              <a:lstStyle/>
              <a:p>
                <a:pPr algn="ctr"/>
                <a:r>
                  <a:rPr lang="nl-NL" sz="675" b="1" noProof="0" dirty="0">
                    <a:solidFill>
                      <a:srgbClr val="211F26"/>
                    </a:solidFill>
                    <a:latin typeface="Calibri" panose="020F0502020204030204" pitchFamily="34" charset="0"/>
                    <a:cs typeface="Calibri" panose="020F0502020204030204" pitchFamily="34" charset="0"/>
                  </a:rPr>
                  <a:t>Start</a:t>
                </a:r>
              </a:p>
            </p:txBody>
          </p:sp>
          <p:sp>
            <p:nvSpPr>
              <p:cNvPr id="42" name="Rechthoek 41">
                <a:extLst>
                  <a:ext uri="{FF2B5EF4-FFF2-40B4-BE49-F238E27FC236}">
                    <a16:creationId xmlns:a16="http://schemas.microsoft.com/office/drawing/2014/main" id="{C3E05EC1-93A5-4EDB-82C1-6BD82BBFAF4E}"/>
                  </a:ext>
                </a:extLst>
              </p:cNvPr>
              <p:cNvSpPr/>
              <p:nvPr userDrawn="1"/>
            </p:nvSpPr>
            <p:spPr>
              <a:xfrm>
                <a:off x="-3599184" y="621345"/>
                <a:ext cx="383782" cy="27171"/>
              </a:xfrm>
              <a:prstGeom prst="rect">
                <a:avLst/>
              </a:prstGeom>
              <a:solidFill>
                <a:srgbClr val="B7462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nvGrpSpPr>
              <p:cNvPr id="43" name="Groep 42">
                <a:extLst>
                  <a:ext uri="{FF2B5EF4-FFF2-40B4-BE49-F238E27FC236}">
                    <a16:creationId xmlns:a16="http://schemas.microsoft.com/office/drawing/2014/main" id="{77ECE9DB-B354-430C-B987-156C73ABAA1A}"/>
                  </a:ext>
                </a:extLst>
              </p:cNvPr>
              <p:cNvGrpSpPr/>
              <p:nvPr userDrawn="1"/>
            </p:nvGrpSpPr>
            <p:grpSpPr>
              <a:xfrm>
                <a:off x="-3386247" y="830871"/>
                <a:ext cx="139423" cy="109566"/>
                <a:chOff x="-2866744" y="827071"/>
                <a:chExt cx="168701" cy="132575"/>
              </a:xfrm>
            </p:grpSpPr>
            <p:grpSp>
              <p:nvGrpSpPr>
                <p:cNvPr id="74" name="Groep 73">
                  <a:extLst>
                    <a:ext uri="{FF2B5EF4-FFF2-40B4-BE49-F238E27FC236}">
                      <a16:creationId xmlns:a16="http://schemas.microsoft.com/office/drawing/2014/main" id="{77735BDA-9B00-4D8F-A669-42F2227213DC}"/>
                    </a:ext>
                  </a:extLst>
                </p:cNvPr>
                <p:cNvGrpSpPr/>
                <p:nvPr userDrawn="1"/>
              </p:nvGrpSpPr>
              <p:grpSpPr>
                <a:xfrm>
                  <a:off x="-2866744" y="827071"/>
                  <a:ext cx="168701" cy="132575"/>
                  <a:chOff x="-2866744" y="827071"/>
                  <a:chExt cx="168701" cy="132575"/>
                </a:xfrm>
              </p:grpSpPr>
              <p:cxnSp>
                <p:nvCxnSpPr>
                  <p:cNvPr id="76" name="Rechte verbindingslijn 75">
                    <a:extLst>
                      <a:ext uri="{FF2B5EF4-FFF2-40B4-BE49-F238E27FC236}">
                        <a16:creationId xmlns:a16="http://schemas.microsoft.com/office/drawing/2014/main" id="{D09027E5-CE0D-46D1-A577-7B5E74BC6D64}"/>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77" name="Rechte verbindingslijn 76">
                    <a:extLst>
                      <a:ext uri="{FF2B5EF4-FFF2-40B4-BE49-F238E27FC236}">
                        <a16:creationId xmlns:a16="http://schemas.microsoft.com/office/drawing/2014/main" id="{9BBC0849-6389-4B57-B981-7B3CB5C7C11D}"/>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78" name="Rechte verbindingslijn 77">
                    <a:extLst>
                      <a:ext uri="{FF2B5EF4-FFF2-40B4-BE49-F238E27FC236}">
                        <a16:creationId xmlns:a16="http://schemas.microsoft.com/office/drawing/2014/main" id="{69A43134-7ACA-4227-9836-945AF0B1E7BB}"/>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79" name="Rechte verbindingslijn 78">
                    <a:extLst>
                      <a:ext uri="{FF2B5EF4-FFF2-40B4-BE49-F238E27FC236}">
                        <a16:creationId xmlns:a16="http://schemas.microsoft.com/office/drawing/2014/main" id="{5CA1AB23-F738-441C-A42E-FC403284B786}"/>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80" name="Rechte verbindingslijn 79">
                    <a:extLst>
                      <a:ext uri="{FF2B5EF4-FFF2-40B4-BE49-F238E27FC236}">
                        <a16:creationId xmlns:a16="http://schemas.microsoft.com/office/drawing/2014/main" id="{27DA9D13-51F3-433E-A1F0-E3176C79D7B2}"/>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75" name="Pijl: rechts 74">
                  <a:extLst>
                    <a:ext uri="{FF2B5EF4-FFF2-40B4-BE49-F238E27FC236}">
                      <a16:creationId xmlns:a16="http://schemas.microsoft.com/office/drawing/2014/main" id="{5B9A338D-8A5C-4688-A382-DD714EB7A297}"/>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nvGrpSpPr>
              <p:cNvPr id="44" name="Groep 43">
                <a:extLst>
                  <a:ext uri="{FF2B5EF4-FFF2-40B4-BE49-F238E27FC236}">
                    <a16:creationId xmlns:a16="http://schemas.microsoft.com/office/drawing/2014/main" id="{C819E579-B235-4014-BD98-96E2E12A1BF2}"/>
                  </a:ext>
                </a:extLst>
              </p:cNvPr>
              <p:cNvGrpSpPr/>
              <p:nvPr userDrawn="1"/>
            </p:nvGrpSpPr>
            <p:grpSpPr>
              <a:xfrm>
                <a:off x="-3605171" y="830871"/>
                <a:ext cx="139423" cy="109566"/>
                <a:chOff x="-2866744" y="518074"/>
                <a:chExt cx="168701" cy="132575"/>
              </a:xfrm>
            </p:grpSpPr>
            <p:grpSp>
              <p:nvGrpSpPr>
                <p:cNvPr id="67" name="Groep 66">
                  <a:extLst>
                    <a:ext uri="{FF2B5EF4-FFF2-40B4-BE49-F238E27FC236}">
                      <a16:creationId xmlns:a16="http://schemas.microsoft.com/office/drawing/2014/main" id="{D6318B47-9668-477C-AA1F-89BB46A83D70}"/>
                    </a:ext>
                  </a:extLst>
                </p:cNvPr>
                <p:cNvGrpSpPr/>
                <p:nvPr userDrawn="1"/>
              </p:nvGrpSpPr>
              <p:grpSpPr>
                <a:xfrm>
                  <a:off x="-2866744" y="518074"/>
                  <a:ext cx="168701" cy="132575"/>
                  <a:chOff x="-2866744" y="518074"/>
                  <a:chExt cx="168701" cy="132575"/>
                </a:xfrm>
              </p:grpSpPr>
              <p:cxnSp>
                <p:nvCxnSpPr>
                  <p:cNvPr id="69" name="Rechte verbindingslijn 68">
                    <a:extLst>
                      <a:ext uri="{FF2B5EF4-FFF2-40B4-BE49-F238E27FC236}">
                        <a16:creationId xmlns:a16="http://schemas.microsoft.com/office/drawing/2014/main" id="{63250967-EB0A-4ED2-9E29-4E02F59D28CF}"/>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70" name="Rechte verbindingslijn 69">
                    <a:extLst>
                      <a:ext uri="{FF2B5EF4-FFF2-40B4-BE49-F238E27FC236}">
                        <a16:creationId xmlns:a16="http://schemas.microsoft.com/office/drawing/2014/main" id="{63B2027F-3856-4541-9CD1-549B60DFECFA}"/>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71" name="Rechte verbindingslijn 70">
                    <a:extLst>
                      <a:ext uri="{FF2B5EF4-FFF2-40B4-BE49-F238E27FC236}">
                        <a16:creationId xmlns:a16="http://schemas.microsoft.com/office/drawing/2014/main" id="{DA105AA8-3B2A-4F9C-9C8D-A083B8C894F0}"/>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72" name="Rechte verbindingslijn 71">
                    <a:extLst>
                      <a:ext uri="{FF2B5EF4-FFF2-40B4-BE49-F238E27FC236}">
                        <a16:creationId xmlns:a16="http://schemas.microsoft.com/office/drawing/2014/main" id="{258E63B1-2C9D-471C-A23F-B1A43044E09F}"/>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73" name="Rechte verbindingslijn 72">
                    <a:extLst>
                      <a:ext uri="{FF2B5EF4-FFF2-40B4-BE49-F238E27FC236}">
                        <a16:creationId xmlns:a16="http://schemas.microsoft.com/office/drawing/2014/main" id="{CF097D92-8409-42E2-93A3-5FB6505A28FB}"/>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68" name="Pijl: rechts 67">
                  <a:extLst>
                    <a:ext uri="{FF2B5EF4-FFF2-40B4-BE49-F238E27FC236}">
                      <a16:creationId xmlns:a16="http://schemas.microsoft.com/office/drawing/2014/main" id="{B03B3E04-CB27-4918-A961-3F504A078F17}"/>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cxnSp>
            <p:nvCxnSpPr>
              <p:cNvPr id="45" name="Rechte verbindingslijn 44">
                <a:extLst>
                  <a:ext uri="{FF2B5EF4-FFF2-40B4-BE49-F238E27FC236}">
                    <a16:creationId xmlns:a16="http://schemas.microsoft.com/office/drawing/2014/main" id="{4E55DC0E-3C7E-474A-BC81-52A3E4A6D54B}"/>
                  </a:ext>
                </a:extLst>
              </p:cNvPr>
              <p:cNvCxnSpPr>
                <a:cxnSpLocks/>
              </p:cNvCxnSpPr>
              <p:nvPr userDrawn="1"/>
            </p:nvCxnSpPr>
            <p:spPr>
              <a:xfrm flipV="1">
                <a:off x="-3459956" y="588169"/>
                <a:ext cx="547687" cy="219076"/>
              </a:xfrm>
              <a:prstGeom prst="line">
                <a:avLst/>
              </a:prstGeom>
              <a:noFill/>
              <a:ln w="19050" cap="rnd" cmpd="sng" algn="ctr">
                <a:solidFill>
                  <a:schemeClr val="accent1"/>
                </a:solidFill>
                <a:prstDash val="solid"/>
                <a:headEnd type="oval"/>
              </a:ln>
              <a:effectLst/>
            </p:spPr>
          </p:cxnSp>
          <p:cxnSp>
            <p:nvCxnSpPr>
              <p:cNvPr id="46" name="Rechte verbindingslijn 45">
                <a:extLst>
                  <a:ext uri="{FF2B5EF4-FFF2-40B4-BE49-F238E27FC236}">
                    <a16:creationId xmlns:a16="http://schemas.microsoft.com/office/drawing/2014/main" id="{0519D1F6-6F3A-450B-A27C-CF9060D7A3FF}"/>
                  </a:ext>
                </a:extLst>
              </p:cNvPr>
              <p:cNvCxnSpPr>
                <a:cxnSpLocks/>
              </p:cNvCxnSpPr>
              <p:nvPr userDrawn="1"/>
            </p:nvCxnSpPr>
            <p:spPr>
              <a:xfrm>
                <a:off x="-3224213" y="828675"/>
                <a:ext cx="319088" cy="0"/>
              </a:xfrm>
              <a:prstGeom prst="line">
                <a:avLst/>
              </a:prstGeom>
              <a:noFill/>
              <a:ln w="19050" cap="rnd" cmpd="sng" algn="ctr">
                <a:solidFill>
                  <a:schemeClr val="accent1"/>
                </a:solidFill>
                <a:prstDash val="solid"/>
                <a:headEnd type="oval"/>
              </a:ln>
              <a:effectLst/>
            </p:spPr>
          </p:cxnSp>
          <p:sp>
            <p:nvSpPr>
              <p:cNvPr id="47" name="Rechthoek 46">
                <a:extLst>
                  <a:ext uri="{FF2B5EF4-FFF2-40B4-BE49-F238E27FC236}">
                    <a16:creationId xmlns:a16="http://schemas.microsoft.com/office/drawing/2014/main" id="{F403576A-739F-4956-86F2-CAF9209EE781}"/>
                  </a:ext>
                </a:extLst>
              </p:cNvPr>
              <p:cNvSpPr/>
              <p:nvPr userDrawn="1"/>
            </p:nvSpPr>
            <p:spPr>
              <a:xfrm>
                <a:off x="-2559903" y="512179"/>
                <a:ext cx="2189042" cy="151083"/>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Tekstniveau omhoog</a:t>
                </a:r>
              </a:p>
            </p:txBody>
          </p:sp>
          <p:sp>
            <p:nvSpPr>
              <p:cNvPr id="48" name="Rechthoek 47">
                <a:extLst>
                  <a:ext uri="{FF2B5EF4-FFF2-40B4-BE49-F238E27FC236}">
                    <a16:creationId xmlns:a16="http://schemas.microsoft.com/office/drawing/2014/main" id="{7B1AFC61-9583-441C-AF72-7009E26A54BE}"/>
                  </a:ext>
                </a:extLst>
              </p:cNvPr>
              <p:cNvSpPr/>
              <p:nvPr userDrawn="1"/>
            </p:nvSpPr>
            <p:spPr>
              <a:xfrm>
                <a:off x="-2559903" y="819562"/>
                <a:ext cx="2189043" cy="142202"/>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Tekstniveau omlaag</a:t>
                </a:r>
              </a:p>
            </p:txBody>
          </p:sp>
          <p:grpSp>
            <p:nvGrpSpPr>
              <p:cNvPr id="49" name="Groep 48">
                <a:extLst>
                  <a:ext uri="{FF2B5EF4-FFF2-40B4-BE49-F238E27FC236}">
                    <a16:creationId xmlns:a16="http://schemas.microsoft.com/office/drawing/2014/main" id="{21781DDA-2976-4DA9-9EBC-4EA6D1E6F987}"/>
                  </a:ext>
                </a:extLst>
              </p:cNvPr>
              <p:cNvGrpSpPr/>
              <p:nvPr userDrawn="1"/>
            </p:nvGrpSpPr>
            <p:grpSpPr>
              <a:xfrm>
                <a:off x="-2916763" y="769168"/>
                <a:ext cx="268738" cy="248381"/>
                <a:chOff x="-2916763" y="769168"/>
                <a:chExt cx="268738" cy="248381"/>
              </a:xfrm>
            </p:grpSpPr>
            <p:sp>
              <p:nvSpPr>
                <p:cNvPr id="59" name="Rechthoek 58">
                  <a:extLst>
                    <a:ext uri="{FF2B5EF4-FFF2-40B4-BE49-F238E27FC236}">
                      <a16:creationId xmlns:a16="http://schemas.microsoft.com/office/drawing/2014/main" id="{0C2B5CFC-096D-4931-BB9A-6BDFAD25B459}"/>
                    </a:ext>
                  </a:extLst>
                </p:cNvPr>
                <p:cNvSpPr/>
                <p:nvPr userDrawn="1"/>
              </p:nvSpPr>
              <p:spPr>
                <a:xfrm>
                  <a:off x="-2916763" y="769168"/>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dirty="0">
                    <a:solidFill>
                      <a:srgbClr val="211F26"/>
                    </a:solidFill>
                    <a:latin typeface="Calibri" panose="020F0502020204030204" pitchFamily="34" charset="0"/>
                    <a:cs typeface="Calibri" panose="020F0502020204030204" pitchFamily="34" charset="0"/>
                  </a:endParaRPr>
                </a:p>
              </p:txBody>
            </p:sp>
            <p:grpSp>
              <p:nvGrpSpPr>
                <p:cNvPr id="60" name="Groep 59">
                  <a:extLst>
                    <a:ext uri="{FF2B5EF4-FFF2-40B4-BE49-F238E27FC236}">
                      <a16:creationId xmlns:a16="http://schemas.microsoft.com/office/drawing/2014/main" id="{E5338745-9915-40A3-9CA1-6276E0662942}"/>
                    </a:ext>
                  </a:extLst>
                </p:cNvPr>
                <p:cNvGrpSpPr/>
                <p:nvPr userDrawn="1"/>
              </p:nvGrpSpPr>
              <p:grpSpPr>
                <a:xfrm>
                  <a:off x="-2866744" y="827071"/>
                  <a:ext cx="168701" cy="132575"/>
                  <a:chOff x="-2866744" y="827071"/>
                  <a:chExt cx="168701" cy="132575"/>
                </a:xfrm>
              </p:grpSpPr>
              <p:cxnSp>
                <p:nvCxnSpPr>
                  <p:cNvPr id="62" name="Rechte verbindingslijn 61">
                    <a:extLst>
                      <a:ext uri="{FF2B5EF4-FFF2-40B4-BE49-F238E27FC236}">
                        <a16:creationId xmlns:a16="http://schemas.microsoft.com/office/drawing/2014/main" id="{7B27C056-195D-409C-959D-E6D5956C2BEA}"/>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63" name="Rechte verbindingslijn 62">
                    <a:extLst>
                      <a:ext uri="{FF2B5EF4-FFF2-40B4-BE49-F238E27FC236}">
                        <a16:creationId xmlns:a16="http://schemas.microsoft.com/office/drawing/2014/main" id="{83B3772F-93D1-4AE3-935C-79DE108D95F7}"/>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64" name="Rechte verbindingslijn 63">
                    <a:extLst>
                      <a:ext uri="{FF2B5EF4-FFF2-40B4-BE49-F238E27FC236}">
                        <a16:creationId xmlns:a16="http://schemas.microsoft.com/office/drawing/2014/main" id="{0FA98315-DA25-42DE-9DB3-22022812C9F4}"/>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65" name="Rechte verbindingslijn 64">
                    <a:extLst>
                      <a:ext uri="{FF2B5EF4-FFF2-40B4-BE49-F238E27FC236}">
                        <a16:creationId xmlns:a16="http://schemas.microsoft.com/office/drawing/2014/main" id="{EDF149E9-87A7-46F0-8FEC-2AB0B398ECD8}"/>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66" name="Rechte verbindingslijn 65">
                    <a:extLst>
                      <a:ext uri="{FF2B5EF4-FFF2-40B4-BE49-F238E27FC236}">
                        <a16:creationId xmlns:a16="http://schemas.microsoft.com/office/drawing/2014/main" id="{640C4BE0-5EDF-4938-B58D-B52B74AD4325}"/>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61" name="Pijl: rechts 60">
                  <a:extLst>
                    <a:ext uri="{FF2B5EF4-FFF2-40B4-BE49-F238E27FC236}">
                      <a16:creationId xmlns:a16="http://schemas.microsoft.com/office/drawing/2014/main" id="{90663940-7A6E-427D-A31E-72A76D674E29}"/>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nvGrpSpPr>
              <p:cNvPr id="50" name="Groep 49">
                <a:extLst>
                  <a:ext uri="{FF2B5EF4-FFF2-40B4-BE49-F238E27FC236}">
                    <a16:creationId xmlns:a16="http://schemas.microsoft.com/office/drawing/2014/main" id="{4C4FE897-8D2E-4F99-89D7-CDBDBB41BE2E}"/>
                  </a:ext>
                </a:extLst>
              </p:cNvPr>
              <p:cNvGrpSpPr/>
              <p:nvPr userDrawn="1"/>
            </p:nvGrpSpPr>
            <p:grpSpPr>
              <a:xfrm>
                <a:off x="-2916763" y="460171"/>
                <a:ext cx="268738" cy="248381"/>
                <a:chOff x="-2916763" y="460171"/>
                <a:chExt cx="268738" cy="248381"/>
              </a:xfrm>
            </p:grpSpPr>
            <p:sp>
              <p:nvSpPr>
                <p:cNvPr id="51" name="Rechthoek 50">
                  <a:extLst>
                    <a:ext uri="{FF2B5EF4-FFF2-40B4-BE49-F238E27FC236}">
                      <a16:creationId xmlns:a16="http://schemas.microsoft.com/office/drawing/2014/main" id="{C3837366-CFDF-4FAA-A103-1EFC39FA574A}"/>
                    </a:ext>
                  </a:extLst>
                </p:cNvPr>
                <p:cNvSpPr/>
                <p:nvPr userDrawn="1"/>
              </p:nvSpPr>
              <p:spPr>
                <a:xfrm>
                  <a:off x="-2916763" y="460171"/>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dirty="0">
                    <a:solidFill>
                      <a:srgbClr val="211F26"/>
                    </a:solidFill>
                    <a:latin typeface="Calibri" panose="020F0502020204030204" pitchFamily="34" charset="0"/>
                    <a:cs typeface="Calibri" panose="020F0502020204030204" pitchFamily="34" charset="0"/>
                  </a:endParaRPr>
                </a:p>
              </p:txBody>
            </p:sp>
            <p:grpSp>
              <p:nvGrpSpPr>
                <p:cNvPr id="52" name="Groep 51">
                  <a:extLst>
                    <a:ext uri="{FF2B5EF4-FFF2-40B4-BE49-F238E27FC236}">
                      <a16:creationId xmlns:a16="http://schemas.microsoft.com/office/drawing/2014/main" id="{3A0B3111-9DEE-47F5-9B46-28C8CA683240}"/>
                    </a:ext>
                  </a:extLst>
                </p:cNvPr>
                <p:cNvGrpSpPr/>
                <p:nvPr userDrawn="1"/>
              </p:nvGrpSpPr>
              <p:grpSpPr>
                <a:xfrm>
                  <a:off x="-2866744" y="518074"/>
                  <a:ext cx="168701" cy="132575"/>
                  <a:chOff x="-2866744" y="518074"/>
                  <a:chExt cx="168701" cy="132575"/>
                </a:xfrm>
              </p:grpSpPr>
              <p:cxnSp>
                <p:nvCxnSpPr>
                  <p:cNvPr id="54" name="Rechte verbindingslijn 53">
                    <a:extLst>
                      <a:ext uri="{FF2B5EF4-FFF2-40B4-BE49-F238E27FC236}">
                        <a16:creationId xmlns:a16="http://schemas.microsoft.com/office/drawing/2014/main" id="{D971A880-F4B4-48A4-B1E4-7699D74341D3}"/>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55" name="Rechte verbindingslijn 54">
                    <a:extLst>
                      <a:ext uri="{FF2B5EF4-FFF2-40B4-BE49-F238E27FC236}">
                        <a16:creationId xmlns:a16="http://schemas.microsoft.com/office/drawing/2014/main" id="{8CA0107F-6999-4AC1-A2DA-FC6273EA1B12}"/>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56" name="Rechte verbindingslijn 55">
                    <a:extLst>
                      <a:ext uri="{FF2B5EF4-FFF2-40B4-BE49-F238E27FC236}">
                        <a16:creationId xmlns:a16="http://schemas.microsoft.com/office/drawing/2014/main" id="{FA17708E-E05E-4726-9A5F-D0EF4C2C2014}"/>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57" name="Rechte verbindingslijn 56">
                    <a:extLst>
                      <a:ext uri="{FF2B5EF4-FFF2-40B4-BE49-F238E27FC236}">
                        <a16:creationId xmlns:a16="http://schemas.microsoft.com/office/drawing/2014/main" id="{841F6E46-8F42-435D-B23E-C05A3E8CE9A4}"/>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58" name="Rechte verbindingslijn 57">
                    <a:extLst>
                      <a:ext uri="{FF2B5EF4-FFF2-40B4-BE49-F238E27FC236}">
                        <a16:creationId xmlns:a16="http://schemas.microsoft.com/office/drawing/2014/main" id="{6A66BC72-68B4-4F47-AC90-9EFA73A4D2B1}"/>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53" name="Pijl: rechts 52">
                  <a:extLst>
                    <a:ext uri="{FF2B5EF4-FFF2-40B4-BE49-F238E27FC236}">
                      <a16:creationId xmlns:a16="http://schemas.microsoft.com/office/drawing/2014/main" id="{16978175-7786-412F-897D-E0A0B7563A78}"/>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grpSp>
          <p:nvGrpSpPr>
            <p:cNvPr id="35" name="Groep 34">
              <a:extLst>
                <a:ext uri="{FF2B5EF4-FFF2-40B4-BE49-F238E27FC236}">
                  <a16:creationId xmlns:a16="http://schemas.microsoft.com/office/drawing/2014/main" id="{F32F05A7-9D23-4BD7-926E-AE7A7AB13774}"/>
                </a:ext>
              </a:extLst>
            </p:cNvPr>
            <p:cNvGrpSpPr/>
            <p:nvPr userDrawn="1"/>
          </p:nvGrpSpPr>
          <p:grpSpPr>
            <a:xfrm>
              <a:off x="-938434" y="5326819"/>
              <a:ext cx="627798" cy="576693"/>
              <a:chOff x="-1753862" y="6112775"/>
              <a:chExt cx="759635" cy="697798"/>
            </a:xfrm>
          </p:grpSpPr>
          <p:grpSp>
            <p:nvGrpSpPr>
              <p:cNvPr id="36" name="Inspireren">
                <a:extLst>
                  <a:ext uri="{FF2B5EF4-FFF2-40B4-BE49-F238E27FC236}">
                    <a16:creationId xmlns:a16="http://schemas.microsoft.com/office/drawing/2014/main" id="{BB09C036-56C5-4329-9A28-6EBA8EBF29BC}"/>
                  </a:ext>
                </a:extLst>
              </p:cNvPr>
              <p:cNvGrpSpPr>
                <a:grpSpLocks noChangeAspect="1"/>
              </p:cNvGrpSpPr>
              <p:nvPr userDrawn="1"/>
            </p:nvGrpSpPr>
            <p:grpSpPr bwMode="auto">
              <a:xfrm>
                <a:off x="-1484858" y="6112775"/>
                <a:ext cx="205431" cy="293286"/>
                <a:chOff x="4768" y="2783"/>
                <a:chExt cx="788" cy="1125"/>
              </a:xfrm>
              <a:gradFill>
                <a:gsLst>
                  <a:gs pos="0">
                    <a:srgbClr val="9D9FA1"/>
                  </a:gs>
                  <a:gs pos="70000">
                    <a:srgbClr val="211F26"/>
                  </a:gs>
                </a:gsLst>
                <a:lin ang="2700000" scaled="0"/>
              </a:gradFill>
            </p:grpSpPr>
            <p:sp>
              <p:nvSpPr>
                <p:cNvPr id="38" name="Freeform 12">
                  <a:extLst>
                    <a:ext uri="{FF2B5EF4-FFF2-40B4-BE49-F238E27FC236}">
                      <a16:creationId xmlns:a16="http://schemas.microsoft.com/office/drawing/2014/main" id="{0413C3E5-8D73-4FA8-8DD8-4697707FB44E}"/>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39" name="Freeform 13">
                  <a:extLst>
                    <a:ext uri="{FF2B5EF4-FFF2-40B4-BE49-F238E27FC236}">
                      <a16:creationId xmlns:a16="http://schemas.microsoft.com/office/drawing/2014/main" id="{D953AE2D-CBA1-4FC1-91BE-EAD239DA8D89}"/>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40" name="Freeform 14">
                  <a:extLst>
                    <a:ext uri="{FF2B5EF4-FFF2-40B4-BE49-F238E27FC236}">
                      <a16:creationId xmlns:a16="http://schemas.microsoft.com/office/drawing/2014/main" id="{9CACD7C1-E6E9-44EA-B577-E4AFABCFB09F}"/>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grpSp>
          <p:sp>
            <p:nvSpPr>
              <p:cNvPr id="37" name="Tekstvak 36">
                <a:extLst>
                  <a:ext uri="{FF2B5EF4-FFF2-40B4-BE49-F238E27FC236}">
                    <a16:creationId xmlns:a16="http://schemas.microsoft.com/office/drawing/2014/main" id="{31C0EAB3-F2A1-46D0-89F9-418F0D74A2FB}"/>
                  </a:ext>
                </a:extLst>
              </p:cNvPr>
              <p:cNvSpPr txBox="1"/>
              <p:nvPr userDrawn="1"/>
            </p:nvSpPr>
            <p:spPr>
              <a:xfrm>
                <a:off x="-1753862" y="6420664"/>
                <a:ext cx="759635" cy="389909"/>
              </a:xfrm>
              <a:prstGeom prst="rect">
                <a:avLst/>
              </a:prstGeom>
              <a:noFill/>
            </p:spPr>
            <p:txBody>
              <a:bodyPr wrap="square" lIns="0" tIns="0" rIns="0" bIns="0" rtlCol="0" anchor="ctr">
                <a:noAutofit/>
              </a:bodyPr>
              <a:lstStyle/>
              <a:p>
                <a:pPr marL="0" marR="0" lvl="0" indent="0" algn="ctr" defTabSz="685800" rtl="0"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sp>
        <p:nvSpPr>
          <p:cNvPr id="8" name="- INFO">
            <a:extLst>
              <a:ext uri="{FF2B5EF4-FFF2-40B4-BE49-F238E27FC236}">
                <a16:creationId xmlns:a16="http://schemas.microsoft.com/office/drawing/2014/main" id="{32F620CA-8583-4139-8379-8671C99AE382}"/>
              </a:ext>
            </a:extLst>
          </p:cNvPr>
          <p:cNvSpPr txBox="1"/>
          <p:nvPr userDrawn="1"/>
        </p:nvSpPr>
        <p:spPr>
          <a:xfrm>
            <a:off x="0" y="-272667"/>
            <a:ext cx="9134475" cy="148842"/>
          </a:xfrm>
          <a:prstGeom prst="rect">
            <a:avLst/>
          </a:prstGeom>
          <a:noFill/>
        </p:spPr>
        <p:txBody>
          <a:bodyPr wrap="square" lIns="0" tIns="0" rIns="0" bIns="0" rtlCol="0" anchor="ctr" anchorCtr="0">
            <a:noAutofit/>
          </a:bodyPr>
          <a:lstStyle/>
          <a:p>
            <a:pPr algn="l"/>
            <a:r>
              <a:rPr lang="nl-NL" sz="1050" b="1" cap="all" spc="0" baseline="0">
                <a:solidFill>
                  <a:sysClr val="windowText" lastClr="000000"/>
                </a:solidFill>
                <a:latin typeface="+mn-lt"/>
                <a:cs typeface="Calibri" panose="020F0502020204030204" pitchFamily="34" charset="0"/>
              </a:rPr>
              <a:t>Tekst + Video</a:t>
            </a:r>
            <a:endParaRPr lang="nl-NL" sz="1050" b="1" cap="all" spc="0" baseline="0" dirty="0">
              <a:solidFill>
                <a:sysClr val="windowText" lastClr="000000"/>
              </a:solidFill>
              <a:latin typeface="+mn-lt"/>
              <a:cs typeface="Calibri" panose="020F0502020204030204" pitchFamily="34" charset="0"/>
            </a:endParaRPr>
          </a:p>
        </p:txBody>
      </p:sp>
      <p:sp>
        <p:nvSpPr>
          <p:cNvPr id="6" name="Tijdelijke aanduiding voor media 12">
            <a:extLst>
              <a:ext uri="{FF2B5EF4-FFF2-40B4-BE49-F238E27FC236}">
                <a16:creationId xmlns:a16="http://schemas.microsoft.com/office/drawing/2014/main" id="{E2DCB9C2-916D-4C5E-9B81-41B77A69231B}"/>
              </a:ext>
            </a:extLst>
          </p:cNvPr>
          <p:cNvSpPr>
            <a:spLocks noGrp="1"/>
          </p:cNvSpPr>
          <p:nvPr>
            <p:ph type="media" sz="quarter" idx="14" hasCustomPrompt="1"/>
          </p:nvPr>
        </p:nvSpPr>
        <p:spPr>
          <a:xfrm>
            <a:off x="0" y="1"/>
            <a:ext cx="9144000" cy="5143500"/>
          </a:xfrm>
          <a:prstGeom prst="rect">
            <a:avLst/>
          </a:prstGeom>
          <a:solidFill>
            <a:schemeClr val="bg1">
              <a:lumMod val="75000"/>
            </a:schemeClr>
          </a:solidFill>
        </p:spPr>
        <p:txBody>
          <a:bodyPr wrap="square" bIns="1080000" anchor="ctr" anchorCtr="0">
            <a:noAutofit/>
          </a:bodyPr>
          <a:lstStyle>
            <a:lvl1pPr marL="0" indent="0" algn="ctr">
              <a:lnSpc>
                <a:spcPct val="100000"/>
              </a:lnSpc>
              <a:spcBef>
                <a:spcPts val="0"/>
              </a:spcBef>
              <a:buNone/>
              <a:defRPr>
                <a:solidFill>
                  <a:schemeClr val="bg1">
                    <a:lumMod val="95000"/>
                  </a:schemeClr>
                </a:solidFill>
              </a:defRPr>
            </a:lvl1pPr>
          </a:lstStyle>
          <a:p>
            <a:r>
              <a:rPr lang="nl-NL"/>
              <a:t>Klik op onderstaand icon</a:t>
            </a:r>
            <a:br>
              <a:rPr lang="nl-NL"/>
            </a:br>
            <a:r>
              <a:rPr lang="nl-NL"/>
              <a:t>om een video in te voegen            </a:t>
            </a:r>
            <a:endParaRPr lang="nl-NL" dirty="0"/>
          </a:p>
        </p:txBody>
      </p:sp>
      <p:sp>
        <p:nvSpPr>
          <p:cNvPr id="17" name="Tijdelijke aanduiding voor tekst 16">
            <a:extLst>
              <a:ext uri="{FF2B5EF4-FFF2-40B4-BE49-F238E27FC236}">
                <a16:creationId xmlns:a16="http://schemas.microsoft.com/office/drawing/2014/main" id="{F793F3E3-1A53-4744-A010-2053E9135883}"/>
              </a:ext>
            </a:extLst>
          </p:cNvPr>
          <p:cNvSpPr>
            <a:spLocks noGrp="1"/>
          </p:cNvSpPr>
          <p:nvPr>
            <p:ph type="body" sz="quarter" idx="21" hasCustomPrompt="1"/>
          </p:nvPr>
        </p:nvSpPr>
        <p:spPr>
          <a:xfrm flipH="1">
            <a:off x="1" y="0"/>
            <a:ext cx="4670227" cy="5143500"/>
          </a:xfrm>
          <a:custGeom>
            <a:avLst/>
            <a:gdLst>
              <a:gd name="connsiteX0" fmla="*/ 6226969 w 6226969"/>
              <a:gd name="connsiteY0" fmla="*/ 0 h 6858000"/>
              <a:gd name="connsiteX1" fmla="*/ 5927890 w 6226969"/>
              <a:gd name="connsiteY1" fmla="*/ 0 h 6858000"/>
              <a:gd name="connsiteX2" fmla="*/ 5909733 w 6226969"/>
              <a:gd name="connsiteY2" fmla="*/ 0 h 6858000"/>
              <a:gd name="connsiteX3" fmla="*/ 5708624 w 6226969"/>
              <a:gd name="connsiteY3" fmla="*/ 0 h 6858000"/>
              <a:gd name="connsiteX4" fmla="*/ 0 w 6226969"/>
              <a:gd name="connsiteY4" fmla="*/ 0 h 6858000"/>
              <a:gd name="connsiteX5" fmla="*/ 2812148 w 6226969"/>
              <a:gd name="connsiteY5" fmla="*/ 6857052 h 6858000"/>
              <a:gd name="connsiteX6" fmla="*/ 5708624 w 6226969"/>
              <a:gd name="connsiteY6" fmla="*/ 6855212 h 6858000"/>
              <a:gd name="connsiteX7" fmla="*/ 5708624 w 6226969"/>
              <a:gd name="connsiteY7" fmla="*/ 6858000 h 6858000"/>
              <a:gd name="connsiteX8" fmla="*/ 5909733 w 6226969"/>
              <a:gd name="connsiteY8" fmla="*/ 6858000 h 6858000"/>
              <a:gd name="connsiteX9" fmla="*/ 6226969 w 6226969"/>
              <a:gd name="connsiteY9"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226969" h="6858000">
                <a:moveTo>
                  <a:pt x="6226969" y="0"/>
                </a:moveTo>
                <a:lnTo>
                  <a:pt x="5927890" y="0"/>
                </a:lnTo>
                <a:lnTo>
                  <a:pt x="5909733" y="0"/>
                </a:lnTo>
                <a:lnTo>
                  <a:pt x="5708624" y="0"/>
                </a:lnTo>
                <a:lnTo>
                  <a:pt x="0" y="0"/>
                </a:lnTo>
                <a:cubicBezTo>
                  <a:pt x="5319953" y="2715557"/>
                  <a:pt x="923836" y="4853449"/>
                  <a:pt x="2812148" y="6857052"/>
                </a:cubicBezTo>
                <a:lnTo>
                  <a:pt x="5708624" y="6855212"/>
                </a:lnTo>
                <a:lnTo>
                  <a:pt x="5708624" y="6858000"/>
                </a:lnTo>
                <a:lnTo>
                  <a:pt x="5909733" y="6858000"/>
                </a:lnTo>
                <a:lnTo>
                  <a:pt x="6226969" y="6858000"/>
                </a:lnTo>
                <a:close/>
              </a:path>
            </a:pathLst>
          </a:custGeom>
          <a:solidFill>
            <a:schemeClr val="accent2"/>
          </a:solidFill>
        </p:spPr>
        <p:txBody>
          <a:bodyPr wrap="square">
            <a:noAutofit/>
          </a:bodyPr>
          <a:lstStyle>
            <a:lvl1pPr marL="0" indent="0">
              <a:buNone/>
              <a:defRPr/>
            </a:lvl1pPr>
          </a:lstStyle>
          <a:p>
            <a:pPr lvl="0"/>
            <a:r>
              <a:rPr lang="nl-NL"/>
              <a:t> </a:t>
            </a:r>
            <a:endParaRPr lang="nl-NL" dirty="0"/>
          </a:p>
        </p:txBody>
      </p:sp>
      <p:sp>
        <p:nvSpPr>
          <p:cNvPr id="3" name="Tijdelijke aanduiding voor datum 2">
            <a:extLst>
              <a:ext uri="{FF2B5EF4-FFF2-40B4-BE49-F238E27FC236}">
                <a16:creationId xmlns:a16="http://schemas.microsoft.com/office/drawing/2014/main" id="{3A5F0EA5-C728-43C3-9961-76816C74F040}"/>
              </a:ext>
            </a:extLst>
          </p:cNvPr>
          <p:cNvSpPr>
            <a:spLocks noGrp="1"/>
          </p:cNvSpPr>
          <p:nvPr>
            <p:ph type="dt" sz="half" idx="10"/>
          </p:nvPr>
        </p:nvSpPr>
        <p:spPr/>
        <p:txBody>
          <a:bodyPr/>
          <a:lstStyle>
            <a:lvl1pPr>
              <a:defRPr>
                <a:solidFill>
                  <a:schemeClr val="bg1"/>
                </a:solidFill>
              </a:defRPr>
            </a:lvl1pPr>
          </a:lstStyle>
          <a:p>
            <a:fld id="{7CD4E3B4-D3C5-4AC2-80C6-884C12DC4040}" type="datetime1">
              <a:rPr lang="nl-NL" smtClean="0"/>
              <a:t>15-4-2025</a:t>
            </a:fld>
            <a:endParaRPr lang="nl-NL" dirty="0"/>
          </a:p>
        </p:txBody>
      </p:sp>
      <p:sp>
        <p:nvSpPr>
          <p:cNvPr id="4" name="Tijdelijke aanduiding voor voettekst 3">
            <a:extLst>
              <a:ext uri="{FF2B5EF4-FFF2-40B4-BE49-F238E27FC236}">
                <a16:creationId xmlns:a16="http://schemas.microsoft.com/office/drawing/2014/main" id="{694C8395-E270-46ED-8451-E12DA6B75A53}"/>
              </a:ext>
            </a:extLst>
          </p:cNvPr>
          <p:cNvSpPr>
            <a:spLocks noGrp="1"/>
          </p:cNvSpPr>
          <p:nvPr>
            <p:ph type="ftr" sz="quarter" idx="11"/>
          </p:nvPr>
        </p:nvSpPr>
        <p:spPr/>
        <p:txBody>
          <a:bodyPr/>
          <a:lstStyle>
            <a:lvl1pPr>
              <a:defRPr>
                <a:solidFill>
                  <a:schemeClr val="bg1"/>
                </a:solidFill>
              </a:defRPr>
            </a:lvl1pPr>
          </a:lstStyle>
          <a:p>
            <a:r>
              <a:rPr lang="nl-NL"/>
              <a:t>Erasmus University Rotterdam </a:t>
            </a:r>
            <a:endParaRPr lang="nl-NL" dirty="0"/>
          </a:p>
        </p:txBody>
      </p:sp>
      <p:sp>
        <p:nvSpPr>
          <p:cNvPr id="5" name="Tijdelijke aanduiding voor dianummer 4">
            <a:extLst>
              <a:ext uri="{FF2B5EF4-FFF2-40B4-BE49-F238E27FC236}">
                <a16:creationId xmlns:a16="http://schemas.microsoft.com/office/drawing/2014/main" id="{B9D4F1F4-CAC9-4D63-8BA4-25867D80BBCA}"/>
              </a:ext>
            </a:extLst>
          </p:cNvPr>
          <p:cNvSpPr>
            <a:spLocks noGrp="1"/>
          </p:cNvSpPr>
          <p:nvPr>
            <p:ph type="sldNum" sz="quarter" idx="12"/>
          </p:nvPr>
        </p:nvSpPr>
        <p:spPr/>
        <p:txBody>
          <a:bodyPr/>
          <a:lstStyle>
            <a:lvl1pPr>
              <a:defRPr>
                <a:solidFill>
                  <a:schemeClr val="bg1"/>
                </a:solidFill>
              </a:defRPr>
            </a:lvl1pPr>
          </a:lstStyle>
          <a:p>
            <a:fld id="{361A1203-CA3D-4D48-AFA0-9D668419C1D5}" type="slidenum">
              <a:rPr lang="nl-NL" smtClean="0"/>
              <a:pPr/>
              <a:t>‹#›</a:t>
            </a:fld>
            <a:endParaRPr lang="nl-NL" dirty="0"/>
          </a:p>
        </p:txBody>
      </p:sp>
      <p:sp>
        <p:nvSpPr>
          <p:cNvPr id="9" name="tekst">
            <a:extLst>
              <a:ext uri="{FF2B5EF4-FFF2-40B4-BE49-F238E27FC236}">
                <a16:creationId xmlns:a16="http://schemas.microsoft.com/office/drawing/2014/main" id="{C6037BA4-4233-4C01-BF0C-DDFD5138FB3A}"/>
              </a:ext>
            </a:extLst>
          </p:cNvPr>
          <p:cNvSpPr>
            <a:spLocks noGrp="1"/>
          </p:cNvSpPr>
          <p:nvPr>
            <p:ph type="body" sz="quarter" idx="13" hasCustomPrompt="1"/>
          </p:nvPr>
        </p:nvSpPr>
        <p:spPr>
          <a:xfrm>
            <a:off x="410766" y="541926"/>
            <a:ext cx="2727289" cy="4189618"/>
          </a:xfrm>
        </p:spPr>
        <p:txBody>
          <a:bodyPr/>
          <a:lstStyle>
            <a:lvl1pPr>
              <a:buClr>
                <a:schemeClr val="bg1"/>
              </a:buClr>
              <a:defRPr>
                <a:solidFill>
                  <a:schemeClr val="bg1"/>
                </a:solidFill>
              </a:defRPr>
            </a:lvl1pPr>
            <a:lvl2pPr>
              <a:buClr>
                <a:schemeClr val="bg1"/>
              </a:buCl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nl-NL"/>
              <a:t>Bullet</a:t>
            </a:r>
          </a:p>
          <a:p>
            <a:pPr lvl="1"/>
            <a:r>
              <a:rPr lang="nl-NL"/>
              <a:t>Sub-bullet</a:t>
            </a:r>
          </a:p>
          <a:p>
            <a:pPr lvl="2"/>
            <a:r>
              <a:rPr lang="nl-NL"/>
              <a:t>Platte tekst</a:t>
            </a:r>
          </a:p>
          <a:p>
            <a:pPr lvl="2"/>
            <a:endParaRPr lang="nl-NL"/>
          </a:p>
          <a:p>
            <a:pPr lvl="3"/>
            <a:r>
              <a:rPr lang="nl-NL"/>
              <a:t>Titel / quote</a:t>
            </a:r>
          </a:p>
          <a:p>
            <a:pPr lvl="4"/>
            <a:r>
              <a:rPr lang="nl-NL"/>
              <a:t>Subtitel</a:t>
            </a:r>
          </a:p>
          <a:p>
            <a:pPr lvl="4"/>
            <a:endParaRPr lang="nl-NL"/>
          </a:p>
          <a:p>
            <a:pPr lvl="5"/>
            <a:r>
              <a:rPr lang="nl-NL"/>
              <a:t>Kop</a:t>
            </a:r>
          </a:p>
          <a:p>
            <a:pPr lvl="6"/>
            <a:r>
              <a:rPr lang="nl-NL"/>
              <a:t>Numerieke bullet</a:t>
            </a:r>
          </a:p>
          <a:p>
            <a:pPr lvl="7"/>
            <a:r>
              <a:rPr lang="nl-NL"/>
              <a:t>Alfabetische bullet</a:t>
            </a:r>
          </a:p>
          <a:p>
            <a:pPr lvl="7"/>
            <a:endParaRPr lang="nl-NL"/>
          </a:p>
          <a:p>
            <a:pPr lvl="8"/>
            <a:r>
              <a:rPr lang="nl-NL"/>
              <a:t>*Bronvermelding</a:t>
            </a:r>
          </a:p>
          <a:p>
            <a:pPr lvl="4"/>
            <a:endParaRPr lang="nl-NL" dirty="0"/>
          </a:p>
        </p:txBody>
      </p:sp>
    </p:spTree>
    <p:extLst>
      <p:ext uri="{BB962C8B-B14F-4D97-AF65-F5344CB8AC3E}">
        <p14:creationId xmlns:p14="http://schemas.microsoft.com/office/powerpoint/2010/main" val="50141778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1.xml><?xml version="1.0" encoding="utf-8"?>
<p:sldLayout xmlns:a="http://schemas.openxmlformats.org/drawingml/2006/main" xmlns:r="http://schemas.openxmlformats.org/officeDocument/2006/relationships" xmlns:p="http://schemas.openxmlformats.org/presentationml/2006/main" preserve="1" userDrawn="1">
  <p:cSld name="Video">
    <p:spTree>
      <p:nvGrpSpPr>
        <p:cNvPr id="1" name=""/>
        <p:cNvGrpSpPr/>
        <p:nvPr/>
      </p:nvGrpSpPr>
      <p:grpSpPr>
        <a:xfrm>
          <a:off x="0" y="0"/>
          <a:ext cx="0" cy="0"/>
          <a:chOff x="0" y="0"/>
          <a:chExt cx="0" cy="0"/>
        </a:xfrm>
      </p:grpSpPr>
      <p:grpSp>
        <p:nvGrpSpPr>
          <p:cNvPr id="7" name="- INSTRUCTIES">
            <a:extLst>
              <a:ext uri="{FF2B5EF4-FFF2-40B4-BE49-F238E27FC236}">
                <a16:creationId xmlns:a16="http://schemas.microsoft.com/office/drawing/2014/main" id="{B794F72D-387E-4E6B-81B2-DDC2BBB35FA4}"/>
              </a:ext>
            </a:extLst>
          </p:cNvPr>
          <p:cNvGrpSpPr/>
          <p:nvPr userDrawn="1"/>
        </p:nvGrpSpPr>
        <p:grpSpPr>
          <a:xfrm>
            <a:off x="9283196" y="1"/>
            <a:ext cx="2770040" cy="3810503"/>
            <a:chOff x="-3786437" y="1"/>
            <a:chExt cx="3693386" cy="5080671"/>
          </a:xfrm>
        </p:grpSpPr>
        <p:sp>
          <p:nvSpPr>
            <p:cNvPr id="9" name="Rechthoek 8">
              <a:extLst>
                <a:ext uri="{FF2B5EF4-FFF2-40B4-BE49-F238E27FC236}">
                  <a16:creationId xmlns:a16="http://schemas.microsoft.com/office/drawing/2014/main" id="{4FB54B1F-B34F-45BC-B55E-5FB1F5E77706}"/>
                </a:ext>
              </a:extLst>
            </p:cNvPr>
            <p:cNvSpPr/>
            <p:nvPr userDrawn="1"/>
          </p:nvSpPr>
          <p:spPr>
            <a:xfrm>
              <a:off x="-3786437" y="4252672"/>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900" b="1" cap="all" baseline="0" noProof="0" dirty="0">
                  <a:solidFill>
                    <a:srgbClr val="211F26"/>
                  </a:solidFill>
                  <a:latin typeface="Calibri" panose="020F0502020204030204" pitchFamily="34" charset="0"/>
                  <a:cs typeface="Calibri" panose="020F0502020204030204" pitchFamily="34" charset="0"/>
                </a:rPr>
                <a:t>MEER WETEN?</a:t>
              </a:r>
              <a:br>
                <a:rPr lang="nl-NL" sz="900" b="1" cap="all" baseline="0" noProof="0" dirty="0">
                  <a:solidFill>
                    <a:srgbClr val="211F26"/>
                  </a:solidFill>
                  <a:latin typeface="Calibri" panose="020F0502020204030204" pitchFamily="34" charset="0"/>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900" b="1" cap="all" baseline="0" noProof="0" dirty="0">
                  <a:solidFill>
                    <a:srgbClr val="211F26"/>
                  </a:solidFill>
                  <a:latin typeface="Calibri" panose="020F0502020204030204" pitchFamily="34" charset="0"/>
                  <a:cs typeface="Calibri" panose="020F0502020204030204" pitchFamily="34" charset="0"/>
                </a:rPr>
                <a:t> 'SLIDEBUILDER’ </a:t>
              </a:r>
              <a:r>
                <a:rPr lang="nl-NL" sz="9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900" kern="1200" cap="none" baseline="0" noProof="0" dirty="0">
                  <a:solidFill>
                    <a:srgbClr val="211F26"/>
                  </a:solidFill>
                  <a:latin typeface="Calibri" panose="020F0502020204030204" pitchFamily="34" charset="0"/>
                  <a:ea typeface="+mn-ea"/>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900" b="1" cap="all" baseline="0" noProof="0" dirty="0">
                  <a:solidFill>
                    <a:srgbClr val="211F26"/>
                  </a:solidFill>
                  <a:latin typeface="Calibri" panose="020F0502020204030204" pitchFamily="34" charset="0"/>
                  <a:cs typeface="Calibri" panose="020F0502020204030204" pitchFamily="34" charset="0"/>
                </a:rPr>
                <a:t>'Support &amp; Inspiratie'</a:t>
              </a:r>
            </a:p>
          </p:txBody>
        </p:sp>
        <p:sp>
          <p:nvSpPr>
            <p:cNvPr id="10" name="Rechthoek 9">
              <a:extLst>
                <a:ext uri="{FF2B5EF4-FFF2-40B4-BE49-F238E27FC236}">
                  <a16:creationId xmlns:a16="http://schemas.microsoft.com/office/drawing/2014/main" id="{735C9CFF-8D54-45D8-AC52-F88BD9855968}"/>
                </a:ext>
              </a:extLst>
            </p:cNvPr>
            <p:cNvSpPr/>
            <p:nvPr userDrawn="1"/>
          </p:nvSpPr>
          <p:spPr>
            <a:xfrm>
              <a:off x="-3786165" y="1"/>
              <a:ext cx="3593091" cy="4252672"/>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450"/>
                </a:spcBef>
                <a:spcAft>
                  <a:spcPts val="450"/>
                </a:spcAft>
              </a:pPr>
              <a:r>
                <a:rPr lang="nl-NL" sz="1050" b="1" cap="all" baseline="0" noProof="0" dirty="0">
                  <a:solidFill>
                    <a:schemeClr val="accent1"/>
                  </a:solidFill>
                  <a:latin typeface="Calibri" panose="020F0502020204030204" pitchFamily="34" charset="0"/>
                  <a:cs typeface="Calibri" panose="020F0502020204030204" pitchFamily="34" charset="0"/>
                </a:rPr>
                <a:t>Video invoegen/opmaken</a:t>
              </a:r>
            </a:p>
          </p:txBody>
        </p:sp>
        <p:sp>
          <p:nvSpPr>
            <p:cNvPr id="11" name="Ovaal 10">
              <a:extLst>
                <a:ext uri="{FF2B5EF4-FFF2-40B4-BE49-F238E27FC236}">
                  <a16:creationId xmlns:a16="http://schemas.microsoft.com/office/drawing/2014/main" id="{E81EF8F2-5203-4E31-B124-30FCA5F4B3EA}"/>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2" name="Rechthoek 11">
              <a:extLst>
                <a:ext uri="{FF2B5EF4-FFF2-40B4-BE49-F238E27FC236}">
                  <a16:creationId xmlns:a16="http://schemas.microsoft.com/office/drawing/2014/main" id="{A84939B6-AD37-4D66-B31B-3D57611CF276}"/>
                </a:ext>
              </a:extLst>
            </p:cNvPr>
            <p:cNvSpPr/>
            <p:nvPr userDrawn="1"/>
          </p:nvSpPr>
          <p:spPr>
            <a:xfrm>
              <a:off x="-3319415" y="465324"/>
              <a:ext cx="2944682" cy="658026"/>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Wanneer nodig, verwijder de bestaande video d.m.v. de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Klik op het pictogram om een nieuwe video in te voegen</a:t>
              </a:r>
              <a:b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900" b="0" i="1"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(zie onderstaand voorbeeld)</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13" name="Ovaal 12">
              <a:extLst>
                <a:ext uri="{FF2B5EF4-FFF2-40B4-BE49-F238E27FC236}">
                  <a16:creationId xmlns:a16="http://schemas.microsoft.com/office/drawing/2014/main" id="{782EC43C-7275-4D4F-962C-DF43591C1D1B}"/>
                </a:ext>
              </a:extLst>
            </p:cNvPr>
            <p:cNvSpPr/>
            <p:nvPr userDrawn="1"/>
          </p:nvSpPr>
          <p:spPr>
            <a:xfrm>
              <a:off x="-3603587" y="172970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14" name="Rechthoek 13">
              <a:extLst>
                <a:ext uri="{FF2B5EF4-FFF2-40B4-BE49-F238E27FC236}">
                  <a16:creationId xmlns:a16="http://schemas.microsoft.com/office/drawing/2014/main" id="{4CAAE22E-17C0-4914-BE22-B5717F819CBF}"/>
                </a:ext>
              </a:extLst>
            </p:cNvPr>
            <p:cNvSpPr/>
            <p:nvPr userDrawn="1"/>
          </p:nvSpPr>
          <p:spPr>
            <a:xfrm>
              <a:off x="-3319415" y="1729710"/>
              <a:ext cx="2944682" cy="326338"/>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Selecteer de gewenste video</a:t>
              </a:r>
              <a:b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‘Invoegen’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15" name="Groep 14">
              <a:extLst>
                <a:ext uri="{FF2B5EF4-FFF2-40B4-BE49-F238E27FC236}">
                  <a16:creationId xmlns:a16="http://schemas.microsoft.com/office/drawing/2014/main" id="{CFC10BF3-6446-4EC0-84D8-0CAE9FB88494}"/>
                </a:ext>
              </a:extLst>
            </p:cNvPr>
            <p:cNvGrpSpPr/>
            <p:nvPr userDrawn="1"/>
          </p:nvGrpSpPr>
          <p:grpSpPr>
            <a:xfrm>
              <a:off x="-3311319" y="2164285"/>
              <a:ext cx="825500" cy="209550"/>
              <a:chOff x="13504624" y="2482850"/>
              <a:chExt cx="825500" cy="209550"/>
            </a:xfrm>
          </p:grpSpPr>
          <p:sp>
            <p:nvSpPr>
              <p:cNvPr id="48" name="Rechthoek 47">
                <a:extLst>
                  <a:ext uri="{FF2B5EF4-FFF2-40B4-BE49-F238E27FC236}">
                    <a16:creationId xmlns:a16="http://schemas.microsoft.com/office/drawing/2014/main" id="{3F6DDA9B-005D-49F6-8127-47953E6A6E23}"/>
                  </a:ext>
                </a:extLst>
              </p:cNvPr>
              <p:cNvSpPr/>
              <p:nvPr userDrawn="1"/>
            </p:nvSpPr>
            <p:spPr>
              <a:xfrm>
                <a:off x="13504624" y="2482850"/>
                <a:ext cx="825500" cy="209550"/>
              </a:xfrm>
              <a:prstGeom prst="rect">
                <a:avLst/>
              </a:prstGeom>
              <a:solidFill>
                <a:srgbClr val="E5F1FB"/>
              </a:solidFill>
              <a:ln w="12700">
                <a:solidFill>
                  <a:srgbClr val="0B7E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675" b="0" noProof="0" dirty="0">
                    <a:solidFill>
                      <a:srgbClr val="211F26"/>
                    </a:solidFill>
                    <a:latin typeface="Calibri" panose="020F0502020204030204" pitchFamily="34" charset="0"/>
                    <a:cs typeface="Calibri" panose="020F0502020204030204" pitchFamily="34" charset="0"/>
                  </a:rPr>
                  <a:t>Invoegen</a:t>
                </a:r>
              </a:p>
            </p:txBody>
          </p:sp>
          <p:cxnSp>
            <p:nvCxnSpPr>
              <p:cNvPr id="49" name="Rechte verbindingslijn 48">
                <a:extLst>
                  <a:ext uri="{FF2B5EF4-FFF2-40B4-BE49-F238E27FC236}">
                    <a16:creationId xmlns:a16="http://schemas.microsoft.com/office/drawing/2014/main" id="{076B3675-9609-44A6-BA89-6F8BF5C9C198}"/>
                  </a:ext>
                </a:extLst>
              </p:cNvPr>
              <p:cNvCxnSpPr/>
              <p:nvPr userDrawn="1"/>
            </p:nvCxnSpPr>
            <p:spPr>
              <a:xfrm>
                <a:off x="14155269" y="2515250"/>
                <a:ext cx="0" cy="142717"/>
              </a:xfrm>
              <a:prstGeom prst="line">
                <a:avLst/>
              </a:prstGeom>
              <a:noFill/>
              <a:ln w="3175" cap="flat" cmpd="sng" algn="ctr">
                <a:solidFill>
                  <a:srgbClr val="44546A"/>
                </a:solidFill>
                <a:prstDash val="solid"/>
              </a:ln>
              <a:effectLst/>
            </p:spPr>
          </p:cxnSp>
          <p:sp>
            <p:nvSpPr>
              <p:cNvPr id="50" name="Gelijkbenige driehoek 49">
                <a:extLst>
                  <a:ext uri="{FF2B5EF4-FFF2-40B4-BE49-F238E27FC236}">
                    <a16:creationId xmlns:a16="http://schemas.microsoft.com/office/drawing/2014/main" id="{68F96BCA-3046-413D-BE51-7C4B2CC2E0CF}"/>
                  </a:ext>
                </a:extLst>
              </p:cNvPr>
              <p:cNvSpPr/>
              <p:nvPr userDrawn="1"/>
            </p:nvSpPr>
            <p:spPr>
              <a:xfrm rot="10800000">
                <a:off x="14196089" y="2566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675" b="1" noProof="0" dirty="0">
                  <a:solidFill>
                    <a:srgbClr val="211F26"/>
                  </a:solidFill>
                  <a:latin typeface="Calibri" panose="020F0502020204030204" pitchFamily="34" charset="0"/>
                  <a:cs typeface="Calibri" panose="020F0502020204030204" pitchFamily="34" charset="0"/>
                </a:endParaRPr>
              </a:p>
            </p:txBody>
          </p:sp>
        </p:grpSp>
        <p:sp>
          <p:nvSpPr>
            <p:cNvPr id="16" name="Ovaal 15">
              <a:extLst>
                <a:ext uri="{FF2B5EF4-FFF2-40B4-BE49-F238E27FC236}">
                  <a16:creationId xmlns:a16="http://schemas.microsoft.com/office/drawing/2014/main" id="{4D93B628-F400-42A8-B1B2-27D59220F5CB}"/>
                </a:ext>
              </a:extLst>
            </p:cNvPr>
            <p:cNvSpPr/>
            <p:nvPr userDrawn="1"/>
          </p:nvSpPr>
          <p:spPr>
            <a:xfrm>
              <a:off x="-3603587" y="255335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17" name="Rechthoek 16">
              <a:extLst>
                <a:ext uri="{FF2B5EF4-FFF2-40B4-BE49-F238E27FC236}">
                  <a16:creationId xmlns:a16="http://schemas.microsoft.com/office/drawing/2014/main" id="{DEDA58D1-E4F7-44D4-A32B-813D06C70456}"/>
                </a:ext>
              </a:extLst>
            </p:cNvPr>
            <p:cNvSpPr/>
            <p:nvPr userDrawn="1"/>
          </p:nvSpPr>
          <p:spPr>
            <a:xfrm>
              <a:off x="-3319415" y="2553360"/>
              <a:ext cx="2944682" cy="813746"/>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Om de video te schalen of bij te snijden, ga naar de tab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‘Hulpmiddelen voor video’s - Opmaak’</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‘Bijsnijden’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Schaal met de bolletjes de video en met de hoekjes het videokader.</a:t>
              </a:r>
            </a:p>
          </p:txBody>
        </p:sp>
        <p:grpSp>
          <p:nvGrpSpPr>
            <p:cNvPr id="18" name="Groep 17">
              <a:extLst>
                <a:ext uri="{FF2B5EF4-FFF2-40B4-BE49-F238E27FC236}">
                  <a16:creationId xmlns:a16="http://schemas.microsoft.com/office/drawing/2014/main" id="{C9ABA3E0-D709-42DA-8D4A-F2643079485D}"/>
                </a:ext>
              </a:extLst>
            </p:cNvPr>
            <p:cNvGrpSpPr/>
            <p:nvPr userDrawn="1"/>
          </p:nvGrpSpPr>
          <p:grpSpPr>
            <a:xfrm>
              <a:off x="-3408294" y="3489160"/>
              <a:ext cx="622283" cy="612920"/>
              <a:chOff x="12617641" y="3403239"/>
              <a:chExt cx="752963" cy="741634"/>
            </a:xfrm>
          </p:grpSpPr>
          <p:grpSp>
            <p:nvGrpSpPr>
              <p:cNvPr id="32" name="Groep 31">
                <a:extLst>
                  <a:ext uri="{FF2B5EF4-FFF2-40B4-BE49-F238E27FC236}">
                    <a16:creationId xmlns:a16="http://schemas.microsoft.com/office/drawing/2014/main" id="{25DEECF2-ABEB-4D86-9864-FA8184177EB5}"/>
                  </a:ext>
                </a:extLst>
              </p:cNvPr>
              <p:cNvGrpSpPr/>
              <p:nvPr userDrawn="1"/>
            </p:nvGrpSpPr>
            <p:grpSpPr>
              <a:xfrm>
                <a:off x="12771530" y="3403239"/>
                <a:ext cx="467176" cy="448491"/>
                <a:chOff x="12782157" y="3403239"/>
                <a:chExt cx="467176" cy="448491"/>
              </a:xfrm>
            </p:grpSpPr>
            <p:grpSp>
              <p:nvGrpSpPr>
                <p:cNvPr id="35" name="Groep 34">
                  <a:extLst>
                    <a:ext uri="{FF2B5EF4-FFF2-40B4-BE49-F238E27FC236}">
                      <a16:creationId xmlns:a16="http://schemas.microsoft.com/office/drawing/2014/main" id="{AE353C19-73A1-484A-B90E-85E4B5E7A79B}"/>
                    </a:ext>
                  </a:extLst>
                </p:cNvPr>
                <p:cNvGrpSpPr/>
                <p:nvPr userDrawn="1"/>
              </p:nvGrpSpPr>
              <p:grpSpPr>
                <a:xfrm>
                  <a:off x="12782157" y="3403239"/>
                  <a:ext cx="412976" cy="396132"/>
                  <a:chOff x="13554906" y="3320109"/>
                  <a:chExt cx="443917" cy="425811"/>
                </a:xfrm>
              </p:grpSpPr>
              <p:grpSp>
                <p:nvGrpSpPr>
                  <p:cNvPr id="42" name="Groep 41">
                    <a:extLst>
                      <a:ext uri="{FF2B5EF4-FFF2-40B4-BE49-F238E27FC236}">
                        <a16:creationId xmlns:a16="http://schemas.microsoft.com/office/drawing/2014/main" id="{4087B328-E12C-4B5C-BFB5-AF44AE7FB811}"/>
                      </a:ext>
                    </a:extLst>
                  </p:cNvPr>
                  <p:cNvGrpSpPr/>
                  <p:nvPr userDrawn="1"/>
                </p:nvGrpSpPr>
                <p:grpSpPr>
                  <a:xfrm>
                    <a:off x="13554906" y="3320109"/>
                    <a:ext cx="443917" cy="425811"/>
                    <a:chOff x="12909684" y="1276143"/>
                    <a:chExt cx="443917" cy="425811"/>
                  </a:xfrm>
                </p:grpSpPr>
                <p:sp>
                  <p:nvSpPr>
                    <p:cNvPr id="45" name="Rechthoek 44">
                      <a:extLst>
                        <a:ext uri="{FF2B5EF4-FFF2-40B4-BE49-F238E27FC236}">
                          <a16:creationId xmlns:a16="http://schemas.microsoft.com/office/drawing/2014/main" id="{3AC426FC-824E-4A36-BA66-8F70D8821880}"/>
                        </a:ext>
                      </a:extLst>
                    </p:cNvPr>
                    <p:cNvSpPr/>
                    <p:nvPr userDrawn="1"/>
                  </p:nvSpPr>
                  <p:spPr>
                    <a:xfrm>
                      <a:off x="12909689" y="1276143"/>
                      <a:ext cx="443912" cy="425811"/>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46" name="Rechthoek 45">
                      <a:extLst>
                        <a:ext uri="{FF2B5EF4-FFF2-40B4-BE49-F238E27FC236}">
                          <a16:creationId xmlns:a16="http://schemas.microsoft.com/office/drawing/2014/main" id="{DE63C809-18D8-48FC-BB1F-18E87500E481}"/>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47" name="Ovaal 46">
                      <a:extLst>
                        <a:ext uri="{FF2B5EF4-FFF2-40B4-BE49-F238E27FC236}">
                          <a16:creationId xmlns:a16="http://schemas.microsoft.com/office/drawing/2014/main" id="{071FB5CF-C272-4338-99EA-4F5E88A09648}"/>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pic>
                <p:nvPicPr>
                  <p:cNvPr id="43" name="Afbeelding 42">
                    <a:extLst>
                      <a:ext uri="{FF2B5EF4-FFF2-40B4-BE49-F238E27FC236}">
                        <a16:creationId xmlns:a16="http://schemas.microsoft.com/office/drawing/2014/main" id="{356D7BF8-31A4-4905-B981-972991C29088}"/>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a:off x="13567296" y="3424991"/>
                    <a:ext cx="173367" cy="140220"/>
                  </a:xfrm>
                  <a:prstGeom prst="rect">
                    <a:avLst/>
                  </a:prstGeom>
                </p:spPr>
              </p:pic>
              <p:pic>
                <p:nvPicPr>
                  <p:cNvPr id="44" name="Afbeelding 43">
                    <a:extLst>
                      <a:ext uri="{FF2B5EF4-FFF2-40B4-BE49-F238E27FC236}">
                        <a16:creationId xmlns:a16="http://schemas.microsoft.com/office/drawing/2014/main" id="{D959F068-D525-4FFA-9481-870F8FEA2073}"/>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flipH="1">
                    <a:off x="13635599" y="3449265"/>
                    <a:ext cx="173367" cy="111424"/>
                  </a:xfrm>
                  <a:prstGeom prst="rect">
                    <a:avLst/>
                  </a:prstGeom>
                </p:spPr>
              </p:pic>
            </p:grpSp>
            <p:grpSp>
              <p:nvGrpSpPr>
                <p:cNvPr id="36" name="Groep 35">
                  <a:extLst>
                    <a:ext uri="{FF2B5EF4-FFF2-40B4-BE49-F238E27FC236}">
                      <a16:creationId xmlns:a16="http://schemas.microsoft.com/office/drawing/2014/main" id="{6DC0D616-37C6-4A0D-B4C7-CCBCDCD1898B}"/>
                    </a:ext>
                  </a:extLst>
                </p:cNvPr>
                <p:cNvGrpSpPr/>
                <p:nvPr userDrawn="1"/>
              </p:nvGrpSpPr>
              <p:grpSpPr>
                <a:xfrm>
                  <a:off x="13103513" y="3705268"/>
                  <a:ext cx="145820" cy="146462"/>
                  <a:chOff x="13096169" y="3602278"/>
                  <a:chExt cx="145820" cy="146462"/>
                </a:xfrm>
              </p:grpSpPr>
              <p:sp>
                <p:nvSpPr>
                  <p:cNvPr id="40" name="Rechthoek 39">
                    <a:extLst>
                      <a:ext uri="{FF2B5EF4-FFF2-40B4-BE49-F238E27FC236}">
                        <a16:creationId xmlns:a16="http://schemas.microsoft.com/office/drawing/2014/main" id="{24B94BD6-6A2C-4A46-84F6-0F9DE232D304}"/>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41" name="Rechthoek 40">
                    <a:extLst>
                      <a:ext uri="{FF2B5EF4-FFF2-40B4-BE49-F238E27FC236}">
                        <a16:creationId xmlns:a16="http://schemas.microsoft.com/office/drawing/2014/main" id="{514D6859-BD3C-4F67-8B48-266D2B9054C3}"/>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nvGrpSpPr>
                <p:cNvPr id="37" name="Groep 36">
                  <a:extLst>
                    <a:ext uri="{FF2B5EF4-FFF2-40B4-BE49-F238E27FC236}">
                      <a16:creationId xmlns:a16="http://schemas.microsoft.com/office/drawing/2014/main" id="{C16DD553-900B-4F72-9565-9B65F6AC22E3}"/>
                    </a:ext>
                  </a:extLst>
                </p:cNvPr>
                <p:cNvGrpSpPr/>
                <p:nvPr userDrawn="1"/>
              </p:nvGrpSpPr>
              <p:grpSpPr>
                <a:xfrm rot="10800000">
                  <a:off x="13061402" y="3665637"/>
                  <a:ext cx="145820" cy="146462"/>
                  <a:chOff x="13096169" y="3602278"/>
                  <a:chExt cx="145820" cy="146462"/>
                </a:xfrm>
              </p:grpSpPr>
              <p:sp>
                <p:nvSpPr>
                  <p:cNvPr id="38" name="Rechthoek 37">
                    <a:extLst>
                      <a:ext uri="{FF2B5EF4-FFF2-40B4-BE49-F238E27FC236}">
                        <a16:creationId xmlns:a16="http://schemas.microsoft.com/office/drawing/2014/main" id="{27E86EA3-6B04-45B7-8A35-BDF167EA0E58}"/>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39" name="Rechthoek 38">
                    <a:extLst>
                      <a:ext uri="{FF2B5EF4-FFF2-40B4-BE49-F238E27FC236}">
                        <a16:creationId xmlns:a16="http://schemas.microsoft.com/office/drawing/2014/main" id="{3AEAF63E-3B77-4729-ACDC-E8CE7BE61776}"/>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sp>
            <p:nvSpPr>
              <p:cNvPr id="33" name="Rechthoek 32">
                <a:extLst>
                  <a:ext uri="{FF2B5EF4-FFF2-40B4-BE49-F238E27FC236}">
                    <a16:creationId xmlns:a16="http://schemas.microsoft.com/office/drawing/2014/main" id="{8160E21C-E41D-409F-BF06-92DF9CD9FB43}"/>
                  </a:ext>
                </a:extLst>
              </p:cNvPr>
              <p:cNvSpPr/>
              <p:nvPr userDrawn="1"/>
            </p:nvSpPr>
            <p:spPr>
              <a:xfrm>
                <a:off x="12617641" y="3889890"/>
                <a:ext cx="752963"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450"/>
                  </a:spcBef>
                  <a:spcAft>
                    <a:spcPts val="450"/>
                  </a:spcAft>
                </a:pPr>
                <a:r>
                  <a:rPr lang="nl-NL" sz="675" b="0" noProof="0" dirty="0">
                    <a:solidFill>
                      <a:srgbClr val="211F26"/>
                    </a:solidFill>
                    <a:latin typeface="Calibri" panose="020F0502020204030204" pitchFamily="34" charset="0"/>
                    <a:cs typeface="Calibri" panose="020F0502020204030204" pitchFamily="34" charset="0"/>
                  </a:rPr>
                  <a:t>Bijsnijden</a:t>
                </a:r>
              </a:p>
            </p:txBody>
          </p:sp>
          <p:sp>
            <p:nvSpPr>
              <p:cNvPr id="34" name="Gelijkbenige driehoek 33">
                <a:extLst>
                  <a:ext uri="{FF2B5EF4-FFF2-40B4-BE49-F238E27FC236}">
                    <a16:creationId xmlns:a16="http://schemas.microsoft.com/office/drawing/2014/main" id="{E0875363-B837-48AB-8633-5131A1D8B6B7}"/>
                  </a:ext>
                </a:extLst>
              </p:cNvPr>
              <p:cNvSpPr/>
              <p:nvPr userDrawn="1"/>
            </p:nvSpPr>
            <p:spPr>
              <a:xfrm rot="10800000">
                <a:off x="12950688" y="4093726"/>
                <a:ext cx="86866" cy="51147"/>
              </a:xfrm>
              <a:prstGeom prst="triangle">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nvGrpSpPr>
            <p:cNvPr id="19" name="ICOON_info">
              <a:extLst>
                <a:ext uri="{FF2B5EF4-FFF2-40B4-BE49-F238E27FC236}">
                  <a16:creationId xmlns:a16="http://schemas.microsoft.com/office/drawing/2014/main" id="{88462437-73D2-4E0F-90BD-EEA732542BDA}"/>
                </a:ext>
              </a:extLst>
            </p:cNvPr>
            <p:cNvGrpSpPr/>
            <p:nvPr userDrawn="1"/>
          </p:nvGrpSpPr>
          <p:grpSpPr>
            <a:xfrm>
              <a:off x="-376736" y="4123176"/>
              <a:ext cx="283685" cy="283685"/>
              <a:chOff x="-510741" y="5913713"/>
              <a:chExt cx="267555" cy="267555"/>
            </a:xfrm>
          </p:grpSpPr>
          <p:sp>
            <p:nvSpPr>
              <p:cNvPr id="30" name="Ovaal 29">
                <a:extLst>
                  <a:ext uri="{FF2B5EF4-FFF2-40B4-BE49-F238E27FC236}">
                    <a16:creationId xmlns:a16="http://schemas.microsoft.com/office/drawing/2014/main" id="{7E037F73-1497-4F49-9ECE-014902BC166B}"/>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450"/>
                  </a:spcBef>
                  <a:spcAft>
                    <a:spcPts val="450"/>
                  </a:spcAft>
                </a:pPr>
                <a:endParaRPr lang="nl-NL" sz="1200" cap="all" baseline="0" noProof="0" dirty="0">
                  <a:latin typeface="Calibri" panose="020F0502020204030204" pitchFamily="34" charset="0"/>
                  <a:cs typeface="Calibri" panose="020F0502020204030204" pitchFamily="34" charset="0"/>
                </a:endParaRPr>
              </a:p>
            </p:txBody>
          </p:sp>
          <p:sp>
            <p:nvSpPr>
              <p:cNvPr id="31" name="Graphic 163" descr="Informatie">
                <a:extLst>
                  <a:ext uri="{FF2B5EF4-FFF2-40B4-BE49-F238E27FC236}">
                    <a16:creationId xmlns:a16="http://schemas.microsoft.com/office/drawing/2014/main" id="{5F0221B7-8074-40D0-9C44-708FC00A6478}"/>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lstStyle/>
              <a:p>
                <a:endParaRPr lang="nl-NL" sz="1500" noProof="0" dirty="0">
                  <a:solidFill>
                    <a:srgbClr val="211F26"/>
                  </a:solidFill>
                  <a:latin typeface="Calibri" panose="020F0502020204030204" pitchFamily="34" charset="0"/>
                  <a:cs typeface="Calibri" panose="020F0502020204030204" pitchFamily="34" charset="0"/>
                </a:endParaRPr>
              </a:p>
            </p:txBody>
          </p:sp>
        </p:grpSp>
        <p:grpSp>
          <p:nvGrpSpPr>
            <p:cNvPr id="20" name="Video icoon">
              <a:extLst>
                <a:ext uri="{FF2B5EF4-FFF2-40B4-BE49-F238E27FC236}">
                  <a16:creationId xmlns:a16="http://schemas.microsoft.com/office/drawing/2014/main" id="{EAF83584-E0E3-4E88-AB2F-DECE047573DF}"/>
                </a:ext>
              </a:extLst>
            </p:cNvPr>
            <p:cNvGrpSpPr/>
            <p:nvPr userDrawn="1"/>
          </p:nvGrpSpPr>
          <p:grpSpPr>
            <a:xfrm>
              <a:off x="-3310781" y="1231352"/>
              <a:ext cx="311450" cy="313414"/>
              <a:chOff x="8066315" y="1676399"/>
              <a:chExt cx="1371600" cy="1380253"/>
            </a:xfrm>
          </p:grpSpPr>
          <p:sp>
            <p:nvSpPr>
              <p:cNvPr id="27" name="Rechthoek 26">
                <a:extLst>
                  <a:ext uri="{FF2B5EF4-FFF2-40B4-BE49-F238E27FC236}">
                    <a16:creationId xmlns:a16="http://schemas.microsoft.com/office/drawing/2014/main" id="{61A30B18-73B2-4774-A270-D316AA7C0D28}"/>
                  </a:ext>
                </a:extLst>
              </p:cNvPr>
              <p:cNvSpPr/>
              <p:nvPr userDrawn="1"/>
            </p:nvSpPr>
            <p:spPr>
              <a:xfrm>
                <a:off x="8066315" y="1676399"/>
                <a:ext cx="1360714" cy="1360713"/>
              </a:xfrm>
              <a:prstGeom prst="rect">
                <a:avLst/>
              </a:prstGeom>
              <a:solidFill>
                <a:schemeClr val="bg1"/>
              </a:solidFill>
              <a:ln w="12700">
                <a:solidFill>
                  <a:srgbClr val="6C6C6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800" noProof="0" dirty="0">
                  <a:solidFill>
                    <a:srgbClr val="211F26"/>
                  </a:solidFill>
                  <a:latin typeface="Calibri" panose="020F0502020204030204" pitchFamily="34" charset="0"/>
                  <a:cs typeface="Calibri" panose="020F0502020204030204" pitchFamily="34" charset="0"/>
                </a:endParaRPr>
              </a:p>
            </p:txBody>
          </p:sp>
          <p:sp>
            <p:nvSpPr>
              <p:cNvPr id="28" name="Vrije vorm 112">
                <a:extLst>
                  <a:ext uri="{FF2B5EF4-FFF2-40B4-BE49-F238E27FC236}">
                    <a16:creationId xmlns:a16="http://schemas.microsoft.com/office/drawing/2014/main" id="{16A1C050-87E2-4D24-BB7C-5FD3762D60FF}"/>
                  </a:ext>
                </a:extLst>
              </p:cNvPr>
              <p:cNvSpPr/>
              <p:nvPr userDrawn="1"/>
            </p:nvSpPr>
            <p:spPr>
              <a:xfrm>
                <a:off x="8077201" y="1676399"/>
                <a:ext cx="1360714" cy="206831"/>
              </a:xfrm>
              <a:custGeom>
                <a:avLst/>
                <a:gdLst>
                  <a:gd name="connsiteX0" fmla="*/ 1186901 w 1360714"/>
                  <a:gd name="connsiteY0" fmla="*/ 41746 h 206829"/>
                  <a:gd name="connsiteX1" fmla="*/ 1186901 w 1360714"/>
                  <a:gd name="connsiteY1" fmla="*/ 175847 h 206829"/>
                  <a:gd name="connsiteX2" fmla="*/ 1315854 w 1360714"/>
                  <a:gd name="connsiteY2" fmla="*/ 175847 h 206829"/>
                  <a:gd name="connsiteX3" fmla="*/ 1315854 w 1360714"/>
                  <a:gd name="connsiteY3" fmla="*/ 41746 h 206829"/>
                  <a:gd name="connsiteX4" fmla="*/ 958249 w 1360714"/>
                  <a:gd name="connsiteY4" fmla="*/ 41746 h 206829"/>
                  <a:gd name="connsiteX5" fmla="*/ 958249 w 1360714"/>
                  <a:gd name="connsiteY5" fmla="*/ 175847 h 206829"/>
                  <a:gd name="connsiteX6" fmla="*/ 1087202 w 1360714"/>
                  <a:gd name="connsiteY6" fmla="*/ 175847 h 206829"/>
                  <a:gd name="connsiteX7" fmla="*/ 1087202 w 1360714"/>
                  <a:gd name="connsiteY7" fmla="*/ 41746 h 206829"/>
                  <a:gd name="connsiteX8" fmla="*/ 729440 w 1360714"/>
                  <a:gd name="connsiteY8" fmla="*/ 41746 h 206829"/>
                  <a:gd name="connsiteX9" fmla="*/ 729440 w 1360714"/>
                  <a:gd name="connsiteY9" fmla="*/ 175847 h 206829"/>
                  <a:gd name="connsiteX10" fmla="*/ 858393 w 1360714"/>
                  <a:gd name="connsiteY10" fmla="*/ 175847 h 206829"/>
                  <a:gd name="connsiteX11" fmla="*/ 858393 w 1360714"/>
                  <a:gd name="connsiteY11" fmla="*/ 41746 h 206829"/>
                  <a:gd name="connsiteX12" fmla="*/ 493889 w 1360714"/>
                  <a:gd name="connsiteY12" fmla="*/ 41746 h 206829"/>
                  <a:gd name="connsiteX13" fmla="*/ 493889 w 1360714"/>
                  <a:gd name="connsiteY13" fmla="*/ 175847 h 206829"/>
                  <a:gd name="connsiteX14" fmla="*/ 622842 w 1360714"/>
                  <a:gd name="connsiteY14" fmla="*/ 175847 h 206829"/>
                  <a:gd name="connsiteX15" fmla="*/ 622842 w 1360714"/>
                  <a:gd name="connsiteY15" fmla="*/ 41746 h 206829"/>
                  <a:gd name="connsiteX16" fmla="*/ 260368 w 1360714"/>
                  <a:gd name="connsiteY16" fmla="*/ 41746 h 206829"/>
                  <a:gd name="connsiteX17" fmla="*/ 260368 w 1360714"/>
                  <a:gd name="connsiteY17" fmla="*/ 175847 h 206829"/>
                  <a:gd name="connsiteX18" fmla="*/ 389321 w 1360714"/>
                  <a:gd name="connsiteY18" fmla="*/ 175847 h 206829"/>
                  <a:gd name="connsiteX19" fmla="*/ 389321 w 1360714"/>
                  <a:gd name="connsiteY19" fmla="*/ 41746 h 206829"/>
                  <a:gd name="connsiteX20" fmla="*/ 35169 w 1360714"/>
                  <a:gd name="connsiteY20" fmla="*/ 41746 h 206829"/>
                  <a:gd name="connsiteX21" fmla="*/ 35169 w 1360714"/>
                  <a:gd name="connsiteY21" fmla="*/ 175847 h 206829"/>
                  <a:gd name="connsiteX22" fmla="*/ 164122 w 1360714"/>
                  <a:gd name="connsiteY22" fmla="*/ 175847 h 206829"/>
                  <a:gd name="connsiteX23" fmla="*/ 164122 w 1360714"/>
                  <a:gd name="connsiteY23" fmla="*/ 41746 h 206829"/>
                  <a:gd name="connsiteX24" fmla="*/ 0 w 1360714"/>
                  <a:gd name="connsiteY24" fmla="*/ 0 h 206829"/>
                  <a:gd name="connsiteX25" fmla="*/ 1360714 w 1360714"/>
                  <a:gd name="connsiteY25" fmla="*/ 0 h 206829"/>
                  <a:gd name="connsiteX26" fmla="*/ 1360714 w 1360714"/>
                  <a:gd name="connsiteY26" fmla="*/ 206829 h 206829"/>
                  <a:gd name="connsiteX27" fmla="*/ 0 w 1360714"/>
                  <a:gd name="connsiteY27" fmla="*/ 206829 h 206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360714" h="206829">
                    <a:moveTo>
                      <a:pt x="1186901" y="41746"/>
                    </a:moveTo>
                    <a:lnTo>
                      <a:pt x="1186901" y="175847"/>
                    </a:lnTo>
                    <a:lnTo>
                      <a:pt x="1315854" y="175847"/>
                    </a:lnTo>
                    <a:lnTo>
                      <a:pt x="1315854" y="41746"/>
                    </a:lnTo>
                    <a:close/>
                    <a:moveTo>
                      <a:pt x="958249" y="41746"/>
                    </a:moveTo>
                    <a:lnTo>
                      <a:pt x="958249" y="175847"/>
                    </a:lnTo>
                    <a:lnTo>
                      <a:pt x="1087202" y="175847"/>
                    </a:lnTo>
                    <a:lnTo>
                      <a:pt x="1087202" y="41746"/>
                    </a:lnTo>
                    <a:close/>
                    <a:moveTo>
                      <a:pt x="729440" y="41746"/>
                    </a:moveTo>
                    <a:lnTo>
                      <a:pt x="729440" y="175847"/>
                    </a:lnTo>
                    <a:lnTo>
                      <a:pt x="858393" y="175847"/>
                    </a:lnTo>
                    <a:lnTo>
                      <a:pt x="858393" y="41746"/>
                    </a:lnTo>
                    <a:close/>
                    <a:moveTo>
                      <a:pt x="493889" y="41746"/>
                    </a:moveTo>
                    <a:lnTo>
                      <a:pt x="493889" y="175847"/>
                    </a:lnTo>
                    <a:lnTo>
                      <a:pt x="622842" y="175847"/>
                    </a:lnTo>
                    <a:lnTo>
                      <a:pt x="622842" y="41746"/>
                    </a:lnTo>
                    <a:close/>
                    <a:moveTo>
                      <a:pt x="260368" y="41746"/>
                    </a:moveTo>
                    <a:lnTo>
                      <a:pt x="260368" y="175847"/>
                    </a:lnTo>
                    <a:lnTo>
                      <a:pt x="389321" y="175847"/>
                    </a:lnTo>
                    <a:lnTo>
                      <a:pt x="389321" y="41746"/>
                    </a:lnTo>
                    <a:close/>
                    <a:moveTo>
                      <a:pt x="35169" y="41746"/>
                    </a:moveTo>
                    <a:lnTo>
                      <a:pt x="35169" y="175847"/>
                    </a:lnTo>
                    <a:lnTo>
                      <a:pt x="164122" y="175847"/>
                    </a:lnTo>
                    <a:lnTo>
                      <a:pt x="164122" y="41746"/>
                    </a:lnTo>
                    <a:close/>
                    <a:moveTo>
                      <a:pt x="0" y="0"/>
                    </a:moveTo>
                    <a:lnTo>
                      <a:pt x="1360714" y="0"/>
                    </a:lnTo>
                    <a:lnTo>
                      <a:pt x="1360714" y="206829"/>
                    </a:lnTo>
                    <a:lnTo>
                      <a:pt x="0" y="206829"/>
                    </a:lnTo>
                    <a:close/>
                  </a:path>
                </a:pathLst>
              </a:custGeom>
              <a:solidFill>
                <a:srgbClr val="6C6C6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800" noProof="0" dirty="0">
                  <a:solidFill>
                    <a:srgbClr val="211F26"/>
                  </a:solidFill>
                  <a:latin typeface="Calibri" panose="020F0502020204030204" pitchFamily="34" charset="0"/>
                  <a:cs typeface="Calibri" panose="020F0502020204030204" pitchFamily="34" charset="0"/>
                </a:endParaRPr>
              </a:p>
            </p:txBody>
          </p:sp>
          <p:sp>
            <p:nvSpPr>
              <p:cNvPr id="29" name="Vrije vorm 113">
                <a:extLst>
                  <a:ext uri="{FF2B5EF4-FFF2-40B4-BE49-F238E27FC236}">
                    <a16:creationId xmlns:a16="http://schemas.microsoft.com/office/drawing/2014/main" id="{1B9A7E47-D599-4AEF-A2EB-94C2F60F6693}"/>
                  </a:ext>
                </a:extLst>
              </p:cNvPr>
              <p:cNvSpPr/>
              <p:nvPr userDrawn="1"/>
            </p:nvSpPr>
            <p:spPr>
              <a:xfrm>
                <a:off x="8071339" y="2849823"/>
                <a:ext cx="1360714" cy="206829"/>
              </a:xfrm>
              <a:custGeom>
                <a:avLst/>
                <a:gdLst>
                  <a:gd name="connsiteX0" fmla="*/ 1186901 w 1360714"/>
                  <a:gd name="connsiteY0" fmla="*/ 41746 h 206829"/>
                  <a:gd name="connsiteX1" fmla="*/ 1186901 w 1360714"/>
                  <a:gd name="connsiteY1" fmla="*/ 175847 h 206829"/>
                  <a:gd name="connsiteX2" fmla="*/ 1315854 w 1360714"/>
                  <a:gd name="connsiteY2" fmla="*/ 175847 h 206829"/>
                  <a:gd name="connsiteX3" fmla="*/ 1315854 w 1360714"/>
                  <a:gd name="connsiteY3" fmla="*/ 41746 h 206829"/>
                  <a:gd name="connsiteX4" fmla="*/ 958249 w 1360714"/>
                  <a:gd name="connsiteY4" fmla="*/ 41746 h 206829"/>
                  <a:gd name="connsiteX5" fmla="*/ 958249 w 1360714"/>
                  <a:gd name="connsiteY5" fmla="*/ 175847 h 206829"/>
                  <a:gd name="connsiteX6" fmla="*/ 1087202 w 1360714"/>
                  <a:gd name="connsiteY6" fmla="*/ 175847 h 206829"/>
                  <a:gd name="connsiteX7" fmla="*/ 1087202 w 1360714"/>
                  <a:gd name="connsiteY7" fmla="*/ 41746 h 206829"/>
                  <a:gd name="connsiteX8" fmla="*/ 729440 w 1360714"/>
                  <a:gd name="connsiteY8" fmla="*/ 41746 h 206829"/>
                  <a:gd name="connsiteX9" fmla="*/ 729440 w 1360714"/>
                  <a:gd name="connsiteY9" fmla="*/ 175847 h 206829"/>
                  <a:gd name="connsiteX10" fmla="*/ 858393 w 1360714"/>
                  <a:gd name="connsiteY10" fmla="*/ 175847 h 206829"/>
                  <a:gd name="connsiteX11" fmla="*/ 858393 w 1360714"/>
                  <a:gd name="connsiteY11" fmla="*/ 41746 h 206829"/>
                  <a:gd name="connsiteX12" fmla="*/ 493889 w 1360714"/>
                  <a:gd name="connsiteY12" fmla="*/ 41746 h 206829"/>
                  <a:gd name="connsiteX13" fmla="*/ 493889 w 1360714"/>
                  <a:gd name="connsiteY13" fmla="*/ 175847 h 206829"/>
                  <a:gd name="connsiteX14" fmla="*/ 622842 w 1360714"/>
                  <a:gd name="connsiteY14" fmla="*/ 175847 h 206829"/>
                  <a:gd name="connsiteX15" fmla="*/ 622842 w 1360714"/>
                  <a:gd name="connsiteY15" fmla="*/ 41746 h 206829"/>
                  <a:gd name="connsiteX16" fmla="*/ 260368 w 1360714"/>
                  <a:gd name="connsiteY16" fmla="*/ 41746 h 206829"/>
                  <a:gd name="connsiteX17" fmla="*/ 260368 w 1360714"/>
                  <a:gd name="connsiteY17" fmla="*/ 175847 h 206829"/>
                  <a:gd name="connsiteX18" fmla="*/ 389321 w 1360714"/>
                  <a:gd name="connsiteY18" fmla="*/ 175847 h 206829"/>
                  <a:gd name="connsiteX19" fmla="*/ 389321 w 1360714"/>
                  <a:gd name="connsiteY19" fmla="*/ 41746 h 206829"/>
                  <a:gd name="connsiteX20" fmla="*/ 35169 w 1360714"/>
                  <a:gd name="connsiteY20" fmla="*/ 41746 h 206829"/>
                  <a:gd name="connsiteX21" fmla="*/ 35169 w 1360714"/>
                  <a:gd name="connsiteY21" fmla="*/ 175847 h 206829"/>
                  <a:gd name="connsiteX22" fmla="*/ 164122 w 1360714"/>
                  <a:gd name="connsiteY22" fmla="*/ 175847 h 206829"/>
                  <a:gd name="connsiteX23" fmla="*/ 164122 w 1360714"/>
                  <a:gd name="connsiteY23" fmla="*/ 41746 h 206829"/>
                  <a:gd name="connsiteX24" fmla="*/ 0 w 1360714"/>
                  <a:gd name="connsiteY24" fmla="*/ 0 h 206829"/>
                  <a:gd name="connsiteX25" fmla="*/ 1360714 w 1360714"/>
                  <a:gd name="connsiteY25" fmla="*/ 0 h 206829"/>
                  <a:gd name="connsiteX26" fmla="*/ 1360714 w 1360714"/>
                  <a:gd name="connsiteY26" fmla="*/ 206829 h 206829"/>
                  <a:gd name="connsiteX27" fmla="*/ 0 w 1360714"/>
                  <a:gd name="connsiteY27" fmla="*/ 206829 h 206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360714" h="206829">
                    <a:moveTo>
                      <a:pt x="1186901" y="41746"/>
                    </a:moveTo>
                    <a:lnTo>
                      <a:pt x="1186901" y="175847"/>
                    </a:lnTo>
                    <a:lnTo>
                      <a:pt x="1315854" y="175847"/>
                    </a:lnTo>
                    <a:lnTo>
                      <a:pt x="1315854" y="41746"/>
                    </a:lnTo>
                    <a:close/>
                    <a:moveTo>
                      <a:pt x="958249" y="41746"/>
                    </a:moveTo>
                    <a:lnTo>
                      <a:pt x="958249" y="175847"/>
                    </a:lnTo>
                    <a:lnTo>
                      <a:pt x="1087202" y="175847"/>
                    </a:lnTo>
                    <a:lnTo>
                      <a:pt x="1087202" y="41746"/>
                    </a:lnTo>
                    <a:close/>
                    <a:moveTo>
                      <a:pt x="729440" y="41746"/>
                    </a:moveTo>
                    <a:lnTo>
                      <a:pt x="729440" y="175847"/>
                    </a:lnTo>
                    <a:lnTo>
                      <a:pt x="858393" y="175847"/>
                    </a:lnTo>
                    <a:lnTo>
                      <a:pt x="858393" y="41746"/>
                    </a:lnTo>
                    <a:close/>
                    <a:moveTo>
                      <a:pt x="493889" y="41746"/>
                    </a:moveTo>
                    <a:lnTo>
                      <a:pt x="493889" y="175847"/>
                    </a:lnTo>
                    <a:lnTo>
                      <a:pt x="622842" y="175847"/>
                    </a:lnTo>
                    <a:lnTo>
                      <a:pt x="622842" y="41746"/>
                    </a:lnTo>
                    <a:close/>
                    <a:moveTo>
                      <a:pt x="260368" y="41746"/>
                    </a:moveTo>
                    <a:lnTo>
                      <a:pt x="260368" y="175847"/>
                    </a:lnTo>
                    <a:lnTo>
                      <a:pt x="389321" y="175847"/>
                    </a:lnTo>
                    <a:lnTo>
                      <a:pt x="389321" y="41746"/>
                    </a:lnTo>
                    <a:close/>
                    <a:moveTo>
                      <a:pt x="35169" y="41746"/>
                    </a:moveTo>
                    <a:lnTo>
                      <a:pt x="35169" y="175847"/>
                    </a:lnTo>
                    <a:lnTo>
                      <a:pt x="164122" y="175847"/>
                    </a:lnTo>
                    <a:lnTo>
                      <a:pt x="164122" y="41746"/>
                    </a:lnTo>
                    <a:close/>
                    <a:moveTo>
                      <a:pt x="0" y="0"/>
                    </a:moveTo>
                    <a:lnTo>
                      <a:pt x="1360714" y="0"/>
                    </a:lnTo>
                    <a:lnTo>
                      <a:pt x="1360714" y="206829"/>
                    </a:lnTo>
                    <a:lnTo>
                      <a:pt x="0" y="206829"/>
                    </a:lnTo>
                    <a:close/>
                  </a:path>
                </a:pathLst>
              </a:custGeom>
              <a:solidFill>
                <a:srgbClr val="6C6C6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800" noProof="0" dirty="0">
                  <a:solidFill>
                    <a:srgbClr val="211F26"/>
                  </a:solidFill>
                  <a:latin typeface="Calibri" panose="020F0502020204030204" pitchFamily="34" charset="0"/>
                  <a:cs typeface="Calibri" panose="020F0502020204030204" pitchFamily="34" charset="0"/>
                </a:endParaRPr>
              </a:p>
            </p:txBody>
          </p:sp>
        </p:grpSp>
        <p:grpSp>
          <p:nvGrpSpPr>
            <p:cNvPr id="21" name="Groep 20">
              <a:extLst>
                <a:ext uri="{FF2B5EF4-FFF2-40B4-BE49-F238E27FC236}">
                  <a16:creationId xmlns:a16="http://schemas.microsoft.com/office/drawing/2014/main" id="{9D76B1FE-2C66-496B-BFC7-96ADA5CF7732}"/>
                </a:ext>
              </a:extLst>
            </p:cNvPr>
            <p:cNvGrpSpPr/>
            <p:nvPr userDrawn="1"/>
          </p:nvGrpSpPr>
          <p:grpSpPr>
            <a:xfrm>
              <a:off x="-938434" y="4390049"/>
              <a:ext cx="627798" cy="576693"/>
              <a:chOff x="-938434" y="4570310"/>
              <a:chExt cx="627798" cy="576693"/>
            </a:xfrm>
          </p:grpSpPr>
          <p:grpSp>
            <p:nvGrpSpPr>
              <p:cNvPr id="22" name="Inspireren">
                <a:extLst>
                  <a:ext uri="{FF2B5EF4-FFF2-40B4-BE49-F238E27FC236}">
                    <a16:creationId xmlns:a16="http://schemas.microsoft.com/office/drawing/2014/main" id="{292931FF-AF8D-48CC-A448-8289091A5E34}"/>
                  </a:ext>
                </a:extLst>
              </p:cNvPr>
              <p:cNvGrpSpPr>
                <a:grpSpLocks noChangeAspect="1"/>
              </p:cNvGrpSpPr>
              <p:nvPr userDrawn="1"/>
            </p:nvGrpSpPr>
            <p:grpSpPr bwMode="auto">
              <a:xfrm>
                <a:off x="-716116" y="4570310"/>
                <a:ext cx="169778" cy="242385"/>
                <a:chOff x="4768" y="2783"/>
                <a:chExt cx="788" cy="1125"/>
              </a:xfrm>
              <a:gradFill>
                <a:gsLst>
                  <a:gs pos="0">
                    <a:srgbClr val="9D9FA1"/>
                  </a:gs>
                  <a:gs pos="70000">
                    <a:srgbClr val="211F26"/>
                  </a:gs>
                </a:gsLst>
                <a:lin ang="2700000" scaled="0"/>
              </a:gradFill>
            </p:grpSpPr>
            <p:sp>
              <p:nvSpPr>
                <p:cNvPr id="24" name="Freeform 12">
                  <a:extLst>
                    <a:ext uri="{FF2B5EF4-FFF2-40B4-BE49-F238E27FC236}">
                      <a16:creationId xmlns:a16="http://schemas.microsoft.com/office/drawing/2014/main" id="{538419F7-6407-43A2-8256-16F5106FA599}"/>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25" name="Freeform 13">
                  <a:extLst>
                    <a:ext uri="{FF2B5EF4-FFF2-40B4-BE49-F238E27FC236}">
                      <a16:creationId xmlns:a16="http://schemas.microsoft.com/office/drawing/2014/main" id="{CF1392AE-C2E8-4E1A-878F-96930C131FF8}"/>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26" name="Freeform 14">
                  <a:extLst>
                    <a:ext uri="{FF2B5EF4-FFF2-40B4-BE49-F238E27FC236}">
                      <a16:creationId xmlns:a16="http://schemas.microsoft.com/office/drawing/2014/main" id="{41399C60-9AE9-4E95-A92D-7997C43CE90E}"/>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grpSp>
          <p:sp>
            <p:nvSpPr>
              <p:cNvPr id="23" name="Tekstvak 22">
                <a:extLst>
                  <a:ext uri="{FF2B5EF4-FFF2-40B4-BE49-F238E27FC236}">
                    <a16:creationId xmlns:a16="http://schemas.microsoft.com/office/drawing/2014/main" id="{6729557B-EC3F-48B6-91A0-92595AFC8ED4}"/>
                  </a:ext>
                </a:extLst>
              </p:cNvPr>
              <p:cNvSpPr txBox="1"/>
              <p:nvPr userDrawn="1"/>
            </p:nvSpPr>
            <p:spPr>
              <a:xfrm>
                <a:off x="-938434" y="4824764"/>
                <a:ext cx="627798" cy="322239"/>
              </a:xfrm>
              <a:prstGeom prst="rect">
                <a:avLst/>
              </a:prstGeom>
              <a:noFill/>
            </p:spPr>
            <p:txBody>
              <a:bodyPr wrap="square" lIns="0" tIns="0" rIns="0" bIns="0" rtlCol="0" anchor="ctr">
                <a:noAutofit/>
              </a:bodyPr>
              <a:lstStyle/>
              <a:p>
                <a:pPr marL="0" marR="0" lvl="0" indent="0" algn="ctr" defTabSz="685800" rtl="0"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sp>
        <p:nvSpPr>
          <p:cNvPr id="8" name="- INFO">
            <a:extLst>
              <a:ext uri="{FF2B5EF4-FFF2-40B4-BE49-F238E27FC236}">
                <a16:creationId xmlns:a16="http://schemas.microsoft.com/office/drawing/2014/main" id="{32F620CA-8583-4139-8379-8671C99AE382}"/>
              </a:ext>
            </a:extLst>
          </p:cNvPr>
          <p:cNvSpPr txBox="1"/>
          <p:nvPr userDrawn="1"/>
        </p:nvSpPr>
        <p:spPr>
          <a:xfrm>
            <a:off x="0" y="-272667"/>
            <a:ext cx="9134475" cy="148842"/>
          </a:xfrm>
          <a:prstGeom prst="rect">
            <a:avLst/>
          </a:prstGeom>
          <a:noFill/>
        </p:spPr>
        <p:txBody>
          <a:bodyPr wrap="square" lIns="0" tIns="0" rIns="0" bIns="0" rtlCol="0" anchor="ctr" anchorCtr="0">
            <a:noAutofit/>
          </a:bodyPr>
          <a:lstStyle/>
          <a:p>
            <a:pPr algn="l"/>
            <a:r>
              <a:rPr lang="nl-NL" sz="1050" b="1" cap="all" spc="0" baseline="0">
                <a:solidFill>
                  <a:sysClr val="windowText" lastClr="000000"/>
                </a:solidFill>
                <a:latin typeface="+mn-lt"/>
                <a:cs typeface="Calibri" panose="020F0502020204030204" pitchFamily="34" charset="0"/>
              </a:rPr>
              <a:t>Video</a:t>
            </a:r>
            <a:endParaRPr lang="nl-NL" sz="1050" b="1" cap="all" spc="0" baseline="0" dirty="0">
              <a:solidFill>
                <a:sysClr val="windowText" lastClr="000000"/>
              </a:solidFill>
              <a:latin typeface="+mn-lt"/>
              <a:cs typeface="Calibri" panose="020F0502020204030204" pitchFamily="34" charset="0"/>
            </a:endParaRPr>
          </a:p>
        </p:txBody>
      </p:sp>
      <p:sp>
        <p:nvSpPr>
          <p:cNvPr id="6" name="Tijdelijke aanduiding voor media 12">
            <a:extLst>
              <a:ext uri="{FF2B5EF4-FFF2-40B4-BE49-F238E27FC236}">
                <a16:creationId xmlns:a16="http://schemas.microsoft.com/office/drawing/2014/main" id="{E2DCB9C2-916D-4C5E-9B81-41B77A69231B}"/>
              </a:ext>
            </a:extLst>
          </p:cNvPr>
          <p:cNvSpPr>
            <a:spLocks noGrp="1"/>
          </p:cNvSpPr>
          <p:nvPr>
            <p:ph type="media" sz="quarter" idx="14" hasCustomPrompt="1"/>
          </p:nvPr>
        </p:nvSpPr>
        <p:spPr>
          <a:xfrm>
            <a:off x="0" y="1"/>
            <a:ext cx="9144000" cy="5143499"/>
          </a:xfrm>
          <a:prstGeom prst="rect">
            <a:avLst/>
          </a:prstGeom>
          <a:solidFill>
            <a:schemeClr val="bg1">
              <a:lumMod val="75000"/>
            </a:schemeClr>
          </a:solidFill>
        </p:spPr>
        <p:txBody>
          <a:bodyPr wrap="square" bIns="1080000" anchor="ctr" anchorCtr="0">
            <a:noAutofit/>
          </a:bodyPr>
          <a:lstStyle>
            <a:lvl1pPr marL="0" indent="0" algn="ctr">
              <a:lnSpc>
                <a:spcPct val="100000"/>
              </a:lnSpc>
              <a:spcBef>
                <a:spcPts val="0"/>
              </a:spcBef>
              <a:buNone/>
              <a:defRPr>
                <a:solidFill>
                  <a:schemeClr val="bg1">
                    <a:lumMod val="95000"/>
                  </a:schemeClr>
                </a:solidFill>
              </a:defRPr>
            </a:lvl1pPr>
          </a:lstStyle>
          <a:p>
            <a:r>
              <a:rPr lang="nl-NL"/>
              <a:t>Klik op onderstaand icon</a:t>
            </a:r>
            <a:br>
              <a:rPr lang="nl-NL"/>
            </a:br>
            <a:r>
              <a:rPr lang="nl-NL"/>
              <a:t>om een video in te voegen            </a:t>
            </a:r>
            <a:endParaRPr lang="nl-NL" dirty="0"/>
          </a:p>
        </p:txBody>
      </p:sp>
      <p:sp>
        <p:nvSpPr>
          <p:cNvPr id="3" name="Tijdelijke aanduiding voor datum 2">
            <a:extLst>
              <a:ext uri="{FF2B5EF4-FFF2-40B4-BE49-F238E27FC236}">
                <a16:creationId xmlns:a16="http://schemas.microsoft.com/office/drawing/2014/main" id="{3A5F0EA5-C728-43C3-9961-76816C74F040}"/>
              </a:ext>
            </a:extLst>
          </p:cNvPr>
          <p:cNvSpPr>
            <a:spLocks noGrp="1"/>
          </p:cNvSpPr>
          <p:nvPr>
            <p:ph type="dt" sz="half" idx="10"/>
          </p:nvPr>
        </p:nvSpPr>
        <p:spPr/>
        <p:txBody>
          <a:bodyPr/>
          <a:lstStyle>
            <a:lvl1pPr>
              <a:defRPr>
                <a:solidFill>
                  <a:schemeClr val="bg1"/>
                </a:solidFill>
              </a:defRPr>
            </a:lvl1pPr>
          </a:lstStyle>
          <a:p>
            <a:fld id="{4320C8A5-7226-4518-9EE9-0070973E125C}" type="datetime1">
              <a:rPr lang="nl-NL" smtClean="0"/>
              <a:t>15-4-2025</a:t>
            </a:fld>
            <a:endParaRPr lang="nl-NL" dirty="0"/>
          </a:p>
        </p:txBody>
      </p:sp>
      <p:sp>
        <p:nvSpPr>
          <p:cNvPr id="4" name="Tijdelijke aanduiding voor voettekst 3">
            <a:extLst>
              <a:ext uri="{FF2B5EF4-FFF2-40B4-BE49-F238E27FC236}">
                <a16:creationId xmlns:a16="http://schemas.microsoft.com/office/drawing/2014/main" id="{694C8395-E270-46ED-8451-E12DA6B75A53}"/>
              </a:ext>
            </a:extLst>
          </p:cNvPr>
          <p:cNvSpPr>
            <a:spLocks noGrp="1"/>
          </p:cNvSpPr>
          <p:nvPr>
            <p:ph type="ftr" sz="quarter" idx="11"/>
          </p:nvPr>
        </p:nvSpPr>
        <p:spPr/>
        <p:txBody>
          <a:bodyPr/>
          <a:lstStyle>
            <a:lvl1pPr>
              <a:defRPr>
                <a:solidFill>
                  <a:schemeClr val="bg1"/>
                </a:solidFill>
              </a:defRPr>
            </a:lvl1pPr>
          </a:lstStyle>
          <a:p>
            <a:r>
              <a:rPr lang="nl-NL"/>
              <a:t>Erasmus University Rotterdam </a:t>
            </a:r>
            <a:endParaRPr lang="nl-NL" dirty="0"/>
          </a:p>
        </p:txBody>
      </p:sp>
      <p:sp>
        <p:nvSpPr>
          <p:cNvPr id="5" name="Tijdelijke aanduiding voor dianummer 4">
            <a:extLst>
              <a:ext uri="{FF2B5EF4-FFF2-40B4-BE49-F238E27FC236}">
                <a16:creationId xmlns:a16="http://schemas.microsoft.com/office/drawing/2014/main" id="{B9D4F1F4-CAC9-4D63-8BA4-25867D80BBCA}"/>
              </a:ext>
            </a:extLst>
          </p:cNvPr>
          <p:cNvSpPr>
            <a:spLocks noGrp="1"/>
          </p:cNvSpPr>
          <p:nvPr>
            <p:ph type="sldNum" sz="quarter" idx="12"/>
          </p:nvPr>
        </p:nvSpPr>
        <p:spPr/>
        <p:txBody>
          <a:bodyPr/>
          <a:lstStyle>
            <a:lvl1pPr>
              <a:defRPr>
                <a:solidFill>
                  <a:schemeClr val="bg1"/>
                </a:solidFill>
              </a:defRPr>
            </a:lvl1pPr>
          </a:lstStyle>
          <a:p>
            <a:fld id="{361A1203-CA3D-4D48-AFA0-9D668419C1D5}" type="slidenum">
              <a:rPr lang="nl-NL" smtClean="0"/>
              <a:pPr/>
              <a:t>‹#›</a:t>
            </a:fld>
            <a:endParaRPr lang="nl-NL" dirty="0"/>
          </a:p>
        </p:txBody>
      </p:sp>
    </p:spTree>
    <p:extLst>
      <p:ext uri="{BB962C8B-B14F-4D97-AF65-F5344CB8AC3E}">
        <p14:creationId xmlns:p14="http://schemas.microsoft.com/office/powerpoint/2010/main" val="232600107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2.xml><?xml version="1.0" encoding="utf-8"?>
<p:sldLayout xmlns:a="http://schemas.openxmlformats.org/drawingml/2006/main" xmlns:r="http://schemas.openxmlformats.org/officeDocument/2006/relationships" xmlns:p="http://schemas.openxmlformats.org/presentationml/2006/main" preserve="1" userDrawn="1">
  <p:cSld name="Instagram #1">
    <p:bg>
      <p:bgPr>
        <a:solidFill>
          <a:schemeClr val="bg1"/>
        </a:solidFill>
        <a:effectLst/>
      </p:bgPr>
    </p:bg>
    <p:spTree>
      <p:nvGrpSpPr>
        <p:cNvPr id="1" name=""/>
        <p:cNvGrpSpPr/>
        <p:nvPr/>
      </p:nvGrpSpPr>
      <p:grpSpPr>
        <a:xfrm>
          <a:off x="0" y="0"/>
          <a:ext cx="0" cy="0"/>
          <a:chOff x="0" y="0"/>
          <a:chExt cx="0" cy="0"/>
        </a:xfrm>
      </p:grpSpPr>
      <p:grpSp>
        <p:nvGrpSpPr>
          <p:cNvPr id="156" name="- INSTRUCTIES">
            <a:extLst>
              <a:ext uri="{FF2B5EF4-FFF2-40B4-BE49-F238E27FC236}">
                <a16:creationId xmlns:a16="http://schemas.microsoft.com/office/drawing/2014/main" id="{F19E4F5D-4876-4839-A291-9B62D90B2825}"/>
              </a:ext>
            </a:extLst>
          </p:cNvPr>
          <p:cNvGrpSpPr/>
          <p:nvPr userDrawn="1"/>
        </p:nvGrpSpPr>
        <p:grpSpPr>
          <a:xfrm>
            <a:off x="9283196" y="0"/>
            <a:ext cx="2770040" cy="5016356"/>
            <a:chOff x="-3786165" y="-1"/>
            <a:chExt cx="3693386" cy="6688475"/>
          </a:xfrm>
        </p:grpSpPr>
        <p:sp>
          <p:nvSpPr>
            <p:cNvPr id="157" name="Rechthoek 156">
              <a:extLst>
                <a:ext uri="{FF2B5EF4-FFF2-40B4-BE49-F238E27FC236}">
                  <a16:creationId xmlns:a16="http://schemas.microsoft.com/office/drawing/2014/main" id="{22AC77FA-6B42-4F74-B772-927FAFA6C88D}"/>
                </a:ext>
              </a:extLst>
            </p:cNvPr>
            <p:cNvSpPr/>
            <p:nvPr userDrawn="1"/>
          </p:nvSpPr>
          <p:spPr>
            <a:xfrm>
              <a:off x="-3786165" y="-1"/>
              <a:ext cx="3593091" cy="6034857"/>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450"/>
                </a:spcBef>
                <a:spcAft>
                  <a:spcPts val="450"/>
                </a:spcAft>
              </a:pPr>
              <a:r>
                <a:rPr lang="nl-NL" sz="1050" b="1" cap="all" baseline="0" noProof="0" dirty="0">
                  <a:solidFill>
                    <a:schemeClr val="accent1"/>
                  </a:solidFill>
                  <a:latin typeface="Calibri" panose="020F0502020204030204" pitchFamily="34" charset="0"/>
                  <a:cs typeface="Calibri" panose="020F0502020204030204" pitchFamily="34" charset="0"/>
                </a:rPr>
                <a:t>Afbeelding invoegen/opmaken</a:t>
              </a:r>
            </a:p>
          </p:txBody>
        </p:sp>
        <p:sp>
          <p:nvSpPr>
            <p:cNvPr id="158" name="Ovaal 157">
              <a:extLst>
                <a:ext uri="{FF2B5EF4-FFF2-40B4-BE49-F238E27FC236}">
                  <a16:creationId xmlns:a16="http://schemas.microsoft.com/office/drawing/2014/main" id="{D12DE0DD-F880-4F08-BF02-F4073DFD7AE1}"/>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59" name="Rechthoek 158">
              <a:extLst>
                <a:ext uri="{FF2B5EF4-FFF2-40B4-BE49-F238E27FC236}">
                  <a16:creationId xmlns:a16="http://schemas.microsoft.com/office/drawing/2014/main" id="{8CE03A8D-E953-452A-A019-2829BBF3D694}"/>
                </a:ext>
              </a:extLst>
            </p:cNvPr>
            <p:cNvSpPr/>
            <p:nvPr userDrawn="1"/>
          </p:nvSpPr>
          <p:spPr>
            <a:xfrm>
              <a:off x="-3319415" y="465324"/>
              <a:ext cx="2962706" cy="668152"/>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Wanneer nodig, verwijder de bestaande afbeelding d.m.v. de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Selecteer het afbeeldingskader, ga naar de tab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‘Slidebuilder'</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'Afbeeldingen’</a:t>
              </a:r>
              <a:endPar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endParaRPr>
            </a:p>
          </p:txBody>
        </p:sp>
        <p:sp>
          <p:nvSpPr>
            <p:cNvPr id="160" name="Ovaal 159">
              <a:extLst>
                <a:ext uri="{FF2B5EF4-FFF2-40B4-BE49-F238E27FC236}">
                  <a16:creationId xmlns:a16="http://schemas.microsoft.com/office/drawing/2014/main" id="{BC17E749-8D66-4572-97F2-405CBAB4CFFB}"/>
                </a:ext>
              </a:extLst>
            </p:cNvPr>
            <p:cNvSpPr/>
            <p:nvPr userDrawn="1"/>
          </p:nvSpPr>
          <p:spPr>
            <a:xfrm>
              <a:off x="-3603587" y="2633935"/>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161" name="Rechthoek 160">
              <a:extLst>
                <a:ext uri="{FF2B5EF4-FFF2-40B4-BE49-F238E27FC236}">
                  <a16:creationId xmlns:a16="http://schemas.microsoft.com/office/drawing/2014/main" id="{3F19AAB4-1108-49C6-B3BF-A94CDACFF85E}"/>
                </a:ext>
              </a:extLst>
            </p:cNvPr>
            <p:cNvSpPr/>
            <p:nvPr userDrawn="1"/>
          </p:nvSpPr>
          <p:spPr>
            <a:xfrm>
              <a:off x="-3319416" y="2633936"/>
              <a:ext cx="3126341" cy="462795"/>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Klik met de rechter muisknop op de miniatuurweergave van de dia aan de linkerkant van het scherm en kies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‘Dia herstellen’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162" name="Ovaal 161">
              <a:extLst>
                <a:ext uri="{FF2B5EF4-FFF2-40B4-BE49-F238E27FC236}">
                  <a16:creationId xmlns:a16="http://schemas.microsoft.com/office/drawing/2014/main" id="{F8AC64D9-C200-4E40-A01F-22812B57EDC2}"/>
                </a:ext>
              </a:extLst>
            </p:cNvPr>
            <p:cNvSpPr/>
            <p:nvPr userDrawn="1"/>
          </p:nvSpPr>
          <p:spPr>
            <a:xfrm>
              <a:off x="-3603587" y="4226365"/>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163" name="Rechthoek 162">
              <a:extLst>
                <a:ext uri="{FF2B5EF4-FFF2-40B4-BE49-F238E27FC236}">
                  <a16:creationId xmlns:a16="http://schemas.microsoft.com/office/drawing/2014/main" id="{5E9D77A3-26E8-4889-9BCF-4D42F24097CD}"/>
                </a:ext>
              </a:extLst>
            </p:cNvPr>
            <p:cNvSpPr/>
            <p:nvPr userDrawn="1"/>
          </p:nvSpPr>
          <p:spPr>
            <a:xfrm>
              <a:off x="-3319416" y="4226366"/>
              <a:ext cx="3008779" cy="820954"/>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Om de afbeelding te schalen of bij te snijden, ga naar de tab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‘Hulpmiddelen voor afbeeldingen - Opmaak’</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‘Bijsnijden’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Schaal met de bolletjes de afbeelding en met de hoekjes het afbeeldingskader.</a:t>
              </a:r>
            </a:p>
          </p:txBody>
        </p:sp>
        <p:sp>
          <p:nvSpPr>
            <p:cNvPr id="164" name="Rechthoek 163">
              <a:extLst>
                <a:ext uri="{FF2B5EF4-FFF2-40B4-BE49-F238E27FC236}">
                  <a16:creationId xmlns:a16="http://schemas.microsoft.com/office/drawing/2014/main" id="{0D62D8E7-99DA-4623-B94D-0DBE430F62CC}"/>
                </a:ext>
              </a:extLst>
            </p:cNvPr>
            <p:cNvSpPr/>
            <p:nvPr userDrawn="1"/>
          </p:nvSpPr>
          <p:spPr>
            <a:xfrm>
              <a:off x="-3316836" y="3200265"/>
              <a:ext cx="1239216" cy="719917"/>
            </a:xfrm>
            <a:prstGeom prst="rect">
              <a:avLst/>
            </a:prstGeom>
            <a:pattFill prst="wdUpDiag">
              <a:fgClr>
                <a:srgbClr val="E0E0E0"/>
              </a:fgClr>
              <a:bgClr>
                <a:srgbClr val="ECECEC"/>
              </a:bgClr>
            </a:pattFill>
            <a:ln w="12700">
              <a:solidFill>
                <a:srgbClr val="D3D3D3"/>
              </a:solidFill>
              <a:prstDash val="solid"/>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72000" tIns="0" rIns="0" bIns="0" numCol="1" spcCol="0" rtlCol="0" fromWordArt="0" anchor="ctr" anchorCtr="0" forceAA="0" compatLnSpc="1">
              <a:prstTxWarp prst="textNoShape">
                <a:avLst/>
              </a:prstTxWarp>
              <a:noAutofit/>
            </a:bodyPr>
            <a:lstStyle/>
            <a:p>
              <a:pPr algn="l"/>
              <a:endParaRPr lang="nl-NL" sz="750" b="0" i="1" noProof="0" dirty="0">
                <a:solidFill>
                  <a:srgbClr val="211F26"/>
                </a:solidFill>
                <a:latin typeface="Calibri" panose="020F0502020204030204" pitchFamily="34" charset="0"/>
                <a:cs typeface="Calibri" panose="020F0502020204030204" pitchFamily="34" charset="0"/>
              </a:endParaRPr>
            </a:p>
          </p:txBody>
        </p:sp>
        <p:grpSp>
          <p:nvGrpSpPr>
            <p:cNvPr id="165" name="Groep 164">
              <a:extLst>
                <a:ext uri="{FF2B5EF4-FFF2-40B4-BE49-F238E27FC236}">
                  <a16:creationId xmlns:a16="http://schemas.microsoft.com/office/drawing/2014/main" id="{7E4882D5-6F44-4E5B-86C2-B202F6FA6071}"/>
                </a:ext>
              </a:extLst>
            </p:cNvPr>
            <p:cNvGrpSpPr/>
            <p:nvPr userDrawn="1"/>
          </p:nvGrpSpPr>
          <p:grpSpPr>
            <a:xfrm>
              <a:off x="-2485819" y="3479783"/>
              <a:ext cx="1222990" cy="563933"/>
              <a:chOff x="-2485819" y="3399207"/>
              <a:chExt cx="1222990" cy="563933"/>
            </a:xfrm>
          </p:grpSpPr>
          <p:sp>
            <p:nvSpPr>
              <p:cNvPr id="258" name="Rechthoek 257">
                <a:extLst>
                  <a:ext uri="{FF2B5EF4-FFF2-40B4-BE49-F238E27FC236}">
                    <a16:creationId xmlns:a16="http://schemas.microsoft.com/office/drawing/2014/main" id="{9329F784-8507-4139-8CA6-A3D31D389AC8}"/>
                  </a:ext>
                </a:extLst>
              </p:cNvPr>
              <p:cNvSpPr/>
              <p:nvPr userDrawn="1"/>
            </p:nvSpPr>
            <p:spPr>
              <a:xfrm>
                <a:off x="-2485819" y="3399207"/>
                <a:ext cx="1176476" cy="504851"/>
              </a:xfrm>
              <a:prstGeom prst="rect">
                <a:avLst/>
              </a:prstGeom>
              <a:solidFill>
                <a:schemeClr val="bg1"/>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259" name="Rechthoek 258">
                <a:extLst>
                  <a:ext uri="{FF2B5EF4-FFF2-40B4-BE49-F238E27FC236}">
                    <a16:creationId xmlns:a16="http://schemas.microsoft.com/office/drawing/2014/main" id="{A2E50840-5B67-486E-8B7D-7EAD0817BC25}"/>
                  </a:ext>
                </a:extLst>
              </p:cNvPr>
              <p:cNvSpPr/>
              <p:nvPr userDrawn="1"/>
            </p:nvSpPr>
            <p:spPr>
              <a:xfrm>
                <a:off x="-2479584" y="3652838"/>
                <a:ext cx="1164007" cy="246701"/>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nvGrpSpPr>
              <p:cNvPr id="260" name="Groep 259">
                <a:extLst>
                  <a:ext uri="{FF2B5EF4-FFF2-40B4-BE49-F238E27FC236}">
                    <a16:creationId xmlns:a16="http://schemas.microsoft.com/office/drawing/2014/main" id="{AC3264C2-A758-4750-AED0-5F460DBD4ED2}"/>
                  </a:ext>
                </a:extLst>
              </p:cNvPr>
              <p:cNvGrpSpPr/>
              <p:nvPr userDrawn="1"/>
            </p:nvGrpSpPr>
            <p:grpSpPr>
              <a:xfrm>
                <a:off x="-2403869" y="3460544"/>
                <a:ext cx="155951" cy="131922"/>
                <a:chOff x="12968836" y="3354170"/>
                <a:chExt cx="404806" cy="342433"/>
              </a:xfrm>
            </p:grpSpPr>
            <p:sp>
              <p:nvSpPr>
                <p:cNvPr id="277" name="Rechthoek: afgeronde hoeken 276">
                  <a:extLst>
                    <a:ext uri="{FF2B5EF4-FFF2-40B4-BE49-F238E27FC236}">
                      <a16:creationId xmlns:a16="http://schemas.microsoft.com/office/drawing/2014/main" id="{2843FBB8-68FF-4FA8-B2CA-01B3E2EBAD53}"/>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278" name="Rechthoek 277">
                  <a:extLst>
                    <a:ext uri="{FF2B5EF4-FFF2-40B4-BE49-F238E27FC236}">
                      <a16:creationId xmlns:a16="http://schemas.microsoft.com/office/drawing/2014/main" id="{95B4C0EA-86A5-4FCD-BFF8-319F5959C410}"/>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279" name="Rechthoek 278">
                  <a:extLst>
                    <a:ext uri="{FF2B5EF4-FFF2-40B4-BE49-F238E27FC236}">
                      <a16:creationId xmlns:a16="http://schemas.microsoft.com/office/drawing/2014/main" id="{C62EE1C7-5075-4543-99B3-D49D6F6AD620}"/>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280" name="Rechthoek 279">
                  <a:extLst>
                    <a:ext uri="{FF2B5EF4-FFF2-40B4-BE49-F238E27FC236}">
                      <a16:creationId xmlns:a16="http://schemas.microsoft.com/office/drawing/2014/main" id="{A34D363B-89FA-4E1B-9579-D975DAAB994E}"/>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281" name="Rechthoek 280">
                  <a:extLst>
                    <a:ext uri="{FF2B5EF4-FFF2-40B4-BE49-F238E27FC236}">
                      <a16:creationId xmlns:a16="http://schemas.microsoft.com/office/drawing/2014/main" id="{F236CC30-F1AE-41F3-9DA1-204AB5E91226}"/>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282" name="Rechthoek 281">
                  <a:extLst>
                    <a:ext uri="{FF2B5EF4-FFF2-40B4-BE49-F238E27FC236}">
                      <a16:creationId xmlns:a16="http://schemas.microsoft.com/office/drawing/2014/main" id="{0A9AAFB1-DB5F-4CB2-BA12-954F2E69BA93}"/>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nvGrpSpPr>
              <p:cNvPr id="261" name="Groep 260">
                <a:extLst>
                  <a:ext uri="{FF2B5EF4-FFF2-40B4-BE49-F238E27FC236}">
                    <a16:creationId xmlns:a16="http://schemas.microsoft.com/office/drawing/2014/main" id="{EB2487BD-ABCF-419D-AB40-CF32E3C5072D}"/>
                  </a:ext>
                </a:extLst>
              </p:cNvPr>
              <p:cNvGrpSpPr/>
              <p:nvPr userDrawn="1"/>
            </p:nvGrpSpPr>
            <p:grpSpPr>
              <a:xfrm>
                <a:off x="-2423424" y="3690208"/>
                <a:ext cx="166739" cy="218963"/>
                <a:chOff x="12940828" y="3950597"/>
                <a:chExt cx="432813" cy="568367"/>
              </a:xfrm>
            </p:grpSpPr>
            <p:grpSp>
              <p:nvGrpSpPr>
                <p:cNvPr id="266" name="Groep 265">
                  <a:extLst>
                    <a:ext uri="{FF2B5EF4-FFF2-40B4-BE49-F238E27FC236}">
                      <a16:creationId xmlns:a16="http://schemas.microsoft.com/office/drawing/2014/main" id="{D8E2B6FD-2C65-4345-9DCD-E983FA90C390}"/>
                    </a:ext>
                  </a:extLst>
                </p:cNvPr>
                <p:cNvGrpSpPr/>
                <p:nvPr userDrawn="1"/>
              </p:nvGrpSpPr>
              <p:grpSpPr>
                <a:xfrm>
                  <a:off x="13000382" y="4006891"/>
                  <a:ext cx="373259" cy="315747"/>
                  <a:chOff x="12968836" y="3354170"/>
                  <a:chExt cx="404806" cy="342433"/>
                </a:xfrm>
              </p:grpSpPr>
              <p:sp>
                <p:nvSpPr>
                  <p:cNvPr id="268" name="Rechthoek: afgeronde hoeken 267">
                    <a:extLst>
                      <a:ext uri="{FF2B5EF4-FFF2-40B4-BE49-F238E27FC236}">
                        <a16:creationId xmlns:a16="http://schemas.microsoft.com/office/drawing/2014/main" id="{0F23598B-0214-4618-A858-27A104B38FC1}"/>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269" name="Rechthoek 268">
                    <a:extLst>
                      <a:ext uri="{FF2B5EF4-FFF2-40B4-BE49-F238E27FC236}">
                        <a16:creationId xmlns:a16="http://schemas.microsoft.com/office/drawing/2014/main" id="{8F176E48-04BA-47B5-BA9A-869E2A51E04F}"/>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273" name="Rechthoek 272">
                    <a:extLst>
                      <a:ext uri="{FF2B5EF4-FFF2-40B4-BE49-F238E27FC236}">
                        <a16:creationId xmlns:a16="http://schemas.microsoft.com/office/drawing/2014/main" id="{AACC7485-783A-4784-AF53-87D146A64584}"/>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274" name="Rechthoek 273">
                    <a:extLst>
                      <a:ext uri="{FF2B5EF4-FFF2-40B4-BE49-F238E27FC236}">
                        <a16:creationId xmlns:a16="http://schemas.microsoft.com/office/drawing/2014/main" id="{D60CDDC3-470A-4360-B19D-E69FAA8BC1F8}"/>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275" name="Rechthoek 274">
                    <a:extLst>
                      <a:ext uri="{FF2B5EF4-FFF2-40B4-BE49-F238E27FC236}">
                        <a16:creationId xmlns:a16="http://schemas.microsoft.com/office/drawing/2014/main" id="{91F1DAB1-9AEB-41DE-B1EC-49C88C409476}"/>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276" name="Rechthoek 275">
                    <a:extLst>
                      <a:ext uri="{FF2B5EF4-FFF2-40B4-BE49-F238E27FC236}">
                        <a16:creationId xmlns:a16="http://schemas.microsoft.com/office/drawing/2014/main" id="{1B65ECA3-2003-4B60-93C9-7E7235604593}"/>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sp>
              <p:nvSpPr>
                <p:cNvPr id="267" name="Boog 266">
                  <a:extLst>
                    <a:ext uri="{FF2B5EF4-FFF2-40B4-BE49-F238E27FC236}">
                      <a16:creationId xmlns:a16="http://schemas.microsoft.com/office/drawing/2014/main" id="{5E4C4662-813B-42F6-815B-A476747D1DB5}"/>
                    </a:ext>
                  </a:extLst>
                </p:cNvPr>
                <p:cNvSpPr/>
                <p:nvPr userDrawn="1"/>
              </p:nvSpPr>
              <p:spPr>
                <a:xfrm rot="17637075">
                  <a:off x="12776155" y="4115270"/>
                  <a:ext cx="568367" cy="239021"/>
                </a:xfrm>
                <a:prstGeom prst="arc">
                  <a:avLst>
                    <a:gd name="adj1" fmla="val 15959368"/>
                    <a:gd name="adj2" fmla="val 1354623"/>
                  </a:avLst>
                </a:prstGeom>
                <a:noFill/>
                <a:ln w="19050" cap="flat" cmpd="sng" algn="ctr">
                  <a:solidFill>
                    <a:srgbClr val="4D82B8"/>
                  </a:solidFill>
                  <a:prstDash val="solid"/>
                  <a:headEnd type="arrow" w="med" len="sm"/>
                </a:ln>
                <a:effectLst/>
              </p:spPr>
              <p:txBody>
                <a:bodyPr rtlCol="0" anchor="ctr">
                  <a:noAutofit/>
                </a:bodyPr>
                <a:lstStyle/>
                <a:p>
                  <a:pPr algn="ctr"/>
                  <a:endParaRPr lang="nl-NL" sz="1800" noProof="0" dirty="0">
                    <a:solidFill>
                      <a:srgbClr val="211F26"/>
                    </a:solidFill>
                    <a:latin typeface="Calibri" panose="020F0502020204030204" pitchFamily="34" charset="0"/>
                    <a:cs typeface="Calibri" panose="020F0502020204030204" pitchFamily="34" charset="0"/>
                  </a:endParaRPr>
                </a:p>
              </p:txBody>
            </p:sp>
          </p:grpSp>
          <p:sp>
            <p:nvSpPr>
              <p:cNvPr id="262" name="Tekstvak 261">
                <a:extLst>
                  <a:ext uri="{FF2B5EF4-FFF2-40B4-BE49-F238E27FC236}">
                    <a16:creationId xmlns:a16="http://schemas.microsoft.com/office/drawing/2014/main" id="{BEE3D5E1-A32B-4A1B-A905-9EDF69C6E9FC}"/>
                  </a:ext>
                </a:extLst>
              </p:cNvPr>
              <p:cNvSpPr txBox="1"/>
              <p:nvPr userDrawn="1"/>
            </p:nvSpPr>
            <p:spPr>
              <a:xfrm>
                <a:off x="-2245455" y="3460544"/>
                <a:ext cx="896116" cy="134709"/>
              </a:xfrm>
              <a:prstGeom prst="rect">
                <a:avLst/>
              </a:prstGeom>
              <a:noFill/>
            </p:spPr>
            <p:txBody>
              <a:bodyPr wrap="square" rtlCol="0" anchor="ctr">
                <a:noAutofit/>
              </a:bodyPr>
              <a:lstStyle/>
              <a:p>
                <a:pPr marL="0" algn="l" defTabSz="913134" rtl="0" eaLnBrk="1" latinLnBrk="0" hangingPunct="1">
                  <a:lnSpc>
                    <a:spcPct val="90000"/>
                  </a:lnSpc>
                  <a:spcBef>
                    <a:spcPts val="450"/>
                  </a:spcBef>
                  <a:spcAft>
                    <a:spcPts val="450"/>
                  </a:spcAft>
                </a:pPr>
                <a:r>
                  <a:rPr lang="nl-NL" sz="675" b="0" kern="1200" noProof="0" dirty="0">
                    <a:solidFill>
                      <a:srgbClr val="211F26"/>
                    </a:solidFill>
                    <a:latin typeface="Calibri" panose="020F0502020204030204" pitchFamily="34" charset="0"/>
                    <a:ea typeface="+mn-ea"/>
                    <a:cs typeface="Calibri" panose="020F0502020204030204" pitchFamily="34" charset="0"/>
                  </a:rPr>
                  <a:t>Indeling</a:t>
                </a:r>
              </a:p>
            </p:txBody>
          </p:sp>
          <p:sp>
            <p:nvSpPr>
              <p:cNvPr id="263" name="Tekstvak 262">
                <a:extLst>
                  <a:ext uri="{FF2B5EF4-FFF2-40B4-BE49-F238E27FC236}">
                    <a16:creationId xmlns:a16="http://schemas.microsoft.com/office/drawing/2014/main" id="{4752EB0A-FEFE-45D2-A311-CCEED26AB407}"/>
                  </a:ext>
                </a:extLst>
              </p:cNvPr>
              <p:cNvSpPr txBox="1"/>
              <p:nvPr userDrawn="1"/>
            </p:nvSpPr>
            <p:spPr>
              <a:xfrm>
                <a:off x="-2258884" y="3712980"/>
                <a:ext cx="909545" cy="126416"/>
              </a:xfrm>
              <a:prstGeom prst="rect">
                <a:avLst/>
              </a:prstGeom>
              <a:noFill/>
            </p:spPr>
            <p:txBody>
              <a:bodyPr wrap="square" rtlCol="0" anchor="ctr">
                <a:noAutofit/>
              </a:bodyPr>
              <a:lstStyle/>
              <a:p>
                <a:pPr marL="0" algn="l" defTabSz="913134" rtl="0" eaLnBrk="1" latinLnBrk="0" hangingPunct="1">
                  <a:lnSpc>
                    <a:spcPct val="90000"/>
                  </a:lnSpc>
                  <a:spcBef>
                    <a:spcPts val="450"/>
                  </a:spcBef>
                  <a:spcAft>
                    <a:spcPts val="450"/>
                  </a:spcAft>
                </a:pPr>
                <a:r>
                  <a:rPr lang="nl-NL" sz="675" b="0" kern="1200" noProof="0" dirty="0">
                    <a:solidFill>
                      <a:srgbClr val="211F26"/>
                    </a:solidFill>
                    <a:latin typeface="Calibri" panose="020F0502020204030204" pitchFamily="34" charset="0"/>
                    <a:ea typeface="+mn-ea"/>
                    <a:cs typeface="Calibri" panose="020F0502020204030204" pitchFamily="34" charset="0"/>
                  </a:rPr>
                  <a:t>Dia Herstellen</a:t>
                </a:r>
              </a:p>
            </p:txBody>
          </p:sp>
          <p:sp>
            <p:nvSpPr>
              <p:cNvPr id="264" name="Vrije vorm: vorm 263">
                <a:extLst>
                  <a:ext uri="{FF2B5EF4-FFF2-40B4-BE49-F238E27FC236}">
                    <a16:creationId xmlns:a16="http://schemas.microsoft.com/office/drawing/2014/main" id="{7D60227A-5849-47B9-8AC2-D689CAD7AC4F}"/>
                  </a:ext>
                </a:extLst>
              </p:cNvPr>
              <p:cNvSpPr/>
              <p:nvPr userDrawn="1"/>
            </p:nvSpPr>
            <p:spPr>
              <a:xfrm>
                <a:off x="-1360391" y="3783140"/>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450"/>
                  </a:spcBef>
                  <a:spcAft>
                    <a:spcPts val="450"/>
                  </a:spcAft>
                </a:pPr>
                <a:endParaRPr lang="nl-NL" sz="1200" cap="all" baseline="0" noProof="0" dirty="0">
                  <a:latin typeface="Calibri" panose="020F0502020204030204" pitchFamily="34" charset="0"/>
                  <a:cs typeface="Calibri" panose="020F0502020204030204" pitchFamily="34" charset="0"/>
                </a:endParaRPr>
              </a:p>
            </p:txBody>
          </p:sp>
        </p:grpSp>
        <p:grpSp>
          <p:nvGrpSpPr>
            <p:cNvPr id="167" name="Groep 166">
              <a:extLst>
                <a:ext uri="{FF2B5EF4-FFF2-40B4-BE49-F238E27FC236}">
                  <a16:creationId xmlns:a16="http://schemas.microsoft.com/office/drawing/2014/main" id="{E5184995-BE44-4722-9CEB-E11325FC9BF0}"/>
                </a:ext>
              </a:extLst>
            </p:cNvPr>
            <p:cNvGrpSpPr/>
            <p:nvPr userDrawn="1"/>
          </p:nvGrpSpPr>
          <p:grpSpPr>
            <a:xfrm>
              <a:off x="-3786165" y="5728778"/>
              <a:ext cx="3693386" cy="959696"/>
              <a:chOff x="-3786437" y="6163468"/>
              <a:chExt cx="3693386" cy="959696"/>
            </a:xfrm>
          </p:grpSpPr>
          <p:sp>
            <p:nvSpPr>
              <p:cNvPr id="247" name="Rechthoek 246">
                <a:extLst>
                  <a:ext uri="{FF2B5EF4-FFF2-40B4-BE49-F238E27FC236}">
                    <a16:creationId xmlns:a16="http://schemas.microsoft.com/office/drawing/2014/main" id="{85EF4895-5B1A-4A60-AD39-8BD5D18C03BA}"/>
                  </a:ext>
                </a:extLst>
              </p:cNvPr>
              <p:cNvSpPr/>
              <p:nvPr userDrawn="1"/>
            </p:nvSpPr>
            <p:spPr>
              <a:xfrm>
                <a:off x="-3786437" y="6295164"/>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900" b="1" cap="all" baseline="0" noProof="0" dirty="0">
                    <a:solidFill>
                      <a:srgbClr val="211F26"/>
                    </a:solidFill>
                    <a:latin typeface="Calibri" panose="020F0502020204030204" pitchFamily="34" charset="0"/>
                    <a:cs typeface="Calibri" panose="020F0502020204030204" pitchFamily="34" charset="0"/>
                  </a:rPr>
                  <a:t>MEER WETEN?</a:t>
                </a:r>
                <a:br>
                  <a:rPr lang="nl-NL" sz="900" b="1" cap="all" baseline="0" noProof="0" dirty="0">
                    <a:solidFill>
                      <a:srgbClr val="211F26"/>
                    </a:solidFill>
                    <a:latin typeface="Calibri" panose="020F0502020204030204" pitchFamily="34" charset="0"/>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900" b="1" cap="all" baseline="0" noProof="0" dirty="0">
                    <a:solidFill>
                      <a:srgbClr val="211F26"/>
                    </a:solidFill>
                    <a:latin typeface="Calibri" panose="020F0502020204030204" pitchFamily="34" charset="0"/>
                    <a:cs typeface="Calibri" panose="020F0502020204030204" pitchFamily="34" charset="0"/>
                  </a:rPr>
                  <a:t> 'SLIDEBUILDER’ </a:t>
                </a:r>
                <a:r>
                  <a:rPr lang="nl-NL" sz="9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900" kern="1200" cap="none" baseline="0" noProof="0" dirty="0">
                    <a:solidFill>
                      <a:srgbClr val="211F26"/>
                    </a:solidFill>
                    <a:latin typeface="Calibri" panose="020F0502020204030204" pitchFamily="34" charset="0"/>
                    <a:ea typeface="+mn-ea"/>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9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248" name="ICOON_info">
                <a:extLst>
                  <a:ext uri="{FF2B5EF4-FFF2-40B4-BE49-F238E27FC236}">
                    <a16:creationId xmlns:a16="http://schemas.microsoft.com/office/drawing/2014/main" id="{1F23744B-1582-424D-A1C9-F68CA1C3568B}"/>
                  </a:ext>
                </a:extLst>
              </p:cNvPr>
              <p:cNvGrpSpPr/>
              <p:nvPr userDrawn="1"/>
            </p:nvGrpSpPr>
            <p:grpSpPr>
              <a:xfrm>
                <a:off x="-376736" y="6163468"/>
                <a:ext cx="283685" cy="283685"/>
                <a:chOff x="-510741" y="5913713"/>
                <a:chExt cx="267555" cy="267555"/>
              </a:xfrm>
            </p:grpSpPr>
            <p:sp>
              <p:nvSpPr>
                <p:cNvPr id="255" name="Ovaal 254">
                  <a:extLst>
                    <a:ext uri="{FF2B5EF4-FFF2-40B4-BE49-F238E27FC236}">
                      <a16:creationId xmlns:a16="http://schemas.microsoft.com/office/drawing/2014/main" id="{26ED2A74-574E-47C0-B637-C9CBEFEBF4DF}"/>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450"/>
                    </a:spcBef>
                    <a:spcAft>
                      <a:spcPts val="450"/>
                    </a:spcAft>
                  </a:pPr>
                  <a:endParaRPr lang="nl-NL" sz="1200" cap="all" baseline="0" noProof="0" dirty="0">
                    <a:latin typeface="Calibri" panose="020F0502020204030204" pitchFamily="34" charset="0"/>
                    <a:cs typeface="Calibri" panose="020F0502020204030204" pitchFamily="34" charset="0"/>
                  </a:endParaRPr>
                </a:p>
              </p:txBody>
            </p:sp>
            <p:sp>
              <p:nvSpPr>
                <p:cNvPr id="256" name="Graphic 163" descr="Informatie">
                  <a:extLst>
                    <a:ext uri="{FF2B5EF4-FFF2-40B4-BE49-F238E27FC236}">
                      <a16:creationId xmlns:a16="http://schemas.microsoft.com/office/drawing/2014/main" id="{0A78B7EE-2B27-4635-BF5E-D177017FC9A7}"/>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1500" noProof="0" dirty="0">
                    <a:solidFill>
                      <a:srgbClr val="211F26"/>
                    </a:solidFill>
                    <a:latin typeface="Calibri" panose="020F0502020204030204" pitchFamily="34" charset="0"/>
                    <a:cs typeface="Calibri" panose="020F0502020204030204" pitchFamily="34" charset="0"/>
                  </a:endParaRPr>
                </a:p>
              </p:txBody>
            </p:sp>
          </p:grpSp>
          <p:grpSp>
            <p:nvGrpSpPr>
              <p:cNvPr id="249" name="Groep 248">
                <a:extLst>
                  <a:ext uri="{FF2B5EF4-FFF2-40B4-BE49-F238E27FC236}">
                    <a16:creationId xmlns:a16="http://schemas.microsoft.com/office/drawing/2014/main" id="{2DB962C6-CF3F-49A5-A45B-6AA90F3A136C}"/>
                  </a:ext>
                </a:extLst>
              </p:cNvPr>
              <p:cNvGrpSpPr/>
              <p:nvPr userDrawn="1"/>
            </p:nvGrpSpPr>
            <p:grpSpPr>
              <a:xfrm>
                <a:off x="-938434" y="6420818"/>
                <a:ext cx="627798" cy="576693"/>
                <a:chOff x="-938434" y="4570310"/>
                <a:chExt cx="627798" cy="576693"/>
              </a:xfrm>
            </p:grpSpPr>
            <p:grpSp>
              <p:nvGrpSpPr>
                <p:cNvPr id="250" name="Inspireren">
                  <a:extLst>
                    <a:ext uri="{FF2B5EF4-FFF2-40B4-BE49-F238E27FC236}">
                      <a16:creationId xmlns:a16="http://schemas.microsoft.com/office/drawing/2014/main" id="{33EDF937-47E9-45D2-B6AD-B684B52C5BEC}"/>
                    </a:ext>
                  </a:extLst>
                </p:cNvPr>
                <p:cNvGrpSpPr>
                  <a:grpSpLocks noChangeAspect="1"/>
                </p:cNvGrpSpPr>
                <p:nvPr userDrawn="1"/>
              </p:nvGrpSpPr>
              <p:grpSpPr bwMode="auto">
                <a:xfrm>
                  <a:off x="-716116" y="4570310"/>
                  <a:ext cx="169778" cy="242385"/>
                  <a:chOff x="4768" y="2783"/>
                  <a:chExt cx="788" cy="1125"/>
                </a:xfrm>
                <a:gradFill>
                  <a:gsLst>
                    <a:gs pos="0">
                      <a:srgbClr val="9D9FA1"/>
                    </a:gs>
                    <a:gs pos="70000">
                      <a:srgbClr val="211F26"/>
                    </a:gs>
                  </a:gsLst>
                  <a:lin ang="2700000" scaled="0"/>
                </a:gradFill>
              </p:grpSpPr>
              <p:sp>
                <p:nvSpPr>
                  <p:cNvPr id="252" name="Freeform 12">
                    <a:extLst>
                      <a:ext uri="{FF2B5EF4-FFF2-40B4-BE49-F238E27FC236}">
                        <a16:creationId xmlns:a16="http://schemas.microsoft.com/office/drawing/2014/main" id="{45A35F2B-2967-4B0F-8930-AD48CB0080D8}"/>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253" name="Freeform 13">
                    <a:extLst>
                      <a:ext uri="{FF2B5EF4-FFF2-40B4-BE49-F238E27FC236}">
                        <a16:creationId xmlns:a16="http://schemas.microsoft.com/office/drawing/2014/main" id="{A66CDF9C-4D45-4D08-9838-0FAD688A0A6B}"/>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254" name="Freeform 14">
                    <a:extLst>
                      <a:ext uri="{FF2B5EF4-FFF2-40B4-BE49-F238E27FC236}">
                        <a16:creationId xmlns:a16="http://schemas.microsoft.com/office/drawing/2014/main" id="{CB85542C-C4DA-4954-B021-D10F2229A107}"/>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grpSp>
            <p:sp>
              <p:nvSpPr>
                <p:cNvPr id="251" name="Tekstvak 250">
                  <a:extLst>
                    <a:ext uri="{FF2B5EF4-FFF2-40B4-BE49-F238E27FC236}">
                      <a16:creationId xmlns:a16="http://schemas.microsoft.com/office/drawing/2014/main" id="{DBC239B4-04A9-4BCB-8D5F-F2C11298ADD6}"/>
                    </a:ext>
                  </a:extLst>
                </p:cNvPr>
                <p:cNvSpPr txBox="1"/>
                <p:nvPr userDrawn="1"/>
              </p:nvSpPr>
              <p:spPr>
                <a:xfrm>
                  <a:off x="-938434" y="4824764"/>
                  <a:ext cx="627798" cy="322239"/>
                </a:xfrm>
                <a:prstGeom prst="rect">
                  <a:avLst/>
                </a:prstGeom>
                <a:noFill/>
              </p:spPr>
              <p:txBody>
                <a:bodyPr wrap="square" lIns="0" tIns="0" rIns="0" bIns="0" rtlCol="0" anchor="ctr">
                  <a:noAutofit/>
                </a:bodyPr>
                <a:lstStyle/>
                <a:p>
                  <a:pPr marL="0" marR="0" lvl="0" indent="0" algn="ctr" defTabSz="685800" rtl="0"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grpSp>
          <p:nvGrpSpPr>
            <p:cNvPr id="172" name="Groep 171">
              <a:extLst>
                <a:ext uri="{FF2B5EF4-FFF2-40B4-BE49-F238E27FC236}">
                  <a16:creationId xmlns:a16="http://schemas.microsoft.com/office/drawing/2014/main" id="{3E1FE485-F7BE-4F97-A351-14A92FBE03ED}"/>
                </a:ext>
              </a:extLst>
            </p:cNvPr>
            <p:cNvGrpSpPr/>
            <p:nvPr userDrawn="1"/>
          </p:nvGrpSpPr>
          <p:grpSpPr>
            <a:xfrm>
              <a:off x="-3367447" y="1226982"/>
              <a:ext cx="791775" cy="406485"/>
              <a:chOff x="-3565087" y="1409294"/>
              <a:chExt cx="627469" cy="322133"/>
            </a:xfrm>
          </p:grpSpPr>
          <p:grpSp>
            <p:nvGrpSpPr>
              <p:cNvPr id="241" name="Groep 240">
                <a:extLst>
                  <a:ext uri="{FF2B5EF4-FFF2-40B4-BE49-F238E27FC236}">
                    <a16:creationId xmlns:a16="http://schemas.microsoft.com/office/drawing/2014/main" id="{5FE33416-76B9-4BF9-A566-D1DDB8EA42F9}"/>
                  </a:ext>
                </a:extLst>
              </p:cNvPr>
              <p:cNvGrpSpPr/>
              <p:nvPr userDrawn="1"/>
            </p:nvGrpSpPr>
            <p:grpSpPr>
              <a:xfrm>
                <a:off x="-3364916" y="1409294"/>
                <a:ext cx="225195" cy="195499"/>
                <a:chOff x="10307162" y="1361199"/>
                <a:chExt cx="2200275" cy="1914525"/>
              </a:xfrm>
            </p:grpSpPr>
            <p:sp>
              <p:nvSpPr>
                <p:cNvPr id="243" name="Vrije vorm: vorm 242">
                  <a:extLst>
                    <a:ext uri="{FF2B5EF4-FFF2-40B4-BE49-F238E27FC236}">
                      <a16:creationId xmlns:a16="http://schemas.microsoft.com/office/drawing/2014/main" id="{45562AC1-3EC0-44A2-AAC4-23BB79D20411}"/>
                    </a:ext>
                  </a:extLst>
                </p:cNvPr>
                <p:cNvSpPr/>
                <p:nvPr/>
              </p:nvSpPr>
              <p:spPr>
                <a:xfrm>
                  <a:off x="10683400" y="1831734"/>
                  <a:ext cx="371475" cy="371475"/>
                </a:xfrm>
                <a:custGeom>
                  <a:avLst/>
                  <a:gdLst>
                    <a:gd name="connsiteX0" fmla="*/ 369094 w 371475"/>
                    <a:gd name="connsiteY0" fmla="*/ 188119 h 371475"/>
                    <a:gd name="connsiteX1" fmla="*/ 188119 w 371475"/>
                    <a:gd name="connsiteY1" fmla="*/ 369094 h 371475"/>
                    <a:gd name="connsiteX2" fmla="*/ 7144 w 371475"/>
                    <a:gd name="connsiteY2" fmla="*/ 188119 h 371475"/>
                    <a:gd name="connsiteX3" fmla="*/ 188119 w 371475"/>
                    <a:gd name="connsiteY3" fmla="*/ 7144 h 371475"/>
                    <a:gd name="connsiteX4" fmla="*/ 369094 w 371475"/>
                    <a:gd name="connsiteY4" fmla="*/ 188119 h 3714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1475" h="371475">
                      <a:moveTo>
                        <a:pt x="369094" y="188119"/>
                      </a:moveTo>
                      <a:cubicBezTo>
                        <a:pt x="369094" y="288068"/>
                        <a:pt x="288068" y="369094"/>
                        <a:pt x="188119" y="369094"/>
                      </a:cubicBezTo>
                      <a:cubicBezTo>
                        <a:pt x="88169" y="369094"/>
                        <a:pt x="7144" y="288068"/>
                        <a:pt x="7144" y="188119"/>
                      </a:cubicBezTo>
                      <a:cubicBezTo>
                        <a:pt x="7144" y="88169"/>
                        <a:pt x="88169" y="7144"/>
                        <a:pt x="188119" y="7144"/>
                      </a:cubicBezTo>
                      <a:cubicBezTo>
                        <a:pt x="288068" y="7144"/>
                        <a:pt x="369094" y="88169"/>
                        <a:pt x="369094" y="188119"/>
                      </a:cubicBezTo>
                      <a:close/>
                    </a:path>
                  </a:pathLst>
                </a:custGeom>
                <a:solidFill>
                  <a:srgbClr val="1FF524"/>
                </a:solidFill>
                <a:ln w="9525" cap="flat">
                  <a:noFill/>
                  <a:prstDash val="solid"/>
                  <a:miter/>
                </a:ln>
              </p:spPr>
              <p:txBody>
                <a:bodyPr rtlCol="0" anchor="ctr"/>
                <a:lstStyle/>
                <a:p>
                  <a:pPr defTabSz="746602"/>
                  <a:endParaRPr lang="nl-NL" sz="5400" dirty="0">
                    <a:solidFill>
                      <a:srgbClr val="211F26"/>
                    </a:solidFill>
                    <a:latin typeface="Segoe UI Light"/>
                  </a:endParaRPr>
                </a:p>
              </p:txBody>
            </p:sp>
            <p:grpSp>
              <p:nvGrpSpPr>
                <p:cNvPr id="244" name="Groep 243">
                  <a:extLst>
                    <a:ext uri="{FF2B5EF4-FFF2-40B4-BE49-F238E27FC236}">
                      <a16:creationId xmlns:a16="http://schemas.microsoft.com/office/drawing/2014/main" id="{417E9493-47FA-424D-8832-EBC86C3DF666}"/>
                    </a:ext>
                  </a:extLst>
                </p:cNvPr>
                <p:cNvGrpSpPr/>
                <p:nvPr/>
              </p:nvGrpSpPr>
              <p:grpSpPr>
                <a:xfrm>
                  <a:off x="10307162" y="1361199"/>
                  <a:ext cx="2200275" cy="1914525"/>
                  <a:chOff x="10307162" y="1361199"/>
                  <a:chExt cx="2200275" cy="1914525"/>
                </a:xfrm>
                <a:gradFill>
                  <a:gsLst>
                    <a:gs pos="0">
                      <a:srgbClr val="9D9FA1"/>
                    </a:gs>
                    <a:gs pos="70000">
                      <a:srgbClr val="211F26"/>
                    </a:gs>
                  </a:gsLst>
                  <a:lin ang="2700000" scaled="0"/>
                </a:gradFill>
              </p:grpSpPr>
              <p:sp>
                <p:nvSpPr>
                  <p:cNvPr id="245" name="Vrije vorm: vorm 244">
                    <a:extLst>
                      <a:ext uri="{FF2B5EF4-FFF2-40B4-BE49-F238E27FC236}">
                        <a16:creationId xmlns:a16="http://schemas.microsoft.com/office/drawing/2014/main" id="{B5DA8B07-9E03-445A-B918-49604704A7DF}"/>
                      </a:ext>
                    </a:extLst>
                  </p:cNvPr>
                  <p:cNvSpPr/>
                  <p:nvPr/>
                </p:nvSpPr>
                <p:spPr>
                  <a:xfrm>
                    <a:off x="10307162" y="1361199"/>
                    <a:ext cx="2200275" cy="1914525"/>
                  </a:xfrm>
                  <a:custGeom>
                    <a:avLst/>
                    <a:gdLst>
                      <a:gd name="connsiteX0" fmla="*/ 7144 w 2200275"/>
                      <a:gd name="connsiteY0" fmla="*/ 7144 h 1914525"/>
                      <a:gd name="connsiteX1" fmla="*/ 7144 w 2200275"/>
                      <a:gd name="connsiteY1" fmla="*/ 245269 h 1914525"/>
                      <a:gd name="connsiteX2" fmla="*/ 432911 w 2200275"/>
                      <a:gd name="connsiteY2" fmla="*/ 245269 h 1914525"/>
                      <a:gd name="connsiteX3" fmla="*/ 432911 w 2200275"/>
                      <a:gd name="connsiteY3" fmla="*/ 245269 h 1914525"/>
                      <a:gd name="connsiteX4" fmla="*/ 1959769 w 2200275"/>
                      <a:gd name="connsiteY4" fmla="*/ 245269 h 1914525"/>
                      <a:gd name="connsiteX5" fmla="*/ 1959769 w 2200275"/>
                      <a:gd name="connsiteY5" fmla="*/ 1674019 h 1914525"/>
                      <a:gd name="connsiteX6" fmla="*/ 245269 w 2200275"/>
                      <a:gd name="connsiteY6" fmla="*/ 1674019 h 1914525"/>
                      <a:gd name="connsiteX7" fmla="*/ 245269 w 2200275"/>
                      <a:gd name="connsiteY7" fmla="*/ 350044 h 1914525"/>
                      <a:gd name="connsiteX8" fmla="*/ 7144 w 2200275"/>
                      <a:gd name="connsiteY8" fmla="*/ 350044 h 1914525"/>
                      <a:gd name="connsiteX9" fmla="*/ 7144 w 2200275"/>
                      <a:gd name="connsiteY9" fmla="*/ 1912144 h 1914525"/>
                      <a:gd name="connsiteX10" fmla="*/ 2197894 w 2200275"/>
                      <a:gd name="connsiteY10" fmla="*/ 1912144 h 1914525"/>
                      <a:gd name="connsiteX11" fmla="*/ 2197894 w 2200275"/>
                      <a:gd name="connsiteY11" fmla="*/ 7144 h 191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00275" h="1914525">
                        <a:moveTo>
                          <a:pt x="7144" y="7144"/>
                        </a:moveTo>
                        <a:lnTo>
                          <a:pt x="7144" y="245269"/>
                        </a:lnTo>
                        <a:lnTo>
                          <a:pt x="432911" y="245269"/>
                        </a:lnTo>
                        <a:lnTo>
                          <a:pt x="432911" y="245269"/>
                        </a:lnTo>
                        <a:lnTo>
                          <a:pt x="1959769" y="245269"/>
                        </a:lnTo>
                        <a:lnTo>
                          <a:pt x="1959769" y="1674019"/>
                        </a:lnTo>
                        <a:lnTo>
                          <a:pt x="245269" y="1674019"/>
                        </a:lnTo>
                        <a:lnTo>
                          <a:pt x="245269" y="350044"/>
                        </a:lnTo>
                        <a:lnTo>
                          <a:pt x="7144" y="350044"/>
                        </a:lnTo>
                        <a:lnTo>
                          <a:pt x="7144" y="1912144"/>
                        </a:lnTo>
                        <a:lnTo>
                          <a:pt x="2197894" y="1912144"/>
                        </a:lnTo>
                        <a:lnTo>
                          <a:pt x="2197894" y="7144"/>
                        </a:lnTo>
                        <a:close/>
                      </a:path>
                    </a:pathLst>
                  </a:custGeom>
                  <a:grpFill/>
                  <a:ln w="9525" cap="flat">
                    <a:noFill/>
                    <a:prstDash val="solid"/>
                    <a:miter/>
                  </a:ln>
                </p:spPr>
                <p:txBody>
                  <a:bodyPr rtlCol="0" anchor="ctr"/>
                  <a:lstStyle/>
                  <a:p>
                    <a:pPr defTabSz="746602"/>
                    <a:endParaRPr lang="nl-NL" sz="5400" dirty="0">
                      <a:solidFill>
                        <a:srgbClr val="211F26"/>
                      </a:solidFill>
                      <a:latin typeface="Segoe UI Light"/>
                    </a:endParaRPr>
                  </a:p>
                </p:txBody>
              </p:sp>
              <p:sp>
                <p:nvSpPr>
                  <p:cNvPr id="246" name="Vrije vorm: vorm 245">
                    <a:extLst>
                      <a:ext uri="{FF2B5EF4-FFF2-40B4-BE49-F238E27FC236}">
                        <a16:creationId xmlns:a16="http://schemas.microsoft.com/office/drawing/2014/main" id="{F19AD795-E2BC-4C8A-9BDF-E79BFED2D5EC}"/>
                      </a:ext>
                    </a:extLst>
                  </p:cNvPr>
                  <p:cNvSpPr/>
                  <p:nvPr/>
                </p:nvSpPr>
                <p:spPr>
                  <a:xfrm>
                    <a:off x="10682447" y="1953654"/>
                    <a:ext cx="1438275" cy="885825"/>
                  </a:xfrm>
                  <a:custGeom>
                    <a:avLst/>
                    <a:gdLst>
                      <a:gd name="connsiteX0" fmla="*/ 1070134 w 1438275"/>
                      <a:gd name="connsiteY0" fmla="*/ 7144 h 885825"/>
                      <a:gd name="connsiteX1" fmla="*/ 801529 w 1438275"/>
                      <a:gd name="connsiteY1" fmla="*/ 275749 h 885825"/>
                      <a:gd name="connsiteX2" fmla="*/ 662464 w 1438275"/>
                      <a:gd name="connsiteY2" fmla="*/ 137636 h 885825"/>
                      <a:gd name="connsiteX3" fmla="*/ 7144 w 1438275"/>
                      <a:gd name="connsiteY3" fmla="*/ 784384 h 885825"/>
                      <a:gd name="connsiteX4" fmla="*/ 108109 w 1438275"/>
                      <a:gd name="connsiteY4" fmla="*/ 885349 h 885825"/>
                      <a:gd name="connsiteX5" fmla="*/ 662464 w 1438275"/>
                      <a:gd name="connsiteY5" fmla="*/ 338614 h 885825"/>
                      <a:gd name="connsiteX6" fmla="*/ 928211 w 1438275"/>
                      <a:gd name="connsiteY6" fmla="*/ 605314 h 885825"/>
                      <a:gd name="connsiteX7" fmla="*/ 1029176 w 1438275"/>
                      <a:gd name="connsiteY7" fmla="*/ 503396 h 885825"/>
                      <a:gd name="connsiteX8" fmla="*/ 902494 w 1438275"/>
                      <a:gd name="connsiteY8" fmla="*/ 376714 h 885825"/>
                      <a:gd name="connsiteX9" fmla="*/ 1070134 w 1438275"/>
                      <a:gd name="connsiteY9" fmla="*/ 209074 h 885825"/>
                      <a:gd name="connsiteX10" fmla="*/ 1337786 w 1438275"/>
                      <a:gd name="connsiteY10" fmla="*/ 480536 h 885825"/>
                      <a:gd name="connsiteX11" fmla="*/ 1438751 w 1438275"/>
                      <a:gd name="connsiteY11" fmla="*/ 378619 h 885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38275" h="885825">
                        <a:moveTo>
                          <a:pt x="1070134" y="7144"/>
                        </a:moveTo>
                        <a:lnTo>
                          <a:pt x="801529" y="275749"/>
                        </a:lnTo>
                        <a:lnTo>
                          <a:pt x="662464" y="137636"/>
                        </a:lnTo>
                        <a:lnTo>
                          <a:pt x="7144" y="784384"/>
                        </a:lnTo>
                        <a:lnTo>
                          <a:pt x="108109" y="885349"/>
                        </a:lnTo>
                        <a:lnTo>
                          <a:pt x="662464" y="338614"/>
                        </a:lnTo>
                        <a:lnTo>
                          <a:pt x="928211" y="605314"/>
                        </a:lnTo>
                        <a:lnTo>
                          <a:pt x="1029176" y="503396"/>
                        </a:lnTo>
                        <a:lnTo>
                          <a:pt x="902494" y="376714"/>
                        </a:lnTo>
                        <a:lnTo>
                          <a:pt x="1070134" y="209074"/>
                        </a:lnTo>
                        <a:lnTo>
                          <a:pt x="1337786" y="480536"/>
                        </a:lnTo>
                        <a:lnTo>
                          <a:pt x="1438751" y="378619"/>
                        </a:lnTo>
                        <a:close/>
                      </a:path>
                    </a:pathLst>
                  </a:custGeom>
                  <a:grpFill/>
                  <a:ln w="9525" cap="flat">
                    <a:noFill/>
                    <a:prstDash val="solid"/>
                    <a:miter/>
                  </a:ln>
                </p:spPr>
                <p:txBody>
                  <a:bodyPr rtlCol="0" anchor="ctr"/>
                  <a:lstStyle/>
                  <a:p>
                    <a:pPr defTabSz="746602"/>
                    <a:endParaRPr lang="nl-NL" sz="5400" dirty="0">
                      <a:solidFill>
                        <a:srgbClr val="211F26"/>
                      </a:solidFill>
                      <a:latin typeface="Segoe UI Light"/>
                    </a:endParaRPr>
                  </a:p>
                </p:txBody>
              </p:sp>
            </p:grpSp>
          </p:grpSp>
          <p:sp>
            <p:nvSpPr>
              <p:cNvPr id="242" name="Tekstvak 241">
                <a:extLst>
                  <a:ext uri="{FF2B5EF4-FFF2-40B4-BE49-F238E27FC236}">
                    <a16:creationId xmlns:a16="http://schemas.microsoft.com/office/drawing/2014/main" id="{BFF1D99C-ADB7-4F3E-86A4-DF861611FBAE}"/>
                  </a:ext>
                </a:extLst>
              </p:cNvPr>
              <p:cNvSpPr txBox="1"/>
              <p:nvPr userDrawn="1"/>
            </p:nvSpPr>
            <p:spPr>
              <a:xfrm>
                <a:off x="-3565087" y="1617700"/>
                <a:ext cx="627469" cy="113727"/>
              </a:xfrm>
              <a:prstGeom prst="rect">
                <a:avLst/>
              </a:prstGeom>
              <a:noFill/>
            </p:spPr>
            <p:txBody>
              <a:bodyPr wrap="square" lIns="0" tIns="18000" rIns="0" bIns="0" rtlCol="0" anchor="t">
                <a:noAutofit/>
              </a:bodyPr>
              <a:lstStyle/>
              <a:p>
                <a:pPr marL="0" marR="0" lvl="0" indent="0" algn="ctr" defTabSz="685800" rtl="0"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Afbeeldingen</a:t>
                </a:r>
              </a:p>
            </p:txBody>
          </p:sp>
        </p:grpSp>
        <p:grpSp>
          <p:nvGrpSpPr>
            <p:cNvPr id="173" name="Groep 172">
              <a:extLst>
                <a:ext uri="{FF2B5EF4-FFF2-40B4-BE49-F238E27FC236}">
                  <a16:creationId xmlns:a16="http://schemas.microsoft.com/office/drawing/2014/main" id="{50C0CD6E-4F22-4AE8-8AA2-7355EA6811A9}"/>
                </a:ext>
              </a:extLst>
            </p:cNvPr>
            <p:cNvGrpSpPr/>
            <p:nvPr userDrawn="1"/>
          </p:nvGrpSpPr>
          <p:grpSpPr>
            <a:xfrm>
              <a:off x="-3354295" y="5166361"/>
              <a:ext cx="514284" cy="506545"/>
              <a:chOff x="12617641" y="3403239"/>
              <a:chExt cx="752963" cy="741634"/>
            </a:xfrm>
          </p:grpSpPr>
          <p:grpSp>
            <p:nvGrpSpPr>
              <p:cNvPr id="181" name="Groep 180">
                <a:extLst>
                  <a:ext uri="{FF2B5EF4-FFF2-40B4-BE49-F238E27FC236}">
                    <a16:creationId xmlns:a16="http://schemas.microsoft.com/office/drawing/2014/main" id="{AF9DE299-9BFC-4BCF-9780-D5A89A8B08C9}"/>
                  </a:ext>
                </a:extLst>
              </p:cNvPr>
              <p:cNvGrpSpPr/>
              <p:nvPr userDrawn="1"/>
            </p:nvGrpSpPr>
            <p:grpSpPr>
              <a:xfrm>
                <a:off x="12771530" y="3403239"/>
                <a:ext cx="467176" cy="448491"/>
                <a:chOff x="12782157" y="3403239"/>
                <a:chExt cx="467176" cy="448491"/>
              </a:xfrm>
            </p:grpSpPr>
            <p:grpSp>
              <p:nvGrpSpPr>
                <p:cNvPr id="184" name="Groep 183">
                  <a:extLst>
                    <a:ext uri="{FF2B5EF4-FFF2-40B4-BE49-F238E27FC236}">
                      <a16:creationId xmlns:a16="http://schemas.microsoft.com/office/drawing/2014/main" id="{72495018-0BF1-4B9D-AF2F-7F2FEDD11838}"/>
                    </a:ext>
                  </a:extLst>
                </p:cNvPr>
                <p:cNvGrpSpPr/>
                <p:nvPr userDrawn="1"/>
              </p:nvGrpSpPr>
              <p:grpSpPr>
                <a:xfrm>
                  <a:off x="12782157" y="3403239"/>
                  <a:ext cx="412976" cy="396132"/>
                  <a:chOff x="13554906" y="3320109"/>
                  <a:chExt cx="443917" cy="425811"/>
                </a:xfrm>
              </p:grpSpPr>
              <p:grpSp>
                <p:nvGrpSpPr>
                  <p:cNvPr id="234" name="Groep 233">
                    <a:extLst>
                      <a:ext uri="{FF2B5EF4-FFF2-40B4-BE49-F238E27FC236}">
                        <a16:creationId xmlns:a16="http://schemas.microsoft.com/office/drawing/2014/main" id="{2F9E2F01-99D8-40F1-8856-9968B4FCB3CD}"/>
                      </a:ext>
                    </a:extLst>
                  </p:cNvPr>
                  <p:cNvGrpSpPr/>
                  <p:nvPr userDrawn="1"/>
                </p:nvGrpSpPr>
                <p:grpSpPr>
                  <a:xfrm>
                    <a:off x="13554906" y="3320109"/>
                    <a:ext cx="443917" cy="425811"/>
                    <a:chOff x="12909684" y="1276143"/>
                    <a:chExt cx="443917" cy="425811"/>
                  </a:xfrm>
                </p:grpSpPr>
                <p:sp>
                  <p:nvSpPr>
                    <p:cNvPr id="237" name="Rechthoek 236">
                      <a:extLst>
                        <a:ext uri="{FF2B5EF4-FFF2-40B4-BE49-F238E27FC236}">
                          <a16:creationId xmlns:a16="http://schemas.microsoft.com/office/drawing/2014/main" id="{E3C0AB1D-EE9E-4240-95F9-A4508F53FFDF}"/>
                        </a:ext>
                      </a:extLst>
                    </p:cNvPr>
                    <p:cNvSpPr/>
                    <p:nvPr userDrawn="1"/>
                  </p:nvSpPr>
                  <p:spPr>
                    <a:xfrm>
                      <a:off x="12909689" y="1276143"/>
                      <a:ext cx="443912" cy="425811"/>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238" name="Rechthoek 237">
                      <a:extLst>
                        <a:ext uri="{FF2B5EF4-FFF2-40B4-BE49-F238E27FC236}">
                          <a16:creationId xmlns:a16="http://schemas.microsoft.com/office/drawing/2014/main" id="{A562649F-1590-4AF8-96F7-529CDDE4CF2D}"/>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239" name="Ovaal 238">
                      <a:extLst>
                        <a:ext uri="{FF2B5EF4-FFF2-40B4-BE49-F238E27FC236}">
                          <a16:creationId xmlns:a16="http://schemas.microsoft.com/office/drawing/2014/main" id="{D461FE1E-3205-408A-B9E0-CA3AE68AFAFC}"/>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pic>
                <p:nvPicPr>
                  <p:cNvPr id="235" name="Afbeelding 234">
                    <a:extLst>
                      <a:ext uri="{FF2B5EF4-FFF2-40B4-BE49-F238E27FC236}">
                        <a16:creationId xmlns:a16="http://schemas.microsoft.com/office/drawing/2014/main" id="{68FACD0C-D514-4D96-99A8-88F16EBC91E0}"/>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a:off x="13567296" y="3424991"/>
                    <a:ext cx="173367" cy="140220"/>
                  </a:xfrm>
                  <a:prstGeom prst="rect">
                    <a:avLst/>
                  </a:prstGeom>
                </p:spPr>
              </p:pic>
              <p:pic>
                <p:nvPicPr>
                  <p:cNvPr id="236" name="Afbeelding 235">
                    <a:extLst>
                      <a:ext uri="{FF2B5EF4-FFF2-40B4-BE49-F238E27FC236}">
                        <a16:creationId xmlns:a16="http://schemas.microsoft.com/office/drawing/2014/main" id="{A98D695A-EEF5-415F-82DC-1F9C829B297F}"/>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flipH="1">
                    <a:off x="13635599" y="3449265"/>
                    <a:ext cx="173367" cy="111424"/>
                  </a:xfrm>
                  <a:prstGeom prst="rect">
                    <a:avLst/>
                  </a:prstGeom>
                </p:spPr>
              </p:pic>
            </p:grpSp>
            <p:grpSp>
              <p:nvGrpSpPr>
                <p:cNvPr id="201" name="Groep 200">
                  <a:extLst>
                    <a:ext uri="{FF2B5EF4-FFF2-40B4-BE49-F238E27FC236}">
                      <a16:creationId xmlns:a16="http://schemas.microsoft.com/office/drawing/2014/main" id="{BB2B25AC-4BDD-41AA-8E23-39F5953A6CB4}"/>
                    </a:ext>
                  </a:extLst>
                </p:cNvPr>
                <p:cNvGrpSpPr/>
                <p:nvPr userDrawn="1"/>
              </p:nvGrpSpPr>
              <p:grpSpPr>
                <a:xfrm>
                  <a:off x="13103513" y="3705268"/>
                  <a:ext cx="145820" cy="146462"/>
                  <a:chOff x="13096169" y="3602278"/>
                  <a:chExt cx="145820" cy="146462"/>
                </a:xfrm>
              </p:grpSpPr>
              <p:sp>
                <p:nvSpPr>
                  <p:cNvPr id="212" name="Rechthoek 211">
                    <a:extLst>
                      <a:ext uri="{FF2B5EF4-FFF2-40B4-BE49-F238E27FC236}">
                        <a16:creationId xmlns:a16="http://schemas.microsoft.com/office/drawing/2014/main" id="{AB896491-A586-4EB7-ABDC-8B7811F88F55}"/>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233" name="Rechthoek 232">
                    <a:extLst>
                      <a:ext uri="{FF2B5EF4-FFF2-40B4-BE49-F238E27FC236}">
                        <a16:creationId xmlns:a16="http://schemas.microsoft.com/office/drawing/2014/main" id="{C12E1FA6-8C78-4A6E-BB75-E7C31DD7966F}"/>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nvGrpSpPr>
                <p:cNvPr id="202" name="Groep 201">
                  <a:extLst>
                    <a:ext uri="{FF2B5EF4-FFF2-40B4-BE49-F238E27FC236}">
                      <a16:creationId xmlns:a16="http://schemas.microsoft.com/office/drawing/2014/main" id="{0EA43F48-4315-4655-8AB7-5481487A93E7}"/>
                    </a:ext>
                  </a:extLst>
                </p:cNvPr>
                <p:cNvGrpSpPr/>
                <p:nvPr userDrawn="1"/>
              </p:nvGrpSpPr>
              <p:grpSpPr>
                <a:xfrm rot="10800000">
                  <a:off x="13061402" y="3665637"/>
                  <a:ext cx="145820" cy="146462"/>
                  <a:chOff x="13096169" y="3602278"/>
                  <a:chExt cx="145820" cy="146462"/>
                </a:xfrm>
              </p:grpSpPr>
              <p:sp>
                <p:nvSpPr>
                  <p:cNvPr id="203" name="Rechthoek 202">
                    <a:extLst>
                      <a:ext uri="{FF2B5EF4-FFF2-40B4-BE49-F238E27FC236}">
                        <a16:creationId xmlns:a16="http://schemas.microsoft.com/office/drawing/2014/main" id="{98D2BD94-4694-4590-8495-DC3DAD9FE292}"/>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211" name="Rechthoek 210">
                    <a:extLst>
                      <a:ext uri="{FF2B5EF4-FFF2-40B4-BE49-F238E27FC236}">
                        <a16:creationId xmlns:a16="http://schemas.microsoft.com/office/drawing/2014/main" id="{056D2181-75E1-4E5C-A244-80FC96E39E9B}"/>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sp>
            <p:nvSpPr>
              <p:cNvPr id="182" name="Rechthoek 181">
                <a:extLst>
                  <a:ext uri="{FF2B5EF4-FFF2-40B4-BE49-F238E27FC236}">
                    <a16:creationId xmlns:a16="http://schemas.microsoft.com/office/drawing/2014/main" id="{86F07913-7381-41DB-BF69-0D7552484D8B}"/>
                  </a:ext>
                </a:extLst>
              </p:cNvPr>
              <p:cNvSpPr/>
              <p:nvPr userDrawn="1"/>
            </p:nvSpPr>
            <p:spPr>
              <a:xfrm>
                <a:off x="12617641" y="3889890"/>
                <a:ext cx="752963"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450"/>
                  </a:spcBef>
                  <a:spcAft>
                    <a:spcPts val="450"/>
                  </a:spcAft>
                </a:pPr>
                <a:r>
                  <a:rPr lang="nl-NL" sz="675" b="0" noProof="0" dirty="0">
                    <a:solidFill>
                      <a:srgbClr val="211F26"/>
                    </a:solidFill>
                    <a:latin typeface="Calibri" panose="020F0502020204030204" pitchFamily="34" charset="0"/>
                    <a:cs typeface="Calibri" panose="020F0502020204030204" pitchFamily="34" charset="0"/>
                  </a:rPr>
                  <a:t>Bijsnijden</a:t>
                </a:r>
              </a:p>
            </p:txBody>
          </p:sp>
          <p:sp>
            <p:nvSpPr>
              <p:cNvPr id="183" name="Gelijkbenige driehoek 182">
                <a:extLst>
                  <a:ext uri="{FF2B5EF4-FFF2-40B4-BE49-F238E27FC236}">
                    <a16:creationId xmlns:a16="http://schemas.microsoft.com/office/drawing/2014/main" id="{865A07A0-BC4D-44AE-8D75-1991713807C4}"/>
                  </a:ext>
                </a:extLst>
              </p:cNvPr>
              <p:cNvSpPr/>
              <p:nvPr userDrawn="1"/>
            </p:nvSpPr>
            <p:spPr>
              <a:xfrm rot="10800000">
                <a:off x="12950688" y="4093726"/>
                <a:ext cx="86866" cy="51147"/>
              </a:xfrm>
              <a:prstGeom prst="triangle">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sp>
          <p:nvSpPr>
            <p:cNvPr id="174" name="Ovaal 173">
              <a:extLst>
                <a:ext uri="{FF2B5EF4-FFF2-40B4-BE49-F238E27FC236}">
                  <a16:creationId xmlns:a16="http://schemas.microsoft.com/office/drawing/2014/main" id="{5002A964-24BB-4580-B7D8-B7A5CC5CE445}"/>
                </a:ext>
              </a:extLst>
            </p:cNvPr>
            <p:cNvSpPr/>
            <p:nvPr userDrawn="1"/>
          </p:nvSpPr>
          <p:spPr>
            <a:xfrm>
              <a:off x="-3603587" y="181118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175" name="Rechthoek 174">
              <a:extLst>
                <a:ext uri="{FF2B5EF4-FFF2-40B4-BE49-F238E27FC236}">
                  <a16:creationId xmlns:a16="http://schemas.microsoft.com/office/drawing/2014/main" id="{69B1D521-E66B-46DE-B705-1D7FD47BA2FE}"/>
                </a:ext>
              </a:extLst>
            </p:cNvPr>
            <p:cNvSpPr/>
            <p:nvPr userDrawn="1"/>
          </p:nvSpPr>
          <p:spPr>
            <a:xfrm>
              <a:off x="-3319415" y="1811185"/>
              <a:ext cx="2944682" cy="326338"/>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Kies de gewenste categorie en afbeelding</a:t>
              </a:r>
              <a:b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‘Invoegen’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180" name="Rechthoek 179">
              <a:extLst>
                <a:ext uri="{FF2B5EF4-FFF2-40B4-BE49-F238E27FC236}">
                  <a16:creationId xmlns:a16="http://schemas.microsoft.com/office/drawing/2014/main" id="{95AEB5BB-5304-4C73-8C9C-C87E285C4938}"/>
                </a:ext>
              </a:extLst>
            </p:cNvPr>
            <p:cNvSpPr/>
            <p:nvPr userDrawn="1"/>
          </p:nvSpPr>
          <p:spPr>
            <a:xfrm>
              <a:off x="-3319415" y="2245760"/>
              <a:ext cx="825500" cy="209550"/>
            </a:xfrm>
            <a:prstGeom prst="rect">
              <a:avLst/>
            </a:prstGeom>
            <a:solidFill>
              <a:srgbClr val="1FF524"/>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450"/>
                </a:spcBef>
                <a:spcAft>
                  <a:spcPts val="450"/>
                </a:spcAft>
              </a:pPr>
              <a:r>
                <a:rPr lang="nl-NL" sz="750" b="1" noProof="0" dirty="0">
                  <a:solidFill>
                    <a:srgbClr val="211F26"/>
                  </a:solidFill>
                  <a:latin typeface="Calibri" panose="020F0502020204030204" pitchFamily="34" charset="0"/>
                  <a:cs typeface="Calibri" panose="020F0502020204030204" pitchFamily="34" charset="0"/>
                </a:rPr>
                <a:t>Invoegen</a:t>
              </a:r>
            </a:p>
          </p:txBody>
        </p:sp>
      </p:grpSp>
      <p:sp>
        <p:nvSpPr>
          <p:cNvPr id="11" name="- INFO">
            <a:extLst>
              <a:ext uri="{FF2B5EF4-FFF2-40B4-BE49-F238E27FC236}">
                <a16:creationId xmlns:a16="http://schemas.microsoft.com/office/drawing/2014/main" id="{D5D548DA-264A-4D19-8A0A-B2288EC6661C}"/>
              </a:ext>
            </a:extLst>
          </p:cNvPr>
          <p:cNvSpPr txBox="1"/>
          <p:nvPr userDrawn="1"/>
        </p:nvSpPr>
        <p:spPr>
          <a:xfrm>
            <a:off x="0" y="-272667"/>
            <a:ext cx="9134475" cy="148842"/>
          </a:xfrm>
          <a:prstGeom prst="rect">
            <a:avLst/>
          </a:prstGeom>
          <a:noFill/>
        </p:spPr>
        <p:txBody>
          <a:bodyPr wrap="square" lIns="0" tIns="0" rIns="0" bIns="0" rtlCol="0" anchor="ctr" anchorCtr="0">
            <a:noAutofit/>
          </a:bodyPr>
          <a:lstStyle/>
          <a:p>
            <a:pPr algn="l"/>
            <a:r>
              <a:rPr lang="nl-NL" sz="1050" b="1" cap="all" spc="0" baseline="0">
                <a:solidFill>
                  <a:sysClr val="windowText" lastClr="000000"/>
                </a:solidFill>
                <a:latin typeface="+mn-lt"/>
                <a:cs typeface="Calibri" panose="020F0502020204030204" pitchFamily="34" charset="0"/>
              </a:rPr>
              <a:t>instagram #1</a:t>
            </a:r>
            <a:endParaRPr lang="nl-NL" sz="1050" b="1" cap="all" spc="0" baseline="0" dirty="0">
              <a:solidFill>
                <a:sysClr val="windowText" lastClr="000000"/>
              </a:solidFill>
              <a:latin typeface="+mn-lt"/>
              <a:cs typeface="Calibri" panose="020F0502020204030204" pitchFamily="34" charset="0"/>
            </a:endParaRPr>
          </a:p>
        </p:txBody>
      </p:sp>
      <p:grpSp>
        <p:nvGrpSpPr>
          <p:cNvPr id="369" name="Groep 368">
            <a:extLst>
              <a:ext uri="{FF2B5EF4-FFF2-40B4-BE49-F238E27FC236}">
                <a16:creationId xmlns:a16="http://schemas.microsoft.com/office/drawing/2014/main" id="{7443093D-2101-4339-B4EB-66E36695F558}"/>
              </a:ext>
            </a:extLst>
          </p:cNvPr>
          <p:cNvGrpSpPr/>
          <p:nvPr userDrawn="1"/>
        </p:nvGrpSpPr>
        <p:grpSpPr>
          <a:xfrm>
            <a:off x="3731869" y="788133"/>
            <a:ext cx="1680263" cy="3501107"/>
            <a:chOff x="4975824" y="1050843"/>
            <a:chExt cx="2240351" cy="4668143"/>
          </a:xfrm>
        </p:grpSpPr>
        <p:sp>
          <p:nvSpPr>
            <p:cNvPr id="240" name="Vrije vorm: vorm 239">
              <a:extLst>
                <a:ext uri="{FF2B5EF4-FFF2-40B4-BE49-F238E27FC236}">
                  <a16:creationId xmlns:a16="http://schemas.microsoft.com/office/drawing/2014/main" id="{4C44C07D-F149-43A8-B126-89833CB3341B}"/>
                </a:ext>
              </a:extLst>
            </p:cNvPr>
            <p:cNvSpPr/>
            <p:nvPr/>
          </p:nvSpPr>
          <p:spPr>
            <a:xfrm>
              <a:off x="5024064" y="1063199"/>
              <a:ext cx="2178982" cy="4636605"/>
            </a:xfrm>
            <a:custGeom>
              <a:avLst/>
              <a:gdLst>
                <a:gd name="connsiteX0" fmla="*/ 0 w 2149590"/>
                <a:gd name="connsiteY0" fmla="*/ 4323159 h 4566531"/>
                <a:gd name="connsiteX1" fmla="*/ 0 w 2149590"/>
                <a:gd name="connsiteY1" fmla="*/ 243373 h 4566531"/>
                <a:gd name="connsiteX2" fmla="*/ 243373 w 2149590"/>
                <a:gd name="connsiteY2" fmla="*/ 0 h 4566531"/>
                <a:gd name="connsiteX3" fmla="*/ 1906218 w 2149590"/>
                <a:gd name="connsiteY3" fmla="*/ 0 h 4566531"/>
                <a:gd name="connsiteX4" fmla="*/ 2149591 w 2149590"/>
                <a:gd name="connsiteY4" fmla="*/ 243373 h 4566531"/>
                <a:gd name="connsiteX5" fmla="*/ 2149591 w 2149590"/>
                <a:gd name="connsiteY5" fmla="*/ 4323159 h 4566531"/>
                <a:gd name="connsiteX6" fmla="*/ 1906218 w 2149590"/>
                <a:gd name="connsiteY6" fmla="*/ 4566532 h 4566531"/>
                <a:gd name="connsiteX7" fmla="*/ 243373 w 2149590"/>
                <a:gd name="connsiteY7" fmla="*/ 4566532 h 4566531"/>
                <a:gd name="connsiteX8" fmla="*/ 0 w 2149590"/>
                <a:gd name="connsiteY8" fmla="*/ 4323159 h 4566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49590" h="4566531">
                  <a:moveTo>
                    <a:pt x="0" y="4323159"/>
                  </a:moveTo>
                  <a:lnTo>
                    <a:pt x="0" y="243373"/>
                  </a:lnTo>
                  <a:cubicBezTo>
                    <a:pt x="0" y="109098"/>
                    <a:pt x="109098" y="0"/>
                    <a:pt x="243373" y="0"/>
                  </a:cubicBezTo>
                  <a:lnTo>
                    <a:pt x="1906218" y="0"/>
                  </a:lnTo>
                  <a:cubicBezTo>
                    <a:pt x="2040493" y="0"/>
                    <a:pt x="2149591" y="109098"/>
                    <a:pt x="2149591" y="243373"/>
                  </a:cubicBezTo>
                  <a:lnTo>
                    <a:pt x="2149591" y="4323159"/>
                  </a:lnTo>
                  <a:cubicBezTo>
                    <a:pt x="2149591" y="4457434"/>
                    <a:pt x="2040493" y="4566532"/>
                    <a:pt x="1906218" y="4566532"/>
                  </a:cubicBezTo>
                  <a:lnTo>
                    <a:pt x="243373" y="4566532"/>
                  </a:lnTo>
                  <a:cubicBezTo>
                    <a:pt x="109098" y="4566532"/>
                    <a:pt x="0" y="4457434"/>
                    <a:pt x="0" y="4323159"/>
                  </a:cubicBezTo>
                  <a:close/>
                </a:path>
              </a:pathLst>
            </a:custGeom>
            <a:solidFill>
              <a:schemeClr val="bg1"/>
            </a:solidFill>
            <a:ln w="11973" cap="flat">
              <a:noFill/>
              <a:prstDash val="solid"/>
              <a:miter/>
            </a:ln>
          </p:spPr>
          <p:txBody>
            <a:bodyPr rtlCol="0" anchor="ctr"/>
            <a:lstStyle/>
            <a:p>
              <a:endParaRPr lang="nl-NL" sz="1350" dirty="0"/>
            </a:p>
          </p:txBody>
        </p:sp>
        <p:sp>
          <p:nvSpPr>
            <p:cNvPr id="325" name="Rechthoek: afgeronde bovenhoeken 324">
              <a:extLst>
                <a:ext uri="{FF2B5EF4-FFF2-40B4-BE49-F238E27FC236}">
                  <a16:creationId xmlns:a16="http://schemas.microsoft.com/office/drawing/2014/main" id="{93FBA848-29FE-4872-BAA6-E6CE1F6D33C5}"/>
                </a:ext>
              </a:extLst>
            </p:cNvPr>
            <p:cNvSpPr/>
            <p:nvPr userDrawn="1"/>
          </p:nvSpPr>
          <p:spPr>
            <a:xfrm rot="10800000">
              <a:off x="5010934" y="1050843"/>
              <a:ext cx="2192111" cy="595551"/>
            </a:xfrm>
            <a:prstGeom prst="round2SameRect">
              <a:avLst>
                <a:gd name="adj1" fmla="val 16667"/>
                <a:gd name="adj2" fmla="val 29527"/>
              </a:avLst>
            </a:prstGeom>
            <a:solidFill>
              <a:srgbClr val="F2F2F2"/>
            </a:solidFill>
            <a:ln w="11973" cap="flat">
              <a:noFill/>
              <a:prstDash val="solid"/>
              <a:miter/>
            </a:ln>
          </p:spPr>
          <p:txBody>
            <a:bodyPr rtlCol="0" anchor="ctr"/>
            <a:lstStyle/>
            <a:p>
              <a:endParaRPr lang="nl-NL" sz="1350" dirty="0"/>
            </a:p>
          </p:txBody>
        </p:sp>
        <p:grpSp>
          <p:nvGrpSpPr>
            <p:cNvPr id="257" name="Graphic 1">
              <a:extLst>
                <a:ext uri="{FF2B5EF4-FFF2-40B4-BE49-F238E27FC236}">
                  <a16:creationId xmlns:a16="http://schemas.microsoft.com/office/drawing/2014/main" id="{A2867FD5-3096-4583-97F9-E2CCC21BCB97}"/>
                </a:ext>
              </a:extLst>
            </p:cNvPr>
            <p:cNvGrpSpPr/>
            <p:nvPr/>
          </p:nvGrpSpPr>
          <p:grpSpPr>
            <a:xfrm>
              <a:off x="7004711" y="5172357"/>
              <a:ext cx="19444" cy="87644"/>
              <a:chOff x="6978237" y="5180690"/>
              <a:chExt cx="19182" cy="86319"/>
            </a:xfrm>
            <a:solidFill>
              <a:srgbClr val="9D9D9D"/>
            </a:solidFill>
          </p:grpSpPr>
          <p:sp>
            <p:nvSpPr>
              <p:cNvPr id="320" name="Vrije vorm: vorm 319">
                <a:extLst>
                  <a:ext uri="{FF2B5EF4-FFF2-40B4-BE49-F238E27FC236}">
                    <a16:creationId xmlns:a16="http://schemas.microsoft.com/office/drawing/2014/main" id="{9AE0EF3E-4BED-40DA-9696-A5A16F407A28}"/>
                  </a:ext>
                </a:extLst>
              </p:cNvPr>
              <p:cNvSpPr/>
              <p:nvPr/>
            </p:nvSpPr>
            <p:spPr>
              <a:xfrm>
                <a:off x="6978237" y="5180690"/>
                <a:ext cx="19182" cy="19182"/>
              </a:xfrm>
              <a:custGeom>
                <a:avLst/>
                <a:gdLst>
                  <a:gd name="connsiteX0" fmla="*/ 19182 w 19182"/>
                  <a:gd name="connsiteY0" fmla="*/ 9591 h 19182"/>
                  <a:gd name="connsiteX1" fmla="*/ 9591 w 19182"/>
                  <a:gd name="connsiteY1" fmla="*/ 19182 h 19182"/>
                  <a:gd name="connsiteX2" fmla="*/ 0 w 19182"/>
                  <a:gd name="connsiteY2" fmla="*/ 9591 h 19182"/>
                  <a:gd name="connsiteX3" fmla="*/ 9591 w 19182"/>
                  <a:gd name="connsiteY3" fmla="*/ 0 h 19182"/>
                  <a:gd name="connsiteX4" fmla="*/ 19182 w 19182"/>
                  <a:gd name="connsiteY4" fmla="*/ 9591 h 191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182" h="19182">
                    <a:moveTo>
                      <a:pt x="19182" y="9591"/>
                    </a:moveTo>
                    <a:cubicBezTo>
                      <a:pt x="19182" y="14888"/>
                      <a:pt x="14888" y="19182"/>
                      <a:pt x="9591" y="19182"/>
                    </a:cubicBezTo>
                    <a:cubicBezTo>
                      <a:pt x="4294" y="19182"/>
                      <a:pt x="0" y="14888"/>
                      <a:pt x="0" y="9591"/>
                    </a:cubicBezTo>
                    <a:cubicBezTo>
                      <a:pt x="0" y="4294"/>
                      <a:pt x="4294" y="0"/>
                      <a:pt x="9591" y="0"/>
                    </a:cubicBezTo>
                    <a:cubicBezTo>
                      <a:pt x="14888" y="0"/>
                      <a:pt x="19182" y="4294"/>
                      <a:pt x="19182" y="9591"/>
                    </a:cubicBezTo>
                    <a:close/>
                  </a:path>
                </a:pathLst>
              </a:custGeom>
              <a:solidFill>
                <a:srgbClr val="9D9D9D"/>
              </a:solidFill>
              <a:ln w="11973" cap="flat">
                <a:noFill/>
                <a:prstDash val="solid"/>
                <a:miter/>
              </a:ln>
            </p:spPr>
            <p:txBody>
              <a:bodyPr rtlCol="0" anchor="ctr"/>
              <a:lstStyle/>
              <a:p>
                <a:endParaRPr lang="nl-NL" sz="1350" dirty="0"/>
              </a:p>
            </p:txBody>
          </p:sp>
          <p:sp>
            <p:nvSpPr>
              <p:cNvPr id="321" name="Vrije vorm: vorm 320">
                <a:extLst>
                  <a:ext uri="{FF2B5EF4-FFF2-40B4-BE49-F238E27FC236}">
                    <a16:creationId xmlns:a16="http://schemas.microsoft.com/office/drawing/2014/main" id="{5BB9DA94-8D2A-4BC1-9725-EDA5A76B233F}"/>
                  </a:ext>
                </a:extLst>
              </p:cNvPr>
              <p:cNvSpPr/>
              <p:nvPr/>
            </p:nvSpPr>
            <p:spPr>
              <a:xfrm>
                <a:off x="6978237" y="5214259"/>
                <a:ext cx="19182" cy="19182"/>
              </a:xfrm>
              <a:custGeom>
                <a:avLst/>
                <a:gdLst>
                  <a:gd name="connsiteX0" fmla="*/ 19182 w 19182"/>
                  <a:gd name="connsiteY0" fmla="*/ 9591 h 19182"/>
                  <a:gd name="connsiteX1" fmla="*/ 9591 w 19182"/>
                  <a:gd name="connsiteY1" fmla="*/ 19182 h 19182"/>
                  <a:gd name="connsiteX2" fmla="*/ 0 w 19182"/>
                  <a:gd name="connsiteY2" fmla="*/ 9591 h 19182"/>
                  <a:gd name="connsiteX3" fmla="*/ 9591 w 19182"/>
                  <a:gd name="connsiteY3" fmla="*/ 0 h 19182"/>
                  <a:gd name="connsiteX4" fmla="*/ 19182 w 19182"/>
                  <a:gd name="connsiteY4" fmla="*/ 9591 h 191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182" h="19182">
                    <a:moveTo>
                      <a:pt x="19182" y="9591"/>
                    </a:moveTo>
                    <a:cubicBezTo>
                      <a:pt x="19182" y="14888"/>
                      <a:pt x="14888" y="19182"/>
                      <a:pt x="9591" y="19182"/>
                    </a:cubicBezTo>
                    <a:cubicBezTo>
                      <a:pt x="4294" y="19182"/>
                      <a:pt x="0" y="14888"/>
                      <a:pt x="0" y="9591"/>
                    </a:cubicBezTo>
                    <a:cubicBezTo>
                      <a:pt x="0" y="4294"/>
                      <a:pt x="4294" y="0"/>
                      <a:pt x="9591" y="0"/>
                    </a:cubicBezTo>
                    <a:cubicBezTo>
                      <a:pt x="14888" y="0"/>
                      <a:pt x="19182" y="4294"/>
                      <a:pt x="19182" y="9591"/>
                    </a:cubicBezTo>
                    <a:close/>
                  </a:path>
                </a:pathLst>
              </a:custGeom>
              <a:solidFill>
                <a:srgbClr val="9D9D9D"/>
              </a:solidFill>
              <a:ln w="11973" cap="flat">
                <a:noFill/>
                <a:prstDash val="solid"/>
                <a:miter/>
              </a:ln>
            </p:spPr>
            <p:txBody>
              <a:bodyPr rtlCol="0" anchor="ctr"/>
              <a:lstStyle/>
              <a:p>
                <a:endParaRPr lang="nl-NL" sz="1350" dirty="0"/>
              </a:p>
            </p:txBody>
          </p:sp>
          <p:sp>
            <p:nvSpPr>
              <p:cNvPr id="322" name="Vrije vorm: vorm 321">
                <a:extLst>
                  <a:ext uri="{FF2B5EF4-FFF2-40B4-BE49-F238E27FC236}">
                    <a16:creationId xmlns:a16="http://schemas.microsoft.com/office/drawing/2014/main" id="{CB690878-1619-4149-A6C3-654F3F8CBA86}"/>
                  </a:ext>
                </a:extLst>
              </p:cNvPr>
              <p:cNvSpPr/>
              <p:nvPr/>
            </p:nvSpPr>
            <p:spPr>
              <a:xfrm>
                <a:off x="6978237" y="5247827"/>
                <a:ext cx="19182" cy="19182"/>
              </a:xfrm>
              <a:custGeom>
                <a:avLst/>
                <a:gdLst>
                  <a:gd name="connsiteX0" fmla="*/ 19182 w 19182"/>
                  <a:gd name="connsiteY0" fmla="*/ 9591 h 19182"/>
                  <a:gd name="connsiteX1" fmla="*/ 9591 w 19182"/>
                  <a:gd name="connsiteY1" fmla="*/ 19182 h 19182"/>
                  <a:gd name="connsiteX2" fmla="*/ 0 w 19182"/>
                  <a:gd name="connsiteY2" fmla="*/ 9591 h 19182"/>
                  <a:gd name="connsiteX3" fmla="*/ 9591 w 19182"/>
                  <a:gd name="connsiteY3" fmla="*/ 0 h 19182"/>
                  <a:gd name="connsiteX4" fmla="*/ 19182 w 19182"/>
                  <a:gd name="connsiteY4" fmla="*/ 9591 h 191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182" h="19182">
                    <a:moveTo>
                      <a:pt x="19182" y="9591"/>
                    </a:moveTo>
                    <a:cubicBezTo>
                      <a:pt x="19182" y="14888"/>
                      <a:pt x="14888" y="19182"/>
                      <a:pt x="9591" y="19182"/>
                    </a:cubicBezTo>
                    <a:cubicBezTo>
                      <a:pt x="4294" y="19182"/>
                      <a:pt x="0" y="14888"/>
                      <a:pt x="0" y="9591"/>
                    </a:cubicBezTo>
                    <a:cubicBezTo>
                      <a:pt x="0" y="4294"/>
                      <a:pt x="4294" y="0"/>
                      <a:pt x="9591" y="0"/>
                    </a:cubicBezTo>
                    <a:cubicBezTo>
                      <a:pt x="14888" y="0"/>
                      <a:pt x="19182" y="4294"/>
                      <a:pt x="19182" y="9591"/>
                    </a:cubicBezTo>
                    <a:close/>
                  </a:path>
                </a:pathLst>
              </a:custGeom>
              <a:solidFill>
                <a:srgbClr val="9D9D9D"/>
              </a:solidFill>
              <a:ln w="11973" cap="flat">
                <a:noFill/>
                <a:prstDash val="solid"/>
                <a:miter/>
              </a:ln>
            </p:spPr>
            <p:txBody>
              <a:bodyPr rtlCol="0" anchor="ctr"/>
              <a:lstStyle/>
              <a:p>
                <a:endParaRPr lang="nl-NL" sz="1350" dirty="0"/>
              </a:p>
            </p:txBody>
          </p:sp>
        </p:grpSp>
        <p:grpSp>
          <p:nvGrpSpPr>
            <p:cNvPr id="265" name="Graphic 1">
              <a:extLst>
                <a:ext uri="{FF2B5EF4-FFF2-40B4-BE49-F238E27FC236}">
                  <a16:creationId xmlns:a16="http://schemas.microsoft.com/office/drawing/2014/main" id="{7C51D413-C23A-4540-8295-56A6BB5CE695}"/>
                </a:ext>
              </a:extLst>
            </p:cNvPr>
            <p:cNvGrpSpPr/>
            <p:nvPr/>
          </p:nvGrpSpPr>
          <p:grpSpPr>
            <a:xfrm>
              <a:off x="7004711" y="1732334"/>
              <a:ext cx="19444" cy="87644"/>
              <a:chOff x="6978237" y="1792657"/>
              <a:chExt cx="19182" cy="86319"/>
            </a:xfrm>
            <a:solidFill>
              <a:srgbClr val="9D9D9D"/>
            </a:solidFill>
          </p:grpSpPr>
          <p:sp>
            <p:nvSpPr>
              <p:cNvPr id="270" name="Vrije vorm: vorm 269">
                <a:extLst>
                  <a:ext uri="{FF2B5EF4-FFF2-40B4-BE49-F238E27FC236}">
                    <a16:creationId xmlns:a16="http://schemas.microsoft.com/office/drawing/2014/main" id="{5DE3F9A6-D52B-4B4A-881A-7D145217B835}"/>
                  </a:ext>
                </a:extLst>
              </p:cNvPr>
              <p:cNvSpPr/>
              <p:nvPr userDrawn="1"/>
            </p:nvSpPr>
            <p:spPr>
              <a:xfrm>
                <a:off x="6978237" y="1792657"/>
                <a:ext cx="19182" cy="19182"/>
              </a:xfrm>
              <a:custGeom>
                <a:avLst/>
                <a:gdLst>
                  <a:gd name="connsiteX0" fmla="*/ 19182 w 19182"/>
                  <a:gd name="connsiteY0" fmla="*/ 9591 h 19182"/>
                  <a:gd name="connsiteX1" fmla="*/ 9591 w 19182"/>
                  <a:gd name="connsiteY1" fmla="*/ 19182 h 19182"/>
                  <a:gd name="connsiteX2" fmla="*/ 0 w 19182"/>
                  <a:gd name="connsiteY2" fmla="*/ 9591 h 19182"/>
                  <a:gd name="connsiteX3" fmla="*/ 9591 w 19182"/>
                  <a:gd name="connsiteY3" fmla="*/ 0 h 19182"/>
                  <a:gd name="connsiteX4" fmla="*/ 19182 w 19182"/>
                  <a:gd name="connsiteY4" fmla="*/ 9591 h 191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182" h="19182">
                    <a:moveTo>
                      <a:pt x="19182" y="9591"/>
                    </a:moveTo>
                    <a:cubicBezTo>
                      <a:pt x="19182" y="14888"/>
                      <a:pt x="14888" y="19182"/>
                      <a:pt x="9591" y="19182"/>
                    </a:cubicBezTo>
                    <a:cubicBezTo>
                      <a:pt x="4294" y="19182"/>
                      <a:pt x="0" y="14888"/>
                      <a:pt x="0" y="9591"/>
                    </a:cubicBezTo>
                    <a:cubicBezTo>
                      <a:pt x="0" y="4294"/>
                      <a:pt x="4294" y="0"/>
                      <a:pt x="9591" y="0"/>
                    </a:cubicBezTo>
                    <a:cubicBezTo>
                      <a:pt x="14888" y="0"/>
                      <a:pt x="19182" y="4294"/>
                      <a:pt x="19182" y="9591"/>
                    </a:cubicBezTo>
                    <a:close/>
                  </a:path>
                </a:pathLst>
              </a:custGeom>
              <a:solidFill>
                <a:srgbClr val="9D9D9D"/>
              </a:solidFill>
              <a:ln w="11973" cap="flat">
                <a:noFill/>
                <a:prstDash val="solid"/>
                <a:miter/>
              </a:ln>
            </p:spPr>
            <p:txBody>
              <a:bodyPr rtlCol="0" anchor="ctr"/>
              <a:lstStyle/>
              <a:p>
                <a:endParaRPr lang="nl-NL" sz="1350" dirty="0"/>
              </a:p>
            </p:txBody>
          </p:sp>
          <p:sp>
            <p:nvSpPr>
              <p:cNvPr id="271" name="Vrije vorm: vorm 270">
                <a:extLst>
                  <a:ext uri="{FF2B5EF4-FFF2-40B4-BE49-F238E27FC236}">
                    <a16:creationId xmlns:a16="http://schemas.microsoft.com/office/drawing/2014/main" id="{DF7C9602-1DE8-4B99-9873-E3DEA4F19624}"/>
                  </a:ext>
                </a:extLst>
              </p:cNvPr>
              <p:cNvSpPr/>
              <p:nvPr/>
            </p:nvSpPr>
            <p:spPr>
              <a:xfrm>
                <a:off x="6978237" y="1826226"/>
                <a:ext cx="19182" cy="19182"/>
              </a:xfrm>
              <a:custGeom>
                <a:avLst/>
                <a:gdLst>
                  <a:gd name="connsiteX0" fmla="*/ 19182 w 19182"/>
                  <a:gd name="connsiteY0" fmla="*/ 9591 h 19182"/>
                  <a:gd name="connsiteX1" fmla="*/ 9591 w 19182"/>
                  <a:gd name="connsiteY1" fmla="*/ 19182 h 19182"/>
                  <a:gd name="connsiteX2" fmla="*/ 0 w 19182"/>
                  <a:gd name="connsiteY2" fmla="*/ 9591 h 19182"/>
                  <a:gd name="connsiteX3" fmla="*/ 9591 w 19182"/>
                  <a:gd name="connsiteY3" fmla="*/ 0 h 19182"/>
                  <a:gd name="connsiteX4" fmla="*/ 19182 w 19182"/>
                  <a:gd name="connsiteY4" fmla="*/ 9591 h 191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182" h="19182">
                    <a:moveTo>
                      <a:pt x="19182" y="9591"/>
                    </a:moveTo>
                    <a:cubicBezTo>
                      <a:pt x="19182" y="14888"/>
                      <a:pt x="14888" y="19182"/>
                      <a:pt x="9591" y="19182"/>
                    </a:cubicBezTo>
                    <a:cubicBezTo>
                      <a:pt x="4294" y="19182"/>
                      <a:pt x="0" y="14888"/>
                      <a:pt x="0" y="9591"/>
                    </a:cubicBezTo>
                    <a:cubicBezTo>
                      <a:pt x="0" y="4294"/>
                      <a:pt x="4294" y="0"/>
                      <a:pt x="9591" y="0"/>
                    </a:cubicBezTo>
                    <a:cubicBezTo>
                      <a:pt x="14888" y="0"/>
                      <a:pt x="19182" y="4294"/>
                      <a:pt x="19182" y="9591"/>
                    </a:cubicBezTo>
                    <a:close/>
                  </a:path>
                </a:pathLst>
              </a:custGeom>
              <a:solidFill>
                <a:srgbClr val="9D9D9D"/>
              </a:solidFill>
              <a:ln w="11973" cap="flat">
                <a:noFill/>
                <a:prstDash val="solid"/>
                <a:miter/>
              </a:ln>
            </p:spPr>
            <p:txBody>
              <a:bodyPr rtlCol="0" anchor="ctr"/>
              <a:lstStyle/>
              <a:p>
                <a:endParaRPr lang="nl-NL" sz="1350" dirty="0"/>
              </a:p>
            </p:txBody>
          </p:sp>
          <p:sp>
            <p:nvSpPr>
              <p:cNvPr id="272" name="Vrije vorm: vorm 271">
                <a:extLst>
                  <a:ext uri="{FF2B5EF4-FFF2-40B4-BE49-F238E27FC236}">
                    <a16:creationId xmlns:a16="http://schemas.microsoft.com/office/drawing/2014/main" id="{CFB3E189-D1A1-4D6C-BA63-51E27909E0C0}"/>
                  </a:ext>
                </a:extLst>
              </p:cNvPr>
              <p:cNvSpPr/>
              <p:nvPr/>
            </p:nvSpPr>
            <p:spPr>
              <a:xfrm>
                <a:off x="6978237" y="1859794"/>
                <a:ext cx="19182" cy="19182"/>
              </a:xfrm>
              <a:custGeom>
                <a:avLst/>
                <a:gdLst>
                  <a:gd name="connsiteX0" fmla="*/ 19182 w 19182"/>
                  <a:gd name="connsiteY0" fmla="*/ 9591 h 19182"/>
                  <a:gd name="connsiteX1" fmla="*/ 9591 w 19182"/>
                  <a:gd name="connsiteY1" fmla="*/ 19182 h 19182"/>
                  <a:gd name="connsiteX2" fmla="*/ 0 w 19182"/>
                  <a:gd name="connsiteY2" fmla="*/ 9591 h 19182"/>
                  <a:gd name="connsiteX3" fmla="*/ 9591 w 19182"/>
                  <a:gd name="connsiteY3" fmla="*/ 0 h 19182"/>
                  <a:gd name="connsiteX4" fmla="*/ 19182 w 19182"/>
                  <a:gd name="connsiteY4" fmla="*/ 9591 h 191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182" h="19182">
                    <a:moveTo>
                      <a:pt x="19182" y="9591"/>
                    </a:moveTo>
                    <a:cubicBezTo>
                      <a:pt x="19182" y="14888"/>
                      <a:pt x="14888" y="19182"/>
                      <a:pt x="9591" y="19182"/>
                    </a:cubicBezTo>
                    <a:cubicBezTo>
                      <a:pt x="4294" y="19182"/>
                      <a:pt x="0" y="14888"/>
                      <a:pt x="0" y="9591"/>
                    </a:cubicBezTo>
                    <a:cubicBezTo>
                      <a:pt x="0" y="4294"/>
                      <a:pt x="4294" y="0"/>
                      <a:pt x="9591" y="0"/>
                    </a:cubicBezTo>
                    <a:cubicBezTo>
                      <a:pt x="14888" y="0"/>
                      <a:pt x="19182" y="4294"/>
                      <a:pt x="19182" y="9591"/>
                    </a:cubicBezTo>
                    <a:close/>
                  </a:path>
                </a:pathLst>
              </a:custGeom>
              <a:solidFill>
                <a:srgbClr val="9D9D9D"/>
              </a:solidFill>
              <a:ln w="11973" cap="flat">
                <a:noFill/>
                <a:prstDash val="solid"/>
                <a:miter/>
              </a:ln>
            </p:spPr>
            <p:txBody>
              <a:bodyPr rtlCol="0" anchor="ctr"/>
              <a:lstStyle/>
              <a:p>
                <a:endParaRPr lang="nl-NL" sz="1350" dirty="0"/>
              </a:p>
            </p:txBody>
          </p:sp>
        </p:grpSp>
        <p:grpSp>
          <p:nvGrpSpPr>
            <p:cNvPr id="123" name="Graphic 115">
              <a:extLst>
                <a:ext uri="{FF2B5EF4-FFF2-40B4-BE49-F238E27FC236}">
                  <a16:creationId xmlns:a16="http://schemas.microsoft.com/office/drawing/2014/main" id="{F086C95A-C67F-4771-BA75-620D17CE0D97}"/>
                </a:ext>
              </a:extLst>
            </p:cNvPr>
            <p:cNvGrpSpPr/>
            <p:nvPr userDrawn="1"/>
          </p:nvGrpSpPr>
          <p:grpSpPr>
            <a:xfrm>
              <a:off x="5041610" y="3937345"/>
              <a:ext cx="2122145" cy="1392294"/>
              <a:chOff x="5040901" y="4223516"/>
              <a:chExt cx="2160050" cy="1417163"/>
            </a:xfrm>
          </p:grpSpPr>
          <p:grpSp>
            <p:nvGrpSpPr>
              <p:cNvPr id="124" name="Graphic 115">
                <a:extLst>
                  <a:ext uri="{FF2B5EF4-FFF2-40B4-BE49-F238E27FC236}">
                    <a16:creationId xmlns:a16="http://schemas.microsoft.com/office/drawing/2014/main" id="{F086C95A-C67F-4771-BA75-620D17CE0D97}"/>
                  </a:ext>
                </a:extLst>
              </p:cNvPr>
              <p:cNvGrpSpPr/>
              <p:nvPr/>
            </p:nvGrpSpPr>
            <p:grpSpPr>
              <a:xfrm>
                <a:off x="5040901" y="4223516"/>
                <a:ext cx="2160049" cy="708581"/>
                <a:chOff x="5040901" y="4223516"/>
                <a:chExt cx="2160049" cy="708581"/>
              </a:xfrm>
            </p:grpSpPr>
            <p:grpSp>
              <p:nvGrpSpPr>
                <p:cNvPr id="125" name="Graphic 115">
                  <a:extLst>
                    <a:ext uri="{FF2B5EF4-FFF2-40B4-BE49-F238E27FC236}">
                      <a16:creationId xmlns:a16="http://schemas.microsoft.com/office/drawing/2014/main" id="{F086C95A-C67F-4771-BA75-620D17CE0D97}"/>
                    </a:ext>
                  </a:extLst>
                </p:cNvPr>
                <p:cNvGrpSpPr/>
                <p:nvPr/>
              </p:nvGrpSpPr>
              <p:grpSpPr>
                <a:xfrm>
                  <a:off x="5040901" y="4223516"/>
                  <a:ext cx="715886" cy="708581"/>
                  <a:chOff x="5040901" y="4223516"/>
                  <a:chExt cx="715886" cy="708581"/>
                </a:xfrm>
              </p:grpSpPr>
              <p:sp>
                <p:nvSpPr>
                  <p:cNvPr id="126" name="Vrije vorm: vorm 125">
                    <a:extLst>
                      <a:ext uri="{FF2B5EF4-FFF2-40B4-BE49-F238E27FC236}">
                        <a16:creationId xmlns:a16="http://schemas.microsoft.com/office/drawing/2014/main" id="{397EAC74-1796-491A-9CE5-18D4157E0F6F}"/>
                      </a:ext>
                    </a:extLst>
                  </p:cNvPr>
                  <p:cNvSpPr/>
                  <p:nvPr/>
                </p:nvSpPr>
                <p:spPr>
                  <a:xfrm>
                    <a:off x="5040901" y="4223516"/>
                    <a:ext cx="715886" cy="708581"/>
                  </a:xfrm>
                  <a:custGeom>
                    <a:avLst/>
                    <a:gdLst>
                      <a:gd name="connsiteX0" fmla="*/ 0 w 715886"/>
                      <a:gd name="connsiteY0" fmla="*/ 0 h 708581"/>
                      <a:gd name="connsiteX1" fmla="*/ 715887 w 715886"/>
                      <a:gd name="connsiteY1" fmla="*/ 0 h 708581"/>
                      <a:gd name="connsiteX2" fmla="*/ 715887 w 715886"/>
                      <a:gd name="connsiteY2" fmla="*/ 708582 h 708581"/>
                      <a:gd name="connsiteX3" fmla="*/ 0 w 715886"/>
                      <a:gd name="connsiteY3" fmla="*/ 708582 h 708581"/>
                    </a:gdLst>
                    <a:ahLst/>
                    <a:cxnLst>
                      <a:cxn ang="0">
                        <a:pos x="connsiteX0" y="connsiteY0"/>
                      </a:cxn>
                      <a:cxn ang="0">
                        <a:pos x="connsiteX1" y="connsiteY1"/>
                      </a:cxn>
                      <a:cxn ang="0">
                        <a:pos x="connsiteX2" y="connsiteY2"/>
                      </a:cxn>
                      <a:cxn ang="0">
                        <a:pos x="connsiteX3" y="connsiteY3"/>
                      </a:cxn>
                    </a:cxnLst>
                    <a:rect l="l" t="t" r="r" b="b"/>
                    <a:pathLst>
                      <a:path w="715886" h="708581">
                        <a:moveTo>
                          <a:pt x="0" y="0"/>
                        </a:moveTo>
                        <a:lnTo>
                          <a:pt x="715887" y="0"/>
                        </a:lnTo>
                        <a:lnTo>
                          <a:pt x="715887" y="708582"/>
                        </a:lnTo>
                        <a:lnTo>
                          <a:pt x="0" y="708582"/>
                        </a:lnTo>
                        <a:close/>
                      </a:path>
                    </a:pathLst>
                  </a:custGeom>
                  <a:solidFill>
                    <a:srgbClr val="CECCCD"/>
                  </a:solidFill>
                  <a:ln w="12174" cap="flat">
                    <a:solidFill>
                      <a:srgbClr val="FFFFFF"/>
                    </a:solidFill>
                    <a:prstDash val="solid"/>
                    <a:miter/>
                  </a:ln>
                </p:spPr>
                <p:txBody>
                  <a:bodyPr rtlCol="0" anchor="ctr"/>
                  <a:lstStyle/>
                  <a:p>
                    <a:endParaRPr lang="nl-NL" sz="1350" dirty="0"/>
                  </a:p>
                </p:txBody>
              </p:sp>
              <p:grpSp>
                <p:nvGrpSpPr>
                  <p:cNvPr id="127" name="Graphic 115">
                    <a:extLst>
                      <a:ext uri="{FF2B5EF4-FFF2-40B4-BE49-F238E27FC236}">
                        <a16:creationId xmlns:a16="http://schemas.microsoft.com/office/drawing/2014/main" id="{F086C95A-C67F-4771-BA75-620D17CE0D97}"/>
                      </a:ext>
                    </a:extLst>
                  </p:cNvPr>
                  <p:cNvGrpSpPr/>
                  <p:nvPr/>
                </p:nvGrpSpPr>
                <p:grpSpPr>
                  <a:xfrm>
                    <a:off x="5264920" y="4476755"/>
                    <a:ext cx="267848" cy="202104"/>
                    <a:chOff x="5264920" y="4476755"/>
                    <a:chExt cx="267848" cy="202104"/>
                  </a:xfrm>
                  <a:solidFill>
                    <a:srgbClr val="9D9D9D"/>
                  </a:solidFill>
                </p:grpSpPr>
                <p:sp>
                  <p:nvSpPr>
                    <p:cNvPr id="128" name="Vrije vorm: vorm 127">
                      <a:extLst>
                        <a:ext uri="{FF2B5EF4-FFF2-40B4-BE49-F238E27FC236}">
                          <a16:creationId xmlns:a16="http://schemas.microsoft.com/office/drawing/2014/main" id="{5AD56380-508C-4025-B71C-04409147A44E}"/>
                        </a:ext>
                      </a:extLst>
                    </p:cNvPr>
                    <p:cNvSpPr/>
                    <p:nvPr/>
                  </p:nvSpPr>
                  <p:spPr>
                    <a:xfrm>
                      <a:off x="5357449" y="4551022"/>
                      <a:ext cx="80354" cy="80354"/>
                    </a:xfrm>
                    <a:custGeom>
                      <a:avLst/>
                      <a:gdLst>
                        <a:gd name="connsiteX0" fmla="*/ 40177 w 80354"/>
                        <a:gd name="connsiteY0" fmla="*/ 0 h 80354"/>
                        <a:gd name="connsiteX1" fmla="*/ 0 w 80354"/>
                        <a:gd name="connsiteY1" fmla="*/ 40178 h 80354"/>
                        <a:gd name="connsiteX2" fmla="*/ 40177 w 80354"/>
                        <a:gd name="connsiteY2" fmla="*/ 80355 h 80354"/>
                        <a:gd name="connsiteX3" fmla="*/ 80355 w 80354"/>
                        <a:gd name="connsiteY3" fmla="*/ 40178 h 80354"/>
                        <a:gd name="connsiteX4" fmla="*/ 40177 w 80354"/>
                        <a:gd name="connsiteY4" fmla="*/ 0 h 803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354" h="80354">
                          <a:moveTo>
                            <a:pt x="40177" y="0"/>
                          </a:moveTo>
                          <a:cubicBezTo>
                            <a:pt x="18262" y="0"/>
                            <a:pt x="0" y="18262"/>
                            <a:pt x="0" y="40178"/>
                          </a:cubicBezTo>
                          <a:cubicBezTo>
                            <a:pt x="0" y="62092"/>
                            <a:pt x="18262" y="80355"/>
                            <a:pt x="40177" y="80355"/>
                          </a:cubicBezTo>
                          <a:cubicBezTo>
                            <a:pt x="62092" y="80355"/>
                            <a:pt x="80355" y="62092"/>
                            <a:pt x="80355" y="40178"/>
                          </a:cubicBezTo>
                          <a:cubicBezTo>
                            <a:pt x="80355" y="18262"/>
                            <a:pt x="63310" y="0"/>
                            <a:pt x="40177" y="0"/>
                          </a:cubicBezTo>
                          <a:close/>
                        </a:path>
                      </a:pathLst>
                    </a:custGeom>
                    <a:solidFill>
                      <a:srgbClr val="9D9D9D"/>
                    </a:solidFill>
                    <a:ln w="12174" cap="flat">
                      <a:noFill/>
                      <a:prstDash val="solid"/>
                      <a:miter/>
                    </a:ln>
                  </p:spPr>
                  <p:txBody>
                    <a:bodyPr rtlCol="0" anchor="ctr"/>
                    <a:lstStyle/>
                    <a:p>
                      <a:endParaRPr lang="nl-NL" sz="1350" dirty="0"/>
                    </a:p>
                  </p:txBody>
                </p:sp>
                <p:sp>
                  <p:nvSpPr>
                    <p:cNvPr id="129" name="Vrije vorm: vorm 128">
                      <a:extLst>
                        <a:ext uri="{FF2B5EF4-FFF2-40B4-BE49-F238E27FC236}">
                          <a16:creationId xmlns:a16="http://schemas.microsoft.com/office/drawing/2014/main" id="{E6336A87-9AD0-422C-B983-917FC15168A0}"/>
                        </a:ext>
                      </a:extLst>
                    </p:cNvPr>
                    <p:cNvSpPr/>
                    <p:nvPr/>
                  </p:nvSpPr>
                  <p:spPr>
                    <a:xfrm>
                      <a:off x="5264920" y="4476755"/>
                      <a:ext cx="267848" cy="202104"/>
                    </a:xfrm>
                    <a:custGeom>
                      <a:avLst/>
                      <a:gdLst>
                        <a:gd name="connsiteX0" fmla="*/ 244716 w 267848"/>
                        <a:gd name="connsiteY0" fmla="*/ 26785 h 202104"/>
                        <a:gd name="connsiteX1" fmla="*/ 204539 w 267848"/>
                        <a:gd name="connsiteY1" fmla="*/ 26785 h 202104"/>
                        <a:gd name="connsiteX2" fmla="*/ 198452 w 267848"/>
                        <a:gd name="connsiteY2" fmla="*/ 12175 h 202104"/>
                        <a:gd name="connsiteX3" fmla="*/ 178972 w 267848"/>
                        <a:gd name="connsiteY3" fmla="*/ 0 h 202104"/>
                        <a:gd name="connsiteX4" fmla="*/ 88877 w 267848"/>
                        <a:gd name="connsiteY4" fmla="*/ 0 h 202104"/>
                        <a:gd name="connsiteX5" fmla="*/ 69397 w 267848"/>
                        <a:gd name="connsiteY5" fmla="*/ 12175 h 202104"/>
                        <a:gd name="connsiteX6" fmla="*/ 63310 w 267848"/>
                        <a:gd name="connsiteY6" fmla="*/ 26785 h 202104"/>
                        <a:gd name="connsiteX7" fmla="*/ 23132 w 267848"/>
                        <a:gd name="connsiteY7" fmla="*/ 26785 h 202104"/>
                        <a:gd name="connsiteX8" fmla="*/ 0 w 267848"/>
                        <a:gd name="connsiteY8" fmla="*/ 49917 h 202104"/>
                        <a:gd name="connsiteX9" fmla="*/ 0 w 267848"/>
                        <a:gd name="connsiteY9" fmla="*/ 178972 h 202104"/>
                        <a:gd name="connsiteX10" fmla="*/ 23132 w 267848"/>
                        <a:gd name="connsiteY10" fmla="*/ 202104 h 202104"/>
                        <a:gd name="connsiteX11" fmla="*/ 244716 w 267848"/>
                        <a:gd name="connsiteY11" fmla="*/ 202104 h 202104"/>
                        <a:gd name="connsiteX12" fmla="*/ 267849 w 267848"/>
                        <a:gd name="connsiteY12" fmla="*/ 178972 h 202104"/>
                        <a:gd name="connsiteX13" fmla="*/ 267849 w 267848"/>
                        <a:gd name="connsiteY13" fmla="*/ 49917 h 202104"/>
                        <a:gd name="connsiteX14" fmla="*/ 244716 w 267848"/>
                        <a:gd name="connsiteY14" fmla="*/ 26785 h 202104"/>
                        <a:gd name="connsiteX15" fmla="*/ 132707 w 267848"/>
                        <a:gd name="connsiteY15" fmla="*/ 171667 h 202104"/>
                        <a:gd name="connsiteX16" fmla="*/ 75485 w 267848"/>
                        <a:gd name="connsiteY16" fmla="*/ 114445 h 202104"/>
                        <a:gd name="connsiteX17" fmla="*/ 132707 w 267848"/>
                        <a:gd name="connsiteY17" fmla="*/ 57222 h 202104"/>
                        <a:gd name="connsiteX18" fmla="*/ 189929 w 267848"/>
                        <a:gd name="connsiteY18" fmla="*/ 114445 h 202104"/>
                        <a:gd name="connsiteX19" fmla="*/ 132707 w 267848"/>
                        <a:gd name="connsiteY19" fmla="*/ 171667 h 202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67848" h="202104">
                          <a:moveTo>
                            <a:pt x="244716" y="26785"/>
                          </a:moveTo>
                          <a:lnTo>
                            <a:pt x="204539" y="26785"/>
                          </a:lnTo>
                          <a:lnTo>
                            <a:pt x="198452" y="12175"/>
                          </a:lnTo>
                          <a:cubicBezTo>
                            <a:pt x="194799" y="4870"/>
                            <a:pt x="187494" y="0"/>
                            <a:pt x="178972" y="0"/>
                          </a:cubicBezTo>
                          <a:lnTo>
                            <a:pt x="88877" y="0"/>
                          </a:lnTo>
                          <a:cubicBezTo>
                            <a:pt x="80355" y="0"/>
                            <a:pt x="73050" y="4870"/>
                            <a:pt x="69397" y="12175"/>
                          </a:cubicBezTo>
                          <a:lnTo>
                            <a:pt x="63310" y="26785"/>
                          </a:lnTo>
                          <a:lnTo>
                            <a:pt x="23132" y="26785"/>
                          </a:lnTo>
                          <a:cubicBezTo>
                            <a:pt x="9740" y="26785"/>
                            <a:pt x="0" y="37742"/>
                            <a:pt x="0" y="49917"/>
                          </a:cubicBezTo>
                          <a:lnTo>
                            <a:pt x="0" y="178972"/>
                          </a:lnTo>
                          <a:cubicBezTo>
                            <a:pt x="0" y="192364"/>
                            <a:pt x="10957" y="202104"/>
                            <a:pt x="23132" y="202104"/>
                          </a:cubicBezTo>
                          <a:lnTo>
                            <a:pt x="244716" y="202104"/>
                          </a:lnTo>
                          <a:cubicBezTo>
                            <a:pt x="258109" y="202104"/>
                            <a:pt x="267849" y="191147"/>
                            <a:pt x="267849" y="178972"/>
                          </a:cubicBezTo>
                          <a:lnTo>
                            <a:pt x="267849" y="49917"/>
                          </a:lnTo>
                          <a:cubicBezTo>
                            <a:pt x="267849" y="36525"/>
                            <a:pt x="256891" y="26785"/>
                            <a:pt x="244716" y="26785"/>
                          </a:cubicBezTo>
                          <a:close/>
                          <a:moveTo>
                            <a:pt x="132707" y="171667"/>
                          </a:moveTo>
                          <a:cubicBezTo>
                            <a:pt x="101052" y="171667"/>
                            <a:pt x="75485" y="146099"/>
                            <a:pt x="75485" y="114445"/>
                          </a:cubicBezTo>
                          <a:cubicBezTo>
                            <a:pt x="75485" y="82790"/>
                            <a:pt x="101052" y="57222"/>
                            <a:pt x="132707" y="57222"/>
                          </a:cubicBezTo>
                          <a:cubicBezTo>
                            <a:pt x="164362" y="57222"/>
                            <a:pt x="189929" y="82790"/>
                            <a:pt x="189929" y="114445"/>
                          </a:cubicBezTo>
                          <a:cubicBezTo>
                            <a:pt x="191147" y="146099"/>
                            <a:pt x="165579" y="171667"/>
                            <a:pt x="132707" y="171667"/>
                          </a:cubicBezTo>
                          <a:close/>
                        </a:path>
                      </a:pathLst>
                    </a:custGeom>
                    <a:solidFill>
                      <a:srgbClr val="9D9D9D"/>
                    </a:solidFill>
                    <a:ln w="12174" cap="flat">
                      <a:noFill/>
                      <a:prstDash val="solid"/>
                      <a:miter/>
                    </a:ln>
                  </p:spPr>
                  <p:txBody>
                    <a:bodyPr rtlCol="0" anchor="ctr"/>
                    <a:lstStyle/>
                    <a:p>
                      <a:endParaRPr lang="nl-NL" sz="1350" dirty="0"/>
                    </a:p>
                  </p:txBody>
                </p:sp>
              </p:grpSp>
            </p:grpSp>
            <p:grpSp>
              <p:nvGrpSpPr>
                <p:cNvPr id="130" name="Graphic 115">
                  <a:extLst>
                    <a:ext uri="{FF2B5EF4-FFF2-40B4-BE49-F238E27FC236}">
                      <a16:creationId xmlns:a16="http://schemas.microsoft.com/office/drawing/2014/main" id="{F086C95A-C67F-4771-BA75-620D17CE0D97}"/>
                    </a:ext>
                  </a:extLst>
                </p:cNvPr>
                <p:cNvGrpSpPr/>
                <p:nvPr/>
              </p:nvGrpSpPr>
              <p:grpSpPr>
                <a:xfrm>
                  <a:off x="5755570" y="4223516"/>
                  <a:ext cx="715886" cy="708581"/>
                  <a:chOff x="5755570" y="4223516"/>
                  <a:chExt cx="715886" cy="708581"/>
                </a:xfrm>
              </p:grpSpPr>
              <p:sp>
                <p:nvSpPr>
                  <p:cNvPr id="131" name="Vrije vorm: vorm 130">
                    <a:extLst>
                      <a:ext uri="{FF2B5EF4-FFF2-40B4-BE49-F238E27FC236}">
                        <a16:creationId xmlns:a16="http://schemas.microsoft.com/office/drawing/2014/main" id="{C7AA32B0-031A-4F49-87C1-233BD084B77A}"/>
                      </a:ext>
                    </a:extLst>
                  </p:cNvPr>
                  <p:cNvSpPr/>
                  <p:nvPr/>
                </p:nvSpPr>
                <p:spPr>
                  <a:xfrm>
                    <a:off x="5755570" y="4223516"/>
                    <a:ext cx="715886" cy="708581"/>
                  </a:xfrm>
                  <a:custGeom>
                    <a:avLst/>
                    <a:gdLst>
                      <a:gd name="connsiteX0" fmla="*/ 0 w 715886"/>
                      <a:gd name="connsiteY0" fmla="*/ 0 h 708581"/>
                      <a:gd name="connsiteX1" fmla="*/ 715887 w 715886"/>
                      <a:gd name="connsiteY1" fmla="*/ 0 h 708581"/>
                      <a:gd name="connsiteX2" fmla="*/ 715887 w 715886"/>
                      <a:gd name="connsiteY2" fmla="*/ 708582 h 708581"/>
                      <a:gd name="connsiteX3" fmla="*/ 0 w 715886"/>
                      <a:gd name="connsiteY3" fmla="*/ 708582 h 708581"/>
                    </a:gdLst>
                    <a:ahLst/>
                    <a:cxnLst>
                      <a:cxn ang="0">
                        <a:pos x="connsiteX0" y="connsiteY0"/>
                      </a:cxn>
                      <a:cxn ang="0">
                        <a:pos x="connsiteX1" y="connsiteY1"/>
                      </a:cxn>
                      <a:cxn ang="0">
                        <a:pos x="connsiteX2" y="connsiteY2"/>
                      </a:cxn>
                      <a:cxn ang="0">
                        <a:pos x="connsiteX3" y="connsiteY3"/>
                      </a:cxn>
                    </a:cxnLst>
                    <a:rect l="l" t="t" r="r" b="b"/>
                    <a:pathLst>
                      <a:path w="715886" h="708581">
                        <a:moveTo>
                          <a:pt x="0" y="0"/>
                        </a:moveTo>
                        <a:lnTo>
                          <a:pt x="715887" y="0"/>
                        </a:lnTo>
                        <a:lnTo>
                          <a:pt x="715887" y="708582"/>
                        </a:lnTo>
                        <a:lnTo>
                          <a:pt x="0" y="708582"/>
                        </a:lnTo>
                        <a:close/>
                      </a:path>
                    </a:pathLst>
                  </a:custGeom>
                  <a:solidFill>
                    <a:srgbClr val="CECCCD"/>
                  </a:solidFill>
                  <a:ln w="12174" cap="flat">
                    <a:solidFill>
                      <a:srgbClr val="FFFFFF"/>
                    </a:solidFill>
                    <a:prstDash val="solid"/>
                    <a:miter/>
                  </a:ln>
                </p:spPr>
                <p:txBody>
                  <a:bodyPr rtlCol="0" anchor="ctr"/>
                  <a:lstStyle/>
                  <a:p>
                    <a:endParaRPr lang="nl-NL" sz="1350" dirty="0"/>
                  </a:p>
                </p:txBody>
              </p:sp>
              <p:grpSp>
                <p:nvGrpSpPr>
                  <p:cNvPr id="132" name="Graphic 115">
                    <a:extLst>
                      <a:ext uri="{FF2B5EF4-FFF2-40B4-BE49-F238E27FC236}">
                        <a16:creationId xmlns:a16="http://schemas.microsoft.com/office/drawing/2014/main" id="{F086C95A-C67F-4771-BA75-620D17CE0D97}"/>
                      </a:ext>
                    </a:extLst>
                  </p:cNvPr>
                  <p:cNvGrpSpPr/>
                  <p:nvPr/>
                </p:nvGrpSpPr>
                <p:grpSpPr>
                  <a:xfrm>
                    <a:off x="5979589" y="4476755"/>
                    <a:ext cx="267848" cy="202104"/>
                    <a:chOff x="5979589" y="4476755"/>
                    <a:chExt cx="267848" cy="202104"/>
                  </a:xfrm>
                  <a:solidFill>
                    <a:srgbClr val="9D9D9D"/>
                  </a:solidFill>
                </p:grpSpPr>
                <p:sp>
                  <p:nvSpPr>
                    <p:cNvPr id="133" name="Vrije vorm: vorm 132">
                      <a:extLst>
                        <a:ext uri="{FF2B5EF4-FFF2-40B4-BE49-F238E27FC236}">
                          <a16:creationId xmlns:a16="http://schemas.microsoft.com/office/drawing/2014/main" id="{E42D8DCF-885E-4B8C-B62D-0B95DE9422E2}"/>
                        </a:ext>
                      </a:extLst>
                    </p:cNvPr>
                    <p:cNvSpPr/>
                    <p:nvPr/>
                  </p:nvSpPr>
                  <p:spPr>
                    <a:xfrm>
                      <a:off x="6073336" y="4551022"/>
                      <a:ext cx="80354" cy="80354"/>
                    </a:xfrm>
                    <a:custGeom>
                      <a:avLst/>
                      <a:gdLst>
                        <a:gd name="connsiteX0" fmla="*/ 40177 w 80354"/>
                        <a:gd name="connsiteY0" fmla="*/ 0 h 80354"/>
                        <a:gd name="connsiteX1" fmla="*/ 0 w 80354"/>
                        <a:gd name="connsiteY1" fmla="*/ 40178 h 80354"/>
                        <a:gd name="connsiteX2" fmla="*/ 40177 w 80354"/>
                        <a:gd name="connsiteY2" fmla="*/ 80355 h 80354"/>
                        <a:gd name="connsiteX3" fmla="*/ 80355 w 80354"/>
                        <a:gd name="connsiteY3" fmla="*/ 40178 h 80354"/>
                        <a:gd name="connsiteX4" fmla="*/ 40177 w 80354"/>
                        <a:gd name="connsiteY4" fmla="*/ 0 h 803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354" h="80354">
                          <a:moveTo>
                            <a:pt x="40177" y="0"/>
                          </a:moveTo>
                          <a:cubicBezTo>
                            <a:pt x="18262" y="0"/>
                            <a:pt x="0" y="18262"/>
                            <a:pt x="0" y="40178"/>
                          </a:cubicBezTo>
                          <a:cubicBezTo>
                            <a:pt x="0" y="62092"/>
                            <a:pt x="18262" y="80355"/>
                            <a:pt x="40177" y="80355"/>
                          </a:cubicBezTo>
                          <a:cubicBezTo>
                            <a:pt x="62092" y="80355"/>
                            <a:pt x="80355" y="62092"/>
                            <a:pt x="80355" y="40178"/>
                          </a:cubicBezTo>
                          <a:cubicBezTo>
                            <a:pt x="80355" y="18262"/>
                            <a:pt x="62092" y="0"/>
                            <a:pt x="40177" y="0"/>
                          </a:cubicBezTo>
                          <a:close/>
                        </a:path>
                      </a:pathLst>
                    </a:custGeom>
                    <a:solidFill>
                      <a:srgbClr val="9D9D9D"/>
                    </a:solidFill>
                    <a:ln w="12174" cap="flat">
                      <a:noFill/>
                      <a:prstDash val="solid"/>
                      <a:miter/>
                    </a:ln>
                  </p:spPr>
                  <p:txBody>
                    <a:bodyPr rtlCol="0" anchor="ctr"/>
                    <a:lstStyle/>
                    <a:p>
                      <a:endParaRPr lang="nl-NL" sz="1350" dirty="0"/>
                    </a:p>
                  </p:txBody>
                </p:sp>
                <p:sp>
                  <p:nvSpPr>
                    <p:cNvPr id="134" name="Vrije vorm: vorm 133">
                      <a:extLst>
                        <a:ext uri="{FF2B5EF4-FFF2-40B4-BE49-F238E27FC236}">
                          <a16:creationId xmlns:a16="http://schemas.microsoft.com/office/drawing/2014/main" id="{233DF4B9-0778-414D-9D7B-8550566A5C26}"/>
                        </a:ext>
                      </a:extLst>
                    </p:cNvPr>
                    <p:cNvSpPr/>
                    <p:nvPr/>
                  </p:nvSpPr>
                  <p:spPr>
                    <a:xfrm>
                      <a:off x="5979589" y="4476755"/>
                      <a:ext cx="267848" cy="202104"/>
                    </a:xfrm>
                    <a:custGeom>
                      <a:avLst/>
                      <a:gdLst>
                        <a:gd name="connsiteX0" fmla="*/ 244716 w 267848"/>
                        <a:gd name="connsiteY0" fmla="*/ 26785 h 202104"/>
                        <a:gd name="connsiteX1" fmla="*/ 204539 w 267848"/>
                        <a:gd name="connsiteY1" fmla="*/ 26785 h 202104"/>
                        <a:gd name="connsiteX2" fmla="*/ 198452 w 267848"/>
                        <a:gd name="connsiteY2" fmla="*/ 12175 h 202104"/>
                        <a:gd name="connsiteX3" fmla="*/ 178972 w 267848"/>
                        <a:gd name="connsiteY3" fmla="*/ 0 h 202104"/>
                        <a:gd name="connsiteX4" fmla="*/ 88877 w 267848"/>
                        <a:gd name="connsiteY4" fmla="*/ 0 h 202104"/>
                        <a:gd name="connsiteX5" fmla="*/ 69397 w 267848"/>
                        <a:gd name="connsiteY5" fmla="*/ 12175 h 202104"/>
                        <a:gd name="connsiteX6" fmla="*/ 63310 w 267848"/>
                        <a:gd name="connsiteY6" fmla="*/ 26785 h 202104"/>
                        <a:gd name="connsiteX7" fmla="*/ 23132 w 267848"/>
                        <a:gd name="connsiteY7" fmla="*/ 26785 h 202104"/>
                        <a:gd name="connsiteX8" fmla="*/ 0 w 267848"/>
                        <a:gd name="connsiteY8" fmla="*/ 49917 h 202104"/>
                        <a:gd name="connsiteX9" fmla="*/ 0 w 267848"/>
                        <a:gd name="connsiteY9" fmla="*/ 178972 h 202104"/>
                        <a:gd name="connsiteX10" fmla="*/ 23132 w 267848"/>
                        <a:gd name="connsiteY10" fmla="*/ 202104 h 202104"/>
                        <a:gd name="connsiteX11" fmla="*/ 244716 w 267848"/>
                        <a:gd name="connsiteY11" fmla="*/ 202104 h 202104"/>
                        <a:gd name="connsiteX12" fmla="*/ 267849 w 267848"/>
                        <a:gd name="connsiteY12" fmla="*/ 178972 h 202104"/>
                        <a:gd name="connsiteX13" fmla="*/ 267849 w 267848"/>
                        <a:gd name="connsiteY13" fmla="*/ 49917 h 202104"/>
                        <a:gd name="connsiteX14" fmla="*/ 244716 w 267848"/>
                        <a:gd name="connsiteY14" fmla="*/ 26785 h 202104"/>
                        <a:gd name="connsiteX15" fmla="*/ 133924 w 267848"/>
                        <a:gd name="connsiteY15" fmla="*/ 171667 h 202104"/>
                        <a:gd name="connsiteX16" fmla="*/ 76702 w 267848"/>
                        <a:gd name="connsiteY16" fmla="*/ 114445 h 202104"/>
                        <a:gd name="connsiteX17" fmla="*/ 133924 w 267848"/>
                        <a:gd name="connsiteY17" fmla="*/ 57222 h 202104"/>
                        <a:gd name="connsiteX18" fmla="*/ 191147 w 267848"/>
                        <a:gd name="connsiteY18" fmla="*/ 114445 h 202104"/>
                        <a:gd name="connsiteX19" fmla="*/ 133924 w 267848"/>
                        <a:gd name="connsiteY19" fmla="*/ 171667 h 202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67848" h="202104">
                          <a:moveTo>
                            <a:pt x="244716" y="26785"/>
                          </a:moveTo>
                          <a:lnTo>
                            <a:pt x="204539" y="26785"/>
                          </a:lnTo>
                          <a:lnTo>
                            <a:pt x="198452" y="12175"/>
                          </a:lnTo>
                          <a:cubicBezTo>
                            <a:pt x="194799" y="4870"/>
                            <a:pt x="187494" y="0"/>
                            <a:pt x="178972" y="0"/>
                          </a:cubicBezTo>
                          <a:lnTo>
                            <a:pt x="88877" y="0"/>
                          </a:lnTo>
                          <a:cubicBezTo>
                            <a:pt x="80355" y="0"/>
                            <a:pt x="73050" y="4870"/>
                            <a:pt x="69397" y="12175"/>
                          </a:cubicBezTo>
                          <a:lnTo>
                            <a:pt x="63310" y="26785"/>
                          </a:lnTo>
                          <a:lnTo>
                            <a:pt x="23132" y="26785"/>
                          </a:lnTo>
                          <a:cubicBezTo>
                            <a:pt x="9740" y="26785"/>
                            <a:pt x="0" y="37742"/>
                            <a:pt x="0" y="49917"/>
                          </a:cubicBezTo>
                          <a:lnTo>
                            <a:pt x="0" y="178972"/>
                          </a:lnTo>
                          <a:cubicBezTo>
                            <a:pt x="0" y="192364"/>
                            <a:pt x="10957" y="202104"/>
                            <a:pt x="23132" y="202104"/>
                          </a:cubicBezTo>
                          <a:lnTo>
                            <a:pt x="244716" y="202104"/>
                          </a:lnTo>
                          <a:cubicBezTo>
                            <a:pt x="258109" y="202104"/>
                            <a:pt x="267849" y="191147"/>
                            <a:pt x="267849" y="178972"/>
                          </a:cubicBezTo>
                          <a:lnTo>
                            <a:pt x="267849" y="49917"/>
                          </a:lnTo>
                          <a:cubicBezTo>
                            <a:pt x="267849" y="36525"/>
                            <a:pt x="258109" y="26785"/>
                            <a:pt x="244716" y="26785"/>
                          </a:cubicBezTo>
                          <a:close/>
                          <a:moveTo>
                            <a:pt x="133924" y="171667"/>
                          </a:moveTo>
                          <a:cubicBezTo>
                            <a:pt x="102270" y="171667"/>
                            <a:pt x="76702" y="146099"/>
                            <a:pt x="76702" y="114445"/>
                          </a:cubicBezTo>
                          <a:cubicBezTo>
                            <a:pt x="76702" y="82790"/>
                            <a:pt x="102270" y="57222"/>
                            <a:pt x="133924" y="57222"/>
                          </a:cubicBezTo>
                          <a:cubicBezTo>
                            <a:pt x="165579" y="57222"/>
                            <a:pt x="191147" y="82790"/>
                            <a:pt x="191147" y="114445"/>
                          </a:cubicBezTo>
                          <a:cubicBezTo>
                            <a:pt x="192364" y="146099"/>
                            <a:pt x="165579" y="171667"/>
                            <a:pt x="133924" y="171667"/>
                          </a:cubicBezTo>
                          <a:close/>
                        </a:path>
                      </a:pathLst>
                    </a:custGeom>
                    <a:solidFill>
                      <a:srgbClr val="9D9D9D"/>
                    </a:solidFill>
                    <a:ln w="12174" cap="flat">
                      <a:noFill/>
                      <a:prstDash val="solid"/>
                      <a:miter/>
                    </a:ln>
                  </p:spPr>
                  <p:txBody>
                    <a:bodyPr rtlCol="0" anchor="ctr"/>
                    <a:lstStyle/>
                    <a:p>
                      <a:endParaRPr lang="nl-NL" sz="1350" dirty="0"/>
                    </a:p>
                  </p:txBody>
                </p:sp>
              </p:grpSp>
            </p:grpSp>
            <p:grpSp>
              <p:nvGrpSpPr>
                <p:cNvPr id="135" name="Graphic 115">
                  <a:extLst>
                    <a:ext uri="{FF2B5EF4-FFF2-40B4-BE49-F238E27FC236}">
                      <a16:creationId xmlns:a16="http://schemas.microsoft.com/office/drawing/2014/main" id="{F086C95A-C67F-4771-BA75-620D17CE0D97}"/>
                    </a:ext>
                  </a:extLst>
                </p:cNvPr>
                <p:cNvGrpSpPr/>
                <p:nvPr/>
              </p:nvGrpSpPr>
              <p:grpSpPr>
                <a:xfrm>
                  <a:off x="6471456" y="4223516"/>
                  <a:ext cx="729494" cy="708581"/>
                  <a:chOff x="6471456" y="4223516"/>
                  <a:chExt cx="729494" cy="708581"/>
                </a:xfrm>
              </p:grpSpPr>
              <p:sp>
                <p:nvSpPr>
                  <p:cNvPr id="136" name="Vrije vorm: vorm 135">
                    <a:extLst>
                      <a:ext uri="{FF2B5EF4-FFF2-40B4-BE49-F238E27FC236}">
                        <a16:creationId xmlns:a16="http://schemas.microsoft.com/office/drawing/2014/main" id="{A51815C1-518F-409A-8F3D-1FA37B3E3C15}"/>
                      </a:ext>
                    </a:extLst>
                  </p:cNvPr>
                  <p:cNvSpPr/>
                  <p:nvPr/>
                </p:nvSpPr>
                <p:spPr>
                  <a:xfrm>
                    <a:off x="6471456" y="4223516"/>
                    <a:ext cx="729494" cy="708581"/>
                  </a:xfrm>
                  <a:custGeom>
                    <a:avLst/>
                    <a:gdLst>
                      <a:gd name="connsiteX0" fmla="*/ 0 w 715886"/>
                      <a:gd name="connsiteY0" fmla="*/ 0 h 708581"/>
                      <a:gd name="connsiteX1" fmla="*/ 715887 w 715886"/>
                      <a:gd name="connsiteY1" fmla="*/ 0 h 708581"/>
                      <a:gd name="connsiteX2" fmla="*/ 715887 w 715886"/>
                      <a:gd name="connsiteY2" fmla="*/ 708582 h 708581"/>
                      <a:gd name="connsiteX3" fmla="*/ 0 w 715886"/>
                      <a:gd name="connsiteY3" fmla="*/ 708582 h 708581"/>
                    </a:gdLst>
                    <a:ahLst/>
                    <a:cxnLst>
                      <a:cxn ang="0">
                        <a:pos x="connsiteX0" y="connsiteY0"/>
                      </a:cxn>
                      <a:cxn ang="0">
                        <a:pos x="connsiteX1" y="connsiteY1"/>
                      </a:cxn>
                      <a:cxn ang="0">
                        <a:pos x="connsiteX2" y="connsiteY2"/>
                      </a:cxn>
                      <a:cxn ang="0">
                        <a:pos x="connsiteX3" y="connsiteY3"/>
                      </a:cxn>
                    </a:cxnLst>
                    <a:rect l="l" t="t" r="r" b="b"/>
                    <a:pathLst>
                      <a:path w="715886" h="708581">
                        <a:moveTo>
                          <a:pt x="0" y="0"/>
                        </a:moveTo>
                        <a:lnTo>
                          <a:pt x="715887" y="0"/>
                        </a:lnTo>
                        <a:lnTo>
                          <a:pt x="715887" y="708582"/>
                        </a:lnTo>
                        <a:lnTo>
                          <a:pt x="0" y="708582"/>
                        </a:lnTo>
                        <a:close/>
                      </a:path>
                    </a:pathLst>
                  </a:custGeom>
                  <a:solidFill>
                    <a:srgbClr val="CECCCD"/>
                  </a:solidFill>
                  <a:ln w="12174" cap="flat">
                    <a:solidFill>
                      <a:srgbClr val="FFFFFF"/>
                    </a:solidFill>
                    <a:prstDash val="solid"/>
                    <a:miter/>
                  </a:ln>
                </p:spPr>
                <p:txBody>
                  <a:bodyPr rtlCol="0" anchor="ctr"/>
                  <a:lstStyle/>
                  <a:p>
                    <a:endParaRPr lang="nl-NL" sz="1350" dirty="0"/>
                  </a:p>
                </p:txBody>
              </p:sp>
              <p:grpSp>
                <p:nvGrpSpPr>
                  <p:cNvPr id="137" name="Graphic 115">
                    <a:extLst>
                      <a:ext uri="{FF2B5EF4-FFF2-40B4-BE49-F238E27FC236}">
                        <a16:creationId xmlns:a16="http://schemas.microsoft.com/office/drawing/2014/main" id="{F086C95A-C67F-4771-BA75-620D17CE0D97}"/>
                      </a:ext>
                    </a:extLst>
                  </p:cNvPr>
                  <p:cNvGrpSpPr/>
                  <p:nvPr/>
                </p:nvGrpSpPr>
                <p:grpSpPr>
                  <a:xfrm>
                    <a:off x="6695476" y="4476755"/>
                    <a:ext cx="267848" cy="202104"/>
                    <a:chOff x="6695476" y="4476755"/>
                    <a:chExt cx="267848" cy="202104"/>
                  </a:xfrm>
                  <a:solidFill>
                    <a:srgbClr val="9D9D9D"/>
                  </a:solidFill>
                </p:grpSpPr>
                <p:sp>
                  <p:nvSpPr>
                    <p:cNvPr id="138" name="Vrije vorm: vorm 137">
                      <a:extLst>
                        <a:ext uri="{FF2B5EF4-FFF2-40B4-BE49-F238E27FC236}">
                          <a16:creationId xmlns:a16="http://schemas.microsoft.com/office/drawing/2014/main" id="{0DDD0DCD-365E-4866-8858-AE2752F82B40}"/>
                        </a:ext>
                      </a:extLst>
                    </p:cNvPr>
                    <p:cNvSpPr/>
                    <p:nvPr/>
                  </p:nvSpPr>
                  <p:spPr>
                    <a:xfrm>
                      <a:off x="6789223" y="4551022"/>
                      <a:ext cx="80354" cy="80354"/>
                    </a:xfrm>
                    <a:custGeom>
                      <a:avLst/>
                      <a:gdLst>
                        <a:gd name="connsiteX0" fmla="*/ 40177 w 80354"/>
                        <a:gd name="connsiteY0" fmla="*/ 0 h 80354"/>
                        <a:gd name="connsiteX1" fmla="*/ 0 w 80354"/>
                        <a:gd name="connsiteY1" fmla="*/ 40178 h 80354"/>
                        <a:gd name="connsiteX2" fmla="*/ 40177 w 80354"/>
                        <a:gd name="connsiteY2" fmla="*/ 80355 h 80354"/>
                        <a:gd name="connsiteX3" fmla="*/ 80355 w 80354"/>
                        <a:gd name="connsiteY3" fmla="*/ 40178 h 80354"/>
                        <a:gd name="connsiteX4" fmla="*/ 40177 w 80354"/>
                        <a:gd name="connsiteY4" fmla="*/ 0 h 803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354" h="80354">
                          <a:moveTo>
                            <a:pt x="40177" y="0"/>
                          </a:moveTo>
                          <a:cubicBezTo>
                            <a:pt x="18262" y="0"/>
                            <a:pt x="0" y="18262"/>
                            <a:pt x="0" y="40178"/>
                          </a:cubicBezTo>
                          <a:cubicBezTo>
                            <a:pt x="0" y="62092"/>
                            <a:pt x="18262" y="80355"/>
                            <a:pt x="40177" y="80355"/>
                          </a:cubicBezTo>
                          <a:cubicBezTo>
                            <a:pt x="62092" y="80355"/>
                            <a:pt x="80355" y="62092"/>
                            <a:pt x="80355" y="40178"/>
                          </a:cubicBezTo>
                          <a:cubicBezTo>
                            <a:pt x="80355" y="18262"/>
                            <a:pt x="62092" y="0"/>
                            <a:pt x="40177" y="0"/>
                          </a:cubicBezTo>
                          <a:close/>
                        </a:path>
                      </a:pathLst>
                    </a:custGeom>
                    <a:solidFill>
                      <a:srgbClr val="9D9D9D"/>
                    </a:solidFill>
                    <a:ln w="12174" cap="flat">
                      <a:noFill/>
                      <a:prstDash val="solid"/>
                      <a:miter/>
                    </a:ln>
                  </p:spPr>
                  <p:txBody>
                    <a:bodyPr rtlCol="0" anchor="ctr"/>
                    <a:lstStyle/>
                    <a:p>
                      <a:endParaRPr lang="nl-NL" sz="1350" dirty="0"/>
                    </a:p>
                  </p:txBody>
                </p:sp>
                <p:sp>
                  <p:nvSpPr>
                    <p:cNvPr id="139" name="Vrije vorm: vorm 138">
                      <a:extLst>
                        <a:ext uri="{FF2B5EF4-FFF2-40B4-BE49-F238E27FC236}">
                          <a16:creationId xmlns:a16="http://schemas.microsoft.com/office/drawing/2014/main" id="{EB28020B-57D6-49CF-A987-3FBD86BECCCF}"/>
                        </a:ext>
                      </a:extLst>
                    </p:cNvPr>
                    <p:cNvSpPr/>
                    <p:nvPr/>
                  </p:nvSpPr>
                  <p:spPr>
                    <a:xfrm>
                      <a:off x="6695476" y="4476755"/>
                      <a:ext cx="267848" cy="202104"/>
                    </a:xfrm>
                    <a:custGeom>
                      <a:avLst/>
                      <a:gdLst>
                        <a:gd name="connsiteX0" fmla="*/ 244717 w 267848"/>
                        <a:gd name="connsiteY0" fmla="*/ 26785 h 202104"/>
                        <a:gd name="connsiteX1" fmla="*/ 204539 w 267848"/>
                        <a:gd name="connsiteY1" fmla="*/ 26785 h 202104"/>
                        <a:gd name="connsiteX2" fmla="*/ 198452 w 267848"/>
                        <a:gd name="connsiteY2" fmla="*/ 12175 h 202104"/>
                        <a:gd name="connsiteX3" fmla="*/ 178972 w 267848"/>
                        <a:gd name="connsiteY3" fmla="*/ 0 h 202104"/>
                        <a:gd name="connsiteX4" fmla="*/ 88877 w 267848"/>
                        <a:gd name="connsiteY4" fmla="*/ 0 h 202104"/>
                        <a:gd name="connsiteX5" fmla="*/ 69397 w 267848"/>
                        <a:gd name="connsiteY5" fmla="*/ 12175 h 202104"/>
                        <a:gd name="connsiteX6" fmla="*/ 63310 w 267848"/>
                        <a:gd name="connsiteY6" fmla="*/ 26785 h 202104"/>
                        <a:gd name="connsiteX7" fmla="*/ 23133 w 267848"/>
                        <a:gd name="connsiteY7" fmla="*/ 26785 h 202104"/>
                        <a:gd name="connsiteX8" fmla="*/ 0 w 267848"/>
                        <a:gd name="connsiteY8" fmla="*/ 49917 h 202104"/>
                        <a:gd name="connsiteX9" fmla="*/ 0 w 267848"/>
                        <a:gd name="connsiteY9" fmla="*/ 178972 h 202104"/>
                        <a:gd name="connsiteX10" fmla="*/ 23133 w 267848"/>
                        <a:gd name="connsiteY10" fmla="*/ 202104 h 202104"/>
                        <a:gd name="connsiteX11" fmla="*/ 244717 w 267848"/>
                        <a:gd name="connsiteY11" fmla="*/ 202104 h 202104"/>
                        <a:gd name="connsiteX12" fmla="*/ 267849 w 267848"/>
                        <a:gd name="connsiteY12" fmla="*/ 178972 h 202104"/>
                        <a:gd name="connsiteX13" fmla="*/ 267849 w 267848"/>
                        <a:gd name="connsiteY13" fmla="*/ 49917 h 202104"/>
                        <a:gd name="connsiteX14" fmla="*/ 244717 w 267848"/>
                        <a:gd name="connsiteY14" fmla="*/ 26785 h 202104"/>
                        <a:gd name="connsiteX15" fmla="*/ 133924 w 267848"/>
                        <a:gd name="connsiteY15" fmla="*/ 171667 h 202104"/>
                        <a:gd name="connsiteX16" fmla="*/ 76702 w 267848"/>
                        <a:gd name="connsiteY16" fmla="*/ 114445 h 202104"/>
                        <a:gd name="connsiteX17" fmla="*/ 133924 w 267848"/>
                        <a:gd name="connsiteY17" fmla="*/ 57222 h 202104"/>
                        <a:gd name="connsiteX18" fmla="*/ 191147 w 267848"/>
                        <a:gd name="connsiteY18" fmla="*/ 114445 h 202104"/>
                        <a:gd name="connsiteX19" fmla="*/ 133924 w 267848"/>
                        <a:gd name="connsiteY19" fmla="*/ 171667 h 202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67848" h="202104">
                          <a:moveTo>
                            <a:pt x="244717" y="26785"/>
                          </a:moveTo>
                          <a:lnTo>
                            <a:pt x="204539" y="26785"/>
                          </a:lnTo>
                          <a:lnTo>
                            <a:pt x="198452" y="12175"/>
                          </a:lnTo>
                          <a:cubicBezTo>
                            <a:pt x="194799" y="4870"/>
                            <a:pt x="187494" y="0"/>
                            <a:pt x="178972" y="0"/>
                          </a:cubicBezTo>
                          <a:lnTo>
                            <a:pt x="88877" y="0"/>
                          </a:lnTo>
                          <a:cubicBezTo>
                            <a:pt x="80355" y="0"/>
                            <a:pt x="73050" y="4870"/>
                            <a:pt x="69397" y="12175"/>
                          </a:cubicBezTo>
                          <a:lnTo>
                            <a:pt x="63310" y="26785"/>
                          </a:lnTo>
                          <a:lnTo>
                            <a:pt x="23133" y="26785"/>
                          </a:lnTo>
                          <a:cubicBezTo>
                            <a:pt x="9740" y="26785"/>
                            <a:pt x="0" y="37742"/>
                            <a:pt x="0" y="49917"/>
                          </a:cubicBezTo>
                          <a:lnTo>
                            <a:pt x="0" y="178972"/>
                          </a:lnTo>
                          <a:cubicBezTo>
                            <a:pt x="0" y="192364"/>
                            <a:pt x="10958" y="202104"/>
                            <a:pt x="23133" y="202104"/>
                          </a:cubicBezTo>
                          <a:lnTo>
                            <a:pt x="244717" y="202104"/>
                          </a:lnTo>
                          <a:cubicBezTo>
                            <a:pt x="258109" y="202104"/>
                            <a:pt x="267849" y="191147"/>
                            <a:pt x="267849" y="178972"/>
                          </a:cubicBezTo>
                          <a:lnTo>
                            <a:pt x="267849" y="49917"/>
                          </a:lnTo>
                          <a:cubicBezTo>
                            <a:pt x="267849" y="36525"/>
                            <a:pt x="258109" y="26785"/>
                            <a:pt x="244717" y="26785"/>
                          </a:cubicBezTo>
                          <a:close/>
                          <a:moveTo>
                            <a:pt x="133924" y="171667"/>
                          </a:moveTo>
                          <a:cubicBezTo>
                            <a:pt x="102270" y="171667"/>
                            <a:pt x="76702" y="146099"/>
                            <a:pt x="76702" y="114445"/>
                          </a:cubicBezTo>
                          <a:cubicBezTo>
                            <a:pt x="76702" y="82790"/>
                            <a:pt x="102270" y="57222"/>
                            <a:pt x="133924" y="57222"/>
                          </a:cubicBezTo>
                          <a:cubicBezTo>
                            <a:pt x="165579" y="57222"/>
                            <a:pt x="191147" y="82790"/>
                            <a:pt x="191147" y="114445"/>
                          </a:cubicBezTo>
                          <a:cubicBezTo>
                            <a:pt x="191147" y="146099"/>
                            <a:pt x="165579" y="171667"/>
                            <a:pt x="133924" y="171667"/>
                          </a:cubicBezTo>
                          <a:close/>
                        </a:path>
                      </a:pathLst>
                    </a:custGeom>
                    <a:solidFill>
                      <a:srgbClr val="9D9D9D"/>
                    </a:solidFill>
                    <a:ln w="12174" cap="flat">
                      <a:noFill/>
                      <a:prstDash val="solid"/>
                      <a:miter/>
                    </a:ln>
                  </p:spPr>
                  <p:txBody>
                    <a:bodyPr rtlCol="0" anchor="ctr"/>
                    <a:lstStyle/>
                    <a:p>
                      <a:endParaRPr lang="nl-NL" sz="1350" dirty="0"/>
                    </a:p>
                  </p:txBody>
                </p:sp>
              </p:grpSp>
            </p:grpSp>
          </p:grpSp>
          <p:grpSp>
            <p:nvGrpSpPr>
              <p:cNvPr id="140" name="Graphic 115">
                <a:extLst>
                  <a:ext uri="{FF2B5EF4-FFF2-40B4-BE49-F238E27FC236}">
                    <a16:creationId xmlns:a16="http://schemas.microsoft.com/office/drawing/2014/main" id="{F086C95A-C67F-4771-BA75-620D17CE0D97}"/>
                  </a:ext>
                </a:extLst>
              </p:cNvPr>
              <p:cNvGrpSpPr/>
              <p:nvPr/>
            </p:nvGrpSpPr>
            <p:grpSpPr>
              <a:xfrm>
                <a:off x="5040901" y="4932098"/>
                <a:ext cx="2160050" cy="708581"/>
                <a:chOff x="5040901" y="4932098"/>
                <a:chExt cx="2160050" cy="708581"/>
              </a:xfrm>
            </p:grpSpPr>
            <p:grpSp>
              <p:nvGrpSpPr>
                <p:cNvPr id="141" name="Graphic 115">
                  <a:extLst>
                    <a:ext uri="{FF2B5EF4-FFF2-40B4-BE49-F238E27FC236}">
                      <a16:creationId xmlns:a16="http://schemas.microsoft.com/office/drawing/2014/main" id="{F086C95A-C67F-4771-BA75-620D17CE0D97}"/>
                    </a:ext>
                  </a:extLst>
                </p:cNvPr>
                <p:cNvGrpSpPr/>
                <p:nvPr/>
              </p:nvGrpSpPr>
              <p:grpSpPr>
                <a:xfrm>
                  <a:off x="5040901" y="4932098"/>
                  <a:ext cx="715886" cy="708581"/>
                  <a:chOff x="5040901" y="4932098"/>
                  <a:chExt cx="715886" cy="708581"/>
                </a:xfrm>
              </p:grpSpPr>
              <p:sp>
                <p:nvSpPr>
                  <p:cNvPr id="142" name="Vrije vorm: vorm 141">
                    <a:extLst>
                      <a:ext uri="{FF2B5EF4-FFF2-40B4-BE49-F238E27FC236}">
                        <a16:creationId xmlns:a16="http://schemas.microsoft.com/office/drawing/2014/main" id="{A0DB324A-9009-40B3-AA11-BFD1F94B7086}"/>
                      </a:ext>
                    </a:extLst>
                  </p:cNvPr>
                  <p:cNvSpPr/>
                  <p:nvPr/>
                </p:nvSpPr>
                <p:spPr>
                  <a:xfrm>
                    <a:off x="5040901" y="4932098"/>
                    <a:ext cx="715886" cy="708581"/>
                  </a:xfrm>
                  <a:custGeom>
                    <a:avLst/>
                    <a:gdLst>
                      <a:gd name="connsiteX0" fmla="*/ 0 w 715886"/>
                      <a:gd name="connsiteY0" fmla="*/ 0 h 708581"/>
                      <a:gd name="connsiteX1" fmla="*/ 715887 w 715886"/>
                      <a:gd name="connsiteY1" fmla="*/ 0 h 708581"/>
                      <a:gd name="connsiteX2" fmla="*/ 715887 w 715886"/>
                      <a:gd name="connsiteY2" fmla="*/ 708582 h 708581"/>
                      <a:gd name="connsiteX3" fmla="*/ 0 w 715886"/>
                      <a:gd name="connsiteY3" fmla="*/ 708582 h 708581"/>
                    </a:gdLst>
                    <a:ahLst/>
                    <a:cxnLst>
                      <a:cxn ang="0">
                        <a:pos x="connsiteX0" y="connsiteY0"/>
                      </a:cxn>
                      <a:cxn ang="0">
                        <a:pos x="connsiteX1" y="connsiteY1"/>
                      </a:cxn>
                      <a:cxn ang="0">
                        <a:pos x="connsiteX2" y="connsiteY2"/>
                      </a:cxn>
                      <a:cxn ang="0">
                        <a:pos x="connsiteX3" y="connsiteY3"/>
                      </a:cxn>
                    </a:cxnLst>
                    <a:rect l="l" t="t" r="r" b="b"/>
                    <a:pathLst>
                      <a:path w="715886" h="708581">
                        <a:moveTo>
                          <a:pt x="0" y="0"/>
                        </a:moveTo>
                        <a:lnTo>
                          <a:pt x="715887" y="0"/>
                        </a:lnTo>
                        <a:lnTo>
                          <a:pt x="715887" y="708582"/>
                        </a:lnTo>
                        <a:lnTo>
                          <a:pt x="0" y="708582"/>
                        </a:lnTo>
                        <a:close/>
                      </a:path>
                    </a:pathLst>
                  </a:custGeom>
                  <a:solidFill>
                    <a:srgbClr val="CECCCD"/>
                  </a:solidFill>
                  <a:ln w="12174" cap="flat">
                    <a:solidFill>
                      <a:srgbClr val="FFFFFF"/>
                    </a:solidFill>
                    <a:prstDash val="solid"/>
                    <a:miter/>
                  </a:ln>
                </p:spPr>
                <p:txBody>
                  <a:bodyPr rtlCol="0" anchor="ctr"/>
                  <a:lstStyle/>
                  <a:p>
                    <a:endParaRPr lang="nl-NL" sz="1350" dirty="0"/>
                  </a:p>
                </p:txBody>
              </p:sp>
              <p:grpSp>
                <p:nvGrpSpPr>
                  <p:cNvPr id="143" name="Graphic 115">
                    <a:extLst>
                      <a:ext uri="{FF2B5EF4-FFF2-40B4-BE49-F238E27FC236}">
                        <a16:creationId xmlns:a16="http://schemas.microsoft.com/office/drawing/2014/main" id="{F086C95A-C67F-4771-BA75-620D17CE0D97}"/>
                      </a:ext>
                    </a:extLst>
                  </p:cNvPr>
                  <p:cNvGrpSpPr/>
                  <p:nvPr/>
                </p:nvGrpSpPr>
                <p:grpSpPr>
                  <a:xfrm>
                    <a:off x="5264920" y="5185337"/>
                    <a:ext cx="267848" cy="202104"/>
                    <a:chOff x="5264920" y="5185337"/>
                    <a:chExt cx="267848" cy="202104"/>
                  </a:xfrm>
                  <a:solidFill>
                    <a:srgbClr val="9D9D9D"/>
                  </a:solidFill>
                </p:grpSpPr>
                <p:sp>
                  <p:nvSpPr>
                    <p:cNvPr id="144" name="Vrije vorm: vorm 143">
                      <a:extLst>
                        <a:ext uri="{FF2B5EF4-FFF2-40B4-BE49-F238E27FC236}">
                          <a16:creationId xmlns:a16="http://schemas.microsoft.com/office/drawing/2014/main" id="{6B0627B7-C7C3-44E2-BEFF-5DB29EFF99C1}"/>
                        </a:ext>
                      </a:extLst>
                    </p:cNvPr>
                    <p:cNvSpPr/>
                    <p:nvPr/>
                  </p:nvSpPr>
                  <p:spPr>
                    <a:xfrm>
                      <a:off x="5357449" y="5260821"/>
                      <a:ext cx="80354" cy="80354"/>
                    </a:xfrm>
                    <a:custGeom>
                      <a:avLst/>
                      <a:gdLst>
                        <a:gd name="connsiteX0" fmla="*/ 40177 w 80354"/>
                        <a:gd name="connsiteY0" fmla="*/ 0 h 80354"/>
                        <a:gd name="connsiteX1" fmla="*/ 0 w 80354"/>
                        <a:gd name="connsiteY1" fmla="*/ 40177 h 80354"/>
                        <a:gd name="connsiteX2" fmla="*/ 40177 w 80354"/>
                        <a:gd name="connsiteY2" fmla="*/ 80354 h 80354"/>
                        <a:gd name="connsiteX3" fmla="*/ 80355 w 80354"/>
                        <a:gd name="connsiteY3" fmla="*/ 40177 h 80354"/>
                        <a:gd name="connsiteX4" fmla="*/ 40177 w 80354"/>
                        <a:gd name="connsiteY4" fmla="*/ 0 h 803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354" h="80354">
                          <a:moveTo>
                            <a:pt x="40177" y="0"/>
                          </a:moveTo>
                          <a:cubicBezTo>
                            <a:pt x="18262" y="0"/>
                            <a:pt x="0" y="18262"/>
                            <a:pt x="0" y="40177"/>
                          </a:cubicBezTo>
                          <a:cubicBezTo>
                            <a:pt x="0" y="62092"/>
                            <a:pt x="18262" y="80354"/>
                            <a:pt x="40177" y="80354"/>
                          </a:cubicBezTo>
                          <a:cubicBezTo>
                            <a:pt x="62092" y="80354"/>
                            <a:pt x="80355" y="62092"/>
                            <a:pt x="80355" y="40177"/>
                          </a:cubicBezTo>
                          <a:cubicBezTo>
                            <a:pt x="80355" y="17045"/>
                            <a:pt x="63310" y="0"/>
                            <a:pt x="40177" y="0"/>
                          </a:cubicBezTo>
                          <a:close/>
                        </a:path>
                      </a:pathLst>
                    </a:custGeom>
                    <a:solidFill>
                      <a:srgbClr val="9D9D9D"/>
                    </a:solidFill>
                    <a:ln w="12174" cap="flat">
                      <a:noFill/>
                      <a:prstDash val="solid"/>
                      <a:miter/>
                    </a:ln>
                  </p:spPr>
                  <p:txBody>
                    <a:bodyPr rtlCol="0" anchor="ctr"/>
                    <a:lstStyle/>
                    <a:p>
                      <a:endParaRPr lang="nl-NL" sz="1350" dirty="0"/>
                    </a:p>
                  </p:txBody>
                </p:sp>
                <p:sp>
                  <p:nvSpPr>
                    <p:cNvPr id="145" name="Vrije vorm: vorm 144">
                      <a:extLst>
                        <a:ext uri="{FF2B5EF4-FFF2-40B4-BE49-F238E27FC236}">
                          <a16:creationId xmlns:a16="http://schemas.microsoft.com/office/drawing/2014/main" id="{BA51BAAF-5086-4E7D-A968-B56D611481F0}"/>
                        </a:ext>
                      </a:extLst>
                    </p:cNvPr>
                    <p:cNvSpPr/>
                    <p:nvPr/>
                  </p:nvSpPr>
                  <p:spPr>
                    <a:xfrm>
                      <a:off x="5264920" y="5185337"/>
                      <a:ext cx="267848" cy="202104"/>
                    </a:xfrm>
                    <a:custGeom>
                      <a:avLst/>
                      <a:gdLst>
                        <a:gd name="connsiteX0" fmla="*/ 244716 w 267848"/>
                        <a:gd name="connsiteY0" fmla="*/ 26785 h 202104"/>
                        <a:gd name="connsiteX1" fmla="*/ 204539 w 267848"/>
                        <a:gd name="connsiteY1" fmla="*/ 26785 h 202104"/>
                        <a:gd name="connsiteX2" fmla="*/ 198452 w 267848"/>
                        <a:gd name="connsiteY2" fmla="*/ 12175 h 202104"/>
                        <a:gd name="connsiteX3" fmla="*/ 178972 w 267848"/>
                        <a:gd name="connsiteY3" fmla="*/ 0 h 202104"/>
                        <a:gd name="connsiteX4" fmla="*/ 88877 w 267848"/>
                        <a:gd name="connsiteY4" fmla="*/ 0 h 202104"/>
                        <a:gd name="connsiteX5" fmla="*/ 69397 w 267848"/>
                        <a:gd name="connsiteY5" fmla="*/ 12175 h 202104"/>
                        <a:gd name="connsiteX6" fmla="*/ 63310 w 267848"/>
                        <a:gd name="connsiteY6" fmla="*/ 26785 h 202104"/>
                        <a:gd name="connsiteX7" fmla="*/ 23132 w 267848"/>
                        <a:gd name="connsiteY7" fmla="*/ 26785 h 202104"/>
                        <a:gd name="connsiteX8" fmla="*/ 0 w 267848"/>
                        <a:gd name="connsiteY8" fmla="*/ 49917 h 202104"/>
                        <a:gd name="connsiteX9" fmla="*/ 0 w 267848"/>
                        <a:gd name="connsiteY9" fmla="*/ 178972 h 202104"/>
                        <a:gd name="connsiteX10" fmla="*/ 23132 w 267848"/>
                        <a:gd name="connsiteY10" fmla="*/ 202104 h 202104"/>
                        <a:gd name="connsiteX11" fmla="*/ 244716 w 267848"/>
                        <a:gd name="connsiteY11" fmla="*/ 202104 h 202104"/>
                        <a:gd name="connsiteX12" fmla="*/ 267849 w 267848"/>
                        <a:gd name="connsiteY12" fmla="*/ 178972 h 202104"/>
                        <a:gd name="connsiteX13" fmla="*/ 267849 w 267848"/>
                        <a:gd name="connsiteY13" fmla="*/ 49917 h 202104"/>
                        <a:gd name="connsiteX14" fmla="*/ 244716 w 267848"/>
                        <a:gd name="connsiteY14" fmla="*/ 26785 h 202104"/>
                        <a:gd name="connsiteX15" fmla="*/ 132707 w 267848"/>
                        <a:gd name="connsiteY15" fmla="*/ 172884 h 202104"/>
                        <a:gd name="connsiteX16" fmla="*/ 75485 w 267848"/>
                        <a:gd name="connsiteY16" fmla="*/ 115662 h 202104"/>
                        <a:gd name="connsiteX17" fmla="*/ 132707 w 267848"/>
                        <a:gd name="connsiteY17" fmla="*/ 58440 h 202104"/>
                        <a:gd name="connsiteX18" fmla="*/ 189929 w 267848"/>
                        <a:gd name="connsiteY18" fmla="*/ 115662 h 202104"/>
                        <a:gd name="connsiteX19" fmla="*/ 132707 w 267848"/>
                        <a:gd name="connsiteY19" fmla="*/ 172884 h 202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67848" h="202104">
                          <a:moveTo>
                            <a:pt x="244716" y="26785"/>
                          </a:moveTo>
                          <a:lnTo>
                            <a:pt x="204539" y="26785"/>
                          </a:lnTo>
                          <a:lnTo>
                            <a:pt x="198452" y="12175"/>
                          </a:lnTo>
                          <a:cubicBezTo>
                            <a:pt x="194799" y="4870"/>
                            <a:pt x="187494" y="0"/>
                            <a:pt x="178972" y="0"/>
                          </a:cubicBezTo>
                          <a:lnTo>
                            <a:pt x="88877" y="0"/>
                          </a:lnTo>
                          <a:cubicBezTo>
                            <a:pt x="80355" y="0"/>
                            <a:pt x="73050" y="4870"/>
                            <a:pt x="69397" y="12175"/>
                          </a:cubicBezTo>
                          <a:lnTo>
                            <a:pt x="63310" y="26785"/>
                          </a:lnTo>
                          <a:lnTo>
                            <a:pt x="23132" y="26785"/>
                          </a:lnTo>
                          <a:cubicBezTo>
                            <a:pt x="9740" y="26785"/>
                            <a:pt x="0" y="37742"/>
                            <a:pt x="0" y="49917"/>
                          </a:cubicBezTo>
                          <a:lnTo>
                            <a:pt x="0" y="178972"/>
                          </a:lnTo>
                          <a:cubicBezTo>
                            <a:pt x="0" y="192364"/>
                            <a:pt x="10957" y="202104"/>
                            <a:pt x="23132" y="202104"/>
                          </a:cubicBezTo>
                          <a:lnTo>
                            <a:pt x="244716" y="202104"/>
                          </a:lnTo>
                          <a:cubicBezTo>
                            <a:pt x="258109" y="202104"/>
                            <a:pt x="267849" y="191147"/>
                            <a:pt x="267849" y="178972"/>
                          </a:cubicBezTo>
                          <a:lnTo>
                            <a:pt x="267849" y="49917"/>
                          </a:lnTo>
                          <a:cubicBezTo>
                            <a:pt x="267849" y="37742"/>
                            <a:pt x="256891" y="26785"/>
                            <a:pt x="244716" y="26785"/>
                          </a:cubicBezTo>
                          <a:close/>
                          <a:moveTo>
                            <a:pt x="132707" y="172884"/>
                          </a:moveTo>
                          <a:cubicBezTo>
                            <a:pt x="101052" y="172884"/>
                            <a:pt x="75485" y="147317"/>
                            <a:pt x="75485" y="115662"/>
                          </a:cubicBezTo>
                          <a:cubicBezTo>
                            <a:pt x="75485" y="84007"/>
                            <a:pt x="101052" y="58440"/>
                            <a:pt x="132707" y="58440"/>
                          </a:cubicBezTo>
                          <a:cubicBezTo>
                            <a:pt x="164362" y="58440"/>
                            <a:pt x="189929" y="84007"/>
                            <a:pt x="189929" y="115662"/>
                          </a:cubicBezTo>
                          <a:cubicBezTo>
                            <a:pt x="191147" y="147317"/>
                            <a:pt x="165579" y="172884"/>
                            <a:pt x="132707" y="172884"/>
                          </a:cubicBezTo>
                          <a:close/>
                        </a:path>
                      </a:pathLst>
                    </a:custGeom>
                    <a:solidFill>
                      <a:srgbClr val="9D9D9D"/>
                    </a:solidFill>
                    <a:ln w="12174" cap="flat">
                      <a:noFill/>
                      <a:prstDash val="solid"/>
                      <a:miter/>
                    </a:ln>
                  </p:spPr>
                  <p:txBody>
                    <a:bodyPr rtlCol="0" anchor="ctr"/>
                    <a:lstStyle/>
                    <a:p>
                      <a:endParaRPr lang="nl-NL" sz="1350" dirty="0"/>
                    </a:p>
                  </p:txBody>
                </p:sp>
              </p:grpSp>
            </p:grpSp>
            <p:grpSp>
              <p:nvGrpSpPr>
                <p:cNvPr id="146" name="Graphic 115">
                  <a:extLst>
                    <a:ext uri="{FF2B5EF4-FFF2-40B4-BE49-F238E27FC236}">
                      <a16:creationId xmlns:a16="http://schemas.microsoft.com/office/drawing/2014/main" id="{F086C95A-C67F-4771-BA75-620D17CE0D97}"/>
                    </a:ext>
                  </a:extLst>
                </p:cNvPr>
                <p:cNvGrpSpPr/>
                <p:nvPr/>
              </p:nvGrpSpPr>
              <p:grpSpPr>
                <a:xfrm>
                  <a:off x="5755570" y="4932098"/>
                  <a:ext cx="715886" cy="708581"/>
                  <a:chOff x="5755570" y="4932098"/>
                  <a:chExt cx="715886" cy="708581"/>
                </a:xfrm>
              </p:grpSpPr>
              <p:sp>
                <p:nvSpPr>
                  <p:cNvPr id="147" name="Vrije vorm: vorm 146">
                    <a:extLst>
                      <a:ext uri="{FF2B5EF4-FFF2-40B4-BE49-F238E27FC236}">
                        <a16:creationId xmlns:a16="http://schemas.microsoft.com/office/drawing/2014/main" id="{B7CAA164-A8A8-4B33-AFEA-3B440FE78F7C}"/>
                      </a:ext>
                    </a:extLst>
                  </p:cNvPr>
                  <p:cNvSpPr/>
                  <p:nvPr/>
                </p:nvSpPr>
                <p:spPr>
                  <a:xfrm>
                    <a:off x="5755570" y="4932098"/>
                    <a:ext cx="715886" cy="708581"/>
                  </a:xfrm>
                  <a:custGeom>
                    <a:avLst/>
                    <a:gdLst>
                      <a:gd name="connsiteX0" fmla="*/ 0 w 715886"/>
                      <a:gd name="connsiteY0" fmla="*/ 0 h 708581"/>
                      <a:gd name="connsiteX1" fmla="*/ 715887 w 715886"/>
                      <a:gd name="connsiteY1" fmla="*/ 0 h 708581"/>
                      <a:gd name="connsiteX2" fmla="*/ 715887 w 715886"/>
                      <a:gd name="connsiteY2" fmla="*/ 708582 h 708581"/>
                      <a:gd name="connsiteX3" fmla="*/ 0 w 715886"/>
                      <a:gd name="connsiteY3" fmla="*/ 708582 h 708581"/>
                    </a:gdLst>
                    <a:ahLst/>
                    <a:cxnLst>
                      <a:cxn ang="0">
                        <a:pos x="connsiteX0" y="connsiteY0"/>
                      </a:cxn>
                      <a:cxn ang="0">
                        <a:pos x="connsiteX1" y="connsiteY1"/>
                      </a:cxn>
                      <a:cxn ang="0">
                        <a:pos x="connsiteX2" y="connsiteY2"/>
                      </a:cxn>
                      <a:cxn ang="0">
                        <a:pos x="connsiteX3" y="connsiteY3"/>
                      </a:cxn>
                    </a:cxnLst>
                    <a:rect l="l" t="t" r="r" b="b"/>
                    <a:pathLst>
                      <a:path w="715886" h="708581">
                        <a:moveTo>
                          <a:pt x="0" y="0"/>
                        </a:moveTo>
                        <a:lnTo>
                          <a:pt x="715887" y="0"/>
                        </a:lnTo>
                        <a:lnTo>
                          <a:pt x="715887" y="708582"/>
                        </a:lnTo>
                        <a:lnTo>
                          <a:pt x="0" y="708582"/>
                        </a:lnTo>
                        <a:close/>
                      </a:path>
                    </a:pathLst>
                  </a:custGeom>
                  <a:solidFill>
                    <a:srgbClr val="CECCCD"/>
                  </a:solidFill>
                  <a:ln w="12174" cap="flat">
                    <a:solidFill>
                      <a:srgbClr val="FFFFFF"/>
                    </a:solidFill>
                    <a:prstDash val="solid"/>
                    <a:miter/>
                  </a:ln>
                </p:spPr>
                <p:txBody>
                  <a:bodyPr rtlCol="0" anchor="ctr"/>
                  <a:lstStyle/>
                  <a:p>
                    <a:endParaRPr lang="nl-NL" sz="1350" dirty="0"/>
                  </a:p>
                </p:txBody>
              </p:sp>
              <p:grpSp>
                <p:nvGrpSpPr>
                  <p:cNvPr id="148" name="Graphic 115">
                    <a:extLst>
                      <a:ext uri="{FF2B5EF4-FFF2-40B4-BE49-F238E27FC236}">
                        <a16:creationId xmlns:a16="http://schemas.microsoft.com/office/drawing/2014/main" id="{F086C95A-C67F-4771-BA75-620D17CE0D97}"/>
                      </a:ext>
                    </a:extLst>
                  </p:cNvPr>
                  <p:cNvGrpSpPr/>
                  <p:nvPr/>
                </p:nvGrpSpPr>
                <p:grpSpPr>
                  <a:xfrm>
                    <a:off x="5979589" y="5185337"/>
                    <a:ext cx="267848" cy="202104"/>
                    <a:chOff x="5979589" y="5185337"/>
                    <a:chExt cx="267848" cy="202104"/>
                  </a:xfrm>
                  <a:solidFill>
                    <a:srgbClr val="9D9D9D"/>
                  </a:solidFill>
                </p:grpSpPr>
                <p:sp>
                  <p:nvSpPr>
                    <p:cNvPr id="149" name="Vrije vorm: vorm 148">
                      <a:extLst>
                        <a:ext uri="{FF2B5EF4-FFF2-40B4-BE49-F238E27FC236}">
                          <a16:creationId xmlns:a16="http://schemas.microsoft.com/office/drawing/2014/main" id="{0A3C9B2E-8D3D-4847-B03B-A3814CC6E72B}"/>
                        </a:ext>
                      </a:extLst>
                    </p:cNvPr>
                    <p:cNvSpPr/>
                    <p:nvPr/>
                  </p:nvSpPr>
                  <p:spPr>
                    <a:xfrm>
                      <a:off x="6073336" y="5260821"/>
                      <a:ext cx="80354" cy="80354"/>
                    </a:xfrm>
                    <a:custGeom>
                      <a:avLst/>
                      <a:gdLst>
                        <a:gd name="connsiteX0" fmla="*/ 40177 w 80354"/>
                        <a:gd name="connsiteY0" fmla="*/ 0 h 80354"/>
                        <a:gd name="connsiteX1" fmla="*/ 0 w 80354"/>
                        <a:gd name="connsiteY1" fmla="*/ 40177 h 80354"/>
                        <a:gd name="connsiteX2" fmla="*/ 40177 w 80354"/>
                        <a:gd name="connsiteY2" fmla="*/ 80354 h 80354"/>
                        <a:gd name="connsiteX3" fmla="*/ 80355 w 80354"/>
                        <a:gd name="connsiteY3" fmla="*/ 40177 h 80354"/>
                        <a:gd name="connsiteX4" fmla="*/ 40177 w 80354"/>
                        <a:gd name="connsiteY4" fmla="*/ 0 h 803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354" h="80354">
                          <a:moveTo>
                            <a:pt x="40177" y="0"/>
                          </a:moveTo>
                          <a:cubicBezTo>
                            <a:pt x="18262" y="0"/>
                            <a:pt x="0" y="18262"/>
                            <a:pt x="0" y="40177"/>
                          </a:cubicBezTo>
                          <a:cubicBezTo>
                            <a:pt x="0" y="62092"/>
                            <a:pt x="18262" y="80354"/>
                            <a:pt x="40177" y="80354"/>
                          </a:cubicBezTo>
                          <a:cubicBezTo>
                            <a:pt x="62092" y="80354"/>
                            <a:pt x="80355" y="62092"/>
                            <a:pt x="80355" y="40177"/>
                          </a:cubicBezTo>
                          <a:cubicBezTo>
                            <a:pt x="80355" y="17045"/>
                            <a:pt x="62092" y="0"/>
                            <a:pt x="40177" y="0"/>
                          </a:cubicBezTo>
                          <a:close/>
                        </a:path>
                      </a:pathLst>
                    </a:custGeom>
                    <a:solidFill>
                      <a:srgbClr val="9D9D9D"/>
                    </a:solidFill>
                    <a:ln w="12174" cap="flat">
                      <a:noFill/>
                      <a:prstDash val="solid"/>
                      <a:miter/>
                    </a:ln>
                  </p:spPr>
                  <p:txBody>
                    <a:bodyPr rtlCol="0" anchor="ctr"/>
                    <a:lstStyle/>
                    <a:p>
                      <a:endParaRPr lang="nl-NL" sz="1350" dirty="0"/>
                    </a:p>
                  </p:txBody>
                </p:sp>
                <p:sp>
                  <p:nvSpPr>
                    <p:cNvPr id="150" name="Vrije vorm: vorm 149">
                      <a:extLst>
                        <a:ext uri="{FF2B5EF4-FFF2-40B4-BE49-F238E27FC236}">
                          <a16:creationId xmlns:a16="http://schemas.microsoft.com/office/drawing/2014/main" id="{C47AF289-BBCF-4AEA-93FA-9500A715388F}"/>
                        </a:ext>
                      </a:extLst>
                    </p:cNvPr>
                    <p:cNvSpPr/>
                    <p:nvPr/>
                  </p:nvSpPr>
                  <p:spPr>
                    <a:xfrm>
                      <a:off x="5979589" y="5185337"/>
                      <a:ext cx="267848" cy="202104"/>
                    </a:xfrm>
                    <a:custGeom>
                      <a:avLst/>
                      <a:gdLst>
                        <a:gd name="connsiteX0" fmla="*/ 244716 w 267848"/>
                        <a:gd name="connsiteY0" fmla="*/ 26785 h 202104"/>
                        <a:gd name="connsiteX1" fmla="*/ 204539 w 267848"/>
                        <a:gd name="connsiteY1" fmla="*/ 26785 h 202104"/>
                        <a:gd name="connsiteX2" fmla="*/ 198452 w 267848"/>
                        <a:gd name="connsiteY2" fmla="*/ 12175 h 202104"/>
                        <a:gd name="connsiteX3" fmla="*/ 178972 w 267848"/>
                        <a:gd name="connsiteY3" fmla="*/ 0 h 202104"/>
                        <a:gd name="connsiteX4" fmla="*/ 88877 w 267848"/>
                        <a:gd name="connsiteY4" fmla="*/ 0 h 202104"/>
                        <a:gd name="connsiteX5" fmla="*/ 69397 w 267848"/>
                        <a:gd name="connsiteY5" fmla="*/ 12175 h 202104"/>
                        <a:gd name="connsiteX6" fmla="*/ 63310 w 267848"/>
                        <a:gd name="connsiteY6" fmla="*/ 26785 h 202104"/>
                        <a:gd name="connsiteX7" fmla="*/ 23132 w 267848"/>
                        <a:gd name="connsiteY7" fmla="*/ 26785 h 202104"/>
                        <a:gd name="connsiteX8" fmla="*/ 0 w 267848"/>
                        <a:gd name="connsiteY8" fmla="*/ 49917 h 202104"/>
                        <a:gd name="connsiteX9" fmla="*/ 0 w 267848"/>
                        <a:gd name="connsiteY9" fmla="*/ 178972 h 202104"/>
                        <a:gd name="connsiteX10" fmla="*/ 23132 w 267848"/>
                        <a:gd name="connsiteY10" fmla="*/ 202104 h 202104"/>
                        <a:gd name="connsiteX11" fmla="*/ 244716 w 267848"/>
                        <a:gd name="connsiteY11" fmla="*/ 202104 h 202104"/>
                        <a:gd name="connsiteX12" fmla="*/ 267849 w 267848"/>
                        <a:gd name="connsiteY12" fmla="*/ 178972 h 202104"/>
                        <a:gd name="connsiteX13" fmla="*/ 267849 w 267848"/>
                        <a:gd name="connsiteY13" fmla="*/ 49917 h 202104"/>
                        <a:gd name="connsiteX14" fmla="*/ 244716 w 267848"/>
                        <a:gd name="connsiteY14" fmla="*/ 26785 h 202104"/>
                        <a:gd name="connsiteX15" fmla="*/ 133924 w 267848"/>
                        <a:gd name="connsiteY15" fmla="*/ 172884 h 202104"/>
                        <a:gd name="connsiteX16" fmla="*/ 76702 w 267848"/>
                        <a:gd name="connsiteY16" fmla="*/ 115662 h 202104"/>
                        <a:gd name="connsiteX17" fmla="*/ 133924 w 267848"/>
                        <a:gd name="connsiteY17" fmla="*/ 58440 h 202104"/>
                        <a:gd name="connsiteX18" fmla="*/ 191147 w 267848"/>
                        <a:gd name="connsiteY18" fmla="*/ 115662 h 202104"/>
                        <a:gd name="connsiteX19" fmla="*/ 133924 w 267848"/>
                        <a:gd name="connsiteY19" fmla="*/ 172884 h 202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67848" h="202104">
                          <a:moveTo>
                            <a:pt x="244716" y="26785"/>
                          </a:moveTo>
                          <a:lnTo>
                            <a:pt x="204539" y="26785"/>
                          </a:lnTo>
                          <a:lnTo>
                            <a:pt x="198452" y="12175"/>
                          </a:lnTo>
                          <a:cubicBezTo>
                            <a:pt x="194799" y="4870"/>
                            <a:pt x="187494" y="0"/>
                            <a:pt x="178972" y="0"/>
                          </a:cubicBezTo>
                          <a:lnTo>
                            <a:pt x="88877" y="0"/>
                          </a:lnTo>
                          <a:cubicBezTo>
                            <a:pt x="80355" y="0"/>
                            <a:pt x="73050" y="4870"/>
                            <a:pt x="69397" y="12175"/>
                          </a:cubicBezTo>
                          <a:lnTo>
                            <a:pt x="63310" y="26785"/>
                          </a:lnTo>
                          <a:lnTo>
                            <a:pt x="23132" y="26785"/>
                          </a:lnTo>
                          <a:cubicBezTo>
                            <a:pt x="9740" y="26785"/>
                            <a:pt x="0" y="37742"/>
                            <a:pt x="0" y="49917"/>
                          </a:cubicBezTo>
                          <a:lnTo>
                            <a:pt x="0" y="178972"/>
                          </a:lnTo>
                          <a:cubicBezTo>
                            <a:pt x="0" y="192364"/>
                            <a:pt x="10957" y="202104"/>
                            <a:pt x="23132" y="202104"/>
                          </a:cubicBezTo>
                          <a:lnTo>
                            <a:pt x="244716" y="202104"/>
                          </a:lnTo>
                          <a:cubicBezTo>
                            <a:pt x="258109" y="202104"/>
                            <a:pt x="267849" y="191147"/>
                            <a:pt x="267849" y="178972"/>
                          </a:cubicBezTo>
                          <a:lnTo>
                            <a:pt x="267849" y="49917"/>
                          </a:lnTo>
                          <a:cubicBezTo>
                            <a:pt x="267849" y="37742"/>
                            <a:pt x="258109" y="26785"/>
                            <a:pt x="244716" y="26785"/>
                          </a:cubicBezTo>
                          <a:close/>
                          <a:moveTo>
                            <a:pt x="133924" y="172884"/>
                          </a:moveTo>
                          <a:cubicBezTo>
                            <a:pt x="102270" y="172884"/>
                            <a:pt x="76702" y="147317"/>
                            <a:pt x="76702" y="115662"/>
                          </a:cubicBezTo>
                          <a:cubicBezTo>
                            <a:pt x="76702" y="84007"/>
                            <a:pt x="102270" y="58440"/>
                            <a:pt x="133924" y="58440"/>
                          </a:cubicBezTo>
                          <a:cubicBezTo>
                            <a:pt x="165579" y="58440"/>
                            <a:pt x="191147" y="84007"/>
                            <a:pt x="191147" y="115662"/>
                          </a:cubicBezTo>
                          <a:cubicBezTo>
                            <a:pt x="192364" y="147317"/>
                            <a:pt x="165579" y="172884"/>
                            <a:pt x="133924" y="172884"/>
                          </a:cubicBezTo>
                          <a:close/>
                        </a:path>
                      </a:pathLst>
                    </a:custGeom>
                    <a:solidFill>
                      <a:srgbClr val="9D9D9D"/>
                    </a:solidFill>
                    <a:ln w="12174" cap="flat">
                      <a:noFill/>
                      <a:prstDash val="solid"/>
                      <a:miter/>
                    </a:ln>
                  </p:spPr>
                  <p:txBody>
                    <a:bodyPr rtlCol="0" anchor="ctr"/>
                    <a:lstStyle/>
                    <a:p>
                      <a:endParaRPr lang="nl-NL" sz="1350" dirty="0"/>
                    </a:p>
                  </p:txBody>
                </p:sp>
              </p:grpSp>
            </p:grpSp>
            <p:grpSp>
              <p:nvGrpSpPr>
                <p:cNvPr id="151" name="Graphic 115">
                  <a:extLst>
                    <a:ext uri="{FF2B5EF4-FFF2-40B4-BE49-F238E27FC236}">
                      <a16:creationId xmlns:a16="http://schemas.microsoft.com/office/drawing/2014/main" id="{F086C95A-C67F-4771-BA75-620D17CE0D97}"/>
                    </a:ext>
                  </a:extLst>
                </p:cNvPr>
                <p:cNvGrpSpPr/>
                <p:nvPr/>
              </p:nvGrpSpPr>
              <p:grpSpPr>
                <a:xfrm>
                  <a:off x="6471457" y="4932098"/>
                  <a:ext cx="729494" cy="708581"/>
                  <a:chOff x="6471457" y="4932098"/>
                  <a:chExt cx="729494" cy="708581"/>
                </a:xfrm>
              </p:grpSpPr>
              <p:sp>
                <p:nvSpPr>
                  <p:cNvPr id="152" name="Vrije vorm: vorm 151">
                    <a:extLst>
                      <a:ext uri="{FF2B5EF4-FFF2-40B4-BE49-F238E27FC236}">
                        <a16:creationId xmlns:a16="http://schemas.microsoft.com/office/drawing/2014/main" id="{1FBA96FE-7CA3-471D-A691-D07F244A3302}"/>
                      </a:ext>
                    </a:extLst>
                  </p:cNvPr>
                  <p:cNvSpPr/>
                  <p:nvPr/>
                </p:nvSpPr>
                <p:spPr>
                  <a:xfrm>
                    <a:off x="6471457" y="4932098"/>
                    <a:ext cx="729494" cy="708581"/>
                  </a:xfrm>
                  <a:custGeom>
                    <a:avLst/>
                    <a:gdLst>
                      <a:gd name="connsiteX0" fmla="*/ 0 w 715886"/>
                      <a:gd name="connsiteY0" fmla="*/ 0 h 708581"/>
                      <a:gd name="connsiteX1" fmla="*/ 715887 w 715886"/>
                      <a:gd name="connsiteY1" fmla="*/ 0 h 708581"/>
                      <a:gd name="connsiteX2" fmla="*/ 715887 w 715886"/>
                      <a:gd name="connsiteY2" fmla="*/ 708582 h 708581"/>
                      <a:gd name="connsiteX3" fmla="*/ 0 w 715886"/>
                      <a:gd name="connsiteY3" fmla="*/ 708582 h 708581"/>
                    </a:gdLst>
                    <a:ahLst/>
                    <a:cxnLst>
                      <a:cxn ang="0">
                        <a:pos x="connsiteX0" y="connsiteY0"/>
                      </a:cxn>
                      <a:cxn ang="0">
                        <a:pos x="connsiteX1" y="connsiteY1"/>
                      </a:cxn>
                      <a:cxn ang="0">
                        <a:pos x="connsiteX2" y="connsiteY2"/>
                      </a:cxn>
                      <a:cxn ang="0">
                        <a:pos x="connsiteX3" y="connsiteY3"/>
                      </a:cxn>
                    </a:cxnLst>
                    <a:rect l="l" t="t" r="r" b="b"/>
                    <a:pathLst>
                      <a:path w="715886" h="708581">
                        <a:moveTo>
                          <a:pt x="0" y="0"/>
                        </a:moveTo>
                        <a:lnTo>
                          <a:pt x="715887" y="0"/>
                        </a:lnTo>
                        <a:lnTo>
                          <a:pt x="715887" y="708582"/>
                        </a:lnTo>
                        <a:lnTo>
                          <a:pt x="0" y="708582"/>
                        </a:lnTo>
                        <a:close/>
                      </a:path>
                    </a:pathLst>
                  </a:custGeom>
                  <a:solidFill>
                    <a:srgbClr val="CECCCD"/>
                  </a:solidFill>
                  <a:ln w="12174" cap="flat">
                    <a:solidFill>
                      <a:srgbClr val="FFFFFF"/>
                    </a:solidFill>
                    <a:prstDash val="solid"/>
                    <a:miter/>
                  </a:ln>
                </p:spPr>
                <p:txBody>
                  <a:bodyPr rtlCol="0" anchor="ctr"/>
                  <a:lstStyle/>
                  <a:p>
                    <a:endParaRPr lang="nl-NL" sz="1350" dirty="0"/>
                  </a:p>
                </p:txBody>
              </p:sp>
              <p:grpSp>
                <p:nvGrpSpPr>
                  <p:cNvPr id="153" name="Graphic 115">
                    <a:extLst>
                      <a:ext uri="{FF2B5EF4-FFF2-40B4-BE49-F238E27FC236}">
                        <a16:creationId xmlns:a16="http://schemas.microsoft.com/office/drawing/2014/main" id="{F086C95A-C67F-4771-BA75-620D17CE0D97}"/>
                      </a:ext>
                    </a:extLst>
                  </p:cNvPr>
                  <p:cNvGrpSpPr/>
                  <p:nvPr/>
                </p:nvGrpSpPr>
                <p:grpSpPr>
                  <a:xfrm>
                    <a:off x="6695476" y="5185337"/>
                    <a:ext cx="267848" cy="202104"/>
                    <a:chOff x="6695476" y="5185337"/>
                    <a:chExt cx="267848" cy="202104"/>
                  </a:xfrm>
                  <a:solidFill>
                    <a:srgbClr val="9D9D9D"/>
                  </a:solidFill>
                </p:grpSpPr>
                <p:sp>
                  <p:nvSpPr>
                    <p:cNvPr id="154" name="Vrije vorm: vorm 153">
                      <a:extLst>
                        <a:ext uri="{FF2B5EF4-FFF2-40B4-BE49-F238E27FC236}">
                          <a16:creationId xmlns:a16="http://schemas.microsoft.com/office/drawing/2014/main" id="{826ACE79-57C0-4630-90E6-A946479329C5}"/>
                        </a:ext>
                      </a:extLst>
                    </p:cNvPr>
                    <p:cNvSpPr/>
                    <p:nvPr/>
                  </p:nvSpPr>
                  <p:spPr>
                    <a:xfrm>
                      <a:off x="6789223" y="5260821"/>
                      <a:ext cx="80354" cy="80354"/>
                    </a:xfrm>
                    <a:custGeom>
                      <a:avLst/>
                      <a:gdLst>
                        <a:gd name="connsiteX0" fmla="*/ 40177 w 80354"/>
                        <a:gd name="connsiteY0" fmla="*/ 0 h 80354"/>
                        <a:gd name="connsiteX1" fmla="*/ 0 w 80354"/>
                        <a:gd name="connsiteY1" fmla="*/ 40177 h 80354"/>
                        <a:gd name="connsiteX2" fmla="*/ 40177 w 80354"/>
                        <a:gd name="connsiteY2" fmla="*/ 80354 h 80354"/>
                        <a:gd name="connsiteX3" fmla="*/ 80355 w 80354"/>
                        <a:gd name="connsiteY3" fmla="*/ 40177 h 80354"/>
                        <a:gd name="connsiteX4" fmla="*/ 40177 w 80354"/>
                        <a:gd name="connsiteY4" fmla="*/ 0 h 803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354" h="80354">
                          <a:moveTo>
                            <a:pt x="40177" y="0"/>
                          </a:moveTo>
                          <a:cubicBezTo>
                            <a:pt x="18262" y="0"/>
                            <a:pt x="0" y="18262"/>
                            <a:pt x="0" y="40177"/>
                          </a:cubicBezTo>
                          <a:cubicBezTo>
                            <a:pt x="0" y="62092"/>
                            <a:pt x="18262" y="80354"/>
                            <a:pt x="40177" y="80354"/>
                          </a:cubicBezTo>
                          <a:cubicBezTo>
                            <a:pt x="62092" y="80354"/>
                            <a:pt x="80355" y="62092"/>
                            <a:pt x="80355" y="40177"/>
                          </a:cubicBezTo>
                          <a:cubicBezTo>
                            <a:pt x="80355" y="17045"/>
                            <a:pt x="62092" y="0"/>
                            <a:pt x="40177" y="0"/>
                          </a:cubicBezTo>
                          <a:close/>
                        </a:path>
                      </a:pathLst>
                    </a:custGeom>
                    <a:solidFill>
                      <a:srgbClr val="9D9D9D"/>
                    </a:solidFill>
                    <a:ln w="12174" cap="flat">
                      <a:noFill/>
                      <a:prstDash val="solid"/>
                      <a:miter/>
                    </a:ln>
                  </p:spPr>
                  <p:txBody>
                    <a:bodyPr rtlCol="0" anchor="ctr"/>
                    <a:lstStyle/>
                    <a:p>
                      <a:endParaRPr lang="nl-NL" sz="1350" dirty="0"/>
                    </a:p>
                  </p:txBody>
                </p:sp>
                <p:sp>
                  <p:nvSpPr>
                    <p:cNvPr id="155" name="Vrije vorm: vorm 154">
                      <a:extLst>
                        <a:ext uri="{FF2B5EF4-FFF2-40B4-BE49-F238E27FC236}">
                          <a16:creationId xmlns:a16="http://schemas.microsoft.com/office/drawing/2014/main" id="{E07EB251-D614-4648-9BC9-3A4ABB89D4FD}"/>
                        </a:ext>
                      </a:extLst>
                    </p:cNvPr>
                    <p:cNvSpPr/>
                    <p:nvPr/>
                  </p:nvSpPr>
                  <p:spPr>
                    <a:xfrm>
                      <a:off x="6695476" y="5185337"/>
                      <a:ext cx="267848" cy="202104"/>
                    </a:xfrm>
                    <a:custGeom>
                      <a:avLst/>
                      <a:gdLst>
                        <a:gd name="connsiteX0" fmla="*/ 244717 w 267848"/>
                        <a:gd name="connsiteY0" fmla="*/ 26785 h 202104"/>
                        <a:gd name="connsiteX1" fmla="*/ 204539 w 267848"/>
                        <a:gd name="connsiteY1" fmla="*/ 26785 h 202104"/>
                        <a:gd name="connsiteX2" fmla="*/ 198452 w 267848"/>
                        <a:gd name="connsiteY2" fmla="*/ 12175 h 202104"/>
                        <a:gd name="connsiteX3" fmla="*/ 178972 w 267848"/>
                        <a:gd name="connsiteY3" fmla="*/ 0 h 202104"/>
                        <a:gd name="connsiteX4" fmla="*/ 88877 w 267848"/>
                        <a:gd name="connsiteY4" fmla="*/ 0 h 202104"/>
                        <a:gd name="connsiteX5" fmla="*/ 69397 w 267848"/>
                        <a:gd name="connsiteY5" fmla="*/ 12175 h 202104"/>
                        <a:gd name="connsiteX6" fmla="*/ 63310 w 267848"/>
                        <a:gd name="connsiteY6" fmla="*/ 26785 h 202104"/>
                        <a:gd name="connsiteX7" fmla="*/ 23133 w 267848"/>
                        <a:gd name="connsiteY7" fmla="*/ 26785 h 202104"/>
                        <a:gd name="connsiteX8" fmla="*/ 0 w 267848"/>
                        <a:gd name="connsiteY8" fmla="*/ 49917 h 202104"/>
                        <a:gd name="connsiteX9" fmla="*/ 0 w 267848"/>
                        <a:gd name="connsiteY9" fmla="*/ 178972 h 202104"/>
                        <a:gd name="connsiteX10" fmla="*/ 23133 w 267848"/>
                        <a:gd name="connsiteY10" fmla="*/ 202104 h 202104"/>
                        <a:gd name="connsiteX11" fmla="*/ 244717 w 267848"/>
                        <a:gd name="connsiteY11" fmla="*/ 202104 h 202104"/>
                        <a:gd name="connsiteX12" fmla="*/ 267849 w 267848"/>
                        <a:gd name="connsiteY12" fmla="*/ 178972 h 202104"/>
                        <a:gd name="connsiteX13" fmla="*/ 267849 w 267848"/>
                        <a:gd name="connsiteY13" fmla="*/ 49917 h 202104"/>
                        <a:gd name="connsiteX14" fmla="*/ 244717 w 267848"/>
                        <a:gd name="connsiteY14" fmla="*/ 26785 h 202104"/>
                        <a:gd name="connsiteX15" fmla="*/ 133924 w 267848"/>
                        <a:gd name="connsiteY15" fmla="*/ 172884 h 202104"/>
                        <a:gd name="connsiteX16" fmla="*/ 76702 w 267848"/>
                        <a:gd name="connsiteY16" fmla="*/ 115662 h 202104"/>
                        <a:gd name="connsiteX17" fmla="*/ 133924 w 267848"/>
                        <a:gd name="connsiteY17" fmla="*/ 58440 h 202104"/>
                        <a:gd name="connsiteX18" fmla="*/ 191147 w 267848"/>
                        <a:gd name="connsiteY18" fmla="*/ 115662 h 202104"/>
                        <a:gd name="connsiteX19" fmla="*/ 133924 w 267848"/>
                        <a:gd name="connsiteY19" fmla="*/ 172884 h 202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67848" h="202104">
                          <a:moveTo>
                            <a:pt x="244717" y="26785"/>
                          </a:moveTo>
                          <a:lnTo>
                            <a:pt x="204539" y="26785"/>
                          </a:lnTo>
                          <a:lnTo>
                            <a:pt x="198452" y="12175"/>
                          </a:lnTo>
                          <a:cubicBezTo>
                            <a:pt x="194799" y="4870"/>
                            <a:pt x="187494" y="0"/>
                            <a:pt x="178972" y="0"/>
                          </a:cubicBezTo>
                          <a:lnTo>
                            <a:pt x="88877" y="0"/>
                          </a:lnTo>
                          <a:cubicBezTo>
                            <a:pt x="80355" y="0"/>
                            <a:pt x="73050" y="4870"/>
                            <a:pt x="69397" y="12175"/>
                          </a:cubicBezTo>
                          <a:lnTo>
                            <a:pt x="63310" y="26785"/>
                          </a:lnTo>
                          <a:lnTo>
                            <a:pt x="23133" y="26785"/>
                          </a:lnTo>
                          <a:cubicBezTo>
                            <a:pt x="9740" y="26785"/>
                            <a:pt x="0" y="37742"/>
                            <a:pt x="0" y="49917"/>
                          </a:cubicBezTo>
                          <a:lnTo>
                            <a:pt x="0" y="178972"/>
                          </a:lnTo>
                          <a:cubicBezTo>
                            <a:pt x="0" y="192364"/>
                            <a:pt x="10958" y="202104"/>
                            <a:pt x="23133" y="202104"/>
                          </a:cubicBezTo>
                          <a:lnTo>
                            <a:pt x="244717" y="202104"/>
                          </a:lnTo>
                          <a:cubicBezTo>
                            <a:pt x="258109" y="202104"/>
                            <a:pt x="267849" y="191147"/>
                            <a:pt x="267849" y="178972"/>
                          </a:cubicBezTo>
                          <a:lnTo>
                            <a:pt x="267849" y="49917"/>
                          </a:lnTo>
                          <a:cubicBezTo>
                            <a:pt x="267849" y="37742"/>
                            <a:pt x="258109" y="26785"/>
                            <a:pt x="244717" y="26785"/>
                          </a:cubicBezTo>
                          <a:close/>
                          <a:moveTo>
                            <a:pt x="133924" y="172884"/>
                          </a:moveTo>
                          <a:cubicBezTo>
                            <a:pt x="102270" y="172884"/>
                            <a:pt x="76702" y="147317"/>
                            <a:pt x="76702" y="115662"/>
                          </a:cubicBezTo>
                          <a:cubicBezTo>
                            <a:pt x="76702" y="84007"/>
                            <a:pt x="102270" y="58440"/>
                            <a:pt x="133924" y="58440"/>
                          </a:cubicBezTo>
                          <a:cubicBezTo>
                            <a:pt x="165579" y="58440"/>
                            <a:pt x="191147" y="84007"/>
                            <a:pt x="191147" y="115662"/>
                          </a:cubicBezTo>
                          <a:cubicBezTo>
                            <a:pt x="191147" y="147317"/>
                            <a:pt x="165579" y="172884"/>
                            <a:pt x="133924" y="172884"/>
                          </a:cubicBezTo>
                          <a:close/>
                        </a:path>
                      </a:pathLst>
                    </a:custGeom>
                    <a:solidFill>
                      <a:srgbClr val="9D9D9D"/>
                    </a:solidFill>
                    <a:ln w="12174" cap="flat">
                      <a:noFill/>
                      <a:prstDash val="solid"/>
                      <a:miter/>
                    </a:ln>
                  </p:spPr>
                  <p:txBody>
                    <a:bodyPr rtlCol="0" anchor="ctr"/>
                    <a:lstStyle/>
                    <a:p>
                      <a:endParaRPr lang="nl-NL" sz="1350" dirty="0"/>
                    </a:p>
                  </p:txBody>
                </p:sp>
              </p:grpSp>
            </p:grpSp>
          </p:grpSp>
        </p:grpSp>
        <p:sp>
          <p:nvSpPr>
            <p:cNvPr id="166" name="Tekstvak 165">
              <a:extLst>
                <a:ext uri="{FF2B5EF4-FFF2-40B4-BE49-F238E27FC236}">
                  <a16:creationId xmlns:a16="http://schemas.microsoft.com/office/drawing/2014/main" id="{F0F20E92-5383-443C-B3CA-43843C920DB3}"/>
                </a:ext>
              </a:extLst>
            </p:cNvPr>
            <p:cNvSpPr txBox="1"/>
            <p:nvPr userDrawn="1"/>
          </p:nvSpPr>
          <p:spPr>
            <a:xfrm>
              <a:off x="5109057" y="2337232"/>
              <a:ext cx="1543586" cy="226301"/>
            </a:xfrm>
            <a:prstGeom prst="rect">
              <a:avLst/>
            </a:prstGeom>
            <a:noFill/>
          </p:spPr>
          <p:txBody>
            <a:bodyPr wrap="none" rtlCol="0">
              <a:spAutoFit/>
            </a:bodyPr>
            <a:lstStyle/>
            <a:p>
              <a:pPr algn="l"/>
              <a:r>
                <a:rPr lang="nl-NL" sz="503" spc="0" baseline="0">
                  <a:solidFill>
                    <a:srgbClr val="333333"/>
                  </a:solidFill>
                  <a:latin typeface="Arial"/>
                  <a:cs typeface="Arial"/>
                  <a:sym typeface="Arial"/>
                  <a:rtl val="0"/>
                </a:rPr>
                <a:t>Desiderius Erasmus Roterodamus</a:t>
              </a:r>
              <a:endParaRPr lang="nl-NL" sz="503" spc="0" baseline="0" dirty="0">
                <a:solidFill>
                  <a:srgbClr val="333333"/>
                </a:solidFill>
                <a:latin typeface="Arial"/>
                <a:cs typeface="Arial"/>
                <a:sym typeface="Arial"/>
                <a:rtl val="0"/>
              </a:endParaRPr>
            </a:p>
          </p:txBody>
        </p:sp>
        <p:sp>
          <p:nvSpPr>
            <p:cNvPr id="168" name="Tekstvak 167">
              <a:extLst>
                <a:ext uri="{FF2B5EF4-FFF2-40B4-BE49-F238E27FC236}">
                  <a16:creationId xmlns:a16="http://schemas.microsoft.com/office/drawing/2014/main" id="{BA5439F3-EBB6-4E98-8CF6-EA8B8E54342A}"/>
                </a:ext>
              </a:extLst>
            </p:cNvPr>
            <p:cNvSpPr txBox="1"/>
            <p:nvPr userDrawn="1"/>
          </p:nvSpPr>
          <p:spPr>
            <a:xfrm>
              <a:off x="5783841" y="1750948"/>
              <a:ext cx="494152" cy="255883"/>
            </a:xfrm>
            <a:prstGeom prst="rect">
              <a:avLst/>
            </a:prstGeom>
            <a:noFill/>
          </p:spPr>
          <p:txBody>
            <a:bodyPr wrap="none" rtlCol="0">
              <a:spAutoFit/>
            </a:bodyPr>
            <a:lstStyle/>
            <a:p>
              <a:pPr algn="l"/>
              <a:r>
                <a:rPr lang="nl-NL" sz="647" spc="0" baseline="0">
                  <a:solidFill>
                    <a:srgbClr val="333333"/>
                  </a:solidFill>
                  <a:latin typeface="Arial"/>
                  <a:cs typeface="Arial"/>
                  <a:sym typeface="Arial"/>
                  <a:rtl val="0"/>
                </a:rPr>
                <a:t>3431</a:t>
              </a:r>
              <a:endParaRPr lang="nl-NL" sz="647" spc="0" baseline="0" dirty="0">
                <a:solidFill>
                  <a:srgbClr val="333333"/>
                </a:solidFill>
                <a:latin typeface="Arial"/>
                <a:cs typeface="Arial"/>
                <a:sym typeface="Arial"/>
                <a:rtl val="0"/>
              </a:endParaRPr>
            </a:p>
          </p:txBody>
        </p:sp>
        <p:sp>
          <p:nvSpPr>
            <p:cNvPr id="169" name="Tekstvak 168">
              <a:extLst>
                <a:ext uri="{FF2B5EF4-FFF2-40B4-BE49-F238E27FC236}">
                  <a16:creationId xmlns:a16="http://schemas.microsoft.com/office/drawing/2014/main" id="{BD07A34E-9D90-4FAB-8054-DAD7C55C9958}"/>
                </a:ext>
              </a:extLst>
            </p:cNvPr>
            <p:cNvSpPr txBox="1"/>
            <p:nvPr userDrawn="1"/>
          </p:nvSpPr>
          <p:spPr>
            <a:xfrm>
              <a:off x="5813884" y="1888734"/>
              <a:ext cx="421483" cy="211511"/>
            </a:xfrm>
            <a:prstGeom prst="rect">
              <a:avLst/>
            </a:prstGeom>
            <a:noFill/>
          </p:spPr>
          <p:txBody>
            <a:bodyPr wrap="none" rtlCol="0">
              <a:spAutoFit/>
            </a:bodyPr>
            <a:lstStyle/>
            <a:p>
              <a:pPr algn="l"/>
              <a:r>
                <a:rPr lang="nl-NL" sz="431" spc="0" baseline="0">
                  <a:solidFill>
                    <a:srgbClr val="999999"/>
                  </a:solidFill>
                  <a:latin typeface="Arial"/>
                  <a:cs typeface="Arial"/>
                  <a:sym typeface="Arial"/>
                  <a:rtl val="0"/>
                </a:rPr>
                <a:t>posts</a:t>
              </a:r>
              <a:endParaRPr lang="nl-NL" sz="431" spc="0" baseline="0" dirty="0">
                <a:solidFill>
                  <a:srgbClr val="999999"/>
                </a:solidFill>
                <a:latin typeface="Arial"/>
                <a:cs typeface="Arial"/>
                <a:sym typeface="Arial"/>
                <a:rtl val="0"/>
              </a:endParaRPr>
            </a:p>
          </p:txBody>
        </p:sp>
        <p:sp>
          <p:nvSpPr>
            <p:cNvPr id="170" name="Tekstvak 169">
              <a:extLst>
                <a:ext uri="{FF2B5EF4-FFF2-40B4-BE49-F238E27FC236}">
                  <a16:creationId xmlns:a16="http://schemas.microsoft.com/office/drawing/2014/main" id="{A22F841A-CA6A-45C6-A940-D03D1C3DAF09}"/>
                </a:ext>
              </a:extLst>
            </p:cNvPr>
            <p:cNvSpPr txBox="1"/>
            <p:nvPr userDrawn="1"/>
          </p:nvSpPr>
          <p:spPr>
            <a:xfrm>
              <a:off x="5124877" y="2471844"/>
              <a:ext cx="686513" cy="211511"/>
            </a:xfrm>
            <a:prstGeom prst="rect">
              <a:avLst/>
            </a:prstGeom>
            <a:noFill/>
          </p:spPr>
          <p:txBody>
            <a:bodyPr wrap="none" rtlCol="0">
              <a:spAutoFit/>
            </a:bodyPr>
            <a:lstStyle/>
            <a:p>
              <a:pPr algn="l"/>
              <a:r>
                <a:rPr lang="nl-NL" sz="431" spc="0" baseline="0">
                  <a:solidFill>
                    <a:srgbClr val="999999"/>
                  </a:solidFill>
                  <a:latin typeface="Arial"/>
                  <a:cs typeface="Arial"/>
                  <a:sym typeface="Arial"/>
                  <a:rtl val="0"/>
                </a:rPr>
                <a:t>personal blog</a:t>
              </a:r>
              <a:endParaRPr lang="nl-NL" sz="431" spc="0" baseline="0" dirty="0">
                <a:solidFill>
                  <a:srgbClr val="999999"/>
                </a:solidFill>
                <a:latin typeface="Arial"/>
                <a:cs typeface="Arial"/>
                <a:sym typeface="Arial"/>
                <a:rtl val="0"/>
              </a:endParaRPr>
            </a:p>
          </p:txBody>
        </p:sp>
        <p:sp>
          <p:nvSpPr>
            <p:cNvPr id="171" name="Tekstvak 170">
              <a:extLst>
                <a:ext uri="{FF2B5EF4-FFF2-40B4-BE49-F238E27FC236}">
                  <a16:creationId xmlns:a16="http://schemas.microsoft.com/office/drawing/2014/main" id="{D0E64AFC-C642-43AF-A4D0-1D8BD13F76E1}"/>
                </a:ext>
              </a:extLst>
            </p:cNvPr>
            <p:cNvSpPr txBox="1"/>
            <p:nvPr userDrawn="1"/>
          </p:nvSpPr>
          <p:spPr>
            <a:xfrm>
              <a:off x="5110621" y="2746954"/>
              <a:ext cx="692925" cy="211511"/>
            </a:xfrm>
            <a:prstGeom prst="rect">
              <a:avLst/>
            </a:prstGeom>
            <a:noFill/>
          </p:spPr>
          <p:txBody>
            <a:bodyPr wrap="none" rtlCol="0">
              <a:spAutoFit/>
            </a:bodyPr>
            <a:lstStyle/>
            <a:p>
              <a:pPr algn="l"/>
              <a:r>
                <a:rPr lang="nl-NL" sz="431" spc="0" baseline="0">
                  <a:solidFill>
                    <a:srgbClr val="3897F0"/>
                  </a:solidFill>
                  <a:latin typeface="Arial"/>
                  <a:cs typeface="Arial"/>
                  <a:sym typeface="Arial"/>
                  <a:rtl val="0"/>
                </a:rPr>
                <a:t>www.eur.com</a:t>
              </a:r>
              <a:endParaRPr lang="nl-NL" sz="431" spc="0" baseline="0" dirty="0">
                <a:solidFill>
                  <a:srgbClr val="3897F0"/>
                </a:solidFill>
                <a:latin typeface="Arial"/>
                <a:cs typeface="Arial"/>
                <a:sym typeface="Arial"/>
                <a:rtl val="0"/>
              </a:endParaRPr>
            </a:p>
          </p:txBody>
        </p:sp>
        <p:sp>
          <p:nvSpPr>
            <p:cNvPr id="176" name="Tekstvak 175">
              <a:extLst>
                <a:ext uri="{FF2B5EF4-FFF2-40B4-BE49-F238E27FC236}">
                  <a16:creationId xmlns:a16="http://schemas.microsoft.com/office/drawing/2014/main" id="{A025B8DB-F192-4952-8456-C2F425F6FA3D}"/>
                </a:ext>
              </a:extLst>
            </p:cNvPr>
            <p:cNvSpPr txBox="1"/>
            <p:nvPr userDrawn="1"/>
          </p:nvSpPr>
          <p:spPr>
            <a:xfrm>
              <a:off x="6182546" y="1750948"/>
              <a:ext cx="494152" cy="255883"/>
            </a:xfrm>
            <a:prstGeom prst="rect">
              <a:avLst/>
            </a:prstGeom>
            <a:noFill/>
          </p:spPr>
          <p:txBody>
            <a:bodyPr wrap="none" rtlCol="0">
              <a:spAutoFit/>
            </a:bodyPr>
            <a:lstStyle/>
            <a:p>
              <a:pPr algn="l"/>
              <a:r>
                <a:rPr lang="nl-NL" sz="647" spc="0" baseline="0">
                  <a:solidFill>
                    <a:srgbClr val="333333"/>
                  </a:solidFill>
                  <a:latin typeface="Arial"/>
                  <a:cs typeface="Arial"/>
                  <a:sym typeface="Arial"/>
                  <a:rtl val="0"/>
                </a:rPr>
                <a:t>6530</a:t>
              </a:r>
              <a:endParaRPr lang="nl-NL" sz="647" spc="0" baseline="0" dirty="0">
                <a:solidFill>
                  <a:srgbClr val="333333"/>
                </a:solidFill>
                <a:latin typeface="Arial"/>
                <a:cs typeface="Arial"/>
                <a:sym typeface="Arial"/>
                <a:rtl val="0"/>
              </a:endParaRPr>
            </a:p>
          </p:txBody>
        </p:sp>
        <p:sp>
          <p:nvSpPr>
            <p:cNvPr id="177" name="Tekstvak 176">
              <a:extLst>
                <a:ext uri="{FF2B5EF4-FFF2-40B4-BE49-F238E27FC236}">
                  <a16:creationId xmlns:a16="http://schemas.microsoft.com/office/drawing/2014/main" id="{5681B2E9-65C5-4FE2-8643-37BBA4737D5E}"/>
                </a:ext>
              </a:extLst>
            </p:cNvPr>
            <p:cNvSpPr txBox="1"/>
            <p:nvPr userDrawn="1"/>
          </p:nvSpPr>
          <p:spPr>
            <a:xfrm>
              <a:off x="6155860" y="1888734"/>
              <a:ext cx="536899" cy="211511"/>
            </a:xfrm>
            <a:prstGeom prst="rect">
              <a:avLst/>
            </a:prstGeom>
            <a:noFill/>
          </p:spPr>
          <p:txBody>
            <a:bodyPr wrap="none" rtlCol="0">
              <a:spAutoFit/>
            </a:bodyPr>
            <a:lstStyle/>
            <a:p>
              <a:pPr algn="l"/>
              <a:r>
                <a:rPr lang="nl-NL" sz="431" spc="0" baseline="0">
                  <a:solidFill>
                    <a:srgbClr val="999999"/>
                  </a:solidFill>
                  <a:latin typeface="Arial"/>
                  <a:cs typeface="Arial"/>
                  <a:sym typeface="Arial"/>
                  <a:rtl val="0"/>
                </a:rPr>
                <a:t>followers</a:t>
              </a:r>
              <a:endParaRPr lang="nl-NL" sz="431" spc="0" baseline="0" dirty="0">
                <a:solidFill>
                  <a:srgbClr val="999999"/>
                </a:solidFill>
                <a:latin typeface="Arial"/>
                <a:cs typeface="Arial"/>
                <a:sym typeface="Arial"/>
                <a:rtl val="0"/>
              </a:endParaRPr>
            </a:p>
          </p:txBody>
        </p:sp>
        <p:sp>
          <p:nvSpPr>
            <p:cNvPr id="178" name="Tekstvak 177">
              <a:extLst>
                <a:ext uri="{FF2B5EF4-FFF2-40B4-BE49-F238E27FC236}">
                  <a16:creationId xmlns:a16="http://schemas.microsoft.com/office/drawing/2014/main" id="{4ADF5F25-8CEB-4145-8097-E88ADC672E86}"/>
                </a:ext>
              </a:extLst>
            </p:cNvPr>
            <p:cNvSpPr txBox="1"/>
            <p:nvPr userDrawn="1"/>
          </p:nvSpPr>
          <p:spPr>
            <a:xfrm>
              <a:off x="6608870" y="1750948"/>
              <a:ext cx="432171" cy="255883"/>
            </a:xfrm>
            <a:prstGeom prst="rect">
              <a:avLst/>
            </a:prstGeom>
            <a:noFill/>
          </p:spPr>
          <p:txBody>
            <a:bodyPr wrap="none" rtlCol="0">
              <a:spAutoFit/>
            </a:bodyPr>
            <a:lstStyle/>
            <a:p>
              <a:pPr algn="l"/>
              <a:r>
                <a:rPr lang="nl-NL" sz="647" spc="0" baseline="0">
                  <a:solidFill>
                    <a:srgbClr val="333333"/>
                  </a:solidFill>
                  <a:latin typeface="Arial"/>
                  <a:cs typeface="Arial"/>
                  <a:sym typeface="Arial"/>
                  <a:rtl val="0"/>
                </a:rPr>
                <a:t>217</a:t>
              </a:r>
              <a:endParaRPr lang="nl-NL" sz="647" spc="0" baseline="0" dirty="0">
                <a:solidFill>
                  <a:srgbClr val="333333"/>
                </a:solidFill>
                <a:latin typeface="Arial"/>
                <a:cs typeface="Arial"/>
                <a:sym typeface="Arial"/>
                <a:rtl val="0"/>
              </a:endParaRPr>
            </a:p>
          </p:txBody>
        </p:sp>
        <p:sp>
          <p:nvSpPr>
            <p:cNvPr id="179" name="Tekstvak 178">
              <a:extLst>
                <a:ext uri="{FF2B5EF4-FFF2-40B4-BE49-F238E27FC236}">
                  <a16:creationId xmlns:a16="http://schemas.microsoft.com/office/drawing/2014/main" id="{F3E7F526-B941-48A3-8D3E-6206C73FE37B}"/>
                </a:ext>
              </a:extLst>
            </p:cNvPr>
            <p:cNvSpPr txBox="1"/>
            <p:nvPr userDrawn="1"/>
          </p:nvSpPr>
          <p:spPr>
            <a:xfrm>
              <a:off x="6550116" y="1888734"/>
              <a:ext cx="534763" cy="211511"/>
            </a:xfrm>
            <a:prstGeom prst="rect">
              <a:avLst/>
            </a:prstGeom>
            <a:noFill/>
          </p:spPr>
          <p:txBody>
            <a:bodyPr wrap="none" rtlCol="0">
              <a:spAutoFit/>
            </a:bodyPr>
            <a:lstStyle/>
            <a:p>
              <a:pPr algn="l"/>
              <a:r>
                <a:rPr lang="nl-NL" sz="431" spc="0" baseline="0">
                  <a:solidFill>
                    <a:srgbClr val="999999"/>
                  </a:solidFill>
                  <a:latin typeface="Arial"/>
                  <a:cs typeface="Arial"/>
                  <a:sym typeface="Arial"/>
                  <a:rtl val="0"/>
                </a:rPr>
                <a:t>following</a:t>
              </a:r>
              <a:endParaRPr lang="nl-NL" sz="431" spc="0" baseline="0" dirty="0">
                <a:solidFill>
                  <a:srgbClr val="999999"/>
                </a:solidFill>
                <a:latin typeface="Arial"/>
                <a:cs typeface="Arial"/>
                <a:sym typeface="Arial"/>
                <a:rtl val="0"/>
              </a:endParaRPr>
            </a:p>
          </p:txBody>
        </p:sp>
        <p:sp>
          <p:nvSpPr>
            <p:cNvPr id="185" name="Vrije vorm: vorm 184">
              <a:extLst>
                <a:ext uri="{FF2B5EF4-FFF2-40B4-BE49-F238E27FC236}">
                  <a16:creationId xmlns:a16="http://schemas.microsoft.com/office/drawing/2014/main" id="{70402048-24C2-4044-B39F-9CBB0134D1BE}"/>
                </a:ext>
              </a:extLst>
            </p:cNvPr>
            <p:cNvSpPr/>
            <p:nvPr userDrawn="1"/>
          </p:nvSpPr>
          <p:spPr>
            <a:xfrm>
              <a:off x="4975824" y="3564153"/>
              <a:ext cx="2240351" cy="11960"/>
            </a:xfrm>
            <a:custGeom>
              <a:avLst/>
              <a:gdLst>
                <a:gd name="connsiteX0" fmla="*/ 0 w 2280367"/>
                <a:gd name="connsiteY0" fmla="*/ 0 h 12174"/>
                <a:gd name="connsiteX1" fmla="*/ 2280368 w 2280367"/>
                <a:gd name="connsiteY1" fmla="*/ 0 h 12174"/>
              </a:gdLst>
              <a:ahLst/>
              <a:cxnLst>
                <a:cxn ang="0">
                  <a:pos x="connsiteX0" y="connsiteY0"/>
                </a:cxn>
                <a:cxn ang="0">
                  <a:pos x="connsiteX1" y="connsiteY1"/>
                </a:cxn>
              </a:cxnLst>
              <a:rect l="l" t="t" r="r" b="b"/>
              <a:pathLst>
                <a:path w="2280367" h="12174">
                  <a:moveTo>
                    <a:pt x="0" y="0"/>
                  </a:moveTo>
                  <a:lnTo>
                    <a:pt x="2280368" y="0"/>
                  </a:lnTo>
                </a:path>
              </a:pathLst>
            </a:custGeom>
            <a:ln w="3043" cap="flat">
              <a:solidFill>
                <a:srgbClr val="A6A8AB"/>
              </a:solidFill>
              <a:prstDash val="solid"/>
              <a:miter/>
            </a:ln>
          </p:spPr>
          <p:txBody>
            <a:bodyPr rtlCol="0" anchor="ctr"/>
            <a:lstStyle/>
            <a:p>
              <a:endParaRPr lang="nl-NL" sz="1350" dirty="0"/>
            </a:p>
          </p:txBody>
        </p:sp>
        <p:grpSp>
          <p:nvGrpSpPr>
            <p:cNvPr id="186" name="Graphic 115">
              <a:extLst>
                <a:ext uri="{FF2B5EF4-FFF2-40B4-BE49-F238E27FC236}">
                  <a16:creationId xmlns:a16="http://schemas.microsoft.com/office/drawing/2014/main" id="{F086C95A-C67F-4771-BA75-620D17CE0D97}"/>
                </a:ext>
              </a:extLst>
            </p:cNvPr>
            <p:cNvGrpSpPr/>
            <p:nvPr userDrawn="1"/>
          </p:nvGrpSpPr>
          <p:grpSpPr>
            <a:xfrm>
              <a:off x="5105006" y="3035272"/>
              <a:ext cx="1980791" cy="366015"/>
              <a:chOff x="5105428" y="2975584"/>
              <a:chExt cx="2016171" cy="372553"/>
            </a:xfrm>
          </p:grpSpPr>
          <p:grpSp>
            <p:nvGrpSpPr>
              <p:cNvPr id="187" name="Graphic 115">
                <a:extLst>
                  <a:ext uri="{FF2B5EF4-FFF2-40B4-BE49-F238E27FC236}">
                    <a16:creationId xmlns:a16="http://schemas.microsoft.com/office/drawing/2014/main" id="{F086C95A-C67F-4771-BA75-620D17CE0D97}"/>
                  </a:ext>
                </a:extLst>
              </p:cNvPr>
              <p:cNvGrpSpPr/>
              <p:nvPr/>
            </p:nvGrpSpPr>
            <p:grpSpPr>
              <a:xfrm>
                <a:off x="5105428" y="2975584"/>
                <a:ext cx="372553" cy="372553"/>
                <a:chOff x="5105428" y="2975584"/>
                <a:chExt cx="372553" cy="372553"/>
              </a:xfrm>
            </p:grpSpPr>
            <p:sp>
              <p:nvSpPr>
                <p:cNvPr id="188" name="Vrije vorm: vorm 187">
                  <a:extLst>
                    <a:ext uri="{FF2B5EF4-FFF2-40B4-BE49-F238E27FC236}">
                      <a16:creationId xmlns:a16="http://schemas.microsoft.com/office/drawing/2014/main" id="{BF97E8AE-96EE-490A-B3AE-6BD6334312E7}"/>
                    </a:ext>
                  </a:extLst>
                </p:cNvPr>
                <p:cNvSpPr/>
                <p:nvPr/>
              </p:nvSpPr>
              <p:spPr>
                <a:xfrm>
                  <a:off x="5105428" y="2975584"/>
                  <a:ext cx="372553" cy="372553"/>
                </a:xfrm>
                <a:custGeom>
                  <a:avLst/>
                  <a:gdLst>
                    <a:gd name="connsiteX0" fmla="*/ 372553 w 372553"/>
                    <a:gd name="connsiteY0" fmla="*/ 186277 h 372553"/>
                    <a:gd name="connsiteX1" fmla="*/ 186277 w 372553"/>
                    <a:gd name="connsiteY1" fmla="*/ 372553 h 372553"/>
                    <a:gd name="connsiteX2" fmla="*/ 0 w 372553"/>
                    <a:gd name="connsiteY2" fmla="*/ 186277 h 372553"/>
                    <a:gd name="connsiteX3" fmla="*/ 186277 w 372553"/>
                    <a:gd name="connsiteY3" fmla="*/ 0 h 372553"/>
                    <a:gd name="connsiteX4" fmla="*/ 372553 w 372553"/>
                    <a:gd name="connsiteY4" fmla="*/ 186277 h 3725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2553" h="372553">
                      <a:moveTo>
                        <a:pt x="372553" y="186277"/>
                      </a:moveTo>
                      <a:cubicBezTo>
                        <a:pt x="372553" y="289154"/>
                        <a:pt x="289154" y="372553"/>
                        <a:pt x="186277" y="372553"/>
                      </a:cubicBezTo>
                      <a:cubicBezTo>
                        <a:pt x="83399" y="372553"/>
                        <a:pt x="0" y="289155"/>
                        <a:pt x="0" y="186277"/>
                      </a:cubicBezTo>
                      <a:cubicBezTo>
                        <a:pt x="0" y="83399"/>
                        <a:pt x="83399" y="0"/>
                        <a:pt x="186277" y="0"/>
                      </a:cubicBezTo>
                      <a:cubicBezTo>
                        <a:pt x="289154" y="0"/>
                        <a:pt x="372553" y="83399"/>
                        <a:pt x="372553" y="186277"/>
                      </a:cubicBezTo>
                      <a:close/>
                    </a:path>
                  </a:pathLst>
                </a:custGeom>
                <a:noFill/>
                <a:ln w="9599" cap="flat">
                  <a:solidFill>
                    <a:srgbClr val="CECCCD"/>
                  </a:solidFill>
                  <a:prstDash val="solid"/>
                  <a:miter/>
                </a:ln>
              </p:spPr>
              <p:txBody>
                <a:bodyPr rtlCol="0" anchor="ctr"/>
                <a:lstStyle/>
                <a:p>
                  <a:endParaRPr lang="nl-NL" sz="1350" dirty="0"/>
                </a:p>
              </p:txBody>
            </p:sp>
            <p:sp>
              <p:nvSpPr>
                <p:cNvPr id="189" name="Vrije vorm: vorm 188">
                  <a:extLst>
                    <a:ext uri="{FF2B5EF4-FFF2-40B4-BE49-F238E27FC236}">
                      <a16:creationId xmlns:a16="http://schemas.microsoft.com/office/drawing/2014/main" id="{1C14D87D-3F0B-4767-8B28-40A6656BDB9B}"/>
                    </a:ext>
                  </a:extLst>
                </p:cNvPr>
                <p:cNvSpPr/>
                <p:nvPr/>
              </p:nvSpPr>
              <p:spPr>
                <a:xfrm>
                  <a:off x="5124908" y="2995064"/>
                  <a:ext cx="333593" cy="333593"/>
                </a:xfrm>
                <a:custGeom>
                  <a:avLst/>
                  <a:gdLst>
                    <a:gd name="connsiteX0" fmla="*/ 333594 w 333593"/>
                    <a:gd name="connsiteY0" fmla="*/ 166797 h 333593"/>
                    <a:gd name="connsiteX1" fmla="*/ 166797 w 333593"/>
                    <a:gd name="connsiteY1" fmla="*/ 333593 h 333593"/>
                    <a:gd name="connsiteX2" fmla="*/ 0 w 333593"/>
                    <a:gd name="connsiteY2" fmla="*/ 166797 h 333593"/>
                    <a:gd name="connsiteX3" fmla="*/ 166797 w 333593"/>
                    <a:gd name="connsiteY3" fmla="*/ 0 h 333593"/>
                    <a:gd name="connsiteX4" fmla="*/ 333594 w 333593"/>
                    <a:gd name="connsiteY4" fmla="*/ 166797 h 3335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3593" h="333593">
                      <a:moveTo>
                        <a:pt x="333594" y="166797"/>
                      </a:moveTo>
                      <a:cubicBezTo>
                        <a:pt x="333594" y="258916"/>
                        <a:pt x="258916" y="333593"/>
                        <a:pt x="166797" y="333593"/>
                      </a:cubicBezTo>
                      <a:cubicBezTo>
                        <a:pt x="74677" y="333593"/>
                        <a:pt x="0" y="258916"/>
                        <a:pt x="0" y="166797"/>
                      </a:cubicBezTo>
                      <a:cubicBezTo>
                        <a:pt x="0" y="74677"/>
                        <a:pt x="74677" y="0"/>
                        <a:pt x="166797" y="0"/>
                      </a:cubicBezTo>
                      <a:cubicBezTo>
                        <a:pt x="258916" y="0"/>
                        <a:pt x="333594" y="74677"/>
                        <a:pt x="333594" y="166797"/>
                      </a:cubicBezTo>
                      <a:close/>
                    </a:path>
                  </a:pathLst>
                </a:custGeom>
                <a:solidFill>
                  <a:srgbClr val="CECCCD"/>
                </a:solidFill>
                <a:ln w="12174" cap="flat">
                  <a:noFill/>
                  <a:prstDash val="solid"/>
                  <a:miter/>
                </a:ln>
              </p:spPr>
              <p:txBody>
                <a:bodyPr rtlCol="0" anchor="ctr"/>
                <a:lstStyle/>
                <a:p>
                  <a:endParaRPr lang="nl-NL" sz="1350" dirty="0"/>
                </a:p>
              </p:txBody>
            </p:sp>
          </p:grpSp>
          <p:grpSp>
            <p:nvGrpSpPr>
              <p:cNvPr id="190" name="Graphic 115">
                <a:extLst>
                  <a:ext uri="{FF2B5EF4-FFF2-40B4-BE49-F238E27FC236}">
                    <a16:creationId xmlns:a16="http://schemas.microsoft.com/office/drawing/2014/main" id="{F086C95A-C67F-4771-BA75-620D17CE0D97}"/>
                  </a:ext>
                </a:extLst>
              </p:cNvPr>
              <p:cNvGrpSpPr/>
              <p:nvPr/>
            </p:nvGrpSpPr>
            <p:grpSpPr>
              <a:xfrm>
                <a:off x="5653301" y="2975584"/>
                <a:ext cx="372553" cy="372553"/>
                <a:chOff x="5653301" y="2975584"/>
                <a:chExt cx="372553" cy="372553"/>
              </a:xfrm>
            </p:grpSpPr>
            <p:sp>
              <p:nvSpPr>
                <p:cNvPr id="191" name="Vrije vorm: vorm 190">
                  <a:extLst>
                    <a:ext uri="{FF2B5EF4-FFF2-40B4-BE49-F238E27FC236}">
                      <a16:creationId xmlns:a16="http://schemas.microsoft.com/office/drawing/2014/main" id="{A73DF5B2-150D-489E-B0EE-8307CD4150D7}"/>
                    </a:ext>
                  </a:extLst>
                </p:cNvPr>
                <p:cNvSpPr/>
                <p:nvPr/>
              </p:nvSpPr>
              <p:spPr>
                <a:xfrm>
                  <a:off x="5653301" y="2975584"/>
                  <a:ext cx="372553" cy="372553"/>
                </a:xfrm>
                <a:custGeom>
                  <a:avLst/>
                  <a:gdLst>
                    <a:gd name="connsiteX0" fmla="*/ 372553 w 372553"/>
                    <a:gd name="connsiteY0" fmla="*/ 186277 h 372553"/>
                    <a:gd name="connsiteX1" fmla="*/ 186277 w 372553"/>
                    <a:gd name="connsiteY1" fmla="*/ 372553 h 372553"/>
                    <a:gd name="connsiteX2" fmla="*/ 0 w 372553"/>
                    <a:gd name="connsiteY2" fmla="*/ 186277 h 372553"/>
                    <a:gd name="connsiteX3" fmla="*/ 186277 w 372553"/>
                    <a:gd name="connsiteY3" fmla="*/ 0 h 372553"/>
                    <a:gd name="connsiteX4" fmla="*/ 372553 w 372553"/>
                    <a:gd name="connsiteY4" fmla="*/ 186277 h 3725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2553" h="372553">
                      <a:moveTo>
                        <a:pt x="372553" y="186277"/>
                      </a:moveTo>
                      <a:cubicBezTo>
                        <a:pt x="372553" y="289154"/>
                        <a:pt x="289154" y="372553"/>
                        <a:pt x="186277" y="372553"/>
                      </a:cubicBezTo>
                      <a:cubicBezTo>
                        <a:pt x="83399" y="372553"/>
                        <a:pt x="0" y="289155"/>
                        <a:pt x="0" y="186277"/>
                      </a:cubicBezTo>
                      <a:cubicBezTo>
                        <a:pt x="0" y="83399"/>
                        <a:pt x="83399" y="0"/>
                        <a:pt x="186277" y="0"/>
                      </a:cubicBezTo>
                      <a:cubicBezTo>
                        <a:pt x="289154" y="0"/>
                        <a:pt x="372553" y="83399"/>
                        <a:pt x="372553" y="186277"/>
                      </a:cubicBezTo>
                      <a:close/>
                    </a:path>
                  </a:pathLst>
                </a:custGeom>
                <a:noFill/>
                <a:ln w="9599" cap="flat">
                  <a:solidFill>
                    <a:srgbClr val="CECCCD"/>
                  </a:solidFill>
                  <a:prstDash val="solid"/>
                  <a:miter/>
                </a:ln>
              </p:spPr>
              <p:txBody>
                <a:bodyPr rtlCol="0" anchor="ctr"/>
                <a:lstStyle/>
                <a:p>
                  <a:endParaRPr lang="nl-NL" sz="1350" dirty="0"/>
                </a:p>
              </p:txBody>
            </p:sp>
            <p:sp>
              <p:nvSpPr>
                <p:cNvPr id="192" name="Vrije vorm: vorm 191">
                  <a:extLst>
                    <a:ext uri="{FF2B5EF4-FFF2-40B4-BE49-F238E27FC236}">
                      <a16:creationId xmlns:a16="http://schemas.microsoft.com/office/drawing/2014/main" id="{89959D43-DE6B-4331-8E6B-79AE4B8874CF}"/>
                    </a:ext>
                  </a:extLst>
                </p:cNvPr>
                <p:cNvSpPr/>
                <p:nvPr/>
              </p:nvSpPr>
              <p:spPr>
                <a:xfrm>
                  <a:off x="5672780" y="2995064"/>
                  <a:ext cx="333593" cy="333593"/>
                </a:xfrm>
                <a:custGeom>
                  <a:avLst/>
                  <a:gdLst>
                    <a:gd name="connsiteX0" fmla="*/ 333594 w 333593"/>
                    <a:gd name="connsiteY0" fmla="*/ 166797 h 333593"/>
                    <a:gd name="connsiteX1" fmla="*/ 166797 w 333593"/>
                    <a:gd name="connsiteY1" fmla="*/ 333593 h 333593"/>
                    <a:gd name="connsiteX2" fmla="*/ 0 w 333593"/>
                    <a:gd name="connsiteY2" fmla="*/ 166797 h 333593"/>
                    <a:gd name="connsiteX3" fmla="*/ 166797 w 333593"/>
                    <a:gd name="connsiteY3" fmla="*/ 0 h 333593"/>
                    <a:gd name="connsiteX4" fmla="*/ 333594 w 333593"/>
                    <a:gd name="connsiteY4" fmla="*/ 166797 h 3335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3593" h="333593">
                      <a:moveTo>
                        <a:pt x="333594" y="166797"/>
                      </a:moveTo>
                      <a:cubicBezTo>
                        <a:pt x="333594" y="258916"/>
                        <a:pt x="258916" y="333593"/>
                        <a:pt x="166797" y="333593"/>
                      </a:cubicBezTo>
                      <a:cubicBezTo>
                        <a:pt x="74678" y="333593"/>
                        <a:pt x="0" y="258916"/>
                        <a:pt x="0" y="166797"/>
                      </a:cubicBezTo>
                      <a:cubicBezTo>
                        <a:pt x="0" y="74677"/>
                        <a:pt x="74678" y="0"/>
                        <a:pt x="166797" y="0"/>
                      </a:cubicBezTo>
                      <a:cubicBezTo>
                        <a:pt x="258916" y="0"/>
                        <a:pt x="333594" y="74677"/>
                        <a:pt x="333594" y="166797"/>
                      </a:cubicBezTo>
                      <a:close/>
                    </a:path>
                  </a:pathLst>
                </a:custGeom>
                <a:solidFill>
                  <a:srgbClr val="CECCCD"/>
                </a:solidFill>
                <a:ln w="12174" cap="flat">
                  <a:noFill/>
                  <a:prstDash val="solid"/>
                  <a:miter/>
                </a:ln>
              </p:spPr>
              <p:txBody>
                <a:bodyPr rtlCol="0" anchor="ctr"/>
                <a:lstStyle/>
                <a:p>
                  <a:endParaRPr lang="nl-NL" sz="1350" dirty="0"/>
                </a:p>
              </p:txBody>
            </p:sp>
          </p:grpSp>
          <p:grpSp>
            <p:nvGrpSpPr>
              <p:cNvPr id="193" name="Graphic 115">
                <a:extLst>
                  <a:ext uri="{FF2B5EF4-FFF2-40B4-BE49-F238E27FC236}">
                    <a16:creationId xmlns:a16="http://schemas.microsoft.com/office/drawing/2014/main" id="{F086C95A-C67F-4771-BA75-620D17CE0D97}"/>
                  </a:ext>
                </a:extLst>
              </p:cNvPr>
              <p:cNvGrpSpPr/>
              <p:nvPr/>
            </p:nvGrpSpPr>
            <p:grpSpPr>
              <a:xfrm>
                <a:off x="6201173" y="2975584"/>
                <a:ext cx="372553" cy="372553"/>
                <a:chOff x="6201173" y="2975584"/>
                <a:chExt cx="372553" cy="372553"/>
              </a:xfrm>
            </p:grpSpPr>
            <p:sp>
              <p:nvSpPr>
                <p:cNvPr id="194" name="Vrije vorm: vorm 193">
                  <a:extLst>
                    <a:ext uri="{FF2B5EF4-FFF2-40B4-BE49-F238E27FC236}">
                      <a16:creationId xmlns:a16="http://schemas.microsoft.com/office/drawing/2014/main" id="{9AB9B597-5106-47DA-A819-9407853308DE}"/>
                    </a:ext>
                  </a:extLst>
                </p:cNvPr>
                <p:cNvSpPr/>
                <p:nvPr/>
              </p:nvSpPr>
              <p:spPr>
                <a:xfrm>
                  <a:off x="6201173" y="2975584"/>
                  <a:ext cx="372553" cy="372553"/>
                </a:xfrm>
                <a:custGeom>
                  <a:avLst/>
                  <a:gdLst>
                    <a:gd name="connsiteX0" fmla="*/ 372553 w 372553"/>
                    <a:gd name="connsiteY0" fmla="*/ 186277 h 372553"/>
                    <a:gd name="connsiteX1" fmla="*/ 186277 w 372553"/>
                    <a:gd name="connsiteY1" fmla="*/ 372553 h 372553"/>
                    <a:gd name="connsiteX2" fmla="*/ 0 w 372553"/>
                    <a:gd name="connsiteY2" fmla="*/ 186277 h 372553"/>
                    <a:gd name="connsiteX3" fmla="*/ 186277 w 372553"/>
                    <a:gd name="connsiteY3" fmla="*/ 0 h 372553"/>
                    <a:gd name="connsiteX4" fmla="*/ 372553 w 372553"/>
                    <a:gd name="connsiteY4" fmla="*/ 186277 h 3725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2553" h="372553">
                      <a:moveTo>
                        <a:pt x="372553" y="186277"/>
                      </a:moveTo>
                      <a:cubicBezTo>
                        <a:pt x="372553" y="289154"/>
                        <a:pt x="289154" y="372553"/>
                        <a:pt x="186277" y="372553"/>
                      </a:cubicBezTo>
                      <a:cubicBezTo>
                        <a:pt x="83399" y="372553"/>
                        <a:pt x="0" y="289155"/>
                        <a:pt x="0" y="186277"/>
                      </a:cubicBezTo>
                      <a:cubicBezTo>
                        <a:pt x="0" y="83399"/>
                        <a:pt x="83399" y="0"/>
                        <a:pt x="186277" y="0"/>
                      </a:cubicBezTo>
                      <a:cubicBezTo>
                        <a:pt x="289154" y="0"/>
                        <a:pt x="372553" y="83399"/>
                        <a:pt x="372553" y="186277"/>
                      </a:cubicBezTo>
                      <a:close/>
                    </a:path>
                  </a:pathLst>
                </a:custGeom>
                <a:noFill/>
                <a:ln w="9599" cap="flat">
                  <a:solidFill>
                    <a:srgbClr val="CECCCD"/>
                  </a:solidFill>
                  <a:prstDash val="solid"/>
                  <a:miter/>
                </a:ln>
              </p:spPr>
              <p:txBody>
                <a:bodyPr rtlCol="0" anchor="ctr"/>
                <a:lstStyle/>
                <a:p>
                  <a:endParaRPr lang="nl-NL" sz="1350" dirty="0"/>
                </a:p>
              </p:txBody>
            </p:sp>
            <p:sp>
              <p:nvSpPr>
                <p:cNvPr id="195" name="Vrije vorm: vorm 194">
                  <a:extLst>
                    <a:ext uri="{FF2B5EF4-FFF2-40B4-BE49-F238E27FC236}">
                      <a16:creationId xmlns:a16="http://schemas.microsoft.com/office/drawing/2014/main" id="{5965C3B0-5B5A-48FA-B040-FAD71F61CCC7}"/>
                    </a:ext>
                  </a:extLst>
                </p:cNvPr>
                <p:cNvSpPr/>
                <p:nvPr/>
              </p:nvSpPr>
              <p:spPr>
                <a:xfrm>
                  <a:off x="6220653" y="2995064"/>
                  <a:ext cx="333593" cy="333593"/>
                </a:xfrm>
                <a:custGeom>
                  <a:avLst/>
                  <a:gdLst>
                    <a:gd name="connsiteX0" fmla="*/ 333594 w 333593"/>
                    <a:gd name="connsiteY0" fmla="*/ 166797 h 333593"/>
                    <a:gd name="connsiteX1" fmla="*/ 166797 w 333593"/>
                    <a:gd name="connsiteY1" fmla="*/ 333593 h 333593"/>
                    <a:gd name="connsiteX2" fmla="*/ 0 w 333593"/>
                    <a:gd name="connsiteY2" fmla="*/ 166797 h 333593"/>
                    <a:gd name="connsiteX3" fmla="*/ 166797 w 333593"/>
                    <a:gd name="connsiteY3" fmla="*/ 0 h 333593"/>
                    <a:gd name="connsiteX4" fmla="*/ 333594 w 333593"/>
                    <a:gd name="connsiteY4" fmla="*/ 166797 h 3335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3593" h="333593">
                      <a:moveTo>
                        <a:pt x="333594" y="166797"/>
                      </a:moveTo>
                      <a:cubicBezTo>
                        <a:pt x="333594" y="258916"/>
                        <a:pt x="258916" y="333593"/>
                        <a:pt x="166797" y="333593"/>
                      </a:cubicBezTo>
                      <a:cubicBezTo>
                        <a:pt x="74678" y="333593"/>
                        <a:pt x="0" y="258916"/>
                        <a:pt x="0" y="166797"/>
                      </a:cubicBezTo>
                      <a:cubicBezTo>
                        <a:pt x="0" y="74677"/>
                        <a:pt x="74678" y="0"/>
                        <a:pt x="166797" y="0"/>
                      </a:cubicBezTo>
                      <a:cubicBezTo>
                        <a:pt x="258916" y="0"/>
                        <a:pt x="333594" y="74677"/>
                        <a:pt x="333594" y="166797"/>
                      </a:cubicBezTo>
                      <a:close/>
                    </a:path>
                  </a:pathLst>
                </a:custGeom>
                <a:solidFill>
                  <a:srgbClr val="CECCCD"/>
                </a:solidFill>
                <a:ln w="12174" cap="flat">
                  <a:noFill/>
                  <a:prstDash val="solid"/>
                  <a:miter/>
                </a:ln>
              </p:spPr>
              <p:txBody>
                <a:bodyPr rtlCol="0" anchor="ctr"/>
                <a:lstStyle/>
                <a:p>
                  <a:endParaRPr lang="nl-NL" sz="1350" dirty="0"/>
                </a:p>
              </p:txBody>
            </p:sp>
          </p:grpSp>
          <p:grpSp>
            <p:nvGrpSpPr>
              <p:cNvPr id="196" name="Graphic 115">
                <a:extLst>
                  <a:ext uri="{FF2B5EF4-FFF2-40B4-BE49-F238E27FC236}">
                    <a16:creationId xmlns:a16="http://schemas.microsoft.com/office/drawing/2014/main" id="{F086C95A-C67F-4771-BA75-620D17CE0D97}"/>
                  </a:ext>
                </a:extLst>
              </p:cNvPr>
              <p:cNvGrpSpPr/>
              <p:nvPr/>
            </p:nvGrpSpPr>
            <p:grpSpPr>
              <a:xfrm>
                <a:off x="6749046" y="2975584"/>
                <a:ext cx="372553" cy="372553"/>
                <a:chOff x="6749046" y="2975584"/>
                <a:chExt cx="372553" cy="372553"/>
              </a:xfrm>
            </p:grpSpPr>
            <p:sp>
              <p:nvSpPr>
                <p:cNvPr id="197" name="Vrije vorm: vorm 196">
                  <a:extLst>
                    <a:ext uri="{FF2B5EF4-FFF2-40B4-BE49-F238E27FC236}">
                      <a16:creationId xmlns:a16="http://schemas.microsoft.com/office/drawing/2014/main" id="{40FEC81C-285E-424A-B575-1143BBB81E65}"/>
                    </a:ext>
                  </a:extLst>
                </p:cNvPr>
                <p:cNvSpPr/>
                <p:nvPr/>
              </p:nvSpPr>
              <p:spPr>
                <a:xfrm>
                  <a:off x="6749046" y="2975584"/>
                  <a:ext cx="372553" cy="372553"/>
                </a:xfrm>
                <a:custGeom>
                  <a:avLst/>
                  <a:gdLst>
                    <a:gd name="connsiteX0" fmla="*/ 372553 w 372553"/>
                    <a:gd name="connsiteY0" fmla="*/ 186277 h 372553"/>
                    <a:gd name="connsiteX1" fmla="*/ 186277 w 372553"/>
                    <a:gd name="connsiteY1" fmla="*/ 372553 h 372553"/>
                    <a:gd name="connsiteX2" fmla="*/ 0 w 372553"/>
                    <a:gd name="connsiteY2" fmla="*/ 186277 h 372553"/>
                    <a:gd name="connsiteX3" fmla="*/ 186277 w 372553"/>
                    <a:gd name="connsiteY3" fmla="*/ 0 h 372553"/>
                    <a:gd name="connsiteX4" fmla="*/ 372553 w 372553"/>
                    <a:gd name="connsiteY4" fmla="*/ 186277 h 3725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2553" h="372553">
                      <a:moveTo>
                        <a:pt x="372553" y="186277"/>
                      </a:moveTo>
                      <a:cubicBezTo>
                        <a:pt x="372553" y="289154"/>
                        <a:pt x="289154" y="372553"/>
                        <a:pt x="186277" y="372553"/>
                      </a:cubicBezTo>
                      <a:cubicBezTo>
                        <a:pt x="83399" y="372553"/>
                        <a:pt x="0" y="289155"/>
                        <a:pt x="0" y="186277"/>
                      </a:cubicBezTo>
                      <a:cubicBezTo>
                        <a:pt x="0" y="83399"/>
                        <a:pt x="83399" y="0"/>
                        <a:pt x="186277" y="0"/>
                      </a:cubicBezTo>
                      <a:cubicBezTo>
                        <a:pt x="289154" y="0"/>
                        <a:pt x="372553" y="83399"/>
                        <a:pt x="372553" y="186277"/>
                      </a:cubicBezTo>
                      <a:close/>
                    </a:path>
                  </a:pathLst>
                </a:custGeom>
                <a:noFill/>
                <a:ln w="9599" cap="flat">
                  <a:solidFill>
                    <a:srgbClr val="CECCCD"/>
                  </a:solidFill>
                  <a:prstDash val="solid"/>
                  <a:miter/>
                </a:ln>
              </p:spPr>
              <p:txBody>
                <a:bodyPr rtlCol="0" anchor="ctr"/>
                <a:lstStyle/>
                <a:p>
                  <a:endParaRPr lang="nl-NL" sz="1350" dirty="0"/>
                </a:p>
              </p:txBody>
            </p:sp>
            <p:sp>
              <p:nvSpPr>
                <p:cNvPr id="198" name="Vrije vorm: vorm 197">
                  <a:extLst>
                    <a:ext uri="{FF2B5EF4-FFF2-40B4-BE49-F238E27FC236}">
                      <a16:creationId xmlns:a16="http://schemas.microsoft.com/office/drawing/2014/main" id="{BCD0CF30-0639-440B-988B-9FD3A431AEAD}"/>
                    </a:ext>
                  </a:extLst>
                </p:cNvPr>
                <p:cNvSpPr/>
                <p:nvPr/>
              </p:nvSpPr>
              <p:spPr>
                <a:xfrm>
                  <a:off x="6768526" y="2995064"/>
                  <a:ext cx="333593" cy="333593"/>
                </a:xfrm>
                <a:custGeom>
                  <a:avLst/>
                  <a:gdLst>
                    <a:gd name="connsiteX0" fmla="*/ 333594 w 333593"/>
                    <a:gd name="connsiteY0" fmla="*/ 166797 h 333593"/>
                    <a:gd name="connsiteX1" fmla="*/ 166797 w 333593"/>
                    <a:gd name="connsiteY1" fmla="*/ 333593 h 333593"/>
                    <a:gd name="connsiteX2" fmla="*/ 0 w 333593"/>
                    <a:gd name="connsiteY2" fmla="*/ 166797 h 333593"/>
                    <a:gd name="connsiteX3" fmla="*/ 166797 w 333593"/>
                    <a:gd name="connsiteY3" fmla="*/ 0 h 333593"/>
                    <a:gd name="connsiteX4" fmla="*/ 333594 w 333593"/>
                    <a:gd name="connsiteY4" fmla="*/ 166797 h 3335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3593" h="333593">
                      <a:moveTo>
                        <a:pt x="333594" y="166797"/>
                      </a:moveTo>
                      <a:cubicBezTo>
                        <a:pt x="333594" y="258916"/>
                        <a:pt x="258916" y="333593"/>
                        <a:pt x="166797" y="333593"/>
                      </a:cubicBezTo>
                      <a:cubicBezTo>
                        <a:pt x="74678" y="333593"/>
                        <a:pt x="0" y="258916"/>
                        <a:pt x="0" y="166797"/>
                      </a:cubicBezTo>
                      <a:cubicBezTo>
                        <a:pt x="0" y="74677"/>
                        <a:pt x="74678" y="0"/>
                        <a:pt x="166797" y="0"/>
                      </a:cubicBezTo>
                      <a:cubicBezTo>
                        <a:pt x="258916" y="0"/>
                        <a:pt x="333594" y="74677"/>
                        <a:pt x="333594" y="166797"/>
                      </a:cubicBezTo>
                      <a:close/>
                    </a:path>
                  </a:pathLst>
                </a:custGeom>
                <a:solidFill>
                  <a:srgbClr val="CECCCD"/>
                </a:solidFill>
                <a:ln w="12174" cap="flat">
                  <a:noFill/>
                  <a:prstDash val="solid"/>
                  <a:miter/>
                </a:ln>
              </p:spPr>
              <p:txBody>
                <a:bodyPr rtlCol="0" anchor="ctr"/>
                <a:lstStyle/>
                <a:p>
                  <a:endParaRPr lang="nl-NL" sz="1350" dirty="0"/>
                </a:p>
              </p:txBody>
            </p:sp>
          </p:grpSp>
        </p:grpSp>
        <p:sp>
          <p:nvSpPr>
            <p:cNvPr id="199" name="Vrije vorm: vorm 198">
              <a:extLst>
                <a:ext uri="{FF2B5EF4-FFF2-40B4-BE49-F238E27FC236}">
                  <a16:creationId xmlns:a16="http://schemas.microsoft.com/office/drawing/2014/main" id="{73B28486-F3C5-47E8-A3EE-DC9A2EBA9422}"/>
                </a:ext>
              </a:extLst>
            </p:cNvPr>
            <p:cNvSpPr/>
            <p:nvPr userDrawn="1"/>
          </p:nvSpPr>
          <p:spPr>
            <a:xfrm>
              <a:off x="5199500" y="1818809"/>
              <a:ext cx="461705" cy="461705"/>
            </a:xfrm>
            <a:custGeom>
              <a:avLst/>
              <a:gdLst>
                <a:gd name="connsiteX0" fmla="*/ 469953 w 469952"/>
                <a:gd name="connsiteY0" fmla="*/ 234976 h 469952"/>
                <a:gd name="connsiteX1" fmla="*/ 234976 w 469952"/>
                <a:gd name="connsiteY1" fmla="*/ 469953 h 469952"/>
                <a:gd name="connsiteX2" fmla="*/ 0 w 469952"/>
                <a:gd name="connsiteY2" fmla="*/ 234976 h 469952"/>
                <a:gd name="connsiteX3" fmla="*/ 234976 w 469952"/>
                <a:gd name="connsiteY3" fmla="*/ 0 h 469952"/>
                <a:gd name="connsiteX4" fmla="*/ 469953 w 469952"/>
                <a:gd name="connsiteY4" fmla="*/ 234976 h 4699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9952" h="469952">
                  <a:moveTo>
                    <a:pt x="469953" y="234976"/>
                  </a:moveTo>
                  <a:cubicBezTo>
                    <a:pt x="469953" y="364750"/>
                    <a:pt x="364750" y="469953"/>
                    <a:pt x="234976" y="469953"/>
                  </a:cubicBezTo>
                  <a:cubicBezTo>
                    <a:pt x="105203" y="469953"/>
                    <a:pt x="0" y="364750"/>
                    <a:pt x="0" y="234976"/>
                  </a:cubicBezTo>
                  <a:cubicBezTo>
                    <a:pt x="0" y="105202"/>
                    <a:pt x="105203" y="0"/>
                    <a:pt x="234976" y="0"/>
                  </a:cubicBezTo>
                  <a:cubicBezTo>
                    <a:pt x="364750" y="0"/>
                    <a:pt x="469953" y="105202"/>
                    <a:pt x="469953" y="234976"/>
                  </a:cubicBezTo>
                  <a:close/>
                </a:path>
              </a:pathLst>
            </a:custGeom>
            <a:noFill/>
            <a:ln w="14398" cap="flat">
              <a:solidFill>
                <a:srgbClr val="FFB310"/>
              </a:solidFill>
              <a:prstDash val="solid"/>
              <a:miter/>
            </a:ln>
          </p:spPr>
          <p:txBody>
            <a:bodyPr rtlCol="0" anchor="ctr"/>
            <a:lstStyle/>
            <a:p>
              <a:endParaRPr lang="nl-NL" sz="1350" dirty="0"/>
            </a:p>
          </p:txBody>
        </p:sp>
        <p:sp>
          <p:nvSpPr>
            <p:cNvPr id="200" name="Vrije vorm: vorm 199">
              <a:extLst>
                <a:ext uri="{FF2B5EF4-FFF2-40B4-BE49-F238E27FC236}">
                  <a16:creationId xmlns:a16="http://schemas.microsoft.com/office/drawing/2014/main" id="{7FAA675B-8C4C-413E-82D8-135BDBB2BD62}"/>
                </a:ext>
              </a:extLst>
            </p:cNvPr>
            <p:cNvSpPr/>
            <p:nvPr userDrawn="1"/>
          </p:nvSpPr>
          <p:spPr>
            <a:xfrm>
              <a:off x="5223423" y="1842731"/>
              <a:ext cx="413861" cy="413861"/>
            </a:xfrm>
            <a:custGeom>
              <a:avLst/>
              <a:gdLst>
                <a:gd name="connsiteX0" fmla="*/ 421253 w 421253"/>
                <a:gd name="connsiteY0" fmla="*/ 210626 h 421253"/>
                <a:gd name="connsiteX1" fmla="*/ 210627 w 421253"/>
                <a:gd name="connsiteY1" fmla="*/ 421253 h 421253"/>
                <a:gd name="connsiteX2" fmla="*/ 0 w 421253"/>
                <a:gd name="connsiteY2" fmla="*/ 210626 h 421253"/>
                <a:gd name="connsiteX3" fmla="*/ 210627 w 421253"/>
                <a:gd name="connsiteY3" fmla="*/ 0 h 421253"/>
                <a:gd name="connsiteX4" fmla="*/ 421253 w 421253"/>
                <a:gd name="connsiteY4" fmla="*/ 210626 h 4212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1253" h="421253">
                  <a:moveTo>
                    <a:pt x="421253" y="210626"/>
                  </a:moveTo>
                  <a:cubicBezTo>
                    <a:pt x="421253" y="326952"/>
                    <a:pt x="326952" y="421253"/>
                    <a:pt x="210627" y="421253"/>
                  </a:cubicBezTo>
                  <a:cubicBezTo>
                    <a:pt x="94301" y="421253"/>
                    <a:pt x="0" y="326952"/>
                    <a:pt x="0" y="210626"/>
                  </a:cubicBezTo>
                  <a:cubicBezTo>
                    <a:pt x="0" y="94301"/>
                    <a:pt x="94301" y="0"/>
                    <a:pt x="210627" y="0"/>
                  </a:cubicBezTo>
                  <a:cubicBezTo>
                    <a:pt x="326952" y="0"/>
                    <a:pt x="421253" y="94301"/>
                    <a:pt x="421253" y="210626"/>
                  </a:cubicBezTo>
                  <a:close/>
                </a:path>
              </a:pathLst>
            </a:custGeom>
            <a:solidFill>
              <a:srgbClr val="CECCCD"/>
            </a:solidFill>
            <a:ln w="12174" cap="flat">
              <a:noFill/>
              <a:prstDash val="solid"/>
              <a:miter/>
            </a:ln>
          </p:spPr>
          <p:txBody>
            <a:bodyPr rtlCol="0" anchor="ctr"/>
            <a:lstStyle/>
            <a:p>
              <a:endParaRPr lang="nl-NL" sz="1350" dirty="0"/>
            </a:p>
          </p:txBody>
        </p:sp>
        <p:sp>
          <p:nvSpPr>
            <p:cNvPr id="204" name="Vrije vorm: vorm 203">
              <a:extLst>
                <a:ext uri="{FF2B5EF4-FFF2-40B4-BE49-F238E27FC236}">
                  <a16:creationId xmlns:a16="http://schemas.microsoft.com/office/drawing/2014/main" id="{5D4C34E4-DF90-4659-B1F6-21169CD348F9}"/>
                </a:ext>
              </a:extLst>
            </p:cNvPr>
            <p:cNvSpPr/>
            <p:nvPr userDrawn="1"/>
          </p:nvSpPr>
          <p:spPr>
            <a:xfrm>
              <a:off x="6774803" y="2067604"/>
              <a:ext cx="156692" cy="156692"/>
            </a:xfrm>
            <a:custGeom>
              <a:avLst/>
              <a:gdLst>
                <a:gd name="connsiteX0" fmla="*/ 135142 w 159491"/>
                <a:gd name="connsiteY0" fmla="*/ 159492 h 159491"/>
                <a:gd name="connsiteX1" fmla="*/ 24350 w 159491"/>
                <a:gd name="connsiteY1" fmla="*/ 159492 h 159491"/>
                <a:gd name="connsiteX2" fmla="*/ 0 w 159491"/>
                <a:gd name="connsiteY2" fmla="*/ 135142 h 159491"/>
                <a:gd name="connsiteX3" fmla="*/ 0 w 159491"/>
                <a:gd name="connsiteY3" fmla="*/ 24350 h 159491"/>
                <a:gd name="connsiteX4" fmla="*/ 24350 w 159491"/>
                <a:gd name="connsiteY4" fmla="*/ 0 h 159491"/>
                <a:gd name="connsiteX5" fmla="*/ 135142 w 159491"/>
                <a:gd name="connsiteY5" fmla="*/ 0 h 159491"/>
                <a:gd name="connsiteX6" fmla="*/ 159492 w 159491"/>
                <a:gd name="connsiteY6" fmla="*/ 24350 h 159491"/>
                <a:gd name="connsiteX7" fmla="*/ 159492 w 159491"/>
                <a:gd name="connsiteY7" fmla="*/ 135142 h 159491"/>
                <a:gd name="connsiteX8" fmla="*/ 135142 w 159491"/>
                <a:gd name="connsiteY8" fmla="*/ 159492 h 159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9491" h="159491">
                  <a:moveTo>
                    <a:pt x="135142" y="159492"/>
                  </a:moveTo>
                  <a:lnTo>
                    <a:pt x="24350" y="159492"/>
                  </a:lnTo>
                  <a:cubicBezTo>
                    <a:pt x="10958" y="159492"/>
                    <a:pt x="0" y="148534"/>
                    <a:pt x="0" y="135142"/>
                  </a:cubicBezTo>
                  <a:lnTo>
                    <a:pt x="0" y="24350"/>
                  </a:lnTo>
                  <a:cubicBezTo>
                    <a:pt x="0" y="10957"/>
                    <a:pt x="10958" y="0"/>
                    <a:pt x="24350" y="0"/>
                  </a:cubicBezTo>
                  <a:lnTo>
                    <a:pt x="135142" y="0"/>
                  </a:lnTo>
                  <a:cubicBezTo>
                    <a:pt x="148535" y="0"/>
                    <a:pt x="159492" y="10957"/>
                    <a:pt x="159492" y="24350"/>
                  </a:cubicBezTo>
                  <a:lnTo>
                    <a:pt x="159492" y="135142"/>
                  </a:lnTo>
                  <a:cubicBezTo>
                    <a:pt x="159492" y="148534"/>
                    <a:pt x="148535" y="159492"/>
                    <a:pt x="135142" y="159492"/>
                  </a:cubicBezTo>
                  <a:close/>
                </a:path>
              </a:pathLst>
            </a:custGeom>
            <a:solidFill>
              <a:srgbClr val="3897F0"/>
            </a:solidFill>
            <a:ln w="12174" cap="flat">
              <a:noFill/>
              <a:prstDash val="solid"/>
              <a:miter/>
            </a:ln>
          </p:spPr>
          <p:txBody>
            <a:bodyPr rtlCol="0" anchor="ctr"/>
            <a:lstStyle/>
            <a:p>
              <a:endParaRPr lang="nl-NL" sz="1350" dirty="0"/>
            </a:p>
          </p:txBody>
        </p:sp>
        <p:sp>
          <p:nvSpPr>
            <p:cNvPr id="205" name="Vrije vorm: vorm 204">
              <a:extLst>
                <a:ext uri="{FF2B5EF4-FFF2-40B4-BE49-F238E27FC236}">
                  <a16:creationId xmlns:a16="http://schemas.microsoft.com/office/drawing/2014/main" id="{D6F13504-BBA9-46D0-8A12-88D235C86F2D}"/>
                </a:ext>
              </a:extLst>
            </p:cNvPr>
            <p:cNvSpPr/>
            <p:nvPr userDrawn="1"/>
          </p:nvSpPr>
          <p:spPr>
            <a:xfrm>
              <a:off x="5826272" y="2067604"/>
              <a:ext cx="904273" cy="156692"/>
            </a:xfrm>
            <a:custGeom>
              <a:avLst/>
              <a:gdLst>
                <a:gd name="connsiteX0" fmla="*/ 896076 w 920425"/>
                <a:gd name="connsiteY0" fmla="*/ 159492 h 159491"/>
                <a:gd name="connsiteX1" fmla="*/ 24350 w 920425"/>
                <a:gd name="connsiteY1" fmla="*/ 159492 h 159491"/>
                <a:gd name="connsiteX2" fmla="*/ 0 w 920425"/>
                <a:gd name="connsiteY2" fmla="*/ 135142 h 159491"/>
                <a:gd name="connsiteX3" fmla="*/ 0 w 920425"/>
                <a:gd name="connsiteY3" fmla="*/ 24350 h 159491"/>
                <a:gd name="connsiteX4" fmla="*/ 24350 w 920425"/>
                <a:gd name="connsiteY4" fmla="*/ 0 h 159491"/>
                <a:gd name="connsiteX5" fmla="*/ 896076 w 920425"/>
                <a:gd name="connsiteY5" fmla="*/ 0 h 159491"/>
                <a:gd name="connsiteX6" fmla="*/ 920426 w 920425"/>
                <a:gd name="connsiteY6" fmla="*/ 24350 h 159491"/>
                <a:gd name="connsiteX7" fmla="*/ 920426 w 920425"/>
                <a:gd name="connsiteY7" fmla="*/ 135142 h 159491"/>
                <a:gd name="connsiteX8" fmla="*/ 896076 w 920425"/>
                <a:gd name="connsiteY8" fmla="*/ 159492 h 159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20425" h="159491">
                  <a:moveTo>
                    <a:pt x="896076" y="159492"/>
                  </a:moveTo>
                  <a:lnTo>
                    <a:pt x="24350" y="159492"/>
                  </a:lnTo>
                  <a:cubicBezTo>
                    <a:pt x="10957" y="159492"/>
                    <a:pt x="0" y="148534"/>
                    <a:pt x="0" y="135142"/>
                  </a:cubicBezTo>
                  <a:lnTo>
                    <a:pt x="0" y="24350"/>
                  </a:lnTo>
                  <a:cubicBezTo>
                    <a:pt x="0" y="10957"/>
                    <a:pt x="10957" y="0"/>
                    <a:pt x="24350" y="0"/>
                  </a:cubicBezTo>
                  <a:lnTo>
                    <a:pt x="896076" y="0"/>
                  </a:lnTo>
                  <a:cubicBezTo>
                    <a:pt x="909469" y="0"/>
                    <a:pt x="920426" y="10957"/>
                    <a:pt x="920426" y="24350"/>
                  </a:cubicBezTo>
                  <a:lnTo>
                    <a:pt x="920426" y="135142"/>
                  </a:lnTo>
                  <a:cubicBezTo>
                    <a:pt x="920426" y="148534"/>
                    <a:pt x="909469" y="159492"/>
                    <a:pt x="896076" y="159492"/>
                  </a:cubicBezTo>
                  <a:close/>
                </a:path>
              </a:pathLst>
            </a:custGeom>
            <a:solidFill>
              <a:srgbClr val="3897F0"/>
            </a:solidFill>
            <a:ln w="12174" cap="flat">
              <a:noFill/>
              <a:prstDash val="solid"/>
              <a:miter/>
            </a:ln>
          </p:spPr>
          <p:txBody>
            <a:bodyPr rtlCol="0" anchor="ctr"/>
            <a:lstStyle/>
            <a:p>
              <a:endParaRPr lang="nl-NL" sz="1350" dirty="0"/>
            </a:p>
          </p:txBody>
        </p:sp>
        <p:sp>
          <p:nvSpPr>
            <p:cNvPr id="206" name="Tekstvak 205">
              <a:extLst>
                <a:ext uri="{FF2B5EF4-FFF2-40B4-BE49-F238E27FC236}">
                  <a16:creationId xmlns:a16="http://schemas.microsoft.com/office/drawing/2014/main" id="{A5EE7330-7DC5-4CF1-BE6A-0776DFE71FAE}"/>
                </a:ext>
              </a:extLst>
            </p:cNvPr>
            <p:cNvSpPr txBox="1"/>
            <p:nvPr userDrawn="1"/>
          </p:nvSpPr>
          <p:spPr>
            <a:xfrm>
              <a:off x="6071957" y="2054916"/>
              <a:ext cx="494152" cy="226301"/>
            </a:xfrm>
            <a:prstGeom prst="rect">
              <a:avLst/>
            </a:prstGeom>
            <a:noFill/>
          </p:spPr>
          <p:txBody>
            <a:bodyPr wrap="none" rtlCol="0">
              <a:spAutoFit/>
            </a:bodyPr>
            <a:lstStyle/>
            <a:p>
              <a:pPr algn="l"/>
              <a:r>
                <a:rPr lang="nl-NL" sz="503" spc="0" baseline="0">
                  <a:solidFill>
                    <a:srgbClr val="FFFFFF"/>
                  </a:solidFill>
                  <a:latin typeface="Arial"/>
                  <a:cs typeface="Arial"/>
                  <a:sym typeface="Arial"/>
                  <a:rtl val="0"/>
                </a:rPr>
                <a:t>Follow</a:t>
              </a:r>
              <a:endParaRPr lang="nl-NL" sz="503" spc="0" baseline="0" dirty="0">
                <a:solidFill>
                  <a:srgbClr val="FFFFFF"/>
                </a:solidFill>
                <a:latin typeface="Arial"/>
                <a:cs typeface="Arial"/>
                <a:sym typeface="Arial"/>
                <a:rtl val="0"/>
              </a:endParaRPr>
            </a:p>
          </p:txBody>
        </p:sp>
        <p:sp>
          <p:nvSpPr>
            <p:cNvPr id="207" name="Vrije vorm: vorm 206">
              <a:extLst>
                <a:ext uri="{FF2B5EF4-FFF2-40B4-BE49-F238E27FC236}">
                  <a16:creationId xmlns:a16="http://schemas.microsoft.com/office/drawing/2014/main" id="{A6128D3A-91F6-457F-A065-9E0DBF138587}"/>
                </a:ext>
              </a:extLst>
            </p:cNvPr>
            <p:cNvSpPr/>
            <p:nvPr userDrawn="1"/>
          </p:nvSpPr>
          <p:spPr>
            <a:xfrm>
              <a:off x="6829825" y="2129802"/>
              <a:ext cx="47844" cy="31099"/>
            </a:xfrm>
            <a:custGeom>
              <a:avLst/>
              <a:gdLst>
                <a:gd name="connsiteX0" fmla="*/ 24350 w 48699"/>
                <a:gd name="connsiteY0" fmla="*/ 31655 h 31654"/>
                <a:gd name="connsiteX1" fmla="*/ 0 w 48699"/>
                <a:gd name="connsiteY1" fmla="*/ 0 h 31654"/>
                <a:gd name="connsiteX2" fmla="*/ 48700 w 48699"/>
                <a:gd name="connsiteY2" fmla="*/ 0 h 31654"/>
              </a:gdLst>
              <a:ahLst/>
              <a:cxnLst>
                <a:cxn ang="0">
                  <a:pos x="connsiteX0" y="connsiteY0"/>
                </a:cxn>
                <a:cxn ang="0">
                  <a:pos x="connsiteX1" y="connsiteY1"/>
                </a:cxn>
                <a:cxn ang="0">
                  <a:pos x="connsiteX2" y="connsiteY2"/>
                </a:cxn>
              </a:cxnLst>
              <a:rect l="l" t="t" r="r" b="b"/>
              <a:pathLst>
                <a:path w="48699" h="31654">
                  <a:moveTo>
                    <a:pt x="24350" y="31655"/>
                  </a:moveTo>
                  <a:lnTo>
                    <a:pt x="0" y="0"/>
                  </a:lnTo>
                  <a:lnTo>
                    <a:pt x="48700" y="0"/>
                  </a:lnTo>
                  <a:close/>
                </a:path>
              </a:pathLst>
            </a:custGeom>
            <a:solidFill>
              <a:srgbClr val="FFFFFF"/>
            </a:solidFill>
            <a:ln w="12174" cap="flat">
              <a:noFill/>
              <a:prstDash val="solid"/>
              <a:miter/>
            </a:ln>
          </p:spPr>
          <p:txBody>
            <a:bodyPr rtlCol="0" anchor="ctr"/>
            <a:lstStyle/>
            <a:p>
              <a:endParaRPr lang="nl-NL" sz="1350" dirty="0"/>
            </a:p>
          </p:txBody>
        </p:sp>
        <p:sp>
          <p:nvSpPr>
            <p:cNvPr id="208" name="Vrije vorm: vorm 207">
              <a:extLst>
                <a:ext uri="{FF2B5EF4-FFF2-40B4-BE49-F238E27FC236}">
                  <a16:creationId xmlns:a16="http://schemas.microsoft.com/office/drawing/2014/main" id="{A8ECAA81-75D8-4077-B289-F79B3F2065BD}"/>
                </a:ext>
              </a:extLst>
            </p:cNvPr>
            <p:cNvSpPr/>
            <p:nvPr userDrawn="1"/>
          </p:nvSpPr>
          <p:spPr>
            <a:xfrm>
              <a:off x="5198304" y="2622607"/>
              <a:ext cx="1379138" cy="167458"/>
            </a:xfrm>
            <a:custGeom>
              <a:avLst/>
              <a:gdLst>
                <a:gd name="connsiteX0" fmla="*/ 0 w 1403771"/>
                <a:gd name="connsiteY0" fmla="*/ 0 h 170449"/>
                <a:gd name="connsiteX1" fmla="*/ 1403771 w 1403771"/>
                <a:gd name="connsiteY1" fmla="*/ 0 h 170449"/>
                <a:gd name="connsiteX2" fmla="*/ 1403771 w 1403771"/>
                <a:gd name="connsiteY2" fmla="*/ 170449 h 170449"/>
                <a:gd name="connsiteX3" fmla="*/ 0 w 1403771"/>
                <a:gd name="connsiteY3" fmla="*/ 170449 h 170449"/>
              </a:gdLst>
              <a:ahLst/>
              <a:cxnLst>
                <a:cxn ang="0">
                  <a:pos x="connsiteX0" y="connsiteY0"/>
                </a:cxn>
                <a:cxn ang="0">
                  <a:pos x="connsiteX1" y="connsiteY1"/>
                </a:cxn>
                <a:cxn ang="0">
                  <a:pos x="connsiteX2" y="connsiteY2"/>
                </a:cxn>
                <a:cxn ang="0">
                  <a:pos x="connsiteX3" y="connsiteY3"/>
                </a:cxn>
              </a:cxnLst>
              <a:rect l="l" t="t" r="r" b="b"/>
              <a:pathLst>
                <a:path w="1403771" h="170449">
                  <a:moveTo>
                    <a:pt x="0" y="0"/>
                  </a:moveTo>
                  <a:lnTo>
                    <a:pt x="1403771" y="0"/>
                  </a:lnTo>
                  <a:lnTo>
                    <a:pt x="1403771" y="170449"/>
                  </a:lnTo>
                  <a:lnTo>
                    <a:pt x="0" y="170449"/>
                  </a:lnTo>
                  <a:close/>
                </a:path>
              </a:pathLst>
            </a:custGeom>
            <a:noFill/>
            <a:ln w="12174" cap="flat">
              <a:noFill/>
              <a:prstDash val="solid"/>
              <a:miter/>
            </a:ln>
          </p:spPr>
          <p:txBody>
            <a:bodyPr rtlCol="0" anchor="ctr"/>
            <a:lstStyle/>
            <a:p>
              <a:endParaRPr lang="nl-NL" sz="1350" dirty="0"/>
            </a:p>
          </p:txBody>
        </p:sp>
        <p:sp>
          <p:nvSpPr>
            <p:cNvPr id="209" name="Tekstvak 208">
              <a:extLst>
                <a:ext uri="{FF2B5EF4-FFF2-40B4-BE49-F238E27FC236}">
                  <a16:creationId xmlns:a16="http://schemas.microsoft.com/office/drawing/2014/main" id="{E0168D28-0C46-4BD5-918D-BE1E6741CC25}"/>
                </a:ext>
              </a:extLst>
            </p:cNvPr>
            <p:cNvSpPr txBox="1"/>
            <p:nvPr userDrawn="1"/>
          </p:nvSpPr>
          <p:spPr>
            <a:xfrm>
              <a:off x="5109053" y="2567964"/>
              <a:ext cx="1073372" cy="211511"/>
            </a:xfrm>
            <a:prstGeom prst="rect">
              <a:avLst/>
            </a:prstGeom>
            <a:noFill/>
          </p:spPr>
          <p:txBody>
            <a:bodyPr wrap="none" rtlCol="0">
              <a:spAutoFit/>
            </a:bodyPr>
            <a:lstStyle/>
            <a:p>
              <a:pPr algn="l"/>
              <a:r>
                <a:rPr lang="nl-NL" sz="431" spc="0" baseline="0">
                  <a:solidFill>
                    <a:srgbClr val="333333"/>
                  </a:solidFill>
                  <a:latin typeface="Arial"/>
                  <a:cs typeface="Arial"/>
                  <a:sym typeface="Arial"/>
                  <a:rtl val="0"/>
                </a:rPr>
                <a:t>Born in Rotterdam - 1466</a:t>
              </a:r>
              <a:endParaRPr lang="nl-NL" sz="431" spc="0" baseline="0" dirty="0">
                <a:solidFill>
                  <a:srgbClr val="333333"/>
                </a:solidFill>
                <a:latin typeface="Arial"/>
                <a:cs typeface="Arial"/>
                <a:sym typeface="Arial"/>
                <a:rtl val="0"/>
              </a:endParaRPr>
            </a:p>
          </p:txBody>
        </p:sp>
        <p:sp>
          <p:nvSpPr>
            <p:cNvPr id="210" name="Tekstvak 209">
              <a:extLst>
                <a:ext uri="{FF2B5EF4-FFF2-40B4-BE49-F238E27FC236}">
                  <a16:creationId xmlns:a16="http://schemas.microsoft.com/office/drawing/2014/main" id="{28379AB1-B59B-43A7-ABE7-C795A44AD6FE}"/>
                </a:ext>
              </a:extLst>
            </p:cNvPr>
            <p:cNvSpPr txBox="1"/>
            <p:nvPr userDrawn="1"/>
          </p:nvSpPr>
          <p:spPr>
            <a:xfrm>
              <a:off x="5109053" y="2652891"/>
              <a:ext cx="1359775" cy="211511"/>
            </a:xfrm>
            <a:prstGeom prst="rect">
              <a:avLst/>
            </a:prstGeom>
            <a:noFill/>
          </p:spPr>
          <p:txBody>
            <a:bodyPr wrap="none" rtlCol="0">
              <a:spAutoFit/>
            </a:bodyPr>
            <a:lstStyle/>
            <a:p>
              <a:pPr algn="l"/>
              <a:r>
                <a:rPr lang="nl-NL" sz="431" spc="0" baseline="0">
                  <a:solidFill>
                    <a:srgbClr val="333333"/>
                  </a:solidFill>
                  <a:latin typeface="Arial"/>
                  <a:cs typeface="Arial"/>
                  <a:sym typeface="Arial"/>
                  <a:rtl val="0"/>
                </a:rPr>
                <a:t>Philosopher, writer and theologian</a:t>
              </a:r>
              <a:endParaRPr lang="nl-NL" sz="431" spc="0" baseline="0" dirty="0">
                <a:solidFill>
                  <a:srgbClr val="333333"/>
                </a:solidFill>
                <a:latin typeface="Arial"/>
                <a:cs typeface="Arial"/>
                <a:sym typeface="Arial"/>
                <a:rtl val="0"/>
              </a:endParaRPr>
            </a:p>
          </p:txBody>
        </p:sp>
        <p:grpSp>
          <p:nvGrpSpPr>
            <p:cNvPr id="213" name="Graphic 115">
              <a:extLst>
                <a:ext uri="{FF2B5EF4-FFF2-40B4-BE49-F238E27FC236}">
                  <a16:creationId xmlns:a16="http://schemas.microsoft.com/office/drawing/2014/main" id="{F086C95A-C67F-4771-BA75-620D17CE0D97}"/>
                </a:ext>
              </a:extLst>
            </p:cNvPr>
            <p:cNvGrpSpPr/>
            <p:nvPr userDrawn="1"/>
          </p:nvGrpSpPr>
          <p:grpSpPr>
            <a:xfrm>
              <a:off x="5229403" y="3639509"/>
              <a:ext cx="1733192" cy="149515"/>
              <a:chOff x="5232047" y="3920360"/>
              <a:chExt cx="1764149" cy="152186"/>
            </a:xfrm>
            <a:noFill/>
          </p:grpSpPr>
          <p:grpSp>
            <p:nvGrpSpPr>
              <p:cNvPr id="214" name="Graphic 115">
                <a:extLst>
                  <a:ext uri="{FF2B5EF4-FFF2-40B4-BE49-F238E27FC236}">
                    <a16:creationId xmlns:a16="http://schemas.microsoft.com/office/drawing/2014/main" id="{F086C95A-C67F-4771-BA75-620D17CE0D97}"/>
                  </a:ext>
                </a:extLst>
              </p:cNvPr>
              <p:cNvGrpSpPr/>
              <p:nvPr/>
            </p:nvGrpSpPr>
            <p:grpSpPr>
              <a:xfrm>
                <a:off x="5232047" y="3920360"/>
                <a:ext cx="150969" cy="150969"/>
                <a:chOff x="5232047" y="3920360"/>
                <a:chExt cx="150969" cy="150969"/>
              </a:xfrm>
              <a:noFill/>
            </p:grpSpPr>
            <p:sp>
              <p:nvSpPr>
                <p:cNvPr id="215" name="Vrije vorm: vorm 214">
                  <a:extLst>
                    <a:ext uri="{FF2B5EF4-FFF2-40B4-BE49-F238E27FC236}">
                      <a16:creationId xmlns:a16="http://schemas.microsoft.com/office/drawing/2014/main" id="{18F0C4CE-8553-4B90-8934-F02D8B6BF051}"/>
                    </a:ext>
                  </a:extLst>
                </p:cNvPr>
                <p:cNvSpPr/>
                <p:nvPr/>
              </p:nvSpPr>
              <p:spPr>
                <a:xfrm>
                  <a:off x="5232047" y="3920360"/>
                  <a:ext cx="150969" cy="150969"/>
                </a:xfrm>
                <a:custGeom>
                  <a:avLst/>
                  <a:gdLst>
                    <a:gd name="connsiteX0" fmla="*/ 0 w 150969"/>
                    <a:gd name="connsiteY0" fmla="*/ 0 h 150969"/>
                    <a:gd name="connsiteX1" fmla="*/ 150969 w 150969"/>
                    <a:gd name="connsiteY1" fmla="*/ 0 h 150969"/>
                    <a:gd name="connsiteX2" fmla="*/ 150969 w 150969"/>
                    <a:gd name="connsiteY2" fmla="*/ 150969 h 150969"/>
                    <a:gd name="connsiteX3" fmla="*/ 0 w 150969"/>
                    <a:gd name="connsiteY3" fmla="*/ 150969 h 150969"/>
                  </a:gdLst>
                  <a:ahLst/>
                  <a:cxnLst>
                    <a:cxn ang="0">
                      <a:pos x="connsiteX0" y="connsiteY0"/>
                    </a:cxn>
                    <a:cxn ang="0">
                      <a:pos x="connsiteX1" y="connsiteY1"/>
                    </a:cxn>
                    <a:cxn ang="0">
                      <a:pos x="connsiteX2" y="connsiteY2"/>
                    </a:cxn>
                    <a:cxn ang="0">
                      <a:pos x="connsiteX3" y="connsiteY3"/>
                    </a:cxn>
                  </a:cxnLst>
                  <a:rect l="l" t="t" r="r" b="b"/>
                  <a:pathLst>
                    <a:path w="150969" h="150969">
                      <a:moveTo>
                        <a:pt x="0" y="0"/>
                      </a:moveTo>
                      <a:lnTo>
                        <a:pt x="150969" y="0"/>
                      </a:lnTo>
                      <a:lnTo>
                        <a:pt x="150969" y="150969"/>
                      </a:lnTo>
                      <a:lnTo>
                        <a:pt x="0" y="150969"/>
                      </a:lnTo>
                      <a:close/>
                    </a:path>
                  </a:pathLst>
                </a:custGeom>
                <a:noFill/>
                <a:ln w="9130" cap="flat">
                  <a:solidFill>
                    <a:srgbClr val="3897F0"/>
                  </a:solidFill>
                  <a:prstDash val="solid"/>
                  <a:miter/>
                </a:ln>
              </p:spPr>
              <p:txBody>
                <a:bodyPr rtlCol="0" anchor="ctr"/>
                <a:lstStyle/>
                <a:p>
                  <a:endParaRPr lang="nl-NL" sz="1350" dirty="0"/>
                </a:p>
              </p:txBody>
            </p:sp>
            <p:grpSp>
              <p:nvGrpSpPr>
                <p:cNvPr id="216" name="Graphic 115">
                  <a:extLst>
                    <a:ext uri="{FF2B5EF4-FFF2-40B4-BE49-F238E27FC236}">
                      <a16:creationId xmlns:a16="http://schemas.microsoft.com/office/drawing/2014/main" id="{F086C95A-C67F-4771-BA75-620D17CE0D97}"/>
                    </a:ext>
                  </a:extLst>
                </p:cNvPr>
                <p:cNvGrpSpPr/>
                <p:nvPr/>
              </p:nvGrpSpPr>
              <p:grpSpPr>
                <a:xfrm>
                  <a:off x="5281965" y="3920360"/>
                  <a:ext cx="51134" cy="150969"/>
                  <a:chOff x="5281965" y="3920360"/>
                  <a:chExt cx="51134" cy="150969"/>
                </a:xfrm>
              </p:grpSpPr>
              <p:sp>
                <p:nvSpPr>
                  <p:cNvPr id="217" name="Vrije vorm: vorm 216">
                    <a:extLst>
                      <a:ext uri="{FF2B5EF4-FFF2-40B4-BE49-F238E27FC236}">
                        <a16:creationId xmlns:a16="http://schemas.microsoft.com/office/drawing/2014/main" id="{49EBD088-2160-4064-A484-788E889A666F}"/>
                      </a:ext>
                    </a:extLst>
                  </p:cNvPr>
                  <p:cNvSpPr/>
                  <p:nvPr/>
                </p:nvSpPr>
                <p:spPr>
                  <a:xfrm>
                    <a:off x="5281965" y="3920360"/>
                    <a:ext cx="12174" cy="150969"/>
                  </a:xfrm>
                  <a:custGeom>
                    <a:avLst/>
                    <a:gdLst>
                      <a:gd name="connsiteX0" fmla="*/ 0 w 12174"/>
                      <a:gd name="connsiteY0" fmla="*/ 0 h 150969"/>
                      <a:gd name="connsiteX1" fmla="*/ 0 w 12174"/>
                      <a:gd name="connsiteY1" fmla="*/ 150969 h 150969"/>
                    </a:gdLst>
                    <a:ahLst/>
                    <a:cxnLst>
                      <a:cxn ang="0">
                        <a:pos x="connsiteX0" y="connsiteY0"/>
                      </a:cxn>
                      <a:cxn ang="0">
                        <a:pos x="connsiteX1" y="connsiteY1"/>
                      </a:cxn>
                    </a:cxnLst>
                    <a:rect l="l" t="t" r="r" b="b"/>
                    <a:pathLst>
                      <a:path w="12174" h="150969">
                        <a:moveTo>
                          <a:pt x="0" y="0"/>
                        </a:moveTo>
                        <a:lnTo>
                          <a:pt x="0" y="150969"/>
                        </a:lnTo>
                      </a:path>
                    </a:pathLst>
                  </a:custGeom>
                  <a:ln w="9130" cap="flat">
                    <a:solidFill>
                      <a:srgbClr val="3897F0"/>
                    </a:solidFill>
                    <a:prstDash val="solid"/>
                    <a:miter/>
                  </a:ln>
                </p:spPr>
                <p:txBody>
                  <a:bodyPr rtlCol="0" anchor="ctr"/>
                  <a:lstStyle/>
                  <a:p>
                    <a:endParaRPr lang="nl-NL" sz="1350" dirty="0"/>
                  </a:p>
                </p:txBody>
              </p:sp>
              <p:sp>
                <p:nvSpPr>
                  <p:cNvPr id="218" name="Vrije vorm: vorm 217">
                    <a:extLst>
                      <a:ext uri="{FF2B5EF4-FFF2-40B4-BE49-F238E27FC236}">
                        <a16:creationId xmlns:a16="http://schemas.microsoft.com/office/drawing/2014/main" id="{0E886534-DA59-4571-BEE8-3E31D327BF1F}"/>
                      </a:ext>
                    </a:extLst>
                  </p:cNvPr>
                  <p:cNvSpPr/>
                  <p:nvPr/>
                </p:nvSpPr>
                <p:spPr>
                  <a:xfrm>
                    <a:off x="5333099" y="3920360"/>
                    <a:ext cx="12174" cy="150969"/>
                  </a:xfrm>
                  <a:custGeom>
                    <a:avLst/>
                    <a:gdLst>
                      <a:gd name="connsiteX0" fmla="*/ 0 w 12174"/>
                      <a:gd name="connsiteY0" fmla="*/ 0 h 150969"/>
                      <a:gd name="connsiteX1" fmla="*/ 0 w 12174"/>
                      <a:gd name="connsiteY1" fmla="*/ 150969 h 150969"/>
                    </a:gdLst>
                    <a:ahLst/>
                    <a:cxnLst>
                      <a:cxn ang="0">
                        <a:pos x="connsiteX0" y="connsiteY0"/>
                      </a:cxn>
                      <a:cxn ang="0">
                        <a:pos x="connsiteX1" y="connsiteY1"/>
                      </a:cxn>
                    </a:cxnLst>
                    <a:rect l="l" t="t" r="r" b="b"/>
                    <a:pathLst>
                      <a:path w="12174" h="150969">
                        <a:moveTo>
                          <a:pt x="0" y="0"/>
                        </a:moveTo>
                        <a:lnTo>
                          <a:pt x="0" y="150969"/>
                        </a:lnTo>
                      </a:path>
                    </a:pathLst>
                  </a:custGeom>
                  <a:ln w="9130" cap="flat">
                    <a:solidFill>
                      <a:srgbClr val="3897F0"/>
                    </a:solidFill>
                    <a:prstDash val="solid"/>
                    <a:miter/>
                  </a:ln>
                </p:spPr>
                <p:txBody>
                  <a:bodyPr rtlCol="0" anchor="ctr"/>
                  <a:lstStyle/>
                  <a:p>
                    <a:endParaRPr lang="nl-NL" sz="1350" dirty="0"/>
                  </a:p>
                </p:txBody>
              </p:sp>
            </p:grpSp>
            <p:grpSp>
              <p:nvGrpSpPr>
                <p:cNvPr id="219" name="Graphic 115">
                  <a:extLst>
                    <a:ext uri="{FF2B5EF4-FFF2-40B4-BE49-F238E27FC236}">
                      <a16:creationId xmlns:a16="http://schemas.microsoft.com/office/drawing/2014/main" id="{F086C95A-C67F-4771-BA75-620D17CE0D97}"/>
                    </a:ext>
                  </a:extLst>
                </p:cNvPr>
                <p:cNvGrpSpPr/>
                <p:nvPr/>
              </p:nvGrpSpPr>
              <p:grpSpPr>
                <a:xfrm>
                  <a:off x="5232047" y="3970277"/>
                  <a:ext cx="150969" cy="51134"/>
                  <a:chOff x="5232047" y="3970277"/>
                  <a:chExt cx="150969" cy="51134"/>
                </a:xfrm>
              </p:grpSpPr>
              <p:sp>
                <p:nvSpPr>
                  <p:cNvPr id="220" name="Vrije vorm: vorm 219">
                    <a:extLst>
                      <a:ext uri="{FF2B5EF4-FFF2-40B4-BE49-F238E27FC236}">
                        <a16:creationId xmlns:a16="http://schemas.microsoft.com/office/drawing/2014/main" id="{AD966326-D33C-4469-B51A-6DB1C35E0851}"/>
                      </a:ext>
                    </a:extLst>
                  </p:cNvPr>
                  <p:cNvSpPr/>
                  <p:nvPr/>
                </p:nvSpPr>
                <p:spPr>
                  <a:xfrm>
                    <a:off x="5232047" y="3970277"/>
                    <a:ext cx="150969" cy="12174"/>
                  </a:xfrm>
                  <a:custGeom>
                    <a:avLst/>
                    <a:gdLst>
                      <a:gd name="connsiteX0" fmla="*/ 150969 w 150969"/>
                      <a:gd name="connsiteY0" fmla="*/ 0 h 12174"/>
                      <a:gd name="connsiteX1" fmla="*/ 0 w 150969"/>
                      <a:gd name="connsiteY1" fmla="*/ 0 h 12174"/>
                    </a:gdLst>
                    <a:ahLst/>
                    <a:cxnLst>
                      <a:cxn ang="0">
                        <a:pos x="connsiteX0" y="connsiteY0"/>
                      </a:cxn>
                      <a:cxn ang="0">
                        <a:pos x="connsiteX1" y="connsiteY1"/>
                      </a:cxn>
                    </a:cxnLst>
                    <a:rect l="l" t="t" r="r" b="b"/>
                    <a:pathLst>
                      <a:path w="150969" h="12174">
                        <a:moveTo>
                          <a:pt x="150969" y="0"/>
                        </a:moveTo>
                        <a:lnTo>
                          <a:pt x="0" y="0"/>
                        </a:lnTo>
                      </a:path>
                    </a:pathLst>
                  </a:custGeom>
                  <a:ln w="9130" cap="flat">
                    <a:solidFill>
                      <a:srgbClr val="3897F0"/>
                    </a:solidFill>
                    <a:prstDash val="solid"/>
                    <a:miter/>
                  </a:ln>
                </p:spPr>
                <p:txBody>
                  <a:bodyPr rtlCol="0" anchor="ctr"/>
                  <a:lstStyle/>
                  <a:p>
                    <a:endParaRPr lang="nl-NL" sz="1350" dirty="0"/>
                  </a:p>
                </p:txBody>
              </p:sp>
              <p:sp>
                <p:nvSpPr>
                  <p:cNvPr id="221" name="Vrije vorm: vorm 220">
                    <a:extLst>
                      <a:ext uri="{FF2B5EF4-FFF2-40B4-BE49-F238E27FC236}">
                        <a16:creationId xmlns:a16="http://schemas.microsoft.com/office/drawing/2014/main" id="{C01B7A4B-9F82-4C45-B620-86A35817D68D}"/>
                      </a:ext>
                    </a:extLst>
                  </p:cNvPr>
                  <p:cNvSpPr/>
                  <p:nvPr/>
                </p:nvSpPr>
                <p:spPr>
                  <a:xfrm>
                    <a:off x="5232047" y="4021412"/>
                    <a:ext cx="150969" cy="12174"/>
                  </a:xfrm>
                  <a:custGeom>
                    <a:avLst/>
                    <a:gdLst>
                      <a:gd name="connsiteX0" fmla="*/ 150969 w 150969"/>
                      <a:gd name="connsiteY0" fmla="*/ 0 h 12174"/>
                      <a:gd name="connsiteX1" fmla="*/ 0 w 150969"/>
                      <a:gd name="connsiteY1" fmla="*/ 0 h 12174"/>
                    </a:gdLst>
                    <a:ahLst/>
                    <a:cxnLst>
                      <a:cxn ang="0">
                        <a:pos x="connsiteX0" y="connsiteY0"/>
                      </a:cxn>
                      <a:cxn ang="0">
                        <a:pos x="connsiteX1" y="connsiteY1"/>
                      </a:cxn>
                    </a:cxnLst>
                    <a:rect l="l" t="t" r="r" b="b"/>
                    <a:pathLst>
                      <a:path w="150969" h="12174">
                        <a:moveTo>
                          <a:pt x="150969" y="0"/>
                        </a:moveTo>
                        <a:lnTo>
                          <a:pt x="0" y="0"/>
                        </a:lnTo>
                      </a:path>
                    </a:pathLst>
                  </a:custGeom>
                  <a:ln w="9130" cap="flat">
                    <a:solidFill>
                      <a:srgbClr val="3897F0"/>
                    </a:solidFill>
                    <a:prstDash val="solid"/>
                    <a:miter/>
                  </a:ln>
                </p:spPr>
                <p:txBody>
                  <a:bodyPr rtlCol="0" anchor="ctr"/>
                  <a:lstStyle/>
                  <a:p>
                    <a:endParaRPr lang="nl-NL" sz="1350" dirty="0"/>
                  </a:p>
                </p:txBody>
              </p:sp>
            </p:grpSp>
          </p:grpSp>
          <p:grpSp>
            <p:nvGrpSpPr>
              <p:cNvPr id="222" name="Graphic 115">
                <a:extLst>
                  <a:ext uri="{FF2B5EF4-FFF2-40B4-BE49-F238E27FC236}">
                    <a16:creationId xmlns:a16="http://schemas.microsoft.com/office/drawing/2014/main" id="{F086C95A-C67F-4771-BA75-620D17CE0D97}"/>
                  </a:ext>
                </a:extLst>
              </p:cNvPr>
              <p:cNvGrpSpPr/>
              <p:nvPr/>
            </p:nvGrpSpPr>
            <p:grpSpPr>
              <a:xfrm>
                <a:off x="5781137" y="3920360"/>
                <a:ext cx="127836" cy="150969"/>
                <a:chOff x="5781137" y="3920360"/>
                <a:chExt cx="127836" cy="150969"/>
              </a:xfrm>
              <a:noFill/>
            </p:grpSpPr>
            <p:sp>
              <p:nvSpPr>
                <p:cNvPr id="223" name="Vrije vorm: vorm 222">
                  <a:extLst>
                    <a:ext uri="{FF2B5EF4-FFF2-40B4-BE49-F238E27FC236}">
                      <a16:creationId xmlns:a16="http://schemas.microsoft.com/office/drawing/2014/main" id="{BF67E9C1-D52B-4345-8494-0FEBD6B84E23}"/>
                    </a:ext>
                  </a:extLst>
                </p:cNvPr>
                <p:cNvSpPr/>
                <p:nvPr/>
              </p:nvSpPr>
              <p:spPr>
                <a:xfrm>
                  <a:off x="5781137" y="3920360"/>
                  <a:ext cx="127836" cy="12174"/>
                </a:xfrm>
                <a:custGeom>
                  <a:avLst/>
                  <a:gdLst>
                    <a:gd name="connsiteX0" fmla="*/ 0 w 127836"/>
                    <a:gd name="connsiteY0" fmla="*/ 0 h 12174"/>
                    <a:gd name="connsiteX1" fmla="*/ 127837 w 127836"/>
                    <a:gd name="connsiteY1" fmla="*/ 0 h 12174"/>
                  </a:gdLst>
                  <a:ahLst/>
                  <a:cxnLst>
                    <a:cxn ang="0">
                      <a:pos x="connsiteX0" y="connsiteY0"/>
                    </a:cxn>
                    <a:cxn ang="0">
                      <a:pos x="connsiteX1" y="connsiteY1"/>
                    </a:cxn>
                  </a:cxnLst>
                  <a:rect l="l" t="t" r="r" b="b"/>
                  <a:pathLst>
                    <a:path w="127836" h="12174">
                      <a:moveTo>
                        <a:pt x="0" y="0"/>
                      </a:moveTo>
                      <a:lnTo>
                        <a:pt x="127837" y="0"/>
                      </a:lnTo>
                    </a:path>
                  </a:pathLst>
                </a:custGeom>
                <a:ln w="9130" cap="flat">
                  <a:solidFill>
                    <a:srgbClr val="999999"/>
                  </a:solidFill>
                  <a:prstDash val="solid"/>
                  <a:round/>
                </a:ln>
              </p:spPr>
              <p:txBody>
                <a:bodyPr rtlCol="0" anchor="ctr"/>
                <a:lstStyle/>
                <a:p>
                  <a:endParaRPr lang="nl-NL" sz="1350" dirty="0"/>
                </a:p>
              </p:txBody>
            </p:sp>
            <p:sp>
              <p:nvSpPr>
                <p:cNvPr id="224" name="Vrije vorm: vorm 223">
                  <a:extLst>
                    <a:ext uri="{FF2B5EF4-FFF2-40B4-BE49-F238E27FC236}">
                      <a16:creationId xmlns:a16="http://schemas.microsoft.com/office/drawing/2014/main" id="{FF0DD43C-DF74-44ED-966C-64B71DC6F948}"/>
                    </a:ext>
                  </a:extLst>
                </p:cNvPr>
                <p:cNvSpPr/>
                <p:nvPr/>
              </p:nvSpPr>
              <p:spPr>
                <a:xfrm>
                  <a:off x="5781137" y="4071329"/>
                  <a:ext cx="127836" cy="12174"/>
                </a:xfrm>
                <a:custGeom>
                  <a:avLst/>
                  <a:gdLst>
                    <a:gd name="connsiteX0" fmla="*/ 0 w 127836"/>
                    <a:gd name="connsiteY0" fmla="*/ 0 h 12174"/>
                    <a:gd name="connsiteX1" fmla="*/ 127837 w 127836"/>
                    <a:gd name="connsiteY1" fmla="*/ 0 h 12174"/>
                  </a:gdLst>
                  <a:ahLst/>
                  <a:cxnLst>
                    <a:cxn ang="0">
                      <a:pos x="connsiteX0" y="connsiteY0"/>
                    </a:cxn>
                    <a:cxn ang="0">
                      <a:pos x="connsiteX1" y="connsiteY1"/>
                    </a:cxn>
                  </a:cxnLst>
                  <a:rect l="l" t="t" r="r" b="b"/>
                  <a:pathLst>
                    <a:path w="127836" h="12174">
                      <a:moveTo>
                        <a:pt x="0" y="0"/>
                      </a:moveTo>
                      <a:lnTo>
                        <a:pt x="127837" y="0"/>
                      </a:lnTo>
                    </a:path>
                  </a:pathLst>
                </a:custGeom>
                <a:ln w="9130" cap="flat">
                  <a:solidFill>
                    <a:srgbClr val="999999"/>
                  </a:solidFill>
                  <a:prstDash val="solid"/>
                  <a:round/>
                </a:ln>
              </p:spPr>
              <p:txBody>
                <a:bodyPr rtlCol="0" anchor="ctr"/>
                <a:lstStyle/>
                <a:p>
                  <a:endParaRPr lang="nl-NL" sz="1350" dirty="0"/>
                </a:p>
              </p:txBody>
            </p:sp>
            <p:sp>
              <p:nvSpPr>
                <p:cNvPr id="225" name="Vrije vorm: vorm 224">
                  <a:extLst>
                    <a:ext uri="{FF2B5EF4-FFF2-40B4-BE49-F238E27FC236}">
                      <a16:creationId xmlns:a16="http://schemas.microsoft.com/office/drawing/2014/main" id="{3236CE28-D2C6-4873-AF57-9813FB2DC119}"/>
                    </a:ext>
                  </a:extLst>
                </p:cNvPr>
                <p:cNvSpPr/>
                <p:nvPr/>
              </p:nvSpPr>
              <p:spPr>
                <a:xfrm>
                  <a:off x="5784790" y="3936187"/>
                  <a:ext cx="119314" cy="119314"/>
                </a:xfrm>
                <a:custGeom>
                  <a:avLst/>
                  <a:gdLst>
                    <a:gd name="connsiteX0" fmla="*/ 0 w 119314"/>
                    <a:gd name="connsiteY0" fmla="*/ 0 h 119314"/>
                    <a:gd name="connsiteX1" fmla="*/ 119314 w 119314"/>
                    <a:gd name="connsiteY1" fmla="*/ 0 h 119314"/>
                    <a:gd name="connsiteX2" fmla="*/ 119314 w 119314"/>
                    <a:gd name="connsiteY2" fmla="*/ 119314 h 119314"/>
                    <a:gd name="connsiteX3" fmla="*/ 0 w 119314"/>
                    <a:gd name="connsiteY3" fmla="*/ 119314 h 119314"/>
                  </a:gdLst>
                  <a:ahLst/>
                  <a:cxnLst>
                    <a:cxn ang="0">
                      <a:pos x="connsiteX0" y="connsiteY0"/>
                    </a:cxn>
                    <a:cxn ang="0">
                      <a:pos x="connsiteX1" y="connsiteY1"/>
                    </a:cxn>
                    <a:cxn ang="0">
                      <a:pos x="connsiteX2" y="connsiteY2"/>
                    </a:cxn>
                    <a:cxn ang="0">
                      <a:pos x="connsiteX3" y="connsiteY3"/>
                    </a:cxn>
                  </a:cxnLst>
                  <a:rect l="l" t="t" r="r" b="b"/>
                  <a:pathLst>
                    <a:path w="119314" h="119314">
                      <a:moveTo>
                        <a:pt x="0" y="0"/>
                      </a:moveTo>
                      <a:lnTo>
                        <a:pt x="119314" y="0"/>
                      </a:lnTo>
                      <a:lnTo>
                        <a:pt x="119314" y="119314"/>
                      </a:lnTo>
                      <a:lnTo>
                        <a:pt x="0" y="119314"/>
                      </a:lnTo>
                      <a:close/>
                    </a:path>
                  </a:pathLst>
                </a:custGeom>
                <a:noFill/>
                <a:ln w="9130" cap="flat">
                  <a:solidFill>
                    <a:srgbClr val="999999"/>
                  </a:solidFill>
                  <a:prstDash val="solid"/>
                  <a:round/>
                </a:ln>
              </p:spPr>
              <p:txBody>
                <a:bodyPr rtlCol="0" anchor="ctr"/>
                <a:lstStyle/>
                <a:p>
                  <a:endParaRPr lang="nl-NL" sz="1350" dirty="0"/>
                </a:p>
              </p:txBody>
            </p:sp>
          </p:grpSp>
          <p:grpSp>
            <p:nvGrpSpPr>
              <p:cNvPr id="226" name="Graphic 115">
                <a:extLst>
                  <a:ext uri="{FF2B5EF4-FFF2-40B4-BE49-F238E27FC236}">
                    <a16:creationId xmlns:a16="http://schemas.microsoft.com/office/drawing/2014/main" id="{F086C95A-C67F-4771-BA75-620D17CE0D97}"/>
                  </a:ext>
                </a:extLst>
              </p:cNvPr>
              <p:cNvGrpSpPr/>
              <p:nvPr/>
            </p:nvGrpSpPr>
            <p:grpSpPr>
              <a:xfrm>
                <a:off x="6307095" y="3920360"/>
                <a:ext cx="150969" cy="150969"/>
                <a:chOff x="6307095" y="3920360"/>
                <a:chExt cx="150969" cy="150969"/>
              </a:xfrm>
              <a:noFill/>
            </p:grpSpPr>
            <p:sp>
              <p:nvSpPr>
                <p:cNvPr id="227" name="Vrije vorm: vorm 226">
                  <a:extLst>
                    <a:ext uri="{FF2B5EF4-FFF2-40B4-BE49-F238E27FC236}">
                      <a16:creationId xmlns:a16="http://schemas.microsoft.com/office/drawing/2014/main" id="{6C3CE86F-3D38-489A-8AFB-624D470FA50C}"/>
                    </a:ext>
                  </a:extLst>
                </p:cNvPr>
                <p:cNvSpPr/>
                <p:nvPr/>
              </p:nvSpPr>
              <p:spPr>
                <a:xfrm>
                  <a:off x="6307095" y="3920360"/>
                  <a:ext cx="150969" cy="150969"/>
                </a:xfrm>
                <a:custGeom>
                  <a:avLst/>
                  <a:gdLst>
                    <a:gd name="connsiteX0" fmla="*/ 150969 w 150969"/>
                    <a:gd name="connsiteY0" fmla="*/ 75485 h 150969"/>
                    <a:gd name="connsiteX1" fmla="*/ 75485 w 150969"/>
                    <a:gd name="connsiteY1" fmla="*/ 150969 h 150969"/>
                    <a:gd name="connsiteX2" fmla="*/ 0 w 150969"/>
                    <a:gd name="connsiteY2" fmla="*/ 75485 h 150969"/>
                    <a:gd name="connsiteX3" fmla="*/ 75485 w 150969"/>
                    <a:gd name="connsiteY3" fmla="*/ 0 h 150969"/>
                    <a:gd name="connsiteX4" fmla="*/ 150969 w 150969"/>
                    <a:gd name="connsiteY4" fmla="*/ 75485 h 1509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0969" h="150969">
                      <a:moveTo>
                        <a:pt x="150969" y="75485"/>
                      </a:moveTo>
                      <a:cubicBezTo>
                        <a:pt x="150969" y="117174"/>
                        <a:pt x="117174" y="150969"/>
                        <a:pt x="75485" y="150969"/>
                      </a:cubicBezTo>
                      <a:cubicBezTo>
                        <a:pt x="33796" y="150969"/>
                        <a:pt x="0" y="117174"/>
                        <a:pt x="0" y="75485"/>
                      </a:cubicBezTo>
                      <a:cubicBezTo>
                        <a:pt x="0" y="33796"/>
                        <a:pt x="33796" y="0"/>
                        <a:pt x="75485" y="0"/>
                      </a:cubicBezTo>
                      <a:cubicBezTo>
                        <a:pt x="117174" y="0"/>
                        <a:pt x="150969" y="33796"/>
                        <a:pt x="150969" y="75485"/>
                      </a:cubicBezTo>
                      <a:close/>
                    </a:path>
                  </a:pathLst>
                </a:custGeom>
                <a:noFill/>
                <a:ln w="9130" cap="flat">
                  <a:solidFill>
                    <a:srgbClr val="999999"/>
                  </a:solidFill>
                  <a:prstDash val="solid"/>
                  <a:round/>
                </a:ln>
              </p:spPr>
              <p:txBody>
                <a:bodyPr rtlCol="0" anchor="ctr"/>
                <a:lstStyle/>
                <a:p>
                  <a:endParaRPr lang="nl-NL" sz="1350" dirty="0"/>
                </a:p>
              </p:txBody>
            </p:sp>
            <p:sp>
              <p:nvSpPr>
                <p:cNvPr id="228" name="Vrije vorm: vorm 227">
                  <a:extLst>
                    <a:ext uri="{FF2B5EF4-FFF2-40B4-BE49-F238E27FC236}">
                      <a16:creationId xmlns:a16="http://schemas.microsoft.com/office/drawing/2014/main" id="{4D507A35-B2BC-4508-A84F-8E3B5E4725B7}"/>
                    </a:ext>
                  </a:extLst>
                </p:cNvPr>
                <p:cNvSpPr/>
                <p:nvPr/>
              </p:nvSpPr>
              <p:spPr>
                <a:xfrm>
                  <a:off x="6335098" y="3950797"/>
                  <a:ext cx="94964" cy="90094"/>
                </a:xfrm>
                <a:custGeom>
                  <a:avLst/>
                  <a:gdLst>
                    <a:gd name="connsiteX0" fmla="*/ 47482 w 94964"/>
                    <a:gd name="connsiteY0" fmla="*/ 0 h 90094"/>
                    <a:gd name="connsiteX1" fmla="*/ 58440 w 94964"/>
                    <a:gd name="connsiteY1" fmla="*/ 34090 h 90094"/>
                    <a:gd name="connsiteX2" fmla="*/ 94965 w 94964"/>
                    <a:gd name="connsiteY2" fmla="*/ 34090 h 90094"/>
                    <a:gd name="connsiteX3" fmla="*/ 65745 w 94964"/>
                    <a:gd name="connsiteY3" fmla="*/ 56005 h 90094"/>
                    <a:gd name="connsiteX4" fmla="*/ 76702 w 94964"/>
                    <a:gd name="connsiteY4" fmla="*/ 90095 h 90094"/>
                    <a:gd name="connsiteX5" fmla="*/ 47482 w 94964"/>
                    <a:gd name="connsiteY5" fmla="*/ 68180 h 90094"/>
                    <a:gd name="connsiteX6" fmla="*/ 18262 w 94964"/>
                    <a:gd name="connsiteY6" fmla="*/ 90095 h 90094"/>
                    <a:gd name="connsiteX7" fmla="*/ 29220 w 94964"/>
                    <a:gd name="connsiteY7" fmla="*/ 56005 h 90094"/>
                    <a:gd name="connsiteX8" fmla="*/ 0 w 94964"/>
                    <a:gd name="connsiteY8" fmla="*/ 34090 h 90094"/>
                    <a:gd name="connsiteX9" fmla="*/ 36525 w 94964"/>
                    <a:gd name="connsiteY9" fmla="*/ 34090 h 90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4964" h="90094">
                      <a:moveTo>
                        <a:pt x="47482" y="0"/>
                      </a:moveTo>
                      <a:lnTo>
                        <a:pt x="58440" y="34090"/>
                      </a:lnTo>
                      <a:lnTo>
                        <a:pt x="94965" y="34090"/>
                      </a:lnTo>
                      <a:lnTo>
                        <a:pt x="65745" y="56005"/>
                      </a:lnTo>
                      <a:lnTo>
                        <a:pt x="76702" y="90095"/>
                      </a:lnTo>
                      <a:lnTo>
                        <a:pt x="47482" y="68180"/>
                      </a:lnTo>
                      <a:lnTo>
                        <a:pt x="18262" y="90095"/>
                      </a:lnTo>
                      <a:lnTo>
                        <a:pt x="29220" y="56005"/>
                      </a:lnTo>
                      <a:lnTo>
                        <a:pt x="0" y="34090"/>
                      </a:lnTo>
                      <a:lnTo>
                        <a:pt x="36525" y="34090"/>
                      </a:lnTo>
                      <a:close/>
                    </a:path>
                  </a:pathLst>
                </a:custGeom>
                <a:noFill/>
                <a:ln w="9130" cap="flat">
                  <a:solidFill>
                    <a:srgbClr val="999999"/>
                  </a:solidFill>
                  <a:prstDash val="solid"/>
                  <a:round/>
                </a:ln>
              </p:spPr>
              <p:txBody>
                <a:bodyPr rtlCol="0" anchor="ctr"/>
                <a:lstStyle/>
                <a:p>
                  <a:endParaRPr lang="nl-NL" sz="1350" dirty="0"/>
                </a:p>
              </p:txBody>
            </p:sp>
          </p:grpSp>
          <p:grpSp>
            <p:nvGrpSpPr>
              <p:cNvPr id="229" name="Graphic 115">
                <a:extLst>
                  <a:ext uri="{FF2B5EF4-FFF2-40B4-BE49-F238E27FC236}">
                    <a16:creationId xmlns:a16="http://schemas.microsoft.com/office/drawing/2014/main" id="{F086C95A-C67F-4771-BA75-620D17CE0D97}"/>
                  </a:ext>
                </a:extLst>
              </p:cNvPr>
              <p:cNvGrpSpPr/>
              <p:nvPr/>
            </p:nvGrpSpPr>
            <p:grpSpPr>
              <a:xfrm>
                <a:off x="6844010" y="3920360"/>
                <a:ext cx="152186" cy="152186"/>
                <a:chOff x="6844010" y="3920360"/>
                <a:chExt cx="152186" cy="152186"/>
              </a:xfrm>
              <a:noFill/>
            </p:grpSpPr>
            <p:sp>
              <p:nvSpPr>
                <p:cNvPr id="230" name="Vrije vorm: vorm 229">
                  <a:extLst>
                    <a:ext uri="{FF2B5EF4-FFF2-40B4-BE49-F238E27FC236}">
                      <a16:creationId xmlns:a16="http://schemas.microsoft.com/office/drawing/2014/main" id="{F56FD2CE-7A51-4E42-9EB8-97D64BEA1BA8}"/>
                    </a:ext>
                  </a:extLst>
                </p:cNvPr>
                <p:cNvSpPr/>
                <p:nvPr/>
              </p:nvSpPr>
              <p:spPr>
                <a:xfrm>
                  <a:off x="6844010" y="3920360"/>
                  <a:ext cx="152186" cy="152186"/>
                </a:xfrm>
                <a:custGeom>
                  <a:avLst/>
                  <a:gdLst>
                    <a:gd name="connsiteX0" fmla="*/ 152187 w 152186"/>
                    <a:gd name="connsiteY0" fmla="*/ 23132 h 152186"/>
                    <a:gd name="connsiteX1" fmla="*/ 152187 w 152186"/>
                    <a:gd name="connsiteY1" fmla="*/ 146099 h 152186"/>
                    <a:gd name="connsiteX2" fmla="*/ 146099 w 152186"/>
                    <a:gd name="connsiteY2" fmla="*/ 152187 h 152186"/>
                    <a:gd name="connsiteX3" fmla="*/ 6087 w 152186"/>
                    <a:gd name="connsiteY3" fmla="*/ 152187 h 152186"/>
                    <a:gd name="connsiteX4" fmla="*/ 0 w 152186"/>
                    <a:gd name="connsiteY4" fmla="*/ 146099 h 152186"/>
                    <a:gd name="connsiteX5" fmla="*/ 0 w 152186"/>
                    <a:gd name="connsiteY5" fmla="*/ 23132 h 152186"/>
                    <a:gd name="connsiteX6" fmla="*/ 6087 w 152186"/>
                    <a:gd name="connsiteY6" fmla="*/ 17045 h 152186"/>
                    <a:gd name="connsiteX7" fmla="*/ 58440 w 152186"/>
                    <a:gd name="connsiteY7" fmla="*/ 17045 h 152186"/>
                    <a:gd name="connsiteX8" fmla="*/ 75485 w 152186"/>
                    <a:gd name="connsiteY8" fmla="*/ 0 h 152186"/>
                    <a:gd name="connsiteX9" fmla="*/ 92529 w 152186"/>
                    <a:gd name="connsiteY9" fmla="*/ 17045 h 152186"/>
                    <a:gd name="connsiteX10" fmla="*/ 144882 w 152186"/>
                    <a:gd name="connsiteY10" fmla="*/ 17045 h 152186"/>
                    <a:gd name="connsiteX11" fmla="*/ 152187 w 152186"/>
                    <a:gd name="connsiteY11" fmla="*/ 23132 h 152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2186" h="152186">
                      <a:moveTo>
                        <a:pt x="152187" y="23132"/>
                      </a:moveTo>
                      <a:lnTo>
                        <a:pt x="152187" y="146099"/>
                      </a:lnTo>
                      <a:cubicBezTo>
                        <a:pt x="152187" y="149752"/>
                        <a:pt x="149752" y="152187"/>
                        <a:pt x="146099" y="152187"/>
                      </a:cubicBezTo>
                      <a:lnTo>
                        <a:pt x="6087" y="152187"/>
                      </a:lnTo>
                      <a:cubicBezTo>
                        <a:pt x="2435" y="152187"/>
                        <a:pt x="0" y="149752"/>
                        <a:pt x="0" y="146099"/>
                      </a:cubicBezTo>
                      <a:lnTo>
                        <a:pt x="0" y="23132"/>
                      </a:lnTo>
                      <a:cubicBezTo>
                        <a:pt x="0" y="19480"/>
                        <a:pt x="2435" y="17045"/>
                        <a:pt x="6087" y="17045"/>
                      </a:cubicBezTo>
                      <a:lnTo>
                        <a:pt x="58440" y="17045"/>
                      </a:lnTo>
                      <a:lnTo>
                        <a:pt x="75485" y="0"/>
                      </a:lnTo>
                      <a:lnTo>
                        <a:pt x="92529" y="17045"/>
                      </a:lnTo>
                      <a:lnTo>
                        <a:pt x="144882" y="17045"/>
                      </a:lnTo>
                      <a:cubicBezTo>
                        <a:pt x="148534" y="17045"/>
                        <a:pt x="152187" y="19480"/>
                        <a:pt x="152187" y="23132"/>
                      </a:cubicBezTo>
                      <a:close/>
                    </a:path>
                  </a:pathLst>
                </a:custGeom>
                <a:noFill/>
                <a:ln w="9130" cap="flat">
                  <a:solidFill>
                    <a:srgbClr val="999999"/>
                  </a:solidFill>
                  <a:prstDash val="solid"/>
                  <a:round/>
                </a:ln>
              </p:spPr>
              <p:txBody>
                <a:bodyPr rtlCol="0" anchor="ctr"/>
                <a:lstStyle/>
                <a:p>
                  <a:endParaRPr lang="nl-NL" sz="1350" dirty="0"/>
                </a:p>
              </p:txBody>
            </p:sp>
            <p:sp>
              <p:nvSpPr>
                <p:cNvPr id="231" name="Vrije vorm: vorm 230">
                  <a:extLst>
                    <a:ext uri="{FF2B5EF4-FFF2-40B4-BE49-F238E27FC236}">
                      <a16:creationId xmlns:a16="http://schemas.microsoft.com/office/drawing/2014/main" id="{982F9015-D011-4A90-95F3-944C2FBF7F8F}"/>
                    </a:ext>
                  </a:extLst>
                </p:cNvPr>
                <p:cNvSpPr/>
                <p:nvPr/>
              </p:nvSpPr>
              <p:spPr>
                <a:xfrm>
                  <a:off x="6889058" y="3959320"/>
                  <a:ext cx="58439" cy="58439"/>
                </a:xfrm>
                <a:custGeom>
                  <a:avLst/>
                  <a:gdLst>
                    <a:gd name="connsiteX0" fmla="*/ 58440 w 58439"/>
                    <a:gd name="connsiteY0" fmla="*/ 29220 h 58439"/>
                    <a:gd name="connsiteX1" fmla="*/ 29220 w 58439"/>
                    <a:gd name="connsiteY1" fmla="*/ 58440 h 58439"/>
                    <a:gd name="connsiteX2" fmla="*/ 0 w 58439"/>
                    <a:gd name="connsiteY2" fmla="*/ 29220 h 58439"/>
                    <a:gd name="connsiteX3" fmla="*/ 29220 w 58439"/>
                    <a:gd name="connsiteY3" fmla="*/ 0 h 58439"/>
                    <a:gd name="connsiteX4" fmla="*/ 58440 w 58439"/>
                    <a:gd name="connsiteY4" fmla="*/ 29220 h 584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439" h="58439">
                      <a:moveTo>
                        <a:pt x="58440" y="29220"/>
                      </a:moveTo>
                      <a:cubicBezTo>
                        <a:pt x="58440" y="45358"/>
                        <a:pt x="45358" y="58440"/>
                        <a:pt x="29220" y="58440"/>
                      </a:cubicBezTo>
                      <a:cubicBezTo>
                        <a:pt x="13082" y="58440"/>
                        <a:pt x="0" y="45357"/>
                        <a:pt x="0" y="29220"/>
                      </a:cubicBezTo>
                      <a:cubicBezTo>
                        <a:pt x="0" y="13082"/>
                        <a:pt x="13082" y="0"/>
                        <a:pt x="29220" y="0"/>
                      </a:cubicBezTo>
                      <a:cubicBezTo>
                        <a:pt x="45358" y="0"/>
                        <a:pt x="58440" y="13082"/>
                        <a:pt x="58440" y="29220"/>
                      </a:cubicBezTo>
                      <a:close/>
                    </a:path>
                  </a:pathLst>
                </a:custGeom>
                <a:noFill/>
                <a:ln w="9130" cap="flat">
                  <a:solidFill>
                    <a:srgbClr val="999999"/>
                  </a:solidFill>
                  <a:prstDash val="solid"/>
                  <a:round/>
                </a:ln>
              </p:spPr>
              <p:txBody>
                <a:bodyPr rtlCol="0" anchor="ctr"/>
                <a:lstStyle/>
                <a:p>
                  <a:endParaRPr lang="nl-NL" sz="1350" dirty="0"/>
                </a:p>
              </p:txBody>
            </p:sp>
            <p:sp>
              <p:nvSpPr>
                <p:cNvPr id="232" name="Vrije vorm: vorm 231">
                  <a:extLst>
                    <a:ext uri="{FF2B5EF4-FFF2-40B4-BE49-F238E27FC236}">
                      <a16:creationId xmlns:a16="http://schemas.microsoft.com/office/drawing/2014/main" id="{9D6AF919-D0CC-4C44-BB14-1C7D2B8EEADE}"/>
                    </a:ext>
                  </a:extLst>
                </p:cNvPr>
                <p:cNvSpPr/>
                <p:nvPr/>
              </p:nvSpPr>
              <p:spPr>
                <a:xfrm>
                  <a:off x="6868360" y="4034804"/>
                  <a:ext cx="103487" cy="36524"/>
                </a:xfrm>
                <a:custGeom>
                  <a:avLst/>
                  <a:gdLst>
                    <a:gd name="connsiteX0" fmla="*/ 103487 w 103487"/>
                    <a:gd name="connsiteY0" fmla="*/ 36525 h 36524"/>
                    <a:gd name="connsiteX1" fmla="*/ 0 w 103487"/>
                    <a:gd name="connsiteY1" fmla="*/ 36525 h 36524"/>
                    <a:gd name="connsiteX2" fmla="*/ 47482 w 103487"/>
                    <a:gd name="connsiteY2" fmla="*/ 0 h 36524"/>
                    <a:gd name="connsiteX3" fmla="*/ 57222 w 103487"/>
                    <a:gd name="connsiteY3" fmla="*/ 0 h 36524"/>
                    <a:gd name="connsiteX4" fmla="*/ 103487 w 103487"/>
                    <a:gd name="connsiteY4" fmla="*/ 36525 h 365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487" h="36524">
                      <a:moveTo>
                        <a:pt x="103487" y="36525"/>
                      </a:moveTo>
                      <a:lnTo>
                        <a:pt x="0" y="36525"/>
                      </a:lnTo>
                      <a:cubicBezTo>
                        <a:pt x="4870" y="15827"/>
                        <a:pt x="24350" y="0"/>
                        <a:pt x="47482" y="0"/>
                      </a:cubicBezTo>
                      <a:lnTo>
                        <a:pt x="57222" y="0"/>
                      </a:lnTo>
                      <a:cubicBezTo>
                        <a:pt x="79137" y="0"/>
                        <a:pt x="98617" y="15827"/>
                        <a:pt x="103487" y="36525"/>
                      </a:cubicBezTo>
                      <a:close/>
                    </a:path>
                  </a:pathLst>
                </a:custGeom>
                <a:noFill/>
                <a:ln w="9130" cap="flat">
                  <a:solidFill>
                    <a:srgbClr val="999999"/>
                  </a:solidFill>
                  <a:prstDash val="solid"/>
                  <a:round/>
                </a:ln>
              </p:spPr>
              <p:txBody>
                <a:bodyPr rtlCol="0" anchor="ctr"/>
                <a:lstStyle/>
                <a:p>
                  <a:endParaRPr lang="nl-NL" sz="1350" dirty="0"/>
                </a:p>
              </p:txBody>
            </p:sp>
          </p:grpSp>
        </p:grpSp>
        <p:sp>
          <p:nvSpPr>
            <p:cNvPr id="327" name="Vrije vorm: vorm 326">
              <a:extLst>
                <a:ext uri="{FF2B5EF4-FFF2-40B4-BE49-F238E27FC236}">
                  <a16:creationId xmlns:a16="http://schemas.microsoft.com/office/drawing/2014/main" id="{56CA71A7-BF14-4B60-8DCF-FFE27D34EA57}"/>
                </a:ext>
              </a:extLst>
            </p:cNvPr>
            <p:cNvSpPr/>
            <p:nvPr/>
          </p:nvSpPr>
          <p:spPr>
            <a:xfrm>
              <a:off x="6978237" y="5180690"/>
              <a:ext cx="19182" cy="19182"/>
            </a:xfrm>
            <a:custGeom>
              <a:avLst/>
              <a:gdLst>
                <a:gd name="connsiteX0" fmla="*/ 19182 w 19182"/>
                <a:gd name="connsiteY0" fmla="*/ 9591 h 19182"/>
                <a:gd name="connsiteX1" fmla="*/ 9591 w 19182"/>
                <a:gd name="connsiteY1" fmla="*/ 19182 h 19182"/>
                <a:gd name="connsiteX2" fmla="*/ 0 w 19182"/>
                <a:gd name="connsiteY2" fmla="*/ 9591 h 19182"/>
                <a:gd name="connsiteX3" fmla="*/ 9591 w 19182"/>
                <a:gd name="connsiteY3" fmla="*/ 0 h 19182"/>
                <a:gd name="connsiteX4" fmla="*/ 19182 w 19182"/>
                <a:gd name="connsiteY4" fmla="*/ 9591 h 191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182" h="19182">
                  <a:moveTo>
                    <a:pt x="19182" y="9591"/>
                  </a:moveTo>
                  <a:cubicBezTo>
                    <a:pt x="19182" y="14888"/>
                    <a:pt x="14888" y="19182"/>
                    <a:pt x="9591" y="19182"/>
                  </a:cubicBezTo>
                  <a:cubicBezTo>
                    <a:pt x="4294" y="19182"/>
                    <a:pt x="0" y="14888"/>
                    <a:pt x="0" y="9591"/>
                  </a:cubicBezTo>
                  <a:cubicBezTo>
                    <a:pt x="0" y="4294"/>
                    <a:pt x="4294" y="0"/>
                    <a:pt x="9591" y="0"/>
                  </a:cubicBezTo>
                  <a:cubicBezTo>
                    <a:pt x="14888" y="0"/>
                    <a:pt x="19182" y="4294"/>
                    <a:pt x="19182" y="9591"/>
                  </a:cubicBezTo>
                  <a:close/>
                </a:path>
              </a:pathLst>
            </a:custGeom>
            <a:solidFill>
              <a:srgbClr val="9D9D9D"/>
            </a:solidFill>
            <a:ln w="11973" cap="flat">
              <a:noFill/>
              <a:prstDash val="solid"/>
              <a:miter/>
            </a:ln>
          </p:spPr>
          <p:txBody>
            <a:bodyPr rtlCol="0" anchor="ctr"/>
            <a:lstStyle/>
            <a:p>
              <a:endParaRPr lang="nl-NL" sz="1350" dirty="0"/>
            </a:p>
          </p:txBody>
        </p:sp>
        <p:sp>
          <p:nvSpPr>
            <p:cNvPr id="328" name="Vrije vorm: vorm 327">
              <a:extLst>
                <a:ext uri="{FF2B5EF4-FFF2-40B4-BE49-F238E27FC236}">
                  <a16:creationId xmlns:a16="http://schemas.microsoft.com/office/drawing/2014/main" id="{8E0B76B2-81B2-41F7-87CA-F46ACC8969E8}"/>
                </a:ext>
              </a:extLst>
            </p:cNvPr>
            <p:cNvSpPr/>
            <p:nvPr/>
          </p:nvSpPr>
          <p:spPr>
            <a:xfrm>
              <a:off x="6978237" y="5214259"/>
              <a:ext cx="19182" cy="19182"/>
            </a:xfrm>
            <a:custGeom>
              <a:avLst/>
              <a:gdLst>
                <a:gd name="connsiteX0" fmla="*/ 19182 w 19182"/>
                <a:gd name="connsiteY0" fmla="*/ 9591 h 19182"/>
                <a:gd name="connsiteX1" fmla="*/ 9591 w 19182"/>
                <a:gd name="connsiteY1" fmla="*/ 19182 h 19182"/>
                <a:gd name="connsiteX2" fmla="*/ 0 w 19182"/>
                <a:gd name="connsiteY2" fmla="*/ 9591 h 19182"/>
                <a:gd name="connsiteX3" fmla="*/ 9591 w 19182"/>
                <a:gd name="connsiteY3" fmla="*/ 0 h 19182"/>
                <a:gd name="connsiteX4" fmla="*/ 19182 w 19182"/>
                <a:gd name="connsiteY4" fmla="*/ 9591 h 191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182" h="19182">
                  <a:moveTo>
                    <a:pt x="19182" y="9591"/>
                  </a:moveTo>
                  <a:cubicBezTo>
                    <a:pt x="19182" y="14888"/>
                    <a:pt x="14888" y="19182"/>
                    <a:pt x="9591" y="19182"/>
                  </a:cubicBezTo>
                  <a:cubicBezTo>
                    <a:pt x="4294" y="19182"/>
                    <a:pt x="0" y="14888"/>
                    <a:pt x="0" y="9591"/>
                  </a:cubicBezTo>
                  <a:cubicBezTo>
                    <a:pt x="0" y="4294"/>
                    <a:pt x="4294" y="0"/>
                    <a:pt x="9591" y="0"/>
                  </a:cubicBezTo>
                  <a:cubicBezTo>
                    <a:pt x="14888" y="0"/>
                    <a:pt x="19182" y="4294"/>
                    <a:pt x="19182" y="9591"/>
                  </a:cubicBezTo>
                  <a:close/>
                </a:path>
              </a:pathLst>
            </a:custGeom>
            <a:solidFill>
              <a:srgbClr val="9D9D9D"/>
            </a:solidFill>
            <a:ln w="11973" cap="flat">
              <a:noFill/>
              <a:prstDash val="solid"/>
              <a:miter/>
            </a:ln>
          </p:spPr>
          <p:txBody>
            <a:bodyPr rtlCol="0" anchor="ctr"/>
            <a:lstStyle/>
            <a:p>
              <a:endParaRPr lang="nl-NL" sz="1350" dirty="0"/>
            </a:p>
          </p:txBody>
        </p:sp>
        <p:sp>
          <p:nvSpPr>
            <p:cNvPr id="329" name="Vrije vorm: vorm 328">
              <a:extLst>
                <a:ext uri="{FF2B5EF4-FFF2-40B4-BE49-F238E27FC236}">
                  <a16:creationId xmlns:a16="http://schemas.microsoft.com/office/drawing/2014/main" id="{73B75940-7763-4930-828F-3B8A20F88A4B}"/>
                </a:ext>
              </a:extLst>
            </p:cNvPr>
            <p:cNvSpPr/>
            <p:nvPr/>
          </p:nvSpPr>
          <p:spPr>
            <a:xfrm>
              <a:off x="6978237" y="5247827"/>
              <a:ext cx="19182" cy="19182"/>
            </a:xfrm>
            <a:custGeom>
              <a:avLst/>
              <a:gdLst>
                <a:gd name="connsiteX0" fmla="*/ 19182 w 19182"/>
                <a:gd name="connsiteY0" fmla="*/ 9591 h 19182"/>
                <a:gd name="connsiteX1" fmla="*/ 9591 w 19182"/>
                <a:gd name="connsiteY1" fmla="*/ 19182 h 19182"/>
                <a:gd name="connsiteX2" fmla="*/ 0 w 19182"/>
                <a:gd name="connsiteY2" fmla="*/ 9591 h 19182"/>
                <a:gd name="connsiteX3" fmla="*/ 9591 w 19182"/>
                <a:gd name="connsiteY3" fmla="*/ 0 h 19182"/>
                <a:gd name="connsiteX4" fmla="*/ 19182 w 19182"/>
                <a:gd name="connsiteY4" fmla="*/ 9591 h 191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182" h="19182">
                  <a:moveTo>
                    <a:pt x="19182" y="9591"/>
                  </a:moveTo>
                  <a:cubicBezTo>
                    <a:pt x="19182" y="14888"/>
                    <a:pt x="14888" y="19182"/>
                    <a:pt x="9591" y="19182"/>
                  </a:cubicBezTo>
                  <a:cubicBezTo>
                    <a:pt x="4294" y="19182"/>
                    <a:pt x="0" y="14888"/>
                    <a:pt x="0" y="9591"/>
                  </a:cubicBezTo>
                  <a:cubicBezTo>
                    <a:pt x="0" y="4294"/>
                    <a:pt x="4294" y="0"/>
                    <a:pt x="9591" y="0"/>
                  </a:cubicBezTo>
                  <a:cubicBezTo>
                    <a:pt x="14888" y="0"/>
                    <a:pt x="19182" y="4294"/>
                    <a:pt x="19182" y="9591"/>
                  </a:cubicBezTo>
                  <a:close/>
                </a:path>
              </a:pathLst>
            </a:custGeom>
            <a:solidFill>
              <a:srgbClr val="9D9D9D"/>
            </a:solidFill>
            <a:ln w="11973" cap="flat">
              <a:noFill/>
              <a:prstDash val="solid"/>
              <a:miter/>
            </a:ln>
          </p:spPr>
          <p:txBody>
            <a:bodyPr rtlCol="0" anchor="ctr"/>
            <a:lstStyle/>
            <a:p>
              <a:endParaRPr lang="nl-NL" sz="1350" dirty="0"/>
            </a:p>
          </p:txBody>
        </p:sp>
        <p:sp>
          <p:nvSpPr>
            <p:cNvPr id="330" name="Vrije vorm: vorm 329">
              <a:extLst>
                <a:ext uri="{FF2B5EF4-FFF2-40B4-BE49-F238E27FC236}">
                  <a16:creationId xmlns:a16="http://schemas.microsoft.com/office/drawing/2014/main" id="{99FAFDED-67EA-4362-9E11-CCA618D7927C}"/>
                </a:ext>
              </a:extLst>
            </p:cNvPr>
            <p:cNvSpPr/>
            <p:nvPr userDrawn="1"/>
          </p:nvSpPr>
          <p:spPr>
            <a:xfrm>
              <a:off x="5042047" y="5338942"/>
              <a:ext cx="2113624" cy="380044"/>
            </a:xfrm>
            <a:custGeom>
              <a:avLst/>
              <a:gdLst>
                <a:gd name="connsiteX0" fmla="*/ 0 w 2113624"/>
                <a:gd name="connsiteY0" fmla="*/ 0 h 380044"/>
                <a:gd name="connsiteX1" fmla="*/ 2113624 w 2113624"/>
                <a:gd name="connsiteY1" fmla="*/ 0 h 380044"/>
                <a:gd name="connsiteX2" fmla="*/ 2113624 w 2113624"/>
                <a:gd name="connsiteY2" fmla="*/ 380045 h 380044"/>
                <a:gd name="connsiteX3" fmla="*/ 0 w 2113624"/>
                <a:gd name="connsiteY3" fmla="*/ 380045 h 380044"/>
              </a:gdLst>
              <a:ahLst/>
              <a:cxnLst>
                <a:cxn ang="0">
                  <a:pos x="connsiteX0" y="connsiteY0"/>
                </a:cxn>
                <a:cxn ang="0">
                  <a:pos x="connsiteX1" y="connsiteY1"/>
                </a:cxn>
                <a:cxn ang="0">
                  <a:pos x="connsiteX2" y="connsiteY2"/>
                </a:cxn>
                <a:cxn ang="0">
                  <a:pos x="connsiteX3" y="connsiteY3"/>
                </a:cxn>
              </a:cxnLst>
              <a:rect l="l" t="t" r="r" b="b"/>
              <a:pathLst>
                <a:path w="2113624" h="380044">
                  <a:moveTo>
                    <a:pt x="0" y="0"/>
                  </a:moveTo>
                  <a:lnTo>
                    <a:pt x="2113624" y="0"/>
                  </a:lnTo>
                  <a:lnTo>
                    <a:pt x="2113624" y="380045"/>
                  </a:lnTo>
                  <a:lnTo>
                    <a:pt x="0" y="380045"/>
                  </a:lnTo>
                  <a:close/>
                </a:path>
              </a:pathLst>
            </a:custGeom>
            <a:solidFill>
              <a:srgbClr val="F2F2F2"/>
            </a:solidFill>
            <a:ln w="11973" cap="flat">
              <a:noFill/>
              <a:prstDash val="solid"/>
              <a:miter/>
            </a:ln>
          </p:spPr>
          <p:txBody>
            <a:bodyPr rtlCol="0" anchor="ctr"/>
            <a:lstStyle/>
            <a:p>
              <a:endParaRPr lang="nl-NL" sz="1350" dirty="0"/>
            </a:p>
          </p:txBody>
        </p:sp>
        <p:grpSp>
          <p:nvGrpSpPr>
            <p:cNvPr id="332" name="Graphic 1">
              <a:extLst>
                <a:ext uri="{FF2B5EF4-FFF2-40B4-BE49-F238E27FC236}">
                  <a16:creationId xmlns:a16="http://schemas.microsoft.com/office/drawing/2014/main" id="{218CBFEC-A13E-4929-BFF4-922CFFC88BFB}"/>
                </a:ext>
              </a:extLst>
            </p:cNvPr>
            <p:cNvGrpSpPr/>
            <p:nvPr/>
          </p:nvGrpSpPr>
          <p:grpSpPr>
            <a:xfrm>
              <a:off x="5199100" y="1436590"/>
              <a:ext cx="718128" cy="159297"/>
              <a:chOff x="5199100" y="1436590"/>
              <a:chExt cx="718128" cy="159297"/>
            </a:xfrm>
          </p:grpSpPr>
          <p:grpSp>
            <p:nvGrpSpPr>
              <p:cNvPr id="344" name="Graphic 1">
                <a:extLst>
                  <a:ext uri="{FF2B5EF4-FFF2-40B4-BE49-F238E27FC236}">
                    <a16:creationId xmlns:a16="http://schemas.microsoft.com/office/drawing/2014/main" id="{6DE41028-AE2A-447A-99ED-33B339A0983E}"/>
                  </a:ext>
                </a:extLst>
              </p:cNvPr>
              <p:cNvGrpSpPr/>
              <p:nvPr/>
            </p:nvGrpSpPr>
            <p:grpSpPr>
              <a:xfrm>
                <a:off x="5410852" y="1452942"/>
                <a:ext cx="506376" cy="142945"/>
                <a:chOff x="5410852" y="1452942"/>
                <a:chExt cx="506376" cy="142945"/>
              </a:xfrm>
              <a:solidFill>
                <a:srgbClr val="333333"/>
              </a:solidFill>
            </p:grpSpPr>
            <p:sp>
              <p:nvSpPr>
                <p:cNvPr id="348" name="Vrije vorm: vorm 347">
                  <a:extLst>
                    <a:ext uri="{FF2B5EF4-FFF2-40B4-BE49-F238E27FC236}">
                      <a16:creationId xmlns:a16="http://schemas.microsoft.com/office/drawing/2014/main" id="{E6B96A9C-035C-4992-B576-B757905DE035}"/>
                    </a:ext>
                  </a:extLst>
                </p:cNvPr>
                <p:cNvSpPr/>
                <p:nvPr/>
              </p:nvSpPr>
              <p:spPr>
                <a:xfrm>
                  <a:off x="5410852" y="1453266"/>
                  <a:ext cx="38813" cy="107304"/>
                </a:xfrm>
                <a:custGeom>
                  <a:avLst/>
                  <a:gdLst>
                    <a:gd name="connsiteX0" fmla="*/ 38814 w 38813"/>
                    <a:gd name="connsiteY0" fmla="*/ 43268 h 107304"/>
                    <a:gd name="connsiteX1" fmla="*/ 38814 w 38813"/>
                    <a:gd name="connsiteY1" fmla="*/ 75638 h 107304"/>
                    <a:gd name="connsiteX2" fmla="*/ 37615 w 38813"/>
                    <a:gd name="connsiteY2" fmla="*/ 91223 h 107304"/>
                    <a:gd name="connsiteX3" fmla="*/ 28024 w 38813"/>
                    <a:gd name="connsiteY3" fmla="*/ 105610 h 107304"/>
                    <a:gd name="connsiteX4" fmla="*/ 23228 w 38813"/>
                    <a:gd name="connsiteY4" fmla="*/ 106808 h 107304"/>
                    <a:gd name="connsiteX5" fmla="*/ 23228 w 38813"/>
                    <a:gd name="connsiteY5" fmla="*/ 102013 h 107304"/>
                    <a:gd name="connsiteX6" fmla="*/ 25626 w 38813"/>
                    <a:gd name="connsiteY6" fmla="*/ 86427 h 107304"/>
                    <a:gd name="connsiteX7" fmla="*/ 25626 w 38813"/>
                    <a:gd name="connsiteY7" fmla="*/ 12097 h 107304"/>
                    <a:gd name="connsiteX8" fmla="*/ 24427 w 38813"/>
                    <a:gd name="connsiteY8" fmla="*/ 8500 h 107304"/>
                    <a:gd name="connsiteX9" fmla="*/ 22029 w 38813"/>
                    <a:gd name="connsiteY9" fmla="*/ 10898 h 107304"/>
                    <a:gd name="connsiteX10" fmla="*/ 12438 w 38813"/>
                    <a:gd name="connsiteY10" fmla="*/ 45666 h 107304"/>
                    <a:gd name="connsiteX11" fmla="*/ 14836 w 38813"/>
                    <a:gd name="connsiteY11" fmla="*/ 51660 h 107304"/>
                    <a:gd name="connsiteX12" fmla="*/ 16035 w 38813"/>
                    <a:gd name="connsiteY12" fmla="*/ 54058 h 107304"/>
                    <a:gd name="connsiteX13" fmla="*/ 16035 w 38813"/>
                    <a:gd name="connsiteY13" fmla="*/ 56455 h 107304"/>
                    <a:gd name="connsiteX14" fmla="*/ 13637 w 38813"/>
                    <a:gd name="connsiteY14" fmla="*/ 56455 h 107304"/>
                    <a:gd name="connsiteX15" fmla="*/ 4046 w 38813"/>
                    <a:gd name="connsiteY15" fmla="*/ 49262 h 107304"/>
                    <a:gd name="connsiteX16" fmla="*/ 450 w 38813"/>
                    <a:gd name="connsiteY16" fmla="*/ 34876 h 107304"/>
                    <a:gd name="connsiteX17" fmla="*/ 23228 w 38813"/>
                    <a:gd name="connsiteY17" fmla="*/ 1307 h 107304"/>
                    <a:gd name="connsiteX18" fmla="*/ 36416 w 38813"/>
                    <a:gd name="connsiteY18" fmla="*/ 2506 h 107304"/>
                    <a:gd name="connsiteX19" fmla="*/ 38814 w 38813"/>
                    <a:gd name="connsiteY19" fmla="*/ 7301 h 107304"/>
                    <a:gd name="connsiteX20" fmla="*/ 38814 w 38813"/>
                    <a:gd name="connsiteY20" fmla="*/ 43268 h 107304"/>
                    <a:gd name="connsiteX21" fmla="*/ 38814 w 38813"/>
                    <a:gd name="connsiteY21" fmla="*/ 43268 h 107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8813" h="107304">
                      <a:moveTo>
                        <a:pt x="38814" y="43268"/>
                      </a:moveTo>
                      <a:cubicBezTo>
                        <a:pt x="38814" y="54058"/>
                        <a:pt x="38814" y="64848"/>
                        <a:pt x="38814" y="75638"/>
                      </a:cubicBezTo>
                      <a:cubicBezTo>
                        <a:pt x="38814" y="80433"/>
                        <a:pt x="38814" y="85229"/>
                        <a:pt x="37615" y="91223"/>
                      </a:cubicBezTo>
                      <a:cubicBezTo>
                        <a:pt x="36416" y="97217"/>
                        <a:pt x="32819" y="103212"/>
                        <a:pt x="28024" y="105610"/>
                      </a:cubicBezTo>
                      <a:cubicBezTo>
                        <a:pt x="26825" y="106808"/>
                        <a:pt x="24427" y="108007"/>
                        <a:pt x="23228" y="106808"/>
                      </a:cubicBezTo>
                      <a:cubicBezTo>
                        <a:pt x="22029" y="105610"/>
                        <a:pt x="23228" y="103212"/>
                        <a:pt x="23228" y="102013"/>
                      </a:cubicBezTo>
                      <a:cubicBezTo>
                        <a:pt x="24427" y="97217"/>
                        <a:pt x="25626" y="91223"/>
                        <a:pt x="25626" y="86427"/>
                      </a:cubicBezTo>
                      <a:cubicBezTo>
                        <a:pt x="25626" y="61251"/>
                        <a:pt x="25626" y="37273"/>
                        <a:pt x="25626" y="12097"/>
                      </a:cubicBezTo>
                      <a:cubicBezTo>
                        <a:pt x="25626" y="10898"/>
                        <a:pt x="25626" y="9699"/>
                        <a:pt x="24427" y="8500"/>
                      </a:cubicBezTo>
                      <a:cubicBezTo>
                        <a:pt x="23228" y="8500"/>
                        <a:pt x="22029" y="9699"/>
                        <a:pt x="22029" y="10898"/>
                      </a:cubicBezTo>
                      <a:cubicBezTo>
                        <a:pt x="13637" y="20489"/>
                        <a:pt x="10041" y="32478"/>
                        <a:pt x="12438" y="45666"/>
                      </a:cubicBezTo>
                      <a:cubicBezTo>
                        <a:pt x="12438" y="48063"/>
                        <a:pt x="13637" y="50461"/>
                        <a:pt x="14836" y="51660"/>
                      </a:cubicBezTo>
                      <a:cubicBezTo>
                        <a:pt x="14836" y="52859"/>
                        <a:pt x="16035" y="52859"/>
                        <a:pt x="16035" y="54058"/>
                      </a:cubicBezTo>
                      <a:cubicBezTo>
                        <a:pt x="16035" y="55257"/>
                        <a:pt x="17234" y="56455"/>
                        <a:pt x="16035" y="56455"/>
                      </a:cubicBezTo>
                      <a:cubicBezTo>
                        <a:pt x="14836" y="57654"/>
                        <a:pt x="14836" y="56455"/>
                        <a:pt x="13637" y="56455"/>
                      </a:cubicBezTo>
                      <a:cubicBezTo>
                        <a:pt x="8842" y="55257"/>
                        <a:pt x="6444" y="52859"/>
                        <a:pt x="4046" y="49262"/>
                      </a:cubicBezTo>
                      <a:cubicBezTo>
                        <a:pt x="450" y="44467"/>
                        <a:pt x="-749" y="39671"/>
                        <a:pt x="450" y="34876"/>
                      </a:cubicBezTo>
                      <a:cubicBezTo>
                        <a:pt x="2847" y="20489"/>
                        <a:pt x="11240" y="8500"/>
                        <a:pt x="23228" y="1307"/>
                      </a:cubicBezTo>
                      <a:cubicBezTo>
                        <a:pt x="28024" y="-1091"/>
                        <a:pt x="32819" y="108"/>
                        <a:pt x="36416" y="2506"/>
                      </a:cubicBezTo>
                      <a:cubicBezTo>
                        <a:pt x="38814" y="3705"/>
                        <a:pt x="38814" y="4904"/>
                        <a:pt x="38814" y="7301"/>
                      </a:cubicBezTo>
                      <a:cubicBezTo>
                        <a:pt x="38814" y="19290"/>
                        <a:pt x="38814" y="31279"/>
                        <a:pt x="38814" y="43268"/>
                      </a:cubicBezTo>
                      <a:cubicBezTo>
                        <a:pt x="38814" y="43268"/>
                        <a:pt x="38814" y="43268"/>
                        <a:pt x="38814" y="43268"/>
                      </a:cubicBezTo>
                      <a:close/>
                    </a:path>
                  </a:pathLst>
                </a:custGeom>
                <a:solidFill>
                  <a:srgbClr val="333333"/>
                </a:solidFill>
                <a:ln w="11973" cap="flat">
                  <a:noFill/>
                  <a:prstDash val="solid"/>
                  <a:miter/>
                </a:ln>
              </p:spPr>
              <p:txBody>
                <a:bodyPr rtlCol="0" anchor="ctr"/>
                <a:lstStyle/>
                <a:p>
                  <a:endParaRPr lang="nl-NL" sz="1350" dirty="0"/>
                </a:p>
              </p:txBody>
            </p:sp>
            <p:sp>
              <p:nvSpPr>
                <p:cNvPr id="349" name="Vrije vorm: vorm 348">
                  <a:extLst>
                    <a:ext uri="{FF2B5EF4-FFF2-40B4-BE49-F238E27FC236}">
                      <a16:creationId xmlns:a16="http://schemas.microsoft.com/office/drawing/2014/main" id="{A4F10F55-D3E5-4E6A-831F-B95035C6773A}"/>
                    </a:ext>
                  </a:extLst>
                </p:cNvPr>
                <p:cNvSpPr/>
                <p:nvPr/>
              </p:nvSpPr>
              <p:spPr>
                <a:xfrm>
                  <a:off x="5466450" y="1452942"/>
                  <a:ext cx="450778" cy="142945"/>
                </a:xfrm>
                <a:custGeom>
                  <a:avLst/>
                  <a:gdLst>
                    <a:gd name="connsiteX0" fmla="*/ 443585 w 450778"/>
                    <a:gd name="connsiteY0" fmla="*/ 74763 h 142945"/>
                    <a:gd name="connsiteX1" fmla="*/ 439989 w 450778"/>
                    <a:gd name="connsiteY1" fmla="*/ 74763 h 142945"/>
                    <a:gd name="connsiteX2" fmla="*/ 438790 w 450778"/>
                    <a:gd name="connsiteY2" fmla="*/ 78360 h 142945"/>
                    <a:gd name="connsiteX3" fmla="*/ 436392 w 450778"/>
                    <a:gd name="connsiteY3" fmla="*/ 85553 h 142945"/>
                    <a:gd name="connsiteX4" fmla="*/ 429199 w 450778"/>
                    <a:gd name="connsiteY4" fmla="*/ 85553 h 142945"/>
                    <a:gd name="connsiteX5" fmla="*/ 426801 w 450778"/>
                    <a:gd name="connsiteY5" fmla="*/ 77161 h 142945"/>
                    <a:gd name="connsiteX6" fmla="*/ 426801 w 450778"/>
                    <a:gd name="connsiteY6" fmla="*/ 45990 h 142945"/>
                    <a:gd name="connsiteX7" fmla="*/ 419608 w 450778"/>
                    <a:gd name="connsiteY7" fmla="*/ 34001 h 142945"/>
                    <a:gd name="connsiteX8" fmla="*/ 417210 w 450778"/>
                    <a:gd name="connsiteY8" fmla="*/ 32802 h 142945"/>
                    <a:gd name="connsiteX9" fmla="*/ 408818 w 450778"/>
                    <a:gd name="connsiteY9" fmla="*/ 36399 h 142945"/>
                    <a:gd name="connsiteX10" fmla="*/ 400426 w 450778"/>
                    <a:gd name="connsiteY10" fmla="*/ 65172 h 142945"/>
                    <a:gd name="connsiteX11" fmla="*/ 399227 w 450778"/>
                    <a:gd name="connsiteY11" fmla="*/ 66371 h 142945"/>
                    <a:gd name="connsiteX12" fmla="*/ 399227 w 450778"/>
                    <a:gd name="connsiteY12" fmla="*/ 61575 h 142945"/>
                    <a:gd name="connsiteX13" fmla="*/ 398028 w 450778"/>
                    <a:gd name="connsiteY13" fmla="*/ 41194 h 142945"/>
                    <a:gd name="connsiteX14" fmla="*/ 393232 w 450778"/>
                    <a:gd name="connsiteY14" fmla="*/ 32802 h 142945"/>
                    <a:gd name="connsiteX15" fmla="*/ 388437 w 450778"/>
                    <a:gd name="connsiteY15" fmla="*/ 31603 h 142945"/>
                    <a:gd name="connsiteX16" fmla="*/ 382443 w 450778"/>
                    <a:gd name="connsiteY16" fmla="*/ 34001 h 142945"/>
                    <a:gd name="connsiteX17" fmla="*/ 380045 w 450778"/>
                    <a:gd name="connsiteY17" fmla="*/ 38797 h 142945"/>
                    <a:gd name="connsiteX18" fmla="*/ 375249 w 450778"/>
                    <a:gd name="connsiteY18" fmla="*/ 54382 h 142945"/>
                    <a:gd name="connsiteX19" fmla="*/ 374050 w 450778"/>
                    <a:gd name="connsiteY19" fmla="*/ 56780 h 142945"/>
                    <a:gd name="connsiteX20" fmla="*/ 374050 w 450778"/>
                    <a:gd name="connsiteY20" fmla="*/ 41194 h 142945"/>
                    <a:gd name="connsiteX21" fmla="*/ 366857 w 450778"/>
                    <a:gd name="connsiteY21" fmla="*/ 32802 h 142945"/>
                    <a:gd name="connsiteX22" fmla="*/ 362062 w 450778"/>
                    <a:gd name="connsiteY22" fmla="*/ 37598 h 142945"/>
                    <a:gd name="connsiteX23" fmla="*/ 362062 w 450778"/>
                    <a:gd name="connsiteY23" fmla="*/ 71166 h 142945"/>
                    <a:gd name="connsiteX24" fmla="*/ 356067 w 450778"/>
                    <a:gd name="connsiteY24" fmla="*/ 85553 h 142945"/>
                    <a:gd name="connsiteX25" fmla="*/ 347675 w 450778"/>
                    <a:gd name="connsiteY25" fmla="*/ 84354 h 142945"/>
                    <a:gd name="connsiteX26" fmla="*/ 346476 w 450778"/>
                    <a:gd name="connsiteY26" fmla="*/ 78360 h 142945"/>
                    <a:gd name="connsiteX27" fmla="*/ 346476 w 450778"/>
                    <a:gd name="connsiteY27" fmla="*/ 42393 h 142945"/>
                    <a:gd name="connsiteX28" fmla="*/ 340482 w 450778"/>
                    <a:gd name="connsiteY28" fmla="*/ 34001 h 142945"/>
                    <a:gd name="connsiteX29" fmla="*/ 336885 w 450778"/>
                    <a:gd name="connsiteY29" fmla="*/ 34001 h 142945"/>
                    <a:gd name="connsiteX30" fmla="*/ 333288 w 450778"/>
                    <a:gd name="connsiteY30" fmla="*/ 36399 h 142945"/>
                    <a:gd name="connsiteX31" fmla="*/ 330891 w 450778"/>
                    <a:gd name="connsiteY31" fmla="*/ 36399 h 142945"/>
                    <a:gd name="connsiteX32" fmla="*/ 308112 w 450778"/>
                    <a:gd name="connsiteY32" fmla="*/ 37598 h 142945"/>
                    <a:gd name="connsiteX33" fmla="*/ 303316 w 450778"/>
                    <a:gd name="connsiteY33" fmla="*/ 44791 h 142945"/>
                    <a:gd name="connsiteX34" fmla="*/ 299720 w 450778"/>
                    <a:gd name="connsiteY34" fmla="*/ 75962 h 142945"/>
                    <a:gd name="connsiteX35" fmla="*/ 297322 w 450778"/>
                    <a:gd name="connsiteY35" fmla="*/ 85553 h 142945"/>
                    <a:gd name="connsiteX36" fmla="*/ 288930 w 450778"/>
                    <a:gd name="connsiteY36" fmla="*/ 85553 h 142945"/>
                    <a:gd name="connsiteX37" fmla="*/ 286532 w 450778"/>
                    <a:gd name="connsiteY37" fmla="*/ 78360 h 142945"/>
                    <a:gd name="connsiteX38" fmla="*/ 287731 w 450778"/>
                    <a:gd name="connsiteY38" fmla="*/ 55581 h 142945"/>
                    <a:gd name="connsiteX39" fmla="*/ 290129 w 450778"/>
                    <a:gd name="connsiteY39" fmla="*/ 44791 h 142945"/>
                    <a:gd name="connsiteX40" fmla="*/ 287731 w 450778"/>
                    <a:gd name="connsiteY40" fmla="*/ 38797 h 142945"/>
                    <a:gd name="connsiteX41" fmla="*/ 281737 w 450778"/>
                    <a:gd name="connsiteY41" fmla="*/ 37598 h 142945"/>
                    <a:gd name="connsiteX42" fmla="*/ 272146 w 450778"/>
                    <a:gd name="connsiteY42" fmla="*/ 39995 h 142945"/>
                    <a:gd name="connsiteX43" fmla="*/ 269748 w 450778"/>
                    <a:gd name="connsiteY43" fmla="*/ 37598 h 142945"/>
                    <a:gd name="connsiteX44" fmla="*/ 262555 w 450778"/>
                    <a:gd name="connsiteY44" fmla="*/ 30404 h 142945"/>
                    <a:gd name="connsiteX45" fmla="*/ 256560 w 450778"/>
                    <a:gd name="connsiteY45" fmla="*/ 45990 h 142945"/>
                    <a:gd name="connsiteX46" fmla="*/ 257759 w 450778"/>
                    <a:gd name="connsiteY46" fmla="*/ 50785 h 142945"/>
                    <a:gd name="connsiteX47" fmla="*/ 245770 w 450778"/>
                    <a:gd name="connsiteY47" fmla="*/ 75962 h 142945"/>
                    <a:gd name="connsiteX48" fmla="*/ 243373 w 450778"/>
                    <a:gd name="connsiteY48" fmla="*/ 78360 h 142945"/>
                    <a:gd name="connsiteX49" fmla="*/ 243373 w 450778"/>
                    <a:gd name="connsiteY49" fmla="*/ 75962 h 142945"/>
                    <a:gd name="connsiteX50" fmla="*/ 243373 w 450778"/>
                    <a:gd name="connsiteY50" fmla="*/ 39995 h 142945"/>
                    <a:gd name="connsiteX51" fmla="*/ 239776 w 450778"/>
                    <a:gd name="connsiteY51" fmla="*/ 34001 h 142945"/>
                    <a:gd name="connsiteX52" fmla="*/ 237378 w 450778"/>
                    <a:gd name="connsiteY52" fmla="*/ 32802 h 142945"/>
                    <a:gd name="connsiteX53" fmla="*/ 230185 w 450778"/>
                    <a:gd name="connsiteY53" fmla="*/ 37598 h 142945"/>
                    <a:gd name="connsiteX54" fmla="*/ 227787 w 450778"/>
                    <a:gd name="connsiteY54" fmla="*/ 35200 h 142945"/>
                    <a:gd name="connsiteX55" fmla="*/ 208605 w 450778"/>
                    <a:gd name="connsiteY55" fmla="*/ 34001 h 142945"/>
                    <a:gd name="connsiteX56" fmla="*/ 201412 w 450778"/>
                    <a:gd name="connsiteY56" fmla="*/ 43592 h 142945"/>
                    <a:gd name="connsiteX57" fmla="*/ 197815 w 450778"/>
                    <a:gd name="connsiteY57" fmla="*/ 74763 h 142945"/>
                    <a:gd name="connsiteX58" fmla="*/ 194218 w 450778"/>
                    <a:gd name="connsiteY58" fmla="*/ 85553 h 142945"/>
                    <a:gd name="connsiteX59" fmla="*/ 187025 w 450778"/>
                    <a:gd name="connsiteY59" fmla="*/ 84354 h 142945"/>
                    <a:gd name="connsiteX60" fmla="*/ 185826 w 450778"/>
                    <a:gd name="connsiteY60" fmla="*/ 80757 h 142945"/>
                    <a:gd name="connsiteX61" fmla="*/ 184627 w 450778"/>
                    <a:gd name="connsiteY61" fmla="*/ 71166 h 142945"/>
                    <a:gd name="connsiteX62" fmla="*/ 184627 w 450778"/>
                    <a:gd name="connsiteY62" fmla="*/ 39995 h 142945"/>
                    <a:gd name="connsiteX63" fmla="*/ 178633 w 450778"/>
                    <a:gd name="connsiteY63" fmla="*/ 32802 h 142945"/>
                    <a:gd name="connsiteX64" fmla="*/ 175036 w 450778"/>
                    <a:gd name="connsiteY64" fmla="*/ 32802 h 142945"/>
                    <a:gd name="connsiteX65" fmla="*/ 172639 w 450778"/>
                    <a:gd name="connsiteY65" fmla="*/ 35200 h 142945"/>
                    <a:gd name="connsiteX66" fmla="*/ 170241 w 450778"/>
                    <a:gd name="connsiteY66" fmla="*/ 35200 h 142945"/>
                    <a:gd name="connsiteX67" fmla="*/ 160650 w 450778"/>
                    <a:gd name="connsiteY67" fmla="*/ 30404 h 142945"/>
                    <a:gd name="connsiteX68" fmla="*/ 146263 w 450778"/>
                    <a:gd name="connsiteY68" fmla="*/ 37598 h 142945"/>
                    <a:gd name="connsiteX69" fmla="*/ 139070 w 450778"/>
                    <a:gd name="connsiteY69" fmla="*/ 63973 h 142945"/>
                    <a:gd name="connsiteX70" fmla="*/ 135473 w 450778"/>
                    <a:gd name="connsiteY70" fmla="*/ 78360 h 142945"/>
                    <a:gd name="connsiteX71" fmla="*/ 130678 w 450778"/>
                    <a:gd name="connsiteY71" fmla="*/ 84354 h 142945"/>
                    <a:gd name="connsiteX72" fmla="*/ 124683 w 450778"/>
                    <a:gd name="connsiteY72" fmla="*/ 83155 h 142945"/>
                    <a:gd name="connsiteX73" fmla="*/ 122286 w 450778"/>
                    <a:gd name="connsiteY73" fmla="*/ 74763 h 142945"/>
                    <a:gd name="connsiteX74" fmla="*/ 123485 w 450778"/>
                    <a:gd name="connsiteY74" fmla="*/ 32802 h 142945"/>
                    <a:gd name="connsiteX75" fmla="*/ 125882 w 450778"/>
                    <a:gd name="connsiteY75" fmla="*/ 30404 h 142945"/>
                    <a:gd name="connsiteX76" fmla="*/ 137871 w 450778"/>
                    <a:gd name="connsiteY76" fmla="*/ 30404 h 142945"/>
                    <a:gd name="connsiteX77" fmla="*/ 142667 w 450778"/>
                    <a:gd name="connsiteY77" fmla="*/ 25609 h 142945"/>
                    <a:gd name="connsiteX78" fmla="*/ 140269 w 450778"/>
                    <a:gd name="connsiteY78" fmla="*/ 22012 h 142945"/>
                    <a:gd name="connsiteX79" fmla="*/ 127081 w 450778"/>
                    <a:gd name="connsiteY79" fmla="*/ 20813 h 142945"/>
                    <a:gd name="connsiteX80" fmla="*/ 124683 w 450778"/>
                    <a:gd name="connsiteY80" fmla="*/ 18416 h 142945"/>
                    <a:gd name="connsiteX81" fmla="*/ 124683 w 450778"/>
                    <a:gd name="connsiteY81" fmla="*/ 6427 h 142945"/>
                    <a:gd name="connsiteX82" fmla="*/ 122286 w 450778"/>
                    <a:gd name="connsiteY82" fmla="*/ 2830 h 142945"/>
                    <a:gd name="connsiteX83" fmla="*/ 116291 w 450778"/>
                    <a:gd name="connsiteY83" fmla="*/ 432 h 142945"/>
                    <a:gd name="connsiteX84" fmla="*/ 110297 w 450778"/>
                    <a:gd name="connsiteY84" fmla="*/ 5228 h 142945"/>
                    <a:gd name="connsiteX85" fmla="*/ 110297 w 450778"/>
                    <a:gd name="connsiteY85" fmla="*/ 18416 h 142945"/>
                    <a:gd name="connsiteX86" fmla="*/ 107899 w 450778"/>
                    <a:gd name="connsiteY86" fmla="*/ 20813 h 142945"/>
                    <a:gd name="connsiteX87" fmla="*/ 99507 w 450778"/>
                    <a:gd name="connsiteY87" fmla="*/ 20813 h 142945"/>
                    <a:gd name="connsiteX88" fmla="*/ 94711 w 450778"/>
                    <a:gd name="connsiteY88" fmla="*/ 23211 h 142945"/>
                    <a:gd name="connsiteX89" fmla="*/ 93513 w 450778"/>
                    <a:gd name="connsiteY89" fmla="*/ 26808 h 142945"/>
                    <a:gd name="connsiteX90" fmla="*/ 95910 w 450778"/>
                    <a:gd name="connsiteY90" fmla="*/ 30404 h 142945"/>
                    <a:gd name="connsiteX91" fmla="*/ 105501 w 450778"/>
                    <a:gd name="connsiteY91" fmla="*/ 30404 h 142945"/>
                    <a:gd name="connsiteX92" fmla="*/ 107899 w 450778"/>
                    <a:gd name="connsiteY92" fmla="*/ 32802 h 142945"/>
                    <a:gd name="connsiteX93" fmla="*/ 107899 w 450778"/>
                    <a:gd name="connsiteY93" fmla="*/ 59178 h 142945"/>
                    <a:gd name="connsiteX94" fmla="*/ 98308 w 450778"/>
                    <a:gd name="connsiteY94" fmla="*/ 78360 h 142945"/>
                    <a:gd name="connsiteX95" fmla="*/ 97109 w 450778"/>
                    <a:gd name="connsiteY95" fmla="*/ 78360 h 142945"/>
                    <a:gd name="connsiteX96" fmla="*/ 97109 w 450778"/>
                    <a:gd name="connsiteY96" fmla="*/ 73564 h 142945"/>
                    <a:gd name="connsiteX97" fmla="*/ 88717 w 450778"/>
                    <a:gd name="connsiteY97" fmla="*/ 60376 h 142945"/>
                    <a:gd name="connsiteX98" fmla="*/ 79126 w 450778"/>
                    <a:gd name="connsiteY98" fmla="*/ 53183 h 142945"/>
                    <a:gd name="connsiteX99" fmla="*/ 79126 w 450778"/>
                    <a:gd name="connsiteY99" fmla="*/ 49586 h 142945"/>
                    <a:gd name="connsiteX100" fmla="*/ 83922 w 450778"/>
                    <a:gd name="connsiteY100" fmla="*/ 38797 h 142945"/>
                    <a:gd name="connsiteX101" fmla="*/ 77927 w 450778"/>
                    <a:gd name="connsiteY101" fmla="*/ 31603 h 142945"/>
                    <a:gd name="connsiteX102" fmla="*/ 64739 w 450778"/>
                    <a:gd name="connsiteY102" fmla="*/ 38797 h 142945"/>
                    <a:gd name="connsiteX103" fmla="*/ 64739 w 450778"/>
                    <a:gd name="connsiteY103" fmla="*/ 53183 h 142945"/>
                    <a:gd name="connsiteX104" fmla="*/ 64739 w 450778"/>
                    <a:gd name="connsiteY104" fmla="*/ 56780 h 142945"/>
                    <a:gd name="connsiteX105" fmla="*/ 53950 w 450778"/>
                    <a:gd name="connsiteY105" fmla="*/ 75962 h 142945"/>
                    <a:gd name="connsiteX106" fmla="*/ 50353 w 450778"/>
                    <a:gd name="connsiteY106" fmla="*/ 81956 h 142945"/>
                    <a:gd name="connsiteX107" fmla="*/ 46756 w 450778"/>
                    <a:gd name="connsiteY107" fmla="*/ 84354 h 142945"/>
                    <a:gd name="connsiteX108" fmla="*/ 44359 w 450778"/>
                    <a:gd name="connsiteY108" fmla="*/ 80757 h 142945"/>
                    <a:gd name="connsiteX109" fmla="*/ 44359 w 450778"/>
                    <a:gd name="connsiteY109" fmla="*/ 74763 h 142945"/>
                    <a:gd name="connsiteX110" fmla="*/ 45557 w 450778"/>
                    <a:gd name="connsiteY110" fmla="*/ 45990 h 142945"/>
                    <a:gd name="connsiteX111" fmla="*/ 44359 w 450778"/>
                    <a:gd name="connsiteY111" fmla="*/ 38797 h 142945"/>
                    <a:gd name="connsiteX112" fmla="*/ 25176 w 450778"/>
                    <a:gd name="connsiteY112" fmla="*/ 38797 h 142945"/>
                    <a:gd name="connsiteX113" fmla="*/ 19182 w 450778"/>
                    <a:gd name="connsiteY113" fmla="*/ 47189 h 142945"/>
                    <a:gd name="connsiteX114" fmla="*/ 13188 w 450778"/>
                    <a:gd name="connsiteY114" fmla="*/ 63973 h 142945"/>
                    <a:gd name="connsiteX115" fmla="*/ 11989 w 450778"/>
                    <a:gd name="connsiteY115" fmla="*/ 66371 h 142945"/>
                    <a:gd name="connsiteX116" fmla="*/ 11989 w 450778"/>
                    <a:gd name="connsiteY116" fmla="*/ 43592 h 142945"/>
                    <a:gd name="connsiteX117" fmla="*/ 4795 w 450778"/>
                    <a:gd name="connsiteY117" fmla="*/ 35200 h 142945"/>
                    <a:gd name="connsiteX118" fmla="*/ 3597 w 450778"/>
                    <a:gd name="connsiteY118" fmla="*/ 35200 h 142945"/>
                    <a:gd name="connsiteX119" fmla="*/ 0 w 450778"/>
                    <a:gd name="connsiteY119" fmla="*/ 38797 h 142945"/>
                    <a:gd name="connsiteX120" fmla="*/ 0 w 450778"/>
                    <a:gd name="connsiteY120" fmla="*/ 86752 h 142945"/>
                    <a:gd name="connsiteX121" fmla="*/ 0 w 450778"/>
                    <a:gd name="connsiteY121" fmla="*/ 91547 h 142945"/>
                    <a:gd name="connsiteX122" fmla="*/ 9591 w 450778"/>
                    <a:gd name="connsiteY122" fmla="*/ 98741 h 142945"/>
                    <a:gd name="connsiteX123" fmla="*/ 13188 w 450778"/>
                    <a:gd name="connsiteY123" fmla="*/ 95144 h 142945"/>
                    <a:gd name="connsiteX124" fmla="*/ 20381 w 450778"/>
                    <a:gd name="connsiteY124" fmla="*/ 68769 h 142945"/>
                    <a:gd name="connsiteX125" fmla="*/ 32370 w 450778"/>
                    <a:gd name="connsiteY125" fmla="*/ 48388 h 142945"/>
                    <a:gd name="connsiteX126" fmla="*/ 34767 w 450778"/>
                    <a:gd name="connsiteY126" fmla="*/ 47189 h 142945"/>
                    <a:gd name="connsiteX127" fmla="*/ 34767 w 450778"/>
                    <a:gd name="connsiteY127" fmla="*/ 49586 h 142945"/>
                    <a:gd name="connsiteX128" fmla="*/ 34767 w 450778"/>
                    <a:gd name="connsiteY128" fmla="*/ 62774 h 142945"/>
                    <a:gd name="connsiteX129" fmla="*/ 34767 w 450778"/>
                    <a:gd name="connsiteY129" fmla="*/ 84354 h 142945"/>
                    <a:gd name="connsiteX130" fmla="*/ 37165 w 450778"/>
                    <a:gd name="connsiteY130" fmla="*/ 93945 h 142945"/>
                    <a:gd name="connsiteX131" fmla="*/ 47955 w 450778"/>
                    <a:gd name="connsiteY131" fmla="*/ 98741 h 142945"/>
                    <a:gd name="connsiteX132" fmla="*/ 53950 w 450778"/>
                    <a:gd name="connsiteY132" fmla="*/ 95144 h 142945"/>
                    <a:gd name="connsiteX133" fmla="*/ 62342 w 450778"/>
                    <a:gd name="connsiteY133" fmla="*/ 84354 h 142945"/>
                    <a:gd name="connsiteX134" fmla="*/ 74330 w 450778"/>
                    <a:gd name="connsiteY134" fmla="*/ 65172 h 142945"/>
                    <a:gd name="connsiteX135" fmla="*/ 76728 w 450778"/>
                    <a:gd name="connsiteY135" fmla="*/ 63973 h 142945"/>
                    <a:gd name="connsiteX136" fmla="*/ 87518 w 450778"/>
                    <a:gd name="connsiteY136" fmla="*/ 74763 h 142945"/>
                    <a:gd name="connsiteX137" fmla="*/ 88717 w 450778"/>
                    <a:gd name="connsiteY137" fmla="*/ 85553 h 142945"/>
                    <a:gd name="connsiteX138" fmla="*/ 80325 w 450778"/>
                    <a:gd name="connsiteY138" fmla="*/ 89149 h 142945"/>
                    <a:gd name="connsiteX139" fmla="*/ 74330 w 450778"/>
                    <a:gd name="connsiteY139" fmla="*/ 85553 h 142945"/>
                    <a:gd name="connsiteX140" fmla="*/ 67137 w 450778"/>
                    <a:gd name="connsiteY140" fmla="*/ 86752 h 142945"/>
                    <a:gd name="connsiteX141" fmla="*/ 65938 w 450778"/>
                    <a:gd name="connsiteY141" fmla="*/ 89149 h 142945"/>
                    <a:gd name="connsiteX142" fmla="*/ 68336 w 450778"/>
                    <a:gd name="connsiteY142" fmla="*/ 96343 h 142945"/>
                    <a:gd name="connsiteX143" fmla="*/ 79126 w 450778"/>
                    <a:gd name="connsiteY143" fmla="*/ 98741 h 142945"/>
                    <a:gd name="connsiteX144" fmla="*/ 101905 w 450778"/>
                    <a:gd name="connsiteY144" fmla="*/ 91547 h 142945"/>
                    <a:gd name="connsiteX145" fmla="*/ 110297 w 450778"/>
                    <a:gd name="connsiteY145" fmla="*/ 78360 h 142945"/>
                    <a:gd name="connsiteX146" fmla="*/ 111496 w 450778"/>
                    <a:gd name="connsiteY146" fmla="*/ 75962 h 142945"/>
                    <a:gd name="connsiteX147" fmla="*/ 112695 w 450778"/>
                    <a:gd name="connsiteY147" fmla="*/ 79558 h 142945"/>
                    <a:gd name="connsiteX148" fmla="*/ 117490 w 450778"/>
                    <a:gd name="connsiteY148" fmla="*/ 92746 h 142945"/>
                    <a:gd name="connsiteX149" fmla="*/ 135473 w 450778"/>
                    <a:gd name="connsiteY149" fmla="*/ 93945 h 142945"/>
                    <a:gd name="connsiteX150" fmla="*/ 142667 w 450778"/>
                    <a:gd name="connsiteY150" fmla="*/ 84354 h 142945"/>
                    <a:gd name="connsiteX151" fmla="*/ 143866 w 450778"/>
                    <a:gd name="connsiteY151" fmla="*/ 81956 h 142945"/>
                    <a:gd name="connsiteX152" fmla="*/ 159451 w 450778"/>
                    <a:gd name="connsiteY152" fmla="*/ 97542 h 142945"/>
                    <a:gd name="connsiteX153" fmla="*/ 178633 w 450778"/>
                    <a:gd name="connsiteY153" fmla="*/ 85553 h 142945"/>
                    <a:gd name="connsiteX154" fmla="*/ 179832 w 450778"/>
                    <a:gd name="connsiteY154" fmla="*/ 87951 h 142945"/>
                    <a:gd name="connsiteX155" fmla="*/ 194218 w 450778"/>
                    <a:gd name="connsiteY155" fmla="*/ 97542 h 142945"/>
                    <a:gd name="connsiteX156" fmla="*/ 203809 w 450778"/>
                    <a:gd name="connsiteY156" fmla="*/ 90348 h 142945"/>
                    <a:gd name="connsiteX157" fmla="*/ 207406 w 450778"/>
                    <a:gd name="connsiteY157" fmla="*/ 90348 h 142945"/>
                    <a:gd name="connsiteX158" fmla="*/ 218196 w 450778"/>
                    <a:gd name="connsiteY158" fmla="*/ 97542 h 142945"/>
                    <a:gd name="connsiteX159" fmla="*/ 234980 w 450778"/>
                    <a:gd name="connsiteY159" fmla="*/ 90348 h 142945"/>
                    <a:gd name="connsiteX160" fmla="*/ 236179 w 450778"/>
                    <a:gd name="connsiteY160" fmla="*/ 89149 h 142945"/>
                    <a:gd name="connsiteX161" fmla="*/ 234980 w 450778"/>
                    <a:gd name="connsiteY161" fmla="*/ 95144 h 142945"/>
                    <a:gd name="connsiteX162" fmla="*/ 219395 w 450778"/>
                    <a:gd name="connsiteY162" fmla="*/ 109530 h 142945"/>
                    <a:gd name="connsiteX163" fmla="*/ 211003 w 450778"/>
                    <a:gd name="connsiteY163" fmla="*/ 121519 h 142945"/>
                    <a:gd name="connsiteX164" fmla="*/ 220594 w 450778"/>
                    <a:gd name="connsiteY164" fmla="*/ 141900 h 142945"/>
                    <a:gd name="connsiteX165" fmla="*/ 245770 w 450778"/>
                    <a:gd name="connsiteY165" fmla="*/ 128712 h 142945"/>
                    <a:gd name="connsiteX166" fmla="*/ 248168 w 450778"/>
                    <a:gd name="connsiteY166" fmla="*/ 116724 h 142945"/>
                    <a:gd name="connsiteX167" fmla="*/ 248168 w 450778"/>
                    <a:gd name="connsiteY167" fmla="*/ 92746 h 142945"/>
                    <a:gd name="connsiteX168" fmla="*/ 249367 w 450778"/>
                    <a:gd name="connsiteY168" fmla="*/ 87951 h 142945"/>
                    <a:gd name="connsiteX169" fmla="*/ 269748 w 450778"/>
                    <a:gd name="connsiteY169" fmla="*/ 54382 h 142945"/>
                    <a:gd name="connsiteX170" fmla="*/ 279339 w 450778"/>
                    <a:gd name="connsiteY170" fmla="*/ 48388 h 142945"/>
                    <a:gd name="connsiteX171" fmla="*/ 281737 w 450778"/>
                    <a:gd name="connsiteY171" fmla="*/ 51984 h 142945"/>
                    <a:gd name="connsiteX172" fmla="*/ 279339 w 450778"/>
                    <a:gd name="connsiteY172" fmla="*/ 75962 h 142945"/>
                    <a:gd name="connsiteX173" fmla="*/ 284134 w 450778"/>
                    <a:gd name="connsiteY173" fmla="*/ 91547 h 142945"/>
                    <a:gd name="connsiteX174" fmla="*/ 308112 w 450778"/>
                    <a:gd name="connsiteY174" fmla="*/ 91547 h 142945"/>
                    <a:gd name="connsiteX175" fmla="*/ 310510 w 450778"/>
                    <a:gd name="connsiteY175" fmla="*/ 91547 h 142945"/>
                    <a:gd name="connsiteX176" fmla="*/ 332090 w 450778"/>
                    <a:gd name="connsiteY176" fmla="*/ 96343 h 142945"/>
                    <a:gd name="connsiteX177" fmla="*/ 339283 w 450778"/>
                    <a:gd name="connsiteY177" fmla="*/ 89149 h 142945"/>
                    <a:gd name="connsiteX178" fmla="*/ 340482 w 450778"/>
                    <a:gd name="connsiteY178" fmla="*/ 87951 h 142945"/>
                    <a:gd name="connsiteX179" fmla="*/ 352471 w 450778"/>
                    <a:gd name="connsiteY179" fmla="*/ 99939 h 142945"/>
                    <a:gd name="connsiteX180" fmla="*/ 366857 w 450778"/>
                    <a:gd name="connsiteY180" fmla="*/ 91547 h 142945"/>
                    <a:gd name="connsiteX181" fmla="*/ 368056 w 450778"/>
                    <a:gd name="connsiteY181" fmla="*/ 95144 h 142945"/>
                    <a:gd name="connsiteX182" fmla="*/ 371653 w 450778"/>
                    <a:gd name="connsiteY182" fmla="*/ 99939 h 142945"/>
                    <a:gd name="connsiteX183" fmla="*/ 378846 w 450778"/>
                    <a:gd name="connsiteY183" fmla="*/ 99939 h 142945"/>
                    <a:gd name="connsiteX184" fmla="*/ 382443 w 450778"/>
                    <a:gd name="connsiteY184" fmla="*/ 96343 h 142945"/>
                    <a:gd name="connsiteX185" fmla="*/ 382443 w 450778"/>
                    <a:gd name="connsiteY185" fmla="*/ 85553 h 142945"/>
                    <a:gd name="connsiteX186" fmla="*/ 390835 w 450778"/>
                    <a:gd name="connsiteY186" fmla="*/ 55581 h 142945"/>
                    <a:gd name="connsiteX187" fmla="*/ 392034 w 450778"/>
                    <a:gd name="connsiteY187" fmla="*/ 54382 h 142945"/>
                    <a:gd name="connsiteX188" fmla="*/ 393232 w 450778"/>
                    <a:gd name="connsiteY188" fmla="*/ 56780 h 142945"/>
                    <a:gd name="connsiteX189" fmla="*/ 394431 w 450778"/>
                    <a:gd name="connsiteY189" fmla="*/ 77161 h 142945"/>
                    <a:gd name="connsiteX190" fmla="*/ 396829 w 450778"/>
                    <a:gd name="connsiteY190" fmla="*/ 90348 h 142945"/>
                    <a:gd name="connsiteX191" fmla="*/ 405221 w 450778"/>
                    <a:gd name="connsiteY191" fmla="*/ 96343 h 142945"/>
                    <a:gd name="connsiteX192" fmla="*/ 410017 w 450778"/>
                    <a:gd name="connsiteY192" fmla="*/ 91547 h 142945"/>
                    <a:gd name="connsiteX193" fmla="*/ 418409 w 450778"/>
                    <a:gd name="connsiteY193" fmla="*/ 55581 h 142945"/>
                    <a:gd name="connsiteX194" fmla="*/ 419608 w 450778"/>
                    <a:gd name="connsiteY194" fmla="*/ 53183 h 142945"/>
                    <a:gd name="connsiteX195" fmla="*/ 419608 w 450778"/>
                    <a:gd name="connsiteY195" fmla="*/ 53183 h 142945"/>
                    <a:gd name="connsiteX196" fmla="*/ 419608 w 450778"/>
                    <a:gd name="connsiteY196" fmla="*/ 57979 h 142945"/>
                    <a:gd name="connsiteX197" fmla="*/ 420807 w 450778"/>
                    <a:gd name="connsiteY197" fmla="*/ 81956 h 142945"/>
                    <a:gd name="connsiteX198" fmla="*/ 428000 w 450778"/>
                    <a:gd name="connsiteY198" fmla="*/ 96343 h 142945"/>
                    <a:gd name="connsiteX199" fmla="*/ 447182 w 450778"/>
                    <a:gd name="connsiteY199" fmla="*/ 92746 h 142945"/>
                    <a:gd name="connsiteX200" fmla="*/ 450779 w 450778"/>
                    <a:gd name="connsiteY200" fmla="*/ 80757 h 142945"/>
                    <a:gd name="connsiteX201" fmla="*/ 443585 w 450778"/>
                    <a:gd name="connsiteY201" fmla="*/ 74763 h 142945"/>
                    <a:gd name="connsiteX202" fmla="*/ 170241 w 450778"/>
                    <a:gd name="connsiteY202" fmla="*/ 61575 h 142945"/>
                    <a:gd name="connsiteX203" fmla="*/ 167843 w 450778"/>
                    <a:gd name="connsiteY203" fmla="*/ 75962 h 142945"/>
                    <a:gd name="connsiteX204" fmla="*/ 163048 w 450778"/>
                    <a:gd name="connsiteY204" fmla="*/ 84354 h 142945"/>
                    <a:gd name="connsiteX205" fmla="*/ 151059 w 450778"/>
                    <a:gd name="connsiteY205" fmla="*/ 83155 h 142945"/>
                    <a:gd name="connsiteX206" fmla="*/ 148661 w 450778"/>
                    <a:gd name="connsiteY206" fmla="*/ 68769 h 142945"/>
                    <a:gd name="connsiteX207" fmla="*/ 149860 w 450778"/>
                    <a:gd name="connsiteY207" fmla="*/ 53183 h 142945"/>
                    <a:gd name="connsiteX208" fmla="*/ 153457 w 450778"/>
                    <a:gd name="connsiteY208" fmla="*/ 44791 h 142945"/>
                    <a:gd name="connsiteX209" fmla="*/ 166644 w 450778"/>
                    <a:gd name="connsiteY209" fmla="*/ 45990 h 142945"/>
                    <a:gd name="connsiteX210" fmla="*/ 170241 w 450778"/>
                    <a:gd name="connsiteY210" fmla="*/ 61575 h 142945"/>
                    <a:gd name="connsiteX211" fmla="*/ 225389 w 450778"/>
                    <a:gd name="connsiteY211" fmla="*/ 80757 h 142945"/>
                    <a:gd name="connsiteX212" fmla="*/ 220594 w 450778"/>
                    <a:gd name="connsiteY212" fmla="*/ 86752 h 142945"/>
                    <a:gd name="connsiteX213" fmla="*/ 212202 w 450778"/>
                    <a:gd name="connsiteY213" fmla="*/ 85553 h 142945"/>
                    <a:gd name="connsiteX214" fmla="*/ 209804 w 450778"/>
                    <a:gd name="connsiteY214" fmla="*/ 78360 h 142945"/>
                    <a:gd name="connsiteX215" fmla="*/ 211003 w 450778"/>
                    <a:gd name="connsiteY215" fmla="*/ 50785 h 142945"/>
                    <a:gd name="connsiteX216" fmla="*/ 214599 w 450778"/>
                    <a:gd name="connsiteY216" fmla="*/ 43592 h 142945"/>
                    <a:gd name="connsiteX217" fmla="*/ 226588 w 450778"/>
                    <a:gd name="connsiteY217" fmla="*/ 45990 h 142945"/>
                    <a:gd name="connsiteX218" fmla="*/ 228986 w 450778"/>
                    <a:gd name="connsiteY218" fmla="*/ 59178 h 142945"/>
                    <a:gd name="connsiteX219" fmla="*/ 225389 w 450778"/>
                    <a:gd name="connsiteY219" fmla="*/ 80757 h 142945"/>
                    <a:gd name="connsiteX220" fmla="*/ 230185 w 450778"/>
                    <a:gd name="connsiteY220" fmla="*/ 109530 h 142945"/>
                    <a:gd name="connsiteX221" fmla="*/ 228986 w 450778"/>
                    <a:gd name="connsiteY221" fmla="*/ 123917 h 142945"/>
                    <a:gd name="connsiteX222" fmla="*/ 226588 w 450778"/>
                    <a:gd name="connsiteY222" fmla="*/ 131110 h 142945"/>
                    <a:gd name="connsiteX223" fmla="*/ 219395 w 450778"/>
                    <a:gd name="connsiteY223" fmla="*/ 135906 h 142945"/>
                    <a:gd name="connsiteX224" fmla="*/ 212202 w 450778"/>
                    <a:gd name="connsiteY224" fmla="*/ 129911 h 142945"/>
                    <a:gd name="connsiteX225" fmla="*/ 215798 w 450778"/>
                    <a:gd name="connsiteY225" fmla="*/ 119121 h 142945"/>
                    <a:gd name="connsiteX226" fmla="*/ 228986 w 450778"/>
                    <a:gd name="connsiteY226" fmla="*/ 103536 h 142945"/>
                    <a:gd name="connsiteX227" fmla="*/ 230185 w 450778"/>
                    <a:gd name="connsiteY227" fmla="*/ 102337 h 142945"/>
                    <a:gd name="connsiteX228" fmla="*/ 230185 w 450778"/>
                    <a:gd name="connsiteY228" fmla="*/ 103536 h 142945"/>
                    <a:gd name="connsiteX229" fmla="*/ 230185 w 450778"/>
                    <a:gd name="connsiteY229" fmla="*/ 109530 h 142945"/>
                    <a:gd name="connsiteX230" fmla="*/ 330891 w 450778"/>
                    <a:gd name="connsiteY230" fmla="*/ 77161 h 142945"/>
                    <a:gd name="connsiteX231" fmla="*/ 326095 w 450778"/>
                    <a:gd name="connsiteY231" fmla="*/ 85553 h 142945"/>
                    <a:gd name="connsiteX232" fmla="*/ 315305 w 450778"/>
                    <a:gd name="connsiteY232" fmla="*/ 84354 h 142945"/>
                    <a:gd name="connsiteX233" fmla="*/ 312908 w 450778"/>
                    <a:gd name="connsiteY233" fmla="*/ 72365 h 142945"/>
                    <a:gd name="connsiteX234" fmla="*/ 312908 w 450778"/>
                    <a:gd name="connsiteY234" fmla="*/ 67570 h 142945"/>
                    <a:gd name="connsiteX235" fmla="*/ 315305 w 450778"/>
                    <a:gd name="connsiteY235" fmla="*/ 50785 h 142945"/>
                    <a:gd name="connsiteX236" fmla="*/ 317703 w 450778"/>
                    <a:gd name="connsiteY236" fmla="*/ 45990 h 142945"/>
                    <a:gd name="connsiteX237" fmla="*/ 330891 w 450778"/>
                    <a:gd name="connsiteY237" fmla="*/ 47189 h 142945"/>
                    <a:gd name="connsiteX238" fmla="*/ 333288 w 450778"/>
                    <a:gd name="connsiteY238" fmla="*/ 55581 h 142945"/>
                    <a:gd name="connsiteX239" fmla="*/ 330891 w 450778"/>
                    <a:gd name="connsiteY239" fmla="*/ 77161 h 142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Lst>
                  <a:rect l="l" t="t" r="r" b="b"/>
                  <a:pathLst>
                    <a:path w="450778" h="142945">
                      <a:moveTo>
                        <a:pt x="443585" y="74763"/>
                      </a:moveTo>
                      <a:cubicBezTo>
                        <a:pt x="442387" y="73564"/>
                        <a:pt x="441188" y="73564"/>
                        <a:pt x="439989" y="74763"/>
                      </a:cubicBezTo>
                      <a:cubicBezTo>
                        <a:pt x="438790" y="75962"/>
                        <a:pt x="438790" y="77161"/>
                        <a:pt x="438790" y="78360"/>
                      </a:cubicBezTo>
                      <a:cubicBezTo>
                        <a:pt x="437591" y="80757"/>
                        <a:pt x="437591" y="83155"/>
                        <a:pt x="436392" y="85553"/>
                      </a:cubicBezTo>
                      <a:cubicBezTo>
                        <a:pt x="433994" y="89149"/>
                        <a:pt x="431597" y="89149"/>
                        <a:pt x="429199" y="85553"/>
                      </a:cubicBezTo>
                      <a:cubicBezTo>
                        <a:pt x="428000" y="83155"/>
                        <a:pt x="426801" y="80757"/>
                        <a:pt x="426801" y="77161"/>
                      </a:cubicBezTo>
                      <a:cubicBezTo>
                        <a:pt x="425602" y="66371"/>
                        <a:pt x="425602" y="55581"/>
                        <a:pt x="426801" y="45990"/>
                      </a:cubicBezTo>
                      <a:cubicBezTo>
                        <a:pt x="426801" y="38797"/>
                        <a:pt x="425602" y="37598"/>
                        <a:pt x="419608" y="34001"/>
                      </a:cubicBezTo>
                      <a:cubicBezTo>
                        <a:pt x="418409" y="34001"/>
                        <a:pt x="418409" y="34001"/>
                        <a:pt x="417210" y="32802"/>
                      </a:cubicBezTo>
                      <a:cubicBezTo>
                        <a:pt x="413613" y="31603"/>
                        <a:pt x="411216" y="32802"/>
                        <a:pt x="408818" y="36399"/>
                      </a:cubicBezTo>
                      <a:cubicBezTo>
                        <a:pt x="405221" y="45990"/>
                        <a:pt x="401625" y="55581"/>
                        <a:pt x="400426" y="65172"/>
                      </a:cubicBezTo>
                      <a:cubicBezTo>
                        <a:pt x="400426" y="65172"/>
                        <a:pt x="400426" y="66371"/>
                        <a:pt x="399227" y="66371"/>
                      </a:cubicBezTo>
                      <a:cubicBezTo>
                        <a:pt x="399227" y="65172"/>
                        <a:pt x="399227" y="63973"/>
                        <a:pt x="399227" y="61575"/>
                      </a:cubicBezTo>
                      <a:cubicBezTo>
                        <a:pt x="399227" y="54382"/>
                        <a:pt x="398028" y="47189"/>
                        <a:pt x="398028" y="41194"/>
                      </a:cubicBezTo>
                      <a:cubicBezTo>
                        <a:pt x="398028" y="37598"/>
                        <a:pt x="396829" y="35200"/>
                        <a:pt x="393232" y="32802"/>
                      </a:cubicBezTo>
                      <a:cubicBezTo>
                        <a:pt x="392034" y="31603"/>
                        <a:pt x="389636" y="31603"/>
                        <a:pt x="388437" y="31603"/>
                      </a:cubicBezTo>
                      <a:cubicBezTo>
                        <a:pt x="386039" y="31603"/>
                        <a:pt x="383641" y="31603"/>
                        <a:pt x="382443" y="34001"/>
                      </a:cubicBezTo>
                      <a:cubicBezTo>
                        <a:pt x="381244" y="35200"/>
                        <a:pt x="381244" y="37598"/>
                        <a:pt x="380045" y="38797"/>
                      </a:cubicBezTo>
                      <a:cubicBezTo>
                        <a:pt x="377647" y="43592"/>
                        <a:pt x="376448" y="48388"/>
                        <a:pt x="375249" y="54382"/>
                      </a:cubicBezTo>
                      <a:cubicBezTo>
                        <a:pt x="375249" y="55581"/>
                        <a:pt x="375249" y="55581"/>
                        <a:pt x="374050" y="56780"/>
                      </a:cubicBezTo>
                      <a:cubicBezTo>
                        <a:pt x="374050" y="50785"/>
                        <a:pt x="374050" y="45990"/>
                        <a:pt x="374050" y="41194"/>
                      </a:cubicBezTo>
                      <a:cubicBezTo>
                        <a:pt x="374050" y="34001"/>
                        <a:pt x="375249" y="34001"/>
                        <a:pt x="366857" y="32802"/>
                      </a:cubicBezTo>
                      <a:cubicBezTo>
                        <a:pt x="362062" y="31603"/>
                        <a:pt x="362062" y="32802"/>
                        <a:pt x="362062" y="37598"/>
                      </a:cubicBezTo>
                      <a:cubicBezTo>
                        <a:pt x="362062" y="48388"/>
                        <a:pt x="362062" y="60376"/>
                        <a:pt x="362062" y="71166"/>
                      </a:cubicBezTo>
                      <a:cubicBezTo>
                        <a:pt x="362062" y="77161"/>
                        <a:pt x="359664" y="81956"/>
                        <a:pt x="356067" y="85553"/>
                      </a:cubicBezTo>
                      <a:cubicBezTo>
                        <a:pt x="353669" y="89149"/>
                        <a:pt x="348874" y="87951"/>
                        <a:pt x="347675" y="84354"/>
                      </a:cubicBezTo>
                      <a:cubicBezTo>
                        <a:pt x="346476" y="81956"/>
                        <a:pt x="346476" y="79558"/>
                        <a:pt x="346476" y="78360"/>
                      </a:cubicBezTo>
                      <a:cubicBezTo>
                        <a:pt x="345277" y="66371"/>
                        <a:pt x="346476" y="54382"/>
                        <a:pt x="346476" y="42393"/>
                      </a:cubicBezTo>
                      <a:cubicBezTo>
                        <a:pt x="346476" y="36399"/>
                        <a:pt x="346476" y="35200"/>
                        <a:pt x="340482" y="34001"/>
                      </a:cubicBezTo>
                      <a:cubicBezTo>
                        <a:pt x="339283" y="34001"/>
                        <a:pt x="338084" y="34001"/>
                        <a:pt x="336885" y="34001"/>
                      </a:cubicBezTo>
                      <a:cubicBezTo>
                        <a:pt x="335686" y="34001"/>
                        <a:pt x="334487" y="35200"/>
                        <a:pt x="333288" y="36399"/>
                      </a:cubicBezTo>
                      <a:cubicBezTo>
                        <a:pt x="333288" y="38797"/>
                        <a:pt x="332090" y="37598"/>
                        <a:pt x="330891" y="36399"/>
                      </a:cubicBezTo>
                      <a:cubicBezTo>
                        <a:pt x="323697" y="29206"/>
                        <a:pt x="314106" y="30404"/>
                        <a:pt x="308112" y="37598"/>
                      </a:cubicBezTo>
                      <a:cubicBezTo>
                        <a:pt x="305714" y="39995"/>
                        <a:pt x="304515" y="42393"/>
                        <a:pt x="303316" y="44791"/>
                      </a:cubicBezTo>
                      <a:cubicBezTo>
                        <a:pt x="298521" y="55581"/>
                        <a:pt x="298521" y="65172"/>
                        <a:pt x="299720" y="75962"/>
                      </a:cubicBezTo>
                      <a:cubicBezTo>
                        <a:pt x="299720" y="79558"/>
                        <a:pt x="298521" y="81956"/>
                        <a:pt x="297322" y="85553"/>
                      </a:cubicBezTo>
                      <a:cubicBezTo>
                        <a:pt x="294924" y="87951"/>
                        <a:pt x="291328" y="87951"/>
                        <a:pt x="288930" y="85553"/>
                      </a:cubicBezTo>
                      <a:cubicBezTo>
                        <a:pt x="287731" y="83155"/>
                        <a:pt x="286532" y="80757"/>
                        <a:pt x="286532" y="78360"/>
                      </a:cubicBezTo>
                      <a:cubicBezTo>
                        <a:pt x="285333" y="71166"/>
                        <a:pt x="285333" y="62774"/>
                        <a:pt x="287731" y="55581"/>
                      </a:cubicBezTo>
                      <a:cubicBezTo>
                        <a:pt x="288930" y="51984"/>
                        <a:pt x="290129" y="48388"/>
                        <a:pt x="290129" y="44791"/>
                      </a:cubicBezTo>
                      <a:cubicBezTo>
                        <a:pt x="290129" y="42393"/>
                        <a:pt x="290129" y="39995"/>
                        <a:pt x="287731" y="38797"/>
                      </a:cubicBezTo>
                      <a:cubicBezTo>
                        <a:pt x="285333" y="37598"/>
                        <a:pt x="284134" y="37598"/>
                        <a:pt x="281737" y="37598"/>
                      </a:cubicBezTo>
                      <a:cubicBezTo>
                        <a:pt x="278140" y="37598"/>
                        <a:pt x="275742" y="38797"/>
                        <a:pt x="272146" y="39995"/>
                      </a:cubicBezTo>
                      <a:cubicBezTo>
                        <a:pt x="269748" y="39995"/>
                        <a:pt x="268549" y="39995"/>
                        <a:pt x="269748" y="37598"/>
                      </a:cubicBezTo>
                      <a:cubicBezTo>
                        <a:pt x="269748" y="32802"/>
                        <a:pt x="267350" y="30404"/>
                        <a:pt x="262555" y="30404"/>
                      </a:cubicBezTo>
                      <a:cubicBezTo>
                        <a:pt x="255361" y="31603"/>
                        <a:pt x="251765" y="41194"/>
                        <a:pt x="256560" y="45990"/>
                      </a:cubicBezTo>
                      <a:cubicBezTo>
                        <a:pt x="257759" y="47189"/>
                        <a:pt x="257759" y="49586"/>
                        <a:pt x="257759" y="50785"/>
                      </a:cubicBezTo>
                      <a:cubicBezTo>
                        <a:pt x="255361" y="60376"/>
                        <a:pt x="250566" y="68769"/>
                        <a:pt x="245770" y="75962"/>
                      </a:cubicBezTo>
                      <a:cubicBezTo>
                        <a:pt x="245770" y="77161"/>
                        <a:pt x="244571" y="78360"/>
                        <a:pt x="243373" y="78360"/>
                      </a:cubicBezTo>
                      <a:cubicBezTo>
                        <a:pt x="242174" y="78360"/>
                        <a:pt x="243373" y="77161"/>
                        <a:pt x="243373" y="75962"/>
                      </a:cubicBezTo>
                      <a:cubicBezTo>
                        <a:pt x="243373" y="63973"/>
                        <a:pt x="243373" y="51984"/>
                        <a:pt x="243373" y="39995"/>
                      </a:cubicBezTo>
                      <a:cubicBezTo>
                        <a:pt x="243373" y="36399"/>
                        <a:pt x="243373" y="35200"/>
                        <a:pt x="239776" y="34001"/>
                      </a:cubicBezTo>
                      <a:cubicBezTo>
                        <a:pt x="238577" y="34001"/>
                        <a:pt x="238577" y="34001"/>
                        <a:pt x="237378" y="32802"/>
                      </a:cubicBezTo>
                      <a:cubicBezTo>
                        <a:pt x="232583" y="31603"/>
                        <a:pt x="232583" y="32802"/>
                        <a:pt x="230185" y="37598"/>
                      </a:cubicBezTo>
                      <a:cubicBezTo>
                        <a:pt x="228986" y="36399"/>
                        <a:pt x="228986" y="36399"/>
                        <a:pt x="227787" y="35200"/>
                      </a:cubicBezTo>
                      <a:cubicBezTo>
                        <a:pt x="221793" y="29206"/>
                        <a:pt x="214599" y="29206"/>
                        <a:pt x="208605" y="34001"/>
                      </a:cubicBezTo>
                      <a:cubicBezTo>
                        <a:pt x="205008" y="36399"/>
                        <a:pt x="202611" y="39995"/>
                        <a:pt x="201412" y="43592"/>
                      </a:cubicBezTo>
                      <a:cubicBezTo>
                        <a:pt x="196616" y="53183"/>
                        <a:pt x="196616" y="63973"/>
                        <a:pt x="197815" y="74763"/>
                      </a:cubicBezTo>
                      <a:cubicBezTo>
                        <a:pt x="197815" y="79558"/>
                        <a:pt x="196616" y="83155"/>
                        <a:pt x="194218" y="85553"/>
                      </a:cubicBezTo>
                      <a:cubicBezTo>
                        <a:pt x="191821" y="87951"/>
                        <a:pt x="189423" y="86752"/>
                        <a:pt x="187025" y="84354"/>
                      </a:cubicBezTo>
                      <a:cubicBezTo>
                        <a:pt x="185826" y="83155"/>
                        <a:pt x="185826" y="81956"/>
                        <a:pt x="185826" y="80757"/>
                      </a:cubicBezTo>
                      <a:cubicBezTo>
                        <a:pt x="184627" y="77161"/>
                        <a:pt x="184627" y="74763"/>
                        <a:pt x="184627" y="71166"/>
                      </a:cubicBezTo>
                      <a:cubicBezTo>
                        <a:pt x="184627" y="60376"/>
                        <a:pt x="184627" y="50785"/>
                        <a:pt x="184627" y="39995"/>
                      </a:cubicBezTo>
                      <a:cubicBezTo>
                        <a:pt x="184627" y="35200"/>
                        <a:pt x="183429" y="34001"/>
                        <a:pt x="178633" y="32802"/>
                      </a:cubicBezTo>
                      <a:cubicBezTo>
                        <a:pt x="177434" y="32802"/>
                        <a:pt x="176235" y="32802"/>
                        <a:pt x="175036" y="32802"/>
                      </a:cubicBezTo>
                      <a:cubicBezTo>
                        <a:pt x="173838" y="32802"/>
                        <a:pt x="172639" y="34001"/>
                        <a:pt x="172639" y="35200"/>
                      </a:cubicBezTo>
                      <a:cubicBezTo>
                        <a:pt x="172639" y="37598"/>
                        <a:pt x="171440" y="36399"/>
                        <a:pt x="170241" y="35200"/>
                      </a:cubicBezTo>
                      <a:cubicBezTo>
                        <a:pt x="167843" y="32802"/>
                        <a:pt x="164246" y="30404"/>
                        <a:pt x="160650" y="30404"/>
                      </a:cubicBezTo>
                      <a:cubicBezTo>
                        <a:pt x="154655" y="30404"/>
                        <a:pt x="149860" y="32802"/>
                        <a:pt x="146263" y="37598"/>
                      </a:cubicBezTo>
                      <a:cubicBezTo>
                        <a:pt x="140269" y="44791"/>
                        <a:pt x="139070" y="54382"/>
                        <a:pt x="139070" y="63973"/>
                      </a:cubicBezTo>
                      <a:cubicBezTo>
                        <a:pt x="139070" y="68769"/>
                        <a:pt x="137871" y="73564"/>
                        <a:pt x="135473" y="78360"/>
                      </a:cubicBezTo>
                      <a:cubicBezTo>
                        <a:pt x="134274" y="80757"/>
                        <a:pt x="133076" y="83155"/>
                        <a:pt x="130678" y="84354"/>
                      </a:cubicBezTo>
                      <a:cubicBezTo>
                        <a:pt x="128280" y="86752"/>
                        <a:pt x="125882" y="85553"/>
                        <a:pt x="124683" y="83155"/>
                      </a:cubicBezTo>
                      <a:cubicBezTo>
                        <a:pt x="123485" y="80757"/>
                        <a:pt x="122286" y="77161"/>
                        <a:pt x="122286" y="74763"/>
                      </a:cubicBezTo>
                      <a:cubicBezTo>
                        <a:pt x="122286" y="60376"/>
                        <a:pt x="122286" y="47189"/>
                        <a:pt x="123485" y="32802"/>
                      </a:cubicBezTo>
                      <a:cubicBezTo>
                        <a:pt x="123485" y="31603"/>
                        <a:pt x="124683" y="30404"/>
                        <a:pt x="125882" y="30404"/>
                      </a:cubicBezTo>
                      <a:cubicBezTo>
                        <a:pt x="129479" y="30404"/>
                        <a:pt x="134274" y="30404"/>
                        <a:pt x="137871" y="30404"/>
                      </a:cubicBezTo>
                      <a:cubicBezTo>
                        <a:pt x="141468" y="30404"/>
                        <a:pt x="142667" y="29206"/>
                        <a:pt x="142667" y="25609"/>
                      </a:cubicBezTo>
                      <a:cubicBezTo>
                        <a:pt x="142667" y="23211"/>
                        <a:pt x="142667" y="22012"/>
                        <a:pt x="140269" y="22012"/>
                      </a:cubicBezTo>
                      <a:cubicBezTo>
                        <a:pt x="135473" y="22012"/>
                        <a:pt x="131877" y="20813"/>
                        <a:pt x="127081" y="20813"/>
                      </a:cubicBezTo>
                      <a:cubicBezTo>
                        <a:pt x="124683" y="20813"/>
                        <a:pt x="124683" y="19614"/>
                        <a:pt x="124683" y="18416"/>
                      </a:cubicBezTo>
                      <a:cubicBezTo>
                        <a:pt x="124683" y="14819"/>
                        <a:pt x="124683" y="10023"/>
                        <a:pt x="124683" y="6427"/>
                      </a:cubicBezTo>
                      <a:cubicBezTo>
                        <a:pt x="124683" y="4029"/>
                        <a:pt x="123485" y="2830"/>
                        <a:pt x="122286" y="2830"/>
                      </a:cubicBezTo>
                      <a:cubicBezTo>
                        <a:pt x="119888" y="1631"/>
                        <a:pt x="117490" y="1631"/>
                        <a:pt x="116291" y="432"/>
                      </a:cubicBezTo>
                      <a:cubicBezTo>
                        <a:pt x="112695" y="-766"/>
                        <a:pt x="111496" y="432"/>
                        <a:pt x="110297" y="5228"/>
                      </a:cubicBezTo>
                      <a:cubicBezTo>
                        <a:pt x="110297" y="8825"/>
                        <a:pt x="110297" y="13620"/>
                        <a:pt x="110297" y="18416"/>
                      </a:cubicBezTo>
                      <a:cubicBezTo>
                        <a:pt x="110297" y="20813"/>
                        <a:pt x="109098" y="20813"/>
                        <a:pt x="107899" y="20813"/>
                      </a:cubicBezTo>
                      <a:cubicBezTo>
                        <a:pt x="105501" y="20813"/>
                        <a:pt x="101905" y="20813"/>
                        <a:pt x="99507" y="20813"/>
                      </a:cubicBezTo>
                      <a:cubicBezTo>
                        <a:pt x="97109" y="20813"/>
                        <a:pt x="95910" y="22012"/>
                        <a:pt x="94711" y="23211"/>
                      </a:cubicBezTo>
                      <a:cubicBezTo>
                        <a:pt x="94711" y="24410"/>
                        <a:pt x="93513" y="25609"/>
                        <a:pt x="93513" y="26808"/>
                      </a:cubicBezTo>
                      <a:cubicBezTo>
                        <a:pt x="93513" y="29206"/>
                        <a:pt x="94711" y="30404"/>
                        <a:pt x="95910" y="30404"/>
                      </a:cubicBezTo>
                      <a:cubicBezTo>
                        <a:pt x="99507" y="30404"/>
                        <a:pt x="101905" y="30404"/>
                        <a:pt x="105501" y="30404"/>
                      </a:cubicBezTo>
                      <a:cubicBezTo>
                        <a:pt x="107899" y="30404"/>
                        <a:pt x="107899" y="31603"/>
                        <a:pt x="107899" y="32802"/>
                      </a:cubicBezTo>
                      <a:cubicBezTo>
                        <a:pt x="107899" y="41194"/>
                        <a:pt x="107899" y="50785"/>
                        <a:pt x="107899" y="59178"/>
                      </a:cubicBezTo>
                      <a:cubicBezTo>
                        <a:pt x="107899" y="66371"/>
                        <a:pt x="104302" y="73564"/>
                        <a:pt x="98308" y="78360"/>
                      </a:cubicBezTo>
                      <a:cubicBezTo>
                        <a:pt x="98308" y="78360"/>
                        <a:pt x="98308" y="78360"/>
                        <a:pt x="97109" y="78360"/>
                      </a:cubicBezTo>
                      <a:cubicBezTo>
                        <a:pt x="97109" y="77161"/>
                        <a:pt x="97109" y="74763"/>
                        <a:pt x="97109" y="73564"/>
                      </a:cubicBezTo>
                      <a:cubicBezTo>
                        <a:pt x="95910" y="67570"/>
                        <a:pt x="92314" y="63973"/>
                        <a:pt x="88717" y="60376"/>
                      </a:cubicBezTo>
                      <a:cubicBezTo>
                        <a:pt x="85120" y="57979"/>
                        <a:pt x="82723" y="55581"/>
                        <a:pt x="79126" y="53183"/>
                      </a:cubicBezTo>
                      <a:cubicBezTo>
                        <a:pt x="76728" y="51984"/>
                        <a:pt x="76728" y="50785"/>
                        <a:pt x="79126" y="49586"/>
                      </a:cubicBezTo>
                      <a:cubicBezTo>
                        <a:pt x="81524" y="45990"/>
                        <a:pt x="83922" y="43592"/>
                        <a:pt x="83922" y="38797"/>
                      </a:cubicBezTo>
                      <a:cubicBezTo>
                        <a:pt x="85120" y="34001"/>
                        <a:pt x="82723" y="31603"/>
                        <a:pt x="77927" y="31603"/>
                      </a:cubicBezTo>
                      <a:cubicBezTo>
                        <a:pt x="71933" y="31603"/>
                        <a:pt x="68336" y="34001"/>
                        <a:pt x="64739" y="38797"/>
                      </a:cubicBezTo>
                      <a:cubicBezTo>
                        <a:pt x="62342" y="43592"/>
                        <a:pt x="61143" y="48388"/>
                        <a:pt x="64739" y="53183"/>
                      </a:cubicBezTo>
                      <a:cubicBezTo>
                        <a:pt x="65938" y="54382"/>
                        <a:pt x="65938" y="55581"/>
                        <a:pt x="64739" y="56780"/>
                      </a:cubicBezTo>
                      <a:cubicBezTo>
                        <a:pt x="61143" y="62774"/>
                        <a:pt x="57546" y="69967"/>
                        <a:pt x="53950" y="75962"/>
                      </a:cubicBezTo>
                      <a:cubicBezTo>
                        <a:pt x="52751" y="78360"/>
                        <a:pt x="51552" y="79558"/>
                        <a:pt x="50353" y="81956"/>
                      </a:cubicBezTo>
                      <a:cubicBezTo>
                        <a:pt x="49154" y="83155"/>
                        <a:pt x="47955" y="84354"/>
                        <a:pt x="46756" y="84354"/>
                      </a:cubicBezTo>
                      <a:cubicBezTo>
                        <a:pt x="45557" y="84354"/>
                        <a:pt x="45557" y="81956"/>
                        <a:pt x="44359" y="80757"/>
                      </a:cubicBezTo>
                      <a:cubicBezTo>
                        <a:pt x="44359" y="78360"/>
                        <a:pt x="44359" y="77161"/>
                        <a:pt x="44359" y="74763"/>
                      </a:cubicBezTo>
                      <a:cubicBezTo>
                        <a:pt x="44359" y="65172"/>
                        <a:pt x="44359" y="55581"/>
                        <a:pt x="45557" y="45990"/>
                      </a:cubicBezTo>
                      <a:cubicBezTo>
                        <a:pt x="45557" y="43592"/>
                        <a:pt x="45557" y="41194"/>
                        <a:pt x="44359" y="38797"/>
                      </a:cubicBezTo>
                      <a:cubicBezTo>
                        <a:pt x="37165" y="32802"/>
                        <a:pt x="31171" y="31603"/>
                        <a:pt x="25176" y="38797"/>
                      </a:cubicBezTo>
                      <a:cubicBezTo>
                        <a:pt x="22779" y="41194"/>
                        <a:pt x="21580" y="44791"/>
                        <a:pt x="19182" y="47189"/>
                      </a:cubicBezTo>
                      <a:cubicBezTo>
                        <a:pt x="16784" y="51984"/>
                        <a:pt x="14387" y="57979"/>
                        <a:pt x="13188" y="63973"/>
                      </a:cubicBezTo>
                      <a:cubicBezTo>
                        <a:pt x="13188" y="65172"/>
                        <a:pt x="13188" y="65172"/>
                        <a:pt x="11989" y="66371"/>
                      </a:cubicBezTo>
                      <a:cubicBezTo>
                        <a:pt x="11989" y="57979"/>
                        <a:pt x="11989" y="50785"/>
                        <a:pt x="11989" y="43592"/>
                      </a:cubicBezTo>
                      <a:cubicBezTo>
                        <a:pt x="11989" y="37598"/>
                        <a:pt x="11989" y="36399"/>
                        <a:pt x="4795" y="35200"/>
                      </a:cubicBezTo>
                      <a:cubicBezTo>
                        <a:pt x="4795" y="35200"/>
                        <a:pt x="3597" y="35200"/>
                        <a:pt x="3597" y="35200"/>
                      </a:cubicBezTo>
                      <a:cubicBezTo>
                        <a:pt x="0" y="35200"/>
                        <a:pt x="0" y="35200"/>
                        <a:pt x="0" y="38797"/>
                      </a:cubicBezTo>
                      <a:cubicBezTo>
                        <a:pt x="0" y="54382"/>
                        <a:pt x="0" y="69967"/>
                        <a:pt x="0" y="86752"/>
                      </a:cubicBezTo>
                      <a:cubicBezTo>
                        <a:pt x="0" y="87951"/>
                        <a:pt x="0" y="90348"/>
                        <a:pt x="0" y="91547"/>
                      </a:cubicBezTo>
                      <a:cubicBezTo>
                        <a:pt x="1199" y="97542"/>
                        <a:pt x="3597" y="98741"/>
                        <a:pt x="9591" y="98741"/>
                      </a:cubicBezTo>
                      <a:cubicBezTo>
                        <a:pt x="11989" y="98741"/>
                        <a:pt x="13188" y="97542"/>
                        <a:pt x="13188" y="95144"/>
                      </a:cubicBezTo>
                      <a:cubicBezTo>
                        <a:pt x="14387" y="85553"/>
                        <a:pt x="16784" y="77161"/>
                        <a:pt x="20381" y="68769"/>
                      </a:cubicBezTo>
                      <a:cubicBezTo>
                        <a:pt x="22779" y="61575"/>
                        <a:pt x="26375" y="54382"/>
                        <a:pt x="32370" y="48388"/>
                      </a:cubicBezTo>
                      <a:cubicBezTo>
                        <a:pt x="32370" y="48388"/>
                        <a:pt x="33569" y="47189"/>
                        <a:pt x="34767" y="47189"/>
                      </a:cubicBezTo>
                      <a:cubicBezTo>
                        <a:pt x="35966" y="47189"/>
                        <a:pt x="35966" y="48388"/>
                        <a:pt x="34767" y="49586"/>
                      </a:cubicBezTo>
                      <a:cubicBezTo>
                        <a:pt x="34767" y="54382"/>
                        <a:pt x="34767" y="57979"/>
                        <a:pt x="34767" y="62774"/>
                      </a:cubicBezTo>
                      <a:cubicBezTo>
                        <a:pt x="34767" y="69967"/>
                        <a:pt x="34767" y="77161"/>
                        <a:pt x="34767" y="84354"/>
                      </a:cubicBezTo>
                      <a:cubicBezTo>
                        <a:pt x="34767" y="87951"/>
                        <a:pt x="35966" y="90348"/>
                        <a:pt x="37165" y="93945"/>
                      </a:cubicBezTo>
                      <a:cubicBezTo>
                        <a:pt x="39563" y="98741"/>
                        <a:pt x="43160" y="99939"/>
                        <a:pt x="47955" y="98741"/>
                      </a:cubicBezTo>
                      <a:cubicBezTo>
                        <a:pt x="50353" y="97542"/>
                        <a:pt x="52751" y="96343"/>
                        <a:pt x="53950" y="95144"/>
                      </a:cubicBezTo>
                      <a:cubicBezTo>
                        <a:pt x="57546" y="91547"/>
                        <a:pt x="59944" y="89149"/>
                        <a:pt x="62342" y="84354"/>
                      </a:cubicBezTo>
                      <a:cubicBezTo>
                        <a:pt x="65938" y="78360"/>
                        <a:pt x="69535" y="71166"/>
                        <a:pt x="74330" y="65172"/>
                      </a:cubicBezTo>
                      <a:cubicBezTo>
                        <a:pt x="75529" y="63973"/>
                        <a:pt x="75529" y="62774"/>
                        <a:pt x="76728" y="63973"/>
                      </a:cubicBezTo>
                      <a:cubicBezTo>
                        <a:pt x="80325" y="67570"/>
                        <a:pt x="83922" y="69967"/>
                        <a:pt x="87518" y="74763"/>
                      </a:cubicBezTo>
                      <a:cubicBezTo>
                        <a:pt x="89916" y="78360"/>
                        <a:pt x="89916" y="81956"/>
                        <a:pt x="88717" y="85553"/>
                      </a:cubicBezTo>
                      <a:cubicBezTo>
                        <a:pt x="87518" y="89149"/>
                        <a:pt x="83922" y="90348"/>
                        <a:pt x="80325" y="89149"/>
                      </a:cubicBezTo>
                      <a:cubicBezTo>
                        <a:pt x="77927" y="87951"/>
                        <a:pt x="76728" y="86752"/>
                        <a:pt x="74330" y="85553"/>
                      </a:cubicBezTo>
                      <a:cubicBezTo>
                        <a:pt x="70734" y="83155"/>
                        <a:pt x="69535" y="83155"/>
                        <a:pt x="67137" y="86752"/>
                      </a:cubicBezTo>
                      <a:cubicBezTo>
                        <a:pt x="67137" y="87951"/>
                        <a:pt x="65938" y="87951"/>
                        <a:pt x="65938" y="89149"/>
                      </a:cubicBezTo>
                      <a:cubicBezTo>
                        <a:pt x="64739" y="92746"/>
                        <a:pt x="64739" y="93945"/>
                        <a:pt x="68336" y="96343"/>
                      </a:cubicBezTo>
                      <a:cubicBezTo>
                        <a:pt x="71933" y="98741"/>
                        <a:pt x="75529" y="98741"/>
                        <a:pt x="79126" y="98741"/>
                      </a:cubicBezTo>
                      <a:cubicBezTo>
                        <a:pt x="87518" y="99939"/>
                        <a:pt x="94711" y="97542"/>
                        <a:pt x="101905" y="91547"/>
                      </a:cubicBezTo>
                      <a:cubicBezTo>
                        <a:pt x="105501" y="87951"/>
                        <a:pt x="107899" y="83155"/>
                        <a:pt x="110297" y="78360"/>
                      </a:cubicBezTo>
                      <a:cubicBezTo>
                        <a:pt x="110297" y="77161"/>
                        <a:pt x="110297" y="77161"/>
                        <a:pt x="111496" y="75962"/>
                      </a:cubicBezTo>
                      <a:cubicBezTo>
                        <a:pt x="111496" y="77161"/>
                        <a:pt x="111496" y="78360"/>
                        <a:pt x="112695" y="79558"/>
                      </a:cubicBezTo>
                      <a:cubicBezTo>
                        <a:pt x="113894" y="84354"/>
                        <a:pt x="115092" y="89149"/>
                        <a:pt x="117490" y="92746"/>
                      </a:cubicBezTo>
                      <a:cubicBezTo>
                        <a:pt x="122286" y="98741"/>
                        <a:pt x="130678" y="99939"/>
                        <a:pt x="135473" y="93945"/>
                      </a:cubicBezTo>
                      <a:cubicBezTo>
                        <a:pt x="137871" y="91547"/>
                        <a:pt x="140269" y="87951"/>
                        <a:pt x="142667" y="84354"/>
                      </a:cubicBezTo>
                      <a:cubicBezTo>
                        <a:pt x="142667" y="83155"/>
                        <a:pt x="142667" y="83155"/>
                        <a:pt x="143866" y="81956"/>
                      </a:cubicBezTo>
                      <a:cubicBezTo>
                        <a:pt x="146263" y="89149"/>
                        <a:pt x="149860" y="96343"/>
                        <a:pt x="159451" y="97542"/>
                      </a:cubicBezTo>
                      <a:cubicBezTo>
                        <a:pt x="167843" y="97542"/>
                        <a:pt x="173838" y="92746"/>
                        <a:pt x="178633" y="85553"/>
                      </a:cubicBezTo>
                      <a:cubicBezTo>
                        <a:pt x="179832" y="85553"/>
                        <a:pt x="179832" y="86752"/>
                        <a:pt x="179832" y="87951"/>
                      </a:cubicBezTo>
                      <a:cubicBezTo>
                        <a:pt x="182230" y="93945"/>
                        <a:pt x="187025" y="97542"/>
                        <a:pt x="194218" y="97542"/>
                      </a:cubicBezTo>
                      <a:cubicBezTo>
                        <a:pt x="199014" y="97542"/>
                        <a:pt x="201412" y="93945"/>
                        <a:pt x="203809" y="90348"/>
                      </a:cubicBezTo>
                      <a:cubicBezTo>
                        <a:pt x="205008" y="87951"/>
                        <a:pt x="205008" y="86752"/>
                        <a:pt x="207406" y="90348"/>
                      </a:cubicBezTo>
                      <a:cubicBezTo>
                        <a:pt x="209804" y="93945"/>
                        <a:pt x="213401" y="96343"/>
                        <a:pt x="218196" y="97542"/>
                      </a:cubicBezTo>
                      <a:cubicBezTo>
                        <a:pt x="225389" y="98741"/>
                        <a:pt x="230185" y="96343"/>
                        <a:pt x="234980" y="90348"/>
                      </a:cubicBezTo>
                      <a:cubicBezTo>
                        <a:pt x="234980" y="90348"/>
                        <a:pt x="236179" y="89149"/>
                        <a:pt x="236179" y="89149"/>
                      </a:cubicBezTo>
                      <a:cubicBezTo>
                        <a:pt x="237378" y="91547"/>
                        <a:pt x="237378" y="93945"/>
                        <a:pt x="234980" y="95144"/>
                      </a:cubicBezTo>
                      <a:cubicBezTo>
                        <a:pt x="230185" y="99939"/>
                        <a:pt x="224190" y="104735"/>
                        <a:pt x="219395" y="109530"/>
                      </a:cubicBezTo>
                      <a:cubicBezTo>
                        <a:pt x="215798" y="113127"/>
                        <a:pt x="213401" y="116724"/>
                        <a:pt x="211003" y="121519"/>
                      </a:cubicBezTo>
                      <a:cubicBezTo>
                        <a:pt x="207406" y="131110"/>
                        <a:pt x="211003" y="139502"/>
                        <a:pt x="220594" y="141900"/>
                      </a:cubicBezTo>
                      <a:cubicBezTo>
                        <a:pt x="231384" y="145497"/>
                        <a:pt x="240975" y="139502"/>
                        <a:pt x="245770" y="128712"/>
                      </a:cubicBezTo>
                      <a:cubicBezTo>
                        <a:pt x="246969" y="125116"/>
                        <a:pt x="248168" y="120320"/>
                        <a:pt x="248168" y="116724"/>
                      </a:cubicBezTo>
                      <a:cubicBezTo>
                        <a:pt x="249367" y="108332"/>
                        <a:pt x="248168" y="101138"/>
                        <a:pt x="248168" y="92746"/>
                      </a:cubicBezTo>
                      <a:cubicBezTo>
                        <a:pt x="248168" y="91547"/>
                        <a:pt x="248168" y="89149"/>
                        <a:pt x="249367" y="87951"/>
                      </a:cubicBezTo>
                      <a:cubicBezTo>
                        <a:pt x="257759" y="77161"/>
                        <a:pt x="264952" y="66371"/>
                        <a:pt x="269748" y="54382"/>
                      </a:cubicBezTo>
                      <a:cubicBezTo>
                        <a:pt x="272146" y="48388"/>
                        <a:pt x="272146" y="48388"/>
                        <a:pt x="279339" y="48388"/>
                      </a:cubicBezTo>
                      <a:cubicBezTo>
                        <a:pt x="281737" y="48388"/>
                        <a:pt x="282936" y="48388"/>
                        <a:pt x="281737" y="51984"/>
                      </a:cubicBezTo>
                      <a:cubicBezTo>
                        <a:pt x="280538" y="59178"/>
                        <a:pt x="279339" y="67570"/>
                        <a:pt x="279339" y="75962"/>
                      </a:cubicBezTo>
                      <a:cubicBezTo>
                        <a:pt x="279339" y="80757"/>
                        <a:pt x="280538" y="86752"/>
                        <a:pt x="284134" y="91547"/>
                      </a:cubicBezTo>
                      <a:cubicBezTo>
                        <a:pt x="291328" y="101138"/>
                        <a:pt x="300919" y="99939"/>
                        <a:pt x="308112" y="91547"/>
                      </a:cubicBezTo>
                      <a:cubicBezTo>
                        <a:pt x="309311" y="90348"/>
                        <a:pt x="309311" y="90348"/>
                        <a:pt x="310510" y="91547"/>
                      </a:cubicBezTo>
                      <a:cubicBezTo>
                        <a:pt x="315305" y="98741"/>
                        <a:pt x="324896" y="101138"/>
                        <a:pt x="332090" y="96343"/>
                      </a:cubicBezTo>
                      <a:cubicBezTo>
                        <a:pt x="335686" y="93945"/>
                        <a:pt x="338084" y="91547"/>
                        <a:pt x="339283" y="89149"/>
                      </a:cubicBezTo>
                      <a:cubicBezTo>
                        <a:pt x="339283" y="89149"/>
                        <a:pt x="339283" y="87951"/>
                        <a:pt x="340482" y="87951"/>
                      </a:cubicBezTo>
                      <a:cubicBezTo>
                        <a:pt x="341681" y="93945"/>
                        <a:pt x="345277" y="98741"/>
                        <a:pt x="352471" y="99939"/>
                      </a:cubicBezTo>
                      <a:cubicBezTo>
                        <a:pt x="359664" y="101138"/>
                        <a:pt x="363260" y="97542"/>
                        <a:pt x="366857" y="91547"/>
                      </a:cubicBezTo>
                      <a:cubicBezTo>
                        <a:pt x="366857" y="92746"/>
                        <a:pt x="366857" y="93945"/>
                        <a:pt x="368056" y="95144"/>
                      </a:cubicBezTo>
                      <a:cubicBezTo>
                        <a:pt x="368056" y="98741"/>
                        <a:pt x="369255" y="98741"/>
                        <a:pt x="371653" y="99939"/>
                      </a:cubicBezTo>
                      <a:cubicBezTo>
                        <a:pt x="374050" y="99939"/>
                        <a:pt x="376448" y="101138"/>
                        <a:pt x="378846" y="99939"/>
                      </a:cubicBezTo>
                      <a:cubicBezTo>
                        <a:pt x="381244" y="99939"/>
                        <a:pt x="382443" y="98741"/>
                        <a:pt x="382443" y="96343"/>
                      </a:cubicBezTo>
                      <a:cubicBezTo>
                        <a:pt x="382443" y="92746"/>
                        <a:pt x="382443" y="89149"/>
                        <a:pt x="382443" y="85553"/>
                      </a:cubicBezTo>
                      <a:cubicBezTo>
                        <a:pt x="382443" y="74763"/>
                        <a:pt x="386039" y="65172"/>
                        <a:pt x="390835" y="55581"/>
                      </a:cubicBezTo>
                      <a:cubicBezTo>
                        <a:pt x="390835" y="54382"/>
                        <a:pt x="390835" y="54382"/>
                        <a:pt x="392034" y="54382"/>
                      </a:cubicBezTo>
                      <a:cubicBezTo>
                        <a:pt x="393232" y="54382"/>
                        <a:pt x="393232" y="55581"/>
                        <a:pt x="393232" y="56780"/>
                      </a:cubicBezTo>
                      <a:cubicBezTo>
                        <a:pt x="393232" y="63973"/>
                        <a:pt x="394431" y="69967"/>
                        <a:pt x="394431" y="77161"/>
                      </a:cubicBezTo>
                      <a:cubicBezTo>
                        <a:pt x="394431" y="81956"/>
                        <a:pt x="395630" y="85553"/>
                        <a:pt x="396829" y="90348"/>
                      </a:cubicBezTo>
                      <a:cubicBezTo>
                        <a:pt x="398028" y="95144"/>
                        <a:pt x="401625" y="97542"/>
                        <a:pt x="405221" y="96343"/>
                      </a:cubicBezTo>
                      <a:cubicBezTo>
                        <a:pt x="408818" y="96343"/>
                        <a:pt x="408818" y="95144"/>
                        <a:pt x="410017" y="91547"/>
                      </a:cubicBezTo>
                      <a:cubicBezTo>
                        <a:pt x="411216" y="79558"/>
                        <a:pt x="413613" y="67570"/>
                        <a:pt x="418409" y="55581"/>
                      </a:cubicBezTo>
                      <a:cubicBezTo>
                        <a:pt x="418409" y="54382"/>
                        <a:pt x="418409" y="53183"/>
                        <a:pt x="419608" y="53183"/>
                      </a:cubicBezTo>
                      <a:cubicBezTo>
                        <a:pt x="419608" y="53183"/>
                        <a:pt x="419608" y="53183"/>
                        <a:pt x="419608" y="53183"/>
                      </a:cubicBezTo>
                      <a:cubicBezTo>
                        <a:pt x="419608" y="54382"/>
                        <a:pt x="419608" y="55581"/>
                        <a:pt x="419608" y="57979"/>
                      </a:cubicBezTo>
                      <a:cubicBezTo>
                        <a:pt x="419608" y="66371"/>
                        <a:pt x="419608" y="74763"/>
                        <a:pt x="420807" y="81956"/>
                      </a:cubicBezTo>
                      <a:cubicBezTo>
                        <a:pt x="422006" y="87951"/>
                        <a:pt x="423204" y="92746"/>
                        <a:pt x="428000" y="96343"/>
                      </a:cubicBezTo>
                      <a:cubicBezTo>
                        <a:pt x="433994" y="102337"/>
                        <a:pt x="442387" y="99939"/>
                        <a:pt x="447182" y="92746"/>
                      </a:cubicBezTo>
                      <a:cubicBezTo>
                        <a:pt x="449580" y="89149"/>
                        <a:pt x="450779" y="84354"/>
                        <a:pt x="450779" y="80757"/>
                      </a:cubicBezTo>
                      <a:cubicBezTo>
                        <a:pt x="443585" y="75962"/>
                        <a:pt x="443585" y="75962"/>
                        <a:pt x="443585" y="74763"/>
                      </a:cubicBezTo>
                      <a:close/>
                      <a:moveTo>
                        <a:pt x="170241" y="61575"/>
                      </a:moveTo>
                      <a:cubicBezTo>
                        <a:pt x="170241" y="66371"/>
                        <a:pt x="170241" y="71166"/>
                        <a:pt x="167843" y="75962"/>
                      </a:cubicBezTo>
                      <a:cubicBezTo>
                        <a:pt x="166644" y="79558"/>
                        <a:pt x="165445" y="81956"/>
                        <a:pt x="163048" y="84354"/>
                      </a:cubicBezTo>
                      <a:cubicBezTo>
                        <a:pt x="159451" y="89149"/>
                        <a:pt x="153457" y="89149"/>
                        <a:pt x="151059" y="83155"/>
                      </a:cubicBezTo>
                      <a:cubicBezTo>
                        <a:pt x="148661" y="78360"/>
                        <a:pt x="148661" y="72365"/>
                        <a:pt x="148661" y="68769"/>
                      </a:cubicBezTo>
                      <a:cubicBezTo>
                        <a:pt x="148661" y="62774"/>
                        <a:pt x="148661" y="57979"/>
                        <a:pt x="149860" y="53183"/>
                      </a:cubicBezTo>
                      <a:cubicBezTo>
                        <a:pt x="151059" y="50785"/>
                        <a:pt x="151059" y="47189"/>
                        <a:pt x="153457" y="44791"/>
                      </a:cubicBezTo>
                      <a:cubicBezTo>
                        <a:pt x="157053" y="39995"/>
                        <a:pt x="163048" y="39995"/>
                        <a:pt x="166644" y="45990"/>
                      </a:cubicBezTo>
                      <a:cubicBezTo>
                        <a:pt x="169042" y="51984"/>
                        <a:pt x="170241" y="56780"/>
                        <a:pt x="170241" y="61575"/>
                      </a:cubicBezTo>
                      <a:close/>
                      <a:moveTo>
                        <a:pt x="225389" y="80757"/>
                      </a:moveTo>
                      <a:cubicBezTo>
                        <a:pt x="224190" y="83155"/>
                        <a:pt x="222992" y="85553"/>
                        <a:pt x="220594" y="86752"/>
                      </a:cubicBezTo>
                      <a:cubicBezTo>
                        <a:pt x="216997" y="89149"/>
                        <a:pt x="214599" y="89149"/>
                        <a:pt x="212202" y="85553"/>
                      </a:cubicBezTo>
                      <a:cubicBezTo>
                        <a:pt x="211003" y="83155"/>
                        <a:pt x="209804" y="80757"/>
                        <a:pt x="209804" y="78360"/>
                      </a:cubicBezTo>
                      <a:cubicBezTo>
                        <a:pt x="207406" y="68769"/>
                        <a:pt x="208605" y="60376"/>
                        <a:pt x="211003" y="50785"/>
                      </a:cubicBezTo>
                      <a:cubicBezTo>
                        <a:pt x="212202" y="48388"/>
                        <a:pt x="213401" y="45990"/>
                        <a:pt x="214599" y="43592"/>
                      </a:cubicBezTo>
                      <a:cubicBezTo>
                        <a:pt x="219395" y="39995"/>
                        <a:pt x="224190" y="41194"/>
                        <a:pt x="226588" y="45990"/>
                      </a:cubicBezTo>
                      <a:cubicBezTo>
                        <a:pt x="227787" y="50785"/>
                        <a:pt x="228986" y="54382"/>
                        <a:pt x="228986" y="59178"/>
                      </a:cubicBezTo>
                      <a:cubicBezTo>
                        <a:pt x="228986" y="67570"/>
                        <a:pt x="227787" y="74763"/>
                        <a:pt x="225389" y="80757"/>
                      </a:cubicBezTo>
                      <a:close/>
                      <a:moveTo>
                        <a:pt x="230185" y="109530"/>
                      </a:moveTo>
                      <a:cubicBezTo>
                        <a:pt x="230185" y="114326"/>
                        <a:pt x="230185" y="119121"/>
                        <a:pt x="228986" y="123917"/>
                      </a:cubicBezTo>
                      <a:cubicBezTo>
                        <a:pt x="228986" y="126315"/>
                        <a:pt x="227787" y="128712"/>
                        <a:pt x="226588" y="131110"/>
                      </a:cubicBezTo>
                      <a:cubicBezTo>
                        <a:pt x="225389" y="133508"/>
                        <a:pt x="222992" y="135906"/>
                        <a:pt x="219395" y="135906"/>
                      </a:cubicBezTo>
                      <a:cubicBezTo>
                        <a:pt x="215798" y="135906"/>
                        <a:pt x="212202" y="133508"/>
                        <a:pt x="212202" y="129911"/>
                      </a:cubicBezTo>
                      <a:cubicBezTo>
                        <a:pt x="212202" y="126315"/>
                        <a:pt x="213401" y="121519"/>
                        <a:pt x="215798" y="119121"/>
                      </a:cubicBezTo>
                      <a:cubicBezTo>
                        <a:pt x="219395" y="113127"/>
                        <a:pt x="224190" y="108332"/>
                        <a:pt x="228986" y="103536"/>
                      </a:cubicBezTo>
                      <a:cubicBezTo>
                        <a:pt x="228986" y="103536"/>
                        <a:pt x="230185" y="102337"/>
                        <a:pt x="230185" y="102337"/>
                      </a:cubicBezTo>
                      <a:cubicBezTo>
                        <a:pt x="230185" y="102337"/>
                        <a:pt x="230185" y="103536"/>
                        <a:pt x="230185" y="103536"/>
                      </a:cubicBezTo>
                      <a:cubicBezTo>
                        <a:pt x="230185" y="105934"/>
                        <a:pt x="230185" y="108332"/>
                        <a:pt x="230185" y="109530"/>
                      </a:cubicBezTo>
                      <a:close/>
                      <a:moveTo>
                        <a:pt x="330891" y="77161"/>
                      </a:moveTo>
                      <a:cubicBezTo>
                        <a:pt x="329692" y="80757"/>
                        <a:pt x="328493" y="83155"/>
                        <a:pt x="326095" y="85553"/>
                      </a:cubicBezTo>
                      <a:cubicBezTo>
                        <a:pt x="322499" y="89149"/>
                        <a:pt x="317703" y="87951"/>
                        <a:pt x="315305" y="84354"/>
                      </a:cubicBezTo>
                      <a:cubicBezTo>
                        <a:pt x="312908" y="80757"/>
                        <a:pt x="312908" y="75962"/>
                        <a:pt x="312908" y="72365"/>
                      </a:cubicBezTo>
                      <a:cubicBezTo>
                        <a:pt x="312908" y="71166"/>
                        <a:pt x="312908" y="69967"/>
                        <a:pt x="312908" y="67570"/>
                      </a:cubicBezTo>
                      <a:cubicBezTo>
                        <a:pt x="312908" y="61575"/>
                        <a:pt x="312908" y="55581"/>
                        <a:pt x="315305" y="50785"/>
                      </a:cubicBezTo>
                      <a:cubicBezTo>
                        <a:pt x="316504" y="48388"/>
                        <a:pt x="316504" y="47189"/>
                        <a:pt x="317703" y="45990"/>
                      </a:cubicBezTo>
                      <a:cubicBezTo>
                        <a:pt x="321300" y="41194"/>
                        <a:pt x="327294" y="42393"/>
                        <a:pt x="330891" y="47189"/>
                      </a:cubicBezTo>
                      <a:cubicBezTo>
                        <a:pt x="332090" y="49586"/>
                        <a:pt x="332090" y="53183"/>
                        <a:pt x="333288" y="55581"/>
                      </a:cubicBezTo>
                      <a:cubicBezTo>
                        <a:pt x="333288" y="62774"/>
                        <a:pt x="333288" y="69967"/>
                        <a:pt x="330891" y="77161"/>
                      </a:cubicBezTo>
                      <a:close/>
                    </a:path>
                  </a:pathLst>
                </a:custGeom>
                <a:solidFill>
                  <a:srgbClr val="333333"/>
                </a:solidFill>
                <a:ln w="11973" cap="flat">
                  <a:noFill/>
                  <a:prstDash val="solid"/>
                  <a:miter/>
                </a:ln>
              </p:spPr>
              <p:txBody>
                <a:bodyPr rtlCol="0" anchor="ctr"/>
                <a:lstStyle/>
                <a:p>
                  <a:endParaRPr lang="nl-NL" sz="1350" dirty="0"/>
                </a:p>
              </p:txBody>
            </p:sp>
          </p:grpSp>
          <p:grpSp>
            <p:nvGrpSpPr>
              <p:cNvPr id="345" name="Graphic 1">
                <a:extLst>
                  <a:ext uri="{FF2B5EF4-FFF2-40B4-BE49-F238E27FC236}">
                    <a16:creationId xmlns:a16="http://schemas.microsoft.com/office/drawing/2014/main" id="{EC5AA18A-EE0E-4961-B612-881C0997F60B}"/>
                  </a:ext>
                </a:extLst>
              </p:cNvPr>
              <p:cNvGrpSpPr/>
              <p:nvPr/>
            </p:nvGrpSpPr>
            <p:grpSpPr>
              <a:xfrm>
                <a:off x="5199100" y="1436590"/>
                <a:ext cx="133075" cy="122285"/>
                <a:chOff x="5199100" y="1436590"/>
                <a:chExt cx="133075" cy="122285"/>
              </a:xfrm>
              <a:noFill/>
            </p:grpSpPr>
            <p:sp>
              <p:nvSpPr>
                <p:cNvPr id="346" name="Vrije vorm: vorm 345">
                  <a:extLst>
                    <a:ext uri="{FF2B5EF4-FFF2-40B4-BE49-F238E27FC236}">
                      <a16:creationId xmlns:a16="http://schemas.microsoft.com/office/drawing/2014/main" id="{4082E460-D346-4130-AC2D-3A24DFB90745}"/>
                    </a:ext>
                  </a:extLst>
                </p:cNvPr>
                <p:cNvSpPr/>
                <p:nvPr/>
              </p:nvSpPr>
              <p:spPr>
                <a:xfrm>
                  <a:off x="5199100" y="1436590"/>
                  <a:ext cx="133075" cy="122285"/>
                </a:xfrm>
                <a:custGeom>
                  <a:avLst/>
                  <a:gdLst>
                    <a:gd name="connsiteX0" fmla="*/ 94711 w 133075"/>
                    <a:gd name="connsiteY0" fmla="*/ 11989 h 122285"/>
                    <a:gd name="connsiteX1" fmla="*/ 89916 w 133075"/>
                    <a:gd name="connsiteY1" fmla="*/ 5994 h 122285"/>
                    <a:gd name="connsiteX2" fmla="*/ 76728 w 133075"/>
                    <a:gd name="connsiteY2" fmla="*/ 0 h 122285"/>
                    <a:gd name="connsiteX3" fmla="*/ 71933 w 133075"/>
                    <a:gd name="connsiteY3" fmla="*/ 0 h 122285"/>
                    <a:gd name="connsiteX4" fmla="*/ 61143 w 133075"/>
                    <a:gd name="connsiteY4" fmla="*/ 0 h 122285"/>
                    <a:gd name="connsiteX5" fmla="*/ 56347 w 133075"/>
                    <a:gd name="connsiteY5" fmla="*/ 0 h 122285"/>
                    <a:gd name="connsiteX6" fmla="*/ 43160 w 133075"/>
                    <a:gd name="connsiteY6" fmla="*/ 5994 h 122285"/>
                    <a:gd name="connsiteX7" fmla="*/ 38364 w 133075"/>
                    <a:gd name="connsiteY7" fmla="*/ 11989 h 122285"/>
                    <a:gd name="connsiteX8" fmla="*/ 25176 w 133075"/>
                    <a:gd name="connsiteY8" fmla="*/ 17983 h 122285"/>
                    <a:gd name="connsiteX9" fmla="*/ 17983 w 133075"/>
                    <a:gd name="connsiteY9" fmla="*/ 17983 h 122285"/>
                    <a:gd name="connsiteX10" fmla="*/ 0 w 133075"/>
                    <a:gd name="connsiteY10" fmla="*/ 35966 h 122285"/>
                    <a:gd name="connsiteX11" fmla="*/ 0 w 133075"/>
                    <a:gd name="connsiteY11" fmla="*/ 104303 h 122285"/>
                    <a:gd name="connsiteX12" fmla="*/ 17983 w 133075"/>
                    <a:gd name="connsiteY12" fmla="*/ 122286 h 122285"/>
                    <a:gd name="connsiteX13" fmla="*/ 115092 w 133075"/>
                    <a:gd name="connsiteY13" fmla="*/ 122286 h 122285"/>
                    <a:gd name="connsiteX14" fmla="*/ 133076 w 133075"/>
                    <a:gd name="connsiteY14" fmla="*/ 104303 h 122285"/>
                    <a:gd name="connsiteX15" fmla="*/ 133076 w 133075"/>
                    <a:gd name="connsiteY15" fmla="*/ 35966 h 122285"/>
                    <a:gd name="connsiteX16" fmla="*/ 115092 w 133075"/>
                    <a:gd name="connsiteY16" fmla="*/ 17983 h 122285"/>
                    <a:gd name="connsiteX17" fmla="*/ 107899 w 133075"/>
                    <a:gd name="connsiteY17" fmla="*/ 17983 h 122285"/>
                    <a:gd name="connsiteX18" fmla="*/ 94711 w 133075"/>
                    <a:gd name="connsiteY18" fmla="*/ 11989 h 122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33075" h="122285">
                      <a:moveTo>
                        <a:pt x="94711" y="11989"/>
                      </a:moveTo>
                      <a:lnTo>
                        <a:pt x="89916" y="5994"/>
                      </a:lnTo>
                      <a:cubicBezTo>
                        <a:pt x="86319" y="2398"/>
                        <a:pt x="81524" y="0"/>
                        <a:pt x="76728" y="0"/>
                      </a:cubicBezTo>
                      <a:lnTo>
                        <a:pt x="71933" y="0"/>
                      </a:lnTo>
                      <a:lnTo>
                        <a:pt x="61143" y="0"/>
                      </a:lnTo>
                      <a:lnTo>
                        <a:pt x="56347" y="0"/>
                      </a:lnTo>
                      <a:cubicBezTo>
                        <a:pt x="51552" y="0"/>
                        <a:pt x="46756" y="2398"/>
                        <a:pt x="43160" y="5994"/>
                      </a:cubicBezTo>
                      <a:lnTo>
                        <a:pt x="38364" y="11989"/>
                      </a:lnTo>
                      <a:cubicBezTo>
                        <a:pt x="34767" y="15585"/>
                        <a:pt x="29972" y="17983"/>
                        <a:pt x="25176" y="17983"/>
                      </a:cubicBezTo>
                      <a:lnTo>
                        <a:pt x="17983" y="17983"/>
                      </a:lnTo>
                      <a:cubicBezTo>
                        <a:pt x="8392" y="17983"/>
                        <a:pt x="0" y="26375"/>
                        <a:pt x="0" y="35966"/>
                      </a:cubicBezTo>
                      <a:lnTo>
                        <a:pt x="0" y="104303"/>
                      </a:lnTo>
                      <a:cubicBezTo>
                        <a:pt x="0" y="113894"/>
                        <a:pt x="8392" y="122286"/>
                        <a:pt x="17983" y="122286"/>
                      </a:cubicBezTo>
                      <a:lnTo>
                        <a:pt x="115092" y="122286"/>
                      </a:lnTo>
                      <a:cubicBezTo>
                        <a:pt x="124683" y="122286"/>
                        <a:pt x="133076" y="113894"/>
                        <a:pt x="133076" y="104303"/>
                      </a:cubicBezTo>
                      <a:lnTo>
                        <a:pt x="133076" y="35966"/>
                      </a:lnTo>
                      <a:cubicBezTo>
                        <a:pt x="133076" y="26375"/>
                        <a:pt x="124683" y="17983"/>
                        <a:pt x="115092" y="17983"/>
                      </a:cubicBezTo>
                      <a:lnTo>
                        <a:pt x="107899" y="17983"/>
                      </a:lnTo>
                      <a:cubicBezTo>
                        <a:pt x="103104" y="17983"/>
                        <a:pt x="98308" y="15585"/>
                        <a:pt x="94711" y="11989"/>
                      </a:cubicBezTo>
                      <a:close/>
                    </a:path>
                  </a:pathLst>
                </a:custGeom>
                <a:noFill/>
                <a:ln w="14160" cap="flat">
                  <a:solidFill>
                    <a:srgbClr val="333333"/>
                  </a:solidFill>
                  <a:prstDash val="solid"/>
                  <a:miter/>
                </a:ln>
              </p:spPr>
              <p:txBody>
                <a:bodyPr rtlCol="0" anchor="ctr"/>
                <a:lstStyle/>
                <a:p>
                  <a:endParaRPr lang="nl-NL" sz="1350" dirty="0"/>
                </a:p>
              </p:txBody>
            </p:sp>
            <p:sp>
              <p:nvSpPr>
                <p:cNvPr id="347" name="Vrije vorm: vorm 346">
                  <a:extLst>
                    <a:ext uri="{FF2B5EF4-FFF2-40B4-BE49-F238E27FC236}">
                      <a16:creationId xmlns:a16="http://schemas.microsoft.com/office/drawing/2014/main" id="{E92048EB-DFFE-4742-BF2E-EC9D6EFB1A05}"/>
                    </a:ext>
                  </a:extLst>
                </p:cNvPr>
                <p:cNvSpPr/>
                <p:nvPr/>
              </p:nvSpPr>
              <p:spPr>
                <a:xfrm>
                  <a:off x="5236265" y="1476153"/>
                  <a:ext cx="59943" cy="59943"/>
                </a:xfrm>
                <a:custGeom>
                  <a:avLst/>
                  <a:gdLst>
                    <a:gd name="connsiteX0" fmla="*/ 59944 w 59943"/>
                    <a:gd name="connsiteY0" fmla="*/ 29972 h 59943"/>
                    <a:gd name="connsiteX1" fmla="*/ 29972 w 59943"/>
                    <a:gd name="connsiteY1" fmla="*/ 59944 h 59943"/>
                    <a:gd name="connsiteX2" fmla="*/ 0 w 59943"/>
                    <a:gd name="connsiteY2" fmla="*/ 29972 h 59943"/>
                    <a:gd name="connsiteX3" fmla="*/ 29972 w 59943"/>
                    <a:gd name="connsiteY3" fmla="*/ 0 h 59943"/>
                    <a:gd name="connsiteX4" fmla="*/ 59944 w 59943"/>
                    <a:gd name="connsiteY4" fmla="*/ 29972 h 599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943" h="59943">
                      <a:moveTo>
                        <a:pt x="59944" y="29972"/>
                      </a:moveTo>
                      <a:cubicBezTo>
                        <a:pt x="59944" y="46525"/>
                        <a:pt x="46525" y="59944"/>
                        <a:pt x="29972" y="59944"/>
                      </a:cubicBezTo>
                      <a:cubicBezTo>
                        <a:pt x="13419" y="59944"/>
                        <a:pt x="0" y="46525"/>
                        <a:pt x="0" y="29972"/>
                      </a:cubicBezTo>
                      <a:cubicBezTo>
                        <a:pt x="0" y="13419"/>
                        <a:pt x="13419" y="0"/>
                        <a:pt x="29972" y="0"/>
                      </a:cubicBezTo>
                      <a:cubicBezTo>
                        <a:pt x="46525" y="0"/>
                        <a:pt x="59944" y="13419"/>
                        <a:pt x="59944" y="29972"/>
                      </a:cubicBezTo>
                      <a:close/>
                    </a:path>
                  </a:pathLst>
                </a:custGeom>
                <a:noFill/>
                <a:ln w="14160" cap="flat">
                  <a:solidFill>
                    <a:srgbClr val="333333"/>
                  </a:solidFill>
                  <a:prstDash val="solid"/>
                  <a:miter/>
                </a:ln>
              </p:spPr>
              <p:txBody>
                <a:bodyPr rtlCol="0" anchor="ctr"/>
                <a:lstStyle/>
                <a:p>
                  <a:endParaRPr lang="nl-NL" sz="1350" dirty="0"/>
                </a:p>
              </p:txBody>
            </p:sp>
          </p:grpSp>
        </p:grpSp>
        <p:grpSp>
          <p:nvGrpSpPr>
            <p:cNvPr id="333" name="Graphic 1">
              <a:extLst>
                <a:ext uri="{FF2B5EF4-FFF2-40B4-BE49-F238E27FC236}">
                  <a16:creationId xmlns:a16="http://schemas.microsoft.com/office/drawing/2014/main" id="{D12CCB23-3B78-4961-9170-6E602E01F9C7}"/>
                </a:ext>
              </a:extLst>
            </p:cNvPr>
            <p:cNvGrpSpPr/>
            <p:nvPr/>
          </p:nvGrpSpPr>
          <p:grpSpPr>
            <a:xfrm>
              <a:off x="6564623" y="1412612"/>
              <a:ext cx="432795" cy="177434"/>
              <a:chOff x="6564623" y="1412612"/>
              <a:chExt cx="432795" cy="177434"/>
            </a:xfrm>
          </p:grpSpPr>
          <p:sp>
            <p:nvSpPr>
              <p:cNvPr id="334" name="Vrije vorm: vorm 333">
                <a:extLst>
                  <a:ext uri="{FF2B5EF4-FFF2-40B4-BE49-F238E27FC236}">
                    <a16:creationId xmlns:a16="http://schemas.microsoft.com/office/drawing/2014/main" id="{703E5A23-5E6C-4053-AC0F-3130122CE289}"/>
                  </a:ext>
                </a:extLst>
              </p:cNvPr>
              <p:cNvSpPr/>
              <p:nvPr/>
            </p:nvSpPr>
            <p:spPr>
              <a:xfrm>
                <a:off x="6564623" y="1412612"/>
                <a:ext cx="177434" cy="177434"/>
              </a:xfrm>
              <a:custGeom>
                <a:avLst/>
                <a:gdLst>
                  <a:gd name="connsiteX0" fmla="*/ 177434 w 177434"/>
                  <a:gd name="connsiteY0" fmla="*/ 88717 h 177434"/>
                  <a:gd name="connsiteX1" fmla="*/ 88717 w 177434"/>
                  <a:gd name="connsiteY1" fmla="*/ 177434 h 177434"/>
                  <a:gd name="connsiteX2" fmla="*/ 0 w 177434"/>
                  <a:gd name="connsiteY2" fmla="*/ 88717 h 177434"/>
                  <a:gd name="connsiteX3" fmla="*/ 88717 w 177434"/>
                  <a:gd name="connsiteY3" fmla="*/ 0 h 177434"/>
                  <a:gd name="connsiteX4" fmla="*/ 177434 w 177434"/>
                  <a:gd name="connsiteY4" fmla="*/ 88717 h 1774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7434" h="177434">
                    <a:moveTo>
                      <a:pt x="177434" y="88717"/>
                    </a:moveTo>
                    <a:cubicBezTo>
                      <a:pt x="177434" y="137714"/>
                      <a:pt x="137714" y="177434"/>
                      <a:pt x="88717" y="177434"/>
                    </a:cubicBezTo>
                    <a:cubicBezTo>
                      <a:pt x="39720" y="177434"/>
                      <a:pt x="0" y="137714"/>
                      <a:pt x="0" y="88717"/>
                    </a:cubicBezTo>
                    <a:cubicBezTo>
                      <a:pt x="0" y="39720"/>
                      <a:pt x="39720" y="0"/>
                      <a:pt x="88717" y="0"/>
                    </a:cubicBezTo>
                    <a:cubicBezTo>
                      <a:pt x="137714" y="0"/>
                      <a:pt x="177434" y="39720"/>
                      <a:pt x="177434" y="88717"/>
                    </a:cubicBezTo>
                    <a:close/>
                  </a:path>
                </a:pathLst>
              </a:custGeom>
              <a:solidFill>
                <a:srgbClr val="FFB310"/>
              </a:solidFill>
              <a:ln w="11973" cap="flat">
                <a:noFill/>
                <a:prstDash val="solid"/>
                <a:miter/>
              </a:ln>
            </p:spPr>
            <p:txBody>
              <a:bodyPr rtlCol="0" anchor="ctr"/>
              <a:lstStyle/>
              <a:p>
                <a:endParaRPr lang="nl-NL" sz="1350" dirty="0"/>
              </a:p>
            </p:txBody>
          </p:sp>
          <p:grpSp>
            <p:nvGrpSpPr>
              <p:cNvPr id="335" name="Graphic 1">
                <a:extLst>
                  <a:ext uri="{FF2B5EF4-FFF2-40B4-BE49-F238E27FC236}">
                    <a16:creationId xmlns:a16="http://schemas.microsoft.com/office/drawing/2014/main" id="{9ACEF1E4-1308-4849-80BA-D91F1F952CF8}"/>
                  </a:ext>
                </a:extLst>
              </p:cNvPr>
              <p:cNvGrpSpPr/>
              <p:nvPr/>
            </p:nvGrpSpPr>
            <p:grpSpPr>
              <a:xfrm>
                <a:off x="6864343" y="1442584"/>
                <a:ext cx="133075" cy="117490"/>
                <a:chOff x="6864343" y="1442584"/>
                <a:chExt cx="133075" cy="117490"/>
              </a:xfrm>
              <a:noFill/>
            </p:grpSpPr>
            <p:sp>
              <p:nvSpPr>
                <p:cNvPr id="342" name="Vrije vorm: vorm 341">
                  <a:extLst>
                    <a:ext uri="{FF2B5EF4-FFF2-40B4-BE49-F238E27FC236}">
                      <a16:creationId xmlns:a16="http://schemas.microsoft.com/office/drawing/2014/main" id="{F828CD49-F1FD-47E0-927E-BACA2059B810}"/>
                    </a:ext>
                  </a:extLst>
                </p:cNvPr>
                <p:cNvSpPr/>
                <p:nvPr/>
              </p:nvSpPr>
              <p:spPr>
                <a:xfrm>
                  <a:off x="6864343" y="1442584"/>
                  <a:ext cx="133075" cy="117490"/>
                </a:xfrm>
                <a:custGeom>
                  <a:avLst/>
                  <a:gdLst>
                    <a:gd name="connsiteX0" fmla="*/ 0 w 133075"/>
                    <a:gd name="connsiteY0" fmla="*/ 0 h 117490"/>
                    <a:gd name="connsiteX1" fmla="*/ 133076 w 133075"/>
                    <a:gd name="connsiteY1" fmla="*/ 0 h 117490"/>
                    <a:gd name="connsiteX2" fmla="*/ 58745 w 133075"/>
                    <a:gd name="connsiteY2" fmla="*/ 117490 h 117490"/>
                    <a:gd name="connsiteX3" fmla="*/ 47955 w 133075"/>
                    <a:gd name="connsiteY3" fmla="*/ 47955 h 117490"/>
                  </a:gdLst>
                  <a:ahLst/>
                  <a:cxnLst>
                    <a:cxn ang="0">
                      <a:pos x="connsiteX0" y="connsiteY0"/>
                    </a:cxn>
                    <a:cxn ang="0">
                      <a:pos x="connsiteX1" y="connsiteY1"/>
                    </a:cxn>
                    <a:cxn ang="0">
                      <a:pos x="connsiteX2" y="connsiteY2"/>
                    </a:cxn>
                    <a:cxn ang="0">
                      <a:pos x="connsiteX3" y="connsiteY3"/>
                    </a:cxn>
                  </a:cxnLst>
                  <a:rect l="l" t="t" r="r" b="b"/>
                  <a:pathLst>
                    <a:path w="133075" h="117490">
                      <a:moveTo>
                        <a:pt x="0" y="0"/>
                      </a:moveTo>
                      <a:lnTo>
                        <a:pt x="133076" y="0"/>
                      </a:lnTo>
                      <a:lnTo>
                        <a:pt x="58745" y="117490"/>
                      </a:lnTo>
                      <a:lnTo>
                        <a:pt x="47955" y="47955"/>
                      </a:lnTo>
                      <a:close/>
                    </a:path>
                  </a:pathLst>
                </a:custGeom>
                <a:noFill/>
                <a:ln w="14160" cap="flat">
                  <a:solidFill>
                    <a:srgbClr val="333333"/>
                  </a:solidFill>
                  <a:prstDash val="solid"/>
                  <a:round/>
                </a:ln>
              </p:spPr>
              <p:txBody>
                <a:bodyPr rtlCol="0" anchor="ctr"/>
                <a:lstStyle/>
                <a:p>
                  <a:endParaRPr lang="nl-NL" sz="1350" dirty="0"/>
                </a:p>
              </p:txBody>
            </p:sp>
            <p:sp>
              <p:nvSpPr>
                <p:cNvPr id="343" name="Vrije vorm: vorm 342">
                  <a:extLst>
                    <a:ext uri="{FF2B5EF4-FFF2-40B4-BE49-F238E27FC236}">
                      <a16:creationId xmlns:a16="http://schemas.microsoft.com/office/drawing/2014/main" id="{706141A8-EC29-4527-901F-78130FAEC182}"/>
                    </a:ext>
                  </a:extLst>
                </p:cNvPr>
                <p:cNvSpPr/>
                <p:nvPr/>
              </p:nvSpPr>
              <p:spPr>
                <a:xfrm>
                  <a:off x="6912298" y="1442584"/>
                  <a:ext cx="85120" cy="47955"/>
                </a:xfrm>
                <a:custGeom>
                  <a:avLst/>
                  <a:gdLst>
                    <a:gd name="connsiteX0" fmla="*/ 0 w 85120"/>
                    <a:gd name="connsiteY0" fmla="*/ 47955 h 47955"/>
                    <a:gd name="connsiteX1" fmla="*/ 85121 w 85120"/>
                    <a:gd name="connsiteY1" fmla="*/ 0 h 47955"/>
                  </a:gdLst>
                  <a:ahLst/>
                  <a:cxnLst>
                    <a:cxn ang="0">
                      <a:pos x="connsiteX0" y="connsiteY0"/>
                    </a:cxn>
                    <a:cxn ang="0">
                      <a:pos x="connsiteX1" y="connsiteY1"/>
                    </a:cxn>
                  </a:cxnLst>
                  <a:rect l="l" t="t" r="r" b="b"/>
                  <a:pathLst>
                    <a:path w="85120" h="47955">
                      <a:moveTo>
                        <a:pt x="0" y="47955"/>
                      </a:moveTo>
                      <a:lnTo>
                        <a:pt x="85121" y="0"/>
                      </a:lnTo>
                    </a:path>
                  </a:pathLst>
                </a:custGeom>
                <a:ln w="14160" cap="flat">
                  <a:solidFill>
                    <a:srgbClr val="333333"/>
                  </a:solidFill>
                  <a:prstDash val="solid"/>
                  <a:round/>
                </a:ln>
              </p:spPr>
              <p:txBody>
                <a:bodyPr rtlCol="0" anchor="ctr"/>
                <a:lstStyle/>
                <a:p>
                  <a:endParaRPr lang="nl-NL" sz="1350" dirty="0"/>
                </a:p>
              </p:txBody>
            </p:sp>
          </p:grpSp>
          <p:grpSp>
            <p:nvGrpSpPr>
              <p:cNvPr id="336" name="Graphic 1">
                <a:extLst>
                  <a:ext uri="{FF2B5EF4-FFF2-40B4-BE49-F238E27FC236}">
                    <a16:creationId xmlns:a16="http://schemas.microsoft.com/office/drawing/2014/main" id="{94A4CA3D-4884-43D3-9BB5-39FA2FE34652}"/>
                  </a:ext>
                </a:extLst>
              </p:cNvPr>
              <p:cNvGrpSpPr/>
              <p:nvPr/>
            </p:nvGrpSpPr>
            <p:grpSpPr>
              <a:xfrm>
                <a:off x="6610181" y="1447380"/>
                <a:ext cx="83921" cy="103103"/>
                <a:chOff x="6610181" y="1447380"/>
                <a:chExt cx="83921" cy="103103"/>
              </a:xfrm>
              <a:noFill/>
            </p:grpSpPr>
            <p:sp>
              <p:nvSpPr>
                <p:cNvPr id="337" name="Vrije vorm: vorm 336">
                  <a:extLst>
                    <a:ext uri="{FF2B5EF4-FFF2-40B4-BE49-F238E27FC236}">
                      <a16:creationId xmlns:a16="http://schemas.microsoft.com/office/drawing/2014/main" id="{65F2A19E-BF1A-434E-A307-3BD5FDC9F066}"/>
                    </a:ext>
                  </a:extLst>
                </p:cNvPr>
                <p:cNvSpPr/>
                <p:nvPr/>
              </p:nvSpPr>
              <p:spPr>
                <a:xfrm>
                  <a:off x="6610181" y="1466562"/>
                  <a:ext cx="83921" cy="83921"/>
                </a:xfrm>
                <a:custGeom>
                  <a:avLst/>
                  <a:gdLst>
                    <a:gd name="connsiteX0" fmla="*/ 55148 w 83921"/>
                    <a:gd name="connsiteY0" fmla="*/ 83922 h 83921"/>
                    <a:gd name="connsiteX1" fmla="*/ 28773 w 83921"/>
                    <a:gd name="connsiteY1" fmla="*/ 83922 h 83921"/>
                    <a:gd name="connsiteX2" fmla="*/ 0 w 83921"/>
                    <a:gd name="connsiteY2" fmla="*/ 55148 h 83921"/>
                    <a:gd name="connsiteX3" fmla="*/ 0 w 83921"/>
                    <a:gd name="connsiteY3" fmla="*/ 28773 h 83921"/>
                    <a:gd name="connsiteX4" fmla="*/ 28773 w 83921"/>
                    <a:gd name="connsiteY4" fmla="*/ 0 h 83921"/>
                    <a:gd name="connsiteX5" fmla="*/ 55148 w 83921"/>
                    <a:gd name="connsiteY5" fmla="*/ 0 h 83921"/>
                    <a:gd name="connsiteX6" fmla="*/ 83922 w 83921"/>
                    <a:gd name="connsiteY6" fmla="*/ 28773 h 83921"/>
                    <a:gd name="connsiteX7" fmla="*/ 83922 w 83921"/>
                    <a:gd name="connsiteY7" fmla="*/ 55148 h 83921"/>
                    <a:gd name="connsiteX8" fmla="*/ 55148 w 83921"/>
                    <a:gd name="connsiteY8" fmla="*/ 83922 h 839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3921" h="83921">
                      <a:moveTo>
                        <a:pt x="55148" y="83922"/>
                      </a:moveTo>
                      <a:lnTo>
                        <a:pt x="28773" y="83922"/>
                      </a:lnTo>
                      <a:cubicBezTo>
                        <a:pt x="13188" y="83922"/>
                        <a:pt x="0" y="70734"/>
                        <a:pt x="0" y="55148"/>
                      </a:cubicBezTo>
                      <a:lnTo>
                        <a:pt x="0" y="28773"/>
                      </a:lnTo>
                      <a:cubicBezTo>
                        <a:pt x="0" y="13188"/>
                        <a:pt x="13188" y="0"/>
                        <a:pt x="28773" y="0"/>
                      </a:cubicBezTo>
                      <a:lnTo>
                        <a:pt x="55148" y="0"/>
                      </a:lnTo>
                      <a:cubicBezTo>
                        <a:pt x="70734" y="0"/>
                        <a:pt x="83922" y="13188"/>
                        <a:pt x="83922" y="28773"/>
                      </a:cubicBezTo>
                      <a:lnTo>
                        <a:pt x="83922" y="55148"/>
                      </a:lnTo>
                      <a:cubicBezTo>
                        <a:pt x="83922" y="70734"/>
                        <a:pt x="70734" y="83922"/>
                        <a:pt x="55148" y="83922"/>
                      </a:cubicBezTo>
                      <a:close/>
                    </a:path>
                  </a:pathLst>
                </a:custGeom>
                <a:noFill/>
                <a:ln w="9441" cap="flat">
                  <a:solidFill>
                    <a:srgbClr val="FFFFFF"/>
                  </a:solidFill>
                  <a:prstDash val="solid"/>
                  <a:round/>
                </a:ln>
              </p:spPr>
              <p:txBody>
                <a:bodyPr rtlCol="0" anchor="ctr"/>
                <a:lstStyle/>
                <a:p>
                  <a:endParaRPr lang="nl-NL" sz="1350" dirty="0"/>
                </a:p>
              </p:txBody>
            </p:sp>
            <p:sp>
              <p:nvSpPr>
                <p:cNvPr id="338" name="Vrije vorm: vorm 337">
                  <a:extLst>
                    <a:ext uri="{FF2B5EF4-FFF2-40B4-BE49-F238E27FC236}">
                      <a16:creationId xmlns:a16="http://schemas.microsoft.com/office/drawing/2014/main" id="{08112007-52E1-4F11-BA9E-3C096C9A7230}"/>
                    </a:ext>
                  </a:extLst>
                </p:cNvPr>
                <p:cNvSpPr/>
                <p:nvPr/>
              </p:nvSpPr>
              <p:spPr>
                <a:xfrm>
                  <a:off x="6624567" y="1501329"/>
                  <a:ext cx="55148" cy="13187"/>
                </a:xfrm>
                <a:custGeom>
                  <a:avLst/>
                  <a:gdLst>
                    <a:gd name="connsiteX0" fmla="*/ 0 w 55148"/>
                    <a:gd name="connsiteY0" fmla="*/ 7193 h 13187"/>
                    <a:gd name="connsiteX1" fmla="*/ 26375 w 55148"/>
                    <a:gd name="connsiteY1" fmla="*/ 0 h 13187"/>
                    <a:gd name="connsiteX2" fmla="*/ 26375 w 55148"/>
                    <a:gd name="connsiteY2" fmla="*/ 13188 h 13187"/>
                    <a:gd name="connsiteX3" fmla="*/ 55149 w 55148"/>
                    <a:gd name="connsiteY3" fmla="*/ 4796 h 13187"/>
                  </a:gdLst>
                  <a:ahLst/>
                  <a:cxnLst>
                    <a:cxn ang="0">
                      <a:pos x="connsiteX0" y="connsiteY0"/>
                    </a:cxn>
                    <a:cxn ang="0">
                      <a:pos x="connsiteX1" y="connsiteY1"/>
                    </a:cxn>
                    <a:cxn ang="0">
                      <a:pos x="connsiteX2" y="connsiteY2"/>
                    </a:cxn>
                    <a:cxn ang="0">
                      <a:pos x="connsiteX3" y="connsiteY3"/>
                    </a:cxn>
                  </a:cxnLst>
                  <a:rect l="l" t="t" r="r" b="b"/>
                  <a:pathLst>
                    <a:path w="55148" h="13187">
                      <a:moveTo>
                        <a:pt x="0" y="7193"/>
                      </a:moveTo>
                      <a:lnTo>
                        <a:pt x="26375" y="0"/>
                      </a:lnTo>
                      <a:lnTo>
                        <a:pt x="26375" y="13188"/>
                      </a:lnTo>
                      <a:lnTo>
                        <a:pt x="55149" y="4796"/>
                      </a:lnTo>
                    </a:path>
                  </a:pathLst>
                </a:custGeom>
                <a:noFill/>
                <a:ln w="9441" cap="rnd">
                  <a:solidFill>
                    <a:srgbClr val="FFFFFF"/>
                  </a:solidFill>
                  <a:prstDash val="solid"/>
                  <a:round/>
                </a:ln>
              </p:spPr>
              <p:txBody>
                <a:bodyPr rtlCol="0" anchor="ctr"/>
                <a:lstStyle/>
                <a:p>
                  <a:endParaRPr lang="nl-NL" sz="1350" dirty="0"/>
                </a:p>
              </p:txBody>
            </p:sp>
            <p:grpSp>
              <p:nvGrpSpPr>
                <p:cNvPr id="339" name="Graphic 1">
                  <a:extLst>
                    <a:ext uri="{FF2B5EF4-FFF2-40B4-BE49-F238E27FC236}">
                      <a16:creationId xmlns:a16="http://schemas.microsoft.com/office/drawing/2014/main" id="{ABA9BA76-29B8-4732-8AD6-3C74C4DEDED8}"/>
                    </a:ext>
                  </a:extLst>
                </p:cNvPr>
                <p:cNvGrpSpPr/>
                <p:nvPr/>
              </p:nvGrpSpPr>
              <p:grpSpPr>
                <a:xfrm>
                  <a:off x="6635357" y="1447380"/>
                  <a:ext cx="33568" cy="17983"/>
                  <a:chOff x="6635357" y="1447380"/>
                  <a:chExt cx="33568" cy="17983"/>
                </a:xfrm>
              </p:grpSpPr>
              <p:sp>
                <p:nvSpPr>
                  <p:cNvPr id="340" name="Vrije vorm: vorm 339">
                    <a:extLst>
                      <a:ext uri="{FF2B5EF4-FFF2-40B4-BE49-F238E27FC236}">
                        <a16:creationId xmlns:a16="http://schemas.microsoft.com/office/drawing/2014/main" id="{C5806EE5-3BC5-4812-A7F9-33C3316606A9}"/>
                      </a:ext>
                    </a:extLst>
                  </p:cNvPr>
                  <p:cNvSpPr/>
                  <p:nvPr/>
                </p:nvSpPr>
                <p:spPr>
                  <a:xfrm>
                    <a:off x="6635357" y="1447380"/>
                    <a:ext cx="17983" cy="17983"/>
                  </a:xfrm>
                  <a:custGeom>
                    <a:avLst/>
                    <a:gdLst>
                      <a:gd name="connsiteX0" fmla="*/ 17983 w 17983"/>
                      <a:gd name="connsiteY0" fmla="*/ 17983 h 17983"/>
                      <a:gd name="connsiteX1" fmla="*/ 0 w 17983"/>
                      <a:gd name="connsiteY1" fmla="*/ 0 h 17983"/>
                    </a:gdLst>
                    <a:ahLst/>
                    <a:cxnLst>
                      <a:cxn ang="0">
                        <a:pos x="connsiteX0" y="connsiteY0"/>
                      </a:cxn>
                      <a:cxn ang="0">
                        <a:pos x="connsiteX1" y="connsiteY1"/>
                      </a:cxn>
                    </a:cxnLst>
                    <a:rect l="l" t="t" r="r" b="b"/>
                    <a:pathLst>
                      <a:path w="17983" h="17983">
                        <a:moveTo>
                          <a:pt x="17983" y="17983"/>
                        </a:moveTo>
                        <a:lnTo>
                          <a:pt x="0" y="0"/>
                        </a:lnTo>
                      </a:path>
                    </a:pathLst>
                  </a:custGeom>
                  <a:ln w="9441" cap="rnd">
                    <a:solidFill>
                      <a:srgbClr val="FFFFFF"/>
                    </a:solidFill>
                    <a:prstDash val="solid"/>
                    <a:round/>
                  </a:ln>
                </p:spPr>
                <p:txBody>
                  <a:bodyPr rtlCol="0" anchor="ctr"/>
                  <a:lstStyle/>
                  <a:p>
                    <a:endParaRPr lang="nl-NL" sz="1350" dirty="0"/>
                  </a:p>
                </p:txBody>
              </p:sp>
              <p:sp>
                <p:nvSpPr>
                  <p:cNvPr id="341" name="Vrije vorm: vorm 340">
                    <a:extLst>
                      <a:ext uri="{FF2B5EF4-FFF2-40B4-BE49-F238E27FC236}">
                        <a16:creationId xmlns:a16="http://schemas.microsoft.com/office/drawing/2014/main" id="{FC200609-CD9E-4328-9B65-DBF01F9FBF1C}"/>
                      </a:ext>
                    </a:extLst>
                  </p:cNvPr>
                  <p:cNvSpPr/>
                  <p:nvPr/>
                </p:nvSpPr>
                <p:spPr>
                  <a:xfrm>
                    <a:off x="6649744" y="1447380"/>
                    <a:ext cx="19182" cy="17983"/>
                  </a:xfrm>
                  <a:custGeom>
                    <a:avLst/>
                    <a:gdLst>
                      <a:gd name="connsiteX0" fmla="*/ 0 w 19182"/>
                      <a:gd name="connsiteY0" fmla="*/ 17983 h 17983"/>
                      <a:gd name="connsiteX1" fmla="*/ 19182 w 19182"/>
                      <a:gd name="connsiteY1" fmla="*/ 0 h 17983"/>
                    </a:gdLst>
                    <a:ahLst/>
                    <a:cxnLst>
                      <a:cxn ang="0">
                        <a:pos x="connsiteX0" y="connsiteY0"/>
                      </a:cxn>
                      <a:cxn ang="0">
                        <a:pos x="connsiteX1" y="connsiteY1"/>
                      </a:cxn>
                    </a:cxnLst>
                    <a:rect l="l" t="t" r="r" b="b"/>
                    <a:pathLst>
                      <a:path w="19182" h="17983">
                        <a:moveTo>
                          <a:pt x="0" y="17983"/>
                        </a:moveTo>
                        <a:lnTo>
                          <a:pt x="19182" y="0"/>
                        </a:lnTo>
                      </a:path>
                    </a:pathLst>
                  </a:custGeom>
                  <a:ln w="9441" cap="rnd">
                    <a:solidFill>
                      <a:srgbClr val="FFFFFF"/>
                    </a:solidFill>
                    <a:prstDash val="solid"/>
                    <a:round/>
                  </a:ln>
                </p:spPr>
                <p:txBody>
                  <a:bodyPr rtlCol="0" anchor="ctr"/>
                  <a:lstStyle/>
                  <a:p>
                    <a:endParaRPr lang="nl-NL" sz="1350" dirty="0"/>
                  </a:p>
                </p:txBody>
              </p:sp>
            </p:grpSp>
          </p:grpSp>
        </p:grpSp>
        <p:grpSp>
          <p:nvGrpSpPr>
            <p:cNvPr id="368" name="Groep 367">
              <a:extLst>
                <a:ext uri="{FF2B5EF4-FFF2-40B4-BE49-F238E27FC236}">
                  <a16:creationId xmlns:a16="http://schemas.microsoft.com/office/drawing/2014/main" id="{8C0014AC-3116-499E-9734-79E02B385B91}"/>
                </a:ext>
              </a:extLst>
            </p:cNvPr>
            <p:cNvGrpSpPr/>
            <p:nvPr userDrawn="1"/>
          </p:nvGrpSpPr>
          <p:grpSpPr>
            <a:xfrm>
              <a:off x="5199100" y="5451637"/>
              <a:ext cx="1798318" cy="133075"/>
              <a:chOff x="5199100" y="5451637"/>
              <a:chExt cx="1798318" cy="133075"/>
            </a:xfrm>
          </p:grpSpPr>
          <p:sp>
            <p:nvSpPr>
              <p:cNvPr id="351" name="Vrije vorm: vorm 350">
                <a:extLst>
                  <a:ext uri="{FF2B5EF4-FFF2-40B4-BE49-F238E27FC236}">
                    <a16:creationId xmlns:a16="http://schemas.microsoft.com/office/drawing/2014/main" id="{5A61AFAD-984B-47DD-A304-D77529677BA3}"/>
                  </a:ext>
                </a:extLst>
              </p:cNvPr>
              <p:cNvSpPr/>
              <p:nvPr/>
            </p:nvSpPr>
            <p:spPr>
              <a:xfrm>
                <a:off x="6447133" y="5451637"/>
                <a:ext cx="141467" cy="132476"/>
              </a:xfrm>
              <a:custGeom>
                <a:avLst/>
                <a:gdLst>
                  <a:gd name="connsiteX0" fmla="*/ 104303 w 141467"/>
                  <a:gd name="connsiteY0" fmla="*/ 0 h 132476"/>
                  <a:gd name="connsiteX1" fmla="*/ 110297 w 141467"/>
                  <a:gd name="connsiteY1" fmla="*/ 0 h 132476"/>
                  <a:gd name="connsiteX2" fmla="*/ 141468 w 141467"/>
                  <a:gd name="connsiteY2" fmla="*/ 38364 h 132476"/>
                  <a:gd name="connsiteX3" fmla="*/ 141468 w 141467"/>
                  <a:gd name="connsiteY3" fmla="*/ 46756 h 132476"/>
                  <a:gd name="connsiteX4" fmla="*/ 75529 w 141467"/>
                  <a:gd name="connsiteY4" fmla="*/ 130678 h 132476"/>
                  <a:gd name="connsiteX5" fmla="*/ 65938 w 141467"/>
                  <a:gd name="connsiteY5" fmla="*/ 130678 h 132476"/>
                  <a:gd name="connsiteX6" fmla="*/ 0 w 141467"/>
                  <a:gd name="connsiteY6" fmla="*/ 46756 h 132476"/>
                  <a:gd name="connsiteX7" fmla="*/ 0 w 141467"/>
                  <a:gd name="connsiteY7" fmla="*/ 38364 h 132476"/>
                  <a:gd name="connsiteX8" fmla="*/ 31171 w 141467"/>
                  <a:gd name="connsiteY8" fmla="*/ 0 h 132476"/>
                  <a:gd name="connsiteX9" fmla="*/ 37165 w 141467"/>
                  <a:gd name="connsiteY9" fmla="*/ 0 h 132476"/>
                  <a:gd name="connsiteX10" fmla="*/ 69535 w 141467"/>
                  <a:gd name="connsiteY10" fmla="*/ 16784 h 132476"/>
                  <a:gd name="connsiteX11" fmla="*/ 104303 w 141467"/>
                  <a:gd name="connsiteY11" fmla="*/ 0 h 132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1467" h="132476">
                    <a:moveTo>
                      <a:pt x="104303" y="0"/>
                    </a:moveTo>
                    <a:cubicBezTo>
                      <a:pt x="106700" y="0"/>
                      <a:pt x="107899" y="0"/>
                      <a:pt x="110297" y="0"/>
                    </a:cubicBezTo>
                    <a:cubicBezTo>
                      <a:pt x="123485" y="1199"/>
                      <a:pt x="140269" y="14387"/>
                      <a:pt x="141468" y="38364"/>
                    </a:cubicBezTo>
                    <a:lnTo>
                      <a:pt x="141468" y="46756"/>
                    </a:lnTo>
                    <a:cubicBezTo>
                      <a:pt x="140269" y="69535"/>
                      <a:pt x="123485" y="97109"/>
                      <a:pt x="75529" y="130678"/>
                    </a:cubicBezTo>
                    <a:cubicBezTo>
                      <a:pt x="73132" y="133076"/>
                      <a:pt x="69535" y="133076"/>
                      <a:pt x="65938" y="130678"/>
                    </a:cubicBezTo>
                    <a:cubicBezTo>
                      <a:pt x="17983" y="95910"/>
                      <a:pt x="2398" y="69535"/>
                      <a:pt x="0" y="46756"/>
                    </a:cubicBezTo>
                    <a:lnTo>
                      <a:pt x="0" y="38364"/>
                    </a:lnTo>
                    <a:cubicBezTo>
                      <a:pt x="2398" y="14387"/>
                      <a:pt x="17983" y="1199"/>
                      <a:pt x="31171" y="0"/>
                    </a:cubicBezTo>
                    <a:cubicBezTo>
                      <a:pt x="33569" y="0"/>
                      <a:pt x="35966" y="0"/>
                      <a:pt x="37165" y="0"/>
                    </a:cubicBezTo>
                    <a:cubicBezTo>
                      <a:pt x="52751" y="0"/>
                      <a:pt x="61143" y="7193"/>
                      <a:pt x="69535" y="16784"/>
                    </a:cubicBezTo>
                    <a:cubicBezTo>
                      <a:pt x="81524" y="7193"/>
                      <a:pt x="88717" y="0"/>
                      <a:pt x="104303" y="0"/>
                    </a:cubicBezTo>
                  </a:path>
                </a:pathLst>
              </a:custGeom>
              <a:solidFill>
                <a:srgbClr val="333333"/>
              </a:solidFill>
              <a:ln w="11973" cap="flat">
                <a:noFill/>
                <a:prstDash val="solid"/>
                <a:miter/>
              </a:ln>
            </p:spPr>
            <p:txBody>
              <a:bodyPr rtlCol="0" anchor="ctr"/>
              <a:lstStyle/>
              <a:p>
                <a:endParaRPr lang="nl-NL" sz="1350" dirty="0"/>
              </a:p>
            </p:txBody>
          </p:sp>
          <p:grpSp>
            <p:nvGrpSpPr>
              <p:cNvPr id="352" name="Graphic 1">
                <a:extLst>
                  <a:ext uri="{FF2B5EF4-FFF2-40B4-BE49-F238E27FC236}">
                    <a16:creationId xmlns:a16="http://schemas.microsoft.com/office/drawing/2014/main" id="{BFDB2CD9-1029-4C29-8A13-76B5D0797DE1}"/>
                  </a:ext>
                </a:extLst>
              </p:cNvPr>
              <p:cNvGrpSpPr/>
              <p:nvPr/>
            </p:nvGrpSpPr>
            <p:grpSpPr>
              <a:xfrm>
                <a:off x="5616310" y="5452836"/>
                <a:ext cx="132176" cy="130677"/>
                <a:chOff x="5616310" y="5452836"/>
                <a:chExt cx="132176" cy="130677"/>
              </a:xfrm>
              <a:solidFill>
                <a:srgbClr val="333333"/>
              </a:solidFill>
            </p:grpSpPr>
            <p:sp>
              <p:nvSpPr>
                <p:cNvPr id="356" name="Vrije vorm: vorm 355">
                  <a:extLst>
                    <a:ext uri="{FF2B5EF4-FFF2-40B4-BE49-F238E27FC236}">
                      <a16:creationId xmlns:a16="http://schemas.microsoft.com/office/drawing/2014/main" id="{AD2D4793-2F9D-4011-955C-9D27DB5AD09A}"/>
                    </a:ext>
                  </a:extLst>
                </p:cNvPr>
                <p:cNvSpPr/>
                <p:nvPr/>
              </p:nvSpPr>
              <p:spPr>
                <a:xfrm>
                  <a:off x="5616310" y="5452836"/>
                  <a:ext cx="117490" cy="117490"/>
                </a:xfrm>
                <a:custGeom>
                  <a:avLst/>
                  <a:gdLst>
                    <a:gd name="connsiteX0" fmla="*/ 58745 w 117490"/>
                    <a:gd name="connsiteY0" fmla="*/ 117490 h 117490"/>
                    <a:gd name="connsiteX1" fmla="*/ 16784 w 117490"/>
                    <a:gd name="connsiteY1" fmla="*/ 100706 h 117490"/>
                    <a:gd name="connsiteX2" fmla="*/ 0 w 117490"/>
                    <a:gd name="connsiteY2" fmla="*/ 58745 h 117490"/>
                    <a:gd name="connsiteX3" fmla="*/ 16784 w 117490"/>
                    <a:gd name="connsiteY3" fmla="*/ 16784 h 117490"/>
                    <a:gd name="connsiteX4" fmla="*/ 58745 w 117490"/>
                    <a:gd name="connsiteY4" fmla="*/ 0 h 117490"/>
                    <a:gd name="connsiteX5" fmla="*/ 100706 w 117490"/>
                    <a:gd name="connsiteY5" fmla="*/ 16784 h 117490"/>
                    <a:gd name="connsiteX6" fmla="*/ 117490 w 117490"/>
                    <a:gd name="connsiteY6" fmla="*/ 58745 h 117490"/>
                    <a:gd name="connsiteX7" fmla="*/ 100706 w 117490"/>
                    <a:gd name="connsiteY7" fmla="*/ 100706 h 117490"/>
                    <a:gd name="connsiteX8" fmla="*/ 58745 w 117490"/>
                    <a:gd name="connsiteY8" fmla="*/ 117490 h 117490"/>
                    <a:gd name="connsiteX9" fmla="*/ 58745 w 117490"/>
                    <a:gd name="connsiteY9" fmla="*/ 16784 h 117490"/>
                    <a:gd name="connsiteX10" fmla="*/ 29972 w 117490"/>
                    <a:gd name="connsiteY10" fmla="*/ 28773 h 117490"/>
                    <a:gd name="connsiteX11" fmla="*/ 17983 w 117490"/>
                    <a:gd name="connsiteY11" fmla="*/ 57546 h 117490"/>
                    <a:gd name="connsiteX12" fmla="*/ 29972 w 117490"/>
                    <a:gd name="connsiteY12" fmla="*/ 86319 h 117490"/>
                    <a:gd name="connsiteX13" fmla="*/ 58745 w 117490"/>
                    <a:gd name="connsiteY13" fmla="*/ 98308 h 117490"/>
                    <a:gd name="connsiteX14" fmla="*/ 87518 w 117490"/>
                    <a:gd name="connsiteY14" fmla="*/ 86319 h 117490"/>
                    <a:gd name="connsiteX15" fmla="*/ 99507 w 117490"/>
                    <a:gd name="connsiteY15" fmla="*/ 57546 h 117490"/>
                    <a:gd name="connsiteX16" fmla="*/ 87518 w 117490"/>
                    <a:gd name="connsiteY16" fmla="*/ 28773 h 117490"/>
                    <a:gd name="connsiteX17" fmla="*/ 58745 w 117490"/>
                    <a:gd name="connsiteY17" fmla="*/ 16784 h 117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7490" h="117490">
                      <a:moveTo>
                        <a:pt x="58745" y="117490"/>
                      </a:moveTo>
                      <a:cubicBezTo>
                        <a:pt x="43160" y="117490"/>
                        <a:pt x="28773" y="111496"/>
                        <a:pt x="16784" y="100706"/>
                      </a:cubicBezTo>
                      <a:cubicBezTo>
                        <a:pt x="5994" y="89916"/>
                        <a:pt x="0" y="74331"/>
                        <a:pt x="0" y="58745"/>
                      </a:cubicBezTo>
                      <a:cubicBezTo>
                        <a:pt x="0" y="43160"/>
                        <a:pt x="5994" y="28773"/>
                        <a:pt x="16784" y="16784"/>
                      </a:cubicBezTo>
                      <a:cubicBezTo>
                        <a:pt x="27574" y="5994"/>
                        <a:pt x="43160" y="0"/>
                        <a:pt x="58745" y="0"/>
                      </a:cubicBezTo>
                      <a:cubicBezTo>
                        <a:pt x="74330" y="0"/>
                        <a:pt x="88717" y="5994"/>
                        <a:pt x="100706" y="16784"/>
                      </a:cubicBezTo>
                      <a:cubicBezTo>
                        <a:pt x="111496" y="27574"/>
                        <a:pt x="117490" y="43160"/>
                        <a:pt x="117490" y="58745"/>
                      </a:cubicBezTo>
                      <a:cubicBezTo>
                        <a:pt x="117490" y="74331"/>
                        <a:pt x="111496" y="88717"/>
                        <a:pt x="100706" y="100706"/>
                      </a:cubicBezTo>
                      <a:cubicBezTo>
                        <a:pt x="89916" y="111496"/>
                        <a:pt x="74330" y="117490"/>
                        <a:pt x="58745" y="117490"/>
                      </a:cubicBezTo>
                      <a:close/>
                      <a:moveTo>
                        <a:pt x="58745" y="16784"/>
                      </a:moveTo>
                      <a:cubicBezTo>
                        <a:pt x="47955" y="16784"/>
                        <a:pt x="37165" y="21580"/>
                        <a:pt x="29972" y="28773"/>
                      </a:cubicBezTo>
                      <a:cubicBezTo>
                        <a:pt x="21580" y="37165"/>
                        <a:pt x="17983" y="46756"/>
                        <a:pt x="17983" y="57546"/>
                      </a:cubicBezTo>
                      <a:cubicBezTo>
                        <a:pt x="17983" y="68336"/>
                        <a:pt x="22779" y="79126"/>
                        <a:pt x="29972" y="86319"/>
                      </a:cubicBezTo>
                      <a:cubicBezTo>
                        <a:pt x="38364" y="94711"/>
                        <a:pt x="47955" y="98308"/>
                        <a:pt x="58745" y="98308"/>
                      </a:cubicBezTo>
                      <a:cubicBezTo>
                        <a:pt x="69535" y="98308"/>
                        <a:pt x="80325" y="93512"/>
                        <a:pt x="87518" y="86319"/>
                      </a:cubicBezTo>
                      <a:cubicBezTo>
                        <a:pt x="95910" y="77927"/>
                        <a:pt x="99507" y="68336"/>
                        <a:pt x="99507" y="57546"/>
                      </a:cubicBezTo>
                      <a:cubicBezTo>
                        <a:pt x="99507" y="46756"/>
                        <a:pt x="94711" y="35966"/>
                        <a:pt x="87518" y="28773"/>
                      </a:cubicBezTo>
                      <a:cubicBezTo>
                        <a:pt x="80325" y="21580"/>
                        <a:pt x="69535" y="16784"/>
                        <a:pt x="58745" y="16784"/>
                      </a:cubicBezTo>
                      <a:close/>
                    </a:path>
                  </a:pathLst>
                </a:custGeom>
                <a:solidFill>
                  <a:srgbClr val="333333"/>
                </a:solidFill>
                <a:ln w="11973" cap="flat">
                  <a:noFill/>
                  <a:prstDash val="solid"/>
                  <a:miter/>
                </a:ln>
              </p:spPr>
              <p:txBody>
                <a:bodyPr rtlCol="0" anchor="ctr"/>
                <a:lstStyle/>
                <a:p>
                  <a:endParaRPr lang="nl-NL" sz="1350" dirty="0"/>
                </a:p>
              </p:txBody>
            </p:sp>
            <p:sp>
              <p:nvSpPr>
                <p:cNvPr id="357" name="Vrije vorm: vorm 356">
                  <a:extLst>
                    <a:ext uri="{FF2B5EF4-FFF2-40B4-BE49-F238E27FC236}">
                      <a16:creationId xmlns:a16="http://schemas.microsoft.com/office/drawing/2014/main" id="{C30BC72C-61A8-44A5-B274-CB42EC7A98DB}"/>
                    </a:ext>
                  </a:extLst>
                </p:cNvPr>
                <p:cNvSpPr/>
                <p:nvPr/>
              </p:nvSpPr>
              <p:spPr>
                <a:xfrm>
                  <a:off x="5702329" y="5537656"/>
                  <a:ext cx="46156" cy="45857"/>
                </a:xfrm>
                <a:custGeom>
                  <a:avLst/>
                  <a:gdLst>
                    <a:gd name="connsiteX0" fmla="*/ 37465 w 46156"/>
                    <a:gd name="connsiteY0" fmla="*/ 45857 h 45857"/>
                    <a:gd name="connsiteX1" fmla="*/ 31471 w 46156"/>
                    <a:gd name="connsiteY1" fmla="*/ 43460 h 45857"/>
                    <a:gd name="connsiteX2" fmla="*/ 2697 w 46156"/>
                    <a:gd name="connsiteY2" fmla="*/ 14686 h 45857"/>
                    <a:gd name="connsiteX3" fmla="*/ 2697 w 46156"/>
                    <a:gd name="connsiteY3" fmla="*/ 2697 h 45857"/>
                    <a:gd name="connsiteX4" fmla="*/ 14686 w 46156"/>
                    <a:gd name="connsiteY4" fmla="*/ 2697 h 45857"/>
                    <a:gd name="connsiteX5" fmla="*/ 43459 w 46156"/>
                    <a:gd name="connsiteY5" fmla="*/ 31471 h 45857"/>
                    <a:gd name="connsiteX6" fmla="*/ 43459 w 46156"/>
                    <a:gd name="connsiteY6" fmla="*/ 43460 h 45857"/>
                    <a:gd name="connsiteX7" fmla="*/ 37465 w 46156"/>
                    <a:gd name="connsiteY7" fmla="*/ 45857 h 458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156" h="45857">
                      <a:moveTo>
                        <a:pt x="37465" y="45857"/>
                      </a:moveTo>
                      <a:cubicBezTo>
                        <a:pt x="35067" y="45857"/>
                        <a:pt x="32669" y="44658"/>
                        <a:pt x="31471" y="43460"/>
                      </a:cubicBezTo>
                      <a:lnTo>
                        <a:pt x="2697" y="14686"/>
                      </a:lnTo>
                      <a:cubicBezTo>
                        <a:pt x="-899" y="11090"/>
                        <a:pt x="-899" y="5095"/>
                        <a:pt x="2697" y="2697"/>
                      </a:cubicBezTo>
                      <a:cubicBezTo>
                        <a:pt x="6294" y="-899"/>
                        <a:pt x="12288" y="-899"/>
                        <a:pt x="14686" y="2697"/>
                      </a:cubicBezTo>
                      <a:lnTo>
                        <a:pt x="43459" y="31471"/>
                      </a:lnTo>
                      <a:cubicBezTo>
                        <a:pt x="47056" y="35067"/>
                        <a:pt x="47056" y="41062"/>
                        <a:pt x="43459" y="43460"/>
                      </a:cubicBezTo>
                      <a:cubicBezTo>
                        <a:pt x="42260" y="45857"/>
                        <a:pt x="39863" y="45857"/>
                        <a:pt x="37465" y="45857"/>
                      </a:cubicBezTo>
                      <a:close/>
                    </a:path>
                  </a:pathLst>
                </a:custGeom>
                <a:solidFill>
                  <a:srgbClr val="333333"/>
                </a:solidFill>
                <a:ln w="11973" cap="flat">
                  <a:noFill/>
                  <a:prstDash val="solid"/>
                  <a:miter/>
                </a:ln>
              </p:spPr>
              <p:txBody>
                <a:bodyPr rtlCol="0" anchor="ctr"/>
                <a:lstStyle/>
                <a:p>
                  <a:endParaRPr lang="nl-NL" sz="1350" dirty="0"/>
                </a:p>
              </p:txBody>
            </p:sp>
          </p:grpSp>
          <p:sp>
            <p:nvSpPr>
              <p:cNvPr id="353" name="Vrije vorm: vorm 352">
                <a:extLst>
                  <a:ext uri="{FF2B5EF4-FFF2-40B4-BE49-F238E27FC236}">
                    <a16:creationId xmlns:a16="http://schemas.microsoft.com/office/drawing/2014/main" id="{68C50781-B6EE-4E61-951E-F4AEE42D65CE}"/>
                  </a:ext>
                </a:extLst>
              </p:cNvPr>
              <p:cNvSpPr/>
              <p:nvPr/>
            </p:nvSpPr>
            <p:spPr>
              <a:xfrm>
                <a:off x="6033520" y="5451637"/>
                <a:ext cx="131876" cy="131876"/>
              </a:xfrm>
              <a:custGeom>
                <a:avLst/>
                <a:gdLst>
                  <a:gd name="connsiteX0" fmla="*/ 99507 w 131876"/>
                  <a:gd name="connsiteY0" fmla="*/ 0 h 131876"/>
                  <a:gd name="connsiteX1" fmla="*/ 32370 w 131876"/>
                  <a:gd name="connsiteY1" fmla="*/ 0 h 131876"/>
                  <a:gd name="connsiteX2" fmla="*/ 0 w 131876"/>
                  <a:gd name="connsiteY2" fmla="*/ 32370 h 131876"/>
                  <a:gd name="connsiteX3" fmla="*/ 0 w 131876"/>
                  <a:gd name="connsiteY3" fmla="*/ 99507 h 131876"/>
                  <a:gd name="connsiteX4" fmla="*/ 32370 w 131876"/>
                  <a:gd name="connsiteY4" fmla="*/ 131877 h 131876"/>
                  <a:gd name="connsiteX5" fmla="*/ 99507 w 131876"/>
                  <a:gd name="connsiteY5" fmla="*/ 131877 h 131876"/>
                  <a:gd name="connsiteX6" fmla="*/ 131877 w 131876"/>
                  <a:gd name="connsiteY6" fmla="*/ 99507 h 131876"/>
                  <a:gd name="connsiteX7" fmla="*/ 131877 w 131876"/>
                  <a:gd name="connsiteY7" fmla="*/ 32370 h 131876"/>
                  <a:gd name="connsiteX8" fmla="*/ 99507 w 131876"/>
                  <a:gd name="connsiteY8" fmla="*/ 0 h 131876"/>
                  <a:gd name="connsiteX9" fmla="*/ 100706 w 131876"/>
                  <a:gd name="connsiteY9" fmla="*/ 71933 h 131876"/>
                  <a:gd name="connsiteX10" fmla="*/ 70734 w 131876"/>
                  <a:gd name="connsiteY10" fmla="*/ 71933 h 131876"/>
                  <a:gd name="connsiteX11" fmla="*/ 70734 w 131876"/>
                  <a:gd name="connsiteY11" fmla="*/ 101905 h 131876"/>
                  <a:gd name="connsiteX12" fmla="*/ 65938 w 131876"/>
                  <a:gd name="connsiteY12" fmla="*/ 106700 h 131876"/>
                  <a:gd name="connsiteX13" fmla="*/ 61143 w 131876"/>
                  <a:gd name="connsiteY13" fmla="*/ 101905 h 131876"/>
                  <a:gd name="connsiteX14" fmla="*/ 61143 w 131876"/>
                  <a:gd name="connsiteY14" fmla="*/ 71933 h 131876"/>
                  <a:gd name="connsiteX15" fmla="*/ 31171 w 131876"/>
                  <a:gd name="connsiteY15" fmla="*/ 71933 h 131876"/>
                  <a:gd name="connsiteX16" fmla="*/ 26375 w 131876"/>
                  <a:gd name="connsiteY16" fmla="*/ 67137 h 131876"/>
                  <a:gd name="connsiteX17" fmla="*/ 31171 w 131876"/>
                  <a:gd name="connsiteY17" fmla="*/ 62342 h 131876"/>
                  <a:gd name="connsiteX18" fmla="*/ 61143 w 131876"/>
                  <a:gd name="connsiteY18" fmla="*/ 62342 h 131876"/>
                  <a:gd name="connsiteX19" fmla="*/ 61143 w 131876"/>
                  <a:gd name="connsiteY19" fmla="*/ 31171 h 131876"/>
                  <a:gd name="connsiteX20" fmla="*/ 65938 w 131876"/>
                  <a:gd name="connsiteY20" fmla="*/ 26375 h 131876"/>
                  <a:gd name="connsiteX21" fmla="*/ 70734 w 131876"/>
                  <a:gd name="connsiteY21" fmla="*/ 31171 h 131876"/>
                  <a:gd name="connsiteX22" fmla="*/ 70734 w 131876"/>
                  <a:gd name="connsiteY22" fmla="*/ 61143 h 131876"/>
                  <a:gd name="connsiteX23" fmla="*/ 100706 w 131876"/>
                  <a:gd name="connsiteY23" fmla="*/ 61143 h 131876"/>
                  <a:gd name="connsiteX24" fmla="*/ 105501 w 131876"/>
                  <a:gd name="connsiteY24" fmla="*/ 65938 h 131876"/>
                  <a:gd name="connsiteX25" fmla="*/ 100706 w 131876"/>
                  <a:gd name="connsiteY25" fmla="*/ 71933 h 131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31876" h="131876">
                    <a:moveTo>
                      <a:pt x="99507" y="0"/>
                    </a:moveTo>
                    <a:lnTo>
                      <a:pt x="32370" y="0"/>
                    </a:lnTo>
                    <a:cubicBezTo>
                      <a:pt x="14387" y="0"/>
                      <a:pt x="0" y="14387"/>
                      <a:pt x="0" y="32370"/>
                    </a:cubicBezTo>
                    <a:lnTo>
                      <a:pt x="0" y="99507"/>
                    </a:lnTo>
                    <a:cubicBezTo>
                      <a:pt x="0" y="117490"/>
                      <a:pt x="14387" y="131877"/>
                      <a:pt x="32370" y="131877"/>
                    </a:cubicBezTo>
                    <a:lnTo>
                      <a:pt x="99507" y="131877"/>
                    </a:lnTo>
                    <a:cubicBezTo>
                      <a:pt x="117490" y="131877"/>
                      <a:pt x="131877" y="117490"/>
                      <a:pt x="131877" y="99507"/>
                    </a:cubicBezTo>
                    <a:lnTo>
                      <a:pt x="131877" y="32370"/>
                    </a:lnTo>
                    <a:cubicBezTo>
                      <a:pt x="131877" y="14387"/>
                      <a:pt x="117490" y="0"/>
                      <a:pt x="99507" y="0"/>
                    </a:cubicBezTo>
                    <a:close/>
                    <a:moveTo>
                      <a:pt x="100706" y="71933"/>
                    </a:moveTo>
                    <a:lnTo>
                      <a:pt x="70734" y="71933"/>
                    </a:lnTo>
                    <a:lnTo>
                      <a:pt x="70734" y="101905"/>
                    </a:lnTo>
                    <a:cubicBezTo>
                      <a:pt x="70734" y="104303"/>
                      <a:pt x="68336" y="106700"/>
                      <a:pt x="65938" y="106700"/>
                    </a:cubicBezTo>
                    <a:cubicBezTo>
                      <a:pt x="63541" y="106700"/>
                      <a:pt x="61143" y="104303"/>
                      <a:pt x="61143" y="101905"/>
                    </a:cubicBezTo>
                    <a:lnTo>
                      <a:pt x="61143" y="71933"/>
                    </a:lnTo>
                    <a:lnTo>
                      <a:pt x="31171" y="71933"/>
                    </a:lnTo>
                    <a:cubicBezTo>
                      <a:pt x="28773" y="71933"/>
                      <a:pt x="26375" y="69535"/>
                      <a:pt x="26375" y="67137"/>
                    </a:cubicBezTo>
                    <a:cubicBezTo>
                      <a:pt x="26375" y="64739"/>
                      <a:pt x="28773" y="62342"/>
                      <a:pt x="31171" y="62342"/>
                    </a:cubicBezTo>
                    <a:lnTo>
                      <a:pt x="61143" y="62342"/>
                    </a:lnTo>
                    <a:lnTo>
                      <a:pt x="61143" y="31171"/>
                    </a:lnTo>
                    <a:cubicBezTo>
                      <a:pt x="61143" y="28773"/>
                      <a:pt x="63541" y="26375"/>
                      <a:pt x="65938" y="26375"/>
                    </a:cubicBezTo>
                    <a:cubicBezTo>
                      <a:pt x="68336" y="26375"/>
                      <a:pt x="70734" y="28773"/>
                      <a:pt x="70734" y="31171"/>
                    </a:cubicBezTo>
                    <a:lnTo>
                      <a:pt x="70734" y="61143"/>
                    </a:lnTo>
                    <a:lnTo>
                      <a:pt x="100706" y="61143"/>
                    </a:lnTo>
                    <a:cubicBezTo>
                      <a:pt x="103104" y="61143"/>
                      <a:pt x="105501" y="63541"/>
                      <a:pt x="105501" y="65938"/>
                    </a:cubicBezTo>
                    <a:cubicBezTo>
                      <a:pt x="105501" y="68336"/>
                      <a:pt x="103104" y="71933"/>
                      <a:pt x="100706" y="71933"/>
                    </a:cubicBezTo>
                    <a:close/>
                  </a:path>
                </a:pathLst>
              </a:custGeom>
              <a:solidFill>
                <a:srgbClr val="333333"/>
              </a:solidFill>
              <a:ln w="11973" cap="flat">
                <a:noFill/>
                <a:prstDash val="solid"/>
                <a:miter/>
              </a:ln>
            </p:spPr>
            <p:txBody>
              <a:bodyPr rtlCol="0" anchor="ctr"/>
              <a:lstStyle/>
              <a:p>
                <a:endParaRPr lang="nl-NL" sz="1350" dirty="0"/>
              </a:p>
            </p:txBody>
          </p:sp>
          <p:sp>
            <p:nvSpPr>
              <p:cNvPr id="354" name="Vrije vorm: vorm 353">
                <a:extLst>
                  <a:ext uri="{FF2B5EF4-FFF2-40B4-BE49-F238E27FC236}">
                    <a16:creationId xmlns:a16="http://schemas.microsoft.com/office/drawing/2014/main" id="{2E10A9BE-3283-4C88-BDD7-B1B24E5150B4}"/>
                  </a:ext>
                </a:extLst>
              </p:cNvPr>
              <p:cNvSpPr/>
              <p:nvPr/>
            </p:nvSpPr>
            <p:spPr>
              <a:xfrm>
                <a:off x="5199100" y="5452536"/>
                <a:ext cx="139070" cy="132176"/>
              </a:xfrm>
              <a:custGeom>
                <a:avLst/>
                <a:gdLst>
                  <a:gd name="connsiteX0" fmla="*/ 135473 w 139070"/>
                  <a:gd name="connsiteY0" fmla="*/ 61443 h 132176"/>
                  <a:gd name="connsiteX1" fmla="*/ 75529 w 139070"/>
                  <a:gd name="connsiteY1" fmla="*/ 2698 h 132176"/>
                  <a:gd name="connsiteX2" fmla="*/ 62342 w 139070"/>
                  <a:gd name="connsiteY2" fmla="*/ 2698 h 132176"/>
                  <a:gd name="connsiteX3" fmla="*/ 2398 w 139070"/>
                  <a:gd name="connsiteY3" fmla="*/ 61443 h 132176"/>
                  <a:gd name="connsiteX4" fmla="*/ 0 w 139070"/>
                  <a:gd name="connsiteY4" fmla="*/ 67437 h 132176"/>
                  <a:gd name="connsiteX5" fmla="*/ 0 w 139070"/>
                  <a:gd name="connsiteY5" fmla="*/ 122586 h 132176"/>
                  <a:gd name="connsiteX6" fmla="*/ 9591 w 139070"/>
                  <a:gd name="connsiteY6" fmla="*/ 132176 h 132176"/>
                  <a:gd name="connsiteX7" fmla="*/ 44359 w 139070"/>
                  <a:gd name="connsiteY7" fmla="*/ 132176 h 132176"/>
                  <a:gd name="connsiteX8" fmla="*/ 44359 w 139070"/>
                  <a:gd name="connsiteY8" fmla="*/ 95011 h 132176"/>
                  <a:gd name="connsiteX9" fmla="*/ 69535 w 139070"/>
                  <a:gd name="connsiteY9" fmla="*/ 69835 h 132176"/>
                  <a:gd name="connsiteX10" fmla="*/ 94711 w 139070"/>
                  <a:gd name="connsiteY10" fmla="*/ 95011 h 132176"/>
                  <a:gd name="connsiteX11" fmla="*/ 94711 w 139070"/>
                  <a:gd name="connsiteY11" fmla="*/ 132176 h 132176"/>
                  <a:gd name="connsiteX12" fmla="*/ 129479 w 139070"/>
                  <a:gd name="connsiteY12" fmla="*/ 132176 h 132176"/>
                  <a:gd name="connsiteX13" fmla="*/ 139070 w 139070"/>
                  <a:gd name="connsiteY13" fmla="*/ 122586 h 132176"/>
                  <a:gd name="connsiteX14" fmla="*/ 139070 w 139070"/>
                  <a:gd name="connsiteY14" fmla="*/ 67437 h 132176"/>
                  <a:gd name="connsiteX15" fmla="*/ 135473 w 139070"/>
                  <a:gd name="connsiteY15" fmla="*/ 61443 h 1321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9070" h="132176">
                    <a:moveTo>
                      <a:pt x="135473" y="61443"/>
                    </a:moveTo>
                    <a:lnTo>
                      <a:pt x="75529" y="2698"/>
                    </a:lnTo>
                    <a:cubicBezTo>
                      <a:pt x="71933" y="-899"/>
                      <a:pt x="65938" y="-899"/>
                      <a:pt x="62342" y="2698"/>
                    </a:cubicBezTo>
                    <a:lnTo>
                      <a:pt x="2398" y="61443"/>
                    </a:lnTo>
                    <a:cubicBezTo>
                      <a:pt x="1199" y="62642"/>
                      <a:pt x="0" y="65039"/>
                      <a:pt x="0" y="67437"/>
                    </a:cubicBezTo>
                    <a:lnTo>
                      <a:pt x="0" y="122586"/>
                    </a:lnTo>
                    <a:cubicBezTo>
                      <a:pt x="0" y="127381"/>
                      <a:pt x="3597" y="132176"/>
                      <a:pt x="9591" y="132176"/>
                    </a:cubicBezTo>
                    <a:lnTo>
                      <a:pt x="44359" y="132176"/>
                    </a:lnTo>
                    <a:lnTo>
                      <a:pt x="44359" y="95011"/>
                    </a:lnTo>
                    <a:cubicBezTo>
                      <a:pt x="44359" y="81823"/>
                      <a:pt x="55148" y="69835"/>
                      <a:pt x="69535" y="69835"/>
                    </a:cubicBezTo>
                    <a:cubicBezTo>
                      <a:pt x="82723" y="69835"/>
                      <a:pt x="94711" y="80625"/>
                      <a:pt x="94711" y="95011"/>
                    </a:cubicBezTo>
                    <a:lnTo>
                      <a:pt x="94711" y="132176"/>
                    </a:lnTo>
                    <a:lnTo>
                      <a:pt x="129479" y="132176"/>
                    </a:lnTo>
                    <a:cubicBezTo>
                      <a:pt x="134274" y="132176"/>
                      <a:pt x="139070" y="128580"/>
                      <a:pt x="139070" y="122586"/>
                    </a:cubicBezTo>
                    <a:lnTo>
                      <a:pt x="139070" y="67437"/>
                    </a:lnTo>
                    <a:cubicBezTo>
                      <a:pt x="137871" y="65039"/>
                      <a:pt x="136672" y="62642"/>
                      <a:pt x="135473" y="61443"/>
                    </a:cubicBezTo>
                    <a:close/>
                  </a:path>
                </a:pathLst>
              </a:custGeom>
              <a:solidFill>
                <a:srgbClr val="333333"/>
              </a:solidFill>
              <a:ln w="11973" cap="flat">
                <a:noFill/>
                <a:prstDash val="solid"/>
                <a:miter/>
              </a:ln>
            </p:spPr>
            <p:txBody>
              <a:bodyPr rtlCol="0" anchor="ctr"/>
              <a:lstStyle/>
              <a:p>
                <a:endParaRPr lang="nl-NL" sz="1350" dirty="0"/>
              </a:p>
            </p:txBody>
          </p:sp>
          <p:sp>
            <p:nvSpPr>
              <p:cNvPr id="355" name="Vrije vorm: vorm 354">
                <a:extLst>
                  <a:ext uri="{FF2B5EF4-FFF2-40B4-BE49-F238E27FC236}">
                    <a16:creationId xmlns:a16="http://schemas.microsoft.com/office/drawing/2014/main" id="{E7DA5558-105D-442B-9FF4-4ECEFF2483E1}"/>
                  </a:ext>
                </a:extLst>
              </p:cNvPr>
              <p:cNvSpPr/>
              <p:nvPr/>
            </p:nvSpPr>
            <p:spPr>
              <a:xfrm>
                <a:off x="6865542" y="5451637"/>
                <a:ext cx="131876" cy="131876"/>
              </a:xfrm>
              <a:custGeom>
                <a:avLst/>
                <a:gdLst>
                  <a:gd name="connsiteX0" fmla="*/ 131877 w 131876"/>
                  <a:gd name="connsiteY0" fmla="*/ 65938 h 131876"/>
                  <a:gd name="connsiteX1" fmla="*/ 65938 w 131876"/>
                  <a:gd name="connsiteY1" fmla="*/ 131877 h 131876"/>
                  <a:gd name="connsiteX2" fmla="*/ 0 w 131876"/>
                  <a:gd name="connsiteY2" fmla="*/ 65938 h 131876"/>
                  <a:gd name="connsiteX3" fmla="*/ 65938 w 131876"/>
                  <a:gd name="connsiteY3" fmla="*/ 0 h 131876"/>
                  <a:gd name="connsiteX4" fmla="*/ 131877 w 131876"/>
                  <a:gd name="connsiteY4" fmla="*/ 65938 h 1318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1876" h="131876">
                    <a:moveTo>
                      <a:pt x="131877" y="65938"/>
                    </a:moveTo>
                    <a:cubicBezTo>
                      <a:pt x="131877" y="102355"/>
                      <a:pt x="102355" y="131877"/>
                      <a:pt x="65938" y="131877"/>
                    </a:cubicBezTo>
                    <a:cubicBezTo>
                      <a:pt x="29522" y="131877"/>
                      <a:pt x="0" y="102355"/>
                      <a:pt x="0" y="65938"/>
                    </a:cubicBezTo>
                    <a:cubicBezTo>
                      <a:pt x="0" y="29522"/>
                      <a:pt x="29522" y="0"/>
                      <a:pt x="65938" y="0"/>
                    </a:cubicBezTo>
                    <a:cubicBezTo>
                      <a:pt x="102355" y="0"/>
                      <a:pt x="131877" y="29522"/>
                      <a:pt x="131877" y="65938"/>
                    </a:cubicBezTo>
                    <a:close/>
                  </a:path>
                </a:pathLst>
              </a:custGeom>
              <a:solidFill>
                <a:srgbClr val="333333"/>
              </a:solidFill>
              <a:ln w="11973" cap="flat">
                <a:noFill/>
                <a:prstDash val="solid"/>
                <a:miter/>
              </a:ln>
            </p:spPr>
            <p:txBody>
              <a:bodyPr rtlCol="0" anchor="ctr"/>
              <a:lstStyle/>
              <a:p>
                <a:endParaRPr lang="nl-NL" sz="1350" dirty="0"/>
              </a:p>
            </p:txBody>
          </p:sp>
        </p:grpSp>
        <p:sp>
          <p:nvSpPr>
            <p:cNvPr id="358" name="Tekstvak 357">
              <a:extLst>
                <a:ext uri="{FF2B5EF4-FFF2-40B4-BE49-F238E27FC236}">
                  <a16:creationId xmlns:a16="http://schemas.microsoft.com/office/drawing/2014/main" id="{85737FC9-A4DB-4D15-9F0D-3859E03476EA}"/>
                </a:ext>
              </a:extLst>
            </p:cNvPr>
            <p:cNvSpPr txBox="1"/>
            <p:nvPr userDrawn="1"/>
          </p:nvSpPr>
          <p:spPr>
            <a:xfrm>
              <a:off x="5209277" y="1205302"/>
              <a:ext cx="387285" cy="210313"/>
            </a:xfrm>
            <a:prstGeom prst="rect">
              <a:avLst/>
            </a:prstGeom>
            <a:noFill/>
          </p:spPr>
          <p:txBody>
            <a:bodyPr wrap="none" rtlCol="0">
              <a:spAutoFit/>
            </a:bodyPr>
            <a:lstStyle/>
            <a:p>
              <a:pPr algn="l"/>
              <a:r>
                <a:rPr lang="nl-NL" sz="425" spc="0" baseline="0">
                  <a:solidFill>
                    <a:srgbClr val="333333"/>
                  </a:solidFill>
                  <a:latin typeface="Arial"/>
                  <a:cs typeface="Arial"/>
                  <a:sym typeface="Arial"/>
                  <a:rtl val="0"/>
                </a:rPr>
                <a:t>8:30</a:t>
              </a:r>
              <a:endParaRPr lang="nl-NL" sz="425" spc="0" baseline="0" dirty="0">
                <a:solidFill>
                  <a:srgbClr val="333333"/>
                </a:solidFill>
                <a:latin typeface="Arial"/>
                <a:cs typeface="Arial"/>
                <a:sym typeface="Arial"/>
                <a:rtl val="0"/>
              </a:endParaRPr>
            </a:p>
          </p:txBody>
        </p:sp>
        <p:sp>
          <p:nvSpPr>
            <p:cNvPr id="359" name="Vrije vorm: vorm 358">
              <a:extLst>
                <a:ext uri="{FF2B5EF4-FFF2-40B4-BE49-F238E27FC236}">
                  <a16:creationId xmlns:a16="http://schemas.microsoft.com/office/drawing/2014/main" id="{CD13AEED-CE53-47E4-8156-61C748BC039B}"/>
                </a:ext>
              </a:extLst>
            </p:cNvPr>
            <p:cNvSpPr/>
            <p:nvPr userDrawn="1"/>
          </p:nvSpPr>
          <p:spPr>
            <a:xfrm>
              <a:off x="6718080" y="1290326"/>
              <a:ext cx="14386" cy="22778"/>
            </a:xfrm>
            <a:custGeom>
              <a:avLst/>
              <a:gdLst>
                <a:gd name="connsiteX0" fmla="*/ 0 w 14386"/>
                <a:gd name="connsiteY0" fmla="*/ 0 h 22778"/>
                <a:gd name="connsiteX1" fmla="*/ 14387 w 14386"/>
                <a:gd name="connsiteY1" fmla="*/ 0 h 22778"/>
                <a:gd name="connsiteX2" fmla="*/ 14387 w 14386"/>
                <a:gd name="connsiteY2" fmla="*/ 22779 h 22778"/>
                <a:gd name="connsiteX3" fmla="*/ 0 w 14386"/>
                <a:gd name="connsiteY3" fmla="*/ 22779 h 22778"/>
              </a:gdLst>
              <a:ahLst/>
              <a:cxnLst>
                <a:cxn ang="0">
                  <a:pos x="connsiteX0" y="connsiteY0"/>
                </a:cxn>
                <a:cxn ang="0">
                  <a:pos x="connsiteX1" y="connsiteY1"/>
                </a:cxn>
                <a:cxn ang="0">
                  <a:pos x="connsiteX2" y="connsiteY2"/>
                </a:cxn>
                <a:cxn ang="0">
                  <a:pos x="connsiteX3" y="connsiteY3"/>
                </a:cxn>
              </a:cxnLst>
              <a:rect l="l" t="t" r="r" b="b"/>
              <a:pathLst>
                <a:path w="14386" h="22778">
                  <a:moveTo>
                    <a:pt x="0" y="0"/>
                  </a:moveTo>
                  <a:lnTo>
                    <a:pt x="14387" y="0"/>
                  </a:lnTo>
                  <a:lnTo>
                    <a:pt x="14387" y="22779"/>
                  </a:lnTo>
                  <a:lnTo>
                    <a:pt x="0" y="22779"/>
                  </a:lnTo>
                  <a:close/>
                </a:path>
              </a:pathLst>
            </a:custGeom>
            <a:solidFill>
              <a:srgbClr val="333333"/>
            </a:solidFill>
            <a:ln w="11973" cap="flat">
              <a:noFill/>
              <a:prstDash val="solid"/>
              <a:miter/>
            </a:ln>
          </p:spPr>
          <p:txBody>
            <a:bodyPr rtlCol="0" anchor="ctr"/>
            <a:lstStyle/>
            <a:p>
              <a:endParaRPr lang="nl-NL" sz="1350" dirty="0"/>
            </a:p>
          </p:txBody>
        </p:sp>
        <p:sp>
          <p:nvSpPr>
            <p:cNvPr id="360" name="Vrije vorm: vorm 359">
              <a:extLst>
                <a:ext uri="{FF2B5EF4-FFF2-40B4-BE49-F238E27FC236}">
                  <a16:creationId xmlns:a16="http://schemas.microsoft.com/office/drawing/2014/main" id="{6379CB70-182B-449D-8EAB-9A14070EC63D}"/>
                </a:ext>
              </a:extLst>
            </p:cNvPr>
            <p:cNvSpPr/>
            <p:nvPr userDrawn="1"/>
          </p:nvSpPr>
          <p:spPr>
            <a:xfrm>
              <a:off x="6738461" y="1280735"/>
              <a:ext cx="14386" cy="32369"/>
            </a:xfrm>
            <a:custGeom>
              <a:avLst/>
              <a:gdLst>
                <a:gd name="connsiteX0" fmla="*/ 0 w 14386"/>
                <a:gd name="connsiteY0" fmla="*/ 0 h 32369"/>
                <a:gd name="connsiteX1" fmla="*/ 14387 w 14386"/>
                <a:gd name="connsiteY1" fmla="*/ 0 h 32369"/>
                <a:gd name="connsiteX2" fmla="*/ 14387 w 14386"/>
                <a:gd name="connsiteY2" fmla="*/ 32370 h 32369"/>
                <a:gd name="connsiteX3" fmla="*/ 0 w 14386"/>
                <a:gd name="connsiteY3" fmla="*/ 32370 h 32369"/>
              </a:gdLst>
              <a:ahLst/>
              <a:cxnLst>
                <a:cxn ang="0">
                  <a:pos x="connsiteX0" y="connsiteY0"/>
                </a:cxn>
                <a:cxn ang="0">
                  <a:pos x="connsiteX1" y="connsiteY1"/>
                </a:cxn>
                <a:cxn ang="0">
                  <a:pos x="connsiteX2" y="connsiteY2"/>
                </a:cxn>
                <a:cxn ang="0">
                  <a:pos x="connsiteX3" y="connsiteY3"/>
                </a:cxn>
              </a:cxnLst>
              <a:rect l="l" t="t" r="r" b="b"/>
              <a:pathLst>
                <a:path w="14386" h="32369">
                  <a:moveTo>
                    <a:pt x="0" y="0"/>
                  </a:moveTo>
                  <a:lnTo>
                    <a:pt x="14387" y="0"/>
                  </a:lnTo>
                  <a:lnTo>
                    <a:pt x="14387" y="32370"/>
                  </a:lnTo>
                  <a:lnTo>
                    <a:pt x="0" y="32370"/>
                  </a:lnTo>
                  <a:close/>
                </a:path>
              </a:pathLst>
            </a:custGeom>
            <a:solidFill>
              <a:srgbClr val="333333"/>
            </a:solidFill>
            <a:ln w="11973" cap="flat">
              <a:noFill/>
              <a:prstDash val="solid"/>
              <a:miter/>
            </a:ln>
          </p:spPr>
          <p:txBody>
            <a:bodyPr rtlCol="0" anchor="ctr"/>
            <a:lstStyle/>
            <a:p>
              <a:endParaRPr lang="nl-NL" sz="1350" dirty="0"/>
            </a:p>
          </p:txBody>
        </p:sp>
        <p:sp>
          <p:nvSpPr>
            <p:cNvPr id="361" name="Vrije vorm: vorm 360">
              <a:extLst>
                <a:ext uri="{FF2B5EF4-FFF2-40B4-BE49-F238E27FC236}">
                  <a16:creationId xmlns:a16="http://schemas.microsoft.com/office/drawing/2014/main" id="{21479676-6D68-49CF-B466-6BE6820E83C6}"/>
                </a:ext>
              </a:extLst>
            </p:cNvPr>
            <p:cNvSpPr/>
            <p:nvPr userDrawn="1"/>
          </p:nvSpPr>
          <p:spPr>
            <a:xfrm>
              <a:off x="6758842" y="1272343"/>
              <a:ext cx="14386" cy="41960"/>
            </a:xfrm>
            <a:custGeom>
              <a:avLst/>
              <a:gdLst>
                <a:gd name="connsiteX0" fmla="*/ 0 w 14386"/>
                <a:gd name="connsiteY0" fmla="*/ 0 h 41960"/>
                <a:gd name="connsiteX1" fmla="*/ 14386 w 14386"/>
                <a:gd name="connsiteY1" fmla="*/ 0 h 41960"/>
                <a:gd name="connsiteX2" fmla="*/ 14386 w 14386"/>
                <a:gd name="connsiteY2" fmla="*/ 41961 h 41960"/>
                <a:gd name="connsiteX3" fmla="*/ 0 w 14386"/>
                <a:gd name="connsiteY3" fmla="*/ 41961 h 41960"/>
              </a:gdLst>
              <a:ahLst/>
              <a:cxnLst>
                <a:cxn ang="0">
                  <a:pos x="connsiteX0" y="connsiteY0"/>
                </a:cxn>
                <a:cxn ang="0">
                  <a:pos x="connsiteX1" y="connsiteY1"/>
                </a:cxn>
                <a:cxn ang="0">
                  <a:pos x="connsiteX2" y="connsiteY2"/>
                </a:cxn>
                <a:cxn ang="0">
                  <a:pos x="connsiteX3" y="connsiteY3"/>
                </a:cxn>
              </a:cxnLst>
              <a:rect l="l" t="t" r="r" b="b"/>
              <a:pathLst>
                <a:path w="14386" h="41960">
                  <a:moveTo>
                    <a:pt x="0" y="0"/>
                  </a:moveTo>
                  <a:lnTo>
                    <a:pt x="14386" y="0"/>
                  </a:lnTo>
                  <a:lnTo>
                    <a:pt x="14386" y="41961"/>
                  </a:lnTo>
                  <a:lnTo>
                    <a:pt x="0" y="41961"/>
                  </a:lnTo>
                  <a:close/>
                </a:path>
              </a:pathLst>
            </a:custGeom>
            <a:solidFill>
              <a:srgbClr val="333333"/>
            </a:solidFill>
            <a:ln w="11973" cap="flat">
              <a:noFill/>
              <a:prstDash val="solid"/>
              <a:miter/>
            </a:ln>
          </p:spPr>
          <p:txBody>
            <a:bodyPr rtlCol="0" anchor="ctr"/>
            <a:lstStyle/>
            <a:p>
              <a:endParaRPr lang="nl-NL" sz="1350" dirty="0"/>
            </a:p>
          </p:txBody>
        </p:sp>
        <p:sp>
          <p:nvSpPr>
            <p:cNvPr id="362" name="Vrije vorm: vorm 361">
              <a:extLst>
                <a:ext uri="{FF2B5EF4-FFF2-40B4-BE49-F238E27FC236}">
                  <a16:creationId xmlns:a16="http://schemas.microsoft.com/office/drawing/2014/main" id="{9670AF08-BC3F-48CC-9142-032C1FFF32ED}"/>
                </a:ext>
              </a:extLst>
            </p:cNvPr>
            <p:cNvSpPr/>
            <p:nvPr userDrawn="1"/>
          </p:nvSpPr>
          <p:spPr>
            <a:xfrm>
              <a:off x="6779223" y="1261553"/>
              <a:ext cx="14386" cy="51551"/>
            </a:xfrm>
            <a:custGeom>
              <a:avLst/>
              <a:gdLst>
                <a:gd name="connsiteX0" fmla="*/ 0 w 14386"/>
                <a:gd name="connsiteY0" fmla="*/ 0 h 51551"/>
                <a:gd name="connsiteX1" fmla="*/ 14386 w 14386"/>
                <a:gd name="connsiteY1" fmla="*/ 0 h 51551"/>
                <a:gd name="connsiteX2" fmla="*/ 14386 w 14386"/>
                <a:gd name="connsiteY2" fmla="*/ 51552 h 51551"/>
                <a:gd name="connsiteX3" fmla="*/ 0 w 14386"/>
                <a:gd name="connsiteY3" fmla="*/ 51552 h 51551"/>
              </a:gdLst>
              <a:ahLst/>
              <a:cxnLst>
                <a:cxn ang="0">
                  <a:pos x="connsiteX0" y="connsiteY0"/>
                </a:cxn>
                <a:cxn ang="0">
                  <a:pos x="connsiteX1" y="connsiteY1"/>
                </a:cxn>
                <a:cxn ang="0">
                  <a:pos x="connsiteX2" y="connsiteY2"/>
                </a:cxn>
                <a:cxn ang="0">
                  <a:pos x="connsiteX3" y="connsiteY3"/>
                </a:cxn>
              </a:cxnLst>
              <a:rect l="l" t="t" r="r" b="b"/>
              <a:pathLst>
                <a:path w="14386" h="51551">
                  <a:moveTo>
                    <a:pt x="0" y="0"/>
                  </a:moveTo>
                  <a:lnTo>
                    <a:pt x="14386" y="0"/>
                  </a:lnTo>
                  <a:lnTo>
                    <a:pt x="14386" y="51552"/>
                  </a:lnTo>
                  <a:lnTo>
                    <a:pt x="0" y="51552"/>
                  </a:lnTo>
                  <a:close/>
                </a:path>
              </a:pathLst>
            </a:custGeom>
            <a:solidFill>
              <a:srgbClr val="333333"/>
            </a:solidFill>
            <a:ln w="11973" cap="flat">
              <a:noFill/>
              <a:prstDash val="solid"/>
              <a:miter/>
            </a:ln>
          </p:spPr>
          <p:txBody>
            <a:bodyPr rtlCol="0" anchor="ctr"/>
            <a:lstStyle/>
            <a:p>
              <a:endParaRPr lang="nl-NL" sz="1350" dirty="0"/>
            </a:p>
          </p:txBody>
        </p:sp>
        <p:sp>
          <p:nvSpPr>
            <p:cNvPr id="363" name="Vrije vorm: vorm 362">
              <a:extLst>
                <a:ext uri="{FF2B5EF4-FFF2-40B4-BE49-F238E27FC236}">
                  <a16:creationId xmlns:a16="http://schemas.microsoft.com/office/drawing/2014/main" id="{7CCD9BD7-27FD-436A-B782-DBF77722DBCB}"/>
                </a:ext>
              </a:extLst>
            </p:cNvPr>
            <p:cNvSpPr/>
            <p:nvPr userDrawn="1"/>
          </p:nvSpPr>
          <p:spPr>
            <a:xfrm>
              <a:off x="6815189" y="1261553"/>
              <a:ext cx="81523" cy="26375"/>
            </a:xfrm>
            <a:custGeom>
              <a:avLst/>
              <a:gdLst>
                <a:gd name="connsiteX0" fmla="*/ 9591 w 81523"/>
                <a:gd name="connsiteY0" fmla="*/ 26375 h 26375"/>
                <a:gd name="connsiteX1" fmla="*/ 40762 w 81523"/>
                <a:gd name="connsiteY1" fmla="*/ 13188 h 26375"/>
                <a:gd name="connsiteX2" fmla="*/ 71933 w 81523"/>
                <a:gd name="connsiteY2" fmla="*/ 26375 h 26375"/>
                <a:gd name="connsiteX3" fmla="*/ 81524 w 81523"/>
                <a:gd name="connsiteY3" fmla="*/ 16784 h 26375"/>
                <a:gd name="connsiteX4" fmla="*/ 40762 w 81523"/>
                <a:gd name="connsiteY4" fmla="*/ 0 h 26375"/>
                <a:gd name="connsiteX5" fmla="*/ 0 w 81523"/>
                <a:gd name="connsiteY5" fmla="*/ 16784 h 26375"/>
                <a:gd name="connsiteX6" fmla="*/ 9591 w 81523"/>
                <a:gd name="connsiteY6" fmla="*/ 26375 h 26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523" h="26375">
                  <a:moveTo>
                    <a:pt x="9591" y="26375"/>
                  </a:moveTo>
                  <a:cubicBezTo>
                    <a:pt x="17983" y="17983"/>
                    <a:pt x="28773" y="13188"/>
                    <a:pt x="40762" y="13188"/>
                  </a:cubicBezTo>
                  <a:cubicBezTo>
                    <a:pt x="52751" y="13188"/>
                    <a:pt x="63541" y="17983"/>
                    <a:pt x="71933" y="26375"/>
                  </a:cubicBezTo>
                  <a:lnTo>
                    <a:pt x="81524" y="16784"/>
                  </a:lnTo>
                  <a:cubicBezTo>
                    <a:pt x="70734" y="5994"/>
                    <a:pt x="56347" y="0"/>
                    <a:pt x="40762" y="0"/>
                  </a:cubicBezTo>
                  <a:cubicBezTo>
                    <a:pt x="25177" y="0"/>
                    <a:pt x="10790" y="5994"/>
                    <a:pt x="0" y="16784"/>
                  </a:cubicBezTo>
                  <a:lnTo>
                    <a:pt x="9591" y="26375"/>
                  </a:lnTo>
                  <a:close/>
                </a:path>
              </a:pathLst>
            </a:custGeom>
            <a:solidFill>
              <a:srgbClr val="333333"/>
            </a:solidFill>
            <a:ln w="11973" cap="flat">
              <a:noFill/>
              <a:prstDash val="solid"/>
              <a:miter/>
            </a:ln>
          </p:spPr>
          <p:txBody>
            <a:bodyPr rtlCol="0" anchor="ctr"/>
            <a:lstStyle/>
            <a:p>
              <a:endParaRPr lang="nl-NL" sz="1350" dirty="0"/>
            </a:p>
          </p:txBody>
        </p:sp>
        <p:sp>
          <p:nvSpPr>
            <p:cNvPr id="364" name="Vrije vorm: vorm 363">
              <a:extLst>
                <a:ext uri="{FF2B5EF4-FFF2-40B4-BE49-F238E27FC236}">
                  <a16:creationId xmlns:a16="http://schemas.microsoft.com/office/drawing/2014/main" id="{6A39F64C-257B-405F-8FD7-F1395FDD64CC}"/>
                </a:ext>
              </a:extLst>
            </p:cNvPr>
            <p:cNvSpPr/>
            <p:nvPr userDrawn="1"/>
          </p:nvSpPr>
          <p:spPr>
            <a:xfrm>
              <a:off x="6827178" y="1279537"/>
              <a:ext cx="57546" cy="21579"/>
            </a:xfrm>
            <a:custGeom>
              <a:avLst/>
              <a:gdLst>
                <a:gd name="connsiteX0" fmla="*/ 9591 w 57546"/>
                <a:gd name="connsiteY0" fmla="*/ 21580 h 21579"/>
                <a:gd name="connsiteX1" fmla="*/ 28773 w 57546"/>
                <a:gd name="connsiteY1" fmla="*/ 14387 h 21579"/>
                <a:gd name="connsiteX2" fmla="*/ 47955 w 57546"/>
                <a:gd name="connsiteY2" fmla="*/ 21580 h 21579"/>
                <a:gd name="connsiteX3" fmla="*/ 57546 w 57546"/>
                <a:gd name="connsiteY3" fmla="*/ 11989 h 21579"/>
                <a:gd name="connsiteX4" fmla="*/ 28773 w 57546"/>
                <a:gd name="connsiteY4" fmla="*/ 0 h 21579"/>
                <a:gd name="connsiteX5" fmla="*/ 0 w 57546"/>
                <a:gd name="connsiteY5" fmla="*/ 11989 h 21579"/>
                <a:gd name="connsiteX6" fmla="*/ 9591 w 57546"/>
                <a:gd name="connsiteY6" fmla="*/ 21580 h 21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546" h="21579">
                  <a:moveTo>
                    <a:pt x="9591" y="21580"/>
                  </a:moveTo>
                  <a:cubicBezTo>
                    <a:pt x="14387" y="16784"/>
                    <a:pt x="21580" y="14387"/>
                    <a:pt x="28773" y="14387"/>
                  </a:cubicBezTo>
                  <a:cubicBezTo>
                    <a:pt x="35966" y="14387"/>
                    <a:pt x="43160" y="16784"/>
                    <a:pt x="47955" y="21580"/>
                  </a:cubicBezTo>
                  <a:lnTo>
                    <a:pt x="57546" y="11989"/>
                  </a:lnTo>
                  <a:cubicBezTo>
                    <a:pt x="50353" y="4796"/>
                    <a:pt x="40762" y="0"/>
                    <a:pt x="28773" y="0"/>
                  </a:cubicBezTo>
                  <a:cubicBezTo>
                    <a:pt x="17983" y="0"/>
                    <a:pt x="7193" y="4796"/>
                    <a:pt x="0" y="11989"/>
                  </a:cubicBezTo>
                  <a:lnTo>
                    <a:pt x="9591" y="21580"/>
                  </a:lnTo>
                  <a:close/>
                </a:path>
              </a:pathLst>
            </a:custGeom>
            <a:solidFill>
              <a:srgbClr val="333333"/>
            </a:solidFill>
            <a:ln w="11973" cap="flat">
              <a:noFill/>
              <a:prstDash val="solid"/>
              <a:miter/>
            </a:ln>
          </p:spPr>
          <p:txBody>
            <a:bodyPr rtlCol="0" anchor="ctr"/>
            <a:lstStyle/>
            <a:p>
              <a:endParaRPr lang="nl-NL" sz="1350" dirty="0"/>
            </a:p>
          </p:txBody>
        </p:sp>
        <p:sp>
          <p:nvSpPr>
            <p:cNvPr id="365" name="Vrije vorm: vorm 364">
              <a:extLst>
                <a:ext uri="{FF2B5EF4-FFF2-40B4-BE49-F238E27FC236}">
                  <a16:creationId xmlns:a16="http://schemas.microsoft.com/office/drawing/2014/main" id="{42E36BC9-E3AB-45A9-A032-981A444F5016}"/>
                </a:ext>
              </a:extLst>
            </p:cNvPr>
            <p:cNvSpPr/>
            <p:nvPr userDrawn="1"/>
          </p:nvSpPr>
          <p:spPr>
            <a:xfrm>
              <a:off x="6840366" y="1297520"/>
              <a:ext cx="31170" cy="15585"/>
            </a:xfrm>
            <a:custGeom>
              <a:avLst/>
              <a:gdLst>
                <a:gd name="connsiteX0" fmla="*/ 9591 w 31170"/>
                <a:gd name="connsiteY0" fmla="*/ 15585 h 15585"/>
                <a:gd name="connsiteX1" fmla="*/ 15585 w 31170"/>
                <a:gd name="connsiteY1" fmla="*/ 13188 h 15585"/>
                <a:gd name="connsiteX2" fmla="*/ 21580 w 31170"/>
                <a:gd name="connsiteY2" fmla="*/ 15585 h 15585"/>
                <a:gd name="connsiteX3" fmla="*/ 31171 w 31170"/>
                <a:gd name="connsiteY3" fmla="*/ 5994 h 15585"/>
                <a:gd name="connsiteX4" fmla="*/ 15585 w 31170"/>
                <a:gd name="connsiteY4" fmla="*/ 0 h 15585"/>
                <a:gd name="connsiteX5" fmla="*/ 0 w 31170"/>
                <a:gd name="connsiteY5" fmla="*/ 5994 h 15585"/>
                <a:gd name="connsiteX6" fmla="*/ 9591 w 31170"/>
                <a:gd name="connsiteY6" fmla="*/ 15585 h 15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170" h="15585">
                  <a:moveTo>
                    <a:pt x="9591" y="15585"/>
                  </a:moveTo>
                  <a:cubicBezTo>
                    <a:pt x="10790" y="14387"/>
                    <a:pt x="13188" y="13188"/>
                    <a:pt x="15585" y="13188"/>
                  </a:cubicBezTo>
                  <a:cubicBezTo>
                    <a:pt x="17983" y="13188"/>
                    <a:pt x="20381" y="14387"/>
                    <a:pt x="21580" y="15585"/>
                  </a:cubicBezTo>
                  <a:lnTo>
                    <a:pt x="31171" y="5994"/>
                  </a:lnTo>
                  <a:cubicBezTo>
                    <a:pt x="27574" y="2398"/>
                    <a:pt x="21580" y="0"/>
                    <a:pt x="15585" y="0"/>
                  </a:cubicBezTo>
                  <a:cubicBezTo>
                    <a:pt x="9591" y="0"/>
                    <a:pt x="3597" y="2398"/>
                    <a:pt x="0" y="5994"/>
                  </a:cubicBezTo>
                  <a:lnTo>
                    <a:pt x="9591" y="15585"/>
                  </a:lnTo>
                  <a:close/>
                </a:path>
              </a:pathLst>
            </a:custGeom>
            <a:solidFill>
              <a:srgbClr val="333333"/>
            </a:solidFill>
            <a:ln w="11973" cap="flat">
              <a:noFill/>
              <a:prstDash val="solid"/>
              <a:miter/>
            </a:ln>
          </p:spPr>
          <p:txBody>
            <a:bodyPr rtlCol="0" anchor="ctr"/>
            <a:lstStyle/>
            <a:p>
              <a:endParaRPr lang="nl-NL" sz="1350" dirty="0"/>
            </a:p>
          </p:txBody>
        </p:sp>
        <p:sp>
          <p:nvSpPr>
            <p:cNvPr id="366" name="Vrije vorm: vorm 365">
              <a:extLst>
                <a:ext uri="{FF2B5EF4-FFF2-40B4-BE49-F238E27FC236}">
                  <a16:creationId xmlns:a16="http://schemas.microsoft.com/office/drawing/2014/main" id="{84442C38-F7F3-4062-8C71-E95A8E5A7D38}"/>
                </a:ext>
              </a:extLst>
            </p:cNvPr>
            <p:cNvSpPr/>
            <p:nvPr userDrawn="1"/>
          </p:nvSpPr>
          <p:spPr>
            <a:xfrm>
              <a:off x="6917094" y="1268747"/>
              <a:ext cx="89915" cy="38364"/>
            </a:xfrm>
            <a:custGeom>
              <a:avLst/>
              <a:gdLst>
                <a:gd name="connsiteX0" fmla="*/ 87518 w 89915"/>
                <a:gd name="connsiteY0" fmla="*/ 38364 h 38364"/>
                <a:gd name="connsiteX1" fmla="*/ 2398 w 89915"/>
                <a:gd name="connsiteY1" fmla="*/ 38364 h 38364"/>
                <a:gd name="connsiteX2" fmla="*/ 0 w 89915"/>
                <a:gd name="connsiteY2" fmla="*/ 35966 h 38364"/>
                <a:gd name="connsiteX3" fmla="*/ 0 w 89915"/>
                <a:gd name="connsiteY3" fmla="*/ 2398 h 38364"/>
                <a:gd name="connsiteX4" fmla="*/ 2398 w 89915"/>
                <a:gd name="connsiteY4" fmla="*/ 0 h 38364"/>
                <a:gd name="connsiteX5" fmla="*/ 87518 w 89915"/>
                <a:gd name="connsiteY5" fmla="*/ 0 h 38364"/>
                <a:gd name="connsiteX6" fmla="*/ 89916 w 89915"/>
                <a:gd name="connsiteY6" fmla="*/ 2398 h 38364"/>
                <a:gd name="connsiteX7" fmla="*/ 89916 w 89915"/>
                <a:gd name="connsiteY7" fmla="*/ 35966 h 38364"/>
                <a:gd name="connsiteX8" fmla="*/ 87518 w 89915"/>
                <a:gd name="connsiteY8" fmla="*/ 38364 h 383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9915" h="38364">
                  <a:moveTo>
                    <a:pt x="87518" y="38364"/>
                  </a:moveTo>
                  <a:lnTo>
                    <a:pt x="2398" y="38364"/>
                  </a:lnTo>
                  <a:cubicBezTo>
                    <a:pt x="1199" y="38364"/>
                    <a:pt x="0" y="37165"/>
                    <a:pt x="0" y="35966"/>
                  </a:cubicBezTo>
                  <a:lnTo>
                    <a:pt x="0" y="2398"/>
                  </a:lnTo>
                  <a:cubicBezTo>
                    <a:pt x="0" y="1199"/>
                    <a:pt x="1199" y="0"/>
                    <a:pt x="2398" y="0"/>
                  </a:cubicBezTo>
                  <a:lnTo>
                    <a:pt x="87518" y="0"/>
                  </a:lnTo>
                  <a:cubicBezTo>
                    <a:pt x="88717" y="0"/>
                    <a:pt x="89916" y="1199"/>
                    <a:pt x="89916" y="2398"/>
                  </a:cubicBezTo>
                  <a:lnTo>
                    <a:pt x="89916" y="35966"/>
                  </a:lnTo>
                  <a:cubicBezTo>
                    <a:pt x="89916" y="37165"/>
                    <a:pt x="88717" y="38364"/>
                    <a:pt x="87518" y="38364"/>
                  </a:cubicBezTo>
                  <a:close/>
                </a:path>
              </a:pathLst>
            </a:custGeom>
            <a:solidFill>
              <a:srgbClr val="333333"/>
            </a:solidFill>
            <a:ln w="11973" cap="flat">
              <a:noFill/>
              <a:prstDash val="solid"/>
              <a:miter/>
            </a:ln>
          </p:spPr>
          <p:txBody>
            <a:bodyPr rtlCol="0" anchor="ctr"/>
            <a:lstStyle/>
            <a:p>
              <a:endParaRPr lang="nl-NL" sz="1350" dirty="0"/>
            </a:p>
          </p:txBody>
        </p:sp>
        <p:sp>
          <p:nvSpPr>
            <p:cNvPr id="367" name="Vrije vorm: vorm 366">
              <a:extLst>
                <a:ext uri="{FF2B5EF4-FFF2-40B4-BE49-F238E27FC236}">
                  <a16:creationId xmlns:a16="http://schemas.microsoft.com/office/drawing/2014/main" id="{A1534E54-BCA2-4AA1-AADF-538DDE718AD0}"/>
                </a:ext>
              </a:extLst>
            </p:cNvPr>
            <p:cNvSpPr/>
            <p:nvPr userDrawn="1"/>
          </p:nvSpPr>
          <p:spPr>
            <a:xfrm>
              <a:off x="7008209" y="1279537"/>
              <a:ext cx="7663" cy="16784"/>
            </a:xfrm>
            <a:custGeom>
              <a:avLst/>
              <a:gdLst>
                <a:gd name="connsiteX0" fmla="*/ 4795 w 7663"/>
                <a:gd name="connsiteY0" fmla="*/ 16784 h 16784"/>
                <a:gd name="connsiteX1" fmla="*/ 2398 w 7663"/>
                <a:gd name="connsiteY1" fmla="*/ 16784 h 16784"/>
                <a:gd name="connsiteX2" fmla="*/ 0 w 7663"/>
                <a:gd name="connsiteY2" fmla="*/ 14387 h 16784"/>
                <a:gd name="connsiteX3" fmla="*/ 0 w 7663"/>
                <a:gd name="connsiteY3" fmla="*/ 2398 h 16784"/>
                <a:gd name="connsiteX4" fmla="*/ 2398 w 7663"/>
                <a:gd name="connsiteY4" fmla="*/ 0 h 16784"/>
                <a:gd name="connsiteX5" fmla="*/ 4795 w 7663"/>
                <a:gd name="connsiteY5" fmla="*/ 0 h 16784"/>
                <a:gd name="connsiteX6" fmla="*/ 7193 w 7663"/>
                <a:gd name="connsiteY6" fmla="*/ 2398 h 16784"/>
                <a:gd name="connsiteX7" fmla="*/ 7193 w 7663"/>
                <a:gd name="connsiteY7" fmla="*/ 14387 h 16784"/>
                <a:gd name="connsiteX8" fmla="*/ 4795 w 7663"/>
                <a:gd name="connsiteY8" fmla="*/ 16784 h 16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63" h="16784">
                  <a:moveTo>
                    <a:pt x="4795" y="16784"/>
                  </a:moveTo>
                  <a:lnTo>
                    <a:pt x="2398" y="16784"/>
                  </a:lnTo>
                  <a:cubicBezTo>
                    <a:pt x="1199" y="16784"/>
                    <a:pt x="0" y="15585"/>
                    <a:pt x="0" y="14387"/>
                  </a:cubicBezTo>
                  <a:lnTo>
                    <a:pt x="0" y="2398"/>
                  </a:lnTo>
                  <a:cubicBezTo>
                    <a:pt x="0" y="1199"/>
                    <a:pt x="1199" y="0"/>
                    <a:pt x="2398" y="0"/>
                  </a:cubicBezTo>
                  <a:lnTo>
                    <a:pt x="4795" y="0"/>
                  </a:lnTo>
                  <a:cubicBezTo>
                    <a:pt x="5994" y="0"/>
                    <a:pt x="7193" y="1199"/>
                    <a:pt x="7193" y="2398"/>
                  </a:cubicBezTo>
                  <a:lnTo>
                    <a:pt x="7193" y="14387"/>
                  </a:lnTo>
                  <a:cubicBezTo>
                    <a:pt x="8392" y="15585"/>
                    <a:pt x="7193" y="16784"/>
                    <a:pt x="4795" y="16784"/>
                  </a:cubicBezTo>
                  <a:close/>
                </a:path>
              </a:pathLst>
            </a:custGeom>
            <a:solidFill>
              <a:srgbClr val="333333"/>
            </a:solidFill>
            <a:ln w="11973" cap="flat">
              <a:noFill/>
              <a:prstDash val="solid"/>
              <a:miter/>
            </a:ln>
          </p:spPr>
          <p:txBody>
            <a:bodyPr rtlCol="0" anchor="ctr"/>
            <a:lstStyle/>
            <a:p>
              <a:endParaRPr lang="nl-NL" sz="1350" dirty="0"/>
            </a:p>
          </p:txBody>
        </p:sp>
      </p:grpSp>
      <p:sp>
        <p:nvSpPr>
          <p:cNvPr id="26" name="Tijdelijke aanduiding voor tekst 25">
            <a:extLst>
              <a:ext uri="{FF2B5EF4-FFF2-40B4-BE49-F238E27FC236}">
                <a16:creationId xmlns:a16="http://schemas.microsoft.com/office/drawing/2014/main" id="{42D41481-E45B-4D6C-8C66-9A56BAFE8272}"/>
              </a:ext>
            </a:extLst>
          </p:cNvPr>
          <p:cNvSpPr>
            <a:spLocks noGrp="1"/>
          </p:cNvSpPr>
          <p:nvPr userDrawn="1">
            <p:ph type="body" sz="quarter" idx="16" hasCustomPrompt="1"/>
          </p:nvPr>
        </p:nvSpPr>
        <p:spPr>
          <a:xfrm>
            <a:off x="-24493" y="3352086"/>
            <a:ext cx="9168493" cy="10424808"/>
          </a:xfrm>
          <a:custGeom>
            <a:avLst/>
            <a:gdLst>
              <a:gd name="connsiteX0" fmla="*/ 13221 w 12224657"/>
              <a:gd name="connsiteY0" fmla="*/ 0 h 13899744"/>
              <a:gd name="connsiteX1" fmla="*/ 6512976 w 12224657"/>
              <a:gd name="connsiteY1" fmla="*/ 4341454 h 13899744"/>
              <a:gd name="connsiteX2" fmla="*/ 6518132 w 12224657"/>
              <a:gd name="connsiteY2" fmla="*/ 4471770 h 13899744"/>
              <a:gd name="connsiteX3" fmla="*/ 6523602 w 12224657"/>
              <a:gd name="connsiteY3" fmla="*/ 4471770 h 13899744"/>
              <a:gd name="connsiteX4" fmla="*/ 9277891 w 12224657"/>
              <a:gd name="connsiteY4" fmla="*/ 10222425 h 13899744"/>
              <a:gd name="connsiteX5" fmla="*/ 12224657 w 12224657"/>
              <a:gd name="connsiteY5" fmla="*/ 9511567 h 13899744"/>
              <a:gd name="connsiteX6" fmla="*/ 12224657 w 12224657"/>
              <a:gd name="connsiteY6" fmla="*/ 13899744 h 13899744"/>
              <a:gd name="connsiteX7" fmla="*/ 6528186 w 12224657"/>
              <a:gd name="connsiteY7" fmla="*/ 13899744 h 13899744"/>
              <a:gd name="connsiteX8" fmla="*/ 840878 w 12224657"/>
              <a:gd name="connsiteY8" fmla="*/ 8536417 h 13899744"/>
              <a:gd name="connsiteX9" fmla="*/ 15967 w 12224657"/>
              <a:gd name="connsiteY9" fmla="*/ 8641223 h 13899744"/>
              <a:gd name="connsiteX10" fmla="*/ 15967 w 12224657"/>
              <a:gd name="connsiteY10" fmla="*/ 4625262 h 13899744"/>
              <a:gd name="connsiteX11" fmla="*/ 0 w 12224657"/>
              <a:gd name="connsiteY11" fmla="*/ 4625262 h 13899744"/>
              <a:gd name="connsiteX12" fmla="*/ 13221 w 12224657"/>
              <a:gd name="connsiteY12" fmla="*/ 0 h 13899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224657" h="13899744">
                <a:moveTo>
                  <a:pt x="13221" y="0"/>
                </a:moveTo>
                <a:cubicBezTo>
                  <a:pt x="1903097" y="2903186"/>
                  <a:pt x="6262122" y="1545663"/>
                  <a:pt x="6512976" y="4341454"/>
                </a:cubicBezTo>
                <a:lnTo>
                  <a:pt x="6518132" y="4471770"/>
                </a:lnTo>
                <a:lnTo>
                  <a:pt x="6523602" y="4471770"/>
                </a:lnTo>
                <a:cubicBezTo>
                  <a:pt x="6656505" y="7224065"/>
                  <a:pt x="6505272" y="9962689"/>
                  <a:pt x="9277891" y="10222425"/>
                </a:cubicBezTo>
                <a:cubicBezTo>
                  <a:pt x="9864494" y="10281663"/>
                  <a:pt x="10895633" y="10035597"/>
                  <a:pt x="12224657" y="9511567"/>
                </a:cubicBezTo>
                <a:lnTo>
                  <a:pt x="12224657" y="13899744"/>
                </a:lnTo>
                <a:lnTo>
                  <a:pt x="6528186" y="13899744"/>
                </a:lnTo>
                <a:cubicBezTo>
                  <a:pt x="2527365" y="12482588"/>
                  <a:pt x="3201043" y="8759699"/>
                  <a:pt x="840878" y="8536417"/>
                </a:cubicBezTo>
                <a:cubicBezTo>
                  <a:pt x="533828" y="8509076"/>
                  <a:pt x="263440" y="8550087"/>
                  <a:pt x="15967" y="8641223"/>
                </a:cubicBezTo>
                <a:lnTo>
                  <a:pt x="15967" y="4625262"/>
                </a:lnTo>
                <a:lnTo>
                  <a:pt x="0" y="4625262"/>
                </a:lnTo>
                <a:cubicBezTo>
                  <a:pt x="4407" y="3083509"/>
                  <a:pt x="8815" y="1541754"/>
                  <a:pt x="13221" y="0"/>
                </a:cubicBezTo>
                <a:close/>
              </a:path>
            </a:pathLst>
          </a:custGeom>
          <a:solidFill>
            <a:schemeClr val="accent2"/>
          </a:solidFill>
        </p:spPr>
        <p:txBody>
          <a:bodyPr wrap="square">
            <a:noAutofit/>
          </a:bodyPr>
          <a:lstStyle>
            <a:lvl1pPr marL="0" indent="0">
              <a:buNone/>
              <a:defRPr/>
            </a:lvl1pPr>
          </a:lstStyle>
          <a:p>
            <a:pPr lvl="0"/>
            <a:r>
              <a:rPr lang="nl-NL" dirty="0"/>
              <a:t> </a:t>
            </a:r>
          </a:p>
        </p:txBody>
      </p:sp>
      <p:sp>
        <p:nvSpPr>
          <p:cNvPr id="5" name="voettekst">
            <a:extLst>
              <a:ext uri="{FF2B5EF4-FFF2-40B4-BE49-F238E27FC236}">
                <a16:creationId xmlns:a16="http://schemas.microsoft.com/office/drawing/2014/main" id="{7B9B5AD8-20ED-43D8-A7A9-54D9AEF0A965}"/>
              </a:ext>
            </a:extLst>
          </p:cNvPr>
          <p:cNvSpPr>
            <a:spLocks noGrp="1"/>
          </p:cNvSpPr>
          <p:nvPr userDrawn="1">
            <p:ph type="ftr" sz="quarter" idx="11"/>
          </p:nvPr>
        </p:nvSpPr>
        <p:spPr/>
        <p:txBody>
          <a:bodyPr/>
          <a:lstStyle>
            <a:lvl1pPr>
              <a:defRPr>
                <a:solidFill>
                  <a:schemeClr val="tx2"/>
                </a:solidFill>
              </a:defRPr>
            </a:lvl1pPr>
          </a:lstStyle>
          <a:p>
            <a:r>
              <a:rPr lang="nl-NL"/>
              <a:t>Erasmus University Rotterdam </a:t>
            </a:r>
            <a:endParaRPr lang="nl-NL" dirty="0"/>
          </a:p>
        </p:txBody>
      </p:sp>
      <p:sp>
        <p:nvSpPr>
          <p:cNvPr id="8" name="titel">
            <a:extLst>
              <a:ext uri="{FF2B5EF4-FFF2-40B4-BE49-F238E27FC236}">
                <a16:creationId xmlns:a16="http://schemas.microsoft.com/office/drawing/2014/main" id="{4FCE8B7B-8D3B-466F-8956-5C1F4F50265C}"/>
              </a:ext>
            </a:extLst>
          </p:cNvPr>
          <p:cNvSpPr>
            <a:spLocks noGrp="1"/>
          </p:cNvSpPr>
          <p:nvPr userDrawn="1">
            <p:ph type="title" hasCustomPrompt="1"/>
          </p:nvPr>
        </p:nvSpPr>
        <p:spPr>
          <a:xfrm>
            <a:off x="401241" y="541926"/>
            <a:ext cx="2822195" cy="531827"/>
          </a:xfrm>
        </p:spPr>
        <p:txBody>
          <a:bodyPr/>
          <a:lstStyle/>
          <a:p>
            <a:r>
              <a:rPr lang="nl-NL"/>
              <a:t>Titel</a:t>
            </a:r>
            <a:br>
              <a:rPr lang="nl-NL"/>
            </a:br>
            <a:r>
              <a:rPr lang="nl-NL"/>
              <a:t>max. 2 regels</a:t>
            </a:r>
            <a:endParaRPr lang="nl-NL" dirty="0"/>
          </a:p>
        </p:txBody>
      </p:sp>
      <p:sp>
        <p:nvSpPr>
          <p:cNvPr id="4" name="datum">
            <a:extLst>
              <a:ext uri="{FF2B5EF4-FFF2-40B4-BE49-F238E27FC236}">
                <a16:creationId xmlns:a16="http://schemas.microsoft.com/office/drawing/2014/main" id="{8E420A72-FB1A-45BF-AC4A-C2A67FDAE6C8}"/>
              </a:ext>
            </a:extLst>
          </p:cNvPr>
          <p:cNvSpPr>
            <a:spLocks noGrp="1"/>
          </p:cNvSpPr>
          <p:nvPr userDrawn="1">
            <p:ph type="dt" sz="half" idx="10"/>
          </p:nvPr>
        </p:nvSpPr>
        <p:spPr/>
        <p:txBody>
          <a:bodyPr/>
          <a:lstStyle>
            <a:lvl1pPr>
              <a:defRPr>
                <a:solidFill>
                  <a:schemeClr val="tx2"/>
                </a:solidFill>
              </a:defRPr>
            </a:lvl1pPr>
          </a:lstStyle>
          <a:p>
            <a:fld id="{288258DF-8C32-4896-88FC-0EFF976B03BD}" type="datetime1">
              <a:rPr lang="nl-NL" smtClean="0"/>
              <a:pPr/>
              <a:t>15-4-2025</a:t>
            </a:fld>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userDrawn="1">
            <p:ph type="sldNum" sz="quarter" idx="12"/>
          </p:nvPr>
        </p:nvSpPr>
        <p:spPr/>
        <p:txBody>
          <a:bodyPr/>
          <a:lstStyle>
            <a:lvl1pPr>
              <a:defRPr>
                <a:solidFill>
                  <a:schemeClr val="tx2"/>
                </a:solidFill>
              </a:defRPr>
            </a:lvl1pPr>
          </a:lstStyle>
          <a:p>
            <a:fld id="{361A1203-CA3D-4D48-AFA0-9D668419C1D5}" type="slidenum">
              <a:rPr lang="nl-NL" smtClean="0"/>
              <a:pPr/>
              <a:t>‹#›</a:t>
            </a:fld>
            <a:endParaRPr lang="nl-NL" dirty="0"/>
          </a:p>
        </p:txBody>
      </p:sp>
      <p:sp>
        <p:nvSpPr>
          <p:cNvPr id="13" name="Tijdelijke aanduiding voor tekst 7">
            <a:extLst>
              <a:ext uri="{FF2B5EF4-FFF2-40B4-BE49-F238E27FC236}">
                <a16:creationId xmlns:a16="http://schemas.microsoft.com/office/drawing/2014/main" id="{2D2855B1-7DFF-44B6-B971-0B6C5C95E4FE}"/>
              </a:ext>
            </a:extLst>
          </p:cNvPr>
          <p:cNvSpPr>
            <a:spLocks noGrp="1"/>
          </p:cNvSpPr>
          <p:nvPr>
            <p:ph type="body" sz="quarter" idx="15" hasCustomPrompt="1"/>
          </p:nvPr>
        </p:nvSpPr>
        <p:spPr>
          <a:xfrm>
            <a:off x="3671110" y="763076"/>
            <a:ext cx="2281500" cy="4152600"/>
          </a:xfrm>
          <a:blipFill>
            <a:blip r:embed="rId4"/>
            <a:stretch>
              <a:fillRect/>
            </a:stretch>
          </a:blipFill>
        </p:spPr>
        <p:txBody>
          <a:bodyPr/>
          <a:lstStyle>
            <a:lvl1pPr marL="0" indent="0">
              <a:buNone/>
              <a:defRPr/>
            </a:lvl1pPr>
          </a:lstStyle>
          <a:p>
            <a:pPr lvl="0"/>
            <a:r>
              <a:rPr lang="nl-NL" dirty="0"/>
              <a:t> </a:t>
            </a:r>
          </a:p>
        </p:txBody>
      </p:sp>
      <p:sp>
        <p:nvSpPr>
          <p:cNvPr id="371" name="Tijdelijke aanduiding voor afbeelding 370">
            <a:extLst>
              <a:ext uri="{FF2B5EF4-FFF2-40B4-BE49-F238E27FC236}">
                <a16:creationId xmlns:a16="http://schemas.microsoft.com/office/drawing/2014/main" id="{B2F92ADB-88A9-4D2D-881D-C182B57E1C03}"/>
              </a:ext>
            </a:extLst>
          </p:cNvPr>
          <p:cNvSpPr>
            <a:spLocks noGrp="1"/>
          </p:cNvSpPr>
          <p:nvPr>
            <p:ph type="pic" sz="quarter" idx="17" hasCustomPrompt="1"/>
          </p:nvPr>
        </p:nvSpPr>
        <p:spPr>
          <a:xfrm>
            <a:off x="3917567" y="1381351"/>
            <a:ext cx="311651" cy="311093"/>
          </a:xfrm>
          <a:prstGeom prst="ellipse">
            <a:avLst/>
          </a:prstGeom>
          <a:solidFill>
            <a:schemeClr val="bg1"/>
          </a:solidFill>
        </p:spPr>
        <p:txBody>
          <a:bodyPr/>
          <a:lstStyle>
            <a:lvl1pPr marL="0" indent="0">
              <a:buNone/>
              <a:defRPr/>
            </a:lvl1pPr>
          </a:lstStyle>
          <a:p>
            <a:r>
              <a:rPr lang="nl-NL" dirty="0"/>
              <a:t> </a:t>
            </a:r>
          </a:p>
        </p:txBody>
      </p:sp>
      <p:sp>
        <p:nvSpPr>
          <p:cNvPr id="372" name="Tijdelijke aanduiding voor afbeelding 370">
            <a:extLst>
              <a:ext uri="{FF2B5EF4-FFF2-40B4-BE49-F238E27FC236}">
                <a16:creationId xmlns:a16="http://schemas.microsoft.com/office/drawing/2014/main" id="{4981D712-30A7-4A30-8339-F3655BCA968F}"/>
              </a:ext>
            </a:extLst>
          </p:cNvPr>
          <p:cNvSpPr>
            <a:spLocks noGrp="1"/>
          </p:cNvSpPr>
          <p:nvPr>
            <p:ph type="pic" sz="quarter" idx="18" hasCustomPrompt="1"/>
          </p:nvPr>
        </p:nvSpPr>
        <p:spPr>
          <a:xfrm>
            <a:off x="3842243" y="2291169"/>
            <a:ext cx="245804" cy="245365"/>
          </a:xfrm>
          <a:prstGeom prst="ellipse">
            <a:avLst/>
          </a:prstGeom>
          <a:solidFill>
            <a:schemeClr val="bg1"/>
          </a:solidFill>
        </p:spPr>
        <p:txBody>
          <a:bodyPr/>
          <a:lstStyle>
            <a:lvl1pPr marL="0" indent="0">
              <a:buNone/>
              <a:defRPr/>
            </a:lvl1pPr>
          </a:lstStyle>
          <a:p>
            <a:r>
              <a:rPr lang="nl-NL" dirty="0"/>
              <a:t> </a:t>
            </a:r>
          </a:p>
        </p:txBody>
      </p:sp>
      <p:sp>
        <p:nvSpPr>
          <p:cNvPr id="373" name="Tijdelijke aanduiding voor afbeelding 370">
            <a:extLst>
              <a:ext uri="{FF2B5EF4-FFF2-40B4-BE49-F238E27FC236}">
                <a16:creationId xmlns:a16="http://schemas.microsoft.com/office/drawing/2014/main" id="{2F95A09F-5AF2-4DC0-A9C1-7A66099F88D4}"/>
              </a:ext>
            </a:extLst>
          </p:cNvPr>
          <p:cNvSpPr>
            <a:spLocks noGrp="1"/>
          </p:cNvSpPr>
          <p:nvPr>
            <p:ph type="pic" sz="quarter" idx="19" hasCustomPrompt="1"/>
          </p:nvPr>
        </p:nvSpPr>
        <p:spPr>
          <a:xfrm>
            <a:off x="4249163" y="2291169"/>
            <a:ext cx="245804" cy="245365"/>
          </a:xfrm>
          <a:prstGeom prst="ellipse">
            <a:avLst/>
          </a:prstGeom>
          <a:solidFill>
            <a:schemeClr val="bg1"/>
          </a:solidFill>
        </p:spPr>
        <p:txBody>
          <a:bodyPr/>
          <a:lstStyle>
            <a:lvl1pPr marL="0" indent="0">
              <a:buNone/>
              <a:defRPr/>
            </a:lvl1pPr>
          </a:lstStyle>
          <a:p>
            <a:r>
              <a:rPr lang="nl-NL" dirty="0"/>
              <a:t> </a:t>
            </a:r>
          </a:p>
        </p:txBody>
      </p:sp>
      <p:sp>
        <p:nvSpPr>
          <p:cNvPr id="374" name="Tijdelijke aanduiding voor afbeelding 370">
            <a:extLst>
              <a:ext uri="{FF2B5EF4-FFF2-40B4-BE49-F238E27FC236}">
                <a16:creationId xmlns:a16="http://schemas.microsoft.com/office/drawing/2014/main" id="{903752AC-3920-4C23-BFA5-2363F88A7ECE}"/>
              </a:ext>
            </a:extLst>
          </p:cNvPr>
          <p:cNvSpPr>
            <a:spLocks noGrp="1"/>
          </p:cNvSpPr>
          <p:nvPr>
            <p:ph type="pic" sz="quarter" idx="20" hasCustomPrompt="1"/>
          </p:nvPr>
        </p:nvSpPr>
        <p:spPr>
          <a:xfrm>
            <a:off x="4649305" y="2291169"/>
            <a:ext cx="245804" cy="245365"/>
          </a:xfrm>
          <a:prstGeom prst="ellipse">
            <a:avLst/>
          </a:prstGeom>
          <a:solidFill>
            <a:schemeClr val="bg1"/>
          </a:solidFill>
        </p:spPr>
        <p:txBody>
          <a:bodyPr/>
          <a:lstStyle>
            <a:lvl1pPr marL="0" indent="0">
              <a:buNone/>
              <a:defRPr/>
            </a:lvl1pPr>
          </a:lstStyle>
          <a:p>
            <a:r>
              <a:rPr lang="nl-NL" dirty="0"/>
              <a:t> </a:t>
            </a:r>
          </a:p>
        </p:txBody>
      </p:sp>
      <p:sp>
        <p:nvSpPr>
          <p:cNvPr id="375" name="Tijdelijke aanduiding voor afbeelding 370">
            <a:extLst>
              <a:ext uri="{FF2B5EF4-FFF2-40B4-BE49-F238E27FC236}">
                <a16:creationId xmlns:a16="http://schemas.microsoft.com/office/drawing/2014/main" id="{53558AA1-1EBB-403B-BEBA-A14D3251009C}"/>
              </a:ext>
            </a:extLst>
          </p:cNvPr>
          <p:cNvSpPr>
            <a:spLocks noGrp="1"/>
          </p:cNvSpPr>
          <p:nvPr>
            <p:ph type="pic" sz="quarter" idx="21" hasCustomPrompt="1"/>
          </p:nvPr>
        </p:nvSpPr>
        <p:spPr>
          <a:xfrm>
            <a:off x="5055820" y="2291169"/>
            <a:ext cx="245804" cy="245365"/>
          </a:xfrm>
          <a:prstGeom prst="ellipse">
            <a:avLst/>
          </a:prstGeom>
          <a:solidFill>
            <a:schemeClr val="bg1"/>
          </a:solidFill>
        </p:spPr>
        <p:txBody>
          <a:bodyPr/>
          <a:lstStyle>
            <a:lvl1pPr marL="0" indent="0">
              <a:buNone/>
              <a:defRPr/>
            </a:lvl1pPr>
          </a:lstStyle>
          <a:p>
            <a:r>
              <a:rPr lang="nl-NL" dirty="0"/>
              <a:t> </a:t>
            </a:r>
          </a:p>
        </p:txBody>
      </p:sp>
      <p:sp>
        <p:nvSpPr>
          <p:cNvPr id="377" name="Tijdelijke aanduiding voor afbeelding 376">
            <a:extLst>
              <a:ext uri="{FF2B5EF4-FFF2-40B4-BE49-F238E27FC236}">
                <a16:creationId xmlns:a16="http://schemas.microsoft.com/office/drawing/2014/main" id="{1F229D3E-FB4A-4EE9-9E9B-C17F8496D941}"/>
              </a:ext>
            </a:extLst>
          </p:cNvPr>
          <p:cNvSpPr>
            <a:spLocks noGrp="1"/>
          </p:cNvSpPr>
          <p:nvPr>
            <p:ph type="pic" sz="quarter" idx="22" hasCustomPrompt="1"/>
          </p:nvPr>
        </p:nvSpPr>
        <p:spPr>
          <a:xfrm>
            <a:off x="3793672" y="2961085"/>
            <a:ext cx="507734" cy="507057"/>
          </a:xfrm>
          <a:solidFill>
            <a:schemeClr val="bg1"/>
          </a:solidFill>
        </p:spPr>
        <p:txBody>
          <a:bodyPr/>
          <a:lstStyle>
            <a:lvl1pPr marL="0" indent="0">
              <a:buNone/>
              <a:defRPr/>
            </a:lvl1pPr>
          </a:lstStyle>
          <a:p>
            <a:r>
              <a:rPr lang="nl-NL" dirty="0"/>
              <a:t> </a:t>
            </a:r>
          </a:p>
        </p:txBody>
      </p:sp>
      <p:sp>
        <p:nvSpPr>
          <p:cNvPr id="378" name="Tijdelijke aanduiding voor afbeelding 376">
            <a:extLst>
              <a:ext uri="{FF2B5EF4-FFF2-40B4-BE49-F238E27FC236}">
                <a16:creationId xmlns:a16="http://schemas.microsoft.com/office/drawing/2014/main" id="{FD9B0D99-F585-43CF-B115-F615A87CBEDC}"/>
              </a:ext>
            </a:extLst>
          </p:cNvPr>
          <p:cNvSpPr>
            <a:spLocks noGrp="1"/>
          </p:cNvSpPr>
          <p:nvPr>
            <p:ph type="pic" sz="quarter" idx="23" hasCustomPrompt="1"/>
          </p:nvPr>
        </p:nvSpPr>
        <p:spPr>
          <a:xfrm>
            <a:off x="3793672" y="3479509"/>
            <a:ext cx="507734" cy="509775"/>
          </a:xfrm>
          <a:solidFill>
            <a:schemeClr val="bg1"/>
          </a:solidFill>
        </p:spPr>
        <p:txBody>
          <a:bodyPr/>
          <a:lstStyle>
            <a:lvl1pPr marL="0" indent="0">
              <a:buNone/>
              <a:defRPr/>
            </a:lvl1pPr>
          </a:lstStyle>
          <a:p>
            <a:r>
              <a:rPr lang="nl-NL" dirty="0"/>
              <a:t> </a:t>
            </a:r>
          </a:p>
        </p:txBody>
      </p:sp>
      <p:sp>
        <p:nvSpPr>
          <p:cNvPr id="381" name="Tijdelijke aanduiding voor afbeelding 376">
            <a:extLst>
              <a:ext uri="{FF2B5EF4-FFF2-40B4-BE49-F238E27FC236}">
                <a16:creationId xmlns:a16="http://schemas.microsoft.com/office/drawing/2014/main" id="{8E7BC4AD-0426-40A0-BA3D-DDE651BF85FC}"/>
              </a:ext>
            </a:extLst>
          </p:cNvPr>
          <p:cNvSpPr>
            <a:spLocks noGrp="1"/>
          </p:cNvSpPr>
          <p:nvPr>
            <p:ph type="pic" sz="quarter" idx="24" hasCustomPrompt="1"/>
          </p:nvPr>
        </p:nvSpPr>
        <p:spPr>
          <a:xfrm>
            <a:off x="4310798" y="2961085"/>
            <a:ext cx="526500" cy="507057"/>
          </a:xfrm>
          <a:solidFill>
            <a:schemeClr val="bg1"/>
          </a:solidFill>
        </p:spPr>
        <p:txBody>
          <a:bodyPr/>
          <a:lstStyle>
            <a:lvl1pPr marL="0" indent="0">
              <a:buNone/>
              <a:defRPr/>
            </a:lvl1pPr>
          </a:lstStyle>
          <a:p>
            <a:r>
              <a:rPr lang="nl-NL" dirty="0"/>
              <a:t> </a:t>
            </a:r>
          </a:p>
        </p:txBody>
      </p:sp>
      <p:sp>
        <p:nvSpPr>
          <p:cNvPr id="382" name="Tijdelijke aanduiding voor afbeelding 376">
            <a:extLst>
              <a:ext uri="{FF2B5EF4-FFF2-40B4-BE49-F238E27FC236}">
                <a16:creationId xmlns:a16="http://schemas.microsoft.com/office/drawing/2014/main" id="{05654E0C-4588-4EA3-9EC8-BAF34C679798}"/>
              </a:ext>
            </a:extLst>
          </p:cNvPr>
          <p:cNvSpPr>
            <a:spLocks noGrp="1"/>
          </p:cNvSpPr>
          <p:nvPr>
            <p:ph type="pic" sz="quarter" idx="25" hasCustomPrompt="1"/>
          </p:nvPr>
        </p:nvSpPr>
        <p:spPr>
          <a:xfrm>
            <a:off x="4310798" y="3479509"/>
            <a:ext cx="526500" cy="509775"/>
          </a:xfrm>
          <a:solidFill>
            <a:schemeClr val="bg1"/>
          </a:solidFill>
        </p:spPr>
        <p:txBody>
          <a:bodyPr/>
          <a:lstStyle>
            <a:lvl1pPr marL="0" indent="0">
              <a:buNone/>
              <a:defRPr/>
            </a:lvl1pPr>
          </a:lstStyle>
          <a:p>
            <a:r>
              <a:rPr lang="nl-NL" dirty="0"/>
              <a:t> </a:t>
            </a:r>
          </a:p>
        </p:txBody>
      </p:sp>
      <p:sp>
        <p:nvSpPr>
          <p:cNvPr id="383" name="Tijdelijke aanduiding voor afbeelding 376">
            <a:extLst>
              <a:ext uri="{FF2B5EF4-FFF2-40B4-BE49-F238E27FC236}">
                <a16:creationId xmlns:a16="http://schemas.microsoft.com/office/drawing/2014/main" id="{ADBC8B0F-AD58-4908-BF85-C53E23BE9D82}"/>
              </a:ext>
            </a:extLst>
          </p:cNvPr>
          <p:cNvSpPr>
            <a:spLocks noGrp="1"/>
          </p:cNvSpPr>
          <p:nvPr>
            <p:ph type="pic" sz="quarter" idx="26" hasCustomPrompt="1"/>
          </p:nvPr>
        </p:nvSpPr>
        <p:spPr>
          <a:xfrm>
            <a:off x="4836545" y="2961085"/>
            <a:ext cx="527492" cy="507057"/>
          </a:xfrm>
          <a:solidFill>
            <a:schemeClr val="bg1"/>
          </a:solidFill>
        </p:spPr>
        <p:txBody>
          <a:bodyPr/>
          <a:lstStyle>
            <a:lvl1pPr marL="0" indent="0">
              <a:buNone/>
              <a:defRPr/>
            </a:lvl1pPr>
          </a:lstStyle>
          <a:p>
            <a:r>
              <a:rPr lang="nl-NL" dirty="0"/>
              <a:t> </a:t>
            </a:r>
          </a:p>
        </p:txBody>
      </p:sp>
      <p:sp>
        <p:nvSpPr>
          <p:cNvPr id="384" name="Tijdelijke aanduiding voor afbeelding 376">
            <a:extLst>
              <a:ext uri="{FF2B5EF4-FFF2-40B4-BE49-F238E27FC236}">
                <a16:creationId xmlns:a16="http://schemas.microsoft.com/office/drawing/2014/main" id="{CD3F75F8-751F-4E92-BBFD-E6461390B37E}"/>
              </a:ext>
            </a:extLst>
          </p:cNvPr>
          <p:cNvSpPr>
            <a:spLocks noGrp="1"/>
          </p:cNvSpPr>
          <p:nvPr>
            <p:ph type="pic" sz="quarter" idx="27" hasCustomPrompt="1"/>
          </p:nvPr>
        </p:nvSpPr>
        <p:spPr>
          <a:xfrm>
            <a:off x="4836545" y="3479509"/>
            <a:ext cx="527492" cy="509775"/>
          </a:xfrm>
          <a:solidFill>
            <a:schemeClr val="bg1"/>
          </a:solidFill>
        </p:spPr>
        <p:txBody>
          <a:bodyPr/>
          <a:lstStyle>
            <a:lvl1pPr marL="0" indent="0">
              <a:buNone/>
              <a:defRPr/>
            </a:lvl1pPr>
          </a:lstStyle>
          <a:p>
            <a:r>
              <a:rPr lang="nl-NL" dirty="0"/>
              <a:t> </a:t>
            </a:r>
          </a:p>
        </p:txBody>
      </p:sp>
    </p:spTree>
    <p:extLst>
      <p:ext uri="{BB962C8B-B14F-4D97-AF65-F5344CB8AC3E}">
        <p14:creationId xmlns:p14="http://schemas.microsoft.com/office/powerpoint/2010/main" val="393575372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4" presetClass="path" presetSubtype="0" accel="50000" decel="50000" fill="hold" grpId="0" nodeType="afterEffect">
                                  <p:stCondLst>
                                    <p:cond delay="0"/>
                                  </p:stCondLst>
                                  <p:childTnLst>
                                    <p:animMotion origin="layout" path="M 2.29167E-6 3.7037E-6 L 2.29167E-6 -1.38056 " pathEditMode="relative" rAng="0" ptsTypes="AA">
                                      <p:cBhvr>
                                        <p:cTn id="6" dur="1750" spd="-100000" fill="hold"/>
                                        <p:tgtEl>
                                          <p:spTgt spid="26"/>
                                        </p:tgtEl>
                                        <p:attrNameLst>
                                          <p:attrName>ppt_x</p:attrName>
                                          <p:attrName>ppt_y</p:attrName>
                                        </p:attrNameLst>
                                      </p:cBhvr>
                                      <p:rCtr x="0" y="-69028"/>
                                    </p:animMotion>
                                  </p:childTnLst>
                                </p:cTn>
                              </p:par>
                              <p:par>
                                <p:cTn id="7" presetID="2" presetClass="entr" presetSubtype="4" decel="100000" fill="hold" grpId="0" nodeType="withEffect">
                                  <p:stCondLst>
                                    <p:cond delay="0"/>
                                  </p:stCondLst>
                                  <p:childTnLst>
                                    <p:set>
                                      <p:cBhvr>
                                        <p:cTn id="8" dur="1" fill="hold">
                                          <p:stCondLst>
                                            <p:cond delay="0"/>
                                          </p:stCondLst>
                                        </p:cTn>
                                        <p:tgtEl>
                                          <p:spTgt spid="13"/>
                                        </p:tgtEl>
                                        <p:attrNameLst>
                                          <p:attrName>style.visibility</p:attrName>
                                        </p:attrNameLst>
                                      </p:cBhvr>
                                      <p:to>
                                        <p:strVal val="visible"/>
                                      </p:to>
                                    </p:set>
                                    <p:anim calcmode="lin" valueType="num">
                                      <p:cBhvr additive="base">
                                        <p:cTn id="9" dur="1000" fill="hold"/>
                                        <p:tgtEl>
                                          <p:spTgt spid="13"/>
                                        </p:tgtEl>
                                        <p:attrNameLst>
                                          <p:attrName>ppt_x</p:attrName>
                                        </p:attrNameLst>
                                      </p:cBhvr>
                                      <p:tavLst>
                                        <p:tav tm="0">
                                          <p:val>
                                            <p:strVal val="#ppt_x"/>
                                          </p:val>
                                        </p:tav>
                                        <p:tav tm="100000">
                                          <p:val>
                                            <p:strVal val="#ppt_x"/>
                                          </p:val>
                                        </p:tav>
                                      </p:tavLst>
                                    </p:anim>
                                    <p:anim calcmode="lin" valueType="num">
                                      <p:cBhvr additive="base">
                                        <p:cTn id="10" dur="1000" fill="hold"/>
                                        <p:tgtEl>
                                          <p:spTgt spid="13"/>
                                        </p:tgtEl>
                                        <p:attrNameLst>
                                          <p:attrName>ppt_y</p:attrName>
                                        </p:attrNameLst>
                                      </p:cBhvr>
                                      <p:tavLst>
                                        <p:tav tm="0">
                                          <p:val>
                                            <p:strVal val="1+#ppt_h/2"/>
                                          </p:val>
                                        </p:tav>
                                        <p:tav tm="100000">
                                          <p:val>
                                            <p:strVal val="#ppt_y"/>
                                          </p:val>
                                        </p:tav>
                                      </p:tavLst>
                                    </p:anim>
                                  </p:childTnLst>
                                </p:cTn>
                              </p:par>
                            </p:childTnLst>
                          </p:cTn>
                        </p:par>
                        <p:par>
                          <p:cTn id="11" fill="hold">
                            <p:stCondLst>
                              <p:cond delay="1750"/>
                            </p:stCondLst>
                            <p:childTnLst>
                              <p:par>
                                <p:cTn id="12" presetID="1" presetClass="entr" presetSubtype="0" fill="hold" nodeType="afterEffect">
                                  <p:stCondLst>
                                    <p:cond delay="0"/>
                                  </p:stCondLst>
                                  <p:childTnLst>
                                    <p:set>
                                      <p:cBhvr>
                                        <p:cTn id="13" dur="1" fill="hold">
                                          <p:stCondLst>
                                            <p:cond delay="0"/>
                                          </p:stCondLst>
                                        </p:cTn>
                                        <p:tgtEl>
                                          <p:spTgt spid="369"/>
                                        </p:tgtEl>
                                        <p:attrNameLst>
                                          <p:attrName>style.visibility</p:attrName>
                                        </p:attrNameLst>
                                      </p:cBhvr>
                                      <p:to>
                                        <p:strVal val="visible"/>
                                      </p:to>
                                    </p:set>
                                  </p:childTnLst>
                                </p:cTn>
                              </p:par>
                              <p:par>
                                <p:cTn id="14" presetID="1" presetClass="entr" presetSubtype="0" fill="hold" grpId="0" nodeType="withEffect">
                                  <p:stCondLst>
                                    <p:cond delay="0"/>
                                  </p:stCondLst>
                                  <p:childTnLst>
                                    <p:set>
                                      <p:cBhvr>
                                        <p:cTn id="15" dur="1" fill="hold">
                                          <p:stCondLst>
                                            <p:cond delay="0"/>
                                          </p:stCondLst>
                                        </p:cTn>
                                        <p:tgtEl>
                                          <p:spTgt spid="372"/>
                                        </p:tgtEl>
                                        <p:attrNameLst>
                                          <p:attrName>style.visibility</p:attrName>
                                        </p:attrNameLst>
                                      </p:cBhvr>
                                      <p:to>
                                        <p:strVal val="visible"/>
                                      </p:to>
                                    </p:set>
                                  </p:childTnLst>
                                </p:cTn>
                              </p:par>
                              <p:par>
                                <p:cTn id="16" presetID="1" presetClass="entr" presetSubtype="0" fill="hold" grpId="0" nodeType="withEffect">
                                  <p:stCondLst>
                                    <p:cond delay="0"/>
                                  </p:stCondLst>
                                  <p:childTnLst>
                                    <p:set>
                                      <p:cBhvr>
                                        <p:cTn id="17" dur="1" fill="hold">
                                          <p:stCondLst>
                                            <p:cond delay="0"/>
                                          </p:stCondLst>
                                        </p:cTn>
                                        <p:tgtEl>
                                          <p:spTgt spid="373"/>
                                        </p:tgtEl>
                                        <p:attrNameLst>
                                          <p:attrName>style.visibility</p:attrName>
                                        </p:attrNameLst>
                                      </p:cBhvr>
                                      <p:to>
                                        <p:strVal val="visible"/>
                                      </p:to>
                                    </p:set>
                                  </p:childTnLst>
                                </p:cTn>
                              </p:par>
                              <p:par>
                                <p:cTn id="18" presetID="1" presetClass="entr" presetSubtype="0" fill="hold" grpId="0" nodeType="withEffect">
                                  <p:stCondLst>
                                    <p:cond delay="0"/>
                                  </p:stCondLst>
                                  <p:childTnLst>
                                    <p:set>
                                      <p:cBhvr>
                                        <p:cTn id="19" dur="1" fill="hold">
                                          <p:stCondLst>
                                            <p:cond delay="0"/>
                                          </p:stCondLst>
                                        </p:cTn>
                                        <p:tgtEl>
                                          <p:spTgt spid="374"/>
                                        </p:tgtEl>
                                        <p:attrNameLst>
                                          <p:attrName>style.visibility</p:attrName>
                                        </p:attrNameLst>
                                      </p:cBhvr>
                                      <p:to>
                                        <p:strVal val="visible"/>
                                      </p:to>
                                    </p:set>
                                  </p:childTnLst>
                                </p:cTn>
                              </p:par>
                              <p:par>
                                <p:cTn id="20" presetID="1" presetClass="entr" presetSubtype="0" fill="hold" grpId="0" nodeType="withEffect">
                                  <p:stCondLst>
                                    <p:cond delay="0"/>
                                  </p:stCondLst>
                                  <p:childTnLst>
                                    <p:set>
                                      <p:cBhvr>
                                        <p:cTn id="21" dur="1" fill="hold">
                                          <p:stCondLst>
                                            <p:cond delay="0"/>
                                          </p:stCondLst>
                                        </p:cTn>
                                        <p:tgtEl>
                                          <p:spTgt spid="375"/>
                                        </p:tgtEl>
                                        <p:attrNameLst>
                                          <p:attrName>style.visibility</p:attrName>
                                        </p:attrNameLst>
                                      </p:cBhvr>
                                      <p:to>
                                        <p:strVal val="visible"/>
                                      </p:to>
                                    </p:set>
                                  </p:childTnLst>
                                </p:cTn>
                              </p:par>
                              <p:par>
                                <p:cTn id="22" presetID="1" presetClass="entr" presetSubtype="0" fill="hold" grpId="0" nodeType="withEffect">
                                  <p:stCondLst>
                                    <p:cond delay="0"/>
                                  </p:stCondLst>
                                  <p:childTnLst>
                                    <p:set>
                                      <p:cBhvr>
                                        <p:cTn id="23" dur="1" fill="hold">
                                          <p:stCondLst>
                                            <p:cond delay="0"/>
                                          </p:stCondLst>
                                        </p:cTn>
                                        <p:tgtEl>
                                          <p:spTgt spid="377"/>
                                        </p:tgtEl>
                                        <p:attrNameLst>
                                          <p:attrName>style.visibility</p:attrName>
                                        </p:attrNameLst>
                                      </p:cBhvr>
                                      <p:to>
                                        <p:strVal val="visible"/>
                                      </p:to>
                                    </p:set>
                                  </p:childTnLst>
                                </p:cTn>
                              </p:par>
                              <p:par>
                                <p:cTn id="24" presetID="1" presetClass="entr" presetSubtype="0" fill="hold" grpId="0" nodeType="withEffect">
                                  <p:stCondLst>
                                    <p:cond delay="0"/>
                                  </p:stCondLst>
                                  <p:childTnLst>
                                    <p:set>
                                      <p:cBhvr>
                                        <p:cTn id="25" dur="1" fill="hold">
                                          <p:stCondLst>
                                            <p:cond delay="0"/>
                                          </p:stCondLst>
                                        </p:cTn>
                                        <p:tgtEl>
                                          <p:spTgt spid="378"/>
                                        </p:tgtEl>
                                        <p:attrNameLst>
                                          <p:attrName>style.visibility</p:attrName>
                                        </p:attrNameLst>
                                      </p:cBhvr>
                                      <p:to>
                                        <p:strVal val="visible"/>
                                      </p:to>
                                    </p:set>
                                  </p:childTnLst>
                                </p:cTn>
                              </p:par>
                              <p:par>
                                <p:cTn id="26" presetID="1" presetClass="entr" presetSubtype="0" fill="hold" grpId="0" nodeType="withEffect">
                                  <p:stCondLst>
                                    <p:cond delay="0"/>
                                  </p:stCondLst>
                                  <p:childTnLst>
                                    <p:set>
                                      <p:cBhvr>
                                        <p:cTn id="27" dur="1" fill="hold">
                                          <p:stCondLst>
                                            <p:cond delay="0"/>
                                          </p:stCondLst>
                                        </p:cTn>
                                        <p:tgtEl>
                                          <p:spTgt spid="381"/>
                                        </p:tgtEl>
                                        <p:attrNameLst>
                                          <p:attrName>style.visibility</p:attrName>
                                        </p:attrNameLst>
                                      </p:cBhvr>
                                      <p:to>
                                        <p:strVal val="visible"/>
                                      </p:to>
                                    </p:set>
                                  </p:childTnLst>
                                </p:cTn>
                              </p:par>
                              <p:par>
                                <p:cTn id="28" presetID="1" presetClass="entr" presetSubtype="0" fill="hold" grpId="0" nodeType="withEffect">
                                  <p:stCondLst>
                                    <p:cond delay="0"/>
                                  </p:stCondLst>
                                  <p:childTnLst>
                                    <p:set>
                                      <p:cBhvr>
                                        <p:cTn id="29" dur="1" fill="hold">
                                          <p:stCondLst>
                                            <p:cond delay="0"/>
                                          </p:stCondLst>
                                        </p:cTn>
                                        <p:tgtEl>
                                          <p:spTgt spid="382"/>
                                        </p:tgtEl>
                                        <p:attrNameLst>
                                          <p:attrName>style.visibility</p:attrName>
                                        </p:attrNameLst>
                                      </p:cBhvr>
                                      <p:to>
                                        <p:strVal val="visible"/>
                                      </p:to>
                                    </p:set>
                                  </p:childTnLst>
                                </p:cTn>
                              </p:par>
                              <p:par>
                                <p:cTn id="30" presetID="1" presetClass="entr" presetSubtype="0" fill="hold" grpId="0" nodeType="withEffect">
                                  <p:stCondLst>
                                    <p:cond delay="0"/>
                                  </p:stCondLst>
                                  <p:childTnLst>
                                    <p:set>
                                      <p:cBhvr>
                                        <p:cTn id="31" dur="1" fill="hold">
                                          <p:stCondLst>
                                            <p:cond delay="0"/>
                                          </p:stCondLst>
                                        </p:cTn>
                                        <p:tgtEl>
                                          <p:spTgt spid="383"/>
                                        </p:tgtEl>
                                        <p:attrNameLst>
                                          <p:attrName>style.visibility</p:attrName>
                                        </p:attrNameLst>
                                      </p:cBhvr>
                                      <p:to>
                                        <p:strVal val="visible"/>
                                      </p:to>
                                    </p:set>
                                  </p:childTnLst>
                                </p:cTn>
                              </p:par>
                              <p:par>
                                <p:cTn id="32" presetID="1" presetClass="entr" presetSubtype="0" fill="hold" grpId="0" nodeType="withEffect">
                                  <p:stCondLst>
                                    <p:cond delay="0"/>
                                  </p:stCondLst>
                                  <p:childTnLst>
                                    <p:set>
                                      <p:cBhvr>
                                        <p:cTn id="33" dur="1" fill="hold">
                                          <p:stCondLst>
                                            <p:cond delay="0"/>
                                          </p:stCondLst>
                                        </p:cTn>
                                        <p:tgtEl>
                                          <p:spTgt spid="384"/>
                                        </p:tgtEl>
                                        <p:attrNameLst>
                                          <p:attrName>style.visibility</p:attrName>
                                        </p:attrNameLst>
                                      </p:cBhvr>
                                      <p:to>
                                        <p:strVal val="visible"/>
                                      </p:to>
                                    </p:set>
                                  </p:childTnLst>
                                </p:cTn>
                              </p:par>
                              <p:par>
                                <p:cTn id="34" presetID="1" presetClass="entr" presetSubtype="0" fill="hold" grpId="0" nodeType="withEffect">
                                  <p:stCondLst>
                                    <p:cond delay="0"/>
                                  </p:stCondLst>
                                  <p:childTnLst>
                                    <p:set>
                                      <p:cBhvr>
                                        <p:cTn id="35" dur="1" fill="hold">
                                          <p:stCondLst>
                                            <p:cond delay="0"/>
                                          </p:stCondLst>
                                        </p:cTn>
                                        <p:tgtEl>
                                          <p:spTgt spid="37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 grpId="0" animBg="1">
        <p:tmplLst>
          <p:tmpl>
            <p:tnLst>
              <p:par>
                <p:cTn presetID="64" presetClass="path" presetSubtype="0" accel="50000" decel="50000" fill="hold" nodeType="afterEffect">
                  <p:stCondLst>
                    <p:cond delay="0"/>
                  </p:stCondLst>
                  <p:childTnLst>
                    <p:animMotion origin="layout" path="M 2.29167E-6 3.7037E-6 L 2.29167E-6 -1.38056 " pathEditMode="relative" rAng="0" ptsTypes="AA">
                      <p:cBhvr>
                        <p:cTn dur="1750" spd="-100000" fill="hold"/>
                        <p:tgtEl>
                          <p:spTgt spid="26"/>
                        </p:tgtEl>
                        <p:attrNameLst>
                          <p:attrName>ppt_x</p:attrName>
                          <p:attrName>ppt_y</p:attrName>
                        </p:attrNameLst>
                      </p:cBhvr>
                      <p:rCtr x="0" y="-69028"/>
                    </p:animMotion>
                  </p:childTnLst>
                </p:cTn>
              </p:par>
            </p:tnLst>
          </p:tmpl>
        </p:tmplLst>
      </p:bldP>
      <p:bldP spid="13" grpId="0" animBg="1">
        <p:tmplLst>
          <p:tmpl>
            <p:tnLst>
              <p:par>
                <p:cTn presetID="2" presetClass="entr" presetSubtype="4" decel="100000" fill="hold" nodeType="withEffect">
                  <p:stCondLst>
                    <p:cond delay="0"/>
                  </p:stCondLst>
                  <p:childTnLst>
                    <p:set>
                      <p:cBhvr>
                        <p:cTn dur="1" fill="hold">
                          <p:stCondLst>
                            <p:cond delay="0"/>
                          </p:stCondLst>
                        </p:cTn>
                        <p:tgtEl>
                          <p:spTgt spid="13"/>
                        </p:tgtEl>
                        <p:attrNameLst>
                          <p:attrName>style.visibility</p:attrName>
                        </p:attrNameLst>
                      </p:cBhvr>
                      <p:to>
                        <p:strVal val="visible"/>
                      </p:to>
                    </p:set>
                    <p:anim calcmode="lin" valueType="num">
                      <p:cBhvr additive="base">
                        <p:cTn dur="1000" fill="hold"/>
                        <p:tgtEl>
                          <p:spTgt spid="13"/>
                        </p:tgtEl>
                        <p:attrNameLst>
                          <p:attrName>ppt_x</p:attrName>
                        </p:attrNameLst>
                      </p:cBhvr>
                      <p:tavLst>
                        <p:tav tm="0">
                          <p:val>
                            <p:strVal val="#ppt_x"/>
                          </p:val>
                        </p:tav>
                        <p:tav tm="100000">
                          <p:val>
                            <p:strVal val="#ppt_x"/>
                          </p:val>
                        </p:tav>
                      </p:tavLst>
                    </p:anim>
                    <p:anim calcmode="lin" valueType="num">
                      <p:cBhvr additive="base">
                        <p:cTn dur="1000" fill="hold"/>
                        <p:tgtEl>
                          <p:spTgt spid="13"/>
                        </p:tgtEl>
                        <p:attrNameLst>
                          <p:attrName>ppt_y</p:attrName>
                        </p:attrNameLst>
                      </p:cBhvr>
                      <p:tavLst>
                        <p:tav tm="0">
                          <p:val>
                            <p:strVal val="1+#ppt_h/2"/>
                          </p:val>
                        </p:tav>
                        <p:tav tm="100000">
                          <p:val>
                            <p:strVal val="#ppt_y"/>
                          </p:val>
                        </p:tav>
                      </p:tavLst>
                    </p:anim>
                  </p:childTnLst>
                </p:cTn>
              </p:par>
            </p:tnLst>
          </p:tmpl>
        </p:tmplLst>
      </p:bldP>
      <p:bldP spid="371" grpId="0" animBg="1"/>
      <p:bldP spid="372" grpId="0" animBg="1"/>
      <p:bldP spid="373" grpId="0" animBg="1"/>
      <p:bldP spid="374" grpId="0" animBg="1"/>
      <p:bldP spid="375" grpId="0" animBg="1"/>
      <p:bldP spid="377" grpId="0" animBg="1"/>
      <p:bldP spid="378" grpId="0" animBg="1"/>
      <p:bldP spid="381" grpId="0" animBg="1"/>
      <p:bldP spid="382" grpId="0" animBg="1"/>
      <p:bldP spid="383" grpId="0" animBg="1"/>
      <p:bldP spid="384" grpId="0" animBg="1"/>
    </p:bldLst>
  </p:timing>
  <p:extLst>
    <p:ext uri="{DCECCB84-F9BA-43D5-87BE-67443E8EF086}">
      <p15:sldGuideLst xmlns:p15="http://schemas.microsoft.com/office/powerpoint/2012/main"/>
    </p:ext>
  </p:extLst>
</p:sldLayout>
</file>

<file path=ppt/slideLayouts/slideLayout133.xml><?xml version="1.0" encoding="utf-8"?>
<p:sldLayout xmlns:a="http://schemas.openxmlformats.org/drawingml/2006/main" xmlns:r="http://schemas.openxmlformats.org/officeDocument/2006/relationships" xmlns:p="http://schemas.openxmlformats.org/presentationml/2006/main" preserve="1" userDrawn="1">
  <p:cSld name="Instagram #2">
    <p:bg>
      <p:bgPr>
        <a:solidFill>
          <a:schemeClr val="bg1"/>
        </a:solidFill>
        <a:effectLst/>
      </p:bgPr>
    </p:bg>
    <p:spTree>
      <p:nvGrpSpPr>
        <p:cNvPr id="1" name=""/>
        <p:cNvGrpSpPr/>
        <p:nvPr/>
      </p:nvGrpSpPr>
      <p:grpSpPr>
        <a:xfrm>
          <a:off x="0" y="0"/>
          <a:ext cx="0" cy="0"/>
          <a:chOff x="0" y="0"/>
          <a:chExt cx="0" cy="0"/>
        </a:xfrm>
      </p:grpSpPr>
      <p:sp>
        <p:nvSpPr>
          <p:cNvPr id="187" name="Tekstvak 186">
            <a:extLst>
              <a:ext uri="{FF2B5EF4-FFF2-40B4-BE49-F238E27FC236}">
                <a16:creationId xmlns:a16="http://schemas.microsoft.com/office/drawing/2014/main" id="{49C3205F-327D-4246-9D2C-0F200382ACDD}"/>
              </a:ext>
            </a:extLst>
          </p:cNvPr>
          <p:cNvSpPr txBox="1">
            <a:spLocks/>
          </p:cNvSpPr>
          <p:nvPr userDrawn="1"/>
        </p:nvSpPr>
        <p:spPr>
          <a:xfrm>
            <a:off x="1" y="3372446"/>
            <a:ext cx="3344825" cy="1771056"/>
          </a:xfrm>
          <a:custGeom>
            <a:avLst/>
            <a:gdLst>
              <a:gd name="connsiteX0" fmla="*/ 0 w 4459767"/>
              <a:gd name="connsiteY0" fmla="*/ 0 h 2361408"/>
              <a:gd name="connsiteX1" fmla="*/ 188757 w 4459767"/>
              <a:gd name="connsiteY1" fmla="*/ 263618 h 2361408"/>
              <a:gd name="connsiteX2" fmla="*/ 4342871 w 4459767"/>
              <a:gd name="connsiteY2" fmla="*/ 2325152 h 2361408"/>
              <a:gd name="connsiteX3" fmla="*/ 4459767 w 4459767"/>
              <a:gd name="connsiteY3" fmla="*/ 2361408 h 2361408"/>
              <a:gd name="connsiteX4" fmla="*/ 0 w 4459767"/>
              <a:gd name="connsiteY4" fmla="*/ 2361408 h 23614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59767" h="2361408">
                <a:moveTo>
                  <a:pt x="0" y="0"/>
                </a:moveTo>
                <a:lnTo>
                  <a:pt x="188757" y="263618"/>
                </a:lnTo>
                <a:cubicBezTo>
                  <a:pt x="1272638" y="1642098"/>
                  <a:pt x="2978863" y="1917971"/>
                  <a:pt x="4342871" y="2325152"/>
                </a:cubicBezTo>
                <a:lnTo>
                  <a:pt x="4459767" y="2361408"/>
                </a:lnTo>
                <a:lnTo>
                  <a:pt x="0" y="2361408"/>
                </a:lnTo>
                <a:close/>
              </a:path>
            </a:pathLst>
          </a:custGeom>
          <a:solidFill>
            <a:schemeClr val="accent2"/>
          </a:solidFill>
        </p:spPr>
        <p:txBody>
          <a:bodyPr wrap="square">
            <a:noAutofit/>
          </a:bodyPr>
          <a:lstStyle>
            <a:lvl1pPr marL="0" indent="0" algn="l" defTabSz="914400" rtl="0" eaLnBrk="1" latinLnBrk="0" hangingPunct="1">
              <a:lnSpc>
                <a:spcPct val="90000"/>
              </a:lnSpc>
              <a:spcBef>
                <a:spcPts val="1000"/>
              </a:spcBef>
              <a:buClr>
                <a:schemeClr val="tx1"/>
              </a:buClr>
              <a:buFont typeface="Calibri" panose="020F0502020204030204" pitchFamily="34" charset="0"/>
              <a:buNone/>
              <a:defRPr sz="1400" kern="1200">
                <a:solidFill>
                  <a:schemeClr val="tx1"/>
                </a:solidFill>
                <a:latin typeface="+mn-lt"/>
                <a:ea typeface="+mn-ea"/>
                <a:cs typeface="+mn-cs"/>
              </a:defRPr>
            </a:lvl1pPr>
            <a:lvl2pPr marL="536575" indent="-273050" algn="l" defTabSz="914400" rtl="0" eaLnBrk="1" latinLnBrk="0" hangingPunct="1">
              <a:lnSpc>
                <a:spcPct val="90000"/>
              </a:lnSpc>
              <a:spcBef>
                <a:spcPts val="500"/>
              </a:spcBef>
              <a:buClr>
                <a:schemeClr val="tx1"/>
              </a:buClr>
              <a:buFont typeface="Arial" panose="020B0604020202020204" pitchFamily="34" charset="0"/>
              <a:buChar char="›"/>
              <a:defRPr sz="1400" kern="1200">
                <a:solidFill>
                  <a:schemeClr val="tx1"/>
                </a:solidFill>
                <a:latin typeface="+mn-lt"/>
                <a:ea typeface="+mn-ea"/>
                <a:cs typeface="+mn-cs"/>
              </a:defRPr>
            </a:lvl2pPr>
            <a:lvl3pPr marL="0" indent="0" algn="l" defTabSz="914400" rtl="0" eaLnBrk="1" latinLnBrk="0" hangingPunct="1">
              <a:lnSpc>
                <a:spcPct val="90000"/>
              </a:lnSpc>
              <a:spcBef>
                <a:spcPts val="500"/>
              </a:spcBef>
              <a:buFont typeface="Arial" panose="020B0604020202020204" pitchFamily="34" charset="0"/>
              <a:buNone/>
              <a:defRPr sz="1400" kern="1200">
                <a:solidFill>
                  <a:schemeClr val="tx1"/>
                </a:solidFill>
                <a:latin typeface="+mn-lt"/>
                <a:ea typeface="+mn-ea"/>
                <a:cs typeface="+mn-cs"/>
              </a:defRPr>
            </a:lvl3pPr>
            <a:lvl4pPr marL="0" indent="0" algn="l" defTabSz="914400" rtl="0" eaLnBrk="1" latinLnBrk="0" hangingPunct="1">
              <a:lnSpc>
                <a:spcPts val="3200"/>
              </a:lnSpc>
              <a:spcBef>
                <a:spcPts val="500"/>
              </a:spcBef>
              <a:buFont typeface="Arial" panose="020B0604020202020204" pitchFamily="34" charset="0"/>
              <a:buNone/>
              <a:defRPr sz="3400" b="1" i="0" kern="1200">
                <a:solidFill>
                  <a:schemeClr val="tx1"/>
                </a:solidFill>
                <a:latin typeface="+mn-lt"/>
                <a:ea typeface="+mn-ea"/>
                <a:cs typeface="+mn-cs"/>
              </a:defRPr>
            </a:lvl4pPr>
            <a:lvl5pPr marL="0" indent="0" algn="l" defTabSz="914400" rtl="0" eaLnBrk="1" latinLnBrk="0" hangingPunct="1">
              <a:lnSpc>
                <a:spcPct val="90000"/>
              </a:lnSpc>
              <a:spcBef>
                <a:spcPts val="500"/>
              </a:spcBef>
              <a:buFont typeface="Calibri" panose="020F0502020204030204" pitchFamily="34" charset="0"/>
              <a:buNone/>
              <a:tabLst/>
              <a:defRPr sz="1800" b="1" kern="1200" cap="none" spc="0" baseline="0">
                <a:solidFill>
                  <a:schemeClr val="tx1"/>
                </a:solidFill>
                <a:latin typeface="+mn-lt"/>
                <a:ea typeface="+mn-ea"/>
                <a:cs typeface="+mn-cs"/>
              </a:defRPr>
            </a:lvl5pPr>
            <a:lvl6pPr marL="0" indent="0" algn="l" defTabSz="914400" rtl="0" eaLnBrk="1" latinLnBrk="0" hangingPunct="1">
              <a:lnSpc>
                <a:spcPct val="90000"/>
              </a:lnSpc>
              <a:spcBef>
                <a:spcPts val="500"/>
              </a:spcBef>
              <a:buFont typeface="Arial" panose="020B0604020202020204" pitchFamily="34" charset="0"/>
              <a:buNone/>
              <a:defRPr sz="1400" b="1" kern="1200">
                <a:solidFill>
                  <a:schemeClr val="accent4"/>
                </a:solidFill>
                <a:latin typeface="+mn-lt"/>
                <a:ea typeface="+mn-ea"/>
                <a:cs typeface="+mn-cs"/>
              </a:defRPr>
            </a:lvl6pPr>
            <a:lvl7pPr marL="263525" indent="-263525" algn="l" defTabSz="914400" rtl="0" eaLnBrk="1" latinLnBrk="0" hangingPunct="1">
              <a:lnSpc>
                <a:spcPct val="90000"/>
              </a:lnSpc>
              <a:spcBef>
                <a:spcPts val="500"/>
              </a:spcBef>
              <a:buFont typeface="+mj-lt"/>
              <a:buAutoNum type="arabicPeriod"/>
              <a:defRPr sz="1400" kern="1200">
                <a:solidFill>
                  <a:schemeClr val="tx1"/>
                </a:solidFill>
                <a:latin typeface="+mn-lt"/>
                <a:ea typeface="+mn-ea"/>
                <a:cs typeface="+mn-cs"/>
              </a:defRPr>
            </a:lvl7pPr>
            <a:lvl8pPr marL="263525" indent="-263525" algn="l" defTabSz="914400" rtl="0" eaLnBrk="1" latinLnBrk="0" hangingPunct="1">
              <a:lnSpc>
                <a:spcPct val="90000"/>
              </a:lnSpc>
              <a:spcBef>
                <a:spcPts val="500"/>
              </a:spcBef>
              <a:buFont typeface="+mj-lt"/>
              <a:buAutoNum type="alphaLcPeriod"/>
              <a:defRPr sz="1400" kern="1200">
                <a:solidFill>
                  <a:schemeClr val="tx1"/>
                </a:solidFill>
                <a:latin typeface="+mn-lt"/>
                <a:ea typeface="+mn-ea"/>
                <a:cs typeface="+mn-cs"/>
              </a:defRPr>
            </a:lvl8pPr>
            <a:lvl9pPr marL="0" indent="0" algn="l" defTabSz="914400" rtl="0" eaLnBrk="1" latinLnBrk="0" hangingPunct="1">
              <a:lnSpc>
                <a:spcPct val="90000"/>
              </a:lnSpc>
              <a:spcBef>
                <a:spcPts val="500"/>
              </a:spcBef>
              <a:buFont typeface="Arial" panose="020B0604020202020204" pitchFamily="34" charset="0"/>
              <a:buNone/>
              <a:defRPr sz="1200" i="1" kern="1200">
                <a:solidFill>
                  <a:schemeClr val="tx1"/>
                </a:solidFill>
                <a:latin typeface="+mn-lt"/>
                <a:ea typeface="+mn-ea"/>
                <a:cs typeface="+mn-cs"/>
              </a:defRPr>
            </a:lvl9pPr>
          </a:lstStyle>
          <a:p>
            <a:r>
              <a:rPr lang="nl-NL" sz="1050" dirty="0"/>
              <a:t> </a:t>
            </a:r>
          </a:p>
        </p:txBody>
      </p:sp>
      <p:grpSp>
        <p:nvGrpSpPr>
          <p:cNvPr id="102" name="- INSTRUCTIES">
            <a:extLst>
              <a:ext uri="{FF2B5EF4-FFF2-40B4-BE49-F238E27FC236}">
                <a16:creationId xmlns:a16="http://schemas.microsoft.com/office/drawing/2014/main" id="{E4F74001-61CE-4E49-916D-6257CB6808DA}"/>
              </a:ext>
            </a:extLst>
          </p:cNvPr>
          <p:cNvGrpSpPr/>
          <p:nvPr userDrawn="1"/>
        </p:nvGrpSpPr>
        <p:grpSpPr>
          <a:xfrm>
            <a:off x="9283196" y="0"/>
            <a:ext cx="2770040" cy="5016356"/>
            <a:chOff x="-3786165" y="-1"/>
            <a:chExt cx="3693386" cy="6688475"/>
          </a:xfrm>
        </p:grpSpPr>
        <p:sp>
          <p:nvSpPr>
            <p:cNvPr id="104" name="Rechthoek 103">
              <a:extLst>
                <a:ext uri="{FF2B5EF4-FFF2-40B4-BE49-F238E27FC236}">
                  <a16:creationId xmlns:a16="http://schemas.microsoft.com/office/drawing/2014/main" id="{6913A559-2B23-43FB-972D-3E9D1FB49CD1}"/>
                </a:ext>
              </a:extLst>
            </p:cNvPr>
            <p:cNvSpPr/>
            <p:nvPr userDrawn="1"/>
          </p:nvSpPr>
          <p:spPr>
            <a:xfrm>
              <a:off x="-3786165" y="-1"/>
              <a:ext cx="3593091" cy="6034857"/>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450"/>
                </a:spcBef>
                <a:spcAft>
                  <a:spcPts val="450"/>
                </a:spcAft>
              </a:pPr>
              <a:r>
                <a:rPr lang="nl-NL" sz="1050" b="1" cap="all" baseline="0" noProof="0" dirty="0">
                  <a:solidFill>
                    <a:schemeClr val="accent1"/>
                  </a:solidFill>
                  <a:latin typeface="Calibri" panose="020F0502020204030204" pitchFamily="34" charset="0"/>
                  <a:cs typeface="Calibri" panose="020F0502020204030204" pitchFamily="34" charset="0"/>
                </a:rPr>
                <a:t>Afbeelding invoegen/opmaken</a:t>
              </a:r>
            </a:p>
          </p:txBody>
        </p:sp>
        <p:sp>
          <p:nvSpPr>
            <p:cNvPr id="109" name="Ovaal 108">
              <a:extLst>
                <a:ext uri="{FF2B5EF4-FFF2-40B4-BE49-F238E27FC236}">
                  <a16:creationId xmlns:a16="http://schemas.microsoft.com/office/drawing/2014/main" id="{44102A90-3B43-4850-80A8-9B44E56715C0}"/>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13" name="Rechthoek 112">
              <a:extLst>
                <a:ext uri="{FF2B5EF4-FFF2-40B4-BE49-F238E27FC236}">
                  <a16:creationId xmlns:a16="http://schemas.microsoft.com/office/drawing/2014/main" id="{86C3CC61-375A-462F-8C02-35595CD71D90}"/>
                </a:ext>
              </a:extLst>
            </p:cNvPr>
            <p:cNvSpPr/>
            <p:nvPr userDrawn="1"/>
          </p:nvSpPr>
          <p:spPr>
            <a:xfrm>
              <a:off x="-3319415" y="465324"/>
              <a:ext cx="2962706" cy="668152"/>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Wanneer nodig, verwijder de bestaande afbeelding d.m.v. de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Selecteer het afbeeldingskader, ga naar de tab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‘Slidebuilder'</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'Afbeeldingen’</a:t>
              </a:r>
              <a:endPar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endParaRPr>
            </a:p>
          </p:txBody>
        </p:sp>
        <p:sp>
          <p:nvSpPr>
            <p:cNvPr id="118" name="Ovaal 117">
              <a:extLst>
                <a:ext uri="{FF2B5EF4-FFF2-40B4-BE49-F238E27FC236}">
                  <a16:creationId xmlns:a16="http://schemas.microsoft.com/office/drawing/2014/main" id="{52EBB45E-11B0-4EB0-AE2F-0FA05228EEE5}"/>
                </a:ext>
              </a:extLst>
            </p:cNvPr>
            <p:cNvSpPr/>
            <p:nvPr userDrawn="1"/>
          </p:nvSpPr>
          <p:spPr>
            <a:xfrm>
              <a:off x="-3603587" y="2633935"/>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119" name="Rechthoek 118">
              <a:extLst>
                <a:ext uri="{FF2B5EF4-FFF2-40B4-BE49-F238E27FC236}">
                  <a16:creationId xmlns:a16="http://schemas.microsoft.com/office/drawing/2014/main" id="{8B73C743-C692-4DCA-AD7C-B11897361837}"/>
                </a:ext>
              </a:extLst>
            </p:cNvPr>
            <p:cNvSpPr/>
            <p:nvPr userDrawn="1"/>
          </p:nvSpPr>
          <p:spPr>
            <a:xfrm>
              <a:off x="-3319416" y="2633936"/>
              <a:ext cx="3126341" cy="462795"/>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Klik met de rechter muisknop op de miniatuurweergave van de dia aan de linkerkant van het scherm en kies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‘Dia herstellen’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120" name="Ovaal 119">
              <a:extLst>
                <a:ext uri="{FF2B5EF4-FFF2-40B4-BE49-F238E27FC236}">
                  <a16:creationId xmlns:a16="http://schemas.microsoft.com/office/drawing/2014/main" id="{37DF7F20-DD0A-4236-ADF1-A3D6D60E6E4E}"/>
                </a:ext>
              </a:extLst>
            </p:cNvPr>
            <p:cNvSpPr/>
            <p:nvPr userDrawn="1"/>
          </p:nvSpPr>
          <p:spPr>
            <a:xfrm>
              <a:off x="-3603587" y="4226365"/>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121" name="Rechthoek 120">
              <a:extLst>
                <a:ext uri="{FF2B5EF4-FFF2-40B4-BE49-F238E27FC236}">
                  <a16:creationId xmlns:a16="http://schemas.microsoft.com/office/drawing/2014/main" id="{B4E6ECF5-EA9A-4632-A1EE-BAFE9A5AF854}"/>
                </a:ext>
              </a:extLst>
            </p:cNvPr>
            <p:cNvSpPr/>
            <p:nvPr userDrawn="1"/>
          </p:nvSpPr>
          <p:spPr>
            <a:xfrm>
              <a:off x="-3319416" y="4226366"/>
              <a:ext cx="3008779" cy="820954"/>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Om de afbeelding te schalen of bij te snijden, ga naar de tab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‘Hulpmiddelen voor afbeeldingen - Opmaak’</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‘Bijsnijden’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Schaal met de bolletjes de afbeelding en met de hoekjes het afbeeldingskader.</a:t>
              </a:r>
            </a:p>
          </p:txBody>
        </p:sp>
        <p:sp>
          <p:nvSpPr>
            <p:cNvPr id="122" name="Rechthoek 121">
              <a:extLst>
                <a:ext uri="{FF2B5EF4-FFF2-40B4-BE49-F238E27FC236}">
                  <a16:creationId xmlns:a16="http://schemas.microsoft.com/office/drawing/2014/main" id="{DDE14A81-895A-4736-A91F-074CE59810CF}"/>
                </a:ext>
              </a:extLst>
            </p:cNvPr>
            <p:cNvSpPr/>
            <p:nvPr userDrawn="1"/>
          </p:nvSpPr>
          <p:spPr>
            <a:xfrm>
              <a:off x="-3316836" y="3200265"/>
              <a:ext cx="1239216" cy="719917"/>
            </a:xfrm>
            <a:prstGeom prst="rect">
              <a:avLst/>
            </a:prstGeom>
            <a:pattFill prst="wdUpDiag">
              <a:fgClr>
                <a:srgbClr val="E0E0E0"/>
              </a:fgClr>
              <a:bgClr>
                <a:srgbClr val="ECECEC"/>
              </a:bgClr>
            </a:pattFill>
            <a:ln w="12700">
              <a:solidFill>
                <a:srgbClr val="D3D3D3"/>
              </a:solidFill>
              <a:prstDash val="solid"/>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72000" tIns="0" rIns="0" bIns="0" numCol="1" spcCol="0" rtlCol="0" fromWordArt="0" anchor="ctr" anchorCtr="0" forceAA="0" compatLnSpc="1">
              <a:prstTxWarp prst="textNoShape">
                <a:avLst/>
              </a:prstTxWarp>
              <a:noAutofit/>
            </a:bodyPr>
            <a:lstStyle/>
            <a:p>
              <a:pPr algn="l"/>
              <a:endParaRPr lang="nl-NL" sz="750" b="0" i="1" noProof="0" dirty="0">
                <a:solidFill>
                  <a:srgbClr val="211F26"/>
                </a:solidFill>
                <a:latin typeface="Calibri" panose="020F0502020204030204" pitchFamily="34" charset="0"/>
                <a:cs typeface="Calibri" panose="020F0502020204030204" pitchFamily="34" charset="0"/>
              </a:endParaRPr>
            </a:p>
          </p:txBody>
        </p:sp>
        <p:grpSp>
          <p:nvGrpSpPr>
            <p:cNvPr id="123" name="Groep 122">
              <a:extLst>
                <a:ext uri="{FF2B5EF4-FFF2-40B4-BE49-F238E27FC236}">
                  <a16:creationId xmlns:a16="http://schemas.microsoft.com/office/drawing/2014/main" id="{77EBDF0D-C706-4732-BA1B-3286F0E79A31}"/>
                </a:ext>
              </a:extLst>
            </p:cNvPr>
            <p:cNvGrpSpPr/>
            <p:nvPr userDrawn="1"/>
          </p:nvGrpSpPr>
          <p:grpSpPr>
            <a:xfrm>
              <a:off x="-2485819" y="3479783"/>
              <a:ext cx="1222990" cy="563933"/>
              <a:chOff x="-2485819" y="3399207"/>
              <a:chExt cx="1222990" cy="563933"/>
            </a:xfrm>
          </p:grpSpPr>
          <p:sp>
            <p:nvSpPr>
              <p:cNvPr id="162" name="Rechthoek 161">
                <a:extLst>
                  <a:ext uri="{FF2B5EF4-FFF2-40B4-BE49-F238E27FC236}">
                    <a16:creationId xmlns:a16="http://schemas.microsoft.com/office/drawing/2014/main" id="{49C8CE7B-7DD2-4D41-BBE9-C12C220D7818}"/>
                  </a:ext>
                </a:extLst>
              </p:cNvPr>
              <p:cNvSpPr/>
              <p:nvPr userDrawn="1"/>
            </p:nvSpPr>
            <p:spPr>
              <a:xfrm>
                <a:off x="-2485819" y="3399207"/>
                <a:ext cx="1176476" cy="504851"/>
              </a:xfrm>
              <a:prstGeom prst="rect">
                <a:avLst/>
              </a:prstGeom>
              <a:solidFill>
                <a:schemeClr val="bg1"/>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163" name="Rechthoek 162">
                <a:extLst>
                  <a:ext uri="{FF2B5EF4-FFF2-40B4-BE49-F238E27FC236}">
                    <a16:creationId xmlns:a16="http://schemas.microsoft.com/office/drawing/2014/main" id="{70230DCD-FCB5-4F45-8F1C-1077D3B2DAA9}"/>
                  </a:ext>
                </a:extLst>
              </p:cNvPr>
              <p:cNvSpPr/>
              <p:nvPr userDrawn="1"/>
            </p:nvSpPr>
            <p:spPr>
              <a:xfrm>
                <a:off x="-2479584" y="3652838"/>
                <a:ext cx="1164007" cy="246701"/>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nvGrpSpPr>
              <p:cNvPr id="164" name="Groep 163">
                <a:extLst>
                  <a:ext uri="{FF2B5EF4-FFF2-40B4-BE49-F238E27FC236}">
                    <a16:creationId xmlns:a16="http://schemas.microsoft.com/office/drawing/2014/main" id="{2C3B0042-C352-488F-BD11-2B41CC585693}"/>
                  </a:ext>
                </a:extLst>
              </p:cNvPr>
              <p:cNvGrpSpPr/>
              <p:nvPr userDrawn="1"/>
            </p:nvGrpSpPr>
            <p:grpSpPr>
              <a:xfrm>
                <a:off x="-2403869" y="3460544"/>
                <a:ext cx="155951" cy="131922"/>
                <a:chOff x="12968836" y="3354170"/>
                <a:chExt cx="404806" cy="342433"/>
              </a:xfrm>
            </p:grpSpPr>
            <p:sp>
              <p:nvSpPr>
                <p:cNvPr id="177" name="Rechthoek: afgeronde hoeken 176">
                  <a:extLst>
                    <a:ext uri="{FF2B5EF4-FFF2-40B4-BE49-F238E27FC236}">
                      <a16:creationId xmlns:a16="http://schemas.microsoft.com/office/drawing/2014/main" id="{E60D4A3A-4B8D-4567-8315-37547FE10415}"/>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178" name="Rechthoek 177">
                  <a:extLst>
                    <a:ext uri="{FF2B5EF4-FFF2-40B4-BE49-F238E27FC236}">
                      <a16:creationId xmlns:a16="http://schemas.microsoft.com/office/drawing/2014/main" id="{B37C54DE-1B0C-457D-AD31-648633F555DF}"/>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179" name="Rechthoek 178">
                  <a:extLst>
                    <a:ext uri="{FF2B5EF4-FFF2-40B4-BE49-F238E27FC236}">
                      <a16:creationId xmlns:a16="http://schemas.microsoft.com/office/drawing/2014/main" id="{8D3BC45C-7FCC-437A-A6CF-CF552E40AE2D}"/>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180" name="Rechthoek 179">
                  <a:extLst>
                    <a:ext uri="{FF2B5EF4-FFF2-40B4-BE49-F238E27FC236}">
                      <a16:creationId xmlns:a16="http://schemas.microsoft.com/office/drawing/2014/main" id="{5E0F6BBC-2AB4-4FC2-BDB6-35F8A9042EE5}"/>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181" name="Rechthoek 180">
                  <a:extLst>
                    <a:ext uri="{FF2B5EF4-FFF2-40B4-BE49-F238E27FC236}">
                      <a16:creationId xmlns:a16="http://schemas.microsoft.com/office/drawing/2014/main" id="{4E548137-9B05-4CB0-B136-A734289CC2A3}"/>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182" name="Rechthoek 181">
                  <a:extLst>
                    <a:ext uri="{FF2B5EF4-FFF2-40B4-BE49-F238E27FC236}">
                      <a16:creationId xmlns:a16="http://schemas.microsoft.com/office/drawing/2014/main" id="{9996F277-EBB8-4B14-838F-A823D722E115}"/>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nvGrpSpPr>
              <p:cNvPr id="165" name="Groep 164">
                <a:extLst>
                  <a:ext uri="{FF2B5EF4-FFF2-40B4-BE49-F238E27FC236}">
                    <a16:creationId xmlns:a16="http://schemas.microsoft.com/office/drawing/2014/main" id="{F4F649FF-2DE4-437C-8114-5562A1AD9B15}"/>
                  </a:ext>
                </a:extLst>
              </p:cNvPr>
              <p:cNvGrpSpPr/>
              <p:nvPr userDrawn="1"/>
            </p:nvGrpSpPr>
            <p:grpSpPr>
              <a:xfrm>
                <a:off x="-2423424" y="3690208"/>
                <a:ext cx="166739" cy="218963"/>
                <a:chOff x="12940828" y="3950597"/>
                <a:chExt cx="432813" cy="568367"/>
              </a:xfrm>
            </p:grpSpPr>
            <p:grpSp>
              <p:nvGrpSpPr>
                <p:cNvPr id="169" name="Groep 168">
                  <a:extLst>
                    <a:ext uri="{FF2B5EF4-FFF2-40B4-BE49-F238E27FC236}">
                      <a16:creationId xmlns:a16="http://schemas.microsoft.com/office/drawing/2014/main" id="{C0D29CAB-85C6-4E77-AFDF-F6A94A41BF8D}"/>
                    </a:ext>
                  </a:extLst>
                </p:cNvPr>
                <p:cNvGrpSpPr/>
                <p:nvPr userDrawn="1"/>
              </p:nvGrpSpPr>
              <p:grpSpPr>
                <a:xfrm>
                  <a:off x="13000382" y="4006891"/>
                  <a:ext cx="373259" cy="315747"/>
                  <a:chOff x="12968836" y="3354170"/>
                  <a:chExt cx="404806" cy="342433"/>
                </a:xfrm>
              </p:grpSpPr>
              <p:sp>
                <p:nvSpPr>
                  <p:cNvPr id="171" name="Rechthoek: afgeronde hoeken 170">
                    <a:extLst>
                      <a:ext uri="{FF2B5EF4-FFF2-40B4-BE49-F238E27FC236}">
                        <a16:creationId xmlns:a16="http://schemas.microsoft.com/office/drawing/2014/main" id="{482558CC-A2C0-4749-8EBD-915C5A686C21}"/>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172" name="Rechthoek 171">
                    <a:extLst>
                      <a:ext uri="{FF2B5EF4-FFF2-40B4-BE49-F238E27FC236}">
                        <a16:creationId xmlns:a16="http://schemas.microsoft.com/office/drawing/2014/main" id="{C023616D-FF6A-4DC1-A5B0-D036DD5121D7}"/>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173" name="Rechthoek 172">
                    <a:extLst>
                      <a:ext uri="{FF2B5EF4-FFF2-40B4-BE49-F238E27FC236}">
                        <a16:creationId xmlns:a16="http://schemas.microsoft.com/office/drawing/2014/main" id="{510D8EB7-1E33-4459-8FCA-119EEF7748E5}"/>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174" name="Rechthoek 173">
                    <a:extLst>
                      <a:ext uri="{FF2B5EF4-FFF2-40B4-BE49-F238E27FC236}">
                        <a16:creationId xmlns:a16="http://schemas.microsoft.com/office/drawing/2014/main" id="{CBE344E5-0367-4EE2-99BD-89DF99A700A9}"/>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175" name="Rechthoek 174">
                    <a:extLst>
                      <a:ext uri="{FF2B5EF4-FFF2-40B4-BE49-F238E27FC236}">
                        <a16:creationId xmlns:a16="http://schemas.microsoft.com/office/drawing/2014/main" id="{876AAD2D-2F78-4B70-B051-4F58C08C2CF5}"/>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176" name="Rechthoek 175">
                    <a:extLst>
                      <a:ext uri="{FF2B5EF4-FFF2-40B4-BE49-F238E27FC236}">
                        <a16:creationId xmlns:a16="http://schemas.microsoft.com/office/drawing/2014/main" id="{50565061-A4E3-4271-A087-961929386A17}"/>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sp>
              <p:nvSpPr>
                <p:cNvPr id="170" name="Boog 169">
                  <a:extLst>
                    <a:ext uri="{FF2B5EF4-FFF2-40B4-BE49-F238E27FC236}">
                      <a16:creationId xmlns:a16="http://schemas.microsoft.com/office/drawing/2014/main" id="{5F0CBFBA-5570-4B23-BF50-88D689F38FD7}"/>
                    </a:ext>
                  </a:extLst>
                </p:cNvPr>
                <p:cNvSpPr/>
                <p:nvPr userDrawn="1"/>
              </p:nvSpPr>
              <p:spPr>
                <a:xfrm rot="17637075">
                  <a:off x="12776155" y="4115270"/>
                  <a:ext cx="568367" cy="239021"/>
                </a:xfrm>
                <a:prstGeom prst="arc">
                  <a:avLst>
                    <a:gd name="adj1" fmla="val 15959368"/>
                    <a:gd name="adj2" fmla="val 1354623"/>
                  </a:avLst>
                </a:prstGeom>
                <a:noFill/>
                <a:ln w="19050" cap="flat" cmpd="sng" algn="ctr">
                  <a:solidFill>
                    <a:srgbClr val="4D82B8"/>
                  </a:solidFill>
                  <a:prstDash val="solid"/>
                  <a:headEnd type="arrow" w="med" len="sm"/>
                </a:ln>
                <a:effectLst/>
              </p:spPr>
              <p:txBody>
                <a:bodyPr rtlCol="0" anchor="ctr">
                  <a:noAutofit/>
                </a:bodyPr>
                <a:lstStyle/>
                <a:p>
                  <a:pPr algn="ctr"/>
                  <a:endParaRPr lang="nl-NL" sz="1800" noProof="0" dirty="0">
                    <a:solidFill>
                      <a:srgbClr val="211F26"/>
                    </a:solidFill>
                    <a:latin typeface="Calibri" panose="020F0502020204030204" pitchFamily="34" charset="0"/>
                    <a:cs typeface="Calibri" panose="020F0502020204030204" pitchFamily="34" charset="0"/>
                  </a:endParaRPr>
                </a:p>
              </p:txBody>
            </p:sp>
          </p:grpSp>
          <p:sp>
            <p:nvSpPr>
              <p:cNvPr id="166" name="Tekstvak 165">
                <a:extLst>
                  <a:ext uri="{FF2B5EF4-FFF2-40B4-BE49-F238E27FC236}">
                    <a16:creationId xmlns:a16="http://schemas.microsoft.com/office/drawing/2014/main" id="{C207DF55-3BC4-46E5-BF50-05D200E48B60}"/>
                  </a:ext>
                </a:extLst>
              </p:cNvPr>
              <p:cNvSpPr txBox="1"/>
              <p:nvPr userDrawn="1"/>
            </p:nvSpPr>
            <p:spPr>
              <a:xfrm>
                <a:off x="-2245455" y="3460544"/>
                <a:ext cx="896116" cy="134709"/>
              </a:xfrm>
              <a:prstGeom prst="rect">
                <a:avLst/>
              </a:prstGeom>
              <a:noFill/>
            </p:spPr>
            <p:txBody>
              <a:bodyPr wrap="square" rtlCol="0" anchor="ctr">
                <a:noAutofit/>
              </a:bodyPr>
              <a:lstStyle/>
              <a:p>
                <a:pPr marL="0" algn="l" defTabSz="913134" rtl="0" eaLnBrk="1" latinLnBrk="0" hangingPunct="1">
                  <a:lnSpc>
                    <a:spcPct val="90000"/>
                  </a:lnSpc>
                  <a:spcBef>
                    <a:spcPts val="450"/>
                  </a:spcBef>
                  <a:spcAft>
                    <a:spcPts val="450"/>
                  </a:spcAft>
                </a:pPr>
                <a:r>
                  <a:rPr lang="nl-NL" sz="675" b="0" kern="1200" noProof="0" dirty="0">
                    <a:solidFill>
                      <a:srgbClr val="211F26"/>
                    </a:solidFill>
                    <a:latin typeface="Calibri" panose="020F0502020204030204" pitchFamily="34" charset="0"/>
                    <a:ea typeface="+mn-ea"/>
                    <a:cs typeface="Calibri" panose="020F0502020204030204" pitchFamily="34" charset="0"/>
                  </a:rPr>
                  <a:t>Indeling</a:t>
                </a:r>
              </a:p>
            </p:txBody>
          </p:sp>
          <p:sp>
            <p:nvSpPr>
              <p:cNvPr id="167" name="Tekstvak 166">
                <a:extLst>
                  <a:ext uri="{FF2B5EF4-FFF2-40B4-BE49-F238E27FC236}">
                    <a16:creationId xmlns:a16="http://schemas.microsoft.com/office/drawing/2014/main" id="{7E8A866B-43BD-4AA0-AD5F-5D89A833C2C8}"/>
                  </a:ext>
                </a:extLst>
              </p:cNvPr>
              <p:cNvSpPr txBox="1"/>
              <p:nvPr userDrawn="1"/>
            </p:nvSpPr>
            <p:spPr>
              <a:xfrm>
                <a:off x="-2258884" y="3712980"/>
                <a:ext cx="909545" cy="126416"/>
              </a:xfrm>
              <a:prstGeom prst="rect">
                <a:avLst/>
              </a:prstGeom>
              <a:noFill/>
            </p:spPr>
            <p:txBody>
              <a:bodyPr wrap="square" rtlCol="0" anchor="ctr">
                <a:noAutofit/>
              </a:bodyPr>
              <a:lstStyle/>
              <a:p>
                <a:pPr marL="0" algn="l" defTabSz="913134" rtl="0" eaLnBrk="1" latinLnBrk="0" hangingPunct="1">
                  <a:lnSpc>
                    <a:spcPct val="90000"/>
                  </a:lnSpc>
                  <a:spcBef>
                    <a:spcPts val="450"/>
                  </a:spcBef>
                  <a:spcAft>
                    <a:spcPts val="450"/>
                  </a:spcAft>
                </a:pPr>
                <a:r>
                  <a:rPr lang="nl-NL" sz="675" b="0" kern="1200" noProof="0" dirty="0">
                    <a:solidFill>
                      <a:srgbClr val="211F26"/>
                    </a:solidFill>
                    <a:latin typeface="Calibri" panose="020F0502020204030204" pitchFamily="34" charset="0"/>
                    <a:ea typeface="+mn-ea"/>
                    <a:cs typeface="Calibri" panose="020F0502020204030204" pitchFamily="34" charset="0"/>
                  </a:rPr>
                  <a:t>Dia Herstellen</a:t>
                </a:r>
              </a:p>
            </p:txBody>
          </p:sp>
          <p:sp>
            <p:nvSpPr>
              <p:cNvPr id="168" name="Vrije vorm: vorm 167">
                <a:extLst>
                  <a:ext uri="{FF2B5EF4-FFF2-40B4-BE49-F238E27FC236}">
                    <a16:creationId xmlns:a16="http://schemas.microsoft.com/office/drawing/2014/main" id="{0336DF41-DF50-406B-8BC8-E20E433F12D6}"/>
                  </a:ext>
                </a:extLst>
              </p:cNvPr>
              <p:cNvSpPr/>
              <p:nvPr userDrawn="1"/>
            </p:nvSpPr>
            <p:spPr>
              <a:xfrm>
                <a:off x="-1360391" y="3783140"/>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450"/>
                  </a:spcBef>
                  <a:spcAft>
                    <a:spcPts val="450"/>
                  </a:spcAft>
                </a:pPr>
                <a:endParaRPr lang="nl-NL" sz="1200" cap="all" baseline="0" noProof="0" dirty="0">
                  <a:latin typeface="Calibri" panose="020F0502020204030204" pitchFamily="34" charset="0"/>
                  <a:cs typeface="Calibri" panose="020F0502020204030204" pitchFamily="34" charset="0"/>
                </a:endParaRPr>
              </a:p>
            </p:txBody>
          </p:sp>
        </p:grpSp>
        <p:grpSp>
          <p:nvGrpSpPr>
            <p:cNvPr id="124" name="Groep 123">
              <a:extLst>
                <a:ext uri="{FF2B5EF4-FFF2-40B4-BE49-F238E27FC236}">
                  <a16:creationId xmlns:a16="http://schemas.microsoft.com/office/drawing/2014/main" id="{6EEC0DCD-D7E8-44A9-89A1-F48AE734E1A3}"/>
                </a:ext>
              </a:extLst>
            </p:cNvPr>
            <p:cNvGrpSpPr/>
            <p:nvPr userDrawn="1"/>
          </p:nvGrpSpPr>
          <p:grpSpPr>
            <a:xfrm>
              <a:off x="-3786165" y="5728778"/>
              <a:ext cx="3693386" cy="959696"/>
              <a:chOff x="-3786437" y="6163468"/>
              <a:chExt cx="3693386" cy="959696"/>
            </a:xfrm>
          </p:grpSpPr>
          <p:sp>
            <p:nvSpPr>
              <p:cNvPr id="152" name="Rechthoek 151">
                <a:extLst>
                  <a:ext uri="{FF2B5EF4-FFF2-40B4-BE49-F238E27FC236}">
                    <a16:creationId xmlns:a16="http://schemas.microsoft.com/office/drawing/2014/main" id="{0F502425-713A-424D-BE67-DDF0DAF93713}"/>
                  </a:ext>
                </a:extLst>
              </p:cNvPr>
              <p:cNvSpPr/>
              <p:nvPr userDrawn="1"/>
            </p:nvSpPr>
            <p:spPr>
              <a:xfrm>
                <a:off x="-3786437" y="6295164"/>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900" b="1" cap="all" baseline="0" noProof="0" dirty="0">
                    <a:solidFill>
                      <a:srgbClr val="211F26"/>
                    </a:solidFill>
                    <a:latin typeface="Calibri" panose="020F0502020204030204" pitchFamily="34" charset="0"/>
                    <a:cs typeface="Calibri" panose="020F0502020204030204" pitchFamily="34" charset="0"/>
                  </a:rPr>
                  <a:t>MEER WETEN?</a:t>
                </a:r>
                <a:br>
                  <a:rPr lang="nl-NL" sz="900" b="1" cap="all" baseline="0" noProof="0" dirty="0">
                    <a:solidFill>
                      <a:srgbClr val="211F26"/>
                    </a:solidFill>
                    <a:latin typeface="Calibri" panose="020F0502020204030204" pitchFamily="34" charset="0"/>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900" b="1" cap="all" baseline="0" noProof="0" dirty="0">
                    <a:solidFill>
                      <a:srgbClr val="211F26"/>
                    </a:solidFill>
                    <a:latin typeface="Calibri" panose="020F0502020204030204" pitchFamily="34" charset="0"/>
                    <a:cs typeface="Calibri" panose="020F0502020204030204" pitchFamily="34" charset="0"/>
                  </a:rPr>
                  <a:t> 'SLIDEBUILDER’ </a:t>
                </a:r>
                <a:r>
                  <a:rPr lang="nl-NL" sz="9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900" kern="1200" cap="none" baseline="0" noProof="0" dirty="0">
                    <a:solidFill>
                      <a:srgbClr val="211F26"/>
                    </a:solidFill>
                    <a:latin typeface="Calibri" panose="020F0502020204030204" pitchFamily="34" charset="0"/>
                    <a:ea typeface="+mn-ea"/>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9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153" name="ICOON_info">
                <a:extLst>
                  <a:ext uri="{FF2B5EF4-FFF2-40B4-BE49-F238E27FC236}">
                    <a16:creationId xmlns:a16="http://schemas.microsoft.com/office/drawing/2014/main" id="{E45018E9-274A-49CD-A6D8-7B833C267EBD}"/>
                  </a:ext>
                </a:extLst>
              </p:cNvPr>
              <p:cNvGrpSpPr/>
              <p:nvPr userDrawn="1"/>
            </p:nvGrpSpPr>
            <p:grpSpPr>
              <a:xfrm>
                <a:off x="-376736" y="6163468"/>
                <a:ext cx="283685" cy="283685"/>
                <a:chOff x="-510741" y="5913713"/>
                <a:chExt cx="267555" cy="267555"/>
              </a:xfrm>
            </p:grpSpPr>
            <p:sp>
              <p:nvSpPr>
                <p:cNvPr id="160" name="Ovaal 159">
                  <a:extLst>
                    <a:ext uri="{FF2B5EF4-FFF2-40B4-BE49-F238E27FC236}">
                      <a16:creationId xmlns:a16="http://schemas.microsoft.com/office/drawing/2014/main" id="{5BAC886E-7AA0-4BC2-A792-BE7F87D2F404}"/>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450"/>
                    </a:spcBef>
                    <a:spcAft>
                      <a:spcPts val="450"/>
                    </a:spcAft>
                  </a:pPr>
                  <a:endParaRPr lang="nl-NL" sz="1200" cap="all" baseline="0" noProof="0" dirty="0">
                    <a:latin typeface="Calibri" panose="020F0502020204030204" pitchFamily="34" charset="0"/>
                    <a:cs typeface="Calibri" panose="020F0502020204030204" pitchFamily="34" charset="0"/>
                  </a:endParaRPr>
                </a:p>
              </p:txBody>
            </p:sp>
            <p:sp>
              <p:nvSpPr>
                <p:cNvPr id="161" name="Graphic 163" descr="Informatie">
                  <a:extLst>
                    <a:ext uri="{FF2B5EF4-FFF2-40B4-BE49-F238E27FC236}">
                      <a16:creationId xmlns:a16="http://schemas.microsoft.com/office/drawing/2014/main" id="{8596946F-AC02-4C16-BA8D-52CDB8289646}"/>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1500" noProof="0" dirty="0">
                    <a:solidFill>
                      <a:srgbClr val="211F26"/>
                    </a:solidFill>
                    <a:latin typeface="Calibri" panose="020F0502020204030204" pitchFamily="34" charset="0"/>
                    <a:cs typeface="Calibri" panose="020F0502020204030204" pitchFamily="34" charset="0"/>
                  </a:endParaRPr>
                </a:p>
              </p:txBody>
            </p:sp>
          </p:grpSp>
          <p:grpSp>
            <p:nvGrpSpPr>
              <p:cNvPr id="154" name="Groep 153">
                <a:extLst>
                  <a:ext uri="{FF2B5EF4-FFF2-40B4-BE49-F238E27FC236}">
                    <a16:creationId xmlns:a16="http://schemas.microsoft.com/office/drawing/2014/main" id="{32BE08F7-CB47-4BD5-838E-C778EFB8697A}"/>
                  </a:ext>
                </a:extLst>
              </p:cNvPr>
              <p:cNvGrpSpPr/>
              <p:nvPr userDrawn="1"/>
            </p:nvGrpSpPr>
            <p:grpSpPr>
              <a:xfrm>
                <a:off x="-938434" y="6420818"/>
                <a:ext cx="627798" cy="576693"/>
                <a:chOff x="-938434" y="4570310"/>
                <a:chExt cx="627798" cy="576693"/>
              </a:xfrm>
            </p:grpSpPr>
            <p:grpSp>
              <p:nvGrpSpPr>
                <p:cNvPr id="155" name="Inspireren">
                  <a:extLst>
                    <a:ext uri="{FF2B5EF4-FFF2-40B4-BE49-F238E27FC236}">
                      <a16:creationId xmlns:a16="http://schemas.microsoft.com/office/drawing/2014/main" id="{15956FFA-A9D3-40D3-8E4C-528F61D371CF}"/>
                    </a:ext>
                  </a:extLst>
                </p:cNvPr>
                <p:cNvGrpSpPr>
                  <a:grpSpLocks noChangeAspect="1"/>
                </p:cNvGrpSpPr>
                <p:nvPr userDrawn="1"/>
              </p:nvGrpSpPr>
              <p:grpSpPr bwMode="auto">
                <a:xfrm>
                  <a:off x="-716116" y="4570310"/>
                  <a:ext cx="169778" cy="242385"/>
                  <a:chOff x="4768" y="2783"/>
                  <a:chExt cx="788" cy="1125"/>
                </a:xfrm>
                <a:gradFill>
                  <a:gsLst>
                    <a:gs pos="0">
                      <a:srgbClr val="9D9FA1"/>
                    </a:gs>
                    <a:gs pos="70000">
                      <a:srgbClr val="211F26"/>
                    </a:gs>
                  </a:gsLst>
                  <a:lin ang="2700000" scaled="0"/>
                </a:gradFill>
              </p:grpSpPr>
              <p:sp>
                <p:nvSpPr>
                  <p:cNvPr id="157" name="Freeform 12">
                    <a:extLst>
                      <a:ext uri="{FF2B5EF4-FFF2-40B4-BE49-F238E27FC236}">
                        <a16:creationId xmlns:a16="http://schemas.microsoft.com/office/drawing/2014/main" id="{249CE004-A1EF-42EF-A215-FB3C8DD197B7}"/>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158" name="Freeform 13">
                    <a:extLst>
                      <a:ext uri="{FF2B5EF4-FFF2-40B4-BE49-F238E27FC236}">
                        <a16:creationId xmlns:a16="http://schemas.microsoft.com/office/drawing/2014/main" id="{5729073D-2861-4D94-804E-C9C4200E877C}"/>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159" name="Freeform 14">
                    <a:extLst>
                      <a:ext uri="{FF2B5EF4-FFF2-40B4-BE49-F238E27FC236}">
                        <a16:creationId xmlns:a16="http://schemas.microsoft.com/office/drawing/2014/main" id="{9694F047-D89C-4CEC-9165-6948ECDD6A1F}"/>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grpSp>
            <p:sp>
              <p:nvSpPr>
                <p:cNvPr id="156" name="Tekstvak 155">
                  <a:extLst>
                    <a:ext uri="{FF2B5EF4-FFF2-40B4-BE49-F238E27FC236}">
                      <a16:creationId xmlns:a16="http://schemas.microsoft.com/office/drawing/2014/main" id="{2D8B3137-F3E9-44B9-8E77-28F0E9017338}"/>
                    </a:ext>
                  </a:extLst>
                </p:cNvPr>
                <p:cNvSpPr txBox="1"/>
                <p:nvPr userDrawn="1"/>
              </p:nvSpPr>
              <p:spPr>
                <a:xfrm>
                  <a:off x="-938434" y="4824764"/>
                  <a:ext cx="627798" cy="322239"/>
                </a:xfrm>
                <a:prstGeom prst="rect">
                  <a:avLst/>
                </a:prstGeom>
                <a:noFill/>
              </p:spPr>
              <p:txBody>
                <a:bodyPr wrap="square" lIns="0" tIns="0" rIns="0" bIns="0" rtlCol="0" anchor="ctr">
                  <a:noAutofit/>
                </a:bodyPr>
                <a:lstStyle/>
                <a:p>
                  <a:pPr marL="0" marR="0" lvl="0" indent="0" algn="ctr" defTabSz="685800" rtl="0"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grpSp>
          <p:nvGrpSpPr>
            <p:cNvPr id="125" name="Groep 124">
              <a:extLst>
                <a:ext uri="{FF2B5EF4-FFF2-40B4-BE49-F238E27FC236}">
                  <a16:creationId xmlns:a16="http://schemas.microsoft.com/office/drawing/2014/main" id="{C55D4F51-1809-4AC9-B985-F6BC6B471217}"/>
                </a:ext>
              </a:extLst>
            </p:cNvPr>
            <p:cNvGrpSpPr/>
            <p:nvPr userDrawn="1"/>
          </p:nvGrpSpPr>
          <p:grpSpPr>
            <a:xfrm>
              <a:off x="-3367447" y="1226982"/>
              <a:ext cx="791775" cy="406485"/>
              <a:chOff x="-3565087" y="1409294"/>
              <a:chExt cx="627469" cy="322133"/>
            </a:xfrm>
          </p:grpSpPr>
          <p:grpSp>
            <p:nvGrpSpPr>
              <p:cNvPr id="146" name="Groep 145">
                <a:extLst>
                  <a:ext uri="{FF2B5EF4-FFF2-40B4-BE49-F238E27FC236}">
                    <a16:creationId xmlns:a16="http://schemas.microsoft.com/office/drawing/2014/main" id="{D548B0B1-2510-4ADD-B9FD-9BEAB895E1A7}"/>
                  </a:ext>
                </a:extLst>
              </p:cNvPr>
              <p:cNvGrpSpPr/>
              <p:nvPr userDrawn="1"/>
            </p:nvGrpSpPr>
            <p:grpSpPr>
              <a:xfrm>
                <a:off x="-3364916" y="1409294"/>
                <a:ext cx="225195" cy="195499"/>
                <a:chOff x="10307162" y="1361199"/>
                <a:chExt cx="2200275" cy="1914525"/>
              </a:xfrm>
            </p:grpSpPr>
            <p:sp>
              <p:nvSpPr>
                <p:cNvPr id="148" name="Vrije vorm: vorm 147">
                  <a:extLst>
                    <a:ext uri="{FF2B5EF4-FFF2-40B4-BE49-F238E27FC236}">
                      <a16:creationId xmlns:a16="http://schemas.microsoft.com/office/drawing/2014/main" id="{9ED33032-4F5E-416F-A2BA-45D3D252C8AB}"/>
                    </a:ext>
                  </a:extLst>
                </p:cNvPr>
                <p:cNvSpPr/>
                <p:nvPr/>
              </p:nvSpPr>
              <p:spPr>
                <a:xfrm>
                  <a:off x="10683400" y="1831734"/>
                  <a:ext cx="371475" cy="371475"/>
                </a:xfrm>
                <a:custGeom>
                  <a:avLst/>
                  <a:gdLst>
                    <a:gd name="connsiteX0" fmla="*/ 369094 w 371475"/>
                    <a:gd name="connsiteY0" fmla="*/ 188119 h 371475"/>
                    <a:gd name="connsiteX1" fmla="*/ 188119 w 371475"/>
                    <a:gd name="connsiteY1" fmla="*/ 369094 h 371475"/>
                    <a:gd name="connsiteX2" fmla="*/ 7144 w 371475"/>
                    <a:gd name="connsiteY2" fmla="*/ 188119 h 371475"/>
                    <a:gd name="connsiteX3" fmla="*/ 188119 w 371475"/>
                    <a:gd name="connsiteY3" fmla="*/ 7144 h 371475"/>
                    <a:gd name="connsiteX4" fmla="*/ 369094 w 371475"/>
                    <a:gd name="connsiteY4" fmla="*/ 188119 h 3714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1475" h="371475">
                      <a:moveTo>
                        <a:pt x="369094" y="188119"/>
                      </a:moveTo>
                      <a:cubicBezTo>
                        <a:pt x="369094" y="288068"/>
                        <a:pt x="288068" y="369094"/>
                        <a:pt x="188119" y="369094"/>
                      </a:cubicBezTo>
                      <a:cubicBezTo>
                        <a:pt x="88169" y="369094"/>
                        <a:pt x="7144" y="288068"/>
                        <a:pt x="7144" y="188119"/>
                      </a:cubicBezTo>
                      <a:cubicBezTo>
                        <a:pt x="7144" y="88169"/>
                        <a:pt x="88169" y="7144"/>
                        <a:pt x="188119" y="7144"/>
                      </a:cubicBezTo>
                      <a:cubicBezTo>
                        <a:pt x="288068" y="7144"/>
                        <a:pt x="369094" y="88169"/>
                        <a:pt x="369094" y="188119"/>
                      </a:cubicBezTo>
                      <a:close/>
                    </a:path>
                  </a:pathLst>
                </a:custGeom>
                <a:solidFill>
                  <a:srgbClr val="1FF524"/>
                </a:solidFill>
                <a:ln w="9525" cap="flat">
                  <a:noFill/>
                  <a:prstDash val="solid"/>
                  <a:miter/>
                </a:ln>
              </p:spPr>
              <p:txBody>
                <a:bodyPr rtlCol="0" anchor="ctr"/>
                <a:lstStyle/>
                <a:p>
                  <a:pPr defTabSz="746602"/>
                  <a:endParaRPr lang="nl-NL" sz="5400" dirty="0">
                    <a:solidFill>
                      <a:srgbClr val="211F26"/>
                    </a:solidFill>
                    <a:latin typeface="Segoe UI Light"/>
                  </a:endParaRPr>
                </a:p>
              </p:txBody>
            </p:sp>
            <p:grpSp>
              <p:nvGrpSpPr>
                <p:cNvPr id="149" name="Groep 148">
                  <a:extLst>
                    <a:ext uri="{FF2B5EF4-FFF2-40B4-BE49-F238E27FC236}">
                      <a16:creationId xmlns:a16="http://schemas.microsoft.com/office/drawing/2014/main" id="{9BE6C98B-0536-49D7-B3E5-074A4EEB5655}"/>
                    </a:ext>
                  </a:extLst>
                </p:cNvPr>
                <p:cNvGrpSpPr/>
                <p:nvPr/>
              </p:nvGrpSpPr>
              <p:grpSpPr>
                <a:xfrm>
                  <a:off x="10307162" y="1361199"/>
                  <a:ext cx="2200275" cy="1914525"/>
                  <a:chOff x="10307162" y="1361199"/>
                  <a:chExt cx="2200275" cy="1914525"/>
                </a:xfrm>
                <a:gradFill>
                  <a:gsLst>
                    <a:gs pos="0">
                      <a:srgbClr val="9D9FA1"/>
                    </a:gs>
                    <a:gs pos="70000">
                      <a:srgbClr val="211F26"/>
                    </a:gs>
                  </a:gsLst>
                  <a:lin ang="2700000" scaled="0"/>
                </a:gradFill>
              </p:grpSpPr>
              <p:sp>
                <p:nvSpPr>
                  <p:cNvPr id="150" name="Vrije vorm: vorm 149">
                    <a:extLst>
                      <a:ext uri="{FF2B5EF4-FFF2-40B4-BE49-F238E27FC236}">
                        <a16:creationId xmlns:a16="http://schemas.microsoft.com/office/drawing/2014/main" id="{59E49906-B1EC-47FE-8B63-7B5361499C6B}"/>
                      </a:ext>
                    </a:extLst>
                  </p:cNvPr>
                  <p:cNvSpPr/>
                  <p:nvPr/>
                </p:nvSpPr>
                <p:spPr>
                  <a:xfrm>
                    <a:off x="10307162" y="1361199"/>
                    <a:ext cx="2200275" cy="1914525"/>
                  </a:xfrm>
                  <a:custGeom>
                    <a:avLst/>
                    <a:gdLst>
                      <a:gd name="connsiteX0" fmla="*/ 7144 w 2200275"/>
                      <a:gd name="connsiteY0" fmla="*/ 7144 h 1914525"/>
                      <a:gd name="connsiteX1" fmla="*/ 7144 w 2200275"/>
                      <a:gd name="connsiteY1" fmla="*/ 245269 h 1914525"/>
                      <a:gd name="connsiteX2" fmla="*/ 432911 w 2200275"/>
                      <a:gd name="connsiteY2" fmla="*/ 245269 h 1914525"/>
                      <a:gd name="connsiteX3" fmla="*/ 432911 w 2200275"/>
                      <a:gd name="connsiteY3" fmla="*/ 245269 h 1914525"/>
                      <a:gd name="connsiteX4" fmla="*/ 1959769 w 2200275"/>
                      <a:gd name="connsiteY4" fmla="*/ 245269 h 1914525"/>
                      <a:gd name="connsiteX5" fmla="*/ 1959769 w 2200275"/>
                      <a:gd name="connsiteY5" fmla="*/ 1674019 h 1914525"/>
                      <a:gd name="connsiteX6" fmla="*/ 245269 w 2200275"/>
                      <a:gd name="connsiteY6" fmla="*/ 1674019 h 1914525"/>
                      <a:gd name="connsiteX7" fmla="*/ 245269 w 2200275"/>
                      <a:gd name="connsiteY7" fmla="*/ 350044 h 1914525"/>
                      <a:gd name="connsiteX8" fmla="*/ 7144 w 2200275"/>
                      <a:gd name="connsiteY8" fmla="*/ 350044 h 1914525"/>
                      <a:gd name="connsiteX9" fmla="*/ 7144 w 2200275"/>
                      <a:gd name="connsiteY9" fmla="*/ 1912144 h 1914525"/>
                      <a:gd name="connsiteX10" fmla="*/ 2197894 w 2200275"/>
                      <a:gd name="connsiteY10" fmla="*/ 1912144 h 1914525"/>
                      <a:gd name="connsiteX11" fmla="*/ 2197894 w 2200275"/>
                      <a:gd name="connsiteY11" fmla="*/ 7144 h 191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00275" h="1914525">
                        <a:moveTo>
                          <a:pt x="7144" y="7144"/>
                        </a:moveTo>
                        <a:lnTo>
                          <a:pt x="7144" y="245269"/>
                        </a:lnTo>
                        <a:lnTo>
                          <a:pt x="432911" y="245269"/>
                        </a:lnTo>
                        <a:lnTo>
                          <a:pt x="432911" y="245269"/>
                        </a:lnTo>
                        <a:lnTo>
                          <a:pt x="1959769" y="245269"/>
                        </a:lnTo>
                        <a:lnTo>
                          <a:pt x="1959769" y="1674019"/>
                        </a:lnTo>
                        <a:lnTo>
                          <a:pt x="245269" y="1674019"/>
                        </a:lnTo>
                        <a:lnTo>
                          <a:pt x="245269" y="350044"/>
                        </a:lnTo>
                        <a:lnTo>
                          <a:pt x="7144" y="350044"/>
                        </a:lnTo>
                        <a:lnTo>
                          <a:pt x="7144" y="1912144"/>
                        </a:lnTo>
                        <a:lnTo>
                          <a:pt x="2197894" y="1912144"/>
                        </a:lnTo>
                        <a:lnTo>
                          <a:pt x="2197894" y="7144"/>
                        </a:lnTo>
                        <a:close/>
                      </a:path>
                    </a:pathLst>
                  </a:custGeom>
                  <a:grpFill/>
                  <a:ln w="9525" cap="flat">
                    <a:noFill/>
                    <a:prstDash val="solid"/>
                    <a:miter/>
                  </a:ln>
                </p:spPr>
                <p:txBody>
                  <a:bodyPr rtlCol="0" anchor="ctr"/>
                  <a:lstStyle/>
                  <a:p>
                    <a:pPr defTabSz="746602"/>
                    <a:endParaRPr lang="nl-NL" sz="5400" dirty="0">
                      <a:solidFill>
                        <a:srgbClr val="211F26"/>
                      </a:solidFill>
                      <a:latin typeface="Segoe UI Light"/>
                    </a:endParaRPr>
                  </a:p>
                </p:txBody>
              </p:sp>
              <p:sp>
                <p:nvSpPr>
                  <p:cNvPr id="151" name="Vrije vorm: vorm 150">
                    <a:extLst>
                      <a:ext uri="{FF2B5EF4-FFF2-40B4-BE49-F238E27FC236}">
                        <a16:creationId xmlns:a16="http://schemas.microsoft.com/office/drawing/2014/main" id="{05431BE2-E55C-483E-A1B8-2B737C4B7592}"/>
                      </a:ext>
                    </a:extLst>
                  </p:cNvPr>
                  <p:cNvSpPr/>
                  <p:nvPr/>
                </p:nvSpPr>
                <p:spPr>
                  <a:xfrm>
                    <a:off x="10682447" y="1953654"/>
                    <a:ext cx="1438275" cy="885825"/>
                  </a:xfrm>
                  <a:custGeom>
                    <a:avLst/>
                    <a:gdLst>
                      <a:gd name="connsiteX0" fmla="*/ 1070134 w 1438275"/>
                      <a:gd name="connsiteY0" fmla="*/ 7144 h 885825"/>
                      <a:gd name="connsiteX1" fmla="*/ 801529 w 1438275"/>
                      <a:gd name="connsiteY1" fmla="*/ 275749 h 885825"/>
                      <a:gd name="connsiteX2" fmla="*/ 662464 w 1438275"/>
                      <a:gd name="connsiteY2" fmla="*/ 137636 h 885825"/>
                      <a:gd name="connsiteX3" fmla="*/ 7144 w 1438275"/>
                      <a:gd name="connsiteY3" fmla="*/ 784384 h 885825"/>
                      <a:gd name="connsiteX4" fmla="*/ 108109 w 1438275"/>
                      <a:gd name="connsiteY4" fmla="*/ 885349 h 885825"/>
                      <a:gd name="connsiteX5" fmla="*/ 662464 w 1438275"/>
                      <a:gd name="connsiteY5" fmla="*/ 338614 h 885825"/>
                      <a:gd name="connsiteX6" fmla="*/ 928211 w 1438275"/>
                      <a:gd name="connsiteY6" fmla="*/ 605314 h 885825"/>
                      <a:gd name="connsiteX7" fmla="*/ 1029176 w 1438275"/>
                      <a:gd name="connsiteY7" fmla="*/ 503396 h 885825"/>
                      <a:gd name="connsiteX8" fmla="*/ 902494 w 1438275"/>
                      <a:gd name="connsiteY8" fmla="*/ 376714 h 885825"/>
                      <a:gd name="connsiteX9" fmla="*/ 1070134 w 1438275"/>
                      <a:gd name="connsiteY9" fmla="*/ 209074 h 885825"/>
                      <a:gd name="connsiteX10" fmla="*/ 1337786 w 1438275"/>
                      <a:gd name="connsiteY10" fmla="*/ 480536 h 885825"/>
                      <a:gd name="connsiteX11" fmla="*/ 1438751 w 1438275"/>
                      <a:gd name="connsiteY11" fmla="*/ 378619 h 885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38275" h="885825">
                        <a:moveTo>
                          <a:pt x="1070134" y="7144"/>
                        </a:moveTo>
                        <a:lnTo>
                          <a:pt x="801529" y="275749"/>
                        </a:lnTo>
                        <a:lnTo>
                          <a:pt x="662464" y="137636"/>
                        </a:lnTo>
                        <a:lnTo>
                          <a:pt x="7144" y="784384"/>
                        </a:lnTo>
                        <a:lnTo>
                          <a:pt x="108109" y="885349"/>
                        </a:lnTo>
                        <a:lnTo>
                          <a:pt x="662464" y="338614"/>
                        </a:lnTo>
                        <a:lnTo>
                          <a:pt x="928211" y="605314"/>
                        </a:lnTo>
                        <a:lnTo>
                          <a:pt x="1029176" y="503396"/>
                        </a:lnTo>
                        <a:lnTo>
                          <a:pt x="902494" y="376714"/>
                        </a:lnTo>
                        <a:lnTo>
                          <a:pt x="1070134" y="209074"/>
                        </a:lnTo>
                        <a:lnTo>
                          <a:pt x="1337786" y="480536"/>
                        </a:lnTo>
                        <a:lnTo>
                          <a:pt x="1438751" y="378619"/>
                        </a:lnTo>
                        <a:close/>
                      </a:path>
                    </a:pathLst>
                  </a:custGeom>
                  <a:grpFill/>
                  <a:ln w="9525" cap="flat">
                    <a:noFill/>
                    <a:prstDash val="solid"/>
                    <a:miter/>
                  </a:ln>
                </p:spPr>
                <p:txBody>
                  <a:bodyPr rtlCol="0" anchor="ctr"/>
                  <a:lstStyle/>
                  <a:p>
                    <a:pPr defTabSz="746602"/>
                    <a:endParaRPr lang="nl-NL" sz="5400" dirty="0">
                      <a:solidFill>
                        <a:srgbClr val="211F26"/>
                      </a:solidFill>
                      <a:latin typeface="Segoe UI Light"/>
                    </a:endParaRPr>
                  </a:p>
                </p:txBody>
              </p:sp>
            </p:grpSp>
          </p:grpSp>
          <p:sp>
            <p:nvSpPr>
              <p:cNvPr id="147" name="Tekstvak 146">
                <a:extLst>
                  <a:ext uri="{FF2B5EF4-FFF2-40B4-BE49-F238E27FC236}">
                    <a16:creationId xmlns:a16="http://schemas.microsoft.com/office/drawing/2014/main" id="{084183E7-D6F2-4856-9A5A-10D54D99B5F7}"/>
                  </a:ext>
                </a:extLst>
              </p:cNvPr>
              <p:cNvSpPr txBox="1"/>
              <p:nvPr userDrawn="1"/>
            </p:nvSpPr>
            <p:spPr>
              <a:xfrm>
                <a:off x="-3565087" y="1617700"/>
                <a:ext cx="627469" cy="113727"/>
              </a:xfrm>
              <a:prstGeom prst="rect">
                <a:avLst/>
              </a:prstGeom>
              <a:noFill/>
            </p:spPr>
            <p:txBody>
              <a:bodyPr wrap="square" lIns="0" tIns="18000" rIns="0" bIns="0" rtlCol="0" anchor="t">
                <a:noAutofit/>
              </a:bodyPr>
              <a:lstStyle/>
              <a:p>
                <a:pPr marL="0" marR="0" lvl="0" indent="0" algn="ctr" defTabSz="685800" rtl="0"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Afbeeldingen</a:t>
                </a:r>
              </a:p>
            </p:txBody>
          </p:sp>
        </p:grpSp>
        <p:grpSp>
          <p:nvGrpSpPr>
            <p:cNvPr id="126" name="Groep 125">
              <a:extLst>
                <a:ext uri="{FF2B5EF4-FFF2-40B4-BE49-F238E27FC236}">
                  <a16:creationId xmlns:a16="http://schemas.microsoft.com/office/drawing/2014/main" id="{24BD2157-098E-4024-97CA-FB6AC81C9194}"/>
                </a:ext>
              </a:extLst>
            </p:cNvPr>
            <p:cNvGrpSpPr/>
            <p:nvPr userDrawn="1"/>
          </p:nvGrpSpPr>
          <p:grpSpPr>
            <a:xfrm>
              <a:off x="-3354295" y="5166361"/>
              <a:ext cx="514284" cy="506545"/>
              <a:chOff x="12617641" y="3403239"/>
              <a:chExt cx="752963" cy="741634"/>
            </a:xfrm>
          </p:grpSpPr>
          <p:grpSp>
            <p:nvGrpSpPr>
              <p:cNvPr id="130" name="Groep 129">
                <a:extLst>
                  <a:ext uri="{FF2B5EF4-FFF2-40B4-BE49-F238E27FC236}">
                    <a16:creationId xmlns:a16="http://schemas.microsoft.com/office/drawing/2014/main" id="{1C7682AF-2BE8-40E1-A746-E3E014335212}"/>
                  </a:ext>
                </a:extLst>
              </p:cNvPr>
              <p:cNvGrpSpPr/>
              <p:nvPr userDrawn="1"/>
            </p:nvGrpSpPr>
            <p:grpSpPr>
              <a:xfrm>
                <a:off x="12771530" y="3403239"/>
                <a:ext cx="467176" cy="448491"/>
                <a:chOff x="12782157" y="3403239"/>
                <a:chExt cx="467176" cy="448491"/>
              </a:xfrm>
            </p:grpSpPr>
            <p:grpSp>
              <p:nvGrpSpPr>
                <p:cNvPr id="133" name="Groep 132">
                  <a:extLst>
                    <a:ext uri="{FF2B5EF4-FFF2-40B4-BE49-F238E27FC236}">
                      <a16:creationId xmlns:a16="http://schemas.microsoft.com/office/drawing/2014/main" id="{E756173C-A8F8-4645-A95B-65507641973B}"/>
                    </a:ext>
                  </a:extLst>
                </p:cNvPr>
                <p:cNvGrpSpPr/>
                <p:nvPr userDrawn="1"/>
              </p:nvGrpSpPr>
              <p:grpSpPr>
                <a:xfrm>
                  <a:off x="12782157" y="3403239"/>
                  <a:ext cx="412976" cy="396132"/>
                  <a:chOff x="13554906" y="3320109"/>
                  <a:chExt cx="443917" cy="425811"/>
                </a:xfrm>
              </p:grpSpPr>
              <p:grpSp>
                <p:nvGrpSpPr>
                  <p:cNvPr id="140" name="Groep 139">
                    <a:extLst>
                      <a:ext uri="{FF2B5EF4-FFF2-40B4-BE49-F238E27FC236}">
                        <a16:creationId xmlns:a16="http://schemas.microsoft.com/office/drawing/2014/main" id="{5467DD6A-DC49-4000-9CA3-5040F81D912A}"/>
                      </a:ext>
                    </a:extLst>
                  </p:cNvPr>
                  <p:cNvGrpSpPr/>
                  <p:nvPr userDrawn="1"/>
                </p:nvGrpSpPr>
                <p:grpSpPr>
                  <a:xfrm>
                    <a:off x="13554906" y="3320109"/>
                    <a:ext cx="443917" cy="425811"/>
                    <a:chOff x="12909684" y="1276143"/>
                    <a:chExt cx="443917" cy="425811"/>
                  </a:xfrm>
                </p:grpSpPr>
                <p:sp>
                  <p:nvSpPr>
                    <p:cNvPr id="143" name="Rechthoek 142">
                      <a:extLst>
                        <a:ext uri="{FF2B5EF4-FFF2-40B4-BE49-F238E27FC236}">
                          <a16:creationId xmlns:a16="http://schemas.microsoft.com/office/drawing/2014/main" id="{5C6AD110-943C-4065-88EC-A505BD6D2337}"/>
                        </a:ext>
                      </a:extLst>
                    </p:cNvPr>
                    <p:cNvSpPr/>
                    <p:nvPr userDrawn="1"/>
                  </p:nvSpPr>
                  <p:spPr>
                    <a:xfrm>
                      <a:off x="12909689" y="1276143"/>
                      <a:ext cx="443912" cy="425811"/>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144" name="Rechthoek 143">
                      <a:extLst>
                        <a:ext uri="{FF2B5EF4-FFF2-40B4-BE49-F238E27FC236}">
                          <a16:creationId xmlns:a16="http://schemas.microsoft.com/office/drawing/2014/main" id="{B2CCCEDD-7D4E-4F5C-B586-F57517C377E9}"/>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145" name="Ovaal 144">
                      <a:extLst>
                        <a:ext uri="{FF2B5EF4-FFF2-40B4-BE49-F238E27FC236}">
                          <a16:creationId xmlns:a16="http://schemas.microsoft.com/office/drawing/2014/main" id="{C2B3FBBD-6B17-479F-B7DC-93944AFF3812}"/>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pic>
                <p:nvPicPr>
                  <p:cNvPr id="141" name="Afbeelding 140">
                    <a:extLst>
                      <a:ext uri="{FF2B5EF4-FFF2-40B4-BE49-F238E27FC236}">
                        <a16:creationId xmlns:a16="http://schemas.microsoft.com/office/drawing/2014/main" id="{668CA53D-9B02-4C46-B38D-6CF0C46FC97D}"/>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a:off x="13567296" y="3424991"/>
                    <a:ext cx="173367" cy="140220"/>
                  </a:xfrm>
                  <a:prstGeom prst="rect">
                    <a:avLst/>
                  </a:prstGeom>
                </p:spPr>
              </p:pic>
              <p:pic>
                <p:nvPicPr>
                  <p:cNvPr id="142" name="Afbeelding 141">
                    <a:extLst>
                      <a:ext uri="{FF2B5EF4-FFF2-40B4-BE49-F238E27FC236}">
                        <a16:creationId xmlns:a16="http://schemas.microsoft.com/office/drawing/2014/main" id="{FAEA06E4-4D72-4631-AEA0-06C3AB2AEA2A}"/>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flipH="1">
                    <a:off x="13635599" y="3449265"/>
                    <a:ext cx="173367" cy="111424"/>
                  </a:xfrm>
                  <a:prstGeom prst="rect">
                    <a:avLst/>
                  </a:prstGeom>
                </p:spPr>
              </p:pic>
            </p:grpSp>
            <p:grpSp>
              <p:nvGrpSpPr>
                <p:cNvPr id="134" name="Groep 133">
                  <a:extLst>
                    <a:ext uri="{FF2B5EF4-FFF2-40B4-BE49-F238E27FC236}">
                      <a16:creationId xmlns:a16="http://schemas.microsoft.com/office/drawing/2014/main" id="{0F4BFD01-D69C-4B2C-AC80-C3A9BC9D7B1D}"/>
                    </a:ext>
                  </a:extLst>
                </p:cNvPr>
                <p:cNvGrpSpPr/>
                <p:nvPr userDrawn="1"/>
              </p:nvGrpSpPr>
              <p:grpSpPr>
                <a:xfrm>
                  <a:off x="13103513" y="3705268"/>
                  <a:ext cx="145820" cy="146462"/>
                  <a:chOff x="13096169" y="3602278"/>
                  <a:chExt cx="145820" cy="146462"/>
                </a:xfrm>
              </p:grpSpPr>
              <p:sp>
                <p:nvSpPr>
                  <p:cNvPr id="138" name="Rechthoek 137">
                    <a:extLst>
                      <a:ext uri="{FF2B5EF4-FFF2-40B4-BE49-F238E27FC236}">
                        <a16:creationId xmlns:a16="http://schemas.microsoft.com/office/drawing/2014/main" id="{6D677224-074F-4E3E-B9D4-E7D330A1BFD3}"/>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139" name="Rechthoek 138">
                    <a:extLst>
                      <a:ext uri="{FF2B5EF4-FFF2-40B4-BE49-F238E27FC236}">
                        <a16:creationId xmlns:a16="http://schemas.microsoft.com/office/drawing/2014/main" id="{7252F381-5FF6-44B6-A536-08E2E4698385}"/>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nvGrpSpPr>
                <p:cNvPr id="135" name="Groep 134">
                  <a:extLst>
                    <a:ext uri="{FF2B5EF4-FFF2-40B4-BE49-F238E27FC236}">
                      <a16:creationId xmlns:a16="http://schemas.microsoft.com/office/drawing/2014/main" id="{0499F054-6303-461C-A16E-8655B35E6590}"/>
                    </a:ext>
                  </a:extLst>
                </p:cNvPr>
                <p:cNvGrpSpPr/>
                <p:nvPr userDrawn="1"/>
              </p:nvGrpSpPr>
              <p:grpSpPr>
                <a:xfrm rot="10800000">
                  <a:off x="13061402" y="3665637"/>
                  <a:ext cx="145820" cy="146462"/>
                  <a:chOff x="13096169" y="3602278"/>
                  <a:chExt cx="145820" cy="146462"/>
                </a:xfrm>
              </p:grpSpPr>
              <p:sp>
                <p:nvSpPr>
                  <p:cNvPr id="136" name="Rechthoek 135">
                    <a:extLst>
                      <a:ext uri="{FF2B5EF4-FFF2-40B4-BE49-F238E27FC236}">
                        <a16:creationId xmlns:a16="http://schemas.microsoft.com/office/drawing/2014/main" id="{200070AD-982C-469E-9127-59450BB7DFF0}"/>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137" name="Rechthoek 136">
                    <a:extLst>
                      <a:ext uri="{FF2B5EF4-FFF2-40B4-BE49-F238E27FC236}">
                        <a16:creationId xmlns:a16="http://schemas.microsoft.com/office/drawing/2014/main" id="{EA56BCE4-04B3-4FFE-B258-6BE172B7AAD5}"/>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sp>
            <p:nvSpPr>
              <p:cNvPr id="131" name="Rechthoek 130">
                <a:extLst>
                  <a:ext uri="{FF2B5EF4-FFF2-40B4-BE49-F238E27FC236}">
                    <a16:creationId xmlns:a16="http://schemas.microsoft.com/office/drawing/2014/main" id="{65796833-FA18-4452-BD58-4C17E811896F}"/>
                  </a:ext>
                </a:extLst>
              </p:cNvPr>
              <p:cNvSpPr/>
              <p:nvPr userDrawn="1"/>
            </p:nvSpPr>
            <p:spPr>
              <a:xfrm>
                <a:off x="12617641" y="3889890"/>
                <a:ext cx="752963"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450"/>
                  </a:spcBef>
                  <a:spcAft>
                    <a:spcPts val="450"/>
                  </a:spcAft>
                </a:pPr>
                <a:r>
                  <a:rPr lang="nl-NL" sz="675" b="0" noProof="0" dirty="0">
                    <a:solidFill>
                      <a:srgbClr val="211F26"/>
                    </a:solidFill>
                    <a:latin typeface="Calibri" panose="020F0502020204030204" pitchFamily="34" charset="0"/>
                    <a:cs typeface="Calibri" panose="020F0502020204030204" pitchFamily="34" charset="0"/>
                  </a:rPr>
                  <a:t>Bijsnijden</a:t>
                </a:r>
              </a:p>
            </p:txBody>
          </p:sp>
          <p:sp>
            <p:nvSpPr>
              <p:cNvPr id="132" name="Gelijkbenige driehoek 131">
                <a:extLst>
                  <a:ext uri="{FF2B5EF4-FFF2-40B4-BE49-F238E27FC236}">
                    <a16:creationId xmlns:a16="http://schemas.microsoft.com/office/drawing/2014/main" id="{2F55823A-BBD5-420C-9486-0B35C73CA7AE}"/>
                  </a:ext>
                </a:extLst>
              </p:cNvPr>
              <p:cNvSpPr/>
              <p:nvPr userDrawn="1"/>
            </p:nvSpPr>
            <p:spPr>
              <a:xfrm rot="10800000">
                <a:off x="12950688" y="4093726"/>
                <a:ext cx="86866" cy="51147"/>
              </a:xfrm>
              <a:prstGeom prst="triangle">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sp>
          <p:nvSpPr>
            <p:cNvPr id="127" name="Ovaal 126">
              <a:extLst>
                <a:ext uri="{FF2B5EF4-FFF2-40B4-BE49-F238E27FC236}">
                  <a16:creationId xmlns:a16="http://schemas.microsoft.com/office/drawing/2014/main" id="{1F2917C8-9878-4EA3-85D7-152EBD39B5F8}"/>
                </a:ext>
              </a:extLst>
            </p:cNvPr>
            <p:cNvSpPr/>
            <p:nvPr userDrawn="1"/>
          </p:nvSpPr>
          <p:spPr>
            <a:xfrm>
              <a:off x="-3603587" y="181118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128" name="Rechthoek 127">
              <a:extLst>
                <a:ext uri="{FF2B5EF4-FFF2-40B4-BE49-F238E27FC236}">
                  <a16:creationId xmlns:a16="http://schemas.microsoft.com/office/drawing/2014/main" id="{3FD7C259-63FF-408B-AFCE-285798F00A89}"/>
                </a:ext>
              </a:extLst>
            </p:cNvPr>
            <p:cNvSpPr/>
            <p:nvPr userDrawn="1"/>
          </p:nvSpPr>
          <p:spPr>
            <a:xfrm>
              <a:off x="-3319415" y="1811185"/>
              <a:ext cx="2944682" cy="326338"/>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Kies de gewenste categorie en afbeelding</a:t>
              </a:r>
              <a:b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‘Invoegen’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129" name="Rechthoek 128">
              <a:extLst>
                <a:ext uri="{FF2B5EF4-FFF2-40B4-BE49-F238E27FC236}">
                  <a16:creationId xmlns:a16="http://schemas.microsoft.com/office/drawing/2014/main" id="{E709F049-9CAB-4FA9-8B36-7BCA9FC57D84}"/>
                </a:ext>
              </a:extLst>
            </p:cNvPr>
            <p:cNvSpPr/>
            <p:nvPr userDrawn="1"/>
          </p:nvSpPr>
          <p:spPr>
            <a:xfrm>
              <a:off x="-3319415" y="2245760"/>
              <a:ext cx="825500" cy="209550"/>
            </a:xfrm>
            <a:prstGeom prst="rect">
              <a:avLst/>
            </a:prstGeom>
            <a:solidFill>
              <a:srgbClr val="1FF524"/>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450"/>
                </a:spcBef>
                <a:spcAft>
                  <a:spcPts val="450"/>
                </a:spcAft>
              </a:pPr>
              <a:r>
                <a:rPr lang="nl-NL" sz="750" b="1" noProof="0" dirty="0">
                  <a:solidFill>
                    <a:srgbClr val="211F26"/>
                  </a:solidFill>
                  <a:latin typeface="Calibri" panose="020F0502020204030204" pitchFamily="34" charset="0"/>
                  <a:cs typeface="Calibri" panose="020F0502020204030204" pitchFamily="34" charset="0"/>
                </a:rPr>
                <a:t>Invoegen</a:t>
              </a:r>
            </a:p>
          </p:txBody>
        </p:sp>
      </p:grpSp>
      <p:sp>
        <p:nvSpPr>
          <p:cNvPr id="11" name="- INFO">
            <a:extLst>
              <a:ext uri="{FF2B5EF4-FFF2-40B4-BE49-F238E27FC236}">
                <a16:creationId xmlns:a16="http://schemas.microsoft.com/office/drawing/2014/main" id="{D5D548DA-264A-4D19-8A0A-B2288EC6661C}"/>
              </a:ext>
            </a:extLst>
          </p:cNvPr>
          <p:cNvSpPr txBox="1"/>
          <p:nvPr userDrawn="1"/>
        </p:nvSpPr>
        <p:spPr>
          <a:xfrm>
            <a:off x="0" y="-272667"/>
            <a:ext cx="9134475" cy="148842"/>
          </a:xfrm>
          <a:prstGeom prst="rect">
            <a:avLst/>
          </a:prstGeom>
          <a:noFill/>
        </p:spPr>
        <p:txBody>
          <a:bodyPr wrap="square" lIns="0" tIns="0" rIns="0" bIns="0" rtlCol="0" anchor="ctr" anchorCtr="0">
            <a:noAutofit/>
          </a:bodyPr>
          <a:lstStyle/>
          <a:p>
            <a:pPr algn="l"/>
            <a:r>
              <a:rPr lang="nl-NL" sz="1050" b="1" cap="all" spc="0" baseline="0">
                <a:solidFill>
                  <a:sysClr val="windowText" lastClr="000000"/>
                </a:solidFill>
                <a:latin typeface="+mn-lt"/>
                <a:cs typeface="Calibri" panose="020F0502020204030204" pitchFamily="34" charset="0"/>
              </a:rPr>
              <a:t>instagram #2</a:t>
            </a:r>
            <a:endParaRPr lang="nl-NL" sz="1050" b="1" cap="all" spc="0" baseline="0" dirty="0">
              <a:solidFill>
                <a:sysClr val="windowText" lastClr="000000"/>
              </a:solidFill>
              <a:latin typeface="+mn-lt"/>
              <a:cs typeface="Calibri" panose="020F0502020204030204" pitchFamily="34" charset="0"/>
            </a:endParaRPr>
          </a:p>
        </p:txBody>
      </p:sp>
      <p:grpSp>
        <p:nvGrpSpPr>
          <p:cNvPr id="12" name="Groep 11">
            <a:extLst>
              <a:ext uri="{FF2B5EF4-FFF2-40B4-BE49-F238E27FC236}">
                <a16:creationId xmlns:a16="http://schemas.microsoft.com/office/drawing/2014/main" id="{D29EDBDA-9FE8-49DE-9603-8702C5F5A2D7}"/>
              </a:ext>
            </a:extLst>
          </p:cNvPr>
          <p:cNvGrpSpPr/>
          <p:nvPr userDrawn="1"/>
        </p:nvGrpSpPr>
        <p:grpSpPr>
          <a:xfrm>
            <a:off x="3781535" y="848157"/>
            <a:ext cx="1585218" cy="3441083"/>
            <a:chOff x="5042047" y="1130876"/>
            <a:chExt cx="2113624" cy="4588110"/>
          </a:xfrm>
        </p:grpSpPr>
        <p:sp>
          <p:nvSpPr>
            <p:cNvPr id="21" name="Vrije vorm: vorm 20">
              <a:extLst>
                <a:ext uri="{FF2B5EF4-FFF2-40B4-BE49-F238E27FC236}">
                  <a16:creationId xmlns:a16="http://schemas.microsoft.com/office/drawing/2014/main" id="{4558D9BE-F98A-40EB-957C-9B2FE0D31667}"/>
                </a:ext>
              </a:extLst>
            </p:cNvPr>
            <p:cNvSpPr/>
            <p:nvPr/>
          </p:nvSpPr>
          <p:spPr>
            <a:xfrm>
              <a:off x="5042047" y="1130876"/>
              <a:ext cx="2113624" cy="515518"/>
            </a:xfrm>
            <a:custGeom>
              <a:avLst/>
              <a:gdLst>
                <a:gd name="connsiteX0" fmla="*/ 0 w 2113624"/>
                <a:gd name="connsiteY0" fmla="*/ 0 h 515518"/>
                <a:gd name="connsiteX1" fmla="*/ 2113624 w 2113624"/>
                <a:gd name="connsiteY1" fmla="*/ 0 h 515518"/>
                <a:gd name="connsiteX2" fmla="*/ 2113624 w 2113624"/>
                <a:gd name="connsiteY2" fmla="*/ 515518 h 515518"/>
                <a:gd name="connsiteX3" fmla="*/ 0 w 2113624"/>
                <a:gd name="connsiteY3" fmla="*/ 515518 h 515518"/>
              </a:gdLst>
              <a:ahLst/>
              <a:cxnLst>
                <a:cxn ang="0">
                  <a:pos x="connsiteX0" y="connsiteY0"/>
                </a:cxn>
                <a:cxn ang="0">
                  <a:pos x="connsiteX1" y="connsiteY1"/>
                </a:cxn>
                <a:cxn ang="0">
                  <a:pos x="connsiteX2" y="connsiteY2"/>
                </a:cxn>
                <a:cxn ang="0">
                  <a:pos x="connsiteX3" y="connsiteY3"/>
                </a:cxn>
              </a:cxnLst>
              <a:rect l="l" t="t" r="r" b="b"/>
              <a:pathLst>
                <a:path w="2113624" h="515518">
                  <a:moveTo>
                    <a:pt x="0" y="0"/>
                  </a:moveTo>
                  <a:lnTo>
                    <a:pt x="2113624" y="0"/>
                  </a:lnTo>
                  <a:lnTo>
                    <a:pt x="2113624" y="515518"/>
                  </a:lnTo>
                  <a:lnTo>
                    <a:pt x="0" y="515518"/>
                  </a:lnTo>
                  <a:close/>
                </a:path>
              </a:pathLst>
            </a:custGeom>
            <a:solidFill>
              <a:srgbClr val="F2F2F2"/>
            </a:solidFill>
            <a:ln w="11973" cap="flat">
              <a:noFill/>
              <a:prstDash val="solid"/>
              <a:miter/>
            </a:ln>
          </p:spPr>
          <p:txBody>
            <a:bodyPr rtlCol="0" anchor="ctr"/>
            <a:lstStyle/>
            <a:p>
              <a:endParaRPr lang="nl-NL" sz="1350" dirty="0"/>
            </a:p>
          </p:txBody>
        </p:sp>
        <p:grpSp>
          <p:nvGrpSpPr>
            <p:cNvPr id="28" name="Graphic 1">
              <a:extLst>
                <a:ext uri="{FF2B5EF4-FFF2-40B4-BE49-F238E27FC236}">
                  <a16:creationId xmlns:a16="http://schemas.microsoft.com/office/drawing/2014/main" id="{087C003E-8997-4D3A-9610-1DBFAA6D9FAB}"/>
                </a:ext>
              </a:extLst>
            </p:cNvPr>
            <p:cNvGrpSpPr/>
            <p:nvPr/>
          </p:nvGrpSpPr>
          <p:grpSpPr>
            <a:xfrm>
              <a:off x="6978237" y="5180690"/>
              <a:ext cx="19182" cy="86319"/>
              <a:chOff x="6978237" y="5180690"/>
              <a:chExt cx="19182" cy="86319"/>
            </a:xfrm>
            <a:solidFill>
              <a:srgbClr val="9D9D9D"/>
            </a:solidFill>
          </p:grpSpPr>
          <p:sp>
            <p:nvSpPr>
              <p:cNvPr id="29" name="Vrije vorm: vorm 28">
                <a:extLst>
                  <a:ext uri="{FF2B5EF4-FFF2-40B4-BE49-F238E27FC236}">
                    <a16:creationId xmlns:a16="http://schemas.microsoft.com/office/drawing/2014/main" id="{8BAAF3DF-9411-4670-8216-B56CBFE4E7C7}"/>
                  </a:ext>
                </a:extLst>
              </p:cNvPr>
              <p:cNvSpPr/>
              <p:nvPr/>
            </p:nvSpPr>
            <p:spPr>
              <a:xfrm>
                <a:off x="6978237" y="5180690"/>
                <a:ext cx="19182" cy="19182"/>
              </a:xfrm>
              <a:custGeom>
                <a:avLst/>
                <a:gdLst>
                  <a:gd name="connsiteX0" fmla="*/ 19182 w 19182"/>
                  <a:gd name="connsiteY0" fmla="*/ 9591 h 19182"/>
                  <a:gd name="connsiteX1" fmla="*/ 9591 w 19182"/>
                  <a:gd name="connsiteY1" fmla="*/ 19182 h 19182"/>
                  <a:gd name="connsiteX2" fmla="*/ 0 w 19182"/>
                  <a:gd name="connsiteY2" fmla="*/ 9591 h 19182"/>
                  <a:gd name="connsiteX3" fmla="*/ 9591 w 19182"/>
                  <a:gd name="connsiteY3" fmla="*/ 0 h 19182"/>
                  <a:gd name="connsiteX4" fmla="*/ 19182 w 19182"/>
                  <a:gd name="connsiteY4" fmla="*/ 9591 h 191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182" h="19182">
                    <a:moveTo>
                      <a:pt x="19182" y="9591"/>
                    </a:moveTo>
                    <a:cubicBezTo>
                      <a:pt x="19182" y="14888"/>
                      <a:pt x="14888" y="19182"/>
                      <a:pt x="9591" y="19182"/>
                    </a:cubicBezTo>
                    <a:cubicBezTo>
                      <a:pt x="4294" y="19182"/>
                      <a:pt x="0" y="14888"/>
                      <a:pt x="0" y="9591"/>
                    </a:cubicBezTo>
                    <a:cubicBezTo>
                      <a:pt x="0" y="4294"/>
                      <a:pt x="4294" y="0"/>
                      <a:pt x="9591" y="0"/>
                    </a:cubicBezTo>
                    <a:cubicBezTo>
                      <a:pt x="14888" y="0"/>
                      <a:pt x="19182" y="4294"/>
                      <a:pt x="19182" y="9591"/>
                    </a:cubicBezTo>
                    <a:close/>
                  </a:path>
                </a:pathLst>
              </a:custGeom>
              <a:solidFill>
                <a:srgbClr val="9D9D9D"/>
              </a:solidFill>
              <a:ln w="11973" cap="flat">
                <a:noFill/>
                <a:prstDash val="solid"/>
                <a:miter/>
              </a:ln>
            </p:spPr>
            <p:txBody>
              <a:bodyPr rtlCol="0" anchor="ctr"/>
              <a:lstStyle/>
              <a:p>
                <a:endParaRPr lang="nl-NL" sz="1350" dirty="0"/>
              </a:p>
            </p:txBody>
          </p:sp>
          <p:sp>
            <p:nvSpPr>
              <p:cNvPr id="30" name="Vrije vorm: vorm 29">
                <a:extLst>
                  <a:ext uri="{FF2B5EF4-FFF2-40B4-BE49-F238E27FC236}">
                    <a16:creationId xmlns:a16="http://schemas.microsoft.com/office/drawing/2014/main" id="{994B5EB9-5179-45EF-B2D1-850BF6B9138B}"/>
                  </a:ext>
                </a:extLst>
              </p:cNvPr>
              <p:cNvSpPr/>
              <p:nvPr/>
            </p:nvSpPr>
            <p:spPr>
              <a:xfrm>
                <a:off x="6978237" y="5214259"/>
                <a:ext cx="19182" cy="19182"/>
              </a:xfrm>
              <a:custGeom>
                <a:avLst/>
                <a:gdLst>
                  <a:gd name="connsiteX0" fmla="*/ 19182 w 19182"/>
                  <a:gd name="connsiteY0" fmla="*/ 9591 h 19182"/>
                  <a:gd name="connsiteX1" fmla="*/ 9591 w 19182"/>
                  <a:gd name="connsiteY1" fmla="*/ 19182 h 19182"/>
                  <a:gd name="connsiteX2" fmla="*/ 0 w 19182"/>
                  <a:gd name="connsiteY2" fmla="*/ 9591 h 19182"/>
                  <a:gd name="connsiteX3" fmla="*/ 9591 w 19182"/>
                  <a:gd name="connsiteY3" fmla="*/ 0 h 19182"/>
                  <a:gd name="connsiteX4" fmla="*/ 19182 w 19182"/>
                  <a:gd name="connsiteY4" fmla="*/ 9591 h 191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182" h="19182">
                    <a:moveTo>
                      <a:pt x="19182" y="9591"/>
                    </a:moveTo>
                    <a:cubicBezTo>
                      <a:pt x="19182" y="14888"/>
                      <a:pt x="14888" y="19182"/>
                      <a:pt x="9591" y="19182"/>
                    </a:cubicBezTo>
                    <a:cubicBezTo>
                      <a:pt x="4294" y="19182"/>
                      <a:pt x="0" y="14888"/>
                      <a:pt x="0" y="9591"/>
                    </a:cubicBezTo>
                    <a:cubicBezTo>
                      <a:pt x="0" y="4294"/>
                      <a:pt x="4294" y="0"/>
                      <a:pt x="9591" y="0"/>
                    </a:cubicBezTo>
                    <a:cubicBezTo>
                      <a:pt x="14888" y="0"/>
                      <a:pt x="19182" y="4294"/>
                      <a:pt x="19182" y="9591"/>
                    </a:cubicBezTo>
                    <a:close/>
                  </a:path>
                </a:pathLst>
              </a:custGeom>
              <a:solidFill>
                <a:srgbClr val="9D9D9D"/>
              </a:solidFill>
              <a:ln w="11973" cap="flat">
                <a:noFill/>
                <a:prstDash val="solid"/>
                <a:miter/>
              </a:ln>
            </p:spPr>
            <p:txBody>
              <a:bodyPr rtlCol="0" anchor="ctr"/>
              <a:lstStyle/>
              <a:p>
                <a:endParaRPr lang="nl-NL" sz="1350" dirty="0"/>
              </a:p>
            </p:txBody>
          </p:sp>
          <p:sp>
            <p:nvSpPr>
              <p:cNvPr id="31" name="Vrije vorm: vorm 30">
                <a:extLst>
                  <a:ext uri="{FF2B5EF4-FFF2-40B4-BE49-F238E27FC236}">
                    <a16:creationId xmlns:a16="http://schemas.microsoft.com/office/drawing/2014/main" id="{5B806DCF-806C-4528-A4CB-2CE2AD372B27}"/>
                  </a:ext>
                </a:extLst>
              </p:cNvPr>
              <p:cNvSpPr/>
              <p:nvPr/>
            </p:nvSpPr>
            <p:spPr>
              <a:xfrm>
                <a:off x="6978237" y="5247827"/>
                <a:ext cx="19182" cy="19182"/>
              </a:xfrm>
              <a:custGeom>
                <a:avLst/>
                <a:gdLst>
                  <a:gd name="connsiteX0" fmla="*/ 19182 w 19182"/>
                  <a:gd name="connsiteY0" fmla="*/ 9591 h 19182"/>
                  <a:gd name="connsiteX1" fmla="*/ 9591 w 19182"/>
                  <a:gd name="connsiteY1" fmla="*/ 19182 h 19182"/>
                  <a:gd name="connsiteX2" fmla="*/ 0 w 19182"/>
                  <a:gd name="connsiteY2" fmla="*/ 9591 h 19182"/>
                  <a:gd name="connsiteX3" fmla="*/ 9591 w 19182"/>
                  <a:gd name="connsiteY3" fmla="*/ 0 h 19182"/>
                  <a:gd name="connsiteX4" fmla="*/ 19182 w 19182"/>
                  <a:gd name="connsiteY4" fmla="*/ 9591 h 191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182" h="19182">
                    <a:moveTo>
                      <a:pt x="19182" y="9591"/>
                    </a:moveTo>
                    <a:cubicBezTo>
                      <a:pt x="19182" y="14888"/>
                      <a:pt x="14888" y="19182"/>
                      <a:pt x="9591" y="19182"/>
                    </a:cubicBezTo>
                    <a:cubicBezTo>
                      <a:pt x="4294" y="19182"/>
                      <a:pt x="0" y="14888"/>
                      <a:pt x="0" y="9591"/>
                    </a:cubicBezTo>
                    <a:cubicBezTo>
                      <a:pt x="0" y="4294"/>
                      <a:pt x="4294" y="0"/>
                      <a:pt x="9591" y="0"/>
                    </a:cubicBezTo>
                    <a:cubicBezTo>
                      <a:pt x="14888" y="0"/>
                      <a:pt x="19182" y="4294"/>
                      <a:pt x="19182" y="9591"/>
                    </a:cubicBezTo>
                    <a:close/>
                  </a:path>
                </a:pathLst>
              </a:custGeom>
              <a:solidFill>
                <a:srgbClr val="9D9D9D"/>
              </a:solidFill>
              <a:ln w="11973" cap="flat">
                <a:noFill/>
                <a:prstDash val="solid"/>
                <a:miter/>
              </a:ln>
            </p:spPr>
            <p:txBody>
              <a:bodyPr rtlCol="0" anchor="ctr"/>
              <a:lstStyle/>
              <a:p>
                <a:endParaRPr lang="nl-NL" sz="1350" dirty="0"/>
              </a:p>
            </p:txBody>
          </p:sp>
        </p:grpSp>
        <p:sp>
          <p:nvSpPr>
            <p:cNvPr id="33" name="Vrije vorm: vorm 32">
              <a:extLst>
                <a:ext uri="{FF2B5EF4-FFF2-40B4-BE49-F238E27FC236}">
                  <a16:creationId xmlns:a16="http://schemas.microsoft.com/office/drawing/2014/main" id="{98C84078-A931-4213-B7AC-97F48F28CBD4}"/>
                </a:ext>
              </a:extLst>
            </p:cNvPr>
            <p:cNvSpPr/>
            <p:nvPr/>
          </p:nvSpPr>
          <p:spPr>
            <a:xfrm>
              <a:off x="5042047" y="5338942"/>
              <a:ext cx="2113624" cy="380044"/>
            </a:xfrm>
            <a:custGeom>
              <a:avLst/>
              <a:gdLst>
                <a:gd name="connsiteX0" fmla="*/ 0 w 2113624"/>
                <a:gd name="connsiteY0" fmla="*/ 0 h 380044"/>
                <a:gd name="connsiteX1" fmla="*/ 2113624 w 2113624"/>
                <a:gd name="connsiteY1" fmla="*/ 0 h 380044"/>
                <a:gd name="connsiteX2" fmla="*/ 2113624 w 2113624"/>
                <a:gd name="connsiteY2" fmla="*/ 380045 h 380044"/>
                <a:gd name="connsiteX3" fmla="*/ 0 w 2113624"/>
                <a:gd name="connsiteY3" fmla="*/ 380045 h 380044"/>
              </a:gdLst>
              <a:ahLst/>
              <a:cxnLst>
                <a:cxn ang="0">
                  <a:pos x="connsiteX0" y="connsiteY0"/>
                </a:cxn>
                <a:cxn ang="0">
                  <a:pos x="connsiteX1" y="connsiteY1"/>
                </a:cxn>
                <a:cxn ang="0">
                  <a:pos x="connsiteX2" y="connsiteY2"/>
                </a:cxn>
                <a:cxn ang="0">
                  <a:pos x="connsiteX3" y="connsiteY3"/>
                </a:cxn>
              </a:cxnLst>
              <a:rect l="l" t="t" r="r" b="b"/>
              <a:pathLst>
                <a:path w="2113624" h="380044">
                  <a:moveTo>
                    <a:pt x="0" y="0"/>
                  </a:moveTo>
                  <a:lnTo>
                    <a:pt x="2113624" y="0"/>
                  </a:lnTo>
                  <a:lnTo>
                    <a:pt x="2113624" y="380045"/>
                  </a:lnTo>
                  <a:lnTo>
                    <a:pt x="0" y="380045"/>
                  </a:lnTo>
                  <a:close/>
                </a:path>
              </a:pathLst>
            </a:custGeom>
            <a:solidFill>
              <a:srgbClr val="F2F2F2"/>
            </a:solidFill>
            <a:ln w="11973" cap="flat">
              <a:noFill/>
              <a:prstDash val="solid"/>
              <a:miter/>
            </a:ln>
          </p:spPr>
          <p:txBody>
            <a:bodyPr rtlCol="0" anchor="ctr"/>
            <a:lstStyle/>
            <a:p>
              <a:endParaRPr lang="nl-NL" sz="1350" dirty="0"/>
            </a:p>
          </p:txBody>
        </p:sp>
        <p:sp>
          <p:nvSpPr>
            <p:cNvPr id="34" name="Vrije vorm: vorm 33">
              <a:extLst>
                <a:ext uri="{FF2B5EF4-FFF2-40B4-BE49-F238E27FC236}">
                  <a16:creationId xmlns:a16="http://schemas.microsoft.com/office/drawing/2014/main" id="{1D395E14-B2A1-4B71-9142-0E5547581B88}"/>
                </a:ext>
              </a:extLst>
            </p:cNvPr>
            <p:cNvSpPr/>
            <p:nvPr/>
          </p:nvSpPr>
          <p:spPr>
            <a:xfrm>
              <a:off x="5042047" y="1997665"/>
              <a:ext cx="2113624" cy="2094442"/>
            </a:xfrm>
            <a:custGeom>
              <a:avLst/>
              <a:gdLst>
                <a:gd name="connsiteX0" fmla="*/ 0 w 2113624"/>
                <a:gd name="connsiteY0" fmla="*/ 0 h 2094442"/>
                <a:gd name="connsiteX1" fmla="*/ 2113624 w 2113624"/>
                <a:gd name="connsiteY1" fmla="*/ 0 h 2094442"/>
                <a:gd name="connsiteX2" fmla="*/ 2113624 w 2113624"/>
                <a:gd name="connsiteY2" fmla="*/ 2094442 h 2094442"/>
                <a:gd name="connsiteX3" fmla="*/ 0 w 2113624"/>
                <a:gd name="connsiteY3" fmla="*/ 2094442 h 2094442"/>
              </a:gdLst>
              <a:ahLst/>
              <a:cxnLst>
                <a:cxn ang="0">
                  <a:pos x="connsiteX0" y="connsiteY0"/>
                </a:cxn>
                <a:cxn ang="0">
                  <a:pos x="connsiteX1" y="connsiteY1"/>
                </a:cxn>
                <a:cxn ang="0">
                  <a:pos x="connsiteX2" y="connsiteY2"/>
                </a:cxn>
                <a:cxn ang="0">
                  <a:pos x="connsiteX3" y="connsiteY3"/>
                </a:cxn>
              </a:cxnLst>
              <a:rect l="l" t="t" r="r" b="b"/>
              <a:pathLst>
                <a:path w="2113624" h="2094442">
                  <a:moveTo>
                    <a:pt x="0" y="0"/>
                  </a:moveTo>
                  <a:lnTo>
                    <a:pt x="2113624" y="0"/>
                  </a:lnTo>
                  <a:lnTo>
                    <a:pt x="2113624" y="2094442"/>
                  </a:lnTo>
                  <a:lnTo>
                    <a:pt x="0" y="2094442"/>
                  </a:lnTo>
                  <a:close/>
                </a:path>
              </a:pathLst>
            </a:custGeom>
            <a:solidFill>
              <a:srgbClr val="CECCCD"/>
            </a:solidFill>
            <a:ln w="11973" cap="flat">
              <a:noFill/>
              <a:prstDash val="solid"/>
              <a:miter/>
            </a:ln>
          </p:spPr>
          <p:txBody>
            <a:bodyPr rtlCol="0" anchor="ctr"/>
            <a:lstStyle/>
            <a:p>
              <a:endParaRPr lang="nl-NL" sz="1350" dirty="0"/>
            </a:p>
          </p:txBody>
        </p:sp>
        <p:grpSp>
          <p:nvGrpSpPr>
            <p:cNvPr id="35" name="Graphic 1">
              <a:extLst>
                <a:ext uri="{FF2B5EF4-FFF2-40B4-BE49-F238E27FC236}">
                  <a16:creationId xmlns:a16="http://schemas.microsoft.com/office/drawing/2014/main" id="{087C003E-8997-4D3A-9610-1DBFAA6D9FAB}"/>
                </a:ext>
              </a:extLst>
            </p:cNvPr>
            <p:cNvGrpSpPr/>
            <p:nvPr/>
          </p:nvGrpSpPr>
          <p:grpSpPr>
            <a:xfrm>
              <a:off x="5199100" y="1412612"/>
              <a:ext cx="1798319" cy="183275"/>
              <a:chOff x="5199100" y="1412612"/>
              <a:chExt cx="1798319" cy="183275"/>
            </a:xfrm>
          </p:grpSpPr>
          <p:grpSp>
            <p:nvGrpSpPr>
              <p:cNvPr id="36" name="Graphic 1">
                <a:extLst>
                  <a:ext uri="{FF2B5EF4-FFF2-40B4-BE49-F238E27FC236}">
                    <a16:creationId xmlns:a16="http://schemas.microsoft.com/office/drawing/2014/main" id="{087C003E-8997-4D3A-9610-1DBFAA6D9FAB}"/>
                  </a:ext>
                </a:extLst>
              </p:cNvPr>
              <p:cNvGrpSpPr/>
              <p:nvPr/>
            </p:nvGrpSpPr>
            <p:grpSpPr>
              <a:xfrm>
                <a:off x="5199100" y="1436590"/>
                <a:ext cx="718128" cy="159297"/>
                <a:chOff x="5199100" y="1436590"/>
                <a:chExt cx="718128" cy="159297"/>
              </a:xfrm>
            </p:grpSpPr>
            <p:grpSp>
              <p:nvGrpSpPr>
                <p:cNvPr id="37" name="Graphic 1">
                  <a:extLst>
                    <a:ext uri="{FF2B5EF4-FFF2-40B4-BE49-F238E27FC236}">
                      <a16:creationId xmlns:a16="http://schemas.microsoft.com/office/drawing/2014/main" id="{087C003E-8997-4D3A-9610-1DBFAA6D9FAB}"/>
                    </a:ext>
                  </a:extLst>
                </p:cNvPr>
                <p:cNvGrpSpPr/>
                <p:nvPr/>
              </p:nvGrpSpPr>
              <p:grpSpPr>
                <a:xfrm>
                  <a:off x="5410852" y="1452942"/>
                  <a:ext cx="506376" cy="142945"/>
                  <a:chOff x="5410852" y="1452942"/>
                  <a:chExt cx="506376" cy="142945"/>
                </a:xfrm>
                <a:solidFill>
                  <a:srgbClr val="333333"/>
                </a:solidFill>
              </p:grpSpPr>
              <p:sp>
                <p:nvSpPr>
                  <p:cNvPr id="38" name="Vrije vorm: vorm 37">
                    <a:extLst>
                      <a:ext uri="{FF2B5EF4-FFF2-40B4-BE49-F238E27FC236}">
                        <a16:creationId xmlns:a16="http://schemas.microsoft.com/office/drawing/2014/main" id="{BA5D889C-482B-4405-8F70-6D0EEA498400}"/>
                      </a:ext>
                    </a:extLst>
                  </p:cNvPr>
                  <p:cNvSpPr/>
                  <p:nvPr/>
                </p:nvSpPr>
                <p:spPr>
                  <a:xfrm>
                    <a:off x="5410852" y="1453266"/>
                    <a:ext cx="38813" cy="107304"/>
                  </a:xfrm>
                  <a:custGeom>
                    <a:avLst/>
                    <a:gdLst>
                      <a:gd name="connsiteX0" fmla="*/ 38814 w 38813"/>
                      <a:gd name="connsiteY0" fmla="*/ 43268 h 107304"/>
                      <a:gd name="connsiteX1" fmla="*/ 38814 w 38813"/>
                      <a:gd name="connsiteY1" fmla="*/ 75638 h 107304"/>
                      <a:gd name="connsiteX2" fmla="*/ 37615 w 38813"/>
                      <a:gd name="connsiteY2" fmla="*/ 91223 h 107304"/>
                      <a:gd name="connsiteX3" fmla="*/ 28024 w 38813"/>
                      <a:gd name="connsiteY3" fmla="*/ 105610 h 107304"/>
                      <a:gd name="connsiteX4" fmla="*/ 23228 w 38813"/>
                      <a:gd name="connsiteY4" fmla="*/ 106808 h 107304"/>
                      <a:gd name="connsiteX5" fmla="*/ 23228 w 38813"/>
                      <a:gd name="connsiteY5" fmla="*/ 102013 h 107304"/>
                      <a:gd name="connsiteX6" fmla="*/ 25626 w 38813"/>
                      <a:gd name="connsiteY6" fmla="*/ 86427 h 107304"/>
                      <a:gd name="connsiteX7" fmla="*/ 25626 w 38813"/>
                      <a:gd name="connsiteY7" fmla="*/ 12097 h 107304"/>
                      <a:gd name="connsiteX8" fmla="*/ 24427 w 38813"/>
                      <a:gd name="connsiteY8" fmla="*/ 8500 h 107304"/>
                      <a:gd name="connsiteX9" fmla="*/ 22029 w 38813"/>
                      <a:gd name="connsiteY9" fmla="*/ 10898 h 107304"/>
                      <a:gd name="connsiteX10" fmla="*/ 12438 w 38813"/>
                      <a:gd name="connsiteY10" fmla="*/ 45666 h 107304"/>
                      <a:gd name="connsiteX11" fmla="*/ 14836 w 38813"/>
                      <a:gd name="connsiteY11" fmla="*/ 51660 h 107304"/>
                      <a:gd name="connsiteX12" fmla="*/ 16035 w 38813"/>
                      <a:gd name="connsiteY12" fmla="*/ 54058 h 107304"/>
                      <a:gd name="connsiteX13" fmla="*/ 16035 w 38813"/>
                      <a:gd name="connsiteY13" fmla="*/ 56455 h 107304"/>
                      <a:gd name="connsiteX14" fmla="*/ 13637 w 38813"/>
                      <a:gd name="connsiteY14" fmla="*/ 56455 h 107304"/>
                      <a:gd name="connsiteX15" fmla="*/ 4046 w 38813"/>
                      <a:gd name="connsiteY15" fmla="*/ 49262 h 107304"/>
                      <a:gd name="connsiteX16" fmla="*/ 450 w 38813"/>
                      <a:gd name="connsiteY16" fmla="*/ 34876 h 107304"/>
                      <a:gd name="connsiteX17" fmla="*/ 23228 w 38813"/>
                      <a:gd name="connsiteY17" fmla="*/ 1307 h 107304"/>
                      <a:gd name="connsiteX18" fmla="*/ 36416 w 38813"/>
                      <a:gd name="connsiteY18" fmla="*/ 2506 h 107304"/>
                      <a:gd name="connsiteX19" fmla="*/ 38814 w 38813"/>
                      <a:gd name="connsiteY19" fmla="*/ 7301 h 107304"/>
                      <a:gd name="connsiteX20" fmla="*/ 38814 w 38813"/>
                      <a:gd name="connsiteY20" fmla="*/ 43268 h 107304"/>
                      <a:gd name="connsiteX21" fmla="*/ 38814 w 38813"/>
                      <a:gd name="connsiteY21" fmla="*/ 43268 h 107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8813" h="107304">
                        <a:moveTo>
                          <a:pt x="38814" y="43268"/>
                        </a:moveTo>
                        <a:cubicBezTo>
                          <a:pt x="38814" y="54058"/>
                          <a:pt x="38814" y="64848"/>
                          <a:pt x="38814" y="75638"/>
                        </a:cubicBezTo>
                        <a:cubicBezTo>
                          <a:pt x="38814" y="80433"/>
                          <a:pt x="38814" y="85229"/>
                          <a:pt x="37615" y="91223"/>
                        </a:cubicBezTo>
                        <a:cubicBezTo>
                          <a:pt x="36416" y="97217"/>
                          <a:pt x="32819" y="103212"/>
                          <a:pt x="28024" y="105610"/>
                        </a:cubicBezTo>
                        <a:cubicBezTo>
                          <a:pt x="26825" y="106808"/>
                          <a:pt x="24427" y="108007"/>
                          <a:pt x="23228" y="106808"/>
                        </a:cubicBezTo>
                        <a:cubicBezTo>
                          <a:pt x="22029" y="105610"/>
                          <a:pt x="23228" y="103212"/>
                          <a:pt x="23228" y="102013"/>
                        </a:cubicBezTo>
                        <a:cubicBezTo>
                          <a:pt x="24427" y="97217"/>
                          <a:pt x="25626" y="91223"/>
                          <a:pt x="25626" y="86427"/>
                        </a:cubicBezTo>
                        <a:cubicBezTo>
                          <a:pt x="25626" y="61251"/>
                          <a:pt x="25626" y="37273"/>
                          <a:pt x="25626" y="12097"/>
                        </a:cubicBezTo>
                        <a:cubicBezTo>
                          <a:pt x="25626" y="10898"/>
                          <a:pt x="25626" y="9699"/>
                          <a:pt x="24427" y="8500"/>
                        </a:cubicBezTo>
                        <a:cubicBezTo>
                          <a:pt x="23228" y="8500"/>
                          <a:pt x="22029" y="9699"/>
                          <a:pt x="22029" y="10898"/>
                        </a:cubicBezTo>
                        <a:cubicBezTo>
                          <a:pt x="13637" y="20489"/>
                          <a:pt x="10041" y="32478"/>
                          <a:pt x="12438" y="45666"/>
                        </a:cubicBezTo>
                        <a:cubicBezTo>
                          <a:pt x="12438" y="48063"/>
                          <a:pt x="13637" y="50461"/>
                          <a:pt x="14836" y="51660"/>
                        </a:cubicBezTo>
                        <a:cubicBezTo>
                          <a:pt x="14836" y="52859"/>
                          <a:pt x="16035" y="52859"/>
                          <a:pt x="16035" y="54058"/>
                        </a:cubicBezTo>
                        <a:cubicBezTo>
                          <a:pt x="16035" y="55257"/>
                          <a:pt x="17234" y="56455"/>
                          <a:pt x="16035" y="56455"/>
                        </a:cubicBezTo>
                        <a:cubicBezTo>
                          <a:pt x="14836" y="57654"/>
                          <a:pt x="14836" y="56455"/>
                          <a:pt x="13637" y="56455"/>
                        </a:cubicBezTo>
                        <a:cubicBezTo>
                          <a:pt x="8842" y="55257"/>
                          <a:pt x="6444" y="52859"/>
                          <a:pt x="4046" y="49262"/>
                        </a:cubicBezTo>
                        <a:cubicBezTo>
                          <a:pt x="450" y="44467"/>
                          <a:pt x="-749" y="39671"/>
                          <a:pt x="450" y="34876"/>
                        </a:cubicBezTo>
                        <a:cubicBezTo>
                          <a:pt x="2847" y="20489"/>
                          <a:pt x="11240" y="8500"/>
                          <a:pt x="23228" y="1307"/>
                        </a:cubicBezTo>
                        <a:cubicBezTo>
                          <a:pt x="28024" y="-1091"/>
                          <a:pt x="32819" y="108"/>
                          <a:pt x="36416" y="2506"/>
                        </a:cubicBezTo>
                        <a:cubicBezTo>
                          <a:pt x="38814" y="3705"/>
                          <a:pt x="38814" y="4904"/>
                          <a:pt x="38814" y="7301"/>
                        </a:cubicBezTo>
                        <a:cubicBezTo>
                          <a:pt x="38814" y="19290"/>
                          <a:pt x="38814" y="31279"/>
                          <a:pt x="38814" y="43268"/>
                        </a:cubicBezTo>
                        <a:cubicBezTo>
                          <a:pt x="38814" y="43268"/>
                          <a:pt x="38814" y="43268"/>
                          <a:pt x="38814" y="43268"/>
                        </a:cubicBezTo>
                        <a:close/>
                      </a:path>
                    </a:pathLst>
                  </a:custGeom>
                  <a:solidFill>
                    <a:srgbClr val="333333"/>
                  </a:solidFill>
                  <a:ln w="11973" cap="flat">
                    <a:noFill/>
                    <a:prstDash val="solid"/>
                    <a:miter/>
                  </a:ln>
                </p:spPr>
                <p:txBody>
                  <a:bodyPr rtlCol="0" anchor="ctr"/>
                  <a:lstStyle/>
                  <a:p>
                    <a:endParaRPr lang="nl-NL" sz="1350" dirty="0"/>
                  </a:p>
                </p:txBody>
              </p:sp>
              <p:sp>
                <p:nvSpPr>
                  <p:cNvPr id="39" name="Vrije vorm: vorm 38">
                    <a:extLst>
                      <a:ext uri="{FF2B5EF4-FFF2-40B4-BE49-F238E27FC236}">
                        <a16:creationId xmlns:a16="http://schemas.microsoft.com/office/drawing/2014/main" id="{968DB9A5-0889-4339-912A-3738D416237A}"/>
                      </a:ext>
                    </a:extLst>
                  </p:cNvPr>
                  <p:cNvSpPr/>
                  <p:nvPr/>
                </p:nvSpPr>
                <p:spPr>
                  <a:xfrm>
                    <a:off x="5466450" y="1452942"/>
                    <a:ext cx="450778" cy="142945"/>
                  </a:xfrm>
                  <a:custGeom>
                    <a:avLst/>
                    <a:gdLst>
                      <a:gd name="connsiteX0" fmla="*/ 443585 w 450778"/>
                      <a:gd name="connsiteY0" fmla="*/ 74763 h 142945"/>
                      <a:gd name="connsiteX1" fmla="*/ 439989 w 450778"/>
                      <a:gd name="connsiteY1" fmla="*/ 74763 h 142945"/>
                      <a:gd name="connsiteX2" fmla="*/ 438790 w 450778"/>
                      <a:gd name="connsiteY2" fmla="*/ 78360 h 142945"/>
                      <a:gd name="connsiteX3" fmla="*/ 436392 w 450778"/>
                      <a:gd name="connsiteY3" fmla="*/ 85553 h 142945"/>
                      <a:gd name="connsiteX4" fmla="*/ 429199 w 450778"/>
                      <a:gd name="connsiteY4" fmla="*/ 85553 h 142945"/>
                      <a:gd name="connsiteX5" fmla="*/ 426801 w 450778"/>
                      <a:gd name="connsiteY5" fmla="*/ 77161 h 142945"/>
                      <a:gd name="connsiteX6" fmla="*/ 426801 w 450778"/>
                      <a:gd name="connsiteY6" fmla="*/ 45990 h 142945"/>
                      <a:gd name="connsiteX7" fmla="*/ 419608 w 450778"/>
                      <a:gd name="connsiteY7" fmla="*/ 34001 h 142945"/>
                      <a:gd name="connsiteX8" fmla="*/ 417210 w 450778"/>
                      <a:gd name="connsiteY8" fmla="*/ 32802 h 142945"/>
                      <a:gd name="connsiteX9" fmla="*/ 408818 w 450778"/>
                      <a:gd name="connsiteY9" fmla="*/ 36399 h 142945"/>
                      <a:gd name="connsiteX10" fmla="*/ 400426 w 450778"/>
                      <a:gd name="connsiteY10" fmla="*/ 65172 h 142945"/>
                      <a:gd name="connsiteX11" fmla="*/ 399227 w 450778"/>
                      <a:gd name="connsiteY11" fmla="*/ 66371 h 142945"/>
                      <a:gd name="connsiteX12" fmla="*/ 399227 w 450778"/>
                      <a:gd name="connsiteY12" fmla="*/ 61575 h 142945"/>
                      <a:gd name="connsiteX13" fmla="*/ 398028 w 450778"/>
                      <a:gd name="connsiteY13" fmla="*/ 41194 h 142945"/>
                      <a:gd name="connsiteX14" fmla="*/ 393232 w 450778"/>
                      <a:gd name="connsiteY14" fmla="*/ 32802 h 142945"/>
                      <a:gd name="connsiteX15" fmla="*/ 388437 w 450778"/>
                      <a:gd name="connsiteY15" fmla="*/ 31603 h 142945"/>
                      <a:gd name="connsiteX16" fmla="*/ 382443 w 450778"/>
                      <a:gd name="connsiteY16" fmla="*/ 34001 h 142945"/>
                      <a:gd name="connsiteX17" fmla="*/ 380045 w 450778"/>
                      <a:gd name="connsiteY17" fmla="*/ 38797 h 142945"/>
                      <a:gd name="connsiteX18" fmla="*/ 375249 w 450778"/>
                      <a:gd name="connsiteY18" fmla="*/ 54382 h 142945"/>
                      <a:gd name="connsiteX19" fmla="*/ 374050 w 450778"/>
                      <a:gd name="connsiteY19" fmla="*/ 56780 h 142945"/>
                      <a:gd name="connsiteX20" fmla="*/ 374050 w 450778"/>
                      <a:gd name="connsiteY20" fmla="*/ 41194 h 142945"/>
                      <a:gd name="connsiteX21" fmla="*/ 366857 w 450778"/>
                      <a:gd name="connsiteY21" fmla="*/ 32802 h 142945"/>
                      <a:gd name="connsiteX22" fmla="*/ 362062 w 450778"/>
                      <a:gd name="connsiteY22" fmla="*/ 37598 h 142945"/>
                      <a:gd name="connsiteX23" fmla="*/ 362062 w 450778"/>
                      <a:gd name="connsiteY23" fmla="*/ 71166 h 142945"/>
                      <a:gd name="connsiteX24" fmla="*/ 356067 w 450778"/>
                      <a:gd name="connsiteY24" fmla="*/ 85553 h 142945"/>
                      <a:gd name="connsiteX25" fmla="*/ 347675 w 450778"/>
                      <a:gd name="connsiteY25" fmla="*/ 84354 h 142945"/>
                      <a:gd name="connsiteX26" fmla="*/ 346476 w 450778"/>
                      <a:gd name="connsiteY26" fmla="*/ 78360 h 142945"/>
                      <a:gd name="connsiteX27" fmla="*/ 346476 w 450778"/>
                      <a:gd name="connsiteY27" fmla="*/ 42393 h 142945"/>
                      <a:gd name="connsiteX28" fmla="*/ 340482 w 450778"/>
                      <a:gd name="connsiteY28" fmla="*/ 34001 h 142945"/>
                      <a:gd name="connsiteX29" fmla="*/ 336885 w 450778"/>
                      <a:gd name="connsiteY29" fmla="*/ 34001 h 142945"/>
                      <a:gd name="connsiteX30" fmla="*/ 333288 w 450778"/>
                      <a:gd name="connsiteY30" fmla="*/ 36399 h 142945"/>
                      <a:gd name="connsiteX31" fmla="*/ 330891 w 450778"/>
                      <a:gd name="connsiteY31" fmla="*/ 36399 h 142945"/>
                      <a:gd name="connsiteX32" fmla="*/ 308112 w 450778"/>
                      <a:gd name="connsiteY32" fmla="*/ 37598 h 142945"/>
                      <a:gd name="connsiteX33" fmla="*/ 303316 w 450778"/>
                      <a:gd name="connsiteY33" fmla="*/ 44791 h 142945"/>
                      <a:gd name="connsiteX34" fmla="*/ 299720 w 450778"/>
                      <a:gd name="connsiteY34" fmla="*/ 75962 h 142945"/>
                      <a:gd name="connsiteX35" fmla="*/ 297322 w 450778"/>
                      <a:gd name="connsiteY35" fmla="*/ 85553 h 142945"/>
                      <a:gd name="connsiteX36" fmla="*/ 288930 w 450778"/>
                      <a:gd name="connsiteY36" fmla="*/ 85553 h 142945"/>
                      <a:gd name="connsiteX37" fmla="*/ 286532 w 450778"/>
                      <a:gd name="connsiteY37" fmla="*/ 78360 h 142945"/>
                      <a:gd name="connsiteX38" fmla="*/ 287731 w 450778"/>
                      <a:gd name="connsiteY38" fmla="*/ 55581 h 142945"/>
                      <a:gd name="connsiteX39" fmla="*/ 290129 w 450778"/>
                      <a:gd name="connsiteY39" fmla="*/ 44791 h 142945"/>
                      <a:gd name="connsiteX40" fmla="*/ 287731 w 450778"/>
                      <a:gd name="connsiteY40" fmla="*/ 38797 h 142945"/>
                      <a:gd name="connsiteX41" fmla="*/ 281737 w 450778"/>
                      <a:gd name="connsiteY41" fmla="*/ 37598 h 142945"/>
                      <a:gd name="connsiteX42" fmla="*/ 272146 w 450778"/>
                      <a:gd name="connsiteY42" fmla="*/ 39995 h 142945"/>
                      <a:gd name="connsiteX43" fmla="*/ 269748 w 450778"/>
                      <a:gd name="connsiteY43" fmla="*/ 37598 h 142945"/>
                      <a:gd name="connsiteX44" fmla="*/ 262555 w 450778"/>
                      <a:gd name="connsiteY44" fmla="*/ 30404 h 142945"/>
                      <a:gd name="connsiteX45" fmla="*/ 256560 w 450778"/>
                      <a:gd name="connsiteY45" fmla="*/ 45990 h 142945"/>
                      <a:gd name="connsiteX46" fmla="*/ 257759 w 450778"/>
                      <a:gd name="connsiteY46" fmla="*/ 50785 h 142945"/>
                      <a:gd name="connsiteX47" fmla="*/ 245770 w 450778"/>
                      <a:gd name="connsiteY47" fmla="*/ 75962 h 142945"/>
                      <a:gd name="connsiteX48" fmla="*/ 243373 w 450778"/>
                      <a:gd name="connsiteY48" fmla="*/ 78360 h 142945"/>
                      <a:gd name="connsiteX49" fmla="*/ 243373 w 450778"/>
                      <a:gd name="connsiteY49" fmla="*/ 75962 h 142945"/>
                      <a:gd name="connsiteX50" fmla="*/ 243373 w 450778"/>
                      <a:gd name="connsiteY50" fmla="*/ 39995 h 142945"/>
                      <a:gd name="connsiteX51" fmla="*/ 239776 w 450778"/>
                      <a:gd name="connsiteY51" fmla="*/ 34001 h 142945"/>
                      <a:gd name="connsiteX52" fmla="*/ 237378 w 450778"/>
                      <a:gd name="connsiteY52" fmla="*/ 32802 h 142945"/>
                      <a:gd name="connsiteX53" fmla="*/ 230185 w 450778"/>
                      <a:gd name="connsiteY53" fmla="*/ 37598 h 142945"/>
                      <a:gd name="connsiteX54" fmla="*/ 227787 w 450778"/>
                      <a:gd name="connsiteY54" fmla="*/ 35200 h 142945"/>
                      <a:gd name="connsiteX55" fmla="*/ 208605 w 450778"/>
                      <a:gd name="connsiteY55" fmla="*/ 34001 h 142945"/>
                      <a:gd name="connsiteX56" fmla="*/ 201412 w 450778"/>
                      <a:gd name="connsiteY56" fmla="*/ 43592 h 142945"/>
                      <a:gd name="connsiteX57" fmla="*/ 197815 w 450778"/>
                      <a:gd name="connsiteY57" fmla="*/ 74763 h 142945"/>
                      <a:gd name="connsiteX58" fmla="*/ 194218 w 450778"/>
                      <a:gd name="connsiteY58" fmla="*/ 85553 h 142945"/>
                      <a:gd name="connsiteX59" fmla="*/ 187025 w 450778"/>
                      <a:gd name="connsiteY59" fmla="*/ 84354 h 142945"/>
                      <a:gd name="connsiteX60" fmla="*/ 185826 w 450778"/>
                      <a:gd name="connsiteY60" fmla="*/ 80757 h 142945"/>
                      <a:gd name="connsiteX61" fmla="*/ 184627 w 450778"/>
                      <a:gd name="connsiteY61" fmla="*/ 71166 h 142945"/>
                      <a:gd name="connsiteX62" fmla="*/ 184627 w 450778"/>
                      <a:gd name="connsiteY62" fmla="*/ 39995 h 142945"/>
                      <a:gd name="connsiteX63" fmla="*/ 178633 w 450778"/>
                      <a:gd name="connsiteY63" fmla="*/ 32802 h 142945"/>
                      <a:gd name="connsiteX64" fmla="*/ 175036 w 450778"/>
                      <a:gd name="connsiteY64" fmla="*/ 32802 h 142945"/>
                      <a:gd name="connsiteX65" fmla="*/ 172639 w 450778"/>
                      <a:gd name="connsiteY65" fmla="*/ 35200 h 142945"/>
                      <a:gd name="connsiteX66" fmla="*/ 170241 w 450778"/>
                      <a:gd name="connsiteY66" fmla="*/ 35200 h 142945"/>
                      <a:gd name="connsiteX67" fmla="*/ 160650 w 450778"/>
                      <a:gd name="connsiteY67" fmla="*/ 30404 h 142945"/>
                      <a:gd name="connsiteX68" fmla="*/ 146263 w 450778"/>
                      <a:gd name="connsiteY68" fmla="*/ 37598 h 142945"/>
                      <a:gd name="connsiteX69" fmla="*/ 139070 w 450778"/>
                      <a:gd name="connsiteY69" fmla="*/ 63973 h 142945"/>
                      <a:gd name="connsiteX70" fmla="*/ 135473 w 450778"/>
                      <a:gd name="connsiteY70" fmla="*/ 78360 h 142945"/>
                      <a:gd name="connsiteX71" fmla="*/ 130678 w 450778"/>
                      <a:gd name="connsiteY71" fmla="*/ 84354 h 142945"/>
                      <a:gd name="connsiteX72" fmla="*/ 124683 w 450778"/>
                      <a:gd name="connsiteY72" fmla="*/ 83155 h 142945"/>
                      <a:gd name="connsiteX73" fmla="*/ 122286 w 450778"/>
                      <a:gd name="connsiteY73" fmla="*/ 74763 h 142945"/>
                      <a:gd name="connsiteX74" fmla="*/ 123485 w 450778"/>
                      <a:gd name="connsiteY74" fmla="*/ 32802 h 142945"/>
                      <a:gd name="connsiteX75" fmla="*/ 125882 w 450778"/>
                      <a:gd name="connsiteY75" fmla="*/ 30404 h 142945"/>
                      <a:gd name="connsiteX76" fmla="*/ 137871 w 450778"/>
                      <a:gd name="connsiteY76" fmla="*/ 30404 h 142945"/>
                      <a:gd name="connsiteX77" fmla="*/ 142667 w 450778"/>
                      <a:gd name="connsiteY77" fmla="*/ 25609 h 142945"/>
                      <a:gd name="connsiteX78" fmla="*/ 140269 w 450778"/>
                      <a:gd name="connsiteY78" fmla="*/ 22012 h 142945"/>
                      <a:gd name="connsiteX79" fmla="*/ 127081 w 450778"/>
                      <a:gd name="connsiteY79" fmla="*/ 20813 h 142945"/>
                      <a:gd name="connsiteX80" fmla="*/ 124683 w 450778"/>
                      <a:gd name="connsiteY80" fmla="*/ 18416 h 142945"/>
                      <a:gd name="connsiteX81" fmla="*/ 124683 w 450778"/>
                      <a:gd name="connsiteY81" fmla="*/ 6427 h 142945"/>
                      <a:gd name="connsiteX82" fmla="*/ 122286 w 450778"/>
                      <a:gd name="connsiteY82" fmla="*/ 2830 h 142945"/>
                      <a:gd name="connsiteX83" fmla="*/ 116291 w 450778"/>
                      <a:gd name="connsiteY83" fmla="*/ 432 h 142945"/>
                      <a:gd name="connsiteX84" fmla="*/ 110297 w 450778"/>
                      <a:gd name="connsiteY84" fmla="*/ 5228 h 142945"/>
                      <a:gd name="connsiteX85" fmla="*/ 110297 w 450778"/>
                      <a:gd name="connsiteY85" fmla="*/ 18416 h 142945"/>
                      <a:gd name="connsiteX86" fmla="*/ 107899 w 450778"/>
                      <a:gd name="connsiteY86" fmla="*/ 20813 h 142945"/>
                      <a:gd name="connsiteX87" fmla="*/ 99507 w 450778"/>
                      <a:gd name="connsiteY87" fmla="*/ 20813 h 142945"/>
                      <a:gd name="connsiteX88" fmla="*/ 94711 w 450778"/>
                      <a:gd name="connsiteY88" fmla="*/ 23211 h 142945"/>
                      <a:gd name="connsiteX89" fmla="*/ 93513 w 450778"/>
                      <a:gd name="connsiteY89" fmla="*/ 26808 h 142945"/>
                      <a:gd name="connsiteX90" fmla="*/ 95910 w 450778"/>
                      <a:gd name="connsiteY90" fmla="*/ 30404 h 142945"/>
                      <a:gd name="connsiteX91" fmla="*/ 105501 w 450778"/>
                      <a:gd name="connsiteY91" fmla="*/ 30404 h 142945"/>
                      <a:gd name="connsiteX92" fmla="*/ 107899 w 450778"/>
                      <a:gd name="connsiteY92" fmla="*/ 32802 h 142945"/>
                      <a:gd name="connsiteX93" fmla="*/ 107899 w 450778"/>
                      <a:gd name="connsiteY93" fmla="*/ 59178 h 142945"/>
                      <a:gd name="connsiteX94" fmla="*/ 98308 w 450778"/>
                      <a:gd name="connsiteY94" fmla="*/ 78360 h 142945"/>
                      <a:gd name="connsiteX95" fmla="*/ 97109 w 450778"/>
                      <a:gd name="connsiteY95" fmla="*/ 78360 h 142945"/>
                      <a:gd name="connsiteX96" fmla="*/ 97109 w 450778"/>
                      <a:gd name="connsiteY96" fmla="*/ 73564 h 142945"/>
                      <a:gd name="connsiteX97" fmla="*/ 88717 w 450778"/>
                      <a:gd name="connsiteY97" fmla="*/ 60376 h 142945"/>
                      <a:gd name="connsiteX98" fmla="*/ 79126 w 450778"/>
                      <a:gd name="connsiteY98" fmla="*/ 53183 h 142945"/>
                      <a:gd name="connsiteX99" fmla="*/ 79126 w 450778"/>
                      <a:gd name="connsiteY99" fmla="*/ 49586 h 142945"/>
                      <a:gd name="connsiteX100" fmla="*/ 83922 w 450778"/>
                      <a:gd name="connsiteY100" fmla="*/ 38797 h 142945"/>
                      <a:gd name="connsiteX101" fmla="*/ 77927 w 450778"/>
                      <a:gd name="connsiteY101" fmla="*/ 31603 h 142945"/>
                      <a:gd name="connsiteX102" fmla="*/ 64739 w 450778"/>
                      <a:gd name="connsiteY102" fmla="*/ 38797 h 142945"/>
                      <a:gd name="connsiteX103" fmla="*/ 64739 w 450778"/>
                      <a:gd name="connsiteY103" fmla="*/ 53183 h 142945"/>
                      <a:gd name="connsiteX104" fmla="*/ 64739 w 450778"/>
                      <a:gd name="connsiteY104" fmla="*/ 56780 h 142945"/>
                      <a:gd name="connsiteX105" fmla="*/ 53950 w 450778"/>
                      <a:gd name="connsiteY105" fmla="*/ 75962 h 142945"/>
                      <a:gd name="connsiteX106" fmla="*/ 50353 w 450778"/>
                      <a:gd name="connsiteY106" fmla="*/ 81956 h 142945"/>
                      <a:gd name="connsiteX107" fmla="*/ 46756 w 450778"/>
                      <a:gd name="connsiteY107" fmla="*/ 84354 h 142945"/>
                      <a:gd name="connsiteX108" fmla="*/ 44359 w 450778"/>
                      <a:gd name="connsiteY108" fmla="*/ 80757 h 142945"/>
                      <a:gd name="connsiteX109" fmla="*/ 44359 w 450778"/>
                      <a:gd name="connsiteY109" fmla="*/ 74763 h 142945"/>
                      <a:gd name="connsiteX110" fmla="*/ 45557 w 450778"/>
                      <a:gd name="connsiteY110" fmla="*/ 45990 h 142945"/>
                      <a:gd name="connsiteX111" fmla="*/ 44359 w 450778"/>
                      <a:gd name="connsiteY111" fmla="*/ 38797 h 142945"/>
                      <a:gd name="connsiteX112" fmla="*/ 25176 w 450778"/>
                      <a:gd name="connsiteY112" fmla="*/ 38797 h 142945"/>
                      <a:gd name="connsiteX113" fmla="*/ 19182 w 450778"/>
                      <a:gd name="connsiteY113" fmla="*/ 47189 h 142945"/>
                      <a:gd name="connsiteX114" fmla="*/ 13188 w 450778"/>
                      <a:gd name="connsiteY114" fmla="*/ 63973 h 142945"/>
                      <a:gd name="connsiteX115" fmla="*/ 11989 w 450778"/>
                      <a:gd name="connsiteY115" fmla="*/ 66371 h 142945"/>
                      <a:gd name="connsiteX116" fmla="*/ 11989 w 450778"/>
                      <a:gd name="connsiteY116" fmla="*/ 43592 h 142945"/>
                      <a:gd name="connsiteX117" fmla="*/ 4795 w 450778"/>
                      <a:gd name="connsiteY117" fmla="*/ 35200 h 142945"/>
                      <a:gd name="connsiteX118" fmla="*/ 3597 w 450778"/>
                      <a:gd name="connsiteY118" fmla="*/ 35200 h 142945"/>
                      <a:gd name="connsiteX119" fmla="*/ 0 w 450778"/>
                      <a:gd name="connsiteY119" fmla="*/ 38797 h 142945"/>
                      <a:gd name="connsiteX120" fmla="*/ 0 w 450778"/>
                      <a:gd name="connsiteY120" fmla="*/ 86752 h 142945"/>
                      <a:gd name="connsiteX121" fmla="*/ 0 w 450778"/>
                      <a:gd name="connsiteY121" fmla="*/ 91547 h 142945"/>
                      <a:gd name="connsiteX122" fmla="*/ 9591 w 450778"/>
                      <a:gd name="connsiteY122" fmla="*/ 98741 h 142945"/>
                      <a:gd name="connsiteX123" fmla="*/ 13188 w 450778"/>
                      <a:gd name="connsiteY123" fmla="*/ 95144 h 142945"/>
                      <a:gd name="connsiteX124" fmla="*/ 20381 w 450778"/>
                      <a:gd name="connsiteY124" fmla="*/ 68769 h 142945"/>
                      <a:gd name="connsiteX125" fmla="*/ 32370 w 450778"/>
                      <a:gd name="connsiteY125" fmla="*/ 48388 h 142945"/>
                      <a:gd name="connsiteX126" fmla="*/ 34767 w 450778"/>
                      <a:gd name="connsiteY126" fmla="*/ 47189 h 142945"/>
                      <a:gd name="connsiteX127" fmla="*/ 34767 w 450778"/>
                      <a:gd name="connsiteY127" fmla="*/ 49586 h 142945"/>
                      <a:gd name="connsiteX128" fmla="*/ 34767 w 450778"/>
                      <a:gd name="connsiteY128" fmla="*/ 62774 h 142945"/>
                      <a:gd name="connsiteX129" fmla="*/ 34767 w 450778"/>
                      <a:gd name="connsiteY129" fmla="*/ 84354 h 142945"/>
                      <a:gd name="connsiteX130" fmla="*/ 37165 w 450778"/>
                      <a:gd name="connsiteY130" fmla="*/ 93945 h 142945"/>
                      <a:gd name="connsiteX131" fmla="*/ 47955 w 450778"/>
                      <a:gd name="connsiteY131" fmla="*/ 98741 h 142945"/>
                      <a:gd name="connsiteX132" fmla="*/ 53950 w 450778"/>
                      <a:gd name="connsiteY132" fmla="*/ 95144 h 142945"/>
                      <a:gd name="connsiteX133" fmla="*/ 62342 w 450778"/>
                      <a:gd name="connsiteY133" fmla="*/ 84354 h 142945"/>
                      <a:gd name="connsiteX134" fmla="*/ 74330 w 450778"/>
                      <a:gd name="connsiteY134" fmla="*/ 65172 h 142945"/>
                      <a:gd name="connsiteX135" fmla="*/ 76728 w 450778"/>
                      <a:gd name="connsiteY135" fmla="*/ 63973 h 142945"/>
                      <a:gd name="connsiteX136" fmla="*/ 87518 w 450778"/>
                      <a:gd name="connsiteY136" fmla="*/ 74763 h 142945"/>
                      <a:gd name="connsiteX137" fmla="*/ 88717 w 450778"/>
                      <a:gd name="connsiteY137" fmla="*/ 85553 h 142945"/>
                      <a:gd name="connsiteX138" fmla="*/ 80325 w 450778"/>
                      <a:gd name="connsiteY138" fmla="*/ 89149 h 142945"/>
                      <a:gd name="connsiteX139" fmla="*/ 74330 w 450778"/>
                      <a:gd name="connsiteY139" fmla="*/ 85553 h 142945"/>
                      <a:gd name="connsiteX140" fmla="*/ 67137 w 450778"/>
                      <a:gd name="connsiteY140" fmla="*/ 86752 h 142945"/>
                      <a:gd name="connsiteX141" fmla="*/ 65938 w 450778"/>
                      <a:gd name="connsiteY141" fmla="*/ 89149 h 142945"/>
                      <a:gd name="connsiteX142" fmla="*/ 68336 w 450778"/>
                      <a:gd name="connsiteY142" fmla="*/ 96343 h 142945"/>
                      <a:gd name="connsiteX143" fmla="*/ 79126 w 450778"/>
                      <a:gd name="connsiteY143" fmla="*/ 98741 h 142945"/>
                      <a:gd name="connsiteX144" fmla="*/ 101905 w 450778"/>
                      <a:gd name="connsiteY144" fmla="*/ 91547 h 142945"/>
                      <a:gd name="connsiteX145" fmla="*/ 110297 w 450778"/>
                      <a:gd name="connsiteY145" fmla="*/ 78360 h 142945"/>
                      <a:gd name="connsiteX146" fmla="*/ 111496 w 450778"/>
                      <a:gd name="connsiteY146" fmla="*/ 75962 h 142945"/>
                      <a:gd name="connsiteX147" fmla="*/ 112695 w 450778"/>
                      <a:gd name="connsiteY147" fmla="*/ 79558 h 142945"/>
                      <a:gd name="connsiteX148" fmla="*/ 117490 w 450778"/>
                      <a:gd name="connsiteY148" fmla="*/ 92746 h 142945"/>
                      <a:gd name="connsiteX149" fmla="*/ 135473 w 450778"/>
                      <a:gd name="connsiteY149" fmla="*/ 93945 h 142945"/>
                      <a:gd name="connsiteX150" fmla="*/ 142667 w 450778"/>
                      <a:gd name="connsiteY150" fmla="*/ 84354 h 142945"/>
                      <a:gd name="connsiteX151" fmla="*/ 143866 w 450778"/>
                      <a:gd name="connsiteY151" fmla="*/ 81956 h 142945"/>
                      <a:gd name="connsiteX152" fmla="*/ 159451 w 450778"/>
                      <a:gd name="connsiteY152" fmla="*/ 97542 h 142945"/>
                      <a:gd name="connsiteX153" fmla="*/ 178633 w 450778"/>
                      <a:gd name="connsiteY153" fmla="*/ 85553 h 142945"/>
                      <a:gd name="connsiteX154" fmla="*/ 179832 w 450778"/>
                      <a:gd name="connsiteY154" fmla="*/ 87951 h 142945"/>
                      <a:gd name="connsiteX155" fmla="*/ 194218 w 450778"/>
                      <a:gd name="connsiteY155" fmla="*/ 97542 h 142945"/>
                      <a:gd name="connsiteX156" fmla="*/ 203809 w 450778"/>
                      <a:gd name="connsiteY156" fmla="*/ 90348 h 142945"/>
                      <a:gd name="connsiteX157" fmla="*/ 207406 w 450778"/>
                      <a:gd name="connsiteY157" fmla="*/ 90348 h 142945"/>
                      <a:gd name="connsiteX158" fmla="*/ 218196 w 450778"/>
                      <a:gd name="connsiteY158" fmla="*/ 97542 h 142945"/>
                      <a:gd name="connsiteX159" fmla="*/ 234980 w 450778"/>
                      <a:gd name="connsiteY159" fmla="*/ 90348 h 142945"/>
                      <a:gd name="connsiteX160" fmla="*/ 236179 w 450778"/>
                      <a:gd name="connsiteY160" fmla="*/ 89149 h 142945"/>
                      <a:gd name="connsiteX161" fmla="*/ 234980 w 450778"/>
                      <a:gd name="connsiteY161" fmla="*/ 95144 h 142945"/>
                      <a:gd name="connsiteX162" fmla="*/ 219395 w 450778"/>
                      <a:gd name="connsiteY162" fmla="*/ 109530 h 142945"/>
                      <a:gd name="connsiteX163" fmla="*/ 211003 w 450778"/>
                      <a:gd name="connsiteY163" fmla="*/ 121519 h 142945"/>
                      <a:gd name="connsiteX164" fmla="*/ 220594 w 450778"/>
                      <a:gd name="connsiteY164" fmla="*/ 141900 h 142945"/>
                      <a:gd name="connsiteX165" fmla="*/ 245770 w 450778"/>
                      <a:gd name="connsiteY165" fmla="*/ 128712 h 142945"/>
                      <a:gd name="connsiteX166" fmla="*/ 248168 w 450778"/>
                      <a:gd name="connsiteY166" fmla="*/ 116724 h 142945"/>
                      <a:gd name="connsiteX167" fmla="*/ 248168 w 450778"/>
                      <a:gd name="connsiteY167" fmla="*/ 92746 h 142945"/>
                      <a:gd name="connsiteX168" fmla="*/ 249367 w 450778"/>
                      <a:gd name="connsiteY168" fmla="*/ 87951 h 142945"/>
                      <a:gd name="connsiteX169" fmla="*/ 269748 w 450778"/>
                      <a:gd name="connsiteY169" fmla="*/ 54382 h 142945"/>
                      <a:gd name="connsiteX170" fmla="*/ 279339 w 450778"/>
                      <a:gd name="connsiteY170" fmla="*/ 48388 h 142945"/>
                      <a:gd name="connsiteX171" fmla="*/ 281737 w 450778"/>
                      <a:gd name="connsiteY171" fmla="*/ 51984 h 142945"/>
                      <a:gd name="connsiteX172" fmla="*/ 279339 w 450778"/>
                      <a:gd name="connsiteY172" fmla="*/ 75962 h 142945"/>
                      <a:gd name="connsiteX173" fmla="*/ 284134 w 450778"/>
                      <a:gd name="connsiteY173" fmla="*/ 91547 h 142945"/>
                      <a:gd name="connsiteX174" fmla="*/ 308112 w 450778"/>
                      <a:gd name="connsiteY174" fmla="*/ 91547 h 142945"/>
                      <a:gd name="connsiteX175" fmla="*/ 310510 w 450778"/>
                      <a:gd name="connsiteY175" fmla="*/ 91547 h 142945"/>
                      <a:gd name="connsiteX176" fmla="*/ 332090 w 450778"/>
                      <a:gd name="connsiteY176" fmla="*/ 96343 h 142945"/>
                      <a:gd name="connsiteX177" fmla="*/ 339283 w 450778"/>
                      <a:gd name="connsiteY177" fmla="*/ 89149 h 142945"/>
                      <a:gd name="connsiteX178" fmla="*/ 340482 w 450778"/>
                      <a:gd name="connsiteY178" fmla="*/ 87951 h 142945"/>
                      <a:gd name="connsiteX179" fmla="*/ 352471 w 450778"/>
                      <a:gd name="connsiteY179" fmla="*/ 99939 h 142945"/>
                      <a:gd name="connsiteX180" fmla="*/ 366857 w 450778"/>
                      <a:gd name="connsiteY180" fmla="*/ 91547 h 142945"/>
                      <a:gd name="connsiteX181" fmla="*/ 368056 w 450778"/>
                      <a:gd name="connsiteY181" fmla="*/ 95144 h 142945"/>
                      <a:gd name="connsiteX182" fmla="*/ 371653 w 450778"/>
                      <a:gd name="connsiteY182" fmla="*/ 99939 h 142945"/>
                      <a:gd name="connsiteX183" fmla="*/ 378846 w 450778"/>
                      <a:gd name="connsiteY183" fmla="*/ 99939 h 142945"/>
                      <a:gd name="connsiteX184" fmla="*/ 382443 w 450778"/>
                      <a:gd name="connsiteY184" fmla="*/ 96343 h 142945"/>
                      <a:gd name="connsiteX185" fmla="*/ 382443 w 450778"/>
                      <a:gd name="connsiteY185" fmla="*/ 85553 h 142945"/>
                      <a:gd name="connsiteX186" fmla="*/ 390835 w 450778"/>
                      <a:gd name="connsiteY186" fmla="*/ 55581 h 142945"/>
                      <a:gd name="connsiteX187" fmla="*/ 392034 w 450778"/>
                      <a:gd name="connsiteY187" fmla="*/ 54382 h 142945"/>
                      <a:gd name="connsiteX188" fmla="*/ 393232 w 450778"/>
                      <a:gd name="connsiteY188" fmla="*/ 56780 h 142945"/>
                      <a:gd name="connsiteX189" fmla="*/ 394431 w 450778"/>
                      <a:gd name="connsiteY189" fmla="*/ 77161 h 142945"/>
                      <a:gd name="connsiteX190" fmla="*/ 396829 w 450778"/>
                      <a:gd name="connsiteY190" fmla="*/ 90348 h 142945"/>
                      <a:gd name="connsiteX191" fmla="*/ 405221 w 450778"/>
                      <a:gd name="connsiteY191" fmla="*/ 96343 h 142945"/>
                      <a:gd name="connsiteX192" fmla="*/ 410017 w 450778"/>
                      <a:gd name="connsiteY192" fmla="*/ 91547 h 142945"/>
                      <a:gd name="connsiteX193" fmla="*/ 418409 w 450778"/>
                      <a:gd name="connsiteY193" fmla="*/ 55581 h 142945"/>
                      <a:gd name="connsiteX194" fmla="*/ 419608 w 450778"/>
                      <a:gd name="connsiteY194" fmla="*/ 53183 h 142945"/>
                      <a:gd name="connsiteX195" fmla="*/ 419608 w 450778"/>
                      <a:gd name="connsiteY195" fmla="*/ 53183 h 142945"/>
                      <a:gd name="connsiteX196" fmla="*/ 419608 w 450778"/>
                      <a:gd name="connsiteY196" fmla="*/ 57979 h 142945"/>
                      <a:gd name="connsiteX197" fmla="*/ 420807 w 450778"/>
                      <a:gd name="connsiteY197" fmla="*/ 81956 h 142945"/>
                      <a:gd name="connsiteX198" fmla="*/ 428000 w 450778"/>
                      <a:gd name="connsiteY198" fmla="*/ 96343 h 142945"/>
                      <a:gd name="connsiteX199" fmla="*/ 447182 w 450778"/>
                      <a:gd name="connsiteY199" fmla="*/ 92746 h 142945"/>
                      <a:gd name="connsiteX200" fmla="*/ 450779 w 450778"/>
                      <a:gd name="connsiteY200" fmla="*/ 80757 h 142945"/>
                      <a:gd name="connsiteX201" fmla="*/ 443585 w 450778"/>
                      <a:gd name="connsiteY201" fmla="*/ 74763 h 142945"/>
                      <a:gd name="connsiteX202" fmla="*/ 170241 w 450778"/>
                      <a:gd name="connsiteY202" fmla="*/ 61575 h 142945"/>
                      <a:gd name="connsiteX203" fmla="*/ 167843 w 450778"/>
                      <a:gd name="connsiteY203" fmla="*/ 75962 h 142945"/>
                      <a:gd name="connsiteX204" fmla="*/ 163048 w 450778"/>
                      <a:gd name="connsiteY204" fmla="*/ 84354 h 142945"/>
                      <a:gd name="connsiteX205" fmla="*/ 151059 w 450778"/>
                      <a:gd name="connsiteY205" fmla="*/ 83155 h 142945"/>
                      <a:gd name="connsiteX206" fmla="*/ 148661 w 450778"/>
                      <a:gd name="connsiteY206" fmla="*/ 68769 h 142945"/>
                      <a:gd name="connsiteX207" fmla="*/ 149860 w 450778"/>
                      <a:gd name="connsiteY207" fmla="*/ 53183 h 142945"/>
                      <a:gd name="connsiteX208" fmla="*/ 153457 w 450778"/>
                      <a:gd name="connsiteY208" fmla="*/ 44791 h 142945"/>
                      <a:gd name="connsiteX209" fmla="*/ 166644 w 450778"/>
                      <a:gd name="connsiteY209" fmla="*/ 45990 h 142945"/>
                      <a:gd name="connsiteX210" fmla="*/ 170241 w 450778"/>
                      <a:gd name="connsiteY210" fmla="*/ 61575 h 142945"/>
                      <a:gd name="connsiteX211" fmla="*/ 225389 w 450778"/>
                      <a:gd name="connsiteY211" fmla="*/ 80757 h 142945"/>
                      <a:gd name="connsiteX212" fmla="*/ 220594 w 450778"/>
                      <a:gd name="connsiteY212" fmla="*/ 86752 h 142945"/>
                      <a:gd name="connsiteX213" fmla="*/ 212202 w 450778"/>
                      <a:gd name="connsiteY213" fmla="*/ 85553 h 142945"/>
                      <a:gd name="connsiteX214" fmla="*/ 209804 w 450778"/>
                      <a:gd name="connsiteY214" fmla="*/ 78360 h 142945"/>
                      <a:gd name="connsiteX215" fmla="*/ 211003 w 450778"/>
                      <a:gd name="connsiteY215" fmla="*/ 50785 h 142945"/>
                      <a:gd name="connsiteX216" fmla="*/ 214599 w 450778"/>
                      <a:gd name="connsiteY216" fmla="*/ 43592 h 142945"/>
                      <a:gd name="connsiteX217" fmla="*/ 226588 w 450778"/>
                      <a:gd name="connsiteY217" fmla="*/ 45990 h 142945"/>
                      <a:gd name="connsiteX218" fmla="*/ 228986 w 450778"/>
                      <a:gd name="connsiteY218" fmla="*/ 59178 h 142945"/>
                      <a:gd name="connsiteX219" fmla="*/ 225389 w 450778"/>
                      <a:gd name="connsiteY219" fmla="*/ 80757 h 142945"/>
                      <a:gd name="connsiteX220" fmla="*/ 230185 w 450778"/>
                      <a:gd name="connsiteY220" fmla="*/ 109530 h 142945"/>
                      <a:gd name="connsiteX221" fmla="*/ 228986 w 450778"/>
                      <a:gd name="connsiteY221" fmla="*/ 123917 h 142945"/>
                      <a:gd name="connsiteX222" fmla="*/ 226588 w 450778"/>
                      <a:gd name="connsiteY222" fmla="*/ 131110 h 142945"/>
                      <a:gd name="connsiteX223" fmla="*/ 219395 w 450778"/>
                      <a:gd name="connsiteY223" fmla="*/ 135906 h 142945"/>
                      <a:gd name="connsiteX224" fmla="*/ 212202 w 450778"/>
                      <a:gd name="connsiteY224" fmla="*/ 129911 h 142945"/>
                      <a:gd name="connsiteX225" fmla="*/ 215798 w 450778"/>
                      <a:gd name="connsiteY225" fmla="*/ 119121 h 142945"/>
                      <a:gd name="connsiteX226" fmla="*/ 228986 w 450778"/>
                      <a:gd name="connsiteY226" fmla="*/ 103536 h 142945"/>
                      <a:gd name="connsiteX227" fmla="*/ 230185 w 450778"/>
                      <a:gd name="connsiteY227" fmla="*/ 102337 h 142945"/>
                      <a:gd name="connsiteX228" fmla="*/ 230185 w 450778"/>
                      <a:gd name="connsiteY228" fmla="*/ 103536 h 142945"/>
                      <a:gd name="connsiteX229" fmla="*/ 230185 w 450778"/>
                      <a:gd name="connsiteY229" fmla="*/ 109530 h 142945"/>
                      <a:gd name="connsiteX230" fmla="*/ 330891 w 450778"/>
                      <a:gd name="connsiteY230" fmla="*/ 77161 h 142945"/>
                      <a:gd name="connsiteX231" fmla="*/ 326095 w 450778"/>
                      <a:gd name="connsiteY231" fmla="*/ 85553 h 142945"/>
                      <a:gd name="connsiteX232" fmla="*/ 315305 w 450778"/>
                      <a:gd name="connsiteY232" fmla="*/ 84354 h 142945"/>
                      <a:gd name="connsiteX233" fmla="*/ 312908 w 450778"/>
                      <a:gd name="connsiteY233" fmla="*/ 72365 h 142945"/>
                      <a:gd name="connsiteX234" fmla="*/ 312908 w 450778"/>
                      <a:gd name="connsiteY234" fmla="*/ 67570 h 142945"/>
                      <a:gd name="connsiteX235" fmla="*/ 315305 w 450778"/>
                      <a:gd name="connsiteY235" fmla="*/ 50785 h 142945"/>
                      <a:gd name="connsiteX236" fmla="*/ 317703 w 450778"/>
                      <a:gd name="connsiteY236" fmla="*/ 45990 h 142945"/>
                      <a:gd name="connsiteX237" fmla="*/ 330891 w 450778"/>
                      <a:gd name="connsiteY237" fmla="*/ 47189 h 142945"/>
                      <a:gd name="connsiteX238" fmla="*/ 333288 w 450778"/>
                      <a:gd name="connsiteY238" fmla="*/ 55581 h 142945"/>
                      <a:gd name="connsiteX239" fmla="*/ 330891 w 450778"/>
                      <a:gd name="connsiteY239" fmla="*/ 77161 h 142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Lst>
                    <a:rect l="l" t="t" r="r" b="b"/>
                    <a:pathLst>
                      <a:path w="450778" h="142945">
                        <a:moveTo>
                          <a:pt x="443585" y="74763"/>
                        </a:moveTo>
                        <a:cubicBezTo>
                          <a:pt x="442387" y="73564"/>
                          <a:pt x="441188" y="73564"/>
                          <a:pt x="439989" y="74763"/>
                        </a:cubicBezTo>
                        <a:cubicBezTo>
                          <a:pt x="438790" y="75962"/>
                          <a:pt x="438790" y="77161"/>
                          <a:pt x="438790" y="78360"/>
                        </a:cubicBezTo>
                        <a:cubicBezTo>
                          <a:pt x="437591" y="80757"/>
                          <a:pt x="437591" y="83155"/>
                          <a:pt x="436392" y="85553"/>
                        </a:cubicBezTo>
                        <a:cubicBezTo>
                          <a:pt x="433994" y="89149"/>
                          <a:pt x="431597" y="89149"/>
                          <a:pt x="429199" y="85553"/>
                        </a:cubicBezTo>
                        <a:cubicBezTo>
                          <a:pt x="428000" y="83155"/>
                          <a:pt x="426801" y="80757"/>
                          <a:pt x="426801" y="77161"/>
                        </a:cubicBezTo>
                        <a:cubicBezTo>
                          <a:pt x="425602" y="66371"/>
                          <a:pt x="425602" y="55581"/>
                          <a:pt x="426801" y="45990"/>
                        </a:cubicBezTo>
                        <a:cubicBezTo>
                          <a:pt x="426801" y="38797"/>
                          <a:pt x="425602" y="37598"/>
                          <a:pt x="419608" y="34001"/>
                        </a:cubicBezTo>
                        <a:cubicBezTo>
                          <a:pt x="418409" y="34001"/>
                          <a:pt x="418409" y="34001"/>
                          <a:pt x="417210" y="32802"/>
                        </a:cubicBezTo>
                        <a:cubicBezTo>
                          <a:pt x="413613" y="31603"/>
                          <a:pt x="411216" y="32802"/>
                          <a:pt x="408818" y="36399"/>
                        </a:cubicBezTo>
                        <a:cubicBezTo>
                          <a:pt x="405221" y="45990"/>
                          <a:pt x="401625" y="55581"/>
                          <a:pt x="400426" y="65172"/>
                        </a:cubicBezTo>
                        <a:cubicBezTo>
                          <a:pt x="400426" y="65172"/>
                          <a:pt x="400426" y="66371"/>
                          <a:pt x="399227" y="66371"/>
                        </a:cubicBezTo>
                        <a:cubicBezTo>
                          <a:pt x="399227" y="65172"/>
                          <a:pt x="399227" y="63973"/>
                          <a:pt x="399227" y="61575"/>
                        </a:cubicBezTo>
                        <a:cubicBezTo>
                          <a:pt x="399227" y="54382"/>
                          <a:pt x="398028" y="47189"/>
                          <a:pt x="398028" y="41194"/>
                        </a:cubicBezTo>
                        <a:cubicBezTo>
                          <a:pt x="398028" y="37598"/>
                          <a:pt x="396829" y="35200"/>
                          <a:pt x="393232" y="32802"/>
                        </a:cubicBezTo>
                        <a:cubicBezTo>
                          <a:pt x="392034" y="31603"/>
                          <a:pt x="389636" y="31603"/>
                          <a:pt x="388437" y="31603"/>
                        </a:cubicBezTo>
                        <a:cubicBezTo>
                          <a:pt x="386039" y="31603"/>
                          <a:pt x="383641" y="31603"/>
                          <a:pt x="382443" y="34001"/>
                        </a:cubicBezTo>
                        <a:cubicBezTo>
                          <a:pt x="381244" y="35200"/>
                          <a:pt x="381244" y="37598"/>
                          <a:pt x="380045" y="38797"/>
                        </a:cubicBezTo>
                        <a:cubicBezTo>
                          <a:pt x="377647" y="43592"/>
                          <a:pt x="376448" y="48388"/>
                          <a:pt x="375249" y="54382"/>
                        </a:cubicBezTo>
                        <a:cubicBezTo>
                          <a:pt x="375249" y="55581"/>
                          <a:pt x="375249" y="55581"/>
                          <a:pt x="374050" y="56780"/>
                        </a:cubicBezTo>
                        <a:cubicBezTo>
                          <a:pt x="374050" y="50785"/>
                          <a:pt x="374050" y="45990"/>
                          <a:pt x="374050" y="41194"/>
                        </a:cubicBezTo>
                        <a:cubicBezTo>
                          <a:pt x="374050" y="34001"/>
                          <a:pt x="375249" y="34001"/>
                          <a:pt x="366857" y="32802"/>
                        </a:cubicBezTo>
                        <a:cubicBezTo>
                          <a:pt x="362062" y="31603"/>
                          <a:pt x="362062" y="32802"/>
                          <a:pt x="362062" y="37598"/>
                        </a:cubicBezTo>
                        <a:cubicBezTo>
                          <a:pt x="362062" y="48388"/>
                          <a:pt x="362062" y="60376"/>
                          <a:pt x="362062" y="71166"/>
                        </a:cubicBezTo>
                        <a:cubicBezTo>
                          <a:pt x="362062" y="77161"/>
                          <a:pt x="359664" y="81956"/>
                          <a:pt x="356067" y="85553"/>
                        </a:cubicBezTo>
                        <a:cubicBezTo>
                          <a:pt x="353669" y="89149"/>
                          <a:pt x="348874" y="87951"/>
                          <a:pt x="347675" y="84354"/>
                        </a:cubicBezTo>
                        <a:cubicBezTo>
                          <a:pt x="346476" y="81956"/>
                          <a:pt x="346476" y="79558"/>
                          <a:pt x="346476" y="78360"/>
                        </a:cubicBezTo>
                        <a:cubicBezTo>
                          <a:pt x="345277" y="66371"/>
                          <a:pt x="346476" y="54382"/>
                          <a:pt x="346476" y="42393"/>
                        </a:cubicBezTo>
                        <a:cubicBezTo>
                          <a:pt x="346476" y="36399"/>
                          <a:pt x="346476" y="35200"/>
                          <a:pt x="340482" y="34001"/>
                        </a:cubicBezTo>
                        <a:cubicBezTo>
                          <a:pt x="339283" y="34001"/>
                          <a:pt x="338084" y="34001"/>
                          <a:pt x="336885" y="34001"/>
                        </a:cubicBezTo>
                        <a:cubicBezTo>
                          <a:pt x="335686" y="34001"/>
                          <a:pt x="334487" y="35200"/>
                          <a:pt x="333288" y="36399"/>
                        </a:cubicBezTo>
                        <a:cubicBezTo>
                          <a:pt x="333288" y="38797"/>
                          <a:pt x="332090" y="37598"/>
                          <a:pt x="330891" y="36399"/>
                        </a:cubicBezTo>
                        <a:cubicBezTo>
                          <a:pt x="323697" y="29206"/>
                          <a:pt x="314106" y="30404"/>
                          <a:pt x="308112" y="37598"/>
                        </a:cubicBezTo>
                        <a:cubicBezTo>
                          <a:pt x="305714" y="39995"/>
                          <a:pt x="304515" y="42393"/>
                          <a:pt x="303316" y="44791"/>
                        </a:cubicBezTo>
                        <a:cubicBezTo>
                          <a:pt x="298521" y="55581"/>
                          <a:pt x="298521" y="65172"/>
                          <a:pt x="299720" y="75962"/>
                        </a:cubicBezTo>
                        <a:cubicBezTo>
                          <a:pt x="299720" y="79558"/>
                          <a:pt x="298521" y="81956"/>
                          <a:pt x="297322" y="85553"/>
                        </a:cubicBezTo>
                        <a:cubicBezTo>
                          <a:pt x="294924" y="87951"/>
                          <a:pt x="291328" y="87951"/>
                          <a:pt x="288930" y="85553"/>
                        </a:cubicBezTo>
                        <a:cubicBezTo>
                          <a:pt x="287731" y="83155"/>
                          <a:pt x="286532" y="80757"/>
                          <a:pt x="286532" y="78360"/>
                        </a:cubicBezTo>
                        <a:cubicBezTo>
                          <a:pt x="285333" y="71166"/>
                          <a:pt x="285333" y="62774"/>
                          <a:pt x="287731" y="55581"/>
                        </a:cubicBezTo>
                        <a:cubicBezTo>
                          <a:pt x="288930" y="51984"/>
                          <a:pt x="290129" y="48388"/>
                          <a:pt x="290129" y="44791"/>
                        </a:cubicBezTo>
                        <a:cubicBezTo>
                          <a:pt x="290129" y="42393"/>
                          <a:pt x="290129" y="39995"/>
                          <a:pt x="287731" y="38797"/>
                        </a:cubicBezTo>
                        <a:cubicBezTo>
                          <a:pt x="285333" y="37598"/>
                          <a:pt x="284134" y="37598"/>
                          <a:pt x="281737" y="37598"/>
                        </a:cubicBezTo>
                        <a:cubicBezTo>
                          <a:pt x="278140" y="37598"/>
                          <a:pt x="275742" y="38797"/>
                          <a:pt x="272146" y="39995"/>
                        </a:cubicBezTo>
                        <a:cubicBezTo>
                          <a:pt x="269748" y="39995"/>
                          <a:pt x="268549" y="39995"/>
                          <a:pt x="269748" y="37598"/>
                        </a:cubicBezTo>
                        <a:cubicBezTo>
                          <a:pt x="269748" y="32802"/>
                          <a:pt x="267350" y="30404"/>
                          <a:pt x="262555" y="30404"/>
                        </a:cubicBezTo>
                        <a:cubicBezTo>
                          <a:pt x="255361" y="31603"/>
                          <a:pt x="251765" y="41194"/>
                          <a:pt x="256560" y="45990"/>
                        </a:cubicBezTo>
                        <a:cubicBezTo>
                          <a:pt x="257759" y="47189"/>
                          <a:pt x="257759" y="49586"/>
                          <a:pt x="257759" y="50785"/>
                        </a:cubicBezTo>
                        <a:cubicBezTo>
                          <a:pt x="255361" y="60376"/>
                          <a:pt x="250566" y="68769"/>
                          <a:pt x="245770" y="75962"/>
                        </a:cubicBezTo>
                        <a:cubicBezTo>
                          <a:pt x="245770" y="77161"/>
                          <a:pt x="244571" y="78360"/>
                          <a:pt x="243373" y="78360"/>
                        </a:cubicBezTo>
                        <a:cubicBezTo>
                          <a:pt x="242174" y="78360"/>
                          <a:pt x="243373" y="77161"/>
                          <a:pt x="243373" y="75962"/>
                        </a:cubicBezTo>
                        <a:cubicBezTo>
                          <a:pt x="243373" y="63973"/>
                          <a:pt x="243373" y="51984"/>
                          <a:pt x="243373" y="39995"/>
                        </a:cubicBezTo>
                        <a:cubicBezTo>
                          <a:pt x="243373" y="36399"/>
                          <a:pt x="243373" y="35200"/>
                          <a:pt x="239776" y="34001"/>
                        </a:cubicBezTo>
                        <a:cubicBezTo>
                          <a:pt x="238577" y="34001"/>
                          <a:pt x="238577" y="34001"/>
                          <a:pt x="237378" y="32802"/>
                        </a:cubicBezTo>
                        <a:cubicBezTo>
                          <a:pt x="232583" y="31603"/>
                          <a:pt x="232583" y="32802"/>
                          <a:pt x="230185" y="37598"/>
                        </a:cubicBezTo>
                        <a:cubicBezTo>
                          <a:pt x="228986" y="36399"/>
                          <a:pt x="228986" y="36399"/>
                          <a:pt x="227787" y="35200"/>
                        </a:cubicBezTo>
                        <a:cubicBezTo>
                          <a:pt x="221793" y="29206"/>
                          <a:pt x="214599" y="29206"/>
                          <a:pt x="208605" y="34001"/>
                        </a:cubicBezTo>
                        <a:cubicBezTo>
                          <a:pt x="205008" y="36399"/>
                          <a:pt x="202611" y="39995"/>
                          <a:pt x="201412" y="43592"/>
                        </a:cubicBezTo>
                        <a:cubicBezTo>
                          <a:pt x="196616" y="53183"/>
                          <a:pt x="196616" y="63973"/>
                          <a:pt x="197815" y="74763"/>
                        </a:cubicBezTo>
                        <a:cubicBezTo>
                          <a:pt x="197815" y="79558"/>
                          <a:pt x="196616" y="83155"/>
                          <a:pt x="194218" y="85553"/>
                        </a:cubicBezTo>
                        <a:cubicBezTo>
                          <a:pt x="191821" y="87951"/>
                          <a:pt x="189423" y="86752"/>
                          <a:pt x="187025" y="84354"/>
                        </a:cubicBezTo>
                        <a:cubicBezTo>
                          <a:pt x="185826" y="83155"/>
                          <a:pt x="185826" y="81956"/>
                          <a:pt x="185826" y="80757"/>
                        </a:cubicBezTo>
                        <a:cubicBezTo>
                          <a:pt x="184627" y="77161"/>
                          <a:pt x="184627" y="74763"/>
                          <a:pt x="184627" y="71166"/>
                        </a:cubicBezTo>
                        <a:cubicBezTo>
                          <a:pt x="184627" y="60376"/>
                          <a:pt x="184627" y="50785"/>
                          <a:pt x="184627" y="39995"/>
                        </a:cubicBezTo>
                        <a:cubicBezTo>
                          <a:pt x="184627" y="35200"/>
                          <a:pt x="183429" y="34001"/>
                          <a:pt x="178633" y="32802"/>
                        </a:cubicBezTo>
                        <a:cubicBezTo>
                          <a:pt x="177434" y="32802"/>
                          <a:pt x="176235" y="32802"/>
                          <a:pt x="175036" y="32802"/>
                        </a:cubicBezTo>
                        <a:cubicBezTo>
                          <a:pt x="173838" y="32802"/>
                          <a:pt x="172639" y="34001"/>
                          <a:pt x="172639" y="35200"/>
                        </a:cubicBezTo>
                        <a:cubicBezTo>
                          <a:pt x="172639" y="37598"/>
                          <a:pt x="171440" y="36399"/>
                          <a:pt x="170241" y="35200"/>
                        </a:cubicBezTo>
                        <a:cubicBezTo>
                          <a:pt x="167843" y="32802"/>
                          <a:pt x="164246" y="30404"/>
                          <a:pt x="160650" y="30404"/>
                        </a:cubicBezTo>
                        <a:cubicBezTo>
                          <a:pt x="154655" y="30404"/>
                          <a:pt x="149860" y="32802"/>
                          <a:pt x="146263" y="37598"/>
                        </a:cubicBezTo>
                        <a:cubicBezTo>
                          <a:pt x="140269" y="44791"/>
                          <a:pt x="139070" y="54382"/>
                          <a:pt x="139070" y="63973"/>
                        </a:cubicBezTo>
                        <a:cubicBezTo>
                          <a:pt x="139070" y="68769"/>
                          <a:pt x="137871" y="73564"/>
                          <a:pt x="135473" y="78360"/>
                        </a:cubicBezTo>
                        <a:cubicBezTo>
                          <a:pt x="134274" y="80757"/>
                          <a:pt x="133076" y="83155"/>
                          <a:pt x="130678" y="84354"/>
                        </a:cubicBezTo>
                        <a:cubicBezTo>
                          <a:pt x="128280" y="86752"/>
                          <a:pt x="125882" y="85553"/>
                          <a:pt x="124683" y="83155"/>
                        </a:cubicBezTo>
                        <a:cubicBezTo>
                          <a:pt x="123485" y="80757"/>
                          <a:pt x="122286" y="77161"/>
                          <a:pt x="122286" y="74763"/>
                        </a:cubicBezTo>
                        <a:cubicBezTo>
                          <a:pt x="122286" y="60376"/>
                          <a:pt x="122286" y="47189"/>
                          <a:pt x="123485" y="32802"/>
                        </a:cubicBezTo>
                        <a:cubicBezTo>
                          <a:pt x="123485" y="31603"/>
                          <a:pt x="124683" y="30404"/>
                          <a:pt x="125882" y="30404"/>
                        </a:cubicBezTo>
                        <a:cubicBezTo>
                          <a:pt x="129479" y="30404"/>
                          <a:pt x="134274" y="30404"/>
                          <a:pt x="137871" y="30404"/>
                        </a:cubicBezTo>
                        <a:cubicBezTo>
                          <a:pt x="141468" y="30404"/>
                          <a:pt x="142667" y="29206"/>
                          <a:pt x="142667" y="25609"/>
                        </a:cubicBezTo>
                        <a:cubicBezTo>
                          <a:pt x="142667" y="23211"/>
                          <a:pt x="142667" y="22012"/>
                          <a:pt x="140269" y="22012"/>
                        </a:cubicBezTo>
                        <a:cubicBezTo>
                          <a:pt x="135473" y="22012"/>
                          <a:pt x="131877" y="20813"/>
                          <a:pt x="127081" y="20813"/>
                        </a:cubicBezTo>
                        <a:cubicBezTo>
                          <a:pt x="124683" y="20813"/>
                          <a:pt x="124683" y="19614"/>
                          <a:pt x="124683" y="18416"/>
                        </a:cubicBezTo>
                        <a:cubicBezTo>
                          <a:pt x="124683" y="14819"/>
                          <a:pt x="124683" y="10023"/>
                          <a:pt x="124683" y="6427"/>
                        </a:cubicBezTo>
                        <a:cubicBezTo>
                          <a:pt x="124683" y="4029"/>
                          <a:pt x="123485" y="2830"/>
                          <a:pt x="122286" y="2830"/>
                        </a:cubicBezTo>
                        <a:cubicBezTo>
                          <a:pt x="119888" y="1631"/>
                          <a:pt x="117490" y="1631"/>
                          <a:pt x="116291" y="432"/>
                        </a:cubicBezTo>
                        <a:cubicBezTo>
                          <a:pt x="112695" y="-766"/>
                          <a:pt x="111496" y="432"/>
                          <a:pt x="110297" y="5228"/>
                        </a:cubicBezTo>
                        <a:cubicBezTo>
                          <a:pt x="110297" y="8825"/>
                          <a:pt x="110297" y="13620"/>
                          <a:pt x="110297" y="18416"/>
                        </a:cubicBezTo>
                        <a:cubicBezTo>
                          <a:pt x="110297" y="20813"/>
                          <a:pt x="109098" y="20813"/>
                          <a:pt x="107899" y="20813"/>
                        </a:cubicBezTo>
                        <a:cubicBezTo>
                          <a:pt x="105501" y="20813"/>
                          <a:pt x="101905" y="20813"/>
                          <a:pt x="99507" y="20813"/>
                        </a:cubicBezTo>
                        <a:cubicBezTo>
                          <a:pt x="97109" y="20813"/>
                          <a:pt x="95910" y="22012"/>
                          <a:pt x="94711" y="23211"/>
                        </a:cubicBezTo>
                        <a:cubicBezTo>
                          <a:pt x="94711" y="24410"/>
                          <a:pt x="93513" y="25609"/>
                          <a:pt x="93513" y="26808"/>
                        </a:cubicBezTo>
                        <a:cubicBezTo>
                          <a:pt x="93513" y="29206"/>
                          <a:pt x="94711" y="30404"/>
                          <a:pt x="95910" y="30404"/>
                        </a:cubicBezTo>
                        <a:cubicBezTo>
                          <a:pt x="99507" y="30404"/>
                          <a:pt x="101905" y="30404"/>
                          <a:pt x="105501" y="30404"/>
                        </a:cubicBezTo>
                        <a:cubicBezTo>
                          <a:pt x="107899" y="30404"/>
                          <a:pt x="107899" y="31603"/>
                          <a:pt x="107899" y="32802"/>
                        </a:cubicBezTo>
                        <a:cubicBezTo>
                          <a:pt x="107899" y="41194"/>
                          <a:pt x="107899" y="50785"/>
                          <a:pt x="107899" y="59178"/>
                        </a:cubicBezTo>
                        <a:cubicBezTo>
                          <a:pt x="107899" y="66371"/>
                          <a:pt x="104302" y="73564"/>
                          <a:pt x="98308" y="78360"/>
                        </a:cubicBezTo>
                        <a:cubicBezTo>
                          <a:pt x="98308" y="78360"/>
                          <a:pt x="98308" y="78360"/>
                          <a:pt x="97109" y="78360"/>
                        </a:cubicBezTo>
                        <a:cubicBezTo>
                          <a:pt x="97109" y="77161"/>
                          <a:pt x="97109" y="74763"/>
                          <a:pt x="97109" y="73564"/>
                        </a:cubicBezTo>
                        <a:cubicBezTo>
                          <a:pt x="95910" y="67570"/>
                          <a:pt x="92314" y="63973"/>
                          <a:pt x="88717" y="60376"/>
                        </a:cubicBezTo>
                        <a:cubicBezTo>
                          <a:pt x="85120" y="57979"/>
                          <a:pt x="82723" y="55581"/>
                          <a:pt x="79126" y="53183"/>
                        </a:cubicBezTo>
                        <a:cubicBezTo>
                          <a:pt x="76728" y="51984"/>
                          <a:pt x="76728" y="50785"/>
                          <a:pt x="79126" y="49586"/>
                        </a:cubicBezTo>
                        <a:cubicBezTo>
                          <a:pt x="81524" y="45990"/>
                          <a:pt x="83922" y="43592"/>
                          <a:pt x="83922" y="38797"/>
                        </a:cubicBezTo>
                        <a:cubicBezTo>
                          <a:pt x="85120" y="34001"/>
                          <a:pt x="82723" y="31603"/>
                          <a:pt x="77927" y="31603"/>
                        </a:cubicBezTo>
                        <a:cubicBezTo>
                          <a:pt x="71933" y="31603"/>
                          <a:pt x="68336" y="34001"/>
                          <a:pt x="64739" y="38797"/>
                        </a:cubicBezTo>
                        <a:cubicBezTo>
                          <a:pt x="62342" y="43592"/>
                          <a:pt x="61143" y="48388"/>
                          <a:pt x="64739" y="53183"/>
                        </a:cubicBezTo>
                        <a:cubicBezTo>
                          <a:pt x="65938" y="54382"/>
                          <a:pt x="65938" y="55581"/>
                          <a:pt x="64739" y="56780"/>
                        </a:cubicBezTo>
                        <a:cubicBezTo>
                          <a:pt x="61143" y="62774"/>
                          <a:pt x="57546" y="69967"/>
                          <a:pt x="53950" y="75962"/>
                        </a:cubicBezTo>
                        <a:cubicBezTo>
                          <a:pt x="52751" y="78360"/>
                          <a:pt x="51552" y="79558"/>
                          <a:pt x="50353" y="81956"/>
                        </a:cubicBezTo>
                        <a:cubicBezTo>
                          <a:pt x="49154" y="83155"/>
                          <a:pt x="47955" y="84354"/>
                          <a:pt x="46756" y="84354"/>
                        </a:cubicBezTo>
                        <a:cubicBezTo>
                          <a:pt x="45557" y="84354"/>
                          <a:pt x="45557" y="81956"/>
                          <a:pt x="44359" y="80757"/>
                        </a:cubicBezTo>
                        <a:cubicBezTo>
                          <a:pt x="44359" y="78360"/>
                          <a:pt x="44359" y="77161"/>
                          <a:pt x="44359" y="74763"/>
                        </a:cubicBezTo>
                        <a:cubicBezTo>
                          <a:pt x="44359" y="65172"/>
                          <a:pt x="44359" y="55581"/>
                          <a:pt x="45557" y="45990"/>
                        </a:cubicBezTo>
                        <a:cubicBezTo>
                          <a:pt x="45557" y="43592"/>
                          <a:pt x="45557" y="41194"/>
                          <a:pt x="44359" y="38797"/>
                        </a:cubicBezTo>
                        <a:cubicBezTo>
                          <a:pt x="37165" y="32802"/>
                          <a:pt x="31171" y="31603"/>
                          <a:pt x="25176" y="38797"/>
                        </a:cubicBezTo>
                        <a:cubicBezTo>
                          <a:pt x="22779" y="41194"/>
                          <a:pt x="21580" y="44791"/>
                          <a:pt x="19182" y="47189"/>
                        </a:cubicBezTo>
                        <a:cubicBezTo>
                          <a:pt x="16784" y="51984"/>
                          <a:pt x="14387" y="57979"/>
                          <a:pt x="13188" y="63973"/>
                        </a:cubicBezTo>
                        <a:cubicBezTo>
                          <a:pt x="13188" y="65172"/>
                          <a:pt x="13188" y="65172"/>
                          <a:pt x="11989" y="66371"/>
                        </a:cubicBezTo>
                        <a:cubicBezTo>
                          <a:pt x="11989" y="57979"/>
                          <a:pt x="11989" y="50785"/>
                          <a:pt x="11989" y="43592"/>
                        </a:cubicBezTo>
                        <a:cubicBezTo>
                          <a:pt x="11989" y="37598"/>
                          <a:pt x="11989" y="36399"/>
                          <a:pt x="4795" y="35200"/>
                        </a:cubicBezTo>
                        <a:cubicBezTo>
                          <a:pt x="4795" y="35200"/>
                          <a:pt x="3597" y="35200"/>
                          <a:pt x="3597" y="35200"/>
                        </a:cubicBezTo>
                        <a:cubicBezTo>
                          <a:pt x="0" y="35200"/>
                          <a:pt x="0" y="35200"/>
                          <a:pt x="0" y="38797"/>
                        </a:cubicBezTo>
                        <a:cubicBezTo>
                          <a:pt x="0" y="54382"/>
                          <a:pt x="0" y="69967"/>
                          <a:pt x="0" y="86752"/>
                        </a:cubicBezTo>
                        <a:cubicBezTo>
                          <a:pt x="0" y="87951"/>
                          <a:pt x="0" y="90348"/>
                          <a:pt x="0" y="91547"/>
                        </a:cubicBezTo>
                        <a:cubicBezTo>
                          <a:pt x="1199" y="97542"/>
                          <a:pt x="3597" y="98741"/>
                          <a:pt x="9591" y="98741"/>
                        </a:cubicBezTo>
                        <a:cubicBezTo>
                          <a:pt x="11989" y="98741"/>
                          <a:pt x="13188" y="97542"/>
                          <a:pt x="13188" y="95144"/>
                        </a:cubicBezTo>
                        <a:cubicBezTo>
                          <a:pt x="14387" y="85553"/>
                          <a:pt x="16784" y="77161"/>
                          <a:pt x="20381" y="68769"/>
                        </a:cubicBezTo>
                        <a:cubicBezTo>
                          <a:pt x="22779" y="61575"/>
                          <a:pt x="26375" y="54382"/>
                          <a:pt x="32370" y="48388"/>
                        </a:cubicBezTo>
                        <a:cubicBezTo>
                          <a:pt x="32370" y="48388"/>
                          <a:pt x="33569" y="47189"/>
                          <a:pt x="34767" y="47189"/>
                        </a:cubicBezTo>
                        <a:cubicBezTo>
                          <a:pt x="35966" y="47189"/>
                          <a:pt x="35966" y="48388"/>
                          <a:pt x="34767" y="49586"/>
                        </a:cubicBezTo>
                        <a:cubicBezTo>
                          <a:pt x="34767" y="54382"/>
                          <a:pt x="34767" y="57979"/>
                          <a:pt x="34767" y="62774"/>
                        </a:cubicBezTo>
                        <a:cubicBezTo>
                          <a:pt x="34767" y="69967"/>
                          <a:pt x="34767" y="77161"/>
                          <a:pt x="34767" y="84354"/>
                        </a:cubicBezTo>
                        <a:cubicBezTo>
                          <a:pt x="34767" y="87951"/>
                          <a:pt x="35966" y="90348"/>
                          <a:pt x="37165" y="93945"/>
                        </a:cubicBezTo>
                        <a:cubicBezTo>
                          <a:pt x="39563" y="98741"/>
                          <a:pt x="43160" y="99939"/>
                          <a:pt x="47955" y="98741"/>
                        </a:cubicBezTo>
                        <a:cubicBezTo>
                          <a:pt x="50353" y="97542"/>
                          <a:pt x="52751" y="96343"/>
                          <a:pt x="53950" y="95144"/>
                        </a:cubicBezTo>
                        <a:cubicBezTo>
                          <a:pt x="57546" y="91547"/>
                          <a:pt x="59944" y="89149"/>
                          <a:pt x="62342" y="84354"/>
                        </a:cubicBezTo>
                        <a:cubicBezTo>
                          <a:pt x="65938" y="78360"/>
                          <a:pt x="69535" y="71166"/>
                          <a:pt x="74330" y="65172"/>
                        </a:cubicBezTo>
                        <a:cubicBezTo>
                          <a:pt x="75529" y="63973"/>
                          <a:pt x="75529" y="62774"/>
                          <a:pt x="76728" y="63973"/>
                        </a:cubicBezTo>
                        <a:cubicBezTo>
                          <a:pt x="80325" y="67570"/>
                          <a:pt x="83922" y="69967"/>
                          <a:pt x="87518" y="74763"/>
                        </a:cubicBezTo>
                        <a:cubicBezTo>
                          <a:pt x="89916" y="78360"/>
                          <a:pt x="89916" y="81956"/>
                          <a:pt x="88717" y="85553"/>
                        </a:cubicBezTo>
                        <a:cubicBezTo>
                          <a:pt x="87518" y="89149"/>
                          <a:pt x="83922" y="90348"/>
                          <a:pt x="80325" y="89149"/>
                        </a:cubicBezTo>
                        <a:cubicBezTo>
                          <a:pt x="77927" y="87951"/>
                          <a:pt x="76728" y="86752"/>
                          <a:pt x="74330" y="85553"/>
                        </a:cubicBezTo>
                        <a:cubicBezTo>
                          <a:pt x="70734" y="83155"/>
                          <a:pt x="69535" y="83155"/>
                          <a:pt x="67137" y="86752"/>
                        </a:cubicBezTo>
                        <a:cubicBezTo>
                          <a:pt x="67137" y="87951"/>
                          <a:pt x="65938" y="87951"/>
                          <a:pt x="65938" y="89149"/>
                        </a:cubicBezTo>
                        <a:cubicBezTo>
                          <a:pt x="64739" y="92746"/>
                          <a:pt x="64739" y="93945"/>
                          <a:pt x="68336" y="96343"/>
                        </a:cubicBezTo>
                        <a:cubicBezTo>
                          <a:pt x="71933" y="98741"/>
                          <a:pt x="75529" y="98741"/>
                          <a:pt x="79126" y="98741"/>
                        </a:cubicBezTo>
                        <a:cubicBezTo>
                          <a:pt x="87518" y="99939"/>
                          <a:pt x="94711" y="97542"/>
                          <a:pt x="101905" y="91547"/>
                        </a:cubicBezTo>
                        <a:cubicBezTo>
                          <a:pt x="105501" y="87951"/>
                          <a:pt x="107899" y="83155"/>
                          <a:pt x="110297" y="78360"/>
                        </a:cubicBezTo>
                        <a:cubicBezTo>
                          <a:pt x="110297" y="77161"/>
                          <a:pt x="110297" y="77161"/>
                          <a:pt x="111496" y="75962"/>
                        </a:cubicBezTo>
                        <a:cubicBezTo>
                          <a:pt x="111496" y="77161"/>
                          <a:pt x="111496" y="78360"/>
                          <a:pt x="112695" y="79558"/>
                        </a:cubicBezTo>
                        <a:cubicBezTo>
                          <a:pt x="113894" y="84354"/>
                          <a:pt x="115092" y="89149"/>
                          <a:pt x="117490" y="92746"/>
                        </a:cubicBezTo>
                        <a:cubicBezTo>
                          <a:pt x="122286" y="98741"/>
                          <a:pt x="130678" y="99939"/>
                          <a:pt x="135473" y="93945"/>
                        </a:cubicBezTo>
                        <a:cubicBezTo>
                          <a:pt x="137871" y="91547"/>
                          <a:pt x="140269" y="87951"/>
                          <a:pt x="142667" y="84354"/>
                        </a:cubicBezTo>
                        <a:cubicBezTo>
                          <a:pt x="142667" y="83155"/>
                          <a:pt x="142667" y="83155"/>
                          <a:pt x="143866" y="81956"/>
                        </a:cubicBezTo>
                        <a:cubicBezTo>
                          <a:pt x="146263" y="89149"/>
                          <a:pt x="149860" y="96343"/>
                          <a:pt x="159451" y="97542"/>
                        </a:cubicBezTo>
                        <a:cubicBezTo>
                          <a:pt x="167843" y="97542"/>
                          <a:pt x="173838" y="92746"/>
                          <a:pt x="178633" y="85553"/>
                        </a:cubicBezTo>
                        <a:cubicBezTo>
                          <a:pt x="179832" y="85553"/>
                          <a:pt x="179832" y="86752"/>
                          <a:pt x="179832" y="87951"/>
                        </a:cubicBezTo>
                        <a:cubicBezTo>
                          <a:pt x="182230" y="93945"/>
                          <a:pt x="187025" y="97542"/>
                          <a:pt x="194218" y="97542"/>
                        </a:cubicBezTo>
                        <a:cubicBezTo>
                          <a:pt x="199014" y="97542"/>
                          <a:pt x="201412" y="93945"/>
                          <a:pt x="203809" y="90348"/>
                        </a:cubicBezTo>
                        <a:cubicBezTo>
                          <a:pt x="205008" y="87951"/>
                          <a:pt x="205008" y="86752"/>
                          <a:pt x="207406" y="90348"/>
                        </a:cubicBezTo>
                        <a:cubicBezTo>
                          <a:pt x="209804" y="93945"/>
                          <a:pt x="213401" y="96343"/>
                          <a:pt x="218196" y="97542"/>
                        </a:cubicBezTo>
                        <a:cubicBezTo>
                          <a:pt x="225389" y="98741"/>
                          <a:pt x="230185" y="96343"/>
                          <a:pt x="234980" y="90348"/>
                        </a:cubicBezTo>
                        <a:cubicBezTo>
                          <a:pt x="234980" y="90348"/>
                          <a:pt x="236179" y="89149"/>
                          <a:pt x="236179" y="89149"/>
                        </a:cubicBezTo>
                        <a:cubicBezTo>
                          <a:pt x="237378" y="91547"/>
                          <a:pt x="237378" y="93945"/>
                          <a:pt x="234980" y="95144"/>
                        </a:cubicBezTo>
                        <a:cubicBezTo>
                          <a:pt x="230185" y="99939"/>
                          <a:pt x="224190" y="104735"/>
                          <a:pt x="219395" y="109530"/>
                        </a:cubicBezTo>
                        <a:cubicBezTo>
                          <a:pt x="215798" y="113127"/>
                          <a:pt x="213401" y="116724"/>
                          <a:pt x="211003" y="121519"/>
                        </a:cubicBezTo>
                        <a:cubicBezTo>
                          <a:pt x="207406" y="131110"/>
                          <a:pt x="211003" y="139502"/>
                          <a:pt x="220594" y="141900"/>
                        </a:cubicBezTo>
                        <a:cubicBezTo>
                          <a:pt x="231384" y="145497"/>
                          <a:pt x="240975" y="139502"/>
                          <a:pt x="245770" y="128712"/>
                        </a:cubicBezTo>
                        <a:cubicBezTo>
                          <a:pt x="246969" y="125116"/>
                          <a:pt x="248168" y="120320"/>
                          <a:pt x="248168" y="116724"/>
                        </a:cubicBezTo>
                        <a:cubicBezTo>
                          <a:pt x="249367" y="108332"/>
                          <a:pt x="248168" y="101138"/>
                          <a:pt x="248168" y="92746"/>
                        </a:cubicBezTo>
                        <a:cubicBezTo>
                          <a:pt x="248168" y="91547"/>
                          <a:pt x="248168" y="89149"/>
                          <a:pt x="249367" y="87951"/>
                        </a:cubicBezTo>
                        <a:cubicBezTo>
                          <a:pt x="257759" y="77161"/>
                          <a:pt x="264952" y="66371"/>
                          <a:pt x="269748" y="54382"/>
                        </a:cubicBezTo>
                        <a:cubicBezTo>
                          <a:pt x="272146" y="48388"/>
                          <a:pt x="272146" y="48388"/>
                          <a:pt x="279339" y="48388"/>
                        </a:cubicBezTo>
                        <a:cubicBezTo>
                          <a:pt x="281737" y="48388"/>
                          <a:pt x="282936" y="48388"/>
                          <a:pt x="281737" y="51984"/>
                        </a:cubicBezTo>
                        <a:cubicBezTo>
                          <a:pt x="280538" y="59178"/>
                          <a:pt x="279339" y="67570"/>
                          <a:pt x="279339" y="75962"/>
                        </a:cubicBezTo>
                        <a:cubicBezTo>
                          <a:pt x="279339" y="80757"/>
                          <a:pt x="280538" y="86752"/>
                          <a:pt x="284134" y="91547"/>
                        </a:cubicBezTo>
                        <a:cubicBezTo>
                          <a:pt x="291328" y="101138"/>
                          <a:pt x="300919" y="99939"/>
                          <a:pt x="308112" y="91547"/>
                        </a:cubicBezTo>
                        <a:cubicBezTo>
                          <a:pt x="309311" y="90348"/>
                          <a:pt x="309311" y="90348"/>
                          <a:pt x="310510" y="91547"/>
                        </a:cubicBezTo>
                        <a:cubicBezTo>
                          <a:pt x="315305" y="98741"/>
                          <a:pt x="324896" y="101138"/>
                          <a:pt x="332090" y="96343"/>
                        </a:cubicBezTo>
                        <a:cubicBezTo>
                          <a:pt x="335686" y="93945"/>
                          <a:pt x="338084" y="91547"/>
                          <a:pt x="339283" y="89149"/>
                        </a:cubicBezTo>
                        <a:cubicBezTo>
                          <a:pt x="339283" y="89149"/>
                          <a:pt x="339283" y="87951"/>
                          <a:pt x="340482" y="87951"/>
                        </a:cubicBezTo>
                        <a:cubicBezTo>
                          <a:pt x="341681" y="93945"/>
                          <a:pt x="345277" y="98741"/>
                          <a:pt x="352471" y="99939"/>
                        </a:cubicBezTo>
                        <a:cubicBezTo>
                          <a:pt x="359664" y="101138"/>
                          <a:pt x="363260" y="97542"/>
                          <a:pt x="366857" y="91547"/>
                        </a:cubicBezTo>
                        <a:cubicBezTo>
                          <a:pt x="366857" y="92746"/>
                          <a:pt x="366857" y="93945"/>
                          <a:pt x="368056" y="95144"/>
                        </a:cubicBezTo>
                        <a:cubicBezTo>
                          <a:pt x="368056" y="98741"/>
                          <a:pt x="369255" y="98741"/>
                          <a:pt x="371653" y="99939"/>
                        </a:cubicBezTo>
                        <a:cubicBezTo>
                          <a:pt x="374050" y="99939"/>
                          <a:pt x="376448" y="101138"/>
                          <a:pt x="378846" y="99939"/>
                        </a:cubicBezTo>
                        <a:cubicBezTo>
                          <a:pt x="381244" y="99939"/>
                          <a:pt x="382443" y="98741"/>
                          <a:pt x="382443" y="96343"/>
                        </a:cubicBezTo>
                        <a:cubicBezTo>
                          <a:pt x="382443" y="92746"/>
                          <a:pt x="382443" y="89149"/>
                          <a:pt x="382443" y="85553"/>
                        </a:cubicBezTo>
                        <a:cubicBezTo>
                          <a:pt x="382443" y="74763"/>
                          <a:pt x="386039" y="65172"/>
                          <a:pt x="390835" y="55581"/>
                        </a:cubicBezTo>
                        <a:cubicBezTo>
                          <a:pt x="390835" y="54382"/>
                          <a:pt x="390835" y="54382"/>
                          <a:pt x="392034" y="54382"/>
                        </a:cubicBezTo>
                        <a:cubicBezTo>
                          <a:pt x="393232" y="54382"/>
                          <a:pt x="393232" y="55581"/>
                          <a:pt x="393232" y="56780"/>
                        </a:cubicBezTo>
                        <a:cubicBezTo>
                          <a:pt x="393232" y="63973"/>
                          <a:pt x="394431" y="69967"/>
                          <a:pt x="394431" y="77161"/>
                        </a:cubicBezTo>
                        <a:cubicBezTo>
                          <a:pt x="394431" y="81956"/>
                          <a:pt x="395630" y="85553"/>
                          <a:pt x="396829" y="90348"/>
                        </a:cubicBezTo>
                        <a:cubicBezTo>
                          <a:pt x="398028" y="95144"/>
                          <a:pt x="401625" y="97542"/>
                          <a:pt x="405221" y="96343"/>
                        </a:cubicBezTo>
                        <a:cubicBezTo>
                          <a:pt x="408818" y="96343"/>
                          <a:pt x="408818" y="95144"/>
                          <a:pt x="410017" y="91547"/>
                        </a:cubicBezTo>
                        <a:cubicBezTo>
                          <a:pt x="411216" y="79558"/>
                          <a:pt x="413613" y="67570"/>
                          <a:pt x="418409" y="55581"/>
                        </a:cubicBezTo>
                        <a:cubicBezTo>
                          <a:pt x="418409" y="54382"/>
                          <a:pt x="418409" y="53183"/>
                          <a:pt x="419608" y="53183"/>
                        </a:cubicBezTo>
                        <a:cubicBezTo>
                          <a:pt x="419608" y="53183"/>
                          <a:pt x="419608" y="53183"/>
                          <a:pt x="419608" y="53183"/>
                        </a:cubicBezTo>
                        <a:cubicBezTo>
                          <a:pt x="419608" y="54382"/>
                          <a:pt x="419608" y="55581"/>
                          <a:pt x="419608" y="57979"/>
                        </a:cubicBezTo>
                        <a:cubicBezTo>
                          <a:pt x="419608" y="66371"/>
                          <a:pt x="419608" y="74763"/>
                          <a:pt x="420807" y="81956"/>
                        </a:cubicBezTo>
                        <a:cubicBezTo>
                          <a:pt x="422006" y="87951"/>
                          <a:pt x="423204" y="92746"/>
                          <a:pt x="428000" y="96343"/>
                        </a:cubicBezTo>
                        <a:cubicBezTo>
                          <a:pt x="433994" y="102337"/>
                          <a:pt x="442387" y="99939"/>
                          <a:pt x="447182" y="92746"/>
                        </a:cubicBezTo>
                        <a:cubicBezTo>
                          <a:pt x="449580" y="89149"/>
                          <a:pt x="450779" y="84354"/>
                          <a:pt x="450779" y="80757"/>
                        </a:cubicBezTo>
                        <a:cubicBezTo>
                          <a:pt x="443585" y="75962"/>
                          <a:pt x="443585" y="75962"/>
                          <a:pt x="443585" y="74763"/>
                        </a:cubicBezTo>
                        <a:close/>
                        <a:moveTo>
                          <a:pt x="170241" y="61575"/>
                        </a:moveTo>
                        <a:cubicBezTo>
                          <a:pt x="170241" y="66371"/>
                          <a:pt x="170241" y="71166"/>
                          <a:pt x="167843" y="75962"/>
                        </a:cubicBezTo>
                        <a:cubicBezTo>
                          <a:pt x="166644" y="79558"/>
                          <a:pt x="165445" y="81956"/>
                          <a:pt x="163048" y="84354"/>
                        </a:cubicBezTo>
                        <a:cubicBezTo>
                          <a:pt x="159451" y="89149"/>
                          <a:pt x="153457" y="89149"/>
                          <a:pt x="151059" y="83155"/>
                        </a:cubicBezTo>
                        <a:cubicBezTo>
                          <a:pt x="148661" y="78360"/>
                          <a:pt x="148661" y="72365"/>
                          <a:pt x="148661" y="68769"/>
                        </a:cubicBezTo>
                        <a:cubicBezTo>
                          <a:pt x="148661" y="62774"/>
                          <a:pt x="148661" y="57979"/>
                          <a:pt x="149860" y="53183"/>
                        </a:cubicBezTo>
                        <a:cubicBezTo>
                          <a:pt x="151059" y="50785"/>
                          <a:pt x="151059" y="47189"/>
                          <a:pt x="153457" y="44791"/>
                        </a:cubicBezTo>
                        <a:cubicBezTo>
                          <a:pt x="157053" y="39995"/>
                          <a:pt x="163048" y="39995"/>
                          <a:pt x="166644" y="45990"/>
                        </a:cubicBezTo>
                        <a:cubicBezTo>
                          <a:pt x="169042" y="51984"/>
                          <a:pt x="170241" y="56780"/>
                          <a:pt x="170241" y="61575"/>
                        </a:cubicBezTo>
                        <a:close/>
                        <a:moveTo>
                          <a:pt x="225389" y="80757"/>
                        </a:moveTo>
                        <a:cubicBezTo>
                          <a:pt x="224190" y="83155"/>
                          <a:pt x="222992" y="85553"/>
                          <a:pt x="220594" y="86752"/>
                        </a:cubicBezTo>
                        <a:cubicBezTo>
                          <a:pt x="216997" y="89149"/>
                          <a:pt x="214599" y="89149"/>
                          <a:pt x="212202" y="85553"/>
                        </a:cubicBezTo>
                        <a:cubicBezTo>
                          <a:pt x="211003" y="83155"/>
                          <a:pt x="209804" y="80757"/>
                          <a:pt x="209804" y="78360"/>
                        </a:cubicBezTo>
                        <a:cubicBezTo>
                          <a:pt x="207406" y="68769"/>
                          <a:pt x="208605" y="60376"/>
                          <a:pt x="211003" y="50785"/>
                        </a:cubicBezTo>
                        <a:cubicBezTo>
                          <a:pt x="212202" y="48388"/>
                          <a:pt x="213401" y="45990"/>
                          <a:pt x="214599" y="43592"/>
                        </a:cubicBezTo>
                        <a:cubicBezTo>
                          <a:pt x="219395" y="39995"/>
                          <a:pt x="224190" y="41194"/>
                          <a:pt x="226588" y="45990"/>
                        </a:cubicBezTo>
                        <a:cubicBezTo>
                          <a:pt x="227787" y="50785"/>
                          <a:pt x="228986" y="54382"/>
                          <a:pt x="228986" y="59178"/>
                        </a:cubicBezTo>
                        <a:cubicBezTo>
                          <a:pt x="228986" y="67570"/>
                          <a:pt x="227787" y="74763"/>
                          <a:pt x="225389" y="80757"/>
                        </a:cubicBezTo>
                        <a:close/>
                        <a:moveTo>
                          <a:pt x="230185" y="109530"/>
                        </a:moveTo>
                        <a:cubicBezTo>
                          <a:pt x="230185" y="114326"/>
                          <a:pt x="230185" y="119121"/>
                          <a:pt x="228986" y="123917"/>
                        </a:cubicBezTo>
                        <a:cubicBezTo>
                          <a:pt x="228986" y="126315"/>
                          <a:pt x="227787" y="128712"/>
                          <a:pt x="226588" y="131110"/>
                        </a:cubicBezTo>
                        <a:cubicBezTo>
                          <a:pt x="225389" y="133508"/>
                          <a:pt x="222992" y="135906"/>
                          <a:pt x="219395" y="135906"/>
                        </a:cubicBezTo>
                        <a:cubicBezTo>
                          <a:pt x="215798" y="135906"/>
                          <a:pt x="212202" y="133508"/>
                          <a:pt x="212202" y="129911"/>
                        </a:cubicBezTo>
                        <a:cubicBezTo>
                          <a:pt x="212202" y="126315"/>
                          <a:pt x="213401" y="121519"/>
                          <a:pt x="215798" y="119121"/>
                        </a:cubicBezTo>
                        <a:cubicBezTo>
                          <a:pt x="219395" y="113127"/>
                          <a:pt x="224190" y="108332"/>
                          <a:pt x="228986" y="103536"/>
                        </a:cubicBezTo>
                        <a:cubicBezTo>
                          <a:pt x="228986" y="103536"/>
                          <a:pt x="230185" y="102337"/>
                          <a:pt x="230185" y="102337"/>
                        </a:cubicBezTo>
                        <a:cubicBezTo>
                          <a:pt x="230185" y="102337"/>
                          <a:pt x="230185" y="103536"/>
                          <a:pt x="230185" y="103536"/>
                        </a:cubicBezTo>
                        <a:cubicBezTo>
                          <a:pt x="230185" y="105934"/>
                          <a:pt x="230185" y="108332"/>
                          <a:pt x="230185" y="109530"/>
                        </a:cubicBezTo>
                        <a:close/>
                        <a:moveTo>
                          <a:pt x="330891" y="77161"/>
                        </a:moveTo>
                        <a:cubicBezTo>
                          <a:pt x="329692" y="80757"/>
                          <a:pt x="328493" y="83155"/>
                          <a:pt x="326095" y="85553"/>
                        </a:cubicBezTo>
                        <a:cubicBezTo>
                          <a:pt x="322499" y="89149"/>
                          <a:pt x="317703" y="87951"/>
                          <a:pt x="315305" y="84354"/>
                        </a:cubicBezTo>
                        <a:cubicBezTo>
                          <a:pt x="312908" y="80757"/>
                          <a:pt x="312908" y="75962"/>
                          <a:pt x="312908" y="72365"/>
                        </a:cubicBezTo>
                        <a:cubicBezTo>
                          <a:pt x="312908" y="71166"/>
                          <a:pt x="312908" y="69967"/>
                          <a:pt x="312908" y="67570"/>
                        </a:cubicBezTo>
                        <a:cubicBezTo>
                          <a:pt x="312908" y="61575"/>
                          <a:pt x="312908" y="55581"/>
                          <a:pt x="315305" y="50785"/>
                        </a:cubicBezTo>
                        <a:cubicBezTo>
                          <a:pt x="316504" y="48388"/>
                          <a:pt x="316504" y="47189"/>
                          <a:pt x="317703" y="45990"/>
                        </a:cubicBezTo>
                        <a:cubicBezTo>
                          <a:pt x="321300" y="41194"/>
                          <a:pt x="327294" y="42393"/>
                          <a:pt x="330891" y="47189"/>
                        </a:cubicBezTo>
                        <a:cubicBezTo>
                          <a:pt x="332090" y="49586"/>
                          <a:pt x="332090" y="53183"/>
                          <a:pt x="333288" y="55581"/>
                        </a:cubicBezTo>
                        <a:cubicBezTo>
                          <a:pt x="333288" y="62774"/>
                          <a:pt x="333288" y="69967"/>
                          <a:pt x="330891" y="77161"/>
                        </a:cubicBezTo>
                        <a:close/>
                      </a:path>
                    </a:pathLst>
                  </a:custGeom>
                  <a:solidFill>
                    <a:srgbClr val="333333"/>
                  </a:solidFill>
                  <a:ln w="11973" cap="flat">
                    <a:noFill/>
                    <a:prstDash val="solid"/>
                    <a:miter/>
                  </a:ln>
                </p:spPr>
                <p:txBody>
                  <a:bodyPr rtlCol="0" anchor="ctr"/>
                  <a:lstStyle/>
                  <a:p>
                    <a:endParaRPr lang="nl-NL" sz="1350" dirty="0"/>
                  </a:p>
                </p:txBody>
              </p:sp>
            </p:grpSp>
            <p:grpSp>
              <p:nvGrpSpPr>
                <p:cNvPr id="40" name="Graphic 1">
                  <a:extLst>
                    <a:ext uri="{FF2B5EF4-FFF2-40B4-BE49-F238E27FC236}">
                      <a16:creationId xmlns:a16="http://schemas.microsoft.com/office/drawing/2014/main" id="{087C003E-8997-4D3A-9610-1DBFAA6D9FAB}"/>
                    </a:ext>
                  </a:extLst>
                </p:cNvPr>
                <p:cNvGrpSpPr/>
                <p:nvPr/>
              </p:nvGrpSpPr>
              <p:grpSpPr>
                <a:xfrm>
                  <a:off x="5199100" y="1436590"/>
                  <a:ext cx="133075" cy="122285"/>
                  <a:chOff x="5199100" y="1436590"/>
                  <a:chExt cx="133075" cy="122285"/>
                </a:xfrm>
                <a:noFill/>
              </p:grpSpPr>
              <p:sp>
                <p:nvSpPr>
                  <p:cNvPr id="41" name="Vrije vorm: vorm 40">
                    <a:extLst>
                      <a:ext uri="{FF2B5EF4-FFF2-40B4-BE49-F238E27FC236}">
                        <a16:creationId xmlns:a16="http://schemas.microsoft.com/office/drawing/2014/main" id="{DCAEA01D-ADD6-4F92-9EED-0889B9ACED39}"/>
                      </a:ext>
                    </a:extLst>
                  </p:cNvPr>
                  <p:cNvSpPr/>
                  <p:nvPr/>
                </p:nvSpPr>
                <p:spPr>
                  <a:xfrm>
                    <a:off x="5199100" y="1436590"/>
                    <a:ext cx="133075" cy="122285"/>
                  </a:xfrm>
                  <a:custGeom>
                    <a:avLst/>
                    <a:gdLst>
                      <a:gd name="connsiteX0" fmla="*/ 94711 w 133075"/>
                      <a:gd name="connsiteY0" fmla="*/ 11989 h 122285"/>
                      <a:gd name="connsiteX1" fmla="*/ 89916 w 133075"/>
                      <a:gd name="connsiteY1" fmla="*/ 5994 h 122285"/>
                      <a:gd name="connsiteX2" fmla="*/ 76728 w 133075"/>
                      <a:gd name="connsiteY2" fmla="*/ 0 h 122285"/>
                      <a:gd name="connsiteX3" fmla="*/ 71933 w 133075"/>
                      <a:gd name="connsiteY3" fmla="*/ 0 h 122285"/>
                      <a:gd name="connsiteX4" fmla="*/ 61143 w 133075"/>
                      <a:gd name="connsiteY4" fmla="*/ 0 h 122285"/>
                      <a:gd name="connsiteX5" fmla="*/ 56347 w 133075"/>
                      <a:gd name="connsiteY5" fmla="*/ 0 h 122285"/>
                      <a:gd name="connsiteX6" fmla="*/ 43160 w 133075"/>
                      <a:gd name="connsiteY6" fmla="*/ 5994 h 122285"/>
                      <a:gd name="connsiteX7" fmla="*/ 38364 w 133075"/>
                      <a:gd name="connsiteY7" fmla="*/ 11989 h 122285"/>
                      <a:gd name="connsiteX8" fmla="*/ 25176 w 133075"/>
                      <a:gd name="connsiteY8" fmla="*/ 17983 h 122285"/>
                      <a:gd name="connsiteX9" fmla="*/ 17983 w 133075"/>
                      <a:gd name="connsiteY9" fmla="*/ 17983 h 122285"/>
                      <a:gd name="connsiteX10" fmla="*/ 0 w 133075"/>
                      <a:gd name="connsiteY10" fmla="*/ 35966 h 122285"/>
                      <a:gd name="connsiteX11" fmla="*/ 0 w 133075"/>
                      <a:gd name="connsiteY11" fmla="*/ 104303 h 122285"/>
                      <a:gd name="connsiteX12" fmla="*/ 17983 w 133075"/>
                      <a:gd name="connsiteY12" fmla="*/ 122286 h 122285"/>
                      <a:gd name="connsiteX13" fmla="*/ 115092 w 133075"/>
                      <a:gd name="connsiteY13" fmla="*/ 122286 h 122285"/>
                      <a:gd name="connsiteX14" fmla="*/ 133076 w 133075"/>
                      <a:gd name="connsiteY14" fmla="*/ 104303 h 122285"/>
                      <a:gd name="connsiteX15" fmla="*/ 133076 w 133075"/>
                      <a:gd name="connsiteY15" fmla="*/ 35966 h 122285"/>
                      <a:gd name="connsiteX16" fmla="*/ 115092 w 133075"/>
                      <a:gd name="connsiteY16" fmla="*/ 17983 h 122285"/>
                      <a:gd name="connsiteX17" fmla="*/ 107899 w 133075"/>
                      <a:gd name="connsiteY17" fmla="*/ 17983 h 122285"/>
                      <a:gd name="connsiteX18" fmla="*/ 94711 w 133075"/>
                      <a:gd name="connsiteY18" fmla="*/ 11989 h 122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33075" h="122285">
                        <a:moveTo>
                          <a:pt x="94711" y="11989"/>
                        </a:moveTo>
                        <a:lnTo>
                          <a:pt x="89916" y="5994"/>
                        </a:lnTo>
                        <a:cubicBezTo>
                          <a:pt x="86319" y="2398"/>
                          <a:pt x="81524" y="0"/>
                          <a:pt x="76728" y="0"/>
                        </a:cubicBezTo>
                        <a:lnTo>
                          <a:pt x="71933" y="0"/>
                        </a:lnTo>
                        <a:lnTo>
                          <a:pt x="61143" y="0"/>
                        </a:lnTo>
                        <a:lnTo>
                          <a:pt x="56347" y="0"/>
                        </a:lnTo>
                        <a:cubicBezTo>
                          <a:pt x="51552" y="0"/>
                          <a:pt x="46756" y="2398"/>
                          <a:pt x="43160" y="5994"/>
                        </a:cubicBezTo>
                        <a:lnTo>
                          <a:pt x="38364" y="11989"/>
                        </a:lnTo>
                        <a:cubicBezTo>
                          <a:pt x="34767" y="15585"/>
                          <a:pt x="29972" y="17983"/>
                          <a:pt x="25176" y="17983"/>
                        </a:cubicBezTo>
                        <a:lnTo>
                          <a:pt x="17983" y="17983"/>
                        </a:lnTo>
                        <a:cubicBezTo>
                          <a:pt x="8392" y="17983"/>
                          <a:pt x="0" y="26375"/>
                          <a:pt x="0" y="35966"/>
                        </a:cubicBezTo>
                        <a:lnTo>
                          <a:pt x="0" y="104303"/>
                        </a:lnTo>
                        <a:cubicBezTo>
                          <a:pt x="0" y="113894"/>
                          <a:pt x="8392" y="122286"/>
                          <a:pt x="17983" y="122286"/>
                        </a:cubicBezTo>
                        <a:lnTo>
                          <a:pt x="115092" y="122286"/>
                        </a:lnTo>
                        <a:cubicBezTo>
                          <a:pt x="124683" y="122286"/>
                          <a:pt x="133076" y="113894"/>
                          <a:pt x="133076" y="104303"/>
                        </a:cubicBezTo>
                        <a:lnTo>
                          <a:pt x="133076" y="35966"/>
                        </a:lnTo>
                        <a:cubicBezTo>
                          <a:pt x="133076" y="26375"/>
                          <a:pt x="124683" y="17983"/>
                          <a:pt x="115092" y="17983"/>
                        </a:cubicBezTo>
                        <a:lnTo>
                          <a:pt x="107899" y="17983"/>
                        </a:lnTo>
                        <a:cubicBezTo>
                          <a:pt x="103104" y="17983"/>
                          <a:pt x="98308" y="15585"/>
                          <a:pt x="94711" y="11989"/>
                        </a:cubicBezTo>
                        <a:close/>
                      </a:path>
                    </a:pathLst>
                  </a:custGeom>
                  <a:noFill/>
                  <a:ln w="14160" cap="flat">
                    <a:solidFill>
                      <a:srgbClr val="333333"/>
                    </a:solidFill>
                    <a:prstDash val="solid"/>
                    <a:miter/>
                  </a:ln>
                </p:spPr>
                <p:txBody>
                  <a:bodyPr rtlCol="0" anchor="ctr"/>
                  <a:lstStyle/>
                  <a:p>
                    <a:endParaRPr lang="nl-NL" sz="1350" dirty="0"/>
                  </a:p>
                </p:txBody>
              </p:sp>
              <p:sp>
                <p:nvSpPr>
                  <p:cNvPr id="42" name="Vrije vorm: vorm 41">
                    <a:extLst>
                      <a:ext uri="{FF2B5EF4-FFF2-40B4-BE49-F238E27FC236}">
                        <a16:creationId xmlns:a16="http://schemas.microsoft.com/office/drawing/2014/main" id="{DCE99657-D67A-4F09-B4B0-4BB969970A1D}"/>
                      </a:ext>
                    </a:extLst>
                  </p:cNvPr>
                  <p:cNvSpPr/>
                  <p:nvPr/>
                </p:nvSpPr>
                <p:spPr>
                  <a:xfrm>
                    <a:off x="5236265" y="1476153"/>
                    <a:ext cx="59943" cy="59943"/>
                  </a:xfrm>
                  <a:custGeom>
                    <a:avLst/>
                    <a:gdLst>
                      <a:gd name="connsiteX0" fmla="*/ 59944 w 59943"/>
                      <a:gd name="connsiteY0" fmla="*/ 29972 h 59943"/>
                      <a:gd name="connsiteX1" fmla="*/ 29972 w 59943"/>
                      <a:gd name="connsiteY1" fmla="*/ 59944 h 59943"/>
                      <a:gd name="connsiteX2" fmla="*/ 0 w 59943"/>
                      <a:gd name="connsiteY2" fmla="*/ 29972 h 59943"/>
                      <a:gd name="connsiteX3" fmla="*/ 29972 w 59943"/>
                      <a:gd name="connsiteY3" fmla="*/ 0 h 59943"/>
                      <a:gd name="connsiteX4" fmla="*/ 59944 w 59943"/>
                      <a:gd name="connsiteY4" fmla="*/ 29972 h 599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943" h="59943">
                        <a:moveTo>
                          <a:pt x="59944" y="29972"/>
                        </a:moveTo>
                        <a:cubicBezTo>
                          <a:pt x="59944" y="46525"/>
                          <a:pt x="46525" y="59944"/>
                          <a:pt x="29972" y="59944"/>
                        </a:cubicBezTo>
                        <a:cubicBezTo>
                          <a:pt x="13419" y="59944"/>
                          <a:pt x="0" y="46525"/>
                          <a:pt x="0" y="29972"/>
                        </a:cubicBezTo>
                        <a:cubicBezTo>
                          <a:pt x="0" y="13419"/>
                          <a:pt x="13419" y="0"/>
                          <a:pt x="29972" y="0"/>
                        </a:cubicBezTo>
                        <a:cubicBezTo>
                          <a:pt x="46525" y="0"/>
                          <a:pt x="59944" y="13419"/>
                          <a:pt x="59944" y="29972"/>
                        </a:cubicBezTo>
                        <a:close/>
                      </a:path>
                    </a:pathLst>
                  </a:custGeom>
                  <a:noFill/>
                  <a:ln w="14160" cap="flat">
                    <a:solidFill>
                      <a:srgbClr val="333333"/>
                    </a:solidFill>
                    <a:prstDash val="solid"/>
                    <a:miter/>
                  </a:ln>
                </p:spPr>
                <p:txBody>
                  <a:bodyPr rtlCol="0" anchor="ctr"/>
                  <a:lstStyle/>
                  <a:p>
                    <a:endParaRPr lang="nl-NL" sz="1350" dirty="0"/>
                  </a:p>
                </p:txBody>
              </p:sp>
            </p:grpSp>
          </p:grpSp>
          <p:grpSp>
            <p:nvGrpSpPr>
              <p:cNvPr id="43" name="Graphic 1">
                <a:extLst>
                  <a:ext uri="{FF2B5EF4-FFF2-40B4-BE49-F238E27FC236}">
                    <a16:creationId xmlns:a16="http://schemas.microsoft.com/office/drawing/2014/main" id="{087C003E-8997-4D3A-9610-1DBFAA6D9FAB}"/>
                  </a:ext>
                </a:extLst>
              </p:cNvPr>
              <p:cNvGrpSpPr/>
              <p:nvPr/>
            </p:nvGrpSpPr>
            <p:grpSpPr>
              <a:xfrm>
                <a:off x="6564623" y="1412612"/>
                <a:ext cx="432795" cy="177434"/>
                <a:chOff x="6564623" y="1412612"/>
                <a:chExt cx="432795" cy="177434"/>
              </a:xfrm>
            </p:grpSpPr>
            <p:sp>
              <p:nvSpPr>
                <p:cNvPr id="44" name="Vrije vorm: vorm 43">
                  <a:extLst>
                    <a:ext uri="{FF2B5EF4-FFF2-40B4-BE49-F238E27FC236}">
                      <a16:creationId xmlns:a16="http://schemas.microsoft.com/office/drawing/2014/main" id="{00F1DCB8-FA3C-49B7-AFA7-5D57E4A16EC6}"/>
                    </a:ext>
                  </a:extLst>
                </p:cNvPr>
                <p:cNvSpPr/>
                <p:nvPr/>
              </p:nvSpPr>
              <p:spPr>
                <a:xfrm>
                  <a:off x="6564623" y="1412612"/>
                  <a:ext cx="177434" cy="177434"/>
                </a:xfrm>
                <a:custGeom>
                  <a:avLst/>
                  <a:gdLst>
                    <a:gd name="connsiteX0" fmla="*/ 177434 w 177434"/>
                    <a:gd name="connsiteY0" fmla="*/ 88717 h 177434"/>
                    <a:gd name="connsiteX1" fmla="*/ 88717 w 177434"/>
                    <a:gd name="connsiteY1" fmla="*/ 177434 h 177434"/>
                    <a:gd name="connsiteX2" fmla="*/ 0 w 177434"/>
                    <a:gd name="connsiteY2" fmla="*/ 88717 h 177434"/>
                    <a:gd name="connsiteX3" fmla="*/ 88717 w 177434"/>
                    <a:gd name="connsiteY3" fmla="*/ 0 h 177434"/>
                    <a:gd name="connsiteX4" fmla="*/ 177434 w 177434"/>
                    <a:gd name="connsiteY4" fmla="*/ 88717 h 1774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7434" h="177434">
                      <a:moveTo>
                        <a:pt x="177434" y="88717"/>
                      </a:moveTo>
                      <a:cubicBezTo>
                        <a:pt x="177434" y="137714"/>
                        <a:pt x="137714" y="177434"/>
                        <a:pt x="88717" y="177434"/>
                      </a:cubicBezTo>
                      <a:cubicBezTo>
                        <a:pt x="39720" y="177434"/>
                        <a:pt x="0" y="137714"/>
                        <a:pt x="0" y="88717"/>
                      </a:cubicBezTo>
                      <a:cubicBezTo>
                        <a:pt x="0" y="39720"/>
                        <a:pt x="39720" y="0"/>
                        <a:pt x="88717" y="0"/>
                      </a:cubicBezTo>
                      <a:cubicBezTo>
                        <a:pt x="137714" y="0"/>
                        <a:pt x="177434" y="39720"/>
                        <a:pt x="177434" y="88717"/>
                      </a:cubicBezTo>
                      <a:close/>
                    </a:path>
                  </a:pathLst>
                </a:custGeom>
                <a:solidFill>
                  <a:srgbClr val="FFB310"/>
                </a:solidFill>
                <a:ln w="11973" cap="flat">
                  <a:noFill/>
                  <a:prstDash val="solid"/>
                  <a:miter/>
                </a:ln>
              </p:spPr>
              <p:txBody>
                <a:bodyPr rtlCol="0" anchor="ctr"/>
                <a:lstStyle/>
                <a:p>
                  <a:endParaRPr lang="nl-NL" sz="1350" dirty="0"/>
                </a:p>
              </p:txBody>
            </p:sp>
            <p:grpSp>
              <p:nvGrpSpPr>
                <p:cNvPr id="45" name="Graphic 1">
                  <a:extLst>
                    <a:ext uri="{FF2B5EF4-FFF2-40B4-BE49-F238E27FC236}">
                      <a16:creationId xmlns:a16="http://schemas.microsoft.com/office/drawing/2014/main" id="{087C003E-8997-4D3A-9610-1DBFAA6D9FAB}"/>
                    </a:ext>
                  </a:extLst>
                </p:cNvPr>
                <p:cNvGrpSpPr/>
                <p:nvPr/>
              </p:nvGrpSpPr>
              <p:grpSpPr>
                <a:xfrm>
                  <a:off x="6864343" y="1442584"/>
                  <a:ext cx="133075" cy="117490"/>
                  <a:chOff x="6864343" y="1442584"/>
                  <a:chExt cx="133075" cy="117490"/>
                </a:xfrm>
                <a:noFill/>
              </p:grpSpPr>
              <p:sp>
                <p:nvSpPr>
                  <p:cNvPr id="46" name="Vrije vorm: vorm 45">
                    <a:extLst>
                      <a:ext uri="{FF2B5EF4-FFF2-40B4-BE49-F238E27FC236}">
                        <a16:creationId xmlns:a16="http://schemas.microsoft.com/office/drawing/2014/main" id="{2CAF2E5B-B6D3-4255-B2F2-66C0729BEEFD}"/>
                      </a:ext>
                    </a:extLst>
                  </p:cNvPr>
                  <p:cNvSpPr/>
                  <p:nvPr/>
                </p:nvSpPr>
                <p:spPr>
                  <a:xfrm>
                    <a:off x="6864343" y="1442584"/>
                    <a:ext cx="133075" cy="117490"/>
                  </a:xfrm>
                  <a:custGeom>
                    <a:avLst/>
                    <a:gdLst>
                      <a:gd name="connsiteX0" fmla="*/ 0 w 133075"/>
                      <a:gd name="connsiteY0" fmla="*/ 0 h 117490"/>
                      <a:gd name="connsiteX1" fmla="*/ 133076 w 133075"/>
                      <a:gd name="connsiteY1" fmla="*/ 0 h 117490"/>
                      <a:gd name="connsiteX2" fmla="*/ 58745 w 133075"/>
                      <a:gd name="connsiteY2" fmla="*/ 117490 h 117490"/>
                      <a:gd name="connsiteX3" fmla="*/ 47955 w 133075"/>
                      <a:gd name="connsiteY3" fmla="*/ 47955 h 117490"/>
                    </a:gdLst>
                    <a:ahLst/>
                    <a:cxnLst>
                      <a:cxn ang="0">
                        <a:pos x="connsiteX0" y="connsiteY0"/>
                      </a:cxn>
                      <a:cxn ang="0">
                        <a:pos x="connsiteX1" y="connsiteY1"/>
                      </a:cxn>
                      <a:cxn ang="0">
                        <a:pos x="connsiteX2" y="connsiteY2"/>
                      </a:cxn>
                      <a:cxn ang="0">
                        <a:pos x="connsiteX3" y="connsiteY3"/>
                      </a:cxn>
                    </a:cxnLst>
                    <a:rect l="l" t="t" r="r" b="b"/>
                    <a:pathLst>
                      <a:path w="133075" h="117490">
                        <a:moveTo>
                          <a:pt x="0" y="0"/>
                        </a:moveTo>
                        <a:lnTo>
                          <a:pt x="133076" y="0"/>
                        </a:lnTo>
                        <a:lnTo>
                          <a:pt x="58745" y="117490"/>
                        </a:lnTo>
                        <a:lnTo>
                          <a:pt x="47955" y="47955"/>
                        </a:lnTo>
                        <a:close/>
                      </a:path>
                    </a:pathLst>
                  </a:custGeom>
                  <a:noFill/>
                  <a:ln w="14160" cap="flat">
                    <a:solidFill>
                      <a:srgbClr val="333333"/>
                    </a:solidFill>
                    <a:prstDash val="solid"/>
                    <a:round/>
                  </a:ln>
                </p:spPr>
                <p:txBody>
                  <a:bodyPr rtlCol="0" anchor="ctr"/>
                  <a:lstStyle/>
                  <a:p>
                    <a:endParaRPr lang="nl-NL" sz="1350" dirty="0"/>
                  </a:p>
                </p:txBody>
              </p:sp>
              <p:sp>
                <p:nvSpPr>
                  <p:cNvPr id="47" name="Vrije vorm: vorm 46">
                    <a:extLst>
                      <a:ext uri="{FF2B5EF4-FFF2-40B4-BE49-F238E27FC236}">
                        <a16:creationId xmlns:a16="http://schemas.microsoft.com/office/drawing/2014/main" id="{94FD2EC4-1CAE-479A-979D-1F2F7A1738CB}"/>
                      </a:ext>
                    </a:extLst>
                  </p:cNvPr>
                  <p:cNvSpPr/>
                  <p:nvPr/>
                </p:nvSpPr>
                <p:spPr>
                  <a:xfrm>
                    <a:off x="6912298" y="1442584"/>
                    <a:ext cx="85120" cy="47955"/>
                  </a:xfrm>
                  <a:custGeom>
                    <a:avLst/>
                    <a:gdLst>
                      <a:gd name="connsiteX0" fmla="*/ 0 w 85120"/>
                      <a:gd name="connsiteY0" fmla="*/ 47955 h 47955"/>
                      <a:gd name="connsiteX1" fmla="*/ 85121 w 85120"/>
                      <a:gd name="connsiteY1" fmla="*/ 0 h 47955"/>
                    </a:gdLst>
                    <a:ahLst/>
                    <a:cxnLst>
                      <a:cxn ang="0">
                        <a:pos x="connsiteX0" y="connsiteY0"/>
                      </a:cxn>
                      <a:cxn ang="0">
                        <a:pos x="connsiteX1" y="connsiteY1"/>
                      </a:cxn>
                    </a:cxnLst>
                    <a:rect l="l" t="t" r="r" b="b"/>
                    <a:pathLst>
                      <a:path w="85120" h="47955">
                        <a:moveTo>
                          <a:pt x="0" y="47955"/>
                        </a:moveTo>
                        <a:lnTo>
                          <a:pt x="85121" y="0"/>
                        </a:lnTo>
                      </a:path>
                    </a:pathLst>
                  </a:custGeom>
                  <a:ln w="14160" cap="flat">
                    <a:solidFill>
                      <a:srgbClr val="333333"/>
                    </a:solidFill>
                    <a:prstDash val="solid"/>
                    <a:round/>
                  </a:ln>
                </p:spPr>
                <p:txBody>
                  <a:bodyPr rtlCol="0" anchor="ctr"/>
                  <a:lstStyle/>
                  <a:p>
                    <a:endParaRPr lang="nl-NL" sz="1350" dirty="0"/>
                  </a:p>
                </p:txBody>
              </p:sp>
            </p:grpSp>
            <p:grpSp>
              <p:nvGrpSpPr>
                <p:cNvPr id="48" name="Graphic 1">
                  <a:extLst>
                    <a:ext uri="{FF2B5EF4-FFF2-40B4-BE49-F238E27FC236}">
                      <a16:creationId xmlns:a16="http://schemas.microsoft.com/office/drawing/2014/main" id="{087C003E-8997-4D3A-9610-1DBFAA6D9FAB}"/>
                    </a:ext>
                  </a:extLst>
                </p:cNvPr>
                <p:cNvGrpSpPr/>
                <p:nvPr/>
              </p:nvGrpSpPr>
              <p:grpSpPr>
                <a:xfrm>
                  <a:off x="6610181" y="1447380"/>
                  <a:ext cx="83921" cy="103103"/>
                  <a:chOff x="6610181" y="1447380"/>
                  <a:chExt cx="83921" cy="103103"/>
                </a:xfrm>
                <a:noFill/>
              </p:grpSpPr>
              <p:sp>
                <p:nvSpPr>
                  <p:cNvPr id="49" name="Vrije vorm: vorm 48">
                    <a:extLst>
                      <a:ext uri="{FF2B5EF4-FFF2-40B4-BE49-F238E27FC236}">
                        <a16:creationId xmlns:a16="http://schemas.microsoft.com/office/drawing/2014/main" id="{75B21DFB-8FC9-4AFF-AFF8-774FD5EC440E}"/>
                      </a:ext>
                    </a:extLst>
                  </p:cNvPr>
                  <p:cNvSpPr/>
                  <p:nvPr/>
                </p:nvSpPr>
                <p:spPr>
                  <a:xfrm>
                    <a:off x="6610181" y="1466562"/>
                    <a:ext cx="83921" cy="83921"/>
                  </a:xfrm>
                  <a:custGeom>
                    <a:avLst/>
                    <a:gdLst>
                      <a:gd name="connsiteX0" fmla="*/ 55148 w 83921"/>
                      <a:gd name="connsiteY0" fmla="*/ 83922 h 83921"/>
                      <a:gd name="connsiteX1" fmla="*/ 28773 w 83921"/>
                      <a:gd name="connsiteY1" fmla="*/ 83922 h 83921"/>
                      <a:gd name="connsiteX2" fmla="*/ 0 w 83921"/>
                      <a:gd name="connsiteY2" fmla="*/ 55148 h 83921"/>
                      <a:gd name="connsiteX3" fmla="*/ 0 w 83921"/>
                      <a:gd name="connsiteY3" fmla="*/ 28773 h 83921"/>
                      <a:gd name="connsiteX4" fmla="*/ 28773 w 83921"/>
                      <a:gd name="connsiteY4" fmla="*/ 0 h 83921"/>
                      <a:gd name="connsiteX5" fmla="*/ 55148 w 83921"/>
                      <a:gd name="connsiteY5" fmla="*/ 0 h 83921"/>
                      <a:gd name="connsiteX6" fmla="*/ 83922 w 83921"/>
                      <a:gd name="connsiteY6" fmla="*/ 28773 h 83921"/>
                      <a:gd name="connsiteX7" fmla="*/ 83922 w 83921"/>
                      <a:gd name="connsiteY7" fmla="*/ 55148 h 83921"/>
                      <a:gd name="connsiteX8" fmla="*/ 55148 w 83921"/>
                      <a:gd name="connsiteY8" fmla="*/ 83922 h 839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3921" h="83921">
                        <a:moveTo>
                          <a:pt x="55148" y="83922"/>
                        </a:moveTo>
                        <a:lnTo>
                          <a:pt x="28773" y="83922"/>
                        </a:lnTo>
                        <a:cubicBezTo>
                          <a:pt x="13188" y="83922"/>
                          <a:pt x="0" y="70734"/>
                          <a:pt x="0" y="55148"/>
                        </a:cubicBezTo>
                        <a:lnTo>
                          <a:pt x="0" y="28773"/>
                        </a:lnTo>
                        <a:cubicBezTo>
                          <a:pt x="0" y="13188"/>
                          <a:pt x="13188" y="0"/>
                          <a:pt x="28773" y="0"/>
                        </a:cubicBezTo>
                        <a:lnTo>
                          <a:pt x="55148" y="0"/>
                        </a:lnTo>
                        <a:cubicBezTo>
                          <a:pt x="70734" y="0"/>
                          <a:pt x="83922" y="13188"/>
                          <a:pt x="83922" y="28773"/>
                        </a:cubicBezTo>
                        <a:lnTo>
                          <a:pt x="83922" y="55148"/>
                        </a:lnTo>
                        <a:cubicBezTo>
                          <a:pt x="83922" y="70734"/>
                          <a:pt x="70734" y="83922"/>
                          <a:pt x="55148" y="83922"/>
                        </a:cubicBezTo>
                        <a:close/>
                      </a:path>
                    </a:pathLst>
                  </a:custGeom>
                  <a:noFill/>
                  <a:ln w="9441" cap="flat">
                    <a:solidFill>
                      <a:srgbClr val="FFFFFF"/>
                    </a:solidFill>
                    <a:prstDash val="solid"/>
                    <a:round/>
                  </a:ln>
                </p:spPr>
                <p:txBody>
                  <a:bodyPr rtlCol="0" anchor="ctr"/>
                  <a:lstStyle/>
                  <a:p>
                    <a:endParaRPr lang="nl-NL" sz="1350" dirty="0"/>
                  </a:p>
                </p:txBody>
              </p:sp>
              <p:sp>
                <p:nvSpPr>
                  <p:cNvPr id="50" name="Vrije vorm: vorm 49">
                    <a:extLst>
                      <a:ext uri="{FF2B5EF4-FFF2-40B4-BE49-F238E27FC236}">
                        <a16:creationId xmlns:a16="http://schemas.microsoft.com/office/drawing/2014/main" id="{603AF689-CF56-4CFA-A0DA-E0564318E7CD}"/>
                      </a:ext>
                    </a:extLst>
                  </p:cNvPr>
                  <p:cNvSpPr/>
                  <p:nvPr/>
                </p:nvSpPr>
                <p:spPr>
                  <a:xfrm>
                    <a:off x="6624567" y="1501329"/>
                    <a:ext cx="55148" cy="13187"/>
                  </a:xfrm>
                  <a:custGeom>
                    <a:avLst/>
                    <a:gdLst>
                      <a:gd name="connsiteX0" fmla="*/ 0 w 55148"/>
                      <a:gd name="connsiteY0" fmla="*/ 7193 h 13187"/>
                      <a:gd name="connsiteX1" fmla="*/ 26375 w 55148"/>
                      <a:gd name="connsiteY1" fmla="*/ 0 h 13187"/>
                      <a:gd name="connsiteX2" fmla="*/ 26375 w 55148"/>
                      <a:gd name="connsiteY2" fmla="*/ 13188 h 13187"/>
                      <a:gd name="connsiteX3" fmla="*/ 55149 w 55148"/>
                      <a:gd name="connsiteY3" fmla="*/ 4796 h 13187"/>
                    </a:gdLst>
                    <a:ahLst/>
                    <a:cxnLst>
                      <a:cxn ang="0">
                        <a:pos x="connsiteX0" y="connsiteY0"/>
                      </a:cxn>
                      <a:cxn ang="0">
                        <a:pos x="connsiteX1" y="connsiteY1"/>
                      </a:cxn>
                      <a:cxn ang="0">
                        <a:pos x="connsiteX2" y="connsiteY2"/>
                      </a:cxn>
                      <a:cxn ang="0">
                        <a:pos x="connsiteX3" y="connsiteY3"/>
                      </a:cxn>
                    </a:cxnLst>
                    <a:rect l="l" t="t" r="r" b="b"/>
                    <a:pathLst>
                      <a:path w="55148" h="13187">
                        <a:moveTo>
                          <a:pt x="0" y="7193"/>
                        </a:moveTo>
                        <a:lnTo>
                          <a:pt x="26375" y="0"/>
                        </a:lnTo>
                        <a:lnTo>
                          <a:pt x="26375" y="13188"/>
                        </a:lnTo>
                        <a:lnTo>
                          <a:pt x="55149" y="4796"/>
                        </a:lnTo>
                      </a:path>
                    </a:pathLst>
                  </a:custGeom>
                  <a:noFill/>
                  <a:ln w="9441" cap="rnd">
                    <a:solidFill>
                      <a:srgbClr val="FFFFFF"/>
                    </a:solidFill>
                    <a:prstDash val="solid"/>
                    <a:round/>
                  </a:ln>
                </p:spPr>
                <p:txBody>
                  <a:bodyPr rtlCol="0" anchor="ctr"/>
                  <a:lstStyle/>
                  <a:p>
                    <a:endParaRPr lang="nl-NL" sz="1350" dirty="0"/>
                  </a:p>
                </p:txBody>
              </p:sp>
              <p:grpSp>
                <p:nvGrpSpPr>
                  <p:cNvPr id="51" name="Graphic 1">
                    <a:extLst>
                      <a:ext uri="{FF2B5EF4-FFF2-40B4-BE49-F238E27FC236}">
                        <a16:creationId xmlns:a16="http://schemas.microsoft.com/office/drawing/2014/main" id="{087C003E-8997-4D3A-9610-1DBFAA6D9FAB}"/>
                      </a:ext>
                    </a:extLst>
                  </p:cNvPr>
                  <p:cNvGrpSpPr/>
                  <p:nvPr/>
                </p:nvGrpSpPr>
                <p:grpSpPr>
                  <a:xfrm>
                    <a:off x="6635357" y="1447380"/>
                    <a:ext cx="33568" cy="17983"/>
                    <a:chOff x="6635357" y="1447380"/>
                    <a:chExt cx="33568" cy="17983"/>
                  </a:xfrm>
                </p:grpSpPr>
                <p:sp>
                  <p:nvSpPr>
                    <p:cNvPr id="52" name="Vrije vorm: vorm 51">
                      <a:extLst>
                        <a:ext uri="{FF2B5EF4-FFF2-40B4-BE49-F238E27FC236}">
                          <a16:creationId xmlns:a16="http://schemas.microsoft.com/office/drawing/2014/main" id="{38F1A65B-A5C0-4DE8-A064-8A6D8012BD41}"/>
                        </a:ext>
                      </a:extLst>
                    </p:cNvPr>
                    <p:cNvSpPr/>
                    <p:nvPr/>
                  </p:nvSpPr>
                  <p:spPr>
                    <a:xfrm>
                      <a:off x="6635357" y="1447380"/>
                      <a:ext cx="17983" cy="17983"/>
                    </a:xfrm>
                    <a:custGeom>
                      <a:avLst/>
                      <a:gdLst>
                        <a:gd name="connsiteX0" fmla="*/ 17983 w 17983"/>
                        <a:gd name="connsiteY0" fmla="*/ 17983 h 17983"/>
                        <a:gd name="connsiteX1" fmla="*/ 0 w 17983"/>
                        <a:gd name="connsiteY1" fmla="*/ 0 h 17983"/>
                      </a:gdLst>
                      <a:ahLst/>
                      <a:cxnLst>
                        <a:cxn ang="0">
                          <a:pos x="connsiteX0" y="connsiteY0"/>
                        </a:cxn>
                        <a:cxn ang="0">
                          <a:pos x="connsiteX1" y="connsiteY1"/>
                        </a:cxn>
                      </a:cxnLst>
                      <a:rect l="l" t="t" r="r" b="b"/>
                      <a:pathLst>
                        <a:path w="17983" h="17983">
                          <a:moveTo>
                            <a:pt x="17983" y="17983"/>
                          </a:moveTo>
                          <a:lnTo>
                            <a:pt x="0" y="0"/>
                          </a:lnTo>
                        </a:path>
                      </a:pathLst>
                    </a:custGeom>
                    <a:ln w="9441" cap="rnd">
                      <a:solidFill>
                        <a:srgbClr val="FFFFFF"/>
                      </a:solidFill>
                      <a:prstDash val="solid"/>
                      <a:round/>
                    </a:ln>
                  </p:spPr>
                  <p:txBody>
                    <a:bodyPr rtlCol="0" anchor="ctr"/>
                    <a:lstStyle/>
                    <a:p>
                      <a:endParaRPr lang="nl-NL" sz="1350" dirty="0"/>
                    </a:p>
                  </p:txBody>
                </p:sp>
                <p:sp>
                  <p:nvSpPr>
                    <p:cNvPr id="53" name="Vrije vorm: vorm 52">
                      <a:extLst>
                        <a:ext uri="{FF2B5EF4-FFF2-40B4-BE49-F238E27FC236}">
                          <a16:creationId xmlns:a16="http://schemas.microsoft.com/office/drawing/2014/main" id="{0CCE8028-B01C-4AA7-A7F1-14CCB0F129CE}"/>
                        </a:ext>
                      </a:extLst>
                    </p:cNvPr>
                    <p:cNvSpPr/>
                    <p:nvPr/>
                  </p:nvSpPr>
                  <p:spPr>
                    <a:xfrm>
                      <a:off x="6649744" y="1447380"/>
                      <a:ext cx="19182" cy="17983"/>
                    </a:xfrm>
                    <a:custGeom>
                      <a:avLst/>
                      <a:gdLst>
                        <a:gd name="connsiteX0" fmla="*/ 0 w 19182"/>
                        <a:gd name="connsiteY0" fmla="*/ 17983 h 17983"/>
                        <a:gd name="connsiteX1" fmla="*/ 19182 w 19182"/>
                        <a:gd name="connsiteY1" fmla="*/ 0 h 17983"/>
                      </a:gdLst>
                      <a:ahLst/>
                      <a:cxnLst>
                        <a:cxn ang="0">
                          <a:pos x="connsiteX0" y="connsiteY0"/>
                        </a:cxn>
                        <a:cxn ang="0">
                          <a:pos x="connsiteX1" y="connsiteY1"/>
                        </a:cxn>
                      </a:cxnLst>
                      <a:rect l="l" t="t" r="r" b="b"/>
                      <a:pathLst>
                        <a:path w="19182" h="17983">
                          <a:moveTo>
                            <a:pt x="0" y="17983"/>
                          </a:moveTo>
                          <a:lnTo>
                            <a:pt x="19182" y="0"/>
                          </a:lnTo>
                        </a:path>
                      </a:pathLst>
                    </a:custGeom>
                    <a:ln w="9441" cap="rnd">
                      <a:solidFill>
                        <a:srgbClr val="FFFFFF"/>
                      </a:solidFill>
                      <a:prstDash val="solid"/>
                      <a:round/>
                    </a:ln>
                  </p:spPr>
                  <p:txBody>
                    <a:bodyPr rtlCol="0" anchor="ctr"/>
                    <a:lstStyle/>
                    <a:p>
                      <a:endParaRPr lang="nl-NL" sz="1350" dirty="0"/>
                    </a:p>
                  </p:txBody>
                </p:sp>
              </p:grpSp>
            </p:grpSp>
          </p:grpSp>
        </p:grpSp>
        <p:grpSp>
          <p:nvGrpSpPr>
            <p:cNvPr id="54" name="Graphic 1">
              <a:extLst>
                <a:ext uri="{FF2B5EF4-FFF2-40B4-BE49-F238E27FC236}">
                  <a16:creationId xmlns:a16="http://schemas.microsoft.com/office/drawing/2014/main" id="{087C003E-8997-4D3A-9610-1DBFAA6D9FAB}"/>
                </a:ext>
              </a:extLst>
            </p:cNvPr>
            <p:cNvGrpSpPr/>
            <p:nvPr/>
          </p:nvGrpSpPr>
          <p:grpSpPr>
            <a:xfrm>
              <a:off x="5702629" y="2745766"/>
              <a:ext cx="792459" cy="597041"/>
              <a:chOff x="5702629" y="2745766"/>
              <a:chExt cx="792459" cy="597041"/>
            </a:xfrm>
            <a:solidFill>
              <a:srgbClr val="9D9D9D"/>
            </a:solidFill>
          </p:grpSpPr>
          <p:sp>
            <p:nvSpPr>
              <p:cNvPr id="55" name="Vrije vorm: vorm 54">
                <a:extLst>
                  <a:ext uri="{FF2B5EF4-FFF2-40B4-BE49-F238E27FC236}">
                    <a16:creationId xmlns:a16="http://schemas.microsoft.com/office/drawing/2014/main" id="{B6B09668-494B-482F-97AB-FA14200DF30C}"/>
                  </a:ext>
                </a:extLst>
              </p:cNvPr>
              <p:cNvSpPr/>
              <p:nvPr/>
            </p:nvSpPr>
            <p:spPr>
              <a:xfrm>
                <a:off x="5980769" y="2966360"/>
                <a:ext cx="235000" cy="234980"/>
              </a:xfrm>
              <a:custGeom>
                <a:avLst/>
                <a:gdLst>
                  <a:gd name="connsiteX0" fmla="*/ 117490 w 235000"/>
                  <a:gd name="connsiteY0" fmla="*/ 0 h 234980"/>
                  <a:gd name="connsiteX1" fmla="*/ 0 w 235000"/>
                  <a:gd name="connsiteY1" fmla="*/ 117490 h 234980"/>
                  <a:gd name="connsiteX2" fmla="*/ 117490 w 235000"/>
                  <a:gd name="connsiteY2" fmla="*/ 234980 h 234980"/>
                  <a:gd name="connsiteX3" fmla="*/ 234980 w 235000"/>
                  <a:gd name="connsiteY3" fmla="*/ 117490 h 234980"/>
                  <a:gd name="connsiteX4" fmla="*/ 117490 w 235000"/>
                  <a:gd name="connsiteY4" fmla="*/ 0 h 2349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5000" h="234980">
                    <a:moveTo>
                      <a:pt x="117490" y="0"/>
                    </a:moveTo>
                    <a:cubicBezTo>
                      <a:pt x="52751" y="0"/>
                      <a:pt x="0" y="52751"/>
                      <a:pt x="0" y="117490"/>
                    </a:cubicBezTo>
                    <a:cubicBezTo>
                      <a:pt x="0" y="182230"/>
                      <a:pt x="52751" y="234980"/>
                      <a:pt x="117490" y="234980"/>
                    </a:cubicBezTo>
                    <a:cubicBezTo>
                      <a:pt x="182230" y="234980"/>
                      <a:pt x="234980" y="182230"/>
                      <a:pt x="234980" y="117490"/>
                    </a:cubicBezTo>
                    <a:cubicBezTo>
                      <a:pt x="236179" y="52751"/>
                      <a:pt x="183428" y="0"/>
                      <a:pt x="117490" y="0"/>
                    </a:cubicBezTo>
                    <a:close/>
                  </a:path>
                </a:pathLst>
              </a:custGeom>
              <a:solidFill>
                <a:srgbClr val="9D9D9D"/>
              </a:solidFill>
              <a:ln w="11973" cap="flat">
                <a:noFill/>
                <a:prstDash val="solid"/>
                <a:miter/>
              </a:ln>
            </p:spPr>
            <p:txBody>
              <a:bodyPr rtlCol="0" anchor="ctr"/>
              <a:lstStyle/>
              <a:p>
                <a:endParaRPr lang="nl-NL" sz="1350" dirty="0"/>
              </a:p>
            </p:txBody>
          </p:sp>
          <p:sp>
            <p:nvSpPr>
              <p:cNvPr id="56" name="Vrije vorm: vorm 55">
                <a:extLst>
                  <a:ext uri="{FF2B5EF4-FFF2-40B4-BE49-F238E27FC236}">
                    <a16:creationId xmlns:a16="http://schemas.microsoft.com/office/drawing/2014/main" id="{E166C359-C0FB-4CF3-BD7D-EC84AA0DC027}"/>
                  </a:ext>
                </a:extLst>
              </p:cNvPr>
              <p:cNvSpPr/>
              <p:nvPr/>
            </p:nvSpPr>
            <p:spPr>
              <a:xfrm>
                <a:off x="5702629" y="2745766"/>
                <a:ext cx="792459" cy="597041"/>
              </a:xfrm>
              <a:custGeom>
                <a:avLst/>
                <a:gdLst>
                  <a:gd name="connsiteX0" fmla="*/ 724123 w 792459"/>
                  <a:gd name="connsiteY0" fmla="*/ 79126 h 597041"/>
                  <a:gd name="connsiteX1" fmla="*/ 604235 w 792459"/>
                  <a:gd name="connsiteY1" fmla="*/ 79126 h 597041"/>
                  <a:gd name="connsiteX2" fmla="*/ 586252 w 792459"/>
                  <a:gd name="connsiteY2" fmla="*/ 37165 h 597041"/>
                  <a:gd name="connsiteX3" fmla="*/ 528706 w 792459"/>
                  <a:gd name="connsiteY3" fmla="*/ 0 h 597041"/>
                  <a:gd name="connsiteX4" fmla="*/ 263753 w 792459"/>
                  <a:gd name="connsiteY4" fmla="*/ 0 h 597041"/>
                  <a:gd name="connsiteX5" fmla="*/ 206207 w 792459"/>
                  <a:gd name="connsiteY5" fmla="*/ 37165 h 597041"/>
                  <a:gd name="connsiteX6" fmla="*/ 188224 w 792459"/>
                  <a:gd name="connsiteY6" fmla="*/ 79126 h 597041"/>
                  <a:gd name="connsiteX7" fmla="*/ 68336 w 792459"/>
                  <a:gd name="connsiteY7" fmla="*/ 79126 h 597041"/>
                  <a:gd name="connsiteX8" fmla="*/ 0 w 792459"/>
                  <a:gd name="connsiteY8" fmla="*/ 147462 h 597041"/>
                  <a:gd name="connsiteX9" fmla="*/ 0 w 792459"/>
                  <a:gd name="connsiteY9" fmla="*/ 528706 h 597041"/>
                  <a:gd name="connsiteX10" fmla="*/ 68336 w 792459"/>
                  <a:gd name="connsiteY10" fmla="*/ 597042 h 597041"/>
                  <a:gd name="connsiteX11" fmla="*/ 724123 w 792459"/>
                  <a:gd name="connsiteY11" fmla="*/ 597042 h 597041"/>
                  <a:gd name="connsiteX12" fmla="*/ 792459 w 792459"/>
                  <a:gd name="connsiteY12" fmla="*/ 528706 h 597041"/>
                  <a:gd name="connsiteX13" fmla="*/ 792459 w 792459"/>
                  <a:gd name="connsiteY13" fmla="*/ 147462 h 597041"/>
                  <a:gd name="connsiteX14" fmla="*/ 724123 w 792459"/>
                  <a:gd name="connsiteY14" fmla="*/ 79126 h 597041"/>
                  <a:gd name="connsiteX15" fmla="*/ 395630 w 792459"/>
                  <a:gd name="connsiteY15" fmla="*/ 509524 h 597041"/>
                  <a:gd name="connsiteX16" fmla="*/ 225389 w 792459"/>
                  <a:gd name="connsiteY16" fmla="*/ 339283 h 597041"/>
                  <a:gd name="connsiteX17" fmla="*/ 395630 w 792459"/>
                  <a:gd name="connsiteY17" fmla="*/ 169042 h 597041"/>
                  <a:gd name="connsiteX18" fmla="*/ 565871 w 792459"/>
                  <a:gd name="connsiteY18" fmla="*/ 339283 h 597041"/>
                  <a:gd name="connsiteX19" fmla="*/ 395630 w 792459"/>
                  <a:gd name="connsiteY19" fmla="*/ 509524 h 597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92459" h="597041">
                    <a:moveTo>
                      <a:pt x="724123" y="79126"/>
                    </a:moveTo>
                    <a:lnTo>
                      <a:pt x="604235" y="79126"/>
                    </a:lnTo>
                    <a:lnTo>
                      <a:pt x="586252" y="37165"/>
                    </a:lnTo>
                    <a:cubicBezTo>
                      <a:pt x="576661" y="14387"/>
                      <a:pt x="553882" y="0"/>
                      <a:pt x="528706" y="0"/>
                    </a:cubicBezTo>
                    <a:lnTo>
                      <a:pt x="263753" y="0"/>
                    </a:lnTo>
                    <a:cubicBezTo>
                      <a:pt x="238577" y="0"/>
                      <a:pt x="216997" y="14387"/>
                      <a:pt x="206207" y="37165"/>
                    </a:cubicBezTo>
                    <a:lnTo>
                      <a:pt x="188224" y="79126"/>
                    </a:lnTo>
                    <a:lnTo>
                      <a:pt x="68336" y="79126"/>
                    </a:lnTo>
                    <a:cubicBezTo>
                      <a:pt x="29972" y="79126"/>
                      <a:pt x="0" y="110297"/>
                      <a:pt x="0" y="147462"/>
                    </a:cubicBezTo>
                    <a:lnTo>
                      <a:pt x="0" y="528706"/>
                    </a:lnTo>
                    <a:cubicBezTo>
                      <a:pt x="0" y="567070"/>
                      <a:pt x="31171" y="597042"/>
                      <a:pt x="68336" y="597042"/>
                    </a:cubicBezTo>
                    <a:lnTo>
                      <a:pt x="724123" y="597042"/>
                    </a:lnTo>
                    <a:cubicBezTo>
                      <a:pt x="762487" y="597042"/>
                      <a:pt x="792459" y="565871"/>
                      <a:pt x="792459" y="528706"/>
                    </a:cubicBezTo>
                    <a:lnTo>
                      <a:pt x="792459" y="147462"/>
                    </a:lnTo>
                    <a:cubicBezTo>
                      <a:pt x="792459" y="110297"/>
                      <a:pt x="762487" y="79126"/>
                      <a:pt x="724123" y="79126"/>
                    </a:cubicBezTo>
                    <a:close/>
                    <a:moveTo>
                      <a:pt x="395630" y="509524"/>
                    </a:moveTo>
                    <a:cubicBezTo>
                      <a:pt x="302118" y="509524"/>
                      <a:pt x="225389" y="432796"/>
                      <a:pt x="225389" y="339283"/>
                    </a:cubicBezTo>
                    <a:cubicBezTo>
                      <a:pt x="225389" y="245770"/>
                      <a:pt x="302118" y="169042"/>
                      <a:pt x="395630" y="169042"/>
                    </a:cubicBezTo>
                    <a:cubicBezTo>
                      <a:pt x="489143" y="169042"/>
                      <a:pt x="565871" y="245770"/>
                      <a:pt x="565871" y="339283"/>
                    </a:cubicBezTo>
                    <a:cubicBezTo>
                      <a:pt x="567070" y="432796"/>
                      <a:pt x="490342" y="509524"/>
                      <a:pt x="395630" y="509524"/>
                    </a:cubicBezTo>
                    <a:close/>
                  </a:path>
                </a:pathLst>
              </a:custGeom>
              <a:solidFill>
                <a:srgbClr val="9D9D9D"/>
              </a:solidFill>
              <a:ln w="11973" cap="flat">
                <a:noFill/>
                <a:prstDash val="solid"/>
                <a:miter/>
              </a:ln>
            </p:spPr>
            <p:txBody>
              <a:bodyPr rtlCol="0" anchor="ctr"/>
              <a:lstStyle/>
              <a:p>
                <a:endParaRPr lang="nl-NL" sz="1350" dirty="0"/>
              </a:p>
            </p:txBody>
          </p:sp>
        </p:grpSp>
        <p:grpSp>
          <p:nvGrpSpPr>
            <p:cNvPr id="57" name="Graphic 1">
              <a:extLst>
                <a:ext uri="{FF2B5EF4-FFF2-40B4-BE49-F238E27FC236}">
                  <a16:creationId xmlns:a16="http://schemas.microsoft.com/office/drawing/2014/main" id="{087C003E-8997-4D3A-9610-1DBFAA6D9FAB}"/>
                </a:ext>
              </a:extLst>
            </p:cNvPr>
            <p:cNvGrpSpPr/>
            <p:nvPr/>
          </p:nvGrpSpPr>
          <p:grpSpPr>
            <a:xfrm>
              <a:off x="5199100" y="5451637"/>
              <a:ext cx="1798318" cy="133075"/>
              <a:chOff x="5199100" y="5451637"/>
              <a:chExt cx="1798318" cy="133075"/>
            </a:xfrm>
            <a:solidFill>
              <a:srgbClr val="333333"/>
            </a:solidFill>
          </p:grpSpPr>
          <p:sp>
            <p:nvSpPr>
              <p:cNvPr id="58" name="Vrije vorm: vorm 57">
                <a:extLst>
                  <a:ext uri="{FF2B5EF4-FFF2-40B4-BE49-F238E27FC236}">
                    <a16:creationId xmlns:a16="http://schemas.microsoft.com/office/drawing/2014/main" id="{F4DEB4B7-698F-45A4-9C81-2D5999FC778E}"/>
                  </a:ext>
                </a:extLst>
              </p:cNvPr>
              <p:cNvSpPr/>
              <p:nvPr/>
            </p:nvSpPr>
            <p:spPr>
              <a:xfrm>
                <a:off x="6447133" y="5451637"/>
                <a:ext cx="141467" cy="132476"/>
              </a:xfrm>
              <a:custGeom>
                <a:avLst/>
                <a:gdLst>
                  <a:gd name="connsiteX0" fmla="*/ 104303 w 141467"/>
                  <a:gd name="connsiteY0" fmla="*/ 0 h 132476"/>
                  <a:gd name="connsiteX1" fmla="*/ 110297 w 141467"/>
                  <a:gd name="connsiteY1" fmla="*/ 0 h 132476"/>
                  <a:gd name="connsiteX2" fmla="*/ 141468 w 141467"/>
                  <a:gd name="connsiteY2" fmla="*/ 38364 h 132476"/>
                  <a:gd name="connsiteX3" fmla="*/ 141468 w 141467"/>
                  <a:gd name="connsiteY3" fmla="*/ 46756 h 132476"/>
                  <a:gd name="connsiteX4" fmla="*/ 75529 w 141467"/>
                  <a:gd name="connsiteY4" fmla="*/ 130678 h 132476"/>
                  <a:gd name="connsiteX5" fmla="*/ 65938 w 141467"/>
                  <a:gd name="connsiteY5" fmla="*/ 130678 h 132476"/>
                  <a:gd name="connsiteX6" fmla="*/ 0 w 141467"/>
                  <a:gd name="connsiteY6" fmla="*/ 46756 h 132476"/>
                  <a:gd name="connsiteX7" fmla="*/ 0 w 141467"/>
                  <a:gd name="connsiteY7" fmla="*/ 38364 h 132476"/>
                  <a:gd name="connsiteX8" fmla="*/ 31171 w 141467"/>
                  <a:gd name="connsiteY8" fmla="*/ 0 h 132476"/>
                  <a:gd name="connsiteX9" fmla="*/ 37165 w 141467"/>
                  <a:gd name="connsiteY9" fmla="*/ 0 h 132476"/>
                  <a:gd name="connsiteX10" fmla="*/ 69535 w 141467"/>
                  <a:gd name="connsiteY10" fmla="*/ 16784 h 132476"/>
                  <a:gd name="connsiteX11" fmla="*/ 104303 w 141467"/>
                  <a:gd name="connsiteY11" fmla="*/ 0 h 132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1467" h="132476">
                    <a:moveTo>
                      <a:pt x="104303" y="0"/>
                    </a:moveTo>
                    <a:cubicBezTo>
                      <a:pt x="106700" y="0"/>
                      <a:pt x="107899" y="0"/>
                      <a:pt x="110297" y="0"/>
                    </a:cubicBezTo>
                    <a:cubicBezTo>
                      <a:pt x="123485" y="1199"/>
                      <a:pt x="140269" y="14387"/>
                      <a:pt x="141468" y="38364"/>
                    </a:cubicBezTo>
                    <a:lnTo>
                      <a:pt x="141468" y="46756"/>
                    </a:lnTo>
                    <a:cubicBezTo>
                      <a:pt x="140269" y="69535"/>
                      <a:pt x="123485" y="97109"/>
                      <a:pt x="75529" y="130678"/>
                    </a:cubicBezTo>
                    <a:cubicBezTo>
                      <a:pt x="73132" y="133076"/>
                      <a:pt x="69535" y="133076"/>
                      <a:pt x="65938" y="130678"/>
                    </a:cubicBezTo>
                    <a:cubicBezTo>
                      <a:pt x="17983" y="95910"/>
                      <a:pt x="2398" y="69535"/>
                      <a:pt x="0" y="46756"/>
                    </a:cubicBezTo>
                    <a:lnTo>
                      <a:pt x="0" y="38364"/>
                    </a:lnTo>
                    <a:cubicBezTo>
                      <a:pt x="2398" y="14387"/>
                      <a:pt x="17983" y="1199"/>
                      <a:pt x="31171" y="0"/>
                    </a:cubicBezTo>
                    <a:cubicBezTo>
                      <a:pt x="33569" y="0"/>
                      <a:pt x="35966" y="0"/>
                      <a:pt x="37165" y="0"/>
                    </a:cubicBezTo>
                    <a:cubicBezTo>
                      <a:pt x="52751" y="0"/>
                      <a:pt x="61143" y="7193"/>
                      <a:pt x="69535" y="16784"/>
                    </a:cubicBezTo>
                    <a:cubicBezTo>
                      <a:pt x="81524" y="7193"/>
                      <a:pt x="88717" y="0"/>
                      <a:pt x="104303" y="0"/>
                    </a:cubicBezTo>
                  </a:path>
                </a:pathLst>
              </a:custGeom>
              <a:solidFill>
                <a:srgbClr val="333333"/>
              </a:solidFill>
              <a:ln w="11973" cap="flat">
                <a:noFill/>
                <a:prstDash val="solid"/>
                <a:miter/>
              </a:ln>
            </p:spPr>
            <p:txBody>
              <a:bodyPr rtlCol="0" anchor="ctr"/>
              <a:lstStyle/>
              <a:p>
                <a:endParaRPr lang="nl-NL" sz="1350" dirty="0"/>
              </a:p>
            </p:txBody>
          </p:sp>
          <p:grpSp>
            <p:nvGrpSpPr>
              <p:cNvPr id="59" name="Graphic 1">
                <a:extLst>
                  <a:ext uri="{FF2B5EF4-FFF2-40B4-BE49-F238E27FC236}">
                    <a16:creationId xmlns:a16="http://schemas.microsoft.com/office/drawing/2014/main" id="{087C003E-8997-4D3A-9610-1DBFAA6D9FAB}"/>
                  </a:ext>
                </a:extLst>
              </p:cNvPr>
              <p:cNvGrpSpPr/>
              <p:nvPr/>
            </p:nvGrpSpPr>
            <p:grpSpPr>
              <a:xfrm>
                <a:off x="5616310" y="5452836"/>
                <a:ext cx="132176" cy="130677"/>
                <a:chOff x="5616310" y="5452836"/>
                <a:chExt cx="132176" cy="130677"/>
              </a:xfrm>
              <a:solidFill>
                <a:srgbClr val="333333"/>
              </a:solidFill>
            </p:grpSpPr>
            <p:sp>
              <p:nvSpPr>
                <p:cNvPr id="60" name="Vrije vorm: vorm 59">
                  <a:extLst>
                    <a:ext uri="{FF2B5EF4-FFF2-40B4-BE49-F238E27FC236}">
                      <a16:creationId xmlns:a16="http://schemas.microsoft.com/office/drawing/2014/main" id="{E69B3BC1-8E1C-442C-8774-8BFBC4C2F395}"/>
                    </a:ext>
                  </a:extLst>
                </p:cNvPr>
                <p:cNvSpPr/>
                <p:nvPr/>
              </p:nvSpPr>
              <p:spPr>
                <a:xfrm>
                  <a:off x="5616310" y="5452836"/>
                  <a:ext cx="117490" cy="117490"/>
                </a:xfrm>
                <a:custGeom>
                  <a:avLst/>
                  <a:gdLst>
                    <a:gd name="connsiteX0" fmla="*/ 58745 w 117490"/>
                    <a:gd name="connsiteY0" fmla="*/ 117490 h 117490"/>
                    <a:gd name="connsiteX1" fmla="*/ 16784 w 117490"/>
                    <a:gd name="connsiteY1" fmla="*/ 100706 h 117490"/>
                    <a:gd name="connsiteX2" fmla="*/ 0 w 117490"/>
                    <a:gd name="connsiteY2" fmla="*/ 58745 h 117490"/>
                    <a:gd name="connsiteX3" fmla="*/ 16784 w 117490"/>
                    <a:gd name="connsiteY3" fmla="*/ 16784 h 117490"/>
                    <a:gd name="connsiteX4" fmla="*/ 58745 w 117490"/>
                    <a:gd name="connsiteY4" fmla="*/ 0 h 117490"/>
                    <a:gd name="connsiteX5" fmla="*/ 100706 w 117490"/>
                    <a:gd name="connsiteY5" fmla="*/ 16784 h 117490"/>
                    <a:gd name="connsiteX6" fmla="*/ 117490 w 117490"/>
                    <a:gd name="connsiteY6" fmla="*/ 58745 h 117490"/>
                    <a:gd name="connsiteX7" fmla="*/ 100706 w 117490"/>
                    <a:gd name="connsiteY7" fmla="*/ 100706 h 117490"/>
                    <a:gd name="connsiteX8" fmla="*/ 58745 w 117490"/>
                    <a:gd name="connsiteY8" fmla="*/ 117490 h 117490"/>
                    <a:gd name="connsiteX9" fmla="*/ 58745 w 117490"/>
                    <a:gd name="connsiteY9" fmla="*/ 16784 h 117490"/>
                    <a:gd name="connsiteX10" fmla="*/ 29972 w 117490"/>
                    <a:gd name="connsiteY10" fmla="*/ 28773 h 117490"/>
                    <a:gd name="connsiteX11" fmla="*/ 17983 w 117490"/>
                    <a:gd name="connsiteY11" fmla="*/ 57546 h 117490"/>
                    <a:gd name="connsiteX12" fmla="*/ 29972 w 117490"/>
                    <a:gd name="connsiteY12" fmla="*/ 86319 h 117490"/>
                    <a:gd name="connsiteX13" fmla="*/ 58745 w 117490"/>
                    <a:gd name="connsiteY13" fmla="*/ 98308 h 117490"/>
                    <a:gd name="connsiteX14" fmla="*/ 87518 w 117490"/>
                    <a:gd name="connsiteY14" fmla="*/ 86319 h 117490"/>
                    <a:gd name="connsiteX15" fmla="*/ 99507 w 117490"/>
                    <a:gd name="connsiteY15" fmla="*/ 57546 h 117490"/>
                    <a:gd name="connsiteX16" fmla="*/ 87518 w 117490"/>
                    <a:gd name="connsiteY16" fmla="*/ 28773 h 117490"/>
                    <a:gd name="connsiteX17" fmla="*/ 58745 w 117490"/>
                    <a:gd name="connsiteY17" fmla="*/ 16784 h 117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7490" h="117490">
                      <a:moveTo>
                        <a:pt x="58745" y="117490"/>
                      </a:moveTo>
                      <a:cubicBezTo>
                        <a:pt x="43160" y="117490"/>
                        <a:pt x="28773" y="111496"/>
                        <a:pt x="16784" y="100706"/>
                      </a:cubicBezTo>
                      <a:cubicBezTo>
                        <a:pt x="5994" y="89916"/>
                        <a:pt x="0" y="74331"/>
                        <a:pt x="0" y="58745"/>
                      </a:cubicBezTo>
                      <a:cubicBezTo>
                        <a:pt x="0" y="43160"/>
                        <a:pt x="5994" y="28773"/>
                        <a:pt x="16784" y="16784"/>
                      </a:cubicBezTo>
                      <a:cubicBezTo>
                        <a:pt x="27574" y="5994"/>
                        <a:pt x="43160" y="0"/>
                        <a:pt x="58745" y="0"/>
                      </a:cubicBezTo>
                      <a:cubicBezTo>
                        <a:pt x="74330" y="0"/>
                        <a:pt x="88717" y="5994"/>
                        <a:pt x="100706" y="16784"/>
                      </a:cubicBezTo>
                      <a:cubicBezTo>
                        <a:pt x="111496" y="27574"/>
                        <a:pt x="117490" y="43160"/>
                        <a:pt x="117490" y="58745"/>
                      </a:cubicBezTo>
                      <a:cubicBezTo>
                        <a:pt x="117490" y="74331"/>
                        <a:pt x="111496" y="88717"/>
                        <a:pt x="100706" y="100706"/>
                      </a:cubicBezTo>
                      <a:cubicBezTo>
                        <a:pt x="89916" y="111496"/>
                        <a:pt x="74330" y="117490"/>
                        <a:pt x="58745" y="117490"/>
                      </a:cubicBezTo>
                      <a:close/>
                      <a:moveTo>
                        <a:pt x="58745" y="16784"/>
                      </a:moveTo>
                      <a:cubicBezTo>
                        <a:pt x="47955" y="16784"/>
                        <a:pt x="37165" y="21580"/>
                        <a:pt x="29972" y="28773"/>
                      </a:cubicBezTo>
                      <a:cubicBezTo>
                        <a:pt x="21580" y="37165"/>
                        <a:pt x="17983" y="46756"/>
                        <a:pt x="17983" y="57546"/>
                      </a:cubicBezTo>
                      <a:cubicBezTo>
                        <a:pt x="17983" y="68336"/>
                        <a:pt x="22779" y="79126"/>
                        <a:pt x="29972" y="86319"/>
                      </a:cubicBezTo>
                      <a:cubicBezTo>
                        <a:pt x="38364" y="94711"/>
                        <a:pt x="47955" y="98308"/>
                        <a:pt x="58745" y="98308"/>
                      </a:cubicBezTo>
                      <a:cubicBezTo>
                        <a:pt x="69535" y="98308"/>
                        <a:pt x="80325" y="93512"/>
                        <a:pt x="87518" y="86319"/>
                      </a:cubicBezTo>
                      <a:cubicBezTo>
                        <a:pt x="95910" y="77927"/>
                        <a:pt x="99507" y="68336"/>
                        <a:pt x="99507" y="57546"/>
                      </a:cubicBezTo>
                      <a:cubicBezTo>
                        <a:pt x="99507" y="46756"/>
                        <a:pt x="94711" y="35966"/>
                        <a:pt x="87518" y="28773"/>
                      </a:cubicBezTo>
                      <a:cubicBezTo>
                        <a:pt x="80325" y="21580"/>
                        <a:pt x="69535" y="16784"/>
                        <a:pt x="58745" y="16784"/>
                      </a:cubicBezTo>
                      <a:close/>
                    </a:path>
                  </a:pathLst>
                </a:custGeom>
                <a:solidFill>
                  <a:srgbClr val="333333"/>
                </a:solidFill>
                <a:ln w="11973" cap="flat">
                  <a:noFill/>
                  <a:prstDash val="solid"/>
                  <a:miter/>
                </a:ln>
              </p:spPr>
              <p:txBody>
                <a:bodyPr rtlCol="0" anchor="ctr"/>
                <a:lstStyle/>
                <a:p>
                  <a:endParaRPr lang="nl-NL" sz="1350" dirty="0"/>
                </a:p>
              </p:txBody>
            </p:sp>
            <p:sp>
              <p:nvSpPr>
                <p:cNvPr id="61" name="Vrije vorm: vorm 60">
                  <a:extLst>
                    <a:ext uri="{FF2B5EF4-FFF2-40B4-BE49-F238E27FC236}">
                      <a16:creationId xmlns:a16="http://schemas.microsoft.com/office/drawing/2014/main" id="{FD33CF2F-3B19-4783-B51F-543705781E1B}"/>
                    </a:ext>
                  </a:extLst>
                </p:cNvPr>
                <p:cNvSpPr/>
                <p:nvPr/>
              </p:nvSpPr>
              <p:spPr>
                <a:xfrm>
                  <a:off x="5702329" y="5537656"/>
                  <a:ext cx="46156" cy="45857"/>
                </a:xfrm>
                <a:custGeom>
                  <a:avLst/>
                  <a:gdLst>
                    <a:gd name="connsiteX0" fmla="*/ 37465 w 46156"/>
                    <a:gd name="connsiteY0" fmla="*/ 45857 h 45857"/>
                    <a:gd name="connsiteX1" fmla="*/ 31471 w 46156"/>
                    <a:gd name="connsiteY1" fmla="*/ 43460 h 45857"/>
                    <a:gd name="connsiteX2" fmla="*/ 2697 w 46156"/>
                    <a:gd name="connsiteY2" fmla="*/ 14686 h 45857"/>
                    <a:gd name="connsiteX3" fmla="*/ 2697 w 46156"/>
                    <a:gd name="connsiteY3" fmla="*/ 2697 h 45857"/>
                    <a:gd name="connsiteX4" fmla="*/ 14686 w 46156"/>
                    <a:gd name="connsiteY4" fmla="*/ 2697 h 45857"/>
                    <a:gd name="connsiteX5" fmla="*/ 43459 w 46156"/>
                    <a:gd name="connsiteY5" fmla="*/ 31471 h 45857"/>
                    <a:gd name="connsiteX6" fmla="*/ 43459 w 46156"/>
                    <a:gd name="connsiteY6" fmla="*/ 43460 h 45857"/>
                    <a:gd name="connsiteX7" fmla="*/ 37465 w 46156"/>
                    <a:gd name="connsiteY7" fmla="*/ 45857 h 458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156" h="45857">
                      <a:moveTo>
                        <a:pt x="37465" y="45857"/>
                      </a:moveTo>
                      <a:cubicBezTo>
                        <a:pt x="35067" y="45857"/>
                        <a:pt x="32669" y="44658"/>
                        <a:pt x="31471" y="43460"/>
                      </a:cubicBezTo>
                      <a:lnTo>
                        <a:pt x="2697" y="14686"/>
                      </a:lnTo>
                      <a:cubicBezTo>
                        <a:pt x="-899" y="11090"/>
                        <a:pt x="-899" y="5095"/>
                        <a:pt x="2697" y="2697"/>
                      </a:cubicBezTo>
                      <a:cubicBezTo>
                        <a:pt x="6294" y="-899"/>
                        <a:pt x="12288" y="-899"/>
                        <a:pt x="14686" y="2697"/>
                      </a:cubicBezTo>
                      <a:lnTo>
                        <a:pt x="43459" y="31471"/>
                      </a:lnTo>
                      <a:cubicBezTo>
                        <a:pt x="47056" y="35067"/>
                        <a:pt x="47056" y="41062"/>
                        <a:pt x="43459" y="43460"/>
                      </a:cubicBezTo>
                      <a:cubicBezTo>
                        <a:pt x="42260" y="45857"/>
                        <a:pt x="39863" y="45857"/>
                        <a:pt x="37465" y="45857"/>
                      </a:cubicBezTo>
                      <a:close/>
                    </a:path>
                  </a:pathLst>
                </a:custGeom>
                <a:solidFill>
                  <a:srgbClr val="333333"/>
                </a:solidFill>
                <a:ln w="11973" cap="flat">
                  <a:noFill/>
                  <a:prstDash val="solid"/>
                  <a:miter/>
                </a:ln>
              </p:spPr>
              <p:txBody>
                <a:bodyPr rtlCol="0" anchor="ctr"/>
                <a:lstStyle/>
                <a:p>
                  <a:endParaRPr lang="nl-NL" sz="1350" dirty="0"/>
                </a:p>
              </p:txBody>
            </p:sp>
          </p:grpSp>
          <p:sp>
            <p:nvSpPr>
              <p:cNvPr id="62" name="Vrije vorm: vorm 61">
                <a:extLst>
                  <a:ext uri="{FF2B5EF4-FFF2-40B4-BE49-F238E27FC236}">
                    <a16:creationId xmlns:a16="http://schemas.microsoft.com/office/drawing/2014/main" id="{967A9929-F56D-4695-BFBA-C04C8C51E42D}"/>
                  </a:ext>
                </a:extLst>
              </p:cNvPr>
              <p:cNvSpPr/>
              <p:nvPr/>
            </p:nvSpPr>
            <p:spPr>
              <a:xfrm>
                <a:off x="6033520" y="5451637"/>
                <a:ext cx="131876" cy="131876"/>
              </a:xfrm>
              <a:custGeom>
                <a:avLst/>
                <a:gdLst>
                  <a:gd name="connsiteX0" fmla="*/ 99507 w 131876"/>
                  <a:gd name="connsiteY0" fmla="*/ 0 h 131876"/>
                  <a:gd name="connsiteX1" fmla="*/ 32370 w 131876"/>
                  <a:gd name="connsiteY1" fmla="*/ 0 h 131876"/>
                  <a:gd name="connsiteX2" fmla="*/ 0 w 131876"/>
                  <a:gd name="connsiteY2" fmla="*/ 32370 h 131876"/>
                  <a:gd name="connsiteX3" fmla="*/ 0 w 131876"/>
                  <a:gd name="connsiteY3" fmla="*/ 99507 h 131876"/>
                  <a:gd name="connsiteX4" fmla="*/ 32370 w 131876"/>
                  <a:gd name="connsiteY4" fmla="*/ 131877 h 131876"/>
                  <a:gd name="connsiteX5" fmla="*/ 99507 w 131876"/>
                  <a:gd name="connsiteY5" fmla="*/ 131877 h 131876"/>
                  <a:gd name="connsiteX6" fmla="*/ 131877 w 131876"/>
                  <a:gd name="connsiteY6" fmla="*/ 99507 h 131876"/>
                  <a:gd name="connsiteX7" fmla="*/ 131877 w 131876"/>
                  <a:gd name="connsiteY7" fmla="*/ 32370 h 131876"/>
                  <a:gd name="connsiteX8" fmla="*/ 99507 w 131876"/>
                  <a:gd name="connsiteY8" fmla="*/ 0 h 131876"/>
                  <a:gd name="connsiteX9" fmla="*/ 100706 w 131876"/>
                  <a:gd name="connsiteY9" fmla="*/ 71933 h 131876"/>
                  <a:gd name="connsiteX10" fmla="*/ 70734 w 131876"/>
                  <a:gd name="connsiteY10" fmla="*/ 71933 h 131876"/>
                  <a:gd name="connsiteX11" fmla="*/ 70734 w 131876"/>
                  <a:gd name="connsiteY11" fmla="*/ 101905 h 131876"/>
                  <a:gd name="connsiteX12" fmla="*/ 65938 w 131876"/>
                  <a:gd name="connsiteY12" fmla="*/ 106700 h 131876"/>
                  <a:gd name="connsiteX13" fmla="*/ 61143 w 131876"/>
                  <a:gd name="connsiteY13" fmla="*/ 101905 h 131876"/>
                  <a:gd name="connsiteX14" fmla="*/ 61143 w 131876"/>
                  <a:gd name="connsiteY14" fmla="*/ 71933 h 131876"/>
                  <a:gd name="connsiteX15" fmla="*/ 31171 w 131876"/>
                  <a:gd name="connsiteY15" fmla="*/ 71933 h 131876"/>
                  <a:gd name="connsiteX16" fmla="*/ 26375 w 131876"/>
                  <a:gd name="connsiteY16" fmla="*/ 67137 h 131876"/>
                  <a:gd name="connsiteX17" fmla="*/ 31171 w 131876"/>
                  <a:gd name="connsiteY17" fmla="*/ 62342 h 131876"/>
                  <a:gd name="connsiteX18" fmla="*/ 61143 w 131876"/>
                  <a:gd name="connsiteY18" fmla="*/ 62342 h 131876"/>
                  <a:gd name="connsiteX19" fmla="*/ 61143 w 131876"/>
                  <a:gd name="connsiteY19" fmla="*/ 31171 h 131876"/>
                  <a:gd name="connsiteX20" fmla="*/ 65938 w 131876"/>
                  <a:gd name="connsiteY20" fmla="*/ 26375 h 131876"/>
                  <a:gd name="connsiteX21" fmla="*/ 70734 w 131876"/>
                  <a:gd name="connsiteY21" fmla="*/ 31171 h 131876"/>
                  <a:gd name="connsiteX22" fmla="*/ 70734 w 131876"/>
                  <a:gd name="connsiteY22" fmla="*/ 61143 h 131876"/>
                  <a:gd name="connsiteX23" fmla="*/ 100706 w 131876"/>
                  <a:gd name="connsiteY23" fmla="*/ 61143 h 131876"/>
                  <a:gd name="connsiteX24" fmla="*/ 105501 w 131876"/>
                  <a:gd name="connsiteY24" fmla="*/ 65938 h 131876"/>
                  <a:gd name="connsiteX25" fmla="*/ 100706 w 131876"/>
                  <a:gd name="connsiteY25" fmla="*/ 71933 h 131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31876" h="131876">
                    <a:moveTo>
                      <a:pt x="99507" y="0"/>
                    </a:moveTo>
                    <a:lnTo>
                      <a:pt x="32370" y="0"/>
                    </a:lnTo>
                    <a:cubicBezTo>
                      <a:pt x="14387" y="0"/>
                      <a:pt x="0" y="14387"/>
                      <a:pt x="0" y="32370"/>
                    </a:cubicBezTo>
                    <a:lnTo>
                      <a:pt x="0" y="99507"/>
                    </a:lnTo>
                    <a:cubicBezTo>
                      <a:pt x="0" y="117490"/>
                      <a:pt x="14387" y="131877"/>
                      <a:pt x="32370" y="131877"/>
                    </a:cubicBezTo>
                    <a:lnTo>
                      <a:pt x="99507" y="131877"/>
                    </a:lnTo>
                    <a:cubicBezTo>
                      <a:pt x="117490" y="131877"/>
                      <a:pt x="131877" y="117490"/>
                      <a:pt x="131877" y="99507"/>
                    </a:cubicBezTo>
                    <a:lnTo>
                      <a:pt x="131877" y="32370"/>
                    </a:lnTo>
                    <a:cubicBezTo>
                      <a:pt x="131877" y="14387"/>
                      <a:pt x="117490" y="0"/>
                      <a:pt x="99507" y="0"/>
                    </a:cubicBezTo>
                    <a:close/>
                    <a:moveTo>
                      <a:pt x="100706" y="71933"/>
                    </a:moveTo>
                    <a:lnTo>
                      <a:pt x="70734" y="71933"/>
                    </a:lnTo>
                    <a:lnTo>
                      <a:pt x="70734" y="101905"/>
                    </a:lnTo>
                    <a:cubicBezTo>
                      <a:pt x="70734" y="104303"/>
                      <a:pt x="68336" y="106700"/>
                      <a:pt x="65938" y="106700"/>
                    </a:cubicBezTo>
                    <a:cubicBezTo>
                      <a:pt x="63541" y="106700"/>
                      <a:pt x="61143" y="104303"/>
                      <a:pt x="61143" y="101905"/>
                    </a:cubicBezTo>
                    <a:lnTo>
                      <a:pt x="61143" y="71933"/>
                    </a:lnTo>
                    <a:lnTo>
                      <a:pt x="31171" y="71933"/>
                    </a:lnTo>
                    <a:cubicBezTo>
                      <a:pt x="28773" y="71933"/>
                      <a:pt x="26375" y="69535"/>
                      <a:pt x="26375" y="67137"/>
                    </a:cubicBezTo>
                    <a:cubicBezTo>
                      <a:pt x="26375" y="64739"/>
                      <a:pt x="28773" y="62342"/>
                      <a:pt x="31171" y="62342"/>
                    </a:cubicBezTo>
                    <a:lnTo>
                      <a:pt x="61143" y="62342"/>
                    </a:lnTo>
                    <a:lnTo>
                      <a:pt x="61143" y="31171"/>
                    </a:lnTo>
                    <a:cubicBezTo>
                      <a:pt x="61143" y="28773"/>
                      <a:pt x="63541" y="26375"/>
                      <a:pt x="65938" y="26375"/>
                    </a:cubicBezTo>
                    <a:cubicBezTo>
                      <a:pt x="68336" y="26375"/>
                      <a:pt x="70734" y="28773"/>
                      <a:pt x="70734" y="31171"/>
                    </a:cubicBezTo>
                    <a:lnTo>
                      <a:pt x="70734" y="61143"/>
                    </a:lnTo>
                    <a:lnTo>
                      <a:pt x="100706" y="61143"/>
                    </a:lnTo>
                    <a:cubicBezTo>
                      <a:pt x="103104" y="61143"/>
                      <a:pt x="105501" y="63541"/>
                      <a:pt x="105501" y="65938"/>
                    </a:cubicBezTo>
                    <a:cubicBezTo>
                      <a:pt x="105501" y="68336"/>
                      <a:pt x="103104" y="71933"/>
                      <a:pt x="100706" y="71933"/>
                    </a:cubicBezTo>
                    <a:close/>
                  </a:path>
                </a:pathLst>
              </a:custGeom>
              <a:solidFill>
                <a:srgbClr val="333333"/>
              </a:solidFill>
              <a:ln w="11973" cap="flat">
                <a:noFill/>
                <a:prstDash val="solid"/>
                <a:miter/>
              </a:ln>
            </p:spPr>
            <p:txBody>
              <a:bodyPr rtlCol="0" anchor="ctr"/>
              <a:lstStyle/>
              <a:p>
                <a:endParaRPr lang="nl-NL" sz="1350" dirty="0"/>
              </a:p>
            </p:txBody>
          </p:sp>
          <p:sp>
            <p:nvSpPr>
              <p:cNvPr id="63" name="Vrije vorm: vorm 62">
                <a:extLst>
                  <a:ext uri="{FF2B5EF4-FFF2-40B4-BE49-F238E27FC236}">
                    <a16:creationId xmlns:a16="http://schemas.microsoft.com/office/drawing/2014/main" id="{30D1A90D-C1E1-44A3-BCDD-185FF86A2902}"/>
                  </a:ext>
                </a:extLst>
              </p:cNvPr>
              <p:cNvSpPr/>
              <p:nvPr/>
            </p:nvSpPr>
            <p:spPr>
              <a:xfrm>
                <a:off x="5199100" y="5452536"/>
                <a:ext cx="139070" cy="132176"/>
              </a:xfrm>
              <a:custGeom>
                <a:avLst/>
                <a:gdLst>
                  <a:gd name="connsiteX0" fmla="*/ 135473 w 139070"/>
                  <a:gd name="connsiteY0" fmla="*/ 61443 h 132176"/>
                  <a:gd name="connsiteX1" fmla="*/ 75529 w 139070"/>
                  <a:gd name="connsiteY1" fmla="*/ 2698 h 132176"/>
                  <a:gd name="connsiteX2" fmla="*/ 62342 w 139070"/>
                  <a:gd name="connsiteY2" fmla="*/ 2698 h 132176"/>
                  <a:gd name="connsiteX3" fmla="*/ 2398 w 139070"/>
                  <a:gd name="connsiteY3" fmla="*/ 61443 h 132176"/>
                  <a:gd name="connsiteX4" fmla="*/ 0 w 139070"/>
                  <a:gd name="connsiteY4" fmla="*/ 67437 h 132176"/>
                  <a:gd name="connsiteX5" fmla="*/ 0 w 139070"/>
                  <a:gd name="connsiteY5" fmla="*/ 122586 h 132176"/>
                  <a:gd name="connsiteX6" fmla="*/ 9591 w 139070"/>
                  <a:gd name="connsiteY6" fmla="*/ 132176 h 132176"/>
                  <a:gd name="connsiteX7" fmla="*/ 44359 w 139070"/>
                  <a:gd name="connsiteY7" fmla="*/ 132176 h 132176"/>
                  <a:gd name="connsiteX8" fmla="*/ 44359 w 139070"/>
                  <a:gd name="connsiteY8" fmla="*/ 95011 h 132176"/>
                  <a:gd name="connsiteX9" fmla="*/ 69535 w 139070"/>
                  <a:gd name="connsiteY9" fmla="*/ 69835 h 132176"/>
                  <a:gd name="connsiteX10" fmla="*/ 94711 w 139070"/>
                  <a:gd name="connsiteY10" fmla="*/ 95011 h 132176"/>
                  <a:gd name="connsiteX11" fmla="*/ 94711 w 139070"/>
                  <a:gd name="connsiteY11" fmla="*/ 132176 h 132176"/>
                  <a:gd name="connsiteX12" fmla="*/ 129479 w 139070"/>
                  <a:gd name="connsiteY12" fmla="*/ 132176 h 132176"/>
                  <a:gd name="connsiteX13" fmla="*/ 139070 w 139070"/>
                  <a:gd name="connsiteY13" fmla="*/ 122586 h 132176"/>
                  <a:gd name="connsiteX14" fmla="*/ 139070 w 139070"/>
                  <a:gd name="connsiteY14" fmla="*/ 67437 h 132176"/>
                  <a:gd name="connsiteX15" fmla="*/ 135473 w 139070"/>
                  <a:gd name="connsiteY15" fmla="*/ 61443 h 1321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9070" h="132176">
                    <a:moveTo>
                      <a:pt x="135473" y="61443"/>
                    </a:moveTo>
                    <a:lnTo>
                      <a:pt x="75529" y="2698"/>
                    </a:lnTo>
                    <a:cubicBezTo>
                      <a:pt x="71933" y="-899"/>
                      <a:pt x="65938" y="-899"/>
                      <a:pt x="62342" y="2698"/>
                    </a:cubicBezTo>
                    <a:lnTo>
                      <a:pt x="2398" y="61443"/>
                    </a:lnTo>
                    <a:cubicBezTo>
                      <a:pt x="1199" y="62642"/>
                      <a:pt x="0" y="65039"/>
                      <a:pt x="0" y="67437"/>
                    </a:cubicBezTo>
                    <a:lnTo>
                      <a:pt x="0" y="122586"/>
                    </a:lnTo>
                    <a:cubicBezTo>
                      <a:pt x="0" y="127381"/>
                      <a:pt x="3597" y="132176"/>
                      <a:pt x="9591" y="132176"/>
                    </a:cubicBezTo>
                    <a:lnTo>
                      <a:pt x="44359" y="132176"/>
                    </a:lnTo>
                    <a:lnTo>
                      <a:pt x="44359" y="95011"/>
                    </a:lnTo>
                    <a:cubicBezTo>
                      <a:pt x="44359" y="81823"/>
                      <a:pt x="55148" y="69835"/>
                      <a:pt x="69535" y="69835"/>
                    </a:cubicBezTo>
                    <a:cubicBezTo>
                      <a:pt x="82723" y="69835"/>
                      <a:pt x="94711" y="80625"/>
                      <a:pt x="94711" y="95011"/>
                    </a:cubicBezTo>
                    <a:lnTo>
                      <a:pt x="94711" y="132176"/>
                    </a:lnTo>
                    <a:lnTo>
                      <a:pt x="129479" y="132176"/>
                    </a:lnTo>
                    <a:cubicBezTo>
                      <a:pt x="134274" y="132176"/>
                      <a:pt x="139070" y="128580"/>
                      <a:pt x="139070" y="122586"/>
                    </a:cubicBezTo>
                    <a:lnTo>
                      <a:pt x="139070" y="67437"/>
                    </a:lnTo>
                    <a:cubicBezTo>
                      <a:pt x="137871" y="65039"/>
                      <a:pt x="136672" y="62642"/>
                      <a:pt x="135473" y="61443"/>
                    </a:cubicBezTo>
                    <a:close/>
                  </a:path>
                </a:pathLst>
              </a:custGeom>
              <a:solidFill>
                <a:srgbClr val="333333"/>
              </a:solidFill>
              <a:ln w="11973" cap="flat">
                <a:noFill/>
                <a:prstDash val="solid"/>
                <a:miter/>
              </a:ln>
            </p:spPr>
            <p:txBody>
              <a:bodyPr rtlCol="0" anchor="ctr"/>
              <a:lstStyle/>
              <a:p>
                <a:endParaRPr lang="nl-NL" sz="1350" dirty="0"/>
              </a:p>
            </p:txBody>
          </p:sp>
          <p:sp>
            <p:nvSpPr>
              <p:cNvPr id="64" name="Vrije vorm: vorm 63">
                <a:extLst>
                  <a:ext uri="{FF2B5EF4-FFF2-40B4-BE49-F238E27FC236}">
                    <a16:creationId xmlns:a16="http://schemas.microsoft.com/office/drawing/2014/main" id="{638BEEE5-C005-4064-BCD9-995587FC3510}"/>
                  </a:ext>
                </a:extLst>
              </p:cNvPr>
              <p:cNvSpPr/>
              <p:nvPr/>
            </p:nvSpPr>
            <p:spPr>
              <a:xfrm>
                <a:off x="6865542" y="5451637"/>
                <a:ext cx="131876" cy="131876"/>
              </a:xfrm>
              <a:custGeom>
                <a:avLst/>
                <a:gdLst>
                  <a:gd name="connsiteX0" fmla="*/ 131877 w 131876"/>
                  <a:gd name="connsiteY0" fmla="*/ 65938 h 131876"/>
                  <a:gd name="connsiteX1" fmla="*/ 65938 w 131876"/>
                  <a:gd name="connsiteY1" fmla="*/ 131877 h 131876"/>
                  <a:gd name="connsiteX2" fmla="*/ 0 w 131876"/>
                  <a:gd name="connsiteY2" fmla="*/ 65938 h 131876"/>
                  <a:gd name="connsiteX3" fmla="*/ 65938 w 131876"/>
                  <a:gd name="connsiteY3" fmla="*/ 0 h 131876"/>
                  <a:gd name="connsiteX4" fmla="*/ 131877 w 131876"/>
                  <a:gd name="connsiteY4" fmla="*/ 65938 h 1318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1876" h="131876">
                    <a:moveTo>
                      <a:pt x="131877" y="65938"/>
                    </a:moveTo>
                    <a:cubicBezTo>
                      <a:pt x="131877" y="102355"/>
                      <a:pt x="102355" y="131877"/>
                      <a:pt x="65938" y="131877"/>
                    </a:cubicBezTo>
                    <a:cubicBezTo>
                      <a:pt x="29522" y="131877"/>
                      <a:pt x="0" y="102355"/>
                      <a:pt x="0" y="65938"/>
                    </a:cubicBezTo>
                    <a:cubicBezTo>
                      <a:pt x="0" y="29522"/>
                      <a:pt x="29522" y="0"/>
                      <a:pt x="65938" y="0"/>
                    </a:cubicBezTo>
                    <a:cubicBezTo>
                      <a:pt x="102355" y="0"/>
                      <a:pt x="131877" y="29522"/>
                      <a:pt x="131877" y="65938"/>
                    </a:cubicBezTo>
                    <a:close/>
                  </a:path>
                </a:pathLst>
              </a:custGeom>
              <a:solidFill>
                <a:srgbClr val="333333"/>
              </a:solidFill>
              <a:ln w="11973" cap="flat">
                <a:noFill/>
                <a:prstDash val="solid"/>
                <a:miter/>
              </a:ln>
            </p:spPr>
            <p:txBody>
              <a:bodyPr rtlCol="0" anchor="ctr"/>
              <a:lstStyle/>
              <a:p>
                <a:endParaRPr lang="nl-NL" sz="1350" dirty="0"/>
              </a:p>
            </p:txBody>
          </p:sp>
        </p:grpSp>
        <p:grpSp>
          <p:nvGrpSpPr>
            <p:cNvPr id="65" name="Graphic 1">
              <a:extLst>
                <a:ext uri="{FF2B5EF4-FFF2-40B4-BE49-F238E27FC236}">
                  <a16:creationId xmlns:a16="http://schemas.microsoft.com/office/drawing/2014/main" id="{087C003E-8997-4D3A-9610-1DBFAA6D9FAB}"/>
                </a:ext>
              </a:extLst>
            </p:cNvPr>
            <p:cNvGrpSpPr/>
            <p:nvPr/>
          </p:nvGrpSpPr>
          <p:grpSpPr>
            <a:xfrm>
              <a:off x="5199100" y="4195211"/>
              <a:ext cx="1798319" cy="117490"/>
              <a:chOff x="5199100" y="4195211"/>
              <a:chExt cx="1798319" cy="117490"/>
            </a:xfrm>
            <a:noFill/>
          </p:grpSpPr>
          <p:sp>
            <p:nvSpPr>
              <p:cNvPr id="66" name="Vrije vorm: vorm 65">
                <a:extLst>
                  <a:ext uri="{FF2B5EF4-FFF2-40B4-BE49-F238E27FC236}">
                    <a16:creationId xmlns:a16="http://schemas.microsoft.com/office/drawing/2014/main" id="{50AD318F-E73B-4DCD-BFD3-E5797676DD15}"/>
                  </a:ext>
                </a:extLst>
              </p:cNvPr>
              <p:cNvSpPr/>
              <p:nvPr/>
            </p:nvSpPr>
            <p:spPr>
              <a:xfrm>
                <a:off x="5424489" y="4195211"/>
                <a:ext cx="117490" cy="117490"/>
              </a:xfrm>
              <a:custGeom>
                <a:avLst/>
                <a:gdLst>
                  <a:gd name="connsiteX0" fmla="*/ 107899 w 117490"/>
                  <a:gd name="connsiteY0" fmla="*/ 89916 h 117490"/>
                  <a:gd name="connsiteX1" fmla="*/ 117490 w 117490"/>
                  <a:gd name="connsiteY1" fmla="*/ 58745 h 117490"/>
                  <a:gd name="connsiteX2" fmla="*/ 58745 w 117490"/>
                  <a:gd name="connsiteY2" fmla="*/ 0 h 117490"/>
                  <a:gd name="connsiteX3" fmla="*/ 0 w 117490"/>
                  <a:gd name="connsiteY3" fmla="*/ 58745 h 117490"/>
                  <a:gd name="connsiteX4" fmla="*/ 58745 w 117490"/>
                  <a:gd name="connsiteY4" fmla="*/ 117490 h 117490"/>
                  <a:gd name="connsiteX5" fmla="*/ 95910 w 117490"/>
                  <a:gd name="connsiteY5" fmla="*/ 103104 h 117490"/>
                  <a:gd name="connsiteX6" fmla="*/ 117490 w 117490"/>
                  <a:gd name="connsiteY6" fmla="*/ 109098 h 117490"/>
                  <a:gd name="connsiteX7" fmla="*/ 107899 w 117490"/>
                  <a:gd name="connsiteY7" fmla="*/ 89916 h 117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7490" h="117490">
                    <a:moveTo>
                      <a:pt x="107899" y="89916"/>
                    </a:moveTo>
                    <a:cubicBezTo>
                      <a:pt x="113894" y="80325"/>
                      <a:pt x="117490" y="70734"/>
                      <a:pt x="117490" y="58745"/>
                    </a:cubicBezTo>
                    <a:cubicBezTo>
                      <a:pt x="117490" y="26375"/>
                      <a:pt x="91115" y="0"/>
                      <a:pt x="58745" y="0"/>
                    </a:cubicBezTo>
                    <a:cubicBezTo>
                      <a:pt x="26375" y="0"/>
                      <a:pt x="0" y="26375"/>
                      <a:pt x="0" y="58745"/>
                    </a:cubicBezTo>
                    <a:cubicBezTo>
                      <a:pt x="0" y="91115"/>
                      <a:pt x="26375" y="117490"/>
                      <a:pt x="58745" y="117490"/>
                    </a:cubicBezTo>
                    <a:cubicBezTo>
                      <a:pt x="73132" y="117490"/>
                      <a:pt x="86319" y="112695"/>
                      <a:pt x="95910" y="103104"/>
                    </a:cubicBezTo>
                    <a:lnTo>
                      <a:pt x="117490" y="109098"/>
                    </a:lnTo>
                    <a:lnTo>
                      <a:pt x="107899" y="89916"/>
                    </a:lnTo>
                    <a:close/>
                  </a:path>
                </a:pathLst>
              </a:custGeom>
              <a:noFill/>
              <a:ln w="14160" cap="flat">
                <a:solidFill>
                  <a:srgbClr val="333333"/>
                </a:solidFill>
                <a:prstDash val="solid"/>
                <a:round/>
              </a:ln>
            </p:spPr>
            <p:txBody>
              <a:bodyPr rtlCol="0" anchor="ctr"/>
              <a:lstStyle/>
              <a:p>
                <a:endParaRPr lang="nl-NL" sz="1350" dirty="0"/>
              </a:p>
            </p:txBody>
          </p:sp>
          <p:grpSp>
            <p:nvGrpSpPr>
              <p:cNvPr id="67" name="Graphic 1">
                <a:extLst>
                  <a:ext uri="{FF2B5EF4-FFF2-40B4-BE49-F238E27FC236}">
                    <a16:creationId xmlns:a16="http://schemas.microsoft.com/office/drawing/2014/main" id="{087C003E-8997-4D3A-9610-1DBFAA6D9FAB}"/>
                  </a:ext>
                </a:extLst>
              </p:cNvPr>
              <p:cNvGrpSpPr/>
              <p:nvPr/>
            </p:nvGrpSpPr>
            <p:grpSpPr>
              <a:xfrm>
                <a:off x="5199100" y="4195211"/>
                <a:ext cx="565871" cy="117490"/>
                <a:chOff x="5199100" y="4195211"/>
                <a:chExt cx="565871" cy="117490"/>
              </a:xfrm>
              <a:noFill/>
            </p:grpSpPr>
            <p:sp>
              <p:nvSpPr>
                <p:cNvPr id="68" name="Vrije vorm: vorm 67">
                  <a:extLst>
                    <a:ext uri="{FF2B5EF4-FFF2-40B4-BE49-F238E27FC236}">
                      <a16:creationId xmlns:a16="http://schemas.microsoft.com/office/drawing/2014/main" id="{A22EBA0C-ED9E-433D-9F2F-DAFCCFC770C7}"/>
                    </a:ext>
                  </a:extLst>
                </p:cNvPr>
                <p:cNvSpPr/>
                <p:nvPr/>
              </p:nvSpPr>
              <p:spPr>
                <a:xfrm>
                  <a:off x="5199100" y="4195211"/>
                  <a:ext cx="125882" cy="115991"/>
                </a:xfrm>
                <a:custGeom>
                  <a:avLst/>
                  <a:gdLst>
                    <a:gd name="connsiteX0" fmla="*/ 92314 w 125882"/>
                    <a:gd name="connsiteY0" fmla="*/ 0 h 115991"/>
                    <a:gd name="connsiteX1" fmla="*/ 98308 w 125882"/>
                    <a:gd name="connsiteY1" fmla="*/ 0 h 115991"/>
                    <a:gd name="connsiteX2" fmla="*/ 125882 w 125882"/>
                    <a:gd name="connsiteY2" fmla="*/ 33568 h 115991"/>
                    <a:gd name="connsiteX3" fmla="*/ 125882 w 125882"/>
                    <a:gd name="connsiteY3" fmla="*/ 40762 h 115991"/>
                    <a:gd name="connsiteX4" fmla="*/ 67137 w 125882"/>
                    <a:gd name="connsiteY4" fmla="*/ 115092 h 115991"/>
                    <a:gd name="connsiteX5" fmla="*/ 58745 w 125882"/>
                    <a:gd name="connsiteY5" fmla="*/ 115092 h 115991"/>
                    <a:gd name="connsiteX6" fmla="*/ 0 w 125882"/>
                    <a:gd name="connsiteY6" fmla="*/ 40762 h 115991"/>
                    <a:gd name="connsiteX7" fmla="*/ 0 w 125882"/>
                    <a:gd name="connsiteY7" fmla="*/ 33568 h 115991"/>
                    <a:gd name="connsiteX8" fmla="*/ 27574 w 125882"/>
                    <a:gd name="connsiteY8" fmla="*/ 0 h 115991"/>
                    <a:gd name="connsiteX9" fmla="*/ 33569 w 125882"/>
                    <a:gd name="connsiteY9" fmla="*/ 0 h 115991"/>
                    <a:gd name="connsiteX10" fmla="*/ 62342 w 125882"/>
                    <a:gd name="connsiteY10" fmla="*/ 15585 h 115991"/>
                    <a:gd name="connsiteX11" fmla="*/ 92314 w 125882"/>
                    <a:gd name="connsiteY11" fmla="*/ 0 h 115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5882" h="115991">
                      <a:moveTo>
                        <a:pt x="92314" y="0"/>
                      </a:moveTo>
                      <a:cubicBezTo>
                        <a:pt x="93513" y="0"/>
                        <a:pt x="95910" y="0"/>
                        <a:pt x="98308" y="0"/>
                      </a:cubicBezTo>
                      <a:cubicBezTo>
                        <a:pt x="110297" y="1199"/>
                        <a:pt x="124683" y="11989"/>
                        <a:pt x="125882" y="33568"/>
                      </a:cubicBezTo>
                      <a:lnTo>
                        <a:pt x="125882" y="40762"/>
                      </a:lnTo>
                      <a:cubicBezTo>
                        <a:pt x="124683" y="61143"/>
                        <a:pt x="110297" y="85121"/>
                        <a:pt x="67137" y="115092"/>
                      </a:cubicBezTo>
                      <a:cubicBezTo>
                        <a:pt x="64739" y="116291"/>
                        <a:pt x="61143" y="116291"/>
                        <a:pt x="58745" y="115092"/>
                      </a:cubicBezTo>
                      <a:cubicBezTo>
                        <a:pt x="16784" y="85121"/>
                        <a:pt x="2398" y="59944"/>
                        <a:pt x="0" y="40762"/>
                      </a:cubicBezTo>
                      <a:lnTo>
                        <a:pt x="0" y="33568"/>
                      </a:lnTo>
                      <a:cubicBezTo>
                        <a:pt x="1199" y="11989"/>
                        <a:pt x="15585" y="1199"/>
                        <a:pt x="27574" y="0"/>
                      </a:cubicBezTo>
                      <a:cubicBezTo>
                        <a:pt x="29972" y="0"/>
                        <a:pt x="31171" y="0"/>
                        <a:pt x="33569" y="0"/>
                      </a:cubicBezTo>
                      <a:cubicBezTo>
                        <a:pt x="47955" y="0"/>
                        <a:pt x="53950" y="5994"/>
                        <a:pt x="62342" y="15585"/>
                      </a:cubicBezTo>
                      <a:cubicBezTo>
                        <a:pt x="70734" y="5994"/>
                        <a:pt x="77927" y="0"/>
                        <a:pt x="92314" y="0"/>
                      </a:cubicBezTo>
                    </a:path>
                  </a:pathLst>
                </a:custGeom>
                <a:noFill/>
                <a:ln w="14160" cap="flat">
                  <a:solidFill>
                    <a:srgbClr val="333333"/>
                  </a:solidFill>
                  <a:prstDash val="solid"/>
                  <a:round/>
                </a:ln>
              </p:spPr>
              <p:txBody>
                <a:bodyPr rtlCol="0" anchor="ctr"/>
                <a:lstStyle/>
                <a:p>
                  <a:endParaRPr lang="nl-NL" sz="1350" dirty="0"/>
                </a:p>
              </p:txBody>
            </p:sp>
            <p:grpSp>
              <p:nvGrpSpPr>
                <p:cNvPr id="69" name="Graphic 1">
                  <a:extLst>
                    <a:ext uri="{FF2B5EF4-FFF2-40B4-BE49-F238E27FC236}">
                      <a16:creationId xmlns:a16="http://schemas.microsoft.com/office/drawing/2014/main" id="{087C003E-8997-4D3A-9610-1DBFAA6D9FAB}"/>
                    </a:ext>
                  </a:extLst>
                </p:cNvPr>
                <p:cNvGrpSpPr/>
                <p:nvPr/>
              </p:nvGrpSpPr>
              <p:grpSpPr>
                <a:xfrm>
                  <a:off x="5633094" y="4195211"/>
                  <a:ext cx="131876" cy="117490"/>
                  <a:chOff x="5633094" y="4195211"/>
                  <a:chExt cx="131876" cy="117490"/>
                </a:xfrm>
                <a:noFill/>
              </p:grpSpPr>
              <p:sp>
                <p:nvSpPr>
                  <p:cNvPr id="70" name="Vrije vorm: vorm 69">
                    <a:extLst>
                      <a:ext uri="{FF2B5EF4-FFF2-40B4-BE49-F238E27FC236}">
                        <a16:creationId xmlns:a16="http://schemas.microsoft.com/office/drawing/2014/main" id="{276CE29A-E4B2-4F7C-931B-A0F39A46040F}"/>
                      </a:ext>
                    </a:extLst>
                  </p:cNvPr>
                  <p:cNvSpPr/>
                  <p:nvPr/>
                </p:nvSpPr>
                <p:spPr>
                  <a:xfrm>
                    <a:off x="5633094" y="4195211"/>
                    <a:ext cx="131876" cy="117490"/>
                  </a:xfrm>
                  <a:custGeom>
                    <a:avLst/>
                    <a:gdLst>
                      <a:gd name="connsiteX0" fmla="*/ 0 w 131876"/>
                      <a:gd name="connsiteY0" fmla="*/ 0 h 117490"/>
                      <a:gd name="connsiteX1" fmla="*/ 131877 w 131876"/>
                      <a:gd name="connsiteY1" fmla="*/ 0 h 117490"/>
                      <a:gd name="connsiteX2" fmla="*/ 58745 w 131876"/>
                      <a:gd name="connsiteY2" fmla="*/ 117490 h 117490"/>
                      <a:gd name="connsiteX3" fmla="*/ 47955 w 131876"/>
                      <a:gd name="connsiteY3" fmla="*/ 47955 h 117490"/>
                    </a:gdLst>
                    <a:ahLst/>
                    <a:cxnLst>
                      <a:cxn ang="0">
                        <a:pos x="connsiteX0" y="connsiteY0"/>
                      </a:cxn>
                      <a:cxn ang="0">
                        <a:pos x="connsiteX1" y="connsiteY1"/>
                      </a:cxn>
                      <a:cxn ang="0">
                        <a:pos x="connsiteX2" y="connsiteY2"/>
                      </a:cxn>
                      <a:cxn ang="0">
                        <a:pos x="connsiteX3" y="connsiteY3"/>
                      </a:cxn>
                    </a:cxnLst>
                    <a:rect l="l" t="t" r="r" b="b"/>
                    <a:pathLst>
                      <a:path w="131876" h="117490">
                        <a:moveTo>
                          <a:pt x="0" y="0"/>
                        </a:moveTo>
                        <a:lnTo>
                          <a:pt x="131877" y="0"/>
                        </a:lnTo>
                        <a:lnTo>
                          <a:pt x="58745" y="117490"/>
                        </a:lnTo>
                        <a:lnTo>
                          <a:pt x="47955" y="47955"/>
                        </a:lnTo>
                        <a:close/>
                      </a:path>
                    </a:pathLst>
                  </a:custGeom>
                  <a:noFill/>
                  <a:ln w="14160" cap="flat">
                    <a:solidFill>
                      <a:srgbClr val="333333"/>
                    </a:solidFill>
                    <a:prstDash val="solid"/>
                    <a:round/>
                  </a:ln>
                </p:spPr>
                <p:txBody>
                  <a:bodyPr rtlCol="0" anchor="ctr"/>
                  <a:lstStyle/>
                  <a:p>
                    <a:endParaRPr lang="nl-NL" sz="1350" dirty="0"/>
                  </a:p>
                </p:txBody>
              </p:sp>
              <p:sp>
                <p:nvSpPr>
                  <p:cNvPr id="71" name="Vrije vorm: vorm 70">
                    <a:extLst>
                      <a:ext uri="{FF2B5EF4-FFF2-40B4-BE49-F238E27FC236}">
                        <a16:creationId xmlns:a16="http://schemas.microsoft.com/office/drawing/2014/main" id="{5E1FB974-6E33-432F-8C66-85F975965FBD}"/>
                      </a:ext>
                    </a:extLst>
                  </p:cNvPr>
                  <p:cNvSpPr/>
                  <p:nvPr/>
                </p:nvSpPr>
                <p:spPr>
                  <a:xfrm>
                    <a:off x="5681049" y="4195211"/>
                    <a:ext cx="83921" cy="47955"/>
                  </a:xfrm>
                  <a:custGeom>
                    <a:avLst/>
                    <a:gdLst>
                      <a:gd name="connsiteX0" fmla="*/ 0 w 83921"/>
                      <a:gd name="connsiteY0" fmla="*/ 47955 h 47955"/>
                      <a:gd name="connsiteX1" fmla="*/ 83922 w 83921"/>
                      <a:gd name="connsiteY1" fmla="*/ 0 h 47955"/>
                    </a:gdLst>
                    <a:ahLst/>
                    <a:cxnLst>
                      <a:cxn ang="0">
                        <a:pos x="connsiteX0" y="connsiteY0"/>
                      </a:cxn>
                      <a:cxn ang="0">
                        <a:pos x="connsiteX1" y="connsiteY1"/>
                      </a:cxn>
                    </a:cxnLst>
                    <a:rect l="l" t="t" r="r" b="b"/>
                    <a:pathLst>
                      <a:path w="83921" h="47955">
                        <a:moveTo>
                          <a:pt x="0" y="47955"/>
                        </a:moveTo>
                        <a:lnTo>
                          <a:pt x="83922" y="0"/>
                        </a:lnTo>
                      </a:path>
                    </a:pathLst>
                  </a:custGeom>
                  <a:ln w="14160" cap="flat">
                    <a:solidFill>
                      <a:srgbClr val="333333"/>
                    </a:solidFill>
                    <a:prstDash val="solid"/>
                    <a:round/>
                  </a:ln>
                </p:spPr>
                <p:txBody>
                  <a:bodyPr rtlCol="0" anchor="ctr"/>
                  <a:lstStyle/>
                  <a:p>
                    <a:endParaRPr lang="nl-NL" sz="1350" dirty="0"/>
                  </a:p>
                </p:txBody>
              </p:sp>
            </p:grpSp>
          </p:grpSp>
          <p:sp>
            <p:nvSpPr>
              <p:cNvPr id="72" name="Vrije vorm: vorm 71">
                <a:extLst>
                  <a:ext uri="{FF2B5EF4-FFF2-40B4-BE49-F238E27FC236}">
                    <a16:creationId xmlns:a16="http://schemas.microsoft.com/office/drawing/2014/main" id="{99748B3B-CF5D-457D-955D-E47122EC3855}"/>
                  </a:ext>
                </a:extLst>
              </p:cNvPr>
              <p:cNvSpPr/>
              <p:nvPr/>
            </p:nvSpPr>
            <p:spPr>
              <a:xfrm>
                <a:off x="6901509" y="4195211"/>
                <a:ext cx="95910" cy="117490"/>
              </a:xfrm>
              <a:custGeom>
                <a:avLst/>
                <a:gdLst>
                  <a:gd name="connsiteX0" fmla="*/ 95910 w 95910"/>
                  <a:gd name="connsiteY0" fmla="*/ 117490 h 117490"/>
                  <a:gd name="connsiteX1" fmla="*/ 47955 w 95910"/>
                  <a:gd name="connsiteY1" fmla="*/ 75529 h 117490"/>
                  <a:gd name="connsiteX2" fmla="*/ 0 w 95910"/>
                  <a:gd name="connsiteY2" fmla="*/ 117490 h 117490"/>
                  <a:gd name="connsiteX3" fmla="*/ 0 w 95910"/>
                  <a:gd name="connsiteY3" fmla="*/ 58745 h 117490"/>
                  <a:gd name="connsiteX4" fmla="*/ 0 w 95910"/>
                  <a:gd name="connsiteY4" fmla="*/ 0 h 117490"/>
                  <a:gd name="connsiteX5" fmla="*/ 47955 w 95910"/>
                  <a:gd name="connsiteY5" fmla="*/ 0 h 117490"/>
                  <a:gd name="connsiteX6" fmla="*/ 95910 w 95910"/>
                  <a:gd name="connsiteY6" fmla="*/ 0 h 117490"/>
                  <a:gd name="connsiteX7" fmla="*/ 95910 w 95910"/>
                  <a:gd name="connsiteY7" fmla="*/ 58745 h 117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5910" h="117490">
                    <a:moveTo>
                      <a:pt x="95910" y="117490"/>
                    </a:moveTo>
                    <a:lnTo>
                      <a:pt x="47955" y="75529"/>
                    </a:lnTo>
                    <a:lnTo>
                      <a:pt x="0" y="117490"/>
                    </a:lnTo>
                    <a:lnTo>
                      <a:pt x="0" y="58745"/>
                    </a:lnTo>
                    <a:lnTo>
                      <a:pt x="0" y="0"/>
                    </a:lnTo>
                    <a:lnTo>
                      <a:pt x="47955" y="0"/>
                    </a:lnTo>
                    <a:lnTo>
                      <a:pt x="95910" y="0"/>
                    </a:lnTo>
                    <a:lnTo>
                      <a:pt x="95910" y="58745"/>
                    </a:lnTo>
                    <a:close/>
                  </a:path>
                </a:pathLst>
              </a:custGeom>
              <a:noFill/>
              <a:ln w="14160" cap="flat">
                <a:solidFill>
                  <a:srgbClr val="333333"/>
                </a:solidFill>
                <a:prstDash val="solid"/>
                <a:round/>
              </a:ln>
            </p:spPr>
            <p:txBody>
              <a:bodyPr rtlCol="0" anchor="ctr"/>
              <a:lstStyle/>
              <a:p>
                <a:endParaRPr lang="nl-NL" sz="1350" dirty="0"/>
              </a:p>
            </p:txBody>
          </p:sp>
        </p:grpSp>
        <p:grpSp>
          <p:nvGrpSpPr>
            <p:cNvPr id="73" name="Graphic 1">
              <a:extLst>
                <a:ext uri="{FF2B5EF4-FFF2-40B4-BE49-F238E27FC236}">
                  <a16:creationId xmlns:a16="http://schemas.microsoft.com/office/drawing/2014/main" id="{087C003E-8997-4D3A-9610-1DBFAA6D9FAB}"/>
                </a:ext>
              </a:extLst>
            </p:cNvPr>
            <p:cNvGrpSpPr/>
            <p:nvPr/>
          </p:nvGrpSpPr>
          <p:grpSpPr>
            <a:xfrm>
              <a:off x="6058696" y="4195211"/>
              <a:ext cx="80324" cy="26375"/>
              <a:chOff x="6058696" y="4195211"/>
              <a:chExt cx="80324" cy="26375"/>
            </a:xfrm>
          </p:grpSpPr>
          <p:sp>
            <p:nvSpPr>
              <p:cNvPr id="74" name="Vrije vorm: vorm 73">
                <a:extLst>
                  <a:ext uri="{FF2B5EF4-FFF2-40B4-BE49-F238E27FC236}">
                    <a16:creationId xmlns:a16="http://schemas.microsoft.com/office/drawing/2014/main" id="{02195E91-4BBB-48A0-91D3-CB8AD65D0EDC}"/>
                  </a:ext>
                </a:extLst>
              </p:cNvPr>
              <p:cNvSpPr/>
              <p:nvPr/>
            </p:nvSpPr>
            <p:spPr>
              <a:xfrm>
                <a:off x="6112646" y="4195211"/>
                <a:ext cx="26375" cy="26375"/>
              </a:xfrm>
              <a:custGeom>
                <a:avLst/>
                <a:gdLst>
                  <a:gd name="connsiteX0" fmla="*/ 26375 w 26375"/>
                  <a:gd name="connsiteY0" fmla="*/ 13188 h 26375"/>
                  <a:gd name="connsiteX1" fmla="*/ 13188 w 26375"/>
                  <a:gd name="connsiteY1" fmla="*/ 26376 h 26375"/>
                  <a:gd name="connsiteX2" fmla="*/ 0 w 26375"/>
                  <a:gd name="connsiteY2" fmla="*/ 13188 h 26375"/>
                  <a:gd name="connsiteX3" fmla="*/ 13188 w 26375"/>
                  <a:gd name="connsiteY3" fmla="*/ 0 h 26375"/>
                  <a:gd name="connsiteX4" fmla="*/ 26375 w 26375"/>
                  <a:gd name="connsiteY4" fmla="*/ 13188 h 26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75" h="26375">
                    <a:moveTo>
                      <a:pt x="26375" y="13188"/>
                    </a:moveTo>
                    <a:cubicBezTo>
                      <a:pt x="26375" y="20471"/>
                      <a:pt x="20471" y="26376"/>
                      <a:pt x="13188" y="26376"/>
                    </a:cubicBezTo>
                    <a:cubicBezTo>
                      <a:pt x="5904" y="26376"/>
                      <a:pt x="0" y="20471"/>
                      <a:pt x="0" y="13188"/>
                    </a:cubicBezTo>
                    <a:cubicBezTo>
                      <a:pt x="0" y="5904"/>
                      <a:pt x="5904" y="0"/>
                      <a:pt x="13188" y="0"/>
                    </a:cubicBezTo>
                    <a:cubicBezTo>
                      <a:pt x="20471" y="0"/>
                      <a:pt x="26375" y="5904"/>
                      <a:pt x="26375" y="13188"/>
                    </a:cubicBezTo>
                    <a:close/>
                  </a:path>
                </a:pathLst>
              </a:custGeom>
              <a:solidFill>
                <a:srgbClr val="999999"/>
              </a:solidFill>
              <a:ln w="11973" cap="flat">
                <a:noFill/>
                <a:prstDash val="solid"/>
                <a:miter/>
              </a:ln>
            </p:spPr>
            <p:txBody>
              <a:bodyPr rtlCol="0" anchor="ctr"/>
              <a:lstStyle/>
              <a:p>
                <a:endParaRPr lang="nl-NL" sz="1350" dirty="0"/>
              </a:p>
            </p:txBody>
          </p:sp>
          <p:sp>
            <p:nvSpPr>
              <p:cNvPr id="75" name="Vrije vorm: vorm 74">
                <a:extLst>
                  <a:ext uri="{FF2B5EF4-FFF2-40B4-BE49-F238E27FC236}">
                    <a16:creationId xmlns:a16="http://schemas.microsoft.com/office/drawing/2014/main" id="{450062F7-B681-48F5-8D49-E487AC06ACAB}"/>
                  </a:ext>
                </a:extLst>
              </p:cNvPr>
              <p:cNvSpPr/>
              <p:nvPr/>
            </p:nvSpPr>
            <p:spPr>
              <a:xfrm>
                <a:off x="6058696" y="4195211"/>
                <a:ext cx="26375" cy="26375"/>
              </a:xfrm>
              <a:custGeom>
                <a:avLst/>
                <a:gdLst>
                  <a:gd name="connsiteX0" fmla="*/ 26375 w 26375"/>
                  <a:gd name="connsiteY0" fmla="*/ 13188 h 26375"/>
                  <a:gd name="connsiteX1" fmla="*/ 13188 w 26375"/>
                  <a:gd name="connsiteY1" fmla="*/ 26376 h 26375"/>
                  <a:gd name="connsiteX2" fmla="*/ 0 w 26375"/>
                  <a:gd name="connsiteY2" fmla="*/ 13188 h 26375"/>
                  <a:gd name="connsiteX3" fmla="*/ 13188 w 26375"/>
                  <a:gd name="connsiteY3" fmla="*/ 0 h 26375"/>
                  <a:gd name="connsiteX4" fmla="*/ 26375 w 26375"/>
                  <a:gd name="connsiteY4" fmla="*/ 13188 h 26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75" h="26375">
                    <a:moveTo>
                      <a:pt x="26375" y="13188"/>
                    </a:moveTo>
                    <a:cubicBezTo>
                      <a:pt x="26375" y="20471"/>
                      <a:pt x="20471" y="26376"/>
                      <a:pt x="13188" y="26376"/>
                    </a:cubicBezTo>
                    <a:cubicBezTo>
                      <a:pt x="5904" y="26376"/>
                      <a:pt x="0" y="20471"/>
                      <a:pt x="0" y="13188"/>
                    </a:cubicBezTo>
                    <a:cubicBezTo>
                      <a:pt x="0" y="5904"/>
                      <a:pt x="5904" y="0"/>
                      <a:pt x="13188" y="0"/>
                    </a:cubicBezTo>
                    <a:cubicBezTo>
                      <a:pt x="20471" y="0"/>
                      <a:pt x="26375" y="5904"/>
                      <a:pt x="26375" y="13188"/>
                    </a:cubicBezTo>
                    <a:close/>
                  </a:path>
                </a:pathLst>
              </a:custGeom>
              <a:solidFill>
                <a:srgbClr val="5FA8DB"/>
              </a:solidFill>
              <a:ln w="11973" cap="flat">
                <a:noFill/>
                <a:prstDash val="solid"/>
                <a:miter/>
              </a:ln>
            </p:spPr>
            <p:txBody>
              <a:bodyPr rtlCol="0" anchor="ctr"/>
              <a:lstStyle/>
              <a:p>
                <a:endParaRPr lang="nl-NL" sz="1350" dirty="0"/>
              </a:p>
            </p:txBody>
          </p:sp>
        </p:grpSp>
        <p:grpSp>
          <p:nvGrpSpPr>
            <p:cNvPr id="76" name="Graphic 1">
              <a:extLst>
                <a:ext uri="{FF2B5EF4-FFF2-40B4-BE49-F238E27FC236}">
                  <a16:creationId xmlns:a16="http://schemas.microsoft.com/office/drawing/2014/main" id="{087C003E-8997-4D3A-9610-1DBFAA6D9FAB}"/>
                </a:ext>
              </a:extLst>
            </p:cNvPr>
            <p:cNvGrpSpPr/>
            <p:nvPr/>
          </p:nvGrpSpPr>
          <p:grpSpPr>
            <a:xfrm>
              <a:off x="5108560" y="4374068"/>
              <a:ext cx="1629901" cy="484752"/>
              <a:chOff x="5108560" y="4374068"/>
              <a:chExt cx="1629901" cy="484752"/>
            </a:xfrm>
          </p:grpSpPr>
          <p:sp>
            <p:nvSpPr>
              <p:cNvPr id="77" name="Tekstvak 76">
                <a:extLst>
                  <a:ext uri="{FF2B5EF4-FFF2-40B4-BE49-F238E27FC236}">
                    <a16:creationId xmlns:a16="http://schemas.microsoft.com/office/drawing/2014/main" id="{89CBE8F8-E245-4A43-AB7F-32BF998D76B9}"/>
                  </a:ext>
                </a:extLst>
              </p:cNvPr>
              <p:cNvSpPr txBox="1"/>
              <p:nvPr/>
            </p:nvSpPr>
            <p:spPr>
              <a:xfrm>
                <a:off x="5108579" y="4374068"/>
                <a:ext cx="472779" cy="195780"/>
              </a:xfrm>
              <a:prstGeom prst="rect">
                <a:avLst/>
              </a:prstGeom>
              <a:noFill/>
            </p:spPr>
            <p:txBody>
              <a:bodyPr wrap="none" rtlCol="0">
                <a:spAutoFit/>
              </a:bodyPr>
              <a:lstStyle/>
              <a:p>
                <a:pPr algn="l"/>
                <a:r>
                  <a:rPr lang="nl-NL" sz="354" spc="0" baseline="0">
                    <a:solidFill>
                      <a:srgbClr val="333333"/>
                    </a:solidFill>
                    <a:latin typeface="Arial"/>
                    <a:cs typeface="Arial"/>
                    <a:sym typeface="Arial"/>
                    <a:rtl val="0"/>
                  </a:rPr>
                  <a:t>Liked by</a:t>
                </a:r>
                <a:endParaRPr lang="nl-NL" sz="354" spc="0" baseline="0" dirty="0">
                  <a:solidFill>
                    <a:srgbClr val="333333"/>
                  </a:solidFill>
                  <a:latin typeface="Arial"/>
                  <a:cs typeface="Arial"/>
                  <a:sym typeface="Arial"/>
                  <a:rtl val="0"/>
                </a:endParaRPr>
              </a:p>
            </p:txBody>
          </p:sp>
          <p:sp>
            <p:nvSpPr>
              <p:cNvPr id="78" name="Tekstvak 77">
                <a:extLst>
                  <a:ext uri="{FF2B5EF4-FFF2-40B4-BE49-F238E27FC236}">
                    <a16:creationId xmlns:a16="http://schemas.microsoft.com/office/drawing/2014/main" id="{497B2D6D-5DDF-46FC-9747-84B1A50AF999}"/>
                  </a:ext>
                </a:extLst>
              </p:cNvPr>
              <p:cNvSpPr txBox="1"/>
              <p:nvPr/>
            </p:nvSpPr>
            <p:spPr>
              <a:xfrm>
                <a:off x="5320780" y="4374068"/>
                <a:ext cx="263320" cy="195780"/>
              </a:xfrm>
              <a:prstGeom prst="rect">
                <a:avLst/>
              </a:prstGeom>
              <a:noFill/>
            </p:spPr>
            <p:txBody>
              <a:bodyPr wrap="none" rtlCol="0">
                <a:spAutoFit/>
              </a:bodyPr>
              <a:lstStyle/>
              <a:p>
                <a:pPr algn="l"/>
                <a:r>
                  <a:rPr lang="nl-NL" sz="354" spc="0" baseline="0">
                    <a:solidFill>
                      <a:srgbClr val="333333"/>
                    </a:solidFill>
                    <a:latin typeface="Arial"/>
                    <a:cs typeface="Arial"/>
                    <a:sym typeface="Arial"/>
                    <a:rtl val="0"/>
                  </a:rPr>
                  <a:t> </a:t>
                </a:r>
                <a:endParaRPr lang="nl-NL" sz="354" spc="0" baseline="0" dirty="0">
                  <a:solidFill>
                    <a:srgbClr val="333333"/>
                  </a:solidFill>
                  <a:latin typeface="Arial"/>
                  <a:cs typeface="Arial"/>
                  <a:sym typeface="Arial"/>
                  <a:rtl val="0"/>
                </a:endParaRPr>
              </a:p>
            </p:txBody>
          </p:sp>
          <p:sp>
            <p:nvSpPr>
              <p:cNvPr id="79" name="Tekstvak 78">
                <a:extLst>
                  <a:ext uri="{FF2B5EF4-FFF2-40B4-BE49-F238E27FC236}">
                    <a16:creationId xmlns:a16="http://schemas.microsoft.com/office/drawing/2014/main" id="{900D4B11-4DE9-4DBC-BE9B-07B3C4C61B37}"/>
                  </a:ext>
                </a:extLst>
              </p:cNvPr>
              <p:cNvSpPr txBox="1"/>
              <p:nvPr/>
            </p:nvSpPr>
            <p:spPr>
              <a:xfrm>
                <a:off x="5333968" y="4374068"/>
                <a:ext cx="819028" cy="195780"/>
              </a:xfrm>
              <a:prstGeom prst="rect">
                <a:avLst/>
              </a:prstGeom>
              <a:noFill/>
            </p:spPr>
            <p:txBody>
              <a:bodyPr wrap="none" rtlCol="0">
                <a:spAutoFit/>
              </a:bodyPr>
              <a:lstStyle/>
              <a:p>
                <a:pPr algn="l"/>
                <a:r>
                  <a:rPr lang="nl-NL" sz="354" spc="0" baseline="0">
                    <a:solidFill>
                      <a:srgbClr val="333333"/>
                    </a:solidFill>
                    <a:latin typeface="Arial"/>
                    <a:cs typeface="Arial"/>
                    <a:sym typeface="Arial"/>
                    <a:rtl val="0"/>
                  </a:rPr>
                  <a:t>yourfriend, yourfriend</a:t>
                </a:r>
                <a:endParaRPr lang="nl-NL" sz="354" spc="0" baseline="0" dirty="0">
                  <a:solidFill>
                    <a:srgbClr val="333333"/>
                  </a:solidFill>
                  <a:latin typeface="Arial"/>
                  <a:cs typeface="Arial"/>
                  <a:sym typeface="Arial"/>
                  <a:rtl val="0"/>
                </a:endParaRPr>
              </a:p>
            </p:txBody>
          </p:sp>
          <p:sp>
            <p:nvSpPr>
              <p:cNvPr id="80" name="Tekstvak 79">
                <a:extLst>
                  <a:ext uri="{FF2B5EF4-FFF2-40B4-BE49-F238E27FC236}">
                    <a16:creationId xmlns:a16="http://schemas.microsoft.com/office/drawing/2014/main" id="{26642D3A-3A2D-40AF-9C10-DFD4B2DFFF23}"/>
                  </a:ext>
                </a:extLst>
              </p:cNvPr>
              <p:cNvSpPr txBox="1"/>
              <p:nvPr/>
            </p:nvSpPr>
            <p:spPr>
              <a:xfrm>
                <a:off x="5891447" y="4374068"/>
                <a:ext cx="263320" cy="195780"/>
              </a:xfrm>
              <a:prstGeom prst="rect">
                <a:avLst/>
              </a:prstGeom>
              <a:noFill/>
            </p:spPr>
            <p:txBody>
              <a:bodyPr wrap="none" rtlCol="0">
                <a:spAutoFit/>
              </a:bodyPr>
              <a:lstStyle/>
              <a:p>
                <a:pPr algn="l"/>
                <a:r>
                  <a:rPr lang="nl-NL" sz="354" spc="0" baseline="0">
                    <a:solidFill>
                      <a:srgbClr val="333333"/>
                    </a:solidFill>
                    <a:latin typeface="Arial"/>
                    <a:cs typeface="Arial"/>
                    <a:sym typeface="Arial"/>
                    <a:rtl val="0"/>
                  </a:rPr>
                  <a:t> </a:t>
                </a:r>
                <a:endParaRPr lang="nl-NL" sz="354" spc="0" baseline="0" dirty="0">
                  <a:solidFill>
                    <a:srgbClr val="333333"/>
                  </a:solidFill>
                  <a:latin typeface="Arial"/>
                  <a:cs typeface="Arial"/>
                  <a:sym typeface="Arial"/>
                  <a:rtl val="0"/>
                </a:endParaRPr>
              </a:p>
            </p:txBody>
          </p:sp>
          <p:sp>
            <p:nvSpPr>
              <p:cNvPr id="81" name="Tekstvak 80">
                <a:extLst>
                  <a:ext uri="{FF2B5EF4-FFF2-40B4-BE49-F238E27FC236}">
                    <a16:creationId xmlns:a16="http://schemas.microsoft.com/office/drawing/2014/main" id="{766044A2-9FCE-4941-8B60-4FD90A41D081}"/>
                  </a:ext>
                </a:extLst>
              </p:cNvPr>
              <p:cNvSpPr txBox="1"/>
              <p:nvPr/>
            </p:nvSpPr>
            <p:spPr>
              <a:xfrm>
                <a:off x="5904635" y="4374068"/>
                <a:ext cx="348813" cy="195780"/>
              </a:xfrm>
              <a:prstGeom prst="rect">
                <a:avLst/>
              </a:prstGeom>
              <a:noFill/>
            </p:spPr>
            <p:txBody>
              <a:bodyPr wrap="none" rtlCol="0">
                <a:spAutoFit/>
              </a:bodyPr>
              <a:lstStyle/>
              <a:p>
                <a:pPr algn="l"/>
                <a:r>
                  <a:rPr lang="nl-NL" sz="354" spc="0" baseline="0">
                    <a:solidFill>
                      <a:srgbClr val="333333"/>
                    </a:solidFill>
                    <a:latin typeface="Arial"/>
                    <a:cs typeface="Arial"/>
                    <a:sym typeface="Arial"/>
                    <a:rtl val="0"/>
                  </a:rPr>
                  <a:t>and</a:t>
                </a:r>
                <a:endParaRPr lang="nl-NL" sz="354" spc="0" baseline="0" dirty="0">
                  <a:solidFill>
                    <a:srgbClr val="333333"/>
                  </a:solidFill>
                  <a:latin typeface="Arial"/>
                  <a:cs typeface="Arial"/>
                  <a:sym typeface="Arial"/>
                  <a:rtl val="0"/>
                </a:endParaRPr>
              </a:p>
            </p:txBody>
          </p:sp>
          <p:sp>
            <p:nvSpPr>
              <p:cNvPr id="82" name="Tekstvak 81">
                <a:extLst>
                  <a:ext uri="{FF2B5EF4-FFF2-40B4-BE49-F238E27FC236}">
                    <a16:creationId xmlns:a16="http://schemas.microsoft.com/office/drawing/2014/main" id="{6C958F34-AAFE-4018-A9EE-C68BD0BD8ECC}"/>
                  </a:ext>
                </a:extLst>
              </p:cNvPr>
              <p:cNvSpPr txBox="1"/>
              <p:nvPr/>
            </p:nvSpPr>
            <p:spPr>
              <a:xfrm>
                <a:off x="6001742" y="4374068"/>
                <a:ext cx="263320" cy="195780"/>
              </a:xfrm>
              <a:prstGeom prst="rect">
                <a:avLst/>
              </a:prstGeom>
              <a:noFill/>
            </p:spPr>
            <p:txBody>
              <a:bodyPr wrap="none" rtlCol="0">
                <a:spAutoFit/>
              </a:bodyPr>
              <a:lstStyle/>
              <a:p>
                <a:pPr algn="l"/>
                <a:r>
                  <a:rPr lang="nl-NL" sz="354" spc="0" baseline="0">
                    <a:solidFill>
                      <a:srgbClr val="333333"/>
                    </a:solidFill>
                    <a:latin typeface="Arial"/>
                    <a:cs typeface="Arial"/>
                    <a:sym typeface="Arial"/>
                    <a:rtl val="0"/>
                  </a:rPr>
                  <a:t> </a:t>
                </a:r>
                <a:endParaRPr lang="nl-NL" sz="354" spc="0" baseline="0" dirty="0">
                  <a:solidFill>
                    <a:srgbClr val="333333"/>
                  </a:solidFill>
                  <a:latin typeface="Arial"/>
                  <a:cs typeface="Arial"/>
                  <a:sym typeface="Arial"/>
                  <a:rtl val="0"/>
                </a:endParaRPr>
              </a:p>
            </p:txBody>
          </p:sp>
          <p:sp>
            <p:nvSpPr>
              <p:cNvPr id="83" name="Tekstvak 82">
                <a:extLst>
                  <a:ext uri="{FF2B5EF4-FFF2-40B4-BE49-F238E27FC236}">
                    <a16:creationId xmlns:a16="http://schemas.microsoft.com/office/drawing/2014/main" id="{D00FE31B-430E-405B-B2A2-11AE9CE11959}"/>
                  </a:ext>
                </a:extLst>
              </p:cNvPr>
              <p:cNvSpPr txBox="1"/>
              <p:nvPr/>
            </p:nvSpPr>
            <p:spPr>
              <a:xfrm>
                <a:off x="6014930" y="4374068"/>
                <a:ext cx="500565" cy="195780"/>
              </a:xfrm>
              <a:prstGeom prst="rect">
                <a:avLst/>
              </a:prstGeom>
              <a:noFill/>
            </p:spPr>
            <p:txBody>
              <a:bodyPr wrap="none" rtlCol="0">
                <a:spAutoFit/>
              </a:bodyPr>
              <a:lstStyle/>
              <a:p>
                <a:pPr algn="l"/>
                <a:r>
                  <a:rPr lang="nl-NL" sz="354" spc="0" baseline="0">
                    <a:solidFill>
                      <a:srgbClr val="333333"/>
                    </a:solidFill>
                    <a:latin typeface="Arial"/>
                    <a:cs typeface="Arial"/>
                    <a:sym typeface="Arial"/>
                    <a:rtl val="0"/>
                  </a:rPr>
                  <a:t>20 others</a:t>
                </a:r>
                <a:endParaRPr lang="nl-NL" sz="354" spc="0" baseline="0" dirty="0">
                  <a:solidFill>
                    <a:srgbClr val="333333"/>
                  </a:solidFill>
                  <a:latin typeface="Arial"/>
                  <a:cs typeface="Arial"/>
                  <a:sym typeface="Arial"/>
                  <a:rtl val="0"/>
                </a:endParaRPr>
              </a:p>
            </p:txBody>
          </p:sp>
          <p:sp>
            <p:nvSpPr>
              <p:cNvPr id="84" name="Tekstvak 83">
                <a:extLst>
                  <a:ext uri="{FF2B5EF4-FFF2-40B4-BE49-F238E27FC236}">
                    <a16:creationId xmlns:a16="http://schemas.microsoft.com/office/drawing/2014/main" id="{5AA8DA17-9614-4486-9FE6-3C066D9B407E}"/>
                  </a:ext>
                </a:extLst>
              </p:cNvPr>
              <p:cNvSpPr txBox="1"/>
              <p:nvPr/>
            </p:nvSpPr>
            <p:spPr>
              <a:xfrm>
                <a:off x="5108579" y="4663040"/>
                <a:ext cx="857500" cy="195780"/>
              </a:xfrm>
              <a:prstGeom prst="rect">
                <a:avLst/>
              </a:prstGeom>
              <a:noFill/>
            </p:spPr>
            <p:txBody>
              <a:bodyPr wrap="none" rtlCol="0">
                <a:spAutoFit/>
              </a:bodyPr>
              <a:lstStyle/>
              <a:p>
                <a:pPr algn="l"/>
                <a:r>
                  <a:rPr lang="nl-NL" sz="354" spc="0" baseline="0">
                    <a:solidFill>
                      <a:srgbClr val="999999"/>
                    </a:solidFill>
                    <a:latin typeface="Arial"/>
                    <a:cs typeface="Arial"/>
                    <a:sym typeface="Arial"/>
                    <a:rtl val="0"/>
                  </a:rPr>
                  <a:t>View All 10 Comments</a:t>
                </a:r>
                <a:endParaRPr lang="nl-NL" sz="354" spc="0" baseline="0" dirty="0">
                  <a:solidFill>
                    <a:srgbClr val="999999"/>
                  </a:solidFill>
                  <a:latin typeface="Arial"/>
                  <a:cs typeface="Arial"/>
                  <a:sym typeface="Arial"/>
                  <a:rtl val="0"/>
                </a:endParaRPr>
              </a:p>
            </p:txBody>
          </p:sp>
          <p:grpSp>
            <p:nvGrpSpPr>
              <p:cNvPr id="85" name="Graphic 1">
                <a:extLst>
                  <a:ext uri="{FF2B5EF4-FFF2-40B4-BE49-F238E27FC236}">
                    <a16:creationId xmlns:a16="http://schemas.microsoft.com/office/drawing/2014/main" id="{087C003E-8997-4D3A-9610-1DBFAA6D9FAB}"/>
                  </a:ext>
                </a:extLst>
              </p:cNvPr>
              <p:cNvGrpSpPr/>
              <p:nvPr/>
            </p:nvGrpSpPr>
            <p:grpSpPr>
              <a:xfrm>
                <a:off x="5108560" y="4462028"/>
                <a:ext cx="1629901" cy="295434"/>
                <a:chOff x="5108560" y="4462028"/>
                <a:chExt cx="1629901" cy="295434"/>
              </a:xfrm>
            </p:grpSpPr>
            <p:sp>
              <p:nvSpPr>
                <p:cNvPr id="86" name="Vrije vorm: vorm 85">
                  <a:extLst>
                    <a:ext uri="{FF2B5EF4-FFF2-40B4-BE49-F238E27FC236}">
                      <a16:creationId xmlns:a16="http://schemas.microsoft.com/office/drawing/2014/main" id="{7F9225EC-0BAE-460C-8AB8-8AD73A19FE22}"/>
                    </a:ext>
                  </a:extLst>
                </p:cNvPr>
                <p:cNvSpPr/>
                <p:nvPr/>
              </p:nvSpPr>
              <p:spPr>
                <a:xfrm>
                  <a:off x="5200299" y="4517710"/>
                  <a:ext cx="1538162" cy="175036"/>
                </a:xfrm>
                <a:custGeom>
                  <a:avLst/>
                  <a:gdLst>
                    <a:gd name="connsiteX0" fmla="*/ 0 w 1538162"/>
                    <a:gd name="connsiteY0" fmla="*/ 0 h 175036"/>
                    <a:gd name="connsiteX1" fmla="*/ 1538162 w 1538162"/>
                    <a:gd name="connsiteY1" fmla="*/ 0 h 175036"/>
                    <a:gd name="connsiteX2" fmla="*/ 1538162 w 1538162"/>
                    <a:gd name="connsiteY2" fmla="*/ 175036 h 175036"/>
                    <a:gd name="connsiteX3" fmla="*/ 0 w 1538162"/>
                    <a:gd name="connsiteY3" fmla="*/ 175036 h 175036"/>
                  </a:gdLst>
                  <a:ahLst/>
                  <a:cxnLst>
                    <a:cxn ang="0">
                      <a:pos x="connsiteX0" y="connsiteY0"/>
                    </a:cxn>
                    <a:cxn ang="0">
                      <a:pos x="connsiteX1" y="connsiteY1"/>
                    </a:cxn>
                    <a:cxn ang="0">
                      <a:pos x="connsiteX2" y="connsiteY2"/>
                    </a:cxn>
                    <a:cxn ang="0">
                      <a:pos x="connsiteX3" y="connsiteY3"/>
                    </a:cxn>
                  </a:cxnLst>
                  <a:rect l="l" t="t" r="r" b="b"/>
                  <a:pathLst>
                    <a:path w="1538162" h="175036">
                      <a:moveTo>
                        <a:pt x="0" y="0"/>
                      </a:moveTo>
                      <a:lnTo>
                        <a:pt x="1538162" y="0"/>
                      </a:lnTo>
                      <a:lnTo>
                        <a:pt x="1538162" y="175036"/>
                      </a:lnTo>
                      <a:lnTo>
                        <a:pt x="0" y="175036"/>
                      </a:lnTo>
                      <a:close/>
                    </a:path>
                  </a:pathLst>
                </a:custGeom>
                <a:noFill/>
                <a:ln w="11973" cap="flat">
                  <a:noFill/>
                  <a:prstDash val="solid"/>
                  <a:miter/>
                </a:ln>
              </p:spPr>
              <p:txBody>
                <a:bodyPr rtlCol="0" anchor="ctr"/>
                <a:lstStyle/>
                <a:p>
                  <a:endParaRPr lang="nl-NL" sz="1350" dirty="0"/>
                </a:p>
              </p:txBody>
            </p:sp>
            <p:sp>
              <p:nvSpPr>
                <p:cNvPr id="87" name="Tekstvak 86">
                  <a:extLst>
                    <a:ext uri="{FF2B5EF4-FFF2-40B4-BE49-F238E27FC236}">
                      <a16:creationId xmlns:a16="http://schemas.microsoft.com/office/drawing/2014/main" id="{8B6D24B8-DCAE-449C-8ABA-D8D6E4DBE737}"/>
                    </a:ext>
                  </a:extLst>
                </p:cNvPr>
                <p:cNvSpPr txBox="1"/>
                <p:nvPr/>
              </p:nvSpPr>
              <p:spPr>
                <a:xfrm>
                  <a:off x="5108560" y="4462028"/>
                  <a:ext cx="898109" cy="210313"/>
                </a:xfrm>
                <a:prstGeom prst="rect">
                  <a:avLst/>
                </a:prstGeom>
                <a:noFill/>
              </p:spPr>
              <p:txBody>
                <a:bodyPr wrap="none" rtlCol="0">
                  <a:spAutoFit/>
                </a:bodyPr>
                <a:lstStyle/>
                <a:p>
                  <a:pPr algn="l"/>
                  <a:r>
                    <a:rPr lang="nl-NL" sz="425" spc="0" baseline="0">
                      <a:solidFill>
                        <a:srgbClr val="333333"/>
                      </a:solidFill>
                      <a:latin typeface="Arial"/>
                      <a:cs typeface="Arial"/>
                      <a:sym typeface="Arial"/>
                      <a:rtl val="0"/>
                    </a:rPr>
                    <a:t>Desiderius Erasmus</a:t>
                  </a:r>
                  <a:endParaRPr lang="nl-NL" sz="425" spc="0" baseline="0" dirty="0">
                    <a:solidFill>
                      <a:srgbClr val="333333"/>
                    </a:solidFill>
                    <a:latin typeface="Arial"/>
                    <a:cs typeface="Arial"/>
                    <a:sym typeface="Arial"/>
                    <a:rtl val="0"/>
                  </a:endParaRPr>
                </a:p>
              </p:txBody>
            </p:sp>
            <p:sp>
              <p:nvSpPr>
                <p:cNvPr id="88" name="Tekstvak 87">
                  <a:extLst>
                    <a:ext uri="{FF2B5EF4-FFF2-40B4-BE49-F238E27FC236}">
                      <a16:creationId xmlns:a16="http://schemas.microsoft.com/office/drawing/2014/main" id="{0DBF92A0-FD0D-4C2A-AF9B-FCC625A7E82E}"/>
                    </a:ext>
                  </a:extLst>
                </p:cNvPr>
                <p:cNvSpPr txBox="1"/>
                <p:nvPr/>
              </p:nvSpPr>
              <p:spPr>
                <a:xfrm>
                  <a:off x="5438252" y="4462028"/>
                  <a:ext cx="265457" cy="210313"/>
                </a:xfrm>
                <a:prstGeom prst="rect">
                  <a:avLst/>
                </a:prstGeom>
                <a:noFill/>
              </p:spPr>
              <p:txBody>
                <a:bodyPr wrap="none" rtlCol="0">
                  <a:spAutoFit/>
                </a:bodyPr>
                <a:lstStyle/>
                <a:p>
                  <a:pPr algn="l"/>
                  <a:r>
                    <a:rPr lang="nl-NL" sz="425" spc="0" baseline="0">
                      <a:solidFill>
                        <a:srgbClr val="333333"/>
                      </a:solidFill>
                      <a:latin typeface="Arial"/>
                      <a:cs typeface="Arial"/>
                      <a:sym typeface="Arial"/>
                      <a:rtl val="0"/>
                    </a:rPr>
                    <a:t> </a:t>
                  </a:r>
                  <a:endParaRPr lang="nl-NL" sz="425" spc="0" baseline="0" dirty="0">
                    <a:solidFill>
                      <a:srgbClr val="333333"/>
                    </a:solidFill>
                    <a:latin typeface="Arial"/>
                    <a:cs typeface="Arial"/>
                    <a:sym typeface="Arial"/>
                    <a:rtl val="0"/>
                  </a:endParaRPr>
                </a:p>
              </p:txBody>
            </p:sp>
            <p:sp>
              <p:nvSpPr>
                <p:cNvPr id="90" name="Tekstvak 89">
                  <a:extLst>
                    <a:ext uri="{FF2B5EF4-FFF2-40B4-BE49-F238E27FC236}">
                      <a16:creationId xmlns:a16="http://schemas.microsoft.com/office/drawing/2014/main" id="{E7F9ADF6-1841-409C-A7BE-91B05F301263}"/>
                    </a:ext>
                  </a:extLst>
                </p:cNvPr>
                <p:cNvSpPr txBox="1"/>
                <p:nvPr/>
              </p:nvSpPr>
              <p:spPr>
                <a:xfrm>
                  <a:off x="5108560" y="4547149"/>
                  <a:ext cx="1231534" cy="210313"/>
                </a:xfrm>
                <a:prstGeom prst="rect">
                  <a:avLst/>
                </a:prstGeom>
                <a:noFill/>
              </p:spPr>
              <p:txBody>
                <a:bodyPr wrap="none" rtlCol="0">
                  <a:spAutoFit/>
                </a:bodyPr>
                <a:lstStyle/>
                <a:p>
                  <a:pPr algn="l"/>
                  <a:r>
                    <a:rPr lang="nl-NL" sz="425" spc="0" baseline="0">
                      <a:solidFill>
                        <a:srgbClr val="5FA8DB"/>
                      </a:solidFill>
                      <a:latin typeface="Arial"/>
                      <a:cs typeface="Arial"/>
                      <a:sym typeface="Arial"/>
                      <a:rtl val="0"/>
                    </a:rPr>
                    <a:t>#ErasmusUniversityRotterdam</a:t>
                  </a:r>
                  <a:endParaRPr lang="nl-NL" sz="425" spc="0" baseline="0" dirty="0">
                    <a:solidFill>
                      <a:srgbClr val="5FA8DB"/>
                    </a:solidFill>
                    <a:latin typeface="Arial"/>
                    <a:cs typeface="Arial"/>
                    <a:sym typeface="Arial"/>
                    <a:rtl val="0"/>
                  </a:endParaRPr>
                </a:p>
              </p:txBody>
            </p:sp>
          </p:grpSp>
        </p:grpSp>
        <p:grpSp>
          <p:nvGrpSpPr>
            <p:cNvPr id="91" name="Graphic 1">
              <a:extLst>
                <a:ext uri="{FF2B5EF4-FFF2-40B4-BE49-F238E27FC236}">
                  <a16:creationId xmlns:a16="http://schemas.microsoft.com/office/drawing/2014/main" id="{087C003E-8997-4D3A-9610-1DBFAA6D9FAB}"/>
                </a:ext>
              </a:extLst>
            </p:cNvPr>
            <p:cNvGrpSpPr/>
            <p:nvPr/>
          </p:nvGrpSpPr>
          <p:grpSpPr>
            <a:xfrm>
              <a:off x="5200299" y="1748298"/>
              <a:ext cx="1073204" cy="214014"/>
              <a:chOff x="5200299" y="1748298"/>
              <a:chExt cx="1073204" cy="214014"/>
            </a:xfrm>
          </p:grpSpPr>
          <p:sp>
            <p:nvSpPr>
              <p:cNvPr id="92" name="Vrije vorm: vorm 91">
                <a:extLst>
                  <a:ext uri="{FF2B5EF4-FFF2-40B4-BE49-F238E27FC236}">
                    <a16:creationId xmlns:a16="http://schemas.microsoft.com/office/drawing/2014/main" id="{D8752EA0-8260-43DC-8747-0B1747E2F8D0}"/>
                  </a:ext>
                </a:extLst>
              </p:cNvPr>
              <p:cNvSpPr/>
              <p:nvPr/>
            </p:nvSpPr>
            <p:spPr>
              <a:xfrm>
                <a:off x="5200299" y="1748298"/>
                <a:ext cx="175036" cy="175036"/>
              </a:xfrm>
              <a:custGeom>
                <a:avLst/>
                <a:gdLst>
                  <a:gd name="connsiteX0" fmla="*/ 175036 w 175036"/>
                  <a:gd name="connsiteY0" fmla="*/ 87518 h 175036"/>
                  <a:gd name="connsiteX1" fmla="*/ 87518 w 175036"/>
                  <a:gd name="connsiteY1" fmla="*/ 175036 h 175036"/>
                  <a:gd name="connsiteX2" fmla="*/ 0 w 175036"/>
                  <a:gd name="connsiteY2" fmla="*/ 87518 h 175036"/>
                  <a:gd name="connsiteX3" fmla="*/ 87518 w 175036"/>
                  <a:gd name="connsiteY3" fmla="*/ 0 h 175036"/>
                  <a:gd name="connsiteX4" fmla="*/ 175036 w 175036"/>
                  <a:gd name="connsiteY4" fmla="*/ 87518 h 1750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036" h="175036">
                    <a:moveTo>
                      <a:pt x="175036" y="87518"/>
                    </a:moveTo>
                    <a:cubicBezTo>
                      <a:pt x="175036" y="135853"/>
                      <a:pt x="135853" y="175036"/>
                      <a:pt x="87518" y="175036"/>
                    </a:cubicBezTo>
                    <a:cubicBezTo>
                      <a:pt x="39183" y="175036"/>
                      <a:pt x="0" y="135853"/>
                      <a:pt x="0" y="87518"/>
                    </a:cubicBezTo>
                    <a:cubicBezTo>
                      <a:pt x="0" y="39183"/>
                      <a:pt x="39183" y="0"/>
                      <a:pt x="87518" y="0"/>
                    </a:cubicBezTo>
                    <a:cubicBezTo>
                      <a:pt x="135853" y="0"/>
                      <a:pt x="175036" y="39183"/>
                      <a:pt x="175036" y="87518"/>
                    </a:cubicBezTo>
                    <a:close/>
                  </a:path>
                </a:pathLst>
              </a:custGeom>
              <a:solidFill>
                <a:srgbClr val="9D9D9D"/>
              </a:solidFill>
              <a:ln w="11973" cap="flat">
                <a:noFill/>
                <a:prstDash val="solid"/>
                <a:miter/>
              </a:ln>
            </p:spPr>
            <p:txBody>
              <a:bodyPr rtlCol="0" anchor="ctr"/>
              <a:lstStyle/>
              <a:p>
                <a:endParaRPr lang="nl-NL" sz="1350" dirty="0"/>
              </a:p>
            </p:txBody>
          </p:sp>
          <p:sp>
            <p:nvSpPr>
              <p:cNvPr id="93" name="Tekstvak 92">
                <a:extLst>
                  <a:ext uri="{FF2B5EF4-FFF2-40B4-BE49-F238E27FC236}">
                    <a16:creationId xmlns:a16="http://schemas.microsoft.com/office/drawing/2014/main" id="{A1BDA24B-ACE8-4641-AEE5-41147AF21AD8}"/>
                  </a:ext>
                </a:extLst>
              </p:cNvPr>
              <p:cNvSpPr txBox="1"/>
              <p:nvPr/>
            </p:nvSpPr>
            <p:spPr>
              <a:xfrm>
                <a:off x="5356158" y="1751999"/>
                <a:ext cx="917345" cy="210313"/>
              </a:xfrm>
              <a:prstGeom prst="rect">
                <a:avLst/>
              </a:prstGeom>
              <a:noFill/>
            </p:spPr>
            <p:txBody>
              <a:bodyPr wrap="none" rtlCol="0">
                <a:spAutoFit/>
              </a:bodyPr>
              <a:lstStyle/>
              <a:p>
                <a:pPr algn="l"/>
                <a:r>
                  <a:rPr lang="nl-NL" sz="425" spc="0" baseline="0">
                    <a:solidFill>
                      <a:srgbClr val="333333"/>
                    </a:solidFill>
                    <a:latin typeface="Arial"/>
                    <a:cs typeface="Arial"/>
                    <a:sym typeface="Arial"/>
                    <a:rtl val="0"/>
                  </a:rPr>
                  <a:t>Desiderius Erasmus </a:t>
                </a:r>
                <a:endParaRPr lang="nl-NL" sz="425" spc="0" baseline="0" dirty="0">
                  <a:solidFill>
                    <a:srgbClr val="333333"/>
                  </a:solidFill>
                  <a:latin typeface="Arial"/>
                  <a:cs typeface="Arial"/>
                  <a:sym typeface="Arial"/>
                  <a:rtl val="0"/>
                </a:endParaRPr>
              </a:p>
            </p:txBody>
          </p:sp>
        </p:grpSp>
        <p:grpSp>
          <p:nvGrpSpPr>
            <p:cNvPr id="94" name="Graphic 1">
              <a:extLst>
                <a:ext uri="{FF2B5EF4-FFF2-40B4-BE49-F238E27FC236}">
                  <a16:creationId xmlns:a16="http://schemas.microsoft.com/office/drawing/2014/main" id="{087C003E-8997-4D3A-9610-1DBFAA6D9FAB}"/>
                </a:ext>
              </a:extLst>
            </p:cNvPr>
            <p:cNvGrpSpPr/>
            <p:nvPr/>
          </p:nvGrpSpPr>
          <p:grpSpPr>
            <a:xfrm>
              <a:off x="6978237" y="1792657"/>
              <a:ext cx="19182" cy="86319"/>
              <a:chOff x="6978237" y="1792657"/>
              <a:chExt cx="19182" cy="86319"/>
            </a:xfrm>
            <a:solidFill>
              <a:srgbClr val="9D9D9D"/>
            </a:solidFill>
          </p:grpSpPr>
          <p:sp>
            <p:nvSpPr>
              <p:cNvPr id="95" name="Vrije vorm: vorm 94">
                <a:extLst>
                  <a:ext uri="{FF2B5EF4-FFF2-40B4-BE49-F238E27FC236}">
                    <a16:creationId xmlns:a16="http://schemas.microsoft.com/office/drawing/2014/main" id="{89B05110-F17F-4E24-AA2C-3A4A2606F3E2}"/>
                  </a:ext>
                </a:extLst>
              </p:cNvPr>
              <p:cNvSpPr/>
              <p:nvPr/>
            </p:nvSpPr>
            <p:spPr>
              <a:xfrm>
                <a:off x="6978237" y="1792657"/>
                <a:ext cx="19182" cy="19182"/>
              </a:xfrm>
              <a:custGeom>
                <a:avLst/>
                <a:gdLst>
                  <a:gd name="connsiteX0" fmla="*/ 19182 w 19182"/>
                  <a:gd name="connsiteY0" fmla="*/ 9591 h 19182"/>
                  <a:gd name="connsiteX1" fmla="*/ 9591 w 19182"/>
                  <a:gd name="connsiteY1" fmla="*/ 19182 h 19182"/>
                  <a:gd name="connsiteX2" fmla="*/ 0 w 19182"/>
                  <a:gd name="connsiteY2" fmla="*/ 9591 h 19182"/>
                  <a:gd name="connsiteX3" fmla="*/ 9591 w 19182"/>
                  <a:gd name="connsiteY3" fmla="*/ 0 h 19182"/>
                  <a:gd name="connsiteX4" fmla="*/ 19182 w 19182"/>
                  <a:gd name="connsiteY4" fmla="*/ 9591 h 191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182" h="19182">
                    <a:moveTo>
                      <a:pt x="19182" y="9591"/>
                    </a:moveTo>
                    <a:cubicBezTo>
                      <a:pt x="19182" y="14888"/>
                      <a:pt x="14888" y="19182"/>
                      <a:pt x="9591" y="19182"/>
                    </a:cubicBezTo>
                    <a:cubicBezTo>
                      <a:pt x="4294" y="19182"/>
                      <a:pt x="0" y="14888"/>
                      <a:pt x="0" y="9591"/>
                    </a:cubicBezTo>
                    <a:cubicBezTo>
                      <a:pt x="0" y="4294"/>
                      <a:pt x="4294" y="0"/>
                      <a:pt x="9591" y="0"/>
                    </a:cubicBezTo>
                    <a:cubicBezTo>
                      <a:pt x="14888" y="0"/>
                      <a:pt x="19182" y="4294"/>
                      <a:pt x="19182" y="9591"/>
                    </a:cubicBezTo>
                    <a:close/>
                  </a:path>
                </a:pathLst>
              </a:custGeom>
              <a:solidFill>
                <a:srgbClr val="9D9D9D"/>
              </a:solidFill>
              <a:ln w="11973" cap="flat">
                <a:noFill/>
                <a:prstDash val="solid"/>
                <a:miter/>
              </a:ln>
            </p:spPr>
            <p:txBody>
              <a:bodyPr rtlCol="0" anchor="ctr"/>
              <a:lstStyle/>
              <a:p>
                <a:endParaRPr lang="nl-NL" sz="1350" dirty="0"/>
              </a:p>
            </p:txBody>
          </p:sp>
          <p:sp>
            <p:nvSpPr>
              <p:cNvPr id="96" name="Vrije vorm: vorm 95">
                <a:extLst>
                  <a:ext uri="{FF2B5EF4-FFF2-40B4-BE49-F238E27FC236}">
                    <a16:creationId xmlns:a16="http://schemas.microsoft.com/office/drawing/2014/main" id="{A2E682AF-91CC-4379-B7A0-DC40F27D01D5}"/>
                  </a:ext>
                </a:extLst>
              </p:cNvPr>
              <p:cNvSpPr/>
              <p:nvPr/>
            </p:nvSpPr>
            <p:spPr>
              <a:xfrm>
                <a:off x="6978237" y="1826226"/>
                <a:ext cx="19182" cy="19182"/>
              </a:xfrm>
              <a:custGeom>
                <a:avLst/>
                <a:gdLst>
                  <a:gd name="connsiteX0" fmla="*/ 19182 w 19182"/>
                  <a:gd name="connsiteY0" fmla="*/ 9591 h 19182"/>
                  <a:gd name="connsiteX1" fmla="*/ 9591 w 19182"/>
                  <a:gd name="connsiteY1" fmla="*/ 19182 h 19182"/>
                  <a:gd name="connsiteX2" fmla="*/ 0 w 19182"/>
                  <a:gd name="connsiteY2" fmla="*/ 9591 h 19182"/>
                  <a:gd name="connsiteX3" fmla="*/ 9591 w 19182"/>
                  <a:gd name="connsiteY3" fmla="*/ 0 h 19182"/>
                  <a:gd name="connsiteX4" fmla="*/ 19182 w 19182"/>
                  <a:gd name="connsiteY4" fmla="*/ 9591 h 191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182" h="19182">
                    <a:moveTo>
                      <a:pt x="19182" y="9591"/>
                    </a:moveTo>
                    <a:cubicBezTo>
                      <a:pt x="19182" y="14888"/>
                      <a:pt x="14888" y="19182"/>
                      <a:pt x="9591" y="19182"/>
                    </a:cubicBezTo>
                    <a:cubicBezTo>
                      <a:pt x="4294" y="19182"/>
                      <a:pt x="0" y="14888"/>
                      <a:pt x="0" y="9591"/>
                    </a:cubicBezTo>
                    <a:cubicBezTo>
                      <a:pt x="0" y="4294"/>
                      <a:pt x="4294" y="0"/>
                      <a:pt x="9591" y="0"/>
                    </a:cubicBezTo>
                    <a:cubicBezTo>
                      <a:pt x="14888" y="0"/>
                      <a:pt x="19182" y="4294"/>
                      <a:pt x="19182" y="9591"/>
                    </a:cubicBezTo>
                    <a:close/>
                  </a:path>
                </a:pathLst>
              </a:custGeom>
              <a:solidFill>
                <a:srgbClr val="9D9D9D"/>
              </a:solidFill>
              <a:ln w="11973" cap="flat">
                <a:noFill/>
                <a:prstDash val="solid"/>
                <a:miter/>
              </a:ln>
            </p:spPr>
            <p:txBody>
              <a:bodyPr rtlCol="0" anchor="ctr"/>
              <a:lstStyle/>
              <a:p>
                <a:endParaRPr lang="nl-NL" sz="1350" dirty="0"/>
              </a:p>
            </p:txBody>
          </p:sp>
          <p:sp>
            <p:nvSpPr>
              <p:cNvPr id="97" name="Vrije vorm: vorm 96">
                <a:extLst>
                  <a:ext uri="{FF2B5EF4-FFF2-40B4-BE49-F238E27FC236}">
                    <a16:creationId xmlns:a16="http://schemas.microsoft.com/office/drawing/2014/main" id="{0CBF42B7-056F-4860-86F4-D04BE3984B19}"/>
                  </a:ext>
                </a:extLst>
              </p:cNvPr>
              <p:cNvSpPr/>
              <p:nvPr/>
            </p:nvSpPr>
            <p:spPr>
              <a:xfrm>
                <a:off x="6978237" y="1859794"/>
                <a:ext cx="19182" cy="19182"/>
              </a:xfrm>
              <a:custGeom>
                <a:avLst/>
                <a:gdLst>
                  <a:gd name="connsiteX0" fmla="*/ 19182 w 19182"/>
                  <a:gd name="connsiteY0" fmla="*/ 9591 h 19182"/>
                  <a:gd name="connsiteX1" fmla="*/ 9591 w 19182"/>
                  <a:gd name="connsiteY1" fmla="*/ 19182 h 19182"/>
                  <a:gd name="connsiteX2" fmla="*/ 0 w 19182"/>
                  <a:gd name="connsiteY2" fmla="*/ 9591 h 19182"/>
                  <a:gd name="connsiteX3" fmla="*/ 9591 w 19182"/>
                  <a:gd name="connsiteY3" fmla="*/ 0 h 19182"/>
                  <a:gd name="connsiteX4" fmla="*/ 19182 w 19182"/>
                  <a:gd name="connsiteY4" fmla="*/ 9591 h 191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182" h="19182">
                    <a:moveTo>
                      <a:pt x="19182" y="9591"/>
                    </a:moveTo>
                    <a:cubicBezTo>
                      <a:pt x="19182" y="14888"/>
                      <a:pt x="14888" y="19182"/>
                      <a:pt x="9591" y="19182"/>
                    </a:cubicBezTo>
                    <a:cubicBezTo>
                      <a:pt x="4294" y="19182"/>
                      <a:pt x="0" y="14888"/>
                      <a:pt x="0" y="9591"/>
                    </a:cubicBezTo>
                    <a:cubicBezTo>
                      <a:pt x="0" y="4294"/>
                      <a:pt x="4294" y="0"/>
                      <a:pt x="9591" y="0"/>
                    </a:cubicBezTo>
                    <a:cubicBezTo>
                      <a:pt x="14888" y="0"/>
                      <a:pt x="19182" y="4294"/>
                      <a:pt x="19182" y="9591"/>
                    </a:cubicBezTo>
                    <a:close/>
                  </a:path>
                </a:pathLst>
              </a:custGeom>
              <a:solidFill>
                <a:srgbClr val="9D9D9D"/>
              </a:solidFill>
              <a:ln w="11973" cap="flat">
                <a:noFill/>
                <a:prstDash val="solid"/>
                <a:miter/>
              </a:ln>
            </p:spPr>
            <p:txBody>
              <a:bodyPr rtlCol="0" anchor="ctr"/>
              <a:lstStyle/>
              <a:p>
                <a:endParaRPr lang="nl-NL" sz="1350" dirty="0"/>
              </a:p>
            </p:txBody>
          </p:sp>
        </p:grpSp>
        <p:grpSp>
          <p:nvGrpSpPr>
            <p:cNvPr id="98" name="Graphic 1">
              <a:extLst>
                <a:ext uri="{FF2B5EF4-FFF2-40B4-BE49-F238E27FC236}">
                  <a16:creationId xmlns:a16="http://schemas.microsoft.com/office/drawing/2014/main" id="{087C003E-8997-4D3A-9610-1DBFAA6D9FAB}"/>
                </a:ext>
              </a:extLst>
            </p:cNvPr>
            <p:cNvGrpSpPr/>
            <p:nvPr/>
          </p:nvGrpSpPr>
          <p:grpSpPr>
            <a:xfrm>
              <a:off x="5108566" y="4823448"/>
              <a:ext cx="833307" cy="166628"/>
              <a:chOff x="5108566" y="4823448"/>
              <a:chExt cx="833307" cy="166628"/>
            </a:xfrm>
          </p:grpSpPr>
          <p:sp>
            <p:nvSpPr>
              <p:cNvPr id="99" name="Tekstvak 98">
                <a:extLst>
                  <a:ext uri="{FF2B5EF4-FFF2-40B4-BE49-F238E27FC236}">
                    <a16:creationId xmlns:a16="http://schemas.microsoft.com/office/drawing/2014/main" id="{22B777CB-8F57-4B99-999B-2D1A0C4AB803}"/>
                  </a:ext>
                </a:extLst>
              </p:cNvPr>
              <p:cNvSpPr txBox="1"/>
              <p:nvPr/>
            </p:nvSpPr>
            <p:spPr>
              <a:xfrm>
                <a:off x="5108566" y="4823448"/>
                <a:ext cx="470643" cy="166628"/>
              </a:xfrm>
              <a:prstGeom prst="rect">
                <a:avLst/>
              </a:prstGeom>
              <a:noFill/>
            </p:spPr>
            <p:txBody>
              <a:bodyPr wrap="none" rtlCol="0">
                <a:spAutoFit/>
              </a:bodyPr>
              <a:lstStyle/>
              <a:p>
                <a:pPr algn="l"/>
                <a:r>
                  <a:rPr lang="nl-NL" sz="212" spc="0" baseline="0">
                    <a:solidFill>
                      <a:srgbClr val="999999"/>
                    </a:solidFill>
                    <a:latin typeface="Arial"/>
                    <a:cs typeface="Arial"/>
                    <a:sym typeface="Arial"/>
                    <a:rtl val="0"/>
                  </a:rPr>
                  <a:t>2 HOUR AGO</a:t>
                </a:r>
                <a:endParaRPr lang="nl-NL" sz="212" spc="0" baseline="0" dirty="0">
                  <a:solidFill>
                    <a:srgbClr val="999999"/>
                  </a:solidFill>
                  <a:latin typeface="Arial"/>
                  <a:cs typeface="Arial"/>
                  <a:sym typeface="Arial"/>
                  <a:rtl val="0"/>
                </a:endParaRPr>
              </a:p>
            </p:txBody>
          </p:sp>
          <p:sp>
            <p:nvSpPr>
              <p:cNvPr id="100" name="Tekstvak 99">
                <a:extLst>
                  <a:ext uri="{FF2B5EF4-FFF2-40B4-BE49-F238E27FC236}">
                    <a16:creationId xmlns:a16="http://schemas.microsoft.com/office/drawing/2014/main" id="{0C23E73B-6579-40BB-A779-64AE01781004}"/>
                  </a:ext>
                </a:extLst>
              </p:cNvPr>
              <p:cNvSpPr txBox="1"/>
              <p:nvPr/>
            </p:nvSpPr>
            <p:spPr>
              <a:xfrm>
                <a:off x="5366502" y="4823448"/>
                <a:ext cx="575371" cy="166628"/>
              </a:xfrm>
              <a:prstGeom prst="rect">
                <a:avLst/>
              </a:prstGeom>
              <a:noFill/>
            </p:spPr>
            <p:txBody>
              <a:bodyPr wrap="none" rtlCol="0">
                <a:spAutoFit/>
              </a:bodyPr>
              <a:lstStyle/>
              <a:p>
                <a:pPr algn="l"/>
                <a:r>
                  <a:rPr lang="nl-NL" sz="212" spc="0" baseline="0">
                    <a:solidFill>
                      <a:srgbClr val="333333"/>
                    </a:solidFill>
                    <a:latin typeface="Arial"/>
                    <a:cs typeface="Arial"/>
                    <a:sym typeface="Arial"/>
                    <a:rtl val="0"/>
                  </a:rPr>
                  <a:t>SEE TRANSLATION</a:t>
                </a:r>
                <a:endParaRPr lang="nl-NL" sz="212" spc="0" baseline="0" dirty="0">
                  <a:solidFill>
                    <a:srgbClr val="333333"/>
                  </a:solidFill>
                  <a:latin typeface="Arial"/>
                  <a:cs typeface="Arial"/>
                  <a:sym typeface="Arial"/>
                  <a:rtl val="0"/>
                </a:endParaRPr>
              </a:p>
            </p:txBody>
          </p:sp>
          <p:sp>
            <p:nvSpPr>
              <p:cNvPr id="101" name="Vrije vorm: vorm 100">
                <a:extLst>
                  <a:ext uri="{FF2B5EF4-FFF2-40B4-BE49-F238E27FC236}">
                    <a16:creationId xmlns:a16="http://schemas.microsoft.com/office/drawing/2014/main" id="{6D217A39-114F-47C1-B8A3-11A2EB66531A}"/>
                  </a:ext>
                </a:extLst>
              </p:cNvPr>
              <p:cNvSpPr/>
              <p:nvPr/>
            </p:nvSpPr>
            <p:spPr>
              <a:xfrm>
                <a:off x="5438876" y="4889362"/>
                <a:ext cx="4795" cy="4795"/>
              </a:xfrm>
              <a:custGeom>
                <a:avLst/>
                <a:gdLst>
                  <a:gd name="connsiteX0" fmla="*/ 4796 w 4795"/>
                  <a:gd name="connsiteY0" fmla="*/ 2398 h 4795"/>
                  <a:gd name="connsiteX1" fmla="*/ 2398 w 4795"/>
                  <a:gd name="connsiteY1" fmla="*/ 4796 h 4795"/>
                  <a:gd name="connsiteX2" fmla="*/ 0 w 4795"/>
                  <a:gd name="connsiteY2" fmla="*/ 2398 h 4795"/>
                  <a:gd name="connsiteX3" fmla="*/ 2398 w 4795"/>
                  <a:gd name="connsiteY3" fmla="*/ 0 h 4795"/>
                  <a:gd name="connsiteX4" fmla="*/ 4796 w 4795"/>
                  <a:gd name="connsiteY4" fmla="*/ 2398 h 47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95" h="4795">
                    <a:moveTo>
                      <a:pt x="4796" y="2398"/>
                    </a:moveTo>
                    <a:cubicBezTo>
                      <a:pt x="4796" y="3722"/>
                      <a:pt x="3722" y="4796"/>
                      <a:pt x="2398" y="4796"/>
                    </a:cubicBezTo>
                    <a:cubicBezTo>
                      <a:pt x="1073" y="4796"/>
                      <a:pt x="0" y="3722"/>
                      <a:pt x="0" y="2398"/>
                    </a:cubicBezTo>
                    <a:cubicBezTo>
                      <a:pt x="0" y="1074"/>
                      <a:pt x="1073" y="0"/>
                      <a:pt x="2398" y="0"/>
                    </a:cubicBezTo>
                    <a:cubicBezTo>
                      <a:pt x="3722" y="0"/>
                      <a:pt x="4796" y="1073"/>
                      <a:pt x="4796" y="2398"/>
                    </a:cubicBezTo>
                    <a:close/>
                  </a:path>
                </a:pathLst>
              </a:custGeom>
              <a:solidFill>
                <a:srgbClr val="999999"/>
              </a:solidFill>
              <a:ln w="11973" cap="flat">
                <a:noFill/>
                <a:prstDash val="solid"/>
                <a:miter/>
              </a:ln>
            </p:spPr>
            <p:txBody>
              <a:bodyPr rtlCol="0" anchor="ctr"/>
              <a:lstStyle/>
              <a:p>
                <a:endParaRPr lang="nl-NL" sz="1350" dirty="0"/>
              </a:p>
            </p:txBody>
          </p:sp>
        </p:grpSp>
        <p:sp>
          <p:nvSpPr>
            <p:cNvPr id="103" name="Tekstvak 102">
              <a:extLst>
                <a:ext uri="{FF2B5EF4-FFF2-40B4-BE49-F238E27FC236}">
                  <a16:creationId xmlns:a16="http://schemas.microsoft.com/office/drawing/2014/main" id="{160514CC-7F9C-4395-A53C-43034C90F069}"/>
                </a:ext>
              </a:extLst>
            </p:cNvPr>
            <p:cNvSpPr txBox="1"/>
            <p:nvPr userDrawn="1"/>
          </p:nvSpPr>
          <p:spPr>
            <a:xfrm>
              <a:off x="5209278" y="1205303"/>
              <a:ext cx="387285" cy="210313"/>
            </a:xfrm>
            <a:prstGeom prst="rect">
              <a:avLst/>
            </a:prstGeom>
            <a:noFill/>
          </p:spPr>
          <p:txBody>
            <a:bodyPr wrap="none" rtlCol="0">
              <a:spAutoFit/>
            </a:bodyPr>
            <a:lstStyle/>
            <a:p>
              <a:pPr algn="l"/>
              <a:r>
                <a:rPr lang="nl-NL" sz="425" spc="0" baseline="0">
                  <a:solidFill>
                    <a:srgbClr val="333333"/>
                  </a:solidFill>
                  <a:latin typeface="Arial"/>
                  <a:cs typeface="Arial"/>
                  <a:sym typeface="Arial"/>
                  <a:rtl val="0"/>
                </a:rPr>
                <a:t>8:30</a:t>
              </a:r>
              <a:endParaRPr lang="nl-NL" sz="425" spc="0" baseline="0" dirty="0">
                <a:solidFill>
                  <a:srgbClr val="333333"/>
                </a:solidFill>
                <a:latin typeface="Arial"/>
                <a:cs typeface="Arial"/>
                <a:sym typeface="Arial"/>
                <a:rtl val="0"/>
              </a:endParaRPr>
            </a:p>
          </p:txBody>
        </p:sp>
        <p:sp>
          <p:nvSpPr>
            <p:cNvPr id="105" name="Vrije vorm: vorm 104">
              <a:extLst>
                <a:ext uri="{FF2B5EF4-FFF2-40B4-BE49-F238E27FC236}">
                  <a16:creationId xmlns:a16="http://schemas.microsoft.com/office/drawing/2014/main" id="{7876E493-D0F0-45E4-87EB-79936B6F6D57}"/>
                </a:ext>
              </a:extLst>
            </p:cNvPr>
            <p:cNvSpPr/>
            <p:nvPr/>
          </p:nvSpPr>
          <p:spPr>
            <a:xfrm>
              <a:off x="6718080" y="1290326"/>
              <a:ext cx="14386" cy="22778"/>
            </a:xfrm>
            <a:custGeom>
              <a:avLst/>
              <a:gdLst>
                <a:gd name="connsiteX0" fmla="*/ 0 w 14386"/>
                <a:gd name="connsiteY0" fmla="*/ 0 h 22778"/>
                <a:gd name="connsiteX1" fmla="*/ 14387 w 14386"/>
                <a:gd name="connsiteY1" fmla="*/ 0 h 22778"/>
                <a:gd name="connsiteX2" fmla="*/ 14387 w 14386"/>
                <a:gd name="connsiteY2" fmla="*/ 22779 h 22778"/>
                <a:gd name="connsiteX3" fmla="*/ 0 w 14386"/>
                <a:gd name="connsiteY3" fmla="*/ 22779 h 22778"/>
              </a:gdLst>
              <a:ahLst/>
              <a:cxnLst>
                <a:cxn ang="0">
                  <a:pos x="connsiteX0" y="connsiteY0"/>
                </a:cxn>
                <a:cxn ang="0">
                  <a:pos x="connsiteX1" y="connsiteY1"/>
                </a:cxn>
                <a:cxn ang="0">
                  <a:pos x="connsiteX2" y="connsiteY2"/>
                </a:cxn>
                <a:cxn ang="0">
                  <a:pos x="connsiteX3" y="connsiteY3"/>
                </a:cxn>
              </a:cxnLst>
              <a:rect l="l" t="t" r="r" b="b"/>
              <a:pathLst>
                <a:path w="14386" h="22778">
                  <a:moveTo>
                    <a:pt x="0" y="0"/>
                  </a:moveTo>
                  <a:lnTo>
                    <a:pt x="14387" y="0"/>
                  </a:lnTo>
                  <a:lnTo>
                    <a:pt x="14387" y="22779"/>
                  </a:lnTo>
                  <a:lnTo>
                    <a:pt x="0" y="22779"/>
                  </a:lnTo>
                  <a:close/>
                </a:path>
              </a:pathLst>
            </a:custGeom>
            <a:solidFill>
              <a:srgbClr val="333333"/>
            </a:solidFill>
            <a:ln w="11973" cap="flat">
              <a:noFill/>
              <a:prstDash val="solid"/>
              <a:miter/>
            </a:ln>
          </p:spPr>
          <p:txBody>
            <a:bodyPr rtlCol="0" anchor="ctr"/>
            <a:lstStyle/>
            <a:p>
              <a:endParaRPr lang="nl-NL" sz="1350" dirty="0"/>
            </a:p>
          </p:txBody>
        </p:sp>
        <p:sp>
          <p:nvSpPr>
            <p:cNvPr id="106" name="Vrije vorm: vorm 105">
              <a:extLst>
                <a:ext uri="{FF2B5EF4-FFF2-40B4-BE49-F238E27FC236}">
                  <a16:creationId xmlns:a16="http://schemas.microsoft.com/office/drawing/2014/main" id="{0705A0C5-226A-49DC-AB73-B26B161599D7}"/>
                </a:ext>
              </a:extLst>
            </p:cNvPr>
            <p:cNvSpPr/>
            <p:nvPr/>
          </p:nvSpPr>
          <p:spPr>
            <a:xfrm>
              <a:off x="6738461" y="1280735"/>
              <a:ext cx="14386" cy="32369"/>
            </a:xfrm>
            <a:custGeom>
              <a:avLst/>
              <a:gdLst>
                <a:gd name="connsiteX0" fmla="*/ 0 w 14386"/>
                <a:gd name="connsiteY0" fmla="*/ 0 h 32369"/>
                <a:gd name="connsiteX1" fmla="*/ 14387 w 14386"/>
                <a:gd name="connsiteY1" fmla="*/ 0 h 32369"/>
                <a:gd name="connsiteX2" fmla="*/ 14387 w 14386"/>
                <a:gd name="connsiteY2" fmla="*/ 32370 h 32369"/>
                <a:gd name="connsiteX3" fmla="*/ 0 w 14386"/>
                <a:gd name="connsiteY3" fmla="*/ 32370 h 32369"/>
              </a:gdLst>
              <a:ahLst/>
              <a:cxnLst>
                <a:cxn ang="0">
                  <a:pos x="connsiteX0" y="connsiteY0"/>
                </a:cxn>
                <a:cxn ang="0">
                  <a:pos x="connsiteX1" y="connsiteY1"/>
                </a:cxn>
                <a:cxn ang="0">
                  <a:pos x="connsiteX2" y="connsiteY2"/>
                </a:cxn>
                <a:cxn ang="0">
                  <a:pos x="connsiteX3" y="connsiteY3"/>
                </a:cxn>
              </a:cxnLst>
              <a:rect l="l" t="t" r="r" b="b"/>
              <a:pathLst>
                <a:path w="14386" h="32369">
                  <a:moveTo>
                    <a:pt x="0" y="0"/>
                  </a:moveTo>
                  <a:lnTo>
                    <a:pt x="14387" y="0"/>
                  </a:lnTo>
                  <a:lnTo>
                    <a:pt x="14387" y="32370"/>
                  </a:lnTo>
                  <a:lnTo>
                    <a:pt x="0" y="32370"/>
                  </a:lnTo>
                  <a:close/>
                </a:path>
              </a:pathLst>
            </a:custGeom>
            <a:solidFill>
              <a:srgbClr val="333333"/>
            </a:solidFill>
            <a:ln w="11973" cap="flat">
              <a:noFill/>
              <a:prstDash val="solid"/>
              <a:miter/>
            </a:ln>
          </p:spPr>
          <p:txBody>
            <a:bodyPr rtlCol="0" anchor="ctr"/>
            <a:lstStyle/>
            <a:p>
              <a:endParaRPr lang="nl-NL" sz="1350" dirty="0"/>
            </a:p>
          </p:txBody>
        </p:sp>
        <p:sp>
          <p:nvSpPr>
            <p:cNvPr id="107" name="Vrije vorm: vorm 106">
              <a:extLst>
                <a:ext uri="{FF2B5EF4-FFF2-40B4-BE49-F238E27FC236}">
                  <a16:creationId xmlns:a16="http://schemas.microsoft.com/office/drawing/2014/main" id="{52257F6E-E905-4FFE-BDFB-84F756E63B23}"/>
                </a:ext>
              </a:extLst>
            </p:cNvPr>
            <p:cNvSpPr/>
            <p:nvPr/>
          </p:nvSpPr>
          <p:spPr>
            <a:xfrm>
              <a:off x="6758842" y="1272343"/>
              <a:ext cx="14386" cy="41960"/>
            </a:xfrm>
            <a:custGeom>
              <a:avLst/>
              <a:gdLst>
                <a:gd name="connsiteX0" fmla="*/ 0 w 14386"/>
                <a:gd name="connsiteY0" fmla="*/ 0 h 41960"/>
                <a:gd name="connsiteX1" fmla="*/ 14386 w 14386"/>
                <a:gd name="connsiteY1" fmla="*/ 0 h 41960"/>
                <a:gd name="connsiteX2" fmla="*/ 14386 w 14386"/>
                <a:gd name="connsiteY2" fmla="*/ 41961 h 41960"/>
                <a:gd name="connsiteX3" fmla="*/ 0 w 14386"/>
                <a:gd name="connsiteY3" fmla="*/ 41961 h 41960"/>
              </a:gdLst>
              <a:ahLst/>
              <a:cxnLst>
                <a:cxn ang="0">
                  <a:pos x="connsiteX0" y="connsiteY0"/>
                </a:cxn>
                <a:cxn ang="0">
                  <a:pos x="connsiteX1" y="connsiteY1"/>
                </a:cxn>
                <a:cxn ang="0">
                  <a:pos x="connsiteX2" y="connsiteY2"/>
                </a:cxn>
                <a:cxn ang="0">
                  <a:pos x="connsiteX3" y="connsiteY3"/>
                </a:cxn>
              </a:cxnLst>
              <a:rect l="l" t="t" r="r" b="b"/>
              <a:pathLst>
                <a:path w="14386" h="41960">
                  <a:moveTo>
                    <a:pt x="0" y="0"/>
                  </a:moveTo>
                  <a:lnTo>
                    <a:pt x="14386" y="0"/>
                  </a:lnTo>
                  <a:lnTo>
                    <a:pt x="14386" y="41961"/>
                  </a:lnTo>
                  <a:lnTo>
                    <a:pt x="0" y="41961"/>
                  </a:lnTo>
                  <a:close/>
                </a:path>
              </a:pathLst>
            </a:custGeom>
            <a:solidFill>
              <a:srgbClr val="333333"/>
            </a:solidFill>
            <a:ln w="11973" cap="flat">
              <a:noFill/>
              <a:prstDash val="solid"/>
              <a:miter/>
            </a:ln>
          </p:spPr>
          <p:txBody>
            <a:bodyPr rtlCol="0" anchor="ctr"/>
            <a:lstStyle/>
            <a:p>
              <a:endParaRPr lang="nl-NL" sz="1350" dirty="0"/>
            </a:p>
          </p:txBody>
        </p:sp>
        <p:sp>
          <p:nvSpPr>
            <p:cNvPr id="108" name="Vrije vorm: vorm 107">
              <a:extLst>
                <a:ext uri="{FF2B5EF4-FFF2-40B4-BE49-F238E27FC236}">
                  <a16:creationId xmlns:a16="http://schemas.microsoft.com/office/drawing/2014/main" id="{154DDDA6-C0BA-40C8-B482-23B2D07B6773}"/>
                </a:ext>
              </a:extLst>
            </p:cNvPr>
            <p:cNvSpPr/>
            <p:nvPr/>
          </p:nvSpPr>
          <p:spPr>
            <a:xfrm>
              <a:off x="6779223" y="1261553"/>
              <a:ext cx="14386" cy="51551"/>
            </a:xfrm>
            <a:custGeom>
              <a:avLst/>
              <a:gdLst>
                <a:gd name="connsiteX0" fmla="*/ 0 w 14386"/>
                <a:gd name="connsiteY0" fmla="*/ 0 h 51551"/>
                <a:gd name="connsiteX1" fmla="*/ 14386 w 14386"/>
                <a:gd name="connsiteY1" fmla="*/ 0 h 51551"/>
                <a:gd name="connsiteX2" fmla="*/ 14386 w 14386"/>
                <a:gd name="connsiteY2" fmla="*/ 51552 h 51551"/>
                <a:gd name="connsiteX3" fmla="*/ 0 w 14386"/>
                <a:gd name="connsiteY3" fmla="*/ 51552 h 51551"/>
              </a:gdLst>
              <a:ahLst/>
              <a:cxnLst>
                <a:cxn ang="0">
                  <a:pos x="connsiteX0" y="connsiteY0"/>
                </a:cxn>
                <a:cxn ang="0">
                  <a:pos x="connsiteX1" y="connsiteY1"/>
                </a:cxn>
                <a:cxn ang="0">
                  <a:pos x="connsiteX2" y="connsiteY2"/>
                </a:cxn>
                <a:cxn ang="0">
                  <a:pos x="connsiteX3" y="connsiteY3"/>
                </a:cxn>
              </a:cxnLst>
              <a:rect l="l" t="t" r="r" b="b"/>
              <a:pathLst>
                <a:path w="14386" h="51551">
                  <a:moveTo>
                    <a:pt x="0" y="0"/>
                  </a:moveTo>
                  <a:lnTo>
                    <a:pt x="14386" y="0"/>
                  </a:lnTo>
                  <a:lnTo>
                    <a:pt x="14386" y="51552"/>
                  </a:lnTo>
                  <a:lnTo>
                    <a:pt x="0" y="51552"/>
                  </a:lnTo>
                  <a:close/>
                </a:path>
              </a:pathLst>
            </a:custGeom>
            <a:solidFill>
              <a:srgbClr val="333333"/>
            </a:solidFill>
            <a:ln w="11973" cap="flat">
              <a:noFill/>
              <a:prstDash val="solid"/>
              <a:miter/>
            </a:ln>
          </p:spPr>
          <p:txBody>
            <a:bodyPr rtlCol="0" anchor="ctr"/>
            <a:lstStyle/>
            <a:p>
              <a:endParaRPr lang="nl-NL" sz="1350" dirty="0"/>
            </a:p>
          </p:txBody>
        </p:sp>
        <p:sp>
          <p:nvSpPr>
            <p:cNvPr id="110" name="Vrije vorm: vorm 109">
              <a:extLst>
                <a:ext uri="{FF2B5EF4-FFF2-40B4-BE49-F238E27FC236}">
                  <a16:creationId xmlns:a16="http://schemas.microsoft.com/office/drawing/2014/main" id="{92FAFB18-D478-4338-8FB8-7D1CA502352A}"/>
                </a:ext>
              </a:extLst>
            </p:cNvPr>
            <p:cNvSpPr/>
            <p:nvPr/>
          </p:nvSpPr>
          <p:spPr>
            <a:xfrm>
              <a:off x="6815189" y="1261553"/>
              <a:ext cx="81523" cy="26375"/>
            </a:xfrm>
            <a:custGeom>
              <a:avLst/>
              <a:gdLst>
                <a:gd name="connsiteX0" fmla="*/ 9591 w 81523"/>
                <a:gd name="connsiteY0" fmla="*/ 26375 h 26375"/>
                <a:gd name="connsiteX1" fmla="*/ 40762 w 81523"/>
                <a:gd name="connsiteY1" fmla="*/ 13188 h 26375"/>
                <a:gd name="connsiteX2" fmla="*/ 71933 w 81523"/>
                <a:gd name="connsiteY2" fmla="*/ 26375 h 26375"/>
                <a:gd name="connsiteX3" fmla="*/ 81524 w 81523"/>
                <a:gd name="connsiteY3" fmla="*/ 16784 h 26375"/>
                <a:gd name="connsiteX4" fmla="*/ 40762 w 81523"/>
                <a:gd name="connsiteY4" fmla="*/ 0 h 26375"/>
                <a:gd name="connsiteX5" fmla="*/ 0 w 81523"/>
                <a:gd name="connsiteY5" fmla="*/ 16784 h 26375"/>
                <a:gd name="connsiteX6" fmla="*/ 9591 w 81523"/>
                <a:gd name="connsiteY6" fmla="*/ 26375 h 26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523" h="26375">
                  <a:moveTo>
                    <a:pt x="9591" y="26375"/>
                  </a:moveTo>
                  <a:cubicBezTo>
                    <a:pt x="17983" y="17983"/>
                    <a:pt x="28773" y="13188"/>
                    <a:pt x="40762" y="13188"/>
                  </a:cubicBezTo>
                  <a:cubicBezTo>
                    <a:pt x="52751" y="13188"/>
                    <a:pt x="63541" y="17983"/>
                    <a:pt x="71933" y="26375"/>
                  </a:cubicBezTo>
                  <a:lnTo>
                    <a:pt x="81524" y="16784"/>
                  </a:lnTo>
                  <a:cubicBezTo>
                    <a:pt x="70734" y="5994"/>
                    <a:pt x="56347" y="0"/>
                    <a:pt x="40762" y="0"/>
                  </a:cubicBezTo>
                  <a:cubicBezTo>
                    <a:pt x="25177" y="0"/>
                    <a:pt x="10790" y="5994"/>
                    <a:pt x="0" y="16784"/>
                  </a:cubicBezTo>
                  <a:lnTo>
                    <a:pt x="9591" y="26375"/>
                  </a:lnTo>
                  <a:close/>
                </a:path>
              </a:pathLst>
            </a:custGeom>
            <a:solidFill>
              <a:srgbClr val="333333"/>
            </a:solidFill>
            <a:ln w="11973" cap="flat">
              <a:noFill/>
              <a:prstDash val="solid"/>
              <a:miter/>
            </a:ln>
          </p:spPr>
          <p:txBody>
            <a:bodyPr rtlCol="0" anchor="ctr"/>
            <a:lstStyle/>
            <a:p>
              <a:endParaRPr lang="nl-NL" sz="1350" dirty="0"/>
            </a:p>
          </p:txBody>
        </p:sp>
        <p:sp>
          <p:nvSpPr>
            <p:cNvPr id="111" name="Vrije vorm: vorm 110">
              <a:extLst>
                <a:ext uri="{FF2B5EF4-FFF2-40B4-BE49-F238E27FC236}">
                  <a16:creationId xmlns:a16="http://schemas.microsoft.com/office/drawing/2014/main" id="{B025B9A1-36E5-43D1-AA55-B2361845DCE7}"/>
                </a:ext>
              </a:extLst>
            </p:cNvPr>
            <p:cNvSpPr/>
            <p:nvPr/>
          </p:nvSpPr>
          <p:spPr>
            <a:xfrm>
              <a:off x="6827178" y="1279537"/>
              <a:ext cx="57546" cy="21579"/>
            </a:xfrm>
            <a:custGeom>
              <a:avLst/>
              <a:gdLst>
                <a:gd name="connsiteX0" fmla="*/ 9591 w 57546"/>
                <a:gd name="connsiteY0" fmla="*/ 21580 h 21579"/>
                <a:gd name="connsiteX1" fmla="*/ 28773 w 57546"/>
                <a:gd name="connsiteY1" fmla="*/ 14387 h 21579"/>
                <a:gd name="connsiteX2" fmla="*/ 47955 w 57546"/>
                <a:gd name="connsiteY2" fmla="*/ 21580 h 21579"/>
                <a:gd name="connsiteX3" fmla="*/ 57546 w 57546"/>
                <a:gd name="connsiteY3" fmla="*/ 11989 h 21579"/>
                <a:gd name="connsiteX4" fmla="*/ 28773 w 57546"/>
                <a:gd name="connsiteY4" fmla="*/ 0 h 21579"/>
                <a:gd name="connsiteX5" fmla="*/ 0 w 57546"/>
                <a:gd name="connsiteY5" fmla="*/ 11989 h 21579"/>
                <a:gd name="connsiteX6" fmla="*/ 9591 w 57546"/>
                <a:gd name="connsiteY6" fmla="*/ 21580 h 21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546" h="21579">
                  <a:moveTo>
                    <a:pt x="9591" y="21580"/>
                  </a:moveTo>
                  <a:cubicBezTo>
                    <a:pt x="14387" y="16784"/>
                    <a:pt x="21580" y="14387"/>
                    <a:pt x="28773" y="14387"/>
                  </a:cubicBezTo>
                  <a:cubicBezTo>
                    <a:pt x="35966" y="14387"/>
                    <a:pt x="43160" y="16784"/>
                    <a:pt x="47955" y="21580"/>
                  </a:cubicBezTo>
                  <a:lnTo>
                    <a:pt x="57546" y="11989"/>
                  </a:lnTo>
                  <a:cubicBezTo>
                    <a:pt x="50353" y="4796"/>
                    <a:pt x="40762" y="0"/>
                    <a:pt x="28773" y="0"/>
                  </a:cubicBezTo>
                  <a:cubicBezTo>
                    <a:pt x="17983" y="0"/>
                    <a:pt x="7193" y="4796"/>
                    <a:pt x="0" y="11989"/>
                  </a:cubicBezTo>
                  <a:lnTo>
                    <a:pt x="9591" y="21580"/>
                  </a:lnTo>
                  <a:close/>
                </a:path>
              </a:pathLst>
            </a:custGeom>
            <a:solidFill>
              <a:srgbClr val="333333"/>
            </a:solidFill>
            <a:ln w="11973" cap="flat">
              <a:noFill/>
              <a:prstDash val="solid"/>
              <a:miter/>
            </a:ln>
          </p:spPr>
          <p:txBody>
            <a:bodyPr rtlCol="0" anchor="ctr"/>
            <a:lstStyle/>
            <a:p>
              <a:endParaRPr lang="nl-NL" sz="1350" dirty="0"/>
            </a:p>
          </p:txBody>
        </p:sp>
        <p:sp>
          <p:nvSpPr>
            <p:cNvPr id="112" name="Vrije vorm: vorm 111">
              <a:extLst>
                <a:ext uri="{FF2B5EF4-FFF2-40B4-BE49-F238E27FC236}">
                  <a16:creationId xmlns:a16="http://schemas.microsoft.com/office/drawing/2014/main" id="{D645B6C2-865F-4A41-A4DC-68DC2974259C}"/>
                </a:ext>
              </a:extLst>
            </p:cNvPr>
            <p:cNvSpPr/>
            <p:nvPr/>
          </p:nvSpPr>
          <p:spPr>
            <a:xfrm>
              <a:off x="6840366" y="1297520"/>
              <a:ext cx="31170" cy="15585"/>
            </a:xfrm>
            <a:custGeom>
              <a:avLst/>
              <a:gdLst>
                <a:gd name="connsiteX0" fmla="*/ 9591 w 31170"/>
                <a:gd name="connsiteY0" fmla="*/ 15585 h 15585"/>
                <a:gd name="connsiteX1" fmla="*/ 15585 w 31170"/>
                <a:gd name="connsiteY1" fmla="*/ 13188 h 15585"/>
                <a:gd name="connsiteX2" fmla="*/ 21580 w 31170"/>
                <a:gd name="connsiteY2" fmla="*/ 15585 h 15585"/>
                <a:gd name="connsiteX3" fmla="*/ 31171 w 31170"/>
                <a:gd name="connsiteY3" fmla="*/ 5994 h 15585"/>
                <a:gd name="connsiteX4" fmla="*/ 15585 w 31170"/>
                <a:gd name="connsiteY4" fmla="*/ 0 h 15585"/>
                <a:gd name="connsiteX5" fmla="*/ 0 w 31170"/>
                <a:gd name="connsiteY5" fmla="*/ 5994 h 15585"/>
                <a:gd name="connsiteX6" fmla="*/ 9591 w 31170"/>
                <a:gd name="connsiteY6" fmla="*/ 15585 h 15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170" h="15585">
                  <a:moveTo>
                    <a:pt x="9591" y="15585"/>
                  </a:moveTo>
                  <a:cubicBezTo>
                    <a:pt x="10790" y="14387"/>
                    <a:pt x="13188" y="13188"/>
                    <a:pt x="15585" y="13188"/>
                  </a:cubicBezTo>
                  <a:cubicBezTo>
                    <a:pt x="17983" y="13188"/>
                    <a:pt x="20381" y="14387"/>
                    <a:pt x="21580" y="15585"/>
                  </a:cubicBezTo>
                  <a:lnTo>
                    <a:pt x="31171" y="5994"/>
                  </a:lnTo>
                  <a:cubicBezTo>
                    <a:pt x="27574" y="2398"/>
                    <a:pt x="21580" y="0"/>
                    <a:pt x="15585" y="0"/>
                  </a:cubicBezTo>
                  <a:cubicBezTo>
                    <a:pt x="9591" y="0"/>
                    <a:pt x="3597" y="2398"/>
                    <a:pt x="0" y="5994"/>
                  </a:cubicBezTo>
                  <a:lnTo>
                    <a:pt x="9591" y="15585"/>
                  </a:lnTo>
                  <a:close/>
                </a:path>
              </a:pathLst>
            </a:custGeom>
            <a:solidFill>
              <a:srgbClr val="333333"/>
            </a:solidFill>
            <a:ln w="11973" cap="flat">
              <a:noFill/>
              <a:prstDash val="solid"/>
              <a:miter/>
            </a:ln>
          </p:spPr>
          <p:txBody>
            <a:bodyPr rtlCol="0" anchor="ctr"/>
            <a:lstStyle/>
            <a:p>
              <a:endParaRPr lang="nl-NL" sz="1350" dirty="0"/>
            </a:p>
          </p:txBody>
        </p:sp>
        <p:sp>
          <p:nvSpPr>
            <p:cNvPr id="114" name="Vrije vorm: vorm 113">
              <a:extLst>
                <a:ext uri="{FF2B5EF4-FFF2-40B4-BE49-F238E27FC236}">
                  <a16:creationId xmlns:a16="http://schemas.microsoft.com/office/drawing/2014/main" id="{513C0804-CD2E-45BF-8B0C-2E9B509104B2}"/>
                </a:ext>
              </a:extLst>
            </p:cNvPr>
            <p:cNvSpPr/>
            <p:nvPr/>
          </p:nvSpPr>
          <p:spPr>
            <a:xfrm>
              <a:off x="6917094" y="1268747"/>
              <a:ext cx="89915" cy="38364"/>
            </a:xfrm>
            <a:custGeom>
              <a:avLst/>
              <a:gdLst>
                <a:gd name="connsiteX0" fmla="*/ 87518 w 89915"/>
                <a:gd name="connsiteY0" fmla="*/ 38364 h 38364"/>
                <a:gd name="connsiteX1" fmla="*/ 2398 w 89915"/>
                <a:gd name="connsiteY1" fmla="*/ 38364 h 38364"/>
                <a:gd name="connsiteX2" fmla="*/ 0 w 89915"/>
                <a:gd name="connsiteY2" fmla="*/ 35966 h 38364"/>
                <a:gd name="connsiteX3" fmla="*/ 0 w 89915"/>
                <a:gd name="connsiteY3" fmla="*/ 2398 h 38364"/>
                <a:gd name="connsiteX4" fmla="*/ 2398 w 89915"/>
                <a:gd name="connsiteY4" fmla="*/ 0 h 38364"/>
                <a:gd name="connsiteX5" fmla="*/ 87518 w 89915"/>
                <a:gd name="connsiteY5" fmla="*/ 0 h 38364"/>
                <a:gd name="connsiteX6" fmla="*/ 89916 w 89915"/>
                <a:gd name="connsiteY6" fmla="*/ 2398 h 38364"/>
                <a:gd name="connsiteX7" fmla="*/ 89916 w 89915"/>
                <a:gd name="connsiteY7" fmla="*/ 35966 h 38364"/>
                <a:gd name="connsiteX8" fmla="*/ 87518 w 89915"/>
                <a:gd name="connsiteY8" fmla="*/ 38364 h 383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9915" h="38364">
                  <a:moveTo>
                    <a:pt x="87518" y="38364"/>
                  </a:moveTo>
                  <a:lnTo>
                    <a:pt x="2398" y="38364"/>
                  </a:lnTo>
                  <a:cubicBezTo>
                    <a:pt x="1199" y="38364"/>
                    <a:pt x="0" y="37165"/>
                    <a:pt x="0" y="35966"/>
                  </a:cubicBezTo>
                  <a:lnTo>
                    <a:pt x="0" y="2398"/>
                  </a:lnTo>
                  <a:cubicBezTo>
                    <a:pt x="0" y="1199"/>
                    <a:pt x="1199" y="0"/>
                    <a:pt x="2398" y="0"/>
                  </a:cubicBezTo>
                  <a:lnTo>
                    <a:pt x="87518" y="0"/>
                  </a:lnTo>
                  <a:cubicBezTo>
                    <a:pt x="88717" y="0"/>
                    <a:pt x="89916" y="1199"/>
                    <a:pt x="89916" y="2398"/>
                  </a:cubicBezTo>
                  <a:lnTo>
                    <a:pt x="89916" y="35966"/>
                  </a:lnTo>
                  <a:cubicBezTo>
                    <a:pt x="89916" y="37165"/>
                    <a:pt x="88717" y="38364"/>
                    <a:pt x="87518" y="38364"/>
                  </a:cubicBezTo>
                  <a:close/>
                </a:path>
              </a:pathLst>
            </a:custGeom>
            <a:solidFill>
              <a:srgbClr val="333333"/>
            </a:solidFill>
            <a:ln w="11973" cap="flat">
              <a:noFill/>
              <a:prstDash val="solid"/>
              <a:miter/>
            </a:ln>
          </p:spPr>
          <p:txBody>
            <a:bodyPr rtlCol="0" anchor="ctr"/>
            <a:lstStyle/>
            <a:p>
              <a:endParaRPr lang="nl-NL" sz="1350" dirty="0"/>
            </a:p>
          </p:txBody>
        </p:sp>
        <p:sp>
          <p:nvSpPr>
            <p:cNvPr id="115" name="Vrije vorm: vorm 114">
              <a:extLst>
                <a:ext uri="{FF2B5EF4-FFF2-40B4-BE49-F238E27FC236}">
                  <a16:creationId xmlns:a16="http://schemas.microsoft.com/office/drawing/2014/main" id="{EA9A4FE5-7E95-4803-B52A-202CEB17F891}"/>
                </a:ext>
              </a:extLst>
            </p:cNvPr>
            <p:cNvSpPr/>
            <p:nvPr/>
          </p:nvSpPr>
          <p:spPr>
            <a:xfrm>
              <a:off x="7008209" y="1279537"/>
              <a:ext cx="7663" cy="16784"/>
            </a:xfrm>
            <a:custGeom>
              <a:avLst/>
              <a:gdLst>
                <a:gd name="connsiteX0" fmla="*/ 4795 w 7663"/>
                <a:gd name="connsiteY0" fmla="*/ 16784 h 16784"/>
                <a:gd name="connsiteX1" fmla="*/ 2398 w 7663"/>
                <a:gd name="connsiteY1" fmla="*/ 16784 h 16784"/>
                <a:gd name="connsiteX2" fmla="*/ 0 w 7663"/>
                <a:gd name="connsiteY2" fmla="*/ 14387 h 16784"/>
                <a:gd name="connsiteX3" fmla="*/ 0 w 7663"/>
                <a:gd name="connsiteY3" fmla="*/ 2398 h 16784"/>
                <a:gd name="connsiteX4" fmla="*/ 2398 w 7663"/>
                <a:gd name="connsiteY4" fmla="*/ 0 h 16784"/>
                <a:gd name="connsiteX5" fmla="*/ 4795 w 7663"/>
                <a:gd name="connsiteY5" fmla="*/ 0 h 16784"/>
                <a:gd name="connsiteX6" fmla="*/ 7193 w 7663"/>
                <a:gd name="connsiteY6" fmla="*/ 2398 h 16784"/>
                <a:gd name="connsiteX7" fmla="*/ 7193 w 7663"/>
                <a:gd name="connsiteY7" fmla="*/ 14387 h 16784"/>
                <a:gd name="connsiteX8" fmla="*/ 4795 w 7663"/>
                <a:gd name="connsiteY8" fmla="*/ 16784 h 16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63" h="16784">
                  <a:moveTo>
                    <a:pt x="4795" y="16784"/>
                  </a:moveTo>
                  <a:lnTo>
                    <a:pt x="2398" y="16784"/>
                  </a:lnTo>
                  <a:cubicBezTo>
                    <a:pt x="1199" y="16784"/>
                    <a:pt x="0" y="15585"/>
                    <a:pt x="0" y="14387"/>
                  </a:cubicBezTo>
                  <a:lnTo>
                    <a:pt x="0" y="2398"/>
                  </a:lnTo>
                  <a:cubicBezTo>
                    <a:pt x="0" y="1199"/>
                    <a:pt x="1199" y="0"/>
                    <a:pt x="2398" y="0"/>
                  </a:cubicBezTo>
                  <a:lnTo>
                    <a:pt x="4795" y="0"/>
                  </a:lnTo>
                  <a:cubicBezTo>
                    <a:pt x="5994" y="0"/>
                    <a:pt x="7193" y="1199"/>
                    <a:pt x="7193" y="2398"/>
                  </a:cubicBezTo>
                  <a:lnTo>
                    <a:pt x="7193" y="14387"/>
                  </a:lnTo>
                  <a:cubicBezTo>
                    <a:pt x="8392" y="15585"/>
                    <a:pt x="7193" y="16784"/>
                    <a:pt x="4795" y="16784"/>
                  </a:cubicBezTo>
                  <a:close/>
                </a:path>
              </a:pathLst>
            </a:custGeom>
            <a:solidFill>
              <a:srgbClr val="333333"/>
            </a:solidFill>
            <a:ln w="11973" cap="flat">
              <a:noFill/>
              <a:prstDash val="solid"/>
              <a:miter/>
            </a:ln>
          </p:spPr>
          <p:txBody>
            <a:bodyPr rtlCol="0" anchor="ctr"/>
            <a:lstStyle/>
            <a:p>
              <a:endParaRPr lang="nl-NL" sz="1350" dirty="0"/>
            </a:p>
          </p:txBody>
        </p:sp>
      </p:grpSp>
      <p:sp>
        <p:nvSpPr>
          <p:cNvPr id="13" name="Tijdelijke aanduiding voor tekst 7">
            <a:extLst>
              <a:ext uri="{FF2B5EF4-FFF2-40B4-BE49-F238E27FC236}">
                <a16:creationId xmlns:a16="http://schemas.microsoft.com/office/drawing/2014/main" id="{2D2855B1-7DFF-44B6-B971-0B6C5C95E4FE}"/>
              </a:ext>
            </a:extLst>
          </p:cNvPr>
          <p:cNvSpPr>
            <a:spLocks noGrp="1"/>
          </p:cNvSpPr>
          <p:nvPr>
            <p:ph type="body" sz="quarter" idx="15" hasCustomPrompt="1"/>
          </p:nvPr>
        </p:nvSpPr>
        <p:spPr>
          <a:xfrm>
            <a:off x="3671110" y="763076"/>
            <a:ext cx="2281500" cy="4152600"/>
          </a:xfrm>
          <a:blipFill>
            <a:blip r:embed="rId4"/>
            <a:stretch>
              <a:fillRect/>
            </a:stretch>
          </a:blipFill>
        </p:spPr>
        <p:txBody>
          <a:bodyPr/>
          <a:lstStyle>
            <a:lvl1pPr marL="0" indent="0">
              <a:buNone/>
              <a:defRPr/>
            </a:lvl1pPr>
          </a:lstStyle>
          <a:p>
            <a:pPr lvl="0"/>
            <a:r>
              <a:rPr lang="nl-NL"/>
              <a:t> </a:t>
            </a:r>
            <a:endParaRPr lang="nl-NL" dirty="0"/>
          </a:p>
        </p:txBody>
      </p:sp>
      <p:sp>
        <p:nvSpPr>
          <p:cNvPr id="5" name="voettekst">
            <a:extLst>
              <a:ext uri="{FF2B5EF4-FFF2-40B4-BE49-F238E27FC236}">
                <a16:creationId xmlns:a16="http://schemas.microsoft.com/office/drawing/2014/main" id="{7B9B5AD8-20ED-43D8-A7A9-54D9AEF0A965}"/>
              </a:ext>
            </a:extLst>
          </p:cNvPr>
          <p:cNvSpPr>
            <a:spLocks noGrp="1"/>
          </p:cNvSpPr>
          <p:nvPr userDrawn="1">
            <p:ph type="ftr" sz="quarter" idx="11"/>
          </p:nvPr>
        </p:nvSpPr>
        <p:spPr/>
        <p:txBody>
          <a:bodyPr/>
          <a:lstStyle>
            <a:lvl1pPr>
              <a:defRPr>
                <a:solidFill>
                  <a:schemeClr val="tx2"/>
                </a:solidFill>
              </a:defRPr>
            </a:lvl1pPr>
          </a:lstStyle>
          <a:p>
            <a:r>
              <a:rPr lang="nl-NL"/>
              <a:t>Erasmus University Rotterdam </a:t>
            </a:r>
            <a:endParaRPr lang="nl-NL" dirty="0"/>
          </a:p>
        </p:txBody>
      </p:sp>
      <p:sp>
        <p:nvSpPr>
          <p:cNvPr id="8" name="titel">
            <a:extLst>
              <a:ext uri="{FF2B5EF4-FFF2-40B4-BE49-F238E27FC236}">
                <a16:creationId xmlns:a16="http://schemas.microsoft.com/office/drawing/2014/main" id="{4FCE8B7B-8D3B-466F-8956-5C1F4F50265C}"/>
              </a:ext>
            </a:extLst>
          </p:cNvPr>
          <p:cNvSpPr>
            <a:spLocks noGrp="1"/>
          </p:cNvSpPr>
          <p:nvPr userDrawn="1">
            <p:ph type="title" hasCustomPrompt="1"/>
          </p:nvPr>
        </p:nvSpPr>
        <p:spPr>
          <a:xfrm>
            <a:off x="401241" y="541926"/>
            <a:ext cx="2822195" cy="531827"/>
          </a:xfrm>
        </p:spPr>
        <p:txBody>
          <a:bodyPr/>
          <a:lstStyle/>
          <a:p>
            <a:r>
              <a:rPr lang="nl-NL"/>
              <a:t>Titel</a:t>
            </a:r>
            <a:br>
              <a:rPr lang="nl-NL"/>
            </a:br>
            <a:r>
              <a:rPr lang="nl-NL"/>
              <a:t>max. 2 regels</a:t>
            </a:r>
            <a:endParaRPr lang="nl-NL" dirty="0"/>
          </a:p>
        </p:txBody>
      </p:sp>
      <p:sp>
        <p:nvSpPr>
          <p:cNvPr id="4" name="datum">
            <a:extLst>
              <a:ext uri="{FF2B5EF4-FFF2-40B4-BE49-F238E27FC236}">
                <a16:creationId xmlns:a16="http://schemas.microsoft.com/office/drawing/2014/main" id="{8E420A72-FB1A-45BF-AC4A-C2A67FDAE6C8}"/>
              </a:ext>
            </a:extLst>
          </p:cNvPr>
          <p:cNvSpPr>
            <a:spLocks noGrp="1"/>
          </p:cNvSpPr>
          <p:nvPr userDrawn="1">
            <p:ph type="dt" sz="half" idx="10"/>
          </p:nvPr>
        </p:nvSpPr>
        <p:spPr/>
        <p:txBody>
          <a:bodyPr/>
          <a:lstStyle>
            <a:lvl1pPr>
              <a:defRPr>
                <a:solidFill>
                  <a:schemeClr val="tx2"/>
                </a:solidFill>
              </a:defRPr>
            </a:lvl1pPr>
          </a:lstStyle>
          <a:p>
            <a:fld id="{159743BB-70E4-4A4C-843D-C037576219E5}" type="datetime1">
              <a:rPr lang="nl-NL" smtClean="0"/>
              <a:pPr/>
              <a:t>15-4-2025</a:t>
            </a:fld>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userDrawn="1">
            <p:ph type="sldNum" sz="quarter" idx="12"/>
          </p:nvPr>
        </p:nvSpPr>
        <p:spPr/>
        <p:txBody>
          <a:bodyPr/>
          <a:lstStyle>
            <a:lvl1pPr>
              <a:defRPr>
                <a:solidFill>
                  <a:schemeClr val="tx2"/>
                </a:solidFill>
              </a:defRPr>
            </a:lvl1pPr>
          </a:lstStyle>
          <a:p>
            <a:fld id="{361A1203-CA3D-4D48-AFA0-9D668419C1D5}" type="slidenum">
              <a:rPr lang="nl-NL" smtClean="0"/>
              <a:pPr/>
              <a:t>‹#›</a:t>
            </a:fld>
            <a:endParaRPr lang="nl-NL" dirty="0"/>
          </a:p>
        </p:txBody>
      </p:sp>
      <p:sp>
        <p:nvSpPr>
          <p:cNvPr id="116" name="Tijdelijke aanduiding voor afbeelding 370">
            <a:extLst>
              <a:ext uri="{FF2B5EF4-FFF2-40B4-BE49-F238E27FC236}">
                <a16:creationId xmlns:a16="http://schemas.microsoft.com/office/drawing/2014/main" id="{CC203CEB-3141-4CAD-B5A2-E1B7BA1D18EE}"/>
              </a:ext>
            </a:extLst>
          </p:cNvPr>
          <p:cNvSpPr>
            <a:spLocks noGrp="1"/>
          </p:cNvSpPr>
          <p:nvPr>
            <p:ph type="pic" sz="quarter" idx="18" hasCustomPrompt="1"/>
          </p:nvPr>
        </p:nvSpPr>
        <p:spPr>
          <a:xfrm>
            <a:off x="3900056" y="1309470"/>
            <a:ext cx="133269" cy="133031"/>
          </a:xfrm>
          <a:prstGeom prst="ellipse">
            <a:avLst/>
          </a:prstGeom>
          <a:solidFill>
            <a:schemeClr val="bg1">
              <a:lumMod val="85000"/>
            </a:schemeClr>
          </a:solidFill>
        </p:spPr>
        <p:txBody>
          <a:bodyPr/>
          <a:lstStyle>
            <a:lvl1pPr marL="0" indent="0">
              <a:buNone/>
              <a:defRPr/>
            </a:lvl1pPr>
          </a:lstStyle>
          <a:p>
            <a:r>
              <a:rPr lang="nl-NL"/>
              <a:t> </a:t>
            </a:r>
            <a:endParaRPr lang="nl-NL" dirty="0"/>
          </a:p>
        </p:txBody>
      </p:sp>
      <p:sp>
        <p:nvSpPr>
          <p:cNvPr id="117" name="Tijdelijke aanduiding voor afbeelding 376">
            <a:extLst>
              <a:ext uri="{FF2B5EF4-FFF2-40B4-BE49-F238E27FC236}">
                <a16:creationId xmlns:a16="http://schemas.microsoft.com/office/drawing/2014/main" id="{B126D39F-AD32-4351-8F85-959BD598E52A}"/>
              </a:ext>
            </a:extLst>
          </p:cNvPr>
          <p:cNvSpPr>
            <a:spLocks noGrp="1"/>
          </p:cNvSpPr>
          <p:nvPr>
            <p:ph type="pic" sz="quarter" idx="22" hasCustomPrompt="1"/>
          </p:nvPr>
        </p:nvSpPr>
        <p:spPr>
          <a:xfrm>
            <a:off x="3790405" y="1493935"/>
            <a:ext cx="1576349" cy="1574246"/>
          </a:xfrm>
          <a:solidFill>
            <a:schemeClr val="bg1">
              <a:lumMod val="85000"/>
            </a:schemeClr>
          </a:solidFill>
        </p:spPr>
        <p:txBody>
          <a:bodyPr/>
          <a:lstStyle>
            <a:lvl1pPr marL="0" indent="0">
              <a:buNone/>
              <a:defRPr/>
            </a:lvl1pPr>
          </a:lstStyle>
          <a:p>
            <a:r>
              <a:rPr lang="nl-NL"/>
              <a:t> </a:t>
            </a:r>
            <a:endParaRPr lang="nl-NL" dirty="0"/>
          </a:p>
        </p:txBody>
      </p:sp>
    </p:spTree>
    <p:extLst>
      <p:ext uri="{BB962C8B-B14F-4D97-AF65-F5344CB8AC3E}">
        <p14:creationId xmlns:p14="http://schemas.microsoft.com/office/powerpoint/2010/main" val="273147834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134.xml><?xml version="1.0" encoding="utf-8"?>
<p:sldLayout xmlns:a="http://schemas.openxmlformats.org/drawingml/2006/main" xmlns:r="http://schemas.openxmlformats.org/officeDocument/2006/relationships" xmlns:p="http://schemas.openxmlformats.org/presentationml/2006/main" preserve="1" userDrawn="1">
  <p:cSld name="Telefoon">
    <p:bg>
      <p:bgPr>
        <a:solidFill>
          <a:schemeClr val="bg1"/>
        </a:solidFill>
        <a:effectLst/>
      </p:bgPr>
    </p:bg>
    <p:spTree>
      <p:nvGrpSpPr>
        <p:cNvPr id="1" name=""/>
        <p:cNvGrpSpPr/>
        <p:nvPr/>
      </p:nvGrpSpPr>
      <p:grpSpPr>
        <a:xfrm>
          <a:off x="0" y="0"/>
          <a:ext cx="0" cy="0"/>
          <a:chOff x="0" y="0"/>
          <a:chExt cx="0" cy="0"/>
        </a:xfrm>
      </p:grpSpPr>
      <p:sp>
        <p:nvSpPr>
          <p:cNvPr id="3" name="Tekstvak 2">
            <a:extLst>
              <a:ext uri="{FF2B5EF4-FFF2-40B4-BE49-F238E27FC236}">
                <a16:creationId xmlns:a16="http://schemas.microsoft.com/office/drawing/2014/main" id="{531E1129-80CB-4DEB-9631-2C6B7B9CF9BD}"/>
              </a:ext>
            </a:extLst>
          </p:cNvPr>
          <p:cNvSpPr txBox="1">
            <a:spLocks/>
          </p:cNvSpPr>
          <p:nvPr userDrawn="1"/>
        </p:nvSpPr>
        <p:spPr>
          <a:xfrm>
            <a:off x="1" y="3372446"/>
            <a:ext cx="3344825" cy="1771056"/>
          </a:xfrm>
          <a:custGeom>
            <a:avLst/>
            <a:gdLst>
              <a:gd name="connsiteX0" fmla="*/ 0 w 4459767"/>
              <a:gd name="connsiteY0" fmla="*/ 0 h 2361408"/>
              <a:gd name="connsiteX1" fmla="*/ 188757 w 4459767"/>
              <a:gd name="connsiteY1" fmla="*/ 263618 h 2361408"/>
              <a:gd name="connsiteX2" fmla="*/ 4342871 w 4459767"/>
              <a:gd name="connsiteY2" fmla="*/ 2325152 h 2361408"/>
              <a:gd name="connsiteX3" fmla="*/ 4459767 w 4459767"/>
              <a:gd name="connsiteY3" fmla="*/ 2361408 h 2361408"/>
              <a:gd name="connsiteX4" fmla="*/ 0 w 4459767"/>
              <a:gd name="connsiteY4" fmla="*/ 2361408 h 23614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59767" h="2361408">
                <a:moveTo>
                  <a:pt x="0" y="0"/>
                </a:moveTo>
                <a:lnTo>
                  <a:pt x="188757" y="263618"/>
                </a:lnTo>
                <a:cubicBezTo>
                  <a:pt x="1272638" y="1642098"/>
                  <a:pt x="2978863" y="1917971"/>
                  <a:pt x="4342871" y="2325152"/>
                </a:cubicBezTo>
                <a:lnTo>
                  <a:pt x="4459767" y="2361408"/>
                </a:lnTo>
                <a:lnTo>
                  <a:pt x="0" y="2361408"/>
                </a:lnTo>
                <a:close/>
              </a:path>
            </a:pathLst>
          </a:custGeom>
          <a:solidFill>
            <a:schemeClr val="accent2"/>
          </a:solidFill>
        </p:spPr>
        <p:txBody>
          <a:bodyPr wrap="square">
            <a:noAutofit/>
          </a:bodyPr>
          <a:lstStyle>
            <a:lvl1pPr marL="0" indent="0" algn="l" defTabSz="914400" rtl="0" eaLnBrk="1" latinLnBrk="0" hangingPunct="1">
              <a:lnSpc>
                <a:spcPct val="90000"/>
              </a:lnSpc>
              <a:spcBef>
                <a:spcPts val="1000"/>
              </a:spcBef>
              <a:buClr>
                <a:schemeClr val="tx1"/>
              </a:buClr>
              <a:buFont typeface="Calibri" panose="020F0502020204030204" pitchFamily="34" charset="0"/>
              <a:buNone/>
              <a:defRPr sz="1400" kern="1200">
                <a:solidFill>
                  <a:schemeClr val="tx1"/>
                </a:solidFill>
                <a:latin typeface="+mn-lt"/>
                <a:ea typeface="+mn-ea"/>
                <a:cs typeface="+mn-cs"/>
              </a:defRPr>
            </a:lvl1pPr>
            <a:lvl2pPr marL="536575" indent="-273050" algn="l" defTabSz="914400" rtl="0" eaLnBrk="1" latinLnBrk="0" hangingPunct="1">
              <a:lnSpc>
                <a:spcPct val="90000"/>
              </a:lnSpc>
              <a:spcBef>
                <a:spcPts val="500"/>
              </a:spcBef>
              <a:buClr>
                <a:schemeClr val="tx1"/>
              </a:buClr>
              <a:buFont typeface="Arial" panose="020B0604020202020204" pitchFamily="34" charset="0"/>
              <a:buChar char="›"/>
              <a:defRPr sz="1400" kern="1200">
                <a:solidFill>
                  <a:schemeClr val="tx1"/>
                </a:solidFill>
                <a:latin typeface="+mn-lt"/>
                <a:ea typeface="+mn-ea"/>
                <a:cs typeface="+mn-cs"/>
              </a:defRPr>
            </a:lvl2pPr>
            <a:lvl3pPr marL="0" indent="0" algn="l" defTabSz="914400" rtl="0" eaLnBrk="1" latinLnBrk="0" hangingPunct="1">
              <a:lnSpc>
                <a:spcPct val="90000"/>
              </a:lnSpc>
              <a:spcBef>
                <a:spcPts val="500"/>
              </a:spcBef>
              <a:buFont typeface="Arial" panose="020B0604020202020204" pitchFamily="34" charset="0"/>
              <a:buNone/>
              <a:defRPr sz="1400" kern="1200">
                <a:solidFill>
                  <a:schemeClr val="tx1"/>
                </a:solidFill>
                <a:latin typeface="+mn-lt"/>
                <a:ea typeface="+mn-ea"/>
                <a:cs typeface="+mn-cs"/>
              </a:defRPr>
            </a:lvl3pPr>
            <a:lvl4pPr marL="0" indent="0" algn="l" defTabSz="914400" rtl="0" eaLnBrk="1" latinLnBrk="0" hangingPunct="1">
              <a:lnSpc>
                <a:spcPts val="3200"/>
              </a:lnSpc>
              <a:spcBef>
                <a:spcPts val="500"/>
              </a:spcBef>
              <a:buFont typeface="Arial" panose="020B0604020202020204" pitchFamily="34" charset="0"/>
              <a:buNone/>
              <a:defRPr sz="3400" b="1" i="0" kern="1200">
                <a:solidFill>
                  <a:schemeClr val="tx1"/>
                </a:solidFill>
                <a:latin typeface="+mn-lt"/>
                <a:ea typeface="+mn-ea"/>
                <a:cs typeface="+mn-cs"/>
              </a:defRPr>
            </a:lvl4pPr>
            <a:lvl5pPr marL="0" indent="0" algn="l" defTabSz="914400" rtl="0" eaLnBrk="1" latinLnBrk="0" hangingPunct="1">
              <a:lnSpc>
                <a:spcPct val="90000"/>
              </a:lnSpc>
              <a:spcBef>
                <a:spcPts val="500"/>
              </a:spcBef>
              <a:buFont typeface="Calibri" panose="020F0502020204030204" pitchFamily="34" charset="0"/>
              <a:buNone/>
              <a:tabLst/>
              <a:defRPr sz="1800" b="1" kern="1200" cap="none" spc="0" baseline="0">
                <a:solidFill>
                  <a:schemeClr val="tx1"/>
                </a:solidFill>
                <a:latin typeface="+mn-lt"/>
                <a:ea typeface="+mn-ea"/>
                <a:cs typeface="+mn-cs"/>
              </a:defRPr>
            </a:lvl5pPr>
            <a:lvl6pPr marL="0" indent="0" algn="l" defTabSz="914400" rtl="0" eaLnBrk="1" latinLnBrk="0" hangingPunct="1">
              <a:lnSpc>
                <a:spcPct val="90000"/>
              </a:lnSpc>
              <a:spcBef>
                <a:spcPts val="500"/>
              </a:spcBef>
              <a:buFont typeface="Arial" panose="020B0604020202020204" pitchFamily="34" charset="0"/>
              <a:buNone/>
              <a:defRPr sz="1400" b="1" kern="1200">
                <a:solidFill>
                  <a:schemeClr val="accent4"/>
                </a:solidFill>
                <a:latin typeface="+mn-lt"/>
                <a:ea typeface="+mn-ea"/>
                <a:cs typeface="+mn-cs"/>
              </a:defRPr>
            </a:lvl6pPr>
            <a:lvl7pPr marL="263525" indent="-263525" algn="l" defTabSz="914400" rtl="0" eaLnBrk="1" latinLnBrk="0" hangingPunct="1">
              <a:lnSpc>
                <a:spcPct val="90000"/>
              </a:lnSpc>
              <a:spcBef>
                <a:spcPts val="500"/>
              </a:spcBef>
              <a:buFont typeface="+mj-lt"/>
              <a:buAutoNum type="arabicPeriod"/>
              <a:defRPr sz="1400" kern="1200">
                <a:solidFill>
                  <a:schemeClr val="tx1"/>
                </a:solidFill>
                <a:latin typeface="+mn-lt"/>
                <a:ea typeface="+mn-ea"/>
                <a:cs typeface="+mn-cs"/>
              </a:defRPr>
            </a:lvl7pPr>
            <a:lvl8pPr marL="263525" indent="-263525" algn="l" defTabSz="914400" rtl="0" eaLnBrk="1" latinLnBrk="0" hangingPunct="1">
              <a:lnSpc>
                <a:spcPct val="90000"/>
              </a:lnSpc>
              <a:spcBef>
                <a:spcPts val="500"/>
              </a:spcBef>
              <a:buFont typeface="+mj-lt"/>
              <a:buAutoNum type="alphaLcPeriod"/>
              <a:defRPr sz="1400" kern="1200">
                <a:solidFill>
                  <a:schemeClr val="tx1"/>
                </a:solidFill>
                <a:latin typeface="+mn-lt"/>
                <a:ea typeface="+mn-ea"/>
                <a:cs typeface="+mn-cs"/>
              </a:defRPr>
            </a:lvl8pPr>
            <a:lvl9pPr marL="0" indent="0" algn="l" defTabSz="914400" rtl="0" eaLnBrk="1" latinLnBrk="0" hangingPunct="1">
              <a:lnSpc>
                <a:spcPct val="90000"/>
              </a:lnSpc>
              <a:spcBef>
                <a:spcPts val="500"/>
              </a:spcBef>
              <a:buFont typeface="Arial" panose="020B0604020202020204" pitchFamily="34" charset="0"/>
              <a:buNone/>
              <a:defRPr sz="1200" i="1" kern="1200">
                <a:solidFill>
                  <a:schemeClr val="tx1"/>
                </a:solidFill>
                <a:latin typeface="+mn-lt"/>
                <a:ea typeface="+mn-ea"/>
                <a:cs typeface="+mn-cs"/>
              </a:defRPr>
            </a:lvl9pPr>
          </a:lstStyle>
          <a:p>
            <a:r>
              <a:rPr lang="nl-NL" sz="1050" dirty="0"/>
              <a:t> </a:t>
            </a:r>
          </a:p>
        </p:txBody>
      </p:sp>
      <p:sp>
        <p:nvSpPr>
          <p:cNvPr id="13" name="Tijdelijke aanduiding voor tekst 7">
            <a:extLst>
              <a:ext uri="{FF2B5EF4-FFF2-40B4-BE49-F238E27FC236}">
                <a16:creationId xmlns:a16="http://schemas.microsoft.com/office/drawing/2014/main" id="{2D2855B1-7DFF-44B6-B971-0B6C5C95E4FE}"/>
              </a:ext>
            </a:extLst>
          </p:cNvPr>
          <p:cNvSpPr>
            <a:spLocks noGrp="1"/>
          </p:cNvSpPr>
          <p:nvPr>
            <p:ph type="body" sz="quarter" idx="15" hasCustomPrompt="1"/>
          </p:nvPr>
        </p:nvSpPr>
        <p:spPr>
          <a:xfrm>
            <a:off x="3671110" y="763076"/>
            <a:ext cx="2281500" cy="4152600"/>
          </a:xfrm>
          <a:blipFill>
            <a:blip r:embed="rId2"/>
            <a:stretch>
              <a:fillRect/>
            </a:stretch>
          </a:blipFill>
        </p:spPr>
        <p:txBody>
          <a:bodyPr/>
          <a:lstStyle>
            <a:lvl1pPr marL="0" indent="0">
              <a:buNone/>
              <a:defRPr/>
            </a:lvl1pPr>
          </a:lstStyle>
          <a:p>
            <a:pPr lvl="0"/>
            <a:r>
              <a:rPr lang="nl-NL" dirty="0"/>
              <a:t> </a:t>
            </a:r>
          </a:p>
        </p:txBody>
      </p:sp>
      <p:sp>
        <p:nvSpPr>
          <p:cNvPr id="286" name="Tijdelijke aanduiding voor afbeelding 285">
            <a:extLst>
              <a:ext uri="{FF2B5EF4-FFF2-40B4-BE49-F238E27FC236}">
                <a16:creationId xmlns:a16="http://schemas.microsoft.com/office/drawing/2014/main" id="{FC8CB265-A8EB-424B-B70B-80DC879F49B6}"/>
              </a:ext>
            </a:extLst>
          </p:cNvPr>
          <p:cNvSpPr>
            <a:spLocks noGrp="1"/>
          </p:cNvSpPr>
          <p:nvPr>
            <p:ph type="pic" sz="quarter" idx="14" hasCustomPrompt="1"/>
          </p:nvPr>
        </p:nvSpPr>
        <p:spPr>
          <a:xfrm>
            <a:off x="3777343" y="850107"/>
            <a:ext cx="1589315" cy="3438865"/>
          </a:xfrm>
          <a:custGeom>
            <a:avLst/>
            <a:gdLst>
              <a:gd name="connsiteX0" fmla="*/ 248081 w 2119086"/>
              <a:gd name="connsiteY0" fmla="*/ 0 h 4585153"/>
              <a:gd name="connsiteX1" fmla="*/ 497569 w 2119086"/>
              <a:gd name="connsiteY1" fmla="*/ 0 h 4585153"/>
              <a:gd name="connsiteX2" fmla="*/ 497569 w 2119086"/>
              <a:gd name="connsiteY2" fmla="*/ 26213 h 4585153"/>
              <a:gd name="connsiteX3" fmla="*/ 663832 w 2119086"/>
              <a:gd name="connsiteY3" fmla="*/ 192476 h 4585153"/>
              <a:gd name="connsiteX4" fmla="*/ 1483830 w 2119086"/>
              <a:gd name="connsiteY4" fmla="*/ 192476 h 4585153"/>
              <a:gd name="connsiteX5" fmla="*/ 1650093 w 2119086"/>
              <a:gd name="connsiteY5" fmla="*/ 26213 h 4585153"/>
              <a:gd name="connsiteX6" fmla="*/ 1650093 w 2119086"/>
              <a:gd name="connsiteY6" fmla="*/ 0 h 4585153"/>
              <a:gd name="connsiteX7" fmla="*/ 1871005 w 2119086"/>
              <a:gd name="connsiteY7" fmla="*/ 0 h 4585153"/>
              <a:gd name="connsiteX8" fmla="*/ 2119086 w 2119086"/>
              <a:gd name="connsiteY8" fmla="*/ 248081 h 4585153"/>
              <a:gd name="connsiteX9" fmla="*/ 2119086 w 2119086"/>
              <a:gd name="connsiteY9" fmla="*/ 4337072 h 4585153"/>
              <a:gd name="connsiteX10" fmla="*/ 1871005 w 2119086"/>
              <a:gd name="connsiteY10" fmla="*/ 4585153 h 4585153"/>
              <a:gd name="connsiteX11" fmla="*/ 248081 w 2119086"/>
              <a:gd name="connsiteY11" fmla="*/ 4585153 h 4585153"/>
              <a:gd name="connsiteX12" fmla="*/ 0 w 2119086"/>
              <a:gd name="connsiteY12" fmla="*/ 4337072 h 4585153"/>
              <a:gd name="connsiteX13" fmla="*/ 0 w 2119086"/>
              <a:gd name="connsiteY13" fmla="*/ 248081 h 4585153"/>
              <a:gd name="connsiteX14" fmla="*/ 248081 w 2119086"/>
              <a:gd name="connsiteY14" fmla="*/ 0 h 45851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119086" h="4585153">
                <a:moveTo>
                  <a:pt x="248081" y="0"/>
                </a:moveTo>
                <a:lnTo>
                  <a:pt x="497569" y="0"/>
                </a:lnTo>
                <a:lnTo>
                  <a:pt x="497569" y="26213"/>
                </a:lnTo>
                <a:cubicBezTo>
                  <a:pt x="497569" y="118038"/>
                  <a:pt x="572007" y="192476"/>
                  <a:pt x="663832" y="192476"/>
                </a:cubicBezTo>
                <a:lnTo>
                  <a:pt x="1483830" y="192476"/>
                </a:lnTo>
                <a:cubicBezTo>
                  <a:pt x="1575655" y="192476"/>
                  <a:pt x="1650093" y="118038"/>
                  <a:pt x="1650093" y="26213"/>
                </a:cubicBezTo>
                <a:lnTo>
                  <a:pt x="1650093" y="0"/>
                </a:lnTo>
                <a:lnTo>
                  <a:pt x="1871005" y="0"/>
                </a:lnTo>
                <a:cubicBezTo>
                  <a:pt x="2008016" y="0"/>
                  <a:pt x="2119086" y="111070"/>
                  <a:pt x="2119086" y="248081"/>
                </a:cubicBezTo>
                <a:lnTo>
                  <a:pt x="2119086" y="4337072"/>
                </a:lnTo>
                <a:cubicBezTo>
                  <a:pt x="2119086" y="4474083"/>
                  <a:pt x="2008016" y="4585153"/>
                  <a:pt x="1871005" y="4585153"/>
                </a:cubicBezTo>
                <a:lnTo>
                  <a:pt x="248081" y="4585153"/>
                </a:lnTo>
                <a:cubicBezTo>
                  <a:pt x="111070" y="4585153"/>
                  <a:pt x="0" y="4474083"/>
                  <a:pt x="0" y="4337072"/>
                </a:cubicBezTo>
                <a:lnTo>
                  <a:pt x="0" y="248081"/>
                </a:lnTo>
                <a:cubicBezTo>
                  <a:pt x="0" y="111070"/>
                  <a:pt x="111070" y="0"/>
                  <a:pt x="248081" y="0"/>
                </a:cubicBezTo>
                <a:close/>
              </a:path>
            </a:pathLst>
          </a:custGeom>
          <a:solidFill>
            <a:schemeClr val="bg1">
              <a:lumMod val="75000"/>
            </a:schemeClr>
          </a:solidFill>
        </p:spPr>
        <p:txBody>
          <a:bodyPr wrap="square" bIns="1440000" anchor="ctr" anchorCtr="0">
            <a:noAutofit/>
          </a:bodyPr>
          <a:lstStyle>
            <a:lvl1pPr marL="0" marR="0" indent="0" algn="ctr" defTabSz="539354" rtl="0" eaLnBrk="1" fontAlgn="auto" latinLnBrk="0" hangingPunct="1">
              <a:lnSpc>
                <a:spcPct val="100000"/>
              </a:lnSpc>
              <a:spcBef>
                <a:spcPts val="225"/>
              </a:spcBef>
              <a:spcAft>
                <a:spcPts val="450"/>
              </a:spcAft>
              <a:buClr>
                <a:schemeClr val="bg2"/>
              </a:buClr>
              <a:buSzPct val="100000"/>
              <a:buNone/>
              <a:tabLst/>
              <a:defRPr sz="825">
                <a:solidFill>
                  <a:schemeClr val="bg1">
                    <a:lumMod val="95000"/>
                  </a:schemeClr>
                </a:solidFill>
              </a:defRPr>
            </a:lvl1pPr>
          </a:lstStyle>
          <a:p>
            <a:r>
              <a:rPr lang="nl-NL" dirty="0"/>
              <a:t>Selecteer dit kader, ga naar </a:t>
            </a:r>
            <a:br>
              <a:rPr lang="nl-NL" dirty="0"/>
            </a:br>
            <a:r>
              <a:rPr lang="nl-NL" dirty="0"/>
              <a:t>de tab ‘Slidebuilder’, klik op ‘Afbeeldingen’, selecteer de gewenste afbeelding </a:t>
            </a:r>
            <a:br>
              <a:rPr lang="nl-NL" dirty="0"/>
            </a:br>
            <a:r>
              <a:rPr lang="nl-NL" dirty="0"/>
              <a:t>en klik op ‘Invoegen’.</a:t>
            </a:r>
          </a:p>
        </p:txBody>
      </p:sp>
      <p:grpSp>
        <p:nvGrpSpPr>
          <p:cNvPr id="156" name="- INSTRUCTIES">
            <a:extLst>
              <a:ext uri="{FF2B5EF4-FFF2-40B4-BE49-F238E27FC236}">
                <a16:creationId xmlns:a16="http://schemas.microsoft.com/office/drawing/2014/main" id="{F19E4F5D-4876-4839-A291-9B62D90B2825}"/>
              </a:ext>
            </a:extLst>
          </p:cNvPr>
          <p:cNvGrpSpPr/>
          <p:nvPr userDrawn="1"/>
        </p:nvGrpSpPr>
        <p:grpSpPr>
          <a:xfrm>
            <a:off x="9283196" y="0"/>
            <a:ext cx="2770040" cy="5016356"/>
            <a:chOff x="-3786165" y="-1"/>
            <a:chExt cx="3693386" cy="6688475"/>
          </a:xfrm>
        </p:grpSpPr>
        <p:sp>
          <p:nvSpPr>
            <p:cNvPr id="157" name="Rechthoek 156">
              <a:extLst>
                <a:ext uri="{FF2B5EF4-FFF2-40B4-BE49-F238E27FC236}">
                  <a16:creationId xmlns:a16="http://schemas.microsoft.com/office/drawing/2014/main" id="{22AC77FA-6B42-4F74-B772-927FAFA6C88D}"/>
                </a:ext>
              </a:extLst>
            </p:cNvPr>
            <p:cNvSpPr/>
            <p:nvPr userDrawn="1"/>
          </p:nvSpPr>
          <p:spPr>
            <a:xfrm>
              <a:off x="-3786165" y="-1"/>
              <a:ext cx="3593091" cy="6034857"/>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450"/>
                </a:spcBef>
                <a:spcAft>
                  <a:spcPts val="450"/>
                </a:spcAft>
              </a:pPr>
              <a:r>
                <a:rPr lang="nl-NL" sz="1050" b="1" cap="all" baseline="0" noProof="0" dirty="0">
                  <a:solidFill>
                    <a:schemeClr val="accent1"/>
                  </a:solidFill>
                  <a:latin typeface="Calibri" panose="020F0502020204030204" pitchFamily="34" charset="0"/>
                  <a:cs typeface="Calibri" panose="020F0502020204030204" pitchFamily="34" charset="0"/>
                </a:rPr>
                <a:t>Afbeelding invoegen/opmaken</a:t>
              </a:r>
            </a:p>
          </p:txBody>
        </p:sp>
        <p:sp>
          <p:nvSpPr>
            <p:cNvPr id="158" name="Ovaal 157">
              <a:extLst>
                <a:ext uri="{FF2B5EF4-FFF2-40B4-BE49-F238E27FC236}">
                  <a16:creationId xmlns:a16="http://schemas.microsoft.com/office/drawing/2014/main" id="{D12DE0DD-F880-4F08-BF02-F4073DFD7AE1}"/>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59" name="Rechthoek 158">
              <a:extLst>
                <a:ext uri="{FF2B5EF4-FFF2-40B4-BE49-F238E27FC236}">
                  <a16:creationId xmlns:a16="http://schemas.microsoft.com/office/drawing/2014/main" id="{8CE03A8D-E953-452A-A019-2829BBF3D694}"/>
                </a:ext>
              </a:extLst>
            </p:cNvPr>
            <p:cNvSpPr/>
            <p:nvPr userDrawn="1"/>
          </p:nvSpPr>
          <p:spPr>
            <a:xfrm>
              <a:off x="-3319415" y="465324"/>
              <a:ext cx="2962706" cy="668152"/>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Wanneer nodig, verwijder de bestaande afbeelding d.m.v. de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Selecteer het afbeeldingskader, ga naar de tab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‘Slidebuilder'</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'Afbeeldingen’</a:t>
              </a:r>
              <a:endPar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endParaRPr>
            </a:p>
          </p:txBody>
        </p:sp>
        <p:sp>
          <p:nvSpPr>
            <p:cNvPr id="160" name="Ovaal 159">
              <a:extLst>
                <a:ext uri="{FF2B5EF4-FFF2-40B4-BE49-F238E27FC236}">
                  <a16:creationId xmlns:a16="http://schemas.microsoft.com/office/drawing/2014/main" id="{BC17E749-8D66-4572-97F2-405CBAB4CFFB}"/>
                </a:ext>
              </a:extLst>
            </p:cNvPr>
            <p:cNvSpPr/>
            <p:nvPr userDrawn="1"/>
          </p:nvSpPr>
          <p:spPr>
            <a:xfrm>
              <a:off x="-3603587" y="2633935"/>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161" name="Rechthoek 160">
              <a:extLst>
                <a:ext uri="{FF2B5EF4-FFF2-40B4-BE49-F238E27FC236}">
                  <a16:creationId xmlns:a16="http://schemas.microsoft.com/office/drawing/2014/main" id="{3F19AAB4-1108-49C6-B3BF-A94CDACFF85E}"/>
                </a:ext>
              </a:extLst>
            </p:cNvPr>
            <p:cNvSpPr/>
            <p:nvPr userDrawn="1"/>
          </p:nvSpPr>
          <p:spPr>
            <a:xfrm>
              <a:off x="-3319416" y="2633936"/>
              <a:ext cx="3126341" cy="462795"/>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Klik met de rechter muisknop op de miniatuurweergave van de dia aan de linkerkant van het scherm en kies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‘Dia herstellen’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162" name="Ovaal 161">
              <a:extLst>
                <a:ext uri="{FF2B5EF4-FFF2-40B4-BE49-F238E27FC236}">
                  <a16:creationId xmlns:a16="http://schemas.microsoft.com/office/drawing/2014/main" id="{F8AC64D9-C200-4E40-A01F-22812B57EDC2}"/>
                </a:ext>
              </a:extLst>
            </p:cNvPr>
            <p:cNvSpPr/>
            <p:nvPr userDrawn="1"/>
          </p:nvSpPr>
          <p:spPr>
            <a:xfrm>
              <a:off x="-3603587" y="4226365"/>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163" name="Rechthoek 162">
              <a:extLst>
                <a:ext uri="{FF2B5EF4-FFF2-40B4-BE49-F238E27FC236}">
                  <a16:creationId xmlns:a16="http://schemas.microsoft.com/office/drawing/2014/main" id="{5E9D77A3-26E8-4889-9BCF-4D42F24097CD}"/>
                </a:ext>
              </a:extLst>
            </p:cNvPr>
            <p:cNvSpPr/>
            <p:nvPr userDrawn="1"/>
          </p:nvSpPr>
          <p:spPr>
            <a:xfrm>
              <a:off x="-3319416" y="4226366"/>
              <a:ext cx="3008779" cy="820954"/>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Om de afbeelding te schalen of bij te snijden, ga naar de tab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‘Hulpmiddelen voor afbeeldingen - Opmaak’</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‘Bijsnijden’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Schaal met de bolletjes de afbeelding en met de hoekjes het afbeeldingskader.</a:t>
              </a:r>
            </a:p>
          </p:txBody>
        </p:sp>
        <p:sp>
          <p:nvSpPr>
            <p:cNvPr id="164" name="Rechthoek 163">
              <a:extLst>
                <a:ext uri="{FF2B5EF4-FFF2-40B4-BE49-F238E27FC236}">
                  <a16:creationId xmlns:a16="http://schemas.microsoft.com/office/drawing/2014/main" id="{0D62D8E7-99DA-4623-B94D-0DBE430F62CC}"/>
                </a:ext>
              </a:extLst>
            </p:cNvPr>
            <p:cNvSpPr/>
            <p:nvPr userDrawn="1"/>
          </p:nvSpPr>
          <p:spPr>
            <a:xfrm>
              <a:off x="-3316836" y="3200265"/>
              <a:ext cx="1239216" cy="719917"/>
            </a:xfrm>
            <a:prstGeom prst="rect">
              <a:avLst/>
            </a:prstGeom>
            <a:pattFill prst="wdUpDiag">
              <a:fgClr>
                <a:srgbClr val="E0E0E0"/>
              </a:fgClr>
              <a:bgClr>
                <a:srgbClr val="ECECEC"/>
              </a:bgClr>
            </a:pattFill>
            <a:ln w="12700">
              <a:solidFill>
                <a:srgbClr val="D3D3D3"/>
              </a:solidFill>
              <a:prstDash val="solid"/>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72000" tIns="0" rIns="0" bIns="0" numCol="1" spcCol="0" rtlCol="0" fromWordArt="0" anchor="ctr" anchorCtr="0" forceAA="0" compatLnSpc="1">
              <a:prstTxWarp prst="textNoShape">
                <a:avLst/>
              </a:prstTxWarp>
              <a:noAutofit/>
            </a:bodyPr>
            <a:lstStyle/>
            <a:p>
              <a:pPr algn="l"/>
              <a:endParaRPr lang="nl-NL" sz="750" b="0" i="1" noProof="0" dirty="0">
                <a:solidFill>
                  <a:srgbClr val="211F26"/>
                </a:solidFill>
                <a:latin typeface="Calibri" panose="020F0502020204030204" pitchFamily="34" charset="0"/>
                <a:cs typeface="Calibri" panose="020F0502020204030204" pitchFamily="34" charset="0"/>
              </a:endParaRPr>
            </a:p>
          </p:txBody>
        </p:sp>
        <p:grpSp>
          <p:nvGrpSpPr>
            <p:cNvPr id="165" name="Groep 164">
              <a:extLst>
                <a:ext uri="{FF2B5EF4-FFF2-40B4-BE49-F238E27FC236}">
                  <a16:creationId xmlns:a16="http://schemas.microsoft.com/office/drawing/2014/main" id="{7E4882D5-6F44-4E5B-86C2-B202F6FA6071}"/>
                </a:ext>
              </a:extLst>
            </p:cNvPr>
            <p:cNvGrpSpPr/>
            <p:nvPr userDrawn="1"/>
          </p:nvGrpSpPr>
          <p:grpSpPr>
            <a:xfrm>
              <a:off x="-2485819" y="3479783"/>
              <a:ext cx="1222990" cy="563933"/>
              <a:chOff x="-2485819" y="3399207"/>
              <a:chExt cx="1222990" cy="563933"/>
            </a:xfrm>
          </p:grpSpPr>
          <p:sp>
            <p:nvSpPr>
              <p:cNvPr id="258" name="Rechthoek 257">
                <a:extLst>
                  <a:ext uri="{FF2B5EF4-FFF2-40B4-BE49-F238E27FC236}">
                    <a16:creationId xmlns:a16="http://schemas.microsoft.com/office/drawing/2014/main" id="{9329F784-8507-4139-8CA6-A3D31D389AC8}"/>
                  </a:ext>
                </a:extLst>
              </p:cNvPr>
              <p:cNvSpPr/>
              <p:nvPr userDrawn="1"/>
            </p:nvSpPr>
            <p:spPr>
              <a:xfrm>
                <a:off x="-2485819" y="3399207"/>
                <a:ext cx="1176476" cy="504851"/>
              </a:xfrm>
              <a:prstGeom prst="rect">
                <a:avLst/>
              </a:prstGeom>
              <a:solidFill>
                <a:schemeClr val="bg1"/>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259" name="Rechthoek 258">
                <a:extLst>
                  <a:ext uri="{FF2B5EF4-FFF2-40B4-BE49-F238E27FC236}">
                    <a16:creationId xmlns:a16="http://schemas.microsoft.com/office/drawing/2014/main" id="{A2E50840-5B67-486E-8B7D-7EAD0817BC25}"/>
                  </a:ext>
                </a:extLst>
              </p:cNvPr>
              <p:cNvSpPr/>
              <p:nvPr userDrawn="1"/>
            </p:nvSpPr>
            <p:spPr>
              <a:xfrm>
                <a:off x="-2479584" y="3652838"/>
                <a:ext cx="1164007" cy="246701"/>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nvGrpSpPr>
              <p:cNvPr id="260" name="Groep 259">
                <a:extLst>
                  <a:ext uri="{FF2B5EF4-FFF2-40B4-BE49-F238E27FC236}">
                    <a16:creationId xmlns:a16="http://schemas.microsoft.com/office/drawing/2014/main" id="{AC3264C2-A758-4750-AED0-5F460DBD4ED2}"/>
                  </a:ext>
                </a:extLst>
              </p:cNvPr>
              <p:cNvGrpSpPr/>
              <p:nvPr userDrawn="1"/>
            </p:nvGrpSpPr>
            <p:grpSpPr>
              <a:xfrm>
                <a:off x="-2403869" y="3460544"/>
                <a:ext cx="155951" cy="131922"/>
                <a:chOff x="12968836" y="3354170"/>
                <a:chExt cx="404806" cy="342433"/>
              </a:xfrm>
            </p:grpSpPr>
            <p:sp>
              <p:nvSpPr>
                <p:cNvPr id="277" name="Rechthoek: afgeronde hoeken 276">
                  <a:extLst>
                    <a:ext uri="{FF2B5EF4-FFF2-40B4-BE49-F238E27FC236}">
                      <a16:creationId xmlns:a16="http://schemas.microsoft.com/office/drawing/2014/main" id="{2843FBB8-68FF-4FA8-B2CA-01B3E2EBAD53}"/>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278" name="Rechthoek 277">
                  <a:extLst>
                    <a:ext uri="{FF2B5EF4-FFF2-40B4-BE49-F238E27FC236}">
                      <a16:creationId xmlns:a16="http://schemas.microsoft.com/office/drawing/2014/main" id="{95B4C0EA-86A5-4FCD-BFF8-319F5959C410}"/>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279" name="Rechthoek 278">
                  <a:extLst>
                    <a:ext uri="{FF2B5EF4-FFF2-40B4-BE49-F238E27FC236}">
                      <a16:creationId xmlns:a16="http://schemas.microsoft.com/office/drawing/2014/main" id="{C62EE1C7-5075-4543-99B3-D49D6F6AD620}"/>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280" name="Rechthoek 279">
                  <a:extLst>
                    <a:ext uri="{FF2B5EF4-FFF2-40B4-BE49-F238E27FC236}">
                      <a16:creationId xmlns:a16="http://schemas.microsoft.com/office/drawing/2014/main" id="{A34D363B-89FA-4E1B-9579-D975DAAB994E}"/>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281" name="Rechthoek 280">
                  <a:extLst>
                    <a:ext uri="{FF2B5EF4-FFF2-40B4-BE49-F238E27FC236}">
                      <a16:creationId xmlns:a16="http://schemas.microsoft.com/office/drawing/2014/main" id="{F236CC30-F1AE-41F3-9DA1-204AB5E91226}"/>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282" name="Rechthoek 281">
                  <a:extLst>
                    <a:ext uri="{FF2B5EF4-FFF2-40B4-BE49-F238E27FC236}">
                      <a16:creationId xmlns:a16="http://schemas.microsoft.com/office/drawing/2014/main" id="{0A9AAFB1-DB5F-4CB2-BA12-954F2E69BA93}"/>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nvGrpSpPr>
              <p:cNvPr id="261" name="Groep 260">
                <a:extLst>
                  <a:ext uri="{FF2B5EF4-FFF2-40B4-BE49-F238E27FC236}">
                    <a16:creationId xmlns:a16="http://schemas.microsoft.com/office/drawing/2014/main" id="{EB2487BD-ABCF-419D-AB40-CF32E3C5072D}"/>
                  </a:ext>
                </a:extLst>
              </p:cNvPr>
              <p:cNvGrpSpPr/>
              <p:nvPr userDrawn="1"/>
            </p:nvGrpSpPr>
            <p:grpSpPr>
              <a:xfrm>
                <a:off x="-2423424" y="3690208"/>
                <a:ext cx="166739" cy="218963"/>
                <a:chOff x="12940828" y="3950597"/>
                <a:chExt cx="432813" cy="568367"/>
              </a:xfrm>
            </p:grpSpPr>
            <p:grpSp>
              <p:nvGrpSpPr>
                <p:cNvPr id="266" name="Groep 265">
                  <a:extLst>
                    <a:ext uri="{FF2B5EF4-FFF2-40B4-BE49-F238E27FC236}">
                      <a16:creationId xmlns:a16="http://schemas.microsoft.com/office/drawing/2014/main" id="{D8E2B6FD-2C65-4345-9DCD-E983FA90C390}"/>
                    </a:ext>
                  </a:extLst>
                </p:cNvPr>
                <p:cNvGrpSpPr/>
                <p:nvPr userDrawn="1"/>
              </p:nvGrpSpPr>
              <p:grpSpPr>
                <a:xfrm>
                  <a:off x="13000382" y="4006891"/>
                  <a:ext cx="373259" cy="315747"/>
                  <a:chOff x="12968836" y="3354170"/>
                  <a:chExt cx="404806" cy="342433"/>
                </a:xfrm>
              </p:grpSpPr>
              <p:sp>
                <p:nvSpPr>
                  <p:cNvPr id="268" name="Rechthoek: afgeronde hoeken 267">
                    <a:extLst>
                      <a:ext uri="{FF2B5EF4-FFF2-40B4-BE49-F238E27FC236}">
                        <a16:creationId xmlns:a16="http://schemas.microsoft.com/office/drawing/2014/main" id="{0F23598B-0214-4618-A858-27A104B38FC1}"/>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269" name="Rechthoek 268">
                    <a:extLst>
                      <a:ext uri="{FF2B5EF4-FFF2-40B4-BE49-F238E27FC236}">
                        <a16:creationId xmlns:a16="http://schemas.microsoft.com/office/drawing/2014/main" id="{8F176E48-04BA-47B5-BA9A-869E2A51E04F}"/>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273" name="Rechthoek 272">
                    <a:extLst>
                      <a:ext uri="{FF2B5EF4-FFF2-40B4-BE49-F238E27FC236}">
                        <a16:creationId xmlns:a16="http://schemas.microsoft.com/office/drawing/2014/main" id="{AACC7485-783A-4784-AF53-87D146A64584}"/>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274" name="Rechthoek 273">
                    <a:extLst>
                      <a:ext uri="{FF2B5EF4-FFF2-40B4-BE49-F238E27FC236}">
                        <a16:creationId xmlns:a16="http://schemas.microsoft.com/office/drawing/2014/main" id="{D60CDDC3-470A-4360-B19D-E69FAA8BC1F8}"/>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275" name="Rechthoek 274">
                    <a:extLst>
                      <a:ext uri="{FF2B5EF4-FFF2-40B4-BE49-F238E27FC236}">
                        <a16:creationId xmlns:a16="http://schemas.microsoft.com/office/drawing/2014/main" id="{91F1DAB1-9AEB-41DE-B1EC-49C88C409476}"/>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276" name="Rechthoek 275">
                    <a:extLst>
                      <a:ext uri="{FF2B5EF4-FFF2-40B4-BE49-F238E27FC236}">
                        <a16:creationId xmlns:a16="http://schemas.microsoft.com/office/drawing/2014/main" id="{1B65ECA3-2003-4B60-93C9-7E7235604593}"/>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sp>
              <p:nvSpPr>
                <p:cNvPr id="267" name="Boog 266">
                  <a:extLst>
                    <a:ext uri="{FF2B5EF4-FFF2-40B4-BE49-F238E27FC236}">
                      <a16:creationId xmlns:a16="http://schemas.microsoft.com/office/drawing/2014/main" id="{5E4C4662-813B-42F6-815B-A476747D1DB5}"/>
                    </a:ext>
                  </a:extLst>
                </p:cNvPr>
                <p:cNvSpPr/>
                <p:nvPr userDrawn="1"/>
              </p:nvSpPr>
              <p:spPr>
                <a:xfrm rot="17637075">
                  <a:off x="12776155" y="4115270"/>
                  <a:ext cx="568367" cy="239021"/>
                </a:xfrm>
                <a:prstGeom prst="arc">
                  <a:avLst>
                    <a:gd name="adj1" fmla="val 15959368"/>
                    <a:gd name="adj2" fmla="val 1354623"/>
                  </a:avLst>
                </a:prstGeom>
                <a:noFill/>
                <a:ln w="19050" cap="flat" cmpd="sng" algn="ctr">
                  <a:solidFill>
                    <a:srgbClr val="4D82B8"/>
                  </a:solidFill>
                  <a:prstDash val="solid"/>
                  <a:headEnd type="arrow" w="med" len="sm"/>
                </a:ln>
                <a:effectLst/>
              </p:spPr>
              <p:txBody>
                <a:bodyPr rtlCol="0" anchor="ctr">
                  <a:noAutofit/>
                </a:bodyPr>
                <a:lstStyle/>
                <a:p>
                  <a:pPr algn="ctr"/>
                  <a:endParaRPr lang="nl-NL" sz="1800" noProof="0" dirty="0">
                    <a:solidFill>
                      <a:srgbClr val="211F26"/>
                    </a:solidFill>
                    <a:latin typeface="Calibri" panose="020F0502020204030204" pitchFamily="34" charset="0"/>
                    <a:cs typeface="Calibri" panose="020F0502020204030204" pitchFamily="34" charset="0"/>
                  </a:endParaRPr>
                </a:p>
              </p:txBody>
            </p:sp>
          </p:grpSp>
          <p:sp>
            <p:nvSpPr>
              <p:cNvPr id="262" name="Tekstvak 261">
                <a:extLst>
                  <a:ext uri="{FF2B5EF4-FFF2-40B4-BE49-F238E27FC236}">
                    <a16:creationId xmlns:a16="http://schemas.microsoft.com/office/drawing/2014/main" id="{BEE3D5E1-A32B-4A1B-A905-9EDF69C6E9FC}"/>
                  </a:ext>
                </a:extLst>
              </p:cNvPr>
              <p:cNvSpPr txBox="1"/>
              <p:nvPr userDrawn="1"/>
            </p:nvSpPr>
            <p:spPr>
              <a:xfrm>
                <a:off x="-2245455" y="3460544"/>
                <a:ext cx="896116" cy="134709"/>
              </a:xfrm>
              <a:prstGeom prst="rect">
                <a:avLst/>
              </a:prstGeom>
              <a:noFill/>
            </p:spPr>
            <p:txBody>
              <a:bodyPr wrap="square" rtlCol="0" anchor="ctr">
                <a:noAutofit/>
              </a:bodyPr>
              <a:lstStyle/>
              <a:p>
                <a:pPr marL="0" algn="l" defTabSz="913134" rtl="0" eaLnBrk="1" latinLnBrk="0" hangingPunct="1">
                  <a:lnSpc>
                    <a:spcPct val="90000"/>
                  </a:lnSpc>
                  <a:spcBef>
                    <a:spcPts val="450"/>
                  </a:spcBef>
                  <a:spcAft>
                    <a:spcPts val="450"/>
                  </a:spcAft>
                </a:pPr>
                <a:r>
                  <a:rPr lang="nl-NL" sz="675" b="0" kern="1200" noProof="0" dirty="0">
                    <a:solidFill>
                      <a:srgbClr val="211F26"/>
                    </a:solidFill>
                    <a:latin typeface="Calibri" panose="020F0502020204030204" pitchFamily="34" charset="0"/>
                    <a:ea typeface="+mn-ea"/>
                    <a:cs typeface="Calibri" panose="020F0502020204030204" pitchFamily="34" charset="0"/>
                  </a:rPr>
                  <a:t>Indeling</a:t>
                </a:r>
              </a:p>
            </p:txBody>
          </p:sp>
          <p:sp>
            <p:nvSpPr>
              <p:cNvPr id="263" name="Tekstvak 262">
                <a:extLst>
                  <a:ext uri="{FF2B5EF4-FFF2-40B4-BE49-F238E27FC236}">
                    <a16:creationId xmlns:a16="http://schemas.microsoft.com/office/drawing/2014/main" id="{4752EB0A-FEFE-45D2-A311-CCEED26AB407}"/>
                  </a:ext>
                </a:extLst>
              </p:cNvPr>
              <p:cNvSpPr txBox="1"/>
              <p:nvPr userDrawn="1"/>
            </p:nvSpPr>
            <p:spPr>
              <a:xfrm>
                <a:off x="-2258884" y="3712980"/>
                <a:ext cx="909545" cy="126416"/>
              </a:xfrm>
              <a:prstGeom prst="rect">
                <a:avLst/>
              </a:prstGeom>
              <a:noFill/>
            </p:spPr>
            <p:txBody>
              <a:bodyPr wrap="square" rtlCol="0" anchor="ctr">
                <a:noAutofit/>
              </a:bodyPr>
              <a:lstStyle/>
              <a:p>
                <a:pPr marL="0" algn="l" defTabSz="913134" rtl="0" eaLnBrk="1" latinLnBrk="0" hangingPunct="1">
                  <a:lnSpc>
                    <a:spcPct val="90000"/>
                  </a:lnSpc>
                  <a:spcBef>
                    <a:spcPts val="450"/>
                  </a:spcBef>
                  <a:spcAft>
                    <a:spcPts val="450"/>
                  </a:spcAft>
                </a:pPr>
                <a:r>
                  <a:rPr lang="nl-NL" sz="675" b="0" kern="1200" noProof="0" dirty="0">
                    <a:solidFill>
                      <a:srgbClr val="211F26"/>
                    </a:solidFill>
                    <a:latin typeface="Calibri" panose="020F0502020204030204" pitchFamily="34" charset="0"/>
                    <a:ea typeface="+mn-ea"/>
                    <a:cs typeface="Calibri" panose="020F0502020204030204" pitchFamily="34" charset="0"/>
                  </a:rPr>
                  <a:t>Dia Herstellen</a:t>
                </a:r>
              </a:p>
            </p:txBody>
          </p:sp>
          <p:sp>
            <p:nvSpPr>
              <p:cNvPr id="264" name="Vrije vorm: vorm 263">
                <a:extLst>
                  <a:ext uri="{FF2B5EF4-FFF2-40B4-BE49-F238E27FC236}">
                    <a16:creationId xmlns:a16="http://schemas.microsoft.com/office/drawing/2014/main" id="{7D60227A-5849-47B9-8AC2-D689CAD7AC4F}"/>
                  </a:ext>
                </a:extLst>
              </p:cNvPr>
              <p:cNvSpPr/>
              <p:nvPr userDrawn="1"/>
            </p:nvSpPr>
            <p:spPr>
              <a:xfrm>
                <a:off x="-1360391" y="3783140"/>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450"/>
                  </a:spcBef>
                  <a:spcAft>
                    <a:spcPts val="450"/>
                  </a:spcAft>
                </a:pPr>
                <a:endParaRPr lang="nl-NL" sz="1200" cap="all" baseline="0" noProof="0" dirty="0">
                  <a:latin typeface="Calibri" panose="020F0502020204030204" pitchFamily="34" charset="0"/>
                  <a:cs typeface="Calibri" panose="020F0502020204030204" pitchFamily="34" charset="0"/>
                </a:endParaRPr>
              </a:p>
            </p:txBody>
          </p:sp>
        </p:grpSp>
        <p:grpSp>
          <p:nvGrpSpPr>
            <p:cNvPr id="167" name="Groep 166">
              <a:extLst>
                <a:ext uri="{FF2B5EF4-FFF2-40B4-BE49-F238E27FC236}">
                  <a16:creationId xmlns:a16="http://schemas.microsoft.com/office/drawing/2014/main" id="{E5184995-BE44-4722-9CEB-E11325FC9BF0}"/>
                </a:ext>
              </a:extLst>
            </p:cNvPr>
            <p:cNvGrpSpPr/>
            <p:nvPr userDrawn="1"/>
          </p:nvGrpSpPr>
          <p:grpSpPr>
            <a:xfrm>
              <a:off x="-3786165" y="5728778"/>
              <a:ext cx="3693386" cy="959696"/>
              <a:chOff x="-3786437" y="6163468"/>
              <a:chExt cx="3693386" cy="959696"/>
            </a:xfrm>
          </p:grpSpPr>
          <p:sp>
            <p:nvSpPr>
              <p:cNvPr id="247" name="Rechthoek 246">
                <a:extLst>
                  <a:ext uri="{FF2B5EF4-FFF2-40B4-BE49-F238E27FC236}">
                    <a16:creationId xmlns:a16="http://schemas.microsoft.com/office/drawing/2014/main" id="{85EF4895-5B1A-4A60-AD39-8BD5D18C03BA}"/>
                  </a:ext>
                </a:extLst>
              </p:cNvPr>
              <p:cNvSpPr/>
              <p:nvPr userDrawn="1"/>
            </p:nvSpPr>
            <p:spPr>
              <a:xfrm>
                <a:off x="-3786437" y="6295164"/>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900" b="1" cap="all" baseline="0" noProof="0" dirty="0">
                    <a:solidFill>
                      <a:srgbClr val="211F26"/>
                    </a:solidFill>
                    <a:latin typeface="Calibri" panose="020F0502020204030204" pitchFamily="34" charset="0"/>
                    <a:cs typeface="Calibri" panose="020F0502020204030204" pitchFamily="34" charset="0"/>
                  </a:rPr>
                  <a:t>MEER WETEN?</a:t>
                </a:r>
                <a:br>
                  <a:rPr lang="nl-NL" sz="900" b="1" cap="all" baseline="0" noProof="0" dirty="0">
                    <a:solidFill>
                      <a:srgbClr val="211F26"/>
                    </a:solidFill>
                    <a:latin typeface="Calibri" panose="020F0502020204030204" pitchFamily="34" charset="0"/>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900" b="1" cap="all" baseline="0" noProof="0" dirty="0">
                    <a:solidFill>
                      <a:srgbClr val="211F26"/>
                    </a:solidFill>
                    <a:latin typeface="Calibri" panose="020F0502020204030204" pitchFamily="34" charset="0"/>
                    <a:cs typeface="Calibri" panose="020F0502020204030204" pitchFamily="34" charset="0"/>
                  </a:rPr>
                  <a:t> 'SLIDEBUILDER’ </a:t>
                </a:r>
                <a:r>
                  <a:rPr lang="nl-NL" sz="9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900" kern="1200" cap="none" baseline="0" noProof="0" dirty="0">
                    <a:solidFill>
                      <a:srgbClr val="211F26"/>
                    </a:solidFill>
                    <a:latin typeface="Calibri" panose="020F0502020204030204" pitchFamily="34" charset="0"/>
                    <a:ea typeface="+mn-ea"/>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9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248" name="ICOON_info">
                <a:extLst>
                  <a:ext uri="{FF2B5EF4-FFF2-40B4-BE49-F238E27FC236}">
                    <a16:creationId xmlns:a16="http://schemas.microsoft.com/office/drawing/2014/main" id="{1F23744B-1582-424D-A1C9-F68CA1C3568B}"/>
                  </a:ext>
                </a:extLst>
              </p:cNvPr>
              <p:cNvGrpSpPr/>
              <p:nvPr userDrawn="1"/>
            </p:nvGrpSpPr>
            <p:grpSpPr>
              <a:xfrm>
                <a:off x="-376736" y="6163468"/>
                <a:ext cx="283685" cy="283685"/>
                <a:chOff x="-510741" y="5913713"/>
                <a:chExt cx="267555" cy="267555"/>
              </a:xfrm>
            </p:grpSpPr>
            <p:sp>
              <p:nvSpPr>
                <p:cNvPr id="255" name="Ovaal 254">
                  <a:extLst>
                    <a:ext uri="{FF2B5EF4-FFF2-40B4-BE49-F238E27FC236}">
                      <a16:creationId xmlns:a16="http://schemas.microsoft.com/office/drawing/2014/main" id="{26ED2A74-574E-47C0-B637-C9CBEFEBF4DF}"/>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450"/>
                    </a:spcBef>
                    <a:spcAft>
                      <a:spcPts val="450"/>
                    </a:spcAft>
                  </a:pPr>
                  <a:endParaRPr lang="nl-NL" sz="1200" cap="all" baseline="0" noProof="0" dirty="0">
                    <a:latin typeface="Calibri" panose="020F0502020204030204" pitchFamily="34" charset="0"/>
                    <a:cs typeface="Calibri" panose="020F0502020204030204" pitchFamily="34" charset="0"/>
                  </a:endParaRPr>
                </a:p>
              </p:txBody>
            </p:sp>
            <p:sp>
              <p:nvSpPr>
                <p:cNvPr id="256" name="Graphic 163" descr="Informatie">
                  <a:extLst>
                    <a:ext uri="{FF2B5EF4-FFF2-40B4-BE49-F238E27FC236}">
                      <a16:creationId xmlns:a16="http://schemas.microsoft.com/office/drawing/2014/main" id="{0A78B7EE-2B27-4635-BF5E-D177017FC9A7}"/>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1500" noProof="0" dirty="0">
                    <a:solidFill>
                      <a:srgbClr val="211F26"/>
                    </a:solidFill>
                    <a:latin typeface="Calibri" panose="020F0502020204030204" pitchFamily="34" charset="0"/>
                    <a:cs typeface="Calibri" panose="020F0502020204030204" pitchFamily="34" charset="0"/>
                  </a:endParaRPr>
                </a:p>
              </p:txBody>
            </p:sp>
          </p:grpSp>
          <p:grpSp>
            <p:nvGrpSpPr>
              <p:cNvPr id="249" name="Groep 248">
                <a:extLst>
                  <a:ext uri="{FF2B5EF4-FFF2-40B4-BE49-F238E27FC236}">
                    <a16:creationId xmlns:a16="http://schemas.microsoft.com/office/drawing/2014/main" id="{2DB962C6-CF3F-49A5-A45B-6AA90F3A136C}"/>
                  </a:ext>
                </a:extLst>
              </p:cNvPr>
              <p:cNvGrpSpPr/>
              <p:nvPr userDrawn="1"/>
            </p:nvGrpSpPr>
            <p:grpSpPr>
              <a:xfrm>
                <a:off x="-938434" y="6420818"/>
                <a:ext cx="627798" cy="576693"/>
                <a:chOff x="-938434" y="4570310"/>
                <a:chExt cx="627798" cy="576693"/>
              </a:xfrm>
            </p:grpSpPr>
            <p:grpSp>
              <p:nvGrpSpPr>
                <p:cNvPr id="250" name="Inspireren">
                  <a:extLst>
                    <a:ext uri="{FF2B5EF4-FFF2-40B4-BE49-F238E27FC236}">
                      <a16:creationId xmlns:a16="http://schemas.microsoft.com/office/drawing/2014/main" id="{33EDF937-47E9-45D2-B6AD-B684B52C5BEC}"/>
                    </a:ext>
                  </a:extLst>
                </p:cNvPr>
                <p:cNvGrpSpPr>
                  <a:grpSpLocks noChangeAspect="1"/>
                </p:cNvGrpSpPr>
                <p:nvPr userDrawn="1"/>
              </p:nvGrpSpPr>
              <p:grpSpPr bwMode="auto">
                <a:xfrm>
                  <a:off x="-716116" y="4570310"/>
                  <a:ext cx="169778" cy="242385"/>
                  <a:chOff x="4768" y="2783"/>
                  <a:chExt cx="788" cy="1125"/>
                </a:xfrm>
                <a:gradFill>
                  <a:gsLst>
                    <a:gs pos="0">
                      <a:srgbClr val="9D9FA1"/>
                    </a:gs>
                    <a:gs pos="70000">
                      <a:srgbClr val="211F26"/>
                    </a:gs>
                  </a:gsLst>
                  <a:lin ang="2700000" scaled="0"/>
                </a:gradFill>
              </p:grpSpPr>
              <p:sp>
                <p:nvSpPr>
                  <p:cNvPr id="252" name="Freeform 12">
                    <a:extLst>
                      <a:ext uri="{FF2B5EF4-FFF2-40B4-BE49-F238E27FC236}">
                        <a16:creationId xmlns:a16="http://schemas.microsoft.com/office/drawing/2014/main" id="{45A35F2B-2967-4B0F-8930-AD48CB0080D8}"/>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253" name="Freeform 13">
                    <a:extLst>
                      <a:ext uri="{FF2B5EF4-FFF2-40B4-BE49-F238E27FC236}">
                        <a16:creationId xmlns:a16="http://schemas.microsoft.com/office/drawing/2014/main" id="{A66CDF9C-4D45-4D08-9838-0FAD688A0A6B}"/>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254" name="Freeform 14">
                    <a:extLst>
                      <a:ext uri="{FF2B5EF4-FFF2-40B4-BE49-F238E27FC236}">
                        <a16:creationId xmlns:a16="http://schemas.microsoft.com/office/drawing/2014/main" id="{CB85542C-C4DA-4954-B021-D10F2229A107}"/>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grpSp>
            <p:sp>
              <p:nvSpPr>
                <p:cNvPr id="251" name="Tekstvak 250">
                  <a:extLst>
                    <a:ext uri="{FF2B5EF4-FFF2-40B4-BE49-F238E27FC236}">
                      <a16:creationId xmlns:a16="http://schemas.microsoft.com/office/drawing/2014/main" id="{DBC239B4-04A9-4BCB-8D5F-F2C11298ADD6}"/>
                    </a:ext>
                  </a:extLst>
                </p:cNvPr>
                <p:cNvSpPr txBox="1"/>
                <p:nvPr userDrawn="1"/>
              </p:nvSpPr>
              <p:spPr>
                <a:xfrm>
                  <a:off x="-938434" y="4824764"/>
                  <a:ext cx="627798" cy="322239"/>
                </a:xfrm>
                <a:prstGeom prst="rect">
                  <a:avLst/>
                </a:prstGeom>
                <a:noFill/>
              </p:spPr>
              <p:txBody>
                <a:bodyPr wrap="square" lIns="0" tIns="0" rIns="0" bIns="0" rtlCol="0" anchor="ctr">
                  <a:noAutofit/>
                </a:bodyPr>
                <a:lstStyle/>
                <a:p>
                  <a:pPr marL="0" marR="0" lvl="0" indent="0" algn="ctr" defTabSz="685800" rtl="0"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grpSp>
          <p:nvGrpSpPr>
            <p:cNvPr id="172" name="Groep 171">
              <a:extLst>
                <a:ext uri="{FF2B5EF4-FFF2-40B4-BE49-F238E27FC236}">
                  <a16:creationId xmlns:a16="http://schemas.microsoft.com/office/drawing/2014/main" id="{3E1FE485-F7BE-4F97-A351-14A92FBE03ED}"/>
                </a:ext>
              </a:extLst>
            </p:cNvPr>
            <p:cNvGrpSpPr/>
            <p:nvPr userDrawn="1"/>
          </p:nvGrpSpPr>
          <p:grpSpPr>
            <a:xfrm>
              <a:off x="-3367447" y="1226982"/>
              <a:ext cx="791775" cy="406485"/>
              <a:chOff x="-3565087" y="1409294"/>
              <a:chExt cx="627469" cy="322133"/>
            </a:xfrm>
          </p:grpSpPr>
          <p:grpSp>
            <p:nvGrpSpPr>
              <p:cNvPr id="241" name="Groep 240">
                <a:extLst>
                  <a:ext uri="{FF2B5EF4-FFF2-40B4-BE49-F238E27FC236}">
                    <a16:creationId xmlns:a16="http://schemas.microsoft.com/office/drawing/2014/main" id="{5FE33416-76B9-4BF9-A566-D1DDB8EA42F9}"/>
                  </a:ext>
                </a:extLst>
              </p:cNvPr>
              <p:cNvGrpSpPr/>
              <p:nvPr userDrawn="1"/>
            </p:nvGrpSpPr>
            <p:grpSpPr>
              <a:xfrm>
                <a:off x="-3364916" y="1409294"/>
                <a:ext cx="225195" cy="195499"/>
                <a:chOff x="10307162" y="1361199"/>
                <a:chExt cx="2200275" cy="1914525"/>
              </a:xfrm>
            </p:grpSpPr>
            <p:sp>
              <p:nvSpPr>
                <p:cNvPr id="243" name="Vrije vorm: vorm 242">
                  <a:extLst>
                    <a:ext uri="{FF2B5EF4-FFF2-40B4-BE49-F238E27FC236}">
                      <a16:creationId xmlns:a16="http://schemas.microsoft.com/office/drawing/2014/main" id="{45562AC1-3EC0-44A2-AAC4-23BB79D20411}"/>
                    </a:ext>
                  </a:extLst>
                </p:cNvPr>
                <p:cNvSpPr/>
                <p:nvPr/>
              </p:nvSpPr>
              <p:spPr>
                <a:xfrm>
                  <a:off x="10683400" y="1831734"/>
                  <a:ext cx="371475" cy="371475"/>
                </a:xfrm>
                <a:custGeom>
                  <a:avLst/>
                  <a:gdLst>
                    <a:gd name="connsiteX0" fmla="*/ 369094 w 371475"/>
                    <a:gd name="connsiteY0" fmla="*/ 188119 h 371475"/>
                    <a:gd name="connsiteX1" fmla="*/ 188119 w 371475"/>
                    <a:gd name="connsiteY1" fmla="*/ 369094 h 371475"/>
                    <a:gd name="connsiteX2" fmla="*/ 7144 w 371475"/>
                    <a:gd name="connsiteY2" fmla="*/ 188119 h 371475"/>
                    <a:gd name="connsiteX3" fmla="*/ 188119 w 371475"/>
                    <a:gd name="connsiteY3" fmla="*/ 7144 h 371475"/>
                    <a:gd name="connsiteX4" fmla="*/ 369094 w 371475"/>
                    <a:gd name="connsiteY4" fmla="*/ 188119 h 3714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1475" h="371475">
                      <a:moveTo>
                        <a:pt x="369094" y="188119"/>
                      </a:moveTo>
                      <a:cubicBezTo>
                        <a:pt x="369094" y="288068"/>
                        <a:pt x="288068" y="369094"/>
                        <a:pt x="188119" y="369094"/>
                      </a:cubicBezTo>
                      <a:cubicBezTo>
                        <a:pt x="88169" y="369094"/>
                        <a:pt x="7144" y="288068"/>
                        <a:pt x="7144" y="188119"/>
                      </a:cubicBezTo>
                      <a:cubicBezTo>
                        <a:pt x="7144" y="88169"/>
                        <a:pt x="88169" y="7144"/>
                        <a:pt x="188119" y="7144"/>
                      </a:cubicBezTo>
                      <a:cubicBezTo>
                        <a:pt x="288068" y="7144"/>
                        <a:pt x="369094" y="88169"/>
                        <a:pt x="369094" y="188119"/>
                      </a:cubicBezTo>
                      <a:close/>
                    </a:path>
                  </a:pathLst>
                </a:custGeom>
                <a:solidFill>
                  <a:srgbClr val="1FF524"/>
                </a:solidFill>
                <a:ln w="9525" cap="flat">
                  <a:noFill/>
                  <a:prstDash val="solid"/>
                  <a:miter/>
                </a:ln>
              </p:spPr>
              <p:txBody>
                <a:bodyPr rtlCol="0" anchor="ctr"/>
                <a:lstStyle/>
                <a:p>
                  <a:pPr defTabSz="746602"/>
                  <a:endParaRPr lang="nl-NL" sz="5400" dirty="0">
                    <a:solidFill>
                      <a:srgbClr val="211F26"/>
                    </a:solidFill>
                    <a:latin typeface="Segoe UI Light"/>
                  </a:endParaRPr>
                </a:p>
              </p:txBody>
            </p:sp>
            <p:grpSp>
              <p:nvGrpSpPr>
                <p:cNvPr id="244" name="Groep 243">
                  <a:extLst>
                    <a:ext uri="{FF2B5EF4-FFF2-40B4-BE49-F238E27FC236}">
                      <a16:creationId xmlns:a16="http://schemas.microsoft.com/office/drawing/2014/main" id="{417E9493-47FA-424D-8832-EBC86C3DF666}"/>
                    </a:ext>
                  </a:extLst>
                </p:cNvPr>
                <p:cNvGrpSpPr/>
                <p:nvPr/>
              </p:nvGrpSpPr>
              <p:grpSpPr>
                <a:xfrm>
                  <a:off x="10307162" y="1361199"/>
                  <a:ext cx="2200275" cy="1914525"/>
                  <a:chOff x="10307162" y="1361199"/>
                  <a:chExt cx="2200275" cy="1914525"/>
                </a:xfrm>
                <a:gradFill>
                  <a:gsLst>
                    <a:gs pos="0">
                      <a:srgbClr val="9D9FA1"/>
                    </a:gs>
                    <a:gs pos="70000">
                      <a:srgbClr val="211F26"/>
                    </a:gs>
                  </a:gsLst>
                  <a:lin ang="2700000" scaled="0"/>
                </a:gradFill>
              </p:grpSpPr>
              <p:sp>
                <p:nvSpPr>
                  <p:cNvPr id="245" name="Vrije vorm: vorm 244">
                    <a:extLst>
                      <a:ext uri="{FF2B5EF4-FFF2-40B4-BE49-F238E27FC236}">
                        <a16:creationId xmlns:a16="http://schemas.microsoft.com/office/drawing/2014/main" id="{B5DA8B07-9E03-445A-B918-49604704A7DF}"/>
                      </a:ext>
                    </a:extLst>
                  </p:cNvPr>
                  <p:cNvSpPr/>
                  <p:nvPr/>
                </p:nvSpPr>
                <p:spPr>
                  <a:xfrm>
                    <a:off x="10307162" y="1361199"/>
                    <a:ext cx="2200275" cy="1914525"/>
                  </a:xfrm>
                  <a:custGeom>
                    <a:avLst/>
                    <a:gdLst>
                      <a:gd name="connsiteX0" fmla="*/ 7144 w 2200275"/>
                      <a:gd name="connsiteY0" fmla="*/ 7144 h 1914525"/>
                      <a:gd name="connsiteX1" fmla="*/ 7144 w 2200275"/>
                      <a:gd name="connsiteY1" fmla="*/ 245269 h 1914525"/>
                      <a:gd name="connsiteX2" fmla="*/ 432911 w 2200275"/>
                      <a:gd name="connsiteY2" fmla="*/ 245269 h 1914525"/>
                      <a:gd name="connsiteX3" fmla="*/ 432911 w 2200275"/>
                      <a:gd name="connsiteY3" fmla="*/ 245269 h 1914525"/>
                      <a:gd name="connsiteX4" fmla="*/ 1959769 w 2200275"/>
                      <a:gd name="connsiteY4" fmla="*/ 245269 h 1914525"/>
                      <a:gd name="connsiteX5" fmla="*/ 1959769 w 2200275"/>
                      <a:gd name="connsiteY5" fmla="*/ 1674019 h 1914525"/>
                      <a:gd name="connsiteX6" fmla="*/ 245269 w 2200275"/>
                      <a:gd name="connsiteY6" fmla="*/ 1674019 h 1914525"/>
                      <a:gd name="connsiteX7" fmla="*/ 245269 w 2200275"/>
                      <a:gd name="connsiteY7" fmla="*/ 350044 h 1914525"/>
                      <a:gd name="connsiteX8" fmla="*/ 7144 w 2200275"/>
                      <a:gd name="connsiteY8" fmla="*/ 350044 h 1914525"/>
                      <a:gd name="connsiteX9" fmla="*/ 7144 w 2200275"/>
                      <a:gd name="connsiteY9" fmla="*/ 1912144 h 1914525"/>
                      <a:gd name="connsiteX10" fmla="*/ 2197894 w 2200275"/>
                      <a:gd name="connsiteY10" fmla="*/ 1912144 h 1914525"/>
                      <a:gd name="connsiteX11" fmla="*/ 2197894 w 2200275"/>
                      <a:gd name="connsiteY11" fmla="*/ 7144 h 191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00275" h="1914525">
                        <a:moveTo>
                          <a:pt x="7144" y="7144"/>
                        </a:moveTo>
                        <a:lnTo>
                          <a:pt x="7144" y="245269"/>
                        </a:lnTo>
                        <a:lnTo>
                          <a:pt x="432911" y="245269"/>
                        </a:lnTo>
                        <a:lnTo>
                          <a:pt x="432911" y="245269"/>
                        </a:lnTo>
                        <a:lnTo>
                          <a:pt x="1959769" y="245269"/>
                        </a:lnTo>
                        <a:lnTo>
                          <a:pt x="1959769" y="1674019"/>
                        </a:lnTo>
                        <a:lnTo>
                          <a:pt x="245269" y="1674019"/>
                        </a:lnTo>
                        <a:lnTo>
                          <a:pt x="245269" y="350044"/>
                        </a:lnTo>
                        <a:lnTo>
                          <a:pt x="7144" y="350044"/>
                        </a:lnTo>
                        <a:lnTo>
                          <a:pt x="7144" y="1912144"/>
                        </a:lnTo>
                        <a:lnTo>
                          <a:pt x="2197894" y="1912144"/>
                        </a:lnTo>
                        <a:lnTo>
                          <a:pt x="2197894" y="7144"/>
                        </a:lnTo>
                        <a:close/>
                      </a:path>
                    </a:pathLst>
                  </a:custGeom>
                  <a:grpFill/>
                  <a:ln w="9525" cap="flat">
                    <a:noFill/>
                    <a:prstDash val="solid"/>
                    <a:miter/>
                  </a:ln>
                </p:spPr>
                <p:txBody>
                  <a:bodyPr rtlCol="0" anchor="ctr"/>
                  <a:lstStyle/>
                  <a:p>
                    <a:pPr defTabSz="746602"/>
                    <a:endParaRPr lang="nl-NL" sz="5400" dirty="0">
                      <a:solidFill>
                        <a:srgbClr val="211F26"/>
                      </a:solidFill>
                      <a:latin typeface="Segoe UI Light"/>
                    </a:endParaRPr>
                  </a:p>
                </p:txBody>
              </p:sp>
              <p:sp>
                <p:nvSpPr>
                  <p:cNvPr id="246" name="Vrije vorm: vorm 245">
                    <a:extLst>
                      <a:ext uri="{FF2B5EF4-FFF2-40B4-BE49-F238E27FC236}">
                        <a16:creationId xmlns:a16="http://schemas.microsoft.com/office/drawing/2014/main" id="{F19AD795-E2BC-4C8A-9BDF-E79BFED2D5EC}"/>
                      </a:ext>
                    </a:extLst>
                  </p:cNvPr>
                  <p:cNvSpPr/>
                  <p:nvPr/>
                </p:nvSpPr>
                <p:spPr>
                  <a:xfrm>
                    <a:off x="10682447" y="1953654"/>
                    <a:ext cx="1438275" cy="885825"/>
                  </a:xfrm>
                  <a:custGeom>
                    <a:avLst/>
                    <a:gdLst>
                      <a:gd name="connsiteX0" fmla="*/ 1070134 w 1438275"/>
                      <a:gd name="connsiteY0" fmla="*/ 7144 h 885825"/>
                      <a:gd name="connsiteX1" fmla="*/ 801529 w 1438275"/>
                      <a:gd name="connsiteY1" fmla="*/ 275749 h 885825"/>
                      <a:gd name="connsiteX2" fmla="*/ 662464 w 1438275"/>
                      <a:gd name="connsiteY2" fmla="*/ 137636 h 885825"/>
                      <a:gd name="connsiteX3" fmla="*/ 7144 w 1438275"/>
                      <a:gd name="connsiteY3" fmla="*/ 784384 h 885825"/>
                      <a:gd name="connsiteX4" fmla="*/ 108109 w 1438275"/>
                      <a:gd name="connsiteY4" fmla="*/ 885349 h 885825"/>
                      <a:gd name="connsiteX5" fmla="*/ 662464 w 1438275"/>
                      <a:gd name="connsiteY5" fmla="*/ 338614 h 885825"/>
                      <a:gd name="connsiteX6" fmla="*/ 928211 w 1438275"/>
                      <a:gd name="connsiteY6" fmla="*/ 605314 h 885825"/>
                      <a:gd name="connsiteX7" fmla="*/ 1029176 w 1438275"/>
                      <a:gd name="connsiteY7" fmla="*/ 503396 h 885825"/>
                      <a:gd name="connsiteX8" fmla="*/ 902494 w 1438275"/>
                      <a:gd name="connsiteY8" fmla="*/ 376714 h 885825"/>
                      <a:gd name="connsiteX9" fmla="*/ 1070134 w 1438275"/>
                      <a:gd name="connsiteY9" fmla="*/ 209074 h 885825"/>
                      <a:gd name="connsiteX10" fmla="*/ 1337786 w 1438275"/>
                      <a:gd name="connsiteY10" fmla="*/ 480536 h 885825"/>
                      <a:gd name="connsiteX11" fmla="*/ 1438751 w 1438275"/>
                      <a:gd name="connsiteY11" fmla="*/ 378619 h 885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38275" h="885825">
                        <a:moveTo>
                          <a:pt x="1070134" y="7144"/>
                        </a:moveTo>
                        <a:lnTo>
                          <a:pt x="801529" y="275749"/>
                        </a:lnTo>
                        <a:lnTo>
                          <a:pt x="662464" y="137636"/>
                        </a:lnTo>
                        <a:lnTo>
                          <a:pt x="7144" y="784384"/>
                        </a:lnTo>
                        <a:lnTo>
                          <a:pt x="108109" y="885349"/>
                        </a:lnTo>
                        <a:lnTo>
                          <a:pt x="662464" y="338614"/>
                        </a:lnTo>
                        <a:lnTo>
                          <a:pt x="928211" y="605314"/>
                        </a:lnTo>
                        <a:lnTo>
                          <a:pt x="1029176" y="503396"/>
                        </a:lnTo>
                        <a:lnTo>
                          <a:pt x="902494" y="376714"/>
                        </a:lnTo>
                        <a:lnTo>
                          <a:pt x="1070134" y="209074"/>
                        </a:lnTo>
                        <a:lnTo>
                          <a:pt x="1337786" y="480536"/>
                        </a:lnTo>
                        <a:lnTo>
                          <a:pt x="1438751" y="378619"/>
                        </a:lnTo>
                        <a:close/>
                      </a:path>
                    </a:pathLst>
                  </a:custGeom>
                  <a:grpFill/>
                  <a:ln w="9525" cap="flat">
                    <a:noFill/>
                    <a:prstDash val="solid"/>
                    <a:miter/>
                  </a:ln>
                </p:spPr>
                <p:txBody>
                  <a:bodyPr rtlCol="0" anchor="ctr"/>
                  <a:lstStyle/>
                  <a:p>
                    <a:pPr defTabSz="746602"/>
                    <a:endParaRPr lang="nl-NL" sz="5400" dirty="0">
                      <a:solidFill>
                        <a:srgbClr val="211F26"/>
                      </a:solidFill>
                      <a:latin typeface="Segoe UI Light"/>
                    </a:endParaRPr>
                  </a:p>
                </p:txBody>
              </p:sp>
            </p:grpSp>
          </p:grpSp>
          <p:sp>
            <p:nvSpPr>
              <p:cNvPr id="242" name="Tekstvak 241">
                <a:extLst>
                  <a:ext uri="{FF2B5EF4-FFF2-40B4-BE49-F238E27FC236}">
                    <a16:creationId xmlns:a16="http://schemas.microsoft.com/office/drawing/2014/main" id="{BFF1D99C-ADB7-4F3E-86A4-DF861611FBAE}"/>
                  </a:ext>
                </a:extLst>
              </p:cNvPr>
              <p:cNvSpPr txBox="1"/>
              <p:nvPr userDrawn="1"/>
            </p:nvSpPr>
            <p:spPr>
              <a:xfrm>
                <a:off x="-3565087" y="1617700"/>
                <a:ext cx="627469" cy="113727"/>
              </a:xfrm>
              <a:prstGeom prst="rect">
                <a:avLst/>
              </a:prstGeom>
              <a:noFill/>
            </p:spPr>
            <p:txBody>
              <a:bodyPr wrap="square" lIns="0" tIns="18000" rIns="0" bIns="0" rtlCol="0" anchor="t">
                <a:noAutofit/>
              </a:bodyPr>
              <a:lstStyle/>
              <a:p>
                <a:pPr marL="0" marR="0" lvl="0" indent="0" algn="ctr" defTabSz="685800" rtl="0"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Afbeeldingen</a:t>
                </a:r>
              </a:p>
            </p:txBody>
          </p:sp>
        </p:grpSp>
        <p:grpSp>
          <p:nvGrpSpPr>
            <p:cNvPr id="173" name="Groep 172">
              <a:extLst>
                <a:ext uri="{FF2B5EF4-FFF2-40B4-BE49-F238E27FC236}">
                  <a16:creationId xmlns:a16="http://schemas.microsoft.com/office/drawing/2014/main" id="{50C0CD6E-4F22-4AE8-8AA2-7355EA6811A9}"/>
                </a:ext>
              </a:extLst>
            </p:cNvPr>
            <p:cNvGrpSpPr/>
            <p:nvPr userDrawn="1"/>
          </p:nvGrpSpPr>
          <p:grpSpPr>
            <a:xfrm>
              <a:off x="-3354295" y="5166361"/>
              <a:ext cx="514284" cy="506545"/>
              <a:chOff x="12617641" y="3403239"/>
              <a:chExt cx="752963" cy="741634"/>
            </a:xfrm>
          </p:grpSpPr>
          <p:grpSp>
            <p:nvGrpSpPr>
              <p:cNvPr id="181" name="Groep 180">
                <a:extLst>
                  <a:ext uri="{FF2B5EF4-FFF2-40B4-BE49-F238E27FC236}">
                    <a16:creationId xmlns:a16="http://schemas.microsoft.com/office/drawing/2014/main" id="{AF9DE299-9BFC-4BCF-9780-D5A89A8B08C9}"/>
                  </a:ext>
                </a:extLst>
              </p:cNvPr>
              <p:cNvGrpSpPr/>
              <p:nvPr userDrawn="1"/>
            </p:nvGrpSpPr>
            <p:grpSpPr>
              <a:xfrm>
                <a:off x="12771530" y="3403239"/>
                <a:ext cx="467176" cy="448491"/>
                <a:chOff x="12782157" y="3403239"/>
                <a:chExt cx="467176" cy="448491"/>
              </a:xfrm>
            </p:grpSpPr>
            <p:grpSp>
              <p:nvGrpSpPr>
                <p:cNvPr id="184" name="Groep 183">
                  <a:extLst>
                    <a:ext uri="{FF2B5EF4-FFF2-40B4-BE49-F238E27FC236}">
                      <a16:creationId xmlns:a16="http://schemas.microsoft.com/office/drawing/2014/main" id="{72495018-0BF1-4B9D-AF2F-7F2FEDD11838}"/>
                    </a:ext>
                  </a:extLst>
                </p:cNvPr>
                <p:cNvGrpSpPr/>
                <p:nvPr userDrawn="1"/>
              </p:nvGrpSpPr>
              <p:grpSpPr>
                <a:xfrm>
                  <a:off x="12782157" y="3403239"/>
                  <a:ext cx="412976" cy="396132"/>
                  <a:chOff x="13554906" y="3320109"/>
                  <a:chExt cx="443917" cy="425811"/>
                </a:xfrm>
              </p:grpSpPr>
              <p:grpSp>
                <p:nvGrpSpPr>
                  <p:cNvPr id="234" name="Groep 233">
                    <a:extLst>
                      <a:ext uri="{FF2B5EF4-FFF2-40B4-BE49-F238E27FC236}">
                        <a16:creationId xmlns:a16="http://schemas.microsoft.com/office/drawing/2014/main" id="{2F9E2F01-99D8-40F1-8856-9968B4FCB3CD}"/>
                      </a:ext>
                    </a:extLst>
                  </p:cNvPr>
                  <p:cNvGrpSpPr/>
                  <p:nvPr userDrawn="1"/>
                </p:nvGrpSpPr>
                <p:grpSpPr>
                  <a:xfrm>
                    <a:off x="13554906" y="3320109"/>
                    <a:ext cx="443917" cy="425811"/>
                    <a:chOff x="12909684" y="1276143"/>
                    <a:chExt cx="443917" cy="425811"/>
                  </a:xfrm>
                </p:grpSpPr>
                <p:sp>
                  <p:nvSpPr>
                    <p:cNvPr id="237" name="Rechthoek 236">
                      <a:extLst>
                        <a:ext uri="{FF2B5EF4-FFF2-40B4-BE49-F238E27FC236}">
                          <a16:creationId xmlns:a16="http://schemas.microsoft.com/office/drawing/2014/main" id="{E3C0AB1D-EE9E-4240-95F9-A4508F53FFDF}"/>
                        </a:ext>
                      </a:extLst>
                    </p:cNvPr>
                    <p:cNvSpPr/>
                    <p:nvPr userDrawn="1"/>
                  </p:nvSpPr>
                  <p:spPr>
                    <a:xfrm>
                      <a:off x="12909689" y="1276143"/>
                      <a:ext cx="443912" cy="425811"/>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238" name="Rechthoek 237">
                      <a:extLst>
                        <a:ext uri="{FF2B5EF4-FFF2-40B4-BE49-F238E27FC236}">
                          <a16:creationId xmlns:a16="http://schemas.microsoft.com/office/drawing/2014/main" id="{A562649F-1590-4AF8-96F7-529CDDE4CF2D}"/>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239" name="Ovaal 238">
                      <a:extLst>
                        <a:ext uri="{FF2B5EF4-FFF2-40B4-BE49-F238E27FC236}">
                          <a16:creationId xmlns:a16="http://schemas.microsoft.com/office/drawing/2014/main" id="{D461FE1E-3205-408A-B9E0-CA3AE68AFAFC}"/>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pic>
                <p:nvPicPr>
                  <p:cNvPr id="235" name="Afbeelding 234">
                    <a:extLst>
                      <a:ext uri="{FF2B5EF4-FFF2-40B4-BE49-F238E27FC236}">
                        <a16:creationId xmlns:a16="http://schemas.microsoft.com/office/drawing/2014/main" id="{68FACD0C-D514-4D96-99A8-88F16EBC91E0}"/>
                      </a:ext>
                    </a:extLst>
                  </p:cNvPr>
                  <p:cNvPicPr>
                    <a:picLocks noChangeAspect="1"/>
                  </p:cNvPicPr>
                  <p:nvPr userDrawn="1"/>
                </p:nvPicPr>
                <p:blipFill>
                  <a:blip r:embed="rId3">
                    <a:duotone>
                      <a:prstClr val="black"/>
                      <a:srgbClr val="4D82B8">
                        <a:tint val="45000"/>
                        <a:satMod val="400000"/>
                      </a:srgbClr>
                    </a:duotone>
                    <a:extLst>
                      <a:ext uri="{BEBA8EAE-BF5A-486C-A8C5-ECC9F3942E4B}">
                        <a14:imgProps xmlns:a14="http://schemas.microsoft.com/office/drawing/2010/main">
                          <a14:imgLayer r:embed="rId4">
                            <a14:imgEffect>
                              <a14:brightnessContrast contrast="-40000"/>
                            </a14:imgEffect>
                          </a14:imgLayer>
                        </a14:imgProps>
                      </a:ext>
                    </a:extLst>
                  </a:blip>
                  <a:stretch>
                    <a:fillRect/>
                  </a:stretch>
                </p:blipFill>
                <p:spPr>
                  <a:xfrm>
                    <a:off x="13567296" y="3424991"/>
                    <a:ext cx="173367" cy="140220"/>
                  </a:xfrm>
                  <a:prstGeom prst="rect">
                    <a:avLst/>
                  </a:prstGeom>
                </p:spPr>
              </p:pic>
              <p:pic>
                <p:nvPicPr>
                  <p:cNvPr id="236" name="Afbeelding 235">
                    <a:extLst>
                      <a:ext uri="{FF2B5EF4-FFF2-40B4-BE49-F238E27FC236}">
                        <a16:creationId xmlns:a16="http://schemas.microsoft.com/office/drawing/2014/main" id="{A98D695A-EEF5-415F-82DC-1F9C829B297F}"/>
                      </a:ext>
                    </a:extLst>
                  </p:cNvPr>
                  <p:cNvPicPr>
                    <a:picLocks noChangeAspect="1"/>
                  </p:cNvPicPr>
                  <p:nvPr userDrawn="1"/>
                </p:nvPicPr>
                <p:blipFill>
                  <a:blip r:embed="rId3">
                    <a:duotone>
                      <a:prstClr val="black"/>
                      <a:srgbClr val="4D82B8">
                        <a:tint val="45000"/>
                        <a:satMod val="400000"/>
                      </a:srgbClr>
                    </a:duotone>
                    <a:extLst>
                      <a:ext uri="{BEBA8EAE-BF5A-486C-A8C5-ECC9F3942E4B}">
                        <a14:imgProps xmlns:a14="http://schemas.microsoft.com/office/drawing/2010/main">
                          <a14:imgLayer r:embed="rId4">
                            <a14:imgEffect>
                              <a14:brightnessContrast contrast="-40000"/>
                            </a14:imgEffect>
                          </a14:imgLayer>
                        </a14:imgProps>
                      </a:ext>
                    </a:extLst>
                  </a:blip>
                  <a:stretch>
                    <a:fillRect/>
                  </a:stretch>
                </p:blipFill>
                <p:spPr>
                  <a:xfrm flipH="1">
                    <a:off x="13635599" y="3449265"/>
                    <a:ext cx="173367" cy="111424"/>
                  </a:xfrm>
                  <a:prstGeom prst="rect">
                    <a:avLst/>
                  </a:prstGeom>
                </p:spPr>
              </p:pic>
            </p:grpSp>
            <p:grpSp>
              <p:nvGrpSpPr>
                <p:cNvPr id="201" name="Groep 200">
                  <a:extLst>
                    <a:ext uri="{FF2B5EF4-FFF2-40B4-BE49-F238E27FC236}">
                      <a16:creationId xmlns:a16="http://schemas.microsoft.com/office/drawing/2014/main" id="{BB2B25AC-4BDD-41AA-8E23-39F5953A6CB4}"/>
                    </a:ext>
                  </a:extLst>
                </p:cNvPr>
                <p:cNvGrpSpPr/>
                <p:nvPr userDrawn="1"/>
              </p:nvGrpSpPr>
              <p:grpSpPr>
                <a:xfrm>
                  <a:off x="13103513" y="3705268"/>
                  <a:ext cx="145820" cy="146462"/>
                  <a:chOff x="13096169" y="3602278"/>
                  <a:chExt cx="145820" cy="146462"/>
                </a:xfrm>
              </p:grpSpPr>
              <p:sp>
                <p:nvSpPr>
                  <p:cNvPr id="212" name="Rechthoek 211">
                    <a:extLst>
                      <a:ext uri="{FF2B5EF4-FFF2-40B4-BE49-F238E27FC236}">
                        <a16:creationId xmlns:a16="http://schemas.microsoft.com/office/drawing/2014/main" id="{AB896491-A586-4EB7-ABDC-8B7811F88F55}"/>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233" name="Rechthoek 232">
                    <a:extLst>
                      <a:ext uri="{FF2B5EF4-FFF2-40B4-BE49-F238E27FC236}">
                        <a16:creationId xmlns:a16="http://schemas.microsoft.com/office/drawing/2014/main" id="{C12E1FA6-8C78-4A6E-BB75-E7C31DD7966F}"/>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nvGrpSpPr>
                <p:cNvPr id="202" name="Groep 201">
                  <a:extLst>
                    <a:ext uri="{FF2B5EF4-FFF2-40B4-BE49-F238E27FC236}">
                      <a16:creationId xmlns:a16="http://schemas.microsoft.com/office/drawing/2014/main" id="{0EA43F48-4315-4655-8AB7-5481487A93E7}"/>
                    </a:ext>
                  </a:extLst>
                </p:cNvPr>
                <p:cNvGrpSpPr/>
                <p:nvPr userDrawn="1"/>
              </p:nvGrpSpPr>
              <p:grpSpPr>
                <a:xfrm rot="10800000">
                  <a:off x="13061402" y="3665637"/>
                  <a:ext cx="145820" cy="146462"/>
                  <a:chOff x="13096169" y="3602278"/>
                  <a:chExt cx="145820" cy="146462"/>
                </a:xfrm>
              </p:grpSpPr>
              <p:sp>
                <p:nvSpPr>
                  <p:cNvPr id="203" name="Rechthoek 202">
                    <a:extLst>
                      <a:ext uri="{FF2B5EF4-FFF2-40B4-BE49-F238E27FC236}">
                        <a16:creationId xmlns:a16="http://schemas.microsoft.com/office/drawing/2014/main" id="{98D2BD94-4694-4590-8495-DC3DAD9FE292}"/>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211" name="Rechthoek 210">
                    <a:extLst>
                      <a:ext uri="{FF2B5EF4-FFF2-40B4-BE49-F238E27FC236}">
                        <a16:creationId xmlns:a16="http://schemas.microsoft.com/office/drawing/2014/main" id="{056D2181-75E1-4E5C-A244-80FC96E39E9B}"/>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sp>
            <p:nvSpPr>
              <p:cNvPr id="182" name="Rechthoek 181">
                <a:extLst>
                  <a:ext uri="{FF2B5EF4-FFF2-40B4-BE49-F238E27FC236}">
                    <a16:creationId xmlns:a16="http://schemas.microsoft.com/office/drawing/2014/main" id="{86F07913-7381-41DB-BF69-0D7552484D8B}"/>
                  </a:ext>
                </a:extLst>
              </p:cNvPr>
              <p:cNvSpPr/>
              <p:nvPr userDrawn="1"/>
            </p:nvSpPr>
            <p:spPr>
              <a:xfrm>
                <a:off x="12617641" y="3889890"/>
                <a:ext cx="752963"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450"/>
                  </a:spcBef>
                  <a:spcAft>
                    <a:spcPts val="450"/>
                  </a:spcAft>
                </a:pPr>
                <a:r>
                  <a:rPr lang="nl-NL" sz="675" b="0" noProof="0" dirty="0">
                    <a:solidFill>
                      <a:srgbClr val="211F26"/>
                    </a:solidFill>
                    <a:latin typeface="Calibri" panose="020F0502020204030204" pitchFamily="34" charset="0"/>
                    <a:cs typeface="Calibri" panose="020F0502020204030204" pitchFamily="34" charset="0"/>
                  </a:rPr>
                  <a:t>Bijsnijden</a:t>
                </a:r>
              </a:p>
            </p:txBody>
          </p:sp>
          <p:sp>
            <p:nvSpPr>
              <p:cNvPr id="183" name="Gelijkbenige driehoek 182">
                <a:extLst>
                  <a:ext uri="{FF2B5EF4-FFF2-40B4-BE49-F238E27FC236}">
                    <a16:creationId xmlns:a16="http://schemas.microsoft.com/office/drawing/2014/main" id="{865A07A0-BC4D-44AE-8D75-1991713807C4}"/>
                  </a:ext>
                </a:extLst>
              </p:cNvPr>
              <p:cNvSpPr/>
              <p:nvPr userDrawn="1"/>
            </p:nvSpPr>
            <p:spPr>
              <a:xfrm rot="10800000">
                <a:off x="12950688" y="4093726"/>
                <a:ext cx="86866" cy="51147"/>
              </a:xfrm>
              <a:prstGeom prst="triangle">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sp>
          <p:nvSpPr>
            <p:cNvPr id="174" name="Ovaal 173">
              <a:extLst>
                <a:ext uri="{FF2B5EF4-FFF2-40B4-BE49-F238E27FC236}">
                  <a16:creationId xmlns:a16="http://schemas.microsoft.com/office/drawing/2014/main" id="{5002A964-24BB-4580-B7D8-B7A5CC5CE445}"/>
                </a:ext>
              </a:extLst>
            </p:cNvPr>
            <p:cNvSpPr/>
            <p:nvPr userDrawn="1"/>
          </p:nvSpPr>
          <p:spPr>
            <a:xfrm>
              <a:off x="-3603587" y="181118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175" name="Rechthoek 174">
              <a:extLst>
                <a:ext uri="{FF2B5EF4-FFF2-40B4-BE49-F238E27FC236}">
                  <a16:creationId xmlns:a16="http://schemas.microsoft.com/office/drawing/2014/main" id="{69B1D521-E66B-46DE-B705-1D7FD47BA2FE}"/>
                </a:ext>
              </a:extLst>
            </p:cNvPr>
            <p:cNvSpPr/>
            <p:nvPr userDrawn="1"/>
          </p:nvSpPr>
          <p:spPr>
            <a:xfrm>
              <a:off x="-3319415" y="1811185"/>
              <a:ext cx="2944682" cy="326338"/>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Kies de gewenste categorie en afbeelding</a:t>
              </a:r>
              <a:b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‘Invoegen’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180" name="Rechthoek 179">
              <a:extLst>
                <a:ext uri="{FF2B5EF4-FFF2-40B4-BE49-F238E27FC236}">
                  <a16:creationId xmlns:a16="http://schemas.microsoft.com/office/drawing/2014/main" id="{95AEB5BB-5304-4C73-8C9C-C87E285C4938}"/>
                </a:ext>
              </a:extLst>
            </p:cNvPr>
            <p:cNvSpPr/>
            <p:nvPr userDrawn="1"/>
          </p:nvSpPr>
          <p:spPr>
            <a:xfrm>
              <a:off x="-3319415" y="2245760"/>
              <a:ext cx="825500" cy="209550"/>
            </a:xfrm>
            <a:prstGeom prst="rect">
              <a:avLst/>
            </a:prstGeom>
            <a:solidFill>
              <a:srgbClr val="1FF524"/>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450"/>
                </a:spcBef>
                <a:spcAft>
                  <a:spcPts val="450"/>
                </a:spcAft>
              </a:pPr>
              <a:r>
                <a:rPr lang="nl-NL" sz="750" b="1" noProof="0" dirty="0">
                  <a:solidFill>
                    <a:srgbClr val="211F26"/>
                  </a:solidFill>
                  <a:latin typeface="Calibri" panose="020F0502020204030204" pitchFamily="34" charset="0"/>
                  <a:cs typeface="Calibri" panose="020F0502020204030204" pitchFamily="34" charset="0"/>
                </a:rPr>
                <a:t>Invoegen</a:t>
              </a:r>
            </a:p>
          </p:txBody>
        </p:sp>
      </p:grpSp>
      <p:sp>
        <p:nvSpPr>
          <p:cNvPr id="11" name="- INFO">
            <a:extLst>
              <a:ext uri="{FF2B5EF4-FFF2-40B4-BE49-F238E27FC236}">
                <a16:creationId xmlns:a16="http://schemas.microsoft.com/office/drawing/2014/main" id="{D5D548DA-264A-4D19-8A0A-B2288EC6661C}"/>
              </a:ext>
            </a:extLst>
          </p:cNvPr>
          <p:cNvSpPr txBox="1"/>
          <p:nvPr userDrawn="1"/>
        </p:nvSpPr>
        <p:spPr>
          <a:xfrm>
            <a:off x="0" y="-272667"/>
            <a:ext cx="9134475" cy="148842"/>
          </a:xfrm>
          <a:prstGeom prst="rect">
            <a:avLst/>
          </a:prstGeom>
          <a:noFill/>
        </p:spPr>
        <p:txBody>
          <a:bodyPr wrap="square" lIns="0" tIns="0" rIns="0" bIns="0" rtlCol="0" anchor="ctr" anchorCtr="0">
            <a:noAutofit/>
          </a:bodyPr>
          <a:lstStyle/>
          <a:p>
            <a:pPr algn="l"/>
            <a:r>
              <a:rPr lang="nl-NL" sz="1050" b="1" cap="all" spc="0" baseline="0" dirty="0">
                <a:solidFill>
                  <a:sysClr val="windowText" lastClr="000000"/>
                </a:solidFill>
                <a:latin typeface="+mn-lt"/>
                <a:cs typeface="Calibri" panose="020F0502020204030204" pitchFamily="34" charset="0"/>
              </a:rPr>
              <a:t>Telefoon</a:t>
            </a:r>
          </a:p>
        </p:txBody>
      </p:sp>
      <p:sp>
        <p:nvSpPr>
          <p:cNvPr id="5" name="voettekst">
            <a:extLst>
              <a:ext uri="{FF2B5EF4-FFF2-40B4-BE49-F238E27FC236}">
                <a16:creationId xmlns:a16="http://schemas.microsoft.com/office/drawing/2014/main" id="{7B9B5AD8-20ED-43D8-A7A9-54D9AEF0A965}"/>
              </a:ext>
            </a:extLst>
          </p:cNvPr>
          <p:cNvSpPr>
            <a:spLocks noGrp="1"/>
          </p:cNvSpPr>
          <p:nvPr userDrawn="1">
            <p:ph type="ftr" sz="quarter" idx="11"/>
          </p:nvPr>
        </p:nvSpPr>
        <p:spPr/>
        <p:txBody>
          <a:bodyPr/>
          <a:lstStyle>
            <a:lvl1pPr>
              <a:defRPr>
                <a:solidFill>
                  <a:schemeClr val="tx2"/>
                </a:solidFill>
              </a:defRPr>
            </a:lvl1pPr>
          </a:lstStyle>
          <a:p>
            <a:r>
              <a:rPr lang="nl-NL"/>
              <a:t>Erasmus University Rotterdam </a:t>
            </a:r>
            <a:endParaRPr lang="nl-NL" dirty="0"/>
          </a:p>
        </p:txBody>
      </p:sp>
      <p:sp>
        <p:nvSpPr>
          <p:cNvPr id="8" name="titel">
            <a:extLst>
              <a:ext uri="{FF2B5EF4-FFF2-40B4-BE49-F238E27FC236}">
                <a16:creationId xmlns:a16="http://schemas.microsoft.com/office/drawing/2014/main" id="{4FCE8B7B-8D3B-466F-8956-5C1F4F50265C}"/>
              </a:ext>
            </a:extLst>
          </p:cNvPr>
          <p:cNvSpPr>
            <a:spLocks noGrp="1"/>
          </p:cNvSpPr>
          <p:nvPr userDrawn="1">
            <p:ph type="title" hasCustomPrompt="1"/>
          </p:nvPr>
        </p:nvSpPr>
        <p:spPr>
          <a:xfrm>
            <a:off x="401241" y="541926"/>
            <a:ext cx="2822195" cy="531827"/>
          </a:xfrm>
        </p:spPr>
        <p:txBody>
          <a:bodyPr/>
          <a:lstStyle/>
          <a:p>
            <a:r>
              <a:rPr lang="nl-NL"/>
              <a:t>Titel</a:t>
            </a:r>
            <a:br>
              <a:rPr lang="nl-NL"/>
            </a:br>
            <a:r>
              <a:rPr lang="nl-NL"/>
              <a:t>max. 2 regels</a:t>
            </a:r>
            <a:endParaRPr lang="nl-NL" dirty="0"/>
          </a:p>
        </p:txBody>
      </p:sp>
      <p:sp>
        <p:nvSpPr>
          <p:cNvPr id="4" name="datum">
            <a:extLst>
              <a:ext uri="{FF2B5EF4-FFF2-40B4-BE49-F238E27FC236}">
                <a16:creationId xmlns:a16="http://schemas.microsoft.com/office/drawing/2014/main" id="{8E420A72-FB1A-45BF-AC4A-C2A67FDAE6C8}"/>
              </a:ext>
            </a:extLst>
          </p:cNvPr>
          <p:cNvSpPr>
            <a:spLocks noGrp="1"/>
          </p:cNvSpPr>
          <p:nvPr userDrawn="1">
            <p:ph type="dt" sz="half" idx="10"/>
          </p:nvPr>
        </p:nvSpPr>
        <p:spPr/>
        <p:txBody>
          <a:bodyPr/>
          <a:lstStyle>
            <a:lvl1pPr>
              <a:defRPr>
                <a:solidFill>
                  <a:schemeClr val="tx2"/>
                </a:solidFill>
              </a:defRPr>
            </a:lvl1pPr>
          </a:lstStyle>
          <a:p>
            <a:fld id="{4F03386F-C101-4B30-8CD2-E99098A4E229}" type="datetime1">
              <a:rPr lang="nl-NL" smtClean="0"/>
              <a:pPr/>
              <a:t>15-4-2025</a:t>
            </a:fld>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userDrawn="1">
            <p:ph type="sldNum" sz="quarter" idx="12"/>
          </p:nvPr>
        </p:nvSpPr>
        <p:spPr/>
        <p:txBody>
          <a:bodyPr/>
          <a:lstStyle>
            <a:lvl1pPr>
              <a:defRPr>
                <a:solidFill>
                  <a:schemeClr val="tx2"/>
                </a:solidFill>
              </a:defRPr>
            </a:lvl1pPr>
          </a:lstStyle>
          <a:p>
            <a:fld id="{361A1203-CA3D-4D48-AFA0-9D668419C1D5}" type="slidenum">
              <a:rPr lang="nl-NL" smtClean="0"/>
              <a:pPr/>
              <a:t>‹#›</a:t>
            </a:fld>
            <a:endParaRPr lang="nl-NL" dirty="0"/>
          </a:p>
        </p:txBody>
      </p:sp>
    </p:spTree>
    <p:extLst>
      <p:ext uri="{BB962C8B-B14F-4D97-AF65-F5344CB8AC3E}">
        <p14:creationId xmlns:p14="http://schemas.microsoft.com/office/powerpoint/2010/main" val="240096014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135.xml><?xml version="1.0" encoding="utf-8"?>
<p:sldLayout xmlns:a="http://schemas.openxmlformats.org/drawingml/2006/main" xmlns:r="http://schemas.openxmlformats.org/officeDocument/2006/relationships" xmlns:p="http://schemas.openxmlformats.org/presentationml/2006/main" preserve="1" userDrawn="1">
  <p:cSld name="Computer">
    <p:bg>
      <p:bgPr>
        <a:solidFill>
          <a:schemeClr val="bg1"/>
        </a:solidFill>
        <a:effectLst/>
      </p:bgPr>
    </p:bg>
    <p:spTree>
      <p:nvGrpSpPr>
        <p:cNvPr id="1" name=""/>
        <p:cNvGrpSpPr/>
        <p:nvPr/>
      </p:nvGrpSpPr>
      <p:grpSpPr>
        <a:xfrm>
          <a:off x="0" y="0"/>
          <a:ext cx="0" cy="0"/>
          <a:chOff x="0" y="0"/>
          <a:chExt cx="0" cy="0"/>
        </a:xfrm>
      </p:grpSpPr>
      <p:sp>
        <p:nvSpPr>
          <p:cNvPr id="2" name="Tekstvak 1">
            <a:extLst>
              <a:ext uri="{FF2B5EF4-FFF2-40B4-BE49-F238E27FC236}">
                <a16:creationId xmlns:a16="http://schemas.microsoft.com/office/drawing/2014/main" id="{8FE33928-5E6F-413F-8062-50D0BCBB4E1D}"/>
              </a:ext>
            </a:extLst>
          </p:cNvPr>
          <p:cNvSpPr txBox="1">
            <a:spLocks/>
          </p:cNvSpPr>
          <p:nvPr userDrawn="1"/>
        </p:nvSpPr>
        <p:spPr>
          <a:xfrm>
            <a:off x="1" y="3372446"/>
            <a:ext cx="3344825" cy="1771056"/>
          </a:xfrm>
          <a:custGeom>
            <a:avLst/>
            <a:gdLst>
              <a:gd name="connsiteX0" fmla="*/ 0 w 4459767"/>
              <a:gd name="connsiteY0" fmla="*/ 0 h 2361408"/>
              <a:gd name="connsiteX1" fmla="*/ 188757 w 4459767"/>
              <a:gd name="connsiteY1" fmla="*/ 263618 h 2361408"/>
              <a:gd name="connsiteX2" fmla="*/ 4342871 w 4459767"/>
              <a:gd name="connsiteY2" fmla="*/ 2325152 h 2361408"/>
              <a:gd name="connsiteX3" fmla="*/ 4459767 w 4459767"/>
              <a:gd name="connsiteY3" fmla="*/ 2361408 h 2361408"/>
              <a:gd name="connsiteX4" fmla="*/ 0 w 4459767"/>
              <a:gd name="connsiteY4" fmla="*/ 2361408 h 23614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59767" h="2361408">
                <a:moveTo>
                  <a:pt x="0" y="0"/>
                </a:moveTo>
                <a:lnTo>
                  <a:pt x="188757" y="263618"/>
                </a:lnTo>
                <a:cubicBezTo>
                  <a:pt x="1272638" y="1642098"/>
                  <a:pt x="2978863" y="1917971"/>
                  <a:pt x="4342871" y="2325152"/>
                </a:cubicBezTo>
                <a:lnTo>
                  <a:pt x="4459767" y="2361408"/>
                </a:lnTo>
                <a:lnTo>
                  <a:pt x="0" y="2361408"/>
                </a:lnTo>
                <a:close/>
              </a:path>
            </a:pathLst>
          </a:custGeom>
          <a:solidFill>
            <a:schemeClr val="accent2"/>
          </a:solidFill>
        </p:spPr>
        <p:txBody>
          <a:bodyPr wrap="square">
            <a:noAutofit/>
          </a:bodyPr>
          <a:lstStyle>
            <a:lvl1pPr marL="0" indent="0" algn="l" defTabSz="914400" rtl="0" eaLnBrk="1" latinLnBrk="0" hangingPunct="1">
              <a:lnSpc>
                <a:spcPct val="90000"/>
              </a:lnSpc>
              <a:spcBef>
                <a:spcPts val="1000"/>
              </a:spcBef>
              <a:buClr>
                <a:schemeClr val="tx1"/>
              </a:buClr>
              <a:buFont typeface="Calibri" panose="020F0502020204030204" pitchFamily="34" charset="0"/>
              <a:buNone/>
              <a:defRPr sz="1400" kern="1200">
                <a:solidFill>
                  <a:schemeClr val="tx1"/>
                </a:solidFill>
                <a:latin typeface="+mn-lt"/>
                <a:ea typeface="+mn-ea"/>
                <a:cs typeface="+mn-cs"/>
              </a:defRPr>
            </a:lvl1pPr>
            <a:lvl2pPr marL="536575" indent="-273050" algn="l" defTabSz="914400" rtl="0" eaLnBrk="1" latinLnBrk="0" hangingPunct="1">
              <a:lnSpc>
                <a:spcPct val="90000"/>
              </a:lnSpc>
              <a:spcBef>
                <a:spcPts val="500"/>
              </a:spcBef>
              <a:buClr>
                <a:schemeClr val="tx1"/>
              </a:buClr>
              <a:buFont typeface="Arial" panose="020B0604020202020204" pitchFamily="34" charset="0"/>
              <a:buChar char="›"/>
              <a:defRPr sz="1400" kern="1200">
                <a:solidFill>
                  <a:schemeClr val="tx1"/>
                </a:solidFill>
                <a:latin typeface="+mn-lt"/>
                <a:ea typeface="+mn-ea"/>
                <a:cs typeface="+mn-cs"/>
              </a:defRPr>
            </a:lvl2pPr>
            <a:lvl3pPr marL="0" indent="0" algn="l" defTabSz="914400" rtl="0" eaLnBrk="1" latinLnBrk="0" hangingPunct="1">
              <a:lnSpc>
                <a:spcPct val="90000"/>
              </a:lnSpc>
              <a:spcBef>
                <a:spcPts val="500"/>
              </a:spcBef>
              <a:buFont typeface="Arial" panose="020B0604020202020204" pitchFamily="34" charset="0"/>
              <a:buNone/>
              <a:defRPr sz="1400" kern="1200">
                <a:solidFill>
                  <a:schemeClr val="tx1"/>
                </a:solidFill>
                <a:latin typeface="+mn-lt"/>
                <a:ea typeface="+mn-ea"/>
                <a:cs typeface="+mn-cs"/>
              </a:defRPr>
            </a:lvl3pPr>
            <a:lvl4pPr marL="0" indent="0" algn="l" defTabSz="914400" rtl="0" eaLnBrk="1" latinLnBrk="0" hangingPunct="1">
              <a:lnSpc>
                <a:spcPts val="3200"/>
              </a:lnSpc>
              <a:spcBef>
                <a:spcPts val="500"/>
              </a:spcBef>
              <a:buFont typeface="Arial" panose="020B0604020202020204" pitchFamily="34" charset="0"/>
              <a:buNone/>
              <a:defRPr sz="3400" b="1" i="0" kern="1200">
                <a:solidFill>
                  <a:schemeClr val="tx1"/>
                </a:solidFill>
                <a:latin typeface="+mn-lt"/>
                <a:ea typeface="+mn-ea"/>
                <a:cs typeface="+mn-cs"/>
              </a:defRPr>
            </a:lvl4pPr>
            <a:lvl5pPr marL="0" indent="0" algn="l" defTabSz="914400" rtl="0" eaLnBrk="1" latinLnBrk="0" hangingPunct="1">
              <a:lnSpc>
                <a:spcPct val="90000"/>
              </a:lnSpc>
              <a:spcBef>
                <a:spcPts val="500"/>
              </a:spcBef>
              <a:buFont typeface="Calibri" panose="020F0502020204030204" pitchFamily="34" charset="0"/>
              <a:buNone/>
              <a:tabLst/>
              <a:defRPr sz="1800" b="1" kern="1200" cap="none" spc="0" baseline="0">
                <a:solidFill>
                  <a:schemeClr val="tx1"/>
                </a:solidFill>
                <a:latin typeface="+mn-lt"/>
                <a:ea typeface="+mn-ea"/>
                <a:cs typeface="+mn-cs"/>
              </a:defRPr>
            </a:lvl5pPr>
            <a:lvl6pPr marL="0" indent="0" algn="l" defTabSz="914400" rtl="0" eaLnBrk="1" latinLnBrk="0" hangingPunct="1">
              <a:lnSpc>
                <a:spcPct val="90000"/>
              </a:lnSpc>
              <a:spcBef>
                <a:spcPts val="500"/>
              </a:spcBef>
              <a:buFont typeface="Arial" panose="020B0604020202020204" pitchFamily="34" charset="0"/>
              <a:buNone/>
              <a:defRPr sz="1400" b="1" kern="1200">
                <a:solidFill>
                  <a:schemeClr val="accent4"/>
                </a:solidFill>
                <a:latin typeface="+mn-lt"/>
                <a:ea typeface="+mn-ea"/>
                <a:cs typeface="+mn-cs"/>
              </a:defRPr>
            </a:lvl6pPr>
            <a:lvl7pPr marL="263525" indent="-263525" algn="l" defTabSz="914400" rtl="0" eaLnBrk="1" latinLnBrk="0" hangingPunct="1">
              <a:lnSpc>
                <a:spcPct val="90000"/>
              </a:lnSpc>
              <a:spcBef>
                <a:spcPts val="500"/>
              </a:spcBef>
              <a:buFont typeface="+mj-lt"/>
              <a:buAutoNum type="arabicPeriod"/>
              <a:defRPr sz="1400" kern="1200">
                <a:solidFill>
                  <a:schemeClr val="tx1"/>
                </a:solidFill>
                <a:latin typeface="+mn-lt"/>
                <a:ea typeface="+mn-ea"/>
                <a:cs typeface="+mn-cs"/>
              </a:defRPr>
            </a:lvl7pPr>
            <a:lvl8pPr marL="263525" indent="-263525" algn="l" defTabSz="914400" rtl="0" eaLnBrk="1" latinLnBrk="0" hangingPunct="1">
              <a:lnSpc>
                <a:spcPct val="90000"/>
              </a:lnSpc>
              <a:spcBef>
                <a:spcPts val="500"/>
              </a:spcBef>
              <a:buFont typeface="+mj-lt"/>
              <a:buAutoNum type="alphaLcPeriod"/>
              <a:defRPr sz="1400" kern="1200">
                <a:solidFill>
                  <a:schemeClr val="tx1"/>
                </a:solidFill>
                <a:latin typeface="+mn-lt"/>
                <a:ea typeface="+mn-ea"/>
                <a:cs typeface="+mn-cs"/>
              </a:defRPr>
            </a:lvl8pPr>
            <a:lvl9pPr marL="0" indent="0" algn="l" defTabSz="914400" rtl="0" eaLnBrk="1" latinLnBrk="0" hangingPunct="1">
              <a:lnSpc>
                <a:spcPct val="90000"/>
              </a:lnSpc>
              <a:spcBef>
                <a:spcPts val="500"/>
              </a:spcBef>
              <a:buFont typeface="Arial" panose="020B0604020202020204" pitchFamily="34" charset="0"/>
              <a:buNone/>
              <a:defRPr sz="1200" i="1" kern="1200">
                <a:solidFill>
                  <a:schemeClr val="tx1"/>
                </a:solidFill>
                <a:latin typeface="+mn-lt"/>
                <a:ea typeface="+mn-ea"/>
                <a:cs typeface="+mn-cs"/>
              </a:defRPr>
            </a:lvl9pPr>
          </a:lstStyle>
          <a:p>
            <a:r>
              <a:rPr lang="nl-NL" sz="1050" dirty="0"/>
              <a:t> </a:t>
            </a:r>
          </a:p>
        </p:txBody>
      </p:sp>
      <p:grpSp>
        <p:nvGrpSpPr>
          <p:cNvPr id="9" name="- INSTRUCTIES">
            <a:extLst>
              <a:ext uri="{FF2B5EF4-FFF2-40B4-BE49-F238E27FC236}">
                <a16:creationId xmlns:a16="http://schemas.microsoft.com/office/drawing/2014/main" id="{8DA91809-19E1-47EC-8D78-062B48946B9E}"/>
              </a:ext>
            </a:extLst>
          </p:cNvPr>
          <p:cNvGrpSpPr/>
          <p:nvPr userDrawn="1"/>
        </p:nvGrpSpPr>
        <p:grpSpPr>
          <a:xfrm>
            <a:off x="9283196" y="0"/>
            <a:ext cx="2770040" cy="4952973"/>
            <a:chOff x="-3786437" y="0"/>
            <a:chExt cx="3693386" cy="6603964"/>
          </a:xfrm>
        </p:grpSpPr>
        <p:sp>
          <p:nvSpPr>
            <p:cNvPr id="12" name="Rechthoek 11">
              <a:extLst>
                <a:ext uri="{FF2B5EF4-FFF2-40B4-BE49-F238E27FC236}">
                  <a16:creationId xmlns:a16="http://schemas.microsoft.com/office/drawing/2014/main" id="{73759245-B1A3-40F9-BEB5-C3F226863C41}"/>
                </a:ext>
              </a:extLst>
            </p:cNvPr>
            <p:cNvSpPr/>
            <p:nvPr userDrawn="1"/>
          </p:nvSpPr>
          <p:spPr>
            <a:xfrm>
              <a:off x="-3786437" y="5775964"/>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900" b="1" cap="all" baseline="0" noProof="0" dirty="0">
                  <a:solidFill>
                    <a:srgbClr val="211F26"/>
                  </a:solidFill>
                  <a:latin typeface="Calibri" panose="020F0502020204030204" pitchFamily="34" charset="0"/>
                  <a:cs typeface="Calibri" panose="020F0502020204030204" pitchFamily="34" charset="0"/>
                </a:rPr>
                <a:t>MEER WETEN?</a:t>
              </a:r>
              <a:br>
                <a:rPr lang="nl-NL" sz="900" b="1" cap="all" baseline="0" noProof="0" dirty="0">
                  <a:solidFill>
                    <a:srgbClr val="211F26"/>
                  </a:solidFill>
                  <a:latin typeface="Calibri" panose="020F0502020204030204" pitchFamily="34" charset="0"/>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900" b="1" cap="all" baseline="0" noProof="0" dirty="0">
                  <a:solidFill>
                    <a:srgbClr val="211F26"/>
                  </a:solidFill>
                  <a:latin typeface="Calibri" panose="020F0502020204030204" pitchFamily="34" charset="0"/>
                  <a:cs typeface="Calibri" panose="020F0502020204030204" pitchFamily="34" charset="0"/>
                </a:rPr>
                <a:t> 'SLIDEBUILDER’ </a:t>
              </a:r>
              <a:r>
                <a:rPr lang="nl-NL" sz="9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900" kern="1200" cap="none" baseline="0" noProof="0" dirty="0">
                  <a:solidFill>
                    <a:srgbClr val="211F26"/>
                  </a:solidFill>
                  <a:latin typeface="Calibri" panose="020F0502020204030204" pitchFamily="34" charset="0"/>
                  <a:ea typeface="+mn-ea"/>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900" b="1" cap="all" baseline="0" noProof="0" dirty="0">
                  <a:solidFill>
                    <a:srgbClr val="211F26"/>
                  </a:solidFill>
                  <a:latin typeface="Calibri" panose="020F0502020204030204" pitchFamily="34" charset="0"/>
                  <a:cs typeface="Calibri" panose="020F0502020204030204" pitchFamily="34" charset="0"/>
                </a:rPr>
                <a:t>'Support &amp; Inspiratie'</a:t>
              </a:r>
            </a:p>
          </p:txBody>
        </p:sp>
        <p:sp>
          <p:nvSpPr>
            <p:cNvPr id="13" name="Rechthoek 12">
              <a:extLst>
                <a:ext uri="{FF2B5EF4-FFF2-40B4-BE49-F238E27FC236}">
                  <a16:creationId xmlns:a16="http://schemas.microsoft.com/office/drawing/2014/main" id="{AFFDA94E-E05A-432F-A0F3-921B71D94020}"/>
                </a:ext>
              </a:extLst>
            </p:cNvPr>
            <p:cNvSpPr/>
            <p:nvPr userDrawn="1"/>
          </p:nvSpPr>
          <p:spPr>
            <a:xfrm>
              <a:off x="-3786165" y="0"/>
              <a:ext cx="3593091" cy="5775964"/>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450"/>
                </a:spcBef>
                <a:spcAft>
                  <a:spcPts val="450"/>
                </a:spcAft>
              </a:pPr>
              <a:r>
                <a:rPr lang="nl-NL" sz="1050" b="1" cap="all" baseline="0" noProof="0" dirty="0">
                  <a:solidFill>
                    <a:schemeClr val="accent1"/>
                  </a:solidFill>
                  <a:latin typeface="Calibri" panose="020F0502020204030204" pitchFamily="34" charset="0"/>
                  <a:cs typeface="Calibri" panose="020F0502020204030204" pitchFamily="34" charset="0"/>
                </a:rPr>
                <a:t>Video invoegen/opmaken</a:t>
              </a:r>
            </a:p>
          </p:txBody>
        </p:sp>
        <p:sp>
          <p:nvSpPr>
            <p:cNvPr id="14" name="Ovaal 13">
              <a:extLst>
                <a:ext uri="{FF2B5EF4-FFF2-40B4-BE49-F238E27FC236}">
                  <a16:creationId xmlns:a16="http://schemas.microsoft.com/office/drawing/2014/main" id="{5E8DFBE3-EB30-48B8-B285-D7D1D27A15B7}"/>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5" name="Rechthoek 14">
              <a:extLst>
                <a:ext uri="{FF2B5EF4-FFF2-40B4-BE49-F238E27FC236}">
                  <a16:creationId xmlns:a16="http://schemas.microsoft.com/office/drawing/2014/main" id="{84097261-A62B-4D7B-9F49-2D5DB09D3429}"/>
                </a:ext>
              </a:extLst>
            </p:cNvPr>
            <p:cNvSpPr/>
            <p:nvPr userDrawn="1"/>
          </p:nvSpPr>
          <p:spPr>
            <a:xfrm>
              <a:off x="-3319415" y="465324"/>
              <a:ext cx="2944682" cy="658026"/>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Wanneer nodig, verwijder de bestaande video d.m.v. de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Klik op het pictogram om een nieuwe video in te voegen</a:t>
              </a:r>
              <a:b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900" b="0" i="1"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(zie onderstaand voorbeeld)</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16" name="Ovaal 15">
              <a:extLst>
                <a:ext uri="{FF2B5EF4-FFF2-40B4-BE49-F238E27FC236}">
                  <a16:creationId xmlns:a16="http://schemas.microsoft.com/office/drawing/2014/main" id="{8328BFB2-D869-4006-B994-A58ED00056A0}"/>
                </a:ext>
              </a:extLst>
            </p:cNvPr>
            <p:cNvSpPr/>
            <p:nvPr userDrawn="1"/>
          </p:nvSpPr>
          <p:spPr>
            <a:xfrm>
              <a:off x="-3603587" y="1729709"/>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17" name="Rechthoek 16">
              <a:extLst>
                <a:ext uri="{FF2B5EF4-FFF2-40B4-BE49-F238E27FC236}">
                  <a16:creationId xmlns:a16="http://schemas.microsoft.com/office/drawing/2014/main" id="{6D422270-EACD-4E50-A140-D5009A4EBA9F}"/>
                </a:ext>
              </a:extLst>
            </p:cNvPr>
            <p:cNvSpPr/>
            <p:nvPr userDrawn="1"/>
          </p:nvSpPr>
          <p:spPr>
            <a:xfrm>
              <a:off x="-3319415" y="1729710"/>
              <a:ext cx="2944682" cy="326338"/>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Selecteer de gewenste video</a:t>
              </a:r>
              <a:b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‘Invoegen’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18" name="Groep 17">
              <a:extLst>
                <a:ext uri="{FF2B5EF4-FFF2-40B4-BE49-F238E27FC236}">
                  <a16:creationId xmlns:a16="http://schemas.microsoft.com/office/drawing/2014/main" id="{FFBCD787-8646-41ED-B700-84B75E2875E5}"/>
                </a:ext>
              </a:extLst>
            </p:cNvPr>
            <p:cNvGrpSpPr/>
            <p:nvPr userDrawn="1"/>
          </p:nvGrpSpPr>
          <p:grpSpPr>
            <a:xfrm>
              <a:off x="-3311319" y="2164285"/>
              <a:ext cx="825500" cy="209550"/>
              <a:chOff x="13504624" y="2482850"/>
              <a:chExt cx="825500" cy="209550"/>
            </a:xfrm>
          </p:grpSpPr>
          <p:sp>
            <p:nvSpPr>
              <p:cNvPr id="77" name="Rechthoek 76">
                <a:extLst>
                  <a:ext uri="{FF2B5EF4-FFF2-40B4-BE49-F238E27FC236}">
                    <a16:creationId xmlns:a16="http://schemas.microsoft.com/office/drawing/2014/main" id="{B48BF971-C9A7-4B59-BF1D-0D638485BE47}"/>
                  </a:ext>
                </a:extLst>
              </p:cNvPr>
              <p:cNvSpPr/>
              <p:nvPr userDrawn="1"/>
            </p:nvSpPr>
            <p:spPr>
              <a:xfrm>
                <a:off x="13504624" y="2482850"/>
                <a:ext cx="825500" cy="209550"/>
              </a:xfrm>
              <a:prstGeom prst="rect">
                <a:avLst/>
              </a:prstGeom>
              <a:solidFill>
                <a:srgbClr val="E5F1FB"/>
              </a:solidFill>
              <a:ln w="12700">
                <a:solidFill>
                  <a:srgbClr val="0B7E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675" b="0" noProof="0" dirty="0">
                    <a:solidFill>
                      <a:srgbClr val="211F26"/>
                    </a:solidFill>
                    <a:latin typeface="Calibri" panose="020F0502020204030204" pitchFamily="34" charset="0"/>
                    <a:cs typeface="Calibri" panose="020F0502020204030204" pitchFamily="34" charset="0"/>
                  </a:rPr>
                  <a:t>Invoegen</a:t>
                </a:r>
              </a:p>
            </p:txBody>
          </p:sp>
          <p:cxnSp>
            <p:nvCxnSpPr>
              <p:cNvPr id="78" name="Rechte verbindingslijn 77">
                <a:extLst>
                  <a:ext uri="{FF2B5EF4-FFF2-40B4-BE49-F238E27FC236}">
                    <a16:creationId xmlns:a16="http://schemas.microsoft.com/office/drawing/2014/main" id="{D0557C8F-7756-4F64-AF90-735F334694AE}"/>
                  </a:ext>
                </a:extLst>
              </p:cNvPr>
              <p:cNvCxnSpPr/>
              <p:nvPr userDrawn="1"/>
            </p:nvCxnSpPr>
            <p:spPr>
              <a:xfrm>
                <a:off x="14155269" y="2515250"/>
                <a:ext cx="0" cy="142717"/>
              </a:xfrm>
              <a:prstGeom prst="line">
                <a:avLst/>
              </a:prstGeom>
              <a:noFill/>
              <a:ln w="3175" cap="flat" cmpd="sng" algn="ctr">
                <a:solidFill>
                  <a:srgbClr val="44546A"/>
                </a:solidFill>
                <a:prstDash val="solid"/>
              </a:ln>
              <a:effectLst/>
            </p:spPr>
          </p:cxnSp>
          <p:sp>
            <p:nvSpPr>
              <p:cNvPr id="79" name="Gelijkbenige driehoek 78">
                <a:extLst>
                  <a:ext uri="{FF2B5EF4-FFF2-40B4-BE49-F238E27FC236}">
                    <a16:creationId xmlns:a16="http://schemas.microsoft.com/office/drawing/2014/main" id="{F5FC9B9F-E267-403C-AD02-DA1F1FC07631}"/>
                  </a:ext>
                </a:extLst>
              </p:cNvPr>
              <p:cNvSpPr/>
              <p:nvPr userDrawn="1"/>
            </p:nvSpPr>
            <p:spPr>
              <a:xfrm rot="10800000">
                <a:off x="14196089" y="2566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675" b="1" noProof="0" dirty="0">
                  <a:solidFill>
                    <a:srgbClr val="211F26"/>
                  </a:solidFill>
                  <a:latin typeface="Calibri" panose="020F0502020204030204" pitchFamily="34" charset="0"/>
                  <a:cs typeface="Calibri" panose="020F0502020204030204" pitchFamily="34" charset="0"/>
                </a:endParaRPr>
              </a:p>
            </p:txBody>
          </p:sp>
        </p:grpSp>
        <p:sp>
          <p:nvSpPr>
            <p:cNvPr id="19" name="Ovaal 18">
              <a:extLst>
                <a:ext uri="{FF2B5EF4-FFF2-40B4-BE49-F238E27FC236}">
                  <a16:creationId xmlns:a16="http://schemas.microsoft.com/office/drawing/2014/main" id="{039DBB03-A1B5-488E-A344-BA585DF4562C}"/>
                </a:ext>
              </a:extLst>
            </p:cNvPr>
            <p:cNvSpPr/>
            <p:nvPr userDrawn="1"/>
          </p:nvSpPr>
          <p:spPr>
            <a:xfrm>
              <a:off x="-3603587" y="2553359"/>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20" name="Rechthoek 19">
              <a:extLst>
                <a:ext uri="{FF2B5EF4-FFF2-40B4-BE49-F238E27FC236}">
                  <a16:creationId xmlns:a16="http://schemas.microsoft.com/office/drawing/2014/main" id="{6C8FC745-2133-4DE8-9436-8725295AC62E}"/>
                </a:ext>
              </a:extLst>
            </p:cNvPr>
            <p:cNvSpPr/>
            <p:nvPr userDrawn="1"/>
          </p:nvSpPr>
          <p:spPr>
            <a:xfrm>
              <a:off x="-3319415" y="2553360"/>
              <a:ext cx="2944682" cy="462795"/>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Klik met de rechter muisknop op de miniatuurweergave van de dia aan de linker kant van het scherm en kies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‘Dia herstellen’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21" name="ICOON_info">
              <a:extLst>
                <a:ext uri="{FF2B5EF4-FFF2-40B4-BE49-F238E27FC236}">
                  <a16:creationId xmlns:a16="http://schemas.microsoft.com/office/drawing/2014/main" id="{9B80B129-84C7-4F5B-B36D-74C2AE9A7216}"/>
                </a:ext>
              </a:extLst>
            </p:cNvPr>
            <p:cNvGrpSpPr/>
            <p:nvPr userDrawn="1"/>
          </p:nvGrpSpPr>
          <p:grpSpPr>
            <a:xfrm>
              <a:off x="-376736" y="5637326"/>
              <a:ext cx="283685" cy="283685"/>
              <a:chOff x="-510741" y="5913713"/>
              <a:chExt cx="267555" cy="267555"/>
            </a:xfrm>
          </p:grpSpPr>
          <p:sp>
            <p:nvSpPr>
              <p:cNvPr id="75" name="Ovaal 74">
                <a:extLst>
                  <a:ext uri="{FF2B5EF4-FFF2-40B4-BE49-F238E27FC236}">
                    <a16:creationId xmlns:a16="http://schemas.microsoft.com/office/drawing/2014/main" id="{FBC8DB4E-DB38-49D8-A1CA-BC5AE22A7416}"/>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450"/>
                  </a:spcBef>
                  <a:spcAft>
                    <a:spcPts val="450"/>
                  </a:spcAft>
                </a:pPr>
                <a:endParaRPr lang="nl-NL" sz="1200" cap="all" baseline="0" noProof="0" dirty="0">
                  <a:latin typeface="Calibri" panose="020F0502020204030204" pitchFamily="34" charset="0"/>
                  <a:cs typeface="Calibri" panose="020F0502020204030204" pitchFamily="34" charset="0"/>
                </a:endParaRPr>
              </a:p>
            </p:txBody>
          </p:sp>
          <p:sp>
            <p:nvSpPr>
              <p:cNvPr id="76" name="Graphic 163" descr="Informatie">
                <a:extLst>
                  <a:ext uri="{FF2B5EF4-FFF2-40B4-BE49-F238E27FC236}">
                    <a16:creationId xmlns:a16="http://schemas.microsoft.com/office/drawing/2014/main" id="{70FEEDCA-9006-4559-8E92-BB5C9C83DA70}"/>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1500" noProof="0" dirty="0">
                  <a:solidFill>
                    <a:srgbClr val="211F26"/>
                  </a:solidFill>
                  <a:latin typeface="Calibri" panose="020F0502020204030204" pitchFamily="34" charset="0"/>
                  <a:cs typeface="Calibri" panose="020F0502020204030204" pitchFamily="34" charset="0"/>
                </a:endParaRPr>
              </a:p>
            </p:txBody>
          </p:sp>
        </p:grpSp>
        <p:sp>
          <p:nvSpPr>
            <p:cNvPr id="22" name="Ovaal 21">
              <a:extLst>
                <a:ext uri="{FF2B5EF4-FFF2-40B4-BE49-F238E27FC236}">
                  <a16:creationId xmlns:a16="http://schemas.microsoft.com/office/drawing/2014/main" id="{2BCAC678-B0E4-41F9-8416-C13209D5462C}"/>
                </a:ext>
              </a:extLst>
            </p:cNvPr>
            <p:cNvSpPr/>
            <p:nvPr userDrawn="1"/>
          </p:nvSpPr>
          <p:spPr>
            <a:xfrm>
              <a:off x="-3603587" y="4145789"/>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23" name="Rechthoek 22">
              <a:extLst>
                <a:ext uri="{FF2B5EF4-FFF2-40B4-BE49-F238E27FC236}">
                  <a16:creationId xmlns:a16="http://schemas.microsoft.com/office/drawing/2014/main" id="{018266AF-498E-450F-8025-D2A4BAC58CF4}"/>
                </a:ext>
              </a:extLst>
            </p:cNvPr>
            <p:cNvSpPr/>
            <p:nvPr userDrawn="1"/>
          </p:nvSpPr>
          <p:spPr>
            <a:xfrm>
              <a:off x="-3319415" y="4145790"/>
              <a:ext cx="2944682" cy="807210"/>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Om de video te schalen of bij te snijden, ga naar de tab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‘Hulpmiddelen voor video’s - Opmaak’</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‘Bijsnijden’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Schaal met de bolletjes de video en met de hoekjes het videokader.</a:t>
              </a:r>
            </a:p>
          </p:txBody>
        </p:sp>
        <p:grpSp>
          <p:nvGrpSpPr>
            <p:cNvPr id="24" name="Groep 23">
              <a:extLst>
                <a:ext uri="{FF2B5EF4-FFF2-40B4-BE49-F238E27FC236}">
                  <a16:creationId xmlns:a16="http://schemas.microsoft.com/office/drawing/2014/main" id="{7ED6438D-A4D3-4807-A274-389E1DFB0107}"/>
                </a:ext>
              </a:extLst>
            </p:cNvPr>
            <p:cNvGrpSpPr/>
            <p:nvPr userDrawn="1"/>
          </p:nvGrpSpPr>
          <p:grpSpPr>
            <a:xfrm>
              <a:off x="-3408294" y="5055351"/>
              <a:ext cx="622283" cy="612919"/>
              <a:chOff x="12617641" y="3403239"/>
              <a:chExt cx="752963" cy="741634"/>
            </a:xfrm>
          </p:grpSpPr>
          <p:grpSp>
            <p:nvGrpSpPr>
              <p:cNvPr id="59" name="Groep 58">
                <a:extLst>
                  <a:ext uri="{FF2B5EF4-FFF2-40B4-BE49-F238E27FC236}">
                    <a16:creationId xmlns:a16="http://schemas.microsoft.com/office/drawing/2014/main" id="{69D7D66E-D6BA-4C96-BAAF-0C6B686AED8F}"/>
                  </a:ext>
                </a:extLst>
              </p:cNvPr>
              <p:cNvGrpSpPr/>
              <p:nvPr userDrawn="1"/>
            </p:nvGrpSpPr>
            <p:grpSpPr>
              <a:xfrm>
                <a:off x="12771550" y="3403239"/>
                <a:ext cx="467156" cy="448491"/>
                <a:chOff x="12782177" y="3403239"/>
                <a:chExt cx="467156" cy="448491"/>
              </a:xfrm>
            </p:grpSpPr>
            <p:grpSp>
              <p:nvGrpSpPr>
                <p:cNvPr id="62" name="Groep 61">
                  <a:extLst>
                    <a:ext uri="{FF2B5EF4-FFF2-40B4-BE49-F238E27FC236}">
                      <a16:creationId xmlns:a16="http://schemas.microsoft.com/office/drawing/2014/main" id="{5C5728F3-A91E-4539-9FD4-2C0FC8A5B820}"/>
                    </a:ext>
                  </a:extLst>
                </p:cNvPr>
                <p:cNvGrpSpPr/>
                <p:nvPr userDrawn="1"/>
              </p:nvGrpSpPr>
              <p:grpSpPr>
                <a:xfrm>
                  <a:off x="12782177" y="3403239"/>
                  <a:ext cx="412972" cy="396132"/>
                  <a:chOff x="13554906" y="3320109"/>
                  <a:chExt cx="443912" cy="425811"/>
                </a:xfrm>
              </p:grpSpPr>
              <p:grpSp>
                <p:nvGrpSpPr>
                  <p:cNvPr id="69" name="Groep 68">
                    <a:extLst>
                      <a:ext uri="{FF2B5EF4-FFF2-40B4-BE49-F238E27FC236}">
                        <a16:creationId xmlns:a16="http://schemas.microsoft.com/office/drawing/2014/main" id="{697BCFEB-F56D-48F2-B5B1-A876FB58DB48}"/>
                      </a:ext>
                    </a:extLst>
                  </p:cNvPr>
                  <p:cNvGrpSpPr/>
                  <p:nvPr userDrawn="1"/>
                </p:nvGrpSpPr>
                <p:grpSpPr>
                  <a:xfrm>
                    <a:off x="13554906" y="3320109"/>
                    <a:ext cx="443912" cy="425811"/>
                    <a:chOff x="12909684" y="1276143"/>
                    <a:chExt cx="443912" cy="425811"/>
                  </a:xfrm>
                </p:grpSpPr>
                <p:sp>
                  <p:nvSpPr>
                    <p:cNvPr id="72" name="Rechthoek 71">
                      <a:extLst>
                        <a:ext uri="{FF2B5EF4-FFF2-40B4-BE49-F238E27FC236}">
                          <a16:creationId xmlns:a16="http://schemas.microsoft.com/office/drawing/2014/main" id="{F3FBEFB5-C193-4217-908D-562CD41463AA}"/>
                        </a:ext>
                      </a:extLst>
                    </p:cNvPr>
                    <p:cNvSpPr/>
                    <p:nvPr userDrawn="1"/>
                  </p:nvSpPr>
                  <p:spPr>
                    <a:xfrm>
                      <a:off x="12909684" y="1276143"/>
                      <a:ext cx="443912" cy="425811"/>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73" name="Rechthoek 72">
                      <a:extLst>
                        <a:ext uri="{FF2B5EF4-FFF2-40B4-BE49-F238E27FC236}">
                          <a16:creationId xmlns:a16="http://schemas.microsoft.com/office/drawing/2014/main" id="{129D9CF3-9EAB-43B2-981D-715074DE85ED}"/>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74" name="Ovaal 73">
                      <a:extLst>
                        <a:ext uri="{FF2B5EF4-FFF2-40B4-BE49-F238E27FC236}">
                          <a16:creationId xmlns:a16="http://schemas.microsoft.com/office/drawing/2014/main" id="{3F99195A-E2A8-445E-B730-8B1471D5BD0F}"/>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pic>
                <p:nvPicPr>
                  <p:cNvPr id="70" name="Afbeelding 69">
                    <a:extLst>
                      <a:ext uri="{FF2B5EF4-FFF2-40B4-BE49-F238E27FC236}">
                        <a16:creationId xmlns:a16="http://schemas.microsoft.com/office/drawing/2014/main" id="{0F1C5461-3734-44B5-ABDB-8799D1347B43}"/>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a:off x="13567296" y="3424992"/>
                    <a:ext cx="173367" cy="140220"/>
                  </a:xfrm>
                  <a:prstGeom prst="rect">
                    <a:avLst/>
                  </a:prstGeom>
                </p:spPr>
              </p:pic>
              <p:pic>
                <p:nvPicPr>
                  <p:cNvPr id="71" name="Afbeelding 70">
                    <a:extLst>
                      <a:ext uri="{FF2B5EF4-FFF2-40B4-BE49-F238E27FC236}">
                        <a16:creationId xmlns:a16="http://schemas.microsoft.com/office/drawing/2014/main" id="{FE9F9682-CDA0-4D63-8BA4-1FDE3E16BB56}"/>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flipH="1">
                    <a:off x="13635599" y="3453788"/>
                    <a:ext cx="173367" cy="111424"/>
                  </a:xfrm>
                  <a:prstGeom prst="rect">
                    <a:avLst/>
                  </a:prstGeom>
                </p:spPr>
              </p:pic>
            </p:grpSp>
            <p:grpSp>
              <p:nvGrpSpPr>
                <p:cNvPr id="63" name="Groep 62">
                  <a:extLst>
                    <a:ext uri="{FF2B5EF4-FFF2-40B4-BE49-F238E27FC236}">
                      <a16:creationId xmlns:a16="http://schemas.microsoft.com/office/drawing/2014/main" id="{6072BE66-B052-4217-9505-01B8B8AB6A55}"/>
                    </a:ext>
                  </a:extLst>
                </p:cNvPr>
                <p:cNvGrpSpPr/>
                <p:nvPr userDrawn="1"/>
              </p:nvGrpSpPr>
              <p:grpSpPr>
                <a:xfrm>
                  <a:off x="13103513" y="3705268"/>
                  <a:ext cx="145820" cy="146462"/>
                  <a:chOff x="13096169" y="3602278"/>
                  <a:chExt cx="145820" cy="146462"/>
                </a:xfrm>
              </p:grpSpPr>
              <p:sp>
                <p:nvSpPr>
                  <p:cNvPr id="67" name="Rechthoek 66">
                    <a:extLst>
                      <a:ext uri="{FF2B5EF4-FFF2-40B4-BE49-F238E27FC236}">
                        <a16:creationId xmlns:a16="http://schemas.microsoft.com/office/drawing/2014/main" id="{19A62E70-5A16-4418-9E2D-0E9DFAFFD56D}"/>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68" name="Rechthoek 67">
                    <a:extLst>
                      <a:ext uri="{FF2B5EF4-FFF2-40B4-BE49-F238E27FC236}">
                        <a16:creationId xmlns:a16="http://schemas.microsoft.com/office/drawing/2014/main" id="{5B618B34-EABF-430F-89EA-7BA5F34F3613}"/>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nvGrpSpPr>
                <p:cNvPr id="64" name="Groep 63">
                  <a:extLst>
                    <a:ext uri="{FF2B5EF4-FFF2-40B4-BE49-F238E27FC236}">
                      <a16:creationId xmlns:a16="http://schemas.microsoft.com/office/drawing/2014/main" id="{E93C7859-0379-483B-97D6-16FAEC33C7AA}"/>
                    </a:ext>
                  </a:extLst>
                </p:cNvPr>
                <p:cNvGrpSpPr/>
                <p:nvPr userDrawn="1"/>
              </p:nvGrpSpPr>
              <p:grpSpPr>
                <a:xfrm rot="10800000">
                  <a:off x="13061402" y="3665637"/>
                  <a:ext cx="145820" cy="146462"/>
                  <a:chOff x="13096169" y="3602278"/>
                  <a:chExt cx="145820" cy="146462"/>
                </a:xfrm>
              </p:grpSpPr>
              <p:sp>
                <p:nvSpPr>
                  <p:cNvPr id="65" name="Rechthoek 64">
                    <a:extLst>
                      <a:ext uri="{FF2B5EF4-FFF2-40B4-BE49-F238E27FC236}">
                        <a16:creationId xmlns:a16="http://schemas.microsoft.com/office/drawing/2014/main" id="{B2E9A315-3B3D-4744-82DE-AA3C92263053}"/>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66" name="Rechthoek 65">
                    <a:extLst>
                      <a:ext uri="{FF2B5EF4-FFF2-40B4-BE49-F238E27FC236}">
                        <a16:creationId xmlns:a16="http://schemas.microsoft.com/office/drawing/2014/main" id="{D74CFCAF-EC63-4D1A-AFAA-A51BF5556FCE}"/>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sp>
            <p:nvSpPr>
              <p:cNvPr id="60" name="Rechthoek 59">
                <a:extLst>
                  <a:ext uri="{FF2B5EF4-FFF2-40B4-BE49-F238E27FC236}">
                    <a16:creationId xmlns:a16="http://schemas.microsoft.com/office/drawing/2014/main" id="{63F84454-7E32-4AD5-9702-ABF19EB892A5}"/>
                  </a:ext>
                </a:extLst>
              </p:cNvPr>
              <p:cNvSpPr/>
              <p:nvPr userDrawn="1"/>
            </p:nvSpPr>
            <p:spPr>
              <a:xfrm>
                <a:off x="12617641" y="3889890"/>
                <a:ext cx="752963"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450"/>
                  </a:spcBef>
                  <a:spcAft>
                    <a:spcPts val="450"/>
                  </a:spcAft>
                </a:pPr>
                <a:r>
                  <a:rPr lang="nl-NL" sz="675" b="0" noProof="0" dirty="0">
                    <a:solidFill>
                      <a:srgbClr val="211F26"/>
                    </a:solidFill>
                    <a:latin typeface="Calibri" panose="020F0502020204030204" pitchFamily="34" charset="0"/>
                    <a:cs typeface="Calibri" panose="020F0502020204030204" pitchFamily="34" charset="0"/>
                  </a:rPr>
                  <a:t>Bijsnijden</a:t>
                </a:r>
              </a:p>
            </p:txBody>
          </p:sp>
          <p:sp>
            <p:nvSpPr>
              <p:cNvPr id="61" name="Gelijkbenige driehoek 60">
                <a:extLst>
                  <a:ext uri="{FF2B5EF4-FFF2-40B4-BE49-F238E27FC236}">
                    <a16:creationId xmlns:a16="http://schemas.microsoft.com/office/drawing/2014/main" id="{42566378-DC6A-4A3B-A080-F479D8437414}"/>
                  </a:ext>
                </a:extLst>
              </p:cNvPr>
              <p:cNvSpPr/>
              <p:nvPr userDrawn="1"/>
            </p:nvSpPr>
            <p:spPr>
              <a:xfrm rot="10800000">
                <a:off x="12950688" y="4093726"/>
                <a:ext cx="86866" cy="51147"/>
              </a:xfrm>
              <a:prstGeom prst="triangle">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sp>
          <p:nvSpPr>
            <p:cNvPr id="25" name="Rechthoek 24">
              <a:extLst>
                <a:ext uri="{FF2B5EF4-FFF2-40B4-BE49-F238E27FC236}">
                  <a16:creationId xmlns:a16="http://schemas.microsoft.com/office/drawing/2014/main" id="{CD0EEE58-21B2-4EB5-B349-2E0FAB777EDC}"/>
                </a:ext>
              </a:extLst>
            </p:cNvPr>
            <p:cNvSpPr/>
            <p:nvPr userDrawn="1"/>
          </p:nvSpPr>
          <p:spPr>
            <a:xfrm>
              <a:off x="-3316836" y="3119689"/>
              <a:ext cx="1239216" cy="719917"/>
            </a:xfrm>
            <a:prstGeom prst="rect">
              <a:avLst/>
            </a:prstGeom>
            <a:pattFill prst="wdUpDiag">
              <a:fgClr>
                <a:srgbClr val="E0E0E0"/>
              </a:fgClr>
              <a:bgClr>
                <a:srgbClr val="ECECEC"/>
              </a:bgClr>
            </a:pattFill>
            <a:ln w="12700">
              <a:solidFill>
                <a:srgbClr val="D3D3D3"/>
              </a:solidFill>
              <a:prstDash val="solid"/>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72000" tIns="0" rIns="0" bIns="0" numCol="1" spcCol="0" rtlCol="0" fromWordArt="0" anchor="ctr" anchorCtr="0" forceAA="0" compatLnSpc="1">
              <a:prstTxWarp prst="textNoShape">
                <a:avLst/>
              </a:prstTxWarp>
              <a:noAutofit/>
            </a:bodyPr>
            <a:lstStyle/>
            <a:p>
              <a:pPr algn="l"/>
              <a:endParaRPr lang="nl-NL" sz="750" b="0" i="1" noProof="0" dirty="0">
                <a:solidFill>
                  <a:srgbClr val="211F26"/>
                </a:solidFill>
                <a:latin typeface="Calibri" panose="020F0502020204030204" pitchFamily="34" charset="0"/>
                <a:cs typeface="Calibri" panose="020F0502020204030204" pitchFamily="34" charset="0"/>
              </a:endParaRPr>
            </a:p>
          </p:txBody>
        </p:sp>
        <p:grpSp>
          <p:nvGrpSpPr>
            <p:cNvPr id="27" name="Groep 26">
              <a:extLst>
                <a:ext uri="{FF2B5EF4-FFF2-40B4-BE49-F238E27FC236}">
                  <a16:creationId xmlns:a16="http://schemas.microsoft.com/office/drawing/2014/main" id="{14BEF2C8-600D-4619-9427-572F3099EAAF}"/>
                </a:ext>
              </a:extLst>
            </p:cNvPr>
            <p:cNvGrpSpPr/>
            <p:nvPr userDrawn="1"/>
          </p:nvGrpSpPr>
          <p:grpSpPr>
            <a:xfrm>
              <a:off x="-2485819" y="3399207"/>
              <a:ext cx="1222990" cy="563933"/>
              <a:chOff x="-2485819" y="3399207"/>
              <a:chExt cx="1222990" cy="563933"/>
            </a:xfrm>
          </p:grpSpPr>
          <p:sp>
            <p:nvSpPr>
              <p:cNvPr id="38" name="Rechthoek 37">
                <a:extLst>
                  <a:ext uri="{FF2B5EF4-FFF2-40B4-BE49-F238E27FC236}">
                    <a16:creationId xmlns:a16="http://schemas.microsoft.com/office/drawing/2014/main" id="{45018023-C5FA-44C8-A4D8-C80902EE9AAD}"/>
                  </a:ext>
                </a:extLst>
              </p:cNvPr>
              <p:cNvSpPr/>
              <p:nvPr userDrawn="1"/>
            </p:nvSpPr>
            <p:spPr>
              <a:xfrm>
                <a:off x="-2485819" y="3399207"/>
                <a:ext cx="1176476" cy="504851"/>
              </a:xfrm>
              <a:prstGeom prst="rect">
                <a:avLst/>
              </a:prstGeom>
              <a:solidFill>
                <a:schemeClr val="bg1"/>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39" name="Rechthoek 38">
                <a:extLst>
                  <a:ext uri="{FF2B5EF4-FFF2-40B4-BE49-F238E27FC236}">
                    <a16:creationId xmlns:a16="http://schemas.microsoft.com/office/drawing/2014/main" id="{66187B3C-98AB-4132-9FB6-748AA22C476A}"/>
                  </a:ext>
                </a:extLst>
              </p:cNvPr>
              <p:cNvSpPr/>
              <p:nvPr userDrawn="1"/>
            </p:nvSpPr>
            <p:spPr>
              <a:xfrm>
                <a:off x="-2479584" y="3652838"/>
                <a:ext cx="1164007" cy="246701"/>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nvGrpSpPr>
              <p:cNvPr id="40" name="Groep 39">
                <a:extLst>
                  <a:ext uri="{FF2B5EF4-FFF2-40B4-BE49-F238E27FC236}">
                    <a16:creationId xmlns:a16="http://schemas.microsoft.com/office/drawing/2014/main" id="{087E679C-A4D2-4DB3-B379-429ACE649406}"/>
                  </a:ext>
                </a:extLst>
              </p:cNvPr>
              <p:cNvGrpSpPr/>
              <p:nvPr userDrawn="1"/>
            </p:nvGrpSpPr>
            <p:grpSpPr>
              <a:xfrm>
                <a:off x="-2403869" y="3460544"/>
                <a:ext cx="155951" cy="131922"/>
                <a:chOff x="12968836" y="3354170"/>
                <a:chExt cx="404806" cy="342433"/>
              </a:xfrm>
            </p:grpSpPr>
            <p:sp>
              <p:nvSpPr>
                <p:cNvPr id="53" name="Rechthoek: afgeronde hoeken 52">
                  <a:extLst>
                    <a:ext uri="{FF2B5EF4-FFF2-40B4-BE49-F238E27FC236}">
                      <a16:creationId xmlns:a16="http://schemas.microsoft.com/office/drawing/2014/main" id="{FBC871C4-89A2-4157-B8CB-4BA6BD3D2684}"/>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54" name="Rechthoek 53">
                  <a:extLst>
                    <a:ext uri="{FF2B5EF4-FFF2-40B4-BE49-F238E27FC236}">
                      <a16:creationId xmlns:a16="http://schemas.microsoft.com/office/drawing/2014/main" id="{011CC647-2EA6-4311-B146-886553FB35A6}"/>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55" name="Rechthoek 54">
                  <a:extLst>
                    <a:ext uri="{FF2B5EF4-FFF2-40B4-BE49-F238E27FC236}">
                      <a16:creationId xmlns:a16="http://schemas.microsoft.com/office/drawing/2014/main" id="{34818144-5AC4-471E-91BB-4EC2A03AB222}"/>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56" name="Rechthoek 55">
                  <a:extLst>
                    <a:ext uri="{FF2B5EF4-FFF2-40B4-BE49-F238E27FC236}">
                      <a16:creationId xmlns:a16="http://schemas.microsoft.com/office/drawing/2014/main" id="{00664FDF-0B61-478E-BD22-D7FAC450A49E}"/>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57" name="Rechthoek 56">
                  <a:extLst>
                    <a:ext uri="{FF2B5EF4-FFF2-40B4-BE49-F238E27FC236}">
                      <a16:creationId xmlns:a16="http://schemas.microsoft.com/office/drawing/2014/main" id="{25E2A312-CCB1-4A3A-A841-6282B63CFDA7}"/>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58" name="Rechthoek 57">
                  <a:extLst>
                    <a:ext uri="{FF2B5EF4-FFF2-40B4-BE49-F238E27FC236}">
                      <a16:creationId xmlns:a16="http://schemas.microsoft.com/office/drawing/2014/main" id="{30A5CBFF-8C80-48A7-ACE3-29BFB808AE9D}"/>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nvGrpSpPr>
              <p:cNvPr id="41" name="Groep 40">
                <a:extLst>
                  <a:ext uri="{FF2B5EF4-FFF2-40B4-BE49-F238E27FC236}">
                    <a16:creationId xmlns:a16="http://schemas.microsoft.com/office/drawing/2014/main" id="{1B90B0A2-1BA6-4BB8-8B26-2F18A7582F3D}"/>
                  </a:ext>
                </a:extLst>
              </p:cNvPr>
              <p:cNvGrpSpPr/>
              <p:nvPr userDrawn="1"/>
            </p:nvGrpSpPr>
            <p:grpSpPr>
              <a:xfrm>
                <a:off x="-2423424" y="3690208"/>
                <a:ext cx="166739" cy="218963"/>
                <a:chOff x="12940828" y="3950597"/>
                <a:chExt cx="432813" cy="568367"/>
              </a:xfrm>
            </p:grpSpPr>
            <p:grpSp>
              <p:nvGrpSpPr>
                <p:cNvPr id="45" name="Groep 44">
                  <a:extLst>
                    <a:ext uri="{FF2B5EF4-FFF2-40B4-BE49-F238E27FC236}">
                      <a16:creationId xmlns:a16="http://schemas.microsoft.com/office/drawing/2014/main" id="{FB6B18FE-A18A-45DB-A4EA-C6936324E7E0}"/>
                    </a:ext>
                  </a:extLst>
                </p:cNvPr>
                <p:cNvGrpSpPr/>
                <p:nvPr userDrawn="1"/>
              </p:nvGrpSpPr>
              <p:grpSpPr>
                <a:xfrm>
                  <a:off x="13000382" y="4006891"/>
                  <a:ext cx="373259" cy="315747"/>
                  <a:chOff x="12968836" y="3354170"/>
                  <a:chExt cx="404806" cy="342433"/>
                </a:xfrm>
              </p:grpSpPr>
              <p:sp>
                <p:nvSpPr>
                  <p:cNvPr id="47" name="Rechthoek: afgeronde hoeken 46">
                    <a:extLst>
                      <a:ext uri="{FF2B5EF4-FFF2-40B4-BE49-F238E27FC236}">
                        <a16:creationId xmlns:a16="http://schemas.microsoft.com/office/drawing/2014/main" id="{34DA5A5F-0AE5-4F68-A456-B94E3BB7AEB2}"/>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48" name="Rechthoek 47">
                    <a:extLst>
                      <a:ext uri="{FF2B5EF4-FFF2-40B4-BE49-F238E27FC236}">
                        <a16:creationId xmlns:a16="http://schemas.microsoft.com/office/drawing/2014/main" id="{0289A95B-73D9-4492-B79E-FFDB433F5F99}"/>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49" name="Rechthoek 48">
                    <a:extLst>
                      <a:ext uri="{FF2B5EF4-FFF2-40B4-BE49-F238E27FC236}">
                        <a16:creationId xmlns:a16="http://schemas.microsoft.com/office/drawing/2014/main" id="{435DB490-E535-4662-A142-2225F74EEEC0}"/>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50" name="Rechthoek 49">
                    <a:extLst>
                      <a:ext uri="{FF2B5EF4-FFF2-40B4-BE49-F238E27FC236}">
                        <a16:creationId xmlns:a16="http://schemas.microsoft.com/office/drawing/2014/main" id="{06AEDBBB-FA8B-4A98-8938-10DA40F2AD1C}"/>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51" name="Rechthoek 50">
                    <a:extLst>
                      <a:ext uri="{FF2B5EF4-FFF2-40B4-BE49-F238E27FC236}">
                        <a16:creationId xmlns:a16="http://schemas.microsoft.com/office/drawing/2014/main" id="{D803940E-C891-4539-B747-05A0A50B812B}"/>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52" name="Rechthoek 51">
                    <a:extLst>
                      <a:ext uri="{FF2B5EF4-FFF2-40B4-BE49-F238E27FC236}">
                        <a16:creationId xmlns:a16="http://schemas.microsoft.com/office/drawing/2014/main" id="{AFA8DF50-2048-45C5-8D58-7E48630ADB83}"/>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sp>
              <p:nvSpPr>
                <p:cNvPr id="46" name="Boog 45">
                  <a:extLst>
                    <a:ext uri="{FF2B5EF4-FFF2-40B4-BE49-F238E27FC236}">
                      <a16:creationId xmlns:a16="http://schemas.microsoft.com/office/drawing/2014/main" id="{3E657A60-421D-47E2-8015-F9A3EEF1C231}"/>
                    </a:ext>
                  </a:extLst>
                </p:cNvPr>
                <p:cNvSpPr/>
                <p:nvPr userDrawn="1"/>
              </p:nvSpPr>
              <p:spPr>
                <a:xfrm rot="17637075">
                  <a:off x="12776155" y="4115270"/>
                  <a:ext cx="568367" cy="239021"/>
                </a:xfrm>
                <a:prstGeom prst="arc">
                  <a:avLst>
                    <a:gd name="adj1" fmla="val 15959368"/>
                    <a:gd name="adj2" fmla="val 1354623"/>
                  </a:avLst>
                </a:prstGeom>
                <a:noFill/>
                <a:ln w="19050" cap="flat" cmpd="sng" algn="ctr">
                  <a:solidFill>
                    <a:srgbClr val="4D82B8"/>
                  </a:solidFill>
                  <a:prstDash val="solid"/>
                  <a:headEnd type="arrow" w="med" len="sm"/>
                </a:ln>
                <a:effectLst/>
              </p:spPr>
              <p:txBody>
                <a:bodyPr rtlCol="0" anchor="ctr">
                  <a:noAutofit/>
                </a:bodyPr>
                <a:lstStyle/>
                <a:p>
                  <a:pPr algn="ctr"/>
                  <a:endParaRPr lang="nl-NL" sz="1800" noProof="0" dirty="0">
                    <a:solidFill>
                      <a:srgbClr val="211F26"/>
                    </a:solidFill>
                    <a:latin typeface="Calibri" panose="020F0502020204030204" pitchFamily="34" charset="0"/>
                    <a:cs typeface="Calibri" panose="020F0502020204030204" pitchFamily="34" charset="0"/>
                  </a:endParaRPr>
                </a:p>
              </p:txBody>
            </p:sp>
          </p:grpSp>
          <p:sp>
            <p:nvSpPr>
              <p:cNvPr id="42" name="Tekstvak 41">
                <a:extLst>
                  <a:ext uri="{FF2B5EF4-FFF2-40B4-BE49-F238E27FC236}">
                    <a16:creationId xmlns:a16="http://schemas.microsoft.com/office/drawing/2014/main" id="{827A0737-87BB-4C74-A70F-591F2295F442}"/>
                  </a:ext>
                </a:extLst>
              </p:cNvPr>
              <p:cNvSpPr txBox="1"/>
              <p:nvPr userDrawn="1"/>
            </p:nvSpPr>
            <p:spPr>
              <a:xfrm>
                <a:off x="-2245455" y="3460544"/>
                <a:ext cx="896116" cy="134709"/>
              </a:xfrm>
              <a:prstGeom prst="rect">
                <a:avLst/>
              </a:prstGeom>
              <a:noFill/>
            </p:spPr>
            <p:txBody>
              <a:bodyPr wrap="square" rtlCol="0" anchor="ctr">
                <a:noAutofit/>
              </a:bodyPr>
              <a:lstStyle/>
              <a:p>
                <a:pPr marL="0" algn="l" defTabSz="913134" rtl="0" eaLnBrk="1" latinLnBrk="0" hangingPunct="1">
                  <a:lnSpc>
                    <a:spcPct val="90000"/>
                  </a:lnSpc>
                  <a:spcBef>
                    <a:spcPts val="450"/>
                  </a:spcBef>
                  <a:spcAft>
                    <a:spcPts val="450"/>
                  </a:spcAft>
                </a:pPr>
                <a:r>
                  <a:rPr lang="nl-NL" sz="675" b="0" kern="1200" noProof="0" dirty="0">
                    <a:solidFill>
                      <a:srgbClr val="211F26"/>
                    </a:solidFill>
                    <a:latin typeface="Calibri" panose="020F0502020204030204" pitchFamily="34" charset="0"/>
                    <a:ea typeface="+mn-ea"/>
                    <a:cs typeface="Calibri" panose="020F0502020204030204" pitchFamily="34" charset="0"/>
                  </a:rPr>
                  <a:t>Indeling</a:t>
                </a:r>
              </a:p>
            </p:txBody>
          </p:sp>
          <p:sp>
            <p:nvSpPr>
              <p:cNvPr id="43" name="Tekstvak 42">
                <a:extLst>
                  <a:ext uri="{FF2B5EF4-FFF2-40B4-BE49-F238E27FC236}">
                    <a16:creationId xmlns:a16="http://schemas.microsoft.com/office/drawing/2014/main" id="{3025F734-597B-421D-9038-3349DB83D17A}"/>
                  </a:ext>
                </a:extLst>
              </p:cNvPr>
              <p:cNvSpPr txBox="1"/>
              <p:nvPr userDrawn="1"/>
            </p:nvSpPr>
            <p:spPr>
              <a:xfrm>
                <a:off x="-2258884" y="3712980"/>
                <a:ext cx="909545" cy="126416"/>
              </a:xfrm>
              <a:prstGeom prst="rect">
                <a:avLst/>
              </a:prstGeom>
              <a:noFill/>
            </p:spPr>
            <p:txBody>
              <a:bodyPr wrap="square" rtlCol="0" anchor="ctr">
                <a:noAutofit/>
              </a:bodyPr>
              <a:lstStyle/>
              <a:p>
                <a:pPr marL="0" algn="l" defTabSz="913134" rtl="0" eaLnBrk="1" latinLnBrk="0" hangingPunct="1">
                  <a:lnSpc>
                    <a:spcPct val="90000"/>
                  </a:lnSpc>
                  <a:spcBef>
                    <a:spcPts val="450"/>
                  </a:spcBef>
                  <a:spcAft>
                    <a:spcPts val="450"/>
                  </a:spcAft>
                </a:pPr>
                <a:r>
                  <a:rPr lang="nl-NL" sz="675" b="0" kern="1200" noProof="0" dirty="0">
                    <a:solidFill>
                      <a:srgbClr val="211F26"/>
                    </a:solidFill>
                    <a:latin typeface="Calibri" panose="020F0502020204030204" pitchFamily="34" charset="0"/>
                    <a:ea typeface="+mn-ea"/>
                    <a:cs typeface="Calibri" panose="020F0502020204030204" pitchFamily="34" charset="0"/>
                  </a:rPr>
                  <a:t>Dia Herstellen</a:t>
                </a:r>
              </a:p>
            </p:txBody>
          </p:sp>
          <p:sp>
            <p:nvSpPr>
              <p:cNvPr id="44" name="Vrije vorm: vorm 43">
                <a:extLst>
                  <a:ext uri="{FF2B5EF4-FFF2-40B4-BE49-F238E27FC236}">
                    <a16:creationId xmlns:a16="http://schemas.microsoft.com/office/drawing/2014/main" id="{75FBC0C0-E0B2-4A8E-9B4F-F1D6A237185D}"/>
                  </a:ext>
                </a:extLst>
              </p:cNvPr>
              <p:cNvSpPr/>
              <p:nvPr userDrawn="1"/>
            </p:nvSpPr>
            <p:spPr>
              <a:xfrm>
                <a:off x="-1360391" y="3783140"/>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450"/>
                  </a:spcBef>
                  <a:spcAft>
                    <a:spcPts val="450"/>
                  </a:spcAft>
                </a:pPr>
                <a:endParaRPr lang="nl-NL" sz="1200" cap="all" baseline="0" noProof="0" dirty="0">
                  <a:latin typeface="Calibri" panose="020F0502020204030204" pitchFamily="34" charset="0"/>
                  <a:cs typeface="Calibri" panose="020F0502020204030204" pitchFamily="34" charset="0"/>
                </a:endParaRPr>
              </a:p>
            </p:txBody>
          </p:sp>
        </p:grpSp>
        <p:grpSp>
          <p:nvGrpSpPr>
            <p:cNvPr id="28" name="Groep 27">
              <a:extLst>
                <a:ext uri="{FF2B5EF4-FFF2-40B4-BE49-F238E27FC236}">
                  <a16:creationId xmlns:a16="http://schemas.microsoft.com/office/drawing/2014/main" id="{F0373943-20CB-4FCC-B9AB-B65BAD8DD471}"/>
                </a:ext>
              </a:extLst>
            </p:cNvPr>
            <p:cNvGrpSpPr/>
            <p:nvPr userDrawn="1"/>
          </p:nvGrpSpPr>
          <p:grpSpPr>
            <a:xfrm>
              <a:off x="-3310781" y="1231352"/>
              <a:ext cx="311450" cy="313414"/>
              <a:chOff x="-3310781" y="1231352"/>
              <a:chExt cx="311450" cy="313414"/>
            </a:xfrm>
          </p:grpSpPr>
          <p:sp>
            <p:nvSpPr>
              <p:cNvPr id="35" name="Rechthoek 34">
                <a:extLst>
                  <a:ext uri="{FF2B5EF4-FFF2-40B4-BE49-F238E27FC236}">
                    <a16:creationId xmlns:a16="http://schemas.microsoft.com/office/drawing/2014/main" id="{A0F65B66-DFD9-47DC-8DB0-FCF12586E14A}"/>
                  </a:ext>
                </a:extLst>
              </p:cNvPr>
              <p:cNvSpPr/>
              <p:nvPr userDrawn="1"/>
            </p:nvSpPr>
            <p:spPr>
              <a:xfrm>
                <a:off x="-3310781" y="1231352"/>
                <a:ext cx="308978" cy="308977"/>
              </a:xfrm>
              <a:prstGeom prst="rect">
                <a:avLst/>
              </a:prstGeom>
              <a:solidFill>
                <a:schemeClr val="bg1"/>
              </a:solidFill>
              <a:ln w="12700">
                <a:solidFill>
                  <a:srgbClr val="6C6C6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800" noProof="0" dirty="0">
                  <a:solidFill>
                    <a:srgbClr val="211F26"/>
                  </a:solidFill>
                  <a:latin typeface="Calibri" panose="020F0502020204030204" pitchFamily="34" charset="0"/>
                  <a:cs typeface="Calibri" panose="020F0502020204030204" pitchFamily="34" charset="0"/>
                </a:endParaRPr>
              </a:p>
            </p:txBody>
          </p:sp>
          <p:sp>
            <p:nvSpPr>
              <p:cNvPr id="36" name="Vrije vorm 112">
                <a:extLst>
                  <a:ext uri="{FF2B5EF4-FFF2-40B4-BE49-F238E27FC236}">
                    <a16:creationId xmlns:a16="http://schemas.microsoft.com/office/drawing/2014/main" id="{11F56CBF-B62A-42FE-8923-3689179D2B52}"/>
                  </a:ext>
                </a:extLst>
              </p:cNvPr>
              <p:cNvSpPr/>
              <p:nvPr userDrawn="1"/>
            </p:nvSpPr>
            <p:spPr>
              <a:xfrm>
                <a:off x="-3308309" y="1231352"/>
                <a:ext cx="308978" cy="46965"/>
              </a:xfrm>
              <a:custGeom>
                <a:avLst/>
                <a:gdLst>
                  <a:gd name="connsiteX0" fmla="*/ 1186901 w 1360714"/>
                  <a:gd name="connsiteY0" fmla="*/ 41746 h 206829"/>
                  <a:gd name="connsiteX1" fmla="*/ 1186901 w 1360714"/>
                  <a:gd name="connsiteY1" fmla="*/ 175847 h 206829"/>
                  <a:gd name="connsiteX2" fmla="*/ 1315854 w 1360714"/>
                  <a:gd name="connsiteY2" fmla="*/ 175847 h 206829"/>
                  <a:gd name="connsiteX3" fmla="*/ 1315854 w 1360714"/>
                  <a:gd name="connsiteY3" fmla="*/ 41746 h 206829"/>
                  <a:gd name="connsiteX4" fmla="*/ 958249 w 1360714"/>
                  <a:gd name="connsiteY4" fmla="*/ 41746 h 206829"/>
                  <a:gd name="connsiteX5" fmla="*/ 958249 w 1360714"/>
                  <a:gd name="connsiteY5" fmla="*/ 175847 h 206829"/>
                  <a:gd name="connsiteX6" fmla="*/ 1087202 w 1360714"/>
                  <a:gd name="connsiteY6" fmla="*/ 175847 h 206829"/>
                  <a:gd name="connsiteX7" fmla="*/ 1087202 w 1360714"/>
                  <a:gd name="connsiteY7" fmla="*/ 41746 h 206829"/>
                  <a:gd name="connsiteX8" fmla="*/ 729440 w 1360714"/>
                  <a:gd name="connsiteY8" fmla="*/ 41746 h 206829"/>
                  <a:gd name="connsiteX9" fmla="*/ 729440 w 1360714"/>
                  <a:gd name="connsiteY9" fmla="*/ 175847 h 206829"/>
                  <a:gd name="connsiteX10" fmla="*/ 858393 w 1360714"/>
                  <a:gd name="connsiteY10" fmla="*/ 175847 h 206829"/>
                  <a:gd name="connsiteX11" fmla="*/ 858393 w 1360714"/>
                  <a:gd name="connsiteY11" fmla="*/ 41746 h 206829"/>
                  <a:gd name="connsiteX12" fmla="*/ 493889 w 1360714"/>
                  <a:gd name="connsiteY12" fmla="*/ 41746 h 206829"/>
                  <a:gd name="connsiteX13" fmla="*/ 493889 w 1360714"/>
                  <a:gd name="connsiteY13" fmla="*/ 175847 h 206829"/>
                  <a:gd name="connsiteX14" fmla="*/ 622842 w 1360714"/>
                  <a:gd name="connsiteY14" fmla="*/ 175847 h 206829"/>
                  <a:gd name="connsiteX15" fmla="*/ 622842 w 1360714"/>
                  <a:gd name="connsiteY15" fmla="*/ 41746 h 206829"/>
                  <a:gd name="connsiteX16" fmla="*/ 260368 w 1360714"/>
                  <a:gd name="connsiteY16" fmla="*/ 41746 h 206829"/>
                  <a:gd name="connsiteX17" fmla="*/ 260368 w 1360714"/>
                  <a:gd name="connsiteY17" fmla="*/ 175847 h 206829"/>
                  <a:gd name="connsiteX18" fmla="*/ 389321 w 1360714"/>
                  <a:gd name="connsiteY18" fmla="*/ 175847 h 206829"/>
                  <a:gd name="connsiteX19" fmla="*/ 389321 w 1360714"/>
                  <a:gd name="connsiteY19" fmla="*/ 41746 h 206829"/>
                  <a:gd name="connsiteX20" fmla="*/ 35169 w 1360714"/>
                  <a:gd name="connsiteY20" fmla="*/ 41746 h 206829"/>
                  <a:gd name="connsiteX21" fmla="*/ 35169 w 1360714"/>
                  <a:gd name="connsiteY21" fmla="*/ 175847 h 206829"/>
                  <a:gd name="connsiteX22" fmla="*/ 164122 w 1360714"/>
                  <a:gd name="connsiteY22" fmla="*/ 175847 h 206829"/>
                  <a:gd name="connsiteX23" fmla="*/ 164122 w 1360714"/>
                  <a:gd name="connsiteY23" fmla="*/ 41746 h 206829"/>
                  <a:gd name="connsiteX24" fmla="*/ 0 w 1360714"/>
                  <a:gd name="connsiteY24" fmla="*/ 0 h 206829"/>
                  <a:gd name="connsiteX25" fmla="*/ 1360714 w 1360714"/>
                  <a:gd name="connsiteY25" fmla="*/ 0 h 206829"/>
                  <a:gd name="connsiteX26" fmla="*/ 1360714 w 1360714"/>
                  <a:gd name="connsiteY26" fmla="*/ 206829 h 206829"/>
                  <a:gd name="connsiteX27" fmla="*/ 0 w 1360714"/>
                  <a:gd name="connsiteY27" fmla="*/ 206829 h 206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360714" h="206829">
                    <a:moveTo>
                      <a:pt x="1186901" y="41746"/>
                    </a:moveTo>
                    <a:lnTo>
                      <a:pt x="1186901" y="175847"/>
                    </a:lnTo>
                    <a:lnTo>
                      <a:pt x="1315854" y="175847"/>
                    </a:lnTo>
                    <a:lnTo>
                      <a:pt x="1315854" y="41746"/>
                    </a:lnTo>
                    <a:close/>
                    <a:moveTo>
                      <a:pt x="958249" y="41746"/>
                    </a:moveTo>
                    <a:lnTo>
                      <a:pt x="958249" y="175847"/>
                    </a:lnTo>
                    <a:lnTo>
                      <a:pt x="1087202" y="175847"/>
                    </a:lnTo>
                    <a:lnTo>
                      <a:pt x="1087202" y="41746"/>
                    </a:lnTo>
                    <a:close/>
                    <a:moveTo>
                      <a:pt x="729440" y="41746"/>
                    </a:moveTo>
                    <a:lnTo>
                      <a:pt x="729440" y="175847"/>
                    </a:lnTo>
                    <a:lnTo>
                      <a:pt x="858393" y="175847"/>
                    </a:lnTo>
                    <a:lnTo>
                      <a:pt x="858393" y="41746"/>
                    </a:lnTo>
                    <a:close/>
                    <a:moveTo>
                      <a:pt x="493889" y="41746"/>
                    </a:moveTo>
                    <a:lnTo>
                      <a:pt x="493889" y="175847"/>
                    </a:lnTo>
                    <a:lnTo>
                      <a:pt x="622842" y="175847"/>
                    </a:lnTo>
                    <a:lnTo>
                      <a:pt x="622842" y="41746"/>
                    </a:lnTo>
                    <a:close/>
                    <a:moveTo>
                      <a:pt x="260368" y="41746"/>
                    </a:moveTo>
                    <a:lnTo>
                      <a:pt x="260368" y="175847"/>
                    </a:lnTo>
                    <a:lnTo>
                      <a:pt x="389321" y="175847"/>
                    </a:lnTo>
                    <a:lnTo>
                      <a:pt x="389321" y="41746"/>
                    </a:lnTo>
                    <a:close/>
                    <a:moveTo>
                      <a:pt x="35169" y="41746"/>
                    </a:moveTo>
                    <a:lnTo>
                      <a:pt x="35169" y="175847"/>
                    </a:lnTo>
                    <a:lnTo>
                      <a:pt x="164122" y="175847"/>
                    </a:lnTo>
                    <a:lnTo>
                      <a:pt x="164122" y="41746"/>
                    </a:lnTo>
                    <a:close/>
                    <a:moveTo>
                      <a:pt x="0" y="0"/>
                    </a:moveTo>
                    <a:lnTo>
                      <a:pt x="1360714" y="0"/>
                    </a:lnTo>
                    <a:lnTo>
                      <a:pt x="1360714" y="206829"/>
                    </a:lnTo>
                    <a:lnTo>
                      <a:pt x="0" y="206829"/>
                    </a:lnTo>
                    <a:close/>
                  </a:path>
                </a:pathLst>
              </a:custGeom>
              <a:solidFill>
                <a:srgbClr val="6C6C6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800" noProof="0" dirty="0">
                  <a:solidFill>
                    <a:srgbClr val="211F26"/>
                  </a:solidFill>
                  <a:latin typeface="Calibri" panose="020F0502020204030204" pitchFamily="34" charset="0"/>
                  <a:cs typeface="Calibri" panose="020F0502020204030204" pitchFamily="34" charset="0"/>
                </a:endParaRPr>
              </a:p>
            </p:txBody>
          </p:sp>
          <p:sp>
            <p:nvSpPr>
              <p:cNvPr id="37" name="Vrije vorm 113">
                <a:extLst>
                  <a:ext uri="{FF2B5EF4-FFF2-40B4-BE49-F238E27FC236}">
                    <a16:creationId xmlns:a16="http://schemas.microsoft.com/office/drawing/2014/main" id="{8CD0AA8B-2C29-4136-BEC6-05B4825D1E59}"/>
                  </a:ext>
                </a:extLst>
              </p:cNvPr>
              <p:cNvSpPr/>
              <p:nvPr userDrawn="1"/>
            </p:nvSpPr>
            <p:spPr>
              <a:xfrm>
                <a:off x="-3309640" y="1497801"/>
                <a:ext cx="308978" cy="46965"/>
              </a:xfrm>
              <a:custGeom>
                <a:avLst/>
                <a:gdLst>
                  <a:gd name="connsiteX0" fmla="*/ 1186901 w 1360714"/>
                  <a:gd name="connsiteY0" fmla="*/ 41746 h 206829"/>
                  <a:gd name="connsiteX1" fmla="*/ 1186901 w 1360714"/>
                  <a:gd name="connsiteY1" fmla="*/ 175847 h 206829"/>
                  <a:gd name="connsiteX2" fmla="*/ 1315854 w 1360714"/>
                  <a:gd name="connsiteY2" fmla="*/ 175847 h 206829"/>
                  <a:gd name="connsiteX3" fmla="*/ 1315854 w 1360714"/>
                  <a:gd name="connsiteY3" fmla="*/ 41746 h 206829"/>
                  <a:gd name="connsiteX4" fmla="*/ 958249 w 1360714"/>
                  <a:gd name="connsiteY4" fmla="*/ 41746 h 206829"/>
                  <a:gd name="connsiteX5" fmla="*/ 958249 w 1360714"/>
                  <a:gd name="connsiteY5" fmla="*/ 175847 h 206829"/>
                  <a:gd name="connsiteX6" fmla="*/ 1087202 w 1360714"/>
                  <a:gd name="connsiteY6" fmla="*/ 175847 h 206829"/>
                  <a:gd name="connsiteX7" fmla="*/ 1087202 w 1360714"/>
                  <a:gd name="connsiteY7" fmla="*/ 41746 h 206829"/>
                  <a:gd name="connsiteX8" fmla="*/ 729440 w 1360714"/>
                  <a:gd name="connsiteY8" fmla="*/ 41746 h 206829"/>
                  <a:gd name="connsiteX9" fmla="*/ 729440 w 1360714"/>
                  <a:gd name="connsiteY9" fmla="*/ 175847 h 206829"/>
                  <a:gd name="connsiteX10" fmla="*/ 858393 w 1360714"/>
                  <a:gd name="connsiteY10" fmla="*/ 175847 h 206829"/>
                  <a:gd name="connsiteX11" fmla="*/ 858393 w 1360714"/>
                  <a:gd name="connsiteY11" fmla="*/ 41746 h 206829"/>
                  <a:gd name="connsiteX12" fmla="*/ 493889 w 1360714"/>
                  <a:gd name="connsiteY12" fmla="*/ 41746 h 206829"/>
                  <a:gd name="connsiteX13" fmla="*/ 493889 w 1360714"/>
                  <a:gd name="connsiteY13" fmla="*/ 175847 h 206829"/>
                  <a:gd name="connsiteX14" fmla="*/ 622842 w 1360714"/>
                  <a:gd name="connsiteY14" fmla="*/ 175847 h 206829"/>
                  <a:gd name="connsiteX15" fmla="*/ 622842 w 1360714"/>
                  <a:gd name="connsiteY15" fmla="*/ 41746 h 206829"/>
                  <a:gd name="connsiteX16" fmla="*/ 260368 w 1360714"/>
                  <a:gd name="connsiteY16" fmla="*/ 41746 h 206829"/>
                  <a:gd name="connsiteX17" fmla="*/ 260368 w 1360714"/>
                  <a:gd name="connsiteY17" fmla="*/ 175847 h 206829"/>
                  <a:gd name="connsiteX18" fmla="*/ 389321 w 1360714"/>
                  <a:gd name="connsiteY18" fmla="*/ 175847 h 206829"/>
                  <a:gd name="connsiteX19" fmla="*/ 389321 w 1360714"/>
                  <a:gd name="connsiteY19" fmla="*/ 41746 h 206829"/>
                  <a:gd name="connsiteX20" fmla="*/ 35169 w 1360714"/>
                  <a:gd name="connsiteY20" fmla="*/ 41746 h 206829"/>
                  <a:gd name="connsiteX21" fmla="*/ 35169 w 1360714"/>
                  <a:gd name="connsiteY21" fmla="*/ 175847 h 206829"/>
                  <a:gd name="connsiteX22" fmla="*/ 164122 w 1360714"/>
                  <a:gd name="connsiteY22" fmla="*/ 175847 h 206829"/>
                  <a:gd name="connsiteX23" fmla="*/ 164122 w 1360714"/>
                  <a:gd name="connsiteY23" fmla="*/ 41746 h 206829"/>
                  <a:gd name="connsiteX24" fmla="*/ 0 w 1360714"/>
                  <a:gd name="connsiteY24" fmla="*/ 0 h 206829"/>
                  <a:gd name="connsiteX25" fmla="*/ 1360714 w 1360714"/>
                  <a:gd name="connsiteY25" fmla="*/ 0 h 206829"/>
                  <a:gd name="connsiteX26" fmla="*/ 1360714 w 1360714"/>
                  <a:gd name="connsiteY26" fmla="*/ 206829 h 206829"/>
                  <a:gd name="connsiteX27" fmla="*/ 0 w 1360714"/>
                  <a:gd name="connsiteY27" fmla="*/ 206829 h 206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360714" h="206829">
                    <a:moveTo>
                      <a:pt x="1186901" y="41746"/>
                    </a:moveTo>
                    <a:lnTo>
                      <a:pt x="1186901" y="175847"/>
                    </a:lnTo>
                    <a:lnTo>
                      <a:pt x="1315854" y="175847"/>
                    </a:lnTo>
                    <a:lnTo>
                      <a:pt x="1315854" y="41746"/>
                    </a:lnTo>
                    <a:close/>
                    <a:moveTo>
                      <a:pt x="958249" y="41746"/>
                    </a:moveTo>
                    <a:lnTo>
                      <a:pt x="958249" y="175847"/>
                    </a:lnTo>
                    <a:lnTo>
                      <a:pt x="1087202" y="175847"/>
                    </a:lnTo>
                    <a:lnTo>
                      <a:pt x="1087202" y="41746"/>
                    </a:lnTo>
                    <a:close/>
                    <a:moveTo>
                      <a:pt x="729440" y="41746"/>
                    </a:moveTo>
                    <a:lnTo>
                      <a:pt x="729440" y="175847"/>
                    </a:lnTo>
                    <a:lnTo>
                      <a:pt x="858393" y="175847"/>
                    </a:lnTo>
                    <a:lnTo>
                      <a:pt x="858393" y="41746"/>
                    </a:lnTo>
                    <a:close/>
                    <a:moveTo>
                      <a:pt x="493889" y="41746"/>
                    </a:moveTo>
                    <a:lnTo>
                      <a:pt x="493889" y="175847"/>
                    </a:lnTo>
                    <a:lnTo>
                      <a:pt x="622842" y="175847"/>
                    </a:lnTo>
                    <a:lnTo>
                      <a:pt x="622842" y="41746"/>
                    </a:lnTo>
                    <a:close/>
                    <a:moveTo>
                      <a:pt x="260368" y="41746"/>
                    </a:moveTo>
                    <a:lnTo>
                      <a:pt x="260368" y="175847"/>
                    </a:lnTo>
                    <a:lnTo>
                      <a:pt x="389321" y="175847"/>
                    </a:lnTo>
                    <a:lnTo>
                      <a:pt x="389321" y="41746"/>
                    </a:lnTo>
                    <a:close/>
                    <a:moveTo>
                      <a:pt x="35169" y="41746"/>
                    </a:moveTo>
                    <a:lnTo>
                      <a:pt x="35169" y="175847"/>
                    </a:lnTo>
                    <a:lnTo>
                      <a:pt x="164122" y="175847"/>
                    </a:lnTo>
                    <a:lnTo>
                      <a:pt x="164122" y="41746"/>
                    </a:lnTo>
                    <a:close/>
                    <a:moveTo>
                      <a:pt x="0" y="0"/>
                    </a:moveTo>
                    <a:lnTo>
                      <a:pt x="1360714" y="0"/>
                    </a:lnTo>
                    <a:lnTo>
                      <a:pt x="1360714" y="206829"/>
                    </a:lnTo>
                    <a:lnTo>
                      <a:pt x="0" y="206829"/>
                    </a:lnTo>
                    <a:close/>
                  </a:path>
                </a:pathLst>
              </a:custGeom>
              <a:solidFill>
                <a:srgbClr val="6C6C6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800" noProof="0" dirty="0">
                  <a:solidFill>
                    <a:srgbClr val="211F26"/>
                  </a:solidFill>
                  <a:latin typeface="Calibri" panose="020F0502020204030204" pitchFamily="34" charset="0"/>
                  <a:cs typeface="Calibri" panose="020F0502020204030204" pitchFamily="34" charset="0"/>
                </a:endParaRPr>
              </a:p>
            </p:txBody>
          </p:sp>
        </p:grpSp>
        <p:grpSp>
          <p:nvGrpSpPr>
            <p:cNvPr id="29" name="Groep 28">
              <a:extLst>
                <a:ext uri="{FF2B5EF4-FFF2-40B4-BE49-F238E27FC236}">
                  <a16:creationId xmlns:a16="http://schemas.microsoft.com/office/drawing/2014/main" id="{87B406F1-35C3-41CD-9FF2-8F0A73496CDD}"/>
                </a:ext>
              </a:extLst>
            </p:cNvPr>
            <p:cNvGrpSpPr/>
            <p:nvPr userDrawn="1"/>
          </p:nvGrpSpPr>
          <p:grpSpPr>
            <a:xfrm>
              <a:off x="-938434" y="5913341"/>
              <a:ext cx="627798" cy="576693"/>
              <a:chOff x="-938434" y="4570310"/>
              <a:chExt cx="627798" cy="576693"/>
            </a:xfrm>
          </p:grpSpPr>
          <p:grpSp>
            <p:nvGrpSpPr>
              <p:cNvPr id="30" name="Inspireren">
                <a:extLst>
                  <a:ext uri="{FF2B5EF4-FFF2-40B4-BE49-F238E27FC236}">
                    <a16:creationId xmlns:a16="http://schemas.microsoft.com/office/drawing/2014/main" id="{B4C405D5-0445-4F35-BFE2-AAA3C93E8DCA}"/>
                  </a:ext>
                </a:extLst>
              </p:cNvPr>
              <p:cNvGrpSpPr>
                <a:grpSpLocks noChangeAspect="1"/>
              </p:cNvGrpSpPr>
              <p:nvPr userDrawn="1"/>
            </p:nvGrpSpPr>
            <p:grpSpPr bwMode="auto">
              <a:xfrm>
                <a:off x="-716116" y="4570310"/>
                <a:ext cx="169778" cy="242385"/>
                <a:chOff x="4768" y="2783"/>
                <a:chExt cx="788" cy="1125"/>
              </a:xfrm>
              <a:gradFill>
                <a:gsLst>
                  <a:gs pos="0">
                    <a:srgbClr val="9D9FA1"/>
                  </a:gs>
                  <a:gs pos="70000">
                    <a:srgbClr val="211F26"/>
                  </a:gs>
                </a:gsLst>
                <a:lin ang="2700000" scaled="0"/>
              </a:gradFill>
            </p:grpSpPr>
            <p:sp>
              <p:nvSpPr>
                <p:cNvPr id="32" name="Freeform 12">
                  <a:extLst>
                    <a:ext uri="{FF2B5EF4-FFF2-40B4-BE49-F238E27FC236}">
                      <a16:creationId xmlns:a16="http://schemas.microsoft.com/office/drawing/2014/main" id="{394C3AA6-88DF-4C79-B211-A1EBFC5656B2}"/>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33" name="Freeform 13">
                  <a:extLst>
                    <a:ext uri="{FF2B5EF4-FFF2-40B4-BE49-F238E27FC236}">
                      <a16:creationId xmlns:a16="http://schemas.microsoft.com/office/drawing/2014/main" id="{FA4C383A-7346-4D11-A106-3127346338FE}"/>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34" name="Freeform 14">
                  <a:extLst>
                    <a:ext uri="{FF2B5EF4-FFF2-40B4-BE49-F238E27FC236}">
                      <a16:creationId xmlns:a16="http://schemas.microsoft.com/office/drawing/2014/main" id="{11560702-177C-4189-9103-04BA42591D3D}"/>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grpSp>
          <p:sp>
            <p:nvSpPr>
              <p:cNvPr id="31" name="Tekstvak 30">
                <a:extLst>
                  <a:ext uri="{FF2B5EF4-FFF2-40B4-BE49-F238E27FC236}">
                    <a16:creationId xmlns:a16="http://schemas.microsoft.com/office/drawing/2014/main" id="{49B865EA-9E74-4352-B4B0-404C4249025B}"/>
                  </a:ext>
                </a:extLst>
              </p:cNvPr>
              <p:cNvSpPr txBox="1"/>
              <p:nvPr userDrawn="1"/>
            </p:nvSpPr>
            <p:spPr>
              <a:xfrm>
                <a:off x="-938434" y="4824764"/>
                <a:ext cx="627798" cy="322239"/>
              </a:xfrm>
              <a:prstGeom prst="rect">
                <a:avLst/>
              </a:prstGeom>
              <a:noFill/>
            </p:spPr>
            <p:txBody>
              <a:bodyPr wrap="square" lIns="0" tIns="0" rIns="0" bIns="0" rtlCol="0" anchor="ctr">
                <a:noAutofit/>
              </a:bodyPr>
              <a:lstStyle/>
              <a:p>
                <a:pPr marL="0" marR="0" lvl="0" indent="0" algn="ctr" defTabSz="685800" rtl="0"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sp>
        <p:nvSpPr>
          <p:cNvPr id="5" name="voettekst">
            <a:extLst>
              <a:ext uri="{FF2B5EF4-FFF2-40B4-BE49-F238E27FC236}">
                <a16:creationId xmlns:a16="http://schemas.microsoft.com/office/drawing/2014/main" id="{7B9B5AD8-20ED-43D8-A7A9-54D9AEF0A965}"/>
              </a:ext>
            </a:extLst>
          </p:cNvPr>
          <p:cNvSpPr>
            <a:spLocks noGrp="1"/>
          </p:cNvSpPr>
          <p:nvPr userDrawn="1">
            <p:ph type="ftr" sz="quarter" idx="11"/>
          </p:nvPr>
        </p:nvSpPr>
        <p:spPr/>
        <p:txBody>
          <a:bodyPr/>
          <a:lstStyle>
            <a:lvl1pPr>
              <a:defRPr>
                <a:solidFill>
                  <a:schemeClr val="tx2"/>
                </a:solidFill>
              </a:defRPr>
            </a:lvl1pPr>
          </a:lstStyle>
          <a:p>
            <a:r>
              <a:rPr lang="nl-NL"/>
              <a:t>Erasmus University Rotterdam </a:t>
            </a:r>
            <a:endParaRPr lang="nl-NL" dirty="0"/>
          </a:p>
        </p:txBody>
      </p:sp>
      <p:sp>
        <p:nvSpPr>
          <p:cNvPr id="11" name="- INFO">
            <a:extLst>
              <a:ext uri="{FF2B5EF4-FFF2-40B4-BE49-F238E27FC236}">
                <a16:creationId xmlns:a16="http://schemas.microsoft.com/office/drawing/2014/main" id="{D5D548DA-264A-4D19-8A0A-B2288EC6661C}"/>
              </a:ext>
            </a:extLst>
          </p:cNvPr>
          <p:cNvSpPr txBox="1"/>
          <p:nvPr userDrawn="1"/>
        </p:nvSpPr>
        <p:spPr>
          <a:xfrm>
            <a:off x="0" y="-272667"/>
            <a:ext cx="9134475" cy="148842"/>
          </a:xfrm>
          <a:prstGeom prst="rect">
            <a:avLst/>
          </a:prstGeom>
          <a:noFill/>
        </p:spPr>
        <p:txBody>
          <a:bodyPr wrap="square" lIns="0" tIns="0" rIns="0" bIns="0" rtlCol="0" anchor="ctr" anchorCtr="0">
            <a:noAutofit/>
          </a:bodyPr>
          <a:lstStyle/>
          <a:p>
            <a:pPr algn="l"/>
            <a:r>
              <a:rPr lang="nl-NL" sz="1050" b="1" cap="all" spc="0" baseline="0" dirty="0">
                <a:solidFill>
                  <a:sysClr val="windowText" lastClr="000000"/>
                </a:solidFill>
                <a:latin typeface="+mn-lt"/>
                <a:cs typeface="Calibri" panose="020F0502020204030204" pitchFamily="34" charset="0"/>
              </a:rPr>
              <a:t>Computer</a:t>
            </a:r>
          </a:p>
        </p:txBody>
      </p:sp>
      <p:sp>
        <p:nvSpPr>
          <p:cNvPr id="4" name="datum">
            <a:extLst>
              <a:ext uri="{FF2B5EF4-FFF2-40B4-BE49-F238E27FC236}">
                <a16:creationId xmlns:a16="http://schemas.microsoft.com/office/drawing/2014/main" id="{8E420A72-FB1A-45BF-AC4A-C2A67FDAE6C8}"/>
              </a:ext>
            </a:extLst>
          </p:cNvPr>
          <p:cNvSpPr>
            <a:spLocks noGrp="1"/>
          </p:cNvSpPr>
          <p:nvPr userDrawn="1">
            <p:ph type="dt" sz="half" idx="10"/>
          </p:nvPr>
        </p:nvSpPr>
        <p:spPr/>
        <p:txBody>
          <a:bodyPr/>
          <a:lstStyle>
            <a:lvl1pPr>
              <a:defRPr>
                <a:solidFill>
                  <a:schemeClr val="tx2"/>
                </a:solidFill>
              </a:defRPr>
            </a:lvl1pPr>
          </a:lstStyle>
          <a:p>
            <a:fld id="{0E78F674-529B-47F6-AB3C-AD256A1AEA2C}" type="datetime1">
              <a:rPr lang="nl-NL" smtClean="0"/>
              <a:pPr/>
              <a:t>15-4-2025</a:t>
            </a:fld>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userDrawn="1">
            <p:ph type="sldNum" sz="quarter" idx="12"/>
          </p:nvPr>
        </p:nvSpPr>
        <p:spPr/>
        <p:txBody>
          <a:bodyPr/>
          <a:lstStyle>
            <a:lvl1pPr>
              <a:defRPr>
                <a:solidFill>
                  <a:schemeClr val="tx2"/>
                </a:solidFill>
              </a:defRPr>
            </a:lvl1pPr>
          </a:lstStyle>
          <a:p>
            <a:fld id="{361A1203-CA3D-4D48-AFA0-9D668419C1D5}" type="slidenum">
              <a:rPr lang="nl-NL" smtClean="0"/>
              <a:pPr/>
              <a:t>‹#›</a:t>
            </a:fld>
            <a:endParaRPr lang="nl-NL" dirty="0"/>
          </a:p>
        </p:txBody>
      </p:sp>
      <p:sp>
        <p:nvSpPr>
          <p:cNvPr id="80" name="Tijdelijke aanduiding voor tekst 4">
            <a:extLst>
              <a:ext uri="{FF2B5EF4-FFF2-40B4-BE49-F238E27FC236}">
                <a16:creationId xmlns:a16="http://schemas.microsoft.com/office/drawing/2014/main" id="{A35C3FD8-FFDD-4CF2-8CA7-8F23461DF17D}"/>
              </a:ext>
            </a:extLst>
          </p:cNvPr>
          <p:cNvSpPr>
            <a:spLocks noGrp="1"/>
          </p:cNvSpPr>
          <p:nvPr>
            <p:ph type="body" sz="quarter" idx="18" hasCustomPrompt="1"/>
          </p:nvPr>
        </p:nvSpPr>
        <p:spPr>
          <a:xfrm>
            <a:off x="3731812" y="489615"/>
            <a:ext cx="5004410" cy="4218691"/>
          </a:xfrm>
          <a:blipFill>
            <a:blip r:embed="rId4"/>
            <a:srcRect/>
            <a:stretch>
              <a:fillRect l="1" r="1"/>
            </a:stretch>
          </a:blipFill>
        </p:spPr>
        <p:txBody>
          <a:bodyPr/>
          <a:lstStyle>
            <a:lvl1pPr>
              <a:defRPr sz="100">
                <a:solidFill>
                  <a:schemeClr val="bg1"/>
                </a:solidFill>
              </a:defRPr>
            </a:lvl1pPr>
          </a:lstStyle>
          <a:p>
            <a:pPr lvl="0"/>
            <a:r>
              <a:rPr lang="nl-NL" dirty="0"/>
              <a:t> </a:t>
            </a:r>
          </a:p>
        </p:txBody>
      </p:sp>
      <p:sp>
        <p:nvSpPr>
          <p:cNvPr id="81" name="Picture Placeholder 17">
            <a:extLst>
              <a:ext uri="{FF2B5EF4-FFF2-40B4-BE49-F238E27FC236}">
                <a16:creationId xmlns:a16="http://schemas.microsoft.com/office/drawing/2014/main" id="{1F07768B-7F63-4DC8-966E-1B9832C501A0}"/>
              </a:ext>
            </a:extLst>
          </p:cNvPr>
          <p:cNvSpPr>
            <a:spLocks noGrp="1"/>
          </p:cNvSpPr>
          <p:nvPr>
            <p:ph type="pic" sz="quarter" idx="19" hasCustomPrompt="1"/>
          </p:nvPr>
        </p:nvSpPr>
        <p:spPr>
          <a:xfrm>
            <a:off x="3914463" y="734048"/>
            <a:ext cx="4618657" cy="2637802"/>
          </a:xfrm>
          <a:custGeom>
            <a:avLst/>
            <a:gdLst>
              <a:gd name="connsiteX0" fmla="*/ 0 w 3791759"/>
              <a:gd name="connsiteY0" fmla="*/ 0 h 2135967"/>
              <a:gd name="connsiteX1" fmla="*/ 3791759 w 3791759"/>
              <a:gd name="connsiteY1" fmla="*/ 0 h 2135967"/>
              <a:gd name="connsiteX2" fmla="*/ 3791759 w 3791759"/>
              <a:gd name="connsiteY2" fmla="*/ 2135967 h 2135967"/>
              <a:gd name="connsiteX3" fmla="*/ 0 w 3791759"/>
              <a:gd name="connsiteY3" fmla="*/ 2135967 h 2135967"/>
            </a:gdLst>
            <a:ahLst/>
            <a:cxnLst>
              <a:cxn ang="0">
                <a:pos x="connsiteX0" y="connsiteY0"/>
              </a:cxn>
              <a:cxn ang="0">
                <a:pos x="connsiteX1" y="connsiteY1"/>
              </a:cxn>
              <a:cxn ang="0">
                <a:pos x="connsiteX2" y="connsiteY2"/>
              </a:cxn>
              <a:cxn ang="0">
                <a:pos x="connsiteX3" y="connsiteY3"/>
              </a:cxn>
            </a:cxnLst>
            <a:rect l="l" t="t" r="r" b="b"/>
            <a:pathLst>
              <a:path w="3791759" h="2135967">
                <a:moveTo>
                  <a:pt x="0" y="0"/>
                </a:moveTo>
                <a:lnTo>
                  <a:pt x="3791759" y="0"/>
                </a:lnTo>
                <a:lnTo>
                  <a:pt x="3791759" y="2135967"/>
                </a:lnTo>
                <a:lnTo>
                  <a:pt x="0" y="2135967"/>
                </a:lnTo>
                <a:close/>
              </a:path>
            </a:pathLst>
          </a:custGeom>
          <a:solidFill>
            <a:schemeClr val="bg1">
              <a:lumMod val="75000"/>
            </a:schemeClr>
          </a:solidFill>
        </p:spPr>
        <p:txBody>
          <a:bodyPr wrap="square" tIns="0" bIns="1260000" anchor="ctr" anchorCtr="0"/>
          <a:lstStyle>
            <a:lvl1pPr marL="0" marR="0" indent="0" algn="ctr" defTabSz="685800" rtl="0" eaLnBrk="1" fontAlgn="auto" latinLnBrk="0" hangingPunct="1">
              <a:lnSpc>
                <a:spcPct val="100000"/>
              </a:lnSpc>
              <a:spcBef>
                <a:spcPts val="0"/>
              </a:spcBef>
              <a:spcAft>
                <a:spcPts val="450"/>
              </a:spcAft>
              <a:buClr>
                <a:schemeClr val="tx1"/>
              </a:buClr>
              <a:buSzPct val="100000"/>
              <a:buFont typeface="Calibri" panose="020F0502020204030204" pitchFamily="34" charset="0"/>
              <a:buNone/>
              <a:tabLst/>
              <a:defRPr lang="nl-NL" sz="1050" kern="1200" noProof="0" dirty="0">
                <a:solidFill>
                  <a:schemeClr val="bg1">
                    <a:lumMod val="95000"/>
                  </a:schemeClr>
                </a:solidFill>
                <a:latin typeface="+mn-lt"/>
                <a:ea typeface="+mn-ea"/>
                <a:cs typeface="+mn-cs"/>
              </a:defRPr>
            </a:lvl1pPr>
          </a:lstStyle>
          <a:p>
            <a:r>
              <a:rPr lang="nl-NL" dirty="0"/>
              <a:t>Selecteer dit kader, ga naar de tab ‘Slidebuilder’, klik op ‘Afbeeldingen’, selecteer de gewenste afbeelding en klik op ‘Invoegen’.</a:t>
            </a:r>
          </a:p>
        </p:txBody>
      </p:sp>
      <p:sp>
        <p:nvSpPr>
          <p:cNvPr id="88" name="titel">
            <a:extLst>
              <a:ext uri="{FF2B5EF4-FFF2-40B4-BE49-F238E27FC236}">
                <a16:creationId xmlns:a16="http://schemas.microsoft.com/office/drawing/2014/main" id="{DA5BDE32-6FDA-4A6A-B599-856FDE6F5B29}"/>
              </a:ext>
            </a:extLst>
          </p:cNvPr>
          <p:cNvSpPr>
            <a:spLocks noGrp="1"/>
          </p:cNvSpPr>
          <p:nvPr>
            <p:ph type="title" hasCustomPrompt="1"/>
          </p:nvPr>
        </p:nvSpPr>
        <p:spPr>
          <a:xfrm>
            <a:off x="401241" y="541926"/>
            <a:ext cx="2783392" cy="531827"/>
          </a:xfrm>
        </p:spPr>
        <p:txBody>
          <a:bodyPr/>
          <a:lstStyle>
            <a:lvl1pPr algn="l">
              <a:defRPr/>
            </a:lvl1pPr>
          </a:lstStyle>
          <a:p>
            <a:r>
              <a:rPr lang="nl-NL" dirty="0"/>
              <a:t>Titel</a:t>
            </a:r>
            <a:br>
              <a:rPr lang="nl-NL" dirty="0"/>
            </a:br>
            <a:r>
              <a:rPr lang="nl-NL" dirty="0"/>
              <a:t>max. 2 regels</a:t>
            </a:r>
          </a:p>
        </p:txBody>
      </p:sp>
    </p:spTree>
    <p:extLst>
      <p:ext uri="{BB962C8B-B14F-4D97-AF65-F5344CB8AC3E}">
        <p14:creationId xmlns:p14="http://schemas.microsoft.com/office/powerpoint/2010/main" val="240892799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136.xml><?xml version="1.0" encoding="utf-8"?>
<p:sldLayout xmlns:a="http://schemas.openxmlformats.org/drawingml/2006/main" xmlns:r="http://schemas.openxmlformats.org/officeDocument/2006/relationships" xmlns:p="http://schemas.openxmlformats.org/presentationml/2006/main" preserve="1" userDrawn="1">
  <p:cSld name="Computer + Tablet">
    <p:bg>
      <p:bgPr>
        <a:solidFill>
          <a:schemeClr val="bg1"/>
        </a:solidFill>
        <a:effectLst/>
      </p:bgPr>
    </p:bg>
    <p:spTree>
      <p:nvGrpSpPr>
        <p:cNvPr id="1" name=""/>
        <p:cNvGrpSpPr/>
        <p:nvPr/>
      </p:nvGrpSpPr>
      <p:grpSpPr>
        <a:xfrm>
          <a:off x="0" y="0"/>
          <a:ext cx="0" cy="0"/>
          <a:chOff x="0" y="0"/>
          <a:chExt cx="0" cy="0"/>
        </a:xfrm>
      </p:grpSpPr>
      <p:sp>
        <p:nvSpPr>
          <p:cNvPr id="2" name="Tekstvak 1">
            <a:extLst>
              <a:ext uri="{FF2B5EF4-FFF2-40B4-BE49-F238E27FC236}">
                <a16:creationId xmlns:a16="http://schemas.microsoft.com/office/drawing/2014/main" id="{0C1D03D8-081F-49FD-A7D4-D44F0DB4EABB}"/>
              </a:ext>
            </a:extLst>
          </p:cNvPr>
          <p:cNvSpPr txBox="1">
            <a:spLocks/>
          </p:cNvSpPr>
          <p:nvPr userDrawn="1"/>
        </p:nvSpPr>
        <p:spPr>
          <a:xfrm>
            <a:off x="1" y="3372446"/>
            <a:ext cx="3344825" cy="1771056"/>
          </a:xfrm>
          <a:custGeom>
            <a:avLst/>
            <a:gdLst>
              <a:gd name="connsiteX0" fmla="*/ 0 w 4459767"/>
              <a:gd name="connsiteY0" fmla="*/ 0 h 2361408"/>
              <a:gd name="connsiteX1" fmla="*/ 188757 w 4459767"/>
              <a:gd name="connsiteY1" fmla="*/ 263618 h 2361408"/>
              <a:gd name="connsiteX2" fmla="*/ 4342871 w 4459767"/>
              <a:gd name="connsiteY2" fmla="*/ 2325152 h 2361408"/>
              <a:gd name="connsiteX3" fmla="*/ 4459767 w 4459767"/>
              <a:gd name="connsiteY3" fmla="*/ 2361408 h 2361408"/>
              <a:gd name="connsiteX4" fmla="*/ 0 w 4459767"/>
              <a:gd name="connsiteY4" fmla="*/ 2361408 h 23614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59767" h="2361408">
                <a:moveTo>
                  <a:pt x="0" y="0"/>
                </a:moveTo>
                <a:lnTo>
                  <a:pt x="188757" y="263618"/>
                </a:lnTo>
                <a:cubicBezTo>
                  <a:pt x="1272638" y="1642098"/>
                  <a:pt x="2978863" y="1917971"/>
                  <a:pt x="4342871" y="2325152"/>
                </a:cubicBezTo>
                <a:lnTo>
                  <a:pt x="4459767" y="2361408"/>
                </a:lnTo>
                <a:lnTo>
                  <a:pt x="0" y="2361408"/>
                </a:lnTo>
                <a:close/>
              </a:path>
            </a:pathLst>
          </a:custGeom>
          <a:solidFill>
            <a:schemeClr val="accent2"/>
          </a:solidFill>
        </p:spPr>
        <p:txBody>
          <a:bodyPr wrap="square">
            <a:noAutofit/>
          </a:bodyPr>
          <a:lstStyle>
            <a:lvl1pPr marL="0" indent="0" algn="l" defTabSz="914400" rtl="0" eaLnBrk="1" latinLnBrk="0" hangingPunct="1">
              <a:lnSpc>
                <a:spcPct val="90000"/>
              </a:lnSpc>
              <a:spcBef>
                <a:spcPts val="1000"/>
              </a:spcBef>
              <a:buClr>
                <a:schemeClr val="tx1"/>
              </a:buClr>
              <a:buFont typeface="Calibri" panose="020F0502020204030204" pitchFamily="34" charset="0"/>
              <a:buNone/>
              <a:defRPr sz="1400" kern="1200">
                <a:solidFill>
                  <a:schemeClr val="tx1"/>
                </a:solidFill>
                <a:latin typeface="+mn-lt"/>
                <a:ea typeface="+mn-ea"/>
                <a:cs typeface="+mn-cs"/>
              </a:defRPr>
            </a:lvl1pPr>
            <a:lvl2pPr marL="536575" indent="-273050" algn="l" defTabSz="914400" rtl="0" eaLnBrk="1" latinLnBrk="0" hangingPunct="1">
              <a:lnSpc>
                <a:spcPct val="90000"/>
              </a:lnSpc>
              <a:spcBef>
                <a:spcPts val="500"/>
              </a:spcBef>
              <a:buClr>
                <a:schemeClr val="tx1"/>
              </a:buClr>
              <a:buFont typeface="Arial" panose="020B0604020202020204" pitchFamily="34" charset="0"/>
              <a:buChar char="›"/>
              <a:defRPr sz="1400" kern="1200">
                <a:solidFill>
                  <a:schemeClr val="tx1"/>
                </a:solidFill>
                <a:latin typeface="+mn-lt"/>
                <a:ea typeface="+mn-ea"/>
                <a:cs typeface="+mn-cs"/>
              </a:defRPr>
            </a:lvl2pPr>
            <a:lvl3pPr marL="0" indent="0" algn="l" defTabSz="914400" rtl="0" eaLnBrk="1" latinLnBrk="0" hangingPunct="1">
              <a:lnSpc>
                <a:spcPct val="90000"/>
              </a:lnSpc>
              <a:spcBef>
                <a:spcPts val="500"/>
              </a:spcBef>
              <a:buFont typeface="Arial" panose="020B0604020202020204" pitchFamily="34" charset="0"/>
              <a:buNone/>
              <a:defRPr sz="1400" kern="1200">
                <a:solidFill>
                  <a:schemeClr val="tx1"/>
                </a:solidFill>
                <a:latin typeface="+mn-lt"/>
                <a:ea typeface="+mn-ea"/>
                <a:cs typeface="+mn-cs"/>
              </a:defRPr>
            </a:lvl3pPr>
            <a:lvl4pPr marL="0" indent="0" algn="l" defTabSz="914400" rtl="0" eaLnBrk="1" latinLnBrk="0" hangingPunct="1">
              <a:lnSpc>
                <a:spcPts val="3200"/>
              </a:lnSpc>
              <a:spcBef>
                <a:spcPts val="500"/>
              </a:spcBef>
              <a:buFont typeface="Arial" panose="020B0604020202020204" pitchFamily="34" charset="0"/>
              <a:buNone/>
              <a:defRPr sz="3400" b="1" i="0" kern="1200">
                <a:solidFill>
                  <a:schemeClr val="tx1"/>
                </a:solidFill>
                <a:latin typeface="+mn-lt"/>
                <a:ea typeface="+mn-ea"/>
                <a:cs typeface="+mn-cs"/>
              </a:defRPr>
            </a:lvl4pPr>
            <a:lvl5pPr marL="0" indent="0" algn="l" defTabSz="914400" rtl="0" eaLnBrk="1" latinLnBrk="0" hangingPunct="1">
              <a:lnSpc>
                <a:spcPct val="90000"/>
              </a:lnSpc>
              <a:spcBef>
                <a:spcPts val="500"/>
              </a:spcBef>
              <a:buFont typeface="Calibri" panose="020F0502020204030204" pitchFamily="34" charset="0"/>
              <a:buNone/>
              <a:tabLst/>
              <a:defRPr sz="1800" b="1" kern="1200" cap="none" spc="0" baseline="0">
                <a:solidFill>
                  <a:schemeClr val="tx1"/>
                </a:solidFill>
                <a:latin typeface="+mn-lt"/>
                <a:ea typeface="+mn-ea"/>
                <a:cs typeface="+mn-cs"/>
              </a:defRPr>
            </a:lvl5pPr>
            <a:lvl6pPr marL="0" indent="0" algn="l" defTabSz="914400" rtl="0" eaLnBrk="1" latinLnBrk="0" hangingPunct="1">
              <a:lnSpc>
                <a:spcPct val="90000"/>
              </a:lnSpc>
              <a:spcBef>
                <a:spcPts val="500"/>
              </a:spcBef>
              <a:buFont typeface="Arial" panose="020B0604020202020204" pitchFamily="34" charset="0"/>
              <a:buNone/>
              <a:defRPr sz="1400" b="1" kern="1200">
                <a:solidFill>
                  <a:schemeClr val="accent4"/>
                </a:solidFill>
                <a:latin typeface="+mn-lt"/>
                <a:ea typeface="+mn-ea"/>
                <a:cs typeface="+mn-cs"/>
              </a:defRPr>
            </a:lvl6pPr>
            <a:lvl7pPr marL="263525" indent="-263525" algn="l" defTabSz="914400" rtl="0" eaLnBrk="1" latinLnBrk="0" hangingPunct="1">
              <a:lnSpc>
                <a:spcPct val="90000"/>
              </a:lnSpc>
              <a:spcBef>
                <a:spcPts val="500"/>
              </a:spcBef>
              <a:buFont typeface="+mj-lt"/>
              <a:buAutoNum type="arabicPeriod"/>
              <a:defRPr sz="1400" kern="1200">
                <a:solidFill>
                  <a:schemeClr val="tx1"/>
                </a:solidFill>
                <a:latin typeface="+mn-lt"/>
                <a:ea typeface="+mn-ea"/>
                <a:cs typeface="+mn-cs"/>
              </a:defRPr>
            </a:lvl7pPr>
            <a:lvl8pPr marL="263525" indent="-263525" algn="l" defTabSz="914400" rtl="0" eaLnBrk="1" latinLnBrk="0" hangingPunct="1">
              <a:lnSpc>
                <a:spcPct val="90000"/>
              </a:lnSpc>
              <a:spcBef>
                <a:spcPts val="500"/>
              </a:spcBef>
              <a:buFont typeface="+mj-lt"/>
              <a:buAutoNum type="alphaLcPeriod"/>
              <a:defRPr sz="1400" kern="1200">
                <a:solidFill>
                  <a:schemeClr val="tx1"/>
                </a:solidFill>
                <a:latin typeface="+mn-lt"/>
                <a:ea typeface="+mn-ea"/>
                <a:cs typeface="+mn-cs"/>
              </a:defRPr>
            </a:lvl8pPr>
            <a:lvl9pPr marL="0" indent="0" algn="l" defTabSz="914400" rtl="0" eaLnBrk="1" latinLnBrk="0" hangingPunct="1">
              <a:lnSpc>
                <a:spcPct val="90000"/>
              </a:lnSpc>
              <a:spcBef>
                <a:spcPts val="500"/>
              </a:spcBef>
              <a:buFont typeface="Arial" panose="020B0604020202020204" pitchFamily="34" charset="0"/>
              <a:buNone/>
              <a:defRPr sz="1200" i="1" kern="1200">
                <a:solidFill>
                  <a:schemeClr val="tx1"/>
                </a:solidFill>
                <a:latin typeface="+mn-lt"/>
                <a:ea typeface="+mn-ea"/>
                <a:cs typeface="+mn-cs"/>
              </a:defRPr>
            </a:lvl9pPr>
          </a:lstStyle>
          <a:p>
            <a:r>
              <a:rPr lang="nl-NL" sz="1050" dirty="0"/>
              <a:t> </a:t>
            </a:r>
          </a:p>
        </p:txBody>
      </p:sp>
      <p:grpSp>
        <p:nvGrpSpPr>
          <p:cNvPr id="9" name="- INSTRUCTIES">
            <a:extLst>
              <a:ext uri="{FF2B5EF4-FFF2-40B4-BE49-F238E27FC236}">
                <a16:creationId xmlns:a16="http://schemas.microsoft.com/office/drawing/2014/main" id="{8DA91809-19E1-47EC-8D78-062B48946B9E}"/>
              </a:ext>
            </a:extLst>
          </p:cNvPr>
          <p:cNvGrpSpPr/>
          <p:nvPr userDrawn="1"/>
        </p:nvGrpSpPr>
        <p:grpSpPr>
          <a:xfrm>
            <a:off x="9283196" y="0"/>
            <a:ext cx="2770040" cy="4952973"/>
            <a:chOff x="-3786437" y="0"/>
            <a:chExt cx="3693386" cy="6603964"/>
          </a:xfrm>
        </p:grpSpPr>
        <p:sp>
          <p:nvSpPr>
            <p:cNvPr id="12" name="Rechthoek 11">
              <a:extLst>
                <a:ext uri="{FF2B5EF4-FFF2-40B4-BE49-F238E27FC236}">
                  <a16:creationId xmlns:a16="http://schemas.microsoft.com/office/drawing/2014/main" id="{73759245-B1A3-40F9-BEB5-C3F226863C41}"/>
                </a:ext>
              </a:extLst>
            </p:cNvPr>
            <p:cNvSpPr/>
            <p:nvPr userDrawn="1"/>
          </p:nvSpPr>
          <p:spPr>
            <a:xfrm>
              <a:off x="-3786437" y="5775964"/>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900" b="1" cap="all" baseline="0" noProof="0" dirty="0">
                  <a:solidFill>
                    <a:srgbClr val="211F26"/>
                  </a:solidFill>
                  <a:latin typeface="Calibri" panose="020F0502020204030204" pitchFamily="34" charset="0"/>
                  <a:cs typeface="Calibri" panose="020F0502020204030204" pitchFamily="34" charset="0"/>
                </a:rPr>
                <a:t>MEER WETEN?</a:t>
              </a:r>
              <a:br>
                <a:rPr lang="nl-NL" sz="900" b="1" cap="all" baseline="0" noProof="0" dirty="0">
                  <a:solidFill>
                    <a:srgbClr val="211F26"/>
                  </a:solidFill>
                  <a:latin typeface="Calibri" panose="020F0502020204030204" pitchFamily="34" charset="0"/>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900" b="1" cap="all" baseline="0" noProof="0" dirty="0">
                  <a:solidFill>
                    <a:srgbClr val="211F26"/>
                  </a:solidFill>
                  <a:latin typeface="Calibri" panose="020F0502020204030204" pitchFamily="34" charset="0"/>
                  <a:cs typeface="Calibri" panose="020F0502020204030204" pitchFamily="34" charset="0"/>
                </a:rPr>
                <a:t> 'SLIDEBUILDER’ </a:t>
              </a:r>
              <a:r>
                <a:rPr lang="nl-NL" sz="9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900" kern="1200" cap="none" baseline="0" noProof="0" dirty="0">
                  <a:solidFill>
                    <a:srgbClr val="211F26"/>
                  </a:solidFill>
                  <a:latin typeface="Calibri" panose="020F0502020204030204" pitchFamily="34" charset="0"/>
                  <a:ea typeface="+mn-ea"/>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900" b="1" cap="all" baseline="0" noProof="0" dirty="0">
                  <a:solidFill>
                    <a:srgbClr val="211F26"/>
                  </a:solidFill>
                  <a:latin typeface="Calibri" panose="020F0502020204030204" pitchFamily="34" charset="0"/>
                  <a:cs typeface="Calibri" panose="020F0502020204030204" pitchFamily="34" charset="0"/>
                </a:rPr>
                <a:t>'Support &amp; Inspiratie'</a:t>
              </a:r>
            </a:p>
          </p:txBody>
        </p:sp>
        <p:sp>
          <p:nvSpPr>
            <p:cNvPr id="13" name="Rechthoek 12">
              <a:extLst>
                <a:ext uri="{FF2B5EF4-FFF2-40B4-BE49-F238E27FC236}">
                  <a16:creationId xmlns:a16="http://schemas.microsoft.com/office/drawing/2014/main" id="{AFFDA94E-E05A-432F-A0F3-921B71D94020}"/>
                </a:ext>
              </a:extLst>
            </p:cNvPr>
            <p:cNvSpPr/>
            <p:nvPr userDrawn="1"/>
          </p:nvSpPr>
          <p:spPr>
            <a:xfrm>
              <a:off x="-3786165" y="0"/>
              <a:ext cx="3593091" cy="5775964"/>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450"/>
                </a:spcBef>
                <a:spcAft>
                  <a:spcPts val="450"/>
                </a:spcAft>
              </a:pPr>
              <a:r>
                <a:rPr lang="nl-NL" sz="1050" b="1" cap="all" baseline="0" noProof="0" dirty="0">
                  <a:solidFill>
                    <a:schemeClr val="accent1"/>
                  </a:solidFill>
                  <a:latin typeface="Calibri" panose="020F0502020204030204" pitchFamily="34" charset="0"/>
                  <a:cs typeface="Calibri" panose="020F0502020204030204" pitchFamily="34" charset="0"/>
                </a:rPr>
                <a:t>Video invoegen/opmaken</a:t>
              </a:r>
            </a:p>
          </p:txBody>
        </p:sp>
        <p:sp>
          <p:nvSpPr>
            <p:cNvPr id="14" name="Ovaal 13">
              <a:extLst>
                <a:ext uri="{FF2B5EF4-FFF2-40B4-BE49-F238E27FC236}">
                  <a16:creationId xmlns:a16="http://schemas.microsoft.com/office/drawing/2014/main" id="{5E8DFBE3-EB30-48B8-B285-D7D1D27A15B7}"/>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5" name="Rechthoek 14">
              <a:extLst>
                <a:ext uri="{FF2B5EF4-FFF2-40B4-BE49-F238E27FC236}">
                  <a16:creationId xmlns:a16="http://schemas.microsoft.com/office/drawing/2014/main" id="{84097261-A62B-4D7B-9F49-2D5DB09D3429}"/>
                </a:ext>
              </a:extLst>
            </p:cNvPr>
            <p:cNvSpPr/>
            <p:nvPr userDrawn="1"/>
          </p:nvSpPr>
          <p:spPr>
            <a:xfrm>
              <a:off x="-3319415" y="465324"/>
              <a:ext cx="2944682" cy="658026"/>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Wanneer nodig, verwijder de bestaande video d.m.v. de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Klik op het pictogram om een nieuwe video in te voegen</a:t>
              </a:r>
              <a:b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900" b="0" i="1"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(zie onderstaand voorbeeld)</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16" name="Ovaal 15">
              <a:extLst>
                <a:ext uri="{FF2B5EF4-FFF2-40B4-BE49-F238E27FC236}">
                  <a16:creationId xmlns:a16="http://schemas.microsoft.com/office/drawing/2014/main" id="{8328BFB2-D869-4006-B994-A58ED00056A0}"/>
                </a:ext>
              </a:extLst>
            </p:cNvPr>
            <p:cNvSpPr/>
            <p:nvPr userDrawn="1"/>
          </p:nvSpPr>
          <p:spPr>
            <a:xfrm>
              <a:off x="-3603587" y="1729709"/>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17" name="Rechthoek 16">
              <a:extLst>
                <a:ext uri="{FF2B5EF4-FFF2-40B4-BE49-F238E27FC236}">
                  <a16:creationId xmlns:a16="http://schemas.microsoft.com/office/drawing/2014/main" id="{6D422270-EACD-4E50-A140-D5009A4EBA9F}"/>
                </a:ext>
              </a:extLst>
            </p:cNvPr>
            <p:cNvSpPr/>
            <p:nvPr userDrawn="1"/>
          </p:nvSpPr>
          <p:spPr>
            <a:xfrm>
              <a:off x="-3319415" y="1729710"/>
              <a:ext cx="2944682" cy="326338"/>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Selecteer de gewenste video</a:t>
              </a:r>
              <a:b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‘Invoegen’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18" name="Groep 17">
              <a:extLst>
                <a:ext uri="{FF2B5EF4-FFF2-40B4-BE49-F238E27FC236}">
                  <a16:creationId xmlns:a16="http://schemas.microsoft.com/office/drawing/2014/main" id="{FFBCD787-8646-41ED-B700-84B75E2875E5}"/>
                </a:ext>
              </a:extLst>
            </p:cNvPr>
            <p:cNvGrpSpPr/>
            <p:nvPr userDrawn="1"/>
          </p:nvGrpSpPr>
          <p:grpSpPr>
            <a:xfrm>
              <a:off x="-3311319" y="2164285"/>
              <a:ext cx="825500" cy="209550"/>
              <a:chOff x="13504624" y="2482850"/>
              <a:chExt cx="825500" cy="209550"/>
            </a:xfrm>
          </p:grpSpPr>
          <p:sp>
            <p:nvSpPr>
              <p:cNvPr id="77" name="Rechthoek 76">
                <a:extLst>
                  <a:ext uri="{FF2B5EF4-FFF2-40B4-BE49-F238E27FC236}">
                    <a16:creationId xmlns:a16="http://schemas.microsoft.com/office/drawing/2014/main" id="{B48BF971-C9A7-4B59-BF1D-0D638485BE47}"/>
                  </a:ext>
                </a:extLst>
              </p:cNvPr>
              <p:cNvSpPr/>
              <p:nvPr userDrawn="1"/>
            </p:nvSpPr>
            <p:spPr>
              <a:xfrm>
                <a:off x="13504624" y="2482850"/>
                <a:ext cx="825500" cy="209550"/>
              </a:xfrm>
              <a:prstGeom prst="rect">
                <a:avLst/>
              </a:prstGeom>
              <a:solidFill>
                <a:srgbClr val="E5F1FB"/>
              </a:solidFill>
              <a:ln w="12700">
                <a:solidFill>
                  <a:srgbClr val="0B7E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675" b="0" noProof="0" dirty="0">
                    <a:solidFill>
                      <a:srgbClr val="211F26"/>
                    </a:solidFill>
                    <a:latin typeface="Calibri" panose="020F0502020204030204" pitchFamily="34" charset="0"/>
                    <a:cs typeface="Calibri" panose="020F0502020204030204" pitchFamily="34" charset="0"/>
                  </a:rPr>
                  <a:t>Invoegen</a:t>
                </a:r>
              </a:p>
            </p:txBody>
          </p:sp>
          <p:cxnSp>
            <p:nvCxnSpPr>
              <p:cNvPr id="78" name="Rechte verbindingslijn 77">
                <a:extLst>
                  <a:ext uri="{FF2B5EF4-FFF2-40B4-BE49-F238E27FC236}">
                    <a16:creationId xmlns:a16="http://schemas.microsoft.com/office/drawing/2014/main" id="{D0557C8F-7756-4F64-AF90-735F334694AE}"/>
                  </a:ext>
                </a:extLst>
              </p:cNvPr>
              <p:cNvCxnSpPr/>
              <p:nvPr userDrawn="1"/>
            </p:nvCxnSpPr>
            <p:spPr>
              <a:xfrm>
                <a:off x="14155269" y="2515250"/>
                <a:ext cx="0" cy="142717"/>
              </a:xfrm>
              <a:prstGeom prst="line">
                <a:avLst/>
              </a:prstGeom>
              <a:noFill/>
              <a:ln w="3175" cap="flat" cmpd="sng" algn="ctr">
                <a:solidFill>
                  <a:srgbClr val="44546A"/>
                </a:solidFill>
                <a:prstDash val="solid"/>
              </a:ln>
              <a:effectLst/>
            </p:spPr>
          </p:cxnSp>
          <p:sp>
            <p:nvSpPr>
              <p:cNvPr id="79" name="Gelijkbenige driehoek 78">
                <a:extLst>
                  <a:ext uri="{FF2B5EF4-FFF2-40B4-BE49-F238E27FC236}">
                    <a16:creationId xmlns:a16="http://schemas.microsoft.com/office/drawing/2014/main" id="{F5FC9B9F-E267-403C-AD02-DA1F1FC07631}"/>
                  </a:ext>
                </a:extLst>
              </p:cNvPr>
              <p:cNvSpPr/>
              <p:nvPr userDrawn="1"/>
            </p:nvSpPr>
            <p:spPr>
              <a:xfrm rot="10800000">
                <a:off x="14196089" y="2566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675" b="1" noProof="0" dirty="0">
                  <a:solidFill>
                    <a:srgbClr val="211F26"/>
                  </a:solidFill>
                  <a:latin typeface="Calibri" panose="020F0502020204030204" pitchFamily="34" charset="0"/>
                  <a:cs typeface="Calibri" panose="020F0502020204030204" pitchFamily="34" charset="0"/>
                </a:endParaRPr>
              </a:p>
            </p:txBody>
          </p:sp>
        </p:grpSp>
        <p:sp>
          <p:nvSpPr>
            <p:cNvPr id="19" name="Ovaal 18">
              <a:extLst>
                <a:ext uri="{FF2B5EF4-FFF2-40B4-BE49-F238E27FC236}">
                  <a16:creationId xmlns:a16="http://schemas.microsoft.com/office/drawing/2014/main" id="{039DBB03-A1B5-488E-A344-BA585DF4562C}"/>
                </a:ext>
              </a:extLst>
            </p:cNvPr>
            <p:cNvSpPr/>
            <p:nvPr userDrawn="1"/>
          </p:nvSpPr>
          <p:spPr>
            <a:xfrm>
              <a:off x="-3603587" y="2553359"/>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20" name="Rechthoek 19">
              <a:extLst>
                <a:ext uri="{FF2B5EF4-FFF2-40B4-BE49-F238E27FC236}">
                  <a16:creationId xmlns:a16="http://schemas.microsoft.com/office/drawing/2014/main" id="{6C8FC745-2133-4DE8-9436-8725295AC62E}"/>
                </a:ext>
              </a:extLst>
            </p:cNvPr>
            <p:cNvSpPr/>
            <p:nvPr userDrawn="1"/>
          </p:nvSpPr>
          <p:spPr>
            <a:xfrm>
              <a:off x="-3319415" y="2553360"/>
              <a:ext cx="2944682" cy="462795"/>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Klik met de rechter muisknop op de miniatuurweergave van de dia aan de linker kant van het scherm en kies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‘Dia herstellen’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21" name="ICOON_info">
              <a:extLst>
                <a:ext uri="{FF2B5EF4-FFF2-40B4-BE49-F238E27FC236}">
                  <a16:creationId xmlns:a16="http://schemas.microsoft.com/office/drawing/2014/main" id="{9B80B129-84C7-4F5B-B36D-74C2AE9A7216}"/>
                </a:ext>
              </a:extLst>
            </p:cNvPr>
            <p:cNvGrpSpPr/>
            <p:nvPr userDrawn="1"/>
          </p:nvGrpSpPr>
          <p:grpSpPr>
            <a:xfrm>
              <a:off x="-376736" y="5637326"/>
              <a:ext cx="283685" cy="283685"/>
              <a:chOff x="-510741" y="5913713"/>
              <a:chExt cx="267555" cy="267555"/>
            </a:xfrm>
          </p:grpSpPr>
          <p:sp>
            <p:nvSpPr>
              <p:cNvPr id="75" name="Ovaal 74">
                <a:extLst>
                  <a:ext uri="{FF2B5EF4-FFF2-40B4-BE49-F238E27FC236}">
                    <a16:creationId xmlns:a16="http://schemas.microsoft.com/office/drawing/2014/main" id="{FBC8DB4E-DB38-49D8-A1CA-BC5AE22A7416}"/>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450"/>
                  </a:spcBef>
                  <a:spcAft>
                    <a:spcPts val="450"/>
                  </a:spcAft>
                </a:pPr>
                <a:endParaRPr lang="nl-NL" sz="1200" cap="all" baseline="0" noProof="0" dirty="0">
                  <a:latin typeface="Calibri" panose="020F0502020204030204" pitchFamily="34" charset="0"/>
                  <a:cs typeface="Calibri" panose="020F0502020204030204" pitchFamily="34" charset="0"/>
                </a:endParaRPr>
              </a:p>
            </p:txBody>
          </p:sp>
          <p:sp>
            <p:nvSpPr>
              <p:cNvPr id="76" name="Graphic 163" descr="Informatie">
                <a:extLst>
                  <a:ext uri="{FF2B5EF4-FFF2-40B4-BE49-F238E27FC236}">
                    <a16:creationId xmlns:a16="http://schemas.microsoft.com/office/drawing/2014/main" id="{70FEEDCA-9006-4559-8E92-BB5C9C83DA70}"/>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1500" noProof="0" dirty="0">
                  <a:solidFill>
                    <a:srgbClr val="211F26"/>
                  </a:solidFill>
                  <a:latin typeface="Calibri" panose="020F0502020204030204" pitchFamily="34" charset="0"/>
                  <a:cs typeface="Calibri" panose="020F0502020204030204" pitchFamily="34" charset="0"/>
                </a:endParaRPr>
              </a:p>
            </p:txBody>
          </p:sp>
        </p:grpSp>
        <p:sp>
          <p:nvSpPr>
            <p:cNvPr id="22" name="Ovaal 21">
              <a:extLst>
                <a:ext uri="{FF2B5EF4-FFF2-40B4-BE49-F238E27FC236}">
                  <a16:creationId xmlns:a16="http://schemas.microsoft.com/office/drawing/2014/main" id="{2BCAC678-B0E4-41F9-8416-C13209D5462C}"/>
                </a:ext>
              </a:extLst>
            </p:cNvPr>
            <p:cNvSpPr/>
            <p:nvPr userDrawn="1"/>
          </p:nvSpPr>
          <p:spPr>
            <a:xfrm>
              <a:off x="-3603587" y="4145789"/>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23" name="Rechthoek 22">
              <a:extLst>
                <a:ext uri="{FF2B5EF4-FFF2-40B4-BE49-F238E27FC236}">
                  <a16:creationId xmlns:a16="http://schemas.microsoft.com/office/drawing/2014/main" id="{018266AF-498E-450F-8025-D2A4BAC58CF4}"/>
                </a:ext>
              </a:extLst>
            </p:cNvPr>
            <p:cNvSpPr/>
            <p:nvPr userDrawn="1"/>
          </p:nvSpPr>
          <p:spPr>
            <a:xfrm>
              <a:off x="-3319415" y="4145790"/>
              <a:ext cx="2944682" cy="807210"/>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Om de video te schalen of bij te snijden, ga naar de tab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‘Hulpmiddelen voor video’s - Opmaak’</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‘Bijsnijden’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Schaal met de bolletjes de video en met de hoekjes het videokader.</a:t>
              </a:r>
            </a:p>
          </p:txBody>
        </p:sp>
        <p:grpSp>
          <p:nvGrpSpPr>
            <p:cNvPr id="24" name="Groep 23">
              <a:extLst>
                <a:ext uri="{FF2B5EF4-FFF2-40B4-BE49-F238E27FC236}">
                  <a16:creationId xmlns:a16="http://schemas.microsoft.com/office/drawing/2014/main" id="{7ED6438D-A4D3-4807-A274-389E1DFB0107}"/>
                </a:ext>
              </a:extLst>
            </p:cNvPr>
            <p:cNvGrpSpPr/>
            <p:nvPr userDrawn="1"/>
          </p:nvGrpSpPr>
          <p:grpSpPr>
            <a:xfrm>
              <a:off x="-3408294" y="5055351"/>
              <a:ext cx="622283" cy="612919"/>
              <a:chOff x="12617641" y="3403239"/>
              <a:chExt cx="752963" cy="741634"/>
            </a:xfrm>
          </p:grpSpPr>
          <p:grpSp>
            <p:nvGrpSpPr>
              <p:cNvPr id="59" name="Groep 58">
                <a:extLst>
                  <a:ext uri="{FF2B5EF4-FFF2-40B4-BE49-F238E27FC236}">
                    <a16:creationId xmlns:a16="http://schemas.microsoft.com/office/drawing/2014/main" id="{69D7D66E-D6BA-4C96-BAAF-0C6B686AED8F}"/>
                  </a:ext>
                </a:extLst>
              </p:cNvPr>
              <p:cNvGrpSpPr/>
              <p:nvPr userDrawn="1"/>
            </p:nvGrpSpPr>
            <p:grpSpPr>
              <a:xfrm>
                <a:off x="12771550" y="3403239"/>
                <a:ext cx="467156" cy="448491"/>
                <a:chOff x="12782177" y="3403239"/>
                <a:chExt cx="467156" cy="448491"/>
              </a:xfrm>
            </p:grpSpPr>
            <p:grpSp>
              <p:nvGrpSpPr>
                <p:cNvPr id="62" name="Groep 61">
                  <a:extLst>
                    <a:ext uri="{FF2B5EF4-FFF2-40B4-BE49-F238E27FC236}">
                      <a16:creationId xmlns:a16="http://schemas.microsoft.com/office/drawing/2014/main" id="{5C5728F3-A91E-4539-9FD4-2C0FC8A5B820}"/>
                    </a:ext>
                  </a:extLst>
                </p:cNvPr>
                <p:cNvGrpSpPr/>
                <p:nvPr userDrawn="1"/>
              </p:nvGrpSpPr>
              <p:grpSpPr>
                <a:xfrm>
                  <a:off x="12782177" y="3403239"/>
                  <a:ext cx="412972" cy="396132"/>
                  <a:chOff x="13554906" y="3320109"/>
                  <a:chExt cx="443912" cy="425811"/>
                </a:xfrm>
              </p:grpSpPr>
              <p:grpSp>
                <p:nvGrpSpPr>
                  <p:cNvPr id="69" name="Groep 68">
                    <a:extLst>
                      <a:ext uri="{FF2B5EF4-FFF2-40B4-BE49-F238E27FC236}">
                        <a16:creationId xmlns:a16="http://schemas.microsoft.com/office/drawing/2014/main" id="{697BCFEB-F56D-48F2-B5B1-A876FB58DB48}"/>
                      </a:ext>
                    </a:extLst>
                  </p:cNvPr>
                  <p:cNvGrpSpPr/>
                  <p:nvPr userDrawn="1"/>
                </p:nvGrpSpPr>
                <p:grpSpPr>
                  <a:xfrm>
                    <a:off x="13554906" y="3320109"/>
                    <a:ext cx="443912" cy="425811"/>
                    <a:chOff x="12909684" y="1276143"/>
                    <a:chExt cx="443912" cy="425811"/>
                  </a:xfrm>
                </p:grpSpPr>
                <p:sp>
                  <p:nvSpPr>
                    <p:cNvPr id="72" name="Rechthoek 71">
                      <a:extLst>
                        <a:ext uri="{FF2B5EF4-FFF2-40B4-BE49-F238E27FC236}">
                          <a16:creationId xmlns:a16="http://schemas.microsoft.com/office/drawing/2014/main" id="{F3FBEFB5-C193-4217-908D-562CD41463AA}"/>
                        </a:ext>
                      </a:extLst>
                    </p:cNvPr>
                    <p:cNvSpPr/>
                    <p:nvPr userDrawn="1"/>
                  </p:nvSpPr>
                  <p:spPr>
                    <a:xfrm>
                      <a:off x="12909684" y="1276143"/>
                      <a:ext cx="443912" cy="425811"/>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73" name="Rechthoek 72">
                      <a:extLst>
                        <a:ext uri="{FF2B5EF4-FFF2-40B4-BE49-F238E27FC236}">
                          <a16:creationId xmlns:a16="http://schemas.microsoft.com/office/drawing/2014/main" id="{129D9CF3-9EAB-43B2-981D-715074DE85ED}"/>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74" name="Ovaal 73">
                      <a:extLst>
                        <a:ext uri="{FF2B5EF4-FFF2-40B4-BE49-F238E27FC236}">
                          <a16:creationId xmlns:a16="http://schemas.microsoft.com/office/drawing/2014/main" id="{3F99195A-E2A8-445E-B730-8B1471D5BD0F}"/>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pic>
                <p:nvPicPr>
                  <p:cNvPr id="70" name="Afbeelding 69">
                    <a:extLst>
                      <a:ext uri="{FF2B5EF4-FFF2-40B4-BE49-F238E27FC236}">
                        <a16:creationId xmlns:a16="http://schemas.microsoft.com/office/drawing/2014/main" id="{0F1C5461-3734-44B5-ABDB-8799D1347B43}"/>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a:off x="13567296" y="3424992"/>
                    <a:ext cx="173367" cy="140220"/>
                  </a:xfrm>
                  <a:prstGeom prst="rect">
                    <a:avLst/>
                  </a:prstGeom>
                </p:spPr>
              </p:pic>
              <p:pic>
                <p:nvPicPr>
                  <p:cNvPr id="71" name="Afbeelding 70">
                    <a:extLst>
                      <a:ext uri="{FF2B5EF4-FFF2-40B4-BE49-F238E27FC236}">
                        <a16:creationId xmlns:a16="http://schemas.microsoft.com/office/drawing/2014/main" id="{FE9F9682-CDA0-4D63-8BA4-1FDE3E16BB56}"/>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flipH="1">
                    <a:off x="13635599" y="3453788"/>
                    <a:ext cx="173367" cy="111424"/>
                  </a:xfrm>
                  <a:prstGeom prst="rect">
                    <a:avLst/>
                  </a:prstGeom>
                </p:spPr>
              </p:pic>
            </p:grpSp>
            <p:grpSp>
              <p:nvGrpSpPr>
                <p:cNvPr id="63" name="Groep 62">
                  <a:extLst>
                    <a:ext uri="{FF2B5EF4-FFF2-40B4-BE49-F238E27FC236}">
                      <a16:creationId xmlns:a16="http://schemas.microsoft.com/office/drawing/2014/main" id="{6072BE66-B052-4217-9505-01B8B8AB6A55}"/>
                    </a:ext>
                  </a:extLst>
                </p:cNvPr>
                <p:cNvGrpSpPr/>
                <p:nvPr userDrawn="1"/>
              </p:nvGrpSpPr>
              <p:grpSpPr>
                <a:xfrm>
                  <a:off x="13103513" y="3705268"/>
                  <a:ext cx="145820" cy="146462"/>
                  <a:chOff x="13096169" y="3602278"/>
                  <a:chExt cx="145820" cy="146462"/>
                </a:xfrm>
              </p:grpSpPr>
              <p:sp>
                <p:nvSpPr>
                  <p:cNvPr id="67" name="Rechthoek 66">
                    <a:extLst>
                      <a:ext uri="{FF2B5EF4-FFF2-40B4-BE49-F238E27FC236}">
                        <a16:creationId xmlns:a16="http://schemas.microsoft.com/office/drawing/2014/main" id="{19A62E70-5A16-4418-9E2D-0E9DFAFFD56D}"/>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68" name="Rechthoek 67">
                    <a:extLst>
                      <a:ext uri="{FF2B5EF4-FFF2-40B4-BE49-F238E27FC236}">
                        <a16:creationId xmlns:a16="http://schemas.microsoft.com/office/drawing/2014/main" id="{5B618B34-EABF-430F-89EA-7BA5F34F3613}"/>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nvGrpSpPr>
                <p:cNvPr id="64" name="Groep 63">
                  <a:extLst>
                    <a:ext uri="{FF2B5EF4-FFF2-40B4-BE49-F238E27FC236}">
                      <a16:creationId xmlns:a16="http://schemas.microsoft.com/office/drawing/2014/main" id="{E93C7859-0379-483B-97D6-16FAEC33C7AA}"/>
                    </a:ext>
                  </a:extLst>
                </p:cNvPr>
                <p:cNvGrpSpPr/>
                <p:nvPr userDrawn="1"/>
              </p:nvGrpSpPr>
              <p:grpSpPr>
                <a:xfrm rot="10800000">
                  <a:off x="13061402" y="3665637"/>
                  <a:ext cx="145820" cy="146462"/>
                  <a:chOff x="13096169" y="3602278"/>
                  <a:chExt cx="145820" cy="146462"/>
                </a:xfrm>
              </p:grpSpPr>
              <p:sp>
                <p:nvSpPr>
                  <p:cNvPr id="65" name="Rechthoek 64">
                    <a:extLst>
                      <a:ext uri="{FF2B5EF4-FFF2-40B4-BE49-F238E27FC236}">
                        <a16:creationId xmlns:a16="http://schemas.microsoft.com/office/drawing/2014/main" id="{B2E9A315-3B3D-4744-82DE-AA3C92263053}"/>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66" name="Rechthoek 65">
                    <a:extLst>
                      <a:ext uri="{FF2B5EF4-FFF2-40B4-BE49-F238E27FC236}">
                        <a16:creationId xmlns:a16="http://schemas.microsoft.com/office/drawing/2014/main" id="{D74CFCAF-EC63-4D1A-AFAA-A51BF5556FCE}"/>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sp>
            <p:nvSpPr>
              <p:cNvPr id="60" name="Rechthoek 59">
                <a:extLst>
                  <a:ext uri="{FF2B5EF4-FFF2-40B4-BE49-F238E27FC236}">
                    <a16:creationId xmlns:a16="http://schemas.microsoft.com/office/drawing/2014/main" id="{63F84454-7E32-4AD5-9702-ABF19EB892A5}"/>
                  </a:ext>
                </a:extLst>
              </p:cNvPr>
              <p:cNvSpPr/>
              <p:nvPr userDrawn="1"/>
            </p:nvSpPr>
            <p:spPr>
              <a:xfrm>
                <a:off x="12617641" y="3889890"/>
                <a:ext cx="752963"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450"/>
                  </a:spcBef>
                  <a:spcAft>
                    <a:spcPts val="450"/>
                  </a:spcAft>
                </a:pPr>
                <a:r>
                  <a:rPr lang="nl-NL" sz="675" b="0" noProof="0" dirty="0">
                    <a:solidFill>
                      <a:srgbClr val="211F26"/>
                    </a:solidFill>
                    <a:latin typeface="Calibri" panose="020F0502020204030204" pitchFamily="34" charset="0"/>
                    <a:cs typeface="Calibri" panose="020F0502020204030204" pitchFamily="34" charset="0"/>
                  </a:rPr>
                  <a:t>Bijsnijden</a:t>
                </a:r>
              </a:p>
            </p:txBody>
          </p:sp>
          <p:sp>
            <p:nvSpPr>
              <p:cNvPr id="61" name="Gelijkbenige driehoek 60">
                <a:extLst>
                  <a:ext uri="{FF2B5EF4-FFF2-40B4-BE49-F238E27FC236}">
                    <a16:creationId xmlns:a16="http://schemas.microsoft.com/office/drawing/2014/main" id="{42566378-DC6A-4A3B-A080-F479D8437414}"/>
                  </a:ext>
                </a:extLst>
              </p:cNvPr>
              <p:cNvSpPr/>
              <p:nvPr userDrawn="1"/>
            </p:nvSpPr>
            <p:spPr>
              <a:xfrm rot="10800000">
                <a:off x="12950688" y="4093726"/>
                <a:ext cx="86866" cy="51147"/>
              </a:xfrm>
              <a:prstGeom prst="triangle">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sp>
          <p:nvSpPr>
            <p:cNvPr id="25" name="Rechthoek 24">
              <a:extLst>
                <a:ext uri="{FF2B5EF4-FFF2-40B4-BE49-F238E27FC236}">
                  <a16:creationId xmlns:a16="http://schemas.microsoft.com/office/drawing/2014/main" id="{CD0EEE58-21B2-4EB5-B349-2E0FAB777EDC}"/>
                </a:ext>
              </a:extLst>
            </p:cNvPr>
            <p:cNvSpPr/>
            <p:nvPr userDrawn="1"/>
          </p:nvSpPr>
          <p:spPr>
            <a:xfrm>
              <a:off x="-3316836" y="3119689"/>
              <a:ext cx="1239216" cy="719917"/>
            </a:xfrm>
            <a:prstGeom prst="rect">
              <a:avLst/>
            </a:prstGeom>
            <a:pattFill prst="wdUpDiag">
              <a:fgClr>
                <a:srgbClr val="E0E0E0"/>
              </a:fgClr>
              <a:bgClr>
                <a:srgbClr val="ECECEC"/>
              </a:bgClr>
            </a:pattFill>
            <a:ln w="12700">
              <a:solidFill>
                <a:srgbClr val="D3D3D3"/>
              </a:solidFill>
              <a:prstDash val="solid"/>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72000" tIns="0" rIns="0" bIns="0" numCol="1" spcCol="0" rtlCol="0" fromWordArt="0" anchor="ctr" anchorCtr="0" forceAA="0" compatLnSpc="1">
              <a:prstTxWarp prst="textNoShape">
                <a:avLst/>
              </a:prstTxWarp>
              <a:noAutofit/>
            </a:bodyPr>
            <a:lstStyle/>
            <a:p>
              <a:pPr algn="l"/>
              <a:endParaRPr lang="nl-NL" sz="750" b="0" i="1" noProof="0" dirty="0">
                <a:solidFill>
                  <a:srgbClr val="211F26"/>
                </a:solidFill>
                <a:latin typeface="Calibri" panose="020F0502020204030204" pitchFamily="34" charset="0"/>
                <a:cs typeface="Calibri" panose="020F0502020204030204" pitchFamily="34" charset="0"/>
              </a:endParaRPr>
            </a:p>
          </p:txBody>
        </p:sp>
        <p:grpSp>
          <p:nvGrpSpPr>
            <p:cNvPr id="27" name="Groep 26">
              <a:extLst>
                <a:ext uri="{FF2B5EF4-FFF2-40B4-BE49-F238E27FC236}">
                  <a16:creationId xmlns:a16="http://schemas.microsoft.com/office/drawing/2014/main" id="{14BEF2C8-600D-4619-9427-572F3099EAAF}"/>
                </a:ext>
              </a:extLst>
            </p:cNvPr>
            <p:cNvGrpSpPr/>
            <p:nvPr userDrawn="1"/>
          </p:nvGrpSpPr>
          <p:grpSpPr>
            <a:xfrm>
              <a:off x="-2485819" y="3399207"/>
              <a:ext cx="1222990" cy="563933"/>
              <a:chOff x="-2485819" y="3399207"/>
              <a:chExt cx="1222990" cy="563933"/>
            </a:xfrm>
          </p:grpSpPr>
          <p:sp>
            <p:nvSpPr>
              <p:cNvPr id="38" name="Rechthoek 37">
                <a:extLst>
                  <a:ext uri="{FF2B5EF4-FFF2-40B4-BE49-F238E27FC236}">
                    <a16:creationId xmlns:a16="http://schemas.microsoft.com/office/drawing/2014/main" id="{45018023-C5FA-44C8-A4D8-C80902EE9AAD}"/>
                  </a:ext>
                </a:extLst>
              </p:cNvPr>
              <p:cNvSpPr/>
              <p:nvPr userDrawn="1"/>
            </p:nvSpPr>
            <p:spPr>
              <a:xfrm>
                <a:off x="-2485819" y="3399207"/>
                <a:ext cx="1176476" cy="504851"/>
              </a:xfrm>
              <a:prstGeom prst="rect">
                <a:avLst/>
              </a:prstGeom>
              <a:solidFill>
                <a:schemeClr val="bg1"/>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39" name="Rechthoek 38">
                <a:extLst>
                  <a:ext uri="{FF2B5EF4-FFF2-40B4-BE49-F238E27FC236}">
                    <a16:creationId xmlns:a16="http://schemas.microsoft.com/office/drawing/2014/main" id="{66187B3C-98AB-4132-9FB6-748AA22C476A}"/>
                  </a:ext>
                </a:extLst>
              </p:cNvPr>
              <p:cNvSpPr/>
              <p:nvPr userDrawn="1"/>
            </p:nvSpPr>
            <p:spPr>
              <a:xfrm>
                <a:off x="-2479584" y="3652838"/>
                <a:ext cx="1164007" cy="246701"/>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nvGrpSpPr>
              <p:cNvPr id="40" name="Groep 39">
                <a:extLst>
                  <a:ext uri="{FF2B5EF4-FFF2-40B4-BE49-F238E27FC236}">
                    <a16:creationId xmlns:a16="http://schemas.microsoft.com/office/drawing/2014/main" id="{087E679C-A4D2-4DB3-B379-429ACE649406}"/>
                  </a:ext>
                </a:extLst>
              </p:cNvPr>
              <p:cNvGrpSpPr/>
              <p:nvPr userDrawn="1"/>
            </p:nvGrpSpPr>
            <p:grpSpPr>
              <a:xfrm>
                <a:off x="-2403869" y="3460544"/>
                <a:ext cx="155951" cy="131922"/>
                <a:chOff x="12968836" y="3354170"/>
                <a:chExt cx="404806" cy="342433"/>
              </a:xfrm>
            </p:grpSpPr>
            <p:sp>
              <p:nvSpPr>
                <p:cNvPr id="53" name="Rechthoek: afgeronde hoeken 52">
                  <a:extLst>
                    <a:ext uri="{FF2B5EF4-FFF2-40B4-BE49-F238E27FC236}">
                      <a16:creationId xmlns:a16="http://schemas.microsoft.com/office/drawing/2014/main" id="{FBC871C4-89A2-4157-B8CB-4BA6BD3D2684}"/>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54" name="Rechthoek 53">
                  <a:extLst>
                    <a:ext uri="{FF2B5EF4-FFF2-40B4-BE49-F238E27FC236}">
                      <a16:creationId xmlns:a16="http://schemas.microsoft.com/office/drawing/2014/main" id="{011CC647-2EA6-4311-B146-886553FB35A6}"/>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55" name="Rechthoek 54">
                  <a:extLst>
                    <a:ext uri="{FF2B5EF4-FFF2-40B4-BE49-F238E27FC236}">
                      <a16:creationId xmlns:a16="http://schemas.microsoft.com/office/drawing/2014/main" id="{34818144-5AC4-471E-91BB-4EC2A03AB222}"/>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56" name="Rechthoek 55">
                  <a:extLst>
                    <a:ext uri="{FF2B5EF4-FFF2-40B4-BE49-F238E27FC236}">
                      <a16:creationId xmlns:a16="http://schemas.microsoft.com/office/drawing/2014/main" id="{00664FDF-0B61-478E-BD22-D7FAC450A49E}"/>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57" name="Rechthoek 56">
                  <a:extLst>
                    <a:ext uri="{FF2B5EF4-FFF2-40B4-BE49-F238E27FC236}">
                      <a16:creationId xmlns:a16="http://schemas.microsoft.com/office/drawing/2014/main" id="{25E2A312-CCB1-4A3A-A841-6282B63CFDA7}"/>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58" name="Rechthoek 57">
                  <a:extLst>
                    <a:ext uri="{FF2B5EF4-FFF2-40B4-BE49-F238E27FC236}">
                      <a16:creationId xmlns:a16="http://schemas.microsoft.com/office/drawing/2014/main" id="{30A5CBFF-8C80-48A7-ACE3-29BFB808AE9D}"/>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nvGrpSpPr>
              <p:cNvPr id="41" name="Groep 40">
                <a:extLst>
                  <a:ext uri="{FF2B5EF4-FFF2-40B4-BE49-F238E27FC236}">
                    <a16:creationId xmlns:a16="http://schemas.microsoft.com/office/drawing/2014/main" id="{1B90B0A2-1BA6-4BB8-8B26-2F18A7582F3D}"/>
                  </a:ext>
                </a:extLst>
              </p:cNvPr>
              <p:cNvGrpSpPr/>
              <p:nvPr userDrawn="1"/>
            </p:nvGrpSpPr>
            <p:grpSpPr>
              <a:xfrm>
                <a:off x="-2423424" y="3690208"/>
                <a:ext cx="166739" cy="218963"/>
                <a:chOff x="12940828" y="3950597"/>
                <a:chExt cx="432813" cy="568367"/>
              </a:xfrm>
            </p:grpSpPr>
            <p:grpSp>
              <p:nvGrpSpPr>
                <p:cNvPr id="45" name="Groep 44">
                  <a:extLst>
                    <a:ext uri="{FF2B5EF4-FFF2-40B4-BE49-F238E27FC236}">
                      <a16:creationId xmlns:a16="http://schemas.microsoft.com/office/drawing/2014/main" id="{FB6B18FE-A18A-45DB-A4EA-C6936324E7E0}"/>
                    </a:ext>
                  </a:extLst>
                </p:cNvPr>
                <p:cNvGrpSpPr/>
                <p:nvPr userDrawn="1"/>
              </p:nvGrpSpPr>
              <p:grpSpPr>
                <a:xfrm>
                  <a:off x="13000382" y="4006891"/>
                  <a:ext cx="373259" cy="315747"/>
                  <a:chOff x="12968836" y="3354170"/>
                  <a:chExt cx="404806" cy="342433"/>
                </a:xfrm>
              </p:grpSpPr>
              <p:sp>
                <p:nvSpPr>
                  <p:cNvPr id="47" name="Rechthoek: afgeronde hoeken 46">
                    <a:extLst>
                      <a:ext uri="{FF2B5EF4-FFF2-40B4-BE49-F238E27FC236}">
                        <a16:creationId xmlns:a16="http://schemas.microsoft.com/office/drawing/2014/main" id="{34DA5A5F-0AE5-4F68-A456-B94E3BB7AEB2}"/>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48" name="Rechthoek 47">
                    <a:extLst>
                      <a:ext uri="{FF2B5EF4-FFF2-40B4-BE49-F238E27FC236}">
                        <a16:creationId xmlns:a16="http://schemas.microsoft.com/office/drawing/2014/main" id="{0289A95B-73D9-4492-B79E-FFDB433F5F99}"/>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49" name="Rechthoek 48">
                    <a:extLst>
                      <a:ext uri="{FF2B5EF4-FFF2-40B4-BE49-F238E27FC236}">
                        <a16:creationId xmlns:a16="http://schemas.microsoft.com/office/drawing/2014/main" id="{435DB490-E535-4662-A142-2225F74EEEC0}"/>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50" name="Rechthoek 49">
                    <a:extLst>
                      <a:ext uri="{FF2B5EF4-FFF2-40B4-BE49-F238E27FC236}">
                        <a16:creationId xmlns:a16="http://schemas.microsoft.com/office/drawing/2014/main" id="{06AEDBBB-FA8B-4A98-8938-10DA40F2AD1C}"/>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51" name="Rechthoek 50">
                    <a:extLst>
                      <a:ext uri="{FF2B5EF4-FFF2-40B4-BE49-F238E27FC236}">
                        <a16:creationId xmlns:a16="http://schemas.microsoft.com/office/drawing/2014/main" id="{D803940E-C891-4539-B747-05A0A50B812B}"/>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52" name="Rechthoek 51">
                    <a:extLst>
                      <a:ext uri="{FF2B5EF4-FFF2-40B4-BE49-F238E27FC236}">
                        <a16:creationId xmlns:a16="http://schemas.microsoft.com/office/drawing/2014/main" id="{AFA8DF50-2048-45C5-8D58-7E48630ADB83}"/>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sp>
              <p:nvSpPr>
                <p:cNvPr id="46" name="Boog 45">
                  <a:extLst>
                    <a:ext uri="{FF2B5EF4-FFF2-40B4-BE49-F238E27FC236}">
                      <a16:creationId xmlns:a16="http://schemas.microsoft.com/office/drawing/2014/main" id="{3E657A60-421D-47E2-8015-F9A3EEF1C231}"/>
                    </a:ext>
                  </a:extLst>
                </p:cNvPr>
                <p:cNvSpPr/>
                <p:nvPr userDrawn="1"/>
              </p:nvSpPr>
              <p:spPr>
                <a:xfrm rot="17637075">
                  <a:off x="12776155" y="4115270"/>
                  <a:ext cx="568367" cy="239021"/>
                </a:xfrm>
                <a:prstGeom prst="arc">
                  <a:avLst>
                    <a:gd name="adj1" fmla="val 15959368"/>
                    <a:gd name="adj2" fmla="val 1354623"/>
                  </a:avLst>
                </a:prstGeom>
                <a:noFill/>
                <a:ln w="19050" cap="flat" cmpd="sng" algn="ctr">
                  <a:solidFill>
                    <a:srgbClr val="4D82B8"/>
                  </a:solidFill>
                  <a:prstDash val="solid"/>
                  <a:headEnd type="arrow" w="med" len="sm"/>
                </a:ln>
                <a:effectLst/>
              </p:spPr>
              <p:txBody>
                <a:bodyPr rtlCol="0" anchor="ctr">
                  <a:noAutofit/>
                </a:bodyPr>
                <a:lstStyle/>
                <a:p>
                  <a:pPr algn="ctr"/>
                  <a:endParaRPr lang="nl-NL" sz="1800" noProof="0" dirty="0">
                    <a:solidFill>
                      <a:srgbClr val="211F26"/>
                    </a:solidFill>
                    <a:latin typeface="Calibri" panose="020F0502020204030204" pitchFamily="34" charset="0"/>
                    <a:cs typeface="Calibri" panose="020F0502020204030204" pitchFamily="34" charset="0"/>
                  </a:endParaRPr>
                </a:p>
              </p:txBody>
            </p:sp>
          </p:grpSp>
          <p:sp>
            <p:nvSpPr>
              <p:cNvPr id="42" name="Tekstvak 41">
                <a:extLst>
                  <a:ext uri="{FF2B5EF4-FFF2-40B4-BE49-F238E27FC236}">
                    <a16:creationId xmlns:a16="http://schemas.microsoft.com/office/drawing/2014/main" id="{827A0737-87BB-4C74-A70F-591F2295F442}"/>
                  </a:ext>
                </a:extLst>
              </p:cNvPr>
              <p:cNvSpPr txBox="1"/>
              <p:nvPr userDrawn="1"/>
            </p:nvSpPr>
            <p:spPr>
              <a:xfrm>
                <a:off x="-2245455" y="3460544"/>
                <a:ext cx="896116" cy="134709"/>
              </a:xfrm>
              <a:prstGeom prst="rect">
                <a:avLst/>
              </a:prstGeom>
              <a:noFill/>
            </p:spPr>
            <p:txBody>
              <a:bodyPr wrap="square" rtlCol="0" anchor="ctr">
                <a:noAutofit/>
              </a:bodyPr>
              <a:lstStyle/>
              <a:p>
                <a:pPr marL="0" algn="l" defTabSz="913134" rtl="0" eaLnBrk="1" latinLnBrk="0" hangingPunct="1">
                  <a:lnSpc>
                    <a:spcPct val="90000"/>
                  </a:lnSpc>
                  <a:spcBef>
                    <a:spcPts val="450"/>
                  </a:spcBef>
                  <a:spcAft>
                    <a:spcPts val="450"/>
                  </a:spcAft>
                </a:pPr>
                <a:r>
                  <a:rPr lang="nl-NL" sz="675" b="0" kern="1200" noProof="0" dirty="0">
                    <a:solidFill>
                      <a:srgbClr val="211F26"/>
                    </a:solidFill>
                    <a:latin typeface="Calibri" panose="020F0502020204030204" pitchFamily="34" charset="0"/>
                    <a:ea typeface="+mn-ea"/>
                    <a:cs typeface="Calibri" panose="020F0502020204030204" pitchFamily="34" charset="0"/>
                  </a:rPr>
                  <a:t>Indeling</a:t>
                </a:r>
              </a:p>
            </p:txBody>
          </p:sp>
          <p:sp>
            <p:nvSpPr>
              <p:cNvPr id="43" name="Tekstvak 42">
                <a:extLst>
                  <a:ext uri="{FF2B5EF4-FFF2-40B4-BE49-F238E27FC236}">
                    <a16:creationId xmlns:a16="http://schemas.microsoft.com/office/drawing/2014/main" id="{3025F734-597B-421D-9038-3349DB83D17A}"/>
                  </a:ext>
                </a:extLst>
              </p:cNvPr>
              <p:cNvSpPr txBox="1"/>
              <p:nvPr userDrawn="1"/>
            </p:nvSpPr>
            <p:spPr>
              <a:xfrm>
                <a:off x="-2258884" y="3712980"/>
                <a:ext cx="909545" cy="126416"/>
              </a:xfrm>
              <a:prstGeom prst="rect">
                <a:avLst/>
              </a:prstGeom>
              <a:noFill/>
            </p:spPr>
            <p:txBody>
              <a:bodyPr wrap="square" rtlCol="0" anchor="ctr">
                <a:noAutofit/>
              </a:bodyPr>
              <a:lstStyle/>
              <a:p>
                <a:pPr marL="0" algn="l" defTabSz="913134" rtl="0" eaLnBrk="1" latinLnBrk="0" hangingPunct="1">
                  <a:lnSpc>
                    <a:spcPct val="90000"/>
                  </a:lnSpc>
                  <a:spcBef>
                    <a:spcPts val="450"/>
                  </a:spcBef>
                  <a:spcAft>
                    <a:spcPts val="450"/>
                  </a:spcAft>
                </a:pPr>
                <a:r>
                  <a:rPr lang="nl-NL" sz="675" b="0" kern="1200" noProof="0" dirty="0">
                    <a:solidFill>
                      <a:srgbClr val="211F26"/>
                    </a:solidFill>
                    <a:latin typeface="Calibri" panose="020F0502020204030204" pitchFamily="34" charset="0"/>
                    <a:ea typeface="+mn-ea"/>
                    <a:cs typeface="Calibri" panose="020F0502020204030204" pitchFamily="34" charset="0"/>
                  </a:rPr>
                  <a:t>Dia Herstellen</a:t>
                </a:r>
              </a:p>
            </p:txBody>
          </p:sp>
          <p:sp>
            <p:nvSpPr>
              <p:cNvPr id="44" name="Vrije vorm: vorm 43">
                <a:extLst>
                  <a:ext uri="{FF2B5EF4-FFF2-40B4-BE49-F238E27FC236}">
                    <a16:creationId xmlns:a16="http://schemas.microsoft.com/office/drawing/2014/main" id="{75FBC0C0-E0B2-4A8E-9B4F-F1D6A237185D}"/>
                  </a:ext>
                </a:extLst>
              </p:cNvPr>
              <p:cNvSpPr/>
              <p:nvPr userDrawn="1"/>
            </p:nvSpPr>
            <p:spPr>
              <a:xfrm>
                <a:off x="-1360391" y="3783140"/>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450"/>
                  </a:spcBef>
                  <a:spcAft>
                    <a:spcPts val="450"/>
                  </a:spcAft>
                </a:pPr>
                <a:endParaRPr lang="nl-NL" sz="1200" cap="all" baseline="0" noProof="0" dirty="0">
                  <a:latin typeface="Calibri" panose="020F0502020204030204" pitchFamily="34" charset="0"/>
                  <a:cs typeface="Calibri" panose="020F0502020204030204" pitchFamily="34" charset="0"/>
                </a:endParaRPr>
              </a:p>
            </p:txBody>
          </p:sp>
        </p:grpSp>
        <p:grpSp>
          <p:nvGrpSpPr>
            <p:cNvPr id="28" name="Groep 27">
              <a:extLst>
                <a:ext uri="{FF2B5EF4-FFF2-40B4-BE49-F238E27FC236}">
                  <a16:creationId xmlns:a16="http://schemas.microsoft.com/office/drawing/2014/main" id="{F0373943-20CB-4FCC-B9AB-B65BAD8DD471}"/>
                </a:ext>
              </a:extLst>
            </p:cNvPr>
            <p:cNvGrpSpPr/>
            <p:nvPr userDrawn="1"/>
          </p:nvGrpSpPr>
          <p:grpSpPr>
            <a:xfrm>
              <a:off x="-3310781" y="1231352"/>
              <a:ext cx="311450" cy="313414"/>
              <a:chOff x="-3310781" y="1231352"/>
              <a:chExt cx="311450" cy="313414"/>
            </a:xfrm>
          </p:grpSpPr>
          <p:sp>
            <p:nvSpPr>
              <p:cNvPr id="35" name="Rechthoek 34">
                <a:extLst>
                  <a:ext uri="{FF2B5EF4-FFF2-40B4-BE49-F238E27FC236}">
                    <a16:creationId xmlns:a16="http://schemas.microsoft.com/office/drawing/2014/main" id="{A0F65B66-DFD9-47DC-8DB0-FCF12586E14A}"/>
                  </a:ext>
                </a:extLst>
              </p:cNvPr>
              <p:cNvSpPr/>
              <p:nvPr userDrawn="1"/>
            </p:nvSpPr>
            <p:spPr>
              <a:xfrm>
                <a:off x="-3310781" y="1231352"/>
                <a:ext cx="308978" cy="308977"/>
              </a:xfrm>
              <a:prstGeom prst="rect">
                <a:avLst/>
              </a:prstGeom>
              <a:solidFill>
                <a:schemeClr val="bg1"/>
              </a:solidFill>
              <a:ln w="12700">
                <a:solidFill>
                  <a:srgbClr val="6C6C6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800" noProof="0" dirty="0">
                  <a:solidFill>
                    <a:srgbClr val="211F26"/>
                  </a:solidFill>
                  <a:latin typeface="Calibri" panose="020F0502020204030204" pitchFamily="34" charset="0"/>
                  <a:cs typeface="Calibri" panose="020F0502020204030204" pitchFamily="34" charset="0"/>
                </a:endParaRPr>
              </a:p>
            </p:txBody>
          </p:sp>
          <p:sp>
            <p:nvSpPr>
              <p:cNvPr id="36" name="Vrije vorm 112">
                <a:extLst>
                  <a:ext uri="{FF2B5EF4-FFF2-40B4-BE49-F238E27FC236}">
                    <a16:creationId xmlns:a16="http://schemas.microsoft.com/office/drawing/2014/main" id="{11F56CBF-B62A-42FE-8923-3689179D2B52}"/>
                  </a:ext>
                </a:extLst>
              </p:cNvPr>
              <p:cNvSpPr/>
              <p:nvPr userDrawn="1"/>
            </p:nvSpPr>
            <p:spPr>
              <a:xfrm>
                <a:off x="-3308309" y="1231352"/>
                <a:ext cx="308978" cy="46965"/>
              </a:xfrm>
              <a:custGeom>
                <a:avLst/>
                <a:gdLst>
                  <a:gd name="connsiteX0" fmla="*/ 1186901 w 1360714"/>
                  <a:gd name="connsiteY0" fmla="*/ 41746 h 206829"/>
                  <a:gd name="connsiteX1" fmla="*/ 1186901 w 1360714"/>
                  <a:gd name="connsiteY1" fmla="*/ 175847 h 206829"/>
                  <a:gd name="connsiteX2" fmla="*/ 1315854 w 1360714"/>
                  <a:gd name="connsiteY2" fmla="*/ 175847 h 206829"/>
                  <a:gd name="connsiteX3" fmla="*/ 1315854 w 1360714"/>
                  <a:gd name="connsiteY3" fmla="*/ 41746 h 206829"/>
                  <a:gd name="connsiteX4" fmla="*/ 958249 w 1360714"/>
                  <a:gd name="connsiteY4" fmla="*/ 41746 h 206829"/>
                  <a:gd name="connsiteX5" fmla="*/ 958249 w 1360714"/>
                  <a:gd name="connsiteY5" fmla="*/ 175847 h 206829"/>
                  <a:gd name="connsiteX6" fmla="*/ 1087202 w 1360714"/>
                  <a:gd name="connsiteY6" fmla="*/ 175847 h 206829"/>
                  <a:gd name="connsiteX7" fmla="*/ 1087202 w 1360714"/>
                  <a:gd name="connsiteY7" fmla="*/ 41746 h 206829"/>
                  <a:gd name="connsiteX8" fmla="*/ 729440 w 1360714"/>
                  <a:gd name="connsiteY8" fmla="*/ 41746 h 206829"/>
                  <a:gd name="connsiteX9" fmla="*/ 729440 w 1360714"/>
                  <a:gd name="connsiteY9" fmla="*/ 175847 h 206829"/>
                  <a:gd name="connsiteX10" fmla="*/ 858393 w 1360714"/>
                  <a:gd name="connsiteY10" fmla="*/ 175847 h 206829"/>
                  <a:gd name="connsiteX11" fmla="*/ 858393 w 1360714"/>
                  <a:gd name="connsiteY11" fmla="*/ 41746 h 206829"/>
                  <a:gd name="connsiteX12" fmla="*/ 493889 w 1360714"/>
                  <a:gd name="connsiteY12" fmla="*/ 41746 h 206829"/>
                  <a:gd name="connsiteX13" fmla="*/ 493889 w 1360714"/>
                  <a:gd name="connsiteY13" fmla="*/ 175847 h 206829"/>
                  <a:gd name="connsiteX14" fmla="*/ 622842 w 1360714"/>
                  <a:gd name="connsiteY14" fmla="*/ 175847 h 206829"/>
                  <a:gd name="connsiteX15" fmla="*/ 622842 w 1360714"/>
                  <a:gd name="connsiteY15" fmla="*/ 41746 h 206829"/>
                  <a:gd name="connsiteX16" fmla="*/ 260368 w 1360714"/>
                  <a:gd name="connsiteY16" fmla="*/ 41746 h 206829"/>
                  <a:gd name="connsiteX17" fmla="*/ 260368 w 1360714"/>
                  <a:gd name="connsiteY17" fmla="*/ 175847 h 206829"/>
                  <a:gd name="connsiteX18" fmla="*/ 389321 w 1360714"/>
                  <a:gd name="connsiteY18" fmla="*/ 175847 h 206829"/>
                  <a:gd name="connsiteX19" fmla="*/ 389321 w 1360714"/>
                  <a:gd name="connsiteY19" fmla="*/ 41746 h 206829"/>
                  <a:gd name="connsiteX20" fmla="*/ 35169 w 1360714"/>
                  <a:gd name="connsiteY20" fmla="*/ 41746 h 206829"/>
                  <a:gd name="connsiteX21" fmla="*/ 35169 w 1360714"/>
                  <a:gd name="connsiteY21" fmla="*/ 175847 h 206829"/>
                  <a:gd name="connsiteX22" fmla="*/ 164122 w 1360714"/>
                  <a:gd name="connsiteY22" fmla="*/ 175847 h 206829"/>
                  <a:gd name="connsiteX23" fmla="*/ 164122 w 1360714"/>
                  <a:gd name="connsiteY23" fmla="*/ 41746 h 206829"/>
                  <a:gd name="connsiteX24" fmla="*/ 0 w 1360714"/>
                  <a:gd name="connsiteY24" fmla="*/ 0 h 206829"/>
                  <a:gd name="connsiteX25" fmla="*/ 1360714 w 1360714"/>
                  <a:gd name="connsiteY25" fmla="*/ 0 h 206829"/>
                  <a:gd name="connsiteX26" fmla="*/ 1360714 w 1360714"/>
                  <a:gd name="connsiteY26" fmla="*/ 206829 h 206829"/>
                  <a:gd name="connsiteX27" fmla="*/ 0 w 1360714"/>
                  <a:gd name="connsiteY27" fmla="*/ 206829 h 206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360714" h="206829">
                    <a:moveTo>
                      <a:pt x="1186901" y="41746"/>
                    </a:moveTo>
                    <a:lnTo>
                      <a:pt x="1186901" y="175847"/>
                    </a:lnTo>
                    <a:lnTo>
                      <a:pt x="1315854" y="175847"/>
                    </a:lnTo>
                    <a:lnTo>
                      <a:pt x="1315854" y="41746"/>
                    </a:lnTo>
                    <a:close/>
                    <a:moveTo>
                      <a:pt x="958249" y="41746"/>
                    </a:moveTo>
                    <a:lnTo>
                      <a:pt x="958249" y="175847"/>
                    </a:lnTo>
                    <a:lnTo>
                      <a:pt x="1087202" y="175847"/>
                    </a:lnTo>
                    <a:lnTo>
                      <a:pt x="1087202" y="41746"/>
                    </a:lnTo>
                    <a:close/>
                    <a:moveTo>
                      <a:pt x="729440" y="41746"/>
                    </a:moveTo>
                    <a:lnTo>
                      <a:pt x="729440" y="175847"/>
                    </a:lnTo>
                    <a:lnTo>
                      <a:pt x="858393" y="175847"/>
                    </a:lnTo>
                    <a:lnTo>
                      <a:pt x="858393" y="41746"/>
                    </a:lnTo>
                    <a:close/>
                    <a:moveTo>
                      <a:pt x="493889" y="41746"/>
                    </a:moveTo>
                    <a:lnTo>
                      <a:pt x="493889" y="175847"/>
                    </a:lnTo>
                    <a:lnTo>
                      <a:pt x="622842" y="175847"/>
                    </a:lnTo>
                    <a:lnTo>
                      <a:pt x="622842" y="41746"/>
                    </a:lnTo>
                    <a:close/>
                    <a:moveTo>
                      <a:pt x="260368" y="41746"/>
                    </a:moveTo>
                    <a:lnTo>
                      <a:pt x="260368" y="175847"/>
                    </a:lnTo>
                    <a:lnTo>
                      <a:pt x="389321" y="175847"/>
                    </a:lnTo>
                    <a:lnTo>
                      <a:pt x="389321" y="41746"/>
                    </a:lnTo>
                    <a:close/>
                    <a:moveTo>
                      <a:pt x="35169" y="41746"/>
                    </a:moveTo>
                    <a:lnTo>
                      <a:pt x="35169" y="175847"/>
                    </a:lnTo>
                    <a:lnTo>
                      <a:pt x="164122" y="175847"/>
                    </a:lnTo>
                    <a:lnTo>
                      <a:pt x="164122" y="41746"/>
                    </a:lnTo>
                    <a:close/>
                    <a:moveTo>
                      <a:pt x="0" y="0"/>
                    </a:moveTo>
                    <a:lnTo>
                      <a:pt x="1360714" y="0"/>
                    </a:lnTo>
                    <a:lnTo>
                      <a:pt x="1360714" y="206829"/>
                    </a:lnTo>
                    <a:lnTo>
                      <a:pt x="0" y="206829"/>
                    </a:lnTo>
                    <a:close/>
                  </a:path>
                </a:pathLst>
              </a:custGeom>
              <a:solidFill>
                <a:srgbClr val="6C6C6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800" noProof="0" dirty="0">
                  <a:solidFill>
                    <a:srgbClr val="211F26"/>
                  </a:solidFill>
                  <a:latin typeface="Calibri" panose="020F0502020204030204" pitchFamily="34" charset="0"/>
                  <a:cs typeface="Calibri" panose="020F0502020204030204" pitchFamily="34" charset="0"/>
                </a:endParaRPr>
              </a:p>
            </p:txBody>
          </p:sp>
          <p:sp>
            <p:nvSpPr>
              <p:cNvPr id="37" name="Vrije vorm 113">
                <a:extLst>
                  <a:ext uri="{FF2B5EF4-FFF2-40B4-BE49-F238E27FC236}">
                    <a16:creationId xmlns:a16="http://schemas.microsoft.com/office/drawing/2014/main" id="{8CD0AA8B-2C29-4136-BEC6-05B4825D1E59}"/>
                  </a:ext>
                </a:extLst>
              </p:cNvPr>
              <p:cNvSpPr/>
              <p:nvPr userDrawn="1"/>
            </p:nvSpPr>
            <p:spPr>
              <a:xfrm>
                <a:off x="-3309640" y="1497801"/>
                <a:ext cx="308978" cy="46965"/>
              </a:xfrm>
              <a:custGeom>
                <a:avLst/>
                <a:gdLst>
                  <a:gd name="connsiteX0" fmla="*/ 1186901 w 1360714"/>
                  <a:gd name="connsiteY0" fmla="*/ 41746 h 206829"/>
                  <a:gd name="connsiteX1" fmla="*/ 1186901 w 1360714"/>
                  <a:gd name="connsiteY1" fmla="*/ 175847 h 206829"/>
                  <a:gd name="connsiteX2" fmla="*/ 1315854 w 1360714"/>
                  <a:gd name="connsiteY2" fmla="*/ 175847 h 206829"/>
                  <a:gd name="connsiteX3" fmla="*/ 1315854 w 1360714"/>
                  <a:gd name="connsiteY3" fmla="*/ 41746 h 206829"/>
                  <a:gd name="connsiteX4" fmla="*/ 958249 w 1360714"/>
                  <a:gd name="connsiteY4" fmla="*/ 41746 h 206829"/>
                  <a:gd name="connsiteX5" fmla="*/ 958249 w 1360714"/>
                  <a:gd name="connsiteY5" fmla="*/ 175847 h 206829"/>
                  <a:gd name="connsiteX6" fmla="*/ 1087202 w 1360714"/>
                  <a:gd name="connsiteY6" fmla="*/ 175847 h 206829"/>
                  <a:gd name="connsiteX7" fmla="*/ 1087202 w 1360714"/>
                  <a:gd name="connsiteY7" fmla="*/ 41746 h 206829"/>
                  <a:gd name="connsiteX8" fmla="*/ 729440 w 1360714"/>
                  <a:gd name="connsiteY8" fmla="*/ 41746 h 206829"/>
                  <a:gd name="connsiteX9" fmla="*/ 729440 w 1360714"/>
                  <a:gd name="connsiteY9" fmla="*/ 175847 h 206829"/>
                  <a:gd name="connsiteX10" fmla="*/ 858393 w 1360714"/>
                  <a:gd name="connsiteY10" fmla="*/ 175847 h 206829"/>
                  <a:gd name="connsiteX11" fmla="*/ 858393 w 1360714"/>
                  <a:gd name="connsiteY11" fmla="*/ 41746 h 206829"/>
                  <a:gd name="connsiteX12" fmla="*/ 493889 w 1360714"/>
                  <a:gd name="connsiteY12" fmla="*/ 41746 h 206829"/>
                  <a:gd name="connsiteX13" fmla="*/ 493889 w 1360714"/>
                  <a:gd name="connsiteY13" fmla="*/ 175847 h 206829"/>
                  <a:gd name="connsiteX14" fmla="*/ 622842 w 1360714"/>
                  <a:gd name="connsiteY14" fmla="*/ 175847 h 206829"/>
                  <a:gd name="connsiteX15" fmla="*/ 622842 w 1360714"/>
                  <a:gd name="connsiteY15" fmla="*/ 41746 h 206829"/>
                  <a:gd name="connsiteX16" fmla="*/ 260368 w 1360714"/>
                  <a:gd name="connsiteY16" fmla="*/ 41746 h 206829"/>
                  <a:gd name="connsiteX17" fmla="*/ 260368 w 1360714"/>
                  <a:gd name="connsiteY17" fmla="*/ 175847 h 206829"/>
                  <a:gd name="connsiteX18" fmla="*/ 389321 w 1360714"/>
                  <a:gd name="connsiteY18" fmla="*/ 175847 h 206829"/>
                  <a:gd name="connsiteX19" fmla="*/ 389321 w 1360714"/>
                  <a:gd name="connsiteY19" fmla="*/ 41746 h 206829"/>
                  <a:gd name="connsiteX20" fmla="*/ 35169 w 1360714"/>
                  <a:gd name="connsiteY20" fmla="*/ 41746 h 206829"/>
                  <a:gd name="connsiteX21" fmla="*/ 35169 w 1360714"/>
                  <a:gd name="connsiteY21" fmla="*/ 175847 h 206829"/>
                  <a:gd name="connsiteX22" fmla="*/ 164122 w 1360714"/>
                  <a:gd name="connsiteY22" fmla="*/ 175847 h 206829"/>
                  <a:gd name="connsiteX23" fmla="*/ 164122 w 1360714"/>
                  <a:gd name="connsiteY23" fmla="*/ 41746 h 206829"/>
                  <a:gd name="connsiteX24" fmla="*/ 0 w 1360714"/>
                  <a:gd name="connsiteY24" fmla="*/ 0 h 206829"/>
                  <a:gd name="connsiteX25" fmla="*/ 1360714 w 1360714"/>
                  <a:gd name="connsiteY25" fmla="*/ 0 h 206829"/>
                  <a:gd name="connsiteX26" fmla="*/ 1360714 w 1360714"/>
                  <a:gd name="connsiteY26" fmla="*/ 206829 h 206829"/>
                  <a:gd name="connsiteX27" fmla="*/ 0 w 1360714"/>
                  <a:gd name="connsiteY27" fmla="*/ 206829 h 206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360714" h="206829">
                    <a:moveTo>
                      <a:pt x="1186901" y="41746"/>
                    </a:moveTo>
                    <a:lnTo>
                      <a:pt x="1186901" y="175847"/>
                    </a:lnTo>
                    <a:lnTo>
                      <a:pt x="1315854" y="175847"/>
                    </a:lnTo>
                    <a:lnTo>
                      <a:pt x="1315854" y="41746"/>
                    </a:lnTo>
                    <a:close/>
                    <a:moveTo>
                      <a:pt x="958249" y="41746"/>
                    </a:moveTo>
                    <a:lnTo>
                      <a:pt x="958249" y="175847"/>
                    </a:lnTo>
                    <a:lnTo>
                      <a:pt x="1087202" y="175847"/>
                    </a:lnTo>
                    <a:lnTo>
                      <a:pt x="1087202" y="41746"/>
                    </a:lnTo>
                    <a:close/>
                    <a:moveTo>
                      <a:pt x="729440" y="41746"/>
                    </a:moveTo>
                    <a:lnTo>
                      <a:pt x="729440" y="175847"/>
                    </a:lnTo>
                    <a:lnTo>
                      <a:pt x="858393" y="175847"/>
                    </a:lnTo>
                    <a:lnTo>
                      <a:pt x="858393" y="41746"/>
                    </a:lnTo>
                    <a:close/>
                    <a:moveTo>
                      <a:pt x="493889" y="41746"/>
                    </a:moveTo>
                    <a:lnTo>
                      <a:pt x="493889" y="175847"/>
                    </a:lnTo>
                    <a:lnTo>
                      <a:pt x="622842" y="175847"/>
                    </a:lnTo>
                    <a:lnTo>
                      <a:pt x="622842" y="41746"/>
                    </a:lnTo>
                    <a:close/>
                    <a:moveTo>
                      <a:pt x="260368" y="41746"/>
                    </a:moveTo>
                    <a:lnTo>
                      <a:pt x="260368" y="175847"/>
                    </a:lnTo>
                    <a:lnTo>
                      <a:pt x="389321" y="175847"/>
                    </a:lnTo>
                    <a:lnTo>
                      <a:pt x="389321" y="41746"/>
                    </a:lnTo>
                    <a:close/>
                    <a:moveTo>
                      <a:pt x="35169" y="41746"/>
                    </a:moveTo>
                    <a:lnTo>
                      <a:pt x="35169" y="175847"/>
                    </a:lnTo>
                    <a:lnTo>
                      <a:pt x="164122" y="175847"/>
                    </a:lnTo>
                    <a:lnTo>
                      <a:pt x="164122" y="41746"/>
                    </a:lnTo>
                    <a:close/>
                    <a:moveTo>
                      <a:pt x="0" y="0"/>
                    </a:moveTo>
                    <a:lnTo>
                      <a:pt x="1360714" y="0"/>
                    </a:lnTo>
                    <a:lnTo>
                      <a:pt x="1360714" y="206829"/>
                    </a:lnTo>
                    <a:lnTo>
                      <a:pt x="0" y="206829"/>
                    </a:lnTo>
                    <a:close/>
                  </a:path>
                </a:pathLst>
              </a:custGeom>
              <a:solidFill>
                <a:srgbClr val="6C6C6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800" noProof="0" dirty="0">
                  <a:solidFill>
                    <a:srgbClr val="211F26"/>
                  </a:solidFill>
                  <a:latin typeface="Calibri" panose="020F0502020204030204" pitchFamily="34" charset="0"/>
                  <a:cs typeface="Calibri" panose="020F0502020204030204" pitchFamily="34" charset="0"/>
                </a:endParaRPr>
              </a:p>
            </p:txBody>
          </p:sp>
        </p:grpSp>
        <p:grpSp>
          <p:nvGrpSpPr>
            <p:cNvPr id="29" name="Groep 28">
              <a:extLst>
                <a:ext uri="{FF2B5EF4-FFF2-40B4-BE49-F238E27FC236}">
                  <a16:creationId xmlns:a16="http://schemas.microsoft.com/office/drawing/2014/main" id="{87B406F1-35C3-41CD-9FF2-8F0A73496CDD}"/>
                </a:ext>
              </a:extLst>
            </p:cNvPr>
            <p:cNvGrpSpPr/>
            <p:nvPr userDrawn="1"/>
          </p:nvGrpSpPr>
          <p:grpSpPr>
            <a:xfrm>
              <a:off x="-938434" y="5913341"/>
              <a:ext cx="627798" cy="576693"/>
              <a:chOff x="-938434" y="4570310"/>
              <a:chExt cx="627798" cy="576693"/>
            </a:xfrm>
          </p:grpSpPr>
          <p:grpSp>
            <p:nvGrpSpPr>
              <p:cNvPr id="30" name="Inspireren">
                <a:extLst>
                  <a:ext uri="{FF2B5EF4-FFF2-40B4-BE49-F238E27FC236}">
                    <a16:creationId xmlns:a16="http://schemas.microsoft.com/office/drawing/2014/main" id="{B4C405D5-0445-4F35-BFE2-AAA3C93E8DCA}"/>
                  </a:ext>
                </a:extLst>
              </p:cNvPr>
              <p:cNvGrpSpPr>
                <a:grpSpLocks noChangeAspect="1"/>
              </p:cNvGrpSpPr>
              <p:nvPr userDrawn="1"/>
            </p:nvGrpSpPr>
            <p:grpSpPr bwMode="auto">
              <a:xfrm>
                <a:off x="-716116" y="4570310"/>
                <a:ext cx="169778" cy="242385"/>
                <a:chOff x="4768" y="2783"/>
                <a:chExt cx="788" cy="1125"/>
              </a:xfrm>
              <a:gradFill>
                <a:gsLst>
                  <a:gs pos="0">
                    <a:srgbClr val="9D9FA1"/>
                  </a:gs>
                  <a:gs pos="70000">
                    <a:srgbClr val="211F26"/>
                  </a:gs>
                </a:gsLst>
                <a:lin ang="2700000" scaled="0"/>
              </a:gradFill>
            </p:grpSpPr>
            <p:sp>
              <p:nvSpPr>
                <p:cNvPr id="32" name="Freeform 12">
                  <a:extLst>
                    <a:ext uri="{FF2B5EF4-FFF2-40B4-BE49-F238E27FC236}">
                      <a16:creationId xmlns:a16="http://schemas.microsoft.com/office/drawing/2014/main" id="{394C3AA6-88DF-4C79-B211-A1EBFC5656B2}"/>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33" name="Freeform 13">
                  <a:extLst>
                    <a:ext uri="{FF2B5EF4-FFF2-40B4-BE49-F238E27FC236}">
                      <a16:creationId xmlns:a16="http://schemas.microsoft.com/office/drawing/2014/main" id="{FA4C383A-7346-4D11-A106-3127346338FE}"/>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34" name="Freeform 14">
                  <a:extLst>
                    <a:ext uri="{FF2B5EF4-FFF2-40B4-BE49-F238E27FC236}">
                      <a16:creationId xmlns:a16="http://schemas.microsoft.com/office/drawing/2014/main" id="{11560702-177C-4189-9103-04BA42591D3D}"/>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grpSp>
          <p:sp>
            <p:nvSpPr>
              <p:cNvPr id="31" name="Tekstvak 30">
                <a:extLst>
                  <a:ext uri="{FF2B5EF4-FFF2-40B4-BE49-F238E27FC236}">
                    <a16:creationId xmlns:a16="http://schemas.microsoft.com/office/drawing/2014/main" id="{49B865EA-9E74-4352-B4B0-404C4249025B}"/>
                  </a:ext>
                </a:extLst>
              </p:cNvPr>
              <p:cNvSpPr txBox="1"/>
              <p:nvPr userDrawn="1"/>
            </p:nvSpPr>
            <p:spPr>
              <a:xfrm>
                <a:off x="-938434" y="4824764"/>
                <a:ext cx="627798" cy="322239"/>
              </a:xfrm>
              <a:prstGeom prst="rect">
                <a:avLst/>
              </a:prstGeom>
              <a:noFill/>
            </p:spPr>
            <p:txBody>
              <a:bodyPr wrap="square" lIns="0" tIns="0" rIns="0" bIns="0" rtlCol="0" anchor="ctr">
                <a:noAutofit/>
              </a:bodyPr>
              <a:lstStyle/>
              <a:p>
                <a:pPr marL="0" marR="0" lvl="0" indent="0" algn="ctr" defTabSz="685800" rtl="0"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sp>
        <p:nvSpPr>
          <p:cNvPr id="5" name="voettekst">
            <a:extLst>
              <a:ext uri="{FF2B5EF4-FFF2-40B4-BE49-F238E27FC236}">
                <a16:creationId xmlns:a16="http://schemas.microsoft.com/office/drawing/2014/main" id="{7B9B5AD8-20ED-43D8-A7A9-54D9AEF0A965}"/>
              </a:ext>
            </a:extLst>
          </p:cNvPr>
          <p:cNvSpPr>
            <a:spLocks noGrp="1"/>
          </p:cNvSpPr>
          <p:nvPr userDrawn="1">
            <p:ph type="ftr" sz="quarter" idx="11"/>
          </p:nvPr>
        </p:nvSpPr>
        <p:spPr/>
        <p:txBody>
          <a:bodyPr/>
          <a:lstStyle>
            <a:lvl1pPr>
              <a:defRPr>
                <a:solidFill>
                  <a:schemeClr val="tx2"/>
                </a:solidFill>
              </a:defRPr>
            </a:lvl1pPr>
          </a:lstStyle>
          <a:p>
            <a:r>
              <a:rPr lang="nl-NL"/>
              <a:t>Erasmus University Rotterdam </a:t>
            </a:r>
            <a:endParaRPr lang="nl-NL" dirty="0"/>
          </a:p>
        </p:txBody>
      </p:sp>
      <p:sp>
        <p:nvSpPr>
          <p:cNvPr id="11" name="- INFO">
            <a:extLst>
              <a:ext uri="{FF2B5EF4-FFF2-40B4-BE49-F238E27FC236}">
                <a16:creationId xmlns:a16="http://schemas.microsoft.com/office/drawing/2014/main" id="{D5D548DA-264A-4D19-8A0A-B2288EC6661C}"/>
              </a:ext>
            </a:extLst>
          </p:cNvPr>
          <p:cNvSpPr txBox="1"/>
          <p:nvPr userDrawn="1"/>
        </p:nvSpPr>
        <p:spPr>
          <a:xfrm>
            <a:off x="0" y="-272667"/>
            <a:ext cx="9134475" cy="148842"/>
          </a:xfrm>
          <a:prstGeom prst="rect">
            <a:avLst/>
          </a:prstGeom>
          <a:noFill/>
        </p:spPr>
        <p:txBody>
          <a:bodyPr wrap="square" lIns="0" tIns="0" rIns="0" bIns="0" rtlCol="0" anchor="ctr" anchorCtr="0">
            <a:noAutofit/>
          </a:bodyPr>
          <a:lstStyle/>
          <a:p>
            <a:pPr algn="l"/>
            <a:r>
              <a:rPr lang="nl-NL" sz="1050" b="1" cap="all" spc="0" baseline="0" dirty="0">
                <a:solidFill>
                  <a:sysClr val="windowText" lastClr="000000"/>
                </a:solidFill>
                <a:latin typeface="+mn-lt"/>
                <a:cs typeface="Calibri" panose="020F0502020204030204" pitchFamily="34" charset="0"/>
              </a:rPr>
              <a:t>Computer + Tablet</a:t>
            </a:r>
          </a:p>
        </p:txBody>
      </p:sp>
      <p:sp>
        <p:nvSpPr>
          <p:cNvPr id="4" name="datum">
            <a:extLst>
              <a:ext uri="{FF2B5EF4-FFF2-40B4-BE49-F238E27FC236}">
                <a16:creationId xmlns:a16="http://schemas.microsoft.com/office/drawing/2014/main" id="{8E420A72-FB1A-45BF-AC4A-C2A67FDAE6C8}"/>
              </a:ext>
            </a:extLst>
          </p:cNvPr>
          <p:cNvSpPr>
            <a:spLocks noGrp="1"/>
          </p:cNvSpPr>
          <p:nvPr userDrawn="1">
            <p:ph type="dt" sz="half" idx="10"/>
          </p:nvPr>
        </p:nvSpPr>
        <p:spPr/>
        <p:txBody>
          <a:bodyPr/>
          <a:lstStyle>
            <a:lvl1pPr>
              <a:defRPr>
                <a:solidFill>
                  <a:schemeClr val="tx2"/>
                </a:solidFill>
              </a:defRPr>
            </a:lvl1pPr>
          </a:lstStyle>
          <a:p>
            <a:fld id="{F206B0A0-67D6-484A-A1DA-D8A3A87F0A5E}" type="datetime1">
              <a:rPr lang="nl-NL" smtClean="0"/>
              <a:pPr/>
              <a:t>15-4-2025</a:t>
            </a:fld>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userDrawn="1">
            <p:ph type="sldNum" sz="quarter" idx="12"/>
          </p:nvPr>
        </p:nvSpPr>
        <p:spPr/>
        <p:txBody>
          <a:bodyPr/>
          <a:lstStyle>
            <a:lvl1pPr>
              <a:defRPr>
                <a:solidFill>
                  <a:schemeClr val="tx2"/>
                </a:solidFill>
              </a:defRPr>
            </a:lvl1pPr>
          </a:lstStyle>
          <a:p>
            <a:fld id="{361A1203-CA3D-4D48-AFA0-9D668419C1D5}" type="slidenum">
              <a:rPr lang="nl-NL" smtClean="0"/>
              <a:pPr/>
              <a:t>‹#›</a:t>
            </a:fld>
            <a:endParaRPr lang="nl-NL" dirty="0"/>
          </a:p>
        </p:txBody>
      </p:sp>
      <p:sp>
        <p:nvSpPr>
          <p:cNvPr id="80" name="Tijdelijke aanduiding voor tekst 4">
            <a:extLst>
              <a:ext uri="{FF2B5EF4-FFF2-40B4-BE49-F238E27FC236}">
                <a16:creationId xmlns:a16="http://schemas.microsoft.com/office/drawing/2014/main" id="{A35C3FD8-FFDD-4CF2-8CA7-8F23461DF17D}"/>
              </a:ext>
            </a:extLst>
          </p:cNvPr>
          <p:cNvSpPr>
            <a:spLocks noGrp="1"/>
          </p:cNvSpPr>
          <p:nvPr>
            <p:ph type="body" sz="quarter" idx="18" hasCustomPrompt="1"/>
          </p:nvPr>
        </p:nvSpPr>
        <p:spPr>
          <a:xfrm>
            <a:off x="3731812" y="489615"/>
            <a:ext cx="5004410" cy="4218691"/>
          </a:xfrm>
          <a:blipFill>
            <a:blip r:embed="rId4"/>
            <a:srcRect/>
            <a:stretch>
              <a:fillRect l="1" r="1"/>
            </a:stretch>
          </a:blipFill>
        </p:spPr>
        <p:txBody>
          <a:bodyPr/>
          <a:lstStyle>
            <a:lvl1pPr>
              <a:defRPr sz="100">
                <a:solidFill>
                  <a:schemeClr val="bg1"/>
                </a:solidFill>
              </a:defRPr>
            </a:lvl1pPr>
          </a:lstStyle>
          <a:p>
            <a:pPr lvl="0"/>
            <a:r>
              <a:rPr lang="nl-NL" dirty="0"/>
              <a:t> </a:t>
            </a:r>
          </a:p>
        </p:txBody>
      </p:sp>
      <p:sp>
        <p:nvSpPr>
          <p:cNvPr id="81" name="Picture Placeholder 17">
            <a:extLst>
              <a:ext uri="{FF2B5EF4-FFF2-40B4-BE49-F238E27FC236}">
                <a16:creationId xmlns:a16="http://schemas.microsoft.com/office/drawing/2014/main" id="{1F07768B-7F63-4DC8-966E-1B9832C501A0}"/>
              </a:ext>
            </a:extLst>
          </p:cNvPr>
          <p:cNvSpPr>
            <a:spLocks noGrp="1"/>
          </p:cNvSpPr>
          <p:nvPr>
            <p:ph type="pic" sz="quarter" idx="19" hasCustomPrompt="1"/>
          </p:nvPr>
        </p:nvSpPr>
        <p:spPr>
          <a:xfrm>
            <a:off x="3914463" y="734048"/>
            <a:ext cx="4618657" cy="2637802"/>
          </a:xfrm>
          <a:custGeom>
            <a:avLst/>
            <a:gdLst>
              <a:gd name="connsiteX0" fmla="*/ 0 w 3791759"/>
              <a:gd name="connsiteY0" fmla="*/ 0 h 2135967"/>
              <a:gd name="connsiteX1" fmla="*/ 3791759 w 3791759"/>
              <a:gd name="connsiteY1" fmla="*/ 0 h 2135967"/>
              <a:gd name="connsiteX2" fmla="*/ 3791759 w 3791759"/>
              <a:gd name="connsiteY2" fmla="*/ 2135967 h 2135967"/>
              <a:gd name="connsiteX3" fmla="*/ 0 w 3791759"/>
              <a:gd name="connsiteY3" fmla="*/ 2135967 h 2135967"/>
            </a:gdLst>
            <a:ahLst/>
            <a:cxnLst>
              <a:cxn ang="0">
                <a:pos x="connsiteX0" y="connsiteY0"/>
              </a:cxn>
              <a:cxn ang="0">
                <a:pos x="connsiteX1" y="connsiteY1"/>
              </a:cxn>
              <a:cxn ang="0">
                <a:pos x="connsiteX2" y="connsiteY2"/>
              </a:cxn>
              <a:cxn ang="0">
                <a:pos x="connsiteX3" y="connsiteY3"/>
              </a:cxn>
            </a:cxnLst>
            <a:rect l="l" t="t" r="r" b="b"/>
            <a:pathLst>
              <a:path w="3791759" h="2135967">
                <a:moveTo>
                  <a:pt x="0" y="0"/>
                </a:moveTo>
                <a:lnTo>
                  <a:pt x="3791759" y="0"/>
                </a:lnTo>
                <a:lnTo>
                  <a:pt x="3791759" y="2135967"/>
                </a:lnTo>
                <a:lnTo>
                  <a:pt x="0" y="2135967"/>
                </a:lnTo>
                <a:close/>
              </a:path>
            </a:pathLst>
          </a:custGeom>
          <a:solidFill>
            <a:schemeClr val="bg1">
              <a:lumMod val="75000"/>
            </a:schemeClr>
          </a:solidFill>
        </p:spPr>
        <p:txBody>
          <a:bodyPr wrap="square" tIns="0" bIns="1440000" anchor="ctr" anchorCtr="0"/>
          <a:lstStyle>
            <a:lvl1pPr marL="0" marR="0" indent="0" algn="ctr" defTabSz="685800" rtl="0" eaLnBrk="1" fontAlgn="auto" latinLnBrk="0" hangingPunct="1">
              <a:lnSpc>
                <a:spcPct val="100000"/>
              </a:lnSpc>
              <a:spcBef>
                <a:spcPts val="0"/>
              </a:spcBef>
              <a:spcAft>
                <a:spcPts val="450"/>
              </a:spcAft>
              <a:buClr>
                <a:schemeClr val="tx1"/>
              </a:buClr>
              <a:buSzPct val="100000"/>
              <a:buFont typeface="Calibri" panose="020F0502020204030204" pitchFamily="34" charset="0"/>
              <a:buNone/>
              <a:tabLst/>
              <a:defRPr lang="nl-NL" sz="1050" kern="1200" noProof="0" dirty="0">
                <a:solidFill>
                  <a:schemeClr val="bg1">
                    <a:lumMod val="95000"/>
                  </a:schemeClr>
                </a:solidFill>
                <a:latin typeface="+mn-lt"/>
                <a:ea typeface="+mn-ea"/>
                <a:cs typeface="+mn-cs"/>
              </a:defRPr>
            </a:lvl1pPr>
          </a:lstStyle>
          <a:p>
            <a:r>
              <a:rPr lang="nl-NL" dirty="0"/>
              <a:t>Selecteer dit kader, ga naar de tab ‘Slidebuilder’, klik op ‘Afbeeldingen’, selecteer de gewenste afbeelding en klik op ‘Invoegen’.</a:t>
            </a:r>
          </a:p>
        </p:txBody>
      </p:sp>
      <p:sp>
        <p:nvSpPr>
          <p:cNvPr id="84" name="Tijdelijke aanduiding voor tekst 4">
            <a:extLst>
              <a:ext uri="{FF2B5EF4-FFF2-40B4-BE49-F238E27FC236}">
                <a16:creationId xmlns:a16="http://schemas.microsoft.com/office/drawing/2014/main" id="{344CC95C-87CE-4BB5-A269-3555568BA62F}"/>
              </a:ext>
            </a:extLst>
          </p:cNvPr>
          <p:cNvSpPr>
            <a:spLocks noGrp="1"/>
          </p:cNvSpPr>
          <p:nvPr>
            <p:ph type="body" sz="quarter" idx="21" hasCustomPrompt="1"/>
          </p:nvPr>
        </p:nvSpPr>
        <p:spPr>
          <a:xfrm>
            <a:off x="2343852" y="2050019"/>
            <a:ext cx="2169422" cy="2954388"/>
          </a:xfrm>
          <a:blipFill>
            <a:blip r:embed="rId5"/>
            <a:srcRect/>
            <a:stretch>
              <a:fillRect l="1" r="1"/>
            </a:stretch>
          </a:blipFill>
        </p:spPr>
        <p:txBody>
          <a:bodyPr/>
          <a:lstStyle>
            <a:lvl1pPr>
              <a:defRPr sz="100">
                <a:solidFill>
                  <a:schemeClr val="bg1"/>
                </a:solidFill>
              </a:defRPr>
            </a:lvl1pPr>
          </a:lstStyle>
          <a:p>
            <a:pPr lvl="0"/>
            <a:r>
              <a:rPr lang="nl-NL" dirty="0"/>
              <a:t> </a:t>
            </a:r>
          </a:p>
        </p:txBody>
      </p:sp>
      <p:sp>
        <p:nvSpPr>
          <p:cNvPr id="85" name="Picture Placeholder 20">
            <a:extLst>
              <a:ext uri="{FF2B5EF4-FFF2-40B4-BE49-F238E27FC236}">
                <a16:creationId xmlns:a16="http://schemas.microsoft.com/office/drawing/2014/main" id="{93502A50-CD0C-43F6-B287-8E3559854096}"/>
              </a:ext>
            </a:extLst>
          </p:cNvPr>
          <p:cNvSpPr>
            <a:spLocks noGrp="1"/>
          </p:cNvSpPr>
          <p:nvPr>
            <p:ph type="pic" sz="quarter" idx="13" hasCustomPrompt="1"/>
          </p:nvPr>
        </p:nvSpPr>
        <p:spPr>
          <a:xfrm>
            <a:off x="2576063" y="2264499"/>
            <a:ext cx="1716152" cy="2283143"/>
          </a:xfrm>
          <a:custGeom>
            <a:avLst/>
            <a:gdLst>
              <a:gd name="connsiteX0" fmla="*/ 0 w 1222609"/>
              <a:gd name="connsiteY0" fmla="*/ 0 h 1626542"/>
              <a:gd name="connsiteX1" fmla="*/ 1222609 w 1222609"/>
              <a:gd name="connsiteY1" fmla="*/ 0 h 1626542"/>
              <a:gd name="connsiteX2" fmla="*/ 1222609 w 1222609"/>
              <a:gd name="connsiteY2" fmla="*/ 1626542 h 1626542"/>
              <a:gd name="connsiteX3" fmla="*/ 0 w 1222609"/>
              <a:gd name="connsiteY3" fmla="*/ 1626542 h 1626542"/>
            </a:gdLst>
            <a:ahLst/>
            <a:cxnLst>
              <a:cxn ang="0">
                <a:pos x="connsiteX0" y="connsiteY0"/>
              </a:cxn>
              <a:cxn ang="0">
                <a:pos x="connsiteX1" y="connsiteY1"/>
              </a:cxn>
              <a:cxn ang="0">
                <a:pos x="connsiteX2" y="connsiteY2"/>
              </a:cxn>
              <a:cxn ang="0">
                <a:pos x="connsiteX3" y="connsiteY3"/>
              </a:cxn>
            </a:cxnLst>
            <a:rect l="l" t="t" r="r" b="b"/>
            <a:pathLst>
              <a:path w="1222609" h="1626542">
                <a:moveTo>
                  <a:pt x="0" y="0"/>
                </a:moveTo>
                <a:lnTo>
                  <a:pt x="1222609" y="0"/>
                </a:lnTo>
                <a:lnTo>
                  <a:pt x="1222609" y="1626542"/>
                </a:lnTo>
                <a:lnTo>
                  <a:pt x="0" y="1626542"/>
                </a:lnTo>
                <a:close/>
              </a:path>
            </a:pathLst>
          </a:custGeom>
          <a:solidFill>
            <a:schemeClr val="bg1">
              <a:lumMod val="75000"/>
            </a:schemeClr>
          </a:solidFill>
        </p:spPr>
        <p:txBody>
          <a:bodyPr wrap="square" tIns="0" anchor="ctr" anchorCtr="0"/>
          <a:lstStyle>
            <a:lvl1pPr marL="0" marR="0" indent="0" algn="ctr" defTabSz="539354" rtl="0" eaLnBrk="1" fontAlgn="auto" latinLnBrk="0" hangingPunct="1">
              <a:lnSpc>
                <a:spcPct val="100000"/>
              </a:lnSpc>
              <a:spcBef>
                <a:spcPts val="0"/>
              </a:spcBef>
              <a:spcAft>
                <a:spcPts val="0"/>
              </a:spcAft>
              <a:buClr>
                <a:schemeClr val="bg2"/>
              </a:buClr>
              <a:buSzPct val="100000"/>
              <a:tabLst/>
              <a:defRPr lang="nl-NL" sz="900" kern="1200" noProof="0" dirty="0">
                <a:solidFill>
                  <a:schemeClr val="bg1">
                    <a:lumMod val="95000"/>
                  </a:schemeClr>
                </a:solidFill>
                <a:latin typeface="+mn-lt"/>
                <a:ea typeface="+mn-ea"/>
                <a:cs typeface="+mn-cs"/>
              </a:defRPr>
            </a:lvl1pPr>
          </a:lstStyle>
          <a:p>
            <a:r>
              <a:rPr lang="nl-NL" dirty="0"/>
              <a:t>Selecteer dit kader, ga naar </a:t>
            </a:r>
            <a:br>
              <a:rPr lang="nl-NL" dirty="0"/>
            </a:br>
            <a:r>
              <a:rPr lang="nl-NL" dirty="0"/>
              <a:t>de tab ‘Slidebuilder’, </a:t>
            </a:r>
            <a:br>
              <a:rPr lang="nl-NL" dirty="0"/>
            </a:br>
            <a:r>
              <a:rPr lang="nl-NL" dirty="0"/>
              <a:t>klik op ‘Afbeeldingen’, </a:t>
            </a:r>
            <a:br>
              <a:rPr lang="nl-NL" dirty="0"/>
            </a:br>
            <a:r>
              <a:rPr lang="nl-NL" dirty="0"/>
              <a:t>selecteer de gewenste </a:t>
            </a:r>
            <a:br>
              <a:rPr lang="nl-NL" dirty="0"/>
            </a:br>
            <a:r>
              <a:rPr lang="nl-NL" dirty="0"/>
              <a:t>afbeelding </a:t>
            </a:r>
            <a:br>
              <a:rPr lang="nl-NL" dirty="0"/>
            </a:br>
            <a:r>
              <a:rPr lang="nl-NL" dirty="0"/>
              <a:t>en klik op ‘Invoegen’.</a:t>
            </a:r>
          </a:p>
        </p:txBody>
      </p:sp>
      <p:sp>
        <p:nvSpPr>
          <p:cNvPr id="88" name="titel">
            <a:extLst>
              <a:ext uri="{FF2B5EF4-FFF2-40B4-BE49-F238E27FC236}">
                <a16:creationId xmlns:a16="http://schemas.microsoft.com/office/drawing/2014/main" id="{DA5BDE32-6FDA-4A6A-B599-856FDE6F5B29}"/>
              </a:ext>
            </a:extLst>
          </p:cNvPr>
          <p:cNvSpPr>
            <a:spLocks noGrp="1"/>
          </p:cNvSpPr>
          <p:nvPr>
            <p:ph type="title" hasCustomPrompt="1"/>
          </p:nvPr>
        </p:nvSpPr>
        <p:spPr>
          <a:xfrm>
            <a:off x="401241" y="541926"/>
            <a:ext cx="2783392" cy="531827"/>
          </a:xfrm>
        </p:spPr>
        <p:txBody>
          <a:bodyPr/>
          <a:lstStyle>
            <a:lvl1pPr algn="l">
              <a:defRPr/>
            </a:lvl1pPr>
          </a:lstStyle>
          <a:p>
            <a:r>
              <a:rPr lang="nl-NL" dirty="0"/>
              <a:t>Titel</a:t>
            </a:r>
            <a:br>
              <a:rPr lang="nl-NL" dirty="0"/>
            </a:br>
            <a:r>
              <a:rPr lang="nl-NL" dirty="0"/>
              <a:t>max. 2 regels</a:t>
            </a:r>
          </a:p>
        </p:txBody>
      </p:sp>
    </p:spTree>
    <p:extLst>
      <p:ext uri="{BB962C8B-B14F-4D97-AF65-F5344CB8AC3E}">
        <p14:creationId xmlns:p14="http://schemas.microsoft.com/office/powerpoint/2010/main" val="46030474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137.xml><?xml version="1.0" encoding="utf-8"?>
<p:sldLayout xmlns:a="http://schemas.openxmlformats.org/drawingml/2006/main" xmlns:r="http://schemas.openxmlformats.org/officeDocument/2006/relationships" xmlns:p="http://schemas.openxmlformats.org/presentationml/2006/main" preserve="1" userDrawn="1">
  <p:cSld name="Tablet">
    <p:bg>
      <p:bgPr>
        <a:solidFill>
          <a:schemeClr val="bg1"/>
        </a:solidFill>
        <a:effectLst/>
      </p:bgPr>
    </p:bg>
    <p:spTree>
      <p:nvGrpSpPr>
        <p:cNvPr id="1" name=""/>
        <p:cNvGrpSpPr/>
        <p:nvPr/>
      </p:nvGrpSpPr>
      <p:grpSpPr>
        <a:xfrm>
          <a:off x="0" y="0"/>
          <a:ext cx="0" cy="0"/>
          <a:chOff x="0" y="0"/>
          <a:chExt cx="0" cy="0"/>
        </a:xfrm>
      </p:grpSpPr>
      <p:sp>
        <p:nvSpPr>
          <p:cNvPr id="2" name="Tekstvak 1">
            <a:extLst>
              <a:ext uri="{FF2B5EF4-FFF2-40B4-BE49-F238E27FC236}">
                <a16:creationId xmlns:a16="http://schemas.microsoft.com/office/drawing/2014/main" id="{34837D7B-3D3F-4951-B40D-64DEC319BDAF}"/>
              </a:ext>
            </a:extLst>
          </p:cNvPr>
          <p:cNvSpPr txBox="1">
            <a:spLocks/>
          </p:cNvSpPr>
          <p:nvPr userDrawn="1"/>
        </p:nvSpPr>
        <p:spPr>
          <a:xfrm>
            <a:off x="1" y="3372446"/>
            <a:ext cx="3344825" cy="1771056"/>
          </a:xfrm>
          <a:custGeom>
            <a:avLst/>
            <a:gdLst>
              <a:gd name="connsiteX0" fmla="*/ 0 w 4459767"/>
              <a:gd name="connsiteY0" fmla="*/ 0 h 2361408"/>
              <a:gd name="connsiteX1" fmla="*/ 188757 w 4459767"/>
              <a:gd name="connsiteY1" fmla="*/ 263618 h 2361408"/>
              <a:gd name="connsiteX2" fmla="*/ 4342871 w 4459767"/>
              <a:gd name="connsiteY2" fmla="*/ 2325152 h 2361408"/>
              <a:gd name="connsiteX3" fmla="*/ 4459767 w 4459767"/>
              <a:gd name="connsiteY3" fmla="*/ 2361408 h 2361408"/>
              <a:gd name="connsiteX4" fmla="*/ 0 w 4459767"/>
              <a:gd name="connsiteY4" fmla="*/ 2361408 h 23614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59767" h="2361408">
                <a:moveTo>
                  <a:pt x="0" y="0"/>
                </a:moveTo>
                <a:lnTo>
                  <a:pt x="188757" y="263618"/>
                </a:lnTo>
                <a:cubicBezTo>
                  <a:pt x="1272638" y="1642098"/>
                  <a:pt x="2978863" y="1917971"/>
                  <a:pt x="4342871" y="2325152"/>
                </a:cubicBezTo>
                <a:lnTo>
                  <a:pt x="4459767" y="2361408"/>
                </a:lnTo>
                <a:lnTo>
                  <a:pt x="0" y="2361408"/>
                </a:lnTo>
                <a:close/>
              </a:path>
            </a:pathLst>
          </a:custGeom>
          <a:solidFill>
            <a:schemeClr val="accent2"/>
          </a:solidFill>
        </p:spPr>
        <p:txBody>
          <a:bodyPr wrap="square">
            <a:noAutofit/>
          </a:bodyPr>
          <a:lstStyle>
            <a:lvl1pPr marL="0" indent="0" algn="l" defTabSz="914400" rtl="0" eaLnBrk="1" latinLnBrk="0" hangingPunct="1">
              <a:lnSpc>
                <a:spcPct val="90000"/>
              </a:lnSpc>
              <a:spcBef>
                <a:spcPts val="1000"/>
              </a:spcBef>
              <a:buClr>
                <a:schemeClr val="tx1"/>
              </a:buClr>
              <a:buFont typeface="Calibri" panose="020F0502020204030204" pitchFamily="34" charset="0"/>
              <a:buNone/>
              <a:defRPr sz="1400" kern="1200">
                <a:solidFill>
                  <a:schemeClr val="tx1"/>
                </a:solidFill>
                <a:latin typeface="+mn-lt"/>
                <a:ea typeface="+mn-ea"/>
                <a:cs typeface="+mn-cs"/>
              </a:defRPr>
            </a:lvl1pPr>
            <a:lvl2pPr marL="536575" indent="-273050" algn="l" defTabSz="914400" rtl="0" eaLnBrk="1" latinLnBrk="0" hangingPunct="1">
              <a:lnSpc>
                <a:spcPct val="90000"/>
              </a:lnSpc>
              <a:spcBef>
                <a:spcPts val="500"/>
              </a:spcBef>
              <a:buClr>
                <a:schemeClr val="tx1"/>
              </a:buClr>
              <a:buFont typeface="Arial" panose="020B0604020202020204" pitchFamily="34" charset="0"/>
              <a:buChar char="›"/>
              <a:defRPr sz="1400" kern="1200">
                <a:solidFill>
                  <a:schemeClr val="tx1"/>
                </a:solidFill>
                <a:latin typeface="+mn-lt"/>
                <a:ea typeface="+mn-ea"/>
                <a:cs typeface="+mn-cs"/>
              </a:defRPr>
            </a:lvl2pPr>
            <a:lvl3pPr marL="0" indent="0" algn="l" defTabSz="914400" rtl="0" eaLnBrk="1" latinLnBrk="0" hangingPunct="1">
              <a:lnSpc>
                <a:spcPct val="90000"/>
              </a:lnSpc>
              <a:spcBef>
                <a:spcPts val="500"/>
              </a:spcBef>
              <a:buFont typeface="Arial" panose="020B0604020202020204" pitchFamily="34" charset="0"/>
              <a:buNone/>
              <a:defRPr sz="1400" kern="1200">
                <a:solidFill>
                  <a:schemeClr val="tx1"/>
                </a:solidFill>
                <a:latin typeface="+mn-lt"/>
                <a:ea typeface="+mn-ea"/>
                <a:cs typeface="+mn-cs"/>
              </a:defRPr>
            </a:lvl3pPr>
            <a:lvl4pPr marL="0" indent="0" algn="l" defTabSz="914400" rtl="0" eaLnBrk="1" latinLnBrk="0" hangingPunct="1">
              <a:lnSpc>
                <a:spcPts val="3200"/>
              </a:lnSpc>
              <a:spcBef>
                <a:spcPts val="500"/>
              </a:spcBef>
              <a:buFont typeface="Arial" panose="020B0604020202020204" pitchFamily="34" charset="0"/>
              <a:buNone/>
              <a:defRPr sz="3400" b="1" i="0" kern="1200">
                <a:solidFill>
                  <a:schemeClr val="tx1"/>
                </a:solidFill>
                <a:latin typeface="+mn-lt"/>
                <a:ea typeface="+mn-ea"/>
                <a:cs typeface="+mn-cs"/>
              </a:defRPr>
            </a:lvl4pPr>
            <a:lvl5pPr marL="0" indent="0" algn="l" defTabSz="914400" rtl="0" eaLnBrk="1" latinLnBrk="0" hangingPunct="1">
              <a:lnSpc>
                <a:spcPct val="90000"/>
              </a:lnSpc>
              <a:spcBef>
                <a:spcPts val="500"/>
              </a:spcBef>
              <a:buFont typeface="Calibri" panose="020F0502020204030204" pitchFamily="34" charset="0"/>
              <a:buNone/>
              <a:tabLst/>
              <a:defRPr sz="1800" b="1" kern="1200" cap="none" spc="0" baseline="0">
                <a:solidFill>
                  <a:schemeClr val="tx1"/>
                </a:solidFill>
                <a:latin typeface="+mn-lt"/>
                <a:ea typeface="+mn-ea"/>
                <a:cs typeface="+mn-cs"/>
              </a:defRPr>
            </a:lvl5pPr>
            <a:lvl6pPr marL="0" indent="0" algn="l" defTabSz="914400" rtl="0" eaLnBrk="1" latinLnBrk="0" hangingPunct="1">
              <a:lnSpc>
                <a:spcPct val="90000"/>
              </a:lnSpc>
              <a:spcBef>
                <a:spcPts val="500"/>
              </a:spcBef>
              <a:buFont typeface="Arial" panose="020B0604020202020204" pitchFamily="34" charset="0"/>
              <a:buNone/>
              <a:defRPr sz="1400" b="1" kern="1200">
                <a:solidFill>
                  <a:schemeClr val="accent4"/>
                </a:solidFill>
                <a:latin typeface="+mn-lt"/>
                <a:ea typeface="+mn-ea"/>
                <a:cs typeface="+mn-cs"/>
              </a:defRPr>
            </a:lvl6pPr>
            <a:lvl7pPr marL="263525" indent="-263525" algn="l" defTabSz="914400" rtl="0" eaLnBrk="1" latinLnBrk="0" hangingPunct="1">
              <a:lnSpc>
                <a:spcPct val="90000"/>
              </a:lnSpc>
              <a:spcBef>
                <a:spcPts val="500"/>
              </a:spcBef>
              <a:buFont typeface="+mj-lt"/>
              <a:buAutoNum type="arabicPeriod"/>
              <a:defRPr sz="1400" kern="1200">
                <a:solidFill>
                  <a:schemeClr val="tx1"/>
                </a:solidFill>
                <a:latin typeface="+mn-lt"/>
                <a:ea typeface="+mn-ea"/>
                <a:cs typeface="+mn-cs"/>
              </a:defRPr>
            </a:lvl7pPr>
            <a:lvl8pPr marL="263525" indent="-263525" algn="l" defTabSz="914400" rtl="0" eaLnBrk="1" latinLnBrk="0" hangingPunct="1">
              <a:lnSpc>
                <a:spcPct val="90000"/>
              </a:lnSpc>
              <a:spcBef>
                <a:spcPts val="500"/>
              </a:spcBef>
              <a:buFont typeface="+mj-lt"/>
              <a:buAutoNum type="alphaLcPeriod"/>
              <a:defRPr sz="1400" kern="1200">
                <a:solidFill>
                  <a:schemeClr val="tx1"/>
                </a:solidFill>
                <a:latin typeface="+mn-lt"/>
                <a:ea typeface="+mn-ea"/>
                <a:cs typeface="+mn-cs"/>
              </a:defRPr>
            </a:lvl8pPr>
            <a:lvl9pPr marL="0" indent="0" algn="l" defTabSz="914400" rtl="0" eaLnBrk="1" latinLnBrk="0" hangingPunct="1">
              <a:lnSpc>
                <a:spcPct val="90000"/>
              </a:lnSpc>
              <a:spcBef>
                <a:spcPts val="500"/>
              </a:spcBef>
              <a:buFont typeface="Arial" panose="020B0604020202020204" pitchFamily="34" charset="0"/>
              <a:buNone/>
              <a:defRPr sz="1200" i="1" kern="1200">
                <a:solidFill>
                  <a:schemeClr val="tx1"/>
                </a:solidFill>
                <a:latin typeface="+mn-lt"/>
                <a:ea typeface="+mn-ea"/>
                <a:cs typeface="+mn-cs"/>
              </a:defRPr>
            </a:lvl9pPr>
          </a:lstStyle>
          <a:p>
            <a:r>
              <a:rPr lang="nl-NL" sz="1050" dirty="0"/>
              <a:t> </a:t>
            </a:r>
          </a:p>
        </p:txBody>
      </p:sp>
      <p:grpSp>
        <p:nvGrpSpPr>
          <p:cNvPr id="9" name="- INSTRUCTIES">
            <a:extLst>
              <a:ext uri="{FF2B5EF4-FFF2-40B4-BE49-F238E27FC236}">
                <a16:creationId xmlns:a16="http://schemas.microsoft.com/office/drawing/2014/main" id="{8DA91809-19E1-47EC-8D78-062B48946B9E}"/>
              </a:ext>
            </a:extLst>
          </p:cNvPr>
          <p:cNvGrpSpPr/>
          <p:nvPr userDrawn="1"/>
        </p:nvGrpSpPr>
        <p:grpSpPr>
          <a:xfrm>
            <a:off x="9283196" y="0"/>
            <a:ext cx="2770040" cy="4952973"/>
            <a:chOff x="-3786437" y="0"/>
            <a:chExt cx="3693386" cy="6603964"/>
          </a:xfrm>
        </p:grpSpPr>
        <p:sp>
          <p:nvSpPr>
            <p:cNvPr id="12" name="Rechthoek 11">
              <a:extLst>
                <a:ext uri="{FF2B5EF4-FFF2-40B4-BE49-F238E27FC236}">
                  <a16:creationId xmlns:a16="http://schemas.microsoft.com/office/drawing/2014/main" id="{73759245-B1A3-40F9-BEB5-C3F226863C41}"/>
                </a:ext>
              </a:extLst>
            </p:cNvPr>
            <p:cNvSpPr/>
            <p:nvPr userDrawn="1"/>
          </p:nvSpPr>
          <p:spPr>
            <a:xfrm>
              <a:off x="-3786437" y="5775964"/>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900" b="1" cap="all" baseline="0" noProof="0" dirty="0">
                  <a:solidFill>
                    <a:srgbClr val="211F26"/>
                  </a:solidFill>
                  <a:latin typeface="Calibri" panose="020F0502020204030204" pitchFamily="34" charset="0"/>
                  <a:cs typeface="Calibri" panose="020F0502020204030204" pitchFamily="34" charset="0"/>
                </a:rPr>
                <a:t>MEER WETEN?</a:t>
              </a:r>
              <a:br>
                <a:rPr lang="nl-NL" sz="900" b="1" cap="all" baseline="0" noProof="0" dirty="0">
                  <a:solidFill>
                    <a:srgbClr val="211F26"/>
                  </a:solidFill>
                  <a:latin typeface="Calibri" panose="020F0502020204030204" pitchFamily="34" charset="0"/>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900" b="1" cap="all" baseline="0" noProof="0" dirty="0">
                  <a:solidFill>
                    <a:srgbClr val="211F26"/>
                  </a:solidFill>
                  <a:latin typeface="Calibri" panose="020F0502020204030204" pitchFamily="34" charset="0"/>
                  <a:cs typeface="Calibri" panose="020F0502020204030204" pitchFamily="34" charset="0"/>
                </a:rPr>
                <a:t> 'SLIDEBUILDER’ </a:t>
              </a:r>
              <a:r>
                <a:rPr lang="nl-NL" sz="9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900" kern="1200" cap="none" baseline="0" noProof="0" dirty="0">
                  <a:solidFill>
                    <a:srgbClr val="211F26"/>
                  </a:solidFill>
                  <a:latin typeface="Calibri" panose="020F0502020204030204" pitchFamily="34" charset="0"/>
                  <a:ea typeface="+mn-ea"/>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900" b="1" cap="all" baseline="0" noProof="0" dirty="0">
                  <a:solidFill>
                    <a:srgbClr val="211F26"/>
                  </a:solidFill>
                  <a:latin typeface="Calibri" panose="020F0502020204030204" pitchFamily="34" charset="0"/>
                  <a:cs typeface="Calibri" panose="020F0502020204030204" pitchFamily="34" charset="0"/>
                </a:rPr>
                <a:t>'Support &amp; Inspiratie'</a:t>
              </a:r>
            </a:p>
          </p:txBody>
        </p:sp>
        <p:sp>
          <p:nvSpPr>
            <p:cNvPr id="13" name="Rechthoek 12">
              <a:extLst>
                <a:ext uri="{FF2B5EF4-FFF2-40B4-BE49-F238E27FC236}">
                  <a16:creationId xmlns:a16="http://schemas.microsoft.com/office/drawing/2014/main" id="{AFFDA94E-E05A-432F-A0F3-921B71D94020}"/>
                </a:ext>
              </a:extLst>
            </p:cNvPr>
            <p:cNvSpPr/>
            <p:nvPr userDrawn="1"/>
          </p:nvSpPr>
          <p:spPr>
            <a:xfrm>
              <a:off x="-3786165" y="0"/>
              <a:ext cx="3593091" cy="5775964"/>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450"/>
                </a:spcBef>
                <a:spcAft>
                  <a:spcPts val="450"/>
                </a:spcAft>
              </a:pPr>
              <a:r>
                <a:rPr lang="nl-NL" sz="1050" b="1" cap="all" baseline="0" noProof="0" dirty="0">
                  <a:solidFill>
                    <a:schemeClr val="accent1"/>
                  </a:solidFill>
                  <a:latin typeface="Calibri" panose="020F0502020204030204" pitchFamily="34" charset="0"/>
                  <a:cs typeface="Calibri" panose="020F0502020204030204" pitchFamily="34" charset="0"/>
                </a:rPr>
                <a:t>Video invoegen/opmaken</a:t>
              </a:r>
            </a:p>
          </p:txBody>
        </p:sp>
        <p:sp>
          <p:nvSpPr>
            <p:cNvPr id="14" name="Ovaal 13">
              <a:extLst>
                <a:ext uri="{FF2B5EF4-FFF2-40B4-BE49-F238E27FC236}">
                  <a16:creationId xmlns:a16="http://schemas.microsoft.com/office/drawing/2014/main" id="{5E8DFBE3-EB30-48B8-B285-D7D1D27A15B7}"/>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5" name="Rechthoek 14">
              <a:extLst>
                <a:ext uri="{FF2B5EF4-FFF2-40B4-BE49-F238E27FC236}">
                  <a16:creationId xmlns:a16="http://schemas.microsoft.com/office/drawing/2014/main" id="{84097261-A62B-4D7B-9F49-2D5DB09D3429}"/>
                </a:ext>
              </a:extLst>
            </p:cNvPr>
            <p:cNvSpPr/>
            <p:nvPr userDrawn="1"/>
          </p:nvSpPr>
          <p:spPr>
            <a:xfrm>
              <a:off x="-3319415" y="465324"/>
              <a:ext cx="2944682" cy="658026"/>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Wanneer nodig, verwijder de bestaande video d.m.v. de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Klik op het pictogram om een nieuwe video in te voegen</a:t>
              </a:r>
              <a:b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900" b="0" i="1"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(zie onderstaand voorbeeld)</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16" name="Ovaal 15">
              <a:extLst>
                <a:ext uri="{FF2B5EF4-FFF2-40B4-BE49-F238E27FC236}">
                  <a16:creationId xmlns:a16="http://schemas.microsoft.com/office/drawing/2014/main" id="{8328BFB2-D869-4006-B994-A58ED00056A0}"/>
                </a:ext>
              </a:extLst>
            </p:cNvPr>
            <p:cNvSpPr/>
            <p:nvPr userDrawn="1"/>
          </p:nvSpPr>
          <p:spPr>
            <a:xfrm>
              <a:off x="-3603587" y="1729709"/>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17" name="Rechthoek 16">
              <a:extLst>
                <a:ext uri="{FF2B5EF4-FFF2-40B4-BE49-F238E27FC236}">
                  <a16:creationId xmlns:a16="http://schemas.microsoft.com/office/drawing/2014/main" id="{6D422270-EACD-4E50-A140-D5009A4EBA9F}"/>
                </a:ext>
              </a:extLst>
            </p:cNvPr>
            <p:cNvSpPr/>
            <p:nvPr userDrawn="1"/>
          </p:nvSpPr>
          <p:spPr>
            <a:xfrm>
              <a:off x="-3319415" y="1729710"/>
              <a:ext cx="2944682" cy="326338"/>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Selecteer de gewenste video</a:t>
              </a:r>
              <a:b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‘Invoegen’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18" name="Groep 17">
              <a:extLst>
                <a:ext uri="{FF2B5EF4-FFF2-40B4-BE49-F238E27FC236}">
                  <a16:creationId xmlns:a16="http://schemas.microsoft.com/office/drawing/2014/main" id="{FFBCD787-8646-41ED-B700-84B75E2875E5}"/>
                </a:ext>
              </a:extLst>
            </p:cNvPr>
            <p:cNvGrpSpPr/>
            <p:nvPr userDrawn="1"/>
          </p:nvGrpSpPr>
          <p:grpSpPr>
            <a:xfrm>
              <a:off x="-3311319" y="2164285"/>
              <a:ext cx="825500" cy="209550"/>
              <a:chOff x="13504624" y="2482850"/>
              <a:chExt cx="825500" cy="209550"/>
            </a:xfrm>
          </p:grpSpPr>
          <p:sp>
            <p:nvSpPr>
              <p:cNvPr id="77" name="Rechthoek 76">
                <a:extLst>
                  <a:ext uri="{FF2B5EF4-FFF2-40B4-BE49-F238E27FC236}">
                    <a16:creationId xmlns:a16="http://schemas.microsoft.com/office/drawing/2014/main" id="{B48BF971-C9A7-4B59-BF1D-0D638485BE47}"/>
                  </a:ext>
                </a:extLst>
              </p:cNvPr>
              <p:cNvSpPr/>
              <p:nvPr userDrawn="1"/>
            </p:nvSpPr>
            <p:spPr>
              <a:xfrm>
                <a:off x="13504624" y="2482850"/>
                <a:ext cx="825500" cy="209550"/>
              </a:xfrm>
              <a:prstGeom prst="rect">
                <a:avLst/>
              </a:prstGeom>
              <a:solidFill>
                <a:srgbClr val="E5F1FB"/>
              </a:solidFill>
              <a:ln w="12700">
                <a:solidFill>
                  <a:srgbClr val="0B7E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675" b="0" noProof="0" dirty="0">
                    <a:solidFill>
                      <a:srgbClr val="211F26"/>
                    </a:solidFill>
                    <a:latin typeface="Calibri" panose="020F0502020204030204" pitchFamily="34" charset="0"/>
                    <a:cs typeface="Calibri" panose="020F0502020204030204" pitchFamily="34" charset="0"/>
                  </a:rPr>
                  <a:t>Invoegen</a:t>
                </a:r>
              </a:p>
            </p:txBody>
          </p:sp>
          <p:cxnSp>
            <p:nvCxnSpPr>
              <p:cNvPr id="78" name="Rechte verbindingslijn 77">
                <a:extLst>
                  <a:ext uri="{FF2B5EF4-FFF2-40B4-BE49-F238E27FC236}">
                    <a16:creationId xmlns:a16="http://schemas.microsoft.com/office/drawing/2014/main" id="{D0557C8F-7756-4F64-AF90-735F334694AE}"/>
                  </a:ext>
                </a:extLst>
              </p:cNvPr>
              <p:cNvCxnSpPr/>
              <p:nvPr userDrawn="1"/>
            </p:nvCxnSpPr>
            <p:spPr>
              <a:xfrm>
                <a:off x="14155269" y="2515250"/>
                <a:ext cx="0" cy="142717"/>
              </a:xfrm>
              <a:prstGeom prst="line">
                <a:avLst/>
              </a:prstGeom>
              <a:noFill/>
              <a:ln w="3175" cap="flat" cmpd="sng" algn="ctr">
                <a:solidFill>
                  <a:srgbClr val="44546A"/>
                </a:solidFill>
                <a:prstDash val="solid"/>
              </a:ln>
              <a:effectLst/>
            </p:spPr>
          </p:cxnSp>
          <p:sp>
            <p:nvSpPr>
              <p:cNvPr id="79" name="Gelijkbenige driehoek 78">
                <a:extLst>
                  <a:ext uri="{FF2B5EF4-FFF2-40B4-BE49-F238E27FC236}">
                    <a16:creationId xmlns:a16="http://schemas.microsoft.com/office/drawing/2014/main" id="{F5FC9B9F-E267-403C-AD02-DA1F1FC07631}"/>
                  </a:ext>
                </a:extLst>
              </p:cNvPr>
              <p:cNvSpPr/>
              <p:nvPr userDrawn="1"/>
            </p:nvSpPr>
            <p:spPr>
              <a:xfrm rot="10800000">
                <a:off x="14196089" y="2566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675" b="1" noProof="0" dirty="0">
                  <a:solidFill>
                    <a:srgbClr val="211F26"/>
                  </a:solidFill>
                  <a:latin typeface="Calibri" panose="020F0502020204030204" pitchFamily="34" charset="0"/>
                  <a:cs typeface="Calibri" panose="020F0502020204030204" pitchFamily="34" charset="0"/>
                </a:endParaRPr>
              </a:p>
            </p:txBody>
          </p:sp>
        </p:grpSp>
        <p:sp>
          <p:nvSpPr>
            <p:cNvPr id="19" name="Ovaal 18">
              <a:extLst>
                <a:ext uri="{FF2B5EF4-FFF2-40B4-BE49-F238E27FC236}">
                  <a16:creationId xmlns:a16="http://schemas.microsoft.com/office/drawing/2014/main" id="{039DBB03-A1B5-488E-A344-BA585DF4562C}"/>
                </a:ext>
              </a:extLst>
            </p:cNvPr>
            <p:cNvSpPr/>
            <p:nvPr userDrawn="1"/>
          </p:nvSpPr>
          <p:spPr>
            <a:xfrm>
              <a:off x="-3603587" y="2553359"/>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20" name="Rechthoek 19">
              <a:extLst>
                <a:ext uri="{FF2B5EF4-FFF2-40B4-BE49-F238E27FC236}">
                  <a16:creationId xmlns:a16="http://schemas.microsoft.com/office/drawing/2014/main" id="{6C8FC745-2133-4DE8-9436-8725295AC62E}"/>
                </a:ext>
              </a:extLst>
            </p:cNvPr>
            <p:cNvSpPr/>
            <p:nvPr userDrawn="1"/>
          </p:nvSpPr>
          <p:spPr>
            <a:xfrm>
              <a:off x="-3319415" y="2553360"/>
              <a:ext cx="2944682" cy="462795"/>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Klik met de rechter muisknop op de miniatuurweergave van de dia aan de linker kant van het scherm en kies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‘Dia herstellen’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21" name="ICOON_info">
              <a:extLst>
                <a:ext uri="{FF2B5EF4-FFF2-40B4-BE49-F238E27FC236}">
                  <a16:creationId xmlns:a16="http://schemas.microsoft.com/office/drawing/2014/main" id="{9B80B129-84C7-4F5B-B36D-74C2AE9A7216}"/>
                </a:ext>
              </a:extLst>
            </p:cNvPr>
            <p:cNvGrpSpPr/>
            <p:nvPr userDrawn="1"/>
          </p:nvGrpSpPr>
          <p:grpSpPr>
            <a:xfrm>
              <a:off x="-376736" y="5637326"/>
              <a:ext cx="283685" cy="283685"/>
              <a:chOff x="-510741" y="5913713"/>
              <a:chExt cx="267555" cy="267555"/>
            </a:xfrm>
          </p:grpSpPr>
          <p:sp>
            <p:nvSpPr>
              <p:cNvPr id="75" name="Ovaal 74">
                <a:extLst>
                  <a:ext uri="{FF2B5EF4-FFF2-40B4-BE49-F238E27FC236}">
                    <a16:creationId xmlns:a16="http://schemas.microsoft.com/office/drawing/2014/main" id="{FBC8DB4E-DB38-49D8-A1CA-BC5AE22A7416}"/>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450"/>
                  </a:spcBef>
                  <a:spcAft>
                    <a:spcPts val="450"/>
                  </a:spcAft>
                </a:pPr>
                <a:endParaRPr lang="nl-NL" sz="1200" cap="all" baseline="0" noProof="0" dirty="0">
                  <a:latin typeface="Calibri" panose="020F0502020204030204" pitchFamily="34" charset="0"/>
                  <a:cs typeface="Calibri" panose="020F0502020204030204" pitchFamily="34" charset="0"/>
                </a:endParaRPr>
              </a:p>
            </p:txBody>
          </p:sp>
          <p:sp>
            <p:nvSpPr>
              <p:cNvPr id="76" name="Graphic 163" descr="Informatie">
                <a:extLst>
                  <a:ext uri="{FF2B5EF4-FFF2-40B4-BE49-F238E27FC236}">
                    <a16:creationId xmlns:a16="http://schemas.microsoft.com/office/drawing/2014/main" id="{70FEEDCA-9006-4559-8E92-BB5C9C83DA70}"/>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1500" noProof="0" dirty="0">
                  <a:solidFill>
                    <a:srgbClr val="211F26"/>
                  </a:solidFill>
                  <a:latin typeface="Calibri" panose="020F0502020204030204" pitchFamily="34" charset="0"/>
                  <a:cs typeface="Calibri" panose="020F0502020204030204" pitchFamily="34" charset="0"/>
                </a:endParaRPr>
              </a:p>
            </p:txBody>
          </p:sp>
        </p:grpSp>
        <p:sp>
          <p:nvSpPr>
            <p:cNvPr id="22" name="Ovaal 21">
              <a:extLst>
                <a:ext uri="{FF2B5EF4-FFF2-40B4-BE49-F238E27FC236}">
                  <a16:creationId xmlns:a16="http://schemas.microsoft.com/office/drawing/2014/main" id="{2BCAC678-B0E4-41F9-8416-C13209D5462C}"/>
                </a:ext>
              </a:extLst>
            </p:cNvPr>
            <p:cNvSpPr/>
            <p:nvPr userDrawn="1"/>
          </p:nvSpPr>
          <p:spPr>
            <a:xfrm>
              <a:off x="-3603587" y="4145789"/>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23" name="Rechthoek 22">
              <a:extLst>
                <a:ext uri="{FF2B5EF4-FFF2-40B4-BE49-F238E27FC236}">
                  <a16:creationId xmlns:a16="http://schemas.microsoft.com/office/drawing/2014/main" id="{018266AF-498E-450F-8025-D2A4BAC58CF4}"/>
                </a:ext>
              </a:extLst>
            </p:cNvPr>
            <p:cNvSpPr/>
            <p:nvPr userDrawn="1"/>
          </p:nvSpPr>
          <p:spPr>
            <a:xfrm>
              <a:off x="-3319415" y="4145790"/>
              <a:ext cx="2944682" cy="807210"/>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Om de video te schalen of bij te snijden, ga naar de tab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‘Hulpmiddelen voor video’s - Opmaak’</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‘Bijsnijden’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Schaal met de bolletjes de video en met de hoekjes het videokader.</a:t>
              </a:r>
            </a:p>
          </p:txBody>
        </p:sp>
        <p:grpSp>
          <p:nvGrpSpPr>
            <p:cNvPr id="24" name="Groep 23">
              <a:extLst>
                <a:ext uri="{FF2B5EF4-FFF2-40B4-BE49-F238E27FC236}">
                  <a16:creationId xmlns:a16="http://schemas.microsoft.com/office/drawing/2014/main" id="{7ED6438D-A4D3-4807-A274-389E1DFB0107}"/>
                </a:ext>
              </a:extLst>
            </p:cNvPr>
            <p:cNvGrpSpPr/>
            <p:nvPr userDrawn="1"/>
          </p:nvGrpSpPr>
          <p:grpSpPr>
            <a:xfrm>
              <a:off x="-3408294" y="5055351"/>
              <a:ext cx="622283" cy="612919"/>
              <a:chOff x="12617641" y="3403239"/>
              <a:chExt cx="752963" cy="741634"/>
            </a:xfrm>
          </p:grpSpPr>
          <p:grpSp>
            <p:nvGrpSpPr>
              <p:cNvPr id="59" name="Groep 58">
                <a:extLst>
                  <a:ext uri="{FF2B5EF4-FFF2-40B4-BE49-F238E27FC236}">
                    <a16:creationId xmlns:a16="http://schemas.microsoft.com/office/drawing/2014/main" id="{69D7D66E-D6BA-4C96-BAAF-0C6B686AED8F}"/>
                  </a:ext>
                </a:extLst>
              </p:cNvPr>
              <p:cNvGrpSpPr/>
              <p:nvPr userDrawn="1"/>
            </p:nvGrpSpPr>
            <p:grpSpPr>
              <a:xfrm>
                <a:off x="12771550" y="3403239"/>
                <a:ext cx="467156" cy="448491"/>
                <a:chOff x="12782177" y="3403239"/>
                <a:chExt cx="467156" cy="448491"/>
              </a:xfrm>
            </p:grpSpPr>
            <p:grpSp>
              <p:nvGrpSpPr>
                <p:cNvPr id="62" name="Groep 61">
                  <a:extLst>
                    <a:ext uri="{FF2B5EF4-FFF2-40B4-BE49-F238E27FC236}">
                      <a16:creationId xmlns:a16="http://schemas.microsoft.com/office/drawing/2014/main" id="{5C5728F3-A91E-4539-9FD4-2C0FC8A5B820}"/>
                    </a:ext>
                  </a:extLst>
                </p:cNvPr>
                <p:cNvGrpSpPr/>
                <p:nvPr userDrawn="1"/>
              </p:nvGrpSpPr>
              <p:grpSpPr>
                <a:xfrm>
                  <a:off x="12782177" y="3403239"/>
                  <a:ext cx="412972" cy="396132"/>
                  <a:chOff x="13554906" y="3320109"/>
                  <a:chExt cx="443912" cy="425811"/>
                </a:xfrm>
              </p:grpSpPr>
              <p:grpSp>
                <p:nvGrpSpPr>
                  <p:cNvPr id="69" name="Groep 68">
                    <a:extLst>
                      <a:ext uri="{FF2B5EF4-FFF2-40B4-BE49-F238E27FC236}">
                        <a16:creationId xmlns:a16="http://schemas.microsoft.com/office/drawing/2014/main" id="{697BCFEB-F56D-48F2-B5B1-A876FB58DB48}"/>
                      </a:ext>
                    </a:extLst>
                  </p:cNvPr>
                  <p:cNvGrpSpPr/>
                  <p:nvPr userDrawn="1"/>
                </p:nvGrpSpPr>
                <p:grpSpPr>
                  <a:xfrm>
                    <a:off x="13554906" y="3320109"/>
                    <a:ext cx="443912" cy="425811"/>
                    <a:chOff x="12909684" y="1276143"/>
                    <a:chExt cx="443912" cy="425811"/>
                  </a:xfrm>
                </p:grpSpPr>
                <p:sp>
                  <p:nvSpPr>
                    <p:cNvPr id="72" name="Rechthoek 71">
                      <a:extLst>
                        <a:ext uri="{FF2B5EF4-FFF2-40B4-BE49-F238E27FC236}">
                          <a16:creationId xmlns:a16="http://schemas.microsoft.com/office/drawing/2014/main" id="{F3FBEFB5-C193-4217-908D-562CD41463AA}"/>
                        </a:ext>
                      </a:extLst>
                    </p:cNvPr>
                    <p:cNvSpPr/>
                    <p:nvPr userDrawn="1"/>
                  </p:nvSpPr>
                  <p:spPr>
                    <a:xfrm>
                      <a:off x="12909684" y="1276143"/>
                      <a:ext cx="443912" cy="425811"/>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73" name="Rechthoek 72">
                      <a:extLst>
                        <a:ext uri="{FF2B5EF4-FFF2-40B4-BE49-F238E27FC236}">
                          <a16:creationId xmlns:a16="http://schemas.microsoft.com/office/drawing/2014/main" id="{129D9CF3-9EAB-43B2-981D-715074DE85ED}"/>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74" name="Ovaal 73">
                      <a:extLst>
                        <a:ext uri="{FF2B5EF4-FFF2-40B4-BE49-F238E27FC236}">
                          <a16:creationId xmlns:a16="http://schemas.microsoft.com/office/drawing/2014/main" id="{3F99195A-E2A8-445E-B730-8B1471D5BD0F}"/>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pic>
                <p:nvPicPr>
                  <p:cNvPr id="70" name="Afbeelding 69">
                    <a:extLst>
                      <a:ext uri="{FF2B5EF4-FFF2-40B4-BE49-F238E27FC236}">
                        <a16:creationId xmlns:a16="http://schemas.microsoft.com/office/drawing/2014/main" id="{0F1C5461-3734-44B5-ABDB-8799D1347B43}"/>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a:off x="13567296" y="3424992"/>
                    <a:ext cx="173367" cy="140220"/>
                  </a:xfrm>
                  <a:prstGeom prst="rect">
                    <a:avLst/>
                  </a:prstGeom>
                </p:spPr>
              </p:pic>
              <p:pic>
                <p:nvPicPr>
                  <p:cNvPr id="71" name="Afbeelding 70">
                    <a:extLst>
                      <a:ext uri="{FF2B5EF4-FFF2-40B4-BE49-F238E27FC236}">
                        <a16:creationId xmlns:a16="http://schemas.microsoft.com/office/drawing/2014/main" id="{FE9F9682-CDA0-4D63-8BA4-1FDE3E16BB56}"/>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flipH="1">
                    <a:off x="13635599" y="3453788"/>
                    <a:ext cx="173367" cy="111424"/>
                  </a:xfrm>
                  <a:prstGeom prst="rect">
                    <a:avLst/>
                  </a:prstGeom>
                </p:spPr>
              </p:pic>
            </p:grpSp>
            <p:grpSp>
              <p:nvGrpSpPr>
                <p:cNvPr id="63" name="Groep 62">
                  <a:extLst>
                    <a:ext uri="{FF2B5EF4-FFF2-40B4-BE49-F238E27FC236}">
                      <a16:creationId xmlns:a16="http://schemas.microsoft.com/office/drawing/2014/main" id="{6072BE66-B052-4217-9505-01B8B8AB6A55}"/>
                    </a:ext>
                  </a:extLst>
                </p:cNvPr>
                <p:cNvGrpSpPr/>
                <p:nvPr userDrawn="1"/>
              </p:nvGrpSpPr>
              <p:grpSpPr>
                <a:xfrm>
                  <a:off x="13103513" y="3705268"/>
                  <a:ext cx="145820" cy="146462"/>
                  <a:chOff x="13096169" y="3602278"/>
                  <a:chExt cx="145820" cy="146462"/>
                </a:xfrm>
              </p:grpSpPr>
              <p:sp>
                <p:nvSpPr>
                  <p:cNvPr id="67" name="Rechthoek 66">
                    <a:extLst>
                      <a:ext uri="{FF2B5EF4-FFF2-40B4-BE49-F238E27FC236}">
                        <a16:creationId xmlns:a16="http://schemas.microsoft.com/office/drawing/2014/main" id="{19A62E70-5A16-4418-9E2D-0E9DFAFFD56D}"/>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68" name="Rechthoek 67">
                    <a:extLst>
                      <a:ext uri="{FF2B5EF4-FFF2-40B4-BE49-F238E27FC236}">
                        <a16:creationId xmlns:a16="http://schemas.microsoft.com/office/drawing/2014/main" id="{5B618B34-EABF-430F-89EA-7BA5F34F3613}"/>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nvGrpSpPr>
                <p:cNvPr id="64" name="Groep 63">
                  <a:extLst>
                    <a:ext uri="{FF2B5EF4-FFF2-40B4-BE49-F238E27FC236}">
                      <a16:creationId xmlns:a16="http://schemas.microsoft.com/office/drawing/2014/main" id="{E93C7859-0379-483B-97D6-16FAEC33C7AA}"/>
                    </a:ext>
                  </a:extLst>
                </p:cNvPr>
                <p:cNvGrpSpPr/>
                <p:nvPr userDrawn="1"/>
              </p:nvGrpSpPr>
              <p:grpSpPr>
                <a:xfrm rot="10800000">
                  <a:off x="13061402" y="3665637"/>
                  <a:ext cx="145820" cy="146462"/>
                  <a:chOff x="13096169" y="3602278"/>
                  <a:chExt cx="145820" cy="146462"/>
                </a:xfrm>
              </p:grpSpPr>
              <p:sp>
                <p:nvSpPr>
                  <p:cNvPr id="65" name="Rechthoek 64">
                    <a:extLst>
                      <a:ext uri="{FF2B5EF4-FFF2-40B4-BE49-F238E27FC236}">
                        <a16:creationId xmlns:a16="http://schemas.microsoft.com/office/drawing/2014/main" id="{B2E9A315-3B3D-4744-82DE-AA3C92263053}"/>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66" name="Rechthoek 65">
                    <a:extLst>
                      <a:ext uri="{FF2B5EF4-FFF2-40B4-BE49-F238E27FC236}">
                        <a16:creationId xmlns:a16="http://schemas.microsoft.com/office/drawing/2014/main" id="{D74CFCAF-EC63-4D1A-AFAA-A51BF5556FCE}"/>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sp>
            <p:nvSpPr>
              <p:cNvPr id="60" name="Rechthoek 59">
                <a:extLst>
                  <a:ext uri="{FF2B5EF4-FFF2-40B4-BE49-F238E27FC236}">
                    <a16:creationId xmlns:a16="http://schemas.microsoft.com/office/drawing/2014/main" id="{63F84454-7E32-4AD5-9702-ABF19EB892A5}"/>
                  </a:ext>
                </a:extLst>
              </p:cNvPr>
              <p:cNvSpPr/>
              <p:nvPr userDrawn="1"/>
            </p:nvSpPr>
            <p:spPr>
              <a:xfrm>
                <a:off x="12617641" y="3889890"/>
                <a:ext cx="752963"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450"/>
                  </a:spcBef>
                  <a:spcAft>
                    <a:spcPts val="450"/>
                  </a:spcAft>
                </a:pPr>
                <a:r>
                  <a:rPr lang="nl-NL" sz="675" b="0" noProof="0" dirty="0">
                    <a:solidFill>
                      <a:srgbClr val="211F26"/>
                    </a:solidFill>
                    <a:latin typeface="Calibri" panose="020F0502020204030204" pitchFamily="34" charset="0"/>
                    <a:cs typeface="Calibri" panose="020F0502020204030204" pitchFamily="34" charset="0"/>
                  </a:rPr>
                  <a:t>Bijsnijden</a:t>
                </a:r>
              </a:p>
            </p:txBody>
          </p:sp>
          <p:sp>
            <p:nvSpPr>
              <p:cNvPr id="61" name="Gelijkbenige driehoek 60">
                <a:extLst>
                  <a:ext uri="{FF2B5EF4-FFF2-40B4-BE49-F238E27FC236}">
                    <a16:creationId xmlns:a16="http://schemas.microsoft.com/office/drawing/2014/main" id="{42566378-DC6A-4A3B-A080-F479D8437414}"/>
                  </a:ext>
                </a:extLst>
              </p:cNvPr>
              <p:cNvSpPr/>
              <p:nvPr userDrawn="1"/>
            </p:nvSpPr>
            <p:spPr>
              <a:xfrm rot="10800000">
                <a:off x="12950688" y="4093726"/>
                <a:ext cx="86866" cy="51147"/>
              </a:xfrm>
              <a:prstGeom prst="triangle">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sp>
          <p:nvSpPr>
            <p:cNvPr id="25" name="Rechthoek 24">
              <a:extLst>
                <a:ext uri="{FF2B5EF4-FFF2-40B4-BE49-F238E27FC236}">
                  <a16:creationId xmlns:a16="http://schemas.microsoft.com/office/drawing/2014/main" id="{CD0EEE58-21B2-4EB5-B349-2E0FAB777EDC}"/>
                </a:ext>
              </a:extLst>
            </p:cNvPr>
            <p:cNvSpPr/>
            <p:nvPr userDrawn="1"/>
          </p:nvSpPr>
          <p:spPr>
            <a:xfrm>
              <a:off x="-3316836" y="3119689"/>
              <a:ext cx="1239216" cy="719917"/>
            </a:xfrm>
            <a:prstGeom prst="rect">
              <a:avLst/>
            </a:prstGeom>
            <a:pattFill prst="wdUpDiag">
              <a:fgClr>
                <a:srgbClr val="E0E0E0"/>
              </a:fgClr>
              <a:bgClr>
                <a:srgbClr val="ECECEC"/>
              </a:bgClr>
            </a:pattFill>
            <a:ln w="12700">
              <a:solidFill>
                <a:srgbClr val="D3D3D3"/>
              </a:solidFill>
              <a:prstDash val="solid"/>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72000" tIns="0" rIns="0" bIns="0" numCol="1" spcCol="0" rtlCol="0" fromWordArt="0" anchor="ctr" anchorCtr="0" forceAA="0" compatLnSpc="1">
              <a:prstTxWarp prst="textNoShape">
                <a:avLst/>
              </a:prstTxWarp>
              <a:noAutofit/>
            </a:bodyPr>
            <a:lstStyle/>
            <a:p>
              <a:pPr algn="l"/>
              <a:endParaRPr lang="nl-NL" sz="750" b="0" i="1" noProof="0" dirty="0">
                <a:solidFill>
                  <a:srgbClr val="211F26"/>
                </a:solidFill>
                <a:latin typeface="Calibri" panose="020F0502020204030204" pitchFamily="34" charset="0"/>
                <a:cs typeface="Calibri" panose="020F0502020204030204" pitchFamily="34" charset="0"/>
              </a:endParaRPr>
            </a:p>
          </p:txBody>
        </p:sp>
        <p:grpSp>
          <p:nvGrpSpPr>
            <p:cNvPr id="27" name="Groep 26">
              <a:extLst>
                <a:ext uri="{FF2B5EF4-FFF2-40B4-BE49-F238E27FC236}">
                  <a16:creationId xmlns:a16="http://schemas.microsoft.com/office/drawing/2014/main" id="{14BEF2C8-600D-4619-9427-572F3099EAAF}"/>
                </a:ext>
              </a:extLst>
            </p:cNvPr>
            <p:cNvGrpSpPr/>
            <p:nvPr userDrawn="1"/>
          </p:nvGrpSpPr>
          <p:grpSpPr>
            <a:xfrm>
              <a:off x="-2485819" y="3399207"/>
              <a:ext cx="1222990" cy="563933"/>
              <a:chOff x="-2485819" y="3399207"/>
              <a:chExt cx="1222990" cy="563933"/>
            </a:xfrm>
          </p:grpSpPr>
          <p:sp>
            <p:nvSpPr>
              <p:cNvPr id="38" name="Rechthoek 37">
                <a:extLst>
                  <a:ext uri="{FF2B5EF4-FFF2-40B4-BE49-F238E27FC236}">
                    <a16:creationId xmlns:a16="http://schemas.microsoft.com/office/drawing/2014/main" id="{45018023-C5FA-44C8-A4D8-C80902EE9AAD}"/>
                  </a:ext>
                </a:extLst>
              </p:cNvPr>
              <p:cNvSpPr/>
              <p:nvPr userDrawn="1"/>
            </p:nvSpPr>
            <p:spPr>
              <a:xfrm>
                <a:off x="-2485819" y="3399207"/>
                <a:ext cx="1176476" cy="504851"/>
              </a:xfrm>
              <a:prstGeom prst="rect">
                <a:avLst/>
              </a:prstGeom>
              <a:solidFill>
                <a:schemeClr val="bg1"/>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39" name="Rechthoek 38">
                <a:extLst>
                  <a:ext uri="{FF2B5EF4-FFF2-40B4-BE49-F238E27FC236}">
                    <a16:creationId xmlns:a16="http://schemas.microsoft.com/office/drawing/2014/main" id="{66187B3C-98AB-4132-9FB6-748AA22C476A}"/>
                  </a:ext>
                </a:extLst>
              </p:cNvPr>
              <p:cNvSpPr/>
              <p:nvPr userDrawn="1"/>
            </p:nvSpPr>
            <p:spPr>
              <a:xfrm>
                <a:off x="-2479584" y="3652838"/>
                <a:ext cx="1164007" cy="246701"/>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nvGrpSpPr>
              <p:cNvPr id="40" name="Groep 39">
                <a:extLst>
                  <a:ext uri="{FF2B5EF4-FFF2-40B4-BE49-F238E27FC236}">
                    <a16:creationId xmlns:a16="http://schemas.microsoft.com/office/drawing/2014/main" id="{087E679C-A4D2-4DB3-B379-429ACE649406}"/>
                  </a:ext>
                </a:extLst>
              </p:cNvPr>
              <p:cNvGrpSpPr/>
              <p:nvPr userDrawn="1"/>
            </p:nvGrpSpPr>
            <p:grpSpPr>
              <a:xfrm>
                <a:off x="-2403869" y="3460544"/>
                <a:ext cx="155951" cy="131922"/>
                <a:chOff x="12968836" y="3354170"/>
                <a:chExt cx="404806" cy="342433"/>
              </a:xfrm>
            </p:grpSpPr>
            <p:sp>
              <p:nvSpPr>
                <p:cNvPr id="53" name="Rechthoek: afgeronde hoeken 52">
                  <a:extLst>
                    <a:ext uri="{FF2B5EF4-FFF2-40B4-BE49-F238E27FC236}">
                      <a16:creationId xmlns:a16="http://schemas.microsoft.com/office/drawing/2014/main" id="{FBC871C4-89A2-4157-B8CB-4BA6BD3D2684}"/>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54" name="Rechthoek 53">
                  <a:extLst>
                    <a:ext uri="{FF2B5EF4-FFF2-40B4-BE49-F238E27FC236}">
                      <a16:creationId xmlns:a16="http://schemas.microsoft.com/office/drawing/2014/main" id="{011CC647-2EA6-4311-B146-886553FB35A6}"/>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55" name="Rechthoek 54">
                  <a:extLst>
                    <a:ext uri="{FF2B5EF4-FFF2-40B4-BE49-F238E27FC236}">
                      <a16:creationId xmlns:a16="http://schemas.microsoft.com/office/drawing/2014/main" id="{34818144-5AC4-471E-91BB-4EC2A03AB222}"/>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56" name="Rechthoek 55">
                  <a:extLst>
                    <a:ext uri="{FF2B5EF4-FFF2-40B4-BE49-F238E27FC236}">
                      <a16:creationId xmlns:a16="http://schemas.microsoft.com/office/drawing/2014/main" id="{00664FDF-0B61-478E-BD22-D7FAC450A49E}"/>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57" name="Rechthoek 56">
                  <a:extLst>
                    <a:ext uri="{FF2B5EF4-FFF2-40B4-BE49-F238E27FC236}">
                      <a16:creationId xmlns:a16="http://schemas.microsoft.com/office/drawing/2014/main" id="{25E2A312-CCB1-4A3A-A841-6282B63CFDA7}"/>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58" name="Rechthoek 57">
                  <a:extLst>
                    <a:ext uri="{FF2B5EF4-FFF2-40B4-BE49-F238E27FC236}">
                      <a16:creationId xmlns:a16="http://schemas.microsoft.com/office/drawing/2014/main" id="{30A5CBFF-8C80-48A7-ACE3-29BFB808AE9D}"/>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nvGrpSpPr>
              <p:cNvPr id="41" name="Groep 40">
                <a:extLst>
                  <a:ext uri="{FF2B5EF4-FFF2-40B4-BE49-F238E27FC236}">
                    <a16:creationId xmlns:a16="http://schemas.microsoft.com/office/drawing/2014/main" id="{1B90B0A2-1BA6-4BB8-8B26-2F18A7582F3D}"/>
                  </a:ext>
                </a:extLst>
              </p:cNvPr>
              <p:cNvGrpSpPr/>
              <p:nvPr userDrawn="1"/>
            </p:nvGrpSpPr>
            <p:grpSpPr>
              <a:xfrm>
                <a:off x="-2423424" y="3690208"/>
                <a:ext cx="166739" cy="218963"/>
                <a:chOff x="12940828" y="3950597"/>
                <a:chExt cx="432813" cy="568367"/>
              </a:xfrm>
            </p:grpSpPr>
            <p:grpSp>
              <p:nvGrpSpPr>
                <p:cNvPr id="45" name="Groep 44">
                  <a:extLst>
                    <a:ext uri="{FF2B5EF4-FFF2-40B4-BE49-F238E27FC236}">
                      <a16:creationId xmlns:a16="http://schemas.microsoft.com/office/drawing/2014/main" id="{FB6B18FE-A18A-45DB-A4EA-C6936324E7E0}"/>
                    </a:ext>
                  </a:extLst>
                </p:cNvPr>
                <p:cNvGrpSpPr/>
                <p:nvPr userDrawn="1"/>
              </p:nvGrpSpPr>
              <p:grpSpPr>
                <a:xfrm>
                  <a:off x="13000382" y="4006891"/>
                  <a:ext cx="373259" cy="315747"/>
                  <a:chOff x="12968836" y="3354170"/>
                  <a:chExt cx="404806" cy="342433"/>
                </a:xfrm>
              </p:grpSpPr>
              <p:sp>
                <p:nvSpPr>
                  <p:cNvPr id="47" name="Rechthoek: afgeronde hoeken 46">
                    <a:extLst>
                      <a:ext uri="{FF2B5EF4-FFF2-40B4-BE49-F238E27FC236}">
                        <a16:creationId xmlns:a16="http://schemas.microsoft.com/office/drawing/2014/main" id="{34DA5A5F-0AE5-4F68-A456-B94E3BB7AEB2}"/>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48" name="Rechthoek 47">
                    <a:extLst>
                      <a:ext uri="{FF2B5EF4-FFF2-40B4-BE49-F238E27FC236}">
                        <a16:creationId xmlns:a16="http://schemas.microsoft.com/office/drawing/2014/main" id="{0289A95B-73D9-4492-B79E-FFDB433F5F99}"/>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49" name="Rechthoek 48">
                    <a:extLst>
                      <a:ext uri="{FF2B5EF4-FFF2-40B4-BE49-F238E27FC236}">
                        <a16:creationId xmlns:a16="http://schemas.microsoft.com/office/drawing/2014/main" id="{435DB490-E535-4662-A142-2225F74EEEC0}"/>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50" name="Rechthoek 49">
                    <a:extLst>
                      <a:ext uri="{FF2B5EF4-FFF2-40B4-BE49-F238E27FC236}">
                        <a16:creationId xmlns:a16="http://schemas.microsoft.com/office/drawing/2014/main" id="{06AEDBBB-FA8B-4A98-8938-10DA40F2AD1C}"/>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51" name="Rechthoek 50">
                    <a:extLst>
                      <a:ext uri="{FF2B5EF4-FFF2-40B4-BE49-F238E27FC236}">
                        <a16:creationId xmlns:a16="http://schemas.microsoft.com/office/drawing/2014/main" id="{D803940E-C891-4539-B747-05A0A50B812B}"/>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52" name="Rechthoek 51">
                    <a:extLst>
                      <a:ext uri="{FF2B5EF4-FFF2-40B4-BE49-F238E27FC236}">
                        <a16:creationId xmlns:a16="http://schemas.microsoft.com/office/drawing/2014/main" id="{AFA8DF50-2048-45C5-8D58-7E48630ADB83}"/>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sp>
              <p:nvSpPr>
                <p:cNvPr id="46" name="Boog 45">
                  <a:extLst>
                    <a:ext uri="{FF2B5EF4-FFF2-40B4-BE49-F238E27FC236}">
                      <a16:creationId xmlns:a16="http://schemas.microsoft.com/office/drawing/2014/main" id="{3E657A60-421D-47E2-8015-F9A3EEF1C231}"/>
                    </a:ext>
                  </a:extLst>
                </p:cNvPr>
                <p:cNvSpPr/>
                <p:nvPr userDrawn="1"/>
              </p:nvSpPr>
              <p:spPr>
                <a:xfrm rot="17637075">
                  <a:off x="12776155" y="4115270"/>
                  <a:ext cx="568367" cy="239021"/>
                </a:xfrm>
                <a:prstGeom prst="arc">
                  <a:avLst>
                    <a:gd name="adj1" fmla="val 15959368"/>
                    <a:gd name="adj2" fmla="val 1354623"/>
                  </a:avLst>
                </a:prstGeom>
                <a:noFill/>
                <a:ln w="19050" cap="flat" cmpd="sng" algn="ctr">
                  <a:solidFill>
                    <a:srgbClr val="4D82B8"/>
                  </a:solidFill>
                  <a:prstDash val="solid"/>
                  <a:headEnd type="arrow" w="med" len="sm"/>
                </a:ln>
                <a:effectLst/>
              </p:spPr>
              <p:txBody>
                <a:bodyPr rtlCol="0" anchor="ctr">
                  <a:noAutofit/>
                </a:bodyPr>
                <a:lstStyle/>
                <a:p>
                  <a:pPr algn="ctr"/>
                  <a:endParaRPr lang="nl-NL" sz="1800" noProof="0" dirty="0">
                    <a:solidFill>
                      <a:srgbClr val="211F26"/>
                    </a:solidFill>
                    <a:latin typeface="Calibri" panose="020F0502020204030204" pitchFamily="34" charset="0"/>
                    <a:cs typeface="Calibri" panose="020F0502020204030204" pitchFamily="34" charset="0"/>
                  </a:endParaRPr>
                </a:p>
              </p:txBody>
            </p:sp>
          </p:grpSp>
          <p:sp>
            <p:nvSpPr>
              <p:cNvPr id="42" name="Tekstvak 41">
                <a:extLst>
                  <a:ext uri="{FF2B5EF4-FFF2-40B4-BE49-F238E27FC236}">
                    <a16:creationId xmlns:a16="http://schemas.microsoft.com/office/drawing/2014/main" id="{827A0737-87BB-4C74-A70F-591F2295F442}"/>
                  </a:ext>
                </a:extLst>
              </p:cNvPr>
              <p:cNvSpPr txBox="1"/>
              <p:nvPr userDrawn="1"/>
            </p:nvSpPr>
            <p:spPr>
              <a:xfrm>
                <a:off x="-2245455" y="3460544"/>
                <a:ext cx="896116" cy="134709"/>
              </a:xfrm>
              <a:prstGeom prst="rect">
                <a:avLst/>
              </a:prstGeom>
              <a:noFill/>
            </p:spPr>
            <p:txBody>
              <a:bodyPr wrap="square" rtlCol="0" anchor="ctr">
                <a:noAutofit/>
              </a:bodyPr>
              <a:lstStyle/>
              <a:p>
                <a:pPr marL="0" algn="l" defTabSz="913134" rtl="0" eaLnBrk="1" latinLnBrk="0" hangingPunct="1">
                  <a:lnSpc>
                    <a:spcPct val="90000"/>
                  </a:lnSpc>
                  <a:spcBef>
                    <a:spcPts val="450"/>
                  </a:spcBef>
                  <a:spcAft>
                    <a:spcPts val="450"/>
                  </a:spcAft>
                </a:pPr>
                <a:r>
                  <a:rPr lang="nl-NL" sz="675" b="0" kern="1200" noProof="0" dirty="0">
                    <a:solidFill>
                      <a:srgbClr val="211F26"/>
                    </a:solidFill>
                    <a:latin typeface="Calibri" panose="020F0502020204030204" pitchFamily="34" charset="0"/>
                    <a:ea typeface="+mn-ea"/>
                    <a:cs typeface="Calibri" panose="020F0502020204030204" pitchFamily="34" charset="0"/>
                  </a:rPr>
                  <a:t>Indeling</a:t>
                </a:r>
              </a:p>
            </p:txBody>
          </p:sp>
          <p:sp>
            <p:nvSpPr>
              <p:cNvPr id="43" name="Tekstvak 42">
                <a:extLst>
                  <a:ext uri="{FF2B5EF4-FFF2-40B4-BE49-F238E27FC236}">
                    <a16:creationId xmlns:a16="http://schemas.microsoft.com/office/drawing/2014/main" id="{3025F734-597B-421D-9038-3349DB83D17A}"/>
                  </a:ext>
                </a:extLst>
              </p:cNvPr>
              <p:cNvSpPr txBox="1"/>
              <p:nvPr userDrawn="1"/>
            </p:nvSpPr>
            <p:spPr>
              <a:xfrm>
                <a:off x="-2258884" y="3712980"/>
                <a:ext cx="909545" cy="126416"/>
              </a:xfrm>
              <a:prstGeom prst="rect">
                <a:avLst/>
              </a:prstGeom>
              <a:noFill/>
            </p:spPr>
            <p:txBody>
              <a:bodyPr wrap="square" rtlCol="0" anchor="ctr">
                <a:noAutofit/>
              </a:bodyPr>
              <a:lstStyle/>
              <a:p>
                <a:pPr marL="0" algn="l" defTabSz="913134" rtl="0" eaLnBrk="1" latinLnBrk="0" hangingPunct="1">
                  <a:lnSpc>
                    <a:spcPct val="90000"/>
                  </a:lnSpc>
                  <a:spcBef>
                    <a:spcPts val="450"/>
                  </a:spcBef>
                  <a:spcAft>
                    <a:spcPts val="450"/>
                  </a:spcAft>
                </a:pPr>
                <a:r>
                  <a:rPr lang="nl-NL" sz="675" b="0" kern="1200" noProof="0" dirty="0">
                    <a:solidFill>
                      <a:srgbClr val="211F26"/>
                    </a:solidFill>
                    <a:latin typeface="Calibri" panose="020F0502020204030204" pitchFamily="34" charset="0"/>
                    <a:ea typeface="+mn-ea"/>
                    <a:cs typeface="Calibri" panose="020F0502020204030204" pitchFamily="34" charset="0"/>
                  </a:rPr>
                  <a:t>Dia Herstellen</a:t>
                </a:r>
              </a:p>
            </p:txBody>
          </p:sp>
          <p:sp>
            <p:nvSpPr>
              <p:cNvPr id="44" name="Vrije vorm: vorm 43">
                <a:extLst>
                  <a:ext uri="{FF2B5EF4-FFF2-40B4-BE49-F238E27FC236}">
                    <a16:creationId xmlns:a16="http://schemas.microsoft.com/office/drawing/2014/main" id="{75FBC0C0-E0B2-4A8E-9B4F-F1D6A237185D}"/>
                  </a:ext>
                </a:extLst>
              </p:cNvPr>
              <p:cNvSpPr/>
              <p:nvPr userDrawn="1"/>
            </p:nvSpPr>
            <p:spPr>
              <a:xfrm>
                <a:off x="-1360391" y="3783140"/>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450"/>
                  </a:spcBef>
                  <a:spcAft>
                    <a:spcPts val="450"/>
                  </a:spcAft>
                </a:pPr>
                <a:endParaRPr lang="nl-NL" sz="1200" cap="all" baseline="0" noProof="0" dirty="0">
                  <a:latin typeface="Calibri" panose="020F0502020204030204" pitchFamily="34" charset="0"/>
                  <a:cs typeface="Calibri" panose="020F0502020204030204" pitchFamily="34" charset="0"/>
                </a:endParaRPr>
              </a:p>
            </p:txBody>
          </p:sp>
        </p:grpSp>
        <p:grpSp>
          <p:nvGrpSpPr>
            <p:cNvPr id="28" name="Groep 27">
              <a:extLst>
                <a:ext uri="{FF2B5EF4-FFF2-40B4-BE49-F238E27FC236}">
                  <a16:creationId xmlns:a16="http://schemas.microsoft.com/office/drawing/2014/main" id="{F0373943-20CB-4FCC-B9AB-B65BAD8DD471}"/>
                </a:ext>
              </a:extLst>
            </p:cNvPr>
            <p:cNvGrpSpPr/>
            <p:nvPr userDrawn="1"/>
          </p:nvGrpSpPr>
          <p:grpSpPr>
            <a:xfrm>
              <a:off x="-3310781" y="1231352"/>
              <a:ext cx="311450" cy="313414"/>
              <a:chOff x="-3310781" y="1231352"/>
              <a:chExt cx="311450" cy="313414"/>
            </a:xfrm>
          </p:grpSpPr>
          <p:sp>
            <p:nvSpPr>
              <p:cNvPr id="35" name="Rechthoek 34">
                <a:extLst>
                  <a:ext uri="{FF2B5EF4-FFF2-40B4-BE49-F238E27FC236}">
                    <a16:creationId xmlns:a16="http://schemas.microsoft.com/office/drawing/2014/main" id="{A0F65B66-DFD9-47DC-8DB0-FCF12586E14A}"/>
                  </a:ext>
                </a:extLst>
              </p:cNvPr>
              <p:cNvSpPr/>
              <p:nvPr userDrawn="1"/>
            </p:nvSpPr>
            <p:spPr>
              <a:xfrm>
                <a:off x="-3310781" y="1231352"/>
                <a:ext cx="308978" cy="308977"/>
              </a:xfrm>
              <a:prstGeom prst="rect">
                <a:avLst/>
              </a:prstGeom>
              <a:solidFill>
                <a:schemeClr val="bg1"/>
              </a:solidFill>
              <a:ln w="12700">
                <a:solidFill>
                  <a:srgbClr val="6C6C6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800" noProof="0" dirty="0">
                  <a:solidFill>
                    <a:srgbClr val="211F26"/>
                  </a:solidFill>
                  <a:latin typeface="Calibri" panose="020F0502020204030204" pitchFamily="34" charset="0"/>
                  <a:cs typeface="Calibri" panose="020F0502020204030204" pitchFamily="34" charset="0"/>
                </a:endParaRPr>
              </a:p>
            </p:txBody>
          </p:sp>
          <p:sp>
            <p:nvSpPr>
              <p:cNvPr id="36" name="Vrije vorm 112">
                <a:extLst>
                  <a:ext uri="{FF2B5EF4-FFF2-40B4-BE49-F238E27FC236}">
                    <a16:creationId xmlns:a16="http://schemas.microsoft.com/office/drawing/2014/main" id="{11F56CBF-B62A-42FE-8923-3689179D2B52}"/>
                  </a:ext>
                </a:extLst>
              </p:cNvPr>
              <p:cNvSpPr/>
              <p:nvPr userDrawn="1"/>
            </p:nvSpPr>
            <p:spPr>
              <a:xfrm>
                <a:off x="-3308309" y="1231352"/>
                <a:ext cx="308978" cy="46965"/>
              </a:xfrm>
              <a:custGeom>
                <a:avLst/>
                <a:gdLst>
                  <a:gd name="connsiteX0" fmla="*/ 1186901 w 1360714"/>
                  <a:gd name="connsiteY0" fmla="*/ 41746 h 206829"/>
                  <a:gd name="connsiteX1" fmla="*/ 1186901 w 1360714"/>
                  <a:gd name="connsiteY1" fmla="*/ 175847 h 206829"/>
                  <a:gd name="connsiteX2" fmla="*/ 1315854 w 1360714"/>
                  <a:gd name="connsiteY2" fmla="*/ 175847 h 206829"/>
                  <a:gd name="connsiteX3" fmla="*/ 1315854 w 1360714"/>
                  <a:gd name="connsiteY3" fmla="*/ 41746 h 206829"/>
                  <a:gd name="connsiteX4" fmla="*/ 958249 w 1360714"/>
                  <a:gd name="connsiteY4" fmla="*/ 41746 h 206829"/>
                  <a:gd name="connsiteX5" fmla="*/ 958249 w 1360714"/>
                  <a:gd name="connsiteY5" fmla="*/ 175847 h 206829"/>
                  <a:gd name="connsiteX6" fmla="*/ 1087202 w 1360714"/>
                  <a:gd name="connsiteY6" fmla="*/ 175847 h 206829"/>
                  <a:gd name="connsiteX7" fmla="*/ 1087202 w 1360714"/>
                  <a:gd name="connsiteY7" fmla="*/ 41746 h 206829"/>
                  <a:gd name="connsiteX8" fmla="*/ 729440 w 1360714"/>
                  <a:gd name="connsiteY8" fmla="*/ 41746 h 206829"/>
                  <a:gd name="connsiteX9" fmla="*/ 729440 w 1360714"/>
                  <a:gd name="connsiteY9" fmla="*/ 175847 h 206829"/>
                  <a:gd name="connsiteX10" fmla="*/ 858393 w 1360714"/>
                  <a:gd name="connsiteY10" fmla="*/ 175847 h 206829"/>
                  <a:gd name="connsiteX11" fmla="*/ 858393 w 1360714"/>
                  <a:gd name="connsiteY11" fmla="*/ 41746 h 206829"/>
                  <a:gd name="connsiteX12" fmla="*/ 493889 w 1360714"/>
                  <a:gd name="connsiteY12" fmla="*/ 41746 h 206829"/>
                  <a:gd name="connsiteX13" fmla="*/ 493889 w 1360714"/>
                  <a:gd name="connsiteY13" fmla="*/ 175847 h 206829"/>
                  <a:gd name="connsiteX14" fmla="*/ 622842 w 1360714"/>
                  <a:gd name="connsiteY14" fmla="*/ 175847 h 206829"/>
                  <a:gd name="connsiteX15" fmla="*/ 622842 w 1360714"/>
                  <a:gd name="connsiteY15" fmla="*/ 41746 h 206829"/>
                  <a:gd name="connsiteX16" fmla="*/ 260368 w 1360714"/>
                  <a:gd name="connsiteY16" fmla="*/ 41746 h 206829"/>
                  <a:gd name="connsiteX17" fmla="*/ 260368 w 1360714"/>
                  <a:gd name="connsiteY17" fmla="*/ 175847 h 206829"/>
                  <a:gd name="connsiteX18" fmla="*/ 389321 w 1360714"/>
                  <a:gd name="connsiteY18" fmla="*/ 175847 h 206829"/>
                  <a:gd name="connsiteX19" fmla="*/ 389321 w 1360714"/>
                  <a:gd name="connsiteY19" fmla="*/ 41746 h 206829"/>
                  <a:gd name="connsiteX20" fmla="*/ 35169 w 1360714"/>
                  <a:gd name="connsiteY20" fmla="*/ 41746 h 206829"/>
                  <a:gd name="connsiteX21" fmla="*/ 35169 w 1360714"/>
                  <a:gd name="connsiteY21" fmla="*/ 175847 h 206829"/>
                  <a:gd name="connsiteX22" fmla="*/ 164122 w 1360714"/>
                  <a:gd name="connsiteY22" fmla="*/ 175847 h 206829"/>
                  <a:gd name="connsiteX23" fmla="*/ 164122 w 1360714"/>
                  <a:gd name="connsiteY23" fmla="*/ 41746 h 206829"/>
                  <a:gd name="connsiteX24" fmla="*/ 0 w 1360714"/>
                  <a:gd name="connsiteY24" fmla="*/ 0 h 206829"/>
                  <a:gd name="connsiteX25" fmla="*/ 1360714 w 1360714"/>
                  <a:gd name="connsiteY25" fmla="*/ 0 h 206829"/>
                  <a:gd name="connsiteX26" fmla="*/ 1360714 w 1360714"/>
                  <a:gd name="connsiteY26" fmla="*/ 206829 h 206829"/>
                  <a:gd name="connsiteX27" fmla="*/ 0 w 1360714"/>
                  <a:gd name="connsiteY27" fmla="*/ 206829 h 206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360714" h="206829">
                    <a:moveTo>
                      <a:pt x="1186901" y="41746"/>
                    </a:moveTo>
                    <a:lnTo>
                      <a:pt x="1186901" y="175847"/>
                    </a:lnTo>
                    <a:lnTo>
                      <a:pt x="1315854" y="175847"/>
                    </a:lnTo>
                    <a:lnTo>
                      <a:pt x="1315854" y="41746"/>
                    </a:lnTo>
                    <a:close/>
                    <a:moveTo>
                      <a:pt x="958249" y="41746"/>
                    </a:moveTo>
                    <a:lnTo>
                      <a:pt x="958249" y="175847"/>
                    </a:lnTo>
                    <a:lnTo>
                      <a:pt x="1087202" y="175847"/>
                    </a:lnTo>
                    <a:lnTo>
                      <a:pt x="1087202" y="41746"/>
                    </a:lnTo>
                    <a:close/>
                    <a:moveTo>
                      <a:pt x="729440" y="41746"/>
                    </a:moveTo>
                    <a:lnTo>
                      <a:pt x="729440" y="175847"/>
                    </a:lnTo>
                    <a:lnTo>
                      <a:pt x="858393" y="175847"/>
                    </a:lnTo>
                    <a:lnTo>
                      <a:pt x="858393" y="41746"/>
                    </a:lnTo>
                    <a:close/>
                    <a:moveTo>
                      <a:pt x="493889" y="41746"/>
                    </a:moveTo>
                    <a:lnTo>
                      <a:pt x="493889" y="175847"/>
                    </a:lnTo>
                    <a:lnTo>
                      <a:pt x="622842" y="175847"/>
                    </a:lnTo>
                    <a:lnTo>
                      <a:pt x="622842" y="41746"/>
                    </a:lnTo>
                    <a:close/>
                    <a:moveTo>
                      <a:pt x="260368" y="41746"/>
                    </a:moveTo>
                    <a:lnTo>
                      <a:pt x="260368" y="175847"/>
                    </a:lnTo>
                    <a:lnTo>
                      <a:pt x="389321" y="175847"/>
                    </a:lnTo>
                    <a:lnTo>
                      <a:pt x="389321" y="41746"/>
                    </a:lnTo>
                    <a:close/>
                    <a:moveTo>
                      <a:pt x="35169" y="41746"/>
                    </a:moveTo>
                    <a:lnTo>
                      <a:pt x="35169" y="175847"/>
                    </a:lnTo>
                    <a:lnTo>
                      <a:pt x="164122" y="175847"/>
                    </a:lnTo>
                    <a:lnTo>
                      <a:pt x="164122" y="41746"/>
                    </a:lnTo>
                    <a:close/>
                    <a:moveTo>
                      <a:pt x="0" y="0"/>
                    </a:moveTo>
                    <a:lnTo>
                      <a:pt x="1360714" y="0"/>
                    </a:lnTo>
                    <a:lnTo>
                      <a:pt x="1360714" y="206829"/>
                    </a:lnTo>
                    <a:lnTo>
                      <a:pt x="0" y="206829"/>
                    </a:lnTo>
                    <a:close/>
                  </a:path>
                </a:pathLst>
              </a:custGeom>
              <a:solidFill>
                <a:srgbClr val="6C6C6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800" noProof="0" dirty="0">
                  <a:solidFill>
                    <a:srgbClr val="211F26"/>
                  </a:solidFill>
                  <a:latin typeface="Calibri" panose="020F0502020204030204" pitchFamily="34" charset="0"/>
                  <a:cs typeface="Calibri" panose="020F0502020204030204" pitchFamily="34" charset="0"/>
                </a:endParaRPr>
              </a:p>
            </p:txBody>
          </p:sp>
          <p:sp>
            <p:nvSpPr>
              <p:cNvPr id="37" name="Vrije vorm 113">
                <a:extLst>
                  <a:ext uri="{FF2B5EF4-FFF2-40B4-BE49-F238E27FC236}">
                    <a16:creationId xmlns:a16="http://schemas.microsoft.com/office/drawing/2014/main" id="{8CD0AA8B-2C29-4136-BEC6-05B4825D1E59}"/>
                  </a:ext>
                </a:extLst>
              </p:cNvPr>
              <p:cNvSpPr/>
              <p:nvPr userDrawn="1"/>
            </p:nvSpPr>
            <p:spPr>
              <a:xfrm>
                <a:off x="-3309640" y="1497801"/>
                <a:ext cx="308978" cy="46965"/>
              </a:xfrm>
              <a:custGeom>
                <a:avLst/>
                <a:gdLst>
                  <a:gd name="connsiteX0" fmla="*/ 1186901 w 1360714"/>
                  <a:gd name="connsiteY0" fmla="*/ 41746 h 206829"/>
                  <a:gd name="connsiteX1" fmla="*/ 1186901 w 1360714"/>
                  <a:gd name="connsiteY1" fmla="*/ 175847 h 206829"/>
                  <a:gd name="connsiteX2" fmla="*/ 1315854 w 1360714"/>
                  <a:gd name="connsiteY2" fmla="*/ 175847 h 206829"/>
                  <a:gd name="connsiteX3" fmla="*/ 1315854 w 1360714"/>
                  <a:gd name="connsiteY3" fmla="*/ 41746 h 206829"/>
                  <a:gd name="connsiteX4" fmla="*/ 958249 w 1360714"/>
                  <a:gd name="connsiteY4" fmla="*/ 41746 h 206829"/>
                  <a:gd name="connsiteX5" fmla="*/ 958249 w 1360714"/>
                  <a:gd name="connsiteY5" fmla="*/ 175847 h 206829"/>
                  <a:gd name="connsiteX6" fmla="*/ 1087202 w 1360714"/>
                  <a:gd name="connsiteY6" fmla="*/ 175847 h 206829"/>
                  <a:gd name="connsiteX7" fmla="*/ 1087202 w 1360714"/>
                  <a:gd name="connsiteY7" fmla="*/ 41746 h 206829"/>
                  <a:gd name="connsiteX8" fmla="*/ 729440 w 1360714"/>
                  <a:gd name="connsiteY8" fmla="*/ 41746 h 206829"/>
                  <a:gd name="connsiteX9" fmla="*/ 729440 w 1360714"/>
                  <a:gd name="connsiteY9" fmla="*/ 175847 h 206829"/>
                  <a:gd name="connsiteX10" fmla="*/ 858393 w 1360714"/>
                  <a:gd name="connsiteY10" fmla="*/ 175847 h 206829"/>
                  <a:gd name="connsiteX11" fmla="*/ 858393 w 1360714"/>
                  <a:gd name="connsiteY11" fmla="*/ 41746 h 206829"/>
                  <a:gd name="connsiteX12" fmla="*/ 493889 w 1360714"/>
                  <a:gd name="connsiteY12" fmla="*/ 41746 h 206829"/>
                  <a:gd name="connsiteX13" fmla="*/ 493889 w 1360714"/>
                  <a:gd name="connsiteY13" fmla="*/ 175847 h 206829"/>
                  <a:gd name="connsiteX14" fmla="*/ 622842 w 1360714"/>
                  <a:gd name="connsiteY14" fmla="*/ 175847 h 206829"/>
                  <a:gd name="connsiteX15" fmla="*/ 622842 w 1360714"/>
                  <a:gd name="connsiteY15" fmla="*/ 41746 h 206829"/>
                  <a:gd name="connsiteX16" fmla="*/ 260368 w 1360714"/>
                  <a:gd name="connsiteY16" fmla="*/ 41746 h 206829"/>
                  <a:gd name="connsiteX17" fmla="*/ 260368 w 1360714"/>
                  <a:gd name="connsiteY17" fmla="*/ 175847 h 206829"/>
                  <a:gd name="connsiteX18" fmla="*/ 389321 w 1360714"/>
                  <a:gd name="connsiteY18" fmla="*/ 175847 h 206829"/>
                  <a:gd name="connsiteX19" fmla="*/ 389321 w 1360714"/>
                  <a:gd name="connsiteY19" fmla="*/ 41746 h 206829"/>
                  <a:gd name="connsiteX20" fmla="*/ 35169 w 1360714"/>
                  <a:gd name="connsiteY20" fmla="*/ 41746 h 206829"/>
                  <a:gd name="connsiteX21" fmla="*/ 35169 w 1360714"/>
                  <a:gd name="connsiteY21" fmla="*/ 175847 h 206829"/>
                  <a:gd name="connsiteX22" fmla="*/ 164122 w 1360714"/>
                  <a:gd name="connsiteY22" fmla="*/ 175847 h 206829"/>
                  <a:gd name="connsiteX23" fmla="*/ 164122 w 1360714"/>
                  <a:gd name="connsiteY23" fmla="*/ 41746 h 206829"/>
                  <a:gd name="connsiteX24" fmla="*/ 0 w 1360714"/>
                  <a:gd name="connsiteY24" fmla="*/ 0 h 206829"/>
                  <a:gd name="connsiteX25" fmla="*/ 1360714 w 1360714"/>
                  <a:gd name="connsiteY25" fmla="*/ 0 h 206829"/>
                  <a:gd name="connsiteX26" fmla="*/ 1360714 w 1360714"/>
                  <a:gd name="connsiteY26" fmla="*/ 206829 h 206829"/>
                  <a:gd name="connsiteX27" fmla="*/ 0 w 1360714"/>
                  <a:gd name="connsiteY27" fmla="*/ 206829 h 206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360714" h="206829">
                    <a:moveTo>
                      <a:pt x="1186901" y="41746"/>
                    </a:moveTo>
                    <a:lnTo>
                      <a:pt x="1186901" y="175847"/>
                    </a:lnTo>
                    <a:lnTo>
                      <a:pt x="1315854" y="175847"/>
                    </a:lnTo>
                    <a:lnTo>
                      <a:pt x="1315854" y="41746"/>
                    </a:lnTo>
                    <a:close/>
                    <a:moveTo>
                      <a:pt x="958249" y="41746"/>
                    </a:moveTo>
                    <a:lnTo>
                      <a:pt x="958249" y="175847"/>
                    </a:lnTo>
                    <a:lnTo>
                      <a:pt x="1087202" y="175847"/>
                    </a:lnTo>
                    <a:lnTo>
                      <a:pt x="1087202" y="41746"/>
                    </a:lnTo>
                    <a:close/>
                    <a:moveTo>
                      <a:pt x="729440" y="41746"/>
                    </a:moveTo>
                    <a:lnTo>
                      <a:pt x="729440" y="175847"/>
                    </a:lnTo>
                    <a:lnTo>
                      <a:pt x="858393" y="175847"/>
                    </a:lnTo>
                    <a:lnTo>
                      <a:pt x="858393" y="41746"/>
                    </a:lnTo>
                    <a:close/>
                    <a:moveTo>
                      <a:pt x="493889" y="41746"/>
                    </a:moveTo>
                    <a:lnTo>
                      <a:pt x="493889" y="175847"/>
                    </a:lnTo>
                    <a:lnTo>
                      <a:pt x="622842" y="175847"/>
                    </a:lnTo>
                    <a:lnTo>
                      <a:pt x="622842" y="41746"/>
                    </a:lnTo>
                    <a:close/>
                    <a:moveTo>
                      <a:pt x="260368" y="41746"/>
                    </a:moveTo>
                    <a:lnTo>
                      <a:pt x="260368" y="175847"/>
                    </a:lnTo>
                    <a:lnTo>
                      <a:pt x="389321" y="175847"/>
                    </a:lnTo>
                    <a:lnTo>
                      <a:pt x="389321" y="41746"/>
                    </a:lnTo>
                    <a:close/>
                    <a:moveTo>
                      <a:pt x="35169" y="41746"/>
                    </a:moveTo>
                    <a:lnTo>
                      <a:pt x="35169" y="175847"/>
                    </a:lnTo>
                    <a:lnTo>
                      <a:pt x="164122" y="175847"/>
                    </a:lnTo>
                    <a:lnTo>
                      <a:pt x="164122" y="41746"/>
                    </a:lnTo>
                    <a:close/>
                    <a:moveTo>
                      <a:pt x="0" y="0"/>
                    </a:moveTo>
                    <a:lnTo>
                      <a:pt x="1360714" y="0"/>
                    </a:lnTo>
                    <a:lnTo>
                      <a:pt x="1360714" y="206829"/>
                    </a:lnTo>
                    <a:lnTo>
                      <a:pt x="0" y="206829"/>
                    </a:lnTo>
                    <a:close/>
                  </a:path>
                </a:pathLst>
              </a:custGeom>
              <a:solidFill>
                <a:srgbClr val="6C6C6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800" noProof="0" dirty="0">
                  <a:solidFill>
                    <a:srgbClr val="211F26"/>
                  </a:solidFill>
                  <a:latin typeface="Calibri" panose="020F0502020204030204" pitchFamily="34" charset="0"/>
                  <a:cs typeface="Calibri" panose="020F0502020204030204" pitchFamily="34" charset="0"/>
                </a:endParaRPr>
              </a:p>
            </p:txBody>
          </p:sp>
        </p:grpSp>
        <p:grpSp>
          <p:nvGrpSpPr>
            <p:cNvPr id="29" name="Groep 28">
              <a:extLst>
                <a:ext uri="{FF2B5EF4-FFF2-40B4-BE49-F238E27FC236}">
                  <a16:creationId xmlns:a16="http://schemas.microsoft.com/office/drawing/2014/main" id="{87B406F1-35C3-41CD-9FF2-8F0A73496CDD}"/>
                </a:ext>
              </a:extLst>
            </p:cNvPr>
            <p:cNvGrpSpPr/>
            <p:nvPr userDrawn="1"/>
          </p:nvGrpSpPr>
          <p:grpSpPr>
            <a:xfrm>
              <a:off x="-938434" y="5913341"/>
              <a:ext cx="627798" cy="576693"/>
              <a:chOff x="-938434" y="4570310"/>
              <a:chExt cx="627798" cy="576693"/>
            </a:xfrm>
          </p:grpSpPr>
          <p:grpSp>
            <p:nvGrpSpPr>
              <p:cNvPr id="30" name="Inspireren">
                <a:extLst>
                  <a:ext uri="{FF2B5EF4-FFF2-40B4-BE49-F238E27FC236}">
                    <a16:creationId xmlns:a16="http://schemas.microsoft.com/office/drawing/2014/main" id="{B4C405D5-0445-4F35-BFE2-AAA3C93E8DCA}"/>
                  </a:ext>
                </a:extLst>
              </p:cNvPr>
              <p:cNvGrpSpPr>
                <a:grpSpLocks noChangeAspect="1"/>
              </p:cNvGrpSpPr>
              <p:nvPr userDrawn="1"/>
            </p:nvGrpSpPr>
            <p:grpSpPr bwMode="auto">
              <a:xfrm>
                <a:off x="-716116" y="4570310"/>
                <a:ext cx="169778" cy="242385"/>
                <a:chOff x="4768" y="2783"/>
                <a:chExt cx="788" cy="1125"/>
              </a:xfrm>
              <a:gradFill>
                <a:gsLst>
                  <a:gs pos="0">
                    <a:srgbClr val="9D9FA1"/>
                  </a:gs>
                  <a:gs pos="70000">
                    <a:srgbClr val="211F26"/>
                  </a:gs>
                </a:gsLst>
                <a:lin ang="2700000" scaled="0"/>
              </a:gradFill>
            </p:grpSpPr>
            <p:sp>
              <p:nvSpPr>
                <p:cNvPr id="32" name="Freeform 12">
                  <a:extLst>
                    <a:ext uri="{FF2B5EF4-FFF2-40B4-BE49-F238E27FC236}">
                      <a16:creationId xmlns:a16="http://schemas.microsoft.com/office/drawing/2014/main" id="{394C3AA6-88DF-4C79-B211-A1EBFC5656B2}"/>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33" name="Freeform 13">
                  <a:extLst>
                    <a:ext uri="{FF2B5EF4-FFF2-40B4-BE49-F238E27FC236}">
                      <a16:creationId xmlns:a16="http://schemas.microsoft.com/office/drawing/2014/main" id="{FA4C383A-7346-4D11-A106-3127346338FE}"/>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34" name="Freeform 14">
                  <a:extLst>
                    <a:ext uri="{FF2B5EF4-FFF2-40B4-BE49-F238E27FC236}">
                      <a16:creationId xmlns:a16="http://schemas.microsoft.com/office/drawing/2014/main" id="{11560702-177C-4189-9103-04BA42591D3D}"/>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grpSp>
          <p:sp>
            <p:nvSpPr>
              <p:cNvPr id="31" name="Tekstvak 30">
                <a:extLst>
                  <a:ext uri="{FF2B5EF4-FFF2-40B4-BE49-F238E27FC236}">
                    <a16:creationId xmlns:a16="http://schemas.microsoft.com/office/drawing/2014/main" id="{49B865EA-9E74-4352-B4B0-404C4249025B}"/>
                  </a:ext>
                </a:extLst>
              </p:cNvPr>
              <p:cNvSpPr txBox="1"/>
              <p:nvPr userDrawn="1"/>
            </p:nvSpPr>
            <p:spPr>
              <a:xfrm>
                <a:off x="-938434" y="4824764"/>
                <a:ext cx="627798" cy="322239"/>
              </a:xfrm>
              <a:prstGeom prst="rect">
                <a:avLst/>
              </a:prstGeom>
              <a:noFill/>
            </p:spPr>
            <p:txBody>
              <a:bodyPr wrap="square" lIns="0" tIns="0" rIns="0" bIns="0" rtlCol="0" anchor="ctr">
                <a:noAutofit/>
              </a:bodyPr>
              <a:lstStyle/>
              <a:p>
                <a:pPr marL="0" marR="0" lvl="0" indent="0" algn="ctr" defTabSz="685800" rtl="0"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sp>
        <p:nvSpPr>
          <p:cNvPr id="5" name="voettekst">
            <a:extLst>
              <a:ext uri="{FF2B5EF4-FFF2-40B4-BE49-F238E27FC236}">
                <a16:creationId xmlns:a16="http://schemas.microsoft.com/office/drawing/2014/main" id="{7B9B5AD8-20ED-43D8-A7A9-54D9AEF0A965}"/>
              </a:ext>
            </a:extLst>
          </p:cNvPr>
          <p:cNvSpPr>
            <a:spLocks noGrp="1"/>
          </p:cNvSpPr>
          <p:nvPr userDrawn="1">
            <p:ph type="ftr" sz="quarter" idx="11"/>
          </p:nvPr>
        </p:nvSpPr>
        <p:spPr/>
        <p:txBody>
          <a:bodyPr/>
          <a:lstStyle>
            <a:lvl1pPr>
              <a:defRPr>
                <a:solidFill>
                  <a:schemeClr val="tx2"/>
                </a:solidFill>
              </a:defRPr>
            </a:lvl1pPr>
          </a:lstStyle>
          <a:p>
            <a:r>
              <a:rPr lang="nl-NL"/>
              <a:t>Erasmus University Rotterdam </a:t>
            </a:r>
            <a:endParaRPr lang="nl-NL" dirty="0"/>
          </a:p>
        </p:txBody>
      </p:sp>
      <p:sp>
        <p:nvSpPr>
          <p:cNvPr id="11" name="- INFO">
            <a:extLst>
              <a:ext uri="{FF2B5EF4-FFF2-40B4-BE49-F238E27FC236}">
                <a16:creationId xmlns:a16="http://schemas.microsoft.com/office/drawing/2014/main" id="{D5D548DA-264A-4D19-8A0A-B2288EC6661C}"/>
              </a:ext>
            </a:extLst>
          </p:cNvPr>
          <p:cNvSpPr txBox="1"/>
          <p:nvPr userDrawn="1"/>
        </p:nvSpPr>
        <p:spPr>
          <a:xfrm>
            <a:off x="0" y="-272667"/>
            <a:ext cx="9134475" cy="148842"/>
          </a:xfrm>
          <a:prstGeom prst="rect">
            <a:avLst/>
          </a:prstGeom>
          <a:noFill/>
        </p:spPr>
        <p:txBody>
          <a:bodyPr wrap="square" lIns="0" tIns="0" rIns="0" bIns="0" rtlCol="0" anchor="ctr" anchorCtr="0">
            <a:noAutofit/>
          </a:bodyPr>
          <a:lstStyle/>
          <a:p>
            <a:pPr algn="l"/>
            <a:r>
              <a:rPr lang="nl-NL" sz="1050" b="1" cap="all" spc="0" baseline="0" dirty="0">
                <a:solidFill>
                  <a:sysClr val="windowText" lastClr="000000"/>
                </a:solidFill>
                <a:latin typeface="+mn-lt"/>
                <a:cs typeface="Calibri" panose="020F0502020204030204" pitchFamily="34" charset="0"/>
              </a:rPr>
              <a:t>Tablet</a:t>
            </a:r>
          </a:p>
        </p:txBody>
      </p:sp>
      <p:sp>
        <p:nvSpPr>
          <p:cNvPr id="4" name="datum">
            <a:extLst>
              <a:ext uri="{FF2B5EF4-FFF2-40B4-BE49-F238E27FC236}">
                <a16:creationId xmlns:a16="http://schemas.microsoft.com/office/drawing/2014/main" id="{8E420A72-FB1A-45BF-AC4A-C2A67FDAE6C8}"/>
              </a:ext>
            </a:extLst>
          </p:cNvPr>
          <p:cNvSpPr>
            <a:spLocks noGrp="1"/>
          </p:cNvSpPr>
          <p:nvPr userDrawn="1">
            <p:ph type="dt" sz="half" idx="10"/>
          </p:nvPr>
        </p:nvSpPr>
        <p:spPr/>
        <p:txBody>
          <a:bodyPr/>
          <a:lstStyle>
            <a:lvl1pPr>
              <a:defRPr>
                <a:solidFill>
                  <a:schemeClr val="tx2"/>
                </a:solidFill>
              </a:defRPr>
            </a:lvl1pPr>
          </a:lstStyle>
          <a:p>
            <a:fld id="{EDCC700A-BACD-414F-9754-439F2A7B700E}" type="datetime1">
              <a:rPr lang="nl-NL" smtClean="0"/>
              <a:pPr/>
              <a:t>15-4-2025</a:t>
            </a:fld>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userDrawn="1">
            <p:ph type="sldNum" sz="quarter" idx="12"/>
          </p:nvPr>
        </p:nvSpPr>
        <p:spPr>
          <a:xfrm>
            <a:off x="8535562" y="4886325"/>
            <a:ext cx="197825" cy="94774"/>
          </a:xfrm>
        </p:spPr>
        <p:txBody>
          <a:bodyPr/>
          <a:lstStyle>
            <a:lvl1pPr>
              <a:defRPr>
                <a:solidFill>
                  <a:schemeClr val="tx2"/>
                </a:solidFill>
              </a:defRPr>
            </a:lvl1pPr>
          </a:lstStyle>
          <a:p>
            <a:fld id="{361A1203-CA3D-4D48-AFA0-9D668419C1D5}" type="slidenum">
              <a:rPr lang="nl-NL" smtClean="0"/>
              <a:pPr/>
              <a:t>‹#›</a:t>
            </a:fld>
            <a:endParaRPr lang="nl-NL" dirty="0"/>
          </a:p>
        </p:txBody>
      </p:sp>
      <p:sp>
        <p:nvSpPr>
          <p:cNvPr id="84" name="Tijdelijke aanduiding voor tekst 4">
            <a:extLst>
              <a:ext uri="{FF2B5EF4-FFF2-40B4-BE49-F238E27FC236}">
                <a16:creationId xmlns:a16="http://schemas.microsoft.com/office/drawing/2014/main" id="{344CC95C-87CE-4BB5-A269-3555568BA62F}"/>
              </a:ext>
            </a:extLst>
          </p:cNvPr>
          <p:cNvSpPr>
            <a:spLocks noGrp="1"/>
          </p:cNvSpPr>
          <p:nvPr>
            <p:ph type="body" sz="quarter" idx="21" hasCustomPrompt="1"/>
          </p:nvPr>
        </p:nvSpPr>
        <p:spPr>
          <a:xfrm>
            <a:off x="2977405" y="543185"/>
            <a:ext cx="3189191" cy="4343141"/>
          </a:xfrm>
          <a:blipFill>
            <a:blip r:embed="rId4"/>
            <a:srcRect/>
            <a:stretch>
              <a:fillRect l="1" r="1"/>
            </a:stretch>
          </a:blipFill>
        </p:spPr>
        <p:txBody>
          <a:bodyPr/>
          <a:lstStyle>
            <a:lvl1pPr>
              <a:defRPr sz="100">
                <a:solidFill>
                  <a:schemeClr val="bg1"/>
                </a:solidFill>
              </a:defRPr>
            </a:lvl1pPr>
          </a:lstStyle>
          <a:p>
            <a:pPr lvl="0"/>
            <a:r>
              <a:rPr lang="nl-NL" dirty="0"/>
              <a:t> </a:t>
            </a:r>
          </a:p>
        </p:txBody>
      </p:sp>
      <p:sp>
        <p:nvSpPr>
          <p:cNvPr id="85" name="Picture Placeholder 20">
            <a:extLst>
              <a:ext uri="{FF2B5EF4-FFF2-40B4-BE49-F238E27FC236}">
                <a16:creationId xmlns:a16="http://schemas.microsoft.com/office/drawing/2014/main" id="{93502A50-CD0C-43F6-B287-8E3559854096}"/>
              </a:ext>
            </a:extLst>
          </p:cNvPr>
          <p:cNvSpPr>
            <a:spLocks noGrp="1"/>
          </p:cNvSpPr>
          <p:nvPr>
            <p:ph type="pic" sz="quarter" idx="13" hasCustomPrompt="1"/>
          </p:nvPr>
        </p:nvSpPr>
        <p:spPr>
          <a:xfrm>
            <a:off x="3310573" y="897189"/>
            <a:ext cx="2522855" cy="3356368"/>
          </a:xfrm>
          <a:custGeom>
            <a:avLst/>
            <a:gdLst>
              <a:gd name="connsiteX0" fmla="*/ 0 w 1222609"/>
              <a:gd name="connsiteY0" fmla="*/ 0 h 1626542"/>
              <a:gd name="connsiteX1" fmla="*/ 1222609 w 1222609"/>
              <a:gd name="connsiteY1" fmla="*/ 0 h 1626542"/>
              <a:gd name="connsiteX2" fmla="*/ 1222609 w 1222609"/>
              <a:gd name="connsiteY2" fmla="*/ 1626542 h 1626542"/>
              <a:gd name="connsiteX3" fmla="*/ 0 w 1222609"/>
              <a:gd name="connsiteY3" fmla="*/ 1626542 h 1626542"/>
            </a:gdLst>
            <a:ahLst/>
            <a:cxnLst>
              <a:cxn ang="0">
                <a:pos x="connsiteX0" y="connsiteY0"/>
              </a:cxn>
              <a:cxn ang="0">
                <a:pos x="connsiteX1" y="connsiteY1"/>
              </a:cxn>
              <a:cxn ang="0">
                <a:pos x="connsiteX2" y="connsiteY2"/>
              </a:cxn>
              <a:cxn ang="0">
                <a:pos x="connsiteX3" y="connsiteY3"/>
              </a:cxn>
            </a:cxnLst>
            <a:rect l="l" t="t" r="r" b="b"/>
            <a:pathLst>
              <a:path w="1222609" h="1626542">
                <a:moveTo>
                  <a:pt x="0" y="0"/>
                </a:moveTo>
                <a:lnTo>
                  <a:pt x="1222609" y="0"/>
                </a:lnTo>
                <a:lnTo>
                  <a:pt x="1222609" y="1626542"/>
                </a:lnTo>
                <a:lnTo>
                  <a:pt x="0" y="1626542"/>
                </a:lnTo>
                <a:close/>
              </a:path>
            </a:pathLst>
          </a:custGeom>
          <a:solidFill>
            <a:schemeClr val="bg1">
              <a:lumMod val="75000"/>
            </a:schemeClr>
          </a:solidFill>
        </p:spPr>
        <p:txBody>
          <a:bodyPr wrap="square" tIns="0" bIns="1620000" anchor="ctr" anchorCtr="0"/>
          <a:lstStyle>
            <a:lvl1pPr marL="0" marR="0" indent="0" algn="ctr" defTabSz="539354" rtl="0" eaLnBrk="1" fontAlgn="auto" latinLnBrk="0" hangingPunct="1">
              <a:lnSpc>
                <a:spcPct val="100000"/>
              </a:lnSpc>
              <a:spcBef>
                <a:spcPts val="0"/>
              </a:spcBef>
              <a:spcAft>
                <a:spcPts val="0"/>
              </a:spcAft>
              <a:buClr>
                <a:schemeClr val="bg2"/>
              </a:buClr>
              <a:buSzPct val="100000"/>
              <a:tabLst/>
              <a:defRPr lang="nl-NL" sz="1050" kern="1200" noProof="0" dirty="0">
                <a:solidFill>
                  <a:schemeClr val="bg1">
                    <a:lumMod val="95000"/>
                  </a:schemeClr>
                </a:solidFill>
                <a:latin typeface="+mn-lt"/>
                <a:ea typeface="+mn-ea"/>
                <a:cs typeface="+mn-cs"/>
              </a:defRPr>
            </a:lvl1pPr>
          </a:lstStyle>
          <a:p>
            <a:r>
              <a:rPr lang="nl-NL" dirty="0"/>
              <a:t>Selecteer dit kader, ga naar de tab ‘Slidebuilder’, klik op ‘Afbeeldingen’, selecteer de gewenste afbeelding </a:t>
            </a:r>
            <a:br>
              <a:rPr lang="nl-NL" dirty="0"/>
            </a:br>
            <a:r>
              <a:rPr lang="nl-NL" dirty="0"/>
              <a:t>en klik op ‘Invoegen’.</a:t>
            </a:r>
          </a:p>
        </p:txBody>
      </p:sp>
      <p:sp>
        <p:nvSpPr>
          <p:cNvPr id="88" name="titel">
            <a:extLst>
              <a:ext uri="{FF2B5EF4-FFF2-40B4-BE49-F238E27FC236}">
                <a16:creationId xmlns:a16="http://schemas.microsoft.com/office/drawing/2014/main" id="{DA5BDE32-6FDA-4A6A-B599-856FDE6F5B29}"/>
              </a:ext>
            </a:extLst>
          </p:cNvPr>
          <p:cNvSpPr>
            <a:spLocks noGrp="1"/>
          </p:cNvSpPr>
          <p:nvPr>
            <p:ph type="title" hasCustomPrompt="1"/>
          </p:nvPr>
        </p:nvSpPr>
        <p:spPr>
          <a:xfrm>
            <a:off x="401241" y="541926"/>
            <a:ext cx="2242997" cy="531827"/>
          </a:xfrm>
        </p:spPr>
        <p:txBody>
          <a:bodyPr/>
          <a:lstStyle>
            <a:lvl1pPr algn="l">
              <a:defRPr/>
            </a:lvl1pPr>
          </a:lstStyle>
          <a:p>
            <a:r>
              <a:rPr lang="nl-NL" dirty="0"/>
              <a:t>Titel</a:t>
            </a:r>
            <a:br>
              <a:rPr lang="nl-NL" dirty="0"/>
            </a:br>
            <a:r>
              <a:rPr lang="nl-NL" dirty="0"/>
              <a:t>max. 2 regels</a:t>
            </a:r>
          </a:p>
        </p:txBody>
      </p:sp>
    </p:spTree>
    <p:extLst>
      <p:ext uri="{BB962C8B-B14F-4D97-AF65-F5344CB8AC3E}">
        <p14:creationId xmlns:p14="http://schemas.microsoft.com/office/powerpoint/2010/main" val="41432135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138.xml><?xml version="1.0" encoding="utf-8"?>
<p:sldLayout xmlns:a="http://schemas.openxmlformats.org/drawingml/2006/main" xmlns:r="http://schemas.openxmlformats.org/officeDocument/2006/relationships" xmlns:p="http://schemas.openxmlformats.org/presentationml/2006/main" preserve="1" userDrawn="1">
  <p:cSld name="Devices">
    <p:bg>
      <p:bgPr>
        <a:solidFill>
          <a:schemeClr val="bg1"/>
        </a:solidFill>
        <a:effectLst/>
      </p:bgPr>
    </p:bg>
    <p:spTree>
      <p:nvGrpSpPr>
        <p:cNvPr id="1" name=""/>
        <p:cNvGrpSpPr/>
        <p:nvPr/>
      </p:nvGrpSpPr>
      <p:grpSpPr>
        <a:xfrm>
          <a:off x="0" y="0"/>
          <a:ext cx="0" cy="0"/>
          <a:chOff x="0" y="0"/>
          <a:chExt cx="0" cy="0"/>
        </a:xfrm>
      </p:grpSpPr>
      <p:sp>
        <p:nvSpPr>
          <p:cNvPr id="2" name="Tekstvak 1">
            <a:extLst>
              <a:ext uri="{FF2B5EF4-FFF2-40B4-BE49-F238E27FC236}">
                <a16:creationId xmlns:a16="http://schemas.microsoft.com/office/drawing/2014/main" id="{1A06906F-A7AB-4871-B7D2-E4E58C566019}"/>
              </a:ext>
            </a:extLst>
          </p:cNvPr>
          <p:cNvSpPr txBox="1">
            <a:spLocks/>
          </p:cNvSpPr>
          <p:nvPr userDrawn="1"/>
        </p:nvSpPr>
        <p:spPr>
          <a:xfrm>
            <a:off x="1" y="3372446"/>
            <a:ext cx="3344825" cy="1771056"/>
          </a:xfrm>
          <a:custGeom>
            <a:avLst/>
            <a:gdLst>
              <a:gd name="connsiteX0" fmla="*/ 0 w 4459767"/>
              <a:gd name="connsiteY0" fmla="*/ 0 h 2361408"/>
              <a:gd name="connsiteX1" fmla="*/ 188757 w 4459767"/>
              <a:gd name="connsiteY1" fmla="*/ 263618 h 2361408"/>
              <a:gd name="connsiteX2" fmla="*/ 4342871 w 4459767"/>
              <a:gd name="connsiteY2" fmla="*/ 2325152 h 2361408"/>
              <a:gd name="connsiteX3" fmla="*/ 4459767 w 4459767"/>
              <a:gd name="connsiteY3" fmla="*/ 2361408 h 2361408"/>
              <a:gd name="connsiteX4" fmla="*/ 0 w 4459767"/>
              <a:gd name="connsiteY4" fmla="*/ 2361408 h 23614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59767" h="2361408">
                <a:moveTo>
                  <a:pt x="0" y="0"/>
                </a:moveTo>
                <a:lnTo>
                  <a:pt x="188757" y="263618"/>
                </a:lnTo>
                <a:cubicBezTo>
                  <a:pt x="1272638" y="1642098"/>
                  <a:pt x="2978863" y="1917971"/>
                  <a:pt x="4342871" y="2325152"/>
                </a:cubicBezTo>
                <a:lnTo>
                  <a:pt x="4459767" y="2361408"/>
                </a:lnTo>
                <a:lnTo>
                  <a:pt x="0" y="2361408"/>
                </a:lnTo>
                <a:close/>
              </a:path>
            </a:pathLst>
          </a:custGeom>
          <a:solidFill>
            <a:schemeClr val="accent2"/>
          </a:solidFill>
        </p:spPr>
        <p:txBody>
          <a:bodyPr wrap="square">
            <a:noAutofit/>
          </a:bodyPr>
          <a:lstStyle>
            <a:lvl1pPr marL="0" indent="0" algn="l" defTabSz="914400" rtl="0" eaLnBrk="1" latinLnBrk="0" hangingPunct="1">
              <a:lnSpc>
                <a:spcPct val="90000"/>
              </a:lnSpc>
              <a:spcBef>
                <a:spcPts val="1000"/>
              </a:spcBef>
              <a:buClr>
                <a:schemeClr val="tx1"/>
              </a:buClr>
              <a:buFont typeface="Calibri" panose="020F0502020204030204" pitchFamily="34" charset="0"/>
              <a:buNone/>
              <a:defRPr sz="1400" kern="1200">
                <a:solidFill>
                  <a:schemeClr val="tx1"/>
                </a:solidFill>
                <a:latin typeface="+mn-lt"/>
                <a:ea typeface="+mn-ea"/>
                <a:cs typeface="+mn-cs"/>
              </a:defRPr>
            </a:lvl1pPr>
            <a:lvl2pPr marL="536575" indent="-273050" algn="l" defTabSz="914400" rtl="0" eaLnBrk="1" latinLnBrk="0" hangingPunct="1">
              <a:lnSpc>
                <a:spcPct val="90000"/>
              </a:lnSpc>
              <a:spcBef>
                <a:spcPts val="500"/>
              </a:spcBef>
              <a:buClr>
                <a:schemeClr val="tx1"/>
              </a:buClr>
              <a:buFont typeface="Arial" panose="020B0604020202020204" pitchFamily="34" charset="0"/>
              <a:buChar char="›"/>
              <a:defRPr sz="1400" kern="1200">
                <a:solidFill>
                  <a:schemeClr val="tx1"/>
                </a:solidFill>
                <a:latin typeface="+mn-lt"/>
                <a:ea typeface="+mn-ea"/>
                <a:cs typeface="+mn-cs"/>
              </a:defRPr>
            </a:lvl2pPr>
            <a:lvl3pPr marL="0" indent="0" algn="l" defTabSz="914400" rtl="0" eaLnBrk="1" latinLnBrk="0" hangingPunct="1">
              <a:lnSpc>
                <a:spcPct val="90000"/>
              </a:lnSpc>
              <a:spcBef>
                <a:spcPts val="500"/>
              </a:spcBef>
              <a:buFont typeface="Arial" panose="020B0604020202020204" pitchFamily="34" charset="0"/>
              <a:buNone/>
              <a:defRPr sz="1400" kern="1200">
                <a:solidFill>
                  <a:schemeClr val="tx1"/>
                </a:solidFill>
                <a:latin typeface="+mn-lt"/>
                <a:ea typeface="+mn-ea"/>
                <a:cs typeface="+mn-cs"/>
              </a:defRPr>
            </a:lvl3pPr>
            <a:lvl4pPr marL="0" indent="0" algn="l" defTabSz="914400" rtl="0" eaLnBrk="1" latinLnBrk="0" hangingPunct="1">
              <a:lnSpc>
                <a:spcPts val="3200"/>
              </a:lnSpc>
              <a:spcBef>
                <a:spcPts val="500"/>
              </a:spcBef>
              <a:buFont typeface="Arial" panose="020B0604020202020204" pitchFamily="34" charset="0"/>
              <a:buNone/>
              <a:defRPr sz="3400" b="1" i="0" kern="1200">
                <a:solidFill>
                  <a:schemeClr val="tx1"/>
                </a:solidFill>
                <a:latin typeface="+mn-lt"/>
                <a:ea typeface="+mn-ea"/>
                <a:cs typeface="+mn-cs"/>
              </a:defRPr>
            </a:lvl4pPr>
            <a:lvl5pPr marL="0" indent="0" algn="l" defTabSz="914400" rtl="0" eaLnBrk="1" latinLnBrk="0" hangingPunct="1">
              <a:lnSpc>
                <a:spcPct val="90000"/>
              </a:lnSpc>
              <a:spcBef>
                <a:spcPts val="500"/>
              </a:spcBef>
              <a:buFont typeface="Calibri" panose="020F0502020204030204" pitchFamily="34" charset="0"/>
              <a:buNone/>
              <a:tabLst/>
              <a:defRPr sz="1800" b="1" kern="1200" cap="none" spc="0" baseline="0">
                <a:solidFill>
                  <a:schemeClr val="tx1"/>
                </a:solidFill>
                <a:latin typeface="+mn-lt"/>
                <a:ea typeface="+mn-ea"/>
                <a:cs typeface="+mn-cs"/>
              </a:defRPr>
            </a:lvl5pPr>
            <a:lvl6pPr marL="0" indent="0" algn="l" defTabSz="914400" rtl="0" eaLnBrk="1" latinLnBrk="0" hangingPunct="1">
              <a:lnSpc>
                <a:spcPct val="90000"/>
              </a:lnSpc>
              <a:spcBef>
                <a:spcPts val="500"/>
              </a:spcBef>
              <a:buFont typeface="Arial" panose="020B0604020202020204" pitchFamily="34" charset="0"/>
              <a:buNone/>
              <a:defRPr sz="1400" b="1" kern="1200">
                <a:solidFill>
                  <a:schemeClr val="accent4"/>
                </a:solidFill>
                <a:latin typeface="+mn-lt"/>
                <a:ea typeface="+mn-ea"/>
                <a:cs typeface="+mn-cs"/>
              </a:defRPr>
            </a:lvl6pPr>
            <a:lvl7pPr marL="263525" indent="-263525" algn="l" defTabSz="914400" rtl="0" eaLnBrk="1" latinLnBrk="0" hangingPunct="1">
              <a:lnSpc>
                <a:spcPct val="90000"/>
              </a:lnSpc>
              <a:spcBef>
                <a:spcPts val="500"/>
              </a:spcBef>
              <a:buFont typeface="+mj-lt"/>
              <a:buAutoNum type="arabicPeriod"/>
              <a:defRPr sz="1400" kern="1200">
                <a:solidFill>
                  <a:schemeClr val="tx1"/>
                </a:solidFill>
                <a:latin typeface="+mn-lt"/>
                <a:ea typeface="+mn-ea"/>
                <a:cs typeface="+mn-cs"/>
              </a:defRPr>
            </a:lvl7pPr>
            <a:lvl8pPr marL="263525" indent="-263525" algn="l" defTabSz="914400" rtl="0" eaLnBrk="1" latinLnBrk="0" hangingPunct="1">
              <a:lnSpc>
                <a:spcPct val="90000"/>
              </a:lnSpc>
              <a:spcBef>
                <a:spcPts val="500"/>
              </a:spcBef>
              <a:buFont typeface="+mj-lt"/>
              <a:buAutoNum type="alphaLcPeriod"/>
              <a:defRPr sz="1400" kern="1200">
                <a:solidFill>
                  <a:schemeClr val="tx1"/>
                </a:solidFill>
                <a:latin typeface="+mn-lt"/>
                <a:ea typeface="+mn-ea"/>
                <a:cs typeface="+mn-cs"/>
              </a:defRPr>
            </a:lvl8pPr>
            <a:lvl9pPr marL="0" indent="0" algn="l" defTabSz="914400" rtl="0" eaLnBrk="1" latinLnBrk="0" hangingPunct="1">
              <a:lnSpc>
                <a:spcPct val="90000"/>
              </a:lnSpc>
              <a:spcBef>
                <a:spcPts val="500"/>
              </a:spcBef>
              <a:buFont typeface="Arial" panose="020B0604020202020204" pitchFamily="34" charset="0"/>
              <a:buNone/>
              <a:defRPr sz="1200" i="1" kern="1200">
                <a:solidFill>
                  <a:schemeClr val="tx1"/>
                </a:solidFill>
                <a:latin typeface="+mn-lt"/>
                <a:ea typeface="+mn-ea"/>
                <a:cs typeface="+mn-cs"/>
              </a:defRPr>
            </a:lvl9pPr>
          </a:lstStyle>
          <a:p>
            <a:r>
              <a:rPr lang="nl-NL" sz="1050" dirty="0"/>
              <a:t> </a:t>
            </a:r>
          </a:p>
        </p:txBody>
      </p:sp>
      <p:sp>
        <p:nvSpPr>
          <p:cNvPr id="86" name="Tijdelijke aanduiding voor tekst 2">
            <a:extLst>
              <a:ext uri="{FF2B5EF4-FFF2-40B4-BE49-F238E27FC236}">
                <a16:creationId xmlns:a16="http://schemas.microsoft.com/office/drawing/2014/main" id="{473E72D7-5775-440F-9445-A34394810609}"/>
              </a:ext>
            </a:extLst>
          </p:cNvPr>
          <p:cNvSpPr>
            <a:spLocks noGrp="1"/>
          </p:cNvSpPr>
          <p:nvPr>
            <p:ph type="body" sz="quarter" idx="36" hasCustomPrompt="1"/>
          </p:nvPr>
        </p:nvSpPr>
        <p:spPr>
          <a:xfrm>
            <a:off x="103327" y="2023315"/>
            <a:ext cx="4138107" cy="2105681"/>
          </a:xfrm>
          <a:blipFill>
            <a:blip r:embed="rId2"/>
            <a:srcRect/>
            <a:stretch>
              <a:fillRect t="9" b="9"/>
            </a:stretch>
          </a:blipFill>
        </p:spPr>
        <p:txBody>
          <a:bodyPr/>
          <a:lstStyle>
            <a:lvl1pPr marL="0" indent="0">
              <a:buNone/>
              <a:defRPr/>
            </a:lvl1pPr>
          </a:lstStyle>
          <a:p>
            <a:pPr lvl="0"/>
            <a:r>
              <a:rPr lang="nl-NL" dirty="0"/>
              <a:t> </a:t>
            </a:r>
          </a:p>
        </p:txBody>
      </p:sp>
      <p:sp>
        <p:nvSpPr>
          <p:cNvPr id="87" name="afbeelding">
            <a:extLst>
              <a:ext uri="{FF2B5EF4-FFF2-40B4-BE49-F238E27FC236}">
                <a16:creationId xmlns:a16="http://schemas.microsoft.com/office/drawing/2014/main" id="{A8BA72E7-CB25-417E-BDFF-4C7DC630C68B}"/>
              </a:ext>
            </a:extLst>
          </p:cNvPr>
          <p:cNvSpPr>
            <a:spLocks noGrp="1"/>
          </p:cNvSpPr>
          <p:nvPr>
            <p:ph type="pic" sz="quarter" idx="14" hasCustomPrompt="1"/>
          </p:nvPr>
        </p:nvSpPr>
        <p:spPr>
          <a:xfrm>
            <a:off x="844285" y="2103359"/>
            <a:ext cx="2644325" cy="1596403"/>
          </a:xfrm>
          <a:solidFill>
            <a:schemeClr val="bg1">
              <a:lumMod val="75000"/>
            </a:schemeClr>
          </a:solidFill>
        </p:spPr>
        <p:txBody>
          <a:bodyPr bIns="1260000" anchor="ctr" anchorCtr="0">
            <a:noAutofit/>
          </a:bodyPr>
          <a:lstStyle>
            <a:lvl1pPr marL="214313" marR="0" indent="-214313" algn="ctr" defTabSz="539354" rtl="0" eaLnBrk="1" fontAlgn="auto" latinLnBrk="0" hangingPunct="1">
              <a:lnSpc>
                <a:spcPct val="100000"/>
              </a:lnSpc>
              <a:spcBef>
                <a:spcPts val="225"/>
              </a:spcBef>
              <a:spcAft>
                <a:spcPts val="0"/>
              </a:spcAft>
              <a:buClr>
                <a:schemeClr val="bg2"/>
              </a:buClr>
              <a:buSzPct val="100000"/>
              <a:buNone/>
              <a:tabLst/>
              <a:defRPr sz="825">
                <a:solidFill>
                  <a:schemeClr val="bg1">
                    <a:lumMod val="95000"/>
                  </a:schemeClr>
                </a:solidFill>
              </a:defRPr>
            </a:lvl1pPr>
          </a:lstStyle>
          <a:p>
            <a:r>
              <a:rPr lang="nl-NL" dirty="0"/>
              <a:t>Selecteer dit kader, ga naar de tab ‘Slidebuilder’, </a:t>
            </a:r>
            <a:br>
              <a:rPr lang="nl-NL" dirty="0"/>
            </a:br>
            <a:r>
              <a:rPr lang="nl-NL" dirty="0"/>
              <a:t>klik op ‘Afbeeldingen’, selecteer de gewenste afbeelding en klik op ‘Invoegen’.</a:t>
            </a:r>
          </a:p>
        </p:txBody>
      </p:sp>
      <p:grpSp>
        <p:nvGrpSpPr>
          <p:cNvPr id="9" name="- INSTRUCTIES">
            <a:extLst>
              <a:ext uri="{FF2B5EF4-FFF2-40B4-BE49-F238E27FC236}">
                <a16:creationId xmlns:a16="http://schemas.microsoft.com/office/drawing/2014/main" id="{8DA91809-19E1-47EC-8D78-062B48946B9E}"/>
              </a:ext>
            </a:extLst>
          </p:cNvPr>
          <p:cNvGrpSpPr/>
          <p:nvPr userDrawn="1"/>
        </p:nvGrpSpPr>
        <p:grpSpPr>
          <a:xfrm>
            <a:off x="9283196" y="0"/>
            <a:ext cx="2770040" cy="4952973"/>
            <a:chOff x="-3786437" y="0"/>
            <a:chExt cx="3693386" cy="6603964"/>
          </a:xfrm>
        </p:grpSpPr>
        <p:sp>
          <p:nvSpPr>
            <p:cNvPr id="12" name="Rechthoek 11">
              <a:extLst>
                <a:ext uri="{FF2B5EF4-FFF2-40B4-BE49-F238E27FC236}">
                  <a16:creationId xmlns:a16="http://schemas.microsoft.com/office/drawing/2014/main" id="{73759245-B1A3-40F9-BEB5-C3F226863C41}"/>
                </a:ext>
              </a:extLst>
            </p:cNvPr>
            <p:cNvSpPr/>
            <p:nvPr userDrawn="1"/>
          </p:nvSpPr>
          <p:spPr>
            <a:xfrm>
              <a:off x="-3786437" y="5775964"/>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900" b="1" cap="all" baseline="0" noProof="0" dirty="0">
                  <a:solidFill>
                    <a:srgbClr val="211F26"/>
                  </a:solidFill>
                  <a:latin typeface="Calibri" panose="020F0502020204030204" pitchFamily="34" charset="0"/>
                  <a:cs typeface="Calibri" panose="020F0502020204030204" pitchFamily="34" charset="0"/>
                </a:rPr>
                <a:t>MEER WETEN?</a:t>
              </a:r>
              <a:br>
                <a:rPr lang="nl-NL" sz="900" b="1" cap="all" baseline="0" noProof="0" dirty="0">
                  <a:solidFill>
                    <a:srgbClr val="211F26"/>
                  </a:solidFill>
                  <a:latin typeface="Calibri" panose="020F0502020204030204" pitchFamily="34" charset="0"/>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900" b="1" cap="all" baseline="0" noProof="0" dirty="0">
                  <a:solidFill>
                    <a:srgbClr val="211F26"/>
                  </a:solidFill>
                  <a:latin typeface="Calibri" panose="020F0502020204030204" pitchFamily="34" charset="0"/>
                  <a:cs typeface="Calibri" panose="020F0502020204030204" pitchFamily="34" charset="0"/>
                </a:rPr>
                <a:t> 'SLIDEBUILDER’ </a:t>
              </a:r>
              <a:r>
                <a:rPr lang="nl-NL" sz="9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900" kern="1200" cap="none" baseline="0" noProof="0" dirty="0">
                  <a:solidFill>
                    <a:srgbClr val="211F26"/>
                  </a:solidFill>
                  <a:latin typeface="Calibri" panose="020F0502020204030204" pitchFamily="34" charset="0"/>
                  <a:ea typeface="+mn-ea"/>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900" b="1" cap="all" baseline="0" noProof="0" dirty="0">
                  <a:solidFill>
                    <a:srgbClr val="211F26"/>
                  </a:solidFill>
                  <a:latin typeface="Calibri" panose="020F0502020204030204" pitchFamily="34" charset="0"/>
                  <a:cs typeface="Calibri" panose="020F0502020204030204" pitchFamily="34" charset="0"/>
                </a:rPr>
                <a:t>'Support &amp; Inspiratie'</a:t>
              </a:r>
            </a:p>
          </p:txBody>
        </p:sp>
        <p:sp>
          <p:nvSpPr>
            <p:cNvPr id="13" name="Rechthoek 12">
              <a:extLst>
                <a:ext uri="{FF2B5EF4-FFF2-40B4-BE49-F238E27FC236}">
                  <a16:creationId xmlns:a16="http://schemas.microsoft.com/office/drawing/2014/main" id="{AFFDA94E-E05A-432F-A0F3-921B71D94020}"/>
                </a:ext>
              </a:extLst>
            </p:cNvPr>
            <p:cNvSpPr/>
            <p:nvPr userDrawn="1"/>
          </p:nvSpPr>
          <p:spPr>
            <a:xfrm>
              <a:off x="-3786165" y="0"/>
              <a:ext cx="3593091" cy="5775964"/>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450"/>
                </a:spcBef>
                <a:spcAft>
                  <a:spcPts val="450"/>
                </a:spcAft>
              </a:pPr>
              <a:r>
                <a:rPr lang="nl-NL" sz="1050" b="1" cap="all" baseline="0" noProof="0" dirty="0">
                  <a:solidFill>
                    <a:schemeClr val="accent1"/>
                  </a:solidFill>
                  <a:latin typeface="Calibri" panose="020F0502020204030204" pitchFamily="34" charset="0"/>
                  <a:cs typeface="Calibri" panose="020F0502020204030204" pitchFamily="34" charset="0"/>
                </a:rPr>
                <a:t>Video invoegen/opmaken</a:t>
              </a:r>
            </a:p>
          </p:txBody>
        </p:sp>
        <p:sp>
          <p:nvSpPr>
            <p:cNvPr id="14" name="Ovaal 13">
              <a:extLst>
                <a:ext uri="{FF2B5EF4-FFF2-40B4-BE49-F238E27FC236}">
                  <a16:creationId xmlns:a16="http://schemas.microsoft.com/office/drawing/2014/main" id="{5E8DFBE3-EB30-48B8-B285-D7D1D27A15B7}"/>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5" name="Rechthoek 14">
              <a:extLst>
                <a:ext uri="{FF2B5EF4-FFF2-40B4-BE49-F238E27FC236}">
                  <a16:creationId xmlns:a16="http://schemas.microsoft.com/office/drawing/2014/main" id="{84097261-A62B-4D7B-9F49-2D5DB09D3429}"/>
                </a:ext>
              </a:extLst>
            </p:cNvPr>
            <p:cNvSpPr/>
            <p:nvPr userDrawn="1"/>
          </p:nvSpPr>
          <p:spPr>
            <a:xfrm>
              <a:off x="-3319415" y="465324"/>
              <a:ext cx="2944682" cy="658026"/>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Wanneer nodig, verwijder de bestaande video d.m.v. de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Klik op het pictogram om een nieuwe video in te voegen</a:t>
              </a:r>
              <a:b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900" b="0" i="1"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(zie onderstaand voorbeeld)</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16" name="Ovaal 15">
              <a:extLst>
                <a:ext uri="{FF2B5EF4-FFF2-40B4-BE49-F238E27FC236}">
                  <a16:creationId xmlns:a16="http://schemas.microsoft.com/office/drawing/2014/main" id="{8328BFB2-D869-4006-B994-A58ED00056A0}"/>
                </a:ext>
              </a:extLst>
            </p:cNvPr>
            <p:cNvSpPr/>
            <p:nvPr userDrawn="1"/>
          </p:nvSpPr>
          <p:spPr>
            <a:xfrm>
              <a:off x="-3603587" y="1729709"/>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17" name="Rechthoek 16">
              <a:extLst>
                <a:ext uri="{FF2B5EF4-FFF2-40B4-BE49-F238E27FC236}">
                  <a16:creationId xmlns:a16="http://schemas.microsoft.com/office/drawing/2014/main" id="{6D422270-EACD-4E50-A140-D5009A4EBA9F}"/>
                </a:ext>
              </a:extLst>
            </p:cNvPr>
            <p:cNvSpPr/>
            <p:nvPr userDrawn="1"/>
          </p:nvSpPr>
          <p:spPr>
            <a:xfrm>
              <a:off x="-3319415" y="1729710"/>
              <a:ext cx="2944682" cy="326338"/>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Selecteer de gewenste video</a:t>
              </a:r>
              <a:b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‘Invoegen’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18" name="Groep 17">
              <a:extLst>
                <a:ext uri="{FF2B5EF4-FFF2-40B4-BE49-F238E27FC236}">
                  <a16:creationId xmlns:a16="http://schemas.microsoft.com/office/drawing/2014/main" id="{FFBCD787-8646-41ED-B700-84B75E2875E5}"/>
                </a:ext>
              </a:extLst>
            </p:cNvPr>
            <p:cNvGrpSpPr/>
            <p:nvPr userDrawn="1"/>
          </p:nvGrpSpPr>
          <p:grpSpPr>
            <a:xfrm>
              <a:off x="-3311319" y="2164285"/>
              <a:ext cx="825500" cy="209550"/>
              <a:chOff x="13504624" y="2482850"/>
              <a:chExt cx="825500" cy="209550"/>
            </a:xfrm>
          </p:grpSpPr>
          <p:sp>
            <p:nvSpPr>
              <p:cNvPr id="77" name="Rechthoek 76">
                <a:extLst>
                  <a:ext uri="{FF2B5EF4-FFF2-40B4-BE49-F238E27FC236}">
                    <a16:creationId xmlns:a16="http://schemas.microsoft.com/office/drawing/2014/main" id="{B48BF971-C9A7-4B59-BF1D-0D638485BE47}"/>
                  </a:ext>
                </a:extLst>
              </p:cNvPr>
              <p:cNvSpPr/>
              <p:nvPr userDrawn="1"/>
            </p:nvSpPr>
            <p:spPr>
              <a:xfrm>
                <a:off x="13504624" y="2482850"/>
                <a:ext cx="825500" cy="209550"/>
              </a:xfrm>
              <a:prstGeom prst="rect">
                <a:avLst/>
              </a:prstGeom>
              <a:solidFill>
                <a:srgbClr val="E5F1FB"/>
              </a:solidFill>
              <a:ln w="12700">
                <a:solidFill>
                  <a:srgbClr val="0B7E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675" b="0" noProof="0" dirty="0">
                    <a:solidFill>
                      <a:srgbClr val="211F26"/>
                    </a:solidFill>
                    <a:latin typeface="Calibri" panose="020F0502020204030204" pitchFamily="34" charset="0"/>
                    <a:cs typeface="Calibri" panose="020F0502020204030204" pitchFamily="34" charset="0"/>
                  </a:rPr>
                  <a:t>Invoegen</a:t>
                </a:r>
              </a:p>
            </p:txBody>
          </p:sp>
          <p:cxnSp>
            <p:nvCxnSpPr>
              <p:cNvPr id="78" name="Rechte verbindingslijn 77">
                <a:extLst>
                  <a:ext uri="{FF2B5EF4-FFF2-40B4-BE49-F238E27FC236}">
                    <a16:creationId xmlns:a16="http://schemas.microsoft.com/office/drawing/2014/main" id="{D0557C8F-7756-4F64-AF90-735F334694AE}"/>
                  </a:ext>
                </a:extLst>
              </p:cNvPr>
              <p:cNvCxnSpPr/>
              <p:nvPr userDrawn="1"/>
            </p:nvCxnSpPr>
            <p:spPr>
              <a:xfrm>
                <a:off x="14155269" y="2515250"/>
                <a:ext cx="0" cy="142717"/>
              </a:xfrm>
              <a:prstGeom prst="line">
                <a:avLst/>
              </a:prstGeom>
              <a:noFill/>
              <a:ln w="3175" cap="flat" cmpd="sng" algn="ctr">
                <a:solidFill>
                  <a:srgbClr val="44546A"/>
                </a:solidFill>
                <a:prstDash val="solid"/>
              </a:ln>
              <a:effectLst/>
            </p:spPr>
          </p:cxnSp>
          <p:sp>
            <p:nvSpPr>
              <p:cNvPr id="79" name="Gelijkbenige driehoek 78">
                <a:extLst>
                  <a:ext uri="{FF2B5EF4-FFF2-40B4-BE49-F238E27FC236}">
                    <a16:creationId xmlns:a16="http://schemas.microsoft.com/office/drawing/2014/main" id="{F5FC9B9F-E267-403C-AD02-DA1F1FC07631}"/>
                  </a:ext>
                </a:extLst>
              </p:cNvPr>
              <p:cNvSpPr/>
              <p:nvPr userDrawn="1"/>
            </p:nvSpPr>
            <p:spPr>
              <a:xfrm rot="10800000">
                <a:off x="14196089" y="2566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675" b="1" noProof="0" dirty="0">
                  <a:solidFill>
                    <a:srgbClr val="211F26"/>
                  </a:solidFill>
                  <a:latin typeface="Calibri" panose="020F0502020204030204" pitchFamily="34" charset="0"/>
                  <a:cs typeface="Calibri" panose="020F0502020204030204" pitchFamily="34" charset="0"/>
                </a:endParaRPr>
              </a:p>
            </p:txBody>
          </p:sp>
        </p:grpSp>
        <p:sp>
          <p:nvSpPr>
            <p:cNvPr id="19" name="Ovaal 18">
              <a:extLst>
                <a:ext uri="{FF2B5EF4-FFF2-40B4-BE49-F238E27FC236}">
                  <a16:creationId xmlns:a16="http://schemas.microsoft.com/office/drawing/2014/main" id="{039DBB03-A1B5-488E-A344-BA585DF4562C}"/>
                </a:ext>
              </a:extLst>
            </p:cNvPr>
            <p:cNvSpPr/>
            <p:nvPr userDrawn="1"/>
          </p:nvSpPr>
          <p:spPr>
            <a:xfrm>
              <a:off x="-3603587" y="2553359"/>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20" name="Rechthoek 19">
              <a:extLst>
                <a:ext uri="{FF2B5EF4-FFF2-40B4-BE49-F238E27FC236}">
                  <a16:creationId xmlns:a16="http://schemas.microsoft.com/office/drawing/2014/main" id="{6C8FC745-2133-4DE8-9436-8725295AC62E}"/>
                </a:ext>
              </a:extLst>
            </p:cNvPr>
            <p:cNvSpPr/>
            <p:nvPr userDrawn="1"/>
          </p:nvSpPr>
          <p:spPr>
            <a:xfrm>
              <a:off x="-3319415" y="2553360"/>
              <a:ext cx="2944682" cy="462795"/>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Klik met de rechter muisknop op de miniatuurweergave van de dia aan de linker kant van het scherm en kies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‘Dia herstellen’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21" name="ICOON_info">
              <a:extLst>
                <a:ext uri="{FF2B5EF4-FFF2-40B4-BE49-F238E27FC236}">
                  <a16:creationId xmlns:a16="http://schemas.microsoft.com/office/drawing/2014/main" id="{9B80B129-84C7-4F5B-B36D-74C2AE9A7216}"/>
                </a:ext>
              </a:extLst>
            </p:cNvPr>
            <p:cNvGrpSpPr/>
            <p:nvPr userDrawn="1"/>
          </p:nvGrpSpPr>
          <p:grpSpPr>
            <a:xfrm>
              <a:off x="-376736" y="5637326"/>
              <a:ext cx="283685" cy="283685"/>
              <a:chOff x="-510741" y="5913713"/>
              <a:chExt cx="267555" cy="267555"/>
            </a:xfrm>
          </p:grpSpPr>
          <p:sp>
            <p:nvSpPr>
              <p:cNvPr id="75" name="Ovaal 74">
                <a:extLst>
                  <a:ext uri="{FF2B5EF4-FFF2-40B4-BE49-F238E27FC236}">
                    <a16:creationId xmlns:a16="http://schemas.microsoft.com/office/drawing/2014/main" id="{FBC8DB4E-DB38-49D8-A1CA-BC5AE22A7416}"/>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450"/>
                  </a:spcBef>
                  <a:spcAft>
                    <a:spcPts val="450"/>
                  </a:spcAft>
                </a:pPr>
                <a:endParaRPr lang="nl-NL" sz="1200" cap="all" baseline="0" noProof="0" dirty="0">
                  <a:latin typeface="Calibri" panose="020F0502020204030204" pitchFamily="34" charset="0"/>
                  <a:cs typeface="Calibri" panose="020F0502020204030204" pitchFamily="34" charset="0"/>
                </a:endParaRPr>
              </a:p>
            </p:txBody>
          </p:sp>
          <p:sp>
            <p:nvSpPr>
              <p:cNvPr id="76" name="Graphic 163" descr="Informatie">
                <a:extLst>
                  <a:ext uri="{FF2B5EF4-FFF2-40B4-BE49-F238E27FC236}">
                    <a16:creationId xmlns:a16="http://schemas.microsoft.com/office/drawing/2014/main" id="{70FEEDCA-9006-4559-8E92-BB5C9C83DA70}"/>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1500" noProof="0" dirty="0">
                  <a:solidFill>
                    <a:srgbClr val="211F26"/>
                  </a:solidFill>
                  <a:latin typeface="Calibri" panose="020F0502020204030204" pitchFamily="34" charset="0"/>
                  <a:cs typeface="Calibri" panose="020F0502020204030204" pitchFamily="34" charset="0"/>
                </a:endParaRPr>
              </a:p>
            </p:txBody>
          </p:sp>
        </p:grpSp>
        <p:sp>
          <p:nvSpPr>
            <p:cNvPr id="22" name="Ovaal 21">
              <a:extLst>
                <a:ext uri="{FF2B5EF4-FFF2-40B4-BE49-F238E27FC236}">
                  <a16:creationId xmlns:a16="http://schemas.microsoft.com/office/drawing/2014/main" id="{2BCAC678-B0E4-41F9-8416-C13209D5462C}"/>
                </a:ext>
              </a:extLst>
            </p:cNvPr>
            <p:cNvSpPr/>
            <p:nvPr userDrawn="1"/>
          </p:nvSpPr>
          <p:spPr>
            <a:xfrm>
              <a:off x="-3603587" y="4145789"/>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23" name="Rechthoek 22">
              <a:extLst>
                <a:ext uri="{FF2B5EF4-FFF2-40B4-BE49-F238E27FC236}">
                  <a16:creationId xmlns:a16="http://schemas.microsoft.com/office/drawing/2014/main" id="{018266AF-498E-450F-8025-D2A4BAC58CF4}"/>
                </a:ext>
              </a:extLst>
            </p:cNvPr>
            <p:cNvSpPr/>
            <p:nvPr userDrawn="1"/>
          </p:nvSpPr>
          <p:spPr>
            <a:xfrm>
              <a:off x="-3319415" y="4145790"/>
              <a:ext cx="2944682" cy="807210"/>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Om de video te schalen of bij te snijden, ga naar de tab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‘Hulpmiddelen voor video’s - Opmaak’</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‘Bijsnijden’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Schaal met de bolletjes de video en met de hoekjes het videokader.</a:t>
              </a:r>
            </a:p>
          </p:txBody>
        </p:sp>
        <p:grpSp>
          <p:nvGrpSpPr>
            <p:cNvPr id="24" name="Groep 23">
              <a:extLst>
                <a:ext uri="{FF2B5EF4-FFF2-40B4-BE49-F238E27FC236}">
                  <a16:creationId xmlns:a16="http://schemas.microsoft.com/office/drawing/2014/main" id="{7ED6438D-A4D3-4807-A274-389E1DFB0107}"/>
                </a:ext>
              </a:extLst>
            </p:cNvPr>
            <p:cNvGrpSpPr/>
            <p:nvPr userDrawn="1"/>
          </p:nvGrpSpPr>
          <p:grpSpPr>
            <a:xfrm>
              <a:off x="-3408294" y="5055351"/>
              <a:ext cx="622283" cy="612919"/>
              <a:chOff x="12617641" y="3403239"/>
              <a:chExt cx="752963" cy="741634"/>
            </a:xfrm>
          </p:grpSpPr>
          <p:grpSp>
            <p:nvGrpSpPr>
              <p:cNvPr id="59" name="Groep 58">
                <a:extLst>
                  <a:ext uri="{FF2B5EF4-FFF2-40B4-BE49-F238E27FC236}">
                    <a16:creationId xmlns:a16="http://schemas.microsoft.com/office/drawing/2014/main" id="{69D7D66E-D6BA-4C96-BAAF-0C6B686AED8F}"/>
                  </a:ext>
                </a:extLst>
              </p:cNvPr>
              <p:cNvGrpSpPr/>
              <p:nvPr userDrawn="1"/>
            </p:nvGrpSpPr>
            <p:grpSpPr>
              <a:xfrm>
                <a:off x="12771550" y="3403239"/>
                <a:ext cx="467156" cy="448491"/>
                <a:chOff x="12782177" y="3403239"/>
                <a:chExt cx="467156" cy="448491"/>
              </a:xfrm>
            </p:grpSpPr>
            <p:grpSp>
              <p:nvGrpSpPr>
                <p:cNvPr id="62" name="Groep 61">
                  <a:extLst>
                    <a:ext uri="{FF2B5EF4-FFF2-40B4-BE49-F238E27FC236}">
                      <a16:creationId xmlns:a16="http://schemas.microsoft.com/office/drawing/2014/main" id="{5C5728F3-A91E-4539-9FD4-2C0FC8A5B820}"/>
                    </a:ext>
                  </a:extLst>
                </p:cNvPr>
                <p:cNvGrpSpPr/>
                <p:nvPr userDrawn="1"/>
              </p:nvGrpSpPr>
              <p:grpSpPr>
                <a:xfrm>
                  <a:off x="12782177" y="3403239"/>
                  <a:ext cx="412972" cy="396132"/>
                  <a:chOff x="13554906" y="3320109"/>
                  <a:chExt cx="443912" cy="425811"/>
                </a:xfrm>
              </p:grpSpPr>
              <p:grpSp>
                <p:nvGrpSpPr>
                  <p:cNvPr id="69" name="Groep 68">
                    <a:extLst>
                      <a:ext uri="{FF2B5EF4-FFF2-40B4-BE49-F238E27FC236}">
                        <a16:creationId xmlns:a16="http://schemas.microsoft.com/office/drawing/2014/main" id="{697BCFEB-F56D-48F2-B5B1-A876FB58DB48}"/>
                      </a:ext>
                    </a:extLst>
                  </p:cNvPr>
                  <p:cNvGrpSpPr/>
                  <p:nvPr userDrawn="1"/>
                </p:nvGrpSpPr>
                <p:grpSpPr>
                  <a:xfrm>
                    <a:off x="13554906" y="3320109"/>
                    <a:ext cx="443912" cy="425811"/>
                    <a:chOff x="12909684" y="1276143"/>
                    <a:chExt cx="443912" cy="425811"/>
                  </a:xfrm>
                </p:grpSpPr>
                <p:sp>
                  <p:nvSpPr>
                    <p:cNvPr id="72" name="Rechthoek 71">
                      <a:extLst>
                        <a:ext uri="{FF2B5EF4-FFF2-40B4-BE49-F238E27FC236}">
                          <a16:creationId xmlns:a16="http://schemas.microsoft.com/office/drawing/2014/main" id="{F3FBEFB5-C193-4217-908D-562CD41463AA}"/>
                        </a:ext>
                      </a:extLst>
                    </p:cNvPr>
                    <p:cNvSpPr/>
                    <p:nvPr userDrawn="1"/>
                  </p:nvSpPr>
                  <p:spPr>
                    <a:xfrm>
                      <a:off x="12909684" y="1276143"/>
                      <a:ext cx="443912" cy="425811"/>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73" name="Rechthoek 72">
                      <a:extLst>
                        <a:ext uri="{FF2B5EF4-FFF2-40B4-BE49-F238E27FC236}">
                          <a16:creationId xmlns:a16="http://schemas.microsoft.com/office/drawing/2014/main" id="{129D9CF3-9EAB-43B2-981D-715074DE85ED}"/>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74" name="Ovaal 73">
                      <a:extLst>
                        <a:ext uri="{FF2B5EF4-FFF2-40B4-BE49-F238E27FC236}">
                          <a16:creationId xmlns:a16="http://schemas.microsoft.com/office/drawing/2014/main" id="{3F99195A-E2A8-445E-B730-8B1471D5BD0F}"/>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pic>
                <p:nvPicPr>
                  <p:cNvPr id="70" name="Afbeelding 69">
                    <a:extLst>
                      <a:ext uri="{FF2B5EF4-FFF2-40B4-BE49-F238E27FC236}">
                        <a16:creationId xmlns:a16="http://schemas.microsoft.com/office/drawing/2014/main" id="{0F1C5461-3734-44B5-ABDB-8799D1347B43}"/>
                      </a:ext>
                    </a:extLst>
                  </p:cNvPr>
                  <p:cNvPicPr>
                    <a:picLocks noChangeAspect="1"/>
                  </p:cNvPicPr>
                  <p:nvPr userDrawn="1"/>
                </p:nvPicPr>
                <p:blipFill>
                  <a:blip r:embed="rId3">
                    <a:duotone>
                      <a:prstClr val="black"/>
                      <a:srgbClr val="4D82B8">
                        <a:tint val="45000"/>
                        <a:satMod val="400000"/>
                      </a:srgbClr>
                    </a:duotone>
                    <a:extLst>
                      <a:ext uri="{BEBA8EAE-BF5A-486C-A8C5-ECC9F3942E4B}">
                        <a14:imgProps xmlns:a14="http://schemas.microsoft.com/office/drawing/2010/main">
                          <a14:imgLayer r:embed="rId4">
                            <a14:imgEffect>
                              <a14:brightnessContrast contrast="-40000"/>
                            </a14:imgEffect>
                          </a14:imgLayer>
                        </a14:imgProps>
                      </a:ext>
                    </a:extLst>
                  </a:blip>
                  <a:stretch>
                    <a:fillRect/>
                  </a:stretch>
                </p:blipFill>
                <p:spPr>
                  <a:xfrm>
                    <a:off x="13567296" y="3424992"/>
                    <a:ext cx="173367" cy="140220"/>
                  </a:xfrm>
                  <a:prstGeom prst="rect">
                    <a:avLst/>
                  </a:prstGeom>
                </p:spPr>
              </p:pic>
              <p:pic>
                <p:nvPicPr>
                  <p:cNvPr id="71" name="Afbeelding 70">
                    <a:extLst>
                      <a:ext uri="{FF2B5EF4-FFF2-40B4-BE49-F238E27FC236}">
                        <a16:creationId xmlns:a16="http://schemas.microsoft.com/office/drawing/2014/main" id="{FE9F9682-CDA0-4D63-8BA4-1FDE3E16BB56}"/>
                      </a:ext>
                    </a:extLst>
                  </p:cNvPr>
                  <p:cNvPicPr>
                    <a:picLocks noChangeAspect="1"/>
                  </p:cNvPicPr>
                  <p:nvPr userDrawn="1"/>
                </p:nvPicPr>
                <p:blipFill>
                  <a:blip r:embed="rId3">
                    <a:duotone>
                      <a:prstClr val="black"/>
                      <a:srgbClr val="4D82B8">
                        <a:tint val="45000"/>
                        <a:satMod val="400000"/>
                      </a:srgbClr>
                    </a:duotone>
                    <a:extLst>
                      <a:ext uri="{BEBA8EAE-BF5A-486C-A8C5-ECC9F3942E4B}">
                        <a14:imgProps xmlns:a14="http://schemas.microsoft.com/office/drawing/2010/main">
                          <a14:imgLayer r:embed="rId4">
                            <a14:imgEffect>
                              <a14:brightnessContrast contrast="-40000"/>
                            </a14:imgEffect>
                          </a14:imgLayer>
                        </a14:imgProps>
                      </a:ext>
                    </a:extLst>
                  </a:blip>
                  <a:stretch>
                    <a:fillRect/>
                  </a:stretch>
                </p:blipFill>
                <p:spPr>
                  <a:xfrm flipH="1">
                    <a:off x="13635599" y="3453788"/>
                    <a:ext cx="173367" cy="111424"/>
                  </a:xfrm>
                  <a:prstGeom prst="rect">
                    <a:avLst/>
                  </a:prstGeom>
                </p:spPr>
              </p:pic>
            </p:grpSp>
            <p:grpSp>
              <p:nvGrpSpPr>
                <p:cNvPr id="63" name="Groep 62">
                  <a:extLst>
                    <a:ext uri="{FF2B5EF4-FFF2-40B4-BE49-F238E27FC236}">
                      <a16:creationId xmlns:a16="http://schemas.microsoft.com/office/drawing/2014/main" id="{6072BE66-B052-4217-9505-01B8B8AB6A55}"/>
                    </a:ext>
                  </a:extLst>
                </p:cNvPr>
                <p:cNvGrpSpPr/>
                <p:nvPr userDrawn="1"/>
              </p:nvGrpSpPr>
              <p:grpSpPr>
                <a:xfrm>
                  <a:off x="13103513" y="3705268"/>
                  <a:ext cx="145820" cy="146462"/>
                  <a:chOff x="13096169" y="3602278"/>
                  <a:chExt cx="145820" cy="146462"/>
                </a:xfrm>
              </p:grpSpPr>
              <p:sp>
                <p:nvSpPr>
                  <p:cNvPr id="67" name="Rechthoek 66">
                    <a:extLst>
                      <a:ext uri="{FF2B5EF4-FFF2-40B4-BE49-F238E27FC236}">
                        <a16:creationId xmlns:a16="http://schemas.microsoft.com/office/drawing/2014/main" id="{19A62E70-5A16-4418-9E2D-0E9DFAFFD56D}"/>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68" name="Rechthoek 67">
                    <a:extLst>
                      <a:ext uri="{FF2B5EF4-FFF2-40B4-BE49-F238E27FC236}">
                        <a16:creationId xmlns:a16="http://schemas.microsoft.com/office/drawing/2014/main" id="{5B618B34-EABF-430F-89EA-7BA5F34F3613}"/>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nvGrpSpPr>
                <p:cNvPr id="64" name="Groep 63">
                  <a:extLst>
                    <a:ext uri="{FF2B5EF4-FFF2-40B4-BE49-F238E27FC236}">
                      <a16:creationId xmlns:a16="http://schemas.microsoft.com/office/drawing/2014/main" id="{E93C7859-0379-483B-97D6-16FAEC33C7AA}"/>
                    </a:ext>
                  </a:extLst>
                </p:cNvPr>
                <p:cNvGrpSpPr/>
                <p:nvPr userDrawn="1"/>
              </p:nvGrpSpPr>
              <p:grpSpPr>
                <a:xfrm rot="10800000">
                  <a:off x="13061402" y="3665637"/>
                  <a:ext cx="145820" cy="146462"/>
                  <a:chOff x="13096169" y="3602278"/>
                  <a:chExt cx="145820" cy="146462"/>
                </a:xfrm>
              </p:grpSpPr>
              <p:sp>
                <p:nvSpPr>
                  <p:cNvPr id="65" name="Rechthoek 64">
                    <a:extLst>
                      <a:ext uri="{FF2B5EF4-FFF2-40B4-BE49-F238E27FC236}">
                        <a16:creationId xmlns:a16="http://schemas.microsoft.com/office/drawing/2014/main" id="{B2E9A315-3B3D-4744-82DE-AA3C92263053}"/>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66" name="Rechthoek 65">
                    <a:extLst>
                      <a:ext uri="{FF2B5EF4-FFF2-40B4-BE49-F238E27FC236}">
                        <a16:creationId xmlns:a16="http://schemas.microsoft.com/office/drawing/2014/main" id="{D74CFCAF-EC63-4D1A-AFAA-A51BF5556FCE}"/>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sp>
            <p:nvSpPr>
              <p:cNvPr id="60" name="Rechthoek 59">
                <a:extLst>
                  <a:ext uri="{FF2B5EF4-FFF2-40B4-BE49-F238E27FC236}">
                    <a16:creationId xmlns:a16="http://schemas.microsoft.com/office/drawing/2014/main" id="{63F84454-7E32-4AD5-9702-ABF19EB892A5}"/>
                  </a:ext>
                </a:extLst>
              </p:cNvPr>
              <p:cNvSpPr/>
              <p:nvPr userDrawn="1"/>
            </p:nvSpPr>
            <p:spPr>
              <a:xfrm>
                <a:off x="12617641" y="3889890"/>
                <a:ext cx="752963"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450"/>
                  </a:spcBef>
                  <a:spcAft>
                    <a:spcPts val="450"/>
                  </a:spcAft>
                </a:pPr>
                <a:r>
                  <a:rPr lang="nl-NL" sz="675" b="0" noProof="0" dirty="0">
                    <a:solidFill>
                      <a:srgbClr val="211F26"/>
                    </a:solidFill>
                    <a:latin typeface="Calibri" panose="020F0502020204030204" pitchFamily="34" charset="0"/>
                    <a:cs typeface="Calibri" panose="020F0502020204030204" pitchFamily="34" charset="0"/>
                  </a:rPr>
                  <a:t>Bijsnijden</a:t>
                </a:r>
              </a:p>
            </p:txBody>
          </p:sp>
          <p:sp>
            <p:nvSpPr>
              <p:cNvPr id="61" name="Gelijkbenige driehoek 60">
                <a:extLst>
                  <a:ext uri="{FF2B5EF4-FFF2-40B4-BE49-F238E27FC236}">
                    <a16:creationId xmlns:a16="http://schemas.microsoft.com/office/drawing/2014/main" id="{42566378-DC6A-4A3B-A080-F479D8437414}"/>
                  </a:ext>
                </a:extLst>
              </p:cNvPr>
              <p:cNvSpPr/>
              <p:nvPr userDrawn="1"/>
            </p:nvSpPr>
            <p:spPr>
              <a:xfrm rot="10800000">
                <a:off x="12950688" y="4093726"/>
                <a:ext cx="86866" cy="51147"/>
              </a:xfrm>
              <a:prstGeom prst="triangle">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sp>
          <p:nvSpPr>
            <p:cNvPr id="25" name="Rechthoek 24">
              <a:extLst>
                <a:ext uri="{FF2B5EF4-FFF2-40B4-BE49-F238E27FC236}">
                  <a16:creationId xmlns:a16="http://schemas.microsoft.com/office/drawing/2014/main" id="{CD0EEE58-21B2-4EB5-B349-2E0FAB777EDC}"/>
                </a:ext>
              </a:extLst>
            </p:cNvPr>
            <p:cNvSpPr/>
            <p:nvPr userDrawn="1"/>
          </p:nvSpPr>
          <p:spPr>
            <a:xfrm>
              <a:off x="-3316836" y="3119689"/>
              <a:ext cx="1239216" cy="719917"/>
            </a:xfrm>
            <a:prstGeom prst="rect">
              <a:avLst/>
            </a:prstGeom>
            <a:pattFill prst="wdUpDiag">
              <a:fgClr>
                <a:srgbClr val="E0E0E0"/>
              </a:fgClr>
              <a:bgClr>
                <a:srgbClr val="ECECEC"/>
              </a:bgClr>
            </a:pattFill>
            <a:ln w="12700">
              <a:solidFill>
                <a:srgbClr val="D3D3D3"/>
              </a:solidFill>
              <a:prstDash val="solid"/>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72000" tIns="0" rIns="0" bIns="0" numCol="1" spcCol="0" rtlCol="0" fromWordArt="0" anchor="ctr" anchorCtr="0" forceAA="0" compatLnSpc="1">
              <a:prstTxWarp prst="textNoShape">
                <a:avLst/>
              </a:prstTxWarp>
              <a:noAutofit/>
            </a:bodyPr>
            <a:lstStyle/>
            <a:p>
              <a:pPr algn="l"/>
              <a:endParaRPr lang="nl-NL" sz="750" b="0" i="1" noProof="0" dirty="0">
                <a:solidFill>
                  <a:srgbClr val="211F26"/>
                </a:solidFill>
                <a:latin typeface="Calibri" panose="020F0502020204030204" pitchFamily="34" charset="0"/>
                <a:cs typeface="Calibri" panose="020F0502020204030204" pitchFamily="34" charset="0"/>
              </a:endParaRPr>
            </a:p>
          </p:txBody>
        </p:sp>
        <p:grpSp>
          <p:nvGrpSpPr>
            <p:cNvPr id="27" name="Groep 26">
              <a:extLst>
                <a:ext uri="{FF2B5EF4-FFF2-40B4-BE49-F238E27FC236}">
                  <a16:creationId xmlns:a16="http://schemas.microsoft.com/office/drawing/2014/main" id="{14BEF2C8-600D-4619-9427-572F3099EAAF}"/>
                </a:ext>
              </a:extLst>
            </p:cNvPr>
            <p:cNvGrpSpPr/>
            <p:nvPr userDrawn="1"/>
          </p:nvGrpSpPr>
          <p:grpSpPr>
            <a:xfrm>
              <a:off x="-2485819" y="3399207"/>
              <a:ext cx="1222990" cy="563933"/>
              <a:chOff x="-2485819" y="3399207"/>
              <a:chExt cx="1222990" cy="563933"/>
            </a:xfrm>
          </p:grpSpPr>
          <p:sp>
            <p:nvSpPr>
              <p:cNvPr id="38" name="Rechthoek 37">
                <a:extLst>
                  <a:ext uri="{FF2B5EF4-FFF2-40B4-BE49-F238E27FC236}">
                    <a16:creationId xmlns:a16="http://schemas.microsoft.com/office/drawing/2014/main" id="{45018023-C5FA-44C8-A4D8-C80902EE9AAD}"/>
                  </a:ext>
                </a:extLst>
              </p:cNvPr>
              <p:cNvSpPr/>
              <p:nvPr userDrawn="1"/>
            </p:nvSpPr>
            <p:spPr>
              <a:xfrm>
                <a:off x="-2485819" y="3399207"/>
                <a:ext cx="1176476" cy="504851"/>
              </a:xfrm>
              <a:prstGeom prst="rect">
                <a:avLst/>
              </a:prstGeom>
              <a:solidFill>
                <a:schemeClr val="bg1"/>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39" name="Rechthoek 38">
                <a:extLst>
                  <a:ext uri="{FF2B5EF4-FFF2-40B4-BE49-F238E27FC236}">
                    <a16:creationId xmlns:a16="http://schemas.microsoft.com/office/drawing/2014/main" id="{66187B3C-98AB-4132-9FB6-748AA22C476A}"/>
                  </a:ext>
                </a:extLst>
              </p:cNvPr>
              <p:cNvSpPr/>
              <p:nvPr userDrawn="1"/>
            </p:nvSpPr>
            <p:spPr>
              <a:xfrm>
                <a:off x="-2479584" y="3652838"/>
                <a:ext cx="1164007" cy="246701"/>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nvGrpSpPr>
              <p:cNvPr id="40" name="Groep 39">
                <a:extLst>
                  <a:ext uri="{FF2B5EF4-FFF2-40B4-BE49-F238E27FC236}">
                    <a16:creationId xmlns:a16="http://schemas.microsoft.com/office/drawing/2014/main" id="{087E679C-A4D2-4DB3-B379-429ACE649406}"/>
                  </a:ext>
                </a:extLst>
              </p:cNvPr>
              <p:cNvGrpSpPr/>
              <p:nvPr userDrawn="1"/>
            </p:nvGrpSpPr>
            <p:grpSpPr>
              <a:xfrm>
                <a:off x="-2403869" y="3460544"/>
                <a:ext cx="155951" cy="131922"/>
                <a:chOff x="12968836" y="3354170"/>
                <a:chExt cx="404806" cy="342433"/>
              </a:xfrm>
            </p:grpSpPr>
            <p:sp>
              <p:nvSpPr>
                <p:cNvPr id="53" name="Rechthoek: afgeronde hoeken 52">
                  <a:extLst>
                    <a:ext uri="{FF2B5EF4-FFF2-40B4-BE49-F238E27FC236}">
                      <a16:creationId xmlns:a16="http://schemas.microsoft.com/office/drawing/2014/main" id="{FBC871C4-89A2-4157-B8CB-4BA6BD3D2684}"/>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54" name="Rechthoek 53">
                  <a:extLst>
                    <a:ext uri="{FF2B5EF4-FFF2-40B4-BE49-F238E27FC236}">
                      <a16:creationId xmlns:a16="http://schemas.microsoft.com/office/drawing/2014/main" id="{011CC647-2EA6-4311-B146-886553FB35A6}"/>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55" name="Rechthoek 54">
                  <a:extLst>
                    <a:ext uri="{FF2B5EF4-FFF2-40B4-BE49-F238E27FC236}">
                      <a16:creationId xmlns:a16="http://schemas.microsoft.com/office/drawing/2014/main" id="{34818144-5AC4-471E-91BB-4EC2A03AB222}"/>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56" name="Rechthoek 55">
                  <a:extLst>
                    <a:ext uri="{FF2B5EF4-FFF2-40B4-BE49-F238E27FC236}">
                      <a16:creationId xmlns:a16="http://schemas.microsoft.com/office/drawing/2014/main" id="{00664FDF-0B61-478E-BD22-D7FAC450A49E}"/>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57" name="Rechthoek 56">
                  <a:extLst>
                    <a:ext uri="{FF2B5EF4-FFF2-40B4-BE49-F238E27FC236}">
                      <a16:creationId xmlns:a16="http://schemas.microsoft.com/office/drawing/2014/main" id="{25E2A312-CCB1-4A3A-A841-6282B63CFDA7}"/>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58" name="Rechthoek 57">
                  <a:extLst>
                    <a:ext uri="{FF2B5EF4-FFF2-40B4-BE49-F238E27FC236}">
                      <a16:creationId xmlns:a16="http://schemas.microsoft.com/office/drawing/2014/main" id="{30A5CBFF-8C80-48A7-ACE3-29BFB808AE9D}"/>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nvGrpSpPr>
              <p:cNvPr id="41" name="Groep 40">
                <a:extLst>
                  <a:ext uri="{FF2B5EF4-FFF2-40B4-BE49-F238E27FC236}">
                    <a16:creationId xmlns:a16="http://schemas.microsoft.com/office/drawing/2014/main" id="{1B90B0A2-1BA6-4BB8-8B26-2F18A7582F3D}"/>
                  </a:ext>
                </a:extLst>
              </p:cNvPr>
              <p:cNvGrpSpPr/>
              <p:nvPr userDrawn="1"/>
            </p:nvGrpSpPr>
            <p:grpSpPr>
              <a:xfrm>
                <a:off x="-2423424" y="3690208"/>
                <a:ext cx="166739" cy="218963"/>
                <a:chOff x="12940828" y="3950597"/>
                <a:chExt cx="432813" cy="568367"/>
              </a:xfrm>
            </p:grpSpPr>
            <p:grpSp>
              <p:nvGrpSpPr>
                <p:cNvPr id="45" name="Groep 44">
                  <a:extLst>
                    <a:ext uri="{FF2B5EF4-FFF2-40B4-BE49-F238E27FC236}">
                      <a16:creationId xmlns:a16="http://schemas.microsoft.com/office/drawing/2014/main" id="{FB6B18FE-A18A-45DB-A4EA-C6936324E7E0}"/>
                    </a:ext>
                  </a:extLst>
                </p:cNvPr>
                <p:cNvGrpSpPr/>
                <p:nvPr userDrawn="1"/>
              </p:nvGrpSpPr>
              <p:grpSpPr>
                <a:xfrm>
                  <a:off x="13000382" y="4006891"/>
                  <a:ext cx="373259" cy="315747"/>
                  <a:chOff x="12968836" y="3354170"/>
                  <a:chExt cx="404806" cy="342433"/>
                </a:xfrm>
              </p:grpSpPr>
              <p:sp>
                <p:nvSpPr>
                  <p:cNvPr id="47" name="Rechthoek: afgeronde hoeken 46">
                    <a:extLst>
                      <a:ext uri="{FF2B5EF4-FFF2-40B4-BE49-F238E27FC236}">
                        <a16:creationId xmlns:a16="http://schemas.microsoft.com/office/drawing/2014/main" id="{34DA5A5F-0AE5-4F68-A456-B94E3BB7AEB2}"/>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48" name="Rechthoek 47">
                    <a:extLst>
                      <a:ext uri="{FF2B5EF4-FFF2-40B4-BE49-F238E27FC236}">
                        <a16:creationId xmlns:a16="http://schemas.microsoft.com/office/drawing/2014/main" id="{0289A95B-73D9-4492-B79E-FFDB433F5F99}"/>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49" name="Rechthoek 48">
                    <a:extLst>
                      <a:ext uri="{FF2B5EF4-FFF2-40B4-BE49-F238E27FC236}">
                        <a16:creationId xmlns:a16="http://schemas.microsoft.com/office/drawing/2014/main" id="{435DB490-E535-4662-A142-2225F74EEEC0}"/>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50" name="Rechthoek 49">
                    <a:extLst>
                      <a:ext uri="{FF2B5EF4-FFF2-40B4-BE49-F238E27FC236}">
                        <a16:creationId xmlns:a16="http://schemas.microsoft.com/office/drawing/2014/main" id="{06AEDBBB-FA8B-4A98-8938-10DA40F2AD1C}"/>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51" name="Rechthoek 50">
                    <a:extLst>
                      <a:ext uri="{FF2B5EF4-FFF2-40B4-BE49-F238E27FC236}">
                        <a16:creationId xmlns:a16="http://schemas.microsoft.com/office/drawing/2014/main" id="{D803940E-C891-4539-B747-05A0A50B812B}"/>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52" name="Rechthoek 51">
                    <a:extLst>
                      <a:ext uri="{FF2B5EF4-FFF2-40B4-BE49-F238E27FC236}">
                        <a16:creationId xmlns:a16="http://schemas.microsoft.com/office/drawing/2014/main" id="{AFA8DF50-2048-45C5-8D58-7E48630ADB83}"/>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sp>
              <p:nvSpPr>
                <p:cNvPr id="46" name="Boog 45">
                  <a:extLst>
                    <a:ext uri="{FF2B5EF4-FFF2-40B4-BE49-F238E27FC236}">
                      <a16:creationId xmlns:a16="http://schemas.microsoft.com/office/drawing/2014/main" id="{3E657A60-421D-47E2-8015-F9A3EEF1C231}"/>
                    </a:ext>
                  </a:extLst>
                </p:cNvPr>
                <p:cNvSpPr/>
                <p:nvPr userDrawn="1"/>
              </p:nvSpPr>
              <p:spPr>
                <a:xfrm rot="17637075">
                  <a:off x="12776155" y="4115270"/>
                  <a:ext cx="568367" cy="239021"/>
                </a:xfrm>
                <a:prstGeom prst="arc">
                  <a:avLst>
                    <a:gd name="adj1" fmla="val 15959368"/>
                    <a:gd name="adj2" fmla="val 1354623"/>
                  </a:avLst>
                </a:prstGeom>
                <a:noFill/>
                <a:ln w="19050" cap="flat" cmpd="sng" algn="ctr">
                  <a:solidFill>
                    <a:srgbClr val="4D82B8"/>
                  </a:solidFill>
                  <a:prstDash val="solid"/>
                  <a:headEnd type="arrow" w="med" len="sm"/>
                </a:ln>
                <a:effectLst/>
              </p:spPr>
              <p:txBody>
                <a:bodyPr rtlCol="0" anchor="ctr">
                  <a:noAutofit/>
                </a:bodyPr>
                <a:lstStyle/>
                <a:p>
                  <a:pPr algn="ctr"/>
                  <a:endParaRPr lang="nl-NL" sz="1800" noProof="0" dirty="0">
                    <a:solidFill>
                      <a:srgbClr val="211F26"/>
                    </a:solidFill>
                    <a:latin typeface="Calibri" panose="020F0502020204030204" pitchFamily="34" charset="0"/>
                    <a:cs typeface="Calibri" panose="020F0502020204030204" pitchFamily="34" charset="0"/>
                  </a:endParaRPr>
                </a:p>
              </p:txBody>
            </p:sp>
          </p:grpSp>
          <p:sp>
            <p:nvSpPr>
              <p:cNvPr id="42" name="Tekstvak 41">
                <a:extLst>
                  <a:ext uri="{FF2B5EF4-FFF2-40B4-BE49-F238E27FC236}">
                    <a16:creationId xmlns:a16="http://schemas.microsoft.com/office/drawing/2014/main" id="{827A0737-87BB-4C74-A70F-591F2295F442}"/>
                  </a:ext>
                </a:extLst>
              </p:cNvPr>
              <p:cNvSpPr txBox="1"/>
              <p:nvPr userDrawn="1"/>
            </p:nvSpPr>
            <p:spPr>
              <a:xfrm>
                <a:off x="-2245455" y="3460544"/>
                <a:ext cx="896116" cy="134709"/>
              </a:xfrm>
              <a:prstGeom prst="rect">
                <a:avLst/>
              </a:prstGeom>
              <a:noFill/>
            </p:spPr>
            <p:txBody>
              <a:bodyPr wrap="square" rtlCol="0" anchor="ctr">
                <a:noAutofit/>
              </a:bodyPr>
              <a:lstStyle/>
              <a:p>
                <a:pPr marL="0" algn="l" defTabSz="913134" rtl="0" eaLnBrk="1" latinLnBrk="0" hangingPunct="1">
                  <a:lnSpc>
                    <a:spcPct val="90000"/>
                  </a:lnSpc>
                  <a:spcBef>
                    <a:spcPts val="450"/>
                  </a:spcBef>
                  <a:spcAft>
                    <a:spcPts val="450"/>
                  </a:spcAft>
                </a:pPr>
                <a:r>
                  <a:rPr lang="nl-NL" sz="675" b="0" kern="1200" noProof="0" dirty="0">
                    <a:solidFill>
                      <a:srgbClr val="211F26"/>
                    </a:solidFill>
                    <a:latin typeface="Calibri" panose="020F0502020204030204" pitchFamily="34" charset="0"/>
                    <a:ea typeface="+mn-ea"/>
                    <a:cs typeface="Calibri" panose="020F0502020204030204" pitchFamily="34" charset="0"/>
                  </a:rPr>
                  <a:t>Indeling</a:t>
                </a:r>
              </a:p>
            </p:txBody>
          </p:sp>
          <p:sp>
            <p:nvSpPr>
              <p:cNvPr id="43" name="Tekstvak 42">
                <a:extLst>
                  <a:ext uri="{FF2B5EF4-FFF2-40B4-BE49-F238E27FC236}">
                    <a16:creationId xmlns:a16="http://schemas.microsoft.com/office/drawing/2014/main" id="{3025F734-597B-421D-9038-3349DB83D17A}"/>
                  </a:ext>
                </a:extLst>
              </p:cNvPr>
              <p:cNvSpPr txBox="1"/>
              <p:nvPr userDrawn="1"/>
            </p:nvSpPr>
            <p:spPr>
              <a:xfrm>
                <a:off x="-2258884" y="3712980"/>
                <a:ext cx="909545" cy="126416"/>
              </a:xfrm>
              <a:prstGeom prst="rect">
                <a:avLst/>
              </a:prstGeom>
              <a:noFill/>
            </p:spPr>
            <p:txBody>
              <a:bodyPr wrap="square" rtlCol="0" anchor="ctr">
                <a:noAutofit/>
              </a:bodyPr>
              <a:lstStyle/>
              <a:p>
                <a:pPr marL="0" algn="l" defTabSz="913134" rtl="0" eaLnBrk="1" latinLnBrk="0" hangingPunct="1">
                  <a:lnSpc>
                    <a:spcPct val="90000"/>
                  </a:lnSpc>
                  <a:spcBef>
                    <a:spcPts val="450"/>
                  </a:spcBef>
                  <a:spcAft>
                    <a:spcPts val="450"/>
                  </a:spcAft>
                </a:pPr>
                <a:r>
                  <a:rPr lang="nl-NL" sz="675" b="0" kern="1200" noProof="0" dirty="0">
                    <a:solidFill>
                      <a:srgbClr val="211F26"/>
                    </a:solidFill>
                    <a:latin typeface="Calibri" panose="020F0502020204030204" pitchFamily="34" charset="0"/>
                    <a:ea typeface="+mn-ea"/>
                    <a:cs typeface="Calibri" panose="020F0502020204030204" pitchFamily="34" charset="0"/>
                  </a:rPr>
                  <a:t>Dia Herstellen</a:t>
                </a:r>
              </a:p>
            </p:txBody>
          </p:sp>
          <p:sp>
            <p:nvSpPr>
              <p:cNvPr id="44" name="Vrije vorm: vorm 43">
                <a:extLst>
                  <a:ext uri="{FF2B5EF4-FFF2-40B4-BE49-F238E27FC236}">
                    <a16:creationId xmlns:a16="http://schemas.microsoft.com/office/drawing/2014/main" id="{75FBC0C0-E0B2-4A8E-9B4F-F1D6A237185D}"/>
                  </a:ext>
                </a:extLst>
              </p:cNvPr>
              <p:cNvSpPr/>
              <p:nvPr userDrawn="1"/>
            </p:nvSpPr>
            <p:spPr>
              <a:xfrm>
                <a:off x="-1360391" y="3783140"/>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450"/>
                  </a:spcBef>
                  <a:spcAft>
                    <a:spcPts val="450"/>
                  </a:spcAft>
                </a:pPr>
                <a:endParaRPr lang="nl-NL" sz="1200" cap="all" baseline="0" noProof="0" dirty="0">
                  <a:latin typeface="Calibri" panose="020F0502020204030204" pitchFamily="34" charset="0"/>
                  <a:cs typeface="Calibri" panose="020F0502020204030204" pitchFamily="34" charset="0"/>
                </a:endParaRPr>
              </a:p>
            </p:txBody>
          </p:sp>
        </p:grpSp>
        <p:grpSp>
          <p:nvGrpSpPr>
            <p:cNvPr id="28" name="Groep 27">
              <a:extLst>
                <a:ext uri="{FF2B5EF4-FFF2-40B4-BE49-F238E27FC236}">
                  <a16:creationId xmlns:a16="http://schemas.microsoft.com/office/drawing/2014/main" id="{F0373943-20CB-4FCC-B9AB-B65BAD8DD471}"/>
                </a:ext>
              </a:extLst>
            </p:cNvPr>
            <p:cNvGrpSpPr/>
            <p:nvPr userDrawn="1"/>
          </p:nvGrpSpPr>
          <p:grpSpPr>
            <a:xfrm>
              <a:off x="-3310781" y="1231352"/>
              <a:ext cx="311450" cy="313414"/>
              <a:chOff x="-3310781" y="1231352"/>
              <a:chExt cx="311450" cy="313414"/>
            </a:xfrm>
          </p:grpSpPr>
          <p:sp>
            <p:nvSpPr>
              <p:cNvPr id="35" name="Rechthoek 34">
                <a:extLst>
                  <a:ext uri="{FF2B5EF4-FFF2-40B4-BE49-F238E27FC236}">
                    <a16:creationId xmlns:a16="http://schemas.microsoft.com/office/drawing/2014/main" id="{A0F65B66-DFD9-47DC-8DB0-FCF12586E14A}"/>
                  </a:ext>
                </a:extLst>
              </p:cNvPr>
              <p:cNvSpPr/>
              <p:nvPr userDrawn="1"/>
            </p:nvSpPr>
            <p:spPr>
              <a:xfrm>
                <a:off x="-3310781" y="1231352"/>
                <a:ext cx="308978" cy="308977"/>
              </a:xfrm>
              <a:prstGeom prst="rect">
                <a:avLst/>
              </a:prstGeom>
              <a:solidFill>
                <a:schemeClr val="bg1"/>
              </a:solidFill>
              <a:ln w="12700">
                <a:solidFill>
                  <a:srgbClr val="6C6C6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800" noProof="0" dirty="0">
                  <a:solidFill>
                    <a:srgbClr val="211F26"/>
                  </a:solidFill>
                  <a:latin typeface="Calibri" panose="020F0502020204030204" pitchFamily="34" charset="0"/>
                  <a:cs typeface="Calibri" panose="020F0502020204030204" pitchFamily="34" charset="0"/>
                </a:endParaRPr>
              </a:p>
            </p:txBody>
          </p:sp>
          <p:sp>
            <p:nvSpPr>
              <p:cNvPr id="36" name="Vrije vorm 112">
                <a:extLst>
                  <a:ext uri="{FF2B5EF4-FFF2-40B4-BE49-F238E27FC236}">
                    <a16:creationId xmlns:a16="http://schemas.microsoft.com/office/drawing/2014/main" id="{11F56CBF-B62A-42FE-8923-3689179D2B52}"/>
                  </a:ext>
                </a:extLst>
              </p:cNvPr>
              <p:cNvSpPr/>
              <p:nvPr userDrawn="1"/>
            </p:nvSpPr>
            <p:spPr>
              <a:xfrm>
                <a:off x="-3308309" y="1231352"/>
                <a:ext cx="308978" cy="46965"/>
              </a:xfrm>
              <a:custGeom>
                <a:avLst/>
                <a:gdLst>
                  <a:gd name="connsiteX0" fmla="*/ 1186901 w 1360714"/>
                  <a:gd name="connsiteY0" fmla="*/ 41746 h 206829"/>
                  <a:gd name="connsiteX1" fmla="*/ 1186901 w 1360714"/>
                  <a:gd name="connsiteY1" fmla="*/ 175847 h 206829"/>
                  <a:gd name="connsiteX2" fmla="*/ 1315854 w 1360714"/>
                  <a:gd name="connsiteY2" fmla="*/ 175847 h 206829"/>
                  <a:gd name="connsiteX3" fmla="*/ 1315854 w 1360714"/>
                  <a:gd name="connsiteY3" fmla="*/ 41746 h 206829"/>
                  <a:gd name="connsiteX4" fmla="*/ 958249 w 1360714"/>
                  <a:gd name="connsiteY4" fmla="*/ 41746 h 206829"/>
                  <a:gd name="connsiteX5" fmla="*/ 958249 w 1360714"/>
                  <a:gd name="connsiteY5" fmla="*/ 175847 h 206829"/>
                  <a:gd name="connsiteX6" fmla="*/ 1087202 w 1360714"/>
                  <a:gd name="connsiteY6" fmla="*/ 175847 h 206829"/>
                  <a:gd name="connsiteX7" fmla="*/ 1087202 w 1360714"/>
                  <a:gd name="connsiteY7" fmla="*/ 41746 h 206829"/>
                  <a:gd name="connsiteX8" fmla="*/ 729440 w 1360714"/>
                  <a:gd name="connsiteY8" fmla="*/ 41746 h 206829"/>
                  <a:gd name="connsiteX9" fmla="*/ 729440 w 1360714"/>
                  <a:gd name="connsiteY9" fmla="*/ 175847 h 206829"/>
                  <a:gd name="connsiteX10" fmla="*/ 858393 w 1360714"/>
                  <a:gd name="connsiteY10" fmla="*/ 175847 h 206829"/>
                  <a:gd name="connsiteX11" fmla="*/ 858393 w 1360714"/>
                  <a:gd name="connsiteY11" fmla="*/ 41746 h 206829"/>
                  <a:gd name="connsiteX12" fmla="*/ 493889 w 1360714"/>
                  <a:gd name="connsiteY12" fmla="*/ 41746 h 206829"/>
                  <a:gd name="connsiteX13" fmla="*/ 493889 w 1360714"/>
                  <a:gd name="connsiteY13" fmla="*/ 175847 h 206829"/>
                  <a:gd name="connsiteX14" fmla="*/ 622842 w 1360714"/>
                  <a:gd name="connsiteY14" fmla="*/ 175847 h 206829"/>
                  <a:gd name="connsiteX15" fmla="*/ 622842 w 1360714"/>
                  <a:gd name="connsiteY15" fmla="*/ 41746 h 206829"/>
                  <a:gd name="connsiteX16" fmla="*/ 260368 w 1360714"/>
                  <a:gd name="connsiteY16" fmla="*/ 41746 h 206829"/>
                  <a:gd name="connsiteX17" fmla="*/ 260368 w 1360714"/>
                  <a:gd name="connsiteY17" fmla="*/ 175847 h 206829"/>
                  <a:gd name="connsiteX18" fmla="*/ 389321 w 1360714"/>
                  <a:gd name="connsiteY18" fmla="*/ 175847 h 206829"/>
                  <a:gd name="connsiteX19" fmla="*/ 389321 w 1360714"/>
                  <a:gd name="connsiteY19" fmla="*/ 41746 h 206829"/>
                  <a:gd name="connsiteX20" fmla="*/ 35169 w 1360714"/>
                  <a:gd name="connsiteY20" fmla="*/ 41746 h 206829"/>
                  <a:gd name="connsiteX21" fmla="*/ 35169 w 1360714"/>
                  <a:gd name="connsiteY21" fmla="*/ 175847 h 206829"/>
                  <a:gd name="connsiteX22" fmla="*/ 164122 w 1360714"/>
                  <a:gd name="connsiteY22" fmla="*/ 175847 h 206829"/>
                  <a:gd name="connsiteX23" fmla="*/ 164122 w 1360714"/>
                  <a:gd name="connsiteY23" fmla="*/ 41746 h 206829"/>
                  <a:gd name="connsiteX24" fmla="*/ 0 w 1360714"/>
                  <a:gd name="connsiteY24" fmla="*/ 0 h 206829"/>
                  <a:gd name="connsiteX25" fmla="*/ 1360714 w 1360714"/>
                  <a:gd name="connsiteY25" fmla="*/ 0 h 206829"/>
                  <a:gd name="connsiteX26" fmla="*/ 1360714 w 1360714"/>
                  <a:gd name="connsiteY26" fmla="*/ 206829 h 206829"/>
                  <a:gd name="connsiteX27" fmla="*/ 0 w 1360714"/>
                  <a:gd name="connsiteY27" fmla="*/ 206829 h 206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360714" h="206829">
                    <a:moveTo>
                      <a:pt x="1186901" y="41746"/>
                    </a:moveTo>
                    <a:lnTo>
                      <a:pt x="1186901" y="175847"/>
                    </a:lnTo>
                    <a:lnTo>
                      <a:pt x="1315854" y="175847"/>
                    </a:lnTo>
                    <a:lnTo>
                      <a:pt x="1315854" y="41746"/>
                    </a:lnTo>
                    <a:close/>
                    <a:moveTo>
                      <a:pt x="958249" y="41746"/>
                    </a:moveTo>
                    <a:lnTo>
                      <a:pt x="958249" y="175847"/>
                    </a:lnTo>
                    <a:lnTo>
                      <a:pt x="1087202" y="175847"/>
                    </a:lnTo>
                    <a:lnTo>
                      <a:pt x="1087202" y="41746"/>
                    </a:lnTo>
                    <a:close/>
                    <a:moveTo>
                      <a:pt x="729440" y="41746"/>
                    </a:moveTo>
                    <a:lnTo>
                      <a:pt x="729440" y="175847"/>
                    </a:lnTo>
                    <a:lnTo>
                      <a:pt x="858393" y="175847"/>
                    </a:lnTo>
                    <a:lnTo>
                      <a:pt x="858393" y="41746"/>
                    </a:lnTo>
                    <a:close/>
                    <a:moveTo>
                      <a:pt x="493889" y="41746"/>
                    </a:moveTo>
                    <a:lnTo>
                      <a:pt x="493889" y="175847"/>
                    </a:lnTo>
                    <a:lnTo>
                      <a:pt x="622842" y="175847"/>
                    </a:lnTo>
                    <a:lnTo>
                      <a:pt x="622842" y="41746"/>
                    </a:lnTo>
                    <a:close/>
                    <a:moveTo>
                      <a:pt x="260368" y="41746"/>
                    </a:moveTo>
                    <a:lnTo>
                      <a:pt x="260368" y="175847"/>
                    </a:lnTo>
                    <a:lnTo>
                      <a:pt x="389321" y="175847"/>
                    </a:lnTo>
                    <a:lnTo>
                      <a:pt x="389321" y="41746"/>
                    </a:lnTo>
                    <a:close/>
                    <a:moveTo>
                      <a:pt x="35169" y="41746"/>
                    </a:moveTo>
                    <a:lnTo>
                      <a:pt x="35169" y="175847"/>
                    </a:lnTo>
                    <a:lnTo>
                      <a:pt x="164122" y="175847"/>
                    </a:lnTo>
                    <a:lnTo>
                      <a:pt x="164122" y="41746"/>
                    </a:lnTo>
                    <a:close/>
                    <a:moveTo>
                      <a:pt x="0" y="0"/>
                    </a:moveTo>
                    <a:lnTo>
                      <a:pt x="1360714" y="0"/>
                    </a:lnTo>
                    <a:lnTo>
                      <a:pt x="1360714" y="206829"/>
                    </a:lnTo>
                    <a:lnTo>
                      <a:pt x="0" y="206829"/>
                    </a:lnTo>
                    <a:close/>
                  </a:path>
                </a:pathLst>
              </a:custGeom>
              <a:solidFill>
                <a:srgbClr val="6C6C6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800" noProof="0" dirty="0">
                  <a:solidFill>
                    <a:srgbClr val="211F26"/>
                  </a:solidFill>
                  <a:latin typeface="Calibri" panose="020F0502020204030204" pitchFamily="34" charset="0"/>
                  <a:cs typeface="Calibri" panose="020F0502020204030204" pitchFamily="34" charset="0"/>
                </a:endParaRPr>
              </a:p>
            </p:txBody>
          </p:sp>
          <p:sp>
            <p:nvSpPr>
              <p:cNvPr id="37" name="Vrije vorm 113">
                <a:extLst>
                  <a:ext uri="{FF2B5EF4-FFF2-40B4-BE49-F238E27FC236}">
                    <a16:creationId xmlns:a16="http://schemas.microsoft.com/office/drawing/2014/main" id="{8CD0AA8B-2C29-4136-BEC6-05B4825D1E59}"/>
                  </a:ext>
                </a:extLst>
              </p:cNvPr>
              <p:cNvSpPr/>
              <p:nvPr userDrawn="1"/>
            </p:nvSpPr>
            <p:spPr>
              <a:xfrm>
                <a:off x="-3309640" y="1497801"/>
                <a:ext cx="308978" cy="46965"/>
              </a:xfrm>
              <a:custGeom>
                <a:avLst/>
                <a:gdLst>
                  <a:gd name="connsiteX0" fmla="*/ 1186901 w 1360714"/>
                  <a:gd name="connsiteY0" fmla="*/ 41746 h 206829"/>
                  <a:gd name="connsiteX1" fmla="*/ 1186901 w 1360714"/>
                  <a:gd name="connsiteY1" fmla="*/ 175847 h 206829"/>
                  <a:gd name="connsiteX2" fmla="*/ 1315854 w 1360714"/>
                  <a:gd name="connsiteY2" fmla="*/ 175847 h 206829"/>
                  <a:gd name="connsiteX3" fmla="*/ 1315854 w 1360714"/>
                  <a:gd name="connsiteY3" fmla="*/ 41746 h 206829"/>
                  <a:gd name="connsiteX4" fmla="*/ 958249 w 1360714"/>
                  <a:gd name="connsiteY4" fmla="*/ 41746 h 206829"/>
                  <a:gd name="connsiteX5" fmla="*/ 958249 w 1360714"/>
                  <a:gd name="connsiteY5" fmla="*/ 175847 h 206829"/>
                  <a:gd name="connsiteX6" fmla="*/ 1087202 w 1360714"/>
                  <a:gd name="connsiteY6" fmla="*/ 175847 h 206829"/>
                  <a:gd name="connsiteX7" fmla="*/ 1087202 w 1360714"/>
                  <a:gd name="connsiteY7" fmla="*/ 41746 h 206829"/>
                  <a:gd name="connsiteX8" fmla="*/ 729440 w 1360714"/>
                  <a:gd name="connsiteY8" fmla="*/ 41746 h 206829"/>
                  <a:gd name="connsiteX9" fmla="*/ 729440 w 1360714"/>
                  <a:gd name="connsiteY9" fmla="*/ 175847 h 206829"/>
                  <a:gd name="connsiteX10" fmla="*/ 858393 w 1360714"/>
                  <a:gd name="connsiteY10" fmla="*/ 175847 h 206829"/>
                  <a:gd name="connsiteX11" fmla="*/ 858393 w 1360714"/>
                  <a:gd name="connsiteY11" fmla="*/ 41746 h 206829"/>
                  <a:gd name="connsiteX12" fmla="*/ 493889 w 1360714"/>
                  <a:gd name="connsiteY12" fmla="*/ 41746 h 206829"/>
                  <a:gd name="connsiteX13" fmla="*/ 493889 w 1360714"/>
                  <a:gd name="connsiteY13" fmla="*/ 175847 h 206829"/>
                  <a:gd name="connsiteX14" fmla="*/ 622842 w 1360714"/>
                  <a:gd name="connsiteY14" fmla="*/ 175847 h 206829"/>
                  <a:gd name="connsiteX15" fmla="*/ 622842 w 1360714"/>
                  <a:gd name="connsiteY15" fmla="*/ 41746 h 206829"/>
                  <a:gd name="connsiteX16" fmla="*/ 260368 w 1360714"/>
                  <a:gd name="connsiteY16" fmla="*/ 41746 h 206829"/>
                  <a:gd name="connsiteX17" fmla="*/ 260368 w 1360714"/>
                  <a:gd name="connsiteY17" fmla="*/ 175847 h 206829"/>
                  <a:gd name="connsiteX18" fmla="*/ 389321 w 1360714"/>
                  <a:gd name="connsiteY18" fmla="*/ 175847 h 206829"/>
                  <a:gd name="connsiteX19" fmla="*/ 389321 w 1360714"/>
                  <a:gd name="connsiteY19" fmla="*/ 41746 h 206829"/>
                  <a:gd name="connsiteX20" fmla="*/ 35169 w 1360714"/>
                  <a:gd name="connsiteY20" fmla="*/ 41746 h 206829"/>
                  <a:gd name="connsiteX21" fmla="*/ 35169 w 1360714"/>
                  <a:gd name="connsiteY21" fmla="*/ 175847 h 206829"/>
                  <a:gd name="connsiteX22" fmla="*/ 164122 w 1360714"/>
                  <a:gd name="connsiteY22" fmla="*/ 175847 h 206829"/>
                  <a:gd name="connsiteX23" fmla="*/ 164122 w 1360714"/>
                  <a:gd name="connsiteY23" fmla="*/ 41746 h 206829"/>
                  <a:gd name="connsiteX24" fmla="*/ 0 w 1360714"/>
                  <a:gd name="connsiteY24" fmla="*/ 0 h 206829"/>
                  <a:gd name="connsiteX25" fmla="*/ 1360714 w 1360714"/>
                  <a:gd name="connsiteY25" fmla="*/ 0 h 206829"/>
                  <a:gd name="connsiteX26" fmla="*/ 1360714 w 1360714"/>
                  <a:gd name="connsiteY26" fmla="*/ 206829 h 206829"/>
                  <a:gd name="connsiteX27" fmla="*/ 0 w 1360714"/>
                  <a:gd name="connsiteY27" fmla="*/ 206829 h 206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360714" h="206829">
                    <a:moveTo>
                      <a:pt x="1186901" y="41746"/>
                    </a:moveTo>
                    <a:lnTo>
                      <a:pt x="1186901" y="175847"/>
                    </a:lnTo>
                    <a:lnTo>
                      <a:pt x="1315854" y="175847"/>
                    </a:lnTo>
                    <a:lnTo>
                      <a:pt x="1315854" y="41746"/>
                    </a:lnTo>
                    <a:close/>
                    <a:moveTo>
                      <a:pt x="958249" y="41746"/>
                    </a:moveTo>
                    <a:lnTo>
                      <a:pt x="958249" y="175847"/>
                    </a:lnTo>
                    <a:lnTo>
                      <a:pt x="1087202" y="175847"/>
                    </a:lnTo>
                    <a:lnTo>
                      <a:pt x="1087202" y="41746"/>
                    </a:lnTo>
                    <a:close/>
                    <a:moveTo>
                      <a:pt x="729440" y="41746"/>
                    </a:moveTo>
                    <a:lnTo>
                      <a:pt x="729440" y="175847"/>
                    </a:lnTo>
                    <a:lnTo>
                      <a:pt x="858393" y="175847"/>
                    </a:lnTo>
                    <a:lnTo>
                      <a:pt x="858393" y="41746"/>
                    </a:lnTo>
                    <a:close/>
                    <a:moveTo>
                      <a:pt x="493889" y="41746"/>
                    </a:moveTo>
                    <a:lnTo>
                      <a:pt x="493889" y="175847"/>
                    </a:lnTo>
                    <a:lnTo>
                      <a:pt x="622842" y="175847"/>
                    </a:lnTo>
                    <a:lnTo>
                      <a:pt x="622842" y="41746"/>
                    </a:lnTo>
                    <a:close/>
                    <a:moveTo>
                      <a:pt x="260368" y="41746"/>
                    </a:moveTo>
                    <a:lnTo>
                      <a:pt x="260368" y="175847"/>
                    </a:lnTo>
                    <a:lnTo>
                      <a:pt x="389321" y="175847"/>
                    </a:lnTo>
                    <a:lnTo>
                      <a:pt x="389321" y="41746"/>
                    </a:lnTo>
                    <a:close/>
                    <a:moveTo>
                      <a:pt x="35169" y="41746"/>
                    </a:moveTo>
                    <a:lnTo>
                      <a:pt x="35169" y="175847"/>
                    </a:lnTo>
                    <a:lnTo>
                      <a:pt x="164122" y="175847"/>
                    </a:lnTo>
                    <a:lnTo>
                      <a:pt x="164122" y="41746"/>
                    </a:lnTo>
                    <a:close/>
                    <a:moveTo>
                      <a:pt x="0" y="0"/>
                    </a:moveTo>
                    <a:lnTo>
                      <a:pt x="1360714" y="0"/>
                    </a:lnTo>
                    <a:lnTo>
                      <a:pt x="1360714" y="206829"/>
                    </a:lnTo>
                    <a:lnTo>
                      <a:pt x="0" y="206829"/>
                    </a:lnTo>
                    <a:close/>
                  </a:path>
                </a:pathLst>
              </a:custGeom>
              <a:solidFill>
                <a:srgbClr val="6C6C6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800" noProof="0" dirty="0">
                  <a:solidFill>
                    <a:srgbClr val="211F26"/>
                  </a:solidFill>
                  <a:latin typeface="Calibri" panose="020F0502020204030204" pitchFamily="34" charset="0"/>
                  <a:cs typeface="Calibri" panose="020F0502020204030204" pitchFamily="34" charset="0"/>
                </a:endParaRPr>
              </a:p>
            </p:txBody>
          </p:sp>
        </p:grpSp>
        <p:grpSp>
          <p:nvGrpSpPr>
            <p:cNvPr id="29" name="Groep 28">
              <a:extLst>
                <a:ext uri="{FF2B5EF4-FFF2-40B4-BE49-F238E27FC236}">
                  <a16:creationId xmlns:a16="http://schemas.microsoft.com/office/drawing/2014/main" id="{87B406F1-35C3-41CD-9FF2-8F0A73496CDD}"/>
                </a:ext>
              </a:extLst>
            </p:cNvPr>
            <p:cNvGrpSpPr/>
            <p:nvPr userDrawn="1"/>
          </p:nvGrpSpPr>
          <p:grpSpPr>
            <a:xfrm>
              <a:off x="-938434" y="5913341"/>
              <a:ext cx="627798" cy="576693"/>
              <a:chOff x="-938434" y="4570310"/>
              <a:chExt cx="627798" cy="576693"/>
            </a:xfrm>
          </p:grpSpPr>
          <p:grpSp>
            <p:nvGrpSpPr>
              <p:cNvPr id="30" name="Inspireren">
                <a:extLst>
                  <a:ext uri="{FF2B5EF4-FFF2-40B4-BE49-F238E27FC236}">
                    <a16:creationId xmlns:a16="http://schemas.microsoft.com/office/drawing/2014/main" id="{B4C405D5-0445-4F35-BFE2-AAA3C93E8DCA}"/>
                  </a:ext>
                </a:extLst>
              </p:cNvPr>
              <p:cNvGrpSpPr>
                <a:grpSpLocks noChangeAspect="1"/>
              </p:cNvGrpSpPr>
              <p:nvPr userDrawn="1"/>
            </p:nvGrpSpPr>
            <p:grpSpPr bwMode="auto">
              <a:xfrm>
                <a:off x="-716116" y="4570310"/>
                <a:ext cx="169778" cy="242385"/>
                <a:chOff x="4768" y="2783"/>
                <a:chExt cx="788" cy="1125"/>
              </a:xfrm>
              <a:gradFill>
                <a:gsLst>
                  <a:gs pos="0">
                    <a:srgbClr val="9D9FA1"/>
                  </a:gs>
                  <a:gs pos="70000">
                    <a:srgbClr val="211F26"/>
                  </a:gs>
                </a:gsLst>
                <a:lin ang="2700000" scaled="0"/>
              </a:gradFill>
            </p:grpSpPr>
            <p:sp>
              <p:nvSpPr>
                <p:cNvPr id="32" name="Freeform 12">
                  <a:extLst>
                    <a:ext uri="{FF2B5EF4-FFF2-40B4-BE49-F238E27FC236}">
                      <a16:creationId xmlns:a16="http://schemas.microsoft.com/office/drawing/2014/main" id="{394C3AA6-88DF-4C79-B211-A1EBFC5656B2}"/>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33" name="Freeform 13">
                  <a:extLst>
                    <a:ext uri="{FF2B5EF4-FFF2-40B4-BE49-F238E27FC236}">
                      <a16:creationId xmlns:a16="http://schemas.microsoft.com/office/drawing/2014/main" id="{FA4C383A-7346-4D11-A106-3127346338FE}"/>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34" name="Freeform 14">
                  <a:extLst>
                    <a:ext uri="{FF2B5EF4-FFF2-40B4-BE49-F238E27FC236}">
                      <a16:creationId xmlns:a16="http://schemas.microsoft.com/office/drawing/2014/main" id="{11560702-177C-4189-9103-04BA42591D3D}"/>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grpSp>
          <p:sp>
            <p:nvSpPr>
              <p:cNvPr id="31" name="Tekstvak 30">
                <a:extLst>
                  <a:ext uri="{FF2B5EF4-FFF2-40B4-BE49-F238E27FC236}">
                    <a16:creationId xmlns:a16="http://schemas.microsoft.com/office/drawing/2014/main" id="{49B865EA-9E74-4352-B4B0-404C4249025B}"/>
                  </a:ext>
                </a:extLst>
              </p:cNvPr>
              <p:cNvSpPr txBox="1"/>
              <p:nvPr userDrawn="1"/>
            </p:nvSpPr>
            <p:spPr>
              <a:xfrm>
                <a:off x="-938434" y="4824764"/>
                <a:ext cx="627798" cy="322239"/>
              </a:xfrm>
              <a:prstGeom prst="rect">
                <a:avLst/>
              </a:prstGeom>
              <a:noFill/>
            </p:spPr>
            <p:txBody>
              <a:bodyPr wrap="square" lIns="0" tIns="0" rIns="0" bIns="0" rtlCol="0" anchor="ctr">
                <a:noAutofit/>
              </a:bodyPr>
              <a:lstStyle/>
              <a:p>
                <a:pPr marL="0" marR="0" lvl="0" indent="0" algn="ctr" defTabSz="685800" rtl="0"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sp>
        <p:nvSpPr>
          <p:cNvPr id="5" name="voettekst">
            <a:extLst>
              <a:ext uri="{FF2B5EF4-FFF2-40B4-BE49-F238E27FC236}">
                <a16:creationId xmlns:a16="http://schemas.microsoft.com/office/drawing/2014/main" id="{7B9B5AD8-20ED-43D8-A7A9-54D9AEF0A965}"/>
              </a:ext>
            </a:extLst>
          </p:cNvPr>
          <p:cNvSpPr>
            <a:spLocks noGrp="1"/>
          </p:cNvSpPr>
          <p:nvPr userDrawn="1">
            <p:ph type="ftr" sz="quarter" idx="11"/>
          </p:nvPr>
        </p:nvSpPr>
        <p:spPr/>
        <p:txBody>
          <a:bodyPr/>
          <a:lstStyle>
            <a:lvl1pPr>
              <a:defRPr>
                <a:solidFill>
                  <a:schemeClr val="tx2"/>
                </a:solidFill>
              </a:defRPr>
            </a:lvl1pPr>
          </a:lstStyle>
          <a:p>
            <a:r>
              <a:rPr lang="nl-NL"/>
              <a:t>Erasmus University Rotterdam </a:t>
            </a:r>
            <a:endParaRPr lang="nl-NL" dirty="0"/>
          </a:p>
        </p:txBody>
      </p:sp>
      <p:sp>
        <p:nvSpPr>
          <p:cNvPr id="11" name="- INFO">
            <a:extLst>
              <a:ext uri="{FF2B5EF4-FFF2-40B4-BE49-F238E27FC236}">
                <a16:creationId xmlns:a16="http://schemas.microsoft.com/office/drawing/2014/main" id="{D5D548DA-264A-4D19-8A0A-B2288EC6661C}"/>
              </a:ext>
            </a:extLst>
          </p:cNvPr>
          <p:cNvSpPr txBox="1"/>
          <p:nvPr userDrawn="1"/>
        </p:nvSpPr>
        <p:spPr>
          <a:xfrm>
            <a:off x="0" y="-272667"/>
            <a:ext cx="9134475" cy="148842"/>
          </a:xfrm>
          <a:prstGeom prst="rect">
            <a:avLst/>
          </a:prstGeom>
          <a:noFill/>
        </p:spPr>
        <p:txBody>
          <a:bodyPr wrap="square" lIns="0" tIns="0" rIns="0" bIns="0" rtlCol="0" anchor="ctr" anchorCtr="0">
            <a:noAutofit/>
          </a:bodyPr>
          <a:lstStyle/>
          <a:p>
            <a:pPr algn="l"/>
            <a:r>
              <a:rPr lang="nl-NL" sz="1050" b="1" cap="all" spc="0" baseline="0" dirty="0" err="1">
                <a:solidFill>
                  <a:sysClr val="windowText" lastClr="000000"/>
                </a:solidFill>
                <a:latin typeface="+mn-lt"/>
                <a:cs typeface="Calibri" panose="020F0502020204030204" pitchFamily="34" charset="0"/>
              </a:rPr>
              <a:t>Devices</a:t>
            </a:r>
            <a:endParaRPr lang="nl-NL" sz="1050" b="1" cap="all" spc="0" baseline="0" dirty="0">
              <a:solidFill>
                <a:sysClr val="windowText" lastClr="000000"/>
              </a:solidFill>
              <a:latin typeface="+mn-lt"/>
              <a:cs typeface="Calibri" panose="020F0502020204030204" pitchFamily="34" charset="0"/>
            </a:endParaRPr>
          </a:p>
        </p:txBody>
      </p:sp>
      <p:sp>
        <p:nvSpPr>
          <p:cNvPr id="4" name="datum">
            <a:extLst>
              <a:ext uri="{FF2B5EF4-FFF2-40B4-BE49-F238E27FC236}">
                <a16:creationId xmlns:a16="http://schemas.microsoft.com/office/drawing/2014/main" id="{8E420A72-FB1A-45BF-AC4A-C2A67FDAE6C8}"/>
              </a:ext>
            </a:extLst>
          </p:cNvPr>
          <p:cNvSpPr>
            <a:spLocks noGrp="1"/>
          </p:cNvSpPr>
          <p:nvPr userDrawn="1">
            <p:ph type="dt" sz="half" idx="10"/>
          </p:nvPr>
        </p:nvSpPr>
        <p:spPr/>
        <p:txBody>
          <a:bodyPr/>
          <a:lstStyle>
            <a:lvl1pPr>
              <a:defRPr>
                <a:solidFill>
                  <a:schemeClr val="tx2"/>
                </a:solidFill>
              </a:defRPr>
            </a:lvl1pPr>
          </a:lstStyle>
          <a:p>
            <a:fld id="{650076AF-ED87-4992-BC00-F571F1F28545}" type="datetime1">
              <a:rPr lang="nl-NL" smtClean="0"/>
              <a:pPr/>
              <a:t>15-4-2025</a:t>
            </a:fld>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userDrawn="1">
            <p:ph type="sldNum" sz="quarter" idx="12"/>
          </p:nvPr>
        </p:nvSpPr>
        <p:spPr>
          <a:xfrm>
            <a:off x="8535562" y="4886325"/>
            <a:ext cx="197825" cy="94774"/>
          </a:xfrm>
        </p:spPr>
        <p:txBody>
          <a:bodyPr/>
          <a:lstStyle>
            <a:lvl1pPr>
              <a:defRPr>
                <a:solidFill>
                  <a:schemeClr val="tx2"/>
                </a:solidFill>
              </a:defRPr>
            </a:lvl1pPr>
          </a:lstStyle>
          <a:p>
            <a:fld id="{361A1203-CA3D-4D48-AFA0-9D668419C1D5}" type="slidenum">
              <a:rPr lang="nl-NL" smtClean="0"/>
              <a:pPr/>
              <a:t>‹#›</a:t>
            </a:fld>
            <a:endParaRPr lang="nl-NL" dirty="0"/>
          </a:p>
        </p:txBody>
      </p:sp>
      <p:sp>
        <p:nvSpPr>
          <p:cNvPr id="80" name="Tijdelijke aanduiding voor tekst 4">
            <a:extLst>
              <a:ext uri="{FF2B5EF4-FFF2-40B4-BE49-F238E27FC236}">
                <a16:creationId xmlns:a16="http://schemas.microsoft.com/office/drawing/2014/main" id="{EE89B3E2-DC95-4ED6-840A-AFDDEEAEBDFC}"/>
              </a:ext>
            </a:extLst>
          </p:cNvPr>
          <p:cNvSpPr>
            <a:spLocks noGrp="1"/>
          </p:cNvSpPr>
          <p:nvPr>
            <p:ph type="body" sz="quarter" idx="18" hasCustomPrompt="1"/>
          </p:nvPr>
        </p:nvSpPr>
        <p:spPr>
          <a:xfrm>
            <a:off x="5106155" y="769047"/>
            <a:ext cx="3630067" cy="3060127"/>
          </a:xfrm>
          <a:blipFill>
            <a:blip r:embed="rId5"/>
            <a:srcRect/>
            <a:stretch>
              <a:fillRect l="1" r="1"/>
            </a:stretch>
          </a:blipFill>
        </p:spPr>
        <p:txBody>
          <a:bodyPr/>
          <a:lstStyle>
            <a:lvl1pPr>
              <a:defRPr sz="100">
                <a:solidFill>
                  <a:schemeClr val="bg1"/>
                </a:solidFill>
              </a:defRPr>
            </a:lvl1pPr>
          </a:lstStyle>
          <a:p>
            <a:pPr lvl="0"/>
            <a:r>
              <a:rPr lang="nl-NL" dirty="0"/>
              <a:t> </a:t>
            </a:r>
          </a:p>
        </p:txBody>
      </p:sp>
      <p:sp>
        <p:nvSpPr>
          <p:cNvPr id="81" name="Picture Placeholder 17">
            <a:extLst>
              <a:ext uri="{FF2B5EF4-FFF2-40B4-BE49-F238E27FC236}">
                <a16:creationId xmlns:a16="http://schemas.microsoft.com/office/drawing/2014/main" id="{C4DB1EBD-9998-48BB-B8C5-E40E52CDCA13}"/>
              </a:ext>
            </a:extLst>
          </p:cNvPr>
          <p:cNvSpPr>
            <a:spLocks noGrp="1"/>
          </p:cNvSpPr>
          <p:nvPr>
            <p:ph type="pic" sz="quarter" idx="19" hasCustomPrompt="1"/>
          </p:nvPr>
        </p:nvSpPr>
        <p:spPr>
          <a:xfrm>
            <a:off x="5242438" y="945950"/>
            <a:ext cx="3350252" cy="1913392"/>
          </a:xfrm>
          <a:custGeom>
            <a:avLst/>
            <a:gdLst>
              <a:gd name="connsiteX0" fmla="*/ 0 w 3791759"/>
              <a:gd name="connsiteY0" fmla="*/ 0 h 2135967"/>
              <a:gd name="connsiteX1" fmla="*/ 3791759 w 3791759"/>
              <a:gd name="connsiteY1" fmla="*/ 0 h 2135967"/>
              <a:gd name="connsiteX2" fmla="*/ 3791759 w 3791759"/>
              <a:gd name="connsiteY2" fmla="*/ 2135967 h 2135967"/>
              <a:gd name="connsiteX3" fmla="*/ 0 w 3791759"/>
              <a:gd name="connsiteY3" fmla="*/ 2135967 h 2135967"/>
            </a:gdLst>
            <a:ahLst/>
            <a:cxnLst>
              <a:cxn ang="0">
                <a:pos x="connsiteX0" y="connsiteY0"/>
              </a:cxn>
              <a:cxn ang="0">
                <a:pos x="connsiteX1" y="connsiteY1"/>
              </a:cxn>
              <a:cxn ang="0">
                <a:pos x="connsiteX2" y="connsiteY2"/>
              </a:cxn>
              <a:cxn ang="0">
                <a:pos x="connsiteX3" y="connsiteY3"/>
              </a:cxn>
            </a:cxnLst>
            <a:rect l="l" t="t" r="r" b="b"/>
            <a:pathLst>
              <a:path w="3791759" h="2135967">
                <a:moveTo>
                  <a:pt x="0" y="0"/>
                </a:moveTo>
                <a:lnTo>
                  <a:pt x="3791759" y="0"/>
                </a:lnTo>
                <a:lnTo>
                  <a:pt x="3791759" y="2135967"/>
                </a:lnTo>
                <a:lnTo>
                  <a:pt x="0" y="2135967"/>
                </a:lnTo>
                <a:close/>
              </a:path>
            </a:pathLst>
          </a:custGeom>
          <a:solidFill>
            <a:schemeClr val="bg1">
              <a:lumMod val="75000"/>
            </a:schemeClr>
          </a:solidFill>
        </p:spPr>
        <p:txBody>
          <a:bodyPr wrap="square" tIns="396000" anchor="t" anchorCtr="0"/>
          <a:lstStyle>
            <a:lvl1pPr marL="0" marR="0" indent="0" algn="ctr" defTabSz="685800" rtl="0" eaLnBrk="1" fontAlgn="auto" latinLnBrk="0" hangingPunct="1">
              <a:lnSpc>
                <a:spcPct val="100000"/>
              </a:lnSpc>
              <a:spcBef>
                <a:spcPts val="0"/>
              </a:spcBef>
              <a:spcAft>
                <a:spcPts val="0"/>
              </a:spcAft>
              <a:buClr>
                <a:schemeClr val="tx1"/>
              </a:buClr>
              <a:buSzPct val="100000"/>
              <a:buFont typeface="Calibri" panose="020F0502020204030204" pitchFamily="34" charset="0"/>
              <a:buNone/>
              <a:tabLst/>
              <a:defRPr lang="nl-NL" sz="825" kern="1200" noProof="0" dirty="0">
                <a:solidFill>
                  <a:schemeClr val="bg1">
                    <a:lumMod val="95000"/>
                  </a:schemeClr>
                </a:solidFill>
                <a:latin typeface="+mn-lt"/>
                <a:ea typeface="+mn-ea"/>
                <a:cs typeface="+mn-cs"/>
              </a:defRPr>
            </a:lvl1pPr>
          </a:lstStyle>
          <a:p>
            <a:r>
              <a:rPr lang="nl-NL" dirty="0"/>
              <a:t>Selecteer dit kader, ga naar de tab ‘Slidebuilder’, </a:t>
            </a:r>
            <a:br>
              <a:rPr lang="nl-NL" dirty="0"/>
            </a:br>
            <a:r>
              <a:rPr lang="nl-NL" dirty="0"/>
              <a:t>klik op ‘Afbeeldingen’, selecteer de gewenste afbeelding </a:t>
            </a:r>
            <a:br>
              <a:rPr lang="nl-NL" dirty="0"/>
            </a:br>
            <a:r>
              <a:rPr lang="nl-NL" dirty="0"/>
              <a:t>en klik op ‘Invoegen’.</a:t>
            </a:r>
          </a:p>
        </p:txBody>
      </p:sp>
      <p:sp>
        <p:nvSpPr>
          <p:cNvPr id="82" name="Tijdelijke aanduiding voor tekst 4">
            <a:extLst>
              <a:ext uri="{FF2B5EF4-FFF2-40B4-BE49-F238E27FC236}">
                <a16:creationId xmlns:a16="http://schemas.microsoft.com/office/drawing/2014/main" id="{CFC28A95-BE7F-4F16-B283-4BB895D45D59}"/>
              </a:ext>
            </a:extLst>
          </p:cNvPr>
          <p:cNvSpPr>
            <a:spLocks noGrp="1"/>
          </p:cNvSpPr>
          <p:nvPr>
            <p:ph type="body" sz="quarter" idx="21" hasCustomPrompt="1"/>
          </p:nvPr>
        </p:nvSpPr>
        <p:spPr>
          <a:xfrm>
            <a:off x="4225204" y="2329451"/>
            <a:ext cx="1573642" cy="2143035"/>
          </a:xfrm>
          <a:blipFill>
            <a:blip r:embed="rId6"/>
            <a:srcRect/>
            <a:stretch>
              <a:fillRect l="1" r="1"/>
            </a:stretch>
          </a:blipFill>
        </p:spPr>
        <p:txBody>
          <a:bodyPr/>
          <a:lstStyle>
            <a:lvl1pPr>
              <a:defRPr sz="100">
                <a:solidFill>
                  <a:schemeClr val="bg1"/>
                </a:solidFill>
              </a:defRPr>
            </a:lvl1pPr>
          </a:lstStyle>
          <a:p>
            <a:pPr lvl="0"/>
            <a:r>
              <a:rPr lang="nl-NL" dirty="0"/>
              <a:t> </a:t>
            </a:r>
          </a:p>
        </p:txBody>
      </p:sp>
      <p:sp>
        <p:nvSpPr>
          <p:cNvPr id="83" name="Picture Placeholder 20">
            <a:extLst>
              <a:ext uri="{FF2B5EF4-FFF2-40B4-BE49-F238E27FC236}">
                <a16:creationId xmlns:a16="http://schemas.microsoft.com/office/drawing/2014/main" id="{166F0081-980E-4E56-BDA2-3D53DF752413}"/>
              </a:ext>
            </a:extLst>
          </p:cNvPr>
          <p:cNvSpPr>
            <a:spLocks noGrp="1"/>
          </p:cNvSpPr>
          <p:nvPr>
            <p:ph type="pic" sz="quarter" idx="13" hasCustomPrompt="1"/>
          </p:nvPr>
        </p:nvSpPr>
        <p:spPr>
          <a:xfrm>
            <a:off x="4389598" y="2490473"/>
            <a:ext cx="1244852" cy="1656132"/>
          </a:xfrm>
          <a:custGeom>
            <a:avLst/>
            <a:gdLst>
              <a:gd name="connsiteX0" fmla="*/ 0 w 1222609"/>
              <a:gd name="connsiteY0" fmla="*/ 0 h 1626542"/>
              <a:gd name="connsiteX1" fmla="*/ 1222609 w 1222609"/>
              <a:gd name="connsiteY1" fmla="*/ 0 h 1626542"/>
              <a:gd name="connsiteX2" fmla="*/ 1222609 w 1222609"/>
              <a:gd name="connsiteY2" fmla="*/ 1626542 h 1626542"/>
              <a:gd name="connsiteX3" fmla="*/ 0 w 1222609"/>
              <a:gd name="connsiteY3" fmla="*/ 1626542 h 1626542"/>
            </a:gdLst>
            <a:ahLst/>
            <a:cxnLst>
              <a:cxn ang="0">
                <a:pos x="connsiteX0" y="connsiteY0"/>
              </a:cxn>
              <a:cxn ang="0">
                <a:pos x="connsiteX1" y="connsiteY1"/>
              </a:cxn>
              <a:cxn ang="0">
                <a:pos x="connsiteX2" y="connsiteY2"/>
              </a:cxn>
              <a:cxn ang="0">
                <a:pos x="connsiteX3" y="connsiteY3"/>
              </a:cxn>
            </a:cxnLst>
            <a:rect l="l" t="t" r="r" b="b"/>
            <a:pathLst>
              <a:path w="1222609" h="1626542">
                <a:moveTo>
                  <a:pt x="0" y="0"/>
                </a:moveTo>
                <a:lnTo>
                  <a:pt x="1222609" y="0"/>
                </a:lnTo>
                <a:lnTo>
                  <a:pt x="1222609" y="1626542"/>
                </a:lnTo>
                <a:lnTo>
                  <a:pt x="0" y="1626542"/>
                </a:lnTo>
                <a:close/>
              </a:path>
            </a:pathLst>
          </a:custGeom>
          <a:solidFill>
            <a:schemeClr val="bg1">
              <a:lumMod val="75000"/>
            </a:schemeClr>
          </a:solidFill>
        </p:spPr>
        <p:txBody>
          <a:bodyPr wrap="square" tIns="0" anchor="ctr" anchorCtr="0"/>
          <a:lstStyle>
            <a:lvl1pPr marL="0" marR="0" indent="0" algn="ctr" defTabSz="539354" rtl="0" eaLnBrk="1" fontAlgn="auto" latinLnBrk="0" hangingPunct="1">
              <a:lnSpc>
                <a:spcPct val="100000"/>
              </a:lnSpc>
              <a:spcBef>
                <a:spcPts val="225"/>
              </a:spcBef>
              <a:spcAft>
                <a:spcPts val="0"/>
              </a:spcAft>
              <a:buClr>
                <a:schemeClr val="bg2"/>
              </a:buClr>
              <a:buSzPct val="100000"/>
              <a:tabLst/>
              <a:defRPr lang="nl-NL" sz="825" kern="1200" noProof="0" dirty="0">
                <a:solidFill>
                  <a:schemeClr val="bg1">
                    <a:lumMod val="95000"/>
                  </a:schemeClr>
                </a:solidFill>
                <a:latin typeface="+mn-lt"/>
                <a:ea typeface="+mn-ea"/>
                <a:cs typeface="+mn-cs"/>
              </a:defRPr>
            </a:lvl1pPr>
          </a:lstStyle>
          <a:p>
            <a:r>
              <a:rPr lang="nl-NL" dirty="0"/>
              <a:t>Selecteer dit kader, ga naar de tab ‘Slidebuilder’, </a:t>
            </a:r>
            <a:br>
              <a:rPr lang="nl-NL" dirty="0"/>
            </a:br>
            <a:r>
              <a:rPr lang="nl-NL" dirty="0"/>
              <a:t>klik op ‘Afbeeldingen’, selecteer de gewenste afbeelding en klik op ‘Invoegen’.</a:t>
            </a:r>
          </a:p>
        </p:txBody>
      </p:sp>
      <p:sp>
        <p:nvSpPr>
          <p:cNvPr id="91" name="titel">
            <a:extLst>
              <a:ext uri="{FF2B5EF4-FFF2-40B4-BE49-F238E27FC236}">
                <a16:creationId xmlns:a16="http://schemas.microsoft.com/office/drawing/2014/main" id="{3ACD14F5-DBB4-493F-849C-238FD33793D4}"/>
              </a:ext>
            </a:extLst>
          </p:cNvPr>
          <p:cNvSpPr>
            <a:spLocks noGrp="1"/>
          </p:cNvSpPr>
          <p:nvPr>
            <p:ph type="title" hasCustomPrompt="1"/>
          </p:nvPr>
        </p:nvSpPr>
        <p:spPr>
          <a:xfrm>
            <a:off x="401241" y="541926"/>
            <a:ext cx="4170760" cy="531827"/>
          </a:xfrm>
        </p:spPr>
        <p:txBody>
          <a:bodyPr/>
          <a:lstStyle>
            <a:lvl1pPr algn="l">
              <a:defRPr/>
            </a:lvl1pPr>
          </a:lstStyle>
          <a:p>
            <a:r>
              <a:rPr lang="nl-NL" dirty="0"/>
              <a:t>Titel</a:t>
            </a:r>
            <a:br>
              <a:rPr lang="nl-NL" dirty="0"/>
            </a:br>
            <a:r>
              <a:rPr lang="nl-NL" dirty="0"/>
              <a:t>max. 2 regels</a:t>
            </a:r>
          </a:p>
        </p:txBody>
      </p:sp>
      <p:sp>
        <p:nvSpPr>
          <p:cNvPr id="89" name="Tijdelijke aanduiding voor tekst 7">
            <a:extLst>
              <a:ext uri="{FF2B5EF4-FFF2-40B4-BE49-F238E27FC236}">
                <a16:creationId xmlns:a16="http://schemas.microsoft.com/office/drawing/2014/main" id="{B4D70A08-D283-4789-834D-98127DDD4DCB}"/>
              </a:ext>
            </a:extLst>
          </p:cNvPr>
          <p:cNvSpPr>
            <a:spLocks noGrp="1"/>
          </p:cNvSpPr>
          <p:nvPr>
            <p:ph type="body" sz="quarter" idx="15" hasCustomPrompt="1"/>
          </p:nvPr>
        </p:nvSpPr>
        <p:spPr>
          <a:xfrm>
            <a:off x="3387248" y="3014385"/>
            <a:ext cx="729440" cy="1327668"/>
          </a:xfrm>
          <a:blipFill>
            <a:blip r:embed="rId7"/>
            <a:stretch>
              <a:fillRect/>
            </a:stretch>
          </a:blipFill>
        </p:spPr>
        <p:txBody>
          <a:bodyPr/>
          <a:lstStyle>
            <a:lvl1pPr marL="0" indent="0">
              <a:buNone/>
              <a:defRPr/>
            </a:lvl1pPr>
          </a:lstStyle>
          <a:p>
            <a:pPr lvl="0"/>
            <a:r>
              <a:rPr lang="nl-NL" dirty="0"/>
              <a:t> </a:t>
            </a:r>
          </a:p>
        </p:txBody>
      </p:sp>
      <p:sp>
        <p:nvSpPr>
          <p:cNvPr id="90" name="Tijdelijke aanduiding voor afbeelding 89">
            <a:extLst>
              <a:ext uri="{FF2B5EF4-FFF2-40B4-BE49-F238E27FC236}">
                <a16:creationId xmlns:a16="http://schemas.microsoft.com/office/drawing/2014/main" id="{75FDFC47-725F-4AFB-8FA6-2B045C610146}"/>
              </a:ext>
            </a:extLst>
          </p:cNvPr>
          <p:cNvSpPr>
            <a:spLocks noGrp="1"/>
          </p:cNvSpPr>
          <p:nvPr>
            <p:ph type="pic" sz="quarter" idx="37" hasCustomPrompt="1"/>
          </p:nvPr>
        </p:nvSpPr>
        <p:spPr>
          <a:xfrm>
            <a:off x="3422778" y="3040141"/>
            <a:ext cx="508135" cy="1099472"/>
          </a:xfrm>
          <a:custGeom>
            <a:avLst/>
            <a:gdLst>
              <a:gd name="connsiteX0" fmla="*/ 248081 w 2119086"/>
              <a:gd name="connsiteY0" fmla="*/ 0 h 4585153"/>
              <a:gd name="connsiteX1" fmla="*/ 497569 w 2119086"/>
              <a:gd name="connsiteY1" fmla="*/ 0 h 4585153"/>
              <a:gd name="connsiteX2" fmla="*/ 497569 w 2119086"/>
              <a:gd name="connsiteY2" fmla="*/ 26213 h 4585153"/>
              <a:gd name="connsiteX3" fmla="*/ 663832 w 2119086"/>
              <a:gd name="connsiteY3" fmla="*/ 192476 h 4585153"/>
              <a:gd name="connsiteX4" fmla="*/ 1483830 w 2119086"/>
              <a:gd name="connsiteY4" fmla="*/ 192476 h 4585153"/>
              <a:gd name="connsiteX5" fmla="*/ 1650093 w 2119086"/>
              <a:gd name="connsiteY5" fmla="*/ 26213 h 4585153"/>
              <a:gd name="connsiteX6" fmla="*/ 1650093 w 2119086"/>
              <a:gd name="connsiteY6" fmla="*/ 0 h 4585153"/>
              <a:gd name="connsiteX7" fmla="*/ 1871005 w 2119086"/>
              <a:gd name="connsiteY7" fmla="*/ 0 h 4585153"/>
              <a:gd name="connsiteX8" fmla="*/ 2119086 w 2119086"/>
              <a:gd name="connsiteY8" fmla="*/ 248081 h 4585153"/>
              <a:gd name="connsiteX9" fmla="*/ 2119086 w 2119086"/>
              <a:gd name="connsiteY9" fmla="*/ 4337072 h 4585153"/>
              <a:gd name="connsiteX10" fmla="*/ 1871005 w 2119086"/>
              <a:gd name="connsiteY10" fmla="*/ 4585153 h 4585153"/>
              <a:gd name="connsiteX11" fmla="*/ 248081 w 2119086"/>
              <a:gd name="connsiteY11" fmla="*/ 4585153 h 4585153"/>
              <a:gd name="connsiteX12" fmla="*/ 0 w 2119086"/>
              <a:gd name="connsiteY12" fmla="*/ 4337072 h 4585153"/>
              <a:gd name="connsiteX13" fmla="*/ 0 w 2119086"/>
              <a:gd name="connsiteY13" fmla="*/ 248081 h 4585153"/>
              <a:gd name="connsiteX14" fmla="*/ 248081 w 2119086"/>
              <a:gd name="connsiteY14" fmla="*/ 0 h 45851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119086" h="4585153">
                <a:moveTo>
                  <a:pt x="248081" y="0"/>
                </a:moveTo>
                <a:lnTo>
                  <a:pt x="497569" y="0"/>
                </a:lnTo>
                <a:lnTo>
                  <a:pt x="497569" y="26213"/>
                </a:lnTo>
                <a:cubicBezTo>
                  <a:pt x="497569" y="118038"/>
                  <a:pt x="572007" y="192476"/>
                  <a:pt x="663832" y="192476"/>
                </a:cubicBezTo>
                <a:lnTo>
                  <a:pt x="1483830" y="192476"/>
                </a:lnTo>
                <a:cubicBezTo>
                  <a:pt x="1575655" y="192476"/>
                  <a:pt x="1650093" y="118038"/>
                  <a:pt x="1650093" y="26213"/>
                </a:cubicBezTo>
                <a:lnTo>
                  <a:pt x="1650093" y="0"/>
                </a:lnTo>
                <a:lnTo>
                  <a:pt x="1871005" y="0"/>
                </a:lnTo>
                <a:cubicBezTo>
                  <a:pt x="2008016" y="0"/>
                  <a:pt x="2119086" y="111070"/>
                  <a:pt x="2119086" y="248081"/>
                </a:cubicBezTo>
                <a:lnTo>
                  <a:pt x="2119086" y="4337072"/>
                </a:lnTo>
                <a:cubicBezTo>
                  <a:pt x="2119086" y="4474083"/>
                  <a:pt x="2008016" y="4585153"/>
                  <a:pt x="1871005" y="4585153"/>
                </a:cubicBezTo>
                <a:lnTo>
                  <a:pt x="248081" y="4585153"/>
                </a:lnTo>
                <a:cubicBezTo>
                  <a:pt x="111070" y="4585153"/>
                  <a:pt x="0" y="4474083"/>
                  <a:pt x="0" y="4337072"/>
                </a:cubicBezTo>
                <a:lnTo>
                  <a:pt x="0" y="248081"/>
                </a:lnTo>
                <a:cubicBezTo>
                  <a:pt x="0" y="111070"/>
                  <a:pt x="111070" y="0"/>
                  <a:pt x="248081" y="0"/>
                </a:cubicBezTo>
                <a:close/>
              </a:path>
            </a:pathLst>
          </a:custGeom>
          <a:solidFill>
            <a:schemeClr val="bg1">
              <a:lumMod val="75000"/>
            </a:schemeClr>
          </a:solidFill>
        </p:spPr>
        <p:txBody>
          <a:bodyPr wrap="square" bIns="1260000" anchor="ctr" anchorCtr="0">
            <a:noAutofit/>
          </a:bodyPr>
          <a:lstStyle>
            <a:lvl1pPr marL="214313" marR="0" indent="-214313" algn="ctr" defTabSz="539354" rtl="0" eaLnBrk="1" fontAlgn="auto" latinLnBrk="0" hangingPunct="1">
              <a:lnSpc>
                <a:spcPct val="100000"/>
              </a:lnSpc>
              <a:spcBef>
                <a:spcPts val="225"/>
              </a:spcBef>
              <a:spcAft>
                <a:spcPts val="0"/>
              </a:spcAft>
              <a:buClr>
                <a:schemeClr val="bg2"/>
              </a:buClr>
              <a:buSzPct val="100000"/>
              <a:buNone/>
              <a:tabLst/>
              <a:defRPr sz="1050">
                <a:solidFill>
                  <a:schemeClr val="bg1">
                    <a:lumMod val="95000"/>
                  </a:schemeClr>
                </a:solidFill>
              </a:defRPr>
            </a:lvl1pPr>
          </a:lstStyle>
          <a:p>
            <a:pPr marL="214313" marR="0" lvl="0" indent="-214313" algn="ctr" defTabSz="539354" rtl="0" eaLnBrk="1" fontAlgn="auto" latinLnBrk="0" hangingPunct="1">
              <a:lnSpc>
                <a:spcPct val="100000"/>
              </a:lnSpc>
              <a:spcBef>
                <a:spcPts val="225"/>
              </a:spcBef>
              <a:spcAft>
                <a:spcPts val="450"/>
              </a:spcAft>
              <a:buClr>
                <a:schemeClr val="bg2"/>
              </a:buClr>
              <a:buSzPct val="100000"/>
              <a:tabLst/>
              <a:defRPr/>
            </a:pPr>
            <a:r>
              <a:rPr lang="nl-NL" noProof="0" dirty="0"/>
              <a:t> </a:t>
            </a:r>
          </a:p>
        </p:txBody>
      </p:sp>
    </p:spTree>
    <p:extLst>
      <p:ext uri="{BB962C8B-B14F-4D97-AF65-F5344CB8AC3E}">
        <p14:creationId xmlns:p14="http://schemas.microsoft.com/office/powerpoint/2010/main" val="201372597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139.xml><?xml version="1.0" encoding="utf-8"?>
<p:sldLayout xmlns:a="http://schemas.openxmlformats.org/drawingml/2006/main" xmlns:r="http://schemas.openxmlformats.org/officeDocument/2006/relationships" xmlns:p="http://schemas.openxmlformats.org/presentationml/2006/main" preserve="1" userDrawn="1">
  <p:cSld name="Laptop [beeld]">
    <p:bg>
      <p:bgPr>
        <a:solidFill>
          <a:schemeClr val="bg1"/>
        </a:solidFill>
        <a:effectLst/>
      </p:bgPr>
    </p:bg>
    <p:spTree>
      <p:nvGrpSpPr>
        <p:cNvPr id="1" name=""/>
        <p:cNvGrpSpPr/>
        <p:nvPr/>
      </p:nvGrpSpPr>
      <p:grpSpPr>
        <a:xfrm>
          <a:off x="0" y="0"/>
          <a:ext cx="0" cy="0"/>
          <a:chOff x="0" y="0"/>
          <a:chExt cx="0" cy="0"/>
        </a:xfrm>
      </p:grpSpPr>
      <p:sp>
        <p:nvSpPr>
          <p:cNvPr id="2" name="Tekstvak 1">
            <a:extLst>
              <a:ext uri="{FF2B5EF4-FFF2-40B4-BE49-F238E27FC236}">
                <a16:creationId xmlns:a16="http://schemas.microsoft.com/office/drawing/2014/main" id="{16E8B1AC-7EE8-4EC5-91A5-37F2299AB9A4}"/>
              </a:ext>
            </a:extLst>
          </p:cNvPr>
          <p:cNvSpPr txBox="1">
            <a:spLocks/>
          </p:cNvSpPr>
          <p:nvPr userDrawn="1"/>
        </p:nvSpPr>
        <p:spPr>
          <a:xfrm>
            <a:off x="1" y="3372446"/>
            <a:ext cx="3344825" cy="1771056"/>
          </a:xfrm>
          <a:custGeom>
            <a:avLst/>
            <a:gdLst>
              <a:gd name="connsiteX0" fmla="*/ 0 w 4459767"/>
              <a:gd name="connsiteY0" fmla="*/ 0 h 2361408"/>
              <a:gd name="connsiteX1" fmla="*/ 188757 w 4459767"/>
              <a:gd name="connsiteY1" fmla="*/ 263618 h 2361408"/>
              <a:gd name="connsiteX2" fmla="*/ 4342871 w 4459767"/>
              <a:gd name="connsiteY2" fmla="*/ 2325152 h 2361408"/>
              <a:gd name="connsiteX3" fmla="*/ 4459767 w 4459767"/>
              <a:gd name="connsiteY3" fmla="*/ 2361408 h 2361408"/>
              <a:gd name="connsiteX4" fmla="*/ 0 w 4459767"/>
              <a:gd name="connsiteY4" fmla="*/ 2361408 h 23614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59767" h="2361408">
                <a:moveTo>
                  <a:pt x="0" y="0"/>
                </a:moveTo>
                <a:lnTo>
                  <a:pt x="188757" y="263618"/>
                </a:lnTo>
                <a:cubicBezTo>
                  <a:pt x="1272638" y="1642098"/>
                  <a:pt x="2978863" y="1917971"/>
                  <a:pt x="4342871" y="2325152"/>
                </a:cubicBezTo>
                <a:lnTo>
                  <a:pt x="4459767" y="2361408"/>
                </a:lnTo>
                <a:lnTo>
                  <a:pt x="0" y="2361408"/>
                </a:lnTo>
                <a:close/>
              </a:path>
            </a:pathLst>
          </a:custGeom>
          <a:solidFill>
            <a:schemeClr val="accent2"/>
          </a:solidFill>
        </p:spPr>
        <p:txBody>
          <a:bodyPr wrap="square">
            <a:noAutofit/>
          </a:bodyPr>
          <a:lstStyle>
            <a:lvl1pPr marL="0" indent="0" algn="l" defTabSz="914400" rtl="0" eaLnBrk="1" latinLnBrk="0" hangingPunct="1">
              <a:lnSpc>
                <a:spcPct val="90000"/>
              </a:lnSpc>
              <a:spcBef>
                <a:spcPts val="1000"/>
              </a:spcBef>
              <a:buClr>
                <a:schemeClr val="tx1"/>
              </a:buClr>
              <a:buFont typeface="Calibri" panose="020F0502020204030204" pitchFamily="34" charset="0"/>
              <a:buNone/>
              <a:defRPr sz="1400" kern="1200">
                <a:solidFill>
                  <a:schemeClr val="tx1"/>
                </a:solidFill>
                <a:latin typeface="+mn-lt"/>
                <a:ea typeface="+mn-ea"/>
                <a:cs typeface="+mn-cs"/>
              </a:defRPr>
            </a:lvl1pPr>
            <a:lvl2pPr marL="536575" indent="-273050" algn="l" defTabSz="914400" rtl="0" eaLnBrk="1" latinLnBrk="0" hangingPunct="1">
              <a:lnSpc>
                <a:spcPct val="90000"/>
              </a:lnSpc>
              <a:spcBef>
                <a:spcPts val="500"/>
              </a:spcBef>
              <a:buClr>
                <a:schemeClr val="tx1"/>
              </a:buClr>
              <a:buFont typeface="Arial" panose="020B0604020202020204" pitchFamily="34" charset="0"/>
              <a:buChar char="›"/>
              <a:defRPr sz="1400" kern="1200">
                <a:solidFill>
                  <a:schemeClr val="tx1"/>
                </a:solidFill>
                <a:latin typeface="+mn-lt"/>
                <a:ea typeface="+mn-ea"/>
                <a:cs typeface="+mn-cs"/>
              </a:defRPr>
            </a:lvl2pPr>
            <a:lvl3pPr marL="0" indent="0" algn="l" defTabSz="914400" rtl="0" eaLnBrk="1" latinLnBrk="0" hangingPunct="1">
              <a:lnSpc>
                <a:spcPct val="90000"/>
              </a:lnSpc>
              <a:spcBef>
                <a:spcPts val="500"/>
              </a:spcBef>
              <a:buFont typeface="Arial" panose="020B0604020202020204" pitchFamily="34" charset="0"/>
              <a:buNone/>
              <a:defRPr sz="1400" kern="1200">
                <a:solidFill>
                  <a:schemeClr val="tx1"/>
                </a:solidFill>
                <a:latin typeface="+mn-lt"/>
                <a:ea typeface="+mn-ea"/>
                <a:cs typeface="+mn-cs"/>
              </a:defRPr>
            </a:lvl3pPr>
            <a:lvl4pPr marL="0" indent="0" algn="l" defTabSz="914400" rtl="0" eaLnBrk="1" latinLnBrk="0" hangingPunct="1">
              <a:lnSpc>
                <a:spcPts val="3200"/>
              </a:lnSpc>
              <a:spcBef>
                <a:spcPts val="500"/>
              </a:spcBef>
              <a:buFont typeface="Arial" panose="020B0604020202020204" pitchFamily="34" charset="0"/>
              <a:buNone/>
              <a:defRPr sz="3400" b="1" i="0" kern="1200">
                <a:solidFill>
                  <a:schemeClr val="tx1"/>
                </a:solidFill>
                <a:latin typeface="+mn-lt"/>
                <a:ea typeface="+mn-ea"/>
                <a:cs typeface="+mn-cs"/>
              </a:defRPr>
            </a:lvl4pPr>
            <a:lvl5pPr marL="0" indent="0" algn="l" defTabSz="914400" rtl="0" eaLnBrk="1" latinLnBrk="0" hangingPunct="1">
              <a:lnSpc>
                <a:spcPct val="90000"/>
              </a:lnSpc>
              <a:spcBef>
                <a:spcPts val="500"/>
              </a:spcBef>
              <a:buFont typeface="Calibri" panose="020F0502020204030204" pitchFamily="34" charset="0"/>
              <a:buNone/>
              <a:tabLst/>
              <a:defRPr sz="1800" b="1" kern="1200" cap="none" spc="0" baseline="0">
                <a:solidFill>
                  <a:schemeClr val="tx1"/>
                </a:solidFill>
                <a:latin typeface="+mn-lt"/>
                <a:ea typeface="+mn-ea"/>
                <a:cs typeface="+mn-cs"/>
              </a:defRPr>
            </a:lvl5pPr>
            <a:lvl6pPr marL="0" indent="0" algn="l" defTabSz="914400" rtl="0" eaLnBrk="1" latinLnBrk="0" hangingPunct="1">
              <a:lnSpc>
                <a:spcPct val="90000"/>
              </a:lnSpc>
              <a:spcBef>
                <a:spcPts val="500"/>
              </a:spcBef>
              <a:buFont typeface="Arial" panose="020B0604020202020204" pitchFamily="34" charset="0"/>
              <a:buNone/>
              <a:defRPr sz="1400" b="1" kern="1200">
                <a:solidFill>
                  <a:schemeClr val="accent4"/>
                </a:solidFill>
                <a:latin typeface="+mn-lt"/>
                <a:ea typeface="+mn-ea"/>
                <a:cs typeface="+mn-cs"/>
              </a:defRPr>
            </a:lvl6pPr>
            <a:lvl7pPr marL="263525" indent="-263525" algn="l" defTabSz="914400" rtl="0" eaLnBrk="1" latinLnBrk="0" hangingPunct="1">
              <a:lnSpc>
                <a:spcPct val="90000"/>
              </a:lnSpc>
              <a:spcBef>
                <a:spcPts val="500"/>
              </a:spcBef>
              <a:buFont typeface="+mj-lt"/>
              <a:buAutoNum type="arabicPeriod"/>
              <a:defRPr sz="1400" kern="1200">
                <a:solidFill>
                  <a:schemeClr val="tx1"/>
                </a:solidFill>
                <a:latin typeface="+mn-lt"/>
                <a:ea typeface="+mn-ea"/>
                <a:cs typeface="+mn-cs"/>
              </a:defRPr>
            </a:lvl7pPr>
            <a:lvl8pPr marL="263525" indent="-263525" algn="l" defTabSz="914400" rtl="0" eaLnBrk="1" latinLnBrk="0" hangingPunct="1">
              <a:lnSpc>
                <a:spcPct val="90000"/>
              </a:lnSpc>
              <a:spcBef>
                <a:spcPts val="500"/>
              </a:spcBef>
              <a:buFont typeface="+mj-lt"/>
              <a:buAutoNum type="alphaLcPeriod"/>
              <a:defRPr sz="1400" kern="1200">
                <a:solidFill>
                  <a:schemeClr val="tx1"/>
                </a:solidFill>
                <a:latin typeface="+mn-lt"/>
                <a:ea typeface="+mn-ea"/>
                <a:cs typeface="+mn-cs"/>
              </a:defRPr>
            </a:lvl8pPr>
            <a:lvl9pPr marL="0" indent="0" algn="l" defTabSz="914400" rtl="0" eaLnBrk="1" latinLnBrk="0" hangingPunct="1">
              <a:lnSpc>
                <a:spcPct val="90000"/>
              </a:lnSpc>
              <a:spcBef>
                <a:spcPts val="500"/>
              </a:spcBef>
              <a:buFont typeface="Arial" panose="020B0604020202020204" pitchFamily="34" charset="0"/>
              <a:buNone/>
              <a:defRPr sz="1200" i="1" kern="1200">
                <a:solidFill>
                  <a:schemeClr val="tx1"/>
                </a:solidFill>
                <a:latin typeface="+mn-lt"/>
                <a:ea typeface="+mn-ea"/>
                <a:cs typeface="+mn-cs"/>
              </a:defRPr>
            </a:lvl9pPr>
          </a:lstStyle>
          <a:p>
            <a:r>
              <a:rPr lang="nl-NL" sz="1050" dirty="0"/>
              <a:t> </a:t>
            </a:r>
          </a:p>
        </p:txBody>
      </p:sp>
      <p:grpSp>
        <p:nvGrpSpPr>
          <p:cNvPr id="10" name="- INSTRUCTIES">
            <a:extLst>
              <a:ext uri="{FF2B5EF4-FFF2-40B4-BE49-F238E27FC236}">
                <a16:creationId xmlns:a16="http://schemas.microsoft.com/office/drawing/2014/main" id="{AD9395A9-C245-4E56-909E-615691627F8C}"/>
              </a:ext>
            </a:extLst>
          </p:cNvPr>
          <p:cNvGrpSpPr/>
          <p:nvPr userDrawn="1"/>
        </p:nvGrpSpPr>
        <p:grpSpPr>
          <a:xfrm>
            <a:off x="9283196" y="0"/>
            <a:ext cx="2770040" cy="5016356"/>
            <a:chOff x="-3786165" y="-1"/>
            <a:chExt cx="3693386" cy="6688475"/>
          </a:xfrm>
        </p:grpSpPr>
        <p:sp>
          <p:nvSpPr>
            <p:cNvPr id="12" name="Rechthoek 11">
              <a:extLst>
                <a:ext uri="{FF2B5EF4-FFF2-40B4-BE49-F238E27FC236}">
                  <a16:creationId xmlns:a16="http://schemas.microsoft.com/office/drawing/2014/main" id="{8E88618B-0D2C-4194-9CE7-F1D0B204423B}"/>
                </a:ext>
              </a:extLst>
            </p:cNvPr>
            <p:cNvSpPr/>
            <p:nvPr userDrawn="1"/>
          </p:nvSpPr>
          <p:spPr>
            <a:xfrm>
              <a:off x="-3786165" y="-1"/>
              <a:ext cx="3593091" cy="6034857"/>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450"/>
                </a:spcBef>
                <a:spcAft>
                  <a:spcPts val="450"/>
                </a:spcAft>
              </a:pPr>
              <a:r>
                <a:rPr lang="nl-NL" sz="1050" b="1" cap="all" baseline="0" noProof="0" dirty="0">
                  <a:solidFill>
                    <a:schemeClr val="accent1"/>
                  </a:solidFill>
                  <a:latin typeface="Calibri" panose="020F0502020204030204" pitchFamily="34" charset="0"/>
                  <a:cs typeface="Calibri" panose="020F0502020204030204" pitchFamily="34" charset="0"/>
                </a:rPr>
                <a:t>Afbeelding invoegen/opmaken</a:t>
              </a:r>
            </a:p>
          </p:txBody>
        </p:sp>
        <p:sp>
          <p:nvSpPr>
            <p:cNvPr id="13" name="Ovaal 12">
              <a:extLst>
                <a:ext uri="{FF2B5EF4-FFF2-40B4-BE49-F238E27FC236}">
                  <a16:creationId xmlns:a16="http://schemas.microsoft.com/office/drawing/2014/main" id="{842AE23A-C89F-4D39-9981-91CCDA1FE133}"/>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4" name="Rechthoek 13">
              <a:extLst>
                <a:ext uri="{FF2B5EF4-FFF2-40B4-BE49-F238E27FC236}">
                  <a16:creationId xmlns:a16="http://schemas.microsoft.com/office/drawing/2014/main" id="{D186BB90-28A0-4810-9220-2DDD9ED2D5E9}"/>
                </a:ext>
              </a:extLst>
            </p:cNvPr>
            <p:cNvSpPr/>
            <p:nvPr userDrawn="1"/>
          </p:nvSpPr>
          <p:spPr>
            <a:xfrm>
              <a:off x="-3319415" y="465324"/>
              <a:ext cx="2962706" cy="668152"/>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Wanneer nodig, verwijder de bestaande afbeelding d.m.v. de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Selecteer het afbeeldingskader, ga naar de tab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‘Slidebuilder'</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'Afbeeldingen’</a:t>
              </a:r>
              <a:endPar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endParaRPr>
            </a:p>
          </p:txBody>
        </p:sp>
        <p:sp>
          <p:nvSpPr>
            <p:cNvPr id="15" name="Ovaal 14">
              <a:extLst>
                <a:ext uri="{FF2B5EF4-FFF2-40B4-BE49-F238E27FC236}">
                  <a16:creationId xmlns:a16="http://schemas.microsoft.com/office/drawing/2014/main" id="{01E40480-AA05-4E35-8461-949E8E6C5459}"/>
                </a:ext>
              </a:extLst>
            </p:cNvPr>
            <p:cNvSpPr/>
            <p:nvPr userDrawn="1"/>
          </p:nvSpPr>
          <p:spPr>
            <a:xfrm>
              <a:off x="-3603587" y="2633935"/>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16" name="Rechthoek 15">
              <a:extLst>
                <a:ext uri="{FF2B5EF4-FFF2-40B4-BE49-F238E27FC236}">
                  <a16:creationId xmlns:a16="http://schemas.microsoft.com/office/drawing/2014/main" id="{0AD9D1BB-F793-4446-8254-ADE85D54C0A4}"/>
                </a:ext>
              </a:extLst>
            </p:cNvPr>
            <p:cNvSpPr/>
            <p:nvPr userDrawn="1"/>
          </p:nvSpPr>
          <p:spPr>
            <a:xfrm>
              <a:off x="-3319416" y="2633936"/>
              <a:ext cx="3126341" cy="462795"/>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Klik met de rechter muisknop op de miniatuurweergave van de dia aan de linkerkant van het scherm en kies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‘Dia herstellen’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17" name="Ovaal 16">
              <a:extLst>
                <a:ext uri="{FF2B5EF4-FFF2-40B4-BE49-F238E27FC236}">
                  <a16:creationId xmlns:a16="http://schemas.microsoft.com/office/drawing/2014/main" id="{D070E9CB-43CE-4E00-B975-8427447B841A}"/>
                </a:ext>
              </a:extLst>
            </p:cNvPr>
            <p:cNvSpPr/>
            <p:nvPr userDrawn="1"/>
          </p:nvSpPr>
          <p:spPr>
            <a:xfrm>
              <a:off x="-3603587" y="4226365"/>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18" name="Rechthoek 17">
              <a:extLst>
                <a:ext uri="{FF2B5EF4-FFF2-40B4-BE49-F238E27FC236}">
                  <a16:creationId xmlns:a16="http://schemas.microsoft.com/office/drawing/2014/main" id="{4247EF33-0819-407A-8DB4-7C46CF8AF0AC}"/>
                </a:ext>
              </a:extLst>
            </p:cNvPr>
            <p:cNvSpPr/>
            <p:nvPr userDrawn="1"/>
          </p:nvSpPr>
          <p:spPr>
            <a:xfrm>
              <a:off x="-3319416" y="4226366"/>
              <a:ext cx="3008779" cy="820954"/>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Om de afbeelding te schalen of bij te snijden, ga naar de tab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‘Hulpmiddelen voor afbeeldingen - Opmaak’</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‘Bijsnijden’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Schaal met de bolletjes de afbeelding en met de hoekjes het afbeeldingskader.</a:t>
              </a:r>
            </a:p>
          </p:txBody>
        </p:sp>
        <p:sp>
          <p:nvSpPr>
            <p:cNvPr id="19" name="Rechthoek 18">
              <a:extLst>
                <a:ext uri="{FF2B5EF4-FFF2-40B4-BE49-F238E27FC236}">
                  <a16:creationId xmlns:a16="http://schemas.microsoft.com/office/drawing/2014/main" id="{7DF8A9CF-52A3-495B-A0F2-4A7B9180A4C5}"/>
                </a:ext>
              </a:extLst>
            </p:cNvPr>
            <p:cNvSpPr/>
            <p:nvPr userDrawn="1"/>
          </p:nvSpPr>
          <p:spPr>
            <a:xfrm>
              <a:off x="-3316836" y="3200265"/>
              <a:ext cx="1239216" cy="719917"/>
            </a:xfrm>
            <a:prstGeom prst="rect">
              <a:avLst/>
            </a:prstGeom>
            <a:pattFill prst="wdUpDiag">
              <a:fgClr>
                <a:srgbClr val="E0E0E0"/>
              </a:fgClr>
              <a:bgClr>
                <a:srgbClr val="ECECEC"/>
              </a:bgClr>
            </a:pattFill>
            <a:ln w="12700">
              <a:solidFill>
                <a:srgbClr val="D3D3D3"/>
              </a:solidFill>
              <a:prstDash val="solid"/>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72000" tIns="0" rIns="0" bIns="0" numCol="1" spcCol="0" rtlCol="0" fromWordArt="0" anchor="ctr" anchorCtr="0" forceAA="0" compatLnSpc="1">
              <a:prstTxWarp prst="textNoShape">
                <a:avLst/>
              </a:prstTxWarp>
              <a:noAutofit/>
            </a:bodyPr>
            <a:lstStyle/>
            <a:p>
              <a:pPr algn="l"/>
              <a:endParaRPr lang="nl-NL" sz="750" b="0" i="1" noProof="0" dirty="0">
                <a:solidFill>
                  <a:srgbClr val="211F26"/>
                </a:solidFill>
                <a:latin typeface="Calibri" panose="020F0502020204030204" pitchFamily="34" charset="0"/>
                <a:cs typeface="Calibri" panose="020F0502020204030204" pitchFamily="34" charset="0"/>
              </a:endParaRPr>
            </a:p>
          </p:txBody>
        </p:sp>
        <p:grpSp>
          <p:nvGrpSpPr>
            <p:cNvPr id="20" name="Groep 19">
              <a:extLst>
                <a:ext uri="{FF2B5EF4-FFF2-40B4-BE49-F238E27FC236}">
                  <a16:creationId xmlns:a16="http://schemas.microsoft.com/office/drawing/2014/main" id="{EE270055-95E7-438C-A613-0A150A814B34}"/>
                </a:ext>
              </a:extLst>
            </p:cNvPr>
            <p:cNvGrpSpPr/>
            <p:nvPr userDrawn="1"/>
          </p:nvGrpSpPr>
          <p:grpSpPr>
            <a:xfrm>
              <a:off x="-2485819" y="3479783"/>
              <a:ext cx="1222990" cy="563933"/>
              <a:chOff x="-2485819" y="3399207"/>
              <a:chExt cx="1222990" cy="563933"/>
            </a:xfrm>
          </p:grpSpPr>
          <p:sp>
            <p:nvSpPr>
              <p:cNvPr id="60" name="Rechthoek 59">
                <a:extLst>
                  <a:ext uri="{FF2B5EF4-FFF2-40B4-BE49-F238E27FC236}">
                    <a16:creationId xmlns:a16="http://schemas.microsoft.com/office/drawing/2014/main" id="{B893B2C5-7453-46B2-A98C-AC567E93A120}"/>
                  </a:ext>
                </a:extLst>
              </p:cNvPr>
              <p:cNvSpPr/>
              <p:nvPr userDrawn="1"/>
            </p:nvSpPr>
            <p:spPr>
              <a:xfrm>
                <a:off x="-2485819" y="3399207"/>
                <a:ext cx="1176476" cy="504851"/>
              </a:xfrm>
              <a:prstGeom prst="rect">
                <a:avLst/>
              </a:prstGeom>
              <a:solidFill>
                <a:schemeClr val="bg1"/>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61" name="Rechthoek 60">
                <a:extLst>
                  <a:ext uri="{FF2B5EF4-FFF2-40B4-BE49-F238E27FC236}">
                    <a16:creationId xmlns:a16="http://schemas.microsoft.com/office/drawing/2014/main" id="{EF098713-AE13-4FFC-8213-F7C4BF55AC8E}"/>
                  </a:ext>
                </a:extLst>
              </p:cNvPr>
              <p:cNvSpPr/>
              <p:nvPr userDrawn="1"/>
            </p:nvSpPr>
            <p:spPr>
              <a:xfrm>
                <a:off x="-2479584" y="3652838"/>
                <a:ext cx="1164007" cy="246701"/>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nvGrpSpPr>
              <p:cNvPr id="62" name="Groep 61">
                <a:extLst>
                  <a:ext uri="{FF2B5EF4-FFF2-40B4-BE49-F238E27FC236}">
                    <a16:creationId xmlns:a16="http://schemas.microsoft.com/office/drawing/2014/main" id="{9FD36359-B06C-42C9-BEDA-471154C52207}"/>
                  </a:ext>
                </a:extLst>
              </p:cNvPr>
              <p:cNvGrpSpPr/>
              <p:nvPr userDrawn="1"/>
            </p:nvGrpSpPr>
            <p:grpSpPr>
              <a:xfrm>
                <a:off x="-2403869" y="3460544"/>
                <a:ext cx="155951" cy="131922"/>
                <a:chOff x="12968836" y="3354170"/>
                <a:chExt cx="404806" cy="342433"/>
              </a:xfrm>
            </p:grpSpPr>
            <p:sp>
              <p:nvSpPr>
                <p:cNvPr id="75" name="Rechthoek: afgeronde hoeken 74">
                  <a:extLst>
                    <a:ext uri="{FF2B5EF4-FFF2-40B4-BE49-F238E27FC236}">
                      <a16:creationId xmlns:a16="http://schemas.microsoft.com/office/drawing/2014/main" id="{579A62FB-0E21-4C48-B798-1CFDD997F190}"/>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76" name="Rechthoek 75">
                  <a:extLst>
                    <a:ext uri="{FF2B5EF4-FFF2-40B4-BE49-F238E27FC236}">
                      <a16:creationId xmlns:a16="http://schemas.microsoft.com/office/drawing/2014/main" id="{4CBD7BBB-AB31-4FC6-B699-E44DADF17CB4}"/>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77" name="Rechthoek 76">
                  <a:extLst>
                    <a:ext uri="{FF2B5EF4-FFF2-40B4-BE49-F238E27FC236}">
                      <a16:creationId xmlns:a16="http://schemas.microsoft.com/office/drawing/2014/main" id="{422E4960-1B48-4449-B2D4-24949CCE7DCE}"/>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78" name="Rechthoek 77">
                  <a:extLst>
                    <a:ext uri="{FF2B5EF4-FFF2-40B4-BE49-F238E27FC236}">
                      <a16:creationId xmlns:a16="http://schemas.microsoft.com/office/drawing/2014/main" id="{6F4CFE0E-6A63-4800-AAF4-B228683062A6}"/>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79" name="Rechthoek 78">
                  <a:extLst>
                    <a:ext uri="{FF2B5EF4-FFF2-40B4-BE49-F238E27FC236}">
                      <a16:creationId xmlns:a16="http://schemas.microsoft.com/office/drawing/2014/main" id="{5442018E-797A-47B5-8945-F38E4AD24AD9}"/>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80" name="Rechthoek 79">
                  <a:extLst>
                    <a:ext uri="{FF2B5EF4-FFF2-40B4-BE49-F238E27FC236}">
                      <a16:creationId xmlns:a16="http://schemas.microsoft.com/office/drawing/2014/main" id="{8DCB9166-252A-44E9-9AE5-A36F3E094253}"/>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nvGrpSpPr>
              <p:cNvPr id="63" name="Groep 62">
                <a:extLst>
                  <a:ext uri="{FF2B5EF4-FFF2-40B4-BE49-F238E27FC236}">
                    <a16:creationId xmlns:a16="http://schemas.microsoft.com/office/drawing/2014/main" id="{5B1551D7-AAD1-4482-9BBA-C0C2CB5A02EB}"/>
                  </a:ext>
                </a:extLst>
              </p:cNvPr>
              <p:cNvGrpSpPr/>
              <p:nvPr userDrawn="1"/>
            </p:nvGrpSpPr>
            <p:grpSpPr>
              <a:xfrm>
                <a:off x="-2423424" y="3690208"/>
                <a:ext cx="166739" cy="218963"/>
                <a:chOff x="12940828" y="3950597"/>
                <a:chExt cx="432813" cy="568367"/>
              </a:xfrm>
            </p:grpSpPr>
            <p:grpSp>
              <p:nvGrpSpPr>
                <p:cNvPr id="67" name="Groep 66">
                  <a:extLst>
                    <a:ext uri="{FF2B5EF4-FFF2-40B4-BE49-F238E27FC236}">
                      <a16:creationId xmlns:a16="http://schemas.microsoft.com/office/drawing/2014/main" id="{A107849B-F863-4271-BDFA-B5605601C242}"/>
                    </a:ext>
                  </a:extLst>
                </p:cNvPr>
                <p:cNvGrpSpPr/>
                <p:nvPr userDrawn="1"/>
              </p:nvGrpSpPr>
              <p:grpSpPr>
                <a:xfrm>
                  <a:off x="13000382" y="4006891"/>
                  <a:ext cx="373259" cy="315747"/>
                  <a:chOff x="12968836" y="3354170"/>
                  <a:chExt cx="404806" cy="342433"/>
                </a:xfrm>
              </p:grpSpPr>
              <p:sp>
                <p:nvSpPr>
                  <p:cNvPr id="69" name="Rechthoek: afgeronde hoeken 68">
                    <a:extLst>
                      <a:ext uri="{FF2B5EF4-FFF2-40B4-BE49-F238E27FC236}">
                        <a16:creationId xmlns:a16="http://schemas.microsoft.com/office/drawing/2014/main" id="{846E40E5-7BA1-4400-902A-43327BE81868}"/>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70" name="Rechthoek 69">
                    <a:extLst>
                      <a:ext uri="{FF2B5EF4-FFF2-40B4-BE49-F238E27FC236}">
                        <a16:creationId xmlns:a16="http://schemas.microsoft.com/office/drawing/2014/main" id="{CA72E51B-4005-40CC-9A00-0A37B1D7AF5D}"/>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71" name="Rechthoek 70">
                    <a:extLst>
                      <a:ext uri="{FF2B5EF4-FFF2-40B4-BE49-F238E27FC236}">
                        <a16:creationId xmlns:a16="http://schemas.microsoft.com/office/drawing/2014/main" id="{3F5AFBE4-D4B0-4594-BC37-BB6963E9CD02}"/>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72" name="Rechthoek 71">
                    <a:extLst>
                      <a:ext uri="{FF2B5EF4-FFF2-40B4-BE49-F238E27FC236}">
                        <a16:creationId xmlns:a16="http://schemas.microsoft.com/office/drawing/2014/main" id="{EE4885C0-DE54-4D58-9E87-7544AFB14442}"/>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73" name="Rechthoek 72">
                    <a:extLst>
                      <a:ext uri="{FF2B5EF4-FFF2-40B4-BE49-F238E27FC236}">
                        <a16:creationId xmlns:a16="http://schemas.microsoft.com/office/drawing/2014/main" id="{DBFE88CC-E8EA-4ACE-9C84-0A60A3623731}"/>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74" name="Rechthoek 73">
                    <a:extLst>
                      <a:ext uri="{FF2B5EF4-FFF2-40B4-BE49-F238E27FC236}">
                        <a16:creationId xmlns:a16="http://schemas.microsoft.com/office/drawing/2014/main" id="{C9804A24-DE38-4369-893B-CEFA99906E02}"/>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sp>
              <p:nvSpPr>
                <p:cNvPr id="68" name="Boog 67">
                  <a:extLst>
                    <a:ext uri="{FF2B5EF4-FFF2-40B4-BE49-F238E27FC236}">
                      <a16:creationId xmlns:a16="http://schemas.microsoft.com/office/drawing/2014/main" id="{8D915EE9-9797-477D-8CFA-DB7A195AB3CC}"/>
                    </a:ext>
                  </a:extLst>
                </p:cNvPr>
                <p:cNvSpPr/>
                <p:nvPr userDrawn="1"/>
              </p:nvSpPr>
              <p:spPr>
                <a:xfrm rot="17637075">
                  <a:off x="12776155" y="4115270"/>
                  <a:ext cx="568367" cy="239021"/>
                </a:xfrm>
                <a:prstGeom prst="arc">
                  <a:avLst>
                    <a:gd name="adj1" fmla="val 15959368"/>
                    <a:gd name="adj2" fmla="val 1354623"/>
                  </a:avLst>
                </a:prstGeom>
                <a:noFill/>
                <a:ln w="19050" cap="flat" cmpd="sng" algn="ctr">
                  <a:solidFill>
                    <a:srgbClr val="4D82B8"/>
                  </a:solidFill>
                  <a:prstDash val="solid"/>
                  <a:headEnd type="arrow" w="med" len="sm"/>
                </a:ln>
                <a:effectLst/>
              </p:spPr>
              <p:txBody>
                <a:bodyPr rtlCol="0" anchor="ctr">
                  <a:noAutofit/>
                </a:bodyPr>
                <a:lstStyle/>
                <a:p>
                  <a:pPr algn="ctr"/>
                  <a:endParaRPr lang="nl-NL" sz="1800" noProof="0" dirty="0">
                    <a:solidFill>
                      <a:srgbClr val="211F26"/>
                    </a:solidFill>
                    <a:latin typeface="Calibri" panose="020F0502020204030204" pitchFamily="34" charset="0"/>
                    <a:cs typeface="Calibri" panose="020F0502020204030204" pitchFamily="34" charset="0"/>
                  </a:endParaRPr>
                </a:p>
              </p:txBody>
            </p:sp>
          </p:grpSp>
          <p:sp>
            <p:nvSpPr>
              <p:cNvPr id="64" name="Tekstvak 63">
                <a:extLst>
                  <a:ext uri="{FF2B5EF4-FFF2-40B4-BE49-F238E27FC236}">
                    <a16:creationId xmlns:a16="http://schemas.microsoft.com/office/drawing/2014/main" id="{382FF9A9-C32E-442F-848D-6257177B7CC4}"/>
                  </a:ext>
                </a:extLst>
              </p:cNvPr>
              <p:cNvSpPr txBox="1"/>
              <p:nvPr userDrawn="1"/>
            </p:nvSpPr>
            <p:spPr>
              <a:xfrm>
                <a:off x="-2245455" y="3460544"/>
                <a:ext cx="896116" cy="134709"/>
              </a:xfrm>
              <a:prstGeom prst="rect">
                <a:avLst/>
              </a:prstGeom>
              <a:noFill/>
            </p:spPr>
            <p:txBody>
              <a:bodyPr wrap="square" rtlCol="0" anchor="ctr">
                <a:noAutofit/>
              </a:bodyPr>
              <a:lstStyle/>
              <a:p>
                <a:pPr marL="0" algn="l" defTabSz="913134" rtl="0" eaLnBrk="1" latinLnBrk="0" hangingPunct="1">
                  <a:lnSpc>
                    <a:spcPct val="90000"/>
                  </a:lnSpc>
                  <a:spcBef>
                    <a:spcPts val="450"/>
                  </a:spcBef>
                  <a:spcAft>
                    <a:spcPts val="450"/>
                  </a:spcAft>
                </a:pPr>
                <a:r>
                  <a:rPr lang="nl-NL" sz="675" b="0" kern="1200" noProof="0" dirty="0">
                    <a:solidFill>
                      <a:srgbClr val="211F26"/>
                    </a:solidFill>
                    <a:latin typeface="Calibri" panose="020F0502020204030204" pitchFamily="34" charset="0"/>
                    <a:ea typeface="+mn-ea"/>
                    <a:cs typeface="Calibri" panose="020F0502020204030204" pitchFamily="34" charset="0"/>
                  </a:rPr>
                  <a:t>Indeling</a:t>
                </a:r>
              </a:p>
            </p:txBody>
          </p:sp>
          <p:sp>
            <p:nvSpPr>
              <p:cNvPr id="65" name="Tekstvak 64">
                <a:extLst>
                  <a:ext uri="{FF2B5EF4-FFF2-40B4-BE49-F238E27FC236}">
                    <a16:creationId xmlns:a16="http://schemas.microsoft.com/office/drawing/2014/main" id="{BD85038F-F344-43E6-9C66-1D99D6749AF8}"/>
                  </a:ext>
                </a:extLst>
              </p:cNvPr>
              <p:cNvSpPr txBox="1"/>
              <p:nvPr userDrawn="1"/>
            </p:nvSpPr>
            <p:spPr>
              <a:xfrm>
                <a:off x="-2258884" y="3712980"/>
                <a:ext cx="909545" cy="126416"/>
              </a:xfrm>
              <a:prstGeom prst="rect">
                <a:avLst/>
              </a:prstGeom>
              <a:noFill/>
            </p:spPr>
            <p:txBody>
              <a:bodyPr wrap="square" rtlCol="0" anchor="ctr">
                <a:noAutofit/>
              </a:bodyPr>
              <a:lstStyle/>
              <a:p>
                <a:pPr marL="0" algn="l" defTabSz="913134" rtl="0" eaLnBrk="1" latinLnBrk="0" hangingPunct="1">
                  <a:lnSpc>
                    <a:spcPct val="90000"/>
                  </a:lnSpc>
                  <a:spcBef>
                    <a:spcPts val="450"/>
                  </a:spcBef>
                  <a:spcAft>
                    <a:spcPts val="450"/>
                  </a:spcAft>
                </a:pPr>
                <a:r>
                  <a:rPr lang="nl-NL" sz="675" b="0" kern="1200" noProof="0" dirty="0">
                    <a:solidFill>
                      <a:srgbClr val="211F26"/>
                    </a:solidFill>
                    <a:latin typeface="Calibri" panose="020F0502020204030204" pitchFamily="34" charset="0"/>
                    <a:ea typeface="+mn-ea"/>
                    <a:cs typeface="Calibri" panose="020F0502020204030204" pitchFamily="34" charset="0"/>
                  </a:rPr>
                  <a:t>Dia Herstellen</a:t>
                </a:r>
              </a:p>
            </p:txBody>
          </p:sp>
          <p:sp>
            <p:nvSpPr>
              <p:cNvPr id="66" name="Vrije vorm: vorm 65">
                <a:extLst>
                  <a:ext uri="{FF2B5EF4-FFF2-40B4-BE49-F238E27FC236}">
                    <a16:creationId xmlns:a16="http://schemas.microsoft.com/office/drawing/2014/main" id="{7032281E-6BDE-4A66-AFCF-C4AFA9D55BD8}"/>
                  </a:ext>
                </a:extLst>
              </p:cNvPr>
              <p:cNvSpPr/>
              <p:nvPr userDrawn="1"/>
            </p:nvSpPr>
            <p:spPr>
              <a:xfrm>
                <a:off x="-1360391" y="3783140"/>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450"/>
                  </a:spcBef>
                  <a:spcAft>
                    <a:spcPts val="450"/>
                  </a:spcAft>
                </a:pPr>
                <a:endParaRPr lang="nl-NL" sz="1200" cap="all" baseline="0" noProof="0" dirty="0">
                  <a:latin typeface="Calibri" panose="020F0502020204030204" pitchFamily="34" charset="0"/>
                  <a:cs typeface="Calibri" panose="020F0502020204030204" pitchFamily="34" charset="0"/>
                </a:endParaRPr>
              </a:p>
            </p:txBody>
          </p:sp>
        </p:grpSp>
        <p:grpSp>
          <p:nvGrpSpPr>
            <p:cNvPr id="21" name="Groep 20">
              <a:extLst>
                <a:ext uri="{FF2B5EF4-FFF2-40B4-BE49-F238E27FC236}">
                  <a16:creationId xmlns:a16="http://schemas.microsoft.com/office/drawing/2014/main" id="{393ACC39-79FB-4E09-A8F2-254901139F3A}"/>
                </a:ext>
              </a:extLst>
            </p:cNvPr>
            <p:cNvGrpSpPr/>
            <p:nvPr userDrawn="1"/>
          </p:nvGrpSpPr>
          <p:grpSpPr>
            <a:xfrm>
              <a:off x="-3786165" y="5728778"/>
              <a:ext cx="3693386" cy="959696"/>
              <a:chOff x="-3786437" y="6163468"/>
              <a:chExt cx="3693386" cy="959696"/>
            </a:xfrm>
          </p:grpSpPr>
          <p:sp>
            <p:nvSpPr>
              <p:cNvPr id="50" name="Rechthoek 49">
                <a:extLst>
                  <a:ext uri="{FF2B5EF4-FFF2-40B4-BE49-F238E27FC236}">
                    <a16:creationId xmlns:a16="http://schemas.microsoft.com/office/drawing/2014/main" id="{FCCCCA62-3C23-4A83-84F4-E72EBD6EEA13}"/>
                  </a:ext>
                </a:extLst>
              </p:cNvPr>
              <p:cNvSpPr/>
              <p:nvPr userDrawn="1"/>
            </p:nvSpPr>
            <p:spPr>
              <a:xfrm>
                <a:off x="-3786437" y="6295164"/>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900" b="1" cap="all" baseline="0" noProof="0" dirty="0">
                    <a:solidFill>
                      <a:srgbClr val="211F26"/>
                    </a:solidFill>
                    <a:latin typeface="Calibri" panose="020F0502020204030204" pitchFamily="34" charset="0"/>
                    <a:cs typeface="Calibri" panose="020F0502020204030204" pitchFamily="34" charset="0"/>
                  </a:rPr>
                  <a:t>MEER WETEN?</a:t>
                </a:r>
                <a:br>
                  <a:rPr lang="nl-NL" sz="900" b="1" cap="all" baseline="0" noProof="0" dirty="0">
                    <a:solidFill>
                      <a:srgbClr val="211F26"/>
                    </a:solidFill>
                    <a:latin typeface="Calibri" panose="020F0502020204030204" pitchFamily="34" charset="0"/>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900" b="1" cap="all" baseline="0" noProof="0" dirty="0">
                    <a:solidFill>
                      <a:srgbClr val="211F26"/>
                    </a:solidFill>
                    <a:latin typeface="Calibri" panose="020F0502020204030204" pitchFamily="34" charset="0"/>
                    <a:cs typeface="Calibri" panose="020F0502020204030204" pitchFamily="34" charset="0"/>
                  </a:rPr>
                  <a:t> 'SLIDEBUILDER’ </a:t>
                </a:r>
                <a:r>
                  <a:rPr lang="nl-NL" sz="9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900" kern="1200" cap="none" baseline="0" noProof="0" dirty="0">
                    <a:solidFill>
                      <a:srgbClr val="211F26"/>
                    </a:solidFill>
                    <a:latin typeface="Calibri" panose="020F0502020204030204" pitchFamily="34" charset="0"/>
                    <a:ea typeface="+mn-ea"/>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9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51" name="ICOON_info">
                <a:extLst>
                  <a:ext uri="{FF2B5EF4-FFF2-40B4-BE49-F238E27FC236}">
                    <a16:creationId xmlns:a16="http://schemas.microsoft.com/office/drawing/2014/main" id="{41865BA0-422A-4DF5-BDB2-5A444A8BB850}"/>
                  </a:ext>
                </a:extLst>
              </p:cNvPr>
              <p:cNvGrpSpPr/>
              <p:nvPr userDrawn="1"/>
            </p:nvGrpSpPr>
            <p:grpSpPr>
              <a:xfrm>
                <a:off x="-376736" y="6163468"/>
                <a:ext cx="283685" cy="283685"/>
                <a:chOff x="-510741" y="5913713"/>
                <a:chExt cx="267555" cy="267555"/>
              </a:xfrm>
            </p:grpSpPr>
            <p:sp>
              <p:nvSpPr>
                <p:cNvPr id="58" name="Ovaal 57">
                  <a:extLst>
                    <a:ext uri="{FF2B5EF4-FFF2-40B4-BE49-F238E27FC236}">
                      <a16:creationId xmlns:a16="http://schemas.microsoft.com/office/drawing/2014/main" id="{0A28E481-64BF-4BD4-9CE8-757ED692A25A}"/>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450"/>
                    </a:spcBef>
                    <a:spcAft>
                      <a:spcPts val="450"/>
                    </a:spcAft>
                  </a:pPr>
                  <a:endParaRPr lang="nl-NL" sz="1200" cap="all" baseline="0" noProof="0" dirty="0">
                    <a:latin typeface="Calibri" panose="020F0502020204030204" pitchFamily="34" charset="0"/>
                    <a:cs typeface="Calibri" panose="020F0502020204030204" pitchFamily="34" charset="0"/>
                  </a:endParaRPr>
                </a:p>
              </p:txBody>
            </p:sp>
            <p:sp>
              <p:nvSpPr>
                <p:cNvPr id="59" name="Graphic 163" descr="Informatie">
                  <a:extLst>
                    <a:ext uri="{FF2B5EF4-FFF2-40B4-BE49-F238E27FC236}">
                      <a16:creationId xmlns:a16="http://schemas.microsoft.com/office/drawing/2014/main" id="{039E5D12-34F7-45C1-981E-90B9599D4EC9}"/>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1500" noProof="0" dirty="0">
                    <a:solidFill>
                      <a:srgbClr val="211F26"/>
                    </a:solidFill>
                    <a:latin typeface="Calibri" panose="020F0502020204030204" pitchFamily="34" charset="0"/>
                    <a:cs typeface="Calibri" panose="020F0502020204030204" pitchFamily="34" charset="0"/>
                  </a:endParaRPr>
                </a:p>
              </p:txBody>
            </p:sp>
          </p:grpSp>
          <p:grpSp>
            <p:nvGrpSpPr>
              <p:cNvPr id="52" name="Groep 51">
                <a:extLst>
                  <a:ext uri="{FF2B5EF4-FFF2-40B4-BE49-F238E27FC236}">
                    <a16:creationId xmlns:a16="http://schemas.microsoft.com/office/drawing/2014/main" id="{BFE1725D-4A5F-4272-B2C7-ECD5288AF3E3}"/>
                  </a:ext>
                </a:extLst>
              </p:cNvPr>
              <p:cNvGrpSpPr/>
              <p:nvPr userDrawn="1"/>
            </p:nvGrpSpPr>
            <p:grpSpPr>
              <a:xfrm>
                <a:off x="-938434" y="6420818"/>
                <a:ext cx="627798" cy="576693"/>
                <a:chOff x="-938434" y="4570310"/>
                <a:chExt cx="627798" cy="576693"/>
              </a:xfrm>
            </p:grpSpPr>
            <p:grpSp>
              <p:nvGrpSpPr>
                <p:cNvPr id="53" name="Inspireren">
                  <a:extLst>
                    <a:ext uri="{FF2B5EF4-FFF2-40B4-BE49-F238E27FC236}">
                      <a16:creationId xmlns:a16="http://schemas.microsoft.com/office/drawing/2014/main" id="{7D4E5206-8EC9-4D75-8C51-D03F2206EF30}"/>
                    </a:ext>
                  </a:extLst>
                </p:cNvPr>
                <p:cNvGrpSpPr>
                  <a:grpSpLocks noChangeAspect="1"/>
                </p:cNvGrpSpPr>
                <p:nvPr userDrawn="1"/>
              </p:nvGrpSpPr>
              <p:grpSpPr bwMode="auto">
                <a:xfrm>
                  <a:off x="-716116" y="4570310"/>
                  <a:ext cx="169778" cy="242385"/>
                  <a:chOff x="4768" y="2783"/>
                  <a:chExt cx="788" cy="1125"/>
                </a:xfrm>
                <a:gradFill>
                  <a:gsLst>
                    <a:gs pos="0">
                      <a:srgbClr val="9D9FA1"/>
                    </a:gs>
                    <a:gs pos="70000">
                      <a:srgbClr val="211F26"/>
                    </a:gs>
                  </a:gsLst>
                  <a:lin ang="2700000" scaled="0"/>
                </a:gradFill>
              </p:grpSpPr>
              <p:sp>
                <p:nvSpPr>
                  <p:cNvPr id="55" name="Freeform 12">
                    <a:extLst>
                      <a:ext uri="{FF2B5EF4-FFF2-40B4-BE49-F238E27FC236}">
                        <a16:creationId xmlns:a16="http://schemas.microsoft.com/office/drawing/2014/main" id="{82C37384-CC5D-4086-8CFE-E4E46C7838EE}"/>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56" name="Freeform 13">
                    <a:extLst>
                      <a:ext uri="{FF2B5EF4-FFF2-40B4-BE49-F238E27FC236}">
                        <a16:creationId xmlns:a16="http://schemas.microsoft.com/office/drawing/2014/main" id="{DE03E1BF-2913-4F58-8F14-F404A124FC70}"/>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57" name="Freeform 14">
                    <a:extLst>
                      <a:ext uri="{FF2B5EF4-FFF2-40B4-BE49-F238E27FC236}">
                        <a16:creationId xmlns:a16="http://schemas.microsoft.com/office/drawing/2014/main" id="{1E8A87DD-B9A1-448D-83C7-42A377F6C85A}"/>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grpSp>
            <p:sp>
              <p:nvSpPr>
                <p:cNvPr id="54" name="Tekstvak 53">
                  <a:extLst>
                    <a:ext uri="{FF2B5EF4-FFF2-40B4-BE49-F238E27FC236}">
                      <a16:creationId xmlns:a16="http://schemas.microsoft.com/office/drawing/2014/main" id="{46082041-3FB2-4C34-BC64-E883F07A8FB6}"/>
                    </a:ext>
                  </a:extLst>
                </p:cNvPr>
                <p:cNvSpPr txBox="1"/>
                <p:nvPr userDrawn="1"/>
              </p:nvSpPr>
              <p:spPr>
                <a:xfrm>
                  <a:off x="-938434" y="4824764"/>
                  <a:ext cx="627798" cy="322239"/>
                </a:xfrm>
                <a:prstGeom prst="rect">
                  <a:avLst/>
                </a:prstGeom>
                <a:noFill/>
              </p:spPr>
              <p:txBody>
                <a:bodyPr wrap="square" lIns="0" tIns="0" rIns="0" bIns="0" rtlCol="0" anchor="ctr">
                  <a:noAutofit/>
                </a:bodyPr>
                <a:lstStyle/>
                <a:p>
                  <a:pPr marL="0" marR="0" lvl="0" indent="0" algn="ctr" defTabSz="685800" rtl="0"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grpSp>
          <p:nvGrpSpPr>
            <p:cNvPr id="22" name="Groep 21">
              <a:extLst>
                <a:ext uri="{FF2B5EF4-FFF2-40B4-BE49-F238E27FC236}">
                  <a16:creationId xmlns:a16="http://schemas.microsoft.com/office/drawing/2014/main" id="{F8F347EF-3DE8-48A3-9C23-AC987E3FA1C7}"/>
                </a:ext>
              </a:extLst>
            </p:cNvPr>
            <p:cNvGrpSpPr/>
            <p:nvPr userDrawn="1"/>
          </p:nvGrpSpPr>
          <p:grpSpPr>
            <a:xfrm>
              <a:off x="-3367447" y="1226982"/>
              <a:ext cx="791775" cy="406485"/>
              <a:chOff x="-3565087" y="1409294"/>
              <a:chExt cx="627469" cy="322133"/>
            </a:xfrm>
          </p:grpSpPr>
          <p:grpSp>
            <p:nvGrpSpPr>
              <p:cNvPr id="44" name="Groep 43">
                <a:extLst>
                  <a:ext uri="{FF2B5EF4-FFF2-40B4-BE49-F238E27FC236}">
                    <a16:creationId xmlns:a16="http://schemas.microsoft.com/office/drawing/2014/main" id="{883B4F63-A880-4BE1-8072-70A18AF2BA21}"/>
                  </a:ext>
                </a:extLst>
              </p:cNvPr>
              <p:cNvGrpSpPr/>
              <p:nvPr userDrawn="1"/>
            </p:nvGrpSpPr>
            <p:grpSpPr>
              <a:xfrm>
                <a:off x="-3364916" y="1409294"/>
                <a:ext cx="225195" cy="195499"/>
                <a:chOff x="10307162" y="1361199"/>
                <a:chExt cx="2200275" cy="1914525"/>
              </a:xfrm>
            </p:grpSpPr>
            <p:sp>
              <p:nvSpPr>
                <p:cNvPr id="46" name="Vrije vorm: vorm 45">
                  <a:extLst>
                    <a:ext uri="{FF2B5EF4-FFF2-40B4-BE49-F238E27FC236}">
                      <a16:creationId xmlns:a16="http://schemas.microsoft.com/office/drawing/2014/main" id="{FA3C9DD0-55D9-4BE3-A431-613353D6302B}"/>
                    </a:ext>
                  </a:extLst>
                </p:cNvPr>
                <p:cNvSpPr/>
                <p:nvPr/>
              </p:nvSpPr>
              <p:spPr>
                <a:xfrm>
                  <a:off x="10683400" y="1831734"/>
                  <a:ext cx="371475" cy="371475"/>
                </a:xfrm>
                <a:custGeom>
                  <a:avLst/>
                  <a:gdLst>
                    <a:gd name="connsiteX0" fmla="*/ 369094 w 371475"/>
                    <a:gd name="connsiteY0" fmla="*/ 188119 h 371475"/>
                    <a:gd name="connsiteX1" fmla="*/ 188119 w 371475"/>
                    <a:gd name="connsiteY1" fmla="*/ 369094 h 371475"/>
                    <a:gd name="connsiteX2" fmla="*/ 7144 w 371475"/>
                    <a:gd name="connsiteY2" fmla="*/ 188119 h 371475"/>
                    <a:gd name="connsiteX3" fmla="*/ 188119 w 371475"/>
                    <a:gd name="connsiteY3" fmla="*/ 7144 h 371475"/>
                    <a:gd name="connsiteX4" fmla="*/ 369094 w 371475"/>
                    <a:gd name="connsiteY4" fmla="*/ 188119 h 3714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1475" h="371475">
                      <a:moveTo>
                        <a:pt x="369094" y="188119"/>
                      </a:moveTo>
                      <a:cubicBezTo>
                        <a:pt x="369094" y="288068"/>
                        <a:pt x="288068" y="369094"/>
                        <a:pt x="188119" y="369094"/>
                      </a:cubicBezTo>
                      <a:cubicBezTo>
                        <a:pt x="88169" y="369094"/>
                        <a:pt x="7144" y="288068"/>
                        <a:pt x="7144" y="188119"/>
                      </a:cubicBezTo>
                      <a:cubicBezTo>
                        <a:pt x="7144" y="88169"/>
                        <a:pt x="88169" y="7144"/>
                        <a:pt x="188119" y="7144"/>
                      </a:cubicBezTo>
                      <a:cubicBezTo>
                        <a:pt x="288068" y="7144"/>
                        <a:pt x="369094" y="88169"/>
                        <a:pt x="369094" y="188119"/>
                      </a:cubicBezTo>
                      <a:close/>
                    </a:path>
                  </a:pathLst>
                </a:custGeom>
                <a:solidFill>
                  <a:srgbClr val="1FF524"/>
                </a:solidFill>
                <a:ln w="9525" cap="flat">
                  <a:noFill/>
                  <a:prstDash val="solid"/>
                  <a:miter/>
                </a:ln>
              </p:spPr>
              <p:txBody>
                <a:bodyPr rtlCol="0" anchor="ctr"/>
                <a:lstStyle/>
                <a:p>
                  <a:pPr defTabSz="746602"/>
                  <a:endParaRPr lang="nl-NL" sz="5400" dirty="0">
                    <a:solidFill>
                      <a:srgbClr val="211F26"/>
                    </a:solidFill>
                    <a:latin typeface="Segoe UI Light"/>
                  </a:endParaRPr>
                </a:p>
              </p:txBody>
            </p:sp>
            <p:grpSp>
              <p:nvGrpSpPr>
                <p:cNvPr id="47" name="Groep 46">
                  <a:extLst>
                    <a:ext uri="{FF2B5EF4-FFF2-40B4-BE49-F238E27FC236}">
                      <a16:creationId xmlns:a16="http://schemas.microsoft.com/office/drawing/2014/main" id="{22D9589B-E36F-46EC-BCFA-EBE900B12643}"/>
                    </a:ext>
                  </a:extLst>
                </p:cNvPr>
                <p:cNvGrpSpPr/>
                <p:nvPr/>
              </p:nvGrpSpPr>
              <p:grpSpPr>
                <a:xfrm>
                  <a:off x="10307162" y="1361199"/>
                  <a:ext cx="2200275" cy="1914525"/>
                  <a:chOff x="10307162" y="1361199"/>
                  <a:chExt cx="2200275" cy="1914525"/>
                </a:xfrm>
                <a:gradFill>
                  <a:gsLst>
                    <a:gs pos="0">
                      <a:srgbClr val="9D9FA1"/>
                    </a:gs>
                    <a:gs pos="70000">
                      <a:srgbClr val="211F26"/>
                    </a:gs>
                  </a:gsLst>
                  <a:lin ang="2700000" scaled="0"/>
                </a:gradFill>
              </p:grpSpPr>
              <p:sp>
                <p:nvSpPr>
                  <p:cNvPr id="48" name="Vrije vorm: vorm 47">
                    <a:extLst>
                      <a:ext uri="{FF2B5EF4-FFF2-40B4-BE49-F238E27FC236}">
                        <a16:creationId xmlns:a16="http://schemas.microsoft.com/office/drawing/2014/main" id="{302E2300-5CF1-4CE5-AE5D-2776AFD4A665}"/>
                      </a:ext>
                    </a:extLst>
                  </p:cNvPr>
                  <p:cNvSpPr/>
                  <p:nvPr/>
                </p:nvSpPr>
                <p:spPr>
                  <a:xfrm>
                    <a:off x="10307162" y="1361199"/>
                    <a:ext cx="2200275" cy="1914525"/>
                  </a:xfrm>
                  <a:custGeom>
                    <a:avLst/>
                    <a:gdLst>
                      <a:gd name="connsiteX0" fmla="*/ 7144 w 2200275"/>
                      <a:gd name="connsiteY0" fmla="*/ 7144 h 1914525"/>
                      <a:gd name="connsiteX1" fmla="*/ 7144 w 2200275"/>
                      <a:gd name="connsiteY1" fmla="*/ 245269 h 1914525"/>
                      <a:gd name="connsiteX2" fmla="*/ 432911 w 2200275"/>
                      <a:gd name="connsiteY2" fmla="*/ 245269 h 1914525"/>
                      <a:gd name="connsiteX3" fmla="*/ 432911 w 2200275"/>
                      <a:gd name="connsiteY3" fmla="*/ 245269 h 1914525"/>
                      <a:gd name="connsiteX4" fmla="*/ 1959769 w 2200275"/>
                      <a:gd name="connsiteY4" fmla="*/ 245269 h 1914525"/>
                      <a:gd name="connsiteX5" fmla="*/ 1959769 w 2200275"/>
                      <a:gd name="connsiteY5" fmla="*/ 1674019 h 1914525"/>
                      <a:gd name="connsiteX6" fmla="*/ 245269 w 2200275"/>
                      <a:gd name="connsiteY6" fmla="*/ 1674019 h 1914525"/>
                      <a:gd name="connsiteX7" fmla="*/ 245269 w 2200275"/>
                      <a:gd name="connsiteY7" fmla="*/ 350044 h 1914525"/>
                      <a:gd name="connsiteX8" fmla="*/ 7144 w 2200275"/>
                      <a:gd name="connsiteY8" fmla="*/ 350044 h 1914525"/>
                      <a:gd name="connsiteX9" fmla="*/ 7144 w 2200275"/>
                      <a:gd name="connsiteY9" fmla="*/ 1912144 h 1914525"/>
                      <a:gd name="connsiteX10" fmla="*/ 2197894 w 2200275"/>
                      <a:gd name="connsiteY10" fmla="*/ 1912144 h 1914525"/>
                      <a:gd name="connsiteX11" fmla="*/ 2197894 w 2200275"/>
                      <a:gd name="connsiteY11" fmla="*/ 7144 h 191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00275" h="1914525">
                        <a:moveTo>
                          <a:pt x="7144" y="7144"/>
                        </a:moveTo>
                        <a:lnTo>
                          <a:pt x="7144" y="245269"/>
                        </a:lnTo>
                        <a:lnTo>
                          <a:pt x="432911" y="245269"/>
                        </a:lnTo>
                        <a:lnTo>
                          <a:pt x="432911" y="245269"/>
                        </a:lnTo>
                        <a:lnTo>
                          <a:pt x="1959769" y="245269"/>
                        </a:lnTo>
                        <a:lnTo>
                          <a:pt x="1959769" y="1674019"/>
                        </a:lnTo>
                        <a:lnTo>
                          <a:pt x="245269" y="1674019"/>
                        </a:lnTo>
                        <a:lnTo>
                          <a:pt x="245269" y="350044"/>
                        </a:lnTo>
                        <a:lnTo>
                          <a:pt x="7144" y="350044"/>
                        </a:lnTo>
                        <a:lnTo>
                          <a:pt x="7144" y="1912144"/>
                        </a:lnTo>
                        <a:lnTo>
                          <a:pt x="2197894" y="1912144"/>
                        </a:lnTo>
                        <a:lnTo>
                          <a:pt x="2197894" y="7144"/>
                        </a:lnTo>
                        <a:close/>
                      </a:path>
                    </a:pathLst>
                  </a:custGeom>
                  <a:grpFill/>
                  <a:ln w="9525" cap="flat">
                    <a:noFill/>
                    <a:prstDash val="solid"/>
                    <a:miter/>
                  </a:ln>
                </p:spPr>
                <p:txBody>
                  <a:bodyPr rtlCol="0" anchor="ctr"/>
                  <a:lstStyle/>
                  <a:p>
                    <a:pPr defTabSz="746602"/>
                    <a:endParaRPr lang="nl-NL" sz="5400" dirty="0">
                      <a:solidFill>
                        <a:srgbClr val="211F26"/>
                      </a:solidFill>
                      <a:latin typeface="Segoe UI Light"/>
                    </a:endParaRPr>
                  </a:p>
                </p:txBody>
              </p:sp>
              <p:sp>
                <p:nvSpPr>
                  <p:cNvPr id="49" name="Vrije vorm: vorm 48">
                    <a:extLst>
                      <a:ext uri="{FF2B5EF4-FFF2-40B4-BE49-F238E27FC236}">
                        <a16:creationId xmlns:a16="http://schemas.microsoft.com/office/drawing/2014/main" id="{75E8E4B7-501D-4991-BEFC-A07134FB6AED}"/>
                      </a:ext>
                    </a:extLst>
                  </p:cNvPr>
                  <p:cNvSpPr/>
                  <p:nvPr/>
                </p:nvSpPr>
                <p:spPr>
                  <a:xfrm>
                    <a:off x="10682447" y="1953654"/>
                    <a:ext cx="1438275" cy="885825"/>
                  </a:xfrm>
                  <a:custGeom>
                    <a:avLst/>
                    <a:gdLst>
                      <a:gd name="connsiteX0" fmla="*/ 1070134 w 1438275"/>
                      <a:gd name="connsiteY0" fmla="*/ 7144 h 885825"/>
                      <a:gd name="connsiteX1" fmla="*/ 801529 w 1438275"/>
                      <a:gd name="connsiteY1" fmla="*/ 275749 h 885825"/>
                      <a:gd name="connsiteX2" fmla="*/ 662464 w 1438275"/>
                      <a:gd name="connsiteY2" fmla="*/ 137636 h 885825"/>
                      <a:gd name="connsiteX3" fmla="*/ 7144 w 1438275"/>
                      <a:gd name="connsiteY3" fmla="*/ 784384 h 885825"/>
                      <a:gd name="connsiteX4" fmla="*/ 108109 w 1438275"/>
                      <a:gd name="connsiteY4" fmla="*/ 885349 h 885825"/>
                      <a:gd name="connsiteX5" fmla="*/ 662464 w 1438275"/>
                      <a:gd name="connsiteY5" fmla="*/ 338614 h 885825"/>
                      <a:gd name="connsiteX6" fmla="*/ 928211 w 1438275"/>
                      <a:gd name="connsiteY6" fmla="*/ 605314 h 885825"/>
                      <a:gd name="connsiteX7" fmla="*/ 1029176 w 1438275"/>
                      <a:gd name="connsiteY7" fmla="*/ 503396 h 885825"/>
                      <a:gd name="connsiteX8" fmla="*/ 902494 w 1438275"/>
                      <a:gd name="connsiteY8" fmla="*/ 376714 h 885825"/>
                      <a:gd name="connsiteX9" fmla="*/ 1070134 w 1438275"/>
                      <a:gd name="connsiteY9" fmla="*/ 209074 h 885825"/>
                      <a:gd name="connsiteX10" fmla="*/ 1337786 w 1438275"/>
                      <a:gd name="connsiteY10" fmla="*/ 480536 h 885825"/>
                      <a:gd name="connsiteX11" fmla="*/ 1438751 w 1438275"/>
                      <a:gd name="connsiteY11" fmla="*/ 378619 h 885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38275" h="885825">
                        <a:moveTo>
                          <a:pt x="1070134" y="7144"/>
                        </a:moveTo>
                        <a:lnTo>
                          <a:pt x="801529" y="275749"/>
                        </a:lnTo>
                        <a:lnTo>
                          <a:pt x="662464" y="137636"/>
                        </a:lnTo>
                        <a:lnTo>
                          <a:pt x="7144" y="784384"/>
                        </a:lnTo>
                        <a:lnTo>
                          <a:pt x="108109" y="885349"/>
                        </a:lnTo>
                        <a:lnTo>
                          <a:pt x="662464" y="338614"/>
                        </a:lnTo>
                        <a:lnTo>
                          <a:pt x="928211" y="605314"/>
                        </a:lnTo>
                        <a:lnTo>
                          <a:pt x="1029176" y="503396"/>
                        </a:lnTo>
                        <a:lnTo>
                          <a:pt x="902494" y="376714"/>
                        </a:lnTo>
                        <a:lnTo>
                          <a:pt x="1070134" y="209074"/>
                        </a:lnTo>
                        <a:lnTo>
                          <a:pt x="1337786" y="480536"/>
                        </a:lnTo>
                        <a:lnTo>
                          <a:pt x="1438751" y="378619"/>
                        </a:lnTo>
                        <a:close/>
                      </a:path>
                    </a:pathLst>
                  </a:custGeom>
                  <a:grpFill/>
                  <a:ln w="9525" cap="flat">
                    <a:noFill/>
                    <a:prstDash val="solid"/>
                    <a:miter/>
                  </a:ln>
                </p:spPr>
                <p:txBody>
                  <a:bodyPr rtlCol="0" anchor="ctr"/>
                  <a:lstStyle/>
                  <a:p>
                    <a:pPr defTabSz="746602"/>
                    <a:endParaRPr lang="nl-NL" sz="5400" dirty="0">
                      <a:solidFill>
                        <a:srgbClr val="211F26"/>
                      </a:solidFill>
                      <a:latin typeface="Segoe UI Light"/>
                    </a:endParaRPr>
                  </a:p>
                </p:txBody>
              </p:sp>
            </p:grpSp>
          </p:grpSp>
          <p:sp>
            <p:nvSpPr>
              <p:cNvPr id="45" name="Tekstvak 44">
                <a:extLst>
                  <a:ext uri="{FF2B5EF4-FFF2-40B4-BE49-F238E27FC236}">
                    <a16:creationId xmlns:a16="http://schemas.microsoft.com/office/drawing/2014/main" id="{FB884942-D8E2-491A-B3AC-C9D34980C03E}"/>
                  </a:ext>
                </a:extLst>
              </p:cNvPr>
              <p:cNvSpPr txBox="1"/>
              <p:nvPr userDrawn="1"/>
            </p:nvSpPr>
            <p:spPr>
              <a:xfrm>
                <a:off x="-3565087" y="1617700"/>
                <a:ext cx="627469" cy="113727"/>
              </a:xfrm>
              <a:prstGeom prst="rect">
                <a:avLst/>
              </a:prstGeom>
              <a:noFill/>
            </p:spPr>
            <p:txBody>
              <a:bodyPr wrap="square" lIns="0" tIns="18000" rIns="0" bIns="0" rtlCol="0" anchor="t">
                <a:noAutofit/>
              </a:bodyPr>
              <a:lstStyle/>
              <a:p>
                <a:pPr marL="0" marR="0" lvl="0" indent="0" algn="ctr" defTabSz="685800" rtl="0"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Afbeeldingen</a:t>
                </a:r>
              </a:p>
            </p:txBody>
          </p:sp>
        </p:grpSp>
        <p:grpSp>
          <p:nvGrpSpPr>
            <p:cNvPr id="23" name="Groep 22">
              <a:extLst>
                <a:ext uri="{FF2B5EF4-FFF2-40B4-BE49-F238E27FC236}">
                  <a16:creationId xmlns:a16="http://schemas.microsoft.com/office/drawing/2014/main" id="{EE07251A-082D-499A-9341-66D10A630E1B}"/>
                </a:ext>
              </a:extLst>
            </p:cNvPr>
            <p:cNvGrpSpPr/>
            <p:nvPr userDrawn="1"/>
          </p:nvGrpSpPr>
          <p:grpSpPr>
            <a:xfrm>
              <a:off x="-3354295" y="5166361"/>
              <a:ext cx="514284" cy="506545"/>
              <a:chOff x="12617641" y="3403239"/>
              <a:chExt cx="752963" cy="741634"/>
            </a:xfrm>
          </p:grpSpPr>
          <p:grpSp>
            <p:nvGrpSpPr>
              <p:cNvPr id="28" name="Groep 27">
                <a:extLst>
                  <a:ext uri="{FF2B5EF4-FFF2-40B4-BE49-F238E27FC236}">
                    <a16:creationId xmlns:a16="http://schemas.microsoft.com/office/drawing/2014/main" id="{AFB488DB-AE24-45F9-BC92-FA4DD0CEE644}"/>
                  </a:ext>
                </a:extLst>
              </p:cNvPr>
              <p:cNvGrpSpPr/>
              <p:nvPr userDrawn="1"/>
            </p:nvGrpSpPr>
            <p:grpSpPr>
              <a:xfrm>
                <a:off x="12771530" y="3403239"/>
                <a:ext cx="467176" cy="448491"/>
                <a:chOff x="12782157" y="3403239"/>
                <a:chExt cx="467176" cy="448491"/>
              </a:xfrm>
            </p:grpSpPr>
            <p:grpSp>
              <p:nvGrpSpPr>
                <p:cNvPr id="31" name="Groep 30">
                  <a:extLst>
                    <a:ext uri="{FF2B5EF4-FFF2-40B4-BE49-F238E27FC236}">
                      <a16:creationId xmlns:a16="http://schemas.microsoft.com/office/drawing/2014/main" id="{3BF90CD9-6DB1-4C08-BC87-BF671EA277A8}"/>
                    </a:ext>
                  </a:extLst>
                </p:cNvPr>
                <p:cNvGrpSpPr/>
                <p:nvPr userDrawn="1"/>
              </p:nvGrpSpPr>
              <p:grpSpPr>
                <a:xfrm>
                  <a:off x="12782157" y="3403239"/>
                  <a:ext cx="412976" cy="396132"/>
                  <a:chOff x="13554906" y="3320109"/>
                  <a:chExt cx="443917" cy="425811"/>
                </a:xfrm>
              </p:grpSpPr>
              <p:grpSp>
                <p:nvGrpSpPr>
                  <p:cNvPr id="38" name="Groep 37">
                    <a:extLst>
                      <a:ext uri="{FF2B5EF4-FFF2-40B4-BE49-F238E27FC236}">
                        <a16:creationId xmlns:a16="http://schemas.microsoft.com/office/drawing/2014/main" id="{347D366A-1415-4D31-9918-DDF7D91ED6DB}"/>
                      </a:ext>
                    </a:extLst>
                  </p:cNvPr>
                  <p:cNvGrpSpPr/>
                  <p:nvPr userDrawn="1"/>
                </p:nvGrpSpPr>
                <p:grpSpPr>
                  <a:xfrm>
                    <a:off x="13554906" y="3320109"/>
                    <a:ext cx="443917" cy="425811"/>
                    <a:chOff x="12909684" y="1276143"/>
                    <a:chExt cx="443917" cy="425811"/>
                  </a:xfrm>
                </p:grpSpPr>
                <p:sp>
                  <p:nvSpPr>
                    <p:cNvPr id="41" name="Rechthoek 40">
                      <a:extLst>
                        <a:ext uri="{FF2B5EF4-FFF2-40B4-BE49-F238E27FC236}">
                          <a16:creationId xmlns:a16="http://schemas.microsoft.com/office/drawing/2014/main" id="{8FA40C3D-6950-47B2-B9B4-298C2842C40E}"/>
                        </a:ext>
                      </a:extLst>
                    </p:cNvPr>
                    <p:cNvSpPr/>
                    <p:nvPr userDrawn="1"/>
                  </p:nvSpPr>
                  <p:spPr>
                    <a:xfrm>
                      <a:off x="12909689" y="1276143"/>
                      <a:ext cx="443912" cy="425811"/>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42" name="Rechthoek 41">
                      <a:extLst>
                        <a:ext uri="{FF2B5EF4-FFF2-40B4-BE49-F238E27FC236}">
                          <a16:creationId xmlns:a16="http://schemas.microsoft.com/office/drawing/2014/main" id="{0B42C839-C9BC-49E4-B12A-5BDEC6F1AE80}"/>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43" name="Ovaal 42">
                      <a:extLst>
                        <a:ext uri="{FF2B5EF4-FFF2-40B4-BE49-F238E27FC236}">
                          <a16:creationId xmlns:a16="http://schemas.microsoft.com/office/drawing/2014/main" id="{AEA36FD4-D881-4347-A34B-63E5A6358B4D}"/>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pic>
                <p:nvPicPr>
                  <p:cNvPr id="39" name="Afbeelding 38">
                    <a:extLst>
                      <a:ext uri="{FF2B5EF4-FFF2-40B4-BE49-F238E27FC236}">
                        <a16:creationId xmlns:a16="http://schemas.microsoft.com/office/drawing/2014/main" id="{C8E958B8-13F3-4CE6-8F88-6756B1FBFD24}"/>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a:off x="13567296" y="3424991"/>
                    <a:ext cx="173367" cy="140220"/>
                  </a:xfrm>
                  <a:prstGeom prst="rect">
                    <a:avLst/>
                  </a:prstGeom>
                </p:spPr>
              </p:pic>
              <p:pic>
                <p:nvPicPr>
                  <p:cNvPr id="40" name="Afbeelding 39">
                    <a:extLst>
                      <a:ext uri="{FF2B5EF4-FFF2-40B4-BE49-F238E27FC236}">
                        <a16:creationId xmlns:a16="http://schemas.microsoft.com/office/drawing/2014/main" id="{5A6AC50F-FFC1-423C-87A0-EDFFAD6C0F34}"/>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flipH="1">
                    <a:off x="13635599" y="3449265"/>
                    <a:ext cx="173367" cy="111424"/>
                  </a:xfrm>
                  <a:prstGeom prst="rect">
                    <a:avLst/>
                  </a:prstGeom>
                </p:spPr>
              </p:pic>
            </p:grpSp>
            <p:grpSp>
              <p:nvGrpSpPr>
                <p:cNvPr id="32" name="Groep 31">
                  <a:extLst>
                    <a:ext uri="{FF2B5EF4-FFF2-40B4-BE49-F238E27FC236}">
                      <a16:creationId xmlns:a16="http://schemas.microsoft.com/office/drawing/2014/main" id="{F9807B30-680C-4CD6-B41B-8E71FACDBB51}"/>
                    </a:ext>
                  </a:extLst>
                </p:cNvPr>
                <p:cNvGrpSpPr/>
                <p:nvPr userDrawn="1"/>
              </p:nvGrpSpPr>
              <p:grpSpPr>
                <a:xfrm>
                  <a:off x="13103513" y="3705268"/>
                  <a:ext cx="145820" cy="146462"/>
                  <a:chOff x="13096169" y="3602278"/>
                  <a:chExt cx="145820" cy="146462"/>
                </a:xfrm>
              </p:grpSpPr>
              <p:sp>
                <p:nvSpPr>
                  <p:cNvPr id="36" name="Rechthoek 35">
                    <a:extLst>
                      <a:ext uri="{FF2B5EF4-FFF2-40B4-BE49-F238E27FC236}">
                        <a16:creationId xmlns:a16="http://schemas.microsoft.com/office/drawing/2014/main" id="{3DA9D713-B8B4-4246-9C3C-8CEE38A0E20A}"/>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37" name="Rechthoek 36">
                    <a:extLst>
                      <a:ext uri="{FF2B5EF4-FFF2-40B4-BE49-F238E27FC236}">
                        <a16:creationId xmlns:a16="http://schemas.microsoft.com/office/drawing/2014/main" id="{DF63E333-61D3-414A-9FF9-1A256B34EA02}"/>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nvGrpSpPr>
                <p:cNvPr id="33" name="Groep 32">
                  <a:extLst>
                    <a:ext uri="{FF2B5EF4-FFF2-40B4-BE49-F238E27FC236}">
                      <a16:creationId xmlns:a16="http://schemas.microsoft.com/office/drawing/2014/main" id="{027CB623-D92A-4486-BBBB-50E99648450A}"/>
                    </a:ext>
                  </a:extLst>
                </p:cNvPr>
                <p:cNvGrpSpPr/>
                <p:nvPr userDrawn="1"/>
              </p:nvGrpSpPr>
              <p:grpSpPr>
                <a:xfrm rot="10800000">
                  <a:off x="13061402" y="3665637"/>
                  <a:ext cx="145820" cy="146462"/>
                  <a:chOff x="13096169" y="3602278"/>
                  <a:chExt cx="145820" cy="146462"/>
                </a:xfrm>
              </p:grpSpPr>
              <p:sp>
                <p:nvSpPr>
                  <p:cNvPr id="34" name="Rechthoek 33">
                    <a:extLst>
                      <a:ext uri="{FF2B5EF4-FFF2-40B4-BE49-F238E27FC236}">
                        <a16:creationId xmlns:a16="http://schemas.microsoft.com/office/drawing/2014/main" id="{62977D89-171D-4B66-A290-AA47F3A73388}"/>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35" name="Rechthoek 34">
                    <a:extLst>
                      <a:ext uri="{FF2B5EF4-FFF2-40B4-BE49-F238E27FC236}">
                        <a16:creationId xmlns:a16="http://schemas.microsoft.com/office/drawing/2014/main" id="{24BA9262-144E-498D-9BA5-5E9E70341F5D}"/>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sp>
            <p:nvSpPr>
              <p:cNvPr id="29" name="Rechthoek 28">
                <a:extLst>
                  <a:ext uri="{FF2B5EF4-FFF2-40B4-BE49-F238E27FC236}">
                    <a16:creationId xmlns:a16="http://schemas.microsoft.com/office/drawing/2014/main" id="{1C5C4638-A554-4F78-998A-D7A162C93E46}"/>
                  </a:ext>
                </a:extLst>
              </p:cNvPr>
              <p:cNvSpPr/>
              <p:nvPr userDrawn="1"/>
            </p:nvSpPr>
            <p:spPr>
              <a:xfrm>
                <a:off x="12617641" y="3889890"/>
                <a:ext cx="752963"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450"/>
                  </a:spcBef>
                  <a:spcAft>
                    <a:spcPts val="450"/>
                  </a:spcAft>
                </a:pPr>
                <a:r>
                  <a:rPr lang="nl-NL" sz="675" b="0" noProof="0" dirty="0">
                    <a:solidFill>
                      <a:srgbClr val="211F26"/>
                    </a:solidFill>
                    <a:latin typeface="Calibri" panose="020F0502020204030204" pitchFamily="34" charset="0"/>
                    <a:cs typeface="Calibri" panose="020F0502020204030204" pitchFamily="34" charset="0"/>
                  </a:rPr>
                  <a:t>Bijsnijden</a:t>
                </a:r>
              </a:p>
            </p:txBody>
          </p:sp>
          <p:sp>
            <p:nvSpPr>
              <p:cNvPr id="30" name="Gelijkbenige driehoek 29">
                <a:extLst>
                  <a:ext uri="{FF2B5EF4-FFF2-40B4-BE49-F238E27FC236}">
                    <a16:creationId xmlns:a16="http://schemas.microsoft.com/office/drawing/2014/main" id="{8E3CC9A7-CF7A-489D-8AEE-CCB8B8BEC993}"/>
                  </a:ext>
                </a:extLst>
              </p:cNvPr>
              <p:cNvSpPr/>
              <p:nvPr userDrawn="1"/>
            </p:nvSpPr>
            <p:spPr>
              <a:xfrm rot="10800000">
                <a:off x="12950688" y="4093726"/>
                <a:ext cx="86866" cy="51147"/>
              </a:xfrm>
              <a:prstGeom prst="triangle">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sp>
          <p:nvSpPr>
            <p:cNvPr id="24" name="Ovaal 23">
              <a:extLst>
                <a:ext uri="{FF2B5EF4-FFF2-40B4-BE49-F238E27FC236}">
                  <a16:creationId xmlns:a16="http://schemas.microsoft.com/office/drawing/2014/main" id="{2D7080F7-602D-438A-A9BD-711E2BBB052D}"/>
                </a:ext>
              </a:extLst>
            </p:cNvPr>
            <p:cNvSpPr/>
            <p:nvPr userDrawn="1"/>
          </p:nvSpPr>
          <p:spPr>
            <a:xfrm>
              <a:off x="-3603587" y="181118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25" name="Rechthoek 24">
              <a:extLst>
                <a:ext uri="{FF2B5EF4-FFF2-40B4-BE49-F238E27FC236}">
                  <a16:creationId xmlns:a16="http://schemas.microsoft.com/office/drawing/2014/main" id="{D87447BF-B77F-45FD-81C7-0E9D7C620C82}"/>
                </a:ext>
              </a:extLst>
            </p:cNvPr>
            <p:cNvSpPr/>
            <p:nvPr userDrawn="1"/>
          </p:nvSpPr>
          <p:spPr>
            <a:xfrm>
              <a:off x="-3319415" y="1811185"/>
              <a:ext cx="2944682" cy="326338"/>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Kies de gewenste categorie en afbeelding</a:t>
              </a:r>
              <a:b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‘Invoegen’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27" name="Rechthoek 26">
              <a:extLst>
                <a:ext uri="{FF2B5EF4-FFF2-40B4-BE49-F238E27FC236}">
                  <a16:creationId xmlns:a16="http://schemas.microsoft.com/office/drawing/2014/main" id="{9FA284F2-7943-44D4-A835-B6C8098DBF78}"/>
                </a:ext>
              </a:extLst>
            </p:cNvPr>
            <p:cNvSpPr/>
            <p:nvPr userDrawn="1"/>
          </p:nvSpPr>
          <p:spPr>
            <a:xfrm>
              <a:off x="-3319415" y="2245760"/>
              <a:ext cx="825500" cy="209550"/>
            </a:xfrm>
            <a:prstGeom prst="rect">
              <a:avLst/>
            </a:prstGeom>
            <a:solidFill>
              <a:srgbClr val="1FF524"/>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450"/>
                </a:spcBef>
                <a:spcAft>
                  <a:spcPts val="450"/>
                </a:spcAft>
              </a:pPr>
              <a:r>
                <a:rPr lang="nl-NL" sz="750" b="1" noProof="0" dirty="0">
                  <a:solidFill>
                    <a:srgbClr val="211F26"/>
                  </a:solidFill>
                  <a:latin typeface="Calibri" panose="020F0502020204030204" pitchFamily="34" charset="0"/>
                  <a:cs typeface="Calibri" panose="020F0502020204030204" pitchFamily="34" charset="0"/>
                </a:rPr>
                <a:t>Invoegen</a:t>
              </a:r>
            </a:p>
          </p:txBody>
        </p:sp>
      </p:grpSp>
      <p:sp>
        <p:nvSpPr>
          <p:cNvPr id="11" name="- INFO">
            <a:extLst>
              <a:ext uri="{FF2B5EF4-FFF2-40B4-BE49-F238E27FC236}">
                <a16:creationId xmlns:a16="http://schemas.microsoft.com/office/drawing/2014/main" id="{D5D548DA-264A-4D19-8A0A-B2288EC6661C}"/>
              </a:ext>
            </a:extLst>
          </p:cNvPr>
          <p:cNvSpPr txBox="1"/>
          <p:nvPr userDrawn="1"/>
        </p:nvSpPr>
        <p:spPr>
          <a:xfrm>
            <a:off x="0" y="-272667"/>
            <a:ext cx="9134475" cy="148842"/>
          </a:xfrm>
          <a:prstGeom prst="rect">
            <a:avLst/>
          </a:prstGeom>
          <a:noFill/>
        </p:spPr>
        <p:txBody>
          <a:bodyPr wrap="square" lIns="0" tIns="0" rIns="0" bIns="0" rtlCol="0" anchor="ctr" anchorCtr="0">
            <a:noAutofit/>
          </a:bodyPr>
          <a:lstStyle/>
          <a:p>
            <a:pPr algn="l"/>
            <a:r>
              <a:rPr lang="nl-NL" sz="1050" b="1" cap="all" spc="0" baseline="0">
                <a:solidFill>
                  <a:sysClr val="windowText" lastClr="000000"/>
                </a:solidFill>
                <a:latin typeface="+mn-lt"/>
                <a:cs typeface="Calibri" panose="020F0502020204030204" pitchFamily="34" charset="0"/>
              </a:rPr>
              <a:t>Laptop [beeld] </a:t>
            </a:r>
            <a:endParaRPr lang="nl-NL" sz="1050" b="1" cap="all" spc="0" baseline="0" dirty="0">
              <a:solidFill>
                <a:sysClr val="windowText" lastClr="000000"/>
              </a:solidFill>
              <a:latin typeface="+mn-lt"/>
              <a:cs typeface="Calibri" panose="020F0502020204030204" pitchFamily="34" charset="0"/>
            </a:endParaRPr>
          </a:p>
        </p:txBody>
      </p:sp>
      <p:sp>
        <p:nvSpPr>
          <p:cNvPr id="5" name="voettekst">
            <a:extLst>
              <a:ext uri="{FF2B5EF4-FFF2-40B4-BE49-F238E27FC236}">
                <a16:creationId xmlns:a16="http://schemas.microsoft.com/office/drawing/2014/main" id="{7B9B5AD8-20ED-43D8-A7A9-54D9AEF0A965}"/>
              </a:ext>
            </a:extLst>
          </p:cNvPr>
          <p:cNvSpPr>
            <a:spLocks noGrp="1"/>
          </p:cNvSpPr>
          <p:nvPr userDrawn="1">
            <p:ph type="ftr" sz="quarter" idx="11"/>
          </p:nvPr>
        </p:nvSpPr>
        <p:spPr/>
        <p:txBody>
          <a:bodyPr/>
          <a:lstStyle>
            <a:lvl1pPr>
              <a:defRPr>
                <a:solidFill>
                  <a:schemeClr val="tx2"/>
                </a:solidFill>
              </a:defRPr>
            </a:lvl1pPr>
          </a:lstStyle>
          <a:p>
            <a:r>
              <a:rPr lang="nl-NL"/>
              <a:t>Erasmus University Rotterdam </a:t>
            </a:r>
            <a:endParaRPr lang="nl-NL" dirty="0"/>
          </a:p>
        </p:txBody>
      </p:sp>
      <p:sp>
        <p:nvSpPr>
          <p:cNvPr id="8" name="titel">
            <a:extLst>
              <a:ext uri="{FF2B5EF4-FFF2-40B4-BE49-F238E27FC236}">
                <a16:creationId xmlns:a16="http://schemas.microsoft.com/office/drawing/2014/main" id="{4FCE8B7B-8D3B-466F-8956-5C1F4F50265C}"/>
              </a:ext>
            </a:extLst>
          </p:cNvPr>
          <p:cNvSpPr>
            <a:spLocks noGrp="1"/>
          </p:cNvSpPr>
          <p:nvPr>
            <p:ph type="title" hasCustomPrompt="1"/>
          </p:nvPr>
        </p:nvSpPr>
        <p:spPr>
          <a:xfrm>
            <a:off x="401241" y="541926"/>
            <a:ext cx="8332147" cy="531827"/>
          </a:xfrm>
        </p:spPr>
        <p:txBody>
          <a:bodyPr/>
          <a:lstStyle>
            <a:lvl1pPr algn="l">
              <a:defRPr/>
            </a:lvl1pPr>
          </a:lstStyle>
          <a:p>
            <a:r>
              <a:rPr lang="nl-NL"/>
              <a:t>Titel</a:t>
            </a:r>
            <a:br>
              <a:rPr lang="nl-NL"/>
            </a:br>
            <a:r>
              <a:rPr lang="nl-NL"/>
              <a:t>max. 2 regels</a:t>
            </a:r>
            <a:endParaRPr lang="nl-NL" dirty="0"/>
          </a:p>
        </p:txBody>
      </p:sp>
      <p:sp>
        <p:nvSpPr>
          <p:cNvPr id="4" name="datum">
            <a:extLst>
              <a:ext uri="{FF2B5EF4-FFF2-40B4-BE49-F238E27FC236}">
                <a16:creationId xmlns:a16="http://schemas.microsoft.com/office/drawing/2014/main" id="{8E420A72-FB1A-45BF-AC4A-C2A67FDAE6C8}"/>
              </a:ext>
            </a:extLst>
          </p:cNvPr>
          <p:cNvSpPr>
            <a:spLocks noGrp="1"/>
          </p:cNvSpPr>
          <p:nvPr userDrawn="1">
            <p:ph type="dt" sz="half" idx="10"/>
          </p:nvPr>
        </p:nvSpPr>
        <p:spPr/>
        <p:txBody>
          <a:bodyPr/>
          <a:lstStyle>
            <a:lvl1pPr>
              <a:defRPr>
                <a:solidFill>
                  <a:schemeClr val="tx2"/>
                </a:solidFill>
              </a:defRPr>
            </a:lvl1pPr>
          </a:lstStyle>
          <a:p>
            <a:fld id="{BE8FB94C-2B5A-4943-B080-14AA1A1E25A3}" type="datetime1">
              <a:rPr lang="nl-NL" smtClean="0"/>
              <a:pPr/>
              <a:t>15-4-2025</a:t>
            </a:fld>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userDrawn="1">
            <p:ph type="sldNum" sz="quarter" idx="12"/>
          </p:nvPr>
        </p:nvSpPr>
        <p:spPr/>
        <p:txBody>
          <a:bodyPr/>
          <a:lstStyle>
            <a:lvl1pPr>
              <a:defRPr>
                <a:solidFill>
                  <a:schemeClr val="tx2"/>
                </a:solidFill>
              </a:defRPr>
            </a:lvl1pPr>
          </a:lstStyle>
          <a:p>
            <a:fld id="{361A1203-CA3D-4D48-AFA0-9D668419C1D5}" type="slidenum">
              <a:rPr lang="nl-NL" smtClean="0"/>
              <a:pPr/>
              <a:t>‹#›</a:t>
            </a:fld>
            <a:endParaRPr lang="nl-NL" dirty="0"/>
          </a:p>
        </p:txBody>
      </p:sp>
      <p:sp>
        <p:nvSpPr>
          <p:cNvPr id="157" name="Tijdelijke aanduiding voor tekst 2">
            <a:extLst>
              <a:ext uri="{FF2B5EF4-FFF2-40B4-BE49-F238E27FC236}">
                <a16:creationId xmlns:a16="http://schemas.microsoft.com/office/drawing/2014/main" id="{58827511-7B24-47BE-8A7E-2AFEB43857FB}"/>
              </a:ext>
            </a:extLst>
          </p:cNvPr>
          <p:cNvSpPr>
            <a:spLocks noGrp="1"/>
          </p:cNvSpPr>
          <p:nvPr>
            <p:ph type="body" sz="quarter" idx="36" hasCustomPrompt="1"/>
          </p:nvPr>
        </p:nvSpPr>
        <p:spPr>
          <a:xfrm>
            <a:off x="1570606" y="1391622"/>
            <a:ext cx="6001412" cy="3053826"/>
          </a:xfrm>
          <a:blipFill>
            <a:blip r:embed="rId4"/>
            <a:srcRect/>
            <a:stretch>
              <a:fillRect t="9" b="9"/>
            </a:stretch>
          </a:blipFill>
        </p:spPr>
        <p:txBody>
          <a:bodyPr/>
          <a:lstStyle>
            <a:lvl1pPr marL="0" indent="0">
              <a:buNone/>
              <a:defRPr/>
            </a:lvl1pPr>
          </a:lstStyle>
          <a:p>
            <a:pPr lvl="0"/>
            <a:r>
              <a:rPr lang="nl-NL" dirty="0"/>
              <a:t> </a:t>
            </a:r>
          </a:p>
        </p:txBody>
      </p:sp>
      <p:sp>
        <p:nvSpPr>
          <p:cNvPr id="158" name="afbeelding">
            <a:extLst>
              <a:ext uri="{FF2B5EF4-FFF2-40B4-BE49-F238E27FC236}">
                <a16:creationId xmlns:a16="http://schemas.microsoft.com/office/drawing/2014/main" id="{9FA000B9-9126-4431-9C81-BAC1DAB1BC76}"/>
              </a:ext>
            </a:extLst>
          </p:cNvPr>
          <p:cNvSpPr>
            <a:spLocks noGrp="1"/>
          </p:cNvSpPr>
          <p:nvPr>
            <p:ph type="pic" sz="quarter" idx="14" hasCustomPrompt="1"/>
          </p:nvPr>
        </p:nvSpPr>
        <p:spPr>
          <a:xfrm>
            <a:off x="2654495" y="1523896"/>
            <a:ext cx="3835010" cy="2294342"/>
          </a:xfrm>
          <a:solidFill>
            <a:schemeClr val="bg1">
              <a:lumMod val="75000"/>
            </a:schemeClr>
          </a:solidFill>
        </p:spPr>
        <p:txBody>
          <a:bodyPr bIns="1260000" anchor="ctr" anchorCtr="0">
            <a:normAutofit/>
          </a:bodyPr>
          <a:lstStyle>
            <a:lvl1pPr marL="0" indent="0" algn="ctr">
              <a:lnSpc>
                <a:spcPct val="100000"/>
              </a:lnSpc>
              <a:spcBef>
                <a:spcPts val="0"/>
              </a:spcBef>
              <a:buNone/>
              <a:defRPr sz="1050">
                <a:solidFill>
                  <a:schemeClr val="bg1">
                    <a:lumMod val="95000"/>
                  </a:schemeClr>
                </a:solidFill>
              </a:defRPr>
            </a:lvl1pPr>
          </a:lstStyle>
          <a:p>
            <a:r>
              <a:rPr lang="nl-NL" dirty="0"/>
              <a:t>Selecteer dit kader, ga naar de tab ‘Slidebuilder’, </a:t>
            </a:r>
            <a:br>
              <a:rPr lang="nl-NL" dirty="0"/>
            </a:br>
            <a:r>
              <a:rPr lang="nl-NL" dirty="0"/>
              <a:t>klik op ‘Afbeeldingen’, selecteer de gewenste afbeelding </a:t>
            </a:r>
            <a:br>
              <a:rPr lang="nl-NL" dirty="0"/>
            </a:br>
            <a:r>
              <a:rPr lang="nl-NL" dirty="0"/>
              <a:t>en klik op ‘Invoegen’.</a:t>
            </a:r>
          </a:p>
        </p:txBody>
      </p:sp>
    </p:spTree>
    <p:extLst>
      <p:ext uri="{BB962C8B-B14F-4D97-AF65-F5344CB8AC3E}">
        <p14:creationId xmlns:p14="http://schemas.microsoft.com/office/powerpoint/2010/main" val="387959693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withEffect">
                                  <p:stCondLst>
                                    <p:cond delay="250"/>
                                  </p:stCondLst>
                                  <p:childTnLst>
                                    <p:set>
                                      <p:cBhvr>
                                        <p:cTn id="6" dur="1" fill="hold">
                                          <p:stCondLst>
                                            <p:cond delay="0"/>
                                          </p:stCondLst>
                                        </p:cTn>
                                        <p:tgtEl>
                                          <p:spTgt spid="157"/>
                                        </p:tgtEl>
                                        <p:attrNameLst>
                                          <p:attrName>style.visibility</p:attrName>
                                        </p:attrNameLst>
                                      </p:cBhvr>
                                      <p:to>
                                        <p:strVal val="visible"/>
                                      </p:to>
                                    </p:set>
                                    <p:anim calcmode="lin" valueType="num">
                                      <p:cBhvr additive="base">
                                        <p:cTn id="7" dur="750" fill="hold"/>
                                        <p:tgtEl>
                                          <p:spTgt spid="157"/>
                                        </p:tgtEl>
                                        <p:attrNameLst>
                                          <p:attrName>ppt_x</p:attrName>
                                        </p:attrNameLst>
                                      </p:cBhvr>
                                      <p:tavLst>
                                        <p:tav tm="0">
                                          <p:val>
                                            <p:strVal val="#ppt_x"/>
                                          </p:val>
                                        </p:tav>
                                        <p:tav tm="100000">
                                          <p:val>
                                            <p:strVal val="#ppt_x"/>
                                          </p:val>
                                        </p:tav>
                                      </p:tavLst>
                                    </p:anim>
                                    <p:anim calcmode="lin" valueType="num">
                                      <p:cBhvr additive="base">
                                        <p:cTn id="8" dur="750" fill="hold"/>
                                        <p:tgtEl>
                                          <p:spTgt spid="157"/>
                                        </p:tgtEl>
                                        <p:attrNameLst>
                                          <p:attrName>ppt_y</p:attrName>
                                        </p:attrNameLst>
                                      </p:cBhvr>
                                      <p:tavLst>
                                        <p:tav tm="0">
                                          <p:val>
                                            <p:strVal val="1+#ppt_h/2"/>
                                          </p:val>
                                        </p:tav>
                                        <p:tav tm="100000">
                                          <p:val>
                                            <p:strVal val="#ppt_y"/>
                                          </p:val>
                                        </p:tav>
                                      </p:tavLst>
                                    </p:anim>
                                  </p:childTnLst>
                                </p:cTn>
                              </p:par>
                            </p:childTnLst>
                          </p:cTn>
                        </p:par>
                        <p:par>
                          <p:cTn id="9" fill="hold">
                            <p:stCondLst>
                              <p:cond delay="1000"/>
                            </p:stCondLst>
                            <p:childTnLst>
                              <p:par>
                                <p:cTn id="10" presetID="10" presetClass="entr" presetSubtype="0" fill="hold" grpId="0" nodeType="afterEffect">
                                  <p:stCondLst>
                                    <p:cond delay="0"/>
                                  </p:stCondLst>
                                  <p:childTnLst>
                                    <p:set>
                                      <p:cBhvr>
                                        <p:cTn id="11" dur="1" fill="hold">
                                          <p:stCondLst>
                                            <p:cond delay="0"/>
                                          </p:stCondLst>
                                        </p:cTn>
                                        <p:tgtEl>
                                          <p:spTgt spid="158"/>
                                        </p:tgtEl>
                                        <p:attrNameLst>
                                          <p:attrName>style.visibility</p:attrName>
                                        </p:attrNameLst>
                                      </p:cBhvr>
                                      <p:to>
                                        <p:strVal val="visible"/>
                                      </p:to>
                                    </p:set>
                                    <p:animEffect transition="in" filter="fade">
                                      <p:cBhvr>
                                        <p:cTn id="12" dur="750"/>
                                        <p:tgtEl>
                                          <p:spTgt spid="15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7" grpId="0" animBg="1">
        <p:tmplLst>
          <p:tmpl>
            <p:tnLst>
              <p:par>
                <p:cTn presetID="2" presetClass="entr" presetSubtype="4" decel="100000" fill="hold" nodeType="withEffect">
                  <p:stCondLst>
                    <p:cond delay="250"/>
                  </p:stCondLst>
                  <p:childTnLst>
                    <p:set>
                      <p:cBhvr>
                        <p:cTn dur="1" fill="hold">
                          <p:stCondLst>
                            <p:cond delay="0"/>
                          </p:stCondLst>
                        </p:cTn>
                        <p:tgtEl>
                          <p:spTgt spid="157"/>
                        </p:tgtEl>
                        <p:attrNameLst>
                          <p:attrName>style.visibility</p:attrName>
                        </p:attrNameLst>
                      </p:cBhvr>
                      <p:to>
                        <p:strVal val="visible"/>
                      </p:to>
                    </p:set>
                    <p:anim calcmode="lin" valueType="num">
                      <p:cBhvr additive="base">
                        <p:cTn dur="750" fill="hold"/>
                        <p:tgtEl>
                          <p:spTgt spid="157"/>
                        </p:tgtEl>
                        <p:attrNameLst>
                          <p:attrName>ppt_x</p:attrName>
                        </p:attrNameLst>
                      </p:cBhvr>
                      <p:tavLst>
                        <p:tav tm="0">
                          <p:val>
                            <p:strVal val="#ppt_x"/>
                          </p:val>
                        </p:tav>
                        <p:tav tm="100000">
                          <p:val>
                            <p:strVal val="#ppt_x"/>
                          </p:val>
                        </p:tav>
                      </p:tavLst>
                    </p:anim>
                    <p:anim calcmode="lin" valueType="num">
                      <p:cBhvr additive="base">
                        <p:cTn dur="750" fill="hold"/>
                        <p:tgtEl>
                          <p:spTgt spid="157"/>
                        </p:tgtEl>
                        <p:attrNameLst>
                          <p:attrName>ppt_y</p:attrName>
                        </p:attrNameLst>
                      </p:cBhvr>
                      <p:tavLst>
                        <p:tav tm="0">
                          <p:val>
                            <p:strVal val="1+#ppt_h/2"/>
                          </p:val>
                        </p:tav>
                        <p:tav tm="100000">
                          <p:val>
                            <p:strVal val="#ppt_y"/>
                          </p:val>
                        </p:tav>
                      </p:tavLst>
                    </p:anim>
                  </p:childTnLst>
                </p:cTn>
              </p:par>
            </p:tnLst>
          </p:tmpl>
        </p:tmplLst>
      </p:bldP>
      <p:bldP spid="158" grpId="0" animBg="1"/>
    </p:bldLst>
  </p:timing>
  <p:extLst>
    <p:ext uri="{DCECCB84-F9BA-43D5-87BE-67443E8EF086}">
      <p15:sldGuideLst xmlns:p15="http://schemas.microsoft.com/office/powerpoint/2012/main"/>
    </p:ext>
  </p:extLst>
</p:sldLayout>
</file>

<file path=ppt/slideLayouts/slideLayout14.xml><?xml version="1.0" encoding="utf-8"?>
<p:sldLayout xmlns:a="http://schemas.openxmlformats.org/drawingml/2006/main" xmlns:r="http://schemas.openxmlformats.org/officeDocument/2006/relationships" xmlns:p="http://schemas.openxmlformats.org/presentationml/2006/main" userDrawn="1">
  <p:cSld name="1_Titel slide [video]">
    <p:spTree>
      <p:nvGrpSpPr>
        <p:cNvPr id="1" name=""/>
        <p:cNvGrpSpPr/>
        <p:nvPr/>
      </p:nvGrpSpPr>
      <p:grpSpPr>
        <a:xfrm>
          <a:off x="0" y="0"/>
          <a:ext cx="0" cy="0"/>
          <a:chOff x="0" y="0"/>
          <a:chExt cx="0" cy="0"/>
        </a:xfrm>
      </p:grpSpPr>
      <p:sp>
        <p:nvSpPr>
          <p:cNvPr id="6" name="- INFO">
            <a:extLst>
              <a:ext uri="{FF2B5EF4-FFF2-40B4-BE49-F238E27FC236}">
                <a16:creationId xmlns:a16="http://schemas.microsoft.com/office/drawing/2014/main" id="{B10543DB-D9D8-47C4-865B-BE11B7029992}"/>
              </a:ext>
            </a:extLst>
          </p:cNvPr>
          <p:cNvSpPr txBox="1"/>
          <p:nvPr userDrawn="1"/>
        </p:nvSpPr>
        <p:spPr>
          <a:xfrm>
            <a:off x="0" y="-272667"/>
            <a:ext cx="9134475" cy="148842"/>
          </a:xfrm>
          <a:prstGeom prst="rect">
            <a:avLst/>
          </a:prstGeom>
          <a:noFill/>
        </p:spPr>
        <p:txBody>
          <a:bodyPr wrap="square" lIns="0" tIns="0" rIns="0" bIns="0" rtlCol="0" anchor="ctr" anchorCtr="0">
            <a:noAutofit/>
          </a:bodyPr>
          <a:lstStyle/>
          <a:p>
            <a:pPr algn="l"/>
            <a:r>
              <a:rPr lang="nl-NL" sz="1050" b="1" cap="all" spc="0" baseline="0">
                <a:solidFill>
                  <a:sysClr val="windowText" lastClr="000000"/>
                </a:solidFill>
                <a:latin typeface="+mn-lt"/>
                <a:cs typeface="Calibri" panose="020F0502020204030204" pitchFamily="34" charset="0"/>
              </a:rPr>
              <a:t>Titel slide [VIDEO]</a:t>
            </a:r>
            <a:endParaRPr lang="nl-NL" sz="1050" b="1" cap="all" spc="0" baseline="0" dirty="0">
              <a:solidFill>
                <a:sysClr val="windowText" lastClr="000000"/>
              </a:solidFill>
              <a:latin typeface="+mn-lt"/>
              <a:cs typeface="Calibri" panose="020F0502020204030204" pitchFamily="34" charset="0"/>
            </a:endParaRPr>
          </a:p>
        </p:txBody>
      </p:sp>
      <p:grpSp>
        <p:nvGrpSpPr>
          <p:cNvPr id="4" name="- INSTRUCTIES">
            <a:extLst>
              <a:ext uri="{FF2B5EF4-FFF2-40B4-BE49-F238E27FC236}">
                <a16:creationId xmlns:a16="http://schemas.microsoft.com/office/drawing/2014/main" id="{4AEE2130-D245-4F6D-A245-0A58906AA889}"/>
              </a:ext>
            </a:extLst>
          </p:cNvPr>
          <p:cNvGrpSpPr/>
          <p:nvPr userDrawn="1"/>
        </p:nvGrpSpPr>
        <p:grpSpPr>
          <a:xfrm>
            <a:off x="9283196" y="0"/>
            <a:ext cx="2770040" cy="5140283"/>
            <a:chOff x="12377595" y="-1"/>
            <a:chExt cx="3693386" cy="6853711"/>
          </a:xfrm>
        </p:grpSpPr>
        <p:sp>
          <p:nvSpPr>
            <p:cNvPr id="14" name="Rechthoek 13">
              <a:extLst>
                <a:ext uri="{FF2B5EF4-FFF2-40B4-BE49-F238E27FC236}">
                  <a16:creationId xmlns:a16="http://schemas.microsoft.com/office/drawing/2014/main" id="{C124BBEE-16FF-4173-923D-3D6311F79179}"/>
                </a:ext>
              </a:extLst>
            </p:cNvPr>
            <p:cNvSpPr/>
            <p:nvPr userDrawn="1"/>
          </p:nvSpPr>
          <p:spPr>
            <a:xfrm>
              <a:off x="12377595" y="6025710"/>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900" b="1" cap="all" baseline="0" noProof="0" dirty="0">
                  <a:solidFill>
                    <a:srgbClr val="211F26"/>
                  </a:solidFill>
                  <a:latin typeface="Calibri" panose="020F0502020204030204" pitchFamily="34" charset="0"/>
                  <a:cs typeface="Calibri" panose="020F0502020204030204" pitchFamily="34" charset="0"/>
                </a:rPr>
                <a:t>MEER WETEN?</a:t>
              </a:r>
              <a:br>
                <a:rPr lang="nl-NL" sz="900" b="1" cap="all" baseline="0" noProof="0" dirty="0">
                  <a:solidFill>
                    <a:srgbClr val="211F26"/>
                  </a:solidFill>
                  <a:latin typeface="Calibri" panose="020F0502020204030204" pitchFamily="34" charset="0"/>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900" b="1" cap="all" baseline="0" noProof="0" dirty="0">
                  <a:solidFill>
                    <a:srgbClr val="211F26"/>
                  </a:solidFill>
                  <a:latin typeface="Calibri" panose="020F0502020204030204" pitchFamily="34" charset="0"/>
                  <a:cs typeface="Calibri" panose="020F0502020204030204" pitchFamily="34" charset="0"/>
                </a:rPr>
                <a:t> 'SLIDEBUILDER’ </a:t>
              </a:r>
              <a:r>
                <a:rPr lang="nl-NL" sz="9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900" kern="1200" cap="none" baseline="0" noProof="0" dirty="0">
                  <a:solidFill>
                    <a:srgbClr val="211F26"/>
                  </a:solidFill>
                  <a:latin typeface="Calibri" panose="020F0502020204030204" pitchFamily="34" charset="0"/>
                  <a:ea typeface="+mn-ea"/>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900" b="1" cap="all" baseline="0" noProof="0" dirty="0">
                  <a:solidFill>
                    <a:srgbClr val="211F26"/>
                  </a:solidFill>
                  <a:latin typeface="Calibri" panose="020F0502020204030204" pitchFamily="34" charset="0"/>
                  <a:cs typeface="Calibri" panose="020F0502020204030204" pitchFamily="34" charset="0"/>
                </a:rPr>
                <a:t>'Support &amp; Inspiratie'</a:t>
              </a:r>
            </a:p>
          </p:txBody>
        </p:sp>
        <p:sp>
          <p:nvSpPr>
            <p:cNvPr id="15" name="Rechthoek 14">
              <a:extLst>
                <a:ext uri="{FF2B5EF4-FFF2-40B4-BE49-F238E27FC236}">
                  <a16:creationId xmlns:a16="http://schemas.microsoft.com/office/drawing/2014/main" id="{6084C54D-C3C5-4117-BB70-5BC4E404C86B}"/>
                </a:ext>
              </a:extLst>
            </p:cNvPr>
            <p:cNvSpPr/>
            <p:nvPr userDrawn="1"/>
          </p:nvSpPr>
          <p:spPr>
            <a:xfrm>
              <a:off x="12377867" y="-1"/>
              <a:ext cx="3593091" cy="6013641"/>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450"/>
                </a:spcBef>
                <a:spcAft>
                  <a:spcPts val="450"/>
                </a:spcAft>
              </a:pPr>
              <a:r>
                <a:rPr lang="nl-NL" sz="1050" b="1" cap="all" baseline="0" noProof="0" dirty="0">
                  <a:solidFill>
                    <a:schemeClr val="accent1"/>
                  </a:solidFill>
                  <a:latin typeface="Calibri" panose="020F0502020204030204" pitchFamily="34" charset="0"/>
                  <a:cs typeface="Calibri" panose="020F0502020204030204" pitchFamily="34" charset="0"/>
                </a:rPr>
                <a:t>Video invoegen/opmaken</a:t>
              </a:r>
            </a:p>
          </p:txBody>
        </p:sp>
        <p:sp>
          <p:nvSpPr>
            <p:cNvPr id="16" name="Ovaal 15">
              <a:extLst>
                <a:ext uri="{FF2B5EF4-FFF2-40B4-BE49-F238E27FC236}">
                  <a16:creationId xmlns:a16="http://schemas.microsoft.com/office/drawing/2014/main" id="{B2CA9FEE-4DA5-4567-9DA6-1BFDE5A3B66F}"/>
                </a:ext>
              </a:extLst>
            </p:cNvPr>
            <p:cNvSpPr/>
            <p:nvPr userDrawn="1"/>
          </p:nvSpPr>
          <p:spPr>
            <a:xfrm>
              <a:off x="12560445" y="46532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7" name="Rechthoek 16">
              <a:extLst>
                <a:ext uri="{FF2B5EF4-FFF2-40B4-BE49-F238E27FC236}">
                  <a16:creationId xmlns:a16="http://schemas.microsoft.com/office/drawing/2014/main" id="{1A23B7CF-6E8F-416B-A9BB-CD5E864A731A}"/>
                </a:ext>
              </a:extLst>
            </p:cNvPr>
            <p:cNvSpPr/>
            <p:nvPr userDrawn="1"/>
          </p:nvSpPr>
          <p:spPr>
            <a:xfrm>
              <a:off x="12844617" y="465323"/>
              <a:ext cx="2944682" cy="987385"/>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Selecteer het invoegkader van de video door op het lipje (onderaan) te klikken. Wanneer nodig verwijder de bestaande video d.m.v. </a:t>
              </a:r>
              <a:b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de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Klik op het pictogram om een nieuwe video in te voegen</a:t>
              </a:r>
              <a:b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900" b="0" i="1"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(zie onderstaand voorbeeld)</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18" name="Ovaal 17">
              <a:extLst>
                <a:ext uri="{FF2B5EF4-FFF2-40B4-BE49-F238E27FC236}">
                  <a16:creationId xmlns:a16="http://schemas.microsoft.com/office/drawing/2014/main" id="{F0435485-0BD3-4572-B7DD-49965DB07571}"/>
                </a:ext>
              </a:extLst>
            </p:cNvPr>
            <p:cNvSpPr/>
            <p:nvPr userDrawn="1"/>
          </p:nvSpPr>
          <p:spPr>
            <a:xfrm>
              <a:off x="12560445" y="1979455"/>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19" name="Rechthoek 18">
              <a:extLst>
                <a:ext uri="{FF2B5EF4-FFF2-40B4-BE49-F238E27FC236}">
                  <a16:creationId xmlns:a16="http://schemas.microsoft.com/office/drawing/2014/main" id="{74444790-35F2-4920-AC2D-0C6AF568ED36}"/>
                </a:ext>
              </a:extLst>
            </p:cNvPr>
            <p:cNvSpPr/>
            <p:nvPr userDrawn="1"/>
          </p:nvSpPr>
          <p:spPr>
            <a:xfrm>
              <a:off x="12844617" y="1979456"/>
              <a:ext cx="2944682" cy="326338"/>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Selecteer de gewenste video</a:t>
              </a:r>
              <a:b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‘Invoegen’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20" name="Groep 19">
              <a:extLst>
                <a:ext uri="{FF2B5EF4-FFF2-40B4-BE49-F238E27FC236}">
                  <a16:creationId xmlns:a16="http://schemas.microsoft.com/office/drawing/2014/main" id="{B1658D9F-0BDB-44F6-91C6-4C48FBE79E36}"/>
                </a:ext>
              </a:extLst>
            </p:cNvPr>
            <p:cNvGrpSpPr/>
            <p:nvPr userDrawn="1"/>
          </p:nvGrpSpPr>
          <p:grpSpPr>
            <a:xfrm>
              <a:off x="12852713" y="2414031"/>
              <a:ext cx="825500" cy="209550"/>
              <a:chOff x="13504624" y="2482850"/>
              <a:chExt cx="825500" cy="209550"/>
            </a:xfrm>
          </p:grpSpPr>
          <p:sp>
            <p:nvSpPr>
              <p:cNvPr id="78" name="Rechthoek 77">
                <a:extLst>
                  <a:ext uri="{FF2B5EF4-FFF2-40B4-BE49-F238E27FC236}">
                    <a16:creationId xmlns:a16="http://schemas.microsoft.com/office/drawing/2014/main" id="{0C23A999-7C26-4BB7-B64B-0A9BAC7CA320}"/>
                  </a:ext>
                </a:extLst>
              </p:cNvPr>
              <p:cNvSpPr/>
              <p:nvPr userDrawn="1"/>
            </p:nvSpPr>
            <p:spPr>
              <a:xfrm>
                <a:off x="13504624" y="2482850"/>
                <a:ext cx="825500" cy="209550"/>
              </a:xfrm>
              <a:prstGeom prst="rect">
                <a:avLst/>
              </a:prstGeom>
              <a:solidFill>
                <a:srgbClr val="E5F1FB"/>
              </a:solidFill>
              <a:ln w="12700">
                <a:solidFill>
                  <a:srgbClr val="0B7E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675" b="0" noProof="0" dirty="0">
                    <a:solidFill>
                      <a:srgbClr val="211F26"/>
                    </a:solidFill>
                    <a:latin typeface="Calibri" panose="020F0502020204030204" pitchFamily="34" charset="0"/>
                    <a:cs typeface="Calibri" panose="020F0502020204030204" pitchFamily="34" charset="0"/>
                  </a:rPr>
                  <a:t>Invoegen</a:t>
                </a:r>
              </a:p>
            </p:txBody>
          </p:sp>
          <p:cxnSp>
            <p:nvCxnSpPr>
              <p:cNvPr id="79" name="Rechte verbindingslijn 78">
                <a:extLst>
                  <a:ext uri="{FF2B5EF4-FFF2-40B4-BE49-F238E27FC236}">
                    <a16:creationId xmlns:a16="http://schemas.microsoft.com/office/drawing/2014/main" id="{CD48D5F1-46B0-4EFC-A986-90AF1E6808B4}"/>
                  </a:ext>
                </a:extLst>
              </p:cNvPr>
              <p:cNvCxnSpPr/>
              <p:nvPr userDrawn="1"/>
            </p:nvCxnSpPr>
            <p:spPr>
              <a:xfrm>
                <a:off x="14155269" y="2515250"/>
                <a:ext cx="0" cy="142717"/>
              </a:xfrm>
              <a:prstGeom prst="line">
                <a:avLst/>
              </a:prstGeom>
              <a:noFill/>
              <a:ln w="3175" cap="flat" cmpd="sng" algn="ctr">
                <a:solidFill>
                  <a:srgbClr val="44546A"/>
                </a:solidFill>
                <a:prstDash val="solid"/>
              </a:ln>
              <a:effectLst/>
            </p:spPr>
          </p:cxnSp>
          <p:sp>
            <p:nvSpPr>
              <p:cNvPr id="80" name="Gelijkbenige driehoek 79">
                <a:extLst>
                  <a:ext uri="{FF2B5EF4-FFF2-40B4-BE49-F238E27FC236}">
                    <a16:creationId xmlns:a16="http://schemas.microsoft.com/office/drawing/2014/main" id="{C1310410-C39E-44E1-9C15-20253ECFB760}"/>
                  </a:ext>
                </a:extLst>
              </p:cNvPr>
              <p:cNvSpPr/>
              <p:nvPr userDrawn="1"/>
            </p:nvSpPr>
            <p:spPr>
              <a:xfrm rot="10800000">
                <a:off x="14196089" y="2566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675" b="1" noProof="0" dirty="0">
                  <a:solidFill>
                    <a:srgbClr val="211F26"/>
                  </a:solidFill>
                  <a:latin typeface="Calibri" panose="020F0502020204030204" pitchFamily="34" charset="0"/>
                  <a:cs typeface="Calibri" panose="020F0502020204030204" pitchFamily="34" charset="0"/>
                </a:endParaRPr>
              </a:p>
            </p:txBody>
          </p:sp>
        </p:grpSp>
        <p:sp>
          <p:nvSpPr>
            <p:cNvPr id="21" name="Ovaal 20">
              <a:extLst>
                <a:ext uri="{FF2B5EF4-FFF2-40B4-BE49-F238E27FC236}">
                  <a16:creationId xmlns:a16="http://schemas.microsoft.com/office/drawing/2014/main" id="{641C94A3-07BF-477E-8A68-C43012447F55}"/>
                </a:ext>
              </a:extLst>
            </p:cNvPr>
            <p:cNvSpPr/>
            <p:nvPr userDrawn="1"/>
          </p:nvSpPr>
          <p:spPr>
            <a:xfrm>
              <a:off x="12560445" y="2803105"/>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22" name="Rechthoek 21">
              <a:extLst>
                <a:ext uri="{FF2B5EF4-FFF2-40B4-BE49-F238E27FC236}">
                  <a16:creationId xmlns:a16="http://schemas.microsoft.com/office/drawing/2014/main" id="{06AB35A2-3027-4EE9-A074-64214050B75B}"/>
                </a:ext>
              </a:extLst>
            </p:cNvPr>
            <p:cNvSpPr/>
            <p:nvPr userDrawn="1"/>
          </p:nvSpPr>
          <p:spPr>
            <a:xfrm>
              <a:off x="12844617" y="2803106"/>
              <a:ext cx="2944682" cy="462795"/>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Klik met de rechter muisknop op de miniatuurweergave van de dia aan de linker kant van het scherm en kies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‘Dia herstellen’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23" name="ICOON_info">
              <a:extLst>
                <a:ext uri="{FF2B5EF4-FFF2-40B4-BE49-F238E27FC236}">
                  <a16:creationId xmlns:a16="http://schemas.microsoft.com/office/drawing/2014/main" id="{551C74A0-5A0B-4DE4-B273-474DB1A66368}"/>
                </a:ext>
              </a:extLst>
            </p:cNvPr>
            <p:cNvGrpSpPr/>
            <p:nvPr userDrawn="1"/>
          </p:nvGrpSpPr>
          <p:grpSpPr>
            <a:xfrm>
              <a:off x="15787296" y="5887072"/>
              <a:ext cx="283685" cy="283685"/>
              <a:chOff x="-510741" y="5913713"/>
              <a:chExt cx="267555" cy="267555"/>
            </a:xfrm>
          </p:grpSpPr>
          <p:sp>
            <p:nvSpPr>
              <p:cNvPr id="76" name="Ovaal 75">
                <a:extLst>
                  <a:ext uri="{FF2B5EF4-FFF2-40B4-BE49-F238E27FC236}">
                    <a16:creationId xmlns:a16="http://schemas.microsoft.com/office/drawing/2014/main" id="{14FB7C59-ECB8-4194-8D0B-55CA0D5ED0E7}"/>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450"/>
                  </a:spcBef>
                  <a:spcAft>
                    <a:spcPts val="450"/>
                  </a:spcAft>
                </a:pPr>
                <a:endParaRPr lang="nl-NL" sz="1200" cap="all" baseline="0" noProof="0" dirty="0">
                  <a:latin typeface="Calibri" panose="020F0502020204030204" pitchFamily="34" charset="0"/>
                  <a:cs typeface="Calibri" panose="020F0502020204030204" pitchFamily="34" charset="0"/>
                </a:endParaRPr>
              </a:p>
            </p:txBody>
          </p:sp>
          <p:sp>
            <p:nvSpPr>
              <p:cNvPr id="77" name="Graphic 163" descr="Informatie">
                <a:extLst>
                  <a:ext uri="{FF2B5EF4-FFF2-40B4-BE49-F238E27FC236}">
                    <a16:creationId xmlns:a16="http://schemas.microsoft.com/office/drawing/2014/main" id="{015DD218-ECE2-45B2-AEE1-23AAC067B03E}"/>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1500" noProof="0" dirty="0">
                  <a:solidFill>
                    <a:srgbClr val="211F26"/>
                  </a:solidFill>
                  <a:latin typeface="Calibri" panose="020F0502020204030204" pitchFamily="34" charset="0"/>
                  <a:cs typeface="Calibri" panose="020F0502020204030204" pitchFamily="34" charset="0"/>
                </a:endParaRPr>
              </a:p>
            </p:txBody>
          </p:sp>
        </p:grpSp>
        <p:sp>
          <p:nvSpPr>
            <p:cNvPr id="24" name="Ovaal 23">
              <a:extLst>
                <a:ext uri="{FF2B5EF4-FFF2-40B4-BE49-F238E27FC236}">
                  <a16:creationId xmlns:a16="http://schemas.microsoft.com/office/drawing/2014/main" id="{40C6D5D4-515F-43B0-B298-0E527BA335A5}"/>
                </a:ext>
              </a:extLst>
            </p:cNvPr>
            <p:cNvSpPr/>
            <p:nvPr userDrawn="1"/>
          </p:nvSpPr>
          <p:spPr>
            <a:xfrm>
              <a:off x="12560445" y="4395535"/>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25" name="Rechthoek 24">
              <a:extLst>
                <a:ext uri="{FF2B5EF4-FFF2-40B4-BE49-F238E27FC236}">
                  <a16:creationId xmlns:a16="http://schemas.microsoft.com/office/drawing/2014/main" id="{41A0D30D-4EF6-4A47-AF8E-E127FD69E0E4}"/>
                </a:ext>
              </a:extLst>
            </p:cNvPr>
            <p:cNvSpPr/>
            <p:nvPr userDrawn="1"/>
          </p:nvSpPr>
          <p:spPr>
            <a:xfrm>
              <a:off x="12844617" y="4395536"/>
              <a:ext cx="2944682" cy="807210"/>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Om de video te schalen of bij te snijden, ga naar de tab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‘Hulpmiddelen voor video’s - Opmaak’</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‘Bijsnijden’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Schaal met de bolletjes de video en met de hoekjes het videokader.</a:t>
              </a:r>
            </a:p>
          </p:txBody>
        </p:sp>
        <p:grpSp>
          <p:nvGrpSpPr>
            <p:cNvPr id="26" name="Groep 25">
              <a:extLst>
                <a:ext uri="{FF2B5EF4-FFF2-40B4-BE49-F238E27FC236}">
                  <a16:creationId xmlns:a16="http://schemas.microsoft.com/office/drawing/2014/main" id="{EC5E1147-5B05-43A4-8677-9220D85C666F}"/>
                </a:ext>
              </a:extLst>
            </p:cNvPr>
            <p:cNvGrpSpPr/>
            <p:nvPr userDrawn="1"/>
          </p:nvGrpSpPr>
          <p:grpSpPr>
            <a:xfrm>
              <a:off x="12755738" y="5305097"/>
              <a:ext cx="622283" cy="612919"/>
              <a:chOff x="12617641" y="3403239"/>
              <a:chExt cx="752963" cy="741634"/>
            </a:xfrm>
          </p:grpSpPr>
          <p:grpSp>
            <p:nvGrpSpPr>
              <p:cNvPr id="60" name="Groep 59">
                <a:extLst>
                  <a:ext uri="{FF2B5EF4-FFF2-40B4-BE49-F238E27FC236}">
                    <a16:creationId xmlns:a16="http://schemas.microsoft.com/office/drawing/2014/main" id="{DA62ECC4-5D38-463A-8E9F-C435469DF934}"/>
                  </a:ext>
                </a:extLst>
              </p:cNvPr>
              <p:cNvGrpSpPr/>
              <p:nvPr userDrawn="1"/>
            </p:nvGrpSpPr>
            <p:grpSpPr>
              <a:xfrm>
                <a:off x="12771550" y="3403239"/>
                <a:ext cx="467156" cy="448491"/>
                <a:chOff x="12782177" y="3403239"/>
                <a:chExt cx="467156" cy="448491"/>
              </a:xfrm>
            </p:grpSpPr>
            <p:grpSp>
              <p:nvGrpSpPr>
                <p:cNvPr id="63" name="Groep 62">
                  <a:extLst>
                    <a:ext uri="{FF2B5EF4-FFF2-40B4-BE49-F238E27FC236}">
                      <a16:creationId xmlns:a16="http://schemas.microsoft.com/office/drawing/2014/main" id="{E868D69A-0DDB-4410-A063-1D698397EBCC}"/>
                    </a:ext>
                  </a:extLst>
                </p:cNvPr>
                <p:cNvGrpSpPr/>
                <p:nvPr userDrawn="1"/>
              </p:nvGrpSpPr>
              <p:grpSpPr>
                <a:xfrm>
                  <a:off x="12782177" y="3403239"/>
                  <a:ext cx="412972" cy="396132"/>
                  <a:chOff x="13554906" y="3320109"/>
                  <a:chExt cx="443912" cy="425811"/>
                </a:xfrm>
              </p:grpSpPr>
              <p:grpSp>
                <p:nvGrpSpPr>
                  <p:cNvPr id="70" name="Groep 69">
                    <a:extLst>
                      <a:ext uri="{FF2B5EF4-FFF2-40B4-BE49-F238E27FC236}">
                        <a16:creationId xmlns:a16="http://schemas.microsoft.com/office/drawing/2014/main" id="{36D04F82-987C-4BEF-A787-E4A77F63792B}"/>
                      </a:ext>
                    </a:extLst>
                  </p:cNvPr>
                  <p:cNvGrpSpPr/>
                  <p:nvPr userDrawn="1"/>
                </p:nvGrpSpPr>
                <p:grpSpPr>
                  <a:xfrm>
                    <a:off x="13554906" y="3320109"/>
                    <a:ext cx="443912" cy="425811"/>
                    <a:chOff x="12909684" y="1276143"/>
                    <a:chExt cx="443912" cy="425811"/>
                  </a:xfrm>
                </p:grpSpPr>
                <p:sp>
                  <p:nvSpPr>
                    <p:cNvPr id="73" name="Rechthoek 72">
                      <a:extLst>
                        <a:ext uri="{FF2B5EF4-FFF2-40B4-BE49-F238E27FC236}">
                          <a16:creationId xmlns:a16="http://schemas.microsoft.com/office/drawing/2014/main" id="{700F1E0E-EA1F-48F2-ABC1-59B351995E5C}"/>
                        </a:ext>
                      </a:extLst>
                    </p:cNvPr>
                    <p:cNvSpPr/>
                    <p:nvPr userDrawn="1"/>
                  </p:nvSpPr>
                  <p:spPr>
                    <a:xfrm>
                      <a:off x="12909684" y="1276143"/>
                      <a:ext cx="443912" cy="425811"/>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74" name="Rechthoek 73">
                      <a:extLst>
                        <a:ext uri="{FF2B5EF4-FFF2-40B4-BE49-F238E27FC236}">
                          <a16:creationId xmlns:a16="http://schemas.microsoft.com/office/drawing/2014/main" id="{09A20D9E-E960-4540-8BAE-850E87FF9909}"/>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75" name="Ovaal 74">
                      <a:extLst>
                        <a:ext uri="{FF2B5EF4-FFF2-40B4-BE49-F238E27FC236}">
                          <a16:creationId xmlns:a16="http://schemas.microsoft.com/office/drawing/2014/main" id="{283327F2-0EF8-425A-A1FE-019F3493C50E}"/>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pic>
                <p:nvPicPr>
                  <p:cNvPr id="71" name="Afbeelding 70">
                    <a:extLst>
                      <a:ext uri="{FF2B5EF4-FFF2-40B4-BE49-F238E27FC236}">
                        <a16:creationId xmlns:a16="http://schemas.microsoft.com/office/drawing/2014/main" id="{D5A551C5-7946-493B-8AA9-1222DE6E3542}"/>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a:off x="13567296" y="3424992"/>
                    <a:ext cx="173367" cy="140220"/>
                  </a:xfrm>
                  <a:prstGeom prst="rect">
                    <a:avLst/>
                  </a:prstGeom>
                </p:spPr>
              </p:pic>
              <p:pic>
                <p:nvPicPr>
                  <p:cNvPr id="72" name="Afbeelding 71">
                    <a:extLst>
                      <a:ext uri="{FF2B5EF4-FFF2-40B4-BE49-F238E27FC236}">
                        <a16:creationId xmlns:a16="http://schemas.microsoft.com/office/drawing/2014/main" id="{E2198678-6ED0-4341-A5D0-F72BDC01FC29}"/>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flipH="1">
                    <a:off x="13635599" y="3453788"/>
                    <a:ext cx="173367" cy="111424"/>
                  </a:xfrm>
                  <a:prstGeom prst="rect">
                    <a:avLst/>
                  </a:prstGeom>
                </p:spPr>
              </p:pic>
            </p:grpSp>
            <p:grpSp>
              <p:nvGrpSpPr>
                <p:cNvPr id="64" name="Groep 63">
                  <a:extLst>
                    <a:ext uri="{FF2B5EF4-FFF2-40B4-BE49-F238E27FC236}">
                      <a16:creationId xmlns:a16="http://schemas.microsoft.com/office/drawing/2014/main" id="{7E556746-5D4C-4936-83D2-0DCF7A93571A}"/>
                    </a:ext>
                  </a:extLst>
                </p:cNvPr>
                <p:cNvGrpSpPr/>
                <p:nvPr userDrawn="1"/>
              </p:nvGrpSpPr>
              <p:grpSpPr>
                <a:xfrm>
                  <a:off x="13103513" y="3705268"/>
                  <a:ext cx="145820" cy="146462"/>
                  <a:chOff x="13096169" y="3602278"/>
                  <a:chExt cx="145820" cy="146462"/>
                </a:xfrm>
              </p:grpSpPr>
              <p:sp>
                <p:nvSpPr>
                  <p:cNvPr id="68" name="Rechthoek 67">
                    <a:extLst>
                      <a:ext uri="{FF2B5EF4-FFF2-40B4-BE49-F238E27FC236}">
                        <a16:creationId xmlns:a16="http://schemas.microsoft.com/office/drawing/2014/main" id="{489D2FBB-17DC-4AB3-8CC3-37613F38E151}"/>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69" name="Rechthoek 68">
                    <a:extLst>
                      <a:ext uri="{FF2B5EF4-FFF2-40B4-BE49-F238E27FC236}">
                        <a16:creationId xmlns:a16="http://schemas.microsoft.com/office/drawing/2014/main" id="{93F9C8F6-96E8-4D9A-B47B-7D5F5DDE5809}"/>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nvGrpSpPr>
                <p:cNvPr id="65" name="Groep 64">
                  <a:extLst>
                    <a:ext uri="{FF2B5EF4-FFF2-40B4-BE49-F238E27FC236}">
                      <a16:creationId xmlns:a16="http://schemas.microsoft.com/office/drawing/2014/main" id="{E645902A-4131-4D82-8B3F-74E11EAB0E35}"/>
                    </a:ext>
                  </a:extLst>
                </p:cNvPr>
                <p:cNvGrpSpPr/>
                <p:nvPr userDrawn="1"/>
              </p:nvGrpSpPr>
              <p:grpSpPr>
                <a:xfrm rot="10800000">
                  <a:off x="13061402" y="3665637"/>
                  <a:ext cx="145820" cy="146462"/>
                  <a:chOff x="13096169" y="3602278"/>
                  <a:chExt cx="145820" cy="146462"/>
                </a:xfrm>
              </p:grpSpPr>
              <p:sp>
                <p:nvSpPr>
                  <p:cNvPr id="66" name="Rechthoek 65">
                    <a:extLst>
                      <a:ext uri="{FF2B5EF4-FFF2-40B4-BE49-F238E27FC236}">
                        <a16:creationId xmlns:a16="http://schemas.microsoft.com/office/drawing/2014/main" id="{2FBE8261-A0EA-4329-9AA7-87ED98B21F69}"/>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67" name="Rechthoek 66">
                    <a:extLst>
                      <a:ext uri="{FF2B5EF4-FFF2-40B4-BE49-F238E27FC236}">
                        <a16:creationId xmlns:a16="http://schemas.microsoft.com/office/drawing/2014/main" id="{392A5DD9-7DC9-4466-B3B3-268AA6A9D01F}"/>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sp>
            <p:nvSpPr>
              <p:cNvPr id="61" name="Rechthoek 60">
                <a:extLst>
                  <a:ext uri="{FF2B5EF4-FFF2-40B4-BE49-F238E27FC236}">
                    <a16:creationId xmlns:a16="http://schemas.microsoft.com/office/drawing/2014/main" id="{43E623C9-132E-4E33-A641-51887BDDFFDB}"/>
                  </a:ext>
                </a:extLst>
              </p:cNvPr>
              <p:cNvSpPr/>
              <p:nvPr userDrawn="1"/>
            </p:nvSpPr>
            <p:spPr>
              <a:xfrm>
                <a:off x="12617641" y="3889890"/>
                <a:ext cx="752963"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450"/>
                  </a:spcBef>
                  <a:spcAft>
                    <a:spcPts val="450"/>
                  </a:spcAft>
                </a:pPr>
                <a:r>
                  <a:rPr lang="nl-NL" sz="675" b="0" noProof="0" dirty="0">
                    <a:solidFill>
                      <a:srgbClr val="211F26"/>
                    </a:solidFill>
                    <a:latin typeface="Calibri" panose="020F0502020204030204" pitchFamily="34" charset="0"/>
                    <a:cs typeface="Calibri" panose="020F0502020204030204" pitchFamily="34" charset="0"/>
                  </a:rPr>
                  <a:t>Bijsnijden</a:t>
                </a:r>
              </a:p>
            </p:txBody>
          </p:sp>
          <p:sp>
            <p:nvSpPr>
              <p:cNvPr id="62" name="Gelijkbenige driehoek 61">
                <a:extLst>
                  <a:ext uri="{FF2B5EF4-FFF2-40B4-BE49-F238E27FC236}">
                    <a16:creationId xmlns:a16="http://schemas.microsoft.com/office/drawing/2014/main" id="{08D86462-275F-4C8B-B388-2E2530035DC1}"/>
                  </a:ext>
                </a:extLst>
              </p:cNvPr>
              <p:cNvSpPr/>
              <p:nvPr userDrawn="1"/>
            </p:nvSpPr>
            <p:spPr>
              <a:xfrm rot="10800000">
                <a:off x="12950688" y="4093726"/>
                <a:ext cx="86866" cy="51147"/>
              </a:xfrm>
              <a:prstGeom prst="triangle">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sp>
          <p:nvSpPr>
            <p:cNvPr id="27" name="Rechthoek 26">
              <a:extLst>
                <a:ext uri="{FF2B5EF4-FFF2-40B4-BE49-F238E27FC236}">
                  <a16:creationId xmlns:a16="http://schemas.microsoft.com/office/drawing/2014/main" id="{44994E25-A5F7-496B-8615-24E1E19BC260}"/>
                </a:ext>
              </a:extLst>
            </p:cNvPr>
            <p:cNvSpPr/>
            <p:nvPr userDrawn="1"/>
          </p:nvSpPr>
          <p:spPr>
            <a:xfrm>
              <a:off x="12847196" y="3369435"/>
              <a:ext cx="1239216" cy="719917"/>
            </a:xfrm>
            <a:prstGeom prst="rect">
              <a:avLst/>
            </a:prstGeom>
            <a:pattFill prst="wdUpDiag">
              <a:fgClr>
                <a:srgbClr val="E0E0E0"/>
              </a:fgClr>
              <a:bgClr>
                <a:srgbClr val="ECECEC"/>
              </a:bgClr>
            </a:pattFill>
            <a:ln w="12700">
              <a:solidFill>
                <a:srgbClr val="D3D3D3"/>
              </a:solidFill>
              <a:prstDash val="solid"/>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72000" tIns="0" rIns="0" bIns="0" numCol="1" spcCol="0" rtlCol="0" fromWordArt="0" anchor="ctr" anchorCtr="0" forceAA="0" compatLnSpc="1">
              <a:prstTxWarp prst="textNoShape">
                <a:avLst/>
              </a:prstTxWarp>
              <a:noAutofit/>
            </a:bodyPr>
            <a:lstStyle/>
            <a:p>
              <a:pPr algn="l"/>
              <a:endParaRPr lang="nl-NL" sz="750" b="0" i="1" noProof="0" dirty="0">
                <a:solidFill>
                  <a:srgbClr val="211F26"/>
                </a:solidFill>
                <a:latin typeface="Calibri" panose="020F0502020204030204" pitchFamily="34" charset="0"/>
                <a:cs typeface="Calibri" panose="020F0502020204030204" pitchFamily="34" charset="0"/>
              </a:endParaRPr>
            </a:p>
          </p:txBody>
        </p:sp>
        <p:grpSp>
          <p:nvGrpSpPr>
            <p:cNvPr id="28" name="Groep 27">
              <a:extLst>
                <a:ext uri="{FF2B5EF4-FFF2-40B4-BE49-F238E27FC236}">
                  <a16:creationId xmlns:a16="http://schemas.microsoft.com/office/drawing/2014/main" id="{4E6A951A-FD6F-4590-95B0-640BEFAB975E}"/>
                </a:ext>
              </a:extLst>
            </p:cNvPr>
            <p:cNvGrpSpPr/>
            <p:nvPr userDrawn="1"/>
          </p:nvGrpSpPr>
          <p:grpSpPr>
            <a:xfrm>
              <a:off x="13678213" y="3648953"/>
              <a:ext cx="1222990" cy="563933"/>
              <a:chOff x="-2485819" y="3399207"/>
              <a:chExt cx="1222990" cy="563933"/>
            </a:xfrm>
          </p:grpSpPr>
          <p:sp>
            <p:nvSpPr>
              <p:cNvPr id="39" name="Rechthoek 38">
                <a:extLst>
                  <a:ext uri="{FF2B5EF4-FFF2-40B4-BE49-F238E27FC236}">
                    <a16:creationId xmlns:a16="http://schemas.microsoft.com/office/drawing/2014/main" id="{D48552D7-0130-435F-B234-3EAD0F6DF5FD}"/>
                  </a:ext>
                </a:extLst>
              </p:cNvPr>
              <p:cNvSpPr/>
              <p:nvPr userDrawn="1"/>
            </p:nvSpPr>
            <p:spPr>
              <a:xfrm>
                <a:off x="-2485819" y="3399207"/>
                <a:ext cx="1176476" cy="504851"/>
              </a:xfrm>
              <a:prstGeom prst="rect">
                <a:avLst/>
              </a:prstGeom>
              <a:solidFill>
                <a:schemeClr val="bg1"/>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40" name="Rechthoek 39">
                <a:extLst>
                  <a:ext uri="{FF2B5EF4-FFF2-40B4-BE49-F238E27FC236}">
                    <a16:creationId xmlns:a16="http://schemas.microsoft.com/office/drawing/2014/main" id="{0DF99FB8-6604-4B17-A520-039893672A15}"/>
                  </a:ext>
                </a:extLst>
              </p:cNvPr>
              <p:cNvSpPr/>
              <p:nvPr userDrawn="1"/>
            </p:nvSpPr>
            <p:spPr>
              <a:xfrm>
                <a:off x="-2479584" y="3652838"/>
                <a:ext cx="1164007" cy="246701"/>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nvGrpSpPr>
              <p:cNvPr id="41" name="Groep 40">
                <a:extLst>
                  <a:ext uri="{FF2B5EF4-FFF2-40B4-BE49-F238E27FC236}">
                    <a16:creationId xmlns:a16="http://schemas.microsoft.com/office/drawing/2014/main" id="{D6755572-5F6E-420D-88CF-1D61951F54B9}"/>
                  </a:ext>
                </a:extLst>
              </p:cNvPr>
              <p:cNvGrpSpPr/>
              <p:nvPr userDrawn="1"/>
            </p:nvGrpSpPr>
            <p:grpSpPr>
              <a:xfrm>
                <a:off x="-2403869" y="3460544"/>
                <a:ext cx="155951" cy="131922"/>
                <a:chOff x="12968836" y="3354170"/>
                <a:chExt cx="404806" cy="342433"/>
              </a:xfrm>
            </p:grpSpPr>
            <p:sp>
              <p:nvSpPr>
                <p:cNvPr id="54" name="Rechthoek: afgeronde hoeken 53">
                  <a:extLst>
                    <a:ext uri="{FF2B5EF4-FFF2-40B4-BE49-F238E27FC236}">
                      <a16:creationId xmlns:a16="http://schemas.microsoft.com/office/drawing/2014/main" id="{311EB075-655E-4F68-8F34-4EFA404C018C}"/>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55" name="Rechthoek 54">
                  <a:extLst>
                    <a:ext uri="{FF2B5EF4-FFF2-40B4-BE49-F238E27FC236}">
                      <a16:creationId xmlns:a16="http://schemas.microsoft.com/office/drawing/2014/main" id="{048A2364-432E-4EC6-A462-5816037A1942}"/>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56" name="Rechthoek 55">
                  <a:extLst>
                    <a:ext uri="{FF2B5EF4-FFF2-40B4-BE49-F238E27FC236}">
                      <a16:creationId xmlns:a16="http://schemas.microsoft.com/office/drawing/2014/main" id="{10760DBC-1E0E-41BD-B88B-C44468AE0CC1}"/>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57" name="Rechthoek 56">
                  <a:extLst>
                    <a:ext uri="{FF2B5EF4-FFF2-40B4-BE49-F238E27FC236}">
                      <a16:creationId xmlns:a16="http://schemas.microsoft.com/office/drawing/2014/main" id="{F4057ED3-D1F3-4523-A0B4-977A71BFFC39}"/>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58" name="Rechthoek 57">
                  <a:extLst>
                    <a:ext uri="{FF2B5EF4-FFF2-40B4-BE49-F238E27FC236}">
                      <a16:creationId xmlns:a16="http://schemas.microsoft.com/office/drawing/2014/main" id="{69996CEB-E6C6-45A3-8E7F-FF63D198997F}"/>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59" name="Rechthoek 58">
                  <a:extLst>
                    <a:ext uri="{FF2B5EF4-FFF2-40B4-BE49-F238E27FC236}">
                      <a16:creationId xmlns:a16="http://schemas.microsoft.com/office/drawing/2014/main" id="{47F9AA50-B69A-4AD7-8D4C-CB064A81728D}"/>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nvGrpSpPr>
              <p:cNvPr id="42" name="Groep 41">
                <a:extLst>
                  <a:ext uri="{FF2B5EF4-FFF2-40B4-BE49-F238E27FC236}">
                    <a16:creationId xmlns:a16="http://schemas.microsoft.com/office/drawing/2014/main" id="{8591A243-55E6-4A05-BFE3-0EE0CF27C1B2}"/>
                  </a:ext>
                </a:extLst>
              </p:cNvPr>
              <p:cNvGrpSpPr/>
              <p:nvPr userDrawn="1"/>
            </p:nvGrpSpPr>
            <p:grpSpPr>
              <a:xfrm>
                <a:off x="-2423424" y="3690208"/>
                <a:ext cx="166739" cy="218963"/>
                <a:chOff x="12940828" y="3950597"/>
                <a:chExt cx="432813" cy="568367"/>
              </a:xfrm>
            </p:grpSpPr>
            <p:grpSp>
              <p:nvGrpSpPr>
                <p:cNvPr id="46" name="Groep 45">
                  <a:extLst>
                    <a:ext uri="{FF2B5EF4-FFF2-40B4-BE49-F238E27FC236}">
                      <a16:creationId xmlns:a16="http://schemas.microsoft.com/office/drawing/2014/main" id="{ABFCAD62-846D-4CDA-A69E-F27E359C2E22}"/>
                    </a:ext>
                  </a:extLst>
                </p:cNvPr>
                <p:cNvGrpSpPr/>
                <p:nvPr userDrawn="1"/>
              </p:nvGrpSpPr>
              <p:grpSpPr>
                <a:xfrm>
                  <a:off x="13000382" y="4006891"/>
                  <a:ext cx="373259" cy="315747"/>
                  <a:chOff x="12968836" y="3354170"/>
                  <a:chExt cx="404806" cy="342433"/>
                </a:xfrm>
              </p:grpSpPr>
              <p:sp>
                <p:nvSpPr>
                  <p:cNvPr id="48" name="Rechthoek: afgeronde hoeken 47">
                    <a:extLst>
                      <a:ext uri="{FF2B5EF4-FFF2-40B4-BE49-F238E27FC236}">
                        <a16:creationId xmlns:a16="http://schemas.microsoft.com/office/drawing/2014/main" id="{48503B35-A744-4AA4-B1CA-FA517EE3EB9D}"/>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49" name="Rechthoek 48">
                    <a:extLst>
                      <a:ext uri="{FF2B5EF4-FFF2-40B4-BE49-F238E27FC236}">
                        <a16:creationId xmlns:a16="http://schemas.microsoft.com/office/drawing/2014/main" id="{87298E40-1861-4912-A276-DBAADC5D8269}"/>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50" name="Rechthoek 49">
                    <a:extLst>
                      <a:ext uri="{FF2B5EF4-FFF2-40B4-BE49-F238E27FC236}">
                        <a16:creationId xmlns:a16="http://schemas.microsoft.com/office/drawing/2014/main" id="{6994552A-CCB0-4DF2-95F7-D21E6E74E177}"/>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51" name="Rechthoek 50">
                    <a:extLst>
                      <a:ext uri="{FF2B5EF4-FFF2-40B4-BE49-F238E27FC236}">
                        <a16:creationId xmlns:a16="http://schemas.microsoft.com/office/drawing/2014/main" id="{162BDF6B-B2D8-4169-8E8D-B18B4CB05CFA}"/>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52" name="Rechthoek 51">
                    <a:extLst>
                      <a:ext uri="{FF2B5EF4-FFF2-40B4-BE49-F238E27FC236}">
                        <a16:creationId xmlns:a16="http://schemas.microsoft.com/office/drawing/2014/main" id="{9EA93FB3-5047-4AD2-9354-EF4A38CA5DC5}"/>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53" name="Rechthoek 52">
                    <a:extLst>
                      <a:ext uri="{FF2B5EF4-FFF2-40B4-BE49-F238E27FC236}">
                        <a16:creationId xmlns:a16="http://schemas.microsoft.com/office/drawing/2014/main" id="{EB5ABAB6-BCD0-45EF-91B1-B114D0A5E88B}"/>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sp>
              <p:nvSpPr>
                <p:cNvPr id="47" name="Boog 46">
                  <a:extLst>
                    <a:ext uri="{FF2B5EF4-FFF2-40B4-BE49-F238E27FC236}">
                      <a16:creationId xmlns:a16="http://schemas.microsoft.com/office/drawing/2014/main" id="{EDDB1E8D-1232-4AAD-BBEA-C13113A98FE4}"/>
                    </a:ext>
                  </a:extLst>
                </p:cNvPr>
                <p:cNvSpPr/>
                <p:nvPr userDrawn="1"/>
              </p:nvSpPr>
              <p:spPr>
                <a:xfrm rot="17637075">
                  <a:off x="12776155" y="4115270"/>
                  <a:ext cx="568367" cy="239021"/>
                </a:xfrm>
                <a:prstGeom prst="arc">
                  <a:avLst>
                    <a:gd name="adj1" fmla="val 15959368"/>
                    <a:gd name="adj2" fmla="val 1354623"/>
                  </a:avLst>
                </a:prstGeom>
                <a:noFill/>
                <a:ln w="19050" cap="flat" cmpd="sng" algn="ctr">
                  <a:solidFill>
                    <a:srgbClr val="4D82B8"/>
                  </a:solidFill>
                  <a:prstDash val="solid"/>
                  <a:headEnd type="arrow" w="med" len="sm"/>
                </a:ln>
                <a:effectLst/>
              </p:spPr>
              <p:txBody>
                <a:bodyPr rtlCol="0" anchor="ctr">
                  <a:noAutofit/>
                </a:bodyPr>
                <a:lstStyle/>
                <a:p>
                  <a:pPr algn="ctr"/>
                  <a:endParaRPr lang="nl-NL" sz="1800" noProof="0" dirty="0">
                    <a:solidFill>
                      <a:srgbClr val="211F26"/>
                    </a:solidFill>
                    <a:latin typeface="Calibri" panose="020F0502020204030204" pitchFamily="34" charset="0"/>
                    <a:cs typeface="Calibri" panose="020F0502020204030204" pitchFamily="34" charset="0"/>
                  </a:endParaRPr>
                </a:p>
              </p:txBody>
            </p:sp>
          </p:grpSp>
          <p:sp>
            <p:nvSpPr>
              <p:cNvPr id="43" name="Tekstvak 42">
                <a:extLst>
                  <a:ext uri="{FF2B5EF4-FFF2-40B4-BE49-F238E27FC236}">
                    <a16:creationId xmlns:a16="http://schemas.microsoft.com/office/drawing/2014/main" id="{E3BF4327-E9CC-43EB-81D0-A77EC3CA3466}"/>
                  </a:ext>
                </a:extLst>
              </p:cNvPr>
              <p:cNvSpPr txBox="1"/>
              <p:nvPr userDrawn="1"/>
            </p:nvSpPr>
            <p:spPr>
              <a:xfrm>
                <a:off x="-2245455" y="3460544"/>
                <a:ext cx="896116" cy="134709"/>
              </a:xfrm>
              <a:prstGeom prst="rect">
                <a:avLst/>
              </a:prstGeom>
              <a:noFill/>
            </p:spPr>
            <p:txBody>
              <a:bodyPr wrap="square" rtlCol="0" anchor="ctr">
                <a:noAutofit/>
              </a:bodyPr>
              <a:lstStyle/>
              <a:p>
                <a:pPr marL="0" algn="l" defTabSz="913134" rtl="0" eaLnBrk="1" latinLnBrk="0" hangingPunct="1">
                  <a:lnSpc>
                    <a:spcPct val="90000"/>
                  </a:lnSpc>
                  <a:spcBef>
                    <a:spcPts val="450"/>
                  </a:spcBef>
                  <a:spcAft>
                    <a:spcPts val="450"/>
                  </a:spcAft>
                </a:pPr>
                <a:r>
                  <a:rPr lang="nl-NL" sz="675" b="0" kern="1200" noProof="0" dirty="0">
                    <a:solidFill>
                      <a:srgbClr val="211F26"/>
                    </a:solidFill>
                    <a:latin typeface="Calibri" panose="020F0502020204030204" pitchFamily="34" charset="0"/>
                    <a:ea typeface="+mn-ea"/>
                    <a:cs typeface="Calibri" panose="020F0502020204030204" pitchFamily="34" charset="0"/>
                  </a:rPr>
                  <a:t>Indeling</a:t>
                </a:r>
              </a:p>
            </p:txBody>
          </p:sp>
          <p:sp>
            <p:nvSpPr>
              <p:cNvPr id="44" name="Tekstvak 43">
                <a:extLst>
                  <a:ext uri="{FF2B5EF4-FFF2-40B4-BE49-F238E27FC236}">
                    <a16:creationId xmlns:a16="http://schemas.microsoft.com/office/drawing/2014/main" id="{97C8D28C-6E34-4F0B-BA1D-51CA10DEA5D9}"/>
                  </a:ext>
                </a:extLst>
              </p:cNvPr>
              <p:cNvSpPr txBox="1"/>
              <p:nvPr userDrawn="1"/>
            </p:nvSpPr>
            <p:spPr>
              <a:xfrm>
                <a:off x="-2258884" y="3712980"/>
                <a:ext cx="909545" cy="126416"/>
              </a:xfrm>
              <a:prstGeom prst="rect">
                <a:avLst/>
              </a:prstGeom>
              <a:noFill/>
            </p:spPr>
            <p:txBody>
              <a:bodyPr wrap="square" rtlCol="0" anchor="ctr">
                <a:noAutofit/>
              </a:bodyPr>
              <a:lstStyle/>
              <a:p>
                <a:pPr marL="0" algn="l" defTabSz="913134" rtl="0" eaLnBrk="1" latinLnBrk="0" hangingPunct="1">
                  <a:lnSpc>
                    <a:spcPct val="90000"/>
                  </a:lnSpc>
                  <a:spcBef>
                    <a:spcPts val="450"/>
                  </a:spcBef>
                  <a:spcAft>
                    <a:spcPts val="450"/>
                  </a:spcAft>
                </a:pPr>
                <a:r>
                  <a:rPr lang="nl-NL" sz="675" b="0" kern="1200" noProof="0" dirty="0">
                    <a:solidFill>
                      <a:srgbClr val="211F26"/>
                    </a:solidFill>
                    <a:latin typeface="Calibri" panose="020F0502020204030204" pitchFamily="34" charset="0"/>
                    <a:ea typeface="+mn-ea"/>
                    <a:cs typeface="Calibri" panose="020F0502020204030204" pitchFamily="34" charset="0"/>
                  </a:rPr>
                  <a:t>Dia Herstellen</a:t>
                </a:r>
              </a:p>
            </p:txBody>
          </p:sp>
          <p:sp>
            <p:nvSpPr>
              <p:cNvPr id="45" name="Vrije vorm: vorm 44">
                <a:extLst>
                  <a:ext uri="{FF2B5EF4-FFF2-40B4-BE49-F238E27FC236}">
                    <a16:creationId xmlns:a16="http://schemas.microsoft.com/office/drawing/2014/main" id="{14BCE442-D16A-4883-BEB5-1FD68D29D7C0}"/>
                  </a:ext>
                </a:extLst>
              </p:cNvPr>
              <p:cNvSpPr/>
              <p:nvPr userDrawn="1"/>
            </p:nvSpPr>
            <p:spPr>
              <a:xfrm>
                <a:off x="-1360391" y="3783140"/>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450"/>
                  </a:spcBef>
                  <a:spcAft>
                    <a:spcPts val="450"/>
                  </a:spcAft>
                </a:pPr>
                <a:endParaRPr lang="nl-NL" sz="1200" cap="all" baseline="0" noProof="0" dirty="0">
                  <a:latin typeface="Calibri" panose="020F0502020204030204" pitchFamily="34" charset="0"/>
                  <a:cs typeface="Calibri" panose="020F0502020204030204" pitchFamily="34" charset="0"/>
                </a:endParaRPr>
              </a:p>
            </p:txBody>
          </p:sp>
        </p:grpSp>
        <p:grpSp>
          <p:nvGrpSpPr>
            <p:cNvPr id="29" name="Groep 28">
              <a:extLst>
                <a:ext uri="{FF2B5EF4-FFF2-40B4-BE49-F238E27FC236}">
                  <a16:creationId xmlns:a16="http://schemas.microsoft.com/office/drawing/2014/main" id="{5453412C-BB86-41A7-90F9-3F72C6D40B09}"/>
                </a:ext>
              </a:extLst>
            </p:cNvPr>
            <p:cNvGrpSpPr/>
            <p:nvPr userDrawn="1"/>
          </p:nvGrpSpPr>
          <p:grpSpPr>
            <a:xfrm>
              <a:off x="12853251" y="1548333"/>
              <a:ext cx="311450" cy="313414"/>
              <a:chOff x="-3310781" y="1231352"/>
              <a:chExt cx="311450" cy="313414"/>
            </a:xfrm>
          </p:grpSpPr>
          <p:sp>
            <p:nvSpPr>
              <p:cNvPr id="36" name="Rechthoek 35">
                <a:extLst>
                  <a:ext uri="{FF2B5EF4-FFF2-40B4-BE49-F238E27FC236}">
                    <a16:creationId xmlns:a16="http://schemas.microsoft.com/office/drawing/2014/main" id="{B84A9FBF-72C5-4E1D-8A9B-DB55CC91CE07}"/>
                  </a:ext>
                </a:extLst>
              </p:cNvPr>
              <p:cNvSpPr/>
              <p:nvPr userDrawn="1"/>
            </p:nvSpPr>
            <p:spPr>
              <a:xfrm>
                <a:off x="-3310781" y="1231352"/>
                <a:ext cx="308978" cy="308977"/>
              </a:xfrm>
              <a:prstGeom prst="rect">
                <a:avLst/>
              </a:prstGeom>
              <a:solidFill>
                <a:schemeClr val="bg1"/>
              </a:solidFill>
              <a:ln w="12700">
                <a:solidFill>
                  <a:srgbClr val="6C6C6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800" noProof="0" dirty="0">
                  <a:solidFill>
                    <a:srgbClr val="211F26"/>
                  </a:solidFill>
                  <a:latin typeface="Calibri" panose="020F0502020204030204" pitchFamily="34" charset="0"/>
                  <a:cs typeface="Calibri" panose="020F0502020204030204" pitchFamily="34" charset="0"/>
                </a:endParaRPr>
              </a:p>
            </p:txBody>
          </p:sp>
          <p:sp>
            <p:nvSpPr>
              <p:cNvPr id="37" name="Vrije vorm 112">
                <a:extLst>
                  <a:ext uri="{FF2B5EF4-FFF2-40B4-BE49-F238E27FC236}">
                    <a16:creationId xmlns:a16="http://schemas.microsoft.com/office/drawing/2014/main" id="{8445DF54-F83E-4B27-9CF6-A16F67D6A107}"/>
                  </a:ext>
                </a:extLst>
              </p:cNvPr>
              <p:cNvSpPr/>
              <p:nvPr userDrawn="1"/>
            </p:nvSpPr>
            <p:spPr>
              <a:xfrm>
                <a:off x="-3308309" y="1231352"/>
                <a:ext cx="308978" cy="46965"/>
              </a:xfrm>
              <a:custGeom>
                <a:avLst/>
                <a:gdLst>
                  <a:gd name="connsiteX0" fmla="*/ 1186901 w 1360714"/>
                  <a:gd name="connsiteY0" fmla="*/ 41746 h 206829"/>
                  <a:gd name="connsiteX1" fmla="*/ 1186901 w 1360714"/>
                  <a:gd name="connsiteY1" fmla="*/ 175847 h 206829"/>
                  <a:gd name="connsiteX2" fmla="*/ 1315854 w 1360714"/>
                  <a:gd name="connsiteY2" fmla="*/ 175847 h 206829"/>
                  <a:gd name="connsiteX3" fmla="*/ 1315854 w 1360714"/>
                  <a:gd name="connsiteY3" fmla="*/ 41746 h 206829"/>
                  <a:gd name="connsiteX4" fmla="*/ 958249 w 1360714"/>
                  <a:gd name="connsiteY4" fmla="*/ 41746 h 206829"/>
                  <a:gd name="connsiteX5" fmla="*/ 958249 w 1360714"/>
                  <a:gd name="connsiteY5" fmla="*/ 175847 h 206829"/>
                  <a:gd name="connsiteX6" fmla="*/ 1087202 w 1360714"/>
                  <a:gd name="connsiteY6" fmla="*/ 175847 h 206829"/>
                  <a:gd name="connsiteX7" fmla="*/ 1087202 w 1360714"/>
                  <a:gd name="connsiteY7" fmla="*/ 41746 h 206829"/>
                  <a:gd name="connsiteX8" fmla="*/ 729440 w 1360714"/>
                  <a:gd name="connsiteY8" fmla="*/ 41746 h 206829"/>
                  <a:gd name="connsiteX9" fmla="*/ 729440 w 1360714"/>
                  <a:gd name="connsiteY9" fmla="*/ 175847 h 206829"/>
                  <a:gd name="connsiteX10" fmla="*/ 858393 w 1360714"/>
                  <a:gd name="connsiteY10" fmla="*/ 175847 h 206829"/>
                  <a:gd name="connsiteX11" fmla="*/ 858393 w 1360714"/>
                  <a:gd name="connsiteY11" fmla="*/ 41746 h 206829"/>
                  <a:gd name="connsiteX12" fmla="*/ 493889 w 1360714"/>
                  <a:gd name="connsiteY12" fmla="*/ 41746 h 206829"/>
                  <a:gd name="connsiteX13" fmla="*/ 493889 w 1360714"/>
                  <a:gd name="connsiteY13" fmla="*/ 175847 h 206829"/>
                  <a:gd name="connsiteX14" fmla="*/ 622842 w 1360714"/>
                  <a:gd name="connsiteY14" fmla="*/ 175847 h 206829"/>
                  <a:gd name="connsiteX15" fmla="*/ 622842 w 1360714"/>
                  <a:gd name="connsiteY15" fmla="*/ 41746 h 206829"/>
                  <a:gd name="connsiteX16" fmla="*/ 260368 w 1360714"/>
                  <a:gd name="connsiteY16" fmla="*/ 41746 h 206829"/>
                  <a:gd name="connsiteX17" fmla="*/ 260368 w 1360714"/>
                  <a:gd name="connsiteY17" fmla="*/ 175847 h 206829"/>
                  <a:gd name="connsiteX18" fmla="*/ 389321 w 1360714"/>
                  <a:gd name="connsiteY18" fmla="*/ 175847 h 206829"/>
                  <a:gd name="connsiteX19" fmla="*/ 389321 w 1360714"/>
                  <a:gd name="connsiteY19" fmla="*/ 41746 h 206829"/>
                  <a:gd name="connsiteX20" fmla="*/ 35169 w 1360714"/>
                  <a:gd name="connsiteY20" fmla="*/ 41746 h 206829"/>
                  <a:gd name="connsiteX21" fmla="*/ 35169 w 1360714"/>
                  <a:gd name="connsiteY21" fmla="*/ 175847 h 206829"/>
                  <a:gd name="connsiteX22" fmla="*/ 164122 w 1360714"/>
                  <a:gd name="connsiteY22" fmla="*/ 175847 h 206829"/>
                  <a:gd name="connsiteX23" fmla="*/ 164122 w 1360714"/>
                  <a:gd name="connsiteY23" fmla="*/ 41746 h 206829"/>
                  <a:gd name="connsiteX24" fmla="*/ 0 w 1360714"/>
                  <a:gd name="connsiteY24" fmla="*/ 0 h 206829"/>
                  <a:gd name="connsiteX25" fmla="*/ 1360714 w 1360714"/>
                  <a:gd name="connsiteY25" fmla="*/ 0 h 206829"/>
                  <a:gd name="connsiteX26" fmla="*/ 1360714 w 1360714"/>
                  <a:gd name="connsiteY26" fmla="*/ 206829 h 206829"/>
                  <a:gd name="connsiteX27" fmla="*/ 0 w 1360714"/>
                  <a:gd name="connsiteY27" fmla="*/ 206829 h 206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360714" h="206829">
                    <a:moveTo>
                      <a:pt x="1186901" y="41746"/>
                    </a:moveTo>
                    <a:lnTo>
                      <a:pt x="1186901" y="175847"/>
                    </a:lnTo>
                    <a:lnTo>
                      <a:pt x="1315854" y="175847"/>
                    </a:lnTo>
                    <a:lnTo>
                      <a:pt x="1315854" y="41746"/>
                    </a:lnTo>
                    <a:close/>
                    <a:moveTo>
                      <a:pt x="958249" y="41746"/>
                    </a:moveTo>
                    <a:lnTo>
                      <a:pt x="958249" y="175847"/>
                    </a:lnTo>
                    <a:lnTo>
                      <a:pt x="1087202" y="175847"/>
                    </a:lnTo>
                    <a:lnTo>
                      <a:pt x="1087202" y="41746"/>
                    </a:lnTo>
                    <a:close/>
                    <a:moveTo>
                      <a:pt x="729440" y="41746"/>
                    </a:moveTo>
                    <a:lnTo>
                      <a:pt x="729440" y="175847"/>
                    </a:lnTo>
                    <a:lnTo>
                      <a:pt x="858393" y="175847"/>
                    </a:lnTo>
                    <a:lnTo>
                      <a:pt x="858393" y="41746"/>
                    </a:lnTo>
                    <a:close/>
                    <a:moveTo>
                      <a:pt x="493889" y="41746"/>
                    </a:moveTo>
                    <a:lnTo>
                      <a:pt x="493889" y="175847"/>
                    </a:lnTo>
                    <a:lnTo>
                      <a:pt x="622842" y="175847"/>
                    </a:lnTo>
                    <a:lnTo>
                      <a:pt x="622842" y="41746"/>
                    </a:lnTo>
                    <a:close/>
                    <a:moveTo>
                      <a:pt x="260368" y="41746"/>
                    </a:moveTo>
                    <a:lnTo>
                      <a:pt x="260368" y="175847"/>
                    </a:lnTo>
                    <a:lnTo>
                      <a:pt x="389321" y="175847"/>
                    </a:lnTo>
                    <a:lnTo>
                      <a:pt x="389321" y="41746"/>
                    </a:lnTo>
                    <a:close/>
                    <a:moveTo>
                      <a:pt x="35169" y="41746"/>
                    </a:moveTo>
                    <a:lnTo>
                      <a:pt x="35169" y="175847"/>
                    </a:lnTo>
                    <a:lnTo>
                      <a:pt x="164122" y="175847"/>
                    </a:lnTo>
                    <a:lnTo>
                      <a:pt x="164122" y="41746"/>
                    </a:lnTo>
                    <a:close/>
                    <a:moveTo>
                      <a:pt x="0" y="0"/>
                    </a:moveTo>
                    <a:lnTo>
                      <a:pt x="1360714" y="0"/>
                    </a:lnTo>
                    <a:lnTo>
                      <a:pt x="1360714" y="206829"/>
                    </a:lnTo>
                    <a:lnTo>
                      <a:pt x="0" y="206829"/>
                    </a:lnTo>
                    <a:close/>
                  </a:path>
                </a:pathLst>
              </a:custGeom>
              <a:solidFill>
                <a:srgbClr val="6C6C6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800" noProof="0" dirty="0">
                  <a:solidFill>
                    <a:srgbClr val="211F26"/>
                  </a:solidFill>
                  <a:latin typeface="Calibri" panose="020F0502020204030204" pitchFamily="34" charset="0"/>
                  <a:cs typeface="Calibri" panose="020F0502020204030204" pitchFamily="34" charset="0"/>
                </a:endParaRPr>
              </a:p>
            </p:txBody>
          </p:sp>
          <p:sp>
            <p:nvSpPr>
              <p:cNvPr id="38" name="Vrije vorm 113">
                <a:extLst>
                  <a:ext uri="{FF2B5EF4-FFF2-40B4-BE49-F238E27FC236}">
                    <a16:creationId xmlns:a16="http://schemas.microsoft.com/office/drawing/2014/main" id="{E7979862-D2A8-40BE-B585-9D346E2FB1F0}"/>
                  </a:ext>
                </a:extLst>
              </p:cNvPr>
              <p:cNvSpPr/>
              <p:nvPr userDrawn="1"/>
            </p:nvSpPr>
            <p:spPr>
              <a:xfrm>
                <a:off x="-3309640" y="1497801"/>
                <a:ext cx="308978" cy="46965"/>
              </a:xfrm>
              <a:custGeom>
                <a:avLst/>
                <a:gdLst>
                  <a:gd name="connsiteX0" fmla="*/ 1186901 w 1360714"/>
                  <a:gd name="connsiteY0" fmla="*/ 41746 h 206829"/>
                  <a:gd name="connsiteX1" fmla="*/ 1186901 w 1360714"/>
                  <a:gd name="connsiteY1" fmla="*/ 175847 h 206829"/>
                  <a:gd name="connsiteX2" fmla="*/ 1315854 w 1360714"/>
                  <a:gd name="connsiteY2" fmla="*/ 175847 h 206829"/>
                  <a:gd name="connsiteX3" fmla="*/ 1315854 w 1360714"/>
                  <a:gd name="connsiteY3" fmla="*/ 41746 h 206829"/>
                  <a:gd name="connsiteX4" fmla="*/ 958249 w 1360714"/>
                  <a:gd name="connsiteY4" fmla="*/ 41746 h 206829"/>
                  <a:gd name="connsiteX5" fmla="*/ 958249 w 1360714"/>
                  <a:gd name="connsiteY5" fmla="*/ 175847 h 206829"/>
                  <a:gd name="connsiteX6" fmla="*/ 1087202 w 1360714"/>
                  <a:gd name="connsiteY6" fmla="*/ 175847 h 206829"/>
                  <a:gd name="connsiteX7" fmla="*/ 1087202 w 1360714"/>
                  <a:gd name="connsiteY7" fmla="*/ 41746 h 206829"/>
                  <a:gd name="connsiteX8" fmla="*/ 729440 w 1360714"/>
                  <a:gd name="connsiteY8" fmla="*/ 41746 h 206829"/>
                  <a:gd name="connsiteX9" fmla="*/ 729440 w 1360714"/>
                  <a:gd name="connsiteY9" fmla="*/ 175847 h 206829"/>
                  <a:gd name="connsiteX10" fmla="*/ 858393 w 1360714"/>
                  <a:gd name="connsiteY10" fmla="*/ 175847 h 206829"/>
                  <a:gd name="connsiteX11" fmla="*/ 858393 w 1360714"/>
                  <a:gd name="connsiteY11" fmla="*/ 41746 h 206829"/>
                  <a:gd name="connsiteX12" fmla="*/ 493889 w 1360714"/>
                  <a:gd name="connsiteY12" fmla="*/ 41746 h 206829"/>
                  <a:gd name="connsiteX13" fmla="*/ 493889 w 1360714"/>
                  <a:gd name="connsiteY13" fmla="*/ 175847 h 206829"/>
                  <a:gd name="connsiteX14" fmla="*/ 622842 w 1360714"/>
                  <a:gd name="connsiteY14" fmla="*/ 175847 h 206829"/>
                  <a:gd name="connsiteX15" fmla="*/ 622842 w 1360714"/>
                  <a:gd name="connsiteY15" fmla="*/ 41746 h 206829"/>
                  <a:gd name="connsiteX16" fmla="*/ 260368 w 1360714"/>
                  <a:gd name="connsiteY16" fmla="*/ 41746 h 206829"/>
                  <a:gd name="connsiteX17" fmla="*/ 260368 w 1360714"/>
                  <a:gd name="connsiteY17" fmla="*/ 175847 h 206829"/>
                  <a:gd name="connsiteX18" fmla="*/ 389321 w 1360714"/>
                  <a:gd name="connsiteY18" fmla="*/ 175847 h 206829"/>
                  <a:gd name="connsiteX19" fmla="*/ 389321 w 1360714"/>
                  <a:gd name="connsiteY19" fmla="*/ 41746 h 206829"/>
                  <a:gd name="connsiteX20" fmla="*/ 35169 w 1360714"/>
                  <a:gd name="connsiteY20" fmla="*/ 41746 h 206829"/>
                  <a:gd name="connsiteX21" fmla="*/ 35169 w 1360714"/>
                  <a:gd name="connsiteY21" fmla="*/ 175847 h 206829"/>
                  <a:gd name="connsiteX22" fmla="*/ 164122 w 1360714"/>
                  <a:gd name="connsiteY22" fmla="*/ 175847 h 206829"/>
                  <a:gd name="connsiteX23" fmla="*/ 164122 w 1360714"/>
                  <a:gd name="connsiteY23" fmla="*/ 41746 h 206829"/>
                  <a:gd name="connsiteX24" fmla="*/ 0 w 1360714"/>
                  <a:gd name="connsiteY24" fmla="*/ 0 h 206829"/>
                  <a:gd name="connsiteX25" fmla="*/ 1360714 w 1360714"/>
                  <a:gd name="connsiteY25" fmla="*/ 0 h 206829"/>
                  <a:gd name="connsiteX26" fmla="*/ 1360714 w 1360714"/>
                  <a:gd name="connsiteY26" fmla="*/ 206829 h 206829"/>
                  <a:gd name="connsiteX27" fmla="*/ 0 w 1360714"/>
                  <a:gd name="connsiteY27" fmla="*/ 206829 h 206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360714" h="206829">
                    <a:moveTo>
                      <a:pt x="1186901" y="41746"/>
                    </a:moveTo>
                    <a:lnTo>
                      <a:pt x="1186901" y="175847"/>
                    </a:lnTo>
                    <a:lnTo>
                      <a:pt x="1315854" y="175847"/>
                    </a:lnTo>
                    <a:lnTo>
                      <a:pt x="1315854" y="41746"/>
                    </a:lnTo>
                    <a:close/>
                    <a:moveTo>
                      <a:pt x="958249" y="41746"/>
                    </a:moveTo>
                    <a:lnTo>
                      <a:pt x="958249" y="175847"/>
                    </a:lnTo>
                    <a:lnTo>
                      <a:pt x="1087202" y="175847"/>
                    </a:lnTo>
                    <a:lnTo>
                      <a:pt x="1087202" y="41746"/>
                    </a:lnTo>
                    <a:close/>
                    <a:moveTo>
                      <a:pt x="729440" y="41746"/>
                    </a:moveTo>
                    <a:lnTo>
                      <a:pt x="729440" y="175847"/>
                    </a:lnTo>
                    <a:lnTo>
                      <a:pt x="858393" y="175847"/>
                    </a:lnTo>
                    <a:lnTo>
                      <a:pt x="858393" y="41746"/>
                    </a:lnTo>
                    <a:close/>
                    <a:moveTo>
                      <a:pt x="493889" y="41746"/>
                    </a:moveTo>
                    <a:lnTo>
                      <a:pt x="493889" y="175847"/>
                    </a:lnTo>
                    <a:lnTo>
                      <a:pt x="622842" y="175847"/>
                    </a:lnTo>
                    <a:lnTo>
                      <a:pt x="622842" y="41746"/>
                    </a:lnTo>
                    <a:close/>
                    <a:moveTo>
                      <a:pt x="260368" y="41746"/>
                    </a:moveTo>
                    <a:lnTo>
                      <a:pt x="260368" y="175847"/>
                    </a:lnTo>
                    <a:lnTo>
                      <a:pt x="389321" y="175847"/>
                    </a:lnTo>
                    <a:lnTo>
                      <a:pt x="389321" y="41746"/>
                    </a:lnTo>
                    <a:close/>
                    <a:moveTo>
                      <a:pt x="35169" y="41746"/>
                    </a:moveTo>
                    <a:lnTo>
                      <a:pt x="35169" y="175847"/>
                    </a:lnTo>
                    <a:lnTo>
                      <a:pt x="164122" y="175847"/>
                    </a:lnTo>
                    <a:lnTo>
                      <a:pt x="164122" y="41746"/>
                    </a:lnTo>
                    <a:close/>
                    <a:moveTo>
                      <a:pt x="0" y="0"/>
                    </a:moveTo>
                    <a:lnTo>
                      <a:pt x="1360714" y="0"/>
                    </a:lnTo>
                    <a:lnTo>
                      <a:pt x="1360714" y="206829"/>
                    </a:lnTo>
                    <a:lnTo>
                      <a:pt x="0" y="206829"/>
                    </a:lnTo>
                    <a:close/>
                  </a:path>
                </a:pathLst>
              </a:custGeom>
              <a:solidFill>
                <a:srgbClr val="6C6C6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800" noProof="0" dirty="0">
                  <a:solidFill>
                    <a:srgbClr val="211F26"/>
                  </a:solidFill>
                  <a:latin typeface="Calibri" panose="020F0502020204030204" pitchFamily="34" charset="0"/>
                  <a:cs typeface="Calibri" panose="020F0502020204030204" pitchFamily="34" charset="0"/>
                </a:endParaRPr>
              </a:p>
            </p:txBody>
          </p:sp>
        </p:grpSp>
        <p:grpSp>
          <p:nvGrpSpPr>
            <p:cNvPr id="30" name="Groep 29">
              <a:extLst>
                <a:ext uri="{FF2B5EF4-FFF2-40B4-BE49-F238E27FC236}">
                  <a16:creationId xmlns:a16="http://schemas.microsoft.com/office/drawing/2014/main" id="{85752744-A0CA-410D-8DD7-1616EF29DAC1}"/>
                </a:ext>
              </a:extLst>
            </p:cNvPr>
            <p:cNvGrpSpPr/>
            <p:nvPr userDrawn="1"/>
          </p:nvGrpSpPr>
          <p:grpSpPr>
            <a:xfrm>
              <a:off x="15225598" y="6163087"/>
              <a:ext cx="627798" cy="576693"/>
              <a:chOff x="-938434" y="4570310"/>
              <a:chExt cx="627798" cy="576693"/>
            </a:xfrm>
          </p:grpSpPr>
          <p:grpSp>
            <p:nvGrpSpPr>
              <p:cNvPr id="31" name="Inspireren">
                <a:extLst>
                  <a:ext uri="{FF2B5EF4-FFF2-40B4-BE49-F238E27FC236}">
                    <a16:creationId xmlns:a16="http://schemas.microsoft.com/office/drawing/2014/main" id="{47EF365B-B82A-4A90-84BE-63F794AF348D}"/>
                  </a:ext>
                </a:extLst>
              </p:cNvPr>
              <p:cNvGrpSpPr>
                <a:grpSpLocks noChangeAspect="1"/>
              </p:cNvGrpSpPr>
              <p:nvPr userDrawn="1"/>
            </p:nvGrpSpPr>
            <p:grpSpPr bwMode="auto">
              <a:xfrm>
                <a:off x="-716116" y="4570310"/>
                <a:ext cx="169778" cy="242385"/>
                <a:chOff x="4768" y="2783"/>
                <a:chExt cx="788" cy="1125"/>
              </a:xfrm>
              <a:gradFill>
                <a:gsLst>
                  <a:gs pos="0">
                    <a:srgbClr val="9D9FA1"/>
                  </a:gs>
                  <a:gs pos="70000">
                    <a:srgbClr val="211F26"/>
                  </a:gs>
                </a:gsLst>
                <a:lin ang="2700000" scaled="0"/>
              </a:gradFill>
            </p:grpSpPr>
            <p:sp>
              <p:nvSpPr>
                <p:cNvPr id="33" name="Freeform 12">
                  <a:extLst>
                    <a:ext uri="{FF2B5EF4-FFF2-40B4-BE49-F238E27FC236}">
                      <a16:creationId xmlns:a16="http://schemas.microsoft.com/office/drawing/2014/main" id="{E7088AA2-C8C8-4711-BCF1-6A8DC975613B}"/>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34" name="Freeform 13">
                  <a:extLst>
                    <a:ext uri="{FF2B5EF4-FFF2-40B4-BE49-F238E27FC236}">
                      <a16:creationId xmlns:a16="http://schemas.microsoft.com/office/drawing/2014/main" id="{ACAD97EC-C2AB-4868-8D11-689D4677C655}"/>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35" name="Freeform 14">
                  <a:extLst>
                    <a:ext uri="{FF2B5EF4-FFF2-40B4-BE49-F238E27FC236}">
                      <a16:creationId xmlns:a16="http://schemas.microsoft.com/office/drawing/2014/main" id="{B2671E62-A05A-4079-8A5D-095E7353C425}"/>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grpSp>
          <p:sp>
            <p:nvSpPr>
              <p:cNvPr id="32" name="Tekstvak 31">
                <a:extLst>
                  <a:ext uri="{FF2B5EF4-FFF2-40B4-BE49-F238E27FC236}">
                    <a16:creationId xmlns:a16="http://schemas.microsoft.com/office/drawing/2014/main" id="{27437636-2E8F-4674-8542-91A9D6889C2F}"/>
                  </a:ext>
                </a:extLst>
              </p:cNvPr>
              <p:cNvSpPr txBox="1"/>
              <p:nvPr userDrawn="1"/>
            </p:nvSpPr>
            <p:spPr>
              <a:xfrm>
                <a:off x="-938434" y="4824764"/>
                <a:ext cx="627798" cy="322239"/>
              </a:xfrm>
              <a:prstGeom prst="rect">
                <a:avLst/>
              </a:prstGeom>
              <a:noFill/>
            </p:spPr>
            <p:txBody>
              <a:bodyPr wrap="square" lIns="0" tIns="0" rIns="0" bIns="0" rtlCol="0" anchor="ctr">
                <a:noAutofit/>
              </a:bodyPr>
              <a:lstStyle/>
              <a:p>
                <a:pPr marL="0" marR="0" lvl="0" indent="0" algn="ctr" defTabSz="685800" rtl="0"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sp>
        <p:nvSpPr>
          <p:cNvPr id="13" name="Tijdelijke aanduiding voor media 12">
            <a:extLst>
              <a:ext uri="{FF2B5EF4-FFF2-40B4-BE49-F238E27FC236}">
                <a16:creationId xmlns:a16="http://schemas.microsoft.com/office/drawing/2014/main" id="{E225D8F7-E2F5-4DA6-B6BE-FADF3D26511E}"/>
              </a:ext>
            </a:extLst>
          </p:cNvPr>
          <p:cNvSpPr>
            <a:spLocks noGrp="1"/>
          </p:cNvSpPr>
          <p:nvPr userDrawn="1">
            <p:ph type="media" sz="quarter" idx="14" hasCustomPrompt="1"/>
          </p:nvPr>
        </p:nvSpPr>
        <p:spPr>
          <a:xfrm>
            <a:off x="0" y="1"/>
            <a:ext cx="9353550" cy="5143499"/>
          </a:xfrm>
          <a:custGeom>
            <a:avLst/>
            <a:gdLst>
              <a:gd name="connsiteX0" fmla="*/ 0 w 12475960"/>
              <a:gd name="connsiteY0" fmla="*/ 0 h 6858001"/>
              <a:gd name="connsiteX1" fmla="*/ 12192000 w 12475960"/>
              <a:gd name="connsiteY1" fmla="*/ 0 h 6858001"/>
              <a:gd name="connsiteX2" fmla="*/ 12192000 w 12475960"/>
              <a:gd name="connsiteY2" fmla="*/ 6309665 h 6858001"/>
              <a:gd name="connsiteX3" fmla="*/ 12201322 w 12475960"/>
              <a:gd name="connsiteY3" fmla="*/ 6308725 h 6858001"/>
              <a:gd name="connsiteX4" fmla="*/ 12475960 w 12475960"/>
              <a:gd name="connsiteY4" fmla="*/ 6583363 h 6858001"/>
              <a:gd name="connsiteX5" fmla="*/ 12201322 w 12475960"/>
              <a:gd name="connsiteY5" fmla="*/ 6858001 h 6858001"/>
              <a:gd name="connsiteX6" fmla="*/ 12192000 w 12475960"/>
              <a:gd name="connsiteY6" fmla="*/ 6857062 h 6858001"/>
              <a:gd name="connsiteX7" fmla="*/ 12192000 w 12475960"/>
              <a:gd name="connsiteY7" fmla="*/ 6858000 h 6858001"/>
              <a:gd name="connsiteX8" fmla="*/ 0 w 12475960"/>
              <a:gd name="connsiteY8" fmla="*/ 6858000 h 6858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75960" h="6858001">
                <a:moveTo>
                  <a:pt x="0" y="0"/>
                </a:moveTo>
                <a:lnTo>
                  <a:pt x="12192000" y="0"/>
                </a:lnTo>
                <a:lnTo>
                  <a:pt x="12192000" y="6309665"/>
                </a:lnTo>
                <a:lnTo>
                  <a:pt x="12201322" y="6308725"/>
                </a:lnTo>
                <a:cubicBezTo>
                  <a:pt x="12353000" y="6308725"/>
                  <a:pt x="12475960" y="6431685"/>
                  <a:pt x="12475960" y="6583363"/>
                </a:cubicBezTo>
                <a:cubicBezTo>
                  <a:pt x="12475960" y="6735041"/>
                  <a:pt x="12353000" y="6858001"/>
                  <a:pt x="12201322" y="6858001"/>
                </a:cubicBezTo>
                <a:lnTo>
                  <a:pt x="12192000" y="6857062"/>
                </a:lnTo>
                <a:lnTo>
                  <a:pt x="12192000" y="6858000"/>
                </a:lnTo>
                <a:lnTo>
                  <a:pt x="0" y="6858000"/>
                </a:lnTo>
                <a:close/>
              </a:path>
            </a:pathLst>
          </a:custGeom>
          <a:solidFill>
            <a:schemeClr val="bg1">
              <a:lumMod val="75000"/>
            </a:schemeClr>
          </a:solidFill>
        </p:spPr>
        <p:txBody>
          <a:bodyPr wrap="square" bIns="1080000" anchor="ctr" anchorCtr="0">
            <a:noAutofit/>
          </a:bodyPr>
          <a:lstStyle>
            <a:lvl1pPr marL="0" indent="0" algn="ctr">
              <a:lnSpc>
                <a:spcPct val="100000"/>
              </a:lnSpc>
              <a:spcBef>
                <a:spcPts val="0"/>
              </a:spcBef>
              <a:buNone/>
              <a:defRPr>
                <a:solidFill>
                  <a:schemeClr val="bg1">
                    <a:lumMod val="95000"/>
                  </a:schemeClr>
                </a:solidFill>
              </a:defRPr>
            </a:lvl1pPr>
          </a:lstStyle>
          <a:p>
            <a:r>
              <a:rPr lang="nl-NL"/>
              <a:t>Klik op onderstaand icon</a:t>
            </a:r>
            <a:br>
              <a:rPr lang="nl-NL"/>
            </a:br>
            <a:r>
              <a:rPr lang="nl-NL"/>
              <a:t>om een video in te voegen            </a:t>
            </a:r>
            <a:endParaRPr lang="nl-NL" dirty="0"/>
          </a:p>
        </p:txBody>
      </p:sp>
      <p:sp>
        <p:nvSpPr>
          <p:cNvPr id="12" name="Tijdelijke aanduiding voor tekst 11">
            <a:extLst>
              <a:ext uri="{FF2B5EF4-FFF2-40B4-BE49-F238E27FC236}">
                <a16:creationId xmlns:a16="http://schemas.microsoft.com/office/drawing/2014/main" id="{C2311990-CF9A-440D-B735-525CD8AFCB4F}"/>
              </a:ext>
            </a:extLst>
          </p:cNvPr>
          <p:cNvSpPr>
            <a:spLocks noGrp="1"/>
          </p:cNvSpPr>
          <p:nvPr userDrawn="1">
            <p:ph type="body" sz="quarter" idx="16" hasCustomPrompt="1"/>
          </p:nvPr>
        </p:nvSpPr>
        <p:spPr>
          <a:xfrm>
            <a:off x="0" y="0"/>
            <a:ext cx="9144000" cy="5143500"/>
          </a:xfrm>
          <a:solidFill>
            <a:schemeClr val="tx2">
              <a:alpha val="50000"/>
            </a:schemeClr>
          </a:solidFill>
        </p:spPr>
        <p:txBody>
          <a:bodyPr/>
          <a:lstStyle>
            <a:lvl1pPr marL="0" indent="0">
              <a:buNone/>
              <a:defRPr/>
            </a:lvl1pPr>
          </a:lstStyle>
          <a:p>
            <a:pPr lvl="0"/>
            <a:r>
              <a:rPr lang="nl-NL"/>
              <a:t> </a:t>
            </a:r>
            <a:endParaRPr lang="nl-NL" dirty="0"/>
          </a:p>
        </p:txBody>
      </p:sp>
      <p:sp>
        <p:nvSpPr>
          <p:cNvPr id="10" name="Tijdelijke aanduiding voor tekst 9">
            <a:extLst>
              <a:ext uri="{FF2B5EF4-FFF2-40B4-BE49-F238E27FC236}">
                <a16:creationId xmlns:a16="http://schemas.microsoft.com/office/drawing/2014/main" id="{32DE5F66-ECCB-4780-BDD5-08E9A47629C4}"/>
              </a:ext>
            </a:extLst>
          </p:cNvPr>
          <p:cNvSpPr>
            <a:spLocks noGrp="1"/>
          </p:cNvSpPr>
          <p:nvPr userDrawn="1">
            <p:ph type="body" sz="quarter" idx="15" hasCustomPrompt="1"/>
          </p:nvPr>
        </p:nvSpPr>
        <p:spPr>
          <a:xfrm>
            <a:off x="4778518" y="1"/>
            <a:ext cx="4365482" cy="3317081"/>
          </a:xfrm>
          <a:custGeom>
            <a:avLst/>
            <a:gdLst>
              <a:gd name="connsiteX0" fmla="*/ 0 w 5816600"/>
              <a:gd name="connsiteY0" fmla="*/ 0 h 4422775"/>
              <a:gd name="connsiteX1" fmla="*/ 5816600 w 5816600"/>
              <a:gd name="connsiteY1" fmla="*/ 0 h 4422775"/>
              <a:gd name="connsiteX2" fmla="*/ 5816600 w 5816600"/>
              <a:gd name="connsiteY2" fmla="*/ 4422775 h 4422775"/>
              <a:gd name="connsiteX3" fmla="*/ 0 w 5816600"/>
              <a:gd name="connsiteY3" fmla="*/ 4422775 h 4422775"/>
              <a:gd name="connsiteX4" fmla="*/ 0 w 5816600"/>
              <a:gd name="connsiteY4" fmla="*/ 0 h 4422775"/>
              <a:gd name="connsiteX0" fmla="*/ 0 w 5816600"/>
              <a:gd name="connsiteY0" fmla="*/ 0 h 4422775"/>
              <a:gd name="connsiteX1" fmla="*/ 5816600 w 5816600"/>
              <a:gd name="connsiteY1" fmla="*/ 0 h 4422775"/>
              <a:gd name="connsiteX2" fmla="*/ 5816600 w 5816600"/>
              <a:gd name="connsiteY2" fmla="*/ 4422775 h 4422775"/>
              <a:gd name="connsiteX3" fmla="*/ 0 w 5816600"/>
              <a:gd name="connsiteY3" fmla="*/ 0 h 4422775"/>
              <a:gd name="connsiteX0" fmla="*/ 5152 w 5821752"/>
              <a:gd name="connsiteY0" fmla="*/ 0 h 4422775"/>
              <a:gd name="connsiteX1" fmla="*/ 5821752 w 5821752"/>
              <a:gd name="connsiteY1" fmla="*/ 0 h 4422775"/>
              <a:gd name="connsiteX2" fmla="*/ 5821752 w 5821752"/>
              <a:gd name="connsiteY2" fmla="*/ 4422775 h 4422775"/>
              <a:gd name="connsiteX3" fmla="*/ 5152 w 5821752"/>
              <a:gd name="connsiteY3" fmla="*/ 0 h 4422775"/>
              <a:gd name="connsiteX0" fmla="*/ 4043 w 5820643"/>
              <a:gd name="connsiteY0" fmla="*/ 0 h 4422775"/>
              <a:gd name="connsiteX1" fmla="*/ 5820643 w 5820643"/>
              <a:gd name="connsiteY1" fmla="*/ 0 h 4422775"/>
              <a:gd name="connsiteX2" fmla="*/ 5820643 w 5820643"/>
              <a:gd name="connsiteY2" fmla="*/ 4422775 h 4422775"/>
              <a:gd name="connsiteX3" fmla="*/ 4043 w 5820643"/>
              <a:gd name="connsiteY3" fmla="*/ 0 h 4422775"/>
            </a:gdLst>
            <a:ahLst/>
            <a:cxnLst>
              <a:cxn ang="0">
                <a:pos x="connsiteX0" y="connsiteY0"/>
              </a:cxn>
              <a:cxn ang="0">
                <a:pos x="connsiteX1" y="connsiteY1"/>
              </a:cxn>
              <a:cxn ang="0">
                <a:pos x="connsiteX2" y="connsiteY2"/>
              </a:cxn>
              <a:cxn ang="0">
                <a:pos x="connsiteX3" y="connsiteY3"/>
              </a:cxn>
            </a:cxnLst>
            <a:rect l="l" t="t" r="r" b="b"/>
            <a:pathLst>
              <a:path w="5820643" h="4422775">
                <a:moveTo>
                  <a:pt x="4043" y="0"/>
                </a:moveTo>
                <a:lnTo>
                  <a:pt x="5820643" y="0"/>
                </a:lnTo>
                <a:lnTo>
                  <a:pt x="5820643" y="4422775"/>
                </a:lnTo>
                <a:cubicBezTo>
                  <a:pt x="5037476" y="1576917"/>
                  <a:pt x="-165290" y="2096558"/>
                  <a:pt x="4043" y="0"/>
                </a:cubicBezTo>
                <a:close/>
              </a:path>
            </a:pathLst>
          </a:custGeom>
          <a:solidFill>
            <a:schemeClr val="accent2"/>
          </a:solidFill>
        </p:spPr>
        <p:txBody>
          <a:bodyPr/>
          <a:lstStyle>
            <a:lvl1pPr marL="0" indent="0">
              <a:buNone/>
              <a:defRPr/>
            </a:lvl1pPr>
          </a:lstStyle>
          <a:p>
            <a:pPr lvl="0"/>
            <a:r>
              <a:rPr lang="nl-NL" dirty="0"/>
              <a:t> </a:t>
            </a:r>
          </a:p>
        </p:txBody>
      </p:sp>
      <p:sp>
        <p:nvSpPr>
          <p:cNvPr id="2" name="titel">
            <a:extLst>
              <a:ext uri="{FF2B5EF4-FFF2-40B4-BE49-F238E27FC236}">
                <a16:creationId xmlns:a16="http://schemas.microsoft.com/office/drawing/2014/main" id="{D343BD9E-9AEB-4DF2-BA9D-F7BEF898D6EE}"/>
              </a:ext>
            </a:extLst>
          </p:cNvPr>
          <p:cNvSpPr>
            <a:spLocks noGrp="1"/>
          </p:cNvSpPr>
          <p:nvPr>
            <p:ph type="title" hasCustomPrompt="1"/>
          </p:nvPr>
        </p:nvSpPr>
        <p:spPr>
          <a:xfrm>
            <a:off x="401241" y="2825809"/>
            <a:ext cx="8335565" cy="542330"/>
          </a:xfrm>
        </p:spPr>
        <p:txBody>
          <a:bodyPr tIns="72000"/>
          <a:lstStyle>
            <a:lvl1pPr>
              <a:lnSpc>
                <a:spcPts val="3750"/>
              </a:lnSpc>
              <a:defRPr sz="4500" baseline="0">
                <a:solidFill>
                  <a:schemeClr val="bg1"/>
                </a:solidFill>
              </a:defRPr>
            </a:lvl1pPr>
          </a:lstStyle>
          <a:p>
            <a:r>
              <a:rPr lang="nl-NL" dirty="0"/>
              <a:t>Titel slide</a:t>
            </a:r>
          </a:p>
        </p:txBody>
      </p:sp>
      <p:sp>
        <p:nvSpPr>
          <p:cNvPr id="96" name="tekst">
            <a:extLst>
              <a:ext uri="{FF2B5EF4-FFF2-40B4-BE49-F238E27FC236}">
                <a16:creationId xmlns:a16="http://schemas.microsoft.com/office/drawing/2014/main" id="{64C41C71-9734-4A66-954F-FAC0366D4D86}"/>
              </a:ext>
            </a:extLst>
          </p:cNvPr>
          <p:cNvSpPr>
            <a:spLocks noGrp="1"/>
          </p:cNvSpPr>
          <p:nvPr userDrawn="1">
            <p:ph type="body" sz="quarter" idx="19" hasCustomPrompt="1"/>
          </p:nvPr>
        </p:nvSpPr>
        <p:spPr>
          <a:xfrm>
            <a:off x="410767" y="3428377"/>
            <a:ext cx="8326040" cy="197112"/>
          </a:xfrm>
        </p:spPr>
        <p:txBody>
          <a:bodyPr/>
          <a:lstStyle>
            <a:lvl1pPr marL="0" indent="0">
              <a:buNone/>
              <a:defRPr sz="1200" b="0">
                <a:solidFill>
                  <a:schemeClr val="bg1"/>
                </a:solidFill>
              </a:defRPr>
            </a:lvl1pPr>
            <a:lvl2pPr marL="0" indent="0">
              <a:buFont typeface="Arial" panose="020B0604020202020204" pitchFamily="34" charset="0"/>
              <a:buNone/>
              <a:defRPr sz="1050" b="0">
                <a:solidFill>
                  <a:schemeClr val="bg1"/>
                </a:solidFill>
              </a:defRPr>
            </a:lvl2pPr>
            <a:lvl3pPr marL="0" indent="0">
              <a:buFont typeface="Arial" panose="020B0604020202020204" pitchFamily="34" charset="0"/>
              <a:buNone/>
              <a:defRPr sz="1050" b="0">
                <a:solidFill>
                  <a:schemeClr val="bg1"/>
                </a:solidFill>
              </a:defRPr>
            </a:lvl3pPr>
            <a:lvl4pPr marL="0" indent="0">
              <a:buFont typeface="Arial" panose="020B0604020202020204" pitchFamily="34" charset="0"/>
              <a:buNone/>
              <a:defRPr sz="1050" b="0">
                <a:solidFill>
                  <a:schemeClr val="bg1"/>
                </a:solidFill>
              </a:defRPr>
            </a:lvl4pPr>
            <a:lvl5pPr marL="0" indent="0">
              <a:buFont typeface="Arial" panose="020B0604020202020204" pitchFamily="34" charset="0"/>
              <a:buNone/>
              <a:defRPr sz="1200" b="0">
                <a:solidFill>
                  <a:schemeClr val="bg1"/>
                </a:solidFill>
              </a:defRPr>
            </a:lvl5pPr>
            <a:lvl6pPr marL="0" indent="0">
              <a:buFont typeface="Arial" panose="020B0604020202020204" pitchFamily="34" charset="0"/>
              <a:buNone/>
              <a:defRPr sz="1050" b="0">
                <a:solidFill>
                  <a:schemeClr val="bg1"/>
                </a:solidFill>
              </a:defRPr>
            </a:lvl6pPr>
            <a:lvl7pPr marL="0" indent="0">
              <a:buFont typeface="Arial" panose="020B0604020202020204" pitchFamily="34" charset="0"/>
              <a:buNone/>
              <a:defRPr sz="1050" b="0">
                <a:solidFill>
                  <a:schemeClr val="bg1"/>
                </a:solidFill>
              </a:defRPr>
            </a:lvl7pPr>
            <a:lvl8pPr marL="0" indent="0">
              <a:buFont typeface="Arial" panose="020B0604020202020204" pitchFamily="34" charset="0"/>
              <a:buNone/>
              <a:defRPr sz="1050" b="0">
                <a:solidFill>
                  <a:schemeClr val="bg1"/>
                </a:solidFill>
              </a:defRPr>
            </a:lvl8pPr>
            <a:lvl9pPr marL="0" indent="0">
              <a:buFont typeface="Arial" panose="020B0604020202020204" pitchFamily="34" charset="0"/>
              <a:buNone/>
              <a:defRPr sz="1050" b="0" i="0">
                <a:solidFill>
                  <a:schemeClr val="bg1"/>
                </a:solidFill>
              </a:defRPr>
            </a:lvl9pPr>
          </a:lstStyle>
          <a:p>
            <a:pPr lvl="0"/>
            <a:r>
              <a:rPr lang="nl-NL" dirty="0"/>
              <a:t>Naam spreker</a:t>
            </a:r>
          </a:p>
          <a:p>
            <a:pPr lvl="4"/>
            <a:endParaRPr lang="nl-NL" dirty="0"/>
          </a:p>
        </p:txBody>
      </p:sp>
      <p:sp>
        <p:nvSpPr>
          <p:cNvPr id="123" name="Tijdelijke aanduiding voor tekst 122">
            <a:extLst>
              <a:ext uri="{FF2B5EF4-FFF2-40B4-BE49-F238E27FC236}">
                <a16:creationId xmlns:a16="http://schemas.microsoft.com/office/drawing/2014/main" id="{7A4AB76B-610E-4570-9063-EEDD22668729}"/>
              </a:ext>
            </a:extLst>
          </p:cNvPr>
          <p:cNvSpPr>
            <a:spLocks noGrp="1"/>
          </p:cNvSpPr>
          <p:nvPr userDrawn="1">
            <p:ph type="body" sz="quarter" idx="21" hasCustomPrompt="1"/>
          </p:nvPr>
        </p:nvSpPr>
        <p:spPr>
          <a:xfrm>
            <a:off x="7175654" y="4382250"/>
            <a:ext cx="1563717" cy="520728"/>
          </a:xfrm>
          <a:custGeom>
            <a:avLst/>
            <a:gdLst>
              <a:gd name="connsiteX0" fmla="*/ 1229325 w 2084956"/>
              <a:gd name="connsiteY0" fmla="*/ 345109 h 694304"/>
              <a:gd name="connsiteX1" fmla="*/ 1192567 w 2084956"/>
              <a:gd name="connsiteY1" fmla="*/ 379826 h 694304"/>
              <a:gd name="connsiteX2" fmla="*/ 1198692 w 2084956"/>
              <a:gd name="connsiteY2" fmla="*/ 385951 h 694304"/>
              <a:gd name="connsiteX3" fmla="*/ 1237493 w 2084956"/>
              <a:gd name="connsiteY3" fmla="*/ 351237 h 694304"/>
              <a:gd name="connsiteX4" fmla="*/ 1229325 w 2084956"/>
              <a:gd name="connsiteY4" fmla="*/ 345109 h 694304"/>
              <a:gd name="connsiteX5" fmla="*/ 2029819 w 2084956"/>
              <a:gd name="connsiteY5" fmla="*/ 281805 h 694304"/>
              <a:gd name="connsiteX6" fmla="*/ 2084956 w 2084956"/>
              <a:gd name="connsiteY6" fmla="*/ 349192 h 694304"/>
              <a:gd name="connsiteX7" fmla="*/ 1913420 w 2084956"/>
              <a:gd name="connsiteY7" fmla="*/ 516644 h 694304"/>
              <a:gd name="connsiteX8" fmla="*/ 1899127 w 2084956"/>
              <a:gd name="connsiteY8" fmla="*/ 506433 h 694304"/>
              <a:gd name="connsiteX9" fmla="*/ 1919547 w 2084956"/>
              <a:gd name="connsiteY9" fmla="*/ 486012 h 694304"/>
              <a:gd name="connsiteX10" fmla="*/ 2046156 w 2084956"/>
              <a:gd name="connsiteY10" fmla="*/ 347151 h 694304"/>
              <a:gd name="connsiteX11" fmla="*/ 2025735 w 2084956"/>
              <a:gd name="connsiteY11" fmla="*/ 320604 h 694304"/>
              <a:gd name="connsiteX12" fmla="*/ 1976725 w 2084956"/>
              <a:gd name="connsiteY12" fmla="*/ 398202 h 694304"/>
              <a:gd name="connsiteX13" fmla="*/ 1903211 w 2084956"/>
              <a:gd name="connsiteY13" fmla="*/ 412498 h 694304"/>
              <a:gd name="connsiteX14" fmla="*/ 1856242 w 2084956"/>
              <a:gd name="connsiteY14" fmla="*/ 418623 h 694304"/>
              <a:gd name="connsiteX15" fmla="*/ 1780686 w 2084956"/>
              <a:gd name="connsiteY15" fmla="*/ 371656 h 694304"/>
              <a:gd name="connsiteX16" fmla="*/ 1705129 w 2084956"/>
              <a:gd name="connsiteY16" fmla="*/ 412498 h 694304"/>
              <a:gd name="connsiteX17" fmla="*/ 1656119 w 2084956"/>
              <a:gd name="connsiteY17" fmla="*/ 383909 h 694304"/>
              <a:gd name="connsiteX18" fmla="*/ 1641825 w 2084956"/>
              <a:gd name="connsiteY18" fmla="*/ 367572 h 694304"/>
              <a:gd name="connsiteX19" fmla="*/ 1549931 w 2084956"/>
              <a:gd name="connsiteY19" fmla="*/ 424750 h 694304"/>
              <a:gd name="connsiteX20" fmla="*/ 1509090 w 2084956"/>
              <a:gd name="connsiteY20" fmla="*/ 398202 h 694304"/>
              <a:gd name="connsiteX21" fmla="*/ 1486628 w 2084956"/>
              <a:gd name="connsiteY21" fmla="*/ 361445 h 694304"/>
              <a:gd name="connsiteX22" fmla="*/ 1517260 w 2084956"/>
              <a:gd name="connsiteY22" fmla="*/ 332858 h 694304"/>
              <a:gd name="connsiteX23" fmla="*/ 1560143 w 2084956"/>
              <a:gd name="connsiteY23" fmla="*/ 385950 h 694304"/>
              <a:gd name="connsiteX24" fmla="*/ 1621405 w 2084956"/>
              <a:gd name="connsiteY24" fmla="*/ 338983 h 694304"/>
              <a:gd name="connsiteX25" fmla="*/ 1676540 w 2084956"/>
              <a:gd name="connsiteY25" fmla="*/ 300183 h 694304"/>
              <a:gd name="connsiteX26" fmla="*/ 1694919 w 2084956"/>
              <a:gd name="connsiteY26" fmla="*/ 326731 h 694304"/>
              <a:gd name="connsiteX27" fmla="*/ 1686751 w 2084956"/>
              <a:gd name="connsiteY27" fmla="*/ 355320 h 694304"/>
              <a:gd name="connsiteX28" fmla="*/ 1705129 w 2084956"/>
              <a:gd name="connsiteY28" fmla="*/ 379825 h 694304"/>
              <a:gd name="connsiteX29" fmla="*/ 1764350 w 2084956"/>
              <a:gd name="connsiteY29" fmla="*/ 328772 h 694304"/>
              <a:gd name="connsiteX30" fmla="*/ 1801107 w 2084956"/>
              <a:gd name="connsiteY30" fmla="*/ 304267 h 694304"/>
              <a:gd name="connsiteX31" fmla="*/ 1835821 w 2084956"/>
              <a:gd name="connsiteY31" fmla="*/ 341024 h 694304"/>
              <a:gd name="connsiteX32" fmla="*/ 1872579 w 2084956"/>
              <a:gd name="connsiteY32" fmla="*/ 379825 h 694304"/>
              <a:gd name="connsiteX33" fmla="*/ 1966516 w 2084956"/>
              <a:gd name="connsiteY33" fmla="*/ 341024 h 694304"/>
              <a:gd name="connsiteX34" fmla="*/ 2029819 w 2084956"/>
              <a:gd name="connsiteY34" fmla="*/ 281805 h 694304"/>
              <a:gd name="connsiteX35" fmla="*/ 1070046 w 2084956"/>
              <a:gd name="connsiteY35" fmla="*/ 277720 h 694304"/>
              <a:gd name="connsiteX36" fmla="*/ 1112928 w 2084956"/>
              <a:gd name="connsiteY36" fmla="*/ 314477 h 694304"/>
              <a:gd name="connsiteX37" fmla="*/ 1018993 w 2084956"/>
              <a:gd name="connsiteY37" fmla="*/ 418624 h 694304"/>
              <a:gd name="connsiteX38" fmla="*/ 1035329 w 2084956"/>
              <a:gd name="connsiteY38" fmla="*/ 428833 h 694304"/>
              <a:gd name="connsiteX39" fmla="*/ 1119056 w 2084956"/>
              <a:gd name="connsiteY39" fmla="*/ 408413 h 694304"/>
              <a:gd name="connsiteX40" fmla="*/ 1127224 w 2084956"/>
              <a:gd name="connsiteY40" fmla="*/ 416581 h 694304"/>
              <a:gd name="connsiteX41" fmla="*/ 1016952 w 2084956"/>
              <a:gd name="connsiteY41" fmla="*/ 459465 h 694304"/>
              <a:gd name="connsiteX42" fmla="*/ 974067 w 2084956"/>
              <a:gd name="connsiteY42" fmla="*/ 432917 h 694304"/>
              <a:gd name="connsiteX43" fmla="*/ 1072087 w 2084956"/>
              <a:gd name="connsiteY43" fmla="*/ 318562 h 694304"/>
              <a:gd name="connsiteX44" fmla="*/ 1059834 w 2084956"/>
              <a:gd name="connsiteY44" fmla="*/ 310393 h 694304"/>
              <a:gd name="connsiteX45" fmla="*/ 1000615 w 2084956"/>
              <a:gd name="connsiteY45" fmla="*/ 332857 h 694304"/>
              <a:gd name="connsiteX46" fmla="*/ 984278 w 2084956"/>
              <a:gd name="connsiteY46" fmla="*/ 306309 h 694304"/>
              <a:gd name="connsiteX47" fmla="*/ 1070046 w 2084956"/>
              <a:gd name="connsiteY47" fmla="*/ 277720 h 694304"/>
              <a:gd name="connsiteX48" fmla="*/ 1521342 w 2084956"/>
              <a:gd name="connsiteY48" fmla="*/ 189912 h 694304"/>
              <a:gd name="connsiteX49" fmla="*/ 1558099 w 2084956"/>
              <a:gd name="connsiteY49" fmla="*/ 216460 h 694304"/>
              <a:gd name="connsiteX50" fmla="*/ 1404943 w 2084956"/>
              <a:gd name="connsiteY50" fmla="*/ 453340 h 694304"/>
              <a:gd name="connsiteX51" fmla="*/ 1388606 w 2084956"/>
              <a:gd name="connsiteY51" fmla="*/ 508475 h 694304"/>
              <a:gd name="connsiteX52" fmla="*/ 1372270 w 2084956"/>
              <a:gd name="connsiteY52" fmla="*/ 518686 h 694304"/>
              <a:gd name="connsiteX53" fmla="*/ 1353892 w 2084956"/>
              <a:gd name="connsiteY53" fmla="*/ 502350 h 694304"/>
              <a:gd name="connsiteX54" fmla="*/ 1376354 w 2084956"/>
              <a:gd name="connsiteY54" fmla="*/ 408415 h 694304"/>
              <a:gd name="connsiteX55" fmla="*/ 1368185 w 2084956"/>
              <a:gd name="connsiteY55" fmla="*/ 394119 h 694304"/>
              <a:gd name="connsiteX56" fmla="*/ 1313051 w 2084956"/>
              <a:gd name="connsiteY56" fmla="*/ 420667 h 694304"/>
              <a:gd name="connsiteX57" fmla="*/ 1251788 w 2084956"/>
              <a:gd name="connsiteY57" fmla="*/ 383910 h 694304"/>
              <a:gd name="connsiteX58" fmla="*/ 1200736 w 2084956"/>
              <a:gd name="connsiteY58" fmla="*/ 430876 h 694304"/>
              <a:gd name="connsiteX59" fmla="*/ 1155810 w 2084956"/>
              <a:gd name="connsiteY59" fmla="*/ 392078 h 694304"/>
              <a:gd name="connsiteX60" fmla="*/ 1253829 w 2084956"/>
              <a:gd name="connsiteY60" fmla="*/ 310395 h 694304"/>
              <a:gd name="connsiteX61" fmla="*/ 1313051 w 2084956"/>
              <a:gd name="connsiteY61" fmla="*/ 387994 h 694304"/>
              <a:gd name="connsiteX62" fmla="*/ 1472332 w 2084956"/>
              <a:gd name="connsiteY62" fmla="*/ 222585 h 694304"/>
              <a:gd name="connsiteX63" fmla="*/ 1521342 w 2084956"/>
              <a:gd name="connsiteY63" fmla="*/ 189912 h 694304"/>
              <a:gd name="connsiteX64" fmla="*/ 949564 w 2084956"/>
              <a:gd name="connsiteY64" fmla="*/ 0 h 694304"/>
              <a:gd name="connsiteX65" fmla="*/ 1055750 w 2084956"/>
              <a:gd name="connsiteY65" fmla="*/ 28589 h 694304"/>
              <a:gd name="connsiteX66" fmla="*/ 955690 w 2084956"/>
              <a:gd name="connsiteY66" fmla="*/ 34714 h 694304"/>
              <a:gd name="connsiteX67" fmla="*/ 584032 w 2084956"/>
              <a:gd name="connsiteY67" fmla="*/ 289974 h 694304"/>
              <a:gd name="connsiteX68" fmla="*/ 780071 w 2084956"/>
              <a:gd name="connsiteY68" fmla="*/ 263428 h 694304"/>
              <a:gd name="connsiteX69" fmla="*/ 910764 w 2084956"/>
              <a:gd name="connsiteY69" fmla="*/ 314479 h 694304"/>
              <a:gd name="connsiteX70" fmla="*/ 896471 w 2084956"/>
              <a:gd name="connsiteY70" fmla="*/ 332859 h 694304"/>
              <a:gd name="connsiteX71" fmla="*/ 796408 w 2084956"/>
              <a:gd name="connsiteY71" fmla="*/ 302227 h 694304"/>
              <a:gd name="connsiteX72" fmla="*/ 555444 w 2084956"/>
              <a:gd name="connsiteY72" fmla="*/ 341025 h 694304"/>
              <a:gd name="connsiteX73" fmla="*/ 663674 w 2084956"/>
              <a:gd name="connsiteY73" fmla="*/ 657547 h 694304"/>
              <a:gd name="connsiteX74" fmla="*/ 865838 w 2084956"/>
              <a:gd name="connsiteY74" fmla="*/ 592201 h 694304"/>
              <a:gd name="connsiteX75" fmla="*/ 876050 w 2084956"/>
              <a:gd name="connsiteY75" fmla="*/ 608537 h 694304"/>
              <a:gd name="connsiteX76" fmla="*/ 645295 w 2084956"/>
              <a:gd name="connsiteY76" fmla="*/ 694304 h 694304"/>
              <a:gd name="connsiteX77" fmla="*/ 494181 w 2084956"/>
              <a:gd name="connsiteY77" fmla="*/ 357364 h 694304"/>
              <a:gd name="connsiteX78" fmla="*/ 53094 w 2084956"/>
              <a:gd name="connsiteY78" fmla="*/ 551359 h 694304"/>
              <a:gd name="connsiteX79" fmla="*/ 104145 w 2084956"/>
              <a:gd name="connsiteY79" fmla="*/ 588117 h 694304"/>
              <a:gd name="connsiteX80" fmla="*/ 69430 w 2084956"/>
              <a:gd name="connsiteY80" fmla="*/ 606494 h 694304"/>
              <a:gd name="connsiteX81" fmla="*/ 0 w 2084956"/>
              <a:gd name="connsiteY81" fmla="*/ 559528 h 694304"/>
              <a:gd name="connsiteX82" fmla="*/ 524814 w 2084956"/>
              <a:gd name="connsiteY82" fmla="*/ 306311 h 694304"/>
              <a:gd name="connsiteX83" fmla="*/ 949564 w 2084956"/>
              <a:gd name="connsiteY83" fmla="*/ 0 h 694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Lst>
            <a:rect l="l" t="t" r="r" b="b"/>
            <a:pathLst>
              <a:path w="2084956" h="694304">
                <a:moveTo>
                  <a:pt x="1229325" y="345109"/>
                </a:moveTo>
                <a:cubicBezTo>
                  <a:pt x="1217072" y="345109"/>
                  <a:pt x="1192567" y="365530"/>
                  <a:pt x="1192567" y="379826"/>
                </a:cubicBezTo>
                <a:cubicBezTo>
                  <a:pt x="1192567" y="383910"/>
                  <a:pt x="1192567" y="385951"/>
                  <a:pt x="1198692" y="385951"/>
                </a:cubicBezTo>
                <a:cubicBezTo>
                  <a:pt x="1208904" y="385951"/>
                  <a:pt x="1235452" y="357362"/>
                  <a:pt x="1237493" y="351237"/>
                </a:cubicBezTo>
                <a:cubicBezTo>
                  <a:pt x="1237493" y="347152"/>
                  <a:pt x="1233409" y="345109"/>
                  <a:pt x="1229325" y="345109"/>
                </a:cubicBezTo>
                <a:close/>
                <a:moveTo>
                  <a:pt x="2029819" y="281805"/>
                </a:moveTo>
                <a:cubicBezTo>
                  <a:pt x="2062492" y="281805"/>
                  <a:pt x="2084956" y="298142"/>
                  <a:pt x="2084956" y="349192"/>
                </a:cubicBezTo>
                <a:cubicBezTo>
                  <a:pt x="2084956" y="439044"/>
                  <a:pt x="1939968" y="516644"/>
                  <a:pt x="1913420" y="516644"/>
                </a:cubicBezTo>
                <a:cubicBezTo>
                  <a:pt x="1907295" y="516644"/>
                  <a:pt x="1899127" y="514601"/>
                  <a:pt x="1899127" y="506433"/>
                </a:cubicBezTo>
                <a:cubicBezTo>
                  <a:pt x="1899127" y="500306"/>
                  <a:pt x="1907295" y="492137"/>
                  <a:pt x="1919547" y="486012"/>
                </a:cubicBezTo>
                <a:cubicBezTo>
                  <a:pt x="2037987" y="426791"/>
                  <a:pt x="2046156" y="371656"/>
                  <a:pt x="2046156" y="347151"/>
                </a:cubicBezTo>
                <a:cubicBezTo>
                  <a:pt x="2046156" y="328772"/>
                  <a:pt x="2037987" y="320604"/>
                  <a:pt x="2025735" y="320604"/>
                </a:cubicBezTo>
                <a:cubicBezTo>
                  <a:pt x="1993062" y="320604"/>
                  <a:pt x="2009398" y="377781"/>
                  <a:pt x="1976725" y="398202"/>
                </a:cubicBezTo>
                <a:cubicBezTo>
                  <a:pt x="1962432" y="406370"/>
                  <a:pt x="1935884" y="408414"/>
                  <a:pt x="1903211" y="412498"/>
                </a:cubicBezTo>
                <a:cubicBezTo>
                  <a:pt x="1876663" y="416582"/>
                  <a:pt x="1872579" y="418623"/>
                  <a:pt x="1856242" y="418623"/>
                </a:cubicBezTo>
                <a:cubicBezTo>
                  <a:pt x="1813360" y="418623"/>
                  <a:pt x="1819485" y="371656"/>
                  <a:pt x="1780686" y="371656"/>
                </a:cubicBezTo>
                <a:cubicBezTo>
                  <a:pt x="1752097" y="371656"/>
                  <a:pt x="1752097" y="412498"/>
                  <a:pt x="1705129" y="412498"/>
                </a:cubicBezTo>
                <a:cubicBezTo>
                  <a:pt x="1680626" y="412498"/>
                  <a:pt x="1658162" y="404329"/>
                  <a:pt x="1656119" y="383909"/>
                </a:cubicBezTo>
                <a:cubicBezTo>
                  <a:pt x="1654078" y="375740"/>
                  <a:pt x="1649994" y="367572"/>
                  <a:pt x="1641825" y="367572"/>
                </a:cubicBezTo>
                <a:cubicBezTo>
                  <a:pt x="1615277" y="367572"/>
                  <a:pt x="1603025" y="424750"/>
                  <a:pt x="1549931" y="424750"/>
                </a:cubicBezTo>
                <a:cubicBezTo>
                  <a:pt x="1531554" y="424750"/>
                  <a:pt x="1521342" y="412498"/>
                  <a:pt x="1509090" y="398202"/>
                </a:cubicBezTo>
                <a:cubicBezTo>
                  <a:pt x="1496839" y="385950"/>
                  <a:pt x="1486628" y="377781"/>
                  <a:pt x="1486628" y="361445"/>
                </a:cubicBezTo>
                <a:cubicBezTo>
                  <a:pt x="1486628" y="351236"/>
                  <a:pt x="1496839" y="332858"/>
                  <a:pt x="1517260" y="332858"/>
                </a:cubicBezTo>
                <a:cubicBezTo>
                  <a:pt x="1558102" y="332858"/>
                  <a:pt x="1525426" y="385950"/>
                  <a:pt x="1560143" y="385950"/>
                </a:cubicBezTo>
                <a:cubicBezTo>
                  <a:pt x="1582604" y="385950"/>
                  <a:pt x="1605068" y="355320"/>
                  <a:pt x="1621405" y="338983"/>
                </a:cubicBezTo>
                <a:cubicBezTo>
                  <a:pt x="1627530" y="334899"/>
                  <a:pt x="1656119" y="300183"/>
                  <a:pt x="1676540" y="300183"/>
                </a:cubicBezTo>
                <a:cubicBezTo>
                  <a:pt x="1690835" y="300183"/>
                  <a:pt x="1694919" y="318563"/>
                  <a:pt x="1694919" y="326731"/>
                </a:cubicBezTo>
                <a:cubicBezTo>
                  <a:pt x="1694919" y="338983"/>
                  <a:pt x="1686751" y="345108"/>
                  <a:pt x="1686751" y="355320"/>
                </a:cubicBezTo>
                <a:cubicBezTo>
                  <a:pt x="1686751" y="367572"/>
                  <a:pt x="1694919" y="379825"/>
                  <a:pt x="1705129" y="379825"/>
                </a:cubicBezTo>
                <a:cubicBezTo>
                  <a:pt x="1717381" y="379825"/>
                  <a:pt x="1741888" y="351236"/>
                  <a:pt x="1764350" y="328772"/>
                </a:cubicBezTo>
                <a:cubicBezTo>
                  <a:pt x="1776602" y="316519"/>
                  <a:pt x="1788855" y="304267"/>
                  <a:pt x="1801107" y="304267"/>
                </a:cubicBezTo>
                <a:cubicBezTo>
                  <a:pt x="1817444" y="304267"/>
                  <a:pt x="1829696" y="312437"/>
                  <a:pt x="1835821" y="341024"/>
                </a:cubicBezTo>
                <a:cubicBezTo>
                  <a:pt x="1841948" y="371656"/>
                  <a:pt x="1841948" y="379825"/>
                  <a:pt x="1872579" y="379825"/>
                </a:cubicBezTo>
                <a:cubicBezTo>
                  <a:pt x="1903211" y="379825"/>
                  <a:pt x="1958346" y="371656"/>
                  <a:pt x="1966516" y="341024"/>
                </a:cubicBezTo>
                <a:cubicBezTo>
                  <a:pt x="1974682" y="314478"/>
                  <a:pt x="1976725" y="283846"/>
                  <a:pt x="2029819" y="281805"/>
                </a:cubicBezTo>
                <a:close/>
                <a:moveTo>
                  <a:pt x="1070046" y="277720"/>
                </a:moveTo>
                <a:cubicBezTo>
                  <a:pt x="1086383" y="277720"/>
                  <a:pt x="1112928" y="285889"/>
                  <a:pt x="1112928" y="314477"/>
                </a:cubicBezTo>
                <a:cubicBezTo>
                  <a:pt x="1112928" y="347151"/>
                  <a:pt x="1018993" y="390035"/>
                  <a:pt x="1018993" y="418624"/>
                </a:cubicBezTo>
                <a:cubicBezTo>
                  <a:pt x="1018993" y="424749"/>
                  <a:pt x="1027161" y="428833"/>
                  <a:pt x="1035329" y="428833"/>
                </a:cubicBezTo>
                <a:cubicBezTo>
                  <a:pt x="1061878" y="428833"/>
                  <a:pt x="1110888" y="408413"/>
                  <a:pt x="1119056" y="408413"/>
                </a:cubicBezTo>
                <a:cubicBezTo>
                  <a:pt x="1123140" y="408413"/>
                  <a:pt x="1127224" y="412497"/>
                  <a:pt x="1127224" y="416581"/>
                </a:cubicBezTo>
                <a:cubicBezTo>
                  <a:pt x="1127224" y="437002"/>
                  <a:pt x="1068003" y="459465"/>
                  <a:pt x="1016952" y="459465"/>
                </a:cubicBezTo>
                <a:cubicBezTo>
                  <a:pt x="984278" y="459465"/>
                  <a:pt x="974067" y="443127"/>
                  <a:pt x="974067" y="432917"/>
                </a:cubicBezTo>
                <a:cubicBezTo>
                  <a:pt x="974067" y="385951"/>
                  <a:pt x="1072087" y="336941"/>
                  <a:pt x="1072087" y="318562"/>
                </a:cubicBezTo>
                <a:cubicBezTo>
                  <a:pt x="1072087" y="314477"/>
                  <a:pt x="1068003" y="310393"/>
                  <a:pt x="1059834" y="310393"/>
                </a:cubicBezTo>
                <a:cubicBezTo>
                  <a:pt x="1041457" y="310393"/>
                  <a:pt x="1008783" y="328773"/>
                  <a:pt x="1000615" y="332857"/>
                </a:cubicBezTo>
                <a:cubicBezTo>
                  <a:pt x="990404" y="336941"/>
                  <a:pt x="976110" y="312436"/>
                  <a:pt x="984278" y="306309"/>
                </a:cubicBezTo>
                <a:cubicBezTo>
                  <a:pt x="992447" y="302225"/>
                  <a:pt x="1029204" y="279761"/>
                  <a:pt x="1070046" y="277720"/>
                </a:cubicBezTo>
                <a:close/>
                <a:moveTo>
                  <a:pt x="1521342" y="189912"/>
                </a:moveTo>
                <a:cubicBezTo>
                  <a:pt x="1541763" y="189912"/>
                  <a:pt x="1558099" y="196039"/>
                  <a:pt x="1558099" y="216460"/>
                </a:cubicBezTo>
                <a:cubicBezTo>
                  <a:pt x="1558099" y="273638"/>
                  <a:pt x="1484582" y="193996"/>
                  <a:pt x="1404943" y="453340"/>
                </a:cubicBezTo>
                <a:cubicBezTo>
                  <a:pt x="1398818" y="469677"/>
                  <a:pt x="1394733" y="488054"/>
                  <a:pt x="1388606" y="508475"/>
                </a:cubicBezTo>
                <a:cubicBezTo>
                  <a:pt x="1386565" y="514602"/>
                  <a:pt x="1380438" y="518686"/>
                  <a:pt x="1372270" y="518686"/>
                </a:cubicBezTo>
                <a:cubicBezTo>
                  <a:pt x="1364101" y="518686"/>
                  <a:pt x="1353892" y="512559"/>
                  <a:pt x="1353892" y="502350"/>
                </a:cubicBezTo>
                <a:cubicBezTo>
                  <a:pt x="1353892" y="486013"/>
                  <a:pt x="1376354" y="426792"/>
                  <a:pt x="1376354" y="408415"/>
                </a:cubicBezTo>
                <a:cubicBezTo>
                  <a:pt x="1376354" y="396162"/>
                  <a:pt x="1372270" y="394119"/>
                  <a:pt x="1368185" y="394119"/>
                </a:cubicBezTo>
                <a:cubicBezTo>
                  <a:pt x="1355933" y="394119"/>
                  <a:pt x="1339596" y="420667"/>
                  <a:pt x="1313051" y="420667"/>
                </a:cubicBezTo>
                <a:cubicBezTo>
                  <a:pt x="1266082" y="420667"/>
                  <a:pt x="1272209" y="383910"/>
                  <a:pt x="1251788" y="383910"/>
                </a:cubicBezTo>
                <a:cubicBezTo>
                  <a:pt x="1229325" y="383910"/>
                  <a:pt x="1237493" y="430876"/>
                  <a:pt x="1200736" y="430876"/>
                </a:cubicBezTo>
                <a:cubicBezTo>
                  <a:pt x="1170106" y="430876"/>
                  <a:pt x="1155810" y="410456"/>
                  <a:pt x="1155810" y="392078"/>
                </a:cubicBezTo>
                <a:cubicBezTo>
                  <a:pt x="1155810" y="349193"/>
                  <a:pt x="1217072" y="310395"/>
                  <a:pt x="1253829" y="310395"/>
                </a:cubicBezTo>
                <a:cubicBezTo>
                  <a:pt x="1308966" y="310395"/>
                  <a:pt x="1274250" y="387994"/>
                  <a:pt x="1313051" y="387994"/>
                </a:cubicBezTo>
                <a:cubicBezTo>
                  <a:pt x="1335512" y="387994"/>
                  <a:pt x="1435575" y="322648"/>
                  <a:pt x="1472332" y="222585"/>
                </a:cubicBezTo>
                <a:cubicBezTo>
                  <a:pt x="1480500" y="204207"/>
                  <a:pt x="1500921" y="185828"/>
                  <a:pt x="1521342" y="189912"/>
                </a:cubicBezTo>
                <a:close/>
                <a:moveTo>
                  <a:pt x="949564" y="0"/>
                </a:moveTo>
                <a:cubicBezTo>
                  <a:pt x="974067" y="0"/>
                  <a:pt x="1055750" y="6128"/>
                  <a:pt x="1055750" y="28589"/>
                </a:cubicBezTo>
                <a:cubicBezTo>
                  <a:pt x="1055750" y="49010"/>
                  <a:pt x="998574" y="34714"/>
                  <a:pt x="955690" y="34714"/>
                </a:cubicBezTo>
                <a:cubicBezTo>
                  <a:pt x="806619" y="34714"/>
                  <a:pt x="667756" y="175618"/>
                  <a:pt x="584032" y="289974"/>
                </a:cubicBezTo>
                <a:cubicBezTo>
                  <a:pt x="661631" y="273638"/>
                  <a:pt x="741273" y="263428"/>
                  <a:pt x="780071" y="263428"/>
                </a:cubicBezTo>
                <a:cubicBezTo>
                  <a:pt x="871964" y="263428"/>
                  <a:pt x="896471" y="296102"/>
                  <a:pt x="910764" y="314479"/>
                </a:cubicBezTo>
                <a:cubicBezTo>
                  <a:pt x="918932" y="326732"/>
                  <a:pt x="910764" y="336943"/>
                  <a:pt x="896471" y="332859"/>
                </a:cubicBezTo>
                <a:cubicBezTo>
                  <a:pt x="884218" y="328773"/>
                  <a:pt x="865838" y="302227"/>
                  <a:pt x="796408" y="302227"/>
                </a:cubicBezTo>
                <a:cubicBezTo>
                  <a:pt x="704516" y="302227"/>
                  <a:pt x="614665" y="324691"/>
                  <a:pt x="555444" y="341025"/>
                </a:cubicBezTo>
                <a:cubicBezTo>
                  <a:pt x="486013" y="459467"/>
                  <a:pt x="463551" y="657547"/>
                  <a:pt x="663674" y="657547"/>
                </a:cubicBezTo>
                <a:cubicBezTo>
                  <a:pt x="739230" y="657547"/>
                  <a:pt x="810701" y="620790"/>
                  <a:pt x="865838" y="592201"/>
                </a:cubicBezTo>
                <a:cubicBezTo>
                  <a:pt x="878091" y="586073"/>
                  <a:pt x="886259" y="602412"/>
                  <a:pt x="876050" y="608537"/>
                </a:cubicBezTo>
                <a:cubicBezTo>
                  <a:pt x="820913" y="641210"/>
                  <a:pt x="733105" y="694304"/>
                  <a:pt x="645295" y="694304"/>
                </a:cubicBezTo>
                <a:cubicBezTo>
                  <a:pt x="459467" y="694304"/>
                  <a:pt x="414542" y="508477"/>
                  <a:pt x="494181" y="357364"/>
                </a:cubicBezTo>
                <a:cubicBezTo>
                  <a:pt x="289974" y="418626"/>
                  <a:pt x="53094" y="510518"/>
                  <a:pt x="53094" y="551359"/>
                </a:cubicBezTo>
                <a:cubicBezTo>
                  <a:pt x="53094" y="567696"/>
                  <a:pt x="104145" y="565653"/>
                  <a:pt x="104145" y="588117"/>
                </a:cubicBezTo>
                <a:cubicBezTo>
                  <a:pt x="104145" y="598328"/>
                  <a:pt x="89851" y="606494"/>
                  <a:pt x="69430" y="606494"/>
                </a:cubicBezTo>
                <a:cubicBezTo>
                  <a:pt x="28589" y="606494"/>
                  <a:pt x="0" y="577907"/>
                  <a:pt x="0" y="559528"/>
                </a:cubicBezTo>
                <a:cubicBezTo>
                  <a:pt x="0" y="465592"/>
                  <a:pt x="406373" y="338984"/>
                  <a:pt x="524814" y="306311"/>
                </a:cubicBezTo>
                <a:cubicBezTo>
                  <a:pt x="696348" y="59221"/>
                  <a:pt x="861754" y="0"/>
                  <a:pt x="949564" y="0"/>
                </a:cubicBezTo>
                <a:close/>
              </a:path>
            </a:pathLst>
          </a:custGeom>
          <a:solidFill>
            <a:schemeClr val="bg1"/>
          </a:solidFill>
        </p:spPr>
        <p:txBody>
          <a:bodyPr wrap="square">
            <a:noAutofit/>
          </a:bodyPr>
          <a:lstStyle>
            <a:lvl1pPr marL="0" indent="0">
              <a:buNone/>
              <a:defRPr/>
            </a:lvl1pPr>
          </a:lstStyle>
          <a:p>
            <a:pPr lvl="0"/>
            <a:r>
              <a:rPr lang="nl-NL" dirty="0"/>
              <a:t> </a:t>
            </a:r>
          </a:p>
        </p:txBody>
      </p:sp>
      <p:sp>
        <p:nvSpPr>
          <p:cNvPr id="81" name="Tijdelijke aanduiding voor tekst 143">
            <a:extLst>
              <a:ext uri="{FF2B5EF4-FFF2-40B4-BE49-F238E27FC236}">
                <a16:creationId xmlns:a16="http://schemas.microsoft.com/office/drawing/2014/main" id="{3D231CD5-47B7-408B-8537-2D0E66273B0A}"/>
              </a:ext>
            </a:extLst>
          </p:cNvPr>
          <p:cNvSpPr>
            <a:spLocks noGrp="1"/>
          </p:cNvSpPr>
          <p:nvPr>
            <p:ph type="body" sz="quarter" idx="22" hasCustomPrompt="1"/>
          </p:nvPr>
        </p:nvSpPr>
        <p:spPr>
          <a:xfrm>
            <a:off x="404629" y="4431664"/>
            <a:ext cx="2535998" cy="301037"/>
          </a:xfrm>
          <a:custGeom>
            <a:avLst/>
            <a:gdLst>
              <a:gd name="connsiteX0" fmla="*/ 1853937 w 4627560"/>
              <a:gd name="connsiteY0" fmla="*/ 635556 h 1990725"/>
              <a:gd name="connsiteX1" fmla="*/ 1819207 w 4627560"/>
              <a:gd name="connsiteY1" fmla="*/ 651765 h 1990725"/>
              <a:gd name="connsiteX2" fmla="*/ 1835414 w 4627560"/>
              <a:gd name="connsiteY2" fmla="*/ 665656 h 1990725"/>
              <a:gd name="connsiteX3" fmla="*/ 1858569 w 4627560"/>
              <a:gd name="connsiteY3" fmla="*/ 637872 h 1990725"/>
              <a:gd name="connsiteX4" fmla="*/ 1858569 w 4627560"/>
              <a:gd name="connsiteY4" fmla="*/ 635556 h 1990725"/>
              <a:gd name="connsiteX5" fmla="*/ 392950 w 4627560"/>
              <a:gd name="connsiteY5" fmla="*/ 635556 h 1990725"/>
              <a:gd name="connsiteX6" fmla="*/ 358220 w 4627560"/>
              <a:gd name="connsiteY6" fmla="*/ 651765 h 1990725"/>
              <a:gd name="connsiteX7" fmla="*/ 374427 w 4627560"/>
              <a:gd name="connsiteY7" fmla="*/ 665656 h 1990725"/>
              <a:gd name="connsiteX8" fmla="*/ 397582 w 4627560"/>
              <a:gd name="connsiteY8" fmla="*/ 637872 h 1990725"/>
              <a:gd name="connsiteX9" fmla="*/ 397582 w 4627560"/>
              <a:gd name="connsiteY9" fmla="*/ 635556 h 1990725"/>
              <a:gd name="connsiteX10" fmla="*/ 1379291 w 4627560"/>
              <a:gd name="connsiteY10" fmla="*/ 600826 h 1990725"/>
              <a:gd name="connsiteX11" fmla="*/ 1351506 w 4627560"/>
              <a:gd name="connsiteY11" fmla="*/ 633242 h 1990725"/>
              <a:gd name="connsiteX12" fmla="*/ 1376975 w 4627560"/>
              <a:gd name="connsiteY12" fmla="*/ 665656 h 1990725"/>
              <a:gd name="connsiteX13" fmla="*/ 1404759 w 4627560"/>
              <a:gd name="connsiteY13" fmla="*/ 633242 h 1990725"/>
              <a:gd name="connsiteX14" fmla="*/ 1379291 w 4627560"/>
              <a:gd name="connsiteY14" fmla="*/ 600826 h 1990725"/>
              <a:gd name="connsiteX15" fmla="*/ 812029 w 4627560"/>
              <a:gd name="connsiteY15" fmla="*/ 598513 h 1990725"/>
              <a:gd name="connsiteX16" fmla="*/ 786560 w 4627560"/>
              <a:gd name="connsiteY16" fmla="*/ 628611 h 1990725"/>
              <a:gd name="connsiteX17" fmla="*/ 814344 w 4627560"/>
              <a:gd name="connsiteY17" fmla="*/ 661026 h 1990725"/>
              <a:gd name="connsiteX18" fmla="*/ 837498 w 4627560"/>
              <a:gd name="connsiteY18" fmla="*/ 628611 h 1990725"/>
              <a:gd name="connsiteX19" fmla="*/ 812029 w 4627560"/>
              <a:gd name="connsiteY19" fmla="*/ 598513 h 1990725"/>
              <a:gd name="connsiteX20" fmla="*/ 2127149 w 4627560"/>
              <a:gd name="connsiteY20" fmla="*/ 596197 h 1990725"/>
              <a:gd name="connsiteX21" fmla="*/ 2101680 w 4627560"/>
              <a:gd name="connsiteY21" fmla="*/ 619350 h 1990725"/>
              <a:gd name="connsiteX22" fmla="*/ 2147987 w 4627560"/>
              <a:gd name="connsiteY22" fmla="*/ 619350 h 1990725"/>
              <a:gd name="connsiteX23" fmla="*/ 2127149 w 4627560"/>
              <a:gd name="connsiteY23" fmla="*/ 596197 h 1990725"/>
              <a:gd name="connsiteX24" fmla="*/ 1138495 w 4627560"/>
              <a:gd name="connsiteY24" fmla="*/ 577673 h 1990725"/>
              <a:gd name="connsiteX25" fmla="*/ 1163963 w 4627560"/>
              <a:gd name="connsiteY25" fmla="*/ 577673 h 1990725"/>
              <a:gd name="connsiteX26" fmla="*/ 1163963 w 4627560"/>
              <a:gd name="connsiteY26" fmla="*/ 684178 h 1990725"/>
              <a:gd name="connsiteX27" fmla="*/ 1138495 w 4627560"/>
              <a:gd name="connsiteY27" fmla="*/ 684178 h 1990725"/>
              <a:gd name="connsiteX28" fmla="*/ 573548 w 4627560"/>
              <a:gd name="connsiteY28" fmla="*/ 577673 h 1990725"/>
              <a:gd name="connsiteX29" fmla="*/ 599016 w 4627560"/>
              <a:gd name="connsiteY29" fmla="*/ 577673 h 1990725"/>
              <a:gd name="connsiteX30" fmla="*/ 599016 w 4627560"/>
              <a:gd name="connsiteY30" fmla="*/ 684178 h 1990725"/>
              <a:gd name="connsiteX31" fmla="*/ 573548 w 4627560"/>
              <a:gd name="connsiteY31" fmla="*/ 684178 h 1990725"/>
              <a:gd name="connsiteX32" fmla="*/ 2261441 w 4627560"/>
              <a:gd name="connsiteY32" fmla="*/ 575358 h 1990725"/>
              <a:gd name="connsiteX33" fmla="*/ 2266071 w 4627560"/>
              <a:gd name="connsiteY33" fmla="*/ 575358 h 1990725"/>
              <a:gd name="connsiteX34" fmla="*/ 2266071 w 4627560"/>
              <a:gd name="connsiteY34" fmla="*/ 600827 h 1990725"/>
              <a:gd name="connsiteX35" fmla="*/ 2259125 w 4627560"/>
              <a:gd name="connsiteY35" fmla="*/ 600827 h 1990725"/>
              <a:gd name="connsiteX36" fmla="*/ 2229025 w 4627560"/>
              <a:gd name="connsiteY36" fmla="*/ 623981 h 1990725"/>
              <a:gd name="connsiteX37" fmla="*/ 2226710 w 4627560"/>
              <a:gd name="connsiteY37" fmla="*/ 640188 h 1990725"/>
              <a:gd name="connsiteX38" fmla="*/ 2226710 w 4627560"/>
              <a:gd name="connsiteY38" fmla="*/ 684179 h 1990725"/>
              <a:gd name="connsiteX39" fmla="*/ 2201241 w 4627560"/>
              <a:gd name="connsiteY39" fmla="*/ 684179 h 1990725"/>
              <a:gd name="connsiteX40" fmla="*/ 2201241 w 4627560"/>
              <a:gd name="connsiteY40" fmla="*/ 577674 h 1990725"/>
              <a:gd name="connsiteX41" fmla="*/ 2226710 w 4627560"/>
              <a:gd name="connsiteY41" fmla="*/ 577674 h 1990725"/>
              <a:gd name="connsiteX42" fmla="*/ 2226710 w 4627560"/>
              <a:gd name="connsiteY42" fmla="*/ 596197 h 1990725"/>
              <a:gd name="connsiteX43" fmla="*/ 2226710 w 4627560"/>
              <a:gd name="connsiteY43" fmla="*/ 603142 h 1990725"/>
              <a:gd name="connsiteX44" fmla="*/ 2261441 w 4627560"/>
              <a:gd name="connsiteY44" fmla="*/ 575358 h 1990725"/>
              <a:gd name="connsiteX45" fmla="*/ 2129464 w 4627560"/>
              <a:gd name="connsiteY45" fmla="*/ 575358 h 1990725"/>
              <a:gd name="connsiteX46" fmla="*/ 2175771 w 4627560"/>
              <a:gd name="connsiteY46" fmla="*/ 626297 h 1990725"/>
              <a:gd name="connsiteX47" fmla="*/ 2175771 w 4627560"/>
              <a:gd name="connsiteY47" fmla="*/ 635558 h 1990725"/>
              <a:gd name="connsiteX48" fmla="*/ 2101680 w 4627560"/>
              <a:gd name="connsiteY48" fmla="*/ 635558 h 1990725"/>
              <a:gd name="connsiteX49" fmla="*/ 2134096 w 4627560"/>
              <a:gd name="connsiteY49" fmla="*/ 663343 h 1990725"/>
              <a:gd name="connsiteX50" fmla="*/ 2164194 w 4627560"/>
              <a:gd name="connsiteY50" fmla="*/ 651765 h 1990725"/>
              <a:gd name="connsiteX51" fmla="*/ 2173455 w 4627560"/>
              <a:gd name="connsiteY51" fmla="*/ 670288 h 1990725"/>
              <a:gd name="connsiteX52" fmla="*/ 2131780 w 4627560"/>
              <a:gd name="connsiteY52" fmla="*/ 686495 h 1990725"/>
              <a:gd name="connsiteX53" fmla="*/ 2073896 w 4627560"/>
              <a:gd name="connsiteY53" fmla="*/ 630927 h 1990725"/>
              <a:gd name="connsiteX54" fmla="*/ 2129464 w 4627560"/>
              <a:gd name="connsiteY54" fmla="*/ 575358 h 1990725"/>
              <a:gd name="connsiteX55" fmla="*/ 1499691 w 4627560"/>
              <a:gd name="connsiteY55" fmla="*/ 575358 h 1990725"/>
              <a:gd name="connsiteX56" fmla="*/ 1534421 w 4627560"/>
              <a:gd name="connsiteY56" fmla="*/ 586935 h 1990725"/>
              <a:gd name="connsiteX57" fmla="*/ 1522843 w 4627560"/>
              <a:gd name="connsiteY57" fmla="*/ 607774 h 1990725"/>
              <a:gd name="connsiteX58" fmla="*/ 1497375 w 4627560"/>
              <a:gd name="connsiteY58" fmla="*/ 598513 h 1990725"/>
              <a:gd name="connsiteX59" fmla="*/ 1483484 w 4627560"/>
              <a:gd name="connsiteY59" fmla="*/ 607774 h 1990725"/>
              <a:gd name="connsiteX60" fmla="*/ 1534421 w 4627560"/>
              <a:gd name="connsiteY60" fmla="*/ 654081 h 1990725"/>
              <a:gd name="connsiteX61" fmla="*/ 1492745 w 4627560"/>
              <a:gd name="connsiteY61" fmla="*/ 686495 h 1990725"/>
              <a:gd name="connsiteX62" fmla="*/ 1451068 w 4627560"/>
              <a:gd name="connsiteY62" fmla="*/ 670288 h 1990725"/>
              <a:gd name="connsiteX63" fmla="*/ 1464961 w 4627560"/>
              <a:gd name="connsiteY63" fmla="*/ 654081 h 1990725"/>
              <a:gd name="connsiteX64" fmla="*/ 1495059 w 4627560"/>
              <a:gd name="connsiteY64" fmla="*/ 665657 h 1990725"/>
              <a:gd name="connsiteX65" fmla="*/ 1508952 w 4627560"/>
              <a:gd name="connsiteY65" fmla="*/ 656395 h 1990725"/>
              <a:gd name="connsiteX66" fmla="*/ 1458013 w 4627560"/>
              <a:gd name="connsiteY66" fmla="*/ 607774 h 1990725"/>
              <a:gd name="connsiteX67" fmla="*/ 1499691 w 4627560"/>
              <a:gd name="connsiteY67" fmla="*/ 575358 h 1990725"/>
              <a:gd name="connsiteX68" fmla="*/ 1261207 w 4627560"/>
              <a:gd name="connsiteY68" fmla="*/ 575358 h 1990725"/>
              <a:gd name="connsiteX69" fmla="*/ 1298253 w 4627560"/>
              <a:gd name="connsiteY69" fmla="*/ 614720 h 1990725"/>
              <a:gd name="connsiteX70" fmla="*/ 1298253 w 4627560"/>
              <a:gd name="connsiteY70" fmla="*/ 684179 h 1990725"/>
              <a:gd name="connsiteX71" fmla="*/ 1272784 w 4627560"/>
              <a:gd name="connsiteY71" fmla="*/ 684179 h 1990725"/>
              <a:gd name="connsiteX72" fmla="*/ 1272784 w 4627560"/>
              <a:gd name="connsiteY72" fmla="*/ 621665 h 1990725"/>
              <a:gd name="connsiteX73" fmla="*/ 1256577 w 4627560"/>
              <a:gd name="connsiteY73" fmla="*/ 600827 h 1990725"/>
              <a:gd name="connsiteX74" fmla="*/ 1228793 w 4627560"/>
              <a:gd name="connsiteY74" fmla="*/ 621665 h 1990725"/>
              <a:gd name="connsiteX75" fmla="*/ 1226477 w 4627560"/>
              <a:gd name="connsiteY75" fmla="*/ 635558 h 1990725"/>
              <a:gd name="connsiteX76" fmla="*/ 1226477 w 4627560"/>
              <a:gd name="connsiteY76" fmla="*/ 684179 h 1990725"/>
              <a:gd name="connsiteX77" fmla="*/ 1198693 w 4627560"/>
              <a:gd name="connsiteY77" fmla="*/ 684179 h 1990725"/>
              <a:gd name="connsiteX78" fmla="*/ 1198693 w 4627560"/>
              <a:gd name="connsiteY78" fmla="*/ 577674 h 1990725"/>
              <a:gd name="connsiteX79" fmla="*/ 1224161 w 4627560"/>
              <a:gd name="connsiteY79" fmla="*/ 577674 h 1990725"/>
              <a:gd name="connsiteX80" fmla="*/ 1224161 w 4627560"/>
              <a:gd name="connsiteY80" fmla="*/ 591565 h 1990725"/>
              <a:gd name="connsiteX81" fmla="*/ 1224161 w 4627560"/>
              <a:gd name="connsiteY81" fmla="*/ 598513 h 1990725"/>
              <a:gd name="connsiteX82" fmla="*/ 1261207 w 4627560"/>
              <a:gd name="connsiteY82" fmla="*/ 575358 h 1990725"/>
              <a:gd name="connsiteX83" fmla="*/ 805083 w 4627560"/>
              <a:gd name="connsiteY83" fmla="*/ 575358 h 1990725"/>
              <a:gd name="connsiteX84" fmla="*/ 837498 w 4627560"/>
              <a:gd name="connsiteY84" fmla="*/ 589251 h 1990725"/>
              <a:gd name="connsiteX85" fmla="*/ 837498 w 4627560"/>
              <a:gd name="connsiteY85" fmla="*/ 586935 h 1990725"/>
              <a:gd name="connsiteX86" fmla="*/ 837498 w 4627560"/>
              <a:gd name="connsiteY86" fmla="*/ 577674 h 1990725"/>
              <a:gd name="connsiteX87" fmla="*/ 862967 w 4627560"/>
              <a:gd name="connsiteY87" fmla="*/ 577674 h 1990725"/>
              <a:gd name="connsiteX88" fmla="*/ 862967 w 4627560"/>
              <a:gd name="connsiteY88" fmla="*/ 677233 h 1990725"/>
              <a:gd name="connsiteX89" fmla="*/ 807399 w 4627560"/>
              <a:gd name="connsiteY89" fmla="*/ 728172 h 1990725"/>
              <a:gd name="connsiteX90" fmla="*/ 770353 w 4627560"/>
              <a:gd name="connsiteY90" fmla="*/ 718910 h 1990725"/>
              <a:gd name="connsiteX91" fmla="*/ 777299 w 4627560"/>
              <a:gd name="connsiteY91" fmla="*/ 698072 h 1990725"/>
              <a:gd name="connsiteX92" fmla="*/ 807399 w 4627560"/>
              <a:gd name="connsiteY92" fmla="*/ 705018 h 1990725"/>
              <a:gd name="connsiteX93" fmla="*/ 837498 w 4627560"/>
              <a:gd name="connsiteY93" fmla="*/ 679549 h 1990725"/>
              <a:gd name="connsiteX94" fmla="*/ 837498 w 4627560"/>
              <a:gd name="connsiteY94" fmla="*/ 672604 h 1990725"/>
              <a:gd name="connsiteX95" fmla="*/ 837498 w 4627560"/>
              <a:gd name="connsiteY95" fmla="*/ 667972 h 1990725"/>
              <a:gd name="connsiteX96" fmla="*/ 807399 w 4627560"/>
              <a:gd name="connsiteY96" fmla="*/ 681865 h 1990725"/>
              <a:gd name="connsiteX97" fmla="*/ 758776 w 4627560"/>
              <a:gd name="connsiteY97" fmla="*/ 628611 h 1990725"/>
              <a:gd name="connsiteX98" fmla="*/ 805083 w 4627560"/>
              <a:gd name="connsiteY98" fmla="*/ 575358 h 1990725"/>
              <a:gd name="connsiteX99" fmla="*/ 696261 w 4627560"/>
              <a:gd name="connsiteY99" fmla="*/ 575358 h 1990725"/>
              <a:gd name="connsiteX100" fmla="*/ 733306 w 4627560"/>
              <a:gd name="connsiteY100" fmla="*/ 614720 h 1990725"/>
              <a:gd name="connsiteX101" fmla="*/ 733306 w 4627560"/>
              <a:gd name="connsiteY101" fmla="*/ 684179 h 1990725"/>
              <a:gd name="connsiteX102" fmla="*/ 707838 w 4627560"/>
              <a:gd name="connsiteY102" fmla="*/ 684179 h 1990725"/>
              <a:gd name="connsiteX103" fmla="*/ 707838 w 4627560"/>
              <a:gd name="connsiteY103" fmla="*/ 621665 h 1990725"/>
              <a:gd name="connsiteX104" fmla="*/ 691631 w 4627560"/>
              <a:gd name="connsiteY104" fmla="*/ 600827 h 1990725"/>
              <a:gd name="connsiteX105" fmla="*/ 663846 w 4627560"/>
              <a:gd name="connsiteY105" fmla="*/ 621665 h 1990725"/>
              <a:gd name="connsiteX106" fmla="*/ 661531 w 4627560"/>
              <a:gd name="connsiteY106" fmla="*/ 635558 h 1990725"/>
              <a:gd name="connsiteX107" fmla="*/ 661531 w 4627560"/>
              <a:gd name="connsiteY107" fmla="*/ 684179 h 1990725"/>
              <a:gd name="connsiteX108" fmla="*/ 636062 w 4627560"/>
              <a:gd name="connsiteY108" fmla="*/ 684179 h 1990725"/>
              <a:gd name="connsiteX109" fmla="*/ 636062 w 4627560"/>
              <a:gd name="connsiteY109" fmla="*/ 577674 h 1990725"/>
              <a:gd name="connsiteX110" fmla="*/ 659215 w 4627560"/>
              <a:gd name="connsiteY110" fmla="*/ 577674 h 1990725"/>
              <a:gd name="connsiteX111" fmla="*/ 659215 w 4627560"/>
              <a:gd name="connsiteY111" fmla="*/ 591565 h 1990725"/>
              <a:gd name="connsiteX112" fmla="*/ 659215 w 4627560"/>
              <a:gd name="connsiteY112" fmla="*/ 598513 h 1990725"/>
              <a:gd name="connsiteX113" fmla="*/ 696261 w 4627560"/>
              <a:gd name="connsiteY113" fmla="*/ 575358 h 1990725"/>
              <a:gd name="connsiteX114" fmla="*/ 1842362 w 4627560"/>
              <a:gd name="connsiteY114" fmla="*/ 573042 h 1990725"/>
              <a:gd name="connsiteX115" fmla="*/ 1886353 w 4627560"/>
              <a:gd name="connsiteY115" fmla="*/ 614719 h 1990725"/>
              <a:gd name="connsiteX116" fmla="*/ 1886353 w 4627560"/>
              <a:gd name="connsiteY116" fmla="*/ 684179 h 1990725"/>
              <a:gd name="connsiteX117" fmla="*/ 1860884 w 4627560"/>
              <a:gd name="connsiteY117" fmla="*/ 684179 h 1990725"/>
              <a:gd name="connsiteX118" fmla="*/ 1860884 w 4627560"/>
              <a:gd name="connsiteY118" fmla="*/ 674918 h 1990725"/>
              <a:gd name="connsiteX119" fmla="*/ 1860884 w 4627560"/>
              <a:gd name="connsiteY119" fmla="*/ 667972 h 1990725"/>
              <a:gd name="connsiteX120" fmla="*/ 1828469 w 4627560"/>
              <a:gd name="connsiteY120" fmla="*/ 686495 h 1990725"/>
              <a:gd name="connsiteX121" fmla="*/ 1791423 w 4627560"/>
              <a:gd name="connsiteY121" fmla="*/ 654079 h 1990725"/>
              <a:gd name="connsiteX122" fmla="*/ 1856253 w 4627560"/>
              <a:gd name="connsiteY122" fmla="*/ 617034 h 1990725"/>
              <a:gd name="connsiteX123" fmla="*/ 1860884 w 4627560"/>
              <a:gd name="connsiteY123" fmla="*/ 617034 h 1990725"/>
              <a:gd name="connsiteX124" fmla="*/ 1860884 w 4627560"/>
              <a:gd name="connsiteY124" fmla="*/ 614719 h 1990725"/>
              <a:gd name="connsiteX125" fmla="*/ 1840046 w 4627560"/>
              <a:gd name="connsiteY125" fmla="*/ 596195 h 1990725"/>
              <a:gd name="connsiteX126" fmla="*/ 1809946 w 4627560"/>
              <a:gd name="connsiteY126" fmla="*/ 605458 h 1990725"/>
              <a:gd name="connsiteX127" fmla="*/ 1800685 w 4627560"/>
              <a:gd name="connsiteY127" fmla="*/ 586935 h 1990725"/>
              <a:gd name="connsiteX128" fmla="*/ 1842362 w 4627560"/>
              <a:gd name="connsiteY128" fmla="*/ 573042 h 1990725"/>
              <a:gd name="connsiteX129" fmla="*/ 379059 w 4627560"/>
              <a:gd name="connsiteY129" fmla="*/ 573042 h 1990725"/>
              <a:gd name="connsiteX130" fmla="*/ 423050 w 4627560"/>
              <a:gd name="connsiteY130" fmla="*/ 614719 h 1990725"/>
              <a:gd name="connsiteX131" fmla="*/ 423050 w 4627560"/>
              <a:gd name="connsiteY131" fmla="*/ 684179 h 1990725"/>
              <a:gd name="connsiteX132" fmla="*/ 397582 w 4627560"/>
              <a:gd name="connsiteY132" fmla="*/ 684179 h 1990725"/>
              <a:gd name="connsiteX133" fmla="*/ 397582 w 4627560"/>
              <a:gd name="connsiteY133" fmla="*/ 674918 h 1990725"/>
              <a:gd name="connsiteX134" fmla="*/ 397582 w 4627560"/>
              <a:gd name="connsiteY134" fmla="*/ 667972 h 1990725"/>
              <a:gd name="connsiteX135" fmla="*/ 365166 w 4627560"/>
              <a:gd name="connsiteY135" fmla="*/ 686495 h 1990725"/>
              <a:gd name="connsiteX136" fmla="*/ 328120 w 4627560"/>
              <a:gd name="connsiteY136" fmla="*/ 654079 h 1990725"/>
              <a:gd name="connsiteX137" fmla="*/ 392950 w 4627560"/>
              <a:gd name="connsiteY137" fmla="*/ 617034 h 1990725"/>
              <a:gd name="connsiteX138" fmla="*/ 397582 w 4627560"/>
              <a:gd name="connsiteY138" fmla="*/ 617034 h 1990725"/>
              <a:gd name="connsiteX139" fmla="*/ 397582 w 4627560"/>
              <a:gd name="connsiteY139" fmla="*/ 614719 h 1990725"/>
              <a:gd name="connsiteX140" fmla="*/ 376743 w 4627560"/>
              <a:gd name="connsiteY140" fmla="*/ 596195 h 1990725"/>
              <a:gd name="connsiteX141" fmla="*/ 346643 w 4627560"/>
              <a:gd name="connsiteY141" fmla="*/ 605458 h 1990725"/>
              <a:gd name="connsiteX142" fmla="*/ 337381 w 4627560"/>
              <a:gd name="connsiteY142" fmla="*/ 586935 h 1990725"/>
              <a:gd name="connsiteX143" fmla="*/ 379059 w 4627560"/>
              <a:gd name="connsiteY143" fmla="*/ 573042 h 1990725"/>
              <a:gd name="connsiteX144" fmla="*/ 2004437 w 4627560"/>
              <a:gd name="connsiteY144" fmla="*/ 549888 h 1990725"/>
              <a:gd name="connsiteX145" fmla="*/ 2029906 w 4627560"/>
              <a:gd name="connsiteY145" fmla="*/ 549888 h 1990725"/>
              <a:gd name="connsiteX146" fmla="*/ 2029906 w 4627560"/>
              <a:gd name="connsiteY146" fmla="*/ 579988 h 1990725"/>
              <a:gd name="connsiteX147" fmla="*/ 2053058 w 4627560"/>
              <a:gd name="connsiteY147" fmla="*/ 579988 h 1990725"/>
              <a:gd name="connsiteX148" fmla="*/ 2053058 w 4627560"/>
              <a:gd name="connsiteY148" fmla="*/ 600827 h 1990725"/>
              <a:gd name="connsiteX149" fmla="*/ 2029906 w 4627560"/>
              <a:gd name="connsiteY149" fmla="*/ 600827 h 1990725"/>
              <a:gd name="connsiteX150" fmla="*/ 2029906 w 4627560"/>
              <a:gd name="connsiteY150" fmla="*/ 642502 h 1990725"/>
              <a:gd name="connsiteX151" fmla="*/ 2050744 w 4627560"/>
              <a:gd name="connsiteY151" fmla="*/ 663341 h 1990725"/>
              <a:gd name="connsiteX152" fmla="*/ 2055374 w 4627560"/>
              <a:gd name="connsiteY152" fmla="*/ 663341 h 1990725"/>
              <a:gd name="connsiteX153" fmla="*/ 2055374 w 4627560"/>
              <a:gd name="connsiteY153" fmla="*/ 686493 h 1990725"/>
              <a:gd name="connsiteX154" fmla="*/ 2046113 w 4627560"/>
              <a:gd name="connsiteY154" fmla="*/ 686493 h 1990725"/>
              <a:gd name="connsiteX155" fmla="*/ 2002121 w 4627560"/>
              <a:gd name="connsiteY155" fmla="*/ 647134 h 1990725"/>
              <a:gd name="connsiteX156" fmla="*/ 2002121 w 4627560"/>
              <a:gd name="connsiteY156" fmla="*/ 600827 h 1990725"/>
              <a:gd name="connsiteX157" fmla="*/ 1990544 w 4627560"/>
              <a:gd name="connsiteY157" fmla="*/ 600827 h 1990725"/>
              <a:gd name="connsiteX158" fmla="*/ 1990544 w 4627560"/>
              <a:gd name="connsiteY158" fmla="*/ 579988 h 1990725"/>
              <a:gd name="connsiteX159" fmla="*/ 2004437 w 4627560"/>
              <a:gd name="connsiteY159" fmla="*/ 579988 h 1990725"/>
              <a:gd name="connsiteX160" fmla="*/ 1921084 w 4627560"/>
              <a:gd name="connsiteY160" fmla="*/ 549888 h 1990725"/>
              <a:gd name="connsiteX161" fmla="*/ 1946553 w 4627560"/>
              <a:gd name="connsiteY161" fmla="*/ 549888 h 1990725"/>
              <a:gd name="connsiteX162" fmla="*/ 1946553 w 4627560"/>
              <a:gd name="connsiteY162" fmla="*/ 579988 h 1990725"/>
              <a:gd name="connsiteX163" fmla="*/ 1969705 w 4627560"/>
              <a:gd name="connsiteY163" fmla="*/ 579988 h 1990725"/>
              <a:gd name="connsiteX164" fmla="*/ 1969705 w 4627560"/>
              <a:gd name="connsiteY164" fmla="*/ 600827 h 1990725"/>
              <a:gd name="connsiteX165" fmla="*/ 1946553 w 4627560"/>
              <a:gd name="connsiteY165" fmla="*/ 600827 h 1990725"/>
              <a:gd name="connsiteX166" fmla="*/ 1946553 w 4627560"/>
              <a:gd name="connsiteY166" fmla="*/ 642502 h 1990725"/>
              <a:gd name="connsiteX167" fmla="*/ 1967391 w 4627560"/>
              <a:gd name="connsiteY167" fmla="*/ 663341 h 1990725"/>
              <a:gd name="connsiteX168" fmla="*/ 1972021 w 4627560"/>
              <a:gd name="connsiteY168" fmla="*/ 663341 h 1990725"/>
              <a:gd name="connsiteX169" fmla="*/ 1972021 w 4627560"/>
              <a:gd name="connsiteY169" fmla="*/ 686493 h 1990725"/>
              <a:gd name="connsiteX170" fmla="*/ 1962760 w 4627560"/>
              <a:gd name="connsiteY170" fmla="*/ 686493 h 1990725"/>
              <a:gd name="connsiteX171" fmla="*/ 1918768 w 4627560"/>
              <a:gd name="connsiteY171" fmla="*/ 647134 h 1990725"/>
              <a:gd name="connsiteX172" fmla="*/ 1918768 w 4627560"/>
              <a:gd name="connsiteY172" fmla="*/ 600827 h 1990725"/>
              <a:gd name="connsiteX173" fmla="*/ 1907191 w 4627560"/>
              <a:gd name="connsiteY173" fmla="*/ 600827 h 1990725"/>
              <a:gd name="connsiteX174" fmla="*/ 1907191 w 4627560"/>
              <a:gd name="connsiteY174" fmla="*/ 579988 h 1990725"/>
              <a:gd name="connsiteX175" fmla="*/ 1921084 w 4627560"/>
              <a:gd name="connsiteY175" fmla="*/ 579988 h 1990725"/>
              <a:gd name="connsiteX176" fmla="*/ 1627033 w 4627560"/>
              <a:gd name="connsiteY176" fmla="*/ 535996 h 1990725"/>
              <a:gd name="connsiteX177" fmla="*/ 1654818 w 4627560"/>
              <a:gd name="connsiteY177" fmla="*/ 535996 h 1990725"/>
              <a:gd name="connsiteX178" fmla="*/ 1684916 w 4627560"/>
              <a:gd name="connsiteY178" fmla="*/ 610087 h 1990725"/>
              <a:gd name="connsiteX179" fmla="*/ 1691863 w 4627560"/>
              <a:gd name="connsiteY179" fmla="*/ 630926 h 1990725"/>
              <a:gd name="connsiteX180" fmla="*/ 1698809 w 4627560"/>
              <a:gd name="connsiteY180" fmla="*/ 610087 h 1990725"/>
              <a:gd name="connsiteX181" fmla="*/ 1728908 w 4627560"/>
              <a:gd name="connsiteY181" fmla="*/ 535996 h 1990725"/>
              <a:gd name="connsiteX182" fmla="*/ 1756693 w 4627560"/>
              <a:gd name="connsiteY182" fmla="*/ 535996 h 1990725"/>
              <a:gd name="connsiteX183" fmla="*/ 1768268 w 4627560"/>
              <a:gd name="connsiteY183" fmla="*/ 684178 h 1990725"/>
              <a:gd name="connsiteX184" fmla="*/ 1740484 w 4627560"/>
              <a:gd name="connsiteY184" fmla="*/ 684178 h 1990725"/>
              <a:gd name="connsiteX185" fmla="*/ 1733538 w 4627560"/>
              <a:gd name="connsiteY185" fmla="*/ 600826 h 1990725"/>
              <a:gd name="connsiteX186" fmla="*/ 1733538 w 4627560"/>
              <a:gd name="connsiteY186" fmla="*/ 577673 h 1990725"/>
              <a:gd name="connsiteX187" fmla="*/ 1726593 w 4627560"/>
              <a:gd name="connsiteY187" fmla="*/ 600826 h 1990725"/>
              <a:gd name="connsiteX188" fmla="*/ 1703439 w 4627560"/>
              <a:gd name="connsiteY188" fmla="*/ 658710 h 1990725"/>
              <a:gd name="connsiteX189" fmla="*/ 1680286 w 4627560"/>
              <a:gd name="connsiteY189" fmla="*/ 658710 h 1990725"/>
              <a:gd name="connsiteX190" fmla="*/ 1657132 w 4627560"/>
              <a:gd name="connsiteY190" fmla="*/ 600826 h 1990725"/>
              <a:gd name="connsiteX191" fmla="*/ 1647870 w 4627560"/>
              <a:gd name="connsiteY191" fmla="*/ 577673 h 1990725"/>
              <a:gd name="connsiteX192" fmla="*/ 1647870 w 4627560"/>
              <a:gd name="connsiteY192" fmla="*/ 600826 h 1990725"/>
              <a:gd name="connsiteX193" fmla="*/ 1640925 w 4627560"/>
              <a:gd name="connsiteY193" fmla="*/ 684178 h 1990725"/>
              <a:gd name="connsiteX194" fmla="*/ 1613141 w 4627560"/>
              <a:gd name="connsiteY194" fmla="*/ 684178 h 1990725"/>
              <a:gd name="connsiteX195" fmla="*/ 1400129 w 4627560"/>
              <a:gd name="connsiteY195" fmla="*/ 535996 h 1990725"/>
              <a:gd name="connsiteX196" fmla="*/ 1425598 w 4627560"/>
              <a:gd name="connsiteY196" fmla="*/ 535996 h 1990725"/>
              <a:gd name="connsiteX197" fmla="*/ 1425598 w 4627560"/>
              <a:gd name="connsiteY197" fmla="*/ 684178 h 1990725"/>
              <a:gd name="connsiteX198" fmla="*/ 1400129 w 4627560"/>
              <a:gd name="connsiteY198" fmla="*/ 684178 h 1990725"/>
              <a:gd name="connsiteX199" fmla="*/ 1400129 w 4627560"/>
              <a:gd name="connsiteY199" fmla="*/ 674917 h 1990725"/>
              <a:gd name="connsiteX200" fmla="*/ 1400129 w 4627560"/>
              <a:gd name="connsiteY200" fmla="*/ 667971 h 1990725"/>
              <a:gd name="connsiteX201" fmla="*/ 1367713 w 4627560"/>
              <a:gd name="connsiteY201" fmla="*/ 686494 h 1990725"/>
              <a:gd name="connsiteX202" fmla="*/ 1321407 w 4627560"/>
              <a:gd name="connsiteY202" fmla="*/ 630926 h 1990725"/>
              <a:gd name="connsiteX203" fmla="*/ 1370029 w 4627560"/>
              <a:gd name="connsiteY203" fmla="*/ 575358 h 1990725"/>
              <a:gd name="connsiteX204" fmla="*/ 1400129 w 4627560"/>
              <a:gd name="connsiteY204" fmla="*/ 589249 h 1990725"/>
              <a:gd name="connsiteX205" fmla="*/ 1400129 w 4627560"/>
              <a:gd name="connsiteY205" fmla="*/ 582303 h 1990725"/>
              <a:gd name="connsiteX206" fmla="*/ 1138495 w 4627560"/>
              <a:gd name="connsiteY206" fmla="*/ 535996 h 1990725"/>
              <a:gd name="connsiteX207" fmla="*/ 1163963 w 4627560"/>
              <a:gd name="connsiteY207" fmla="*/ 535996 h 1990725"/>
              <a:gd name="connsiteX208" fmla="*/ 1163963 w 4627560"/>
              <a:gd name="connsiteY208" fmla="*/ 559150 h 1990725"/>
              <a:gd name="connsiteX209" fmla="*/ 1138495 w 4627560"/>
              <a:gd name="connsiteY209" fmla="*/ 559150 h 1990725"/>
              <a:gd name="connsiteX210" fmla="*/ 962528 w 4627560"/>
              <a:gd name="connsiteY210" fmla="*/ 535996 h 1990725"/>
              <a:gd name="connsiteX211" fmla="*/ 990312 w 4627560"/>
              <a:gd name="connsiteY211" fmla="*/ 535996 h 1990725"/>
              <a:gd name="connsiteX212" fmla="*/ 1020412 w 4627560"/>
              <a:gd name="connsiteY212" fmla="*/ 610087 h 1990725"/>
              <a:gd name="connsiteX213" fmla="*/ 1027358 w 4627560"/>
              <a:gd name="connsiteY213" fmla="*/ 630926 h 1990725"/>
              <a:gd name="connsiteX214" fmla="*/ 1034304 w 4627560"/>
              <a:gd name="connsiteY214" fmla="*/ 610087 h 1990725"/>
              <a:gd name="connsiteX215" fmla="*/ 1064404 w 4627560"/>
              <a:gd name="connsiteY215" fmla="*/ 535996 h 1990725"/>
              <a:gd name="connsiteX216" fmla="*/ 1092188 w 4627560"/>
              <a:gd name="connsiteY216" fmla="*/ 535996 h 1990725"/>
              <a:gd name="connsiteX217" fmla="*/ 1106079 w 4627560"/>
              <a:gd name="connsiteY217" fmla="*/ 684178 h 1990725"/>
              <a:gd name="connsiteX218" fmla="*/ 1078295 w 4627560"/>
              <a:gd name="connsiteY218" fmla="*/ 684178 h 1990725"/>
              <a:gd name="connsiteX219" fmla="*/ 1071349 w 4627560"/>
              <a:gd name="connsiteY219" fmla="*/ 600826 h 1990725"/>
              <a:gd name="connsiteX220" fmla="*/ 1071349 w 4627560"/>
              <a:gd name="connsiteY220" fmla="*/ 577673 h 1990725"/>
              <a:gd name="connsiteX221" fmla="*/ 1064404 w 4627560"/>
              <a:gd name="connsiteY221" fmla="*/ 600826 h 1990725"/>
              <a:gd name="connsiteX222" fmla="*/ 1041249 w 4627560"/>
              <a:gd name="connsiteY222" fmla="*/ 658710 h 1990725"/>
              <a:gd name="connsiteX223" fmla="*/ 1018097 w 4627560"/>
              <a:gd name="connsiteY223" fmla="*/ 658710 h 1990725"/>
              <a:gd name="connsiteX224" fmla="*/ 994942 w 4627560"/>
              <a:gd name="connsiteY224" fmla="*/ 600826 h 1990725"/>
              <a:gd name="connsiteX225" fmla="*/ 985681 w 4627560"/>
              <a:gd name="connsiteY225" fmla="*/ 577673 h 1990725"/>
              <a:gd name="connsiteX226" fmla="*/ 985681 w 4627560"/>
              <a:gd name="connsiteY226" fmla="*/ 600826 h 1990725"/>
              <a:gd name="connsiteX227" fmla="*/ 978735 w 4627560"/>
              <a:gd name="connsiteY227" fmla="*/ 684178 h 1990725"/>
              <a:gd name="connsiteX228" fmla="*/ 950951 w 4627560"/>
              <a:gd name="connsiteY228" fmla="*/ 684178 h 1990725"/>
              <a:gd name="connsiteX229" fmla="*/ 573548 w 4627560"/>
              <a:gd name="connsiteY229" fmla="*/ 535996 h 1990725"/>
              <a:gd name="connsiteX230" fmla="*/ 599016 w 4627560"/>
              <a:gd name="connsiteY230" fmla="*/ 535996 h 1990725"/>
              <a:gd name="connsiteX231" fmla="*/ 599016 w 4627560"/>
              <a:gd name="connsiteY231" fmla="*/ 559150 h 1990725"/>
              <a:gd name="connsiteX232" fmla="*/ 573548 w 4627560"/>
              <a:gd name="connsiteY232" fmla="*/ 559150 h 1990725"/>
              <a:gd name="connsiteX233" fmla="*/ 455465 w 4627560"/>
              <a:gd name="connsiteY233" fmla="*/ 535996 h 1990725"/>
              <a:gd name="connsiteX234" fmla="*/ 480933 w 4627560"/>
              <a:gd name="connsiteY234" fmla="*/ 535996 h 1990725"/>
              <a:gd name="connsiteX235" fmla="*/ 480933 w 4627560"/>
              <a:gd name="connsiteY235" fmla="*/ 614719 h 1990725"/>
              <a:gd name="connsiteX236" fmla="*/ 494826 w 4627560"/>
              <a:gd name="connsiteY236" fmla="*/ 614719 h 1990725"/>
              <a:gd name="connsiteX237" fmla="*/ 520294 w 4627560"/>
              <a:gd name="connsiteY237" fmla="*/ 577673 h 1990725"/>
              <a:gd name="connsiteX238" fmla="*/ 550395 w 4627560"/>
              <a:gd name="connsiteY238" fmla="*/ 577673 h 1990725"/>
              <a:gd name="connsiteX239" fmla="*/ 517978 w 4627560"/>
              <a:gd name="connsiteY239" fmla="*/ 626294 h 1990725"/>
              <a:gd name="connsiteX240" fmla="*/ 555024 w 4627560"/>
              <a:gd name="connsiteY240" fmla="*/ 684178 h 1990725"/>
              <a:gd name="connsiteX241" fmla="*/ 524926 w 4627560"/>
              <a:gd name="connsiteY241" fmla="*/ 684178 h 1990725"/>
              <a:gd name="connsiteX242" fmla="*/ 497142 w 4627560"/>
              <a:gd name="connsiteY242" fmla="*/ 637871 h 1990725"/>
              <a:gd name="connsiteX243" fmla="*/ 480933 w 4627560"/>
              <a:gd name="connsiteY243" fmla="*/ 637871 h 1990725"/>
              <a:gd name="connsiteX244" fmla="*/ 480933 w 4627560"/>
              <a:gd name="connsiteY244" fmla="*/ 684178 h 1990725"/>
              <a:gd name="connsiteX245" fmla="*/ 455465 w 4627560"/>
              <a:gd name="connsiteY245" fmla="*/ 684178 h 1990725"/>
              <a:gd name="connsiteX246" fmla="*/ 163729 w 4627560"/>
              <a:gd name="connsiteY246" fmla="*/ 535996 h 1990725"/>
              <a:gd name="connsiteX247" fmla="*/ 191513 w 4627560"/>
              <a:gd name="connsiteY247" fmla="*/ 535996 h 1990725"/>
              <a:gd name="connsiteX248" fmla="*/ 221613 w 4627560"/>
              <a:gd name="connsiteY248" fmla="*/ 610087 h 1990725"/>
              <a:gd name="connsiteX249" fmla="*/ 228559 w 4627560"/>
              <a:gd name="connsiteY249" fmla="*/ 630926 h 1990725"/>
              <a:gd name="connsiteX250" fmla="*/ 235505 w 4627560"/>
              <a:gd name="connsiteY250" fmla="*/ 610087 h 1990725"/>
              <a:gd name="connsiteX251" fmla="*/ 265605 w 4627560"/>
              <a:gd name="connsiteY251" fmla="*/ 535996 h 1990725"/>
              <a:gd name="connsiteX252" fmla="*/ 295705 w 4627560"/>
              <a:gd name="connsiteY252" fmla="*/ 535996 h 1990725"/>
              <a:gd name="connsiteX253" fmla="*/ 307282 w 4627560"/>
              <a:gd name="connsiteY253" fmla="*/ 684178 h 1990725"/>
              <a:gd name="connsiteX254" fmla="*/ 279496 w 4627560"/>
              <a:gd name="connsiteY254" fmla="*/ 684178 h 1990725"/>
              <a:gd name="connsiteX255" fmla="*/ 272550 w 4627560"/>
              <a:gd name="connsiteY255" fmla="*/ 600826 h 1990725"/>
              <a:gd name="connsiteX256" fmla="*/ 272550 w 4627560"/>
              <a:gd name="connsiteY256" fmla="*/ 577673 h 1990725"/>
              <a:gd name="connsiteX257" fmla="*/ 265605 w 4627560"/>
              <a:gd name="connsiteY257" fmla="*/ 600826 h 1990725"/>
              <a:gd name="connsiteX258" fmla="*/ 242450 w 4627560"/>
              <a:gd name="connsiteY258" fmla="*/ 658710 h 1990725"/>
              <a:gd name="connsiteX259" fmla="*/ 219298 w 4627560"/>
              <a:gd name="connsiteY259" fmla="*/ 658710 h 1990725"/>
              <a:gd name="connsiteX260" fmla="*/ 196143 w 4627560"/>
              <a:gd name="connsiteY260" fmla="*/ 600826 h 1990725"/>
              <a:gd name="connsiteX261" fmla="*/ 186882 w 4627560"/>
              <a:gd name="connsiteY261" fmla="*/ 577673 h 1990725"/>
              <a:gd name="connsiteX262" fmla="*/ 186882 w 4627560"/>
              <a:gd name="connsiteY262" fmla="*/ 600826 h 1990725"/>
              <a:gd name="connsiteX263" fmla="*/ 179937 w 4627560"/>
              <a:gd name="connsiteY263" fmla="*/ 684178 h 1990725"/>
              <a:gd name="connsiteX264" fmla="*/ 152152 w 4627560"/>
              <a:gd name="connsiteY264" fmla="*/ 684178 h 1990725"/>
              <a:gd name="connsiteX265" fmla="*/ 3727060 w 4627560"/>
              <a:gd name="connsiteY265" fmla="*/ 397075 h 1990725"/>
              <a:gd name="connsiteX266" fmla="*/ 3696961 w 4627560"/>
              <a:gd name="connsiteY266" fmla="*/ 410966 h 1990725"/>
              <a:gd name="connsiteX267" fmla="*/ 3710853 w 4627560"/>
              <a:gd name="connsiteY267" fmla="*/ 422543 h 1990725"/>
              <a:gd name="connsiteX268" fmla="*/ 3731692 w 4627560"/>
              <a:gd name="connsiteY268" fmla="*/ 399391 h 1990725"/>
              <a:gd name="connsiteX269" fmla="*/ 3731692 w 4627560"/>
              <a:gd name="connsiteY269" fmla="*/ 397075 h 1990725"/>
              <a:gd name="connsiteX270" fmla="*/ 485567 w 4627560"/>
              <a:gd name="connsiteY270" fmla="*/ 397075 h 1990725"/>
              <a:gd name="connsiteX271" fmla="*/ 455467 w 4627560"/>
              <a:gd name="connsiteY271" fmla="*/ 410966 h 1990725"/>
              <a:gd name="connsiteX272" fmla="*/ 469360 w 4627560"/>
              <a:gd name="connsiteY272" fmla="*/ 422543 h 1990725"/>
              <a:gd name="connsiteX273" fmla="*/ 490199 w 4627560"/>
              <a:gd name="connsiteY273" fmla="*/ 399391 h 1990725"/>
              <a:gd name="connsiteX274" fmla="*/ 490199 w 4627560"/>
              <a:gd name="connsiteY274" fmla="*/ 397075 h 1990725"/>
              <a:gd name="connsiteX275" fmla="*/ 3558040 w 4627560"/>
              <a:gd name="connsiteY275" fmla="*/ 355399 h 1990725"/>
              <a:gd name="connsiteX276" fmla="*/ 3532570 w 4627560"/>
              <a:gd name="connsiteY276" fmla="*/ 387813 h 1990725"/>
              <a:gd name="connsiteX277" fmla="*/ 3558040 w 4627560"/>
              <a:gd name="connsiteY277" fmla="*/ 420228 h 1990725"/>
              <a:gd name="connsiteX278" fmla="*/ 3583509 w 4627560"/>
              <a:gd name="connsiteY278" fmla="*/ 387813 h 1990725"/>
              <a:gd name="connsiteX279" fmla="*/ 3558040 w 4627560"/>
              <a:gd name="connsiteY279" fmla="*/ 355399 h 1990725"/>
              <a:gd name="connsiteX280" fmla="*/ 2909739 w 4627560"/>
              <a:gd name="connsiteY280" fmla="*/ 355399 h 1990725"/>
              <a:gd name="connsiteX281" fmla="*/ 2879639 w 4627560"/>
              <a:gd name="connsiteY281" fmla="*/ 387814 h 1990725"/>
              <a:gd name="connsiteX282" fmla="*/ 2909739 w 4627560"/>
              <a:gd name="connsiteY282" fmla="*/ 420228 h 1990725"/>
              <a:gd name="connsiteX283" fmla="*/ 2939839 w 4627560"/>
              <a:gd name="connsiteY283" fmla="*/ 387814 h 1990725"/>
              <a:gd name="connsiteX284" fmla="*/ 2909739 w 4627560"/>
              <a:gd name="connsiteY284" fmla="*/ 355399 h 1990725"/>
              <a:gd name="connsiteX285" fmla="*/ 3294090 w 4627560"/>
              <a:gd name="connsiteY285" fmla="*/ 353083 h 1990725"/>
              <a:gd name="connsiteX286" fmla="*/ 3273251 w 4627560"/>
              <a:gd name="connsiteY286" fmla="*/ 371606 h 1990725"/>
              <a:gd name="connsiteX287" fmla="*/ 3310297 w 4627560"/>
              <a:gd name="connsiteY287" fmla="*/ 371606 h 1990725"/>
              <a:gd name="connsiteX288" fmla="*/ 3294090 w 4627560"/>
              <a:gd name="connsiteY288" fmla="*/ 353083 h 1990725"/>
              <a:gd name="connsiteX289" fmla="*/ 1937291 w 4627560"/>
              <a:gd name="connsiteY289" fmla="*/ 353083 h 1990725"/>
              <a:gd name="connsiteX290" fmla="*/ 1916452 w 4627560"/>
              <a:gd name="connsiteY290" fmla="*/ 371606 h 1990725"/>
              <a:gd name="connsiteX291" fmla="*/ 1953498 w 4627560"/>
              <a:gd name="connsiteY291" fmla="*/ 371606 h 1990725"/>
              <a:gd name="connsiteX292" fmla="*/ 1937291 w 4627560"/>
              <a:gd name="connsiteY292" fmla="*/ 353083 h 1990725"/>
              <a:gd name="connsiteX293" fmla="*/ 2266071 w 4627560"/>
              <a:gd name="connsiteY293" fmla="*/ 322985 h 1990725"/>
              <a:gd name="connsiteX294" fmla="*/ 2310062 w 4627560"/>
              <a:gd name="connsiteY294" fmla="*/ 322985 h 1990725"/>
              <a:gd name="connsiteX295" fmla="*/ 2310062 w 4627560"/>
              <a:gd name="connsiteY295" fmla="*/ 452644 h 1990725"/>
              <a:gd name="connsiteX296" fmla="*/ 2266071 w 4627560"/>
              <a:gd name="connsiteY296" fmla="*/ 452644 h 1990725"/>
              <a:gd name="connsiteX297" fmla="*/ 1647875 w 4627560"/>
              <a:gd name="connsiteY297" fmla="*/ 322985 h 1990725"/>
              <a:gd name="connsiteX298" fmla="*/ 1691866 w 4627560"/>
              <a:gd name="connsiteY298" fmla="*/ 322985 h 1990725"/>
              <a:gd name="connsiteX299" fmla="*/ 1691866 w 4627560"/>
              <a:gd name="connsiteY299" fmla="*/ 452644 h 1990725"/>
              <a:gd name="connsiteX300" fmla="*/ 1647875 w 4627560"/>
              <a:gd name="connsiteY300" fmla="*/ 452644 h 1990725"/>
              <a:gd name="connsiteX301" fmla="*/ 3379758 w 4627560"/>
              <a:gd name="connsiteY301" fmla="*/ 322984 h 1990725"/>
              <a:gd name="connsiteX302" fmla="*/ 3382074 w 4627560"/>
              <a:gd name="connsiteY302" fmla="*/ 322984 h 1990725"/>
              <a:gd name="connsiteX303" fmla="*/ 3423749 w 4627560"/>
              <a:gd name="connsiteY303" fmla="*/ 322984 h 1990725"/>
              <a:gd name="connsiteX304" fmla="*/ 3423749 w 4627560"/>
              <a:gd name="connsiteY304" fmla="*/ 346139 h 1990725"/>
              <a:gd name="connsiteX305" fmla="*/ 3423749 w 4627560"/>
              <a:gd name="connsiteY305" fmla="*/ 355400 h 1990725"/>
              <a:gd name="connsiteX306" fmla="*/ 3465426 w 4627560"/>
              <a:gd name="connsiteY306" fmla="*/ 322984 h 1990725"/>
              <a:gd name="connsiteX307" fmla="*/ 3470058 w 4627560"/>
              <a:gd name="connsiteY307" fmla="*/ 322984 h 1990725"/>
              <a:gd name="connsiteX308" fmla="*/ 3470058 w 4627560"/>
              <a:gd name="connsiteY308" fmla="*/ 366976 h 1990725"/>
              <a:gd name="connsiteX309" fmla="*/ 3460795 w 4627560"/>
              <a:gd name="connsiteY309" fmla="*/ 366976 h 1990725"/>
              <a:gd name="connsiteX310" fmla="*/ 3426065 w 4627560"/>
              <a:gd name="connsiteY310" fmla="*/ 390130 h 1990725"/>
              <a:gd name="connsiteX311" fmla="*/ 3423749 w 4627560"/>
              <a:gd name="connsiteY311" fmla="*/ 408653 h 1990725"/>
              <a:gd name="connsiteX312" fmla="*/ 3423749 w 4627560"/>
              <a:gd name="connsiteY312" fmla="*/ 452644 h 1990725"/>
              <a:gd name="connsiteX313" fmla="*/ 3379758 w 4627560"/>
              <a:gd name="connsiteY313" fmla="*/ 452644 h 1990725"/>
              <a:gd name="connsiteX314" fmla="*/ 2025275 w 4627560"/>
              <a:gd name="connsiteY314" fmla="*/ 322984 h 1990725"/>
              <a:gd name="connsiteX315" fmla="*/ 2027591 w 4627560"/>
              <a:gd name="connsiteY315" fmla="*/ 322984 h 1990725"/>
              <a:gd name="connsiteX316" fmla="*/ 2069266 w 4627560"/>
              <a:gd name="connsiteY316" fmla="*/ 322984 h 1990725"/>
              <a:gd name="connsiteX317" fmla="*/ 2069266 w 4627560"/>
              <a:gd name="connsiteY317" fmla="*/ 346139 h 1990725"/>
              <a:gd name="connsiteX318" fmla="*/ 2069266 w 4627560"/>
              <a:gd name="connsiteY318" fmla="*/ 355400 h 1990725"/>
              <a:gd name="connsiteX319" fmla="*/ 2110943 w 4627560"/>
              <a:gd name="connsiteY319" fmla="*/ 322984 h 1990725"/>
              <a:gd name="connsiteX320" fmla="*/ 2115573 w 4627560"/>
              <a:gd name="connsiteY320" fmla="*/ 322984 h 1990725"/>
              <a:gd name="connsiteX321" fmla="*/ 2115573 w 4627560"/>
              <a:gd name="connsiteY321" fmla="*/ 366976 h 1990725"/>
              <a:gd name="connsiteX322" fmla="*/ 2106312 w 4627560"/>
              <a:gd name="connsiteY322" fmla="*/ 366976 h 1990725"/>
              <a:gd name="connsiteX323" fmla="*/ 2071582 w 4627560"/>
              <a:gd name="connsiteY323" fmla="*/ 390130 h 1990725"/>
              <a:gd name="connsiteX324" fmla="*/ 2069266 w 4627560"/>
              <a:gd name="connsiteY324" fmla="*/ 408653 h 1990725"/>
              <a:gd name="connsiteX325" fmla="*/ 2069266 w 4627560"/>
              <a:gd name="connsiteY325" fmla="*/ 452644 h 1990725"/>
              <a:gd name="connsiteX326" fmla="*/ 2025275 w 4627560"/>
              <a:gd name="connsiteY326" fmla="*/ 452644 h 1990725"/>
              <a:gd name="connsiteX327" fmla="*/ 1712702 w 4627560"/>
              <a:gd name="connsiteY327" fmla="*/ 322984 h 1990725"/>
              <a:gd name="connsiteX328" fmla="*/ 1759009 w 4627560"/>
              <a:gd name="connsiteY328" fmla="*/ 322984 h 1990725"/>
              <a:gd name="connsiteX329" fmla="*/ 1779848 w 4627560"/>
              <a:gd name="connsiteY329" fmla="*/ 392446 h 1990725"/>
              <a:gd name="connsiteX330" fmla="*/ 1784478 w 4627560"/>
              <a:gd name="connsiteY330" fmla="*/ 415598 h 1990725"/>
              <a:gd name="connsiteX331" fmla="*/ 1789109 w 4627560"/>
              <a:gd name="connsiteY331" fmla="*/ 392446 h 1990725"/>
              <a:gd name="connsiteX332" fmla="*/ 1809948 w 4627560"/>
              <a:gd name="connsiteY332" fmla="*/ 322984 h 1990725"/>
              <a:gd name="connsiteX333" fmla="*/ 1856255 w 4627560"/>
              <a:gd name="connsiteY333" fmla="*/ 322984 h 1990725"/>
              <a:gd name="connsiteX334" fmla="*/ 1812262 w 4627560"/>
              <a:gd name="connsiteY334" fmla="*/ 454960 h 1990725"/>
              <a:gd name="connsiteX335" fmla="*/ 1759009 w 4627560"/>
              <a:gd name="connsiteY335" fmla="*/ 454960 h 1990725"/>
              <a:gd name="connsiteX336" fmla="*/ 304969 w 4627560"/>
              <a:gd name="connsiteY336" fmla="*/ 322984 h 1990725"/>
              <a:gd name="connsiteX337" fmla="*/ 307285 w 4627560"/>
              <a:gd name="connsiteY337" fmla="*/ 322984 h 1990725"/>
              <a:gd name="connsiteX338" fmla="*/ 348960 w 4627560"/>
              <a:gd name="connsiteY338" fmla="*/ 322984 h 1990725"/>
              <a:gd name="connsiteX339" fmla="*/ 348960 w 4627560"/>
              <a:gd name="connsiteY339" fmla="*/ 346139 h 1990725"/>
              <a:gd name="connsiteX340" fmla="*/ 348960 w 4627560"/>
              <a:gd name="connsiteY340" fmla="*/ 355400 h 1990725"/>
              <a:gd name="connsiteX341" fmla="*/ 390637 w 4627560"/>
              <a:gd name="connsiteY341" fmla="*/ 322984 h 1990725"/>
              <a:gd name="connsiteX342" fmla="*/ 395267 w 4627560"/>
              <a:gd name="connsiteY342" fmla="*/ 322984 h 1990725"/>
              <a:gd name="connsiteX343" fmla="*/ 395267 w 4627560"/>
              <a:gd name="connsiteY343" fmla="*/ 366976 h 1990725"/>
              <a:gd name="connsiteX344" fmla="*/ 386005 w 4627560"/>
              <a:gd name="connsiteY344" fmla="*/ 366976 h 1990725"/>
              <a:gd name="connsiteX345" fmla="*/ 351276 w 4627560"/>
              <a:gd name="connsiteY345" fmla="*/ 390130 h 1990725"/>
              <a:gd name="connsiteX346" fmla="*/ 348960 w 4627560"/>
              <a:gd name="connsiteY346" fmla="*/ 408653 h 1990725"/>
              <a:gd name="connsiteX347" fmla="*/ 348960 w 4627560"/>
              <a:gd name="connsiteY347" fmla="*/ 452644 h 1990725"/>
              <a:gd name="connsiteX348" fmla="*/ 304969 w 4627560"/>
              <a:gd name="connsiteY348" fmla="*/ 452644 h 1990725"/>
              <a:gd name="connsiteX349" fmla="*/ 3893766 w 4627560"/>
              <a:gd name="connsiteY349" fmla="*/ 320668 h 1990725"/>
              <a:gd name="connsiteX350" fmla="*/ 3930813 w 4627560"/>
              <a:gd name="connsiteY350" fmla="*/ 343823 h 1990725"/>
              <a:gd name="connsiteX351" fmla="*/ 3972489 w 4627560"/>
              <a:gd name="connsiteY351" fmla="*/ 320668 h 1990725"/>
              <a:gd name="connsiteX352" fmla="*/ 4014166 w 4627560"/>
              <a:gd name="connsiteY352" fmla="*/ 369291 h 1990725"/>
              <a:gd name="connsiteX353" fmla="*/ 4014166 w 4627560"/>
              <a:gd name="connsiteY353" fmla="*/ 452644 h 1990725"/>
              <a:gd name="connsiteX354" fmla="*/ 3970173 w 4627560"/>
              <a:gd name="connsiteY354" fmla="*/ 452644 h 1990725"/>
              <a:gd name="connsiteX355" fmla="*/ 3970173 w 4627560"/>
              <a:gd name="connsiteY355" fmla="*/ 373921 h 1990725"/>
              <a:gd name="connsiteX356" fmla="*/ 3960912 w 4627560"/>
              <a:gd name="connsiteY356" fmla="*/ 357714 h 1990725"/>
              <a:gd name="connsiteX357" fmla="*/ 3937759 w 4627560"/>
              <a:gd name="connsiteY357" fmla="*/ 383182 h 1990725"/>
              <a:gd name="connsiteX358" fmla="*/ 3937759 w 4627560"/>
              <a:gd name="connsiteY358" fmla="*/ 399391 h 1990725"/>
              <a:gd name="connsiteX359" fmla="*/ 3937759 w 4627560"/>
              <a:gd name="connsiteY359" fmla="*/ 452644 h 1990725"/>
              <a:gd name="connsiteX360" fmla="*/ 3893766 w 4627560"/>
              <a:gd name="connsiteY360" fmla="*/ 452644 h 1990725"/>
              <a:gd name="connsiteX361" fmla="*/ 3893766 w 4627560"/>
              <a:gd name="connsiteY361" fmla="*/ 373921 h 1990725"/>
              <a:gd name="connsiteX362" fmla="*/ 3884505 w 4627560"/>
              <a:gd name="connsiteY362" fmla="*/ 357714 h 1990725"/>
              <a:gd name="connsiteX363" fmla="*/ 3861352 w 4627560"/>
              <a:gd name="connsiteY363" fmla="*/ 380868 h 1990725"/>
              <a:gd name="connsiteX364" fmla="*/ 3859036 w 4627560"/>
              <a:gd name="connsiteY364" fmla="*/ 397075 h 1990725"/>
              <a:gd name="connsiteX365" fmla="*/ 3859036 w 4627560"/>
              <a:gd name="connsiteY365" fmla="*/ 452644 h 1990725"/>
              <a:gd name="connsiteX366" fmla="*/ 3815045 w 4627560"/>
              <a:gd name="connsiteY366" fmla="*/ 452644 h 1990725"/>
              <a:gd name="connsiteX367" fmla="*/ 3815045 w 4627560"/>
              <a:gd name="connsiteY367" fmla="*/ 322984 h 1990725"/>
              <a:gd name="connsiteX368" fmla="*/ 3854406 w 4627560"/>
              <a:gd name="connsiteY368" fmla="*/ 322984 h 1990725"/>
              <a:gd name="connsiteX369" fmla="*/ 3854406 w 4627560"/>
              <a:gd name="connsiteY369" fmla="*/ 334561 h 1990725"/>
              <a:gd name="connsiteX370" fmla="*/ 3854406 w 4627560"/>
              <a:gd name="connsiteY370" fmla="*/ 343823 h 1990725"/>
              <a:gd name="connsiteX371" fmla="*/ 3893766 w 4627560"/>
              <a:gd name="connsiteY371" fmla="*/ 320668 h 1990725"/>
              <a:gd name="connsiteX372" fmla="*/ 3717799 w 4627560"/>
              <a:gd name="connsiteY372" fmla="*/ 320668 h 1990725"/>
              <a:gd name="connsiteX373" fmla="*/ 3777999 w 4627560"/>
              <a:gd name="connsiteY373" fmla="*/ 373921 h 1990725"/>
              <a:gd name="connsiteX374" fmla="*/ 3777999 w 4627560"/>
              <a:gd name="connsiteY374" fmla="*/ 452643 h 1990725"/>
              <a:gd name="connsiteX375" fmla="*/ 3738638 w 4627560"/>
              <a:gd name="connsiteY375" fmla="*/ 452643 h 1990725"/>
              <a:gd name="connsiteX376" fmla="*/ 3738638 w 4627560"/>
              <a:gd name="connsiteY376" fmla="*/ 445697 h 1990725"/>
              <a:gd name="connsiteX377" fmla="*/ 3738638 w 4627560"/>
              <a:gd name="connsiteY377" fmla="*/ 436436 h 1990725"/>
              <a:gd name="connsiteX378" fmla="*/ 3701592 w 4627560"/>
              <a:gd name="connsiteY378" fmla="*/ 454959 h 1990725"/>
              <a:gd name="connsiteX379" fmla="*/ 3657601 w 4627560"/>
              <a:gd name="connsiteY379" fmla="*/ 413282 h 1990725"/>
              <a:gd name="connsiteX380" fmla="*/ 3731692 w 4627560"/>
              <a:gd name="connsiteY380" fmla="*/ 371607 h 1990725"/>
              <a:gd name="connsiteX381" fmla="*/ 3713169 w 4627560"/>
              <a:gd name="connsiteY381" fmla="*/ 355398 h 1990725"/>
              <a:gd name="connsiteX382" fmla="*/ 3678438 w 4627560"/>
              <a:gd name="connsiteY382" fmla="*/ 366975 h 1990725"/>
              <a:gd name="connsiteX383" fmla="*/ 3662231 w 4627560"/>
              <a:gd name="connsiteY383" fmla="*/ 336875 h 1990725"/>
              <a:gd name="connsiteX384" fmla="*/ 3717799 w 4627560"/>
              <a:gd name="connsiteY384" fmla="*/ 320668 h 1990725"/>
              <a:gd name="connsiteX385" fmla="*/ 2187348 w 4627560"/>
              <a:gd name="connsiteY385" fmla="*/ 320668 h 1990725"/>
              <a:gd name="connsiteX386" fmla="*/ 2233655 w 4627560"/>
              <a:gd name="connsiteY386" fmla="*/ 334561 h 1990725"/>
              <a:gd name="connsiteX387" fmla="*/ 2219764 w 4627560"/>
              <a:gd name="connsiteY387" fmla="*/ 366975 h 1990725"/>
              <a:gd name="connsiteX388" fmla="*/ 2189664 w 4627560"/>
              <a:gd name="connsiteY388" fmla="*/ 355398 h 1990725"/>
              <a:gd name="connsiteX389" fmla="*/ 2175771 w 4627560"/>
              <a:gd name="connsiteY389" fmla="*/ 362345 h 1990725"/>
              <a:gd name="connsiteX390" fmla="*/ 2238287 w 4627560"/>
              <a:gd name="connsiteY390" fmla="*/ 415598 h 1990725"/>
              <a:gd name="connsiteX391" fmla="*/ 2185033 w 4627560"/>
              <a:gd name="connsiteY391" fmla="*/ 457275 h 1990725"/>
              <a:gd name="connsiteX392" fmla="*/ 2131780 w 4627560"/>
              <a:gd name="connsiteY392" fmla="*/ 438750 h 1990725"/>
              <a:gd name="connsiteX393" fmla="*/ 2150303 w 4627560"/>
              <a:gd name="connsiteY393" fmla="*/ 408652 h 1990725"/>
              <a:gd name="connsiteX394" fmla="*/ 2182718 w 4627560"/>
              <a:gd name="connsiteY394" fmla="*/ 422543 h 1990725"/>
              <a:gd name="connsiteX395" fmla="*/ 2196610 w 4627560"/>
              <a:gd name="connsiteY395" fmla="*/ 415598 h 1990725"/>
              <a:gd name="connsiteX396" fmla="*/ 2134096 w 4627560"/>
              <a:gd name="connsiteY396" fmla="*/ 360030 h 1990725"/>
              <a:gd name="connsiteX397" fmla="*/ 2187348 w 4627560"/>
              <a:gd name="connsiteY397" fmla="*/ 320668 h 1990725"/>
              <a:gd name="connsiteX398" fmla="*/ 1564521 w 4627560"/>
              <a:gd name="connsiteY398" fmla="*/ 320668 h 1990725"/>
              <a:gd name="connsiteX399" fmla="*/ 1610828 w 4627560"/>
              <a:gd name="connsiteY399" fmla="*/ 369291 h 1990725"/>
              <a:gd name="connsiteX400" fmla="*/ 1610828 w 4627560"/>
              <a:gd name="connsiteY400" fmla="*/ 452644 h 1990725"/>
              <a:gd name="connsiteX401" fmla="*/ 1569152 w 4627560"/>
              <a:gd name="connsiteY401" fmla="*/ 452644 h 1990725"/>
              <a:gd name="connsiteX402" fmla="*/ 1569152 w 4627560"/>
              <a:gd name="connsiteY402" fmla="*/ 376237 h 1990725"/>
              <a:gd name="connsiteX403" fmla="*/ 1555260 w 4627560"/>
              <a:gd name="connsiteY403" fmla="*/ 360030 h 1990725"/>
              <a:gd name="connsiteX404" fmla="*/ 1529791 w 4627560"/>
              <a:gd name="connsiteY404" fmla="*/ 378553 h 1990725"/>
              <a:gd name="connsiteX405" fmla="*/ 1527475 w 4627560"/>
              <a:gd name="connsiteY405" fmla="*/ 394760 h 1990725"/>
              <a:gd name="connsiteX406" fmla="*/ 1527475 w 4627560"/>
              <a:gd name="connsiteY406" fmla="*/ 452644 h 1990725"/>
              <a:gd name="connsiteX407" fmla="*/ 1483484 w 4627560"/>
              <a:gd name="connsiteY407" fmla="*/ 452644 h 1990725"/>
              <a:gd name="connsiteX408" fmla="*/ 1483484 w 4627560"/>
              <a:gd name="connsiteY408" fmla="*/ 322984 h 1990725"/>
              <a:gd name="connsiteX409" fmla="*/ 1522846 w 4627560"/>
              <a:gd name="connsiteY409" fmla="*/ 322984 h 1990725"/>
              <a:gd name="connsiteX410" fmla="*/ 1522846 w 4627560"/>
              <a:gd name="connsiteY410" fmla="*/ 334561 h 1990725"/>
              <a:gd name="connsiteX411" fmla="*/ 1522846 w 4627560"/>
              <a:gd name="connsiteY411" fmla="*/ 343823 h 1990725"/>
              <a:gd name="connsiteX412" fmla="*/ 1564521 w 4627560"/>
              <a:gd name="connsiteY412" fmla="*/ 320668 h 1990725"/>
              <a:gd name="connsiteX413" fmla="*/ 1145442 w 4627560"/>
              <a:gd name="connsiteY413" fmla="*/ 320668 h 1990725"/>
              <a:gd name="connsiteX414" fmla="*/ 1191749 w 4627560"/>
              <a:gd name="connsiteY414" fmla="*/ 334561 h 1990725"/>
              <a:gd name="connsiteX415" fmla="*/ 1175542 w 4627560"/>
              <a:gd name="connsiteY415" fmla="*/ 366975 h 1990725"/>
              <a:gd name="connsiteX416" fmla="*/ 1145442 w 4627560"/>
              <a:gd name="connsiteY416" fmla="*/ 355398 h 1990725"/>
              <a:gd name="connsiteX417" fmla="*/ 1131549 w 4627560"/>
              <a:gd name="connsiteY417" fmla="*/ 362345 h 1990725"/>
              <a:gd name="connsiteX418" fmla="*/ 1194065 w 4627560"/>
              <a:gd name="connsiteY418" fmla="*/ 415598 h 1990725"/>
              <a:gd name="connsiteX419" fmla="*/ 1140811 w 4627560"/>
              <a:gd name="connsiteY419" fmla="*/ 457275 h 1990725"/>
              <a:gd name="connsiteX420" fmla="*/ 1087558 w 4627560"/>
              <a:gd name="connsiteY420" fmla="*/ 438750 h 1990725"/>
              <a:gd name="connsiteX421" fmla="*/ 1108397 w 4627560"/>
              <a:gd name="connsiteY421" fmla="*/ 408652 h 1990725"/>
              <a:gd name="connsiteX422" fmla="*/ 1140811 w 4627560"/>
              <a:gd name="connsiteY422" fmla="*/ 422543 h 1990725"/>
              <a:gd name="connsiteX423" fmla="*/ 1154703 w 4627560"/>
              <a:gd name="connsiteY423" fmla="*/ 415598 h 1990725"/>
              <a:gd name="connsiteX424" fmla="*/ 1092190 w 4627560"/>
              <a:gd name="connsiteY424" fmla="*/ 360030 h 1990725"/>
              <a:gd name="connsiteX425" fmla="*/ 1145442 w 4627560"/>
              <a:gd name="connsiteY425" fmla="*/ 320668 h 1990725"/>
              <a:gd name="connsiteX426" fmla="*/ 1018099 w 4627560"/>
              <a:gd name="connsiteY426" fmla="*/ 320668 h 1990725"/>
              <a:gd name="connsiteX427" fmla="*/ 1062090 w 4627560"/>
              <a:gd name="connsiteY427" fmla="*/ 320668 h 1990725"/>
              <a:gd name="connsiteX428" fmla="*/ 1062090 w 4627560"/>
              <a:gd name="connsiteY428" fmla="*/ 452643 h 1990725"/>
              <a:gd name="connsiteX429" fmla="*/ 1020415 w 4627560"/>
              <a:gd name="connsiteY429" fmla="*/ 452643 h 1990725"/>
              <a:gd name="connsiteX430" fmla="*/ 1020415 w 4627560"/>
              <a:gd name="connsiteY430" fmla="*/ 441066 h 1990725"/>
              <a:gd name="connsiteX431" fmla="*/ 1020415 w 4627560"/>
              <a:gd name="connsiteY431" fmla="*/ 431805 h 1990725"/>
              <a:gd name="connsiteX432" fmla="*/ 978738 w 4627560"/>
              <a:gd name="connsiteY432" fmla="*/ 454959 h 1990725"/>
              <a:gd name="connsiteX433" fmla="*/ 932431 w 4627560"/>
              <a:gd name="connsiteY433" fmla="*/ 406336 h 1990725"/>
              <a:gd name="connsiteX434" fmla="*/ 932431 w 4627560"/>
              <a:gd name="connsiteY434" fmla="*/ 322984 h 1990725"/>
              <a:gd name="connsiteX435" fmla="*/ 976422 w 4627560"/>
              <a:gd name="connsiteY435" fmla="*/ 322984 h 1990725"/>
              <a:gd name="connsiteX436" fmla="*/ 976422 w 4627560"/>
              <a:gd name="connsiteY436" fmla="*/ 399391 h 1990725"/>
              <a:gd name="connsiteX437" fmla="*/ 990315 w 4627560"/>
              <a:gd name="connsiteY437" fmla="*/ 415598 h 1990725"/>
              <a:gd name="connsiteX438" fmla="*/ 1018099 w 4627560"/>
              <a:gd name="connsiteY438" fmla="*/ 378552 h 1990725"/>
              <a:gd name="connsiteX439" fmla="*/ 774986 w 4627560"/>
              <a:gd name="connsiteY439" fmla="*/ 320668 h 1990725"/>
              <a:gd name="connsiteX440" fmla="*/ 812032 w 4627560"/>
              <a:gd name="connsiteY440" fmla="*/ 343823 h 1990725"/>
              <a:gd name="connsiteX441" fmla="*/ 853708 w 4627560"/>
              <a:gd name="connsiteY441" fmla="*/ 320668 h 1990725"/>
              <a:gd name="connsiteX442" fmla="*/ 895385 w 4627560"/>
              <a:gd name="connsiteY442" fmla="*/ 369291 h 1990725"/>
              <a:gd name="connsiteX443" fmla="*/ 895385 w 4627560"/>
              <a:gd name="connsiteY443" fmla="*/ 452644 h 1990725"/>
              <a:gd name="connsiteX444" fmla="*/ 851393 w 4627560"/>
              <a:gd name="connsiteY444" fmla="*/ 452644 h 1990725"/>
              <a:gd name="connsiteX445" fmla="*/ 851393 w 4627560"/>
              <a:gd name="connsiteY445" fmla="*/ 373921 h 1990725"/>
              <a:gd name="connsiteX446" fmla="*/ 842131 w 4627560"/>
              <a:gd name="connsiteY446" fmla="*/ 357714 h 1990725"/>
              <a:gd name="connsiteX447" fmla="*/ 818979 w 4627560"/>
              <a:gd name="connsiteY447" fmla="*/ 383182 h 1990725"/>
              <a:gd name="connsiteX448" fmla="*/ 818979 w 4627560"/>
              <a:gd name="connsiteY448" fmla="*/ 399391 h 1990725"/>
              <a:gd name="connsiteX449" fmla="*/ 818979 w 4627560"/>
              <a:gd name="connsiteY449" fmla="*/ 452644 h 1990725"/>
              <a:gd name="connsiteX450" fmla="*/ 774986 w 4627560"/>
              <a:gd name="connsiteY450" fmla="*/ 452644 h 1990725"/>
              <a:gd name="connsiteX451" fmla="*/ 774986 w 4627560"/>
              <a:gd name="connsiteY451" fmla="*/ 373921 h 1990725"/>
              <a:gd name="connsiteX452" fmla="*/ 765725 w 4627560"/>
              <a:gd name="connsiteY452" fmla="*/ 357714 h 1990725"/>
              <a:gd name="connsiteX453" fmla="*/ 742572 w 4627560"/>
              <a:gd name="connsiteY453" fmla="*/ 380868 h 1990725"/>
              <a:gd name="connsiteX454" fmla="*/ 740256 w 4627560"/>
              <a:gd name="connsiteY454" fmla="*/ 397075 h 1990725"/>
              <a:gd name="connsiteX455" fmla="*/ 740256 w 4627560"/>
              <a:gd name="connsiteY455" fmla="*/ 452644 h 1990725"/>
              <a:gd name="connsiteX456" fmla="*/ 696265 w 4627560"/>
              <a:gd name="connsiteY456" fmla="*/ 452644 h 1990725"/>
              <a:gd name="connsiteX457" fmla="*/ 696265 w 4627560"/>
              <a:gd name="connsiteY457" fmla="*/ 322984 h 1990725"/>
              <a:gd name="connsiteX458" fmla="*/ 735627 w 4627560"/>
              <a:gd name="connsiteY458" fmla="*/ 322984 h 1990725"/>
              <a:gd name="connsiteX459" fmla="*/ 735627 w 4627560"/>
              <a:gd name="connsiteY459" fmla="*/ 334561 h 1990725"/>
              <a:gd name="connsiteX460" fmla="*/ 735627 w 4627560"/>
              <a:gd name="connsiteY460" fmla="*/ 343823 h 1990725"/>
              <a:gd name="connsiteX461" fmla="*/ 774986 w 4627560"/>
              <a:gd name="connsiteY461" fmla="*/ 320668 h 1990725"/>
              <a:gd name="connsiteX462" fmla="*/ 615226 w 4627560"/>
              <a:gd name="connsiteY462" fmla="*/ 320668 h 1990725"/>
              <a:gd name="connsiteX463" fmla="*/ 661534 w 4627560"/>
              <a:gd name="connsiteY463" fmla="*/ 334561 h 1990725"/>
              <a:gd name="connsiteX464" fmla="*/ 647642 w 4627560"/>
              <a:gd name="connsiteY464" fmla="*/ 366975 h 1990725"/>
              <a:gd name="connsiteX465" fmla="*/ 617542 w 4627560"/>
              <a:gd name="connsiteY465" fmla="*/ 355398 h 1990725"/>
              <a:gd name="connsiteX466" fmla="*/ 603649 w 4627560"/>
              <a:gd name="connsiteY466" fmla="*/ 362345 h 1990725"/>
              <a:gd name="connsiteX467" fmla="*/ 666165 w 4627560"/>
              <a:gd name="connsiteY467" fmla="*/ 415598 h 1990725"/>
              <a:gd name="connsiteX468" fmla="*/ 612910 w 4627560"/>
              <a:gd name="connsiteY468" fmla="*/ 457275 h 1990725"/>
              <a:gd name="connsiteX469" fmla="*/ 559659 w 4627560"/>
              <a:gd name="connsiteY469" fmla="*/ 438750 h 1990725"/>
              <a:gd name="connsiteX470" fmla="*/ 578181 w 4627560"/>
              <a:gd name="connsiteY470" fmla="*/ 408652 h 1990725"/>
              <a:gd name="connsiteX471" fmla="*/ 610596 w 4627560"/>
              <a:gd name="connsiteY471" fmla="*/ 422543 h 1990725"/>
              <a:gd name="connsiteX472" fmla="*/ 624487 w 4627560"/>
              <a:gd name="connsiteY472" fmla="*/ 415598 h 1990725"/>
              <a:gd name="connsiteX473" fmla="*/ 561974 w 4627560"/>
              <a:gd name="connsiteY473" fmla="*/ 360030 h 1990725"/>
              <a:gd name="connsiteX474" fmla="*/ 615226 w 4627560"/>
              <a:gd name="connsiteY474" fmla="*/ 320668 h 1990725"/>
              <a:gd name="connsiteX475" fmla="*/ 473990 w 4627560"/>
              <a:gd name="connsiteY475" fmla="*/ 320668 h 1990725"/>
              <a:gd name="connsiteX476" fmla="*/ 534191 w 4627560"/>
              <a:gd name="connsiteY476" fmla="*/ 373921 h 1990725"/>
              <a:gd name="connsiteX477" fmla="*/ 534191 w 4627560"/>
              <a:gd name="connsiteY477" fmla="*/ 452643 h 1990725"/>
              <a:gd name="connsiteX478" fmla="*/ 494828 w 4627560"/>
              <a:gd name="connsiteY478" fmla="*/ 452643 h 1990725"/>
              <a:gd name="connsiteX479" fmla="*/ 494828 w 4627560"/>
              <a:gd name="connsiteY479" fmla="*/ 445697 h 1990725"/>
              <a:gd name="connsiteX480" fmla="*/ 494828 w 4627560"/>
              <a:gd name="connsiteY480" fmla="*/ 436436 h 1990725"/>
              <a:gd name="connsiteX481" fmla="*/ 457784 w 4627560"/>
              <a:gd name="connsiteY481" fmla="*/ 454959 h 1990725"/>
              <a:gd name="connsiteX482" fmla="*/ 413792 w 4627560"/>
              <a:gd name="connsiteY482" fmla="*/ 413282 h 1990725"/>
              <a:gd name="connsiteX483" fmla="*/ 487882 w 4627560"/>
              <a:gd name="connsiteY483" fmla="*/ 371607 h 1990725"/>
              <a:gd name="connsiteX484" fmla="*/ 469360 w 4627560"/>
              <a:gd name="connsiteY484" fmla="*/ 355398 h 1990725"/>
              <a:gd name="connsiteX485" fmla="*/ 434629 w 4627560"/>
              <a:gd name="connsiteY485" fmla="*/ 366975 h 1990725"/>
              <a:gd name="connsiteX486" fmla="*/ 418422 w 4627560"/>
              <a:gd name="connsiteY486" fmla="*/ 336875 h 1990725"/>
              <a:gd name="connsiteX487" fmla="*/ 473990 w 4627560"/>
              <a:gd name="connsiteY487" fmla="*/ 320668 h 1990725"/>
              <a:gd name="connsiteX488" fmla="*/ 3291774 w 4627560"/>
              <a:gd name="connsiteY488" fmla="*/ 318353 h 1990725"/>
              <a:gd name="connsiteX489" fmla="*/ 3351972 w 4627560"/>
              <a:gd name="connsiteY489" fmla="*/ 380867 h 1990725"/>
              <a:gd name="connsiteX490" fmla="*/ 3351972 w 4627560"/>
              <a:gd name="connsiteY490" fmla="*/ 394760 h 1990725"/>
              <a:gd name="connsiteX491" fmla="*/ 3268619 w 4627560"/>
              <a:gd name="connsiteY491" fmla="*/ 394760 h 1990725"/>
              <a:gd name="connsiteX492" fmla="*/ 3298719 w 4627560"/>
              <a:gd name="connsiteY492" fmla="*/ 417913 h 1990725"/>
              <a:gd name="connsiteX493" fmla="*/ 3335765 w 4627560"/>
              <a:gd name="connsiteY493" fmla="*/ 404021 h 1990725"/>
              <a:gd name="connsiteX494" fmla="*/ 3351972 w 4627560"/>
              <a:gd name="connsiteY494" fmla="*/ 434121 h 1990725"/>
              <a:gd name="connsiteX495" fmla="*/ 3296404 w 4627560"/>
              <a:gd name="connsiteY495" fmla="*/ 452644 h 1990725"/>
              <a:gd name="connsiteX496" fmla="*/ 3224628 w 4627560"/>
              <a:gd name="connsiteY496" fmla="*/ 383183 h 1990725"/>
              <a:gd name="connsiteX497" fmla="*/ 3291774 w 4627560"/>
              <a:gd name="connsiteY497" fmla="*/ 318353 h 1990725"/>
              <a:gd name="connsiteX498" fmla="*/ 2909739 w 4627560"/>
              <a:gd name="connsiteY498" fmla="*/ 318353 h 1990725"/>
              <a:gd name="connsiteX499" fmla="*/ 2983830 w 4627560"/>
              <a:gd name="connsiteY499" fmla="*/ 387814 h 1990725"/>
              <a:gd name="connsiteX500" fmla="*/ 2909739 w 4627560"/>
              <a:gd name="connsiteY500" fmla="*/ 454958 h 1990725"/>
              <a:gd name="connsiteX501" fmla="*/ 2835648 w 4627560"/>
              <a:gd name="connsiteY501" fmla="*/ 387814 h 1990725"/>
              <a:gd name="connsiteX502" fmla="*/ 2909739 w 4627560"/>
              <a:gd name="connsiteY502" fmla="*/ 318353 h 1990725"/>
              <a:gd name="connsiteX503" fmla="*/ 2439724 w 4627560"/>
              <a:gd name="connsiteY503" fmla="*/ 318353 h 1990725"/>
              <a:gd name="connsiteX504" fmla="*/ 2490663 w 4627560"/>
              <a:gd name="connsiteY504" fmla="*/ 318353 h 1990725"/>
              <a:gd name="connsiteX505" fmla="*/ 2509185 w 4627560"/>
              <a:gd name="connsiteY505" fmla="*/ 378553 h 1990725"/>
              <a:gd name="connsiteX506" fmla="*/ 2513815 w 4627560"/>
              <a:gd name="connsiteY506" fmla="*/ 399390 h 1990725"/>
              <a:gd name="connsiteX507" fmla="*/ 2518447 w 4627560"/>
              <a:gd name="connsiteY507" fmla="*/ 380867 h 1990725"/>
              <a:gd name="connsiteX508" fmla="*/ 2534654 w 4627560"/>
              <a:gd name="connsiteY508" fmla="*/ 320669 h 1990725"/>
              <a:gd name="connsiteX509" fmla="*/ 2583277 w 4627560"/>
              <a:gd name="connsiteY509" fmla="*/ 320669 h 1990725"/>
              <a:gd name="connsiteX510" fmla="*/ 2530022 w 4627560"/>
              <a:gd name="connsiteY510" fmla="*/ 466536 h 1990725"/>
              <a:gd name="connsiteX511" fmla="*/ 2474454 w 4627560"/>
              <a:gd name="connsiteY511" fmla="*/ 505897 h 1990725"/>
              <a:gd name="connsiteX512" fmla="*/ 2444354 w 4627560"/>
              <a:gd name="connsiteY512" fmla="*/ 496636 h 1990725"/>
              <a:gd name="connsiteX513" fmla="*/ 2458247 w 4627560"/>
              <a:gd name="connsiteY513" fmla="*/ 464220 h 1990725"/>
              <a:gd name="connsiteX514" fmla="*/ 2472138 w 4627560"/>
              <a:gd name="connsiteY514" fmla="*/ 468852 h 1990725"/>
              <a:gd name="connsiteX515" fmla="*/ 2492977 w 4627560"/>
              <a:gd name="connsiteY515" fmla="*/ 454959 h 1990725"/>
              <a:gd name="connsiteX516" fmla="*/ 2495293 w 4627560"/>
              <a:gd name="connsiteY516" fmla="*/ 448013 h 1990725"/>
              <a:gd name="connsiteX517" fmla="*/ 1937291 w 4627560"/>
              <a:gd name="connsiteY517" fmla="*/ 318353 h 1990725"/>
              <a:gd name="connsiteX518" fmla="*/ 1997489 w 4627560"/>
              <a:gd name="connsiteY518" fmla="*/ 380867 h 1990725"/>
              <a:gd name="connsiteX519" fmla="*/ 1997489 w 4627560"/>
              <a:gd name="connsiteY519" fmla="*/ 394760 h 1990725"/>
              <a:gd name="connsiteX520" fmla="*/ 1914136 w 4627560"/>
              <a:gd name="connsiteY520" fmla="*/ 394760 h 1990725"/>
              <a:gd name="connsiteX521" fmla="*/ 1944236 w 4627560"/>
              <a:gd name="connsiteY521" fmla="*/ 417913 h 1990725"/>
              <a:gd name="connsiteX522" fmla="*/ 1981282 w 4627560"/>
              <a:gd name="connsiteY522" fmla="*/ 404021 h 1990725"/>
              <a:gd name="connsiteX523" fmla="*/ 1997489 w 4627560"/>
              <a:gd name="connsiteY523" fmla="*/ 434121 h 1990725"/>
              <a:gd name="connsiteX524" fmla="*/ 1941921 w 4627560"/>
              <a:gd name="connsiteY524" fmla="*/ 452644 h 1990725"/>
              <a:gd name="connsiteX525" fmla="*/ 1870145 w 4627560"/>
              <a:gd name="connsiteY525" fmla="*/ 383183 h 1990725"/>
              <a:gd name="connsiteX526" fmla="*/ 1937291 w 4627560"/>
              <a:gd name="connsiteY526" fmla="*/ 318353 h 1990725"/>
              <a:gd name="connsiteX527" fmla="*/ 2717566 w 4627560"/>
              <a:gd name="connsiteY527" fmla="*/ 309092 h 1990725"/>
              <a:gd name="connsiteX528" fmla="*/ 2717566 w 4627560"/>
              <a:gd name="connsiteY528" fmla="*/ 353083 h 1990725"/>
              <a:gd name="connsiteX529" fmla="*/ 2736089 w 4627560"/>
              <a:gd name="connsiteY529" fmla="*/ 353083 h 1990725"/>
              <a:gd name="connsiteX530" fmla="*/ 2759241 w 4627560"/>
              <a:gd name="connsiteY530" fmla="*/ 329930 h 1990725"/>
              <a:gd name="connsiteX531" fmla="*/ 2731457 w 4627560"/>
              <a:gd name="connsiteY531" fmla="*/ 309092 h 1990725"/>
              <a:gd name="connsiteX532" fmla="*/ 3132014 w 4627560"/>
              <a:gd name="connsiteY532" fmla="*/ 288253 h 1990725"/>
              <a:gd name="connsiteX533" fmla="*/ 3173691 w 4627560"/>
              <a:gd name="connsiteY533" fmla="*/ 288253 h 1990725"/>
              <a:gd name="connsiteX534" fmla="*/ 3173691 w 4627560"/>
              <a:gd name="connsiteY534" fmla="*/ 325299 h 1990725"/>
              <a:gd name="connsiteX535" fmla="*/ 3201475 w 4627560"/>
              <a:gd name="connsiteY535" fmla="*/ 325299 h 1990725"/>
              <a:gd name="connsiteX536" fmla="*/ 3201475 w 4627560"/>
              <a:gd name="connsiteY536" fmla="*/ 360029 h 1990725"/>
              <a:gd name="connsiteX537" fmla="*/ 3173691 w 4627560"/>
              <a:gd name="connsiteY537" fmla="*/ 360029 h 1990725"/>
              <a:gd name="connsiteX538" fmla="*/ 3173691 w 4627560"/>
              <a:gd name="connsiteY538" fmla="*/ 399390 h 1990725"/>
              <a:gd name="connsiteX539" fmla="*/ 3196844 w 4627560"/>
              <a:gd name="connsiteY539" fmla="*/ 415597 h 1990725"/>
              <a:gd name="connsiteX540" fmla="*/ 3203791 w 4627560"/>
              <a:gd name="connsiteY540" fmla="*/ 415597 h 1990725"/>
              <a:gd name="connsiteX541" fmla="*/ 3203791 w 4627560"/>
              <a:gd name="connsiteY541" fmla="*/ 454958 h 1990725"/>
              <a:gd name="connsiteX542" fmla="*/ 3192214 w 4627560"/>
              <a:gd name="connsiteY542" fmla="*/ 454958 h 1990725"/>
              <a:gd name="connsiteX543" fmla="*/ 3129698 w 4627560"/>
              <a:gd name="connsiteY543" fmla="*/ 406336 h 1990725"/>
              <a:gd name="connsiteX544" fmla="*/ 3129698 w 4627560"/>
              <a:gd name="connsiteY544" fmla="*/ 360029 h 1990725"/>
              <a:gd name="connsiteX545" fmla="*/ 3113491 w 4627560"/>
              <a:gd name="connsiteY545" fmla="*/ 360029 h 1990725"/>
              <a:gd name="connsiteX546" fmla="*/ 3113491 w 4627560"/>
              <a:gd name="connsiteY546" fmla="*/ 325299 h 1990725"/>
              <a:gd name="connsiteX547" fmla="*/ 3132014 w 4627560"/>
              <a:gd name="connsiteY547" fmla="*/ 325299 h 1990725"/>
              <a:gd name="connsiteX548" fmla="*/ 3020878 w 4627560"/>
              <a:gd name="connsiteY548" fmla="*/ 288253 h 1990725"/>
              <a:gd name="connsiteX549" fmla="*/ 3062555 w 4627560"/>
              <a:gd name="connsiteY549" fmla="*/ 288253 h 1990725"/>
              <a:gd name="connsiteX550" fmla="*/ 3062555 w 4627560"/>
              <a:gd name="connsiteY550" fmla="*/ 325299 h 1990725"/>
              <a:gd name="connsiteX551" fmla="*/ 3090339 w 4627560"/>
              <a:gd name="connsiteY551" fmla="*/ 325299 h 1990725"/>
              <a:gd name="connsiteX552" fmla="*/ 3090339 w 4627560"/>
              <a:gd name="connsiteY552" fmla="*/ 360029 h 1990725"/>
              <a:gd name="connsiteX553" fmla="*/ 3062555 w 4627560"/>
              <a:gd name="connsiteY553" fmla="*/ 360029 h 1990725"/>
              <a:gd name="connsiteX554" fmla="*/ 3062555 w 4627560"/>
              <a:gd name="connsiteY554" fmla="*/ 399390 h 1990725"/>
              <a:gd name="connsiteX555" fmla="*/ 3085708 w 4627560"/>
              <a:gd name="connsiteY555" fmla="*/ 415597 h 1990725"/>
              <a:gd name="connsiteX556" fmla="*/ 3092655 w 4627560"/>
              <a:gd name="connsiteY556" fmla="*/ 415597 h 1990725"/>
              <a:gd name="connsiteX557" fmla="*/ 3092655 w 4627560"/>
              <a:gd name="connsiteY557" fmla="*/ 454958 h 1990725"/>
              <a:gd name="connsiteX558" fmla="*/ 3081078 w 4627560"/>
              <a:gd name="connsiteY558" fmla="*/ 454958 h 1990725"/>
              <a:gd name="connsiteX559" fmla="*/ 3018562 w 4627560"/>
              <a:gd name="connsiteY559" fmla="*/ 406336 h 1990725"/>
              <a:gd name="connsiteX560" fmla="*/ 3018562 w 4627560"/>
              <a:gd name="connsiteY560" fmla="*/ 360029 h 1990725"/>
              <a:gd name="connsiteX561" fmla="*/ 3002355 w 4627560"/>
              <a:gd name="connsiteY561" fmla="*/ 360029 h 1990725"/>
              <a:gd name="connsiteX562" fmla="*/ 3002355 w 4627560"/>
              <a:gd name="connsiteY562" fmla="*/ 325299 h 1990725"/>
              <a:gd name="connsiteX563" fmla="*/ 3020878 w 4627560"/>
              <a:gd name="connsiteY563" fmla="*/ 325299 h 1990725"/>
              <a:gd name="connsiteX564" fmla="*/ 2358685 w 4627560"/>
              <a:gd name="connsiteY564" fmla="*/ 288253 h 1990725"/>
              <a:gd name="connsiteX565" fmla="*/ 2400360 w 4627560"/>
              <a:gd name="connsiteY565" fmla="*/ 288253 h 1990725"/>
              <a:gd name="connsiteX566" fmla="*/ 2400360 w 4627560"/>
              <a:gd name="connsiteY566" fmla="*/ 325299 h 1990725"/>
              <a:gd name="connsiteX567" fmla="*/ 2428146 w 4627560"/>
              <a:gd name="connsiteY567" fmla="*/ 325299 h 1990725"/>
              <a:gd name="connsiteX568" fmla="*/ 2428146 w 4627560"/>
              <a:gd name="connsiteY568" fmla="*/ 360029 h 1990725"/>
              <a:gd name="connsiteX569" fmla="*/ 2400360 w 4627560"/>
              <a:gd name="connsiteY569" fmla="*/ 360029 h 1990725"/>
              <a:gd name="connsiteX570" fmla="*/ 2400360 w 4627560"/>
              <a:gd name="connsiteY570" fmla="*/ 399390 h 1990725"/>
              <a:gd name="connsiteX571" fmla="*/ 2423515 w 4627560"/>
              <a:gd name="connsiteY571" fmla="*/ 415597 h 1990725"/>
              <a:gd name="connsiteX572" fmla="*/ 2430460 w 4627560"/>
              <a:gd name="connsiteY572" fmla="*/ 415597 h 1990725"/>
              <a:gd name="connsiteX573" fmla="*/ 2430460 w 4627560"/>
              <a:gd name="connsiteY573" fmla="*/ 454958 h 1990725"/>
              <a:gd name="connsiteX574" fmla="*/ 2418885 w 4627560"/>
              <a:gd name="connsiteY574" fmla="*/ 454958 h 1990725"/>
              <a:gd name="connsiteX575" fmla="*/ 2356369 w 4627560"/>
              <a:gd name="connsiteY575" fmla="*/ 406336 h 1990725"/>
              <a:gd name="connsiteX576" fmla="*/ 2356369 w 4627560"/>
              <a:gd name="connsiteY576" fmla="*/ 360029 h 1990725"/>
              <a:gd name="connsiteX577" fmla="*/ 2340162 w 4627560"/>
              <a:gd name="connsiteY577" fmla="*/ 360029 h 1990725"/>
              <a:gd name="connsiteX578" fmla="*/ 2340162 w 4627560"/>
              <a:gd name="connsiteY578" fmla="*/ 325299 h 1990725"/>
              <a:gd name="connsiteX579" fmla="*/ 2358685 w 4627560"/>
              <a:gd name="connsiteY579" fmla="*/ 325299 h 1990725"/>
              <a:gd name="connsiteX580" fmla="*/ 2673575 w 4627560"/>
              <a:gd name="connsiteY580" fmla="*/ 272046 h 1990725"/>
              <a:gd name="connsiteX581" fmla="*/ 2733773 w 4627560"/>
              <a:gd name="connsiteY581" fmla="*/ 272046 h 1990725"/>
              <a:gd name="connsiteX582" fmla="*/ 2768504 w 4627560"/>
              <a:gd name="connsiteY582" fmla="*/ 276678 h 1990725"/>
              <a:gd name="connsiteX583" fmla="*/ 2803234 w 4627560"/>
              <a:gd name="connsiteY583" fmla="*/ 329930 h 1990725"/>
              <a:gd name="connsiteX584" fmla="*/ 2775450 w 4627560"/>
              <a:gd name="connsiteY584" fmla="*/ 378553 h 1990725"/>
              <a:gd name="connsiteX585" fmla="*/ 2782396 w 4627560"/>
              <a:gd name="connsiteY585" fmla="*/ 390128 h 1990725"/>
              <a:gd name="connsiteX586" fmla="*/ 2819441 w 4627560"/>
              <a:gd name="connsiteY586" fmla="*/ 452644 h 1990725"/>
              <a:gd name="connsiteX587" fmla="*/ 2770819 w 4627560"/>
              <a:gd name="connsiteY587" fmla="*/ 452644 h 1990725"/>
              <a:gd name="connsiteX588" fmla="*/ 2738405 w 4627560"/>
              <a:gd name="connsiteY588" fmla="*/ 390128 h 1990725"/>
              <a:gd name="connsiteX589" fmla="*/ 2717566 w 4627560"/>
              <a:gd name="connsiteY589" fmla="*/ 390128 h 1990725"/>
              <a:gd name="connsiteX590" fmla="*/ 2717566 w 4627560"/>
              <a:gd name="connsiteY590" fmla="*/ 452644 h 1990725"/>
              <a:gd name="connsiteX591" fmla="*/ 2673575 w 4627560"/>
              <a:gd name="connsiteY591" fmla="*/ 452644 h 1990725"/>
              <a:gd name="connsiteX592" fmla="*/ 2268387 w 4627560"/>
              <a:gd name="connsiteY592" fmla="*/ 272046 h 1990725"/>
              <a:gd name="connsiteX593" fmla="*/ 2312378 w 4627560"/>
              <a:gd name="connsiteY593" fmla="*/ 272046 h 1990725"/>
              <a:gd name="connsiteX594" fmla="*/ 2312378 w 4627560"/>
              <a:gd name="connsiteY594" fmla="*/ 306776 h 1990725"/>
              <a:gd name="connsiteX595" fmla="*/ 2268387 w 4627560"/>
              <a:gd name="connsiteY595" fmla="*/ 306776 h 1990725"/>
              <a:gd name="connsiteX596" fmla="*/ 1650191 w 4627560"/>
              <a:gd name="connsiteY596" fmla="*/ 272046 h 1990725"/>
              <a:gd name="connsiteX597" fmla="*/ 1694182 w 4627560"/>
              <a:gd name="connsiteY597" fmla="*/ 272046 h 1990725"/>
              <a:gd name="connsiteX598" fmla="*/ 1694182 w 4627560"/>
              <a:gd name="connsiteY598" fmla="*/ 306776 h 1990725"/>
              <a:gd name="connsiteX599" fmla="*/ 1650191 w 4627560"/>
              <a:gd name="connsiteY599" fmla="*/ 306776 h 1990725"/>
              <a:gd name="connsiteX600" fmla="*/ 1288995 w 4627560"/>
              <a:gd name="connsiteY600" fmla="*/ 272046 h 1990725"/>
              <a:gd name="connsiteX601" fmla="*/ 1332986 w 4627560"/>
              <a:gd name="connsiteY601" fmla="*/ 272046 h 1990725"/>
              <a:gd name="connsiteX602" fmla="*/ 1332986 w 4627560"/>
              <a:gd name="connsiteY602" fmla="*/ 387815 h 1990725"/>
              <a:gd name="connsiteX603" fmla="*/ 1365402 w 4627560"/>
              <a:gd name="connsiteY603" fmla="*/ 417913 h 1990725"/>
              <a:gd name="connsiteX604" fmla="*/ 1397817 w 4627560"/>
              <a:gd name="connsiteY604" fmla="*/ 387815 h 1990725"/>
              <a:gd name="connsiteX605" fmla="*/ 1397817 w 4627560"/>
              <a:gd name="connsiteY605" fmla="*/ 272046 h 1990725"/>
              <a:gd name="connsiteX606" fmla="*/ 1441809 w 4627560"/>
              <a:gd name="connsiteY606" fmla="*/ 272046 h 1990725"/>
              <a:gd name="connsiteX607" fmla="*/ 1441809 w 4627560"/>
              <a:gd name="connsiteY607" fmla="*/ 387815 h 1990725"/>
              <a:gd name="connsiteX608" fmla="*/ 1365402 w 4627560"/>
              <a:gd name="connsiteY608" fmla="*/ 457274 h 1990725"/>
              <a:gd name="connsiteX609" fmla="*/ 1288995 w 4627560"/>
              <a:gd name="connsiteY609" fmla="*/ 387815 h 1990725"/>
              <a:gd name="connsiteX610" fmla="*/ 156786 w 4627560"/>
              <a:gd name="connsiteY610" fmla="*/ 272046 h 1990725"/>
              <a:gd name="connsiteX611" fmla="*/ 270239 w 4627560"/>
              <a:gd name="connsiteY611" fmla="*/ 272046 h 1990725"/>
              <a:gd name="connsiteX612" fmla="*/ 270239 w 4627560"/>
              <a:gd name="connsiteY612" fmla="*/ 311407 h 1990725"/>
              <a:gd name="connsiteX613" fmla="*/ 200777 w 4627560"/>
              <a:gd name="connsiteY613" fmla="*/ 311407 h 1990725"/>
              <a:gd name="connsiteX614" fmla="*/ 200777 w 4627560"/>
              <a:gd name="connsiteY614" fmla="*/ 343821 h 1990725"/>
              <a:gd name="connsiteX615" fmla="*/ 256346 w 4627560"/>
              <a:gd name="connsiteY615" fmla="*/ 343821 h 1990725"/>
              <a:gd name="connsiteX616" fmla="*/ 256346 w 4627560"/>
              <a:gd name="connsiteY616" fmla="*/ 383183 h 1990725"/>
              <a:gd name="connsiteX617" fmla="*/ 200777 w 4627560"/>
              <a:gd name="connsiteY617" fmla="*/ 383183 h 1990725"/>
              <a:gd name="connsiteX618" fmla="*/ 200777 w 4627560"/>
              <a:gd name="connsiteY618" fmla="*/ 417912 h 1990725"/>
              <a:gd name="connsiteX619" fmla="*/ 274869 w 4627560"/>
              <a:gd name="connsiteY619" fmla="*/ 417912 h 1990725"/>
              <a:gd name="connsiteX620" fmla="*/ 274869 w 4627560"/>
              <a:gd name="connsiteY620" fmla="*/ 452644 h 1990725"/>
              <a:gd name="connsiteX621" fmla="*/ 156786 w 4627560"/>
              <a:gd name="connsiteY621" fmla="*/ 452644 h 1990725"/>
              <a:gd name="connsiteX622" fmla="*/ 3583509 w 4627560"/>
              <a:gd name="connsiteY622" fmla="*/ 269730 h 1990725"/>
              <a:gd name="connsiteX623" fmla="*/ 3627500 w 4627560"/>
              <a:gd name="connsiteY623" fmla="*/ 269730 h 1990725"/>
              <a:gd name="connsiteX624" fmla="*/ 3627500 w 4627560"/>
              <a:gd name="connsiteY624" fmla="*/ 452644 h 1990725"/>
              <a:gd name="connsiteX625" fmla="*/ 3585825 w 4627560"/>
              <a:gd name="connsiteY625" fmla="*/ 452644 h 1990725"/>
              <a:gd name="connsiteX626" fmla="*/ 3585825 w 4627560"/>
              <a:gd name="connsiteY626" fmla="*/ 443383 h 1990725"/>
              <a:gd name="connsiteX627" fmla="*/ 3585825 w 4627560"/>
              <a:gd name="connsiteY627" fmla="*/ 436435 h 1990725"/>
              <a:gd name="connsiteX628" fmla="*/ 3548779 w 4627560"/>
              <a:gd name="connsiteY628" fmla="*/ 454958 h 1990725"/>
              <a:gd name="connsiteX629" fmla="*/ 3488579 w 4627560"/>
              <a:gd name="connsiteY629" fmla="*/ 385499 h 1990725"/>
              <a:gd name="connsiteX630" fmla="*/ 3548779 w 4627560"/>
              <a:gd name="connsiteY630" fmla="*/ 318353 h 1990725"/>
              <a:gd name="connsiteX631" fmla="*/ 3583509 w 4627560"/>
              <a:gd name="connsiteY631" fmla="*/ 329930 h 1990725"/>
              <a:gd name="connsiteX632" fmla="*/ 3583509 w 4627560"/>
              <a:gd name="connsiteY632" fmla="*/ 322983 h 1990725"/>
              <a:gd name="connsiteX633" fmla="*/ 84614 w 4627560"/>
              <a:gd name="connsiteY633" fmla="*/ 60763 h 1990725"/>
              <a:gd name="connsiteX634" fmla="*/ 84614 w 4627560"/>
              <a:gd name="connsiteY634" fmla="*/ 1124793 h 1990725"/>
              <a:gd name="connsiteX635" fmla="*/ 4295483 w 4627560"/>
              <a:gd name="connsiteY635" fmla="*/ 1124793 h 1990725"/>
              <a:gd name="connsiteX636" fmla="*/ 4295483 w 4627560"/>
              <a:gd name="connsiteY636" fmla="*/ 60763 h 1990725"/>
              <a:gd name="connsiteX637" fmla="*/ 0 w 4627560"/>
              <a:gd name="connsiteY637" fmla="*/ 0 h 1990725"/>
              <a:gd name="connsiteX638" fmla="*/ 4627560 w 4627560"/>
              <a:gd name="connsiteY638" fmla="*/ 0 h 1990725"/>
              <a:gd name="connsiteX639" fmla="*/ 4627560 w 4627560"/>
              <a:gd name="connsiteY639" fmla="*/ 1990725 h 1990725"/>
              <a:gd name="connsiteX640" fmla="*/ 0 w 4627560"/>
              <a:gd name="connsiteY640" fmla="*/ 1990725 h 1990725"/>
              <a:gd name="connsiteX0" fmla="*/ 1853937 w 4627560"/>
              <a:gd name="connsiteY0" fmla="*/ 635556 h 1990725"/>
              <a:gd name="connsiteX1" fmla="*/ 1819207 w 4627560"/>
              <a:gd name="connsiteY1" fmla="*/ 651765 h 1990725"/>
              <a:gd name="connsiteX2" fmla="*/ 1835414 w 4627560"/>
              <a:gd name="connsiteY2" fmla="*/ 665656 h 1990725"/>
              <a:gd name="connsiteX3" fmla="*/ 1858569 w 4627560"/>
              <a:gd name="connsiteY3" fmla="*/ 637872 h 1990725"/>
              <a:gd name="connsiteX4" fmla="*/ 1858569 w 4627560"/>
              <a:gd name="connsiteY4" fmla="*/ 635556 h 1990725"/>
              <a:gd name="connsiteX5" fmla="*/ 1853937 w 4627560"/>
              <a:gd name="connsiteY5" fmla="*/ 635556 h 1990725"/>
              <a:gd name="connsiteX6" fmla="*/ 392950 w 4627560"/>
              <a:gd name="connsiteY6" fmla="*/ 635556 h 1990725"/>
              <a:gd name="connsiteX7" fmla="*/ 358220 w 4627560"/>
              <a:gd name="connsiteY7" fmla="*/ 651765 h 1990725"/>
              <a:gd name="connsiteX8" fmla="*/ 374427 w 4627560"/>
              <a:gd name="connsiteY8" fmla="*/ 665656 h 1990725"/>
              <a:gd name="connsiteX9" fmla="*/ 397582 w 4627560"/>
              <a:gd name="connsiteY9" fmla="*/ 637872 h 1990725"/>
              <a:gd name="connsiteX10" fmla="*/ 397582 w 4627560"/>
              <a:gd name="connsiteY10" fmla="*/ 635556 h 1990725"/>
              <a:gd name="connsiteX11" fmla="*/ 392950 w 4627560"/>
              <a:gd name="connsiteY11" fmla="*/ 635556 h 1990725"/>
              <a:gd name="connsiteX12" fmla="*/ 1379291 w 4627560"/>
              <a:gd name="connsiteY12" fmla="*/ 600826 h 1990725"/>
              <a:gd name="connsiteX13" fmla="*/ 1351506 w 4627560"/>
              <a:gd name="connsiteY13" fmla="*/ 633242 h 1990725"/>
              <a:gd name="connsiteX14" fmla="*/ 1376975 w 4627560"/>
              <a:gd name="connsiteY14" fmla="*/ 665656 h 1990725"/>
              <a:gd name="connsiteX15" fmla="*/ 1404759 w 4627560"/>
              <a:gd name="connsiteY15" fmla="*/ 633242 h 1990725"/>
              <a:gd name="connsiteX16" fmla="*/ 1379291 w 4627560"/>
              <a:gd name="connsiteY16" fmla="*/ 600826 h 1990725"/>
              <a:gd name="connsiteX17" fmla="*/ 812029 w 4627560"/>
              <a:gd name="connsiteY17" fmla="*/ 598513 h 1990725"/>
              <a:gd name="connsiteX18" fmla="*/ 786560 w 4627560"/>
              <a:gd name="connsiteY18" fmla="*/ 628611 h 1990725"/>
              <a:gd name="connsiteX19" fmla="*/ 814344 w 4627560"/>
              <a:gd name="connsiteY19" fmla="*/ 661026 h 1990725"/>
              <a:gd name="connsiteX20" fmla="*/ 837498 w 4627560"/>
              <a:gd name="connsiteY20" fmla="*/ 628611 h 1990725"/>
              <a:gd name="connsiteX21" fmla="*/ 812029 w 4627560"/>
              <a:gd name="connsiteY21" fmla="*/ 598513 h 1990725"/>
              <a:gd name="connsiteX22" fmla="*/ 2127149 w 4627560"/>
              <a:gd name="connsiteY22" fmla="*/ 596197 h 1990725"/>
              <a:gd name="connsiteX23" fmla="*/ 2101680 w 4627560"/>
              <a:gd name="connsiteY23" fmla="*/ 619350 h 1990725"/>
              <a:gd name="connsiteX24" fmla="*/ 2147987 w 4627560"/>
              <a:gd name="connsiteY24" fmla="*/ 619350 h 1990725"/>
              <a:gd name="connsiteX25" fmla="*/ 2127149 w 4627560"/>
              <a:gd name="connsiteY25" fmla="*/ 596197 h 1990725"/>
              <a:gd name="connsiteX26" fmla="*/ 1138495 w 4627560"/>
              <a:gd name="connsiteY26" fmla="*/ 577673 h 1990725"/>
              <a:gd name="connsiteX27" fmla="*/ 1163963 w 4627560"/>
              <a:gd name="connsiteY27" fmla="*/ 577673 h 1990725"/>
              <a:gd name="connsiteX28" fmla="*/ 1163963 w 4627560"/>
              <a:gd name="connsiteY28" fmla="*/ 684178 h 1990725"/>
              <a:gd name="connsiteX29" fmla="*/ 1138495 w 4627560"/>
              <a:gd name="connsiteY29" fmla="*/ 684178 h 1990725"/>
              <a:gd name="connsiteX30" fmla="*/ 1138495 w 4627560"/>
              <a:gd name="connsiteY30" fmla="*/ 577673 h 1990725"/>
              <a:gd name="connsiteX31" fmla="*/ 573548 w 4627560"/>
              <a:gd name="connsiteY31" fmla="*/ 577673 h 1990725"/>
              <a:gd name="connsiteX32" fmla="*/ 599016 w 4627560"/>
              <a:gd name="connsiteY32" fmla="*/ 577673 h 1990725"/>
              <a:gd name="connsiteX33" fmla="*/ 599016 w 4627560"/>
              <a:gd name="connsiteY33" fmla="*/ 684178 h 1990725"/>
              <a:gd name="connsiteX34" fmla="*/ 573548 w 4627560"/>
              <a:gd name="connsiteY34" fmla="*/ 684178 h 1990725"/>
              <a:gd name="connsiteX35" fmla="*/ 573548 w 4627560"/>
              <a:gd name="connsiteY35" fmla="*/ 577673 h 1990725"/>
              <a:gd name="connsiteX36" fmla="*/ 2261441 w 4627560"/>
              <a:gd name="connsiteY36" fmla="*/ 575358 h 1990725"/>
              <a:gd name="connsiteX37" fmla="*/ 2266071 w 4627560"/>
              <a:gd name="connsiteY37" fmla="*/ 575358 h 1990725"/>
              <a:gd name="connsiteX38" fmla="*/ 2266071 w 4627560"/>
              <a:gd name="connsiteY38" fmla="*/ 600827 h 1990725"/>
              <a:gd name="connsiteX39" fmla="*/ 2259125 w 4627560"/>
              <a:gd name="connsiteY39" fmla="*/ 600827 h 1990725"/>
              <a:gd name="connsiteX40" fmla="*/ 2229025 w 4627560"/>
              <a:gd name="connsiteY40" fmla="*/ 623981 h 1990725"/>
              <a:gd name="connsiteX41" fmla="*/ 2226710 w 4627560"/>
              <a:gd name="connsiteY41" fmla="*/ 640188 h 1990725"/>
              <a:gd name="connsiteX42" fmla="*/ 2226710 w 4627560"/>
              <a:gd name="connsiteY42" fmla="*/ 684179 h 1990725"/>
              <a:gd name="connsiteX43" fmla="*/ 2201241 w 4627560"/>
              <a:gd name="connsiteY43" fmla="*/ 684179 h 1990725"/>
              <a:gd name="connsiteX44" fmla="*/ 2201241 w 4627560"/>
              <a:gd name="connsiteY44" fmla="*/ 577674 h 1990725"/>
              <a:gd name="connsiteX45" fmla="*/ 2226710 w 4627560"/>
              <a:gd name="connsiteY45" fmla="*/ 577674 h 1990725"/>
              <a:gd name="connsiteX46" fmla="*/ 2226710 w 4627560"/>
              <a:gd name="connsiteY46" fmla="*/ 596197 h 1990725"/>
              <a:gd name="connsiteX47" fmla="*/ 2226710 w 4627560"/>
              <a:gd name="connsiteY47" fmla="*/ 603142 h 1990725"/>
              <a:gd name="connsiteX48" fmla="*/ 2261441 w 4627560"/>
              <a:gd name="connsiteY48" fmla="*/ 575358 h 1990725"/>
              <a:gd name="connsiteX49" fmla="*/ 2129464 w 4627560"/>
              <a:gd name="connsiteY49" fmla="*/ 575358 h 1990725"/>
              <a:gd name="connsiteX50" fmla="*/ 2175771 w 4627560"/>
              <a:gd name="connsiteY50" fmla="*/ 626297 h 1990725"/>
              <a:gd name="connsiteX51" fmla="*/ 2175771 w 4627560"/>
              <a:gd name="connsiteY51" fmla="*/ 635558 h 1990725"/>
              <a:gd name="connsiteX52" fmla="*/ 2101680 w 4627560"/>
              <a:gd name="connsiteY52" fmla="*/ 635558 h 1990725"/>
              <a:gd name="connsiteX53" fmla="*/ 2134096 w 4627560"/>
              <a:gd name="connsiteY53" fmla="*/ 663343 h 1990725"/>
              <a:gd name="connsiteX54" fmla="*/ 2164194 w 4627560"/>
              <a:gd name="connsiteY54" fmla="*/ 651765 h 1990725"/>
              <a:gd name="connsiteX55" fmla="*/ 2173455 w 4627560"/>
              <a:gd name="connsiteY55" fmla="*/ 670288 h 1990725"/>
              <a:gd name="connsiteX56" fmla="*/ 2131780 w 4627560"/>
              <a:gd name="connsiteY56" fmla="*/ 686495 h 1990725"/>
              <a:gd name="connsiteX57" fmla="*/ 2073896 w 4627560"/>
              <a:gd name="connsiteY57" fmla="*/ 630927 h 1990725"/>
              <a:gd name="connsiteX58" fmla="*/ 2129464 w 4627560"/>
              <a:gd name="connsiteY58" fmla="*/ 575358 h 1990725"/>
              <a:gd name="connsiteX59" fmla="*/ 1499691 w 4627560"/>
              <a:gd name="connsiteY59" fmla="*/ 575358 h 1990725"/>
              <a:gd name="connsiteX60" fmla="*/ 1534421 w 4627560"/>
              <a:gd name="connsiteY60" fmla="*/ 586935 h 1990725"/>
              <a:gd name="connsiteX61" fmla="*/ 1522843 w 4627560"/>
              <a:gd name="connsiteY61" fmla="*/ 607774 h 1990725"/>
              <a:gd name="connsiteX62" fmla="*/ 1497375 w 4627560"/>
              <a:gd name="connsiteY62" fmla="*/ 598513 h 1990725"/>
              <a:gd name="connsiteX63" fmla="*/ 1483484 w 4627560"/>
              <a:gd name="connsiteY63" fmla="*/ 607774 h 1990725"/>
              <a:gd name="connsiteX64" fmla="*/ 1534421 w 4627560"/>
              <a:gd name="connsiteY64" fmla="*/ 654081 h 1990725"/>
              <a:gd name="connsiteX65" fmla="*/ 1492745 w 4627560"/>
              <a:gd name="connsiteY65" fmla="*/ 686495 h 1990725"/>
              <a:gd name="connsiteX66" fmla="*/ 1451068 w 4627560"/>
              <a:gd name="connsiteY66" fmla="*/ 670288 h 1990725"/>
              <a:gd name="connsiteX67" fmla="*/ 1464961 w 4627560"/>
              <a:gd name="connsiteY67" fmla="*/ 654081 h 1990725"/>
              <a:gd name="connsiteX68" fmla="*/ 1495059 w 4627560"/>
              <a:gd name="connsiteY68" fmla="*/ 665657 h 1990725"/>
              <a:gd name="connsiteX69" fmla="*/ 1508952 w 4627560"/>
              <a:gd name="connsiteY69" fmla="*/ 656395 h 1990725"/>
              <a:gd name="connsiteX70" fmla="*/ 1458013 w 4627560"/>
              <a:gd name="connsiteY70" fmla="*/ 607774 h 1990725"/>
              <a:gd name="connsiteX71" fmla="*/ 1499691 w 4627560"/>
              <a:gd name="connsiteY71" fmla="*/ 575358 h 1990725"/>
              <a:gd name="connsiteX72" fmla="*/ 1261207 w 4627560"/>
              <a:gd name="connsiteY72" fmla="*/ 575358 h 1990725"/>
              <a:gd name="connsiteX73" fmla="*/ 1298253 w 4627560"/>
              <a:gd name="connsiteY73" fmla="*/ 614720 h 1990725"/>
              <a:gd name="connsiteX74" fmla="*/ 1298253 w 4627560"/>
              <a:gd name="connsiteY74" fmla="*/ 684179 h 1990725"/>
              <a:gd name="connsiteX75" fmla="*/ 1272784 w 4627560"/>
              <a:gd name="connsiteY75" fmla="*/ 684179 h 1990725"/>
              <a:gd name="connsiteX76" fmla="*/ 1272784 w 4627560"/>
              <a:gd name="connsiteY76" fmla="*/ 621665 h 1990725"/>
              <a:gd name="connsiteX77" fmla="*/ 1256577 w 4627560"/>
              <a:gd name="connsiteY77" fmla="*/ 600827 h 1990725"/>
              <a:gd name="connsiteX78" fmla="*/ 1228793 w 4627560"/>
              <a:gd name="connsiteY78" fmla="*/ 621665 h 1990725"/>
              <a:gd name="connsiteX79" fmla="*/ 1226477 w 4627560"/>
              <a:gd name="connsiteY79" fmla="*/ 635558 h 1990725"/>
              <a:gd name="connsiteX80" fmla="*/ 1226477 w 4627560"/>
              <a:gd name="connsiteY80" fmla="*/ 684179 h 1990725"/>
              <a:gd name="connsiteX81" fmla="*/ 1198693 w 4627560"/>
              <a:gd name="connsiteY81" fmla="*/ 684179 h 1990725"/>
              <a:gd name="connsiteX82" fmla="*/ 1198693 w 4627560"/>
              <a:gd name="connsiteY82" fmla="*/ 577674 h 1990725"/>
              <a:gd name="connsiteX83" fmla="*/ 1224161 w 4627560"/>
              <a:gd name="connsiteY83" fmla="*/ 577674 h 1990725"/>
              <a:gd name="connsiteX84" fmla="*/ 1224161 w 4627560"/>
              <a:gd name="connsiteY84" fmla="*/ 591565 h 1990725"/>
              <a:gd name="connsiteX85" fmla="*/ 1224161 w 4627560"/>
              <a:gd name="connsiteY85" fmla="*/ 598513 h 1990725"/>
              <a:gd name="connsiteX86" fmla="*/ 1261207 w 4627560"/>
              <a:gd name="connsiteY86" fmla="*/ 575358 h 1990725"/>
              <a:gd name="connsiteX87" fmla="*/ 805083 w 4627560"/>
              <a:gd name="connsiteY87" fmla="*/ 575358 h 1990725"/>
              <a:gd name="connsiteX88" fmla="*/ 837498 w 4627560"/>
              <a:gd name="connsiteY88" fmla="*/ 589251 h 1990725"/>
              <a:gd name="connsiteX89" fmla="*/ 837498 w 4627560"/>
              <a:gd name="connsiteY89" fmla="*/ 586935 h 1990725"/>
              <a:gd name="connsiteX90" fmla="*/ 837498 w 4627560"/>
              <a:gd name="connsiteY90" fmla="*/ 577674 h 1990725"/>
              <a:gd name="connsiteX91" fmla="*/ 862967 w 4627560"/>
              <a:gd name="connsiteY91" fmla="*/ 577674 h 1990725"/>
              <a:gd name="connsiteX92" fmla="*/ 862967 w 4627560"/>
              <a:gd name="connsiteY92" fmla="*/ 677233 h 1990725"/>
              <a:gd name="connsiteX93" fmla="*/ 807399 w 4627560"/>
              <a:gd name="connsiteY93" fmla="*/ 728172 h 1990725"/>
              <a:gd name="connsiteX94" fmla="*/ 770353 w 4627560"/>
              <a:gd name="connsiteY94" fmla="*/ 718910 h 1990725"/>
              <a:gd name="connsiteX95" fmla="*/ 777299 w 4627560"/>
              <a:gd name="connsiteY95" fmla="*/ 698072 h 1990725"/>
              <a:gd name="connsiteX96" fmla="*/ 807399 w 4627560"/>
              <a:gd name="connsiteY96" fmla="*/ 705018 h 1990725"/>
              <a:gd name="connsiteX97" fmla="*/ 837498 w 4627560"/>
              <a:gd name="connsiteY97" fmla="*/ 679549 h 1990725"/>
              <a:gd name="connsiteX98" fmla="*/ 837498 w 4627560"/>
              <a:gd name="connsiteY98" fmla="*/ 672604 h 1990725"/>
              <a:gd name="connsiteX99" fmla="*/ 837498 w 4627560"/>
              <a:gd name="connsiteY99" fmla="*/ 667972 h 1990725"/>
              <a:gd name="connsiteX100" fmla="*/ 807399 w 4627560"/>
              <a:gd name="connsiteY100" fmla="*/ 681865 h 1990725"/>
              <a:gd name="connsiteX101" fmla="*/ 758776 w 4627560"/>
              <a:gd name="connsiteY101" fmla="*/ 628611 h 1990725"/>
              <a:gd name="connsiteX102" fmla="*/ 805083 w 4627560"/>
              <a:gd name="connsiteY102" fmla="*/ 575358 h 1990725"/>
              <a:gd name="connsiteX103" fmla="*/ 696261 w 4627560"/>
              <a:gd name="connsiteY103" fmla="*/ 575358 h 1990725"/>
              <a:gd name="connsiteX104" fmla="*/ 733306 w 4627560"/>
              <a:gd name="connsiteY104" fmla="*/ 614720 h 1990725"/>
              <a:gd name="connsiteX105" fmla="*/ 733306 w 4627560"/>
              <a:gd name="connsiteY105" fmla="*/ 684179 h 1990725"/>
              <a:gd name="connsiteX106" fmla="*/ 707838 w 4627560"/>
              <a:gd name="connsiteY106" fmla="*/ 684179 h 1990725"/>
              <a:gd name="connsiteX107" fmla="*/ 707838 w 4627560"/>
              <a:gd name="connsiteY107" fmla="*/ 621665 h 1990725"/>
              <a:gd name="connsiteX108" fmla="*/ 691631 w 4627560"/>
              <a:gd name="connsiteY108" fmla="*/ 600827 h 1990725"/>
              <a:gd name="connsiteX109" fmla="*/ 663846 w 4627560"/>
              <a:gd name="connsiteY109" fmla="*/ 621665 h 1990725"/>
              <a:gd name="connsiteX110" fmla="*/ 661531 w 4627560"/>
              <a:gd name="connsiteY110" fmla="*/ 635558 h 1990725"/>
              <a:gd name="connsiteX111" fmla="*/ 661531 w 4627560"/>
              <a:gd name="connsiteY111" fmla="*/ 684179 h 1990725"/>
              <a:gd name="connsiteX112" fmla="*/ 636062 w 4627560"/>
              <a:gd name="connsiteY112" fmla="*/ 684179 h 1990725"/>
              <a:gd name="connsiteX113" fmla="*/ 636062 w 4627560"/>
              <a:gd name="connsiteY113" fmla="*/ 577674 h 1990725"/>
              <a:gd name="connsiteX114" fmla="*/ 659215 w 4627560"/>
              <a:gd name="connsiteY114" fmla="*/ 577674 h 1990725"/>
              <a:gd name="connsiteX115" fmla="*/ 659215 w 4627560"/>
              <a:gd name="connsiteY115" fmla="*/ 591565 h 1990725"/>
              <a:gd name="connsiteX116" fmla="*/ 659215 w 4627560"/>
              <a:gd name="connsiteY116" fmla="*/ 598513 h 1990725"/>
              <a:gd name="connsiteX117" fmla="*/ 696261 w 4627560"/>
              <a:gd name="connsiteY117" fmla="*/ 575358 h 1990725"/>
              <a:gd name="connsiteX118" fmla="*/ 1842362 w 4627560"/>
              <a:gd name="connsiteY118" fmla="*/ 573042 h 1990725"/>
              <a:gd name="connsiteX119" fmla="*/ 1886353 w 4627560"/>
              <a:gd name="connsiteY119" fmla="*/ 614719 h 1990725"/>
              <a:gd name="connsiteX120" fmla="*/ 1886353 w 4627560"/>
              <a:gd name="connsiteY120" fmla="*/ 684179 h 1990725"/>
              <a:gd name="connsiteX121" fmla="*/ 1860884 w 4627560"/>
              <a:gd name="connsiteY121" fmla="*/ 684179 h 1990725"/>
              <a:gd name="connsiteX122" fmla="*/ 1860884 w 4627560"/>
              <a:gd name="connsiteY122" fmla="*/ 674918 h 1990725"/>
              <a:gd name="connsiteX123" fmla="*/ 1860884 w 4627560"/>
              <a:gd name="connsiteY123" fmla="*/ 667972 h 1990725"/>
              <a:gd name="connsiteX124" fmla="*/ 1828469 w 4627560"/>
              <a:gd name="connsiteY124" fmla="*/ 686495 h 1990725"/>
              <a:gd name="connsiteX125" fmla="*/ 1791423 w 4627560"/>
              <a:gd name="connsiteY125" fmla="*/ 654079 h 1990725"/>
              <a:gd name="connsiteX126" fmla="*/ 1856253 w 4627560"/>
              <a:gd name="connsiteY126" fmla="*/ 617034 h 1990725"/>
              <a:gd name="connsiteX127" fmla="*/ 1860884 w 4627560"/>
              <a:gd name="connsiteY127" fmla="*/ 617034 h 1990725"/>
              <a:gd name="connsiteX128" fmla="*/ 1860884 w 4627560"/>
              <a:gd name="connsiteY128" fmla="*/ 614719 h 1990725"/>
              <a:gd name="connsiteX129" fmla="*/ 1840046 w 4627560"/>
              <a:gd name="connsiteY129" fmla="*/ 596195 h 1990725"/>
              <a:gd name="connsiteX130" fmla="*/ 1809946 w 4627560"/>
              <a:gd name="connsiteY130" fmla="*/ 605458 h 1990725"/>
              <a:gd name="connsiteX131" fmla="*/ 1800685 w 4627560"/>
              <a:gd name="connsiteY131" fmla="*/ 586935 h 1990725"/>
              <a:gd name="connsiteX132" fmla="*/ 1842362 w 4627560"/>
              <a:gd name="connsiteY132" fmla="*/ 573042 h 1990725"/>
              <a:gd name="connsiteX133" fmla="*/ 379059 w 4627560"/>
              <a:gd name="connsiteY133" fmla="*/ 573042 h 1990725"/>
              <a:gd name="connsiteX134" fmla="*/ 423050 w 4627560"/>
              <a:gd name="connsiteY134" fmla="*/ 614719 h 1990725"/>
              <a:gd name="connsiteX135" fmla="*/ 423050 w 4627560"/>
              <a:gd name="connsiteY135" fmla="*/ 684179 h 1990725"/>
              <a:gd name="connsiteX136" fmla="*/ 397582 w 4627560"/>
              <a:gd name="connsiteY136" fmla="*/ 684179 h 1990725"/>
              <a:gd name="connsiteX137" fmla="*/ 397582 w 4627560"/>
              <a:gd name="connsiteY137" fmla="*/ 674918 h 1990725"/>
              <a:gd name="connsiteX138" fmla="*/ 397582 w 4627560"/>
              <a:gd name="connsiteY138" fmla="*/ 667972 h 1990725"/>
              <a:gd name="connsiteX139" fmla="*/ 365166 w 4627560"/>
              <a:gd name="connsiteY139" fmla="*/ 686495 h 1990725"/>
              <a:gd name="connsiteX140" fmla="*/ 328120 w 4627560"/>
              <a:gd name="connsiteY140" fmla="*/ 654079 h 1990725"/>
              <a:gd name="connsiteX141" fmla="*/ 392950 w 4627560"/>
              <a:gd name="connsiteY141" fmla="*/ 617034 h 1990725"/>
              <a:gd name="connsiteX142" fmla="*/ 397582 w 4627560"/>
              <a:gd name="connsiteY142" fmla="*/ 617034 h 1990725"/>
              <a:gd name="connsiteX143" fmla="*/ 397582 w 4627560"/>
              <a:gd name="connsiteY143" fmla="*/ 614719 h 1990725"/>
              <a:gd name="connsiteX144" fmla="*/ 376743 w 4627560"/>
              <a:gd name="connsiteY144" fmla="*/ 596195 h 1990725"/>
              <a:gd name="connsiteX145" fmla="*/ 346643 w 4627560"/>
              <a:gd name="connsiteY145" fmla="*/ 605458 h 1990725"/>
              <a:gd name="connsiteX146" fmla="*/ 337381 w 4627560"/>
              <a:gd name="connsiteY146" fmla="*/ 586935 h 1990725"/>
              <a:gd name="connsiteX147" fmla="*/ 379059 w 4627560"/>
              <a:gd name="connsiteY147" fmla="*/ 573042 h 1990725"/>
              <a:gd name="connsiteX148" fmla="*/ 2004437 w 4627560"/>
              <a:gd name="connsiteY148" fmla="*/ 549888 h 1990725"/>
              <a:gd name="connsiteX149" fmla="*/ 2029906 w 4627560"/>
              <a:gd name="connsiteY149" fmla="*/ 549888 h 1990725"/>
              <a:gd name="connsiteX150" fmla="*/ 2029906 w 4627560"/>
              <a:gd name="connsiteY150" fmla="*/ 579988 h 1990725"/>
              <a:gd name="connsiteX151" fmla="*/ 2053058 w 4627560"/>
              <a:gd name="connsiteY151" fmla="*/ 579988 h 1990725"/>
              <a:gd name="connsiteX152" fmla="*/ 2053058 w 4627560"/>
              <a:gd name="connsiteY152" fmla="*/ 600827 h 1990725"/>
              <a:gd name="connsiteX153" fmla="*/ 2029906 w 4627560"/>
              <a:gd name="connsiteY153" fmla="*/ 600827 h 1990725"/>
              <a:gd name="connsiteX154" fmla="*/ 2029906 w 4627560"/>
              <a:gd name="connsiteY154" fmla="*/ 642502 h 1990725"/>
              <a:gd name="connsiteX155" fmla="*/ 2050744 w 4627560"/>
              <a:gd name="connsiteY155" fmla="*/ 663341 h 1990725"/>
              <a:gd name="connsiteX156" fmla="*/ 2055374 w 4627560"/>
              <a:gd name="connsiteY156" fmla="*/ 663341 h 1990725"/>
              <a:gd name="connsiteX157" fmla="*/ 2055374 w 4627560"/>
              <a:gd name="connsiteY157" fmla="*/ 686493 h 1990725"/>
              <a:gd name="connsiteX158" fmla="*/ 2046113 w 4627560"/>
              <a:gd name="connsiteY158" fmla="*/ 686493 h 1990725"/>
              <a:gd name="connsiteX159" fmla="*/ 2002121 w 4627560"/>
              <a:gd name="connsiteY159" fmla="*/ 647134 h 1990725"/>
              <a:gd name="connsiteX160" fmla="*/ 2002121 w 4627560"/>
              <a:gd name="connsiteY160" fmla="*/ 600827 h 1990725"/>
              <a:gd name="connsiteX161" fmla="*/ 1990544 w 4627560"/>
              <a:gd name="connsiteY161" fmla="*/ 600827 h 1990725"/>
              <a:gd name="connsiteX162" fmla="*/ 1990544 w 4627560"/>
              <a:gd name="connsiteY162" fmla="*/ 579988 h 1990725"/>
              <a:gd name="connsiteX163" fmla="*/ 2004437 w 4627560"/>
              <a:gd name="connsiteY163" fmla="*/ 579988 h 1990725"/>
              <a:gd name="connsiteX164" fmla="*/ 2004437 w 4627560"/>
              <a:gd name="connsiteY164" fmla="*/ 549888 h 1990725"/>
              <a:gd name="connsiteX165" fmla="*/ 1921084 w 4627560"/>
              <a:gd name="connsiteY165" fmla="*/ 549888 h 1990725"/>
              <a:gd name="connsiteX166" fmla="*/ 1946553 w 4627560"/>
              <a:gd name="connsiteY166" fmla="*/ 549888 h 1990725"/>
              <a:gd name="connsiteX167" fmla="*/ 1946553 w 4627560"/>
              <a:gd name="connsiteY167" fmla="*/ 579988 h 1990725"/>
              <a:gd name="connsiteX168" fmla="*/ 1969705 w 4627560"/>
              <a:gd name="connsiteY168" fmla="*/ 579988 h 1990725"/>
              <a:gd name="connsiteX169" fmla="*/ 1969705 w 4627560"/>
              <a:gd name="connsiteY169" fmla="*/ 600827 h 1990725"/>
              <a:gd name="connsiteX170" fmla="*/ 1946553 w 4627560"/>
              <a:gd name="connsiteY170" fmla="*/ 600827 h 1990725"/>
              <a:gd name="connsiteX171" fmla="*/ 1946553 w 4627560"/>
              <a:gd name="connsiteY171" fmla="*/ 642502 h 1990725"/>
              <a:gd name="connsiteX172" fmla="*/ 1967391 w 4627560"/>
              <a:gd name="connsiteY172" fmla="*/ 663341 h 1990725"/>
              <a:gd name="connsiteX173" fmla="*/ 1972021 w 4627560"/>
              <a:gd name="connsiteY173" fmla="*/ 663341 h 1990725"/>
              <a:gd name="connsiteX174" fmla="*/ 1972021 w 4627560"/>
              <a:gd name="connsiteY174" fmla="*/ 686493 h 1990725"/>
              <a:gd name="connsiteX175" fmla="*/ 1962760 w 4627560"/>
              <a:gd name="connsiteY175" fmla="*/ 686493 h 1990725"/>
              <a:gd name="connsiteX176" fmla="*/ 1918768 w 4627560"/>
              <a:gd name="connsiteY176" fmla="*/ 647134 h 1990725"/>
              <a:gd name="connsiteX177" fmla="*/ 1918768 w 4627560"/>
              <a:gd name="connsiteY177" fmla="*/ 600827 h 1990725"/>
              <a:gd name="connsiteX178" fmla="*/ 1907191 w 4627560"/>
              <a:gd name="connsiteY178" fmla="*/ 600827 h 1990725"/>
              <a:gd name="connsiteX179" fmla="*/ 1907191 w 4627560"/>
              <a:gd name="connsiteY179" fmla="*/ 579988 h 1990725"/>
              <a:gd name="connsiteX180" fmla="*/ 1921084 w 4627560"/>
              <a:gd name="connsiteY180" fmla="*/ 579988 h 1990725"/>
              <a:gd name="connsiteX181" fmla="*/ 1921084 w 4627560"/>
              <a:gd name="connsiteY181" fmla="*/ 549888 h 1990725"/>
              <a:gd name="connsiteX182" fmla="*/ 1627033 w 4627560"/>
              <a:gd name="connsiteY182" fmla="*/ 535996 h 1990725"/>
              <a:gd name="connsiteX183" fmla="*/ 1654818 w 4627560"/>
              <a:gd name="connsiteY183" fmla="*/ 535996 h 1990725"/>
              <a:gd name="connsiteX184" fmla="*/ 1684916 w 4627560"/>
              <a:gd name="connsiteY184" fmla="*/ 610087 h 1990725"/>
              <a:gd name="connsiteX185" fmla="*/ 1691863 w 4627560"/>
              <a:gd name="connsiteY185" fmla="*/ 630926 h 1990725"/>
              <a:gd name="connsiteX186" fmla="*/ 1698809 w 4627560"/>
              <a:gd name="connsiteY186" fmla="*/ 610087 h 1990725"/>
              <a:gd name="connsiteX187" fmla="*/ 1728908 w 4627560"/>
              <a:gd name="connsiteY187" fmla="*/ 535996 h 1990725"/>
              <a:gd name="connsiteX188" fmla="*/ 1756693 w 4627560"/>
              <a:gd name="connsiteY188" fmla="*/ 535996 h 1990725"/>
              <a:gd name="connsiteX189" fmla="*/ 1768268 w 4627560"/>
              <a:gd name="connsiteY189" fmla="*/ 684178 h 1990725"/>
              <a:gd name="connsiteX190" fmla="*/ 1740484 w 4627560"/>
              <a:gd name="connsiteY190" fmla="*/ 684178 h 1990725"/>
              <a:gd name="connsiteX191" fmla="*/ 1733538 w 4627560"/>
              <a:gd name="connsiteY191" fmla="*/ 600826 h 1990725"/>
              <a:gd name="connsiteX192" fmla="*/ 1733538 w 4627560"/>
              <a:gd name="connsiteY192" fmla="*/ 577673 h 1990725"/>
              <a:gd name="connsiteX193" fmla="*/ 1726593 w 4627560"/>
              <a:gd name="connsiteY193" fmla="*/ 600826 h 1990725"/>
              <a:gd name="connsiteX194" fmla="*/ 1703439 w 4627560"/>
              <a:gd name="connsiteY194" fmla="*/ 658710 h 1990725"/>
              <a:gd name="connsiteX195" fmla="*/ 1680286 w 4627560"/>
              <a:gd name="connsiteY195" fmla="*/ 658710 h 1990725"/>
              <a:gd name="connsiteX196" fmla="*/ 1657132 w 4627560"/>
              <a:gd name="connsiteY196" fmla="*/ 600826 h 1990725"/>
              <a:gd name="connsiteX197" fmla="*/ 1647870 w 4627560"/>
              <a:gd name="connsiteY197" fmla="*/ 577673 h 1990725"/>
              <a:gd name="connsiteX198" fmla="*/ 1647870 w 4627560"/>
              <a:gd name="connsiteY198" fmla="*/ 600826 h 1990725"/>
              <a:gd name="connsiteX199" fmla="*/ 1640925 w 4627560"/>
              <a:gd name="connsiteY199" fmla="*/ 684178 h 1990725"/>
              <a:gd name="connsiteX200" fmla="*/ 1613141 w 4627560"/>
              <a:gd name="connsiteY200" fmla="*/ 684178 h 1990725"/>
              <a:gd name="connsiteX201" fmla="*/ 1627033 w 4627560"/>
              <a:gd name="connsiteY201" fmla="*/ 535996 h 1990725"/>
              <a:gd name="connsiteX202" fmla="*/ 1400129 w 4627560"/>
              <a:gd name="connsiteY202" fmla="*/ 535996 h 1990725"/>
              <a:gd name="connsiteX203" fmla="*/ 1425598 w 4627560"/>
              <a:gd name="connsiteY203" fmla="*/ 535996 h 1990725"/>
              <a:gd name="connsiteX204" fmla="*/ 1425598 w 4627560"/>
              <a:gd name="connsiteY204" fmla="*/ 684178 h 1990725"/>
              <a:gd name="connsiteX205" fmla="*/ 1400129 w 4627560"/>
              <a:gd name="connsiteY205" fmla="*/ 684178 h 1990725"/>
              <a:gd name="connsiteX206" fmla="*/ 1400129 w 4627560"/>
              <a:gd name="connsiteY206" fmla="*/ 674917 h 1990725"/>
              <a:gd name="connsiteX207" fmla="*/ 1400129 w 4627560"/>
              <a:gd name="connsiteY207" fmla="*/ 667971 h 1990725"/>
              <a:gd name="connsiteX208" fmla="*/ 1367713 w 4627560"/>
              <a:gd name="connsiteY208" fmla="*/ 686494 h 1990725"/>
              <a:gd name="connsiteX209" fmla="*/ 1321407 w 4627560"/>
              <a:gd name="connsiteY209" fmla="*/ 630926 h 1990725"/>
              <a:gd name="connsiteX210" fmla="*/ 1370029 w 4627560"/>
              <a:gd name="connsiteY210" fmla="*/ 575358 h 1990725"/>
              <a:gd name="connsiteX211" fmla="*/ 1400129 w 4627560"/>
              <a:gd name="connsiteY211" fmla="*/ 589249 h 1990725"/>
              <a:gd name="connsiteX212" fmla="*/ 1400129 w 4627560"/>
              <a:gd name="connsiteY212" fmla="*/ 582303 h 1990725"/>
              <a:gd name="connsiteX213" fmla="*/ 1400129 w 4627560"/>
              <a:gd name="connsiteY213" fmla="*/ 535996 h 1990725"/>
              <a:gd name="connsiteX214" fmla="*/ 1138495 w 4627560"/>
              <a:gd name="connsiteY214" fmla="*/ 535996 h 1990725"/>
              <a:gd name="connsiteX215" fmla="*/ 1163963 w 4627560"/>
              <a:gd name="connsiteY215" fmla="*/ 535996 h 1990725"/>
              <a:gd name="connsiteX216" fmla="*/ 1163963 w 4627560"/>
              <a:gd name="connsiteY216" fmla="*/ 559150 h 1990725"/>
              <a:gd name="connsiteX217" fmla="*/ 1138495 w 4627560"/>
              <a:gd name="connsiteY217" fmla="*/ 559150 h 1990725"/>
              <a:gd name="connsiteX218" fmla="*/ 1138495 w 4627560"/>
              <a:gd name="connsiteY218" fmla="*/ 535996 h 1990725"/>
              <a:gd name="connsiteX219" fmla="*/ 962528 w 4627560"/>
              <a:gd name="connsiteY219" fmla="*/ 535996 h 1990725"/>
              <a:gd name="connsiteX220" fmla="*/ 990312 w 4627560"/>
              <a:gd name="connsiteY220" fmla="*/ 535996 h 1990725"/>
              <a:gd name="connsiteX221" fmla="*/ 1020412 w 4627560"/>
              <a:gd name="connsiteY221" fmla="*/ 610087 h 1990725"/>
              <a:gd name="connsiteX222" fmla="*/ 1027358 w 4627560"/>
              <a:gd name="connsiteY222" fmla="*/ 630926 h 1990725"/>
              <a:gd name="connsiteX223" fmla="*/ 1034304 w 4627560"/>
              <a:gd name="connsiteY223" fmla="*/ 610087 h 1990725"/>
              <a:gd name="connsiteX224" fmla="*/ 1064404 w 4627560"/>
              <a:gd name="connsiteY224" fmla="*/ 535996 h 1990725"/>
              <a:gd name="connsiteX225" fmla="*/ 1092188 w 4627560"/>
              <a:gd name="connsiteY225" fmla="*/ 535996 h 1990725"/>
              <a:gd name="connsiteX226" fmla="*/ 1106079 w 4627560"/>
              <a:gd name="connsiteY226" fmla="*/ 684178 h 1990725"/>
              <a:gd name="connsiteX227" fmla="*/ 1078295 w 4627560"/>
              <a:gd name="connsiteY227" fmla="*/ 684178 h 1990725"/>
              <a:gd name="connsiteX228" fmla="*/ 1071349 w 4627560"/>
              <a:gd name="connsiteY228" fmla="*/ 600826 h 1990725"/>
              <a:gd name="connsiteX229" fmla="*/ 1071349 w 4627560"/>
              <a:gd name="connsiteY229" fmla="*/ 577673 h 1990725"/>
              <a:gd name="connsiteX230" fmla="*/ 1064404 w 4627560"/>
              <a:gd name="connsiteY230" fmla="*/ 600826 h 1990725"/>
              <a:gd name="connsiteX231" fmla="*/ 1041249 w 4627560"/>
              <a:gd name="connsiteY231" fmla="*/ 658710 h 1990725"/>
              <a:gd name="connsiteX232" fmla="*/ 1018097 w 4627560"/>
              <a:gd name="connsiteY232" fmla="*/ 658710 h 1990725"/>
              <a:gd name="connsiteX233" fmla="*/ 994942 w 4627560"/>
              <a:gd name="connsiteY233" fmla="*/ 600826 h 1990725"/>
              <a:gd name="connsiteX234" fmla="*/ 985681 w 4627560"/>
              <a:gd name="connsiteY234" fmla="*/ 577673 h 1990725"/>
              <a:gd name="connsiteX235" fmla="*/ 985681 w 4627560"/>
              <a:gd name="connsiteY235" fmla="*/ 600826 h 1990725"/>
              <a:gd name="connsiteX236" fmla="*/ 978735 w 4627560"/>
              <a:gd name="connsiteY236" fmla="*/ 684178 h 1990725"/>
              <a:gd name="connsiteX237" fmla="*/ 950951 w 4627560"/>
              <a:gd name="connsiteY237" fmla="*/ 684178 h 1990725"/>
              <a:gd name="connsiteX238" fmla="*/ 962528 w 4627560"/>
              <a:gd name="connsiteY238" fmla="*/ 535996 h 1990725"/>
              <a:gd name="connsiteX239" fmla="*/ 573548 w 4627560"/>
              <a:gd name="connsiteY239" fmla="*/ 535996 h 1990725"/>
              <a:gd name="connsiteX240" fmla="*/ 599016 w 4627560"/>
              <a:gd name="connsiteY240" fmla="*/ 535996 h 1990725"/>
              <a:gd name="connsiteX241" fmla="*/ 599016 w 4627560"/>
              <a:gd name="connsiteY241" fmla="*/ 559150 h 1990725"/>
              <a:gd name="connsiteX242" fmla="*/ 573548 w 4627560"/>
              <a:gd name="connsiteY242" fmla="*/ 559150 h 1990725"/>
              <a:gd name="connsiteX243" fmla="*/ 573548 w 4627560"/>
              <a:gd name="connsiteY243" fmla="*/ 535996 h 1990725"/>
              <a:gd name="connsiteX244" fmla="*/ 455465 w 4627560"/>
              <a:gd name="connsiteY244" fmla="*/ 535996 h 1990725"/>
              <a:gd name="connsiteX245" fmla="*/ 480933 w 4627560"/>
              <a:gd name="connsiteY245" fmla="*/ 535996 h 1990725"/>
              <a:gd name="connsiteX246" fmla="*/ 480933 w 4627560"/>
              <a:gd name="connsiteY246" fmla="*/ 614719 h 1990725"/>
              <a:gd name="connsiteX247" fmla="*/ 494826 w 4627560"/>
              <a:gd name="connsiteY247" fmla="*/ 614719 h 1990725"/>
              <a:gd name="connsiteX248" fmla="*/ 520294 w 4627560"/>
              <a:gd name="connsiteY248" fmla="*/ 577673 h 1990725"/>
              <a:gd name="connsiteX249" fmla="*/ 550395 w 4627560"/>
              <a:gd name="connsiteY249" fmla="*/ 577673 h 1990725"/>
              <a:gd name="connsiteX250" fmla="*/ 517978 w 4627560"/>
              <a:gd name="connsiteY250" fmla="*/ 626294 h 1990725"/>
              <a:gd name="connsiteX251" fmla="*/ 555024 w 4627560"/>
              <a:gd name="connsiteY251" fmla="*/ 684178 h 1990725"/>
              <a:gd name="connsiteX252" fmla="*/ 524926 w 4627560"/>
              <a:gd name="connsiteY252" fmla="*/ 684178 h 1990725"/>
              <a:gd name="connsiteX253" fmla="*/ 497142 w 4627560"/>
              <a:gd name="connsiteY253" fmla="*/ 637871 h 1990725"/>
              <a:gd name="connsiteX254" fmla="*/ 480933 w 4627560"/>
              <a:gd name="connsiteY254" fmla="*/ 637871 h 1990725"/>
              <a:gd name="connsiteX255" fmla="*/ 480933 w 4627560"/>
              <a:gd name="connsiteY255" fmla="*/ 684178 h 1990725"/>
              <a:gd name="connsiteX256" fmla="*/ 455465 w 4627560"/>
              <a:gd name="connsiteY256" fmla="*/ 684178 h 1990725"/>
              <a:gd name="connsiteX257" fmla="*/ 455465 w 4627560"/>
              <a:gd name="connsiteY257" fmla="*/ 535996 h 1990725"/>
              <a:gd name="connsiteX258" fmla="*/ 163729 w 4627560"/>
              <a:gd name="connsiteY258" fmla="*/ 535996 h 1990725"/>
              <a:gd name="connsiteX259" fmla="*/ 191513 w 4627560"/>
              <a:gd name="connsiteY259" fmla="*/ 535996 h 1990725"/>
              <a:gd name="connsiteX260" fmla="*/ 221613 w 4627560"/>
              <a:gd name="connsiteY260" fmla="*/ 610087 h 1990725"/>
              <a:gd name="connsiteX261" fmla="*/ 228559 w 4627560"/>
              <a:gd name="connsiteY261" fmla="*/ 630926 h 1990725"/>
              <a:gd name="connsiteX262" fmla="*/ 235505 w 4627560"/>
              <a:gd name="connsiteY262" fmla="*/ 610087 h 1990725"/>
              <a:gd name="connsiteX263" fmla="*/ 265605 w 4627560"/>
              <a:gd name="connsiteY263" fmla="*/ 535996 h 1990725"/>
              <a:gd name="connsiteX264" fmla="*/ 295705 w 4627560"/>
              <a:gd name="connsiteY264" fmla="*/ 535996 h 1990725"/>
              <a:gd name="connsiteX265" fmla="*/ 307282 w 4627560"/>
              <a:gd name="connsiteY265" fmla="*/ 684178 h 1990725"/>
              <a:gd name="connsiteX266" fmla="*/ 279496 w 4627560"/>
              <a:gd name="connsiteY266" fmla="*/ 684178 h 1990725"/>
              <a:gd name="connsiteX267" fmla="*/ 272550 w 4627560"/>
              <a:gd name="connsiteY267" fmla="*/ 600826 h 1990725"/>
              <a:gd name="connsiteX268" fmla="*/ 272550 w 4627560"/>
              <a:gd name="connsiteY268" fmla="*/ 577673 h 1990725"/>
              <a:gd name="connsiteX269" fmla="*/ 265605 w 4627560"/>
              <a:gd name="connsiteY269" fmla="*/ 600826 h 1990725"/>
              <a:gd name="connsiteX270" fmla="*/ 242450 w 4627560"/>
              <a:gd name="connsiteY270" fmla="*/ 658710 h 1990725"/>
              <a:gd name="connsiteX271" fmla="*/ 219298 w 4627560"/>
              <a:gd name="connsiteY271" fmla="*/ 658710 h 1990725"/>
              <a:gd name="connsiteX272" fmla="*/ 196143 w 4627560"/>
              <a:gd name="connsiteY272" fmla="*/ 600826 h 1990725"/>
              <a:gd name="connsiteX273" fmla="*/ 186882 w 4627560"/>
              <a:gd name="connsiteY273" fmla="*/ 577673 h 1990725"/>
              <a:gd name="connsiteX274" fmla="*/ 186882 w 4627560"/>
              <a:gd name="connsiteY274" fmla="*/ 600826 h 1990725"/>
              <a:gd name="connsiteX275" fmla="*/ 179937 w 4627560"/>
              <a:gd name="connsiteY275" fmla="*/ 684178 h 1990725"/>
              <a:gd name="connsiteX276" fmla="*/ 152152 w 4627560"/>
              <a:gd name="connsiteY276" fmla="*/ 684178 h 1990725"/>
              <a:gd name="connsiteX277" fmla="*/ 163729 w 4627560"/>
              <a:gd name="connsiteY277" fmla="*/ 535996 h 1990725"/>
              <a:gd name="connsiteX278" fmla="*/ 3727060 w 4627560"/>
              <a:gd name="connsiteY278" fmla="*/ 397075 h 1990725"/>
              <a:gd name="connsiteX279" fmla="*/ 3696961 w 4627560"/>
              <a:gd name="connsiteY279" fmla="*/ 410966 h 1990725"/>
              <a:gd name="connsiteX280" fmla="*/ 3710853 w 4627560"/>
              <a:gd name="connsiteY280" fmla="*/ 422543 h 1990725"/>
              <a:gd name="connsiteX281" fmla="*/ 3731692 w 4627560"/>
              <a:gd name="connsiteY281" fmla="*/ 399391 h 1990725"/>
              <a:gd name="connsiteX282" fmla="*/ 3731692 w 4627560"/>
              <a:gd name="connsiteY282" fmla="*/ 397075 h 1990725"/>
              <a:gd name="connsiteX283" fmla="*/ 3727060 w 4627560"/>
              <a:gd name="connsiteY283" fmla="*/ 397075 h 1990725"/>
              <a:gd name="connsiteX284" fmla="*/ 485567 w 4627560"/>
              <a:gd name="connsiteY284" fmla="*/ 397075 h 1990725"/>
              <a:gd name="connsiteX285" fmla="*/ 455467 w 4627560"/>
              <a:gd name="connsiteY285" fmla="*/ 410966 h 1990725"/>
              <a:gd name="connsiteX286" fmla="*/ 469360 w 4627560"/>
              <a:gd name="connsiteY286" fmla="*/ 422543 h 1990725"/>
              <a:gd name="connsiteX287" fmla="*/ 490199 w 4627560"/>
              <a:gd name="connsiteY287" fmla="*/ 399391 h 1990725"/>
              <a:gd name="connsiteX288" fmla="*/ 490199 w 4627560"/>
              <a:gd name="connsiteY288" fmla="*/ 397075 h 1990725"/>
              <a:gd name="connsiteX289" fmla="*/ 485567 w 4627560"/>
              <a:gd name="connsiteY289" fmla="*/ 397075 h 1990725"/>
              <a:gd name="connsiteX290" fmla="*/ 3558040 w 4627560"/>
              <a:gd name="connsiteY290" fmla="*/ 355399 h 1990725"/>
              <a:gd name="connsiteX291" fmla="*/ 3532570 w 4627560"/>
              <a:gd name="connsiteY291" fmla="*/ 387813 h 1990725"/>
              <a:gd name="connsiteX292" fmla="*/ 3558040 w 4627560"/>
              <a:gd name="connsiteY292" fmla="*/ 420228 h 1990725"/>
              <a:gd name="connsiteX293" fmla="*/ 3583509 w 4627560"/>
              <a:gd name="connsiteY293" fmla="*/ 387813 h 1990725"/>
              <a:gd name="connsiteX294" fmla="*/ 3558040 w 4627560"/>
              <a:gd name="connsiteY294" fmla="*/ 355399 h 1990725"/>
              <a:gd name="connsiteX295" fmla="*/ 2909739 w 4627560"/>
              <a:gd name="connsiteY295" fmla="*/ 355399 h 1990725"/>
              <a:gd name="connsiteX296" fmla="*/ 2879639 w 4627560"/>
              <a:gd name="connsiteY296" fmla="*/ 387814 h 1990725"/>
              <a:gd name="connsiteX297" fmla="*/ 2909739 w 4627560"/>
              <a:gd name="connsiteY297" fmla="*/ 420228 h 1990725"/>
              <a:gd name="connsiteX298" fmla="*/ 2939839 w 4627560"/>
              <a:gd name="connsiteY298" fmla="*/ 387814 h 1990725"/>
              <a:gd name="connsiteX299" fmla="*/ 2909739 w 4627560"/>
              <a:gd name="connsiteY299" fmla="*/ 355399 h 1990725"/>
              <a:gd name="connsiteX300" fmla="*/ 3294090 w 4627560"/>
              <a:gd name="connsiteY300" fmla="*/ 353083 h 1990725"/>
              <a:gd name="connsiteX301" fmla="*/ 3273251 w 4627560"/>
              <a:gd name="connsiteY301" fmla="*/ 371606 h 1990725"/>
              <a:gd name="connsiteX302" fmla="*/ 3310297 w 4627560"/>
              <a:gd name="connsiteY302" fmla="*/ 371606 h 1990725"/>
              <a:gd name="connsiteX303" fmla="*/ 3294090 w 4627560"/>
              <a:gd name="connsiteY303" fmla="*/ 353083 h 1990725"/>
              <a:gd name="connsiteX304" fmla="*/ 1937291 w 4627560"/>
              <a:gd name="connsiteY304" fmla="*/ 353083 h 1990725"/>
              <a:gd name="connsiteX305" fmla="*/ 1916452 w 4627560"/>
              <a:gd name="connsiteY305" fmla="*/ 371606 h 1990725"/>
              <a:gd name="connsiteX306" fmla="*/ 1953498 w 4627560"/>
              <a:gd name="connsiteY306" fmla="*/ 371606 h 1990725"/>
              <a:gd name="connsiteX307" fmla="*/ 1937291 w 4627560"/>
              <a:gd name="connsiteY307" fmla="*/ 353083 h 1990725"/>
              <a:gd name="connsiteX308" fmla="*/ 2266071 w 4627560"/>
              <a:gd name="connsiteY308" fmla="*/ 322985 h 1990725"/>
              <a:gd name="connsiteX309" fmla="*/ 2310062 w 4627560"/>
              <a:gd name="connsiteY309" fmla="*/ 322985 h 1990725"/>
              <a:gd name="connsiteX310" fmla="*/ 2310062 w 4627560"/>
              <a:gd name="connsiteY310" fmla="*/ 452644 h 1990725"/>
              <a:gd name="connsiteX311" fmla="*/ 2266071 w 4627560"/>
              <a:gd name="connsiteY311" fmla="*/ 452644 h 1990725"/>
              <a:gd name="connsiteX312" fmla="*/ 2266071 w 4627560"/>
              <a:gd name="connsiteY312" fmla="*/ 322985 h 1990725"/>
              <a:gd name="connsiteX313" fmla="*/ 1647875 w 4627560"/>
              <a:gd name="connsiteY313" fmla="*/ 322985 h 1990725"/>
              <a:gd name="connsiteX314" fmla="*/ 1691866 w 4627560"/>
              <a:gd name="connsiteY314" fmla="*/ 322985 h 1990725"/>
              <a:gd name="connsiteX315" fmla="*/ 1691866 w 4627560"/>
              <a:gd name="connsiteY315" fmla="*/ 452644 h 1990725"/>
              <a:gd name="connsiteX316" fmla="*/ 1647875 w 4627560"/>
              <a:gd name="connsiteY316" fmla="*/ 452644 h 1990725"/>
              <a:gd name="connsiteX317" fmla="*/ 1647875 w 4627560"/>
              <a:gd name="connsiteY317" fmla="*/ 322985 h 1990725"/>
              <a:gd name="connsiteX318" fmla="*/ 3379758 w 4627560"/>
              <a:gd name="connsiteY318" fmla="*/ 322984 h 1990725"/>
              <a:gd name="connsiteX319" fmla="*/ 3382074 w 4627560"/>
              <a:gd name="connsiteY319" fmla="*/ 322984 h 1990725"/>
              <a:gd name="connsiteX320" fmla="*/ 3423749 w 4627560"/>
              <a:gd name="connsiteY320" fmla="*/ 322984 h 1990725"/>
              <a:gd name="connsiteX321" fmla="*/ 3423749 w 4627560"/>
              <a:gd name="connsiteY321" fmla="*/ 346139 h 1990725"/>
              <a:gd name="connsiteX322" fmla="*/ 3423749 w 4627560"/>
              <a:gd name="connsiteY322" fmla="*/ 355400 h 1990725"/>
              <a:gd name="connsiteX323" fmla="*/ 3465426 w 4627560"/>
              <a:gd name="connsiteY323" fmla="*/ 322984 h 1990725"/>
              <a:gd name="connsiteX324" fmla="*/ 3470058 w 4627560"/>
              <a:gd name="connsiteY324" fmla="*/ 322984 h 1990725"/>
              <a:gd name="connsiteX325" fmla="*/ 3470058 w 4627560"/>
              <a:gd name="connsiteY325" fmla="*/ 366976 h 1990725"/>
              <a:gd name="connsiteX326" fmla="*/ 3460795 w 4627560"/>
              <a:gd name="connsiteY326" fmla="*/ 366976 h 1990725"/>
              <a:gd name="connsiteX327" fmla="*/ 3426065 w 4627560"/>
              <a:gd name="connsiteY327" fmla="*/ 390130 h 1990725"/>
              <a:gd name="connsiteX328" fmla="*/ 3423749 w 4627560"/>
              <a:gd name="connsiteY328" fmla="*/ 408653 h 1990725"/>
              <a:gd name="connsiteX329" fmla="*/ 3423749 w 4627560"/>
              <a:gd name="connsiteY329" fmla="*/ 452644 h 1990725"/>
              <a:gd name="connsiteX330" fmla="*/ 3379758 w 4627560"/>
              <a:gd name="connsiteY330" fmla="*/ 452644 h 1990725"/>
              <a:gd name="connsiteX331" fmla="*/ 3379758 w 4627560"/>
              <a:gd name="connsiteY331" fmla="*/ 322984 h 1990725"/>
              <a:gd name="connsiteX332" fmla="*/ 2025275 w 4627560"/>
              <a:gd name="connsiteY332" fmla="*/ 322984 h 1990725"/>
              <a:gd name="connsiteX333" fmla="*/ 2027591 w 4627560"/>
              <a:gd name="connsiteY333" fmla="*/ 322984 h 1990725"/>
              <a:gd name="connsiteX334" fmla="*/ 2069266 w 4627560"/>
              <a:gd name="connsiteY334" fmla="*/ 322984 h 1990725"/>
              <a:gd name="connsiteX335" fmla="*/ 2069266 w 4627560"/>
              <a:gd name="connsiteY335" fmla="*/ 346139 h 1990725"/>
              <a:gd name="connsiteX336" fmla="*/ 2069266 w 4627560"/>
              <a:gd name="connsiteY336" fmla="*/ 355400 h 1990725"/>
              <a:gd name="connsiteX337" fmla="*/ 2110943 w 4627560"/>
              <a:gd name="connsiteY337" fmla="*/ 322984 h 1990725"/>
              <a:gd name="connsiteX338" fmla="*/ 2115573 w 4627560"/>
              <a:gd name="connsiteY338" fmla="*/ 322984 h 1990725"/>
              <a:gd name="connsiteX339" fmla="*/ 2115573 w 4627560"/>
              <a:gd name="connsiteY339" fmla="*/ 366976 h 1990725"/>
              <a:gd name="connsiteX340" fmla="*/ 2106312 w 4627560"/>
              <a:gd name="connsiteY340" fmla="*/ 366976 h 1990725"/>
              <a:gd name="connsiteX341" fmla="*/ 2071582 w 4627560"/>
              <a:gd name="connsiteY341" fmla="*/ 390130 h 1990725"/>
              <a:gd name="connsiteX342" fmla="*/ 2069266 w 4627560"/>
              <a:gd name="connsiteY342" fmla="*/ 408653 h 1990725"/>
              <a:gd name="connsiteX343" fmla="*/ 2069266 w 4627560"/>
              <a:gd name="connsiteY343" fmla="*/ 452644 h 1990725"/>
              <a:gd name="connsiteX344" fmla="*/ 2025275 w 4627560"/>
              <a:gd name="connsiteY344" fmla="*/ 452644 h 1990725"/>
              <a:gd name="connsiteX345" fmla="*/ 2025275 w 4627560"/>
              <a:gd name="connsiteY345" fmla="*/ 322984 h 1990725"/>
              <a:gd name="connsiteX346" fmla="*/ 1712702 w 4627560"/>
              <a:gd name="connsiteY346" fmla="*/ 322984 h 1990725"/>
              <a:gd name="connsiteX347" fmla="*/ 1759009 w 4627560"/>
              <a:gd name="connsiteY347" fmla="*/ 322984 h 1990725"/>
              <a:gd name="connsiteX348" fmla="*/ 1779848 w 4627560"/>
              <a:gd name="connsiteY348" fmla="*/ 392446 h 1990725"/>
              <a:gd name="connsiteX349" fmla="*/ 1784478 w 4627560"/>
              <a:gd name="connsiteY349" fmla="*/ 415598 h 1990725"/>
              <a:gd name="connsiteX350" fmla="*/ 1789109 w 4627560"/>
              <a:gd name="connsiteY350" fmla="*/ 392446 h 1990725"/>
              <a:gd name="connsiteX351" fmla="*/ 1809948 w 4627560"/>
              <a:gd name="connsiteY351" fmla="*/ 322984 h 1990725"/>
              <a:gd name="connsiteX352" fmla="*/ 1856255 w 4627560"/>
              <a:gd name="connsiteY352" fmla="*/ 322984 h 1990725"/>
              <a:gd name="connsiteX353" fmla="*/ 1812262 w 4627560"/>
              <a:gd name="connsiteY353" fmla="*/ 454960 h 1990725"/>
              <a:gd name="connsiteX354" fmla="*/ 1759009 w 4627560"/>
              <a:gd name="connsiteY354" fmla="*/ 454960 h 1990725"/>
              <a:gd name="connsiteX355" fmla="*/ 1712702 w 4627560"/>
              <a:gd name="connsiteY355" fmla="*/ 322984 h 1990725"/>
              <a:gd name="connsiteX356" fmla="*/ 304969 w 4627560"/>
              <a:gd name="connsiteY356" fmla="*/ 322984 h 1990725"/>
              <a:gd name="connsiteX357" fmla="*/ 307285 w 4627560"/>
              <a:gd name="connsiteY357" fmla="*/ 322984 h 1990725"/>
              <a:gd name="connsiteX358" fmla="*/ 348960 w 4627560"/>
              <a:gd name="connsiteY358" fmla="*/ 322984 h 1990725"/>
              <a:gd name="connsiteX359" fmla="*/ 348960 w 4627560"/>
              <a:gd name="connsiteY359" fmla="*/ 346139 h 1990725"/>
              <a:gd name="connsiteX360" fmla="*/ 348960 w 4627560"/>
              <a:gd name="connsiteY360" fmla="*/ 355400 h 1990725"/>
              <a:gd name="connsiteX361" fmla="*/ 390637 w 4627560"/>
              <a:gd name="connsiteY361" fmla="*/ 322984 h 1990725"/>
              <a:gd name="connsiteX362" fmla="*/ 395267 w 4627560"/>
              <a:gd name="connsiteY362" fmla="*/ 322984 h 1990725"/>
              <a:gd name="connsiteX363" fmla="*/ 395267 w 4627560"/>
              <a:gd name="connsiteY363" fmla="*/ 366976 h 1990725"/>
              <a:gd name="connsiteX364" fmla="*/ 386005 w 4627560"/>
              <a:gd name="connsiteY364" fmla="*/ 366976 h 1990725"/>
              <a:gd name="connsiteX365" fmla="*/ 351276 w 4627560"/>
              <a:gd name="connsiteY365" fmla="*/ 390130 h 1990725"/>
              <a:gd name="connsiteX366" fmla="*/ 348960 w 4627560"/>
              <a:gd name="connsiteY366" fmla="*/ 408653 h 1990725"/>
              <a:gd name="connsiteX367" fmla="*/ 348960 w 4627560"/>
              <a:gd name="connsiteY367" fmla="*/ 452644 h 1990725"/>
              <a:gd name="connsiteX368" fmla="*/ 304969 w 4627560"/>
              <a:gd name="connsiteY368" fmla="*/ 452644 h 1990725"/>
              <a:gd name="connsiteX369" fmla="*/ 304969 w 4627560"/>
              <a:gd name="connsiteY369" fmla="*/ 322984 h 1990725"/>
              <a:gd name="connsiteX370" fmla="*/ 3893766 w 4627560"/>
              <a:gd name="connsiteY370" fmla="*/ 320668 h 1990725"/>
              <a:gd name="connsiteX371" fmla="*/ 3930813 w 4627560"/>
              <a:gd name="connsiteY371" fmla="*/ 343823 h 1990725"/>
              <a:gd name="connsiteX372" fmla="*/ 3972489 w 4627560"/>
              <a:gd name="connsiteY372" fmla="*/ 320668 h 1990725"/>
              <a:gd name="connsiteX373" fmla="*/ 4014166 w 4627560"/>
              <a:gd name="connsiteY373" fmla="*/ 369291 h 1990725"/>
              <a:gd name="connsiteX374" fmla="*/ 4014166 w 4627560"/>
              <a:gd name="connsiteY374" fmla="*/ 452644 h 1990725"/>
              <a:gd name="connsiteX375" fmla="*/ 3970173 w 4627560"/>
              <a:gd name="connsiteY375" fmla="*/ 452644 h 1990725"/>
              <a:gd name="connsiteX376" fmla="*/ 3970173 w 4627560"/>
              <a:gd name="connsiteY376" fmla="*/ 373921 h 1990725"/>
              <a:gd name="connsiteX377" fmla="*/ 3960912 w 4627560"/>
              <a:gd name="connsiteY377" fmla="*/ 357714 h 1990725"/>
              <a:gd name="connsiteX378" fmla="*/ 3937759 w 4627560"/>
              <a:gd name="connsiteY378" fmla="*/ 383182 h 1990725"/>
              <a:gd name="connsiteX379" fmla="*/ 3937759 w 4627560"/>
              <a:gd name="connsiteY379" fmla="*/ 399391 h 1990725"/>
              <a:gd name="connsiteX380" fmla="*/ 3937759 w 4627560"/>
              <a:gd name="connsiteY380" fmla="*/ 452644 h 1990725"/>
              <a:gd name="connsiteX381" fmla="*/ 3893766 w 4627560"/>
              <a:gd name="connsiteY381" fmla="*/ 452644 h 1990725"/>
              <a:gd name="connsiteX382" fmla="*/ 3893766 w 4627560"/>
              <a:gd name="connsiteY382" fmla="*/ 373921 h 1990725"/>
              <a:gd name="connsiteX383" fmla="*/ 3884505 w 4627560"/>
              <a:gd name="connsiteY383" fmla="*/ 357714 h 1990725"/>
              <a:gd name="connsiteX384" fmla="*/ 3861352 w 4627560"/>
              <a:gd name="connsiteY384" fmla="*/ 380868 h 1990725"/>
              <a:gd name="connsiteX385" fmla="*/ 3859036 w 4627560"/>
              <a:gd name="connsiteY385" fmla="*/ 397075 h 1990725"/>
              <a:gd name="connsiteX386" fmla="*/ 3859036 w 4627560"/>
              <a:gd name="connsiteY386" fmla="*/ 452644 h 1990725"/>
              <a:gd name="connsiteX387" fmla="*/ 3815045 w 4627560"/>
              <a:gd name="connsiteY387" fmla="*/ 452644 h 1990725"/>
              <a:gd name="connsiteX388" fmla="*/ 3815045 w 4627560"/>
              <a:gd name="connsiteY388" fmla="*/ 322984 h 1990725"/>
              <a:gd name="connsiteX389" fmla="*/ 3854406 w 4627560"/>
              <a:gd name="connsiteY389" fmla="*/ 322984 h 1990725"/>
              <a:gd name="connsiteX390" fmla="*/ 3854406 w 4627560"/>
              <a:gd name="connsiteY390" fmla="*/ 334561 h 1990725"/>
              <a:gd name="connsiteX391" fmla="*/ 3854406 w 4627560"/>
              <a:gd name="connsiteY391" fmla="*/ 343823 h 1990725"/>
              <a:gd name="connsiteX392" fmla="*/ 3893766 w 4627560"/>
              <a:gd name="connsiteY392" fmla="*/ 320668 h 1990725"/>
              <a:gd name="connsiteX393" fmla="*/ 3717799 w 4627560"/>
              <a:gd name="connsiteY393" fmla="*/ 320668 h 1990725"/>
              <a:gd name="connsiteX394" fmla="*/ 3777999 w 4627560"/>
              <a:gd name="connsiteY394" fmla="*/ 373921 h 1990725"/>
              <a:gd name="connsiteX395" fmla="*/ 3777999 w 4627560"/>
              <a:gd name="connsiteY395" fmla="*/ 452643 h 1990725"/>
              <a:gd name="connsiteX396" fmla="*/ 3738638 w 4627560"/>
              <a:gd name="connsiteY396" fmla="*/ 452643 h 1990725"/>
              <a:gd name="connsiteX397" fmla="*/ 3738638 w 4627560"/>
              <a:gd name="connsiteY397" fmla="*/ 445697 h 1990725"/>
              <a:gd name="connsiteX398" fmla="*/ 3738638 w 4627560"/>
              <a:gd name="connsiteY398" fmla="*/ 436436 h 1990725"/>
              <a:gd name="connsiteX399" fmla="*/ 3701592 w 4627560"/>
              <a:gd name="connsiteY399" fmla="*/ 454959 h 1990725"/>
              <a:gd name="connsiteX400" fmla="*/ 3657601 w 4627560"/>
              <a:gd name="connsiteY400" fmla="*/ 413282 h 1990725"/>
              <a:gd name="connsiteX401" fmla="*/ 3731692 w 4627560"/>
              <a:gd name="connsiteY401" fmla="*/ 371607 h 1990725"/>
              <a:gd name="connsiteX402" fmla="*/ 3713169 w 4627560"/>
              <a:gd name="connsiteY402" fmla="*/ 355398 h 1990725"/>
              <a:gd name="connsiteX403" fmla="*/ 3678438 w 4627560"/>
              <a:gd name="connsiteY403" fmla="*/ 366975 h 1990725"/>
              <a:gd name="connsiteX404" fmla="*/ 3662231 w 4627560"/>
              <a:gd name="connsiteY404" fmla="*/ 336875 h 1990725"/>
              <a:gd name="connsiteX405" fmla="*/ 3717799 w 4627560"/>
              <a:gd name="connsiteY405" fmla="*/ 320668 h 1990725"/>
              <a:gd name="connsiteX406" fmla="*/ 2187348 w 4627560"/>
              <a:gd name="connsiteY406" fmla="*/ 320668 h 1990725"/>
              <a:gd name="connsiteX407" fmla="*/ 2233655 w 4627560"/>
              <a:gd name="connsiteY407" fmla="*/ 334561 h 1990725"/>
              <a:gd name="connsiteX408" fmla="*/ 2219764 w 4627560"/>
              <a:gd name="connsiteY408" fmla="*/ 366975 h 1990725"/>
              <a:gd name="connsiteX409" fmla="*/ 2189664 w 4627560"/>
              <a:gd name="connsiteY409" fmla="*/ 355398 h 1990725"/>
              <a:gd name="connsiteX410" fmla="*/ 2175771 w 4627560"/>
              <a:gd name="connsiteY410" fmla="*/ 362345 h 1990725"/>
              <a:gd name="connsiteX411" fmla="*/ 2238287 w 4627560"/>
              <a:gd name="connsiteY411" fmla="*/ 415598 h 1990725"/>
              <a:gd name="connsiteX412" fmla="*/ 2185033 w 4627560"/>
              <a:gd name="connsiteY412" fmla="*/ 457275 h 1990725"/>
              <a:gd name="connsiteX413" fmla="*/ 2131780 w 4627560"/>
              <a:gd name="connsiteY413" fmla="*/ 438750 h 1990725"/>
              <a:gd name="connsiteX414" fmla="*/ 2150303 w 4627560"/>
              <a:gd name="connsiteY414" fmla="*/ 408652 h 1990725"/>
              <a:gd name="connsiteX415" fmla="*/ 2182718 w 4627560"/>
              <a:gd name="connsiteY415" fmla="*/ 422543 h 1990725"/>
              <a:gd name="connsiteX416" fmla="*/ 2196610 w 4627560"/>
              <a:gd name="connsiteY416" fmla="*/ 415598 h 1990725"/>
              <a:gd name="connsiteX417" fmla="*/ 2134096 w 4627560"/>
              <a:gd name="connsiteY417" fmla="*/ 360030 h 1990725"/>
              <a:gd name="connsiteX418" fmla="*/ 2187348 w 4627560"/>
              <a:gd name="connsiteY418" fmla="*/ 320668 h 1990725"/>
              <a:gd name="connsiteX419" fmla="*/ 1564521 w 4627560"/>
              <a:gd name="connsiteY419" fmla="*/ 320668 h 1990725"/>
              <a:gd name="connsiteX420" fmla="*/ 1610828 w 4627560"/>
              <a:gd name="connsiteY420" fmla="*/ 369291 h 1990725"/>
              <a:gd name="connsiteX421" fmla="*/ 1610828 w 4627560"/>
              <a:gd name="connsiteY421" fmla="*/ 452644 h 1990725"/>
              <a:gd name="connsiteX422" fmla="*/ 1569152 w 4627560"/>
              <a:gd name="connsiteY422" fmla="*/ 452644 h 1990725"/>
              <a:gd name="connsiteX423" fmla="*/ 1569152 w 4627560"/>
              <a:gd name="connsiteY423" fmla="*/ 376237 h 1990725"/>
              <a:gd name="connsiteX424" fmla="*/ 1555260 w 4627560"/>
              <a:gd name="connsiteY424" fmla="*/ 360030 h 1990725"/>
              <a:gd name="connsiteX425" fmla="*/ 1529791 w 4627560"/>
              <a:gd name="connsiteY425" fmla="*/ 378553 h 1990725"/>
              <a:gd name="connsiteX426" fmla="*/ 1527475 w 4627560"/>
              <a:gd name="connsiteY426" fmla="*/ 394760 h 1990725"/>
              <a:gd name="connsiteX427" fmla="*/ 1527475 w 4627560"/>
              <a:gd name="connsiteY427" fmla="*/ 452644 h 1990725"/>
              <a:gd name="connsiteX428" fmla="*/ 1483484 w 4627560"/>
              <a:gd name="connsiteY428" fmla="*/ 452644 h 1990725"/>
              <a:gd name="connsiteX429" fmla="*/ 1483484 w 4627560"/>
              <a:gd name="connsiteY429" fmla="*/ 322984 h 1990725"/>
              <a:gd name="connsiteX430" fmla="*/ 1522846 w 4627560"/>
              <a:gd name="connsiteY430" fmla="*/ 322984 h 1990725"/>
              <a:gd name="connsiteX431" fmla="*/ 1522846 w 4627560"/>
              <a:gd name="connsiteY431" fmla="*/ 334561 h 1990725"/>
              <a:gd name="connsiteX432" fmla="*/ 1522846 w 4627560"/>
              <a:gd name="connsiteY432" fmla="*/ 343823 h 1990725"/>
              <a:gd name="connsiteX433" fmla="*/ 1564521 w 4627560"/>
              <a:gd name="connsiteY433" fmla="*/ 320668 h 1990725"/>
              <a:gd name="connsiteX434" fmla="*/ 1145442 w 4627560"/>
              <a:gd name="connsiteY434" fmla="*/ 320668 h 1990725"/>
              <a:gd name="connsiteX435" fmla="*/ 1191749 w 4627560"/>
              <a:gd name="connsiteY435" fmla="*/ 334561 h 1990725"/>
              <a:gd name="connsiteX436" fmla="*/ 1175542 w 4627560"/>
              <a:gd name="connsiteY436" fmla="*/ 366975 h 1990725"/>
              <a:gd name="connsiteX437" fmla="*/ 1145442 w 4627560"/>
              <a:gd name="connsiteY437" fmla="*/ 355398 h 1990725"/>
              <a:gd name="connsiteX438" fmla="*/ 1131549 w 4627560"/>
              <a:gd name="connsiteY438" fmla="*/ 362345 h 1990725"/>
              <a:gd name="connsiteX439" fmla="*/ 1194065 w 4627560"/>
              <a:gd name="connsiteY439" fmla="*/ 415598 h 1990725"/>
              <a:gd name="connsiteX440" fmla="*/ 1140811 w 4627560"/>
              <a:gd name="connsiteY440" fmla="*/ 457275 h 1990725"/>
              <a:gd name="connsiteX441" fmla="*/ 1087558 w 4627560"/>
              <a:gd name="connsiteY441" fmla="*/ 438750 h 1990725"/>
              <a:gd name="connsiteX442" fmla="*/ 1108397 w 4627560"/>
              <a:gd name="connsiteY442" fmla="*/ 408652 h 1990725"/>
              <a:gd name="connsiteX443" fmla="*/ 1140811 w 4627560"/>
              <a:gd name="connsiteY443" fmla="*/ 422543 h 1990725"/>
              <a:gd name="connsiteX444" fmla="*/ 1154703 w 4627560"/>
              <a:gd name="connsiteY444" fmla="*/ 415598 h 1990725"/>
              <a:gd name="connsiteX445" fmla="*/ 1092190 w 4627560"/>
              <a:gd name="connsiteY445" fmla="*/ 360030 h 1990725"/>
              <a:gd name="connsiteX446" fmla="*/ 1145442 w 4627560"/>
              <a:gd name="connsiteY446" fmla="*/ 320668 h 1990725"/>
              <a:gd name="connsiteX447" fmla="*/ 1018099 w 4627560"/>
              <a:gd name="connsiteY447" fmla="*/ 320668 h 1990725"/>
              <a:gd name="connsiteX448" fmla="*/ 1062090 w 4627560"/>
              <a:gd name="connsiteY448" fmla="*/ 320668 h 1990725"/>
              <a:gd name="connsiteX449" fmla="*/ 1062090 w 4627560"/>
              <a:gd name="connsiteY449" fmla="*/ 452643 h 1990725"/>
              <a:gd name="connsiteX450" fmla="*/ 1020415 w 4627560"/>
              <a:gd name="connsiteY450" fmla="*/ 452643 h 1990725"/>
              <a:gd name="connsiteX451" fmla="*/ 1020415 w 4627560"/>
              <a:gd name="connsiteY451" fmla="*/ 441066 h 1990725"/>
              <a:gd name="connsiteX452" fmla="*/ 1020415 w 4627560"/>
              <a:gd name="connsiteY452" fmla="*/ 431805 h 1990725"/>
              <a:gd name="connsiteX453" fmla="*/ 978738 w 4627560"/>
              <a:gd name="connsiteY453" fmla="*/ 454959 h 1990725"/>
              <a:gd name="connsiteX454" fmla="*/ 932431 w 4627560"/>
              <a:gd name="connsiteY454" fmla="*/ 406336 h 1990725"/>
              <a:gd name="connsiteX455" fmla="*/ 932431 w 4627560"/>
              <a:gd name="connsiteY455" fmla="*/ 322984 h 1990725"/>
              <a:gd name="connsiteX456" fmla="*/ 976422 w 4627560"/>
              <a:gd name="connsiteY456" fmla="*/ 322984 h 1990725"/>
              <a:gd name="connsiteX457" fmla="*/ 976422 w 4627560"/>
              <a:gd name="connsiteY457" fmla="*/ 399391 h 1990725"/>
              <a:gd name="connsiteX458" fmla="*/ 990315 w 4627560"/>
              <a:gd name="connsiteY458" fmla="*/ 415598 h 1990725"/>
              <a:gd name="connsiteX459" fmla="*/ 1018099 w 4627560"/>
              <a:gd name="connsiteY459" fmla="*/ 378552 h 1990725"/>
              <a:gd name="connsiteX460" fmla="*/ 1018099 w 4627560"/>
              <a:gd name="connsiteY460" fmla="*/ 320668 h 1990725"/>
              <a:gd name="connsiteX461" fmla="*/ 774986 w 4627560"/>
              <a:gd name="connsiteY461" fmla="*/ 320668 h 1990725"/>
              <a:gd name="connsiteX462" fmla="*/ 812032 w 4627560"/>
              <a:gd name="connsiteY462" fmla="*/ 343823 h 1990725"/>
              <a:gd name="connsiteX463" fmla="*/ 853708 w 4627560"/>
              <a:gd name="connsiteY463" fmla="*/ 320668 h 1990725"/>
              <a:gd name="connsiteX464" fmla="*/ 895385 w 4627560"/>
              <a:gd name="connsiteY464" fmla="*/ 369291 h 1990725"/>
              <a:gd name="connsiteX465" fmla="*/ 895385 w 4627560"/>
              <a:gd name="connsiteY465" fmla="*/ 452644 h 1990725"/>
              <a:gd name="connsiteX466" fmla="*/ 851393 w 4627560"/>
              <a:gd name="connsiteY466" fmla="*/ 452644 h 1990725"/>
              <a:gd name="connsiteX467" fmla="*/ 851393 w 4627560"/>
              <a:gd name="connsiteY467" fmla="*/ 373921 h 1990725"/>
              <a:gd name="connsiteX468" fmla="*/ 842131 w 4627560"/>
              <a:gd name="connsiteY468" fmla="*/ 357714 h 1990725"/>
              <a:gd name="connsiteX469" fmla="*/ 818979 w 4627560"/>
              <a:gd name="connsiteY469" fmla="*/ 383182 h 1990725"/>
              <a:gd name="connsiteX470" fmla="*/ 818979 w 4627560"/>
              <a:gd name="connsiteY470" fmla="*/ 399391 h 1990725"/>
              <a:gd name="connsiteX471" fmla="*/ 818979 w 4627560"/>
              <a:gd name="connsiteY471" fmla="*/ 452644 h 1990725"/>
              <a:gd name="connsiteX472" fmla="*/ 774986 w 4627560"/>
              <a:gd name="connsiteY472" fmla="*/ 452644 h 1990725"/>
              <a:gd name="connsiteX473" fmla="*/ 774986 w 4627560"/>
              <a:gd name="connsiteY473" fmla="*/ 373921 h 1990725"/>
              <a:gd name="connsiteX474" fmla="*/ 765725 w 4627560"/>
              <a:gd name="connsiteY474" fmla="*/ 357714 h 1990725"/>
              <a:gd name="connsiteX475" fmla="*/ 742572 w 4627560"/>
              <a:gd name="connsiteY475" fmla="*/ 380868 h 1990725"/>
              <a:gd name="connsiteX476" fmla="*/ 740256 w 4627560"/>
              <a:gd name="connsiteY476" fmla="*/ 397075 h 1990725"/>
              <a:gd name="connsiteX477" fmla="*/ 740256 w 4627560"/>
              <a:gd name="connsiteY477" fmla="*/ 452644 h 1990725"/>
              <a:gd name="connsiteX478" fmla="*/ 696265 w 4627560"/>
              <a:gd name="connsiteY478" fmla="*/ 452644 h 1990725"/>
              <a:gd name="connsiteX479" fmla="*/ 696265 w 4627560"/>
              <a:gd name="connsiteY479" fmla="*/ 322984 h 1990725"/>
              <a:gd name="connsiteX480" fmla="*/ 735627 w 4627560"/>
              <a:gd name="connsiteY480" fmla="*/ 322984 h 1990725"/>
              <a:gd name="connsiteX481" fmla="*/ 735627 w 4627560"/>
              <a:gd name="connsiteY481" fmla="*/ 334561 h 1990725"/>
              <a:gd name="connsiteX482" fmla="*/ 735627 w 4627560"/>
              <a:gd name="connsiteY482" fmla="*/ 343823 h 1990725"/>
              <a:gd name="connsiteX483" fmla="*/ 774986 w 4627560"/>
              <a:gd name="connsiteY483" fmla="*/ 320668 h 1990725"/>
              <a:gd name="connsiteX484" fmla="*/ 615226 w 4627560"/>
              <a:gd name="connsiteY484" fmla="*/ 320668 h 1990725"/>
              <a:gd name="connsiteX485" fmla="*/ 661534 w 4627560"/>
              <a:gd name="connsiteY485" fmla="*/ 334561 h 1990725"/>
              <a:gd name="connsiteX486" fmla="*/ 647642 w 4627560"/>
              <a:gd name="connsiteY486" fmla="*/ 366975 h 1990725"/>
              <a:gd name="connsiteX487" fmla="*/ 617542 w 4627560"/>
              <a:gd name="connsiteY487" fmla="*/ 355398 h 1990725"/>
              <a:gd name="connsiteX488" fmla="*/ 603649 w 4627560"/>
              <a:gd name="connsiteY488" fmla="*/ 362345 h 1990725"/>
              <a:gd name="connsiteX489" fmla="*/ 666165 w 4627560"/>
              <a:gd name="connsiteY489" fmla="*/ 415598 h 1990725"/>
              <a:gd name="connsiteX490" fmla="*/ 612910 w 4627560"/>
              <a:gd name="connsiteY490" fmla="*/ 457275 h 1990725"/>
              <a:gd name="connsiteX491" fmla="*/ 559659 w 4627560"/>
              <a:gd name="connsiteY491" fmla="*/ 438750 h 1990725"/>
              <a:gd name="connsiteX492" fmla="*/ 578181 w 4627560"/>
              <a:gd name="connsiteY492" fmla="*/ 408652 h 1990725"/>
              <a:gd name="connsiteX493" fmla="*/ 610596 w 4627560"/>
              <a:gd name="connsiteY493" fmla="*/ 422543 h 1990725"/>
              <a:gd name="connsiteX494" fmla="*/ 624487 w 4627560"/>
              <a:gd name="connsiteY494" fmla="*/ 415598 h 1990725"/>
              <a:gd name="connsiteX495" fmla="*/ 561974 w 4627560"/>
              <a:gd name="connsiteY495" fmla="*/ 360030 h 1990725"/>
              <a:gd name="connsiteX496" fmla="*/ 615226 w 4627560"/>
              <a:gd name="connsiteY496" fmla="*/ 320668 h 1990725"/>
              <a:gd name="connsiteX497" fmla="*/ 473990 w 4627560"/>
              <a:gd name="connsiteY497" fmla="*/ 320668 h 1990725"/>
              <a:gd name="connsiteX498" fmla="*/ 534191 w 4627560"/>
              <a:gd name="connsiteY498" fmla="*/ 373921 h 1990725"/>
              <a:gd name="connsiteX499" fmla="*/ 534191 w 4627560"/>
              <a:gd name="connsiteY499" fmla="*/ 452643 h 1990725"/>
              <a:gd name="connsiteX500" fmla="*/ 494828 w 4627560"/>
              <a:gd name="connsiteY500" fmla="*/ 452643 h 1990725"/>
              <a:gd name="connsiteX501" fmla="*/ 494828 w 4627560"/>
              <a:gd name="connsiteY501" fmla="*/ 445697 h 1990725"/>
              <a:gd name="connsiteX502" fmla="*/ 494828 w 4627560"/>
              <a:gd name="connsiteY502" fmla="*/ 436436 h 1990725"/>
              <a:gd name="connsiteX503" fmla="*/ 457784 w 4627560"/>
              <a:gd name="connsiteY503" fmla="*/ 454959 h 1990725"/>
              <a:gd name="connsiteX504" fmla="*/ 413792 w 4627560"/>
              <a:gd name="connsiteY504" fmla="*/ 413282 h 1990725"/>
              <a:gd name="connsiteX505" fmla="*/ 487882 w 4627560"/>
              <a:gd name="connsiteY505" fmla="*/ 371607 h 1990725"/>
              <a:gd name="connsiteX506" fmla="*/ 469360 w 4627560"/>
              <a:gd name="connsiteY506" fmla="*/ 355398 h 1990725"/>
              <a:gd name="connsiteX507" fmla="*/ 434629 w 4627560"/>
              <a:gd name="connsiteY507" fmla="*/ 366975 h 1990725"/>
              <a:gd name="connsiteX508" fmla="*/ 418422 w 4627560"/>
              <a:gd name="connsiteY508" fmla="*/ 336875 h 1990725"/>
              <a:gd name="connsiteX509" fmla="*/ 473990 w 4627560"/>
              <a:gd name="connsiteY509" fmla="*/ 320668 h 1990725"/>
              <a:gd name="connsiteX510" fmla="*/ 3291774 w 4627560"/>
              <a:gd name="connsiteY510" fmla="*/ 318353 h 1990725"/>
              <a:gd name="connsiteX511" fmla="*/ 3351972 w 4627560"/>
              <a:gd name="connsiteY511" fmla="*/ 380867 h 1990725"/>
              <a:gd name="connsiteX512" fmla="*/ 3351972 w 4627560"/>
              <a:gd name="connsiteY512" fmla="*/ 394760 h 1990725"/>
              <a:gd name="connsiteX513" fmla="*/ 3268619 w 4627560"/>
              <a:gd name="connsiteY513" fmla="*/ 394760 h 1990725"/>
              <a:gd name="connsiteX514" fmla="*/ 3298719 w 4627560"/>
              <a:gd name="connsiteY514" fmla="*/ 417913 h 1990725"/>
              <a:gd name="connsiteX515" fmla="*/ 3335765 w 4627560"/>
              <a:gd name="connsiteY515" fmla="*/ 404021 h 1990725"/>
              <a:gd name="connsiteX516" fmla="*/ 3351972 w 4627560"/>
              <a:gd name="connsiteY516" fmla="*/ 434121 h 1990725"/>
              <a:gd name="connsiteX517" fmla="*/ 3296404 w 4627560"/>
              <a:gd name="connsiteY517" fmla="*/ 452644 h 1990725"/>
              <a:gd name="connsiteX518" fmla="*/ 3224628 w 4627560"/>
              <a:gd name="connsiteY518" fmla="*/ 383183 h 1990725"/>
              <a:gd name="connsiteX519" fmla="*/ 3291774 w 4627560"/>
              <a:gd name="connsiteY519" fmla="*/ 318353 h 1990725"/>
              <a:gd name="connsiteX520" fmla="*/ 2909739 w 4627560"/>
              <a:gd name="connsiteY520" fmla="*/ 318353 h 1990725"/>
              <a:gd name="connsiteX521" fmla="*/ 2983830 w 4627560"/>
              <a:gd name="connsiteY521" fmla="*/ 387814 h 1990725"/>
              <a:gd name="connsiteX522" fmla="*/ 2909739 w 4627560"/>
              <a:gd name="connsiteY522" fmla="*/ 454958 h 1990725"/>
              <a:gd name="connsiteX523" fmla="*/ 2835648 w 4627560"/>
              <a:gd name="connsiteY523" fmla="*/ 387814 h 1990725"/>
              <a:gd name="connsiteX524" fmla="*/ 2909739 w 4627560"/>
              <a:gd name="connsiteY524" fmla="*/ 318353 h 1990725"/>
              <a:gd name="connsiteX525" fmla="*/ 2439724 w 4627560"/>
              <a:gd name="connsiteY525" fmla="*/ 318353 h 1990725"/>
              <a:gd name="connsiteX526" fmla="*/ 2490663 w 4627560"/>
              <a:gd name="connsiteY526" fmla="*/ 318353 h 1990725"/>
              <a:gd name="connsiteX527" fmla="*/ 2509185 w 4627560"/>
              <a:gd name="connsiteY527" fmla="*/ 378553 h 1990725"/>
              <a:gd name="connsiteX528" fmla="*/ 2513815 w 4627560"/>
              <a:gd name="connsiteY528" fmla="*/ 399390 h 1990725"/>
              <a:gd name="connsiteX529" fmla="*/ 2518447 w 4627560"/>
              <a:gd name="connsiteY529" fmla="*/ 380867 h 1990725"/>
              <a:gd name="connsiteX530" fmla="*/ 2534654 w 4627560"/>
              <a:gd name="connsiteY530" fmla="*/ 320669 h 1990725"/>
              <a:gd name="connsiteX531" fmla="*/ 2583277 w 4627560"/>
              <a:gd name="connsiteY531" fmla="*/ 320669 h 1990725"/>
              <a:gd name="connsiteX532" fmla="*/ 2530022 w 4627560"/>
              <a:gd name="connsiteY532" fmla="*/ 466536 h 1990725"/>
              <a:gd name="connsiteX533" fmla="*/ 2474454 w 4627560"/>
              <a:gd name="connsiteY533" fmla="*/ 505897 h 1990725"/>
              <a:gd name="connsiteX534" fmla="*/ 2444354 w 4627560"/>
              <a:gd name="connsiteY534" fmla="*/ 496636 h 1990725"/>
              <a:gd name="connsiteX535" fmla="*/ 2458247 w 4627560"/>
              <a:gd name="connsiteY535" fmla="*/ 464220 h 1990725"/>
              <a:gd name="connsiteX536" fmla="*/ 2472138 w 4627560"/>
              <a:gd name="connsiteY536" fmla="*/ 468852 h 1990725"/>
              <a:gd name="connsiteX537" fmla="*/ 2492977 w 4627560"/>
              <a:gd name="connsiteY537" fmla="*/ 454959 h 1990725"/>
              <a:gd name="connsiteX538" fmla="*/ 2495293 w 4627560"/>
              <a:gd name="connsiteY538" fmla="*/ 448013 h 1990725"/>
              <a:gd name="connsiteX539" fmla="*/ 2439724 w 4627560"/>
              <a:gd name="connsiteY539" fmla="*/ 318353 h 1990725"/>
              <a:gd name="connsiteX540" fmla="*/ 1937291 w 4627560"/>
              <a:gd name="connsiteY540" fmla="*/ 318353 h 1990725"/>
              <a:gd name="connsiteX541" fmla="*/ 1997489 w 4627560"/>
              <a:gd name="connsiteY541" fmla="*/ 380867 h 1990725"/>
              <a:gd name="connsiteX542" fmla="*/ 1997489 w 4627560"/>
              <a:gd name="connsiteY542" fmla="*/ 394760 h 1990725"/>
              <a:gd name="connsiteX543" fmla="*/ 1914136 w 4627560"/>
              <a:gd name="connsiteY543" fmla="*/ 394760 h 1990725"/>
              <a:gd name="connsiteX544" fmla="*/ 1944236 w 4627560"/>
              <a:gd name="connsiteY544" fmla="*/ 417913 h 1990725"/>
              <a:gd name="connsiteX545" fmla="*/ 1981282 w 4627560"/>
              <a:gd name="connsiteY545" fmla="*/ 404021 h 1990725"/>
              <a:gd name="connsiteX546" fmla="*/ 1997489 w 4627560"/>
              <a:gd name="connsiteY546" fmla="*/ 434121 h 1990725"/>
              <a:gd name="connsiteX547" fmla="*/ 1941921 w 4627560"/>
              <a:gd name="connsiteY547" fmla="*/ 452644 h 1990725"/>
              <a:gd name="connsiteX548" fmla="*/ 1870145 w 4627560"/>
              <a:gd name="connsiteY548" fmla="*/ 383183 h 1990725"/>
              <a:gd name="connsiteX549" fmla="*/ 1937291 w 4627560"/>
              <a:gd name="connsiteY549" fmla="*/ 318353 h 1990725"/>
              <a:gd name="connsiteX550" fmla="*/ 2717566 w 4627560"/>
              <a:gd name="connsiteY550" fmla="*/ 309092 h 1990725"/>
              <a:gd name="connsiteX551" fmla="*/ 2717566 w 4627560"/>
              <a:gd name="connsiteY551" fmla="*/ 353083 h 1990725"/>
              <a:gd name="connsiteX552" fmla="*/ 2736089 w 4627560"/>
              <a:gd name="connsiteY552" fmla="*/ 353083 h 1990725"/>
              <a:gd name="connsiteX553" fmla="*/ 2759241 w 4627560"/>
              <a:gd name="connsiteY553" fmla="*/ 329930 h 1990725"/>
              <a:gd name="connsiteX554" fmla="*/ 2731457 w 4627560"/>
              <a:gd name="connsiteY554" fmla="*/ 309092 h 1990725"/>
              <a:gd name="connsiteX555" fmla="*/ 2717566 w 4627560"/>
              <a:gd name="connsiteY555" fmla="*/ 309092 h 1990725"/>
              <a:gd name="connsiteX556" fmla="*/ 3132014 w 4627560"/>
              <a:gd name="connsiteY556" fmla="*/ 288253 h 1990725"/>
              <a:gd name="connsiteX557" fmla="*/ 3173691 w 4627560"/>
              <a:gd name="connsiteY557" fmla="*/ 288253 h 1990725"/>
              <a:gd name="connsiteX558" fmla="*/ 3173691 w 4627560"/>
              <a:gd name="connsiteY558" fmla="*/ 325299 h 1990725"/>
              <a:gd name="connsiteX559" fmla="*/ 3201475 w 4627560"/>
              <a:gd name="connsiteY559" fmla="*/ 325299 h 1990725"/>
              <a:gd name="connsiteX560" fmla="*/ 3201475 w 4627560"/>
              <a:gd name="connsiteY560" fmla="*/ 360029 h 1990725"/>
              <a:gd name="connsiteX561" fmla="*/ 3173691 w 4627560"/>
              <a:gd name="connsiteY561" fmla="*/ 360029 h 1990725"/>
              <a:gd name="connsiteX562" fmla="*/ 3173691 w 4627560"/>
              <a:gd name="connsiteY562" fmla="*/ 399390 h 1990725"/>
              <a:gd name="connsiteX563" fmla="*/ 3196844 w 4627560"/>
              <a:gd name="connsiteY563" fmla="*/ 415597 h 1990725"/>
              <a:gd name="connsiteX564" fmla="*/ 3203791 w 4627560"/>
              <a:gd name="connsiteY564" fmla="*/ 415597 h 1990725"/>
              <a:gd name="connsiteX565" fmla="*/ 3203791 w 4627560"/>
              <a:gd name="connsiteY565" fmla="*/ 454958 h 1990725"/>
              <a:gd name="connsiteX566" fmla="*/ 3192214 w 4627560"/>
              <a:gd name="connsiteY566" fmla="*/ 454958 h 1990725"/>
              <a:gd name="connsiteX567" fmla="*/ 3129698 w 4627560"/>
              <a:gd name="connsiteY567" fmla="*/ 406336 h 1990725"/>
              <a:gd name="connsiteX568" fmla="*/ 3129698 w 4627560"/>
              <a:gd name="connsiteY568" fmla="*/ 360029 h 1990725"/>
              <a:gd name="connsiteX569" fmla="*/ 3113491 w 4627560"/>
              <a:gd name="connsiteY569" fmla="*/ 360029 h 1990725"/>
              <a:gd name="connsiteX570" fmla="*/ 3113491 w 4627560"/>
              <a:gd name="connsiteY570" fmla="*/ 325299 h 1990725"/>
              <a:gd name="connsiteX571" fmla="*/ 3132014 w 4627560"/>
              <a:gd name="connsiteY571" fmla="*/ 325299 h 1990725"/>
              <a:gd name="connsiteX572" fmla="*/ 3132014 w 4627560"/>
              <a:gd name="connsiteY572" fmla="*/ 288253 h 1990725"/>
              <a:gd name="connsiteX573" fmla="*/ 3020878 w 4627560"/>
              <a:gd name="connsiteY573" fmla="*/ 288253 h 1990725"/>
              <a:gd name="connsiteX574" fmla="*/ 3062555 w 4627560"/>
              <a:gd name="connsiteY574" fmla="*/ 288253 h 1990725"/>
              <a:gd name="connsiteX575" fmla="*/ 3062555 w 4627560"/>
              <a:gd name="connsiteY575" fmla="*/ 325299 h 1990725"/>
              <a:gd name="connsiteX576" fmla="*/ 3090339 w 4627560"/>
              <a:gd name="connsiteY576" fmla="*/ 325299 h 1990725"/>
              <a:gd name="connsiteX577" fmla="*/ 3090339 w 4627560"/>
              <a:gd name="connsiteY577" fmla="*/ 360029 h 1990725"/>
              <a:gd name="connsiteX578" fmla="*/ 3062555 w 4627560"/>
              <a:gd name="connsiteY578" fmla="*/ 360029 h 1990725"/>
              <a:gd name="connsiteX579" fmla="*/ 3062555 w 4627560"/>
              <a:gd name="connsiteY579" fmla="*/ 399390 h 1990725"/>
              <a:gd name="connsiteX580" fmla="*/ 3085708 w 4627560"/>
              <a:gd name="connsiteY580" fmla="*/ 415597 h 1990725"/>
              <a:gd name="connsiteX581" fmla="*/ 3092655 w 4627560"/>
              <a:gd name="connsiteY581" fmla="*/ 415597 h 1990725"/>
              <a:gd name="connsiteX582" fmla="*/ 3092655 w 4627560"/>
              <a:gd name="connsiteY582" fmla="*/ 454958 h 1990725"/>
              <a:gd name="connsiteX583" fmla="*/ 3081078 w 4627560"/>
              <a:gd name="connsiteY583" fmla="*/ 454958 h 1990725"/>
              <a:gd name="connsiteX584" fmla="*/ 3018562 w 4627560"/>
              <a:gd name="connsiteY584" fmla="*/ 406336 h 1990725"/>
              <a:gd name="connsiteX585" fmla="*/ 3018562 w 4627560"/>
              <a:gd name="connsiteY585" fmla="*/ 360029 h 1990725"/>
              <a:gd name="connsiteX586" fmla="*/ 3002355 w 4627560"/>
              <a:gd name="connsiteY586" fmla="*/ 360029 h 1990725"/>
              <a:gd name="connsiteX587" fmla="*/ 3002355 w 4627560"/>
              <a:gd name="connsiteY587" fmla="*/ 325299 h 1990725"/>
              <a:gd name="connsiteX588" fmla="*/ 3020878 w 4627560"/>
              <a:gd name="connsiteY588" fmla="*/ 325299 h 1990725"/>
              <a:gd name="connsiteX589" fmla="*/ 3020878 w 4627560"/>
              <a:gd name="connsiteY589" fmla="*/ 288253 h 1990725"/>
              <a:gd name="connsiteX590" fmla="*/ 2358685 w 4627560"/>
              <a:gd name="connsiteY590" fmla="*/ 288253 h 1990725"/>
              <a:gd name="connsiteX591" fmla="*/ 2400360 w 4627560"/>
              <a:gd name="connsiteY591" fmla="*/ 288253 h 1990725"/>
              <a:gd name="connsiteX592" fmla="*/ 2400360 w 4627560"/>
              <a:gd name="connsiteY592" fmla="*/ 325299 h 1990725"/>
              <a:gd name="connsiteX593" fmla="*/ 2428146 w 4627560"/>
              <a:gd name="connsiteY593" fmla="*/ 325299 h 1990725"/>
              <a:gd name="connsiteX594" fmla="*/ 2428146 w 4627560"/>
              <a:gd name="connsiteY594" fmla="*/ 360029 h 1990725"/>
              <a:gd name="connsiteX595" fmla="*/ 2400360 w 4627560"/>
              <a:gd name="connsiteY595" fmla="*/ 360029 h 1990725"/>
              <a:gd name="connsiteX596" fmla="*/ 2400360 w 4627560"/>
              <a:gd name="connsiteY596" fmla="*/ 399390 h 1990725"/>
              <a:gd name="connsiteX597" fmla="*/ 2423515 w 4627560"/>
              <a:gd name="connsiteY597" fmla="*/ 415597 h 1990725"/>
              <a:gd name="connsiteX598" fmla="*/ 2430460 w 4627560"/>
              <a:gd name="connsiteY598" fmla="*/ 415597 h 1990725"/>
              <a:gd name="connsiteX599" fmla="*/ 2430460 w 4627560"/>
              <a:gd name="connsiteY599" fmla="*/ 454958 h 1990725"/>
              <a:gd name="connsiteX600" fmla="*/ 2418885 w 4627560"/>
              <a:gd name="connsiteY600" fmla="*/ 454958 h 1990725"/>
              <a:gd name="connsiteX601" fmla="*/ 2356369 w 4627560"/>
              <a:gd name="connsiteY601" fmla="*/ 406336 h 1990725"/>
              <a:gd name="connsiteX602" fmla="*/ 2356369 w 4627560"/>
              <a:gd name="connsiteY602" fmla="*/ 360029 h 1990725"/>
              <a:gd name="connsiteX603" fmla="*/ 2340162 w 4627560"/>
              <a:gd name="connsiteY603" fmla="*/ 360029 h 1990725"/>
              <a:gd name="connsiteX604" fmla="*/ 2340162 w 4627560"/>
              <a:gd name="connsiteY604" fmla="*/ 325299 h 1990725"/>
              <a:gd name="connsiteX605" fmla="*/ 2358685 w 4627560"/>
              <a:gd name="connsiteY605" fmla="*/ 325299 h 1990725"/>
              <a:gd name="connsiteX606" fmla="*/ 2358685 w 4627560"/>
              <a:gd name="connsiteY606" fmla="*/ 288253 h 1990725"/>
              <a:gd name="connsiteX607" fmla="*/ 2673575 w 4627560"/>
              <a:gd name="connsiteY607" fmla="*/ 272046 h 1990725"/>
              <a:gd name="connsiteX608" fmla="*/ 2733773 w 4627560"/>
              <a:gd name="connsiteY608" fmla="*/ 272046 h 1990725"/>
              <a:gd name="connsiteX609" fmla="*/ 2768504 w 4627560"/>
              <a:gd name="connsiteY609" fmla="*/ 276678 h 1990725"/>
              <a:gd name="connsiteX610" fmla="*/ 2803234 w 4627560"/>
              <a:gd name="connsiteY610" fmla="*/ 329930 h 1990725"/>
              <a:gd name="connsiteX611" fmla="*/ 2775450 w 4627560"/>
              <a:gd name="connsiteY611" fmla="*/ 378553 h 1990725"/>
              <a:gd name="connsiteX612" fmla="*/ 2782396 w 4627560"/>
              <a:gd name="connsiteY612" fmla="*/ 390128 h 1990725"/>
              <a:gd name="connsiteX613" fmla="*/ 2819441 w 4627560"/>
              <a:gd name="connsiteY613" fmla="*/ 452644 h 1990725"/>
              <a:gd name="connsiteX614" fmla="*/ 2770819 w 4627560"/>
              <a:gd name="connsiteY614" fmla="*/ 452644 h 1990725"/>
              <a:gd name="connsiteX615" fmla="*/ 2738405 w 4627560"/>
              <a:gd name="connsiteY615" fmla="*/ 390128 h 1990725"/>
              <a:gd name="connsiteX616" fmla="*/ 2717566 w 4627560"/>
              <a:gd name="connsiteY616" fmla="*/ 390128 h 1990725"/>
              <a:gd name="connsiteX617" fmla="*/ 2717566 w 4627560"/>
              <a:gd name="connsiteY617" fmla="*/ 452644 h 1990725"/>
              <a:gd name="connsiteX618" fmla="*/ 2673575 w 4627560"/>
              <a:gd name="connsiteY618" fmla="*/ 452644 h 1990725"/>
              <a:gd name="connsiteX619" fmla="*/ 2673575 w 4627560"/>
              <a:gd name="connsiteY619" fmla="*/ 272046 h 1990725"/>
              <a:gd name="connsiteX620" fmla="*/ 2268387 w 4627560"/>
              <a:gd name="connsiteY620" fmla="*/ 272046 h 1990725"/>
              <a:gd name="connsiteX621" fmla="*/ 2312378 w 4627560"/>
              <a:gd name="connsiteY621" fmla="*/ 272046 h 1990725"/>
              <a:gd name="connsiteX622" fmla="*/ 2312378 w 4627560"/>
              <a:gd name="connsiteY622" fmla="*/ 306776 h 1990725"/>
              <a:gd name="connsiteX623" fmla="*/ 2268387 w 4627560"/>
              <a:gd name="connsiteY623" fmla="*/ 306776 h 1990725"/>
              <a:gd name="connsiteX624" fmla="*/ 2268387 w 4627560"/>
              <a:gd name="connsiteY624" fmla="*/ 272046 h 1990725"/>
              <a:gd name="connsiteX625" fmla="*/ 1650191 w 4627560"/>
              <a:gd name="connsiteY625" fmla="*/ 272046 h 1990725"/>
              <a:gd name="connsiteX626" fmla="*/ 1694182 w 4627560"/>
              <a:gd name="connsiteY626" fmla="*/ 272046 h 1990725"/>
              <a:gd name="connsiteX627" fmla="*/ 1694182 w 4627560"/>
              <a:gd name="connsiteY627" fmla="*/ 306776 h 1990725"/>
              <a:gd name="connsiteX628" fmla="*/ 1650191 w 4627560"/>
              <a:gd name="connsiteY628" fmla="*/ 306776 h 1990725"/>
              <a:gd name="connsiteX629" fmla="*/ 1650191 w 4627560"/>
              <a:gd name="connsiteY629" fmla="*/ 272046 h 1990725"/>
              <a:gd name="connsiteX630" fmla="*/ 1288995 w 4627560"/>
              <a:gd name="connsiteY630" fmla="*/ 272046 h 1990725"/>
              <a:gd name="connsiteX631" fmla="*/ 1332986 w 4627560"/>
              <a:gd name="connsiteY631" fmla="*/ 272046 h 1990725"/>
              <a:gd name="connsiteX632" fmla="*/ 1332986 w 4627560"/>
              <a:gd name="connsiteY632" fmla="*/ 387815 h 1990725"/>
              <a:gd name="connsiteX633" fmla="*/ 1365402 w 4627560"/>
              <a:gd name="connsiteY633" fmla="*/ 417913 h 1990725"/>
              <a:gd name="connsiteX634" fmla="*/ 1397817 w 4627560"/>
              <a:gd name="connsiteY634" fmla="*/ 387815 h 1990725"/>
              <a:gd name="connsiteX635" fmla="*/ 1397817 w 4627560"/>
              <a:gd name="connsiteY635" fmla="*/ 272046 h 1990725"/>
              <a:gd name="connsiteX636" fmla="*/ 1441809 w 4627560"/>
              <a:gd name="connsiteY636" fmla="*/ 272046 h 1990725"/>
              <a:gd name="connsiteX637" fmla="*/ 1441809 w 4627560"/>
              <a:gd name="connsiteY637" fmla="*/ 387815 h 1990725"/>
              <a:gd name="connsiteX638" fmla="*/ 1365402 w 4627560"/>
              <a:gd name="connsiteY638" fmla="*/ 457274 h 1990725"/>
              <a:gd name="connsiteX639" fmla="*/ 1288995 w 4627560"/>
              <a:gd name="connsiteY639" fmla="*/ 387815 h 1990725"/>
              <a:gd name="connsiteX640" fmla="*/ 1288995 w 4627560"/>
              <a:gd name="connsiteY640" fmla="*/ 272046 h 1990725"/>
              <a:gd name="connsiteX641" fmla="*/ 156786 w 4627560"/>
              <a:gd name="connsiteY641" fmla="*/ 272046 h 1990725"/>
              <a:gd name="connsiteX642" fmla="*/ 270239 w 4627560"/>
              <a:gd name="connsiteY642" fmla="*/ 272046 h 1990725"/>
              <a:gd name="connsiteX643" fmla="*/ 270239 w 4627560"/>
              <a:gd name="connsiteY643" fmla="*/ 311407 h 1990725"/>
              <a:gd name="connsiteX644" fmla="*/ 200777 w 4627560"/>
              <a:gd name="connsiteY644" fmla="*/ 311407 h 1990725"/>
              <a:gd name="connsiteX645" fmla="*/ 200777 w 4627560"/>
              <a:gd name="connsiteY645" fmla="*/ 343821 h 1990725"/>
              <a:gd name="connsiteX646" fmla="*/ 256346 w 4627560"/>
              <a:gd name="connsiteY646" fmla="*/ 343821 h 1990725"/>
              <a:gd name="connsiteX647" fmla="*/ 256346 w 4627560"/>
              <a:gd name="connsiteY647" fmla="*/ 383183 h 1990725"/>
              <a:gd name="connsiteX648" fmla="*/ 200777 w 4627560"/>
              <a:gd name="connsiteY648" fmla="*/ 383183 h 1990725"/>
              <a:gd name="connsiteX649" fmla="*/ 200777 w 4627560"/>
              <a:gd name="connsiteY649" fmla="*/ 417912 h 1990725"/>
              <a:gd name="connsiteX650" fmla="*/ 274869 w 4627560"/>
              <a:gd name="connsiteY650" fmla="*/ 417912 h 1990725"/>
              <a:gd name="connsiteX651" fmla="*/ 274869 w 4627560"/>
              <a:gd name="connsiteY651" fmla="*/ 452644 h 1990725"/>
              <a:gd name="connsiteX652" fmla="*/ 156786 w 4627560"/>
              <a:gd name="connsiteY652" fmla="*/ 452644 h 1990725"/>
              <a:gd name="connsiteX653" fmla="*/ 156786 w 4627560"/>
              <a:gd name="connsiteY653" fmla="*/ 272046 h 1990725"/>
              <a:gd name="connsiteX654" fmla="*/ 3583509 w 4627560"/>
              <a:gd name="connsiteY654" fmla="*/ 269730 h 1990725"/>
              <a:gd name="connsiteX655" fmla="*/ 3627500 w 4627560"/>
              <a:gd name="connsiteY655" fmla="*/ 269730 h 1990725"/>
              <a:gd name="connsiteX656" fmla="*/ 3627500 w 4627560"/>
              <a:gd name="connsiteY656" fmla="*/ 452644 h 1990725"/>
              <a:gd name="connsiteX657" fmla="*/ 3585825 w 4627560"/>
              <a:gd name="connsiteY657" fmla="*/ 452644 h 1990725"/>
              <a:gd name="connsiteX658" fmla="*/ 3585825 w 4627560"/>
              <a:gd name="connsiteY658" fmla="*/ 443383 h 1990725"/>
              <a:gd name="connsiteX659" fmla="*/ 3585825 w 4627560"/>
              <a:gd name="connsiteY659" fmla="*/ 436435 h 1990725"/>
              <a:gd name="connsiteX660" fmla="*/ 3548779 w 4627560"/>
              <a:gd name="connsiteY660" fmla="*/ 454958 h 1990725"/>
              <a:gd name="connsiteX661" fmla="*/ 3488579 w 4627560"/>
              <a:gd name="connsiteY661" fmla="*/ 385499 h 1990725"/>
              <a:gd name="connsiteX662" fmla="*/ 3548779 w 4627560"/>
              <a:gd name="connsiteY662" fmla="*/ 318353 h 1990725"/>
              <a:gd name="connsiteX663" fmla="*/ 3583509 w 4627560"/>
              <a:gd name="connsiteY663" fmla="*/ 329930 h 1990725"/>
              <a:gd name="connsiteX664" fmla="*/ 3583509 w 4627560"/>
              <a:gd name="connsiteY664" fmla="*/ 322983 h 1990725"/>
              <a:gd name="connsiteX665" fmla="*/ 3583509 w 4627560"/>
              <a:gd name="connsiteY665" fmla="*/ 269730 h 1990725"/>
              <a:gd name="connsiteX666" fmla="*/ 84614 w 4627560"/>
              <a:gd name="connsiteY666" fmla="*/ 60763 h 1990725"/>
              <a:gd name="connsiteX667" fmla="*/ 84614 w 4627560"/>
              <a:gd name="connsiteY667" fmla="*/ 1124793 h 1990725"/>
              <a:gd name="connsiteX668" fmla="*/ 4295483 w 4627560"/>
              <a:gd name="connsiteY668" fmla="*/ 1124793 h 1990725"/>
              <a:gd name="connsiteX669" fmla="*/ 4295483 w 4627560"/>
              <a:gd name="connsiteY669" fmla="*/ 60763 h 1990725"/>
              <a:gd name="connsiteX670" fmla="*/ 84614 w 4627560"/>
              <a:gd name="connsiteY670" fmla="*/ 60763 h 1990725"/>
              <a:gd name="connsiteX671" fmla="*/ 0 w 4627560"/>
              <a:gd name="connsiteY671" fmla="*/ 1990725 h 1990725"/>
              <a:gd name="connsiteX672" fmla="*/ 4627560 w 4627560"/>
              <a:gd name="connsiteY672" fmla="*/ 0 h 1990725"/>
              <a:gd name="connsiteX673" fmla="*/ 4627560 w 4627560"/>
              <a:gd name="connsiteY673" fmla="*/ 1990725 h 1990725"/>
              <a:gd name="connsiteX674" fmla="*/ 0 w 4627560"/>
              <a:gd name="connsiteY674" fmla="*/ 1990725 h 1990725"/>
              <a:gd name="connsiteX0" fmla="*/ 1853937 w 4627560"/>
              <a:gd name="connsiteY0" fmla="*/ 635556 h 1990725"/>
              <a:gd name="connsiteX1" fmla="*/ 1819207 w 4627560"/>
              <a:gd name="connsiteY1" fmla="*/ 651765 h 1990725"/>
              <a:gd name="connsiteX2" fmla="*/ 1835414 w 4627560"/>
              <a:gd name="connsiteY2" fmla="*/ 665656 h 1990725"/>
              <a:gd name="connsiteX3" fmla="*/ 1858569 w 4627560"/>
              <a:gd name="connsiteY3" fmla="*/ 637872 h 1990725"/>
              <a:gd name="connsiteX4" fmla="*/ 1858569 w 4627560"/>
              <a:gd name="connsiteY4" fmla="*/ 635556 h 1990725"/>
              <a:gd name="connsiteX5" fmla="*/ 1853937 w 4627560"/>
              <a:gd name="connsiteY5" fmla="*/ 635556 h 1990725"/>
              <a:gd name="connsiteX6" fmla="*/ 392950 w 4627560"/>
              <a:gd name="connsiteY6" fmla="*/ 635556 h 1990725"/>
              <a:gd name="connsiteX7" fmla="*/ 358220 w 4627560"/>
              <a:gd name="connsiteY7" fmla="*/ 651765 h 1990725"/>
              <a:gd name="connsiteX8" fmla="*/ 374427 w 4627560"/>
              <a:gd name="connsiteY8" fmla="*/ 665656 h 1990725"/>
              <a:gd name="connsiteX9" fmla="*/ 397582 w 4627560"/>
              <a:gd name="connsiteY9" fmla="*/ 637872 h 1990725"/>
              <a:gd name="connsiteX10" fmla="*/ 397582 w 4627560"/>
              <a:gd name="connsiteY10" fmla="*/ 635556 h 1990725"/>
              <a:gd name="connsiteX11" fmla="*/ 392950 w 4627560"/>
              <a:gd name="connsiteY11" fmla="*/ 635556 h 1990725"/>
              <a:gd name="connsiteX12" fmla="*/ 1379291 w 4627560"/>
              <a:gd name="connsiteY12" fmla="*/ 600826 h 1990725"/>
              <a:gd name="connsiteX13" fmla="*/ 1351506 w 4627560"/>
              <a:gd name="connsiteY13" fmla="*/ 633242 h 1990725"/>
              <a:gd name="connsiteX14" fmla="*/ 1376975 w 4627560"/>
              <a:gd name="connsiteY14" fmla="*/ 665656 h 1990725"/>
              <a:gd name="connsiteX15" fmla="*/ 1404759 w 4627560"/>
              <a:gd name="connsiteY15" fmla="*/ 633242 h 1990725"/>
              <a:gd name="connsiteX16" fmla="*/ 1379291 w 4627560"/>
              <a:gd name="connsiteY16" fmla="*/ 600826 h 1990725"/>
              <a:gd name="connsiteX17" fmla="*/ 812029 w 4627560"/>
              <a:gd name="connsiteY17" fmla="*/ 598513 h 1990725"/>
              <a:gd name="connsiteX18" fmla="*/ 786560 w 4627560"/>
              <a:gd name="connsiteY18" fmla="*/ 628611 h 1990725"/>
              <a:gd name="connsiteX19" fmla="*/ 814344 w 4627560"/>
              <a:gd name="connsiteY19" fmla="*/ 661026 h 1990725"/>
              <a:gd name="connsiteX20" fmla="*/ 837498 w 4627560"/>
              <a:gd name="connsiteY20" fmla="*/ 628611 h 1990725"/>
              <a:gd name="connsiteX21" fmla="*/ 812029 w 4627560"/>
              <a:gd name="connsiteY21" fmla="*/ 598513 h 1990725"/>
              <a:gd name="connsiteX22" fmla="*/ 2127149 w 4627560"/>
              <a:gd name="connsiteY22" fmla="*/ 596197 h 1990725"/>
              <a:gd name="connsiteX23" fmla="*/ 2101680 w 4627560"/>
              <a:gd name="connsiteY23" fmla="*/ 619350 h 1990725"/>
              <a:gd name="connsiteX24" fmla="*/ 2147987 w 4627560"/>
              <a:gd name="connsiteY24" fmla="*/ 619350 h 1990725"/>
              <a:gd name="connsiteX25" fmla="*/ 2127149 w 4627560"/>
              <a:gd name="connsiteY25" fmla="*/ 596197 h 1990725"/>
              <a:gd name="connsiteX26" fmla="*/ 1138495 w 4627560"/>
              <a:gd name="connsiteY26" fmla="*/ 577673 h 1990725"/>
              <a:gd name="connsiteX27" fmla="*/ 1163963 w 4627560"/>
              <a:gd name="connsiteY27" fmla="*/ 577673 h 1990725"/>
              <a:gd name="connsiteX28" fmla="*/ 1163963 w 4627560"/>
              <a:gd name="connsiteY28" fmla="*/ 684178 h 1990725"/>
              <a:gd name="connsiteX29" fmla="*/ 1138495 w 4627560"/>
              <a:gd name="connsiteY29" fmla="*/ 684178 h 1990725"/>
              <a:gd name="connsiteX30" fmla="*/ 1138495 w 4627560"/>
              <a:gd name="connsiteY30" fmla="*/ 577673 h 1990725"/>
              <a:gd name="connsiteX31" fmla="*/ 573548 w 4627560"/>
              <a:gd name="connsiteY31" fmla="*/ 577673 h 1990725"/>
              <a:gd name="connsiteX32" fmla="*/ 599016 w 4627560"/>
              <a:gd name="connsiteY32" fmla="*/ 577673 h 1990725"/>
              <a:gd name="connsiteX33" fmla="*/ 599016 w 4627560"/>
              <a:gd name="connsiteY33" fmla="*/ 684178 h 1990725"/>
              <a:gd name="connsiteX34" fmla="*/ 573548 w 4627560"/>
              <a:gd name="connsiteY34" fmla="*/ 684178 h 1990725"/>
              <a:gd name="connsiteX35" fmla="*/ 573548 w 4627560"/>
              <a:gd name="connsiteY35" fmla="*/ 577673 h 1990725"/>
              <a:gd name="connsiteX36" fmla="*/ 2261441 w 4627560"/>
              <a:gd name="connsiteY36" fmla="*/ 575358 h 1990725"/>
              <a:gd name="connsiteX37" fmla="*/ 2266071 w 4627560"/>
              <a:gd name="connsiteY37" fmla="*/ 575358 h 1990725"/>
              <a:gd name="connsiteX38" fmla="*/ 2266071 w 4627560"/>
              <a:gd name="connsiteY38" fmla="*/ 600827 h 1990725"/>
              <a:gd name="connsiteX39" fmla="*/ 2259125 w 4627560"/>
              <a:gd name="connsiteY39" fmla="*/ 600827 h 1990725"/>
              <a:gd name="connsiteX40" fmla="*/ 2229025 w 4627560"/>
              <a:gd name="connsiteY40" fmla="*/ 623981 h 1990725"/>
              <a:gd name="connsiteX41" fmla="*/ 2226710 w 4627560"/>
              <a:gd name="connsiteY41" fmla="*/ 640188 h 1990725"/>
              <a:gd name="connsiteX42" fmla="*/ 2226710 w 4627560"/>
              <a:gd name="connsiteY42" fmla="*/ 684179 h 1990725"/>
              <a:gd name="connsiteX43" fmla="*/ 2201241 w 4627560"/>
              <a:gd name="connsiteY43" fmla="*/ 684179 h 1990725"/>
              <a:gd name="connsiteX44" fmla="*/ 2201241 w 4627560"/>
              <a:gd name="connsiteY44" fmla="*/ 577674 h 1990725"/>
              <a:gd name="connsiteX45" fmla="*/ 2226710 w 4627560"/>
              <a:gd name="connsiteY45" fmla="*/ 577674 h 1990725"/>
              <a:gd name="connsiteX46" fmla="*/ 2226710 w 4627560"/>
              <a:gd name="connsiteY46" fmla="*/ 596197 h 1990725"/>
              <a:gd name="connsiteX47" fmla="*/ 2226710 w 4627560"/>
              <a:gd name="connsiteY47" fmla="*/ 603142 h 1990725"/>
              <a:gd name="connsiteX48" fmla="*/ 2261441 w 4627560"/>
              <a:gd name="connsiteY48" fmla="*/ 575358 h 1990725"/>
              <a:gd name="connsiteX49" fmla="*/ 2129464 w 4627560"/>
              <a:gd name="connsiteY49" fmla="*/ 575358 h 1990725"/>
              <a:gd name="connsiteX50" fmla="*/ 2175771 w 4627560"/>
              <a:gd name="connsiteY50" fmla="*/ 626297 h 1990725"/>
              <a:gd name="connsiteX51" fmla="*/ 2175771 w 4627560"/>
              <a:gd name="connsiteY51" fmla="*/ 635558 h 1990725"/>
              <a:gd name="connsiteX52" fmla="*/ 2101680 w 4627560"/>
              <a:gd name="connsiteY52" fmla="*/ 635558 h 1990725"/>
              <a:gd name="connsiteX53" fmla="*/ 2134096 w 4627560"/>
              <a:gd name="connsiteY53" fmla="*/ 663343 h 1990725"/>
              <a:gd name="connsiteX54" fmla="*/ 2164194 w 4627560"/>
              <a:gd name="connsiteY54" fmla="*/ 651765 h 1990725"/>
              <a:gd name="connsiteX55" fmla="*/ 2173455 w 4627560"/>
              <a:gd name="connsiteY55" fmla="*/ 670288 h 1990725"/>
              <a:gd name="connsiteX56" fmla="*/ 2131780 w 4627560"/>
              <a:gd name="connsiteY56" fmla="*/ 686495 h 1990725"/>
              <a:gd name="connsiteX57" fmla="*/ 2073896 w 4627560"/>
              <a:gd name="connsiteY57" fmla="*/ 630927 h 1990725"/>
              <a:gd name="connsiteX58" fmla="*/ 2129464 w 4627560"/>
              <a:gd name="connsiteY58" fmla="*/ 575358 h 1990725"/>
              <a:gd name="connsiteX59" fmla="*/ 1499691 w 4627560"/>
              <a:gd name="connsiteY59" fmla="*/ 575358 h 1990725"/>
              <a:gd name="connsiteX60" fmla="*/ 1534421 w 4627560"/>
              <a:gd name="connsiteY60" fmla="*/ 586935 h 1990725"/>
              <a:gd name="connsiteX61" fmla="*/ 1522843 w 4627560"/>
              <a:gd name="connsiteY61" fmla="*/ 607774 h 1990725"/>
              <a:gd name="connsiteX62" fmla="*/ 1497375 w 4627560"/>
              <a:gd name="connsiteY62" fmla="*/ 598513 h 1990725"/>
              <a:gd name="connsiteX63" fmla="*/ 1483484 w 4627560"/>
              <a:gd name="connsiteY63" fmla="*/ 607774 h 1990725"/>
              <a:gd name="connsiteX64" fmla="*/ 1534421 w 4627560"/>
              <a:gd name="connsiteY64" fmla="*/ 654081 h 1990725"/>
              <a:gd name="connsiteX65" fmla="*/ 1492745 w 4627560"/>
              <a:gd name="connsiteY65" fmla="*/ 686495 h 1990725"/>
              <a:gd name="connsiteX66" fmla="*/ 1451068 w 4627560"/>
              <a:gd name="connsiteY66" fmla="*/ 670288 h 1990725"/>
              <a:gd name="connsiteX67" fmla="*/ 1464961 w 4627560"/>
              <a:gd name="connsiteY67" fmla="*/ 654081 h 1990725"/>
              <a:gd name="connsiteX68" fmla="*/ 1495059 w 4627560"/>
              <a:gd name="connsiteY68" fmla="*/ 665657 h 1990725"/>
              <a:gd name="connsiteX69" fmla="*/ 1508952 w 4627560"/>
              <a:gd name="connsiteY69" fmla="*/ 656395 h 1990725"/>
              <a:gd name="connsiteX70" fmla="*/ 1458013 w 4627560"/>
              <a:gd name="connsiteY70" fmla="*/ 607774 h 1990725"/>
              <a:gd name="connsiteX71" fmla="*/ 1499691 w 4627560"/>
              <a:gd name="connsiteY71" fmla="*/ 575358 h 1990725"/>
              <a:gd name="connsiteX72" fmla="*/ 1261207 w 4627560"/>
              <a:gd name="connsiteY72" fmla="*/ 575358 h 1990725"/>
              <a:gd name="connsiteX73" fmla="*/ 1298253 w 4627560"/>
              <a:gd name="connsiteY73" fmla="*/ 614720 h 1990725"/>
              <a:gd name="connsiteX74" fmla="*/ 1298253 w 4627560"/>
              <a:gd name="connsiteY74" fmla="*/ 684179 h 1990725"/>
              <a:gd name="connsiteX75" fmla="*/ 1272784 w 4627560"/>
              <a:gd name="connsiteY75" fmla="*/ 684179 h 1990725"/>
              <a:gd name="connsiteX76" fmla="*/ 1272784 w 4627560"/>
              <a:gd name="connsiteY76" fmla="*/ 621665 h 1990725"/>
              <a:gd name="connsiteX77" fmla="*/ 1256577 w 4627560"/>
              <a:gd name="connsiteY77" fmla="*/ 600827 h 1990725"/>
              <a:gd name="connsiteX78" fmla="*/ 1228793 w 4627560"/>
              <a:gd name="connsiteY78" fmla="*/ 621665 h 1990725"/>
              <a:gd name="connsiteX79" fmla="*/ 1226477 w 4627560"/>
              <a:gd name="connsiteY79" fmla="*/ 635558 h 1990725"/>
              <a:gd name="connsiteX80" fmla="*/ 1226477 w 4627560"/>
              <a:gd name="connsiteY80" fmla="*/ 684179 h 1990725"/>
              <a:gd name="connsiteX81" fmla="*/ 1198693 w 4627560"/>
              <a:gd name="connsiteY81" fmla="*/ 684179 h 1990725"/>
              <a:gd name="connsiteX82" fmla="*/ 1198693 w 4627560"/>
              <a:gd name="connsiteY82" fmla="*/ 577674 h 1990725"/>
              <a:gd name="connsiteX83" fmla="*/ 1224161 w 4627560"/>
              <a:gd name="connsiteY83" fmla="*/ 577674 h 1990725"/>
              <a:gd name="connsiteX84" fmla="*/ 1224161 w 4627560"/>
              <a:gd name="connsiteY84" fmla="*/ 591565 h 1990725"/>
              <a:gd name="connsiteX85" fmla="*/ 1224161 w 4627560"/>
              <a:gd name="connsiteY85" fmla="*/ 598513 h 1990725"/>
              <a:gd name="connsiteX86" fmla="*/ 1261207 w 4627560"/>
              <a:gd name="connsiteY86" fmla="*/ 575358 h 1990725"/>
              <a:gd name="connsiteX87" fmla="*/ 805083 w 4627560"/>
              <a:gd name="connsiteY87" fmla="*/ 575358 h 1990725"/>
              <a:gd name="connsiteX88" fmla="*/ 837498 w 4627560"/>
              <a:gd name="connsiteY88" fmla="*/ 589251 h 1990725"/>
              <a:gd name="connsiteX89" fmla="*/ 837498 w 4627560"/>
              <a:gd name="connsiteY89" fmla="*/ 586935 h 1990725"/>
              <a:gd name="connsiteX90" fmla="*/ 837498 w 4627560"/>
              <a:gd name="connsiteY90" fmla="*/ 577674 h 1990725"/>
              <a:gd name="connsiteX91" fmla="*/ 862967 w 4627560"/>
              <a:gd name="connsiteY91" fmla="*/ 577674 h 1990725"/>
              <a:gd name="connsiteX92" fmla="*/ 862967 w 4627560"/>
              <a:gd name="connsiteY92" fmla="*/ 677233 h 1990725"/>
              <a:gd name="connsiteX93" fmla="*/ 807399 w 4627560"/>
              <a:gd name="connsiteY93" fmla="*/ 728172 h 1990725"/>
              <a:gd name="connsiteX94" fmla="*/ 770353 w 4627560"/>
              <a:gd name="connsiteY94" fmla="*/ 718910 h 1990725"/>
              <a:gd name="connsiteX95" fmla="*/ 777299 w 4627560"/>
              <a:gd name="connsiteY95" fmla="*/ 698072 h 1990725"/>
              <a:gd name="connsiteX96" fmla="*/ 807399 w 4627560"/>
              <a:gd name="connsiteY96" fmla="*/ 705018 h 1990725"/>
              <a:gd name="connsiteX97" fmla="*/ 837498 w 4627560"/>
              <a:gd name="connsiteY97" fmla="*/ 679549 h 1990725"/>
              <a:gd name="connsiteX98" fmla="*/ 837498 w 4627560"/>
              <a:gd name="connsiteY98" fmla="*/ 672604 h 1990725"/>
              <a:gd name="connsiteX99" fmla="*/ 837498 w 4627560"/>
              <a:gd name="connsiteY99" fmla="*/ 667972 h 1990725"/>
              <a:gd name="connsiteX100" fmla="*/ 807399 w 4627560"/>
              <a:gd name="connsiteY100" fmla="*/ 681865 h 1990725"/>
              <a:gd name="connsiteX101" fmla="*/ 758776 w 4627560"/>
              <a:gd name="connsiteY101" fmla="*/ 628611 h 1990725"/>
              <a:gd name="connsiteX102" fmla="*/ 805083 w 4627560"/>
              <a:gd name="connsiteY102" fmla="*/ 575358 h 1990725"/>
              <a:gd name="connsiteX103" fmla="*/ 696261 w 4627560"/>
              <a:gd name="connsiteY103" fmla="*/ 575358 h 1990725"/>
              <a:gd name="connsiteX104" fmla="*/ 733306 w 4627560"/>
              <a:gd name="connsiteY104" fmla="*/ 614720 h 1990725"/>
              <a:gd name="connsiteX105" fmla="*/ 733306 w 4627560"/>
              <a:gd name="connsiteY105" fmla="*/ 684179 h 1990725"/>
              <a:gd name="connsiteX106" fmla="*/ 707838 w 4627560"/>
              <a:gd name="connsiteY106" fmla="*/ 684179 h 1990725"/>
              <a:gd name="connsiteX107" fmla="*/ 707838 w 4627560"/>
              <a:gd name="connsiteY107" fmla="*/ 621665 h 1990725"/>
              <a:gd name="connsiteX108" fmla="*/ 691631 w 4627560"/>
              <a:gd name="connsiteY108" fmla="*/ 600827 h 1990725"/>
              <a:gd name="connsiteX109" fmla="*/ 663846 w 4627560"/>
              <a:gd name="connsiteY109" fmla="*/ 621665 h 1990725"/>
              <a:gd name="connsiteX110" fmla="*/ 661531 w 4627560"/>
              <a:gd name="connsiteY110" fmla="*/ 635558 h 1990725"/>
              <a:gd name="connsiteX111" fmla="*/ 661531 w 4627560"/>
              <a:gd name="connsiteY111" fmla="*/ 684179 h 1990725"/>
              <a:gd name="connsiteX112" fmla="*/ 636062 w 4627560"/>
              <a:gd name="connsiteY112" fmla="*/ 684179 h 1990725"/>
              <a:gd name="connsiteX113" fmla="*/ 636062 w 4627560"/>
              <a:gd name="connsiteY113" fmla="*/ 577674 h 1990725"/>
              <a:gd name="connsiteX114" fmla="*/ 659215 w 4627560"/>
              <a:gd name="connsiteY114" fmla="*/ 577674 h 1990725"/>
              <a:gd name="connsiteX115" fmla="*/ 659215 w 4627560"/>
              <a:gd name="connsiteY115" fmla="*/ 591565 h 1990725"/>
              <a:gd name="connsiteX116" fmla="*/ 659215 w 4627560"/>
              <a:gd name="connsiteY116" fmla="*/ 598513 h 1990725"/>
              <a:gd name="connsiteX117" fmla="*/ 696261 w 4627560"/>
              <a:gd name="connsiteY117" fmla="*/ 575358 h 1990725"/>
              <a:gd name="connsiteX118" fmla="*/ 1842362 w 4627560"/>
              <a:gd name="connsiteY118" fmla="*/ 573042 h 1990725"/>
              <a:gd name="connsiteX119" fmla="*/ 1886353 w 4627560"/>
              <a:gd name="connsiteY119" fmla="*/ 614719 h 1990725"/>
              <a:gd name="connsiteX120" fmla="*/ 1886353 w 4627560"/>
              <a:gd name="connsiteY120" fmla="*/ 684179 h 1990725"/>
              <a:gd name="connsiteX121" fmla="*/ 1860884 w 4627560"/>
              <a:gd name="connsiteY121" fmla="*/ 684179 h 1990725"/>
              <a:gd name="connsiteX122" fmla="*/ 1860884 w 4627560"/>
              <a:gd name="connsiteY122" fmla="*/ 674918 h 1990725"/>
              <a:gd name="connsiteX123" fmla="*/ 1860884 w 4627560"/>
              <a:gd name="connsiteY123" fmla="*/ 667972 h 1990725"/>
              <a:gd name="connsiteX124" fmla="*/ 1828469 w 4627560"/>
              <a:gd name="connsiteY124" fmla="*/ 686495 h 1990725"/>
              <a:gd name="connsiteX125" fmla="*/ 1791423 w 4627560"/>
              <a:gd name="connsiteY125" fmla="*/ 654079 h 1990725"/>
              <a:gd name="connsiteX126" fmla="*/ 1856253 w 4627560"/>
              <a:gd name="connsiteY126" fmla="*/ 617034 h 1990725"/>
              <a:gd name="connsiteX127" fmla="*/ 1860884 w 4627560"/>
              <a:gd name="connsiteY127" fmla="*/ 617034 h 1990725"/>
              <a:gd name="connsiteX128" fmla="*/ 1860884 w 4627560"/>
              <a:gd name="connsiteY128" fmla="*/ 614719 h 1990725"/>
              <a:gd name="connsiteX129" fmla="*/ 1840046 w 4627560"/>
              <a:gd name="connsiteY129" fmla="*/ 596195 h 1990725"/>
              <a:gd name="connsiteX130" fmla="*/ 1809946 w 4627560"/>
              <a:gd name="connsiteY130" fmla="*/ 605458 h 1990725"/>
              <a:gd name="connsiteX131" fmla="*/ 1800685 w 4627560"/>
              <a:gd name="connsiteY131" fmla="*/ 586935 h 1990725"/>
              <a:gd name="connsiteX132" fmla="*/ 1842362 w 4627560"/>
              <a:gd name="connsiteY132" fmla="*/ 573042 h 1990725"/>
              <a:gd name="connsiteX133" fmla="*/ 379059 w 4627560"/>
              <a:gd name="connsiteY133" fmla="*/ 573042 h 1990725"/>
              <a:gd name="connsiteX134" fmla="*/ 423050 w 4627560"/>
              <a:gd name="connsiteY134" fmla="*/ 614719 h 1990725"/>
              <a:gd name="connsiteX135" fmla="*/ 423050 w 4627560"/>
              <a:gd name="connsiteY135" fmla="*/ 684179 h 1990725"/>
              <a:gd name="connsiteX136" fmla="*/ 397582 w 4627560"/>
              <a:gd name="connsiteY136" fmla="*/ 684179 h 1990725"/>
              <a:gd name="connsiteX137" fmla="*/ 397582 w 4627560"/>
              <a:gd name="connsiteY137" fmla="*/ 674918 h 1990725"/>
              <a:gd name="connsiteX138" fmla="*/ 397582 w 4627560"/>
              <a:gd name="connsiteY138" fmla="*/ 667972 h 1990725"/>
              <a:gd name="connsiteX139" fmla="*/ 365166 w 4627560"/>
              <a:gd name="connsiteY139" fmla="*/ 686495 h 1990725"/>
              <a:gd name="connsiteX140" fmla="*/ 328120 w 4627560"/>
              <a:gd name="connsiteY140" fmla="*/ 654079 h 1990725"/>
              <a:gd name="connsiteX141" fmla="*/ 392950 w 4627560"/>
              <a:gd name="connsiteY141" fmla="*/ 617034 h 1990725"/>
              <a:gd name="connsiteX142" fmla="*/ 397582 w 4627560"/>
              <a:gd name="connsiteY142" fmla="*/ 617034 h 1990725"/>
              <a:gd name="connsiteX143" fmla="*/ 397582 w 4627560"/>
              <a:gd name="connsiteY143" fmla="*/ 614719 h 1990725"/>
              <a:gd name="connsiteX144" fmla="*/ 376743 w 4627560"/>
              <a:gd name="connsiteY144" fmla="*/ 596195 h 1990725"/>
              <a:gd name="connsiteX145" fmla="*/ 346643 w 4627560"/>
              <a:gd name="connsiteY145" fmla="*/ 605458 h 1990725"/>
              <a:gd name="connsiteX146" fmla="*/ 337381 w 4627560"/>
              <a:gd name="connsiteY146" fmla="*/ 586935 h 1990725"/>
              <a:gd name="connsiteX147" fmla="*/ 379059 w 4627560"/>
              <a:gd name="connsiteY147" fmla="*/ 573042 h 1990725"/>
              <a:gd name="connsiteX148" fmla="*/ 2004437 w 4627560"/>
              <a:gd name="connsiteY148" fmla="*/ 549888 h 1990725"/>
              <a:gd name="connsiteX149" fmla="*/ 2029906 w 4627560"/>
              <a:gd name="connsiteY149" fmla="*/ 549888 h 1990725"/>
              <a:gd name="connsiteX150" fmla="*/ 2029906 w 4627560"/>
              <a:gd name="connsiteY150" fmla="*/ 579988 h 1990725"/>
              <a:gd name="connsiteX151" fmla="*/ 2053058 w 4627560"/>
              <a:gd name="connsiteY151" fmla="*/ 579988 h 1990725"/>
              <a:gd name="connsiteX152" fmla="*/ 2053058 w 4627560"/>
              <a:gd name="connsiteY152" fmla="*/ 600827 h 1990725"/>
              <a:gd name="connsiteX153" fmla="*/ 2029906 w 4627560"/>
              <a:gd name="connsiteY153" fmla="*/ 600827 h 1990725"/>
              <a:gd name="connsiteX154" fmla="*/ 2029906 w 4627560"/>
              <a:gd name="connsiteY154" fmla="*/ 642502 h 1990725"/>
              <a:gd name="connsiteX155" fmla="*/ 2050744 w 4627560"/>
              <a:gd name="connsiteY155" fmla="*/ 663341 h 1990725"/>
              <a:gd name="connsiteX156" fmla="*/ 2055374 w 4627560"/>
              <a:gd name="connsiteY156" fmla="*/ 663341 h 1990725"/>
              <a:gd name="connsiteX157" fmla="*/ 2055374 w 4627560"/>
              <a:gd name="connsiteY157" fmla="*/ 686493 h 1990725"/>
              <a:gd name="connsiteX158" fmla="*/ 2046113 w 4627560"/>
              <a:gd name="connsiteY158" fmla="*/ 686493 h 1990725"/>
              <a:gd name="connsiteX159" fmla="*/ 2002121 w 4627560"/>
              <a:gd name="connsiteY159" fmla="*/ 647134 h 1990725"/>
              <a:gd name="connsiteX160" fmla="*/ 2002121 w 4627560"/>
              <a:gd name="connsiteY160" fmla="*/ 600827 h 1990725"/>
              <a:gd name="connsiteX161" fmla="*/ 1990544 w 4627560"/>
              <a:gd name="connsiteY161" fmla="*/ 600827 h 1990725"/>
              <a:gd name="connsiteX162" fmla="*/ 1990544 w 4627560"/>
              <a:gd name="connsiteY162" fmla="*/ 579988 h 1990725"/>
              <a:gd name="connsiteX163" fmla="*/ 2004437 w 4627560"/>
              <a:gd name="connsiteY163" fmla="*/ 579988 h 1990725"/>
              <a:gd name="connsiteX164" fmla="*/ 2004437 w 4627560"/>
              <a:gd name="connsiteY164" fmla="*/ 549888 h 1990725"/>
              <a:gd name="connsiteX165" fmla="*/ 1921084 w 4627560"/>
              <a:gd name="connsiteY165" fmla="*/ 549888 h 1990725"/>
              <a:gd name="connsiteX166" fmla="*/ 1946553 w 4627560"/>
              <a:gd name="connsiteY166" fmla="*/ 549888 h 1990725"/>
              <a:gd name="connsiteX167" fmla="*/ 1946553 w 4627560"/>
              <a:gd name="connsiteY167" fmla="*/ 579988 h 1990725"/>
              <a:gd name="connsiteX168" fmla="*/ 1969705 w 4627560"/>
              <a:gd name="connsiteY168" fmla="*/ 579988 h 1990725"/>
              <a:gd name="connsiteX169" fmla="*/ 1969705 w 4627560"/>
              <a:gd name="connsiteY169" fmla="*/ 600827 h 1990725"/>
              <a:gd name="connsiteX170" fmla="*/ 1946553 w 4627560"/>
              <a:gd name="connsiteY170" fmla="*/ 600827 h 1990725"/>
              <a:gd name="connsiteX171" fmla="*/ 1946553 w 4627560"/>
              <a:gd name="connsiteY171" fmla="*/ 642502 h 1990725"/>
              <a:gd name="connsiteX172" fmla="*/ 1967391 w 4627560"/>
              <a:gd name="connsiteY172" fmla="*/ 663341 h 1990725"/>
              <a:gd name="connsiteX173" fmla="*/ 1972021 w 4627560"/>
              <a:gd name="connsiteY173" fmla="*/ 663341 h 1990725"/>
              <a:gd name="connsiteX174" fmla="*/ 1972021 w 4627560"/>
              <a:gd name="connsiteY174" fmla="*/ 686493 h 1990725"/>
              <a:gd name="connsiteX175" fmla="*/ 1962760 w 4627560"/>
              <a:gd name="connsiteY175" fmla="*/ 686493 h 1990725"/>
              <a:gd name="connsiteX176" fmla="*/ 1918768 w 4627560"/>
              <a:gd name="connsiteY176" fmla="*/ 647134 h 1990725"/>
              <a:gd name="connsiteX177" fmla="*/ 1918768 w 4627560"/>
              <a:gd name="connsiteY177" fmla="*/ 600827 h 1990725"/>
              <a:gd name="connsiteX178" fmla="*/ 1907191 w 4627560"/>
              <a:gd name="connsiteY178" fmla="*/ 600827 h 1990725"/>
              <a:gd name="connsiteX179" fmla="*/ 1907191 w 4627560"/>
              <a:gd name="connsiteY179" fmla="*/ 579988 h 1990725"/>
              <a:gd name="connsiteX180" fmla="*/ 1921084 w 4627560"/>
              <a:gd name="connsiteY180" fmla="*/ 579988 h 1990725"/>
              <a:gd name="connsiteX181" fmla="*/ 1921084 w 4627560"/>
              <a:gd name="connsiteY181" fmla="*/ 549888 h 1990725"/>
              <a:gd name="connsiteX182" fmla="*/ 1627033 w 4627560"/>
              <a:gd name="connsiteY182" fmla="*/ 535996 h 1990725"/>
              <a:gd name="connsiteX183" fmla="*/ 1654818 w 4627560"/>
              <a:gd name="connsiteY183" fmla="*/ 535996 h 1990725"/>
              <a:gd name="connsiteX184" fmla="*/ 1684916 w 4627560"/>
              <a:gd name="connsiteY184" fmla="*/ 610087 h 1990725"/>
              <a:gd name="connsiteX185" fmla="*/ 1691863 w 4627560"/>
              <a:gd name="connsiteY185" fmla="*/ 630926 h 1990725"/>
              <a:gd name="connsiteX186" fmla="*/ 1698809 w 4627560"/>
              <a:gd name="connsiteY186" fmla="*/ 610087 h 1990725"/>
              <a:gd name="connsiteX187" fmla="*/ 1728908 w 4627560"/>
              <a:gd name="connsiteY187" fmla="*/ 535996 h 1990725"/>
              <a:gd name="connsiteX188" fmla="*/ 1756693 w 4627560"/>
              <a:gd name="connsiteY188" fmla="*/ 535996 h 1990725"/>
              <a:gd name="connsiteX189" fmla="*/ 1768268 w 4627560"/>
              <a:gd name="connsiteY189" fmla="*/ 684178 h 1990725"/>
              <a:gd name="connsiteX190" fmla="*/ 1740484 w 4627560"/>
              <a:gd name="connsiteY190" fmla="*/ 684178 h 1990725"/>
              <a:gd name="connsiteX191" fmla="*/ 1733538 w 4627560"/>
              <a:gd name="connsiteY191" fmla="*/ 600826 h 1990725"/>
              <a:gd name="connsiteX192" fmla="*/ 1733538 w 4627560"/>
              <a:gd name="connsiteY192" fmla="*/ 577673 h 1990725"/>
              <a:gd name="connsiteX193" fmla="*/ 1726593 w 4627560"/>
              <a:gd name="connsiteY193" fmla="*/ 600826 h 1990725"/>
              <a:gd name="connsiteX194" fmla="*/ 1703439 w 4627560"/>
              <a:gd name="connsiteY194" fmla="*/ 658710 h 1990725"/>
              <a:gd name="connsiteX195" fmla="*/ 1680286 w 4627560"/>
              <a:gd name="connsiteY195" fmla="*/ 658710 h 1990725"/>
              <a:gd name="connsiteX196" fmla="*/ 1657132 w 4627560"/>
              <a:gd name="connsiteY196" fmla="*/ 600826 h 1990725"/>
              <a:gd name="connsiteX197" fmla="*/ 1647870 w 4627560"/>
              <a:gd name="connsiteY197" fmla="*/ 577673 h 1990725"/>
              <a:gd name="connsiteX198" fmla="*/ 1647870 w 4627560"/>
              <a:gd name="connsiteY198" fmla="*/ 600826 h 1990725"/>
              <a:gd name="connsiteX199" fmla="*/ 1640925 w 4627560"/>
              <a:gd name="connsiteY199" fmla="*/ 684178 h 1990725"/>
              <a:gd name="connsiteX200" fmla="*/ 1613141 w 4627560"/>
              <a:gd name="connsiteY200" fmla="*/ 684178 h 1990725"/>
              <a:gd name="connsiteX201" fmla="*/ 1627033 w 4627560"/>
              <a:gd name="connsiteY201" fmla="*/ 535996 h 1990725"/>
              <a:gd name="connsiteX202" fmla="*/ 1400129 w 4627560"/>
              <a:gd name="connsiteY202" fmla="*/ 535996 h 1990725"/>
              <a:gd name="connsiteX203" fmla="*/ 1425598 w 4627560"/>
              <a:gd name="connsiteY203" fmla="*/ 535996 h 1990725"/>
              <a:gd name="connsiteX204" fmla="*/ 1425598 w 4627560"/>
              <a:gd name="connsiteY204" fmla="*/ 684178 h 1990725"/>
              <a:gd name="connsiteX205" fmla="*/ 1400129 w 4627560"/>
              <a:gd name="connsiteY205" fmla="*/ 684178 h 1990725"/>
              <a:gd name="connsiteX206" fmla="*/ 1400129 w 4627560"/>
              <a:gd name="connsiteY206" fmla="*/ 674917 h 1990725"/>
              <a:gd name="connsiteX207" fmla="*/ 1400129 w 4627560"/>
              <a:gd name="connsiteY207" fmla="*/ 667971 h 1990725"/>
              <a:gd name="connsiteX208" fmla="*/ 1367713 w 4627560"/>
              <a:gd name="connsiteY208" fmla="*/ 686494 h 1990725"/>
              <a:gd name="connsiteX209" fmla="*/ 1321407 w 4627560"/>
              <a:gd name="connsiteY209" fmla="*/ 630926 h 1990725"/>
              <a:gd name="connsiteX210" fmla="*/ 1370029 w 4627560"/>
              <a:gd name="connsiteY210" fmla="*/ 575358 h 1990725"/>
              <a:gd name="connsiteX211" fmla="*/ 1400129 w 4627560"/>
              <a:gd name="connsiteY211" fmla="*/ 589249 h 1990725"/>
              <a:gd name="connsiteX212" fmla="*/ 1400129 w 4627560"/>
              <a:gd name="connsiteY212" fmla="*/ 582303 h 1990725"/>
              <a:gd name="connsiteX213" fmla="*/ 1400129 w 4627560"/>
              <a:gd name="connsiteY213" fmla="*/ 535996 h 1990725"/>
              <a:gd name="connsiteX214" fmla="*/ 1138495 w 4627560"/>
              <a:gd name="connsiteY214" fmla="*/ 535996 h 1990725"/>
              <a:gd name="connsiteX215" fmla="*/ 1163963 w 4627560"/>
              <a:gd name="connsiteY215" fmla="*/ 535996 h 1990725"/>
              <a:gd name="connsiteX216" fmla="*/ 1163963 w 4627560"/>
              <a:gd name="connsiteY216" fmla="*/ 559150 h 1990725"/>
              <a:gd name="connsiteX217" fmla="*/ 1138495 w 4627560"/>
              <a:gd name="connsiteY217" fmla="*/ 559150 h 1990725"/>
              <a:gd name="connsiteX218" fmla="*/ 1138495 w 4627560"/>
              <a:gd name="connsiteY218" fmla="*/ 535996 h 1990725"/>
              <a:gd name="connsiteX219" fmla="*/ 962528 w 4627560"/>
              <a:gd name="connsiteY219" fmla="*/ 535996 h 1990725"/>
              <a:gd name="connsiteX220" fmla="*/ 990312 w 4627560"/>
              <a:gd name="connsiteY220" fmla="*/ 535996 h 1990725"/>
              <a:gd name="connsiteX221" fmla="*/ 1020412 w 4627560"/>
              <a:gd name="connsiteY221" fmla="*/ 610087 h 1990725"/>
              <a:gd name="connsiteX222" fmla="*/ 1027358 w 4627560"/>
              <a:gd name="connsiteY222" fmla="*/ 630926 h 1990725"/>
              <a:gd name="connsiteX223" fmla="*/ 1034304 w 4627560"/>
              <a:gd name="connsiteY223" fmla="*/ 610087 h 1990725"/>
              <a:gd name="connsiteX224" fmla="*/ 1064404 w 4627560"/>
              <a:gd name="connsiteY224" fmla="*/ 535996 h 1990725"/>
              <a:gd name="connsiteX225" fmla="*/ 1092188 w 4627560"/>
              <a:gd name="connsiteY225" fmla="*/ 535996 h 1990725"/>
              <a:gd name="connsiteX226" fmla="*/ 1106079 w 4627560"/>
              <a:gd name="connsiteY226" fmla="*/ 684178 h 1990725"/>
              <a:gd name="connsiteX227" fmla="*/ 1078295 w 4627560"/>
              <a:gd name="connsiteY227" fmla="*/ 684178 h 1990725"/>
              <a:gd name="connsiteX228" fmla="*/ 1071349 w 4627560"/>
              <a:gd name="connsiteY228" fmla="*/ 600826 h 1990725"/>
              <a:gd name="connsiteX229" fmla="*/ 1071349 w 4627560"/>
              <a:gd name="connsiteY229" fmla="*/ 577673 h 1990725"/>
              <a:gd name="connsiteX230" fmla="*/ 1064404 w 4627560"/>
              <a:gd name="connsiteY230" fmla="*/ 600826 h 1990725"/>
              <a:gd name="connsiteX231" fmla="*/ 1041249 w 4627560"/>
              <a:gd name="connsiteY231" fmla="*/ 658710 h 1990725"/>
              <a:gd name="connsiteX232" fmla="*/ 1018097 w 4627560"/>
              <a:gd name="connsiteY232" fmla="*/ 658710 h 1990725"/>
              <a:gd name="connsiteX233" fmla="*/ 994942 w 4627560"/>
              <a:gd name="connsiteY233" fmla="*/ 600826 h 1990725"/>
              <a:gd name="connsiteX234" fmla="*/ 985681 w 4627560"/>
              <a:gd name="connsiteY234" fmla="*/ 577673 h 1990725"/>
              <a:gd name="connsiteX235" fmla="*/ 985681 w 4627560"/>
              <a:gd name="connsiteY235" fmla="*/ 600826 h 1990725"/>
              <a:gd name="connsiteX236" fmla="*/ 978735 w 4627560"/>
              <a:gd name="connsiteY236" fmla="*/ 684178 h 1990725"/>
              <a:gd name="connsiteX237" fmla="*/ 950951 w 4627560"/>
              <a:gd name="connsiteY237" fmla="*/ 684178 h 1990725"/>
              <a:gd name="connsiteX238" fmla="*/ 962528 w 4627560"/>
              <a:gd name="connsiteY238" fmla="*/ 535996 h 1990725"/>
              <a:gd name="connsiteX239" fmla="*/ 573548 w 4627560"/>
              <a:gd name="connsiteY239" fmla="*/ 535996 h 1990725"/>
              <a:gd name="connsiteX240" fmla="*/ 599016 w 4627560"/>
              <a:gd name="connsiteY240" fmla="*/ 535996 h 1990725"/>
              <a:gd name="connsiteX241" fmla="*/ 599016 w 4627560"/>
              <a:gd name="connsiteY241" fmla="*/ 559150 h 1990725"/>
              <a:gd name="connsiteX242" fmla="*/ 573548 w 4627560"/>
              <a:gd name="connsiteY242" fmla="*/ 559150 h 1990725"/>
              <a:gd name="connsiteX243" fmla="*/ 573548 w 4627560"/>
              <a:gd name="connsiteY243" fmla="*/ 535996 h 1990725"/>
              <a:gd name="connsiteX244" fmla="*/ 455465 w 4627560"/>
              <a:gd name="connsiteY244" fmla="*/ 535996 h 1990725"/>
              <a:gd name="connsiteX245" fmla="*/ 480933 w 4627560"/>
              <a:gd name="connsiteY245" fmla="*/ 535996 h 1990725"/>
              <a:gd name="connsiteX246" fmla="*/ 480933 w 4627560"/>
              <a:gd name="connsiteY246" fmla="*/ 614719 h 1990725"/>
              <a:gd name="connsiteX247" fmla="*/ 494826 w 4627560"/>
              <a:gd name="connsiteY247" fmla="*/ 614719 h 1990725"/>
              <a:gd name="connsiteX248" fmla="*/ 520294 w 4627560"/>
              <a:gd name="connsiteY248" fmla="*/ 577673 h 1990725"/>
              <a:gd name="connsiteX249" fmla="*/ 550395 w 4627560"/>
              <a:gd name="connsiteY249" fmla="*/ 577673 h 1990725"/>
              <a:gd name="connsiteX250" fmla="*/ 517978 w 4627560"/>
              <a:gd name="connsiteY250" fmla="*/ 626294 h 1990725"/>
              <a:gd name="connsiteX251" fmla="*/ 555024 w 4627560"/>
              <a:gd name="connsiteY251" fmla="*/ 684178 h 1990725"/>
              <a:gd name="connsiteX252" fmla="*/ 524926 w 4627560"/>
              <a:gd name="connsiteY252" fmla="*/ 684178 h 1990725"/>
              <a:gd name="connsiteX253" fmla="*/ 497142 w 4627560"/>
              <a:gd name="connsiteY253" fmla="*/ 637871 h 1990725"/>
              <a:gd name="connsiteX254" fmla="*/ 480933 w 4627560"/>
              <a:gd name="connsiteY254" fmla="*/ 637871 h 1990725"/>
              <a:gd name="connsiteX255" fmla="*/ 480933 w 4627560"/>
              <a:gd name="connsiteY255" fmla="*/ 684178 h 1990725"/>
              <a:gd name="connsiteX256" fmla="*/ 455465 w 4627560"/>
              <a:gd name="connsiteY256" fmla="*/ 684178 h 1990725"/>
              <a:gd name="connsiteX257" fmla="*/ 455465 w 4627560"/>
              <a:gd name="connsiteY257" fmla="*/ 535996 h 1990725"/>
              <a:gd name="connsiteX258" fmla="*/ 163729 w 4627560"/>
              <a:gd name="connsiteY258" fmla="*/ 535996 h 1990725"/>
              <a:gd name="connsiteX259" fmla="*/ 191513 w 4627560"/>
              <a:gd name="connsiteY259" fmla="*/ 535996 h 1990725"/>
              <a:gd name="connsiteX260" fmla="*/ 221613 w 4627560"/>
              <a:gd name="connsiteY260" fmla="*/ 610087 h 1990725"/>
              <a:gd name="connsiteX261" fmla="*/ 228559 w 4627560"/>
              <a:gd name="connsiteY261" fmla="*/ 630926 h 1990725"/>
              <a:gd name="connsiteX262" fmla="*/ 235505 w 4627560"/>
              <a:gd name="connsiteY262" fmla="*/ 610087 h 1990725"/>
              <a:gd name="connsiteX263" fmla="*/ 265605 w 4627560"/>
              <a:gd name="connsiteY263" fmla="*/ 535996 h 1990725"/>
              <a:gd name="connsiteX264" fmla="*/ 295705 w 4627560"/>
              <a:gd name="connsiteY264" fmla="*/ 535996 h 1990725"/>
              <a:gd name="connsiteX265" fmla="*/ 307282 w 4627560"/>
              <a:gd name="connsiteY265" fmla="*/ 684178 h 1990725"/>
              <a:gd name="connsiteX266" fmla="*/ 279496 w 4627560"/>
              <a:gd name="connsiteY266" fmla="*/ 684178 h 1990725"/>
              <a:gd name="connsiteX267" fmla="*/ 272550 w 4627560"/>
              <a:gd name="connsiteY267" fmla="*/ 600826 h 1990725"/>
              <a:gd name="connsiteX268" fmla="*/ 272550 w 4627560"/>
              <a:gd name="connsiteY268" fmla="*/ 577673 h 1990725"/>
              <a:gd name="connsiteX269" fmla="*/ 265605 w 4627560"/>
              <a:gd name="connsiteY269" fmla="*/ 600826 h 1990725"/>
              <a:gd name="connsiteX270" fmla="*/ 242450 w 4627560"/>
              <a:gd name="connsiteY270" fmla="*/ 658710 h 1990725"/>
              <a:gd name="connsiteX271" fmla="*/ 219298 w 4627560"/>
              <a:gd name="connsiteY271" fmla="*/ 658710 h 1990725"/>
              <a:gd name="connsiteX272" fmla="*/ 196143 w 4627560"/>
              <a:gd name="connsiteY272" fmla="*/ 600826 h 1990725"/>
              <a:gd name="connsiteX273" fmla="*/ 186882 w 4627560"/>
              <a:gd name="connsiteY273" fmla="*/ 577673 h 1990725"/>
              <a:gd name="connsiteX274" fmla="*/ 186882 w 4627560"/>
              <a:gd name="connsiteY274" fmla="*/ 600826 h 1990725"/>
              <a:gd name="connsiteX275" fmla="*/ 179937 w 4627560"/>
              <a:gd name="connsiteY275" fmla="*/ 684178 h 1990725"/>
              <a:gd name="connsiteX276" fmla="*/ 152152 w 4627560"/>
              <a:gd name="connsiteY276" fmla="*/ 684178 h 1990725"/>
              <a:gd name="connsiteX277" fmla="*/ 163729 w 4627560"/>
              <a:gd name="connsiteY277" fmla="*/ 535996 h 1990725"/>
              <a:gd name="connsiteX278" fmla="*/ 3727060 w 4627560"/>
              <a:gd name="connsiteY278" fmla="*/ 397075 h 1990725"/>
              <a:gd name="connsiteX279" fmla="*/ 3696961 w 4627560"/>
              <a:gd name="connsiteY279" fmla="*/ 410966 h 1990725"/>
              <a:gd name="connsiteX280" fmla="*/ 3710853 w 4627560"/>
              <a:gd name="connsiteY280" fmla="*/ 422543 h 1990725"/>
              <a:gd name="connsiteX281" fmla="*/ 3731692 w 4627560"/>
              <a:gd name="connsiteY281" fmla="*/ 399391 h 1990725"/>
              <a:gd name="connsiteX282" fmla="*/ 3731692 w 4627560"/>
              <a:gd name="connsiteY282" fmla="*/ 397075 h 1990725"/>
              <a:gd name="connsiteX283" fmla="*/ 3727060 w 4627560"/>
              <a:gd name="connsiteY283" fmla="*/ 397075 h 1990725"/>
              <a:gd name="connsiteX284" fmla="*/ 485567 w 4627560"/>
              <a:gd name="connsiteY284" fmla="*/ 397075 h 1990725"/>
              <a:gd name="connsiteX285" fmla="*/ 455467 w 4627560"/>
              <a:gd name="connsiteY285" fmla="*/ 410966 h 1990725"/>
              <a:gd name="connsiteX286" fmla="*/ 469360 w 4627560"/>
              <a:gd name="connsiteY286" fmla="*/ 422543 h 1990725"/>
              <a:gd name="connsiteX287" fmla="*/ 490199 w 4627560"/>
              <a:gd name="connsiteY287" fmla="*/ 399391 h 1990725"/>
              <a:gd name="connsiteX288" fmla="*/ 490199 w 4627560"/>
              <a:gd name="connsiteY288" fmla="*/ 397075 h 1990725"/>
              <a:gd name="connsiteX289" fmla="*/ 485567 w 4627560"/>
              <a:gd name="connsiteY289" fmla="*/ 397075 h 1990725"/>
              <a:gd name="connsiteX290" fmla="*/ 3558040 w 4627560"/>
              <a:gd name="connsiteY290" fmla="*/ 355399 h 1990725"/>
              <a:gd name="connsiteX291" fmla="*/ 3532570 w 4627560"/>
              <a:gd name="connsiteY291" fmla="*/ 387813 h 1990725"/>
              <a:gd name="connsiteX292" fmla="*/ 3558040 w 4627560"/>
              <a:gd name="connsiteY292" fmla="*/ 420228 h 1990725"/>
              <a:gd name="connsiteX293" fmla="*/ 3583509 w 4627560"/>
              <a:gd name="connsiteY293" fmla="*/ 387813 h 1990725"/>
              <a:gd name="connsiteX294" fmla="*/ 3558040 w 4627560"/>
              <a:gd name="connsiteY294" fmla="*/ 355399 h 1990725"/>
              <a:gd name="connsiteX295" fmla="*/ 2909739 w 4627560"/>
              <a:gd name="connsiteY295" fmla="*/ 355399 h 1990725"/>
              <a:gd name="connsiteX296" fmla="*/ 2879639 w 4627560"/>
              <a:gd name="connsiteY296" fmla="*/ 387814 h 1990725"/>
              <a:gd name="connsiteX297" fmla="*/ 2909739 w 4627560"/>
              <a:gd name="connsiteY297" fmla="*/ 420228 h 1990725"/>
              <a:gd name="connsiteX298" fmla="*/ 2939839 w 4627560"/>
              <a:gd name="connsiteY298" fmla="*/ 387814 h 1990725"/>
              <a:gd name="connsiteX299" fmla="*/ 2909739 w 4627560"/>
              <a:gd name="connsiteY299" fmla="*/ 355399 h 1990725"/>
              <a:gd name="connsiteX300" fmla="*/ 3294090 w 4627560"/>
              <a:gd name="connsiteY300" fmla="*/ 353083 h 1990725"/>
              <a:gd name="connsiteX301" fmla="*/ 3273251 w 4627560"/>
              <a:gd name="connsiteY301" fmla="*/ 371606 h 1990725"/>
              <a:gd name="connsiteX302" fmla="*/ 3310297 w 4627560"/>
              <a:gd name="connsiteY302" fmla="*/ 371606 h 1990725"/>
              <a:gd name="connsiteX303" fmla="*/ 3294090 w 4627560"/>
              <a:gd name="connsiteY303" fmla="*/ 353083 h 1990725"/>
              <a:gd name="connsiteX304" fmla="*/ 1937291 w 4627560"/>
              <a:gd name="connsiteY304" fmla="*/ 353083 h 1990725"/>
              <a:gd name="connsiteX305" fmla="*/ 1916452 w 4627560"/>
              <a:gd name="connsiteY305" fmla="*/ 371606 h 1990725"/>
              <a:gd name="connsiteX306" fmla="*/ 1953498 w 4627560"/>
              <a:gd name="connsiteY306" fmla="*/ 371606 h 1990725"/>
              <a:gd name="connsiteX307" fmla="*/ 1937291 w 4627560"/>
              <a:gd name="connsiteY307" fmla="*/ 353083 h 1990725"/>
              <a:gd name="connsiteX308" fmla="*/ 2266071 w 4627560"/>
              <a:gd name="connsiteY308" fmla="*/ 322985 h 1990725"/>
              <a:gd name="connsiteX309" fmla="*/ 2310062 w 4627560"/>
              <a:gd name="connsiteY309" fmla="*/ 322985 h 1990725"/>
              <a:gd name="connsiteX310" fmla="*/ 2310062 w 4627560"/>
              <a:gd name="connsiteY310" fmla="*/ 452644 h 1990725"/>
              <a:gd name="connsiteX311" fmla="*/ 2266071 w 4627560"/>
              <a:gd name="connsiteY311" fmla="*/ 452644 h 1990725"/>
              <a:gd name="connsiteX312" fmla="*/ 2266071 w 4627560"/>
              <a:gd name="connsiteY312" fmla="*/ 322985 h 1990725"/>
              <a:gd name="connsiteX313" fmla="*/ 1647875 w 4627560"/>
              <a:gd name="connsiteY313" fmla="*/ 322985 h 1990725"/>
              <a:gd name="connsiteX314" fmla="*/ 1691866 w 4627560"/>
              <a:gd name="connsiteY314" fmla="*/ 322985 h 1990725"/>
              <a:gd name="connsiteX315" fmla="*/ 1691866 w 4627560"/>
              <a:gd name="connsiteY315" fmla="*/ 452644 h 1990725"/>
              <a:gd name="connsiteX316" fmla="*/ 1647875 w 4627560"/>
              <a:gd name="connsiteY316" fmla="*/ 452644 h 1990725"/>
              <a:gd name="connsiteX317" fmla="*/ 1647875 w 4627560"/>
              <a:gd name="connsiteY317" fmla="*/ 322985 h 1990725"/>
              <a:gd name="connsiteX318" fmla="*/ 3379758 w 4627560"/>
              <a:gd name="connsiteY318" fmla="*/ 322984 h 1990725"/>
              <a:gd name="connsiteX319" fmla="*/ 3382074 w 4627560"/>
              <a:gd name="connsiteY319" fmla="*/ 322984 h 1990725"/>
              <a:gd name="connsiteX320" fmla="*/ 3423749 w 4627560"/>
              <a:gd name="connsiteY320" fmla="*/ 322984 h 1990725"/>
              <a:gd name="connsiteX321" fmla="*/ 3423749 w 4627560"/>
              <a:gd name="connsiteY321" fmla="*/ 346139 h 1990725"/>
              <a:gd name="connsiteX322" fmla="*/ 3423749 w 4627560"/>
              <a:gd name="connsiteY322" fmla="*/ 355400 h 1990725"/>
              <a:gd name="connsiteX323" fmla="*/ 3465426 w 4627560"/>
              <a:gd name="connsiteY323" fmla="*/ 322984 h 1990725"/>
              <a:gd name="connsiteX324" fmla="*/ 3470058 w 4627560"/>
              <a:gd name="connsiteY324" fmla="*/ 322984 h 1990725"/>
              <a:gd name="connsiteX325" fmla="*/ 3470058 w 4627560"/>
              <a:gd name="connsiteY325" fmla="*/ 366976 h 1990725"/>
              <a:gd name="connsiteX326" fmla="*/ 3460795 w 4627560"/>
              <a:gd name="connsiteY326" fmla="*/ 366976 h 1990725"/>
              <a:gd name="connsiteX327" fmla="*/ 3426065 w 4627560"/>
              <a:gd name="connsiteY327" fmla="*/ 390130 h 1990725"/>
              <a:gd name="connsiteX328" fmla="*/ 3423749 w 4627560"/>
              <a:gd name="connsiteY328" fmla="*/ 408653 h 1990725"/>
              <a:gd name="connsiteX329" fmla="*/ 3423749 w 4627560"/>
              <a:gd name="connsiteY329" fmla="*/ 452644 h 1990725"/>
              <a:gd name="connsiteX330" fmla="*/ 3379758 w 4627560"/>
              <a:gd name="connsiteY330" fmla="*/ 452644 h 1990725"/>
              <a:gd name="connsiteX331" fmla="*/ 3379758 w 4627560"/>
              <a:gd name="connsiteY331" fmla="*/ 322984 h 1990725"/>
              <a:gd name="connsiteX332" fmla="*/ 2025275 w 4627560"/>
              <a:gd name="connsiteY332" fmla="*/ 322984 h 1990725"/>
              <a:gd name="connsiteX333" fmla="*/ 2027591 w 4627560"/>
              <a:gd name="connsiteY333" fmla="*/ 322984 h 1990725"/>
              <a:gd name="connsiteX334" fmla="*/ 2069266 w 4627560"/>
              <a:gd name="connsiteY334" fmla="*/ 322984 h 1990725"/>
              <a:gd name="connsiteX335" fmla="*/ 2069266 w 4627560"/>
              <a:gd name="connsiteY335" fmla="*/ 346139 h 1990725"/>
              <a:gd name="connsiteX336" fmla="*/ 2069266 w 4627560"/>
              <a:gd name="connsiteY336" fmla="*/ 355400 h 1990725"/>
              <a:gd name="connsiteX337" fmla="*/ 2110943 w 4627560"/>
              <a:gd name="connsiteY337" fmla="*/ 322984 h 1990725"/>
              <a:gd name="connsiteX338" fmla="*/ 2115573 w 4627560"/>
              <a:gd name="connsiteY338" fmla="*/ 322984 h 1990725"/>
              <a:gd name="connsiteX339" fmla="*/ 2115573 w 4627560"/>
              <a:gd name="connsiteY339" fmla="*/ 366976 h 1990725"/>
              <a:gd name="connsiteX340" fmla="*/ 2106312 w 4627560"/>
              <a:gd name="connsiteY340" fmla="*/ 366976 h 1990725"/>
              <a:gd name="connsiteX341" fmla="*/ 2071582 w 4627560"/>
              <a:gd name="connsiteY341" fmla="*/ 390130 h 1990725"/>
              <a:gd name="connsiteX342" fmla="*/ 2069266 w 4627560"/>
              <a:gd name="connsiteY342" fmla="*/ 408653 h 1990725"/>
              <a:gd name="connsiteX343" fmla="*/ 2069266 w 4627560"/>
              <a:gd name="connsiteY343" fmla="*/ 452644 h 1990725"/>
              <a:gd name="connsiteX344" fmla="*/ 2025275 w 4627560"/>
              <a:gd name="connsiteY344" fmla="*/ 452644 h 1990725"/>
              <a:gd name="connsiteX345" fmla="*/ 2025275 w 4627560"/>
              <a:gd name="connsiteY345" fmla="*/ 322984 h 1990725"/>
              <a:gd name="connsiteX346" fmla="*/ 1712702 w 4627560"/>
              <a:gd name="connsiteY346" fmla="*/ 322984 h 1990725"/>
              <a:gd name="connsiteX347" fmla="*/ 1759009 w 4627560"/>
              <a:gd name="connsiteY347" fmla="*/ 322984 h 1990725"/>
              <a:gd name="connsiteX348" fmla="*/ 1779848 w 4627560"/>
              <a:gd name="connsiteY348" fmla="*/ 392446 h 1990725"/>
              <a:gd name="connsiteX349" fmla="*/ 1784478 w 4627560"/>
              <a:gd name="connsiteY349" fmla="*/ 415598 h 1990725"/>
              <a:gd name="connsiteX350" fmla="*/ 1789109 w 4627560"/>
              <a:gd name="connsiteY350" fmla="*/ 392446 h 1990725"/>
              <a:gd name="connsiteX351" fmla="*/ 1809948 w 4627560"/>
              <a:gd name="connsiteY351" fmla="*/ 322984 h 1990725"/>
              <a:gd name="connsiteX352" fmla="*/ 1856255 w 4627560"/>
              <a:gd name="connsiteY352" fmla="*/ 322984 h 1990725"/>
              <a:gd name="connsiteX353" fmla="*/ 1812262 w 4627560"/>
              <a:gd name="connsiteY353" fmla="*/ 454960 h 1990725"/>
              <a:gd name="connsiteX354" fmla="*/ 1759009 w 4627560"/>
              <a:gd name="connsiteY354" fmla="*/ 454960 h 1990725"/>
              <a:gd name="connsiteX355" fmla="*/ 1712702 w 4627560"/>
              <a:gd name="connsiteY355" fmla="*/ 322984 h 1990725"/>
              <a:gd name="connsiteX356" fmla="*/ 304969 w 4627560"/>
              <a:gd name="connsiteY356" fmla="*/ 322984 h 1990725"/>
              <a:gd name="connsiteX357" fmla="*/ 307285 w 4627560"/>
              <a:gd name="connsiteY357" fmla="*/ 322984 h 1990725"/>
              <a:gd name="connsiteX358" fmla="*/ 348960 w 4627560"/>
              <a:gd name="connsiteY358" fmla="*/ 322984 h 1990725"/>
              <a:gd name="connsiteX359" fmla="*/ 348960 w 4627560"/>
              <a:gd name="connsiteY359" fmla="*/ 346139 h 1990725"/>
              <a:gd name="connsiteX360" fmla="*/ 348960 w 4627560"/>
              <a:gd name="connsiteY360" fmla="*/ 355400 h 1990725"/>
              <a:gd name="connsiteX361" fmla="*/ 390637 w 4627560"/>
              <a:gd name="connsiteY361" fmla="*/ 322984 h 1990725"/>
              <a:gd name="connsiteX362" fmla="*/ 395267 w 4627560"/>
              <a:gd name="connsiteY362" fmla="*/ 322984 h 1990725"/>
              <a:gd name="connsiteX363" fmla="*/ 395267 w 4627560"/>
              <a:gd name="connsiteY363" fmla="*/ 366976 h 1990725"/>
              <a:gd name="connsiteX364" fmla="*/ 386005 w 4627560"/>
              <a:gd name="connsiteY364" fmla="*/ 366976 h 1990725"/>
              <a:gd name="connsiteX365" fmla="*/ 351276 w 4627560"/>
              <a:gd name="connsiteY365" fmla="*/ 390130 h 1990725"/>
              <a:gd name="connsiteX366" fmla="*/ 348960 w 4627560"/>
              <a:gd name="connsiteY366" fmla="*/ 408653 h 1990725"/>
              <a:gd name="connsiteX367" fmla="*/ 348960 w 4627560"/>
              <a:gd name="connsiteY367" fmla="*/ 452644 h 1990725"/>
              <a:gd name="connsiteX368" fmla="*/ 304969 w 4627560"/>
              <a:gd name="connsiteY368" fmla="*/ 452644 h 1990725"/>
              <a:gd name="connsiteX369" fmla="*/ 304969 w 4627560"/>
              <a:gd name="connsiteY369" fmla="*/ 322984 h 1990725"/>
              <a:gd name="connsiteX370" fmla="*/ 3893766 w 4627560"/>
              <a:gd name="connsiteY370" fmla="*/ 320668 h 1990725"/>
              <a:gd name="connsiteX371" fmla="*/ 3930813 w 4627560"/>
              <a:gd name="connsiteY371" fmla="*/ 343823 h 1990725"/>
              <a:gd name="connsiteX372" fmla="*/ 3972489 w 4627560"/>
              <a:gd name="connsiteY372" fmla="*/ 320668 h 1990725"/>
              <a:gd name="connsiteX373" fmla="*/ 4014166 w 4627560"/>
              <a:gd name="connsiteY373" fmla="*/ 369291 h 1990725"/>
              <a:gd name="connsiteX374" fmla="*/ 4014166 w 4627560"/>
              <a:gd name="connsiteY374" fmla="*/ 452644 h 1990725"/>
              <a:gd name="connsiteX375" fmla="*/ 3970173 w 4627560"/>
              <a:gd name="connsiteY375" fmla="*/ 452644 h 1990725"/>
              <a:gd name="connsiteX376" fmla="*/ 3970173 w 4627560"/>
              <a:gd name="connsiteY376" fmla="*/ 373921 h 1990725"/>
              <a:gd name="connsiteX377" fmla="*/ 3960912 w 4627560"/>
              <a:gd name="connsiteY377" fmla="*/ 357714 h 1990725"/>
              <a:gd name="connsiteX378" fmla="*/ 3937759 w 4627560"/>
              <a:gd name="connsiteY378" fmla="*/ 383182 h 1990725"/>
              <a:gd name="connsiteX379" fmla="*/ 3937759 w 4627560"/>
              <a:gd name="connsiteY379" fmla="*/ 399391 h 1990725"/>
              <a:gd name="connsiteX380" fmla="*/ 3937759 w 4627560"/>
              <a:gd name="connsiteY380" fmla="*/ 452644 h 1990725"/>
              <a:gd name="connsiteX381" fmla="*/ 3893766 w 4627560"/>
              <a:gd name="connsiteY381" fmla="*/ 452644 h 1990725"/>
              <a:gd name="connsiteX382" fmla="*/ 3893766 w 4627560"/>
              <a:gd name="connsiteY382" fmla="*/ 373921 h 1990725"/>
              <a:gd name="connsiteX383" fmla="*/ 3884505 w 4627560"/>
              <a:gd name="connsiteY383" fmla="*/ 357714 h 1990725"/>
              <a:gd name="connsiteX384" fmla="*/ 3861352 w 4627560"/>
              <a:gd name="connsiteY384" fmla="*/ 380868 h 1990725"/>
              <a:gd name="connsiteX385" fmla="*/ 3859036 w 4627560"/>
              <a:gd name="connsiteY385" fmla="*/ 397075 h 1990725"/>
              <a:gd name="connsiteX386" fmla="*/ 3859036 w 4627560"/>
              <a:gd name="connsiteY386" fmla="*/ 452644 h 1990725"/>
              <a:gd name="connsiteX387" fmla="*/ 3815045 w 4627560"/>
              <a:gd name="connsiteY387" fmla="*/ 452644 h 1990725"/>
              <a:gd name="connsiteX388" fmla="*/ 3815045 w 4627560"/>
              <a:gd name="connsiteY388" fmla="*/ 322984 h 1990725"/>
              <a:gd name="connsiteX389" fmla="*/ 3854406 w 4627560"/>
              <a:gd name="connsiteY389" fmla="*/ 322984 h 1990725"/>
              <a:gd name="connsiteX390" fmla="*/ 3854406 w 4627560"/>
              <a:gd name="connsiteY390" fmla="*/ 334561 h 1990725"/>
              <a:gd name="connsiteX391" fmla="*/ 3854406 w 4627560"/>
              <a:gd name="connsiteY391" fmla="*/ 343823 h 1990725"/>
              <a:gd name="connsiteX392" fmla="*/ 3893766 w 4627560"/>
              <a:gd name="connsiteY392" fmla="*/ 320668 h 1990725"/>
              <a:gd name="connsiteX393" fmla="*/ 3717799 w 4627560"/>
              <a:gd name="connsiteY393" fmla="*/ 320668 h 1990725"/>
              <a:gd name="connsiteX394" fmla="*/ 3777999 w 4627560"/>
              <a:gd name="connsiteY394" fmla="*/ 373921 h 1990725"/>
              <a:gd name="connsiteX395" fmla="*/ 3777999 w 4627560"/>
              <a:gd name="connsiteY395" fmla="*/ 452643 h 1990725"/>
              <a:gd name="connsiteX396" fmla="*/ 3738638 w 4627560"/>
              <a:gd name="connsiteY396" fmla="*/ 452643 h 1990725"/>
              <a:gd name="connsiteX397" fmla="*/ 3738638 w 4627560"/>
              <a:gd name="connsiteY397" fmla="*/ 445697 h 1990725"/>
              <a:gd name="connsiteX398" fmla="*/ 3738638 w 4627560"/>
              <a:gd name="connsiteY398" fmla="*/ 436436 h 1990725"/>
              <a:gd name="connsiteX399" fmla="*/ 3701592 w 4627560"/>
              <a:gd name="connsiteY399" fmla="*/ 454959 h 1990725"/>
              <a:gd name="connsiteX400" fmla="*/ 3657601 w 4627560"/>
              <a:gd name="connsiteY400" fmla="*/ 413282 h 1990725"/>
              <a:gd name="connsiteX401" fmla="*/ 3731692 w 4627560"/>
              <a:gd name="connsiteY401" fmla="*/ 371607 h 1990725"/>
              <a:gd name="connsiteX402" fmla="*/ 3713169 w 4627560"/>
              <a:gd name="connsiteY402" fmla="*/ 355398 h 1990725"/>
              <a:gd name="connsiteX403" fmla="*/ 3678438 w 4627560"/>
              <a:gd name="connsiteY403" fmla="*/ 366975 h 1990725"/>
              <a:gd name="connsiteX404" fmla="*/ 3662231 w 4627560"/>
              <a:gd name="connsiteY404" fmla="*/ 336875 h 1990725"/>
              <a:gd name="connsiteX405" fmla="*/ 3717799 w 4627560"/>
              <a:gd name="connsiteY405" fmla="*/ 320668 h 1990725"/>
              <a:gd name="connsiteX406" fmla="*/ 2187348 w 4627560"/>
              <a:gd name="connsiteY406" fmla="*/ 320668 h 1990725"/>
              <a:gd name="connsiteX407" fmla="*/ 2233655 w 4627560"/>
              <a:gd name="connsiteY407" fmla="*/ 334561 h 1990725"/>
              <a:gd name="connsiteX408" fmla="*/ 2219764 w 4627560"/>
              <a:gd name="connsiteY408" fmla="*/ 366975 h 1990725"/>
              <a:gd name="connsiteX409" fmla="*/ 2189664 w 4627560"/>
              <a:gd name="connsiteY409" fmla="*/ 355398 h 1990725"/>
              <a:gd name="connsiteX410" fmla="*/ 2175771 w 4627560"/>
              <a:gd name="connsiteY410" fmla="*/ 362345 h 1990725"/>
              <a:gd name="connsiteX411" fmla="*/ 2238287 w 4627560"/>
              <a:gd name="connsiteY411" fmla="*/ 415598 h 1990725"/>
              <a:gd name="connsiteX412" fmla="*/ 2185033 w 4627560"/>
              <a:gd name="connsiteY412" fmla="*/ 457275 h 1990725"/>
              <a:gd name="connsiteX413" fmla="*/ 2131780 w 4627560"/>
              <a:gd name="connsiteY413" fmla="*/ 438750 h 1990725"/>
              <a:gd name="connsiteX414" fmla="*/ 2150303 w 4627560"/>
              <a:gd name="connsiteY414" fmla="*/ 408652 h 1990725"/>
              <a:gd name="connsiteX415" fmla="*/ 2182718 w 4627560"/>
              <a:gd name="connsiteY415" fmla="*/ 422543 h 1990725"/>
              <a:gd name="connsiteX416" fmla="*/ 2196610 w 4627560"/>
              <a:gd name="connsiteY416" fmla="*/ 415598 h 1990725"/>
              <a:gd name="connsiteX417" fmla="*/ 2134096 w 4627560"/>
              <a:gd name="connsiteY417" fmla="*/ 360030 h 1990725"/>
              <a:gd name="connsiteX418" fmla="*/ 2187348 w 4627560"/>
              <a:gd name="connsiteY418" fmla="*/ 320668 h 1990725"/>
              <a:gd name="connsiteX419" fmla="*/ 1564521 w 4627560"/>
              <a:gd name="connsiteY419" fmla="*/ 320668 h 1990725"/>
              <a:gd name="connsiteX420" fmla="*/ 1610828 w 4627560"/>
              <a:gd name="connsiteY420" fmla="*/ 369291 h 1990725"/>
              <a:gd name="connsiteX421" fmla="*/ 1610828 w 4627560"/>
              <a:gd name="connsiteY421" fmla="*/ 452644 h 1990725"/>
              <a:gd name="connsiteX422" fmla="*/ 1569152 w 4627560"/>
              <a:gd name="connsiteY422" fmla="*/ 452644 h 1990725"/>
              <a:gd name="connsiteX423" fmla="*/ 1569152 w 4627560"/>
              <a:gd name="connsiteY423" fmla="*/ 376237 h 1990725"/>
              <a:gd name="connsiteX424" fmla="*/ 1555260 w 4627560"/>
              <a:gd name="connsiteY424" fmla="*/ 360030 h 1990725"/>
              <a:gd name="connsiteX425" fmla="*/ 1529791 w 4627560"/>
              <a:gd name="connsiteY425" fmla="*/ 378553 h 1990725"/>
              <a:gd name="connsiteX426" fmla="*/ 1527475 w 4627560"/>
              <a:gd name="connsiteY426" fmla="*/ 394760 h 1990725"/>
              <a:gd name="connsiteX427" fmla="*/ 1527475 w 4627560"/>
              <a:gd name="connsiteY427" fmla="*/ 452644 h 1990725"/>
              <a:gd name="connsiteX428" fmla="*/ 1483484 w 4627560"/>
              <a:gd name="connsiteY428" fmla="*/ 452644 h 1990725"/>
              <a:gd name="connsiteX429" fmla="*/ 1483484 w 4627560"/>
              <a:gd name="connsiteY429" fmla="*/ 322984 h 1990725"/>
              <a:gd name="connsiteX430" fmla="*/ 1522846 w 4627560"/>
              <a:gd name="connsiteY430" fmla="*/ 322984 h 1990725"/>
              <a:gd name="connsiteX431" fmla="*/ 1522846 w 4627560"/>
              <a:gd name="connsiteY431" fmla="*/ 334561 h 1990725"/>
              <a:gd name="connsiteX432" fmla="*/ 1522846 w 4627560"/>
              <a:gd name="connsiteY432" fmla="*/ 343823 h 1990725"/>
              <a:gd name="connsiteX433" fmla="*/ 1564521 w 4627560"/>
              <a:gd name="connsiteY433" fmla="*/ 320668 h 1990725"/>
              <a:gd name="connsiteX434" fmla="*/ 1145442 w 4627560"/>
              <a:gd name="connsiteY434" fmla="*/ 320668 h 1990725"/>
              <a:gd name="connsiteX435" fmla="*/ 1191749 w 4627560"/>
              <a:gd name="connsiteY435" fmla="*/ 334561 h 1990725"/>
              <a:gd name="connsiteX436" fmla="*/ 1175542 w 4627560"/>
              <a:gd name="connsiteY436" fmla="*/ 366975 h 1990725"/>
              <a:gd name="connsiteX437" fmla="*/ 1145442 w 4627560"/>
              <a:gd name="connsiteY437" fmla="*/ 355398 h 1990725"/>
              <a:gd name="connsiteX438" fmla="*/ 1131549 w 4627560"/>
              <a:gd name="connsiteY438" fmla="*/ 362345 h 1990725"/>
              <a:gd name="connsiteX439" fmla="*/ 1194065 w 4627560"/>
              <a:gd name="connsiteY439" fmla="*/ 415598 h 1990725"/>
              <a:gd name="connsiteX440" fmla="*/ 1140811 w 4627560"/>
              <a:gd name="connsiteY440" fmla="*/ 457275 h 1990725"/>
              <a:gd name="connsiteX441" fmla="*/ 1087558 w 4627560"/>
              <a:gd name="connsiteY441" fmla="*/ 438750 h 1990725"/>
              <a:gd name="connsiteX442" fmla="*/ 1108397 w 4627560"/>
              <a:gd name="connsiteY442" fmla="*/ 408652 h 1990725"/>
              <a:gd name="connsiteX443" fmla="*/ 1140811 w 4627560"/>
              <a:gd name="connsiteY443" fmla="*/ 422543 h 1990725"/>
              <a:gd name="connsiteX444" fmla="*/ 1154703 w 4627560"/>
              <a:gd name="connsiteY444" fmla="*/ 415598 h 1990725"/>
              <a:gd name="connsiteX445" fmla="*/ 1092190 w 4627560"/>
              <a:gd name="connsiteY445" fmla="*/ 360030 h 1990725"/>
              <a:gd name="connsiteX446" fmla="*/ 1145442 w 4627560"/>
              <a:gd name="connsiteY446" fmla="*/ 320668 h 1990725"/>
              <a:gd name="connsiteX447" fmla="*/ 1018099 w 4627560"/>
              <a:gd name="connsiteY447" fmla="*/ 320668 h 1990725"/>
              <a:gd name="connsiteX448" fmla="*/ 1062090 w 4627560"/>
              <a:gd name="connsiteY448" fmla="*/ 320668 h 1990725"/>
              <a:gd name="connsiteX449" fmla="*/ 1062090 w 4627560"/>
              <a:gd name="connsiteY449" fmla="*/ 452643 h 1990725"/>
              <a:gd name="connsiteX450" fmla="*/ 1020415 w 4627560"/>
              <a:gd name="connsiteY450" fmla="*/ 452643 h 1990725"/>
              <a:gd name="connsiteX451" fmla="*/ 1020415 w 4627560"/>
              <a:gd name="connsiteY451" fmla="*/ 441066 h 1990725"/>
              <a:gd name="connsiteX452" fmla="*/ 1020415 w 4627560"/>
              <a:gd name="connsiteY452" fmla="*/ 431805 h 1990725"/>
              <a:gd name="connsiteX453" fmla="*/ 978738 w 4627560"/>
              <a:gd name="connsiteY453" fmla="*/ 454959 h 1990725"/>
              <a:gd name="connsiteX454" fmla="*/ 932431 w 4627560"/>
              <a:gd name="connsiteY454" fmla="*/ 406336 h 1990725"/>
              <a:gd name="connsiteX455" fmla="*/ 932431 w 4627560"/>
              <a:gd name="connsiteY455" fmla="*/ 322984 h 1990725"/>
              <a:gd name="connsiteX456" fmla="*/ 976422 w 4627560"/>
              <a:gd name="connsiteY456" fmla="*/ 322984 h 1990725"/>
              <a:gd name="connsiteX457" fmla="*/ 976422 w 4627560"/>
              <a:gd name="connsiteY457" fmla="*/ 399391 h 1990725"/>
              <a:gd name="connsiteX458" fmla="*/ 990315 w 4627560"/>
              <a:gd name="connsiteY458" fmla="*/ 415598 h 1990725"/>
              <a:gd name="connsiteX459" fmla="*/ 1018099 w 4627560"/>
              <a:gd name="connsiteY459" fmla="*/ 378552 h 1990725"/>
              <a:gd name="connsiteX460" fmla="*/ 1018099 w 4627560"/>
              <a:gd name="connsiteY460" fmla="*/ 320668 h 1990725"/>
              <a:gd name="connsiteX461" fmla="*/ 774986 w 4627560"/>
              <a:gd name="connsiteY461" fmla="*/ 320668 h 1990725"/>
              <a:gd name="connsiteX462" fmla="*/ 812032 w 4627560"/>
              <a:gd name="connsiteY462" fmla="*/ 343823 h 1990725"/>
              <a:gd name="connsiteX463" fmla="*/ 853708 w 4627560"/>
              <a:gd name="connsiteY463" fmla="*/ 320668 h 1990725"/>
              <a:gd name="connsiteX464" fmla="*/ 895385 w 4627560"/>
              <a:gd name="connsiteY464" fmla="*/ 369291 h 1990725"/>
              <a:gd name="connsiteX465" fmla="*/ 895385 w 4627560"/>
              <a:gd name="connsiteY465" fmla="*/ 452644 h 1990725"/>
              <a:gd name="connsiteX466" fmla="*/ 851393 w 4627560"/>
              <a:gd name="connsiteY466" fmla="*/ 452644 h 1990725"/>
              <a:gd name="connsiteX467" fmla="*/ 851393 w 4627560"/>
              <a:gd name="connsiteY467" fmla="*/ 373921 h 1990725"/>
              <a:gd name="connsiteX468" fmla="*/ 842131 w 4627560"/>
              <a:gd name="connsiteY468" fmla="*/ 357714 h 1990725"/>
              <a:gd name="connsiteX469" fmla="*/ 818979 w 4627560"/>
              <a:gd name="connsiteY469" fmla="*/ 383182 h 1990725"/>
              <a:gd name="connsiteX470" fmla="*/ 818979 w 4627560"/>
              <a:gd name="connsiteY470" fmla="*/ 399391 h 1990725"/>
              <a:gd name="connsiteX471" fmla="*/ 818979 w 4627560"/>
              <a:gd name="connsiteY471" fmla="*/ 452644 h 1990725"/>
              <a:gd name="connsiteX472" fmla="*/ 774986 w 4627560"/>
              <a:gd name="connsiteY472" fmla="*/ 452644 h 1990725"/>
              <a:gd name="connsiteX473" fmla="*/ 774986 w 4627560"/>
              <a:gd name="connsiteY473" fmla="*/ 373921 h 1990725"/>
              <a:gd name="connsiteX474" fmla="*/ 765725 w 4627560"/>
              <a:gd name="connsiteY474" fmla="*/ 357714 h 1990725"/>
              <a:gd name="connsiteX475" fmla="*/ 742572 w 4627560"/>
              <a:gd name="connsiteY475" fmla="*/ 380868 h 1990725"/>
              <a:gd name="connsiteX476" fmla="*/ 740256 w 4627560"/>
              <a:gd name="connsiteY476" fmla="*/ 397075 h 1990725"/>
              <a:gd name="connsiteX477" fmla="*/ 740256 w 4627560"/>
              <a:gd name="connsiteY477" fmla="*/ 452644 h 1990725"/>
              <a:gd name="connsiteX478" fmla="*/ 696265 w 4627560"/>
              <a:gd name="connsiteY478" fmla="*/ 452644 h 1990725"/>
              <a:gd name="connsiteX479" fmla="*/ 696265 w 4627560"/>
              <a:gd name="connsiteY479" fmla="*/ 322984 h 1990725"/>
              <a:gd name="connsiteX480" fmla="*/ 735627 w 4627560"/>
              <a:gd name="connsiteY480" fmla="*/ 322984 h 1990725"/>
              <a:gd name="connsiteX481" fmla="*/ 735627 w 4627560"/>
              <a:gd name="connsiteY481" fmla="*/ 334561 h 1990725"/>
              <a:gd name="connsiteX482" fmla="*/ 735627 w 4627560"/>
              <a:gd name="connsiteY482" fmla="*/ 343823 h 1990725"/>
              <a:gd name="connsiteX483" fmla="*/ 774986 w 4627560"/>
              <a:gd name="connsiteY483" fmla="*/ 320668 h 1990725"/>
              <a:gd name="connsiteX484" fmla="*/ 615226 w 4627560"/>
              <a:gd name="connsiteY484" fmla="*/ 320668 h 1990725"/>
              <a:gd name="connsiteX485" fmla="*/ 661534 w 4627560"/>
              <a:gd name="connsiteY485" fmla="*/ 334561 h 1990725"/>
              <a:gd name="connsiteX486" fmla="*/ 647642 w 4627560"/>
              <a:gd name="connsiteY486" fmla="*/ 366975 h 1990725"/>
              <a:gd name="connsiteX487" fmla="*/ 617542 w 4627560"/>
              <a:gd name="connsiteY487" fmla="*/ 355398 h 1990725"/>
              <a:gd name="connsiteX488" fmla="*/ 603649 w 4627560"/>
              <a:gd name="connsiteY488" fmla="*/ 362345 h 1990725"/>
              <a:gd name="connsiteX489" fmla="*/ 666165 w 4627560"/>
              <a:gd name="connsiteY489" fmla="*/ 415598 h 1990725"/>
              <a:gd name="connsiteX490" fmla="*/ 612910 w 4627560"/>
              <a:gd name="connsiteY490" fmla="*/ 457275 h 1990725"/>
              <a:gd name="connsiteX491" fmla="*/ 559659 w 4627560"/>
              <a:gd name="connsiteY491" fmla="*/ 438750 h 1990725"/>
              <a:gd name="connsiteX492" fmla="*/ 578181 w 4627560"/>
              <a:gd name="connsiteY492" fmla="*/ 408652 h 1990725"/>
              <a:gd name="connsiteX493" fmla="*/ 610596 w 4627560"/>
              <a:gd name="connsiteY493" fmla="*/ 422543 h 1990725"/>
              <a:gd name="connsiteX494" fmla="*/ 624487 w 4627560"/>
              <a:gd name="connsiteY494" fmla="*/ 415598 h 1990725"/>
              <a:gd name="connsiteX495" fmla="*/ 561974 w 4627560"/>
              <a:gd name="connsiteY495" fmla="*/ 360030 h 1990725"/>
              <a:gd name="connsiteX496" fmla="*/ 615226 w 4627560"/>
              <a:gd name="connsiteY496" fmla="*/ 320668 h 1990725"/>
              <a:gd name="connsiteX497" fmla="*/ 473990 w 4627560"/>
              <a:gd name="connsiteY497" fmla="*/ 320668 h 1990725"/>
              <a:gd name="connsiteX498" fmla="*/ 534191 w 4627560"/>
              <a:gd name="connsiteY498" fmla="*/ 373921 h 1990725"/>
              <a:gd name="connsiteX499" fmla="*/ 534191 w 4627560"/>
              <a:gd name="connsiteY499" fmla="*/ 452643 h 1990725"/>
              <a:gd name="connsiteX500" fmla="*/ 494828 w 4627560"/>
              <a:gd name="connsiteY500" fmla="*/ 452643 h 1990725"/>
              <a:gd name="connsiteX501" fmla="*/ 494828 w 4627560"/>
              <a:gd name="connsiteY501" fmla="*/ 445697 h 1990725"/>
              <a:gd name="connsiteX502" fmla="*/ 494828 w 4627560"/>
              <a:gd name="connsiteY502" fmla="*/ 436436 h 1990725"/>
              <a:gd name="connsiteX503" fmla="*/ 457784 w 4627560"/>
              <a:gd name="connsiteY503" fmla="*/ 454959 h 1990725"/>
              <a:gd name="connsiteX504" fmla="*/ 413792 w 4627560"/>
              <a:gd name="connsiteY504" fmla="*/ 413282 h 1990725"/>
              <a:gd name="connsiteX505" fmla="*/ 487882 w 4627560"/>
              <a:gd name="connsiteY505" fmla="*/ 371607 h 1990725"/>
              <a:gd name="connsiteX506" fmla="*/ 469360 w 4627560"/>
              <a:gd name="connsiteY506" fmla="*/ 355398 h 1990725"/>
              <a:gd name="connsiteX507" fmla="*/ 434629 w 4627560"/>
              <a:gd name="connsiteY507" fmla="*/ 366975 h 1990725"/>
              <a:gd name="connsiteX508" fmla="*/ 418422 w 4627560"/>
              <a:gd name="connsiteY508" fmla="*/ 336875 h 1990725"/>
              <a:gd name="connsiteX509" fmla="*/ 473990 w 4627560"/>
              <a:gd name="connsiteY509" fmla="*/ 320668 h 1990725"/>
              <a:gd name="connsiteX510" fmla="*/ 3291774 w 4627560"/>
              <a:gd name="connsiteY510" fmla="*/ 318353 h 1990725"/>
              <a:gd name="connsiteX511" fmla="*/ 3351972 w 4627560"/>
              <a:gd name="connsiteY511" fmla="*/ 380867 h 1990725"/>
              <a:gd name="connsiteX512" fmla="*/ 3351972 w 4627560"/>
              <a:gd name="connsiteY512" fmla="*/ 394760 h 1990725"/>
              <a:gd name="connsiteX513" fmla="*/ 3268619 w 4627560"/>
              <a:gd name="connsiteY513" fmla="*/ 394760 h 1990725"/>
              <a:gd name="connsiteX514" fmla="*/ 3298719 w 4627560"/>
              <a:gd name="connsiteY514" fmla="*/ 417913 h 1990725"/>
              <a:gd name="connsiteX515" fmla="*/ 3335765 w 4627560"/>
              <a:gd name="connsiteY515" fmla="*/ 404021 h 1990725"/>
              <a:gd name="connsiteX516" fmla="*/ 3351972 w 4627560"/>
              <a:gd name="connsiteY516" fmla="*/ 434121 h 1990725"/>
              <a:gd name="connsiteX517" fmla="*/ 3296404 w 4627560"/>
              <a:gd name="connsiteY517" fmla="*/ 452644 h 1990725"/>
              <a:gd name="connsiteX518" fmla="*/ 3224628 w 4627560"/>
              <a:gd name="connsiteY518" fmla="*/ 383183 h 1990725"/>
              <a:gd name="connsiteX519" fmla="*/ 3291774 w 4627560"/>
              <a:gd name="connsiteY519" fmla="*/ 318353 h 1990725"/>
              <a:gd name="connsiteX520" fmla="*/ 2909739 w 4627560"/>
              <a:gd name="connsiteY520" fmla="*/ 318353 h 1990725"/>
              <a:gd name="connsiteX521" fmla="*/ 2983830 w 4627560"/>
              <a:gd name="connsiteY521" fmla="*/ 387814 h 1990725"/>
              <a:gd name="connsiteX522" fmla="*/ 2909739 w 4627560"/>
              <a:gd name="connsiteY522" fmla="*/ 454958 h 1990725"/>
              <a:gd name="connsiteX523" fmla="*/ 2835648 w 4627560"/>
              <a:gd name="connsiteY523" fmla="*/ 387814 h 1990725"/>
              <a:gd name="connsiteX524" fmla="*/ 2909739 w 4627560"/>
              <a:gd name="connsiteY524" fmla="*/ 318353 h 1990725"/>
              <a:gd name="connsiteX525" fmla="*/ 2439724 w 4627560"/>
              <a:gd name="connsiteY525" fmla="*/ 318353 h 1990725"/>
              <a:gd name="connsiteX526" fmla="*/ 2490663 w 4627560"/>
              <a:gd name="connsiteY526" fmla="*/ 318353 h 1990725"/>
              <a:gd name="connsiteX527" fmla="*/ 2509185 w 4627560"/>
              <a:gd name="connsiteY527" fmla="*/ 378553 h 1990725"/>
              <a:gd name="connsiteX528" fmla="*/ 2513815 w 4627560"/>
              <a:gd name="connsiteY528" fmla="*/ 399390 h 1990725"/>
              <a:gd name="connsiteX529" fmla="*/ 2518447 w 4627560"/>
              <a:gd name="connsiteY529" fmla="*/ 380867 h 1990725"/>
              <a:gd name="connsiteX530" fmla="*/ 2534654 w 4627560"/>
              <a:gd name="connsiteY530" fmla="*/ 320669 h 1990725"/>
              <a:gd name="connsiteX531" fmla="*/ 2583277 w 4627560"/>
              <a:gd name="connsiteY531" fmla="*/ 320669 h 1990725"/>
              <a:gd name="connsiteX532" fmla="*/ 2530022 w 4627560"/>
              <a:gd name="connsiteY532" fmla="*/ 466536 h 1990725"/>
              <a:gd name="connsiteX533" fmla="*/ 2474454 w 4627560"/>
              <a:gd name="connsiteY533" fmla="*/ 505897 h 1990725"/>
              <a:gd name="connsiteX534" fmla="*/ 2444354 w 4627560"/>
              <a:gd name="connsiteY534" fmla="*/ 496636 h 1990725"/>
              <a:gd name="connsiteX535" fmla="*/ 2458247 w 4627560"/>
              <a:gd name="connsiteY535" fmla="*/ 464220 h 1990725"/>
              <a:gd name="connsiteX536" fmla="*/ 2472138 w 4627560"/>
              <a:gd name="connsiteY536" fmla="*/ 468852 h 1990725"/>
              <a:gd name="connsiteX537" fmla="*/ 2492977 w 4627560"/>
              <a:gd name="connsiteY537" fmla="*/ 454959 h 1990725"/>
              <a:gd name="connsiteX538" fmla="*/ 2495293 w 4627560"/>
              <a:gd name="connsiteY538" fmla="*/ 448013 h 1990725"/>
              <a:gd name="connsiteX539" fmla="*/ 2439724 w 4627560"/>
              <a:gd name="connsiteY539" fmla="*/ 318353 h 1990725"/>
              <a:gd name="connsiteX540" fmla="*/ 1937291 w 4627560"/>
              <a:gd name="connsiteY540" fmla="*/ 318353 h 1990725"/>
              <a:gd name="connsiteX541" fmla="*/ 1997489 w 4627560"/>
              <a:gd name="connsiteY541" fmla="*/ 380867 h 1990725"/>
              <a:gd name="connsiteX542" fmla="*/ 1997489 w 4627560"/>
              <a:gd name="connsiteY542" fmla="*/ 394760 h 1990725"/>
              <a:gd name="connsiteX543" fmla="*/ 1914136 w 4627560"/>
              <a:gd name="connsiteY543" fmla="*/ 394760 h 1990725"/>
              <a:gd name="connsiteX544" fmla="*/ 1944236 w 4627560"/>
              <a:gd name="connsiteY544" fmla="*/ 417913 h 1990725"/>
              <a:gd name="connsiteX545" fmla="*/ 1981282 w 4627560"/>
              <a:gd name="connsiteY545" fmla="*/ 404021 h 1990725"/>
              <a:gd name="connsiteX546" fmla="*/ 1997489 w 4627560"/>
              <a:gd name="connsiteY546" fmla="*/ 434121 h 1990725"/>
              <a:gd name="connsiteX547" fmla="*/ 1941921 w 4627560"/>
              <a:gd name="connsiteY547" fmla="*/ 452644 h 1990725"/>
              <a:gd name="connsiteX548" fmla="*/ 1870145 w 4627560"/>
              <a:gd name="connsiteY548" fmla="*/ 383183 h 1990725"/>
              <a:gd name="connsiteX549" fmla="*/ 1937291 w 4627560"/>
              <a:gd name="connsiteY549" fmla="*/ 318353 h 1990725"/>
              <a:gd name="connsiteX550" fmla="*/ 2717566 w 4627560"/>
              <a:gd name="connsiteY550" fmla="*/ 309092 h 1990725"/>
              <a:gd name="connsiteX551" fmla="*/ 2717566 w 4627560"/>
              <a:gd name="connsiteY551" fmla="*/ 353083 h 1990725"/>
              <a:gd name="connsiteX552" fmla="*/ 2736089 w 4627560"/>
              <a:gd name="connsiteY552" fmla="*/ 353083 h 1990725"/>
              <a:gd name="connsiteX553" fmla="*/ 2759241 w 4627560"/>
              <a:gd name="connsiteY553" fmla="*/ 329930 h 1990725"/>
              <a:gd name="connsiteX554" fmla="*/ 2731457 w 4627560"/>
              <a:gd name="connsiteY554" fmla="*/ 309092 h 1990725"/>
              <a:gd name="connsiteX555" fmla="*/ 2717566 w 4627560"/>
              <a:gd name="connsiteY555" fmla="*/ 309092 h 1990725"/>
              <a:gd name="connsiteX556" fmla="*/ 3132014 w 4627560"/>
              <a:gd name="connsiteY556" fmla="*/ 288253 h 1990725"/>
              <a:gd name="connsiteX557" fmla="*/ 3173691 w 4627560"/>
              <a:gd name="connsiteY557" fmla="*/ 288253 h 1990725"/>
              <a:gd name="connsiteX558" fmla="*/ 3173691 w 4627560"/>
              <a:gd name="connsiteY558" fmla="*/ 325299 h 1990725"/>
              <a:gd name="connsiteX559" fmla="*/ 3201475 w 4627560"/>
              <a:gd name="connsiteY559" fmla="*/ 325299 h 1990725"/>
              <a:gd name="connsiteX560" fmla="*/ 3201475 w 4627560"/>
              <a:gd name="connsiteY560" fmla="*/ 360029 h 1990725"/>
              <a:gd name="connsiteX561" fmla="*/ 3173691 w 4627560"/>
              <a:gd name="connsiteY561" fmla="*/ 360029 h 1990725"/>
              <a:gd name="connsiteX562" fmla="*/ 3173691 w 4627560"/>
              <a:gd name="connsiteY562" fmla="*/ 399390 h 1990725"/>
              <a:gd name="connsiteX563" fmla="*/ 3196844 w 4627560"/>
              <a:gd name="connsiteY563" fmla="*/ 415597 h 1990725"/>
              <a:gd name="connsiteX564" fmla="*/ 3203791 w 4627560"/>
              <a:gd name="connsiteY564" fmla="*/ 415597 h 1990725"/>
              <a:gd name="connsiteX565" fmla="*/ 3203791 w 4627560"/>
              <a:gd name="connsiteY565" fmla="*/ 454958 h 1990725"/>
              <a:gd name="connsiteX566" fmla="*/ 3192214 w 4627560"/>
              <a:gd name="connsiteY566" fmla="*/ 454958 h 1990725"/>
              <a:gd name="connsiteX567" fmla="*/ 3129698 w 4627560"/>
              <a:gd name="connsiteY567" fmla="*/ 406336 h 1990725"/>
              <a:gd name="connsiteX568" fmla="*/ 3129698 w 4627560"/>
              <a:gd name="connsiteY568" fmla="*/ 360029 h 1990725"/>
              <a:gd name="connsiteX569" fmla="*/ 3113491 w 4627560"/>
              <a:gd name="connsiteY569" fmla="*/ 360029 h 1990725"/>
              <a:gd name="connsiteX570" fmla="*/ 3113491 w 4627560"/>
              <a:gd name="connsiteY570" fmla="*/ 325299 h 1990725"/>
              <a:gd name="connsiteX571" fmla="*/ 3132014 w 4627560"/>
              <a:gd name="connsiteY571" fmla="*/ 325299 h 1990725"/>
              <a:gd name="connsiteX572" fmla="*/ 3132014 w 4627560"/>
              <a:gd name="connsiteY572" fmla="*/ 288253 h 1990725"/>
              <a:gd name="connsiteX573" fmla="*/ 3020878 w 4627560"/>
              <a:gd name="connsiteY573" fmla="*/ 288253 h 1990725"/>
              <a:gd name="connsiteX574" fmla="*/ 3062555 w 4627560"/>
              <a:gd name="connsiteY574" fmla="*/ 288253 h 1990725"/>
              <a:gd name="connsiteX575" fmla="*/ 3062555 w 4627560"/>
              <a:gd name="connsiteY575" fmla="*/ 325299 h 1990725"/>
              <a:gd name="connsiteX576" fmla="*/ 3090339 w 4627560"/>
              <a:gd name="connsiteY576" fmla="*/ 325299 h 1990725"/>
              <a:gd name="connsiteX577" fmla="*/ 3090339 w 4627560"/>
              <a:gd name="connsiteY577" fmla="*/ 360029 h 1990725"/>
              <a:gd name="connsiteX578" fmla="*/ 3062555 w 4627560"/>
              <a:gd name="connsiteY578" fmla="*/ 360029 h 1990725"/>
              <a:gd name="connsiteX579" fmla="*/ 3062555 w 4627560"/>
              <a:gd name="connsiteY579" fmla="*/ 399390 h 1990725"/>
              <a:gd name="connsiteX580" fmla="*/ 3085708 w 4627560"/>
              <a:gd name="connsiteY580" fmla="*/ 415597 h 1990725"/>
              <a:gd name="connsiteX581" fmla="*/ 3092655 w 4627560"/>
              <a:gd name="connsiteY581" fmla="*/ 415597 h 1990725"/>
              <a:gd name="connsiteX582" fmla="*/ 3092655 w 4627560"/>
              <a:gd name="connsiteY582" fmla="*/ 454958 h 1990725"/>
              <a:gd name="connsiteX583" fmla="*/ 3081078 w 4627560"/>
              <a:gd name="connsiteY583" fmla="*/ 454958 h 1990725"/>
              <a:gd name="connsiteX584" fmla="*/ 3018562 w 4627560"/>
              <a:gd name="connsiteY584" fmla="*/ 406336 h 1990725"/>
              <a:gd name="connsiteX585" fmla="*/ 3018562 w 4627560"/>
              <a:gd name="connsiteY585" fmla="*/ 360029 h 1990725"/>
              <a:gd name="connsiteX586" fmla="*/ 3002355 w 4627560"/>
              <a:gd name="connsiteY586" fmla="*/ 360029 h 1990725"/>
              <a:gd name="connsiteX587" fmla="*/ 3002355 w 4627560"/>
              <a:gd name="connsiteY587" fmla="*/ 325299 h 1990725"/>
              <a:gd name="connsiteX588" fmla="*/ 3020878 w 4627560"/>
              <a:gd name="connsiteY588" fmla="*/ 325299 h 1990725"/>
              <a:gd name="connsiteX589" fmla="*/ 3020878 w 4627560"/>
              <a:gd name="connsiteY589" fmla="*/ 288253 h 1990725"/>
              <a:gd name="connsiteX590" fmla="*/ 2358685 w 4627560"/>
              <a:gd name="connsiteY590" fmla="*/ 288253 h 1990725"/>
              <a:gd name="connsiteX591" fmla="*/ 2400360 w 4627560"/>
              <a:gd name="connsiteY591" fmla="*/ 288253 h 1990725"/>
              <a:gd name="connsiteX592" fmla="*/ 2400360 w 4627560"/>
              <a:gd name="connsiteY592" fmla="*/ 325299 h 1990725"/>
              <a:gd name="connsiteX593" fmla="*/ 2428146 w 4627560"/>
              <a:gd name="connsiteY593" fmla="*/ 325299 h 1990725"/>
              <a:gd name="connsiteX594" fmla="*/ 2428146 w 4627560"/>
              <a:gd name="connsiteY594" fmla="*/ 360029 h 1990725"/>
              <a:gd name="connsiteX595" fmla="*/ 2400360 w 4627560"/>
              <a:gd name="connsiteY595" fmla="*/ 360029 h 1990725"/>
              <a:gd name="connsiteX596" fmla="*/ 2400360 w 4627560"/>
              <a:gd name="connsiteY596" fmla="*/ 399390 h 1990725"/>
              <a:gd name="connsiteX597" fmla="*/ 2423515 w 4627560"/>
              <a:gd name="connsiteY597" fmla="*/ 415597 h 1990725"/>
              <a:gd name="connsiteX598" fmla="*/ 2430460 w 4627560"/>
              <a:gd name="connsiteY598" fmla="*/ 415597 h 1990725"/>
              <a:gd name="connsiteX599" fmla="*/ 2430460 w 4627560"/>
              <a:gd name="connsiteY599" fmla="*/ 454958 h 1990725"/>
              <a:gd name="connsiteX600" fmla="*/ 2418885 w 4627560"/>
              <a:gd name="connsiteY600" fmla="*/ 454958 h 1990725"/>
              <a:gd name="connsiteX601" fmla="*/ 2356369 w 4627560"/>
              <a:gd name="connsiteY601" fmla="*/ 406336 h 1990725"/>
              <a:gd name="connsiteX602" fmla="*/ 2356369 w 4627560"/>
              <a:gd name="connsiteY602" fmla="*/ 360029 h 1990725"/>
              <a:gd name="connsiteX603" fmla="*/ 2340162 w 4627560"/>
              <a:gd name="connsiteY603" fmla="*/ 360029 h 1990725"/>
              <a:gd name="connsiteX604" fmla="*/ 2340162 w 4627560"/>
              <a:gd name="connsiteY604" fmla="*/ 325299 h 1990725"/>
              <a:gd name="connsiteX605" fmla="*/ 2358685 w 4627560"/>
              <a:gd name="connsiteY605" fmla="*/ 325299 h 1990725"/>
              <a:gd name="connsiteX606" fmla="*/ 2358685 w 4627560"/>
              <a:gd name="connsiteY606" fmla="*/ 288253 h 1990725"/>
              <a:gd name="connsiteX607" fmla="*/ 2673575 w 4627560"/>
              <a:gd name="connsiteY607" fmla="*/ 272046 h 1990725"/>
              <a:gd name="connsiteX608" fmla="*/ 2733773 w 4627560"/>
              <a:gd name="connsiteY608" fmla="*/ 272046 h 1990725"/>
              <a:gd name="connsiteX609" fmla="*/ 2768504 w 4627560"/>
              <a:gd name="connsiteY609" fmla="*/ 276678 h 1990725"/>
              <a:gd name="connsiteX610" fmla="*/ 2803234 w 4627560"/>
              <a:gd name="connsiteY610" fmla="*/ 329930 h 1990725"/>
              <a:gd name="connsiteX611" fmla="*/ 2775450 w 4627560"/>
              <a:gd name="connsiteY611" fmla="*/ 378553 h 1990725"/>
              <a:gd name="connsiteX612" fmla="*/ 2782396 w 4627560"/>
              <a:gd name="connsiteY612" fmla="*/ 390128 h 1990725"/>
              <a:gd name="connsiteX613" fmla="*/ 2819441 w 4627560"/>
              <a:gd name="connsiteY613" fmla="*/ 452644 h 1990725"/>
              <a:gd name="connsiteX614" fmla="*/ 2770819 w 4627560"/>
              <a:gd name="connsiteY614" fmla="*/ 452644 h 1990725"/>
              <a:gd name="connsiteX615" fmla="*/ 2738405 w 4627560"/>
              <a:gd name="connsiteY615" fmla="*/ 390128 h 1990725"/>
              <a:gd name="connsiteX616" fmla="*/ 2717566 w 4627560"/>
              <a:gd name="connsiteY616" fmla="*/ 390128 h 1990725"/>
              <a:gd name="connsiteX617" fmla="*/ 2717566 w 4627560"/>
              <a:gd name="connsiteY617" fmla="*/ 452644 h 1990725"/>
              <a:gd name="connsiteX618" fmla="*/ 2673575 w 4627560"/>
              <a:gd name="connsiteY618" fmla="*/ 452644 h 1990725"/>
              <a:gd name="connsiteX619" fmla="*/ 2673575 w 4627560"/>
              <a:gd name="connsiteY619" fmla="*/ 272046 h 1990725"/>
              <a:gd name="connsiteX620" fmla="*/ 2268387 w 4627560"/>
              <a:gd name="connsiteY620" fmla="*/ 272046 h 1990725"/>
              <a:gd name="connsiteX621" fmla="*/ 2312378 w 4627560"/>
              <a:gd name="connsiteY621" fmla="*/ 272046 h 1990725"/>
              <a:gd name="connsiteX622" fmla="*/ 2312378 w 4627560"/>
              <a:gd name="connsiteY622" fmla="*/ 306776 h 1990725"/>
              <a:gd name="connsiteX623" fmla="*/ 2268387 w 4627560"/>
              <a:gd name="connsiteY623" fmla="*/ 306776 h 1990725"/>
              <a:gd name="connsiteX624" fmla="*/ 2268387 w 4627560"/>
              <a:gd name="connsiteY624" fmla="*/ 272046 h 1990725"/>
              <a:gd name="connsiteX625" fmla="*/ 1650191 w 4627560"/>
              <a:gd name="connsiteY625" fmla="*/ 272046 h 1990725"/>
              <a:gd name="connsiteX626" fmla="*/ 1694182 w 4627560"/>
              <a:gd name="connsiteY626" fmla="*/ 272046 h 1990725"/>
              <a:gd name="connsiteX627" fmla="*/ 1694182 w 4627560"/>
              <a:gd name="connsiteY627" fmla="*/ 306776 h 1990725"/>
              <a:gd name="connsiteX628" fmla="*/ 1650191 w 4627560"/>
              <a:gd name="connsiteY628" fmla="*/ 306776 h 1990725"/>
              <a:gd name="connsiteX629" fmla="*/ 1650191 w 4627560"/>
              <a:gd name="connsiteY629" fmla="*/ 272046 h 1990725"/>
              <a:gd name="connsiteX630" fmla="*/ 1288995 w 4627560"/>
              <a:gd name="connsiteY630" fmla="*/ 272046 h 1990725"/>
              <a:gd name="connsiteX631" fmla="*/ 1332986 w 4627560"/>
              <a:gd name="connsiteY631" fmla="*/ 272046 h 1990725"/>
              <a:gd name="connsiteX632" fmla="*/ 1332986 w 4627560"/>
              <a:gd name="connsiteY632" fmla="*/ 387815 h 1990725"/>
              <a:gd name="connsiteX633" fmla="*/ 1365402 w 4627560"/>
              <a:gd name="connsiteY633" fmla="*/ 417913 h 1990725"/>
              <a:gd name="connsiteX634" fmla="*/ 1397817 w 4627560"/>
              <a:gd name="connsiteY634" fmla="*/ 387815 h 1990725"/>
              <a:gd name="connsiteX635" fmla="*/ 1397817 w 4627560"/>
              <a:gd name="connsiteY635" fmla="*/ 272046 h 1990725"/>
              <a:gd name="connsiteX636" fmla="*/ 1441809 w 4627560"/>
              <a:gd name="connsiteY636" fmla="*/ 272046 h 1990725"/>
              <a:gd name="connsiteX637" fmla="*/ 1441809 w 4627560"/>
              <a:gd name="connsiteY637" fmla="*/ 387815 h 1990725"/>
              <a:gd name="connsiteX638" fmla="*/ 1365402 w 4627560"/>
              <a:gd name="connsiteY638" fmla="*/ 457274 h 1990725"/>
              <a:gd name="connsiteX639" fmla="*/ 1288995 w 4627560"/>
              <a:gd name="connsiteY639" fmla="*/ 387815 h 1990725"/>
              <a:gd name="connsiteX640" fmla="*/ 1288995 w 4627560"/>
              <a:gd name="connsiteY640" fmla="*/ 272046 h 1990725"/>
              <a:gd name="connsiteX641" fmla="*/ 156786 w 4627560"/>
              <a:gd name="connsiteY641" fmla="*/ 272046 h 1990725"/>
              <a:gd name="connsiteX642" fmla="*/ 270239 w 4627560"/>
              <a:gd name="connsiteY642" fmla="*/ 272046 h 1990725"/>
              <a:gd name="connsiteX643" fmla="*/ 270239 w 4627560"/>
              <a:gd name="connsiteY643" fmla="*/ 311407 h 1990725"/>
              <a:gd name="connsiteX644" fmla="*/ 200777 w 4627560"/>
              <a:gd name="connsiteY644" fmla="*/ 311407 h 1990725"/>
              <a:gd name="connsiteX645" fmla="*/ 200777 w 4627560"/>
              <a:gd name="connsiteY645" fmla="*/ 343821 h 1990725"/>
              <a:gd name="connsiteX646" fmla="*/ 256346 w 4627560"/>
              <a:gd name="connsiteY646" fmla="*/ 343821 h 1990725"/>
              <a:gd name="connsiteX647" fmla="*/ 256346 w 4627560"/>
              <a:gd name="connsiteY647" fmla="*/ 383183 h 1990725"/>
              <a:gd name="connsiteX648" fmla="*/ 200777 w 4627560"/>
              <a:gd name="connsiteY648" fmla="*/ 383183 h 1990725"/>
              <a:gd name="connsiteX649" fmla="*/ 200777 w 4627560"/>
              <a:gd name="connsiteY649" fmla="*/ 417912 h 1990725"/>
              <a:gd name="connsiteX650" fmla="*/ 274869 w 4627560"/>
              <a:gd name="connsiteY650" fmla="*/ 417912 h 1990725"/>
              <a:gd name="connsiteX651" fmla="*/ 274869 w 4627560"/>
              <a:gd name="connsiteY651" fmla="*/ 452644 h 1990725"/>
              <a:gd name="connsiteX652" fmla="*/ 156786 w 4627560"/>
              <a:gd name="connsiteY652" fmla="*/ 452644 h 1990725"/>
              <a:gd name="connsiteX653" fmla="*/ 156786 w 4627560"/>
              <a:gd name="connsiteY653" fmla="*/ 272046 h 1990725"/>
              <a:gd name="connsiteX654" fmla="*/ 3583509 w 4627560"/>
              <a:gd name="connsiteY654" fmla="*/ 269730 h 1990725"/>
              <a:gd name="connsiteX655" fmla="*/ 3627500 w 4627560"/>
              <a:gd name="connsiteY655" fmla="*/ 269730 h 1990725"/>
              <a:gd name="connsiteX656" fmla="*/ 3627500 w 4627560"/>
              <a:gd name="connsiteY656" fmla="*/ 452644 h 1990725"/>
              <a:gd name="connsiteX657" fmla="*/ 3585825 w 4627560"/>
              <a:gd name="connsiteY657" fmla="*/ 452644 h 1990725"/>
              <a:gd name="connsiteX658" fmla="*/ 3585825 w 4627560"/>
              <a:gd name="connsiteY658" fmla="*/ 443383 h 1990725"/>
              <a:gd name="connsiteX659" fmla="*/ 3585825 w 4627560"/>
              <a:gd name="connsiteY659" fmla="*/ 436435 h 1990725"/>
              <a:gd name="connsiteX660" fmla="*/ 3548779 w 4627560"/>
              <a:gd name="connsiteY660" fmla="*/ 454958 h 1990725"/>
              <a:gd name="connsiteX661" fmla="*/ 3488579 w 4627560"/>
              <a:gd name="connsiteY661" fmla="*/ 385499 h 1990725"/>
              <a:gd name="connsiteX662" fmla="*/ 3548779 w 4627560"/>
              <a:gd name="connsiteY662" fmla="*/ 318353 h 1990725"/>
              <a:gd name="connsiteX663" fmla="*/ 3583509 w 4627560"/>
              <a:gd name="connsiteY663" fmla="*/ 329930 h 1990725"/>
              <a:gd name="connsiteX664" fmla="*/ 3583509 w 4627560"/>
              <a:gd name="connsiteY664" fmla="*/ 322983 h 1990725"/>
              <a:gd name="connsiteX665" fmla="*/ 3583509 w 4627560"/>
              <a:gd name="connsiteY665" fmla="*/ 269730 h 1990725"/>
              <a:gd name="connsiteX666" fmla="*/ 4295483 w 4627560"/>
              <a:gd name="connsiteY666" fmla="*/ 60763 h 1990725"/>
              <a:gd name="connsiteX667" fmla="*/ 84614 w 4627560"/>
              <a:gd name="connsiteY667" fmla="*/ 1124793 h 1990725"/>
              <a:gd name="connsiteX668" fmla="*/ 4295483 w 4627560"/>
              <a:gd name="connsiteY668" fmla="*/ 1124793 h 1990725"/>
              <a:gd name="connsiteX669" fmla="*/ 4295483 w 4627560"/>
              <a:gd name="connsiteY669" fmla="*/ 60763 h 1990725"/>
              <a:gd name="connsiteX670" fmla="*/ 0 w 4627560"/>
              <a:gd name="connsiteY670" fmla="*/ 1990725 h 1990725"/>
              <a:gd name="connsiteX671" fmla="*/ 4627560 w 4627560"/>
              <a:gd name="connsiteY671" fmla="*/ 0 h 1990725"/>
              <a:gd name="connsiteX672" fmla="*/ 4627560 w 4627560"/>
              <a:gd name="connsiteY672" fmla="*/ 1990725 h 1990725"/>
              <a:gd name="connsiteX673" fmla="*/ 0 w 4627560"/>
              <a:gd name="connsiteY673" fmla="*/ 1990725 h 1990725"/>
              <a:gd name="connsiteX0" fmla="*/ 1853937 w 4627560"/>
              <a:gd name="connsiteY0" fmla="*/ 635556 h 1990725"/>
              <a:gd name="connsiteX1" fmla="*/ 1819207 w 4627560"/>
              <a:gd name="connsiteY1" fmla="*/ 651765 h 1990725"/>
              <a:gd name="connsiteX2" fmla="*/ 1835414 w 4627560"/>
              <a:gd name="connsiteY2" fmla="*/ 665656 h 1990725"/>
              <a:gd name="connsiteX3" fmla="*/ 1858569 w 4627560"/>
              <a:gd name="connsiteY3" fmla="*/ 637872 h 1990725"/>
              <a:gd name="connsiteX4" fmla="*/ 1858569 w 4627560"/>
              <a:gd name="connsiteY4" fmla="*/ 635556 h 1990725"/>
              <a:gd name="connsiteX5" fmla="*/ 1853937 w 4627560"/>
              <a:gd name="connsiteY5" fmla="*/ 635556 h 1990725"/>
              <a:gd name="connsiteX6" fmla="*/ 392950 w 4627560"/>
              <a:gd name="connsiteY6" fmla="*/ 635556 h 1990725"/>
              <a:gd name="connsiteX7" fmla="*/ 358220 w 4627560"/>
              <a:gd name="connsiteY7" fmla="*/ 651765 h 1990725"/>
              <a:gd name="connsiteX8" fmla="*/ 374427 w 4627560"/>
              <a:gd name="connsiteY8" fmla="*/ 665656 h 1990725"/>
              <a:gd name="connsiteX9" fmla="*/ 397582 w 4627560"/>
              <a:gd name="connsiteY9" fmla="*/ 637872 h 1990725"/>
              <a:gd name="connsiteX10" fmla="*/ 397582 w 4627560"/>
              <a:gd name="connsiteY10" fmla="*/ 635556 h 1990725"/>
              <a:gd name="connsiteX11" fmla="*/ 392950 w 4627560"/>
              <a:gd name="connsiteY11" fmla="*/ 635556 h 1990725"/>
              <a:gd name="connsiteX12" fmla="*/ 1379291 w 4627560"/>
              <a:gd name="connsiteY12" fmla="*/ 600826 h 1990725"/>
              <a:gd name="connsiteX13" fmla="*/ 1351506 w 4627560"/>
              <a:gd name="connsiteY13" fmla="*/ 633242 h 1990725"/>
              <a:gd name="connsiteX14" fmla="*/ 1376975 w 4627560"/>
              <a:gd name="connsiteY14" fmla="*/ 665656 h 1990725"/>
              <a:gd name="connsiteX15" fmla="*/ 1404759 w 4627560"/>
              <a:gd name="connsiteY15" fmla="*/ 633242 h 1990725"/>
              <a:gd name="connsiteX16" fmla="*/ 1379291 w 4627560"/>
              <a:gd name="connsiteY16" fmla="*/ 600826 h 1990725"/>
              <a:gd name="connsiteX17" fmla="*/ 812029 w 4627560"/>
              <a:gd name="connsiteY17" fmla="*/ 598513 h 1990725"/>
              <a:gd name="connsiteX18" fmla="*/ 786560 w 4627560"/>
              <a:gd name="connsiteY18" fmla="*/ 628611 h 1990725"/>
              <a:gd name="connsiteX19" fmla="*/ 814344 w 4627560"/>
              <a:gd name="connsiteY19" fmla="*/ 661026 h 1990725"/>
              <a:gd name="connsiteX20" fmla="*/ 837498 w 4627560"/>
              <a:gd name="connsiteY20" fmla="*/ 628611 h 1990725"/>
              <a:gd name="connsiteX21" fmla="*/ 812029 w 4627560"/>
              <a:gd name="connsiteY21" fmla="*/ 598513 h 1990725"/>
              <a:gd name="connsiteX22" fmla="*/ 2127149 w 4627560"/>
              <a:gd name="connsiteY22" fmla="*/ 596197 h 1990725"/>
              <a:gd name="connsiteX23" fmla="*/ 2101680 w 4627560"/>
              <a:gd name="connsiteY23" fmla="*/ 619350 h 1990725"/>
              <a:gd name="connsiteX24" fmla="*/ 2147987 w 4627560"/>
              <a:gd name="connsiteY24" fmla="*/ 619350 h 1990725"/>
              <a:gd name="connsiteX25" fmla="*/ 2127149 w 4627560"/>
              <a:gd name="connsiteY25" fmla="*/ 596197 h 1990725"/>
              <a:gd name="connsiteX26" fmla="*/ 1138495 w 4627560"/>
              <a:gd name="connsiteY26" fmla="*/ 577673 h 1990725"/>
              <a:gd name="connsiteX27" fmla="*/ 1163963 w 4627560"/>
              <a:gd name="connsiteY27" fmla="*/ 577673 h 1990725"/>
              <a:gd name="connsiteX28" fmla="*/ 1163963 w 4627560"/>
              <a:gd name="connsiteY28" fmla="*/ 684178 h 1990725"/>
              <a:gd name="connsiteX29" fmla="*/ 1138495 w 4627560"/>
              <a:gd name="connsiteY29" fmla="*/ 684178 h 1990725"/>
              <a:gd name="connsiteX30" fmla="*/ 1138495 w 4627560"/>
              <a:gd name="connsiteY30" fmla="*/ 577673 h 1990725"/>
              <a:gd name="connsiteX31" fmla="*/ 573548 w 4627560"/>
              <a:gd name="connsiteY31" fmla="*/ 577673 h 1990725"/>
              <a:gd name="connsiteX32" fmla="*/ 599016 w 4627560"/>
              <a:gd name="connsiteY32" fmla="*/ 577673 h 1990725"/>
              <a:gd name="connsiteX33" fmla="*/ 599016 w 4627560"/>
              <a:gd name="connsiteY33" fmla="*/ 684178 h 1990725"/>
              <a:gd name="connsiteX34" fmla="*/ 573548 w 4627560"/>
              <a:gd name="connsiteY34" fmla="*/ 684178 h 1990725"/>
              <a:gd name="connsiteX35" fmla="*/ 573548 w 4627560"/>
              <a:gd name="connsiteY35" fmla="*/ 577673 h 1990725"/>
              <a:gd name="connsiteX36" fmla="*/ 2261441 w 4627560"/>
              <a:gd name="connsiteY36" fmla="*/ 575358 h 1990725"/>
              <a:gd name="connsiteX37" fmla="*/ 2266071 w 4627560"/>
              <a:gd name="connsiteY37" fmla="*/ 575358 h 1990725"/>
              <a:gd name="connsiteX38" fmla="*/ 2266071 w 4627560"/>
              <a:gd name="connsiteY38" fmla="*/ 600827 h 1990725"/>
              <a:gd name="connsiteX39" fmla="*/ 2259125 w 4627560"/>
              <a:gd name="connsiteY39" fmla="*/ 600827 h 1990725"/>
              <a:gd name="connsiteX40" fmla="*/ 2229025 w 4627560"/>
              <a:gd name="connsiteY40" fmla="*/ 623981 h 1990725"/>
              <a:gd name="connsiteX41" fmla="*/ 2226710 w 4627560"/>
              <a:gd name="connsiteY41" fmla="*/ 640188 h 1990725"/>
              <a:gd name="connsiteX42" fmla="*/ 2226710 w 4627560"/>
              <a:gd name="connsiteY42" fmla="*/ 684179 h 1990725"/>
              <a:gd name="connsiteX43" fmla="*/ 2201241 w 4627560"/>
              <a:gd name="connsiteY43" fmla="*/ 684179 h 1990725"/>
              <a:gd name="connsiteX44" fmla="*/ 2201241 w 4627560"/>
              <a:gd name="connsiteY44" fmla="*/ 577674 h 1990725"/>
              <a:gd name="connsiteX45" fmla="*/ 2226710 w 4627560"/>
              <a:gd name="connsiteY45" fmla="*/ 577674 h 1990725"/>
              <a:gd name="connsiteX46" fmla="*/ 2226710 w 4627560"/>
              <a:gd name="connsiteY46" fmla="*/ 596197 h 1990725"/>
              <a:gd name="connsiteX47" fmla="*/ 2226710 w 4627560"/>
              <a:gd name="connsiteY47" fmla="*/ 603142 h 1990725"/>
              <a:gd name="connsiteX48" fmla="*/ 2261441 w 4627560"/>
              <a:gd name="connsiteY48" fmla="*/ 575358 h 1990725"/>
              <a:gd name="connsiteX49" fmla="*/ 2129464 w 4627560"/>
              <a:gd name="connsiteY49" fmla="*/ 575358 h 1990725"/>
              <a:gd name="connsiteX50" fmla="*/ 2175771 w 4627560"/>
              <a:gd name="connsiteY50" fmla="*/ 626297 h 1990725"/>
              <a:gd name="connsiteX51" fmla="*/ 2175771 w 4627560"/>
              <a:gd name="connsiteY51" fmla="*/ 635558 h 1990725"/>
              <a:gd name="connsiteX52" fmla="*/ 2101680 w 4627560"/>
              <a:gd name="connsiteY52" fmla="*/ 635558 h 1990725"/>
              <a:gd name="connsiteX53" fmla="*/ 2134096 w 4627560"/>
              <a:gd name="connsiteY53" fmla="*/ 663343 h 1990725"/>
              <a:gd name="connsiteX54" fmla="*/ 2164194 w 4627560"/>
              <a:gd name="connsiteY54" fmla="*/ 651765 h 1990725"/>
              <a:gd name="connsiteX55" fmla="*/ 2173455 w 4627560"/>
              <a:gd name="connsiteY55" fmla="*/ 670288 h 1990725"/>
              <a:gd name="connsiteX56" fmla="*/ 2131780 w 4627560"/>
              <a:gd name="connsiteY56" fmla="*/ 686495 h 1990725"/>
              <a:gd name="connsiteX57" fmla="*/ 2073896 w 4627560"/>
              <a:gd name="connsiteY57" fmla="*/ 630927 h 1990725"/>
              <a:gd name="connsiteX58" fmla="*/ 2129464 w 4627560"/>
              <a:gd name="connsiteY58" fmla="*/ 575358 h 1990725"/>
              <a:gd name="connsiteX59" fmla="*/ 1499691 w 4627560"/>
              <a:gd name="connsiteY59" fmla="*/ 575358 h 1990725"/>
              <a:gd name="connsiteX60" fmla="*/ 1534421 w 4627560"/>
              <a:gd name="connsiteY60" fmla="*/ 586935 h 1990725"/>
              <a:gd name="connsiteX61" fmla="*/ 1522843 w 4627560"/>
              <a:gd name="connsiteY61" fmla="*/ 607774 h 1990725"/>
              <a:gd name="connsiteX62" fmla="*/ 1497375 w 4627560"/>
              <a:gd name="connsiteY62" fmla="*/ 598513 h 1990725"/>
              <a:gd name="connsiteX63" fmla="*/ 1483484 w 4627560"/>
              <a:gd name="connsiteY63" fmla="*/ 607774 h 1990725"/>
              <a:gd name="connsiteX64" fmla="*/ 1534421 w 4627560"/>
              <a:gd name="connsiteY64" fmla="*/ 654081 h 1990725"/>
              <a:gd name="connsiteX65" fmla="*/ 1492745 w 4627560"/>
              <a:gd name="connsiteY65" fmla="*/ 686495 h 1990725"/>
              <a:gd name="connsiteX66" fmla="*/ 1451068 w 4627560"/>
              <a:gd name="connsiteY66" fmla="*/ 670288 h 1990725"/>
              <a:gd name="connsiteX67" fmla="*/ 1464961 w 4627560"/>
              <a:gd name="connsiteY67" fmla="*/ 654081 h 1990725"/>
              <a:gd name="connsiteX68" fmla="*/ 1495059 w 4627560"/>
              <a:gd name="connsiteY68" fmla="*/ 665657 h 1990725"/>
              <a:gd name="connsiteX69" fmla="*/ 1508952 w 4627560"/>
              <a:gd name="connsiteY69" fmla="*/ 656395 h 1990725"/>
              <a:gd name="connsiteX70" fmla="*/ 1458013 w 4627560"/>
              <a:gd name="connsiteY70" fmla="*/ 607774 h 1990725"/>
              <a:gd name="connsiteX71" fmla="*/ 1499691 w 4627560"/>
              <a:gd name="connsiteY71" fmla="*/ 575358 h 1990725"/>
              <a:gd name="connsiteX72" fmla="*/ 1261207 w 4627560"/>
              <a:gd name="connsiteY72" fmla="*/ 575358 h 1990725"/>
              <a:gd name="connsiteX73" fmla="*/ 1298253 w 4627560"/>
              <a:gd name="connsiteY73" fmla="*/ 614720 h 1990725"/>
              <a:gd name="connsiteX74" fmla="*/ 1298253 w 4627560"/>
              <a:gd name="connsiteY74" fmla="*/ 684179 h 1990725"/>
              <a:gd name="connsiteX75" fmla="*/ 1272784 w 4627560"/>
              <a:gd name="connsiteY75" fmla="*/ 684179 h 1990725"/>
              <a:gd name="connsiteX76" fmla="*/ 1272784 w 4627560"/>
              <a:gd name="connsiteY76" fmla="*/ 621665 h 1990725"/>
              <a:gd name="connsiteX77" fmla="*/ 1256577 w 4627560"/>
              <a:gd name="connsiteY77" fmla="*/ 600827 h 1990725"/>
              <a:gd name="connsiteX78" fmla="*/ 1228793 w 4627560"/>
              <a:gd name="connsiteY78" fmla="*/ 621665 h 1990725"/>
              <a:gd name="connsiteX79" fmla="*/ 1226477 w 4627560"/>
              <a:gd name="connsiteY79" fmla="*/ 635558 h 1990725"/>
              <a:gd name="connsiteX80" fmla="*/ 1226477 w 4627560"/>
              <a:gd name="connsiteY80" fmla="*/ 684179 h 1990725"/>
              <a:gd name="connsiteX81" fmla="*/ 1198693 w 4627560"/>
              <a:gd name="connsiteY81" fmla="*/ 684179 h 1990725"/>
              <a:gd name="connsiteX82" fmla="*/ 1198693 w 4627560"/>
              <a:gd name="connsiteY82" fmla="*/ 577674 h 1990725"/>
              <a:gd name="connsiteX83" fmla="*/ 1224161 w 4627560"/>
              <a:gd name="connsiteY83" fmla="*/ 577674 h 1990725"/>
              <a:gd name="connsiteX84" fmla="*/ 1224161 w 4627560"/>
              <a:gd name="connsiteY84" fmla="*/ 591565 h 1990725"/>
              <a:gd name="connsiteX85" fmla="*/ 1224161 w 4627560"/>
              <a:gd name="connsiteY85" fmla="*/ 598513 h 1990725"/>
              <a:gd name="connsiteX86" fmla="*/ 1261207 w 4627560"/>
              <a:gd name="connsiteY86" fmla="*/ 575358 h 1990725"/>
              <a:gd name="connsiteX87" fmla="*/ 805083 w 4627560"/>
              <a:gd name="connsiteY87" fmla="*/ 575358 h 1990725"/>
              <a:gd name="connsiteX88" fmla="*/ 837498 w 4627560"/>
              <a:gd name="connsiteY88" fmla="*/ 589251 h 1990725"/>
              <a:gd name="connsiteX89" fmla="*/ 837498 w 4627560"/>
              <a:gd name="connsiteY89" fmla="*/ 586935 h 1990725"/>
              <a:gd name="connsiteX90" fmla="*/ 837498 w 4627560"/>
              <a:gd name="connsiteY90" fmla="*/ 577674 h 1990725"/>
              <a:gd name="connsiteX91" fmla="*/ 862967 w 4627560"/>
              <a:gd name="connsiteY91" fmla="*/ 577674 h 1990725"/>
              <a:gd name="connsiteX92" fmla="*/ 862967 w 4627560"/>
              <a:gd name="connsiteY92" fmla="*/ 677233 h 1990725"/>
              <a:gd name="connsiteX93" fmla="*/ 807399 w 4627560"/>
              <a:gd name="connsiteY93" fmla="*/ 728172 h 1990725"/>
              <a:gd name="connsiteX94" fmla="*/ 770353 w 4627560"/>
              <a:gd name="connsiteY94" fmla="*/ 718910 h 1990725"/>
              <a:gd name="connsiteX95" fmla="*/ 777299 w 4627560"/>
              <a:gd name="connsiteY95" fmla="*/ 698072 h 1990725"/>
              <a:gd name="connsiteX96" fmla="*/ 807399 w 4627560"/>
              <a:gd name="connsiteY96" fmla="*/ 705018 h 1990725"/>
              <a:gd name="connsiteX97" fmla="*/ 837498 w 4627560"/>
              <a:gd name="connsiteY97" fmla="*/ 679549 h 1990725"/>
              <a:gd name="connsiteX98" fmla="*/ 837498 w 4627560"/>
              <a:gd name="connsiteY98" fmla="*/ 672604 h 1990725"/>
              <a:gd name="connsiteX99" fmla="*/ 837498 w 4627560"/>
              <a:gd name="connsiteY99" fmla="*/ 667972 h 1990725"/>
              <a:gd name="connsiteX100" fmla="*/ 807399 w 4627560"/>
              <a:gd name="connsiteY100" fmla="*/ 681865 h 1990725"/>
              <a:gd name="connsiteX101" fmla="*/ 758776 w 4627560"/>
              <a:gd name="connsiteY101" fmla="*/ 628611 h 1990725"/>
              <a:gd name="connsiteX102" fmla="*/ 805083 w 4627560"/>
              <a:gd name="connsiteY102" fmla="*/ 575358 h 1990725"/>
              <a:gd name="connsiteX103" fmla="*/ 696261 w 4627560"/>
              <a:gd name="connsiteY103" fmla="*/ 575358 h 1990725"/>
              <a:gd name="connsiteX104" fmla="*/ 733306 w 4627560"/>
              <a:gd name="connsiteY104" fmla="*/ 614720 h 1990725"/>
              <a:gd name="connsiteX105" fmla="*/ 733306 w 4627560"/>
              <a:gd name="connsiteY105" fmla="*/ 684179 h 1990725"/>
              <a:gd name="connsiteX106" fmla="*/ 707838 w 4627560"/>
              <a:gd name="connsiteY106" fmla="*/ 684179 h 1990725"/>
              <a:gd name="connsiteX107" fmla="*/ 707838 w 4627560"/>
              <a:gd name="connsiteY107" fmla="*/ 621665 h 1990725"/>
              <a:gd name="connsiteX108" fmla="*/ 691631 w 4627560"/>
              <a:gd name="connsiteY108" fmla="*/ 600827 h 1990725"/>
              <a:gd name="connsiteX109" fmla="*/ 663846 w 4627560"/>
              <a:gd name="connsiteY109" fmla="*/ 621665 h 1990725"/>
              <a:gd name="connsiteX110" fmla="*/ 661531 w 4627560"/>
              <a:gd name="connsiteY110" fmla="*/ 635558 h 1990725"/>
              <a:gd name="connsiteX111" fmla="*/ 661531 w 4627560"/>
              <a:gd name="connsiteY111" fmla="*/ 684179 h 1990725"/>
              <a:gd name="connsiteX112" fmla="*/ 636062 w 4627560"/>
              <a:gd name="connsiteY112" fmla="*/ 684179 h 1990725"/>
              <a:gd name="connsiteX113" fmla="*/ 636062 w 4627560"/>
              <a:gd name="connsiteY113" fmla="*/ 577674 h 1990725"/>
              <a:gd name="connsiteX114" fmla="*/ 659215 w 4627560"/>
              <a:gd name="connsiteY114" fmla="*/ 577674 h 1990725"/>
              <a:gd name="connsiteX115" fmla="*/ 659215 w 4627560"/>
              <a:gd name="connsiteY115" fmla="*/ 591565 h 1990725"/>
              <a:gd name="connsiteX116" fmla="*/ 659215 w 4627560"/>
              <a:gd name="connsiteY116" fmla="*/ 598513 h 1990725"/>
              <a:gd name="connsiteX117" fmla="*/ 696261 w 4627560"/>
              <a:gd name="connsiteY117" fmla="*/ 575358 h 1990725"/>
              <a:gd name="connsiteX118" fmla="*/ 1842362 w 4627560"/>
              <a:gd name="connsiteY118" fmla="*/ 573042 h 1990725"/>
              <a:gd name="connsiteX119" fmla="*/ 1886353 w 4627560"/>
              <a:gd name="connsiteY119" fmla="*/ 614719 h 1990725"/>
              <a:gd name="connsiteX120" fmla="*/ 1886353 w 4627560"/>
              <a:gd name="connsiteY120" fmla="*/ 684179 h 1990725"/>
              <a:gd name="connsiteX121" fmla="*/ 1860884 w 4627560"/>
              <a:gd name="connsiteY121" fmla="*/ 684179 h 1990725"/>
              <a:gd name="connsiteX122" fmla="*/ 1860884 w 4627560"/>
              <a:gd name="connsiteY122" fmla="*/ 674918 h 1990725"/>
              <a:gd name="connsiteX123" fmla="*/ 1860884 w 4627560"/>
              <a:gd name="connsiteY123" fmla="*/ 667972 h 1990725"/>
              <a:gd name="connsiteX124" fmla="*/ 1828469 w 4627560"/>
              <a:gd name="connsiteY124" fmla="*/ 686495 h 1990725"/>
              <a:gd name="connsiteX125" fmla="*/ 1791423 w 4627560"/>
              <a:gd name="connsiteY125" fmla="*/ 654079 h 1990725"/>
              <a:gd name="connsiteX126" fmla="*/ 1856253 w 4627560"/>
              <a:gd name="connsiteY126" fmla="*/ 617034 h 1990725"/>
              <a:gd name="connsiteX127" fmla="*/ 1860884 w 4627560"/>
              <a:gd name="connsiteY127" fmla="*/ 617034 h 1990725"/>
              <a:gd name="connsiteX128" fmla="*/ 1860884 w 4627560"/>
              <a:gd name="connsiteY128" fmla="*/ 614719 h 1990725"/>
              <a:gd name="connsiteX129" fmla="*/ 1840046 w 4627560"/>
              <a:gd name="connsiteY129" fmla="*/ 596195 h 1990725"/>
              <a:gd name="connsiteX130" fmla="*/ 1809946 w 4627560"/>
              <a:gd name="connsiteY130" fmla="*/ 605458 h 1990725"/>
              <a:gd name="connsiteX131" fmla="*/ 1800685 w 4627560"/>
              <a:gd name="connsiteY131" fmla="*/ 586935 h 1990725"/>
              <a:gd name="connsiteX132" fmla="*/ 1842362 w 4627560"/>
              <a:gd name="connsiteY132" fmla="*/ 573042 h 1990725"/>
              <a:gd name="connsiteX133" fmla="*/ 379059 w 4627560"/>
              <a:gd name="connsiteY133" fmla="*/ 573042 h 1990725"/>
              <a:gd name="connsiteX134" fmla="*/ 423050 w 4627560"/>
              <a:gd name="connsiteY134" fmla="*/ 614719 h 1990725"/>
              <a:gd name="connsiteX135" fmla="*/ 423050 w 4627560"/>
              <a:gd name="connsiteY135" fmla="*/ 684179 h 1990725"/>
              <a:gd name="connsiteX136" fmla="*/ 397582 w 4627560"/>
              <a:gd name="connsiteY136" fmla="*/ 684179 h 1990725"/>
              <a:gd name="connsiteX137" fmla="*/ 397582 w 4627560"/>
              <a:gd name="connsiteY137" fmla="*/ 674918 h 1990725"/>
              <a:gd name="connsiteX138" fmla="*/ 397582 w 4627560"/>
              <a:gd name="connsiteY138" fmla="*/ 667972 h 1990725"/>
              <a:gd name="connsiteX139" fmla="*/ 365166 w 4627560"/>
              <a:gd name="connsiteY139" fmla="*/ 686495 h 1990725"/>
              <a:gd name="connsiteX140" fmla="*/ 328120 w 4627560"/>
              <a:gd name="connsiteY140" fmla="*/ 654079 h 1990725"/>
              <a:gd name="connsiteX141" fmla="*/ 392950 w 4627560"/>
              <a:gd name="connsiteY141" fmla="*/ 617034 h 1990725"/>
              <a:gd name="connsiteX142" fmla="*/ 397582 w 4627560"/>
              <a:gd name="connsiteY142" fmla="*/ 617034 h 1990725"/>
              <a:gd name="connsiteX143" fmla="*/ 397582 w 4627560"/>
              <a:gd name="connsiteY143" fmla="*/ 614719 h 1990725"/>
              <a:gd name="connsiteX144" fmla="*/ 376743 w 4627560"/>
              <a:gd name="connsiteY144" fmla="*/ 596195 h 1990725"/>
              <a:gd name="connsiteX145" fmla="*/ 346643 w 4627560"/>
              <a:gd name="connsiteY145" fmla="*/ 605458 h 1990725"/>
              <a:gd name="connsiteX146" fmla="*/ 337381 w 4627560"/>
              <a:gd name="connsiteY146" fmla="*/ 586935 h 1990725"/>
              <a:gd name="connsiteX147" fmla="*/ 379059 w 4627560"/>
              <a:gd name="connsiteY147" fmla="*/ 573042 h 1990725"/>
              <a:gd name="connsiteX148" fmla="*/ 2004437 w 4627560"/>
              <a:gd name="connsiteY148" fmla="*/ 549888 h 1990725"/>
              <a:gd name="connsiteX149" fmla="*/ 2029906 w 4627560"/>
              <a:gd name="connsiteY149" fmla="*/ 549888 h 1990725"/>
              <a:gd name="connsiteX150" fmla="*/ 2029906 w 4627560"/>
              <a:gd name="connsiteY150" fmla="*/ 579988 h 1990725"/>
              <a:gd name="connsiteX151" fmla="*/ 2053058 w 4627560"/>
              <a:gd name="connsiteY151" fmla="*/ 579988 h 1990725"/>
              <a:gd name="connsiteX152" fmla="*/ 2053058 w 4627560"/>
              <a:gd name="connsiteY152" fmla="*/ 600827 h 1990725"/>
              <a:gd name="connsiteX153" fmla="*/ 2029906 w 4627560"/>
              <a:gd name="connsiteY153" fmla="*/ 600827 h 1990725"/>
              <a:gd name="connsiteX154" fmla="*/ 2029906 w 4627560"/>
              <a:gd name="connsiteY154" fmla="*/ 642502 h 1990725"/>
              <a:gd name="connsiteX155" fmla="*/ 2050744 w 4627560"/>
              <a:gd name="connsiteY155" fmla="*/ 663341 h 1990725"/>
              <a:gd name="connsiteX156" fmla="*/ 2055374 w 4627560"/>
              <a:gd name="connsiteY156" fmla="*/ 663341 h 1990725"/>
              <a:gd name="connsiteX157" fmla="*/ 2055374 w 4627560"/>
              <a:gd name="connsiteY157" fmla="*/ 686493 h 1990725"/>
              <a:gd name="connsiteX158" fmla="*/ 2046113 w 4627560"/>
              <a:gd name="connsiteY158" fmla="*/ 686493 h 1990725"/>
              <a:gd name="connsiteX159" fmla="*/ 2002121 w 4627560"/>
              <a:gd name="connsiteY159" fmla="*/ 647134 h 1990725"/>
              <a:gd name="connsiteX160" fmla="*/ 2002121 w 4627560"/>
              <a:gd name="connsiteY160" fmla="*/ 600827 h 1990725"/>
              <a:gd name="connsiteX161" fmla="*/ 1990544 w 4627560"/>
              <a:gd name="connsiteY161" fmla="*/ 600827 h 1990725"/>
              <a:gd name="connsiteX162" fmla="*/ 1990544 w 4627560"/>
              <a:gd name="connsiteY162" fmla="*/ 579988 h 1990725"/>
              <a:gd name="connsiteX163" fmla="*/ 2004437 w 4627560"/>
              <a:gd name="connsiteY163" fmla="*/ 579988 h 1990725"/>
              <a:gd name="connsiteX164" fmla="*/ 2004437 w 4627560"/>
              <a:gd name="connsiteY164" fmla="*/ 549888 h 1990725"/>
              <a:gd name="connsiteX165" fmla="*/ 1921084 w 4627560"/>
              <a:gd name="connsiteY165" fmla="*/ 549888 h 1990725"/>
              <a:gd name="connsiteX166" fmla="*/ 1946553 w 4627560"/>
              <a:gd name="connsiteY166" fmla="*/ 549888 h 1990725"/>
              <a:gd name="connsiteX167" fmla="*/ 1946553 w 4627560"/>
              <a:gd name="connsiteY167" fmla="*/ 579988 h 1990725"/>
              <a:gd name="connsiteX168" fmla="*/ 1969705 w 4627560"/>
              <a:gd name="connsiteY168" fmla="*/ 579988 h 1990725"/>
              <a:gd name="connsiteX169" fmla="*/ 1969705 w 4627560"/>
              <a:gd name="connsiteY169" fmla="*/ 600827 h 1990725"/>
              <a:gd name="connsiteX170" fmla="*/ 1946553 w 4627560"/>
              <a:gd name="connsiteY170" fmla="*/ 600827 h 1990725"/>
              <a:gd name="connsiteX171" fmla="*/ 1946553 w 4627560"/>
              <a:gd name="connsiteY171" fmla="*/ 642502 h 1990725"/>
              <a:gd name="connsiteX172" fmla="*/ 1967391 w 4627560"/>
              <a:gd name="connsiteY172" fmla="*/ 663341 h 1990725"/>
              <a:gd name="connsiteX173" fmla="*/ 1972021 w 4627560"/>
              <a:gd name="connsiteY173" fmla="*/ 663341 h 1990725"/>
              <a:gd name="connsiteX174" fmla="*/ 1972021 w 4627560"/>
              <a:gd name="connsiteY174" fmla="*/ 686493 h 1990725"/>
              <a:gd name="connsiteX175" fmla="*/ 1962760 w 4627560"/>
              <a:gd name="connsiteY175" fmla="*/ 686493 h 1990725"/>
              <a:gd name="connsiteX176" fmla="*/ 1918768 w 4627560"/>
              <a:gd name="connsiteY176" fmla="*/ 647134 h 1990725"/>
              <a:gd name="connsiteX177" fmla="*/ 1918768 w 4627560"/>
              <a:gd name="connsiteY177" fmla="*/ 600827 h 1990725"/>
              <a:gd name="connsiteX178" fmla="*/ 1907191 w 4627560"/>
              <a:gd name="connsiteY178" fmla="*/ 600827 h 1990725"/>
              <a:gd name="connsiteX179" fmla="*/ 1907191 w 4627560"/>
              <a:gd name="connsiteY179" fmla="*/ 579988 h 1990725"/>
              <a:gd name="connsiteX180" fmla="*/ 1921084 w 4627560"/>
              <a:gd name="connsiteY180" fmla="*/ 579988 h 1990725"/>
              <a:gd name="connsiteX181" fmla="*/ 1921084 w 4627560"/>
              <a:gd name="connsiteY181" fmla="*/ 549888 h 1990725"/>
              <a:gd name="connsiteX182" fmla="*/ 1627033 w 4627560"/>
              <a:gd name="connsiteY182" fmla="*/ 535996 h 1990725"/>
              <a:gd name="connsiteX183" fmla="*/ 1654818 w 4627560"/>
              <a:gd name="connsiteY183" fmla="*/ 535996 h 1990725"/>
              <a:gd name="connsiteX184" fmla="*/ 1684916 w 4627560"/>
              <a:gd name="connsiteY184" fmla="*/ 610087 h 1990725"/>
              <a:gd name="connsiteX185" fmla="*/ 1691863 w 4627560"/>
              <a:gd name="connsiteY185" fmla="*/ 630926 h 1990725"/>
              <a:gd name="connsiteX186" fmla="*/ 1698809 w 4627560"/>
              <a:gd name="connsiteY186" fmla="*/ 610087 h 1990725"/>
              <a:gd name="connsiteX187" fmla="*/ 1728908 w 4627560"/>
              <a:gd name="connsiteY187" fmla="*/ 535996 h 1990725"/>
              <a:gd name="connsiteX188" fmla="*/ 1756693 w 4627560"/>
              <a:gd name="connsiteY188" fmla="*/ 535996 h 1990725"/>
              <a:gd name="connsiteX189" fmla="*/ 1768268 w 4627560"/>
              <a:gd name="connsiteY189" fmla="*/ 684178 h 1990725"/>
              <a:gd name="connsiteX190" fmla="*/ 1740484 w 4627560"/>
              <a:gd name="connsiteY190" fmla="*/ 684178 h 1990725"/>
              <a:gd name="connsiteX191" fmla="*/ 1733538 w 4627560"/>
              <a:gd name="connsiteY191" fmla="*/ 600826 h 1990725"/>
              <a:gd name="connsiteX192" fmla="*/ 1733538 w 4627560"/>
              <a:gd name="connsiteY192" fmla="*/ 577673 h 1990725"/>
              <a:gd name="connsiteX193" fmla="*/ 1726593 w 4627560"/>
              <a:gd name="connsiteY193" fmla="*/ 600826 h 1990725"/>
              <a:gd name="connsiteX194" fmla="*/ 1703439 w 4627560"/>
              <a:gd name="connsiteY194" fmla="*/ 658710 h 1990725"/>
              <a:gd name="connsiteX195" fmla="*/ 1680286 w 4627560"/>
              <a:gd name="connsiteY195" fmla="*/ 658710 h 1990725"/>
              <a:gd name="connsiteX196" fmla="*/ 1657132 w 4627560"/>
              <a:gd name="connsiteY196" fmla="*/ 600826 h 1990725"/>
              <a:gd name="connsiteX197" fmla="*/ 1647870 w 4627560"/>
              <a:gd name="connsiteY197" fmla="*/ 577673 h 1990725"/>
              <a:gd name="connsiteX198" fmla="*/ 1647870 w 4627560"/>
              <a:gd name="connsiteY198" fmla="*/ 600826 h 1990725"/>
              <a:gd name="connsiteX199" fmla="*/ 1640925 w 4627560"/>
              <a:gd name="connsiteY199" fmla="*/ 684178 h 1990725"/>
              <a:gd name="connsiteX200" fmla="*/ 1613141 w 4627560"/>
              <a:gd name="connsiteY200" fmla="*/ 684178 h 1990725"/>
              <a:gd name="connsiteX201" fmla="*/ 1627033 w 4627560"/>
              <a:gd name="connsiteY201" fmla="*/ 535996 h 1990725"/>
              <a:gd name="connsiteX202" fmla="*/ 1400129 w 4627560"/>
              <a:gd name="connsiteY202" fmla="*/ 535996 h 1990725"/>
              <a:gd name="connsiteX203" fmla="*/ 1425598 w 4627560"/>
              <a:gd name="connsiteY203" fmla="*/ 535996 h 1990725"/>
              <a:gd name="connsiteX204" fmla="*/ 1425598 w 4627560"/>
              <a:gd name="connsiteY204" fmla="*/ 684178 h 1990725"/>
              <a:gd name="connsiteX205" fmla="*/ 1400129 w 4627560"/>
              <a:gd name="connsiteY205" fmla="*/ 684178 h 1990725"/>
              <a:gd name="connsiteX206" fmla="*/ 1400129 w 4627560"/>
              <a:gd name="connsiteY206" fmla="*/ 674917 h 1990725"/>
              <a:gd name="connsiteX207" fmla="*/ 1400129 w 4627560"/>
              <a:gd name="connsiteY207" fmla="*/ 667971 h 1990725"/>
              <a:gd name="connsiteX208" fmla="*/ 1367713 w 4627560"/>
              <a:gd name="connsiteY208" fmla="*/ 686494 h 1990725"/>
              <a:gd name="connsiteX209" fmla="*/ 1321407 w 4627560"/>
              <a:gd name="connsiteY209" fmla="*/ 630926 h 1990725"/>
              <a:gd name="connsiteX210" fmla="*/ 1370029 w 4627560"/>
              <a:gd name="connsiteY210" fmla="*/ 575358 h 1990725"/>
              <a:gd name="connsiteX211" fmla="*/ 1400129 w 4627560"/>
              <a:gd name="connsiteY211" fmla="*/ 589249 h 1990725"/>
              <a:gd name="connsiteX212" fmla="*/ 1400129 w 4627560"/>
              <a:gd name="connsiteY212" fmla="*/ 582303 h 1990725"/>
              <a:gd name="connsiteX213" fmla="*/ 1400129 w 4627560"/>
              <a:gd name="connsiteY213" fmla="*/ 535996 h 1990725"/>
              <a:gd name="connsiteX214" fmla="*/ 1138495 w 4627560"/>
              <a:gd name="connsiteY214" fmla="*/ 535996 h 1990725"/>
              <a:gd name="connsiteX215" fmla="*/ 1163963 w 4627560"/>
              <a:gd name="connsiteY215" fmla="*/ 535996 h 1990725"/>
              <a:gd name="connsiteX216" fmla="*/ 1163963 w 4627560"/>
              <a:gd name="connsiteY216" fmla="*/ 559150 h 1990725"/>
              <a:gd name="connsiteX217" fmla="*/ 1138495 w 4627560"/>
              <a:gd name="connsiteY217" fmla="*/ 559150 h 1990725"/>
              <a:gd name="connsiteX218" fmla="*/ 1138495 w 4627560"/>
              <a:gd name="connsiteY218" fmla="*/ 535996 h 1990725"/>
              <a:gd name="connsiteX219" fmla="*/ 962528 w 4627560"/>
              <a:gd name="connsiteY219" fmla="*/ 535996 h 1990725"/>
              <a:gd name="connsiteX220" fmla="*/ 990312 w 4627560"/>
              <a:gd name="connsiteY220" fmla="*/ 535996 h 1990725"/>
              <a:gd name="connsiteX221" fmla="*/ 1020412 w 4627560"/>
              <a:gd name="connsiteY221" fmla="*/ 610087 h 1990725"/>
              <a:gd name="connsiteX222" fmla="*/ 1027358 w 4627560"/>
              <a:gd name="connsiteY222" fmla="*/ 630926 h 1990725"/>
              <a:gd name="connsiteX223" fmla="*/ 1034304 w 4627560"/>
              <a:gd name="connsiteY223" fmla="*/ 610087 h 1990725"/>
              <a:gd name="connsiteX224" fmla="*/ 1064404 w 4627560"/>
              <a:gd name="connsiteY224" fmla="*/ 535996 h 1990725"/>
              <a:gd name="connsiteX225" fmla="*/ 1092188 w 4627560"/>
              <a:gd name="connsiteY225" fmla="*/ 535996 h 1990725"/>
              <a:gd name="connsiteX226" fmla="*/ 1106079 w 4627560"/>
              <a:gd name="connsiteY226" fmla="*/ 684178 h 1990725"/>
              <a:gd name="connsiteX227" fmla="*/ 1078295 w 4627560"/>
              <a:gd name="connsiteY227" fmla="*/ 684178 h 1990725"/>
              <a:gd name="connsiteX228" fmla="*/ 1071349 w 4627560"/>
              <a:gd name="connsiteY228" fmla="*/ 600826 h 1990725"/>
              <a:gd name="connsiteX229" fmla="*/ 1071349 w 4627560"/>
              <a:gd name="connsiteY229" fmla="*/ 577673 h 1990725"/>
              <a:gd name="connsiteX230" fmla="*/ 1064404 w 4627560"/>
              <a:gd name="connsiteY230" fmla="*/ 600826 h 1990725"/>
              <a:gd name="connsiteX231" fmla="*/ 1041249 w 4627560"/>
              <a:gd name="connsiteY231" fmla="*/ 658710 h 1990725"/>
              <a:gd name="connsiteX232" fmla="*/ 1018097 w 4627560"/>
              <a:gd name="connsiteY232" fmla="*/ 658710 h 1990725"/>
              <a:gd name="connsiteX233" fmla="*/ 994942 w 4627560"/>
              <a:gd name="connsiteY233" fmla="*/ 600826 h 1990725"/>
              <a:gd name="connsiteX234" fmla="*/ 985681 w 4627560"/>
              <a:gd name="connsiteY234" fmla="*/ 577673 h 1990725"/>
              <a:gd name="connsiteX235" fmla="*/ 985681 w 4627560"/>
              <a:gd name="connsiteY235" fmla="*/ 600826 h 1990725"/>
              <a:gd name="connsiteX236" fmla="*/ 978735 w 4627560"/>
              <a:gd name="connsiteY236" fmla="*/ 684178 h 1990725"/>
              <a:gd name="connsiteX237" fmla="*/ 950951 w 4627560"/>
              <a:gd name="connsiteY237" fmla="*/ 684178 h 1990725"/>
              <a:gd name="connsiteX238" fmla="*/ 962528 w 4627560"/>
              <a:gd name="connsiteY238" fmla="*/ 535996 h 1990725"/>
              <a:gd name="connsiteX239" fmla="*/ 573548 w 4627560"/>
              <a:gd name="connsiteY239" fmla="*/ 535996 h 1990725"/>
              <a:gd name="connsiteX240" fmla="*/ 599016 w 4627560"/>
              <a:gd name="connsiteY240" fmla="*/ 535996 h 1990725"/>
              <a:gd name="connsiteX241" fmla="*/ 599016 w 4627560"/>
              <a:gd name="connsiteY241" fmla="*/ 559150 h 1990725"/>
              <a:gd name="connsiteX242" fmla="*/ 573548 w 4627560"/>
              <a:gd name="connsiteY242" fmla="*/ 559150 h 1990725"/>
              <a:gd name="connsiteX243" fmla="*/ 573548 w 4627560"/>
              <a:gd name="connsiteY243" fmla="*/ 535996 h 1990725"/>
              <a:gd name="connsiteX244" fmla="*/ 455465 w 4627560"/>
              <a:gd name="connsiteY244" fmla="*/ 535996 h 1990725"/>
              <a:gd name="connsiteX245" fmla="*/ 480933 w 4627560"/>
              <a:gd name="connsiteY245" fmla="*/ 535996 h 1990725"/>
              <a:gd name="connsiteX246" fmla="*/ 480933 w 4627560"/>
              <a:gd name="connsiteY246" fmla="*/ 614719 h 1990725"/>
              <a:gd name="connsiteX247" fmla="*/ 494826 w 4627560"/>
              <a:gd name="connsiteY247" fmla="*/ 614719 h 1990725"/>
              <a:gd name="connsiteX248" fmla="*/ 520294 w 4627560"/>
              <a:gd name="connsiteY248" fmla="*/ 577673 h 1990725"/>
              <a:gd name="connsiteX249" fmla="*/ 550395 w 4627560"/>
              <a:gd name="connsiteY249" fmla="*/ 577673 h 1990725"/>
              <a:gd name="connsiteX250" fmla="*/ 517978 w 4627560"/>
              <a:gd name="connsiteY250" fmla="*/ 626294 h 1990725"/>
              <a:gd name="connsiteX251" fmla="*/ 555024 w 4627560"/>
              <a:gd name="connsiteY251" fmla="*/ 684178 h 1990725"/>
              <a:gd name="connsiteX252" fmla="*/ 524926 w 4627560"/>
              <a:gd name="connsiteY252" fmla="*/ 684178 h 1990725"/>
              <a:gd name="connsiteX253" fmla="*/ 497142 w 4627560"/>
              <a:gd name="connsiteY253" fmla="*/ 637871 h 1990725"/>
              <a:gd name="connsiteX254" fmla="*/ 480933 w 4627560"/>
              <a:gd name="connsiteY254" fmla="*/ 637871 h 1990725"/>
              <a:gd name="connsiteX255" fmla="*/ 480933 w 4627560"/>
              <a:gd name="connsiteY255" fmla="*/ 684178 h 1990725"/>
              <a:gd name="connsiteX256" fmla="*/ 455465 w 4627560"/>
              <a:gd name="connsiteY256" fmla="*/ 684178 h 1990725"/>
              <a:gd name="connsiteX257" fmla="*/ 455465 w 4627560"/>
              <a:gd name="connsiteY257" fmla="*/ 535996 h 1990725"/>
              <a:gd name="connsiteX258" fmla="*/ 163729 w 4627560"/>
              <a:gd name="connsiteY258" fmla="*/ 535996 h 1990725"/>
              <a:gd name="connsiteX259" fmla="*/ 191513 w 4627560"/>
              <a:gd name="connsiteY259" fmla="*/ 535996 h 1990725"/>
              <a:gd name="connsiteX260" fmla="*/ 221613 w 4627560"/>
              <a:gd name="connsiteY260" fmla="*/ 610087 h 1990725"/>
              <a:gd name="connsiteX261" fmla="*/ 228559 w 4627560"/>
              <a:gd name="connsiteY261" fmla="*/ 630926 h 1990725"/>
              <a:gd name="connsiteX262" fmla="*/ 235505 w 4627560"/>
              <a:gd name="connsiteY262" fmla="*/ 610087 h 1990725"/>
              <a:gd name="connsiteX263" fmla="*/ 265605 w 4627560"/>
              <a:gd name="connsiteY263" fmla="*/ 535996 h 1990725"/>
              <a:gd name="connsiteX264" fmla="*/ 295705 w 4627560"/>
              <a:gd name="connsiteY264" fmla="*/ 535996 h 1990725"/>
              <a:gd name="connsiteX265" fmla="*/ 307282 w 4627560"/>
              <a:gd name="connsiteY265" fmla="*/ 684178 h 1990725"/>
              <a:gd name="connsiteX266" fmla="*/ 279496 w 4627560"/>
              <a:gd name="connsiteY266" fmla="*/ 684178 h 1990725"/>
              <a:gd name="connsiteX267" fmla="*/ 272550 w 4627560"/>
              <a:gd name="connsiteY267" fmla="*/ 600826 h 1990725"/>
              <a:gd name="connsiteX268" fmla="*/ 272550 w 4627560"/>
              <a:gd name="connsiteY268" fmla="*/ 577673 h 1990725"/>
              <a:gd name="connsiteX269" fmla="*/ 265605 w 4627560"/>
              <a:gd name="connsiteY269" fmla="*/ 600826 h 1990725"/>
              <a:gd name="connsiteX270" fmla="*/ 242450 w 4627560"/>
              <a:gd name="connsiteY270" fmla="*/ 658710 h 1990725"/>
              <a:gd name="connsiteX271" fmla="*/ 219298 w 4627560"/>
              <a:gd name="connsiteY271" fmla="*/ 658710 h 1990725"/>
              <a:gd name="connsiteX272" fmla="*/ 196143 w 4627560"/>
              <a:gd name="connsiteY272" fmla="*/ 600826 h 1990725"/>
              <a:gd name="connsiteX273" fmla="*/ 186882 w 4627560"/>
              <a:gd name="connsiteY273" fmla="*/ 577673 h 1990725"/>
              <a:gd name="connsiteX274" fmla="*/ 186882 w 4627560"/>
              <a:gd name="connsiteY274" fmla="*/ 600826 h 1990725"/>
              <a:gd name="connsiteX275" fmla="*/ 179937 w 4627560"/>
              <a:gd name="connsiteY275" fmla="*/ 684178 h 1990725"/>
              <a:gd name="connsiteX276" fmla="*/ 152152 w 4627560"/>
              <a:gd name="connsiteY276" fmla="*/ 684178 h 1990725"/>
              <a:gd name="connsiteX277" fmla="*/ 163729 w 4627560"/>
              <a:gd name="connsiteY277" fmla="*/ 535996 h 1990725"/>
              <a:gd name="connsiteX278" fmla="*/ 3727060 w 4627560"/>
              <a:gd name="connsiteY278" fmla="*/ 397075 h 1990725"/>
              <a:gd name="connsiteX279" fmla="*/ 3696961 w 4627560"/>
              <a:gd name="connsiteY279" fmla="*/ 410966 h 1990725"/>
              <a:gd name="connsiteX280" fmla="*/ 3710853 w 4627560"/>
              <a:gd name="connsiteY280" fmla="*/ 422543 h 1990725"/>
              <a:gd name="connsiteX281" fmla="*/ 3731692 w 4627560"/>
              <a:gd name="connsiteY281" fmla="*/ 399391 h 1990725"/>
              <a:gd name="connsiteX282" fmla="*/ 3731692 w 4627560"/>
              <a:gd name="connsiteY282" fmla="*/ 397075 h 1990725"/>
              <a:gd name="connsiteX283" fmla="*/ 3727060 w 4627560"/>
              <a:gd name="connsiteY283" fmla="*/ 397075 h 1990725"/>
              <a:gd name="connsiteX284" fmla="*/ 485567 w 4627560"/>
              <a:gd name="connsiteY284" fmla="*/ 397075 h 1990725"/>
              <a:gd name="connsiteX285" fmla="*/ 455467 w 4627560"/>
              <a:gd name="connsiteY285" fmla="*/ 410966 h 1990725"/>
              <a:gd name="connsiteX286" fmla="*/ 469360 w 4627560"/>
              <a:gd name="connsiteY286" fmla="*/ 422543 h 1990725"/>
              <a:gd name="connsiteX287" fmla="*/ 490199 w 4627560"/>
              <a:gd name="connsiteY287" fmla="*/ 399391 h 1990725"/>
              <a:gd name="connsiteX288" fmla="*/ 490199 w 4627560"/>
              <a:gd name="connsiteY288" fmla="*/ 397075 h 1990725"/>
              <a:gd name="connsiteX289" fmla="*/ 485567 w 4627560"/>
              <a:gd name="connsiteY289" fmla="*/ 397075 h 1990725"/>
              <a:gd name="connsiteX290" fmla="*/ 3558040 w 4627560"/>
              <a:gd name="connsiteY290" fmla="*/ 355399 h 1990725"/>
              <a:gd name="connsiteX291" fmla="*/ 3532570 w 4627560"/>
              <a:gd name="connsiteY291" fmla="*/ 387813 h 1990725"/>
              <a:gd name="connsiteX292" fmla="*/ 3558040 w 4627560"/>
              <a:gd name="connsiteY292" fmla="*/ 420228 h 1990725"/>
              <a:gd name="connsiteX293" fmla="*/ 3583509 w 4627560"/>
              <a:gd name="connsiteY293" fmla="*/ 387813 h 1990725"/>
              <a:gd name="connsiteX294" fmla="*/ 3558040 w 4627560"/>
              <a:gd name="connsiteY294" fmla="*/ 355399 h 1990725"/>
              <a:gd name="connsiteX295" fmla="*/ 2909739 w 4627560"/>
              <a:gd name="connsiteY295" fmla="*/ 355399 h 1990725"/>
              <a:gd name="connsiteX296" fmla="*/ 2879639 w 4627560"/>
              <a:gd name="connsiteY296" fmla="*/ 387814 h 1990725"/>
              <a:gd name="connsiteX297" fmla="*/ 2909739 w 4627560"/>
              <a:gd name="connsiteY297" fmla="*/ 420228 h 1990725"/>
              <a:gd name="connsiteX298" fmla="*/ 2939839 w 4627560"/>
              <a:gd name="connsiteY298" fmla="*/ 387814 h 1990725"/>
              <a:gd name="connsiteX299" fmla="*/ 2909739 w 4627560"/>
              <a:gd name="connsiteY299" fmla="*/ 355399 h 1990725"/>
              <a:gd name="connsiteX300" fmla="*/ 3294090 w 4627560"/>
              <a:gd name="connsiteY300" fmla="*/ 353083 h 1990725"/>
              <a:gd name="connsiteX301" fmla="*/ 3273251 w 4627560"/>
              <a:gd name="connsiteY301" fmla="*/ 371606 h 1990725"/>
              <a:gd name="connsiteX302" fmla="*/ 3310297 w 4627560"/>
              <a:gd name="connsiteY302" fmla="*/ 371606 h 1990725"/>
              <a:gd name="connsiteX303" fmla="*/ 3294090 w 4627560"/>
              <a:gd name="connsiteY303" fmla="*/ 353083 h 1990725"/>
              <a:gd name="connsiteX304" fmla="*/ 1937291 w 4627560"/>
              <a:gd name="connsiteY304" fmla="*/ 353083 h 1990725"/>
              <a:gd name="connsiteX305" fmla="*/ 1916452 w 4627560"/>
              <a:gd name="connsiteY305" fmla="*/ 371606 h 1990725"/>
              <a:gd name="connsiteX306" fmla="*/ 1953498 w 4627560"/>
              <a:gd name="connsiteY306" fmla="*/ 371606 h 1990725"/>
              <a:gd name="connsiteX307" fmla="*/ 1937291 w 4627560"/>
              <a:gd name="connsiteY307" fmla="*/ 353083 h 1990725"/>
              <a:gd name="connsiteX308" fmla="*/ 2266071 w 4627560"/>
              <a:gd name="connsiteY308" fmla="*/ 322985 h 1990725"/>
              <a:gd name="connsiteX309" fmla="*/ 2310062 w 4627560"/>
              <a:gd name="connsiteY309" fmla="*/ 322985 h 1990725"/>
              <a:gd name="connsiteX310" fmla="*/ 2310062 w 4627560"/>
              <a:gd name="connsiteY310" fmla="*/ 452644 h 1990725"/>
              <a:gd name="connsiteX311" fmla="*/ 2266071 w 4627560"/>
              <a:gd name="connsiteY311" fmla="*/ 452644 h 1990725"/>
              <a:gd name="connsiteX312" fmla="*/ 2266071 w 4627560"/>
              <a:gd name="connsiteY312" fmla="*/ 322985 h 1990725"/>
              <a:gd name="connsiteX313" fmla="*/ 1647875 w 4627560"/>
              <a:gd name="connsiteY313" fmla="*/ 322985 h 1990725"/>
              <a:gd name="connsiteX314" fmla="*/ 1691866 w 4627560"/>
              <a:gd name="connsiteY314" fmla="*/ 322985 h 1990725"/>
              <a:gd name="connsiteX315" fmla="*/ 1691866 w 4627560"/>
              <a:gd name="connsiteY315" fmla="*/ 452644 h 1990725"/>
              <a:gd name="connsiteX316" fmla="*/ 1647875 w 4627560"/>
              <a:gd name="connsiteY316" fmla="*/ 452644 h 1990725"/>
              <a:gd name="connsiteX317" fmla="*/ 1647875 w 4627560"/>
              <a:gd name="connsiteY317" fmla="*/ 322985 h 1990725"/>
              <a:gd name="connsiteX318" fmla="*/ 3379758 w 4627560"/>
              <a:gd name="connsiteY318" fmla="*/ 322984 h 1990725"/>
              <a:gd name="connsiteX319" fmla="*/ 3382074 w 4627560"/>
              <a:gd name="connsiteY319" fmla="*/ 322984 h 1990725"/>
              <a:gd name="connsiteX320" fmla="*/ 3423749 w 4627560"/>
              <a:gd name="connsiteY320" fmla="*/ 322984 h 1990725"/>
              <a:gd name="connsiteX321" fmla="*/ 3423749 w 4627560"/>
              <a:gd name="connsiteY321" fmla="*/ 346139 h 1990725"/>
              <a:gd name="connsiteX322" fmla="*/ 3423749 w 4627560"/>
              <a:gd name="connsiteY322" fmla="*/ 355400 h 1990725"/>
              <a:gd name="connsiteX323" fmla="*/ 3465426 w 4627560"/>
              <a:gd name="connsiteY323" fmla="*/ 322984 h 1990725"/>
              <a:gd name="connsiteX324" fmla="*/ 3470058 w 4627560"/>
              <a:gd name="connsiteY324" fmla="*/ 322984 h 1990725"/>
              <a:gd name="connsiteX325" fmla="*/ 3470058 w 4627560"/>
              <a:gd name="connsiteY325" fmla="*/ 366976 h 1990725"/>
              <a:gd name="connsiteX326" fmla="*/ 3460795 w 4627560"/>
              <a:gd name="connsiteY326" fmla="*/ 366976 h 1990725"/>
              <a:gd name="connsiteX327" fmla="*/ 3426065 w 4627560"/>
              <a:gd name="connsiteY327" fmla="*/ 390130 h 1990725"/>
              <a:gd name="connsiteX328" fmla="*/ 3423749 w 4627560"/>
              <a:gd name="connsiteY328" fmla="*/ 408653 h 1990725"/>
              <a:gd name="connsiteX329" fmla="*/ 3423749 w 4627560"/>
              <a:gd name="connsiteY329" fmla="*/ 452644 h 1990725"/>
              <a:gd name="connsiteX330" fmla="*/ 3379758 w 4627560"/>
              <a:gd name="connsiteY330" fmla="*/ 452644 h 1990725"/>
              <a:gd name="connsiteX331" fmla="*/ 3379758 w 4627560"/>
              <a:gd name="connsiteY331" fmla="*/ 322984 h 1990725"/>
              <a:gd name="connsiteX332" fmla="*/ 2025275 w 4627560"/>
              <a:gd name="connsiteY332" fmla="*/ 322984 h 1990725"/>
              <a:gd name="connsiteX333" fmla="*/ 2027591 w 4627560"/>
              <a:gd name="connsiteY333" fmla="*/ 322984 h 1990725"/>
              <a:gd name="connsiteX334" fmla="*/ 2069266 w 4627560"/>
              <a:gd name="connsiteY334" fmla="*/ 322984 h 1990725"/>
              <a:gd name="connsiteX335" fmla="*/ 2069266 w 4627560"/>
              <a:gd name="connsiteY335" fmla="*/ 346139 h 1990725"/>
              <a:gd name="connsiteX336" fmla="*/ 2069266 w 4627560"/>
              <a:gd name="connsiteY336" fmla="*/ 355400 h 1990725"/>
              <a:gd name="connsiteX337" fmla="*/ 2110943 w 4627560"/>
              <a:gd name="connsiteY337" fmla="*/ 322984 h 1990725"/>
              <a:gd name="connsiteX338" fmla="*/ 2115573 w 4627560"/>
              <a:gd name="connsiteY338" fmla="*/ 322984 h 1990725"/>
              <a:gd name="connsiteX339" fmla="*/ 2115573 w 4627560"/>
              <a:gd name="connsiteY339" fmla="*/ 366976 h 1990725"/>
              <a:gd name="connsiteX340" fmla="*/ 2106312 w 4627560"/>
              <a:gd name="connsiteY340" fmla="*/ 366976 h 1990725"/>
              <a:gd name="connsiteX341" fmla="*/ 2071582 w 4627560"/>
              <a:gd name="connsiteY341" fmla="*/ 390130 h 1990725"/>
              <a:gd name="connsiteX342" fmla="*/ 2069266 w 4627560"/>
              <a:gd name="connsiteY342" fmla="*/ 408653 h 1990725"/>
              <a:gd name="connsiteX343" fmla="*/ 2069266 w 4627560"/>
              <a:gd name="connsiteY343" fmla="*/ 452644 h 1990725"/>
              <a:gd name="connsiteX344" fmla="*/ 2025275 w 4627560"/>
              <a:gd name="connsiteY344" fmla="*/ 452644 h 1990725"/>
              <a:gd name="connsiteX345" fmla="*/ 2025275 w 4627560"/>
              <a:gd name="connsiteY345" fmla="*/ 322984 h 1990725"/>
              <a:gd name="connsiteX346" fmla="*/ 1712702 w 4627560"/>
              <a:gd name="connsiteY346" fmla="*/ 322984 h 1990725"/>
              <a:gd name="connsiteX347" fmla="*/ 1759009 w 4627560"/>
              <a:gd name="connsiteY347" fmla="*/ 322984 h 1990725"/>
              <a:gd name="connsiteX348" fmla="*/ 1779848 w 4627560"/>
              <a:gd name="connsiteY348" fmla="*/ 392446 h 1990725"/>
              <a:gd name="connsiteX349" fmla="*/ 1784478 w 4627560"/>
              <a:gd name="connsiteY349" fmla="*/ 415598 h 1990725"/>
              <a:gd name="connsiteX350" fmla="*/ 1789109 w 4627560"/>
              <a:gd name="connsiteY350" fmla="*/ 392446 h 1990725"/>
              <a:gd name="connsiteX351" fmla="*/ 1809948 w 4627560"/>
              <a:gd name="connsiteY351" fmla="*/ 322984 h 1990725"/>
              <a:gd name="connsiteX352" fmla="*/ 1856255 w 4627560"/>
              <a:gd name="connsiteY352" fmla="*/ 322984 h 1990725"/>
              <a:gd name="connsiteX353" fmla="*/ 1812262 w 4627560"/>
              <a:gd name="connsiteY353" fmla="*/ 454960 h 1990725"/>
              <a:gd name="connsiteX354" fmla="*/ 1759009 w 4627560"/>
              <a:gd name="connsiteY354" fmla="*/ 454960 h 1990725"/>
              <a:gd name="connsiteX355" fmla="*/ 1712702 w 4627560"/>
              <a:gd name="connsiteY355" fmla="*/ 322984 h 1990725"/>
              <a:gd name="connsiteX356" fmla="*/ 304969 w 4627560"/>
              <a:gd name="connsiteY356" fmla="*/ 322984 h 1990725"/>
              <a:gd name="connsiteX357" fmla="*/ 307285 w 4627560"/>
              <a:gd name="connsiteY357" fmla="*/ 322984 h 1990725"/>
              <a:gd name="connsiteX358" fmla="*/ 348960 w 4627560"/>
              <a:gd name="connsiteY358" fmla="*/ 322984 h 1990725"/>
              <a:gd name="connsiteX359" fmla="*/ 348960 w 4627560"/>
              <a:gd name="connsiteY359" fmla="*/ 346139 h 1990725"/>
              <a:gd name="connsiteX360" fmla="*/ 348960 w 4627560"/>
              <a:gd name="connsiteY360" fmla="*/ 355400 h 1990725"/>
              <a:gd name="connsiteX361" fmla="*/ 390637 w 4627560"/>
              <a:gd name="connsiteY361" fmla="*/ 322984 h 1990725"/>
              <a:gd name="connsiteX362" fmla="*/ 395267 w 4627560"/>
              <a:gd name="connsiteY362" fmla="*/ 322984 h 1990725"/>
              <a:gd name="connsiteX363" fmla="*/ 395267 w 4627560"/>
              <a:gd name="connsiteY363" fmla="*/ 366976 h 1990725"/>
              <a:gd name="connsiteX364" fmla="*/ 386005 w 4627560"/>
              <a:gd name="connsiteY364" fmla="*/ 366976 h 1990725"/>
              <a:gd name="connsiteX365" fmla="*/ 351276 w 4627560"/>
              <a:gd name="connsiteY365" fmla="*/ 390130 h 1990725"/>
              <a:gd name="connsiteX366" fmla="*/ 348960 w 4627560"/>
              <a:gd name="connsiteY366" fmla="*/ 408653 h 1990725"/>
              <a:gd name="connsiteX367" fmla="*/ 348960 w 4627560"/>
              <a:gd name="connsiteY367" fmla="*/ 452644 h 1990725"/>
              <a:gd name="connsiteX368" fmla="*/ 304969 w 4627560"/>
              <a:gd name="connsiteY368" fmla="*/ 452644 h 1990725"/>
              <a:gd name="connsiteX369" fmla="*/ 304969 w 4627560"/>
              <a:gd name="connsiteY369" fmla="*/ 322984 h 1990725"/>
              <a:gd name="connsiteX370" fmla="*/ 3893766 w 4627560"/>
              <a:gd name="connsiteY370" fmla="*/ 320668 h 1990725"/>
              <a:gd name="connsiteX371" fmla="*/ 3930813 w 4627560"/>
              <a:gd name="connsiteY371" fmla="*/ 343823 h 1990725"/>
              <a:gd name="connsiteX372" fmla="*/ 3972489 w 4627560"/>
              <a:gd name="connsiteY372" fmla="*/ 320668 h 1990725"/>
              <a:gd name="connsiteX373" fmla="*/ 4014166 w 4627560"/>
              <a:gd name="connsiteY373" fmla="*/ 369291 h 1990725"/>
              <a:gd name="connsiteX374" fmla="*/ 4014166 w 4627560"/>
              <a:gd name="connsiteY374" fmla="*/ 452644 h 1990725"/>
              <a:gd name="connsiteX375" fmla="*/ 3970173 w 4627560"/>
              <a:gd name="connsiteY375" fmla="*/ 452644 h 1990725"/>
              <a:gd name="connsiteX376" fmla="*/ 3970173 w 4627560"/>
              <a:gd name="connsiteY376" fmla="*/ 373921 h 1990725"/>
              <a:gd name="connsiteX377" fmla="*/ 3960912 w 4627560"/>
              <a:gd name="connsiteY377" fmla="*/ 357714 h 1990725"/>
              <a:gd name="connsiteX378" fmla="*/ 3937759 w 4627560"/>
              <a:gd name="connsiteY378" fmla="*/ 383182 h 1990725"/>
              <a:gd name="connsiteX379" fmla="*/ 3937759 w 4627560"/>
              <a:gd name="connsiteY379" fmla="*/ 399391 h 1990725"/>
              <a:gd name="connsiteX380" fmla="*/ 3937759 w 4627560"/>
              <a:gd name="connsiteY380" fmla="*/ 452644 h 1990725"/>
              <a:gd name="connsiteX381" fmla="*/ 3893766 w 4627560"/>
              <a:gd name="connsiteY381" fmla="*/ 452644 h 1990725"/>
              <a:gd name="connsiteX382" fmla="*/ 3893766 w 4627560"/>
              <a:gd name="connsiteY382" fmla="*/ 373921 h 1990725"/>
              <a:gd name="connsiteX383" fmla="*/ 3884505 w 4627560"/>
              <a:gd name="connsiteY383" fmla="*/ 357714 h 1990725"/>
              <a:gd name="connsiteX384" fmla="*/ 3861352 w 4627560"/>
              <a:gd name="connsiteY384" fmla="*/ 380868 h 1990725"/>
              <a:gd name="connsiteX385" fmla="*/ 3859036 w 4627560"/>
              <a:gd name="connsiteY385" fmla="*/ 397075 h 1990725"/>
              <a:gd name="connsiteX386" fmla="*/ 3859036 w 4627560"/>
              <a:gd name="connsiteY386" fmla="*/ 452644 h 1990725"/>
              <a:gd name="connsiteX387" fmla="*/ 3815045 w 4627560"/>
              <a:gd name="connsiteY387" fmla="*/ 452644 h 1990725"/>
              <a:gd name="connsiteX388" fmla="*/ 3815045 w 4627560"/>
              <a:gd name="connsiteY388" fmla="*/ 322984 h 1990725"/>
              <a:gd name="connsiteX389" fmla="*/ 3854406 w 4627560"/>
              <a:gd name="connsiteY389" fmla="*/ 322984 h 1990725"/>
              <a:gd name="connsiteX390" fmla="*/ 3854406 w 4627560"/>
              <a:gd name="connsiteY390" fmla="*/ 334561 h 1990725"/>
              <a:gd name="connsiteX391" fmla="*/ 3854406 w 4627560"/>
              <a:gd name="connsiteY391" fmla="*/ 343823 h 1990725"/>
              <a:gd name="connsiteX392" fmla="*/ 3893766 w 4627560"/>
              <a:gd name="connsiteY392" fmla="*/ 320668 h 1990725"/>
              <a:gd name="connsiteX393" fmla="*/ 3717799 w 4627560"/>
              <a:gd name="connsiteY393" fmla="*/ 320668 h 1990725"/>
              <a:gd name="connsiteX394" fmla="*/ 3777999 w 4627560"/>
              <a:gd name="connsiteY394" fmla="*/ 373921 h 1990725"/>
              <a:gd name="connsiteX395" fmla="*/ 3777999 w 4627560"/>
              <a:gd name="connsiteY395" fmla="*/ 452643 h 1990725"/>
              <a:gd name="connsiteX396" fmla="*/ 3738638 w 4627560"/>
              <a:gd name="connsiteY396" fmla="*/ 452643 h 1990725"/>
              <a:gd name="connsiteX397" fmla="*/ 3738638 w 4627560"/>
              <a:gd name="connsiteY397" fmla="*/ 445697 h 1990725"/>
              <a:gd name="connsiteX398" fmla="*/ 3738638 w 4627560"/>
              <a:gd name="connsiteY398" fmla="*/ 436436 h 1990725"/>
              <a:gd name="connsiteX399" fmla="*/ 3701592 w 4627560"/>
              <a:gd name="connsiteY399" fmla="*/ 454959 h 1990725"/>
              <a:gd name="connsiteX400" fmla="*/ 3657601 w 4627560"/>
              <a:gd name="connsiteY400" fmla="*/ 413282 h 1990725"/>
              <a:gd name="connsiteX401" fmla="*/ 3731692 w 4627560"/>
              <a:gd name="connsiteY401" fmla="*/ 371607 h 1990725"/>
              <a:gd name="connsiteX402" fmla="*/ 3713169 w 4627560"/>
              <a:gd name="connsiteY402" fmla="*/ 355398 h 1990725"/>
              <a:gd name="connsiteX403" fmla="*/ 3678438 w 4627560"/>
              <a:gd name="connsiteY403" fmla="*/ 366975 h 1990725"/>
              <a:gd name="connsiteX404" fmla="*/ 3662231 w 4627560"/>
              <a:gd name="connsiteY404" fmla="*/ 336875 h 1990725"/>
              <a:gd name="connsiteX405" fmla="*/ 3717799 w 4627560"/>
              <a:gd name="connsiteY405" fmla="*/ 320668 h 1990725"/>
              <a:gd name="connsiteX406" fmla="*/ 2187348 w 4627560"/>
              <a:gd name="connsiteY406" fmla="*/ 320668 h 1990725"/>
              <a:gd name="connsiteX407" fmla="*/ 2233655 w 4627560"/>
              <a:gd name="connsiteY407" fmla="*/ 334561 h 1990725"/>
              <a:gd name="connsiteX408" fmla="*/ 2219764 w 4627560"/>
              <a:gd name="connsiteY408" fmla="*/ 366975 h 1990725"/>
              <a:gd name="connsiteX409" fmla="*/ 2189664 w 4627560"/>
              <a:gd name="connsiteY409" fmla="*/ 355398 h 1990725"/>
              <a:gd name="connsiteX410" fmla="*/ 2175771 w 4627560"/>
              <a:gd name="connsiteY410" fmla="*/ 362345 h 1990725"/>
              <a:gd name="connsiteX411" fmla="*/ 2238287 w 4627560"/>
              <a:gd name="connsiteY411" fmla="*/ 415598 h 1990725"/>
              <a:gd name="connsiteX412" fmla="*/ 2185033 w 4627560"/>
              <a:gd name="connsiteY412" fmla="*/ 457275 h 1990725"/>
              <a:gd name="connsiteX413" fmla="*/ 2131780 w 4627560"/>
              <a:gd name="connsiteY413" fmla="*/ 438750 h 1990725"/>
              <a:gd name="connsiteX414" fmla="*/ 2150303 w 4627560"/>
              <a:gd name="connsiteY414" fmla="*/ 408652 h 1990725"/>
              <a:gd name="connsiteX415" fmla="*/ 2182718 w 4627560"/>
              <a:gd name="connsiteY415" fmla="*/ 422543 h 1990725"/>
              <a:gd name="connsiteX416" fmla="*/ 2196610 w 4627560"/>
              <a:gd name="connsiteY416" fmla="*/ 415598 h 1990725"/>
              <a:gd name="connsiteX417" fmla="*/ 2134096 w 4627560"/>
              <a:gd name="connsiteY417" fmla="*/ 360030 h 1990725"/>
              <a:gd name="connsiteX418" fmla="*/ 2187348 w 4627560"/>
              <a:gd name="connsiteY418" fmla="*/ 320668 h 1990725"/>
              <a:gd name="connsiteX419" fmla="*/ 1564521 w 4627560"/>
              <a:gd name="connsiteY419" fmla="*/ 320668 h 1990725"/>
              <a:gd name="connsiteX420" fmla="*/ 1610828 w 4627560"/>
              <a:gd name="connsiteY420" fmla="*/ 369291 h 1990725"/>
              <a:gd name="connsiteX421" fmla="*/ 1610828 w 4627560"/>
              <a:gd name="connsiteY421" fmla="*/ 452644 h 1990725"/>
              <a:gd name="connsiteX422" fmla="*/ 1569152 w 4627560"/>
              <a:gd name="connsiteY422" fmla="*/ 452644 h 1990725"/>
              <a:gd name="connsiteX423" fmla="*/ 1569152 w 4627560"/>
              <a:gd name="connsiteY423" fmla="*/ 376237 h 1990725"/>
              <a:gd name="connsiteX424" fmla="*/ 1555260 w 4627560"/>
              <a:gd name="connsiteY424" fmla="*/ 360030 h 1990725"/>
              <a:gd name="connsiteX425" fmla="*/ 1529791 w 4627560"/>
              <a:gd name="connsiteY425" fmla="*/ 378553 h 1990725"/>
              <a:gd name="connsiteX426" fmla="*/ 1527475 w 4627560"/>
              <a:gd name="connsiteY426" fmla="*/ 394760 h 1990725"/>
              <a:gd name="connsiteX427" fmla="*/ 1527475 w 4627560"/>
              <a:gd name="connsiteY427" fmla="*/ 452644 h 1990725"/>
              <a:gd name="connsiteX428" fmla="*/ 1483484 w 4627560"/>
              <a:gd name="connsiteY428" fmla="*/ 452644 h 1990725"/>
              <a:gd name="connsiteX429" fmla="*/ 1483484 w 4627560"/>
              <a:gd name="connsiteY429" fmla="*/ 322984 h 1990725"/>
              <a:gd name="connsiteX430" fmla="*/ 1522846 w 4627560"/>
              <a:gd name="connsiteY430" fmla="*/ 322984 h 1990725"/>
              <a:gd name="connsiteX431" fmla="*/ 1522846 w 4627560"/>
              <a:gd name="connsiteY431" fmla="*/ 334561 h 1990725"/>
              <a:gd name="connsiteX432" fmla="*/ 1522846 w 4627560"/>
              <a:gd name="connsiteY432" fmla="*/ 343823 h 1990725"/>
              <a:gd name="connsiteX433" fmla="*/ 1564521 w 4627560"/>
              <a:gd name="connsiteY433" fmla="*/ 320668 h 1990725"/>
              <a:gd name="connsiteX434" fmla="*/ 1145442 w 4627560"/>
              <a:gd name="connsiteY434" fmla="*/ 320668 h 1990725"/>
              <a:gd name="connsiteX435" fmla="*/ 1191749 w 4627560"/>
              <a:gd name="connsiteY435" fmla="*/ 334561 h 1990725"/>
              <a:gd name="connsiteX436" fmla="*/ 1175542 w 4627560"/>
              <a:gd name="connsiteY436" fmla="*/ 366975 h 1990725"/>
              <a:gd name="connsiteX437" fmla="*/ 1145442 w 4627560"/>
              <a:gd name="connsiteY437" fmla="*/ 355398 h 1990725"/>
              <a:gd name="connsiteX438" fmla="*/ 1131549 w 4627560"/>
              <a:gd name="connsiteY438" fmla="*/ 362345 h 1990725"/>
              <a:gd name="connsiteX439" fmla="*/ 1194065 w 4627560"/>
              <a:gd name="connsiteY439" fmla="*/ 415598 h 1990725"/>
              <a:gd name="connsiteX440" fmla="*/ 1140811 w 4627560"/>
              <a:gd name="connsiteY440" fmla="*/ 457275 h 1990725"/>
              <a:gd name="connsiteX441" fmla="*/ 1087558 w 4627560"/>
              <a:gd name="connsiteY441" fmla="*/ 438750 h 1990725"/>
              <a:gd name="connsiteX442" fmla="*/ 1108397 w 4627560"/>
              <a:gd name="connsiteY442" fmla="*/ 408652 h 1990725"/>
              <a:gd name="connsiteX443" fmla="*/ 1140811 w 4627560"/>
              <a:gd name="connsiteY443" fmla="*/ 422543 h 1990725"/>
              <a:gd name="connsiteX444" fmla="*/ 1154703 w 4627560"/>
              <a:gd name="connsiteY444" fmla="*/ 415598 h 1990725"/>
              <a:gd name="connsiteX445" fmla="*/ 1092190 w 4627560"/>
              <a:gd name="connsiteY445" fmla="*/ 360030 h 1990725"/>
              <a:gd name="connsiteX446" fmla="*/ 1145442 w 4627560"/>
              <a:gd name="connsiteY446" fmla="*/ 320668 h 1990725"/>
              <a:gd name="connsiteX447" fmla="*/ 1018099 w 4627560"/>
              <a:gd name="connsiteY447" fmla="*/ 320668 h 1990725"/>
              <a:gd name="connsiteX448" fmla="*/ 1062090 w 4627560"/>
              <a:gd name="connsiteY448" fmla="*/ 320668 h 1990725"/>
              <a:gd name="connsiteX449" fmla="*/ 1062090 w 4627560"/>
              <a:gd name="connsiteY449" fmla="*/ 452643 h 1990725"/>
              <a:gd name="connsiteX450" fmla="*/ 1020415 w 4627560"/>
              <a:gd name="connsiteY450" fmla="*/ 452643 h 1990725"/>
              <a:gd name="connsiteX451" fmla="*/ 1020415 w 4627560"/>
              <a:gd name="connsiteY451" fmla="*/ 441066 h 1990725"/>
              <a:gd name="connsiteX452" fmla="*/ 1020415 w 4627560"/>
              <a:gd name="connsiteY452" fmla="*/ 431805 h 1990725"/>
              <a:gd name="connsiteX453" fmla="*/ 978738 w 4627560"/>
              <a:gd name="connsiteY453" fmla="*/ 454959 h 1990725"/>
              <a:gd name="connsiteX454" fmla="*/ 932431 w 4627560"/>
              <a:gd name="connsiteY454" fmla="*/ 406336 h 1990725"/>
              <a:gd name="connsiteX455" fmla="*/ 932431 w 4627560"/>
              <a:gd name="connsiteY455" fmla="*/ 322984 h 1990725"/>
              <a:gd name="connsiteX456" fmla="*/ 976422 w 4627560"/>
              <a:gd name="connsiteY456" fmla="*/ 322984 h 1990725"/>
              <a:gd name="connsiteX457" fmla="*/ 976422 w 4627560"/>
              <a:gd name="connsiteY457" fmla="*/ 399391 h 1990725"/>
              <a:gd name="connsiteX458" fmla="*/ 990315 w 4627560"/>
              <a:gd name="connsiteY458" fmla="*/ 415598 h 1990725"/>
              <a:gd name="connsiteX459" fmla="*/ 1018099 w 4627560"/>
              <a:gd name="connsiteY459" fmla="*/ 378552 h 1990725"/>
              <a:gd name="connsiteX460" fmla="*/ 1018099 w 4627560"/>
              <a:gd name="connsiteY460" fmla="*/ 320668 h 1990725"/>
              <a:gd name="connsiteX461" fmla="*/ 774986 w 4627560"/>
              <a:gd name="connsiteY461" fmla="*/ 320668 h 1990725"/>
              <a:gd name="connsiteX462" fmla="*/ 812032 w 4627560"/>
              <a:gd name="connsiteY462" fmla="*/ 343823 h 1990725"/>
              <a:gd name="connsiteX463" fmla="*/ 853708 w 4627560"/>
              <a:gd name="connsiteY463" fmla="*/ 320668 h 1990725"/>
              <a:gd name="connsiteX464" fmla="*/ 895385 w 4627560"/>
              <a:gd name="connsiteY464" fmla="*/ 369291 h 1990725"/>
              <a:gd name="connsiteX465" fmla="*/ 895385 w 4627560"/>
              <a:gd name="connsiteY465" fmla="*/ 452644 h 1990725"/>
              <a:gd name="connsiteX466" fmla="*/ 851393 w 4627560"/>
              <a:gd name="connsiteY466" fmla="*/ 452644 h 1990725"/>
              <a:gd name="connsiteX467" fmla="*/ 851393 w 4627560"/>
              <a:gd name="connsiteY467" fmla="*/ 373921 h 1990725"/>
              <a:gd name="connsiteX468" fmla="*/ 842131 w 4627560"/>
              <a:gd name="connsiteY468" fmla="*/ 357714 h 1990725"/>
              <a:gd name="connsiteX469" fmla="*/ 818979 w 4627560"/>
              <a:gd name="connsiteY469" fmla="*/ 383182 h 1990725"/>
              <a:gd name="connsiteX470" fmla="*/ 818979 w 4627560"/>
              <a:gd name="connsiteY470" fmla="*/ 399391 h 1990725"/>
              <a:gd name="connsiteX471" fmla="*/ 818979 w 4627560"/>
              <a:gd name="connsiteY471" fmla="*/ 452644 h 1990725"/>
              <a:gd name="connsiteX472" fmla="*/ 774986 w 4627560"/>
              <a:gd name="connsiteY472" fmla="*/ 452644 h 1990725"/>
              <a:gd name="connsiteX473" fmla="*/ 774986 w 4627560"/>
              <a:gd name="connsiteY473" fmla="*/ 373921 h 1990725"/>
              <a:gd name="connsiteX474" fmla="*/ 765725 w 4627560"/>
              <a:gd name="connsiteY474" fmla="*/ 357714 h 1990725"/>
              <a:gd name="connsiteX475" fmla="*/ 742572 w 4627560"/>
              <a:gd name="connsiteY475" fmla="*/ 380868 h 1990725"/>
              <a:gd name="connsiteX476" fmla="*/ 740256 w 4627560"/>
              <a:gd name="connsiteY476" fmla="*/ 397075 h 1990725"/>
              <a:gd name="connsiteX477" fmla="*/ 740256 w 4627560"/>
              <a:gd name="connsiteY477" fmla="*/ 452644 h 1990725"/>
              <a:gd name="connsiteX478" fmla="*/ 696265 w 4627560"/>
              <a:gd name="connsiteY478" fmla="*/ 452644 h 1990725"/>
              <a:gd name="connsiteX479" fmla="*/ 696265 w 4627560"/>
              <a:gd name="connsiteY479" fmla="*/ 322984 h 1990725"/>
              <a:gd name="connsiteX480" fmla="*/ 735627 w 4627560"/>
              <a:gd name="connsiteY480" fmla="*/ 322984 h 1990725"/>
              <a:gd name="connsiteX481" fmla="*/ 735627 w 4627560"/>
              <a:gd name="connsiteY481" fmla="*/ 334561 h 1990725"/>
              <a:gd name="connsiteX482" fmla="*/ 735627 w 4627560"/>
              <a:gd name="connsiteY482" fmla="*/ 343823 h 1990725"/>
              <a:gd name="connsiteX483" fmla="*/ 774986 w 4627560"/>
              <a:gd name="connsiteY483" fmla="*/ 320668 h 1990725"/>
              <a:gd name="connsiteX484" fmla="*/ 615226 w 4627560"/>
              <a:gd name="connsiteY484" fmla="*/ 320668 h 1990725"/>
              <a:gd name="connsiteX485" fmla="*/ 661534 w 4627560"/>
              <a:gd name="connsiteY485" fmla="*/ 334561 h 1990725"/>
              <a:gd name="connsiteX486" fmla="*/ 647642 w 4627560"/>
              <a:gd name="connsiteY486" fmla="*/ 366975 h 1990725"/>
              <a:gd name="connsiteX487" fmla="*/ 617542 w 4627560"/>
              <a:gd name="connsiteY487" fmla="*/ 355398 h 1990725"/>
              <a:gd name="connsiteX488" fmla="*/ 603649 w 4627560"/>
              <a:gd name="connsiteY488" fmla="*/ 362345 h 1990725"/>
              <a:gd name="connsiteX489" fmla="*/ 666165 w 4627560"/>
              <a:gd name="connsiteY489" fmla="*/ 415598 h 1990725"/>
              <a:gd name="connsiteX490" fmla="*/ 612910 w 4627560"/>
              <a:gd name="connsiteY490" fmla="*/ 457275 h 1990725"/>
              <a:gd name="connsiteX491" fmla="*/ 559659 w 4627560"/>
              <a:gd name="connsiteY491" fmla="*/ 438750 h 1990725"/>
              <a:gd name="connsiteX492" fmla="*/ 578181 w 4627560"/>
              <a:gd name="connsiteY492" fmla="*/ 408652 h 1990725"/>
              <a:gd name="connsiteX493" fmla="*/ 610596 w 4627560"/>
              <a:gd name="connsiteY493" fmla="*/ 422543 h 1990725"/>
              <a:gd name="connsiteX494" fmla="*/ 624487 w 4627560"/>
              <a:gd name="connsiteY494" fmla="*/ 415598 h 1990725"/>
              <a:gd name="connsiteX495" fmla="*/ 561974 w 4627560"/>
              <a:gd name="connsiteY495" fmla="*/ 360030 h 1990725"/>
              <a:gd name="connsiteX496" fmla="*/ 615226 w 4627560"/>
              <a:gd name="connsiteY496" fmla="*/ 320668 h 1990725"/>
              <a:gd name="connsiteX497" fmla="*/ 473990 w 4627560"/>
              <a:gd name="connsiteY497" fmla="*/ 320668 h 1990725"/>
              <a:gd name="connsiteX498" fmla="*/ 534191 w 4627560"/>
              <a:gd name="connsiteY498" fmla="*/ 373921 h 1990725"/>
              <a:gd name="connsiteX499" fmla="*/ 534191 w 4627560"/>
              <a:gd name="connsiteY499" fmla="*/ 452643 h 1990725"/>
              <a:gd name="connsiteX500" fmla="*/ 494828 w 4627560"/>
              <a:gd name="connsiteY500" fmla="*/ 452643 h 1990725"/>
              <a:gd name="connsiteX501" fmla="*/ 494828 w 4627560"/>
              <a:gd name="connsiteY501" fmla="*/ 445697 h 1990725"/>
              <a:gd name="connsiteX502" fmla="*/ 494828 w 4627560"/>
              <a:gd name="connsiteY502" fmla="*/ 436436 h 1990725"/>
              <a:gd name="connsiteX503" fmla="*/ 457784 w 4627560"/>
              <a:gd name="connsiteY503" fmla="*/ 454959 h 1990725"/>
              <a:gd name="connsiteX504" fmla="*/ 413792 w 4627560"/>
              <a:gd name="connsiteY504" fmla="*/ 413282 h 1990725"/>
              <a:gd name="connsiteX505" fmla="*/ 487882 w 4627560"/>
              <a:gd name="connsiteY505" fmla="*/ 371607 h 1990725"/>
              <a:gd name="connsiteX506" fmla="*/ 469360 w 4627560"/>
              <a:gd name="connsiteY506" fmla="*/ 355398 h 1990725"/>
              <a:gd name="connsiteX507" fmla="*/ 434629 w 4627560"/>
              <a:gd name="connsiteY507" fmla="*/ 366975 h 1990725"/>
              <a:gd name="connsiteX508" fmla="*/ 418422 w 4627560"/>
              <a:gd name="connsiteY508" fmla="*/ 336875 h 1990725"/>
              <a:gd name="connsiteX509" fmla="*/ 473990 w 4627560"/>
              <a:gd name="connsiteY509" fmla="*/ 320668 h 1990725"/>
              <a:gd name="connsiteX510" fmla="*/ 3291774 w 4627560"/>
              <a:gd name="connsiteY510" fmla="*/ 318353 h 1990725"/>
              <a:gd name="connsiteX511" fmla="*/ 3351972 w 4627560"/>
              <a:gd name="connsiteY511" fmla="*/ 380867 h 1990725"/>
              <a:gd name="connsiteX512" fmla="*/ 3351972 w 4627560"/>
              <a:gd name="connsiteY512" fmla="*/ 394760 h 1990725"/>
              <a:gd name="connsiteX513" fmla="*/ 3268619 w 4627560"/>
              <a:gd name="connsiteY513" fmla="*/ 394760 h 1990725"/>
              <a:gd name="connsiteX514" fmla="*/ 3298719 w 4627560"/>
              <a:gd name="connsiteY514" fmla="*/ 417913 h 1990725"/>
              <a:gd name="connsiteX515" fmla="*/ 3335765 w 4627560"/>
              <a:gd name="connsiteY515" fmla="*/ 404021 h 1990725"/>
              <a:gd name="connsiteX516" fmla="*/ 3351972 w 4627560"/>
              <a:gd name="connsiteY516" fmla="*/ 434121 h 1990725"/>
              <a:gd name="connsiteX517" fmla="*/ 3296404 w 4627560"/>
              <a:gd name="connsiteY517" fmla="*/ 452644 h 1990725"/>
              <a:gd name="connsiteX518" fmla="*/ 3224628 w 4627560"/>
              <a:gd name="connsiteY518" fmla="*/ 383183 h 1990725"/>
              <a:gd name="connsiteX519" fmla="*/ 3291774 w 4627560"/>
              <a:gd name="connsiteY519" fmla="*/ 318353 h 1990725"/>
              <a:gd name="connsiteX520" fmla="*/ 2909739 w 4627560"/>
              <a:gd name="connsiteY520" fmla="*/ 318353 h 1990725"/>
              <a:gd name="connsiteX521" fmla="*/ 2983830 w 4627560"/>
              <a:gd name="connsiteY521" fmla="*/ 387814 h 1990725"/>
              <a:gd name="connsiteX522" fmla="*/ 2909739 w 4627560"/>
              <a:gd name="connsiteY522" fmla="*/ 454958 h 1990725"/>
              <a:gd name="connsiteX523" fmla="*/ 2835648 w 4627560"/>
              <a:gd name="connsiteY523" fmla="*/ 387814 h 1990725"/>
              <a:gd name="connsiteX524" fmla="*/ 2909739 w 4627560"/>
              <a:gd name="connsiteY524" fmla="*/ 318353 h 1990725"/>
              <a:gd name="connsiteX525" fmla="*/ 2439724 w 4627560"/>
              <a:gd name="connsiteY525" fmla="*/ 318353 h 1990725"/>
              <a:gd name="connsiteX526" fmla="*/ 2490663 w 4627560"/>
              <a:gd name="connsiteY526" fmla="*/ 318353 h 1990725"/>
              <a:gd name="connsiteX527" fmla="*/ 2509185 w 4627560"/>
              <a:gd name="connsiteY527" fmla="*/ 378553 h 1990725"/>
              <a:gd name="connsiteX528" fmla="*/ 2513815 w 4627560"/>
              <a:gd name="connsiteY528" fmla="*/ 399390 h 1990725"/>
              <a:gd name="connsiteX529" fmla="*/ 2518447 w 4627560"/>
              <a:gd name="connsiteY529" fmla="*/ 380867 h 1990725"/>
              <a:gd name="connsiteX530" fmla="*/ 2534654 w 4627560"/>
              <a:gd name="connsiteY530" fmla="*/ 320669 h 1990725"/>
              <a:gd name="connsiteX531" fmla="*/ 2583277 w 4627560"/>
              <a:gd name="connsiteY531" fmla="*/ 320669 h 1990725"/>
              <a:gd name="connsiteX532" fmla="*/ 2530022 w 4627560"/>
              <a:gd name="connsiteY532" fmla="*/ 466536 h 1990725"/>
              <a:gd name="connsiteX533" fmla="*/ 2474454 w 4627560"/>
              <a:gd name="connsiteY533" fmla="*/ 505897 h 1990725"/>
              <a:gd name="connsiteX534" fmla="*/ 2444354 w 4627560"/>
              <a:gd name="connsiteY534" fmla="*/ 496636 h 1990725"/>
              <a:gd name="connsiteX535" fmla="*/ 2458247 w 4627560"/>
              <a:gd name="connsiteY535" fmla="*/ 464220 h 1990725"/>
              <a:gd name="connsiteX536" fmla="*/ 2472138 w 4627560"/>
              <a:gd name="connsiteY536" fmla="*/ 468852 h 1990725"/>
              <a:gd name="connsiteX537" fmla="*/ 2492977 w 4627560"/>
              <a:gd name="connsiteY537" fmla="*/ 454959 h 1990725"/>
              <a:gd name="connsiteX538" fmla="*/ 2495293 w 4627560"/>
              <a:gd name="connsiteY538" fmla="*/ 448013 h 1990725"/>
              <a:gd name="connsiteX539" fmla="*/ 2439724 w 4627560"/>
              <a:gd name="connsiteY539" fmla="*/ 318353 h 1990725"/>
              <a:gd name="connsiteX540" fmla="*/ 1937291 w 4627560"/>
              <a:gd name="connsiteY540" fmla="*/ 318353 h 1990725"/>
              <a:gd name="connsiteX541" fmla="*/ 1997489 w 4627560"/>
              <a:gd name="connsiteY541" fmla="*/ 380867 h 1990725"/>
              <a:gd name="connsiteX542" fmla="*/ 1997489 w 4627560"/>
              <a:gd name="connsiteY542" fmla="*/ 394760 h 1990725"/>
              <a:gd name="connsiteX543" fmla="*/ 1914136 w 4627560"/>
              <a:gd name="connsiteY543" fmla="*/ 394760 h 1990725"/>
              <a:gd name="connsiteX544" fmla="*/ 1944236 w 4627560"/>
              <a:gd name="connsiteY544" fmla="*/ 417913 h 1990725"/>
              <a:gd name="connsiteX545" fmla="*/ 1981282 w 4627560"/>
              <a:gd name="connsiteY545" fmla="*/ 404021 h 1990725"/>
              <a:gd name="connsiteX546" fmla="*/ 1997489 w 4627560"/>
              <a:gd name="connsiteY546" fmla="*/ 434121 h 1990725"/>
              <a:gd name="connsiteX547" fmla="*/ 1941921 w 4627560"/>
              <a:gd name="connsiteY547" fmla="*/ 452644 h 1990725"/>
              <a:gd name="connsiteX548" fmla="*/ 1870145 w 4627560"/>
              <a:gd name="connsiteY548" fmla="*/ 383183 h 1990725"/>
              <a:gd name="connsiteX549" fmla="*/ 1937291 w 4627560"/>
              <a:gd name="connsiteY549" fmla="*/ 318353 h 1990725"/>
              <a:gd name="connsiteX550" fmla="*/ 2717566 w 4627560"/>
              <a:gd name="connsiteY550" fmla="*/ 309092 h 1990725"/>
              <a:gd name="connsiteX551" fmla="*/ 2717566 w 4627560"/>
              <a:gd name="connsiteY551" fmla="*/ 353083 h 1990725"/>
              <a:gd name="connsiteX552" fmla="*/ 2736089 w 4627560"/>
              <a:gd name="connsiteY552" fmla="*/ 353083 h 1990725"/>
              <a:gd name="connsiteX553" fmla="*/ 2759241 w 4627560"/>
              <a:gd name="connsiteY553" fmla="*/ 329930 h 1990725"/>
              <a:gd name="connsiteX554" fmla="*/ 2731457 w 4627560"/>
              <a:gd name="connsiteY554" fmla="*/ 309092 h 1990725"/>
              <a:gd name="connsiteX555" fmla="*/ 2717566 w 4627560"/>
              <a:gd name="connsiteY555" fmla="*/ 309092 h 1990725"/>
              <a:gd name="connsiteX556" fmla="*/ 3132014 w 4627560"/>
              <a:gd name="connsiteY556" fmla="*/ 288253 h 1990725"/>
              <a:gd name="connsiteX557" fmla="*/ 3173691 w 4627560"/>
              <a:gd name="connsiteY557" fmla="*/ 288253 h 1990725"/>
              <a:gd name="connsiteX558" fmla="*/ 3173691 w 4627560"/>
              <a:gd name="connsiteY558" fmla="*/ 325299 h 1990725"/>
              <a:gd name="connsiteX559" fmla="*/ 3201475 w 4627560"/>
              <a:gd name="connsiteY559" fmla="*/ 325299 h 1990725"/>
              <a:gd name="connsiteX560" fmla="*/ 3201475 w 4627560"/>
              <a:gd name="connsiteY560" fmla="*/ 360029 h 1990725"/>
              <a:gd name="connsiteX561" fmla="*/ 3173691 w 4627560"/>
              <a:gd name="connsiteY561" fmla="*/ 360029 h 1990725"/>
              <a:gd name="connsiteX562" fmla="*/ 3173691 w 4627560"/>
              <a:gd name="connsiteY562" fmla="*/ 399390 h 1990725"/>
              <a:gd name="connsiteX563" fmla="*/ 3196844 w 4627560"/>
              <a:gd name="connsiteY563" fmla="*/ 415597 h 1990725"/>
              <a:gd name="connsiteX564" fmla="*/ 3203791 w 4627560"/>
              <a:gd name="connsiteY564" fmla="*/ 415597 h 1990725"/>
              <a:gd name="connsiteX565" fmla="*/ 3203791 w 4627560"/>
              <a:gd name="connsiteY565" fmla="*/ 454958 h 1990725"/>
              <a:gd name="connsiteX566" fmla="*/ 3192214 w 4627560"/>
              <a:gd name="connsiteY566" fmla="*/ 454958 h 1990725"/>
              <a:gd name="connsiteX567" fmla="*/ 3129698 w 4627560"/>
              <a:gd name="connsiteY567" fmla="*/ 406336 h 1990725"/>
              <a:gd name="connsiteX568" fmla="*/ 3129698 w 4627560"/>
              <a:gd name="connsiteY568" fmla="*/ 360029 h 1990725"/>
              <a:gd name="connsiteX569" fmla="*/ 3113491 w 4627560"/>
              <a:gd name="connsiteY569" fmla="*/ 360029 h 1990725"/>
              <a:gd name="connsiteX570" fmla="*/ 3113491 w 4627560"/>
              <a:gd name="connsiteY570" fmla="*/ 325299 h 1990725"/>
              <a:gd name="connsiteX571" fmla="*/ 3132014 w 4627560"/>
              <a:gd name="connsiteY571" fmla="*/ 325299 h 1990725"/>
              <a:gd name="connsiteX572" fmla="*/ 3132014 w 4627560"/>
              <a:gd name="connsiteY572" fmla="*/ 288253 h 1990725"/>
              <a:gd name="connsiteX573" fmla="*/ 3020878 w 4627560"/>
              <a:gd name="connsiteY573" fmla="*/ 288253 h 1990725"/>
              <a:gd name="connsiteX574" fmla="*/ 3062555 w 4627560"/>
              <a:gd name="connsiteY574" fmla="*/ 288253 h 1990725"/>
              <a:gd name="connsiteX575" fmla="*/ 3062555 w 4627560"/>
              <a:gd name="connsiteY575" fmla="*/ 325299 h 1990725"/>
              <a:gd name="connsiteX576" fmla="*/ 3090339 w 4627560"/>
              <a:gd name="connsiteY576" fmla="*/ 325299 h 1990725"/>
              <a:gd name="connsiteX577" fmla="*/ 3090339 w 4627560"/>
              <a:gd name="connsiteY577" fmla="*/ 360029 h 1990725"/>
              <a:gd name="connsiteX578" fmla="*/ 3062555 w 4627560"/>
              <a:gd name="connsiteY578" fmla="*/ 360029 h 1990725"/>
              <a:gd name="connsiteX579" fmla="*/ 3062555 w 4627560"/>
              <a:gd name="connsiteY579" fmla="*/ 399390 h 1990725"/>
              <a:gd name="connsiteX580" fmla="*/ 3085708 w 4627560"/>
              <a:gd name="connsiteY580" fmla="*/ 415597 h 1990725"/>
              <a:gd name="connsiteX581" fmla="*/ 3092655 w 4627560"/>
              <a:gd name="connsiteY581" fmla="*/ 415597 h 1990725"/>
              <a:gd name="connsiteX582" fmla="*/ 3092655 w 4627560"/>
              <a:gd name="connsiteY582" fmla="*/ 454958 h 1990725"/>
              <a:gd name="connsiteX583" fmla="*/ 3081078 w 4627560"/>
              <a:gd name="connsiteY583" fmla="*/ 454958 h 1990725"/>
              <a:gd name="connsiteX584" fmla="*/ 3018562 w 4627560"/>
              <a:gd name="connsiteY584" fmla="*/ 406336 h 1990725"/>
              <a:gd name="connsiteX585" fmla="*/ 3018562 w 4627560"/>
              <a:gd name="connsiteY585" fmla="*/ 360029 h 1990725"/>
              <a:gd name="connsiteX586" fmla="*/ 3002355 w 4627560"/>
              <a:gd name="connsiteY586" fmla="*/ 360029 h 1990725"/>
              <a:gd name="connsiteX587" fmla="*/ 3002355 w 4627560"/>
              <a:gd name="connsiteY587" fmla="*/ 325299 h 1990725"/>
              <a:gd name="connsiteX588" fmla="*/ 3020878 w 4627560"/>
              <a:gd name="connsiteY588" fmla="*/ 325299 h 1990725"/>
              <a:gd name="connsiteX589" fmla="*/ 3020878 w 4627560"/>
              <a:gd name="connsiteY589" fmla="*/ 288253 h 1990725"/>
              <a:gd name="connsiteX590" fmla="*/ 2358685 w 4627560"/>
              <a:gd name="connsiteY590" fmla="*/ 288253 h 1990725"/>
              <a:gd name="connsiteX591" fmla="*/ 2400360 w 4627560"/>
              <a:gd name="connsiteY591" fmla="*/ 288253 h 1990725"/>
              <a:gd name="connsiteX592" fmla="*/ 2400360 w 4627560"/>
              <a:gd name="connsiteY592" fmla="*/ 325299 h 1990725"/>
              <a:gd name="connsiteX593" fmla="*/ 2428146 w 4627560"/>
              <a:gd name="connsiteY593" fmla="*/ 325299 h 1990725"/>
              <a:gd name="connsiteX594" fmla="*/ 2428146 w 4627560"/>
              <a:gd name="connsiteY594" fmla="*/ 360029 h 1990725"/>
              <a:gd name="connsiteX595" fmla="*/ 2400360 w 4627560"/>
              <a:gd name="connsiteY595" fmla="*/ 360029 h 1990725"/>
              <a:gd name="connsiteX596" fmla="*/ 2400360 w 4627560"/>
              <a:gd name="connsiteY596" fmla="*/ 399390 h 1990725"/>
              <a:gd name="connsiteX597" fmla="*/ 2423515 w 4627560"/>
              <a:gd name="connsiteY597" fmla="*/ 415597 h 1990725"/>
              <a:gd name="connsiteX598" fmla="*/ 2430460 w 4627560"/>
              <a:gd name="connsiteY598" fmla="*/ 415597 h 1990725"/>
              <a:gd name="connsiteX599" fmla="*/ 2430460 w 4627560"/>
              <a:gd name="connsiteY599" fmla="*/ 454958 h 1990725"/>
              <a:gd name="connsiteX600" fmla="*/ 2418885 w 4627560"/>
              <a:gd name="connsiteY600" fmla="*/ 454958 h 1990725"/>
              <a:gd name="connsiteX601" fmla="*/ 2356369 w 4627560"/>
              <a:gd name="connsiteY601" fmla="*/ 406336 h 1990725"/>
              <a:gd name="connsiteX602" fmla="*/ 2356369 w 4627560"/>
              <a:gd name="connsiteY602" fmla="*/ 360029 h 1990725"/>
              <a:gd name="connsiteX603" fmla="*/ 2340162 w 4627560"/>
              <a:gd name="connsiteY603" fmla="*/ 360029 h 1990725"/>
              <a:gd name="connsiteX604" fmla="*/ 2340162 w 4627560"/>
              <a:gd name="connsiteY604" fmla="*/ 325299 h 1990725"/>
              <a:gd name="connsiteX605" fmla="*/ 2358685 w 4627560"/>
              <a:gd name="connsiteY605" fmla="*/ 325299 h 1990725"/>
              <a:gd name="connsiteX606" fmla="*/ 2358685 w 4627560"/>
              <a:gd name="connsiteY606" fmla="*/ 288253 h 1990725"/>
              <a:gd name="connsiteX607" fmla="*/ 2673575 w 4627560"/>
              <a:gd name="connsiteY607" fmla="*/ 272046 h 1990725"/>
              <a:gd name="connsiteX608" fmla="*/ 2733773 w 4627560"/>
              <a:gd name="connsiteY608" fmla="*/ 272046 h 1990725"/>
              <a:gd name="connsiteX609" fmla="*/ 2768504 w 4627560"/>
              <a:gd name="connsiteY609" fmla="*/ 276678 h 1990725"/>
              <a:gd name="connsiteX610" fmla="*/ 2803234 w 4627560"/>
              <a:gd name="connsiteY610" fmla="*/ 329930 h 1990725"/>
              <a:gd name="connsiteX611" fmla="*/ 2775450 w 4627560"/>
              <a:gd name="connsiteY611" fmla="*/ 378553 h 1990725"/>
              <a:gd name="connsiteX612" fmla="*/ 2782396 w 4627560"/>
              <a:gd name="connsiteY612" fmla="*/ 390128 h 1990725"/>
              <a:gd name="connsiteX613" fmla="*/ 2819441 w 4627560"/>
              <a:gd name="connsiteY613" fmla="*/ 452644 h 1990725"/>
              <a:gd name="connsiteX614" fmla="*/ 2770819 w 4627560"/>
              <a:gd name="connsiteY614" fmla="*/ 452644 h 1990725"/>
              <a:gd name="connsiteX615" fmla="*/ 2738405 w 4627560"/>
              <a:gd name="connsiteY615" fmla="*/ 390128 h 1990725"/>
              <a:gd name="connsiteX616" fmla="*/ 2717566 w 4627560"/>
              <a:gd name="connsiteY616" fmla="*/ 390128 h 1990725"/>
              <a:gd name="connsiteX617" fmla="*/ 2717566 w 4627560"/>
              <a:gd name="connsiteY617" fmla="*/ 452644 h 1990725"/>
              <a:gd name="connsiteX618" fmla="*/ 2673575 w 4627560"/>
              <a:gd name="connsiteY618" fmla="*/ 452644 h 1990725"/>
              <a:gd name="connsiteX619" fmla="*/ 2673575 w 4627560"/>
              <a:gd name="connsiteY619" fmla="*/ 272046 h 1990725"/>
              <a:gd name="connsiteX620" fmla="*/ 2268387 w 4627560"/>
              <a:gd name="connsiteY620" fmla="*/ 272046 h 1990725"/>
              <a:gd name="connsiteX621" fmla="*/ 2312378 w 4627560"/>
              <a:gd name="connsiteY621" fmla="*/ 272046 h 1990725"/>
              <a:gd name="connsiteX622" fmla="*/ 2312378 w 4627560"/>
              <a:gd name="connsiteY622" fmla="*/ 306776 h 1990725"/>
              <a:gd name="connsiteX623" fmla="*/ 2268387 w 4627560"/>
              <a:gd name="connsiteY623" fmla="*/ 306776 h 1990725"/>
              <a:gd name="connsiteX624" fmla="*/ 2268387 w 4627560"/>
              <a:gd name="connsiteY624" fmla="*/ 272046 h 1990725"/>
              <a:gd name="connsiteX625" fmla="*/ 1650191 w 4627560"/>
              <a:gd name="connsiteY625" fmla="*/ 272046 h 1990725"/>
              <a:gd name="connsiteX626" fmla="*/ 1694182 w 4627560"/>
              <a:gd name="connsiteY626" fmla="*/ 272046 h 1990725"/>
              <a:gd name="connsiteX627" fmla="*/ 1694182 w 4627560"/>
              <a:gd name="connsiteY627" fmla="*/ 306776 h 1990725"/>
              <a:gd name="connsiteX628" fmla="*/ 1650191 w 4627560"/>
              <a:gd name="connsiteY628" fmla="*/ 306776 h 1990725"/>
              <a:gd name="connsiteX629" fmla="*/ 1650191 w 4627560"/>
              <a:gd name="connsiteY629" fmla="*/ 272046 h 1990725"/>
              <a:gd name="connsiteX630" fmla="*/ 1288995 w 4627560"/>
              <a:gd name="connsiteY630" fmla="*/ 272046 h 1990725"/>
              <a:gd name="connsiteX631" fmla="*/ 1332986 w 4627560"/>
              <a:gd name="connsiteY631" fmla="*/ 272046 h 1990725"/>
              <a:gd name="connsiteX632" fmla="*/ 1332986 w 4627560"/>
              <a:gd name="connsiteY632" fmla="*/ 387815 h 1990725"/>
              <a:gd name="connsiteX633" fmla="*/ 1365402 w 4627560"/>
              <a:gd name="connsiteY633" fmla="*/ 417913 h 1990725"/>
              <a:gd name="connsiteX634" fmla="*/ 1397817 w 4627560"/>
              <a:gd name="connsiteY634" fmla="*/ 387815 h 1990725"/>
              <a:gd name="connsiteX635" fmla="*/ 1397817 w 4627560"/>
              <a:gd name="connsiteY635" fmla="*/ 272046 h 1990725"/>
              <a:gd name="connsiteX636" fmla="*/ 1441809 w 4627560"/>
              <a:gd name="connsiteY636" fmla="*/ 272046 h 1990725"/>
              <a:gd name="connsiteX637" fmla="*/ 1441809 w 4627560"/>
              <a:gd name="connsiteY637" fmla="*/ 387815 h 1990725"/>
              <a:gd name="connsiteX638" fmla="*/ 1365402 w 4627560"/>
              <a:gd name="connsiteY638" fmla="*/ 457274 h 1990725"/>
              <a:gd name="connsiteX639" fmla="*/ 1288995 w 4627560"/>
              <a:gd name="connsiteY639" fmla="*/ 387815 h 1990725"/>
              <a:gd name="connsiteX640" fmla="*/ 1288995 w 4627560"/>
              <a:gd name="connsiteY640" fmla="*/ 272046 h 1990725"/>
              <a:gd name="connsiteX641" fmla="*/ 156786 w 4627560"/>
              <a:gd name="connsiteY641" fmla="*/ 272046 h 1990725"/>
              <a:gd name="connsiteX642" fmla="*/ 270239 w 4627560"/>
              <a:gd name="connsiteY642" fmla="*/ 272046 h 1990725"/>
              <a:gd name="connsiteX643" fmla="*/ 270239 w 4627560"/>
              <a:gd name="connsiteY643" fmla="*/ 311407 h 1990725"/>
              <a:gd name="connsiteX644" fmla="*/ 200777 w 4627560"/>
              <a:gd name="connsiteY644" fmla="*/ 311407 h 1990725"/>
              <a:gd name="connsiteX645" fmla="*/ 200777 w 4627560"/>
              <a:gd name="connsiteY645" fmla="*/ 343821 h 1990725"/>
              <a:gd name="connsiteX646" fmla="*/ 256346 w 4627560"/>
              <a:gd name="connsiteY646" fmla="*/ 343821 h 1990725"/>
              <a:gd name="connsiteX647" fmla="*/ 256346 w 4627560"/>
              <a:gd name="connsiteY647" fmla="*/ 383183 h 1990725"/>
              <a:gd name="connsiteX648" fmla="*/ 200777 w 4627560"/>
              <a:gd name="connsiteY648" fmla="*/ 383183 h 1990725"/>
              <a:gd name="connsiteX649" fmla="*/ 200777 w 4627560"/>
              <a:gd name="connsiteY649" fmla="*/ 417912 h 1990725"/>
              <a:gd name="connsiteX650" fmla="*/ 274869 w 4627560"/>
              <a:gd name="connsiteY650" fmla="*/ 417912 h 1990725"/>
              <a:gd name="connsiteX651" fmla="*/ 274869 w 4627560"/>
              <a:gd name="connsiteY651" fmla="*/ 452644 h 1990725"/>
              <a:gd name="connsiteX652" fmla="*/ 156786 w 4627560"/>
              <a:gd name="connsiteY652" fmla="*/ 452644 h 1990725"/>
              <a:gd name="connsiteX653" fmla="*/ 156786 w 4627560"/>
              <a:gd name="connsiteY653" fmla="*/ 272046 h 1990725"/>
              <a:gd name="connsiteX654" fmla="*/ 3583509 w 4627560"/>
              <a:gd name="connsiteY654" fmla="*/ 269730 h 1990725"/>
              <a:gd name="connsiteX655" fmla="*/ 3627500 w 4627560"/>
              <a:gd name="connsiteY655" fmla="*/ 269730 h 1990725"/>
              <a:gd name="connsiteX656" fmla="*/ 3627500 w 4627560"/>
              <a:gd name="connsiteY656" fmla="*/ 452644 h 1990725"/>
              <a:gd name="connsiteX657" fmla="*/ 3585825 w 4627560"/>
              <a:gd name="connsiteY657" fmla="*/ 452644 h 1990725"/>
              <a:gd name="connsiteX658" fmla="*/ 3585825 w 4627560"/>
              <a:gd name="connsiteY658" fmla="*/ 443383 h 1990725"/>
              <a:gd name="connsiteX659" fmla="*/ 3585825 w 4627560"/>
              <a:gd name="connsiteY659" fmla="*/ 436435 h 1990725"/>
              <a:gd name="connsiteX660" fmla="*/ 3548779 w 4627560"/>
              <a:gd name="connsiteY660" fmla="*/ 454958 h 1990725"/>
              <a:gd name="connsiteX661" fmla="*/ 3488579 w 4627560"/>
              <a:gd name="connsiteY661" fmla="*/ 385499 h 1990725"/>
              <a:gd name="connsiteX662" fmla="*/ 3548779 w 4627560"/>
              <a:gd name="connsiteY662" fmla="*/ 318353 h 1990725"/>
              <a:gd name="connsiteX663" fmla="*/ 3583509 w 4627560"/>
              <a:gd name="connsiteY663" fmla="*/ 329930 h 1990725"/>
              <a:gd name="connsiteX664" fmla="*/ 3583509 w 4627560"/>
              <a:gd name="connsiteY664" fmla="*/ 322983 h 1990725"/>
              <a:gd name="connsiteX665" fmla="*/ 3583509 w 4627560"/>
              <a:gd name="connsiteY665" fmla="*/ 269730 h 1990725"/>
              <a:gd name="connsiteX666" fmla="*/ 4295483 w 4627560"/>
              <a:gd name="connsiteY666" fmla="*/ 60763 h 1990725"/>
              <a:gd name="connsiteX667" fmla="*/ 4295483 w 4627560"/>
              <a:gd name="connsiteY667" fmla="*/ 1124793 h 1990725"/>
              <a:gd name="connsiteX668" fmla="*/ 4295483 w 4627560"/>
              <a:gd name="connsiteY668" fmla="*/ 60763 h 1990725"/>
              <a:gd name="connsiteX669" fmla="*/ 0 w 4627560"/>
              <a:gd name="connsiteY669" fmla="*/ 1990725 h 1990725"/>
              <a:gd name="connsiteX670" fmla="*/ 4627560 w 4627560"/>
              <a:gd name="connsiteY670" fmla="*/ 0 h 1990725"/>
              <a:gd name="connsiteX671" fmla="*/ 4627560 w 4627560"/>
              <a:gd name="connsiteY671" fmla="*/ 1990725 h 1990725"/>
              <a:gd name="connsiteX672" fmla="*/ 0 w 4627560"/>
              <a:gd name="connsiteY672" fmla="*/ 1990725 h 1990725"/>
              <a:gd name="connsiteX0" fmla="*/ 1853937 w 4627560"/>
              <a:gd name="connsiteY0" fmla="*/ 635556 h 1990725"/>
              <a:gd name="connsiteX1" fmla="*/ 1819207 w 4627560"/>
              <a:gd name="connsiteY1" fmla="*/ 651765 h 1990725"/>
              <a:gd name="connsiteX2" fmla="*/ 1835414 w 4627560"/>
              <a:gd name="connsiteY2" fmla="*/ 665656 h 1990725"/>
              <a:gd name="connsiteX3" fmla="*/ 1858569 w 4627560"/>
              <a:gd name="connsiteY3" fmla="*/ 637872 h 1990725"/>
              <a:gd name="connsiteX4" fmla="*/ 1858569 w 4627560"/>
              <a:gd name="connsiteY4" fmla="*/ 635556 h 1990725"/>
              <a:gd name="connsiteX5" fmla="*/ 1853937 w 4627560"/>
              <a:gd name="connsiteY5" fmla="*/ 635556 h 1990725"/>
              <a:gd name="connsiteX6" fmla="*/ 392950 w 4627560"/>
              <a:gd name="connsiteY6" fmla="*/ 635556 h 1990725"/>
              <a:gd name="connsiteX7" fmla="*/ 358220 w 4627560"/>
              <a:gd name="connsiteY7" fmla="*/ 651765 h 1990725"/>
              <a:gd name="connsiteX8" fmla="*/ 374427 w 4627560"/>
              <a:gd name="connsiteY8" fmla="*/ 665656 h 1990725"/>
              <a:gd name="connsiteX9" fmla="*/ 397582 w 4627560"/>
              <a:gd name="connsiteY9" fmla="*/ 637872 h 1990725"/>
              <a:gd name="connsiteX10" fmla="*/ 397582 w 4627560"/>
              <a:gd name="connsiteY10" fmla="*/ 635556 h 1990725"/>
              <a:gd name="connsiteX11" fmla="*/ 392950 w 4627560"/>
              <a:gd name="connsiteY11" fmla="*/ 635556 h 1990725"/>
              <a:gd name="connsiteX12" fmla="*/ 1379291 w 4627560"/>
              <a:gd name="connsiteY12" fmla="*/ 600826 h 1990725"/>
              <a:gd name="connsiteX13" fmla="*/ 1351506 w 4627560"/>
              <a:gd name="connsiteY13" fmla="*/ 633242 h 1990725"/>
              <a:gd name="connsiteX14" fmla="*/ 1376975 w 4627560"/>
              <a:gd name="connsiteY14" fmla="*/ 665656 h 1990725"/>
              <a:gd name="connsiteX15" fmla="*/ 1404759 w 4627560"/>
              <a:gd name="connsiteY15" fmla="*/ 633242 h 1990725"/>
              <a:gd name="connsiteX16" fmla="*/ 1379291 w 4627560"/>
              <a:gd name="connsiteY16" fmla="*/ 600826 h 1990725"/>
              <a:gd name="connsiteX17" fmla="*/ 812029 w 4627560"/>
              <a:gd name="connsiteY17" fmla="*/ 598513 h 1990725"/>
              <a:gd name="connsiteX18" fmla="*/ 786560 w 4627560"/>
              <a:gd name="connsiteY18" fmla="*/ 628611 h 1990725"/>
              <a:gd name="connsiteX19" fmla="*/ 814344 w 4627560"/>
              <a:gd name="connsiteY19" fmla="*/ 661026 h 1990725"/>
              <a:gd name="connsiteX20" fmla="*/ 837498 w 4627560"/>
              <a:gd name="connsiteY20" fmla="*/ 628611 h 1990725"/>
              <a:gd name="connsiteX21" fmla="*/ 812029 w 4627560"/>
              <a:gd name="connsiteY21" fmla="*/ 598513 h 1990725"/>
              <a:gd name="connsiteX22" fmla="*/ 2127149 w 4627560"/>
              <a:gd name="connsiteY22" fmla="*/ 596197 h 1990725"/>
              <a:gd name="connsiteX23" fmla="*/ 2101680 w 4627560"/>
              <a:gd name="connsiteY23" fmla="*/ 619350 h 1990725"/>
              <a:gd name="connsiteX24" fmla="*/ 2147987 w 4627560"/>
              <a:gd name="connsiteY24" fmla="*/ 619350 h 1990725"/>
              <a:gd name="connsiteX25" fmla="*/ 2127149 w 4627560"/>
              <a:gd name="connsiteY25" fmla="*/ 596197 h 1990725"/>
              <a:gd name="connsiteX26" fmla="*/ 1138495 w 4627560"/>
              <a:gd name="connsiteY26" fmla="*/ 577673 h 1990725"/>
              <a:gd name="connsiteX27" fmla="*/ 1163963 w 4627560"/>
              <a:gd name="connsiteY27" fmla="*/ 577673 h 1990725"/>
              <a:gd name="connsiteX28" fmla="*/ 1163963 w 4627560"/>
              <a:gd name="connsiteY28" fmla="*/ 684178 h 1990725"/>
              <a:gd name="connsiteX29" fmla="*/ 1138495 w 4627560"/>
              <a:gd name="connsiteY29" fmla="*/ 684178 h 1990725"/>
              <a:gd name="connsiteX30" fmla="*/ 1138495 w 4627560"/>
              <a:gd name="connsiteY30" fmla="*/ 577673 h 1990725"/>
              <a:gd name="connsiteX31" fmla="*/ 573548 w 4627560"/>
              <a:gd name="connsiteY31" fmla="*/ 577673 h 1990725"/>
              <a:gd name="connsiteX32" fmla="*/ 599016 w 4627560"/>
              <a:gd name="connsiteY32" fmla="*/ 577673 h 1990725"/>
              <a:gd name="connsiteX33" fmla="*/ 599016 w 4627560"/>
              <a:gd name="connsiteY33" fmla="*/ 684178 h 1990725"/>
              <a:gd name="connsiteX34" fmla="*/ 573548 w 4627560"/>
              <a:gd name="connsiteY34" fmla="*/ 684178 h 1990725"/>
              <a:gd name="connsiteX35" fmla="*/ 573548 w 4627560"/>
              <a:gd name="connsiteY35" fmla="*/ 577673 h 1990725"/>
              <a:gd name="connsiteX36" fmla="*/ 2261441 w 4627560"/>
              <a:gd name="connsiteY36" fmla="*/ 575358 h 1990725"/>
              <a:gd name="connsiteX37" fmla="*/ 2266071 w 4627560"/>
              <a:gd name="connsiteY37" fmla="*/ 575358 h 1990725"/>
              <a:gd name="connsiteX38" fmla="*/ 2266071 w 4627560"/>
              <a:gd name="connsiteY38" fmla="*/ 600827 h 1990725"/>
              <a:gd name="connsiteX39" fmla="*/ 2259125 w 4627560"/>
              <a:gd name="connsiteY39" fmla="*/ 600827 h 1990725"/>
              <a:gd name="connsiteX40" fmla="*/ 2229025 w 4627560"/>
              <a:gd name="connsiteY40" fmla="*/ 623981 h 1990725"/>
              <a:gd name="connsiteX41" fmla="*/ 2226710 w 4627560"/>
              <a:gd name="connsiteY41" fmla="*/ 640188 h 1990725"/>
              <a:gd name="connsiteX42" fmla="*/ 2226710 w 4627560"/>
              <a:gd name="connsiteY42" fmla="*/ 684179 h 1990725"/>
              <a:gd name="connsiteX43" fmla="*/ 2201241 w 4627560"/>
              <a:gd name="connsiteY43" fmla="*/ 684179 h 1990725"/>
              <a:gd name="connsiteX44" fmla="*/ 2201241 w 4627560"/>
              <a:gd name="connsiteY44" fmla="*/ 577674 h 1990725"/>
              <a:gd name="connsiteX45" fmla="*/ 2226710 w 4627560"/>
              <a:gd name="connsiteY45" fmla="*/ 577674 h 1990725"/>
              <a:gd name="connsiteX46" fmla="*/ 2226710 w 4627560"/>
              <a:gd name="connsiteY46" fmla="*/ 596197 h 1990725"/>
              <a:gd name="connsiteX47" fmla="*/ 2226710 w 4627560"/>
              <a:gd name="connsiteY47" fmla="*/ 603142 h 1990725"/>
              <a:gd name="connsiteX48" fmla="*/ 2261441 w 4627560"/>
              <a:gd name="connsiteY48" fmla="*/ 575358 h 1990725"/>
              <a:gd name="connsiteX49" fmla="*/ 2129464 w 4627560"/>
              <a:gd name="connsiteY49" fmla="*/ 575358 h 1990725"/>
              <a:gd name="connsiteX50" fmla="*/ 2175771 w 4627560"/>
              <a:gd name="connsiteY50" fmla="*/ 626297 h 1990725"/>
              <a:gd name="connsiteX51" fmla="*/ 2175771 w 4627560"/>
              <a:gd name="connsiteY51" fmla="*/ 635558 h 1990725"/>
              <a:gd name="connsiteX52" fmla="*/ 2101680 w 4627560"/>
              <a:gd name="connsiteY52" fmla="*/ 635558 h 1990725"/>
              <a:gd name="connsiteX53" fmla="*/ 2134096 w 4627560"/>
              <a:gd name="connsiteY53" fmla="*/ 663343 h 1990725"/>
              <a:gd name="connsiteX54" fmla="*/ 2164194 w 4627560"/>
              <a:gd name="connsiteY54" fmla="*/ 651765 h 1990725"/>
              <a:gd name="connsiteX55" fmla="*/ 2173455 w 4627560"/>
              <a:gd name="connsiteY55" fmla="*/ 670288 h 1990725"/>
              <a:gd name="connsiteX56" fmla="*/ 2131780 w 4627560"/>
              <a:gd name="connsiteY56" fmla="*/ 686495 h 1990725"/>
              <a:gd name="connsiteX57" fmla="*/ 2073896 w 4627560"/>
              <a:gd name="connsiteY57" fmla="*/ 630927 h 1990725"/>
              <a:gd name="connsiteX58" fmla="*/ 2129464 w 4627560"/>
              <a:gd name="connsiteY58" fmla="*/ 575358 h 1990725"/>
              <a:gd name="connsiteX59" fmla="*/ 1499691 w 4627560"/>
              <a:gd name="connsiteY59" fmla="*/ 575358 h 1990725"/>
              <a:gd name="connsiteX60" fmla="*/ 1534421 w 4627560"/>
              <a:gd name="connsiteY60" fmla="*/ 586935 h 1990725"/>
              <a:gd name="connsiteX61" fmla="*/ 1522843 w 4627560"/>
              <a:gd name="connsiteY61" fmla="*/ 607774 h 1990725"/>
              <a:gd name="connsiteX62" fmla="*/ 1497375 w 4627560"/>
              <a:gd name="connsiteY62" fmla="*/ 598513 h 1990725"/>
              <a:gd name="connsiteX63" fmla="*/ 1483484 w 4627560"/>
              <a:gd name="connsiteY63" fmla="*/ 607774 h 1990725"/>
              <a:gd name="connsiteX64" fmla="*/ 1534421 w 4627560"/>
              <a:gd name="connsiteY64" fmla="*/ 654081 h 1990725"/>
              <a:gd name="connsiteX65" fmla="*/ 1492745 w 4627560"/>
              <a:gd name="connsiteY65" fmla="*/ 686495 h 1990725"/>
              <a:gd name="connsiteX66" fmla="*/ 1451068 w 4627560"/>
              <a:gd name="connsiteY66" fmla="*/ 670288 h 1990725"/>
              <a:gd name="connsiteX67" fmla="*/ 1464961 w 4627560"/>
              <a:gd name="connsiteY67" fmla="*/ 654081 h 1990725"/>
              <a:gd name="connsiteX68" fmla="*/ 1495059 w 4627560"/>
              <a:gd name="connsiteY68" fmla="*/ 665657 h 1990725"/>
              <a:gd name="connsiteX69" fmla="*/ 1508952 w 4627560"/>
              <a:gd name="connsiteY69" fmla="*/ 656395 h 1990725"/>
              <a:gd name="connsiteX70" fmla="*/ 1458013 w 4627560"/>
              <a:gd name="connsiteY70" fmla="*/ 607774 h 1990725"/>
              <a:gd name="connsiteX71" fmla="*/ 1499691 w 4627560"/>
              <a:gd name="connsiteY71" fmla="*/ 575358 h 1990725"/>
              <a:gd name="connsiteX72" fmla="*/ 1261207 w 4627560"/>
              <a:gd name="connsiteY72" fmla="*/ 575358 h 1990725"/>
              <a:gd name="connsiteX73" fmla="*/ 1298253 w 4627560"/>
              <a:gd name="connsiteY73" fmla="*/ 614720 h 1990725"/>
              <a:gd name="connsiteX74" fmla="*/ 1298253 w 4627560"/>
              <a:gd name="connsiteY74" fmla="*/ 684179 h 1990725"/>
              <a:gd name="connsiteX75" fmla="*/ 1272784 w 4627560"/>
              <a:gd name="connsiteY75" fmla="*/ 684179 h 1990725"/>
              <a:gd name="connsiteX76" fmla="*/ 1272784 w 4627560"/>
              <a:gd name="connsiteY76" fmla="*/ 621665 h 1990725"/>
              <a:gd name="connsiteX77" fmla="*/ 1256577 w 4627560"/>
              <a:gd name="connsiteY77" fmla="*/ 600827 h 1990725"/>
              <a:gd name="connsiteX78" fmla="*/ 1228793 w 4627560"/>
              <a:gd name="connsiteY78" fmla="*/ 621665 h 1990725"/>
              <a:gd name="connsiteX79" fmla="*/ 1226477 w 4627560"/>
              <a:gd name="connsiteY79" fmla="*/ 635558 h 1990725"/>
              <a:gd name="connsiteX80" fmla="*/ 1226477 w 4627560"/>
              <a:gd name="connsiteY80" fmla="*/ 684179 h 1990725"/>
              <a:gd name="connsiteX81" fmla="*/ 1198693 w 4627560"/>
              <a:gd name="connsiteY81" fmla="*/ 684179 h 1990725"/>
              <a:gd name="connsiteX82" fmla="*/ 1198693 w 4627560"/>
              <a:gd name="connsiteY82" fmla="*/ 577674 h 1990725"/>
              <a:gd name="connsiteX83" fmla="*/ 1224161 w 4627560"/>
              <a:gd name="connsiteY83" fmla="*/ 577674 h 1990725"/>
              <a:gd name="connsiteX84" fmla="*/ 1224161 w 4627560"/>
              <a:gd name="connsiteY84" fmla="*/ 591565 h 1990725"/>
              <a:gd name="connsiteX85" fmla="*/ 1224161 w 4627560"/>
              <a:gd name="connsiteY85" fmla="*/ 598513 h 1990725"/>
              <a:gd name="connsiteX86" fmla="*/ 1261207 w 4627560"/>
              <a:gd name="connsiteY86" fmla="*/ 575358 h 1990725"/>
              <a:gd name="connsiteX87" fmla="*/ 805083 w 4627560"/>
              <a:gd name="connsiteY87" fmla="*/ 575358 h 1990725"/>
              <a:gd name="connsiteX88" fmla="*/ 837498 w 4627560"/>
              <a:gd name="connsiteY88" fmla="*/ 589251 h 1990725"/>
              <a:gd name="connsiteX89" fmla="*/ 837498 w 4627560"/>
              <a:gd name="connsiteY89" fmla="*/ 586935 h 1990725"/>
              <a:gd name="connsiteX90" fmla="*/ 837498 w 4627560"/>
              <a:gd name="connsiteY90" fmla="*/ 577674 h 1990725"/>
              <a:gd name="connsiteX91" fmla="*/ 862967 w 4627560"/>
              <a:gd name="connsiteY91" fmla="*/ 577674 h 1990725"/>
              <a:gd name="connsiteX92" fmla="*/ 862967 w 4627560"/>
              <a:gd name="connsiteY92" fmla="*/ 677233 h 1990725"/>
              <a:gd name="connsiteX93" fmla="*/ 807399 w 4627560"/>
              <a:gd name="connsiteY93" fmla="*/ 728172 h 1990725"/>
              <a:gd name="connsiteX94" fmla="*/ 770353 w 4627560"/>
              <a:gd name="connsiteY94" fmla="*/ 718910 h 1990725"/>
              <a:gd name="connsiteX95" fmla="*/ 777299 w 4627560"/>
              <a:gd name="connsiteY95" fmla="*/ 698072 h 1990725"/>
              <a:gd name="connsiteX96" fmla="*/ 807399 w 4627560"/>
              <a:gd name="connsiteY96" fmla="*/ 705018 h 1990725"/>
              <a:gd name="connsiteX97" fmla="*/ 837498 w 4627560"/>
              <a:gd name="connsiteY97" fmla="*/ 679549 h 1990725"/>
              <a:gd name="connsiteX98" fmla="*/ 837498 w 4627560"/>
              <a:gd name="connsiteY98" fmla="*/ 672604 h 1990725"/>
              <a:gd name="connsiteX99" fmla="*/ 837498 w 4627560"/>
              <a:gd name="connsiteY99" fmla="*/ 667972 h 1990725"/>
              <a:gd name="connsiteX100" fmla="*/ 807399 w 4627560"/>
              <a:gd name="connsiteY100" fmla="*/ 681865 h 1990725"/>
              <a:gd name="connsiteX101" fmla="*/ 758776 w 4627560"/>
              <a:gd name="connsiteY101" fmla="*/ 628611 h 1990725"/>
              <a:gd name="connsiteX102" fmla="*/ 805083 w 4627560"/>
              <a:gd name="connsiteY102" fmla="*/ 575358 h 1990725"/>
              <a:gd name="connsiteX103" fmla="*/ 696261 w 4627560"/>
              <a:gd name="connsiteY103" fmla="*/ 575358 h 1990725"/>
              <a:gd name="connsiteX104" fmla="*/ 733306 w 4627560"/>
              <a:gd name="connsiteY104" fmla="*/ 614720 h 1990725"/>
              <a:gd name="connsiteX105" fmla="*/ 733306 w 4627560"/>
              <a:gd name="connsiteY105" fmla="*/ 684179 h 1990725"/>
              <a:gd name="connsiteX106" fmla="*/ 707838 w 4627560"/>
              <a:gd name="connsiteY106" fmla="*/ 684179 h 1990725"/>
              <a:gd name="connsiteX107" fmla="*/ 707838 w 4627560"/>
              <a:gd name="connsiteY107" fmla="*/ 621665 h 1990725"/>
              <a:gd name="connsiteX108" fmla="*/ 691631 w 4627560"/>
              <a:gd name="connsiteY108" fmla="*/ 600827 h 1990725"/>
              <a:gd name="connsiteX109" fmla="*/ 663846 w 4627560"/>
              <a:gd name="connsiteY109" fmla="*/ 621665 h 1990725"/>
              <a:gd name="connsiteX110" fmla="*/ 661531 w 4627560"/>
              <a:gd name="connsiteY110" fmla="*/ 635558 h 1990725"/>
              <a:gd name="connsiteX111" fmla="*/ 661531 w 4627560"/>
              <a:gd name="connsiteY111" fmla="*/ 684179 h 1990725"/>
              <a:gd name="connsiteX112" fmla="*/ 636062 w 4627560"/>
              <a:gd name="connsiteY112" fmla="*/ 684179 h 1990725"/>
              <a:gd name="connsiteX113" fmla="*/ 636062 w 4627560"/>
              <a:gd name="connsiteY113" fmla="*/ 577674 h 1990725"/>
              <a:gd name="connsiteX114" fmla="*/ 659215 w 4627560"/>
              <a:gd name="connsiteY114" fmla="*/ 577674 h 1990725"/>
              <a:gd name="connsiteX115" fmla="*/ 659215 w 4627560"/>
              <a:gd name="connsiteY115" fmla="*/ 591565 h 1990725"/>
              <a:gd name="connsiteX116" fmla="*/ 659215 w 4627560"/>
              <a:gd name="connsiteY116" fmla="*/ 598513 h 1990725"/>
              <a:gd name="connsiteX117" fmla="*/ 696261 w 4627560"/>
              <a:gd name="connsiteY117" fmla="*/ 575358 h 1990725"/>
              <a:gd name="connsiteX118" fmla="*/ 1842362 w 4627560"/>
              <a:gd name="connsiteY118" fmla="*/ 573042 h 1990725"/>
              <a:gd name="connsiteX119" fmla="*/ 1886353 w 4627560"/>
              <a:gd name="connsiteY119" fmla="*/ 614719 h 1990725"/>
              <a:gd name="connsiteX120" fmla="*/ 1886353 w 4627560"/>
              <a:gd name="connsiteY120" fmla="*/ 684179 h 1990725"/>
              <a:gd name="connsiteX121" fmla="*/ 1860884 w 4627560"/>
              <a:gd name="connsiteY121" fmla="*/ 684179 h 1990725"/>
              <a:gd name="connsiteX122" fmla="*/ 1860884 w 4627560"/>
              <a:gd name="connsiteY122" fmla="*/ 674918 h 1990725"/>
              <a:gd name="connsiteX123" fmla="*/ 1860884 w 4627560"/>
              <a:gd name="connsiteY123" fmla="*/ 667972 h 1990725"/>
              <a:gd name="connsiteX124" fmla="*/ 1828469 w 4627560"/>
              <a:gd name="connsiteY124" fmla="*/ 686495 h 1990725"/>
              <a:gd name="connsiteX125" fmla="*/ 1791423 w 4627560"/>
              <a:gd name="connsiteY125" fmla="*/ 654079 h 1990725"/>
              <a:gd name="connsiteX126" fmla="*/ 1856253 w 4627560"/>
              <a:gd name="connsiteY126" fmla="*/ 617034 h 1990725"/>
              <a:gd name="connsiteX127" fmla="*/ 1860884 w 4627560"/>
              <a:gd name="connsiteY127" fmla="*/ 617034 h 1990725"/>
              <a:gd name="connsiteX128" fmla="*/ 1860884 w 4627560"/>
              <a:gd name="connsiteY128" fmla="*/ 614719 h 1990725"/>
              <a:gd name="connsiteX129" fmla="*/ 1840046 w 4627560"/>
              <a:gd name="connsiteY129" fmla="*/ 596195 h 1990725"/>
              <a:gd name="connsiteX130" fmla="*/ 1809946 w 4627560"/>
              <a:gd name="connsiteY130" fmla="*/ 605458 h 1990725"/>
              <a:gd name="connsiteX131" fmla="*/ 1800685 w 4627560"/>
              <a:gd name="connsiteY131" fmla="*/ 586935 h 1990725"/>
              <a:gd name="connsiteX132" fmla="*/ 1842362 w 4627560"/>
              <a:gd name="connsiteY132" fmla="*/ 573042 h 1990725"/>
              <a:gd name="connsiteX133" fmla="*/ 379059 w 4627560"/>
              <a:gd name="connsiteY133" fmla="*/ 573042 h 1990725"/>
              <a:gd name="connsiteX134" fmla="*/ 423050 w 4627560"/>
              <a:gd name="connsiteY134" fmla="*/ 614719 h 1990725"/>
              <a:gd name="connsiteX135" fmla="*/ 423050 w 4627560"/>
              <a:gd name="connsiteY135" fmla="*/ 684179 h 1990725"/>
              <a:gd name="connsiteX136" fmla="*/ 397582 w 4627560"/>
              <a:gd name="connsiteY136" fmla="*/ 684179 h 1990725"/>
              <a:gd name="connsiteX137" fmla="*/ 397582 w 4627560"/>
              <a:gd name="connsiteY137" fmla="*/ 674918 h 1990725"/>
              <a:gd name="connsiteX138" fmla="*/ 397582 w 4627560"/>
              <a:gd name="connsiteY138" fmla="*/ 667972 h 1990725"/>
              <a:gd name="connsiteX139" fmla="*/ 365166 w 4627560"/>
              <a:gd name="connsiteY139" fmla="*/ 686495 h 1990725"/>
              <a:gd name="connsiteX140" fmla="*/ 328120 w 4627560"/>
              <a:gd name="connsiteY140" fmla="*/ 654079 h 1990725"/>
              <a:gd name="connsiteX141" fmla="*/ 392950 w 4627560"/>
              <a:gd name="connsiteY141" fmla="*/ 617034 h 1990725"/>
              <a:gd name="connsiteX142" fmla="*/ 397582 w 4627560"/>
              <a:gd name="connsiteY142" fmla="*/ 617034 h 1990725"/>
              <a:gd name="connsiteX143" fmla="*/ 397582 w 4627560"/>
              <a:gd name="connsiteY143" fmla="*/ 614719 h 1990725"/>
              <a:gd name="connsiteX144" fmla="*/ 376743 w 4627560"/>
              <a:gd name="connsiteY144" fmla="*/ 596195 h 1990725"/>
              <a:gd name="connsiteX145" fmla="*/ 346643 w 4627560"/>
              <a:gd name="connsiteY145" fmla="*/ 605458 h 1990725"/>
              <a:gd name="connsiteX146" fmla="*/ 337381 w 4627560"/>
              <a:gd name="connsiteY146" fmla="*/ 586935 h 1990725"/>
              <a:gd name="connsiteX147" fmla="*/ 379059 w 4627560"/>
              <a:gd name="connsiteY147" fmla="*/ 573042 h 1990725"/>
              <a:gd name="connsiteX148" fmla="*/ 2004437 w 4627560"/>
              <a:gd name="connsiteY148" fmla="*/ 549888 h 1990725"/>
              <a:gd name="connsiteX149" fmla="*/ 2029906 w 4627560"/>
              <a:gd name="connsiteY149" fmla="*/ 549888 h 1990725"/>
              <a:gd name="connsiteX150" fmla="*/ 2029906 w 4627560"/>
              <a:gd name="connsiteY150" fmla="*/ 579988 h 1990725"/>
              <a:gd name="connsiteX151" fmla="*/ 2053058 w 4627560"/>
              <a:gd name="connsiteY151" fmla="*/ 579988 h 1990725"/>
              <a:gd name="connsiteX152" fmla="*/ 2053058 w 4627560"/>
              <a:gd name="connsiteY152" fmla="*/ 600827 h 1990725"/>
              <a:gd name="connsiteX153" fmla="*/ 2029906 w 4627560"/>
              <a:gd name="connsiteY153" fmla="*/ 600827 h 1990725"/>
              <a:gd name="connsiteX154" fmla="*/ 2029906 w 4627560"/>
              <a:gd name="connsiteY154" fmla="*/ 642502 h 1990725"/>
              <a:gd name="connsiteX155" fmla="*/ 2050744 w 4627560"/>
              <a:gd name="connsiteY155" fmla="*/ 663341 h 1990725"/>
              <a:gd name="connsiteX156" fmla="*/ 2055374 w 4627560"/>
              <a:gd name="connsiteY156" fmla="*/ 663341 h 1990725"/>
              <a:gd name="connsiteX157" fmla="*/ 2055374 w 4627560"/>
              <a:gd name="connsiteY157" fmla="*/ 686493 h 1990725"/>
              <a:gd name="connsiteX158" fmla="*/ 2046113 w 4627560"/>
              <a:gd name="connsiteY158" fmla="*/ 686493 h 1990725"/>
              <a:gd name="connsiteX159" fmla="*/ 2002121 w 4627560"/>
              <a:gd name="connsiteY159" fmla="*/ 647134 h 1990725"/>
              <a:gd name="connsiteX160" fmla="*/ 2002121 w 4627560"/>
              <a:gd name="connsiteY160" fmla="*/ 600827 h 1990725"/>
              <a:gd name="connsiteX161" fmla="*/ 1990544 w 4627560"/>
              <a:gd name="connsiteY161" fmla="*/ 600827 h 1990725"/>
              <a:gd name="connsiteX162" fmla="*/ 1990544 w 4627560"/>
              <a:gd name="connsiteY162" fmla="*/ 579988 h 1990725"/>
              <a:gd name="connsiteX163" fmla="*/ 2004437 w 4627560"/>
              <a:gd name="connsiteY163" fmla="*/ 579988 h 1990725"/>
              <a:gd name="connsiteX164" fmla="*/ 2004437 w 4627560"/>
              <a:gd name="connsiteY164" fmla="*/ 549888 h 1990725"/>
              <a:gd name="connsiteX165" fmla="*/ 1921084 w 4627560"/>
              <a:gd name="connsiteY165" fmla="*/ 549888 h 1990725"/>
              <a:gd name="connsiteX166" fmla="*/ 1946553 w 4627560"/>
              <a:gd name="connsiteY166" fmla="*/ 549888 h 1990725"/>
              <a:gd name="connsiteX167" fmla="*/ 1946553 w 4627560"/>
              <a:gd name="connsiteY167" fmla="*/ 579988 h 1990725"/>
              <a:gd name="connsiteX168" fmla="*/ 1969705 w 4627560"/>
              <a:gd name="connsiteY168" fmla="*/ 579988 h 1990725"/>
              <a:gd name="connsiteX169" fmla="*/ 1969705 w 4627560"/>
              <a:gd name="connsiteY169" fmla="*/ 600827 h 1990725"/>
              <a:gd name="connsiteX170" fmla="*/ 1946553 w 4627560"/>
              <a:gd name="connsiteY170" fmla="*/ 600827 h 1990725"/>
              <a:gd name="connsiteX171" fmla="*/ 1946553 w 4627560"/>
              <a:gd name="connsiteY171" fmla="*/ 642502 h 1990725"/>
              <a:gd name="connsiteX172" fmla="*/ 1967391 w 4627560"/>
              <a:gd name="connsiteY172" fmla="*/ 663341 h 1990725"/>
              <a:gd name="connsiteX173" fmla="*/ 1972021 w 4627560"/>
              <a:gd name="connsiteY173" fmla="*/ 663341 h 1990725"/>
              <a:gd name="connsiteX174" fmla="*/ 1972021 w 4627560"/>
              <a:gd name="connsiteY174" fmla="*/ 686493 h 1990725"/>
              <a:gd name="connsiteX175" fmla="*/ 1962760 w 4627560"/>
              <a:gd name="connsiteY175" fmla="*/ 686493 h 1990725"/>
              <a:gd name="connsiteX176" fmla="*/ 1918768 w 4627560"/>
              <a:gd name="connsiteY176" fmla="*/ 647134 h 1990725"/>
              <a:gd name="connsiteX177" fmla="*/ 1918768 w 4627560"/>
              <a:gd name="connsiteY177" fmla="*/ 600827 h 1990725"/>
              <a:gd name="connsiteX178" fmla="*/ 1907191 w 4627560"/>
              <a:gd name="connsiteY178" fmla="*/ 600827 h 1990725"/>
              <a:gd name="connsiteX179" fmla="*/ 1907191 w 4627560"/>
              <a:gd name="connsiteY179" fmla="*/ 579988 h 1990725"/>
              <a:gd name="connsiteX180" fmla="*/ 1921084 w 4627560"/>
              <a:gd name="connsiteY180" fmla="*/ 579988 h 1990725"/>
              <a:gd name="connsiteX181" fmla="*/ 1921084 w 4627560"/>
              <a:gd name="connsiteY181" fmla="*/ 549888 h 1990725"/>
              <a:gd name="connsiteX182" fmla="*/ 1627033 w 4627560"/>
              <a:gd name="connsiteY182" fmla="*/ 535996 h 1990725"/>
              <a:gd name="connsiteX183" fmla="*/ 1654818 w 4627560"/>
              <a:gd name="connsiteY183" fmla="*/ 535996 h 1990725"/>
              <a:gd name="connsiteX184" fmla="*/ 1684916 w 4627560"/>
              <a:gd name="connsiteY184" fmla="*/ 610087 h 1990725"/>
              <a:gd name="connsiteX185" fmla="*/ 1691863 w 4627560"/>
              <a:gd name="connsiteY185" fmla="*/ 630926 h 1990725"/>
              <a:gd name="connsiteX186" fmla="*/ 1698809 w 4627560"/>
              <a:gd name="connsiteY186" fmla="*/ 610087 h 1990725"/>
              <a:gd name="connsiteX187" fmla="*/ 1728908 w 4627560"/>
              <a:gd name="connsiteY187" fmla="*/ 535996 h 1990725"/>
              <a:gd name="connsiteX188" fmla="*/ 1756693 w 4627560"/>
              <a:gd name="connsiteY188" fmla="*/ 535996 h 1990725"/>
              <a:gd name="connsiteX189" fmla="*/ 1768268 w 4627560"/>
              <a:gd name="connsiteY189" fmla="*/ 684178 h 1990725"/>
              <a:gd name="connsiteX190" fmla="*/ 1740484 w 4627560"/>
              <a:gd name="connsiteY190" fmla="*/ 684178 h 1990725"/>
              <a:gd name="connsiteX191" fmla="*/ 1733538 w 4627560"/>
              <a:gd name="connsiteY191" fmla="*/ 600826 h 1990725"/>
              <a:gd name="connsiteX192" fmla="*/ 1733538 w 4627560"/>
              <a:gd name="connsiteY192" fmla="*/ 577673 h 1990725"/>
              <a:gd name="connsiteX193" fmla="*/ 1726593 w 4627560"/>
              <a:gd name="connsiteY193" fmla="*/ 600826 h 1990725"/>
              <a:gd name="connsiteX194" fmla="*/ 1703439 w 4627560"/>
              <a:gd name="connsiteY194" fmla="*/ 658710 h 1990725"/>
              <a:gd name="connsiteX195" fmla="*/ 1680286 w 4627560"/>
              <a:gd name="connsiteY195" fmla="*/ 658710 h 1990725"/>
              <a:gd name="connsiteX196" fmla="*/ 1657132 w 4627560"/>
              <a:gd name="connsiteY196" fmla="*/ 600826 h 1990725"/>
              <a:gd name="connsiteX197" fmla="*/ 1647870 w 4627560"/>
              <a:gd name="connsiteY197" fmla="*/ 577673 h 1990725"/>
              <a:gd name="connsiteX198" fmla="*/ 1647870 w 4627560"/>
              <a:gd name="connsiteY198" fmla="*/ 600826 h 1990725"/>
              <a:gd name="connsiteX199" fmla="*/ 1640925 w 4627560"/>
              <a:gd name="connsiteY199" fmla="*/ 684178 h 1990725"/>
              <a:gd name="connsiteX200" fmla="*/ 1613141 w 4627560"/>
              <a:gd name="connsiteY200" fmla="*/ 684178 h 1990725"/>
              <a:gd name="connsiteX201" fmla="*/ 1627033 w 4627560"/>
              <a:gd name="connsiteY201" fmla="*/ 535996 h 1990725"/>
              <a:gd name="connsiteX202" fmla="*/ 1400129 w 4627560"/>
              <a:gd name="connsiteY202" fmla="*/ 535996 h 1990725"/>
              <a:gd name="connsiteX203" fmla="*/ 1425598 w 4627560"/>
              <a:gd name="connsiteY203" fmla="*/ 535996 h 1990725"/>
              <a:gd name="connsiteX204" fmla="*/ 1425598 w 4627560"/>
              <a:gd name="connsiteY204" fmla="*/ 684178 h 1990725"/>
              <a:gd name="connsiteX205" fmla="*/ 1400129 w 4627560"/>
              <a:gd name="connsiteY205" fmla="*/ 684178 h 1990725"/>
              <a:gd name="connsiteX206" fmla="*/ 1400129 w 4627560"/>
              <a:gd name="connsiteY206" fmla="*/ 674917 h 1990725"/>
              <a:gd name="connsiteX207" fmla="*/ 1400129 w 4627560"/>
              <a:gd name="connsiteY207" fmla="*/ 667971 h 1990725"/>
              <a:gd name="connsiteX208" fmla="*/ 1367713 w 4627560"/>
              <a:gd name="connsiteY208" fmla="*/ 686494 h 1990725"/>
              <a:gd name="connsiteX209" fmla="*/ 1321407 w 4627560"/>
              <a:gd name="connsiteY209" fmla="*/ 630926 h 1990725"/>
              <a:gd name="connsiteX210" fmla="*/ 1370029 w 4627560"/>
              <a:gd name="connsiteY210" fmla="*/ 575358 h 1990725"/>
              <a:gd name="connsiteX211" fmla="*/ 1400129 w 4627560"/>
              <a:gd name="connsiteY211" fmla="*/ 589249 h 1990725"/>
              <a:gd name="connsiteX212" fmla="*/ 1400129 w 4627560"/>
              <a:gd name="connsiteY212" fmla="*/ 582303 h 1990725"/>
              <a:gd name="connsiteX213" fmla="*/ 1400129 w 4627560"/>
              <a:gd name="connsiteY213" fmla="*/ 535996 h 1990725"/>
              <a:gd name="connsiteX214" fmla="*/ 1138495 w 4627560"/>
              <a:gd name="connsiteY214" fmla="*/ 535996 h 1990725"/>
              <a:gd name="connsiteX215" fmla="*/ 1163963 w 4627560"/>
              <a:gd name="connsiteY215" fmla="*/ 535996 h 1990725"/>
              <a:gd name="connsiteX216" fmla="*/ 1163963 w 4627560"/>
              <a:gd name="connsiteY216" fmla="*/ 559150 h 1990725"/>
              <a:gd name="connsiteX217" fmla="*/ 1138495 w 4627560"/>
              <a:gd name="connsiteY217" fmla="*/ 559150 h 1990725"/>
              <a:gd name="connsiteX218" fmla="*/ 1138495 w 4627560"/>
              <a:gd name="connsiteY218" fmla="*/ 535996 h 1990725"/>
              <a:gd name="connsiteX219" fmla="*/ 962528 w 4627560"/>
              <a:gd name="connsiteY219" fmla="*/ 535996 h 1990725"/>
              <a:gd name="connsiteX220" fmla="*/ 990312 w 4627560"/>
              <a:gd name="connsiteY220" fmla="*/ 535996 h 1990725"/>
              <a:gd name="connsiteX221" fmla="*/ 1020412 w 4627560"/>
              <a:gd name="connsiteY221" fmla="*/ 610087 h 1990725"/>
              <a:gd name="connsiteX222" fmla="*/ 1027358 w 4627560"/>
              <a:gd name="connsiteY222" fmla="*/ 630926 h 1990725"/>
              <a:gd name="connsiteX223" fmla="*/ 1034304 w 4627560"/>
              <a:gd name="connsiteY223" fmla="*/ 610087 h 1990725"/>
              <a:gd name="connsiteX224" fmla="*/ 1064404 w 4627560"/>
              <a:gd name="connsiteY224" fmla="*/ 535996 h 1990725"/>
              <a:gd name="connsiteX225" fmla="*/ 1092188 w 4627560"/>
              <a:gd name="connsiteY225" fmla="*/ 535996 h 1990725"/>
              <a:gd name="connsiteX226" fmla="*/ 1106079 w 4627560"/>
              <a:gd name="connsiteY226" fmla="*/ 684178 h 1990725"/>
              <a:gd name="connsiteX227" fmla="*/ 1078295 w 4627560"/>
              <a:gd name="connsiteY227" fmla="*/ 684178 h 1990725"/>
              <a:gd name="connsiteX228" fmla="*/ 1071349 w 4627560"/>
              <a:gd name="connsiteY228" fmla="*/ 600826 h 1990725"/>
              <a:gd name="connsiteX229" fmla="*/ 1071349 w 4627560"/>
              <a:gd name="connsiteY229" fmla="*/ 577673 h 1990725"/>
              <a:gd name="connsiteX230" fmla="*/ 1064404 w 4627560"/>
              <a:gd name="connsiteY230" fmla="*/ 600826 h 1990725"/>
              <a:gd name="connsiteX231" fmla="*/ 1041249 w 4627560"/>
              <a:gd name="connsiteY231" fmla="*/ 658710 h 1990725"/>
              <a:gd name="connsiteX232" fmla="*/ 1018097 w 4627560"/>
              <a:gd name="connsiteY232" fmla="*/ 658710 h 1990725"/>
              <a:gd name="connsiteX233" fmla="*/ 994942 w 4627560"/>
              <a:gd name="connsiteY233" fmla="*/ 600826 h 1990725"/>
              <a:gd name="connsiteX234" fmla="*/ 985681 w 4627560"/>
              <a:gd name="connsiteY234" fmla="*/ 577673 h 1990725"/>
              <a:gd name="connsiteX235" fmla="*/ 985681 w 4627560"/>
              <a:gd name="connsiteY235" fmla="*/ 600826 h 1990725"/>
              <a:gd name="connsiteX236" fmla="*/ 978735 w 4627560"/>
              <a:gd name="connsiteY236" fmla="*/ 684178 h 1990725"/>
              <a:gd name="connsiteX237" fmla="*/ 950951 w 4627560"/>
              <a:gd name="connsiteY237" fmla="*/ 684178 h 1990725"/>
              <a:gd name="connsiteX238" fmla="*/ 962528 w 4627560"/>
              <a:gd name="connsiteY238" fmla="*/ 535996 h 1990725"/>
              <a:gd name="connsiteX239" fmla="*/ 573548 w 4627560"/>
              <a:gd name="connsiteY239" fmla="*/ 535996 h 1990725"/>
              <a:gd name="connsiteX240" fmla="*/ 599016 w 4627560"/>
              <a:gd name="connsiteY240" fmla="*/ 535996 h 1990725"/>
              <a:gd name="connsiteX241" fmla="*/ 599016 w 4627560"/>
              <a:gd name="connsiteY241" fmla="*/ 559150 h 1990725"/>
              <a:gd name="connsiteX242" fmla="*/ 573548 w 4627560"/>
              <a:gd name="connsiteY242" fmla="*/ 559150 h 1990725"/>
              <a:gd name="connsiteX243" fmla="*/ 573548 w 4627560"/>
              <a:gd name="connsiteY243" fmla="*/ 535996 h 1990725"/>
              <a:gd name="connsiteX244" fmla="*/ 455465 w 4627560"/>
              <a:gd name="connsiteY244" fmla="*/ 535996 h 1990725"/>
              <a:gd name="connsiteX245" fmla="*/ 480933 w 4627560"/>
              <a:gd name="connsiteY245" fmla="*/ 535996 h 1990725"/>
              <a:gd name="connsiteX246" fmla="*/ 480933 w 4627560"/>
              <a:gd name="connsiteY246" fmla="*/ 614719 h 1990725"/>
              <a:gd name="connsiteX247" fmla="*/ 494826 w 4627560"/>
              <a:gd name="connsiteY247" fmla="*/ 614719 h 1990725"/>
              <a:gd name="connsiteX248" fmla="*/ 520294 w 4627560"/>
              <a:gd name="connsiteY248" fmla="*/ 577673 h 1990725"/>
              <a:gd name="connsiteX249" fmla="*/ 550395 w 4627560"/>
              <a:gd name="connsiteY249" fmla="*/ 577673 h 1990725"/>
              <a:gd name="connsiteX250" fmla="*/ 517978 w 4627560"/>
              <a:gd name="connsiteY250" fmla="*/ 626294 h 1990725"/>
              <a:gd name="connsiteX251" fmla="*/ 555024 w 4627560"/>
              <a:gd name="connsiteY251" fmla="*/ 684178 h 1990725"/>
              <a:gd name="connsiteX252" fmla="*/ 524926 w 4627560"/>
              <a:gd name="connsiteY252" fmla="*/ 684178 h 1990725"/>
              <a:gd name="connsiteX253" fmla="*/ 497142 w 4627560"/>
              <a:gd name="connsiteY253" fmla="*/ 637871 h 1990725"/>
              <a:gd name="connsiteX254" fmla="*/ 480933 w 4627560"/>
              <a:gd name="connsiteY254" fmla="*/ 637871 h 1990725"/>
              <a:gd name="connsiteX255" fmla="*/ 480933 w 4627560"/>
              <a:gd name="connsiteY255" fmla="*/ 684178 h 1990725"/>
              <a:gd name="connsiteX256" fmla="*/ 455465 w 4627560"/>
              <a:gd name="connsiteY256" fmla="*/ 684178 h 1990725"/>
              <a:gd name="connsiteX257" fmla="*/ 455465 w 4627560"/>
              <a:gd name="connsiteY257" fmla="*/ 535996 h 1990725"/>
              <a:gd name="connsiteX258" fmla="*/ 163729 w 4627560"/>
              <a:gd name="connsiteY258" fmla="*/ 535996 h 1990725"/>
              <a:gd name="connsiteX259" fmla="*/ 191513 w 4627560"/>
              <a:gd name="connsiteY259" fmla="*/ 535996 h 1990725"/>
              <a:gd name="connsiteX260" fmla="*/ 221613 w 4627560"/>
              <a:gd name="connsiteY260" fmla="*/ 610087 h 1990725"/>
              <a:gd name="connsiteX261" fmla="*/ 228559 w 4627560"/>
              <a:gd name="connsiteY261" fmla="*/ 630926 h 1990725"/>
              <a:gd name="connsiteX262" fmla="*/ 235505 w 4627560"/>
              <a:gd name="connsiteY262" fmla="*/ 610087 h 1990725"/>
              <a:gd name="connsiteX263" fmla="*/ 265605 w 4627560"/>
              <a:gd name="connsiteY263" fmla="*/ 535996 h 1990725"/>
              <a:gd name="connsiteX264" fmla="*/ 295705 w 4627560"/>
              <a:gd name="connsiteY264" fmla="*/ 535996 h 1990725"/>
              <a:gd name="connsiteX265" fmla="*/ 307282 w 4627560"/>
              <a:gd name="connsiteY265" fmla="*/ 684178 h 1990725"/>
              <a:gd name="connsiteX266" fmla="*/ 279496 w 4627560"/>
              <a:gd name="connsiteY266" fmla="*/ 684178 h 1990725"/>
              <a:gd name="connsiteX267" fmla="*/ 272550 w 4627560"/>
              <a:gd name="connsiteY267" fmla="*/ 600826 h 1990725"/>
              <a:gd name="connsiteX268" fmla="*/ 272550 w 4627560"/>
              <a:gd name="connsiteY268" fmla="*/ 577673 h 1990725"/>
              <a:gd name="connsiteX269" fmla="*/ 265605 w 4627560"/>
              <a:gd name="connsiteY269" fmla="*/ 600826 h 1990725"/>
              <a:gd name="connsiteX270" fmla="*/ 242450 w 4627560"/>
              <a:gd name="connsiteY270" fmla="*/ 658710 h 1990725"/>
              <a:gd name="connsiteX271" fmla="*/ 219298 w 4627560"/>
              <a:gd name="connsiteY271" fmla="*/ 658710 h 1990725"/>
              <a:gd name="connsiteX272" fmla="*/ 196143 w 4627560"/>
              <a:gd name="connsiteY272" fmla="*/ 600826 h 1990725"/>
              <a:gd name="connsiteX273" fmla="*/ 186882 w 4627560"/>
              <a:gd name="connsiteY273" fmla="*/ 577673 h 1990725"/>
              <a:gd name="connsiteX274" fmla="*/ 186882 w 4627560"/>
              <a:gd name="connsiteY274" fmla="*/ 600826 h 1990725"/>
              <a:gd name="connsiteX275" fmla="*/ 179937 w 4627560"/>
              <a:gd name="connsiteY275" fmla="*/ 684178 h 1990725"/>
              <a:gd name="connsiteX276" fmla="*/ 152152 w 4627560"/>
              <a:gd name="connsiteY276" fmla="*/ 684178 h 1990725"/>
              <a:gd name="connsiteX277" fmla="*/ 163729 w 4627560"/>
              <a:gd name="connsiteY277" fmla="*/ 535996 h 1990725"/>
              <a:gd name="connsiteX278" fmla="*/ 3727060 w 4627560"/>
              <a:gd name="connsiteY278" fmla="*/ 397075 h 1990725"/>
              <a:gd name="connsiteX279" fmla="*/ 3696961 w 4627560"/>
              <a:gd name="connsiteY279" fmla="*/ 410966 h 1990725"/>
              <a:gd name="connsiteX280" fmla="*/ 3710853 w 4627560"/>
              <a:gd name="connsiteY280" fmla="*/ 422543 h 1990725"/>
              <a:gd name="connsiteX281" fmla="*/ 3731692 w 4627560"/>
              <a:gd name="connsiteY281" fmla="*/ 399391 h 1990725"/>
              <a:gd name="connsiteX282" fmla="*/ 3731692 w 4627560"/>
              <a:gd name="connsiteY282" fmla="*/ 397075 h 1990725"/>
              <a:gd name="connsiteX283" fmla="*/ 3727060 w 4627560"/>
              <a:gd name="connsiteY283" fmla="*/ 397075 h 1990725"/>
              <a:gd name="connsiteX284" fmla="*/ 485567 w 4627560"/>
              <a:gd name="connsiteY284" fmla="*/ 397075 h 1990725"/>
              <a:gd name="connsiteX285" fmla="*/ 455467 w 4627560"/>
              <a:gd name="connsiteY285" fmla="*/ 410966 h 1990725"/>
              <a:gd name="connsiteX286" fmla="*/ 469360 w 4627560"/>
              <a:gd name="connsiteY286" fmla="*/ 422543 h 1990725"/>
              <a:gd name="connsiteX287" fmla="*/ 490199 w 4627560"/>
              <a:gd name="connsiteY287" fmla="*/ 399391 h 1990725"/>
              <a:gd name="connsiteX288" fmla="*/ 490199 w 4627560"/>
              <a:gd name="connsiteY288" fmla="*/ 397075 h 1990725"/>
              <a:gd name="connsiteX289" fmla="*/ 485567 w 4627560"/>
              <a:gd name="connsiteY289" fmla="*/ 397075 h 1990725"/>
              <a:gd name="connsiteX290" fmla="*/ 3558040 w 4627560"/>
              <a:gd name="connsiteY290" fmla="*/ 355399 h 1990725"/>
              <a:gd name="connsiteX291" fmla="*/ 3532570 w 4627560"/>
              <a:gd name="connsiteY291" fmla="*/ 387813 h 1990725"/>
              <a:gd name="connsiteX292" fmla="*/ 3558040 w 4627560"/>
              <a:gd name="connsiteY292" fmla="*/ 420228 h 1990725"/>
              <a:gd name="connsiteX293" fmla="*/ 3583509 w 4627560"/>
              <a:gd name="connsiteY293" fmla="*/ 387813 h 1990725"/>
              <a:gd name="connsiteX294" fmla="*/ 3558040 w 4627560"/>
              <a:gd name="connsiteY294" fmla="*/ 355399 h 1990725"/>
              <a:gd name="connsiteX295" fmla="*/ 2909739 w 4627560"/>
              <a:gd name="connsiteY295" fmla="*/ 355399 h 1990725"/>
              <a:gd name="connsiteX296" fmla="*/ 2879639 w 4627560"/>
              <a:gd name="connsiteY296" fmla="*/ 387814 h 1990725"/>
              <a:gd name="connsiteX297" fmla="*/ 2909739 w 4627560"/>
              <a:gd name="connsiteY297" fmla="*/ 420228 h 1990725"/>
              <a:gd name="connsiteX298" fmla="*/ 2939839 w 4627560"/>
              <a:gd name="connsiteY298" fmla="*/ 387814 h 1990725"/>
              <a:gd name="connsiteX299" fmla="*/ 2909739 w 4627560"/>
              <a:gd name="connsiteY299" fmla="*/ 355399 h 1990725"/>
              <a:gd name="connsiteX300" fmla="*/ 3294090 w 4627560"/>
              <a:gd name="connsiteY300" fmla="*/ 353083 h 1990725"/>
              <a:gd name="connsiteX301" fmla="*/ 3273251 w 4627560"/>
              <a:gd name="connsiteY301" fmla="*/ 371606 h 1990725"/>
              <a:gd name="connsiteX302" fmla="*/ 3310297 w 4627560"/>
              <a:gd name="connsiteY302" fmla="*/ 371606 h 1990725"/>
              <a:gd name="connsiteX303" fmla="*/ 3294090 w 4627560"/>
              <a:gd name="connsiteY303" fmla="*/ 353083 h 1990725"/>
              <a:gd name="connsiteX304" fmla="*/ 1937291 w 4627560"/>
              <a:gd name="connsiteY304" fmla="*/ 353083 h 1990725"/>
              <a:gd name="connsiteX305" fmla="*/ 1916452 w 4627560"/>
              <a:gd name="connsiteY305" fmla="*/ 371606 h 1990725"/>
              <a:gd name="connsiteX306" fmla="*/ 1953498 w 4627560"/>
              <a:gd name="connsiteY306" fmla="*/ 371606 h 1990725"/>
              <a:gd name="connsiteX307" fmla="*/ 1937291 w 4627560"/>
              <a:gd name="connsiteY307" fmla="*/ 353083 h 1990725"/>
              <a:gd name="connsiteX308" fmla="*/ 2266071 w 4627560"/>
              <a:gd name="connsiteY308" fmla="*/ 322985 h 1990725"/>
              <a:gd name="connsiteX309" fmla="*/ 2310062 w 4627560"/>
              <a:gd name="connsiteY309" fmla="*/ 322985 h 1990725"/>
              <a:gd name="connsiteX310" fmla="*/ 2310062 w 4627560"/>
              <a:gd name="connsiteY310" fmla="*/ 452644 h 1990725"/>
              <a:gd name="connsiteX311" fmla="*/ 2266071 w 4627560"/>
              <a:gd name="connsiteY311" fmla="*/ 452644 h 1990725"/>
              <a:gd name="connsiteX312" fmla="*/ 2266071 w 4627560"/>
              <a:gd name="connsiteY312" fmla="*/ 322985 h 1990725"/>
              <a:gd name="connsiteX313" fmla="*/ 1647875 w 4627560"/>
              <a:gd name="connsiteY313" fmla="*/ 322985 h 1990725"/>
              <a:gd name="connsiteX314" fmla="*/ 1691866 w 4627560"/>
              <a:gd name="connsiteY314" fmla="*/ 322985 h 1990725"/>
              <a:gd name="connsiteX315" fmla="*/ 1691866 w 4627560"/>
              <a:gd name="connsiteY315" fmla="*/ 452644 h 1990725"/>
              <a:gd name="connsiteX316" fmla="*/ 1647875 w 4627560"/>
              <a:gd name="connsiteY316" fmla="*/ 452644 h 1990725"/>
              <a:gd name="connsiteX317" fmla="*/ 1647875 w 4627560"/>
              <a:gd name="connsiteY317" fmla="*/ 322985 h 1990725"/>
              <a:gd name="connsiteX318" fmla="*/ 3379758 w 4627560"/>
              <a:gd name="connsiteY318" fmla="*/ 322984 h 1990725"/>
              <a:gd name="connsiteX319" fmla="*/ 3382074 w 4627560"/>
              <a:gd name="connsiteY319" fmla="*/ 322984 h 1990725"/>
              <a:gd name="connsiteX320" fmla="*/ 3423749 w 4627560"/>
              <a:gd name="connsiteY320" fmla="*/ 322984 h 1990725"/>
              <a:gd name="connsiteX321" fmla="*/ 3423749 w 4627560"/>
              <a:gd name="connsiteY321" fmla="*/ 346139 h 1990725"/>
              <a:gd name="connsiteX322" fmla="*/ 3423749 w 4627560"/>
              <a:gd name="connsiteY322" fmla="*/ 355400 h 1990725"/>
              <a:gd name="connsiteX323" fmla="*/ 3465426 w 4627560"/>
              <a:gd name="connsiteY323" fmla="*/ 322984 h 1990725"/>
              <a:gd name="connsiteX324" fmla="*/ 3470058 w 4627560"/>
              <a:gd name="connsiteY324" fmla="*/ 322984 h 1990725"/>
              <a:gd name="connsiteX325" fmla="*/ 3470058 w 4627560"/>
              <a:gd name="connsiteY325" fmla="*/ 366976 h 1990725"/>
              <a:gd name="connsiteX326" fmla="*/ 3460795 w 4627560"/>
              <a:gd name="connsiteY326" fmla="*/ 366976 h 1990725"/>
              <a:gd name="connsiteX327" fmla="*/ 3426065 w 4627560"/>
              <a:gd name="connsiteY327" fmla="*/ 390130 h 1990725"/>
              <a:gd name="connsiteX328" fmla="*/ 3423749 w 4627560"/>
              <a:gd name="connsiteY328" fmla="*/ 408653 h 1990725"/>
              <a:gd name="connsiteX329" fmla="*/ 3423749 w 4627560"/>
              <a:gd name="connsiteY329" fmla="*/ 452644 h 1990725"/>
              <a:gd name="connsiteX330" fmla="*/ 3379758 w 4627560"/>
              <a:gd name="connsiteY330" fmla="*/ 452644 h 1990725"/>
              <a:gd name="connsiteX331" fmla="*/ 3379758 w 4627560"/>
              <a:gd name="connsiteY331" fmla="*/ 322984 h 1990725"/>
              <a:gd name="connsiteX332" fmla="*/ 2025275 w 4627560"/>
              <a:gd name="connsiteY332" fmla="*/ 322984 h 1990725"/>
              <a:gd name="connsiteX333" fmla="*/ 2027591 w 4627560"/>
              <a:gd name="connsiteY333" fmla="*/ 322984 h 1990725"/>
              <a:gd name="connsiteX334" fmla="*/ 2069266 w 4627560"/>
              <a:gd name="connsiteY334" fmla="*/ 322984 h 1990725"/>
              <a:gd name="connsiteX335" fmla="*/ 2069266 w 4627560"/>
              <a:gd name="connsiteY335" fmla="*/ 346139 h 1990725"/>
              <a:gd name="connsiteX336" fmla="*/ 2069266 w 4627560"/>
              <a:gd name="connsiteY336" fmla="*/ 355400 h 1990725"/>
              <a:gd name="connsiteX337" fmla="*/ 2110943 w 4627560"/>
              <a:gd name="connsiteY337" fmla="*/ 322984 h 1990725"/>
              <a:gd name="connsiteX338" fmla="*/ 2115573 w 4627560"/>
              <a:gd name="connsiteY338" fmla="*/ 322984 h 1990725"/>
              <a:gd name="connsiteX339" fmla="*/ 2115573 w 4627560"/>
              <a:gd name="connsiteY339" fmla="*/ 366976 h 1990725"/>
              <a:gd name="connsiteX340" fmla="*/ 2106312 w 4627560"/>
              <a:gd name="connsiteY340" fmla="*/ 366976 h 1990725"/>
              <a:gd name="connsiteX341" fmla="*/ 2071582 w 4627560"/>
              <a:gd name="connsiteY341" fmla="*/ 390130 h 1990725"/>
              <a:gd name="connsiteX342" fmla="*/ 2069266 w 4627560"/>
              <a:gd name="connsiteY342" fmla="*/ 408653 h 1990725"/>
              <a:gd name="connsiteX343" fmla="*/ 2069266 w 4627560"/>
              <a:gd name="connsiteY343" fmla="*/ 452644 h 1990725"/>
              <a:gd name="connsiteX344" fmla="*/ 2025275 w 4627560"/>
              <a:gd name="connsiteY344" fmla="*/ 452644 h 1990725"/>
              <a:gd name="connsiteX345" fmla="*/ 2025275 w 4627560"/>
              <a:gd name="connsiteY345" fmla="*/ 322984 h 1990725"/>
              <a:gd name="connsiteX346" fmla="*/ 1712702 w 4627560"/>
              <a:gd name="connsiteY346" fmla="*/ 322984 h 1990725"/>
              <a:gd name="connsiteX347" fmla="*/ 1759009 w 4627560"/>
              <a:gd name="connsiteY347" fmla="*/ 322984 h 1990725"/>
              <a:gd name="connsiteX348" fmla="*/ 1779848 w 4627560"/>
              <a:gd name="connsiteY348" fmla="*/ 392446 h 1990725"/>
              <a:gd name="connsiteX349" fmla="*/ 1784478 w 4627560"/>
              <a:gd name="connsiteY349" fmla="*/ 415598 h 1990725"/>
              <a:gd name="connsiteX350" fmla="*/ 1789109 w 4627560"/>
              <a:gd name="connsiteY350" fmla="*/ 392446 h 1990725"/>
              <a:gd name="connsiteX351" fmla="*/ 1809948 w 4627560"/>
              <a:gd name="connsiteY351" fmla="*/ 322984 h 1990725"/>
              <a:gd name="connsiteX352" fmla="*/ 1856255 w 4627560"/>
              <a:gd name="connsiteY352" fmla="*/ 322984 h 1990725"/>
              <a:gd name="connsiteX353" fmla="*/ 1812262 w 4627560"/>
              <a:gd name="connsiteY353" fmla="*/ 454960 h 1990725"/>
              <a:gd name="connsiteX354" fmla="*/ 1759009 w 4627560"/>
              <a:gd name="connsiteY354" fmla="*/ 454960 h 1990725"/>
              <a:gd name="connsiteX355" fmla="*/ 1712702 w 4627560"/>
              <a:gd name="connsiteY355" fmla="*/ 322984 h 1990725"/>
              <a:gd name="connsiteX356" fmla="*/ 304969 w 4627560"/>
              <a:gd name="connsiteY356" fmla="*/ 322984 h 1990725"/>
              <a:gd name="connsiteX357" fmla="*/ 307285 w 4627560"/>
              <a:gd name="connsiteY357" fmla="*/ 322984 h 1990725"/>
              <a:gd name="connsiteX358" fmla="*/ 348960 w 4627560"/>
              <a:gd name="connsiteY358" fmla="*/ 322984 h 1990725"/>
              <a:gd name="connsiteX359" fmla="*/ 348960 w 4627560"/>
              <a:gd name="connsiteY359" fmla="*/ 346139 h 1990725"/>
              <a:gd name="connsiteX360" fmla="*/ 348960 w 4627560"/>
              <a:gd name="connsiteY360" fmla="*/ 355400 h 1990725"/>
              <a:gd name="connsiteX361" fmla="*/ 390637 w 4627560"/>
              <a:gd name="connsiteY361" fmla="*/ 322984 h 1990725"/>
              <a:gd name="connsiteX362" fmla="*/ 395267 w 4627560"/>
              <a:gd name="connsiteY362" fmla="*/ 322984 h 1990725"/>
              <a:gd name="connsiteX363" fmla="*/ 395267 w 4627560"/>
              <a:gd name="connsiteY363" fmla="*/ 366976 h 1990725"/>
              <a:gd name="connsiteX364" fmla="*/ 386005 w 4627560"/>
              <a:gd name="connsiteY364" fmla="*/ 366976 h 1990725"/>
              <a:gd name="connsiteX365" fmla="*/ 351276 w 4627560"/>
              <a:gd name="connsiteY365" fmla="*/ 390130 h 1990725"/>
              <a:gd name="connsiteX366" fmla="*/ 348960 w 4627560"/>
              <a:gd name="connsiteY366" fmla="*/ 408653 h 1990725"/>
              <a:gd name="connsiteX367" fmla="*/ 348960 w 4627560"/>
              <a:gd name="connsiteY367" fmla="*/ 452644 h 1990725"/>
              <a:gd name="connsiteX368" fmla="*/ 304969 w 4627560"/>
              <a:gd name="connsiteY368" fmla="*/ 452644 h 1990725"/>
              <a:gd name="connsiteX369" fmla="*/ 304969 w 4627560"/>
              <a:gd name="connsiteY369" fmla="*/ 322984 h 1990725"/>
              <a:gd name="connsiteX370" fmla="*/ 3893766 w 4627560"/>
              <a:gd name="connsiteY370" fmla="*/ 320668 h 1990725"/>
              <a:gd name="connsiteX371" fmla="*/ 3930813 w 4627560"/>
              <a:gd name="connsiteY371" fmla="*/ 343823 h 1990725"/>
              <a:gd name="connsiteX372" fmla="*/ 3972489 w 4627560"/>
              <a:gd name="connsiteY372" fmla="*/ 320668 h 1990725"/>
              <a:gd name="connsiteX373" fmla="*/ 4014166 w 4627560"/>
              <a:gd name="connsiteY373" fmla="*/ 369291 h 1990725"/>
              <a:gd name="connsiteX374" fmla="*/ 4014166 w 4627560"/>
              <a:gd name="connsiteY374" fmla="*/ 452644 h 1990725"/>
              <a:gd name="connsiteX375" fmla="*/ 3970173 w 4627560"/>
              <a:gd name="connsiteY375" fmla="*/ 452644 h 1990725"/>
              <a:gd name="connsiteX376" fmla="*/ 3970173 w 4627560"/>
              <a:gd name="connsiteY376" fmla="*/ 373921 h 1990725"/>
              <a:gd name="connsiteX377" fmla="*/ 3960912 w 4627560"/>
              <a:gd name="connsiteY377" fmla="*/ 357714 h 1990725"/>
              <a:gd name="connsiteX378" fmla="*/ 3937759 w 4627560"/>
              <a:gd name="connsiteY378" fmla="*/ 383182 h 1990725"/>
              <a:gd name="connsiteX379" fmla="*/ 3937759 w 4627560"/>
              <a:gd name="connsiteY379" fmla="*/ 399391 h 1990725"/>
              <a:gd name="connsiteX380" fmla="*/ 3937759 w 4627560"/>
              <a:gd name="connsiteY380" fmla="*/ 452644 h 1990725"/>
              <a:gd name="connsiteX381" fmla="*/ 3893766 w 4627560"/>
              <a:gd name="connsiteY381" fmla="*/ 452644 h 1990725"/>
              <a:gd name="connsiteX382" fmla="*/ 3893766 w 4627560"/>
              <a:gd name="connsiteY382" fmla="*/ 373921 h 1990725"/>
              <a:gd name="connsiteX383" fmla="*/ 3884505 w 4627560"/>
              <a:gd name="connsiteY383" fmla="*/ 357714 h 1990725"/>
              <a:gd name="connsiteX384" fmla="*/ 3861352 w 4627560"/>
              <a:gd name="connsiteY384" fmla="*/ 380868 h 1990725"/>
              <a:gd name="connsiteX385" fmla="*/ 3859036 w 4627560"/>
              <a:gd name="connsiteY385" fmla="*/ 397075 h 1990725"/>
              <a:gd name="connsiteX386" fmla="*/ 3859036 w 4627560"/>
              <a:gd name="connsiteY386" fmla="*/ 452644 h 1990725"/>
              <a:gd name="connsiteX387" fmla="*/ 3815045 w 4627560"/>
              <a:gd name="connsiteY387" fmla="*/ 452644 h 1990725"/>
              <a:gd name="connsiteX388" fmla="*/ 3815045 w 4627560"/>
              <a:gd name="connsiteY388" fmla="*/ 322984 h 1990725"/>
              <a:gd name="connsiteX389" fmla="*/ 3854406 w 4627560"/>
              <a:gd name="connsiteY389" fmla="*/ 322984 h 1990725"/>
              <a:gd name="connsiteX390" fmla="*/ 3854406 w 4627560"/>
              <a:gd name="connsiteY390" fmla="*/ 334561 h 1990725"/>
              <a:gd name="connsiteX391" fmla="*/ 3854406 w 4627560"/>
              <a:gd name="connsiteY391" fmla="*/ 343823 h 1990725"/>
              <a:gd name="connsiteX392" fmla="*/ 3893766 w 4627560"/>
              <a:gd name="connsiteY392" fmla="*/ 320668 h 1990725"/>
              <a:gd name="connsiteX393" fmla="*/ 3717799 w 4627560"/>
              <a:gd name="connsiteY393" fmla="*/ 320668 h 1990725"/>
              <a:gd name="connsiteX394" fmla="*/ 3777999 w 4627560"/>
              <a:gd name="connsiteY394" fmla="*/ 373921 h 1990725"/>
              <a:gd name="connsiteX395" fmla="*/ 3777999 w 4627560"/>
              <a:gd name="connsiteY395" fmla="*/ 452643 h 1990725"/>
              <a:gd name="connsiteX396" fmla="*/ 3738638 w 4627560"/>
              <a:gd name="connsiteY396" fmla="*/ 452643 h 1990725"/>
              <a:gd name="connsiteX397" fmla="*/ 3738638 w 4627560"/>
              <a:gd name="connsiteY397" fmla="*/ 445697 h 1990725"/>
              <a:gd name="connsiteX398" fmla="*/ 3738638 w 4627560"/>
              <a:gd name="connsiteY398" fmla="*/ 436436 h 1990725"/>
              <a:gd name="connsiteX399" fmla="*/ 3701592 w 4627560"/>
              <a:gd name="connsiteY399" fmla="*/ 454959 h 1990725"/>
              <a:gd name="connsiteX400" fmla="*/ 3657601 w 4627560"/>
              <a:gd name="connsiteY400" fmla="*/ 413282 h 1990725"/>
              <a:gd name="connsiteX401" fmla="*/ 3731692 w 4627560"/>
              <a:gd name="connsiteY401" fmla="*/ 371607 h 1990725"/>
              <a:gd name="connsiteX402" fmla="*/ 3713169 w 4627560"/>
              <a:gd name="connsiteY402" fmla="*/ 355398 h 1990725"/>
              <a:gd name="connsiteX403" fmla="*/ 3678438 w 4627560"/>
              <a:gd name="connsiteY403" fmla="*/ 366975 h 1990725"/>
              <a:gd name="connsiteX404" fmla="*/ 3662231 w 4627560"/>
              <a:gd name="connsiteY404" fmla="*/ 336875 h 1990725"/>
              <a:gd name="connsiteX405" fmla="*/ 3717799 w 4627560"/>
              <a:gd name="connsiteY405" fmla="*/ 320668 h 1990725"/>
              <a:gd name="connsiteX406" fmla="*/ 2187348 w 4627560"/>
              <a:gd name="connsiteY406" fmla="*/ 320668 h 1990725"/>
              <a:gd name="connsiteX407" fmla="*/ 2233655 w 4627560"/>
              <a:gd name="connsiteY407" fmla="*/ 334561 h 1990725"/>
              <a:gd name="connsiteX408" fmla="*/ 2219764 w 4627560"/>
              <a:gd name="connsiteY408" fmla="*/ 366975 h 1990725"/>
              <a:gd name="connsiteX409" fmla="*/ 2189664 w 4627560"/>
              <a:gd name="connsiteY409" fmla="*/ 355398 h 1990725"/>
              <a:gd name="connsiteX410" fmla="*/ 2175771 w 4627560"/>
              <a:gd name="connsiteY410" fmla="*/ 362345 h 1990725"/>
              <a:gd name="connsiteX411" fmla="*/ 2238287 w 4627560"/>
              <a:gd name="connsiteY411" fmla="*/ 415598 h 1990725"/>
              <a:gd name="connsiteX412" fmla="*/ 2185033 w 4627560"/>
              <a:gd name="connsiteY412" fmla="*/ 457275 h 1990725"/>
              <a:gd name="connsiteX413" fmla="*/ 2131780 w 4627560"/>
              <a:gd name="connsiteY413" fmla="*/ 438750 h 1990725"/>
              <a:gd name="connsiteX414" fmla="*/ 2150303 w 4627560"/>
              <a:gd name="connsiteY414" fmla="*/ 408652 h 1990725"/>
              <a:gd name="connsiteX415" fmla="*/ 2182718 w 4627560"/>
              <a:gd name="connsiteY415" fmla="*/ 422543 h 1990725"/>
              <a:gd name="connsiteX416" fmla="*/ 2196610 w 4627560"/>
              <a:gd name="connsiteY416" fmla="*/ 415598 h 1990725"/>
              <a:gd name="connsiteX417" fmla="*/ 2134096 w 4627560"/>
              <a:gd name="connsiteY417" fmla="*/ 360030 h 1990725"/>
              <a:gd name="connsiteX418" fmla="*/ 2187348 w 4627560"/>
              <a:gd name="connsiteY418" fmla="*/ 320668 h 1990725"/>
              <a:gd name="connsiteX419" fmla="*/ 1564521 w 4627560"/>
              <a:gd name="connsiteY419" fmla="*/ 320668 h 1990725"/>
              <a:gd name="connsiteX420" fmla="*/ 1610828 w 4627560"/>
              <a:gd name="connsiteY420" fmla="*/ 369291 h 1990725"/>
              <a:gd name="connsiteX421" fmla="*/ 1610828 w 4627560"/>
              <a:gd name="connsiteY421" fmla="*/ 452644 h 1990725"/>
              <a:gd name="connsiteX422" fmla="*/ 1569152 w 4627560"/>
              <a:gd name="connsiteY422" fmla="*/ 452644 h 1990725"/>
              <a:gd name="connsiteX423" fmla="*/ 1569152 w 4627560"/>
              <a:gd name="connsiteY423" fmla="*/ 376237 h 1990725"/>
              <a:gd name="connsiteX424" fmla="*/ 1555260 w 4627560"/>
              <a:gd name="connsiteY424" fmla="*/ 360030 h 1990725"/>
              <a:gd name="connsiteX425" fmla="*/ 1529791 w 4627560"/>
              <a:gd name="connsiteY425" fmla="*/ 378553 h 1990725"/>
              <a:gd name="connsiteX426" fmla="*/ 1527475 w 4627560"/>
              <a:gd name="connsiteY426" fmla="*/ 394760 h 1990725"/>
              <a:gd name="connsiteX427" fmla="*/ 1527475 w 4627560"/>
              <a:gd name="connsiteY427" fmla="*/ 452644 h 1990725"/>
              <a:gd name="connsiteX428" fmla="*/ 1483484 w 4627560"/>
              <a:gd name="connsiteY428" fmla="*/ 452644 h 1990725"/>
              <a:gd name="connsiteX429" fmla="*/ 1483484 w 4627560"/>
              <a:gd name="connsiteY429" fmla="*/ 322984 h 1990725"/>
              <a:gd name="connsiteX430" fmla="*/ 1522846 w 4627560"/>
              <a:gd name="connsiteY430" fmla="*/ 322984 h 1990725"/>
              <a:gd name="connsiteX431" fmla="*/ 1522846 w 4627560"/>
              <a:gd name="connsiteY431" fmla="*/ 334561 h 1990725"/>
              <a:gd name="connsiteX432" fmla="*/ 1522846 w 4627560"/>
              <a:gd name="connsiteY432" fmla="*/ 343823 h 1990725"/>
              <a:gd name="connsiteX433" fmla="*/ 1564521 w 4627560"/>
              <a:gd name="connsiteY433" fmla="*/ 320668 h 1990725"/>
              <a:gd name="connsiteX434" fmla="*/ 1145442 w 4627560"/>
              <a:gd name="connsiteY434" fmla="*/ 320668 h 1990725"/>
              <a:gd name="connsiteX435" fmla="*/ 1191749 w 4627560"/>
              <a:gd name="connsiteY435" fmla="*/ 334561 h 1990725"/>
              <a:gd name="connsiteX436" fmla="*/ 1175542 w 4627560"/>
              <a:gd name="connsiteY436" fmla="*/ 366975 h 1990725"/>
              <a:gd name="connsiteX437" fmla="*/ 1145442 w 4627560"/>
              <a:gd name="connsiteY437" fmla="*/ 355398 h 1990725"/>
              <a:gd name="connsiteX438" fmla="*/ 1131549 w 4627560"/>
              <a:gd name="connsiteY438" fmla="*/ 362345 h 1990725"/>
              <a:gd name="connsiteX439" fmla="*/ 1194065 w 4627560"/>
              <a:gd name="connsiteY439" fmla="*/ 415598 h 1990725"/>
              <a:gd name="connsiteX440" fmla="*/ 1140811 w 4627560"/>
              <a:gd name="connsiteY440" fmla="*/ 457275 h 1990725"/>
              <a:gd name="connsiteX441" fmla="*/ 1087558 w 4627560"/>
              <a:gd name="connsiteY441" fmla="*/ 438750 h 1990725"/>
              <a:gd name="connsiteX442" fmla="*/ 1108397 w 4627560"/>
              <a:gd name="connsiteY442" fmla="*/ 408652 h 1990725"/>
              <a:gd name="connsiteX443" fmla="*/ 1140811 w 4627560"/>
              <a:gd name="connsiteY443" fmla="*/ 422543 h 1990725"/>
              <a:gd name="connsiteX444" fmla="*/ 1154703 w 4627560"/>
              <a:gd name="connsiteY444" fmla="*/ 415598 h 1990725"/>
              <a:gd name="connsiteX445" fmla="*/ 1092190 w 4627560"/>
              <a:gd name="connsiteY445" fmla="*/ 360030 h 1990725"/>
              <a:gd name="connsiteX446" fmla="*/ 1145442 w 4627560"/>
              <a:gd name="connsiteY446" fmla="*/ 320668 h 1990725"/>
              <a:gd name="connsiteX447" fmla="*/ 1018099 w 4627560"/>
              <a:gd name="connsiteY447" fmla="*/ 320668 h 1990725"/>
              <a:gd name="connsiteX448" fmla="*/ 1062090 w 4627560"/>
              <a:gd name="connsiteY448" fmla="*/ 320668 h 1990725"/>
              <a:gd name="connsiteX449" fmla="*/ 1062090 w 4627560"/>
              <a:gd name="connsiteY449" fmla="*/ 452643 h 1990725"/>
              <a:gd name="connsiteX450" fmla="*/ 1020415 w 4627560"/>
              <a:gd name="connsiteY450" fmla="*/ 452643 h 1990725"/>
              <a:gd name="connsiteX451" fmla="*/ 1020415 w 4627560"/>
              <a:gd name="connsiteY451" fmla="*/ 441066 h 1990725"/>
              <a:gd name="connsiteX452" fmla="*/ 1020415 w 4627560"/>
              <a:gd name="connsiteY452" fmla="*/ 431805 h 1990725"/>
              <a:gd name="connsiteX453" fmla="*/ 978738 w 4627560"/>
              <a:gd name="connsiteY453" fmla="*/ 454959 h 1990725"/>
              <a:gd name="connsiteX454" fmla="*/ 932431 w 4627560"/>
              <a:gd name="connsiteY454" fmla="*/ 406336 h 1990725"/>
              <a:gd name="connsiteX455" fmla="*/ 932431 w 4627560"/>
              <a:gd name="connsiteY455" fmla="*/ 322984 h 1990725"/>
              <a:gd name="connsiteX456" fmla="*/ 976422 w 4627560"/>
              <a:gd name="connsiteY456" fmla="*/ 322984 h 1990725"/>
              <a:gd name="connsiteX457" fmla="*/ 976422 w 4627560"/>
              <a:gd name="connsiteY457" fmla="*/ 399391 h 1990725"/>
              <a:gd name="connsiteX458" fmla="*/ 990315 w 4627560"/>
              <a:gd name="connsiteY458" fmla="*/ 415598 h 1990725"/>
              <a:gd name="connsiteX459" fmla="*/ 1018099 w 4627560"/>
              <a:gd name="connsiteY459" fmla="*/ 378552 h 1990725"/>
              <a:gd name="connsiteX460" fmla="*/ 1018099 w 4627560"/>
              <a:gd name="connsiteY460" fmla="*/ 320668 h 1990725"/>
              <a:gd name="connsiteX461" fmla="*/ 774986 w 4627560"/>
              <a:gd name="connsiteY461" fmla="*/ 320668 h 1990725"/>
              <a:gd name="connsiteX462" fmla="*/ 812032 w 4627560"/>
              <a:gd name="connsiteY462" fmla="*/ 343823 h 1990725"/>
              <a:gd name="connsiteX463" fmla="*/ 853708 w 4627560"/>
              <a:gd name="connsiteY463" fmla="*/ 320668 h 1990725"/>
              <a:gd name="connsiteX464" fmla="*/ 895385 w 4627560"/>
              <a:gd name="connsiteY464" fmla="*/ 369291 h 1990725"/>
              <a:gd name="connsiteX465" fmla="*/ 895385 w 4627560"/>
              <a:gd name="connsiteY465" fmla="*/ 452644 h 1990725"/>
              <a:gd name="connsiteX466" fmla="*/ 851393 w 4627560"/>
              <a:gd name="connsiteY466" fmla="*/ 452644 h 1990725"/>
              <a:gd name="connsiteX467" fmla="*/ 851393 w 4627560"/>
              <a:gd name="connsiteY467" fmla="*/ 373921 h 1990725"/>
              <a:gd name="connsiteX468" fmla="*/ 842131 w 4627560"/>
              <a:gd name="connsiteY468" fmla="*/ 357714 h 1990725"/>
              <a:gd name="connsiteX469" fmla="*/ 818979 w 4627560"/>
              <a:gd name="connsiteY469" fmla="*/ 383182 h 1990725"/>
              <a:gd name="connsiteX470" fmla="*/ 818979 w 4627560"/>
              <a:gd name="connsiteY470" fmla="*/ 399391 h 1990725"/>
              <a:gd name="connsiteX471" fmla="*/ 818979 w 4627560"/>
              <a:gd name="connsiteY471" fmla="*/ 452644 h 1990725"/>
              <a:gd name="connsiteX472" fmla="*/ 774986 w 4627560"/>
              <a:gd name="connsiteY472" fmla="*/ 452644 h 1990725"/>
              <a:gd name="connsiteX473" fmla="*/ 774986 w 4627560"/>
              <a:gd name="connsiteY473" fmla="*/ 373921 h 1990725"/>
              <a:gd name="connsiteX474" fmla="*/ 765725 w 4627560"/>
              <a:gd name="connsiteY474" fmla="*/ 357714 h 1990725"/>
              <a:gd name="connsiteX475" fmla="*/ 742572 w 4627560"/>
              <a:gd name="connsiteY475" fmla="*/ 380868 h 1990725"/>
              <a:gd name="connsiteX476" fmla="*/ 740256 w 4627560"/>
              <a:gd name="connsiteY476" fmla="*/ 397075 h 1990725"/>
              <a:gd name="connsiteX477" fmla="*/ 740256 w 4627560"/>
              <a:gd name="connsiteY477" fmla="*/ 452644 h 1990725"/>
              <a:gd name="connsiteX478" fmla="*/ 696265 w 4627560"/>
              <a:gd name="connsiteY478" fmla="*/ 452644 h 1990725"/>
              <a:gd name="connsiteX479" fmla="*/ 696265 w 4627560"/>
              <a:gd name="connsiteY479" fmla="*/ 322984 h 1990725"/>
              <a:gd name="connsiteX480" fmla="*/ 735627 w 4627560"/>
              <a:gd name="connsiteY480" fmla="*/ 322984 h 1990725"/>
              <a:gd name="connsiteX481" fmla="*/ 735627 w 4627560"/>
              <a:gd name="connsiteY481" fmla="*/ 334561 h 1990725"/>
              <a:gd name="connsiteX482" fmla="*/ 735627 w 4627560"/>
              <a:gd name="connsiteY482" fmla="*/ 343823 h 1990725"/>
              <a:gd name="connsiteX483" fmla="*/ 774986 w 4627560"/>
              <a:gd name="connsiteY483" fmla="*/ 320668 h 1990725"/>
              <a:gd name="connsiteX484" fmla="*/ 615226 w 4627560"/>
              <a:gd name="connsiteY484" fmla="*/ 320668 h 1990725"/>
              <a:gd name="connsiteX485" fmla="*/ 661534 w 4627560"/>
              <a:gd name="connsiteY485" fmla="*/ 334561 h 1990725"/>
              <a:gd name="connsiteX486" fmla="*/ 647642 w 4627560"/>
              <a:gd name="connsiteY486" fmla="*/ 366975 h 1990725"/>
              <a:gd name="connsiteX487" fmla="*/ 617542 w 4627560"/>
              <a:gd name="connsiteY487" fmla="*/ 355398 h 1990725"/>
              <a:gd name="connsiteX488" fmla="*/ 603649 w 4627560"/>
              <a:gd name="connsiteY488" fmla="*/ 362345 h 1990725"/>
              <a:gd name="connsiteX489" fmla="*/ 666165 w 4627560"/>
              <a:gd name="connsiteY489" fmla="*/ 415598 h 1990725"/>
              <a:gd name="connsiteX490" fmla="*/ 612910 w 4627560"/>
              <a:gd name="connsiteY490" fmla="*/ 457275 h 1990725"/>
              <a:gd name="connsiteX491" fmla="*/ 559659 w 4627560"/>
              <a:gd name="connsiteY491" fmla="*/ 438750 h 1990725"/>
              <a:gd name="connsiteX492" fmla="*/ 578181 w 4627560"/>
              <a:gd name="connsiteY492" fmla="*/ 408652 h 1990725"/>
              <a:gd name="connsiteX493" fmla="*/ 610596 w 4627560"/>
              <a:gd name="connsiteY493" fmla="*/ 422543 h 1990725"/>
              <a:gd name="connsiteX494" fmla="*/ 624487 w 4627560"/>
              <a:gd name="connsiteY494" fmla="*/ 415598 h 1990725"/>
              <a:gd name="connsiteX495" fmla="*/ 561974 w 4627560"/>
              <a:gd name="connsiteY495" fmla="*/ 360030 h 1990725"/>
              <a:gd name="connsiteX496" fmla="*/ 615226 w 4627560"/>
              <a:gd name="connsiteY496" fmla="*/ 320668 h 1990725"/>
              <a:gd name="connsiteX497" fmla="*/ 473990 w 4627560"/>
              <a:gd name="connsiteY497" fmla="*/ 320668 h 1990725"/>
              <a:gd name="connsiteX498" fmla="*/ 534191 w 4627560"/>
              <a:gd name="connsiteY498" fmla="*/ 373921 h 1990725"/>
              <a:gd name="connsiteX499" fmla="*/ 534191 w 4627560"/>
              <a:gd name="connsiteY499" fmla="*/ 452643 h 1990725"/>
              <a:gd name="connsiteX500" fmla="*/ 494828 w 4627560"/>
              <a:gd name="connsiteY500" fmla="*/ 452643 h 1990725"/>
              <a:gd name="connsiteX501" fmla="*/ 494828 w 4627560"/>
              <a:gd name="connsiteY501" fmla="*/ 445697 h 1990725"/>
              <a:gd name="connsiteX502" fmla="*/ 494828 w 4627560"/>
              <a:gd name="connsiteY502" fmla="*/ 436436 h 1990725"/>
              <a:gd name="connsiteX503" fmla="*/ 457784 w 4627560"/>
              <a:gd name="connsiteY503" fmla="*/ 454959 h 1990725"/>
              <a:gd name="connsiteX504" fmla="*/ 413792 w 4627560"/>
              <a:gd name="connsiteY504" fmla="*/ 413282 h 1990725"/>
              <a:gd name="connsiteX505" fmla="*/ 487882 w 4627560"/>
              <a:gd name="connsiteY505" fmla="*/ 371607 h 1990725"/>
              <a:gd name="connsiteX506" fmla="*/ 469360 w 4627560"/>
              <a:gd name="connsiteY506" fmla="*/ 355398 h 1990725"/>
              <a:gd name="connsiteX507" fmla="*/ 434629 w 4627560"/>
              <a:gd name="connsiteY507" fmla="*/ 366975 h 1990725"/>
              <a:gd name="connsiteX508" fmla="*/ 418422 w 4627560"/>
              <a:gd name="connsiteY508" fmla="*/ 336875 h 1990725"/>
              <a:gd name="connsiteX509" fmla="*/ 473990 w 4627560"/>
              <a:gd name="connsiteY509" fmla="*/ 320668 h 1990725"/>
              <a:gd name="connsiteX510" fmla="*/ 3291774 w 4627560"/>
              <a:gd name="connsiteY510" fmla="*/ 318353 h 1990725"/>
              <a:gd name="connsiteX511" fmla="*/ 3351972 w 4627560"/>
              <a:gd name="connsiteY511" fmla="*/ 380867 h 1990725"/>
              <a:gd name="connsiteX512" fmla="*/ 3351972 w 4627560"/>
              <a:gd name="connsiteY512" fmla="*/ 394760 h 1990725"/>
              <a:gd name="connsiteX513" fmla="*/ 3268619 w 4627560"/>
              <a:gd name="connsiteY513" fmla="*/ 394760 h 1990725"/>
              <a:gd name="connsiteX514" fmla="*/ 3298719 w 4627560"/>
              <a:gd name="connsiteY514" fmla="*/ 417913 h 1990725"/>
              <a:gd name="connsiteX515" fmla="*/ 3335765 w 4627560"/>
              <a:gd name="connsiteY515" fmla="*/ 404021 h 1990725"/>
              <a:gd name="connsiteX516" fmla="*/ 3351972 w 4627560"/>
              <a:gd name="connsiteY516" fmla="*/ 434121 h 1990725"/>
              <a:gd name="connsiteX517" fmla="*/ 3296404 w 4627560"/>
              <a:gd name="connsiteY517" fmla="*/ 452644 h 1990725"/>
              <a:gd name="connsiteX518" fmla="*/ 3224628 w 4627560"/>
              <a:gd name="connsiteY518" fmla="*/ 383183 h 1990725"/>
              <a:gd name="connsiteX519" fmla="*/ 3291774 w 4627560"/>
              <a:gd name="connsiteY519" fmla="*/ 318353 h 1990725"/>
              <a:gd name="connsiteX520" fmla="*/ 2909739 w 4627560"/>
              <a:gd name="connsiteY520" fmla="*/ 318353 h 1990725"/>
              <a:gd name="connsiteX521" fmla="*/ 2983830 w 4627560"/>
              <a:gd name="connsiteY521" fmla="*/ 387814 h 1990725"/>
              <a:gd name="connsiteX522" fmla="*/ 2909739 w 4627560"/>
              <a:gd name="connsiteY522" fmla="*/ 454958 h 1990725"/>
              <a:gd name="connsiteX523" fmla="*/ 2835648 w 4627560"/>
              <a:gd name="connsiteY523" fmla="*/ 387814 h 1990725"/>
              <a:gd name="connsiteX524" fmla="*/ 2909739 w 4627560"/>
              <a:gd name="connsiteY524" fmla="*/ 318353 h 1990725"/>
              <a:gd name="connsiteX525" fmla="*/ 2439724 w 4627560"/>
              <a:gd name="connsiteY525" fmla="*/ 318353 h 1990725"/>
              <a:gd name="connsiteX526" fmla="*/ 2490663 w 4627560"/>
              <a:gd name="connsiteY526" fmla="*/ 318353 h 1990725"/>
              <a:gd name="connsiteX527" fmla="*/ 2509185 w 4627560"/>
              <a:gd name="connsiteY527" fmla="*/ 378553 h 1990725"/>
              <a:gd name="connsiteX528" fmla="*/ 2513815 w 4627560"/>
              <a:gd name="connsiteY528" fmla="*/ 399390 h 1990725"/>
              <a:gd name="connsiteX529" fmla="*/ 2518447 w 4627560"/>
              <a:gd name="connsiteY529" fmla="*/ 380867 h 1990725"/>
              <a:gd name="connsiteX530" fmla="*/ 2534654 w 4627560"/>
              <a:gd name="connsiteY530" fmla="*/ 320669 h 1990725"/>
              <a:gd name="connsiteX531" fmla="*/ 2583277 w 4627560"/>
              <a:gd name="connsiteY531" fmla="*/ 320669 h 1990725"/>
              <a:gd name="connsiteX532" fmla="*/ 2530022 w 4627560"/>
              <a:gd name="connsiteY532" fmla="*/ 466536 h 1990725"/>
              <a:gd name="connsiteX533" fmla="*/ 2474454 w 4627560"/>
              <a:gd name="connsiteY533" fmla="*/ 505897 h 1990725"/>
              <a:gd name="connsiteX534" fmla="*/ 2444354 w 4627560"/>
              <a:gd name="connsiteY534" fmla="*/ 496636 h 1990725"/>
              <a:gd name="connsiteX535" fmla="*/ 2458247 w 4627560"/>
              <a:gd name="connsiteY535" fmla="*/ 464220 h 1990725"/>
              <a:gd name="connsiteX536" fmla="*/ 2472138 w 4627560"/>
              <a:gd name="connsiteY536" fmla="*/ 468852 h 1990725"/>
              <a:gd name="connsiteX537" fmla="*/ 2492977 w 4627560"/>
              <a:gd name="connsiteY537" fmla="*/ 454959 h 1990725"/>
              <a:gd name="connsiteX538" fmla="*/ 2495293 w 4627560"/>
              <a:gd name="connsiteY538" fmla="*/ 448013 h 1990725"/>
              <a:gd name="connsiteX539" fmla="*/ 2439724 w 4627560"/>
              <a:gd name="connsiteY539" fmla="*/ 318353 h 1990725"/>
              <a:gd name="connsiteX540" fmla="*/ 1937291 w 4627560"/>
              <a:gd name="connsiteY540" fmla="*/ 318353 h 1990725"/>
              <a:gd name="connsiteX541" fmla="*/ 1997489 w 4627560"/>
              <a:gd name="connsiteY541" fmla="*/ 380867 h 1990725"/>
              <a:gd name="connsiteX542" fmla="*/ 1997489 w 4627560"/>
              <a:gd name="connsiteY542" fmla="*/ 394760 h 1990725"/>
              <a:gd name="connsiteX543" fmla="*/ 1914136 w 4627560"/>
              <a:gd name="connsiteY543" fmla="*/ 394760 h 1990725"/>
              <a:gd name="connsiteX544" fmla="*/ 1944236 w 4627560"/>
              <a:gd name="connsiteY544" fmla="*/ 417913 h 1990725"/>
              <a:gd name="connsiteX545" fmla="*/ 1981282 w 4627560"/>
              <a:gd name="connsiteY545" fmla="*/ 404021 h 1990725"/>
              <a:gd name="connsiteX546" fmla="*/ 1997489 w 4627560"/>
              <a:gd name="connsiteY546" fmla="*/ 434121 h 1990725"/>
              <a:gd name="connsiteX547" fmla="*/ 1941921 w 4627560"/>
              <a:gd name="connsiteY547" fmla="*/ 452644 h 1990725"/>
              <a:gd name="connsiteX548" fmla="*/ 1870145 w 4627560"/>
              <a:gd name="connsiteY548" fmla="*/ 383183 h 1990725"/>
              <a:gd name="connsiteX549" fmla="*/ 1937291 w 4627560"/>
              <a:gd name="connsiteY549" fmla="*/ 318353 h 1990725"/>
              <a:gd name="connsiteX550" fmla="*/ 2717566 w 4627560"/>
              <a:gd name="connsiteY550" fmla="*/ 309092 h 1990725"/>
              <a:gd name="connsiteX551" fmla="*/ 2717566 w 4627560"/>
              <a:gd name="connsiteY551" fmla="*/ 353083 h 1990725"/>
              <a:gd name="connsiteX552" fmla="*/ 2736089 w 4627560"/>
              <a:gd name="connsiteY552" fmla="*/ 353083 h 1990725"/>
              <a:gd name="connsiteX553" fmla="*/ 2759241 w 4627560"/>
              <a:gd name="connsiteY553" fmla="*/ 329930 h 1990725"/>
              <a:gd name="connsiteX554" fmla="*/ 2731457 w 4627560"/>
              <a:gd name="connsiteY554" fmla="*/ 309092 h 1990725"/>
              <a:gd name="connsiteX555" fmla="*/ 2717566 w 4627560"/>
              <a:gd name="connsiteY555" fmla="*/ 309092 h 1990725"/>
              <a:gd name="connsiteX556" fmla="*/ 3132014 w 4627560"/>
              <a:gd name="connsiteY556" fmla="*/ 288253 h 1990725"/>
              <a:gd name="connsiteX557" fmla="*/ 3173691 w 4627560"/>
              <a:gd name="connsiteY557" fmla="*/ 288253 h 1990725"/>
              <a:gd name="connsiteX558" fmla="*/ 3173691 w 4627560"/>
              <a:gd name="connsiteY558" fmla="*/ 325299 h 1990725"/>
              <a:gd name="connsiteX559" fmla="*/ 3201475 w 4627560"/>
              <a:gd name="connsiteY559" fmla="*/ 325299 h 1990725"/>
              <a:gd name="connsiteX560" fmla="*/ 3201475 w 4627560"/>
              <a:gd name="connsiteY560" fmla="*/ 360029 h 1990725"/>
              <a:gd name="connsiteX561" fmla="*/ 3173691 w 4627560"/>
              <a:gd name="connsiteY561" fmla="*/ 360029 h 1990725"/>
              <a:gd name="connsiteX562" fmla="*/ 3173691 w 4627560"/>
              <a:gd name="connsiteY562" fmla="*/ 399390 h 1990725"/>
              <a:gd name="connsiteX563" fmla="*/ 3196844 w 4627560"/>
              <a:gd name="connsiteY563" fmla="*/ 415597 h 1990725"/>
              <a:gd name="connsiteX564" fmla="*/ 3203791 w 4627560"/>
              <a:gd name="connsiteY564" fmla="*/ 415597 h 1990725"/>
              <a:gd name="connsiteX565" fmla="*/ 3203791 w 4627560"/>
              <a:gd name="connsiteY565" fmla="*/ 454958 h 1990725"/>
              <a:gd name="connsiteX566" fmla="*/ 3192214 w 4627560"/>
              <a:gd name="connsiteY566" fmla="*/ 454958 h 1990725"/>
              <a:gd name="connsiteX567" fmla="*/ 3129698 w 4627560"/>
              <a:gd name="connsiteY567" fmla="*/ 406336 h 1990725"/>
              <a:gd name="connsiteX568" fmla="*/ 3129698 w 4627560"/>
              <a:gd name="connsiteY568" fmla="*/ 360029 h 1990725"/>
              <a:gd name="connsiteX569" fmla="*/ 3113491 w 4627560"/>
              <a:gd name="connsiteY569" fmla="*/ 360029 h 1990725"/>
              <a:gd name="connsiteX570" fmla="*/ 3113491 w 4627560"/>
              <a:gd name="connsiteY570" fmla="*/ 325299 h 1990725"/>
              <a:gd name="connsiteX571" fmla="*/ 3132014 w 4627560"/>
              <a:gd name="connsiteY571" fmla="*/ 325299 h 1990725"/>
              <a:gd name="connsiteX572" fmla="*/ 3132014 w 4627560"/>
              <a:gd name="connsiteY572" fmla="*/ 288253 h 1990725"/>
              <a:gd name="connsiteX573" fmla="*/ 3020878 w 4627560"/>
              <a:gd name="connsiteY573" fmla="*/ 288253 h 1990725"/>
              <a:gd name="connsiteX574" fmla="*/ 3062555 w 4627560"/>
              <a:gd name="connsiteY574" fmla="*/ 288253 h 1990725"/>
              <a:gd name="connsiteX575" fmla="*/ 3062555 w 4627560"/>
              <a:gd name="connsiteY575" fmla="*/ 325299 h 1990725"/>
              <a:gd name="connsiteX576" fmla="*/ 3090339 w 4627560"/>
              <a:gd name="connsiteY576" fmla="*/ 325299 h 1990725"/>
              <a:gd name="connsiteX577" fmla="*/ 3090339 w 4627560"/>
              <a:gd name="connsiteY577" fmla="*/ 360029 h 1990725"/>
              <a:gd name="connsiteX578" fmla="*/ 3062555 w 4627560"/>
              <a:gd name="connsiteY578" fmla="*/ 360029 h 1990725"/>
              <a:gd name="connsiteX579" fmla="*/ 3062555 w 4627560"/>
              <a:gd name="connsiteY579" fmla="*/ 399390 h 1990725"/>
              <a:gd name="connsiteX580" fmla="*/ 3085708 w 4627560"/>
              <a:gd name="connsiteY580" fmla="*/ 415597 h 1990725"/>
              <a:gd name="connsiteX581" fmla="*/ 3092655 w 4627560"/>
              <a:gd name="connsiteY581" fmla="*/ 415597 h 1990725"/>
              <a:gd name="connsiteX582" fmla="*/ 3092655 w 4627560"/>
              <a:gd name="connsiteY582" fmla="*/ 454958 h 1990725"/>
              <a:gd name="connsiteX583" fmla="*/ 3081078 w 4627560"/>
              <a:gd name="connsiteY583" fmla="*/ 454958 h 1990725"/>
              <a:gd name="connsiteX584" fmla="*/ 3018562 w 4627560"/>
              <a:gd name="connsiteY584" fmla="*/ 406336 h 1990725"/>
              <a:gd name="connsiteX585" fmla="*/ 3018562 w 4627560"/>
              <a:gd name="connsiteY585" fmla="*/ 360029 h 1990725"/>
              <a:gd name="connsiteX586" fmla="*/ 3002355 w 4627560"/>
              <a:gd name="connsiteY586" fmla="*/ 360029 h 1990725"/>
              <a:gd name="connsiteX587" fmla="*/ 3002355 w 4627560"/>
              <a:gd name="connsiteY587" fmla="*/ 325299 h 1990725"/>
              <a:gd name="connsiteX588" fmla="*/ 3020878 w 4627560"/>
              <a:gd name="connsiteY588" fmla="*/ 325299 h 1990725"/>
              <a:gd name="connsiteX589" fmla="*/ 3020878 w 4627560"/>
              <a:gd name="connsiteY589" fmla="*/ 288253 h 1990725"/>
              <a:gd name="connsiteX590" fmla="*/ 2358685 w 4627560"/>
              <a:gd name="connsiteY590" fmla="*/ 288253 h 1990725"/>
              <a:gd name="connsiteX591" fmla="*/ 2400360 w 4627560"/>
              <a:gd name="connsiteY591" fmla="*/ 288253 h 1990725"/>
              <a:gd name="connsiteX592" fmla="*/ 2400360 w 4627560"/>
              <a:gd name="connsiteY592" fmla="*/ 325299 h 1990725"/>
              <a:gd name="connsiteX593" fmla="*/ 2428146 w 4627560"/>
              <a:gd name="connsiteY593" fmla="*/ 325299 h 1990725"/>
              <a:gd name="connsiteX594" fmla="*/ 2428146 w 4627560"/>
              <a:gd name="connsiteY594" fmla="*/ 360029 h 1990725"/>
              <a:gd name="connsiteX595" fmla="*/ 2400360 w 4627560"/>
              <a:gd name="connsiteY595" fmla="*/ 360029 h 1990725"/>
              <a:gd name="connsiteX596" fmla="*/ 2400360 w 4627560"/>
              <a:gd name="connsiteY596" fmla="*/ 399390 h 1990725"/>
              <a:gd name="connsiteX597" fmla="*/ 2423515 w 4627560"/>
              <a:gd name="connsiteY597" fmla="*/ 415597 h 1990725"/>
              <a:gd name="connsiteX598" fmla="*/ 2430460 w 4627560"/>
              <a:gd name="connsiteY598" fmla="*/ 415597 h 1990725"/>
              <a:gd name="connsiteX599" fmla="*/ 2430460 w 4627560"/>
              <a:gd name="connsiteY599" fmla="*/ 454958 h 1990725"/>
              <a:gd name="connsiteX600" fmla="*/ 2418885 w 4627560"/>
              <a:gd name="connsiteY600" fmla="*/ 454958 h 1990725"/>
              <a:gd name="connsiteX601" fmla="*/ 2356369 w 4627560"/>
              <a:gd name="connsiteY601" fmla="*/ 406336 h 1990725"/>
              <a:gd name="connsiteX602" fmla="*/ 2356369 w 4627560"/>
              <a:gd name="connsiteY602" fmla="*/ 360029 h 1990725"/>
              <a:gd name="connsiteX603" fmla="*/ 2340162 w 4627560"/>
              <a:gd name="connsiteY603" fmla="*/ 360029 h 1990725"/>
              <a:gd name="connsiteX604" fmla="*/ 2340162 w 4627560"/>
              <a:gd name="connsiteY604" fmla="*/ 325299 h 1990725"/>
              <a:gd name="connsiteX605" fmla="*/ 2358685 w 4627560"/>
              <a:gd name="connsiteY605" fmla="*/ 325299 h 1990725"/>
              <a:gd name="connsiteX606" fmla="*/ 2358685 w 4627560"/>
              <a:gd name="connsiteY606" fmla="*/ 288253 h 1990725"/>
              <a:gd name="connsiteX607" fmla="*/ 2673575 w 4627560"/>
              <a:gd name="connsiteY607" fmla="*/ 272046 h 1990725"/>
              <a:gd name="connsiteX608" fmla="*/ 2733773 w 4627560"/>
              <a:gd name="connsiteY608" fmla="*/ 272046 h 1990725"/>
              <a:gd name="connsiteX609" fmla="*/ 2768504 w 4627560"/>
              <a:gd name="connsiteY609" fmla="*/ 276678 h 1990725"/>
              <a:gd name="connsiteX610" fmla="*/ 2803234 w 4627560"/>
              <a:gd name="connsiteY610" fmla="*/ 329930 h 1990725"/>
              <a:gd name="connsiteX611" fmla="*/ 2775450 w 4627560"/>
              <a:gd name="connsiteY611" fmla="*/ 378553 h 1990725"/>
              <a:gd name="connsiteX612" fmla="*/ 2782396 w 4627560"/>
              <a:gd name="connsiteY612" fmla="*/ 390128 h 1990725"/>
              <a:gd name="connsiteX613" fmla="*/ 2819441 w 4627560"/>
              <a:gd name="connsiteY613" fmla="*/ 452644 h 1990725"/>
              <a:gd name="connsiteX614" fmla="*/ 2770819 w 4627560"/>
              <a:gd name="connsiteY614" fmla="*/ 452644 h 1990725"/>
              <a:gd name="connsiteX615" fmla="*/ 2738405 w 4627560"/>
              <a:gd name="connsiteY615" fmla="*/ 390128 h 1990725"/>
              <a:gd name="connsiteX616" fmla="*/ 2717566 w 4627560"/>
              <a:gd name="connsiteY616" fmla="*/ 390128 h 1990725"/>
              <a:gd name="connsiteX617" fmla="*/ 2717566 w 4627560"/>
              <a:gd name="connsiteY617" fmla="*/ 452644 h 1990725"/>
              <a:gd name="connsiteX618" fmla="*/ 2673575 w 4627560"/>
              <a:gd name="connsiteY618" fmla="*/ 452644 h 1990725"/>
              <a:gd name="connsiteX619" fmla="*/ 2673575 w 4627560"/>
              <a:gd name="connsiteY619" fmla="*/ 272046 h 1990725"/>
              <a:gd name="connsiteX620" fmla="*/ 2268387 w 4627560"/>
              <a:gd name="connsiteY620" fmla="*/ 272046 h 1990725"/>
              <a:gd name="connsiteX621" fmla="*/ 2312378 w 4627560"/>
              <a:gd name="connsiteY621" fmla="*/ 272046 h 1990725"/>
              <a:gd name="connsiteX622" fmla="*/ 2312378 w 4627560"/>
              <a:gd name="connsiteY622" fmla="*/ 306776 h 1990725"/>
              <a:gd name="connsiteX623" fmla="*/ 2268387 w 4627560"/>
              <a:gd name="connsiteY623" fmla="*/ 306776 h 1990725"/>
              <a:gd name="connsiteX624" fmla="*/ 2268387 w 4627560"/>
              <a:gd name="connsiteY624" fmla="*/ 272046 h 1990725"/>
              <a:gd name="connsiteX625" fmla="*/ 1650191 w 4627560"/>
              <a:gd name="connsiteY625" fmla="*/ 272046 h 1990725"/>
              <a:gd name="connsiteX626" fmla="*/ 1694182 w 4627560"/>
              <a:gd name="connsiteY626" fmla="*/ 272046 h 1990725"/>
              <a:gd name="connsiteX627" fmla="*/ 1694182 w 4627560"/>
              <a:gd name="connsiteY627" fmla="*/ 306776 h 1990725"/>
              <a:gd name="connsiteX628" fmla="*/ 1650191 w 4627560"/>
              <a:gd name="connsiteY628" fmla="*/ 306776 h 1990725"/>
              <a:gd name="connsiteX629" fmla="*/ 1650191 w 4627560"/>
              <a:gd name="connsiteY629" fmla="*/ 272046 h 1990725"/>
              <a:gd name="connsiteX630" fmla="*/ 1288995 w 4627560"/>
              <a:gd name="connsiteY630" fmla="*/ 272046 h 1990725"/>
              <a:gd name="connsiteX631" fmla="*/ 1332986 w 4627560"/>
              <a:gd name="connsiteY631" fmla="*/ 272046 h 1990725"/>
              <a:gd name="connsiteX632" fmla="*/ 1332986 w 4627560"/>
              <a:gd name="connsiteY632" fmla="*/ 387815 h 1990725"/>
              <a:gd name="connsiteX633" fmla="*/ 1365402 w 4627560"/>
              <a:gd name="connsiteY633" fmla="*/ 417913 h 1990725"/>
              <a:gd name="connsiteX634" fmla="*/ 1397817 w 4627560"/>
              <a:gd name="connsiteY634" fmla="*/ 387815 h 1990725"/>
              <a:gd name="connsiteX635" fmla="*/ 1397817 w 4627560"/>
              <a:gd name="connsiteY635" fmla="*/ 272046 h 1990725"/>
              <a:gd name="connsiteX636" fmla="*/ 1441809 w 4627560"/>
              <a:gd name="connsiteY636" fmla="*/ 272046 h 1990725"/>
              <a:gd name="connsiteX637" fmla="*/ 1441809 w 4627560"/>
              <a:gd name="connsiteY637" fmla="*/ 387815 h 1990725"/>
              <a:gd name="connsiteX638" fmla="*/ 1365402 w 4627560"/>
              <a:gd name="connsiteY638" fmla="*/ 457274 h 1990725"/>
              <a:gd name="connsiteX639" fmla="*/ 1288995 w 4627560"/>
              <a:gd name="connsiteY639" fmla="*/ 387815 h 1990725"/>
              <a:gd name="connsiteX640" fmla="*/ 1288995 w 4627560"/>
              <a:gd name="connsiteY640" fmla="*/ 272046 h 1990725"/>
              <a:gd name="connsiteX641" fmla="*/ 156786 w 4627560"/>
              <a:gd name="connsiteY641" fmla="*/ 272046 h 1990725"/>
              <a:gd name="connsiteX642" fmla="*/ 270239 w 4627560"/>
              <a:gd name="connsiteY642" fmla="*/ 272046 h 1990725"/>
              <a:gd name="connsiteX643" fmla="*/ 270239 w 4627560"/>
              <a:gd name="connsiteY643" fmla="*/ 311407 h 1990725"/>
              <a:gd name="connsiteX644" fmla="*/ 200777 w 4627560"/>
              <a:gd name="connsiteY644" fmla="*/ 311407 h 1990725"/>
              <a:gd name="connsiteX645" fmla="*/ 200777 w 4627560"/>
              <a:gd name="connsiteY645" fmla="*/ 343821 h 1990725"/>
              <a:gd name="connsiteX646" fmla="*/ 256346 w 4627560"/>
              <a:gd name="connsiteY646" fmla="*/ 343821 h 1990725"/>
              <a:gd name="connsiteX647" fmla="*/ 256346 w 4627560"/>
              <a:gd name="connsiteY647" fmla="*/ 383183 h 1990725"/>
              <a:gd name="connsiteX648" fmla="*/ 200777 w 4627560"/>
              <a:gd name="connsiteY648" fmla="*/ 383183 h 1990725"/>
              <a:gd name="connsiteX649" fmla="*/ 200777 w 4627560"/>
              <a:gd name="connsiteY649" fmla="*/ 417912 h 1990725"/>
              <a:gd name="connsiteX650" fmla="*/ 274869 w 4627560"/>
              <a:gd name="connsiteY650" fmla="*/ 417912 h 1990725"/>
              <a:gd name="connsiteX651" fmla="*/ 274869 w 4627560"/>
              <a:gd name="connsiteY651" fmla="*/ 452644 h 1990725"/>
              <a:gd name="connsiteX652" fmla="*/ 156786 w 4627560"/>
              <a:gd name="connsiteY652" fmla="*/ 452644 h 1990725"/>
              <a:gd name="connsiteX653" fmla="*/ 156786 w 4627560"/>
              <a:gd name="connsiteY653" fmla="*/ 272046 h 1990725"/>
              <a:gd name="connsiteX654" fmla="*/ 3583509 w 4627560"/>
              <a:gd name="connsiteY654" fmla="*/ 269730 h 1990725"/>
              <a:gd name="connsiteX655" fmla="*/ 3627500 w 4627560"/>
              <a:gd name="connsiteY655" fmla="*/ 269730 h 1990725"/>
              <a:gd name="connsiteX656" fmla="*/ 3627500 w 4627560"/>
              <a:gd name="connsiteY656" fmla="*/ 452644 h 1990725"/>
              <a:gd name="connsiteX657" fmla="*/ 3585825 w 4627560"/>
              <a:gd name="connsiteY657" fmla="*/ 452644 h 1990725"/>
              <a:gd name="connsiteX658" fmla="*/ 3585825 w 4627560"/>
              <a:gd name="connsiteY658" fmla="*/ 443383 h 1990725"/>
              <a:gd name="connsiteX659" fmla="*/ 3585825 w 4627560"/>
              <a:gd name="connsiteY659" fmla="*/ 436435 h 1990725"/>
              <a:gd name="connsiteX660" fmla="*/ 3548779 w 4627560"/>
              <a:gd name="connsiteY660" fmla="*/ 454958 h 1990725"/>
              <a:gd name="connsiteX661" fmla="*/ 3488579 w 4627560"/>
              <a:gd name="connsiteY661" fmla="*/ 385499 h 1990725"/>
              <a:gd name="connsiteX662" fmla="*/ 3548779 w 4627560"/>
              <a:gd name="connsiteY662" fmla="*/ 318353 h 1990725"/>
              <a:gd name="connsiteX663" fmla="*/ 3583509 w 4627560"/>
              <a:gd name="connsiteY663" fmla="*/ 329930 h 1990725"/>
              <a:gd name="connsiteX664" fmla="*/ 3583509 w 4627560"/>
              <a:gd name="connsiteY664" fmla="*/ 322983 h 1990725"/>
              <a:gd name="connsiteX665" fmla="*/ 3583509 w 4627560"/>
              <a:gd name="connsiteY665" fmla="*/ 269730 h 1990725"/>
              <a:gd name="connsiteX666" fmla="*/ 0 w 4627560"/>
              <a:gd name="connsiteY666" fmla="*/ 1990725 h 1990725"/>
              <a:gd name="connsiteX667" fmla="*/ 4627560 w 4627560"/>
              <a:gd name="connsiteY667" fmla="*/ 0 h 1990725"/>
              <a:gd name="connsiteX668" fmla="*/ 4627560 w 4627560"/>
              <a:gd name="connsiteY668" fmla="*/ 1990725 h 1990725"/>
              <a:gd name="connsiteX669" fmla="*/ 0 w 4627560"/>
              <a:gd name="connsiteY669" fmla="*/ 1990725 h 1990725"/>
              <a:gd name="connsiteX0" fmla="*/ 1853937 w 4627560"/>
              <a:gd name="connsiteY0" fmla="*/ 365826 h 1720995"/>
              <a:gd name="connsiteX1" fmla="*/ 1819207 w 4627560"/>
              <a:gd name="connsiteY1" fmla="*/ 382035 h 1720995"/>
              <a:gd name="connsiteX2" fmla="*/ 1835414 w 4627560"/>
              <a:gd name="connsiteY2" fmla="*/ 395926 h 1720995"/>
              <a:gd name="connsiteX3" fmla="*/ 1858569 w 4627560"/>
              <a:gd name="connsiteY3" fmla="*/ 368142 h 1720995"/>
              <a:gd name="connsiteX4" fmla="*/ 1858569 w 4627560"/>
              <a:gd name="connsiteY4" fmla="*/ 365826 h 1720995"/>
              <a:gd name="connsiteX5" fmla="*/ 1853937 w 4627560"/>
              <a:gd name="connsiteY5" fmla="*/ 365826 h 1720995"/>
              <a:gd name="connsiteX6" fmla="*/ 392950 w 4627560"/>
              <a:gd name="connsiteY6" fmla="*/ 365826 h 1720995"/>
              <a:gd name="connsiteX7" fmla="*/ 358220 w 4627560"/>
              <a:gd name="connsiteY7" fmla="*/ 382035 h 1720995"/>
              <a:gd name="connsiteX8" fmla="*/ 374427 w 4627560"/>
              <a:gd name="connsiteY8" fmla="*/ 395926 h 1720995"/>
              <a:gd name="connsiteX9" fmla="*/ 397582 w 4627560"/>
              <a:gd name="connsiteY9" fmla="*/ 368142 h 1720995"/>
              <a:gd name="connsiteX10" fmla="*/ 397582 w 4627560"/>
              <a:gd name="connsiteY10" fmla="*/ 365826 h 1720995"/>
              <a:gd name="connsiteX11" fmla="*/ 392950 w 4627560"/>
              <a:gd name="connsiteY11" fmla="*/ 365826 h 1720995"/>
              <a:gd name="connsiteX12" fmla="*/ 1379291 w 4627560"/>
              <a:gd name="connsiteY12" fmla="*/ 331096 h 1720995"/>
              <a:gd name="connsiteX13" fmla="*/ 1351506 w 4627560"/>
              <a:gd name="connsiteY13" fmla="*/ 363512 h 1720995"/>
              <a:gd name="connsiteX14" fmla="*/ 1376975 w 4627560"/>
              <a:gd name="connsiteY14" fmla="*/ 395926 h 1720995"/>
              <a:gd name="connsiteX15" fmla="*/ 1404759 w 4627560"/>
              <a:gd name="connsiteY15" fmla="*/ 363512 h 1720995"/>
              <a:gd name="connsiteX16" fmla="*/ 1379291 w 4627560"/>
              <a:gd name="connsiteY16" fmla="*/ 331096 h 1720995"/>
              <a:gd name="connsiteX17" fmla="*/ 812029 w 4627560"/>
              <a:gd name="connsiteY17" fmla="*/ 328783 h 1720995"/>
              <a:gd name="connsiteX18" fmla="*/ 786560 w 4627560"/>
              <a:gd name="connsiteY18" fmla="*/ 358881 h 1720995"/>
              <a:gd name="connsiteX19" fmla="*/ 814344 w 4627560"/>
              <a:gd name="connsiteY19" fmla="*/ 391296 h 1720995"/>
              <a:gd name="connsiteX20" fmla="*/ 837498 w 4627560"/>
              <a:gd name="connsiteY20" fmla="*/ 358881 h 1720995"/>
              <a:gd name="connsiteX21" fmla="*/ 812029 w 4627560"/>
              <a:gd name="connsiteY21" fmla="*/ 328783 h 1720995"/>
              <a:gd name="connsiteX22" fmla="*/ 2127149 w 4627560"/>
              <a:gd name="connsiteY22" fmla="*/ 326467 h 1720995"/>
              <a:gd name="connsiteX23" fmla="*/ 2101680 w 4627560"/>
              <a:gd name="connsiteY23" fmla="*/ 349620 h 1720995"/>
              <a:gd name="connsiteX24" fmla="*/ 2147987 w 4627560"/>
              <a:gd name="connsiteY24" fmla="*/ 349620 h 1720995"/>
              <a:gd name="connsiteX25" fmla="*/ 2127149 w 4627560"/>
              <a:gd name="connsiteY25" fmla="*/ 326467 h 1720995"/>
              <a:gd name="connsiteX26" fmla="*/ 1138495 w 4627560"/>
              <a:gd name="connsiteY26" fmla="*/ 307943 h 1720995"/>
              <a:gd name="connsiteX27" fmla="*/ 1163963 w 4627560"/>
              <a:gd name="connsiteY27" fmla="*/ 307943 h 1720995"/>
              <a:gd name="connsiteX28" fmla="*/ 1163963 w 4627560"/>
              <a:gd name="connsiteY28" fmla="*/ 414448 h 1720995"/>
              <a:gd name="connsiteX29" fmla="*/ 1138495 w 4627560"/>
              <a:gd name="connsiteY29" fmla="*/ 414448 h 1720995"/>
              <a:gd name="connsiteX30" fmla="*/ 1138495 w 4627560"/>
              <a:gd name="connsiteY30" fmla="*/ 307943 h 1720995"/>
              <a:gd name="connsiteX31" fmla="*/ 573548 w 4627560"/>
              <a:gd name="connsiteY31" fmla="*/ 307943 h 1720995"/>
              <a:gd name="connsiteX32" fmla="*/ 599016 w 4627560"/>
              <a:gd name="connsiteY32" fmla="*/ 307943 h 1720995"/>
              <a:gd name="connsiteX33" fmla="*/ 599016 w 4627560"/>
              <a:gd name="connsiteY33" fmla="*/ 414448 h 1720995"/>
              <a:gd name="connsiteX34" fmla="*/ 573548 w 4627560"/>
              <a:gd name="connsiteY34" fmla="*/ 414448 h 1720995"/>
              <a:gd name="connsiteX35" fmla="*/ 573548 w 4627560"/>
              <a:gd name="connsiteY35" fmla="*/ 307943 h 1720995"/>
              <a:gd name="connsiteX36" fmla="*/ 2261441 w 4627560"/>
              <a:gd name="connsiteY36" fmla="*/ 305628 h 1720995"/>
              <a:gd name="connsiteX37" fmla="*/ 2266071 w 4627560"/>
              <a:gd name="connsiteY37" fmla="*/ 305628 h 1720995"/>
              <a:gd name="connsiteX38" fmla="*/ 2266071 w 4627560"/>
              <a:gd name="connsiteY38" fmla="*/ 331097 h 1720995"/>
              <a:gd name="connsiteX39" fmla="*/ 2259125 w 4627560"/>
              <a:gd name="connsiteY39" fmla="*/ 331097 h 1720995"/>
              <a:gd name="connsiteX40" fmla="*/ 2229025 w 4627560"/>
              <a:gd name="connsiteY40" fmla="*/ 354251 h 1720995"/>
              <a:gd name="connsiteX41" fmla="*/ 2226710 w 4627560"/>
              <a:gd name="connsiteY41" fmla="*/ 370458 h 1720995"/>
              <a:gd name="connsiteX42" fmla="*/ 2226710 w 4627560"/>
              <a:gd name="connsiteY42" fmla="*/ 414449 h 1720995"/>
              <a:gd name="connsiteX43" fmla="*/ 2201241 w 4627560"/>
              <a:gd name="connsiteY43" fmla="*/ 414449 h 1720995"/>
              <a:gd name="connsiteX44" fmla="*/ 2201241 w 4627560"/>
              <a:gd name="connsiteY44" fmla="*/ 307944 h 1720995"/>
              <a:gd name="connsiteX45" fmla="*/ 2226710 w 4627560"/>
              <a:gd name="connsiteY45" fmla="*/ 307944 h 1720995"/>
              <a:gd name="connsiteX46" fmla="*/ 2226710 w 4627560"/>
              <a:gd name="connsiteY46" fmla="*/ 326467 h 1720995"/>
              <a:gd name="connsiteX47" fmla="*/ 2226710 w 4627560"/>
              <a:gd name="connsiteY47" fmla="*/ 333412 h 1720995"/>
              <a:gd name="connsiteX48" fmla="*/ 2261441 w 4627560"/>
              <a:gd name="connsiteY48" fmla="*/ 305628 h 1720995"/>
              <a:gd name="connsiteX49" fmla="*/ 2129464 w 4627560"/>
              <a:gd name="connsiteY49" fmla="*/ 305628 h 1720995"/>
              <a:gd name="connsiteX50" fmla="*/ 2175771 w 4627560"/>
              <a:gd name="connsiteY50" fmla="*/ 356567 h 1720995"/>
              <a:gd name="connsiteX51" fmla="*/ 2175771 w 4627560"/>
              <a:gd name="connsiteY51" fmla="*/ 365828 h 1720995"/>
              <a:gd name="connsiteX52" fmla="*/ 2101680 w 4627560"/>
              <a:gd name="connsiteY52" fmla="*/ 365828 h 1720995"/>
              <a:gd name="connsiteX53" fmla="*/ 2134096 w 4627560"/>
              <a:gd name="connsiteY53" fmla="*/ 393613 h 1720995"/>
              <a:gd name="connsiteX54" fmla="*/ 2164194 w 4627560"/>
              <a:gd name="connsiteY54" fmla="*/ 382035 h 1720995"/>
              <a:gd name="connsiteX55" fmla="*/ 2173455 w 4627560"/>
              <a:gd name="connsiteY55" fmla="*/ 400558 h 1720995"/>
              <a:gd name="connsiteX56" fmla="*/ 2131780 w 4627560"/>
              <a:gd name="connsiteY56" fmla="*/ 416765 h 1720995"/>
              <a:gd name="connsiteX57" fmla="*/ 2073896 w 4627560"/>
              <a:gd name="connsiteY57" fmla="*/ 361197 h 1720995"/>
              <a:gd name="connsiteX58" fmla="*/ 2129464 w 4627560"/>
              <a:gd name="connsiteY58" fmla="*/ 305628 h 1720995"/>
              <a:gd name="connsiteX59" fmla="*/ 1499691 w 4627560"/>
              <a:gd name="connsiteY59" fmla="*/ 305628 h 1720995"/>
              <a:gd name="connsiteX60" fmla="*/ 1534421 w 4627560"/>
              <a:gd name="connsiteY60" fmla="*/ 317205 h 1720995"/>
              <a:gd name="connsiteX61" fmla="*/ 1522843 w 4627560"/>
              <a:gd name="connsiteY61" fmla="*/ 338044 h 1720995"/>
              <a:gd name="connsiteX62" fmla="*/ 1497375 w 4627560"/>
              <a:gd name="connsiteY62" fmla="*/ 328783 h 1720995"/>
              <a:gd name="connsiteX63" fmla="*/ 1483484 w 4627560"/>
              <a:gd name="connsiteY63" fmla="*/ 338044 h 1720995"/>
              <a:gd name="connsiteX64" fmla="*/ 1534421 w 4627560"/>
              <a:gd name="connsiteY64" fmla="*/ 384351 h 1720995"/>
              <a:gd name="connsiteX65" fmla="*/ 1492745 w 4627560"/>
              <a:gd name="connsiteY65" fmla="*/ 416765 h 1720995"/>
              <a:gd name="connsiteX66" fmla="*/ 1451068 w 4627560"/>
              <a:gd name="connsiteY66" fmla="*/ 400558 h 1720995"/>
              <a:gd name="connsiteX67" fmla="*/ 1464961 w 4627560"/>
              <a:gd name="connsiteY67" fmla="*/ 384351 h 1720995"/>
              <a:gd name="connsiteX68" fmla="*/ 1495059 w 4627560"/>
              <a:gd name="connsiteY68" fmla="*/ 395927 h 1720995"/>
              <a:gd name="connsiteX69" fmla="*/ 1508952 w 4627560"/>
              <a:gd name="connsiteY69" fmla="*/ 386665 h 1720995"/>
              <a:gd name="connsiteX70" fmla="*/ 1458013 w 4627560"/>
              <a:gd name="connsiteY70" fmla="*/ 338044 h 1720995"/>
              <a:gd name="connsiteX71" fmla="*/ 1499691 w 4627560"/>
              <a:gd name="connsiteY71" fmla="*/ 305628 h 1720995"/>
              <a:gd name="connsiteX72" fmla="*/ 1261207 w 4627560"/>
              <a:gd name="connsiteY72" fmla="*/ 305628 h 1720995"/>
              <a:gd name="connsiteX73" fmla="*/ 1298253 w 4627560"/>
              <a:gd name="connsiteY73" fmla="*/ 344990 h 1720995"/>
              <a:gd name="connsiteX74" fmla="*/ 1298253 w 4627560"/>
              <a:gd name="connsiteY74" fmla="*/ 414449 h 1720995"/>
              <a:gd name="connsiteX75" fmla="*/ 1272784 w 4627560"/>
              <a:gd name="connsiteY75" fmla="*/ 414449 h 1720995"/>
              <a:gd name="connsiteX76" fmla="*/ 1272784 w 4627560"/>
              <a:gd name="connsiteY76" fmla="*/ 351935 h 1720995"/>
              <a:gd name="connsiteX77" fmla="*/ 1256577 w 4627560"/>
              <a:gd name="connsiteY77" fmla="*/ 331097 h 1720995"/>
              <a:gd name="connsiteX78" fmla="*/ 1228793 w 4627560"/>
              <a:gd name="connsiteY78" fmla="*/ 351935 h 1720995"/>
              <a:gd name="connsiteX79" fmla="*/ 1226477 w 4627560"/>
              <a:gd name="connsiteY79" fmla="*/ 365828 h 1720995"/>
              <a:gd name="connsiteX80" fmla="*/ 1226477 w 4627560"/>
              <a:gd name="connsiteY80" fmla="*/ 414449 h 1720995"/>
              <a:gd name="connsiteX81" fmla="*/ 1198693 w 4627560"/>
              <a:gd name="connsiteY81" fmla="*/ 414449 h 1720995"/>
              <a:gd name="connsiteX82" fmla="*/ 1198693 w 4627560"/>
              <a:gd name="connsiteY82" fmla="*/ 307944 h 1720995"/>
              <a:gd name="connsiteX83" fmla="*/ 1224161 w 4627560"/>
              <a:gd name="connsiteY83" fmla="*/ 307944 h 1720995"/>
              <a:gd name="connsiteX84" fmla="*/ 1224161 w 4627560"/>
              <a:gd name="connsiteY84" fmla="*/ 321835 h 1720995"/>
              <a:gd name="connsiteX85" fmla="*/ 1224161 w 4627560"/>
              <a:gd name="connsiteY85" fmla="*/ 328783 h 1720995"/>
              <a:gd name="connsiteX86" fmla="*/ 1261207 w 4627560"/>
              <a:gd name="connsiteY86" fmla="*/ 305628 h 1720995"/>
              <a:gd name="connsiteX87" fmla="*/ 805083 w 4627560"/>
              <a:gd name="connsiteY87" fmla="*/ 305628 h 1720995"/>
              <a:gd name="connsiteX88" fmla="*/ 837498 w 4627560"/>
              <a:gd name="connsiteY88" fmla="*/ 319521 h 1720995"/>
              <a:gd name="connsiteX89" fmla="*/ 837498 w 4627560"/>
              <a:gd name="connsiteY89" fmla="*/ 317205 h 1720995"/>
              <a:gd name="connsiteX90" fmla="*/ 837498 w 4627560"/>
              <a:gd name="connsiteY90" fmla="*/ 307944 h 1720995"/>
              <a:gd name="connsiteX91" fmla="*/ 862967 w 4627560"/>
              <a:gd name="connsiteY91" fmla="*/ 307944 h 1720995"/>
              <a:gd name="connsiteX92" fmla="*/ 862967 w 4627560"/>
              <a:gd name="connsiteY92" fmla="*/ 407503 h 1720995"/>
              <a:gd name="connsiteX93" fmla="*/ 807399 w 4627560"/>
              <a:gd name="connsiteY93" fmla="*/ 458442 h 1720995"/>
              <a:gd name="connsiteX94" fmla="*/ 770353 w 4627560"/>
              <a:gd name="connsiteY94" fmla="*/ 449180 h 1720995"/>
              <a:gd name="connsiteX95" fmla="*/ 777299 w 4627560"/>
              <a:gd name="connsiteY95" fmla="*/ 428342 h 1720995"/>
              <a:gd name="connsiteX96" fmla="*/ 807399 w 4627560"/>
              <a:gd name="connsiteY96" fmla="*/ 435288 h 1720995"/>
              <a:gd name="connsiteX97" fmla="*/ 837498 w 4627560"/>
              <a:gd name="connsiteY97" fmla="*/ 409819 h 1720995"/>
              <a:gd name="connsiteX98" fmla="*/ 837498 w 4627560"/>
              <a:gd name="connsiteY98" fmla="*/ 402874 h 1720995"/>
              <a:gd name="connsiteX99" fmla="*/ 837498 w 4627560"/>
              <a:gd name="connsiteY99" fmla="*/ 398242 h 1720995"/>
              <a:gd name="connsiteX100" fmla="*/ 807399 w 4627560"/>
              <a:gd name="connsiteY100" fmla="*/ 412135 h 1720995"/>
              <a:gd name="connsiteX101" fmla="*/ 758776 w 4627560"/>
              <a:gd name="connsiteY101" fmla="*/ 358881 h 1720995"/>
              <a:gd name="connsiteX102" fmla="*/ 805083 w 4627560"/>
              <a:gd name="connsiteY102" fmla="*/ 305628 h 1720995"/>
              <a:gd name="connsiteX103" fmla="*/ 696261 w 4627560"/>
              <a:gd name="connsiteY103" fmla="*/ 305628 h 1720995"/>
              <a:gd name="connsiteX104" fmla="*/ 733306 w 4627560"/>
              <a:gd name="connsiteY104" fmla="*/ 344990 h 1720995"/>
              <a:gd name="connsiteX105" fmla="*/ 733306 w 4627560"/>
              <a:gd name="connsiteY105" fmla="*/ 414449 h 1720995"/>
              <a:gd name="connsiteX106" fmla="*/ 707838 w 4627560"/>
              <a:gd name="connsiteY106" fmla="*/ 414449 h 1720995"/>
              <a:gd name="connsiteX107" fmla="*/ 707838 w 4627560"/>
              <a:gd name="connsiteY107" fmla="*/ 351935 h 1720995"/>
              <a:gd name="connsiteX108" fmla="*/ 691631 w 4627560"/>
              <a:gd name="connsiteY108" fmla="*/ 331097 h 1720995"/>
              <a:gd name="connsiteX109" fmla="*/ 663846 w 4627560"/>
              <a:gd name="connsiteY109" fmla="*/ 351935 h 1720995"/>
              <a:gd name="connsiteX110" fmla="*/ 661531 w 4627560"/>
              <a:gd name="connsiteY110" fmla="*/ 365828 h 1720995"/>
              <a:gd name="connsiteX111" fmla="*/ 661531 w 4627560"/>
              <a:gd name="connsiteY111" fmla="*/ 414449 h 1720995"/>
              <a:gd name="connsiteX112" fmla="*/ 636062 w 4627560"/>
              <a:gd name="connsiteY112" fmla="*/ 414449 h 1720995"/>
              <a:gd name="connsiteX113" fmla="*/ 636062 w 4627560"/>
              <a:gd name="connsiteY113" fmla="*/ 307944 h 1720995"/>
              <a:gd name="connsiteX114" fmla="*/ 659215 w 4627560"/>
              <a:gd name="connsiteY114" fmla="*/ 307944 h 1720995"/>
              <a:gd name="connsiteX115" fmla="*/ 659215 w 4627560"/>
              <a:gd name="connsiteY115" fmla="*/ 321835 h 1720995"/>
              <a:gd name="connsiteX116" fmla="*/ 659215 w 4627560"/>
              <a:gd name="connsiteY116" fmla="*/ 328783 h 1720995"/>
              <a:gd name="connsiteX117" fmla="*/ 696261 w 4627560"/>
              <a:gd name="connsiteY117" fmla="*/ 305628 h 1720995"/>
              <a:gd name="connsiteX118" fmla="*/ 1842362 w 4627560"/>
              <a:gd name="connsiteY118" fmla="*/ 303312 h 1720995"/>
              <a:gd name="connsiteX119" fmla="*/ 1886353 w 4627560"/>
              <a:gd name="connsiteY119" fmla="*/ 344989 h 1720995"/>
              <a:gd name="connsiteX120" fmla="*/ 1886353 w 4627560"/>
              <a:gd name="connsiteY120" fmla="*/ 414449 h 1720995"/>
              <a:gd name="connsiteX121" fmla="*/ 1860884 w 4627560"/>
              <a:gd name="connsiteY121" fmla="*/ 414449 h 1720995"/>
              <a:gd name="connsiteX122" fmla="*/ 1860884 w 4627560"/>
              <a:gd name="connsiteY122" fmla="*/ 405188 h 1720995"/>
              <a:gd name="connsiteX123" fmla="*/ 1860884 w 4627560"/>
              <a:gd name="connsiteY123" fmla="*/ 398242 h 1720995"/>
              <a:gd name="connsiteX124" fmla="*/ 1828469 w 4627560"/>
              <a:gd name="connsiteY124" fmla="*/ 416765 h 1720995"/>
              <a:gd name="connsiteX125" fmla="*/ 1791423 w 4627560"/>
              <a:gd name="connsiteY125" fmla="*/ 384349 h 1720995"/>
              <a:gd name="connsiteX126" fmla="*/ 1856253 w 4627560"/>
              <a:gd name="connsiteY126" fmla="*/ 347304 h 1720995"/>
              <a:gd name="connsiteX127" fmla="*/ 1860884 w 4627560"/>
              <a:gd name="connsiteY127" fmla="*/ 347304 h 1720995"/>
              <a:gd name="connsiteX128" fmla="*/ 1860884 w 4627560"/>
              <a:gd name="connsiteY128" fmla="*/ 344989 h 1720995"/>
              <a:gd name="connsiteX129" fmla="*/ 1840046 w 4627560"/>
              <a:gd name="connsiteY129" fmla="*/ 326465 h 1720995"/>
              <a:gd name="connsiteX130" fmla="*/ 1809946 w 4627560"/>
              <a:gd name="connsiteY130" fmla="*/ 335728 h 1720995"/>
              <a:gd name="connsiteX131" fmla="*/ 1800685 w 4627560"/>
              <a:gd name="connsiteY131" fmla="*/ 317205 h 1720995"/>
              <a:gd name="connsiteX132" fmla="*/ 1842362 w 4627560"/>
              <a:gd name="connsiteY132" fmla="*/ 303312 h 1720995"/>
              <a:gd name="connsiteX133" fmla="*/ 379059 w 4627560"/>
              <a:gd name="connsiteY133" fmla="*/ 303312 h 1720995"/>
              <a:gd name="connsiteX134" fmla="*/ 423050 w 4627560"/>
              <a:gd name="connsiteY134" fmla="*/ 344989 h 1720995"/>
              <a:gd name="connsiteX135" fmla="*/ 423050 w 4627560"/>
              <a:gd name="connsiteY135" fmla="*/ 414449 h 1720995"/>
              <a:gd name="connsiteX136" fmla="*/ 397582 w 4627560"/>
              <a:gd name="connsiteY136" fmla="*/ 414449 h 1720995"/>
              <a:gd name="connsiteX137" fmla="*/ 397582 w 4627560"/>
              <a:gd name="connsiteY137" fmla="*/ 405188 h 1720995"/>
              <a:gd name="connsiteX138" fmla="*/ 397582 w 4627560"/>
              <a:gd name="connsiteY138" fmla="*/ 398242 h 1720995"/>
              <a:gd name="connsiteX139" fmla="*/ 365166 w 4627560"/>
              <a:gd name="connsiteY139" fmla="*/ 416765 h 1720995"/>
              <a:gd name="connsiteX140" fmla="*/ 328120 w 4627560"/>
              <a:gd name="connsiteY140" fmla="*/ 384349 h 1720995"/>
              <a:gd name="connsiteX141" fmla="*/ 392950 w 4627560"/>
              <a:gd name="connsiteY141" fmla="*/ 347304 h 1720995"/>
              <a:gd name="connsiteX142" fmla="*/ 397582 w 4627560"/>
              <a:gd name="connsiteY142" fmla="*/ 347304 h 1720995"/>
              <a:gd name="connsiteX143" fmla="*/ 397582 w 4627560"/>
              <a:gd name="connsiteY143" fmla="*/ 344989 h 1720995"/>
              <a:gd name="connsiteX144" fmla="*/ 376743 w 4627560"/>
              <a:gd name="connsiteY144" fmla="*/ 326465 h 1720995"/>
              <a:gd name="connsiteX145" fmla="*/ 346643 w 4627560"/>
              <a:gd name="connsiteY145" fmla="*/ 335728 h 1720995"/>
              <a:gd name="connsiteX146" fmla="*/ 337381 w 4627560"/>
              <a:gd name="connsiteY146" fmla="*/ 317205 h 1720995"/>
              <a:gd name="connsiteX147" fmla="*/ 379059 w 4627560"/>
              <a:gd name="connsiteY147" fmla="*/ 303312 h 1720995"/>
              <a:gd name="connsiteX148" fmla="*/ 2004437 w 4627560"/>
              <a:gd name="connsiteY148" fmla="*/ 280158 h 1720995"/>
              <a:gd name="connsiteX149" fmla="*/ 2029906 w 4627560"/>
              <a:gd name="connsiteY149" fmla="*/ 280158 h 1720995"/>
              <a:gd name="connsiteX150" fmla="*/ 2029906 w 4627560"/>
              <a:gd name="connsiteY150" fmla="*/ 310258 h 1720995"/>
              <a:gd name="connsiteX151" fmla="*/ 2053058 w 4627560"/>
              <a:gd name="connsiteY151" fmla="*/ 310258 h 1720995"/>
              <a:gd name="connsiteX152" fmla="*/ 2053058 w 4627560"/>
              <a:gd name="connsiteY152" fmla="*/ 331097 h 1720995"/>
              <a:gd name="connsiteX153" fmla="*/ 2029906 w 4627560"/>
              <a:gd name="connsiteY153" fmla="*/ 331097 h 1720995"/>
              <a:gd name="connsiteX154" fmla="*/ 2029906 w 4627560"/>
              <a:gd name="connsiteY154" fmla="*/ 372772 h 1720995"/>
              <a:gd name="connsiteX155" fmla="*/ 2050744 w 4627560"/>
              <a:gd name="connsiteY155" fmla="*/ 393611 h 1720995"/>
              <a:gd name="connsiteX156" fmla="*/ 2055374 w 4627560"/>
              <a:gd name="connsiteY156" fmla="*/ 393611 h 1720995"/>
              <a:gd name="connsiteX157" fmla="*/ 2055374 w 4627560"/>
              <a:gd name="connsiteY157" fmla="*/ 416763 h 1720995"/>
              <a:gd name="connsiteX158" fmla="*/ 2046113 w 4627560"/>
              <a:gd name="connsiteY158" fmla="*/ 416763 h 1720995"/>
              <a:gd name="connsiteX159" fmla="*/ 2002121 w 4627560"/>
              <a:gd name="connsiteY159" fmla="*/ 377404 h 1720995"/>
              <a:gd name="connsiteX160" fmla="*/ 2002121 w 4627560"/>
              <a:gd name="connsiteY160" fmla="*/ 331097 h 1720995"/>
              <a:gd name="connsiteX161" fmla="*/ 1990544 w 4627560"/>
              <a:gd name="connsiteY161" fmla="*/ 331097 h 1720995"/>
              <a:gd name="connsiteX162" fmla="*/ 1990544 w 4627560"/>
              <a:gd name="connsiteY162" fmla="*/ 310258 h 1720995"/>
              <a:gd name="connsiteX163" fmla="*/ 2004437 w 4627560"/>
              <a:gd name="connsiteY163" fmla="*/ 310258 h 1720995"/>
              <a:gd name="connsiteX164" fmla="*/ 2004437 w 4627560"/>
              <a:gd name="connsiteY164" fmla="*/ 280158 h 1720995"/>
              <a:gd name="connsiteX165" fmla="*/ 1921084 w 4627560"/>
              <a:gd name="connsiteY165" fmla="*/ 280158 h 1720995"/>
              <a:gd name="connsiteX166" fmla="*/ 1946553 w 4627560"/>
              <a:gd name="connsiteY166" fmla="*/ 280158 h 1720995"/>
              <a:gd name="connsiteX167" fmla="*/ 1946553 w 4627560"/>
              <a:gd name="connsiteY167" fmla="*/ 310258 h 1720995"/>
              <a:gd name="connsiteX168" fmla="*/ 1969705 w 4627560"/>
              <a:gd name="connsiteY168" fmla="*/ 310258 h 1720995"/>
              <a:gd name="connsiteX169" fmla="*/ 1969705 w 4627560"/>
              <a:gd name="connsiteY169" fmla="*/ 331097 h 1720995"/>
              <a:gd name="connsiteX170" fmla="*/ 1946553 w 4627560"/>
              <a:gd name="connsiteY170" fmla="*/ 331097 h 1720995"/>
              <a:gd name="connsiteX171" fmla="*/ 1946553 w 4627560"/>
              <a:gd name="connsiteY171" fmla="*/ 372772 h 1720995"/>
              <a:gd name="connsiteX172" fmla="*/ 1967391 w 4627560"/>
              <a:gd name="connsiteY172" fmla="*/ 393611 h 1720995"/>
              <a:gd name="connsiteX173" fmla="*/ 1972021 w 4627560"/>
              <a:gd name="connsiteY173" fmla="*/ 393611 h 1720995"/>
              <a:gd name="connsiteX174" fmla="*/ 1972021 w 4627560"/>
              <a:gd name="connsiteY174" fmla="*/ 416763 h 1720995"/>
              <a:gd name="connsiteX175" fmla="*/ 1962760 w 4627560"/>
              <a:gd name="connsiteY175" fmla="*/ 416763 h 1720995"/>
              <a:gd name="connsiteX176" fmla="*/ 1918768 w 4627560"/>
              <a:gd name="connsiteY176" fmla="*/ 377404 h 1720995"/>
              <a:gd name="connsiteX177" fmla="*/ 1918768 w 4627560"/>
              <a:gd name="connsiteY177" fmla="*/ 331097 h 1720995"/>
              <a:gd name="connsiteX178" fmla="*/ 1907191 w 4627560"/>
              <a:gd name="connsiteY178" fmla="*/ 331097 h 1720995"/>
              <a:gd name="connsiteX179" fmla="*/ 1907191 w 4627560"/>
              <a:gd name="connsiteY179" fmla="*/ 310258 h 1720995"/>
              <a:gd name="connsiteX180" fmla="*/ 1921084 w 4627560"/>
              <a:gd name="connsiteY180" fmla="*/ 310258 h 1720995"/>
              <a:gd name="connsiteX181" fmla="*/ 1921084 w 4627560"/>
              <a:gd name="connsiteY181" fmla="*/ 280158 h 1720995"/>
              <a:gd name="connsiteX182" fmla="*/ 1627033 w 4627560"/>
              <a:gd name="connsiteY182" fmla="*/ 266266 h 1720995"/>
              <a:gd name="connsiteX183" fmla="*/ 1654818 w 4627560"/>
              <a:gd name="connsiteY183" fmla="*/ 266266 h 1720995"/>
              <a:gd name="connsiteX184" fmla="*/ 1684916 w 4627560"/>
              <a:gd name="connsiteY184" fmla="*/ 340357 h 1720995"/>
              <a:gd name="connsiteX185" fmla="*/ 1691863 w 4627560"/>
              <a:gd name="connsiteY185" fmla="*/ 361196 h 1720995"/>
              <a:gd name="connsiteX186" fmla="*/ 1698809 w 4627560"/>
              <a:gd name="connsiteY186" fmla="*/ 340357 h 1720995"/>
              <a:gd name="connsiteX187" fmla="*/ 1728908 w 4627560"/>
              <a:gd name="connsiteY187" fmla="*/ 266266 h 1720995"/>
              <a:gd name="connsiteX188" fmla="*/ 1756693 w 4627560"/>
              <a:gd name="connsiteY188" fmla="*/ 266266 h 1720995"/>
              <a:gd name="connsiteX189" fmla="*/ 1768268 w 4627560"/>
              <a:gd name="connsiteY189" fmla="*/ 414448 h 1720995"/>
              <a:gd name="connsiteX190" fmla="*/ 1740484 w 4627560"/>
              <a:gd name="connsiteY190" fmla="*/ 414448 h 1720995"/>
              <a:gd name="connsiteX191" fmla="*/ 1733538 w 4627560"/>
              <a:gd name="connsiteY191" fmla="*/ 331096 h 1720995"/>
              <a:gd name="connsiteX192" fmla="*/ 1733538 w 4627560"/>
              <a:gd name="connsiteY192" fmla="*/ 307943 h 1720995"/>
              <a:gd name="connsiteX193" fmla="*/ 1726593 w 4627560"/>
              <a:gd name="connsiteY193" fmla="*/ 331096 h 1720995"/>
              <a:gd name="connsiteX194" fmla="*/ 1703439 w 4627560"/>
              <a:gd name="connsiteY194" fmla="*/ 388980 h 1720995"/>
              <a:gd name="connsiteX195" fmla="*/ 1680286 w 4627560"/>
              <a:gd name="connsiteY195" fmla="*/ 388980 h 1720995"/>
              <a:gd name="connsiteX196" fmla="*/ 1657132 w 4627560"/>
              <a:gd name="connsiteY196" fmla="*/ 331096 h 1720995"/>
              <a:gd name="connsiteX197" fmla="*/ 1647870 w 4627560"/>
              <a:gd name="connsiteY197" fmla="*/ 307943 h 1720995"/>
              <a:gd name="connsiteX198" fmla="*/ 1647870 w 4627560"/>
              <a:gd name="connsiteY198" fmla="*/ 331096 h 1720995"/>
              <a:gd name="connsiteX199" fmla="*/ 1640925 w 4627560"/>
              <a:gd name="connsiteY199" fmla="*/ 414448 h 1720995"/>
              <a:gd name="connsiteX200" fmla="*/ 1613141 w 4627560"/>
              <a:gd name="connsiteY200" fmla="*/ 414448 h 1720995"/>
              <a:gd name="connsiteX201" fmla="*/ 1627033 w 4627560"/>
              <a:gd name="connsiteY201" fmla="*/ 266266 h 1720995"/>
              <a:gd name="connsiteX202" fmla="*/ 1400129 w 4627560"/>
              <a:gd name="connsiteY202" fmla="*/ 266266 h 1720995"/>
              <a:gd name="connsiteX203" fmla="*/ 1425598 w 4627560"/>
              <a:gd name="connsiteY203" fmla="*/ 266266 h 1720995"/>
              <a:gd name="connsiteX204" fmla="*/ 1425598 w 4627560"/>
              <a:gd name="connsiteY204" fmla="*/ 414448 h 1720995"/>
              <a:gd name="connsiteX205" fmla="*/ 1400129 w 4627560"/>
              <a:gd name="connsiteY205" fmla="*/ 414448 h 1720995"/>
              <a:gd name="connsiteX206" fmla="*/ 1400129 w 4627560"/>
              <a:gd name="connsiteY206" fmla="*/ 405187 h 1720995"/>
              <a:gd name="connsiteX207" fmla="*/ 1400129 w 4627560"/>
              <a:gd name="connsiteY207" fmla="*/ 398241 h 1720995"/>
              <a:gd name="connsiteX208" fmla="*/ 1367713 w 4627560"/>
              <a:gd name="connsiteY208" fmla="*/ 416764 h 1720995"/>
              <a:gd name="connsiteX209" fmla="*/ 1321407 w 4627560"/>
              <a:gd name="connsiteY209" fmla="*/ 361196 h 1720995"/>
              <a:gd name="connsiteX210" fmla="*/ 1370029 w 4627560"/>
              <a:gd name="connsiteY210" fmla="*/ 305628 h 1720995"/>
              <a:gd name="connsiteX211" fmla="*/ 1400129 w 4627560"/>
              <a:gd name="connsiteY211" fmla="*/ 319519 h 1720995"/>
              <a:gd name="connsiteX212" fmla="*/ 1400129 w 4627560"/>
              <a:gd name="connsiteY212" fmla="*/ 312573 h 1720995"/>
              <a:gd name="connsiteX213" fmla="*/ 1400129 w 4627560"/>
              <a:gd name="connsiteY213" fmla="*/ 266266 h 1720995"/>
              <a:gd name="connsiteX214" fmla="*/ 1138495 w 4627560"/>
              <a:gd name="connsiteY214" fmla="*/ 266266 h 1720995"/>
              <a:gd name="connsiteX215" fmla="*/ 1163963 w 4627560"/>
              <a:gd name="connsiteY215" fmla="*/ 266266 h 1720995"/>
              <a:gd name="connsiteX216" fmla="*/ 1163963 w 4627560"/>
              <a:gd name="connsiteY216" fmla="*/ 289420 h 1720995"/>
              <a:gd name="connsiteX217" fmla="*/ 1138495 w 4627560"/>
              <a:gd name="connsiteY217" fmla="*/ 289420 h 1720995"/>
              <a:gd name="connsiteX218" fmla="*/ 1138495 w 4627560"/>
              <a:gd name="connsiteY218" fmla="*/ 266266 h 1720995"/>
              <a:gd name="connsiteX219" fmla="*/ 962528 w 4627560"/>
              <a:gd name="connsiteY219" fmla="*/ 266266 h 1720995"/>
              <a:gd name="connsiteX220" fmla="*/ 990312 w 4627560"/>
              <a:gd name="connsiteY220" fmla="*/ 266266 h 1720995"/>
              <a:gd name="connsiteX221" fmla="*/ 1020412 w 4627560"/>
              <a:gd name="connsiteY221" fmla="*/ 340357 h 1720995"/>
              <a:gd name="connsiteX222" fmla="*/ 1027358 w 4627560"/>
              <a:gd name="connsiteY222" fmla="*/ 361196 h 1720995"/>
              <a:gd name="connsiteX223" fmla="*/ 1034304 w 4627560"/>
              <a:gd name="connsiteY223" fmla="*/ 340357 h 1720995"/>
              <a:gd name="connsiteX224" fmla="*/ 1064404 w 4627560"/>
              <a:gd name="connsiteY224" fmla="*/ 266266 h 1720995"/>
              <a:gd name="connsiteX225" fmla="*/ 1092188 w 4627560"/>
              <a:gd name="connsiteY225" fmla="*/ 266266 h 1720995"/>
              <a:gd name="connsiteX226" fmla="*/ 1106079 w 4627560"/>
              <a:gd name="connsiteY226" fmla="*/ 414448 h 1720995"/>
              <a:gd name="connsiteX227" fmla="*/ 1078295 w 4627560"/>
              <a:gd name="connsiteY227" fmla="*/ 414448 h 1720995"/>
              <a:gd name="connsiteX228" fmla="*/ 1071349 w 4627560"/>
              <a:gd name="connsiteY228" fmla="*/ 331096 h 1720995"/>
              <a:gd name="connsiteX229" fmla="*/ 1071349 w 4627560"/>
              <a:gd name="connsiteY229" fmla="*/ 307943 h 1720995"/>
              <a:gd name="connsiteX230" fmla="*/ 1064404 w 4627560"/>
              <a:gd name="connsiteY230" fmla="*/ 331096 h 1720995"/>
              <a:gd name="connsiteX231" fmla="*/ 1041249 w 4627560"/>
              <a:gd name="connsiteY231" fmla="*/ 388980 h 1720995"/>
              <a:gd name="connsiteX232" fmla="*/ 1018097 w 4627560"/>
              <a:gd name="connsiteY232" fmla="*/ 388980 h 1720995"/>
              <a:gd name="connsiteX233" fmla="*/ 994942 w 4627560"/>
              <a:gd name="connsiteY233" fmla="*/ 331096 h 1720995"/>
              <a:gd name="connsiteX234" fmla="*/ 985681 w 4627560"/>
              <a:gd name="connsiteY234" fmla="*/ 307943 h 1720995"/>
              <a:gd name="connsiteX235" fmla="*/ 985681 w 4627560"/>
              <a:gd name="connsiteY235" fmla="*/ 331096 h 1720995"/>
              <a:gd name="connsiteX236" fmla="*/ 978735 w 4627560"/>
              <a:gd name="connsiteY236" fmla="*/ 414448 h 1720995"/>
              <a:gd name="connsiteX237" fmla="*/ 950951 w 4627560"/>
              <a:gd name="connsiteY237" fmla="*/ 414448 h 1720995"/>
              <a:gd name="connsiteX238" fmla="*/ 962528 w 4627560"/>
              <a:gd name="connsiteY238" fmla="*/ 266266 h 1720995"/>
              <a:gd name="connsiteX239" fmla="*/ 573548 w 4627560"/>
              <a:gd name="connsiteY239" fmla="*/ 266266 h 1720995"/>
              <a:gd name="connsiteX240" fmla="*/ 599016 w 4627560"/>
              <a:gd name="connsiteY240" fmla="*/ 266266 h 1720995"/>
              <a:gd name="connsiteX241" fmla="*/ 599016 w 4627560"/>
              <a:gd name="connsiteY241" fmla="*/ 289420 h 1720995"/>
              <a:gd name="connsiteX242" fmla="*/ 573548 w 4627560"/>
              <a:gd name="connsiteY242" fmla="*/ 289420 h 1720995"/>
              <a:gd name="connsiteX243" fmla="*/ 573548 w 4627560"/>
              <a:gd name="connsiteY243" fmla="*/ 266266 h 1720995"/>
              <a:gd name="connsiteX244" fmla="*/ 455465 w 4627560"/>
              <a:gd name="connsiteY244" fmla="*/ 266266 h 1720995"/>
              <a:gd name="connsiteX245" fmla="*/ 480933 w 4627560"/>
              <a:gd name="connsiteY245" fmla="*/ 266266 h 1720995"/>
              <a:gd name="connsiteX246" fmla="*/ 480933 w 4627560"/>
              <a:gd name="connsiteY246" fmla="*/ 344989 h 1720995"/>
              <a:gd name="connsiteX247" fmla="*/ 494826 w 4627560"/>
              <a:gd name="connsiteY247" fmla="*/ 344989 h 1720995"/>
              <a:gd name="connsiteX248" fmla="*/ 520294 w 4627560"/>
              <a:gd name="connsiteY248" fmla="*/ 307943 h 1720995"/>
              <a:gd name="connsiteX249" fmla="*/ 550395 w 4627560"/>
              <a:gd name="connsiteY249" fmla="*/ 307943 h 1720995"/>
              <a:gd name="connsiteX250" fmla="*/ 517978 w 4627560"/>
              <a:gd name="connsiteY250" fmla="*/ 356564 h 1720995"/>
              <a:gd name="connsiteX251" fmla="*/ 555024 w 4627560"/>
              <a:gd name="connsiteY251" fmla="*/ 414448 h 1720995"/>
              <a:gd name="connsiteX252" fmla="*/ 524926 w 4627560"/>
              <a:gd name="connsiteY252" fmla="*/ 414448 h 1720995"/>
              <a:gd name="connsiteX253" fmla="*/ 497142 w 4627560"/>
              <a:gd name="connsiteY253" fmla="*/ 368141 h 1720995"/>
              <a:gd name="connsiteX254" fmla="*/ 480933 w 4627560"/>
              <a:gd name="connsiteY254" fmla="*/ 368141 h 1720995"/>
              <a:gd name="connsiteX255" fmla="*/ 480933 w 4627560"/>
              <a:gd name="connsiteY255" fmla="*/ 414448 h 1720995"/>
              <a:gd name="connsiteX256" fmla="*/ 455465 w 4627560"/>
              <a:gd name="connsiteY256" fmla="*/ 414448 h 1720995"/>
              <a:gd name="connsiteX257" fmla="*/ 455465 w 4627560"/>
              <a:gd name="connsiteY257" fmla="*/ 266266 h 1720995"/>
              <a:gd name="connsiteX258" fmla="*/ 163729 w 4627560"/>
              <a:gd name="connsiteY258" fmla="*/ 266266 h 1720995"/>
              <a:gd name="connsiteX259" fmla="*/ 191513 w 4627560"/>
              <a:gd name="connsiteY259" fmla="*/ 266266 h 1720995"/>
              <a:gd name="connsiteX260" fmla="*/ 221613 w 4627560"/>
              <a:gd name="connsiteY260" fmla="*/ 340357 h 1720995"/>
              <a:gd name="connsiteX261" fmla="*/ 228559 w 4627560"/>
              <a:gd name="connsiteY261" fmla="*/ 361196 h 1720995"/>
              <a:gd name="connsiteX262" fmla="*/ 235505 w 4627560"/>
              <a:gd name="connsiteY262" fmla="*/ 340357 h 1720995"/>
              <a:gd name="connsiteX263" fmla="*/ 265605 w 4627560"/>
              <a:gd name="connsiteY263" fmla="*/ 266266 h 1720995"/>
              <a:gd name="connsiteX264" fmla="*/ 295705 w 4627560"/>
              <a:gd name="connsiteY264" fmla="*/ 266266 h 1720995"/>
              <a:gd name="connsiteX265" fmla="*/ 307282 w 4627560"/>
              <a:gd name="connsiteY265" fmla="*/ 414448 h 1720995"/>
              <a:gd name="connsiteX266" fmla="*/ 279496 w 4627560"/>
              <a:gd name="connsiteY266" fmla="*/ 414448 h 1720995"/>
              <a:gd name="connsiteX267" fmla="*/ 272550 w 4627560"/>
              <a:gd name="connsiteY267" fmla="*/ 331096 h 1720995"/>
              <a:gd name="connsiteX268" fmla="*/ 272550 w 4627560"/>
              <a:gd name="connsiteY268" fmla="*/ 307943 h 1720995"/>
              <a:gd name="connsiteX269" fmla="*/ 265605 w 4627560"/>
              <a:gd name="connsiteY269" fmla="*/ 331096 h 1720995"/>
              <a:gd name="connsiteX270" fmla="*/ 242450 w 4627560"/>
              <a:gd name="connsiteY270" fmla="*/ 388980 h 1720995"/>
              <a:gd name="connsiteX271" fmla="*/ 219298 w 4627560"/>
              <a:gd name="connsiteY271" fmla="*/ 388980 h 1720995"/>
              <a:gd name="connsiteX272" fmla="*/ 196143 w 4627560"/>
              <a:gd name="connsiteY272" fmla="*/ 331096 h 1720995"/>
              <a:gd name="connsiteX273" fmla="*/ 186882 w 4627560"/>
              <a:gd name="connsiteY273" fmla="*/ 307943 h 1720995"/>
              <a:gd name="connsiteX274" fmla="*/ 186882 w 4627560"/>
              <a:gd name="connsiteY274" fmla="*/ 331096 h 1720995"/>
              <a:gd name="connsiteX275" fmla="*/ 179937 w 4627560"/>
              <a:gd name="connsiteY275" fmla="*/ 414448 h 1720995"/>
              <a:gd name="connsiteX276" fmla="*/ 152152 w 4627560"/>
              <a:gd name="connsiteY276" fmla="*/ 414448 h 1720995"/>
              <a:gd name="connsiteX277" fmla="*/ 163729 w 4627560"/>
              <a:gd name="connsiteY277" fmla="*/ 266266 h 1720995"/>
              <a:gd name="connsiteX278" fmla="*/ 3727060 w 4627560"/>
              <a:gd name="connsiteY278" fmla="*/ 127345 h 1720995"/>
              <a:gd name="connsiteX279" fmla="*/ 3696961 w 4627560"/>
              <a:gd name="connsiteY279" fmla="*/ 141236 h 1720995"/>
              <a:gd name="connsiteX280" fmla="*/ 3710853 w 4627560"/>
              <a:gd name="connsiteY280" fmla="*/ 152813 h 1720995"/>
              <a:gd name="connsiteX281" fmla="*/ 3731692 w 4627560"/>
              <a:gd name="connsiteY281" fmla="*/ 129661 h 1720995"/>
              <a:gd name="connsiteX282" fmla="*/ 3731692 w 4627560"/>
              <a:gd name="connsiteY282" fmla="*/ 127345 h 1720995"/>
              <a:gd name="connsiteX283" fmla="*/ 3727060 w 4627560"/>
              <a:gd name="connsiteY283" fmla="*/ 127345 h 1720995"/>
              <a:gd name="connsiteX284" fmla="*/ 485567 w 4627560"/>
              <a:gd name="connsiteY284" fmla="*/ 127345 h 1720995"/>
              <a:gd name="connsiteX285" fmla="*/ 455467 w 4627560"/>
              <a:gd name="connsiteY285" fmla="*/ 141236 h 1720995"/>
              <a:gd name="connsiteX286" fmla="*/ 469360 w 4627560"/>
              <a:gd name="connsiteY286" fmla="*/ 152813 h 1720995"/>
              <a:gd name="connsiteX287" fmla="*/ 490199 w 4627560"/>
              <a:gd name="connsiteY287" fmla="*/ 129661 h 1720995"/>
              <a:gd name="connsiteX288" fmla="*/ 490199 w 4627560"/>
              <a:gd name="connsiteY288" fmla="*/ 127345 h 1720995"/>
              <a:gd name="connsiteX289" fmla="*/ 485567 w 4627560"/>
              <a:gd name="connsiteY289" fmla="*/ 127345 h 1720995"/>
              <a:gd name="connsiteX290" fmla="*/ 3558040 w 4627560"/>
              <a:gd name="connsiteY290" fmla="*/ 85669 h 1720995"/>
              <a:gd name="connsiteX291" fmla="*/ 3532570 w 4627560"/>
              <a:gd name="connsiteY291" fmla="*/ 118083 h 1720995"/>
              <a:gd name="connsiteX292" fmla="*/ 3558040 w 4627560"/>
              <a:gd name="connsiteY292" fmla="*/ 150498 h 1720995"/>
              <a:gd name="connsiteX293" fmla="*/ 3583509 w 4627560"/>
              <a:gd name="connsiteY293" fmla="*/ 118083 h 1720995"/>
              <a:gd name="connsiteX294" fmla="*/ 3558040 w 4627560"/>
              <a:gd name="connsiteY294" fmla="*/ 85669 h 1720995"/>
              <a:gd name="connsiteX295" fmla="*/ 2909739 w 4627560"/>
              <a:gd name="connsiteY295" fmla="*/ 85669 h 1720995"/>
              <a:gd name="connsiteX296" fmla="*/ 2879639 w 4627560"/>
              <a:gd name="connsiteY296" fmla="*/ 118084 h 1720995"/>
              <a:gd name="connsiteX297" fmla="*/ 2909739 w 4627560"/>
              <a:gd name="connsiteY297" fmla="*/ 150498 h 1720995"/>
              <a:gd name="connsiteX298" fmla="*/ 2939839 w 4627560"/>
              <a:gd name="connsiteY298" fmla="*/ 118084 h 1720995"/>
              <a:gd name="connsiteX299" fmla="*/ 2909739 w 4627560"/>
              <a:gd name="connsiteY299" fmla="*/ 85669 h 1720995"/>
              <a:gd name="connsiteX300" fmla="*/ 3294090 w 4627560"/>
              <a:gd name="connsiteY300" fmla="*/ 83353 h 1720995"/>
              <a:gd name="connsiteX301" fmla="*/ 3273251 w 4627560"/>
              <a:gd name="connsiteY301" fmla="*/ 101876 h 1720995"/>
              <a:gd name="connsiteX302" fmla="*/ 3310297 w 4627560"/>
              <a:gd name="connsiteY302" fmla="*/ 101876 h 1720995"/>
              <a:gd name="connsiteX303" fmla="*/ 3294090 w 4627560"/>
              <a:gd name="connsiteY303" fmla="*/ 83353 h 1720995"/>
              <a:gd name="connsiteX304" fmla="*/ 1937291 w 4627560"/>
              <a:gd name="connsiteY304" fmla="*/ 83353 h 1720995"/>
              <a:gd name="connsiteX305" fmla="*/ 1916452 w 4627560"/>
              <a:gd name="connsiteY305" fmla="*/ 101876 h 1720995"/>
              <a:gd name="connsiteX306" fmla="*/ 1953498 w 4627560"/>
              <a:gd name="connsiteY306" fmla="*/ 101876 h 1720995"/>
              <a:gd name="connsiteX307" fmla="*/ 1937291 w 4627560"/>
              <a:gd name="connsiteY307" fmla="*/ 83353 h 1720995"/>
              <a:gd name="connsiteX308" fmla="*/ 2266071 w 4627560"/>
              <a:gd name="connsiteY308" fmla="*/ 53255 h 1720995"/>
              <a:gd name="connsiteX309" fmla="*/ 2310062 w 4627560"/>
              <a:gd name="connsiteY309" fmla="*/ 53255 h 1720995"/>
              <a:gd name="connsiteX310" fmla="*/ 2310062 w 4627560"/>
              <a:gd name="connsiteY310" fmla="*/ 182914 h 1720995"/>
              <a:gd name="connsiteX311" fmla="*/ 2266071 w 4627560"/>
              <a:gd name="connsiteY311" fmla="*/ 182914 h 1720995"/>
              <a:gd name="connsiteX312" fmla="*/ 2266071 w 4627560"/>
              <a:gd name="connsiteY312" fmla="*/ 53255 h 1720995"/>
              <a:gd name="connsiteX313" fmla="*/ 1647875 w 4627560"/>
              <a:gd name="connsiteY313" fmla="*/ 53255 h 1720995"/>
              <a:gd name="connsiteX314" fmla="*/ 1691866 w 4627560"/>
              <a:gd name="connsiteY314" fmla="*/ 53255 h 1720995"/>
              <a:gd name="connsiteX315" fmla="*/ 1691866 w 4627560"/>
              <a:gd name="connsiteY315" fmla="*/ 182914 h 1720995"/>
              <a:gd name="connsiteX316" fmla="*/ 1647875 w 4627560"/>
              <a:gd name="connsiteY316" fmla="*/ 182914 h 1720995"/>
              <a:gd name="connsiteX317" fmla="*/ 1647875 w 4627560"/>
              <a:gd name="connsiteY317" fmla="*/ 53255 h 1720995"/>
              <a:gd name="connsiteX318" fmla="*/ 3379758 w 4627560"/>
              <a:gd name="connsiteY318" fmla="*/ 53254 h 1720995"/>
              <a:gd name="connsiteX319" fmla="*/ 3382074 w 4627560"/>
              <a:gd name="connsiteY319" fmla="*/ 53254 h 1720995"/>
              <a:gd name="connsiteX320" fmla="*/ 3423749 w 4627560"/>
              <a:gd name="connsiteY320" fmla="*/ 53254 h 1720995"/>
              <a:gd name="connsiteX321" fmla="*/ 3423749 w 4627560"/>
              <a:gd name="connsiteY321" fmla="*/ 76409 h 1720995"/>
              <a:gd name="connsiteX322" fmla="*/ 3423749 w 4627560"/>
              <a:gd name="connsiteY322" fmla="*/ 85670 h 1720995"/>
              <a:gd name="connsiteX323" fmla="*/ 3465426 w 4627560"/>
              <a:gd name="connsiteY323" fmla="*/ 53254 h 1720995"/>
              <a:gd name="connsiteX324" fmla="*/ 3470058 w 4627560"/>
              <a:gd name="connsiteY324" fmla="*/ 53254 h 1720995"/>
              <a:gd name="connsiteX325" fmla="*/ 3470058 w 4627560"/>
              <a:gd name="connsiteY325" fmla="*/ 97246 h 1720995"/>
              <a:gd name="connsiteX326" fmla="*/ 3460795 w 4627560"/>
              <a:gd name="connsiteY326" fmla="*/ 97246 h 1720995"/>
              <a:gd name="connsiteX327" fmla="*/ 3426065 w 4627560"/>
              <a:gd name="connsiteY327" fmla="*/ 120400 h 1720995"/>
              <a:gd name="connsiteX328" fmla="*/ 3423749 w 4627560"/>
              <a:gd name="connsiteY328" fmla="*/ 138923 h 1720995"/>
              <a:gd name="connsiteX329" fmla="*/ 3423749 w 4627560"/>
              <a:gd name="connsiteY329" fmla="*/ 182914 h 1720995"/>
              <a:gd name="connsiteX330" fmla="*/ 3379758 w 4627560"/>
              <a:gd name="connsiteY330" fmla="*/ 182914 h 1720995"/>
              <a:gd name="connsiteX331" fmla="*/ 3379758 w 4627560"/>
              <a:gd name="connsiteY331" fmla="*/ 53254 h 1720995"/>
              <a:gd name="connsiteX332" fmla="*/ 2025275 w 4627560"/>
              <a:gd name="connsiteY332" fmla="*/ 53254 h 1720995"/>
              <a:gd name="connsiteX333" fmla="*/ 2027591 w 4627560"/>
              <a:gd name="connsiteY333" fmla="*/ 53254 h 1720995"/>
              <a:gd name="connsiteX334" fmla="*/ 2069266 w 4627560"/>
              <a:gd name="connsiteY334" fmla="*/ 53254 h 1720995"/>
              <a:gd name="connsiteX335" fmla="*/ 2069266 w 4627560"/>
              <a:gd name="connsiteY335" fmla="*/ 76409 h 1720995"/>
              <a:gd name="connsiteX336" fmla="*/ 2069266 w 4627560"/>
              <a:gd name="connsiteY336" fmla="*/ 85670 h 1720995"/>
              <a:gd name="connsiteX337" fmla="*/ 2110943 w 4627560"/>
              <a:gd name="connsiteY337" fmla="*/ 53254 h 1720995"/>
              <a:gd name="connsiteX338" fmla="*/ 2115573 w 4627560"/>
              <a:gd name="connsiteY338" fmla="*/ 53254 h 1720995"/>
              <a:gd name="connsiteX339" fmla="*/ 2115573 w 4627560"/>
              <a:gd name="connsiteY339" fmla="*/ 97246 h 1720995"/>
              <a:gd name="connsiteX340" fmla="*/ 2106312 w 4627560"/>
              <a:gd name="connsiteY340" fmla="*/ 97246 h 1720995"/>
              <a:gd name="connsiteX341" fmla="*/ 2071582 w 4627560"/>
              <a:gd name="connsiteY341" fmla="*/ 120400 h 1720995"/>
              <a:gd name="connsiteX342" fmla="*/ 2069266 w 4627560"/>
              <a:gd name="connsiteY342" fmla="*/ 138923 h 1720995"/>
              <a:gd name="connsiteX343" fmla="*/ 2069266 w 4627560"/>
              <a:gd name="connsiteY343" fmla="*/ 182914 h 1720995"/>
              <a:gd name="connsiteX344" fmla="*/ 2025275 w 4627560"/>
              <a:gd name="connsiteY344" fmla="*/ 182914 h 1720995"/>
              <a:gd name="connsiteX345" fmla="*/ 2025275 w 4627560"/>
              <a:gd name="connsiteY345" fmla="*/ 53254 h 1720995"/>
              <a:gd name="connsiteX346" fmla="*/ 1712702 w 4627560"/>
              <a:gd name="connsiteY346" fmla="*/ 53254 h 1720995"/>
              <a:gd name="connsiteX347" fmla="*/ 1759009 w 4627560"/>
              <a:gd name="connsiteY347" fmla="*/ 53254 h 1720995"/>
              <a:gd name="connsiteX348" fmla="*/ 1779848 w 4627560"/>
              <a:gd name="connsiteY348" fmla="*/ 122716 h 1720995"/>
              <a:gd name="connsiteX349" fmla="*/ 1784478 w 4627560"/>
              <a:gd name="connsiteY349" fmla="*/ 145868 h 1720995"/>
              <a:gd name="connsiteX350" fmla="*/ 1789109 w 4627560"/>
              <a:gd name="connsiteY350" fmla="*/ 122716 h 1720995"/>
              <a:gd name="connsiteX351" fmla="*/ 1809948 w 4627560"/>
              <a:gd name="connsiteY351" fmla="*/ 53254 h 1720995"/>
              <a:gd name="connsiteX352" fmla="*/ 1856255 w 4627560"/>
              <a:gd name="connsiteY352" fmla="*/ 53254 h 1720995"/>
              <a:gd name="connsiteX353" fmla="*/ 1812262 w 4627560"/>
              <a:gd name="connsiteY353" fmla="*/ 185230 h 1720995"/>
              <a:gd name="connsiteX354" fmla="*/ 1759009 w 4627560"/>
              <a:gd name="connsiteY354" fmla="*/ 185230 h 1720995"/>
              <a:gd name="connsiteX355" fmla="*/ 1712702 w 4627560"/>
              <a:gd name="connsiteY355" fmla="*/ 53254 h 1720995"/>
              <a:gd name="connsiteX356" fmla="*/ 304969 w 4627560"/>
              <a:gd name="connsiteY356" fmla="*/ 53254 h 1720995"/>
              <a:gd name="connsiteX357" fmla="*/ 307285 w 4627560"/>
              <a:gd name="connsiteY357" fmla="*/ 53254 h 1720995"/>
              <a:gd name="connsiteX358" fmla="*/ 348960 w 4627560"/>
              <a:gd name="connsiteY358" fmla="*/ 53254 h 1720995"/>
              <a:gd name="connsiteX359" fmla="*/ 348960 w 4627560"/>
              <a:gd name="connsiteY359" fmla="*/ 76409 h 1720995"/>
              <a:gd name="connsiteX360" fmla="*/ 348960 w 4627560"/>
              <a:gd name="connsiteY360" fmla="*/ 85670 h 1720995"/>
              <a:gd name="connsiteX361" fmla="*/ 390637 w 4627560"/>
              <a:gd name="connsiteY361" fmla="*/ 53254 h 1720995"/>
              <a:gd name="connsiteX362" fmla="*/ 395267 w 4627560"/>
              <a:gd name="connsiteY362" fmla="*/ 53254 h 1720995"/>
              <a:gd name="connsiteX363" fmla="*/ 395267 w 4627560"/>
              <a:gd name="connsiteY363" fmla="*/ 97246 h 1720995"/>
              <a:gd name="connsiteX364" fmla="*/ 386005 w 4627560"/>
              <a:gd name="connsiteY364" fmla="*/ 97246 h 1720995"/>
              <a:gd name="connsiteX365" fmla="*/ 351276 w 4627560"/>
              <a:gd name="connsiteY365" fmla="*/ 120400 h 1720995"/>
              <a:gd name="connsiteX366" fmla="*/ 348960 w 4627560"/>
              <a:gd name="connsiteY366" fmla="*/ 138923 h 1720995"/>
              <a:gd name="connsiteX367" fmla="*/ 348960 w 4627560"/>
              <a:gd name="connsiteY367" fmla="*/ 182914 h 1720995"/>
              <a:gd name="connsiteX368" fmla="*/ 304969 w 4627560"/>
              <a:gd name="connsiteY368" fmla="*/ 182914 h 1720995"/>
              <a:gd name="connsiteX369" fmla="*/ 304969 w 4627560"/>
              <a:gd name="connsiteY369" fmla="*/ 53254 h 1720995"/>
              <a:gd name="connsiteX370" fmla="*/ 3893766 w 4627560"/>
              <a:gd name="connsiteY370" fmla="*/ 50938 h 1720995"/>
              <a:gd name="connsiteX371" fmla="*/ 3930813 w 4627560"/>
              <a:gd name="connsiteY371" fmla="*/ 74093 h 1720995"/>
              <a:gd name="connsiteX372" fmla="*/ 3972489 w 4627560"/>
              <a:gd name="connsiteY372" fmla="*/ 50938 h 1720995"/>
              <a:gd name="connsiteX373" fmla="*/ 4014166 w 4627560"/>
              <a:gd name="connsiteY373" fmla="*/ 99561 h 1720995"/>
              <a:gd name="connsiteX374" fmla="*/ 4014166 w 4627560"/>
              <a:gd name="connsiteY374" fmla="*/ 182914 h 1720995"/>
              <a:gd name="connsiteX375" fmla="*/ 3970173 w 4627560"/>
              <a:gd name="connsiteY375" fmla="*/ 182914 h 1720995"/>
              <a:gd name="connsiteX376" fmla="*/ 3970173 w 4627560"/>
              <a:gd name="connsiteY376" fmla="*/ 104191 h 1720995"/>
              <a:gd name="connsiteX377" fmla="*/ 3960912 w 4627560"/>
              <a:gd name="connsiteY377" fmla="*/ 87984 h 1720995"/>
              <a:gd name="connsiteX378" fmla="*/ 3937759 w 4627560"/>
              <a:gd name="connsiteY378" fmla="*/ 113452 h 1720995"/>
              <a:gd name="connsiteX379" fmla="*/ 3937759 w 4627560"/>
              <a:gd name="connsiteY379" fmla="*/ 129661 h 1720995"/>
              <a:gd name="connsiteX380" fmla="*/ 3937759 w 4627560"/>
              <a:gd name="connsiteY380" fmla="*/ 182914 h 1720995"/>
              <a:gd name="connsiteX381" fmla="*/ 3893766 w 4627560"/>
              <a:gd name="connsiteY381" fmla="*/ 182914 h 1720995"/>
              <a:gd name="connsiteX382" fmla="*/ 3893766 w 4627560"/>
              <a:gd name="connsiteY382" fmla="*/ 104191 h 1720995"/>
              <a:gd name="connsiteX383" fmla="*/ 3884505 w 4627560"/>
              <a:gd name="connsiteY383" fmla="*/ 87984 h 1720995"/>
              <a:gd name="connsiteX384" fmla="*/ 3861352 w 4627560"/>
              <a:gd name="connsiteY384" fmla="*/ 111138 h 1720995"/>
              <a:gd name="connsiteX385" fmla="*/ 3859036 w 4627560"/>
              <a:gd name="connsiteY385" fmla="*/ 127345 h 1720995"/>
              <a:gd name="connsiteX386" fmla="*/ 3859036 w 4627560"/>
              <a:gd name="connsiteY386" fmla="*/ 182914 h 1720995"/>
              <a:gd name="connsiteX387" fmla="*/ 3815045 w 4627560"/>
              <a:gd name="connsiteY387" fmla="*/ 182914 h 1720995"/>
              <a:gd name="connsiteX388" fmla="*/ 3815045 w 4627560"/>
              <a:gd name="connsiteY388" fmla="*/ 53254 h 1720995"/>
              <a:gd name="connsiteX389" fmla="*/ 3854406 w 4627560"/>
              <a:gd name="connsiteY389" fmla="*/ 53254 h 1720995"/>
              <a:gd name="connsiteX390" fmla="*/ 3854406 w 4627560"/>
              <a:gd name="connsiteY390" fmla="*/ 64831 h 1720995"/>
              <a:gd name="connsiteX391" fmla="*/ 3854406 w 4627560"/>
              <a:gd name="connsiteY391" fmla="*/ 74093 h 1720995"/>
              <a:gd name="connsiteX392" fmla="*/ 3893766 w 4627560"/>
              <a:gd name="connsiteY392" fmla="*/ 50938 h 1720995"/>
              <a:gd name="connsiteX393" fmla="*/ 3717799 w 4627560"/>
              <a:gd name="connsiteY393" fmla="*/ 50938 h 1720995"/>
              <a:gd name="connsiteX394" fmla="*/ 3777999 w 4627560"/>
              <a:gd name="connsiteY394" fmla="*/ 104191 h 1720995"/>
              <a:gd name="connsiteX395" fmla="*/ 3777999 w 4627560"/>
              <a:gd name="connsiteY395" fmla="*/ 182913 h 1720995"/>
              <a:gd name="connsiteX396" fmla="*/ 3738638 w 4627560"/>
              <a:gd name="connsiteY396" fmla="*/ 182913 h 1720995"/>
              <a:gd name="connsiteX397" fmla="*/ 3738638 w 4627560"/>
              <a:gd name="connsiteY397" fmla="*/ 175967 h 1720995"/>
              <a:gd name="connsiteX398" fmla="*/ 3738638 w 4627560"/>
              <a:gd name="connsiteY398" fmla="*/ 166706 h 1720995"/>
              <a:gd name="connsiteX399" fmla="*/ 3701592 w 4627560"/>
              <a:gd name="connsiteY399" fmla="*/ 185229 h 1720995"/>
              <a:gd name="connsiteX400" fmla="*/ 3657601 w 4627560"/>
              <a:gd name="connsiteY400" fmla="*/ 143552 h 1720995"/>
              <a:gd name="connsiteX401" fmla="*/ 3731692 w 4627560"/>
              <a:gd name="connsiteY401" fmla="*/ 101877 h 1720995"/>
              <a:gd name="connsiteX402" fmla="*/ 3713169 w 4627560"/>
              <a:gd name="connsiteY402" fmla="*/ 85668 h 1720995"/>
              <a:gd name="connsiteX403" fmla="*/ 3678438 w 4627560"/>
              <a:gd name="connsiteY403" fmla="*/ 97245 h 1720995"/>
              <a:gd name="connsiteX404" fmla="*/ 3662231 w 4627560"/>
              <a:gd name="connsiteY404" fmla="*/ 67145 h 1720995"/>
              <a:gd name="connsiteX405" fmla="*/ 3717799 w 4627560"/>
              <a:gd name="connsiteY405" fmla="*/ 50938 h 1720995"/>
              <a:gd name="connsiteX406" fmla="*/ 2187348 w 4627560"/>
              <a:gd name="connsiteY406" fmla="*/ 50938 h 1720995"/>
              <a:gd name="connsiteX407" fmla="*/ 2233655 w 4627560"/>
              <a:gd name="connsiteY407" fmla="*/ 64831 h 1720995"/>
              <a:gd name="connsiteX408" fmla="*/ 2219764 w 4627560"/>
              <a:gd name="connsiteY408" fmla="*/ 97245 h 1720995"/>
              <a:gd name="connsiteX409" fmla="*/ 2189664 w 4627560"/>
              <a:gd name="connsiteY409" fmla="*/ 85668 h 1720995"/>
              <a:gd name="connsiteX410" fmla="*/ 2175771 w 4627560"/>
              <a:gd name="connsiteY410" fmla="*/ 92615 h 1720995"/>
              <a:gd name="connsiteX411" fmla="*/ 2238287 w 4627560"/>
              <a:gd name="connsiteY411" fmla="*/ 145868 h 1720995"/>
              <a:gd name="connsiteX412" fmla="*/ 2185033 w 4627560"/>
              <a:gd name="connsiteY412" fmla="*/ 187545 h 1720995"/>
              <a:gd name="connsiteX413" fmla="*/ 2131780 w 4627560"/>
              <a:gd name="connsiteY413" fmla="*/ 169020 h 1720995"/>
              <a:gd name="connsiteX414" fmla="*/ 2150303 w 4627560"/>
              <a:gd name="connsiteY414" fmla="*/ 138922 h 1720995"/>
              <a:gd name="connsiteX415" fmla="*/ 2182718 w 4627560"/>
              <a:gd name="connsiteY415" fmla="*/ 152813 h 1720995"/>
              <a:gd name="connsiteX416" fmla="*/ 2196610 w 4627560"/>
              <a:gd name="connsiteY416" fmla="*/ 145868 h 1720995"/>
              <a:gd name="connsiteX417" fmla="*/ 2134096 w 4627560"/>
              <a:gd name="connsiteY417" fmla="*/ 90300 h 1720995"/>
              <a:gd name="connsiteX418" fmla="*/ 2187348 w 4627560"/>
              <a:gd name="connsiteY418" fmla="*/ 50938 h 1720995"/>
              <a:gd name="connsiteX419" fmla="*/ 1564521 w 4627560"/>
              <a:gd name="connsiteY419" fmla="*/ 50938 h 1720995"/>
              <a:gd name="connsiteX420" fmla="*/ 1610828 w 4627560"/>
              <a:gd name="connsiteY420" fmla="*/ 99561 h 1720995"/>
              <a:gd name="connsiteX421" fmla="*/ 1610828 w 4627560"/>
              <a:gd name="connsiteY421" fmla="*/ 182914 h 1720995"/>
              <a:gd name="connsiteX422" fmla="*/ 1569152 w 4627560"/>
              <a:gd name="connsiteY422" fmla="*/ 182914 h 1720995"/>
              <a:gd name="connsiteX423" fmla="*/ 1569152 w 4627560"/>
              <a:gd name="connsiteY423" fmla="*/ 106507 h 1720995"/>
              <a:gd name="connsiteX424" fmla="*/ 1555260 w 4627560"/>
              <a:gd name="connsiteY424" fmla="*/ 90300 h 1720995"/>
              <a:gd name="connsiteX425" fmla="*/ 1529791 w 4627560"/>
              <a:gd name="connsiteY425" fmla="*/ 108823 h 1720995"/>
              <a:gd name="connsiteX426" fmla="*/ 1527475 w 4627560"/>
              <a:gd name="connsiteY426" fmla="*/ 125030 h 1720995"/>
              <a:gd name="connsiteX427" fmla="*/ 1527475 w 4627560"/>
              <a:gd name="connsiteY427" fmla="*/ 182914 h 1720995"/>
              <a:gd name="connsiteX428" fmla="*/ 1483484 w 4627560"/>
              <a:gd name="connsiteY428" fmla="*/ 182914 h 1720995"/>
              <a:gd name="connsiteX429" fmla="*/ 1483484 w 4627560"/>
              <a:gd name="connsiteY429" fmla="*/ 53254 h 1720995"/>
              <a:gd name="connsiteX430" fmla="*/ 1522846 w 4627560"/>
              <a:gd name="connsiteY430" fmla="*/ 53254 h 1720995"/>
              <a:gd name="connsiteX431" fmla="*/ 1522846 w 4627560"/>
              <a:gd name="connsiteY431" fmla="*/ 64831 h 1720995"/>
              <a:gd name="connsiteX432" fmla="*/ 1522846 w 4627560"/>
              <a:gd name="connsiteY432" fmla="*/ 74093 h 1720995"/>
              <a:gd name="connsiteX433" fmla="*/ 1564521 w 4627560"/>
              <a:gd name="connsiteY433" fmla="*/ 50938 h 1720995"/>
              <a:gd name="connsiteX434" fmla="*/ 1145442 w 4627560"/>
              <a:gd name="connsiteY434" fmla="*/ 50938 h 1720995"/>
              <a:gd name="connsiteX435" fmla="*/ 1191749 w 4627560"/>
              <a:gd name="connsiteY435" fmla="*/ 64831 h 1720995"/>
              <a:gd name="connsiteX436" fmla="*/ 1175542 w 4627560"/>
              <a:gd name="connsiteY436" fmla="*/ 97245 h 1720995"/>
              <a:gd name="connsiteX437" fmla="*/ 1145442 w 4627560"/>
              <a:gd name="connsiteY437" fmla="*/ 85668 h 1720995"/>
              <a:gd name="connsiteX438" fmla="*/ 1131549 w 4627560"/>
              <a:gd name="connsiteY438" fmla="*/ 92615 h 1720995"/>
              <a:gd name="connsiteX439" fmla="*/ 1194065 w 4627560"/>
              <a:gd name="connsiteY439" fmla="*/ 145868 h 1720995"/>
              <a:gd name="connsiteX440" fmla="*/ 1140811 w 4627560"/>
              <a:gd name="connsiteY440" fmla="*/ 187545 h 1720995"/>
              <a:gd name="connsiteX441" fmla="*/ 1087558 w 4627560"/>
              <a:gd name="connsiteY441" fmla="*/ 169020 h 1720995"/>
              <a:gd name="connsiteX442" fmla="*/ 1108397 w 4627560"/>
              <a:gd name="connsiteY442" fmla="*/ 138922 h 1720995"/>
              <a:gd name="connsiteX443" fmla="*/ 1140811 w 4627560"/>
              <a:gd name="connsiteY443" fmla="*/ 152813 h 1720995"/>
              <a:gd name="connsiteX444" fmla="*/ 1154703 w 4627560"/>
              <a:gd name="connsiteY444" fmla="*/ 145868 h 1720995"/>
              <a:gd name="connsiteX445" fmla="*/ 1092190 w 4627560"/>
              <a:gd name="connsiteY445" fmla="*/ 90300 h 1720995"/>
              <a:gd name="connsiteX446" fmla="*/ 1145442 w 4627560"/>
              <a:gd name="connsiteY446" fmla="*/ 50938 h 1720995"/>
              <a:gd name="connsiteX447" fmla="*/ 1018099 w 4627560"/>
              <a:gd name="connsiteY447" fmla="*/ 50938 h 1720995"/>
              <a:gd name="connsiteX448" fmla="*/ 1062090 w 4627560"/>
              <a:gd name="connsiteY448" fmla="*/ 50938 h 1720995"/>
              <a:gd name="connsiteX449" fmla="*/ 1062090 w 4627560"/>
              <a:gd name="connsiteY449" fmla="*/ 182913 h 1720995"/>
              <a:gd name="connsiteX450" fmla="*/ 1020415 w 4627560"/>
              <a:gd name="connsiteY450" fmla="*/ 182913 h 1720995"/>
              <a:gd name="connsiteX451" fmla="*/ 1020415 w 4627560"/>
              <a:gd name="connsiteY451" fmla="*/ 171336 h 1720995"/>
              <a:gd name="connsiteX452" fmla="*/ 1020415 w 4627560"/>
              <a:gd name="connsiteY452" fmla="*/ 162075 h 1720995"/>
              <a:gd name="connsiteX453" fmla="*/ 978738 w 4627560"/>
              <a:gd name="connsiteY453" fmla="*/ 185229 h 1720995"/>
              <a:gd name="connsiteX454" fmla="*/ 932431 w 4627560"/>
              <a:gd name="connsiteY454" fmla="*/ 136606 h 1720995"/>
              <a:gd name="connsiteX455" fmla="*/ 932431 w 4627560"/>
              <a:gd name="connsiteY455" fmla="*/ 53254 h 1720995"/>
              <a:gd name="connsiteX456" fmla="*/ 976422 w 4627560"/>
              <a:gd name="connsiteY456" fmla="*/ 53254 h 1720995"/>
              <a:gd name="connsiteX457" fmla="*/ 976422 w 4627560"/>
              <a:gd name="connsiteY457" fmla="*/ 129661 h 1720995"/>
              <a:gd name="connsiteX458" fmla="*/ 990315 w 4627560"/>
              <a:gd name="connsiteY458" fmla="*/ 145868 h 1720995"/>
              <a:gd name="connsiteX459" fmla="*/ 1018099 w 4627560"/>
              <a:gd name="connsiteY459" fmla="*/ 108822 h 1720995"/>
              <a:gd name="connsiteX460" fmla="*/ 1018099 w 4627560"/>
              <a:gd name="connsiteY460" fmla="*/ 50938 h 1720995"/>
              <a:gd name="connsiteX461" fmla="*/ 774986 w 4627560"/>
              <a:gd name="connsiteY461" fmla="*/ 50938 h 1720995"/>
              <a:gd name="connsiteX462" fmla="*/ 812032 w 4627560"/>
              <a:gd name="connsiteY462" fmla="*/ 74093 h 1720995"/>
              <a:gd name="connsiteX463" fmla="*/ 853708 w 4627560"/>
              <a:gd name="connsiteY463" fmla="*/ 50938 h 1720995"/>
              <a:gd name="connsiteX464" fmla="*/ 895385 w 4627560"/>
              <a:gd name="connsiteY464" fmla="*/ 99561 h 1720995"/>
              <a:gd name="connsiteX465" fmla="*/ 895385 w 4627560"/>
              <a:gd name="connsiteY465" fmla="*/ 182914 h 1720995"/>
              <a:gd name="connsiteX466" fmla="*/ 851393 w 4627560"/>
              <a:gd name="connsiteY466" fmla="*/ 182914 h 1720995"/>
              <a:gd name="connsiteX467" fmla="*/ 851393 w 4627560"/>
              <a:gd name="connsiteY467" fmla="*/ 104191 h 1720995"/>
              <a:gd name="connsiteX468" fmla="*/ 842131 w 4627560"/>
              <a:gd name="connsiteY468" fmla="*/ 87984 h 1720995"/>
              <a:gd name="connsiteX469" fmla="*/ 818979 w 4627560"/>
              <a:gd name="connsiteY469" fmla="*/ 113452 h 1720995"/>
              <a:gd name="connsiteX470" fmla="*/ 818979 w 4627560"/>
              <a:gd name="connsiteY470" fmla="*/ 129661 h 1720995"/>
              <a:gd name="connsiteX471" fmla="*/ 818979 w 4627560"/>
              <a:gd name="connsiteY471" fmla="*/ 182914 h 1720995"/>
              <a:gd name="connsiteX472" fmla="*/ 774986 w 4627560"/>
              <a:gd name="connsiteY472" fmla="*/ 182914 h 1720995"/>
              <a:gd name="connsiteX473" fmla="*/ 774986 w 4627560"/>
              <a:gd name="connsiteY473" fmla="*/ 104191 h 1720995"/>
              <a:gd name="connsiteX474" fmla="*/ 765725 w 4627560"/>
              <a:gd name="connsiteY474" fmla="*/ 87984 h 1720995"/>
              <a:gd name="connsiteX475" fmla="*/ 742572 w 4627560"/>
              <a:gd name="connsiteY475" fmla="*/ 111138 h 1720995"/>
              <a:gd name="connsiteX476" fmla="*/ 740256 w 4627560"/>
              <a:gd name="connsiteY476" fmla="*/ 127345 h 1720995"/>
              <a:gd name="connsiteX477" fmla="*/ 740256 w 4627560"/>
              <a:gd name="connsiteY477" fmla="*/ 182914 h 1720995"/>
              <a:gd name="connsiteX478" fmla="*/ 696265 w 4627560"/>
              <a:gd name="connsiteY478" fmla="*/ 182914 h 1720995"/>
              <a:gd name="connsiteX479" fmla="*/ 696265 w 4627560"/>
              <a:gd name="connsiteY479" fmla="*/ 53254 h 1720995"/>
              <a:gd name="connsiteX480" fmla="*/ 735627 w 4627560"/>
              <a:gd name="connsiteY480" fmla="*/ 53254 h 1720995"/>
              <a:gd name="connsiteX481" fmla="*/ 735627 w 4627560"/>
              <a:gd name="connsiteY481" fmla="*/ 64831 h 1720995"/>
              <a:gd name="connsiteX482" fmla="*/ 735627 w 4627560"/>
              <a:gd name="connsiteY482" fmla="*/ 74093 h 1720995"/>
              <a:gd name="connsiteX483" fmla="*/ 774986 w 4627560"/>
              <a:gd name="connsiteY483" fmla="*/ 50938 h 1720995"/>
              <a:gd name="connsiteX484" fmla="*/ 615226 w 4627560"/>
              <a:gd name="connsiteY484" fmla="*/ 50938 h 1720995"/>
              <a:gd name="connsiteX485" fmla="*/ 661534 w 4627560"/>
              <a:gd name="connsiteY485" fmla="*/ 64831 h 1720995"/>
              <a:gd name="connsiteX486" fmla="*/ 647642 w 4627560"/>
              <a:gd name="connsiteY486" fmla="*/ 97245 h 1720995"/>
              <a:gd name="connsiteX487" fmla="*/ 617542 w 4627560"/>
              <a:gd name="connsiteY487" fmla="*/ 85668 h 1720995"/>
              <a:gd name="connsiteX488" fmla="*/ 603649 w 4627560"/>
              <a:gd name="connsiteY488" fmla="*/ 92615 h 1720995"/>
              <a:gd name="connsiteX489" fmla="*/ 666165 w 4627560"/>
              <a:gd name="connsiteY489" fmla="*/ 145868 h 1720995"/>
              <a:gd name="connsiteX490" fmla="*/ 612910 w 4627560"/>
              <a:gd name="connsiteY490" fmla="*/ 187545 h 1720995"/>
              <a:gd name="connsiteX491" fmla="*/ 559659 w 4627560"/>
              <a:gd name="connsiteY491" fmla="*/ 169020 h 1720995"/>
              <a:gd name="connsiteX492" fmla="*/ 578181 w 4627560"/>
              <a:gd name="connsiteY492" fmla="*/ 138922 h 1720995"/>
              <a:gd name="connsiteX493" fmla="*/ 610596 w 4627560"/>
              <a:gd name="connsiteY493" fmla="*/ 152813 h 1720995"/>
              <a:gd name="connsiteX494" fmla="*/ 624487 w 4627560"/>
              <a:gd name="connsiteY494" fmla="*/ 145868 h 1720995"/>
              <a:gd name="connsiteX495" fmla="*/ 561974 w 4627560"/>
              <a:gd name="connsiteY495" fmla="*/ 90300 h 1720995"/>
              <a:gd name="connsiteX496" fmla="*/ 615226 w 4627560"/>
              <a:gd name="connsiteY496" fmla="*/ 50938 h 1720995"/>
              <a:gd name="connsiteX497" fmla="*/ 473990 w 4627560"/>
              <a:gd name="connsiteY497" fmla="*/ 50938 h 1720995"/>
              <a:gd name="connsiteX498" fmla="*/ 534191 w 4627560"/>
              <a:gd name="connsiteY498" fmla="*/ 104191 h 1720995"/>
              <a:gd name="connsiteX499" fmla="*/ 534191 w 4627560"/>
              <a:gd name="connsiteY499" fmla="*/ 182913 h 1720995"/>
              <a:gd name="connsiteX500" fmla="*/ 494828 w 4627560"/>
              <a:gd name="connsiteY500" fmla="*/ 182913 h 1720995"/>
              <a:gd name="connsiteX501" fmla="*/ 494828 w 4627560"/>
              <a:gd name="connsiteY501" fmla="*/ 175967 h 1720995"/>
              <a:gd name="connsiteX502" fmla="*/ 494828 w 4627560"/>
              <a:gd name="connsiteY502" fmla="*/ 166706 h 1720995"/>
              <a:gd name="connsiteX503" fmla="*/ 457784 w 4627560"/>
              <a:gd name="connsiteY503" fmla="*/ 185229 h 1720995"/>
              <a:gd name="connsiteX504" fmla="*/ 413792 w 4627560"/>
              <a:gd name="connsiteY504" fmla="*/ 143552 h 1720995"/>
              <a:gd name="connsiteX505" fmla="*/ 487882 w 4627560"/>
              <a:gd name="connsiteY505" fmla="*/ 101877 h 1720995"/>
              <a:gd name="connsiteX506" fmla="*/ 469360 w 4627560"/>
              <a:gd name="connsiteY506" fmla="*/ 85668 h 1720995"/>
              <a:gd name="connsiteX507" fmla="*/ 434629 w 4627560"/>
              <a:gd name="connsiteY507" fmla="*/ 97245 h 1720995"/>
              <a:gd name="connsiteX508" fmla="*/ 418422 w 4627560"/>
              <a:gd name="connsiteY508" fmla="*/ 67145 h 1720995"/>
              <a:gd name="connsiteX509" fmla="*/ 473990 w 4627560"/>
              <a:gd name="connsiteY509" fmla="*/ 50938 h 1720995"/>
              <a:gd name="connsiteX510" fmla="*/ 3291774 w 4627560"/>
              <a:gd name="connsiteY510" fmla="*/ 48623 h 1720995"/>
              <a:gd name="connsiteX511" fmla="*/ 3351972 w 4627560"/>
              <a:gd name="connsiteY511" fmla="*/ 111137 h 1720995"/>
              <a:gd name="connsiteX512" fmla="*/ 3351972 w 4627560"/>
              <a:gd name="connsiteY512" fmla="*/ 125030 h 1720995"/>
              <a:gd name="connsiteX513" fmla="*/ 3268619 w 4627560"/>
              <a:gd name="connsiteY513" fmla="*/ 125030 h 1720995"/>
              <a:gd name="connsiteX514" fmla="*/ 3298719 w 4627560"/>
              <a:gd name="connsiteY514" fmla="*/ 148183 h 1720995"/>
              <a:gd name="connsiteX515" fmla="*/ 3335765 w 4627560"/>
              <a:gd name="connsiteY515" fmla="*/ 134291 h 1720995"/>
              <a:gd name="connsiteX516" fmla="*/ 3351972 w 4627560"/>
              <a:gd name="connsiteY516" fmla="*/ 164391 h 1720995"/>
              <a:gd name="connsiteX517" fmla="*/ 3296404 w 4627560"/>
              <a:gd name="connsiteY517" fmla="*/ 182914 h 1720995"/>
              <a:gd name="connsiteX518" fmla="*/ 3224628 w 4627560"/>
              <a:gd name="connsiteY518" fmla="*/ 113453 h 1720995"/>
              <a:gd name="connsiteX519" fmla="*/ 3291774 w 4627560"/>
              <a:gd name="connsiteY519" fmla="*/ 48623 h 1720995"/>
              <a:gd name="connsiteX520" fmla="*/ 2909739 w 4627560"/>
              <a:gd name="connsiteY520" fmla="*/ 48623 h 1720995"/>
              <a:gd name="connsiteX521" fmla="*/ 2983830 w 4627560"/>
              <a:gd name="connsiteY521" fmla="*/ 118084 h 1720995"/>
              <a:gd name="connsiteX522" fmla="*/ 2909739 w 4627560"/>
              <a:gd name="connsiteY522" fmla="*/ 185228 h 1720995"/>
              <a:gd name="connsiteX523" fmla="*/ 2835648 w 4627560"/>
              <a:gd name="connsiteY523" fmla="*/ 118084 h 1720995"/>
              <a:gd name="connsiteX524" fmla="*/ 2909739 w 4627560"/>
              <a:gd name="connsiteY524" fmla="*/ 48623 h 1720995"/>
              <a:gd name="connsiteX525" fmla="*/ 2439724 w 4627560"/>
              <a:gd name="connsiteY525" fmla="*/ 48623 h 1720995"/>
              <a:gd name="connsiteX526" fmla="*/ 2490663 w 4627560"/>
              <a:gd name="connsiteY526" fmla="*/ 48623 h 1720995"/>
              <a:gd name="connsiteX527" fmla="*/ 2509185 w 4627560"/>
              <a:gd name="connsiteY527" fmla="*/ 108823 h 1720995"/>
              <a:gd name="connsiteX528" fmla="*/ 2513815 w 4627560"/>
              <a:gd name="connsiteY528" fmla="*/ 129660 h 1720995"/>
              <a:gd name="connsiteX529" fmla="*/ 2518447 w 4627560"/>
              <a:gd name="connsiteY529" fmla="*/ 111137 h 1720995"/>
              <a:gd name="connsiteX530" fmla="*/ 2534654 w 4627560"/>
              <a:gd name="connsiteY530" fmla="*/ 50939 h 1720995"/>
              <a:gd name="connsiteX531" fmla="*/ 2583277 w 4627560"/>
              <a:gd name="connsiteY531" fmla="*/ 50939 h 1720995"/>
              <a:gd name="connsiteX532" fmla="*/ 2530022 w 4627560"/>
              <a:gd name="connsiteY532" fmla="*/ 196806 h 1720995"/>
              <a:gd name="connsiteX533" fmla="*/ 2474454 w 4627560"/>
              <a:gd name="connsiteY533" fmla="*/ 236167 h 1720995"/>
              <a:gd name="connsiteX534" fmla="*/ 2444354 w 4627560"/>
              <a:gd name="connsiteY534" fmla="*/ 226906 h 1720995"/>
              <a:gd name="connsiteX535" fmla="*/ 2458247 w 4627560"/>
              <a:gd name="connsiteY535" fmla="*/ 194490 h 1720995"/>
              <a:gd name="connsiteX536" fmla="*/ 2472138 w 4627560"/>
              <a:gd name="connsiteY536" fmla="*/ 199122 h 1720995"/>
              <a:gd name="connsiteX537" fmla="*/ 2492977 w 4627560"/>
              <a:gd name="connsiteY537" fmla="*/ 185229 h 1720995"/>
              <a:gd name="connsiteX538" fmla="*/ 2495293 w 4627560"/>
              <a:gd name="connsiteY538" fmla="*/ 178283 h 1720995"/>
              <a:gd name="connsiteX539" fmla="*/ 2439724 w 4627560"/>
              <a:gd name="connsiteY539" fmla="*/ 48623 h 1720995"/>
              <a:gd name="connsiteX540" fmla="*/ 1937291 w 4627560"/>
              <a:gd name="connsiteY540" fmla="*/ 48623 h 1720995"/>
              <a:gd name="connsiteX541" fmla="*/ 1997489 w 4627560"/>
              <a:gd name="connsiteY541" fmla="*/ 111137 h 1720995"/>
              <a:gd name="connsiteX542" fmla="*/ 1997489 w 4627560"/>
              <a:gd name="connsiteY542" fmla="*/ 125030 h 1720995"/>
              <a:gd name="connsiteX543" fmla="*/ 1914136 w 4627560"/>
              <a:gd name="connsiteY543" fmla="*/ 125030 h 1720995"/>
              <a:gd name="connsiteX544" fmla="*/ 1944236 w 4627560"/>
              <a:gd name="connsiteY544" fmla="*/ 148183 h 1720995"/>
              <a:gd name="connsiteX545" fmla="*/ 1981282 w 4627560"/>
              <a:gd name="connsiteY545" fmla="*/ 134291 h 1720995"/>
              <a:gd name="connsiteX546" fmla="*/ 1997489 w 4627560"/>
              <a:gd name="connsiteY546" fmla="*/ 164391 h 1720995"/>
              <a:gd name="connsiteX547" fmla="*/ 1941921 w 4627560"/>
              <a:gd name="connsiteY547" fmla="*/ 182914 h 1720995"/>
              <a:gd name="connsiteX548" fmla="*/ 1870145 w 4627560"/>
              <a:gd name="connsiteY548" fmla="*/ 113453 h 1720995"/>
              <a:gd name="connsiteX549" fmla="*/ 1937291 w 4627560"/>
              <a:gd name="connsiteY549" fmla="*/ 48623 h 1720995"/>
              <a:gd name="connsiteX550" fmla="*/ 2717566 w 4627560"/>
              <a:gd name="connsiteY550" fmla="*/ 39362 h 1720995"/>
              <a:gd name="connsiteX551" fmla="*/ 2717566 w 4627560"/>
              <a:gd name="connsiteY551" fmla="*/ 83353 h 1720995"/>
              <a:gd name="connsiteX552" fmla="*/ 2736089 w 4627560"/>
              <a:gd name="connsiteY552" fmla="*/ 83353 h 1720995"/>
              <a:gd name="connsiteX553" fmla="*/ 2759241 w 4627560"/>
              <a:gd name="connsiteY553" fmla="*/ 60200 h 1720995"/>
              <a:gd name="connsiteX554" fmla="*/ 2731457 w 4627560"/>
              <a:gd name="connsiteY554" fmla="*/ 39362 h 1720995"/>
              <a:gd name="connsiteX555" fmla="*/ 2717566 w 4627560"/>
              <a:gd name="connsiteY555" fmla="*/ 39362 h 1720995"/>
              <a:gd name="connsiteX556" fmla="*/ 3132014 w 4627560"/>
              <a:gd name="connsiteY556" fmla="*/ 18523 h 1720995"/>
              <a:gd name="connsiteX557" fmla="*/ 3173691 w 4627560"/>
              <a:gd name="connsiteY557" fmla="*/ 18523 h 1720995"/>
              <a:gd name="connsiteX558" fmla="*/ 3173691 w 4627560"/>
              <a:gd name="connsiteY558" fmla="*/ 55569 h 1720995"/>
              <a:gd name="connsiteX559" fmla="*/ 3201475 w 4627560"/>
              <a:gd name="connsiteY559" fmla="*/ 55569 h 1720995"/>
              <a:gd name="connsiteX560" fmla="*/ 3201475 w 4627560"/>
              <a:gd name="connsiteY560" fmla="*/ 90299 h 1720995"/>
              <a:gd name="connsiteX561" fmla="*/ 3173691 w 4627560"/>
              <a:gd name="connsiteY561" fmla="*/ 90299 h 1720995"/>
              <a:gd name="connsiteX562" fmla="*/ 3173691 w 4627560"/>
              <a:gd name="connsiteY562" fmla="*/ 129660 h 1720995"/>
              <a:gd name="connsiteX563" fmla="*/ 3196844 w 4627560"/>
              <a:gd name="connsiteY563" fmla="*/ 145867 h 1720995"/>
              <a:gd name="connsiteX564" fmla="*/ 3203791 w 4627560"/>
              <a:gd name="connsiteY564" fmla="*/ 145867 h 1720995"/>
              <a:gd name="connsiteX565" fmla="*/ 3203791 w 4627560"/>
              <a:gd name="connsiteY565" fmla="*/ 185228 h 1720995"/>
              <a:gd name="connsiteX566" fmla="*/ 3192214 w 4627560"/>
              <a:gd name="connsiteY566" fmla="*/ 185228 h 1720995"/>
              <a:gd name="connsiteX567" fmla="*/ 3129698 w 4627560"/>
              <a:gd name="connsiteY567" fmla="*/ 136606 h 1720995"/>
              <a:gd name="connsiteX568" fmla="*/ 3129698 w 4627560"/>
              <a:gd name="connsiteY568" fmla="*/ 90299 h 1720995"/>
              <a:gd name="connsiteX569" fmla="*/ 3113491 w 4627560"/>
              <a:gd name="connsiteY569" fmla="*/ 90299 h 1720995"/>
              <a:gd name="connsiteX570" fmla="*/ 3113491 w 4627560"/>
              <a:gd name="connsiteY570" fmla="*/ 55569 h 1720995"/>
              <a:gd name="connsiteX571" fmla="*/ 3132014 w 4627560"/>
              <a:gd name="connsiteY571" fmla="*/ 55569 h 1720995"/>
              <a:gd name="connsiteX572" fmla="*/ 3132014 w 4627560"/>
              <a:gd name="connsiteY572" fmla="*/ 18523 h 1720995"/>
              <a:gd name="connsiteX573" fmla="*/ 3020878 w 4627560"/>
              <a:gd name="connsiteY573" fmla="*/ 18523 h 1720995"/>
              <a:gd name="connsiteX574" fmla="*/ 3062555 w 4627560"/>
              <a:gd name="connsiteY574" fmla="*/ 18523 h 1720995"/>
              <a:gd name="connsiteX575" fmla="*/ 3062555 w 4627560"/>
              <a:gd name="connsiteY575" fmla="*/ 55569 h 1720995"/>
              <a:gd name="connsiteX576" fmla="*/ 3090339 w 4627560"/>
              <a:gd name="connsiteY576" fmla="*/ 55569 h 1720995"/>
              <a:gd name="connsiteX577" fmla="*/ 3090339 w 4627560"/>
              <a:gd name="connsiteY577" fmla="*/ 90299 h 1720995"/>
              <a:gd name="connsiteX578" fmla="*/ 3062555 w 4627560"/>
              <a:gd name="connsiteY578" fmla="*/ 90299 h 1720995"/>
              <a:gd name="connsiteX579" fmla="*/ 3062555 w 4627560"/>
              <a:gd name="connsiteY579" fmla="*/ 129660 h 1720995"/>
              <a:gd name="connsiteX580" fmla="*/ 3085708 w 4627560"/>
              <a:gd name="connsiteY580" fmla="*/ 145867 h 1720995"/>
              <a:gd name="connsiteX581" fmla="*/ 3092655 w 4627560"/>
              <a:gd name="connsiteY581" fmla="*/ 145867 h 1720995"/>
              <a:gd name="connsiteX582" fmla="*/ 3092655 w 4627560"/>
              <a:gd name="connsiteY582" fmla="*/ 185228 h 1720995"/>
              <a:gd name="connsiteX583" fmla="*/ 3081078 w 4627560"/>
              <a:gd name="connsiteY583" fmla="*/ 185228 h 1720995"/>
              <a:gd name="connsiteX584" fmla="*/ 3018562 w 4627560"/>
              <a:gd name="connsiteY584" fmla="*/ 136606 h 1720995"/>
              <a:gd name="connsiteX585" fmla="*/ 3018562 w 4627560"/>
              <a:gd name="connsiteY585" fmla="*/ 90299 h 1720995"/>
              <a:gd name="connsiteX586" fmla="*/ 3002355 w 4627560"/>
              <a:gd name="connsiteY586" fmla="*/ 90299 h 1720995"/>
              <a:gd name="connsiteX587" fmla="*/ 3002355 w 4627560"/>
              <a:gd name="connsiteY587" fmla="*/ 55569 h 1720995"/>
              <a:gd name="connsiteX588" fmla="*/ 3020878 w 4627560"/>
              <a:gd name="connsiteY588" fmla="*/ 55569 h 1720995"/>
              <a:gd name="connsiteX589" fmla="*/ 3020878 w 4627560"/>
              <a:gd name="connsiteY589" fmla="*/ 18523 h 1720995"/>
              <a:gd name="connsiteX590" fmla="*/ 2358685 w 4627560"/>
              <a:gd name="connsiteY590" fmla="*/ 18523 h 1720995"/>
              <a:gd name="connsiteX591" fmla="*/ 2400360 w 4627560"/>
              <a:gd name="connsiteY591" fmla="*/ 18523 h 1720995"/>
              <a:gd name="connsiteX592" fmla="*/ 2400360 w 4627560"/>
              <a:gd name="connsiteY592" fmla="*/ 55569 h 1720995"/>
              <a:gd name="connsiteX593" fmla="*/ 2428146 w 4627560"/>
              <a:gd name="connsiteY593" fmla="*/ 55569 h 1720995"/>
              <a:gd name="connsiteX594" fmla="*/ 2428146 w 4627560"/>
              <a:gd name="connsiteY594" fmla="*/ 90299 h 1720995"/>
              <a:gd name="connsiteX595" fmla="*/ 2400360 w 4627560"/>
              <a:gd name="connsiteY595" fmla="*/ 90299 h 1720995"/>
              <a:gd name="connsiteX596" fmla="*/ 2400360 w 4627560"/>
              <a:gd name="connsiteY596" fmla="*/ 129660 h 1720995"/>
              <a:gd name="connsiteX597" fmla="*/ 2423515 w 4627560"/>
              <a:gd name="connsiteY597" fmla="*/ 145867 h 1720995"/>
              <a:gd name="connsiteX598" fmla="*/ 2430460 w 4627560"/>
              <a:gd name="connsiteY598" fmla="*/ 145867 h 1720995"/>
              <a:gd name="connsiteX599" fmla="*/ 2430460 w 4627560"/>
              <a:gd name="connsiteY599" fmla="*/ 185228 h 1720995"/>
              <a:gd name="connsiteX600" fmla="*/ 2418885 w 4627560"/>
              <a:gd name="connsiteY600" fmla="*/ 185228 h 1720995"/>
              <a:gd name="connsiteX601" fmla="*/ 2356369 w 4627560"/>
              <a:gd name="connsiteY601" fmla="*/ 136606 h 1720995"/>
              <a:gd name="connsiteX602" fmla="*/ 2356369 w 4627560"/>
              <a:gd name="connsiteY602" fmla="*/ 90299 h 1720995"/>
              <a:gd name="connsiteX603" fmla="*/ 2340162 w 4627560"/>
              <a:gd name="connsiteY603" fmla="*/ 90299 h 1720995"/>
              <a:gd name="connsiteX604" fmla="*/ 2340162 w 4627560"/>
              <a:gd name="connsiteY604" fmla="*/ 55569 h 1720995"/>
              <a:gd name="connsiteX605" fmla="*/ 2358685 w 4627560"/>
              <a:gd name="connsiteY605" fmla="*/ 55569 h 1720995"/>
              <a:gd name="connsiteX606" fmla="*/ 2358685 w 4627560"/>
              <a:gd name="connsiteY606" fmla="*/ 18523 h 1720995"/>
              <a:gd name="connsiteX607" fmla="*/ 2673575 w 4627560"/>
              <a:gd name="connsiteY607" fmla="*/ 2316 h 1720995"/>
              <a:gd name="connsiteX608" fmla="*/ 2733773 w 4627560"/>
              <a:gd name="connsiteY608" fmla="*/ 2316 h 1720995"/>
              <a:gd name="connsiteX609" fmla="*/ 2768504 w 4627560"/>
              <a:gd name="connsiteY609" fmla="*/ 6948 h 1720995"/>
              <a:gd name="connsiteX610" fmla="*/ 2803234 w 4627560"/>
              <a:gd name="connsiteY610" fmla="*/ 60200 h 1720995"/>
              <a:gd name="connsiteX611" fmla="*/ 2775450 w 4627560"/>
              <a:gd name="connsiteY611" fmla="*/ 108823 h 1720995"/>
              <a:gd name="connsiteX612" fmla="*/ 2782396 w 4627560"/>
              <a:gd name="connsiteY612" fmla="*/ 120398 h 1720995"/>
              <a:gd name="connsiteX613" fmla="*/ 2819441 w 4627560"/>
              <a:gd name="connsiteY613" fmla="*/ 182914 h 1720995"/>
              <a:gd name="connsiteX614" fmla="*/ 2770819 w 4627560"/>
              <a:gd name="connsiteY614" fmla="*/ 182914 h 1720995"/>
              <a:gd name="connsiteX615" fmla="*/ 2738405 w 4627560"/>
              <a:gd name="connsiteY615" fmla="*/ 120398 h 1720995"/>
              <a:gd name="connsiteX616" fmla="*/ 2717566 w 4627560"/>
              <a:gd name="connsiteY616" fmla="*/ 120398 h 1720995"/>
              <a:gd name="connsiteX617" fmla="*/ 2717566 w 4627560"/>
              <a:gd name="connsiteY617" fmla="*/ 182914 h 1720995"/>
              <a:gd name="connsiteX618" fmla="*/ 2673575 w 4627560"/>
              <a:gd name="connsiteY618" fmla="*/ 182914 h 1720995"/>
              <a:gd name="connsiteX619" fmla="*/ 2673575 w 4627560"/>
              <a:gd name="connsiteY619" fmla="*/ 2316 h 1720995"/>
              <a:gd name="connsiteX620" fmla="*/ 2268387 w 4627560"/>
              <a:gd name="connsiteY620" fmla="*/ 2316 h 1720995"/>
              <a:gd name="connsiteX621" fmla="*/ 2312378 w 4627560"/>
              <a:gd name="connsiteY621" fmla="*/ 2316 h 1720995"/>
              <a:gd name="connsiteX622" fmla="*/ 2312378 w 4627560"/>
              <a:gd name="connsiteY622" fmla="*/ 37046 h 1720995"/>
              <a:gd name="connsiteX623" fmla="*/ 2268387 w 4627560"/>
              <a:gd name="connsiteY623" fmla="*/ 37046 h 1720995"/>
              <a:gd name="connsiteX624" fmla="*/ 2268387 w 4627560"/>
              <a:gd name="connsiteY624" fmla="*/ 2316 h 1720995"/>
              <a:gd name="connsiteX625" fmla="*/ 1650191 w 4627560"/>
              <a:gd name="connsiteY625" fmla="*/ 2316 h 1720995"/>
              <a:gd name="connsiteX626" fmla="*/ 1694182 w 4627560"/>
              <a:gd name="connsiteY626" fmla="*/ 2316 h 1720995"/>
              <a:gd name="connsiteX627" fmla="*/ 1694182 w 4627560"/>
              <a:gd name="connsiteY627" fmla="*/ 37046 h 1720995"/>
              <a:gd name="connsiteX628" fmla="*/ 1650191 w 4627560"/>
              <a:gd name="connsiteY628" fmla="*/ 37046 h 1720995"/>
              <a:gd name="connsiteX629" fmla="*/ 1650191 w 4627560"/>
              <a:gd name="connsiteY629" fmla="*/ 2316 h 1720995"/>
              <a:gd name="connsiteX630" fmla="*/ 1288995 w 4627560"/>
              <a:gd name="connsiteY630" fmla="*/ 2316 h 1720995"/>
              <a:gd name="connsiteX631" fmla="*/ 1332986 w 4627560"/>
              <a:gd name="connsiteY631" fmla="*/ 2316 h 1720995"/>
              <a:gd name="connsiteX632" fmla="*/ 1332986 w 4627560"/>
              <a:gd name="connsiteY632" fmla="*/ 118085 h 1720995"/>
              <a:gd name="connsiteX633" fmla="*/ 1365402 w 4627560"/>
              <a:gd name="connsiteY633" fmla="*/ 148183 h 1720995"/>
              <a:gd name="connsiteX634" fmla="*/ 1397817 w 4627560"/>
              <a:gd name="connsiteY634" fmla="*/ 118085 h 1720995"/>
              <a:gd name="connsiteX635" fmla="*/ 1397817 w 4627560"/>
              <a:gd name="connsiteY635" fmla="*/ 2316 h 1720995"/>
              <a:gd name="connsiteX636" fmla="*/ 1441809 w 4627560"/>
              <a:gd name="connsiteY636" fmla="*/ 2316 h 1720995"/>
              <a:gd name="connsiteX637" fmla="*/ 1441809 w 4627560"/>
              <a:gd name="connsiteY637" fmla="*/ 118085 h 1720995"/>
              <a:gd name="connsiteX638" fmla="*/ 1365402 w 4627560"/>
              <a:gd name="connsiteY638" fmla="*/ 187544 h 1720995"/>
              <a:gd name="connsiteX639" fmla="*/ 1288995 w 4627560"/>
              <a:gd name="connsiteY639" fmla="*/ 118085 h 1720995"/>
              <a:gd name="connsiteX640" fmla="*/ 1288995 w 4627560"/>
              <a:gd name="connsiteY640" fmla="*/ 2316 h 1720995"/>
              <a:gd name="connsiteX641" fmla="*/ 156786 w 4627560"/>
              <a:gd name="connsiteY641" fmla="*/ 2316 h 1720995"/>
              <a:gd name="connsiteX642" fmla="*/ 270239 w 4627560"/>
              <a:gd name="connsiteY642" fmla="*/ 2316 h 1720995"/>
              <a:gd name="connsiteX643" fmla="*/ 270239 w 4627560"/>
              <a:gd name="connsiteY643" fmla="*/ 41677 h 1720995"/>
              <a:gd name="connsiteX644" fmla="*/ 200777 w 4627560"/>
              <a:gd name="connsiteY644" fmla="*/ 41677 h 1720995"/>
              <a:gd name="connsiteX645" fmla="*/ 200777 w 4627560"/>
              <a:gd name="connsiteY645" fmla="*/ 74091 h 1720995"/>
              <a:gd name="connsiteX646" fmla="*/ 256346 w 4627560"/>
              <a:gd name="connsiteY646" fmla="*/ 74091 h 1720995"/>
              <a:gd name="connsiteX647" fmla="*/ 256346 w 4627560"/>
              <a:gd name="connsiteY647" fmla="*/ 113453 h 1720995"/>
              <a:gd name="connsiteX648" fmla="*/ 200777 w 4627560"/>
              <a:gd name="connsiteY648" fmla="*/ 113453 h 1720995"/>
              <a:gd name="connsiteX649" fmla="*/ 200777 w 4627560"/>
              <a:gd name="connsiteY649" fmla="*/ 148182 h 1720995"/>
              <a:gd name="connsiteX650" fmla="*/ 274869 w 4627560"/>
              <a:gd name="connsiteY650" fmla="*/ 148182 h 1720995"/>
              <a:gd name="connsiteX651" fmla="*/ 274869 w 4627560"/>
              <a:gd name="connsiteY651" fmla="*/ 182914 h 1720995"/>
              <a:gd name="connsiteX652" fmla="*/ 156786 w 4627560"/>
              <a:gd name="connsiteY652" fmla="*/ 182914 h 1720995"/>
              <a:gd name="connsiteX653" fmla="*/ 156786 w 4627560"/>
              <a:gd name="connsiteY653" fmla="*/ 2316 h 1720995"/>
              <a:gd name="connsiteX654" fmla="*/ 3583509 w 4627560"/>
              <a:gd name="connsiteY654" fmla="*/ 0 h 1720995"/>
              <a:gd name="connsiteX655" fmla="*/ 3627500 w 4627560"/>
              <a:gd name="connsiteY655" fmla="*/ 0 h 1720995"/>
              <a:gd name="connsiteX656" fmla="*/ 3627500 w 4627560"/>
              <a:gd name="connsiteY656" fmla="*/ 182914 h 1720995"/>
              <a:gd name="connsiteX657" fmla="*/ 3585825 w 4627560"/>
              <a:gd name="connsiteY657" fmla="*/ 182914 h 1720995"/>
              <a:gd name="connsiteX658" fmla="*/ 3585825 w 4627560"/>
              <a:gd name="connsiteY658" fmla="*/ 173653 h 1720995"/>
              <a:gd name="connsiteX659" fmla="*/ 3585825 w 4627560"/>
              <a:gd name="connsiteY659" fmla="*/ 166705 h 1720995"/>
              <a:gd name="connsiteX660" fmla="*/ 3548779 w 4627560"/>
              <a:gd name="connsiteY660" fmla="*/ 185228 h 1720995"/>
              <a:gd name="connsiteX661" fmla="*/ 3488579 w 4627560"/>
              <a:gd name="connsiteY661" fmla="*/ 115769 h 1720995"/>
              <a:gd name="connsiteX662" fmla="*/ 3548779 w 4627560"/>
              <a:gd name="connsiteY662" fmla="*/ 48623 h 1720995"/>
              <a:gd name="connsiteX663" fmla="*/ 3583509 w 4627560"/>
              <a:gd name="connsiteY663" fmla="*/ 60200 h 1720995"/>
              <a:gd name="connsiteX664" fmla="*/ 3583509 w 4627560"/>
              <a:gd name="connsiteY664" fmla="*/ 53253 h 1720995"/>
              <a:gd name="connsiteX665" fmla="*/ 3583509 w 4627560"/>
              <a:gd name="connsiteY665" fmla="*/ 0 h 1720995"/>
              <a:gd name="connsiteX666" fmla="*/ 0 w 4627560"/>
              <a:gd name="connsiteY666" fmla="*/ 1720995 h 1720995"/>
              <a:gd name="connsiteX667" fmla="*/ 4627560 w 4627560"/>
              <a:gd name="connsiteY667" fmla="*/ 1720995 h 1720995"/>
              <a:gd name="connsiteX668" fmla="*/ 0 w 4627560"/>
              <a:gd name="connsiteY668" fmla="*/ 1720995 h 1720995"/>
              <a:gd name="connsiteX0" fmla="*/ 1701785 w 3862014"/>
              <a:gd name="connsiteY0" fmla="*/ 365826 h 458442"/>
              <a:gd name="connsiteX1" fmla="*/ 1667055 w 3862014"/>
              <a:gd name="connsiteY1" fmla="*/ 382035 h 458442"/>
              <a:gd name="connsiteX2" fmla="*/ 1683262 w 3862014"/>
              <a:gd name="connsiteY2" fmla="*/ 395926 h 458442"/>
              <a:gd name="connsiteX3" fmla="*/ 1706417 w 3862014"/>
              <a:gd name="connsiteY3" fmla="*/ 368142 h 458442"/>
              <a:gd name="connsiteX4" fmla="*/ 1706417 w 3862014"/>
              <a:gd name="connsiteY4" fmla="*/ 365826 h 458442"/>
              <a:gd name="connsiteX5" fmla="*/ 1701785 w 3862014"/>
              <a:gd name="connsiteY5" fmla="*/ 365826 h 458442"/>
              <a:gd name="connsiteX6" fmla="*/ 240798 w 3862014"/>
              <a:gd name="connsiteY6" fmla="*/ 365826 h 458442"/>
              <a:gd name="connsiteX7" fmla="*/ 206068 w 3862014"/>
              <a:gd name="connsiteY7" fmla="*/ 382035 h 458442"/>
              <a:gd name="connsiteX8" fmla="*/ 222275 w 3862014"/>
              <a:gd name="connsiteY8" fmla="*/ 395926 h 458442"/>
              <a:gd name="connsiteX9" fmla="*/ 245430 w 3862014"/>
              <a:gd name="connsiteY9" fmla="*/ 368142 h 458442"/>
              <a:gd name="connsiteX10" fmla="*/ 245430 w 3862014"/>
              <a:gd name="connsiteY10" fmla="*/ 365826 h 458442"/>
              <a:gd name="connsiteX11" fmla="*/ 240798 w 3862014"/>
              <a:gd name="connsiteY11" fmla="*/ 365826 h 458442"/>
              <a:gd name="connsiteX12" fmla="*/ 1227139 w 3862014"/>
              <a:gd name="connsiteY12" fmla="*/ 331096 h 458442"/>
              <a:gd name="connsiteX13" fmla="*/ 1199354 w 3862014"/>
              <a:gd name="connsiteY13" fmla="*/ 363512 h 458442"/>
              <a:gd name="connsiteX14" fmla="*/ 1224823 w 3862014"/>
              <a:gd name="connsiteY14" fmla="*/ 395926 h 458442"/>
              <a:gd name="connsiteX15" fmla="*/ 1252607 w 3862014"/>
              <a:gd name="connsiteY15" fmla="*/ 363512 h 458442"/>
              <a:gd name="connsiteX16" fmla="*/ 1227139 w 3862014"/>
              <a:gd name="connsiteY16" fmla="*/ 331096 h 458442"/>
              <a:gd name="connsiteX17" fmla="*/ 659877 w 3862014"/>
              <a:gd name="connsiteY17" fmla="*/ 328783 h 458442"/>
              <a:gd name="connsiteX18" fmla="*/ 634408 w 3862014"/>
              <a:gd name="connsiteY18" fmla="*/ 358881 h 458442"/>
              <a:gd name="connsiteX19" fmla="*/ 662192 w 3862014"/>
              <a:gd name="connsiteY19" fmla="*/ 391296 h 458442"/>
              <a:gd name="connsiteX20" fmla="*/ 685346 w 3862014"/>
              <a:gd name="connsiteY20" fmla="*/ 358881 h 458442"/>
              <a:gd name="connsiteX21" fmla="*/ 659877 w 3862014"/>
              <a:gd name="connsiteY21" fmla="*/ 328783 h 458442"/>
              <a:gd name="connsiteX22" fmla="*/ 1974997 w 3862014"/>
              <a:gd name="connsiteY22" fmla="*/ 326467 h 458442"/>
              <a:gd name="connsiteX23" fmla="*/ 1949528 w 3862014"/>
              <a:gd name="connsiteY23" fmla="*/ 349620 h 458442"/>
              <a:gd name="connsiteX24" fmla="*/ 1995835 w 3862014"/>
              <a:gd name="connsiteY24" fmla="*/ 349620 h 458442"/>
              <a:gd name="connsiteX25" fmla="*/ 1974997 w 3862014"/>
              <a:gd name="connsiteY25" fmla="*/ 326467 h 458442"/>
              <a:gd name="connsiteX26" fmla="*/ 986343 w 3862014"/>
              <a:gd name="connsiteY26" fmla="*/ 307943 h 458442"/>
              <a:gd name="connsiteX27" fmla="*/ 1011811 w 3862014"/>
              <a:gd name="connsiteY27" fmla="*/ 307943 h 458442"/>
              <a:gd name="connsiteX28" fmla="*/ 1011811 w 3862014"/>
              <a:gd name="connsiteY28" fmla="*/ 414448 h 458442"/>
              <a:gd name="connsiteX29" fmla="*/ 986343 w 3862014"/>
              <a:gd name="connsiteY29" fmla="*/ 414448 h 458442"/>
              <a:gd name="connsiteX30" fmla="*/ 986343 w 3862014"/>
              <a:gd name="connsiteY30" fmla="*/ 307943 h 458442"/>
              <a:gd name="connsiteX31" fmla="*/ 421396 w 3862014"/>
              <a:gd name="connsiteY31" fmla="*/ 307943 h 458442"/>
              <a:gd name="connsiteX32" fmla="*/ 446864 w 3862014"/>
              <a:gd name="connsiteY32" fmla="*/ 307943 h 458442"/>
              <a:gd name="connsiteX33" fmla="*/ 446864 w 3862014"/>
              <a:gd name="connsiteY33" fmla="*/ 414448 h 458442"/>
              <a:gd name="connsiteX34" fmla="*/ 421396 w 3862014"/>
              <a:gd name="connsiteY34" fmla="*/ 414448 h 458442"/>
              <a:gd name="connsiteX35" fmla="*/ 421396 w 3862014"/>
              <a:gd name="connsiteY35" fmla="*/ 307943 h 458442"/>
              <a:gd name="connsiteX36" fmla="*/ 2109289 w 3862014"/>
              <a:gd name="connsiteY36" fmla="*/ 305628 h 458442"/>
              <a:gd name="connsiteX37" fmla="*/ 2113919 w 3862014"/>
              <a:gd name="connsiteY37" fmla="*/ 305628 h 458442"/>
              <a:gd name="connsiteX38" fmla="*/ 2113919 w 3862014"/>
              <a:gd name="connsiteY38" fmla="*/ 331097 h 458442"/>
              <a:gd name="connsiteX39" fmla="*/ 2106973 w 3862014"/>
              <a:gd name="connsiteY39" fmla="*/ 331097 h 458442"/>
              <a:gd name="connsiteX40" fmla="*/ 2076873 w 3862014"/>
              <a:gd name="connsiteY40" fmla="*/ 354251 h 458442"/>
              <a:gd name="connsiteX41" fmla="*/ 2074558 w 3862014"/>
              <a:gd name="connsiteY41" fmla="*/ 370458 h 458442"/>
              <a:gd name="connsiteX42" fmla="*/ 2074558 w 3862014"/>
              <a:gd name="connsiteY42" fmla="*/ 414449 h 458442"/>
              <a:gd name="connsiteX43" fmla="*/ 2049089 w 3862014"/>
              <a:gd name="connsiteY43" fmla="*/ 414449 h 458442"/>
              <a:gd name="connsiteX44" fmla="*/ 2049089 w 3862014"/>
              <a:gd name="connsiteY44" fmla="*/ 307944 h 458442"/>
              <a:gd name="connsiteX45" fmla="*/ 2074558 w 3862014"/>
              <a:gd name="connsiteY45" fmla="*/ 307944 h 458442"/>
              <a:gd name="connsiteX46" fmla="*/ 2074558 w 3862014"/>
              <a:gd name="connsiteY46" fmla="*/ 326467 h 458442"/>
              <a:gd name="connsiteX47" fmla="*/ 2074558 w 3862014"/>
              <a:gd name="connsiteY47" fmla="*/ 333412 h 458442"/>
              <a:gd name="connsiteX48" fmla="*/ 2109289 w 3862014"/>
              <a:gd name="connsiteY48" fmla="*/ 305628 h 458442"/>
              <a:gd name="connsiteX49" fmla="*/ 1977312 w 3862014"/>
              <a:gd name="connsiteY49" fmla="*/ 305628 h 458442"/>
              <a:gd name="connsiteX50" fmla="*/ 2023619 w 3862014"/>
              <a:gd name="connsiteY50" fmla="*/ 356567 h 458442"/>
              <a:gd name="connsiteX51" fmla="*/ 2023619 w 3862014"/>
              <a:gd name="connsiteY51" fmla="*/ 365828 h 458442"/>
              <a:gd name="connsiteX52" fmla="*/ 1949528 w 3862014"/>
              <a:gd name="connsiteY52" fmla="*/ 365828 h 458442"/>
              <a:gd name="connsiteX53" fmla="*/ 1981944 w 3862014"/>
              <a:gd name="connsiteY53" fmla="*/ 393613 h 458442"/>
              <a:gd name="connsiteX54" fmla="*/ 2012042 w 3862014"/>
              <a:gd name="connsiteY54" fmla="*/ 382035 h 458442"/>
              <a:gd name="connsiteX55" fmla="*/ 2021303 w 3862014"/>
              <a:gd name="connsiteY55" fmla="*/ 400558 h 458442"/>
              <a:gd name="connsiteX56" fmla="*/ 1979628 w 3862014"/>
              <a:gd name="connsiteY56" fmla="*/ 416765 h 458442"/>
              <a:gd name="connsiteX57" fmla="*/ 1921744 w 3862014"/>
              <a:gd name="connsiteY57" fmla="*/ 361197 h 458442"/>
              <a:gd name="connsiteX58" fmla="*/ 1977312 w 3862014"/>
              <a:gd name="connsiteY58" fmla="*/ 305628 h 458442"/>
              <a:gd name="connsiteX59" fmla="*/ 1347539 w 3862014"/>
              <a:gd name="connsiteY59" fmla="*/ 305628 h 458442"/>
              <a:gd name="connsiteX60" fmla="*/ 1382269 w 3862014"/>
              <a:gd name="connsiteY60" fmla="*/ 317205 h 458442"/>
              <a:gd name="connsiteX61" fmla="*/ 1370691 w 3862014"/>
              <a:gd name="connsiteY61" fmla="*/ 338044 h 458442"/>
              <a:gd name="connsiteX62" fmla="*/ 1345223 w 3862014"/>
              <a:gd name="connsiteY62" fmla="*/ 328783 h 458442"/>
              <a:gd name="connsiteX63" fmla="*/ 1331332 w 3862014"/>
              <a:gd name="connsiteY63" fmla="*/ 338044 h 458442"/>
              <a:gd name="connsiteX64" fmla="*/ 1382269 w 3862014"/>
              <a:gd name="connsiteY64" fmla="*/ 384351 h 458442"/>
              <a:gd name="connsiteX65" fmla="*/ 1340593 w 3862014"/>
              <a:gd name="connsiteY65" fmla="*/ 416765 h 458442"/>
              <a:gd name="connsiteX66" fmla="*/ 1298916 w 3862014"/>
              <a:gd name="connsiteY66" fmla="*/ 400558 h 458442"/>
              <a:gd name="connsiteX67" fmla="*/ 1312809 w 3862014"/>
              <a:gd name="connsiteY67" fmla="*/ 384351 h 458442"/>
              <a:gd name="connsiteX68" fmla="*/ 1342907 w 3862014"/>
              <a:gd name="connsiteY68" fmla="*/ 395927 h 458442"/>
              <a:gd name="connsiteX69" fmla="*/ 1356800 w 3862014"/>
              <a:gd name="connsiteY69" fmla="*/ 386665 h 458442"/>
              <a:gd name="connsiteX70" fmla="*/ 1305861 w 3862014"/>
              <a:gd name="connsiteY70" fmla="*/ 338044 h 458442"/>
              <a:gd name="connsiteX71" fmla="*/ 1347539 w 3862014"/>
              <a:gd name="connsiteY71" fmla="*/ 305628 h 458442"/>
              <a:gd name="connsiteX72" fmla="*/ 1109055 w 3862014"/>
              <a:gd name="connsiteY72" fmla="*/ 305628 h 458442"/>
              <a:gd name="connsiteX73" fmla="*/ 1146101 w 3862014"/>
              <a:gd name="connsiteY73" fmla="*/ 344990 h 458442"/>
              <a:gd name="connsiteX74" fmla="*/ 1146101 w 3862014"/>
              <a:gd name="connsiteY74" fmla="*/ 414449 h 458442"/>
              <a:gd name="connsiteX75" fmla="*/ 1120632 w 3862014"/>
              <a:gd name="connsiteY75" fmla="*/ 414449 h 458442"/>
              <a:gd name="connsiteX76" fmla="*/ 1120632 w 3862014"/>
              <a:gd name="connsiteY76" fmla="*/ 351935 h 458442"/>
              <a:gd name="connsiteX77" fmla="*/ 1104425 w 3862014"/>
              <a:gd name="connsiteY77" fmla="*/ 331097 h 458442"/>
              <a:gd name="connsiteX78" fmla="*/ 1076641 w 3862014"/>
              <a:gd name="connsiteY78" fmla="*/ 351935 h 458442"/>
              <a:gd name="connsiteX79" fmla="*/ 1074325 w 3862014"/>
              <a:gd name="connsiteY79" fmla="*/ 365828 h 458442"/>
              <a:gd name="connsiteX80" fmla="*/ 1074325 w 3862014"/>
              <a:gd name="connsiteY80" fmla="*/ 414449 h 458442"/>
              <a:gd name="connsiteX81" fmla="*/ 1046541 w 3862014"/>
              <a:gd name="connsiteY81" fmla="*/ 414449 h 458442"/>
              <a:gd name="connsiteX82" fmla="*/ 1046541 w 3862014"/>
              <a:gd name="connsiteY82" fmla="*/ 307944 h 458442"/>
              <a:gd name="connsiteX83" fmla="*/ 1072009 w 3862014"/>
              <a:gd name="connsiteY83" fmla="*/ 307944 h 458442"/>
              <a:gd name="connsiteX84" fmla="*/ 1072009 w 3862014"/>
              <a:gd name="connsiteY84" fmla="*/ 321835 h 458442"/>
              <a:gd name="connsiteX85" fmla="*/ 1072009 w 3862014"/>
              <a:gd name="connsiteY85" fmla="*/ 328783 h 458442"/>
              <a:gd name="connsiteX86" fmla="*/ 1109055 w 3862014"/>
              <a:gd name="connsiteY86" fmla="*/ 305628 h 458442"/>
              <a:gd name="connsiteX87" fmla="*/ 652931 w 3862014"/>
              <a:gd name="connsiteY87" fmla="*/ 305628 h 458442"/>
              <a:gd name="connsiteX88" fmla="*/ 685346 w 3862014"/>
              <a:gd name="connsiteY88" fmla="*/ 319521 h 458442"/>
              <a:gd name="connsiteX89" fmla="*/ 685346 w 3862014"/>
              <a:gd name="connsiteY89" fmla="*/ 317205 h 458442"/>
              <a:gd name="connsiteX90" fmla="*/ 685346 w 3862014"/>
              <a:gd name="connsiteY90" fmla="*/ 307944 h 458442"/>
              <a:gd name="connsiteX91" fmla="*/ 710815 w 3862014"/>
              <a:gd name="connsiteY91" fmla="*/ 307944 h 458442"/>
              <a:gd name="connsiteX92" fmla="*/ 710815 w 3862014"/>
              <a:gd name="connsiteY92" fmla="*/ 407503 h 458442"/>
              <a:gd name="connsiteX93" fmla="*/ 655247 w 3862014"/>
              <a:gd name="connsiteY93" fmla="*/ 458442 h 458442"/>
              <a:gd name="connsiteX94" fmla="*/ 618201 w 3862014"/>
              <a:gd name="connsiteY94" fmla="*/ 449180 h 458442"/>
              <a:gd name="connsiteX95" fmla="*/ 625147 w 3862014"/>
              <a:gd name="connsiteY95" fmla="*/ 428342 h 458442"/>
              <a:gd name="connsiteX96" fmla="*/ 655247 w 3862014"/>
              <a:gd name="connsiteY96" fmla="*/ 435288 h 458442"/>
              <a:gd name="connsiteX97" fmla="*/ 685346 w 3862014"/>
              <a:gd name="connsiteY97" fmla="*/ 409819 h 458442"/>
              <a:gd name="connsiteX98" fmla="*/ 685346 w 3862014"/>
              <a:gd name="connsiteY98" fmla="*/ 402874 h 458442"/>
              <a:gd name="connsiteX99" fmla="*/ 685346 w 3862014"/>
              <a:gd name="connsiteY99" fmla="*/ 398242 h 458442"/>
              <a:gd name="connsiteX100" fmla="*/ 655247 w 3862014"/>
              <a:gd name="connsiteY100" fmla="*/ 412135 h 458442"/>
              <a:gd name="connsiteX101" fmla="*/ 606624 w 3862014"/>
              <a:gd name="connsiteY101" fmla="*/ 358881 h 458442"/>
              <a:gd name="connsiteX102" fmla="*/ 652931 w 3862014"/>
              <a:gd name="connsiteY102" fmla="*/ 305628 h 458442"/>
              <a:gd name="connsiteX103" fmla="*/ 544109 w 3862014"/>
              <a:gd name="connsiteY103" fmla="*/ 305628 h 458442"/>
              <a:gd name="connsiteX104" fmla="*/ 581154 w 3862014"/>
              <a:gd name="connsiteY104" fmla="*/ 344990 h 458442"/>
              <a:gd name="connsiteX105" fmla="*/ 581154 w 3862014"/>
              <a:gd name="connsiteY105" fmla="*/ 414449 h 458442"/>
              <a:gd name="connsiteX106" fmla="*/ 555686 w 3862014"/>
              <a:gd name="connsiteY106" fmla="*/ 414449 h 458442"/>
              <a:gd name="connsiteX107" fmla="*/ 555686 w 3862014"/>
              <a:gd name="connsiteY107" fmla="*/ 351935 h 458442"/>
              <a:gd name="connsiteX108" fmla="*/ 539479 w 3862014"/>
              <a:gd name="connsiteY108" fmla="*/ 331097 h 458442"/>
              <a:gd name="connsiteX109" fmla="*/ 511694 w 3862014"/>
              <a:gd name="connsiteY109" fmla="*/ 351935 h 458442"/>
              <a:gd name="connsiteX110" fmla="*/ 509379 w 3862014"/>
              <a:gd name="connsiteY110" fmla="*/ 365828 h 458442"/>
              <a:gd name="connsiteX111" fmla="*/ 509379 w 3862014"/>
              <a:gd name="connsiteY111" fmla="*/ 414449 h 458442"/>
              <a:gd name="connsiteX112" fmla="*/ 483910 w 3862014"/>
              <a:gd name="connsiteY112" fmla="*/ 414449 h 458442"/>
              <a:gd name="connsiteX113" fmla="*/ 483910 w 3862014"/>
              <a:gd name="connsiteY113" fmla="*/ 307944 h 458442"/>
              <a:gd name="connsiteX114" fmla="*/ 507063 w 3862014"/>
              <a:gd name="connsiteY114" fmla="*/ 307944 h 458442"/>
              <a:gd name="connsiteX115" fmla="*/ 507063 w 3862014"/>
              <a:gd name="connsiteY115" fmla="*/ 321835 h 458442"/>
              <a:gd name="connsiteX116" fmla="*/ 507063 w 3862014"/>
              <a:gd name="connsiteY116" fmla="*/ 328783 h 458442"/>
              <a:gd name="connsiteX117" fmla="*/ 544109 w 3862014"/>
              <a:gd name="connsiteY117" fmla="*/ 305628 h 458442"/>
              <a:gd name="connsiteX118" fmla="*/ 1690210 w 3862014"/>
              <a:gd name="connsiteY118" fmla="*/ 303312 h 458442"/>
              <a:gd name="connsiteX119" fmla="*/ 1734201 w 3862014"/>
              <a:gd name="connsiteY119" fmla="*/ 344989 h 458442"/>
              <a:gd name="connsiteX120" fmla="*/ 1734201 w 3862014"/>
              <a:gd name="connsiteY120" fmla="*/ 414449 h 458442"/>
              <a:gd name="connsiteX121" fmla="*/ 1708732 w 3862014"/>
              <a:gd name="connsiteY121" fmla="*/ 414449 h 458442"/>
              <a:gd name="connsiteX122" fmla="*/ 1708732 w 3862014"/>
              <a:gd name="connsiteY122" fmla="*/ 405188 h 458442"/>
              <a:gd name="connsiteX123" fmla="*/ 1708732 w 3862014"/>
              <a:gd name="connsiteY123" fmla="*/ 398242 h 458442"/>
              <a:gd name="connsiteX124" fmla="*/ 1676317 w 3862014"/>
              <a:gd name="connsiteY124" fmla="*/ 416765 h 458442"/>
              <a:gd name="connsiteX125" fmla="*/ 1639271 w 3862014"/>
              <a:gd name="connsiteY125" fmla="*/ 384349 h 458442"/>
              <a:gd name="connsiteX126" fmla="*/ 1704101 w 3862014"/>
              <a:gd name="connsiteY126" fmla="*/ 347304 h 458442"/>
              <a:gd name="connsiteX127" fmla="*/ 1708732 w 3862014"/>
              <a:gd name="connsiteY127" fmla="*/ 347304 h 458442"/>
              <a:gd name="connsiteX128" fmla="*/ 1708732 w 3862014"/>
              <a:gd name="connsiteY128" fmla="*/ 344989 h 458442"/>
              <a:gd name="connsiteX129" fmla="*/ 1687894 w 3862014"/>
              <a:gd name="connsiteY129" fmla="*/ 326465 h 458442"/>
              <a:gd name="connsiteX130" fmla="*/ 1657794 w 3862014"/>
              <a:gd name="connsiteY130" fmla="*/ 335728 h 458442"/>
              <a:gd name="connsiteX131" fmla="*/ 1648533 w 3862014"/>
              <a:gd name="connsiteY131" fmla="*/ 317205 h 458442"/>
              <a:gd name="connsiteX132" fmla="*/ 1690210 w 3862014"/>
              <a:gd name="connsiteY132" fmla="*/ 303312 h 458442"/>
              <a:gd name="connsiteX133" fmla="*/ 226907 w 3862014"/>
              <a:gd name="connsiteY133" fmla="*/ 303312 h 458442"/>
              <a:gd name="connsiteX134" fmla="*/ 270898 w 3862014"/>
              <a:gd name="connsiteY134" fmla="*/ 344989 h 458442"/>
              <a:gd name="connsiteX135" fmla="*/ 270898 w 3862014"/>
              <a:gd name="connsiteY135" fmla="*/ 414449 h 458442"/>
              <a:gd name="connsiteX136" fmla="*/ 245430 w 3862014"/>
              <a:gd name="connsiteY136" fmla="*/ 414449 h 458442"/>
              <a:gd name="connsiteX137" fmla="*/ 245430 w 3862014"/>
              <a:gd name="connsiteY137" fmla="*/ 405188 h 458442"/>
              <a:gd name="connsiteX138" fmla="*/ 245430 w 3862014"/>
              <a:gd name="connsiteY138" fmla="*/ 398242 h 458442"/>
              <a:gd name="connsiteX139" fmla="*/ 213014 w 3862014"/>
              <a:gd name="connsiteY139" fmla="*/ 416765 h 458442"/>
              <a:gd name="connsiteX140" fmla="*/ 175968 w 3862014"/>
              <a:gd name="connsiteY140" fmla="*/ 384349 h 458442"/>
              <a:gd name="connsiteX141" fmla="*/ 240798 w 3862014"/>
              <a:gd name="connsiteY141" fmla="*/ 347304 h 458442"/>
              <a:gd name="connsiteX142" fmla="*/ 245430 w 3862014"/>
              <a:gd name="connsiteY142" fmla="*/ 347304 h 458442"/>
              <a:gd name="connsiteX143" fmla="*/ 245430 w 3862014"/>
              <a:gd name="connsiteY143" fmla="*/ 344989 h 458442"/>
              <a:gd name="connsiteX144" fmla="*/ 224591 w 3862014"/>
              <a:gd name="connsiteY144" fmla="*/ 326465 h 458442"/>
              <a:gd name="connsiteX145" fmla="*/ 194491 w 3862014"/>
              <a:gd name="connsiteY145" fmla="*/ 335728 h 458442"/>
              <a:gd name="connsiteX146" fmla="*/ 185229 w 3862014"/>
              <a:gd name="connsiteY146" fmla="*/ 317205 h 458442"/>
              <a:gd name="connsiteX147" fmla="*/ 226907 w 3862014"/>
              <a:gd name="connsiteY147" fmla="*/ 303312 h 458442"/>
              <a:gd name="connsiteX148" fmla="*/ 1852285 w 3862014"/>
              <a:gd name="connsiteY148" fmla="*/ 280158 h 458442"/>
              <a:gd name="connsiteX149" fmla="*/ 1877754 w 3862014"/>
              <a:gd name="connsiteY149" fmla="*/ 280158 h 458442"/>
              <a:gd name="connsiteX150" fmla="*/ 1877754 w 3862014"/>
              <a:gd name="connsiteY150" fmla="*/ 310258 h 458442"/>
              <a:gd name="connsiteX151" fmla="*/ 1900906 w 3862014"/>
              <a:gd name="connsiteY151" fmla="*/ 310258 h 458442"/>
              <a:gd name="connsiteX152" fmla="*/ 1900906 w 3862014"/>
              <a:gd name="connsiteY152" fmla="*/ 331097 h 458442"/>
              <a:gd name="connsiteX153" fmla="*/ 1877754 w 3862014"/>
              <a:gd name="connsiteY153" fmla="*/ 331097 h 458442"/>
              <a:gd name="connsiteX154" fmla="*/ 1877754 w 3862014"/>
              <a:gd name="connsiteY154" fmla="*/ 372772 h 458442"/>
              <a:gd name="connsiteX155" fmla="*/ 1898592 w 3862014"/>
              <a:gd name="connsiteY155" fmla="*/ 393611 h 458442"/>
              <a:gd name="connsiteX156" fmla="*/ 1903222 w 3862014"/>
              <a:gd name="connsiteY156" fmla="*/ 393611 h 458442"/>
              <a:gd name="connsiteX157" fmla="*/ 1903222 w 3862014"/>
              <a:gd name="connsiteY157" fmla="*/ 416763 h 458442"/>
              <a:gd name="connsiteX158" fmla="*/ 1893961 w 3862014"/>
              <a:gd name="connsiteY158" fmla="*/ 416763 h 458442"/>
              <a:gd name="connsiteX159" fmla="*/ 1849969 w 3862014"/>
              <a:gd name="connsiteY159" fmla="*/ 377404 h 458442"/>
              <a:gd name="connsiteX160" fmla="*/ 1849969 w 3862014"/>
              <a:gd name="connsiteY160" fmla="*/ 331097 h 458442"/>
              <a:gd name="connsiteX161" fmla="*/ 1838392 w 3862014"/>
              <a:gd name="connsiteY161" fmla="*/ 331097 h 458442"/>
              <a:gd name="connsiteX162" fmla="*/ 1838392 w 3862014"/>
              <a:gd name="connsiteY162" fmla="*/ 310258 h 458442"/>
              <a:gd name="connsiteX163" fmla="*/ 1852285 w 3862014"/>
              <a:gd name="connsiteY163" fmla="*/ 310258 h 458442"/>
              <a:gd name="connsiteX164" fmla="*/ 1852285 w 3862014"/>
              <a:gd name="connsiteY164" fmla="*/ 280158 h 458442"/>
              <a:gd name="connsiteX165" fmla="*/ 1768932 w 3862014"/>
              <a:gd name="connsiteY165" fmla="*/ 280158 h 458442"/>
              <a:gd name="connsiteX166" fmla="*/ 1794401 w 3862014"/>
              <a:gd name="connsiteY166" fmla="*/ 280158 h 458442"/>
              <a:gd name="connsiteX167" fmla="*/ 1794401 w 3862014"/>
              <a:gd name="connsiteY167" fmla="*/ 310258 h 458442"/>
              <a:gd name="connsiteX168" fmla="*/ 1817553 w 3862014"/>
              <a:gd name="connsiteY168" fmla="*/ 310258 h 458442"/>
              <a:gd name="connsiteX169" fmla="*/ 1817553 w 3862014"/>
              <a:gd name="connsiteY169" fmla="*/ 331097 h 458442"/>
              <a:gd name="connsiteX170" fmla="*/ 1794401 w 3862014"/>
              <a:gd name="connsiteY170" fmla="*/ 331097 h 458442"/>
              <a:gd name="connsiteX171" fmla="*/ 1794401 w 3862014"/>
              <a:gd name="connsiteY171" fmla="*/ 372772 h 458442"/>
              <a:gd name="connsiteX172" fmla="*/ 1815239 w 3862014"/>
              <a:gd name="connsiteY172" fmla="*/ 393611 h 458442"/>
              <a:gd name="connsiteX173" fmla="*/ 1819869 w 3862014"/>
              <a:gd name="connsiteY173" fmla="*/ 393611 h 458442"/>
              <a:gd name="connsiteX174" fmla="*/ 1819869 w 3862014"/>
              <a:gd name="connsiteY174" fmla="*/ 416763 h 458442"/>
              <a:gd name="connsiteX175" fmla="*/ 1810608 w 3862014"/>
              <a:gd name="connsiteY175" fmla="*/ 416763 h 458442"/>
              <a:gd name="connsiteX176" fmla="*/ 1766616 w 3862014"/>
              <a:gd name="connsiteY176" fmla="*/ 377404 h 458442"/>
              <a:gd name="connsiteX177" fmla="*/ 1766616 w 3862014"/>
              <a:gd name="connsiteY177" fmla="*/ 331097 h 458442"/>
              <a:gd name="connsiteX178" fmla="*/ 1755039 w 3862014"/>
              <a:gd name="connsiteY178" fmla="*/ 331097 h 458442"/>
              <a:gd name="connsiteX179" fmla="*/ 1755039 w 3862014"/>
              <a:gd name="connsiteY179" fmla="*/ 310258 h 458442"/>
              <a:gd name="connsiteX180" fmla="*/ 1768932 w 3862014"/>
              <a:gd name="connsiteY180" fmla="*/ 310258 h 458442"/>
              <a:gd name="connsiteX181" fmla="*/ 1768932 w 3862014"/>
              <a:gd name="connsiteY181" fmla="*/ 280158 h 458442"/>
              <a:gd name="connsiteX182" fmla="*/ 1474881 w 3862014"/>
              <a:gd name="connsiteY182" fmla="*/ 266266 h 458442"/>
              <a:gd name="connsiteX183" fmla="*/ 1502666 w 3862014"/>
              <a:gd name="connsiteY183" fmla="*/ 266266 h 458442"/>
              <a:gd name="connsiteX184" fmla="*/ 1532764 w 3862014"/>
              <a:gd name="connsiteY184" fmla="*/ 340357 h 458442"/>
              <a:gd name="connsiteX185" fmla="*/ 1539711 w 3862014"/>
              <a:gd name="connsiteY185" fmla="*/ 361196 h 458442"/>
              <a:gd name="connsiteX186" fmla="*/ 1546657 w 3862014"/>
              <a:gd name="connsiteY186" fmla="*/ 340357 h 458442"/>
              <a:gd name="connsiteX187" fmla="*/ 1576756 w 3862014"/>
              <a:gd name="connsiteY187" fmla="*/ 266266 h 458442"/>
              <a:gd name="connsiteX188" fmla="*/ 1604541 w 3862014"/>
              <a:gd name="connsiteY188" fmla="*/ 266266 h 458442"/>
              <a:gd name="connsiteX189" fmla="*/ 1616116 w 3862014"/>
              <a:gd name="connsiteY189" fmla="*/ 414448 h 458442"/>
              <a:gd name="connsiteX190" fmla="*/ 1588332 w 3862014"/>
              <a:gd name="connsiteY190" fmla="*/ 414448 h 458442"/>
              <a:gd name="connsiteX191" fmla="*/ 1581386 w 3862014"/>
              <a:gd name="connsiteY191" fmla="*/ 331096 h 458442"/>
              <a:gd name="connsiteX192" fmla="*/ 1581386 w 3862014"/>
              <a:gd name="connsiteY192" fmla="*/ 307943 h 458442"/>
              <a:gd name="connsiteX193" fmla="*/ 1574441 w 3862014"/>
              <a:gd name="connsiteY193" fmla="*/ 331096 h 458442"/>
              <a:gd name="connsiteX194" fmla="*/ 1551287 w 3862014"/>
              <a:gd name="connsiteY194" fmla="*/ 388980 h 458442"/>
              <a:gd name="connsiteX195" fmla="*/ 1528134 w 3862014"/>
              <a:gd name="connsiteY195" fmla="*/ 388980 h 458442"/>
              <a:gd name="connsiteX196" fmla="*/ 1504980 w 3862014"/>
              <a:gd name="connsiteY196" fmla="*/ 331096 h 458442"/>
              <a:gd name="connsiteX197" fmla="*/ 1495718 w 3862014"/>
              <a:gd name="connsiteY197" fmla="*/ 307943 h 458442"/>
              <a:gd name="connsiteX198" fmla="*/ 1495718 w 3862014"/>
              <a:gd name="connsiteY198" fmla="*/ 331096 h 458442"/>
              <a:gd name="connsiteX199" fmla="*/ 1488773 w 3862014"/>
              <a:gd name="connsiteY199" fmla="*/ 414448 h 458442"/>
              <a:gd name="connsiteX200" fmla="*/ 1460989 w 3862014"/>
              <a:gd name="connsiteY200" fmla="*/ 414448 h 458442"/>
              <a:gd name="connsiteX201" fmla="*/ 1474881 w 3862014"/>
              <a:gd name="connsiteY201" fmla="*/ 266266 h 458442"/>
              <a:gd name="connsiteX202" fmla="*/ 1247977 w 3862014"/>
              <a:gd name="connsiteY202" fmla="*/ 266266 h 458442"/>
              <a:gd name="connsiteX203" fmla="*/ 1273446 w 3862014"/>
              <a:gd name="connsiteY203" fmla="*/ 266266 h 458442"/>
              <a:gd name="connsiteX204" fmla="*/ 1273446 w 3862014"/>
              <a:gd name="connsiteY204" fmla="*/ 414448 h 458442"/>
              <a:gd name="connsiteX205" fmla="*/ 1247977 w 3862014"/>
              <a:gd name="connsiteY205" fmla="*/ 414448 h 458442"/>
              <a:gd name="connsiteX206" fmla="*/ 1247977 w 3862014"/>
              <a:gd name="connsiteY206" fmla="*/ 405187 h 458442"/>
              <a:gd name="connsiteX207" fmla="*/ 1247977 w 3862014"/>
              <a:gd name="connsiteY207" fmla="*/ 398241 h 458442"/>
              <a:gd name="connsiteX208" fmla="*/ 1215561 w 3862014"/>
              <a:gd name="connsiteY208" fmla="*/ 416764 h 458442"/>
              <a:gd name="connsiteX209" fmla="*/ 1169255 w 3862014"/>
              <a:gd name="connsiteY209" fmla="*/ 361196 h 458442"/>
              <a:gd name="connsiteX210" fmla="*/ 1217877 w 3862014"/>
              <a:gd name="connsiteY210" fmla="*/ 305628 h 458442"/>
              <a:gd name="connsiteX211" fmla="*/ 1247977 w 3862014"/>
              <a:gd name="connsiteY211" fmla="*/ 319519 h 458442"/>
              <a:gd name="connsiteX212" fmla="*/ 1247977 w 3862014"/>
              <a:gd name="connsiteY212" fmla="*/ 312573 h 458442"/>
              <a:gd name="connsiteX213" fmla="*/ 1247977 w 3862014"/>
              <a:gd name="connsiteY213" fmla="*/ 266266 h 458442"/>
              <a:gd name="connsiteX214" fmla="*/ 986343 w 3862014"/>
              <a:gd name="connsiteY214" fmla="*/ 266266 h 458442"/>
              <a:gd name="connsiteX215" fmla="*/ 1011811 w 3862014"/>
              <a:gd name="connsiteY215" fmla="*/ 266266 h 458442"/>
              <a:gd name="connsiteX216" fmla="*/ 1011811 w 3862014"/>
              <a:gd name="connsiteY216" fmla="*/ 289420 h 458442"/>
              <a:gd name="connsiteX217" fmla="*/ 986343 w 3862014"/>
              <a:gd name="connsiteY217" fmla="*/ 289420 h 458442"/>
              <a:gd name="connsiteX218" fmla="*/ 986343 w 3862014"/>
              <a:gd name="connsiteY218" fmla="*/ 266266 h 458442"/>
              <a:gd name="connsiteX219" fmla="*/ 810376 w 3862014"/>
              <a:gd name="connsiteY219" fmla="*/ 266266 h 458442"/>
              <a:gd name="connsiteX220" fmla="*/ 838160 w 3862014"/>
              <a:gd name="connsiteY220" fmla="*/ 266266 h 458442"/>
              <a:gd name="connsiteX221" fmla="*/ 868260 w 3862014"/>
              <a:gd name="connsiteY221" fmla="*/ 340357 h 458442"/>
              <a:gd name="connsiteX222" fmla="*/ 875206 w 3862014"/>
              <a:gd name="connsiteY222" fmla="*/ 361196 h 458442"/>
              <a:gd name="connsiteX223" fmla="*/ 882152 w 3862014"/>
              <a:gd name="connsiteY223" fmla="*/ 340357 h 458442"/>
              <a:gd name="connsiteX224" fmla="*/ 912252 w 3862014"/>
              <a:gd name="connsiteY224" fmla="*/ 266266 h 458442"/>
              <a:gd name="connsiteX225" fmla="*/ 940036 w 3862014"/>
              <a:gd name="connsiteY225" fmla="*/ 266266 h 458442"/>
              <a:gd name="connsiteX226" fmla="*/ 953927 w 3862014"/>
              <a:gd name="connsiteY226" fmla="*/ 414448 h 458442"/>
              <a:gd name="connsiteX227" fmla="*/ 926143 w 3862014"/>
              <a:gd name="connsiteY227" fmla="*/ 414448 h 458442"/>
              <a:gd name="connsiteX228" fmla="*/ 919197 w 3862014"/>
              <a:gd name="connsiteY228" fmla="*/ 331096 h 458442"/>
              <a:gd name="connsiteX229" fmla="*/ 919197 w 3862014"/>
              <a:gd name="connsiteY229" fmla="*/ 307943 h 458442"/>
              <a:gd name="connsiteX230" fmla="*/ 912252 w 3862014"/>
              <a:gd name="connsiteY230" fmla="*/ 331096 h 458442"/>
              <a:gd name="connsiteX231" fmla="*/ 889097 w 3862014"/>
              <a:gd name="connsiteY231" fmla="*/ 388980 h 458442"/>
              <a:gd name="connsiteX232" fmla="*/ 865945 w 3862014"/>
              <a:gd name="connsiteY232" fmla="*/ 388980 h 458442"/>
              <a:gd name="connsiteX233" fmla="*/ 842790 w 3862014"/>
              <a:gd name="connsiteY233" fmla="*/ 331096 h 458442"/>
              <a:gd name="connsiteX234" fmla="*/ 833529 w 3862014"/>
              <a:gd name="connsiteY234" fmla="*/ 307943 h 458442"/>
              <a:gd name="connsiteX235" fmla="*/ 833529 w 3862014"/>
              <a:gd name="connsiteY235" fmla="*/ 331096 h 458442"/>
              <a:gd name="connsiteX236" fmla="*/ 826583 w 3862014"/>
              <a:gd name="connsiteY236" fmla="*/ 414448 h 458442"/>
              <a:gd name="connsiteX237" fmla="*/ 798799 w 3862014"/>
              <a:gd name="connsiteY237" fmla="*/ 414448 h 458442"/>
              <a:gd name="connsiteX238" fmla="*/ 810376 w 3862014"/>
              <a:gd name="connsiteY238" fmla="*/ 266266 h 458442"/>
              <a:gd name="connsiteX239" fmla="*/ 421396 w 3862014"/>
              <a:gd name="connsiteY239" fmla="*/ 266266 h 458442"/>
              <a:gd name="connsiteX240" fmla="*/ 446864 w 3862014"/>
              <a:gd name="connsiteY240" fmla="*/ 266266 h 458442"/>
              <a:gd name="connsiteX241" fmla="*/ 446864 w 3862014"/>
              <a:gd name="connsiteY241" fmla="*/ 289420 h 458442"/>
              <a:gd name="connsiteX242" fmla="*/ 421396 w 3862014"/>
              <a:gd name="connsiteY242" fmla="*/ 289420 h 458442"/>
              <a:gd name="connsiteX243" fmla="*/ 421396 w 3862014"/>
              <a:gd name="connsiteY243" fmla="*/ 266266 h 458442"/>
              <a:gd name="connsiteX244" fmla="*/ 303313 w 3862014"/>
              <a:gd name="connsiteY244" fmla="*/ 266266 h 458442"/>
              <a:gd name="connsiteX245" fmla="*/ 328781 w 3862014"/>
              <a:gd name="connsiteY245" fmla="*/ 266266 h 458442"/>
              <a:gd name="connsiteX246" fmla="*/ 328781 w 3862014"/>
              <a:gd name="connsiteY246" fmla="*/ 344989 h 458442"/>
              <a:gd name="connsiteX247" fmla="*/ 342674 w 3862014"/>
              <a:gd name="connsiteY247" fmla="*/ 344989 h 458442"/>
              <a:gd name="connsiteX248" fmla="*/ 368142 w 3862014"/>
              <a:gd name="connsiteY248" fmla="*/ 307943 h 458442"/>
              <a:gd name="connsiteX249" fmla="*/ 398243 w 3862014"/>
              <a:gd name="connsiteY249" fmla="*/ 307943 h 458442"/>
              <a:gd name="connsiteX250" fmla="*/ 365826 w 3862014"/>
              <a:gd name="connsiteY250" fmla="*/ 356564 h 458442"/>
              <a:gd name="connsiteX251" fmla="*/ 402872 w 3862014"/>
              <a:gd name="connsiteY251" fmla="*/ 414448 h 458442"/>
              <a:gd name="connsiteX252" fmla="*/ 372774 w 3862014"/>
              <a:gd name="connsiteY252" fmla="*/ 414448 h 458442"/>
              <a:gd name="connsiteX253" fmla="*/ 344990 w 3862014"/>
              <a:gd name="connsiteY253" fmla="*/ 368141 h 458442"/>
              <a:gd name="connsiteX254" fmla="*/ 328781 w 3862014"/>
              <a:gd name="connsiteY254" fmla="*/ 368141 h 458442"/>
              <a:gd name="connsiteX255" fmla="*/ 328781 w 3862014"/>
              <a:gd name="connsiteY255" fmla="*/ 414448 h 458442"/>
              <a:gd name="connsiteX256" fmla="*/ 303313 w 3862014"/>
              <a:gd name="connsiteY256" fmla="*/ 414448 h 458442"/>
              <a:gd name="connsiteX257" fmla="*/ 303313 w 3862014"/>
              <a:gd name="connsiteY257" fmla="*/ 266266 h 458442"/>
              <a:gd name="connsiteX258" fmla="*/ 11577 w 3862014"/>
              <a:gd name="connsiteY258" fmla="*/ 266266 h 458442"/>
              <a:gd name="connsiteX259" fmla="*/ 39361 w 3862014"/>
              <a:gd name="connsiteY259" fmla="*/ 266266 h 458442"/>
              <a:gd name="connsiteX260" fmla="*/ 69461 w 3862014"/>
              <a:gd name="connsiteY260" fmla="*/ 340357 h 458442"/>
              <a:gd name="connsiteX261" fmla="*/ 76407 w 3862014"/>
              <a:gd name="connsiteY261" fmla="*/ 361196 h 458442"/>
              <a:gd name="connsiteX262" fmla="*/ 83353 w 3862014"/>
              <a:gd name="connsiteY262" fmla="*/ 340357 h 458442"/>
              <a:gd name="connsiteX263" fmla="*/ 113453 w 3862014"/>
              <a:gd name="connsiteY263" fmla="*/ 266266 h 458442"/>
              <a:gd name="connsiteX264" fmla="*/ 143553 w 3862014"/>
              <a:gd name="connsiteY264" fmla="*/ 266266 h 458442"/>
              <a:gd name="connsiteX265" fmla="*/ 155130 w 3862014"/>
              <a:gd name="connsiteY265" fmla="*/ 414448 h 458442"/>
              <a:gd name="connsiteX266" fmla="*/ 127344 w 3862014"/>
              <a:gd name="connsiteY266" fmla="*/ 414448 h 458442"/>
              <a:gd name="connsiteX267" fmla="*/ 120398 w 3862014"/>
              <a:gd name="connsiteY267" fmla="*/ 331096 h 458442"/>
              <a:gd name="connsiteX268" fmla="*/ 120398 w 3862014"/>
              <a:gd name="connsiteY268" fmla="*/ 307943 h 458442"/>
              <a:gd name="connsiteX269" fmla="*/ 113453 w 3862014"/>
              <a:gd name="connsiteY269" fmla="*/ 331096 h 458442"/>
              <a:gd name="connsiteX270" fmla="*/ 90298 w 3862014"/>
              <a:gd name="connsiteY270" fmla="*/ 388980 h 458442"/>
              <a:gd name="connsiteX271" fmla="*/ 67146 w 3862014"/>
              <a:gd name="connsiteY271" fmla="*/ 388980 h 458442"/>
              <a:gd name="connsiteX272" fmla="*/ 43991 w 3862014"/>
              <a:gd name="connsiteY272" fmla="*/ 331096 h 458442"/>
              <a:gd name="connsiteX273" fmla="*/ 34730 w 3862014"/>
              <a:gd name="connsiteY273" fmla="*/ 307943 h 458442"/>
              <a:gd name="connsiteX274" fmla="*/ 34730 w 3862014"/>
              <a:gd name="connsiteY274" fmla="*/ 331096 h 458442"/>
              <a:gd name="connsiteX275" fmla="*/ 27785 w 3862014"/>
              <a:gd name="connsiteY275" fmla="*/ 414448 h 458442"/>
              <a:gd name="connsiteX276" fmla="*/ 0 w 3862014"/>
              <a:gd name="connsiteY276" fmla="*/ 414448 h 458442"/>
              <a:gd name="connsiteX277" fmla="*/ 11577 w 3862014"/>
              <a:gd name="connsiteY277" fmla="*/ 266266 h 458442"/>
              <a:gd name="connsiteX278" fmla="*/ 3574908 w 3862014"/>
              <a:gd name="connsiteY278" fmla="*/ 127345 h 458442"/>
              <a:gd name="connsiteX279" fmla="*/ 3544809 w 3862014"/>
              <a:gd name="connsiteY279" fmla="*/ 141236 h 458442"/>
              <a:gd name="connsiteX280" fmla="*/ 3558701 w 3862014"/>
              <a:gd name="connsiteY280" fmla="*/ 152813 h 458442"/>
              <a:gd name="connsiteX281" fmla="*/ 3579540 w 3862014"/>
              <a:gd name="connsiteY281" fmla="*/ 129661 h 458442"/>
              <a:gd name="connsiteX282" fmla="*/ 3579540 w 3862014"/>
              <a:gd name="connsiteY282" fmla="*/ 127345 h 458442"/>
              <a:gd name="connsiteX283" fmla="*/ 3574908 w 3862014"/>
              <a:gd name="connsiteY283" fmla="*/ 127345 h 458442"/>
              <a:gd name="connsiteX284" fmla="*/ 333415 w 3862014"/>
              <a:gd name="connsiteY284" fmla="*/ 127345 h 458442"/>
              <a:gd name="connsiteX285" fmla="*/ 303315 w 3862014"/>
              <a:gd name="connsiteY285" fmla="*/ 141236 h 458442"/>
              <a:gd name="connsiteX286" fmla="*/ 317208 w 3862014"/>
              <a:gd name="connsiteY286" fmla="*/ 152813 h 458442"/>
              <a:gd name="connsiteX287" fmla="*/ 338047 w 3862014"/>
              <a:gd name="connsiteY287" fmla="*/ 129661 h 458442"/>
              <a:gd name="connsiteX288" fmla="*/ 338047 w 3862014"/>
              <a:gd name="connsiteY288" fmla="*/ 127345 h 458442"/>
              <a:gd name="connsiteX289" fmla="*/ 333415 w 3862014"/>
              <a:gd name="connsiteY289" fmla="*/ 127345 h 458442"/>
              <a:gd name="connsiteX290" fmla="*/ 3405888 w 3862014"/>
              <a:gd name="connsiteY290" fmla="*/ 85669 h 458442"/>
              <a:gd name="connsiteX291" fmla="*/ 3380418 w 3862014"/>
              <a:gd name="connsiteY291" fmla="*/ 118083 h 458442"/>
              <a:gd name="connsiteX292" fmla="*/ 3405888 w 3862014"/>
              <a:gd name="connsiteY292" fmla="*/ 150498 h 458442"/>
              <a:gd name="connsiteX293" fmla="*/ 3431357 w 3862014"/>
              <a:gd name="connsiteY293" fmla="*/ 118083 h 458442"/>
              <a:gd name="connsiteX294" fmla="*/ 3405888 w 3862014"/>
              <a:gd name="connsiteY294" fmla="*/ 85669 h 458442"/>
              <a:gd name="connsiteX295" fmla="*/ 2757587 w 3862014"/>
              <a:gd name="connsiteY295" fmla="*/ 85669 h 458442"/>
              <a:gd name="connsiteX296" fmla="*/ 2727487 w 3862014"/>
              <a:gd name="connsiteY296" fmla="*/ 118084 h 458442"/>
              <a:gd name="connsiteX297" fmla="*/ 2757587 w 3862014"/>
              <a:gd name="connsiteY297" fmla="*/ 150498 h 458442"/>
              <a:gd name="connsiteX298" fmla="*/ 2787687 w 3862014"/>
              <a:gd name="connsiteY298" fmla="*/ 118084 h 458442"/>
              <a:gd name="connsiteX299" fmla="*/ 2757587 w 3862014"/>
              <a:gd name="connsiteY299" fmla="*/ 85669 h 458442"/>
              <a:gd name="connsiteX300" fmla="*/ 3141938 w 3862014"/>
              <a:gd name="connsiteY300" fmla="*/ 83353 h 458442"/>
              <a:gd name="connsiteX301" fmla="*/ 3121099 w 3862014"/>
              <a:gd name="connsiteY301" fmla="*/ 101876 h 458442"/>
              <a:gd name="connsiteX302" fmla="*/ 3158145 w 3862014"/>
              <a:gd name="connsiteY302" fmla="*/ 101876 h 458442"/>
              <a:gd name="connsiteX303" fmla="*/ 3141938 w 3862014"/>
              <a:gd name="connsiteY303" fmla="*/ 83353 h 458442"/>
              <a:gd name="connsiteX304" fmla="*/ 1785139 w 3862014"/>
              <a:gd name="connsiteY304" fmla="*/ 83353 h 458442"/>
              <a:gd name="connsiteX305" fmla="*/ 1764300 w 3862014"/>
              <a:gd name="connsiteY305" fmla="*/ 101876 h 458442"/>
              <a:gd name="connsiteX306" fmla="*/ 1801346 w 3862014"/>
              <a:gd name="connsiteY306" fmla="*/ 101876 h 458442"/>
              <a:gd name="connsiteX307" fmla="*/ 1785139 w 3862014"/>
              <a:gd name="connsiteY307" fmla="*/ 83353 h 458442"/>
              <a:gd name="connsiteX308" fmla="*/ 2113919 w 3862014"/>
              <a:gd name="connsiteY308" fmla="*/ 53255 h 458442"/>
              <a:gd name="connsiteX309" fmla="*/ 2157910 w 3862014"/>
              <a:gd name="connsiteY309" fmla="*/ 53255 h 458442"/>
              <a:gd name="connsiteX310" fmla="*/ 2157910 w 3862014"/>
              <a:gd name="connsiteY310" fmla="*/ 182914 h 458442"/>
              <a:gd name="connsiteX311" fmla="*/ 2113919 w 3862014"/>
              <a:gd name="connsiteY311" fmla="*/ 182914 h 458442"/>
              <a:gd name="connsiteX312" fmla="*/ 2113919 w 3862014"/>
              <a:gd name="connsiteY312" fmla="*/ 53255 h 458442"/>
              <a:gd name="connsiteX313" fmla="*/ 1495723 w 3862014"/>
              <a:gd name="connsiteY313" fmla="*/ 53255 h 458442"/>
              <a:gd name="connsiteX314" fmla="*/ 1539714 w 3862014"/>
              <a:gd name="connsiteY314" fmla="*/ 53255 h 458442"/>
              <a:gd name="connsiteX315" fmla="*/ 1539714 w 3862014"/>
              <a:gd name="connsiteY315" fmla="*/ 182914 h 458442"/>
              <a:gd name="connsiteX316" fmla="*/ 1495723 w 3862014"/>
              <a:gd name="connsiteY316" fmla="*/ 182914 h 458442"/>
              <a:gd name="connsiteX317" fmla="*/ 1495723 w 3862014"/>
              <a:gd name="connsiteY317" fmla="*/ 53255 h 458442"/>
              <a:gd name="connsiteX318" fmla="*/ 3227606 w 3862014"/>
              <a:gd name="connsiteY318" fmla="*/ 53254 h 458442"/>
              <a:gd name="connsiteX319" fmla="*/ 3229922 w 3862014"/>
              <a:gd name="connsiteY319" fmla="*/ 53254 h 458442"/>
              <a:gd name="connsiteX320" fmla="*/ 3271597 w 3862014"/>
              <a:gd name="connsiteY320" fmla="*/ 53254 h 458442"/>
              <a:gd name="connsiteX321" fmla="*/ 3271597 w 3862014"/>
              <a:gd name="connsiteY321" fmla="*/ 76409 h 458442"/>
              <a:gd name="connsiteX322" fmla="*/ 3271597 w 3862014"/>
              <a:gd name="connsiteY322" fmla="*/ 85670 h 458442"/>
              <a:gd name="connsiteX323" fmla="*/ 3313274 w 3862014"/>
              <a:gd name="connsiteY323" fmla="*/ 53254 h 458442"/>
              <a:gd name="connsiteX324" fmla="*/ 3317906 w 3862014"/>
              <a:gd name="connsiteY324" fmla="*/ 53254 h 458442"/>
              <a:gd name="connsiteX325" fmla="*/ 3317906 w 3862014"/>
              <a:gd name="connsiteY325" fmla="*/ 97246 h 458442"/>
              <a:gd name="connsiteX326" fmla="*/ 3308643 w 3862014"/>
              <a:gd name="connsiteY326" fmla="*/ 97246 h 458442"/>
              <a:gd name="connsiteX327" fmla="*/ 3273913 w 3862014"/>
              <a:gd name="connsiteY327" fmla="*/ 120400 h 458442"/>
              <a:gd name="connsiteX328" fmla="*/ 3271597 w 3862014"/>
              <a:gd name="connsiteY328" fmla="*/ 138923 h 458442"/>
              <a:gd name="connsiteX329" fmla="*/ 3271597 w 3862014"/>
              <a:gd name="connsiteY329" fmla="*/ 182914 h 458442"/>
              <a:gd name="connsiteX330" fmla="*/ 3227606 w 3862014"/>
              <a:gd name="connsiteY330" fmla="*/ 182914 h 458442"/>
              <a:gd name="connsiteX331" fmla="*/ 3227606 w 3862014"/>
              <a:gd name="connsiteY331" fmla="*/ 53254 h 458442"/>
              <a:gd name="connsiteX332" fmla="*/ 1873123 w 3862014"/>
              <a:gd name="connsiteY332" fmla="*/ 53254 h 458442"/>
              <a:gd name="connsiteX333" fmla="*/ 1875439 w 3862014"/>
              <a:gd name="connsiteY333" fmla="*/ 53254 h 458442"/>
              <a:gd name="connsiteX334" fmla="*/ 1917114 w 3862014"/>
              <a:gd name="connsiteY334" fmla="*/ 53254 h 458442"/>
              <a:gd name="connsiteX335" fmla="*/ 1917114 w 3862014"/>
              <a:gd name="connsiteY335" fmla="*/ 76409 h 458442"/>
              <a:gd name="connsiteX336" fmla="*/ 1917114 w 3862014"/>
              <a:gd name="connsiteY336" fmla="*/ 85670 h 458442"/>
              <a:gd name="connsiteX337" fmla="*/ 1958791 w 3862014"/>
              <a:gd name="connsiteY337" fmla="*/ 53254 h 458442"/>
              <a:gd name="connsiteX338" fmla="*/ 1963421 w 3862014"/>
              <a:gd name="connsiteY338" fmla="*/ 53254 h 458442"/>
              <a:gd name="connsiteX339" fmla="*/ 1963421 w 3862014"/>
              <a:gd name="connsiteY339" fmla="*/ 97246 h 458442"/>
              <a:gd name="connsiteX340" fmla="*/ 1954160 w 3862014"/>
              <a:gd name="connsiteY340" fmla="*/ 97246 h 458442"/>
              <a:gd name="connsiteX341" fmla="*/ 1919430 w 3862014"/>
              <a:gd name="connsiteY341" fmla="*/ 120400 h 458442"/>
              <a:gd name="connsiteX342" fmla="*/ 1917114 w 3862014"/>
              <a:gd name="connsiteY342" fmla="*/ 138923 h 458442"/>
              <a:gd name="connsiteX343" fmla="*/ 1917114 w 3862014"/>
              <a:gd name="connsiteY343" fmla="*/ 182914 h 458442"/>
              <a:gd name="connsiteX344" fmla="*/ 1873123 w 3862014"/>
              <a:gd name="connsiteY344" fmla="*/ 182914 h 458442"/>
              <a:gd name="connsiteX345" fmla="*/ 1873123 w 3862014"/>
              <a:gd name="connsiteY345" fmla="*/ 53254 h 458442"/>
              <a:gd name="connsiteX346" fmla="*/ 1560550 w 3862014"/>
              <a:gd name="connsiteY346" fmla="*/ 53254 h 458442"/>
              <a:gd name="connsiteX347" fmla="*/ 1606857 w 3862014"/>
              <a:gd name="connsiteY347" fmla="*/ 53254 h 458442"/>
              <a:gd name="connsiteX348" fmla="*/ 1627696 w 3862014"/>
              <a:gd name="connsiteY348" fmla="*/ 122716 h 458442"/>
              <a:gd name="connsiteX349" fmla="*/ 1632326 w 3862014"/>
              <a:gd name="connsiteY349" fmla="*/ 145868 h 458442"/>
              <a:gd name="connsiteX350" fmla="*/ 1636957 w 3862014"/>
              <a:gd name="connsiteY350" fmla="*/ 122716 h 458442"/>
              <a:gd name="connsiteX351" fmla="*/ 1657796 w 3862014"/>
              <a:gd name="connsiteY351" fmla="*/ 53254 h 458442"/>
              <a:gd name="connsiteX352" fmla="*/ 1704103 w 3862014"/>
              <a:gd name="connsiteY352" fmla="*/ 53254 h 458442"/>
              <a:gd name="connsiteX353" fmla="*/ 1660110 w 3862014"/>
              <a:gd name="connsiteY353" fmla="*/ 185230 h 458442"/>
              <a:gd name="connsiteX354" fmla="*/ 1606857 w 3862014"/>
              <a:gd name="connsiteY354" fmla="*/ 185230 h 458442"/>
              <a:gd name="connsiteX355" fmla="*/ 1560550 w 3862014"/>
              <a:gd name="connsiteY355" fmla="*/ 53254 h 458442"/>
              <a:gd name="connsiteX356" fmla="*/ 152817 w 3862014"/>
              <a:gd name="connsiteY356" fmla="*/ 53254 h 458442"/>
              <a:gd name="connsiteX357" fmla="*/ 155133 w 3862014"/>
              <a:gd name="connsiteY357" fmla="*/ 53254 h 458442"/>
              <a:gd name="connsiteX358" fmla="*/ 196808 w 3862014"/>
              <a:gd name="connsiteY358" fmla="*/ 53254 h 458442"/>
              <a:gd name="connsiteX359" fmla="*/ 196808 w 3862014"/>
              <a:gd name="connsiteY359" fmla="*/ 76409 h 458442"/>
              <a:gd name="connsiteX360" fmla="*/ 196808 w 3862014"/>
              <a:gd name="connsiteY360" fmla="*/ 85670 h 458442"/>
              <a:gd name="connsiteX361" fmla="*/ 238485 w 3862014"/>
              <a:gd name="connsiteY361" fmla="*/ 53254 h 458442"/>
              <a:gd name="connsiteX362" fmla="*/ 243115 w 3862014"/>
              <a:gd name="connsiteY362" fmla="*/ 53254 h 458442"/>
              <a:gd name="connsiteX363" fmla="*/ 243115 w 3862014"/>
              <a:gd name="connsiteY363" fmla="*/ 97246 h 458442"/>
              <a:gd name="connsiteX364" fmla="*/ 233853 w 3862014"/>
              <a:gd name="connsiteY364" fmla="*/ 97246 h 458442"/>
              <a:gd name="connsiteX365" fmla="*/ 199124 w 3862014"/>
              <a:gd name="connsiteY365" fmla="*/ 120400 h 458442"/>
              <a:gd name="connsiteX366" fmla="*/ 196808 w 3862014"/>
              <a:gd name="connsiteY366" fmla="*/ 138923 h 458442"/>
              <a:gd name="connsiteX367" fmla="*/ 196808 w 3862014"/>
              <a:gd name="connsiteY367" fmla="*/ 182914 h 458442"/>
              <a:gd name="connsiteX368" fmla="*/ 152817 w 3862014"/>
              <a:gd name="connsiteY368" fmla="*/ 182914 h 458442"/>
              <a:gd name="connsiteX369" fmla="*/ 152817 w 3862014"/>
              <a:gd name="connsiteY369" fmla="*/ 53254 h 458442"/>
              <a:gd name="connsiteX370" fmla="*/ 3741614 w 3862014"/>
              <a:gd name="connsiteY370" fmla="*/ 50938 h 458442"/>
              <a:gd name="connsiteX371" fmla="*/ 3778661 w 3862014"/>
              <a:gd name="connsiteY371" fmla="*/ 74093 h 458442"/>
              <a:gd name="connsiteX372" fmla="*/ 3820337 w 3862014"/>
              <a:gd name="connsiteY372" fmla="*/ 50938 h 458442"/>
              <a:gd name="connsiteX373" fmla="*/ 3862014 w 3862014"/>
              <a:gd name="connsiteY373" fmla="*/ 99561 h 458442"/>
              <a:gd name="connsiteX374" fmla="*/ 3862014 w 3862014"/>
              <a:gd name="connsiteY374" fmla="*/ 182914 h 458442"/>
              <a:gd name="connsiteX375" fmla="*/ 3818021 w 3862014"/>
              <a:gd name="connsiteY375" fmla="*/ 182914 h 458442"/>
              <a:gd name="connsiteX376" fmla="*/ 3818021 w 3862014"/>
              <a:gd name="connsiteY376" fmla="*/ 104191 h 458442"/>
              <a:gd name="connsiteX377" fmla="*/ 3808760 w 3862014"/>
              <a:gd name="connsiteY377" fmla="*/ 87984 h 458442"/>
              <a:gd name="connsiteX378" fmla="*/ 3785607 w 3862014"/>
              <a:gd name="connsiteY378" fmla="*/ 113452 h 458442"/>
              <a:gd name="connsiteX379" fmla="*/ 3785607 w 3862014"/>
              <a:gd name="connsiteY379" fmla="*/ 129661 h 458442"/>
              <a:gd name="connsiteX380" fmla="*/ 3785607 w 3862014"/>
              <a:gd name="connsiteY380" fmla="*/ 182914 h 458442"/>
              <a:gd name="connsiteX381" fmla="*/ 3741614 w 3862014"/>
              <a:gd name="connsiteY381" fmla="*/ 182914 h 458442"/>
              <a:gd name="connsiteX382" fmla="*/ 3741614 w 3862014"/>
              <a:gd name="connsiteY382" fmla="*/ 104191 h 458442"/>
              <a:gd name="connsiteX383" fmla="*/ 3732353 w 3862014"/>
              <a:gd name="connsiteY383" fmla="*/ 87984 h 458442"/>
              <a:gd name="connsiteX384" fmla="*/ 3709200 w 3862014"/>
              <a:gd name="connsiteY384" fmla="*/ 111138 h 458442"/>
              <a:gd name="connsiteX385" fmla="*/ 3706884 w 3862014"/>
              <a:gd name="connsiteY385" fmla="*/ 127345 h 458442"/>
              <a:gd name="connsiteX386" fmla="*/ 3706884 w 3862014"/>
              <a:gd name="connsiteY386" fmla="*/ 182914 h 458442"/>
              <a:gd name="connsiteX387" fmla="*/ 3662893 w 3862014"/>
              <a:gd name="connsiteY387" fmla="*/ 182914 h 458442"/>
              <a:gd name="connsiteX388" fmla="*/ 3662893 w 3862014"/>
              <a:gd name="connsiteY388" fmla="*/ 53254 h 458442"/>
              <a:gd name="connsiteX389" fmla="*/ 3702254 w 3862014"/>
              <a:gd name="connsiteY389" fmla="*/ 53254 h 458442"/>
              <a:gd name="connsiteX390" fmla="*/ 3702254 w 3862014"/>
              <a:gd name="connsiteY390" fmla="*/ 64831 h 458442"/>
              <a:gd name="connsiteX391" fmla="*/ 3702254 w 3862014"/>
              <a:gd name="connsiteY391" fmla="*/ 74093 h 458442"/>
              <a:gd name="connsiteX392" fmla="*/ 3741614 w 3862014"/>
              <a:gd name="connsiteY392" fmla="*/ 50938 h 458442"/>
              <a:gd name="connsiteX393" fmla="*/ 3565647 w 3862014"/>
              <a:gd name="connsiteY393" fmla="*/ 50938 h 458442"/>
              <a:gd name="connsiteX394" fmla="*/ 3625847 w 3862014"/>
              <a:gd name="connsiteY394" fmla="*/ 104191 h 458442"/>
              <a:gd name="connsiteX395" fmla="*/ 3625847 w 3862014"/>
              <a:gd name="connsiteY395" fmla="*/ 182913 h 458442"/>
              <a:gd name="connsiteX396" fmla="*/ 3586486 w 3862014"/>
              <a:gd name="connsiteY396" fmla="*/ 182913 h 458442"/>
              <a:gd name="connsiteX397" fmla="*/ 3586486 w 3862014"/>
              <a:gd name="connsiteY397" fmla="*/ 175967 h 458442"/>
              <a:gd name="connsiteX398" fmla="*/ 3586486 w 3862014"/>
              <a:gd name="connsiteY398" fmla="*/ 166706 h 458442"/>
              <a:gd name="connsiteX399" fmla="*/ 3549440 w 3862014"/>
              <a:gd name="connsiteY399" fmla="*/ 185229 h 458442"/>
              <a:gd name="connsiteX400" fmla="*/ 3505449 w 3862014"/>
              <a:gd name="connsiteY400" fmla="*/ 143552 h 458442"/>
              <a:gd name="connsiteX401" fmla="*/ 3579540 w 3862014"/>
              <a:gd name="connsiteY401" fmla="*/ 101877 h 458442"/>
              <a:gd name="connsiteX402" fmla="*/ 3561017 w 3862014"/>
              <a:gd name="connsiteY402" fmla="*/ 85668 h 458442"/>
              <a:gd name="connsiteX403" fmla="*/ 3526286 w 3862014"/>
              <a:gd name="connsiteY403" fmla="*/ 97245 h 458442"/>
              <a:gd name="connsiteX404" fmla="*/ 3510079 w 3862014"/>
              <a:gd name="connsiteY404" fmla="*/ 67145 h 458442"/>
              <a:gd name="connsiteX405" fmla="*/ 3565647 w 3862014"/>
              <a:gd name="connsiteY405" fmla="*/ 50938 h 458442"/>
              <a:gd name="connsiteX406" fmla="*/ 2035196 w 3862014"/>
              <a:gd name="connsiteY406" fmla="*/ 50938 h 458442"/>
              <a:gd name="connsiteX407" fmla="*/ 2081503 w 3862014"/>
              <a:gd name="connsiteY407" fmla="*/ 64831 h 458442"/>
              <a:gd name="connsiteX408" fmla="*/ 2067612 w 3862014"/>
              <a:gd name="connsiteY408" fmla="*/ 97245 h 458442"/>
              <a:gd name="connsiteX409" fmla="*/ 2037512 w 3862014"/>
              <a:gd name="connsiteY409" fmla="*/ 85668 h 458442"/>
              <a:gd name="connsiteX410" fmla="*/ 2023619 w 3862014"/>
              <a:gd name="connsiteY410" fmla="*/ 92615 h 458442"/>
              <a:gd name="connsiteX411" fmla="*/ 2086135 w 3862014"/>
              <a:gd name="connsiteY411" fmla="*/ 145868 h 458442"/>
              <a:gd name="connsiteX412" fmla="*/ 2032881 w 3862014"/>
              <a:gd name="connsiteY412" fmla="*/ 187545 h 458442"/>
              <a:gd name="connsiteX413" fmla="*/ 1979628 w 3862014"/>
              <a:gd name="connsiteY413" fmla="*/ 169020 h 458442"/>
              <a:gd name="connsiteX414" fmla="*/ 1998151 w 3862014"/>
              <a:gd name="connsiteY414" fmla="*/ 138922 h 458442"/>
              <a:gd name="connsiteX415" fmla="*/ 2030566 w 3862014"/>
              <a:gd name="connsiteY415" fmla="*/ 152813 h 458442"/>
              <a:gd name="connsiteX416" fmla="*/ 2044458 w 3862014"/>
              <a:gd name="connsiteY416" fmla="*/ 145868 h 458442"/>
              <a:gd name="connsiteX417" fmla="*/ 1981944 w 3862014"/>
              <a:gd name="connsiteY417" fmla="*/ 90300 h 458442"/>
              <a:gd name="connsiteX418" fmla="*/ 2035196 w 3862014"/>
              <a:gd name="connsiteY418" fmla="*/ 50938 h 458442"/>
              <a:gd name="connsiteX419" fmla="*/ 1412369 w 3862014"/>
              <a:gd name="connsiteY419" fmla="*/ 50938 h 458442"/>
              <a:gd name="connsiteX420" fmla="*/ 1458676 w 3862014"/>
              <a:gd name="connsiteY420" fmla="*/ 99561 h 458442"/>
              <a:gd name="connsiteX421" fmla="*/ 1458676 w 3862014"/>
              <a:gd name="connsiteY421" fmla="*/ 182914 h 458442"/>
              <a:gd name="connsiteX422" fmla="*/ 1417000 w 3862014"/>
              <a:gd name="connsiteY422" fmla="*/ 182914 h 458442"/>
              <a:gd name="connsiteX423" fmla="*/ 1417000 w 3862014"/>
              <a:gd name="connsiteY423" fmla="*/ 106507 h 458442"/>
              <a:gd name="connsiteX424" fmla="*/ 1403108 w 3862014"/>
              <a:gd name="connsiteY424" fmla="*/ 90300 h 458442"/>
              <a:gd name="connsiteX425" fmla="*/ 1377639 w 3862014"/>
              <a:gd name="connsiteY425" fmla="*/ 108823 h 458442"/>
              <a:gd name="connsiteX426" fmla="*/ 1375323 w 3862014"/>
              <a:gd name="connsiteY426" fmla="*/ 125030 h 458442"/>
              <a:gd name="connsiteX427" fmla="*/ 1375323 w 3862014"/>
              <a:gd name="connsiteY427" fmla="*/ 182914 h 458442"/>
              <a:gd name="connsiteX428" fmla="*/ 1331332 w 3862014"/>
              <a:gd name="connsiteY428" fmla="*/ 182914 h 458442"/>
              <a:gd name="connsiteX429" fmla="*/ 1331332 w 3862014"/>
              <a:gd name="connsiteY429" fmla="*/ 53254 h 458442"/>
              <a:gd name="connsiteX430" fmla="*/ 1370694 w 3862014"/>
              <a:gd name="connsiteY430" fmla="*/ 53254 h 458442"/>
              <a:gd name="connsiteX431" fmla="*/ 1370694 w 3862014"/>
              <a:gd name="connsiteY431" fmla="*/ 64831 h 458442"/>
              <a:gd name="connsiteX432" fmla="*/ 1370694 w 3862014"/>
              <a:gd name="connsiteY432" fmla="*/ 74093 h 458442"/>
              <a:gd name="connsiteX433" fmla="*/ 1412369 w 3862014"/>
              <a:gd name="connsiteY433" fmla="*/ 50938 h 458442"/>
              <a:gd name="connsiteX434" fmla="*/ 993290 w 3862014"/>
              <a:gd name="connsiteY434" fmla="*/ 50938 h 458442"/>
              <a:gd name="connsiteX435" fmla="*/ 1039597 w 3862014"/>
              <a:gd name="connsiteY435" fmla="*/ 64831 h 458442"/>
              <a:gd name="connsiteX436" fmla="*/ 1023390 w 3862014"/>
              <a:gd name="connsiteY436" fmla="*/ 97245 h 458442"/>
              <a:gd name="connsiteX437" fmla="*/ 993290 w 3862014"/>
              <a:gd name="connsiteY437" fmla="*/ 85668 h 458442"/>
              <a:gd name="connsiteX438" fmla="*/ 979397 w 3862014"/>
              <a:gd name="connsiteY438" fmla="*/ 92615 h 458442"/>
              <a:gd name="connsiteX439" fmla="*/ 1041913 w 3862014"/>
              <a:gd name="connsiteY439" fmla="*/ 145868 h 458442"/>
              <a:gd name="connsiteX440" fmla="*/ 988659 w 3862014"/>
              <a:gd name="connsiteY440" fmla="*/ 187545 h 458442"/>
              <a:gd name="connsiteX441" fmla="*/ 935406 w 3862014"/>
              <a:gd name="connsiteY441" fmla="*/ 169020 h 458442"/>
              <a:gd name="connsiteX442" fmla="*/ 956245 w 3862014"/>
              <a:gd name="connsiteY442" fmla="*/ 138922 h 458442"/>
              <a:gd name="connsiteX443" fmla="*/ 988659 w 3862014"/>
              <a:gd name="connsiteY443" fmla="*/ 152813 h 458442"/>
              <a:gd name="connsiteX444" fmla="*/ 1002551 w 3862014"/>
              <a:gd name="connsiteY444" fmla="*/ 145868 h 458442"/>
              <a:gd name="connsiteX445" fmla="*/ 940038 w 3862014"/>
              <a:gd name="connsiteY445" fmla="*/ 90300 h 458442"/>
              <a:gd name="connsiteX446" fmla="*/ 993290 w 3862014"/>
              <a:gd name="connsiteY446" fmla="*/ 50938 h 458442"/>
              <a:gd name="connsiteX447" fmla="*/ 865947 w 3862014"/>
              <a:gd name="connsiteY447" fmla="*/ 50938 h 458442"/>
              <a:gd name="connsiteX448" fmla="*/ 909938 w 3862014"/>
              <a:gd name="connsiteY448" fmla="*/ 50938 h 458442"/>
              <a:gd name="connsiteX449" fmla="*/ 909938 w 3862014"/>
              <a:gd name="connsiteY449" fmla="*/ 182913 h 458442"/>
              <a:gd name="connsiteX450" fmla="*/ 868263 w 3862014"/>
              <a:gd name="connsiteY450" fmla="*/ 182913 h 458442"/>
              <a:gd name="connsiteX451" fmla="*/ 868263 w 3862014"/>
              <a:gd name="connsiteY451" fmla="*/ 171336 h 458442"/>
              <a:gd name="connsiteX452" fmla="*/ 868263 w 3862014"/>
              <a:gd name="connsiteY452" fmla="*/ 162075 h 458442"/>
              <a:gd name="connsiteX453" fmla="*/ 826586 w 3862014"/>
              <a:gd name="connsiteY453" fmla="*/ 185229 h 458442"/>
              <a:gd name="connsiteX454" fmla="*/ 780279 w 3862014"/>
              <a:gd name="connsiteY454" fmla="*/ 136606 h 458442"/>
              <a:gd name="connsiteX455" fmla="*/ 780279 w 3862014"/>
              <a:gd name="connsiteY455" fmla="*/ 53254 h 458442"/>
              <a:gd name="connsiteX456" fmla="*/ 824270 w 3862014"/>
              <a:gd name="connsiteY456" fmla="*/ 53254 h 458442"/>
              <a:gd name="connsiteX457" fmla="*/ 824270 w 3862014"/>
              <a:gd name="connsiteY457" fmla="*/ 129661 h 458442"/>
              <a:gd name="connsiteX458" fmla="*/ 838163 w 3862014"/>
              <a:gd name="connsiteY458" fmla="*/ 145868 h 458442"/>
              <a:gd name="connsiteX459" fmla="*/ 865947 w 3862014"/>
              <a:gd name="connsiteY459" fmla="*/ 108822 h 458442"/>
              <a:gd name="connsiteX460" fmla="*/ 865947 w 3862014"/>
              <a:gd name="connsiteY460" fmla="*/ 50938 h 458442"/>
              <a:gd name="connsiteX461" fmla="*/ 622834 w 3862014"/>
              <a:gd name="connsiteY461" fmla="*/ 50938 h 458442"/>
              <a:gd name="connsiteX462" fmla="*/ 659880 w 3862014"/>
              <a:gd name="connsiteY462" fmla="*/ 74093 h 458442"/>
              <a:gd name="connsiteX463" fmla="*/ 701556 w 3862014"/>
              <a:gd name="connsiteY463" fmla="*/ 50938 h 458442"/>
              <a:gd name="connsiteX464" fmla="*/ 743233 w 3862014"/>
              <a:gd name="connsiteY464" fmla="*/ 99561 h 458442"/>
              <a:gd name="connsiteX465" fmla="*/ 743233 w 3862014"/>
              <a:gd name="connsiteY465" fmla="*/ 182914 h 458442"/>
              <a:gd name="connsiteX466" fmla="*/ 699241 w 3862014"/>
              <a:gd name="connsiteY466" fmla="*/ 182914 h 458442"/>
              <a:gd name="connsiteX467" fmla="*/ 699241 w 3862014"/>
              <a:gd name="connsiteY467" fmla="*/ 104191 h 458442"/>
              <a:gd name="connsiteX468" fmla="*/ 689979 w 3862014"/>
              <a:gd name="connsiteY468" fmla="*/ 87984 h 458442"/>
              <a:gd name="connsiteX469" fmla="*/ 666827 w 3862014"/>
              <a:gd name="connsiteY469" fmla="*/ 113452 h 458442"/>
              <a:gd name="connsiteX470" fmla="*/ 666827 w 3862014"/>
              <a:gd name="connsiteY470" fmla="*/ 129661 h 458442"/>
              <a:gd name="connsiteX471" fmla="*/ 666827 w 3862014"/>
              <a:gd name="connsiteY471" fmla="*/ 182914 h 458442"/>
              <a:gd name="connsiteX472" fmla="*/ 622834 w 3862014"/>
              <a:gd name="connsiteY472" fmla="*/ 182914 h 458442"/>
              <a:gd name="connsiteX473" fmla="*/ 622834 w 3862014"/>
              <a:gd name="connsiteY473" fmla="*/ 104191 h 458442"/>
              <a:gd name="connsiteX474" fmla="*/ 613573 w 3862014"/>
              <a:gd name="connsiteY474" fmla="*/ 87984 h 458442"/>
              <a:gd name="connsiteX475" fmla="*/ 590420 w 3862014"/>
              <a:gd name="connsiteY475" fmla="*/ 111138 h 458442"/>
              <a:gd name="connsiteX476" fmla="*/ 588104 w 3862014"/>
              <a:gd name="connsiteY476" fmla="*/ 127345 h 458442"/>
              <a:gd name="connsiteX477" fmla="*/ 588104 w 3862014"/>
              <a:gd name="connsiteY477" fmla="*/ 182914 h 458442"/>
              <a:gd name="connsiteX478" fmla="*/ 544113 w 3862014"/>
              <a:gd name="connsiteY478" fmla="*/ 182914 h 458442"/>
              <a:gd name="connsiteX479" fmla="*/ 544113 w 3862014"/>
              <a:gd name="connsiteY479" fmla="*/ 53254 h 458442"/>
              <a:gd name="connsiteX480" fmla="*/ 583475 w 3862014"/>
              <a:gd name="connsiteY480" fmla="*/ 53254 h 458442"/>
              <a:gd name="connsiteX481" fmla="*/ 583475 w 3862014"/>
              <a:gd name="connsiteY481" fmla="*/ 64831 h 458442"/>
              <a:gd name="connsiteX482" fmla="*/ 583475 w 3862014"/>
              <a:gd name="connsiteY482" fmla="*/ 74093 h 458442"/>
              <a:gd name="connsiteX483" fmla="*/ 622834 w 3862014"/>
              <a:gd name="connsiteY483" fmla="*/ 50938 h 458442"/>
              <a:gd name="connsiteX484" fmla="*/ 463074 w 3862014"/>
              <a:gd name="connsiteY484" fmla="*/ 50938 h 458442"/>
              <a:gd name="connsiteX485" fmla="*/ 509382 w 3862014"/>
              <a:gd name="connsiteY485" fmla="*/ 64831 h 458442"/>
              <a:gd name="connsiteX486" fmla="*/ 495490 w 3862014"/>
              <a:gd name="connsiteY486" fmla="*/ 97245 h 458442"/>
              <a:gd name="connsiteX487" fmla="*/ 465390 w 3862014"/>
              <a:gd name="connsiteY487" fmla="*/ 85668 h 458442"/>
              <a:gd name="connsiteX488" fmla="*/ 451497 w 3862014"/>
              <a:gd name="connsiteY488" fmla="*/ 92615 h 458442"/>
              <a:gd name="connsiteX489" fmla="*/ 514013 w 3862014"/>
              <a:gd name="connsiteY489" fmla="*/ 145868 h 458442"/>
              <a:gd name="connsiteX490" fmla="*/ 460758 w 3862014"/>
              <a:gd name="connsiteY490" fmla="*/ 187545 h 458442"/>
              <a:gd name="connsiteX491" fmla="*/ 407507 w 3862014"/>
              <a:gd name="connsiteY491" fmla="*/ 169020 h 458442"/>
              <a:gd name="connsiteX492" fmla="*/ 426029 w 3862014"/>
              <a:gd name="connsiteY492" fmla="*/ 138922 h 458442"/>
              <a:gd name="connsiteX493" fmla="*/ 458444 w 3862014"/>
              <a:gd name="connsiteY493" fmla="*/ 152813 h 458442"/>
              <a:gd name="connsiteX494" fmla="*/ 472335 w 3862014"/>
              <a:gd name="connsiteY494" fmla="*/ 145868 h 458442"/>
              <a:gd name="connsiteX495" fmla="*/ 409822 w 3862014"/>
              <a:gd name="connsiteY495" fmla="*/ 90300 h 458442"/>
              <a:gd name="connsiteX496" fmla="*/ 463074 w 3862014"/>
              <a:gd name="connsiteY496" fmla="*/ 50938 h 458442"/>
              <a:gd name="connsiteX497" fmla="*/ 321838 w 3862014"/>
              <a:gd name="connsiteY497" fmla="*/ 50938 h 458442"/>
              <a:gd name="connsiteX498" fmla="*/ 382039 w 3862014"/>
              <a:gd name="connsiteY498" fmla="*/ 104191 h 458442"/>
              <a:gd name="connsiteX499" fmla="*/ 382039 w 3862014"/>
              <a:gd name="connsiteY499" fmla="*/ 182913 h 458442"/>
              <a:gd name="connsiteX500" fmla="*/ 342676 w 3862014"/>
              <a:gd name="connsiteY500" fmla="*/ 182913 h 458442"/>
              <a:gd name="connsiteX501" fmla="*/ 342676 w 3862014"/>
              <a:gd name="connsiteY501" fmla="*/ 175967 h 458442"/>
              <a:gd name="connsiteX502" fmla="*/ 342676 w 3862014"/>
              <a:gd name="connsiteY502" fmla="*/ 166706 h 458442"/>
              <a:gd name="connsiteX503" fmla="*/ 305632 w 3862014"/>
              <a:gd name="connsiteY503" fmla="*/ 185229 h 458442"/>
              <a:gd name="connsiteX504" fmla="*/ 261640 w 3862014"/>
              <a:gd name="connsiteY504" fmla="*/ 143552 h 458442"/>
              <a:gd name="connsiteX505" fmla="*/ 335730 w 3862014"/>
              <a:gd name="connsiteY505" fmla="*/ 101877 h 458442"/>
              <a:gd name="connsiteX506" fmla="*/ 317208 w 3862014"/>
              <a:gd name="connsiteY506" fmla="*/ 85668 h 458442"/>
              <a:gd name="connsiteX507" fmla="*/ 282477 w 3862014"/>
              <a:gd name="connsiteY507" fmla="*/ 97245 h 458442"/>
              <a:gd name="connsiteX508" fmla="*/ 266270 w 3862014"/>
              <a:gd name="connsiteY508" fmla="*/ 67145 h 458442"/>
              <a:gd name="connsiteX509" fmla="*/ 321838 w 3862014"/>
              <a:gd name="connsiteY509" fmla="*/ 50938 h 458442"/>
              <a:gd name="connsiteX510" fmla="*/ 3139622 w 3862014"/>
              <a:gd name="connsiteY510" fmla="*/ 48623 h 458442"/>
              <a:gd name="connsiteX511" fmla="*/ 3199820 w 3862014"/>
              <a:gd name="connsiteY511" fmla="*/ 111137 h 458442"/>
              <a:gd name="connsiteX512" fmla="*/ 3199820 w 3862014"/>
              <a:gd name="connsiteY512" fmla="*/ 125030 h 458442"/>
              <a:gd name="connsiteX513" fmla="*/ 3116467 w 3862014"/>
              <a:gd name="connsiteY513" fmla="*/ 125030 h 458442"/>
              <a:gd name="connsiteX514" fmla="*/ 3146567 w 3862014"/>
              <a:gd name="connsiteY514" fmla="*/ 148183 h 458442"/>
              <a:gd name="connsiteX515" fmla="*/ 3183613 w 3862014"/>
              <a:gd name="connsiteY515" fmla="*/ 134291 h 458442"/>
              <a:gd name="connsiteX516" fmla="*/ 3199820 w 3862014"/>
              <a:gd name="connsiteY516" fmla="*/ 164391 h 458442"/>
              <a:gd name="connsiteX517" fmla="*/ 3144252 w 3862014"/>
              <a:gd name="connsiteY517" fmla="*/ 182914 h 458442"/>
              <a:gd name="connsiteX518" fmla="*/ 3072476 w 3862014"/>
              <a:gd name="connsiteY518" fmla="*/ 113453 h 458442"/>
              <a:gd name="connsiteX519" fmla="*/ 3139622 w 3862014"/>
              <a:gd name="connsiteY519" fmla="*/ 48623 h 458442"/>
              <a:gd name="connsiteX520" fmla="*/ 2757587 w 3862014"/>
              <a:gd name="connsiteY520" fmla="*/ 48623 h 458442"/>
              <a:gd name="connsiteX521" fmla="*/ 2831678 w 3862014"/>
              <a:gd name="connsiteY521" fmla="*/ 118084 h 458442"/>
              <a:gd name="connsiteX522" fmla="*/ 2757587 w 3862014"/>
              <a:gd name="connsiteY522" fmla="*/ 185228 h 458442"/>
              <a:gd name="connsiteX523" fmla="*/ 2683496 w 3862014"/>
              <a:gd name="connsiteY523" fmla="*/ 118084 h 458442"/>
              <a:gd name="connsiteX524" fmla="*/ 2757587 w 3862014"/>
              <a:gd name="connsiteY524" fmla="*/ 48623 h 458442"/>
              <a:gd name="connsiteX525" fmla="*/ 2287572 w 3862014"/>
              <a:gd name="connsiteY525" fmla="*/ 48623 h 458442"/>
              <a:gd name="connsiteX526" fmla="*/ 2338511 w 3862014"/>
              <a:gd name="connsiteY526" fmla="*/ 48623 h 458442"/>
              <a:gd name="connsiteX527" fmla="*/ 2357033 w 3862014"/>
              <a:gd name="connsiteY527" fmla="*/ 108823 h 458442"/>
              <a:gd name="connsiteX528" fmla="*/ 2361663 w 3862014"/>
              <a:gd name="connsiteY528" fmla="*/ 129660 h 458442"/>
              <a:gd name="connsiteX529" fmla="*/ 2366295 w 3862014"/>
              <a:gd name="connsiteY529" fmla="*/ 111137 h 458442"/>
              <a:gd name="connsiteX530" fmla="*/ 2382502 w 3862014"/>
              <a:gd name="connsiteY530" fmla="*/ 50939 h 458442"/>
              <a:gd name="connsiteX531" fmla="*/ 2431125 w 3862014"/>
              <a:gd name="connsiteY531" fmla="*/ 50939 h 458442"/>
              <a:gd name="connsiteX532" fmla="*/ 2377870 w 3862014"/>
              <a:gd name="connsiteY532" fmla="*/ 196806 h 458442"/>
              <a:gd name="connsiteX533" fmla="*/ 2322302 w 3862014"/>
              <a:gd name="connsiteY533" fmla="*/ 236167 h 458442"/>
              <a:gd name="connsiteX534" fmla="*/ 2292202 w 3862014"/>
              <a:gd name="connsiteY534" fmla="*/ 226906 h 458442"/>
              <a:gd name="connsiteX535" fmla="*/ 2306095 w 3862014"/>
              <a:gd name="connsiteY535" fmla="*/ 194490 h 458442"/>
              <a:gd name="connsiteX536" fmla="*/ 2319986 w 3862014"/>
              <a:gd name="connsiteY536" fmla="*/ 199122 h 458442"/>
              <a:gd name="connsiteX537" fmla="*/ 2340825 w 3862014"/>
              <a:gd name="connsiteY537" fmla="*/ 185229 h 458442"/>
              <a:gd name="connsiteX538" fmla="*/ 2343141 w 3862014"/>
              <a:gd name="connsiteY538" fmla="*/ 178283 h 458442"/>
              <a:gd name="connsiteX539" fmla="*/ 2287572 w 3862014"/>
              <a:gd name="connsiteY539" fmla="*/ 48623 h 458442"/>
              <a:gd name="connsiteX540" fmla="*/ 1785139 w 3862014"/>
              <a:gd name="connsiteY540" fmla="*/ 48623 h 458442"/>
              <a:gd name="connsiteX541" fmla="*/ 1845337 w 3862014"/>
              <a:gd name="connsiteY541" fmla="*/ 111137 h 458442"/>
              <a:gd name="connsiteX542" fmla="*/ 1845337 w 3862014"/>
              <a:gd name="connsiteY542" fmla="*/ 125030 h 458442"/>
              <a:gd name="connsiteX543" fmla="*/ 1761984 w 3862014"/>
              <a:gd name="connsiteY543" fmla="*/ 125030 h 458442"/>
              <a:gd name="connsiteX544" fmla="*/ 1792084 w 3862014"/>
              <a:gd name="connsiteY544" fmla="*/ 148183 h 458442"/>
              <a:gd name="connsiteX545" fmla="*/ 1829130 w 3862014"/>
              <a:gd name="connsiteY545" fmla="*/ 134291 h 458442"/>
              <a:gd name="connsiteX546" fmla="*/ 1845337 w 3862014"/>
              <a:gd name="connsiteY546" fmla="*/ 164391 h 458442"/>
              <a:gd name="connsiteX547" fmla="*/ 1789769 w 3862014"/>
              <a:gd name="connsiteY547" fmla="*/ 182914 h 458442"/>
              <a:gd name="connsiteX548" fmla="*/ 1717993 w 3862014"/>
              <a:gd name="connsiteY548" fmla="*/ 113453 h 458442"/>
              <a:gd name="connsiteX549" fmla="*/ 1785139 w 3862014"/>
              <a:gd name="connsiteY549" fmla="*/ 48623 h 458442"/>
              <a:gd name="connsiteX550" fmla="*/ 2565414 w 3862014"/>
              <a:gd name="connsiteY550" fmla="*/ 39362 h 458442"/>
              <a:gd name="connsiteX551" fmla="*/ 2565414 w 3862014"/>
              <a:gd name="connsiteY551" fmla="*/ 83353 h 458442"/>
              <a:gd name="connsiteX552" fmla="*/ 2583937 w 3862014"/>
              <a:gd name="connsiteY552" fmla="*/ 83353 h 458442"/>
              <a:gd name="connsiteX553" fmla="*/ 2607089 w 3862014"/>
              <a:gd name="connsiteY553" fmla="*/ 60200 h 458442"/>
              <a:gd name="connsiteX554" fmla="*/ 2579305 w 3862014"/>
              <a:gd name="connsiteY554" fmla="*/ 39362 h 458442"/>
              <a:gd name="connsiteX555" fmla="*/ 2565414 w 3862014"/>
              <a:gd name="connsiteY555" fmla="*/ 39362 h 458442"/>
              <a:gd name="connsiteX556" fmla="*/ 2979862 w 3862014"/>
              <a:gd name="connsiteY556" fmla="*/ 18523 h 458442"/>
              <a:gd name="connsiteX557" fmla="*/ 3021539 w 3862014"/>
              <a:gd name="connsiteY557" fmla="*/ 18523 h 458442"/>
              <a:gd name="connsiteX558" fmla="*/ 3021539 w 3862014"/>
              <a:gd name="connsiteY558" fmla="*/ 55569 h 458442"/>
              <a:gd name="connsiteX559" fmla="*/ 3049323 w 3862014"/>
              <a:gd name="connsiteY559" fmla="*/ 55569 h 458442"/>
              <a:gd name="connsiteX560" fmla="*/ 3049323 w 3862014"/>
              <a:gd name="connsiteY560" fmla="*/ 90299 h 458442"/>
              <a:gd name="connsiteX561" fmla="*/ 3021539 w 3862014"/>
              <a:gd name="connsiteY561" fmla="*/ 90299 h 458442"/>
              <a:gd name="connsiteX562" fmla="*/ 3021539 w 3862014"/>
              <a:gd name="connsiteY562" fmla="*/ 129660 h 458442"/>
              <a:gd name="connsiteX563" fmla="*/ 3044692 w 3862014"/>
              <a:gd name="connsiteY563" fmla="*/ 145867 h 458442"/>
              <a:gd name="connsiteX564" fmla="*/ 3051639 w 3862014"/>
              <a:gd name="connsiteY564" fmla="*/ 145867 h 458442"/>
              <a:gd name="connsiteX565" fmla="*/ 3051639 w 3862014"/>
              <a:gd name="connsiteY565" fmla="*/ 185228 h 458442"/>
              <a:gd name="connsiteX566" fmla="*/ 3040062 w 3862014"/>
              <a:gd name="connsiteY566" fmla="*/ 185228 h 458442"/>
              <a:gd name="connsiteX567" fmla="*/ 2977546 w 3862014"/>
              <a:gd name="connsiteY567" fmla="*/ 136606 h 458442"/>
              <a:gd name="connsiteX568" fmla="*/ 2977546 w 3862014"/>
              <a:gd name="connsiteY568" fmla="*/ 90299 h 458442"/>
              <a:gd name="connsiteX569" fmla="*/ 2961339 w 3862014"/>
              <a:gd name="connsiteY569" fmla="*/ 90299 h 458442"/>
              <a:gd name="connsiteX570" fmla="*/ 2961339 w 3862014"/>
              <a:gd name="connsiteY570" fmla="*/ 55569 h 458442"/>
              <a:gd name="connsiteX571" fmla="*/ 2979862 w 3862014"/>
              <a:gd name="connsiteY571" fmla="*/ 55569 h 458442"/>
              <a:gd name="connsiteX572" fmla="*/ 2979862 w 3862014"/>
              <a:gd name="connsiteY572" fmla="*/ 18523 h 458442"/>
              <a:gd name="connsiteX573" fmla="*/ 2868726 w 3862014"/>
              <a:gd name="connsiteY573" fmla="*/ 18523 h 458442"/>
              <a:gd name="connsiteX574" fmla="*/ 2910403 w 3862014"/>
              <a:gd name="connsiteY574" fmla="*/ 18523 h 458442"/>
              <a:gd name="connsiteX575" fmla="*/ 2910403 w 3862014"/>
              <a:gd name="connsiteY575" fmla="*/ 55569 h 458442"/>
              <a:gd name="connsiteX576" fmla="*/ 2938187 w 3862014"/>
              <a:gd name="connsiteY576" fmla="*/ 55569 h 458442"/>
              <a:gd name="connsiteX577" fmla="*/ 2938187 w 3862014"/>
              <a:gd name="connsiteY577" fmla="*/ 90299 h 458442"/>
              <a:gd name="connsiteX578" fmla="*/ 2910403 w 3862014"/>
              <a:gd name="connsiteY578" fmla="*/ 90299 h 458442"/>
              <a:gd name="connsiteX579" fmla="*/ 2910403 w 3862014"/>
              <a:gd name="connsiteY579" fmla="*/ 129660 h 458442"/>
              <a:gd name="connsiteX580" fmla="*/ 2933556 w 3862014"/>
              <a:gd name="connsiteY580" fmla="*/ 145867 h 458442"/>
              <a:gd name="connsiteX581" fmla="*/ 2940503 w 3862014"/>
              <a:gd name="connsiteY581" fmla="*/ 145867 h 458442"/>
              <a:gd name="connsiteX582" fmla="*/ 2940503 w 3862014"/>
              <a:gd name="connsiteY582" fmla="*/ 185228 h 458442"/>
              <a:gd name="connsiteX583" fmla="*/ 2928926 w 3862014"/>
              <a:gd name="connsiteY583" fmla="*/ 185228 h 458442"/>
              <a:gd name="connsiteX584" fmla="*/ 2866410 w 3862014"/>
              <a:gd name="connsiteY584" fmla="*/ 136606 h 458442"/>
              <a:gd name="connsiteX585" fmla="*/ 2866410 w 3862014"/>
              <a:gd name="connsiteY585" fmla="*/ 90299 h 458442"/>
              <a:gd name="connsiteX586" fmla="*/ 2850203 w 3862014"/>
              <a:gd name="connsiteY586" fmla="*/ 90299 h 458442"/>
              <a:gd name="connsiteX587" fmla="*/ 2850203 w 3862014"/>
              <a:gd name="connsiteY587" fmla="*/ 55569 h 458442"/>
              <a:gd name="connsiteX588" fmla="*/ 2868726 w 3862014"/>
              <a:gd name="connsiteY588" fmla="*/ 55569 h 458442"/>
              <a:gd name="connsiteX589" fmla="*/ 2868726 w 3862014"/>
              <a:gd name="connsiteY589" fmla="*/ 18523 h 458442"/>
              <a:gd name="connsiteX590" fmla="*/ 2206533 w 3862014"/>
              <a:gd name="connsiteY590" fmla="*/ 18523 h 458442"/>
              <a:gd name="connsiteX591" fmla="*/ 2248208 w 3862014"/>
              <a:gd name="connsiteY591" fmla="*/ 18523 h 458442"/>
              <a:gd name="connsiteX592" fmla="*/ 2248208 w 3862014"/>
              <a:gd name="connsiteY592" fmla="*/ 55569 h 458442"/>
              <a:gd name="connsiteX593" fmla="*/ 2275994 w 3862014"/>
              <a:gd name="connsiteY593" fmla="*/ 55569 h 458442"/>
              <a:gd name="connsiteX594" fmla="*/ 2275994 w 3862014"/>
              <a:gd name="connsiteY594" fmla="*/ 90299 h 458442"/>
              <a:gd name="connsiteX595" fmla="*/ 2248208 w 3862014"/>
              <a:gd name="connsiteY595" fmla="*/ 90299 h 458442"/>
              <a:gd name="connsiteX596" fmla="*/ 2248208 w 3862014"/>
              <a:gd name="connsiteY596" fmla="*/ 129660 h 458442"/>
              <a:gd name="connsiteX597" fmla="*/ 2271363 w 3862014"/>
              <a:gd name="connsiteY597" fmla="*/ 145867 h 458442"/>
              <a:gd name="connsiteX598" fmla="*/ 2278308 w 3862014"/>
              <a:gd name="connsiteY598" fmla="*/ 145867 h 458442"/>
              <a:gd name="connsiteX599" fmla="*/ 2278308 w 3862014"/>
              <a:gd name="connsiteY599" fmla="*/ 185228 h 458442"/>
              <a:gd name="connsiteX600" fmla="*/ 2266733 w 3862014"/>
              <a:gd name="connsiteY600" fmla="*/ 185228 h 458442"/>
              <a:gd name="connsiteX601" fmla="*/ 2204217 w 3862014"/>
              <a:gd name="connsiteY601" fmla="*/ 136606 h 458442"/>
              <a:gd name="connsiteX602" fmla="*/ 2204217 w 3862014"/>
              <a:gd name="connsiteY602" fmla="*/ 90299 h 458442"/>
              <a:gd name="connsiteX603" fmla="*/ 2188010 w 3862014"/>
              <a:gd name="connsiteY603" fmla="*/ 90299 h 458442"/>
              <a:gd name="connsiteX604" fmla="*/ 2188010 w 3862014"/>
              <a:gd name="connsiteY604" fmla="*/ 55569 h 458442"/>
              <a:gd name="connsiteX605" fmla="*/ 2206533 w 3862014"/>
              <a:gd name="connsiteY605" fmla="*/ 55569 h 458442"/>
              <a:gd name="connsiteX606" fmla="*/ 2206533 w 3862014"/>
              <a:gd name="connsiteY606" fmla="*/ 18523 h 458442"/>
              <a:gd name="connsiteX607" fmla="*/ 2521423 w 3862014"/>
              <a:gd name="connsiteY607" fmla="*/ 2316 h 458442"/>
              <a:gd name="connsiteX608" fmla="*/ 2581621 w 3862014"/>
              <a:gd name="connsiteY608" fmla="*/ 2316 h 458442"/>
              <a:gd name="connsiteX609" fmla="*/ 2616352 w 3862014"/>
              <a:gd name="connsiteY609" fmla="*/ 6948 h 458442"/>
              <a:gd name="connsiteX610" fmla="*/ 2651082 w 3862014"/>
              <a:gd name="connsiteY610" fmla="*/ 60200 h 458442"/>
              <a:gd name="connsiteX611" fmla="*/ 2623298 w 3862014"/>
              <a:gd name="connsiteY611" fmla="*/ 108823 h 458442"/>
              <a:gd name="connsiteX612" fmla="*/ 2630244 w 3862014"/>
              <a:gd name="connsiteY612" fmla="*/ 120398 h 458442"/>
              <a:gd name="connsiteX613" fmla="*/ 2667289 w 3862014"/>
              <a:gd name="connsiteY613" fmla="*/ 182914 h 458442"/>
              <a:gd name="connsiteX614" fmla="*/ 2618667 w 3862014"/>
              <a:gd name="connsiteY614" fmla="*/ 182914 h 458442"/>
              <a:gd name="connsiteX615" fmla="*/ 2586253 w 3862014"/>
              <a:gd name="connsiteY615" fmla="*/ 120398 h 458442"/>
              <a:gd name="connsiteX616" fmla="*/ 2565414 w 3862014"/>
              <a:gd name="connsiteY616" fmla="*/ 120398 h 458442"/>
              <a:gd name="connsiteX617" fmla="*/ 2565414 w 3862014"/>
              <a:gd name="connsiteY617" fmla="*/ 182914 h 458442"/>
              <a:gd name="connsiteX618" fmla="*/ 2521423 w 3862014"/>
              <a:gd name="connsiteY618" fmla="*/ 182914 h 458442"/>
              <a:gd name="connsiteX619" fmla="*/ 2521423 w 3862014"/>
              <a:gd name="connsiteY619" fmla="*/ 2316 h 458442"/>
              <a:gd name="connsiteX620" fmla="*/ 2116235 w 3862014"/>
              <a:gd name="connsiteY620" fmla="*/ 2316 h 458442"/>
              <a:gd name="connsiteX621" fmla="*/ 2160226 w 3862014"/>
              <a:gd name="connsiteY621" fmla="*/ 2316 h 458442"/>
              <a:gd name="connsiteX622" fmla="*/ 2160226 w 3862014"/>
              <a:gd name="connsiteY622" fmla="*/ 37046 h 458442"/>
              <a:gd name="connsiteX623" fmla="*/ 2116235 w 3862014"/>
              <a:gd name="connsiteY623" fmla="*/ 37046 h 458442"/>
              <a:gd name="connsiteX624" fmla="*/ 2116235 w 3862014"/>
              <a:gd name="connsiteY624" fmla="*/ 2316 h 458442"/>
              <a:gd name="connsiteX625" fmla="*/ 1498039 w 3862014"/>
              <a:gd name="connsiteY625" fmla="*/ 2316 h 458442"/>
              <a:gd name="connsiteX626" fmla="*/ 1542030 w 3862014"/>
              <a:gd name="connsiteY626" fmla="*/ 2316 h 458442"/>
              <a:gd name="connsiteX627" fmla="*/ 1542030 w 3862014"/>
              <a:gd name="connsiteY627" fmla="*/ 37046 h 458442"/>
              <a:gd name="connsiteX628" fmla="*/ 1498039 w 3862014"/>
              <a:gd name="connsiteY628" fmla="*/ 37046 h 458442"/>
              <a:gd name="connsiteX629" fmla="*/ 1498039 w 3862014"/>
              <a:gd name="connsiteY629" fmla="*/ 2316 h 458442"/>
              <a:gd name="connsiteX630" fmla="*/ 1136843 w 3862014"/>
              <a:gd name="connsiteY630" fmla="*/ 2316 h 458442"/>
              <a:gd name="connsiteX631" fmla="*/ 1180834 w 3862014"/>
              <a:gd name="connsiteY631" fmla="*/ 2316 h 458442"/>
              <a:gd name="connsiteX632" fmla="*/ 1180834 w 3862014"/>
              <a:gd name="connsiteY632" fmla="*/ 118085 h 458442"/>
              <a:gd name="connsiteX633" fmla="*/ 1213250 w 3862014"/>
              <a:gd name="connsiteY633" fmla="*/ 148183 h 458442"/>
              <a:gd name="connsiteX634" fmla="*/ 1245665 w 3862014"/>
              <a:gd name="connsiteY634" fmla="*/ 118085 h 458442"/>
              <a:gd name="connsiteX635" fmla="*/ 1245665 w 3862014"/>
              <a:gd name="connsiteY635" fmla="*/ 2316 h 458442"/>
              <a:gd name="connsiteX636" fmla="*/ 1289657 w 3862014"/>
              <a:gd name="connsiteY636" fmla="*/ 2316 h 458442"/>
              <a:gd name="connsiteX637" fmla="*/ 1289657 w 3862014"/>
              <a:gd name="connsiteY637" fmla="*/ 118085 h 458442"/>
              <a:gd name="connsiteX638" fmla="*/ 1213250 w 3862014"/>
              <a:gd name="connsiteY638" fmla="*/ 187544 h 458442"/>
              <a:gd name="connsiteX639" fmla="*/ 1136843 w 3862014"/>
              <a:gd name="connsiteY639" fmla="*/ 118085 h 458442"/>
              <a:gd name="connsiteX640" fmla="*/ 1136843 w 3862014"/>
              <a:gd name="connsiteY640" fmla="*/ 2316 h 458442"/>
              <a:gd name="connsiteX641" fmla="*/ 4634 w 3862014"/>
              <a:gd name="connsiteY641" fmla="*/ 2316 h 458442"/>
              <a:gd name="connsiteX642" fmla="*/ 118087 w 3862014"/>
              <a:gd name="connsiteY642" fmla="*/ 2316 h 458442"/>
              <a:gd name="connsiteX643" fmla="*/ 118087 w 3862014"/>
              <a:gd name="connsiteY643" fmla="*/ 41677 h 458442"/>
              <a:gd name="connsiteX644" fmla="*/ 48625 w 3862014"/>
              <a:gd name="connsiteY644" fmla="*/ 41677 h 458442"/>
              <a:gd name="connsiteX645" fmla="*/ 48625 w 3862014"/>
              <a:gd name="connsiteY645" fmla="*/ 74091 h 458442"/>
              <a:gd name="connsiteX646" fmla="*/ 104194 w 3862014"/>
              <a:gd name="connsiteY646" fmla="*/ 74091 h 458442"/>
              <a:gd name="connsiteX647" fmla="*/ 104194 w 3862014"/>
              <a:gd name="connsiteY647" fmla="*/ 113453 h 458442"/>
              <a:gd name="connsiteX648" fmla="*/ 48625 w 3862014"/>
              <a:gd name="connsiteY648" fmla="*/ 113453 h 458442"/>
              <a:gd name="connsiteX649" fmla="*/ 48625 w 3862014"/>
              <a:gd name="connsiteY649" fmla="*/ 148182 h 458442"/>
              <a:gd name="connsiteX650" fmla="*/ 122717 w 3862014"/>
              <a:gd name="connsiteY650" fmla="*/ 148182 h 458442"/>
              <a:gd name="connsiteX651" fmla="*/ 122717 w 3862014"/>
              <a:gd name="connsiteY651" fmla="*/ 182914 h 458442"/>
              <a:gd name="connsiteX652" fmla="*/ 4634 w 3862014"/>
              <a:gd name="connsiteY652" fmla="*/ 182914 h 458442"/>
              <a:gd name="connsiteX653" fmla="*/ 4634 w 3862014"/>
              <a:gd name="connsiteY653" fmla="*/ 2316 h 458442"/>
              <a:gd name="connsiteX654" fmla="*/ 3431357 w 3862014"/>
              <a:gd name="connsiteY654" fmla="*/ 0 h 458442"/>
              <a:gd name="connsiteX655" fmla="*/ 3475348 w 3862014"/>
              <a:gd name="connsiteY655" fmla="*/ 0 h 458442"/>
              <a:gd name="connsiteX656" fmla="*/ 3475348 w 3862014"/>
              <a:gd name="connsiteY656" fmla="*/ 182914 h 458442"/>
              <a:gd name="connsiteX657" fmla="*/ 3433673 w 3862014"/>
              <a:gd name="connsiteY657" fmla="*/ 182914 h 458442"/>
              <a:gd name="connsiteX658" fmla="*/ 3433673 w 3862014"/>
              <a:gd name="connsiteY658" fmla="*/ 173653 h 458442"/>
              <a:gd name="connsiteX659" fmla="*/ 3433673 w 3862014"/>
              <a:gd name="connsiteY659" fmla="*/ 166705 h 458442"/>
              <a:gd name="connsiteX660" fmla="*/ 3396627 w 3862014"/>
              <a:gd name="connsiteY660" fmla="*/ 185228 h 458442"/>
              <a:gd name="connsiteX661" fmla="*/ 3336427 w 3862014"/>
              <a:gd name="connsiteY661" fmla="*/ 115769 h 458442"/>
              <a:gd name="connsiteX662" fmla="*/ 3396627 w 3862014"/>
              <a:gd name="connsiteY662" fmla="*/ 48623 h 458442"/>
              <a:gd name="connsiteX663" fmla="*/ 3431357 w 3862014"/>
              <a:gd name="connsiteY663" fmla="*/ 60200 h 458442"/>
              <a:gd name="connsiteX664" fmla="*/ 3431357 w 3862014"/>
              <a:gd name="connsiteY664" fmla="*/ 53253 h 458442"/>
              <a:gd name="connsiteX665" fmla="*/ 3431357 w 3862014"/>
              <a:gd name="connsiteY665" fmla="*/ 0 h 4584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Lst>
            <a:rect l="l" t="t" r="r" b="b"/>
            <a:pathLst>
              <a:path w="3862014" h="458442">
                <a:moveTo>
                  <a:pt x="1701785" y="365826"/>
                </a:moveTo>
                <a:lnTo>
                  <a:pt x="1667055" y="382035"/>
                </a:lnTo>
                <a:cubicBezTo>
                  <a:pt x="1667055" y="391296"/>
                  <a:pt x="1671687" y="395926"/>
                  <a:pt x="1683262" y="395926"/>
                </a:cubicBezTo>
                <a:cubicBezTo>
                  <a:pt x="1697155" y="395926"/>
                  <a:pt x="1706417" y="382035"/>
                  <a:pt x="1706417" y="368142"/>
                </a:cubicBezTo>
                <a:lnTo>
                  <a:pt x="1706417" y="365826"/>
                </a:lnTo>
                <a:lnTo>
                  <a:pt x="1701785" y="365826"/>
                </a:lnTo>
                <a:close/>
                <a:moveTo>
                  <a:pt x="240798" y="365826"/>
                </a:moveTo>
                <a:cubicBezTo>
                  <a:pt x="226907" y="365826"/>
                  <a:pt x="206068" y="368142"/>
                  <a:pt x="206068" y="382035"/>
                </a:cubicBezTo>
                <a:cubicBezTo>
                  <a:pt x="206068" y="391296"/>
                  <a:pt x="210698" y="395926"/>
                  <a:pt x="222275" y="395926"/>
                </a:cubicBezTo>
                <a:cubicBezTo>
                  <a:pt x="236168" y="395926"/>
                  <a:pt x="245430" y="382035"/>
                  <a:pt x="245430" y="368142"/>
                </a:cubicBezTo>
                <a:lnTo>
                  <a:pt x="245430" y="365826"/>
                </a:lnTo>
                <a:lnTo>
                  <a:pt x="240798" y="365826"/>
                </a:lnTo>
                <a:close/>
                <a:moveTo>
                  <a:pt x="1227139" y="331096"/>
                </a:moveTo>
                <a:cubicBezTo>
                  <a:pt x="1213246" y="331096"/>
                  <a:pt x="1199354" y="342673"/>
                  <a:pt x="1199354" y="363512"/>
                </a:cubicBezTo>
                <a:cubicBezTo>
                  <a:pt x="1197039" y="382034"/>
                  <a:pt x="1208616" y="395926"/>
                  <a:pt x="1224823" y="395926"/>
                </a:cubicBezTo>
                <a:cubicBezTo>
                  <a:pt x="1238716" y="395926"/>
                  <a:pt x="1252607" y="386664"/>
                  <a:pt x="1252607" y="363512"/>
                </a:cubicBezTo>
                <a:cubicBezTo>
                  <a:pt x="1252607" y="347303"/>
                  <a:pt x="1243345" y="331096"/>
                  <a:pt x="1227139" y="331096"/>
                </a:cubicBezTo>
                <a:close/>
                <a:moveTo>
                  <a:pt x="659877" y="328783"/>
                </a:moveTo>
                <a:cubicBezTo>
                  <a:pt x="643670" y="328783"/>
                  <a:pt x="634408" y="340358"/>
                  <a:pt x="634408" y="358881"/>
                </a:cubicBezTo>
                <a:cubicBezTo>
                  <a:pt x="634408" y="377404"/>
                  <a:pt x="643670" y="391296"/>
                  <a:pt x="662192" y="391296"/>
                </a:cubicBezTo>
                <a:cubicBezTo>
                  <a:pt x="673770" y="391296"/>
                  <a:pt x="685346" y="384351"/>
                  <a:pt x="685346" y="358881"/>
                </a:cubicBezTo>
                <a:cubicBezTo>
                  <a:pt x="685346" y="335728"/>
                  <a:pt x="673770" y="328783"/>
                  <a:pt x="659877" y="328783"/>
                </a:cubicBezTo>
                <a:close/>
                <a:moveTo>
                  <a:pt x="1974997" y="326467"/>
                </a:moveTo>
                <a:cubicBezTo>
                  <a:pt x="1961105" y="326467"/>
                  <a:pt x="1951844" y="335728"/>
                  <a:pt x="1949528" y="349620"/>
                </a:cubicBezTo>
                <a:lnTo>
                  <a:pt x="1995835" y="349620"/>
                </a:lnTo>
                <a:cubicBezTo>
                  <a:pt x="1995835" y="335728"/>
                  <a:pt x="1986574" y="326467"/>
                  <a:pt x="1974997" y="326467"/>
                </a:cubicBezTo>
                <a:close/>
                <a:moveTo>
                  <a:pt x="986343" y="307943"/>
                </a:moveTo>
                <a:lnTo>
                  <a:pt x="1011811" y="307943"/>
                </a:lnTo>
                <a:lnTo>
                  <a:pt x="1011811" y="414448"/>
                </a:lnTo>
                <a:lnTo>
                  <a:pt x="986343" y="414448"/>
                </a:lnTo>
                <a:lnTo>
                  <a:pt x="986343" y="307943"/>
                </a:lnTo>
                <a:close/>
                <a:moveTo>
                  <a:pt x="421396" y="307943"/>
                </a:moveTo>
                <a:lnTo>
                  <a:pt x="446864" y="307943"/>
                </a:lnTo>
                <a:lnTo>
                  <a:pt x="446864" y="414448"/>
                </a:lnTo>
                <a:lnTo>
                  <a:pt x="421396" y="414448"/>
                </a:lnTo>
                <a:lnTo>
                  <a:pt x="421396" y="307943"/>
                </a:lnTo>
                <a:close/>
                <a:moveTo>
                  <a:pt x="2109289" y="305628"/>
                </a:moveTo>
                <a:lnTo>
                  <a:pt x="2113919" y="305628"/>
                </a:lnTo>
                <a:lnTo>
                  <a:pt x="2113919" y="331097"/>
                </a:lnTo>
                <a:lnTo>
                  <a:pt x="2106973" y="331097"/>
                </a:lnTo>
                <a:cubicBezTo>
                  <a:pt x="2095396" y="331097"/>
                  <a:pt x="2083819" y="338044"/>
                  <a:pt x="2076873" y="354251"/>
                </a:cubicBezTo>
                <a:cubicBezTo>
                  <a:pt x="2074558" y="358881"/>
                  <a:pt x="2074558" y="365828"/>
                  <a:pt x="2074558" y="370458"/>
                </a:cubicBezTo>
                <a:lnTo>
                  <a:pt x="2074558" y="414449"/>
                </a:lnTo>
                <a:lnTo>
                  <a:pt x="2049089" y="414449"/>
                </a:lnTo>
                <a:lnTo>
                  <a:pt x="2049089" y="307944"/>
                </a:lnTo>
                <a:lnTo>
                  <a:pt x="2074558" y="307944"/>
                </a:lnTo>
                <a:lnTo>
                  <a:pt x="2074558" y="326467"/>
                </a:lnTo>
                <a:lnTo>
                  <a:pt x="2074558" y="333412"/>
                </a:lnTo>
                <a:cubicBezTo>
                  <a:pt x="2079189" y="317205"/>
                  <a:pt x="2093081" y="305628"/>
                  <a:pt x="2109289" y="305628"/>
                </a:cubicBezTo>
                <a:close/>
                <a:moveTo>
                  <a:pt x="1977312" y="305628"/>
                </a:moveTo>
                <a:cubicBezTo>
                  <a:pt x="2007412" y="305628"/>
                  <a:pt x="2023619" y="328783"/>
                  <a:pt x="2023619" y="356567"/>
                </a:cubicBezTo>
                <a:lnTo>
                  <a:pt x="2023619" y="365828"/>
                </a:lnTo>
                <a:lnTo>
                  <a:pt x="1949528" y="365828"/>
                </a:lnTo>
                <a:cubicBezTo>
                  <a:pt x="1951844" y="384351"/>
                  <a:pt x="1965735" y="393613"/>
                  <a:pt x="1981944" y="393613"/>
                </a:cubicBezTo>
                <a:cubicBezTo>
                  <a:pt x="1998151" y="393613"/>
                  <a:pt x="2012042" y="382035"/>
                  <a:pt x="2012042" y="382035"/>
                </a:cubicBezTo>
                <a:lnTo>
                  <a:pt x="2021303" y="400558"/>
                </a:lnTo>
                <a:cubicBezTo>
                  <a:pt x="2021303" y="400558"/>
                  <a:pt x="2005096" y="416765"/>
                  <a:pt x="1979628" y="416765"/>
                </a:cubicBezTo>
                <a:cubicBezTo>
                  <a:pt x="1944898" y="416765"/>
                  <a:pt x="1921744" y="391297"/>
                  <a:pt x="1921744" y="361197"/>
                </a:cubicBezTo>
                <a:cubicBezTo>
                  <a:pt x="1921744" y="328783"/>
                  <a:pt x="1944898" y="305628"/>
                  <a:pt x="1977312" y="305628"/>
                </a:cubicBezTo>
                <a:close/>
                <a:moveTo>
                  <a:pt x="1347539" y="305628"/>
                </a:moveTo>
                <a:cubicBezTo>
                  <a:pt x="1370691" y="305628"/>
                  <a:pt x="1382269" y="317205"/>
                  <a:pt x="1382269" y="317205"/>
                </a:cubicBezTo>
                <a:lnTo>
                  <a:pt x="1370691" y="338044"/>
                </a:lnTo>
                <a:cubicBezTo>
                  <a:pt x="1370691" y="338044"/>
                  <a:pt x="1361430" y="328783"/>
                  <a:pt x="1345223" y="328783"/>
                </a:cubicBezTo>
                <a:cubicBezTo>
                  <a:pt x="1338277" y="328783"/>
                  <a:pt x="1331332" y="331097"/>
                  <a:pt x="1331332" y="338044"/>
                </a:cubicBezTo>
                <a:cubicBezTo>
                  <a:pt x="1331332" y="351935"/>
                  <a:pt x="1382269" y="351935"/>
                  <a:pt x="1382269" y="384351"/>
                </a:cubicBezTo>
                <a:cubicBezTo>
                  <a:pt x="1382269" y="402874"/>
                  <a:pt x="1366062" y="416765"/>
                  <a:pt x="1340593" y="416765"/>
                </a:cubicBezTo>
                <a:cubicBezTo>
                  <a:pt x="1315123" y="416765"/>
                  <a:pt x="1298916" y="400558"/>
                  <a:pt x="1298916" y="400558"/>
                </a:cubicBezTo>
                <a:lnTo>
                  <a:pt x="1312809" y="384351"/>
                </a:lnTo>
                <a:cubicBezTo>
                  <a:pt x="1312809" y="384351"/>
                  <a:pt x="1324384" y="395927"/>
                  <a:pt x="1342907" y="395927"/>
                </a:cubicBezTo>
                <a:cubicBezTo>
                  <a:pt x="1349855" y="395927"/>
                  <a:pt x="1356800" y="393613"/>
                  <a:pt x="1356800" y="386665"/>
                </a:cubicBezTo>
                <a:cubicBezTo>
                  <a:pt x="1356800" y="370458"/>
                  <a:pt x="1305861" y="372774"/>
                  <a:pt x="1305861" y="338044"/>
                </a:cubicBezTo>
                <a:cubicBezTo>
                  <a:pt x="1305861" y="317205"/>
                  <a:pt x="1324384" y="305628"/>
                  <a:pt x="1347539" y="305628"/>
                </a:cubicBezTo>
                <a:close/>
                <a:moveTo>
                  <a:pt x="1109055" y="305628"/>
                </a:moveTo>
                <a:cubicBezTo>
                  <a:pt x="1132210" y="305628"/>
                  <a:pt x="1146101" y="317205"/>
                  <a:pt x="1146101" y="344990"/>
                </a:cubicBezTo>
                <a:lnTo>
                  <a:pt x="1146101" y="414449"/>
                </a:lnTo>
                <a:lnTo>
                  <a:pt x="1120632" y="414449"/>
                </a:lnTo>
                <a:lnTo>
                  <a:pt x="1120632" y="351935"/>
                </a:lnTo>
                <a:cubicBezTo>
                  <a:pt x="1120632" y="338044"/>
                  <a:pt x="1118317" y="331097"/>
                  <a:pt x="1104425" y="331097"/>
                </a:cubicBezTo>
                <a:cubicBezTo>
                  <a:pt x="1090532" y="331097"/>
                  <a:pt x="1078957" y="340358"/>
                  <a:pt x="1076641" y="351935"/>
                </a:cubicBezTo>
                <a:cubicBezTo>
                  <a:pt x="1074325" y="356567"/>
                  <a:pt x="1074325" y="361197"/>
                  <a:pt x="1074325" y="365828"/>
                </a:cubicBezTo>
                <a:lnTo>
                  <a:pt x="1074325" y="414449"/>
                </a:lnTo>
                <a:lnTo>
                  <a:pt x="1046541" y="414449"/>
                </a:lnTo>
                <a:lnTo>
                  <a:pt x="1046541" y="307944"/>
                </a:lnTo>
                <a:lnTo>
                  <a:pt x="1072009" y="307944"/>
                </a:lnTo>
                <a:lnTo>
                  <a:pt x="1072009" y="321835"/>
                </a:lnTo>
                <a:lnTo>
                  <a:pt x="1072009" y="328783"/>
                </a:lnTo>
                <a:cubicBezTo>
                  <a:pt x="1076641" y="319521"/>
                  <a:pt x="1088218" y="305628"/>
                  <a:pt x="1109055" y="305628"/>
                </a:cubicBezTo>
                <a:close/>
                <a:moveTo>
                  <a:pt x="652931" y="305628"/>
                </a:moveTo>
                <a:cubicBezTo>
                  <a:pt x="676085" y="305628"/>
                  <a:pt x="685346" y="319521"/>
                  <a:pt x="685346" y="319521"/>
                </a:cubicBezTo>
                <a:lnTo>
                  <a:pt x="685346" y="317205"/>
                </a:lnTo>
                <a:lnTo>
                  <a:pt x="685346" y="307944"/>
                </a:lnTo>
                <a:lnTo>
                  <a:pt x="710815" y="307944"/>
                </a:lnTo>
                <a:lnTo>
                  <a:pt x="710815" y="407503"/>
                </a:lnTo>
                <a:cubicBezTo>
                  <a:pt x="710815" y="444549"/>
                  <a:pt x="683031" y="458442"/>
                  <a:pt x="655247" y="458442"/>
                </a:cubicBezTo>
                <a:cubicBezTo>
                  <a:pt x="641354" y="458442"/>
                  <a:pt x="627463" y="453810"/>
                  <a:pt x="618201" y="449180"/>
                </a:cubicBezTo>
                <a:lnTo>
                  <a:pt x="625147" y="428342"/>
                </a:lnTo>
                <a:cubicBezTo>
                  <a:pt x="625147" y="428342"/>
                  <a:pt x="639040" y="435288"/>
                  <a:pt x="655247" y="435288"/>
                </a:cubicBezTo>
                <a:cubicBezTo>
                  <a:pt x="671454" y="435288"/>
                  <a:pt x="685346" y="428342"/>
                  <a:pt x="685346" y="409819"/>
                </a:cubicBezTo>
                <a:lnTo>
                  <a:pt x="685346" y="402874"/>
                </a:lnTo>
                <a:lnTo>
                  <a:pt x="685346" y="398242"/>
                </a:lnTo>
                <a:cubicBezTo>
                  <a:pt x="678399" y="407503"/>
                  <a:pt x="669138" y="412135"/>
                  <a:pt x="655247" y="412135"/>
                </a:cubicBezTo>
                <a:cubicBezTo>
                  <a:pt x="625147" y="412135"/>
                  <a:pt x="606624" y="386665"/>
                  <a:pt x="606624" y="358881"/>
                </a:cubicBezTo>
                <a:cubicBezTo>
                  <a:pt x="606624" y="328783"/>
                  <a:pt x="622832" y="305628"/>
                  <a:pt x="652931" y="305628"/>
                </a:cubicBezTo>
                <a:close/>
                <a:moveTo>
                  <a:pt x="544109" y="305628"/>
                </a:moveTo>
                <a:cubicBezTo>
                  <a:pt x="567263" y="305628"/>
                  <a:pt x="581154" y="317205"/>
                  <a:pt x="581154" y="344990"/>
                </a:cubicBezTo>
                <a:lnTo>
                  <a:pt x="581154" y="414449"/>
                </a:lnTo>
                <a:lnTo>
                  <a:pt x="555686" y="414449"/>
                </a:lnTo>
                <a:lnTo>
                  <a:pt x="555686" y="351935"/>
                </a:lnTo>
                <a:cubicBezTo>
                  <a:pt x="555686" y="338044"/>
                  <a:pt x="553370" y="331097"/>
                  <a:pt x="539479" y="331097"/>
                </a:cubicBezTo>
                <a:cubicBezTo>
                  <a:pt x="525586" y="331097"/>
                  <a:pt x="514010" y="340358"/>
                  <a:pt x="511694" y="351935"/>
                </a:cubicBezTo>
                <a:cubicBezTo>
                  <a:pt x="509379" y="356567"/>
                  <a:pt x="509379" y="361197"/>
                  <a:pt x="509379" y="365828"/>
                </a:cubicBezTo>
                <a:lnTo>
                  <a:pt x="509379" y="414449"/>
                </a:lnTo>
                <a:lnTo>
                  <a:pt x="483910" y="414449"/>
                </a:lnTo>
                <a:lnTo>
                  <a:pt x="483910" y="307944"/>
                </a:lnTo>
                <a:lnTo>
                  <a:pt x="507063" y="307944"/>
                </a:lnTo>
                <a:lnTo>
                  <a:pt x="507063" y="321835"/>
                </a:lnTo>
                <a:lnTo>
                  <a:pt x="507063" y="328783"/>
                </a:lnTo>
                <a:cubicBezTo>
                  <a:pt x="511694" y="319521"/>
                  <a:pt x="523272" y="305628"/>
                  <a:pt x="544109" y="305628"/>
                </a:cubicBezTo>
                <a:close/>
                <a:moveTo>
                  <a:pt x="1690210" y="303312"/>
                </a:moveTo>
                <a:cubicBezTo>
                  <a:pt x="1717994" y="303312"/>
                  <a:pt x="1734201" y="319519"/>
                  <a:pt x="1734201" y="344989"/>
                </a:cubicBezTo>
                <a:lnTo>
                  <a:pt x="1734201" y="414449"/>
                </a:lnTo>
                <a:lnTo>
                  <a:pt x="1708732" y="414449"/>
                </a:lnTo>
                <a:lnTo>
                  <a:pt x="1708732" y="405188"/>
                </a:lnTo>
                <a:lnTo>
                  <a:pt x="1708732" y="398242"/>
                </a:lnTo>
                <a:cubicBezTo>
                  <a:pt x="1708732" y="398242"/>
                  <a:pt x="1699471" y="416765"/>
                  <a:pt x="1676317" y="416765"/>
                </a:cubicBezTo>
                <a:cubicBezTo>
                  <a:pt x="1657794" y="416765"/>
                  <a:pt x="1639271" y="405188"/>
                  <a:pt x="1639271" y="384349"/>
                </a:cubicBezTo>
                <a:cubicBezTo>
                  <a:pt x="1641587" y="349619"/>
                  <a:pt x="1685578" y="347304"/>
                  <a:pt x="1704101" y="347304"/>
                </a:cubicBezTo>
                <a:lnTo>
                  <a:pt x="1708732" y="347304"/>
                </a:lnTo>
                <a:lnTo>
                  <a:pt x="1708732" y="344989"/>
                </a:lnTo>
                <a:cubicBezTo>
                  <a:pt x="1708732" y="331096"/>
                  <a:pt x="1699471" y="326465"/>
                  <a:pt x="1687894" y="326465"/>
                </a:cubicBezTo>
                <a:cubicBezTo>
                  <a:pt x="1671687" y="326465"/>
                  <a:pt x="1657794" y="335728"/>
                  <a:pt x="1657794" y="335728"/>
                </a:cubicBezTo>
                <a:lnTo>
                  <a:pt x="1648533" y="317205"/>
                </a:lnTo>
                <a:cubicBezTo>
                  <a:pt x="1648533" y="317205"/>
                  <a:pt x="1664740" y="303312"/>
                  <a:pt x="1690210" y="303312"/>
                </a:cubicBezTo>
                <a:close/>
                <a:moveTo>
                  <a:pt x="226907" y="303312"/>
                </a:moveTo>
                <a:cubicBezTo>
                  <a:pt x="254691" y="303312"/>
                  <a:pt x="270898" y="319519"/>
                  <a:pt x="270898" y="344989"/>
                </a:cubicBezTo>
                <a:lnTo>
                  <a:pt x="270898" y="414449"/>
                </a:lnTo>
                <a:lnTo>
                  <a:pt x="245430" y="414449"/>
                </a:lnTo>
                <a:lnTo>
                  <a:pt x="245430" y="405188"/>
                </a:lnTo>
                <a:lnTo>
                  <a:pt x="245430" y="398242"/>
                </a:lnTo>
                <a:cubicBezTo>
                  <a:pt x="245430" y="398242"/>
                  <a:pt x="236168" y="416765"/>
                  <a:pt x="213014" y="416765"/>
                </a:cubicBezTo>
                <a:cubicBezTo>
                  <a:pt x="194491" y="416765"/>
                  <a:pt x="175968" y="405188"/>
                  <a:pt x="175968" y="384349"/>
                </a:cubicBezTo>
                <a:cubicBezTo>
                  <a:pt x="178284" y="349619"/>
                  <a:pt x="224591" y="347304"/>
                  <a:pt x="240798" y="347304"/>
                </a:cubicBezTo>
                <a:lnTo>
                  <a:pt x="245430" y="347304"/>
                </a:lnTo>
                <a:lnTo>
                  <a:pt x="245430" y="344989"/>
                </a:lnTo>
                <a:cubicBezTo>
                  <a:pt x="245430" y="331096"/>
                  <a:pt x="236168" y="326465"/>
                  <a:pt x="224591" y="326465"/>
                </a:cubicBezTo>
                <a:cubicBezTo>
                  <a:pt x="208384" y="326465"/>
                  <a:pt x="194491" y="335728"/>
                  <a:pt x="194491" y="335728"/>
                </a:cubicBezTo>
                <a:lnTo>
                  <a:pt x="185229" y="317205"/>
                </a:lnTo>
                <a:cubicBezTo>
                  <a:pt x="185229" y="317205"/>
                  <a:pt x="201437" y="303312"/>
                  <a:pt x="226907" y="303312"/>
                </a:cubicBezTo>
                <a:close/>
                <a:moveTo>
                  <a:pt x="1852285" y="280158"/>
                </a:moveTo>
                <a:lnTo>
                  <a:pt x="1877754" y="280158"/>
                </a:lnTo>
                <a:lnTo>
                  <a:pt x="1877754" y="310258"/>
                </a:lnTo>
                <a:lnTo>
                  <a:pt x="1900906" y="310258"/>
                </a:lnTo>
                <a:lnTo>
                  <a:pt x="1900906" y="331097"/>
                </a:lnTo>
                <a:lnTo>
                  <a:pt x="1877754" y="331097"/>
                </a:lnTo>
                <a:lnTo>
                  <a:pt x="1877754" y="372772"/>
                </a:lnTo>
                <a:cubicBezTo>
                  <a:pt x="1877754" y="391295"/>
                  <a:pt x="1891645" y="393611"/>
                  <a:pt x="1898592" y="393611"/>
                </a:cubicBezTo>
                <a:lnTo>
                  <a:pt x="1903222" y="393611"/>
                </a:lnTo>
                <a:lnTo>
                  <a:pt x="1903222" y="416763"/>
                </a:lnTo>
                <a:lnTo>
                  <a:pt x="1893961" y="416763"/>
                </a:lnTo>
                <a:cubicBezTo>
                  <a:pt x="1880069" y="416763"/>
                  <a:pt x="1849969" y="412133"/>
                  <a:pt x="1849969" y="377404"/>
                </a:cubicBezTo>
                <a:lnTo>
                  <a:pt x="1849969" y="331097"/>
                </a:lnTo>
                <a:lnTo>
                  <a:pt x="1838392" y="331097"/>
                </a:lnTo>
                <a:lnTo>
                  <a:pt x="1838392" y="310258"/>
                </a:lnTo>
                <a:lnTo>
                  <a:pt x="1852285" y="310258"/>
                </a:lnTo>
                <a:lnTo>
                  <a:pt x="1852285" y="280158"/>
                </a:lnTo>
                <a:close/>
                <a:moveTo>
                  <a:pt x="1768932" y="280158"/>
                </a:moveTo>
                <a:lnTo>
                  <a:pt x="1794401" y="280158"/>
                </a:lnTo>
                <a:lnTo>
                  <a:pt x="1794401" y="310258"/>
                </a:lnTo>
                <a:lnTo>
                  <a:pt x="1817553" y="310258"/>
                </a:lnTo>
                <a:lnTo>
                  <a:pt x="1817553" y="331097"/>
                </a:lnTo>
                <a:lnTo>
                  <a:pt x="1794401" y="331097"/>
                </a:lnTo>
                <a:lnTo>
                  <a:pt x="1794401" y="372772"/>
                </a:lnTo>
                <a:cubicBezTo>
                  <a:pt x="1794401" y="391295"/>
                  <a:pt x="1808292" y="393611"/>
                  <a:pt x="1815239" y="393611"/>
                </a:cubicBezTo>
                <a:lnTo>
                  <a:pt x="1819869" y="393611"/>
                </a:lnTo>
                <a:lnTo>
                  <a:pt x="1819869" y="416763"/>
                </a:lnTo>
                <a:lnTo>
                  <a:pt x="1810608" y="416763"/>
                </a:lnTo>
                <a:cubicBezTo>
                  <a:pt x="1796716" y="416763"/>
                  <a:pt x="1766616" y="412133"/>
                  <a:pt x="1766616" y="377404"/>
                </a:cubicBezTo>
                <a:lnTo>
                  <a:pt x="1766616" y="331097"/>
                </a:lnTo>
                <a:lnTo>
                  <a:pt x="1755039" y="331097"/>
                </a:lnTo>
                <a:lnTo>
                  <a:pt x="1755039" y="310258"/>
                </a:lnTo>
                <a:lnTo>
                  <a:pt x="1768932" y="310258"/>
                </a:lnTo>
                <a:lnTo>
                  <a:pt x="1768932" y="280158"/>
                </a:lnTo>
                <a:close/>
                <a:moveTo>
                  <a:pt x="1474881" y="266266"/>
                </a:moveTo>
                <a:lnTo>
                  <a:pt x="1502666" y="266266"/>
                </a:lnTo>
                <a:lnTo>
                  <a:pt x="1532764" y="340357"/>
                </a:lnTo>
                <a:cubicBezTo>
                  <a:pt x="1535080" y="349619"/>
                  <a:pt x="1539711" y="361196"/>
                  <a:pt x="1539711" y="361196"/>
                </a:cubicBezTo>
                <a:lnTo>
                  <a:pt x="1546657" y="340357"/>
                </a:lnTo>
                <a:lnTo>
                  <a:pt x="1576756" y="266266"/>
                </a:lnTo>
                <a:lnTo>
                  <a:pt x="1604541" y="266266"/>
                </a:lnTo>
                <a:lnTo>
                  <a:pt x="1616116" y="414448"/>
                </a:lnTo>
                <a:lnTo>
                  <a:pt x="1588332" y="414448"/>
                </a:lnTo>
                <a:lnTo>
                  <a:pt x="1581386" y="331096"/>
                </a:lnTo>
                <a:lnTo>
                  <a:pt x="1581386" y="307943"/>
                </a:lnTo>
                <a:cubicBezTo>
                  <a:pt x="1581386" y="307943"/>
                  <a:pt x="1576756" y="321834"/>
                  <a:pt x="1574441" y="331096"/>
                </a:cubicBezTo>
                <a:lnTo>
                  <a:pt x="1551287" y="388980"/>
                </a:lnTo>
                <a:lnTo>
                  <a:pt x="1528134" y="388980"/>
                </a:lnTo>
                <a:lnTo>
                  <a:pt x="1504980" y="331096"/>
                </a:lnTo>
                <a:cubicBezTo>
                  <a:pt x="1500350" y="321834"/>
                  <a:pt x="1495718" y="307943"/>
                  <a:pt x="1495718" y="307943"/>
                </a:cubicBezTo>
                <a:lnTo>
                  <a:pt x="1495718" y="331096"/>
                </a:lnTo>
                <a:lnTo>
                  <a:pt x="1488773" y="414448"/>
                </a:lnTo>
                <a:lnTo>
                  <a:pt x="1460989" y="414448"/>
                </a:lnTo>
                <a:lnTo>
                  <a:pt x="1474881" y="266266"/>
                </a:lnTo>
                <a:close/>
                <a:moveTo>
                  <a:pt x="1247977" y="266266"/>
                </a:moveTo>
                <a:lnTo>
                  <a:pt x="1273446" y="266266"/>
                </a:lnTo>
                <a:lnTo>
                  <a:pt x="1273446" y="414448"/>
                </a:lnTo>
                <a:lnTo>
                  <a:pt x="1247977" y="414448"/>
                </a:lnTo>
                <a:lnTo>
                  <a:pt x="1247977" y="405187"/>
                </a:lnTo>
                <a:lnTo>
                  <a:pt x="1247977" y="398241"/>
                </a:lnTo>
                <a:cubicBezTo>
                  <a:pt x="1247977" y="398241"/>
                  <a:pt x="1238716" y="416764"/>
                  <a:pt x="1215561" y="416764"/>
                </a:cubicBezTo>
                <a:cubicBezTo>
                  <a:pt x="1187778" y="416764"/>
                  <a:pt x="1169255" y="393610"/>
                  <a:pt x="1169255" y="361196"/>
                </a:cubicBezTo>
                <a:cubicBezTo>
                  <a:pt x="1171571" y="328780"/>
                  <a:pt x="1190093" y="305628"/>
                  <a:pt x="1217877" y="305628"/>
                </a:cubicBezTo>
                <a:cubicBezTo>
                  <a:pt x="1241030" y="305628"/>
                  <a:pt x="1247977" y="319519"/>
                  <a:pt x="1247977" y="319519"/>
                </a:cubicBezTo>
                <a:lnTo>
                  <a:pt x="1247977" y="312573"/>
                </a:lnTo>
                <a:lnTo>
                  <a:pt x="1247977" y="266266"/>
                </a:lnTo>
                <a:close/>
                <a:moveTo>
                  <a:pt x="986343" y="266266"/>
                </a:moveTo>
                <a:lnTo>
                  <a:pt x="1011811" y="266266"/>
                </a:lnTo>
                <a:lnTo>
                  <a:pt x="1011811" y="289420"/>
                </a:lnTo>
                <a:lnTo>
                  <a:pt x="986343" y="289420"/>
                </a:lnTo>
                <a:lnTo>
                  <a:pt x="986343" y="266266"/>
                </a:lnTo>
                <a:close/>
                <a:moveTo>
                  <a:pt x="810376" y="266266"/>
                </a:moveTo>
                <a:lnTo>
                  <a:pt x="838160" y="266266"/>
                </a:lnTo>
                <a:lnTo>
                  <a:pt x="868260" y="340357"/>
                </a:lnTo>
                <a:cubicBezTo>
                  <a:pt x="870574" y="349619"/>
                  <a:pt x="875206" y="361196"/>
                  <a:pt x="875206" y="361196"/>
                </a:cubicBezTo>
                <a:lnTo>
                  <a:pt x="882152" y="340357"/>
                </a:lnTo>
                <a:lnTo>
                  <a:pt x="912252" y="266266"/>
                </a:lnTo>
                <a:lnTo>
                  <a:pt x="940036" y="266266"/>
                </a:lnTo>
                <a:lnTo>
                  <a:pt x="953927" y="414448"/>
                </a:lnTo>
                <a:lnTo>
                  <a:pt x="926143" y="414448"/>
                </a:lnTo>
                <a:lnTo>
                  <a:pt x="919197" y="331096"/>
                </a:lnTo>
                <a:lnTo>
                  <a:pt x="919197" y="307943"/>
                </a:lnTo>
                <a:cubicBezTo>
                  <a:pt x="919197" y="307943"/>
                  <a:pt x="914567" y="321834"/>
                  <a:pt x="912252" y="331096"/>
                </a:cubicBezTo>
                <a:lnTo>
                  <a:pt x="889097" y="388980"/>
                </a:lnTo>
                <a:lnTo>
                  <a:pt x="865945" y="388980"/>
                </a:lnTo>
                <a:lnTo>
                  <a:pt x="842790" y="331096"/>
                </a:lnTo>
                <a:cubicBezTo>
                  <a:pt x="838160" y="321834"/>
                  <a:pt x="833529" y="307943"/>
                  <a:pt x="833529" y="307943"/>
                </a:cubicBezTo>
                <a:lnTo>
                  <a:pt x="833529" y="331096"/>
                </a:lnTo>
                <a:lnTo>
                  <a:pt x="826583" y="414448"/>
                </a:lnTo>
                <a:lnTo>
                  <a:pt x="798799" y="414448"/>
                </a:lnTo>
                <a:lnTo>
                  <a:pt x="810376" y="266266"/>
                </a:lnTo>
                <a:close/>
                <a:moveTo>
                  <a:pt x="421396" y="266266"/>
                </a:moveTo>
                <a:lnTo>
                  <a:pt x="446864" y="266266"/>
                </a:lnTo>
                <a:lnTo>
                  <a:pt x="446864" y="289420"/>
                </a:lnTo>
                <a:lnTo>
                  <a:pt x="421396" y="289420"/>
                </a:lnTo>
                <a:lnTo>
                  <a:pt x="421396" y="266266"/>
                </a:lnTo>
                <a:close/>
                <a:moveTo>
                  <a:pt x="303313" y="266266"/>
                </a:moveTo>
                <a:lnTo>
                  <a:pt x="328781" y="266266"/>
                </a:lnTo>
                <a:lnTo>
                  <a:pt x="328781" y="344989"/>
                </a:lnTo>
                <a:lnTo>
                  <a:pt x="342674" y="344989"/>
                </a:lnTo>
                <a:lnTo>
                  <a:pt x="368142" y="307943"/>
                </a:lnTo>
                <a:lnTo>
                  <a:pt x="398243" y="307943"/>
                </a:lnTo>
                <a:lnTo>
                  <a:pt x="365826" y="356564"/>
                </a:lnTo>
                <a:lnTo>
                  <a:pt x="402872" y="414448"/>
                </a:lnTo>
                <a:lnTo>
                  <a:pt x="372774" y="414448"/>
                </a:lnTo>
                <a:lnTo>
                  <a:pt x="344990" y="368141"/>
                </a:lnTo>
                <a:lnTo>
                  <a:pt x="328781" y="368141"/>
                </a:lnTo>
                <a:lnTo>
                  <a:pt x="328781" y="414448"/>
                </a:lnTo>
                <a:lnTo>
                  <a:pt x="303313" y="414448"/>
                </a:lnTo>
                <a:lnTo>
                  <a:pt x="303313" y="266266"/>
                </a:lnTo>
                <a:close/>
                <a:moveTo>
                  <a:pt x="11577" y="266266"/>
                </a:moveTo>
                <a:lnTo>
                  <a:pt x="39361" y="266266"/>
                </a:lnTo>
                <a:lnTo>
                  <a:pt x="69461" y="340357"/>
                </a:lnTo>
                <a:cubicBezTo>
                  <a:pt x="71776" y="349619"/>
                  <a:pt x="76407" y="361196"/>
                  <a:pt x="76407" y="361196"/>
                </a:cubicBezTo>
                <a:lnTo>
                  <a:pt x="83353" y="340357"/>
                </a:lnTo>
                <a:lnTo>
                  <a:pt x="113453" y="266266"/>
                </a:lnTo>
                <a:lnTo>
                  <a:pt x="143553" y="266266"/>
                </a:lnTo>
                <a:lnTo>
                  <a:pt x="155130" y="414448"/>
                </a:lnTo>
                <a:lnTo>
                  <a:pt x="127344" y="414448"/>
                </a:lnTo>
                <a:lnTo>
                  <a:pt x="120398" y="331096"/>
                </a:lnTo>
                <a:lnTo>
                  <a:pt x="120398" y="307943"/>
                </a:lnTo>
                <a:cubicBezTo>
                  <a:pt x="120398" y="307943"/>
                  <a:pt x="115768" y="321834"/>
                  <a:pt x="113453" y="331096"/>
                </a:cubicBezTo>
                <a:lnTo>
                  <a:pt x="90298" y="388980"/>
                </a:lnTo>
                <a:lnTo>
                  <a:pt x="67146" y="388980"/>
                </a:lnTo>
                <a:lnTo>
                  <a:pt x="43991" y="331096"/>
                </a:lnTo>
                <a:cubicBezTo>
                  <a:pt x="39361" y="321834"/>
                  <a:pt x="34730" y="307943"/>
                  <a:pt x="34730" y="307943"/>
                </a:cubicBezTo>
                <a:lnTo>
                  <a:pt x="34730" y="331096"/>
                </a:lnTo>
                <a:lnTo>
                  <a:pt x="27785" y="414448"/>
                </a:lnTo>
                <a:lnTo>
                  <a:pt x="0" y="414448"/>
                </a:lnTo>
                <a:lnTo>
                  <a:pt x="11577" y="266266"/>
                </a:lnTo>
                <a:close/>
                <a:moveTo>
                  <a:pt x="3574908" y="127345"/>
                </a:moveTo>
                <a:cubicBezTo>
                  <a:pt x="3561017" y="127345"/>
                  <a:pt x="3544809" y="131975"/>
                  <a:pt x="3544809" y="141236"/>
                </a:cubicBezTo>
                <a:cubicBezTo>
                  <a:pt x="3547124" y="148183"/>
                  <a:pt x="3549440" y="152813"/>
                  <a:pt x="3558701" y="152813"/>
                </a:cubicBezTo>
                <a:cubicBezTo>
                  <a:pt x="3570279" y="152813"/>
                  <a:pt x="3579540" y="141236"/>
                  <a:pt x="3579540" y="129661"/>
                </a:cubicBezTo>
                <a:lnTo>
                  <a:pt x="3579540" y="127345"/>
                </a:lnTo>
                <a:lnTo>
                  <a:pt x="3574908" y="127345"/>
                </a:lnTo>
                <a:close/>
                <a:moveTo>
                  <a:pt x="333415" y="127345"/>
                </a:moveTo>
                <a:cubicBezTo>
                  <a:pt x="319522" y="127345"/>
                  <a:pt x="303315" y="131975"/>
                  <a:pt x="303315" y="141236"/>
                </a:cubicBezTo>
                <a:cubicBezTo>
                  <a:pt x="303315" y="148183"/>
                  <a:pt x="307946" y="152813"/>
                  <a:pt x="317208" y="152813"/>
                </a:cubicBezTo>
                <a:cubicBezTo>
                  <a:pt x="328783" y="152813"/>
                  <a:pt x="338047" y="141236"/>
                  <a:pt x="338047" y="129661"/>
                </a:cubicBezTo>
                <a:lnTo>
                  <a:pt x="338047" y="127345"/>
                </a:lnTo>
                <a:lnTo>
                  <a:pt x="333415" y="127345"/>
                </a:lnTo>
                <a:close/>
                <a:moveTo>
                  <a:pt x="3405888" y="85669"/>
                </a:moveTo>
                <a:cubicBezTo>
                  <a:pt x="3391996" y="85669"/>
                  <a:pt x="3380418" y="97246"/>
                  <a:pt x="3380418" y="118083"/>
                </a:cubicBezTo>
                <a:cubicBezTo>
                  <a:pt x="3380418" y="136607"/>
                  <a:pt x="3389680" y="150498"/>
                  <a:pt x="3405888" y="150498"/>
                </a:cubicBezTo>
                <a:cubicBezTo>
                  <a:pt x="3419780" y="150498"/>
                  <a:pt x="3431357" y="141237"/>
                  <a:pt x="3431357" y="118083"/>
                </a:cubicBezTo>
                <a:cubicBezTo>
                  <a:pt x="3431357" y="101876"/>
                  <a:pt x="3422095" y="85669"/>
                  <a:pt x="3405888" y="85669"/>
                </a:cubicBezTo>
                <a:close/>
                <a:moveTo>
                  <a:pt x="2757587" y="85669"/>
                </a:moveTo>
                <a:cubicBezTo>
                  <a:pt x="2741380" y="85669"/>
                  <a:pt x="2727487" y="97246"/>
                  <a:pt x="2727487" y="118084"/>
                </a:cubicBezTo>
                <a:cubicBezTo>
                  <a:pt x="2727487" y="138921"/>
                  <a:pt x="2741380" y="150498"/>
                  <a:pt x="2757587" y="150498"/>
                </a:cubicBezTo>
                <a:cubicBezTo>
                  <a:pt x="2773796" y="150498"/>
                  <a:pt x="2787687" y="138921"/>
                  <a:pt x="2787687" y="118084"/>
                </a:cubicBezTo>
                <a:cubicBezTo>
                  <a:pt x="2787687" y="97246"/>
                  <a:pt x="2773796" y="85669"/>
                  <a:pt x="2757587" y="85669"/>
                </a:cubicBezTo>
                <a:close/>
                <a:moveTo>
                  <a:pt x="3141938" y="83353"/>
                </a:moveTo>
                <a:cubicBezTo>
                  <a:pt x="3128045" y="83353"/>
                  <a:pt x="3123415" y="92614"/>
                  <a:pt x="3121099" y="101876"/>
                </a:cubicBezTo>
                <a:lnTo>
                  <a:pt x="3158145" y="101876"/>
                </a:lnTo>
                <a:cubicBezTo>
                  <a:pt x="3158145" y="92614"/>
                  <a:pt x="3151199" y="83353"/>
                  <a:pt x="3141938" y="83353"/>
                </a:cubicBezTo>
                <a:close/>
                <a:moveTo>
                  <a:pt x="1785139" y="83353"/>
                </a:moveTo>
                <a:cubicBezTo>
                  <a:pt x="1773562" y="83353"/>
                  <a:pt x="1766616" y="92614"/>
                  <a:pt x="1764300" y="101876"/>
                </a:cubicBezTo>
                <a:lnTo>
                  <a:pt x="1801346" y="101876"/>
                </a:lnTo>
                <a:cubicBezTo>
                  <a:pt x="1801346" y="92614"/>
                  <a:pt x="1794400" y="83353"/>
                  <a:pt x="1785139" y="83353"/>
                </a:cubicBezTo>
                <a:close/>
                <a:moveTo>
                  <a:pt x="2113919" y="53255"/>
                </a:moveTo>
                <a:lnTo>
                  <a:pt x="2157910" y="53255"/>
                </a:lnTo>
                <a:lnTo>
                  <a:pt x="2157910" y="182914"/>
                </a:lnTo>
                <a:lnTo>
                  <a:pt x="2113919" y="182914"/>
                </a:lnTo>
                <a:lnTo>
                  <a:pt x="2113919" y="53255"/>
                </a:lnTo>
                <a:close/>
                <a:moveTo>
                  <a:pt x="1495723" y="53255"/>
                </a:moveTo>
                <a:lnTo>
                  <a:pt x="1539714" y="53255"/>
                </a:lnTo>
                <a:lnTo>
                  <a:pt x="1539714" y="182914"/>
                </a:lnTo>
                <a:lnTo>
                  <a:pt x="1495723" y="182914"/>
                </a:lnTo>
                <a:lnTo>
                  <a:pt x="1495723" y="53255"/>
                </a:lnTo>
                <a:close/>
                <a:moveTo>
                  <a:pt x="3227606" y="53254"/>
                </a:moveTo>
                <a:lnTo>
                  <a:pt x="3229922" y="53254"/>
                </a:lnTo>
                <a:lnTo>
                  <a:pt x="3271597" y="53254"/>
                </a:lnTo>
                <a:lnTo>
                  <a:pt x="3271597" y="76409"/>
                </a:lnTo>
                <a:lnTo>
                  <a:pt x="3271597" y="85670"/>
                </a:lnTo>
                <a:cubicBezTo>
                  <a:pt x="3276229" y="67147"/>
                  <a:pt x="3294751" y="53254"/>
                  <a:pt x="3313274" y="53254"/>
                </a:cubicBezTo>
                <a:lnTo>
                  <a:pt x="3317906" y="53254"/>
                </a:lnTo>
                <a:lnTo>
                  <a:pt x="3317906" y="97246"/>
                </a:lnTo>
                <a:lnTo>
                  <a:pt x="3308643" y="97246"/>
                </a:lnTo>
                <a:cubicBezTo>
                  <a:pt x="3297067" y="97246"/>
                  <a:pt x="3280859" y="99561"/>
                  <a:pt x="3273913" y="120400"/>
                </a:cubicBezTo>
                <a:cubicBezTo>
                  <a:pt x="3271597" y="125030"/>
                  <a:pt x="3271597" y="131977"/>
                  <a:pt x="3271597" y="138923"/>
                </a:cubicBezTo>
                <a:lnTo>
                  <a:pt x="3271597" y="182914"/>
                </a:lnTo>
                <a:lnTo>
                  <a:pt x="3227606" y="182914"/>
                </a:lnTo>
                <a:lnTo>
                  <a:pt x="3227606" y="53254"/>
                </a:lnTo>
                <a:close/>
                <a:moveTo>
                  <a:pt x="1873123" y="53254"/>
                </a:moveTo>
                <a:lnTo>
                  <a:pt x="1875439" y="53254"/>
                </a:lnTo>
                <a:lnTo>
                  <a:pt x="1917114" y="53254"/>
                </a:lnTo>
                <a:lnTo>
                  <a:pt x="1917114" y="76409"/>
                </a:lnTo>
                <a:lnTo>
                  <a:pt x="1917114" y="85670"/>
                </a:lnTo>
                <a:cubicBezTo>
                  <a:pt x="1921746" y="67147"/>
                  <a:pt x="1940268" y="53254"/>
                  <a:pt x="1958791" y="53254"/>
                </a:cubicBezTo>
                <a:lnTo>
                  <a:pt x="1963421" y="53254"/>
                </a:lnTo>
                <a:lnTo>
                  <a:pt x="1963421" y="97246"/>
                </a:lnTo>
                <a:lnTo>
                  <a:pt x="1954160" y="97246"/>
                </a:lnTo>
                <a:cubicBezTo>
                  <a:pt x="1944898" y="97246"/>
                  <a:pt x="1926376" y="99561"/>
                  <a:pt x="1919430" y="120400"/>
                </a:cubicBezTo>
                <a:cubicBezTo>
                  <a:pt x="1917114" y="125030"/>
                  <a:pt x="1917114" y="131977"/>
                  <a:pt x="1917114" y="138923"/>
                </a:cubicBezTo>
                <a:lnTo>
                  <a:pt x="1917114" y="182914"/>
                </a:lnTo>
                <a:lnTo>
                  <a:pt x="1873123" y="182914"/>
                </a:lnTo>
                <a:lnTo>
                  <a:pt x="1873123" y="53254"/>
                </a:lnTo>
                <a:close/>
                <a:moveTo>
                  <a:pt x="1560550" y="53254"/>
                </a:moveTo>
                <a:lnTo>
                  <a:pt x="1606857" y="53254"/>
                </a:lnTo>
                <a:lnTo>
                  <a:pt x="1627696" y="122716"/>
                </a:lnTo>
                <a:cubicBezTo>
                  <a:pt x="1630011" y="131977"/>
                  <a:pt x="1632326" y="145868"/>
                  <a:pt x="1632326" y="145868"/>
                </a:cubicBezTo>
                <a:cubicBezTo>
                  <a:pt x="1632326" y="145868"/>
                  <a:pt x="1634641" y="131977"/>
                  <a:pt x="1636957" y="122716"/>
                </a:cubicBezTo>
                <a:lnTo>
                  <a:pt x="1657796" y="53254"/>
                </a:lnTo>
                <a:lnTo>
                  <a:pt x="1704103" y="53254"/>
                </a:lnTo>
                <a:lnTo>
                  <a:pt x="1660110" y="185230"/>
                </a:lnTo>
                <a:lnTo>
                  <a:pt x="1606857" y="185230"/>
                </a:lnTo>
                <a:lnTo>
                  <a:pt x="1560550" y="53254"/>
                </a:lnTo>
                <a:close/>
                <a:moveTo>
                  <a:pt x="152817" y="53254"/>
                </a:moveTo>
                <a:lnTo>
                  <a:pt x="155133" y="53254"/>
                </a:lnTo>
                <a:lnTo>
                  <a:pt x="196808" y="53254"/>
                </a:lnTo>
                <a:lnTo>
                  <a:pt x="196808" y="76409"/>
                </a:lnTo>
                <a:lnTo>
                  <a:pt x="196808" y="85670"/>
                </a:lnTo>
                <a:cubicBezTo>
                  <a:pt x="201440" y="67147"/>
                  <a:pt x="219962" y="53254"/>
                  <a:pt x="238485" y="53254"/>
                </a:cubicBezTo>
                <a:lnTo>
                  <a:pt x="243115" y="53254"/>
                </a:lnTo>
                <a:lnTo>
                  <a:pt x="243115" y="97246"/>
                </a:lnTo>
                <a:lnTo>
                  <a:pt x="233853" y="97246"/>
                </a:lnTo>
                <a:cubicBezTo>
                  <a:pt x="222278" y="97246"/>
                  <a:pt x="206069" y="99561"/>
                  <a:pt x="199124" y="120400"/>
                </a:cubicBezTo>
                <a:cubicBezTo>
                  <a:pt x="196808" y="125030"/>
                  <a:pt x="196808" y="131977"/>
                  <a:pt x="196808" y="138923"/>
                </a:cubicBezTo>
                <a:lnTo>
                  <a:pt x="196808" y="182914"/>
                </a:lnTo>
                <a:lnTo>
                  <a:pt x="152817" y="182914"/>
                </a:lnTo>
                <a:lnTo>
                  <a:pt x="152817" y="53254"/>
                </a:lnTo>
                <a:close/>
                <a:moveTo>
                  <a:pt x="3741614" y="50938"/>
                </a:moveTo>
                <a:cubicBezTo>
                  <a:pt x="3757823" y="50938"/>
                  <a:pt x="3771714" y="57884"/>
                  <a:pt x="3778661" y="74093"/>
                </a:cubicBezTo>
                <a:cubicBezTo>
                  <a:pt x="3785607" y="62515"/>
                  <a:pt x="3801814" y="50938"/>
                  <a:pt x="3820337" y="50938"/>
                </a:cubicBezTo>
                <a:cubicBezTo>
                  <a:pt x="3843491" y="50938"/>
                  <a:pt x="3862014" y="64831"/>
                  <a:pt x="3862014" y="99561"/>
                </a:cubicBezTo>
                <a:lnTo>
                  <a:pt x="3862014" y="182914"/>
                </a:lnTo>
                <a:lnTo>
                  <a:pt x="3818021" y="182914"/>
                </a:lnTo>
                <a:lnTo>
                  <a:pt x="3818021" y="104191"/>
                </a:lnTo>
                <a:cubicBezTo>
                  <a:pt x="3818021" y="94930"/>
                  <a:pt x="3815707" y="87984"/>
                  <a:pt x="3808760" y="87984"/>
                </a:cubicBezTo>
                <a:cubicBezTo>
                  <a:pt x="3794868" y="87984"/>
                  <a:pt x="3787921" y="97245"/>
                  <a:pt x="3785607" y="113452"/>
                </a:cubicBezTo>
                <a:lnTo>
                  <a:pt x="3785607" y="129661"/>
                </a:lnTo>
                <a:lnTo>
                  <a:pt x="3785607" y="182914"/>
                </a:lnTo>
                <a:lnTo>
                  <a:pt x="3741614" y="182914"/>
                </a:lnTo>
                <a:lnTo>
                  <a:pt x="3741614" y="104191"/>
                </a:lnTo>
                <a:cubicBezTo>
                  <a:pt x="3741614" y="94930"/>
                  <a:pt x="3739300" y="87984"/>
                  <a:pt x="3732353" y="87984"/>
                </a:cubicBezTo>
                <a:cubicBezTo>
                  <a:pt x="3718461" y="87984"/>
                  <a:pt x="3711516" y="97245"/>
                  <a:pt x="3709200" y="111138"/>
                </a:cubicBezTo>
                <a:cubicBezTo>
                  <a:pt x="3709200" y="115768"/>
                  <a:pt x="3706884" y="122714"/>
                  <a:pt x="3706884" y="127345"/>
                </a:cubicBezTo>
                <a:lnTo>
                  <a:pt x="3706884" y="182914"/>
                </a:lnTo>
                <a:lnTo>
                  <a:pt x="3662893" y="182914"/>
                </a:lnTo>
                <a:lnTo>
                  <a:pt x="3662893" y="53254"/>
                </a:lnTo>
                <a:lnTo>
                  <a:pt x="3702254" y="53254"/>
                </a:lnTo>
                <a:lnTo>
                  <a:pt x="3702254" y="64831"/>
                </a:lnTo>
                <a:lnTo>
                  <a:pt x="3702254" y="74093"/>
                </a:lnTo>
                <a:cubicBezTo>
                  <a:pt x="3709200" y="64831"/>
                  <a:pt x="3720777" y="50938"/>
                  <a:pt x="3741614" y="50938"/>
                </a:cubicBezTo>
                <a:close/>
                <a:moveTo>
                  <a:pt x="3565647" y="50938"/>
                </a:moveTo>
                <a:cubicBezTo>
                  <a:pt x="3602693" y="50938"/>
                  <a:pt x="3625847" y="71777"/>
                  <a:pt x="3625847" y="104191"/>
                </a:cubicBezTo>
                <a:lnTo>
                  <a:pt x="3625847" y="182913"/>
                </a:lnTo>
                <a:lnTo>
                  <a:pt x="3586486" y="182913"/>
                </a:lnTo>
                <a:lnTo>
                  <a:pt x="3586486" y="175967"/>
                </a:lnTo>
                <a:lnTo>
                  <a:pt x="3586486" y="166706"/>
                </a:lnTo>
                <a:cubicBezTo>
                  <a:pt x="3586486" y="166706"/>
                  <a:pt x="3577224" y="185229"/>
                  <a:pt x="3549440" y="185229"/>
                </a:cubicBezTo>
                <a:cubicBezTo>
                  <a:pt x="3523972" y="185229"/>
                  <a:pt x="3505449" y="169020"/>
                  <a:pt x="3505449" y="143552"/>
                </a:cubicBezTo>
                <a:cubicBezTo>
                  <a:pt x="3503133" y="106506"/>
                  <a:pt x="3558701" y="101877"/>
                  <a:pt x="3579540" y="101877"/>
                </a:cubicBezTo>
                <a:cubicBezTo>
                  <a:pt x="3581856" y="87984"/>
                  <a:pt x="3572594" y="85668"/>
                  <a:pt x="3561017" y="85668"/>
                </a:cubicBezTo>
                <a:cubicBezTo>
                  <a:pt x="3544809" y="85668"/>
                  <a:pt x="3526286" y="97245"/>
                  <a:pt x="3526286" y="97245"/>
                </a:cubicBezTo>
                <a:lnTo>
                  <a:pt x="3510079" y="67145"/>
                </a:lnTo>
                <a:cubicBezTo>
                  <a:pt x="3510079" y="67145"/>
                  <a:pt x="3533233" y="50938"/>
                  <a:pt x="3565647" y="50938"/>
                </a:cubicBezTo>
                <a:close/>
                <a:moveTo>
                  <a:pt x="2035196" y="50938"/>
                </a:moveTo>
                <a:cubicBezTo>
                  <a:pt x="2065296" y="50938"/>
                  <a:pt x="2081503" y="64831"/>
                  <a:pt x="2081503" y="64831"/>
                </a:cubicBezTo>
                <a:lnTo>
                  <a:pt x="2067612" y="97245"/>
                </a:lnTo>
                <a:cubicBezTo>
                  <a:pt x="2067612" y="97245"/>
                  <a:pt x="2053719" y="85668"/>
                  <a:pt x="2037512" y="85668"/>
                </a:cubicBezTo>
                <a:cubicBezTo>
                  <a:pt x="2030566" y="85668"/>
                  <a:pt x="2023619" y="87984"/>
                  <a:pt x="2023619" y="92615"/>
                </a:cubicBezTo>
                <a:cubicBezTo>
                  <a:pt x="2023619" y="101877"/>
                  <a:pt x="2086135" y="104191"/>
                  <a:pt x="2086135" y="145868"/>
                </a:cubicBezTo>
                <a:cubicBezTo>
                  <a:pt x="2086135" y="169020"/>
                  <a:pt x="2065296" y="187545"/>
                  <a:pt x="2032881" y="187545"/>
                </a:cubicBezTo>
                <a:cubicBezTo>
                  <a:pt x="2000467" y="187545"/>
                  <a:pt x="1979628" y="169020"/>
                  <a:pt x="1979628" y="169020"/>
                </a:cubicBezTo>
                <a:lnTo>
                  <a:pt x="1998151" y="138922"/>
                </a:lnTo>
                <a:cubicBezTo>
                  <a:pt x="1998151" y="138922"/>
                  <a:pt x="2012042" y="152813"/>
                  <a:pt x="2030566" y="152813"/>
                </a:cubicBezTo>
                <a:cubicBezTo>
                  <a:pt x="2037512" y="152813"/>
                  <a:pt x="2044458" y="150498"/>
                  <a:pt x="2044458" y="145868"/>
                </a:cubicBezTo>
                <a:cubicBezTo>
                  <a:pt x="2044458" y="134291"/>
                  <a:pt x="1981944" y="134291"/>
                  <a:pt x="1981944" y="90300"/>
                </a:cubicBezTo>
                <a:cubicBezTo>
                  <a:pt x="1981944" y="64831"/>
                  <a:pt x="2005097" y="50938"/>
                  <a:pt x="2035196" y="50938"/>
                </a:cubicBezTo>
                <a:close/>
                <a:moveTo>
                  <a:pt x="1412369" y="50938"/>
                </a:moveTo>
                <a:cubicBezTo>
                  <a:pt x="1437839" y="50938"/>
                  <a:pt x="1458676" y="62515"/>
                  <a:pt x="1458676" y="99561"/>
                </a:cubicBezTo>
                <a:lnTo>
                  <a:pt x="1458676" y="182914"/>
                </a:lnTo>
                <a:lnTo>
                  <a:pt x="1417000" y="182914"/>
                </a:lnTo>
                <a:lnTo>
                  <a:pt x="1417000" y="106507"/>
                </a:lnTo>
                <a:cubicBezTo>
                  <a:pt x="1417000" y="94930"/>
                  <a:pt x="1412369" y="90300"/>
                  <a:pt x="1403108" y="90300"/>
                </a:cubicBezTo>
                <a:cubicBezTo>
                  <a:pt x="1389216" y="90300"/>
                  <a:pt x="1379955" y="97245"/>
                  <a:pt x="1377639" y="108823"/>
                </a:cubicBezTo>
                <a:cubicBezTo>
                  <a:pt x="1375323" y="113452"/>
                  <a:pt x="1375323" y="120400"/>
                  <a:pt x="1375323" y="125030"/>
                </a:cubicBezTo>
                <a:lnTo>
                  <a:pt x="1375323" y="182914"/>
                </a:lnTo>
                <a:lnTo>
                  <a:pt x="1331332" y="182914"/>
                </a:lnTo>
                <a:lnTo>
                  <a:pt x="1331332" y="53254"/>
                </a:lnTo>
                <a:lnTo>
                  <a:pt x="1370694" y="53254"/>
                </a:lnTo>
                <a:lnTo>
                  <a:pt x="1370694" y="64831"/>
                </a:lnTo>
                <a:lnTo>
                  <a:pt x="1370694" y="74093"/>
                </a:lnTo>
                <a:cubicBezTo>
                  <a:pt x="1377639" y="64831"/>
                  <a:pt x="1389216" y="50938"/>
                  <a:pt x="1412369" y="50938"/>
                </a:cubicBezTo>
                <a:close/>
                <a:moveTo>
                  <a:pt x="993290" y="50938"/>
                </a:moveTo>
                <a:cubicBezTo>
                  <a:pt x="1023390" y="50938"/>
                  <a:pt x="1039597" y="64831"/>
                  <a:pt x="1039597" y="64831"/>
                </a:cubicBezTo>
                <a:lnTo>
                  <a:pt x="1023390" y="97245"/>
                </a:lnTo>
                <a:cubicBezTo>
                  <a:pt x="1023390" y="97245"/>
                  <a:pt x="1011813" y="85668"/>
                  <a:pt x="993290" y="85668"/>
                </a:cubicBezTo>
                <a:cubicBezTo>
                  <a:pt x="986344" y="85668"/>
                  <a:pt x="979397" y="87984"/>
                  <a:pt x="979397" y="92615"/>
                </a:cubicBezTo>
                <a:cubicBezTo>
                  <a:pt x="979397" y="101877"/>
                  <a:pt x="1041913" y="104191"/>
                  <a:pt x="1041913" y="145868"/>
                </a:cubicBezTo>
                <a:cubicBezTo>
                  <a:pt x="1041913" y="169020"/>
                  <a:pt x="1021074" y="187545"/>
                  <a:pt x="988659" y="187545"/>
                </a:cubicBezTo>
                <a:cubicBezTo>
                  <a:pt x="956245" y="187545"/>
                  <a:pt x="935406" y="169020"/>
                  <a:pt x="935406" y="169020"/>
                </a:cubicBezTo>
                <a:lnTo>
                  <a:pt x="956245" y="138922"/>
                </a:lnTo>
                <a:cubicBezTo>
                  <a:pt x="956245" y="138922"/>
                  <a:pt x="970136" y="152813"/>
                  <a:pt x="988659" y="152813"/>
                </a:cubicBezTo>
                <a:cubicBezTo>
                  <a:pt x="995606" y="152813"/>
                  <a:pt x="1002551" y="150498"/>
                  <a:pt x="1002551" y="145868"/>
                </a:cubicBezTo>
                <a:cubicBezTo>
                  <a:pt x="1002551" y="134291"/>
                  <a:pt x="940038" y="134291"/>
                  <a:pt x="940038" y="90300"/>
                </a:cubicBezTo>
                <a:cubicBezTo>
                  <a:pt x="940038" y="64831"/>
                  <a:pt x="963190" y="50938"/>
                  <a:pt x="993290" y="50938"/>
                </a:cubicBezTo>
                <a:close/>
                <a:moveTo>
                  <a:pt x="865947" y="50938"/>
                </a:moveTo>
                <a:lnTo>
                  <a:pt x="909938" y="50938"/>
                </a:lnTo>
                <a:lnTo>
                  <a:pt x="909938" y="182913"/>
                </a:lnTo>
                <a:lnTo>
                  <a:pt x="868263" y="182913"/>
                </a:lnTo>
                <a:lnTo>
                  <a:pt x="868263" y="171336"/>
                </a:lnTo>
                <a:lnTo>
                  <a:pt x="868263" y="162075"/>
                </a:lnTo>
                <a:cubicBezTo>
                  <a:pt x="861316" y="175967"/>
                  <a:pt x="845109" y="185229"/>
                  <a:pt x="826586" y="185229"/>
                </a:cubicBezTo>
                <a:cubicBezTo>
                  <a:pt x="801117" y="185229"/>
                  <a:pt x="780279" y="173652"/>
                  <a:pt x="780279" y="136606"/>
                </a:cubicBezTo>
                <a:lnTo>
                  <a:pt x="780279" y="53254"/>
                </a:lnTo>
                <a:lnTo>
                  <a:pt x="824270" y="53254"/>
                </a:lnTo>
                <a:lnTo>
                  <a:pt x="824270" y="129661"/>
                </a:lnTo>
                <a:cubicBezTo>
                  <a:pt x="824270" y="141236"/>
                  <a:pt x="828902" y="145868"/>
                  <a:pt x="838163" y="145868"/>
                </a:cubicBezTo>
                <a:cubicBezTo>
                  <a:pt x="856686" y="145868"/>
                  <a:pt x="865947" y="129661"/>
                  <a:pt x="865947" y="108822"/>
                </a:cubicBezTo>
                <a:lnTo>
                  <a:pt x="865947" y="50938"/>
                </a:lnTo>
                <a:close/>
                <a:moveTo>
                  <a:pt x="622834" y="50938"/>
                </a:moveTo>
                <a:cubicBezTo>
                  <a:pt x="639043" y="50938"/>
                  <a:pt x="652934" y="57884"/>
                  <a:pt x="659880" y="74093"/>
                </a:cubicBezTo>
                <a:cubicBezTo>
                  <a:pt x="666827" y="62515"/>
                  <a:pt x="683034" y="50938"/>
                  <a:pt x="701556" y="50938"/>
                </a:cubicBezTo>
                <a:cubicBezTo>
                  <a:pt x="724711" y="50938"/>
                  <a:pt x="743233" y="64831"/>
                  <a:pt x="743233" y="99561"/>
                </a:cubicBezTo>
                <a:lnTo>
                  <a:pt x="743233" y="182914"/>
                </a:lnTo>
                <a:lnTo>
                  <a:pt x="699241" y="182914"/>
                </a:lnTo>
                <a:lnTo>
                  <a:pt x="699241" y="104191"/>
                </a:lnTo>
                <a:cubicBezTo>
                  <a:pt x="699241" y="94930"/>
                  <a:pt x="696927" y="87984"/>
                  <a:pt x="689979" y="87984"/>
                </a:cubicBezTo>
                <a:cubicBezTo>
                  <a:pt x="676088" y="87984"/>
                  <a:pt x="669141" y="97245"/>
                  <a:pt x="666827" y="113452"/>
                </a:cubicBezTo>
                <a:lnTo>
                  <a:pt x="666827" y="129661"/>
                </a:lnTo>
                <a:lnTo>
                  <a:pt x="666827" y="182914"/>
                </a:lnTo>
                <a:lnTo>
                  <a:pt x="622834" y="182914"/>
                </a:lnTo>
                <a:lnTo>
                  <a:pt x="622834" y="104191"/>
                </a:lnTo>
                <a:cubicBezTo>
                  <a:pt x="622834" y="94930"/>
                  <a:pt x="620520" y="87984"/>
                  <a:pt x="613573" y="87984"/>
                </a:cubicBezTo>
                <a:cubicBezTo>
                  <a:pt x="599682" y="87984"/>
                  <a:pt x="592736" y="97245"/>
                  <a:pt x="590420" y="111138"/>
                </a:cubicBezTo>
                <a:cubicBezTo>
                  <a:pt x="590420" y="115768"/>
                  <a:pt x="588104" y="122714"/>
                  <a:pt x="588104" y="127345"/>
                </a:cubicBezTo>
                <a:lnTo>
                  <a:pt x="588104" y="182914"/>
                </a:lnTo>
                <a:lnTo>
                  <a:pt x="544113" y="182914"/>
                </a:lnTo>
                <a:lnTo>
                  <a:pt x="544113" y="53254"/>
                </a:lnTo>
                <a:lnTo>
                  <a:pt x="583475" y="53254"/>
                </a:lnTo>
                <a:lnTo>
                  <a:pt x="583475" y="64831"/>
                </a:lnTo>
                <a:lnTo>
                  <a:pt x="583475" y="74093"/>
                </a:lnTo>
                <a:cubicBezTo>
                  <a:pt x="590420" y="64831"/>
                  <a:pt x="601997" y="50938"/>
                  <a:pt x="622834" y="50938"/>
                </a:cubicBezTo>
                <a:close/>
                <a:moveTo>
                  <a:pt x="463074" y="50938"/>
                </a:moveTo>
                <a:cubicBezTo>
                  <a:pt x="493174" y="50938"/>
                  <a:pt x="509382" y="64831"/>
                  <a:pt x="509382" y="64831"/>
                </a:cubicBezTo>
                <a:lnTo>
                  <a:pt x="495490" y="97245"/>
                </a:lnTo>
                <a:cubicBezTo>
                  <a:pt x="495490" y="97245"/>
                  <a:pt x="481596" y="85668"/>
                  <a:pt x="465390" y="85668"/>
                </a:cubicBezTo>
                <a:cubicBezTo>
                  <a:pt x="458444" y="85668"/>
                  <a:pt x="451497" y="87984"/>
                  <a:pt x="451497" y="92615"/>
                </a:cubicBezTo>
                <a:cubicBezTo>
                  <a:pt x="451497" y="101877"/>
                  <a:pt x="514013" y="104191"/>
                  <a:pt x="514013" y="145868"/>
                </a:cubicBezTo>
                <a:cubicBezTo>
                  <a:pt x="514013" y="169020"/>
                  <a:pt x="493174" y="187545"/>
                  <a:pt x="460758" y="187545"/>
                </a:cubicBezTo>
                <a:cubicBezTo>
                  <a:pt x="428345" y="187545"/>
                  <a:pt x="407507" y="169020"/>
                  <a:pt x="407507" y="169020"/>
                </a:cubicBezTo>
                <a:lnTo>
                  <a:pt x="426029" y="138922"/>
                </a:lnTo>
                <a:cubicBezTo>
                  <a:pt x="426029" y="138922"/>
                  <a:pt x="439922" y="152813"/>
                  <a:pt x="458444" y="152813"/>
                </a:cubicBezTo>
                <a:cubicBezTo>
                  <a:pt x="465390" y="152813"/>
                  <a:pt x="472335" y="150498"/>
                  <a:pt x="472335" y="145868"/>
                </a:cubicBezTo>
                <a:cubicBezTo>
                  <a:pt x="472335" y="134291"/>
                  <a:pt x="409822" y="134291"/>
                  <a:pt x="409822" y="90300"/>
                </a:cubicBezTo>
                <a:cubicBezTo>
                  <a:pt x="409822" y="64831"/>
                  <a:pt x="432974" y="50938"/>
                  <a:pt x="463074" y="50938"/>
                </a:cubicBezTo>
                <a:close/>
                <a:moveTo>
                  <a:pt x="321838" y="50938"/>
                </a:moveTo>
                <a:cubicBezTo>
                  <a:pt x="358884" y="50938"/>
                  <a:pt x="382039" y="71777"/>
                  <a:pt x="382039" y="104191"/>
                </a:cubicBezTo>
                <a:lnTo>
                  <a:pt x="382039" y="182913"/>
                </a:lnTo>
                <a:lnTo>
                  <a:pt x="342676" y="182913"/>
                </a:lnTo>
                <a:lnTo>
                  <a:pt x="342676" y="175967"/>
                </a:lnTo>
                <a:lnTo>
                  <a:pt x="342676" y="166706"/>
                </a:lnTo>
                <a:cubicBezTo>
                  <a:pt x="342676" y="166706"/>
                  <a:pt x="333415" y="185229"/>
                  <a:pt x="305632" y="185229"/>
                </a:cubicBezTo>
                <a:cubicBezTo>
                  <a:pt x="280163" y="185229"/>
                  <a:pt x="261640" y="169020"/>
                  <a:pt x="261640" y="143552"/>
                </a:cubicBezTo>
                <a:cubicBezTo>
                  <a:pt x="259324" y="106506"/>
                  <a:pt x="314893" y="101877"/>
                  <a:pt x="335730" y="101877"/>
                </a:cubicBezTo>
                <a:cubicBezTo>
                  <a:pt x="338047" y="87984"/>
                  <a:pt x="328783" y="85668"/>
                  <a:pt x="317208" y="85668"/>
                </a:cubicBezTo>
                <a:cubicBezTo>
                  <a:pt x="300999" y="85668"/>
                  <a:pt x="282477" y="97245"/>
                  <a:pt x="282477" y="97245"/>
                </a:cubicBezTo>
                <a:lnTo>
                  <a:pt x="266270" y="67145"/>
                </a:lnTo>
                <a:cubicBezTo>
                  <a:pt x="266270" y="67145"/>
                  <a:pt x="289424" y="50938"/>
                  <a:pt x="321838" y="50938"/>
                </a:cubicBezTo>
                <a:close/>
                <a:moveTo>
                  <a:pt x="3139622" y="48623"/>
                </a:moveTo>
                <a:cubicBezTo>
                  <a:pt x="3178983" y="48623"/>
                  <a:pt x="3199820" y="76407"/>
                  <a:pt x="3199820" y="111137"/>
                </a:cubicBezTo>
                <a:lnTo>
                  <a:pt x="3199820" y="125030"/>
                </a:lnTo>
                <a:lnTo>
                  <a:pt x="3116467" y="125030"/>
                </a:lnTo>
                <a:cubicBezTo>
                  <a:pt x="3118783" y="141237"/>
                  <a:pt x="3132676" y="148183"/>
                  <a:pt x="3146567" y="148183"/>
                </a:cubicBezTo>
                <a:cubicBezTo>
                  <a:pt x="3165090" y="148183"/>
                  <a:pt x="3183613" y="134291"/>
                  <a:pt x="3183613" y="134291"/>
                </a:cubicBezTo>
                <a:lnTo>
                  <a:pt x="3199820" y="164391"/>
                </a:lnTo>
                <a:cubicBezTo>
                  <a:pt x="3199820" y="164391"/>
                  <a:pt x="3178983" y="182914"/>
                  <a:pt x="3144252" y="182914"/>
                </a:cubicBezTo>
                <a:cubicBezTo>
                  <a:pt x="3097945" y="182914"/>
                  <a:pt x="3072476" y="148183"/>
                  <a:pt x="3072476" y="113453"/>
                </a:cubicBezTo>
                <a:cubicBezTo>
                  <a:pt x="3072476" y="78723"/>
                  <a:pt x="3097945" y="48623"/>
                  <a:pt x="3139622" y="48623"/>
                </a:cubicBezTo>
                <a:close/>
                <a:moveTo>
                  <a:pt x="2757587" y="48623"/>
                </a:moveTo>
                <a:cubicBezTo>
                  <a:pt x="2799264" y="48623"/>
                  <a:pt x="2831678" y="76407"/>
                  <a:pt x="2831678" y="118084"/>
                </a:cubicBezTo>
                <a:cubicBezTo>
                  <a:pt x="2831678" y="159760"/>
                  <a:pt x="2799264" y="185228"/>
                  <a:pt x="2757587" y="185228"/>
                </a:cubicBezTo>
                <a:cubicBezTo>
                  <a:pt x="2715912" y="185228"/>
                  <a:pt x="2683496" y="157444"/>
                  <a:pt x="2683496" y="118084"/>
                </a:cubicBezTo>
                <a:cubicBezTo>
                  <a:pt x="2683496" y="76407"/>
                  <a:pt x="2715912" y="48623"/>
                  <a:pt x="2757587" y="48623"/>
                </a:cubicBezTo>
                <a:close/>
                <a:moveTo>
                  <a:pt x="2287572" y="48623"/>
                </a:moveTo>
                <a:lnTo>
                  <a:pt x="2338511" y="48623"/>
                </a:lnTo>
                <a:lnTo>
                  <a:pt x="2357033" y="108823"/>
                </a:lnTo>
                <a:cubicBezTo>
                  <a:pt x="2359348" y="115769"/>
                  <a:pt x="2361663" y="129660"/>
                  <a:pt x="2361663" y="129660"/>
                </a:cubicBezTo>
                <a:cubicBezTo>
                  <a:pt x="2361663" y="129660"/>
                  <a:pt x="2363979" y="118085"/>
                  <a:pt x="2366295" y="111137"/>
                </a:cubicBezTo>
                <a:lnTo>
                  <a:pt x="2382502" y="50939"/>
                </a:lnTo>
                <a:lnTo>
                  <a:pt x="2431125" y="50939"/>
                </a:lnTo>
                <a:lnTo>
                  <a:pt x="2377870" y="196806"/>
                </a:lnTo>
                <a:cubicBezTo>
                  <a:pt x="2366295" y="226906"/>
                  <a:pt x="2343141" y="236167"/>
                  <a:pt x="2322302" y="236167"/>
                </a:cubicBezTo>
                <a:cubicBezTo>
                  <a:pt x="2306095" y="236167"/>
                  <a:pt x="2292202" y="226906"/>
                  <a:pt x="2292202" y="226906"/>
                </a:cubicBezTo>
                <a:lnTo>
                  <a:pt x="2306095" y="194490"/>
                </a:lnTo>
                <a:cubicBezTo>
                  <a:pt x="2306095" y="194490"/>
                  <a:pt x="2313041" y="199122"/>
                  <a:pt x="2319986" y="199122"/>
                </a:cubicBezTo>
                <a:cubicBezTo>
                  <a:pt x="2326934" y="199122"/>
                  <a:pt x="2336195" y="196806"/>
                  <a:pt x="2340825" y="185229"/>
                </a:cubicBezTo>
                <a:lnTo>
                  <a:pt x="2343141" y="178283"/>
                </a:lnTo>
                <a:lnTo>
                  <a:pt x="2287572" y="48623"/>
                </a:lnTo>
                <a:close/>
                <a:moveTo>
                  <a:pt x="1785139" y="48623"/>
                </a:moveTo>
                <a:cubicBezTo>
                  <a:pt x="1824500" y="48623"/>
                  <a:pt x="1845337" y="76407"/>
                  <a:pt x="1845337" y="111137"/>
                </a:cubicBezTo>
                <a:lnTo>
                  <a:pt x="1845337" y="125030"/>
                </a:lnTo>
                <a:lnTo>
                  <a:pt x="1761984" y="125030"/>
                </a:lnTo>
                <a:cubicBezTo>
                  <a:pt x="1764300" y="141237"/>
                  <a:pt x="1778193" y="148183"/>
                  <a:pt x="1792084" y="148183"/>
                </a:cubicBezTo>
                <a:cubicBezTo>
                  <a:pt x="1810607" y="148183"/>
                  <a:pt x="1829130" y="134291"/>
                  <a:pt x="1829130" y="134291"/>
                </a:cubicBezTo>
                <a:lnTo>
                  <a:pt x="1845337" y="164391"/>
                </a:lnTo>
                <a:cubicBezTo>
                  <a:pt x="1845337" y="164391"/>
                  <a:pt x="1824500" y="182914"/>
                  <a:pt x="1789769" y="182914"/>
                </a:cubicBezTo>
                <a:cubicBezTo>
                  <a:pt x="1743462" y="182914"/>
                  <a:pt x="1717993" y="148183"/>
                  <a:pt x="1717993" y="113453"/>
                </a:cubicBezTo>
                <a:cubicBezTo>
                  <a:pt x="1717993" y="78723"/>
                  <a:pt x="1743462" y="48623"/>
                  <a:pt x="1785139" y="48623"/>
                </a:cubicBezTo>
                <a:close/>
                <a:moveTo>
                  <a:pt x="2565414" y="39362"/>
                </a:moveTo>
                <a:lnTo>
                  <a:pt x="2565414" y="83353"/>
                </a:lnTo>
                <a:lnTo>
                  <a:pt x="2583937" y="83353"/>
                </a:lnTo>
                <a:cubicBezTo>
                  <a:pt x="2597830" y="83353"/>
                  <a:pt x="2607089" y="76407"/>
                  <a:pt x="2607089" y="60200"/>
                </a:cubicBezTo>
                <a:cubicBezTo>
                  <a:pt x="2607089" y="46307"/>
                  <a:pt x="2602460" y="39362"/>
                  <a:pt x="2579305" y="39362"/>
                </a:cubicBezTo>
                <a:lnTo>
                  <a:pt x="2565414" y="39362"/>
                </a:lnTo>
                <a:close/>
                <a:moveTo>
                  <a:pt x="2979862" y="18523"/>
                </a:moveTo>
                <a:lnTo>
                  <a:pt x="3021539" y="18523"/>
                </a:lnTo>
                <a:lnTo>
                  <a:pt x="3021539" y="55569"/>
                </a:lnTo>
                <a:lnTo>
                  <a:pt x="3049323" y="55569"/>
                </a:lnTo>
                <a:lnTo>
                  <a:pt x="3049323" y="90299"/>
                </a:lnTo>
                <a:lnTo>
                  <a:pt x="3021539" y="90299"/>
                </a:lnTo>
                <a:lnTo>
                  <a:pt x="3021539" y="129660"/>
                </a:lnTo>
                <a:cubicBezTo>
                  <a:pt x="3021539" y="143553"/>
                  <a:pt x="3037746" y="145867"/>
                  <a:pt x="3044692" y="145867"/>
                </a:cubicBezTo>
                <a:lnTo>
                  <a:pt x="3051639" y="145867"/>
                </a:lnTo>
                <a:lnTo>
                  <a:pt x="3051639" y="185228"/>
                </a:lnTo>
                <a:lnTo>
                  <a:pt x="3040062" y="185228"/>
                </a:lnTo>
                <a:cubicBezTo>
                  <a:pt x="3019223" y="185228"/>
                  <a:pt x="2977546" y="180598"/>
                  <a:pt x="2977546" y="136606"/>
                </a:cubicBezTo>
                <a:lnTo>
                  <a:pt x="2977546" y="90299"/>
                </a:lnTo>
                <a:lnTo>
                  <a:pt x="2961339" y="90299"/>
                </a:lnTo>
                <a:lnTo>
                  <a:pt x="2961339" y="55569"/>
                </a:lnTo>
                <a:lnTo>
                  <a:pt x="2979862" y="55569"/>
                </a:lnTo>
                <a:lnTo>
                  <a:pt x="2979862" y="18523"/>
                </a:lnTo>
                <a:close/>
                <a:moveTo>
                  <a:pt x="2868726" y="18523"/>
                </a:moveTo>
                <a:lnTo>
                  <a:pt x="2910403" y="18523"/>
                </a:lnTo>
                <a:lnTo>
                  <a:pt x="2910403" y="55569"/>
                </a:lnTo>
                <a:lnTo>
                  <a:pt x="2938187" y="55569"/>
                </a:lnTo>
                <a:lnTo>
                  <a:pt x="2938187" y="90299"/>
                </a:lnTo>
                <a:lnTo>
                  <a:pt x="2910403" y="90299"/>
                </a:lnTo>
                <a:lnTo>
                  <a:pt x="2910403" y="129660"/>
                </a:lnTo>
                <a:cubicBezTo>
                  <a:pt x="2910403" y="143553"/>
                  <a:pt x="2926610" y="145867"/>
                  <a:pt x="2933556" y="145867"/>
                </a:cubicBezTo>
                <a:lnTo>
                  <a:pt x="2940503" y="145867"/>
                </a:lnTo>
                <a:lnTo>
                  <a:pt x="2940503" y="185228"/>
                </a:lnTo>
                <a:lnTo>
                  <a:pt x="2928926" y="185228"/>
                </a:lnTo>
                <a:cubicBezTo>
                  <a:pt x="2908087" y="185228"/>
                  <a:pt x="2866410" y="180598"/>
                  <a:pt x="2866410" y="136606"/>
                </a:cubicBezTo>
                <a:lnTo>
                  <a:pt x="2866410" y="90299"/>
                </a:lnTo>
                <a:lnTo>
                  <a:pt x="2850203" y="90299"/>
                </a:lnTo>
                <a:lnTo>
                  <a:pt x="2850203" y="55569"/>
                </a:lnTo>
                <a:lnTo>
                  <a:pt x="2868726" y="55569"/>
                </a:lnTo>
                <a:lnTo>
                  <a:pt x="2868726" y="18523"/>
                </a:lnTo>
                <a:close/>
                <a:moveTo>
                  <a:pt x="2206533" y="18523"/>
                </a:moveTo>
                <a:lnTo>
                  <a:pt x="2248208" y="18523"/>
                </a:lnTo>
                <a:lnTo>
                  <a:pt x="2248208" y="55569"/>
                </a:lnTo>
                <a:lnTo>
                  <a:pt x="2275994" y="55569"/>
                </a:lnTo>
                <a:lnTo>
                  <a:pt x="2275994" y="90299"/>
                </a:lnTo>
                <a:lnTo>
                  <a:pt x="2248208" y="90299"/>
                </a:lnTo>
                <a:lnTo>
                  <a:pt x="2248208" y="129660"/>
                </a:lnTo>
                <a:cubicBezTo>
                  <a:pt x="2248208" y="143553"/>
                  <a:pt x="2262101" y="145867"/>
                  <a:pt x="2271363" y="145867"/>
                </a:cubicBezTo>
                <a:lnTo>
                  <a:pt x="2278308" y="145867"/>
                </a:lnTo>
                <a:lnTo>
                  <a:pt x="2278308" y="185228"/>
                </a:lnTo>
                <a:lnTo>
                  <a:pt x="2266733" y="185228"/>
                </a:lnTo>
                <a:cubicBezTo>
                  <a:pt x="2245894" y="185228"/>
                  <a:pt x="2204217" y="180598"/>
                  <a:pt x="2204217" y="136606"/>
                </a:cubicBezTo>
                <a:lnTo>
                  <a:pt x="2204217" y="90299"/>
                </a:lnTo>
                <a:lnTo>
                  <a:pt x="2188010" y="90299"/>
                </a:lnTo>
                <a:lnTo>
                  <a:pt x="2188010" y="55569"/>
                </a:lnTo>
                <a:lnTo>
                  <a:pt x="2206533" y="55569"/>
                </a:lnTo>
                <a:lnTo>
                  <a:pt x="2206533" y="18523"/>
                </a:lnTo>
                <a:close/>
                <a:moveTo>
                  <a:pt x="2521423" y="2316"/>
                </a:moveTo>
                <a:lnTo>
                  <a:pt x="2581621" y="2316"/>
                </a:lnTo>
                <a:cubicBezTo>
                  <a:pt x="2600144" y="2316"/>
                  <a:pt x="2609405" y="4632"/>
                  <a:pt x="2616352" y="6948"/>
                </a:cubicBezTo>
                <a:cubicBezTo>
                  <a:pt x="2637189" y="13893"/>
                  <a:pt x="2651082" y="32416"/>
                  <a:pt x="2651082" y="60200"/>
                </a:cubicBezTo>
                <a:cubicBezTo>
                  <a:pt x="2651082" y="78723"/>
                  <a:pt x="2641821" y="99561"/>
                  <a:pt x="2623298" y="108823"/>
                </a:cubicBezTo>
                <a:cubicBezTo>
                  <a:pt x="2623298" y="108823"/>
                  <a:pt x="2625614" y="111137"/>
                  <a:pt x="2630244" y="120398"/>
                </a:cubicBezTo>
                <a:lnTo>
                  <a:pt x="2667289" y="182914"/>
                </a:lnTo>
                <a:lnTo>
                  <a:pt x="2618667" y="182914"/>
                </a:lnTo>
                <a:lnTo>
                  <a:pt x="2586253" y="120398"/>
                </a:lnTo>
                <a:lnTo>
                  <a:pt x="2565414" y="120398"/>
                </a:lnTo>
                <a:lnTo>
                  <a:pt x="2565414" y="182914"/>
                </a:lnTo>
                <a:lnTo>
                  <a:pt x="2521423" y="182914"/>
                </a:lnTo>
                <a:lnTo>
                  <a:pt x="2521423" y="2316"/>
                </a:lnTo>
                <a:close/>
                <a:moveTo>
                  <a:pt x="2116235" y="2316"/>
                </a:moveTo>
                <a:lnTo>
                  <a:pt x="2160226" y="2316"/>
                </a:lnTo>
                <a:lnTo>
                  <a:pt x="2160226" y="37046"/>
                </a:lnTo>
                <a:lnTo>
                  <a:pt x="2116235" y="37046"/>
                </a:lnTo>
                <a:lnTo>
                  <a:pt x="2116235" y="2316"/>
                </a:lnTo>
                <a:close/>
                <a:moveTo>
                  <a:pt x="1498039" y="2316"/>
                </a:moveTo>
                <a:lnTo>
                  <a:pt x="1542030" y="2316"/>
                </a:lnTo>
                <a:lnTo>
                  <a:pt x="1542030" y="37046"/>
                </a:lnTo>
                <a:lnTo>
                  <a:pt x="1498039" y="37046"/>
                </a:lnTo>
                <a:lnTo>
                  <a:pt x="1498039" y="2316"/>
                </a:lnTo>
                <a:close/>
                <a:moveTo>
                  <a:pt x="1136843" y="2316"/>
                </a:moveTo>
                <a:lnTo>
                  <a:pt x="1180834" y="2316"/>
                </a:lnTo>
                <a:lnTo>
                  <a:pt x="1180834" y="118085"/>
                </a:lnTo>
                <a:cubicBezTo>
                  <a:pt x="1180834" y="136607"/>
                  <a:pt x="1192411" y="148183"/>
                  <a:pt x="1213250" y="148183"/>
                </a:cubicBezTo>
                <a:cubicBezTo>
                  <a:pt x="1231773" y="148183"/>
                  <a:pt x="1245665" y="138921"/>
                  <a:pt x="1245665" y="118085"/>
                </a:cubicBezTo>
                <a:lnTo>
                  <a:pt x="1245665" y="2316"/>
                </a:lnTo>
                <a:lnTo>
                  <a:pt x="1289657" y="2316"/>
                </a:lnTo>
                <a:lnTo>
                  <a:pt x="1289657" y="118085"/>
                </a:lnTo>
                <a:cubicBezTo>
                  <a:pt x="1289657" y="159760"/>
                  <a:pt x="1259557" y="187544"/>
                  <a:pt x="1213250" y="187544"/>
                </a:cubicBezTo>
                <a:cubicBezTo>
                  <a:pt x="1166943" y="187544"/>
                  <a:pt x="1136843" y="157446"/>
                  <a:pt x="1136843" y="118085"/>
                </a:cubicBezTo>
                <a:lnTo>
                  <a:pt x="1136843" y="2316"/>
                </a:lnTo>
                <a:close/>
                <a:moveTo>
                  <a:pt x="4634" y="2316"/>
                </a:moveTo>
                <a:lnTo>
                  <a:pt x="118087" y="2316"/>
                </a:lnTo>
                <a:lnTo>
                  <a:pt x="118087" y="41677"/>
                </a:lnTo>
                <a:lnTo>
                  <a:pt x="48625" y="41677"/>
                </a:lnTo>
                <a:lnTo>
                  <a:pt x="48625" y="74091"/>
                </a:lnTo>
                <a:lnTo>
                  <a:pt x="104194" y="74091"/>
                </a:lnTo>
                <a:lnTo>
                  <a:pt x="104194" y="113453"/>
                </a:lnTo>
                <a:lnTo>
                  <a:pt x="48625" y="113453"/>
                </a:lnTo>
                <a:lnTo>
                  <a:pt x="48625" y="148182"/>
                </a:lnTo>
                <a:lnTo>
                  <a:pt x="122717" y="148182"/>
                </a:lnTo>
                <a:lnTo>
                  <a:pt x="122717" y="182914"/>
                </a:lnTo>
                <a:lnTo>
                  <a:pt x="4634" y="182914"/>
                </a:lnTo>
                <a:lnTo>
                  <a:pt x="4634" y="2316"/>
                </a:lnTo>
                <a:close/>
                <a:moveTo>
                  <a:pt x="3431357" y="0"/>
                </a:moveTo>
                <a:lnTo>
                  <a:pt x="3475348" y="0"/>
                </a:lnTo>
                <a:lnTo>
                  <a:pt x="3475348" y="182914"/>
                </a:lnTo>
                <a:lnTo>
                  <a:pt x="3433673" y="182914"/>
                </a:lnTo>
                <a:lnTo>
                  <a:pt x="3433673" y="173653"/>
                </a:lnTo>
                <a:lnTo>
                  <a:pt x="3433673" y="166705"/>
                </a:lnTo>
                <a:cubicBezTo>
                  <a:pt x="3433673" y="166705"/>
                  <a:pt x="3422095" y="185228"/>
                  <a:pt x="3396627" y="185228"/>
                </a:cubicBezTo>
                <a:cubicBezTo>
                  <a:pt x="3361896" y="185228"/>
                  <a:pt x="3336427" y="157444"/>
                  <a:pt x="3336427" y="115769"/>
                </a:cubicBezTo>
                <a:cubicBezTo>
                  <a:pt x="3336427" y="76407"/>
                  <a:pt x="3361896" y="48623"/>
                  <a:pt x="3396627" y="48623"/>
                </a:cubicBezTo>
                <a:cubicBezTo>
                  <a:pt x="3422095" y="48623"/>
                  <a:pt x="3431357" y="60200"/>
                  <a:pt x="3431357" y="60200"/>
                </a:cubicBezTo>
                <a:lnTo>
                  <a:pt x="3431357" y="53253"/>
                </a:lnTo>
                <a:lnTo>
                  <a:pt x="3431357" y="0"/>
                </a:lnTo>
                <a:close/>
              </a:path>
            </a:pathLst>
          </a:custGeom>
          <a:solidFill>
            <a:schemeClr val="bg1"/>
          </a:solidFill>
        </p:spPr>
        <p:txBody>
          <a:bodyPr wrap="square">
            <a:noAutofit/>
          </a:bodyPr>
          <a:lstStyle>
            <a:lvl1pPr>
              <a:buNone/>
              <a:defRPr/>
            </a:lvl1pPr>
          </a:lstStyle>
          <a:p>
            <a:pPr lvl="0"/>
            <a:r>
              <a:rPr lang="en-GB" dirty="0"/>
              <a:t> </a:t>
            </a:r>
          </a:p>
        </p:txBody>
      </p:sp>
    </p:spTree>
    <p:extLst>
      <p:ext uri="{BB962C8B-B14F-4D97-AF65-F5344CB8AC3E}">
        <p14:creationId xmlns:p14="http://schemas.microsoft.com/office/powerpoint/2010/main" val="205729422"/>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additive="base">
                                        <p:cTn id="7" dur="1000" fill="hold"/>
                                        <p:tgtEl>
                                          <p:spTgt spid="10"/>
                                        </p:tgtEl>
                                        <p:attrNameLst>
                                          <p:attrName>ppt_x</p:attrName>
                                        </p:attrNameLst>
                                      </p:cBhvr>
                                      <p:tavLst>
                                        <p:tav tm="0">
                                          <p:val>
                                            <p:strVal val="#ppt_x"/>
                                          </p:val>
                                        </p:tav>
                                        <p:tav tm="100000">
                                          <p:val>
                                            <p:strVal val="#ppt_x"/>
                                          </p:val>
                                        </p:tav>
                                      </p:tavLst>
                                    </p:anim>
                                    <p:anim calcmode="lin" valueType="num">
                                      <p:cBhvr additive="base">
                                        <p:cTn id="8" dur="1000" fill="hold"/>
                                        <p:tgtEl>
                                          <p:spTgt spid="10"/>
                                        </p:tgtEl>
                                        <p:attrNameLst>
                                          <p:attrName>ppt_y</p:attrName>
                                        </p:attrNameLst>
                                      </p:cBhvr>
                                      <p:tavLst>
                                        <p:tav tm="0">
                                          <p:val>
                                            <p:strVal val="0-#ppt_h/2"/>
                                          </p:val>
                                        </p:tav>
                                        <p:tav tm="100000">
                                          <p:val>
                                            <p:strVal val="#ppt_y"/>
                                          </p:val>
                                        </p:tav>
                                      </p:tavLst>
                                    </p:anim>
                                  </p:childTnLst>
                                </p:cTn>
                              </p:par>
                              <p:par>
                                <p:cTn id="9" presetID="2" presetClass="entr" presetSubtype="4" decel="100000" fill="hold" grpId="0" nodeType="withEffect">
                                  <p:stCondLst>
                                    <p:cond delay="350"/>
                                  </p:stCondLst>
                                  <p:childTnLst>
                                    <p:set>
                                      <p:cBhvr>
                                        <p:cTn id="10" dur="1" fill="hold">
                                          <p:stCondLst>
                                            <p:cond delay="0"/>
                                          </p:stCondLst>
                                        </p:cTn>
                                        <p:tgtEl>
                                          <p:spTgt spid="2"/>
                                        </p:tgtEl>
                                        <p:attrNameLst>
                                          <p:attrName>style.visibility</p:attrName>
                                        </p:attrNameLst>
                                      </p:cBhvr>
                                      <p:to>
                                        <p:strVal val="visible"/>
                                      </p:to>
                                    </p:set>
                                    <p:anim calcmode="lin" valueType="num">
                                      <p:cBhvr additive="base">
                                        <p:cTn id="11" dur="750" fill="hold"/>
                                        <p:tgtEl>
                                          <p:spTgt spid="2"/>
                                        </p:tgtEl>
                                        <p:attrNameLst>
                                          <p:attrName>ppt_x</p:attrName>
                                        </p:attrNameLst>
                                      </p:cBhvr>
                                      <p:tavLst>
                                        <p:tav tm="0">
                                          <p:val>
                                            <p:strVal val="#ppt_x"/>
                                          </p:val>
                                        </p:tav>
                                        <p:tav tm="100000">
                                          <p:val>
                                            <p:strVal val="#ppt_x"/>
                                          </p:val>
                                        </p:tav>
                                      </p:tavLst>
                                    </p:anim>
                                    <p:anim calcmode="lin" valueType="num">
                                      <p:cBhvr additive="base">
                                        <p:cTn id="12" dur="750" fill="hold"/>
                                        <p:tgtEl>
                                          <p:spTgt spid="2"/>
                                        </p:tgtEl>
                                        <p:attrNameLst>
                                          <p:attrName>ppt_y</p:attrName>
                                        </p:attrNameLst>
                                      </p:cBhvr>
                                      <p:tavLst>
                                        <p:tav tm="0">
                                          <p:val>
                                            <p:strVal val="1+#ppt_h/2"/>
                                          </p:val>
                                        </p:tav>
                                        <p:tav tm="100000">
                                          <p:val>
                                            <p:strVal val="#ppt_y"/>
                                          </p:val>
                                        </p:tav>
                                      </p:tavLst>
                                    </p:anim>
                                  </p:childTnLst>
                                </p:cTn>
                              </p:par>
                              <p:par>
                                <p:cTn id="13" presetID="2" presetClass="entr" presetSubtype="4" decel="100000" fill="hold" grpId="0" nodeType="withEffect">
                                  <p:stCondLst>
                                    <p:cond delay="450"/>
                                  </p:stCondLst>
                                  <p:childTnLst>
                                    <p:set>
                                      <p:cBhvr>
                                        <p:cTn id="14" dur="1" fill="hold">
                                          <p:stCondLst>
                                            <p:cond delay="0"/>
                                          </p:stCondLst>
                                        </p:cTn>
                                        <p:tgtEl>
                                          <p:spTgt spid="96"/>
                                        </p:tgtEl>
                                        <p:attrNameLst>
                                          <p:attrName>style.visibility</p:attrName>
                                        </p:attrNameLst>
                                      </p:cBhvr>
                                      <p:to>
                                        <p:strVal val="visible"/>
                                      </p:to>
                                    </p:set>
                                    <p:anim calcmode="lin" valueType="num">
                                      <p:cBhvr additive="base">
                                        <p:cTn id="15" dur="750" fill="hold"/>
                                        <p:tgtEl>
                                          <p:spTgt spid="96"/>
                                        </p:tgtEl>
                                        <p:attrNameLst>
                                          <p:attrName>ppt_x</p:attrName>
                                        </p:attrNameLst>
                                      </p:cBhvr>
                                      <p:tavLst>
                                        <p:tav tm="0">
                                          <p:val>
                                            <p:strVal val="#ppt_x"/>
                                          </p:val>
                                        </p:tav>
                                        <p:tav tm="100000">
                                          <p:val>
                                            <p:strVal val="#ppt_x"/>
                                          </p:val>
                                        </p:tav>
                                      </p:tavLst>
                                    </p:anim>
                                    <p:anim calcmode="lin" valueType="num">
                                      <p:cBhvr additive="base">
                                        <p:cTn id="16" dur="750" fill="hold"/>
                                        <p:tgtEl>
                                          <p:spTgt spid="96"/>
                                        </p:tgtEl>
                                        <p:attrNameLst>
                                          <p:attrName>ppt_y</p:attrName>
                                        </p:attrNameLst>
                                      </p:cBhvr>
                                      <p:tavLst>
                                        <p:tav tm="0">
                                          <p:val>
                                            <p:strVal val="1+#ppt_h/2"/>
                                          </p:val>
                                        </p:tav>
                                        <p:tav tm="100000">
                                          <p:val>
                                            <p:strVal val="#ppt_y"/>
                                          </p:val>
                                        </p:tav>
                                      </p:tavLst>
                                    </p:anim>
                                  </p:childTnLst>
                                </p:cTn>
                              </p:par>
                              <p:par>
                                <p:cTn id="17" presetID="2" presetClass="entr" presetSubtype="4" decel="100000" fill="hold" grpId="0" nodeType="withEffect">
                                  <p:stCondLst>
                                    <p:cond delay="550"/>
                                  </p:stCondLst>
                                  <p:childTnLst>
                                    <p:set>
                                      <p:cBhvr>
                                        <p:cTn id="18" dur="1" fill="hold">
                                          <p:stCondLst>
                                            <p:cond delay="0"/>
                                          </p:stCondLst>
                                        </p:cTn>
                                        <p:tgtEl>
                                          <p:spTgt spid="123"/>
                                        </p:tgtEl>
                                        <p:attrNameLst>
                                          <p:attrName>style.visibility</p:attrName>
                                        </p:attrNameLst>
                                      </p:cBhvr>
                                      <p:to>
                                        <p:strVal val="visible"/>
                                      </p:to>
                                    </p:set>
                                    <p:anim calcmode="lin" valueType="num">
                                      <p:cBhvr additive="base">
                                        <p:cTn id="19" dur="750" fill="hold"/>
                                        <p:tgtEl>
                                          <p:spTgt spid="123"/>
                                        </p:tgtEl>
                                        <p:attrNameLst>
                                          <p:attrName>ppt_x</p:attrName>
                                        </p:attrNameLst>
                                      </p:cBhvr>
                                      <p:tavLst>
                                        <p:tav tm="0">
                                          <p:val>
                                            <p:strVal val="#ppt_x"/>
                                          </p:val>
                                        </p:tav>
                                        <p:tav tm="100000">
                                          <p:val>
                                            <p:strVal val="#ppt_x"/>
                                          </p:val>
                                        </p:tav>
                                      </p:tavLst>
                                    </p:anim>
                                    <p:anim calcmode="lin" valueType="num">
                                      <p:cBhvr additive="base">
                                        <p:cTn id="20" dur="750" fill="hold"/>
                                        <p:tgtEl>
                                          <p:spTgt spid="12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tmplLst>
          <p:tmpl>
            <p:tnLst>
              <p:par>
                <p:cTn presetID="2" presetClass="entr" presetSubtype="1" decel="100000" fill="hold" nodeType="withEffect">
                  <p:stCondLst>
                    <p:cond delay="0"/>
                  </p:stCondLst>
                  <p:childTnLst>
                    <p:set>
                      <p:cBhvr>
                        <p:cTn dur="1" fill="hold">
                          <p:stCondLst>
                            <p:cond delay="0"/>
                          </p:stCondLst>
                        </p:cTn>
                        <p:tgtEl>
                          <p:spTgt spid="10"/>
                        </p:tgtEl>
                        <p:attrNameLst>
                          <p:attrName>style.visibility</p:attrName>
                        </p:attrNameLst>
                      </p:cBhvr>
                      <p:to>
                        <p:strVal val="visible"/>
                      </p:to>
                    </p:set>
                    <p:anim calcmode="lin" valueType="num">
                      <p:cBhvr additive="base">
                        <p:cTn dur="1000" fill="hold"/>
                        <p:tgtEl>
                          <p:spTgt spid="10"/>
                        </p:tgtEl>
                        <p:attrNameLst>
                          <p:attrName>ppt_x</p:attrName>
                        </p:attrNameLst>
                      </p:cBhvr>
                      <p:tavLst>
                        <p:tav tm="0">
                          <p:val>
                            <p:strVal val="#ppt_x"/>
                          </p:val>
                        </p:tav>
                        <p:tav tm="100000">
                          <p:val>
                            <p:strVal val="#ppt_x"/>
                          </p:val>
                        </p:tav>
                      </p:tavLst>
                    </p:anim>
                    <p:anim calcmode="lin" valueType="num">
                      <p:cBhvr additive="base">
                        <p:cTn dur="1000" fill="hold"/>
                        <p:tgtEl>
                          <p:spTgt spid="10"/>
                        </p:tgtEl>
                        <p:attrNameLst>
                          <p:attrName>ppt_y</p:attrName>
                        </p:attrNameLst>
                      </p:cBhvr>
                      <p:tavLst>
                        <p:tav tm="0">
                          <p:val>
                            <p:strVal val="0-#ppt_h/2"/>
                          </p:val>
                        </p:tav>
                        <p:tav tm="100000">
                          <p:val>
                            <p:strVal val="#ppt_y"/>
                          </p:val>
                        </p:tav>
                      </p:tavLst>
                    </p:anim>
                  </p:childTnLst>
                </p:cTn>
              </p:par>
            </p:tnLst>
          </p:tmpl>
        </p:tmplLst>
      </p:bldP>
      <p:bldP spid="2" grpId="0"/>
      <p:bldP spid="96" grpId="0">
        <p:tmplLst>
          <p:tmpl>
            <p:tnLst>
              <p:par>
                <p:cTn presetID="2" presetClass="entr" presetSubtype="4" decel="100000" fill="hold" nodeType="withEffect">
                  <p:stCondLst>
                    <p:cond delay="450"/>
                  </p:stCondLst>
                  <p:childTnLst>
                    <p:set>
                      <p:cBhvr>
                        <p:cTn dur="1" fill="hold">
                          <p:stCondLst>
                            <p:cond delay="0"/>
                          </p:stCondLst>
                        </p:cTn>
                        <p:tgtEl>
                          <p:spTgt spid="96"/>
                        </p:tgtEl>
                        <p:attrNameLst>
                          <p:attrName>style.visibility</p:attrName>
                        </p:attrNameLst>
                      </p:cBhvr>
                      <p:to>
                        <p:strVal val="visible"/>
                      </p:to>
                    </p:set>
                    <p:anim calcmode="lin" valueType="num">
                      <p:cBhvr additive="base">
                        <p:cTn dur="750" fill="hold"/>
                        <p:tgtEl>
                          <p:spTgt spid="96"/>
                        </p:tgtEl>
                        <p:attrNameLst>
                          <p:attrName>ppt_x</p:attrName>
                        </p:attrNameLst>
                      </p:cBhvr>
                      <p:tavLst>
                        <p:tav tm="0">
                          <p:val>
                            <p:strVal val="#ppt_x"/>
                          </p:val>
                        </p:tav>
                        <p:tav tm="100000">
                          <p:val>
                            <p:strVal val="#ppt_x"/>
                          </p:val>
                        </p:tav>
                      </p:tavLst>
                    </p:anim>
                    <p:anim calcmode="lin" valueType="num">
                      <p:cBhvr additive="base">
                        <p:cTn dur="750" fill="hold"/>
                        <p:tgtEl>
                          <p:spTgt spid="96"/>
                        </p:tgtEl>
                        <p:attrNameLst>
                          <p:attrName>ppt_y</p:attrName>
                        </p:attrNameLst>
                      </p:cBhvr>
                      <p:tavLst>
                        <p:tav tm="0">
                          <p:val>
                            <p:strVal val="1+#ppt_h/2"/>
                          </p:val>
                        </p:tav>
                        <p:tav tm="100000">
                          <p:val>
                            <p:strVal val="#ppt_y"/>
                          </p:val>
                        </p:tav>
                      </p:tavLst>
                    </p:anim>
                  </p:childTnLst>
                </p:cTn>
              </p:par>
            </p:tnLst>
          </p:tmpl>
        </p:tmplLst>
      </p:bldP>
      <p:bldP spid="123" grpId="0" animBg="1">
        <p:tmplLst>
          <p:tmpl>
            <p:tnLst>
              <p:par>
                <p:cTn presetID="2" presetClass="entr" presetSubtype="4" decel="100000" fill="hold" nodeType="withEffect">
                  <p:stCondLst>
                    <p:cond delay="550"/>
                  </p:stCondLst>
                  <p:childTnLst>
                    <p:set>
                      <p:cBhvr>
                        <p:cTn dur="1" fill="hold">
                          <p:stCondLst>
                            <p:cond delay="0"/>
                          </p:stCondLst>
                        </p:cTn>
                        <p:tgtEl>
                          <p:spTgt spid="123"/>
                        </p:tgtEl>
                        <p:attrNameLst>
                          <p:attrName>style.visibility</p:attrName>
                        </p:attrNameLst>
                      </p:cBhvr>
                      <p:to>
                        <p:strVal val="visible"/>
                      </p:to>
                    </p:set>
                    <p:anim calcmode="lin" valueType="num">
                      <p:cBhvr additive="base">
                        <p:cTn dur="750" fill="hold"/>
                        <p:tgtEl>
                          <p:spTgt spid="123"/>
                        </p:tgtEl>
                        <p:attrNameLst>
                          <p:attrName>ppt_x</p:attrName>
                        </p:attrNameLst>
                      </p:cBhvr>
                      <p:tavLst>
                        <p:tav tm="0">
                          <p:val>
                            <p:strVal val="#ppt_x"/>
                          </p:val>
                        </p:tav>
                        <p:tav tm="100000">
                          <p:val>
                            <p:strVal val="#ppt_x"/>
                          </p:val>
                        </p:tav>
                      </p:tavLst>
                    </p:anim>
                    <p:anim calcmode="lin" valueType="num">
                      <p:cBhvr additive="base">
                        <p:cTn dur="750" fill="hold"/>
                        <p:tgtEl>
                          <p:spTgt spid="123"/>
                        </p:tgtEl>
                        <p:attrNameLst>
                          <p:attrName>ppt_y</p:attrName>
                        </p:attrNameLst>
                      </p:cBhvr>
                      <p:tavLst>
                        <p:tav tm="0">
                          <p:val>
                            <p:strVal val="1+#ppt_h/2"/>
                          </p:val>
                        </p:tav>
                        <p:tav tm="100000">
                          <p:val>
                            <p:strVal val="#ppt_y"/>
                          </p:val>
                        </p:tav>
                      </p:tavLst>
                    </p:anim>
                  </p:childTnLst>
                </p:cTn>
              </p:par>
            </p:tnLst>
          </p:tmpl>
        </p:tmplLst>
      </p:bldP>
    </p:bldLst>
  </p:timing>
</p:sldLayout>
</file>

<file path=ppt/slideLayouts/slideLayout140.xml><?xml version="1.0" encoding="utf-8"?>
<p:sldLayout xmlns:a="http://schemas.openxmlformats.org/drawingml/2006/main" xmlns:r="http://schemas.openxmlformats.org/officeDocument/2006/relationships" xmlns:p="http://schemas.openxmlformats.org/presentationml/2006/main" preserve="1" userDrawn="1">
  <p:cSld name="Laptop [video]">
    <p:bg>
      <p:bgPr>
        <a:solidFill>
          <a:schemeClr val="bg1"/>
        </a:solidFill>
        <a:effectLst/>
      </p:bgPr>
    </p:bg>
    <p:spTree>
      <p:nvGrpSpPr>
        <p:cNvPr id="1" name=""/>
        <p:cNvGrpSpPr/>
        <p:nvPr/>
      </p:nvGrpSpPr>
      <p:grpSpPr>
        <a:xfrm>
          <a:off x="0" y="0"/>
          <a:ext cx="0" cy="0"/>
          <a:chOff x="0" y="0"/>
          <a:chExt cx="0" cy="0"/>
        </a:xfrm>
      </p:grpSpPr>
      <p:sp>
        <p:nvSpPr>
          <p:cNvPr id="2" name="Tekstvak 1">
            <a:extLst>
              <a:ext uri="{FF2B5EF4-FFF2-40B4-BE49-F238E27FC236}">
                <a16:creationId xmlns:a16="http://schemas.microsoft.com/office/drawing/2014/main" id="{02818BFD-83DF-4F40-B4AC-D87970C7EFEF}"/>
              </a:ext>
            </a:extLst>
          </p:cNvPr>
          <p:cNvSpPr txBox="1">
            <a:spLocks/>
          </p:cNvSpPr>
          <p:nvPr userDrawn="1"/>
        </p:nvSpPr>
        <p:spPr>
          <a:xfrm>
            <a:off x="1" y="3372446"/>
            <a:ext cx="3344825" cy="1771056"/>
          </a:xfrm>
          <a:custGeom>
            <a:avLst/>
            <a:gdLst>
              <a:gd name="connsiteX0" fmla="*/ 0 w 4459767"/>
              <a:gd name="connsiteY0" fmla="*/ 0 h 2361408"/>
              <a:gd name="connsiteX1" fmla="*/ 188757 w 4459767"/>
              <a:gd name="connsiteY1" fmla="*/ 263618 h 2361408"/>
              <a:gd name="connsiteX2" fmla="*/ 4342871 w 4459767"/>
              <a:gd name="connsiteY2" fmla="*/ 2325152 h 2361408"/>
              <a:gd name="connsiteX3" fmla="*/ 4459767 w 4459767"/>
              <a:gd name="connsiteY3" fmla="*/ 2361408 h 2361408"/>
              <a:gd name="connsiteX4" fmla="*/ 0 w 4459767"/>
              <a:gd name="connsiteY4" fmla="*/ 2361408 h 23614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59767" h="2361408">
                <a:moveTo>
                  <a:pt x="0" y="0"/>
                </a:moveTo>
                <a:lnTo>
                  <a:pt x="188757" y="263618"/>
                </a:lnTo>
                <a:cubicBezTo>
                  <a:pt x="1272638" y="1642098"/>
                  <a:pt x="2978863" y="1917971"/>
                  <a:pt x="4342871" y="2325152"/>
                </a:cubicBezTo>
                <a:lnTo>
                  <a:pt x="4459767" y="2361408"/>
                </a:lnTo>
                <a:lnTo>
                  <a:pt x="0" y="2361408"/>
                </a:lnTo>
                <a:close/>
              </a:path>
            </a:pathLst>
          </a:custGeom>
          <a:solidFill>
            <a:schemeClr val="accent2"/>
          </a:solidFill>
        </p:spPr>
        <p:txBody>
          <a:bodyPr wrap="square">
            <a:noAutofit/>
          </a:bodyPr>
          <a:lstStyle>
            <a:lvl1pPr marL="0" indent="0" algn="l" defTabSz="914400" rtl="0" eaLnBrk="1" latinLnBrk="0" hangingPunct="1">
              <a:lnSpc>
                <a:spcPct val="90000"/>
              </a:lnSpc>
              <a:spcBef>
                <a:spcPts val="1000"/>
              </a:spcBef>
              <a:buClr>
                <a:schemeClr val="tx1"/>
              </a:buClr>
              <a:buFont typeface="Calibri" panose="020F0502020204030204" pitchFamily="34" charset="0"/>
              <a:buNone/>
              <a:defRPr sz="1400" kern="1200">
                <a:solidFill>
                  <a:schemeClr val="tx1"/>
                </a:solidFill>
                <a:latin typeface="+mn-lt"/>
                <a:ea typeface="+mn-ea"/>
                <a:cs typeface="+mn-cs"/>
              </a:defRPr>
            </a:lvl1pPr>
            <a:lvl2pPr marL="536575" indent="-273050" algn="l" defTabSz="914400" rtl="0" eaLnBrk="1" latinLnBrk="0" hangingPunct="1">
              <a:lnSpc>
                <a:spcPct val="90000"/>
              </a:lnSpc>
              <a:spcBef>
                <a:spcPts val="500"/>
              </a:spcBef>
              <a:buClr>
                <a:schemeClr val="tx1"/>
              </a:buClr>
              <a:buFont typeface="Arial" panose="020B0604020202020204" pitchFamily="34" charset="0"/>
              <a:buChar char="›"/>
              <a:defRPr sz="1400" kern="1200">
                <a:solidFill>
                  <a:schemeClr val="tx1"/>
                </a:solidFill>
                <a:latin typeface="+mn-lt"/>
                <a:ea typeface="+mn-ea"/>
                <a:cs typeface="+mn-cs"/>
              </a:defRPr>
            </a:lvl2pPr>
            <a:lvl3pPr marL="0" indent="0" algn="l" defTabSz="914400" rtl="0" eaLnBrk="1" latinLnBrk="0" hangingPunct="1">
              <a:lnSpc>
                <a:spcPct val="90000"/>
              </a:lnSpc>
              <a:spcBef>
                <a:spcPts val="500"/>
              </a:spcBef>
              <a:buFont typeface="Arial" panose="020B0604020202020204" pitchFamily="34" charset="0"/>
              <a:buNone/>
              <a:defRPr sz="1400" kern="1200">
                <a:solidFill>
                  <a:schemeClr val="tx1"/>
                </a:solidFill>
                <a:latin typeface="+mn-lt"/>
                <a:ea typeface="+mn-ea"/>
                <a:cs typeface="+mn-cs"/>
              </a:defRPr>
            </a:lvl3pPr>
            <a:lvl4pPr marL="0" indent="0" algn="l" defTabSz="914400" rtl="0" eaLnBrk="1" latinLnBrk="0" hangingPunct="1">
              <a:lnSpc>
                <a:spcPts val="3200"/>
              </a:lnSpc>
              <a:spcBef>
                <a:spcPts val="500"/>
              </a:spcBef>
              <a:buFont typeface="Arial" panose="020B0604020202020204" pitchFamily="34" charset="0"/>
              <a:buNone/>
              <a:defRPr sz="3400" b="1" i="0" kern="1200">
                <a:solidFill>
                  <a:schemeClr val="tx1"/>
                </a:solidFill>
                <a:latin typeface="+mn-lt"/>
                <a:ea typeface="+mn-ea"/>
                <a:cs typeface="+mn-cs"/>
              </a:defRPr>
            </a:lvl4pPr>
            <a:lvl5pPr marL="0" indent="0" algn="l" defTabSz="914400" rtl="0" eaLnBrk="1" latinLnBrk="0" hangingPunct="1">
              <a:lnSpc>
                <a:spcPct val="90000"/>
              </a:lnSpc>
              <a:spcBef>
                <a:spcPts val="500"/>
              </a:spcBef>
              <a:buFont typeface="Calibri" panose="020F0502020204030204" pitchFamily="34" charset="0"/>
              <a:buNone/>
              <a:tabLst/>
              <a:defRPr sz="1800" b="1" kern="1200" cap="none" spc="0" baseline="0">
                <a:solidFill>
                  <a:schemeClr val="tx1"/>
                </a:solidFill>
                <a:latin typeface="+mn-lt"/>
                <a:ea typeface="+mn-ea"/>
                <a:cs typeface="+mn-cs"/>
              </a:defRPr>
            </a:lvl5pPr>
            <a:lvl6pPr marL="0" indent="0" algn="l" defTabSz="914400" rtl="0" eaLnBrk="1" latinLnBrk="0" hangingPunct="1">
              <a:lnSpc>
                <a:spcPct val="90000"/>
              </a:lnSpc>
              <a:spcBef>
                <a:spcPts val="500"/>
              </a:spcBef>
              <a:buFont typeface="Arial" panose="020B0604020202020204" pitchFamily="34" charset="0"/>
              <a:buNone/>
              <a:defRPr sz="1400" b="1" kern="1200">
                <a:solidFill>
                  <a:schemeClr val="accent4"/>
                </a:solidFill>
                <a:latin typeface="+mn-lt"/>
                <a:ea typeface="+mn-ea"/>
                <a:cs typeface="+mn-cs"/>
              </a:defRPr>
            </a:lvl6pPr>
            <a:lvl7pPr marL="263525" indent="-263525" algn="l" defTabSz="914400" rtl="0" eaLnBrk="1" latinLnBrk="0" hangingPunct="1">
              <a:lnSpc>
                <a:spcPct val="90000"/>
              </a:lnSpc>
              <a:spcBef>
                <a:spcPts val="500"/>
              </a:spcBef>
              <a:buFont typeface="+mj-lt"/>
              <a:buAutoNum type="arabicPeriod"/>
              <a:defRPr sz="1400" kern="1200">
                <a:solidFill>
                  <a:schemeClr val="tx1"/>
                </a:solidFill>
                <a:latin typeface="+mn-lt"/>
                <a:ea typeface="+mn-ea"/>
                <a:cs typeface="+mn-cs"/>
              </a:defRPr>
            </a:lvl7pPr>
            <a:lvl8pPr marL="263525" indent="-263525" algn="l" defTabSz="914400" rtl="0" eaLnBrk="1" latinLnBrk="0" hangingPunct="1">
              <a:lnSpc>
                <a:spcPct val="90000"/>
              </a:lnSpc>
              <a:spcBef>
                <a:spcPts val="500"/>
              </a:spcBef>
              <a:buFont typeface="+mj-lt"/>
              <a:buAutoNum type="alphaLcPeriod"/>
              <a:defRPr sz="1400" kern="1200">
                <a:solidFill>
                  <a:schemeClr val="tx1"/>
                </a:solidFill>
                <a:latin typeface="+mn-lt"/>
                <a:ea typeface="+mn-ea"/>
                <a:cs typeface="+mn-cs"/>
              </a:defRPr>
            </a:lvl8pPr>
            <a:lvl9pPr marL="0" indent="0" algn="l" defTabSz="914400" rtl="0" eaLnBrk="1" latinLnBrk="0" hangingPunct="1">
              <a:lnSpc>
                <a:spcPct val="90000"/>
              </a:lnSpc>
              <a:spcBef>
                <a:spcPts val="500"/>
              </a:spcBef>
              <a:buFont typeface="Arial" panose="020B0604020202020204" pitchFamily="34" charset="0"/>
              <a:buNone/>
              <a:defRPr sz="1200" i="1" kern="1200">
                <a:solidFill>
                  <a:schemeClr val="tx1"/>
                </a:solidFill>
                <a:latin typeface="+mn-lt"/>
                <a:ea typeface="+mn-ea"/>
                <a:cs typeface="+mn-cs"/>
              </a:defRPr>
            </a:lvl9pPr>
          </a:lstStyle>
          <a:p>
            <a:r>
              <a:rPr lang="nl-NL" sz="1050" dirty="0"/>
              <a:t> </a:t>
            </a:r>
          </a:p>
        </p:txBody>
      </p:sp>
      <p:grpSp>
        <p:nvGrpSpPr>
          <p:cNvPr id="9" name="- INSTRUCTIES">
            <a:extLst>
              <a:ext uri="{FF2B5EF4-FFF2-40B4-BE49-F238E27FC236}">
                <a16:creationId xmlns:a16="http://schemas.microsoft.com/office/drawing/2014/main" id="{8DA91809-19E1-47EC-8D78-062B48946B9E}"/>
              </a:ext>
            </a:extLst>
          </p:cNvPr>
          <p:cNvGrpSpPr/>
          <p:nvPr userDrawn="1"/>
        </p:nvGrpSpPr>
        <p:grpSpPr>
          <a:xfrm>
            <a:off x="9283196" y="0"/>
            <a:ext cx="2770040" cy="4952973"/>
            <a:chOff x="-3786437" y="0"/>
            <a:chExt cx="3693386" cy="6603964"/>
          </a:xfrm>
        </p:grpSpPr>
        <p:sp>
          <p:nvSpPr>
            <p:cNvPr id="12" name="Rechthoek 11">
              <a:extLst>
                <a:ext uri="{FF2B5EF4-FFF2-40B4-BE49-F238E27FC236}">
                  <a16:creationId xmlns:a16="http://schemas.microsoft.com/office/drawing/2014/main" id="{73759245-B1A3-40F9-BEB5-C3F226863C41}"/>
                </a:ext>
              </a:extLst>
            </p:cNvPr>
            <p:cNvSpPr/>
            <p:nvPr userDrawn="1"/>
          </p:nvSpPr>
          <p:spPr>
            <a:xfrm>
              <a:off x="-3786437" y="5775964"/>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900" b="1" cap="all" baseline="0" noProof="0" dirty="0">
                  <a:solidFill>
                    <a:srgbClr val="211F26"/>
                  </a:solidFill>
                  <a:latin typeface="Calibri" panose="020F0502020204030204" pitchFamily="34" charset="0"/>
                  <a:cs typeface="Calibri" panose="020F0502020204030204" pitchFamily="34" charset="0"/>
                </a:rPr>
                <a:t>MEER WETEN?</a:t>
              </a:r>
              <a:br>
                <a:rPr lang="nl-NL" sz="900" b="1" cap="all" baseline="0" noProof="0" dirty="0">
                  <a:solidFill>
                    <a:srgbClr val="211F26"/>
                  </a:solidFill>
                  <a:latin typeface="Calibri" panose="020F0502020204030204" pitchFamily="34" charset="0"/>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900" b="1" cap="all" baseline="0" noProof="0" dirty="0">
                  <a:solidFill>
                    <a:srgbClr val="211F26"/>
                  </a:solidFill>
                  <a:latin typeface="Calibri" panose="020F0502020204030204" pitchFamily="34" charset="0"/>
                  <a:cs typeface="Calibri" panose="020F0502020204030204" pitchFamily="34" charset="0"/>
                </a:rPr>
                <a:t> 'SLIDEBUILDER’ </a:t>
              </a:r>
              <a:r>
                <a:rPr lang="nl-NL" sz="9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900" kern="1200" cap="none" baseline="0" noProof="0" dirty="0">
                  <a:solidFill>
                    <a:srgbClr val="211F26"/>
                  </a:solidFill>
                  <a:latin typeface="Calibri" panose="020F0502020204030204" pitchFamily="34" charset="0"/>
                  <a:ea typeface="+mn-ea"/>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900" b="1" cap="all" baseline="0" noProof="0" dirty="0">
                  <a:solidFill>
                    <a:srgbClr val="211F26"/>
                  </a:solidFill>
                  <a:latin typeface="Calibri" panose="020F0502020204030204" pitchFamily="34" charset="0"/>
                  <a:cs typeface="Calibri" panose="020F0502020204030204" pitchFamily="34" charset="0"/>
                </a:rPr>
                <a:t>'Support &amp; Inspiratie'</a:t>
              </a:r>
            </a:p>
          </p:txBody>
        </p:sp>
        <p:sp>
          <p:nvSpPr>
            <p:cNvPr id="13" name="Rechthoek 12">
              <a:extLst>
                <a:ext uri="{FF2B5EF4-FFF2-40B4-BE49-F238E27FC236}">
                  <a16:creationId xmlns:a16="http://schemas.microsoft.com/office/drawing/2014/main" id="{AFFDA94E-E05A-432F-A0F3-921B71D94020}"/>
                </a:ext>
              </a:extLst>
            </p:cNvPr>
            <p:cNvSpPr/>
            <p:nvPr userDrawn="1"/>
          </p:nvSpPr>
          <p:spPr>
            <a:xfrm>
              <a:off x="-3786165" y="0"/>
              <a:ext cx="3593091" cy="5775964"/>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450"/>
                </a:spcBef>
                <a:spcAft>
                  <a:spcPts val="450"/>
                </a:spcAft>
              </a:pPr>
              <a:r>
                <a:rPr lang="nl-NL" sz="1050" b="1" cap="all" baseline="0" noProof="0" dirty="0">
                  <a:solidFill>
                    <a:schemeClr val="accent1"/>
                  </a:solidFill>
                  <a:latin typeface="Calibri" panose="020F0502020204030204" pitchFamily="34" charset="0"/>
                  <a:cs typeface="Calibri" panose="020F0502020204030204" pitchFamily="34" charset="0"/>
                </a:rPr>
                <a:t>Video invoegen/opmaken</a:t>
              </a:r>
            </a:p>
          </p:txBody>
        </p:sp>
        <p:sp>
          <p:nvSpPr>
            <p:cNvPr id="14" name="Ovaal 13">
              <a:extLst>
                <a:ext uri="{FF2B5EF4-FFF2-40B4-BE49-F238E27FC236}">
                  <a16:creationId xmlns:a16="http://schemas.microsoft.com/office/drawing/2014/main" id="{5E8DFBE3-EB30-48B8-B285-D7D1D27A15B7}"/>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5" name="Rechthoek 14">
              <a:extLst>
                <a:ext uri="{FF2B5EF4-FFF2-40B4-BE49-F238E27FC236}">
                  <a16:creationId xmlns:a16="http://schemas.microsoft.com/office/drawing/2014/main" id="{84097261-A62B-4D7B-9F49-2D5DB09D3429}"/>
                </a:ext>
              </a:extLst>
            </p:cNvPr>
            <p:cNvSpPr/>
            <p:nvPr userDrawn="1"/>
          </p:nvSpPr>
          <p:spPr>
            <a:xfrm>
              <a:off x="-3319415" y="465324"/>
              <a:ext cx="2944682" cy="658026"/>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Wanneer nodig, verwijder de bestaande video d.m.v. de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Klik op het pictogram om een nieuwe video in te voegen</a:t>
              </a:r>
              <a:b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900" b="0" i="1"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(zie onderstaand voorbeeld)</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16" name="Ovaal 15">
              <a:extLst>
                <a:ext uri="{FF2B5EF4-FFF2-40B4-BE49-F238E27FC236}">
                  <a16:creationId xmlns:a16="http://schemas.microsoft.com/office/drawing/2014/main" id="{8328BFB2-D869-4006-B994-A58ED00056A0}"/>
                </a:ext>
              </a:extLst>
            </p:cNvPr>
            <p:cNvSpPr/>
            <p:nvPr userDrawn="1"/>
          </p:nvSpPr>
          <p:spPr>
            <a:xfrm>
              <a:off x="-3603587" y="1729709"/>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17" name="Rechthoek 16">
              <a:extLst>
                <a:ext uri="{FF2B5EF4-FFF2-40B4-BE49-F238E27FC236}">
                  <a16:creationId xmlns:a16="http://schemas.microsoft.com/office/drawing/2014/main" id="{6D422270-EACD-4E50-A140-D5009A4EBA9F}"/>
                </a:ext>
              </a:extLst>
            </p:cNvPr>
            <p:cNvSpPr/>
            <p:nvPr userDrawn="1"/>
          </p:nvSpPr>
          <p:spPr>
            <a:xfrm>
              <a:off x="-3319415" y="1729710"/>
              <a:ext cx="2944682" cy="326338"/>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Selecteer de gewenste video</a:t>
              </a:r>
              <a:b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‘Invoegen’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18" name="Groep 17">
              <a:extLst>
                <a:ext uri="{FF2B5EF4-FFF2-40B4-BE49-F238E27FC236}">
                  <a16:creationId xmlns:a16="http://schemas.microsoft.com/office/drawing/2014/main" id="{FFBCD787-8646-41ED-B700-84B75E2875E5}"/>
                </a:ext>
              </a:extLst>
            </p:cNvPr>
            <p:cNvGrpSpPr/>
            <p:nvPr userDrawn="1"/>
          </p:nvGrpSpPr>
          <p:grpSpPr>
            <a:xfrm>
              <a:off x="-3311319" y="2164285"/>
              <a:ext cx="825500" cy="209550"/>
              <a:chOff x="13504624" y="2482850"/>
              <a:chExt cx="825500" cy="209550"/>
            </a:xfrm>
          </p:grpSpPr>
          <p:sp>
            <p:nvSpPr>
              <p:cNvPr id="77" name="Rechthoek 76">
                <a:extLst>
                  <a:ext uri="{FF2B5EF4-FFF2-40B4-BE49-F238E27FC236}">
                    <a16:creationId xmlns:a16="http://schemas.microsoft.com/office/drawing/2014/main" id="{B48BF971-C9A7-4B59-BF1D-0D638485BE47}"/>
                  </a:ext>
                </a:extLst>
              </p:cNvPr>
              <p:cNvSpPr/>
              <p:nvPr userDrawn="1"/>
            </p:nvSpPr>
            <p:spPr>
              <a:xfrm>
                <a:off x="13504624" y="2482850"/>
                <a:ext cx="825500" cy="209550"/>
              </a:xfrm>
              <a:prstGeom prst="rect">
                <a:avLst/>
              </a:prstGeom>
              <a:solidFill>
                <a:srgbClr val="E5F1FB"/>
              </a:solidFill>
              <a:ln w="12700">
                <a:solidFill>
                  <a:srgbClr val="0B7E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675" b="0" noProof="0" dirty="0">
                    <a:solidFill>
                      <a:srgbClr val="211F26"/>
                    </a:solidFill>
                    <a:latin typeface="Calibri" panose="020F0502020204030204" pitchFamily="34" charset="0"/>
                    <a:cs typeface="Calibri" panose="020F0502020204030204" pitchFamily="34" charset="0"/>
                  </a:rPr>
                  <a:t>Invoegen</a:t>
                </a:r>
              </a:p>
            </p:txBody>
          </p:sp>
          <p:cxnSp>
            <p:nvCxnSpPr>
              <p:cNvPr id="78" name="Rechte verbindingslijn 77">
                <a:extLst>
                  <a:ext uri="{FF2B5EF4-FFF2-40B4-BE49-F238E27FC236}">
                    <a16:creationId xmlns:a16="http://schemas.microsoft.com/office/drawing/2014/main" id="{D0557C8F-7756-4F64-AF90-735F334694AE}"/>
                  </a:ext>
                </a:extLst>
              </p:cNvPr>
              <p:cNvCxnSpPr/>
              <p:nvPr userDrawn="1"/>
            </p:nvCxnSpPr>
            <p:spPr>
              <a:xfrm>
                <a:off x="14155269" y="2515250"/>
                <a:ext cx="0" cy="142717"/>
              </a:xfrm>
              <a:prstGeom prst="line">
                <a:avLst/>
              </a:prstGeom>
              <a:noFill/>
              <a:ln w="3175" cap="flat" cmpd="sng" algn="ctr">
                <a:solidFill>
                  <a:srgbClr val="44546A"/>
                </a:solidFill>
                <a:prstDash val="solid"/>
              </a:ln>
              <a:effectLst/>
            </p:spPr>
          </p:cxnSp>
          <p:sp>
            <p:nvSpPr>
              <p:cNvPr id="79" name="Gelijkbenige driehoek 78">
                <a:extLst>
                  <a:ext uri="{FF2B5EF4-FFF2-40B4-BE49-F238E27FC236}">
                    <a16:creationId xmlns:a16="http://schemas.microsoft.com/office/drawing/2014/main" id="{F5FC9B9F-E267-403C-AD02-DA1F1FC07631}"/>
                  </a:ext>
                </a:extLst>
              </p:cNvPr>
              <p:cNvSpPr/>
              <p:nvPr userDrawn="1"/>
            </p:nvSpPr>
            <p:spPr>
              <a:xfrm rot="10800000">
                <a:off x="14196089" y="2566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675" b="1" noProof="0" dirty="0">
                  <a:solidFill>
                    <a:srgbClr val="211F26"/>
                  </a:solidFill>
                  <a:latin typeface="Calibri" panose="020F0502020204030204" pitchFamily="34" charset="0"/>
                  <a:cs typeface="Calibri" panose="020F0502020204030204" pitchFamily="34" charset="0"/>
                </a:endParaRPr>
              </a:p>
            </p:txBody>
          </p:sp>
        </p:grpSp>
        <p:sp>
          <p:nvSpPr>
            <p:cNvPr id="19" name="Ovaal 18">
              <a:extLst>
                <a:ext uri="{FF2B5EF4-FFF2-40B4-BE49-F238E27FC236}">
                  <a16:creationId xmlns:a16="http://schemas.microsoft.com/office/drawing/2014/main" id="{039DBB03-A1B5-488E-A344-BA585DF4562C}"/>
                </a:ext>
              </a:extLst>
            </p:cNvPr>
            <p:cNvSpPr/>
            <p:nvPr userDrawn="1"/>
          </p:nvSpPr>
          <p:spPr>
            <a:xfrm>
              <a:off x="-3603587" y="2553359"/>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20" name="Rechthoek 19">
              <a:extLst>
                <a:ext uri="{FF2B5EF4-FFF2-40B4-BE49-F238E27FC236}">
                  <a16:creationId xmlns:a16="http://schemas.microsoft.com/office/drawing/2014/main" id="{6C8FC745-2133-4DE8-9436-8725295AC62E}"/>
                </a:ext>
              </a:extLst>
            </p:cNvPr>
            <p:cNvSpPr/>
            <p:nvPr userDrawn="1"/>
          </p:nvSpPr>
          <p:spPr>
            <a:xfrm>
              <a:off x="-3319415" y="2553360"/>
              <a:ext cx="2944682" cy="462795"/>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Klik met de rechter muisknop op de miniatuurweergave van de dia aan de linker kant van het scherm en kies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‘Dia herstellen’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21" name="ICOON_info">
              <a:extLst>
                <a:ext uri="{FF2B5EF4-FFF2-40B4-BE49-F238E27FC236}">
                  <a16:creationId xmlns:a16="http://schemas.microsoft.com/office/drawing/2014/main" id="{9B80B129-84C7-4F5B-B36D-74C2AE9A7216}"/>
                </a:ext>
              </a:extLst>
            </p:cNvPr>
            <p:cNvGrpSpPr/>
            <p:nvPr userDrawn="1"/>
          </p:nvGrpSpPr>
          <p:grpSpPr>
            <a:xfrm>
              <a:off x="-376736" y="5637326"/>
              <a:ext cx="283685" cy="283685"/>
              <a:chOff x="-510741" y="5913713"/>
              <a:chExt cx="267555" cy="267555"/>
            </a:xfrm>
          </p:grpSpPr>
          <p:sp>
            <p:nvSpPr>
              <p:cNvPr id="75" name="Ovaal 74">
                <a:extLst>
                  <a:ext uri="{FF2B5EF4-FFF2-40B4-BE49-F238E27FC236}">
                    <a16:creationId xmlns:a16="http://schemas.microsoft.com/office/drawing/2014/main" id="{FBC8DB4E-DB38-49D8-A1CA-BC5AE22A7416}"/>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450"/>
                  </a:spcBef>
                  <a:spcAft>
                    <a:spcPts val="450"/>
                  </a:spcAft>
                </a:pPr>
                <a:endParaRPr lang="nl-NL" sz="1200" cap="all" baseline="0" noProof="0" dirty="0">
                  <a:latin typeface="Calibri" panose="020F0502020204030204" pitchFamily="34" charset="0"/>
                  <a:cs typeface="Calibri" panose="020F0502020204030204" pitchFamily="34" charset="0"/>
                </a:endParaRPr>
              </a:p>
            </p:txBody>
          </p:sp>
          <p:sp>
            <p:nvSpPr>
              <p:cNvPr id="76" name="Graphic 163" descr="Informatie">
                <a:extLst>
                  <a:ext uri="{FF2B5EF4-FFF2-40B4-BE49-F238E27FC236}">
                    <a16:creationId xmlns:a16="http://schemas.microsoft.com/office/drawing/2014/main" id="{70FEEDCA-9006-4559-8E92-BB5C9C83DA70}"/>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1500" noProof="0" dirty="0">
                  <a:solidFill>
                    <a:srgbClr val="211F26"/>
                  </a:solidFill>
                  <a:latin typeface="Calibri" panose="020F0502020204030204" pitchFamily="34" charset="0"/>
                  <a:cs typeface="Calibri" panose="020F0502020204030204" pitchFamily="34" charset="0"/>
                </a:endParaRPr>
              </a:p>
            </p:txBody>
          </p:sp>
        </p:grpSp>
        <p:sp>
          <p:nvSpPr>
            <p:cNvPr id="22" name="Ovaal 21">
              <a:extLst>
                <a:ext uri="{FF2B5EF4-FFF2-40B4-BE49-F238E27FC236}">
                  <a16:creationId xmlns:a16="http://schemas.microsoft.com/office/drawing/2014/main" id="{2BCAC678-B0E4-41F9-8416-C13209D5462C}"/>
                </a:ext>
              </a:extLst>
            </p:cNvPr>
            <p:cNvSpPr/>
            <p:nvPr userDrawn="1"/>
          </p:nvSpPr>
          <p:spPr>
            <a:xfrm>
              <a:off x="-3603587" y="4145789"/>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23" name="Rechthoek 22">
              <a:extLst>
                <a:ext uri="{FF2B5EF4-FFF2-40B4-BE49-F238E27FC236}">
                  <a16:creationId xmlns:a16="http://schemas.microsoft.com/office/drawing/2014/main" id="{018266AF-498E-450F-8025-D2A4BAC58CF4}"/>
                </a:ext>
              </a:extLst>
            </p:cNvPr>
            <p:cNvSpPr/>
            <p:nvPr userDrawn="1"/>
          </p:nvSpPr>
          <p:spPr>
            <a:xfrm>
              <a:off x="-3319415" y="4145790"/>
              <a:ext cx="2944682" cy="807210"/>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Om de video te schalen of bij te snijden, ga naar de tab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‘Hulpmiddelen voor video’s - Opmaak’</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‘Bijsnijden’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Schaal met de bolletjes de video en met de hoekjes het videokader.</a:t>
              </a:r>
            </a:p>
          </p:txBody>
        </p:sp>
        <p:grpSp>
          <p:nvGrpSpPr>
            <p:cNvPr id="24" name="Groep 23">
              <a:extLst>
                <a:ext uri="{FF2B5EF4-FFF2-40B4-BE49-F238E27FC236}">
                  <a16:creationId xmlns:a16="http://schemas.microsoft.com/office/drawing/2014/main" id="{7ED6438D-A4D3-4807-A274-389E1DFB0107}"/>
                </a:ext>
              </a:extLst>
            </p:cNvPr>
            <p:cNvGrpSpPr/>
            <p:nvPr userDrawn="1"/>
          </p:nvGrpSpPr>
          <p:grpSpPr>
            <a:xfrm>
              <a:off x="-3408294" y="5055351"/>
              <a:ext cx="622283" cy="612919"/>
              <a:chOff x="12617641" y="3403239"/>
              <a:chExt cx="752963" cy="741634"/>
            </a:xfrm>
          </p:grpSpPr>
          <p:grpSp>
            <p:nvGrpSpPr>
              <p:cNvPr id="59" name="Groep 58">
                <a:extLst>
                  <a:ext uri="{FF2B5EF4-FFF2-40B4-BE49-F238E27FC236}">
                    <a16:creationId xmlns:a16="http://schemas.microsoft.com/office/drawing/2014/main" id="{69D7D66E-D6BA-4C96-BAAF-0C6B686AED8F}"/>
                  </a:ext>
                </a:extLst>
              </p:cNvPr>
              <p:cNvGrpSpPr/>
              <p:nvPr userDrawn="1"/>
            </p:nvGrpSpPr>
            <p:grpSpPr>
              <a:xfrm>
                <a:off x="12771550" y="3403239"/>
                <a:ext cx="467156" cy="448491"/>
                <a:chOff x="12782177" y="3403239"/>
                <a:chExt cx="467156" cy="448491"/>
              </a:xfrm>
            </p:grpSpPr>
            <p:grpSp>
              <p:nvGrpSpPr>
                <p:cNvPr id="62" name="Groep 61">
                  <a:extLst>
                    <a:ext uri="{FF2B5EF4-FFF2-40B4-BE49-F238E27FC236}">
                      <a16:creationId xmlns:a16="http://schemas.microsoft.com/office/drawing/2014/main" id="{5C5728F3-A91E-4539-9FD4-2C0FC8A5B820}"/>
                    </a:ext>
                  </a:extLst>
                </p:cNvPr>
                <p:cNvGrpSpPr/>
                <p:nvPr userDrawn="1"/>
              </p:nvGrpSpPr>
              <p:grpSpPr>
                <a:xfrm>
                  <a:off x="12782177" y="3403239"/>
                  <a:ext cx="412972" cy="396132"/>
                  <a:chOff x="13554906" y="3320109"/>
                  <a:chExt cx="443912" cy="425811"/>
                </a:xfrm>
              </p:grpSpPr>
              <p:grpSp>
                <p:nvGrpSpPr>
                  <p:cNvPr id="69" name="Groep 68">
                    <a:extLst>
                      <a:ext uri="{FF2B5EF4-FFF2-40B4-BE49-F238E27FC236}">
                        <a16:creationId xmlns:a16="http://schemas.microsoft.com/office/drawing/2014/main" id="{697BCFEB-F56D-48F2-B5B1-A876FB58DB48}"/>
                      </a:ext>
                    </a:extLst>
                  </p:cNvPr>
                  <p:cNvGrpSpPr/>
                  <p:nvPr userDrawn="1"/>
                </p:nvGrpSpPr>
                <p:grpSpPr>
                  <a:xfrm>
                    <a:off x="13554906" y="3320109"/>
                    <a:ext cx="443912" cy="425811"/>
                    <a:chOff x="12909684" y="1276143"/>
                    <a:chExt cx="443912" cy="425811"/>
                  </a:xfrm>
                </p:grpSpPr>
                <p:sp>
                  <p:nvSpPr>
                    <p:cNvPr id="72" name="Rechthoek 71">
                      <a:extLst>
                        <a:ext uri="{FF2B5EF4-FFF2-40B4-BE49-F238E27FC236}">
                          <a16:creationId xmlns:a16="http://schemas.microsoft.com/office/drawing/2014/main" id="{F3FBEFB5-C193-4217-908D-562CD41463AA}"/>
                        </a:ext>
                      </a:extLst>
                    </p:cNvPr>
                    <p:cNvSpPr/>
                    <p:nvPr userDrawn="1"/>
                  </p:nvSpPr>
                  <p:spPr>
                    <a:xfrm>
                      <a:off x="12909684" y="1276143"/>
                      <a:ext cx="443912" cy="425811"/>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73" name="Rechthoek 72">
                      <a:extLst>
                        <a:ext uri="{FF2B5EF4-FFF2-40B4-BE49-F238E27FC236}">
                          <a16:creationId xmlns:a16="http://schemas.microsoft.com/office/drawing/2014/main" id="{129D9CF3-9EAB-43B2-981D-715074DE85ED}"/>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74" name="Ovaal 73">
                      <a:extLst>
                        <a:ext uri="{FF2B5EF4-FFF2-40B4-BE49-F238E27FC236}">
                          <a16:creationId xmlns:a16="http://schemas.microsoft.com/office/drawing/2014/main" id="{3F99195A-E2A8-445E-B730-8B1471D5BD0F}"/>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pic>
                <p:nvPicPr>
                  <p:cNvPr id="70" name="Afbeelding 69">
                    <a:extLst>
                      <a:ext uri="{FF2B5EF4-FFF2-40B4-BE49-F238E27FC236}">
                        <a16:creationId xmlns:a16="http://schemas.microsoft.com/office/drawing/2014/main" id="{0F1C5461-3734-44B5-ABDB-8799D1347B43}"/>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a:off x="13567296" y="3424992"/>
                    <a:ext cx="173367" cy="140220"/>
                  </a:xfrm>
                  <a:prstGeom prst="rect">
                    <a:avLst/>
                  </a:prstGeom>
                </p:spPr>
              </p:pic>
              <p:pic>
                <p:nvPicPr>
                  <p:cNvPr id="71" name="Afbeelding 70">
                    <a:extLst>
                      <a:ext uri="{FF2B5EF4-FFF2-40B4-BE49-F238E27FC236}">
                        <a16:creationId xmlns:a16="http://schemas.microsoft.com/office/drawing/2014/main" id="{FE9F9682-CDA0-4D63-8BA4-1FDE3E16BB56}"/>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flipH="1">
                    <a:off x="13635599" y="3453788"/>
                    <a:ext cx="173367" cy="111424"/>
                  </a:xfrm>
                  <a:prstGeom prst="rect">
                    <a:avLst/>
                  </a:prstGeom>
                </p:spPr>
              </p:pic>
            </p:grpSp>
            <p:grpSp>
              <p:nvGrpSpPr>
                <p:cNvPr id="63" name="Groep 62">
                  <a:extLst>
                    <a:ext uri="{FF2B5EF4-FFF2-40B4-BE49-F238E27FC236}">
                      <a16:creationId xmlns:a16="http://schemas.microsoft.com/office/drawing/2014/main" id="{6072BE66-B052-4217-9505-01B8B8AB6A55}"/>
                    </a:ext>
                  </a:extLst>
                </p:cNvPr>
                <p:cNvGrpSpPr/>
                <p:nvPr userDrawn="1"/>
              </p:nvGrpSpPr>
              <p:grpSpPr>
                <a:xfrm>
                  <a:off x="13103513" y="3705268"/>
                  <a:ext cx="145820" cy="146462"/>
                  <a:chOff x="13096169" y="3602278"/>
                  <a:chExt cx="145820" cy="146462"/>
                </a:xfrm>
              </p:grpSpPr>
              <p:sp>
                <p:nvSpPr>
                  <p:cNvPr id="67" name="Rechthoek 66">
                    <a:extLst>
                      <a:ext uri="{FF2B5EF4-FFF2-40B4-BE49-F238E27FC236}">
                        <a16:creationId xmlns:a16="http://schemas.microsoft.com/office/drawing/2014/main" id="{19A62E70-5A16-4418-9E2D-0E9DFAFFD56D}"/>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68" name="Rechthoek 67">
                    <a:extLst>
                      <a:ext uri="{FF2B5EF4-FFF2-40B4-BE49-F238E27FC236}">
                        <a16:creationId xmlns:a16="http://schemas.microsoft.com/office/drawing/2014/main" id="{5B618B34-EABF-430F-89EA-7BA5F34F3613}"/>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nvGrpSpPr>
                <p:cNvPr id="64" name="Groep 63">
                  <a:extLst>
                    <a:ext uri="{FF2B5EF4-FFF2-40B4-BE49-F238E27FC236}">
                      <a16:creationId xmlns:a16="http://schemas.microsoft.com/office/drawing/2014/main" id="{E93C7859-0379-483B-97D6-16FAEC33C7AA}"/>
                    </a:ext>
                  </a:extLst>
                </p:cNvPr>
                <p:cNvGrpSpPr/>
                <p:nvPr userDrawn="1"/>
              </p:nvGrpSpPr>
              <p:grpSpPr>
                <a:xfrm rot="10800000">
                  <a:off x="13061402" y="3665637"/>
                  <a:ext cx="145820" cy="146462"/>
                  <a:chOff x="13096169" y="3602278"/>
                  <a:chExt cx="145820" cy="146462"/>
                </a:xfrm>
              </p:grpSpPr>
              <p:sp>
                <p:nvSpPr>
                  <p:cNvPr id="65" name="Rechthoek 64">
                    <a:extLst>
                      <a:ext uri="{FF2B5EF4-FFF2-40B4-BE49-F238E27FC236}">
                        <a16:creationId xmlns:a16="http://schemas.microsoft.com/office/drawing/2014/main" id="{B2E9A315-3B3D-4744-82DE-AA3C92263053}"/>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66" name="Rechthoek 65">
                    <a:extLst>
                      <a:ext uri="{FF2B5EF4-FFF2-40B4-BE49-F238E27FC236}">
                        <a16:creationId xmlns:a16="http://schemas.microsoft.com/office/drawing/2014/main" id="{D74CFCAF-EC63-4D1A-AFAA-A51BF5556FCE}"/>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sp>
            <p:nvSpPr>
              <p:cNvPr id="60" name="Rechthoek 59">
                <a:extLst>
                  <a:ext uri="{FF2B5EF4-FFF2-40B4-BE49-F238E27FC236}">
                    <a16:creationId xmlns:a16="http://schemas.microsoft.com/office/drawing/2014/main" id="{63F84454-7E32-4AD5-9702-ABF19EB892A5}"/>
                  </a:ext>
                </a:extLst>
              </p:cNvPr>
              <p:cNvSpPr/>
              <p:nvPr userDrawn="1"/>
            </p:nvSpPr>
            <p:spPr>
              <a:xfrm>
                <a:off x="12617641" y="3889890"/>
                <a:ext cx="752963"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450"/>
                  </a:spcBef>
                  <a:spcAft>
                    <a:spcPts val="450"/>
                  </a:spcAft>
                </a:pPr>
                <a:r>
                  <a:rPr lang="nl-NL" sz="675" b="0" noProof="0" dirty="0">
                    <a:solidFill>
                      <a:srgbClr val="211F26"/>
                    </a:solidFill>
                    <a:latin typeface="Calibri" panose="020F0502020204030204" pitchFamily="34" charset="0"/>
                    <a:cs typeface="Calibri" panose="020F0502020204030204" pitchFamily="34" charset="0"/>
                  </a:rPr>
                  <a:t>Bijsnijden</a:t>
                </a:r>
              </a:p>
            </p:txBody>
          </p:sp>
          <p:sp>
            <p:nvSpPr>
              <p:cNvPr id="61" name="Gelijkbenige driehoek 60">
                <a:extLst>
                  <a:ext uri="{FF2B5EF4-FFF2-40B4-BE49-F238E27FC236}">
                    <a16:creationId xmlns:a16="http://schemas.microsoft.com/office/drawing/2014/main" id="{42566378-DC6A-4A3B-A080-F479D8437414}"/>
                  </a:ext>
                </a:extLst>
              </p:cNvPr>
              <p:cNvSpPr/>
              <p:nvPr userDrawn="1"/>
            </p:nvSpPr>
            <p:spPr>
              <a:xfrm rot="10800000">
                <a:off x="12950688" y="4093726"/>
                <a:ext cx="86866" cy="51147"/>
              </a:xfrm>
              <a:prstGeom prst="triangle">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sp>
          <p:nvSpPr>
            <p:cNvPr id="25" name="Rechthoek 24">
              <a:extLst>
                <a:ext uri="{FF2B5EF4-FFF2-40B4-BE49-F238E27FC236}">
                  <a16:creationId xmlns:a16="http://schemas.microsoft.com/office/drawing/2014/main" id="{CD0EEE58-21B2-4EB5-B349-2E0FAB777EDC}"/>
                </a:ext>
              </a:extLst>
            </p:cNvPr>
            <p:cNvSpPr/>
            <p:nvPr userDrawn="1"/>
          </p:nvSpPr>
          <p:spPr>
            <a:xfrm>
              <a:off x="-3316836" y="3119689"/>
              <a:ext cx="1239216" cy="719917"/>
            </a:xfrm>
            <a:prstGeom prst="rect">
              <a:avLst/>
            </a:prstGeom>
            <a:pattFill prst="wdUpDiag">
              <a:fgClr>
                <a:srgbClr val="E0E0E0"/>
              </a:fgClr>
              <a:bgClr>
                <a:srgbClr val="ECECEC"/>
              </a:bgClr>
            </a:pattFill>
            <a:ln w="12700">
              <a:solidFill>
                <a:srgbClr val="D3D3D3"/>
              </a:solidFill>
              <a:prstDash val="solid"/>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72000" tIns="0" rIns="0" bIns="0" numCol="1" spcCol="0" rtlCol="0" fromWordArt="0" anchor="ctr" anchorCtr="0" forceAA="0" compatLnSpc="1">
              <a:prstTxWarp prst="textNoShape">
                <a:avLst/>
              </a:prstTxWarp>
              <a:noAutofit/>
            </a:bodyPr>
            <a:lstStyle/>
            <a:p>
              <a:pPr algn="l"/>
              <a:endParaRPr lang="nl-NL" sz="750" b="0" i="1" noProof="0" dirty="0">
                <a:solidFill>
                  <a:srgbClr val="211F26"/>
                </a:solidFill>
                <a:latin typeface="Calibri" panose="020F0502020204030204" pitchFamily="34" charset="0"/>
                <a:cs typeface="Calibri" panose="020F0502020204030204" pitchFamily="34" charset="0"/>
              </a:endParaRPr>
            </a:p>
          </p:txBody>
        </p:sp>
        <p:grpSp>
          <p:nvGrpSpPr>
            <p:cNvPr id="27" name="Groep 26">
              <a:extLst>
                <a:ext uri="{FF2B5EF4-FFF2-40B4-BE49-F238E27FC236}">
                  <a16:creationId xmlns:a16="http://schemas.microsoft.com/office/drawing/2014/main" id="{14BEF2C8-600D-4619-9427-572F3099EAAF}"/>
                </a:ext>
              </a:extLst>
            </p:cNvPr>
            <p:cNvGrpSpPr/>
            <p:nvPr userDrawn="1"/>
          </p:nvGrpSpPr>
          <p:grpSpPr>
            <a:xfrm>
              <a:off x="-2485819" y="3399207"/>
              <a:ext cx="1222990" cy="563933"/>
              <a:chOff x="-2485819" y="3399207"/>
              <a:chExt cx="1222990" cy="563933"/>
            </a:xfrm>
          </p:grpSpPr>
          <p:sp>
            <p:nvSpPr>
              <p:cNvPr id="38" name="Rechthoek 37">
                <a:extLst>
                  <a:ext uri="{FF2B5EF4-FFF2-40B4-BE49-F238E27FC236}">
                    <a16:creationId xmlns:a16="http://schemas.microsoft.com/office/drawing/2014/main" id="{45018023-C5FA-44C8-A4D8-C80902EE9AAD}"/>
                  </a:ext>
                </a:extLst>
              </p:cNvPr>
              <p:cNvSpPr/>
              <p:nvPr userDrawn="1"/>
            </p:nvSpPr>
            <p:spPr>
              <a:xfrm>
                <a:off x="-2485819" y="3399207"/>
                <a:ext cx="1176476" cy="504851"/>
              </a:xfrm>
              <a:prstGeom prst="rect">
                <a:avLst/>
              </a:prstGeom>
              <a:solidFill>
                <a:schemeClr val="bg1"/>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39" name="Rechthoek 38">
                <a:extLst>
                  <a:ext uri="{FF2B5EF4-FFF2-40B4-BE49-F238E27FC236}">
                    <a16:creationId xmlns:a16="http://schemas.microsoft.com/office/drawing/2014/main" id="{66187B3C-98AB-4132-9FB6-748AA22C476A}"/>
                  </a:ext>
                </a:extLst>
              </p:cNvPr>
              <p:cNvSpPr/>
              <p:nvPr userDrawn="1"/>
            </p:nvSpPr>
            <p:spPr>
              <a:xfrm>
                <a:off x="-2479584" y="3652838"/>
                <a:ext cx="1164007" cy="246701"/>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nvGrpSpPr>
              <p:cNvPr id="40" name="Groep 39">
                <a:extLst>
                  <a:ext uri="{FF2B5EF4-FFF2-40B4-BE49-F238E27FC236}">
                    <a16:creationId xmlns:a16="http://schemas.microsoft.com/office/drawing/2014/main" id="{087E679C-A4D2-4DB3-B379-429ACE649406}"/>
                  </a:ext>
                </a:extLst>
              </p:cNvPr>
              <p:cNvGrpSpPr/>
              <p:nvPr userDrawn="1"/>
            </p:nvGrpSpPr>
            <p:grpSpPr>
              <a:xfrm>
                <a:off x="-2403869" y="3460544"/>
                <a:ext cx="155951" cy="131922"/>
                <a:chOff x="12968836" y="3354170"/>
                <a:chExt cx="404806" cy="342433"/>
              </a:xfrm>
            </p:grpSpPr>
            <p:sp>
              <p:nvSpPr>
                <p:cNvPr id="53" name="Rechthoek: afgeronde hoeken 52">
                  <a:extLst>
                    <a:ext uri="{FF2B5EF4-FFF2-40B4-BE49-F238E27FC236}">
                      <a16:creationId xmlns:a16="http://schemas.microsoft.com/office/drawing/2014/main" id="{FBC871C4-89A2-4157-B8CB-4BA6BD3D2684}"/>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54" name="Rechthoek 53">
                  <a:extLst>
                    <a:ext uri="{FF2B5EF4-FFF2-40B4-BE49-F238E27FC236}">
                      <a16:creationId xmlns:a16="http://schemas.microsoft.com/office/drawing/2014/main" id="{011CC647-2EA6-4311-B146-886553FB35A6}"/>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55" name="Rechthoek 54">
                  <a:extLst>
                    <a:ext uri="{FF2B5EF4-FFF2-40B4-BE49-F238E27FC236}">
                      <a16:creationId xmlns:a16="http://schemas.microsoft.com/office/drawing/2014/main" id="{34818144-5AC4-471E-91BB-4EC2A03AB222}"/>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56" name="Rechthoek 55">
                  <a:extLst>
                    <a:ext uri="{FF2B5EF4-FFF2-40B4-BE49-F238E27FC236}">
                      <a16:creationId xmlns:a16="http://schemas.microsoft.com/office/drawing/2014/main" id="{00664FDF-0B61-478E-BD22-D7FAC450A49E}"/>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57" name="Rechthoek 56">
                  <a:extLst>
                    <a:ext uri="{FF2B5EF4-FFF2-40B4-BE49-F238E27FC236}">
                      <a16:creationId xmlns:a16="http://schemas.microsoft.com/office/drawing/2014/main" id="{25E2A312-CCB1-4A3A-A841-6282B63CFDA7}"/>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58" name="Rechthoek 57">
                  <a:extLst>
                    <a:ext uri="{FF2B5EF4-FFF2-40B4-BE49-F238E27FC236}">
                      <a16:creationId xmlns:a16="http://schemas.microsoft.com/office/drawing/2014/main" id="{30A5CBFF-8C80-48A7-ACE3-29BFB808AE9D}"/>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nvGrpSpPr>
              <p:cNvPr id="41" name="Groep 40">
                <a:extLst>
                  <a:ext uri="{FF2B5EF4-FFF2-40B4-BE49-F238E27FC236}">
                    <a16:creationId xmlns:a16="http://schemas.microsoft.com/office/drawing/2014/main" id="{1B90B0A2-1BA6-4BB8-8B26-2F18A7582F3D}"/>
                  </a:ext>
                </a:extLst>
              </p:cNvPr>
              <p:cNvGrpSpPr/>
              <p:nvPr userDrawn="1"/>
            </p:nvGrpSpPr>
            <p:grpSpPr>
              <a:xfrm>
                <a:off x="-2423424" y="3690208"/>
                <a:ext cx="166739" cy="218963"/>
                <a:chOff x="12940828" y="3950597"/>
                <a:chExt cx="432813" cy="568367"/>
              </a:xfrm>
            </p:grpSpPr>
            <p:grpSp>
              <p:nvGrpSpPr>
                <p:cNvPr id="45" name="Groep 44">
                  <a:extLst>
                    <a:ext uri="{FF2B5EF4-FFF2-40B4-BE49-F238E27FC236}">
                      <a16:creationId xmlns:a16="http://schemas.microsoft.com/office/drawing/2014/main" id="{FB6B18FE-A18A-45DB-A4EA-C6936324E7E0}"/>
                    </a:ext>
                  </a:extLst>
                </p:cNvPr>
                <p:cNvGrpSpPr/>
                <p:nvPr userDrawn="1"/>
              </p:nvGrpSpPr>
              <p:grpSpPr>
                <a:xfrm>
                  <a:off x="13000382" y="4006891"/>
                  <a:ext cx="373259" cy="315747"/>
                  <a:chOff x="12968836" y="3354170"/>
                  <a:chExt cx="404806" cy="342433"/>
                </a:xfrm>
              </p:grpSpPr>
              <p:sp>
                <p:nvSpPr>
                  <p:cNvPr id="47" name="Rechthoek: afgeronde hoeken 46">
                    <a:extLst>
                      <a:ext uri="{FF2B5EF4-FFF2-40B4-BE49-F238E27FC236}">
                        <a16:creationId xmlns:a16="http://schemas.microsoft.com/office/drawing/2014/main" id="{34DA5A5F-0AE5-4F68-A456-B94E3BB7AEB2}"/>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48" name="Rechthoek 47">
                    <a:extLst>
                      <a:ext uri="{FF2B5EF4-FFF2-40B4-BE49-F238E27FC236}">
                        <a16:creationId xmlns:a16="http://schemas.microsoft.com/office/drawing/2014/main" id="{0289A95B-73D9-4492-B79E-FFDB433F5F99}"/>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49" name="Rechthoek 48">
                    <a:extLst>
                      <a:ext uri="{FF2B5EF4-FFF2-40B4-BE49-F238E27FC236}">
                        <a16:creationId xmlns:a16="http://schemas.microsoft.com/office/drawing/2014/main" id="{435DB490-E535-4662-A142-2225F74EEEC0}"/>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50" name="Rechthoek 49">
                    <a:extLst>
                      <a:ext uri="{FF2B5EF4-FFF2-40B4-BE49-F238E27FC236}">
                        <a16:creationId xmlns:a16="http://schemas.microsoft.com/office/drawing/2014/main" id="{06AEDBBB-FA8B-4A98-8938-10DA40F2AD1C}"/>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51" name="Rechthoek 50">
                    <a:extLst>
                      <a:ext uri="{FF2B5EF4-FFF2-40B4-BE49-F238E27FC236}">
                        <a16:creationId xmlns:a16="http://schemas.microsoft.com/office/drawing/2014/main" id="{D803940E-C891-4539-B747-05A0A50B812B}"/>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52" name="Rechthoek 51">
                    <a:extLst>
                      <a:ext uri="{FF2B5EF4-FFF2-40B4-BE49-F238E27FC236}">
                        <a16:creationId xmlns:a16="http://schemas.microsoft.com/office/drawing/2014/main" id="{AFA8DF50-2048-45C5-8D58-7E48630ADB83}"/>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sp>
              <p:nvSpPr>
                <p:cNvPr id="46" name="Boog 45">
                  <a:extLst>
                    <a:ext uri="{FF2B5EF4-FFF2-40B4-BE49-F238E27FC236}">
                      <a16:creationId xmlns:a16="http://schemas.microsoft.com/office/drawing/2014/main" id="{3E657A60-421D-47E2-8015-F9A3EEF1C231}"/>
                    </a:ext>
                  </a:extLst>
                </p:cNvPr>
                <p:cNvSpPr/>
                <p:nvPr userDrawn="1"/>
              </p:nvSpPr>
              <p:spPr>
                <a:xfrm rot="17637075">
                  <a:off x="12776155" y="4115270"/>
                  <a:ext cx="568367" cy="239021"/>
                </a:xfrm>
                <a:prstGeom prst="arc">
                  <a:avLst>
                    <a:gd name="adj1" fmla="val 15959368"/>
                    <a:gd name="adj2" fmla="val 1354623"/>
                  </a:avLst>
                </a:prstGeom>
                <a:noFill/>
                <a:ln w="19050" cap="flat" cmpd="sng" algn="ctr">
                  <a:solidFill>
                    <a:srgbClr val="4D82B8"/>
                  </a:solidFill>
                  <a:prstDash val="solid"/>
                  <a:headEnd type="arrow" w="med" len="sm"/>
                </a:ln>
                <a:effectLst/>
              </p:spPr>
              <p:txBody>
                <a:bodyPr rtlCol="0" anchor="ctr">
                  <a:noAutofit/>
                </a:bodyPr>
                <a:lstStyle/>
                <a:p>
                  <a:pPr algn="ctr"/>
                  <a:endParaRPr lang="nl-NL" sz="1800" noProof="0" dirty="0">
                    <a:solidFill>
                      <a:srgbClr val="211F26"/>
                    </a:solidFill>
                    <a:latin typeface="Calibri" panose="020F0502020204030204" pitchFamily="34" charset="0"/>
                    <a:cs typeface="Calibri" panose="020F0502020204030204" pitchFamily="34" charset="0"/>
                  </a:endParaRPr>
                </a:p>
              </p:txBody>
            </p:sp>
          </p:grpSp>
          <p:sp>
            <p:nvSpPr>
              <p:cNvPr id="42" name="Tekstvak 41">
                <a:extLst>
                  <a:ext uri="{FF2B5EF4-FFF2-40B4-BE49-F238E27FC236}">
                    <a16:creationId xmlns:a16="http://schemas.microsoft.com/office/drawing/2014/main" id="{827A0737-87BB-4C74-A70F-591F2295F442}"/>
                  </a:ext>
                </a:extLst>
              </p:cNvPr>
              <p:cNvSpPr txBox="1"/>
              <p:nvPr userDrawn="1"/>
            </p:nvSpPr>
            <p:spPr>
              <a:xfrm>
                <a:off x="-2245455" y="3460544"/>
                <a:ext cx="896116" cy="134709"/>
              </a:xfrm>
              <a:prstGeom prst="rect">
                <a:avLst/>
              </a:prstGeom>
              <a:noFill/>
            </p:spPr>
            <p:txBody>
              <a:bodyPr wrap="square" rtlCol="0" anchor="ctr">
                <a:noAutofit/>
              </a:bodyPr>
              <a:lstStyle/>
              <a:p>
                <a:pPr marL="0" algn="l" defTabSz="913134" rtl="0" eaLnBrk="1" latinLnBrk="0" hangingPunct="1">
                  <a:lnSpc>
                    <a:spcPct val="90000"/>
                  </a:lnSpc>
                  <a:spcBef>
                    <a:spcPts val="450"/>
                  </a:spcBef>
                  <a:spcAft>
                    <a:spcPts val="450"/>
                  </a:spcAft>
                </a:pPr>
                <a:r>
                  <a:rPr lang="nl-NL" sz="675" b="0" kern="1200" noProof="0" dirty="0">
                    <a:solidFill>
                      <a:srgbClr val="211F26"/>
                    </a:solidFill>
                    <a:latin typeface="Calibri" panose="020F0502020204030204" pitchFamily="34" charset="0"/>
                    <a:ea typeface="+mn-ea"/>
                    <a:cs typeface="Calibri" panose="020F0502020204030204" pitchFamily="34" charset="0"/>
                  </a:rPr>
                  <a:t>Indeling</a:t>
                </a:r>
              </a:p>
            </p:txBody>
          </p:sp>
          <p:sp>
            <p:nvSpPr>
              <p:cNvPr id="43" name="Tekstvak 42">
                <a:extLst>
                  <a:ext uri="{FF2B5EF4-FFF2-40B4-BE49-F238E27FC236}">
                    <a16:creationId xmlns:a16="http://schemas.microsoft.com/office/drawing/2014/main" id="{3025F734-597B-421D-9038-3349DB83D17A}"/>
                  </a:ext>
                </a:extLst>
              </p:cNvPr>
              <p:cNvSpPr txBox="1"/>
              <p:nvPr userDrawn="1"/>
            </p:nvSpPr>
            <p:spPr>
              <a:xfrm>
                <a:off x="-2258884" y="3712980"/>
                <a:ext cx="909545" cy="126416"/>
              </a:xfrm>
              <a:prstGeom prst="rect">
                <a:avLst/>
              </a:prstGeom>
              <a:noFill/>
            </p:spPr>
            <p:txBody>
              <a:bodyPr wrap="square" rtlCol="0" anchor="ctr">
                <a:noAutofit/>
              </a:bodyPr>
              <a:lstStyle/>
              <a:p>
                <a:pPr marL="0" algn="l" defTabSz="913134" rtl="0" eaLnBrk="1" latinLnBrk="0" hangingPunct="1">
                  <a:lnSpc>
                    <a:spcPct val="90000"/>
                  </a:lnSpc>
                  <a:spcBef>
                    <a:spcPts val="450"/>
                  </a:spcBef>
                  <a:spcAft>
                    <a:spcPts val="450"/>
                  </a:spcAft>
                </a:pPr>
                <a:r>
                  <a:rPr lang="nl-NL" sz="675" b="0" kern="1200" noProof="0" dirty="0">
                    <a:solidFill>
                      <a:srgbClr val="211F26"/>
                    </a:solidFill>
                    <a:latin typeface="Calibri" panose="020F0502020204030204" pitchFamily="34" charset="0"/>
                    <a:ea typeface="+mn-ea"/>
                    <a:cs typeface="Calibri" panose="020F0502020204030204" pitchFamily="34" charset="0"/>
                  </a:rPr>
                  <a:t>Dia Herstellen</a:t>
                </a:r>
              </a:p>
            </p:txBody>
          </p:sp>
          <p:sp>
            <p:nvSpPr>
              <p:cNvPr id="44" name="Vrije vorm: vorm 43">
                <a:extLst>
                  <a:ext uri="{FF2B5EF4-FFF2-40B4-BE49-F238E27FC236}">
                    <a16:creationId xmlns:a16="http://schemas.microsoft.com/office/drawing/2014/main" id="{75FBC0C0-E0B2-4A8E-9B4F-F1D6A237185D}"/>
                  </a:ext>
                </a:extLst>
              </p:cNvPr>
              <p:cNvSpPr/>
              <p:nvPr userDrawn="1"/>
            </p:nvSpPr>
            <p:spPr>
              <a:xfrm>
                <a:off x="-1360391" y="3783140"/>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450"/>
                  </a:spcBef>
                  <a:spcAft>
                    <a:spcPts val="450"/>
                  </a:spcAft>
                </a:pPr>
                <a:endParaRPr lang="nl-NL" sz="1200" cap="all" baseline="0" noProof="0" dirty="0">
                  <a:latin typeface="Calibri" panose="020F0502020204030204" pitchFamily="34" charset="0"/>
                  <a:cs typeface="Calibri" panose="020F0502020204030204" pitchFamily="34" charset="0"/>
                </a:endParaRPr>
              </a:p>
            </p:txBody>
          </p:sp>
        </p:grpSp>
        <p:grpSp>
          <p:nvGrpSpPr>
            <p:cNvPr id="28" name="Groep 27">
              <a:extLst>
                <a:ext uri="{FF2B5EF4-FFF2-40B4-BE49-F238E27FC236}">
                  <a16:creationId xmlns:a16="http://schemas.microsoft.com/office/drawing/2014/main" id="{F0373943-20CB-4FCC-B9AB-B65BAD8DD471}"/>
                </a:ext>
              </a:extLst>
            </p:cNvPr>
            <p:cNvGrpSpPr/>
            <p:nvPr userDrawn="1"/>
          </p:nvGrpSpPr>
          <p:grpSpPr>
            <a:xfrm>
              <a:off x="-3310781" y="1231352"/>
              <a:ext cx="311450" cy="313414"/>
              <a:chOff x="-3310781" y="1231352"/>
              <a:chExt cx="311450" cy="313414"/>
            </a:xfrm>
          </p:grpSpPr>
          <p:sp>
            <p:nvSpPr>
              <p:cNvPr id="35" name="Rechthoek 34">
                <a:extLst>
                  <a:ext uri="{FF2B5EF4-FFF2-40B4-BE49-F238E27FC236}">
                    <a16:creationId xmlns:a16="http://schemas.microsoft.com/office/drawing/2014/main" id="{A0F65B66-DFD9-47DC-8DB0-FCF12586E14A}"/>
                  </a:ext>
                </a:extLst>
              </p:cNvPr>
              <p:cNvSpPr/>
              <p:nvPr userDrawn="1"/>
            </p:nvSpPr>
            <p:spPr>
              <a:xfrm>
                <a:off x="-3310781" y="1231352"/>
                <a:ext cx="308978" cy="308977"/>
              </a:xfrm>
              <a:prstGeom prst="rect">
                <a:avLst/>
              </a:prstGeom>
              <a:solidFill>
                <a:schemeClr val="bg1"/>
              </a:solidFill>
              <a:ln w="12700">
                <a:solidFill>
                  <a:srgbClr val="6C6C6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800" noProof="0" dirty="0">
                  <a:solidFill>
                    <a:srgbClr val="211F26"/>
                  </a:solidFill>
                  <a:latin typeface="Calibri" panose="020F0502020204030204" pitchFamily="34" charset="0"/>
                  <a:cs typeface="Calibri" panose="020F0502020204030204" pitchFamily="34" charset="0"/>
                </a:endParaRPr>
              </a:p>
            </p:txBody>
          </p:sp>
          <p:sp>
            <p:nvSpPr>
              <p:cNvPr id="36" name="Vrije vorm 112">
                <a:extLst>
                  <a:ext uri="{FF2B5EF4-FFF2-40B4-BE49-F238E27FC236}">
                    <a16:creationId xmlns:a16="http://schemas.microsoft.com/office/drawing/2014/main" id="{11F56CBF-B62A-42FE-8923-3689179D2B52}"/>
                  </a:ext>
                </a:extLst>
              </p:cNvPr>
              <p:cNvSpPr/>
              <p:nvPr userDrawn="1"/>
            </p:nvSpPr>
            <p:spPr>
              <a:xfrm>
                <a:off x="-3308309" y="1231352"/>
                <a:ext cx="308978" cy="46965"/>
              </a:xfrm>
              <a:custGeom>
                <a:avLst/>
                <a:gdLst>
                  <a:gd name="connsiteX0" fmla="*/ 1186901 w 1360714"/>
                  <a:gd name="connsiteY0" fmla="*/ 41746 h 206829"/>
                  <a:gd name="connsiteX1" fmla="*/ 1186901 w 1360714"/>
                  <a:gd name="connsiteY1" fmla="*/ 175847 h 206829"/>
                  <a:gd name="connsiteX2" fmla="*/ 1315854 w 1360714"/>
                  <a:gd name="connsiteY2" fmla="*/ 175847 h 206829"/>
                  <a:gd name="connsiteX3" fmla="*/ 1315854 w 1360714"/>
                  <a:gd name="connsiteY3" fmla="*/ 41746 h 206829"/>
                  <a:gd name="connsiteX4" fmla="*/ 958249 w 1360714"/>
                  <a:gd name="connsiteY4" fmla="*/ 41746 h 206829"/>
                  <a:gd name="connsiteX5" fmla="*/ 958249 w 1360714"/>
                  <a:gd name="connsiteY5" fmla="*/ 175847 h 206829"/>
                  <a:gd name="connsiteX6" fmla="*/ 1087202 w 1360714"/>
                  <a:gd name="connsiteY6" fmla="*/ 175847 h 206829"/>
                  <a:gd name="connsiteX7" fmla="*/ 1087202 w 1360714"/>
                  <a:gd name="connsiteY7" fmla="*/ 41746 h 206829"/>
                  <a:gd name="connsiteX8" fmla="*/ 729440 w 1360714"/>
                  <a:gd name="connsiteY8" fmla="*/ 41746 h 206829"/>
                  <a:gd name="connsiteX9" fmla="*/ 729440 w 1360714"/>
                  <a:gd name="connsiteY9" fmla="*/ 175847 h 206829"/>
                  <a:gd name="connsiteX10" fmla="*/ 858393 w 1360714"/>
                  <a:gd name="connsiteY10" fmla="*/ 175847 h 206829"/>
                  <a:gd name="connsiteX11" fmla="*/ 858393 w 1360714"/>
                  <a:gd name="connsiteY11" fmla="*/ 41746 h 206829"/>
                  <a:gd name="connsiteX12" fmla="*/ 493889 w 1360714"/>
                  <a:gd name="connsiteY12" fmla="*/ 41746 h 206829"/>
                  <a:gd name="connsiteX13" fmla="*/ 493889 w 1360714"/>
                  <a:gd name="connsiteY13" fmla="*/ 175847 h 206829"/>
                  <a:gd name="connsiteX14" fmla="*/ 622842 w 1360714"/>
                  <a:gd name="connsiteY14" fmla="*/ 175847 h 206829"/>
                  <a:gd name="connsiteX15" fmla="*/ 622842 w 1360714"/>
                  <a:gd name="connsiteY15" fmla="*/ 41746 h 206829"/>
                  <a:gd name="connsiteX16" fmla="*/ 260368 w 1360714"/>
                  <a:gd name="connsiteY16" fmla="*/ 41746 h 206829"/>
                  <a:gd name="connsiteX17" fmla="*/ 260368 w 1360714"/>
                  <a:gd name="connsiteY17" fmla="*/ 175847 h 206829"/>
                  <a:gd name="connsiteX18" fmla="*/ 389321 w 1360714"/>
                  <a:gd name="connsiteY18" fmla="*/ 175847 h 206829"/>
                  <a:gd name="connsiteX19" fmla="*/ 389321 w 1360714"/>
                  <a:gd name="connsiteY19" fmla="*/ 41746 h 206829"/>
                  <a:gd name="connsiteX20" fmla="*/ 35169 w 1360714"/>
                  <a:gd name="connsiteY20" fmla="*/ 41746 h 206829"/>
                  <a:gd name="connsiteX21" fmla="*/ 35169 w 1360714"/>
                  <a:gd name="connsiteY21" fmla="*/ 175847 h 206829"/>
                  <a:gd name="connsiteX22" fmla="*/ 164122 w 1360714"/>
                  <a:gd name="connsiteY22" fmla="*/ 175847 h 206829"/>
                  <a:gd name="connsiteX23" fmla="*/ 164122 w 1360714"/>
                  <a:gd name="connsiteY23" fmla="*/ 41746 h 206829"/>
                  <a:gd name="connsiteX24" fmla="*/ 0 w 1360714"/>
                  <a:gd name="connsiteY24" fmla="*/ 0 h 206829"/>
                  <a:gd name="connsiteX25" fmla="*/ 1360714 w 1360714"/>
                  <a:gd name="connsiteY25" fmla="*/ 0 h 206829"/>
                  <a:gd name="connsiteX26" fmla="*/ 1360714 w 1360714"/>
                  <a:gd name="connsiteY26" fmla="*/ 206829 h 206829"/>
                  <a:gd name="connsiteX27" fmla="*/ 0 w 1360714"/>
                  <a:gd name="connsiteY27" fmla="*/ 206829 h 206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360714" h="206829">
                    <a:moveTo>
                      <a:pt x="1186901" y="41746"/>
                    </a:moveTo>
                    <a:lnTo>
                      <a:pt x="1186901" y="175847"/>
                    </a:lnTo>
                    <a:lnTo>
                      <a:pt x="1315854" y="175847"/>
                    </a:lnTo>
                    <a:lnTo>
                      <a:pt x="1315854" y="41746"/>
                    </a:lnTo>
                    <a:close/>
                    <a:moveTo>
                      <a:pt x="958249" y="41746"/>
                    </a:moveTo>
                    <a:lnTo>
                      <a:pt x="958249" y="175847"/>
                    </a:lnTo>
                    <a:lnTo>
                      <a:pt x="1087202" y="175847"/>
                    </a:lnTo>
                    <a:lnTo>
                      <a:pt x="1087202" y="41746"/>
                    </a:lnTo>
                    <a:close/>
                    <a:moveTo>
                      <a:pt x="729440" y="41746"/>
                    </a:moveTo>
                    <a:lnTo>
                      <a:pt x="729440" y="175847"/>
                    </a:lnTo>
                    <a:lnTo>
                      <a:pt x="858393" y="175847"/>
                    </a:lnTo>
                    <a:lnTo>
                      <a:pt x="858393" y="41746"/>
                    </a:lnTo>
                    <a:close/>
                    <a:moveTo>
                      <a:pt x="493889" y="41746"/>
                    </a:moveTo>
                    <a:lnTo>
                      <a:pt x="493889" y="175847"/>
                    </a:lnTo>
                    <a:lnTo>
                      <a:pt x="622842" y="175847"/>
                    </a:lnTo>
                    <a:lnTo>
                      <a:pt x="622842" y="41746"/>
                    </a:lnTo>
                    <a:close/>
                    <a:moveTo>
                      <a:pt x="260368" y="41746"/>
                    </a:moveTo>
                    <a:lnTo>
                      <a:pt x="260368" y="175847"/>
                    </a:lnTo>
                    <a:lnTo>
                      <a:pt x="389321" y="175847"/>
                    </a:lnTo>
                    <a:lnTo>
                      <a:pt x="389321" y="41746"/>
                    </a:lnTo>
                    <a:close/>
                    <a:moveTo>
                      <a:pt x="35169" y="41746"/>
                    </a:moveTo>
                    <a:lnTo>
                      <a:pt x="35169" y="175847"/>
                    </a:lnTo>
                    <a:lnTo>
                      <a:pt x="164122" y="175847"/>
                    </a:lnTo>
                    <a:lnTo>
                      <a:pt x="164122" y="41746"/>
                    </a:lnTo>
                    <a:close/>
                    <a:moveTo>
                      <a:pt x="0" y="0"/>
                    </a:moveTo>
                    <a:lnTo>
                      <a:pt x="1360714" y="0"/>
                    </a:lnTo>
                    <a:lnTo>
                      <a:pt x="1360714" y="206829"/>
                    </a:lnTo>
                    <a:lnTo>
                      <a:pt x="0" y="206829"/>
                    </a:lnTo>
                    <a:close/>
                  </a:path>
                </a:pathLst>
              </a:custGeom>
              <a:solidFill>
                <a:srgbClr val="6C6C6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800" noProof="0" dirty="0">
                  <a:solidFill>
                    <a:srgbClr val="211F26"/>
                  </a:solidFill>
                  <a:latin typeface="Calibri" panose="020F0502020204030204" pitchFamily="34" charset="0"/>
                  <a:cs typeface="Calibri" panose="020F0502020204030204" pitchFamily="34" charset="0"/>
                </a:endParaRPr>
              </a:p>
            </p:txBody>
          </p:sp>
          <p:sp>
            <p:nvSpPr>
              <p:cNvPr id="37" name="Vrije vorm 113">
                <a:extLst>
                  <a:ext uri="{FF2B5EF4-FFF2-40B4-BE49-F238E27FC236}">
                    <a16:creationId xmlns:a16="http://schemas.microsoft.com/office/drawing/2014/main" id="{8CD0AA8B-2C29-4136-BEC6-05B4825D1E59}"/>
                  </a:ext>
                </a:extLst>
              </p:cNvPr>
              <p:cNvSpPr/>
              <p:nvPr userDrawn="1"/>
            </p:nvSpPr>
            <p:spPr>
              <a:xfrm>
                <a:off x="-3309640" y="1497801"/>
                <a:ext cx="308978" cy="46965"/>
              </a:xfrm>
              <a:custGeom>
                <a:avLst/>
                <a:gdLst>
                  <a:gd name="connsiteX0" fmla="*/ 1186901 w 1360714"/>
                  <a:gd name="connsiteY0" fmla="*/ 41746 h 206829"/>
                  <a:gd name="connsiteX1" fmla="*/ 1186901 w 1360714"/>
                  <a:gd name="connsiteY1" fmla="*/ 175847 h 206829"/>
                  <a:gd name="connsiteX2" fmla="*/ 1315854 w 1360714"/>
                  <a:gd name="connsiteY2" fmla="*/ 175847 h 206829"/>
                  <a:gd name="connsiteX3" fmla="*/ 1315854 w 1360714"/>
                  <a:gd name="connsiteY3" fmla="*/ 41746 h 206829"/>
                  <a:gd name="connsiteX4" fmla="*/ 958249 w 1360714"/>
                  <a:gd name="connsiteY4" fmla="*/ 41746 h 206829"/>
                  <a:gd name="connsiteX5" fmla="*/ 958249 w 1360714"/>
                  <a:gd name="connsiteY5" fmla="*/ 175847 h 206829"/>
                  <a:gd name="connsiteX6" fmla="*/ 1087202 w 1360714"/>
                  <a:gd name="connsiteY6" fmla="*/ 175847 h 206829"/>
                  <a:gd name="connsiteX7" fmla="*/ 1087202 w 1360714"/>
                  <a:gd name="connsiteY7" fmla="*/ 41746 h 206829"/>
                  <a:gd name="connsiteX8" fmla="*/ 729440 w 1360714"/>
                  <a:gd name="connsiteY8" fmla="*/ 41746 h 206829"/>
                  <a:gd name="connsiteX9" fmla="*/ 729440 w 1360714"/>
                  <a:gd name="connsiteY9" fmla="*/ 175847 h 206829"/>
                  <a:gd name="connsiteX10" fmla="*/ 858393 w 1360714"/>
                  <a:gd name="connsiteY10" fmla="*/ 175847 h 206829"/>
                  <a:gd name="connsiteX11" fmla="*/ 858393 w 1360714"/>
                  <a:gd name="connsiteY11" fmla="*/ 41746 h 206829"/>
                  <a:gd name="connsiteX12" fmla="*/ 493889 w 1360714"/>
                  <a:gd name="connsiteY12" fmla="*/ 41746 h 206829"/>
                  <a:gd name="connsiteX13" fmla="*/ 493889 w 1360714"/>
                  <a:gd name="connsiteY13" fmla="*/ 175847 h 206829"/>
                  <a:gd name="connsiteX14" fmla="*/ 622842 w 1360714"/>
                  <a:gd name="connsiteY14" fmla="*/ 175847 h 206829"/>
                  <a:gd name="connsiteX15" fmla="*/ 622842 w 1360714"/>
                  <a:gd name="connsiteY15" fmla="*/ 41746 h 206829"/>
                  <a:gd name="connsiteX16" fmla="*/ 260368 w 1360714"/>
                  <a:gd name="connsiteY16" fmla="*/ 41746 h 206829"/>
                  <a:gd name="connsiteX17" fmla="*/ 260368 w 1360714"/>
                  <a:gd name="connsiteY17" fmla="*/ 175847 h 206829"/>
                  <a:gd name="connsiteX18" fmla="*/ 389321 w 1360714"/>
                  <a:gd name="connsiteY18" fmla="*/ 175847 h 206829"/>
                  <a:gd name="connsiteX19" fmla="*/ 389321 w 1360714"/>
                  <a:gd name="connsiteY19" fmla="*/ 41746 h 206829"/>
                  <a:gd name="connsiteX20" fmla="*/ 35169 w 1360714"/>
                  <a:gd name="connsiteY20" fmla="*/ 41746 h 206829"/>
                  <a:gd name="connsiteX21" fmla="*/ 35169 w 1360714"/>
                  <a:gd name="connsiteY21" fmla="*/ 175847 h 206829"/>
                  <a:gd name="connsiteX22" fmla="*/ 164122 w 1360714"/>
                  <a:gd name="connsiteY22" fmla="*/ 175847 h 206829"/>
                  <a:gd name="connsiteX23" fmla="*/ 164122 w 1360714"/>
                  <a:gd name="connsiteY23" fmla="*/ 41746 h 206829"/>
                  <a:gd name="connsiteX24" fmla="*/ 0 w 1360714"/>
                  <a:gd name="connsiteY24" fmla="*/ 0 h 206829"/>
                  <a:gd name="connsiteX25" fmla="*/ 1360714 w 1360714"/>
                  <a:gd name="connsiteY25" fmla="*/ 0 h 206829"/>
                  <a:gd name="connsiteX26" fmla="*/ 1360714 w 1360714"/>
                  <a:gd name="connsiteY26" fmla="*/ 206829 h 206829"/>
                  <a:gd name="connsiteX27" fmla="*/ 0 w 1360714"/>
                  <a:gd name="connsiteY27" fmla="*/ 206829 h 206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360714" h="206829">
                    <a:moveTo>
                      <a:pt x="1186901" y="41746"/>
                    </a:moveTo>
                    <a:lnTo>
                      <a:pt x="1186901" y="175847"/>
                    </a:lnTo>
                    <a:lnTo>
                      <a:pt x="1315854" y="175847"/>
                    </a:lnTo>
                    <a:lnTo>
                      <a:pt x="1315854" y="41746"/>
                    </a:lnTo>
                    <a:close/>
                    <a:moveTo>
                      <a:pt x="958249" y="41746"/>
                    </a:moveTo>
                    <a:lnTo>
                      <a:pt x="958249" y="175847"/>
                    </a:lnTo>
                    <a:lnTo>
                      <a:pt x="1087202" y="175847"/>
                    </a:lnTo>
                    <a:lnTo>
                      <a:pt x="1087202" y="41746"/>
                    </a:lnTo>
                    <a:close/>
                    <a:moveTo>
                      <a:pt x="729440" y="41746"/>
                    </a:moveTo>
                    <a:lnTo>
                      <a:pt x="729440" y="175847"/>
                    </a:lnTo>
                    <a:lnTo>
                      <a:pt x="858393" y="175847"/>
                    </a:lnTo>
                    <a:lnTo>
                      <a:pt x="858393" y="41746"/>
                    </a:lnTo>
                    <a:close/>
                    <a:moveTo>
                      <a:pt x="493889" y="41746"/>
                    </a:moveTo>
                    <a:lnTo>
                      <a:pt x="493889" y="175847"/>
                    </a:lnTo>
                    <a:lnTo>
                      <a:pt x="622842" y="175847"/>
                    </a:lnTo>
                    <a:lnTo>
                      <a:pt x="622842" y="41746"/>
                    </a:lnTo>
                    <a:close/>
                    <a:moveTo>
                      <a:pt x="260368" y="41746"/>
                    </a:moveTo>
                    <a:lnTo>
                      <a:pt x="260368" y="175847"/>
                    </a:lnTo>
                    <a:lnTo>
                      <a:pt x="389321" y="175847"/>
                    </a:lnTo>
                    <a:lnTo>
                      <a:pt x="389321" y="41746"/>
                    </a:lnTo>
                    <a:close/>
                    <a:moveTo>
                      <a:pt x="35169" y="41746"/>
                    </a:moveTo>
                    <a:lnTo>
                      <a:pt x="35169" y="175847"/>
                    </a:lnTo>
                    <a:lnTo>
                      <a:pt x="164122" y="175847"/>
                    </a:lnTo>
                    <a:lnTo>
                      <a:pt x="164122" y="41746"/>
                    </a:lnTo>
                    <a:close/>
                    <a:moveTo>
                      <a:pt x="0" y="0"/>
                    </a:moveTo>
                    <a:lnTo>
                      <a:pt x="1360714" y="0"/>
                    </a:lnTo>
                    <a:lnTo>
                      <a:pt x="1360714" y="206829"/>
                    </a:lnTo>
                    <a:lnTo>
                      <a:pt x="0" y="206829"/>
                    </a:lnTo>
                    <a:close/>
                  </a:path>
                </a:pathLst>
              </a:custGeom>
              <a:solidFill>
                <a:srgbClr val="6C6C6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800" noProof="0" dirty="0">
                  <a:solidFill>
                    <a:srgbClr val="211F26"/>
                  </a:solidFill>
                  <a:latin typeface="Calibri" panose="020F0502020204030204" pitchFamily="34" charset="0"/>
                  <a:cs typeface="Calibri" panose="020F0502020204030204" pitchFamily="34" charset="0"/>
                </a:endParaRPr>
              </a:p>
            </p:txBody>
          </p:sp>
        </p:grpSp>
        <p:grpSp>
          <p:nvGrpSpPr>
            <p:cNvPr id="29" name="Groep 28">
              <a:extLst>
                <a:ext uri="{FF2B5EF4-FFF2-40B4-BE49-F238E27FC236}">
                  <a16:creationId xmlns:a16="http://schemas.microsoft.com/office/drawing/2014/main" id="{87B406F1-35C3-41CD-9FF2-8F0A73496CDD}"/>
                </a:ext>
              </a:extLst>
            </p:cNvPr>
            <p:cNvGrpSpPr/>
            <p:nvPr userDrawn="1"/>
          </p:nvGrpSpPr>
          <p:grpSpPr>
            <a:xfrm>
              <a:off x="-938434" y="5913341"/>
              <a:ext cx="627798" cy="576693"/>
              <a:chOff x="-938434" y="4570310"/>
              <a:chExt cx="627798" cy="576693"/>
            </a:xfrm>
          </p:grpSpPr>
          <p:grpSp>
            <p:nvGrpSpPr>
              <p:cNvPr id="30" name="Inspireren">
                <a:extLst>
                  <a:ext uri="{FF2B5EF4-FFF2-40B4-BE49-F238E27FC236}">
                    <a16:creationId xmlns:a16="http://schemas.microsoft.com/office/drawing/2014/main" id="{B4C405D5-0445-4F35-BFE2-AAA3C93E8DCA}"/>
                  </a:ext>
                </a:extLst>
              </p:cNvPr>
              <p:cNvGrpSpPr>
                <a:grpSpLocks noChangeAspect="1"/>
              </p:cNvGrpSpPr>
              <p:nvPr userDrawn="1"/>
            </p:nvGrpSpPr>
            <p:grpSpPr bwMode="auto">
              <a:xfrm>
                <a:off x="-716116" y="4570310"/>
                <a:ext cx="169778" cy="242385"/>
                <a:chOff x="4768" y="2783"/>
                <a:chExt cx="788" cy="1125"/>
              </a:xfrm>
              <a:gradFill>
                <a:gsLst>
                  <a:gs pos="0">
                    <a:srgbClr val="9D9FA1"/>
                  </a:gs>
                  <a:gs pos="70000">
                    <a:srgbClr val="211F26"/>
                  </a:gs>
                </a:gsLst>
                <a:lin ang="2700000" scaled="0"/>
              </a:gradFill>
            </p:grpSpPr>
            <p:sp>
              <p:nvSpPr>
                <p:cNvPr id="32" name="Freeform 12">
                  <a:extLst>
                    <a:ext uri="{FF2B5EF4-FFF2-40B4-BE49-F238E27FC236}">
                      <a16:creationId xmlns:a16="http://schemas.microsoft.com/office/drawing/2014/main" id="{394C3AA6-88DF-4C79-B211-A1EBFC5656B2}"/>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33" name="Freeform 13">
                  <a:extLst>
                    <a:ext uri="{FF2B5EF4-FFF2-40B4-BE49-F238E27FC236}">
                      <a16:creationId xmlns:a16="http://schemas.microsoft.com/office/drawing/2014/main" id="{FA4C383A-7346-4D11-A106-3127346338FE}"/>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34" name="Freeform 14">
                  <a:extLst>
                    <a:ext uri="{FF2B5EF4-FFF2-40B4-BE49-F238E27FC236}">
                      <a16:creationId xmlns:a16="http://schemas.microsoft.com/office/drawing/2014/main" id="{11560702-177C-4189-9103-04BA42591D3D}"/>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grpSp>
          <p:sp>
            <p:nvSpPr>
              <p:cNvPr id="31" name="Tekstvak 30">
                <a:extLst>
                  <a:ext uri="{FF2B5EF4-FFF2-40B4-BE49-F238E27FC236}">
                    <a16:creationId xmlns:a16="http://schemas.microsoft.com/office/drawing/2014/main" id="{49B865EA-9E74-4352-B4B0-404C4249025B}"/>
                  </a:ext>
                </a:extLst>
              </p:cNvPr>
              <p:cNvSpPr txBox="1"/>
              <p:nvPr userDrawn="1"/>
            </p:nvSpPr>
            <p:spPr>
              <a:xfrm>
                <a:off x="-938434" y="4824764"/>
                <a:ext cx="627798" cy="322239"/>
              </a:xfrm>
              <a:prstGeom prst="rect">
                <a:avLst/>
              </a:prstGeom>
              <a:noFill/>
            </p:spPr>
            <p:txBody>
              <a:bodyPr wrap="square" lIns="0" tIns="0" rIns="0" bIns="0" rtlCol="0" anchor="ctr">
                <a:noAutofit/>
              </a:bodyPr>
              <a:lstStyle/>
              <a:p>
                <a:pPr marL="0" marR="0" lvl="0" indent="0" algn="ctr" defTabSz="685800" rtl="0"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sp>
        <p:nvSpPr>
          <p:cNvPr id="5" name="voettekst">
            <a:extLst>
              <a:ext uri="{FF2B5EF4-FFF2-40B4-BE49-F238E27FC236}">
                <a16:creationId xmlns:a16="http://schemas.microsoft.com/office/drawing/2014/main" id="{7B9B5AD8-20ED-43D8-A7A9-54D9AEF0A965}"/>
              </a:ext>
            </a:extLst>
          </p:cNvPr>
          <p:cNvSpPr>
            <a:spLocks noGrp="1"/>
          </p:cNvSpPr>
          <p:nvPr userDrawn="1">
            <p:ph type="ftr" sz="quarter" idx="11"/>
          </p:nvPr>
        </p:nvSpPr>
        <p:spPr/>
        <p:txBody>
          <a:bodyPr/>
          <a:lstStyle>
            <a:lvl1pPr>
              <a:defRPr>
                <a:solidFill>
                  <a:schemeClr val="tx2"/>
                </a:solidFill>
              </a:defRPr>
            </a:lvl1pPr>
          </a:lstStyle>
          <a:p>
            <a:r>
              <a:rPr lang="nl-NL"/>
              <a:t>Erasmus University Rotterdam </a:t>
            </a:r>
            <a:endParaRPr lang="nl-NL" dirty="0"/>
          </a:p>
        </p:txBody>
      </p:sp>
      <p:sp>
        <p:nvSpPr>
          <p:cNvPr id="11" name="- INFO">
            <a:extLst>
              <a:ext uri="{FF2B5EF4-FFF2-40B4-BE49-F238E27FC236}">
                <a16:creationId xmlns:a16="http://schemas.microsoft.com/office/drawing/2014/main" id="{D5D548DA-264A-4D19-8A0A-B2288EC6661C}"/>
              </a:ext>
            </a:extLst>
          </p:cNvPr>
          <p:cNvSpPr txBox="1"/>
          <p:nvPr userDrawn="1"/>
        </p:nvSpPr>
        <p:spPr>
          <a:xfrm>
            <a:off x="0" y="-272667"/>
            <a:ext cx="9134475" cy="148842"/>
          </a:xfrm>
          <a:prstGeom prst="rect">
            <a:avLst/>
          </a:prstGeom>
          <a:noFill/>
        </p:spPr>
        <p:txBody>
          <a:bodyPr wrap="square" lIns="0" tIns="0" rIns="0" bIns="0" rtlCol="0" anchor="ctr" anchorCtr="0">
            <a:noAutofit/>
          </a:bodyPr>
          <a:lstStyle/>
          <a:p>
            <a:pPr algn="l"/>
            <a:r>
              <a:rPr lang="nl-NL" sz="1050" b="1" cap="all" spc="0" baseline="0">
                <a:solidFill>
                  <a:sysClr val="windowText" lastClr="000000"/>
                </a:solidFill>
                <a:latin typeface="+mn-lt"/>
                <a:cs typeface="Calibri" panose="020F0502020204030204" pitchFamily="34" charset="0"/>
              </a:rPr>
              <a:t>Laptop [video] </a:t>
            </a:r>
            <a:endParaRPr lang="nl-NL" sz="1050" b="1" cap="all" spc="0" baseline="0" dirty="0">
              <a:solidFill>
                <a:sysClr val="windowText" lastClr="000000"/>
              </a:solidFill>
              <a:latin typeface="+mn-lt"/>
              <a:cs typeface="Calibri" panose="020F0502020204030204" pitchFamily="34" charset="0"/>
            </a:endParaRPr>
          </a:p>
        </p:txBody>
      </p:sp>
      <p:sp>
        <p:nvSpPr>
          <p:cNvPr id="4" name="datum">
            <a:extLst>
              <a:ext uri="{FF2B5EF4-FFF2-40B4-BE49-F238E27FC236}">
                <a16:creationId xmlns:a16="http://schemas.microsoft.com/office/drawing/2014/main" id="{8E420A72-FB1A-45BF-AC4A-C2A67FDAE6C8}"/>
              </a:ext>
            </a:extLst>
          </p:cNvPr>
          <p:cNvSpPr>
            <a:spLocks noGrp="1"/>
          </p:cNvSpPr>
          <p:nvPr userDrawn="1">
            <p:ph type="dt" sz="half" idx="10"/>
          </p:nvPr>
        </p:nvSpPr>
        <p:spPr/>
        <p:txBody>
          <a:bodyPr/>
          <a:lstStyle>
            <a:lvl1pPr>
              <a:defRPr>
                <a:solidFill>
                  <a:schemeClr val="tx2"/>
                </a:solidFill>
              </a:defRPr>
            </a:lvl1pPr>
          </a:lstStyle>
          <a:p>
            <a:fld id="{58A9F11F-EAEF-4034-AEBB-6D2E7B8A24AF}" type="datetime1">
              <a:rPr lang="nl-NL" smtClean="0"/>
              <a:pPr/>
              <a:t>15-4-2025</a:t>
            </a:fld>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userDrawn="1">
            <p:ph type="sldNum" sz="quarter" idx="12"/>
          </p:nvPr>
        </p:nvSpPr>
        <p:spPr/>
        <p:txBody>
          <a:bodyPr/>
          <a:lstStyle>
            <a:lvl1pPr>
              <a:defRPr>
                <a:solidFill>
                  <a:schemeClr val="tx2"/>
                </a:solidFill>
              </a:defRPr>
            </a:lvl1pPr>
          </a:lstStyle>
          <a:p>
            <a:fld id="{361A1203-CA3D-4D48-AFA0-9D668419C1D5}" type="slidenum">
              <a:rPr lang="nl-NL" smtClean="0"/>
              <a:pPr/>
              <a:t>‹#›</a:t>
            </a:fld>
            <a:endParaRPr lang="nl-NL" dirty="0"/>
          </a:p>
        </p:txBody>
      </p:sp>
      <p:sp>
        <p:nvSpPr>
          <p:cNvPr id="157" name="Tijdelijke aanduiding voor tekst 2">
            <a:extLst>
              <a:ext uri="{FF2B5EF4-FFF2-40B4-BE49-F238E27FC236}">
                <a16:creationId xmlns:a16="http://schemas.microsoft.com/office/drawing/2014/main" id="{58827511-7B24-47BE-8A7E-2AFEB43857FB}"/>
              </a:ext>
            </a:extLst>
          </p:cNvPr>
          <p:cNvSpPr>
            <a:spLocks noGrp="1"/>
          </p:cNvSpPr>
          <p:nvPr>
            <p:ph type="body" sz="quarter" idx="36" hasCustomPrompt="1"/>
          </p:nvPr>
        </p:nvSpPr>
        <p:spPr>
          <a:xfrm>
            <a:off x="13108" y="539353"/>
            <a:ext cx="9130892" cy="4646267"/>
          </a:xfrm>
          <a:blipFill>
            <a:blip r:embed="rId4"/>
            <a:srcRect/>
            <a:stretch>
              <a:fillRect t="9" b="9"/>
            </a:stretch>
          </a:blipFill>
        </p:spPr>
        <p:txBody>
          <a:bodyPr/>
          <a:lstStyle>
            <a:lvl1pPr marL="0" indent="0">
              <a:buNone/>
              <a:defRPr/>
            </a:lvl1pPr>
          </a:lstStyle>
          <a:p>
            <a:pPr lvl="0"/>
            <a:r>
              <a:rPr lang="nl-NL" dirty="0"/>
              <a:t> </a:t>
            </a:r>
          </a:p>
        </p:txBody>
      </p:sp>
      <p:sp>
        <p:nvSpPr>
          <p:cNvPr id="10" name="Tijdelijke aanduiding voor media 12">
            <a:extLst>
              <a:ext uri="{FF2B5EF4-FFF2-40B4-BE49-F238E27FC236}">
                <a16:creationId xmlns:a16="http://schemas.microsoft.com/office/drawing/2014/main" id="{9FD9D183-A1AE-4DBE-902F-C2F477F4E9F1}"/>
              </a:ext>
            </a:extLst>
          </p:cNvPr>
          <p:cNvSpPr>
            <a:spLocks noGrp="1"/>
          </p:cNvSpPr>
          <p:nvPr>
            <p:ph type="media" sz="quarter" idx="14" hasCustomPrompt="1"/>
          </p:nvPr>
        </p:nvSpPr>
        <p:spPr>
          <a:xfrm>
            <a:off x="1640359" y="732138"/>
            <a:ext cx="5857103" cy="3503141"/>
          </a:xfrm>
          <a:prstGeom prst="rect">
            <a:avLst/>
          </a:prstGeom>
          <a:solidFill>
            <a:schemeClr val="bg1">
              <a:lumMod val="75000"/>
            </a:schemeClr>
          </a:solidFill>
        </p:spPr>
        <p:txBody>
          <a:bodyPr wrap="square" bIns="1080000" anchor="ctr" anchorCtr="0">
            <a:noAutofit/>
          </a:bodyPr>
          <a:lstStyle>
            <a:lvl1pPr marL="0" indent="0" algn="ctr">
              <a:lnSpc>
                <a:spcPct val="100000"/>
              </a:lnSpc>
              <a:spcBef>
                <a:spcPts val="0"/>
              </a:spcBef>
              <a:buNone/>
              <a:defRPr>
                <a:solidFill>
                  <a:schemeClr val="bg1">
                    <a:lumMod val="95000"/>
                  </a:schemeClr>
                </a:solidFill>
              </a:defRPr>
            </a:lvl1pPr>
          </a:lstStyle>
          <a:p>
            <a:r>
              <a:rPr lang="nl-NL" dirty="0"/>
              <a:t>Klik op onderstaand icon</a:t>
            </a:r>
            <a:br>
              <a:rPr lang="nl-NL" dirty="0"/>
            </a:br>
            <a:r>
              <a:rPr lang="nl-NL" dirty="0"/>
              <a:t>om een video in te voegen            </a:t>
            </a:r>
          </a:p>
        </p:txBody>
      </p:sp>
    </p:spTree>
    <p:extLst>
      <p:ext uri="{BB962C8B-B14F-4D97-AF65-F5344CB8AC3E}">
        <p14:creationId xmlns:p14="http://schemas.microsoft.com/office/powerpoint/2010/main" val="358256075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withEffect">
                                  <p:stCondLst>
                                    <p:cond delay="250"/>
                                  </p:stCondLst>
                                  <p:childTnLst>
                                    <p:set>
                                      <p:cBhvr>
                                        <p:cTn id="6" dur="1" fill="hold">
                                          <p:stCondLst>
                                            <p:cond delay="0"/>
                                          </p:stCondLst>
                                        </p:cTn>
                                        <p:tgtEl>
                                          <p:spTgt spid="157"/>
                                        </p:tgtEl>
                                        <p:attrNameLst>
                                          <p:attrName>style.visibility</p:attrName>
                                        </p:attrNameLst>
                                      </p:cBhvr>
                                      <p:to>
                                        <p:strVal val="visible"/>
                                      </p:to>
                                    </p:set>
                                    <p:anim calcmode="lin" valueType="num">
                                      <p:cBhvr additive="base">
                                        <p:cTn id="7" dur="750" fill="hold"/>
                                        <p:tgtEl>
                                          <p:spTgt spid="157"/>
                                        </p:tgtEl>
                                        <p:attrNameLst>
                                          <p:attrName>ppt_x</p:attrName>
                                        </p:attrNameLst>
                                      </p:cBhvr>
                                      <p:tavLst>
                                        <p:tav tm="0">
                                          <p:val>
                                            <p:strVal val="#ppt_x"/>
                                          </p:val>
                                        </p:tav>
                                        <p:tav tm="100000">
                                          <p:val>
                                            <p:strVal val="#ppt_x"/>
                                          </p:val>
                                        </p:tav>
                                      </p:tavLst>
                                    </p:anim>
                                    <p:anim calcmode="lin" valueType="num">
                                      <p:cBhvr additive="base">
                                        <p:cTn id="8" dur="750" fill="hold"/>
                                        <p:tgtEl>
                                          <p:spTgt spid="157"/>
                                        </p:tgtEl>
                                        <p:attrNameLst>
                                          <p:attrName>ppt_y</p:attrName>
                                        </p:attrNameLst>
                                      </p:cBhvr>
                                      <p:tavLst>
                                        <p:tav tm="0">
                                          <p:val>
                                            <p:strVal val="1+#ppt_h/2"/>
                                          </p:val>
                                        </p:tav>
                                        <p:tav tm="100000">
                                          <p:val>
                                            <p:strVal val="#ppt_y"/>
                                          </p:val>
                                        </p:tav>
                                      </p:tavLst>
                                    </p:anim>
                                  </p:childTnLst>
                                </p:cTn>
                              </p:par>
                            </p:childTnLst>
                          </p:cTn>
                        </p:par>
                        <p:par>
                          <p:cTn id="9" fill="hold">
                            <p:stCondLst>
                              <p:cond delay="1000"/>
                            </p:stCondLst>
                            <p:childTnLst>
                              <p:par>
                                <p:cTn id="10" presetID="10" presetClass="entr" presetSubtype="0" fill="hold" grpId="0" nodeType="afterEffect">
                                  <p:stCondLst>
                                    <p:cond delay="0"/>
                                  </p:stCondLst>
                                  <p:childTnLst>
                                    <p:set>
                                      <p:cBhvr>
                                        <p:cTn id="11" dur="1" fill="hold">
                                          <p:stCondLst>
                                            <p:cond delay="0"/>
                                          </p:stCondLst>
                                        </p:cTn>
                                        <p:tgtEl>
                                          <p:spTgt spid="10"/>
                                        </p:tgtEl>
                                        <p:attrNameLst>
                                          <p:attrName>style.visibility</p:attrName>
                                        </p:attrNameLst>
                                      </p:cBhvr>
                                      <p:to>
                                        <p:strVal val="visible"/>
                                      </p:to>
                                    </p:set>
                                    <p:animEffect transition="in" filter="fade">
                                      <p:cBhvr>
                                        <p:cTn id="12" dur="75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7" grpId="0" animBg="1">
        <p:tmplLst>
          <p:tmpl>
            <p:tnLst>
              <p:par>
                <p:cTn presetID="2" presetClass="entr" presetSubtype="4" decel="100000" fill="hold" nodeType="withEffect">
                  <p:stCondLst>
                    <p:cond delay="250"/>
                  </p:stCondLst>
                  <p:childTnLst>
                    <p:set>
                      <p:cBhvr>
                        <p:cTn dur="1" fill="hold">
                          <p:stCondLst>
                            <p:cond delay="0"/>
                          </p:stCondLst>
                        </p:cTn>
                        <p:tgtEl>
                          <p:spTgt spid="157"/>
                        </p:tgtEl>
                        <p:attrNameLst>
                          <p:attrName>style.visibility</p:attrName>
                        </p:attrNameLst>
                      </p:cBhvr>
                      <p:to>
                        <p:strVal val="visible"/>
                      </p:to>
                    </p:set>
                    <p:anim calcmode="lin" valueType="num">
                      <p:cBhvr additive="base">
                        <p:cTn dur="750" fill="hold"/>
                        <p:tgtEl>
                          <p:spTgt spid="157"/>
                        </p:tgtEl>
                        <p:attrNameLst>
                          <p:attrName>ppt_x</p:attrName>
                        </p:attrNameLst>
                      </p:cBhvr>
                      <p:tavLst>
                        <p:tav tm="0">
                          <p:val>
                            <p:strVal val="#ppt_x"/>
                          </p:val>
                        </p:tav>
                        <p:tav tm="100000">
                          <p:val>
                            <p:strVal val="#ppt_x"/>
                          </p:val>
                        </p:tav>
                      </p:tavLst>
                    </p:anim>
                    <p:anim calcmode="lin" valueType="num">
                      <p:cBhvr additive="base">
                        <p:cTn dur="750" fill="hold"/>
                        <p:tgtEl>
                          <p:spTgt spid="157"/>
                        </p:tgtEl>
                        <p:attrNameLst>
                          <p:attrName>ppt_y</p:attrName>
                        </p:attrNameLst>
                      </p:cBhvr>
                      <p:tavLst>
                        <p:tav tm="0">
                          <p:val>
                            <p:strVal val="1+#ppt_h/2"/>
                          </p:val>
                        </p:tav>
                        <p:tav tm="100000">
                          <p:val>
                            <p:strVal val="#ppt_y"/>
                          </p:val>
                        </p:tav>
                      </p:tavLst>
                    </p:anim>
                  </p:childTnLst>
                </p:cTn>
              </p:par>
            </p:tnLst>
          </p:tmpl>
        </p:tmplLst>
      </p:bldP>
      <p:bldP spid="10" grpId="0" animBg="1"/>
    </p:bldLst>
  </p:timing>
  <p:extLst>
    <p:ext uri="{DCECCB84-F9BA-43D5-87BE-67443E8EF086}">
      <p15:sldGuideLst xmlns:p15="http://schemas.microsoft.com/office/powerpoint/2012/main"/>
    </p:ext>
  </p:extLst>
</p:sldLayout>
</file>

<file path=ppt/slideLayouts/slideLayout141.xml><?xml version="1.0" encoding="utf-8"?>
<p:sldLayout xmlns:a="http://schemas.openxmlformats.org/drawingml/2006/main" xmlns:r="http://schemas.openxmlformats.org/officeDocument/2006/relationships" xmlns:p="http://schemas.openxmlformats.org/presentationml/2006/main" preserve="1" userDrawn="1">
  <p:cSld name="Tijdlijn [8x]">
    <p:bg>
      <p:bgPr>
        <a:solidFill>
          <a:schemeClr val="accent2"/>
        </a:solidFill>
        <a:effectLst/>
      </p:bgPr>
    </p:bg>
    <p:spTree>
      <p:nvGrpSpPr>
        <p:cNvPr id="1" name=""/>
        <p:cNvGrpSpPr/>
        <p:nvPr/>
      </p:nvGrpSpPr>
      <p:grpSpPr>
        <a:xfrm>
          <a:off x="0" y="0"/>
          <a:ext cx="0" cy="0"/>
          <a:chOff x="0" y="0"/>
          <a:chExt cx="0" cy="0"/>
        </a:xfrm>
      </p:grpSpPr>
      <p:sp>
        <p:nvSpPr>
          <p:cNvPr id="11" name="- INFO">
            <a:extLst>
              <a:ext uri="{FF2B5EF4-FFF2-40B4-BE49-F238E27FC236}">
                <a16:creationId xmlns:a16="http://schemas.microsoft.com/office/drawing/2014/main" id="{D5D548DA-264A-4D19-8A0A-B2288EC6661C}"/>
              </a:ext>
            </a:extLst>
          </p:cNvPr>
          <p:cNvSpPr txBox="1"/>
          <p:nvPr userDrawn="1"/>
        </p:nvSpPr>
        <p:spPr>
          <a:xfrm>
            <a:off x="0" y="-272667"/>
            <a:ext cx="9134475" cy="148842"/>
          </a:xfrm>
          <a:prstGeom prst="rect">
            <a:avLst/>
          </a:prstGeom>
          <a:noFill/>
        </p:spPr>
        <p:txBody>
          <a:bodyPr wrap="square" lIns="0" tIns="0" rIns="0" bIns="0" rtlCol="0" anchor="ctr" anchorCtr="0">
            <a:noAutofit/>
          </a:bodyPr>
          <a:lstStyle/>
          <a:p>
            <a:pPr algn="l"/>
            <a:r>
              <a:rPr lang="nl-NL" sz="1050" b="1" cap="all" spc="0" baseline="0" dirty="0">
                <a:solidFill>
                  <a:sysClr val="windowText" lastClr="000000"/>
                </a:solidFill>
                <a:latin typeface="+mn-lt"/>
                <a:cs typeface="Calibri" panose="020F0502020204030204" pitchFamily="34" charset="0"/>
              </a:rPr>
              <a:t>Tijdlijn [8x]</a:t>
            </a:r>
          </a:p>
        </p:txBody>
      </p:sp>
      <p:sp>
        <p:nvSpPr>
          <p:cNvPr id="8" name="titel">
            <a:extLst>
              <a:ext uri="{FF2B5EF4-FFF2-40B4-BE49-F238E27FC236}">
                <a16:creationId xmlns:a16="http://schemas.microsoft.com/office/drawing/2014/main" id="{4FCE8B7B-8D3B-466F-8956-5C1F4F50265C}"/>
              </a:ext>
            </a:extLst>
          </p:cNvPr>
          <p:cNvSpPr>
            <a:spLocks noGrp="1"/>
          </p:cNvSpPr>
          <p:nvPr>
            <p:ph type="title" hasCustomPrompt="1"/>
          </p:nvPr>
        </p:nvSpPr>
        <p:spPr/>
        <p:txBody>
          <a:bodyPr/>
          <a:lstStyle>
            <a:lvl1pPr>
              <a:defRPr>
                <a:solidFill>
                  <a:schemeClr val="bg1"/>
                </a:solidFill>
              </a:defRPr>
            </a:lvl1pPr>
          </a:lstStyle>
          <a:p>
            <a:r>
              <a:rPr lang="nl-NL"/>
              <a:t>Titel</a:t>
            </a:r>
            <a:br>
              <a:rPr lang="nl-NL"/>
            </a:br>
            <a:r>
              <a:rPr lang="nl-NL"/>
              <a:t>max. 2 regels</a:t>
            </a:r>
            <a:endParaRPr lang="nl-NL" dirty="0"/>
          </a:p>
        </p:txBody>
      </p:sp>
      <p:sp>
        <p:nvSpPr>
          <p:cNvPr id="4" name="datum">
            <a:extLst>
              <a:ext uri="{FF2B5EF4-FFF2-40B4-BE49-F238E27FC236}">
                <a16:creationId xmlns:a16="http://schemas.microsoft.com/office/drawing/2014/main" id="{8E420A72-FB1A-45BF-AC4A-C2A67FDAE6C8}"/>
              </a:ext>
            </a:extLst>
          </p:cNvPr>
          <p:cNvSpPr>
            <a:spLocks noGrp="1"/>
          </p:cNvSpPr>
          <p:nvPr>
            <p:ph type="dt" sz="half" idx="10"/>
          </p:nvPr>
        </p:nvSpPr>
        <p:spPr/>
        <p:txBody>
          <a:bodyPr/>
          <a:lstStyle>
            <a:lvl1pPr>
              <a:defRPr>
                <a:solidFill>
                  <a:schemeClr val="bg1"/>
                </a:solidFill>
              </a:defRPr>
            </a:lvl1pPr>
          </a:lstStyle>
          <a:p>
            <a:fld id="{7F3CF3C6-5260-442E-9FA8-512518FD221B}" type="datetime1">
              <a:rPr lang="nl-NL" smtClean="0"/>
              <a:t>15-4-2025</a:t>
            </a:fld>
            <a:endParaRPr lang="nl-NL" dirty="0"/>
          </a:p>
        </p:txBody>
      </p:sp>
      <p:sp>
        <p:nvSpPr>
          <p:cNvPr id="5" name="voettekst">
            <a:extLst>
              <a:ext uri="{FF2B5EF4-FFF2-40B4-BE49-F238E27FC236}">
                <a16:creationId xmlns:a16="http://schemas.microsoft.com/office/drawing/2014/main" id="{7B9B5AD8-20ED-43D8-A7A9-54D9AEF0A965}"/>
              </a:ext>
            </a:extLst>
          </p:cNvPr>
          <p:cNvSpPr>
            <a:spLocks noGrp="1"/>
          </p:cNvSpPr>
          <p:nvPr>
            <p:ph type="ftr" sz="quarter" idx="11"/>
          </p:nvPr>
        </p:nvSpPr>
        <p:spPr/>
        <p:txBody>
          <a:bodyPr/>
          <a:lstStyle>
            <a:lvl1pPr>
              <a:defRPr>
                <a:solidFill>
                  <a:schemeClr val="bg1"/>
                </a:solidFill>
              </a:defRPr>
            </a:lvl1pPr>
          </a:lstStyle>
          <a:p>
            <a:r>
              <a:rPr lang="nl-NL"/>
              <a:t>Erasmus University Rotterdam </a:t>
            </a:r>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p:ph type="sldNum" sz="quarter" idx="12"/>
          </p:nvPr>
        </p:nvSpPr>
        <p:spPr/>
        <p:txBody>
          <a:bodyPr/>
          <a:lstStyle>
            <a:lvl1pPr>
              <a:defRPr>
                <a:solidFill>
                  <a:schemeClr val="bg1"/>
                </a:solidFill>
              </a:defRPr>
            </a:lvl1pPr>
          </a:lstStyle>
          <a:p>
            <a:fld id="{361A1203-CA3D-4D48-AFA0-9D668419C1D5}" type="slidenum">
              <a:rPr lang="nl-NL" smtClean="0"/>
              <a:pPr/>
              <a:t>‹#›</a:t>
            </a:fld>
            <a:endParaRPr lang="nl-NL" dirty="0"/>
          </a:p>
        </p:txBody>
      </p:sp>
      <p:sp>
        <p:nvSpPr>
          <p:cNvPr id="7" name="Picture Placeholder 20">
            <a:extLst>
              <a:ext uri="{FF2B5EF4-FFF2-40B4-BE49-F238E27FC236}">
                <a16:creationId xmlns:a16="http://schemas.microsoft.com/office/drawing/2014/main" id="{3631BFC2-3C71-476A-90CF-262B96BAE482}"/>
              </a:ext>
            </a:extLst>
          </p:cNvPr>
          <p:cNvSpPr>
            <a:spLocks noGrp="1"/>
          </p:cNvSpPr>
          <p:nvPr>
            <p:ph type="pic" sz="quarter" idx="13" hasCustomPrompt="1"/>
          </p:nvPr>
        </p:nvSpPr>
        <p:spPr>
          <a:xfrm>
            <a:off x="401240" y="2371524"/>
            <a:ext cx="734400" cy="734400"/>
          </a:xfrm>
          <a:prstGeom prst="roundRect">
            <a:avLst/>
          </a:prstGeom>
          <a:solidFill>
            <a:schemeClr val="bg1">
              <a:lumMod val="75000"/>
            </a:schemeClr>
          </a:solidFill>
          <a:ln>
            <a:solidFill>
              <a:schemeClr val="bg1"/>
            </a:solidFill>
          </a:ln>
        </p:spPr>
        <p:txBody>
          <a:bodyPr wrap="square" tIns="0" bIns="1620000" anchor="ctr" anchorCtr="0"/>
          <a:lstStyle>
            <a:lvl1pPr marL="0" marR="0" indent="0" algn="ctr" defTabSz="539354" rtl="0" eaLnBrk="1" fontAlgn="auto" latinLnBrk="0" hangingPunct="1">
              <a:lnSpc>
                <a:spcPct val="100000"/>
              </a:lnSpc>
              <a:spcBef>
                <a:spcPts val="225"/>
              </a:spcBef>
              <a:spcAft>
                <a:spcPts val="450"/>
              </a:spcAft>
              <a:buClr>
                <a:schemeClr val="bg2"/>
              </a:buClr>
              <a:buSzPct val="100000"/>
              <a:buNone/>
              <a:tabLst/>
              <a:defRPr lang="nl-NL" sz="1050" kern="1200" noProof="0" dirty="0">
                <a:solidFill>
                  <a:schemeClr val="bg1">
                    <a:lumMod val="95000"/>
                  </a:schemeClr>
                </a:solidFill>
                <a:latin typeface="+mn-lt"/>
                <a:ea typeface="+mn-ea"/>
                <a:cs typeface="+mn-cs"/>
              </a:defRPr>
            </a:lvl1pPr>
          </a:lstStyle>
          <a:p>
            <a:r>
              <a:rPr lang="nl-NL" dirty="0"/>
              <a:t>   </a:t>
            </a:r>
          </a:p>
        </p:txBody>
      </p:sp>
      <p:grpSp>
        <p:nvGrpSpPr>
          <p:cNvPr id="9" name="- INSTRUCTIES">
            <a:extLst>
              <a:ext uri="{FF2B5EF4-FFF2-40B4-BE49-F238E27FC236}">
                <a16:creationId xmlns:a16="http://schemas.microsoft.com/office/drawing/2014/main" id="{146DF913-49EF-409C-B307-DD50598E6095}"/>
              </a:ext>
            </a:extLst>
          </p:cNvPr>
          <p:cNvGrpSpPr/>
          <p:nvPr userDrawn="1"/>
        </p:nvGrpSpPr>
        <p:grpSpPr>
          <a:xfrm>
            <a:off x="9283196" y="0"/>
            <a:ext cx="2770040" cy="4952973"/>
            <a:chOff x="-3786437" y="0"/>
            <a:chExt cx="3693386" cy="6603964"/>
          </a:xfrm>
        </p:grpSpPr>
        <p:sp>
          <p:nvSpPr>
            <p:cNvPr id="10" name="Rechthoek 9">
              <a:extLst>
                <a:ext uri="{FF2B5EF4-FFF2-40B4-BE49-F238E27FC236}">
                  <a16:creationId xmlns:a16="http://schemas.microsoft.com/office/drawing/2014/main" id="{3BBEA9C3-DC33-49E0-BAA9-0E4AC11A3D55}"/>
                </a:ext>
              </a:extLst>
            </p:cNvPr>
            <p:cNvSpPr/>
            <p:nvPr userDrawn="1"/>
          </p:nvSpPr>
          <p:spPr>
            <a:xfrm>
              <a:off x="-3786437" y="5775964"/>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900" b="1" cap="all" baseline="0" noProof="0" dirty="0">
                  <a:solidFill>
                    <a:srgbClr val="211F26"/>
                  </a:solidFill>
                  <a:latin typeface="Calibri" panose="020F0502020204030204" pitchFamily="34" charset="0"/>
                  <a:cs typeface="Calibri" panose="020F0502020204030204" pitchFamily="34" charset="0"/>
                </a:rPr>
                <a:t>MEER WETEN?</a:t>
              </a:r>
              <a:br>
                <a:rPr lang="nl-NL" sz="900" b="1" cap="all" baseline="0" noProof="0" dirty="0">
                  <a:solidFill>
                    <a:srgbClr val="211F26"/>
                  </a:solidFill>
                  <a:latin typeface="Calibri" panose="020F0502020204030204" pitchFamily="34" charset="0"/>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900" b="1" cap="all" baseline="0" noProof="0" dirty="0">
                  <a:solidFill>
                    <a:srgbClr val="211F26"/>
                  </a:solidFill>
                  <a:latin typeface="Calibri" panose="020F0502020204030204" pitchFamily="34" charset="0"/>
                  <a:cs typeface="Calibri" panose="020F0502020204030204" pitchFamily="34" charset="0"/>
                </a:rPr>
                <a:t> 'SLIDEBUILDER’ </a:t>
              </a:r>
              <a:r>
                <a:rPr lang="nl-NL" sz="9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900" kern="1200" cap="none" baseline="0" noProof="0" dirty="0">
                  <a:solidFill>
                    <a:srgbClr val="211F26"/>
                  </a:solidFill>
                  <a:latin typeface="Calibri" panose="020F0502020204030204" pitchFamily="34" charset="0"/>
                  <a:ea typeface="+mn-ea"/>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900" b="1" cap="all" baseline="0" noProof="0" dirty="0">
                  <a:solidFill>
                    <a:srgbClr val="211F26"/>
                  </a:solidFill>
                  <a:latin typeface="Calibri" panose="020F0502020204030204" pitchFamily="34" charset="0"/>
                  <a:cs typeface="Calibri" panose="020F0502020204030204" pitchFamily="34" charset="0"/>
                </a:rPr>
                <a:t>'Support &amp; Inspiratie'</a:t>
              </a:r>
            </a:p>
          </p:txBody>
        </p:sp>
        <p:sp>
          <p:nvSpPr>
            <p:cNvPr id="12" name="Rechthoek 11">
              <a:extLst>
                <a:ext uri="{FF2B5EF4-FFF2-40B4-BE49-F238E27FC236}">
                  <a16:creationId xmlns:a16="http://schemas.microsoft.com/office/drawing/2014/main" id="{CAB4EA95-3FF6-4B4C-8AFC-9B521DC82D0E}"/>
                </a:ext>
              </a:extLst>
            </p:cNvPr>
            <p:cNvSpPr/>
            <p:nvPr userDrawn="1"/>
          </p:nvSpPr>
          <p:spPr>
            <a:xfrm>
              <a:off x="-3786165" y="0"/>
              <a:ext cx="3593091" cy="5775964"/>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450"/>
                </a:spcBef>
                <a:spcAft>
                  <a:spcPts val="450"/>
                </a:spcAft>
              </a:pPr>
              <a:r>
                <a:rPr lang="nl-NL" sz="1050" b="1" cap="all" baseline="0" noProof="0" dirty="0">
                  <a:solidFill>
                    <a:schemeClr val="accent1"/>
                  </a:solidFill>
                  <a:latin typeface="Calibri" panose="020F0502020204030204" pitchFamily="34" charset="0"/>
                  <a:cs typeface="Calibri" panose="020F0502020204030204" pitchFamily="34" charset="0"/>
                </a:rPr>
                <a:t>Video invoegen/opmaken</a:t>
              </a:r>
            </a:p>
          </p:txBody>
        </p:sp>
        <p:sp>
          <p:nvSpPr>
            <p:cNvPr id="13" name="Ovaal 12">
              <a:extLst>
                <a:ext uri="{FF2B5EF4-FFF2-40B4-BE49-F238E27FC236}">
                  <a16:creationId xmlns:a16="http://schemas.microsoft.com/office/drawing/2014/main" id="{8294221C-12BA-4128-92C0-61E10AE1C6AA}"/>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4" name="Rechthoek 13">
              <a:extLst>
                <a:ext uri="{FF2B5EF4-FFF2-40B4-BE49-F238E27FC236}">
                  <a16:creationId xmlns:a16="http://schemas.microsoft.com/office/drawing/2014/main" id="{ACC60CC6-9788-4D09-BB3B-69C8D4E24493}"/>
                </a:ext>
              </a:extLst>
            </p:cNvPr>
            <p:cNvSpPr/>
            <p:nvPr userDrawn="1"/>
          </p:nvSpPr>
          <p:spPr>
            <a:xfrm>
              <a:off x="-3319415" y="465324"/>
              <a:ext cx="2944682" cy="658026"/>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Wanneer nodig, verwijder de bestaande video d.m.v. de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Klik op het pictogram om een nieuwe video in te voegen</a:t>
              </a:r>
              <a:b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900" b="0" i="1"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(zie onderstaand voorbeeld)</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15" name="Ovaal 14">
              <a:extLst>
                <a:ext uri="{FF2B5EF4-FFF2-40B4-BE49-F238E27FC236}">
                  <a16:creationId xmlns:a16="http://schemas.microsoft.com/office/drawing/2014/main" id="{CB4C0DA3-AE93-4565-AE15-86DC79A6A9F0}"/>
                </a:ext>
              </a:extLst>
            </p:cNvPr>
            <p:cNvSpPr/>
            <p:nvPr userDrawn="1"/>
          </p:nvSpPr>
          <p:spPr>
            <a:xfrm>
              <a:off x="-3603587" y="1729709"/>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16" name="Rechthoek 15">
              <a:extLst>
                <a:ext uri="{FF2B5EF4-FFF2-40B4-BE49-F238E27FC236}">
                  <a16:creationId xmlns:a16="http://schemas.microsoft.com/office/drawing/2014/main" id="{3A733D73-018E-4292-9300-EEFB78CB929D}"/>
                </a:ext>
              </a:extLst>
            </p:cNvPr>
            <p:cNvSpPr/>
            <p:nvPr userDrawn="1"/>
          </p:nvSpPr>
          <p:spPr>
            <a:xfrm>
              <a:off x="-3319415" y="1729710"/>
              <a:ext cx="2944682" cy="326338"/>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Selecteer de gewenste video</a:t>
              </a:r>
              <a:b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‘Invoegen’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17" name="Groep 16">
              <a:extLst>
                <a:ext uri="{FF2B5EF4-FFF2-40B4-BE49-F238E27FC236}">
                  <a16:creationId xmlns:a16="http://schemas.microsoft.com/office/drawing/2014/main" id="{4DAD15F8-606A-47BE-AE5D-D7A4DDB81AFD}"/>
                </a:ext>
              </a:extLst>
            </p:cNvPr>
            <p:cNvGrpSpPr/>
            <p:nvPr userDrawn="1"/>
          </p:nvGrpSpPr>
          <p:grpSpPr>
            <a:xfrm>
              <a:off x="-3311319" y="2164285"/>
              <a:ext cx="825500" cy="209550"/>
              <a:chOff x="13504624" y="2482850"/>
              <a:chExt cx="825500" cy="209550"/>
            </a:xfrm>
          </p:grpSpPr>
          <p:sp>
            <p:nvSpPr>
              <p:cNvPr id="75" name="Rechthoek 74">
                <a:extLst>
                  <a:ext uri="{FF2B5EF4-FFF2-40B4-BE49-F238E27FC236}">
                    <a16:creationId xmlns:a16="http://schemas.microsoft.com/office/drawing/2014/main" id="{BC37E82A-873A-4F5F-AFCC-1109976E89B3}"/>
                  </a:ext>
                </a:extLst>
              </p:cNvPr>
              <p:cNvSpPr/>
              <p:nvPr userDrawn="1"/>
            </p:nvSpPr>
            <p:spPr>
              <a:xfrm>
                <a:off x="13504624" y="2482850"/>
                <a:ext cx="825500" cy="209550"/>
              </a:xfrm>
              <a:prstGeom prst="rect">
                <a:avLst/>
              </a:prstGeom>
              <a:solidFill>
                <a:srgbClr val="E5F1FB"/>
              </a:solidFill>
              <a:ln w="12700">
                <a:solidFill>
                  <a:srgbClr val="0B7E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675" b="0" noProof="0" dirty="0">
                    <a:solidFill>
                      <a:srgbClr val="211F26"/>
                    </a:solidFill>
                    <a:latin typeface="Calibri" panose="020F0502020204030204" pitchFamily="34" charset="0"/>
                    <a:cs typeface="Calibri" panose="020F0502020204030204" pitchFamily="34" charset="0"/>
                  </a:rPr>
                  <a:t>Invoegen</a:t>
                </a:r>
              </a:p>
            </p:txBody>
          </p:sp>
          <p:cxnSp>
            <p:nvCxnSpPr>
              <p:cNvPr id="76" name="Rechte verbindingslijn 75">
                <a:extLst>
                  <a:ext uri="{FF2B5EF4-FFF2-40B4-BE49-F238E27FC236}">
                    <a16:creationId xmlns:a16="http://schemas.microsoft.com/office/drawing/2014/main" id="{3CB1D90B-F41A-401E-9057-67265ED61F68}"/>
                  </a:ext>
                </a:extLst>
              </p:cNvPr>
              <p:cNvCxnSpPr/>
              <p:nvPr userDrawn="1"/>
            </p:nvCxnSpPr>
            <p:spPr>
              <a:xfrm>
                <a:off x="14155269" y="2515250"/>
                <a:ext cx="0" cy="142717"/>
              </a:xfrm>
              <a:prstGeom prst="line">
                <a:avLst/>
              </a:prstGeom>
              <a:noFill/>
              <a:ln w="3175" cap="flat" cmpd="sng" algn="ctr">
                <a:solidFill>
                  <a:srgbClr val="44546A"/>
                </a:solidFill>
                <a:prstDash val="solid"/>
              </a:ln>
              <a:effectLst/>
            </p:spPr>
          </p:cxnSp>
          <p:sp>
            <p:nvSpPr>
              <p:cNvPr id="77" name="Gelijkbenige driehoek 76">
                <a:extLst>
                  <a:ext uri="{FF2B5EF4-FFF2-40B4-BE49-F238E27FC236}">
                    <a16:creationId xmlns:a16="http://schemas.microsoft.com/office/drawing/2014/main" id="{5F917423-1D70-4AB2-96CF-A13AEF319478}"/>
                  </a:ext>
                </a:extLst>
              </p:cNvPr>
              <p:cNvSpPr/>
              <p:nvPr userDrawn="1"/>
            </p:nvSpPr>
            <p:spPr>
              <a:xfrm rot="10800000">
                <a:off x="14196089" y="2566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675" b="1" noProof="0" dirty="0">
                  <a:solidFill>
                    <a:srgbClr val="211F26"/>
                  </a:solidFill>
                  <a:latin typeface="Calibri" panose="020F0502020204030204" pitchFamily="34" charset="0"/>
                  <a:cs typeface="Calibri" panose="020F0502020204030204" pitchFamily="34" charset="0"/>
                </a:endParaRPr>
              </a:p>
            </p:txBody>
          </p:sp>
        </p:grpSp>
        <p:sp>
          <p:nvSpPr>
            <p:cNvPr id="18" name="Ovaal 17">
              <a:extLst>
                <a:ext uri="{FF2B5EF4-FFF2-40B4-BE49-F238E27FC236}">
                  <a16:creationId xmlns:a16="http://schemas.microsoft.com/office/drawing/2014/main" id="{AF011FA9-B73E-4E1A-BCB4-AE94424414B1}"/>
                </a:ext>
              </a:extLst>
            </p:cNvPr>
            <p:cNvSpPr/>
            <p:nvPr userDrawn="1"/>
          </p:nvSpPr>
          <p:spPr>
            <a:xfrm>
              <a:off x="-3603587" y="2553359"/>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19" name="Rechthoek 18">
              <a:extLst>
                <a:ext uri="{FF2B5EF4-FFF2-40B4-BE49-F238E27FC236}">
                  <a16:creationId xmlns:a16="http://schemas.microsoft.com/office/drawing/2014/main" id="{647B086C-CA35-4CCD-AA12-FFC9D5986FEE}"/>
                </a:ext>
              </a:extLst>
            </p:cNvPr>
            <p:cNvSpPr/>
            <p:nvPr userDrawn="1"/>
          </p:nvSpPr>
          <p:spPr>
            <a:xfrm>
              <a:off x="-3319415" y="2553360"/>
              <a:ext cx="2944682" cy="462795"/>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Klik met de rechter muisknop op de miniatuurweergave van de dia aan de linker kant van het scherm en kies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‘Dia herstellen’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20" name="ICOON_info">
              <a:extLst>
                <a:ext uri="{FF2B5EF4-FFF2-40B4-BE49-F238E27FC236}">
                  <a16:creationId xmlns:a16="http://schemas.microsoft.com/office/drawing/2014/main" id="{F2106C3B-0540-423B-978E-886E64F714B4}"/>
                </a:ext>
              </a:extLst>
            </p:cNvPr>
            <p:cNvGrpSpPr/>
            <p:nvPr userDrawn="1"/>
          </p:nvGrpSpPr>
          <p:grpSpPr>
            <a:xfrm>
              <a:off x="-376736" y="5637326"/>
              <a:ext cx="283685" cy="283685"/>
              <a:chOff x="-510741" y="5913713"/>
              <a:chExt cx="267555" cy="267555"/>
            </a:xfrm>
          </p:grpSpPr>
          <p:sp>
            <p:nvSpPr>
              <p:cNvPr id="73" name="Ovaal 72">
                <a:extLst>
                  <a:ext uri="{FF2B5EF4-FFF2-40B4-BE49-F238E27FC236}">
                    <a16:creationId xmlns:a16="http://schemas.microsoft.com/office/drawing/2014/main" id="{83EAEEF1-D6AB-437F-87ED-1218B1AA7238}"/>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450"/>
                  </a:spcBef>
                  <a:spcAft>
                    <a:spcPts val="450"/>
                  </a:spcAft>
                </a:pPr>
                <a:endParaRPr lang="nl-NL" sz="1200" cap="all" baseline="0" noProof="0" dirty="0">
                  <a:latin typeface="Calibri" panose="020F0502020204030204" pitchFamily="34" charset="0"/>
                  <a:cs typeface="Calibri" panose="020F0502020204030204" pitchFamily="34" charset="0"/>
                </a:endParaRPr>
              </a:p>
            </p:txBody>
          </p:sp>
          <p:sp>
            <p:nvSpPr>
              <p:cNvPr id="74" name="Graphic 163" descr="Informatie">
                <a:extLst>
                  <a:ext uri="{FF2B5EF4-FFF2-40B4-BE49-F238E27FC236}">
                    <a16:creationId xmlns:a16="http://schemas.microsoft.com/office/drawing/2014/main" id="{3CDC6046-DD28-40B1-A974-B8CD060B8AB8}"/>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1500" noProof="0" dirty="0">
                  <a:solidFill>
                    <a:srgbClr val="211F26"/>
                  </a:solidFill>
                  <a:latin typeface="Calibri" panose="020F0502020204030204" pitchFamily="34" charset="0"/>
                  <a:cs typeface="Calibri" panose="020F0502020204030204" pitchFamily="34" charset="0"/>
                </a:endParaRPr>
              </a:p>
            </p:txBody>
          </p:sp>
        </p:grpSp>
        <p:sp>
          <p:nvSpPr>
            <p:cNvPr id="21" name="Ovaal 20">
              <a:extLst>
                <a:ext uri="{FF2B5EF4-FFF2-40B4-BE49-F238E27FC236}">
                  <a16:creationId xmlns:a16="http://schemas.microsoft.com/office/drawing/2014/main" id="{C96B5EE7-06F8-4F35-86B7-3957C8DD68D1}"/>
                </a:ext>
              </a:extLst>
            </p:cNvPr>
            <p:cNvSpPr/>
            <p:nvPr userDrawn="1"/>
          </p:nvSpPr>
          <p:spPr>
            <a:xfrm>
              <a:off x="-3603587" y="4145789"/>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22" name="Rechthoek 21">
              <a:extLst>
                <a:ext uri="{FF2B5EF4-FFF2-40B4-BE49-F238E27FC236}">
                  <a16:creationId xmlns:a16="http://schemas.microsoft.com/office/drawing/2014/main" id="{08140DB4-3390-417F-9452-D50CB05CB3C0}"/>
                </a:ext>
              </a:extLst>
            </p:cNvPr>
            <p:cNvSpPr/>
            <p:nvPr userDrawn="1"/>
          </p:nvSpPr>
          <p:spPr>
            <a:xfrm>
              <a:off x="-3319415" y="4145790"/>
              <a:ext cx="2944682" cy="807210"/>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Om de video te schalen of bij te snijden, ga naar de tab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‘Hulpmiddelen voor video’s - Opmaak’</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‘Bijsnijden’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Schaal met de bolletjes de video en met de hoekjes het videokader.</a:t>
              </a:r>
            </a:p>
          </p:txBody>
        </p:sp>
        <p:grpSp>
          <p:nvGrpSpPr>
            <p:cNvPr id="23" name="Groep 22">
              <a:extLst>
                <a:ext uri="{FF2B5EF4-FFF2-40B4-BE49-F238E27FC236}">
                  <a16:creationId xmlns:a16="http://schemas.microsoft.com/office/drawing/2014/main" id="{DBAF145C-DE1B-4D45-AECC-03BC4ADB62F1}"/>
                </a:ext>
              </a:extLst>
            </p:cNvPr>
            <p:cNvGrpSpPr/>
            <p:nvPr userDrawn="1"/>
          </p:nvGrpSpPr>
          <p:grpSpPr>
            <a:xfrm>
              <a:off x="-3408294" y="5055351"/>
              <a:ext cx="622283" cy="612919"/>
              <a:chOff x="12617641" y="3403239"/>
              <a:chExt cx="752963" cy="741634"/>
            </a:xfrm>
          </p:grpSpPr>
          <p:grpSp>
            <p:nvGrpSpPr>
              <p:cNvPr id="57" name="Groep 56">
                <a:extLst>
                  <a:ext uri="{FF2B5EF4-FFF2-40B4-BE49-F238E27FC236}">
                    <a16:creationId xmlns:a16="http://schemas.microsoft.com/office/drawing/2014/main" id="{071F5132-0B4C-4996-93F3-6DFF981F7A77}"/>
                  </a:ext>
                </a:extLst>
              </p:cNvPr>
              <p:cNvGrpSpPr/>
              <p:nvPr userDrawn="1"/>
            </p:nvGrpSpPr>
            <p:grpSpPr>
              <a:xfrm>
                <a:off x="12771550" y="3403239"/>
                <a:ext cx="467156" cy="448491"/>
                <a:chOff x="12782177" y="3403239"/>
                <a:chExt cx="467156" cy="448491"/>
              </a:xfrm>
            </p:grpSpPr>
            <p:grpSp>
              <p:nvGrpSpPr>
                <p:cNvPr id="60" name="Groep 59">
                  <a:extLst>
                    <a:ext uri="{FF2B5EF4-FFF2-40B4-BE49-F238E27FC236}">
                      <a16:creationId xmlns:a16="http://schemas.microsoft.com/office/drawing/2014/main" id="{3C4938C1-FA5B-4FCA-9681-0A2C01C0DB9F}"/>
                    </a:ext>
                  </a:extLst>
                </p:cNvPr>
                <p:cNvGrpSpPr/>
                <p:nvPr userDrawn="1"/>
              </p:nvGrpSpPr>
              <p:grpSpPr>
                <a:xfrm>
                  <a:off x="12782177" y="3403239"/>
                  <a:ext cx="412972" cy="396132"/>
                  <a:chOff x="13554906" y="3320109"/>
                  <a:chExt cx="443912" cy="425811"/>
                </a:xfrm>
              </p:grpSpPr>
              <p:grpSp>
                <p:nvGrpSpPr>
                  <p:cNvPr id="67" name="Groep 66">
                    <a:extLst>
                      <a:ext uri="{FF2B5EF4-FFF2-40B4-BE49-F238E27FC236}">
                        <a16:creationId xmlns:a16="http://schemas.microsoft.com/office/drawing/2014/main" id="{2265F870-7B6A-48BB-8AEF-06AE9FF35DD3}"/>
                      </a:ext>
                    </a:extLst>
                  </p:cNvPr>
                  <p:cNvGrpSpPr/>
                  <p:nvPr userDrawn="1"/>
                </p:nvGrpSpPr>
                <p:grpSpPr>
                  <a:xfrm>
                    <a:off x="13554906" y="3320109"/>
                    <a:ext cx="443912" cy="425811"/>
                    <a:chOff x="12909684" y="1276143"/>
                    <a:chExt cx="443912" cy="425811"/>
                  </a:xfrm>
                </p:grpSpPr>
                <p:sp>
                  <p:nvSpPr>
                    <p:cNvPr id="70" name="Rechthoek 69">
                      <a:extLst>
                        <a:ext uri="{FF2B5EF4-FFF2-40B4-BE49-F238E27FC236}">
                          <a16:creationId xmlns:a16="http://schemas.microsoft.com/office/drawing/2014/main" id="{B4CD50CD-7D88-4F33-ACF4-03539034483C}"/>
                        </a:ext>
                      </a:extLst>
                    </p:cNvPr>
                    <p:cNvSpPr/>
                    <p:nvPr userDrawn="1"/>
                  </p:nvSpPr>
                  <p:spPr>
                    <a:xfrm>
                      <a:off x="12909684" y="1276143"/>
                      <a:ext cx="443912" cy="425811"/>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71" name="Rechthoek 70">
                      <a:extLst>
                        <a:ext uri="{FF2B5EF4-FFF2-40B4-BE49-F238E27FC236}">
                          <a16:creationId xmlns:a16="http://schemas.microsoft.com/office/drawing/2014/main" id="{5613847A-D670-4417-888E-9FF6D589AE54}"/>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72" name="Ovaal 71">
                      <a:extLst>
                        <a:ext uri="{FF2B5EF4-FFF2-40B4-BE49-F238E27FC236}">
                          <a16:creationId xmlns:a16="http://schemas.microsoft.com/office/drawing/2014/main" id="{18023689-975C-4310-9401-B8F1DCE3BF3A}"/>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pic>
                <p:nvPicPr>
                  <p:cNvPr id="68" name="Afbeelding 67">
                    <a:extLst>
                      <a:ext uri="{FF2B5EF4-FFF2-40B4-BE49-F238E27FC236}">
                        <a16:creationId xmlns:a16="http://schemas.microsoft.com/office/drawing/2014/main" id="{AC8B9DB3-11D4-4237-8911-1BE4950F05FE}"/>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a:off x="13567296" y="3424992"/>
                    <a:ext cx="173367" cy="140220"/>
                  </a:xfrm>
                  <a:prstGeom prst="rect">
                    <a:avLst/>
                  </a:prstGeom>
                </p:spPr>
              </p:pic>
              <p:pic>
                <p:nvPicPr>
                  <p:cNvPr id="69" name="Afbeelding 68">
                    <a:extLst>
                      <a:ext uri="{FF2B5EF4-FFF2-40B4-BE49-F238E27FC236}">
                        <a16:creationId xmlns:a16="http://schemas.microsoft.com/office/drawing/2014/main" id="{FF428874-95D2-4C23-A5A1-7F6EC32B96F9}"/>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flipH="1">
                    <a:off x="13635599" y="3453788"/>
                    <a:ext cx="173367" cy="111424"/>
                  </a:xfrm>
                  <a:prstGeom prst="rect">
                    <a:avLst/>
                  </a:prstGeom>
                </p:spPr>
              </p:pic>
            </p:grpSp>
            <p:grpSp>
              <p:nvGrpSpPr>
                <p:cNvPr id="61" name="Groep 60">
                  <a:extLst>
                    <a:ext uri="{FF2B5EF4-FFF2-40B4-BE49-F238E27FC236}">
                      <a16:creationId xmlns:a16="http://schemas.microsoft.com/office/drawing/2014/main" id="{B718C17C-17FD-4DC4-8BE0-0C79B94B65FF}"/>
                    </a:ext>
                  </a:extLst>
                </p:cNvPr>
                <p:cNvGrpSpPr/>
                <p:nvPr userDrawn="1"/>
              </p:nvGrpSpPr>
              <p:grpSpPr>
                <a:xfrm>
                  <a:off x="13103513" y="3705268"/>
                  <a:ext cx="145820" cy="146462"/>
                  <a:chOff x="13096169" y="3602278"/>
                  <a:chExt cx="145820" cy="146462"/>
                </a:xfrm>
              </p:grpSpPr>
              <p:sp>
                <p:nvSpPr>
                  <p:cNvPr id="65" name="Rechthoek 64">
                    <a:extLst>
                      <a:ext uri="{FF2B5EF4-FFF2-40B4-BE49-F238E27FC236}">
                        <a16:creationId xmlns:a16="http://schemas.microsoft.com/office/drawing/2014/main" id="{87F1ECAC-FE29-4AD3-92B4-A09569CB8455}"/>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66" name="Rechthoek 65">
                    <a:extLst>
                      <a:ext uri="{FF2B5EF4-FFF2-40B4-BE49-F238E27FC236}">
                        <a16:creationId xmlns:a16="http://schemas.microsoft.com/office/drawing/2014/main" id="{CB5B2933-88F8-41D4-AA5E-476E6606B1F7}"/>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nvGrpSpPr>
                <p:cNvPr id="62" name="Groep 61">
                  <a:extLst>
                    <a:ext uri="{FF2B5EF4-FFF2-40B4-BE49-F238E27FC236}">
                      <a16:creationId xmlns:a16="http://schemas.microsoft.com/office/drawing/2014/main" id="{8A3070DD-DB6C-4BA0-905D-C027C780436B}"/>
                    </a:ext>
                  </a:extLst>
                </p:cNvPr>
                <p:cNvGrpSpPr/>
                <p:nvPr userDrawn="1"/>
              </p:nvGrpSpPr>
              <p:grpSpPr>
                <a:xfrm rot="10800000">
                  <a:off x="13061402" y="3665637"/>
                  <a:ext cx="145820" cy="146462"/>
                  <a:chOff x="13096169" y="3602278"/>
                  <a:chExt cx="145820" cy="146462"/>
                </a:xfrm>
              </p:grpSpPr>
              <p:sp>
                <p:nvSpPr>
                  <p:cNvPr id="63" name="Rechthoek 62">
                    <a:extLst>
                      <a:ext uri="{FF2B5EF4-FFF2-40B4-BE49-F238E27FC236}">
                        <a16:creationId xmlns:a16="http://schemas.microsoft.com/office/drawing/2014/main" id="{00500BF5-650C-495C-B970-705ABB7ED591}"/>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64" name="Rechthoek 63">
                    <a:extLst>
                      <a:ext uri="{FF2B5EF4-FFF2-40B4-BE49-F238E27FC236}">
                        <a16:creationId xmlns:a16="http://schemas.microsoft.com/office/drawing/2014/main" id="{F7593737-D3C2-4715-B835-B7BEFCD9F6F8}"/>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sp>
            <p:nvSpPr>
              <p:cNvPr id="58" name="Rechthoek 57">
                <a:extLst>
                  <a:ext uri="{FF2B5EF4-FFF2-40B4-BE49-F238E27FC236}">
                    <a16:creationId xmlns:a16="http://schemas.microsoft.com/office/drawing/2014/main" id="{EF3D0C6C-24C5-4BAA-B0BE-FFE41D318FA2}"/>
                  </a:ext>
                </a:extLst>
              </p:cNvPr>
              <p:cNvSpPr/>
              <p:nvPr userDrawn="1"/>
            </p:nvSpPr>
            <p:spPr>
              <a:xfrm>
                <a:off x="12617641" y="3889890"/>
                <a:ext cx="752963"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450"/>
                  </a:spcBef>
                  <a:spcAft>
                    <a:spcPts val="450"/>
                  </a:spcAft>
                </a:pPr>
                <a:r>
                  <a:rPr lang="nl-NL" sz="675" b="0" noProof="0" dirty="0">
                    <a:solidFill>
                      <a:srgbClr val="211F26"/>
                    </a:solidFill>
                    <a:latin typeface="Calibri" panose="020F0502020204030204" pitchFamily="34" charset="0"/>
                    <a:cs typeface="Calibri" panose="020F0502020204030204" pitchFamily="34" charset="0"/>
                  </a:rPr>
                  <a:t>Bijsnijden</a:t>
                </a:r>
              </a:p>
            </p:txBody>
          </p:sp>
          <p:sp>
            <p:nvSpPr>
              <p:cNvPr id="59" name="Gelijkbenige driehoek 58">
                <a:extLst>
                  <a:ext uri="{FF2B5EF4-FFF2-40B4-BE49-F238E27FC236}">
                    <a16:creationId xmlns:a16="http://schemas.microsoft.com/office/drawing/2014/main" id="{D8FC19D6-CCCE-46C2-9261-33CFE0F28FEE}"/>
                  </a:ext>
                </a:extLst>
              </p:cNvPr>
              <p:cNvSpPr/>
              <p:nvPr userDrawn="1"/>
            </p:nvSpPr>
            <p:spPr>
              <a:xfrm rot="10800000">
                <a:off x="12950688" y="4093726"/>
                <a:ext cx="86866" cy="51147"/>
              </a:xfrm>
              <a:prstGeom prst="triangle">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sp>
          <p:nvSpPr>
            <p:cNvPr id="24" name="Rechthoek 23">
              <a:extLst>
                <a:ext uri="{FF2B5EF4-FFF2-40B4-BE49-F238E27FC236}">
                  <a16:creationId xmlns:a16="http://schemas.microsoft.com/office/drawing/2014/main" id="{530C9053-A90A-4AF0-9D3E-F68E29653184}"/>
                </a:ext>
              </a:extLst>
            </p:cNvPr>
            <p:cNvSpPr/>
            <p:nvPr userDrawn="1"/>
          </p:nvSpPr>
          <p:spPr>
            <a:xfrm>
              <a:off x="-3316836" y="3119689"/>
              <a:ext cx="1239216" cy="719917"/>
            </a:xfrm>
            <a:prstGeom prst="rect">
              <a:avLst/>
            </a:prstGeom>
            <a:pattFill prst="wdUpDiag">
              <a:fgClr>
                <a:srgbClr val="E0E0E0"/>
              </a:fgClr>
              <a:bgClr>
                <a:srgbClr val="ECECEC"/>
              </a:bgClr>
            </a:pattFill>
            <a:ln w="12700">
              <a:solidFill>
                <a:srgbClr val="D3D3D3"/>
              </a:solidFill>
              <a:prstDash val="solid"/>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72000" tIns="0" rIns="0" bIns="0" numCol="1" spcCol="0" rtlCol="0" fromWordArt="0" anchor="ctr" anchorCtr="0" forceAA="0" compatLnSpc="1">
              <a:prstTxWarp prst="textNoShape">
                <a:avLst/>
              </a:prstTxWarp>
              <a:noAutofit/>
            </a:bodyPr>
            <a:lstStyle/>
            <a:p>
              <a:pPr algn="l"/>
              <a:endParaRPr lang="nl-NL" sz="750" b="0" i="1" noProof="0" dirty="0">
                <a:solidFill>
                  <a:srgbClr val="211F26"/>
                </a:solidFill>
                <a:latin typeface="Calibri" panose="020F0502020204030204" pitchFamily="34" charset="0"/>
                <a:cs typeface="Calibri" panose="020F0502020204030204" pitchFamily="34" charset="0"/>
              </a:endParaRPr>
            </a:p>
          </p:txBody>
        </p:sp>
        <p:grpSp>
          <p:nvGrpSpPr>
            <p:cNvPr id="25" name="Groep 24">
              <a:extLst>
                <a:ext uri="{FF2B5EF4-FFF2-40B4-BE49-F238E27FC236}">
                  <a16:creationId xmlns:a16="http://schemas.microsoft.com/office/drawing/2014/main" id="{F43F3424-9485-42A7-98CD-D6642EDAF71D}"/>
                </a:ext>
              </a:extLst>
            </p:cNvPr>
            <p:cNvGrpSpPr/>
            <p:nvPr userDrawn="1"/>
          </p:nvGrpSpPr>
          <p:grpSpPr>
            <a:xfrm>
              <a:off x="-2485819" y="3399207"/>
              <a:ext cx="1222990" cy="563933"/>
              <a:chOff x="-2485819" y="3399207"/>
              <a:chExt cx="1222990" cy="563933"/>
            </a:xfrm>
          </p:grpSpPr>
          <p:sp>
            <p:nvSpPr>
              <p:cNvPr id="36" name="Rechthoek 35">
                <a:extLst>
                  <a:ext uri="{FF2B5EF4-FFF2-40B4-BE49-F238E27FC236}">
                    <a16:creationId xmlns:a16="http://schemas.microsoft.com/office/drawing/2014/main" id="{9D0ABD0C-675C-4AAC-8741-BF481A5887B0}"/>
                  </a:ext>
                </a:extLst>
              </p:cNvPr>
              <p:cNvSpPr/>
              <p:nvPr userDrawn="1"/>
            </p:nvSpPr>
            <p:spPr>
              <a:xfrm>
                <a:off x="-2485819" y="3399207"/>
                <a:ext cx="1176476" cy="504851"/>
              </a:xfrm>
              <a:prstGeom prst="rect">
                <a:avLst/>
              </a:prstGeom>
              <a:solidFill>
                <a:schemeClr val="bg1"/>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37" name="Rechthoek 36">
                <a:extLst>
                  <a:ext uri="{FF2B5EF4-FFF2-40B4-BE49-F238E27FC236}">
                    <a16:creationId xmlns:a16="http://schemas.microsoft.com/office/drawing/2014/main" id="{0D31838A-65C3-4BA4-B1EA-DBB826E0CF8E}"/>
                  </a:ext>
                </a:extLst>
              </p:cNvPr>
              <p:cNvSpPr/>
              <p:nvPr userDrawn="1"/>
            </p:nvSpPr>
            <p:spPr>
              <a:xfrm>
                <a:off x="-2479584" y="3652838"/>
                <a:ext cx="1164007" cy="246701"/>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nvGrpSpPr>
              <p:cNvPr id="38" name="Groep 37">
                <a:extLst>
                  <a:ext uri="{FF2B5EF4-FFF2-40B4-BE49-F238E27FC236}">
                    <a16:creationId xmlns:a16="http://schemas.microsoft.com/office/drawing/2014/main" id="{3018A407-79D9-4B83-B343-C31F5D71B1B9}"/>
                  </a:ext>
                </a:extLst>
              </p:cNvPr>
              <p:cNvGrpSpPr/>
              <p:nvPr userDrawn="1"/>
            </p:nvGrpSpPr>
            <p:grpSpPr>
              <a:xfrm>
                <a:off x="-2403869" y="3460544"/>
                <a:ext cx="155951" cy="131922"/>
                <a:chOff x="12968836" y="3354170"/>
                <a:chExt cx="404806" cy="342433"/>
              </a:xfrm>
            </p:grpSpPr>
            <p:sp>
              <p:nvSpPr>
                <p:cNvPr id="51" name="Rechthoek: afgeronde hoeken 50">
                  <a:extLst>
                    <a:ext uri="{FF2B5EF4-FFF2-40B4-BE49-F238E27FC236}">
                      <a16:creationId xmlns:a16="http://schemas.microsoft.com/office/drawing/2014/main" id="{84C01900-0A1E-4B03-AA35-A4CDB7070CA6}"/>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52" name="Rechthoek 51">
                  <a:extLst>
                    <a:ext uri="{FF2B5EF4-FFF2-40B4-BE49-F238E27FC236}">
                      <a16:creationId xmlns:a16="http://schemas.microsoft.com/office/drawing/2014/main" id="{7CB0B735-AD93-4E0A-BEA1-717F6DEA4592}"/>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53" name="Rechthoek 52">
                  <a:extLst>
                    <a:ext uri="{FF2B5EF4-FFF2-40B4-BE49-F238E27FC236}">
                      <a16:creationId xmlns:a16="http://schemas.microsoft.com/office/drawing/2014/main" id="{CE16CB38-29CA-44B5-8372-69FD75828309}"/>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54" name="Rechthoek 53">
                  <a:extLst>
                    <a:ext uri="{FF2B5EF4-FFF2-40B4-BE49-F238E27FC236}">
                      <a16:creationId xmlns:a16="http://schemas.microsoft.com/office/drawing/2014/main" id="{BABDB877-0A43-4C2D-8753-5988CA05C838}"/>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55" name="Rechthoek 54">
                  <a:extLst>
                    <a:ext uri="{FF2B5EF4-FFF2-40B4-BE49-F238E27FC236}">
                      <a16:creationId xmlns:a16="http://schemas.microsoft.com/office/drawing/2014/main" id="{16FF4084-FAC4-46AE-96CA-93E86E145E5B}"/>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56" name="Rechthoek 55">
                  <a:extLst>
                    <a:ext uri="{FF2B5EF4-FFF2-40B4-BE49-F238E27FC236}">
                      <a16:creationId xmlns:a16="http://schemas.microsoft.com/office/drawing/2014/main" id="{E3E37007-CCD4-4A3A-8628-AA0951D62193}"/>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nvGrpSpPr>
              <p:cNvPr id="39" name="Groep 38">
                <a:extLst>
                  <a:ext uri="{FF2B5EF4-FFF2-40B4-BE49-F238E27FC236}">
                    <a16:creationId xmlns:a16="http://schemas.microsoft.com/office/drawing/2014/main" id="{E95E90DA-B7C3-4CA9-9F99-B4433E7472B0}"/>
                  </a:ext>
                </a:extLst>
              </p:cNvPr>
              <p:cNvGrpSpPr/>
              <p:nvPr userDrawn="1"/>
            </p:nvGrpSpPr>
            <p:grpSpPr>
              <a:xfrm>
                <a:off x="-2423424" y="3690208"/>
                <a:ext cx="166739" cy="218963"/>
                <a:chOff x="12940828" y="3950597"/>
                <a:chExt cx="432813" cy="568367"/>
              </a:xfrm>
            </p:grpSpPr>
            <p:grpSp>
              <p:nvGrpSpPr>
                <p:cNvPr id="43" name="Groep 42">
                  <a:extLst>
                    <a:ext uri="{FF2B5EF4-FFF2-40B4-BE49-F238E27FC236}">
                      <a16:creationId xmlns:a16="http://schemas.microsoft.com/office/drawing/2014/main" id="{7CAECC9A-A43C-4EF4-B3E2-CF20AD82B887}"/>
                    </a:ext>
                  </a:extLst>
                </p:cNvPr>
                <p:cNvGrpSpPr/>
                <p:nvPr userDrawn="1"/>
              </p:nvGrpSpPr>
              <p:grpSpPr>
                <a:xfrm>
                  <a:off x="13000382" y="4006891"/>
                  <a:ext cx="373259" cy="315747"/>
                  <a:chOff x="12968836" y="3354170"/>
                  <a:chExt cx="404806" cy="342433"/>
                </a:xfrm>
              </p:grpSpPr>
              <p:sp>
                <p:nvSpPr>
                  <p:cNvPr id="45" name="Rechthoek: afgeronde hoeken 44">
                    <a:extLst>
                      <a:ext uri="{FF2B5EF4-FFF2-40B4-BE49-F238E27FC236}">
                        <a16:creationId xmlns:a16="http://schemas.microsoft.com/office/drawing/2014/main" id="{8DFBA3E2-3C1C-4D7A-8776-AAFDBDCC57AE}"/>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46" name="Rechthoek 45">
                    <a:extLst>
                      <a:ext uri="{FF2B5EF4-FFF2-40B4-BE49-F238E27FC236}">
                        <a16:creationId xmlns:a16="http://schemas.microsoft.com/office/drawing/2014/main" id="{53603A62-31A9-4924-9D17-9771EA776EC5}"/>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47" name="Rechthoek 46">
                    <a:extLst>
                      <a:ext uri="{FF2B5EF4-FFF2-40B4-BE49-F238E27FC236}">
                        <a16:creationId xmlns:a16="http://schemas.microsoft.com/office/drawing/2014/main" id="{EF0540AC-7854-4B6E-9E5D-04169905FD7C}"/>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48" name="Rechthoek 47">
                    <a:extLst>
                      <a:ext uri="{FF2B5EF4-FFF2-40B4-BE49-F238E27FC236}">
                        <a16:creationId xmlns:a16="http://schemas.microsoft.com/office/drawing/2014/main" id="{800E4D73-6BFE-4BBF-9C1A-D6969219770F}"/>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49" name="Rechthoek 48">
                    <a:extLst>
                      <a:ext uri="{FF2B5EF4-FFF2-40B4-BE49-F238E27FC236}">
                        <a16:creationId xmlns:a16="http://schemas.microsoft.com/office/drawing/2014/main" id="{FF76E43D-D7C7-416B-805F-741B79D10248}"/>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50" name="Rechthoek 49">
                    <a:extLst>
                      <a:ext uri="{FF2B5EF4-FFF2-40B4-BE49-F238E27FC236}">
                        <a16:creationId xmlns:a16="http://schemas.microsoft.com/office/drawing/2014/main" id="{2086E89D-06AB-4B3B-9181-D959ECAA6EF3}"/>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sp>
              <p:nvSpPr>
                <p:cNvPr id="44" name="Boog 43">
                  <a:extLst>
                    <a:ext uri="{FF2B5EF4-FFF2-40B4-BE49-F238E27FC236}">
                      <a16:creationId xmlns:a16="http://schemas.microsoft.com/office/drawing/2014/main" id="{32A5B27A-3E9B-43BF-A796-3B46B27D2227}"/>
                    </a:ext>
                  </a:extLst>
                </p:cNvPr>
                <p:cNvSpPr/>
                <p:nvPr userDrawn="1"/>
              </p:nvSpPr>
              <p:spPr>
                <a:xfrm rot="17637075">
                  <a:off x="12776155" y="4115270"/>
                  <a:ext cx="568367" cy="239021"/>
                </a:xfrm>
                <a:prstGeom prst="arc">
                  <a:avLst>
                    <a:gd name="adj1" fmla="val 15959368"/>
                    <a:gd name="adj2" fmla="val 1354623"/>
                  </a:avLst>
                </a:prstGeom>
                <a:noFill/>
                <a:ln w="19050" cap="flat" cmpd="sng" algn="ctr">
                  <a:solidFill>
                    <a:srgbClr val="4D82B8"/>
                  </a:solidFill>
                  <a:prstDash val="solid"/>
                  <a:headEnd type="arrow" w="med" len="sm"/>
                </a:ln>
                <a:effectLst/>
              </p:spPr>
              <p:txBody>
                <a:bodyPr rtlCol="0" anchor="ctr">
                  <a:noAutofit/>
                </a:bodyPr>
                <a:lstStyle/>
                <a:p>
                  <a:pPr algn="ctr"/>
                  <a:endParaRPr lang="nl-NL" sz="1800" noProof="0" dirty="0">
                    <a:solidFill>
                      <a:srgbClr val="211F26"/>
                    </a:solidFill>
                    <a:latin typeface="Calibri" panose="020F0502020204030204" pitchFamily="34" charset="0"/>
                    <a:cs typeface="Calibri" panose="020F0502020204030204" pitchFamily="34" charset="0"/>
                  </a:endParaRPr>
                </a:p>
              </p:txBody>
            </p:sp>
          </p:grpSp>
          <p:sp>
            <p:nvSpPr>
              <p:cNvPr id="40" name="Tekstvak 39">
                <a:extLst>
                  <a:ext uri="{FF2B5EF4-FFF2-40B4-BE49-F238E27FC236}">
                    <a16:creationId xmlns:a16="http://schemas.microsoft.com/office/drawing/2014/main" id="{26AB3002-9FCA-4949-9F21-FD25577BD7EB}"/>
                  </a:ext>
                </a:extLst>
              </p:cNvPr>
              <p:cNvSpPr txBox="1"/>
              <p:nvPr userDrawn="1"/>
            </p:nvSpPr>
            <p:spPr>
              <a:xfrm>
                <a:off x="-2245455" y="3460544"/>
                <a:ext cx="896116" cy="134709"/>
              </a:xfrm>
              <a:prstGeom prst="rect">
                <a:avLst/>
              </a:prstGeom>
              <a:noFill/>
            </p:spPr>
            <p:txBody>
              <a:bodyPr wrap="square" rtlCol="0" anchor="ctr">
                <a:noAutofit/>
              </a:bodyPr>
              <a:lstStyle/>
              <a:p>
                <a:pPr marL="0" algn="l" defTabSz="913134" rtl="0" eaLnBrk="1" latinLnBrk="0" hangingPunct="1">
                  <a:lnSpc>
                    <a:spcPct val="90000"/>
                  </a:lnSpc>
                  <a:spcBef>
                    <a:spcPts val="450"/>
                  </a:spcBef>
                  <a:spcAft>
                    <a:spcPts val="450"/>
                  </a:spcAft>
                </a:pPr>
                <a:r>
                  <a:rPr lang="nl-NL" sz="675" b="0" kern="1200" noProof="0" dirty="0">
                    <a:solidFill>
                      <a:srgbClr val="211F26"/>
                    </a:solidFill>
                    <a:latin typeface="Calibri" panose="020F0502020204030204" pitchFamily="34" charset="0"/>
                    <a:ea typeface="+mn-ea"/>
                    <a:cs typeface="Calibri" panose="020F0502020204030204" pitchFamily="34" charset="0"/>
                  </a:rPr>
                  <a:t>Indeling</a:t>
                </a:r>
              </a:p>
            </p:txBody>
          </p:sp>
          <p:sp>
            <p:nvSpPr>
              <p:cNvPr id="41" name="Tekstvak 40">
                <a:extLst>
                  <a:ext uri="{FF2B5EF4-FFF2-40B4-BE49-F238E27FC236}">
                    <a16:creationId xmlns:a16="http://schemas.microsoft.com/office/drawing/2014/main" id="{87C2D329-42C8-46E7-B1DA-41A063877AE0}"/>
                  </a:ext>
                </a:extLst>
              </p:cNvPr>
              <p:cNvSpPr txBox="1"/>
              <p:nvPr userDrawn="1"/>
            </p:nvSpPr>
            <p:spPr>
              <a:xfrm>
                <a:off x="-2258884" y="3712980"/>
                <a:ext cx="909545" cy="126416"/>
              </a:xfrm>
              <a:prstGeom prst="rect">
                <a:avLst/>
              </a:prstGeom>
              <a:noFill/>
            </p:spPr>
            <p:txBody>
              <a:bodyPr wrap="square" rtlCol="0" anchor="ctr">
                <a:noAutofit/>
              </a:bodyPr>
              <a:lstStyle/>
              <a:p>
                <a:pPr marL="0" algn="l" defTabSz="913134" rtl="0" eaLnBrk="1" latinLnBrk="0" hangingPunct="1">
                  <a:lnSpc>
                    <a:spcPct val="90000"/>
                  </a:lnSpc>
                  <a:spcBef>
                    <a:spcPts val="450"/>
                  </a:spcBef>
                  <a:spcAft>
                    <a:spcPts val="450"/>
                  </a:spcAft>
                </a:pPr>
                <a:r>
                  <a:rPr lang="nl-NL" sz="675" b="0" kern="1200" noProof="0" dirty="0">
                    <a:solidFill>
                      <a:srgbClr val="211F26"/>
                    </a:solidFill>
                    <a:latin typeface="Calibri" panose="020F0502020204030204" pitchFamily="34" charset="0"/>
                    <a:ea typeface="+mn-ea"/>
                    <a:cs typeface="Calibri" panose="020F0502020204030204" pitchFamily="34" charset="0"/>
                  </a:rPr>
                  <a:t>Dia Herstellen</a:t>
                </a:r>
              </a:p>
            </p:txBody>
          </p:sp>
          <p:sp>
            <p:nvSpPr>
              <p:cNvPr id="42" name="Vrije vorm: vorm 41">
                <a:extLst>
                  <a:ext uri="{FF2B5EF4-FFF2-40B4-BE49-F238E27FC236}">
                    <a16:creationId xmlns:a16="http://schemas.microsoft.com/office/drawing/2014/main" id="{4F6F06AF-3B06-4A12-8598-F90C7AF6CE33}"/>
                  </a:ext>
                </a:extLst>
              </p:cNvPr>
              <p:cNvSpPr/>
              <p:nvPr userDrawn="1"/>
            </p:nvSpPr>
            <p:spPr>
              <a:xfrm>
                <a:off x="-1360391" y="3783140"/>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450"/>
                  </a:spcBef>
                  <a:spcAft>
                    <a:spcPts val="450"/>
                  </a:spcAft>
                </a:pPr>
                <a:endParaRPr lang="nl-NL" sz="1200" cap="all" baseline="0" noProof="0" dirty="0">
                  <a:latin typeface="Calibri" panose="020F0502020204030204" pitchFamily="34" charset="0"/>
                  <a:cs typeface="Calibri" panose="020F0502020204030204" pitchFamily="34" charset="0"/>
                </a:endParaRPr>
              </a:p>
            </p:txBody>
          </p:sp>
        </p:grpSp>
        <p:grpSp>
          <p:nvGrpSpPr>
            <p:cNvPr id="26" name="Groep 25">
              <a:extLst>
                <a:ext uri="{FF2B5EF4-FFF2-40B4-BE49-F238E27FC236}">
                  <a16:creationId xmlns:a16="http://schemas.microsoft.com/office/drawing/2014/main" id="{01D38160-8939-4B4C-B1C1-C621FD195782}"/>
                </a:ext>
              </a:extLst>
            </p:cNvPr>
            <p:cNvGrpSpPr/>
            <p:nvPr userDrawn="1"/>
          </p:nvGrpSpPr>
          <p:grpSpPr>
            <a:xfrm>
              <a:off x="-3310781" y="1231352"/>
              <a:ext cx="311450" cy="313414"/>
              <a:chOff x="-3310781" y="1231352"/>
              <a:chExt cx="311450" cy="313414"/>
            </a:xfrm>
          </p:grpSpPr>
          <p:sp>
            <p:nvSpPr>
              <p:cNvPr id="33" name="Rechthoek 32">
                <a:extLst>
                  <a:ext uri="{FF2B5EF4-FFF2-40B4-BE49-F238E27FC236}">
                    <a16:creationId xmlns:a16="http://schemas.microsoft.com/office/drawing/2014/main" id="{964A955D-543C-4201-A7AD-0965C3637863}"/>
                  </a:ext>
                </a:extLst>
              </p:cNvPr>
              <p:cNvSpPr/>
              <p:nvPr userDrawn="1"/>
            </p:nvSpPr>
            <p:spPr>
              <a:xfrm>
                <a:off x="-3310781" y="1231352"/>
                <a:ext cx="308978" cy="308977"/>
              </a:xfrm>
              <a:prstGeom prst="rect">
                <a:avLst/>
              </a:prstGeom>
              <a:solidFill>
                <a:schemeClr val="bg1"/>
              </a:solidFill>
              <a:ln w="12700">
                <a:solidFill>
                  <a:srgbClr val="6C6C6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800" noProof="0" dirty="0">
                  <a:solidFill>
                    <a:srgbClr val="211F26"/>
                  </a:solidFill>
                  <a:latin typeface="Calibri" panose="020F0502020204030204" pitchFamily="34" charset="0"/>
                  <a:cs typeface="Calibri" panose="020F0502020204030204" pitchFamily="34" charset="0"/>
                </a:endParaRPr>
              </a:p>
            </p:txBody>
          </p:sp>
          <p:sp>
            <p:nvSpPr>
              <p:cNvPr id="34" name="Vrije vorm 112">
                <a:extLst>
                  <a:ext uri="{FF2B5EF4-FFF2-40B4-BE49-F238E27FC236}">
                    <a16:creationId xmlns:a16="http://schemas.microsoft.com/office/drawing/2014/main" id="{9F2684BA-7AFA-4806-AAE0-D8CFEED7C0C8}"/>
                  </a:ext>
                </a:extLst>
              </p:cNvPr>
              <p:cNvSpPr/>
              <p:nvPr userDrawn="1"/>
            </p:nvSpPr>
            <p:spPr>
              <a:xfrm>
                <a:off x="-3308309" y="1231352"/>
                <a:ext cx="308978" cy="46965"/>
              </a:xfrm>
              <a:custGeom>
                <a:avLst/>
                <a:gdLst>
                  <a:gd name="connsiteX0" fmla="*/ 1186901 w 1360714"/>
                  <a:gd name="connsiteY0" fmla="*/ 41746 h 206829"/>
                  <a:gd name="connsiteX1" fmla="*/ 1186901 w 1360714"/>
                  <a:gd name="connsiteY1" fmla="*/ 175847 h 206829"/>
                  <a:gd name="connsiteX2" fmla="*/ 1315854 w 1360714"/>
                  <a:gd name="connsiteY2" fmla="*/ 175847 h 206829"/>
                  <a:gd name="connsiteX3" fmla="*/ 1315854 w 1360714"/>
                  <a:gd name="connsiteY3" fmla="*/ 41746 h 206829"/>
                  <a:gd name="connsiteX4" fmla="*/ 958249 w 1360714"/>
                  <a:gd name="connsiteY4" fmla="*/ 41746 h 206829"/>
                  <a:gd name="connsiteX5" fmla="*/ 958249 w 1360714"/>
                  <a:gd name="connsiteY5" fmla="*/ 175847 h 206829"/>
                  <a:gd name="connsiteX6" fmla="*/ 1087202 w 1360714"/>
                  <a:gd name="connsiteY6" fmla="*/ 175847 h 206829"/>
                  <a:gd name="connsiteX7" fmla="*/ 1087202 w 1360714"/>
                  <a:gd name="connsiteY7" fmla="*/ 41746 h 206829"/>
                  <a:gd name="connsiteX8" fmla="*/ 729440 w 1360714"/>
                  <a:gd name="connsiteY8" fmla="*/ 41746 h 206829"/>
                  <a:gd name="connsiteX9" fmla="*/ 729440 w 1360714"/>
                  <a:gd name="connsiteY9" fmla="*/ 175847 h 206829"/>
                  <a:gd name="connsiteX10" fmla="*/ 858393 w 1360714"/>
                  <a:gd name="connsiteY10" fmla="*/ 175847 h 206829"/>
                  <a:gd name="connsiteX11" fmla="*/ 858393 w 1360714"/>
                  <a:gd name="connsiteY11" fmla="*/ 41746 h 206829"/>
                  <a:gd name="connsiteX12" fmla="*/ 493889 w 1360714"/>
                  <a:gd name="connsiteY12" fmla="*/ 41746 h 206829"/>
                  <a:gd name="connsiteX13" fmla="*/ 493889 w 1360714"/>
                  <a:gd name="connsiteY13" fmla="*/ 175847 h 206829"/>
                  <a:gd name="connsiteX14" fmla="*/ 622842 w 1360714"/>
                  <a:gd name="connsiteY14" fmla="*/ 175847 h 206829"/>
                  <a:gd name="connsiteX15" fmla="*/ 622842 w 1360714"/>
                  <a:gd name="connsiteY15" fmla="*/ 41746 h 206829"/>
                  <a:gd name="connsiteX16" fmla="*/ 260368 w 1360714"/>
                  <a:gd name="connsiteY16" fmla="*/ 41746 h 206829"/>
                  <a:gd name="connsiteX17" fmla="*/ 260368 w 1360714"/>
                  <a:gd name="connsiteY17" fmla="*/ 175847 h 206829"/>
                  <a:gd name="connsiteX18" fmla="*/ 389321 w 1360714"/>
                  <a:gd name="connsiteY18" fmla="*/ 175847 h 206829"/>
                  <a:gd name="connsiteX19" fmla="*/ 389321 w 1360714"/>
                  <a:gd name="connsiteY19" fmla="*/ 41746 h 206829"/>
                  <a:gd name="connsiteX20" fmla="*/ 35169 w 1360714"/>
                  <a:gd name="connsiteY20" fmla="*/ 41746 h 206829"/>
                  <a:gd name="connsiteX21" fmla="*/ 35169 w 1360714"/>
                  <a:gd name="connsiteY21" fmla="*/ 175847 h 206829"/>
                  <a:gd name="connsiteX22" fmla="*/ 164122 w 1360714"/>
                  <a:gd name="connsiteY22" fmla="*/ 175847 h 206829"/>
                  <a:gd name="connsiteX23" fmla="*/ 164122 w 1360714"/>
                  <a:gd name="connsiteY23" fmla="*/ 41746 h 206829"/>
                  <a:gd name="connsiteX24" fmla="*/ 0 w 1360714"/>
                  <a:gd name="connsiteY24" fmla="*/ 0 h 206829"/>
                  <a:gd name="connsiteX25" fmla="*/ 1360714 w 1360714"/>
                  <a:gd name="connsiteY25" fmla="*/ 0 h 206829"/>
                  <a:gd name="connsiteX26" fmla="*/ 1360714 w 1360714"/>
                  <a:gd name="connsiteY26" fmla="*/ 206829 h 206829"/>
                  <a:gd name="connsiteX27" fmla="*/ 0 w 1360714"/>
                  <a:gd name="connsiteY27" fmla="*/ 206829 h 206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360714" h="206829">
                    <a:moveTo>
                      <a:pt x="1186901" y="41746"/>
                    </a:moveTo>
                    <a:lnTo>
                      <a:pt x="1186901" y="175847"/>
                    </a:lnTo>
                    <a:lnTo>
                      <a:pt x="1315854" y="175847"/>
                    </a:lnTo>
                    <a:lnTo>
                      <a:pt x="1315854" y="41746"/>
                    </a:lnTo>
                    <a:close/>
                    <a:moveTo>
                      <a:pt x="958249" y="41746"/>
                    </a:moveTo>
                    <a:lnTo>
                      <a:pt x="958249" y="175847"/>
                    </a:lnTo>
                    <a:lnTo>
                      <a:pt x="1087202" y="175847"/>
                    </a:lnTo>
                    <a:lnTo>
                      <a:pt x="1087202" y="41746"/>
                    </a:lnTo>
                    <a:close/>
                    <a:moveTo>
                      <a:pt x="729440" y="41746"/>
                    </a:moveTo>
                    <a:lnTo>
                      <a:pt x="729440" y="175847"/>
                    </a:lnTo>
                    <a:lnTo>
                      <a:pt x="858393" y="175847"/>
                    </a:lnTo>
                    <a:lnTo>
                      <a:pt x="858393" y="41746"/>
                    </a:lnTo>
                    <a:close/>
                    <a:moveTo>
                      <a:pt x="493889" y="41746"/>
                    </a:moveTo>
                    <a:lnTo>
                      <a:pt x="493889" y="175847"/>
                    </a:lnTo>
                    <a:lnTo>
                      <a:pt x="622842" y="175847"/>
                    </a:lnTo>
                    <a:lnTo>
                      <a:pt x="622842" y="41746"/>
                    </a:lnTo>
                    <a:close/>
                    <a:moveTo>
                      <a:pt x="260368" y="41746"/>
                    </a:moveTo>
                    <a:lnTo>
                      <a:pt x="260368" y="175847"/>
                    </a:lnTo>
                    <a:lnTo>
                      <a:pt x="389321" y="175847"/>
                    </a:lnTo>
                    <a:lnTo>
                      <a:pt x="389321" y="41746"/>
                    </a:lnTo>
                    <a:close/>
                    <a:moveTo>
                      <a:pt x="35169" y="41746"/>
                    </a:moveTo>
                    <a:lnTo>
                      <a:pt x="35169" y="175847"/>
                    </a:lnTo>
                    <a:lnTo>
                      <a:pt x="164122" y="175847"/>
                    </a:lnTo>
                    <a:lnTo>
                      <a:pt x="164122" y="41746"/>
                    </a:lnTo>
                    <a:close/>
                    <a:moveTo>
                      <a:pt x="0" y="0"/>
                    </a:moveTo>
                    <a:lnTo>
                      <a:pt x="1360714" y="0"/>
                    </a:lnTo>
                    <a:lnTo>
                      <a:pt x="1360714" y="206829"/>
                    </a:lnTo>
                    <a:lnTo>
                      <a:pt x="0" y="206829"/>
                    </a:lnTo>
                    <a:close/>
                  </a:path>
                </a:pathLst>
              </a:custGeom>
              <a:solidFill>
                <a:srgbClr val="6C6C6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800" noProof="0" dirty="0">
                  <a:solidFill>
                    <a:srgbClr val="211F26"/>
                  </a:solidFill>
                  <a:latin typeface="Calibri" panose="020F0502020204030204" pitchFamily="34" charset="0"/>
                  <a:cs typeface="Calibri" panose="020F0502020204030204" pitchFamily="34" charset="0"/>
                </a:endParaRPr>
              </a:p>
            </p:txBody>
          </p:sp>
          <p:sp>
            <p:nvSpPr>
              <p:cNvPr id="35" name="Vrije vorm 113">
                <a:extLst>
                  <a:ext uri="{FF2B5EF4-FFF2-40B4-BE49-F238E27FC236}">
                    <a16:creationId xmlns:a16="http://schemas.microsoft.com/office/drawing/2014/main" id="{2A00B347-90BE-4C34-B18C-9F5DA23A9817}"/>
                  </a:ext>
                </a:extLst>
              </p:cNvPr>
              <p:cNvSpPr/>
              <p:nvPr userDrawn="1"/>
            </p:nvSpPr>
            <p:spPr>
              <a:xfrm>
                <a:off x="-3309640" y="1497801"/>
                <a:ext cx="308978" cy="46965"/>
              </a:xfrm>
              <a:custGeom>
                <a:avLst/>
                <a:gdLst>
                  <a:gd name="connsiteX0" fmla="*/ 1186901 w 1360714"/>
                  <a:gd name="connsiteY0" fmla="*/ 41746 h 206829"/>
                  <a:gd name="connsiteX1" fmla="*/ 1186901 w 1360714"/>
                  <a:gd name="connsiteY1" fmla="*/ 175847 h 206829"/>
                  <a:gd name="connsiteX2" fmla="*/ 1315854 w 1360714"/>
                  <a:gd name="connsiteY2" fmla="*/ 175847 h 206829"/>
                  <a:gd name="connsiteX3" fmla="*/ 1315854 w 1360714"/>
                  <a:gd name="connsiteY3" fmla="*/ 41746 h 206829"/>
                  <a:gd name="connsiteX4" fmla="*/ 958249 w 1360714"/>
                  <a:gd name="connsiteY4" fmla="*/ 41746 h 206829"/>
                  <a:gd name="connsiteX5" fmla="*/ 958249 w 1360714"/>
                  <a:gd name="connsiteY5" fmla="*/ 175847 h 206829"/>
                  <a:gd name="connsiteX6" fmla="*/ 1087202 w 1360714"/>
                  <a:gd name="connsiteY6" fmla="*/ 175847 h 206829"/>
                  <a:gd name="connsiteX7" fmla="*/ 1087202 w 1360714"/>
                  <a:gd name="connsiteY7" fmla="*/ 41746 h 206829"/>
                  <a:gd name="connsiteX8" fmla="*/ 729440 w 1360714"/>
                  <a:gd name="connsiteY8" fmla="*/ 41746 h 206829"/>
                  <a:gd name="connsiteX9" fmla="*/ 729440 w 1360714"/>
                  <a:gd name="connsiteY9" fmla="*/ 175847 h 206829"/>
                  <a:gd name="connsiteX10" fmla="*/ 858393 w 1360714"/>
                  <a:gd name="connsiteY10" fmla="*/ 175847 h 206829"/>
                  <a:gd name="connsiteX11" fmla="*/ 858393 w 1360714"/>
                  <a:gd name="connsiteY11" fmla="*/ 41746 h 206829"/>
                  <a:gd name="connsiteX12" fmla="*/ 493889 w 1360714"/>
                  <a:gd name="connsiteY12" fmla="*/ 41746 h 206829"/>
                  <a:gd name="connsiteX13" fmla="*/ 493889 w 1360714"/>
                  <a:gd name="connsiteY13" fmla="*/ 175847 h 206829"/>
                  <a:gd name="connsiteX14" fmla="*/ 622842 w 1360714"/>
                  <a:gd name="connsiteY14" fmla="*/ 175847 h 206829"/>
                  <a:gd name="connsiteX15" fmla="*/ 622842 w 1360714"/>
                  <a:gd name="connsiteY15" fmla="*/ 41746 h 206829"/>
                  <a:gd name="connsiteX16" fmla="*/ 260368 w 1360714"/>
                  <a:gd name="connsiteY16" fmla="*/ 41746 h 206829"/>
                  <a:gd name="connsiteX17" fmla="*/ 260368 w 1360714"/>
                  <a:gd name="connsiteY17" fmla="*/ 175847 h 206829"/>
                  <a:gd name="connsiteX18" fmla="*/ 389321 w 1360714"/>
                  <a:gd name="connsiteY18" fmla="*/ 175847 h 206829"/>
                  <a:gd name="connsiteX19" fmla="*/ 389321 w 1360714"/>
                  <a:gd name="connsiteY19" fmla="*/ 41746 h 206829"/>
                  <a:gd name="connsiteX20" fmla="*/ 35169 w 1360714"/>
                  <a:gd name="connsiteY20" fmla="*/ 41746 h 206829"/>
                  <a:gd name="connsiteX21" fmla="*/ 35169 w 1360714"/>
                  <a:gd name="connsiteY21" fmla="*/ 175847 h 206829"/>
                  <a:gd name="connsiteX22" fmla="*/ 164122 w 1360714"/>
                  <a:gd name="connsiteY22" fmla="*/ 175847 h 206829"/>
                  <a:gd name="connsiteX23" fmla="*/ 164122 w 1360714"/>
                  <a:gd name="connsiteY23" fmla="*/ 41746 h 206829"/>
                  <a:gd name="connsiteX24" fmla="*/ 0 w 1360714"/>
                  <a:gd name="connsiteY24" fmla="*/ 0 h 206829"/>
                  <a:gd name="connsiteX25" fmla="*/ 1360714 w 1360714"/>
                  <a:gd name="connsiteY25" fmla="*/ 0 h 206829"/>
                  <a:gd name="connsiteX26" fmla="*/ 1360714 w 1360714"/>
                  <a:gd name="connsiteY26" fmla="*/ 206829 h 206829"/>
                  <a:gd name="connsiteX27" fmla="*/ 0 w 1360714"/>
                  <a:gd name="connsiteY27" fmla="*/ 206829 h 206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360714" h="206829">
                    <a:moveTo>
                      <a:pt x="1186901" y="41746"/>
                    </a:moveTo>
                    <a:lnTo>
                      <a:pt x="1186901" y="175847"/>
                    </a:lnTo>
                    <a:lnTo>
                      <a:pt x="1315854" y="175847"/>
                    </a:lnTo>
                    <a:lnTo>
                      <a:pt x="1315854" y="41746"/>
                    </a:lnTo>
                    <a:close/>
                    <a:moveTo>
                      <a:pt x="958249" y="41746"/>
                    </a:moveTo>
                    <a:lnTo>
                      <a:pt x="958249" y="175847"/>
                    </a:lnTo>
                    <a:lnTo>
                      <a:pt x="1087202" y="175847"/>
                    </a:lnTo>
                    <a:lnTo>
                      <a:pt x="1087202" y="41746"/>
                    </a:lnTo>
                    <a:close/>
                    <a:moveTo>
                      <a:pt x="729440" y="41746"/>
                    </a:moveTo>
                    <a:lnTo>
                      <a:pt x="729440" y="175847"/>
                    </a:lnTo>
                    <a:lnTo>
                      <a:pt x="858393" y="175847"/>
                    </a:lnTo>
                    <a:lnTo>
                      <a:pt x="858393" y="41746"/>
                    </a:lnTo>
                    <a:close/>
                    <a:moveTo>
                      <a:pt x="493889" y="41746"/>
                    </a:moveTo>
                    <a:lnTo>
                      <a:pt x="493889" y="175847"/>
                    </a:lnTo>
                    <a:lnTo>
                      <a:pt x="622842" y="175847"/>
                    </a:lnTo>
                    <a:lnTo>
                      <a:pt x="622842" y="41746"/>
                    </a:lnTo>
                    <a:close/>
                    <a:moveTo>
                      <a:pt x="260368" y="41746"/>
                    </a:moveTo>
                    <a:lnTo>
                      <a:pt x="260368" y="175847"/>
                    </a:lnTo>
                    <a:lnTo>
                      <a:pt x="389321" y="175847"/>
                    </a:lnTo>
                    <a:lnTo>
                      <a:pt x="389321" y="41746"/>
                    </a:lnTo>
                    <a:close/>
                    <a:moveTo>
                      <a:pt x="35169" y="41746"/>
                    </a:moveTo>
                    <a:lnTo>
                      <a:pt x="35169" y="175847"/>
                    </a:lnTo>
                    <a:lnTo>
                      <a:pt x="164122" y="175847"/>
                    </a:lnTo>
                    <a:lnTo>
                      <a:pt x="164122" y="41746"/>
                    </a:lnTo>
                    <a:close/>
                    <a:moveTo>
                      <a:pt x="0" y="0"/>
                    </a:moveTo>
                    <a:lnTo>
                      <a:pt x="1360714" y="0"/>
                    </a:lnTo>
                    <a:lnTo>
                      <a:pt x="1360714" y="206829"/>
                    </a:lnTo>
                    <a:lnTo>
                      <a:pt x="0" y="206829"/>
                    </a:lnTo>
                    <a:close/>
                  </a:path>
                </a:pathLst>
              </a:custGeom>
              <a:solidFill>
                <a:srgbClr val="6C6C6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800" noProof="0" dirty="0">
                  <a:solidFill>
                    <a:srgbClr val="211F26"/>
                  </a:solidFill>
                  <a:latin typeface="Calibri" panose="020F0502020204030204" pitchFamily="34" charset="0"/>
                  <a:cs typeface="Calibri" panose="020F0502020204030204" pitchFamily="34" charset="0"/>
                </a:endParaRPr>
              </a:p>
            </p:txBody>
          </p:sp>
        </p:grpSp>
        <p:grpSp>
          <p:nvGrpSpPr>
            <p:cNvPr id="27" name="Groep 26">
              <a:extLst>
                <a:ext uri="{FF2B5EF4-FFF2-40B4-BE49-F238E27FC236}">
                  <a16:creationId xmlns:a16="http://schemas.microsoft.com/office/drawing/2014/main" id="{26F58680-9EB0-453D-B50D-2F664DBFD172}"/>
                </a:ext>
              </a:extLst>
            </p:cNvPr>
            <p:cNvGrpSpPr/>
            <p:nvPr userDrawn="1"/>
          </p:nvGrpSpPr>
          <p:grpSpPr>
            <a:xfrm>
              <a:off x="-938434" y="5913341"/>
              <a:ext cx="627798" cy="576693"/>
              <a:chOff x="-938434" y="4570310"/>
              <a:chExt cx="627798" cy="576693"/>
            </a:xfrm>
          </p:grpSpPr>
          <p:grpSp>
            <p:nvGrpSpPr>
              <p:cNvPr id="28" name="Inspireren">
                <a:extLst>
                  <a:ext uri="{FF2B5EF4-FFF2-40B4-BE49-F238E27FC236}">
                    <a16:creationId xmlns:a16="http://schemas.microsoft.com/office/drawing/2014/main" id="{4F4658E8-024E-4C2A-A137-87E40F543E72}"/>
                  </a:ext>
                </a:extLst>
              </p:cNvPr>
              <p:cNvGrpSpPr>
                <a:grpSpLocks noChangeAspect="1"/>
              </p:cNvGrpSpPr>
              <p:nvPr userDrawn="1"/>
            </p:nvGrpSpPr>
            <p:grpSpPr bwMode="auto">
              <a:xfrm>
                <a:off x="-716116" y="4570310"/>
                <a:ext cx="169778" cy="242385"/>
                <a:chOff x="4768" y="2783"/>
                <a:chExt cx="788" cy="1125"/>
              </a:xfrm>
              <a:gradFill>
                <a:gsLst>
                  <a:gs pos="0">
                    <a:srgbClr val="9D9FA1"/>
                  </a:gs>
                  <a:gs pos="70000">
                    <a:srgbClr val="211F26"/>
                  </a:gs>
                </a:gsLst>
                <a:lin ang="2700000" scaled="0"/>
              </a:gradFill>
            </p:grpSpPr>
            <p:sp>
              <p:nvSpPr>
                <p:cNvPr id="30" name="Freeform 12">
                  <a:extLst>
                    <a:ext uri="{FF2B5EF4-FFF2-40B4-BE49-F238E27FC236}">
                      <a16:creationId xmlns:a16="http://schemas.microsoft.com/office/drawing/2014/main" id="{0A380ED6-EA55-4E8F-8E0D-F6A60C31E798}"/>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31" name="Freeform 13">
                  <a:extLst>
                    <a:ext uri="{FF2B5EF4-FFF2-40B4-BE49-F238E27FC236}">
                      <a16:creationId xmlns:a16="http://schemas.microsoft.com/office/drawing/2014/main" id="{AEFCF509-68F5-4E02-BC8C-0A6ACA7AF10B}"/>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32" name="Freeform 14">
                  <a:extLst>
                    <a:ext uri="{FF2B5EF4-FFF2-40B4-BE49-F238E27FC236}">
                      <a16:creationId xmlns:a16="http://schemas.microsoft.com/office/drawing/2014/main" id="{7983EB21-CE80-44BD-9D8F-9292E50A180F}"/>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grpSp>
          <p:sp>
            <p:nvSpPr>
              <p:cNvPr id="29" name="Tekstvak 28">
                <a:extLst>
                  <a:ext uri="{FF2B5EF4-FFF2-40B4-BE49-F238E27FC236}">
                    <a16:creationId xmlns:a16="http://schemas.microsoft.com/office/drawing/2014/main" id="{4FE6E024-20C1-41DE-ACA6-272EE41D3CA6}"/>
                  </a:ext>
                </a:extLst>
              </p:cNvPr>
              <p:cNvSpPr txBox="1"/>
              <p:nvPr userDrawn="1"/>
            </p:nvSpPr>
            <p:spPr>
              <a:xfrm>
                <a:off x="-938434" y="4824764"/>
                <a:ext cx="627798" cy="322239"/>
              </a:xfrm>
              <a:prstGeom prst="rect">
                <a:avLst/>
              </a:prstGeom>
              <a:noFill/>
            </p:spPr>
            <p:txBody>
              <a:bodyPr wrap="square" lIns="0" tIns="0" rIns="0" bIns="0" rtlCol="0" anchor="ctr">
                <a:noAutofit/>
              </a:bodyPr>
              <a:lstStyle/>
              <a:p>
                <a:pPr marL="0" marR="0" lvl="0" indent="0" algn="ctr" defTabSz="685800" rtl="0"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sp>
        <p:nvSpPr>
          <p:cNvPr id="79" name="Picture Placeholder 20">
            <a:extLst>
              <a:ext uri="{FF2B5EF4-FFF2-40B4-BE49-F238E27FC236}">
                <a16:creationId xmlns:a16="http://schemas.microsoft.com/office/drawing/2014/main" id="{EB9E30FD-F28A-4EAA-8C66-B3977909AF37}"/>
              </a:ext>
            </a:extLst>
          </p:cNvPr>
          <p:cNvSpPr>
            <a:spLocks noGrp="1"/>
          </p:cNvSpPr>
          <p:nvPr>
            <p:ph type="pic" sz="quarter" idx="14" hasCustomPrompt="1"/>
          </p:nvPr>
        </p:nvSpPr>
        <p:spPr>
          <a:xfrm>
            <a:off x="1486766" y="2371524"/>
            <a:ext cx="734400" cy="734400"/>
          </a:xfrm>
          <a:prstGeom prst="roundRect">
            <a:avLst/>
          </a:prstGeom>
          <a:solidFill>
            <a:schemeClr val="bg1">
              <a:lumMod val="75000"/>
            </a:schemeClr>
          </a:solidFill>
          <a:ln>
            <a:solidFill>
              <a:schemeClr val="bg1"/>
            </a:solidFill>
          </a:ln>
        </p:spPr>
        <p:txBody>
          <a:bodyPr wrap="square" tIns="0" bIns="1620000" anchor="ctr" anchorCtr="0"/>
          <a:lstStyle>
            <a:lvl1pPr marL="0" marR="0" indent="0" algn="ctr" defTabSz="539354" rtl="0" eaLnBrk="1" fontAlgn="auto" latinLnBrk="0" hangingPunct="1">
              <a:lnSpc>
                <a:spcPct val="100000"/>
              </a:lnSpc>
              <a:spcBef>
                <a:spcPts val="225"/>
              </a:spcBef>
              <a:spcAft>
                <a:spcPts val="450"/>
              </a:spcAft>
              <a:buClr>
                <a:schemeClr val="bg2"/>
              </a:buClr>
              <a:buSzPct val="100000"/>
              <a:buNone/>
              <a:tabLst/>
              <a:defRPr lang="nl-NL" sz="1050" kern="1200" noProof="0" dirty="0">
                <a:solidFill>
                  <a:schemeClr val="bg1">
                    <a:lumMod val="95000"/>
                  </a:schemeClr>
                </a:solidFill>
                <a:latin typeface="+mn-lt"/>
                <a:ea typeface="+mn-ea"/>
                <a:cs typeface="+mn-cs"/>
              </a:defRPr>
            </a:lvl1pPr>
          </a:lstStyle>
          <a:p>
            <a:r>
              <a:rPr lang="nl-NL" dirty="0"/>
              <a:t>   </a:t>
            </a:r>
          </a:p>
        </p:txBody>
      </p:sp>
      <p:sp>
        <p:nvSpPr>
          <p:cNvPr id="80" name="Picture Placeholder 20">
            <a:extLst>
              <a:ext uri="{FF2B5EF4-FFF2-40B4-BE49-F238E27FC236}">
                <a16:creationId xmlns:a16="http://schemas.microsoft.com/office/drawing/2014/main" id="{61020AE3-F452-4479-B5D0-D8836B4760F9}"/>
              </a:ext>
            </a:extLst>
          </p:cNvPr>
          <p:cNvSpPr>
            <a:spLocks noGrp="1"/>
          </p:cNvSpPr>
          <p:nvPr>
            <p:ph type="pic" sz="quarter" idx="15" hasCustomPrompt="1"/>
          </p:nvPr>
        </p:nvSpPr>
        <p:spPr>
          <a:xfrm>
            <a:off x="2572291" y="2371524"/>
            <a:ext cx="734400" cy="734400"/>
          </a:xfrm>
          <a:prstGeom prst="roundRect">
            <a:avLst/>
          </a:prstGeom>
          <a:solidFill>
            <a:schemeClr val="bg1">
              <a:lumMod val="75000"/>
            </a:schemeClr>
          </a:solidFill>
          <a:ln>
            <a:solidFill>
              <a:schemeClr val="bg1"/>
            </a:solidFill>
          </a:ln>
        </p:spPr>
        <p:txBody>
          <a:bodyPr wrap="square" tIns="0" bIns="1620000" anchor="ctr" anchorCtr="0"/>
          <a:lstStyle>
            <a:lvl1pPr marL="0" marR="0" indent="0" algn="ctr" defTabSz="539354" rtl="0" eaLnBrk="1" fontAlgn="auto" latinLnBrk="0" hangingPunct="1">
              <a:lnSpc>
                <a:spcPct val="100000"/>
              </a:lnSpc>
              <a:spcBef>
                <a:spcPts val="225"/>
              </a:spcBef>
              <a:spcAft>
                <a:spcPts val="450"/>
              </a:spcAft>
              <a:buClr>
                <a:schemeClr val="bg2"/>
              </a:buClr>
              <a:buSzPct val="100000"/>
              <a:buNone/>
              <a:tabLst/>
              <a:defRPr lang="nl-NL" sz="1050" kern="1200" noProof="0" dirty="0">
                <a:solidFill>
                  <a:schemeClr val="bg1">
                    <a:lumMod val="95000"/>
                  </a:schemeClr>
                </a:solidFill>
                <a:latin typeface="+mn-lt"/>
                <a:ea typeface="+mn-ea"/>
                <a:cs typeface="+mn-cs"/>
              </a:defRPr>
            </a:lvl1pPr>
          </a:lstStyle>
          <a:p>
            <a:r>
              <a:rPr lang="nl-NL" dirty="0"/>
              <a:t>   </a:t>
            </a:r>
          </a:p>
        </p:txBody>
      </p:sp>
      <p:sp>
        <p:nvSpPr>
          <p:cNvPr id="81" name="Picture Placeholder 20">
            <a:extLst>
              <a:ext uri="{FF2B5EF4-FFF2-40B4-BE49-F238E27FC236}">
                <a16:creationId xmlns:a16="http://schemas.microsoft.com/office/drawing/2014/main" id="{E7CFD186-9765-4EF0-BE75-8326C4FA2A37}"/>
              </a:ext>
            </a:extLst>
          </p:cNvPr>
          <p:cNvSpPr>
            <a:spLocks noGrp="1"/>
          </p:cNvSpPr>
          <p:nvPr>
            <p:ph type="pic" sz="quarter" idx="16" hasCustomPrompt="1"/>
          </p:nvPr>
        </p:nvSpPr>
        <p:spPr>
          <a:xfrm>
            <a:off x="3657816" y="2371524"/>
            <a:ext cx="734400" cy="734400"/>
          </a:xfrm>
          <a:prstGeom prst="roundRect">
            <a:avLst/>
          </a:prstGeom>
          <a:solidFill>
            <a:schemeClr val="bg1">
              <a:lumMod val="75000"/>
            </a:schemeClr>
          </a:solidFill>
          <a:ln>
            <a:solidFill>
              <a:schemeClr val="bg1"/>
            </a:solidFill>
          </a:ln>
        </p:spPr>
        <p:txBody>
          <a:bodyPr wrap="square" tIns="0" bIns="1620000" anchor="ctr" anchorCtr="0"/>
          <a:lstStyle>
            <a:lvl1pPr marL="0" marR="0" indent="0" algn="ctr" defTabSz="539354" rtl="0" eaLnBrk="1" fontAlgn="auto" latinLnBrk="0" hangingPunct="1">
              <a:lnSpc>
                <a:spcPct val="100000"/>
              </a:lnSpc>
              <a:spcBef>
                <a:spcPts val="225"/>
              </a:spcBef>
              <a:spcAft>
                <a:spcPts val="450"/>
              </a:spcAft>
              <a:buClr>
                <a:schemeClr val="bg2"/>
              </a:buClr>
              <a:buSzPct val="100000"/>
              <a:buNone/>
              <a:tabLst/>
              <a:defRPr lang="nl-NL" sz="1050" kern="1200" noProof="0" dirty="0">
                <a:solidFill>
                  <a:schemeClr val="bg1">
                    <a:lumMod val="95000"/>
                  </a:schemeClr>
                </a:solidFill>
                <a:latin typeface="+mn-lt"/>
                <a:ea typeface="+mn-ea"/>
                <a:cs typeface="+mn-cs"/>
              </a:defRPr>
            </a:lvl1pPr>
          </a:lstStyle>
          <a:p>
            <a:r>
              <a:rPr lang="nl-NL" dirty="0"/>
              <a:t>   </a:t>
            </a:r>
          </a:p>
        </p:txBody>
      </p:sp>
      <p:sp>
        <p:nvSpPr>
          <p:cNvPr id="82" name="Picture Placeholder 20">
            <a:extLst>
              <a:ext uri="{FF2B5EF4-FFF2-40B4-BE49-F238E27FC236}">
                <a16:creationId xmlns:a16="http://schemas.microsoft.com/office/drawing/2014/main" id="{94850219-BFA0-4750-9DE1-6CED6BD85426}"/>
              </a:ext>
            </a:extLst>
          </p:cNvPr>
          <p:cNvSpPr>
            <a:spLocks noGrp="1"/>
          </p:cNvSpPr>
          <p:nvPr>
            <p:ph type="pic" sz="quarter" idx="17" hasCustomPrompt="1"/>
          </p:nvPr>
        </p:nvSpPr>
        <p:spPr>
          <a:xfrm>
            <a:off x="4743341" y="2371524"/>
            <a:ext cx="734400" cy="734400"/>
          </a:xfrm>
          <a:prstGeom prst="roundRect">
            <a:avLst/>
          </a:prstGeom>
          <a:solidFill>
            <a:schemeClr val="bg1">
              <a:lumMod val="75000"/>
            </a:schemeClr>
          </a:solidFill>
          <a:ln>
            <a:solidFill>
              <a:schemeClr val="bg1"/>
            </a:solidFill>
          </a:ln>
        </p:spPr>
        <p:txBody>
          <a:bodyPr wrap="square" tIns="0" bIns="1620000" anchor="ctr" anchorCtr="0"/>
          <a:lstStyle>
            <a:lvl1pPr marL="0" marR="0" indent="0" algn="ctr" defTabSz="539354" rtl="0" eaLnBrk="1" fontAlgn="auto" latinLnBrk="0" hangingPunct="1">
              <a:lnSpc>
                <a:spcPct val="100000"/>
              </a:lnSpc>
              <a:spcBef>
                <a:spcPts val="225"/>
              </a:spcBef>
              <a:spcAft>
                <a:spcPts val="450"/>
              </a:spcAft>
              <a:buClr>
                <a:schemeClr val="bg2"/>
              </a:buClr>
              <a:buSzPct val="100000"/>
              <a:buNone/>
              <a:tabLst/>
              <a:defRPr lang="nl-NL" sz="1050" kern="1200" noProof="0" dirty="0">
                <a:solidFill>
                  <a:schemeClr val="bg1">
                    <a:lumMod val="95000"/>
                  </a:schemeClr>
                </a:solidFill>
                <a:latin typeface="+mn-lt"/>
                <a:ea typeface="+mn-ea"/>
                <a:cs typeface="+mn-cs"/>
              </a:defRPr>
            </a:lvl1pPr>
          </a:lstStyle>
          <a:p>
            <a:r>
              <a:rPr lang="nl-NL" dirty="0"/>
              <a:t>   </a:t>
            </a:r>
          </a:p>
        </p:txBody>
      </p:sp>
      <p:sp>
        <p:nvSpPr>
          <p:cNvPr id="83" name="Picture Placeholder 20">
            <a:extLst>
              <a:ext uri="{FF2B5EF4-FFF2-40B4-BE49-F238E27FC236}">
                <a16:creationId xmlns:a16="http://schemas.microsoft.com/office/drawing/2014/main" id="{55F3A4E6-6709-4261-A4F4-4BD73890292A}"/>
              </a:ext>
            </a:extLst>
          </p:cNvPr>
          <p:cNvSpPr>
            <a:spLocks noGrp="1"/>
          </p:cNvSpPr>
          <p:nvPr>
            <p:ph type="pic" sz="quarter" idx="18" hasCustomPrompt="1"/>
          </p:nvPr>
        </p:nvSpPr>
        <p:spPr>
          <a:xfrm>
            <a:off x="5828867" y="2371524"/>
            <a:ext cx="734400" cy="734400"/>
          </a:xfrm>
          <a:prstGeom prst="roundRect">
            <a:avLst/>
          </a:prstGeom>
          <a:solidFill>
            <a:schemeClr val="bg1">
              <a:lumMod val="75000"/>
            </a:schemeClr>
          </a:solidFill>
          <a:ln>
            <a:solidFill>
              <a:schemeClr val="bg1"/>
            </a:solidFill>
          </a:ln>
        </p:spPr>
        <p:txBody>
          <a:bodyPr wrap="square" tIns="0" bIns="1620000" anchor="ctr" anchorCtr="0"/>
          <a:lstStyle>
            <a:lvl1pPr marL="0" marR="0" indent="0" algn="ctr" defTabSz="539354" rtl="0" eaLnBrk="1" fontAlgn="auto" latinLnBrk="0" hangingPunct="1">
              <a:lnSpc>
                <a:spcPct val="100000"/>
              </a:lnSpc>
              <a:spcBef>
                <a:spcPts val="225"/>
              </a:spcBef>
              <a:spcAft>
                <a:spcPts val="450"/>
              </a:spcAft>
              <a:buClr>
                <a:schemeClr val="bg2"/>
              </a:buClr>
              <a:buSzPct val="100000"/>
              <a:buNone/>
              <a:tabLst/>
              <a:defRPr lang="nl-NL" sz="1050" kern="1200" noProof="0" dirty="0">
                <a:solidFill>
                  <a:schemeClr val="bg1">
                    <a:lumMod val="95000"/>
                  </a:schemeClr>
                </a:solidFill>
                <a:latin typeface="+mn-lt"/>
                <a:ea typeface="+mn-ea"/>
                <a:cs typeface="+mn-cs"/>
              </a:defRPr>
            </a:lvl1pPr>
          </a:lstStyle>
          <a:p>
            <a:r>
              <a:rPr lang="nl-NL" dirty="0"/>
              <a:t>   </a:t>
            </a:r>
          </a:p>
        </p:txBody>
      </p:sp>
      <p:sp>
        <p:nvSpPr>
          <p:cNvPr id="84" name="Picture Placeholder 20">
            <a:extLst>
              <a:ext uri="{FF2B5EF4-FFF2-40B4-BE49-F238E27FC236}">
                <a16:creationId xmlns:a16="http://schemas.microsoft.com/office/drawing/2014/main" id="{A5ECDA8F-6D31-4978-B681-806E17ECBAD2}"/>
              </a:ext>
            </a:extLst>
          </p:cNvPr>
          <p:cNvSpPr>
            <a:spLocks noGrp="1"/>
          </p:cNvSpPr>
          <p:nvPr>
            <p:ph type="pic" sz="quarter" idx="19" hasCustomPrompt="1"/>
          </p:nvPr>
        </p:nvSpPr>
        <p:spPr>
          <a:xfrm>
            <a:off x="6914392" y="2371524"/>
            <a:ext cx="734400" cy="734400"/>
          </a:xfrm>
          <a:prstGeom prst="roundRect">
            <a:avLst/>
          </a:prstGeom>
          <a:solidFill>
            <a:schemeClr val="bg1">
              <a:lumMod val="75000"/>
            </a:schemeClr>
          </a:solidFill>
          <a:ln>
            <a:solidFill>
              <a:schemeClr val="bg1"/>
            </a:solidFill>
          </a:ln>
        </p:spPr>
        <p:txBody>
          <a:bodyPr wrap="square" tIns="0" bIns="1620000" anchor="ctr" anchorCtr="0"/>
          <a:lstStyle>
            <a:lvl1pPr marL="0" marR="0" indent="0" algn="ctr" defTabSz="539354" rtl="0" eaLnBrk="1" fontAlgn="auto" latinLnBrk="0" hangingPunct="1">
              <a:lnSpc>
                <a:spcPct val="100000"/>
              </a:lnSpc>
              <a:spcBef>
                <a:spcPts val="225"/>
              </a:spcBef>
              <a:spcAft>
                <a:spcPts val="450"/>
              </a:spcAft>
              <a:buClr>
                <a:schemeClr val="bg2"/>
              </a:buClr>
              <a:buSzPct val="100000"/>
              <a:buNone/>
              <a:tabLst/>
              <a:defRPr lang="nl-NL" sz="1050" kern="1200" noProof="0" dirty="0">
                <a:solidFill>
                  <a:schemeClr val="bg1">
                    <a:lumMod val="95000"/>
                  </a:schemeClr>
                </a:solidFill>
                <a:latin typeface="+mn-lt"/>
                <a:ea typeface="+mn-ea"/>
                <a:cs typeface="+mn-cs"/>
              </a:defRPr>
            </a:lvl1pPr>
          </a:lstStyle>
          <a:p>
            <a:r>
              <a:rPr lang="nl-NL" dirty="0"/>
              <a:t>   </a:t>
            </a:r>
          </a:p>
        </p:txBody>
      </p:sp>
      <p:sp>
        <p:nvSpPr>
          <p:cNvPr id="85" name="Picture Placeholder 20">
            <a:extLst>
              <a:ext uri="{FF2B5EF4-FFF2-40B4-BE49-F238E27FC236}">
                <a16:creationId xmlns:a16="http://schemas.microsoft.com/office/drawing/2014/main" id="{273809F2-2EB0-4EC1-BD90-50BEC8990D21}"/>
              </a:ext>
            </a:extLst>
          </p:cNvPr>
          <p:cNvSpPr>
            <a:spLocks noGrp="1"/>
          </p:cNvSpPr>
          <p:nvPr>
            <p:ph type="pic" sz="quarter" idx="20" hasCustomPrompt="1"/>
          </p:nvPr>
        </p:nvSpPr>
        <p:spPr>
          <a:xfrm>
            <a:off x="7999915" y="2371524"/>
            <a:ext cx="734400" cy="734400"/>
          </a:xfrm>
          <a:prstGeom prst="roundRect">
            <a:avLst/>
          </a:prstGeom>
          <a:solidFill>
            <a:schemeClr val="bg1">
              <a:lumMod val="75000"/>
            </a:schemeClr>
          </a:solidFill>
          <a:ln>
            <a:solidFill>
              <a:schemeClr val="bg1"/>
            </a:solidFill>
          </a:ln>
        </p:spPr>
        <p:txBody>
          <a:bodyPr wrap="square" tIns="0" bIns="1620000" anchor="ctr" anchorCtr="0"/>
          <a:lstStyle>
            <a:lvl1pPr marL="0" marR="0" indent="0" algn="ctr" defTabSz="539354" rtl="0" eaLnBrk="1" fontAlgn="auto" latinLnBrk="0" hangingPunct="1">
              <a:lnSpc>
                <a:spcPct val="100000"/>
              </a:lnSpc>
              <a:spcBef>
                <a:spcPts val="225"/>
              </a:spcBef>
              <a:spcAft>
                <a:spcPts val="450"/>
              </a:spcAft>
              <a:buClr>
                <a:schemeClr val="bg2"/>
              </a:buClr>
              <a:buSzPct val="100000"/>
              <a:buNone/>
              <a:tabLst/>
              <a:defRPr lang="nl-NL" sz="1050" kern="1200" noProof="0" dirty="0">
                <a:solidFill>
                  <a:schemeClr val="bg1">
                    <a:lumMod val="95000"/>
                  </a:schemeClr>
                </a:solidFill>
                <a:latin typeface="+mn-lt"/>
                <a:ea typeface="+mn-ea"/>
                <a:cs typeface="+mn-cs"/>
              </a:defRPr>
            </a:lvl1pPr>
          </a:lstStyle>
          <a:p>
            <a:r>
              <a:rPr lang="nl-NL" dirty="0"/>
              <a:t>   </a:t>
            </a:r>
          </a:p>
        </p:txBody>
      </p:sp>
    </p:spTree>
    <p:extLst>
      <p:ext uri="{BB962C8B-B14F-4D97-AF65-F5344CB8AC3E}">
        <p14:creationId xmlns:p14="http://schemas.microsoft.com/office/powerpoint/2010/main" val="243074178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15.xml><?xml version="1.0" encoding="utf-8"?>
<p:sldLayout xmlns:a="http://schemas.openxmlformats.org/drawingml/2006/main" xmlns:r="http://schemas.openxmlformats.org/officeDocument/2006/relationships" xmlns:p="http://schemas.openxmlformats.org/presentationml/2006/main" userDrawn="1">
  <p:cSld name="1_Titel slide [beeld]">
    <p:spTree>
      <p:nvGrpSpPr>
        <p:cNvPr id="1" name=""/>
        <p:cNvGrpSpPr/>
        <p:nvPr/>
      </p:nvGrpSpPr>
      <p:grpSpPr>
        <a:xfrm>
          <a:off x="0" y="0"/>
          <a:ext cx="0" cy="0"/>
          <a:chOff x="0" y="0"/>
          <a:chExt cx="0" cy="0"/>
        </a:xfrm>
      </p:grpSpPr>
      <p:sp>
        <p:nvSpPr>
          <p:cNvPr id="81" name="Tijdelijke aanduiding voor afbeelding 13">
            <a:extLst>
              <a:ext uri="{FF2B5EF4-FFF2-40B4-BE49-F238E27FC236}">
                <a16:creationId xmlns:a16="http://schemas.microsoft.com/office/drawing/2014/main" id="{811072F0-7B98-479E-8EC4-359320F71DF7}"/>
              </a:ext>
            </a:extLst>
          </p:cNvPr>
          <p:cNvSpPr>
            <a:spLocks noGrp="1"/>
          </p:cNvSpPr>
          <p:nvPr>
            <p:ph type="pic" sz="quarter" idx="14" hasCustomPrompt="1"/>
          </p:nvPr>
        </p:nvSpPr>
        <p:spPr>
          <a:xfrm>
            <a:off x="1" y="0"/>
            <a:ext cx="9340453" cy="5143500"/>
          </a:xfrm>
          <a:custGeom>
            <a:avLst/>
            <a:gdLst>
              <a:gd name="connsiteX0" fmla="*/ 0 w 12453937"/>
              <a:gd name="connsiteY0" fmla="*/ 0 h 6858000"/>
              <a:gd name="connsiteX1" fmla="*/ 12191999 w 12453937"/>
              <a:gd name="connsiteY1" fmla="*/ 0 h 6858000"/>
              <a:gd name="connsiteX2" fmla="*/ 12191999 w 12453937"/>
              <a:gd name="connsiteY2" fmla="*/ 6310004 h 6858000"/>
              <a:gd name="connsiteX3" fmla="*/ 12234648 w 12453937"/>
              <a:gd name="connsiteY3" fmla="*/ 6314304 h 6858000"/>
              <a:gd name="connsiteX4" fmla="*/ 12453937 w 12453937"/>
              <a:gd name="connsiteY4" fmla="*/ 6583362 h 6858000"/>
              <a:gd name="connsiteX5" fmla="*/ 12234648 w 12453937"/>
              <a:gd name="connsiteY5" fmla="*/ 6852421 h 6858000"/>
              <a:gd name="connsiteX6" fmla="*/ 12191999 w 12453937"/>
              <a:gd name="connsiteY6" fmla="*/ 6856720 h 6858000"/>
              <a:gd name="connsiteX7" fmla="*/ 12191999 w 12453937"/>
              <a:gd name="connsiteY7" fmla="*/ 6858000 h 6858000"/>
              <a:gd name="connsiteX8" fmla="*/ 12179299 w 12453937"/>
              <a:gd name="connsiteY8" fmla="*/ 6858000 h 6858000"/>
              <a:gd name="connsiteX9" fmla="*/ 0 w 12453937"/>
              <a:gd name="connsiteY9"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453937" h="6858000">
                <a:moveTo>
                  <a:pt x="0" y="0"/>
                </a:moveTo>
                <a:lnTo>
                  <a:pt x="12191999" y="0"/>
                </a:lnTo>
                <a:lnTo>
                  <a:pt x="12191999" y="6310004"/>
                </a:lnTo>
                <a:lnTo>
                  <a:pt x="12234648" y="6314304"/>
                </a:lnTo>
                <a:cubicBezTo>
                  <a:pt x="12359796" y="6339913"/>
                  <a:pt x="12453937" y="6450644"/>
                  <a:pt x="12453937" y="6583362"/>
                </a:cubicBezTo>
                <a:cubicBezTo>
                  <a:pt x="12453937" y="6716081"/>
                  <a:pt x="12359796" y="6826812"/>
                  <a:pt x="12234648" y="6852421"/>
                </a:cubicBezTo>
                <a:lnTo>
                  <a:pt x="12191999" y="6856720"/>
                </a:lnTo>
                <a:lnTo>
                  <a:pt x="12191999" y="6858000"/>
                </a:lnTo>
                <a:lnTo>
                  <a:pt x="12179299" y="6858000"/>
                </a:lnTo>
                <a:lnTo>
                  <a:pt x="0" y="6858000"/>
                </a:lnTo>
                <a:close/>
              </a:path>
            </a:pathLst>
          </a:custGeom>
          <a:solidFill>
            <a:schemeClr val="bg1">
              <a:lumMod val="75000"/>
            </a:schemeClr>
          </a:solidFill>
        </p:spPr>
        <p:txBody>
          <a:bodyPr wrap="square" bIns="1260000" anchor="ctr" anchorCtr="0">
            <a:noAutofit/>
          </a:bodyPr>
          <a:lstStyle>
            <a:lvl1pPr marL="0" indent="0" algn="ctr">
              <a:lnSpc>
                <a:spcPct val="100000"/>
              </a:lnSpc>
              <a:spcBef>
                <a:spcPts val="0"/>
              </a:spcBef>
              <a:buNone/>
              <a:defRPr sz="1050">
                <a:solidFill>
                  <a:schemeClr val="bg1">
                    <a:lumMod val="95000"/>
                  </a:schemeClr>
                </a:solidFill>
              </a:defRPr>
            </a:lvl1pPr>
          </a:lstStyle>
          <a:p>
            <a:r>
              <a:rPr lang="nl-NL" dirty="0"/>
              <a:t>Selecteer dit kader, ga naar de tab ‘Slidebuilder’, klik op ‘Afbeeldingen’, </a:t>
            </a:r>
            <a:br>
              <a:rPr lang="nl-NL" dirty="0"/>
            </a:br>
            <a:r>
              <a:rPr lang="nl-NL" dirty="0"/>
              <a:t>selecteer de gewenste afbeelding en klik op ‘Invoegen’.</a:t>
            </a:r>
          </a:p>
        </p:txBody>
      </p:sp>
      <p:grpSp>
        <p:nvGrpSpPr>
          <p:cNvPr id="82" name="- INSTRUCTIES">
            <a:extLst>
              <a:ext uri="{FF2B5EF4-FFF2-40B4-BE49-F238E27FC236}">
                <a16:creationId xmlns:a16="http://schemas.microsoft.com/office/drawing/2014/main" id="{F400FEF7-EAB4-4618-9D44-22EF249C79D5}"/>
              </a:ext>
            </a:extLst>
          </p:cNvPr>
          <p:cNvGrpSpPr/>
          <p:nvPr userDrawn="1"/>
        </p:nvGrpSpPr>
        <p:grpSpPr>
          <a:xfrm>
            <a:off x="9283196" y="-1"/>
            <a:ext cx="2770040" cy="5267326"/>
            <a:chOff x="12377595" y="-1"/>
            <a:chExt cx="3693386" cy="7023101"/>
          </a:xfrm>
        </p:grpSpPr>
        <p:sp>
          <p:nvSpPr>
            <p:cNvPr id="83" name="Rechthoek 82">
              <a:extLst>
                <a:ext uri="{FF2B5EF4-FFF2-40B4-BE49-F238E27FC236}">
                  <a16:creationId xmlns:a16="http://schemas.microsoft.com/office/drawing/2014/main" id="{8A0B889E-2847-4FAF-AB92-06B3B1FDB4BD}"/>
                </a:ext>
              </a:extLst>
            </p:cNvPr>
            <p:cNvSpPr/>
            <p:nvPr userDrawn="1"/>
          </p:nvSpPr>
          <p:spPr>
            <a:xfrm>
              <a:off x="12377595" y="-1"/>
              <a:ext cx="3593091" cy="6195101"/>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450"/>
                </a:spcBef>
                <a:spcAft>
                  <a:spcPts val="450"/>
                </a:spcAft>
              </a:pPr>
              <a:r>
                <a:rPr lang="nl-NL" sz="1050" b="1" cap="all" baseline="0" noProof="0" dirty="0">
                  <a:solidFill>
                    <a:schemeClr val="accent1"/>
                  </a:solidFill>
                  <a:latin typeface="Calibri" panose="020F0502020204030204" pitchFamily="34" charset="0"/>
                  <a:cs typeface="Calibri" panose="020F0502020204030204" pitchFamily="34" charset="0"/>
                </a:rPr>
                <a:t>Afbeelding invoegen/opmaken</a:t>
              </a:r>
            </a:p>
          </p:txBody>
        </p:sp>
        <p:sp>
          <p:nvSpPr>
            <p:cNvPr id="84" name="Ovaal 83">
              <a:extLst>
                <a:ext uri="{FF2B5EF4-FFF2-40B4-BE49-F238E27FC236}">
                  <a16:creationId xmlns:a16="http://schemas.microsoft.com/office/drawing/2014/main" id="{A214358C-1A95-4C77-AF4B-4209EE2A1FCF}"/>
                </a:ext>
              </a:extLst>
            </p:cNvPr>
            <p:cNvSpPr/>
            <p:nvPr userDrawn="1"/>
          </p:nvSpPr>
          <p:spPr>
            <a:xfrm>
              <a:off x="12560173" y="46532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85" name="Rechthoek 84">
              <a:extLst>
                <a:ext uri="{FF2B5EF4-FFF2-40B4-BE49-F238E27FC236}">
                  <a16:creationId xmlns:a16="http://schemas.microsoft.com/office/drawing/2014/main" id="{787BC5A7-091E-46A3-932B-C0D7C0FA5130}"/>
                </a:ext>
              </a:extLst>
            </p:cNvPr>
            <p:cNvSpPr/>
            <p:nvPr userDrawn="1"/>
          </p:nvSpPr>
          <p:spPr>
            <a:xfrm>
              <a:off x="12844345" y="465324"/>
              <a:ext cx="2962706" cy="668152"/>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Selecteer het invoegkader van de afbeeldingen door op de lipjes (onderaan) te klikken. Wanneer nodig, verwijder de bestaande afbeeldingen d.m.v. de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Selecteer het afbeeldingskader, ga naar de tab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‘Slidebuilder'</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'Afbeeldingen’</a:t>
              </a:r>
              <a:endPar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endParaRPr>
            </a:p>
          </p:txBody>
        </p:sp>
        <p:sp>
          <p:nvSpPr>
            <p:cNvPr id="86" name="Ovaal 85">
              <a:extLst>
                <a:ext uri="{FF2B5EF4-FFF2-40B4-BE49-F238E27FC236}">
                  <a16:creationId xmlns:a16="http://schemas.microsoft.com/office/drawing/2014/main" id="{1BD8E85A-ACE1-4D62-8A56-460DDAE36DA9}"/>
                </a:ext>
              </a:extLst>
            </p:cNvPr>
            <p:cNvSpPr/>
            <p:nvPr userDrawn="1"/>
          </p:nvSpPr>
          <p:spPr>
            <a:xfrm>
              <a:off x="12560173" y="2968561"/>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87" name="Rechthoek 86">
              <a:extLst>
                <a:ext uri="{FF2B5EF4-FFF2-40B4-BE49-F238E27FC236}">
                  <a16:creationId xmlns:a16="http://schemas.microsoft.com/office/drawing/2014/main" id="{C52B9D86-3AA6-4B23-8703-CE1C89A473CF}"/>
                </a:ext>
              </a:extLst>
            </p:cNvPr>
            <p:cNvSpPr/>
            <p:nvPr userDrawn="1"/>
          </p:nvSpPr>
          <p:spPr>
            <a:xfrm>
              <a:off x="12844344" y="2968562"/>
              <a:ext cx="3126341" cy="462795"/>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Klik met de rechter muisknop op de miniatuurweergave van de dia aan de linkerkant van het scherm en kies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‘Dia herstellen’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88" name="Ovaal 87">
              <a:extLst>
                <a:ext uri="{FF2B5EF4-FFF2-40B4-BE49-F238E27FC236}">
                  <a16:creationId xmlns:a16="http://schemas.microsoft.com/office/drawing/2014/main" id="{D6B7096E-B60F-423E-9F6D-5E6919B07CCA}"/>
                </a:ext>
              </a:extLst>
            </p:cNvPr>
            <p:cNvSpPr/>
            <p:nvPr userDrawn="1"/>
          </p:nvSpPr>
          <p:spPr>
            <a:xfrm>
              <a:off x="12560173" y="4560991"/>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89" name="Rechthoek 88">
              <a:extLst>
                <a:ext uri="{FF2B5EF4-FFF2-40B4-BE49-F238E27FC236}">
                  <a16:creationId xmlns:a16="http://schemas.microsoft.com/office/drawing/2014/main" id="{3E4CA370-41F6-4516-A971-7D09AA063603}"/>
                </a:ext>
              </a:extLst>
            </p:cNvPr>
            <p:cNvSpPr/>
            <p:nvPr userDrawn="1"/>
          </p:nvSpPr>
          <p:spPr>
            <a:xfrm>
              <a:off x="12844344" y="4560992"/>
              <a:ext cx="3008779" cy="820954"/>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Om de afbeelding te schalen of bij te snijden, ga naar de tab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‘Hulpmiddelen voor afbeeldingen - Opmaak’</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‘Bijsnijden’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Schaal met de bolletjes de afbeelding en met de hoekjes het afbeeldingskader.</a:t>
              </a:r>
            </a:p>
          </p:txBody>
        </p:sp>
        <p:sp>
          <p:nvSpPr>
            <p:cNvPr id="90" name="Rechthoek 89">
              <a:extLst>
                <a:ext uri="{FF2B5EF4-FFF2-40B4-BE49-F238E27FC236}">
                  <a16:creationId xmlns:a16="http://schemas.microsoft.com/office/drawing/2014/main" id="{9A7CE19C-540B-4153-9B8B-46D0BA221673}"/>
                </a:ext>
              </a:extLst>
            </p:cNvPr>
            <p:cNvSpPr/>
            <p:nvPr userDrawn="1"/>
          </p:nvSpPr>
          <p:spPr>
            <a:xfrm>
              <a:off x="12846924" y="3534891"/>
              <a:ext cx="1239216" cy="719917"/>
            </a:xfrm>
            <a:prstGeom prst="rect">
              <a:avLst/>
            </a:prstGeom>
            <a:pattFill prst="wdUpDiag">
              <a:fgClr>
                <a:srgbClr val="E0E0E0"/>
              </a:fgClr>
              <a:bgClr>
                <a:srgbClr val="ECECEC"/>
              </a:bgClr>
            </a:pattFill>
            <a:ln w="12700">
              <a:solidFill>
                <a:srgbClr val="D3D3D3"/>
              </a:solidFill>
              <a:prstDash val="solid"/>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72000" tIns="0" rIns="0" bIns="0" numCol="1" spcCol="0" rtlCol="0" fromWordArt="0" anchor="ctr" anchorCtr="0" forceAA="0" compatLnSpc="1">
              <a:prstTxWarp prst="textNoShape">
                <a:avLst/>
              </a:prstTxWarp>
              <a:noAutofit/>
            </a:bodyPr>
            <a:lstStyle/>
            <a:p>
              <a:pPr algn="l"/>
              <a:endParaRPr lang="nl-NL" sz="750" b="0" i="1" noProof="0" dirty="0">
                <a:solidFill>
                  <a:srgbClr val="211F26"/>
                </a:solidFill>
                <a:latin typeface="Calibri" panose="020F0502020204030204" pitchFamily="34" charset="0"/>
                <a:cs typeface="Calibri" panose="020F0502020204030204" pitchFamily="34" charset="0"/>
              </a:endParaRPr>
            </a:p>
          </p:txBody>
        </p:sp>
        <p:grpSp>
          <p:nvGrpSpPr>
            <p:cNvPr id="91" name="Groep 90">
              <a:extLst>
                <a:ext uri="{FF2B5EF4-FFF2-40B4-BE49-F238E27FC236}">
                  <a16:creationId xmlns:a16="http://schemas.microsoft.com/office/drawing/2014/main" id="{D9A8C9BB-2AB5-435A-B9AA-D0B85EDECB66}"/>
                </a:ext>
              </a:extLst>
            </p:cNvPr>
            <p:cNvGrpSpPr/>
            <p:nvPr userDrawn="1"/>
          </p:nvGrpSpPr>
          <p:grpSpPr>
            <a:xfrm>
              <a:off x="13677941" y="3814409"/>
              <a:ext cx="1222990" cy="563933"/>
              <a:chOff x="-2485819" y="3399207"/>
              <a:chExt cx="1222990" cy="563933"/>
            </a:xfrm>
          </p:grpSpPr>
          <p:sp>
            <p:nvSpPr>
              <p:cNvPr id="133" name="Rechthoek 132">
                <a:extLst>
                  <a:ext uri="{FF2B5EF4-FFF2-40B4-BE49-F238E27FC236}">
                    <a16:creationId xmlns:a16="http://schemas.microsoft.com/office/drawing/2014/main" id="{70CFCA40-3463-4296-B74F-E48A4BBF5C9B}"/>
                  </a:ext>
                </a:extLst>
              </p:cNvPr>
              <p:cNvSpPr/>
              <p:nvPr userDrawn="1"/>
            </p:nvSpPr>
            <p:spPr>
              <a:xfrm>
                <a:off x="-2485819" y="3399207"/>
                <a:ext cx="1176476" cy="504851"/>
              </a:xfrm>
              <a:prstGeom prst="rect">
                <a:avLst/>
              </a:prstGeom>
              <a:solidFill>
                <a:schemeClr val="bg1"/>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134" name="Rechthoek 133">
                <a:extLst>
                  <a:ext uri="{FF2B5EF4-FFF2-40B4-BE49-F238E27FC236}">
                    <a16:creationId xmlns:a16="http://schemas.microsoft.com/office/drawing/2014/main" id="{58A37066-3341-466A-A8D7-CDF2321560D3}"/>
                  </a:ext>
                </a:extLst>
              </p:cNvPr>
              <p:cNvSpPr/>
              <p:nvPr userDrawn="1"/>
            </p:nvSpPr>
            <p:spPr>
              <a:xfrm>
                <a:off x="-2479584" y="3652838"/>
                <a:ext cx="1164007" cy="246701"/>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nvGrpSpPr>
              <p:cNvPr id="135" name="Groep 134">
                <a:extLst>
                  <a:ext uri="{FF2B5EF4-FFF2-40B4-BE49-F238E27FC236}">
                    <a16:creationId xmlns:a16="http://schemas.microsoft.com/office/drawing/2014/main" id="{E57BA542-E1BA-4979-AEBF-D9F1D6562DAE}"/>
                  </a:ext>
                </a:extLst>
              </p:cNvPr>
              <p:cNvGrpSpPr/>
              <p:nvPr userDrawn="1"/>
            </p:nvGrpSpPr>
            <p:grpSpPr>
              <a:xfrm>
                <a:off x="-2403869" y="3460544"/>
                <a:ext cx="155951" cy="131922"/>
                <a:chOff x="12968836" y="3354170"/>
                <a:chExt cx="404806" cy="342433"/>
              </a:xfrm>
            </p:grpSpPr>
            <p:sp>
              <p:nvSpPr>
                <p:cNvPr id="148" name="Rechthoek: afgeronde hoeken 147">
                  <a:extLst>
                    <a:ext uri="{FF2B5EF4-FFF2-40B4-BE49-F238E27FC236}">
                      <a16:creationId xmlns:a16="http://schemas.microsoft.com/office/drawing/2014/main" id="{C6D7485F-6CF6-45CB-902F-69325EB72EDF}"/>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149" name="Rechthoek 148">
                  <a:extLst>
                    <a:ext uri="{FF2B5EF4-FFF2-40B4-BE49-F238E27FC236}">
                      <a16:creationId xmlns:a16="http://schemas.microsoft.com/office/drawing/2014/main" id="{6BF5C84E-97AD-44A9-850B-5CD5B085210C}"/>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150" name="Rechthoek 149">
                  <a:extLst>
                    <a:ext uri="{FF2B5EF4-FFF2-40B4-BE49-F238E27FC236}">
                      <a16:creationId xmlns:a16="http://schemas.microsoft.com/office/drawing/2014/main" id="{7DA611A0-A050-419D-B384-0A9E3E60F135}"/>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151" name="Rechthoek 150">
                  <a:extLst>
                    <a:ext uri="{FF2B5EF4-FFF2-40B4-BE49-F238E27FC236}">
                      <a16:creationId xmlns:a16="http://schemas.microsoft.com/office/drawing/2014/main" id="{123036A8-8504-43E5-9ADC-045289656446}"/>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152" name="Rechthoek 151">
                  <a:extLst>
                    <a:ext uri="{FF2B5EF4-FFF2-40B4-BE49-F238E27FC236}">
                      <a16:creationId xmlns:a16="http://schemas.microsoft.com/office/drawing/2014/main" id="{137A3E76-69E8-43EC-AF06-37C9297BFAE7}"/>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153" name="Rechthoek 152">
                  <a:extLst>
                    <a:ext uri="{FF2B5EF4-FFF2-40B4-BE49-F238E27FC236}">
                      <a16:creationId xmlns:a16="http://schemas.microsoft.com/office/drawing/2014/main" id="{BE357CA8-E4CB-412D-835F-9FF405388808}"/>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nvGrpSpPr>
              <p:cNvPr id="136" name="Groep 135">
                <a:extLst>
                  <a:ext uri="{FF2B5EF4-FFF2-40B4-BE49-F238E27FC236}">
                    <a16:creationId xmlns:a16="http://schemas.microsoft.com/office/drawing/2014/main" id="{2B47059D-42C3-4E16-AE1E-8CDF0FED4DA1}"/>
                  </a:ext>
                </a:extLst>
              </p:cNvPr>
              <p:cNvGrpSpPr/>
              <p:nvPr userDrawn="1"/>
            </p:nvGrpSpPr>
            <p:grpSpPr>
              <a:xfrm>
                <a:off x="-2423424" y="3690208"/>
                <a:ext cx="166739" cy="218963"/>
                <a:chOff x="12940828" y="3950597"/>
                <a:chExt cx="432813" cy="568367"/>
              </a:xfrm>
            </p:grpSpPr>
            <p:grpSp>
              <p:nvGrpSpPr>
                <p:cNvPr id="140" name="Groep 139">
                  <a:extLst>
                    <a:ext uri="{FF2B5EF4-FFF2-40B4-BE49-F238E27FC236}">
                      <a16:creationId xmlns:a16="http://schemas.microsoft.com/office/drawing/2014/main" id="{05228470-0769-4A1A-B641-4C70B7751426}"/>
                    </a:ext>
                  </a:extLst>
                </p:cNvPr>
                <p:cNvGrpSpPr/>
                <p:nvPr userDrawn="1"/>
              </p:nvGrpSpPr>
              <p:grpSpPr>
                <a:xfrm>
                  <a:off x="13000382" y="4006891"/>
                  <a:ext cx="373259" cy="315747"/>
                  <a:chOff x="12968836" y="3354170"/>
                  <a:chExt cx="404806" cy="342433"/>
                </a:xfrm>
              </p:grpSpPr>
              <p:sp>
                <p:nvSpPr>
                  <p:cNvPr id="142" name="Rechthoek: afgeronde hoeken 141">
                    <a:extLst>
                      <a:ext uri="{FF2B5EF4-FFF2-40B4-BE49-F238E27FC236}">
                        <a16:creationId xmlns:a16="http://schemas.microsoft.com/office/drawing/2014/main" id="{6A61E555-C56E-4BAB-87FC-EF64ABBAFA21}"/>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143" name="Rechthoek 142">
                    <a:extLst>
                      <a:ext uri="{FF2B5EF4-FFF2-40B4-BE49-F238E27FC236}">
                        <a16:creationId xmlns:a16="http://schemas.microsoft.com/office/drawing/2014/main" id="{CE4AA3A6-AC37-4AAD-B5EF-C00CCCAC3048}"/>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144" name="Rechthoek 143">
                    <a:extLst>
                      <a:ext uri="{FF2B5EF4-FFF2-40B4-BE49-F238E27FC236}">
                        <a16:creationId xmlns:a16="http://schemas.microsoft.com/office/drawing/2014/main" id="{B474B7A2-4B31-452E-B41D-EDAFB3DF5B52}"/>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145" name="Rechthoek 144">
                    <a:extLst>
                      <a:ext uri="{FF2B5EF4-FFF2-40B4-BE49-F238E27FC236}">
                        <a16:creationId xmlns:a16="http://schemas.microsoft.com/office/drawing/2014/main" id="{CE986897-D7D5-4E9E-9A75-308D902931CC}"/>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146" name="Rechthoek 145">
                    <a:extLst>
                      <a:ext uri="{FF2B5EF4-FFF2-40B4-BE49-F238E27FC236}">
                        <a16:creationId xmlns:a16="http://schemas.microsoft.com/office/drawing/2014/main" id="{C87EB726-98A1-4969-A2EA-4B34D091AA62}"/>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147" name="Rechthoek 146">
                    <a:extLst>
                      <a:ext uri="{FF2B5EF4-FFF2-40B4-BE49-F238E27FC236}">
                        <a16:creationId xmlns:a16="http://schemas.microsoft.com/office/drawing/2014/main" id="{43081A4C-F648-4A0C-A50D-6D21450C0BBF}"/>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sp>
              <p:nvSpPr>
                <p:cNvPr id="141" name="Boog 140">
                  <a:extLst>
                    <a:ext uri="{FF2B5EF4-FFF2-40B4-BE49-F238E27FC236}">
                      <a16:creationId xmlns:a16="http://schemas.microsoft.com/office/drawing/2014/main" id="{5F9266D1-A6EE-407A-BE52-EBD43B488595}"/>
                    </a:ext>
                  </a:extLst>
                </p:cNvPr>
                <p:cNvSpPr/>
                <p:nvPr userDrawn="1"/>
              </p:nvSpPr>
              <p:spPr>
                <a:xfrm rot="17637075">
                  <a:off x="12776155" y="4115270"/>
                  <a:ext cx="568367" cy="239021"/>
                </a:xfrm>
                <a:prstGeom prst="arc">
                  <a:avLst>
                    <a:gd name="adj1" fmla="val 15959368"/>
                    <a:gd name="adj2" fmla="val 1354623"/>
                  </a:avLst>
                </a:prstGeom>
                <a:noFill/>
                <a:ln w="19050" cap="flat" cmpd="sng" algn="ctr">
                  <a:solidFill>
                    <a:srgbClr val="4D82B8"/>
                  </a:solidFill>
                  <a:prstDash val="solid"/>
                  <a:headEnd type="arrow" w="med" len="sm"/>
                </a:ln>
                <a:effectLst/>
              </p:spPr>
              <p:txBody>
                <a:bodyPr rtlCol="0" anchor="ctr">
                  <a:noAutofit/>
                </a:bodyPr>
                <a:lstStyle/>
                <a:p>
                  <a:pPr algn="ctr"/>
                  <a:endParaRPr lang="nl-NL" sz="1800" noProof="0" dirty="0">
                    <a:solidFill>
                      <a:srgbClr val="211F26"/>
                    </a:solidFill>
                    <a:latin typeface="Calibri" panose="020F0502020204030204" pitchFamily="34" charset="0"/>
                    <a:cs typeface="Calibri" panose="020F0502020204030204" pitchFamily="34" charset="0"/>
                  </a:endParaRPr>
                </a:p>
              </p:txBody>
            </p:sp>
          </p:grpSp>
          <p:sp>
            <p:nvSpPr>
              <p:cNvPr id="137" name="Tekstvak 136">
                <a:extLst>
                  <a:ext uri="{FF2B5EF4-FFF2-40B4-BE49-F238E27FC236}">
                    <a16:creationId xmlns:a16="http://schemas.microsoft.com/office/drawing/2014/main" id="{AD1EEFC7-6F77-4A98-84F4-AA17AEE0E04C}"/>
                  </a:ext>
                </a:extLst>
              </p:cNvPr>
              <p:cNvSpPr txBox="1"/>
              <p:nvPr userDrawn="1"/>
            </p:nvSpPr>
            <p:spPr>
              <a:xfrm>
                <a:off x="-2245455" y="3460544"/>
                <a:ext cx="896116" cy="134709"/>
              </a:xfrm>
              <a:prstGeom prst="rect">
                <a:avLst/>
              </a:prstGeom>
              <a:noFill/>
            </p:spPr>
            <p:txBody>
              <a:bodyPr wrap="square" rtlCol="0" anchor="ctr">
                <a:noAutofit/>
              </a:bodyPr>
              <a:lstStyle/>
              <a:p>
                <a:pPr marL="0" algn="l" defTabSz="913134" rtl="0" eaLnBrk="1" latinLnBrk="0" hangingPunct="1">
                  <a:lnSpc>
                    <a:spcPct val="90000"/>
                  </a:lnSpc>
                  <a:spcBef>
                    <a:spcPts val="450"/>
                  </a:spcBef>
                  <a:spcAft>
                    <a:spcPts val="450"/>
                  </a:spcAft>
                </a:pPr>
                <a:r>
                  <a:rPr lang="nl-NL" sz="675" b="0" kern="1200" noProof="0" dirty="0">
                    <a:solidFill>
                      <a:srgbClr val="211F26"/>
                    </a:solidFill>
                    <a:latin typeface="Calibri" panose="020F0502020204030204" pitchFamily="34" charset="0"/>
                    <a:ea typeface="+mn-ea"/>
                    <a:cs typeface="Calibri" panose="020F0502020204030204" pitchFamily="34" charset="0"/>
                  </a:rPr>
                  <a:t>Indeling</a:t>
                </a:r>
              </a:p>
            </p:txBody>
          </p:sp>
          <p:sp>
            <p:nvSpPr>
              <p:cNvPr id="138" name="Tekstvak 137">
                <a:extLst>
                  <a:ext uri="{FF2B5EF4-FFF2-40B4-BE49-F238E27FC236}">
                    <a16:creationId xmlns:a16="http://schemas.microsoft.com/office/drawing/2014/main" id="{97B26CB7-C812-480D-A5CE-7353F204FE32}"/>
                  </a:ext>
                </a:extLst>
              </p:cNvPr>
              <p:cNvSpPr txBox="1"/>
              <p:nvPr userDrawn="1"/>
            </p:nvSpPr>
            <p:spPr>
              <a:xfrm>
                <a:off x="-2258884" y="3712980"/>
                <a:ext cx="909545" cy="126416"/>
              </a:xfrm>
              <a:prstGeom prst="rect">
                <a:avLst/>
              </a:prstGeom>
              <a:noFill/>
            </p:spPr>
            <p:txBody>
              <a:bodyPr wrap="square" rtlCol="0" anchor="ctr">
                <a:noAutofit/>
              </a:bodyPr>
              <a:lstStyle/>
              <a:p>
                <a:pPr marL="0" algn="l" defTabSz="913134" rtl="0" eaLnBrk="1" latinLnBrk="0" hangingPunct="1">
                  <a:lnSpc>
                    <a:spcPct val="90000"/>
                  </a:lnSpc>
                  <a:spcBef>
                    <a:spcPts val="450"/>
                  </a:spcBef>
                  <a:spcAft>
                    <a:spcPts val="450"/>
                  </a:spcAft>
                </a:pPr>
                <a:r>
                  <a:rPr lang="nl-NL" sz="675" b="0" kern="1200" noProof="0" dirty="0">
                    <a:solidFill>
                      <a:srgbClr val="211F26"/>
                    </a:solidFill>
                    <a:latin typeface="Calibri" panose="020F0502020204030204" pitchFamily="34" charset="0"/>
                    <a:ea typeface="+mn-ea"/>
                    <a:cs typeface="Calibri" panose="020F0502020204030204" pitchFamily="34" charset="0"/>
                  </a:rPr>
                  <a:t>Dia Herstellen</a:t>
                </a:r>
              </a:p>
            </p:txBody>
          </p:sp>
          <p:sp>
            <p:nvSpPr>
              <p:cNvPr id="139" name="Vrije vorm: vorm 138">
                <a:extLst>
                  <a:ext uri="{FF2B5EF4-FFF2-40B4-BE49-F238E27FC236}">
                    <a16:creationId xmlns:a16="http://schemas.microsoft.com/office/drawing/2014/main" id="{030254EF-8436-4BD8-9C07-76AB40B7FF63}"/>
                  </a:ext>
                </a:extLst>
              </p:cNvPr>
              <p:cNvSpPr/>
              <p:nvPr userDrawn="1"/>
            </p:nvSpPr>
            <p:spPr>
              <a:xfrm>
                <a:off x="-1360391" y="3783140"/>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450"/>
                  </a:spcBef>
                  <a:spcAft>
                    <a:spcPts val="450"/>
                  </a:spcAft>
                </a:pPr>
                <a:endParaRPr lang="nl-NL" sz="1200" cap="all" baseline="0" noProof="0" dirty="0">
                  <a:latin typeface="Calibri" panose="020F0502020204030204" pitchFamily="34" charset="0"/>
                  <a:cs typeface="Calibri" panose="020F0502020204030204" pitchFamily="34" charset="0"/>
                </a:endParaRPr>
              </a:p>
            </p:txBody>
          </p:sp>
        </p:grpSp>
        <p:grpSp>
          <p:nvGrpSpPr>
            <p:cNvPr id="92" name="Groep 91">
              <a:extLst>
                <a:ext uri="{FF2B5EF4-FFF2-40B4-BE49-F238E27FC236}">
                  <a16:creationId xmlns:a16="http://schemas.microsoft.com/office/drawing/2014/main" id="{FBC86987-F84B-4A49-A4F3-EFE4AA58F11A}"/>
                </a:ext>
              </a:extLst>
            </p:cNvPr>
            <p:cNvGrpSpPr/>
            <p:nvPr userDrawn="1"/>
          </p:nvGrpSpPr>
          <p:grpSpPr>
            <a:xfrm>
              <a:off x="12377595" y="6063404"/>
              <a:ext cx="3693386" cy="959696"/>
              <a:chOff x="-3786437" y="6163468"/>
              <a:chExt cx="3693386" cy="959696"/>
            </a:xfrm>
          </p:grpSpPr>
          <p:sp>
            <p:nvSpPr>
              <p:cNvPr id="122" name="Rechthoek 121">
                <a:extLst>
                  <a:ext uri="{FF2B5EF4-FFF2-40B4-BE49-F238E27FC236}">
                    <a16:creationId xmlns:a16="http://schemas.microsoft.com/office/drawing/2014/main" id="{C35F7865-1516-431E-9C31-EF547F129950}"/>
                  </a:ext>
                </a:extLst>
              </p:cNvPr>
              <p:cNvSpPr/>
              <p:nvPr userDrawn="1"/>
            </p:nvSpPr>
            <p:spPr>
              <a:xfrm>
                <a:off x="-3786437" y="6295164"/>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900" b="1" cap="all" baseline="0" noProof="0" dirty="0">
                    <a:solidFill>
                      <a:srgbClr val="211F26"/>
                    </a:solidFill>
                    <a:latin typeface="Calibri" panose="020F0502020204030204" pitchFamily="34" charset="0"/>
                    <a:cs typeface="Calibri" panose="020F0502020204030204" pitchFamily="34" charset="0"/>
                  </a:rPr>
                  <a:t>MEER WETEN?</a:t>
                </a:r>
                <a:br>
                  <a:rPr lang="nl-NL" sz="900" b="1" cap="all" baseline="0" noProof="0" dirty="0">
                    <a:solidFill>
                      <a:srgbClr val="211F26"/>
                    </a:solidFill>
                    <a:latin typeface="Calibri" panose="020F0502020204030204" pitchFamily="34" charset="0"/>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900" b="1" cap="all" baseline="0" noProof="0" dirty="0">
                    <a:solidFill>
                      <a:srgbClr val="211F26"/>
                    </a:solidFill>
                    <a:latin typeface="Calibri" panose="020F0502020204030204" pitchFamily="34" charset="0"/>
                    <a:cs typeface="Calibri" panose="020F0502020204030204" pitchFamily="34" charset="0"/>
                  </a:rPr>
                  <a:t> 'SLIDEBUILDER’ </a:t>
                </a:r>
                <a:r>
                  <a:rPr lang="nl-NL" sz="9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900" kern="1200" cap="none" baseline="0" noProof="0" dirty="0">
                    <a:solidFill>
                      <a:srgbClr val="211F26"/>
                    </a:solidFill>
                    <a:latin typeface="Calibri" panose="020F0502020204030204" pitchFamily="34" charset="0"/>
                    <a:ea typeface="+mn-ea"/>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9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124" name="ICOON_info">
                <a:extLst>
                  <a:ext uri="{FF2B5EF4-FFF2-40B4-BE49-F238E27FC236}">
                    <a16:creationId xmlns:a16="http://schemas.microsoft.com/office/drawing/2014/main" id="{475B41EF-8E1F-4421-8888-63356AD3E7AD}"/>
                  </a:ext>
                </a:extLst>
              </p:cNvPr>
              <p:cNvGrpSpPr/>
              <p:nvPr userDrawn="1"/>
            </p:nvGrpSpPr>
            <p:grpSpPr>
              <a:xfrm>
                <a:off x="-376736" y="6163468"/>
                <a:ext cx="283685" cy="283685"/>
                <a:chOff x="-510741" y="5913713"/>
                <a:chExt cx="267555" cy="267555"/>
              </a:xfrm>
            </p:grpSpPr>
            <p:sp>
              <p:nvSpPr>
                <p:cNvPr id="131" name="Ovaal 130">
                  <a:extLst>
                    <a:ext uri="{FF2B5EF4-FFF2-40B4-BE49-F238E27FC236}">
                      <a16:creationId xmlns:a16="http://schemas.microsoft.com/office/drawing/2014/main" id="{4A3B338D-0A35-4C0E-9FD3-FC79860CC6C5}"/>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450"/>
                    </a:spcBef>
                    <a:spcAft>
                      <a:spcPts val="450"/>
                    </a:spcAft>
                  </a:pPr>
                  <a:endParaRPr lang="nl-NL" sz="1200" cap="all" baseline="0" noProof="0" dirty="0">
                    <a:latin typeface="Calibri" panose="020F0502020204030204" pitchFamily="34" charset="0"/>
                    <a:cs typeface="Calibri" panose="020F0502020204030204" pitchFamily="34" charset="0"/>
                  </a:endParaRPr>
                </a:p>
              </p:txBody>
            </p:sp>
            <p:sp>
              <p:nvSpPr>
                <p:cNvPr id="132" name="Graphic 163" descr="Informatie">
                  <a:extLst>
                    <a:ext uri="{FF2B5EF4-FFF2-40B4-BE49-F238E27FC236}">
                      <a16:creationId xmlns:a16="http://schemas.microsoft.com/office/drawing/2014/main" id="{43F489F1-0E1B-477F-A987-EE76672E2838}"/>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1500" noProof="0" dirty="0">
                    <a:solidFill>
                      <a:srgbClr val="211F26"/>
                    </a:solidFill>
                    <a:latin typeface="Calibri" panose="020F0502020204030204" pitchFamily="34" charset="0"/>
                    <a:cs typeface="Calibri" panose="020F0502020204030204" pitchFamily="34" charset="0"/>
                  </a:endParaRPr>
                </a:p>
              </p:txBody>
            </p:sp>
          </p:grpSp>
          <p:grpSp>
            <p:nvGrpSpPr>
              <p:cNvPr id="125" name="Groep 124">
                <a:extLst>
                  <a:ext uri="{FF2B5EF4-FFF2-40B4-BE49-F238E27FC236}">
                    <a16:creationId xmlns:a16="http://schemas.microsoft.com/office/drawing/2014/main" id="{323366F7-AC29-496E-A5EB-5670EC44F7BF}"/>
                  </a:ext>
                </a:extLst>
              </p:cNvPr>
              <p:cNvGrpSpPr/>
              <p:nvPr userDrawn="1"/>
            </p:nvGrpSpPr>
            <p:grpSpPr>
              <a:xfrm>
                <a:off x="-938434" y="6420818"/>
                <a:ext cx="627798" cy="576693"/>
                <a:chOff x="-938434" y="4570310"/>
                <a:chExt cx="627798" cy="576693"/>
              </a:xfrm>
            </p:grpSpPr>
            <p:grpSp>
              <p:nvGrpSpPr>
                <p:cNvPr id="126" name="Inspireren">
                  <a:extLst>
                    <a:ext uri="{FF2B5EF4-FFF2-40B4-BE49-F238E27FC236}">
                      <a16:creationId xmlns:a16="http://schemas.microsoft.com/office/drawing/2014/main" id="{419EF3B6-7624-4D20-BBA9-622D42603233}"/>
                    </a:ext>
                  </a:extLst>
                </p:cNvPr>
                <p:cNvGrpSpPr>
                  <a:grpSpLocks noChangeAspect="1"/>
                </p:cNvGrpSpPr>
                <p:nvPr userDrawn="1"/>
              </p:nvGrpSpPr>
              <p:grpSpPr bwMode="auto">
                <a:xfrm>
                  <a:off x="-716116" y="4570310"/>
                  <a:ext cx="169778" cy="242385"/>
                  <a:chOff x="4768" y="2783"/>
                  <a:chExt cx="788" cy="1125"/>
                </a:xfrm>
                <a:gradFill>
                  <a:gsLst>
                    <a:gs pos="0">
                      <a:srgbClr val="9D9FA1"/>
                    </a:gs>
                    <a:gs pos="70000">
                      <a:srgbClr val="211F26"/>
                    </a:gs>
                  </a:gsLst>
                  <a:lin ang="2700000" scaled="0"/>
                </a:gradFill>
              </p:grpSpPr>
              <p:sp>
                <p:nvSpPr>
                  <p:cNvPr id="128" name="Freeform 12">
                    <a:extLst>
                      <a:ext uri="{FF2B5EF4-FFF2-40B4-BE49-F238E27FC236}">
                        <a16:creationId xmlns:a16="http://schemas.microsoft.com/office/drawing/2014/main" id="{AE3F6429-256D-404A-9414-0B0356183C4F}"/>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129" name="Freeform 13">
                    <a:extLst>
                      <a:ext uri="{FF2B5EF4-FFF2-40B4-BE49-F238E27FC236}">
                        <a16:creationId xmlns:a16="http://schemas.microsoft.com/office/drawing/2014/main" id="{0358B66B-1029-4D0A-AC09-557AC275ADAD}"/>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130" name="Freeform 14">
                    <a:extLst>
                      <a:ext uri="{FF2B5EF4-FFF2-40B4-BE49-F238E27FC236}">
                        <a16:creationId xmlns:a16="http://schemas.microsoft.com/office/drawing/2014/main" id="{23A701D5-D999-4C12-B12A-805E4D70A581}"/>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grpSp>
            <p:sp>
              <p:nvSpPr>
                <p:cNvPr id="127" name="Tekstvak 126">
                  <a:extLst>
                    <a:ext uri="{FF2B5EF4-FFF2-40B4-BE49-F238E27FC236}">
                      <a16:creationId xmlns:a16="http://schemas.microsoft.com/office/drawing/2014/main" id="{983D616E-F906-4BCA-AF3C-BBAC1863FF17}"/>
                    </a:ext>
                  </a:extLst>
                </p:cNvPr>
                <p:cNvSpPr txBox="1"/>
                <p:nvPr userDrawn="1"/>
              </p:nvSpPr>
              <p:spPr>
                <a:xfrm>
                  <a:off x="-938434" y="4824764"/>
                  <a:ext cx="627798" cy="322239"/>
                </a:xfrm>
                <a:prstGeom prst="rect">
                  <a:avLst/>
                </a:prstGeom>
                <a:noFill/>
              </p:spPr>
              <p:txBody>
                <a:bodyPr wrap="square" lIns="0" tIns="0" rIns="0" bIns="0" rtlCol="0" anchor="ctr">
                  <a:noAutofit/>
                </a:bodyPr>
                <a:lstStyle/>
                <a:p>
                  <a:pPr marL="0" marR="0" lvl="0" indent="0" algn="ctr" defTabSz="685800" rtl="0"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grpSp>
          <p:nvGrpSpPr>
            <p:cNvPr id="93" name="Groep 92">
              <a:extLst>
                <a:ext uri="{FF2B5EF4-FFF2-40B4-BE49-F238E27FC236}">
                  <a16:creationId xmlns:a16="http://schemas.microsoft.com/office/drawing/2014/main" id="{E282F6AC-ADD4-4948-8774-29958D43E253}"/>
                </a:ext>
              </a:extLst>
            </p:cNvPr>
            <p:cNvGrpSpPr/>
            <p:nvPr userDrawn="1"/>
          </p:nvGrpSpPr>
          <p:grpSpPr>
            <a:xfrm>
              <a:off x="12796313" y="1561608"/>
              <a:ext cx="791775" cy="406485"/>
              <a:chOff x="-3565087" y="1409294"/>
              <a:chExt cx="627469" cy="322133"/>
            </a:xfrm>
          </p:grpSpPr>
          <p:grpSp>
            <p:nvGrpSpPr>
              <p:cNvPr id="116" name="Groep 115">
                <a:extLst>
                  <a:ext uri="{FF2B5EF4-FFF2-40B4-BE49-F238E27FC236}">
                    <a16:creationId xmlns:a16="http://schemas.microsoft.com/office/drawing/2014/main" id="{71699FB1-38F1-48DD-9607-A5590A3C17E2}"/>
                  </a:ext>
                </a:extLst>
              </p:cNvPr>
              <p:cNvGrpSpPr/>
              <p:nvPr userDrawn="1"/>
            </p:nvGrpSpPr>
            <p:grpSpPr>
              <a:xfrm>
                <a:off x="-3364916" y="1409294"/>
                <a:ext cx="225195" cy="195499"/>
                <a:chOff x="10307162" y="1361199"/>
                <a:chExt cx="2200275" cy="1914525"/>
              </a:xfrm>
            </p:grpSpPr>
            <p:sp>
              <p:nvSpPr>
                <p:cNvPr id="118" name="Vrije vorm: vorm 117">
                  <a:extLst>
                    <a:ext uri="{FF2B5EF4-FFF2-40B4-BE49-F238E27FC236}">
                      <a16:creationId xmlns:a16="http://schemas.microsoft.com/office/drawing/2014/main" id="{CC856AB3-C930-4436-B9F3-899BEA0D61F8}"/>
                    </a:ext>
                  </a:extLst>
                </p:cNvPr>
                <p:cNvSpPr/>
                <p:nvPr/>
              </p:nvSpPr>
              <p:spPr>
                <a:xfrm>
                  <a:off x="10683400" y="1831734"/>
                  <a:ext cx="371475" cy="371475"/>
                </a:xfrm>
                <a:custGeom>
                  <a:avLst/>
                  <a:gdLst>
                    <a:gd name="connsiteX0" fmla="*/ 369094 w 371475"/>
                    <a:gd name="connsiteY0" fmla="*/ 188119 h 371475"/>
                    <a:gd name="connsiteX1" fmla="*/ 188119 w 371475"/>
                    <a:gd name="connsiteY1" fmla="*/ 369094 h 371475"/>
                    <a:gd name="connsiteX2" fmla="*/ 7144 w 371475"/>
                    <a:gd name="connsiteY2" fmla="*/ 188119 h 371475"/>
                    <a:gd name="connsiteX3" fmla="*/ 188119 w 371475"/>
                    <a:gd name="connsiteY3" fmla="*/ 7144 h 371475"/>
                    <a:gd name="connsiteX4" fmla="*/ 369094 w 371475"/>
                    <a:gd name="connsiteY4" fmla="*/ 188119 h 3714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1475" h="371475">
                      <a:moveTo>
                        <a:pt x="369094" y="188119"/>
                      </a:moveTo>
                      <a:cubicBezTo>
                        <a:pt x="369094" y="288068"/>
                        <a:pt x="288068" y="369094"/>
                        <a:pt x="188119" y="369094"/>
                      </a:cubicBezTo>
                      <a:cubicBezTo>
                        <a:pt x="88169" y="369094"/>
                        <a:pt x="7144" y="288068"/>
                        <a:pt x="7144" y="188119"/>
                      </a:cubicBezTo>
                      <a:cubicBezTo>
                        <a:pt x="7144" y="88169"/>
                        <a:pt x="88169" y="7144"/>
                        <a:pt x="188119" y="7144"/>
                      </a:cubicBezTo>
                      <a:cubicBezTo>
                        <a:pt x="288068" y="7144"/>
                        <a:pt x="369094" y="88169"/>
                        <a:pt x="369094" y="188119"/>
                      </a:cubicBezTo>
                      <a:close/>
                    </a:path>
                  </a:pathLst>
                </a:custGeom>
                <a:solidFill>
                  <a:srgbClr val="1FF524"/>
                </a:solidFill>
                <a:ln w="9525" cap="flat">
                  <a:noFill/>
                  <a:prstDash val="solid"/>
                  <a:miter/>
                </a:ln>
              </p:spPr>
              <p:txBody>
                <a:bodyPr rtlCol="0" anchor="ctr"/>
                <a:lstStyle/>
                <a:p>
                  <a:pPr defTabSz="746602"/>
                  <a:endParaRPr lang="nl-NL" sz="5400" dirty="0">
                    <a:solidFill>
                      <a:srgbClr val="211F26"/>
                    </a:solidFill>
                    <a:latin typeface="Segoe UI Light"/>
                  </a:endParaRPr>
                </a:p>
              </p:txBody>
            </p:sp>
            <p:grpSp>
              <p:nvGrpSpPr>
                <p:cNvPr id="119" name="Groep 118">
                  <a:extLst>
                    <a:ext uri="{FF2B5EF4-FFF2-40B4-BE49-F238E27FC236}">
                      <a16:creationId xmlns:a16="http://schemas.microsoft.com/office/drawing/2014/main" id="{80CF1D9D-D77C-4128-8D32-AEB32F388D6A}"/>
                    </a:ext>
                  </a:extLst>
                </p:cNvPr>
                <p:cNvGrpSpPr/>
                <p:nvPr/>
              </p:nvGrpSpPr>
              <p:grpSpPr>
                <a:xfrm>
                  <a:off x="10307162" y="1361199"/>
                  <a:ext cx="2200275" cy="1914525"/>
                  <a:chOff x="10307162" y="1361199"/>
                  <a:chExt cx="2200275" cy="1914525"/>
                </a:xfrm>
                <a:gradFill>
                  <a:gsLst>
                    <a:gs pos="0">
                      <a:srgbClr val="9D9FA1"/>
                    </a:gs>
                    <a:gs pos="70000">
                      <a:srgbClr val="211F26"/>
                    </a:gs>
                  </a:gsLst>
                  <a:lin ang="2700000" scaled="0"/>
                </a:gradFill>
              </p:grpSpPr>
              <p:sp>
                <p:nvSpPr>
                  <p:cNvPr id="120" name="Vrije vorm: vorm 119">
                    <a:extLst>
                      <a:ext uri="{FF2B5EF4-FFF2-40B4-BE49-F238E27FC236}">
                        <a16:creationId xmlns:a16="http://schemas.microsoft.com/office/drawing/2014/main" id="{0C7328D1-DFA1-4E99-BC9E-CDE173DF17DA}"/>
                      </a:ext>
                    </a:extLst>
                  </p:cNvPr>
                  <p:cNvSpPr/>
                  <p:nvPr/>
                </p:nvSpPr>
                <p:spPr>
                  <a:xfrm>
                    <a:off x="10307162" y="1361199"/>
                    <a:ext cx="2200275" cy="1914525"/>
                  </a:xfrm>
                  <a:custGeom>
                    <a:avLst/>
                    <a:gdLst>
                      <a:gd name="connsiteX0" fmla="*/ 7144 w 2200275"/>
                      <a:gd name="connsiteY0" fmla="*/ 7144 h 1914525"/>
                      <a:gd name="connsiteX1" fmla="*/ 7144 w 2200275"/>
                      <a:gd name="connsiteY1" fmla="*/ 245269 h 1914525"/>
                      <a:gd name="connsiteX2" fmla="*/ 432911 w 2200275"/>
                      <a:gd name="connsiteY2" fmla="*/ 245269 h 1914525"/>
                      <a:gd name="connsiteX3" fmla="*/ 432911 w 2200275"/>
                      <a:gd name="connsiteY3" fmla="*/ 245269 h 1914525"/>
                      <a:gd name="connsiteX4" fmla="*/ 1959769 w 2200275"/>
                      <a:gd name="connsiteY4" fmla="*/ 245269 h 1914525"/>
                      <a:gd name="connsiteX5" fmla="*/ 1959769 w 2200275"/>
                      <a:gd name="connsiteY5" fmla="*/ 1674019 h 1914525"/>
                      <a:gd name="connsiteX6" fmla="*/ 245269 w 2200275"/>
                      <a:gd name="connsiteY6" fmla="*/ 1674019 h 1914525"/>
                      <a:gd name="connsiteX7" fmla="*/ 245269 w 2200275"/>
                      <a:gd name="connsiteY7" fmla="*/ 350044 h 1914525"/>
                      <a:gd name="connsiteX8" fmla="*/ 7144 w 2200275"/>
                      <a:gd name="connsiteY8" fmla="*/ 350044 h 1914525"/>
                      <a:gd name="connsiteX9" fmla="*/ 7144 w 2200275"/>
                      <a:gd name="connsiteY9" fmla="*/ 1912144 h 1914525"/>
                      <a:gd name="connsiteX10" fmla="*/ 2197894 w 2200275"/>
                      <a:gd name="connsiteY10" fmla="*/ 1912144 h 1914525"/>
                      <a:gd name="connsiteX11" fmla="*/ 2197894 w 2200275"/>
                      <a:gd name="connsiteY11" fmla="*/ 7144 h 191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00275" h="1914525">
                        <a:moveTo>
                          <a:pt x="7144" y="7144"/>
                        </a:moveTo>
                        <a:lnTo>
                          <a:pt x="7144" y="245269"/>
                        </a:lnTo>
                        <a:lnTo>
                          <a:pt x="432911" y="245269"/>
                        </a:lnTo>
                        <a:lnTo>
                          <a:pt x="432911" y="245269"/>
                        </a:lnTo>
                        <a:lnTo>
                          <a:pt x="1959769" y="245269"/>
                        </a:lnTo>
                        <a:lnTo>
                          <a:pt x="1959769" y="1674019"/>
                        </a:lnTo>
                        <a:lnTo>
                          <a:pt x="245269" y="1674019"/>
                        </a:lnTo>
                        <a:lnTo>
                          <a:pt x="245269" y="350044"/>
                        </a:lnTo>
                        <a:lnTo>
                          <a:pt x="7144" y="350044"/>
                        </a:lnTo>
                        <a:lnTo>
                          <a:pt x="7144" y="1912144"/>
                        </a:lnTo>
                        <a:lnTo>
                          <a:pt x="2197894" y="1912144"/>
                        </a:lnTo>
                        <a:lnTo>
                          <a:pt x="2197894" y="7144"/>
                        </a:lnTo>
                        <a:close/>
                      </a:path>
                    </a:pathLst>
                  </a:custGeom>
                  <a:grpFill/>
                  <a:ln w="9525" cap="flat">
                    <a:noFill/>
                    <a:prstDash val="solid"/>
                    <a:miter/>
                  </a:ln>
                </p:spPr>
                <p:txBody>
                  <a:bodyPr rtlCol="0" anchor="ctr"/>
                  <a:lstStyle/>
                  <a:p>
                    <a:pPr defTabSz="746602"/>
                    <a:endParaRPr lang="nl-NL" sz="5400" dirty="0">
                      <a:solidFill>
                        <a:srgbClr val="211F26"/>
                      </a:solidFill>
                      <a:latin typeface="Segoe UI Light"/>
                    </a:endParaRPr>
                  </a:p>
                </p:txBody>
              </p:sp>
              <p:sp>
                <p:nvSpPr>
                  <p:cNvPr id="121" name="Vrije vorm: vorm 120">
                    <a:extLst>
                      <a:ext uri="{FF2B5EF4-FFF2-40B4-BE49-F238E27FC236}">
                        <a16:creationId xmlns:a16="http://schemas.microsoft.com/office/drawing/2014/main" id="{D1B8E06F-A3A6-4298-81D9-3868F5FEE663}"/>
                      </a:ext>
                    </a:extLst>
                  </p:cNvPr>
                  <p:cNvSpPr/>
                  <p:nvPr/>
                </p:nvSpPr>
                <p:spPr>
                  <a:xfrm>
                    <a:off x="10682447" y="1953654"/>
                    <a:ext cx="1438275" cy="885825"/>
                  </a:xfrm>
                  <a:custGeom>
                    <a:avLst/>
                    <a:gdLst>
                      <a:gd name="connsiteX0" fmla="*/ 1070134 w 1438275"/>
                      <a:gd name="connsiteY0" fmla="*/ 7144 h 885825"/>
                      <a:gd name="connsiteX1" fmla="*/ 801529 w 1438275"/>
                      <a:gd name="connsiteY1" fmla="*/ 275749 h 885825"/>
                      <a:gd name="connsiteX2" fmla="*/ 662464 w 1438275"/>
                      <a:gd name="connsiteY2" fmla="*/ 137636 h 885825"/>
                      <a:gd name="connsiteX3" fmla="*/ 7144 w 1438275"/>
                      <a:gd name="connsiteY3" fmla="*/ 784384 h 885825"/>
                      <a:gd name="connsiteX4" fmla="*/ 108109 w 1438275"/>
                      <a:gd name="connsiteY4" fmla="*/ 885349 h 885825"/>
                      <a:gd name="connsiteX5" fmla="*/ 662464 w 1438275"/>
                      <a:gd name="connsiteY5" fmla="*/ 338614 h 885825"/>
                      <a:gd name="connsiteX6" fmla="*/ 928211 w 1438275"/>
                      <a:gd name="connsiteY6" fmla="*/ 605314 h 885825"/>
                      <a:gd name="connsiteX7" fmla="*/ 1029176 w 1438275"/>
                      <a:gd name="connsiteY7" fmla="*/ 503396 h 885825"/>
                      <a:gd name="connsiteX8" fmla="*/ 902494 w 1438275"/>
                      <a:gd name="connsiteY8" fmla="*/ 376714 h 885825"/>
                      <a:gd name="connsiteX9" fmla="*/ 1070134 w 1438275"/>
                      <a:gd name="connsiteY9" fmla="*/ 209074 h 885825"/>
                      <a:gd name="connsiteX10" fmla="*/ 1337786 w 1438275"/>
                      <a:gd name="connsiteY10" fmla="*/ 480536 h 885825"/>
                      <a:gd name="connsiteX11" fmla="*/ 1438751 w 1438275"/>
                      <a:gd name="connsiteY11" fmla="*/ 378619 h 885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38275" h="885825">
                        <a:moveTo>
                          <a:pt x="1070134" y="7144"/>
                        </a:moveTo>
                        <a:lnTo>
                          <a:pt x="801529" y="275749"/>
                        </a:lnTo>
                        <a:lnTo>
                          <a:pt x="662464" y="137636"/>
                        </a:lnTo>
                        <a:lnTo>
                          <a:pt x="7144" y="784384"/>
                        </a:lnTo>
                        <a:lnTo>
                          <a:pt x="108109" y="885349"/>
                        </a:lnTo>
                        <a:lnTo>
                          <a:pt x="662464" y="338614"/>
                        </a:lnTo>
                        <a:lnTo>
                          <a:pt x="928211" y="605314"/>
                        </a:lnTo>
                        <a:lnTo>
                          <a:pt x="1029176" y="503396"/>
                        </a:lnTo>
                        <a:lnTo>
                          <a:pt x="902494" y="376714"/>
                        </a:lnTo>
                        <a:lnTo>
                          <a:pt x="1070134" y="209074"/>
                        </a:lnTo>
                        <a:lnTo>
                          <a:pt x="1337786" y="480536"/>
                        </a:lnTo>
                        <a:lnTo>
                          <a:pt x="1438751" y="378619"/>
                        </a:lnTo>
                        <a:close/>
                      </a:path>
                    </a:pathLst>
                  </a:custGeom>
                  <a:grpFill/>
                  <a:ln w="9525" cap="flat">
                    <a:noFill/>
                    <a:prstDash val="solid"/>
                    <a:miter/>
                  </a:ln>
                </p:spPr>
                <p:txBody>
                  <a:bodyPr rtlCol="0" anchor="ctr"/>
                  <a:lstStyle/>
                  <a:p>
                    <a:pPr defTabSz="746602"/>
                    <a:endParaRPr lang="nl-NL" sz="5400" dirty="0">
                      <a:solidFill>
                        <a:srgbClr val="211F26"/>
                      </a:solidFill>
                      <a:latin typeface="Segoe UI Light"/>
                    </a:endParaRPr>
                  </a:p>
                </p:txBody>
              </p:sp>
            </p:grpSp>
          </p:grpSp>
          <p:sp>
            <p:nvSpPr>
              <p:cNvPr id="117" name="Tekstvak 116">
                <a:extLst>
                  <a:ext uri="{FF2B5EF4-FFF2-40B4-BE49-F238E27FC236}">
                    <a16:creationId xmlns:a16="http://schemas.microsoft.com/office/drawing/2014/main" id="{9D834F12-80BF-4FD9-B539-B782121030A3}"/>
                  </a:ext>
                </a:extLst>
              </p:cNvPr>
              <p:cNvSpPr txBox="1"/>
              <p:nvPr userDrawn="1"/>
            </p:nvSpPr>
            <p:spPr>
              <a:xfrm>
                <a:off x="-3565087" y="1617700"/>
                <a:ext cx="627469" cy="113727"/>
              </a:xfrm>
              <a:prstGeom prst="rect">
                <a:avLst/>
              </a:prstGeom>
              <a:noFill/>
            </p:spPr>
            <p:txBody>
              <a:bodyPr wrap="square" lIns="0" tIns="18000" rIns="0" bIns="0" rtlCol="0" anchor="t">
                <a:noAutofit/>
              </a:bodyPr>
              <a:lstStyle/>
              <a:p>
                <a:pPr marL="0" marR="0" lvl="0" indent="0" algn="ctr" defTabSz="685800" rtl="0"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Afbeeldingen</a:t>
                </a:r>
              </a:p>
            </p:txBody>
          </p:sp>
        </p:grpSp>
        <p:grpSp>
          <p:nvGrpSpPr>
            <p:cNvPr id="94" name="Groep 93">
              <a:extLst>
                <a:ext uri="{FF2B5EF4-FFF2-40B4-BE49-F238E27FC236}">
                  <a16:creationId xmlns:a16="http://schemas.microsoft.com/office/drawing/2014/main" id="{72EE266C-1BA9-48B1-905F-29010486E554}"/>
                </a:ext>
              </a:extLst>
            </p:cNvPr>
            <p:cNvGrpSpPr/>
            <p:nvPr userDrawn="1"/>
          </p:nvGrpSpPr>
          <p:grpSpPr>
            <a:xfrm>
              <a:off x="12809465" y="5500987"/>
              <a:ext cx="514284" cy="506545"/>
              <a:chOff x="12617641" y="3403239"/>
              <a:chExt cx="752963" cy="741634"/>
            </a:xfrm>
          </p:grpSpPr>
          <p:grpSp>
            <p:nvGrpSpPr>
              <p:cNvPr id="100" name="Groep 99">
                <a:extLst>
                  <a:ext uri="{FF2B5EF4-FFF2-40B4-BE49-F238E27FC236}">
                    <a16:creationId xmlns:a16="http://schemas.microsoft.com/office/drawing/2014/main" id="{5C2E24D8-915A-48E6-B3DB-2B5E23BEA826}"/>
                  </a:ext>
                </a:extLst>
              </p:cNvPr>
              <p:cNvGrpSpPr/>
              <p:nvPr userDrawn="1"/>
            </p:nvGrpSpPr>
            <p:grpSpPr>
              <a:xfrm>
                <a:off x="12771530" y="3403239"/>
                <a:ext cx="467176" cy="448491"/>
                <a:chOff x="12782157" y="3403239"/>
                <a:chExt cx="467176" cy="448491"/>
              </a:xfrm>
            </p:grpSpPr>
            <p:grpSp>
              <p:nvGrpSpPr>
                <p:cNvPr id="103" name="Groep 102">
                  <a:extLst>
                    <a:ext uri="{FF2B5EF4-FFF2-40B4-BE49-F238E27FC236}">
                      <a16:creationId xmlns:a16="http://schemas.microsoft.com/office/drawing/2014/main" id="{5C7FD659-1AF2-411E-ABB6-35DD92B0D681}"/>
                    </a:ext>
                  </a:extLst>
                </p:cNvPr>
                <p:cNvGrpSpPr/>
                <p:nvPr userDrawn="1"/>
              </p:nvGrpSpPr>
              <p:grpSpPr>
                <a:xfrm>
                  <a:off x="12782157" y="3403239"/>
                  <a:ext cx="412976" cy="396132"/>
                  <a:chOff x="13554906" y="3320109"/>
                  <a:chExt cx="443917" cy="425811"/>
                </a:xfrm>
              </p:grpSpPr>
              <p:grpSp>
                <p:nvGrpSpPr>
                  <p:cNvPr id="110" name="Groep 109">
                    <a:extLst>
                      <a:ext uri="{FF2B5EF4-FFF2-40B4-BE49-F238E27FC236}">
                        <a16:creationId xmlns:a16="http://schemas.microsoft.com/office/drawing/2014/main" id="{30BD6C21-22EA-4A2B-8213-453DC2D56840}"/>
                      </a:ext>
                    </a:extLst>
                  </p:cNvPr>
                  <p:cNvGrpSpPr/>
                  <p:nvPr userDrawn="1"/>
                </p:nvGrpSpPr>
                <p:grpSpPr>
                  <a:xfrm>
                    <a:off x="13554906" y="3320109"/>
                    <a:ext cx="443917" cy="425811"/>
                    <a:chOff x="12909684" y="1276143"/>
                    <a:chExt cx="443917" cy="425811"/>
                  </a:xfrm>
                </p:grpSpPr>
                <p:sp>
                  <p:nvSpPr>
                    <p:cNvPr id="113" name="Rechthoek 112">
                      <a:extLst>
                        <a:ext uri="{FF2B5EF4-FFF2-40B4-BE49-F238E27FC236}">
                          <a16:creationId xmlns:a16="http://schemas.microsoft.com/office/drawing/2014/main" id="{CFBEC17F-3F10-44A2-A4B1-F24E67690AEE}"/>
                        </a:ext>
                      </a:extLst>
                    </p:cNvPr>
                    <p:cNvSpPr/>
                    <p:nvPr userDrawn="1"/>
                  </p:nvSpPr>
                  <p:spPr>
                    <a:xfrm>
                      <a:off x="12909689" y="1276143"/>
                      <a:ext cx="443912" cy="425811"/>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114" name="Rechthoek 113">
                      <a:extLst>
                        <a:ext uri="{FF2B5EF4-FFF2-40B4-BE49-F238E27FC236}">
                          <a16:creationId xmlns:a16="http://schemas.microsoft.com/office/drawing/2014/main" id="{55A7705D-3FE3-45FE-890D-28577BCD1A07}"/>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115" name="Ovaal 114">
                      <a:extLst>
                        <a:ext uri="{FF2B5EF4-FFF2-40B4-BE49-F238E27FC236}">
                          <a16:creationId xmlns:a16="http://schemas.microsoft.com/office/drawing/2014/main" id="{3EFDB1A3-0034-4BE8-AB45-A36A7C16A9E0}"/>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pic>
                <p:nvPicPr>
                  <p:cNvPr id="111" name="Afbeelding 110">
                    <a:extLst>
                      <a:ext uri="{FF2B5EF4-FFF2-40B4-BE49-F238E27FC236}">
                        <a16:creationId xmlns:a16="http://schemas.microsoft.com/office/drawing/2014/main" id="{BC09C6FC-9E4F-42CD-8B5C-5A34448891F1}"/>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a:off x="13567296" y="3424991"/>
                    <a:ext cx="173367" cy="140220"/>
                  </a:xfrm>
                  <a:prstGeom prst="rect">
                    <a:avLst/>
                  </a:prstGeom>
                </p:spPr>
              </p:pic>
              <p:pic>
                <p:nvPicPr>
                  <p:cNvPr id="112" name="Afbeelding 111">
                    <a:extLst>
                      <a:ext uri="{FF2B5EF4-FFF2-40B4-BE49-F238E27FC236}">
                        <a16:creationId xmlns:a16="http://schemas.microsoft.com/office/drawing/2014/main" id="{08E30F7F-E0F4-4484-97C8-FB6979446B98}"/>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flipH="1">
                    <a:off x="13635599" y="3449265"/>
                    <a:ext cx="173367" cy="111424"/>
                  </a:xfrm>
                  <a:prstGeom prst="rect">
                    <a:avLst/>
                  </a:prstGeom>
                </p:spPr>
              </p:pic>
            </p:grpSp>
            <p:grpSp>
              <p:nvGrpSpPr>
                <p:cNvPr id="104" name="Groep 103">
                  <a:extLst>
                    <a:ext uri="{FF2B5EF4-FFF2-40B4-BE49-F238E27FC236}">
                      <a16:creationId xmlns:a16="http://schemas.microsoft.com/office/drawing/2014/main" id="{E2333214-6026-4966-85B4-9635A1ED0C10}"/>
                    </a:ext>
                  </a:extLst>
                </p:cNvPr>
                <p:cNvGrpSpPr/>
                <p:nvPr userDrawn="1"/>
              </p:nvGrpSpPr>
              <p:grpSpPr>
                <a:xfrm>
                  <a:off x="13103513" y="3705268"/>
                  <a:ext cx="145820" cy="146462"/>
                  <a:chOff x="13096169" y="3602278"/>
                  <a:chExt cx="145820" cy="146462"/>
                </a:xfrm>
              </p:grpSpPr>
              <p:sp>
                <p:nvSpPr>
                  <p:cNvPr id="108" name="Rechthoek 107">
                    <a:extLst>
                      <a:ext uri="{FF2B5EF4-FFF2-40B4-BE49-F238E27FC236}">
                        <a16:creationId xmlns:a16="http://schemas.microsoft.com/office/drawing/2014/main" id="{DBD2E305-62DB-4F15-91FE-CE2BB3CF3106}"/>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109" name="Rechthoek 108">
                    <a:extLst>
                      <a:ext uri="{FF2B5EF4-FFF2-40B4-BE49-F238E27FC236}">
                        <a16:creationId xmlns:a16="http://schemas.microsoft.com/office/drawing/2014/main" id="{2798FBDF-6CB8-42DB-B32F-A3733C547391}"/>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nvGrpSpPr>
                <p:cNvPr id="105" name="Groep 104">
                  <a:extLst>
                    <a:ext uri="{FF2B5EF4-FFF2-40B4-BE49-F238E27FC236}">
                      <a16:creationId xmlns:a16="http://schemas.microsoft.com/office/drawing/2014/main" id="{630BCE70-AF5F-41E6-AAA8-7700FA21FA1B}"/>
                    </a:ext>
                  </a:extLst>
                </p:cNvPr>
                <p:cNvGrpSpPr/>
                <p:nvPr userDrawn="1"/>
              </p:nvGrpSpPr>
              <p:grpSpPr>
                <a:xfrm rot="10800000">
                  <a:off x="13061402" y="3665637"/>
                  <a:ext cx="145820" cy="146462"/>
                  <a:chOff x="13096169" y="3602278"/>
                  <a:chExt cx="145820" cy="146462"/>
                </a:xfrm>
              </p:grpSpPr>
              <p:sp>
                <p:nvSpPr>
                  <p:cNvPr id="106" name="Rechthoek 105">
                    <a:extLst>
                      <a:ext uri="{FF2B5EF4-FFF2-40B4-BE49-F238E27FC236}">
                        <a16:creationId xmlns:a16="http://schemas.microsoft.com/office/drawing/2014/main" id="{5907BE95-AA85-441D-9685-30FCC261ABF8}"/>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107" name="Rechthoek 106">
                    <a:extLst>
                      <a:ext uri="{FF2B5EF4-FFF2-40B4-BE49-F238E27FC236}">
                        <a16:creationId xmlns:a16="http://schemas.microsoft.com/office/drawing/2014/main" id="{0D5782CB-9B9F-4376-B93E-5D5FF8D3B119}"/>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sp>
            <p:nvSpPr>
              <p:cNvPr id="101" name="Rechthoek 100">
                <a:extLst>
                  <a:ext uri="{FF2B5EF4-FFF2-40B4-BE49-F238E27FC236}">
                    <a16:creationId xmlns:a16="http://schemas.microsoft.com/office/drawing/2014/main" id="{DD620272-9B60-4FB5-B9FE-479767647D68}"/>
                  </a:ext>
                </a:extLst>
              </p:cNvPr>
              <p:cNvSpPr/>
              <p:nvPr userDrawn="1"/>
            </p:nvSpPr>
            <p:spPr>
              <a:xfrm>
                <a:off x="12617641" y="3889890"/>
                <a:ext cx="752963"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450"/>
                  </a:spcBef>
                  <a:spcAft>
                    <a:spcPts val="450"/>
                  </a:spcAft>
                </a:pPr>
                <a:r>
                  <a:rPr lang="nl-NL" sz="675" b="0" noProof="0" dirty="0">
                    <a:solidFill>
                      <a:srgbClr val="211F26"/>
                    </a:solidFill>
                    <a:latin typeface="Calibri" panose="020F0502020204030204" pitchFamily="34" charset="0"/>
                    <a:cs typeface="Calibri" panose="020F0502020204030204" pitchFamily="34" charset="0"/>
                  </a:rPr>
                  <a:t>Bijsnijden</a:t>
                </a:r>
              </a:p>
            </p:txBody>
          </p:sp>
          <p:sp>
            <p:nvSpPr>
              <p:cNvPr id="102" name="Gelijkbenige driehoek 101">
                <a:extLst>
                  <a:ext uri="{FF2B5EF4-FFF2-40B4-BE49-F238E27FC236}">
                    <a16:creationId xmlns:a16="http://schemas.microsoft.com/office/drawing/2014/main" id="{5C2671D6-A3E3-48B7-800C-6CF9F0997836}"/>
                  </a:ext>
                </a:extLst>
              </p:cNvPr>
              <p:cNvSpPr/>
              <p:nvPr userDrawn="1"/>
            </p:nvSpPr>
            <p:spPr>
              <a:xfrm rot="10800000">
                <a:off x="12950688" y="4093726"/>
                <a:ext cx="86866" cy="51147"/>
              </a:xfrm>
              <a:prstGeom prst="triangle">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sp>
          <p:nvSpPr>
            <p:cNvPr id="97" name="Ovaal 96">
              <a:extLst>
                <a:ext uri="{FF2B5EF4-FFF2-40B4-BE49-F238E27FC236}">
                  <a16:creationId xmlns:a16="http://schemas.microsoft.com/office/drawing/2014/main" id="{F456F268-B6EB-4DDD-950C-63172FB81808}"/>
                </a:ext>
              </a:extLst>
            </p:cNvPr>
            <p:cNvSpPr/>
            <p:nvPr userDrawn="1"/>
          </p:nvSpPr>
          <p:spPr>
            <a:xfrm>
              <a:off x="12560173" y="2145810"/>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98" name="Rechthoek 97">
              <a:extLst>
                <a:ext uri="{FF2B5EF4-FFF2-40B4-BE49-F238E27FC236}">
                  <a16:creationId xmlns:a16="http://schemas.microsoft.com/office/drawing/2014/main" id="{D18F20F3-B5A1-4303-8F22-4FC12604D194}"/>
                </a:ext>
              </a:extLst>
            </p:cNvPr>
            <p:cNvSpPr/>
            <p:nvPr userDrawn="1"/>
          </p:nvSpPr>
          <p:spPr>
            <a:xfrm>
              <a:off x="12844345" y="2145811"/>
              <a:ext cx="2944682" cy="326338"/>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Kies de gewenste categorie en afbeelding</a:t>
              </a:r>
              <a:b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‘Invoegen’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99" name="Rechthoek 98">
              <a:extLst>
                <a:ext uri="{FF2B5EF4-FFF2-40B4-BE49-F238E27FC236}">
                  <a16:creationId xmlns:a16="http://schemas.microsoft.com/office/drawing/2014/main" id="{65005AF4-8EDB-4B7C-AB83-0D4F72489A66}"/>
                </a:ext>
              </a:extLst>
            </p:cNvPr>
            <p:cNvSpPr/>
            <p:nvPr userDrawn="1"/>
          </p:nvSpPr>
          <p:spPr>
            <a:xfrm>
              <a:off x="12844345" y="2580386"/>
              <a:ext cx="825500" cy="209550"/>
            </a:xfrm>
            <a:prstGeom prst="rect">
              <a:avLst/>
            </a:prstGeom>
            <a:solidFill>
              <a:srgbClr val="1FF524"/>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450"/>
                </a:spcBef>
                <a:spcAft>
                  <a:spcPts val="450"/>
                </a:spcAft>
              </a:pPr>
              <a:r>
                <a:rPr lang="nl-NL" sz="750" b="1" noProof="0" dirty="0">
                  <a:solidFill>
                    <a:srgbClr val="211F26"/>
                  </a:solidFill>
                  <a:latin typeface="Calibri" panose="020F0502020204030204" pitchFamily="34" charset="0"/>
                  <a:cs typeface="Calibri" panose="020F0502020204030204" pitchFamily="34" charset="0"/>
                </a:rPr>
                <a:t>Invoegen</a:t>
              </a:r>
            </a:p>
          </p:txBody>
        </p:sp>
      </p:grpSp>
      <p:sp>
        <p:nvSpPr>
          <p:cNvPr id="6" name="- INFO">
            <a:extLst>
              <a:ext uri="{FF2B5EF4-FFF2-40B4-BE49-F238E27FC236}">
                <a16:creationId xmlns:a16="http://schemas.microsoft.com/office/drawing/2014/main" id="{B10543DB-D9D8-47C4-865B-BE11B7029992}"/>
              </a:ext>
            </a:extLst>
          </p:cNvPr>
          <p:cNvSpPr txBox="1"/>
          <p:nvPr userDrawn="1"/>
        </p:nvSpPr>
        <p:spPr>
          <a:xfrm>
            <a:off x="0" y="-272667"/>
            <a:ext cx="9134475" cy="148842"/>
          </a:xfrm>
          <a:prstGeom prst="rect">
            <a:avLst/>
          </a:prstGeom>
          <a:noFill/>
        </p:spPr>
        <p:txBody>
          <a:bodyPr wrap="square" lIns="0" tIns="0" rIns="0" bIns="0" rtlCol="0" anchor="ctr" anchorCtr="0">
            <a:noAutofit/>
          </a:bodyPr>
          <a:lstStyle/>
          <a:p>
            <a:pPr algn="l"/>
            <a:r>
              <a:rPr lang="nl-NL" sz="1050" b="1" cap="all" spc="0" baseline="0">
                <a:solidFill>
                  <a:sysClr val="windowText" lastClr="000000"/>
                </a:solidFill>
                <a:latin typeface="+mn-lt"/>
                <a:cs typeface="Calibri" panose="020F0502020204030204" pitchFamily="34" charset="0"/>
              </a:rPr>
              <a:t>Titel slide [beeld]</a:t>
            </a:r>
            <a:endParaRPr lang="nl-NL" sz="1050" b="1" cap="all" spc="0" baseline="0" dirty="0">
              <a:solidFill>
                <a:sysClr val="windowText" lastClr="000000"/>
              </a:solidFill>
              <a:latin typeface="+mn-lt"/>
              <a:cs typeface="Calibri" panose="020F0502020204030204" pitchFamily="34" charset="0"/>
            </a:endParaRPr>
          </a:p>
        </p:txBody>
      </p:sp>
      <p:sp>
        <p:nvSpPr>
          <p:cNvPr id="12" name="Tijdelijke aanduiding voor tekst 11">
            <a:extLst>
              <a:ext uri="{FF2B5EF4-FFF2-40B4-BE49-F238E27FC236}">
                <a16:creationId xmlns:a16="http://schemas.microsoft.com/office/drawing/2014/main" id="{C2311990-CF9A-440D-B735-525CD8AFCB4F}"/>
              </a:ext>
            </a:extLst>
          </p:cNvPr>
          <p:cNvSpPr>
            <a:spLocks noGrp="1"/>
          </p:cNvSpPr>
          <p:nvPr userDrawn="1">
            <p:ph type="body" sz="quarter" idx="16" hasCustomPrompt="1"/>
          </p:nvPr>
        </p:nvSpPr>
        <p:spPr>
          <a:xfrm>
            <a:off x="0" y="0"/>
            <a:ext cx="9144000" cy="5143500"/>
          </a:xfrm>
          <a:solidFill>
            <a:schemeClr val="tx2">
              <a:alpha val="50000"/>
            </a:schemeClr>
          </a:solidFill>
        </p:spPr>
        <p:txBody>
          <a:bodyPr/>
          <a:lstStyle>
            <a:lvl1pPr marL="0" indent="0">
              <a:buNone/>
              <a:defRPr/>
            </a:lvl1pPr>
          </a:lstStyle>
          <a:p>
            <a:pPr lvl="0"/>
            <a:r>
              <a:rPr lang="nl-NL"/>
              <a:t> </a:t>
            </a:r>
            <a:endParaRPr lang="nl-NL" dirty="0"/>
          </a:p>
        </p:txBody>
      </p:sp>
      <p:sp>
        <p:nvSpPr>
          <p:cNvPr id="10" name="Tijdelijke aanduiding voor tekst 9">
            <a:extLst>
              <a:ext uri="{FF2B5EF4-FFF2-40B4-BE49-F238E27FC236}">
                <a16:creationId xmlns:a16="http://schemas.microsoft.com/office/drawing/2014/main" id="{32DE5F66-ECCB-4780-BDD5-08E9A47629C4}"/>
              </a:ext>
            </a:extLst>
          </p:cNvPr>
          <p:cNvSpPr>
            <a:spLocks noGrp="1"/>
          </p:cNvSpPr>
          <p:nvPr userDrawn="1">
            <p:ph type="body" sz="quarter" idx="15" hasCustomPrompt="1"/>
          </p:nvPr>
        </p:nvSpPr>
        <p:spPr>
          <a:xfrm>
            <a:off x="4778518" y="1"/>
            <a:ext cx="4365482" cy="3317081"/>
          </a:xfrm>
          <a:custGeom>
            <a:avLst/>
            <a:gdLst>
              <a:gd name="connsiteX0" fmla="*/ 0 w 5816600"/>
              <a:gd name="connsiteY0" fmla="*/ 0 h 4422775"/>
              <a:gd name="connsiteX1" fmla="*/ 5816600 w 5816600"/>
              <a:gd name="connsiteY1" fmla="*/ 0 h 4422775"/>
              <a:gd name="connsiteX2" fmla="*/ 5816600 w 5816600"/>
              <a:gd name="connsiteY2" fmla="*/ 4422775 h 4422775"/>
              <a:gd name="connsiteX3" fmla="*/ 0 w 5816600"/>
              <a:gd name="connsiteY3" fmla="*/ 4422775 h 4422775"/>
              <a:gd name="connsiteX4" fmla="*/ 0 w 5816600"/>
              <a:gd name="connsiteY4" fmla="*/ 0 h 4422775"/>
              <a:gd name="connsiteX0" fmla="*/ 0 w 5816600"/>
              <a:gd name="connsiteY0" fmla="*/ 0 h 4422775"/>
              <a:gd name="connsiteX1" fmla="*/ 5816600 w 5816600"/>
              <a:gd name="connsiteY1" fmla="*/ 0 h 4422775"/>
              <a:gd name="connsiteX2" fmla="*/ 5816600 w 5816600"/>
              <a:gd name="connsiteY2" fmla="*/ 4422775 h 4422775"/>
              <a:gd name="connsiteX3" fmla="*/ 0 w 5816600"/>
              <a:gd name="connsiteY3" fmla="*/ 0 h 4422775"/>
              <a:gd name="connsiteX0" fmla="*/ 5152 w 5821752"/>
              <a:gd name="connsiteY0" fmla="*/ 0 h 4422775"/>
              <a:gd name="connsiteX1" fmla="*/ 5821752 w 5821752"/>
              <a:gd name="connsiteY1" fmla="*/ 0 h 4422775"/>
              <a:gd name="connsiteX2" fmla="*/ 5821752 w 5821752"/>
              <a:gd name="connsiteY2" fmla="*/ 4422775 h 4422775"/>
              <a:gd name="connsiteX3" fmla="*/ 5152 w 5821752"/>
              <a:gd name="connsiteY3" fmla="*/ 0 h 4422775"/>
              <a:gd name="connsiteX0" fmla="*/ 4043 w 5820643"/>
              <a:gd name="connsiteY0" fmla="*/ 0 h 4422775"/>
              <a:gd name="connsiteX1" fmla="*/ 5820643 w 5820643"/>
              <a:gd name="connsiteY1" fmla="*/ 0 h 4422775"/>
              <a:gd name="connsiteX2" fmla="*/ 5820643 w 5820643"/>
              <a:gd name="connsiteY2" fmla="*/ 4422775 h 4422775"/>
              <a:gd name="connsiteX3" fmla="*/ 4043 w 5820643"/>
              <a:gd name="connsiteY3" fmla="*/ 0 h 4422775"/>
            </a:gdLst>
            <a:ahLst/>
            <a:cxnLst>
              <a:cxn ang="0">
                <a:pos x="connsiteX0" y="connsiteY0"/>
              </a:cxn>
              <a:cxn ang="0">
                <a:pos x="connsiteX1" y="connsiteY1"/>
              </a:cxn>
              <a:cxn ang="0">
                <a:pos x="connsiteX2" y="connsiteY2"/>
              </a:cxn>
              <a:cxn ang="0">
                <a:pos x="connsiteX3" y="connsiteY3"/>
              </a:cxn>
            </a:cxnLst>
            <a:rect l="l" t="t" r="r" b="b"/>
            <a:pathLst>
              <a:path w="5820643" h="4422775">
                <a:moveTo>
                  <a:pt x="4043" y="0"/>
                </a:moveTo>
                <a:lnTo>
                  <a:pt x="5820643" y="0"/>
                </a:lnTo>
                <a:lnTo>
                  <a:pt x="5820643" y="4422775"/>
                </a:lnTo>
                <a:cubicBezTo>
                  <a:pt x="5037476" y="1576917"/>
                  <a:pt x="-165290" y="2096558"/>
                  <a:pt x="4043" y="0"/>
                </a:cubicBezTo>
                <a:close/>
              </a:path>
            </a:pathLst>
          </a:custGeom>
          <a:solidFill>
            <a:schemeClr val="accent2"/>
          </a:solidFill>
        </p:spPr>
        <p:txBody>
          <a:bodyPr/>
          <a:lstStyle>
            <a:lvl1pPr marL="0" indent="0">
              <a:buNone/>
              <a:defRPr/>
            </a:lvl1pPr>
          </a:lstStyle>
          <a:p>
            <a:pPr lvl="0"/>
            <a:r>
              <a:rPr lang="nl-NL" dirty="0"/>
              <a:t> </a:t>
            </a:r>
          </a:p>
        </p:txBody>
      </p:sp>
      <p:sp>
        <p:nvSpPr>
          <p:cNvPr id="2" name="titel">
            <a:extLst>
              <a:ext uri="{FF2B5EF4-FFF2-40B4-BE49-F238E27FC236}">
                <a16:creationId xmlns:a16="http://schemas.microsoft.com/office/drawing/2014/main" id="{D343BD9E-9AEB-4DF2-BA9D-F7BEF898D6EE}"/>
              </a:ext>
            </a:extLst>
          </p:cNvPr>
          <p:cNvSpPr>
            <a:spLocks noGrp="1"/>
          </p:cNvSpPr>
          <p:nvPr userDrawn="1">
            <p:ph type="title" hasCustomPrompt="1"/>
          </p:nvPr>
        </p:nvSpPr>
        <p:spPr>
          <a:xfrm>
            <a:off x="401241" y="2825809"/>
            <a:ext cx="8335565" cy="542330"/>
          </a:xfrm>
        </p:spPr>
        <p:txBody>
          <a:bodyPr tIns="72000"/>
          <a:lstStyle>
            <a:lvl1pPr>
              <a:lnSpc>
                <a:spcPts val="3750"/>
              </a:lnSpc>
              <a:defRPr sz="4500">
                <a:solidFill>
                  <a:schemeClr val="bg1"/>
                </a:solidFill>
              </a:defRPr>
            </a:lvl1pPr>
          </a:lstStyle>
          <a:p>
            <a:r>
              <a:rPr lang="nl-NL" dirty="0"/>
              <a:t>Titel slide</a:t>
            </a:r>
          </a:p>
        </p:txBody>
      </p:sp>
      <p:sp>
        <p:nvSpPr>
          <p:cNvPr id="96" name="tekst">
            <a:extLst>
              <a:ext uri="{FF2B5EF4-FFF2-40B4-BE49-F238E27FC236}">
                <a16:creationId xmlns:a16="http://schemas.microsoft.com/office/drawing/2014/main" id="{64C41C71-9734-4A66-954F-FAC0366D4D86}"/>
              </a:ext>
            </a:extLst>
          </p:cNvPr>
          <p:cNvSpPr>
            <a:spLocks noGrp="1"/>
          </p:cNvSpPr>
          <p:nvPr userDrawn="1">
            <p:ph type="body" sz="quarter" idx="19" hasCustomPrompt="1"/>
          </p:nvPr>
        </p:nvSpPr>
        <p:spPr>
          <a:xfrm>
            <a:off x="410767" y="3428377"/>
            <a:ext cx="8326040" cy="197112"/>
          </a:xfrm>
        </p:spPr>
        <p:txBody>
          <a:bodyPr/>
          <a:lstStyle>
            <a:lvl1pPr marL="0" indent="0">
              <a:buNone/>
              <a:defRPr sz="1200" b="0">
                <a:solidFill>
                  <a:schemeClr val="bg1"/>
                </a:solidFill>
              </a:defRPr>
            </a:lvl1pPr>
            <a:lvl2pPr marL="0" indent="0">
              <a:buFont typeface="Arial" panose="020B0604020202020204" pitchFamily="34" charset="0"/>
              <a:buNone/>
              <a:defRPr sz="1050" b="0">
                <a:solidFill>
                  <a:schemeClr val="bg1"/>
                </a:solidFill>
              </a:defRPr>
            </a:lvl2pPr>
            <a:lvl3pPr marL="0" indent="0">
              <a:buFont typeface="Arial" panose="020B0604020202020204" pitchFamily="34" charset="0"/>
              <a:buNone/>
              <a:defRPr sz="1050" b="0">
                <a:solidFill>
                  <a:schemeClr val="bg1"/>
                </a:solidFill>
              </a:defRPr>
            </a:lvl3pPr>
            <a:lvl4pPr marL="0" indent="0">
              <a:buFont typeface="Arial" panose="020B0604020202020204" pitchFamily="34" charset="0"/>
              <a:buNone/>
              <a:defRPr sz="1050" b="0">
                <a:solidFill>
                  <a:schemeClr val="bg1"/>
                </a:solidFill>
              </a:defRPr>
            </a:lvl4pPr>
            <a:lvl5pPr marL="0" indent="0">
              <a:buFont typeface="Arial" panose="020B0604020202020204" pitchFamily="34" charset="0"/>
              <a:buNone/>
              <a:defRPr sz="1200" b="0">
                <a:solidFill>
                  <a:schemeClr val="bg1"/>
                </a:solidFill>
              </a:defRPr>
            </a:lvl5pPr>
            <a:lvl6pPr marL="0" indent="0">
              <a:buFont typeface="Arial" panose="020B0604020202020204" pitchFamily="34" charset="0"/>
              <a:buNone/>
              <a:defRPr sz="1050" b="0">
                <a:solidFill>
                  <a:schemeClr val="bg1"/>
                </a:solidFill>
              </a:defRPr>
            </a:lvl6pPr>
            <a:lvl7pPr marL="0" indent="0">
              <a:buFont typeface="Arial" panose="020B0604020202020204" pitchFamily="34" charset="0"/>
              <a:buNone/>
              <a:defRPr sz="1050" b="0">
                <a:solidFill>
                  <a:schemeClr val="bg1"/>
                </a:solidFill>
              </a:defRPr>
            </a:lvl7pPr>
            <a:lvl8pPr marL="0" indent="0">
              <a:buFont typeface="Arial" panose="020B0604020202020204" pitchFamily="34" charset="0"/>
              <a:buNone/>
              <a:defRPr sz="1050" b="0">
                <a:solidFill>
                  <a:schemeClr val="bg1"/>
                </a:solidFill>
              </a:defRPr>
            </a:lvl8pPr>
            <a:lvl9pPr marL="0" indent="0">
              <a:buFont typeface="Arial" panose="020B0604020202020204" pitchFamily="34" charset="0"/>
              <a:buNone/>
              <a:defRPr sz="1050" b="0" i="0">
                <a:solidFill>
                  <a:schemeClr val="bg1"/>
                </a:solidFill>
              </a:defRPr>
            </a:lvl9pPr>
          </a:lstStyle>
          <a:p>
            <a:pPr lvl="0"/>
            <a:r>
              <a:rPr lang="nl-NL" dirty="0"/>
              <a:t>Naam spreker</a:t>
            </a:r>
          </a:p>
          <a:p>
            <a:pPr lvl="4"/>
            <a:endParaRPr lang="nl-NL" dirty="0"/>
          </a:p>
        </p:txBody>
      </p:sp>
      <p:sp>
        <p:nvSpPr>
          <p:cNvPr id="123" name="Tijdelijke aanduiding voor tekst 122">
            <a:extLst>
              <a:ext uri="{FF2B5EF4-FFF2-40B4-BE49-F238E27FC236}">
                <a16:creationId xmlns:a16="http://schemas.microsoft.com/office/drawing/2014/main" id="{7A4AB76B-610E-4570-9063-EEDD22668729}"/>
              </a:ext>
            </a:extLst>
          </p:cNvPr>
          <p:cNvSpPr>
            <a:spLocks noGrp="1"/>
          </p:cNvSpPr>
          <p:nvPr userDrawn="1">
            <p:ph type="body" sz="quarter" idx="21" hasCustomPrompt="1"/>
          </p:nvPr>
        </p:nvSpPr>
        <p:spPr>
          <a:xfrm>
            <a:off x="7175654" y="4382250"/>
            <a:ext cx="1563717" cy="520728"/>
          </a:xfrm>
          <a:custGeom>
            <a:avLst/>
            <a:gdLst>
              <a:gd name="connsiteX0" fmla="*/ 1229325 w 2084956"/>
              <a:gd name="connsiteY0" fmla="*/ 345109 h 694304"/>
              <a:gd name="connsiteX1" fmla="*/ 1192567 w 2084956"/>
              <a:gd name="connsiteY1" fmla="*/ 379826 h 694304"/>
              <a:gd name="connsiteX2" fmla="*/ 1198692 w 2084956"/>
              <a:gd name="connsiteY2" fmla="*/ 385951 h 694304"/>
              <a:gd name="connsiteX3" fmla="*/ 1237493 w 2084956"/>
              <a:gd name="connsiteY3" fmla="*/ 351237 h 694304"/>
              <a:gd name="connsiteX4" fmla="*/ 1229325 w 2084956"/>
              <a:gd name="connsiteY4" fmla="*/ 345109 h 694304"/>
              <a:gd name="connsiteX5" fmla="*/ 2029819 w 2084956"/>
              <a:gd name="connsiteY5" fmla="*/ 281805 h 694304"/>
              <a:gd name="connsiteX6" fmla="*/ 2084956 w 2084956"/>
              <a:gd name="connsiteY6" fmla="*/ 349192 h 694304"/>
              <a:gd name="connsiteX7" fmla="*/ 1913420 w 2084956"/>
              <a:gd name="connsiteY7" fmla="*/ 516644 h 694304"/>
              <a:gd name="connsiteX8" fmla="*/ 1899127 w 2084956"/>
              <a:gd name="connsiteY8" fmla="*/ 506433 h 694304"/>
              <a:gd name="connsiteX9" fmla="*/ 1919547 w 2084956"/>
              <a:gd name="connsiteY9" fmla="*/ 486012 h 694304"/>
              <a:gd name="connsiteX10" fmla="*/ 2046156 w 2084956"/>
              <a:gd name="connsiteY10" fmla="*/ 347151 h 694304"/>
              <a:gd name="connsiteX11" fmla="*/ 2025735 w 2084956"/>
              <a:gd name="connsiteY11" fmla="*/ 320604 h 694304"/>
              <a:gd name="connsiteX12" fmla="*/ 1976725 w 2084956"/>
              <a:gd name="connsiteY12" fmla="*/ 398202 h 694304"/>
              <a:gd name="connsiteX13" fmla="*/ 1903211 w 2084956"/>
              <a:gd name="connsiteY13" fmla="*/ 412498 h 694304"/>
              <a:gd name="connsiteX14" fmla="*/ 1856242 w 2084956"/>
              <a:gd name="connsiteY14" fmla="*/ 418623 h 694304"/>
              <a:gd name="connsiteX15" fmla="*/ 1780686 w 2084956"/>
              <a:gd name="connsiteY15" fmla="*/ 371656 h 694304"/>
              <a:gd name="connsiteX16" fmla="*/ 1705129 w 2084956"/>
              <a:gd name="connsiteY16" fmla="*/ 412498 h 694304"/>
              <a:gd name="connsiteX17" fmla="*/ 1656119 w 2084956"/>
              <a:gd name="connsiteY17" fmla="*/ 383909 h 694304"/>
              <a:gd name="connsiteX18" fmla="*/ 1641825 w 2084956"/>
              <a:gd name="connsiteY18" fmla="*/ 367572 h 694304"/>
              <a:gd name="connsiteX19" fmla="*/ 1549931 w 2084956"/>
              <a:gd name="connsiteY19" fmla="*/ 424750 h 694304"/>
              <a:gd name="connsiteX20" fmla="*/ 1509090 w 2084956"/>
              <a:gd name="connsiteY20" fmla="*/ 398202 h 694304"/>
              <a:gd name="connsiteX21" fmla="*/ 1486628 w 2084956"/>
              <a:gd name="connsiteY21" fmla="*/ 361445 h 694304"/>
              <a:gd name="connsiteX22" fmla="*/ 1517260 w 2084956"/>
              <a:gd name="connsiteY22" fmla="*/ 332858 h 694304"/>
              <a:gd name="connsiteX23" fmla="*/ 1560143 w 2084956"/>
              <a:gd name="connsiteY23" fmla="*/ 385950 h 694304"/>
              <a:gd name="connsiteX24" fmla="*/ 1621405 w 2084956"/>
              <a:gd name="connsiteY24" fmla="*/ 338983 h 694304"/>
              <a:gd name="connsiteX25" fmla="*/ 1676540 w 2084956"/>
              <a:gd name="connsiteY25" fmla="*/ 300183 h 694304"/>
              <a:gd name="connsiteX26" fmla="*/ 1694919 w 2084956"/>
              <a:gd name="connsiteY26" fmla="*/ 326731 h 694304"/>
              <a:gd name="connsiteX27" fmla="*/ 1686751 w 2084956"/>
              <a:gd name="connsiteY27" fmla="*/ 355320 h 694304"/>
              <a:gd name="connsiteX28" fmla="*/ 1705129 w 2084956"/>
              <a:gd name="connsiteY28" fmla="*/ 379825 h 694304"/>
              <a:gd name="connsiteX29" fmla="*/ 1764350 w 2084956"/>
              <a:gd name="connsiteY29" fmla="*/ 328772 h 694304"/>
              <a:gd name="connsiteX30" fmla="*/ 1801107 w 2084956"/>
              <a:gd name="connsiteY30" fmla="*/ 304267 h 694304"/>
              <a:gd name="connsiteX31" fmla="*/ 1835821 w 2084956"/>
              <a:gd name="connsiteY31" fmla="*/ 341024 h 694304"/>
              <a:gd name="connsiteX32" fmla="*/ 1872579 w 2084956"/>
              <a:gd name="connsiteY32" fmla="*/ 379825 h 694304"/>
              <a:gd name="connsiteX33" fmla="*/ 1966516 w 2084956"/>
              <a:gd name="connsiteY33" fmla="*/ 341024 h 694304"/>
              <a:gd name="connsiteX34" fmla="*/ 2029819 w 2084956"/>
              <a:gd name="connsiteY34" fmla="*/ 281805 h 694304"/>
              <a:gd name="connsiteX35" fmla="*/ 1070046 w 2084956"/>
              <a:gd name="connsiteY35" fmla="*/ 277720 h 694304"/>
              <a:gd name="connsiteX36" fmla="*/ 1112928 w 2084956"/>
              <a:gd name="connsiteY36" fmla="*/ 314477 h 694304"/>
              <a:gd name="connsiteX37" fmla="*/ 1018993 w 2084956"/>
              <a:gd name="connsiteY37" fmla="*/ 418624 h 694304"/>
              <a:gd name="connsiteX38" fmla="*/ 1035329 w 2084956"/>
              <a:gd name="connsiteY38" fmla="*/ 428833 h 694304"/>
              <a:gd name="connsiteX39" fmla="*/ 1119056 w 2084956"/>
              <a:gd name="connsiteY39" fmla="*/ 408413 h 694304"/>
              <a:gd name="connsiteX40" fmla="*/ 1127224 w 2084956"/>
              <a:gd name="connsiteY40" fmla="*/ 416581 h 694304"/>
              <a:gd name="connsiteX41" fmla="*/ 1016952 w 2084956"/>
              <a:gd name="connsiteY41" fmla="*/ 459465 h 694304"/>
              <a:gd name="connsiteX42" fmla="*/ 974067 w 2084956"/>
              <a:gd name="connsiteY42" fmla="*/ 432917 h 694304"/>
              <a:gd name="connsiteX43" fmla="*/ 1072087 w 2084956"/>
              <a:gd name="connsiteY43" fmla="*/ 318562 h 694304"/>
              <a:gd name="connsiteX44" fmla="*/ 1059834 w 2084956"/>
              <a:gd name="connsiteY44" fmla="*/ 310393 h 694304"/>
              <a:gd name="connsiteX45" fmla="*/ 1000615 w 2084956"/>
              <a:gd name="connsiteY45" fmla="*/ 332857 h 694304"/>
              <a:gd name="connsiteX46" fmla="*/ 984278 w 2084956"/>
              <a:gd name="connsiteY46" fmla="*/ 306309 h 694304"/>
              <a:gd name="connsiteX47" fmla="*/ 1070046 w 2084956"/>
              <a:gd name="connsiteY47" fmla="*/ 277720 h 694304"/>
              <a:gd name="connsiteX48" fmla="*/ 1521342 w 2084956"/>
              <a:gd name="connsiteY48" fmla="*/ 189912 h 694304"/>
              <a:gd name="connsiteX49" fmla="*/ 1558099 w 2084956"/>
              <a:gd name="connsiteY49" fmla="*/ 216460 h 694304"/>
              <a:gd name="connsiteX50" fmla="*/ 1404943 w 2084956"/>
              <a:gd name="connsiteY50" fmla="*/ 453340 h 694304"/>
              <a:gd name="connsiteX51" fmla="*/ 1388606 w 2084956"/>
              <a:gd name="connsiteY51" fmla="*/ 508475 h 694304"/>
              <a:gd name="connsiteX52" fmla="*/ 1372270 w 2084956"/>
              <a:gd name="connsiteY52" fmla="*/ 518686 h 694304"/>
              <a:gd name="connsiteX53" fmla="*/ 1353892 w 2084956"/>
              <a:gd name="connsiteY53" fmla="*/ 502350 h 694304"/>
              <a:gd name="connsiteX54" fmla="*/ 1376354 w 2084956"/>
              <a:gd name="connsiteY54" fmla="*/ 408415 h 694304"/>
              <a:gd name="connsiteX55" fmla="*/ 1368185 w 2084956"/>
              <a:gd name="connsiteY55" fmla="*/ 394119 h 694304"/>
              <a:gd name="connsiteX56" fmla="*/ 1313051 w 2084956"/>
              <a:gd name="connsiteY56" fmla="*/ 420667 h 694304"/>
              <a:gd name="connsiteX57" fmla="*/ 1251788 w 2084956"/>
              <a:gd name="connsiteY57" fmla="*/ 383910 h 694304"/>
              <a:gd name="connsiteX58" fmla="*/ 1200736 w 2084956"/>
              <a:gd name="connsiteY58" fmla="*/ 430876 h 694304"/>
              <a:gd name="connsiteX59" fmla="*/ 1155810 w 2084956"/>
              <a:gd name="connsiteY59" fmla="*/ 392078 h 694304"/>
              <a:gd name="connsiteX60" fmla="*/ 1253829 w 2084956"/>
              <a:gd name="connsiteY60" fmla="*/ 310395 h 694304"/>
              <a:gd name="connsiteX61" fmla="*/ 1313051 w 2084956"/>
              <a:gd name="connsiteY61" fmla="*/ 387994 h 694304"/>
              <a:gd name="connsiteX62" fmla="*/ 1472332 w 2084956"/>
              <a:gd name="connsiteY62" fmla="*/ 222585 h 694304"/>
              <a:gd name="connsiteX63" fmla="*/ 1521342 w 2084956"/>
              <a:gd name="connsiteY63" fmla="*/ 189912 h 694304"/>
              <a:gd name="connsiteX64" fmla="*/ 949564 w 2084956"/>
              <a:gd name="connsiteY64" fmla="*/ 0 h 694304"/>
              <a:gd name="connsiteX65" fmla="*/ 1055750 w 2084956"/>
              <a:gd name="connsiteY65" fmla="*/ 28589 h 694304"/>
              <a:gd name="connsiteX66" fmla="*/ 955690 w 2084956"/>
              <a:gd name="connsiteY66" fmla="*/ 34714 h 694304"/>
              <a:gd name="connsiteX67" fmla="*/ 584032 w 2084956"/>
              <a:gd name="connsiteY67" fmla="*/ 289974 h 694304"/>
              <a:gd name="connsiteX68" fmla="*/ 780071 w 2084956"/>
              <a:gd name="connsiteY68" fmla="*/ 263428 h 694304"/>
              <a:gd name="connsiteX69" fmla="*/ 910764 w 2084956"/>
              <a:gd name="connsiteY69" fmla="*/ 314479 h 694304"/>
              <a:gd name="connsiteX70" fmla="*/ 896471 w 2084956"/>
              <a:gd name="connsiteY70" fmla="*/ 332859 h 694304"/>
              <a:gd name="connsiteX71" fmla="*/ 796408 w 2084956"/>
              <a:gd name="connsiteY71" fmla="*/ 302227 h 694304"/>
              <a:gd name="connsiteX72" fmla="*/ 555444 w 2084956"/>
              <a:gd name="connsiteY72" fmla="*/ 341025 h 694304"/>
              <a:gd name="connsiteX73" fmla="*/ 663674 w 2084956"/>
              <a:gd name="connsiteY73" fmla="*/ 657547 h 694304"/>
              <a:gd name="connsiteX74" fmla="*/ 865838 w 2084956"/>
              <a:gd name="connsiteY74" fmla="*/ 592201 h 694304"/>
              <a:gd name="connsiteX75" fmla="*/ 876050 w 2084956"/>
              <a:gd name="connsiteY75" fmla="*/ 608537 h 694304"/>
              <a:gd name="connsiteX76" fmla="*/ 645295 w 2084956"/>
              <a:gd name="connsiteY76" fmla="*/ 694304 h 694304"/>
              <a:gd name="connsiteX77" fmla="*/ 494181 w 2084956"/>
              <a:gd name="connsiteY77" fmla="*/ 357364 h 694304"/>
              <a:gd name="connsiteX78" fmla="*/ 53094 w 2084956"/>
              <a:gd name="connsiteY78" fmla="*/ 551359 h 694304"/>
              <a:gd name="connsiteX79" fmla="*/ 104145 w 2084956"/>
              <a:gd name="connsiteY79" fmla="*/ 588117 h 694304"/>
              <a:gd name="connsiteX80" fmla="*/ 69430 w 2084956"/>
              <a:gd name="connsiteY80" fmla="*/ 606494 h 694304"/>
              <a:gd name="connsiteX81" fmla="*/ 0 w 2084956"/>
              <a:gd name="connsiteY81" fmla="*/ 559528 h 694304"/>
              <a:gd name="connsiteX82" fmla="*/ 524814 w 2084956"/>
              <a:gd name="connsiteY82" fmla="*/ 306311 h 694304"/>
              <a:gd name="connsiteX83" fmla="*/ 949564 w 2084956"/>
              <a:gd name="connsiteY83" fmla="*/ 0 h 694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Lst>
            <a:rect l="l" t="t" r="r" b="b"/>
            <a:pathLst>
              <a:path w="2084956" h="694304">
                <a:moveTo>
                  <a:pt x="1229325" y="345109"/>
                </a:moveTo>
                <a:cubicBezTo>
                  <a:pt x="1217072" y="345109"/>
                  <a:pt x="1192567" y="365530"/>
                  <a:pt x="1192567" y="379826"/>
                </a:cubicBezTo>
                <a:cubicBezTo>
                  <a:pt x="1192567" y="383910"/>
                  <a:pt x="1192567" y="385951"/>
                  <a:pt x="1198692" y="385951"/>
                </a:cubicBezTo>
                <a:cubicBezTo>
                  <a:pt x="1208904" y="385951"/>
                  <a:pt x="1235452" y="357362"/>
                  <a:pt x="1237493" y="351237"/>
                </a:cubicBezTo>
                <a:cubicBezTo>
                  <a:pt x="1237493" y="347152"/>
                  <a:pt x="1233409" y="345109"/>
                  <a:pt x="1229325" y="345109"/>
                </a:cubicBezTo>
                <a:close/>
                <a:moveTo>
                  <a:pt x="2029819" y="281805"/>
                </a:moveTo>
                <a:cubicBezTo>
                  <a:pt x="2062492" y="281805"/>
                  <a:pt x="2084956" y="298142"/>
                  <a:pt x="2084956" y="349192"/>
                </a:cubicBezTo>
                <a:cubicBezTo>
                  <a:pt x="2084956" y="439044"/>
                  <a:pt x="1939968" y="516644"/>
                  <a:pt x="1913420" y="516644"/>
                </a:cubicBezTo>
                <a:cubicBezTo>
                  <a:pt x="1907295" y="516644"/>
                  <a:pt x="1899127" y="514601"/>
                  <a:pt x="1899127" y="506433"/>
                </a:cubicBezTo>
                <a:cubicBezTo>
                  <a:pt x="1899127" y="500306"/>
                  <a:pt x="1907295" y="492137"/>
                  <a:pt x="1919547" y="486012"/>
                </a:cubicBezTo>
                <a:cubicBezTo>
                  <a:pt x="2037987" y="426791"/>
                  <a:pt x="2046156" y="371656"/>
                  <a:pt x="2046156" y="347151"/>
                </a:cubicBezTo>
                <a:cubicBezTo>
                  <a:pt x="2046156" y="328772"/>
                  <a:pt x="2037987" y="320604"/>
                  <a:pt x="2025735" y="320604"/>
                </a:cubicBezTo>
                <a:cubicBezTo>
                  <a:pt x="1993062" y="320604"/>
                  <a:pt x="2009398" y="377781"/>
                  <a:pt x="1976725" y="398202"/>
                </a:cubicBezTo>
                <a:cubicBezTo>
                  <a:pt x="1962432" y="406370"/>
                  <a:pt x="1935884" y="408414"/>
                  <a:pt x="1903211" y="412498"/>
                </a:cubicBezTo>
                <a:cubicBezTo>
                  <a:pt x="1876663" y="416582"/>
                  <a:pt x="1872579" y="418623"/>
                  <a:pt x="1856242" y="418623"/>
                </a:cubicBezTo>
                <a:cubicBezTo>
                  <a:pt x="1813360" y="418623"/>
                  <a:pt x="1819485" y="371656"/>
                  <a:pt x="1780686" y="371656"/>
                </a:cubicBezTo>
                <a:cubicBezTo>
                  <a:pt x="1752097" y="371656"/>
                  <a:pt x="1752097" y="412498"/>
                  <a:pt x="1705129" y="412498"/>
                </a:cubicBezTo>
                <a:cubicBezTo>
                  <a:pt x="1680626" y="412498"/>
                  <a:pt x="1658162" y="404329"/>
                  <a:pt x="1656119" y="383909"/>
                </a:cubicBezTo>
                <a:cubicBezTo>
                  <a:pt x="1654078" y="375740"/>
                  <a:pt x="1649994" y="367572"/>
                  <a:pt x="1641825" y="367572"/>
                </a:cubicBezTo>
                <a:cubicBezTo>
                  <a:pt x="1615277" y="367572"/>
                  <a:pt x="1603025" y="424750"/>
                  <a:pt x="1549931" y="424750"/>
                </a:cubicBezTo>
                <a:cubicBezTo>
                  <a:pt x="1531554" y="424750"/>
                  <a:pt x="1521342" y="412498"/>
                  <a:pt x="1509090" y="398202"/>
                </a:cubicBezTo>
                <a:cubicBezTo>
                  <a:pt x="1496839" y="385950"/>
                  <a:pt x="1486628" y="377781"/>
                  <a:pt x="1486628" y="361445"/>
                </a:cubicBezTo>
                <a:cubicBezTo>
                  <a:pt x="1486628" y="351236"/>
                  <a:pt x="1496839" y="332858"/>
                  <a:pt x="1517260" y="332858"/>
                </a:cubicBezTo>
                <a:cubicBezTo>
                  <a:pt x="1558102" y="332858"/>
                  <a:pt x="1525426" y="385950"/>
                  <a:pt x="1560143" y="385950"/>
                </a:cubicBezTo>
                <a:cubicBezTo>
                  <a:pt x="1582604" y="385950"/>
                  <a:pt x="1605068" y="355320"/>
                  <a:pt x="1621405" y="338983"/>
                </a:cubicBezTo>
                <a:cubicBezTo>
                  <a:pt x="1627530" y="334899"/>
                  <a:pt x="1656119" y="300183"/>
                  <a:pt x="1676540" y="300183"/>
                </a:cubicBezTo>
                <a:cubicBezTo>
                  <a:pt x="1690835" y="300183"/>
                  <a:pt x="1694919" y="318563"/>
                  <a:pt x="1694919" y="326731"/>
                </a:cubicBezTo>
                <a:cubicBezTo>
                  <a:pt x="1694919" y="338983"/>
                  <a:pt x="1686751" y="345108"/>
                  <a:pt x="1686751" y="355320"/>
                </a:cubicBezTo>
                <a:cubicBezTo>
                  <a:pt x="1686751" y="367572"/>
                  <a:pt x="1694919" y="379825"/>
                  <a:pt x="1705129" y="379825"/>
                </a:cubicBezTo>
                <a:cubicBezTo>
                  <a:pt x="1717381" y="379825"/>
                  <a:pt x="1741888" y="351236"/>
                  <a:pt x="1764350" y="328772"/>
                </a:cubicBezTo>
                <a:cubicBezTo>
                  <a:pt x="1776602" y="316519"/>
                  <a:pt x="1788855" y="304267"/>
                  <a:pt x="1801107" y="304267"/>
                </a:cubicBezTo>
                <a:cubicBezTo>
                  <a:pt x="1817444" y="304267"/>
                  <a:pt x="1829696" y="312437"/>
                  <a:pt x="1835821" y="341024"/>
                </a:cubicBezTo>
                <a:cubicBezTo>
                  <a:pt x="1841948" y="371656"/>
                  <a:pt x="1841948" y="379825"/>
                  <a:pt x="1872579" y="379825"/>
                </a:cubicBezTo>
                <a:cubicBezTo>
                  <a:pt x="1903211" y="379825"/>
                  <a:pt x="1958346" y="371656"/>
                  <a:pt x="1966516" y="341024"/>
                </a:cubicBezTo>
                <a:cubicBezTo>
                  <a:pt x="1974682" y="314478"/>
                  <a:pt x="1976725" y="283846"/>
                  <a:pt x="2029819" y="281805"/>
                </a:cubicBezTo>
                <a:close/>
                <a:moveTo>
                  <a:pt x="1070046" y="277720"/>
                </a:moveTo>
                <a:cubicBezTo>
                  <a:pt x="1086383" y="277720"/>
                  <a:pt x="1112928" y="285889"/>
                  <a:pt x="1112928" y="314477"/>
                </a:cubicBezTo>
                <a:cubicBezTo>
                  <a:pt x="1112928" y="347151"/>
                  <a:pt x="1018993" y="390035"/>
                  <a:pt x="1018993" y="418624"/>
                </a:cubicBezTo>
                <a:cubicBezTo>
                  <a:pt x="1018993" y="424749"/>
                  <a:pt x="1027161" y="428833"/>
                  <a:pt x="1035329" y="428833"/>
                </a:cubicBezTo>
                <a:cubicBezTo>
                  <a:pt x="1061878" y="428833"/>
                  <a:pt x="1110888" y="408413"/>
                  <a:pt x="1119056" y="408413"/>
                </a:cubicBezTo>
                <a:cubicBezTo>
                  <a:pt x="1123140" y="408413"/>
                  <a:pt x="1127224" y="412497"/>
                  <a:pt x="1127224" y="416581"/>
                </a:cubicBezTo>
                <a:cubicBezTo>
                  <a:pt x="1127224" y="437002"/>
                  <a:pt x="1068003" y="459465"/>
                  <a:pt x="1016952" y="459465"/>
                </a:cubicBezTo>
                <a:cubicBezTo>
                  <a:pt x="984278" y="459465"/>
                  <a:pt x="974067" y="443127"/>
                  <a:pt x="974067" y="432917"/>
                </a:cubicBezTo>
                <a:cubicBezTo>
                  <a:pt x="974067" y="385951"/>
                  <a:pt x="1072087" y="336941"/>
                  <a:pt x="1072087" y="318562"/>
                </a:cubicBezTo>
                <a:cubicBezTo>
                  <a:pt x="1072087" y="314477"/>
                  <a:pt x="1068003" y="310393"/>
                  <a:pt x="1059834" y="310393"/>
                </a:cubicBezTo>
                <a:cubicBezTo>
                  <a:pt x="1041457" y="310393"/>
                  <a:pt x="1008783" y="328773"/>
                  <a:pt x="1000615" y="332857"/>
                </a:cubicBezTo>
                <a:cubicBezTo>
                  <a:pt x="990404" y="336941"/>
                  <a:pt x="976110" y="312436"/>
                  <a:pt x="984278" y="306309"/>
                </a:cubicBezTo>
                <a:cubicBezTo>
                  <a:pt x="992447" y="302225"/>
                  <a:pt x="1029204" y="279761"/>
                  <a:pt x="1070046" y="277720"/>
                </a:cubicBezTo>
                <a:close/>
                <a:moveTo>
                  <a:pt x="1521342" y="189912"/>
                </a:moveTo>
                <a:cubicBezTo>
                  <a:pt x="1541763" y="189912"/>
                  <a:pt x="1558099" y="196039"/>
                  <a:pt x="1558099" y="216460"/>
                </a:cubicBezTo>
                <a:cubicBezTo>
                  <a:pt x="1558099" y="273638"/>
                  <a:pt x="1484582" y="193996"/>
                  <a:pt x="1404943" y="453340"/>
                </a:cubicBezTo>
                <a:cubicBezTo>
                  <a:pt x="1398818" y="469677"/>
                  <a:pt x="1394733" y="488054"/>
                  <a:pt x="1388606" y="508475"/>
                </a:cubicBezTo>
                <a:cubicBezTo>
                  <a:pt x="1386565" y="514602"/>
                  <a:pt x="1380438" y="518686"/>
                  <a:pt x="1372270" y="518686"/>
                </a:cubicBezTo>
                <a:cubicBezTo>
                  <a:pt x="1364101" y="518686"/>
                  <a:pt x="1353892" y="512559"/>
                  <a:pt x="1353892" y="502350"/>
                </a:cubicBezTo>
                <a:cubicBezTo>
                  <a:pt x="1353892" y="486013"/>
                  <a:pt x="1376354" y="426792"/>
                  <a:pt x="1376354" y="408415"/>
                </a:cubicBezTo>
                <a:cubicBezTo>
                  <a:pt x="1376354" y="396162"/>
                  <a:pt x="1372270" y="394119"/>
                  <a:pt x="1368185" y="394119"/>
                </a:cubicBezTo>
                <a:cubicBezTo>
                  <a:pt x="1355933" y="394119"/>
                  <a:pt x="1339596" y="420667"/>
                  <a:pt x="1313051" y="420667"/>
                </a:cubicBezTo>
                <a:cubicBezTo>
                  <a:pt x="1266082" y="420667"/>
                  <a:pt x="1272209" y="383910"/>
                  <a:pt x="1251788" y="383910"/>
                </a:cubicBezTo>
                <a:cubicBezTo>
                  <a:pt x="1229325" y="383910"/>
                  <a:pt x="1237493" y="430876"/>
                  <a:pt x="1200736" y="430876"/>
                </a:cubicBezTo>
                <a:cubicBezTo>
                  <a:pt x="1170106" y="430876"/>
                  <a:pt x="1155810" y="410456"/>
                  <a:pt x="1155810" y="392078"/>
                </a:cubicBezTo>
                <a:cubicBezTo>
                  <a:pt x="1155810" y="349193"/>
                  <a:pt x="1217072" y="310395"/>
                  <a:pt x="1253829" y="310395"/>
                </a:cubicBezTo>
                <a:cubicBezTo>
                  <a:pt x="1308966" y="310395"/>
                  <a:pt x="1274250" y="387994"/>
                  <a:pt x="1313051" y="387994"/>
                </a:cubicBezTo>
                <a:cubicBezTo>
                  <a:pt x="1335512" y="387994"/>
                  <a:pt x="1435575" y="322648"/>
                  <a:pt x="1472332" y="222585"/>
                </a:cubicBezTo>
                <a:cubicBezTo>
                  <a:pt x="1480500" y="204207"/>
                  <a:pt x="1500921" y="185828"/>
                  <a:pt x="1521342" y="189912"/>
                </a:cubicBezTo>
                <a:close/>
                <a:moveTo>
                  <a:pt x="949564" y="0"/>
                </a:moveTo>
                <a:cubicBezTo>
                  <a:pt x="974067" y="0"/>
                  <a:pt x="1055750" y="6128"/>
                  <a:pt x="1055750" y="28589"/>
                </a:cubicBezTo>
                <a:cubicBezTo>
                  <a:pt x="1055750" y="49010"/>
                  <a:pt x="998574" y="34714"/>
                  <a:pt x="955690" y="34714"/>
                </a:cubicBezTo>
                <a:cubicBezTo>
                  <a:pt x="806619" y="34714"/>
                  <a:pt x="667756" y="175618"/>
                  <a:pt x="584032" y="289974"/>
                </a:cubicBezTo>
                <a:cubicBezTo>
                  <a:pt x="661631" y="273638"/>
                  <a:pt x="741273" y="263428"/>
                  <a:pt x="780071" y="263428"/>
                </a:cubicBezTo>
                <a:cubicBezTo>
                  <a:pt x="871964" y="263428"/>
                  <a:pt x="896471" y="296102"/>
                  <a:pt x="910764" y="314479"/>
                </a:cubicBezTo>
                <a:cubicBezTo>
                  <a:pt x="918932" y="326732"/>
                  <a:pt x="910764" y="336943"/>
                  <a:pt x="896471" y="332859"/>
                </a:cubicBezTo>
                <a:cubicBezTo>
                  <a:pt x="884218" y="328773"/>
                  <a:pt x="865838" y="302227"/>
                  <a:pt x="796408" y="302227"/>
                </a:cubicBezTo>
                <a:cubicBezTo>
                  <a:pt x="704516" y="302227"/>
                  <a:pt x="614665" y="324691"/>
                  <a:pt x="555444" y="341025"/>
                </a:cubicBezTo>
                <a:cubicBezTo>
                  <a:pt x="486013" y="459467"/>
                  <a:pt x="463551" y="657547"/>
                  <a:pt x="663674" y="657547"/>
                </a:cubicBezTo>
                <a:cubicBezTo>
                  <a:pt x="739230" y="657547"/>
                  <a:pt x="810701" y="620790"/>
                  <a:pt x="865838" y="592201"/>
                </a:cubicBezTo>
                <a:cubicBezTo>
                  <a:pt x="878091" y="586073"/>
                  <a:pt x="886259" y="602412"/>
                  <a:pt x="876050" y="608537"/>
                </a:cubicBezTo>
                <a:cubicBezTo>
                  <a:pt x="820913" y="641210"/>
                  <a:pt x="733105" y="694304"/>
                  <a:pt x="645295" y="694304"/>
                </a:cubicBezTo>
                <a:cubicBezTo>
                  <a:pt x="459467" y="694304"/>
                  <a:pt x="414542" y="508477"/>
                  <a:pt x="494181" y="357364"/>
                </a:cubicBezTo>
                <a:cubicBezTo>
                  <a:pt x="289974" y="418626"/>
                  <a:pt x="53094" y="510518"/>
                  <a:pt x="53094" y="551359"/>
                </a:cubicBezTo>
                <a:cubicBezTo>
                  <a:pt x="53094" y="567696"/>
                  <a:pt x="104145" y="565653"/>
                  <a:pt x="104145" y="588117"/>
                </a:cubicBezTo>
                <a:cubicBezTo>
                  <a:pt x="104145" y="598328"/>
                  <a:pt x="89851" y="606494"/>
                  <a:pt x="69430" y="606494"/>
                </a:cubicBezTo>
                <a:cubicBezTo>
                  <a:pt x="28589" y="606494"/>
                  <a:pt x="0" y="577907"/>
                  <a:pt x="0" y="559528"/>
                </a:cubicBezTo>
                <a:cubicBezTo>
                  <a:pt x="0" y="465592"/>
                  <a:pt x="406373" y="338984"/>
                  <a:pt x="524814" y="306311"/>
                </a:cubicBezTo>
                <a:cubicBezTo>
                  <a:pt x="696348" y="59221"/>
                  <a:pt x="861754" y="0"/>
                  <a:pt x="949564" y="0"/>
                </a:cubicBezTo>
                <a:close/>
              </a:path>
            </a:pathLst>
          </a:custGeom>
          <a:solidFill>
            <a:schemeClr val="bg1"/>
          </a:solidFill>
        </p:spPr>
        <p:txBody>
          <a:bodyPr wrap="square">
            <a:noAutofit/>
          </a:bodyPr>
          <a:lstStyle>
            <a:lvl1pPr marL="0" indent="0">
              <a:buNone/>
              <a:defRPr/>
            </a:lvl1pPr>
          </a:lstStyle>
          <a:p>
            <a:pPr lvl="0"/>
            <a:r>
              <a:rPr lang="nl-NL" dirty="0"/>
              <a:t> </a:t>
            </a:r>
          </a:p>
        </p:txBody>
      </p:sp>
      <p:sp>
        <p:nvSpPr>
          <p:cNvPr id="79" name="Tijdelijke aanduiding voor tekst 143">
            <a:extLst>
              <a:ext uri="{FF2B5EF4-FFF2-40B4-BE49-F238E27FC236}">
                <a16:creationId xmlns:a16="http://schemas.microsoft.com/office/drawing/2014/main" id="{AB165DCF-DDAC-4030-B78B-639D8FB793DD}"/>
              </a:ext>
            </a:extLst>
          </p:cNvPr>
          <p:cNvSpPr>
            <a:spLocks noGrp="1"/>
          </p:cNvSpPr>
          <p:nvPr>
            <p:ph type="body" sz="quarter" idx="22" hasCustomPrompt="1"/>
          </p:nvPr>
        </p:nvSpPr>
        <p:spPr>
          <a:xfrm>
            <a:off x="404629" y="4431664"/>
            <a:ext cx="2535998" cy="301037"/>
          </a:xfrm>
          <a:custGeom>
            <a:avLst/>
            <a:gdLst>
              <a:gd name="connsiteX0" fmla="*/ 1853937 w 4627560"/>
              <a:gd name="connsiteY0" fmla="*/ 635556 h 1990725"/>
              <a:gd name="connsiteX1" fmla="*/ 1819207 w 4627560"/>
              <a:gd name="connsiteY1" fmla="*/ 651765 h 1990725"/>
              <a:gd name="connsiteX2" fmla="*/ 1835414 w 4627560"/>
              <a:gd name="connsiteY2" fmla="*/ 665656 h 1990725"/>
              <a:gd name="connsiteX3" fmla="*/ 1858569 w 4627560"/>
              <a:gd name="connsiteY3" fmla="*/ 637872 h 1990725"/>
              <a:gd name="connsiteX4" fmla="*/ 1858569 w 4627560"/>
              <a:gd name="connsiteY4" fmla="*/ 635556 h 1990725"/>
              <a:gd name="connsiteX5" fmla="*/ 392950 w 4627560"/>
              <a:gd name="connsiteY5" fmla="*/ 635556 h 1990725"/>
              <a:gd name="connsiteX6" fmla="*/ 358220 w 4627560"/>
              <a:gd name="connsiteY6" fmla="*/ 651765 h 1990725"/>
              <a:gd name="connsiteX7" fmla="*/ 374427 w 4627560"/>
              <a:gd name="connsiteY7" fmla="*/ 665656 h 1990725"/>
              <a:gd name="connsiteX8" fmla="*/ 397582 w 4627560"/>
              <a:gd name="connsiteY8" fmla="*/ 637872 h 1990725"/>
              <a:gd name="connsiteX9" fmla="*/ 397582 w 4627560"/>
              <a:gd name="connsiteY9" fmla="*/ 635556 h 1990725"/>
              <a:gd name="connsiteX10" fmla="*/ 1379291 w 4627560"/>
              <a:gd name="connsiteY10" fmla="*/ 600826 h 1990725"/>
              <a:gd name="connsiteX11" fmla="*/ 1351506 w 4627560"/>
              <a:gd name="connsiteY11" fmla="*/ 633242 h 1990725"/>
              <a:gd name="connsiteX12" fmla="*/ 1376975 w 4627560"/>
              <a:gd name="connsiteY12" fmla="*/ 665656 h 1990725"/>
              <a:gd name="connsiteX13" fmla="*/ 1404759 w 4627560"/>
              <a:gd name="connsiteY13" fmla="*/ 633242 h 1990725"/>
              <a:gd name="connsiteX14" fmla="*/ 1379291 w 4627560"/>
              <a:gd name="connsiteY14" fmla="*/ 600826 h 1990725"/>
              <a:gd name="connsiteX15" fmla="*/ 812029 w 4627560"/>
              <a:gd name="connsiteY15" fmla="*/ 598513 h 1990725"/>
              <a:gd name="connsiteX16" fmla="*/ 786560 w 4627560"/>
              <a:gd name="connsiteY16" fmla="*/ 628611 h 1990725"/>
              <a:gd name="connsiteX17" fmla="*/ 814344 w 4627560"/>
              <a:gd name="connsiteY17" fmla="*/ 661026 h 1990725"/>
              <a:gd name="connsiteX18" fmla="*/ 837498 w 4627560"/>
              <a:gd name="connsiteY18" fmla="*/ 628611 h 1990725"/>
              <a:gd name="connsiteX19" fmla="*/ 812029 w 4627560"/>
              <a:gd name="connsiteY19" fmla="*/ 598513 h 1990725"/>
              <a:gd name="connsiteX20" fmla="*/ 2127149 w 4627560"/>
              <a:gd name="connsiteY20" fmla="*/ 596197 h 1990725"/>
              <a:gd name="connsiteX21" fmla="*/ 2101680 w 4627560"/>
              <a:gd name="connsiteY21" fmla="*/ 619350 h 1990725"/>
              <a:gd name="connsiteX22" fmla="*/ 2147987 w 4627560"/>
              <a:gd name="connsiteY22" fmla="*/ 619350 h 1990725"/>
              <a:gd name="connsiteX23" fmla="*/ 2127149 w 4627560"/>
              <a:gd name="connsiteY23" fmla="*/ 596197 h 1990725"/>
              <a:gd name="connsiteX24" fmla="*/ 1138495 w 4627560"/>
              <a:gd name="connsiteY24" fmla="*/ 577673 h 1990725"/>
              <a:gd name="connsiteX25" fmla="*/ 1163963 w 4627560"/>
              <a:gd name="connsiteY25" fmla="*/ 577673 h 1990725"/>
              <a:gd name="connsiteX26" fmla="*/ 1163963 w 4627560"/>
              <a:gd name="connsiteY26" fmla="*/ 684178 h 1990725"/>
              <a:gd name="connsiteX27" fmla="*/ 1138495 w 4627560"/>
              <a:gd name="connsiteY27" fmla="*/ 684178 h 1990725"/>
              <a:gd name="connsiteX28" fmla="*/ 573548 w 4627560"/>
              <a:gd name="connsiteY28" fmla="*/ 577673 h 1990725"/>
              <a:gd name="connsiteX29" fmla="*/ 599016 w 4627560"/>
              <a:gd name="connsiteY29" fmla="*/ 577673 h 1990725"/>
              <a:gd name="connsiteX30" fmla="*/ 599016 w 4627560"/>
              <a:gd name="connsiteY30" fmla="*/ 684178 h 1990725"/>
              <a:gd name="connsiteX31" fmla="*/ 573548 w 4627560"/>
              <a:gd name="connsiteY31" fmla="*/ 684178 h 1990725"/>
              <a:gd name="connsiteX32" fmla="*/ 2261441 w 4627560"/>
              <a:gd name="connsiteY32" fmla="*/ 575358 h 1990725"/>
              <a:gd name="connsiteX33" fmla="*/ 2266071 w 4627560"/>
              <a:gd name="connsiteY33" fmla="*/ 575358 h 1990725"/>
              <a:gd name="connsiteX34" fmla="*/ 2266071 w 4627560"/>
              <a:gd name="connsiteY34" fmla="*/ 600827 h 1990725"/>
              <a:gd name="connsiteX35" fmla="*/ 2259125 w 4627560"/>
              <a:gd name="connsiteY35" fmla="*/ 600827 h 1990725"/>
              <a:gd name="connsiteX36" fmla="*/ 2229025 w 4627560"/>
              <a:gd name="connsiteY36" fmla="*/ 623981 h 1990725"/>
              <a:gd name="connsiteX37" fmla="*/ 2226710 w 4627560"/>
              <a:gd name="connsiteY37" fmla="*/ 640188 h 1990725"/>
              <a:gd name="connsiteX38" fmla="*/ 2226710 w 4627560"/>
              <a:gd name="connsiteY38" fmla="*/ 684179 h 1990725"/>
              <a:gd name="connsiteX39" fmla="*/ 2201241 w 4627560"/>
              <a:gd name="connsiteY39" fmla="*/ 684179 h 1990725"/>
              <a:gd name="connsiteX40" fmla="*/ 2201241 w 4627560"/>
              <a:gd name="connsiteY40" fmla="*/ 577674 h 1990725"/>
              <a:gd name="connsiteX41" fmla="*/ 2226710 w 4627560"/>
              <a:gd name="connsiteY41" fmla="*/ 577674 h 1990725"/>
              <a:gd name="connsiteX42" fmla="*/ 2226710 w 4627560"/>
              <a:gd name="connsiteY42" fmla="*/ 596197 h 1990725"/>
              <a:gd name="connsiteX43" fmla="*/ 2226710 w 4627560"/>
              <a:gd name="connsiteY43" fmla="*/ 603142 h 1990725"/>
              <a:gd name="connsiteX44" fmla="*/ 2261441 w 4627560"/>
              <a:gd name="connsiteY44" fmla="*/ 575358 h 1990725"/>
              <a:gd name="connsiteX45" fmla="*/ 2129464 w 4627560"/>
              <a:gd name="connsiteY45" fmla="*/ 575358 h 1990725"/>
              <a:gd name="connsiteX46" fmla="*/ 2175771 w 4627560"/>
              <a:gd name="connsiteY46" fmla="*/ 626297 h 1990725"/>
              <a:gd name="connsiteX47" fmla="*/ 2175771 w 4627560"/>
              <a:gd name="connsiteY47" fmla="*/ 635558 h 1990725"/>
              <a:gd name="connsiteX48" fmla="*/ 2101680 w 4627560"/>
              <a:gd name="connsiteY48" fmla="*/ 635558 h 1990725"/>
              <a:gd name="connsiteX49" fmla="*/ 2134096 w 4627560"/>
              <a:gd name="connsiteY49" fmla="*/ 663343 h 1990725"/>
              <a:gd name="connsiteX50" fmla="*/ 2164194 w 4627560"/>
              <a:gd name="connsiteY50" fmla="*/ 651765 h 1990725"/>
              <a:gd name="connsiteX51" fmla="*/ 2173455 w 4627560"/>
              <a:gd name="connsiteY51" fmla="*/ 670288 h 1990725"/>
              <a:gd name="connsiteX52" fmla="*/ 2131780 w 4627560"/>
              <a:gd name="connsiteY52" fmla="*/ 686495 h 1990725"/>
              <a:gd name="connsiteX53" fmla="*/ 2073896 w 4627560"/>
              <a:gd name="connsiteY53" fmla="*/ 630927 h 1990725"/>
              <a:gd name="connsiteX54" fmla="*/ 2129464 w 4627560"/>
              <a:gd name="connsiteY54" fmla="*/ 575358 h 1990725"/>
              <a:gd name="connsiteX55" fmla="*/ 1499691 w 4627560"/>
              <a:gd name="connsiteY55" fmla="*/ 575358 h 1990725"/>
              <a:gd name="connsiteX56" fmla="*/ 1534421 w 4627560"/>
              <a:gd name="connsiteY56" fmla="*/ 586935 h 1990725"/>
              <a:gd name="connsiteX57" fmla="*/ 1522843 w 4627560"/>
              <a:gd name="connsiteY57" fmla="*/ 607774 h 1990725"/>
              <a:gd name="connsiteX58" fmla="*/ 1497375 w 4627560"/>
              <a:gd name="connsiteY58" fmla="*/ 598513 h 1990725"/>
              <a:gd name="connsiteX59" fmla="*/ 1483484 w 4627560"/>
              <a:gd name="connsiteY59" fmla="*/ 607774 h 1990725"/>
              <a:gd name="connsiteX60" fmla="*/ 1534421 w 4627560"/>
              <a:gd name="connsiteY60" fmla="*/ 654081 h 1990725"/>
              <a:gd name="connsiteX61" fmla="*/ 1492745 w 4627560"/>
              <a:gd name="connsiteY61" fmla="*/ 686495 h 1990725"/>
              <a:gd name="connsiteX62" fmla="*/ 1451068 w 4627560"/>
              <a:gd name="connsiteY62" fmla="*/ 670288 h 1990725"/>
              <a:gd name="connsiteX63" fmla="*/ 1464961 w 4627560"/>
              <a:gd name="connsiteY63" fmla="*/ 654081 h 1990725"/>
              <a:gd name="connsiteX64" fmla="*/ 1495059 w 4627560"/>
              <a:gd name="connsiteY64" fmla="*/ 665657 h 1990725"/>
              <a:gd name="connsiteX65" fmla="*/ 1508952 w 4627560"/>
              <a:gd name="connsiteY65" fmla="*/ 656395 h 1990725"/>
              <a:gd name="connsiteX66" fmla="*/ 1458013 w 4627560"/>
              <a:gd name="connsiteY66" fmla="*/ 607774 h 1990725"/>
              <a:gd name="connsiteX67" fmla="*/ 1499691 w 4627560"/>
              <a:gd name="connsiteY67" fmla="*/ 575358 h 1990725"/>
              <a:gd name="connsiteX68" fmla="*/ 1261207 w 4627560"/>
              <a:gd name="connsiteY68" fmla="*/ 575358 h 1990725"/>
              <a:gd name="connsiteX69" fmla="*/ 1298253 w 4627560"/>
              <a:gd name="connsiteY69" fmla="*/ 614720 h 1990725"/>
              <a:gd name="connsiteX70" fmla="*/ 1298253 w 4627560"/>
              <a:gd name="connsiteY70" fmla="*/ 684179 h 1990725"/>
              <a:gd name="connsiteX71" fmla="*/ 1272784 w 4627560"/>
              <a:gd name="connsiteY71" fmla="*/ 684179 h 1990725"/>
              <a:gd name="connsiteX72" fmla="*/ 1272784 w 4627560"/>
              <a:gd name="connsiteY72" fmla="*/ 621665 h 1990725"/>
              <a:gd name="connsiteX73" fmla="*/ 1256577 w 4627560"/>
              <a:gd name="connsiteY73" fmla="*/ 600827 h 1990725"/>
              <a:gd name="connsiteX74" fmla="*/ 1228793 w 4627560"/>
              <a:gd name="connsiteY74" fmla="*/ 621665 h 1990725"/>
              <a:gd name="connsiteX75" fmla="*/ 1226477 w 4627560"/>
              <a:gd name="connsiteY75" fmla="*/ 635558 h 1990725"/>
              <a:gd name="connsiteX76" fmla="*/ 1226477 w 4627560"/>
              <a:gd name="connsiteY76" fmla="*/ 684179 h 1990725"/>
              <a:gd name="connsiteX77" fmla="*/ 1198693 w 4627560"/>
              <a:gd name="connsiteY77" fmla="*/ 684179 h 1990725"/>
              <a:gd name="connsiteX78" fmla="*/ 1198693 w 4627560"/>
              <a:gd name="connsiteY78" fmla="*/ 577674 h 1990725"/>
              <a:gd name="connsiteX79" fmla="*/ 1224161 w 4627560"/>
              <a:gd name="connsiteY79" fmla="*/ 577674 h 1990725"/>
              <a:gd name="connsiteX80" fmla="*/ 1224161 w 4627560"/>
              <a:gd name="connsiteY80" fmla="*/ 591565 h 1990725"/>
              <a:gd name="connsiteX81" fmla="*/ 1224161 w 4627560"/>
              <a:gd name="connsiteY81" fmla="*/ 598513 h 1990725"/>
              <a:gd name="connsiteX82" fmla="*/ 1261207 w 4627560"/>
              <a:gd name="connsiteY82" fmla="*/ 575358 h 1990725"/>
              <a:gd name="connsiteX83" fmla="*/ 805083 w 4627560"/>
              <a:gd name="connsiteY83" fmla="*/ 575358 h 1990725"/>
              <a:gd name="connsiteX84" fmla="*/ 837498 w 4627560"/>
              <a:gd name="connsiteY84" fmla="*/ 589251 h 1990725"/>
              <a:gd name="connsiteX85" fmla="*/ 837498 w 4627560"/>
              <a:gd name="connsiteY85" fmla="*/ 586935 h 1990725"/>
              <a:gd name="connsiteX86" fmla="*/ 837498 w 4627560"/>
              <a:gd name="connsiteY86" fmla="*/ 577674 h 1990725"/>
              <a:gd name="connsiteX87" fmla="*/ 862967 w 4627560"/>
              <a:gd name="connsiteY87" fmla="*/ 577674 h 1990725"/>
              <a:gd name="connsiteX88" fmla="*/ 862967 w 4627560"/>
              <a:gd name="connsiteY88" fmla="*/ 677233 h 1990725"/>
              <a:gd name="connsiteX89" fmla="*/ 807399 w 4627560"/>
              <a:gd name="connsiteY89" fmla="*/ 728172 h 1990725"/>
              <a:gd name="connsiteX90" fmla="*/ 770353 w 4627560"/>
              <a:gd name="connsiteY90" fmla="*/ 718910 h 1990725"/>
              <a:gd name="connsiteX91" fmla="*/ 777299 w 4627560"/>
              <a:gd name="connsiteY91" fmla="*/ 698072 h 1990725"/>
              <a:gd name="connsiteX92" fmla="*/ 807399 w 4627560"/>
              <a:gd name="connsiteY92" fmla="*/ 705018 h 1990725"/>
              <a:gd name="connsiteX93" fmla="*/ 837498 w 4627560"/>
              <a:gd name="connsiteY93" fmla="*/ 679549 h 1990725"/>
              <a:gd name="connsiteX94" fmla="*/ 837498 w 4627560"/>
              <a:gd name="connsiteY94" fmla="*/ 672604 h 1990725"/>
              <a:gd name="connsiteX95" fmla="*/ 837498 w 4627560"/>
              <a:gd name="connsiteY95" fmla="*/ 667972 h 1990725"/>
              <a:gd name="connsiteX96" fmla="*/ 807399 w 4627560"/>
              <a:gd name="connsiteY96" fmla="*/ 681865 h 1990725"/>
              <a:gd name="connsiteX97" fmla="*/ 758776 w 4627560"/>
              <a:gd name="connsiteY97" fmla="*/ 628611 h 1990725"/>
              <a:gd name="connsiteX98" fmla="*/ 805083 w 4627560"/>
              <a:gd name="connsiteY98" fmla="*/ 575358 h 1990725"/>
              <a:gd name="connsiteX99" fmla="*/ 696261 w 4627560"/>
              <a:gd name="connsiteY99" fmla="*/ 575358 h 1990725"/>
              <a:gd name="connsiteX100" fmla="*/ 733306 w 4627560"/>
              <a:gd name="connsiteY100" fmla="*/ 614720 h 1990725"/>
              <a:gd name="connsiteX101" fmla="*/ 733306 w 4627560"/>
              <a:gd name="connsiteY101" fmla="*/ 684179 h 1990725"/>
              <a:gd name="connsiteX102" fmla="*/ 707838 w 4627560"/>
              <a:gd name="connsiteY102" fmla="*/ 684179 h 1990725"/>
              <a:gd name="connsiteX103" fmla="*/ 707838 w 4627560"/>
              <a:gd name="connsiteY103" fmla="*/ 621665 h 1990725"/>
              <a:gd name="connsiteX104" fmla="*/ 691631 w 4627560"/>
              <a:gd name="connsiteY104" fmla="*/ 600827 h 1990725"/>
              <a:gd name="connsiteX105" fmla="*/ 663846 w 4627560"/>
              <a:gd name="connsiteY105" fmla="*/ 621665 h 1990725"/>
              <a:gd name="connsiteX106" fmla="*/ 661531 w 4627560"/>
              <a:gd name="connsiteY106" fmla="*/ 635558 h 1990725"/>
              <a:gd name="connsiteX107" fmla="*/ 661531 w 4627560"/>
              <a:gd name="connsiteY107" fmla="*/ 684179 h 1990725"/>
              <a:gd name="connsiteX108" fmla="*/ 636062 w 4627560"/>
              <a:gd name="connsiteY108" fmla="*/ 684179 h 1990725"/>
              <a:gd name="connsiteX109" fmla="*/ 636062 w 4627560"/>
              <a:gd name="connsiteY109" fmla="*/ 577674 h 1990725"/>
              <a:gd name="connsiteX110" fmla="*/ 659215 w 4627560"/>
              <a:gd name="connsiteY110" fmla="*/ 577674 h 1990725"/>
              <a:gd name="connsiteX111" fmla="*/ 659215 w 4627560"/>
              <a:gd name="connsiteY111" fmla="*/ 591565 h 1990725"/>
              <a:gd name="connsiteX112" fmla="*/ 659215 w 4627560"/>
              <a:gd name="connsiteY112" fmla="*/ 598513 h 1990725"/>
              <a:gd name="connsiteX113" fmla="*/ 696261 w 4627560"/>
              <a:gd name="connsiteY113" fmla="*/ 575358 h 1990725"/>
              <a:gd name="connsiteX114" fmla="*/ 1842362 w 4627560"/>
              <a:gd name="connsiteY114" fmla="*/ 573042 h 1990725"/>
              <a:gd name="connsiteX115" fmla="*/ 1886353 w 4627560"/>
              <a:gd name="connsiteY115" fmla="*/ 614719 h 1990725"/>
              <a:gd name="connsiteX116" fmla="*/ 1886353 w 4627560"/>
              <a:gd name="connsiteY116" fmla="*/ 684179 h 1990725"/>
              <a:gd name="connsiteX117" fmla="*/ 1860884 w 4627560"/>
              <a:gd name="connsiteY117" fmla="*/ 684179 h 1990725"/>
              <a:gd name="connsiteX118" fmla="*/ 1860884 w 4627560"/>
              <a:gd name="connsiteY118" fmla="*/ 674918 h 1990725"/>
              <a:gd name="connsiteX119" fmla="*/ 1860884 w 4627560"/>
              <a:gd name="connsiteY119" fmla="*/ 667972 h 1990725"/>
              <a:gd name="connsiteX120" fmla="*/ 1828469 w 4627560"/>
              <a:gd name="connsiteY120" fmla="*/ 686495 h 1990725"/>
              <a:gd name="connsiteX121" fmla="*/ 1791423 w 4627560"/>
              <a:gd name="connsiteY121" fmla="*/ 654079 h 1990725"/>
              <a:gd name="connsiteX122" fmla="*/ 1856253 w 4627560"/>
              <a:gd name="connsiteY122" fmla="*/ 617034 h 1990725"/>
              <a:gd name="connsiteX123" fmla="*/ 1860884 w 4627560"/>
              <a:gd name="connsiteY123" fmla="*/ 617034 h 1990725"/>
              <a:gd name="connsiteX124" fmla="*/ 1860884 w 4627560"/>
              <a:gd name="connsiteY124" fmla="*/ 614719 h 1990725"/>
              <a:gd name="connsiteX125" fmla="*/ 1840046 w 4627560"/>
              <a:gd name="connsiteY125" fmla="*/ 596195 h 1990725"/>
              <a:gd name="connsiteX126" fmla="*/ 1809946 w 4627560"/>
              <a:gd name="connsiteY126" fmla="*/ 605458 h 1990725"/>
              <a:gd name="connsiteX127" fmla="*/ 1800685 w 4627560"/>
              <a:gd name="connsiteY127" fmla="*/ 586935 h 1990725"/>
              <a:gd name="connsiteX128" fmla="*/ 1842362 w 4627560"/>
              <a:gd name="connsiteY128" fmla="*/ 573042 h 1990725"/>
              <a:gd name="connsiteX129" fmla="*/ 379059 w 4627560"/>
              <a:gd name="connsiteY129" fmla="*/ 573042 h 1990725"/>
              <a:gd name="connsiteX130" fmla="*/ 423050 w 4627560"/>
              <a:gd name="connsiteY130" fmla="*/ 614719 h 1990725"/>
              <a:gd name="connsiteX131" fmla="*/ 423050 w 4627560"/>
              <a:gd name="connsiteY131" fmla="*/ 684179 h 1990725"/>
              <a:gd name="connsiteX132" fmla="*/ 397582 w 4627560"/>
              <a:gd name="connsiteY132" fmla="*/ 684179 h 1990725"/>
              <a:gd name="connsiteX133" fmla="*/ 397582 w 4627560"/>
              <a:gd name="connsiteY133" fmla="*/ 674918 h 1990725"/>
              <a:gd name="connsiteX134" fmla="*/ 397582 w 4627560"/>
              <a:gd name="connsiteY134" fmla="*/ 667972 h 1990725"/>
              <a:gd name="connsiteX135" fmla="*/ 365166 w 4627560"/>
              <a:gd name="connsiteY135" fmla="*/ 686495 h 1990725"/>
              <a:gd name="connsiteX136" fmla="*/ 328120 w 4627560"/>
              <a:gd name="connsiteY136" fmla="*/ 654079 h 1990725"/>
              <a:gd name="connsiteX137" fmla="*/ 392950 w 4627560"/>
              <a:gd name="connsiteY137" fmla="*/ 617034 h 1990725"/>
              <a:gd name="connsiteX138" fmla="*/ 397582 w 4627560"/>
              <a:gd name="connsiteY138" fmla="*/ 617034 h 1990725"/>
              <a:gd name="connsiteX139" fmla="*/ 397582 w 4627560"/>
              <a:gd name="connsiteY139" fmla="*/ 614719 h 1990725"/>
              <a:gd name="connsiteX140" fmla="*/ 376743 w 4627560"/>
              <a:gd name="connsiteY140" fmla="*/ 596195 h 1990725"/>
              <a:gd name="connsiteX141" fmla="*/ 346643 w 4627560"/>
              <a:gd name="connsiteY141" fmla="*/ 605458 h 1990725"/>
              <a:gd name="connsiteX142" fmla="*/ 337381 w 4627560"/>
              <a:gd name="connsiteY142" fmla="*/ 586935 h 1990725"/>
              <a:gd name="connsiteX143" fmla="*/ 379059 w 4627560"/>
              <a:gd name="connsiteY143" fmla="*/ 573042 h 1990725"/>
              <a:gd name="connsiteX144" fmla="*/ 2004437 w 4627560"/>
              <a:gd name="connsiteY144" fmla="*/ 549888 h 1990725"/>
              <a:gd name="connsiteX145" fmla="*/ 2029906 w 4627560"/>
              <a:gd name="connsiteY145" fmla="*/ 549888 h 1990725"/>
              <a:gd name="connsiteX146" fmla="*/ 2029906 w 4627560"/>
              <a:gd name="connsiteY146" fmla="*/ 579988 h 1990725"/>
              <a:gd name="connsiteX147" fmla="*/ 2053058 w 4627560"/>
              <a:gd name="connsiteY147" fmla="*/ 579988 h 1990725"/>
              <a:gd name="connsiteX148" fmla="*/ 2053058 w 4627560"/>
              <a:gd name="connsiteY148" fmla="*/ 600827 h 1990725"/>
              <a:gd name="connsiteX149" fmla="*/ 2029906 w 4627560"/>
              <a:gd name="connsiteY149" fmla="*/ 600827 h 1990725"/>
              <a:gd name="connsiteX150" fmla="*/ 2029906 w 4627560"/>
              <a:gd name="connsiteY150" fmla="*/ 642502 h 1990725"/>
              <a:gd name="connsiteX151" fmla="*/ 2050744 w 4627560"/>
              <a:gd name="connsiteY151" fmla="*/ 663341 h 1990725"/>
              <a:gd name="connsiteX152" fmla="*/ 2055374 w 4627560"/>
              <a:gd name="connsiteY152" fmla="*/ 663341 h 1990725"/>
              <a:gd name="connsiteX153" fmla="*/ 2055374 w 4627560"/>
              <a:gd name="connsiteY153" fmla="*/ 686493 h 1990725"/>
              <a:gd name="connsiteX154" fmla="*/ 2046113 w 4627560"/>
              <a:gd name="connsiteY154" fmla="*/ 686493 h 1990725"/>
              <a:gd name="connsiteX155" fmla="*/ 2002121 w 4627560"/>
              <a:gd name="connsiteY155" fmla="*/ 647134 h 1990725"/>
              <a:gd name="connsiteX156" fmla="*/ 2002121 w 4627560"/>
              <a:gd name="connsiteY156" fmla="*/ 600827 h 1990725"/>
              <a:gd name="connsiteX157" fmla="*/ 1990544 w 4627560"/>
              <a:gd name="connsiteY157" fmla="*/ 600827 h 1990725"/>
              <a:gd name="connsiteX158" fmla="*/ 1990544 w 4627560"/>
              <a:gd name="connsiteY158" fmla="*/ 579988 h 1990725"/>
              <a:gd name="connsiteX159" fmla="*/ 2004437 w 4627560"/>
              <a:gd name="connsiteY159" fmla="*/ 579988 h 1990725"/>
              <a:gd name="connsiteX160" fmla="*/ 1921084 w 4627560"/>
              <a:gd name="connsiteY160" fmla="*/ 549888 h 1990725"/>
              <a:gd name="connsiteX161" fmla="*/ 1946553 w 4627560"/>
              <a:gd name="connsiteY161" fmla="*/ 549888 h 1990725"/>
              <a:gd name="connsiteX162" fmla="*/ 1946553 w 4627560"/>
              <a:gd name="connsiteY162" fmla="*/ 579988 h 1990725"/>
              <a:gd name="connsiteX163" fmla="*/ 1969705 w 4627560"/>
              <a:gd name="connsiteY163" fmla="*/ 579988 h 1990725"/>
              <a:gd name="connsiteX164" fmla="*/ 1969705 w 4627560"/>
              <a:gd name="connsiteY164" fmla="*/ 600827 h 1990725"/>
              <a:gd name="connsiteX165" fmla="*/ 1946553 w 4627560"/>
              <a:gd name="connsiteY165" fmla="*/ 600827 h 1990725"/>
              <a:gd name="connsiteX166" fmla="*/ 1946553 w 4627560"/>
              <a:gd name="connsiteY166" fmla="*/ 642502 h 1990725"/>
              <a:gd name="connsiteX167" fmla="*/ 1967391 w 4627560"/>
              <a:gd name="connsiteY167" fmla="*/ 663341 h 1990725"/>
              <a:gd name="connsiteX168" fmla="*/ 1972021 w 4627560"/>
              <a:gd name="connsiteY168" fmla="*/ 663341 h 1990725"/>
              <a:gd name="connsiteX169" fmla="*/ 1972021 w 4627560"/>
              <a:gd name="connsiteY169" fmla="*/ 686493 h 1990725"/>
              <a:gd name="connsiteX170" fmla="*/ 1962760 w 4627560"/>
              <a:gd name="connsiteY170" fmla="*/ 686493 h 1990725"/>
              <a:gd name="connsiteX171" fmla="*/ 1918768 w 4627560"/>
              <a:gd name="connsiteY171" fmla="*/ 647134 h 1990725"/>
              <a:gd name="connsiteX172" fmla="*/ 1918768 w 4627560"/>
              <a:gd name="connsiteY172" fmla="*/ 600827 h 1990725"/>
              <a:gd name="connsiteX173" fmla="*/ 1907191 w 4627560"/>
              <a:gd name="connsiteY173" fmla="*/ 600827 h 1990725"/>
              <a:gd name="connsiteX174" fmla="*/ 1907191 w 4627560"/>
              <a:gd name="connsiteY174" fmla="*/ 579988 h 1990725"/>
              <a:gd name="connsiteX175" fmla="*/ 1921084 w 4627560"/>
              <a:gd name="connsiteY175" fmla="*/ 579988 h 1990725"/>
              <a:gd name="connsiteX176" fmla="*/ 1627033 w 4627560"/>
              <a:gd name="connsiteY176" fmla="*/ 535996 h 1990725"/>
              <a:gd name="connsiteX177" fmla="*/ 1654818 w 4627560"/>
              <a:gd name="connsiteY177" fmla="*/ 535996 h 1990725"/>
              <a:gd name="connsiteX178" fmla="*/ 1684916 w 4627560"/>
              <a:gd name="connsiteY178" fmla="*/ 610087 h 1990725"/>
              <a:gd name="connsiteX179" fmla="*/ 1691863 w 4627560"/>
              <a:gd name="connsiteY179" fmla="*/ 630926 h 1990725"/>
              <a:gd name="connsiteX180" fmla="*/ 1698809 w 4627560"/>
              <a:gd name="connsiteY180" fmla="*/ 610087 h 1990725"/>
              <a:gd name="connsiteX181" fmla="*/ 1728908 w 4627560"/>
              <a:gd name="connsiteY181" fmla="*/ 535996 h 1990725"/>
              <a:gd name="connsiteX182" fmla="*/ 1756693 w 4627560"/>
              <a:gd name="connsiteY182" fmla="*/ 535996 h 1990725"/>
              <a:gd name="connsiteX183" fmla="*/ 1768268 w 4627560"/>
              <a:gd name="connsiteY183" fmla="*/ 684178 h 1990725"/>
              <a:gd name="connsiteX184" fmla="*/ 1740484 w 4627560"/>
              <a:gd name="connsiteY184" fmla="*/ 684178 h 1990725"/>
              <a:gd name="connsiteX185" fmla="*/ 1733538 w 4627560"/>
              <a:gd name="connsiteY185" fmla="*/ 600826 h 1990725"/>
              <a:gd name="connsiteX186" fmla="*/ 1733538 w 4627560"/>
              <a:gd name="connsiteY186" fmla="*/ 577673 h 1990725"/>
              <a:gd name="connsiteX187" fmla="*/ 1726593 w 4627560"/>
              <a:gd name="connsiteY187" fmla="*/ 600826 h 1990725"/>
              <a:gd name="connsiteX188" fmla="*/ 1703439 w 4627560"/>
              <a:gd name="connsiteY188" fmla="*/ 658710 h 1990725"/>
              <a:gd name="connsiteX189" fmla="*/ 1680286 w 4627560"/>
              <a:gd name="connsiteY189" fmla="*/ 658710 h 1990725"/>
              <a:gd name="connsiteX190" fmla="*/ 1657132 w 4627560"/>
              <a:gd name="connsiteY190" fmla="*/ 600826 h 1990725"/>
              <a:gd name="connsiteX191" fmla="*/ 1647870 w 4627560"/>
              <a:gd name="connsiteY191" fmla="*/ 577673 h 1990725"/>
              <a:gd name="connsiteX192" fmla="*/ 1647870 w 4627560"/>
              <a:gd name="connsiteY192" fmla="*/ 600826 h 1990725"/>
              <a:gd name="connsiteX193" fmla="*/ 1640925 w 4627560"/>
              <a:gd name="connsiteY193" fmla="*/ 684178 h 1990725"/>
              <a:gd name="connsiteX194" fmla="*/ 1613141 w 4627560"/>
              <a:gd name="connsiteY194" fmla="*/ 684178 h 1990725"/>
              <a:gd name="connsiteX195" fmla="*/ 1400129 w 4627560"/>
              <a:gd name="connsiteY195" fmla="*/ 535996 h 1990725"/>
              <a:gd name="connsiteX196" fmla="*/ 1425598 w 4627560"/>
              <a:gd name="connsiteY196" fmla="*/ 535996 h 1990725"/>
              <a:gd name="connsiteX197" fmla="*/ 1425598 w 4627560"/>
              <a:gd name="connsiteY197" fmla="*/ 684178 h 1990725"/>
              <a:gd name="connsiteX198" fmla="*/ 1400129 w 4627560"/>
              <a:gd name="connsiteY198" fmla="*/ 684178 h 1990725"/>
              <a:gd name="connsiteX199" fmla="*/ 1400129 w 4627560"/>
              <a:gd name="connsiteY199" fmla="*/ 674917 h 1990725"/>
              <a:gd name="connsiteX200" fmla="*/ 1400129 w 4627560"/>
              <a:gd name="connsiteY200" fmla="*/ 667971 h 1990725"/>
              <a:gd name="connsiteX201" fmla="*/ 1367713 w 4627560"/>
              <a:gd name="connsiteY201" fmla="*/ 686494 h 1990725"/>
              <a:gd name="connsiteX202" fmla="*/ 1321407 w 4627560"/>
              <a:gd name="connsiteY202" fmla="*/ 630926 h 1990725"/>
              <a:gd name="connsiteX203" fmla="*/ 1370029 w 4627560"/>
              <a:gd name="connsiteY203" fmla="*/ 575358 h 1990725"/>
              <a:gd name="connsiteX204" fmla="*/ 1400129 w 4627560"/>
              <a:gd name="connsiteY204" fmla="*/ 589249 h 1990725"/>
              <a:gd name="connsiteX205" fmla="*/ 1400129 w 4627560"/>
              <a:gd name="connsiteY205" fmla="*/ 582303 h 1990725"/>
              <a:gd name="connsiteX206" fmla="*/ 1138495 w 4627560"/>
              <a:gd name="connsiteY206" fmla="*/ 535996 h 1990725"/>
              <a:gd name="connsiteX207" fmla="*/ 1163963 w 4627560"/>
              <a:gd name="connsiteY207" fmla="*/ 535996 h 1990725"/>
              <a:gd name="connsiteX208" fmla="*/ 1163963 w 4627560"/>
              <a:gd name="connsiteY208" fmla="*/ 559150 h 1990725"/>
              <a:gd name="connsiteX209" fmla="*/ 1138495 w 4627560"/>
              <a:gd name="connsiteY209" fmla="*/ 559150 h 1990725"/>
              <a:gd name="connsiteX210" fmla="*/ 962528 w 4627560"/>
              <a:gd name="connsiteY210" fmla="*/ 535996 h 1990725"/>
              <a:gd name="connsiteX211" fmla="*/ 990312 w 4627560"/>
              <a:gd name="connsiteY211" fmla="*/ 535996 h 1990725"/>
              <a:gd name="connsiteX212" fmla="*/ 1020412 w 4627560"/>
              <a:gd name="connsiteY212" fmla="*/ 610087 h 1990725"/>
              <a:gd name="connsiteX213" fmla="*/ 1027358 w 4627560"/>
              <a:gd name="connsiteY213" fmla="*/ 630926 h 1990725"/>
              <a:gd name="connsiteX214" fmla="*/ 1034304 w 4627560"/>
              <a:gd name="connsiteY214" fmla="*/ 610087 h 1990725"/>
              <a:gd name="connsiteX215" fmla="*/ 1064404 w 4627560"/>
              <a:gd name="connsiteY215" fmla="*/ 535996 h 1990725"/>
              <a:gd name="connsiteX216" fmla="*/ 1092188 w 4627560"/>
              <a:gd name="connsiteY216" fmla="*/ 535996 h 1990725"/>
              <a:gd name="connsiteX217" fmla="*/ 1106079 w 4627560"/>
              <a:gd name="connsiteY217" fmla="*/ 684178 h 1990725"/>
              <a:gd name="connsiteX218" fmla="*/ 1078295 w 4627560"/>
              <a:gd name="connsiteY218" fmla="*/ 684178 h 1990725"/>
              <a:gd name="connsiteX219" fmla="*/ 1071349 w 4627560"/>
              <a:gd name="connsiteY219" fmla="*/ 600826 h 1990725"/>
              <a:gd name="connsiteX220" fmla="*/ 1071349 w 4627560"/>
              <a:gd name="connsiteY220" fmla="*/ 577673 h 1990725"/>
              <a:gd name="connsiteX221" fmla="*/ 1064404 w 4627560"/>
              <a:gd name="connsiteY221" fmla="*/ 600826 h 1990725"/>
              <a:gd name="connsiteX222" fmla="*/ 1041249 w 4627560"/>
              <a:gd name="connsiteY222" fmla="*/ 658710 h 1990725"/>
              <a:gd name="connsiteX223" fmla="*/ 1018097 w 4627560"/>
              <a:gd name="connsiteY223" fmla="*/ 658710 h 1990725"/>
              <a:gd name="connsiteX224" fmla="*/ 994942 w 4627560"/>
              <a:gd name="connsiteY224" fmla="*/ 600826 h 1990725"/>
              <a:gd name="connsiteX225" fmla="*/ 985681 w 4627560"/>
              <a:gd name="connsiteY225" fmla="*/ 577673 h 1990725"/>
              <a:gd name="connsiteX226" fmla="*/ 985681 w 4627560"/>
              <a:gd name="connsiteY226" fmla="*/ 600826 h 1990725"/>
              <a:gd name="connsiteX227" fmla="*/ 978735 w 4627560"/>
              <a:gd name="connsiteY227" fmla="*/ 684178 h 1990725"/>
              <a:gd name="connsiteX228" fmla="*/ 950951 w 4627560"/>
              <a:gd name="connsiteY228" fmla="*/ 684178 h 1990725"/>
              <a:gd name="connsiteX229" fmla="*/ 573548 w 4627560"/>
              <a:gd name="connsiteY229" fmla="*/ 535996 h 1990725"/>
              <a:gd name="connsiteX230" fmla="*/ 599016 w 4627560"/>
              <a:gd name="connsiteY230" fmla="*/ 535996 h 1990725"/>
              <a:gd name="connsiteX231" fmla="*/ 599016 w 4627560"/>
              <a:gd name="connsiteY231" fmla="*/ 559150 h 1990725"/>
              <a:gd name="connsiteX232" fmla="*/ 573548 w 4627560"/>
              <a:gd name="connsiteY232" fmla="*/ 559150 h 1990725"/>
              <a:gd name="connsiteX233" fmla="*/ 455465 w 4627560"/>
              <a:gd name="connsiteY233" fmla="*/ 535996 h 1990725"/>
              <a:gd name="connsiteX234" fmla="*/ 480933 w 4627560"/>
              <a:gd name="connsiteY234" fmla="*/ 535996 h 1990725"/>
              <a:gd name="connsiteX235" fmla="*/ 480933 w 4627560"/>
              <a:gd name="connsiteY235" fmla="*/ 614719 h 1990725"/>
              <a:gd name="connsiteX236" fmla="*/ 494826 w 4627560"/>
              <a:gd name="connsiteY236" fmla="*/ 614719 h 1990725"/>
              <a:gd name="connsiteX237" fmla="*/ 520294 w 4627560"/>
              <a:gd name="connsiteY237" fmla="*/ 577673 h 1990725"/>
              <a:gd name="connsiteX238" fmla="*/ 550395 w 4627560"/>
              <a:gd name="connsiteY238" fmla="*/ 577673 h 1990725"/>
              <a:gd name="connsiteX239" fmla="*/ 517978 w 4627560"/>
              <a:gd name="connsiteY239" fmla="*/ 626294 h 1990725"/>
              <a:gd name="connsiteX240" fmla="*/ 555024 w 4627560"/>
              <a:gd name="connsiteY240" fmla="*/ 684178 h 1990725"/>
              <a:gd name="connsiteX241" fmla="*/ 524926 w 4627560"/>
              <a:gd name="connsiteY241" fmla="*/ 684178 h 1990725"/>
              <a:gd name="connsiteX242" fmla="*/ 497142 w 4627560"/>
              <a:gd name="connsiteY242" fmla="*/ 637871 h 1990725"/>
              <a:gd name="connsiteX243" fmla="*/ 480933 w 4627560"/>
              <a:gd name="connsiteY243" fmla="*/ 637871 h 1990725"/>
              <a:gd name="connsiteX244" fmla="*/ 480933 w 4627560"/>
              <a:gd name="connsiteY244" fmla="*/ 684178 h 1990725"/>
              <a:gd name="connsiteX245" fmla="*/ 455465 w 4627560"/>
              <a:gd name="connsiteY245" fmla="*/ 684178 h 1990725"/>
              <a:gd name="connsiteX246" fmla="*/ 163729 w 4627560"/>
              <a:gd name="connsiteY246" fmla="*/ 535996 h 1990725"/>
              <a:gd name="connsiteX247" fmla="*/ 191513 w 4627560"/>
              <a:gd name="connsiteY247" fmla="*/ 535996 h 1990725"/>
              <a:gd name="connsiteX248" fmla="*/ 221613 w 4627560"/>
              <a:gd name="connsiteY248" fmla="*/ 610087 h 1990725"/>
              <a:gd name="connsiteX249" fmla="*/ 228559 w 4627560"/>
              <a:gd name="connsiteY249" fmla="*/ 630926 h 1990725"/>
              <a:gd name="connsiteX250" fmla="*/ 235505 w 4627560"/>
              <a:gd name="connsiteY250" fmla="*/ 610087 h 1990725"/>
              <a:gd name="connsiteX251" fmla="*/ 265605 w 4627560"/>
              <a:gd name="connsiteY251" fmla="*/ 535996 h 1990725"/>
              <a:gd name="connsiteX252" fmla="*/ 295705 w 4627560"/>
              <a:gd name="connsiteY252" fmla="*/ 535996 h 1990725"/>
              <a:gd name="connsiteX253" fmla="*/ 307282 w 4627560"/>
              <a:gd name="connsiteY253" fmla="*/ 684178 h 1990725"/>
              <a:gd name="connsiteX254" fmla="*/ 279496 w 4627560"/>
              <a:gd name="connsiteY254" fmla="*/ 684178 h 1990725"/>
              <a:gd name="connsiteX255" fmla="*/ 272550 w 4627560"/>
              <a:gd name="connsiteY255" fmla="*/ 600826 h 1990725"/>
              <a:gd name="connsiteX256" fmla="*/ 272550 w 4627560"/>
              <a:gd name="connsiteY256" fmla="*/ 577673 h 1990725"/>
              <a:gd name="connsiteX257" fmla="*/ 265605 w 4627560"/>
              <a:gd name="connsiteY257" fmla="*/ 600826 h 1990725"/>
              <a:gd name="connsiteX258" fmla="*/ 242450 w 4627560"/>
              <a:gd name="connsiteY258" fmla="*/ 658710 h 1990725"/>
              <a:gd name="connsiteX259" fmla="*/ 219298 w 4627560"/>
              <a:gd name="connsiteY259" fmla="*/ 658710 h 1990725"/>
              <a:gd name="connsiteX260" fmla="*/ 196143 w 4627560"/>
              <a:gd name="connsiteY260" fmla="*/ 600826 h 1990725"/>
              <a:gd name="connsiteX261" fmla="*/ 186882 w 4627560"/>
              <a:gd name="connsiteY261" fmla="*/ 577673 h 1990725"/>
              <a:gd name="connsiteX262" fmla="*/ 186882 w 4627560"/>
              <a:gd name="connsiteY262" fmla="*/ 600826 h 1990725"/>
              <a:gd name="connsiteX263" fmla="*/ 179937 w 4627560"/>
              <a:gd name="connsiteY263" fmla="*/ 684178 h 1990725"/>
              <a:gd name="connsiteX264" fmla="*/ 152152 w 4627560"/>
              <a:gd name="connsiteY264" fmla="*/ 684178 h 1990725"/>
              <a:gd name="connsiteX265" fmla="*/ 3727060 w 4627560"/>
              <a:gd name="connsiteY265" fmla="*/ 397075 h 1990725"/>
              <a:gd name="connsiteX266" fmla="*/ 3696961 w 4627560"/>
              <a:gd name="connsiteY266" fmla="*/ 410966 h 1990725"/>
              <a:gd name="connsiteX267" fmla="*/ 3710853 w 4627560"/>
              <a:gd name="connsiteY267" fmla="*/ 422543 h 1990725"/>
              <a:gd name="connsiteX268" fmla="*/ 3731692 w 4627560"/>
              <a:gd name="connsiteY268" fmla="*/ 399391 h 1990725"/>
              <a:gd name="connsiteX269" fmla="*/ 3731692 w 4627560"/>
              <a:gd name="connsiteY269" fmla="*/ 397075 h 1990725"/>
              <a:gd name="connsiteX270" fmla="*/ 485567 w 4627560"/>
              <a:gd name="connsiteY270" fmla="*/ 397075 h 1990725"/>
              <a:gd name="connsiteX271" fmla="*/ 455467 w 4627560"/>
              <a:gd name="connsiteY271" fmla="*/ 410966 h 1990725"/>
              <a:gd name="connsiteX272" fmla="*/ 469360 w 4627560"/>
              <a:gd name="connsiteY272" fmla="*/ 422543 h 1990725"/>
              <a:gd name="connsiteX273" fmla="*/ 490199 w 4627560"/>
              <a:gd name="connsiteY273" fmla="*/ 399391 h 1990725"/>
              <a:gd name="connsiteX274" fmla="*/ 490199 w 4627560"/>
              <a:gd name="connsiteY274" fmla="*/ 397075 h 1990725"/>
              <a:gd name="connsiteX275" fmla="*/ 3558040 w 4627560"/>
              <a:gd name="connsiteY275" fmla="*/ 355399 h 1990725"/>
              <a:gd name="connsiteX276" fmla="*/ 3532570 w 4627560"/>
              <a:gd name="connsiteY276" fmla="*/ 387813 h 1990725"/>
              <a:gd name="connsiteX277" fmla="*/ 3558040 w 4627560"/>
              <a:gd name="connsiteY277" fmla="*/ 420228 h 1990725"/>
              <a:gd name="connsiteX278" fmla="*/ 3583509 w 4627560"/>
              <a:gd name="connsiteY278" fmla="*/ 387813 h 1990725"/>
              <a:gd name="connsiteX279" fmla="*/ 3558040 w 4627560"/>
              <a:gd name="connsiteY279" fmla="*/ 355399 h 1990725"/>
              <a:gd name="connsiteX280" fmla="*/ 2909739 w 4627560"/>
              <a:gd name="connsiteY280" fmla="*/ 355399 h 1990725"/>
              <a:gd name="connsiteX281" fmla="*/ 2879639 w 4627560"/>
              <a:gd name="connsiteY281" fmla="*/ 387814 h 1990725"/>
              <a:gd name="connsiteX282" fmla="*/ 2909739 w 4627560"/>
              <a:gd name="connsiteY282" fmla="*/ 420228 h 1990725"/>
              <a:gd name="connsiteX283" fmla="*/ 2939839 w 4627560"/>
              <a:gd name="connsiteY283" fmla="*/ 387814 h 1990725"/>
              <a:gd name="connsiteX284" fmla="*/ 2909739 w 4627560"/>
              <a:gd name="connsiteY284" fmla="*/ 355399 h 1990725"/>
              <a:gd name="connsiteX285" fmla="*/ 3294090 w 4627560"/>
              <a:gd name="connsiteY285" fmla="*/ 353083 h 1990725"/>
              <a:gd name="connsiteX286" fmla="*/ 3273251 w 4627560"/>
              <a:gd name="connsiteY286" fmla="*/ 371606 h 1990725"/>
              <a:gd name="connsiteX287" fmla="*/ 3310297 w 4627560"/>
              <a:gd name="connsiteY287" fmla="*/ 371606 h 1990725"/>
              <a:gd name="connsiteX288" fmla="*/ 3294090 w 4627560"/>
              <a:gd name="connsiteY288" fmla="*/ 353083 h 1990725"/>
              <a:gd name="connsiteX289" fmla="*/ 1937291 w 4627560"/>
              <a:gd name="connsiteY289" fmla="*/ 353083 h 1990725"/>
              <a:gd name="connsiteX290" fmla="*/ 1916452 w 4627560"/>
              <a:gd name="connsiteY290" fmla="*/ 371606 h 1990725"/>
              <a:gd name="connsiteX291" fmla="*/ 1953498 w 4627560"/>
              <a:gd name="connsiteY291" fmla="*/ 371606 h 1990725"/>
              <a:gd name="connsiteX292" fmla="*/ 1937291 w 4627560"/>
              <a:gd name="connsiteY292" fmla="*/ 353083 h 1990725"/>
              <a:gd name="connsiteX293" fmla="*/ 2266071 w 4627560"/>
              <a:gd name="connsiteY293" fmla="*/ 322985 h 1990725"/>
              <a:gd name="connsiteX294" fmla="*/ 2310062 w 4627560"/>
              <a:gd name="connsiteY294" fmla="*/ 322985 h 1990725"/>
              <a:gd name="connsiteX295" fmla="*/ 2310062 w 4627560"/>
              <a:gd name="connsiteY295" fmla="*/ 452644 h 1990725"/>
              <a:gd name="connsiteX296" fmla="*/ 2266071 w 4627560"/>
              <a:gd name="connsiteY296" fmla="*/ 452644 h 1990725"/>
              <a:gd name="connsiteX297" fmla="*/ 1647875 w 4627560"/>
              <a:gd name="connsiteY297" fmla="*/ 322985 h 1990725"/>
              <a:gd name="connsiteX298" fmla="*/ 1691866 w 4627560"/>
              <a:gd name="connsiteY298" fmla="*/ 322985 h 1990725"/>
              <a:gd name="connsiteX299" fmla="*/ 1691866 w 4627560"/>
              <a:gd name="connsiteY299" fmla="*/ 452644 h 1990725"/>
              <a:gd name="connsiteX300" fmla="*/ 1647875 w 4627560"/>
              <a:gd name="connsiteY300" fmla="*/ 452644 h 1990725"/>
              <a:gd name="connsiteX301" fmla="*/ 3379758 w 4627560"/>
              <a:gd name="connsiteY301" fmla="*/ 322984 h 1990725"/>
              <a:gd name="connsiteX302" fmla="*/ 3382074 w 4627560"/>
              <a:gd name="connsiteY302" fmla="*/ 322984 h 1990725"/>
              <a:gd name="connsiteX303" fmla="*/ 3423749 w 4627560"/>
              <a:gd name="connsiteY303" fmla="*/ 322984 h 1990725"/>
              <a:gd name="connsiteX304" fmla="*/ 3423749 w 4627560"/>
              <a:gd name="connsiteY304" fmla="*/ 346139 h 1990725"/>
              <a:gd name="connsiteX305" fmla="*/ 3423749 w 4627560"/>
              <a:gd name="connsiteY305" fmla="*/ 355400 h 1990725"/>
              <a:gd name="connsiteX306" fmla="*/ 3465426 w 4627560"/>
              <a:gd name="connsiteY306" fmla="*/ 322984 h 1990725"/>
              <a:gd name="connsiteX307" fmla="*/ 3470058 w 4627560"/>
              <a:gd name="connsiteY307" fmla="*/ 322984 h 1990725"/>
              <a:gd name="connsiteX308" fmla="*/ 3470058 w 4627560"/>
              <a:gd name="connsiteY308" fmla="*/ 366976 h 1990725"/>
              <a:gd name="connsiteX309" fmla="*/ 3460795 w 4627560"/>
              <a:gd name="connsiteY309" fmla="*/ 366976 h 1990725"/>
              <a:gd name="connsiteX310" fmla="*/ 3426065 w 4627560"/>
              <a:gd name="connsiteY310" fmla="*/ 390130 h 1990725"/>
              <a:gd name="connsiteX311" fmla="*/ 3423749 w 4627560"/>
              <a:gd name="connsiteY311" fmla="*/ 408653 h 1990725"/>
              <a:gd name="connsiteX312" fmla="*/ 3423749 w 4627560"/>
              <a:gd name="connsiteY312" fmla="*/ 452644 h 1990725"/>
              <a:gd name="connsiteX313" fmla="*/ 3379758 w 4627560"/>
              <a:gd name="connsiteY313" fmla="*/ 452644 h 1990725"/>
              <a:gd name="connsiteX314" fmla="*/ 2025275 w 4627560"/>
              <a:gd name="connsiteY314" fmla="*/ 322984 h 1990725"/>
              <a:gd name="connsiteX315" fmla="*/ 2027591 w 4627560"/>
              <a:gd name="connsiteY315" fmla="*/ 322984 h 1990725"/>
              <a:gd name="connsiteX316" fmla="*/ 2069266 w 4627560"/>
              <a:gd name="connsiteY316" fmla="*/ 322984 h 1990725"/>
              <a:gd name="connsiteX317" fmla="*/ 2069266 w 4627560"/>
              <a:gd name="connsiteY317" fmla="*/ 346139 h 1990725"/>
              <a:gd name="connsiteX318" fmla="*/ 2069266 w 4627560"/>
              <a:gd name="connsiteY318" fmla="*/ 355400 h 1990725"/>
              <a:gd name="connsiteX319" fmla="*/ 2110943 w 4627560"/>
              <a:gd name="connsiteY319" fmla="*/ 322984 h 1990725"/>
              <a:gd name="connsiteX320" fmla="*/ 2115573 w 4627560"/>
              <a:gd name="connsiteY320" fmla="*/ 322984 h 1990725"/>
              <a:gd name="connsiteX321" fmla="*/ 2115573 w 4627560"/>
              <a:gd name="connsiteY321" fmla="*/ 366976 h 1990725"/>
              <a:gd name="connsiteX322" fmla="*/ 2106312 w 4627560"/>
              <a:gd name="connsiteY322" fmla="*/ 366976 h 1990725"/>
              <a:gd name="connsiteX323" fmla="*/ 2071582 w 4627560"/>
              <a:gd name="connsiteY323" fmla="*/ 390130 h 1990725"/>
              <a:gd name="connsiteX324" fmla="*/ 2069266 w 4627560"/>
              <a:gd name="connsiteY324" fmla="*/ 408653 h 1990725"/>
              <a:gd name="connsiteX325" fmla="*/ 2069266 w 4627560"/>
              <a:gd name="connsiteY325" fmla="*/ 452644 h 1990725"/>
              <a:gd name="connsiteX326" fmla="*/ 2025275 w 4627560"/>
              <a:gd name="connsiteY326" fmla="*/ 452644 h 1990725"/>
              <a:gd name="connsiteX327" fmla="*/ 1712702 w 4627560"/>
              <a:gd name="connsiteY327" fmla="*/ 322984 h 1990725"/>
              <a:gd name="connsiteX328" fmla="*/ 1759009 w 4627560"/>
              <a:gd name="connsiteY328" fmla="*/ 322984 h 1990725"/>
              <a:gd name="connsiteX329" fmla="*/ 1779848 w 4627560"/>
              <a:gd name="connsiteY329" fmla="*/ 392446 h 1990725"/>
              <a:gd name="connsiteX330" fmla="*/ 1784478 w 4627560"/>
              <a:gd name="connsiteY330" fmla="*/ 415598 h 1990725"/>
              <a:gd name="connsiteX331" fmla="*/ 1789109 w 4627560"/>
              <a:gd name="connsiteY331" fmla="*/ 392446 h 1990725"/>
              <a:gd name="connsiteX332" fmla="*/ 1809948 w 4627560"/>
              <a:gd name="connsiteY332" fmla="*/ 322984 h 1990725"/>
              <a:gd name="connsiteX333" fmla="*/ 1856255 w 4627560"/>
              <a:gd name="connsiteY333" fmla="*/ 322984 h 1990725"/>
              <a:gd name="connsiteX334" fmla="*/ 1812262 w 4627560"/>
              <a:gd name="connsiteY334" fmla="*/ 454960 h 1990725"/>
              <a:gd name="connsiteX335" fmla="*/ 1759009 w 4627560"/>
              <a:gd name="connsiteY335" fmla="*/ 454960 h 1990725"/>
              <a:gd name="connsiteX336" fmla="*/ 304969 w 4627560"/>
              <a:gd name="connsiteY336" fmla="*/ 322984 h 1990725"/>
              <a:gd name="connsiteX337" fmla="*/ 307285 w 4627560"/>
              <a:gd name="connsiteY337" fmla="*/ 322984 h 1990725"/>
              <a:gd name="connsiteX338" fmla="*/ 348960 w 4627560"/>
              <a:gd name="connsiteY338" fmla="*/ 322984 h 1990725"/>
              <a:gd name="connsiteX339" fmla="*/ 348960 w 4627560"/>
              <a:gd name="connsiteY339" fmla="*/ 346139 h 1990725"/>
              <a:gd name="connsiteX340" fmla="*/ 348960 w 4627560"/>
              <a:gd name="connsiteY340" fmla="*/ 355400 h 1990725"/>
              <a:gd name="connsiteX341" fmla="*/ 390637 w 4627560"/>
              <a:gd name="connsiteY341" fmla="*/ 322984 h 1990725"/>
              <a:gd name="connsiteX342" fmla="*/ 395267 w 4627560"/>
              <a:gd name="connsiteY342" fmla="*/ 322984 h 1990725"/>
              <a:gd name="connsiteX343" fmla="*/ 395267 w 4627560"/>
              <a:gd name="connsiteY343" fmla="*/ 366976 h 1990725"/>
              <a:gd name="connsiteX344" fmla="*/ 386005 w 4627560"/>
              <a:gd name="connsiteY344" fmla="*/ 366976 h 1990725"/>
              <a:gd name="connsiteX345" fmla="*/ 351276 w 4627560"/>
              <a:gd name="connsiteY345" fmla="*/ 390130 h 1990725"/>
              <a:gd name="connsiteX346" fmla="*/ 348960 w 4627560"/>
              <a:gd name="connsiteY346" fmla="*/ 408653 h 1990725"/>
              <a:gd name="connsiteX347" fmla="*/ 348960 w 4627560"/>
              <a:gd name="connsiteY347" fmla="*/ 452644 h 1990725"/>
              <a:gd name="connsiteX348" fmla="*/ 304969 w 4627560"/>
              <a:gd name="connsiteY348" fmla="*/ 452644 h 1990725"/>
              <a:gd name="connsiteX349" fmla="*/ 3893766 w 4627560"/>
              <a:gd name="connsiteY349" fmla="*/ 320668 h 1990725"/>
              <a:gd name="connsiteX350" fmla="*/ 3930813 w 4627560"/>
              <a:gd name="connsiteY350" fmla="*/ 343823 h 1990725"/>
              <a:gd name="connsiteX351" fmla="*/ 3972489 w 4627560"/>
              <a:gd name="connsiteY351" fmla="*/ 320668 h 1990725"/>
              <a:gd name="connsiteX352" fmla="*/ 4014166 w 4627560"/>
              <a:gd name="connsiteY352" fmla="*/ 369291 h 1990725"/>
              <a:gd name="connsiteX353" fmla="*/ 4014166 w 4627560"/>
              <a:gd name="connsiteY353" fmla="*/ 452644 h 1990725"/>
              <a:gd name="connsiteX354" fmla="*/ 3970173 w 4627560"/>
              <a:gd name="connsiteY354" fmla="*/ 452644 h 1990725"/>
              <a:gd name="connsiteX355" fmla="*/ 3970173 w 4627560"/>
              <a:gd name="connsiteY355" fmla="*/ 373921 h 1990725"/>
              <a:gd name="connsiteX356" fmla="*/ 3960912 w 4627560"/>
              <a:gd name="connsiteY356" fmla="*/ 357714 h 1990725"/>
              <a:gd name="connsiteX357" fmla="*/ 3937759 w 4627560"/>
              <a:gd name="connsiteY357" fmla="*/ 383182 h 1990725"/>
              <a:gd name="connsiteX358" fmla="*/ 3937759 w 4627560"/>
              <a:gd name="connsiteY358" fmla="*/ 399391 h 1990725"/>
              <a:gd name="connsiteX359" fmla="*/ 3937759 w 4627560"/>
              <a:gd name="connsiteY359" fmla="*/ 452644 h 1990725"/>
              <a:gd name="connsiteX360" fmla="*/ 3893766 w 4627560"/>
              <a:gd name="connsiteY360" fmla="*/ 452644 h 1990725"/>
              <a:gd name="connsiteX361" fmla="*/ 3893766 w 4627560"/>
              <a:gd name="connsiteY361" fmla="*/ 373921 h 1990725"/>
              <a:gd name="connsiteX362" fmla="*/ 3884505 w 4627560"/>
              <a:gd name="connsiteY362" fmla="*/ 357714 h 1990725"/>
              <a:gd name="connsiteX363" fmla="*/ 3861352 w 4627560"/>
              <a:gd name="connsiteY363" fmla="*/ 380868 h 1990725"/>
              <a:gd name="connsiteX364" fmla="*/ 3859036 w 4627560"/>
              <a:gd name="connsiteY364" fmla="*/ 397075 h 1990725"/>
              <a:gd name="connsiteX365" fmla="*/ 3859036 w 4627560"/>
              <a:gd name="connsiteY365" fmla="*/ 452644 h 1990725"/>
              <a:gd name="connsiteX366" fmla="*/ 3815045 w 4627560"/>
              <a:gd name="connsiteY366" fmla="*/ 452644 h 1990725"/>
              <a:gd name="connsiteX367" fmla="*/ 3815045 w 4627560"/>
              <a:gd name="connsiteY367" fmla="*/ 322984 h 1990725"/>
              <a:gd name="connsiteX368" fmla="*/ 3854406 w 4627560"/>
              <a:gd name="connsiteY368" fmla="*/ 322984 h 1990725"/>
              <a:gd name="connsiteX369" fmla="*/ 3854406 w 4627560"/>
              <a:gd name="connsiteY369" fmla="*/ 334561 h 1990725"/>
              <a:gd name="connsiteX370" fmla="*/ 3854406 w 4627560"/>
              <a:gd name="connsiteY370" fmla="*/ 343823 h 1990725"/>
              <a:gd name="connsiteX371" fmla="*/ 3893766 w 4627560"/>
              <a:gd name="connsiteY371" fmla="*/ 320668 h 1990725"/>
              <a:gd name="connsiteX372" fmla="*/ 3717799 w 4627560"/>
              <a:gd name="connsiteY372" fmla="*/ 320668 h 1990725"/>
              <a:gd name="connsiteX373" fmla="*/ 3777999 w 4627560"/>
              <a:gd name="connsiteY373" fmla="*/ 373921 h 1990725"/>
              <a:gd name="connsiteX374" fmla="*/ 3777999 w 4627560"/>
              <a:gd name="connsiteY374" fmla="*/ 452643 h 1990725"/>
              <a:gd name="connsiteX375" fmla="*/ 3738638 w 4627560"/>
              <a:gd name="connsiteY375" fmla="*/ 452643 h 1990725"/>
              <a:gd name="connsiteX376" fmla="*/ 3738638 w 4627560"/>
              <a:gd name="connsiteY376" fmla="*/ 445697 h 1990725"/>
              <a:gd name="connsiteX377" fmla="*/ 3738638 w 4627560"/>
              <a:gd name="connsiteY377" fmla="*/ 436436 h 1990725"/>
              <a:gd name="connsiteX378" fmla="*/ 3701592 w 4627560"/>
              <a:gd name="connsiteY378" fmla="*/ 454959 h 1990725"/>
              <a:gd name="connsiteX379" fmla="*/ 3657601 w 4627560"/>
              <a:gd name="connsiteY379" fmla="*/ 413282 h 1990725"/>
              <a:gd name="connsiteX380" fmla="*/ 3731692 w 4627560"/>
              <a:gd name="connsiteY380" fmla="*/ 371607 h 1990725"/>
              <a:gd name="connsiteX381" fmla="*/ 3713169 w 4627560"/>
              <a:gd name="connsiteY381" fmla="*/ 355398 h 1990725"/>
              <a:gd name="connsiteX382" fmla="*/ 3678438 w 4627560"/>
              <a:gd name="connsiteY382" fmla="*/ 366975 h 1990725"/>
              <a:gd name="connsiteX383" fmla="*/ 3662231 w 4627560"/>
              <a:gd name="connsiteY383" fmla="*/ 336875 h 1990725"/>
              <a:gd name="connsiteX384" fmla="*/ 3717799 w 4627560"/>
              <a:gd name="connsiteY384" fmla="*/ 320668 h 1990725"/>
              <a:gd name="connsiteX385" fmla="*/ 2187348 w 4627560"/>
              <a:gd name="connsiteY385" fmla="*/ 320668 h 1990725"/>
              <a:gd name="connsiteX386" fmla="*/ 2233655 w 4627560"/>
              <a:gd name="connsiteY386" fmla="*/ 334561 h 1990725"/>
              <a:gd name="connsiteX387" fmla="*/ 2219764 w 4627560"/>
              <a:gd name="connsiteY387" fmla="*/ 366975 h 1990725"/>
              <a:gd name="connsiteX388" fmla="*/ 2189664 w 4627560"/>
              <a:gd name="connsiteY388" fmla="*/ 355398 h 1990725"/>
              <a:gd name="connsiteX389" fmla="*/ 2175771 w 4627560"/>
              <a:gd name="connsiteY389" fmla="*/ 362345 h 1990725"/>
              <a:gd name="connsiteX390" fmla="*/ 2238287 w 4627560"/>
              <a:gd name="connsiteY390" fmla="*/ 415598 h 1990725"/>
              <a:gd name="connsiteX391" fmla="*/ 2185033 w 4627560"/>
              <a:gd name="connsiteY391" fmla="*/ 457275 h 1990725"/>
              <a:gd name="connsiteX392" fmla="*/ 2131780 w 4627560"/>
              <a:gd name="connsiteY392" fmla="*/ 438750 h 1990725"/>
              <a:gd name="connsiteX393" fmla="*/ 2150303 w 4627560"/>
              <a:gd name="connsiteY393" fmla="*/ 408652 h 1990725"/>
              <a:gd name="connsiteX394" fmla="*/ 2182718 w 4627560"/>
              <a:gd name="connsiteY394" fmla="*/ 422543 h 1990725"/>
              <a:gd name="connsiteX395" fmla="*/ 2196610 w 4627560"/>
              <a:gd name="connsiteY395" fmla="*/ 415598 h 1990725"/>
              <a:gd name="connsiteX396" fmla="*/ 2134096 w 4627560"/>
              <a:gd name="connsiteY396" fmla="*/ 360030 h 1990725"/>
              <a:gd name="connsiteX397" fmla="*/ 2187348 w 4627560"/>
              <a:gd name="connsiteY397" fmla="*/ 320668 h 1990725"/>
              <a:gd name="connsiteX398" fmla="*/ 1564521 w 4627560"/>
              <a:gd name="connsiteY398" fmla="*/ 320668 h 1990725"/>
              <a:gd name="connsiteX399" fmla="*/ 1610828 w 4627560"/>
              <a:gd name="connsiteY399" fmla="*/ 369291 h 1990725"/>
              <a:gd name="connsiteX400" fmla="*/ 1610828 w 4627560"/>
              <a:gd name="connsiteY400" fmla="*/ 452644 h 1990725"/>
              <a:gd name="connsiteX401" fmla="*/ 1569152 w 4627560"/>
              <a:gd name="connsiteY401" fmla="*/ 452644 h 1990725"/>
              <a:gd name="connsiteX402" fmla="*/ 1569152 w 4627560"/>
              <a:gd name="connsiteY402" fmla="*/ 376237 h 1990725"/>
              <a:gd name="connsiteX403" fmla="*/ 1555260 w 4627560"/>
              <a:gd name="connsiteY403" fmla="*/ 360030 h 1990725"/>
              <a:gd name="connsiteX404" fmla="*/ 1529791 w 4627560"/>
              <a:gd name="connsiteY404" fmla="*/ 378553 h 1990725"/>
              <a:gd name="connsiteX405" fmla="*/ 1527475 w 4627560"/>
              <a:gd name="connsiteY405" fmla="*/ 394760 h 1990725"/>
              <a:gd name="connsiteX406" fmla="*/ 1527475 w 4627560"/>
              <a:gd name="connsiteY406" fmla="*/ 452644 h 1990725"/>
              <a:gd name="connsiteX407" fmla="*/ 1483484 w 4627560"/>
              <a:gd name="connsiteY407" fmla="*/ 452644 h 1990725"/>
              <a:gd name="connsiteX408" fmla="*/ 1483484 w 4627560"/>
              <a:gd name="connsiteY408" fmla="*/ 322984 h 1990725"/>
              <a:gd name="connsiteX409" fmla="*/ 1522846 w 4627560"/>
              <a:gd name="connsiteY409" fmla="*/ 322984 h 1990725"/>
              <a:gd name="connsiteX410" fmla="*/ 1522846 w 4627560"/>
              <a:gd name="connsiteY410" fmla="*/ 334561 h 1990725"/>
              <a:gd name="connsiteX411" fmla="*/ 1522846 w 4627560"/>
              <a:gd name="connsiteY411" fmla="*/ 343823 h 1990725"/>
              <a:gd name="connsiteX412" fmla="*/ 1564521 w 4627560"/>
              <a:gd name="connsiteY412" fmla="*/ 320668 h 1990725"/>
              <a:gd name="connsiteX413" fmla="*/ 1145442 w 4627560"/>
              <a:gd name="connsiteY413" fmla="*/ 320668 h 1990725"/>
              <a:gd name="connsiteX414" fmla="*/ 1191749 w 4627560"/>
              <a:gd name="connsiteY414" fmla="*/ 334561 h 1990725"/>
              <a:gd name="connsiteX415" fmla="*/ 1175542 w 4627560"/>
              <a:gd name="connsiteY415" fmla="*/ 366975 h 1990725"/>
              <a:gd name="connsiteX416" fmla="*/ 1145442 w 4627560"/>
              <a:gd name="connsiteY416" fmla="*/ 355398 h 1990725"/>
              <a:gd name="connsiteX417" fmla="*/ 1131549 w 4627560"/>
              <a:gd name="connsiteY417" fmla="*/ 362345 h 1990725"/>
              <a:gd name="connsiteX418" fmla="*/ 1194065 w 4627560"/>
              <a:gd name="connsiteY418" fmla="*/ 415598 h 1990725"/>
              <a:gd name="connsiteX419" fmla="*/ 1140811 w 4627560"/>
              <a:gd name="connsiteY419" fmla="*/ 457275 h 1990725"/>
              <a:gd name="connsiteX420" fmla="*/ 1087558 w 4627560"/>
              <a:gd name="connsiteY420" fmla="*/ 438750 h 1990725"/>
              <a:gd name="connsiteX421" fmla="*/ 1108397 w 4627560"/>
              <a:gd name="connsiteY421" fmla="*/ 408652 h 1990725"/>
              <a:gd name="connsiteX422" fmla="*/ 1140811 w 4627560"/>
              <a:gd name="connsiteY422" fmla="*/ 422543 h 1990725"/>
              <a:gd name="connsiteX423" fmla="*/ 1154703 w 4627560"/>
              <a:gd name="connsiteY423" fmla="*/ 415598 h 1990725"/>
              <a:gd name="connsiteX424" fmla="*/ 1092190 w 4627560"/>
              <a:gd name="connsiteY424" fmla="*/ 360030 h 1990725"/>
              <a:gd name="connsiteX425" fmla="*/ 1145442 w 4627560"/>
              <a:gd name="connsiteY425" fmla="*/ 320668 h 1990725"/>
              <a:gd name="connsiteX426" fmla="*/ 1018099 w 4627560"/>
              <a:gd name="connsiteY426" fmla="*/ 320668 h 1990725"/>
              <a:gd name="connsiteX427" fmla="*/ 1062090 w 4627560"/>
              <a:gd name="connsiteY427" fmla="*/ 320668 h 1990725"/>
              <a:gd name="connsiteX428" fmla="*/ 1062090 w 4627560"/>
              <a:gd name="connsiteY428" fmla="*/ 452643 h 1990725"/>
              <a:gd name="connsiteX429" fmla="*/ 1020415 w 4627560"/>
              <a:gd name="connsiteY429" fmla="*/ 452643 h 1990725"/>
              <a:gd name="connsiteX430" fmla="*/ 1020415 w 4627560"/>
              <a:gd name="connsiteY430" fmla="*/ 441066 h 1990725"/>
              <a:gd name="connsiteX431" fmla="*/ 1020415 w 4627560"/>
              <a:gd name="connsiteY431" fmla="*/ 431805 h 1990725"/>
              <a:gd name="connsiteX432" fmla="*/ 978738 w 4627560"/>
              <a:gd name="connsiteY432" fmla="*/ 454959 h 1990725"/>
              <a:gd name="connsiteX433" fmla="*/ 932431 w 4627560"/>
              <a:gd name="connsiteY433" fmla="*/ 406336 h 1990725"/>
              <a:gd name="connsiteX434" fmla="*/ 932431 w 4627560"/>
              <a:gd name="connsiteY434" fmla="*/ 322984 h 1990725"/>
              <a:gd name="connsiteX435" fmla="*/ 976422 w 4627560"/>
              <a:gd name="connsiteY435" fmla="*/ 322984 h 1990725"/>
              <a:gd name="connsiteX436" fmla="*/ 976422 w 4627560"/>
              <a:gd name="connsiteY436" fmla="*/ 399391 h 1990725"/>
              <a:gd name="connsiteX437" fmla="*/ 990315 w 4627560"/>
              <a:gd name="connsiteY437" fmla="*/ 415598 h 1990725"/>
              <a:gd name="connsiteX438" fmla="*/ 1018099 w 4627560"/>
              <a:gd name="connsiteY438" fmla="*/ 378552 h 1990725"/>
              <a:gd name="connsiteX439" fmla="*/ 774986 w 4627560"/>
              <a:gd name="connsiteY439" fmla="*/ 320668 h 1990725"/>
              <a:gd name="connsiteX440" fmla="*/ 812032 w 4627560"/>
              <a:gd name="connsiteY440" fmla="*/ 343823 h 1990725"/>
              <a:gd name="connsiteX441" fmla="*/ 853708 w 4627560"/>
              <a:gd name="connsiteY441" fmla="*/ 320668 h 1990725"/>
              <a:gd name="connsiteX442" fmla="*/ 895385 w 4627560"/>
              <a:gd name="connsiteY442" fmla="*/ 369291 h 1990725"/>
              <a:gd name="connsiteX443" fmla="*/ 895385 w 4627560"/>
              <a:gd name="connsiteY443" fmla="*/ 452644 h 1990725"/>
              <a:gd name="connsiteX444" fmla="*/ 851393 w 4627560"/>
              <a:gd name="connsiteY444" fmla="*/ 452644 h 1990725"/>
              <a:gd name="connsiteX445" fmla="*/ 851393 w 4627560"/>
              <a:gd name="connsiteY445" fmla="*/ 373921 h 1990725"/>
              <a:gd name="connsiteX446" fmla="*/ 842131 w 4627560"/>
              <a:gd name="connsiteY446" fmla="*/ 357714 h 1990725"/>
              <a:gd name="connsiteX447" fmla="*/ 818979 w 4627560"/>
              <a:gd name="connsiteY447" fmla="*/ 383182 h 1990725"/>
              <a:gd name="connsiteX448" fmla="*/ 818979 w 4627560"/>
              <a:gd name="connsiteY448" fmla="*/ 399391 h 1990725"/>
              <a:gd name="connsiteX449" fmla="*/ 818979 w 4627560"/>
              <a:gd name="connsiteY449" fmla="*/ 452644 h 1990725"/>
              <a:gd name="connsiteX450" fmla="*/ 774986 w 4627560"/>
              <a:gd name="connsiteY450" fmla="*/ 452644 h 1990725"/>
              <a:gd name="connsiteX451" fmla="*/ 774986 w 4627560"/>
              <a:gd name="connsiteY451" fmla="*/ 373921 h 1990725"/>
              <a:gd name="connsiteX452" fmla="*/ 765725 w 4627560"/>
              <a:gd name="connsiteY452" fmla="*/ 357714 h 1990725"/>
              <a:gd name="connsiteX453" fmla="*/ 742572 w 4627560"/>
              <a:gd name="connsiteY453" fmla="*/ 380868 h 1990725"/>
              <a:gd name="connsiteX454" fmla="*/ 740256 w 4627560"/>
              <a:gd name="connsiteY454" fmla="*/ 397075 h 1990725"/>
              <a:gd name="connsiteX455" fmla="*/ 740256 w 4627560"/>
              <a:gd name="connsiteY455" fmla="*/ 452644 h 1990725"/>
              <a:gd name="connsiteX456" fmla="*/ 696265 w 4627560"/>
              <a:gd name="connsiteY456" fmla="*/ 452644 h 1990725"/>
              <a:gd name="connsiteX457" fmla="*/ 696265 w 4627560"/>
              <a:gd name="connsiteY457" fmla="*/ 322984 h 1990725"/>
              <a:gd name="connsiteX458" fmla="*/ 735627 w 4627560"/>
              <a:gd name="connsiteY458" fmla="*/ 322984 h 1990725"/>
              <a:gd name="connsiteX459" fmla="*/ 735627 w 4627560"/>
              <a:gd name="connsiteY459" fmla="*/ 334561 h 1990725"/>
              <a:gd name="connsiteX460" fmla="*/ 735627 w 4627560"/>
              <a:gd name="connsiteY460" fmla="*/ 343823 h 1990725"/>
              <a:gd name="connsiteX461" fmla="*/ 774986 w 4627560"/>
              <a:gd name="connsiteY461" fmla="*/ 320668 h 1990725"/>
              <a:gd name="connsiteX462" fmla="*/ 615226 w 4627560"/>
              <a:gd name="connsiteY462" fmla="*/ 320668 h 1990725"/>
              <a:gd name="connsiteX463" fmla="*/ 661534 w 4627560"/>
              <a:gd name="connsiteY463" fmla="*/ 334561 h 1990725"/>
              <a:gd name="connsiteX464" fmla="*/ 647642 w 4627560"/>
              <a:gd name="connsiteY464" fmla="*/ 366975 h 1990725"/>
              <a:gd name="connsiteX465" fmla="*/ 617542 w 4627560"/>
              <a:gd name="connsiteY465" fmla="*/ 355398 h 1990725"/>
              <a:gd name="connsiteX466" fmla="*/ 603649 w 4627560"/>
              <a:gd name="connsiteY466" fmla="*/ 362345 h 1990725"/>
              <a:gd name="connsiteX467" fmla="*/ 666165 w 4627560"/>
              <a:gd name="connsiteY467" fmla="*/ 415598 h 1990725"/>
              <a:gd name="connsiteX468" fmla="*/ 612910 w 4627560"/>
              <a:gd name="connsiteY468" fmla="*/ 457275 h 1990725"/>
              <a:gd name="connsiteX469" fmla="*/ 559659 w 4627560"/>
              <a:gd name="connsiteY469" fmla="*/ 438750 h 1990725"/>
              <a:gd name="connsiteX470" fmla="*/ 578181 w 4627560"/>
              <a:gd name="connsiteY470" fmla="*/ 408652 h 1990725"/>
              <a:gd name="connsiteX471" fmla="*/ 610596 w 4627560"/>
              <a:gd name="connsiteY471" fmla="*/ 422543 h 1990725"/>
              <a:gd name="connsiteX472" fmla="*/ 624487 w 4627560"/>
              <a:gd name="connsiteY472" fmla="*/ 415598 h 1990725"/>
              <a:gd name="connsiteX473" fmla="*/ 561974 w 4627560"/>
              <a:gd name="connsiteY473" fmla="*/ 360030 h 1990725"/>
              <a:gd name="connsiteX474" fmla="*/ 615226 w 4627560"/>
              <a:gd name="connsiteY474" fmla="*/ 320668 h 1990725"/>
              <a:gd name="connsiteX475" fmla="*/ 473990 w 4627560"/>
              <a:gd name="connsiteY475" fmla="*/ 320668 h 1990725"/>
              <a:gd name="connsiteX476" fmla="*/ 534191 w 4627560"/>
              <a:gd name="connsiteY476" fmla="*/ 373921 h 1990725"/>
              <a:gd name="connsiteX477" fmla="*/ 534191 w 4627560"/>
              <a:gd name="connsiteY477" fmla="*/ 452643 h 1990725"/>
              <a:gd name="connsiteX478" fmla="*/ 494828 w 4627560"/>
              <a:gd name="connsiteY478" fmla="*/ 452643 h 1990725"/>
              <a:gd name="connsiteX479" fmla="*/ 494828 w 4627560"/>
              <a:gd name="connsiteY479" fmla="*/ 445697 h 1990725"/>
              <a:gd name="connsiteX480" fmla="*/ 494828 w 4627560"/>
              <a:gd name="connsiteY480" fmla="*/ 436436 h 1990725"/>
              <a:gd name="connsiteX481" fmla="*/ 457784 w 4627560"/>
              <a:gd name="connsiteY481" fmla="*/ 454959 h 1990725"/>
              <a:gd name="connsiteX482" fmla="*/ 413792 w 4627560"/>
              <a:gd name="connsiteY482" fmla="*/ 413282 h 1990725"/>
              <a:gd name="connsiteX483" fmla="*/ 487882 w 4627560"/>
              <a:gd name="connsiteY483" fmla="*/ 371607 h 1990725"/>
              <a:gd name="connsiteX484" fmla="*/ 469360 w 4627560"/>
              <a:gd name="connsiteY484" fmla="*/ 355398 h 1990725"/>
              <a:gd name="connsiteX485" fmla="*/ 434629 w 4627560"/>
              <a:gd name="connsiteY485" fmla="*/ 366975 h 1990725"/>
              <a:gd name="connsiteX486" fmla="*/ 418422 w 4627560"/>
              <a:gd name="connsiteY486" fmla="*/ 336875 h 1990725"/>
              <a:gd name="connsiteX487" fmla="*/ 473990 w 4627560"/>
              <a:gd name="connsiteY487" fmla="*/ 320668 h 1990725"/>
              <a:gd name="connsiteX488" fmla="*/ 3291774 w 4627560"/>
              <a:gd name="connsiteY488" fmla="*/ 318353 h 1990725"/>
              <a:gd name="connsiteX489" fmla="*/ 3351972 w 4627560"/>
              <a:gd name="connsiteY489" fmla="*/ 380867 h 1990725"/>
              <a:gd name="connsiteX490" fmla="*/ 3351972 w 4627560"/>
              <a:gd name="connsiteY490" fmla="*/ 394760 h 1990725"/>
              <a:gd name="connsiteX491" fmla="*/ 3268619 w 4627560"/>
              <a:gd name="connsiteY491" fmla="*/ 394760 h 1990725"/>
              <a:gd name="connsiteX492" fmla="*/ 3298719 w 4627560"/>
              <a:gd name="connsiteY492" fmla="*/ 417913 h 1990725"/>
              <a:gd name="connsiteX493" fmla="*/ 3335765 w 4627560"/>
              <a:gd name="connsiteY493" fmla="*/ 404021 h 1990725"/>
              <a:gd name="connsiteX494" fmla="*/ 3351972 w 4627560"/>
              <a:gd name="connsiteY494" fmla="*/ 434121 h 1990725"/>
              <a:gd name="connsiteX495" fmla="*/ 3296404 w 4627560"/>
              <a:gd name="connsiteY495" fmla="*/ 452644 h 1990725"/>
              <a:gd name="connsiteX496" fmla="*/ 3224628 w 4627560"/>
              <a:gd name="connsiteY496" fmla="*/ 383183 h 1990725"/>
              <a:gd name="connsiteX497" fmla="*/ 3291774 w 4627560"/>
              <a:gd name="connsiteY497" fmla="*/ 318353 h 1990725"/>
              <a:gd name="connsiteX498" fmla="*/ 2909739 w 4627560"/>
              <a:gd name="connsiteY498" fmla="*/ 318353 h 1990725"/>
              <a:gd name="connsiteX499" fmla="*/ 2983830 w 4627560"/>
              <a:gd name="connsiteY499" fmla="*/ 387814 h 1990725"/>
              <a:gd name="connsiteX500" fmla="*/ 2909739 w 4627560"/>
              <a:gd name="connsiteY500" fmla="*/ 454958 h 1990725"/>
              <a:gd name="connsiteX501" fmla="*/ 2835648 w 4627560"/>
              <a:gd name="connsiteY501" fmla="*/ 387814 h 1990725"/>
              <a:gd name="connsiteX502" fmla="*/ 2909739 w 4627560"/>
              <a:gd name="connsiteY502" fmla="*/ 318353 h 1990725"/>
              <a:gd name="connsiteX503" fmla="*/ 2439724 w 4627560"/>
              <a:gd name="connsiteY503" fmla="*/ 318353 h 1990725"/>
              <a:gd name="connsiteX504" fmla="*/ 2490663 w 4627560"/>
              <a:gd name="connsiteY504" fmla="*/ 318353 h 1990725"/>
              <a:gd name="connsiteX505" fmla="*/ 2509185 w 4627560"/>
              <a:gd name="connsiteY505" fmla="*/ 378553 h 1990725"/>
              <a:gd name="connsiteX506" fmla="*/ 2513815 w 4627560"/>
              <a:gd name="connsiteY506" fmla="*/ 399390 h 1990725"/>
              <a:gd name="connsiteX507" fmla="*/ 2518447 w 4627560"/>
              <a:gd name="connsiteY507" fmla="*/ 380867 h 1990725"/>
              <a:gd name="connsiteX508" fmla="*/ 2534654 w 4627560"/>
              <a:gd name="connsiteY508" fmla="*/ 320669 h 1990725"/>
              <a:gd name="connsiteX509" fmla="*/ 2583277 w 4627560"/>
              <a:gd name="connsiteY509" fmla="*/ 320669 h 1990725"/>
              <a:gd name="connsiteX510" fmla="*/ 2530022 w 4627560"/>
              <a:gd name="connsiteY510" fmla="*/ 466536 h 1990725"/>
              <a:gd name="connsiteX511" fmla="*/ 2474454 w 4627560"/>
              <a:gd name="connsiteY511" fmla="*/ 505897 h 1990725"/>
              <a:gd name="connsiteX512" fmla="*/ 2444354 w 4627560"/>
              <a:gd name="connsiteY512" fmla="*/ 496636 h 1990725"/>
              <a:gd name="connsiteX513" fmla="*/ 2458247 w 4627560"/>
              <a:gd name="connsiteY513" fmla="*/ 464220 h 1990725"/>
              <a:gd name="connsiteX514" fmla="*/ 2472138 w 4627560"/>
              <a:gd name="connsiteY514" fmla="*/ 468852 h 1990725"/>
              <a:gd name="connsiteX515" fmla="*/ 2492977 w 4627560"/>
              <a:gd name="connsiteY515" fmla="*/ 454959 h 1990725"/>
              <a:gd name="connsiteX516" fmla="*/ 2495293 w 4627560"/>
              <a:gd name="connsiteY516" fmla="*/ 448013 h 1990725"/>
              <a:gd name="connsiteX517" fmla="*/ 1937291 w 4627560"/>
              <a:gd name="connsiteY517" fmla="*/ 318353 h 1990725"/>
              <a:gd name="connsiteX518" fmla="*/ 1997489 w 4627560"/>
              <a:gd name="connsiteY518" fmla="*/ 380867 h 1990725"/>
              <a:gd name="connsiteX519" fmla="*/ 1997489 w 4627560"/>
              <a:gd name="connsiteY519" fmla="*/ 394760 h 1990725"/>
              <a:gd name="connsiteX520" fmla="*/ 1914136 w 4627560"/>
              <a:gd name="connsiteY520" fmla="*/ 394760 h 1990725"/>
              <a:gd name="connsiteX521" fmla="*/ 1944236 w 4627560"/>
              <a:gd name="connsiteY521" fmla="*/ 417913 h 1990725"/>
              <a:gd name="connsiteX522" fmla="*/ 1981282 w 4627560"/>
              <a:gd name="connsiteY522" fmla="*/ 404021 h 1990725"/>
              <a:gd name="connsiteX523" fmla="*/ 1997489 w 4627560"/>
              <a:gd name="connsiteY523" fmla="*/ 434121 h 1990725"/>
              <a:gd name="connsiteX524" fmla="*/ 1941921 w 4627560"/>
              <a:gd name="connsiteY524" fmla="*/ 452644 h 1990725"/>
              <a:gd name="connsiteX525" fmla="*/ 1870145 w 4627560"/>
              <a:gd name="connsiteY525" fmla="*/ 383183 h 1990725"/>
              <a:gd name="connsiteX526" fmla="*/ 1937291 w 4627560"/>
              <a:gd name="connsiteY526" fmla="*/ 318353 h 1990725"/>
              <a:gd name="connsiteX527" fmla="*/ 2717566 w 4627560"/>
              <a:gd name="connsiteY527" fmla="*/ 309092 h 1990725"/>
              <a:gd name="connsiteX528" fmla="*/ 2717566 w 4627560"/>
              <a:gd name="connsiteY528" fmla="*/ 353083 h 1990725"/>
              <a:gd name="connsiteX529" fmla="*/ 2736089 w 4627560"/>
              <a:gd name="connsiteY529" fmla="*/ 353083 h 1990725"/>
              <a:gd name="connsiteX530" fmla="*/ 2759241 w 4627560"/>
              <a:gd name="connsiteY530" fmla="*/ 329930 h 1990725"/>
              <a:gd name="connsiteX531" fmla="*/ 2731457 w 4627560"/>
              <a:gd name="connsiteY531" fmla="*/ 309092 h 1990725"/>
              <a:gd name="connsiteX532" fmla="*/ 3132014 w 4627560"/>
              <a:gd name="connsiteY532" fmla="*/ 288253 h 1990725"/>
              <a:gd name="connsiteX533" fmla="*/ 3173691 w 4627560"/>
              <a:gd name="connsiteY533" fmla="*/ 288253 h 1990725"/>
              <a:gd name="connsiteX534" fmla="*/ 3173691 w 4627560"/>
              <a:gd name="connsiteY534" fmla="*/ 325299 h 1990725"/>
              <a:gd name="connsiteX535" fmla="*/ 3201475 w 4627560"/>
              <a:gd name="connsiteY535" fmla="*/ 325299 h 1990725"/>
              <a:gd name="connsiteX536" fmla="*/ 3201475 w 4627560"/>
              <a:gd name="connsiteY536" fmla="*/ 360029 h 1990725"/>
              <a:gd name="connsiteX537" fmla="*/ 3173691 w 4627560"/>
              <a:gd name="connsiteY537" fmla="*/ 360029 h 1990725"/>
              <a:gd name="connsiteX538" fmla="*/ 3173691 w 4627560"/>
              <a:gd name="connsiteY538" fmla="*/ 399390 h 1990725"/>
              <a:gd name="connsiteX539" fmla="*/ 3196844 w 4627560"/>
              <a:gd name="connsiteY539" fmla="*/ 415597 h 1990725"/>
              <a:gd name="connsiteX540" fmla="*/ 3203791 w 4627560"/>
              <a:gd name="connsiteY540" fmla="*/ 415597 h 1990725"/>
              <a:gd name="connsiteX541" fmla="*/ 3203791 w 4627560"/>
              <a:gd name="connsiteY541" fmla="*/ 454958 h 1990725"/>
              <a:gd name="connsiteX542" fmla="*/ 3192214 w 4627560"/>
              <a:gd name="connsiteY542" fmla="*/ 454958 h 1990725"/>
              <a:gd name="connsiteX543" fmla="*/ 3129698 w 4627560"/>
              <a:gd name="connsiteY543" fmla="*/ 406336 h 1990725"/>
              <a:gd name="connsiteX544" fmla="*/ 3129698 w 4627560"/>
              <a:gd name="connsiteY544" fmla="*/ 360029 h 1990725"/>
              <a:gd name="connsiteX545" fmla="*/ 3113491 w 4627560"/>
              <a:gd name="connsiteY545" fmla="*/ 360029 h 1990725"/>
              <a:gd name="connsiteX546" fmla="*/ 3113491 w 4627560"/>
              <a:gd name="connsiteY546" fmla="*/ 325299 h 1990725"/>
              <a:gd name="connsiteX547" fmla="*/ 3132014 w 4627560"/>
              <a:gd name="connsiteY547" fmla="*/ 325299 h 1990725"/>
              <a:gd name="connsiteX548" fmla="*/ 3020878 w 4627560"/>
              <a:gd name="connsiteY548" fmla="*/ 288253 h 1990725"/>
              <a:gd name="connsiteX549" fmla="*/ 3062555 w 4627560"/>
              <a:gd name="connsiteY549" fmla="*/ 288253 h 1990725"/>
              <a:gd name="connsiteX550" fmla="*/ 3062555 w 4627560"/>
              <a:gd name="connsiteY550" fmla="*/ 325299 h 1990725"/>
              <a:gd name="connsiteX551" fmla="*/ 3090339 w 4627560"/>
              <a:gd name="connsiteY551" fmla="*/ 325299 h 1990725"/>
              <a:gd name="connsiteX552" fmla="*/ 3090339 w 4627560"/>
              <a:gd name="connsiteY552" fmla="*/ 360029 h 1990725"/>
              <a:gd name="connsiteX553" fmla="*/ 3062555 w 4627560"/>
              <a:gd name="connsiteY553" fmla="*/ 360029 h 1990725"/>
              <a:gd name="connsiteX554" fmla="*/ 3062555 w 4627560"/>
              <a:gd name="connsiteY554" fmla="*/ 399390 h 1990725"/>
              <a:gd name="connsiteX555" fmla="*/ 3085708 w 4627560"/>
              <a:gd name="connsiteY555" fmla="*/ 415597 h 1990725"/>
              <a:gd name="connsiteX556" fmla="*/ 3092655 w 4627560"/>
              <a:gd name="connsiteY556" fmla="*/ 415597 h 1990725"/>
              <a:gd name="connsiteX557" fmla="*/ 3092655 w 4627560"/>
              <a:gd name="connsiteY557" fmla="*/ 454958 h 1990725"/>
              <a:gd name="connsiteX558" fmla="*/ 3081078 w 4627560"/>
              <a:gd name="connsiteY558" fmla="*/ 454958 h 1990725"/>
              <a:gd name="connsiteX559" fmla="*/ 3018562 w 4627560"/>
              <a:gd name="connsiteY559" fmla="*/ 406336 h 1990725"/>
              <a:gd name="connsiteX560" fmla="*/ 3018562 w 4627560"/>
              <a:gd name="connsiteY560" fmla="*/ 360029 h 1990725"/>
              <a:gd name="connsiteX561" fmla="*/ 3002355 w 4627560"/>
              <a:gd name="connsiteY561" fmla="*/ 360029 h 1990725"/>
              <a:gd name="connsiteX562" fmla="*/ 3002355 w 4627560"/>
              <a:gd name="connsiteY562" fmla="*/ 325299 h 1990725"/>
              <a:gd name="connsiteX563" fmla="*/ 3020878 w 4627560"/>
              <a:gd name="connsiteY563" fmla="*/ 325299 h 1990725"/>
              <a:gd name="connsiteX564" fmla="*/ 2358685 w 4627560"/>
              <a:gd name="connsiteY564" fmla="*/ 288253 h 1990725"/>
              <a:gd name="connsiteX565" fmla="*/ 2400360 w 4627560"/>
              <a:gd name="connsiteY565" fmla="*/ 288253 h 1990725"/>
              <a:gd name="connsiteX566" fmla="*/ 2400360 w 4627560"/>
              <a:gd name="connsiteY566" fmla="*/ 325299 h 1990725"/>
              <a:gd name="connsiteX567" fmla="*/ 2428146 w 4627560"/>
              <a:gd name="connsiteY567" fmla="*/ 325299 h 1990725"/>
              <a:gd name="connsiteX568" fmla="*/ 2428146 w 4627560"/>
              <a:gd name="connsiteY568" fmla="*/ 360029 h 1990725"/>
              <a:gd name="connsiteX569" fmla="*/ 2400360 w 4627560"/>
              <a:gd name="connsiteY569" fmla="*/ 360029 h 1990725"/>
              <a:gd name="connsiteX570" fmla="*/ 2400360 w 4627560"/>
              <a:gd name="connsiteY570" fmla="*/ 399390 h 1990725"/>
              <a:gd name="connsiteX571" fmla="*/ 2423515 w 4627560"/>
              <a:gd name="connsiteY571" fmla="*/ 415597 h 1990725"/>
              <a:gd name="connsiteX572" fmla="*/ 2430460 w 4627560"/>
              <a:gd name="connsiteY572" fmla="*/ 415597 h 1990725"/>
              <a:gd name="connsiteX573" fmla="*/ 2430460 w 4627560"/>
              <a:gd name="connsiteY573" fmla="*/ 454958 h 1990725"/>
              <a:gd name="connsiteX574" fmla="*/ 2418885 w 4627560"/>
              <a:gd name="connsiteY574" fmla="*/ 454958 h 1990725"/>
              <a:gd name="connsiteX575" fmla="*/ 2356369 w 4627560"/>
              <a:gd name="connsiteY575" fmla="*/ 406336 h 1990725"/>
              <a:gd name="connsiteX576" fmla="*/ 2356369 w 4627560"/>
              <a:gd name="connsiteY576" fmla="*/ 360029 h 1990725"/>
              <a:gd name="connsiteX577" fmla="*/ 2340162 w 4627560"/>
              <a:gd name="connsiteY577" fmla="*/ 360029 h 1990725"/>
              <a:gd name="connsiteX578" fmla="*/ 2340162 w 4627560"/>
              <a:gd name="connsiteY578" fmla="*/ 325299 h 1990725"/>
              <a:gd name="connsiteX579" fmla="*/ 2358685 w 4627560"/>
              <a:gd name="connsiteY579" fmla="*/ 325299 h 1990725"/>
              <a:gd name="connsiteX580" fmla="*/ 2673575 w 4627560"/>
              <a:gd name="connsiteY580" fmla="*/ 272046 h 1990725"/>
              <a:gd name="connsiteX581" fmla="*/ 2733773 w 4627560"/>
              <a:gd name="connsiteY581" fmla="*/ 272046 h 1990725"/>
              <a:gd name="connsiteX582" fmla="*/ 2768504 w 4627560"/>
              <a:gd name="connsiteY582" fmla="*/ 276678 h 1990725"/>
              <a:gd name="connsiteX583" fmla="*/ 2803234 w 4627560"/>
              <a:gd name="connsiteY583" fmla="*/ 329930 h 1990725"/>
              <a:gd name="connsiteX584" fmla="*/ 2775450 w 4627560"/>
              <a:gd name="connsiteY584" fmla="*/ 378553 h 1990725"/>
              <a:gd name="connsiteX585" fmla="*/ 2782396 w 4627560"/>
              <a:gd name="connsiteY585" fmla="*/ 390128 h 1990725"/>
              <a:gd name="connsiteX586" fmla="*/ 2819441 w 4627560"/>
              <a:gd name="connsiteY586" fmla="*/ 452644 h 1990725"/>
              <a:gd name="connsiteX587" fmla="*/ 2770819 w 4627560"/>
              <a:gd name="connsiteY587" fmla="*/ 452644 h 1990725"/>
              <a:gd name="connsiteX588" fmla="*/ 2738405 w 4627560"/>
              <a:gd name="connsiteY588" fmla="*/ 390128 h 1990725"/>
              <a:gd name="connsiteX589" fmla="*/ 2717566 w 4627560"/>
              <a:gd name="connsiteY589" fmla="*/ 390128 h 1990725"/>
              <a:gd name="connsiteX590" fmla="*/ 2717566 w 4627560"/>
              <a:gd name="connsiteY590" fmla="*/ 452644 h 1990725"/>
              <a:gd name="connsiteX591" fmla="*/ 2673575 w 4627560"/>
              <a:gd name="connsiteY591" fmla="*/ 452644 h 1990725"/>
              <a:gd name="connsiteX592" fmla="*/ 2268387 w 4627560"/>
              <a:gd name="connsiteY592" fmla="*/ 272046 h 1990725"/>
              <a:gd name="connsiteX593" fmla="*/ 2312378 w 4627560"/>
              <a:gd name="connsiteY593" fmla="*/ 272046 h 1990725"/>
              <a:gd name="connsiteX594" fmla="*/ 2312378 w 4627560"/>
              <a:gd name="connsiteY594" fmla="*/ 306776 h 1990725"/>
              <a:gd name="connsiteX595" fmla="*/ 2268387 w 4627560"/>
              <a:gd name="connsiteY595" fmla="*/ 306776 h 1990725"/>
              <a:gd name="connsiteX596" fmla="*/ 1650191 w 4627560"/>
              <a:gd name="connsiteY596" fmla="*/ 272046 h 1990725"/>
              <a:gd name="connsiteX597" fmla="*/ 1694182 w 4627560"/>
              <a:gd name="connsiteY597" fmla="*/ 272046 h 1990725"/>
              <a:gd name="connsiteX598" fmla="*/ 1694182 w 4627560"/>
              <a:gd name="connsiteY598" fmla="*/ 306776 h 1990725"/>
              <a:gd name="connsiteX599" fmla="*/ 1650191 w 4627560"/>
              <a:gd name="connsiteY599" fmla="*/ 306776 h 1990725"/>
              <a:gd name="connsiteX600" fmla="*/ 1288995 w 4627560"/>
              <a:gd name="connsiteY600" fmla="*/ 272046 h 1990725"/>
              <a:gd name="connsiteX601" fmla="*/ 1332986 w 4627560"/>
              <a:gd name="connsiteY601" fmla="*/ 272046 h 1990725"/>
              <a:gd name="connsiteX602" fmla="*/ 1332986 w 4627560"/>
              <a:gd name="connsiteY602" fmla="*/ 387815 h 1990725"/>
              <a:gd name="connsiteX603" fmla="*/ 1365402 w 4627560"/>
              <a:gd name="connsiteY603" fmla="*/ 417913 h 1990725"/>
              <a:gd name="connsiteX604" fmla="*/ 1397817 w 4627560"/>
              <a:gd name="connsiteY604" fmla="*/ 387815 h 1990725"/>
              <a:gd name="connsiteX605" fmla="*/ 1397817 w 4627560"/>
              <a:gd name="connsiteY605" fmla="*/ 272046 h 1990725"/>
              <a:gd name="connsiteX606" fmla="*/ 1441809 w 4627560"/>
              <a:gd name="connsiteY606" fmla="*/ 272046 h 1990725"/>
              <a:gd name="connsiteX607" fmla="*/ 1441809 w 4627560"/>
              <a:gd name="connsiteY607" fmla="*/ 387815 h 1990725"/>
              <a:gd name="connsiteX608" fmla="*/ 1365402 w 4627560"/>
              <a:gd name="connsiteY608" fmla="*/ 457274 h 1990725"/>
              <a:gd name="connsiteX609" fmla="*/ 1288995 w 4627560"/>
              <a:gd name="connsiteY609" fmla="*/ 387815 h 1990725"/>
              <a:gd name="connsiteX610" fmla="*/ 156786 w 4627560"/>
              <a:gd name="connsiteY610" fmla="*/ 272046 h 1990725"/>
              <a:gd name="connsiteX611" fmla="*/ 270239 w 4627560"/>
              <a:gd name="connsiteY611" fmla="*/ 272046 h 1990725"/>
              <a:gd name="connsiteX612" fmla="*/ 270239 w 4627560"/>
              <a:gd name="connsiteY612" fmla="*/ 311407 h 1990725"/>
              <a:gd name="connsiteX613" fmla="*/ 200777 w 4627560"/>
              <a:gd name="connsiteY613" fmla="*/ 311407 h 1990725"/>
              <a:gd name="connsiteX614" fmla="*/ 200777 w 4627560"/>
              <a:gd name="connsiteY614" fmla="*/ 343821 h 1990725"/>
              <a:gd name="connsiteX615" fmla="*/ 256346 w 4627560"/>
              <a:gd name="connsiteY615" fmla="*/ 343821 h 1990725"/>
              <a:gd name="connsiteX616" fmla="*/ 256346 w 4627560"/>
              <a:gd name="connsiteY616" fmla="*/ 383183 h 1990725"/>
              <a:gd name="connsiteX617" fmla="*/ 200777 w 4627560"/>
              <a:gd name="connsiteY617" fmla="*/ 383183 h 1990725"/>
              <a:gd name="connsiteX618" fmla="*/ 200777 w 4627560"/>
              <a:gd name="connsiteY618" fmla="*/ 417912 h 1990725"/>
              <a:gd name="connsiteX619" fmla="*/ 274869 w 4627560"/>
              <a:gd name="connsiteY619" fmla="*/ 417912 h 1990725"/>
              <a:gd name="connsiteX620" fmla="*/ 274869 w 4627560"/>
              <a:gd name="connsiteY620" fmla="*/ 452644 h 1990725"/>
              <a:gd name="connsiteX621" fmla="*/ 156786 w 4627560"/>
              <a:gd name="connsiteY621" fmla="*/ 452644 h 1990725"/>
              <a:gd name="connsiteX622" fmla="*/ 3583509 w 4627560"/>
              <a:gd name="connsiteY622" fmla="*/ 269730 h 1990725"/>
              <a:gd name="connsiteX623" fmla="*/ 3627500 w 4627560"/>
              <a:gd name="connsiteY623" fmla="*/ 269730 h 1990725"/>
              <a:gd name="connsiteX624" fmla="*/ 3627500 w 4627560"/>
              <a:gd name="connsiteY624" fmla="*/ 452644 h 1990725"/>
              <a:gd name="connsiteX625" fmla="*/ 3585825 w 4627560"/>
              <a:gd name="connsiteY625" fmla="*/ 452644 h 1990725"/>
              <a:gd name="connsiteX626" fmla="*/ 3585825 w 4627560"/>
              <a:gd name="connsiteY626" fmla="*/ 443383 h 1990725"/>
              <a:gd name="connsiteX627" fmla="*/ 3585825 w 4627560"/>
              <a:gd name="connsiteY627" fmla="*/ 436435 h 1990725"/>
              <a:gd name="connsiteX628" fmla="*/ 3548779 w 4627560"/>
              <a:gd name="connsiteY628" fmla="*/ 454958 h 1990725"/>
              <a:gd name="connsiteX629" fmla="*/ 3488579 w 4627560"/>
              <a:gd name="connsiteY629" fmla="*/ 385499 h 1990725"/>
              <a:gd name="connsiteX630" fmla="*/ 3548779 w 4627560"/>
              <a:gd name="connsiteY630" fmla="*/ 318353 h 1990725"/>
              <a:gd name="connsiteX631" fmla="*/ 3583509 w 4627560"/>
              <a:gd name="connsiteY631" fmla="*/ 329930 h 1990725"/>
              <a:gd name="connsiteX632" fmla="*/ 3583509 w 4627560"/>
              <a:gd name="connsiteY632" fmla="*/ 322983 h 1990725"/>
              <a:gd name="connsiteX633" fmla="*/ 84614 w 4627560"/>
              <a:gd name="connsiteY633" fmla="*/ 60763 h 1990725"/>
              <a:gd name="connsiteX634" fmla="*/ 84614 w 4627560"/>
              <a:gd name="connsiteY634" fmla="*/ 1124793 h 1990725"/>
              <a:gd name="connsiteX635" fmla="*/ 4295483 w 4627560"/>
              <a:gd name="connsiteY635" fmla="*/ 1124793 h 1990725"/>
              <a:gd name="connsiteX636" fmla="*/ 4295483 w 4627560"/>
              <a:gd name="connsiteY636" fmla="*/ 60763 h 1990725"/>
              <a:gd name="connsiteX637" fmla="*/ 0 w 4627560"/>
              <a:gd name="connsiteY637" fmla="*/ 0 h 1990725"/>
              <a:gd name="connsiteX638" fmla="*/ 4627560 w 4627560"/>
              <a:gd name="connsiteY638" fmla="*/ 0 h 1990725"/>
              <a:gd name="connsiteX639" fmla="*/ 4627560 w 4627560"/>
              <a:gd name="connsiteY639" fmla="*/ 1990725 h 1990725"/>
              <a:gd name="connsiteX640" fmla="*/ 0 w 4627560"/>
              <a:gd name="connsiteY640" fmla="*/ 1990725 h 1990725"/>
              <a:gd name="connsiteX0" fmla="*/ 1853937 w 4627560"/>
              <a:gd name="connsiteY0" fmla="*/ 635556 h 1990725"/>
              <a:gd name="connsiteX1" fmla="*/ 1819207 w 4627560"/>
              <a:gd name="connsiteY1" fmla="*/ 651765 h 1990725"/>
              <a:gd name="connsiteX2" fmla="*/ 1835414 w 4627560"/>
              <a:gd name="connsiteY2" fmla="*/ 665656 h 1990725"/>
              <a:gd name="connsiteX3" fmla="*/ 1858569 w 4627560"/>
              <a:gd name="connsiteY3" fmla="*/ 637872 h 1990725"/>
              <a:gd name="connsiteX4" fmla="*/ 1858569 w 4627560"/>
              <a:gd name="connsiteY4" fmla="*/ 635556 h 1990725"/>
              <a:gd name="connsiteX5" fmla="*/ 1853937 w 4627560"/>
              <a:gd name="connsiteY5" fmla="*/ 635556 h 1990725"/>
              <a:gd name="connsiteX6" fmla="*/ 392950 w 4627560"/>
              <a:gd name="connsiteY6" fmla="*/ 635556 h 1990725"/>
              <a:gd name="connsiteX7" fmla="*/ 358220 w 4627560"/>
              <a:gd name="connsiteY7" fmla="*/ 651765 h 1990725"/>
              <a:gd name="connsiteX8" fmla="*/ 374427 w 4627560"/>
              <a:gd name="connsiteY8" fmla="*/ 665656 h 1990725"/>
              <a:gd name="connsiteX9" fmla="*/ 397582 w 4627560"/>
              <a:gd name="connsiteY9" fmla="*/ 637872 h 1990725"/>
              <a:gd name="connsiteX10" fmla="*/ 397582 w 4627560"/>
              <a:gd name="connsiteY10" fmla="*/ 635556 h 1990725"/>
              <a:gd name="connsiteX11" fmla="*/ 392950 w 4627560"/>
              <a:gd name="connsiteY11" fmla="*/ 635556 h 1990725"/>
              <a:gd name="connsiteX12" fmla="*/ 1379291 w 4627560"/>
              <a:gd name="connsiteY12" fmla="*/ 600826 h 1990725"/>
              <a:gd name="connsiteX13" fmla="*/ 1351506 w 4627560"/>
              <a:gd name="connsiteY13" fmla="*/ 633242 h 1990725"/>
              <a:gd name="connsiteX14" fmla="*/ 1376975 w 4627560"/>
              <a:gd name="connsiteY14" fmla="*/ 665656 h 1990725"/>
              <a:gd name="connsiteX15" fmla="*/ 1404759 w 4627560"/>
              <a:gd name="connsiteY15" fmla="*/ 633242 h 1990725"/>
              <a:gd name="connsiteX16" fmla="*/ 1379291 w 4627560"/>
              <a:gd name="connsiteY16" fmla="*/ 600826 h 1990725"/>
              <a:gd name="connsiteX17" fmla="*/ 812029 w 4627560"/>
              <a:gd name="connsiteY17" fmla="*/ 598513 h 1990725"/>
              <a:gd name="connsiteX18" fmla="*/ 786560 w 4627560"/>
              <a:gd name="connsiteY18" fmla="*/ 628611 h 1990725"/>
              <a:gd name="connsiteX19" fmla="*/ 814344 w 4627560"/>
              <a:gd name="connsiteY19" fmla="*/ 661026 h 1990725"/>
              <a:gd name="connsiteX20" fmla="*/ 837498 w 4627560"/>
              <a:gd name="connsiteY20" fmla="*/ 628611 h 1990725"/>
              <a:gd name="connsiteX21" fmla="*/ 812029 w 4627560"/>
              <a:gd name="connsiteY21" fmla="*/ 598513 h 1990725"/>
              <a:gd name="connsiteX22" fmla="*/ 2127149 w 4627560"/>
              <a:gd name="connsiteY22" fmla="*/ 596197 h 1990725"/>
              <a:gd name="connsiteX23" fmla="*/ 2101680 w 4627560"/>
              <a:gd name="connsiteY23" fmla="*/ 619350 h 1990725"/>
              <a:gd name="connsiteX24" fmla="*/ 2147987 w 4627560"/>
              <a:gd name="connsiteY24" fmla="*/ 619350 h 1990725"/>
              <a:gd name="connsiteX25" fmla="*/ 2127149 w 4627560"/>
              <a:gd name="connsiteY25" fmla="*/ 596197 h 1990725"/>
              <a:gd name="connsiteX26" fmla="*/ 1138495 w 4627560"/>
              <a:gd name="connsiteY26" fmla="*/ 577673 h 1990725"/>
              <a:gd name="connsiteX27" fmla="*/ 1163963 w 4627560"/>
              <a:gd name="connsiteY27" fmla="*/ 577673 h 1990725"/>
              <a:gd name="connsiteX28" fmla="*/ 1163963 w 4627560"/>
              <a:gd name="connsiteY28" fmla="*/ 684178 h 1990725"/>
              <a:gd name="connsiteX29" fmla="*/ 1138495 w 4627560"/>
              <a:gd name="connsiteY29" fmla="*/ 684178 h 1990725"/>
              <a:gd name="connsiteX30" fmla="*/ 1138495 w 4627560"/>
              <a:gd name="connsiteY30" fmla="*/ 577673 h 1990725"/>
              <a:gd name="connsiteX31" fmla="*/ 573548 w 4627560"/>
              <a:gd name="connsiteY31" fmla="*/ 577673 h 1990725"/>
              <a:gd name="connsiteX32" fmla="*/ 599016 w 4627560"/>
              <a:gd name="connsiteY32" fmla="*/ 577673 h 1990725"/>
              <a:gd name="connsiteX33" fmla="*/ 599016 w 4627560"/>
              <a:gd name="connsiteY33" fmla="*/ 684178 h 1990725"/>
              <a:gd name="connsiteX34" fmla="*/ 573548 w 4627560"/>
              <a:gd name="connsiteY34" fmla="*/ 684178 h 1990725"/>
              <a:gd name="connsiteX35" fmla="*/ 573548 w 4627560"/>
              <a:gd name="connsiteY35" fmla="*/ 577673 h 1990725"/>
              <a:gd name="connsiteX36" fmla="*/ 2261441 w 4627560"/>
              <a:gd name="connsiteY36" fmla="*/ 575358 h 1990725"/>
              <a:gd name="connsiteX37" fmla="*/ 2266071 w 4627560"/>
              <a:gd name="connsiteY37" fmla="*/ 575358 h 1990725"/>
              <a:gd name="connsiteX38" fmla="*/ 2266071 w 4627560"/>
              <a:gd name="connsiteY38" fmla="*/ 600827 h 1990725"/>
              <a:gd name="connsiteX39" fmla="*/ 2259125 w 4627560"/>
              <a:gd name="connsiteY39" fmla="*/ 600827 h 1990725"/>
              <a:gd name="connsiteX40" fmla="*/ 2229025 w 4627560"/>
              <a:gd name="connsiteY40" fmla="*/ 623981 h 1990725"/>
              <a:gd name="connsiteX41" fmla="*/ 2226710 w 4627560"/>
              <a:gd name="connsiteY41" fmla="*/ 640188 h 1990725"/>
              <a:gd name="connsiteX42" fmla="*/ 2226710 w 4627560"/>
              <a:gd name="connsiteY42" fmla="*/ 684179 h 1990725"/>
              <a:gd name="connsiteX43" fmla="*/ 2201241 w 4627560"/>
              <a:gd name="connsiteY43" fmla="*/ 684179 h 1990725"/>
              <a:gd name="connsiteX44" fmla="*/ 2201241 w 4627560"/>
              <a:gd name="connsiteY44" fmla="*/ 577674 h 1990725"/>
              <a:gd name="connsiteX45" fmla="*/ 2226710 w 4627560"/>
              <a:gd name="connsiteY45" fmla="*/ 577674 h 1990725"/>
              <a:gd name="connsiteX46" fmla="*/ 2226710 w 4627560"/>
              <a:gd name="connsiteY46" fmla="*/ 596197 h 1990725"/>
              <a:gd name="connsiteX47" fmla="*/ 2226710 w 4627560"/>
              <a:gd name="connsiteY47" fmla="*/ 603142 h 1990725"/>
              <a:gd name="connsiteX48" fmla="*/ 2261441 w 4627560"/>
              <a:gd name="connsiteY48" fmla="*/ 575358 h 1990725"/>
              <a:gd name="connsiteX49" fmla="*/ 2129464 w 4627560"/>
              <a:gd name="connsiteY49" fmla="*/ 575358 h 1990725"/>
              <a:gd name="connsiteX50" fmla="*/ 2175771 w 4627560"/>
              <a:gd name="connsiteY50" fmla="*/ 626297 h 1990725"/>
              <a:gd name="connsiteX51" fmla="*/ 2175771 w 4627560"/>
              <a:gd name="connsiteY51" fmla="*/ 635558 h 1990725"/>
              <a:gd name="connsiteX52" fmla="*/ 2101680 w 4627560"/>
              <a:gd name="connsiteY52" fmla="*/ 635558 h 1990725"/>
              <a:gd name="connsiteX53" fmla="*/ 2134096 w 4627560"/>
              <a:gd name="connsiteY53" fmla="*/ 663343 h 1990725"/>
              <a:gd name="connsiteX54" fmla="*/ 2164194 w 4627560"/>
              <a:gd name="connsiteY54" fmla="*/ 651765 h 1990725"/>
              <a:gd name="connsiteX55" fmla="*/ 2173455 w 4627560"/>
              <a:gd name="connsiteY55" fmla="*/ 670288 h 1990725"/>
              <a:gd name="connsiteX56" fmla="*/ 2131780 w 4627560"/>
              <a:gd name="connsiteY56" fmla="*/ 686495 h 1990725"/>
              <a:gd name="connsiteX57" fmla="*/ 2073896 w 4627560"/>
              <a:gd name="connsiteY57" fmla="*/ 630927 h 1990725"/>
              <a:gd name="connsiteX58" fmla="*/ 2129464 w 4627560"/>
              <a:gd name="connsiteY58" fmla="*/ 575358 h 1990725"/>
              <a:gd name="connsiteX59" fmla="*/ 1499691 w 4627560"/>
              <a:gd name="connsiteY59" fmla="*/ 575358 h 1990725"/>
              <a:gd name="connsiteX60" fmla="*/ 1534421 w 4627560"/>
              <a:gd name="connsiteY60" fmla="*/ 586935 h 1990725"/>
              <a:gd name="connsiteX61" fmla="*/ 1522843 w 4627560"/>
              <a:gd name="connsiteY61" fmla="*/ 607774 h 1990725"/>
              <a:gd name="connsiteX62" fmla="*/ 1497375 w 4627560"/>
              <a:gd name="connsiteY62" fmla="*/ 598513 h 1990725"/>
              <a:gd name="connsiteX63" fmla="*/ 1483484 w 4627560"/>
              <a:gd name="connsiteY63" fmla="*/ 607774 h 1990725"/>
              <a:gd name="connsiteX64" fmla="*/ 1534421 w 4627560"/>
              <a:gd name="connsiteY64" fmla="*/ 654081 h 1990725"/>
              <a:gd name="connsiteX65" fmla="*/ 1492745 w 4627560"/>
              <a:gd name="connsiteY65" fmla="*/ 686495 h 1990725"/>
              <a:gd name="connsiteX66" fmla="*/ 1451068 w 4627560"/>
              <a:gd name="connsiteY66" fmla="*/ 670288 h 1990725"/>
              <a:gd name="connsiteX67" fmla="*/ 1464961 w 4627560"/>
              <a:gd name="connsiteY67" fmla="*/ 654081 h 1990725"/>
              <a:gd name="connsiteX68" fmla="*/ 1495059 w 4627560"/>
              <a:gd name="connsiteY68" fmla="*/ 665657 h 1990725"/>
              <a:gd name="connsiteX69" fmla="*/ 1508952 w 4627560"/>
              <a:gd name="connsiteY69" fmla="*/ 656395 h 1990725"/>
              <a:gd name="connsiteX70" fmla="*/ 1458013 w 4627560"/>
              <a:gd name="connsiteY70" fmla="*/ 607774 h 1990725"/>
              <a:gd name="connsiteX71" fmla="*/ 1499691 w 4627560"/>
              <a:gd name="connsiteY71" fmla="*/ 575358 h 1990725"/>
              <a:gd name="connsiteX72" fmla="*/ 1261207 w 4627560"/>
              <a:gd name="connsiteY72" fmla="*/ 575358 h 1990725"/>
              <a:gd name="connsiteX73" fmla="*/ 1298253 w 4627560"/>
              <a:gd name="connsiteY73" fmla="*/ 614720 h 1990725"/>
              <a:gd name="connsiteX74" fmla="*/ 1298253 w 4627560"/>
              <a:gd name="connsiteY74" fmla="*/ 684179 h 1990725"/>
              <a:gd name="connsiteX75" fmla="*/ 1272784 w 4627560"/>
              <a:gd name="connsiteY75" fmla="*/ 684179 h 1990725"/>
              <a:gd name="connsiteX76" fmla="*/ 1272784 w 4627560"/>
              <a:gd name="connsiteY76" fmla="*/ 621665 h 1990725"/>
              <a:gd name="connsiteX77" fmla="*/ 1256577 w 4627560"/>
              <a:gd name="connsiteY77" fmla="*/ 600827 h 1990725"/>
              <a:gd name="connsiteX78" fmla="*/ 1228793 w 4627560"/>
              <a:gd name="connsiteY78" fmla="*/ 621665 h 1990725"/>
              <a:gd name="connsiteX79" fmla="*/ 1226477 w 4627560"/>
              <a:gd name="connsiteY79" fmla="*/ 635558 h 1990725"/>
              <a:gd name="connsiteX80" fmla="*/ 1226477 w 4627560"/>
              <a:gd name="connsiteY80" fmla="*/ 684179 h 1990725"/>
              <a:gd name="connsiteX81" fmla="*/ 1198693 w 4627560"/>
              <a:gd name="connsiteY81" fmla="*/ 684179 h 1990725"/>
              <a:gd name="connsiteX82" fmla="*/ 1198693 w 4627560"/>
              <a:gd name="connsiteY82" fmla="*/ 577674 h 1990725"/>
              <a:gd name="connsiteX83" fmla="*/ 1224161 w 4627560"/>
              <a:gd name="connsiteY83" fmla="*/ 577674 h 1990725"/>
              <a:gd name="connsiteX84" fmla="*/ 1224161 w 4627560"/>
              <a:gd name="connsiteY84" fmla="*/ 591565 h 1990725"/>
              <a:gd name="connsiteX85" fmla="*/ 1224161 w 4627560"/>
              <a:gd name="connsiteY85" fmla="*/ 598513 h 1990725"/>
              <a:gd name="connsiteX86" fmla="*/ 1261207 w 4627560"/>
              <a:gd name="connsiteY86" fmla="*/ 575358 h 1990725"/>
              <a:gd name="connsiteX87" fmla="*/ 805083 w 4627560"/>
              <a:gd name="connsiteY87" fmla="*/ 575358 h 1990725"/>
              <a:gd name="connsiteX88" fmla="*/ 837498 w 4627560"/>
              <a:gd name="connsiteY88" fmla="*/ 589251 h 1990725"/>
              <a:gd name="connsiteX89" fmla="*/ 837498 w 4627560"/>
              <a:gd name="connsiteY89" fmla="*/ 586935 h 1990725"/>
              <a:gd name="connsiteX90" fmla="*/ 837498 w 4627560"/>
              <a:gd name="connsiteY90" fmla="*/ 577674 h 1990725"/>
              <a:gd name="connsiteX91" fmla="*/ 862967 w 4627560"/>
              <a:gd name="connsiteY91" fmla="*/ 577674 h 1990725"/>
              <a:gd name="connsiteX92" fmla="*/ 862967 w 4627560"/>
              <a:gd name="connsiteY92" fmla="*/ 677233 h 1990725"/>
              <a:gd name="connsiteX93" fmla="*/ 807399 w 4627560"/>
              <a:gd name="connsiteY93" fmla="*/ 728172 h 1990725"/>
              <a:gd name="connsiteX94" fmla="*/ 770353 w 4627560"/>
              <a:gd name="connsiteY94" fmla="*/ 718910 h 1990725"/>
              <a:gd name="connsiteX95" fmla="*/ 777299 w 4627560"/>
              <a:gd name="connsiteY95" fmla="*/ 698072 h 1990725"/>
              <a:gd name="connsiteX96" fmla="*/ 807399 w 4627560"/>
              <a:gd name="connsiteY96" fmla="*/ 705018 h 1990725"/>
              <a:gd name="connsiteX97" fmla="*/ 837498 w 4627560"/>
              <a:gd name="connsiteY97" fmla="*/ 679549 h 1990725"/>
              <a:gd name="connsiteX98" fmla="*/ 837498 w 4627560"/>
              <a:gd name="connsiteY98" fmla="*/ 672604 h 1990725"/>
              <a:gd name="connsiteX99" fmla="*/ 837498 w 4627560"/>
              <a:gd name="connsiteY99" fmla="*/ 667972 h 1990725"/>
              <a:gd name="connsiteX100" fmla="*/ 807399 w 4627560"/>
              <a:gd name="connsiteY100" fmla="*/ 681865 h 1990725"/>
              <a:gd name="connsiteX101" fmla="*/ 758776 w 4627560"/>
              <a:gd name="connsiteY101" fmla="*/ 628611 h 1990725"/>
              <a:gd name="connsiteX102" fmla="*/ 805083 w 4627560"/>
              <a:gd name="connsiteY102" fmla="*/ 575358 h 1990725"/>
              <a:gd name="connsiteX103" fmla="*/ 696261 w 4627560"/>
              <a:gd name="connsiteY103" fmla="*/ 575358 h 1990725"/>
              <a:gd name="connsiteX104" fmla="*/ 733306 w 4627560"/>
              <a:gd name="connsiteY104" fmla="*/ 614720 h 1990725"/>
              <a:gd name="connsiteX105" fmla="*/ 733306 w 4627560"/>
              <a:gd name="connsiteY105" fmla="*/ 684179 h 1990725"/>
              <a:gd name="connsiteX106" fmla="*/ 707838 w 4627560"/>
              <a:gd name="connsiteY106" fmla="*/ 684179 h 1990725"/>
              <a:gd name="connsiteX107" fmla="*/ 707838 w 4627560"/>
              <a:gd name="connsiteY107" fmla="*/ 621665 h 1990725"/>
              <a:gd name="connsiteX108" fmla="*/ 691631 w 4627560"/>
              <a:gd name="connsiteY108" fmla="*/ 600827 h 1990725"/>
              <a:gd name="connsiteX109" fmla="*/ 663846 w 4627560"/>
              <a:gd name="connsiteY109" fmla="*/ 621665 h 1990725"/>
              <a:gd name="connsiteX110" fmla="*/ 661531 w 4627560"/>
              <a:gd name="connsiteY110" fmla="*/ 635558 h 1990725"/>
              <a:gd name="connsiteX111" fmla="*/ 661531 w 4627560"/>
              <a:gd name="connsiteY111" fmla="*/ 684179 h 1990725"/>
              <a:gd name="connsiteX112" fmla="*/ 636062 w 4627560"/>
              <a:gd name="connsiteY112" fmla="*/ 684179 h 1990725"/>
              <a:gd name="connsiteX113" fmla="*/ 636062 w 4627560"/>
              <a:gd name="connsiteY113" fmla="*/ 577674 h 1990725"/>
              <a:gd name="connsiteX114" fmla="*/ 659215 w 4627560"/>
              <a:gd name="connsiteY114" fmla="*/ 577674 h 1990725"/>
              <a:gd name="connsiteX115" fmla="*/ 659215 w 4627560"/>
              <a:gd name="connsiteY115" fmla="*/ 591565 h 1990725"/>
              <a:gd name="connsiteX116" fmla="*/ 659215 w 4627560"/>
              <a:gd name="connsiteY116" fmla="*/ 598513 h 1990725"/>
              <a:gd name="connsiteX117" fmla="*/ 696261 w 4627560"/>
              <a:gd name="connsiteY117" fmla="*/ 575358 h 1990725"/>
              <a:gd name="connsiteX118" fmla="*/ 1842362 w 4627560"/>
              <a:gd name="connsiteY118" fmla="*/ 573042 h 1990725"/>
              <a:gd name="connsiteX119" fmla="*/ 1886353 w 4627560"/>
              <a:gd name="connsiteY119" fmla="*/ 614719 h 1990725"/>
              <a:gd name="connsiteX120" fmla="*/ 1886353 w 4627560"/>
              <a:gd name="connsiteY120" fmla="*/ 684179 h 1990725"/>
              <a:gd name="connsiteX121" fmla="*/ 1860884 w 4627560"/>
              <a:gd name="connsiteY121" fmla="*/ 684179 h 1990725"/>
              <a:gd name="connsiteX122" fmla="*/ 1860884 w 4627560"/>
              <a:gd name="connsiteY122" fmla="*/ 674918 h 1990725"/>
              <a:gd name="connsiteX123" fmla="*/ 1860884 w 4627560"/>
              <a:gd name="connsiteY123" fmla="*/ 667972 h 1990725"/>
              <a:gd name="connsiteX124" fmla="*/ 1828469 w 4627560"/>
              <a:gd name="connsiteY124" fmla="*/ 686495 h 1990725"/>
              <a:gd name="connsiteX125" fmla="*/ 1791423 w 4627560"/>
              <a:gd name="connsiteY125" fmla="*/ 654079 h 1990725"/>
              <a:gd name="connsiteX126" fmla="*/ 1856253 w 4627560"/>
              <a:gd name="connsiteY126" fmla="*/ 617034 h 1990725"/>
              <a:gd name="connsiteX127" fmla="*/ 1860884 w 4627560"/>
              <a:gd name="connsiteY127" fmla="*/ 617034 h 1990725"/>
              <a:gd name="connsiteX128" fmla="*/ 1860884 w 4627560"/>
              <a:gd name="connsiteY128" fmla="*/ 614719 h 1990725"/>
              <a:gd name="connsiteX129" fmla="*/ 1840046 w 4627560"/>
              <a:gd name="connsiteY129" fmla="*/ 596195 h 1990725"/>
              <a:gd name="connsiteX130" fmla="*/ 1809946 w 4627560"/>
              <a:gd name="connsiteY130" fmla="*/ 605458 h 1990725"/>
              <a:gd name="connsiteX131" fmla="*/ 1800685 w 4627560"/>
              <a:gd name="connsiteY131" fmla="*/ 586935 h 1990725"/>
              <a:gd name="connsiteX132" fmla="*/ 1842362 w 4627560"/>
              <a:gd name="connsiteY132" fmla="*/ 573042 h 1990725"/>
              <a:gd name="connsiteX133" fmla="*/ 379059 w 4627560"/>
              <a:gd name="connsiteY133" fmla="*/ 573042 h 1990725"/>
              <a:gd name="connsiteX134" fmla="*/ 423050 w 4627560"/>
              <a:gd name="connsiteY134" fmla="*/ 614719 h 1990725"/>
              <a:gd name="connsiteX135" fmla="*/ 423050 w 4627560"/>
              <a:gd name="connsiteY135" fmla="*/ 684179 h 1990725"/>
              <a:gd name="connsiteX136" fmla="*/ 397582 w 4627560"/>
              <a:gd name="connsiteY136" fmla="*/ 684179 h 1990725"/>
              <a:gd name="connsiteX137" fmla="*/ 397582 w 4627560"/>
              <a:gd name="connsiteY137" fmla="*/ 674918 h 1990725"/>
              <a:gd name="connsiteX138" fmla="*/ 397582 w 4627560"/>
              <a:gd name="connsiteY138" fmla="*/ 667972 h 1990725"/>
              <a:gd name="connsiteX139" fmla="*/ 365166 w 4627560"/>
              <a:gd name="connsiteY139" fmla="*/ 686495 h 1990725"/>
              <a:gd name="connsiteX140" fmla="*/ 328120 w 4627560"/>
              <a:gd name="connsiteY140" fmla="*/ 654079 h 1990725"/>
              <a:gd name="connsiteX141" fmla="*/ 392950 w 4627560"/>
              <a:gd name="connsiteY141" fmla="*/ 617034 h 1990725"/>
              <a:gd name="connsiteX142" fmla="*/ 397582 w 4627560"/>
              <a:gd name="connsiteY142" fmla="*/ 617034 h 1990725"/>
              <a:gd name="connsiteX143" fmla="*/ 397582 w 4627560"/>
              <a:gd name="connsiteY143" fmla="*/ 614719 h 1990725"/>
              <a:gd name="connsiteX144" fmla="*/ 376743 w 4627560"/>
              <a:gd name="connsiteY144" fmla="*/ 596195 h 1990725"/>
              <a:gd name="connsiteX145" fmla="*/ 346643 w 4627560"/>
              <a:gd name="connsiteY145" fmla="*/ 605458 h 1990725"/>
              <a:gd name="connsiteX146" fmla="*/ 337381 w 4627560"/>
              <a:gd name="connsiteY146" fmla="*/ 586935 h 1990725"/>
              <a:gd name="connsiteX147" fmla="*/ 379059 w 4627560"/>
              <a:gd name="connsiteY147" fmla="*/ 573042 h 1990725"/>
              <a:gd name="connsiteX148" fmla="*/ 2004437 w 4627560"/>
              <a:gd name="connsiteY148" fmla="*/ 549888 h 1990725"/>
              <a:gd name="connsiteX149" fmla="*/ 2029906 w 4627560"/>
              <a:gd name="connsiteY149" fmla="*/ 549888 h 1990725"/>
              <a:gd name="connsiteX150" fmla="*/ 2029906 w 4627560"/>
              <a:gd name="connsiteY150" fmla="*/ 579988 h 1990725"/>
              <a:gd name="connsiteX151" fmla="*/ 2053058 w 4627560"/>
              <a:gd name="connsiteY151" fmla="*/ 579988 h 1990725"/>
              <a:gd name="connsiteX152" fmla="*/ 2053058 w 4627560"/>
              <a:gd name="connsiteY152" fmla="*/ 600827 h 1990725"/>
              <a:gd name="connsiteX153" fmla="*/ 2029906 w 4627560"/>
              <a:gd name="connsiteY153" fmla="*/ 600827 h 1990725"/>
              <a:gd name="connsiteX154" fmla="*/ 2029906 w 4627560"/>
              <a:gd name="connsiteY154" fmla="*/ 642502 h 1990725"/>
              <a:gd name="connsiteX155" fmla="*/ 2050744 w 4627560"/>
              <a:gd name="connsiteY155" fmla="*/ 663341 h 1990725"/>
              <a:gd name="connsiteX156" fmla="*/ 2055374 w 4627560"/>
              <a:gd name="connsiteY156" fmla="*/ 663341 h 1990725"/>
              <a:gd name="connsiteX157" fmla="*/ 2055374 w 4627560"/>
              <a:gd name="connsiteY157" fmla="*/ 686493 h 1990725"/>
              <a:gd name="connsiteX158" fmla="*/ 2046113 w 4627560"/>
              <a:gd name="connsiteY158" fmla="*/ 686493 h 1990725"/>
              <a:gd name="connsiteX159" fmla="*/ 2002121 w 4627560"/>
              <a:gd name="connsiteY159" fmla="*/ 647134 h 1990725"/>
              <a:gd name="connsiteX160" fmla="*/ 2002121 w 4627560"/>
              <a:gd name="connsiteY160" fmla="*/ 600827 h 1990725"/>
              <a:gd name="connsiteX161" fmla="*/ 1990544 w 4627560"/>
              <a:gd name="connsiteY161" fmla="*/ 600827 h 1990725"/>
              <a:gd name="connsiteX162" fmla="*/ 1990544 w 4627560"/>
              <a:gd name="connsiteY162" fmla="*/ 579988 h 1990725"/>
              <a:gd name="connsiteX163" fmla="*/ 2004437 w 4627560"/>
              <a:gd name="connsiteY163" fmla="*/ 579988 h 1990725"/>
              <a:gd name="connsiteX164" fmla="*/ 2004437 w 4627560"/>
              <a:gd name="connsiteY164" fmla="*/ 549888 h 1990725"/>
              <a:gd name="connsiteX165" fmla="*/ 1921084 w 4627560"/>
              <a:gd name="connsiteY165" fmla="*/ 549888 h 1990725"/>
              <a:gd name="connsiteX166" fmla="*/ 1946553 w 4627560"/>
              <a:gd name="connsiteY166" fmla="*/ 549888 h 1990725"/>
              <a:gd name="connsiteX167" fmla="*/ 1946553 w 4627560"/>
              <a:gd name="connsiteY167" fmla="*/ 579988 h 1990725"/>
              <a:gd name="connsiteX168" fmla="*/ 1969705 w 4627560"/>
              <a:gd name="connsiteY168" fmla="*/ 579988 h 1990725"/>
              <a:gd name="connsiteX169" fmla="*/ 1969705 w 4627560"/>
              <a:gd name="connsiteY169" fmla="*/ 600827 h 1990725"/>
              <a:gd name="connsiteX170" fmla="*/ 1946553 w 4627560"/>
              <a:gd name="connsiteY170" fmla="*/ 600827 h 1990725"/>
              <a:gd name="connsiteX171" fmla="*/ 1946553 w 4627560"/>
              <a:gd name="connsiteY171" fmla="*/ 642502 h 1990725"/>
              <a:gd name="connsiteX172" fmla="*/ 1967391 w 4627560"/>
              <a:gd name="connsiteY172" fmla="*/ 663341 h 1990725"/>
              <a:gd name="connsiteX173" fmla="*/ 1972021 w 4627560"/>
              <a:gd name="connsiteY173" fmla="*/ 663341 h 1990725"/>
              <a:gd name="connsiteX174" fmla="*/ 1972021 w 4627560"/>
              <a:gd name="connsiteY174" fmla="*/ 686493 h 1990725"/>
              <a:gd name="connsiteX175" fmla="*/ 1962760 w 4627560"/>
              <a:gd name="connsiteY175" fmla="*/ 686493 h 1990725"/>
              <a:gd name="connsiteX176" fmla="*/ 1918768 w 4627560"/>
              <a:gd name="connsiteY176" fmla="*/ 647134 h 1990725"/>
              <a:gd name="connsiteX177" fmla="*/ 1918768 w 4627560"/>
              <a:gd name="connsiteY177" fmla="*/ 600827 h 1990725"/>
              <a:gd name="connsiteX178" fmla="*/ 1907191 w 4627560"/>
              <a:gd name="connsiteY178" fmla="*/ 600827 h 1990725"/>
              <a:gd name="connsiteX179" fmla="*/ 1907191 w 4627560"/>
              <a:gd name="connsiteY179" fmla="*/ 579988 h 1990725"/>
              <a:gd name="connsiteX180" fmla="*/ 1921084 w 4627560"/>
              <a:gd name="connsiteY180" fmla="*/ 579988 h 1990725"/>
              <a:gd name="connsiteX181" fmla="*/ 1921084 w 4627560"/>
              <a:gd name="connsiteY181" fmla="*/ 549888 h 1990725"/>
              <a:gd name="connsiteX182" fmla="*/ 1627033 w 4627560"/>
              <a:gd name="connsiteY182" fmla="*/ 535996 h 1990725"/>
              <a:gd name="connsiteX183" fmla="*/ 1654818 w 4627560"/>
              <a:gd name="connsiteY183" fmla="*/ 535996 h 1990725"/>
              <a:gd name="connsiteX184" fmla="*/ 1684916 w 4627560"/>
              <a:gd name="connsiteY184" fmla="*/ 610087 h 1990725"/>
              <a:gd name="connsiteX185" fmla="*/ 1691863 w 4627560"/>
              <a:gd name="connsiteY185" fmla="*/ 630926 h 1990725"/>
              <a:gd name="connsiteX186" fmla="*/ 1698809 w 4627560"/>
              <a:gd name="connsiteY186" fmla="*/ 610087 h 1990725"/>
              <a:gd name="connsiteX187" fmla="*/ 1728908 w 4627560"/>
              <a:gd name="connsiteY187" fmla="*/ 535996 h 1990725"/>
              <a:gd name="connsiteX188" fmla="*/ 1756693 w 4627560"/>
              <a:gd name="connsiteY188" fmla="*/ 535996 h 1990725"/>
              <a:gd name="connsiteX189" fmla="*/ 1768268 w 4627560"/>
              <a:gd name="connsiteY189" fmla="*/ 684178 h 1990725"/>
              <a:gd name="connsiteX190" fmla="*/ 1740484 w 4627560"/>
              <a:gd name="connsiteY190" fmla="*/ 684178 h 1990725"/>
              <a:gd name="connsiteX191" fmla="*/ 1733538 w 4627560"/>
              <a:gd name="connsiteY191" fmla="*/ 600826 h 1990725"/>
              <a:gd name="connsiteX192" fmla="*/ 1733538 w 4627560"/>
              <a:gd name="connsiteY192" fmla="*/ 577673 h 1990725"/>
              <a:gd name="connsiteX193" fmla="*/ 1726593 w 4627560"/>
              <a:gd name="connsiteY193" fmla="*/ 600826 h 1990725"/>
              <a:gd name="connsiteX194" fmla="*/ 1703439 w 4627560"/>
              <a:gd name="connsiteY194" fmla="*/ 658710 h 1990725"/>
              <a:gd name="connsiteX195" fmla="*/ 1680286 w 4627560"/>
              <a:gd name="connsiteY195" fmla="*/ 658710 h 1990725"/>
              <a:gd name="connsiteX196" fmla="*/ 1657132 w 4627560"/>
              <a:gd name="connsiteY196" fmla="*/ 600826 h 1990725"/>
              <a:gd name="connsiteX197" fmla="*/ 1647870 w 4627560"/>
              <a:gd name="connsiteY197" fmla="*/ 577673 h 1990725"/>
              <a:gd name="connsiteX198" fmla="*/ 1647870 w 4627560"/>
              <a:gd name="connsiteY198" fmla="*/ 600826 h 1990725"/>
              <a:gd name="connsiteX199" fmla="*/ 1640925 w 4627560"/>
              <a:gd name="connsiteY199" fmla="*/ 684178 h 1990725"/>
              <a:gd name="connsiteX200" fmla="*/ 1613141 w 4627560"/>
              <a:gd name="connsiteY200" fmla="*/ 684178 h 1990725"/>
              <a:gd name="connsiteX201" fmla="*/ 1627033 w 4627560"/>
              <a:gd name="connsiteY201" fmla="*/ 535996 h 1990725"/>
              <a:gd name="connsiteX202" fmla="*/ 1400129 w 4627560"/>
              <a:gd name="connsiteY202" fmla="*/ 535996 h 1990725"/>
              <a:gd name="connsiteX203" fmla="*/ 1425598 w 4627560"/>
              <a:gd name="connsiteY203" fmla="*/ 535996 h 1990725"/>
              <a:gd name="connsiteX204" fmla="*/ 1425598 w 4627560"/>
              <a:gd name="connsiteY204" fmla="*/ 684178 h 1990725"/>
              <a:gd name="connsiteX205" fmla="*/ 1400129 w 4627560"/>
              <a:gd name="connsiteY205" fmla="*/ 684178 h 1990725"/>
              <a:gd name="connsiteX206" fmla="*/ 1400129 w 4627560"/>
              <a:gd name="connsiteY206" fmla="*/ 674917 h 1990725"/>
              <a:gd name="connsiteX207" fmla="*/ 1400129 w 4627560"/>
              <a:gd name="connsiteY207" fmla="*/ 667971 h 1990725"/>
              <a:gd name="connsiteX208" fmla="*/ 1367713 w 4627560"/>
              <a:gd name="connsiteY208" fmla="*/ 686494 h 1990725"/>
              <a:gd name="connsiteX209" fmla="*/ 1321407 w 4627560"/>
              <a:gd name="connsiteY209" fmla="*/ 630926 h 1990725"/>
              <a:gd name="connsiteX210" fmla="*/ 1370029 w 4627560"/>
              <a:gd name="connsiteY210" fmla="*/ 575358 h 1990725"/>
              <a:gd name="connsiteX211" fmla="*/ 1400129 w 4627560"/>
              <a:gd name="connsiteY211" fmla="*/ 589249 h 1990725"/>
              <a:gd name="connsiteX212" fmla="*/ 1400129 w 4627560"/>
              <a:gd name="connsiteY212" fmla="*/ 582303 h 1990725"/>
              <a:gd name="connsiteX213" fmla="*/ 1400129 w 4627560"/>
              <a:gd name="connsiteY213" fmla="*/ 535996 h 1990725"/>
              <a:gd name="connsiteX214" fmla="*/ 1138495 w 4627560"/>
              <a:gd name="connsiteY214" fmla="*/ 535996 h 1990725"/>
              <a:gd name="connsiteX215" fmla="*/ 1163963 w 4627560"/>
              <a:gd name="connsiteY215" fmla="*/ 535996 h 1990725"/>
              <a:gd name="connsiteX216" fmla="*/ 1163963 w 4627560"/>
              <a:gd name="connsiteY216" fmla="*/ 559150 h 1990725"/>
              <a:gd name="connsiteX217" fmla="*/ 1138495 w 4627560"/>
              <a:gd name="connsiteY217" fmla="*/ 559150 h 1990725"/>
              <a:gd name="connsiteX218" fmla="*/ 1138495 w 4627560"/>
              <a:gd name="connsiteY218" fmla="*/ 535996 h 1990725"/>
              <a:gd name="connsiteX219" fmla="*/ 962528 w 4627560"/>
              <a:gd name="connsiteY219" fmla="*/ 535996 h 1990725"/>
              <a:gd name="connsiteX220" fmla="*/ 990312 w 4627560"/>
              <a:gd name="connsiteY220" fmla="*/ 535996 h 1990725"/>
              <a:gd name="connsiteX221" fmla="*/ 1020412 w 4627560"/>
              <a:gd name="connsiteY221" fmla="*/ 610087 h 1990725"/>
              <a:gd name="connsiteX222" fmla="*/ 1027358 w 4627560"/>
              <a:gd name="connsiteY222" fmla="*/ 630926 h 1990725"/>
              <a:gd name="connsiteX223" fmla="*/ 1034304 w 4627560"/>
              <a:gd name="connsiteY223" fmla="*/ 610087 h 1990725"/>
              <a:gd name="connsiteX224" fmla="*/ 1064404 w 4627560"/>
              <a:gd name="connsiteY224" fmla="*/ 535996 h 1990725"/>
              <a:gd name="connsiteX225" fmla="*/ 1092188 w 4627560"/>
              <a:gd name="connsiteY225" fmla="*/ 535996 h 1990725"/>
              <a:gd name="connsiteX226" fmla="*/ 1106079 w 4627560"/>
              <a:gd name="connsiteY226" fmla="*/ 684178 h 1990725"/>
              <a:gd name="connsiteX227" fmla="*/ 1078295 w 4627560"/>
              <a:gd name="connsiteY227" fmla="*/ 684178 h 1990725"/>
              <a:gd name="connsiteX228" fmla="*/ 1071349 w 4627560"/>
              <a:gd name="connsiteY228" fmla="*/ 600826 h 1990725"/>
              <a:gd name="connsiteX229" fmla="*/ 1071349 w 4627560"/>
              <a:gd name="connsiteY229" fmla="*/ 577673 h 1990725"/>
              <a:gd name="connsiteX230" fmla="*/ 1064404 w 4627560"/>
              <a:gd name="connsiteY230" fmla="*/ 600826 h 1990725"/>
              <a:gd name="connsiteX231" fmla="*/ 1041249 w 4627560"/>
              <a:gd name="connsiteY231" fmla="*/ 658710 h 1990725"/>
              <a:gd name="connsiteX232" fmla="*/ 1018097 w 4627560"/>
              <a:gd name="connsiteY232" fmla="*/ 658710 h 1990725"/>
              <a:gd name="connsiteX233" fmla="*/ 994942 w 4627560"/>
              <a:gd name="connsiteY233" fmla="*/ 600826 h 1990725"/>
              <a:gd name="connsiteX234" fmla="*/ 985681 w 4627560"/>
              <a:gd name="connsiteY234" fmla="*/ 577673 h 1990725"/>
              <a:gd name="connsiteX235" fmla="*/ 985681 w 4627560"/>
              <a:gd name="connsiteY235" fmla="*/ 600826 h 1990725"/>
              <a:gd name="connsiteX236" fmla="*/ 978735 w 4627560"/>
              <a:gd name="connsiteY236" fmla="*/ 684178 h 1990725"/>
              <a:gd name="connsiteX237" fmla="*/ 950951 w 4627560"/>
              <a:gd name="connsiteY237" fmla="*/ 684178 h 1990725"/>
              <a:gd name="connsiteX238" fmla="*/ 962528 w 4627560"/>
              <a:gd name="connsiteY238" fmla="*/ 535996 h 1990725"/>
              <a:gd name="connsiteX239" fmla="*/ 573548 w 4627560"/>
              <a:gd name="connsiteY239" fmla="*/ 535996 h 1990725"/>
              <a:gd name="connsiteX240" fmla="*/ 599016 w 4627560"/>
              <a:gd name="connsiteY240" fmla="*/ 535996 h 1990725"/>
              <a:gd name="connsiteX241" fmla="*/ 599016 w 4627560"/>
              <a:gd name="connsiteY241" fmla="*/ 559150 h 1990725"/>
              <a:gd name="connsiteX242" fmla="*/ 573548 w 4627560"/>
              <a:gd name="connsiteY242" fmla="*/ 559150 h 1990725"/>
              <a:gd name="connsiteX243" fmla="*/ 573548 w 4627560"/>
              <a:gd name="connsiteY243" fmla="*/ 535996 h 1990725"/>
              <a:gd name="connsiteX244" fmla="*/ 455465 w 4627560"/>
              <a:gd name="connsiteY244" fmla="*/ 535996 h 1990725"/>
              <a:gd name="connsiteX245" fmla="*/ 480933 w 4627560"/>
              <a:gd name="connsiteY245" fmla="*/ 535996 h 1990725"/>
              <a:gd name="connsiteX246" fmla="*/ 480933 w 4627560"/>
              <a:gd name="connsiteY246" fmla="*/ 614719 h 1990725"/>
              <a:gd name="connsiteX247" fmla="*/ 494826 w 4627560"/>
              <a:gd name="connsiteY247" fmla="*/ 614719 h 1990725"/>
              <a:gd name="connsiteX248" fmla="*/ 520294 w 4627560"/>
              <a:gd name="connsiteY248" fmla="*/ 577673 h 1990725"/>
              <a:gd name="connsiteX249" fmla="*/ 550395 w 4627560"/>
              <a:gd name="connsiteY249" fmla="*/ 577673 h 1990725"/>
              <a:gd name="connsiteX250" fmla="*/ 517978 w 4627560"/>
              <a:gd name="connsiteY250" fmla="*/ 626294 h 1990725"/>
              <a:gd name="connsiteX251" fmla="*/ 555024 w 4627560"/>
              <a:gd name="connsiteY251" fmla="*/ 684178 h 1990725"/>
              <a:gd name="connsiteX252" fmla="*/ 524926 w 4627560"/>
              <a:gd name="connsiteY252" fmla="*/ 684178 h 1990725"/>
              <a:gd name="connsiteX253" fmla="*/ 497142 w 4627560"/>
              <a:gd name="connsiteY253" fmla="*/ 637871 h 1990725"/>
              <a:gd name="connsiteX254" fmla="*/ 480933 w 4627560"/>
              <a:gd name="connsiteY254" fmla="*/ 637871 h 1990725"/>
              <a:gd name="connsiteX255" fmla="*/ 480933 w 4627560"/>
              <a:gd name="connsiteY255" fmla="*/ 684178 h 1990725"/>
              <a:gd name="connsiteX256" fmla="*/ 455465 w 4627560"/>
              <a:gd name="connsiteY256" fmla="*/ 684178 h 1990725"/>
              <a:gd name="connsiteX257" fmla="*/ 455465 w 4627560"/>
              <a:gd name="connsiteY257" fmla="*/ 535996 h 1990725"/>
              <a:gd name="connsiteX258" fmla="*/ 163729 w 4627560"/>
              <a:gd name="connsiteY258" fmla="*/ 535996 h 1990725"/>
              <a:gd name="connsiteX259" fmla="*/ 191513 w 4627560"/>
              <a:gd name="connsiteY259" fmla="*/ 535996 h 1990725"/>
              <a:gd name="connsiteX260" fmla="*/ 221613 w 4627560"/>
              <a:gd name="connsiteY260" fmla="*/ 610087 h 1990725"/>
              <a:gd name="connsiteX261" fmla="*/ 228559 w 4627560"/>
              <a:gd name="connsiteY261" fmla="*/ 630926 h 1990725"/>
              <a:gd name="connsiteX262" fmla="*/ 235505 w 4627560"/>
              <a:gd name="connsiteY262" fmla="*/ 610087 h 1990725"/>
              <a:gd name="connsiteX263" fmla="*/ 265605 w 4627560"/>
              <a:gd name="connsiteY263" fmla="*/ 535996 h 1990725"/>
              <a:gd name="connsiteX264" fmla="*/ 295705 w 4627560"/>
              <a:gd name="connsiteY264" fmla="*/ 535996 h 1990725"/>
              <a:gd name="connsiteX265" fmla="*/ 307282 w 4627560"/>
              <a:gd name="connsiteY265" fmla="*/ 684178 h 1990725"/>
              <a:gd name="connsiteX266" fmla="*/ 279496 w 4627560"/>
              <a:gd name="connsiteY266" fmla="*/ 684178 h 1990725"/>
              <a:gd name="connsiteX267" fmla="*/ 272550 w 4627560"/>
              <a:gd name="connsiteY267" fmla="*/ 600826 h 1990725"/>
              <a:gd name="connsiteX268" fmla="*/ 272550 w 4627560"/>
              <a:gd name="connsiteY268" fmla="*/ 577673 h 1990725"/>
              <a:gd name="connsiteX269" fmla="*/ 265605 w 4627560"/>
              <a:gd name="connsiteY269" fmla="*/ 600826 h 1990725"/>
              <a:gd name="connsiteX270" fmla="*/ 242450 w 4627560"/>
              <a:gd name="connsiteY270" fmla="*/ 658710 h 1990725"/>
              <a:gd name="connsiteX271" fmla="*/ 219298 w 4627560"/>
              <a:gd name="connsiteY271" fmla="*/ 658710 h 1990725"/>
              <a:gd name="connsiteX272" fmla="*/ 196143 w 4627560"/>
              <a:gd name="connsiteY272" fmla="*/ 600826 h 1990725"/>
              <a:gd name="connsiteX273" fmla="*/ 186882 w 4627560"/>
              <a:gd name="connsiteY273" fmla="*/ 577673 h 1990725"/>
              <a:gd name="connsiteX274" fmla="*/ 186882 w 4627560"/>
              <a:gd name="connsiteY274" fmla="*/ 600826 h 1990725"/>
              <a:gd name="connsiteX275" fmla="*/ 179937 w 4627560"/>
              <a:gd name="connsiteY275" fmla="*/ 684178 h 1990725"/>
              <a:gd name="connsiteX276" fmla="*/ 152152 w 4627560"/>
              <a:gd name="connsiteY276" fmla="*/ 684178 h 1990725"/>
              <a:gd name="connsiteX277" fmla="*/ 163729 w 4627560"/>
              <a:gd name="connsiteY277" fmla="*/ 535996 h 1990725"/>
              <a:gd name="connsiteX278" fmla="*/ 3727060 w 4627560"/>
              <a:gd name="connsiteY278" fmla="*/ 397075 h 1990725"/>
              <a:gd name="connsiteX279" fmla="*/ 3696961 w 4627560"/>
              <a:gd name="connsiteY279" fmla="*/ 410966 h 1990725"/>
              <a:gd name="connsiteX280" fmla="*/ 3710853 w 4627560"/>
              <a:gd name="connsiteY280" fmla="*/ 422543 h 1990725"/>
              <a:gd name="connsiteX281" fmla="*/ 3731692 w 4627560"/>
              <a:gd name="connsiteY281" fmla="*/ 399391 h 1990725"/>
              <a:gd name="connsiteX282" fmla="*/ 3731692 w 4627560"/>
              <a:gd name="connsiteY282" fmla="*/ 397075 h 1990725"/>
              <a:gd name="connsiteX283" fmla="*/ 3727060 w 4627560"/>
              <a:gd name="connsiteY283" fmla="*/ 397075 h 1990725"/>
              <a:gd name="connsiteX284" fmla="*/ 485567 w 4627560"/>
              <a:gd name="connsiteY284" fmla="*/ 397075 h 1990725"/>
              <a:gd name="connsiteX285" fmla="*/ 455467 w 4627560"/>
              <a:gd name="connsiteY285" fmla="*/ 410966 h 1990725"/>
              <a:gd name="connsiteX286" fmla="*/ 469360 w 4627560"/>
              <a:gd name="connsiteY286" fmla="*/ 422543 h 1990725"/>
              <a:gd name="connsiteX287" fmla="*/ 490199 w 4627560"/>
              <a:gd name="connsiteY287" fmla="*/ 399391 h 1990725"/>
              <a:gd name="connsiteX288" fmla="*/ 490199 w 4627560"/>
              <a:gd name="connsiteY288" fmla="*/ 397075 h 1990725"/>
              <a:gd name="connsiteX289" fmla="*/ 485567 w 4627560"/>
              <a:gd name="connsiteY289" fmla="*/ 397075 h 1990725"/>
              <a:gd name="connsiteX290" fmla="*/ 3558040 w 4627560"/>
              <a:gd name="connsiteY290" fmla="*/ 355399 h 1990725"/>
              <a:gd name="connsiteX291" fmla="*/ 3532570 w 4627560"/>
              <a:gd name="connsiteY291" fmla="*/ 387813 h 1990725"/>
              <a:gd name="connsiteX292" fmla="*/ 3558040 w 4627560"/>
              <a:gd name="connsiteY292" fmla="*/ 420228 h 1990725"/>
              <a:gd name="connsiteX293" fmla="*/ 3583509 w 4627560"/>
              <a:gd name="connsiteY293" fmla="*/ 387813 h 1990725"/>
              <a:gd name="connsiteX294" fmla="*/ 3558040 w 4627560"/>
              <a:gd name="connsiteY294" fmla="*/ 355399 h 1990725"/>
              <a:gd name="connsiteX295" fmla="*/ 2909739 w 4627560"/>
              <a:gd name="connsiteY295" fmla="*/ 355399 h 1990725"/>
              <a:gd name="connsiteX296" fmla="*/ 2879639 w 4627560"/>
              <a:gd name="connsiteY296" fmla="*/ 387814 h 1990725"/>
              <a:gd name="connsiteX297" fmla="*/ 2909739 w 4627560"/>
              <a:gd name="connsiteY297" fmla="*/ 420228 h 1990725"/>
              <a:gd name="connsiteX298" fmla="*/ 2939839 w 4627560"/>
              <a:gd name="connsiteY298" fmla="*/ 387814 h 1990725"/>
              <a:gd name="connsiteX299" fmla="*/ 2909739 w 4627560"/>
              <a:gd name="connsiteY299" fmla="*/ 355399 h 1990725"/>
              <a:gd name="connsiteX300" fmla="*/ 3294090 w 4627560"/>
              <a:gd name="connsiteY300" fmla="*/ 353083 h 1990725"/>
              <a:gd name="connsiteX301" fmla="*/ 3273251 w 4627560"/>
              <a:gd name="connsiteY301" fmla="*/ 371606 h 1990725"/>
              <a:gd name="connsiteX302" fmla="*/ 3310297 w 4627560"/>
              <a:gd name="connsiteY302" fmla="*/ 371606 h 1990725"/>
              <a:gd name="connsiteX303" fmla="*/ 3294090 w 4627560"/>
              <a:gd name="connsiteY303" fmla="*/ 353083 h 1990725"/>
              <a:gd name="connsiteX304" fmla="*/ 1937291 w 4627560"/>
              <a:gd name="connsiteY304" fmla="*/ 353083 h 1990725"/>
              <a:gd name="connsiteX305" fmla="*/ 1916452 w 4627560"/>
              <a:gd name="connsiteY305" fmla="*/ 371606 h 1990725"/>
              <a:gd name="connsiteX306" fmla="*/ 1953498 w 4627560"/>
              <a:gd name="connsiteY306" fmla="*/ 371606 h 1990725"/>
              <a:gd name="connsiteX307" fmla="*/ 1937291 w 4627560"/>
              <a:gd name="connsiteY307" fmla="*/ 353083 h 1990725"/>
              <a:gd name="connsiteX308" fmla="*/ 2266071 w 4627560"/>
              <a:gd name="connsiteY308" fmla="*/ 322985 h 1990725"/>
              <a:gd name="connsiteX309" fmla="*/ 2310062 w 4627560"/>
              <a:gd name="connsiteY309" fmla="*/ 322985 h 1990725"/>
              <a:gd name="connsiteX310" fmla="*/ 2310062 w 4627560"/>
              <a:gd name="connsiteY310" fmla="*/ 452644 h 1990725"/>
              <a:gd name="connsiteX311" fmla="*/ 2266071 w 4627560"/>
              <a:gd name="connsiteY311" fmla="*/ 452644 h 1990725"/>
              <a:gd name="connsiteX312" fmla="*/ 2266071 w 4627560"/>
              <a:gd name="connsiteY312" fmla="*/ 322985 h 1990725"/>
              <a:gd name="connsiteX313" fmla="*/ 1647875 w 4627560"/>
              <a:gd name="connsiteY313" fmla="*/ 322985 h 1990725"/>
              <a:gd name="connsiteX314" fmla="*/ 1691866 w 4627560"/>
              <a:gd name="connsiteY314" fmla="*/ 322985 h 1990725"/>
              <a:gd name="connsiteX315" fmla="*/ 1691866 w 4627560"/>
              <a:gd name="connsiteY315" fmla="*/ 452644 h 1990725"/>
              <a:gd name="connsiteX316" fmla="*/ 1647875 w 4627560"/>
              <a:gd name="connsiteY316" fmla="*/ 452644 h 1990725"/>
              <a:gd name="connsiteX317" fmla="*/ 1647875 w 4627560"/>
              <a:gd name="connsiteY317" fmla="*/ 322985 h 1990725"/>
              <a:gd name="connsiteX318" fmla="*/ 3379758 w 4627560"/>
              <a:gd name="connsiteY318" fmla="*/ 322984 h 1990725"/>
              <a:gd name="connsiteX319" fmla="*/ 3382074 w 4627560"/>
              <a:gd name="connsiteY319" fmla="*/ 322984 h 1990725"/>
              <a:gd name="connsiteX320" fmla="*/ 3423749 w 4627560"/>
              <a:gd name="connsiteY320" fmla="*/ 322984 h 1990725"/>
              <a:gd name="connsiteX321" fmla="*/ 3423749 w 4627560"/>
              <a:gd name="connsiteY321" fmla="*/ 346139 h 1990725"/>
              <a:gd name="connsiteX322" fmla="*/ 3423749 w 4627560"/>
              <a:gd name="connsiteY322" fmla="*/ 355400 h 1990725"/>
              <a:gd name="connsiteX323" fmla="*/ 3465426 w 4627560"/>
              <a:gd name="connsiteY323" fmla="*/ 322984 h 1990725"/>
              <a:gd name="connsiteX324" fmla="*/ 3470058 w 4627560"/>
              <a:gd name="connsiteY324" fmla="*/ 322984 h 1990725"/>
              <a:gd name="connsiteX325" fmla="*/ 3470058 w 4627560"/>
              <a:gd name="connsiteY325" fmla="*/ 366976 h 1990725"/>
              <a:gd name="connsiteX326" fmla="*/ 3460795 w 4627560"/>
              <a:gd name="connsiteY326" fmla="*/ 366976 h 1990725"/>
              <a:gd name="connsiteX327" fmla="*/ 3426065 w 4627560"/>
              <a:gd name="connsiteY327" fmla="*/ 390130 h 1990725"/>
              <a:gd name="connsiteX328" fmla="*/ 3423749 w 4627560"/>
              <a:gd name="connsiteY328" fmla="*/ 408653 h 1990725"/>
              <a:gd name="connsiteX329" fmla="*/ 3423749 w 4627560"/>
              <a:gd name="connsiteY329" fmla="*/ 452644 h 1990725"/>
              <a:gd name="connsiteX330" fmla="*/ 3379758 w 4627560"/>
              <a:gd name="connsiteY330" fmla="*/ 452644 h 1990725"/>
              <a:gd name="connsiteX331" fmla="*/ 3379758 w 4627560"/>
              <a:gd name="connsiteY331" fmla="*/ 322984 h 1990725"/>
              <a:gd name="connsiteX332" fmla="*/ 2025275 w 4627560"/>
              <a:gd name="connsiteY332" fmla="*/ 322984 h 1990725"/>
              <a:gd name="connsiteX333" fmla="*/ 2027591 w 4627560"/>
              <a:gd name="connsiteY333" fmla="*/ 322984 h 1990725"/>
              <a:gd name="connsiteX334" fmla="*/ 2069266 w 4627560"/>
              <a:gd name="connsiteY334" fmla="*/ 322984 h 1990725"/>
              <a:gd name="connsiteX335" fmla="*/ 2069266 w 4627560"/>
              <a:gd name="connsiteY335" fmla="*/ 346139 h 1990725"/>
              <a:gd name="connsiteX336" fmla="*/ 2069266 w 4627560"/>
              <a:gd name="connsiteY336" fmla="*/ 355400 h 1990725"/>
              <a:gd name="connsiteX337" fmla="*/ 2110943 w 4627560"/>
              <a:gd name="connsiteY337" fmla="*/ 322984 h 1990725"/>
              <a:gd name="connsiteX338" fmla="*/ 2115573 w 4627560"/>
              <a:gd name="connsiteY338" fmla="*/ 322984 h 1990725"/>
              <a:gd name="connsiteX339" fmla="*/ 2115573 w 4627560"/>
              <a:gd name="connsiteY339" fmla="*/ 366976 h 1990725"/>
              <a:gd name="connsiteX340" fmla="*/ 2106312 w 4627560"/>
              <a:gd name="connsiteY340" fmla="*/ 366976 h 1990725"/>
              <a:gd name="connsiteX341" fmla="*/ 2071582 w 4627560"/>
              <a:gd name="connsiteY341" fmla="*/ 390130 h 1990725"/>
              <a:gd name="connsiteX342" fmla="*/ 2069266 w 4627560"/>
              <a:gd name="connsiteY342" fmla="*/ 408653 h 1990725"/>
              <a:gd name="connsiteX343" fmla="*/ 2069266 w 4627560"/>
              <a:gd name="connsiteY343" fmla="*/ 452644 h 1990725"/>
              <a:gd name="connsiteX344" fmla="*/ 2025275 w 4627560"/>
              <a:gd name="connsiteY344" fmla="*/ 452644 h 1990725"/>
              <a:gd name="connsiteX345" fmla="*/ 2025275 w 4627560"/>
              <a:gd name="connsiteY345" fmla="*/ 322984 h 1990725"/>
              <a:gd name="connsiteX346" fmla="*/ 1712702 w 4627560"/>
              <a:gd name="connsiteY346" fmla="*/ 322984 h 1990725"/>
              <a:gd name="connsiteX347" fmla="*/ 1759009 w 4627560"/>
              <a:gd name="connsiteY347" fmla="*/ 322984 h 1990725"/>
              <a:gd name="connsiteX348" fmla="*/ 1779848 w 4627560"/>
              <a:gd name="connsiteY348" fmla="*/ 392446 h 1990725"/>
              <a:gd name="connsiteX349" fmla="*/ 1784478 w 4627560"/>
              <a:gd name="connsiteY349" fmla="*/ 415598 h 1990725"/>
              <a:gd name="connsiteX350" fmla="*/ 1789109 w 4627560"/>
              <a:gd name="connsiteY350" fmla="*/ 392446 h 1990725"/>
              <a:gd name="connsiteX351" fmla="*/ 1809948 w 4627560"/>
              <a:gd name="connsiteY351" fmla="*/ 322984 h 1990725"/>
              <a:gd name="connsiteX352" fmla="*/ 1856255 w 4627560"/>
              <a:gd name="connsiteY352" fmla="*/ 322984 h 1990725"/>
              <a:gd name="connsiteX353" fmla="*/ 1812262 w 4627560"/>
              <a:gd name="connsiteY353" fmla="*/ 454960 h 1990725"/>
              <a:gd name="connsiteX354" fmla="*/ 1759009 w 4627560"/>
              <a:gd name="connsiteY354" fmla="*/ 454960 h 1990725"/>
              <a:gd name="connsiteX355" fmla="*/ 1712702 w 4627560"/>
              <a:gd name="connsiteY355" fmla="*/ 322984 h 1990725"/>
              <a:gd name="connsiteX356" fmla="*/ 304969 w 4627560"/>
              <a:gd name="connsiteY356" fmla="*/ 322984 h 1990725"/>
              <a:gd name="connsiteX357" fmla="*/ 307285 w 4627560"/>
              <a:gd name="connsiteY357" fmla="*/ 322984 h 1990725"/>
              <a:gd name="connsiteX358" fmla="*/ 348960 w 4627560"/>
              <a:gd name="connsiteY358" fmla="*/ 322984 h 1990725"/>
              <a:gd name="connsiteX359" fmla="*/ 348960 w 4627560"/>
              <a:gd name="connsiteY359" fmla="*/ 346139 h 1990725"/>
              <a:gd name="connsiteX360" fmla="*/ 348960 w 4627560"/>
              <a:gd name="connsiteY360" fmla="*/ 355400 h 1990725"/>
              <a:gd name="connsiteX361" fmla="*/ 390637 w 4627560"/>
              <a:gd name="connsiteY361" fmla="*/ 322984 h 1990725"/>
              <a:gd name="connsiteX362" fmla="*/ 395267 w 4627560"/>
              <a:gd name="connsiteY362" fmla="*/ 322984 h 1990725"/>
              <a:gd name="connsiteX363" fmla="*/ 395267 w 4627560"/>
              <a:gd name="connsiteY363" fmla="*/ 366976 h 1990725"/>
              <a:gd name="connsiteX364" fmla="*/ 386005 w 4627560"/>
              <a:gd name="connsiteY364" fmla="*/ 366976 h 1990725"/>
              <a:gd name="connsiteX365" fmla="*/ 351276 w 4627560"/>
              <a:gd name="connsiteY365" fmla="*/ 390130 h 1990725"/>
              <a:gd name="connsiteX366" fmla="*/ 348960 w 4627560"/>
              <a:gd name="connsiteY366" fmla="*/ 408653 h 1990725"/>
              <a:gd name="connsiteX367" fmla="*/ 348960 w 4627560"/>
              <a:gd name="connsiteY367" fmla="*/ 452644 h 1990725"/>
              <a:gd name="connsiteX368" fmla="*/ 304969 w 4627560"/>
              <a:gd name="connsiteY368" fmla="*/ 452644 h 1990725"/>
              <a:gd name="connsiteX369" fmla="*/ 304969 w 4627560"/>
              <a:gd name="connsiteY369" fmla="*/ 322984 h 1990725"/>
              <a:gd name="connsiteX370" fmla="*/ 3893766 w 4627560"/>
              <a:gd name="connsiteY370" fmla="*/ 320668 h 1990725"/>
              <a:gd name="connsiteX371" fmla="*/ 3930813 w 4627560"/>
              <a:gd name="connsiteY371" fmla="*/ 343823 h 1990725"/>
              <a:gd name="connsiteX372" fmla="*/ 3972489 w 4627560"/>
              <a:gd name="connsiteY372" fmla="*/ 320668 h 1990725"/>
              <a:gd name="connsiteX373" fmla="*/ 4014166 w 4627560"/>
              <a:gd name="connsiteY373" fmla="*/ 369291 h 1990725"/>
              <a:gd name="connsiteX374" fmla="*/ 4014166 w 4627560"/>
              <a:gd name="connsiteY374" fmla="*/ 452644 h 1990725"/>
              <a:gd name="connsiteX375" fmla="*/ 3970173 w 4627560"/>
              <a:gd name="connsiteY375" fmla="*/ 452644 h 1990725"/>
              <a:gd name="connsiteX376" fmla="*/ 3970173 w 4627560"/>
              <a:gd name="connsiteY376" fmla="*/ 373921 h 1990725"/>
              <a:gd name="connsiteX377" fmla="*/ 3960912 w 4627560"/>
              <a:gd name="connsiteY377" fmla="*/ 357714 h 1990725"/>
              <a:gd name="connsiteX378" fmla="*/ 3937759 w 4627560"/>
              <a:gd name="connsiteY378" fmla="*/ 383182 h 1990725"/>
              <a:gd name="connsiteX379" fmla="*/ 3937759 w 4627560"/>
              <a:gd name="connsiteY379" fmla="*/ 399391 h 1990725"/>
              <a:gd name="connsiteX380" fmla="*/ 3937759 w 4627560"/>
              <a:gd name="connsiteY380" fmla="*/ 452644 h 1990725"/>
              <a:gd name="connsiteX381" fmla="*/ 3893766 w 4627560"/>
              <a:gd name="connsiteY381" fmla="*/ 452644 h 1990725"/>
              <a:gd name="connsiteX382" fmla="*/ 3893766 w 4627560"/>
              <a:gd name="connsiteY382" fmla="*/ 373921 h 1990725"/>
              <a:gd name="connsiteX383" fmla="*/ 3884505 w 4627560"/>
              <a:gd name="connsiteY383" fmla="*/ 357714 h 1990725"/>
              <a:gd name="connsiteX384" fmla="*/ 3861352 w 4627560"/>
              <a:gd name="connsiteY384" fmla="*/ 380868 h 1990725"/>
              <a:gd name="connsiteX385" fmla="*/ 3859036 w 4627560"/>
              <a:gd name="connsiteY385" fmla="*/ 397075 h 1990725"/>
              <a:gd name="connsiteX386" fmla="*/ 3859036 w 4627560"/>
              <a:gd name="connsiteY386" fmla="*/ 452644 h 1990725"/>
              <a:gd name="connsiteX387" fmla="*/ 3815045 w 4627560"/>
              <a:gd name="connsiteY387" fmla="*/ 452644 h 1990725"/>
              <a:gd name="connsiteX388" fmla="*/ 3815045 w 4627560"/>
              <a:gd name="connsiteY388" fmla="*/ 322984 h 1990725"/>
              <a:gd name="connsiteX389" fmla="*/ 3854406 w 4627560"/>
              <a:gd name="connsiteY389" fmla="*/ 322984 h 1990725"/>
              <a:gd name="connsiteX390" fmla="*/ 3854406 w 4627560"/>
              <a:gd name="connsiteY390" fmla="*/ 334561 h 1990725"/>
              <a:gd name="connsiteX391" fmla="*/ 3854406 w 4627560"/>
              <a:gd name="connsiteY391" fmla="*/ 343823 h 1990725"/>
              <a:gd name="connsiteX392" fmla="*/ 3893766 w 4627560"/>
              <a:gd name="connsiteY392" fmla="*/ 320668 h 1990725"/>
              <a:gd name="connsiteX393" fmla="*/ 3717799 w 4627560"/>
              <a:gd name="connsiteY393" fmla="*/ 320668 h 1990725"/>
              <a:gd name="connsiteX394" fmla="*/ 3777999 w 4627560"/>
              <a:gd name="connsiteY394" fmla="*/ 373921 h 1990725"/>
              <a:gd name="connsiteX395" fmla="*/ 3777999 w 4627560"/>
              <a:gd name="connsiteY395" fmla="*/ 452643 h 1990725"/>
              <a:gd name="connsiteX396" fmla="*/ 3738638 w 4627560"/>
              <a:gd name="connsiteY396" fmla="*/ 452643 h 1990725"/>
              <a:gd name="connsiteX397" fmla="*/ 3738638 w 4627560"/>
              <a:gd name="connsiteY397" fmla="*/ 445697 h 1990725"/>
              <a:gd name="connsiteX398" fmla="*/ 3738638 w 4627560"/>
              <a:gd name="connsiteY398" fmla="*/ 436436 h 1990725"/>
              <a:gd name="connsiteX399" fmla="*/ 3701592 w 4627560"/>
              <a:gd name="connsiteY399" fmla="*/ 454959 h 1990725"/>
              <a:gd name="connsiteX400" fmla="*/ 3657601 w 4627560"/>
              <a:gd name="connsiteY400" fmla="*/ 413282 h 1990725"/>
              <a:gd name="connsiteX401" fmla="*/ 3731692 w 4627560"/>
              <a:gd name="connsiteY401" fmla="*/ 371607 h 1990725"/>
              <a:gd name="connsiteX402" fmla="*/ 3713169 w 4627560"/>
              <a:gd name="connsiteY402" fmla="*/ 355398 h 1990725"/>
              <a:gd name="connsiteX403" fmla="*/ 3678438 w 4627560"/>
              <a:gd name="connsiteY403" fmla="*/ 366975 h 1990725"/>
              <a:gd name="connsiteX404" fmla="*/ 3662231 w 4627560"/>
              <a:gd name="connsiteY404" fmla="*/ 336875 h 1990725"/>
              <a:gd name="connsiteX405" fmla="*/ 3717799 w 4627560"/>
              <a:gd name="connsiteY405" fmla="*/ 320668 h 1990725"/>
              <a:gd name="connsiteX406" fmla="*/ 2187348 w 4627560"/>
              <a:gd name="connsiteY406" fmla="*/ 320668 h 1990725"/>
              <a:gd name="connsiteX407" fmla="*/ 2233655 w 4627560"/>
              <a:gd name="connsiteY407" fmla="*/ 334561 h 1990725"/>
              <a:gd name="connsiteX408" fmla="*/ 2219764 w 4627560"/>
              <a:gd name="connsiteY408" fmla="*/ 366975 h 1990725"/>
              <a:gd name="connsiteX409" fmla="*/ 2189664 w 4627560"/>
              <a:gd name="connsiteY409" fmla="*/ 355398 h 1990725"/>
              <a:gd name="connsiteX410" fmla="*/ 2175771 w 4627560"/>
              <a:gd name="connsiteY410" fmla="*/ 362345 h 1990725"/>
              <a:gd name="connsiteX411" fmla="*/ 2238287 w 4627560"/>
              <a:gd name="connsiteY411" fmla="*/ 415598 h 1990725"/>
              <a:gd name="connsiteX412" fmla="*/ 2185033 w 4627560"/>
              <a:gd name="connsiteY412" fmla="*/ 457275 h 1990725"/>
              <a:gd name="connsiteX413" fmla="*/ 2131780 w 4627560"/>
              <a:gd name="connsiteY413" fmla="*/ 438750 h 1990725"/>
              <a:gd name="connsiteX414" fmla="*/ 2150303 w 4627560"/>
              <a:gd name="connsiteY414" fmla="*/ 408652 h 1990725"/>
              <a:gd name="connsiteX415" fmla="*/ 2182718 w 4627560"/>
              <a:gd name="connsiteY415" fmla="*/ 422543 h 1990725"/>
              <a:gd name="connsiteX416" fmla="*/ 2196610 w 4627560"/>
              <a:gd name="connsiteY416" fmla="*/ 415598 h 1990725"/>
              <a:gd name="connsiteX417" fmla="*/ 2134096 w 4627560"/>
              <a:gd name="connsiteY417" fmla="*/ 360030 h 1990725"/>
              <a:gd name="connsiteX418" fmla="*/ 2187348 w 4627560"/>
              <a:gd name="connsiteY418" fmla="*/ 320668 h 1990725"/>
              <a:gd name="connsiteX419" fmla="*/ 1564521 w 4627560"/>
              <a:gd name="connsiteY419" fmla="*/ 320668 h 1990725"/>
              <a:gd name="connsiteX420" fmla="*/ 1610828 w 4627560"/>
              <a:gd name="connsiteY420" fmla="*/ 369291 h 1990725"/>
              <a:gd name="connsiteX421" fmla="*/ 1610828 w 4627560"/>
              <a:gd name="connsiteY421" fmla="*/ 452644 h 1990725"/>
              <a:gd name="connsiteX422" fmla="*/ 1569152 w 4627560"/>
              <a:gd name="connsiteY422" fmla="*/ 452644 h 1990725"/>
              <a:gd name="connsiteX423" fmla="*/ 1569152 w 4627560"/>
              <a:gd name="connsiteY423" fmla="*/ 376237 h 1990725"/>
              <a:gd name="connsiteX424" fmla="*/ 1555260 w 4627560"/>
              <a:gd name="connsiteY424" fmla="*/ 360030 h 1990725"/>
              <a:gd name="connsiteX425" fmla="*/ 1529791 w 4627560"/>
              <a:gd name="connsiteY425" fmla="*/ 378553 h 1990725"/>
              <a:gd name="connsiteX426" fmla="*/ 1527475 w 4627560"/>
              <a:gd name="connsiteY426" fmla="*/ 394760 h 1990725"/>
              <a:gd name="connsiteX427" fmla="*/ 1527475 w 4627560"/>
              <a:gd name="connsiteY427" fmla="*/ 452644 h 1990725"/>
              <a:gd name="connsiteX428" fmla="*/ 1483484 w 4627560"/>
              <a:gd name="connsiteY428" fmla="*/ 452644 h 1990725"/>
              <a:gd name="connsiteX429" fmla="*/ 1483484 w 4627560"/>
              <a:gd name="connsiteY429" fmla="*/ 322984 h 1990725"/>
              <a:gd name="connsiteX430" fmla="*/ 1522846 w 4627560"/>
              <a:gd name="connsiteY430" fmla="*/ 322984 h 1990725"/>
              <a:gd name="connsiteX431" fmla="*/ 1522846 w 4627560"/>
              <a:gd name="connsiteY431" fmla="*/ 334561 h 1990725"/>
              <a:gd name="connsiteX432" fmla="*/ 1522846 w 4627560"/>
              <a:gd name="connsiteY432" fmla="*/ 343823 h 1990725"/>
              <a:gd name="connsiteX433" fmla="*/ 1564521 w 4627560"/>
              <a:gd name="connsiteY433" fmla="*/ 320668 h 1990725"/>
              <a:gd name="connsiteX434" fmla="*/ 1145442 w 4627560"/>
              <a:gd name="connsiteY434" fmla="*/ 320668 h 1990725"/>
              <a:gd name="connsiteX435" fmla="*/ 1191749 w 4627560"/>
              <a:gd name="connsiteY435" fmla="*/ 334561 h 1990725"/>
              <a:gd name="connsiteX436" fmla="*/ 1175542 w 4627560"/>
              <a:gd name="connsiteY436" fmla="*/ 366975 h 1990725"/>
              <a:gd name="connsiteX437" fmla="*/ 1145442 w 4627560"/>
              <a:gd name="connsiteY437" fmla="*/ 355398 h 1990725"/>
              <a:gd name="connsiteX438" fmla="*/ 1131549 w 4627560"/>
              <a:gd name="connsiteY438" fmla="*/ 362345 h 1990725"/>
              <a:gd name="connsiteX439" fmla="*/ 1194065 w 4627560"/>
              <a:gd name="connsiteY439" fmla="*/ 415598 h 1990725"/>
              <a:gd name="connsiteX440" fmla="*/ 1140811 w 4627560"/>
              <a:gd name="connsiteY440" fmla="*/ 457275 h 1990725"/>
              <a:gd name="connsiteX441" fmla="*/ 1087558 w 4627560"/>
              <a:gd name="connsiteY441" fmla="*/ 438750 h 1990725"/>
              <a:gd name="connsiteX442" fmla="*/ 1108397 w 4627560"/>
              <a:gd name="connsiteY442" fmla="*/ 408652 h 1990725"/>
              <a:gd name="connsiteX443" fmla="*/ 1140811 w 4627560"/>
              <a:gd name="connsiteY443" fmla="*/ 422543 h 1990725"/>
              <a:gd name="connsiteX444" fmla="*/ 1154703 w 4627560"/>
              <a:gd name="connsiteY444" fmla="*/ 415598 h 1990725"/>
              <a:gd name="connsiteX445" fmla="*/ 1092190 w 4627560"/>
              <a:gd name="connsiteY445" fmla="*/ 360030 h 1990725"/>
              <a:gd name="connsiteX446" fmla="*/ 1145442 w 4627560"/>
              <a:gd name="connsiteY446" fmla="*/ 320668 h 1990725"/>
              <a:gd name="connsiteX447" fmla="*/ 1018099 w 4627560"/>
              <a:gd name="connsiteY447" fmla="*/ 320668 h 1990725"/>
              <a:gd name="connsiteX448" fmla="*/ 1062090 w 4627560"/>
              <a:gd name="connsiteY448" fmla="*/ 320668 h 1990725"/>
              <a:gd name="connsiteX449" fmla="*/ 1062090 w 4627560"/>
              <a:gd name="connsiteY449" fmla="*/ 452643 h 1990725"/>
              <a:gd name="connsiteX450" fmla="*/ 1020415 w 4627560"/>
              <a:gd name="connsiteY450" fmla="*/ 452643 h 1990725"/>
              <a:gd name="connsiteX451" fmla="*/ 1020415 w 4627560"/>
              <a:gd name="connsiteY451" fmla="*/ 441066 h 1990725"/>
              <a:gd name="connsiteX452" fmla="*/ 1020415 w 4627560"/>
              <a:gd name="connsiteY452" fmla="*/ 431805 h 1990725"/>
              <a:gd name="connsiteX453" fmla="*/ 978738 w 4627560"/>
              <a:gd name="connsiteY453" fmla="*/ 454959 h 1990725"/>
              <a:gd name="connsiteX454" fmla="*/ 932431 w 4627560"/>
              <a:gd name="connsiteY454" fmla="*/ 406336 h 1990725"/>
              <a:gd name="connsiteX455" fmla="*/ 932431 w 4627560"/>
              <a:gd name="connsiteY455" fmla="*/ 322984 h 1990725"/>
              <a:gd name="connsiteX456" fmla="*/ 976422 w 4627560"/>
              <a:gd name="connsiteY456" fmla="*/ 322984 h 1990725"/>
              <a:gd name="connsiteX457" fmla="*/ 976422 w 4627560"/>
              <a:gd name="connsiteY457" fmla="*/ 399391 h 1990725"/>
              <a:gd name="connsiteX458" fmla="*/ 990315 w 4627560"/>
              <a:gd name="connsiteY458" fmla="*/ 415598 h 1990725"/>
              <a:gd name="connsiteX459" fmla="*/ 1018099 w 4627560"/>
              <a:gd name="connsiteY459" fmla="*/ 378552 h 1990725"/>
              <a:gd name="connsiteX460" fmla="*/ 1018099 w 4627560"/>
              <a:gd name="connsiteY460" fmla="*/ 320668 h 1990725"/>
              <a:gd name="connsiteX461" fmla="*/ 774986 w 4627560"/>
              <a:gd name="connsiteY461" fmla="*/ 320668 h 1990725"/>
              <a:gd name="connsiteX462" fmla="*/ 812032 w 4627560"/>
              <a:gd name="connsiteY462" fmla="*/ 343823 h 1990725"/>
              <a:gd name="connsiteX463" fmla="*/ 853708 w 4627560"/>
              <a:gd name="connsiteY463" fmla="*/ 320668 h 1990725"/>
              <a:gd name="connsiteX464" fmla="*/ 895385 w 4627560"/>
              <a:gd name="connsiteY464" fmla="*/ 369291 h 1990725"/>
              <a:gd name="connsiteX465" fmla="*/ 895385 w 4627560"/>
              <a:gd name="connsiteY465" fmla="*/ 452644 h 1990725"/>
              <a:gd name="connsiteX466" fmla="*/ 851393 w 4627560"/>
              <a:gd name="connsiteY466" fmla="*/ 452644 h 1990725"/>
              <a:gd name="connsiteX467" fmla="*/ 851393 w 4627560"/>
              <a:gd name="connsiteY467" fmla="*/ 373921 h 1990725"/>
              <a:gd name="connsiteX468" fmla="*/ 842131 w 4627560"/>
              <a:gd name="connsiteY468" fmla="*/ 357714 h 1990725"/>
              <a:gd name="connsiteX469" fmla="*/ 818979 w 4627560"/>
              <a:gd name="connsiteY469" fmla="*/ 383182 h 1990725"/>
              <a:gd name="connsiteX470" fmla="*/ 818979 w 4627560"/>
              <a:gd name="connsiteY470" fmla="*/ 399391 h 1990725"/>
              <a:gd name="connsiteX471" fmla="*/ 818979 w 4627560"/>
              <a:gd name="connsiteY471" fmla="*/ 452644 h 1990725"/>
              <a:gd name="connsiteX472" fmla="*/ 774986 w 4627560"/>
              <a:gd name="connsiteY472" fmla="*/ 452644 h 1990725"/>
              <a:gd name="connsiteX473" fmla="*/ 774986 w 4627560"/>
              <a:gd name="connsiteY473" fmla="*/ 373921 h 1990725"/>
              <a:gd name="connsiteX474" fmla="*/ 765725 w 4627560"/>
              <a:gd name="connsiteY474" fmla="*/ 357714 h 1990725"/>
              <a:gd name="connsiteX475" fmla="*/ 742572 w 4627560"/>
              <a:gd name="connsiteY475" fmla="*/ 380868 h 1990725"/>
              <a:gd name="connsiteX476" fmla="*/ 740256 w 4627560"/>
              <a:gd name="connsiteY476" fmla="*/ 397075 h 1990725"/>
              <a:gd name="connsiteX477" fmla="*/ 740256 w 4627560"/>
              <a:gd name="connsiteY477" fmla="*/ 452644 h 1990725"/>
              <a:gd name="connsiteX478" fmla="*/ 696265 w 4627560"/>
              <a:gd name="connsiteY478" fmla="*/ 452644 h 1990725"/>
              <a:gd name="connsiteX479" fmla="*/ 696265 w 4627560"/>
              <a:gd name="connsiteY479" fmla="*/ 322984 h 1990725"/>
              <a:gd name="connsiteX480" fmla="*/ 735627 w 4627560"/>
              <a:gd name="connsiteY480" fmla="*/ 322984 h 1990725"/>
              <a:gd name="connsiteX481" fmla="*/ 735627 w 4627560"/>
              <a:gd name="connsiteY481" fmla="*/ 334561 h 1990725"/>
              <a:gd name="connsiteX482" fmla="*/ 735627 w 4627560"/>
              <a:gd name="connsiteY482" fmla="*/ 343823 h 1990725"/>
              <a:gd name="connsiteX483" fmla="*/ 774986 w 4627560"/>
              <a:gd name="connsiteY483" fmla="*/ 320668 h 1990725"/>
              <a:gd name="connsiteX484" fmla="*/ 615226 w 4627560"/>
              <a:gd name="connsiteY484" fmla="*/ 320668 h 1990725"/>
              <a:gd name="connsiteX485" fmla="*/ 661534 w 4627560"/>
              <a:gd name="connsiteY485" fmla="*/ 334561 h 1990725"/>
              <a:gd name="connsiteX486" fmla="*/ 647642 w 4627560"/>
              <a:gd name="connsiteY486" fmla="*/ 366975 h 1990725"/>
              <a:gd name="connsiteX487" fmla="*/ 617542 w 4627560"/>
              <a:gd name="connsiteY487" fmla="*/ 355398 h 1990725"/>
              <a:gd name="connsiteX488" fmla="*/ 603649 w 4627560"/>
              <a:gd name="connsiteY488" fmla="*/ 362345 h 1990725"/>
              <a:gd name="connsiteX489" fmla="*/ 666165 w 4627560"/>
              <a:gd name="connsiteY489" fmla="*/ 415598 h 1990725"/>
              <a:gd name="connsiteX490" fmla="*/ 612910 w 4627560"/>
              <a:gd name="connsiteY490" fmla="*/ 457275 h 1990725"/>
              <a:gd name="connsiteX491" fmla="*/ 559659 w 4627560"/>
              <a:gd name="connsiteY491" fmla="*/ 438750 h 1990725"/>
              <a:gd name="connsiteX492" fmla="*/ 578181 w 4627560"/>
              <a:gd name="connsiteY492" fmla="*/ 408652 h 1990725"/>
              <a:gd name="connsiteX493" fmla="*/ 610596 w 4627560"/>
              <a:gd name="connsiteY493" fmla="*/ 422543 h 1990725"/>
              <a:gd name="connsiteX494" fmla="*/ 624487 w 4627560"/>
              <a:gd name="connsiteY494" fmla="*/ 415598 h 1990725"/>
              <a:gd name="connsiteX495" fmla="*/ 561974 w 4627560"/>
              <a:gd name="connsiteY495" fmla="*/ 360030 h 1990725"/>
              <a:gd name="connsiteX496" fmla="*/ 615226 w 4627560"/>
              <a:gd name="connsiteY496" fmla="*/ 320668 h 1990725"/>
              <a:gd name="connsiteX497" fmla="*/ 473990 w 4627560"/>
              <a:gd name="connsiteY497" fmla="*/ 320668 h 1990725"/>
              <a:gd name="connsiteX498" fmla="*/ 534191 w 4627560"/>
              <a:gd name="connsiteY498" fmla="*/ 373921 h 1990725"/>
              <a:gd name="connsiteX499" fmla="*/ 534191 w 4627560"/>
              <a:gd name="connsiteY499" fmla="*/ 452643 h 1990725"/>
              <a:gd name="connsiteX500" fmla="*/ 494828 w 4627560"/>
              <a:gd name="connsiteY500" fmla="*/ 452643 h 1990725"/>
              <a:gd name="connsiteX501" fmla="*/ 494828 w 4627560"/>
              <a:gd name="connsiteY501" fmla="*/ 445697 h 1990725"/>
              <a:gd name="connsiteX502" fmla="*/ 494828 w 4627560"/>
              <a:gd name="connsiteY502" fmla="*/ 436436 h 1990725"/>
              <a:gd name="connsiteX503" fmla="*/ 457784 w 4627560"/>
              <a:gd name="connsiteY503" fmla="*/ 454959 h 1990725"/>
              <a:gd name="connsiteX504" fmla="*/ 413792 w 4627560"/>
              <a:gd name="connsiteY504" fmla="*/ 413282 h 1990725"/>
              <a:gd name="connsiteX505" fmla="*/ 487882 w 4627560"/>
              <a:gd name="connsiteY505" fmla="*/ 371607 h 1990725"/>
              <a:gd name="connsiteX506" fmla="*/ 469360 w 4627560"/>
              <a:gd name="connsiteY506" fmla="*/ 355398 h 1990725"/>
              <a:gd name="connsiteX507" fmla="*/ 434629 w 4627560"/>
              <a:gd name="connsiteY507" fmla="*/ 366975 h 1990725"/>
              <a:gd name="connsiteX508" fmla="*/ 418422 w 4627560"/>
              <a:gd name="connsiteY508" fmla="*/ 336875 h 1990725"/>
              <a:gd name="connsiteX509" fmla="*/ 473990 w 4627560"/>
              <a:gd name="connsiteY509" fmla="*/ 320668 h 1990725"/>
              <a:gd name="connsiteX510" fmla="*/ 3291774 w 4627560"/>
              <a:gd name="connsiteY510" fmla="*/ 318353 h 1990725"/>
              <a:gd name="connsiteX511" fmla="*/ 3351972 w 4627560"/>
              <a:gd name="connsiteY511" fmla="*/ 380867 h 1990725"/>
              <a:gd name="connsiteX512" fmla="*/ 3351972 w 4627560"/>
              <a:gd name="connsiteY512" fmla="*/ 394760 h 1990725"/>
              <a:gd name="connsiteX513" fmla="*/ 3268619 w 4627560"/>
              <a:gd name="connsiteY513" fmla="*/ 394760 h 1990725"/>
              <a:gd name="connsiteX514" fmla="*/ 3298719 w 4627560"/>
              <a:gd name="connsiteY514" fmla="*/ 417913 h 1990725"/>
              <a:gd name="connsiteX515" fmla="*/ 3335765 w 4627560"/>
              <a:gd name="connsiteY515" fmla="*/ 404021 h 1990725"/>
              <a:gd name="connsiteX516" fmla="*/ 3351972 w 4627560"/>
              <a:gd name="connsiteY516" fmla="*/ 434121 h 1990725"/>
              <a:gd name="connsiteX517" fmla="*/ 3296404 w 4627560"/>
              <a:gd name="connsiteY517" fmla="*/ 452644 h 1990725"/>
              <a:gd name="connsiteX518" fmla="*/ 3224628 w 4627560"/>
              <a:gd name="connsiteY518" fmla="*/ 383183 h 1990725"/>
              <a:gd name="connsiteX519" fmla="*/ 3291774 w 4627560"/>
              <a:gd name="connsiteY519" fmla="*/ 318353 h 1990725"/>
              <a:gd name="connsiteX520" fmla="*/ 2909739 w 4627560"/>
              <a:gd name="connsiteY520" fmla="*/ 318353 h 1990725"/>
              <a:gd name="connsiteX521" fmla="*/ 2983830 w 4627560"/>
              <a:gd name="connsiteY521" fmla="*/ 387814 h 1990725"/>
              <a:gd name="connsiteX522" fmla="*/ 2909739 w 4627560"/>
              <a:gd name="connsiteY522" fmla="*/ 454958 h 1990725"/>
              <a:gd name="connsiteX523" fmla="*/ 2835648 w 4627560"/>
              <a:gd name="connsiteY523" fmla="*/ 387814 h 1990725"/>
              <a:gd name="connsiteX524" fmla="*/ 2909739 w 4627560"/>
              <a:gd name="connsiteY524" fmla="*/ 318353 h 1990725"/>
              <a:gd name="connsiteX525" fmla="*/ 2439724 w 4627560"/>
              <a:gd name="connsiteY525" fmla="*/ 318353 h 1990725"/>
              <a:gd name="connsiteX526" fmla="*/ 2490663 w 4627560"/>
              <a:gd name="connsiteY526" fmla="*/ 318353 h 1990725"/>
              <a:gd name="connsiteX527" fmla="*/ 2509185 w 4627560"/>
              <a:gd name="connsiteY527" fmla="*/ 378553 h 1990725"/>
              <a:gd name="connsiteX528" fmla="*/ 2513815 w 4627560"/>
              <a:gd name="connsiteY528" fmla="*/ 399390 h 1990725"/>
              <a:gd name="connsiteX529" fmla="*/ 2518447 w 4627560"/>
              <a:gd name="connsiteY529" fmla="*/ 380867 h 1990725"/>
              <a:gd name="connsiteX530" fmla="*/ 2534654 w 4627560"/>
              <a:gd name="connsiteY530" fmla="*/ 320669 h 1990725"/>
              <a:gd name="connsiteX531" fmla="*/ 2583277 w 4627560"/>
              <a:gd name="connsiteY531" fmla="*/ 320669 h 1990725"/>
              <a:gd name="connsiteX532" fmla="*/ 2530022 w 4627560"/>
              <a:gd name="connsiteY532" fmla="*/ 466536 h 1990725"/>
              <a:gd name="connsiteX533" fmla="*/ 2474454 w 4627560"/>
              <a:gd name="connsiteY533" fmla="*/ 505897 h 1990725"/>
              <a:gd name="connsiteX534" fmla="*/ 2444354 w 4627560"/>
              <a:gd name="connsiteY534" fmla="*/ 496636 h 1990725"/>
              <a:gd name="connsiteX535" fmla="*/ 2458247 w 4627560"/>
              <a:gd name="connsiteY535" fmla="*/ 464220 h 1990725"/>
              <a:gd name="connsiteX536" fmla="*/ 2472138 w 4627560"/>
              <a:gd name="connsiteY536" fmla="*/ 468852 h 1990725"/>
              <a:gd name="connsiteX537" fmla="*/ 2492977 w 4627560"/>
              <a:gd name="connsiteY537" fmla="*/ 454959 h 1990725"/>
              <a:gd name="connsiteX538" fmla="*/ 2495293 w 4627560"/>
              <a:gd name="connsiteY538" fmla="*/ 448013 h 1990725"/>
              <a:gd name="connsiteX539" fmla="*/ 2439724 w 4627560"/>
              <a:gd name="connsiteY539" fmla="*/ 318353 h 1990725"/>
              <a:gd name="connsiteX540" fmla="*/ 1937291 w 4627560"/>
              <a:gd name="connsiteY540" fmla="*/ 318353 h 1990725"/>
              <a:gd name="connsiteX541" fmla="*/ 1997489 w 4627560"/>
              <a:gd name="connsiteY541" fmla="*/ 380867 h 1990725"/>
              <a:gd name="connsiteX542" fmla="*/ 1997489 w 4627560"/>
              <a:gd name="connsiteY542" fmla="*/ 394760 h 1990725"/>
              <a:gd name="connsiteX543" fmla="*/ 1914136 w 4627560"/>
              <a:gd name="connsiteY543" fmla="*/ 394760 h 1990725"/>
              <a:gd name="connsiteX544" fmla="*/ 1944236 w 4627560"/>
              <a:gd name="connsiteY544" fmla="*/ 417913 h 1990725"/>
              <a:gd name="connsiteX545" fmla="*/ 1981282 w 4627560"/>
              <a:gd name="connsiteY545" fmla="*/ 404021 h 1990725"/>
              <a:gd name="connsiteX546" fmla="*/ 1997489 w 4627560"/>
              <a:gd name="connsiteY546" fmla="*/ 434121 h 1990725"/>
              <a:gd name="connsiteX547" fmla="*/ 1941921 w 4627560"/>
              <a:gd name="connsiteY547" fmla="*/ 452644 h 1990725"/>
              <a:gd name="connsiteX548" fmla="*/ 1870145 w 4627560"/>
              <a:gd name="connsiteY548" fmla="*/ 383183 h 1990725"/>
              <a:gd name="connsiteX549" fmla="*/ 1937291 w 4627560"/>
              <a:gd name="connsiteY549" fmla="*/ 318353 h 1990725"/>
              <a:gd name="connsiteX550" fmla="*/ 2717566 w 4627560"/>
              <a:gd name="connsiteY550" fmla="*/ 309092 h 1990725"/>
              <a:gd name="connsiteX551" fmla="*/ 2717566 w 4627560"/>
              <a:gd name="connsiteY551" fmla="*/ 353083 h 1990725"/>
              <a:gd name="connsiteX552" fmla="*/ 2736089 w 4627560"/>
              <a:gd name="connsiteY552" fmla="*/ 353083 h 1990725"/>
              <a:gd name="connsiteX553" fmla="*/ 2759241 w 4627560"/>
              <a:gd name="connsiteY553" fmla="*/ 329930 h 1990725"/>
              <a:gd name="connsiteX554" fmla="*/ 2731457 w 4627560"/>
              <a:gd name="connsiteY554" fmla="*/ 309092 h 1990725"/>
              <a:gd name="connsiteX555" fmla="*/ 2717566 w 4627560"/>
              <a:gd name="connsiteY555" fmla="*/ 309092 h 1990725"/>
              <a:gd name="connsiteX556" fmla="*/ 3132014 w 4627560"/>
              <a:gd name="connsiteY556" fmla="*/ 288253 h 1990725"/>
              <a:gd name="connsiteX557" fmla="*/ 3173691 w 4627560"/>
              <a:gd name="connsiteY557" fmla="*/ 288253 h 1990725"/>
              <a:gd name="connsiteX558" fmla="*/ 3173691 w 4627560"/>
              <a:gd name="connsiteY558" fmla="*/ 325299 h 1990725"/>
              <a:gd name="connsiteX559" fmla="*/ 3201475 w 4627560"/>
              <a:gd name="connsiteY559" fmla="*/ 325299 h 1990725"/>
              <a:gd name="connsiteX560" fmla="*/ 3201475 w 4627560"/>
              <a:gd name="connsiteY560" fmla="*/ 360029 h 1990725"/>
              <a:gd name="connsiteX561" fmla="*/ 3173691 w 4627560"/>
              <a:gd name="connsiteY561" fmla="*/ 360029 h 1990725"/>
              <a:gd name="connsiteX562" fmla="*/ 3173691 w 4627560"/>
              <a:gd name="connsiteY562" fmla="*/ 399390 h 1990725"/>
              <a:gd name="connsiteX563" fmla="*/ 3196844 w 4627560"/>
              <a:gd name="connsiteY563" fmla="*/ 415597 h 1990725"/>
              <a:gd name="connsiteX564" fmla="*/ 3203791 w 4627560"/>
              <a:gd name="connsiteY564" fmla="*/ 415597 h 1990725"/>
              <a:gd name="connsiteX565" fmla="*/ 3203791 w 4627560"/>
              <a:gd name="connsiteY565" fmla="*/ 454958 h 1990725"/>
              <a:gd name="connsiteX566" fmla="*/ 3192214 w 4627560"/>
              <a:gd name="connsiteY566" fmla="*/ 454958 h 1990725"/>
              <a:gd name="connsiteX567" fmla="*/ 3129698 w 4627560"/>
              <a:gd name="connsiteY567" fmla="*/ 406336 h 1990725"/>
              <a:gd name="connsiteX568" fmla="*/ 3129698 w 4627560"/>
              <a:gd name="connsiteY568" fmla="*/ 360029 h 1990725"/>
              <a:gd name="connsiteX569" fmla="*/ 3113491 w 4627560"/>
              <a:gd name="connsiteY569" fmla="*/ 360029 h 1990725"/>
              <a:gd name="connsiteX570" fmla="*/ 3113491 w 4627560"/>
              <a:gd name="connsiteY570" fmla="*/ 325299 h 1990725"/>
              <a:gd name="connsiteX571" fmla="*/ 3132014 w 4627560"/>
              <a:gd name="connsiteY571" fmla="*/ 325299 h 1990725"/>
              <a:gd name="connsiteX572" fmla="*/ 3132014 w 4627560"/>
              <a:gd name="connsiteY572" fmla="*/ 288253 h 1990725"/>
              <a:gd name="connsiteX573" fmla="*/ 3020878 w 4627560"/>
              <a:gd name="connsiteY573" fmla="*/ 288253 h 1990725"/>
              <a:gd name="connsiteX574" fmla="*/ 3062555 w 4627560"/>
              <a:gd name="connsiteY574" fmla="*/ 288253 h 1990725"/>
              <a:gd name="connsiteX575" fmla="*/ 3062555 w 4627560"/>
              <a:gd name="connsiteY575" fmla="*/ 325299 h 1990725"/>
              <a:gd name="connsiteX576" fmla="*/ 3090339 w 4627560"/>
              <a:gd name="connsiteY576" fmla="*/ 325299 h 1990725"/>
              <a:gd name="connsiteX577" fmla="*/ 3090339 w 4627560"/>
              <a:gd name="connsiteY577" fmla="*/ 360029 h 1990725"/>
              <a:gd name="connsiteX578" fmla="*/ 3062555 w 4627560"/>
              <a:gd name="connsiteY578" fmla="*/ 360029 h 1990725"/>
              <a:gd name="connsiteX579" fmla="*/ 3062555 w 4627560"/>
              <a:gd name="connsiteY579" fmla="*/ 399390 h 1990725"/>
              <a:gd name="connsiteX580" fmla="*/ 3085708 w 4627560"/>
              <a:gd name="connsiteY580" fmla="*/ 415597 h 1990725"/>
              <a:gd name="connsiteX581" fmla="*/ 3092655 w 4627560"/>
              <a:gd name="connsiteY581" fmla="*/ 415597 h 1990725"/>
              <a:gd name="connsiteX582" fmla="*/ 3092655 w 4627560"/>
              <a:gd name="connsiteY582" fmla="*/ 454958 h 1990725"/>
              <a:gd name="connsiteX583" fmla="*/ 3081078 w 4627560"/>
              <a:gd name="connsiteY583" fmla="*/ 454958 h 1990725"/>
              <a:gd name="connsiteX584" fmla="*/ 3018562 w 4627560"/>
              <a:gd name="connsiteY584" fmla="*/ 406336 h 1990725"/>
              <a:gd name="connsiteX585" fmla="*/ 3018562 w 4627560"/>
              <a:gd name="connsiteY585" fmla="*/ 360029 h 1990725"/>
              <a:gd name="connsiteX586" fmla="*/ 3002355 w 4627560"/>
              <a:gd name="connsiteY586" fmla="*/ 360029 h 1990725"/>
              <a:gd name="connsiteX587" fmla="*/ 3002355 w 4627560"/>
              <a:gd name="connsiteY587" fmla="*/ 325299 h 1990725"/>
              <a:gd name="connsiteX588" fmla="*/ 3020878 w 4627560"/>
              <a:gd name="connsiteY588" fmla="*/ 325299 h 1990725"/>
              <a:gd name="connsiteX589" fmla="*/ 3020878 w 4627560"/>
              <a:gd name="connsiteY589" fmla="*/ 288253 h 1990725"/>
              <a:gd name="connsiteX590" fmla="*/ 2358685 w 4627560"/>
              <a:gd name="connsiteY590" fmla="*/ 288253 h 1990725"/>
              <a:gd name="connsiteX591" fmla="*/ 2400360 w 4627560"/>
              <a:gd name="connsiteY591" fmla="*/ 288253 h 1990725"/>
              <a:gd name="connsiteX592" fmla="*/ 2400360 w 4627560"/>
              <a:gd name="connsiteY592" fmla="*/ 325299 h 1990725"/>
              <a:gd name="connsiteX593" fmla="*/ 2428146 w 4627560"/>
              <a:gd name="connsiteY593" fmla="*/ 325299 h 1990725"/>
              <a:gd name="connsiteX594" fmla="*/ 2428146 w 4627560"/>
              <a:gd name="connsiteY594" fmla="*/ 360029 h 1990725"/>
              <a:gd name="connsiteX595" fmla="*/ 2400360 w 4627560"/>
              <a:gd name="connsiteY595" fmla="*/ 360029 h 1990725"/>
              <a:gd name="connsiteX596" fmla="*/ 2400360 w 4627560"/>
              <a:gd name="connsiteY596" fmla="*/ 399390 h 1990725"/>
              <a:gd name="connsiteX597" fmla="*/ 2423515 w 4627560"/>
              <a:gd name="connsiteY597" fmla="*/ 415597 h 1990725"/>
              <a:gd name="connsiteX598" fmla="*/ 2430460 w 4627560"/>
              <a:gd name="connsiteY598" fmla="*/ 415597 h 1990725"/>
              <a:gd name="connsiteX599" fmla="*/ 2430460 w 4627560"/>
              <a:gd name="connsiteY599" fmla="*/ 454958 h 1990725"/>
              <a:gd name="connsiteX600" fmla="*/ 2418885 w 4627560"/>
              <a:gd name="connsiteY600" fmla="*/ 454958 h 1990725"/>
              <a:gd name="connsiteX601" fmla="*/ 2356369 w 4627560"/>
              <a:gd name="connsiteY601" fmla="*/ 406336 h 1990725"/>
              <a:gd name="connsiteX602" fmla="*/ 2356369 w 4627560"/>
              <a:gd name="connsiteY602" fmla="*/ 360029 h 1990725"/>
              <a:gd name="connsiteX603" fmla="*/ 2340162 w 4627560"/>
              <a:gd name="connsiteY603" fmla="*/ 360029 h 1990725"/>
              <a:gd name="connsiteX604" fmla="*/ 2340162 w 4627560"/>
              <a:gd name="connsiteY604" fmla="*/ 325299 h 1990725"/>
              <a:gd name="connsiteX605" fmla="*/ 2358685 w 4627560"/>
              <a:gd name="connsiteY605" fmla="*/ 325299 h 1990725"/>
              <a:gd name="connsiteX606" fmla="*/ 2358685 w 4627560"/>
              <a:gd name="connsiteY606" fmla="*/ 288253 h 1990725"/>
              <a:gd name="connsiteX607" fmla="*/ 2673575 w 4627560"/>
              <a:gd name="connsiteY607" fmla="*/ 272046 h 1990725"/>
              <a:gd name="connsiteX608" fmla="*/ 2733773 w 4627560"/>
              <a:gd name="connsiteY608" fmla="*/ 272046 h 1990725"/>
              <a:gd name="connsiteX609" fmla="*/ 2768504 w 4627560"/>
              <a:gd name="connsiteY609" fmla="*/ 276678 h 1990725"/>
              <a:gd name="connsiteX610" fmla="*/ 2803234 w 4627560"/>
              <a:gd name="connsiteY610" fmla="*/ 329930 h 1990725"/>
              <a:gd name="connsiteX611" fmla="*/ 2775450 w 4627560"/>
              <a:gd name="connsiteY611" fmla="*/ 378553 h 1990725"/>
              <a:gd name="connsiteX612" fmla="*/ 2782396 w 4627560"/>
              <a:gd name="connsiteY612" fmla="*/ 390128 h 1990725"/>
              <a:gd name="connsiteX613" fmla="*/ 2819441 w 4627560"/>
              <a:gd name="connsiteY613" fmla="*/ 452644 h 1990725"/>
              <a:gd name="connsiteX614" fmla="*/ 2770819 w 4627560"/>
              <a:gd name="connsiteY614" fmla="*/ 452644 h 1990725"/>
              <a:gd name="connsiteX615" fmla="*/ 2738405 w 4627560"/>
              <a:gd name="connsiteY615" fmla="*/ 390128 h 1990725"/>
              <a:gd name="connsiteX616" fmla="*/ 2717566 w 4627560"/>
              <a:gd name="connsiteY616" fmla="*/ 390128 h 1990725"/>
              <a:gd name="connsiteX617" fmla="*/ 2717566 w 4627560"/>
              <a:gd name="connsiteY617" fmla="*/ 452644 h 1990725"/>
              <a:gd name="connsiteX618" fmla="*/ 2673575 w 4627560"/>
              <a:gd name="connsiteY618" fmla="*/ 452644 h 1990725"/>
              <a:gd name="connsiteX619" fmla="*/ 2673575 w 4627560"/>
              <a:gd name="connsiteY619" fmla="*/ 272046 h 1990725"/>
              <a:gd name="connsiteX620" fmla="*/ 2268387 w 4627560"/>
              <a:gd name="connsiteY620" fmla="*/ 272046 h 1990725"/>
              <a:gd name="connsiteX621" fmla="*/ 2312378 w 4627560"/>
              <a:gd name="connsiteY621" fmla="*/ 272046 h 1990725"/>
              <a:gd name="connsiteX622" fmla="*/ 2312378 w 4627560"/>
              <a:gd name="connsiteY622" fmla="*/ 306776 h 1990725"/>
              <a:gd name="connsiteX623" fmla="*/ 2268387 w 4627560"/>
              <a:gd name="connsiteY623" fmla="*/ 306776 h 1990725"/>
              <a:gd name="connsiteX624" fmla="*/ 2268387 w 4627560"/>
              <a:gd name="connsiteY624" fmla="*/ 272046 h 1990725"/>
              <a:gd name="connsiteX625" fmla="*/ 1650191 w 4627560"/>
              <a:gd name="connsiteY625" fmla="*/ 272046 h 1990725"/>
              <a:gd name="connsiteX626" fmla="*/ 1694182 w 4627560"/>
              <a:gd name="connsiteY626" fmla="*/ 272046 h 1990725"/>
              <a:gd name="connsiteX627" fmla="*/ 1694182 w 4627560"/>
              <a:gd name="connsiteY627" fmla="*/ 306776 h 1990725"/>
              <a:gd name="connsiteX628" fmla="*/ 1650191 w 4627560"/>
              <a:gd name="connsiteY628" fmla="*/ 306776 h 1990725"/>
              <a:gd name="connsiteX629" fmla="*/ 1650191 w 4627560"/>
              <a:gd name="connsiteY629" fmla="*/ 272046 h 1990725"/>
              <a:gd name="connsiteX630" fmla="*/ 1288995 w 4627560"/>
              <a:gd name="connsiteY630" fmla="*/ 272046 h 1990725"/>
              <a:gd name="connsiteX631" fmla="*/ 1332986 w 4627560"/>
              <a:gd name="connsiteY631" fmla="*/ 272046 h 1990725"/>
              <a:gd name="connsiteX632" fmla="*/ 1332986 w 4627560"/>
              <a:gd name="connsiteY632" fmla="*/ 387815 h 1990725"/>
              <a:gd name="connsiteX633" fmla="*/ 1365402 w 4627560"/>
              <a:gd name="connsiteY633" fmla="*/ 417913 h 1990725"/>
              <a:gd name="connsiteX634" fmla="*/ 1397817 w 4627560"/>
              <a:gd name="connsiteY634" fmla="*/ 387815 h 1990725"/>
              <a:gd name="connsiteX635" fmla="*/ 1397817 w 4627560"/>
              <a:gd name="connsiteY635" fmla="*/ 272046 h 1990725"/>
              <a:gd name="connsiteX636" fmla="*/ 1441809 w 4627560"/>
              <a:gd name="connsiteY636" fmla="*/ 272046 h 1990725"/>
              <a:gd name="connsiteX637" fmla="*/ 1441809 w 4627560"/>
              <a:gd name="connsiteY637" fmla="*/ 387815 h 1990725"/>
              <a:gd name="connsiteX638" fmla="*/ 1365402 w 4627560"/>
              <a:gd name="connsiteY638" fmla="*/ 457274 h 1990725"/>
              <a:gd name="connsiteX639" fmla="*/ 1288995 w 4627560"/>
              <a:gd name="connsiteY639" fmla="*/ 387815 h 1990725"/>
              <a:gd name="connsiteX640" fmla="*/ 1288995 w 4627560"/>
              <a:gd name="connsiteY640" fmla="*/ 272046 h 1990725"/>
              <a:gd name="connsiteX641" fmla="*/ 156786 w 4627560"/>
              <a:gd name="connsiteY641" fmla="*/ 272046 h 1990725"/>
              <a:gd name="connsiteX642" fmla="*/ 270239 w 4627560"/>
              <a:gd name="connsiteY642" fmla="*/ 272046 h 1990725"/>
              <a:gd name="connsiteX643" fmla="*/ 270239 w 4627560"/>
              <a:gd name="connsiteY643" fmla="*/ 311407 h 1990725"/>
              <a:gd name="connsiteX644" fmla="*/ 200777 w 4627560"/>
              <a:gd name="connsiteY644" fmla="*/ 311407 h 1990725"/>
              <a:gd name="connsiteX645" fmla="*/ 200777 w 4627560"/>
              <a:gd name="connsiteY645" fmla="*/ 343821 h 1990725"/>
              <a:gd name="connsiteX646" fmla="*/ 256346 w 4627560"/>
              <a:gd name="connsiteY646" fmla="*/ 343821 h 1990725"/>
              <a:gd name="connsiteX647" fmla="*/ 256346 w 4627560"/>
              <a:gd name="connsiteY647" fmla="*/ 383183 h 1990725"/>
              <a:gd name="connsiteX648" fmla="*/ 200777 w 4627560"/>
              <a:gd name="connsiteY648" fmla="*/ 383183 h 1990725"/>
              <a:gd name="connsiteX649" fmla="*/ 200777 w 4627560"/>
              <a:gd name="connsiteY649" fmla="*/ 417912 h 1990725"/>
              <a:gd name="connsiteX650" fmla="*/ 274869 w 4627560"/>
              <a:gd name="connsiteY650" fmla="*/ 417912 h 1990725"/>
              <a:gd name="connsiteX651" fmla="*/ 274869 w 4627560"/>
              <a:gd name="connsiteY651" fmla="*/ 452644 h 1990725"/>
              <a:gd name="connsiteX652" fmla="*/ 156786 w 4627560"/>
              <a:gd name="connsiteY652" fmla="*/ 452644 h 1990725"/>
              <a:gd name="connsiteX653" fmla="*/ 156786 w 4627560"/>
              <a:gd name="connsiteY653" fmla="*/ 272046 h 1990725"/>
              <a:gd name="connsiteX654" fmla="*/ 3583509 w 4627560"/>
              <a:gd name="connsiteY654" fmla="*/ 269730 h 1990725"/>
              <a:gd name="connsiteX655" fmla="*/ 3627500 w 4627560"/>
              <a:gd name="connsiteY655" fmla="*/ 269730 h 1990725"/>
              <a:gd name="connsiteX656" fmla="*/ 3627500 w 4627560"/>
              <a:gd name="connsiteY656" fmla="*/ 452644 h 1990725"/>
              <a:gd name="connsiteX657" fmla="*/ 3585825 w 4627560"/>
              <a:gd name="connsiteY657" fmla="*/ 452644 h 1990725"/>
              <a:gd name="connsiteX658" fmla="*/ 3585825 w 4627560"/>
              <a:gd name="connsiteY658" fmla="*/ 443383 h 1990725"/>
              <a:gd name="connsiteX659" fmla="*/ 3585825 w 4627560"/>
              <a:gd name="connsiteY659" fmla="*/ 436435 h 1990725"/>
              <a:gd name="connsiteX660" fmla="*/ 3548779 w 4627560"/>
              <a:gd name="connsiteY660" fmla="*/ 454958 h 1990725"/>
              <a:gd name="connsiteX661" fmla="*/ 3488579 w 4627560"/>
              <a:gd name="connsiteY661" fmla="*/ 385499 h 1990725"/>
              <a:gd name="connsiteX662" fmla="*/ 3548779 w 4627560"/>
              <a:gd name="connsiteY662" fmla="*/ 318353 h 1990725"/>
              <a:gd name="connsiteX663" fmla="*/ 3583509 w 4627560"/>
              <a:gd name="connsiteY663" fmla="*/ 329930 h 1990725"/>
              <a:gd name="connsiteX664" fmla="*/ 3583509 w 4627560"/>
              <a:gd name="connsiteY664" fmla="*/ 322983 h 1990725"/>
              <a:gd name="connsiteX665" fmla="*/ 3583509 w 4627560"/>
              <a:gd name="connsiteY665" fmla="*/ 269730 h 1990725"/>
              <a:gd name="connsiteX666" fmla="*/ 84614 w 4627560"/>
              <a:gd name="connsiteY666" fmla="*/ 60763 h 1990725"/>
              <a:gd name="connsiteX667" fmla="*/ 84614 w 4627560"/>
              <a:gd name="connsiteY667" fmla="*/ 1124793 h 1990725"/>
              <a:gd name="connsiteX668" fmla="*/ 4295483 w 4627560"/>
              <a:gd name="connsiteY668" fmla="*/ 1124793 h 1990725"/>
              <a:gd name="connsiteX669" fmla="*/ 4295483 w 4627560"/>
              <a:gd name="connsiteY669" fmla="*/ 60763 h 1990725"/>
              <a:gd name="connsiteX670" fmla="*/ 84614 w 4627560"/>
              <a:gd name="connsiteY670" fmla="*/ 60763 h 1990725"/>
              <a:gd name="connsiteX671" fmla="*/ 0 w 4627560"/>
              <a:gd name="connsiteY671" fmla="*/ 1990725 h 1990725"/>
              <a:gd name="connsiteX672" fmla="*/ 4627560 w 4627560"/>
              <a:gd name="connsiteY672" fmla="*/ 0 h 1990725"/>
              <a:gd name="connsiteX673" fmla="*/ 4627560 w 4627560"/>
              <a:gd name="connsiteY673" fmla="*/ 1990725 h 1990725"/>
              <a:gd name="connsiteX674" fmla="*/ 0 w 4627560"/>
              <a:gd name="connsiteY674" fmla="*/ 1990725 h 1990725"/>
              <a:gd name="connsiteX0" fmla="*/ 1853937 w 4627560"/>
              <a:gd name="connsiteY0" fmla="*/ 635556 h 1990725"/>
              <a:gd name="connsiteX1" fmla="*/ 1819207 w 4627560"/>
              <a:gd name="connsiteY1" fmla="*/ 651765 h 1990725"/>
              <a:gd name="connsiteX2" fmla="*/ 1835414 w 4627560"/>
              <a:gd name="connsiteY2" fmla="*/ 665656 h 1990725"/>
              <a:gd name="connsiteX3" fmla="*/ 1858569 w 4627560"/>
              <a:gd name="connsiteY3" fmla="*/ 637872 h 1990725"/>
              <a:gd name="connsiteX4" fmla="*/ 1858569 w 4627560"/>
              <a:gd name="connsiteY4" fmla="*/ 635556 h 1990725"/>
              <a:gd name="connsiteX5" fmla="*/ 1853937 w 4627560"/>
              <a:gd name="connsiteY5" fmla="*/ 635556 h 1990725"/>
              <a:gd name="connsiteX6" fmla="*/ 392950 w 4627560"/>
              <a:gd name="connsiteY6" fmla="*/ 635556 h 1990725"/>
              <a:gd name="connsiteX7" fmla="*/ 358220 w 4627560"/>
              <a:gd name="connsiteY7" fmla="*/ 651765 h 1990725"/>
              <a:gd name="connsiteX8" fmla="*/ 374427 w 4627560"/>
              <a:gd name="connsiteY8" fmla="*/ 665656 h 1990725"/>
              <a:gd name="connsiteX9" fmla="*/ 397582 w 4627560"/>
              <a:gd name="connsiteY9" fmla="*/ 637872 h 1990725"/>
              <a:gd name="connsiteX10" fmla="*/ 397582 w 4627560"/>
              <a:gd name="connsiteY10" fmla="*/ 635556 h 1990725"/>
              <a:gd name="connsiteX11" fmla="*/ 392950 w 4627560"/>
              <a:gd name="connsiteY11" fmla="*/ 635556 h 1990725"/>
              <a:gd name="connsiteX12" fmla="*/ 1379291 w 4627560"/>
              <a:gd name="connsiteY12" fmla="*/ 600826 h 1990725"/>
              <a:gd name="connsiteX13" fmla="*/ 1351506 w 4627560"/>
              <a:gd name="connsiteY13" fmla="*/ 633242 h 1990725"/>
              <a:gd name="connsiteX14" fmla="*/ 1376975 w 4627560"/>
              <a:gd name="connsiteY14" fmla="*/ 665656 h 1990725"/>
              <a:gd name="connsiteX15" fmla="*/ 1404759 w 4627560"/>
              <a:gd name="connsiteY15" fmla="*/ 633242 h 1990725"/>
              <a:gd name="connsiteX16" fmla="*/ 1379291 w 4627560"/>
              <a:gd name="connsiteY16" fmla="*/ 600826 h 1990725"/>
              <a:gd name="connsiteX17" fmla="*/ 812029 w 4627560"/>
              <a:gd name="connsiteY17" fmla="*/ 598513 h 1990725"/>
              <a:gd name="connsiteX18" fmla="*/ 786560 w 4627560"/>
              <a:gd name="connsiteY18" fmla="*/ 628611 h 1990725"/>
              <a:gd name="connsiteX19" fmla="*/ 814344 w 4627560"/>
              <a:gd name="connsiteY19" fmla="*/ 661026 h 1990725"/>
              <a:gd name="connsiteX20" fmla="*/ 837498 w 4627560"/>
              <a:gd name="connsiteY20" fmla="*/ 628611 h 1990725"/>
              <a:gd name="connsiteX21" fmla="*/ 812029 w 4627560"/>
              <a:gd name="connsiteY21" fmla="*/ 598513 h 1990725"/>
              <a:gd name="connsiteX22" fmla="*/ 2127149 w 4627560"/>
              <a:gd name="connsiteY22" fmla="*/ 596197 h 1990725"/>
              <a:gd name="connsiteX23" fmla="*/ 2101680 w 4627560"/>
              <a:gd name="connsiteY23" fmla="*/ 619350 h 1990725"/>
              <a:gd name="connsiteX24" fmla="*/ 2147987 w 4627560"/>
              <a:gd name="connsiteY24" fmla="*/ 619350 h 1990725"/>
              <a:gd name="connsiteX25" fmla="*/ 2127149 w 4627560"/>
              <a:gd name="connsiteY25" fmla="*/ 596197 h 1990725"/>
              <a:gd name="connsiteX26" fmla="*/ 1138495 w 4627560"/>
              <a:gd name="connsiteY26" fmla="*/ 577673 h 1990725"/>
              <a:gd name="connsiteX27" fmla="*/ 1163963 w 4627560"/>
              <a:gd name="connsiteY27" fmla="*/ 577673 h 1990725"/>
              <a:gd name="connsiteX28" fmla="*/ 1163963 w 4627560"/>
              <a:gd name="connsiteY28" fmla="*/ 684178 h 1990725"/>
              <a:gd name="connsiteX29" fmla="*/ 1138495 w 4627560"/>
              <a:gd name="connsiteY29" fmla="*/ 684178 h 1990725"/>
              <a:gd name="connsiteX30" fmla="*/ 1138495 w 4627560"/>
              <a:gd name="connsiteY30" fmla="*/ 577673 h 1990725"/>
              <a:gd name="connsiteX31" fmla="*/ 573548 w 4627560"/>
              <a:gd name="connsiteY31" fmla="*/ 577673 h 1990725"/>
              <a:gd name="connsiteX32" fmla="*/ 599016 w 4627560"/>
              <a:gd name="connsiteY32" fmla="*/ 577673 h 1990725"/>
              <a:gd name="connsiteX33" fmla="*/ 599016 w 4627560"/>
              <a:gd name="connsiteY33" fmla="*/ 684178 h 1990725"/>
              <a:gd name="connsiteX34" fmla="*/ 573548 w 4627560"/>
              <a:gd name="connsiteY34" fmla="*/ 684178 h 1990725"/>
              <a:gd name="connsiteX35" fmla="*/ 573548 w 4627560"/>
              <a:gd name="connsiteY35" fmla="*/ 577673 h 1990725"/>
              <a:gd name="connsiteX36" fmla="*/ 2261441 w 4627560"/>
              <a:gd name="connsiteY36" fmla="*/ 575358 h 1990725"/>
              <a:gd name="connsiteX37" fmla="*/ 2266071 w 4627560"/>
              <a:gd name="connsiteY37" fmla="*/ 575358 h 1990725"/>
              <a:gd name="connsiteX38" fmla="*/ 2266071 w 4627560"/>
              <a:gd name="connsiteY38" fmla="*/ 600827 h 1990725"/>
              <a:gd name="connsiteX39" fmla="*/ 2259125 w 4627560"/>
              <a:gd name="connsiteY39" fmla="*/ 600827 h 1990725"/>
              <a:gd name="connsiteX40" fmla="*/ 2229025 w 4627560"/>
              <a:gd name="connsiteY40" fmla="*/ 623981 h 1990725"/>
              <a:gd name="connsiteX41" fmla="*/ 2226710 w 4627560"/>
              <a:gd name="connsiteY41" fmla="*/ 640188 h 1990725"/>
              <a:gd name="connsiteX42" fmla="*/ 2226710 w 4627560"/>
              <a:gd name="connsiteY42" fmla="*/ 684179 h 1990725"/>
              <a:gd name="connsiteX43" fmla="*/ 2201241 w 4627560"/>
              <a:gd name="connsiteY43" fmla="*/ 684179 h 1990725"/>
              <a:gd name="connsiteX44" fmla="*/ 2201241 w 4627560"/>
              <a:gd name="connsiteY44" fmla="*/ 577674 h 1990725"/>
              <a:gd name="connsiteX45" fmla="*/ 2226710 w 4627560"/>
              <a:gd name="connsiteY45" fmla="*/ 577674 h 1990725"/>
              <a:gd name="connsiteX46" fmla="*/ 2226710 w 4627560"/>
              <a:gd name="connsiteY46" fmla="*/ 596197 h 1990725"/>
              <a:gd name="connsiteX47" fmla="*/ 2226710 w 4627560"/>
              <a:gd name="connsiteY47" fmla="*/ 603142 h 1990725"/>
              <a:gd name="connsiteX48" fmla="*/ 2261441 w 4627560"/>
              <a:gd name="connsiteY48" fmla="*/ 575358 h 1990725"/>
              <a:gd name="connsiteX49" fmla="*/ 2129464 w 4627560"/>
              <a:gd name="connsiteY49" fmla="*/ 575358 h 1990725"/>
              <a:gd name="connsiteX50" fmla="*/ 2175771 w 4627560"/>
              <a:gd name="connsiteY50" fmla="*/ 626297 h 1990725"/>
              <a:gd name="connsiteX51" fmla="*/ 2175771 w 4627560"/>
              <a:gd name="connsiteY51" fmla="*/ 635558 h 1990725"/>
              <a:gd name="connsiteX52" fmla="*/ 2101680 w 4627560"/>
              <a:gd name="connsiteY52" fmla="*/ 635558 h 1990725"/>
              <a:gd name="connsiteX53" fmla="*/ 2134096 w 4627560"/>
              <a:gd name="connsiteY53" fmla="*/ 663343 h 1990725"/>
              <a:gd name="connsiteX54" fmla="*/ 2164194 w 4627560"/>
              <a:gd name="connsiteY54" fmla="*/ 651765 h 1990725"/>
              <a:gd name="connsiteX55" fmla="*/ 2173455 w 4627560"/>
              <a:gd name="connsiteY55" fmla="*/ 670288 h 1990725"/>
              <a:gd name="connsiteX56" fmla="*/ 2131780 w 4627560"/>
              <a:gd name="connsiteY56" fmla="*/ 686495 h 1990725"/>
              <a:gd name="connsiteX57" fmla="*/ 2073896 w 4627560"/>
              <a:gd name="connsiteY57" fmla="*/ 630927 h 1990725"/>
              <a:gd name="connsiteX58" fmla="*/ 2129464 w 4627560"/>
              <a:gd name="connsiteY58" fmla="*/ 575358 h 1990725"/>
              <a:gd name="connsiteX59" fmla="*/ 1499691 w 4627560"/>
              <a:gd name="connsiteY59" fmla="*/ 575358 h 1990725"/>
              <a:gd name="connsiteX60" fmla="*/ 1534421 w 4627560"/>
              <a:gd name="connsiteY60" fmla="*/ 586935 h 1990725"/>
              <a:gd name="connsiteX61" fmla="*/ 1522843 w 4627560"/>
              <a:gd name="connsiteY61" fmla="*/ 607774 h 1990725"/>
              <a:gd name="connsiteX62" fmla="*/ 1497375 w 4627560"/>
              <a:gd name="connsiteY62" fmla="*/ 598513 h 1990725"/>
              <a:gd name="connsiteX63" fmla="*/ 1483484 w 4627560"/>
              <a:gd name="connsiteY63" fmla="*/ 607774 h 1990725"/>
              <a:gd name="connsiteX64" fmla="*/ 1534421 w 4627560"/>
              <a:gd name="connsiteY64" fmla="*/ 654081 h 1990725"/>
              <a:gd name="connsiteX65" fmla="*/ 1492745 w 4627560"/>
              <a:gd name="connsiteY65" fmla="*/ 686495 h 1990725"/>
              <a:gd name="connsiteX66" fmla="*/ 1451068 w 4627560"/>
              <a:gd name="connsiteY66" fmla="*/ 670288 h 1990725"/>
              <a:gd name="connsiteX67" fmla="*/ 1464961 w 4627560"/>
              <a:gd name="connsiteY67" fmla="*/ 654081 h 1990725"/>
              <a:gd name="connsiteX68" fmla="*/ 1495059 w 4627560"/>
              <a:gd name="connsiteY68" fmla="*/ 665657 h 1990725"/>
              <a:gd name="connsiteX69" fmla="*/ 1508952 w 4627560"/>
              <a:gd name="connsiteY69" fmla="*/ 656395 h 1990725"/>
              <a:gd name="connsiteX70" fmla="*/ 1458013 w 4627560"/>
              <a:gd name="connsiteY70" fmla="*/ 607774 h 1990725"/>
              <a:gd name="connsiteX71" fmla="*/ 1499691 w 4627560"/>
              <a:gd name="connsiteY71" fmla="*/ 575358 h 1990725"/>
              <a:gd name="connsiteX72" fmla="*/ 1261207 w 4627560"/>
              <a:gd name="connsiteY72" fmla="*/ 575358 h 1990725"/>
              <a:gd name="connsiteX73" fmla="*/ 1298253 w 4627560"/>
              <a:gd name="connsiteY73" fmla="*/ 614720 h 1990725"/>
              <a:gd name="connsiteX74" fmla="*/ 1298253 w 4627560"/>
              <a:gd name="connsiteY74" fmla="*/ 684179 h 1990725"/>
              <a:gd name="connsiteX75" fmla="*/ 1272784 w 4627560"/>
              <a:gd name="connsiteY75" fmla="*/ 684179 h 1990725"/>
              <a:gd name="connsiteX76" fmla="*/ 1272784 w 4627560"/>
              <a:gd name="connsiteY76" fmla="*/ 621665 h 1990725"/>
              <a:gd name="connsiteX77" fmla="*/ 1256577 w 4627560"/>
              <a:gd name="connsiteY77" fmla="*/ 600827 h 1990725"/>
              <a:gd name="connsiteX78" fmla="*/ 1228793 w 4627560"/>
              <a:gd name="connsiteY78" fmla="*/ 621665 h 1990725"/>
              <a:gd name="connsiteX79" fmla="*/ 1226477 w 4627560"/>
              <a:gd name="connsiteY79" fmla="*/ 635558 h 1990725"/>
              <a:gd name="connsiteX80" fmla="*/ 1226477 w 4627560"/>
              <a:gd name="connsiteY80" fmla="*/ 684179 h 1990725"/>
              <a:gd name="connsiteX81" fmla="*/ 1198693 w 4627560"/>
              <a:gd name="connsiteY81" fmla="*/ 684179 h 1990725"/>
              <a:gd name="connsiteX82" fmla="*/ 1198693 w 4627560"/>
              <a:gd name="connsiteY82" fmla="*/ 577674 h 1990725"/>
              <a:gd name="connsiteX83" fmla="*/ 1224161 w 4627560"/>
              <a:gd name="connsiteY83" fmla="*/ 577674 h 1990725"/>
              <a:gd name="connsiteX84" fmla="*/ 1224161 w 4627560"/>
              <a:gd name="connsiteY84" fmla="*/ 591565 h 1990725"/>
              <a:gd name="connsiteX85" fmla="*/ 1224161 w 4627560"/>
              <a:gd name="connsiteY85" fmla="*/ 598513 h 1990725"/>
              <a:gd name="connsiteX86" fmla="*/ 1261207 w 4627560"/>
              <a:gd name="connsiteY86" fmla="*/ 575358 h 1990725"/>
              <a:gd name="connsiteX87" fmla="*/ 805083 w 4627560"/>
              <a:gd name="connsiteY87" fmla="*/ 575358 h 1990725"/>
              <a:gd name="connsiteX88" fmla="*/ 837498 w 4627560"/>
              <a:gd name="connsiteY88" fmla="*/ 589251 h 1990725"/>
              <a:gd name="connsiteX89" fmla="*/ 837498 w 4627560"/>
              <a:gd name="connsiteY89" fmla="*/ 586935 h 1990725"/>
              <a:gd name="connsiteX90" fmla="*/ 837498 w 4627560"/>
              <a:gd name="connsiteY90" fmla="*/ 577674 h 1990725"/>
              <a:gd name="connsiteX91" fmla="*/ 862967 w 4627560"/>
              <a:gd name="connsiteY91" fmla="*/ 577674 h 1990725"/>
              <a:gd name="connsiteX92" fmla="*/ 862967 w 4627560"/>
              <a:gd name="connsiteY92" fmla="*/ 677233 h 1990725"/>
              <a:gd name="connsiteX93" fmla="*/ 807399 w 4627560"/>
              <a:gd name="connsiteY93" fmla="*/ 728172 h 1990725"/>
              <a:gd name="connsiteX94" fmla="*/ 770353 w 4627560"/>
              <a:gd name="connsiteY94" fmla="*/ 718910 h 1990725"/>
              <a:gd name="connsiteX95" fmla="*/ 777299 w 4627560"/>
              <a:gd name="connsiteY95" fmla="*/ 698072 h 1990725"/>
              <a:gd name="connsiteX96" fmla="*/ 807399 w 4627560"/>
              <a:gd name="connsiteY96" fmla="*/ 705018 h 1990725"/>
              <a:gd name="connsiteX97" fmla="*/ 837498 w 4627560"/>
              <a:gd name="connsiteY97" fmla="*/ 679549 h 1990725"/>
              <a:gd name="connsiteX98" fmla="*/ 837498 w 4627560"/>
              <a:gd name="connsiteY98" fmla="*/ 672604 h 1990725"/>
              <a:gd name="connsiteX99" fmla="*/ 837498 w 4627560"/>
              <a:gd name="connsiteY99" fmla="*/ 667972 h 1990725"/>
              <a:gd name="connsiteX100" fmla="*/ 807399 w 4627560"/>
              <a:gd name="connsiteY100" fmla="*/ 681865 h 1990725"/>
              <a:gd name="connsiteX101" fmla="*/ 758776 w 4627560"/>
              <a:gd name="connsiteY101" fmla="*/ 628611 h 1990725"/>
              <a:gd name="connsiteX102" fmla="*/ 805083 w 4627560"/>
              <a:gd name="connsiteY102" fmla="*/ 575358 h 1990725"/>
              <a:gd name="connsiteX103" fmla="*/ 696261 w 4627560"/>
              <a:gd name="connsiteY103" fmla="*/ 575358 h 1990725"/>
              <a:gd name="connsiteX104" fmla="*/ 733306 w 4627560"/>
              <a:gd name="connsiteY104" fmla="*/ 614720 h 1990725"/>
              <a:gd name="connsiteX105" fmla="*/ 733306 w 4627560"/>
              <a:gd name="connsiteY105" fmla="*/ 684179 h 1990725"/>
              <a:gd name="connsiteX106" fmla="*/ 707838 w 4627560"/>
              <a:gd name="connsiteY106" fmla="*/ 684179 h 1990725"/>
              <a:gd name="connsiteX107" fmla="*/ 707838 w 4627560"/>
              <a:gd name="connsiteY107" fmla="*/ 621665 h 1990725"/>
              <a:gd name="connsiteX108" fmla="*/ 691631 w 4627560"/>
              <a:gd name="connsiteY108" fmla="*/ 600827 h 1990725"/>
              <a:gd name="connsiteX109" fmla="*/ 663846 w 4627560"/>
              <a:gd name="connsiteY109" fmla="*/ 621665 h 1990725"/>
              <a:gd name="connsiteX110" fmla="*/ 661531 w 4627560"/>
              <a:gd name="connsiteY110" fmla="*/ 635558 h 1990725"/>
              <a:gd name="connsiteX111" fmla="*/ 661531 w 4627560"/>
              <a:gd name="connsiteY111" fmla="*/ 684179 h 1990725"/>
              <a:gd name="connsiteX112" fmla="*/ 636062 w 4627560"/>
              <a:gd name="connsiteY112" fmla="*/ 684179 h 1990725"/>
              <a:gd name="connsiteX113" fmla="*/ 636062 w 4627560"/>
              <a:gd name="connsiteY113" fmla="*/ 577674 h 1990725"/>
              <a:gd name="connsiteX114" fmla="*/ 659215 w 4627560"/>
              <a:gd name="connsiteY114" fmla="*/ 577674 h 1990725"/>
              <a:gd name="connsiteX115" fmla="*/ 659215 w 4627560"/>
              <a:gd name="connsiteY115" fmla="*/ 591565 h 1990725"/>
              <a:gd name="connsiteX116" fmla="*/ 659215 w 4627560"/>
              <a:gd name="connsiteY116" fmla="*/ 598513 h 1990725"/>
              <a:gd name="connsiteX117" fmla="*/ 696261 w 4627560"/>
              <a:gd name="connsiteY117" fmla="*/ 575358 h 1990725"/>
              <a:gd name="connsiteX118" fmla="*/ 1842362 w 4627560"/>
              <a:gd name="connsiteY118" fmla="*/ 573042 h 1990725"/>
              <a:gd name="connsiteX119" fmla="*/ 1886353 w 4627560"/>
              <a:gd name="connsiteY119" fmla="*/ 614719 h 1990725"/>
              <a:gd name="connsiteX120" fmla="*/ 1886353 w 4627560"/>
              <a:gd name="connsiteY120" fmla="*/ 684179 h 1990725"/>
              <a:gd name="connsiteX121" fmla="*/ 1860884 w 4627560"/>
              <a:gd name="connsiteY121" fmla="*/ 684179 h 1990725"/>
              <a:gd name="connsiteX122" fmla="*/ 1860884 w 4627560"/>
              <a:gd name="connsiteY122" fmla="*/ 674918 h 1990725"/>
              <a:gd name="connsiteX123" fmla="*/ 1860884 w 4627560"/>
              <a:gd name="connsiteY123" fmla="*/ 667972 h 1990725"/>
              <a:gd name="connsiteX124" fmla="*/ 1828469 w 4627560"/>
              <a:gd name="connsiteY124" fmla="*/ 686495 h 1990725"/>
              <a:gd name="connsiteX125" fmla="*/ 1791423 w 4627560"/>
              <a:gd name="connsiteY125" fmla="*/ 654079 h 1990725"/>
              <a:gd name="connsiteX126" fmla="*/ 1856253 w 4627560"/>
              <a:gd name="connsiteY126" fmla="*/ 617034 h 1990725"/>
              <a:gd name="connsiteX127" fmla="*/ 1860884 w 4627560"/>
              <a:gd name="connsiteY127" fmla="*/ 617034 h 1990725"/>
              <a:gd name="connsiteX128" fmla="*/ 1860884 w 4627560"/>
              <a:gd name="connsiteY128" fmla="*/ 614719 h 1990725"/>
              <a:gd name="connsiteX129" fmla="*/ 1840046 w 4627560"/>
              <a:gd name="connsiteY129" fmla="*/ 596195 h 1990725"/>
              <a:gd name="connsiteX130" fmla="*/ 1809946 w 4627560"/>
              <a:gd name="connsiteY130" fmla="*/ 605458 h 1990725"/>
              <a:gd name="connsiteX131" fmla="*/ 1800685 w 4627560"/>
              <a:gd name="connsiteY131" fmla="*/ 586935 h 1990725"/>
              <a:gd name="connsiteX132" fmla="*/ 1842362 w 4627560"/>
              <a:gd name="connsiteY132" fmla="*/ 573042 h 1990725"/>
              <a:gd name="connsiteX133" fmla="*/ 379059 w 4627560"/>
              <a:gd name="connsiteY133" fmla="*/ 573042 h 1990725"/>
              <a:gd name="connsiteX134" fmla="*/ 423050 w 4627560"/>
              <a:gd name="connsiteY134" fmla="*/ 614719 h 1990725"/>
              <a:gd name="connsiteX135" fmla="*/ 423050 w 4627560"/>
              <a:gd name="connsiteY135" fmla="*/ 684179 h 1990725"/>
              <a:gd name="connsiteX136" fmla="*/ 397582 w 4627560"/>
              <a:gd name="connsiteY136" fmla="*/ 684179 h 1990725"/>
              <a:gd name="connsiteX137" fmla="*/ 397582 w 4627560"/>
              <a:gd name="connsiteY137" fmla="*/ 674918 h 1990725"/>
              <a:gd name="connsiteX138" fmla="*/ 397582 w 4627560"/>
              <a:gd name="connsiteY138" fmla="*/ 667972 h 1990725"/>
              <a:gd name="connsiteX139" fmla="*/ 365166 w 4627560"/>
              <a:gd name="connsiteY139" fmla="*/ 686495 h 1990725"/>
              <a:gd name="connsiteX140" fmla="*/ 328120 w 4627560"/>
              <a:gd name="connsiteY140" fmla="*/ 654079 h 1990725"/>
              <a:gd name="connsiteX141" fmla="*/ 392950 w 4627560"/>
              <a:gd name="connsiteY141" fmla="*/ 617034 h 1990725"/>
              <a:gd name="connsiteX142" fmla="*/ 397582 w 4627560"/>
              <a:gd name="connsiteY142" fmla="*/ 617034 h 1990725"/>
              <a:gd name="connsiteX143" fmla="*/ 397582 w 4627560"/>
              <a:gd name="connsiteY143" fmla="*/ 614719 h 1990725"/>
              <a:gd name="connsiteX144" fmla="*/ 376743 w 4627560"/>
              <a:gd name="connsiteY144" fmla="*/ 596195 h 1990725"/>
              <a:gd name="connsiteX145" fmla="*/ 346643 w 4627560"/>
              <a:gd name="connsiteY145" fmla="*/ 605458 h 1990725"/>
              <a:gd name="connsiteX146" fmla="*/ 337381 w 4627560"/>
              <a:gd name="connsiteY146" fmla="*/ 586935 h 1990725"/>
              <a:gd name="connsiteX147" fmla="*/ 379059 w 4627560"/>
              <a:gd name="connsiteY147" fmla="*/ 573042 h 1990725"/>
              <a:gd name="connsiteX148" fmla="*/ 2004437 w 4627560"/>
              <a:gd name="connsiteY148" fmla="*/ 549888 h 1990725"/>
              <a:gd name="connsiteX149" fmla="*/ 2029906 w 4627560"/>
              <a:gd name="connsiteY149" fmla="*/ 549888 h 1990725"/>
              <a:gd name="connsiteX150" fmla="*/ 2029906 w 4627560"/>
              <a:gd name="connsiteY150" fmla="*/ 579988 h 1990725"/>
              <a:gd name="connsiteX151" fmla="*/ 2053058 w 4627560"/>
              <a:gd name="connsiteY151" fmla="*/ 579988 h 1990725"/>
              <a:gd name="connsiteX152" fmla="*/ 2053058 w 4627560"/>
              <a:gd name="connsiteY152" fmla="*/ 600827 h 1990725"/>
              <a:gd name="connsiteX153" fmla="*/ 2029906 w 4627560"/>
              <a:gd name="connsiteY153" fmla="*/ 600827 h 1990725"/>
              <a:gd name="connsiteX154" fmla="*/ 2029906 w 4627560"/>
              <a:gd name="connsiteY154" fmla="*/ 642502 h 1990725"/>
              <a:gd name="connsiteX155" fmla="*/ 2050744 w 4627560"/>
              <a:gd name="connsiteY155" fmla="*/ 663341 h 1990725"/>
              <a:gd name="connsiteX156" fmla="*/ 2055374 w 4627560"/>
              <a:gd name="connsiteY156" fmla="*/ 663341 h 1990725"/>
              <a:gd name="connsiteX157" fmla="*/ 2055374 w 4627560"/>
              <a:gd name="connsiteY157" fmla="*/ 686493 h 1990725"/>
              <a:gd name="connsiteX158" fmla="*/ 2046113 w 4627560"/>
              <a:gd name="connsiteY158" fmla="*/ 686493 h 1990725"/>
              <a:gd name="connsiteX159" fmla="*/ 2002121 w 4627560"/>
              <a:gd name="connsiteY159" fmla="*/ 647134 h 1990725"/>
              <a:gd name="connsiteX160" fmla="*/ 2002121 w 4627560"/>
              <a:gd name="connsiteY160" fmla="*/ 600827 h 1990725"/>
              <a:gd name="connsiteX161" fmla="*/ 1990544 w 4627560"/>
              <a:gd name="connsiteY161" fmla="*/ 600827 h 1990725"/>
              <a:gd name="connsiteX162" fmla="*/ 1990544 w 4627560"/>
              <a:gd name="connsiteY162" fmla="*/ 579988 h 1990725"/>
              <a:gd name="connsiteX163" fmla="*/ 2004437 w 4627560"/>
              <a:gd name="connsiteY163" fmla="*/ 579988 h 1990725"/>
              <a:gd name="connsiteX164" fmla="*/ 2004437 w 4627560"/>
              <a:gd name="connsiteY164" fmla="*/ 549888 h 1990725"/>
              <a:gd name="connsiteX165" fmla="*/ 1921084 w 4627560"/>
              <a:gd name="connsiteY165" fmla="*/ 549888 h 1990725"/>
              <a:gd name="connsiteX166" fmla="*/ 1946553 w 4627560"/>
              <a:gd name="connsiteY166" fmla="*/ 549888 h 1990725"/>
              <a:gd name="connsiteX167" fmla="*/ 1946553 w 4627560"/>
              <a:gd name="connsiteY167" fmla="*/ 579988 h 1990725"/>
              <a:gd name="connsiteX168" fmla="*/ 1969705 w 4627560"/>
              <a:gd name="connsiteY168" fmla="*/ 579988 h 1990725"/>
              <a:gd name="connsiteX169" fmla="*/ 1969705 w 4627560"/>
              <a:gd name="connsiteY169" fmla="*/ 600827 h 1990725"/>
              <a:gd name="connsiteX170" fmla="*/ 1946553 w 4627560"/>
              <a:gd name="connsiteY170" fmla="*/ 600827 h 1990725"/>
              <a:gd name="connsiteX171" fmla="*/ 1946553 w 4627560"/>
              <a:gd name="connsiteY171" fmla="*/ 642502 h 1990725"/>
              <a:gd name="connsiteX172" fmla="*/ 1967391 w 4627560"/>
              <a:gd name="connsiteY172" fmla="*/ 663341 h 1990725"/>
              <a:gd name="connsiteX173" fmla="*/ 1972021 w 4627560"/>
              <a:gd name="connsiteY173" fmla="*/ 663341 h 1990725"/>
              <a:gd name="connsiteX174" fmla="*/ 1972021 w 4627560"/>
              <a:gd name="connsiteY174" fmla="*/ 686493 h 1990725"/>
              <a:gd name="connsiteX175" fmla="*/ 1962760 w 4627560"/>
              <a:gd name="connsiteY175" fmla="*/ 686493 h 1990725"/>
              <a:gd name="connsiteX176" fmla="*/ 1918768 w 4627560"/>
              <a:gd name="connsiteY176" fmla="*/ 647134 h 1990725"/>
              <a:gd name="connsiteX177" fmla="*/ 1918768 w 4627560"/>
              <a:gd name="connsiteY177" fmla="*/ 600827 h 1990725"/>
              <a:gd name="connsiteX178" fmla="*/ 1907191 w 4627560"/>
              <a:gd name="connsiteY178" fmla="*/ 600827 h 1990725"/>
              <a:gd name="connsiteX179" fmla="*/ 1907191 w 4627560"/>
              <a:gd name="connsiteY179" fmla="*/ 579988 h 1990725"/>
              <a:gd name="connsiteX180" fmla="*/ 1921084 w 4627560"/>
              <a:gd name="connsiteY180" fmla="*/ 579988 h 1990725"/>
              <a:gd name="connsiteX181" fmla="*/ 1921084 w 4627560"/>
              <a:gd name="connsiteY181" fmla="*/ 549888 h 1990725"/>
              <a:gd name="connsiteX182" fmla="*/ 1627033 w 4627560"/>
              <a:gd name="connsiteY182" fmla="*/ 535996 h 1990725"/>
              <a:gd name="connsiteX183" fmla="*/ 1654818 w 4627560"/>
              <a:gd name="connsiteY183" fmla="*/ 535996 h 1990725"/>
              <a:gd name="connsiteX184" fmla="*/ 1684916 w 4627560"/>
              <a:gd name="connsiteY184" fmla="*/ 610087 h 1990725"/>
              <a:gd name="connsiteX185" fmla="*/ 1691863 w 4627560"/>
              <a:gd name="connsiteY185" fmla="*/ 630926 h 1990725"/>
              <a:gd name="connsiteX186" fmla="*/ 1698809 w 4627560"/>
              <a:gd name="connsiteY186" fmla="*/ 610087 h 1990725"/>
              <a:gd name="connsiteX187" fmla="*/ 1728908 w 4627560"/>
              <a:gd name="connsiteY187" fmla="*/ 535996 h 1990725"/>
              <a:gd name="connsiteX188" fmla="*/ 1756693 w 4627560"/>
              <a:gd name="connsiteY188" fmla="*/ 535996 h 1990725"/>
              <a:gd name="connsiteX189" fmla="*/ 1768268 w 4627560"/>
              <a:gd name="connsiteY189" fmla="*/ 684178 h 1990725"/>
              <a:gd name="connsiteX190" fmla="*/ 1740484 w 4627560"/>
              <a:gd name="connsiteY190" fmla="*/ 684178 h 1990725"/>
              <a:gd name="connsiteX191" fmla="*/ 1733538 w 4627560"/>
              <a:gd name="connsiteY191" fmla="*/ 600826 h 1990725"/>
              <a:gd name="connsiteX192" fmla="*/ 1733538 w 4627560"/>
              <a:gd name="connsiteY192" fmla="*/ 577673 h 1990725"/>
              <a:gd name="connsiteX193" fmla="*/ 1726593 w 4627560"/>
              <a:gd name="connsiteY193" fmla="*/ 600826 h 1990725"/>
              <a:gd name="connsiteX194" fmla="*/ 1703439 w 4627560"/>
              <a:gd name="connsiteY194" fmla="*/ 658710 h 1990725"/>
              <a:gd name="connsiteX195" fmla="*/ 1680286 w 4627560"/>
              <a:gd name="connsiteY195" fmla="*/ 658710 h 1990725"/>
              <a:gd name="connsiteX196" fmla="*/ 1657132 w 4627560"/>
              <a:gd name="connsiteY196" fmla="*/ 600826 h 1990725"/>
              <a:gd name="connsiteX197" fmla="*/ 1647870 w 4627560"/>
              <a:gd name="connsiteY197" fmla="*/ 577673 h 1990725"/>
              <a:gd name="connsiteX198" fmla="*/ 1647870 w 4627560"/>
              <a:gd name="connsiteY198" fmla="*/ 600826 h 1990725"/>
              <a:gd name="connsiteX199" fmla="*/ 1640925 w 4627560"/>
              <a:gd name="connsiteY199" fmla="*/ 684178 h 1990725"/>
              <a:gd name="connsiteX200" fmla="*/ 1613141 w 4627560"/>
              <a:gd name="connsiteY200" fmla="*/ 684178 h 1990725"/>
              <a:gd name="connsiteX201" fmla="*/ 1627033 w 4627560"/>
              <a:gd name="connsiteY201" fmla="*/ 535996 h 1990725"/>
              <a:gd name="connsiteX202" fmla="*/ 1400129 w 4627560"/>
              <a:gd name="connsiteY202" fmla="*/ 535996 h 1990725"/>
              <a:gd name="connsiteX203" fmla="*/ 1425598 w 4627560"/>
              <a:gd name="connsiteY203" fmla="*/ 535996 h 1990725"/>
              <a:gd name="connsiteX204" fmla="*/ 1425598 w 4627560"/>
              <a:gd name="connsiteY204" fmla="*/ 684178 h 1990725"/>
              <a:gd name="connsiteX205" fmla="*/ 1400129 w 4627560"/>
              <a:gd name="connsiteY205" fmla="*/ 684178 h 1990725"/>
              <a:gd name="connsiteX206" fmla="*/ 1400129 w 4627560"/>
              <a:gd name="connsiteY206" fmla="*/ 674917 h 1990725"/>
              <a:gd name="connsiteX207" fmla="*/ 1400129 w 4627560"/>
              <a:gd name="connsiteY207" fmla="*/ 667971 h 1990725"/>
              <a:gd name="connsiteX208" fmla="*/ 1367713 w 4627560"/>
              <a:gd name="connsiteY208" fmla="*/ 686494 h 1990725"/>
              <a:gd name="connsiteX209" fmla="*/ 1321407 w 4627560"/>
              <a:gd name="connsiteY209" fmla="*/ 630926 h 1990725"/>
              <a:gd name="connsiteX210" fmla="*/ 1370029 w 4627560"/>
              <a:gd name="connsiteY210" fmla="*/ 575358 h 1990725"/>
              <a:gd name="connsiteX211" fmla="*/ 1400129 w 4627560"/>
              <a:gd name="connsiteY211" fmla="*/ 589249 h 1990725"/>
              <a:gd name="connsiteX212" fmla="*/ 1400129 w 4627560"/>
              <a:gd name="connsiteY212" fmla="*/ 582303 h 1990725"/>
              <a:gd name="connsiteX213" fmla="*/ 1400129 w 4627560"/>
              <a:gd name="connsiteY213" fmla="*/ 535996 h 1990725"/>
              <a:gd name="connsiteX214" fmla="*/ 1138495 w 4627560"/>
              <a:gd name="connsiteY214" fmla="*/ 535996 h 1990725"/>
              <a:gd name="connsiteX215" fmla="*/ 1163963 w 4627560"/>
              <a:gd name="connsiteY215" fmla="*/ 535996 h 1990725"/>
              <a:gd name="connsiteX216" fmla="*/ 1163963 w 4627560"/>
              <a:gd name="connsiteY216" fmla="*/ 559150 h 1990725"/>
              <a:gd name="connsiteX217" fmla="*/ 1138495 w 4627560"/>
              <a:gd name="connsiteY217" fmla="*/ 559150 h 1990725"/>
              <a:gd name="connsiteX218" fmla="*/ 1138495 w 4627560"/>
              <a:gd name="connsiteY218" fmla="*/ 535996 h 1990725"/>
              <a:gd name="connsiteX219" fmla="*/ 962528 w 4627560"/>
              <a:gd name="connsiteY219" fmla="*/ 535996 h 1990725"/>
              <a:gd name="connsiteX220" fmla="*/ 990312 w 4627560"/>
              <a:gd name="connsiteY220" fmla="*/ 535996 h 1990725"/>
              <a:gd name="connsiteX221" fmla="*/ 1020412 w 4627560"/>
              <a:gd name="connsiteY221" fmla="*/ 610087 h 1990725"/>
              <a:gd name="connsiteX222" fmla="*/ 1027358 w 4627560"/>
              <a:gd name="connsiteY222" fmla="*/ 630926 h 1990725"/>
              <a:gd name="connsiteX223" fmla="*/ 1034304 w 4627560"/>
              <a:gd name="connsiteY223" fmla="*/ 610087 h 1990725"/>
              <a:gd name="connsiteX224" fmla="*/ 1064404 w 4627560"/>
              <a:gd name="connsiteY224" fmla="*/ 535996 h 1990725"/>
              <a:gd name="connsiteX225" fmla="*/ 1092188 w 4627560"/>
              <a:gd name="connsiteY225" fmla="*/ 535996 h 1990725"/>
              <a:gd name="connsiteX226" fmla="*/ 1106079 w 4627560"/>
              <a:gd name="connsiteY226" fmla="*/ 684178 h 1990725"/>
              <a:gd name="connsiteX227" fmla="*/ 1078295 w 4627560"/>
              <a:gd name="connsiteY227" fmla="*/ 684178 h 1990725"/>
              <a:gd name="connsiteX228" fmla="*/ 1071349 w 4627560"/>
              <a:gd name="connsiteY228" fmla="*/ 600826 h 1990725"/>
              <a:gd name="connsiteX229" fmla="*/ 1071349 w 4627560"/>
              <a:gd name="connsiteY229" fmla="*/ 577673 h 1990725"/>
              <a:gd name="connsiteX230" fmla="*/ 1064404 w 4627560"/>
              <a:gd name="connsiteY230" fmla="*/ 600826 h 1990725"/>
              <a:gd name="connsiteX231" fmla="*/ 1041249 w 4627560"/>
              <a:gd name="connsiteY231" fmla="*/ 658710 h 1990725"/>
              <a:gd name="connsiteX232" fmla="*/ 1018097 w 4627560"/>
              <a:gd name="connsiteY232" fmla="*/ 658710 h 1990725"/>
              <a:gd name="connsiteX233" fmla="*/ 994942 w 4627560"/>
              <a:gd name="connsiteY233" fmla="*/ 600826 h 1990725"/>
              <a:gd name="connsiteX234" fmla="*/ 985681 w 4627560"/>
              <a:gd name="connsiteY234" fmla="*/ 577673 h 1990725"/>
              <a:gd name="connsiteX235" fmla="*/ 985681 w 4627560"/>
              <a:gd name="connsiteY235" fmla="*/ 600826 h 1990725"/>
              <a:gd name="connsiteX236" fmla="*/ 978735 w 4627560"/>
              <a:gd name="connsiteY236" fmla="*/ 684178 h 1990725"/>
              <a:gd name="connsiteX237" fmla="*/ 950951 w 4627560"/>
              <a:gd name="connsiteY237" fmla="*/ 684178 h 1990725"/>
              <a:gd name="connsiteX238" fmla="*/ 962528 w 4627560"/>
              <a:gd name="connsiteY238" fmla="*/ 535996 h 1990725"/>
              <a:gd name="connsiteX239" fmla="*/ 573548 w 4627560"/>
              <a:gd name="connsiteY239" fmla="*/ 535996 h 1990725"/>
              <a:gd name="connsiteX240" fmla="*/ 599016 w 4627560"/>
              <a:gd name="connsiteY240" fmla="*/ 535996 h 1990725"/>
              <a:gd name="connsiteX241" fmla="*/ 599016 w 4627560"/>
              <a:gd name="connsiteY241" fmla="*/ 559150 h 1990725"/>
              <a:gd name="connsiteX242" fmla="*/ 573548 w 4627560"/>
              <a:gd name="connsiteY242" fmla="*/ 559150 h 1990725"/>
              <a:gd name="connsiteX243" fmla="*/ 573548 w 4627560"/>
              <a:gd name="connsiteY243" fmla="*/ 535996 h 1990725"/>
              <a:gd name="connsiteX244" fmla="*/ 455465 w 4627560"/>
              <a:gd name="connsiteY244" fmla="*/ 535996 h 1990725"/>
              <a:gd name="connsiteX245" fmla="*/ 480933 w 4627560"/>
              <a:gd name="connsiteY245" fmla="*/ 535996 h 1990725"/>
              <a:gd name="connsiteX246" fmla="*/ 480933 w 4627560"/>
              <a:gd name="connsiteY246" fmla="*/ 614719 h 1990725"/>
              <a:gd name="connsiteX247" fmla="*/ 494826 w 4627560"/>
              <a:gd name="connsiteY247" fmla="*/ 614719 h 1990725"/>
              <a:gd name="connsiteX248" fmla="*/ 520294 w 4627560"/>
              <a:gd name="connsiteY248" fmla="*/ 577673 h 1990725"/>
              <a:gd name="connsiteX249" fmla="*/ 550395 w 4627560"/>
              <a:gd name="connsiteY249" fmla="*/ 577673 h 1990725"/>
              <a:gd name="connsiteX250" fmla="*/ 517978 w 4627560"/>
              <a:gd name="connsiteY250" fmla="*/ 626294 h 1990725"/>
              <a:gd name="connsiteX251" fmla="*/ 555024 w 4627560"/>
              <a:gd name="connsiteY251" fmla="*/ 684178 h 1990725"/>
              <a:gd name="connsiteX252" fmla="*/ 524926 w 4627560"/>
              <a:gd name="connsiteY252" fmla="*/ 684178 h 1990725"/>
              <a:gd name="connsiteX253" fmla="*/ 497142 w 4627560"/>
              <a:gd name="connsiteY253" fmla="*/ 637871 h 1990725"/>
              <a:gd name="connsiteX254" fmla="*/ 480933 w 4627560"/>
              <a:gd name="connsiteY254" fmla="*/ 637871 h 1990725"/>
              <a:gd name="connsiteX255" fmla="*/ 480933 w 4627560"/>
              <a:gd name="connsiteY255" fmla="*/ 684178 h 1990725"/>
              <a:gd name="connsiteX256" fmla="*/ 455465 w 4627560"/>
              <a:gd name="connsiteY256" fmla="*/ 684178 h 1990725"/>
              <a:gd name="connsiteX257" fmla="*/ 455465 w 4627560"/>
              <a:gd name="connsiteY257" fmla="*/ 535996 h 1990725"/>
              <a:gd name="connsiteX258" fmla="*/ 163729 w 4627560"/>
              <a:gd name="connsiteY258" fmla="*/ 535996 h 1990725"/>
              <a:gd name="connsiteX259" fmla="*/ 191513 w 4627560"/>
              <a:gd name="connsiteY259" fmla="*/ 535996 h 1990725"/>
              <a:gd name="connsiteX260" fmla="*/ 221613 w 4627560"/>
              <a:gd name="connsiteY260" fmla="*/ 610087 h 1990725"/>
              <a:gd name="connsiteX261" fmla="*/ 228559 w 4627560"/>
              <a:gd name="connsiteY261" fmla="*/ 630926 h 1990725"/>
              <a:gd name="connsiteX262" fmla="*/ 235505 w 4627560"/>
              <a:gd name="connsiteY262" fmla="*/ 610087 h 1990725"/>
              <a:gd name="connsiteX263" fmla="*/ 265605 w 4627560"/>
              <a:gd name="connsiteY263" fmla="*/ 535996 h 1990725"/>
              <a:gd name="connsiteX264" fmla="*/ 295705 w 4627560"/>
              <a:gd name="connsiteY264" fmla="*/ 535996 h 1990725"/>
              <a:gd name="connsiteX265" fmla="*/ 307282 w 4627560"/>
              <a:gd name="connsiteY265" fmla="*/ 684178 h 1990725"/>
              <a:gd name="connsiteX266" fmla="*/ 279496 w 4627560"/>
              <a:gd name="connsiteY266" fmla="*/ 684178 h 1990725"/>
              <a:gd name="connsiteX267" fmla="*/ 272550 w 4627560"/>
              <a:gd name="connsiteY267" fmla="*/ 600826 h 1990725"/>
              <a:gd name="connsiteX268" fmla="*/ 272550 w 4627560"/>
              <a:gd name="connsiteY268" fmla="*/ 577673 h 1990725"/>
              <a:gd name="connsiteX269" fmla="*/ 265605 w 4627560"/>
              <a:gd name="connsiteY269" fmla="*/ 600826 h 1990725"/>
              <a:gd name="connsiteX270" fmla="*/ 242450 w 4627560"/>
              <a:gd name="connsiteY270" fmla="*/ 658710 h 1990725"/>
              <a:gd name="connsiteX271" fmla="*/ 219298 w 4627560"/>
              <a:gd name="connsiteY271" fmla="*/ 658710 h 1990725"/>
              <a:gd name="connsiteX272" fmla="*/ 196143 w 4627560"/>
              <a:gd name="connsiteY272" fmla="*/ 600826 h 1990725"/>
              <a:gd name="connsiteX273" fmla="*/ 186882 w 4627560"/>
              <a:gd name="connsiteY273" fmla="*/ 577673 h 1990725"/>
              <a:gd name="connsiteX274" fmla="*/ 186882 w 4627560"/>
              <a:gd name="connsiteY274" fmla="*/ 600826 h 1990725"/>
              <a:gd name="connsiteX275" fmla="*/ 179937 w 4627560"/>
              <a:gd name="connsiteY275" fmla="*/ 684178 h 1990725"/>
              <a:gd name="connsiteX276" fmla="*/ 152152 w 4627560"/>
              <a:gd name="connsiteY276" fmla="*/ 684178 h 1990725"/>
              <a:gd name="connsiteX277" fmla="*/ 163729 w 4627560"/>
              <a:gd name="connsiteY277" fmla="*/ 535996 h 1990725"/>
              <a:gd name="connsiteX278" fmla="*/ 3727060 w 4627560"/>
              <a:gd name="connsiteY278" fmla="*/ 397075 h 1990725"/>
              <a:gd name="connsiteX279" fmla="*/ 3696961 w 4627560"/>
              <a:gd name="connsiteY279" fmla="*/ 410966 h 1990725"/>
              <a:gd name="connsiteX280" fmla="*/ 3710853 w 4627560"/>
              <a:gd name="connsiteY280" fmla="*/ 422543 h 1990725"/>
              <a:gd name="connsiteX281" fmla="*/ 3731692 w 4627560"/>
              <a:gd name="connsiteY281" fmla="*/ 399391 h 1990725"/>
              <a:gd name="connsiteX282" fmla="*/ 3731692 w 4627560"/>
              <a:gd name="connsiteY282" fmla="*/ 397075 h 1990725"/>
              <a:gd name="connsiteX283" fmla="*/ 3727060 w 4627560"/>
              <a:gd name="connsiteY283" fmla="*/ 397075 h 1990725"/>
              <a:gd name="connsiteX284" fmla="*/ 485567 w 4627560"/>
              <a:gd name="connsiteY284" fmla="*/ 397075 h 1990725"/>
              <a:gd name="connsiteX285" fmla="*/ 455467 w 4627560"/>
              <a:gd name="connsiteY285" fmla="*/ 410966 h 1990725"/>
              <a:gd name="connsiteX286" fmla="*/ 469360 w 4627560"/>
              <a:gd name="connsiteY286" fmla="*/ 422543 h 1990725"/>
              <a:gd name="connsiteX287" fmla="*/ 490199 w 4627560"/>
              <a:gd name="connsiteY287" fmla="*/ 399391 h 1990725"/>
              <a:gd name="connsiteX288" fmla="*/ 490199 w 4627560"/>
              <a:gd name="connsiteY288" fmla="*/ 397075 h 1990725"/>
              <a:gd name="connsiteX289" fmla="*/ 485567 w 4627560"/>
              <a:gd name="connsiteY289" fmla="*/ 397075 h 1990725"/>
              <a:gd name="connsiteX290" fmla="*/ 3558040 w 4627560"/>
              <a:gd name="connsiteY290" fmla="*/ 355399 h 1990725"/>
              <a:gd name="connsiteX291" fmla="*/ 3532570 w 4627560"/>
              <a:gd name="connsiteY291" fmla="*/ 387813 h 1990725"/>
              <a:gd name="connsiteX292" fmla="*/ 3558040 w 4627560"/>
              <a:gd name="connsiteY292" fmla="*/ 420228 h 1990725"/>
              <a:gd name="connsiteX293" fmla="*/ 3583509 w 4627560"/>
              <a:gd name="connsiteY293" fmla="*/ 387813 h 1990725"/>
              <a:gd name="connsiteX294" fmla="*/ 3558040 w 4627560"/>
              <a:gd name="connsiteY294" fmla="*/ 355399 h 1990725"/>
              <a:gd name="connsiteX295" fmla="*/ 2909739 w 4627560"/>
              <a:gd name="connsiteY295" fmla="*/ 355399 h 1990725"/>
              <a:gd name="connsiteX296" fmla="*/ 2879639 w 4627560"/>
              <a:gd name="connsiteY296" fmla="*/ 387814 h 1990725"/>
              <a:gd name="connsiteX297" fmla="*/ 2909739 w 4627560"/>
              <a:gd name="connsiteY297" fmla="*/ 420228 h 1990725"/>
              <a:gd name="connsiteX298" fmla="*/ 2939839 w 4627560"/>
              <a:gd name="connsiteY298" fmla="*/ 387814 h 1990725"/>
              <a:gd name="connsiteX299" fmla="*/ 2909739 w 4627560"/>
              <a:gd name="connsiteY299" fmla="*/ 355399 h 1990725"/>
              <a:gd name="connsiteX300" fmla="*/ 3294090 w 4627560"/>
              <a:gd name="connsiteY300" fmla="*/ 353083 h 1990725"/>
              <a:gd name="connsiteX301" fmla="*/ 3273251 w 4627560"/>
              <a:gd name="connsiteY301" fmla="*/ 371606 h 1990725"/>
              <a:gd name="connsiteX302" fmla="*/ 3310297 w 4627560"/>
              <a:gd name="connsiteY302" fmla="*/ 371606 h 1990725"/>
              <a:gd name="connsiteX303" fmla="*/ 3294090 w 4627560"/>
              <a:gd name="connsiteY303" fmla="*/ 353083 h 1990725"/>
              <a:gd name="connsiteX304" fmla="*/ 1937291 w 4627560"/>
              <a:gd name="connsiteY304" fmla="*/ 353083 h 1990725"/>
              <a:gd name="connsiteX305" fmla="*/ 1916452 w 4627560"/>
              <a:gd name="connsiteY305" fmla="*/ 371606 h 1990725"/>
              <a:gd name="connsiteX306" fmla="*/ 1953498 w 4627560"/>
              <a:gd name="connsiteY306" fmla="*/ 371606 h 1990725"/>
              <a:gd name="connsiteX307" fmla="*/ 1937291 w 4627560"/>
              <a:gd name="connsiteY307" fmla="*/ 353083 h 1990725"/>
              <a:gd name="connsiteX308" fmla="*/ 2266071 w 4627560"/>
              <a:gd name="connsiteY308" fmla="*/ 322985 h 1990725"/>
              <a:gd name="connsiteX309" fmla="*/ 2310062 w 4627560"/>
              <a:gd name="connsiteY309" fmla="*/ 322985 h 1990725"/>
              <a:gd name="connsiteX310" fmla="*/ 2310062 w 4627560"/>
              <a:gd name="connsiteY310" fmla="*/ 452644 h 1990725"/>
              <a:gd name="connsiteX311" fmla="*/ 2266071 w 4627560"/>
              <a:gd name="connsiteY311" fmla="*/ 452644 h 1990725"/>
              <a:gd name="connsiteX312" fmla="*/ 2266071 w 4627560"/>
              <a:gd name="connsiteY312" fmla="*/ 322985 h 1990725"/>
              <a:gd name="connsiteX313" fmla="*/ 1647875 w 4627560"/>
              <a:gd name="connsiteY313" fmla="*/ 322985 h 1990725"/>
              <a:gd name="connsiteX314" fmla="*/ 1691866 w 4627560"/>
              <a:gd name="connsiteY314" fmla="*/ 322985 h 1990725"/>
              <a:gd name="connsiteX315" fmla="*/ 1691866 w 4627560"/>
              <a:gd name="connsiteY315" fmla="*/ 452644 h 1990725"/>
              <a:gd name="connsiteX316" fmla="*/ 1647875 w 4627560"/>
              <a:gd name="connsiteY316" fmla="*/ 452644 h 1990725"/>
              <a:gd name="connsiteX317" fmla="*/ 1647875 w 4627560"/>
              <a:gd name="connsiteY317" fmla="*/ 322985 h 1990725"/>
              <a:gd name="connsiteX318" fmla="*/ 3379758 w 4627560"/>
              <a:gd name="connsiteY318" fmla="*/ 322984 h 1990725"/>
              <a:gd name="connsiteX319" fmla="*/ 3382074 w 4627560"/>
              <a:gd name="connsiteY319" fmla="*/ 322984 h 1990725"/>
              <a:gd name="connsiteX320" fmla="*/ 3423749 w 4627560"/>
              <a:gd name="connsiteY320" fmla="*/ 322984 h 1990725"/>
              <a:gd name="connsiteX321" fmla="*/ 3423749 w 4627560"/>
              <a:gd name="connsiteY321" fmla="*/ 346139 h 1990725"/>
              <a:gd name="connsiteX322" fmla="*/ 3423749 w 4627560"/>
              <a:gd name="connsiteY322" fmla="*/ 355400 h 1990725"/>
              <a:gd name="connsiteX323" fmla="*/ 3465426 w 4627560"/>
              <a:gd name="connsiteY323" fmla="*/ 322984 h 1990725"/>
              <a:gd name="connsiteX324" fmla="*/ 3470058 w 4627560"/>
              <a:gd name="connsiteY324" fmla="*/ 322984 h 1990725"/>
              <a:gd name="connsiteX325" fmla="*/ 3470058 w 4627560"/>
              <a:gd name="connsiteY325" fmla="*/ 366976 h 1990725"/>
              <a:gd name="connsiteX326" fmla="*/ 3460795 w 4627560"/>
              <a:gd name="connsiteY326" fmla="*/ 366976 h 1990725"/>
              <a:gd name="connsiteX327" fmla="*/ 3426065 w 4627560"/>
              <a:gd name="connsiteY327" fmla="*/ 390130 h 1990725"/>
              <a:gd name="connsiteX328" fmla="*/ 3423749 w 4627560"/>
              <a:gd name="connsiteY328" fmla="*/ 408653 h 1990725"/>
              <a:gd name="connsiteX329" fmla="*/ 3423749 w 4627560"/>
              <a:gd name="connsiteY329" fmla="*/ 452644 h 1990725"/>
              <a:gd name="connsiteX330" fmla="*/ 3379758 w 4627560"/>
              <a:gd name="connsiteY330" fmla="*/ 452644 h 1990725"/>
              <a:gd name="connsiteX331" fmla="*/ 3379758 w 4627560"/>
              <a:gd name="connsiteY331" fmla="*/ 322984 h 1990725"/>
              <a:gd name="connsiteX332" fmla="*/ 2025275 w 4627560"/>
              <a:gd name="connsiteY332" fmla="*/ 322984 h 1990725"/>
              <a:gd name="connsiteX333" fmla="*/ 2027591 w 4627560"/>
              <a:gd name="connsiteY333" fmla="*/ 322984 h 1990725"/>
              <a:gd name="connsiteX334" fmla="*/ 2069266 w 4627560"/>
              <a:gd name="connsiteY334" fmla="*/ 322984 h 1990725"/>
              <a:gd name="connsiteX335" fmla="*/ 2069266 w 4627560"/>
              <a:gd name="connsiteY335" fmla="*/ 346139 h 1990725"/>
              <a:gd name="connsiteX336" fmla="*/ 2069266 w 4627560"/>
              <a:gd name="connsiteY336" fmla="*/ 355400 h 1990725"/>
              <a:gd name="connsiteX337" fmla="*/ 2110943 w 4627560"/>
              <a:gd name="connsiteY337" fmla="*/ 322984 h 1990725"/>
              <a:gd name="connsiteX338" fmla="*/ 2115573 w 4627560"/>
              <a:gd name="connsiteY338" fmla="*/ 322984 h 1990725"/>
              <a:gd name="connsiteX339" fmla="*/ 2115573 w 4627560"/>
              <a:gd name="connsiteY339" fmla="*/ 366976 h 1990725"/>
              <a:gd name="connsiteX340" fmla="*/ 2106312 w 4627560"/>
              <a:gd name="connsiteY340" fmla="*/ 366976 h 1990725"/>
              <a:gd name="connsiteX341" fmla="*/ 2071582 w 4627560"/>
              <a:gd name="connsiteY341" fmla="*/ 390130 h 1990725"/>
              <a:gd name="connsiteX342" fmla="*/ 2069266 w 4627560"/>
              <a:gd name="connsiteY342" fmla="*/ 408653 h 1990725"/>
              <a:gd name="connsiteX343" fmla="*/ 2069266 w 4627560"/>
              <a:gd name="connsiteY343" fmla="*/ 452644 h 1990725"/>
              <a:gd name="connsiteX344" fmla="*/ 2025275 w 4627560"/>
              <a:gd name="connsiteY344" fmla="*/ 452644 h 1990725"/>
              <a:gd name="connsiteX345" fmla="*/ 2025275 w 4627560"/>
              <a:gd name="connsiteY345" fmla="*/ 322984 h 1990725"/>
              <a:gd name="connsiteX346" fmla="*/ 1712702 w 4627560"/>
              <a:gd name="connsiteY346" fmla="*/ 322984 h 1990725"/>
              <a:gd name="connsiteX347" fmla="*/ 1759009 w 4627560"/>
              <a:gd name="connsiteY347" fmla="*/ 322984 h 1990725"/>
              <a:gd name="connsiteX348" fmla="*/ 1779848 w 4627560"/>
              <a:gd name="connsiteY348" fmla="*/ 392446 h 1990725"/>
              <a:gd name="connsiteX349" fmla="*/ 1784478 w 4627560"/>
              <a:gd name="connsiteY349" fmla="*/ 415598 h 1990725"/>
              <a:gd name="connsiteX350" fmla="*/ 1789109 w 4627560"/>
              <a:gd name="connsiteY350" fmla="*/ 392446 h 1990725"/>
              <a:gd name="connsiteX351" fmla="*/ 1809948 w 4627560"/>
              <a:gd name="connsiteY351" fmla="*/ 322984 h 1990725"/>
              <a:gd name="connsiteX352" fmla="*/ 1856255 w 4627560"/>
              <a:gd name="connsiteY352" fmla="*/ 322984 h 1990725"/>
              <a:gd name="connsiteX353" fmla="*/ 1812262 w 4627560"/>
              <a:gd name="connsiteY353" fmla="*/ 454960 h 1990725"/>
              <a:gd name="connsiteX354" fmla="*/ 1759009 w 4627560"/>
              <a:gd name="connsiteY354" fmla="*/ 454960 h 1990725"/>
              <a:gd name="connsiteX355" fmla="*/ 1712702 w 4627560"/>
              <a:gd name="connsiteY355" fmla="*/ 322984 h 1990725"/>
              <a:gd name="connsiteX356" fmla="*/ 304969 w 4627560"/>
              <a:gd name="connsiteY356" fmla="*/ 322984 h 1990725"/>
              <a:gd name="connsiteX357" fmla="*/ 307285 w 4627560"/>
              <a:gd name="connsiteY357" fmla="*/ 322984 h 1990725"/>
              <a:gd name="connsiteX358" fmla="*/ 348960 w 4627560"/>
              <a:gd name="connsiteY358" fmla="*/ 322984 h 1990725"/>
              <a:gd name="connsiteX359" fmla="*/ 348960 w 4627560"/>
              <a:gd name="connsiteY359" fmla="*/ 346139 h 1990725"/>
              <a:gd name="connsiteX360" fmla="*/ 348960 w 4627560"/>
              <a:gd name="connsiteY360" fmla="*/ 355400 h 1990725"/>
              <a:gd name="connsiteX361" fmla="*/ 390637 w 4627560"/>
              <a:gd name="connsiteY361" fmla="*/ 322984 h 1990725"/>
              <a:gd name="connsiteX362" fmla="*/ 395267 w 4627560"/>
              <a:gd name="connsiteY362" fmla="*/ 322984 h 1990725"/>
              <a:gd name="connsiteX363" fmla="*/ 395267 w 4627560"/>
              <a:gd name="connsiteY363" fmla="*/ 366976 h 1990725"/>
              <a:gd name="connsiteX364" fmla="*/ 386005 w 4627560"/>
              <a:gd name="connsiteY364" fmla="*/ 366976 h 1990725"/>
              <a:gd name="connsiteX365" fmla="*/ 351276 w 4627560"/>
              <a:gd name="connsiteY365" fmla="*/ 390130 h 1990725"/>
              <a:gd name="connsiteX366" fmla="*/ 348960 w 4627560"/>
              <a:gd name="connsiteY366" fmla="*/ 408653 h 1990725"/>
              <a:gd name="connsiteX367" fmla="*/ 348960 w 4627560"/>
              <a:gd name="connsiteY367" fmla="*/ 452644 h 1990725"/>
              <a:gd name="connsiteX368" fmla="*/ 304969 w 4627560"/>
              <a:gd name="connsiteY368" fmla="*/ 452644 h 1990725"/>
              <a:gd name="connsiteX369" fmla="*/ 304969 w 4627560"/>
              <a:gd name="connsiteY369" fmla="*/ 322984 h 1990725"/>
              <a:gd name="connsiteX370" fmla="*/ 3893766 w 4627560"/>
              <a:gd name="connsiteY370" fmla="*/ 320668 h 1990725"/>
              <a:gd name="connsiteX371" fmla="*/ 3930813 w 4627560"/>
              <a:gd name="connsiteY371" fmla="*/ 343823 h 1990725"/>
              <a:gd name="connsiteX372" fmla="*/ 3972489 w 4627560"/>
              <a:gd name="connsiteY372" fmla="*/ 320668 h 1990725"/>
              <a:gd name="connsiteX373" fmla="*/ 4014166 w 4627560"/>
              <a:gd name="connsiteY373" fmla="*/ 369291 h 1990725"/>
              <a:gd name="connsiteX374" fmla="*/ 4014166 w 4627560"/>
              <a:gd name="connsiteY374" fmla="*/ 452644 h 1990725"/>
              <a:gd name="connsiteX375" fmla="*/ 3970173 w 4627560"/>
              <a:gd name="connsiteY375" fmla="*/ 452644 h 1990725"/>
              <a:gd name="connsiteX376" fmla="*/ 3970173 w 4627560"/>
              <a:gd name="connsiteY376" fmla="*/ 373921 h 1990725"/>
              <a:gd name="connsiteX377" fmla="*/ 3960912 w 4627560"/>
              <a:gd name="connsiteY377" fmla="*/ 357714 h 1990725"/>
              <a:gd name="connsiteX378" fmla="*/ 3937759 w 4627560"/>
              <a:gd name="connsiteY378" fmla="*/ 383182 h 1990725"/>
              <a:gd name="connsiteX379" fmla="*/ 3937759 w 4627560"/>
              <a:gd name="connsiteY379" fmla="*/ 399391 h 1990725"/>
              <a:gd name="connsiteX380" fmla="*/ 3937759 w 4627560"/>
              <a:gd name="connsiteY380" fmla="*/ 452644 h 1990725"/>
              <a:gd name="connsiteX381" fmla="*/ 3893766 w 4627560"/>
              <a:gd name="connsiteY381" fmla="*/ 452644 h 1990725"/>
              <a:gd name="connsiteX382" fmla="*/ 3893766 w 4627560"/>
              <a:gd name="connsiteY382" fmla="*/ 373921 h 1990725"/>
              <a:gd name="connsiteX383" fmla="*/ 3884505 w 4627560"/>
              <a:gd name="connsiteY383" fmla="*/ 357714 h 1990725"/>
              <a:gd name="connsiteX384" fmla="*/ 3861352 w 4627560"/>
              <a:gd name="connsiteY384" fmla="*/ 380868 h 1990725"/>
              <a:gd name="connsiteX385" fmla="*/ 3859036 w 4627560"/>
              <a:gd name="connsiteY385" fmla="*/ 397075 h 1990725"/>
              <a:gd name="connsiteX386" fmla="*/ 3859036 w 4627560"/>
              <a:gd name="connsiteY386" fmla="*/ 452644 h 1990725"/>
              <a:gd name="connsiteX387" fmla="*/ 3815045 w 4627560"/>
              <a:gd name="connsiteY387" fmla="*/ 452644 h 1990725"/>
              <a:gd name="connsiteX388" fmla="*/ 3815045 w 4627560"/>
              <a:gd name="connsiteY388" fmla="*/ 322984 h 1990725"/>
              <a:gd name="connsiteX389" fmla="*/ 3854406 w 4627560"/>
              <a:gd name="connsiteY389" fmla="*/ 322984 h 1990725"/>
              <a:gd name="connsiteX390" fmla="*/ 3854406 w 4627560"/>
              <a:gd name="connsiteY390" fmla="*/ 334561 h 1990725"/>
              <a:gd name="connsiteX391" fmla="*/ 3854406 w 4627560"/>
              <a:gd name="connsiteY391" fmla="*/ 343823 h 1990725"/>
              <a:gd name="connsiteX392" fmla="*/ 3893766 w 4627560"/>
              <a:gd name="connsiteY392" fmla="*/ 320668 h 1990725"/>
              <a:gd name="connsiteX393" fmla="*/ 3717799 w 4627560"/>
              <a:gd name="connsiteY393" fmla="*/ 320668 h 1990725"/>
              <a:gd name="connsiteX394" fmla="*/ 3777999 w 4627560"/>
              <a:gd name="connsiteY394" fmla="*/ 373921 h 1990725"/>
              <a:gd name="connsiteX395" fmla="*/ 3777999 w 4627560"/>
              <a:gd name="connsiteY395" fmla="*/ 452643 h 1990725"/>
              <a:gd name="connsiteX396" fmla="*/ 3738638 w 4627560"/>
              <a:gd name="connsiteY396" fmla="*/ 452643 h 1990725"/>
              <a:gd name="connsiteX397" fmla="*/ 3738638 w 4627560"/>
              <a:gd name="connsiteY397" fmla="*/ 445697 h 1990725"/>
              <a:gd name="connsiteX398" fmla="*/ 3738638 w 4627560"/>
              <a:gd name="connsiteY398" fmla="*/ 436436 h 1990725"/>
              <a:gd name="connsiteX399" fmla="*/ 3701592 w 4627560"/>
              <a:gd name="connsiteY399" fmla="*/ 454959 h 1990725"/>
              <a:gd name="connsiteX400" fmla="*/ 3657601 w 4627560"/>
              <a:gd name="connsiteY400" fmla="*/ 413282 h 1990725"/>
              <a:gd name="connsiteX401" fmla="*/ 3731692 w 4627560"/>
              <a:gd name="connsiteY401" fmla="*/ 371607 h 1990725"/>
              <a:gd name="connsiteX402" fmla="*/ 3713169 w 4627560"/>
              <a:gd name="connsiteY402" fmla="*/ 355398 h 1990725"/>
              <a:gd name="connsiteX403" fmla="*/ 3678438 w 4627560"/>
              <a:gd name="connsiteY403" fmla="*/ 366975 h 1990725"/>
              <a:gd name="connsiteX404" fmla="*/ 3662231 w 4627560"/>
              <a:gd name="connsiteY404" fmla="*/ 336875 h 1990725"/>
              <a:gd name="connsiteX405" fmla="*/ 3717799 w 4627560"/>
              <a:gd name="connsiteY405" fmla="*/ 320668 h 1990725"/>
              <a:gd name="connsiteX406" fmla="*/ 2187348 w 4627560"/>
              <a:gd name="connsiteY406" fmla="*/ 320668 h 1990725"/>
              <a:gd name="connsiteX407" fmla="*/ 2233655 w 4627560"/>
              <a:gd name="connsiteY407" fmla="*/ 334561 h 1990725"/>
              <a:gd name="connsiteX408" fmla="*/ 2219764 w 4627560"/>
              <a:gd name="connsiteY408" fmla="*/ 366975 h 1990725"/>
              <a:gd name="connsiteX409" fmla="*/ 2189664 w 4627560"/>
              <a:gd name="connsiteY409" fmla="*/ 355398 h 1990725"/>
              <a:gd name="connsiteX410" fmla="*/ 2175771 w 4627560"/>
              <a:gd name="connsiteY410" fmla="*/ 362345 h 1990725"/>
              <a:gd name="connsiteX411" fmla="*/ 2238287 w 4627560"/>
              <a:gd name="connsiteY411" fmla="*/ 415598 h 1990725"/>
              <a:gd name="connsiteX412" fmla="*/ 2185033 w 4627560"/>
              <a:gd name="connsiteY412" fmla="*/ 457275 h 1990725"/>
              <a:gd name="connsiteX413" fmla="*/ 2131780 w 4627560"/>
              <a:gd name="connsiteY413" fmla="*/ 438750 h 1990725"/>
              <a:gd name="connsiteX414" fmla="*/ 2150303 w 4627560"/>
              <a:gd name="connsiteY414" fmla="*/ 408652 h 1990725"/>
              <a:gd name="connsiteX415" fmla="*/ 2182718 w 4627560"/>
              <a:gd name="connsiteY415" fmla="*/ 422543 h 1990725"/>
              <a:gd name="connsiteX416" fmla="*/ 2196610 w 4627560"/>
              <a:gd name="connsiteY416" fmla="*/ 415598 h 1990725"/>
              <a:gd name="connsiteX417" fmla="*/ 2134096 w 4627560"/>
              <a:gd name="connsiteY417" fmla="*/ 360030 h 1990725"/>
              <a:gd name="connsiteX418" fmla="*/ 2187348 w 4627560"/>
              <a:gd name="connsiteY418" fmla="*/ 320668 h 1990725"/>
              <a:gd name="connsiteX419" fmla="*/ 1564521 w 4627560"/>
              <a:gd name="connsiteY419" fmla="*/ 320668 h 1990725"/>
              <a:gd name="connsiteX420" fmla="*/ 1610828 w 4627560"/>
              <a:gd name="connsiteY420" fmla="*/ 369291 h 1990725"/>
              <a:gd name="connsiteX421" fmla="*/ 1610828 w 4627560"/>
              <a:gd name="connsiteY421" fmla="*/ 452644 h 1990725"/>
              <a:gd name="connsiteX422" fmla="*/ 1569152 w 4627560"/>
              <a:gd name="connsiteY422" fmla="*/ 452644 h 1990725"/>
              <a:gd name="connsiteX423" fmla="*/ 1569152 w 4627560"/>
              <a:gd name="connsiteY423" fmla="*/ 376237 h 1990725"/>
              <a:gd name="connsiteX424" fmla="*/ 1555260 w 4627560"/>
              <a:gd name="connsiteY424" fmla="*/ 360030 h 1990725"/>
              <a:gd name="connsiteX425" fmla="*/ 1529791 w 4627560"/>
              <a:gd name="connsiteY425" fmla="*/ 378553 h 1990725"/>
              <a:gd name="connsiteX426" fmla="*/ 1527475 w 4627560"/>
              <a:gd name="connsiteY426" fmla="*/ 394760 h 1990725"/>
              <a:gd name="connsiteX427" fmla="*/ 1527475 w 4627560"/>
              <a:gd name="connsiteY427" fmla="*/ 452644 h 1990725"/>
              <a:gd name="connsiteX428" fmla="*/ 1483484 w 4627560"/>
              <a:gd name="connsiteY428" fmla="*/ 452644 h 1990725"/>
              <a:gd name="connsiteX429" fmla="*/ 1483484 w 4627560"/>
              <a:gd name="connsiteY429" fmla="*/ 322984 h 1990725"/>
              <a:gd name="connsiteX430" fmla="*/ 1522846 w 4627560"/>
              <a:gd name="connsiteY430" fmla="*/ 322984 h 1990725"/>
              <a:gd name="connsiteX431" fmla="*/ 1522846 w 4627560"/>
              <a:gd name="connsiteY431" fmla="*/ 334561 h 1990725"/>
              <a:gd name="connsiteX432" fmla="*/ 1522846 w 4627560"/>
              <a:gd name="connsiteY432" fmla="*/ 343823 h 1990725"/>
              <a:gd name="connsiteX433" fmla="*/ 1564521 w 4627560"/>
              <a:gd name="connsiteY433" fmla="*/ 320668 h 1990725"/>
              <a:gd name="connsiteX434" fmla="*/ 1145442 w 4627560"/>
              <a:gd name="connsiteY434" fmla="*/ 320668 h 1990725"/>
              <a:gd name="connsiteX435" fmla="*/ 1191749 w 4627560"/>
              <a:gd name="connsiteY435" fmla="*/ 334561 h 1990725"/>
              <a:gd name="connsiteX436" fmla="*/ 1175542 w 4627560"/>
              <a:gd name="connsiteY436" fmla="*/ 366975 h 1990725"/>
              <a:gd name="connsiteX437" fmla="*/ 1145442 w 4627560"/>
              <a:gd name="connsiteY437" fmla="*/ 355398 h 1990725"/>
              <a:gd name="connsiteX438" fmla="*/ 1131549 w 4627560"/>
              <a:gd name="connsiteY438" fmla="*/ 362345 h 1990725"/>
              <a:gd name="connsiteX439" fmla="*/ 1194065 w 4627560"/>
              <a:gd name="connsiteY439" fmla="*/ 415598 h 1990725"/>
              <a:gd name="connsiteX440" fmla="*/ 1140811 w 4627560"/>
              <a:gd name="connsiteY440" fmla="*/ 457275 h 1990725"/>
              <a:gd name="connsiteX441" fmla="*/ 1087558 w 4627560"/>
              <a:gd name="connsiteY441" fmla="*/ 438750 h 1990725"/>
              <a:gd name="connsiteX442" fmla="*/ 1108397 w 4627560"/>
              <a:gd name="connsiteY442" fmla="*/ 408652 h 1990725"/>
              <a:gd name="connsiteX443" fmla="*/ 1140811 w 4627560"/>
              <a:gd name="connsiteY443" fmla="*/ 422543 h 1990725"/>
              <a:gd name="connsiteX444" fmla="*/ 1154703 w 4627560"/>
              <a:gd name="connsiteY444" fmla="*/ 415598 h 1990725"/>
              <a:gd name="connsiteX445" fmla="*/ 1092190 w 4627560"/>
              <a:gd name="connsiteY445" fmla="*/ 360030 h 1990725"/>
              <a:gd name="connsiteX446" fmla="*/ 1145442 w 4627560"/>
              <a:gd name="connsiteY446" fmla="*/ 320668 h 1990725"/>
              <a:gd name="connsiteX447" fmla="*/ 1018099 w 4627560"/>
              <a:gd name="connsiteY447" fmla="*/ 320668 h 1990725"/>
              <a:gd name="connsiteX448" fmla="*/ 1062090 w 4627560"/>
              <a:gd name="connsiteY448" fmla="*/ 320668 h 1990725"/>
              <a:gd name="connsiteX449" fmla="*/ 1062090 w 4627560"/>
              <a:gd name="connsiteY449" fmla="*/ 452643 h 1990725"/>
              <a:gd name="connsiteX450" fmla="*/ 1020415 w 4627560"/>
              <a:gd name="connsiteY450" fmla="*/ 452643 h 1990725"/>
              <a:gd name="connsiteX451" fmla="*/ 1020415 w 4627560"/>
              <a:gd name="connsiteY451" fmla="*/ 441066 h 1990725"/>
              <a:gd name="connsiteX452" fmla="*/ 1020415 w 4627560"/>
              <a:gd name="connsiteY452" fmla="*/ 431805 h 1990725"/>
              <a:gd name="connsiteX453" fmla="*/ 978738 w 4627560"/>
              <a:gd name="connsiteY453" fmla="*/ 454959 h 1990725"/>
              <a:gd name="connsiteX454" fmla="*/ 932431 w 4627560"/>
              <a:gd name="connsiteY454" fmla="*/ 406336 h 1990725"/>
              <a:gd name="connsiteX455" fmla="*/ 932431 w 4627560"/>
              <a:gd name="connsiteY455" fmla="*/ 322984 h 1990725"/>
              <a:gd name="connsiteX456" fmla="*/ 976422 w 4627560"/>
              <a:gd name="connsiteY456" fmla="*/ 322984 h 1990725"/>
              <a:gd name="connsiteX457" fmla="*/ 976422 w 4627560"/>
              <a:gd name="connsiteY457" fmla="*/ 399391 h 1990725"/>
              <a:gd name="connsiteX458" fmla="*/ 990315 w 4627560"/>
              <a:gd name="connsiteY458" fmla="*/ 415598 h 1990725"/>
              <a:gd name="connsiteX459" fmla="*/ 1018099 w 4627560"/>
              <a:gd name="connsiteY459" fmla="*/ 378552 h 1990725"/>
              <a:gd name="connsiteX460" fmla="*/ 1018099 w 4627560"/>
              <a:gd name="connsiteY460" fmla="*/ 320668 h 1990725"/>
              <a:gd name="connsiteX461" fmla="*/ 774986 w 4627560"/>
              <a:gd name="connsiteY461" fmla="*/ 320668 h 1990725"/>
              <a:gd name="connsiteX462" fmla="*/ 812032 w 4627560"/>
              <a:gd name="connsiteY462" fmla="*/ 343823 h 1990725"/>
              <a:gd name="connsiteX463" fmla="*/ 853708 w 4627560"/>
              <a:gd name="connsiteY463" fmla="*/ 320668 h 1990725"/>
              <a:gd name="connsiteX464" fmla="*/ 895385 w 4627560"/>
              <a:gd name="connsiteY464" fmla="*/ 369291 h 1990725"/>
              <a:gd name="connsiteX465" fmla="*/ 895385 w 4627560"/>
              <a:gd name="connsiteY465" fmla="*/ 452644 h 1990725"/>
              <a:gd name="connsiteX466" fmla="*/ 851393 w 4627560"/>
              <a:gd name="connsiteY466" fmla="*/ 452644 h 1990725"/>
              <a:gd name="connsiteX467" fmla="*/ 851393 w 4627560"/>
              <a:gd name="connsiteY467" fmla="*/ 373921 h 1990725"/>
              <a:gd name="connsiteX468" fmla="*/ 842131 w 4627560"/>
              <a:gd name="connsiteY468" fmla="*/ 357714 h 1990725"/>
              <a:gd name="connsiteX469" fmla="*/ 818979 w 4627560"/>
              <a:gd name="connsiteY469" fmla="*/ 383182 h 1990725"/>
              <a:gd name="connsiteX470" fmla="*/ 818979 w 4627560"/>
              <a:gd name="connsiteY470" fmla="*/ 399391 h 1990725"/>
              <a:gd name="connsiteX471" fmla="*/ 818979 w 4627560"/>
              <a:gd name="connsiteY471" fmla="*/ 452644 h 1990725"/>
              <a:gd name="connsiteX472" fmla="*/ 774986 w 4627560"/>
              <a:gd name="connsiteY472" fmla="*/ 452644 h 1990725"/>
              <a:gd name="connsiteX473" fmla="*/ 774986 w 4627560"/>
              <a:gd name="connsiteY473" fmla="*/ 373921 h 1990725"/>
              <a:gd name="connsiteX474" fmla="*/ 765725 w 4627560"/>
              <a:gd name="connsiteY474" fmla="*/ 357714 h 1990725"/>
              <a:gd name="connsiteX475" fmla="*/ 742572 w 4627560"/>
              <a:gd name="connsiteY475" fmla="*/ 380868 h 1990725"/>
              <a:gd name="connsiteX476" fmla="*/ 740256 w 4627560"/>
              <a:gd name="connsiteY476" fmla="*/ 397075 h 1990725"/>
              <a:gd name="connsiteX477" fmla="*/ 740256 w 4627560"/>
              <a:gd name="connsiteY477" fmla="*/ 452644 h 1990725"/>
              <a:gd name="connsiteX478" fmla="*/ 696265 w 4627560"/>
              <a:gd name="connsiteY478" fmla="*/ 452644 h 1990725"/>
              <a:gd name="connsiteX479" fmla="*/ 696265 w 4627560"/>
              <a:gd name="connsiteY479" fmla="*/ 322984 h 1990725"/>
              <a:gd name="connsiteX480" fmla="*/ 735627 w 4627560"/>
              <a:gd name="connsiteY480" fmla="*/ 322984 h 1990725"/>
              <a:gd name="connsiteX481" fmla="*/ 735627 w 4627560"/>
              <a:gd name="connsiteY481" fmla="*/ 334561 h 1990725"/>
              <a:gd name="connsiteX482" fmla="*/ 735627 w 4627560"/>
              <a:gd name="connsiteY482" fmla="*/ 343823 h 1990725"/>
              <a:gd name="connsiteX483" fmla="*/ 774986 w 4627560"/>
              <a:gd name="connsiteY483" fmla="*/ 320668 h 1990725"/>
              <a:gd name="connsiteX484" fmla="*/ 615226 w 4627560"/>
              <a:gd name="connsiteY484" fmla="*/ 320668 h 1990725"/>
              <a:gd name="connsiteX485" fmla="*/ 661534 w 4627560"/>
              <a:gd name="connsiteY485" fmla="*/ 334561 h 1990725"/>
              <a:gd name="connsiteX486" fmla="*/ 647642 w 4627560"/>
              <a:gd name="connsiteY486" fmla="*/ 366975 h 1990725"/>
              <a:gd name="connsiteX487" fmla="*/ 617542 w 4627560"/>
              <a:gd name="connsiteY487" fmla="*/ 355398 h 1990725"/>
              <a:gd name="connsiteX488" fmla="*/ 603649 w 4627560"/>
              <a:gd name="connsiteY488" fmla="*/ 362345 h 1990725"/>
              <a:gd name="connsiteX489" fmla="*/ 666165 w 4627560"/>
              <a:gd name="connsiteY489" fmla="*/ 415598 h 1990725"/>
              <a:gd name="connsiteX490" fmla="*/ 612910 w 4627560"/>
              <a:gd name="connsiteY490" fmla="*/ 457275 h 1990725"/>
              <a:gd name="connsiteX491" fmla="*/ 559659 w 4627560"/>
              <a:gd name="connsiteY491" fmla="*/ 438750 h 1990725"/>
              <a:gd name="connsiteX492" fmla="*/ 578181 w 4627560"/>
              <a:gd name="connsiteY492" fmla="*/ 408652 h 1990725"/>
              <a:gd name="connsiteX493" fmla="*/ 610596 w 4627560"/>
              <a:gd name="connsiteY493" fmla="*/ 422543 h 1990725"/>
              <a:gd name="connsiteX494" fmla="*/ 624487 w 4627560"/>
              <a:gd name="connsiteY494" fmla="*/ 415598 h 1990725"/>
              <a:gd name="connsiteX495" fmla="*/ 561974 w 4627560"/>
              <a:gd name="connsiteY495" fmla="*/ 360030 h 1990725"/>
              <a:gd name="connsiteX496" fmla="*/ 615226 w 4627560"/>
              <a:gd name="connsiteY496" fmla="*/ 320668 h 1990725"/>
              <a:gd name="connsiteX497" fmla="*/ 473990 w 4627560"/>
              <a:gd name="connsiteY497" fmla="*/ 320668 h 1990725"/>
              <a:gd name="connsiteX498" fmla="*/ 534191 w 4627560"/>
              <a:gd name="connsiteY498" fmla="*/ 373921 h 1990725"/>
              <a:gd name="connsiteX499" fmla="*/ 534191 w 4627560"/>
              <a:gd name="connsiteY499" fmla="*/ 452643 h 1990725"/>
              <a:gd name="connsiteX500" fmla="*/ 494828 w 4627560"/>
              <a:gd name="connsiteY500" fmla="*/ 452643 h 1990725"/>
              <a:gd name="connsiteX501" fmla="*/ 494828 w 4627560"/>
              <a:gd name="connsiteY501" fmla="*/ 445697 h 1990725"/>
              <a:gd name="connsiteX502" fmla="*/ 494828 w 4627560"/>
              <a:gd name="connsiteY502" fmla="*/ 436436 h 1990725"/>
              <a:gd name="connsiteX503" fmla="*/ 457784 w 4627560"/>
              <a:gd name="connsiteY503" fmla="*/ 454959 h 1990725"/>
              <a:gd name="connsiteX504" fmla="*/ 413792 w 4627560"/>
              <a:gd name="connsiteY504" fmla="*/ 413282 h 1990725"/>
              <a:gd name="connsiteX505" fmla="*/ 487882 w 4627560"/>
              <a:gd name="connsiteY505" fmla="*/ 371607 h 1990725"/>
              <a:gd name="connsiteX506" fmla="*/ 469360 w 4627560"/>
              <a:gd name="connsiteY506" fmla="*/ 355398 h 1990725"/>
              <a:gd name="connsiteX507" fmla="*/ 434629 w 4627560"/>
              <a:gd name="connsiteY507" fmla="*/ 366975 h 1990725"/>
              <a:gd name="connsiteX508" fmla="*/ 418422 w 4627560"/>
              <a:gd name="connsiteY508" fmla="*/ 336875 h 1990725"/>
              <a:gd name="connsiteX509" fmla="*/ 473990 w 4627560"/>
              <a:gd name="connsiteY509" fmla="*/ 320668 h 1990725"/>
              <a:gd name="connsiteX510" fmla="*/ 3291774 w 4627560"/>
              <a:gd name="connsiteY510" fmla="*/ 318353 h 1990725"/>
              <a:gd name="connsiteX511" fmla="*/ 3351972 w 4627560"/>
              <a:gd name="connsiteY511" fmla="*/ 380867 h 1990725"/>
              <a:gd name="connsiteX512" fmla="*/ 3351972 w 4627560"/>
              <a:gd name="connsiteY512" fmla="*/ 394760 h 1990725"/>
              <a:gd name="connsiteX513" fmla="*/ 3268619 w 4627560"/>
              <a:gd name="connsiteY513" fmla="*/ 394760 h 1990725"/>
              <a:gd name="connsiteX514" fmla="*/ 3298719 w 4627560"/>
              <a:gd name="connsiteY514" fmla="*/ 417913 h 1990725"/>
              <a:gd name="connsiteX515" fmla="*/ 3335765 w 4627560"/>
              <a:gd name="connsiteY515" fmla="*/ 404021 h 1990725"/>
              <a:gd name="connsiteX516" fmla="*/ 3351972 w 4627560"/>
              <a:gd name="connsiteY516" fmla="*/ 434121 h 1990725"/>
              <a:gd name="connsiteX517" fmla="*/ 3296404 w 4627560"/>
              <a:gd name="connsiteY517" fmla="*/ 452644 h 1990725"/>
              <a:gd name="connsiteX518" fmla="*/ 3224628 w 4627560"/>
              <a:gd name="connsiteY518" fmla="*/ 383183 h 1990725"/>
              <a:gd name="connsiteX519" fmla="*/ 3291774 w 4627560"/>
              <a:gd name="connsiteY519" fmla="*/ 318353 h 1990725"/>
              <a:gd name="connsiteX520" fmla="*/ 2909739 w 4627560"/>
              <a:gd name="connsiteY520" fmla="*/ 318353 h 1990725"/>
              <a:gd name="connsiteX521" fmla="*/ 2983830 w 4627560"/>
              <a:gd name="connsiteY521" fmla="*/ 387814 h 1990725"/>
              <a:gd name="connsiteX522" fmla="*/ 2909739 w 4627560"/>
              <a:gd name="connsiteY522" fmla="*/ 454958 h 1990725"/>
              <a:gd name="connsiteX523" fmla="*/ 2835648 w 4627560"/>
              <a:gd name="connsiteY523" fmla="*/ 387814 h 1990725"/>
              <a:gd name="connsiteX524" fmla="*/ 2909739 w 4627560"/>
              <a:gd name="connsiteY524" fmla="*/ 318353 h 1990725"/>
              <a:gd name="connsiteX525" fmla="*/ 2439724 w 4627560"/>
              <a:gd name="connsiteY525" fmla="*/ 318353 h 1990725"/>
              <a:gd name="connsiteX526" fmla="*/ 2490663 w 4627560"/>
              <a:gd name="connsiteY526" fmla="*/ 318353 h 1990725"/>
              <a:gd name="connsiteX527" fmla="*/ 2509185 w 4627560"/>
              <a:gd name="connsiteY527" fmla="*/ 378553 h 1990725"/>
              <a:gd name="connsiteX528" fmla="*/ 2513815 w 4627560"/>
              <a:gd name="connsiteY528" fmla="*/ 399390 h 1990725"/>
              <a:gd name="connsiteX529" fmla="*/ 2518447 w 4627560"/>
              <a:gd name="connsiteY529" fmla="*/ 380867 h 1990725"/>
              <a:gd name="connsiteX530" fmla="*/ 2534654 w 4627560"/>
              <a:gd name="connsiteY530" fmla="*/ 320669 h 1990725"/>
              <a:gd name="connsiteX531" fmla="*/ 2583277 w 4627560"/>
              <a:gd name="connsiteY531" fmla="*/ 320669 h 1990725"/>
              <a:gd name="connsiteX532" fmla="*/ 2530022 w 4627560"/>
              <a:gd name="connsiteY532" fmla="*/ 466536 h 1990725"/>
              <a:gd name="connsiteX533" fmla="*/ 2474454 w 4627560"/>
              <a:gd name="connsiteY533" fmla="*/ 505897 h 1990725"/>
              <a:gd name="connsiteX534" fmla="*/ 2444354 w 4627560"/>
              <a:gd name="connsiteY534" fmla="*/ 496636 h 1990725"/>
              <a:gd name="connsiteX535" fmla="*/ 2458247 w 4627560"/>
              <a:gd name="connsiteY535" fmla="*/ 464220 h 1990725"/>
              <a:gd name="connsiteX536" fmla="*/ 2472138 w 4627560"/>
              <a:gd name="connsiteY536" fmla="*/ 468852 h 1990725"/>
              <a:gd name="connsiteX537" fmla="*/ 2492977 w 4627560"/>
              <a:gd name="connsiteY537" fmla="*/ 454959 h 1990725"/>
              <a:gd name="connsiteX538" fmla="*/ 2495293 w 4627560"/>
              <a:gd name="connsiteY538" fmla="*/ 448013 h 1990725"/>
              <a:gd name="connsiteX539" fmla="*/ 2439724 w 4627560"/>
              <a:gd name="connsiteY539" fmla="*/ 318353 h 1990725"/>
              <a:gd name="connsiteX540" fmla="*/ 1937291 w 4627560"/>
              <a:gd name="connsiteY540" fmla="*/ 318353 h 1990725"/>
              <a:gd name="connsiteX541" fmla="*/ 1997489 w 4627560"/>
              <a:gd name="connsiteY541" fmla="*/ 380867 h 1990725"/>
              <a:gd name="connsiteX542" fmla="*/ 1997489 w 4627560"/>
              <a:gd name="connsiteY542" fmla="*/ 394760 h 1990725"/>
              <a:gd name="connsiteX543" fmla="*/ 1914136 w 4627560"/>
              <a:gd name="connsiteY543" fmla="*/ 394760 h 1990725"/>
              <a:gd name="connsiteX544" fmla="*/ 1944236 w 4627560"/>
              <a:gd name="connsiteY544" fmla="*/ 417913 h 1990725"/>
              <a:gd name="connsiteX545" fmla="*/ 1981282 w 4627560"/>
              <a:gd name="connsiteY545" fmla="*/ 404021 h 1990725"/>
              <a:gd name="connsiteX546" fmla="*/ 1997489 w 4627560"/>
              <a:gd name="connsiteY546" fmla="*/ 434121 h 1990725"/>
              <a:gd name="connsiteX547" fmla="*/ 1941921 w 4627560"/>
              <a:gd name="connsiteY547" fmla="*/ 452644 h 1990725"/>
              <a:gd name="connsiteX548" fmla="*/ 1870145 w 4627560"/>
              <a:gd name="connsiteY548" fmla="*/ 383183 h 1990725"/>
              <a:gd name="connsiteX549" fmla="*/ 1937291 w 4627560"/>
              <a:gd name="connsiteY549" fmla="*/ 318353 h 1990725"/>
              <a:gd name="connsiteX550" fmla="*/ 2717566 w 4627560"/>
              <a:gd name="connsiteY550" fmla="*/ 309092 h 1990725"/>
              <a:gd name="connsiteX551" fmla="*/ 2717566 w 4627560"/>
              <a:gd name="connsiteY551" fmla="*/ 353083 h 1990725"/>
              <a:gd name="connsiteX552" fmla="*/ 2736089 w 4627560"/>
              <a:gd name="connsiteY552" fmla="*/ 353083 h 1990725"/>
              <a:gd name="connsiteX553" fmla="*/ 2759241 w 4627560"/>
              <a:gd name="connsiteY553" fmla="*/ 329930 h 1990725"/>
              <a:gd name="connsiteX554" fmla="*/ 2731457 w 4627560"/>
              <a:gd name="connsiteY554" fmla="*/ 309092 h 1990725"/>
              <a:gd name="connsiteX555" fmla="*/ 2717566 w 4627560"/>
              <a:gd name="connsiteY555" fmla="*/ 309092 h 1990725"/>
              <a:gd name="connsiteX556" fmla="*/ 3132014 w 4627560"/>
              <a:gd name="connsiteY556" fmla="*/ 288253 h 1990725"/>
              <a:gd name="connsiteX557" fmla="*/ 3173691 w 4627560"/>
              <a:gd name="connsiteY557" fmla="*/ 288253 h 1990725"/>
              <a:gd name="connsiteX558" fmla="*/ 3173691 w 4627560"/>
              <a:gd name="connsiteY558" fmla="*/ 325299 h 1990725"/>
              <a:gd name="connsiteX559" fmla="*/ 3201475 w 4627560"/>
              <a:gd name="connsiteY559" fmla="*/ 325299 h 1990725"/>
              <a:gd name="connsiteX560" fmla="*/ 3201475 w 4627560"/>
              <a:gd name="connsiteY560" fmla="*/ 360029 h 1990725"/>
              <a:gd name="connsiteX561" fmla="*/ 3173691 w 4627560"/>
              <a:gd name="connsiteY561" fmla="*/ 360029 h 1990725"/>
              <a:gd name="connsiteX562" fmla="*/ 3173691 w 4627560"/>
              <a:gd name="connsiteY562" fmla="*/ 399390 h 1990725"/>
              <a:gd name="connsiteX563" fmla="*/ 3196844 w 4627560"/>
              <a:gd name="connsiteY563" fmla="*/ 415597 h 1990725"/>
              <a:gd name="connsiteX564" fmla="*/ 3203791 w 4627560"/>
              <a:gd name="connsiteY564" fmla="*/ 415597 h 1990725"/>
              <a:gd name="connsiteX565" fmla="*/ 3203791 w 4627560"/>
              <a:gd name="connsiteY565" fmla="*/ 454958 h 1990725"/>
              <a:gd name="connsiteX566" fmla="*/ 3192214 w 4627560"/>
              <a:gd name="connsiteY566" fmla="*/ 454958 h 1990725"/>
              <a:gd name="connsiteX567" fmla="*/ 3129698 w 4627560"/>
              <a:gd name="connsiteY567" fmla="*/ 406336 h 1990725"/>
              <a:gd name="connsiteX568" fmla="*/ 3129698 w 4627560"/>
              <a:gd name="connsiteY568" fmla="*/ 360029 h 1990725"/>
              <a:gd name="connsiteX569" fmla="*/ 3113491 w 4627560"/>
              <a:gd name="connsiteY569" fmla="*/ 360029 h 1990725"/>
              <a:gd name="connsiteX570" fmla="*/ 3113491 w 4627560"/>
              <a:gd name="connsiteY570" fmla="*/ 325299 h 1990725"/>
              <a:gd name="connsiteX571" fmla="*/ 3132014 w 4627560"/>
              <a:gd name="connsiteY571" fmla="*/ 325299 h 1990725"/>
              <a:gd name="connsiteX572" fmla="*/ 3132014 w 4627560"/>
              <a:gd name="connsiteY572" fmla="*/ 288253 h 1990725"/>
              <a:gd name="connsiteX573" fmla="*/ 3020878 w 4627560"/>
              <a:gd name="connsiteY573" fmla="*/ 288253 h 1990725"/>
              <a:gd name="connsiteX574" fmla="*/ 3062555 w 4627560"/>
              <a:gd name="connsiteY574" fmla="*/ 288253 h 1990725"/>
              <a:gd name="connsiteX575" fmla="*/ 3062555 w 4627560"/>
              <a:gd name="connsiteY575" fmla="*/ 325299 h 1990725"/>
              <a:gd name="connsiteX576" fmla="*/ 3090339 w 4627560"/>
              <a:gd name="connsiteY576" fmla="*/ 325299 h 1990725"/>
              <a:gd name="connsiteX577" fmla="*/ 3090339 w 4627560"/>
              <a:gd name="connsiteY577" fmla="*/ 360029 h 1990725"/>
              <a:gd name="connsiteX578" fmla="*/ 3062555 w 4627560"/>
              <a:gd name="connsiteY578" fmla="*/ 360029 h 1990725"/>
              <a:gd name="connsiteX579" fmla="*/ 3062555 w 4627560"/>
              <a:gd name="connsiteY579" fmla="*/ 399390 h 1990725"/>
              <a:gd name="connsiteX580" fmla="*/ 3085708 w 4627560"/>
              <a:gd name="connsiteY580" fmla="*/ 415597 h 1990725"/>
              <a:gd name="connsiteX581" fmla="*/ 3092655 w 4627560"/>
              <a:gd name="connsiteY581" fmla="*/ 415597 h 1990725"/>
              <a:gd name="connsiteX582" fmla="*/ 3092655 w 4627560"/>
              <a:gd name="connsiteY582" fmla="*/ 454958 h 1990725"/>
              <a:gd name="connsiteX583" fmla="*/ 3081078 w 4627560"/>
              <a:gd name="connsiteY583" fmla="*/ 454958 h 1990725"/>
              <a:gd name="connsiteX584" fmla="*/ 3018562 w 4627560"/>
              <a:gd name="connsiteY584" fmla="*/ 406336 h 1990725"/>
              <a:gd name="connsiteX585" fmla="*/ 3018562 w 4627560"/>
              <a:gd name="connsiteY585" fmla="*/ 360029 h 1990725"/>
              <a:gd name="connsiteX586" fmla="*/ 3002355 w 4627560"/>
              <a:gd name="connsiteY586" fmla="*/ 360029 h 1990725"/>
              <a:gd name="connsiteX587" fmla="*/ 3002355 w 4627560"/>
              <a:gd name="connsiteY587" fmla="*/ 325299 h 1990725"/>
              <a:gd name="connsiteX588" fmla="*/ 3020878 w 4627560"/>
              <a:gd name="connsiteY588" fmla="*/ 325299 h 1990725"/>
              <a:gd name="connsiteX589" fmla="*/ 3020878 w 4627560"/>
              <a:gd name="connsiteY589" fmla="*/ 288253 h 1990725"/>
              <a:gd name="connsiteX590" fmla="*/ 2358685 w 4627560"/>
              <a:gd name="connsiteY590" fmla="*/ 288253 h 1990725"/>
              <a:gd name="connsiteX591" fmla="*/ 2400360 w 4627560"/>
              <a:gd name="connsiteY591" fmla="*/ 288253 h 1990725"/>
              <a:gd name="connsiteX592" fmla="*/ 2400360 w 4627560"/>
              <a:gd name="connsiteY592" fmla="*/ 325299 h 1990725"/>
              <a:gd name="connsiteX593" fmla="*/ 2428146 w 4627560"/>
              <a:gd name="connsiteY593" fmla="*/ 325299 h 1990725"/>
              <a:gd name="connsiteX594" fmla="*/ 2428146 w 4627560"/>
              <a:gd name="connsiteY594" fmla="*/ 360029 h 1990725"/>
              <a:gd name="connsiteX595" fmla="*/ 2400360 w 4627560"/>
              <a:gd name="connsiteY595" fmla="*/ 360029 h 1990725"/>
              <a:gd name="connsiteX596" fmla="*/ 2400360 w 4627560"/>
              <a:gd name="connsiteY596" fmla="*/ 399390 h 1990725"/>
              <a:gd name="connsiteX597" fmla="*/ 2423515 w 4627560"/>
              <a:gd name="connsiteY597" fmla="*/ 415597 h 1990725"/>
              <a:gd name="connsiteX598" fmla="*/ 2430460 w 4627560"/>
              <a:gd name="connsiteY598" fmla="*/ 415597 h 1990725"/>
              <a:gd name="connsiteX599" fmla="*/ 2430460 w 4627560"/>
              <a:gd name="connsiteY599" fmla="*/ 454958 h 1990725"/>
              <a:gd name="connsiteX600" fmla="*/ 2418885 w 4627560"/>
              <a:gd name="connsiteY600" fmla="*/ 454958 h 1990725"/>
              <a:gd name="connsiteX601" fmla="*/ 2356369 w 4627560"/>
              <a:gd name="connsiteY601" fmla="*/ 406336 h 1990725"/>
              <a:gd name="connsiteX602" fmla="*/ 2356369 w 4627560"/>
              <a:gd name="connsiteY602" fmla="*/ 360029 h 1990725"/>
              <a:gd name="connsiteX603" fmla="*/ 2340162 w 4627560"/>
              <a:gd name="connsiteY603" fmla="*/ 360029 h 1990725"/>
              <a:gd name="connsiteX604" fmla="*/ 2340162 w 4627560"/>
              <a:gd name="connsiteY604" fmla="*/ 325299 h 1990725"/>
              <a:gd name="connsiteX605" fmla="*/ 2358685 w 4627560"/>
              <a:gd name="connsiteY605" fmla="*/ 325299 h 1990725"/>
              <a:gd name="connsiteX606" fmla="*/ 2358685 w 4627560"/>
              <a:gd name="connsiteY606" fmla="*/ 288253 h 1990725"/>
              <a:gd name="connsiteX607" fmla="*/ 2673575 w 4627560"/>
              <a:gd name="connsiteY607" fmla="*/ 272046 h 1990725"/>
              <a:gd name="connsiteX608" fmla="*/ 2733773 w 4627560"/>
              <a:gd name="connsiteY608" fmla="*/ 272046 h 1990725"/>
              <a:gd name="connsiteX609" fmla="*/ 2768504 w 4627560"/>
              <a:gd name="connsiteY609" fmla="*/ 276678 h 1990725"/>
              <a:gd name="connsiteX610" fmla="*/ 2803234 w 4627560"/>
              <a:gd name="connsiteY610" fmla="*/ 329930 h 1990725"/>
              <a:gd name="connsiteX611" fmla="*/ 2775450 w 4627560"/>
              <a:gd name="connsiteY611" fmla="*/ 378553 h 1990725"/>
              <a:gd name="connsiteX612" fmla="*/ 2782396 w 4627560"/>
              <a:gd name="connsiteY612" fmla="*/ 390128 h 1990725"/>
              <a:gd name="connsiteX613" fmla="*/ 2819441 w 4627560"/>
              <a:gd name="connsiteY613" fmla="*/ 452644 h 1990725"/>
              <a:gd name="connsiteX614" fmla="*/ 2770819 w 4627560"/>
              <a:gd name="connsiteY614" fmla="*/ 452644 h 1990725"/>
              <a:gd name="connsiteX615" fmla="*/ 2738405 w 4627560"/>
              <a:gd name="connsiteY615" fmla="*/ 390128 h 1990725"/>
              <a:gd name="connsiteX616" fmla="*/ 2717566 w 4627560"/>
              <a:gd name="connsiteY616" fmla="*/ 390128 h 1990725"/>
              <a:gd name="connsiteX617" fmla="*/ 2717566 w 4627560"/>
              <a:gd name="connsiteY617" fmla="*/ 452644 h 1990725"/>
              <a:gd name="connsiteX618" fmla="*/ 2673575 w 4627560"/>
              <a:gd name="connsiteY618" fmla="*/ 452644 h 1990725"/>
              <a:gd name="connsiteX619" fmla="*/ 2673575 w 4627560"/>
              <a:gd name="connsiteY619" fmla="*/ 272046 h 1990725"/>
              <a:gd name="connsiteX620" fmla="*/ 2268387 w 4627560"/>
              <a:gd name="connsiteY620" fmla="*/ 272046 h 1990725"/>
              <a:gd name="connsiteX621" fmla="*/ 2312378 w 4627560"/>
              <a:gd name="connsiteY621" fmla="*/ 272046 h 1990725"/>
              <a:gd name="connsiteX622" fmla="*/ 2312378 w 4627560"/>
              <a:gd name="connsiteY622" fmla="*/ 306776 h 1990725"/>
              <a:gd name="connsiteX623" fmla="*/ 2268387 w 4627560"/>
              <a:gd name="connsiteY623" fmla="*/ 306776 h 1990725"/>
              <a:gd name="connsiteX624" fmla="*/ 2268387 w 4627560"/>
              <a:gd name="connsiteY624" fmla="*/ 272046 h 1990725"/>
              <a:gd name="connsiteX625" fmla="*/ 1650191 w 4627560"/>
              <a:gd name="connsiteY625" fmla="*/ 272046 h 1990725"/>
              <a:gd name="connsiteX626" fmla="*/ 1694182 w 4627560"/>
              <a:gd name="connsiteY626" fmla="*/ 272046 h 1990725"/>
              <a:gd name="connsiteX627" fmla="*/ 1694182 w 4627560"/>
              <a:gd name="connsiteY627" fmla="*/ 306776 h 1990725"/>
              <a:gd name="connsiteX628" fmla="*/ 1650191 w 4627560"/>
              <a:gd name="connsiteY628" fmla="*/ 306776 h 1990725"/>
              <a:gd name="connsiteX629" fmla="*/ 1650191 w 4627560"/>
              <a:gd name="connsiteY629" fmla="*/ 272046 h 1990725"/>
              <a:gd name="connsiteX630" fmla="*/ 1288995 w 4627560"/>
              <a:gd name="connsiteY630" fmla="*/ 272046 h 1990725"/>
              <a:gd name="connsiteX631" fmla="*/ 1332986 w 4627560"/>
              <a:gd name="connsiteY631" fmla="*/ 272046 h 1990725"/>
              <a:gd name="connsiteX632" fmla="*/ 1332986 w 4627560"/>
              <a:gd name="connsiteY632" fmla="*/ 387815 h 1990725"/>
              <a:gd name="connsiteX633" fmla="*/ 1365402 w 4627560"/>
              <a:gd name="connsiteY633" fmla="*/ 417913 h 1990725"/>
              <a:gd name="connsiteX634" fmla="*/ 1397817 w 4627560"/>
              <a:gd name="connsiteY634" fmla="*/ 387815 h 1990725"/>
              <a:gd name="connsiteX635" fmla="*/ 1397817 w 4627560"/>
              <a:gd name="connsiteY635" fmla="*/ 272046 h 1990725"/>
              <a:gd name="connsiteX636" fmla="*/ 1441809 w 4627560"/>
              <a:gd name="connsiteY636" fmla="*/ 272046 h 1990725"/>
              <a:gd name="connsiteX637" fmla="*/ 1441809 w 4627560"/>
              <a:gd name="connsiteY637" fmla="*/ 387815 h 1990725"/>
              <a:gd name="connsiteX638" fmla="*/ 1365402 w 4627560"/>
              <a:gd name="connsiteY638" fmla="*/ 457274 h 1990725"/>
              <a:gd name="connsiteX639" fmla="*/ 1288995 w 4627560"/>
              <a:gd name="connsiteY639" fmla="*/ 387815 h 1990725"/>
              <a:gd name="connsiteX640" fmla="*/ 1288995 w 4627560"/>
              <a:gd name="connsiteY640" fmla="*/ 272046 h 1990725"/>
              <a:gd name="connsiteX641" fmla="*/ 156786 w 4627560"/>
              <a:gd name="connsiteY641" fmla="*/ 272046 h 1990725"/>
              <a:gd name="connsiteX642" fmla="*/ 270239 w 4627560"/>
              <a:gd name="connsiteY642" fmla="*/ 272046 h 1990725"/>
              <a:gd name="connsiteX643" fmla="*/ 270239 w 4627560"/>
              <a:gd name="connsiteY643" fmla="*/ 311407 h 1990725"/>
              <a:gd name="connsiteX644" fmla="*/ 200777 w 4627560"/>
              <a:gd name="connsiteY644" fmla="*/ 311407 h 1990725"/>
              <a:gd name="connsiteX645" fmla="*/ 200777 w 4627560"/>
              <a:gd name="connsiteY645" fmla="*/ 343821 h 1990725"/>
              <a:gd name="connsiteX646" fmla="*/ 256346 w 4627560"/>
              <a:gd name="connsiteY646" fmla="*/ 343821 h 1990725"/>
              <a:gd name="connsiteX647" fmla="*/ 256346 w 4627560"/>
              <a:gd name="connsiteY647" fmla="*/ 383183 h 1990725"/>
              <a:gd name="connsiteX648" fmla="*/ 200777 w 4627560"/>
              <a:gd name="connsiteY648" fmla="*/ 383183 h 1990725"/>
              <a:gd name="connsiteX649" fmla="*/ 200777 w 4627560"/>
              <a:gd name="connsiteY649" fmla="*/ 417912 h 1990725"/>
              <a:gd name="connsiteX650" fmla="*/ 274869 w 4627560"/>
              <a:gd name="connsiteY650" fmla="*/ 417912 h 1990725"/>
              <a:gd name="connsiteX651" fmla="*/ 274869 w 4627560"/>
              <a:gd name="connsiteY651" fmla="*/ 452644 h 1990725"/>
              <a:gd name="connsiteX652" fmla="*/ 156786 w 4627560"/>
              <a:gd name="connsiteY652" fmla="*/ 452644 h 1990725"/>
              <a:gd name="connsiteX653" fmla="*/ 156786 w 4627560"/>
              <a:gd name="connsiteY653" fmla="*/ 272046 h 1990725"/>
              <a:gd name="connsiteX654" fmla="*/ 3583509 w 4627560"/>
              <a:gd name="connsiteY654" fmla="*/ 269730 h 1990725"/>
              <a:gd name="connsiteX655" fmla="*/ 3627500 w 4627560"/>
              <a:gd name="connsiteY655" fmla="*/ 269730 h 1990725"/>
              <a:gd name="connsiteX656" fmla="*/ 3627500 w 4627560"/>
              <a:gd name="connsiteY656" fmla="*/ 452644 h 1990725"/>
              <a:gd name="connsiteX657" fmla="*/ 3585825 w 4627560"/>
              <a:gd name="connsiteY657" fmla="*/ 452644 h 1990725"/>
              <a:gd name="connsiteX658" fmla="*/ 3585825 w 4627560"/>
              <a:gd name="connsiteY658" fmla="*/ 443383 h 1990725"/>
              <a:gd name="connsiteX659" fmla="*/ 3585825 w 4627560"/>
              <a:gd name="connsiteY659" fmla="*/ 436435 h 1990725"/>
              <a:gd name="connsiteX660" fmla="*/ 3548779 w 4627560"/>
              <a:gd name="connsiteY660" fmla="*/ 454958 h 1990725"/>
              <a:gd name="connsiteX661" fmla="*/ 3488579 w 4627560"/>
              <a:gd name="connsiteY661" fmla="*/ 385499 h 1990725"/>
              <a:gd name="connsiteX662" fmla="*/ 3548779 w 4627560"/>
              <a:gd name="connsiteY662" fmla="*/ 318353 h 1990725"/>
              <a:gd name="connsiteX663" fmla="*/ 3583509 w 4627560"/>
              <a:gd name="connsiteY663" fmla="*/ 329930 h 1990725"/>
              <a:gd name="connsiteX664" fmla="*/ 3583509 w 4627560"/>
              <a:gd name="connsiteY664" fmla="*/ 322983 h 1990725"/>
              <a:gd name="connsiteX665" fmla="*/ 3583509 w 4627560"/>
              <a:gd name="connsiteY665" fmla="*/ 269730 h 1990725"/>
              <a:gd name="connsiteX666" fmla="*/ 4295483 w 4627560"/>
              <a:gd name="connsiteY666" fmla="*/ 60763 h 1990725"/>
              <a:gd name="connsiteX667" fmla="*/ 84614 w 4627560"/>
              <a:gd name="connsiteY667" fmla="*/ 1124793 h 1990725"/>
              <a:gd name="connsiteX668" fmla="*/ 4295483 w 4627560"/>
              <a:gd name="connsiteY668" fmla="*/ 1124793 h 1990725"/>
              <a:gd name="connsiteX669" fmla="*/ 4295483 w 4627560"/>
              <a:gd name="connsiteY669" fmla="*/ 60763 h 1990725"/>
              <a:gd name="connsiteX670" fmla="*/ 0 w 4627560"/>
              <a:gd name="connsiteY670" fmla="*/ 1990725 h 1990725"/>
              <a:gd name="connsiteX671" fmla="*/ 4627560 w 4627560"/>
              <a:gd name="connsiteY671" fmla="*/ 0 h 1990725"/>
              <a:gd name="connsiteX672" fmla="*/ 4627560 w 4627560"/>
              <a:gd name="connsiteY672" fmla="*/ 1990725 h 1990725"/>
              <a:gd name="connsiteX673" fmla="*/ 0 w 4627560"/>
              <a:gd name="connsiteY673" fmla="*/ 1990725 h 1990725"/>
              <a:gd name="connsiteX0" fmla="*/ 1853937 w 4627560"/>
              <a:gd name="connsiteY0" fmla="*/ 635556 h 1990725"/>
              <a:gd name="connsiteX1" fmla="*/ 1819207 w 4627560"/>
              <a:gd name="connsiteY1" fmla="*/ 651765 h 1990725"/>
              <a:gd name="connsiteX2" fmla="*/ 1835414 w 4627560"/>
              <a:gd name="connsiteY2" fmla="*/ 665656 h 1990725"/>
              <a:gd name="connsiteX3" fmla="*/ 1858569 w 4627560"/>
              <a:gd name="connsiteY3" fmla="*/ 637872 h 1990725"/>
              <a:gd name="connsiteX4" fmla="*/ 1858569 w 4627560"/>
              <a:gd name="connsiteY4" fmla="*/ 635556 h 1990725"/>
              <a:gd name="connsiteX5" fmla="*/ 1853937 w 4627560"/>
              <a:gd name="connsiteY5" fmla="*/ 635556 h 1990725"/>
              <a:gd name="connsiteX6" fmla="*/ 392950 w 4627560"/>
              <a:gd name="connsiteY6" fmla="*/ 635556 h 1990725"/>
              <a:gd name="connsiteX7" fmla="*/ 358220 w 4627560"/>
              <a:gd name="connsiteY7" fmla="*/ 651765 h 1990725"/>
              <a:gd name="connsiteX8" fmla="*/ 374427 w 4627560"/>
              <a:gd name="connsiteY8" fmla="*/ 665656 h 1990725"/>
              <a:gd name="connsiteX9" fmla="*/ 397582 w 4627560"/>
              <a:gd name="connsiteY9" fmla="*/ 637872 h 1990725"/>
              <a:gd name="connsiteX10" fmla="*/ 397582 w 4627560"/>
              <a:gd name="connsiteY10" fmla="*/ 635556 h 1990725"/>
              <a:gd name="connsiteX11" fmla="*/ 392950 w 4627560"/>
              <a:gd name="connsiteY11" fmla="*/ 635556 h 1990725"/>
              <a:gd name="connsiteX12" fmla="*/ 1379291 w 4627560"/>
              <a:gd name="connsiteY12" fmla="*/ 600826 h 1990725"/>
              <a:gd name="connsiteX13" fmla="*/ 1351506 w 4627560"/>
              <a:gd name="connsiteY13" fmla="*/ 633242 h 1990725"/>
              <a:gd name="connsiteX14" fmla="*/ 1376975 w 4627560"/>
              <a:gd name="connsiteY14" fmla="*/ 665656 h 1990725"/>
              <a:gd name="connsiteX15" fmla="*/ 1404759 w 4627560"/>
              <a:gd name="connsiteY15" fmla="*/ 633242 h 1990725"/>
              <a:gd name="connsiteX16" fmla="*/ 1379291 w 4627560"/>
              <a:gd name="connsiteY16" fmla="*/ 600826 h 1990725"/>
              <a:gd name="connsiteX17" fmla="*/ 812029 w 4627560"/>
              <a:gd name="connsiteY17" fmla="*/ 598513 h 1990725"/>
              <a:gd name="connsiteX18" fmla="*/ 786560 w 4627560"/>
              <a:gd name="connsiteY18" fmla="*/ 628611 h 1990725"/>
              <a:gd name="connsiteX19" fmla="*/ 814344 w 4627560"/>
              <a:gd name="connsiteY19" fmla="*/ 661026 h 1990725"/>
              <a:gd name="connsiteX20" fmla="*/ 837498 w 4627560"/>
              <a:gd name="connsiteY20" fmla="*/ 628611 h 1990725"/>
              <a:gd name="connsiteX21" fmla="*/ 812029 w 4627560"/>
              <a:gd name="connsiteY21" fmla="*/ 598513 h 1990725"/>
              <a:gd name="connsiteX22" fmla="*/ 2127149 w 4627560"/>
              <a:gd name="connsiteY22" fmla="*/ 596197 h 1990725"/>
              <a:gd name="connsiteX23" fmla="*/ 2101680 w 4627560"/>
              <a:gd name="connsiteY23" fmla="*/ 619350 h 1990725"/>
              <a:gd name="connsiteX24" fmla="*/ 2147987 w 4627560"/>
              <a:gd name="connsiteY24" fmla="*/ 619350 h 1990725"/>
              <a:gd name="connsiteX25" fmla="*/ 2127149 w 4627560"/>
              <a:gd name="connsiteY25" fmla="*/ 596197 h 1990725"/>
              <a:gd name="connsiteX26" fmla="*/ 1138495 w 4627560"/>
              <a:gd name="connsiteY26" fmla="*/ 577673 h 1990725"/>
              <a:gd name="connsiteX27" fmla="*/ 1163963 w 4627560"/>
              <a:gd name="connsiteY27" fmla="*/ 577673 h 1990725"/>
              <a:gd name="connsiteX28" fmla="*/ 1163963 w 4627560"/>
              <a:gd name="connsiteY28" fmla="*/ 684178 h 1990725"/>
              <a:gd name="connsiteX29" fmla="*/ 1138495 w 4627560"/>
              <a:gd name="connsiteY29" fmla="*/ 684178 h 1990725"/>
              <a:gd name="connsiteX30" fmla="*/ 1138495 w 4627560"/>
              <a:gd name="connsiteY30" fmla="*/ 577673 h 1990725"/>
              <a:gd name="connsiteX31" fmla="*/ 573548 w 4627560"/>
              <a:gd name="connsiteY31" fmla="*/ 577673 h 1990725"/>
              <a:gd name="connsiteX32" fmla="*/ 599016 w 4627560"/>
              <a:gd name="connsiteY32" fmla="*/ 577673 h 1990725"/>
              <a:gd name="connsiteX33" fmla="*/ 599016 w 4627560"/>
              <a:gd name="connsiteY33" fmla="*/ 684178 h 1990725"/>
              <a:gd name="connsiteX34" fmla="*/ 573548 w 4627560"/>
              <a:gd name="connsiteY34" fmla="*/ 684178 h 1990725"/>
              <a:gd name="connsiteX35" fmla="*/ 573548 w 4627560"/>
              <a:gd name="connsiteY35" fmla="*/ 577673 h 1990725"/>
              <a:gd name="connsiteX36" fmla="*/ 2261441 w 4627560"/>
              <a:gd name="connsiteY36" fmla="*/ 575358 h 1990725"/>
              <a:gd name="connsiteX37" fmla="*/ 2266071 w 4627560"/>
              <a:gd name="connsiteY37" fmla="*/ 575358 h 1990725"/>
              <a:gd name="connsiteX38" fmla="*/ 2266071 w 4627560"/>
              <a:gd name="connsiteY38" fmla="*/ 600827 h 1990725"/>
              <a:gd name="connsiteX39" fmla="*/ 2259125 w 4627560"/>
              <a:gd name="connsiteY39" fmla="*/ 600827 h 1990725"/>
              <a:gd name="connsiteX40" fmla="*/ 2229025 w 4627560"/>
              <a:gd name="connsiteY40" fmla="*/ 623981 h 1990725"/>
              <a:gd name="connsiteX41" fmla="*/ 2226710 w 4627560"/>
              <a:gd name="connsiteY41" fmla="*/ 640188 h 1990725"/>
              <a:gd name="connsiteX42" fmla="*/ 2226710 w 4627560"/>
              <a:gd name="connsiteY42" fmla="*/ 684179 h 1990725"/>
              <a:gd name="connsiteX43" fmla="*/ 2201241 w 4627560"/>
              <a:gd name="connsiteY43" fmla="*/ 684179 h 1990725"/>
              <a:gd name="connsiteX44" fmla="*/ 2201241 w 4627560"/>
              <a:gd name="connsiteY44" fmla="*/ 577674 h 1990725"/>
              <a:gd name="connsiteX45" fmla="*/ 2226710 w 4627560"/>
              <a:gd name="connsiteY45" fmla="*/ 577674 h 1990725"/>
              <a:gd name="connsiteX46" fmla="*/ 2226710 w 4627560"/>
              <a:gd name="connsiteY46" fmla="*/ 596197 h 1990725"/>
              <a:gd name="connsiteX47" fmla="*/ 2226710 w 4627560"/>
              <a:gd name="connsiteY47" fmla="*/ 603142 h 1990725"/>
              <a:gd name="connsiteX48" fmla="*/ 2261441 w 4627560"/>
              <a:gd name="connsiteY48" fmla="*/ 575358 h 1990725"/>
              <a:gd name="connsiteX49" fmla="*/ 2129464 w 4627560"/>
              <a:gd name="connsiteY49" fmla="*/ 575358 h 1990725"/>
              <a:gd name="connsiteX50" fmla="*/ 2175771 w 4627560"/>
              <a:gd name="connsiteY50" fmla="*/ 626297 h 1990725"/>
              <a:gd name="connsiteX51" fmla="*/ 2175771 w 4627560"/>
              <a:gd name="connsiteY51" fmla="*/ 635558 h 1990725"/>
              <a:gd name="connsiteX52" fmla="*/ 2101680 w 4627560"/>
              <a:gd name="connsiteY52" fmla="*/ 635558 h 1990725"/>
              <a:gd name="connsiteX53" fmla="*/ 2134096 w 4627560"/>
              <a:gd name="connsiteY53" fmla="*/ 663343 h 1990725"/>
              <a:gd name="connsiteX54" fmla="*/ 2164194 w 4627560"/>
              <a:gd name="connsiteY54" fmla="*/ 651765 h 1990725"/>
              <a:gd name="connsiteX55" fmla="*/ 2173455 w 4627560"/>
              <a:gd name="connsiteY55" fmla="*/ 670288 h 1990725"/>
              <a:gd name="connsiteX56" fmla="*/ 2131780 w 4627560"/>
              <a:gd name="connsiteY56" fmla="*/ 686495 h 1990725"/>
              <a:gd name="connsiteX57" fmla="*/ 2073896 w 4627560"/>
              <a:gd name="connsiteY57" fmla="*/ 630927 h 1990725"/>
              <a:gd name="connsiteX58" fmla="*/ 2129464 w 4627560"/>
              <a:gd name="connsiteY58" fmla="*/ 575358 h 1990725"/>
              <a:gd name="connsiteX59" fmla="*/ 1499691 w 4627560"/>
              <a:gd name="connsiteY59" fmla="*/ 575358 h 1990725"/>
              <a:gd name="connsiteX60" fmla="*/ 1534421 w 4627560"/>
              <a:gd name="connsiteY60" fmla="*/ 586935 h 1990725"/>
              <a:gd name="connsiteX61" fmla="*/ 1522843 w 4627560"/>
              <a:gd name="connsiteY61" fmla="*/ 607774 h 1990725"/>
              <a:gd name="connsiteX62" fmla="*/ 1497375 w 4627560"/>
              <a:gd name="connsiteY62" fmla="*/ 598513 h 1990725"/>
              <a:gd name="connsiteX63" fmla="*/ 1483484 w 4627560"/>
              <a:gd name="connsiteY63" fmla="*/ 607774 h 1990725"/>
              <a:gd name="connsiteX64" fmla="*/ 1534421 w 4627560"/>
              <a:gd name="connsiteY64" fmla="*/ 654081 h 1990725"/>
              <a:gd name="connsiteX65" fmla="*/ 1492745 w 4627560"/>
              <a:gd name="connsiteY65" fmla="*/ 686495 h 1990725"/>
              <a:gd name="connsiteX66" fmla="*/ 1451068 w 4627560"/>
              <a:gd name="connsiteY66" fmla="*/ 670288 h 1990725"/>
              <a:gd name="connsiteX67" fmla="*/ 1464961 w 4627560"/>
              <a:gd name="connsiteY67" fmla="*/ 654081 h 1990725"/>
              <a:gd name="connsiteX68" fmla="*/ 1495059 w 4627560"/>
              <a:gd name="connsiteY68" fmla="*/ 665657 h 1990725"/>
              <a:gd name="connsiteX69" fmla="*/ 1508952 w 4627560"/>
              <a:gd name="connsiteY69" fmla="*/ 656395 h 1990725"/>
              <a:gd name="connsiteX70" fmla="*/ 1458013 w 4627560"/>
              <a:gd name="connsiteY70" fmla="*/ 607774 h 1990725"/>
              <a:gd name="connsiteX71" fmla="*/ 1499691 w 4627560"/>
              <a:gd name="connsiteY71" fmla="*/ 575358 h 1990725"/>
              <a:gd name="connsiteX72" fmla="*/ 1261207 w 4627560"/>
              <a:gd name="connsiteY72" fmla="*/ 575358 h 1990725"/>
              <a:gd name="connsiteX73" fmla="*/ 1298253 w 4627560"/>
              <a:gd name="connsiteY73" fmla="*/ 614720 h 1990725"/>
              <a:gd name="connsiteX74" fmla="*/ 1298253 w 4627560"/>
              <a:gd name="connsiteY74" fmla="*/ 684179 h 1990725"/>
              <a:gd name="connsiteX75" fmla="*/ 1272784 w 4627560"/>
              <a:gd name="connsiteY75" fmla="*/ 684179 h 1990725"/>
              <a:gd name="connsiteX76" fmla="*/ 1272784 w 4627560"/>
              <a:gd name="connsiteY76" fmla="*/ 621665 h 1990725"/>
              <a:gd name="connsiteX77" fmla="*/ 1256577 w 4627560"/>
              <a:gd name="connsiteY77" fmla="*/ 600827 h 1990725"/>
              <a:gd name="connsiteX78" fmla="*/ 1228793 w 4627560"/>
              <a:gd name="connsiteY78" fmla="*/ 621665 h 1990725"/>
              <a:gd name="connsiteX79" fmla="*/ 1226477 w 4627560"/>
              <a:gd name="connsiteY79" fmla="*/ 635558 h 1990725"/>
              <a:gd name="connsiteX80" fmla="*/ 1226477 w 4627560"/>
              <a:gd name="connsiteY80" fmla="*/ 684179 h 1990725"/>
              <a:gd name="connsiteX81" fmla="*/ 1198693 w 4627560"/>
              <a:gd name="connsiteY81" fmla="*/ 684179 h 1990725"/>
              <a:gd name="connsiteX82" fmla="*/ 1198693 w 4627560"/>
              <a:gd name="connsiteY82" fmla="*/ 577674 h 1990725"/>
              <a:gd name="connsiteX83" fmla="*/ 1224161 w 4627560"/>
              <a:gd name="connsiteY83" fmla="*/ 577674 h 1990725"/>
              <a:gd name="connsiteX84" fmla="*/ 1224161 w 4627560"/>
              <a:gd name="connsiteY84" fmla="*/ 591565 h 1990725"/>
              <a:gd name="connsiteX85" fmla="*/ 1224161 w 4627560"/>
              <a:gd name="connsiteY85" fmla="*/ 598513 h 1990725"/>
              <a:gd name="connsiteX86" fmla="*/ 1261207 w 4627560"/>
              <a:gd name="connsiteY86" fmla="*/ 575358 h 1990725"/>
              <a:gd name="connsiteX87" fmla="*/ 805083 w 4627560"/>
              <a:gd name="connsiteY87" fmla="*/ 575358 h 1990725"/>
              <a:gd name="connsiteX88" fmla="*/ 837498 w 4627560"/>
              <a:gd name="connsiteY88" fmla="*/ 589251 h 1990725"/>
              <a:gd name="connsiteX89" fmla="*/ 837498 w 4627560"/>
              <a:gd name="connsiteY89" fmla="*/ 586935 h 1990725"/>
              <a:gd name="connsiteX90" fmla="*/ 837498 w 4627560"/>
              <a:gd name="connsiteY90" fmla="*/ 577674 h 1990725"/>
              <a:gd name="connsiteX91" fmla="*/ 862967 w 4627560"/>
              <a:gd name="connsiteY91" fmla="*/ 577674 h 1990725"/>
              <a:gd name="connsiteX92" fmla="*/ 862967 w 4627560"/>
              <a:gd name="connsiteY92" fmla="*/ 677233 h 1990725"/>
              <a:gd name="connsiteX93" fmla="*/ 807399 w 4627560"/>
              <a:gd name="connsiteY93" fmla="*/ 728172 h 1990725"/>
              <a:gd name="connsiteX94" fmla="*/ 770353 w 4627560"/>
              <a:gd name="connsiteY94" fmla="*/ 718910 h 1990725"/>
              <a:gd name="connsiteX95" fmla="*/ 777299 w 4627560"/>
              <a:gd name="connsiteY95" fmla="*/ 698072 h 1990725"/>
              <a:gd name="connsiteX96" fmla="*/ 807399 w 4627560"/>
              <a:gd name="connsiteY96" fmla="*/ 705018 h 1990725"/>
              <a:gd name="connsiteX97" fmla="*/ 837498 w 4627560"/>
              <a:gd name="connsiteY97" fmla="*/ 679549 h 1990725"/>
              <a:gd name="connsiteX98" fmla="*/ 837498 w 4627560"/>
              <a:gd name="connsiteY98" fmla="*/ 672604 h 1990725"/>
              <a:gd name="connsiteX99" fmla="*/ 837498 w 4627560"/>
              <a:gd name="connsiteY99" fmla="*/ 667972 h 1990725"/>
              <a:gd name="connsiteX100" fmla="*/ 807399 w 4627560"/>
              <a:gd name="connsiteY100" fmla="*/ 681865 h 1990725"/>
              <a:gd name="connsiteX101" fmla="*/ 758776 w 4627560"/>
              <a:gd name="connsiteY101" fmla="*/ 628611 h 1990725"/>
              <a:gd name="connsiteX102" fmla="*/ 805083 w 4627560"/>
              <a:gd name="connsiteY102" fmla="*/ 575358 h 1990725"/>
              <a:gd name="connsiteX103" fmla="*/ 696261 w 4627560"/>
              <a:gd name="connsiteY103" fmla="*/ 575358 h 1990725"/>
              <a:gd name="connsiteX104" fmla="*/ 733306 w 4627560"/>
              <a:gd name="connsiteY104" fmla="*/ 614720 h 1990725"/>
              <a:gd name="connsiteX105" fmla="*/ 733306 w 4627560"/>
              <a:gd name="connsiteY105" fmla="*/ 684179 h 1990725"/>
              <a:gd name="connsiteX106" fmla="*/ 707838 w 4627560"/>
              <a:gd name="connsiteY106" fmla="*/ 684179 h 1990725"/>
              <a:gd name="connsiteX107" fmla="*/ 707838 w 4627560"/>
              <a:gd name="connsiteY107" fmla="*/ 621665 h 1990725"/>
              <a:gd name="connsiteX108" fmla="*/ 691631 w 4627560"/>
              <a:gd name="connsiteY108" fmla="*/ 600827 h 1990725"/>
              <a:gd name="connsiteX109" fmla="*/ 663846 w 4627560"/>
              <a:gd name="connsiteY109" fmla="*/ 621665 h 1990725"/>
              <a:gd name="connsiteX110" fmla="*/ 661531 w 4627560"/>
              <a:gd name="connsiteY110" fmla="*/ 635558 h 1990725"/>
              <a:gd name="connsiteX111" fmla="*/ 661531 w 4627560"/>
              <a:gd name="connsiteY111" fmla="*/ 684179 h 1990725"/>
              <a:gd name="connsiteX112" fmla="*/ 636062 w 4627560"/>
              <a:gd name="connsiteY112" fmla="*/ 684179 h 1990725"/>
              <a:gd name="connsiteX113" fmla="*/ 636062 w 4627560"/>
              <a:gd name="connsiteY113" fmla="*/ 577674 h 1990725"/>
              <a:gd name="connsiteX114" fmla="*/ 659215 w 4627560"/>
              <a:gd name="connsiteY114" fmla="*/ 577674 h 1990725"/>
              <a:gd name="connsiteX115" fmla="*/ 659215 w 4627560"/>
              <a:gd name="connsiteY115" fmla="*/ 591565 h 1990725"/>
              <a:gd name="connsiteX116" fmla="*/ 659215 w 4627560"/>
              <a:gd name="connsiteY116" fmla="*/ 598513 h 1990725"/>
              <a:gd name="connsiteX117" fmla="*/ 696261 w 4627560"/>
              <a:gd name="connsiteY117" fmla="*/ 575358 h 1990725"/>
              <a:gd name="connsiteX118" fmla="*/ 1842362 w 4627560"/>
              <a:gd name="connsiteY118" fmla="*/ 573042 h 1990725"/>
              <a:gd name="connsiteX119" fmla="*/ 1886353 w 4627560"/>
              <a:gd name="connsiteY119" fmla="*/ 614719 h 1990725"/>
              <a:gd name="connsiteX120" fmla="*/ 1886353 w 4627560"/>
              <a:gd name="connsiteY120" fmla="*/ 684179 h 1990725"/>
              <a:gd name="connsiteX121" fmla="*/ 1860884 w 4627560"/>
              <a:gd name="connsiteY121" fmla="*/ 684179 h 1990725"/>
              <a:gd name="connsiteX122" fmla="*/ 1860884 w 4627560"/>
              <a:gd name="connsiteY122" fmla="*/ 674918 h 1990725"/>
              <a:gd name="connsiteX123" fmla="*/ 1860884 w 4627560"/>
              <a:gd name="connsiteY123" fmla="*/ 667972 h 1990725"/>
              <a:gd name="connsiteX124" fmla="*/ 1828469 w 4627560"/>
              <a:gd name="connsiteY124" fmla="*/ 686495 h 1990725"/>
              <a:gd name="connsiteX125" fmla="*/ 1791423 w 4627560"/>
              <a:gd name="connsiteY125" fmla="*/ 654079 h 1990725"/>
              <a:gd name="connsiteX126" fmla="*/ 1856253 w 4627560"/>
              <a:gd name="connsiteY126" fmla="*/ 617034 h 1990725"/>
              <a:gd name="connsiteX127" fmla="*/ 1860884 w 4627560"/>
              <a:gd name="connsiteY127" fmla="*/ 617034 h 1990725"/>
              <a:gd name="connsiteX128" fmla="*/ 1860884 w 4627560"/>
              <a:gd name="connsiteY128" fmla="*/ 614719 h 1990725"/>
              <a:gd name="connsiteX129" fmla="*/ 1840046 w 4627560"/>
              <a:gd name="connsiteY129" fmla="*/ 596195 h 1990725"/>
              <a:gd name="connsiteX130" fmla="*/ 1809946 w 4627560"/>
              <a:gd name="connsiteY130" fmla="*/ 605458 h 1990725"/>
              <a:gd name="connsiteX131" fmla="*/ 1800685 w 4627560"/>
              <a:gd name="connsiteY131" fmla="*/ 586935 h 1990725"/>
              <a:gd name="connsiteX132" fmla="*/ 1842362 w 4627560"/>
              <a:gd name="connsiteY132" fmla="*/ 573042 h 1990725"/>
              <a:gd name="connsiteX133" fmla="*/ 379059 w 4627560"/>
              <a:gd name="connsiteY133" fmla="*/ 573042 h 1990725"/>
              <a:gd name="connsiteX134" fmla="*/ 423050 w 4627560"/>
              <a:gd name="connsiteY134" fmla="*/ 614719 h 1990725"/>
              <a:gd name="connsiteX135" fmla="*/ 423050 w 4627560"/>
              <a:gd name="connsiteY135" fmla="*/ 684179 h 1990725"/>
              <a:gd name="connsiteX136" fmla="*/ 397582 w 4627560"/>
              <a:gd name="connsiteY136" fmla="*/ 684179 h 1990725"/>
              <a:gd name="connsiteX137" fmla="*/ 397582 w 4627560"/>
              <a:gd name="connsiteY137" fmla="*/ 674918 h 1990725"/>
              <a:gd name="connsiteX138" fmla="*/ 397582 w 4627560"/>
              <a:gd name="connsiteY138" fmla="*/ 667972 h 1990725"/>
              <a:gd name="connsiteX139" fmla="*/ 365166 w 4627560"/>
              <a:gd name="connsiteY139" fmla="*/ 686495 h 1990725"/>
              <a:gd name="connsiteX140" fmla="*/ 328120 w 4627560"/>
              <a:gd name="connsiteY140" fmla="*/ 654079 h 1990725"/>
              <a:gd name="connsiteX141" fmla="*/ 392950 w 4627560"/>
              <a:gd name="connsiteY141" fmla="*/ 617034 h 1990725"/>
              <a:gd name="connsiteX142" fmla="*/ 397582 w 4627560"/>
              <a:gd name="connsiteY142" fmla="*/ 617034 h 1990725"/>
              <a:gd name="connsiteX143" fmla="*/ 397582 w 4627560"/>
              <a:gd name="connsiteY143" fmla="*/ 614719 h 1990725"/>
              <a:gd name="connsiteX144" fmla="*/ 376743 w 4627560"/>
              <a:gd name="connsiteY144" fmla="*/ 596195 h 1990725"/>
              <a:gd name="connsiteX145" fmla="*/ 346643 w 4627560"/>
              <a:gd name="connsiteY145" fmla="*/ 605458 h 1990725"/>
              <a:gd name="connsiteX146" fmla="*/ 337381 w 4627560"/>
              <a:gd name="connsiteY146" fmla="*/ 586935 h 1990725"/>
              <a:gd name="connsiteX147" fmla="*/ 379059 w 4627560"/>
              <a:gd name="connsiteY147" fmla="*/ 573042 h 1990725"/>
              <a:gd name="connsiteX148" fmla="*/ 2004437 w 4627560"/>
              <a:gd name="connsiteY148" fmla="*/ 549888 h 1990725"/>
              <a:gd name="connsiteX149" fmla="*/ 2029906 w 4627560"/>
              <a:gd name="connsiteY149" fmla="*/ 549888 h 1990725"/>
              <a:gd name="connsiteX150" fmla="*/ 2029906 w 4627560"/>
              <a:gd name="connsiteY150" fmla="*/ 579988 h 1990725"/>
              <a:gd name="connsiteX151" fmla="*/ 2053058 w 4627560"/>
              <a:gd name="connsiteY151" fmla="*/ 579988 h 1990725"/>
              <a:gd name="connsiteX152" fmla="*/ 2053058 w 4627560"/>
              <a:gd name="connsiteY152" fmla="*/ 600827 h 1990725"/>
              <a:gd name="connsiteX153" fmla="*/ 2029906 w 4627560"/>
              <a:gd name="connsiteY153" fmla="*/ 600827 h 1990725"/>
              <a:gd name="connsiteX154" fmla="*/ 2029906 w 4627560"/>
              <a:gd name="connsiteY154" fmla="*/ 642502 h 1990725"/>
              <a:gd name="connsiteX155" fmla="*/ 2050744 w 4627560"/>
              <a:gd name="connsiteY155" fmla="*/ 663341 h 1990725"/>
              <a:gd name="connsiteX156" fmla="*/ 2055374 w 4627560"/>
              <a:gd name="connsiteY156" fmla="*/ 663341 h 1990725"/>
              <a:gd name="connsiteX157" fmla="*/ 2055374 w 4627560"/>
              <a:gd name="connsiteY157" fmla="*/ 686493 h 1990725"/>
              <a:gd name="connsiteX158" fmla="*/ 2046113 w 4627560"/>
              <a:gd name="connsiteY158" fmla="*/ 686493 h 1990725"/>
              <a:gd name="connsiteX159" fmla="*/ 2002121 w 4627560"/>
              <a:gd name="connsiteY159" fmla="*/ 647134 h 1990725"/>
              <a:gd name="connsiteX160" fmla="*/ 2002121 w 4627560"/>
              <a:gd name="connsiteY160" fmla="*/ 600827 h 1990725"/>
              <a:gd name="connsiteX161" fmla="*/ 1990544 w 4627560"/>
              <a:gd name="connsiteY161" fmla="*/ 600827 h 1990725"/>
              <a:gd name="connsiteX162" fmla="*/ 1990544 w 4627560"/>
              <a:gd name="connsiteY162" fmla="*/ 579988 h 1990725"/>
              <a:gd name="connsiteX163" fmla="*/ 2004437 w 4627560"/>
              <a:gd name="connsiteY163" fmla="*/ 579988 h 1990725"/>
              <a:gd name="connsiteX164" fmla="*/ 2004437 w 4627560"/>
              <a:gd name="connsiteY164" fmla="*/ 549888 h 1990725"/>
              <a:gd name="connsiteX165" fmla="*/ 1921084 w 4627560"/>
              <a:gd name="connsiteY165" fmla="*/ 549888 h 1990725"/>
              <a:gd name="connsiteX166" fmla="*/ 1946553 w 4627560"/>
              <a:gd name="connsiteY166" fmla="*/ 549888 h 1990725"/>
              <a:gd name="connsiteX167" fmla="*/ 1946553 w 4627560"/>
              <a:gd name="connsiteY167" fmla="*/ 579988 h 1990725"/>
              <a:gd name="connsiteX168" fmla="*/ 1969705 w 4627560"/>
              <a:gd name="connsiteY168" fmla="*/ 579988 h 1990725"/>
              <a:gd name="connsiteX169" fmla="*/ 1969705 w 4627560"/>
              <a:gd name="connsiteY169" fmla="*/ 600827 h 1990725"/>
              <a:gd name="connsiteX170" fmla="*/ 1946553 w 4627560"/>
              <a:gd name="connsiteY170" fmla="*/ 600827 h 1990725"/>
              <a:gd name="connsiteX171" fmla="*/ 1946553 w 4627560"/>
              <a:gd name="connsiteY171" fmla="*/ 642502 h 1990725"/>
              <a:gd name="connsiteX172" fmla="*/ 1967391 w 4627560"/>
              <a:gd name="connsiteY172" fmla="*/ 663341 h 1990725"/>
              <a:gd name="connsiteX173" fmla="*/ 1972021 w 4627560"/>
              <a:gd name="connsiteY173" fmla="*/ 663341 h 1990725"/>
              <a:gd name="connsiteX174" fmla="*/ 1972021 w 4627560"/>
              <a:gd name="connsiteY174" fmla="*/ 686493 h 1990725"/>
              <a:gd name="connsiteX175" fmla="*/ 1962760 w 4627560"/>
              <a:gd name="connsiteY175" fmla="*/ 686493 h 1990725"/>
              <a:gd name="connsiteX176" fmla="*/ 1918768 w 4627560"/>
              <a:gd name="connsiteY176" fmla="*/ 647134 h 1990725"/>
              <a:gd name="connsiteX177" fmla="*/ 1918768 w 4627560"/>
              <a:gd name="connsiteY177" fmla="*/ 600827 h 1990725"/>
              <a:gd name="connsiteX178" fmla="*/ 1907191 w 4627560"/>
              <a:gd name="connsiteY178" fmla="*/ 600827 h 1990725"/>
              <a:gd name="connsiteX179" fmla="*/ 1907191 w 4627560"/>
              <a:gd name="connsiteY179" fmla="*/ 579988 h 1990725"/>
              <a:gd name="connsiteX180" fmla="*/ 1921084 w 4627560"/>
              <a:gd name="connsiteY180" fmla="*/ 579988 h 1990725"/>
              <a:gd name="connsiteX181" fmla="*/ 1921084 w 4627560"/>
              <a:gd name="connsiteY181" fmla="*/ 549888 h 1990725"/>
              <a:gd name="connsiteX182" fmla="*/ 1627033 w 4627560"/>
              <a:gd name="connsiteY182" fmla="*/ 535996 h 1990725"/>
              <a:gd name="connsiteX183" fmla="*/ 1654818 w 4627560"/>
              <a:gd name="connsiteY183" fmla="*/ 535996 h 1990725"/>
              <a:gd name="connsiteX184" fmla="*/ 1684916 w 4627560"/>
              <a:gd name="connsiteY184" fmla="*/ 610087 h 1990725"/>
              <a:gd name="connsiteX185" fmla="*/ 1691863 w 4627560"/>
              <a:gd name="connsiteY185" fmla="*/ 630926 h 1990725"/>
              <a:gd name="connsiteX186" fmla="*/ 1698809 w 4627560"/>
              <a:gd name="connsiteY186" fmla="*/ 610087 h 1990725"/>
              <a:gd name="connsiteX187" fmla="*/ 1728908 w 4627560"/>
              <a:gd name="connsiteY187" fmla="*/ 535996 h 1990725"/>
              <a:gd name="connsiteX188" fmla="*/ 1756693 w 4627560"/>
              <a:gd name="connsiteY188" fmla="*/ 535996 h 1990725"/>
              <a:gd name="connsiteX189" fmla="*/ 1768268 w 4627560"/>
              <a:gd name="connsiteY189" fmla="*/ 684178 h 1990725"/>
              <a:gd name="connsiteX190" fmla="*/ 1740484 w 4627560"/>
              <a:gd name="connsiteY190" fmla="*/ 684178 h 1990725"/>
              <a:gd name="connsiteX191" fmla="*/ 1733538 w 4627560"/>
              <a:gd name="connsiteY191" fmla="*/ 600826 h 1990725"/>
              <a:gd name="connsiteX192" fmla="*/ 1733538 w 4627560"/>
              <a:gd name="connsiteY192" fmla="*/ 577673 h 1990725"/>
              <a:gd name="connsiteX193" fmla="*/ 1726593 w 4627560"/>
              <a:gd name="connsiteY193" fmla="*/ 600826 h 1990725"/>
              <a:gd name="connsiteX194" fmla="*/ 1703439 w 4627560"/>
              <a:gd name="connsiteY194" fmla="*/ 658710 h 1990725"/>
              <a:gd name="connsiteX195" fmla="*/ 1680286 w 4627560"/>
              <a:gd name="connsiteY195" fmla="*/ 658710 h 1990725"/>
              <a:gd name="connsiteX196" fmla="*/ 1657132 w 4627560"/>
              <a:gd name="connsiteY196" fmla="*/ 600826 h 1990725"/>
              <a:gd name="connsiteX197" fmla="*/ 1647870 w 4627560"/>
              <a:gd name="connsiteY197" fmla="*/ 577673 h 1990725"/>
              <a:gd name="connsiteX198" fmla="*/ 1647870 w 4627560"/>
              <a:gd name="connsiteY198" fmla="*/ 600826 h 1990725"/>
              <a:gd name="connsiteX199" fmla="*/ 1640925 w 4627560"/>
              <a:gd name="connsiteY199" fmla="*/ 684178 h 1990725"/>
              <a:gd name="connsiteX200" fmla="*/ 1613141 w 4627560"/>
              <a:gd name="connsiteY200" fmla="*/ 684178 h 1990725"/>
              <a:gd name="connsiteX201" fmla="*/ 1627033 w 4627560"/>
              <a:gd name="connsiteY201" fmla="*/ 535996 h 1990725"/>
              <a:gd name="connsiteX202" fmla="*/ 1400129 w 4627560"/>
              <a:gd name="connsiteY202" fmla="*/ 535996 h 1990725"/>
              <a:gd name="connsiteX203" fmla="*/ 1425598 w 4627560"/>
              <a:gd name="connsiteY203" fmla="*/ 535996 h 1990725"/>
              <a:gd name="connsiteX204" fmla="*/ 1425598 w 4627560"/>
              <a:gd name="connsiteY204" fmla="*/ 684178 h 1990725"/>
              <a:gd name="connsiteX205" fmla="*/ 1400129 w 4627560"/>
              <a:gd name="connsiteY205" fmla="*/ 684178 h 1990725"/>
              <a:gd name="connsiteX206" fmla="*/ 1400129 w 4627560"/>
              <a:gd name="connsiteY206" fmla="*/ 674917 h 1990725"/>
              <a:gd name="connsiteX207" fmla="*/ 1400129 w 4627560"/>
              <a:gd name="connsiteY207" fmla="*/ 667971 h 1990725"/>
              <a:gd name="connsiteX208" fmla="*/ 1367713 w 4627560"/>
              <a:gd name="connsiteY208" fmla="*/ 686494 h 1990725"/>
              <a:gd name="connsiteX209" fmla="*/ 1321407 w 4627560"/>
              <a:gd name="connsiteY209" fmla="*/ 630926 h 1990725"/>
              <a:gd name="connsiteX210" fmla="*/ 1370029 w 4627560"/>
              <a:gd name="connsiteY210" fmla="*/ 575358 h 1990725"/>
              <a:gd name="connsiteX211" fmla="*/ 1400129 w 4627560"/>
              <a:gd name="connsiteY211" fmla="*/ 589249 h 1990725"/>
              <a:gd name="connsiteX212" fmla="*/ 1400129 w 4627560"/>
              <a:gd name="connsiteY212" fmla="*/ 582303 h 1990725"/>
              <a:gd name="connsiteX213" fmla="*/ 1400129 w 4627560"/>
              <a:gd name="connsiteY213" fmla="*/ 535996 h 1990725"/>
              <a:gd name="connsiteX214" fmla="*/ 1138495 w 4627560"/>
              <a:gd name="connsiteY214" fmla="*/ 535996 h 1990725"/>
              <a:gd name="connsiteX215" fmla="*/ 1163963 w 4627560"/>
              <a:gd name="connsiteY215" fmla="*/ 535996 h 1990725"/>
              <a:gd name="connsiteX216" fmla="*/ 1163963 w 4627560"/>
              <a:gd name="connsiteY216" fmla="*/ 559150 h 1990725"/>
              <a:gd name="connsiteX217" fmla="*/ 1138495 w 4627560"/>
              <a:gd name="connsiteY217" fmla="*/ 559150 h 1990725"/>
              <a:gd name="connsiteX218" fmla="*/ 1138495 w 4627560"/>
              <a:gd name="connsiteY218" fmla="*/ 535996 h 1990725"/>
              <a:gd name="connsiteX219" fmla="*/ 962528 w 4627560"/>
              <a:gd name="connsiteY219" fmla="*/ 535996 h 1990725"/>
              <a:gd name="connsiteX220" fmla="*/ 990312 w 4627560"/>
              <a:gd name="connsiteY220" fmla="*/ 535996 h 1990725"/>
              <a:gd name="connsiteX221" fmla="*/ 1020412 w 4627560"/>
              <a:gd name="connsiteY221" fmla="*/ 610087 h 1990725"/>
              <a:gd name="connsiteX222" fmla="*/ 1027358 w 4627560"/>
              <a:gd name="connsiteY222" fmla="*/ 630926 h 1990725"/>
              <a:gd name="connsiteX223" fmla="*/ 1034304 w 4627560"/>
              <a:gd name="connsiteY223" fmla="*/ 610087 h 1990725"/>
              <a:gd name="connsiteX224" fmla="*/ 1064404 w 4627560"/>
              <a:gd name="connsiteY224" fmla="*/ 535996 h 1990725"/>
              <a:gd name="connsiteX225" fmla="*/ 1092188 w 4627560"/>
              <a:gd name="connsiteY225" fmla="*/ 535996 h 1990725"/>
              <a:gd name="connsiteX226" fmla="*/ 1106079 w 4627560"/>
              <a:gd name="connsiteY226" fmla="*/ 684178 h 1990725"/>
              <a:gd name="connsiteX227" fmla="*/ 1078295 w 4627560"/>
              <a:gd name="connsiteY227" fmla="*/ 684178 h 1990725"/>
              <a:gd name="connsiteX228" fmla="*/ 1071349 w 4627560"/>
              <a:gd name="connsiteY228" fmla="*/ 600826 h 1990725"/>
              <a:gd name="connsiteX229" fmla="*/ 1071349 w 4627560"/>
              <a:gd name="connsiteY229" fmla="*/ 577673 h 1990725"/>
              <a:gd name="connsiteX230" fmla="*/ 1064404 w 4627560"/>
              <a:gd name="connsiteY230" fmla="*/ 600826 h 1990725"/>
              <a:gd name="connsiteX231" fmla="*/ 1041249 w 4627560"/>
              <a:gd name="connsiteY231" fmla="*/ 658710 h 1990725"/>
              <a:gd name="connsiteX232" fmla="*/ 1018097 w 4627560"/>
              <a:gd name="connsiteY232" fmla="*/ 658710 h 1990725"/>
              <a:gd name="connsiteX233" fmla="*/ 994942 w 4627560"/>
              <a:gd name="connsiteY233" fmla="*/ 600826 h 1990725"/>
              <a:gd name="connsiteX234" fmla="*/ 985681 w 4627560"/>
              <a:gd name="connsiteY234" fmla="*/ 577673 h 1990725"/>
              <a:gd name="connsiteX235" fmla="*/ 985681 w 4627560"/>
              <a:gd name="connsiteY235" fmla="*/ 600826 h 1990725"/>
              <a:gd name="connsiteX236" fmla="*/ 978735 w 4627560"/>
              <a:gd name="connsiteY236" fmla="*/ 684178 h 1990725"/>
              <a:gd name="connsiteX237" fmla="*/ 950951 w 4627560"/>
              <a:gd name="connsiteY237" fmla="*/ 684178 h 1990725"/>
              <a:gd name="connsiteX238" fmla="*/ 962528 w 4627560"/>
              <a:gd name="connsiteY238" fmla="*/ 535996 h 1990725"/>
              <a:gd name="connsiteX239" fmla="*/ 573548 w 4627560"/>
              <a:gd name="connsiteY239" fmla="*/ 535996 h 1990725"/>
              <a:gd name="connsiteX240" fmla="*/ 599016 w 4627560"/>
              <a:gd name="connsiteY240" fmla="*/ 535996 h 1990725"/>
              <a:gd name="connsiteX241" fmla="*/ 599016 w 4627560"/>
              <a:gd name="connsiteY241" fmla="*/ 559150 h 1990725"/>
              <a:gd name="connsiteX242" fmla="*/ 573548 w 4627560"/>
              <a:gd name="connsiteY242" fmla="*/ 559150 h 1990725"/>
              <a:gd name="connsiteX243" fmla="*/ 573548 w 4627560"/>
              <a:gd name="connsiteY243" fmla="*/ 535996 h 1990725"/>
              <a:gd name="connsiteX244" fmla="*/ 455465 w 4627560"/>
              <a:gd name="connsiteY244" fmla="*/ 535996 h 1990725"/>
              <a:gd name="connsiteX245" fmla="*/ 480933 w 4627560"/>
              <a:gd name="connsiteY245" fmla="*/ 535996 h 1990725"/>
              <a:gd name="connsiteX246" fmla="*/ 480933 w 4627560"/>
              <a:gd name="connsiteY246" fmla="*/ 614719 h 1990725"/>
              <a:gd name="connsiteX247" fmla="*/ 494826 w 4627560"/>
              <a:gd name="connsiteY247" fmla="*/ 614719 h 1990725"/>
              <a:gd name="connsiteX248" fmla="*/ 520294 w 4627560"/>
              <a:gd name="connsiteY248" fmla="*/ 577673 h 1990725"/>
              <a:gd name="connsiteX249" fmla="*/ 550395 w 4627560"/>
              <a:gd name="connsiteY249" fmla="*/ 577673 h 1990725"/>
              <a:gd name="connsiteX250" fmla="*/ 517978 w 4627560"/>
              <a:gd name="connsiteY250" fmla="*/ 626294 h 1990725"/>
              <a:gd name="connsiteX251" fmla="*/ 555024 w 4627560"/>
              <a:gd name="connsiteY251" fmla="*/ 684178 h 1990725"/>
              <a:gd name="connsiteX252" fmla="*/ 524926 w 4627560"/>
              <a:gd name="connsiteY252" fmla="*/ 684178 h 1990725"/>
              <a:gd name="connsiteX253" fmla="*/ 497142 w 4627560"/>
              <a:gd name="connsiteY253" fmla="*/ 637871 h 1990725"/>
              <a:gd name="connsiteX254" fmla="*/ 480933 w 4627560"/>
              <a:gd name="connsiteY254" fmla="*/ 637871 h 1990725"/>
              <a:gd name="connsiteX255" fmla="*/ 480933 w 4627560"/>
              <a:gd name="connsiteY255" fmla="*/ 684178 h 1990725"/>
              <a:gd name="connsiteX256" fmla="*/ 455465 w 4627560"/>
              <a:gd name="connsiteY256" fmla="*/ 684178 h 1990725"/>
              <a:gd name="connsiteX257" fmla="*/ 455465 w 4627560"/>
              <a:gd name="connsiteY257" fmla="*/ 535996 h 1990725"/>
              <a:gd name="connsiteX258" fmla="*/ 163729 w 4627560"/>
              <a:gd name="connsiteY258" fmla="*/ 535996 h 1990725"/>
              <a:gd name="connsiteX259" fmla="*/ 191513 w 4627560"/>
              <a:gd name="connsiteY259" fmla="*/ 535996 h 1990725"/>
              <a:gd name="connsiteX260" fmla="*/ 221613 w 4627560"/>
              <a:gd name="connsiteY260" fmla="*/ 610087 h 1990725"/>
              <a:gd name="connsiteX261" fmla="*/ 228559 w 4627560"/>
              <a:gd name="connsiteY261" fmla="*/ 630926 h 1990725"/>
              <a:gd name="connsiteX262" fmla="*/ 235505 w 4627560"/>
              <a:gd name="connsiteY262" fmla="*/ 610087 h 1990725"/>
              <a:gd name="connsiteX263" fmla="*/ 265605 w 4627560"/>
              <a:gd name="connsiteY263" fmla="*/ 535996 h 1990725"/>
              <a:gd name="connsiteX264" fmla="*/ 295705 w 4627560"/>
              <a:gd name="connsiteY264" fmla="*/ 535996 h 1990725"/>
              <a:gd name="connsiteX265" fmla="*/ 307282 w 4627560"/>
              <a:gd name="connsiteY265" fmla="*/ 684178 h 1990725"/>
              <a:gd name="connsiteX266" fmla="*/ 279496 w 4627560"/>
              <a:gd name="connsiteY266" fmla="*/ 684178 h 1990725"/>
              <a:gd name="connsiteX267" fmla="*/ 272550 w 4627560"/>
              <a:gd name="connsiteY267" fmla="*/ 600826 h 1990725"/>
              <a:gd name="connsiteX268" fmla="*/ 272550 w 4627560"/>
              <a:gd name="connsiteY268" fmla="*/ 577673 h 1990725"/>
              <a:gd name="connsiteX269" fmla="*/ 265605 w 4627560"/>
              <a:gd name="connsiteY269" fmla="*/ 600826 h 1990725"/>
              <a:gd name="connsiteX270" fmla="*/ 242450 w 4627560"/>
              <a:gd name="connsiteY270" fmla="*/ 658710 h 1990725"/>
              <a:gd name="connsiteX271" fmla="*/ 219298 w 4627560"/>
              <a:gd name="connsiteY271" fmla="*/ 658710 h 1990725"/>
              <a:gd name="connsiteX272" fmla="*/ 196143 w 4627560"/>
              <a:gd name="connsiteY272" fmla="*/ 600826 h 1990725"/>
              <a:gd name="connsiteX273" fmla="*/ 186882 w 4627560"/>
              <a:gd name="connsiteY273" fmla="*/ 577673 h 1990725"/>
              <a:gd name="connsiteX274" fmla="*/ 186882 w 4627560"/>
              <a:gd name="connsiteY274" fmla="*/ 600826 h 1990725"/>
              <a:gd name="connsiteX275" fmla="*/ 179937 w 4627560"/>
              <a:gd name="connsiteY275" fmla="*/ 684178 h 1990725"/>
              <a:gd name="connsiteX276" fmla="*/ 152152 w 4627560"/>
              <a:gd name="connsiteY276" fmla="*/ 684178 h 1990725"/>
              <a:gd name="connsiteX277" fmla="*/ 163729 w 4627560"/>
              <a:gd name="connsiteY277" fmla="*/ 535996 h 1990725"/>
              <a:gd name="connsiteX278" fmla="*/ 3727060 w 4627560"/>
              <a:gd name="connsiteY278" fmla="*/ 397075 h 1990725"/>
              <a:gd name="connsiteX279" fmla="*/ 3696961 w 4627560"/>
              <a:gd name="connsiteY279" fmla="*/ 410966 h 1990725"/>
              <a:gd name="connsiteX280" fmla="*/ 3710853 w 4627560"/>
              <a:gd name="connsiteY280" fmla="*/ 422543 h 1990725"/>
              <a:gd name="connsiteX281" fmla="*/ 3731692 w 4627560"/>
              <a:gd name="connsiteY281" fmla="*/ 399391 h 1990725"/>
              <a:gd name="connsiteX282" fmla="*/ 3731692 w 4627560"/>
              <a:gd name="connsiteY282" fmla="*/ 397075 h 1990725"/>
              <a:gd name="connsiteX283" fmla="*/ 3727060 w 4627560"/>
              <a:gd name="connsiteY283" fmla="*/ 397075 h 1990725"/>
              <a:gd name="connsiteX284" fmla="*/ 485567 w 4627560"/>
              <a:gd name="connsiteY284" fmla="*/ 397075 h 1990725"/>
              <a:gd name="connsiteX285" fmla="*/ 455467 w 4627560"/>
              <a:gd name="connsiteY285" fmla="*/ 410966 h 1990725"/>
              <a:gd name="connsiteX286" fmla="*/ 469360 w 4627560"/>
              <a:gd name="connsiteY286" fmla="*/ 422543 h 1990725"/>
              <a:gd name="connsiteX287" fmla="*/ 490199 w 4627560"/>
              <a:gd name="connsiteY287" fmla="*/ 399391 h 1990725"/>
              <a:gd name="connsiteX288" fmla="*/ 490199 w 4627560"/>
              <a:gd name="connsiteY288" fmla="*/ 397075 h 1990725"/>
              <a:gd name="connsiteX289" fmla="*/ 485567 w 4627560"/>
              <a:gd name="connsiteY289" fmla="*/ 397075 h 1990725"/>
              <a:gd name="connsiteX290" fmla="*/ 3558040 w 4627560"/>
              <a:gd name="connsiteY290" fmla="*/ 355399 h 1990725"/>
              <a:gd name="connsiteX291" fmla="*/ 3532570 w 4627560"/>
              <a:gd name="connsiteY291" fmla="*/ 387813 h 1990725"/>
              <a:gd name="connsiteX292" fmla="*/ 3558040 w 4627560"/>
              <a:gd name="connsiteY292" fmla="*/ 420228 h 1990725"/>
              <a:gd name="connsiteX293" fmla="*/ 3583509 w 4627560"/>
              <a:gd name="connsiteY293" fmla="*/ 387813 h 1990725"/>
              <a:gd name="connsiteX294" fmla="*/ 3558040 w 4627560"/>
              <a:gd name="connsiteY294" fmla="*/ 355399 h 1990725"/>
              <a:gd name="connsiteX295" fmla="*/ 2909739 w 4627560"/>
              <a:gd name="connsiteY295" fmla="*/ 355399 h 1990725"/>
              <a:gd name="connsiteX296" fmla="*/ 2879639 w 4627560"/>
              <a:gd name="connsiteY296" fmla="*/ 387814 h 1990725"/>
              <a:gd name="connsiteX297" fmla="*/ 2909739 w 4627560"/>
              <a:gd name="connsiteY297" fmla="*/ 420228 h 1990725"/>
              <a:gd name="connsiteX298" fmla="*/ 2939839 w 4627560"/>
              <a:gd name="connsiteY298" fmla="*/ 387814 h 1990725"/>
              <a:gd name="connsiteX299" fmla="*/ 2909739 w 4627560"/>
              <a:gd name="connsiteY299" fmla="*/ 355399 h 1990725"/>
              <a:gd name="connsiteX300" fmla="*/ 3294090 w 4627560"/>
              <a:gd name="connsiteY300" fmla="*/ 353083 h 1990725"/>
              <a:gd name="connsiteX301" fmla="*/ 3273251 w 4627560"/>
              <a:gd name="connsiteY301" fmla="*/ 371606 h 1990725"/>
              <a:gd name="connsiteX302" fmla="*/ 3310297 w 4627560"/>
              <a:gd name="connsiteY302" fmla="*/ 371606 h 1990725"/>
              <a:gd name="connsiteX303" fmla="*/ 3294090 w 4627560"/>
              <a:gd name="connsiteY303" fmla="*/ 353083 h 1990725"/>
              <a:gd name="connsiteX304" fmla="*/ 1937291 w 4627560"/>
              <a:gd name="connsiteY304" fmla="*/ 353083 h 1990725"/>
              <a:gd name="connsiteX305" fmla="*/ 1916452 w 4627560"/>
              <a:gd name="connsiteY305" fmla="*/ 371606 h 1990725"/>
              <a:gd name="connsiteX306" fmla="*/ 1953498 w 4627560"/>
              <a:gd name="connsiteY306" fmla="*/ 371606 h 1990725"/>
              <a:gd name="connsiteX307" fmla="*/ 1937291 w 4627560"/>
              <a:gd name="connsiteY307" fmla="*/ 353083 h 1990725"/>
              <a:gd name="connsiteX308" fmla="*/ 2266071 w 4627560"/>
              <a:gd name="connsiteY308" fmla="*/ 322985 h 1990725"/>
              <a:gd name="connsiteX309" fmla="*/ 2310062 w 4627560"/>
              <a:gd name="connsiteY309" fmla="*/ 322985 h 1990725"/>
              <a:gd name="connsiteX310" fmla="*/ 2310062 w 4627560"/>
              <a:gd name="connsiteY310" fmla="*/ 452644 h 1990725"/>
              <a:gd name="connsiteX311" fmla="*/ 2266071 w 4627560"/>
              <a:gd name="connsiteY311" fmla="*/ 452644 h 1990725"/>
              <a:gd name="connsiteX312" fmla="*/ 2266071 w 4627560"/>
              <a:gd name="connsiteY312" fmla="*/ 322985 h 1990725"/>
              <a:gd name="connsiteX313" fmla="*/ 1647875 w 4627560"/>
              <a:gd name="connsiteY313" fmla="*/ 322985 h 1990725"/>
              <a:gd name="connsiteX314" fmla="*/ 1691866 w 4627560"/>
              <a:gd name="connsiteY314" fmla="*/ 322985 h 1990725"/>
              <a:gd name="connsiteX315" fmla="*/ 1691866 w 4627560"/>
              <a:gd name="connsiteY315" fmla="*/ 452644 h 1990725"/>
              <a:gd name="connsiteX316" fmla="*/ 1647875 w 4627560"/>
              <a:gd name="connsiteY316" fmla="*/ 452644 h 1990725"/>
              <a:gd name="connsiteX317" fmla="*/ 1647875 w 4627560"/>
              <a:gd name="connsiteY317" fmla="*/ 322985 h 1990725"/>
              <a:gd name="connsiteX318" fmla="*/ 3379758 w 4627560"/>
              <a:gd name="connsiteY318" fmla="*/ 322984 h 1990725"/>
              <a:gd name="connsiteX319" fmla="*/ 3382074 w 4627560"/>
              <a:gd name="connsiteY319" fmla="*/ 322984 h 1990725"/>
              <a:gd name="connsiteX320" fmla="*/ 3423749 w 4627560"/>
              <a:gd name="connsiteY320" fmla="*/ 322984 h 1990725"/>
              <a:gd name="connsiteX321" fmla="*/ 3423749 w 4627560"/>
              <a:gd name="connsiteY321" fmla="*/ 346139 h 1990725"/>
              <a:gd name="connsiteX322" fmla="*/ 3423749 w 4627560"/>
              <a:gd name="connsiteY322" fmla="*/ 355400 h 1990725"/>
              <a:gd name="connsiteX323" fmla="*/ 3465426 w 4627560"/>
              <a:gd name="connsiteY323" fmla="*/ 322984 h 1990725"/>
              <a:gd name="connsiteX324" fmla="*/ 3470058 w 4627560"/>
              <a:gd name="connsiteY324" fmla="*/ 322984 h 1990725"/>
              <a:gd name="connsiteX325" fmla="*/ 3470058 w 4627560"/>
              <a:gd name="connsiteY325" fmla="*/ 366976 h 1990725"/>
              <a:gd name="connsiteX326" fmla="*/ 3460795 w 4627560"/>
              <a:gd name="connsiteY326" fmla="*/ 366976 h 1990725"/>
              <a:gd name="connsiteX327" fmla="*/ 3426065 w 4627560"/>
              <a:gd name="connsiteY327" fmla="*/ 390130 h 1990725"/>
              <a:gd name="connsiteX328" fmla="*/ 3423749 w 4627560"/>
              <a:gd name="connsiteY328" fmla="*/ 408653 h 1990725"/>
              <a:gd name="connsiteX329" fmla="*/ 3423749 w 4627560"/>
              <a:gd name="connsiteY329" fmla="*/ 452644 h 1990725"/>
              <a:gd name="connsiteX330" fmla="*/ 3379758 w 4627560"/>
              <a:gd name="connsiteY330" fmla="*/ 452644 h 1990725"/>
              <a:gd name="connsiteX331" fmla="*/ 3379758 w 4627560"/>
              <a:gd name="connsiteY331" fmla="*/ 322984 h 1990725"/>
              <a:gd name="connsiteX332" fmla="*/ 2025275 w 4627560"/>
              <a:gd name="connsiteY332" fmla="*/ 322984 h 1990725"/>
              <a:gd name="connsiteX333" fmla="*/ 2027591 w 4627560"/>
              <a:gd name="connsiteY333" fmla="*/ 322984 h 1990725"/>
              <a:gd name="connsiteX334" fmla="*/ 2069266 w 4627560"/>
              <a:gd name="connsiteY334" fmla="*/ 322984 h 1990725"/>
              <a:gd name="connsiteX335" fmla="*/ 2069266 w 4627560"/>
              <a:gd name="connsiteY335" fmla="*/ 346139 h 1990725"/>
              <a:gd name="connsiteX336" fmla="*/ 2069266 w 4627560"/>
              <a:gd name="connsiteY336" fmla="*/ 355400 h 1990725"/>
              <a:gd name="connsiteX337" fmla="*/ 2110943 w 4627560"/>
              <a:gd name="connsiteY337" fmla="*/ 322984 h 1990725"/>
              <a:gd name="connsiteX338" fmla="*/ 2115573 w 4627560"/>
              <a:gd name="connsiteY338" fmla="*/ 322984 h 1990725"/>
              <a:gd name="connsiteX339" fmla="*/ 2115573 w 4627560"/>
              <a:gd name="connsiteY339" fmla="*/ 366976 h 1990725"/>
              <a:gd name="connsiteX340" fmla="*/ 2106312 w 4627560"/>
              <a:gd name="connsiteY340" fmla="*/ 366976 h 1990725"/>
              <a:gd name="connsiteX341" fmla="*/ 2071582 w 4627560"/>
              <a:gd name="connsiteY341" fmla="*/ 390130 h 1990725"/>
              <a:gd name="connsiteX342" fmla="*/ 2069266 w 4627560"/>
              <a:gd name="connsiteY342" fmla="*/ 408653 h 1990725"/>
              <a:gd name="connsiteX343" fmla="*/ 2069266 w 4627560"/>
              <a:gd name="connsiteY343" fmla="*/ 452644 h 1990725"/>
              <a:gd name="connsiteX344" fmla="*/ 2025275 w 4627560"/>
              <a:gd name="connsiteY344" fmla="*/ 452644 h 1990725"/>
              <a:gd name="connsiteX345" fmla="*/ 2025275 w 4627560"/>
              <a:gd name="connsiteY345" fmla="*/ 322984 h 1990725"/>
              <a:gd name="connsiteX346" fmla="*/ 1712702 w 4627560"/>
              <a:gd name="connsiteY346" fmla="*/ 322984 h 1990725"/>
              <a:gd name="connsiteX347" fmla="*/ 1759009 w 4627560"/>
              <a:gd name="connsiteY347" fmla="*/ 322984 h 1990725"/>
              <a:gd name="connsiteX348" fmla="*/ 1779848 w 4627560"/>
              <a:gd name="connsiteY348" fmla="*/ 392446 h 1990725"/>
              <a:gd name="connsiteX349" fmla="*/ 1784478 w 4627560"/>
              <a:gd name="connsiteY349" fmla="*/ 415598 h 1990725"/>
              <a:gd name="connsiteX350" fmla="*/ 1789109 w 4627560"/>
              <a:gd name="connsiteY350" fmla="*/ 392446 h 1990725"/>
              <a:gd name="connsiteX351" fmla="*/ 1809948 w 4627560"/>
              <a:gd name="connsiteY351" fmla="*/ 322984 h 1990725"/>
              <a:gd name="connsiteX352" fmla="*/ 1856255 w 4627560"/>
              <a:gd name="connsiteY352" fmla="*/ 322984 h 1990725"/>
              <a:gd name="connsiteX353" fmla="*/ 1812262 w 4627560"/>
              <a:gd name="connsiteY353" fmla="*/ 454960 h 1990725"/>
              <a:gd name="connsiteX354" fmla="*/ 1759009 w 4627560"/>
              <a:gd name="connsiteY354" fmla="*/ 454960 h 1990725"/>
              <a:gd name="connsiteX355" fmla="*/ 1712702 w 4627560"/>
              <a:gd name="connsiteY355" fmla="*/ 322984 h 1990725"/>
              <a:gd name="connsiteX356" fmla="*/ 304969 w 4627560"/>
              <a:gd name="connsiteY356" fmla="*/ 322984 h 1990725"/>
              <a:gd name="connsiteX357" fmla="*/ 307285 w 4627560"/>
              <a:gd name="connsiteY357" fmla="*/ 322984 h 1990725"/>
              <a:gd name="connsiteX358" fmla="*/ 348960 w 4627560"/>
              <a:gd name="connsiteY358" fmla="*/ 322984 h 1990725"/>
              <a:gd name="connsiteX359" fmla="*/ 348960 w 4627560"/>
              <a:gd name="connsiteY359" fmla="*/ 346139 h 1990725"/>
              <a:gd name="connsiteX360" fmla="*/ 348960 w 4627560"/>
              <a:gd name="connsiteY360" fmla="*/ 355400 h 1990725"/>
              <a:gd name="connsiteX361" fmla="*/ 390637 w 4627560"/>
              <a:gd name="connsiteY361" fmla="*/ 322984 h 1990725"/>
              <a:gd name="connsiteX362" fmla="*/ 395267 w 4627560"/>
              <a:gd name="connsiteY362" fmla="*/ 322984 h 1990725"/>
              <a:gd name="connsiteX363" fmla="*/ 395267 w 4627560"/>
              <a:gd name="connsiteY363" fmla="*/ 366976 h 1990725"/>
              <a:gd name="connsiteX364" fmla="*/ 386005 w 4627560"/>
              <a:gd name="connsiteY364" fmla="*/ 366976 h 1990725"/>
              <a:gd name="connsiteX365" fmla="*/ 351276 w 4627560"/>
              <a:gd name="connsiteY365" fmla="*/ 390130 h 1990725"/>
              <a:gd name="connsiteX366" fmla="*/ 348960 w 4627560"/>
              <a:gd name="connsiteY366" fmla="*/ 408653 h 1990725"/>
              <a:gd name="connsiteX367" fmla="*/ 348960 w 4627560"/>
              <a:gd name="connsiteY367" fmla="*/ 452644 h 1990725"/>
              <a:gd name="connsiteX368" fmla="*/ 304969 w 4627560"/>
              <a:gd name="connsiteY368" fmla="*/ 452644 h 1990725"/>
              <a:gd name="connsiteX369" fmla="*/ 304969 w 4627560"/>
              <a:gd name="connsiteY369" fmla="*/ 322984 h 1990725"/>
              <a:gd name="connsiteX370" fmla="*/ 3893766 w 4627560"/>
              <a:gd name="connsiteY370" fmla="*/ 320668 h 1990725"/>
              <a:gd name="connsiteX371" fmla="*/ 3930813 w 4627560"/>
              <a:gd name="connsiteY371" fmla="*/ 343823 h 1990725"/>
              <a:gd name="connsiteX372" fmla="*/ 3972489 w 4627560"/>
              <a:gd name="connsiteY372" fmla="*/ 320668 h 1990725"/>
              <a:gd name="connsiteX373" fmla="*/ 4014166 w 4627560"/>
              <a:gd name="connsiteY373" fmla="*/ 369291 h 1990725"/>
              <a:gd name="connsiteX374" fmla="*/ 4014166 w 4627560"/>
              <a:gd name="connsiteY374" fmla="*/ 452644 h 1990725"/>
              <a:gd name="connsiteX375" fmla="*/ 3970173 w 4627560"/>
              <a:gd name="connsiteY375" fmla="*/ 452644 h 1990725"/>
              <a:gd name="connsiteX376" fmla="*/ 3970173 w 4627560"/>
              <a:gd name="connsiteY376" fmla="*/ 373921 h 1990725"/>
              <a:gd name="connsiteX377" fmla="*/ 3960912 w 4627560"/>
              <a:gd name="connsiteY377" fmla="*/ 357714 h 1990725"/>
              <a:gd name="connsiteX378" fmla="*/ 3937759 w 4627560"/>
              <a:gd name="connsiteY378" fmla="*/ 383182 h 1990725"/>
              <a:gd name="connsiteX379" fmla="*/ 3937759 w 4627560"/>
              <a:gd name="connsiteY379" fmla="*/ 399391 h 1990725"/>
              <a:gd name="connsiteX380" fmla="*/ 3937759 w 4627560"/>
              <a:gd name="connsiteY380" fmla="*/ 452644 h 1990725"/>
              <a:gd name="connsiteX381" fmla="*/ 3893766 w 4627560"/>
              <a:gd name="connsiteY381" fmla="*/ 452644 h 1990725"/>
              <a:gd name="connsiteX382" fmla="*/ 3893766 w 4627560"/>
              <a:gd name="connsiteY382" fmla="*/ 373921 h 1990725"/>
              <a:gd name="connsiteX383" fmla="*/ 3884505 w 4627560"/>
              <a:gd name="connsiteY383" fmla="*/ 357714 h 1990725"/>
              <a:gd name="connsiteX384" fmla="*/ 3861352 w 4627560"/>
              <a:gd name="connsiteY384" fmla="*/ 380868 h 1990725"/>
              <a:gd name="connsiteX385" fmla="*/ 3859036 w 4627560"/>
              <a:gd name="connsiteY385" fmla="*/ 397075 h 1990725"/>
              <a:gd name="connsiteX386" fmla="*/ 3859036 w 4627560"/>
              <a:gd name="connsiteY386" fmla="*/ 452644 h 1990725"/>
              <a:gd name="connsiteX387" fmla="*/ 3815045 w 4627560"/>
              <a:gd name="connsiteY387" fmla="*/ 452644 h 1990725"/>
              <a:gd name="connsiteX388" fmla="*/ 3815045 w 4627560"/>
              <a:gd name="connsiteY388" fmla="*/ 322984 h 1990725"/>
              <a:gd name="connsiteX389" fmla="*/ 3854406 w 4627560"/>
              <a:gd name="connsiteY389" fmla="*/ 322984 h 1990725"/>
              <a:gd name="connsiteX390" fmla="*/ 3854406 w 4627560"/>
              <a:gd name="connsiteY390" fmla="*/ 334561 h 1990725"/>
              <a:gd name="connsiteX391" fmla="*/ 3854406 w 4627560"/>
              <a:gd name="connsiteY391" fmla="*/ 343823 h 1990725"/>
              <a:gd name="connsiteX392" fmla="*/ 3893766 w 4627560"/>
              <a:gd name="connsiteY392" fmla="*/ 320668 h 1990725"/>
              <a:gd name="connsiteX393" fmla="*/ 3717799 w 4627560"/>
              <a:gd name="connsiteY393" fmla="*/ 320668 h 1990725"/>
              <a:gd name="connsiteX394" fmla="*/ 3777999 w 4627560"/>
              <a:gd name="connsiteY394" fmla="*/ 373921 h 1990725"/>
              <a:gd name="connsiteX395" fmla="*/ 3777999 w 4627560"/>
              <a:gd name="connsiteY395" fmla="*/ 452643 h 1990725"/>
              <a:gd name="connsiteX396" fmla="*/ 3738638 w 4627560"/>
              <a:gd name="connsiteY396" fmla="*/ 452643 h 1990725"/>
              <a:gd name="connsiteX397" fmla="*/ 3738638 w 4627560"/>
              <a:gd name="connsiteY397" fmla="*/ 445697 h 1990725"/>
              <a:gd name="connsiteX398" fmla="*/ 3738638 w 4627560"/>
              <a:gd name="connsiteY398" fmla="*/ 436436 h 1990725"/>
              <a:gd name="connsiteX399" fmla="*/ 3701592 w 4627560"/>
              <a:gd name="connsiteY399" fmla="*/ 454959 h 1990725"/>
              <a:gd name="connsiteX400" fmla="*/ 3657601 w 4627560"/>
              <a:gd name="connsiteY400" fmla="*/ 413282 h 1990725"/>
              <a:gd name="connsiteX401" fmla="*/ 3731692 w 4627560"/>
              <a:gd name="connsiteY401" fmla="*/ 371607 h 1990725"/>
              <a:gd name="connsiteX402" fmla="*/ 3713169 w 4627560"/>
              <a:gd name="connsiteY402" fmla="*/ 355398 h 1990725"/>
              <a:gd name="connsiteX403" fmla="*/ 3678438 w 4627560"/>
              <a:gd name="connsiteY403" fmla="*/ 366975 h 1990725"/>
              <a:gd name="connsiteX404" fmla="*/ 3662231 w 4627560"/>
              <a:gd name="connsiteY404" fmla="*/ 336875 h 1990725"/>
              <a:gd name="connsiteX405" fmla="*/ 3717799 w 4627560"/>
              <a:gd name="connsiteY405" fmla="*/ 320668 h 1990725"/>
              <a:gd name="connsiteX406" fmla="*/ 2187348 w 4627560"/>
              <a:gd name="connsiteY406" fmla="*/ 320668 h 1990725"/>
              <a:gd name="connsiteX407" fmla="*/ 2233655 w 4627560"/>
              <a:gd name="connsiteY407" fmla="*/ 334561 h 1990725"/>
              <a:gd name="connsiteX408" fmla="*/ 2219764 w 4627560"/>
              <a:gd name="connsiteY408" fmla="*/ 366975 h 1990725"/>
              <a:gd name="connsiteX409" fmla="*/ 2189664 w 4627560"/>
              <a:gd name="connsiteY409" fmla="*/ 355398 h 1990725"/>
              <a:gd name="connsiteX410" fmla="*/ 2175771 w 4627560"/>
              <a:gd name="connsiteY410" fmla="*/ 362345 h 1990725"/>
              <a:gd name="connsiteX411" fmla="*/ 2238287 w 4627560"/>
              <a:gd name="connsiteY411" fmla="*/ 415598 h 1990725"/>
              <a:gd name="connsiteX412" fmla="*/ 2185033 w 4627560"/>
              <a:gd name="connsiteY412" fmla="*/ 457275 h 1990725"/>
              <a:gd name="connsiteX413" fmla="*/ 2131780 w 4627560"/>
              <a:gd name="connsiteY413" fmla="*/ 438750 h 1990725"/>
              <a:gd name="connsiteX414" fmla="*/ 2150303 w 4627560"/>
              <a:gd name="connsiteY414" fmla="*/ 408652 h 1990725"/>
              <a:gd name="connsiteX415" fmla="*/ 2182718 w 4627560"/>
              <a:gd name="connsiteY415" fmla="*/ 422543 h 1990725"/>
              <a:gd name="connsiteX416" fmla="*/ 2196610 w 4627560"/>
              <a:gd name="connsiteY416" fmla="*/ 415598 h 1990725"/>
              <a:gd name="connsiteX417" fmla="*/ 2134096 w 4627560"/>
              <a:gd name="connsiteY417" fmla="*/ 360030 h 1990725"/>
              <a:gd name="connsiteX418" fmla="*/ 2187348 w 4627560"/>
              <a:gd name="connsiteY418" fmla="*/ 320668 h 1990725"/>
              <a:gd name="connsiteX419" fmla="*/ 1564521 w 4627560"/>
              <a:gd name="connsiteY419" fmla="*/ 320668 h 1990725"/>
              <a:gd name="connsiteX420" fmla="*/ 1610828 w 4627560"/>
              <a:gd name="connsiteY420" fmla="*/ 369291 h 1990725"/>
              <a:gd name="connsiteX421" fmla="*/ 1610828 w 4627560"/>
              <a:gd name="connsiteY421" fmla="*/ 452644 h 1990725"/>
              <a:gd name="connsiteX422" fmla="*/ 1569152 w 4627560"/>
              <a:gd name="connsiteY422" fmla="*/ 452644 h 1990725"/>
              <a:gd name="connsiteX423" fmla="*/ 1569152 w 4627560"/>
              <a:gd name="connsiteY423" fmla="*/ 376237 h 1990725"/>
              <a:gd name="connsiteX424" fmla="*/ 1555260 w 4627560"/>
              <a:gd name="connsiteY424" fmla="*/ 360030 h 1990725"/>
              <a:gd name="connsiteX425" fmla="*/ 1529791 w 4627560"/>
              <a:gd name="connsiteY425" fmla="*/ 378553 h 1990725"/>
              <a:gd name="connsiteX426" fmla="*/ 1527475 w 4627560"/>
              <a:gd name="connsiteY426" fmla="*/ 394760 h 1990725"/>
              <a:gd name="connsiteX427" fmla="*/ 1527475 w 4627560"/>
              <a:gd name="connsiteY427" fmla="*/ 452644 h 1990725"/>
              <a:gd name="connsiteX428" fmla="*/ 1483484 w 4627560"/>
              <a:gd name="connsiteY428" fmla="*/ 452644 h 1990725"/>
              <a:gd name="connsiteX429" fmla="*/ 1483484 w 4627560"/>
              <a:gd name="connsiteY429" fmla="*/ 322984 h 1990725"/>
              <a:gd name="connsiteX430" fmla="*/ 1522846 w 4627560"/>
              <a:gd name="connsiteY430" fmla="*/ 322984 h 1990725"/>
              <a:gd name="connsiteX431" fmla="*/ 1522846 w 4627560"/>
              <a:gd name="connsiteY431" fmla="*/ 334561 h 1990725"/>
              <a:gd name="connsiteX432" fmla="*/ 1522846 w 4627560"/>
              <a:gd name="connsiteY432" fmla="*/ 343823 h 1990725"/>
              <a:gd name="connsiteX433" fmla="*/ 1564521 w 4627560"/>
              <a:gd name="connsiteY433" fmla="*/ 320668 h 1990725"/>
              <a:gd name="connsiteX434" fmla="*/ 1145442 w 4627560"/>
              <a:gd name="connsiteY434" fmla="*/ 320668 h 1990725"/>
              <a:gd name="connsiteX435" fmla="*/ 1191749 w 4627560"/>
              <a:gd name="connsiteY435" fmla="*/ 334561 h 1990725"/>
              <a:gd name="connsiteX436" fmla="*/ 1175542 w 4627560"/>
              <a:gd name="connsiteY436" fmla="*/ 366975 h 1990725"/>
              <a:gd name="connsiteX437" fmla="*/ 1145442 w 4627560"/>
              <a:gd name="connsiteY437" fmla="*/ 355398 h 1990725"/>
              <a:gd name="connsiteX438" fmla="*/ 1131549 w 4627560"/>
              <a:gd name="connsiteY438" fmla="*/ 362345 h 1990725"/>
              <a:gd name="connsiteX439" fmla="*/ 1194065 w 4627560"/>
              <a:gd name="connsiteY439" fmla="*/ 415598 h 1990725"/>
              <a:gd name="connsiteX440" fmla="*/ 1140811 w 4627560"/>
              <a:gd name="connsiteY440" fmla="*/ 457275 h 1990725"/>
              <a:gd name="connsiteX441" fmla="*/ 1087558 w 4627560"/>
              <a:gd name="connsiteY441" fmla="*/ 438750 h 1990725"/>
              <a:gd name="connsiteX442" fmla="*/ 1108397 w 4627560"/>
              <a:gd name="connsiteY442" fmla="*/ 408652 h 1990725"/>
              <a:gd name="connsiteX443" fmla="*/ 1140811 w 4627560"/>
              <a:gd name="connsiteY443" fmla="*/ 422543 h 1990725"/>
              <a:gd name="connsiteX444" fmla="*/ 1154703 w 4627560"/>
              <a:gd name="connsiteY444" fmla="*/ 415598 h 1990725"/>
              <a:gd name="connsiteX445" fmla="*/ 1092190 w 4627560"/>
              <a:gd name="connsiteY445" fmla="*/ 360030 h 1990725"/>
              <a:gd name="connsiteX446" fmla="*/ 1145442 w 4627560"/>
              <a:gd name="connsiteY446" fmla="*/ 320668 h 1990725"/>
              <a:gd name="connsiteX447" fmla="*/ 1018099 w 4627560"/>
              <a:gd name="connsiteY447" fmla="*/ 320668 h 1990725"/>
              <a:gd name="connsiteX448" fmla="*/ 1062090 w 4627560"/>
              <a:gd name="connsiteY448" fmla="*/ 320668 h 1990725"/>
              <a:gd name="connsiteX449" fmla="*/ 1062090 w 4627560"/>
              <a:gd name="connsiteY449" fmla="*/ 452643 h 1990725"/>
              <a:gd name="connsiteX450" fmla="*/ 1020415 w 4627560"/>
              <a:gd name="connsiteY450" fmla="*/ 452643 h 1990725"/>
              <a:gd name="connsiteX451" fmla="*/ 1020415 w 4627560"/>
              <a:gd name="connsiteY451" fmla="*/ 441066 h 1990725"/>
              <a:gd name="connsiteX452" fmla="*/ 1020415 w 4627560"/>
              <a:gd name="connsiteY452" fmla="*/ 431805 h 1990725"/>
              <a:gd name="connsiteX453" fmla="*/ 978738 w 4627560"/>
              <a:gd name="connsiteY453" fmla="*/ 454959 h 1990725"/>
              <a:gd name="connsiteX454" fmla="*/ 932431 w 4627560"/>
              <a:gd name="connsiteY454" fmla="*/ 406336 h 1990725"/>
              <a:gd name="connsiteX455" fmla="*/ 932431 w 4627560"/>
              <a:gd name="connsiteY455" fmla="*/ 322984 h 1990725"/>
              <a:gd name="connsiteX456" fmla="*/ 976422 w 4627560"/>
              <a:gd name="connsiteY456" fmla="*/ 322984 h 1990725"/>
              <a:gd name="connsiteX457" fmla="*/ 976422 w 4627560"/>
              <a:gd name="connsiteY457" fmla="*/ 399391 h 1990725"/>
              <a:gd name="connsiteX458" fmla="*/ 990315 w 4627560"/>
              <a:gd name="connsiteY458" fmla="*/ 415598 h 1990725"/>
              <a:gd name="connsiteX459" fmla="*/ 1018099 w 4627560"/>
              <a:gd name="connsiteY459" fmla="*/ 378552 h 1990725"/>
              <a:gd name="connsiteX460" fmla="*/ 1018099 w 4627560"/>
              <a:gd name="connsiteY460" fmla="*/ 320668 h 1990725"/>
              <a:gd name="connsiteX461" fmla="*/ 774986 w 4627560"/>
              <a:gd name="connsiteY461" fmla="*/ 320668 h 1990725"/>
              <a:gd name="connsiteX462" fmla="*/ 812032 w 4627560"/>
              <a:gd name="connsiteY462" fmla="*/ 343823 h 1990725"/>
              <a:gd name="connsiteX463" fmla="*/ 853708 w 4627560"/>
              <a:gd name="connsiteY463" fmla="*/ 320668 h 1990725"/>
              <a:gd name="connsiteX464" fmla="*/ 895385 w 4627560"/>
              <a:gd name="connsiteY464" fmla="*/ 369291 h 1990725"/>
              <a:gd name="connsiteX465" fmla="*/ 895385 w 4627560"/>
              <a:gd name="connsiteY465" fmla="*/ 452644 h 1990725"/>
              <a:gd name="connsiteX466" fmla="*/ 851393 w 4627560"/>
              <a:gd name="connsiteY466" fmla="*/ 452644 h 1990725"/>
              <a:gd name="connsiteX467" fmla="*/ 851393 w 4627560"/>
              <a:gd name="connsiteY467" fmla="*/ 373921 h 1990725"/>
              <a:gd name="connsiteX468" fmla="*/ 842131 w 4627560"/>
              <a:gd name="connsiteY468" fmla="*/ 357714 h 1990725"/>
              <a:gd name="connsiteX469" fmla="*/ 818979 w 4627560"/>
              <a:gd name="connsiteY469" fmla="*/ 383182 h 1990725"/>
              <a:gd name="connsiteX470" fmla="*/ 818979 w 4627560"/>
              <a:gd name="connsiteY470" fmla="*/ 399391 h 1990725"/>
              <a:gd name="connsiteX471" fmla="*/ 818979 w 4627560"/>
              <a:gd name="connsiteY471" fmla="*/ 452644 h 1990725"/>
              <a:gd name="connsiteX472" fmla="*/ 774986 w 4627560"/>
              <a:gd name="connsiteY472" fmla="*/ 452644 h 1990725"/>
              <a:gd name="connsiteX473" fmla="*/ 774986 w 4627560"/>
              <a:gd name="connsiteY473" fmla="*/ 373921 h 1990725"/>
              <a:gd name="connsiteX474" fmla="*/ 765725 w 4627560"/>
              <a:gd name="connsiteY474" fmla="*/ 357714 h 1990725"/>
              <a:gd name="connsiteX475" fmla="*/ 742572 w 4627560"/>
              <a:gd name="connsiteY475" fmla="*/ 380868 h 1990725"/>
              <a:gd name="connsiteX476" fmla="*/ 740256 w 4627560"/>
              <a:gd name="connsiteY476" fmla="*/ 397075 h 1990725"/>
              <a:gd name="connsiteX477" fmla="*/ 740256 w 4627560"/>
              <a:gd name="connsiteY477" fmla="*/ 452644 h 1990725"/>
              <a:gd name="connsiteX478" fmla="*/ 696265 w 4627560"/>
              <a:gd name="connsiteY478" fmla="*/ 452644 h 1990725"/>
              <a:gd name="connsiteX479" fmla="*/ 696265 w 4627560"/>
              <a:gd name="connsiteY479" fmla="*/ 322984 h 1990725"/>
              <a:gd name="connsiteX480" fmla="*/ 735627 w 4627560"/>
              <a:gd name="connsiteY480" fmla="*/ 322984 h 1990725"/>
              <a:gd name="connsiteX481" fmla="*/ 735627 w 4627560"/>
              <a:gd name="connsiteY481" fmla="*/ 334561 h 1990725"/>
              <a:gd name="connsiteX482" fmla="*/ 735627 w 4627560"/>
              <a:gd name="connsiteY482" fmla="*/ 343823 h 1990725"/>
              <a:gd name="connsiteX483" fmla="*/ 774986 w 4627560"/>
              <a:gd name="connsiteY483" fmla="*/ 320668 h 1990725"/>
              <a:gd name="connsiteX484" fmla="*/ 615226 w 4627560"/>
              <a:gd name="connsiteY484" fmla="*/ 320668 h 1990725"/>
              <a:gd name="connsiteX485" fmla="*/ 661534 w 4627560"/>
              <a:gd name="connsiteY485" fmla="*/ 334561 h 1990725"/>
              <a:gd name="connsiteX486" fmla="*/ 647642 w 4627560"/>
              <a:gd name="connsiteY486" fmla="*/ 366975 h 1990725"/>
              <a:gd name="connsiteX487" fmla="*/ 617542 w 4627560"/>
              <a:gd name="connsiteY487" fmla="*/ 355398 h 1990725"/>
              <a:gd name="connsiteX488" fmla="*/ 603649 w 4627560"/>
              <a:gd name="connsiteY488" fmla="*/ 362345 h 1990725"/>
              <a:gd name="connsiteX489" fmla="*/ 666165 w 4627560"/>
              <a:gd name="connsiteY489" fmla="*/ 415598 h 1990725"/>
              <a:gd name="connsiteX490" fmla="*/ 612910 w 4627560"/>
              <a:gd name="connsiteY490" fmla="*/ 457275 h 1990725"/>
              <a:gd name="connsiteX491" fmla="*/ 559659 w 4627560"/>
              <a:gd name="connsiteY491" fmla="*/ 438750 h 1990725"/>
              <a:gd name="connsiteX492" fmla="*/ 578181 w 4627560"/>
              <a:gd name="connsiteY492" fmla="*/ 408652 h 1990725"/>
              <a:gd name="connsiteX493" fmla="*/ 610596 w 4627560"/>
              <a:gd name="connsiteY493" fmla="*/ 422543 h 1990725"/>
              <a:gd name="connsiteX494" fmla="*/ 624487 w 4627560"/>
              <a:gd name="connsiteY494" fmla="*/ 415598 h 1990725"/>
              <a:gd name="connsiteX495" fmla="*/ 561974 w 4627560"/>
              <a:gd name="connsiteY495" fmla="*/ 360030 h 1990725"/>
              <a:gd name="connsiteX496" fmla="*/ 615226 w 4627560"/>
              <a:gd name="connsiteY496" fmla="*/ 320668 h 1990725"/>
              <a:gd name="connsiteX497" fmla="*/ 473990 w 4627560"/>
              <a:gd name="connsiteY497" fmla="*/ 320668 h 1990725"/>
              <a:gd name="connsiteX498" fmla="*/ 534191 w 4627560"/>
              <a:gd name="connsiteY498" fmla="*/ 373921 h 1990725"/>
              <a:gd name="connsiteX499" fmla="*/ 534191 w 4627560"/>
              <a:gd name="connsiteY499" fmla="*/ 452643 h 1990725"/>
              <a:gd name="connsiteX500" fmla="*/ 494828 w 4627560"/>
              <a:gd name="connsiteY500" fmla="*/ 452643 h 1990725"/>
              <a:gd name="connsiteX501" fmla="*/ 494828 w 4627560"/>
              <a:gd name="connsiteY501" fmla="*/ 445697 h 1990725"/>
              <a:gd name="connsiteX502" fmla="*/ 494828 w 4627560"/>
              <a:gd name="connsiteY502" fmla="*/ 436436 h 1990725"/>
              <a:gd name="connsiteX503" fmla="*/ 457784 w 4627560"/>
              <a:gd name="connsiteY503" fmla="*/ 454959 h 1990725"/>
              <a:gd name="connsiteX504" fmla="*/ 413792 w 4627560"/>
              <a:gd name="connsiteY504" fmla="*/ 413282 h 1990725"/>
              <a:gd name="connsiteX505" fmla="*/ 487882 w 4627560"/>
              <a:gd name="connsiteY505" fmla="*/ 371607 h 1990725"/>
              <a:gd name="connsiteX506" fmla="*/ 469360 w 4627560"/>
              <a:gd name="connsiteY506" fmla="*/ 355398 h 1990725"/>
              <a:gd name="connsiteX507" fmla="*/ 434629 w 4627560"/>
              <a:gd name="connsiteY507" fmla="*/ 366975 h 1990725"/>
              <a:gd name="connsiteX508" fmla="*/ 418422 w 4627560"/>
              <a:gd name="connsiteY508" fmla="*/ 336875 h 1990725"/>
              <a:gd name="connsiteX509" fmla="*/ 473990 w 4627560"/>
              <a:gd name="connsiteY509" fmla="*/ 320668 h 1990725"/>
              <a:gd name="connsiteX510" fmla="*/ 3291774 w 4627560"/>
              <a:gd name="connsiteY510" fmla="*/ 318353 h 1990725"/>
              <a:gd name="connsiteX511" fmla="*/ 3351972 w 4627560"/>
              <a:gd name="connsiteY511" fmla="*/ 380867 h 1990725"/>
              <a:gd name="connsiteX512" fmla="*/ 3351972 w 4627560"/>
              <a:gd name="connsiteY512" fmla="*/ 394760 h 1990725"/>
              <a:gd name="connsiteX513" fmla="*/ 3268619 w 4627560"/>
              <a:gd name="connsiteY513" fmla="*/ 394760 h 1990725"/>
              <a:gd name="connsiteX514" fmla="*/ 3298719 w 4627560"/>
              <a:gd name="connsiteY514" fmla="*/ 417913 h 1990725"/>
              <a:gd name="connsiteX515" fmla="*/ 3335765 w 4627560"/>
              <a:gd name="connsiteY515" fmla="*/ 404021 h 1990725"/>
              <a:gd name="connsiteX516" fmla="*/ 3351972 w 4627560"/>
              <a:gd name="connsiteY516" fmla="*/ 434121 h 1990725"/>
              <a:gd name="connsiteX517" fmla="*/ 3296404 w 4627560"/>
              <a:gd name="connsiteY517" fmla="*/ 452644 h 1990725"/>
              <a:gd name="connsiteX518" fmla="*/ 3224628 w 4627560"/>
              <a:gd name="connsiteY518" fmla="*/ 383183 h 1990725"/>
              <a:gd name="connsiteX519" fmla="*/ 3291774 w 4627560"/>
              <a:gd name="connsiteY519" fmla="*/ 318353 h 1990725"/>
              <a:gd name="connsiteX520" fmla="*/ 2909739 w 4627560"/>
              <a:gd name="connsiteY520" fmla="*/ 318353 h 1990725"/>
              <a:gd name="connsiteX521" fmla="*/ 2983830 w 4627560"/>
              <a:gd name="connsiteY521" fmla="*/ 387814 h 1990725"/>
              <a:gd name="connsiteX522" fmla="*/ 2909739 w 4627560"/>
              <a:gd name="connsiteY522" fmla="*/ 454958 h 1990725"/>
              <a:gd name="connsiteX523" fmla="*/ 2835648 w 4627560"/>
              <a:gd name="connsiteY523" fmla="*/ 387814 h 1990725"/>
              <a:gd name="connsiteX524" fmla="*/ 2909739 w 4627560"/>
              <a:gd name="connsiteY524" fmla="*/ 318353 h 1990725"/>
              <a:gd name="connsiteX525" fmla="*/ 2439724 w 4627560"/>
              <a:gd name="connsiteY525" fmla="*/ 318353 h 1990725"/>
              <a:gd name="connsiteX526" fmla="*/ 2490663 w 4627560"/>
              <a:gd name="connsiteY526" fmla="*/ 318353 h 1990725"/>
              <a:gd name="connsiteX527" fmla="*/ 2509185 w 4627560"/>
              <a:gd name="connsiteY527" fmla="*/ 378553 h 1990725"/>
              <a:gd name="connsiteX528" fmla="*/ 2513815 w 4627560"/>
              <a:gd name="connsiteY528" fmla="*/ 399390 h 1990725"/>
              <a:gd name="connsiteX529" fmla="*/ 2518447 w 4627560"/>
              <a:gd name="connsiteY529" fmla="*/ 380867 h 1990725"/>
              <a:gd name="connsiteX530" fmla="*/ 2534654 w 4627560"/>
              <a:gd name="connsiteY530" fmla="*/ 320669 h 1990725"/>
              <a:gd name="connsiteX531" fmla="*/ 2583277 w 4627560"/>
              <a:gd name="connsiteY531" fmla="*/ 320669 h 1990725"/>
              <a:gd name="connsiteX532" fmla="*/ 2530022 w 4627560"/>
              <a:gd name="connsiteY532" fmla="*/ 466536 h 1990725"/>
              <a:gd name="connsiteX533" fmla="*/ 2474454 w 4627560"/>
              <a:gd name="connsiteY533" fmla="*/ 505897 h 1990725"/>
              <a:gd name="connsiteX534" fmla="*/ 2444354 w 4627560"/>
              <a:gd name="connsiteY534" fmla="*/ 496636 h 1990725"/>
              <a:gd name="connsiteX535" fmla="*/ 2458247 w 4627560"/>
              <a:gd name="connsiteY535" fmla="*/ 464220 h 1990725"/>
              <a:gd name="connsiteX536" fmla="*/ 2472138 w 4627560"/>
              <a:gd name="connsiteY536" fmla="*/ 468852 h 1990725"/>
              <a:gd name="connsiteX537" fmla="*/ 2492977 w 4627560"/>
              <a:gd name="connsiteY537" fmla="*/ 454959 h 1990725"/>
              <a:gd name="connsiteX538" fmla="*/ 2495293 w 4627560"/>
              <a:gd name="connsiteY538" fmla="*/ 448013 h 1990725"/>
              <a:gd name="connsiteX539" fmla="*/ 2439724 w 4627560"/>
              <a:gd name="connsiteY539" fmla="*/ 318353 h 1990725"/>
              <a:gd name="connsiteX540" fmla="*/ 1937291 w 4627560"/>
              <a:gd name="connsiteY540" fmla="*/ 318353 h 1990725"/>
              <a:gd name="connsiteX541" fmla="*/ 1997489 w 4627560"/>
              <a:gd name="connsiteY541" fmla="*/ 380867 h 1990725"/>
              <a:gd name="connsiteX542" fmla="*/ 1997489 w 4627560"/>
              <a:gd name="connsiteY542" fmla="*/ 394760 h 1990725"/>
              <a:gd name="connsiteX543" fmla="*/ 1914136 w 4627560"/>
              <a:gd name="connsiteY543" fmla="*/ 394760 h 1990725"/>
              <a:gd name="connsiteX544" fmla="*/ 1944236 w 4627560"/>
              <a:gd name="connsiteY544" fmla="*/ 417913 h 1990725"/>
              <a:gd name="connsiteX545" fmla="*/ 1981282 w 4627560"/>
              <a:gd name="connsiteY545" fmla="*/ 404021 h 1990725"/>
              <a:gd name="connsiteX546" fmla="*/ 1997489 w 4627560"/>
              <a:gd name="connsiteY546" fmla="*/ 434121 h 1990725"/>
              <a:gd name="connsiteX547" fmla="*/ 1941921 w 4627560"/>
              <a:gd name="connsiteY547" fmla="*/ 452644 h 1990725"/>
              <a:gd name="connsiteX548" fmla="*/ 1870145 w 4627560"/>
              <a:gd name="connsiteY548" fmla="*/ 383183 h 1990725"/>
              <a:gd name="connsiteX549" fmla="*/ 1937291 w 4627560"/>
              <a:gd name="connsiteY549" fmla="*/ 318353 h 1990725"/>
              <a:gd name="connsiteX550" fmla="*/ 2717566 w 4627560"/>
              <a:gd name="connsiteY550" fmla="*/ 309092 h 1990725"/>
              <a:gd name="connsiteX551" fmla="*/ 2717566 w 4627560"/>
              <a:gd name="connsiteY551" fmla="*/ 353083 h 1990725"/>
              <a:gd name="connsiteX552" fmla="*/ 2736089 w 4627560"/>
              <a:gd name="connsiteY552" fmla="*/ 353083 h 1990725"/>
              <a:gd name="connsiteX553" fmla="*/ 2759241 w 4627560"/>
              <a:gd name="connsiteY553" fmla="*/ 329930 h 1990725"/>
              <a:gd name="connsiteX554" fmla="*/ 2731457 w 4627560"/>
              <a:gd name="connsiteY554" fmla="*/ 309092 h 1990725"/>
              <a:gd name="connsiteX555" fmla="*/ 2717566 w 4627560"/>
              <a:gd name="connsiteY555" fmla="*/ 309092 h 1990725"/>
              <a:gd name="connsiteX556" fmla="*/ 3132014 w 4627560"/>
              <a:gd name="connsiteY556" fmla="*/ 288253 h 1990725"/>
              <a:gd name="connsiteX557" fmla="*/ 3173691 w 4627560"/>
              <a:gd name="connsiteY557" fmla="*/ 288253 h 1990725"/>
              <a:gd name="connsiteX558" fmla="*/ 3173691 w 4627560"/>
              <a:gd name="connsiteY558" fmla="*/ 325299 h 1990725"/>
              <a:gd name="connsiteX559" fmla="*/ 3201475 w 4627560"/>
              <a:gd name="connsiteY559" fmla="*/ 325299 h 1990725"/>
              <a:gd name="connsiteX560" fmla="*/ 3201475 w 4627560"/>
              <a:gd name="connsiteY560" fmla="*/ 360029 h 1990725"/>
              <a:gd name="connsiteX561" fmla="*/ 3173691 w 4627560"/>
              <a:gd name="connsiteY561" fmla="*/ 360029 h 1990725"/>
              <a:gd name="connsiteX562" fmla="*/ 3173691 w 4627560"/>
              <a:gd name="connsiteY562" fmla="*/ 399390 h 1990725"/>
              <a:gd name="connsiteX563" fmla="*/ 3196844 w 4627560"/>
              <a:gd name="connsiteY563" fmla="*/ 415597 h 1990725"/>
              <a:gd name="connsiteX564" fmla="*/ 3203791 w 4627560"/>
              <a:gd name="connsiteY564" fmla="*/ 415597 h 1990725"/>
              <a:gd name="connsiteX565" fmla="*/ 3203791 w 4627560"/>
              <a:gd name="connsiteY565" fmla="*/ 454958 h 1990725"/>
              <a:gd name="connsiteX566" fmla="*/ 3192214 w 4627560"/>
              <a:gd name="connsiteY566" fmla="*/ 454958 h 1990725"/>
              <a:gd name="connsiteX567" fmla="*/ 3129698 w 4627560"/>
              <a:gd name="connsiteY567" fmla="*/ 406336 h 1990725"/>
              <a:gd name="connsiteX568" fmla="*/ 3129698 w 4627560"/>
              <a:gd name="connsiteY568" fmla="*/ 360029 h 1990725"/>
              <a:gd name="connsiteX569" fmla="*/ 3113491 w 4627560"/>
              <a:gd name="connsiteY569" fmla="*/ 360029 h 1990725"/>
              <a:gd name="connsiteX570" fmla="*/ 3113491 w 4627560"/>
              <a:gd name="connsiteY570" fmla="*/ 325299 h 1990725"/>
              <a:gd name="connsiteX571" fmla="*/ 3132014 w 4627560"/>
              <a:gd name="connsiteY571" fmla="*/ 325299 h 1990725"/>
              <a:gd name="connsiteX572" fmla="*/ 3132014 w 4627560"/>
              <a:gd name="connsiteY572" fmla="*/ 288253 h 1990725"/>
              <a:gd name="connsiteX573" fmla="*/ 3020878 w 4627560"/>
              <a:gd name="connsiteY573" fmla="*/ 288253 h 1990725"/>
              <a:gd name="connsiteX574" fmla="*/ 3062555 w 4627560"/>
              <a:gd name="connsiteY574" fmla="*/ 288253 h 1990725"/>
              <a:gd name="connsiteX575" fmla="*/ 3062555 w 4627560"/>
              <a:gd name="connsiteY575" fmla="*/ 325299 h 1990725"/>
              <a:gd name="connsiteX576" fmla="*/ 3090339 w 4627560"/>
              <a:gd name="connsiteY576" fmla="*/ 325299 h 1990725"/>
              <a:gd name="connsiteX577" fmla="*/ 3090339 w 4627560"/>
              <a:gd name="connsiteY577" fmla="*/ 360029 h 1990725"/>
              <a:gd name="connsiteX578" fmla="*/ 3062555 w 4627560"/>
              <a:gd name="connsiteY578" fmla="*/ 360029 h 1990725"/>
              <a:gd name="connsiteX579" fmla="*/ 3062555 w 4627560"/>
              <a:gd name="connsiteY579" fmla="*/ 399390 h 1990725"/>
              <a:gd name="connsiteX580" fmla="*/ 3085708 w 4627560"/>
              <a:gd name="connsiteY580" fmla="*/ 415597 h 1990725"/>
              <a:gd name="connsiteX581" fmla="*/ 3092655 w 4627560"/>
              <a:gd name="connsiteY581" fmla="*/ 415597 h 1990725"/>
              <a:gd name="connsiteX582" fmla="*/ 3092655 w 4627560"/>
              <a:gd name="connsiteY582" fmla="*/ 454958 h 1990725"/>
              <a:gd name="connsiteX583" fmla="*/ 3081078 w 4627560"/>
              <a:gd name="connsiteY583" fmla="*/ 454958 h 1990725"/>
              <a:gd name="connsiteX584" fmla="*/ 3018562 w 4627560"/>
              <a:gd name="connsiteY584" fmla="*/ 406336 h 1990725"/>
              <a:gd name="connsiteX585" fmla="*/ 3018562 w 4627560"/>
              <a:gd name="connsiteY585" fmla="*/ 360029 h 1990725"/>
              <a:gd name="connsiteX586" fmla="*/ 3002355 w 4627560"/>
              <a:gd name="connsiteY586" fmla="*/ 360029 h 1990725"/>
              <a:gd name="connsiteX587" fmla="*/ 3002355 w 4627560"/>
              <a:gd name="connsiteY587" fmla="*/ 325299 h 1990725"/>
              <a:gd name="connsiteX588" fmla="*/ 3020878 w 4627560"/>
              <a:gd name="connsiteY588" fmla="*/ 325299 h 1990725"/>
              <a:gd name="connsiteX589" fmla="*/ 3020878 w 4627560"/>
              <a:gd name="connsiteY589" fmla="*/ 288253 h 1990725"/>
              <a:gd name="connsiteX590" fmla="*/ 2358685 w 4627560"/>
              <a:gd name="connsiteY590" fmla="*/ 288253 h 1990725"/>
              <a:gd name="connsiteX591" fmla="*/ 2400360 w 4627560"/>
              <a:gd name="connsiteY591" fmla="*/ 288253 h 1990725"/>
              <a:gd name="connsiteX592" fmla="*/ 2400360 w 4627560"/>
              <a:gd name="connsiteY592" fmla="*/ 325299 h 1990725"/>
              <a:gd name="connsiteX593" fmla="*/ 2428146 w 4627560"/>
              <a:gd name="connsiteY593" fmla="*/ 325299 h 1990725"/>
              <a:gd name="connsiteX594" fmla="*/ 2428146 w 4627560"/>
              <a:gd name="connsiteY594" fmla="*/ 360029 h 1990725"/>
              <a:gd name="connsiteX595" fmla="*/ 2400360 w 4627560"/>
              <a:gd name="connsiteY595" fmla="*/ 360029 h 1990725"/>
              <a:gd name="connsiteX596" fmla="*/ 2400360 w 4627560"/>
              <a:gd name="connsiteY596" fmla="*/ 399390 h 1990725"/>
              <a:gd name="connsiteX597" fmla="*/ 2423515 w 4627560"/>
              <a:gd name="connsiteY597" fmla="*/ 415597 h 1990725"/>
              <a:gd name="connsiteX598" fmla="*/ 2430460 w 4627560"/>
              <a:gd name="connsiteY598" fmla="*/ 415597 h 1990725"/>
              <a:gd name="connsiteX599" fmla="*/ 2430460 w 4627560"/>
              <a:gd name="connsiteY599" fmla="*/ 454958 h 1990725"/>
              <a:gd name="connsiteX600" fmla="*/ 2418885 w 4627560"/>
              <a:gd name="connsiteY600" fmla="*/ 454958 h 1990725"/>
              <a:gd name="connsiteX601" fmla="*/ 2356369 w 4627560"/>
              <a:gd name="connsiteY601" fmla="*/ 406336 h 1990725"/>
              <a:gd name="connsiteX602" fmla="*/ 2356369 w 4627560"/>
              <a:gd name="connsiteY602" fmla="*/ 360029 h 1990725"/>
              <a:gd name="connsiteX603" fmla="*/ 2340162 w 4627560"/>
              <a:gd name="connsiteY603" fmla="*/ 360029 h 1990725"/>
              <a:gd name="connsiteX604" fmla="*/ 2340162 w 4627560"/>
              <a:gd name="connsiteY604" fmla="*/ 325299 h 1990725"/>
              <a:gd name="connsiteX605" fmla="*/ 2358685 w 4627560"/>
              <a:gd name="connsiteY605" fmla="*/ 325299 h 1990725"/>
              <a:gd name="connsiteX606" fmla="*/ 2358685 w 4627560"/>
              <a:gd name="connsiteY606" fmla="*/ 288253 h 1990725"/>
              <a:gd name="connsiteX607" fmla="*/ 2673575 w 4627560"/>
              <a:gd name="connsiteY607" fmla="*/ 272046 h 1990725"/>
              <a:gd name="connsiteX608" fmla="*/ 2733773 w 4627560"/>
              <a:gd name="connsiteY608" fmla="*/ 272046 h 1990725"/>
              <a:gd name="connsiteX609" fmla="*/ 2768504 w 4627560"/>
              <a:gd name="connsiteY609" fmla="*/ 276678 h 1990725"/>
              <a:gd name="connsiteX610" fmla="*/ 2803234 w 4627560"/>
              <a:gd name="connsiteY610" fmla="*/ 329930 h 1990725"/>
              <a:gd name="connsiteX611" fmla="*/ 2775450 w 4627560"/>
              <a:gd name="connsiteY611" fmla="*/ 378553 h 1990725"/>
              <a:gd name="connsiteX612" fmla="*/ 2782396 w 4627560"/>
              <a:gd name="connsiteY612" fmla="*/ 390128 h 1990725"/>
              <a:gd name="connsiteX613" fmla="*/ 2819441 w 4627560"/>
              <a:gd name="connsiteY613" fmla="*/ 452644 h 1990725"/>
              <a:gd name="connsiteX614" fmla="*/ 2770819 w 4627560"/>
              <a:gd name="connsiteY614" fmla="*/ 452644 h 1990725"/>
              <a:gd name="connsiteX615" fmla="*/ 2738405 w 4627560"/>
              <a:gd name="connsiteY615" fmla="*/ 390128 h 1990725"/>
              <a:gd name="connsiteX616" fmla="*/ 2717566 w 4627560"/>
              <a:gd name="connsiteY616" fmla="*/ 390128 h 1990725"/>
              <a:gd name="connsiteX617" fmla="*/ 2717566 w 4627560"/>
              <a:gd name="connsiteY617" fmla="*/ 452644 h 1990725"/>
              <a:gd name="connsiteX618" fmla="*/ 2673575 w 4627560"/>
              <a:gd name="connsiteY618" fmla="*/ 452644 h 1990725"/>
              <a:gd name="connsiteX619" fmla="*/ 2673575 w 4627560"/>
              <a:gd name="connsiteY619" fmla="*/ 272046 h 1990725"/>
              <a:gd name="connsiteX620" fmla="*/ 2268387 w 4627560"/>
              <a:gd name="connsiteY620" fmla="*/ 272046 h 1990725"/>
              <a:gd name="connsiteX621" fmla="*/ 2312378 w 4627560"/>
              <a:gd name="connsiteY621" fmla="*/ 272046 h 1990725"/>
              <a:gd name="connsiteX622" fmla="*/ 2312378 w 4627560"/>
              <a:gd name="connsiteY622" fmla="*/ 306776 h 1990725"/>
              <a:gd name="connsiteX623" fmla="*/ 2268387 w 4627560"/>
              <a:gd name="connsiteY623" fmla="*/ 306776 h 1990725"/>
              <a:gd name="connsiteX624" fmla="*/ 2268387 w 4627560"/>
              <a:gd name="connsiteY624" fmla="*/ 272046 h 1990725"/>
              <a:gd name="connsiteX625" fmla="*/ 1650191 w 4627560"/>
              <a:gd name="connsiteY625" fmla="*/ 272046 h 1990725"/>
              <a:gd name="connsiteX626" fmla="*/ 1694182 w 4627560"/>
              <a:gd name="connsiteY626" fmla="*/ 272046 h 1990725"/>
              <a:gd name="connsiteX627" fmla="*/ 1694182 w 4627560"/>
              <a:gd name="connsiteY627" fmla="*/ 306776 h 1990725"/>
              <a:gd name="connsiteX628" fmla="*/ 1650191 w 4627560"/>
              <a:gd name="connsiteY628" fmla="*/ 306776 h 1990725"/>
              <a:gd name="connsiteX629" fmla="*/ 1650191 w 4627560"/>
              <a:gd name="connsiteY629" fmla="*/ 272046 h 1990725"/>
              <a:gd name="connsiteX630" fmla="*/ 1288995 w 4627560"/>
              <a:gd name="connsiteY630" fmla="*/ 272046 h 1990725"/>
              <a:gd name="connsiteX631" fmla="*/ 1332986 w 4627560"/>
              <a:gd name="connsiteY631" fmla="*/ 272046 h 1990725"/>
              <a:gd name="connsiteX632" fmla="*/ 1332986 w 4627560"/>
              <a:gd name="connsiteY632" fmla="*/ 387815 h 1990725"/>
              <a:gd name="connsiteX633" fmla="*/ 1365402 w 4627560"/>
              <a:gd name="connsiteY633" fmla="*/ 417913 h 1990725"/>
              <a:gd name="connsiteX634" fmla="*/ 1397817 w 4627560"/>
              <a:gd name="connsiteY634" fmla="*/ 387815 h 1990725"/>
              <a:gd name="connsiteX635" fmla="*/ 1397817 w 4627560"/>
              <a:gd name="connsiteY635" fmla="*/ 272046 h 1990725"/>
              <a:gd name="connsiteX636" fmla="*/ 1441809 w 4627560"/>
              <a:gd name="connsiteY636" fmla="*/ 272046 h 1990725"/>
              <a:gd name="connsiteX637" fmla="*/ 1441809 w 4627560"/>
              <a:gd name="connsiteY637" fmla="*/ 387815 h 1990725"/>
              <a:gd name="connsiteX638" fmla="*/ 1365402 w 4627560"/>
              <a:gd name="connsiteY638" fmla="*/ 457274 h 1990725"/>
              <a:gd name="connsiteX639" fmla="*/ 1288995 w 4627560"/>
              <a:gd name="connsiteY639" fmla="*/ 387815 h 1990725"/>
              <a:gd name="connsiteX640" fmla="*/ 1288995 w 4627560"/>
              <a:gd name="connsiteY640" fmla="*/ 272046 h 1990725"/>
              <a:gd name="connsiteX641" fmla="*/ 156786 w 4627560"/>
              <a:gd name="connsiteY641" fmla="*/ 272046 h 1990725"/>
              <a:gd name="connsiteX642" fmla="*/ 270239 w 4627560"/>
              <a:gd name="connsiteY642" fmla="*/ 272046 h 1990725"/>
              <a:gd name="connsiteX643" fmla="*/ 270239 w 4627560"/>
              <a:gd name="connsiteY643" fmla="*/ 311407 h 1990725"/>
              <a:gd name="connsiteX644" fmla="*/ 200777 w 4627560"/>
              <a:gd name="connsiteY644" fmla="*/ 311407 h 1990725"/>
              <a:gd name="connsiteX645" fmla="*/ 200777 w 4627560"/>
              <a:gd name="connsiteY645" fmla="*/ 343821 h 1990725"/>
              <a:gd name="connsiteX646" fmla="*/ 256346 w 4627560"/>
              <a:gd name="connsiteY646" fmla="*/ 343821 h 1990725"/>
              <a:gd name="connsiteX647" fmla="*/ 256346 w 4627560"/>
              <a:gd name="connsiteY647" fmla="*/ 383183 h 1990725"/>
              <a:gd name="connsiteX648" fmla="*/ 200777 w 4627560"/>
              <a:gd name="connsiteY648" fmla="*/ 383183 h 1990725"/>
              <a:gd name="connsiteX649" fmla="*/ 200777 w 4627560"/>
              <a:gd name="connsiteY649" fmla="*/ 417912 h 1990725"/>
              <a:gd name="connsiteX650" fmla="*/ 274869 w 4627560"/>
              <a:gd name="connsiteY650" fmla="*/ 417912 h 1990725"/>
              <a:gd name="connsiteX651" fmla="*/ 274869 w 4627560"/>
              <a:gd name="connsiteY651" fmla="*/ 452644 h 1990725"/>
              <a:gd name="connsiteX652" fmla="*/ 156786 w 4627560"/>
              <a:gd name="connsiteY652" fmla="*/ 452644 h 1990725"/>
              <a:gd name="connsiteX653" fmla="*/ 156786 w 4627560"/>
              <a:gd name="connsiteY653" fmla="*/ 272046 h 1990725"/>
              <a:gd name="connsiteX654" fmla="*/ 3583509 w 4627560"/>
              <a:gd name="connsiteY654" fmla="*/ 269730 h 1990725"/>
              <a:gd name="connsiteX655" fmla="*/ 3627500 w 4627560"/>
              <a:gd name="connsiteY655" fmla="*/ 269730 h 1990725"/>
              <a:gd name="connsiteX656" fmla="*/ 3627500 w 4627560"/>
              <a:gd name="connsiteY656" fmla="*/ 452644 h 1990725"/>
              <a:gd name="connsiteX657" fmla="*/ 3585825 w 4627560"/>
              <a:gd name="connsiteY657" fmla="*/ 452644 h 1990725"/>
              <a:gd name="connsiteX658" fmla="*/ 3585825 w 4627560"/>
              <a:gd name="connsiteY658" fmla="*/ 443383 h 1990725"/>
              <a:gd name="connsiteX659" fmla="*/ 3585825 w 4627560"/>
              <a:gd name="connsiteY659" fmla="*/ 436435 h 1990725"/>
              <a:gd name="connsiteX660" fmla="*/ 3548779 w 4627560"/>
              <a:gd name="connsiteY660" fmla="*/ 454958 h 1990725"/>
              <a:gd name="connsiteX661" fmla="*/ 3488579 w 4627560"/>
              <a:gd name="connsiteY661" fmla="*/ 385499 h 1990725"/>
              <a:gd name="connsiteX662" fmla="*/ 3548779 w 4627560"/>
              <a:gd name="connsiteY662" fmla="*/ 318353 h 1990725"/>
              <a:gd name="connsiteX663" fmla="*/ 3583509 w 4627560"/>
              <a:gd name="connsiteY663" fmla="*/ 329930 h 1990725"/>
              <a:gd name="connsiteX664" fmla="*/ 3583509 w 4627560"/>
              <a:gd name="connsiteY664" fmla="*/ 322983 h 1990725"/>
              <a:gd name="connsiteX665" fmla="*/ 3583509 w 4627560"/>
              <a:gd name="connsiteY665" fmla="*/ 269730 h 1990725"/>
              <a:gd name="connsiteX666" fmla="*/ 4295483 w 4627560"/>
              <a:gd name="connsiteY666" fmla="*/ 60763 h 1990725"/>
              <a:gd name="connsiteX667" fmla="*/ 4295483 w 4627560"/>
              <a:gd name="connsiteY667" fmla="*/ 1124793 h 1990725"/>
              <a:gd name="connsiteX668" fmla="*/ 4295483 w 4627560"/>
              <a:gd name="connsiteY668" fmla="*/ 60763 h 1990725"/>
              <a:gd name="connsiteX669" fmla="*/ 0 w 4627560"/>
              <a:gd name="connsiteY669" fmla="*/ 1990725 h 1990725"/>
              <a:gd name="connsiteX670" fmla="*/ 4627560 w 4627560"/>
              <a:gd name="connsiteY670" fmla="*/ 0 h 1990725"/>
              <a:gd name="connsiteX671" fmla="*/ 4627560 w 4627560"/>
              <a:gd name="connsiteY671" fmla="*/ 1990725 h 1990725"/>
              <a:gd name="connsiteX672" fmla="*/ 0 w 4627560"/>
              <a:gd name="connsiteY672" fmla="*/ 1990725 h 1990725"/>
              <a:gd name="connsiteX0" fmla="*/ 1853937 w 4627560"/>
              <a:gd name="connsiteY0" fmla="*/ 635556 h 1990725"/>
              <a:gd name="connsiteX1" fmla="*/ 1819207 w 4627560"/>
              <a:gd name="connsiteY1" fmla="*/ 651765 h 1990725"/>
              <a:gd name="connsiteX2" fmla="*/ 1835414 w 4627560"/>
              <a:gd name="connsiteY2" fmla="*/ 665656 h 1990725"/>
              <a:gd name="connsiteX3" fmla="*/ 1858569 w 4627560"/>
              <a:gd name="connsiteY3" fmla="*/ 637872 h 1990725"/>
              <a:gd name="connsiteX4" fmla="*/ 1858569 w 4627560"/>
              <a:gd name="connsiteY4" fmla="*/ 635556 h 1990725"/>
              <a:gd name="connsiteX5" fmla="*/ 1853937 w 4627560"/>
              <a:gd name="connsiteY5" fmla="*/ 635556 h 1990725"/>
              <a:gd name="connsiteX6" fmla="*/ 392950 w 4627560"/>
              <a:gd name="connsiteY6" fmla="*/ 635556 h 1990725"/>
              <a:gd name="connsiteX7" fmla="*/ 358220 w 4627560"/>
              <a:gd name="connsiteY7" fmla="*/ 651765 h 1990725"/>
              <a:gd name="connsiteX8" fmla="*/ 374427 w 4627560"/>
              <a:gd name="connsiteY8" fmla="*/ 665656 h 1990725"/>
              <a:gd name="connsiteX9" fmla="*/ 397582 w 4627560"/>
              <a:gd name="connsiteY9" fmla="*/ 637872 h 1990725"/>
              <a:gd name="connsiteX10" fmla="*/ 397582 w 4627560"/>
              <a:gd name="connsiteY10" fmla="*/ 635556 h 1990725"/>
              <a:gd name="connsiteX11" fmla="*/ 392950 w 4627560"/>
              <a:gd name="connsiteY11" fmla="*/ 635556 h 1990725"/>
              <a:gd name="connsiteX12" fmla="*/ 1379291 w 4627560"/>
              <a:gd name="connsiteY12" fmla="*/ 600826 h 1990725"/>
              <a:gd name="connsiteX13" fmla="*/ 1351506 w 4627560"/>
              <a:gd name="connsiteY13" fmla="*/ 633242 h 1990725"/>
              <a:gd name="connsiteX14" fmla="*/ 1376975 w 4627560"/>
              <a:gd name="connsiteY14" fmla="*/ 665656 h 1990725"/>
              <a:gd name="connsiteX15" fmla="*/ 1404759 w 4627560"/>
              <a:gd name="connsiteY15" fmla="*/ 633242 h 1990725"/>
              <a:gd name="connsiteX16" fmla="*/ 1379291 w 4627560"/>
              <a:gd name="connsiteY16" fmla="*/ 600826 h 1990725"/>
              <a:gd name="connsiteX17" fmla="*/ 812029 w 4627560"/>
              <a:gd name="connsiteY17" fmla="*/ 598513 h 1990725"/>
              <a:gd name="connsiteX18" fmla="*/ 786560 w 4627560"/>
              <a:gd name="connsiteY18" fmla="*/ 628611 h 1990725"/>
              <a:gd name="connsiteX19" fmla="*/ 814344 w 4627560"/>
              <a:gd name="connsiteY19" fmla="*/ 661026 h 1990725"/>
              <a:gd name="connsiteX20" fmla="*/ 837498 w 4627560"/>
              <a:gd name="connsiteY20" fmla="*/ 628611 h 1990725"/>
              <a:gd name="connsiteX21" fmla="*/ 812029 w 4627560"/>
              <a:gd name="connsiteY21" fmla="*/ 598513 h 1990725"/>
              <a:gd name="connsiteX22" fmla="*/ 2127149 w 4627560"/>
              <a:gd name="connsiteY22" fmla="*/ 596197 h 1990725"/>
              <a:gd name="connsiteX23" fmla="*/ 2101680 w 4627560"/>
              <a:gd name="connsiteY23" fmla="*/ 619350 h 1990725"/>
              <a:gd name="connsiteX24" fmla="*/ 2147987 w 4627560"/>
              <a:gd name="connsiteY24" fmla="*/ 619350 h 1990725"/>
              <a:gd name="connsiteX25" fmla="*/ 2127149 w 4627560"/>
              <a:gd name="connsiteY25" fmla="*/ 596197 h 1990725"/>
              <a:gd name="connsiteX26" fmla="*/ 1138495 w 4627560"/>
              <a:gd name="connsiteY26" fmla="*/ 577673 h 1990725"/>
              <a:gd name="connsiteX27" fmla="*/ 1163963 w 4627560"/>
              <a:gd name="connsiteY27" fmla="*/ 577673 h 1990725"/>
              <a:gd name="connsiteX28" fmla="*/ 1163963 w 4627560"/>
              <a:gd name="connsiteY28" fmla="*/ 684178 h 1990725"/>
              <a:gd name="connsiteX29" fmla="*/ 1138495 w 4627560"/>
              <a:gd name="connsiteY29" fmla="*/ 684178 h 1990725"/>
              <a:gd name="connsiteX30" fmla="*/ 1138495 w 4627560"/>
              <a:gd name="connsiteY30" fmla="*/ 577673 h 1990725"/>
              <a:gd name="connsiteX31" fmla="*/ 573548 w 4627560"/>
              <a:gd name="connsiteY31" fmla="*/ 577673 h 1990725"/>
              <a:gd name="connsiteX32" fmla="*/ 599016 w 4627560"/>
              <a:gd name="connsiteY32" fmla="*/ 577673 h 1990725"/>
              <a:gd name="connsiteX33" fmla="*/ 599016 w 4627560"/>
              <a:gd name="connsiteY33" fmla="*/ 684178 h 1990725"/>
              <a:gd name="connsiteX34" fmla="*/ 573548 w 4627560"/>
              <a:gd name="connsiteY34" fmla="*/ 684178 h 1990725"/>
              <a:gd name="connsiteX35" fmla="*/ 573548 w 4627560"/>
              <a:gd name="connsiteY35" fmla="*/ 577673 h 1990725"/>
              <a:gd name="connsiteX36" fmla="*/ 2261441 w 4627560"/>
              <a:gd name="connsiteY36" fmla="*/ 575358 h 1990725"/>
              <a:gd name="connsiteX37" fmla="*/ 2266071 w 4627560"/>
              <a:gd name="connsiteY37" fmla="*/ 575358 h 1990725"/>
              <a:gd name="connsiteX38" fmla="*/ 2266071 w 4627560"/>
              <a:gd name="connsiteY38" fmla="*/ 600827 h 1990725"/>
              <a:gd name="connsiteX39" fmla="*/ 2259125 w 4627560"/>
              <a:gd name="connsiteY39" fmla="*/ 600827 h 1990725"/>
              <a:gd name="connsiteX40" fmla="*/ 2229025 w 4627560"/>
              <a:gd name="connsiteY40" fmla="*/ 623981 h 1990725"/>
              <a:gd name="connsiteX41" fmla="*/ 2226710 w 4627560"/>
              <a:gd name="connsiteY41" fmla="*/ 640188 h 1990725"/>
              <a:gd name="connsiteX42" fmla="*/ 2226710 w 4627560"/>
              <a:gd name="connsiteY42" fmla="*/ 684179 h 1990725"/>
              <a:gd name="connsiteX43" fmla="*/ 2201241 w 4627560"/>
              <a:gd name="connsiteY43" fmla="*/ 684179 h 1990725"/>
              <a:gd name="connsiteX44" fmla="*/ 2201241 w 4627560"/>
              <a:gd name="connsiteY44" fmla="*/ 577674 h 1990725"/>
              <a:gd name="connsiteX45" fmla="*/ 2226710 w 4627560"/>
              <a:gd name="connsiteY45" fmla="*/ 577674 h 1990725"/>
              <a:gd name="connsiteX46" fmla="*/ 2226710 w 4627560"/>
              <a:gd name="connsiteY46" fmla="*/ 596197 h 1990725"/>
              <a:gd name="connsiteX47" fmla="*/ 2226710 w 4627560"/>
              <a:gd name="connsiteY47" fmla="*/ 603142 h 1990725"/>
              <a:gd name="connsiteX48" fmla="*/ 2261441 w 4627560"/>
              <a:gd name="connsiteY48" fmla="*/ 575358 h 1990725"/>
              <a:gd name="connsiteX49" fmla="*/ 2129464 w 4627560"/>
              <a:gd name="connsiteY49" fmla="*/ 575358 h 1990725"/>
              <a:gd name="connsiteX50" fmla="*/ 2175771 w 4627560"/>
              <a:gd name="connsiteY50" fmla="*/ 626297 h 1990725"/>
              <a:gd name="connsiteX51" fmla="*/ 2175771 w 4627560"/>
              <a:gd name="connsiteY51" fmla="*/ 635558 h 1990725"/>
              <a:gd name="connsiteX52" fmla="*/ 2101680 w 4627560"/>
              <a:gd name="connsiteY52" fmla="*/ 635558 h 1990725"/>
              <a:gd name="connsiteX53" fmla="*/ 2134096 w 4627560"/>
              <a:gd name="connsiteY53" fmla="*/ 663343 h 1990725"/>
              <a:gd name="connsiteX54" fmla="*/ 2164194 w 4627560"/>
              <a:gd name="connsiteY54" fmla="*/ 651765 h 1990725"/>
              <a:gd name="connsiteX55" fmla="*/ 2173455 w 4627560"/>
              <a:gd name="connsiteY55" fmla="*/ 670288 h 1990725"/>
              <a:gd name="connsiteX56" fmla="*/ 2131780 w 4627560"/>
              <a:gd name="connsiteY56" fmla="*/ 686495 h 1990725"/>
              <a:gd name="connsiteX57" fmla="*/ 2073896 w 4627560"/>
              <a:gd name="connsiteY57" fmla="*/ 630927 h 1990725"/>
              <a:gd name="connsiteX58" fmla="*/ 2129464 w 4627560"/>
              <a:gd name="connsiteY58" fmla="*/ 575358 h 1990725"/>
              <a:gd name="connsiteX59" fmla="*/ 1499691 w 4627560"/>
              <a:gd name="connsiteY59" fmla="*/ 575358 h 1990725"/>
              <a:gd name="connsiteX60" fmla="*/ 1534421 w 4627560"/>
              <a:gd name="connsiteY60" fmla="*/ 586935 h 1990725"/>
              <a:gd name="connsiteX61" fmla="*/ 1522843 w 4627560"/>
              <a:gd name="connsiteY61" fmla="*/ 607774 h 1990725"/>
              <a:gd name="connsiteX62" fmla="*/ 1497375 w 4627560"/>
              <a:gd name="connsiteY62" fmla="*/ 598513 h 1990725"/>
              <a:gd name="connsiteX63" fmla="*/ 1483484 w 4627560"/>
              <a:gd name="connsiteY63" fmla="*/ 607774 h 1990725"/>
              <a:gd name="connsiteX64" fmla="*/ 1534421 w 4627560"/>
              <a:gd name="connsiteY64" fmla="*/ 654081 h 1990725"/>
              <a:gd name="connsiteX65" fmla="*/ 1492745 w 4627560"/>
              <a:gd name="connsiteY65" fmla="*/ 686495 h 1990725"/>
              <a:gd name="connsiteX66" fmla="*/ 1451068 w 4627560"/>
              <a:gd name="connsiteY66" fmla="*/ 670288 h 1990725"/>
              <a:gd name="connsiteX67" fmla="*/ 1464961 w 4627560"/>
              <a:gd name="connsiteY67" fmla="*/ 654081 h 1990725"/>
              <a:gd name="connsiteX68" fmla="*/ 1495059 w 4627560"/>
              <a:gd name="connsiteY68" fmla="*/ 665657 h 1990725"/>
              <a:gd name="connsiteX69" fmla="*/ 1508952 w 4627560"/>
              <a:gd name="connsiteY69" fmla="*/ 656395 h 1990725"/>
              <a:gd name="connsiteX70" fmla="*/ 1458013 w 4627560"/>
              <a:gd name="connsiteY70" fmla="*/ 607774 h 1990725"/>
              <a:gd name="connsiteX71" fmla="*/ 1499691 w 4627560"/>
              <a:gd name="connsiteY71" fmla="*/ 575358 h 1990725"/>
              <a:gd name="connsiteX72" fmla="*/ 1261207 w 4627560"/>
              <a:gd name="connsiteY72" fmla="*/ 575358 h 1990725"/>
              <a:gd name="connsiteX73" fmla="*/ 1298253 w 4627560"/>
              <a:gd name="connsiteY73" fmla="*/ 614720 h 1990725"/>
              <a:gd name="connsiteX74" fmla="*/ 1298253 w 4627560"/>
              <a:gd name="connsiteY74" fmla="*/ 684179 h 1990725"/>
              <a:gd name="connsiteX75" fmla="*/ 1272784 w 4627560"/>
              <a:gd name="connsiteY75" fmla="*/ 684179 h 1990725"/>
              <a:gd name="connsiteX76" fmla="*/ 1272784 w 4627560"/>
              <a:gd name="connsiteY76" fmla="*/ 621665 h 1990725"/>
              <a:gd name="connsiteX77" fmla="*/ 1256577 w 4627560"/>
              <a:gd name="connsiteY77" fmla="*/ 600827 h 1990725"/>
              <a:gd name="connsiteX78" fmla="*/ 1228793 w 4627560"/>
              <a:gd name="connsiteY78" fmla="*/ 621665 h 1990725"/>
              <a:gd name="connsiteX79" fmla="*/ 1226477 w 4627560"/>
              <a:gd name="connsiteY79" fmla="*/ 635558 h 1990725"/>
              <a:gd name="connsiteX80" fmla="*/ 1226477 w 4627560"/>
              <a:gd name="connsiteY80" fmla="*/ 684179 h 1990725"/>
              <a:gd name="connsiteX81" fmla="*/ 1198693 w 4627560"/>
              <a:gd name="connsiteY81" fmla="*/ 684179 h 1990725"/>
              <a:gd name="connsiteX82" fmla="*/ 1198693 w 4627560"/>
              <a:gd name="connsiteY82" fmla="*/ 577674 h 1990725"/>
              <a:gd name="connsiteX83" fmla="*/ 1224161 w 4627560"/>
              <a:gd name="connsiteY83" fmla="*/ 577674 h 1990725"/>
              <a:gd name="connsiteX84" fmla="*/ 1224161 w 4627560"/>
              <a:gd name="connsiteY84" fmla="*/ 591565 h 1990725"/>
              <a:gd name="connsiteX85" fmla="*/ 1224161 w 4627560"/>
              <a:gd name="connsiteY85" fmla="*/ 598513 h 1990725"/>
              <a:gd name="connsiteX86" fmla="*/ 1261207 w 4627560"/>
              <a:gd name="connsiteY86" fmla="*/ 575358 h 1990725"/>
              <a:gd name="connsiteX87" fmla="*/ 805083 w 4627560"/>
              <a:gd name="connsiteY87" fmla="*/ 575358 h 1990725"/>
              <a:gd name="connsiteX88" fmla="*/ 837498 w 4627560"/>
              <a:gd name="connsiteY88" fmla="*/ 589251 h 1990725"/>
              <a:gd name="connsiteX89" fmla="*/ 837498 w 4627560"/>
              <a:gd name="connsiteY89" fmla="*/ 586935 h 1990725"/>
              <a:gd name="connsiteX90" fmla="*/ 837498 w 4627560"/>
              <a:gd name="connsiteY90" fmla="*/ 577674 h 1990725"/>
              <a:gd name="connsiteX91" fmla="*/ 862967 w 4627560"/>
              <a:gd name="connsiteY91" fmla="*/ 577674 h 1990725"/>
              <a:gd name="connsiteX92" fmla="*/ 862967 w 4627560"/>
              <a:gd name="connsiteY92" fmla="*/ 677233 h 1990725"/>
              <a:gd name="connsiteX93" fmla="*/ 807399 w 4627560"/>
              <a:gd name="connsiteY93" fmla="*/ 728172 h 1990725"/>
              <a:gd name="connsiteX94" fmla="*/ 770353 w 4627560"/>
              <a:gd name="connsiteY94" fmla="*/ 718910 h 1990725"/>
              <a:gd name="connsiteX95" fmla="*/ 777299 w 4627560"/>
              <a:gd name="connsiteY95" fmla="*/ 698072 h 1990725"/>
              <a:gd name="connsiteX96" fmla="*/ 807399 w 4627560"/>
              <a:gd name="connsiteY96" fmla="*/ 705018 h 1990725"/>
              <a:gd name="connsiteX97" fmla="*/ 837498 w 4627560"/>
              <a:gd name="connsiteY97" fmla="*/ 679549 h 1990725"/>
              <a:gd name="connsiteX98" fmla="*/ 837498 w 4627560"/>
              <a:gd name="connsiteY98" fmla="*/ 672604 h 1990725"/>
              <a:gd name="connsiteX99" fmla="*/ 837498 w 4627560"/>
              <a:gd name="connsiteY99" fmla="*/ 667972 h 1990725"/>
              <a:gd name="connsiteX100" fmla="*/ 807399 w 4627560"/>
              <a:gd name="connsiteY100" fmla="*/ 681865 h 1990725"/>
              <a:gd name="connsiteX101" fmla="*/ 758776 w 4627560"/>
              <a:gd name="connsiteY101" fmla="*/ 628611 h 1990725"/>
              <a:gd name="connsiteX102" fmla="*/ 805083 w 4627560"/>
              <a:gd name="connsiteY102" fmla="*/ 575358 h 1990725"/>
              <a:gd name="connsiteX103" fmla="*/ 696261 w 4627560"/>
              <a:gd name="connsiteY103" fmla="*/ 575358 h 1990725"/>
              <a:gd name="connsiteX104" fmla="*/ 733306 w 4627560"/>
              <a:gd name="connsiteY104" fmla="*/ 614720 h 1990725"/>
              <a:gd name="connsiteX105" fmla="*/ 733306 w 4627560"/>
              <a:gd name="connsiteY105" fmla="*/ 684179 h 1990725"/>
              <a:gd name="connsiteX106" fmla="*/ 707838 w 4627560"/>
              <a:gd name="connsiteY106" fmla="*/ 684179 h 1990725"/>
              <a:gd name="connsiteX107" fmla="*/ 707838 w 4627560"/>
              <a:gd name="connsiteY107" fmla="*/ 621665 h 1990725"/>
              <a:gd name="connsiteX108" fmla="*/ 691631 w 4627560"/>
              <a:gd name="connsiteY108" fmla="*/ 600827 h 1990725"/>
              <a:gd name="connsiteX109" fmla="*/ 663846 w 4627560"/>
              <a:gd name="connsiteY109" fmla="*/ 621665 h 1990725"/>
              <a:gd name="connsiteX110" fmla="*/ 661531 w 4627560"/>
              <a:gd name="connsiteY110" fmla="*/ 635558 h 1990725"/>
              <a:gd name="connsiteX111" fmla="*/ 661531 w 4627560"/>
              <a:gd name="connsiteY111" fmla="*/ 684179 h 1990725"/>
              <a:gd name="connsiteX112" fmla="*/ 636062 w 4627560"/>
              <a:gd name="connsiteY112" fmla="*/ 684179 h 1990725"/>
              <a:gd name="connsiteX113" fmla="*/ 636062 w 4627560"/>
              <a:gd name="connsiteY113" fmla="*/ 577674 h 1990725"/>
              <a:gd name="connsiteX114" fmla="*/ 659215 w 4627560"/>
              <a:gd name="connsiteY114" fmla="*/ 577674 h 1990725"/>
              <a:gd name="connsiteX115" fmla="*/ 659215 w 4627560"/>
              <a:gd name="connsiteY115" fmla="*/ 591565 h 1990725"/>
              <a:gd name="connsiteX116" fmla="*/ 659215 w 4627560"/>
              <a:gd name="connsiteY116" fmla="*/ 598513 h 1990725"/>
              <a:gd name="connsiteX117" fmla="*/ 696261 w 4627560"/>
              <a:gd name="connsiteY117" fmla="*/ 575358 h 1990725"/>
              <a:gd name="connsiteX118" fmla="*/ 1842362 w 4627560"/>
              <a:gd name="connsiteY118" fmla="*/ 573042 h 1990725"/>
              <a:gd name="connsiteX119" fmla="*/ 1886353 w 4627560"/>
              <a:gd name="connsiteY119" fmla="*/ 614719 h 1990725"/>
              <a:gd name="connsiteX120" fmla="*/ 1886353 w 4627560"/>
              <a:gd name="connsiteY120" fmla="*/ 684179 h 1990725"/>
              <a:gd name="connsiteX121" fmla="*/ 1860884 w 4627560"/>
              <a:gd name="connsiteY121" fmla="*/ 684179 h 1990725"/>
              <a:gd name="connsiteX122" fmla="*/ 1860884 w 4627560"/>
              <a:gd name="connsiteY122" fmla="*/ 674918 h 1990725"/>
              <a:gd name="connsiteX123" fmla="*/ 1860884 w 4627560"/>
              <a:gd name="connsiteY123" fmla="*/ 667972 h 1990725"/>
              <a:gd name="connsiteX124" fmla="*/ 1828469 w 4627560"/>
              <a:gd name="connsiteY124" fmla="*/ 686495 h 1990725"/>
              <a:gd name="connsiteX125" fmla="*/ 1791423 w 4627560"/>
              <a:gd name="connsiteY125" fmla="*/ 654079 h 1990725"/>
              <a:gd name="connsiteX126" fmla="*/ 1856253 w 4627560"/>
              <a:gd name="connsiteY126" fmla="*/ 617034 h 1990725"/>
              <a:gd name="connsiteX127" fmla="*/ 1860884 w 4627560"/>
              <a:gd name="connsiteY127" fmla="*/ 617034 h 1990725"/>
              <a:gd name="connsiteX128" fmla="*/ 1860884 w 4627560"/>
              <a:gd name="connsiteY128" fmla="*/ 614719 h 1990725"/>
              <a:gd name="connsiteX129" fmla="*/ 1840046 w 4627560"/>
              <a:gd name="connsiteY129" fmla="*/ 596195 h 1990725"/>
              <a:gd name="connsiteX130" fmla="*/ 1809946 w 4627560"/>
              <a:gd name="connsiteY130" fmla="*/ 605458 h 1990725"/>
              <a:gd name="connsiteX131" fmla="*/ 1800685 w 4627560"/>
              <a:gd name="connsiteY131" fmla="*/ 586935 h 1990725"/>
              <a:gd name="connsiteX132" fmla="*/ 1842362 w 4627560"/>
              <a:gd name="connsiteY132" fmla="*/ 573042 h 1990725"/>
              <a:gd name="connsiteX133" fmla="*/ 379059 w 4627560"/>
              <a:gd name="connsiteY133" fmla="*/ 573042 h 1990725"/>
              <a:gd name="connsiteX134" fmla="*/ 423050 w 4627560"/>
              <a:gd name="connsiteY134" fmla="*/ 614719 h 1990725"/>
              <a:gd name="connsiteX135" fmla="*/ 423050 w 4627560"/>
              <a:gd name="connsiteY135" fmla="*/ 684179 h 1990725"/>
              <a:gd name="connsiteX136" fmla="*/ 397582 w 4627560"/>
              <a:gd name="connsiteY136" fmla="*/ 684179 h 1990725"/>
              <a:gd name="connsiteX137" fmla="*/ 397582 w 4627560"/>
              <a:gd name="connsiteY137" fmla="*/ 674918 h 1990725"/>
              <a:gd name="connsiteX138" fmla="*/ 397582 w 4627560"/>
              <a:gd name="connsiteY138" fmla="*/ 667972 h 1990725"/>
              <a:gd name="connsiteX139" fmla="*/ 365166 w 4627560"/>
              <a:gd name="connsiteY139" fmla="*/ 686495 h 1990725"/>
              <a:gd name="connsiteX140" fmla="*/ 328120 w 4627560"/>
              <a:gd name="connsiteY140" fmla="*/ 654079 h 1990725"/>
              <a:gd name="connsiteX141" fmla="*/ 392950 w 4627560"/>
              <a:gd name="connsiteY141" fmla="*/ 617034 h 1990725"/>
              <a:gd name="connsiteX142" fmla="*/ 397582 w 4627560"/>
              <a:gd name="connsiteY142" fmla="*/ 617034 h 1990725"/>
              <a:gd name="connsiteX143" fmla="*/ 397582 w 4627560"/>
              <a:gd name="connsiteY143" fmla="*/ 614719 h 1990725"/>
              <a:gd name="connsiteX144" fmla="*/ 376743 w 4627560"/>
              <a:gd name="connsiteY144" fmla="*/ 596195 h 1990725"/>
              <a:gd name="connsiteX145" fmla="*/ 346643 w 4627560"/>
              <a:gd name="connsiteY145" fmla="*/ 605458 h 1990725"/>
              <a:gd name="connsiteX146" fmla="*/ 337381 w 4627560"/>
              <a:gd name="connsiteY146" fmla="*/ 586935 h 1990725"/>
              <a:gd name="connsiteX147" fmla="*/ 379059 w 4627560"/>
              <a:gd name="connsiteY147" fmla="*/ 573042 h 1990725"/>
              <a:gd name="connsiteX148" fmla="*/ 2004437 w 4627560"/>
              <a:gd name="connsiteY148" fmla="*/ 549888 h 1990725"/>
              <a:gd name="connsiteX149" fmla="*/ 2029906 w 4627560"/>
              <a:gd name="connsiteY149" fmla="*/ 549888 h 1990725"/>
              <a:gd name="connsiteX150" fmla="*/ 2029906 w 4627560"/>
              <a:gd name="connsiteY150" fmla="*/ 579988 h 1990725"/>
              <a:gd name="connsiteX151" fmla="*/ 2053058 w 4627560"/>
              <a:gd name="connsiteY151" fmla="*/ 579988 h 1990725"/>
              <a:gd name="connsiteX152" fmla="*/ 2053058 w 4627560"/>
              <a:gd name="connsiteY152" fmla="*/ 600827 h 1990725"/>
              <a:gd name="connsiteX153" fmla="*/ 2029906 w 4627560"/>
              <a:gd name="connsiteY153" fmla="*/ 600827 h 1990725"/>
              <a:gd name="connsiteX154" fmla="*/ 2029906 w 4627560"/>
              <a:gd name="connsiteY154" fmla="*/ 642502 h 1990725"/>
              <a:gd name="connsiteX155" fmla="*/ 2050744 w 4627560"/>
              <a:gd name="connsiteY155" fmla="*/ 663341 h 1990725"/>
              <a:gd name="connsiteX156" fmla="*/ 2055374 w 4627560"/>
              <a:gd name="connsiteY156" fmla="*/ 663341 h 1990725"/>
              <a:gd name="connsiteX157" fmla="*/ 2055374 w 4627560"/>
              <a:gd name="connsiteY157" fmla="*/ 686493 h 1990725"/>
              <a:gd name="connsiteX158" fmla="*/ 2046113 w 4627560"/>
              <a:gd name="connsiteY158" fmla="*/ 686493 h 1990725"/>
              <a:gd name="connsiteX159" fmla="*/ 2002121 w 4627560"/>
              <a:gd name="connsiteY159" fmla="*/ 647134 h 1990725"/>
              <a:gd name="connsiteX160" fmla="*/ 2002121 w 4627560"/>
              <a:gd name="connsiteY160" fmla="*/ 600827 h 1990725"/>
              <a:gd name="connsiteX161" fmla="*/ 1990544 w 4627560"/>
              <a:gd name="connsiteY161" fmla="*/ 600827 h 1990725"/>
              <a:gd name="connsiteX162" fmla="*/ 1990544 w 4627560"/>
              <a:gd name="connsiteY162" fmla="*/ 579988 h 1990725"/>
              <a:gd name="connsiteX163" fmla="*/ 2004437 w 4627560"/>
              <a:gd name="connsiteY163" fmla="*/ 579988 h 1990725"/>
              <a:gd name="connsiteX164" fmla="*/ 2004437 w 4627560"/>
              <a:gd name="connsiteY164" fmla="*/ 549888 h 1990725"/>
              <a:gd name="connsiteX165" fmla="*/ 1921084 w 4627560"/>
              <a:gd name="connsiteY165" fmla="*/ 549888 h 1990725"/>
              <a:gd name="connsiteX166" fmla="*/ 1946553 w 4627560"/>
              <a:gd name="connsiteY166" fmla="*/ 549888 h 1990725"/>
              <a:gd name="connsiteX167" fmla="*/ 1946553 w 4627560"/>
              <a:gd name="connsiteY167" fmla="*/ 579988 h 1990725"/>
              <a:gd name="connsiteX168" fmla="*/ 1969705 w 4627560"/>
              <a:gd name="connsiteY168" fmla="*/ 579988 h 1990725"/>
              <a:gd name="connsiteX169" fmla="*/ 1969705 w 4627560"/>
              <a:gd name="connsiteY169" fmla="*/ 600827 h 1990725"/>
              <a:gd name="connsiteX170" fmla="*/ 1946553 w 4627560"/>
              <a:gd name="connsiteY170" fmla="*/ 600827 h 1990725"/>
              <a:gd name="connsiteX171" fmla="*/ 1946553 w 4627560"/>
              <a:gd name="connsiteY171" fmla="*/ 642502 h 1990725"/>
              <a:gd name="connsiteX172" fmla="*/ 1967391 w 4627560"/>
              <a:gd name="connsiteY172" fmla="*/ 663341 h 1990725"/>
              <a:gd name="connsiteX173" fmla="*/ 1972021 w 4627560"/>
              <a:gd name="connsiteY173" fmla="*/ 663341 h 1990725"/>
              <a:gd name="connsiteX174" fmla="*/ 1972021 w 4627560"/>
              <a:gd name="connsiteY174" fmla="*/ 686493 h 1990725"/>
              <a:gd name="connsiteX175" fmla="*/ 1962760 w 4627560"/>
              <a:gd name="connsiteY175" fmla="*/ 686493 h 1990725"/>
              <a:gd name="connsiteX176" fmla="*/ 1918768 w 4627560"/>
              <a:gd name="connsiteY176" fmla="*/ 647134 h 1990725"/>
              <a:gd name="connsiteX177" fmla="*/ 1918768 w 4627560"/>
              <a:gd name="connsiteY177" fmla="*/ 600827 h 1990725"/>
              <a:gd name="connsiteX178" fmla="*/ 1907191 w 4627560"/>
              <a:gd name="connsiteY178" fmla="*/ 600827 h 1990725"/>
              <a:gd name="connsiteX179" fmla="*/ 1907191 w 4627560"/>
              <a:gd name="connsiteY179" fmla="*/ 579988 h 1990725"/>
              <a:gd name="connsiteX180" fmla="*/ 1921084 w 4627560"/>
              <a:gd name="connsiteY180" fmla="*/ 579988 h 1990725"/>
              <a:gd name="connsiteX181" fmla="*/ 1921084 w 4627560"/>
              <a:gd name="connsiteY181" fmla="*/ 549888 h 1990725"/>
              <a:gd name="connsiteX182" fmla="*/ 1627033 w 4627560"/>
              <a:gd name="connsiteY182" fmla="*/ 535996 h 1990725"/>
              <a:gd name="connsiteX183" fmla="*/ 1654818 w 4627560"/>
              <a:gd name="connsiteY183" fmla="*/ 535996 h 1990725"/>
              <a:gd name="connsiteX184" fmla="*/ 1684916 w 4627560"/>
              <a:gd name="connsiteY184" fmla="*/ 610087 h 1990725"/>
              <a:gd name="connsiteX185" fmla="*/ 1691863 w 4627560"/>
              <a:gd name="connsiteY185" fmla="*/ 630926 h 1990725"/>
              <a:gd name="connsiteX186" fmla="*/ 1698809 w 4627560"/>
              <a:gd name="connsiteY186" fmla="*/ 610087 h 1990725"/>
              <a:gd name="connsiteX187" fmla="*/ 1728908 w 4627560"/>
              <a:gd name="connsiteY187" fmla="*/ 535996 h 1990725"/>
              <a:gd name="connsiteX188" fmla="*/ 1756693 w 4627560"/>
              <a:gd name="connsiteY188" fmla="*/ 535996 h 1990725"/>
              <a:gd name="connsiteX189" fmla="*/ 1768268 w 4627560"/>
              <a:gd name="connsiteY189" fmla="*/ 684178 h 1990725"/>
              <a:gd name="connsiteX190" fmla="*/ 1740484 w 4627560"/>
              <a:gd name="connsiteY190" fmla="*/ 684178 h 1990725"/>
              <a:gd name="connsiteX191" fmla="*/ 1733538 w 4627560"/>
              <a:gd name="connsiteY191" fmla="*/ 600826 h 1990725"/>
              <a:gd name="connsiteX192" fmla="*/ 1733538 w 4627560"/>
              <a:gd name="connsiteY192" fmla="*/ 577673 h 1990725"/>
              <a:gd name="connsiteX193" fmla="*/ 1726593 w 4627560"/>
              <a:gd name="connsiteY193" fmla="*/ 600826 h 1990725"/>
              <a:gd name="connsiteX194" fmla="*/ 1703439 w 4627560"/>
              <a:gd name="connsiteY194" fmla="*/ 658710 h 1990725"/>
              <a:gd name="connsiteX195" fmla="*/ 1680286 w 4627560"/>
              <a:gd name="connsiteY195" fmla="*/ 658710 h 1990725"/>
              <a:gd name="connsiteX196" fmla="*/ 1657132 w 4627560"/>
              <a:gd name="connsiteY196" fmla="*/ 600826 h 1990725"/>
              <a:gd name="connsiteX197" fmla="*/ 1647870 w 4627560"/>
              <a:gd name="connsiteY197" fmla="*/ 577673 h 1990725"/>
              <a:gd name="connsiteX198" fmla="*/ 1647870 w 4627560"/>
              <a:gd name="connsiteY198" fmla="*/ 600826 h 1990725"/>
              <a:gd name="connsiteX199" fmla="*/ 1640925 w 4627560"/>
              <a:gd name="connsiteY199" fmla="*/ 684178 h 1990725"/>
              <a:gd name="connsiteX200" fmla="*/ 1613141 w 4627560"/>
              <a:gd name="connsiteY200" fmla="*/ 684178 h 1990725"/>
              <a:gd name="connsiteX201" fmla="*/ 1627033 w 4627560"/>
              <a:gd name="connsiteY201" fmla="*/ 535996 h 1990725"/>
              <a:gd name="connsiteX202" fmla="*/ 1400129 w 4627560"/>
              <a:gd name="connsiteY202" fmla="*/ 535996 h 1990725"/>
              <a:gd name="connsiteX203" fmla="*/ 1425598 w 4627560"/>
              <a:gd name="connsiteY203" fmla="*/ 535996 h 1990725"/>
              <a:gd name="connsiteX204" fmla="*/ 1425598 w 4627560"/>
              <a:gd name="connsiteY204" fmla="*/ 684178 h 1990725"/>
              <a:gd name="connsiteX205" fmla="*/ 1400129 w 4627560"/>
              <a:gd name="connsiteY205" fmla="*/ 684178 h 1990725"/>
              <a:gd name="connsiteX206" fmla="*/ 1400129 w 4627560"/>
              <a:gd name="connsiteY206" fmla="*/ 674917 h 1990725"/>
              <a:gd name="connsiteX207" fmla="*/ 1400129 w 4627560"/>
              <a:gd name="connsiteY207" fmla="*/ 667971 h 1990725"/>
              <a:gd name="connsiteX208" fmla="*/ 1367713 w 4627560"/>
              <a:gd name="connsiteY208" fmla="*/ 686494 h 1990725"/>
              <a:gd name="connsiteX209" fmla="*/ 1321407 w 4627560"/>
              <a:gd name="connsiteY209" fmla="*/ 630926 h 1990725"/>
              <a:gd name="connsiteX210" fmla="*/ 1370029 w 4627560"/>
              <a:gd name="connsiteY210" fmla="*/ 575358 h 1990725"/>
              <a:gd name="connsiteX211" fmla="*/ 1400129 w 4627560"/>
              <a:gd name="connsiteY211" fmla="*/ 589249 h 1990725"/>
              <a:gd name="connsiteX212" fmla="*/ 1400129 w 4627560"/>
              <a:gd name="connsiteY212" fmla="*/ 582303 h 1990725"/>
              <a:gd name="connsiteX213" fmla="*/ 1400129 w 4627560"/>
              <a:gd name="connsiteY213" fmla="*/ 535996 h 1990725"/>
              <a:gd name="connsiteX214" fmla="*/ 1138495 w 4627560"/>
              <a:gd name="connsiteY214" fmla="*/ 535996 h 1990725"/>
              <a:gd name="connsiteX215" fmla="*/ 1163963 w 4627560"/>
              <a:gd name="connsiteY215" fmla="*/ 535996 h 1990725"/>
              <a:gd name="connsiteX216" fmla="*/ 1163963 w 4627560"/>
              <a:gd name="connsiteY216" fmla="*/ 559150 h 1990725"/>
              <a:gd name="connsiteX217" fmla="*/ 1138495 w 4627560"/>
              <a:gd name="connsiteY217" fmla="*/ 559150 h 1990725"/>
              <a:gd name="connsiteX218" fmla="*/ 1138495 w 4627560"/>
              <a:gd name="connsiteY218" fmla="*/ 535996 h 1990725"/>
              <a:gd name="connsiteX219" fmla="*/ 962528 w 4627560"/>
              <a:gd name="connsiteY219" fmla="*/ 535996 h 1990725"/>
              <a:gd name="connsiteX220" fmla="*/ 990312 w 4627560"/>
              <a:gd name="connsiteY220" fmla="*/ 535996 h 1990725"/>
              <a:gd name="connsiteX221" fmla="*/ 1020412 w 4627560"/>
              <a:gd name="connsiteY221" fmla="*/ 610087 h 1990725"/>
              <a:gd name="connsiteX222" fmla="*/ 1027358 w 4627560"/>
              <a:gd name="connsiteY222" fmla="*/ 630926 h 1990725"/>
              <a:gd name="connsiteX223" fmla="*/ 1034304 w 4627560"/>
              <a:gd name="connsiteY223" fmla="*/ 610087 h 1990725"/>
              <a:gd name="connsiteX224" fmla="*/ 1064404 w 4627560"/>
              <a:gd name="connsiteY224" fmla="*/ 535996 h 1990725"/>
              <a:gd name="connsiteX225" fmla="*/ 1092188 w 4627560"/>
              <a:gd name="connsiteY225" fmla="*/ 535996 h 1990725"/>
              <a:gd name="connsiteX226" fmla="*/ 1106079 w 4627560"/>
              <a:gd name="connsiteY226" fmla="*/ 684178 h 1990725"/>
              <a:gd name="connsiteX227" fmla="*/ 1078295 w 4627560"/>
              <a:gd name="connsiteY227" fmla="*/ 684178 h 1990725"/>
              <a:gd name="connsiteX228" fmla="*/ 1071349 w 4627560"/>
              <a:gd name="connsiteY228" fmla="*/ 600826 h 1990725"/>
              <a:gd name="connsiteX229" fmla="*/ 1071349 w 4627560"/>
              <a:gd name="connsiteY229" fmla="*/ 577673 h 1990725"/>
              <a:gd name="connsiteX230" fmla="*/ 1064404 w 4627560"/>
              <a:gd name="connsiteY230" fmla="*/ 600826 h 1990725"/>
              <a:gd name="connsiteX231" fmla="*/ 1041249 w 4627560"/>
              <a:gd name="connsiteY231" fmla="*/ 658710 h 1990725"/>
              <a:gd name="connsiteX232" fmla="*/ 1018097 w 4627560"/>
              <a:gd name="connsiteY232" fmla="*/ 658710 h 1990725"/>
              <a:gd name="connsiteX233" fmla="*/ 994942 w 4627560"/>
              <a:gd name="connsiteY233" fmla="*/ 600826 h 1990725"/>
              <a:gd name="connsiteX234" fmla="*/ 985681 w 4627560"/>
              <a:gd name="connsiteY234" fmla="*/ 577673 h 1990725"/>
              <a:gd name="connsiteX235" fmla="*/ 985681 w 4627560"/>
              <a:gd name="connsiteY235" fmla="*/ 600826 h 1990725"/>
              <a:gd name="connsiteX236" fmla="*/ 978735 w 4627560"/>
              <a:gd name="connsiteY236" fmla="*/ 684178 h 1990725"/>
              <a:gd name="connsiteX237" fmla="*/ 950951 w 4627560"/>
              <a:gd name="connsiteY237" fmla="*/ 684178 h 1990725"/>
              <a:gd name="connsiteX238" fmla="*/ 962528 w 4627560"/>
              <a:gd name="connsiteY238" fmla="*/ 535996 h 1990725"/>
              <a:gd name="connsiteX239" fmla="*/ 573548 w 4627560"/>
              <a:gd name="connsiteY239" fmla="*/ 535996 h 1990725"/>
              <a:gd name="connsiteX240" fmla="*/ 599016 w 4627560"/>
              <a:gd name="connsiteY240" fmla="*/ 535996 h 1990725"/>
              <a:gd name="connsiteX241" fmla="*/ 599016 w 4627560"/>
              <a:gd name="connsiteY241" fmla="*/ 559150 h 1990725"/>
              <a:gd name="connsiteX242" fmla="*/ 573548 w 4627560"/>
              <a:gd name="connsiteY242" fmla="*/ 559150 h 1990725"/>
              <a:gd name="connsiteX243" fmla="*/ 573548 w 4627560"/>
              <a:gd name="connsiteY243" fmla="*/ 535996 h 1990725"/>
              <a:gd name="connsiteX244" fmla="*/ 455465 w 4627560"/>
              <a:gd name="connsiteY244" fmla="*/ 535996 h 1990725"/>
              <a:gd name="connsiteX245" fmla="*/ 480933 w 4627560"/>
              <a:gd name="connsiteY245" fmla="*/ 535996 h 1990725"/>
              <a:gd name="connsiteX246" fmla="*/ 480933 w 4627560"/>
              <a:gd name="connsiteY246" fmla="*/ 614719 h 1990725"/>
              <a:gd name="connsiteX247" fmla="*/ 494826 w 4627560"/>
              <a:gd name="connsiteY247" fmla="*/ 614719 h 1990725"/>
              <a:gd name="connsiteX248" fmla="*/ 520294 w 4627560"/>
              <a:gd name="connsiteY248" fmla="*/ 577673 h 1990725"/>
              <a:gd name="connsiteX249" fmla="*/ 550395 w 4627560"/>
              <a:gd name="connsiteY249" fmla="*/ 577673 h 1990725"/>
              <a:gd name="connsiteX250" fmla="*/ 517978 w 4627560"/>
              <a:gd name="connsiteY250" fmla="*/ 626294 h 1990725"/>
              <a:gd name="connsiteX251" fmla="*/ 555024 w 4627560"/>
              <a:gd name="connsiteY251" fmla="*/ 684178 h 1990725"/>
              <a:gd name="connsiteX252" fmla="*/ 524926 w 4627560"/>
              <a:gd name="connsiteY252" fmla="*/ 684178 h 1990725"/>
              <a:gd name="connsiteX253" fmla="*/ 497142 w 4627560"/>
              <a:gd name="connsiteY253" fmla="*/ 637871 h 1990725"/>
              <a:gd name="connsiteX254" fmla="*/ 480933 w 4627560"/>
              <a:gd name="connsiteY254" fmla="*/ 637871 h 1990725"/>
              <a:gd name="connsiteX255" fmla="*/ 480933 w 4627560"/>
              <a:gd name="connsiteY255" fmla="*/ 684178 h 1990725"/>
              <a:gd name="connsiteX256" fmla="*/ 455465 w 4627560"/>
              <a:gd name="connsiteY256" fmla="*/ 684178 h 1990725"/>
              <a:gd name="connsiteX257" fmla="*/ 455465 w 4627560"/>
              <a:gd name="connsiteY257" fmla="*/ 535996 h 1990725"/>
              <a:gd name="connsiteX258" fmla="*/ 163729 w 4627560"/>
              <a:gd name="connsiteY258" fmla="*/ 535996 h 1990725"/>
              <a:gd name="connsiteX259" fmla="*/ 191513 w 4627560"/>
              <a:gd name="connsiteY259" fmla="*/ 535996 h 1990725"/>
              <a:gd name="connsiteX260" fmla="*/ 221613 w 4627560"/>
              <a:gd name="connsiteY260" fmla="*/ 610087 h 1990725"/>
              <a:gd name="connsiteX261" fmla="*/ 228559 w 4627560"/>
              <a:gd name="connsiteY261" fmla="*/ 630926 h 1990725"/>
              <a:gd name="connsiteX262" fmla="*/ 235505 w 4627560"/>
              <a:gd name="connsiteY262" fmla="*/ 610087 h 1990725"/>
              <a:gd name="connsiteX263" fmla="*/ 265605 w 4627560"/>
              <a:gd name="connsiteY263" fmla="*/ 535996 h 1990725"/>
              <a:gd name="connsiteX264" fmla="*/ 295705 w 4627560"/>
              <a:gd name="connsiteY264" fmla="*/ 535996 h 1990725"/>
              <a:gd name="connsiteX265" fmla="*/ 307282 w 4627560"/>
              <a:gd name="connsiteY265" fmla="*/ 684178 h 1990725"/>
              <a:gd name="connsiteX266" fmla="*/ 279496 w 4627560"/>
              <a:gd name="connsiteY266" fmla="*/ 684178 h 1990725"/>
              <a:gd name="connsiteX267" fmla="*/ 272550 w 4627560"/>
              <a:gd name="connsiteY267" fmla="*/ 600826 h 1990725"/>
              <a:gd name="connsiteX268" fmla="*/ 272550 w 4627560"/>
              <a:gd name="connsiteY268" fmla="*/ 577673 h 1990725"/>
              <a:gd name="connsiteX269" fmla="*/ 265605 w 4627560"/>
              <a:gd name="connsiteY269" fmla="*/ 600826 h 1990725"/>
              <a:gd name="connsiteX270" fmla="*/ 242450 w 4627560"/>
              <a:gd name="connsiteY270" fmla="*/ 658710 h 1990725"/>
              <a:gd name="connsiteX271" fmla="*/ 219298 w 4627560"/>
              <a:gd name="connsiteY271" fmla="*/ 658710 h 1990725"/>
              <a:gd name="connsiteX272" fmla="*/ 196143 w 4627560"/>
              <a:gd name="connsiteY272" fmla="*/ 600826 h 1990725"/>
              <a:gd name="connsiteX273" fmla="*/ 186882 w 4627560"/>
              <a:gd name="connsiteY273" fmla="*/ 577673 h 1990725"/>
              <a:gd name="connsiteX274" fmla="*/ 186882 w 4627560"/>
              <a:gd name="connsiteY274" fmla="*/ 600826 h 1990725"/>
              <a:gd name="connsiteX275" fmla="*/ 179937 w 4627560"/>
              <a:gd name="connsiteY275" fmla="*/ 684178 h 1990725"/>
              <a:gd name="connsiteX276" fmla="*/ 152152 w 4627560"/>
              <a:gd name="connsiteY276" fmla="*/ 684178 h 1990725"/>
              <a:gd name="connsiteX277" fmla="*/ 163729 w 4627560"/>
              <a:gd name="connsiteY277" fmla="*/ 535996 h 1990725"/>
              <a:gd name="connsiteX278" fmla="*/ 3727060 w 4627560"/>
              <a:gd name="connsiteY278" fmla="*/ 397075 h 1990725"/>
              <a:gd name="connsiteX279" fmla="*/ 3696961 w 4627560"/>
              <a:gd name="connsiteY279" fmla="*/ 410966 h 1990725"/>
              <a:gd name="connsiteX280" fmla="*/ 3710853 w 4627560"/>
              <a:gd name="connsiteY280" fmla="*/ 422543 h 1990725"/>
              <a:gd name="connsiteX281" fmla="*/ 3731692 w 4627560"/>
              <a:gd name="connsiteY281" fmla="*/ 399391 h 1990725"/>
              <a:gd name="connsiteX282" fmla="*/ 3731692 w 4627560"/>
              <a:gd name="connsiteY282" fmla="*/ 397075 h 1990725"/>
              <a:gd name="connsiteX283" fmla="*/ 3727060 w 4627560"/>
              <a:gd name="connsiteY283" fmla="*/ 397075 h 1990725"/>
              <a:gd name="connsiteX284" fmla="*/ 485567 w 4627560"/>
              <a:gd name="connsiteY284" fmla="*/ 397075 h 1990725"/>
              <a:gd name="connsiteX285" fmla="*/ 455467 w 4627560"/>
              <a:gd name="connsiteY285" fmla="*/ 410966 h 1990725"/>
              <a:gd name="connsiteX286" fmla="*/ 469360 w 4627560"/>
              <a:gd name="connsiteY286" fmla="*/ 422543 h 1990725"/>
              <a:gd name="connsiteX287" fmla="*/ 490199 w 4627560"/>
              <a:gd name="connsiteY287" fmla="*/ 399391 h 1990725"/>
              <a:gd name="connsiteX288" fmla="*/ 490199 w 4627560"/>
              <a:gd name="connsiteY288" fmla="*/ 397075 h 1990725"/>
              <a:gd name="connsiteX289" fmla="*/ 485567 w 4627560"/>
              <a:gd name="connsiteY289" fmla="*/ 397075 h 1990725"/>
              <a:gd name="connsiteX290" fmla="*/ 3558040 w 4627560"/>
              <a:gd name="connsiteY290" fmla="*/ 355399 h 1990725"/>
              <a:gd name="connsiteX291" fmla="*/ 3532570 w 4627560"/>
              <a:gd name="connsiteY291" fmla="*/ 387813 h 1990725"/>
              <a:gd name="connsiteX292" fmla="*/ 3558040 w 4627560"/>
              <a:gd name="connsiteY292" fmla="*/ 420228 h 1990725"/>
              <a:gd name="connsiteX293" fmla="*/ 3583509 w 4627560"/>
              <a:gd name="connsiteY293" fmla="*/ 387813 h 1990725"/>
              <a:gd name="connsiteX294" fmla="*/ 3558040 w 4627560"/>
              <a:gd name="connsiteY294" fmla="*/ 355399 h 1990725"/>
              <a:gd name="connsiteX295" fmla="*/ 2909739 w 4627560"/>
              <a:gd name="connsiteY295" fmla="*/ 355399 h 1990725"/>
              <a:gd name="connsiteX296" fmla="*/ 2879639 w 4627560"/>
              <a:gd name="connsiteY296" fmla="*/ 387814 h 1990725"/>
              <a:gd name="connsiteX297" fmla="*/ 2909739 w 4627560"/>
              <a:gd name="connsiteY297" fmla="*/ 420228 h 1990725"/>
              <a:gd name="connsiteX298" fmla="*/ 2939839 w 4627560"/>
              <a:gd name="connsiteY298" fmla="*/ 387814 h 1990725"/>
              <a:gd name="connsiteX299" fmla="*/ 2909739 w 4627560"/>
              <a:gd name="connsiteY299" fmla="*/ 355399 h 1990725"/>
              <a:gd name="connsiteX300" fmla="*/ 3294090 w 4627560"/>
              <a:gd name="connsiteY300" fmla="*/ 353083 h 1990725"/>
              <a:gd name="connsiteX301" fmla="*/ 3273251 w 4627560"/>
              <a:gd name="connsiteY301" fmla="*/ 371606 h 1990725"/>
              <a:gd name="connsiteX302" fmla="*/ 3310297 w 4627560"/>
              <a:gd name="connsiteY302" fmla="*/ 371606 h 1990725"/>
              <a:gd name="connsiteX303" fmla="*/ 3294090 w 4627560"/>
              <a:gd name="connsiteY303" fmla="*/ 353083 h 1990725"/>
              <a:gd name="connsiteX304" fmla="*/ 1937291 w 4627560"/>
              <a:gd name="connsiteY304" fmla="*/ 353083 h 1990725"/>
              <a:gd name="connsiteX305" fmla="*/ 1916452 w 4627560"/>
              <a:gd name="connsiteY305" fmla="*/ 371606 h 1990725"/>
              <a:gd name="connsiteX306" fmla="*/ 1953498 w 4627560"/>
              <a:gd name="connsiteY306" fmla="*/ 371606 h 1990725"/>
              <a:gd name="connsiteX307" fmla="*/ 1937291 w 4627560"/>
              <a:gd name="connsiteY307" fmla="*/ 353083 h 1990725"/>
              <a:gd name="connsiteX308" fmla="*/ 2266071 w 4627560"/>
              <a:gd name="connsiteY308" fmla="*/ 322985 h 1990725"/>
              <a:gd name="connsiteX309" fmla="*/ 2310062 w 4627560"/>
              <a:gd name="connsiteY309" fmla="*/ 322985 h 1990725"/>
              <a:gd name="connsiteX310" fmla="*/ 2310062 w 4627560"/>
              <a:gd name="connsiteY310" fmla="*/ 452644 h 1990725"/>
              <a:gd name="connsiteX311" fmla="*/ 2266071 w 4627560"/>
              <a:gd name="connsiteY311" fmla="*/ 452644 h 1990725"/>
              <a:gd name="connsiteX312" fmla="*/ 2266071 w 4627560"/>
              <a:gd name="connsiteY312" fmla="*/ 322985 h 1990725"/>
              <a:gd name="connsiteX313" fmla="*/ 1647875 w 4627560"/>
              <a:gd name="connsiteY313" fmla="*/ 322985 h 1990725"/>
              <a:gd name="connsiteX314" fmla="*/ 1691866 w 4627560"/>
              <a:gd name="connsiteY314" fmla="*/ 322985 h 1990725"/>
              <a:gd name="connsiteX315" fmla="*/ 1691866 w 4627560"/>
              <a:gd name="connsiteY315" fmla="*/ 452644 h 1990725"/>
              <a:gd name="connsiteX316" fmla="*/ 1647875 w 4627560"/>
              <a:gd name="connsiteY316" fmla="*/ 452644 h 1990725"/>
              <a:gd name="connsiteX317" fmla="*/ 1647875 w 4627560"/>
              <a:gd name="connsiteY317" fmla="*/ 322985 h 1990725"/>
              <a:gd name="connsiteX318" fmla="*/ 3379758 w 4627560"/>
              <a:gd name="connsiteY318" fmla="*/ 322984 h 1990725"/>
              <a:gd name="connsiteX319" fmla="*/ 3382074 w 4627560"/>
              <a:gd name="connsiteY319" fmla="*/ 322984 h 1990725"/>
              <a:gd name="connsiteX320" fmla="*/ 3423749 w 4627560"/>
              <a:gd name="connsiteY320" fmla="*/ 322984 h 1990725"/>
              <a:gd name="connsiteX321" fmla="*/ 3423749 w 4627560"/>
              <a:gd name="connsiteY321" fmla="*/ 346139 h 1990725"/>
              <a:gd name="connsiteX322" fmla="*/ 3423749 w 4627560"/>
              <a:gd name="connsiteY322" fmla="*/ 355400 h 1990725"/>
              <a:gd name="connsiteX323" fmla="*/ 3465426 w 4627560"/>
              <a:gd name="connsiteY323" fmla="*/ 322984 h 1990725"/>
              <a:gd name="connsiteX324" fmla="*/ 3470058 w 4627560"/>
              <a:gd name="connsiteY324" fmla="*/ 322984 h 1990725"/>
              <a:gd name="connsiteX325" fmla="*/ 3470058 w 4627560"/>
              <a:gd name="connsiteY325" fmla="*/ 366976 h 1990725"/>
              <a:gd name="connsiteX326" fmla="*/ 3460795 w 4627560"/>
              <a:gd name="connsiteY326" fmla="*/ 366976 h 1990725"/>
              <a:gd name="connsiteX327" fmla="*/ 3426065 w 4627560"/>
              <a:gd name="connsiteY327" fmla="*/ 390130 h 1990725"/>
              <a:gd name="connsiteX328" fmla="*/ 3423749 w 4627560"/>
              <a:gd name="connsiteY328" fmla="*/ 408653 h 1990725"/>
              <a:gd name="connsiteX329" fmla="*/ 3423749 w 4627560"/>
              <a:gd name="connsiteY329" fmla="*/ 452644 h 1990725"/>
              <a:gd name="connsiteX330" fmla="*/ 3379758 w 4627560"/>
              <a:gd name="connsiteY330" fmla="*/ 452644 h 1990725"/>
              <a:gd name="connsiteX331" fmla="*/ 3379758 w 4627560"/>
              <a:gd name="connsiteY331" fmla="*/ 322984 h 1990725"/>
              <a:gd name="connsiteX332" fmla="*/ 2025275 w 4627560"/>
              <a:gd name="connsiteY332" fmla="*/ 322984 h 1990725"/>
              <a:gd name="connsiteX333" fmla="*/ 2027591 w 4627560"/>
              <a:gd name="connsiteY333" fmla="*/ 322984 h 1990725"/>
              <a:gd name="connsiteX334" fmla="*/ 2069266 w 4627560"/>
              <a:gd name="connsiteY334" fmla="*/ 322984 h 1990725"/>
              <a:gd name="connsiteX335" fmla="*/ 2069266 w 4627560"/>
              <a:gd name="connsiteY335" fmla="*/ 346139 h 1990725"/>
              <a:gd name="connsiteX336" fmla="*/ 2069266 w 4627560"/>
              <a:gd name="connsiteY336" fmla="*/ 355400 h 1990725"/>
              <a:gd name="connsiteX337" fmla="*/ 2110943 w 4627560"/>
              <a:gd name="connsiteY337" fmla="*/ 322984 h 1990725"/>
              <a:gd name="connsiteX338" fmla="*/ 2115573 w 4627560"/>
              <a:gd name="connsiteY338" fmla="*/ 322984 h 1990725"/>
              <a:gd name="connsiteX339" fmla="*/ 2115573 w 4627560"/>
              <a:gd name="connsiteY339" fmla="*/ 366976 h 1990725"/>
              <a:gd name="connsiteX340" fmla="*/ 2106312 w 4627560"/>
              <a:gd name="connsiteY340" fmla="*/ 366976 h 1990725"/>
              <a:gd name="connsiteX341" fmla="*/ 2071582 w 4627560"/>
              <a:gd name="connsiteY341" fmla="*/ 390130 h 1990725"/>
              <a:gd name="connsiteX342" fmla="*/ 2069266 w 4627560"/>
              <a:gd name="connsiteY342" fmla="*/ 408653 h 1990725"/>
              <a:gd name="connsiteX343" fmla="*/ 2069266 w 4627560"/>
              <a:gd name="connsiteY343" fmla="*/ 452644 h 1990725"/>
              <a:gd name="connsiteX344" fmla="*/ 2025275 w 4627560"/>
              <a:gd name="connsiteY344" fmla="*/ 452644 h 1990725"/>
              <a:gd name="connsiteX345" fmla="*/ 2025275 w 4627560"/>
              <a:gd name="connsiteY345" fmla="*/ 322984 h 1990725"/>
              <a:gd name="connsiteX346" fmla="*/ 1712702 w 4627560"/>
              <a:gd name="connsiteY346" fmla="*/ 322984 h 1990725"/>
              <a:gd name="connsiteX347" fmla="*/ 1759009 w 4627560"/>
              <a:gd name="connsiteY347" fmla="*/ 322984 h 1990725"/>
              <a:gd name="connsiteX348" fmla="*/ 1779848 w 4627560"/>
              <a:gd name="connsiteY348" fmla="*/ 392446 h 1990725"/>
              <a:gd name="connsiteX349" fmla="*/ 1784478 w 4627560"/>
              <a:gd name="connsiteY349" fmla="*/ 415598 h 1990725"/>
              <a:gd name="connsiteX350" fmla="*/ 1789109 w 4627560"/>
              <a:gd name="connsiteY350" fmla="*/ 392446 h 1990725"/>
              <a:gd name="connsiteX351" fmla="*/ 1809948 w 4627560"/>
              <a:gd name="connsiteY351" fmla="*/ 322984 h 1990725"/>
              <a:gd name="connsiteX352" fmla="*/ 1856255 w 4627560"/>
              <a:gd name="connsiteY352" fmla="*/ 322984 h 1990725"/>
              <a:gd name="connsiteX353" fmla="*/ 1812262 w 4627560"/>
              <a:gd name="connsiteY353" fmla="*/ 454960 h 1990725"/>
              <a:gd name="connsiteX354" fmla="*/ 1759009 w 4627560"/>
              <a:gd name="connsiteY354" fmla="*/ 454960 h 1990725"/>
              <a:gd name="connsiteX355" fmla="*/ 1712702 w 4627560"/>
              <a:gd name="connsiteY355" fmla="*/ 322984 h 1990725"/>
              <a:gd name="connsiteX356" fmla="*/ 304969 w 4627560"/>
              <a:gd name="connsiteY356" fmla="*/ 322984 h 1990725"/>
              <a:gd name="connsiteX357" fmla="*/ 307285 w 4627560"/>
              <a:gd name="connsiteY357" fmla="*/ 322984 h 1990725"/>
              <a:gd name="connsiteX358" fmla="*/ 348960 w 4627560"/>
              <a:gd name="connsiteY358" fmla="*/ 322984 h 1990725"/>
              <a:gd name="connsiteX359" fmla="*/ 348960 w 4627560"/>
              <a:gd name="connsiteY359" fmla="*/ 346139 h 1990725"/>
              <a:gd name="connsiteX360" fmla="*/ 348960 w 4627560"/>
              <a:gd name="connsiteY360" fmla="*/ 355400 h 1990725"/>
              <a:gd name="connsiteX361" fmla="*/ 390637 w 4627560"/>
              <a:gd name="connsiteY361" fmla="*/ 322984 h 1990725"/>
              <a:gd name="connsiteX362" fmla="*/ 395267 w 4627560"/>
              <a:gd name="connsiteY362" fmla="*/ 322984 h 1990725"/>
              <a:gd name="connsiteX363" fmla="*/ 395267 w 4627560"/>
              <a:gd name="connsiteY363" fmla="*/ 366976 h 1990725"/>
              <a:gd name="connsiteX364" fmla="*/ 386005 w 4627560"/>
              <a:gd name="connsiteY364" fmla="*/ 366976 h 1990725"/>
              <a:gd name="connsiteX365" fmla="*/ 351276 w 4627560"/>
              <a:gd name="connsiteY365" fmla="*/ 390130 h 1990725"/>
              <a:gd name="connsiteX366" fmla="*/ 348960 w 4627560"/>
              <a:gd name="connsiteY366" fmla="*/ 408653 h 1990725"/>
              <a:gd name="connsiteX367" fmla="*/ 348960 w 4627560"/>
              <a:gd name="connsiteY367" fmla="*/ 452644 h 1990725"/>
              <a:gd name="connsiteX368" fmla="*/ 304969 w 4627560"/>
              <a:gd name="connsiteY368" fmla="*/ 452644 h 1990725"/>
              <a:gd name="connsiteX369" fmla="*/ 304969 w 4627560"/>
              <a:gd name="connsiteY369" fmla="*/ 322984 h 1990725"/>
              <a:gd name="connsiteX370" fmla="*/ 3893766 w 4627560"/>
              <a:gd name="connsiteY370" fmla="*/ 320668 h 1990725"/>
              <a:gd name="connsiteX371" fmla="*/ 3930813 w 4627560"/>
              <a:gd name="connsiteY371" fmla="*/ 343823 h 1990725"/>
              <a:gd name="connsiteX372" fmla="*/ 3972489 w 4627560"/>
              <a:gd name="connsiteY372" fmla="*/ 320668 h 1990725"/>
              <a:gd name="connsiteX373" fmla="*/ 4014166 w 4627560"/>
              <a:gd name="connsiteY373" fmla="*/ 369291 h 1990725"/>
              <a:gd name="connsiteX374" fmla="*/ 4014166 w 4627560"/>
              <a:gd name="connsiteY374" fmla="*/ 452644 h 1990725"/>
              <a:gd name="connsiteX375" fmla="*/ 3970173 w 4627560"/>
              <a:gd name="connsiteY375" fmla="*/ 452644 h 1990725"/>
              <a:gd name="connsiteX376" fmla="*/ 3970173 w 4627560"/>
              <a:gd name="connsiteY376" fmla="*/ 373921 h 1990725"/>
              <a:gd name="connsiteX377" fmla="*/ 3960912 w 4627560"/>
              <a:gd name="connsiteY377" fmla="*/ 357714 h 1990725"/>
              <a:gd name="connsiteX378" fmla="*/ 3937759 w 4627560"/>
              <a:gd name="connsiteY378" fmla="*/ 383182 h 1990725"/>
              <a:gd name="connsiteX379" fmla="*/ 3937759 w 4627560"/>
              <a:gd name="connsiteY379" fmla="*/ 399391 h 1990725"/>
              <a:gd name="connsiteX380" fmla="*/ 3937759 w 4627560"/>
              <a:gd name="connsiteY380" fmla="*/ 452644 h 1990725"/>
              <a:gd name="connsiteX381" fmla="*/ 3893766 w 4627560"/>
              <a:gd name="connsiteY381" fmla="*/ 452644 h 1990725"/>
              <a:gd name="connsiteX382" fmla="*/ 3893766 w 4627560"/>
              <a:gd name="connsiteY382" fmla="*/ 373921 h 1990725"/>
              <a:gd name="connsiteX383" fmla="*/ 3884505 w 4627560"/>
              <a:gd name="connsiteY383" fmla="*/ 357714 h 1990725"/>
              <a:gd name="connsiteX384" fmla="*/ 3861352 w 4627560"/>
              <a:gd name="connsiteY384" fmla="*/ 380868 h 1990725"/>
              <a:gd name="connsiteX385" fmla="*/ 3859036 w 4627560"/>
              <a:gd name="connsiteY385" fmla="*/ 397075 h 1990725"/>
              <a:gd name="connsiteX386" fmla="*/ 3859036 w 4627560"/>
              <a:gd name="connsiteY386" fmla="*/ 452644 h 1990725"/>
              <a:gd name="connsiteX387" fmla="*/ 3815045 w 4627560"/>
              <a:gd name="connsiteY387" fmla="*/ 452644 h 1990725"/>
              <a:gd name="connsiteX388" fmla="*/ 3815045 w 4627560"/>
              <a:gd name="connsiteY388" fmla="*/ 322984 h 1990725"/>
              <a:gd name="connsiteX389" fmla="*/ 3854406 w 4627560"/>
              <a:gd name="connsiteY389" fmla="*/ 322984 h 1990725"/>
              <a:gd name="connsiteX390" fmla="*/ 3854406 w 4627560"/>
              <a:gd name="connsiteY390" fmla="*/ 334561 h 1990725"/>
              <a:gd name="connsiteX391" fmla="*/ 3854406 w 4627560"/>
              <a:gd name="connsiteY391" fmla="*/ 343823 h 1990725"/>
              <a:gd name="connsiteX392" fmla="*/ 3893766 w 4627560"/>
              <a:gd name="connsiteY392" fmla="*/ 320668 h 1990725"/>
              <a:gd name="connsiteX393" fmla="*/ 3717799 w 4627560"/>
              <a:gd name="connsiteY393" fmla="*/ 320668 h 1990725"/>
              <a:gd name="connsiteX394" fmla="*/ 3777999 w 4627560"/>
              <a:gd name="connsiteY394" fmla="*/ 373921 h 1990725"/>
              <a:gd name="connsiteX395" fmla="*/ 3777999 w 4627560"/>
              <a:gd name="connsiteY395" fmla="*/ 452643 h 1990725"/>
              <a:gd name="connsiteX396" fmla="*/ 3738638 w 4627560"/>
              <a:gd name="connsiteY396" fmla="*/ 452643 h 1990725"/>
              <a:gd name="connsiteX397" fmla="*/ 3738638 w 4627560"/>
              <a:gd name="connsiteY397" fmla="*/ 445697 h 1990725"/>
              <a:gd name="connsiteX398" fmla="*/ 3738638 w 4627560"/>
              <a:gd name="connsiteY398" fmla="*/ 436436 h 1990725"/>
              <a:gd name="connsiteX399" fmla="*/ 3701592 w 4627560"/>
              <a:gd name="connsiteY399" fmla="*/ 454959 h 1990725"/>
              <a:gd name="connsiteX400" fmla="*/ 3657601 w 4627560"/>
              <a:gd name="connsiteY400" fmla="*/ 413282 h 1990725"/>
              <a:gd name="connsiteX401" fmla="*/ 3731692 w 4627560"/>
              <a:gd name="connsiteY401" fmla="*/ 371607 h 1990725"/>
              <a:gd name="connsiteX402" fmla="*/ 3713169 w 4627560"/>
              <a:gd name="connsiteY402" fmla="*/ 355398 h 1990725"/>
              <a:gd name="connsiteX403" fmla="*/ 3678438 w 4627560"/>
              <a:gd name="connsiteY403" fmla="*/ 366975 h 1990725"/>
              <a:gd name="connsiteX404" fmla="*/ 3662231 w 4627560"/>
              <a:gd name="connsiteY404" fmla="*/ 336875 h 1990725"/>
              <a:gd name="connsiteX405" fmla="*/ 3717799 w 4627560"/>
              <a:gd name="connsiteY405" fmla="*/ 320668 h 1990725"/>
              <a:gd name="connsiteX406" fmla="*/ 2187348 w 4627560"/>
              <a:gd name="connsiteY406" fmla="*/ 320668 h 1990725"/>
              <a:gd name="connsiteX407" fmla="*/ 2233655 w 4627560"/>
              <a:gd name="connsiteY407" fmla="*/ 334561 h 1990725"/>
              <a:gd name="connsiteX408" fmla="*/ 2219764 w 4627560"/>
              <a:gd name="connsiteY408" fmla="*/ 366975 h 1990725"/>
              <a:gd name="connsiteX409" fmla="*/ 2189664 w 4627560"/>
              <a:gd name="connsiteY409" fmla="*/ 355398 h 1990725"/>
              <a:gd name="connsiteX410" fmla="*/ 2175771 w 4627560"/>
              <a:gd name="connsiteY410" fmla="*/ 362345 h 1990725"/>
              <a:gd name="connsiteX411" fmla="*/ 2238287 w 4627560"/>
              <a:gd name="connsiteY411" fmla="*/ 415598 h 1990725"/>
              <a:gd name="connsiteX412" fmla="*/ 2185033 w 4627560"/>
              <a:gd name="connsiteY412" fmla="*/ 457275 h 1990725"/>
              <a:gd name="connsiteX413" fmla="*/ 2131780 w 4627560"/>
              <a:gd name="connsiteY413" fmla="*/ 438750 h 1990725"/>
              <a:gd name="connsiteX414" fmla="*/ 2150303 w 4627560"/>
              <a:gd name="connsiteY414" fmla="*/ 408652 h 1990725"/>
              <a:gd name="connsiteX415" fmla="*/ 2182718 w 4627560"/>
              <a:gd name="connsiteY415" fmla="*/ 422543 h 1990725"/>
              <a:gd name="connsiteX416" fmla="*/ 2196610 w 4627560"/>
              <a:gd name="connsiteY416" fmla="*/ 415598 h 1990725"/>
              <a:gd name="connsiteX417" fmla="*/ 2134096 w 4627560"/>
              <a:gd name="connsiteY417" fmla="*/ 360030 h 1990725"/>
              <a:gd name="connsiteX418" fmla="*/ 2187348 w 4627560"/>
              <a:gd name="connsiteY418" fmla="*/ 320668 h 1990725"/>
              <a:gd name="connsiteX419" fmla="*/ 1564521 w 4627560"/>
              <a:gd name="connsiteY419" fmla="*/ 320668 h 1990725"/>
              <a:gd name="connsiteX420" fmla="*/ 1610828 w 4627560"/>
              <a:gd name="connsiteY420" fmla="*/ 369291 h 1990725"/>
              <a:gd name="connsiteX421" fmla="*/ 1610828 w 4627560"/>
              <a:gd name="connsiteY421" fmla="*/ 452644 h 1990725"/>
              <a:gd name="connsiteX422" fmla="*/ 1569152 w 4627560"/>
              <a:gd name="connsiteY422" fmla="*/ 452644 h 1990725"/>
              <a:gd name="connsiteX423" fmla="*/ 1569152 w 4627560"/>
              <a:gd name="connsiteY423" fmla="*/ 376237 h 1990725"/>
              <a:gd name="connsiteX424" fmla="*/ 1555260 w 4627560"/>
              <a:gd name="connsiteY424" fmla="*/ 360030 h 1990725"/>
              <a:gd name="connsiteX425" fmla="*/ 1529791 w 4627560"/>
              <a:gd name="connsiteY425" fmla="*/ 378553 h 1990725"/>
              <a:gd name="connsiteX426" fmla="*/ 1527475 w 4627560"/>
              <a:gd name="connsiteY426" fmla="*/ 394760 h 1990725"/>
              <a:gd name="connsiteX427" fmla="*/ 1527475 w 4627560"/>
              <a:gd name="connsiteY427" fmla="*/ 452644 h 1990725"/>
              <a:gd name="connsiteX428" fmla="*/ 1483484 w 4627560"/>
              <a:gd name="connsiteY428" fmla="*/ 452644 h 1990725"/>
              <a:gd name="connsiteX429" fmla="*/ 1483484 w 4627560"/>
              <a:gd name="connsiteY429" fmla="*/ 322984 h 1990725"/>
              <a:gd name="connsiteX430" fmla="*/ 1522846 w 4627560"/>
              <a:gd name="connsiteY430" fmla="*/ 322984 h 1990725"/>
              <a:gd name="connsiteX431" fmla="*/ 1522846 w 4627560"/>
              <a:gd name="connsiteY431" fmla="*/ 334561 h 1990725"/>
              <a:gd name="connsiteX432" fmla="*/ 1522846 w 4627560"/>
              <a:gd name="connsiteY432" fmla="*/ 343823 h 1990725"/>
              <a:gd name="connsiteX433" fmla="*/ 1564521 w 4627560"/>
              <a:gd name="connsiteY433" fmla="*/ 320668 h 1990725"/>
              <a:gd name="connsiteX434" fmla="*/ 1145442 w 4627560"/>
              <a:gd name="connsiteY434" fmla="*/ 320668 h 1990725"/>
              <a:gd name="connsiteX435" fmla="*/ 1191749 w 4627560"/>
              <a:gd name="connsiteY435" fmla="*/ 334561 h 1990725"/>
              <a:gd name="connsiteX436" fmla="*/ 1175542 w 4627560"/>
              <a:gd name="connsiteY436" fmla="*/ 366975 h 1990725"/>
              <a:gd name="connsiteX437" fmla="*/ 1145442 w 4627560"/>
              <a:gd name="connsiteY437" fmla="*/ 355398 h 1990725"/>
              <a:gd name="connsiteX438" fmla="*/ 1131549 w 4627560"/>
              <a:gd name="connsiteY438" fmla="*/ 362345 h 1990725"/>
              <a:gd name="connsiteX439" fmla="*/ 1194065 w 4627560"/>
              <a:gd name="connsiteY439" fmla="*/ 415598 h 1990725"/>
              <a:gd name="connsiteX440" fmla="*/ 1140811 w 4627560"/>
              <a:gd name="connsiteY440" fmla="*/ 457275 h 1990725"/>
              <a:gd name="connsiteX441" fmla="*/ 1087558 w 4627560"/>
              <a:gd name="connsiteY441" fmla="*/ 438750 h 1990725"/>
              <a:gd name="connsiteX442" fmla="*/ 1108397 w 4627560"/>
              <a:gd name="connsiteY442" fmla="*/ 408652 h 1990725"/>
              <a:gd name="connsiteX443" fmla="*/ 1140811 w 4627560"/>
              <a:gd name="connsiteY443" fmla="*/ 422543 h 1990725"/>
              <a:gd name="connsiteX444" fmla="*/ 1154703 w 4627560"/>
              <a:gd name="connsiteY444" fmla="*/ 415598 h 1990725"/>
              <a:gd name="connsiteX445" fmla="*/ 1092190 w 4627560"/>
              <a:gd name="connsiteY445" fmla="*/ 360030 h 1990725"/>
              <a:gd name="connsiteX446" fmla="*/ 1145442 w 4627560"/>
              <a:gd name="connsiteY446" fmla="*/ 320668 h 1990725"/>
              <a:gd name="connsiteX447" fmla="*/ 1018099 w 4627560"/>
              <a:gd name="connsiteY447" fmla="*/ 320668 h 1990725"/>
              <a:gd name="connsiteX448" fmla="*/ 1062090 w 4627560"/>
              <a:gd name="connsiteY448" fmla="*/ 320668 h 1990725"/>
              <a:gd name="connsiteX449" fmla="*/ 1062090 w 4627560"/>
              <a:gd name="connsiteY449" fmla="*/ 452643 h 1990725"/>
              <a:gd name="connsiteX450" fmla="*/ 1020415 w 4627560"/>
              <a:gd name="connsiteY450" fmla="*/ 452643 h 1990725"/>
              <a:gd name="connsiteX451" fmla="*/ 1020415 w 4627560"/>
              <a:gd name="connsiteY451" fmla="*/ 441066 h 1990725"/>
              <a:gd name="connsiteX452" fmla="*/ 1020415 w 4627560"/>
              <a:gd name="connsiteY452" fmla="*/ 431805 h 1990725"/>
              <a:gd name="connsiteX453" fmla="*/ 978738 w 4627560"/>
              <a:gd name="connsiteY453" fmla="*/ 454959 h 1990725"/>
              <a:gd name="connsiteX454" fmla="*/ 932431 w 4627560"/>
              <a:gd name="connsiteY454" fmla="*/ 406336 h 1990725"/>
              <a:gd name="connsiteX455" fmla="*/ 932431 w 4627560"/>
              <a:gd name="connsiteY455" fmla="*/ 322984 h 1990725"/>
              <a:gd name="connsiteX456" fmla="*/ 976422 w 4627560"/>
              <a:gd name="connsiteY456" fmla="*/ 322984 h 1990725"/>
              <a:gd name="connsiteX457" fmla="*/ 976422 w 4627560"/>
              <a:gd name="connsiteY457" fmla="*/ 399391 h 1990725"/>
              <a:gd name="connsiteX458" fmla="*/ 990315 w 4627560"/>
              <a:gd name="connsiteY458" fmla="*/ 415598 h 1990725"/>
              <a:gd name="connsiteX459" fmla="*/ 1018099 w 4627560"/>
              <a:gd name="connsiteY459" fmla="*/ 378552 h 1990725"/>
              <a:gd name="connsiteX460" fmla="*/ 1018099 w 4627560"/>
              <a:gd name="connsiteY460" fmla="*/ 320668 h 1990725"/>
              <a:gd name="connsiteX461" fmla="*/ 774986 w 4627560"/>
              <a:gd name="connsiteY461" fmla="*/ 320668 h 1990725"/>
              <a:gd name="connsiteX462" fmla="*/ 812032 w 4627560"/>
              <a:gd name="connsiteY462" fmla="*/ 343823 h 1990725"/>
              <a:gd name="connsiteX463" fmla="*/ 853708 w 4627560"/>
              <a:gd name="connsiteY463" fmla="*/ 320668 h 1990725"/>
              <a:gd name="connsiteX464" fmla="*/ 895385 w 4627560"/>
              <a:gd name="connsiteY464" fmla="*/ 369291 h 1990725"/>
              <a:gd name="connsiteX465" fmla="*/ 895385 w 4627560"/>
              <a:gd name="connsiteY465" fmla="*/ 452644 h 1990725"/>
              <a:gd name="connsiteX466" fmla="*/ 851393 w 4627560"/>
              <a:gd name="connsiteY466" fmla="*/ 452644 h 1990725"/>
              <a:gd name="connsiteX467" fmla="*/ 851393 w 4627560"/>
              <a:gd name="connsiteY467" fmla="*/ 373921 h 1990725"/>
              <a:gd name="connsiteX468" fmla="*/ 842131 w 4627560"/>
              <a:gd name="connsiteY468" fmla="*/ 357714 h 1990725"/>
              <a:gd name="connsiteX469" fmla="*/ 818979 w 4627560"/>
              <a:gd name="connsiteY469" fmla="*/ 383182 h 1990725"/>
              <a:gd name="connsiteX470" fmla="*/ 818979 w 4627560"/>
              <a:gd name="connsiteY470" fmla="*/ 399391 h 1990725"/>
              <a:gd name="connsiteX471" fmla="*/ 818979 w 4627560"/>
              <a:gd name="connsiteY471" fmla="*/ 452644 h 1990725"/>
              <a:gd name="connsiteX472" fmla="*/ 774986 w 4627560"/>
              <a:gd name="connsiteY472" fmla="*/ 452644 h 1990725"/>
              <a:gd name="connsiteX473" fmla="*/ 774986 w 4627560"/>
              <a:gd name="connsiteY473" fmla="*/ 373921 h 1990725"/>
              <a:gd name="connsiteX474" fmla="*/ 765725 w 4627560"/>
              <a:gd name="connsiteY474" fmla="*/ 357714 h 1990725"/>
              <a:gd name="connsiteX475" fmla="*/ 742572 w 4627560"/>
              <a:gd name="connsiteY475" fmla="*/ 380868 h 1990725"/>
              <a:gd name="connsiteX476" fmla="*/ 740256 w 4627560"/>
              <a:gd name="connsiteY476" fmla="*/ 397075 h 1990725"/>
              <a:gd name="connsiteX477" fmla="*/ 740256 w 4627560"/>
              <a:gd name="connsiteY477" fmla="*/ 452644 h 1990725"/>
              <a:gd name="connsiteX478" fmla="*/ 696265 w 4627560"/>
              <a:gd name="connsiteY478" fmla="*/ 452644 h 1990725"/>
              <a:gd name="connsiteX479" fmla="*/ 696265 w 4627560"/>
              <a:gd name="connsiteY479" fmla="*/ 322984 h 1990725"/>
              <a:gd name="connsiteX480" fmla="*/ 735627 w 4627560"/>
              <a:gd name="connsiteY480" fmla="*/ 322984 h 1990725"/>
              <a:gd name="connsiteX481" fmla="*/ 735627 w 4627560"/>
              <a:gd name="connsiteY481" fmla="*/ 334561 h 1990725"/>
              <a:gd name="connsiteX482" fmla="*/ 735627 w 4627560"/>
              <a:gd name="connsiteY482" fmla="*/ 343823 h 1990725"/>
              <a:gd name="connsiteX483" fmla="*/ 774986 w 4627560"/>
              <a:gd name="connsiteY483" fmla="*/ 320668 h 1990725"/>
              <a:gd name="connsiteX484" fmla="*/ 615226 w 4627560"/>
              <a:gd name="connsiteY484" fmla="*/ 320668 h 1990725"/>
              <a:gd name="connsiteX485" fmla="*/ 661534 w 4627560"/>
              <a:gd name="connsiteY485" fmla="*/ 334561 h 1990725"/>
              <a:gd name="connsiteX486" fmla="*/ 647642 w 4627560"/>
              <a:gd name="connsiteY486" fmla="*/ 366975 h 1990725"/>
              <a:gd name="connsiteX487" fmla="*/ 617542 w 4627560"/>
              <a:gd name="connsiteY487" fmla="*/ 355398 h 1990725"/>
              <a:gd name="connsiteX488" fmla="*/ 603649 w 4627560"/>
              <a:gd name="connsiteY488" fmla="*/ 362345 h 1990725"/>
              <a:gd name="connsiteX489" fmla="*/ 666165 w 4627560"/>
              <a:gd name="connsiteY489" fmla="*/ 415598 h 1990725"/>
              <a:gd name="connsiteX490" fmla="*/ 612910 w 4627560"/>
              <a:gd name="connsiteY490" fmla="*/ 457275 h 1990725"/>
              <a:gd name="connsiteX491" fmla="*/ 559659 w 4627560"/>
              <a:gd name="connsiteY491" fmla="*/ 438750 h 1990725"/>
              <a:gd name="connsiteX492" fmla="*/ 578181 w 4627560"/>
              <a:gd name="connsiteY492" fmla="*/ 408652 h 1990725"/>
              <a:gd name="connsiteX493" fmla="*/ 610596 w 4627560"/>
              <a:gd name="connsiteY493" fmla="*/ 422543 h 1990725"/>
              <a:gd name="connsiteX494" fmla="*/ 624487 w 4627560"/>
              <a:gd name="connsiteY494" fmla="*/ 415598 h 1990725"/>
              <a:gd name="connsiteX495" fmla="*/ 561974 w 4627560"/>
              <a:gd name="connsiteY495" fmla="*/ 360030 h 1990725"/>
              <a:gd name="connsiteX496" fmla="*/ 615226 w 4627560"/>
              <a:gd name="connsiteY496" fmla="*/ 320668 h 1990725"/>
              <a:gd name="connsiteX497" fmla="*/ 473990 w 4627560"/>
              <a:gd name="connsiteY497" fmla="*/ 320668 h 1990725"/>
              <a:gd name="connsiteX498" fmla="*/ 534191 w 4627560"/>
              <a:gd name="connsiteY498" fmla="*/ 373921 h 1990725"/>
              <a:gd name="connsiteX499" fmla="*/ 534191 w 4627560"/>
              <a:gd name="connsiteY499" fmla="*/ 452643 h 1990725"/>
              <a:gd name="connsiteX500" fmla="*/ 494828 w 4627560"/>
              <a:gd name="connsiteY500" fmla="*/ 452643 h 1990725"/>
              <a:gd name="connsiteX501" fmla="*/ 494828 w 4627560"/>
              <a:gd name="connsiteY501" fmla="*/ 445697 h 1990725"/>
              <a:gd name="connsiteX502" fmla="*/ 494828 w 4627560"/>
              <a:gd name="connsiteY502" fmla="*/ 436436 h 1990725"/>
              <a:gd name="connsiteX503" fmla="*/ 457784 w 4627560"/>
              <a:gd name="connsiteY503" fmla="*/ 454959 h 1990725"/>
              <a:gd name="connsiteX504" fmla="*/ 413792 w 4627560"/>
              <a:gd name="connsiteY504" fmla="*/ 413282 h 1990725"/>
              <a:gd name="connsiteX505" fmla="*/ 487882 w 4627560"/>
              <a:gd name="connsiteY505" fmla="*/ 371607 h 1990725"/>
              <a:gd name="connsiteX506" fmla="*/ 469360 w 4627560"/>
              <a:gd name="connsiteY506" fmla="*/ 355398 h 1990725"/>
              <a:gd name="connsiteX507" fmla="*/ 434629 w 4627560"/>
              <a:gd name="connsiteY507" fmla="*/ 366975 h 1990725"/>
              <a:gd name="connsiteX508" fmla="*/ 418422 w 4627560"/>
              <a:gd name="connsiteY508" fmla="*/ 336875 h 1990725"/>
              <a:gd name="connsiteX509" fmla="*/ 473990 w 4627560"/>
              <a:gd name="connsiteY509" fmla="*/ 320668 h 1990725"/>
              <a:gd name="connsiteX510" fmla="*/ 3291774 w 4627560"/>
              <a:gd name="connsiteY510" fmla="*/ 318353 h 1990725"/>
              <a:gd name="connsiteX511" fmla="*/ 3351972 w 4627560"/>
              <a:gd name="connsiteY511" fmla="*/ 380867 h 1990725"/>
              <a:gd name="connsiteX512" fmla="*/ 3351972 w 4627560"/>
              <a:gd name="connsiteY512" fmla="*/ 394760 h 1990725"/>
              <a:gd name="connsiteX513" fmla="*/ 3268619 w 4627560"/>
              <a:gd name="connsiteY513" fmla="*/ 394760 h 1990725"/>
              <a:gd name="connsiteX514" fmla="*/ 3298719 w 4627560"/>
              <a:gd name="connsiteY514" fmla="*/ 417913 h 1990725"/>
              <a:gd name="connsiteX515" fmla="*/ 3335765 w 4627560"/>
              <a:gd name="connsiteY515" fmla="*/ 404021 h 1990725"/>
              <a:gd name="connsiteX516" fmla="*/ 3351972 w 4627560"/>
              <a:gd name="connsiteY516" fmla="*/ 434121 h 1990725"/>
              <a:gd name="connsiteX517" fmla="*/ 3296404 w 4627560"/>
              <a:gd name="connsiteY517" fmla="*/ 452644 h 1990725"/>
              <a:gd name="connsiteX518" fmla="*/ 3224628 w 4627560"/>
              <a:gd name="connsiteY518" fmla="*/ 383183 h 1990725"/>
              <a:gd name="connsiteX519" fmla="*/ 3291774 w 4627560"/>
              <a:gd name="connsiteY519" fmla="*/ 318353 h 1990725"/>
              <a:gd name="connsiteX520" fmla="*/ 2909739 w 4627560"/>
              <a:gd name="connsiteY520" fmla="*/ 318353 h 1990725"/>
              <a:gd name="connsiteX521" fmla="*/ 2983830 w 4627560"/>
              <a:gd name="connsiteY521" fmla="*/ 387814 h 1990725"/>
              <a:gd name="connsiteX522" fmla="*/ 2909739 w 4627560"/>
              <a:gd name="connsiteY522" fmla="*/ 454958 h 1990725"/>
              <a:gd name="connsiteX523" fmla="*/ 2835648 w 4627560"/>
              <a:gd name="connsiteY523" fmla="*/ 387814 h 1990725"/>
              <a:gd name="connsiteX524" fmla="*/ 2909739 w 4627560"/>
              <a:gd name="connsiteY524" fmla="*/ 318353 h 1990725"/>
              <a:gd name="connsiteX525" fmla="*/ 2439724 w 4627560"/>
              <a:gd name="connsiteY525" fmla="*/ 318353 h 1990725"/>
              <a:gd name="connsiteX526" fmla="*/ 2490663 w 4627560"/>
              <a:gd name="connsiteY526" fmla="*/ 318353 h 1990725"/>
              <a:gd name="connsiteX527" fmla="*/ 2509185 w 4627560"/>
              <a:gd name="connsiteY527" fmla="*/ 378553 h 1990725"/>
              <a:gd name="connsiteX528" fmla="*/ 2513815 w 4627560"/>
              <a:gd name="connsiteY528" fmla="*/ 399390 h 1990725"/>
              <a:gd name="connsiteX529" fmla="*/ 2518447 w 4627560"/>
              <a:gd name="connsiteY529" fmla="*/ 380867 h 1990725"/>
              <a:gd name="connsiteX530" fmla="*/ 2534654 w 4627560"/>
              <a:gd name="connsiteY530" fmla="*/ 320669 h 1990725"/>
              <a:gd name="connsiteX531" fmla="*/ 2583277 w 4627560"/>
              <a:gd name="connsiteY531" fmla="*/ 320669 h 1990725"/>
              <a:gd name="connsiteX532" fmla="*/ 2530022 w 4627560"/>
              <a:gd name="connsiteY532" fmla="*/ 466536 h 1990725"/>
              <a:gd name="connsiteX533" fmla="*/ 2474454 w 4627560"/>
              <a:gd name="connsiteY533" fmla="*/ 505897 h 1990725"/>
              <a:gd name="connsiteX534" fmla="*/ 2444354 w 4627560"/>
              <a:gd name="connsiteY534" fmla="*/ 496636 h 1990725"/>
              <a:gd name="connsiteX535" fmla="*/ 2458247 w 4627560"/>
              <a:gd name="connsiteY535" fmla="*/ 464220 h 1990725"/>
              <a:gd name="connsiteX536" fmla="*/ 2472138 w 4627560"/>
              <a:gd name="connsiteY536" fmla="*/ 468852 h 1990725"/>
              <a:gd name="connsiteX537" fmla="*/ 2492977 w 4627560"/>
              <a:gd name="connsiteY537" fmla="*/ 454959 h 1990725"/>
              <a:gd name="connsiteX538" fmla="*/ 2495293 w 4627560"/>
              <a:gd name="connsiteY538" fmla="*/ 448013 h 1990725"/>
              <a:gd name="connsiteX539" fmla="*/ 2439724 w 4627560"/>
              <a:gd name="connsiteY539" fmla="*/ 318353 h 1990725"/>
              <a:gd name="connsiteX540" fmla="*/ 1937291 w 4627560"/>
              <a:gd name="connsiteY540" fmla="*/ 318353 h 1990725"/>
              <a:gd name="connsiteX541" fmla="*/ 1997489 w 4627560"/>
              <a:gd name="connsiteY541" fmla="*/ 380867 h 1990725"/>
              <a:gd name="connsiteX542" fmla="*/ 1997489 w 4627560"/>
              <a:gd name="connsiteY542" fmla="*/ 394760 h 1990725"/>
              <a:gd name="connsiteX543" fmla="*/ 1914136 w 4627560"/>
              <a:gd name="connsiteY543" fmla="*/ 394760 h 1990725"/>
              <a:gd name="connsiteX544" fmla="*/ 1944236 w 4627560"/>
              <a:gd name="connsiteY544" fmla="*/ 417913 h 1990725"/>
              <a:gd name="connsiteX545" fmla="*/ 1981282 w 4627560"/>
              <a:gd name="connsiteY545" fmla="*/ 404021 h 1990725"/>
              <a:gd name="connsiteX546" fmla="*/ 1997489 w 4627560"/>
              <a:gd name="connsiteY546" fmla="*/ 434121 h 1990725"/>
              <a:gd name="connsiteX547" fmla="*/ 1941921 w 4627560"/>
              <a:gd name="connsiteY547" fmla="*/ 452644 h 1990725"/>
              <a:gd name="connsiteX548" fmla="*/ 1870145 w 4627560"/>
              <a:gd name="connsiteY548" fmla="*/ 383183 h 1990725"/>
              <a:gd name="connsiteX549" fmla="*/ 1937291 w 4627560"/>
              <a:gd name="connsiteY549" fmla="*/ 318353 h 1990725"/>
              <a:gd name="connsiteX550" fmla="*/ 2717566 w 4627560"/>
              <a:gd name="connsiteY550" fmla="*/ 309092 h 1990725"/>
              <a:gd name="connsiteX551" fmla="*/ 2717566 w 4627560"/>
              <a:gd name="connsiteY551" fmla="*/ 353083 h 1990725"/>
              <a:gd name="connsiteX552" fmla="*/ 2736089 w 4627560"/>
              <a:gd name="connsiteY552" fmla="*/ 353083 h 1990725"/>
              <a:gd name="connsiteX553" fmla="*/ 2759241 w 4627560"/>
              <a:gd name="connsiteY553" fmla="*/ 329930 h 1990725"/>
              <a:gd name="connsiteX554" fmla="*/ 2731457 w 4627560"/>
              <a:gd name="connsiteY554" fmla="*/ 309092 h 1990725"/>
              <a:gd name="connsiteX555" fmla="*/ 2717566 w 4627560"/>
              <a:gd name="connsiteY555" fmla="*/ 309092 h 1990725"/>
              <a:gd name="connsiteX556" fmla="*/ 3132014 w 4627560"/>
              <a:gd name="connsiteY556" fmla="*/ 288253 h 1990725"/>
              <a:gd name="connsiteX557" fmla="*/ 3173691 w 4627560"/>
              <a:gd name="connsiteY557" fmla="*/ 288253 h 1990725"/>
              <a:gd name="connsiteX558" fmla="*/ 3173691 w 4627560"/>
              <a:gd name="connsiteY558" fmla="*/ 325299 h 1990725"/>
              <a:gd name="connsiteX559" fmla="*/ 3201475 w 4627560"/>
              <a:gd name="connsiteY559" fmla="*/ 325299 h 1990725"/>
              <a:gd name="connsiteX560" fmla="*/ 3201475 w 4627560"/>
              <a:gd name="connsiteY560" fmla="*/ 360029 h 1990725"/>
              <a:gd name="connsiteX561" fmla="*/ 3173691 w 4627560"/>
              <a:gd name="connsiteY561" fmla="*/ 360029 h 1990725"/>
              <a:gd name="connsiteX562" fmla="*/ 3173691 w 4627560"/>
              <a:gd name="connsiteY562" fmla="*/ 399390 h 1990725"/>
              <a:gd name="connsiteX563" fmla="*/ 3196844 w 4627560"/>
              <a:gd name="connsiteY563" fmla="*/ 415597 h 1990725"/>
              <a:gd name="connsiteX564" fmla="*/ 3203791 w 4627560"/>
              <a:gd name="connsiteY564" fmla="*/ 415597 h 1990725"/>
              <a:gd name="connsiteX565" fmla="*/ 3203791 w 4627560"/>
              <a:gd name="connsiteY565" fmla="*/ 454958 h 1990725"/>
              <a:gd name="connsiteX566" fmla="*/ 3192214 w 4627560"/>
              <a:gd name="connsiteY566" fmla="*/ 454958 h 1990725"/>
              <a:gd name="connsiteX567" fmla="*/ 3129698 w 4627560"/>
              <a:gd name="connsiteY567" fmla="*/ 406336 h 1990725"/>
              <a:gd name="connsiteX568" fmla="*/ 3129698 w 4627560"/>
              <a:gd name="connsiteY568" fmla="*/ 360029 h 1990725"/>
              <a:gd name="connsiteX569" fmla="*/ 3113491 w 4627560"/>
              <a:gd name="connsiteY569" fmla="*/ 360029 h 1990725"/>
              <a:gd name="connsiteX570" fmla="*/ 3113491 w 4627560"/>
              <a:gd name="connsiteY570" fmla="*/ 325299 h 1990725"/>
              <a:gd name="connsiteX571" fmla="*/ 3132014 w 4627560"/>
              <a:gd name="connsiteY571" fmla="*/ 325299 h 1990725"/>
              <a:gd name="connsiteX572" fmla="*/ 3132014 w 4627560"/>
              <a:gd name="connsiteY572" fmla="*/ 288253 h 1990725"/>
              <a:gd name="connsiteX573" fmla="*/ 3020878 w 4627560"/>
              <a:gd name="connsiteY573" fmla="*/ 288253 h 1990725"/>
              <a:gd name="connsiteX574" fmla="*/ 3062555 w 4627560"/>
              <a:gd name="connsiteY574" fmla="*/ 288253 h 1990725"/>
              <a:gd name="connsiteX575" fmla="*/ 3062555 w 4627560"/>
              <a:gd name="connsiteY575" fmla="*/ 325299 h 1990725"/>
              <a:gd name="connsiteX576" fmla="*/ 3090339 w 4627560"/>
              <a:gd name="connsiteY576" fmla="*/ 325299 h 1990725"/>
              <a:gd name="connsiteX577" fmla="*/ 3090339 w 4627560"/>
              <a:gd name="connsiteY577" fmla="*/ 360029 h 1990725"/>
              <a:gd name="connsiteX578" fmla="*/ 3062555 w 4627560"/>
              <a:gd name="connsiteY578" fmla="*/ 360029 h 1990725"/>
              <a:gd name="connsiteX579" fmla="*/ 3062555 w 4627560"/>
              <a:gd name="connsiteY579" fmla="*/ 399390 h 1990725"/>
              <a:gd name="connsiteX580" fmla="*/ 3085708 w 4627560"/>
              <a:gd name="connsiteY580" fmla="*/ 415597 h 1990725"/>
              <a:gd name="connsiteX581" fmla="*/ 3092655 w 4627560"/>
              <a:gd name="connsiteY581" fmla="*/ 415597 h 1990725"/>
              <a:gd name="connsiteX582" fmla="*/ 3092655 w 4627560"/>
              <a:gd name="connsiteY582" fmla="*/ 454958 h 1990725"/>
              <a:gd name="connsiteX583" fmla="*/ 3081078 w 4627560"/>
              <a:gd name="connsiteY583" fmla="*/ 454958 h 1990725"/>
              <a:gd name="connsiteX584" fmla="*/ 3018562 w 4627560"/>
              <a:gd name="connsiteY584" fmla="*/ 406336 h 1990725"/>
              <a:gd name="connsiteX585" fmla="*/ 3018562 w 4627560"/>
              <a:gd name="connsiteY585" fmla="*/ 360029 h 1990725"/>
              <a:gd name="connsiteX586" fmla="*/ 3002355 w 4627560"/>
              <a:gd name="connsiteY586" fmla="*/ 360029 h 1990725"/>
              <a:gd name="connsiteX587" fmla="*/ 3002355 w 4627560"/>
              <a:gd name="connsiteY587" fmla="*/ 325299 h 1990725"/>
              <a:gd name="connsiteX588" fmla="*/ 3020878 w 4627560"/>
              <a:gd name="connsiteY588" fmla="*/ 325299 h 1990725"/>
              <a:gd name="connsiteX589" fmla="*/ 3020878 w 4627560"/>
              <a:gd name="connsiteY589" fmla="*/ 288253 h 1990725"/>
              <a:gd name="connsiteX590" fmla="*/ 2358685 w 4627560"/>
              <a:gd name="connsiteY590" fmla="*/ 288253 h 1990725"/>
              <a:gd name="connsiteX591" fmla="*/ 2400360 w 4627560"/>
              <a:gd name="connsiteY591" fmla="*/ 288253 h 1990725"/>
              <a:gd name="connsiteX592" fmla="*/ 2400360 w 4627560"/>
              <a:gd name="connsiteY592" fmla="*/ 325299 h 1990725"/>
              <a:gd name="connsiteX593" fmla="*/ 2428146 w 4627560"/>
              <a:gd name="connsiteY593" fmla="*/ 325299 h 1990725"/>
              <a:gd name="connsiteX594" fmla="*/ 2428146 w 4627560"/>
              <a:gd name="connsiteY594" fmla="*/ 360029 h 1990725"/>
              <a:gd name="connsiteX595" fmla="*/ 2400360 w 4627560"/>
              <a:gd name="connsiteY595" fmla="*/ 360029 h 1990725"/>
              <a:gd name="connsiteX596" fmla="*/ 2400360 w 4627560"/>
              <a:gd name="connsiteY596" fmla="*/ 399390 h 1990725"/>
              <a:gd name="connsiteX597" fmla="*/ 2423515 w 4627560"/>
              <a:gd name="connsiteY597" fmla="*/ 415597 h 1990725"/>
              <a:gd name="connsiteX598" fmla="*/ 2430460 w 4627560"/>
              <a:gd name="connsiteY598" fmla="*/ 415597 h 1990725"/>
              <a:gd name="connsiteX599" fmla="*/ 2430460 w 4627560"/>
              <a:gd name="connsiteY599" fmla="*/ 454958 h 1990725"/>
              <a:gd name="connsiteX600" fmla="*/ 2418885 w 4627560"/>
              <a:gd name="connsiteY600" fmla="*/ 454958 h 1990725"/>
              <a:gd name="connsiteX601" fmla="*/ 2356369 w 4627560"/>
              <a:gd name="connsiteY601" fmla="*/ 406336 h 1990725"/>
              <a:gd name="connsiteX602" fmla="*/ 2356369 w 4627560"/>
              <a:gd name="connsiteY602" fmla="*/ 360029 h 1990725"/>
              <a:gd name="connsiteX603" fmla="*/ 2340162 w 4627560"/>
              <a:gd name="connsiteY603" fmla="*/ 360029 h 1990725"/>
              <a:gd name="connsiteX604" fmla="*/ 2340162 w 4627560"/>
              <a:gd name="connsiteY604" fmla="*/ 325299 h 1990725"/>
              <a:gd name="connsiteX605" fmla="*/ 2358685 w 4627560"/>
              <a:gd name="connsiteY605" fmla="*/ 325299 h 1990725"/>
              <a:gd name="connsiteX606" fmla="*/ 2358685 w 4627560"/>
              <a:gd name="connsiteY606" fmla="*/ 288253 h 1990725"/>
              <a:gd name="connsiteX607" fmla="*/ 2673575 w 4627560"/>
              <a:gd name="connsiteY607" fmla="*/ 272046 h 1990725"/>
              <a:gd name="connsiteX608" fmla="*/ 2733773 w 4627560"/>
              <a:gd name="connsiteY608" fmla="*/ 272046 h 1990725"/>
              <a:gd name="connsiteX609" fmla="*/ 2768504 w 4627560"/>
              <a:gd name="connsiteY609" fmla="*/ 276678 h 1990725"/>
              <a:gd name="connsiteX610" fmla="*/ 2803234 w 4627560"/>
              <a:gd name="connsiteY610" fmla="*/ 329930 h 1990725"/>
              <a:gd name="connsiteX611" fmla="*/ 2775450 w 4627560"/>
              <a:gd name="connsiteY611" fmla="*/ 378553 h 1990725"/>
              <a:gd name="connsiteX612" fmla="*/ 2782396 w 4627560"/>
              <a:gd name="connsiteY612" fmla="*/ 390128 h 1990725"/>
              <a:gd name="connsiteX613" fmla="*/ 2819441 w 4627560"/>
              <a:gd name="connsiteY613" fmla="*/ 452644 h 1990725"/>
              <a:gd name="connsiteX614" fmla="*/ 2770819 w 4627560"/>
              <a:gd name="connsiteY614" fmla="*/ 452644 h 1990725"/>
              <a:gd name="connsiteX615" fmla="*/ 2738405 w 4627560"/>
              <a:gd name="connsiteY615" fmla="*/ 390128 h 1990725"/>
              <a:gd name="connsiteX616" fmla="*/ 2717566 w 4627560"/>
              <a:gd name="connsiteY616" fmla="*/ 390128 h 1990725"/>
              <a:gd name="connsiteX617" fmla="*/ 2717566 w 4627560"/>
              <a:gd name="connsiteY617" fmla="*/ 452644 h 1990725"/>
              <a:gd name="connsiteX618" fmla="*/ 2673575 w 4627560"/>
              <a:gd name="connsiteY618" fmla="*/ 452644 h 1990725"/>
              <a:gd name="connsiteX619" fmla="*/ 2673575 w 4627560"/>
              <a:gd name="connsiteY619" fmla="*/ 272046 h 1990725"/>
              <a:gd name="connsiteX620" fmla="*/ 2268387 w 4627560"/>
              <a:gd name="connsiteY620" fmla="*/ 272046 h 1990725"/>
              <a:gd name="connsiteX621" fmla="*/ 2312378 w 4627560"/>
              <a:gd name="connsiteY621" fmla="*/ 272046 h 1990725"/>
              <a:gd name="connsiteX622" fmla="*/ 2312378 w 4627560"/>
              <a:gd name="connsiteY622" fmla="*/ 306776 h 1990725"/>
              <a:gd name="connsiteX623" fmla="*/ 2268387 w 4627560"/>
              <a:gd name="connsiteY623" fmla="*/ 306776 h 1990725"/>
              <a:gd name="connsiteX624" fmla="*/ 2268387 w 4627560"/>
              <a:gd name="connsiteY624" fmla="*/ 272046 h 1990725"/>
              <a:gd name="connsiteX625" fmla="*/ 1650191 w 4627560"/>
              <a:gd name="connsiteY625" fmla="*/ 272046 h 1990725"/>
              <a:gd name="connsiteX626" fmla="*/ 1694182 w 4627560"/>
              <a:gd name="connsiteY626" fmla="*/ 272046 h 1990725"/>
              <a:gd name="connsiteX627" fmla="*/ 1694182 w 4627560"/>
              <a:gd name="connsiteY627" fmla="*/ 306776 h 1990725"/>
              <a:gd name="connsiteX628" fmla="*/ 1650191 w 4627560"/>
              <a:gd name="connsiteY628" fmla="*/ 306776 h 1990725"/>
              <a:gd name="connsiteX629" fmla="*/ 1650191 w 4627560"/>
              <a:gd name="connsiteY629" fmla="*/ 272046 h 1990725"/>
              <a:gd name="connsiteX630" fmla="*/ 1288995 w 4627560"/>
              <a:gd name="connsiteY630" fmla="*/ 272046 h 1990725"/>
              <a:gd name="connsiteX631" fmla="*/ 1332986 w 4627560"/>
              <a:gd name="connsiteY631" fmla="*/ 272046 h 1990725"/>
              <a:gd name="connsiteX632" fmla="*/ 1332986 w 4627560"/>
              <a:gd name="connsiteY632" fmla="*/ 387815 h 1990725"/>
              <a:gd name="connsiteX633" fmla="*/ 1365402 w 4627560"/>
              <a:gd name="connsiteY633" fmla="*/ 417913 h 1990725"/>
              <a:gd name="connsiteX634" fmla="*/ 1397817 w 4627560"/>
              <a:gd name="connsiteY634" fmla="*/ 387815 h 1990725"/>
              <a:gd name="connsiteX635" fmla="*/ 1397817 w 4627560"/>
              <a:gd name="connsiteY635" fmla="*/ 272046 h 1990725"/>
              <a:gd name="connsiteX636" fmla="*/ 1441809 w 4627560"/>
              <a:gd name="connsiteY636" fmla="*/ 272046 h 1990725"/>
              <a:gd name="connsiteX637" fmla="*/ 1441809 w 4627560"/>
              <a:gd name="connsiteY637" fmla="*/ 387815 h 1990725"/>
              <a:gd name="connsiteX638" fmla="*/ 1365402 w 4627560"/>
              <a:gd name="connsiteY638" fmla="*/ 457274 h 1990725"/>
              <a:gd name="connsiteX639" fmla="*/ 1288995 w 4627560"/>
              <a:gd name="connsiteY639" fmla="*/ 387815 h 1990725"/>
              <a:gd name="connsiteX640" fmla="*/ 1288995 w 4627560"/>
              <a:gd name="connsiteY640" fmla="*/ 272046 h 1990725"/>
              <a:gd name="connsiteX641" fmla="*/ 156786 w 4627560"/>
              <a:gd name="connsiteY641" fmla="*/ 272046 h 1990725"/>
              <a:gd name="connsiteX642" fmla="*/ 270239 w 4627560"/>
              <a:gd name="connsiteY642" fmla="*/ 272046 h 1990725"/>
              <a:gd name="connsiteX643" fmla="*/ 270239 w 4627560"/>
              <a:gd name="connsiteY643" fmla="*/ 311407 h 1990725"/>
              <a:gd name="connsiteX644" fmla="*/ 200777 w 4627560"/>
              <a:gd name="connsiteY644" fmla="*/ 311407 h 1990725"/>
              <a:gd name="connsiteX645" fmla="*/ 200777 w 4627560"/>
              <a:gd name="connsiteY645" fmla="*/ 343821 h 1990725"/>
              <a:gd name="connsiteX646" fmla="*/ 256346 w 4627560"/>
              <a:gd name="connsiteY646" fmla="*/ 343821 h 1990725"/>
              <a:gd name="connsiteX647" fmla="*/ 256346 w 4627560"/>
              <a:gd name="connsiteY647" fmla="*/ 383183 h 1990725"/>
              <a:gd name="connsiteX648" fmla="*/ 200777 w 4627560"/>
              <a:gd name="connsiteY648" fmla="*/ 383183 h 1990725"/>
              <a:gd name="connsiteX649" fmla="*/ 200777 w 4627560"/>
              <a:gd name="connsiteY649" fmla="*/ 417912 h 1990725"/>
              <a:gd name="connsiteX650" fmla="*/ 274869 w 4627560"/>
              <a:gd name="connsiteY650" fmla="*/ 417912 h 1990725"/>
              <a:gd name="connsiteX651" fmla="*/ 274869 w 4627560"/>
              <a:gd name="connsiteY651" fmla="*/ 452644 h 1990725"/>
              <a:gd name="connsiteX652" fmla="*/ 156786 w 4627560"/>
              <a:gd name="connsiteY652" fmla="*/ 452644 h 1990725"/>
              <a:gd name="connsiteX653" fmla="*/ 156786 w 4627560"/>
              <a:gd name="connsiteY653" fmla="*/ 272046 h 1990725"/>
              <a:gd name="connsiteX654" fmla="*/ 3583509 w 4627560"/>
              <a:gd name="connsiteY654" fmla="*/ 269730 h 1990725"/>
              <a:gd name="connsiteX655" fmla="*/ 3627500 w 4627560"/>
              <a:gd name="connsiteY655" fmla="*/ 269730 h 1990725"/>
              <a:gd name="connsiteX656" fmla="*/ 3627500 w 4627560"/>
              <a:gd name="connsiteY656" fmla="*/ 452644 h 1990725"/>
              <a:gd name="connsiteX657" fmla="*/ 3585825 w 4627560"/>
              <a:gd name="connsiteY657" fmla="*/ 452644 h 1990725"/>
              <a:gd name="connsiteX658" fmla="*/ 3585825 w 4627560"/>
              <a:gd name="connsiteY658" fmla="*/ 443383 h 1990725"/>
              <a:gd name="connsiteX659" fmla="*/ 3585825 w 4627560"/>
              <a:gd name="connsiteY659" fmla="*/ 436435 h 1990725"/>
              <a:gd name="connsiteX660" fmla="*/ 3548779 w 4627560"/>
              <a:gd name="connsiteY660" fmla="*/ 454958 h 1990725"/>
              <a:gd name="connsiteX661" fmla="*/ 3488579 w 4627560"/>
              <a:gd name="connsiteY661" fmla="*/ 385499 h 1990725"/>
              <a:gd name="connsiteX662" fmla="*/ 3548779 w 4627560"/>
              <a:gd name="connsiteY662" fmla="*/ 318353 h 1990725"/>
              <a:gd name="connsiteX663" fmla="*/ 3583509 w 4627560"/>
              <a:gd name="connsiteY663" fmla="*/ 329930 h 1990725"/>
              <a:gd name="connsiteX664" fmla="*/ 3583509 w 4627560"/>
              <a:gd name="connsiteY664" fmla="*/ 322983 h 1990725"/>
              <a:gd name="connsiteX665" fmla="*/ 3583509 w 4627560"/>
              <a:gd name="connsiteY665" fmla="*/ 269730 h 1990725"/>
              <a:gd name="connsiteX666" fmla="*/ 0 w 4627560"/>
              <a:gd name="connsiteY666" fmla="*/ 1990725 h 1990725"/>
              <a:gd name="connsiteX667" fmla="*/ 4627560 w 4627560"/>
              <a:gd name="connsiteY667" fmla="*/ 0 h 1990725"/>
              <a:gd name="connsiteX668" fmla="*/ 4627560 w 4627560"/>
              <a:gd name="connsiteY668" fmla="*/ 1990725 h 1990725"/>
              <a:gd name="connsiteX669" fmla="*/ 0 w 4627560"/>
              <a:gd name="connsiteY669" fmla="*/ 1990725 h 1990725"/>
              <a:gd name="connsiteX0" fmla="*/ 1853937 w 4627560"/>
              <a:gd name="connsiteY0" fmla="*/ 365826 h 1720995"/>
              <a:gd name="connsiteX1" fmla="*/ 1819207 w 4627560"/>
              <a:gd name="connsiteY1" fmla="*/ 382035 h 1720995"/>
              <a:gd name="connsiteX2" fmla="*/ 1835414 w 4627560"/>
              <a:gd name="connsiteY2" fmla="*/ 395926 h 1720995"/>
              <a:gd name="connsiteX3" fmla="*/ 1858569 w 4627560"/>
              <a:gd name="connsiteY3" fmla="*/ 368142 h 1720995"/>
              <a:gd name="connsiteX4" fmla="*/ 1858569 w 4627560"/>
              <a:gd name="connsiteY4" fmla="*/ 365826 h 1720995"/>
              <a:gd name="connsiteX5" fmla="*/ 1853937 w 4627560"/>
              <a:gd name="connsiteY5" fmla="*/ 365826 h 1720995"/>
              <a:gd name="connsiteX6" fmla="*/ 392950 w 4627560"/>
              <a:gd name="connsiteY6" fmla="*/ 365826 h 1720995"/>
              <a:gd name="connsiteX7" fmla="*/ 358220 w 4627560"/>
              <a:gd name="connsiteY7" fmla="*/ 382035 h 1720995"/>
              <a:gd name="connsiteX8" fmla="*/ 374427 w 4627560"/>
              <a:gd name="connsiteY8" fmla="*/ 395926 h 1720995"/>
              <a:gd name="connsiteX9" fmla="*/ 397582 w 4627560"/>
              <a:gd name="connsiteY9" fmla="*/ 368142 h 1720995"/>
              <a:gd name="connsiteX10" fmla="*/ 397582 w 4627560"/>
              <a:gd name="connsiteY10" fmla="*/ 365826 h 1720995"/>
              <a:gd name="connsiteX11" fmla="*/ 392950 w 4627560"/>
              <a:gd name="connsiteY11" fmla="*/ 365826 h 1720995"/>
              <a:gd name="connsiteX12" fmla="*/ 1379291 w 4627560"/>
              <a:gd name="connsiteY12" fmla="*/ 331096 h 1720995"/>
              <a:gd name="connsiteX13" fmla="*/ 1351506 w 4627560"/>
              <a:gd name="connsiteY13" fmla="*/ 363512 h 1720995"/>
              <a:gd name="connsiteX14" fmla="*/ 1376975 w 4627560"/>
              <a:gd name="connsiteY14" fmla="*/ 395926 h 1720995"/>
              <a:gd name="connsiteX15" fmla="*/ 1404759 w 4627560"/>
              <a:gd name="connsiteY15" fmla="*/ 363512 h 1720995"/>
              <a:gd name="connsiteX16" fmla="*/ 1379291 w 4627560"/>
              <a:gd name="connsiteY16" fmla="*/ 331096 h 1720995"/>
              <a:gd name="connsiteX17" fmla="*/ 812029 w 4627560"/>
              <a:gd name="connsiteY17" fmla="*/ 328783 h 1720995"/>
              <a:gd name="connsiteX18" fmla="*/ 786560 w 4627560"/>
              <a:gd name="connsiteY18" fmla="*/ 358881 h 1720995"/>
              <a:gd name="connsiteX19" fmla="*/ 814344 w 4627560"/>
              <a:gd name="connsiteY19" fmla="*/ 391296 h 1720995"/>
              <a:gd name="connsiteX20" fmla="*/ 837498 w 4627560"/>
              <a:gd name="connsiteY20" fmla="*/ 358881 h 1720995"/>
              <a:gd name="connsiteX21" fmla="*/ 812029 w 4627560"/>
              <a:gd name="connsiteY21" fmla="*/ 328783 h 1720995"/>
              <a:gd name="connsiteX22" fmla="*/ 2127149 w 4627560"/>
              <a:gd name="connsiteY22" fmla="*/ 326467 h 1720995"/>
              <a:gd name="connsiteX23" fmla="*/ 2101680 w 4627560"/>
              <a:gd name="connsiteY23" fmla="*/ 349620 h 1720995"/>
              <a:gd name="connsiteX24" fmla="*/ 2147987 w 4627560"/>
              <a:gd name="connsiteY24" fmla="*/ 349620 h 1720995"/>
              <a:gd name="connsiteX25" fmla="*/ 2127149 w 4627560"/>
              <a:gd name="connsiteY25" fmla="*/ 326467 h 1720995"/>
              <a:gd name="connsiteX26" fmla="*/ 1138495 w 4627560"/>
              <a:gd name="connsiteY26" fmla="*/ 307943 h 1720995"/>
              <a:gd name="connsiteX27" fmla="*/ 1163963 w 4627560"/>
              <a:gd name="connsiteY27" fmla="*/ 307943 h 1720995"/>
              <a:gd name="connsiteX28" fmla="*/ 1163963 w 4627560"/>
              <a:gd name="connsiteY28" fmla="*/ 414448 h 1720995"/>
              <a:gd name="connsiteX29" fmla="*/ 1138495 w 4627560"/>
              <a:gd name="connsiteY29" fmla="*/ 414448 h 1720995"/>
              <a:gd name="connsiteX30" fmla="*/ 1138495 w 4627560"/>
              <a:gd name="connsiteY30" fmla="*/ 307943 h 1720995"/>
              <a:gd name="connsiteX31" fmla="*/ 573548 w 4627560"/>
              <a:gd name="connsiteY31" fmla="*/ 307943 h 1720995"/>
              <a:gd name="connsiteX32" fmla="*/ 599016 w 4627560"/>
              <a:gd name="connsiteY32" fmla="*/ 307943 h 1720995"/>
              <a:gd name="connsiteX33" fmla="*/ 599016 w 4627560"/>
              <a:gd name="connsiteY33" fmla="*/ 414448 h 1720995"/>
              <a:gd name="connsiteX34" fmla="*/ 573548 w 4627560"/>
              <a:gd name="connsiteY34" fmla="*/ 414448 h 1720995"/>
              <a:gd name="connsiteX35" fmla="*/ 573548 w 4627560"/>
              <a:gd name="connsiteY35" fmla="*/ 307943 h 1720995"/>
              <a:gd name="connsiteX36" fmla="*/ 2261441 w 4627560"/>
              <a:gd name="connsiteY36" fmla="*/ 305628 h 1720995"/>
              <a:gd name="connsiteX37" fmla="*/ 2266071 w 4627560"/>
              <a:gd name="connsiteY37" fmla="*/ 305628 h 1720995"/>
              <a:gd name="connsiteX38" fmla="*/ 2266071 w 4627560"/>
              <a:gd name="connsiteY38" fmla="*/ 331097 h 1720995"/>
              <a:gd name="connsiteX39" fmla="*/ 2259125 w 4627560"/>
              <a:gd name="connsiteY39" fmla="*/ 331097 h 1720995"/>
              <a:gd name="connsiteX40" fmla="*/ 2229025 w 4627560"/>
              <a:gd name="connsiteY40" fmla="*/ 354251 h 1720995"/>
              <a:gd name="connsiteX41" fmla="*/ 2226710 w 4627560"/>
              <a:gd name="connsiteY41" fmla="*/ 370458 h 1720995"/>
              <a:gd name="connsiteX42" fmla="*/ 2226710 w 4627560"/>
              <a:gd name="connsiteY42" fmla="*/ 414449 h 1720995"/>
              <a:gd name="connsiteX43" fmla="*/ 2201241 w 4627560"/>
              <a:gd name="connsiteY43" fmla="*/ 414449 h 1720995"/>
              <a:gd name="connsiteX44" fmla="*/ 2201241 w 4627560"/>
              <a:gd name="connsiteY44" fmla="*/ 307944 h 1720995"/>
              <a:gd name="connsiteX45" fmla="*/ 2226710 w 4627560"/>
              <a:gd name="connsiteY45" fmla="*/ 307944 h 1720995"/>
              <a:gd name="connsiteX46" fmla="*/ 2226710 w 4627560"/>
              <a:gd name="connsiteY46" fmla="*/ 326467 h 1720995"/>
              <a:gd name="connsiteX47" fmla="*/ 2226710 w 4627560"/>
              <a:gd name="connsiteY47" fmla="*/ 333412 h 1720995"/>
              <a:gd name="connsiteX48" fmla="*/ 2261441 w 4627560"/>
              <a:gd name="connsiteY48" fmla="*/ 305628 h 1720995"/>
              <a:gd name="connsiteX49" fmla="*/ 2129464 w 4627560"/>
              <a:gd name="connsiteY49" fmla="*/ 305628 h 1720995"/>
              <a:gd name="connsiteX50" fmla="*/ 2175771 w 4627560"/>
              <a:gd name="connsiteY50" fmla="*/ 356567 h 1720995"/>
              <a:gd name="connsiteX51" fmla="*/ 2175771 w 4627560"/>
              <a:gd name="connsiteY51" fmla="*/ 365828 h 1720995"/>
              <a:gd name="connsiteX52" fmla="*/ 2101680 w 4627560"/>
              <a:gd name="connsiteY52" fmla="*/ 365828 h 1720995"/>
              <a:gd name="connsiteX53" fmla="*/ 2134096 w 4627560"/>
              <a:gd name="connsiteY53" fmla="*/ 393613 h 1720995"/>
              <a:gd name="connsiteX54" fmla="*/ 2164194 w 4627560"/>
              <a:gd name="connsiteY54" fmla="*/ 382035 h 1720995"/>
              <a:gd name="connsiteX55" fmla="*/ 2173455 w 4627560"/>
              <a:gd name="connsiteY55" fmla="*/ 400558 h 1720995"/>
              <a:gd name="connsiteX56" fmla="*/ 2131780 w 4627560"/>
              <a:gd name="connsiteY56" fmla="*/ 416765 h 1720995"/>
              <a:gd name="connsiteX57" fmla="*/ 2073896 w 4627560"/>
              <a:gd name="connsiteY57" fmla="*/ 361197 h 1720995"/>
              <a:gd name="connsiteX58" fmla="*/ 2129464 w 4627560"/>
              <a:gd name="connsiteY58" fmla="*/ 305628 h 1720995"/>
              <a:gd name="connsiteX59" fmla="*/ 1499691 w 4627560"/>
              <a:gd name="connsiteY59" fmla="*/ 305628 h 1720995"/>
              <a:gd name="connsiteX60" fmla="*/ 1534421 w 4627560"/>
              <a:gd name="connsiteY60" fmla="*/ 317205 h 1720995"/>
              <a:gd name="connsiteX61" fmla="*/ 1522843 w 4627560"/>
              <a:gd name="connsiteY61" fmla="*/ 338044 h 1720995"/>
              <a:gd name="connsiteX62" fmla="*/ 1497375 w 4627560"/>
              <a:gd name="connsiteY62" fmla="*/ 328783 h 1720995"/>
              <a:gd name="connsiteX63" fmla="*/ 1483484 w 4627560"/>
              <a:gd name="connsiteY63" fmla="*/ 338044 h 1720995"/>
              <a:gd name="connsiteX64" fmla="*/ 1534421 w 4627560"/>
              <a:gd name="connsiteY64" fmla="*/ 384351 h 1720995"/>
              <a:gd name="connsiteX65" fmla="*/ 1492745 w 4627560"/>
              <a:gd name="connsiteY65" fmla="*/ 416765 h 1720995"/>
              <a:gd name="connsiteX66" fmla="*/ 1451068 w 4627560"/>
              <a:gd name="connsiteY66" fmla="*/ 400558 h 1720995"/>
              <a:gd name="connsiteX67" fmla="*/ 1464961 w 4627560"/>
              <a:gd name="connsiteY67" fmla="*/ 384351 h 1720995"/>
              <a:gd name="connsiteX68" fmla="*/ 1495059 w 4627560"/>
              <a:gd name="connsiteY68" fmla="*/ 395927 h 1720995"/>
              <a:gd name="connsiteX69" fmla="*/ 1508952 w 4627560"/>
              <a:gd name="connsiteY69" fmla="*/ 386665 h 1720995"/>
              <a:gd name="connsiteX70" fmla="*/ 1458013 w 4627560"/>
              <a:gd name="connsiteY70" fmla="*/ 338044 h 1720995"/>
              <a:gd name="connsiteX71" fmla="*/ 1499691 w 4627560"/>
              <a:gd name="connsiteY71" fmla="*/ 305628 h 1720995"/>
              <a:gd name="connsiteX72" fmla="*/ 1261207 w 4627560"/>
              <a:gd name="connsiteY72" fmla="*/ 305628 h 1720995"/>
              <a:gd name="connsiteX73" fmla="*/ 1298253 w 4627560"/>
              <a:gd name="connsiteY73" fmla="*/ 344990 h 1720995"/>
              <a:gd name="connsiteX74" fmla="*/ 1298253 w 4627560"/>
              <a:gd name="connsiteY74" fmla="*/ 414449 h 1720995"/>
              <a:gd name="connsiteX75" fmla="*/ 1272784 w 4627560"/>
              <a:gd name="connsiteY75" fmla="*/ 414449 h 1720995"/>
              <a:gd name="connsiteX76" fmla="*/ 1272784 w 4627560"/>
              <a:gd name="connsiteY76" fmla="*/ 351935 h 1720995"/>
              <a:gd name="connsiteX77" fmla="*/ 1256577 w 4627560"/>
              <a:gd name="connsiteY77" fmla="*/ 331097 h 1720995"/>
              <a:gd name="connsiteX78" fmla="*/ 1228793 w 4627560"/>
              <a:gd name="connsiteY78" fmla="*/ 351935 h 1720995"/>
              <a:gd name="connsiteX79" fmla="*/ 1226477 w 4627560"/>
              <a:gd name="connsiteY79" fmla="*/ 365828 h 1720995"/>
              <a:gd name="connsiteX80" fmla="*/ 1226477 w 4627560"/>
              <a:gd name="connsiteY80" fmla="*/ 414449 h 1720995"/>
              <a:gd name="connsiteX81" fmla="*/ 1198693 w 4627560"/>
              <a:gd name="connsiteY81" fmla="*/ 414449 h 1720995"/>
              <a:gd name="connsiteX82" fmla="*/ 1198693 w 4627560"/>
              <a:gd name="connsiteY82" fmla="*/ 307944 h 1720995"/>
              <a:gd name="connsiteX83" fmla="*/ 1224161 w 4627560"/>
              <a:gd name="connsiteY83" fmla="*/ 307944 h 1720995"/>
              <a:gd name="connsiteX84" fmla="*/ 1224161 w 4627560"/>
              <a:gd name="connsiteY84" fmla="*/ 321835 h 1720995"/>
              <a:gd name="connsiteX85" fmla="*/ 1224161 w 4627560"/>
              <a:gd name="connsiteY85" fmla="*/ 328783 h 1720995"/>
              <a:gd name="connsiteX86" fmla="*/ 1261207 w 4627560"/>
              <a:gd name="connsiteY86" fmla="*/ 305628 h 1720995"/>
              <a:gd name="connsiteX87" fmla="*/ 805083 w 4627560"/>
              <a:gd name="connsiteY87" fmla="*/ 305628 h 1720995"/>
              <a:gd name="connsiteX88" fmla="*/ 837498 w 4627560"/>
              <a:gd name="connsiteY88" fmla="*/ 319521 h 1720995"/>
              <a:gd name="connsiteX89" fmla="*/ 837498 w 4627560"/>
              <a:gd name="connsiteY89" fmla="*/ 317205 h 1720995"/>
              <a:gd name="connsiteX90" fmla="*/ 837498 w 4627560"/>
              <a:gd name="connsiteY90" fmla="*/ 307944 h 1720995"/>
              <a:gd name="connsiteX91" fmla="*/ 862967 w 4627560"/>
              <a:gd name="connsiteY91" fmla="*/ 307944 h 1720995"/>
              <a:gd name="connsiteX92" fmla="*/ 862967 w 4627560"/>
              <a:gd name="connsiteY92" fmla="*/ 407503 h 1720995"/>
              <a:gd name="connsiteX93" fmla="*/ 807399 w 4627560"/>
              <a:gd name="connsiteY93" fmla="*/ 458442 h 1720995"/>
              <a:gd name="connsiteX94" fmla="*/ 770353 w 4627560"/>
              <a:gd name="connsiteY94" fmla="*/ 449180 h 1720995"/>
              <a:gd name="connsiteX95" fmla="*/ 777299 w 4627560"/>
              <a:gd name="connsiteY95" fmla="*/ 428342 h 1720995"/>
              <a:gd name="connsiteX96" fmla="*/ 807399 w 4627560"/>
              <a:gd name="connsiteY96" fmla="*/ 435288 h 1720995"/>
              <a:gd name="connsiteX97" fmla="*/ 837498 w 4627560"/>
              <a:gd name="connsiteY97" fmla="*/ 409819 h 1720995"/>
              <a:gd name="connsiteX98" fmla="*/ 837498 w 4627560"/>
              <a:gd name="connsiteY98" fmla="*/ 402874 h 1720995"/>
              <a:gd name="connsiteX99" fmla="*/ 837498 w 4627560"/>
              <a:gd name="connsiteY99" fmla="*/ 398242 h 1720995"/>
              <a:gd name="connsiteX100" fmla="*/ 807399 w 4627560"/>
              <a:gd name="connsiteY100" fmla="*/ 412135 h 1720995"/>
              <a:gd name="connsiteX101" fmla="*/ 758776 w 4627560"/>
              <a:gd name="connsiteY101" fmla="*/ 358881 h 1720995"/>
              <a:gd name="connsiteX102" fmla="*/ 805083 w 4627560"/>
              <a:gd name="connsiteY102" fmla="*/ 305628 h 1720995"/>
              <a:gd name="connsiteX103" fmla="*/ 696261 w 4627560"/>
              <a:gd name="connsiteY103" fmla="*/ 305628 h 1720995"/>
              <a:gd name="connsiteX104" fmla="*/ 733306 w 4627560"/>
              <a:gd name="connsiteY104" fmla="*/ 344990 h 1720995"/>
              <a:gd name="connsiteX105" fmla="*/ 733306 w 4627560"/>
              <a:gd name="connsiteY105" fmla="*/ 414449 h 1720995"/>
              <a:gd name="connsiteX106" fmla="*/ 707838 w 4627560"/>
              <a:gd name="connsiteY106" fmla="*/ 414449 h 1720995"/>
              <a:gd name="connsiteX107" fmla="*/ 707838 w 4627560"/>
              <a:gd name="connsiteY107" fmla="*/ 351935 h 1720995"/>
              <a:gd name="connsiteX108" fmla="*/ 691631 w 4627560"/>
              <a:gd name="connsiteY108" fmla="*/ 331097 h 1720995"/>
              <a:gd name="connsiteX109" fmla="*/ 663846 w 4627560"/>
              <a:gd name="connsiteY109" fmla="*/ 351935 h 1720995"/>
              <a:gd name="connsiteX110" fmla="*/ 661531 w 4627560"/>
              <a:gd name="connsiteY110" fmla="*/ 365828 h 1720995"/>
              <a:gd name="connsiteX111" fmla="*/ 661531 w 4627560"/>
              <a:gd name="connsiteY111" fmla="*/ 414449 h 1720995"/>
              <a:gd name="connsiteX112" fmla="*/ 636062 w 4627560"/>
              <a:gd name="connsiteY112" fmla="*/ 414449 h 1720995"/>
              <a:gd name="connsiteX113" fmla="*/ 636062 w 4627560"/>
              <a:gd name="connsiteY113" fmla="*/ 307944 h 1720995"/>
              <a:gd name="connsiteX114" fmla="*/ 659215 w 4627560"/>
              <a:gd name="connsiteY114" fmla="*/ 307944 h 1720995"/>
              <a:gd name="connsiteX115" fmla="*/ 659215 w 4627560"/>
              <a:gd name="connsiteY115" fmla="*/ 321835 h 1720995"/>
              <a:gd name="connsiteX116" fmla="*/ 659215 w 4627560"/>
              <a:gd name="connsiteY116" fmla="*/ 328783 h 1720995"/>
              <a:gd name="connsiteX117" fmla="*/ 696261 w 4627560"/>
              <a:gd name="connsiteY117" fmla="*/ 305628 h 1720995"/>
              <a:gd name="connsiteX118" fmla="*/ 1842362 w 4627560"/>
              <a:gd name="connsiteY118" fmla="*/ 303312 h 1720995"/>
              <a:gd name="connsiteX119" fmla="*/ 1886353 w 4627560"/>
              <a:gd name="connsiteY119" fmla="*/ 344989 h 1720995"/>
              <a:gd name="connsiteX120" fmla="*/ 1886353 w 4627560"/>
              <a:gd name="connsiteY120" fmla="*/ 414449 h 1720995"/>
              <a:gd name="connsiteX121" fmla="*/ 1860884 w 4627560"/>
              <a:gd name="connsiteY121" fmla="*/ 414449 h 1720995"/>
              <a:gd name="connsiteX122" fmla="*/ 1860884 w 4627560"/>
              <a:gd name="connsiteY122" fmla="*/ 405188 h 1720995"/>
              <a:gd name="connsiteX123" fmla="*/ 1860884 w 4627560"/>
              <a:gd name="connsiteY123" fmla="*/ 398242 h 1720995"/>
              <a:gd name="connsiteX124" fmla="*/ 1828469 w 4627560"/>
              <a:gd name="connsiteY124" fmla="*/ 416765 h 1720995"/>
              <a:gd name="connsiteX125" fmla="*/ 1791423 w 4627560"/>
              <a:gd name="connsiteY125" fmla="*/ 384349 h 1720995"/>
              <a:gd name="connsiteX126" fmla="*/ 1856253 w 4627560"/>
              <a:gd name="connsiteY126" fmla="*/ 347304 h 1720995"/>
              <a:gd name="connsiteX127" fmla="*/ 1860884 w 4627560"/>
              <a:gd name="connsiteY127" fmla="*/ 347304 h 1720995"/>
              <a:gd name="connsiteX128" fmla="*/ 1860884 w 4627560"/>
              <a:gd name="connsiteY128" fmla="*/ 344989 h 1720995"/>
              <a:gd name="connsiteX129" fmla="*/ 1840046 w 4627560"/>
              <a:gd name="connsiteY129" fmla="*/ 326465 h 1720995"/>
              <a:gd name="connsiteX130" fmla="*/ 1809946 w 4627560"/>
              <a:gd name="connsiteY130" fmla="*/ 335728 h 1720995"/>
              <a:gd name="connsiteX131" fmla="*/ 1800685 w 4627560"/>
              <a:gd name="connsiteY131" fmla="*/ 317205 h 1720995"/>
              <a:gd name="connsiteX132" fmla="*/ 1842362 w 4627560"/>
              <a:gd name="connsiteY132" fmla="*/ 303312 h 1720995"/>
              <a:gd name="connsiteX133" fmla="*/ 379059 w 4627560"/>
              <a:gd name="connsiteY133" fmla="*/ 303312 h 1720995"/>
              <a:gd name="connsiteX134" fmla="*/ 423050 w 4627560"/>
              <a:gd name="connsiteY134" fmla="*/ 344989 h 1720995"/>
              <a:gd name="connsiteX135" fmla="*/ 423050 w 4627560"/>
              <a:gd name="connsiteY135" fmla="*/ 414449 h 1720995"/>
              <a:gd name="connsiteX136" fmla="*/ 397582 w 4627560"/>
              <a:gd name="connsiteY136" fmla="*/ 414449 h 1720995"/>
              <a:gd name="connsiteX137" fmla="*/ 397582 w 4627560"/>
              <a:gd name="connsiteY137" fmla="*/ 405188 h 1720995"/>
              <a:gd name="connsiteX138" fmla="*/ 397582 w 4627560"/>
              <a:gd name="connsiteY138" fmla="*/ 398242 h 1720995"/>
              <a:gd name="connsiteX139" fmla="*/ 365166 w 4627560"/>
              <a:gd name="connsiteY139" fmla="*/ 416765 h 1720995"/>
              <a:gd name="connsiteX140" fmla="*/ 328120 w 4627560"/>
              <a:gd name="connsiteY140" fmla="*/ 384349 h 1720995"/>
              <a:gd name="connsiteX141" fmla="*/ 392950 w 4627560"/>
              <a:gd name="connsiteY141" fmla="*/ 347304 h 1720995"/>
              <a:gd name="connsiteX142" fmla="*/ 397582 w 4627560"/>
              <a:gd name="connsiteY142" fmla="*/ 347304 h 1720995"/>
              <a:gd name="connsiteX143" fmla="*/ 397582 w 4627560"/>
              <a:gd name="connsiteY143" fmla="*/ 344989 h 1720995"/>
              <a:gd name="connsiteX144" fmla="*/ 376743 w 4627560"/>
              <a:gd name="connsiteY144" fmla="*/ 326465 h 1720995"/>
              <a:gd name="connsiteX145" fmla="*/ 346643 w 4627560"/>
              <a:gd name="connsiteY145" fmla="*/ 335728 h 1720995"/>
              <a:gd name="connsiteX146" fmla="*/ 337381 w 4627560"/>
              <a:gd name="connsiteY146" fmla="*/ 317205 h 1720995"/>
              <a:gd name="connsiteX147" fmla="*/ 379059 w 4627560"/>
              <a:gd name="connsiteY147" fmla="*/ 303312 h 1720995"/>
              <a:gd name="connsiteX148" fmla="*/ 2004437 w 4627560"/>
              <a:gd name="connsiteY148" fmla="*/ 280158 h 1720995"/>
              <a:gd name="connsiteX149" fmla="*/ 2029906 w 4627560"/>
              <a:gd name="connsiteY149" fmla="*/ 280158 h 1720995"/>
              <a:gd name="connsiteX150" fmla="*/ 2029906 w 4627560"/>
              <a:gd name="connsiteY150" fmla="*/ 310258 h 1720995"/>
              <a:gd name="connsiteX151" fmla="*/ 2053058 w 4627560"/>
              <a:gd name="connsiteY151" fmla="*/ 310258 h 1720995"/>
              <a:gd name="connsiteX152" fmla="*/ 2053058 w 4627560"/>
              <a:gd name="connsiteY152" fmla="*/ 331097 h 1720995"/>
              <a:gd name="connsiteX153" fmla="*/ 2029906 w 4627560"/>
              <a:gd name="connsiteY153" fmla="*/ 331097 h 1720995"/>
              <a:gd name="connsiteX154" fmla="*/ 2029906 w 4627560"/>
              <a:gd name="connsiteY154" fmla="*/ 372772 h 1720995"/>
              <a:gd name="connsiteX155" fmla="*/ 2050744 w 4627560"/>
              <a:gd name="connsiteY155" fmla="*/ 393611 h 1720995"/>
              <a:gd name="connsiteX156" fmla="*/ 2055374 w 4627560"/>
              <a:gd name="connsiteY156" fmla="*/ 393611 h 1720995"/>
              <a:gd name="connsiteX157" fmla="*/ 2055374 w 4627560"/>
              <a:gd name="connsiteY157" fmla="*/ 416763 h 1720995"/>
              <a:gd name="connsiteX158" fmla="*/ 2046113 w 4627560"/>
              <a:gd name="connsiteY158" fmla="*/ 416763 h 1720995"/>
              <a:gd name="connsiteX159" fmla="*/ 2002121 w 4627560"/>
              <a:gd name="connsiteY159" fmla="*/ 377404 h 1720995"/>
              <a:gd name="connsiteX160" fmla="*/ 2002121 w 4627560"/>
              <a:gd name="connsiteY160" fmla="*/ 331097 h 1720995"/>
              <a:gd name="connsiteX161" fmla="*/ 1990544 w 4627560"/>
              <a:gd name="connsiteY161" fmla="*/ 331097 h 1720995"/>
              <a:gd name="connsiteX162" fmla="*/ 1990544 w 4627560"/>
              <a:gd name="connsiteY162" fmla="*/ 310258 h 1720995"/>
              <a:gd name="connsiteX163" fmla="*/ 2004437 w 4627560"/>
              <a:gd name="connsiteY163" fmla="*/ 310258 h 1720995"/>
              <a:gd name="connsiteX164" fmla="*/ 2004437 w 4627560"/>
              <a:gd name="connsiteY164" fmla="*/ 280158 h 1720995"/>
              <a:gd name="connsiteX165" fmla="*/ 1921084 w 4627560"/>
              <a:gd name="connsiteY165" fmla="*/ 280158 h 1720995"/>
              <a:gd name="connsiteX166" fmla="*/ 1946553 w 4627560"/>
              <a:gd name="connsiteY166" fmla="*/ 280158 h 1720995"/>
              <a:gd name="connsiteX167" fmla="*/ 1946553 w 4627560"/>
              <a:gd name="connsiteY167" fmla="*/ 310258 h 1720995"/>
              <a:gd name="connsiteX168" fmla="*/ 1969705 w 4627560"/>
              <a:gd name="connsiteY168" fmla="*/ 310258 h 1720995"/>
              <a:gd name="connsiteX169" fmla="*/ 1969705 w 4627560"/>
              <a:gd name="connsiteY169" fmla="*/ 331097 h 1720995"/>
              <a:gd name="connsiteX170" fmla="*/ 1946553 w 4627560"/>
              <a:gd name="connsiteY170" fmla="*/ 331097 h 1720995"/>
              <a:gd name="connsiteX171" fmla="*/ 1946553 w 4627560"/>
              <a:gd name="connsiteY171" fmla="*/ 372772 h 1720995"/>
              <a:gd name="connsiteX172" fmla="*/ 1967391 w 4627560"/>
              <a:gd name="connsiteY172" fmla="*/ 393611 h 1720995"/>
              <a:gd name="connsiteX173" fmla="*/ 1972021 w 4627560"/>
              <a:gd name="connsiteY173" fmla="*/ 393611 h 1720995"/>
              <a:gd name="connsiteX174" fmla="*/ 1972021 w 4627560"/>
              <a:gd name="connsiteY174" fmla="*/ 416763 h 1720995"/>
              <a:gd name="connsiteX175" fmla="*/ 1962760 w 4627560"/>
              <a:gd name="connsiteY175" fmla="*/ 416763 h 1720995"/>
              <a:gd name="connsiteX176" fmla="*/ 1918768 w 4627560"/>
              <a:gd name="connsiteY176" fmla="*/ 377404 h 1720995"/>
              <a:gd name="connsiteX177" fmla="*/ 1918768 w 4627560"/>
              <a:gd name="connsiteY177" fmla="*/ 331097 h 1720995"/>
              <a:gd name="connsiteX178" fmla="*/ 1907191 w 4627560"/>
              <a:gd name="connsiteY178" fmla="*/ 331097 h 1720995"/>
              <a:gd name="connsiteX179" fmla="*/ 1907191 w 4627560"/>
              <a:gd name="connsiteY179" fmla="*/ 310258 h 1720995"/>
              <a:gd name="connsiteX180" fmla="*/ 1921084 w 4627560"/>
              <a:gd name="connsiteY180" fmla="*/ 310258 h 1720995"/>
              <a:gd name="connsiteX181" fmla="*/ 1921084 w 4627560"/>
              <a:gd name="connsiteY181" fmla="*/ 280158 h 1720995"/>
              <a:gd name="connsiteX182" fmla="*/ 1627033 w 4627560"/>
              <a:gd name="connsiteY182" fmla="*/ 266266 h 1720995"/>
              <a:gd name="connsiteX183" fmla="*/ 1654818 w 4627560"/>
              <a:gd name="connsiteY183" fmla="*/ 266266 h 1720995"/>
              <a:gd name="connsiteX184" fmla="*/ 1684916 w 4627560"/>
              <a:gd name="connsiteY184" fmla="*/ 340357 h 1720995"/>
              <a:gd name="connsiteX185" fmla="*/ 1691863 w 4627560"/>
              <a:gd name="connsiteY185" fmla="*/ 361196 h 1720995"/>
              <a:gd name="connsiteX186" fmla="*/ 1698809 w 4627560"/>
              <a:gd name="connsiteY186" fmla="*/ 340357 h 1720995"/>
              <a:gd name="connsiteX187" fmla="*/ 1728908 w 4627560"/>
              <a:gd name="connsiteY187" fmla="*/ 266266 h 1720995"/>
              <a:gd name="connsiteX188" fmla="*/ 1756693 w 4627560"/>
              <a:gd name="connsiteY188" fmla="*/ 266266 h 1720995"/>
              <a:gd name="connsiteX189" fmla="*/ 1768268 w 4627560"/>
              <a:gd name="connsiteY189" fmla="*/ 414448 h 1720995"/>
              <a:gd name="connsiteX190" fmla="*/ 1740484 w 4627560"/>
              <a:gd name="connsiteY190" fmla="*/ 414448 h 1720995"/>
              <a:gd name="connsiteX191" fmla="*/ 1733538 w 4627560"/>
              <a:gd name="connsiteY191" fmla="*/ 331096 h 1720995"/>
              <a:gd name="connsiteX192" fmla="*/ 1733538 w 4627560"/>
              <a:gd name="connsiteY192" fmla="*/ 307943 h 1720995"/>
              <a:gd name="connsiteX193" fmla="*/ 1726593 w 4627560"/>
              <a:gd name="connsiteY193" fmla="*/ 331096 h 1720995"/>
              <a:gd name="connsiteX194" fmla="*/ 1703439 w 4627560"/>
              <a:gd name="connsiteY194" fmla="*/ 388980 h 1720995"/>
              <a:gd name="connsiteX195" fmla="*/ 1680286 w 4627560"/>
              <a:gd name="connsiteY195" fmla="*/ 388980 h 1720995"/>
              <a:gd name="connsiteX196" fmla="*/ 1657132 w 4627560"/>
              <a:gd name="connsiteY196" fmla="*/ 331096 h 1720995"/>
              <a:gd name="connsiteX197" fmla="*/ 1647870 w 4627560"/>
              <a:gd name="connsiteY197" fmla="*/ 307943 h 1720995"/>
              <a:gd name="connsiteX198" fmla="*/ 1647870 w 4627560"/>
              <a:gd name="connsiteY198" fmla="*/ 331096 h 1720995"/>
              <a:gd name="connsiteX199" fmla="*/ 1640925 w 4627560"/>
              <a:gd name="connsiteY199" fmla="*/ 414448 h 1720995"/>
              <a:gd name="connsiteX200" fmla="*/ 1613141 w 4627560"/>
              <a:gd name="connsiteY200" fmla="*/ 414448 h 1720995"/>
              <a:gd name="connsiteX201" fmla="*/ 1627033 w 4627560"/>
              <a:gd name="connsiteY201" fmla="*/ 266266 h 1720995"/>
              <a:gd name="connsiteX202" fmla="*/ 1400129 w 4627560"/>
              <a:gd name="connsiteY202" fmla="*/ 266266 h 1720995"/>
              <a:gd name="connsiteX203" fmla="*/ 1425598 w 4627560"/>
              <a:gd name="connsiteY203" fmla="*/ 266266 h 1720995"/>
              <a:gd name="connsiteX204" fmla="*/ 1425598 w 4627560"/>
              <a:gd name="connsiteY204" fmla="*/ 414448 h 1720995"/>
              <a:gd name="connsiteX205" fmla="*/ 1400129 w 4627560"/>
              <a:gd name="connsiteY205" fmla="*/ 414448 h 1720995"/>
              <a:gd name="connsiteX206" fmla="*/ 1400129 w 4627560"/>
              <a:gd name="connsiteY206" fmla="*/ 405187 h 1720995"/>
              <a:gd name="connsiteX207" fmla="*/ 1400129 w 4627560"/>
              <a:gd name="connsiteY207" fmla="*/ 398241 h 1720995"/>
              <a:gd name="connsiteX208" fmla="*/ 1367713 w 4627560"/>
              <a:gd name="connsiteY208" fmla="*/ 416764 h 1720995"/>
              <a:gd name="connsiteX209" fmla="*/ 1321407 w 4627560"/>
              <a:gd name="connsiteY209" fmla="*/ 361196 h 1720995"/>
              <a:gd name="connsiteX210" fmla="*/ 1370029 w 4627560"/>
              <a:gd name="connsiteY210" fmla="*/ 305628 h 1720995"/>
              <a:gd name="connsiteX211" fmla="*/ 1400129 w 4627560"/>
              <a:gd name="connsiteY211" fmla="*/ 319519 h 1720995"/>
              <a:gd name="connsiteX212" fmla="*/ 1400129 w 4627560"/>
              <a:gd name="connsiteY212" fmla="*/ 312573 h 1720995"/>
              <a:gd name="connsiteX213" fmla="*/ 1400129 w 4627560"/>
              <a:gd name="connsiteY213" fmla="*/ 266266 h 1720995"/>
              <a:gd name="connsiteX214" fmla="*/ 1138495 w 4627560"/>
              <a:gd name="connsiteY214" fmla="*/ 266266 h 1720995"/>
              <a:gd name="connsiteX215" fmla="*/ 1163963 w 4627560"/>
              <a:gd name="connsiteY215" fmla="*/ 266266 h 1720995"/>
              <a:gd name="connsiteX216" fmla="*/ 1163963 w 4627560"/>
              <a:gd name="connsiteY216" fmla="*/ 289420 h 1720995"/>
              <a:gd name="connsiteX217" fmla="*/ 1138495 w 4627560"/>
              <a:gd name="connsiteY217" fmla="*/ 289420 h 1720995"/>
              <a:gd name="connsiteX218" fmla="*/ 1138495 w 4627560"/>
              <a:gd name="connsiteY218" fmla="*/ 266266 h 1720995"/>
              <a:gd name="connsiteX219" fmla="*/ 962528 w 4627560"/>
              <a:gd name="connsiteY219" fmla="*/ 266266 h 1720995"/>
              <a:gd name="connsiteX220" fmla="*/ 990312 w 4627560"/>
              <a:gd name="connsiteY220" fmla="*/ 266266 h 1720995"/>
              <a:gd name="connsiteX221" fmla="*/ 1020412 w 4627560"/>
              <a:gd name="connsiteY221" fmla="*/ 340357 h 1720995"/>
              <a:gd name="connsiteX222" fmla="*/ 1027358 w 4627560"/>
              <a:gd name="connsiteY222" fmla="*/ 361196 h 1720995"/>
              <a:gd name="connsiteX223" fmla="*/ 1034304 w 4627560"/>
              <a:gd name="connsiteY223" fmla="*/ 340357 h 1720995"/>
              <a:gd name="connsiteX224" fmla="*/ 1064404 w 4627560"/>
              <a:gd name="connsiteY224" fmla="*/ 266266 h 1720995"/>
              <a:gd name="connsiteX225" fmla="*/ 1092188 w 4627560"/>
              <a:gd name="connsiteY225" fmla="*/ 266266 h 1720995"/>
              <a:gd name="connsiteX226" fmla="*/ 1106079 w 4627560"/>
              <a:gd name="connsiteY226" fmla="*/ 414448 h 1720995"/>
              <a:gd name="connsiteX227" fmla="*/ 1078295 w 4627560"/>
              <a:gd name="connsiteY227" fmla="*/ 414448 h 1720995"/>
              <a:gd name="connsiteX228" fmla="*/ 1071349 w 4627560"/>
              <a:gd name="connsiteY228" fmla="*/ 331096 h 1720995"/>
              <a:gd name="connsiteX229" fmla="*/ 1071349 w 4627560"/>
              <a:gd name="connsiteY229" fmla="*/ 307943 h 1720995"/>
              <a:gd name="connsiteX230" fmla="*/ 1064404 w 4627560"/>
              <a:gd name="connsiteY230" fmla="*/ 331096 h 1720995"/>
              <a:gd name="connsiteX231" fmla="*/ 1041249 w 4627560"/>
              <a:gd name="connsiteY231" fmla="*/ 388980 h 1720995"/>
              <a:gd name="connsiteX232" fmla="*/ 1018097 w 4627560"/>
              <a:gd name="connsiteY232" fmla="*/ 388980 h 1720995"/>
              <a:gd name="connsiteX233" fmla="*/ 994942 w 4627560"/>
              <a:gd name="connsiteY233" fmla="*/ 331096 h 1720995"/>
              <a:gd name="connsiteX234" fmla="*/ 985681 w 4627560"/>
              <a:gd name="connsiteY234" fmla="*/ 307943 h 1720995"/>
              <a:gd name="connsiteX235" fmla="*/ 985681 w 4627560"/>
              <a:gd name="connsiteY235" fmla="*/ 331096 h 1720995"/>
              <a:gd name="connsiteX236" fmla="*/ 978735 w 4627560"/>
              <a:gd name="connsiteY236" fmla="*/ 414448 h 1720995"/>
              <a:gd name="connsiteX237" fmla="*/ 950951 w 4627560"/>
              <a:gd name="connsiteY237" fmla="*/ 414448 h 1720995"/>
              <a:gd name="connsiteX238" fmla="*/ 962528 w 4627560"/>
              <a:gd name="connsiteY238" fmla="*/ 266266 h 1720995"/>
              <a:gd name="connsiteX239" fmla="*/ 573548 w 4627560"/>
              <a:gd name="connsiteY239" fmla="*/ 266266 h 1720995"/>
              <a:gd name="connsiteX240" fmla="*/ 599016 w 4627560"/>
              <a:gd name="connsiteY240" fmla="*/ 266266 h 1720995"/>
              <a:gd name="connsiteX241" fmla="*/ 599016 w 4627560"/>
              <a:gd name="connsiteY241" fmla="*/ 289420 h 1720995"/>
              <a:gd name="connsiteX242" fmla="*/ 573548 w 4627560"/>
              <a:gd name="connsiteY242" fmla="*/ 289420 h 1720995"/>
              <a:gd name="connsiteX243" fmla="*/ 573548 w 4627560"/>
              <a:gd name="connsiteY243" fmla="*/ 266266 h 1720995"/>
              <a:gd name="connsiteX244" fmla="*/ 455465 w 4627560"/>
              <a:gd name="connsiteY244" fmla="*/ 266266 h 1720995"/>
              <a:gd name="connsiteX245" fmla="*/ 480933 w 4627560"/>
              <a:gd name="connsiteY245" fmla="*/ 266266 h 1720995"/>
              <a:gd name="connsiteX246" fmla="*/ 480933 w 4627560"/>
              <a:gd name="connsiteY246" fmla="*/ 344989 h 1720995"/>
              <a:gd name="connsiteX247" fmla="*/ 494826 w 4627560"/>
              <a:gd name="connsiteY247" fmla="*/ 344989 h 1720995"/>
              <a:gd name="connsiteX248" fmla="*/ 520294 w 4627560"/>
              <a:gd name="connsiteY248" fmla="*/ 307943 h 1720995"/>
              <a:gd name="connsiteX249" fmla="*/ 550395 w 4627560"/>
              <a:gd name="connsiteY249" fmla="*/ 307943 h 1720995"/>
              <a:gd name="connsiteX250" fmla="*/ 517978 w 4627560"/>
              <a:gd name="connsiteY250" fmla="*/ 356564 h 1720995"/>
              <a:gd name="connsiteX251" fmla="*/ 555024 w 4627560"/>
              <a:gd name="connsiteY251" fmla="*/ 414448 h 1720995"/>
              <a:gd name="connsiteX252" fmla="*/ 524926 w 4627560"/>
              <a:gd name="connsiteY252" fmla="*/ 414448 h 1720995"/>
              <a:gd name="connsiteX253" fmla="*/ 497142 w 4627560"/>
              <a:gd name="connsiteY253" fmla="*/ 368141 h 1720995"/>
              <a:gd name="connsiteX254" fmla="*/ 480933 w 4627560"/>
              <a:gd name="connsiteY254" fmla="*/ 368141 h 1720995"/>
              <a:gd name="connsiteX255" fmla="*/ 480933 w 4627560"/>
              <a:gd name="connsiteY255" fmla="*/ 414448 h 1720995"/>
              <a:gd name="connsiteX256" fmla="*/ 455465 w 4627560"/>
              <a:gd name="connsiteY256" fmla="*/ 414448 h 1720995"/>
              <a:gd name="connsiteX257" fmla="*/ 455465 w 4627560"/>
              <a:gd name="connsiteY257" fmla="*/ 266266 h 1720995"/>
              <a:gd name="connsiteX258" fmla="*/ 163729 w 4627560"/>
              <a:gd name="connsiteY258" fmla="*/ 266266 h 1720995"/>
              <a:gd name="connsiteX259" fmla="*/ 191513 w 4627560"/>
              <a:gd name="connsiteY259" fmla="*/ 266266 h 1720995"/>
              <a:gd name="connsiteX260" fmla="*/ 221613 w 4627560"/>
              <a:gd name="connsiteY260" fmla="*/ 340357 h 1720995"/>
              <a:gd name="connsiteX261" fmla="*/ 228559 w 4627560"/>
              <a:gd name="connsiteY261" fmla="*/ 361196 h 1720995"/>
              <a:gd name="connsiteX262" fmla="*/ 235505 w 4627560"/>
              <a:gd name="connsiteY262" fmla="*/ 340357 h 1720995"/>
              <a:gd name="connsiteX263" fmla="*/ 265605 w 4627560"/>
              <a:gd name="connsiteY263" fmla="*/ 266266 h 1720995"/>
              <a:gd name="connsiteX264" fmla="*/ 295705 w 4627560"/>
              <a:gd name="connsiteY264" fmla="*/ 266266 h 1720995"/>
              <a:gd name="connsiteX265" fmla="*/ 307282 w 4627560"/>
              <a:gd name="connsiteY265" fmla="*/ 414448 h 1720995"/>
              <a:gd name="connsiteX266" fmla="*/ 279496 w 4627560"/>
              <a:gd name="connsiteY266" fmla="*/ 414448 h 1720995"/>
              <a:gd name="connsiteX267" fmla="*/ 272550 w 4627560"/>
              <a:gd name="connsiteY267" fmla="*/ 331096 h 1720995"/>
              <a:gd name="connsiteX268" fmla="*/ 272550 w 4627560"/>
              <a:gd name="connsiteY268" fmla="*/ 307943 h 1720995"/>
              <a:gd name="connsiteX269" fmla="*/ 265605 w 4627560"/>
              <a:gd name="connsiteY269" fmla="*/ 331096 h 1720995"/>
              <a:gd name="connsiteX270" fmla="*/ 242450 w 4627560"/>
              <a:gd name="connsiteY270" fmla="*/ 388980 h 1720995"/>
              <a:gd name="connsiteX271" fmla="*/ 219298 w 4627560"/>
              <a:gd name="connsiteY271" fmla="*/ 388980 h 1720995"/>
              <a:gd name="connsiteX272" fmla="*/ 196143 w 4627560"/>
              <a:gd name="connsiteY272" fmla="*/ 331096 h 1720995"/>
              <a:gd name="connsiteX273" fmla="*/ 186882 w 4627560"/>
              <a:gd name="connsiteY273" fmla="*/ 307943 h 1720995"/>
              <a:gd name="connsiteX274" fmla="*/ 186882 w 4627560"/>
              <a:gd name="connsiteY274" fmla="*/ 331096 h 1720995"/>
              <a:gd name="connsiteX275" fmla="*/ 179937 w 4627560"/>
              <a:gd name="connsiteY275" fmla="*/ 414448 h 1720995"/>
              <a:gd name="connsiteX276" fmla="*/ 152152 w 4627560"/>
              <a:gd name="connsiteY276" fmla="*/ 414448 h 1720995"/>
              <a:gd name="connsiteX277" fmla="*/ 163729 w 4627560"/>
              <a:gd name="connsiteY277" fmla="*/ 266266 h 1720995"/>
              <a:gd name="connsiteX278" fmla="*/ 3727060 w 4627560"/>
              <a:gd name="connsiteY278" fmla="*/ 127345 h 1720995"/>
              <a:gd name="connsiteX279" fmla="*/ 3696961 w 4627560"/>
              <a:gd name="connsiteY279" fmla="*/ 141236 h 1720995"/>
              <a:gd name="connsiteX280" fmla="*/ 3710853 w 4627560"/>
              <a:gd name="connsiteY280" fmla="*/ 152813 h 1720995"/>
              <a:gd name="connsiteX281" fmla="*/ 3731692 w 4627560"/>
              <a:gd name="connsiteY281" fmla="*/ 129661 h 1720995"/>
              <a:gd name="connsiteX282" fmla="*/ 3731692 w 4627560"/>
              <a:gd name="connsiteY282" fmla="*/ 127345 h 1720995"/>
              <a:gd name="connsiteX283" fmla="*/ 3727060 w 4627560"/>
              <a:gd name="connsiteY283" fmla="*/ 127345 h 1720995"/>
              <a:gd name="connsiteX284" fmla="*/ 485567 w 4627560"/>
              <a:gd name="connsiteY284" fmla="*/ 127345 h 1720995"/>
              <a:gd name="connsiteX285" fmla="*/ 455467 w 4627560"/>
              <a:gd name="connsiteY285" fmla="*/ 141236 h 1720995"/>
              <a:gd name="connsiteX286" fmla="*/ 469360 w 4627560"/>
              <a:gd name="connsiteY286" fmla="*/ 152813 h 1720995"/>
              <a:gd name="connsiteX287" fmla="*/ 490199 w 4627560"/>
              <a:gd name="connsiteY287" fmla="*/ 129661 h 1720995"/>
              <a:gd name="connsiteX288" fmla="*/ 490199 w 4627560"/>
              <a:gd name="connsiteY288" fmla="*/ 127345 h 1720995"/>
              <a:gd name="connsiteX289" fmla="*/ 485567 w 4627560"/>
              <a:gd name="connsiteY289" fmla="*/ 127345 h 1720995"/>
              <a:gd name="connsiteX290" fmla="*/ 3558040 w 4627560"/>
              <a:gd name="connsiteY290" fmla="*/ 85669 h 1720995"/>
              <a:gd name="connsiteX291" fmla="*/ 3532570 w 4627560"/>
              <a:gd name="connsiteY291" fmla="*/ 118083 h 1720995"/>
              <a:gd name="connsiteX292" fmla="*/ 3558040 w 4627560"/>
              <a:gd name="connsiteY292" fmla="*/ 150498 h 1720995"/>
              <a:gd name="connsiteX293" fmla="*/ 3583509 w 4627560"/>
              <a:gd name="connsiteY293" fmla="*/ 118083 h 1720995"/>
              <a:gd name="connsiteX294" fmla="*/ 3558040 w 4627560"/>
              <a:gd name="connsiteY294" fmla="*/ 85669 h 1720995"/>
              <a:gd name="connsiteX295" fmla="*/ 2909739 w 4627560"/>
              <a:gd name="connsiteY295" fmla="*/ 85669 h 1720995"/>
              <a:gd name="connsiteX296" fmla="*/ 2879639 w 4627560"/>
              <a:gd name="connsiteY296" fmla="*/ 118084 h 1720995"/>
              <a:gd name="connsiteX297" fmla="*/ 2909739 w 4627560"/>
              <a:gd name="connsiteY297" fmla="*/ 150498 h 1720995"/>
              <a:gd name="connsiteX298" fmla="*/ 2939839 w 4627560"/>
              <a:gd name="connsiteY298" fmla="*/ 118084 h 1720995"/>
              <a:gd name="connsiteX299" fmla="*/ 2909739 w 4627560"/>
              <a:gd name="connsiteY299" fmla="*/ 85669 h 1720995"/>
              <a:gd name="connsiteX300" fmla="*/ 3294090 w 4627560"/>
              <a:gd name="connsiteY300" fmla="*/ 83353 h 1720995"/>
              <a:gd name="connsiteX301" fmla="*/ 3273251 w 4627560"/>
              <a:gd name="connsiteY301" fmla="*/ 101876 h 1720995"/>
              <a:gd name="connsiteX302" fmla="*/ 3310297 w 4627560"/>
              <a:gd name="connsiteY302" fmla="*/ 101876 h 1720995"/>
              <a:gd name="connsiteX303" fmla="*/ 3294090 w 4627560"/>
              <a:gd name="connsiteY303" fmla="*/ 83353 h 1720995"/>
              <a:gd name="connsiteX304" fmla="*/ 1937291 w 4627560"/>
              <a:gd name="connsiteY304" fmla="*/ 83353 h 1720995"/>
              <a:gd name="connsiteX305" fmla="*/ 1916452 w 4627560"/>
              <a:gd name="connsiteY305" fmla="*/ 101876 h 1720995"/>
              <a:gd name="connsiteX306" fmla="*/ 1953498 w 4627560"/>
              <a:gd name="connsiteY306" fmla="*/ 101876 h 1720995"/>
              <a:gd name="connsiteX307" fmla="*/ 1937291 w 4627560"/>
              <a:gd name="connsiteY307" fmla="*/ 83353 h 1720995"/>
              <a:gd name="connsiteX308" fmla="*/ 2266071 w 4627560"/>
              <a:gd name="connsiteY308" fmla="*/ 53255 h 1720995"/>
              <a:gd name="connsiteX309" fmla="*/ 2310062 w 4627560"/>
              <a:gd name="connsiteY309" fmla="*/ 53255 h 1720995"/>
              <a:gd name="connsiteX310" fmla="*/ 2310062 w 4627560"/>
              <a:gd name="connsiteY310" fmla="*/ 182914 h 1720995"/>
              <a:gd name="connsiteX311" fmla="*/ 2266071 w 4627560"/>
              <a:gd name="connsiteY311" fmla="*/ 182914 h 1720995"/>
              <a:gd name="connsiteX312" fmla="*/ 2266071 w 4627560"/>
              <a:gd name="connsiteY312" fmla="*/ 53255 h 1720995"/>
              <a:gd name="connsiteX313" fmla="*/ 1647875 w 4627560"/>
              <a:gd name="connsiteY313" fmla="*/ 53255 h 1720995"/>
              <a:gd name="connsiteX314" fmla="*/ 1691866 w 4627560"/>
              <a:gd name="connsiteY314" fmla="*/ 53255 h 1720995"/>
              <a:gd name="connsiteX315" fmla="*/ 1691866 w 4627560"/>
              <a:gd name="connsiteY315" fmla="*/ 182914 h 1720995"/>
              <a:gd name="connsiteX316" fmla="*/ 1647875 w 4627560"/>
              <a:gd name="connsiteY316" fmla="*/ 182914 h 1720995"/>
              <a:gd name="connsiteX317" fmla="*/ 1647875 w 4627560"/>
              <a:gd name="connsiteY317" fmla="*/ 53255 h 1720995"/>
              <a:gd name="connsiteX318" fmla="*/ 3379758 w 4627560"/>
              <a:gd name="connsiteY318" fmla="*/ 53254 h 1720995"/>
              <a:gd name="connsiteX319" fmla="*/ 3382074 w 4627560"/>
              <a:gd name="connsiteY319" fmla="*/ 53254 h 1720995"/>
              <a:gd name="connsiteX320" fmla="*/ 3423749 w 4627560"/>
              <a:gd name="connsiteY320" fmla="*/ 53254 h 1720995"/>
              <a:gd name="connsiteX321" fmla="*/ 3423749 w 4627560"/>
              <a:gd name="connsiteY321" fmla="*/ 76409 h 1720995"/>
              <a:gd name="connsiteX322" fmla="*/ 3423749 w 4627560"/>
              <a:gd name="connsiteY322" fmla="*/ 85670 h 1720995"/>
              <a:gd name="connsiteX323" fmla="*/ 3465426 w 4627560"/>
              <a:gd name="connsiteY323" fmla="*/ 53254 h 1720995"/>
              <a:gd name="connsiteX324" fmla="*/ 3470058 w 4627560"/>
              <a:gd name="connsiteY324" fmla="*/ 53254 h 1720995"/>
              <a:gd name="connsiteX325" fmla="*/ 3470058 w 4627560"/>
              <a:gd name="connsiteY325" fmla="*/ 97246 h 1720995"/>
              <a:gd name="connsiteX326" fmla="*/ 3460795 w 4627560"/>
              <a:gd name="connsiteY326" fmla="*/ 97246 h 1720995"/>
              <a:gd name="connsiteX327" fmla="*/ 3426065 w 4627560"/>
              <a:gd name="connsiteY327" fmla="*/ 120400 h 1720995"/>
              <a:gd name="connsiteX328" fmla="*/ 3423749 w 4627560"/>
              <a:gd name="connsiteY328" fmla="*/ 138923 h 1720995"/>
              <a:gd name="connsiteX329" fmla="*/ 3423749 w 4627560"/>
              <a:gd name="connsiteY329" fmla="*/ 182914 h 1720995"/>
              <a:gd name="connsiteX330" fmla="*/ 3379758 w 4627560"/>
              <a:gd name="connsiteY330" fmla="*/ 182914 h 1720995"/>
              <a:gd name="connsiteX331" fmla="*/ 3379758 w 4627560"/>
              <a:gd name="connsiteY331" fmla="*/ 53254 h 1720995"/>
              <a:gd name="connsiteX332" fmla="*/ 2025275 w 4627560"/>
              <a:gd name="connsiteY332" fmla="*/ 53254 h 1720995"/>
              <a:gd name="connsiteX333" fmla="*/ 2027591 w 4627560"/>
              <a:gd name="connsiteY333" fmla="*/ 53254 h 1720995"/>
              <a:gd name="connsiteX334" fmla="*/ 2069266 w 4627560"/>
              <a:gd name="connsiteY334" fmla="*/ 53254 h 1720995"/>
              <a:gd name="connsiteX335" fmla="*/ 2069266 w 4627560"/>
              <a:gd name="connsiteY335" fmla="*/ 76409 h 1720995"/>
              <a:gd name="connsiteX336" fmla="*/ 2069266 w 4627560"/>
              <a:gd name="connsiteY336" fmla="*/ 85670 h 1720995"/>
              <a:gd name="connsiteX337" fmla="*/ 2110943 w 4627560"/>
              <a:gd name="connsiteY337" fmla="*/ 53254 h 1720995"/>
              <a:gd name="connsiteX338" fmla="*/ 2115573 w 4627560"/>
              <a:gd name="connsiteY338" fmla="*/ 53254 h 1720995"/>
              <a:gd name="connsiteX339" fmla="*/ 2115573 w 4627560"/>
              <a:gd name="connsiteY339" fmla="*/ 97246 h 1720995"/>
              <a:gd name="connsiteX340" fmla="*/ 2106312 w 4627560"/>
              <a:gd name="connsiteY340" fmla="*/ 97246 h 1720995"/>
              <a:gd name="connsiteX341" fmla="*/ 2071582 w 4627560"/>
              <a:gd name="connsiteY341" fmla="*/ 120400 h 1720995"/>
              <a:gd name="connsiteX342" fmla="*/ 2069266 w 4627560"/>
              <a:gd name="connsiteY342" fmla="*/ 138923 h 1720995"/>
              <a:gd name="connsiteX343" fmla="*/ 2069266 w 4627560"/>
              <a:gd name="connsiteY343" fmla="*/ 182914 h 1720995"/>
              <a:gd name="connsiteX344" fmla="*/ 2025275 w 4627560"/>
              <a:gd name="connsiteY344" fmla="*/ 182914 h 1720995"/>
              <a:gd name="connsiteX345" fmla="*/ 2025275 w 4627560"/>
              <a:gd name="connsiteY345" fmla="*/ 53254 h 1720995"/>
              <a:gd name="connsiteX346" fmla="*/ 1712702 w 4627560"/>
              <a:gd name="connsiteY346" fmla="*/ 53254 h 1720995"/>
              <a:gd name="connsiteX347" fmla="*/ 1759009 w 4627560"/>
              <a:gd name="connsiteY347" fmla="*/ 53254 h 1720995"/>
              <a:gd name="connsiteX348" fmla="*/ 1779848 w 4627560"/>
              <a:gd name="connsiteY348" fmla="*/ 122716 h 1720995"/>
              <a:gd name="connsiteX349" fmla="*/ 1784478 w 4627560"/>
              <a:gd name="connsiteY349" fmla="*/ 145868 h 1720995"/>
              <a:gd name="connsiteX350" fmla="*/ 1789109 w 4627560"/>
              <a:gd name="connsiteY350" fmla="*/ 122716 h 1720995"/>
              <a:gd name="connsiteX351" fmla="*/ 1809948 w 4627560"/>
              <a:gd name="connsiteY351" fmla="*/ 53254 h 1720995"/>
              <a:gd name="connsiteX352" fmla="*/ 1856255 w 4627560"/>
              <a:gd name="connsiteY352" fmla="*/ 53254 h 1720995"/>
              <a:gd name="connsiteX353" fmla="*/ 1812262 w 4627560"/>
              <a:gd name="connsiteY353" fmla="*/ 185230 h 1720995"/>
              <a:gd name="connsiteX354" fmla="*/ 1759009 w 4627560"/>
              <a:gd name="connsiteY354" fmla="*/ 185230 h 1720995"/>
              <a:gd name="connsiteX355" fmla="*/ 1712702 w 4627560"/>
              <a:gd name="connsiteY355" fmla="*/ 53254 h 1720995"/>
              <a:gd name="connsiteX356" fmla="*/ 304969 w 4627560"/>
              <a:gd name="connsiteY356" fmla="*/ 53254 h 1720995"/>
              <a:gd name="connsiteX357" fmla="*/ 307285 w 4627560"/>
              <a:gd name="connsiteY357" fmla="*/ 53254 h 1720995"/>
              <a:gd name="connsiteX358" fmla="*/ 348960 w 4627560"/>
              <a:gd name="connsiteY358" fmla="*/ 53254 h 1720995"/>
              <a:gd name="connsiteX359" fmla="*/ 348960 w 4627560"/>
              <a:gd name="connsiteY359" fmla="*/ 76409 h 1720995"/>
              <a:gd name="connsiteX360" fmla="*/ 348960 w 4627560"/>
              <a:gd name="connsiteY360" fmla="*/ 85670 h 1720995"/>
              <a:gd name="connsiteX361" fmla="*/ 390637 w 4627560"/>
              <a:gd name="connsiteY361" fmla="*/ 53254 h 1720995"/>
              <a:gd name="connsiteX362" fmla="*/ 395267 w 4627560"/>
              <a:gd name="connsiteY362" fmla="*/ 53254 h 1720995"/>
              <a:gd name="connsiteX363" fmla="*/ 395267 w 4627560"/>
              <a:gd name="connsiteY363" fmla="*/ 97246 h 1720995"/>
              <a:gd name="connsiteX364" fmla="*/ 386005 w 4627560"/>
              <a:gd name="connsiteY364" fmla="*/ 97246 h 1720995"/>
              <a:gd name="connsiteX365" fmla="*/ 351276 w 4627560"/>
              <a:gd name="connsiteY365" fmla="*/ 120400 h 1720995"/>
              <a:gd name="connsiteX366" fmla="*/ 348960 w 4627560"/>
              <a:gd name="connsiteY366" fmla="*/ 138923 h 1720995"/>
              <a:gd name="connsiteX367" fmla="*/ 348960 w 4627560"/>
              <a:gd name="connsiteY367" fmla="*/ 182914 h 1720995"/>
              <a:gd name="connsiteX368" fmla="*/ 304969 w 4627560"/>
              <a:gd name="connsiteY368" fmla="*/ 182914 h 1720995"/>
              <a:gd name="connsiteX369" fmla="*/ 304969 w 4627560"/>
              <a:gd name="connsiteY369" fmla="*/ 53254 h 1720995"/>
              <a:gd name="connsiteX370" fmla="*/ 3893766 w 4627560"/>
              <a:gd name="connsiteY370" fmla="*/ 50938 h 1720995"/>
              <a:gd name="connsiteX371" fmla="*/ 3930813 w 4627560"/>
              <a:gd name="connsiteY371" fmla="*/ 74093 h 1720995"/>
              <a:gd name="connsiteX372" fmla="*/ 3972489 w 4627560"/>
              <a:gd name="connsiteY372" fmla="*/ 50938 h 1720995"/>
              <a:gd name="connsiteX373" fmla="*/ 4014166 w 4627560"/>
              <a:gd name="connsiteY373" fmla="*/ 99561 h 1720995"/>
              <a:gd name="connsiteX374" fmla="*/ 4014166 w 4627560"/>
              <a:gd name="connsiteY374" fmla="*/ 182914 h 1720995"/>
              <a:gd name="connsiteX375" fmla="*/ 3970173 w 4627560"/>
              <a:gd name="connsiteY375" fmla="*/ 182914 h 1720995"/>
              <a:gd name="connsiteX376" fmla="*/ 3970173 w 4627560"/>
              <a:gd name="connsiteY376" fmla="*/ 104191 h 1720995"/>
              <a:gd name="connsiteX377" fmla="*/ 3960912 w 4627560"/>
              <a:gd name="connsiteY377" fmla="*/ 87984 h 1720995"/>
              <a:gd name="connsiteX378" fmla="*/ 3937759 w 4627560"/>
              <a:gd name="connsiteY378" fmla="*/ 113452 h 1720995"/>
              <a:gd name="connsiteX379" fmla="*/ 3937759 w 4627560"/>
              <a:gd name="connsiteY379" fmla="*/ 129661 h 1720995"/>
              <a:gd name="connsiteX380" fmla="*/ 3937759 w 4627560"/>
              <a:gd name="connsiteY380" fmla="*/ 182914 h 1720995"/>
              <a:gd name="connsiteX381" fmla="*/ 3893766 w 4627560"/>
              <a:gd name="connsiteY381" fmla="*/ 182914 h 1720995"/>
              <a:gd name="connsiteX382" fmla="*/ 3893766 w 4627560"/>
              <a:gd name="connsiteY382" fmla="*/ 104191 h 1720995"/>
              <a:gd name="connsiteX383" fmla="*/ 3884505 w 4627560"/>
              <a:gd name="connsiteY383" fmla="*/ 87984 h 1720995"/>
              <a:gd name="connsiteX384" fmla="*/ 3861352 w 4627560"/>
              <a:gd name="connsiteY384" fmla="*/ 111138 h 1720995"/>
              <a:gd name="connsiteX385" fmla="*/ 3859036 w 4627560"/>
              <a:gd name="connsiteY385" fmla="*/ 127345 h 1720995"/>
              <a:gd name="connsiteX386" fmla="*/ 3859036 w 4627560"/>
              <a:gd name="connsiteY386" fmla="*/ 182914 h 1720995"/>
              <a:gd name="connsiteX387" fmla="*/ 3815045 w 4627560"/>
              <a:gd name="connsiteY387" fmla="*/ 182914 h 1720995"/>
              <a:gd name="connsiteX388" fmla="*/ 3815045 w 4627560"/>
              <a:gd name="connsiteY388" fmla="*/ 53254 h 1720995"/>
              <a:gd name="connsiteX389" fmla="*/ 3854406 w 4627560"/>
              <a:gd name="connsiteY389" fmla="*/ 53254 h 1720995"/>
              <a:gd name="connsiteX390" fmla="*/ 3854406 w 4627560"/>
              <a:gd name="connsiteY390" fmla="*/ 64831 h 1720995"/>
              <a:gd name="connsiteX391" fmla="*/ 3854406 w 4627560"/>
              <a:gd name="connsiteY391" fmla="*/ 74093 h 1720995"/>
              <a:gd name="connsiteX392" fmla="*/ 3893766 w 4627560"/>
              <a:gd name="connsiteY392" fmla="*/ 50938 h 1720995"/>
              <a:gd name="connsiteX393" fmla="*/ 3717799 w 4627560"/>
              <a:gd name="connsiteY393" fmla="*/ 50938 h 1720995"/>
              <a:gd name="connsiteX394" fmla="*/ 3777999 w 4627560"/>
              <a:gd name="connsiteY394" fmla="*/ 104191 h 1720995"/>
              <a:gd name="connsiteX395" fmla="*/ 3777999 w 4627560"/>
              <a:gd name="connsiteY395" fmla="*/ 182913 h 1720995"/>
              <a:gd name="connsiteX396" fmla="*/ 3738638 w 4627560"/>
              <a:gd name="connsiteY396" fmla="*/ 182913 h 1720995"/>
              <a:gd name="connsiteX397" fmla="*/ 3738638 w 4627560"/>
              <a:gd name="connsiteY397" fmla="*/ 175967 h 1720995"/>
              <a:gd name="connsiteX398" fmla="*/ 3738638 w 4627560"/>
              <a:gd name="connsiteY398" fmla="*/ 166706 h 1720995"/>
              <a:gd name="connsiteX399" fmla="*/ 3701592 w 4627560"/>
              <a:gd name="connsiteY399" fmla="*/ 185229 h 1720995"/>
              <a:gd name="connsiteX400" fmla="*/ 3657601 w 4627560"/>
              <a:gd name="connsiteY400" fmla="*/ 143552 h 1720995"/>
              <a:gd name="connsiteX401" fmla="*/ 3731692 w 4627560"/>
              <a:gd name="connsiteY401" fmla="*/ 101877 h 1720995"/>
              <a:gd name="connsiteX402" fmla="*/ 3713169 w 4627560"/>
              <a:gd name="connsiteY402" fmla="*/ 85668 h 1720995"/>
              <a:gd name="connsiteX403" fmla="*/ 3678438 w 4627560"/>
              <a:gd name="connsiteY403" fmla="*/ 97245 h 1720995"/>
              <a:gd name="connsiteX404" fmla="*/ 3662231 w 4627560"/>
              <a:gd name="connsiteY404" fmla="*/ 67145 h 1720995"/>
              <a:gd name="connsiteX405" fmla="*/ 3717799 w 4627560"/>
              <a:gd name="connsiteY405" fmla="*/ 50938 h 1720995"/>
              <a:gd name="connsiteX406" fmla="*/ 2187348 w 4627560"/>
              <a:gd name="connsiteY406" fmla="*/ 50938 h 1720995"/>
              <a:gd name="connsiteX407" fmla="*/ 2233655 w 4627560"/>
              <a:gd name="connsiteY407" fmla="*/ 64831 h 1720995"/>
              <a:gd name="connsiteX408" fmla="*/ 2219764 w 4627560"/>
              <a:gd name="connsiteY408" fmla="*/ 97245 h 1720995"/>
              <a:gd name="connsiteX409" fmla="*/ 2189664 w 4627560"/>
              <a:gd name="connsiteY409" fmla="*/ 85668 h 1720995"/>
              <a:gd name="connsiteX410" fmla="*/ 2175771 w 4627560"/>
              <a:gd name="connsiteY410" fmla="*/ 92615 h 1720995"/>
              <a:gd name="connsiteX411" fmla="*/ 2238287 w 4627560"/>
              <a:gd name="connsiteY411" fmla="*/ 145868 h 1720995"/>
              <a:gd name="connsiteX412" fmla="*/ 2185033 w 4627560"/>
              <a:gd name="connsiteY412" fmla="*/ 187545 h 1720995"/>
              <a:gd name="connsiteX413" fmla="*/ 2131780 w 4627560"/>
              <a:gd name="connsiteY413" fmla="*/ 169020 h 1720995"/>
              <a:gd name="connsiteX414" fmla="*/ 2150303 w 4627560"/>
              <a:gd name="connsiteY414" fmla="*/ 138922 h 1720995"/>
              <a:gd name="connsiteX415" fmla="*/ 2182718 w 4627560"/>
              <a:gd name="connsiteY415" fmla="*/ 152813 h 1720995"/>
              <a:gd name="connsiteX416" fmla="*/ 2196610 w 4627560"/>
              <a:gd name="connsiteY416" fmla="*/ 145868 h 1720995"/>
              <a:gd name="connsiteX417" fmla="*/ 2134096 w 4627560"/>
              <a:gd name="connsiteY417" fmla="*/ 90300 h 1720995"/>
              <a:gd name="connsiteX418" fmla="*/ 2187348 w 4627560"/>
              <a:gd name="connsiteY418" fmla="*/ 50938 h 1720995"/>
              <a:gd name="connsiteX419" fmla="*/ 1564521 w 4627560"/>
              <a:gd name="connsiteY419" fmla="*/ 50938 h 1720995"/>
              <a:gd name="connsiteX420" fmla="*/ 1610828 w 4627560"/>
              <a:gd name="connsiteY420" fmla="*/ 99561 h 1720995"/>
              <a:gd name="connsiteX421" fmla="*/ 1610828 w 4627560"/>
              <a:gd name="connsiteY421" fmla="*/ 182914 h 1720995"/>
              <a:gd name="connsiteX422" fmla="*/ 1569152 w 4627560"/>
              <a:gd name="connsiteY422" fmla="*/ 182914 h 1720995"/>
              <a:gd name="connsiteX423" fmla="*/ 1569152 w 4627560"/>
              <a:gd name="connsiteY423" fmla="*/ 106507 h 1720995"/>
              <a:gd name="connsiteX424" fmla="*/ 1555260 w 4627560"/>
              <a:gd name="connsiteY424" fmla="*/ 90300 h 1720995"/>
              <a:gd name="connsiteX425" fmla="*/ 1529791 w 4627560"/>
              <a:gd name="connsiteY425" fmla="*/ 108823 h 1720995"/>
              <a:gd name="connsiteX426" fmla="*/ 1527475 w 4627560"/>
              <a:gd name="connsiteY426" fmla="*/ 125030 h 1720995"/>
              <a:gd name="connsiteX427" fmla="*/ 1527475 w 4627560"/>
              <a:gd name="connsiteY427" fmla="*/ 182914 h 1720995"/>
              <a:gd name="connsiteX428" fmla="*/ 1483484 w 4627560"/>
              <a:gd name="connsiteY428" fmla="*/ 182914 h 1720995"/>
              <a:gd name="connsiteX429" fmla="*/ 1483484 w 4627560"/>
              <a:gd name="connsiteY429" fmla="*/ 53254 h 1720995"/>
              <a:gd name="connsiteX430" fmla="*/ 1522846 w 4627560"/>
              <a:gd name="connsiteY430" fmla="*/ 53254 h 1720995"/>
              <a:gd name="connsiteX431" fmla="*/ 1522846 w 4627560"/>
              <a:gd name="connsiteY431" fmla="*/ 64831 h 1720995"/>
              <a:gd name="connsiteX432" fmla="*/ 1522846 w 4627560"/>
              <a:gd name="connsiteY432" fmla="*/ 74093 h 1720995"/>
              <a:gd name="connsiteX433" fmla="*/ 1564521 w 4627560"/>
              <a:gd name="connsiteY433" fmla="*/ 50938 h 1720995"/>
              <a:gd name="connsiteX434" fmla="*/ 1145442 w 4627560"/>
              <a:gd name="connsiteY434" fmla="*/ 50938 h 1720995"/>
              <a:gd name="connsiteX435" fmla="*/ 1191749 w 4627560"/>
              <a:gd name="connsiteY435" fmla="*/ 64831 h 1720995"/>
              <a:gd name="connsiteX436" fmla="*/ 1175542 w 4627560"/>
              <a:gd name="connsiteY436" fmla="*/ 97245 h 1720995"/>
              <a:gd name="connsiteX437" fmla="*/ 1145442 w 4627560"/>
              <a:gd name="connsiteY437" fmla="*/ 85668 h 1720995"/>
              <a:gd name="connsiteX438" fmla="*/ 1131549 w 4627560"/>
              <a:gd name="connsiteY438" fmla="*/ 92615 h 1720995"/>
              <a:gd name="connsiteX439" fmla="*/ 1194065 w 4627560"/>
              <a:gd name="connsiteY439" fmla="*/ 145868 h 1720995"/>
              <a:gd name="connsiteX440" fmla="*/ 1140811 w 4627560"/>
              <a:gd name="connsiteY440" fmla="*/ 187545 h 1720995"/>
              <a:gd name="connsiteX441" fmla="*/ 1087558 w 4627560"/>
              <a:gd name="connsiteY441" fmla="*/ 169020 h 1720995"/>
              <a:gd name="connsiteX442" fmla="*/ 1108397 w 4627560"/>
              <a:gd name="connsiteY442" fmla="*/ 138922 h 1720995"/>
              <a:gd name="connsiteX443" fmla="*/ 1140811 w 4627560"/>
              <a:gd name="connsiteY443" fmla="*/ 152813 h 1720995"/>
              <a:gd name="connsiteX444" fmla="*/ 1154703 w 4627560"/>
              <a:gd name="connsiteY444" fmla="*/ 145868 h 1720995"/>
              <a:gd name="connsiteX445" fmla="*/ 1092190 w 4627560"/>
              <a:gd name="connsiteY445" fmla="*/ 90300 h 1720995"/>
              <a:gd name="connsiteX446" fmla="*/ 1145442 w 4627560"/>
              <a:gd name="connsiteY446" fmla="*/ 50938 h 1720995"/>
              <a:gd name="connsiteX447" fmla="*/ 1018099 w 4627560"/>
              <a:gd name="connsiteY447" fmla="*/ 50938 h 1720995"/>
              <a:gd name="connsiteX448" fmla="*/ 1062090 w 4627560"/>
              <a:gd name="connsiteY448" fmla="*/ 50938 h 1720995"/>
              <a:gd name="connsiteX449" fmla="*/ 1062090 w 4627560"/>
              <a:gd name="connsiteY449" fmla="*/ 182913 h 1720995"/>
              <a:gd name="connsiteX450" fmla="*/ 1020415 w 4627560"/>
              <a:gd name="connsiteY450" fmla="*/ 182913 h 1720995"/>
              <a:gd name="connsiteX451" fmla="*/ 1020415 w 4627560"/>
              <a:gd name="connsiteY451" fmla="*/ 171336 h 1720995"/>
              <a:gd name="connsiteX452" fmla="*/ 1020415 w 4627560"/>
              <a:gd name="connsiteY452" fmla="*/ 162075 h 1720995"/>
              <a:gd name="connsiteX453" fmla="*/ 978738 w 4627560"/>
              <a:gd name="connsiteY453" fmla="*/ 185229 h 1720995"/>
              <a:gd name="connsiteX454" fmla="*/ 932431 w 4627560"/>
              <a:gd name="connsiteY454" fmla="*/ 136606 h 1720995"/>
              <a:gd name="connsiteX455" fmla="*/ 932431 w 4627560"/>
              <a:gd name="connsiteY455" fmla="*/ 53254 h 1720995"/>
              <a:gd name="connsiteX456" fmla="*/ 976422 w 4627560"/>
              <a:gd name="connsiteY456" fmla="*/ 53254 h 1720995"/>
              <a:gd name="connsiteX457" fmla="*/ 976422 w 4627560"/>
              <a:gd name="connsiteY457" fmla="*/ 129661 h 1720995"/>
              <a:gd name="connsiteX458" fmla="*/ 990315 w 4627560"/>
              <a:gd name="connsiteY458" fmla="*/ 145868 h 1720995"/>
              <a:gd name="connsiteX459" fmla="*/ 1018099 w 4627560"/>
              <a:gd name="connsiteY459" fmla="*/ 108822 h 1720995"/>
              <a:gd name="connsiteX460" fmla="*/ 1018099 w 4627560"/>
              <a:gd name="connsiteY460" fmla="*/ 50938 h 1720995"/>
              <a:gd name="connsiteX461" fmla="*/ 774986 w 4627560"/>
              <a:gd name="connsiteY461" fmla="*/ 50938 h 1720995"/>
              <a:gd name="connsiteX462" fmla="*/ 812032 w 4627560"/>
              <a:gd name="connsiteY462" fmla="*/ 74093 h 1720995"/>
              <a:gd name="connsiteX463" fmla="*/ 853708 w 4627560"/>
              <a:gd name="connsiteY463" fmla="*/ 50938 h 1720995"/>
              <a:gd name="connsiteX464" fmla="*/ 895385 w 4627560"/>
              <a:gd name="connsiteY464" fmla="*/ 99561 h 1720995"/>
              <a:gd name="connsiteX465" fmla="*/ 895385 w 4627560"/>
              <a:gd name="connsiteY465" fmla="*/ 182914 h 1720995"/>
              <a:gd name="connsiteX466" fmla="*/ 851393 w 4627560"/>
              <a:gd name="connsiteY466" fmla="*/ 182914 h 1720995"/>
              <a:gd name="connsiteX467" fmla="*/ 851393 w 4627560"/>
              <a:gd name="connsiteY467" fmla="*/ 104191 h 1720995"/>
              <a:gd name="connsiteX468" fmla="*/ 842131 w 4627560"/>
              <a:gd name="connsiteY468" fmla="*/ 87984 h 1720995"/>
              <a:gd name="connsiteX469" fmla="*/ 818979 w 4627560"/>
              <a:gd name="connsiteY469" fmla="*/ 113452 h 1720995"/>
              <a:gd name="connsiteX470" fmla="*/ 818979 w 4627560"/>
              <a:gd name="connsiteY470" fmla="*/ 129661 h 1720995"/>
              <a:gd name="connsiteX471" fmla="*/ 818979 w 4627560"/>
              <a:gd name="connsiteY471" fmla="*/ 182914 h 1720995"/>
              <a:gd name="connsiteX472" fmla="*/ 774986 w 4627560"/>
              <a:gd name="connsiteY472" fmla="*/ 182914 h 1720995"/>
              <a:gd name="connsiteX473" fmla="*/ 774986 w 4627560"/>
              <a:gd name="connsiteY473" fmla="*/ 104191 h 1720995"/>
              <a:gd name="connsiteX474" fmla="*/ 765725 w 4627560"/>
              <a:gd name="connsiteY474" fmla="*/ 87984 h 1720995"/>
              <a:gd name="connsiteX475" fmla="*/ 742572 w 4627560"/>
              <a:gd name="connsiteY475" fmla="*/ 111138 h 1720995"/>
              <a:gd name="connsiteX476" fmla="*/ 740256 w 4627560"/>
              <a:gd name="connsiteY476" fmla="*/ 127345 h 1720995"/>
              <a:gd name="connsiteX477" fmla="*/ 740256 w 4627560"/>
              <a:gd name="connsiteY477" fmla="*/ 182914 h 1720995"/>
              <a:gd name="connsiteX478" fmla="*/ 696265 w 4627560"/>
              <a:gd name="connsiteY478" fmla="*/ 182914 h 1720995"/>
              <a:gd name="connsiteX479" fmla="*/ 696265 w 4627560"/>
              <a:gd name="connsiteY479" fmla="*/ 53254 h 1720995"/>
              <a:gd name="connsiteX480" fmla="*/ 735627 w 4627560"/>
              <a:gd name="connsiteY480" fmla="*/ 53254 h 1720995"/>
              <a:gd name="connsiteX481" fmla="*/ 735627 w 4627560"/>
              <a:gd name="connsiteY481" fmla="*/ 64831 h 1720995"/>
              <a:gd name="connsiteX482" fmla="*/ 735627 w 4627560"/>
              <a:gd name="connsiteY482" fmla="*/ 74093 h 1720995"/>
              <a:gd name="connsiteX483" fmla="*/ 774986 w 4627560"/>
              <a:gd name="connsiteY483" fmla="*/ 50938 h 1720995"/>
              <a:gd name="connsiteX484" fmla="*/ 615226 w 4627560"/>
              <a:gd name="connsiteY484" fmla="*/ 50938 h 1720995"/>
              <a:gd name="connsiteX485" fmla="*/ 661534 w 4627560"/>
              <a:gd name="connsiteY485" fmla="*/ 64831 h 1720995"/>
              <a:gd name="connsiteX486" fmla="*/ 647642 w 4627560"/>
              <a:gd name="connsiteY486" fmla="*/ 97245 h 1720995"/>
              <a:gd name="connsiteX487" fmla="*/ 617542 w 4627560"/>
              <a:gd name="connsiteY487" fmla="*/ 85668 h 1720995"/>
              <a:gd name="connsiteX488" fmla="*/ 603649 w 4627560"/>
              <a:gd name="connsiteY488" fmla="*/ 92615 h 1720995"/>
              <a:gd name="connsiteX489" fmla="*/ 666165 w 4627560"/>
              <a:gd name="connsiteY489" fmla="*/ 145868 h 1720995"/>
              <a:gd name="connsiteX490" fmla="*/ 612910 w 4627560"/>
              <a:gd name="connsiteY490" fmla="*/ 187545 h 1720995"/>
              <a:gd name="connsiteX491" fmla="*/ 559659 w 4627560"/>
              <a:gd name="connsiteY491" fmla="*/ 169020 h 1720995"/>
              <a:gd name="connsiteX492" fmla="*/ 578181 w 4627560"/>
              <a:gd name="connsiteY492" fmla="*/ 138922 h 1720995"/>
              <a:gd name="connsiteX493" fmla="*/ 610596 w 4627560"/>
              <a:gd name="connsiteY493" fmla="*/ 152813 h 1720995"/>
              <a:gd name="connsiteX494" fmla="*/ 624487 w 4627560"/>
              <a:gd name="connsiteY494" fmla="*/ 145868 h 1720995"/>
              <a:gd name="connsiteX495" fmla="*/ 561974 w 4627560"/>
              <a:gd name="connsiteY495" fmla="*/ 90300 h 1720995"/>
              <a:gd name="connsiteX496" fmla="*/ 615226 w 4627560"/>
              <a:gd name="connsiteY496" fmla="*/ 50938 h 1720995"/>
              <a:gd name="connsiteX497" fmla="*/ 473990 w 4627560"/>
              <a:gd name="connsiteY497" fmla="*/ 50938 h 1720995"/>
              <a:gd name="connsiteX498" fmla="*/ 534191 w 4627560"/>
              <a:gd name="connsiteY498" fmla="*/ 104191 h 1720995"/>
              <a:gd name="connsiteX499" fmla="*/ 534191 w 4627560"/>
              <a:gd name="connsiteY499" fmla="*/ 182913 h 1720995"/>
              <a:gd name="connsiteX500" fmla="*/ 494828 w 4627560"/>
              <a:gd name="connsiteY500" fmla="*/ 182913 h 1720995"/>
              <a:gd name="connsiteX501" fmla="*/ 494828 w 4627560"/>
              <a:gd name="connsiteY501" fmla="*/ 175967 h 1720995"/>
              <a:gd name="connsiteX502" fmla="*/ 494828 w 4627560"/>
              <a:gd name="connsiteY502" fmla="*/ 166706 h 1720995"/>
              <a:gd name="connsiteX503" fmla="*/ 457784 w 4627560"/>
              <a:gd name="connsiteY503" fmla="*/ 185229 h 1720995"/>
              <a:gd name="connsiteX504" fmla="*/ 413792 w 4627560"/>
              <a:gd name="connsiteY504" fmla="*/ 143552 h 1720995"/>
              <a:gd name="connsiteX505" fmla="*/ 487882 w 4627560"/>
              <a:gd name="connsiteY505" fmla="*/ 101877 h 1720995"/>
              <a:gd name="connsiteX506" fmla="*/ 469360 w 4627560"/>
              <a:gd name="connsiteY506" fmla="*/ 85668 h 1720995"/>
              <a:gd name="connsiteX507" fmla="*/ 434629 w 4627560"/>
              <a:gd name="connsiteY507" fmla="*/ 97245 h 1720995"/>
              <a:gd name="connsiteX508" fmla="*/ 418422 w 4627560"/>
              <a:gd name="connsiteY508" fmla="*/ 67145 h 1720995"/>
              <a:gd name="connsiteX509" fmla="*/ 473990 w 4627560"/>
              <a:gd name="connsiteY509" fmla="*/ 50938 h 1720995"/>
              <a:gd name="connsiteX510" fmla="*/ 3291774 w 4627560"/>
              <a:gd name="connsiteY510" fmla="*/ 48623 h 1720995"/>
              <a:gd name="connsiteX511" fmla="*/ 3351972 w 4627560"/>
              <a:gd name="connsiteY511" fmla="*/ 111137 h 1720995"/>
              <a:gd name="connsiteX512" fmla="*/ 3351972 w 4627560"/>
              <a:gd name="connsiteY512" fmla="*/ 125030 h 1720995"/>
              <a:gd name="connsiteX513" fmla="*/ 3268619 w 4627560"/>
              <a:gd name="connsiteY513" fmla="*/ 125030 h 1720995"/>
              <a:gd name="connsiteX514" fmla="*/ 3298719 w 4627560"/>
              <a:gd name="connsiteY514" fmla="*/ 148183 h 1720995"/>
              <a:gd name="connsiteX515" fmla="*/ 3335765 w 4627560"/>
              <a:gd name="connsiteY515" fmla="*/ 134291 h 1720995"/>
              <a:gd name="connsiteX516" fmla="*/ 3351972 w 4627560"/>
              <a:gd name="connsiteY516" fmla="*/ 164391 h 1720995"/>
              <a:gd name="connsiteX517" fmla="*/ 3296404 w 4627560"/>
              <a:gd name="connsiteY517" fmla="*/ 182914 h 1720995"/>
              <a:gd name="connsiteX518" fmla="*/ 3224628 w 4627560"/>
              <a:gd name="connsiteY518" fmla="*/ 113453 h 1720995"/>
              <a:gd name="connsiteX519" fmla="*/ 3291774 w 4627560"/>
              <a:gd name="connsiteY519" fmla="*/ 48623 h 1720995"/>
              <a:gd name="connsiteX520" fmla="*/ 2909739 w 4627560"/>
              <a:gd name="connsiteY520" fmla="*/ 48623 h 1720995"/>
              <a:gd name="connsiteX521" fmla="*/ 2983830 w 4627560"/>
              <a:gd name="connsiteY521" fmla="*/ 118084 h 1720995"/>
              <a:gd name="connsiteX522" fmla="*/ 2909739 w 4627560"/>
              <a:gd name="connsiteY522" fmla="*/ 185228 h 1720995"/>
              <a:gd name="connsiteX523" fmla="*/ 2835648 w 4627560"/>
              <a:gd name="connsiteY523" fmla="*/ 118084 h 1720995"/>
              <a:gd name="connsiteX524" fmla="*/ 2909739 w 4627560"/>
              <a:gd name="connsiteY524" fmla="*/ 48623 h 1720995"/>
              <a:gd name="connsiteX525" fmla="*/ 2439724 w 4627560"/>
              <a:gd name="connsiteY525" fmla="*/ 48623 h 1720995"/>
              <a:gd name="connsiteX526" fmla="*/ 2490663 w 4627560"/>
              <a:gd name="connsiteY526" fmla="*/ 48623 h 1720995"/>
              <a:gd name="connsiteX527" fmla="*/ 2509185 w 4627560"/>
              <a:gd name="connsiteY527" fmla="*/ 108823 h 1720995"/>
              <a:gd name="connsiteX528" fmla="*/ 2513815 w 4627560"/>
              <a:gd name="connsiteY528" fmla="*/ 129660 h 1720995"/>
              <a:gd name="connsiteX529" fmla="*/ 2518447 w 4627560"/>
              <a:gd name="connsiteY529" fmla="*/ 111137 h 1720995"/>
              <a:gd name="connsiteX530" fmla="*/ 2534654 w 4627560"/>
              <a:gd name="connsiteY530" fmla="*/ 50939 h 1720995"/>
              <a:gd name="connsiteX531" fmla="*/ 2583277 w 4627560"/>
              <a:gd name="connsiteY531" fmla="*/ 50939 h 1720995"/>
              <a:gd name="connsiteX532" fmla="*/ 2530022 w 4627560"/>
              <a:gd name="connsiteY532" fmla="*/ 196806 h 1720995"/>
              <a:gd name="connsiteX533" fmla="*/ 2474454 w 4627560"/>
              <a:gd name="connsiteY533" fmla="*/ 236167 h 1720995"/>
              <a:gd name="connsiteX534" fmla="*/ 2444354 w 4627560"/>
              <a:gd name="connsiteY534" fmla="*/ 226906 h 1720995"/>
              <a:gd name="connsiteX535" fmla="*/ 2458247 w 4627560"/>
              <a:gd name="connsiteY535" fmla="*/ 194490 h 1720995"/>
              <a:gd name="connsiteX536" fmla="*/ 2472138 w 4627560"/>
              <a:gd name="connsiteY536" fmla="*/ 199122 h 1720995"/>
              <a:gd name="connsiteX537" fmla="*/ 2492977 w 4627560"/>
              <a:gd name="connsiteY537" fmla="*/ 185229 h 1720995"/>
              <a:gd name="connsiteX538" fmla="*/ 2495293 w 4627560"/>
              <a:gd name="connsiteY538" fmla="*/ 178283 h 1720995"/>
              <a:gd name="connsiteX539" fmla="*/ 2439724 w 4627560"/>
              <a:gd name="connsiteY539" fmla="*/ 48623 h 1720995"/>
              <a:gd name="connsiteX540" fmla="*/ 1937291 w 4627560"/>
              <a:gd name="connsiteY540" fmla="*/ 48623 h 1720995"/>
              <a:gd name="connsiteX541" fmla="*/ 1997489 w 4627560"/>
              <a:gd name="connsiteY541" fmla="*/ 111137 h 1720995"/>
              <a:gd name="connsiteX542" fmla="*/ 1997489 w 4627560"/>
              <a:gd name="connsiteY542" fmla="*/ 125030 h 1720995"/>
              <a:gd name="connsiteX543" fmla="*/ 1914136 w 4627560"/>
              <a:gd name="connsiteY543" fmla="*/ 125030 h 1720995"/>
              <a:gd name="connsiteX544" fmla="*/ 1944236 w 4627560"/>
              <a:gd name="connsiteY544" fmla="*/ 148183 h 1720995"/>
              <a:gd name="connsiteX545" fmla="*/ 1981282 w 4627560"/>
              <a:gd name="connsiteY545" fmla="*/ 134291 h 1720995"/>
              <a:gd name="connsiteX546" fmla="*/ 1997489 w 4627560"/>
              <a:gd name="connsiteY546" fmla="*/ 164391 h 1720995"/>
              <a:gd name="connsiteX547" fmla="*/ 1941921 w 4627560"/>
              <a:gd name="connsiteY547" fmla="*/ 182914 h 1720995"/>
              <a:gd name="connsiteX548" fmla="*/ 1870145 w 4627560"/>
              <a:gd name="connsiteY548" fmla="*/ 113453 h 1720995"/>
              <a:gd name="connsiteX549" fmla="*/ 1937291 w 4627560"/>
              <a:gd name="connsiteY549" fmla="*/ 48623 h 1720995"/>
              <a:gd name="connsiteX550" fmla="*/ 2717566 w 4627560"/>
              <a:gd name="connsiteY550" fmla="*/ 39362 h 1720995"/>
              <a:gd name="connsiteX551" fmla="*/ 2717566 w 4627560"/>
              <a:gd name="connsiteY551" fmla="*/ 83353 h 1720995"/>
              <a:gd name="connsiteX552" fmla="*/ 2736089 w 4627560"/>
              <a:gd name="connsiteY552" fmla="*/ 83353 h 1720995"/>
              <a:gd name="connsiteX553" fmla="*/ 2759241 w 4627560"/>
              <a:gd name="connsiteY553" fmla="*/ 60200 h 1720995"/>
              <a:gd name="connsiteX554" fmla="*/ 2731457 w 4627560"/>
              <a:gd name="connsiteY554" fmla="*/ 39362 h 1720995"/>
              <a:gd name="connsiteX555" fmla="*/ 2717566 w 4627560"/>
              <a:gd name="connsiteY555" fmla="*/ 39362 h 1720995"/>
              <a:gd name="connsiteX556" fmla="*/ 3132014 w 4627560"/>
              <a:gd name="connsiteY556" fmla="*/ 18523 h 1720995"/>
              <a:gd name="connsiteX557" fmla="*/ 3173691 w 4627560"/>
              <a:gd name="connsiteY557" fmla="*/ 18523 h 1720995"/>
              <a:gd name="connsiteX558" fmla="*/ 3173691 w 4627560"/>
              <a:gd name="connsiteY558" fmla="*/ 55569 h 1720995"/>
              <a:gd name="connsiteX559" fmla="*/ 3201475 w 4627560"/>
              <a:gd name="connsiteY559" fmla="*/ 55569 h 1720995"/>
              <a:gd name="connsiteX560" fmla="*/ 3201475 w 4627560"/>
              <a:gd name="connsiteY560" fmla="*/ 90299 h 1720995"/>
              <a:gd name="connsiteX561" fmla="*/ 3173691 w 4627560"/>
              <a:gd name="connsiteY561" fmla="*/ 90299 h 1720995"/>
              <a:gd name="connsiteX562" fmla="*/ 3173691 w 4627560"/>
              <a:gd name="connsiteY562" fmla="*/ 129660 h 1720995"/>
              <a:gd name="connsiteX563" fmla="*/ 3196844 w 4627560"/>
              <a:gd name="connsiteY563" fmla="*/ 145867 h 1720995"/>
              <a:gd name="connsiteX564" fmla="*/ 3203791 w 4627560"/>
              <a:gd name="connsiteY564" fmla="*/ 145867 h 1720995"/>
              <a:gd name="connsiteX565" fmla="*/ 3203791 w 4627560"/>
              <a:gd name="connsiteY565" fmla="*/ 185228 h 1720995"/>
              <a:gd name="connsiteX566" fmla="*/ 3192214 w 4627560"/>
              <a:gd name="connsiteY566" fmla="*/ 185228 h 1720995"/>
              <a:gd name="connsiteX567" fmla="*/ 3129698 w 4627560"/>
              <a:gd name="connsiteY567" fmla="*/ 136606 h 1720995"/>
              <a:gd name="connsiteX568" fmla="*/ 3129698 w 4627560"/>
              <a:gd name="connsiteY568" fmla="*/ 90299 h 1720995"/>
              <a:gd name="connsiteX569" fmla="*/ 3113491 w 4627560"/>
              <a:gd name="connsiteY569" fmla="*/ 90299 h 1720995"/>
              <a:gd name="connsiteX570" fmla="*/ 3113491 w 4627560"/>
              <a:gd name="connsiteY570" fmla="*/ 55569 h 1720995"/>
              <a:gd name="connsiteX571" fmla="*/ 3132014 w 4627560"/>
              <a:gd name="connsiteY571" fmla="*/ 55569 h 1720995"/>
              <a:gd name="connsiteX572" fmla="*/ 3132014 w 4627560"/>
              <a:gd name="connsiteY572" fmla="*/ 18523 h 1720995"/>
              <a:gd name="connsiteX573" fmla="*/ 3020878 w 4627560"/>
              <a:gd name="connsiteY573" fmla="*/ 18523 h 1720995"/>
              <a:gd name="connsiteX574" fmla="*/ 3062555 w 4627560"/>
              <a:gd name="connsiteY574" fmla="*/ 18523 h 1720995"/>
              <a:gd name="connsiteX575" fmla="*/ 3062555 w 4627560"/>
              <a:gd name="connsiteY575" fmla="*/ 55569 h 1720995"/>
              <a:gd name="connsiteX576" fmla="*/ 3090339 w 4627560"/>
              <a:gd name="connsiteY576" fmla="*/ 55569 h 1720995"/>
              <a:gd name="connsiteX577" fmla="*/ 3090339 w 4627560"/>
              <a:gd name="connsiteY577" fmla="*/ 90299 h 1720995"/>
              <a:gd name="connsiteX578" fmla="*/ 3062555 w 4627560"/>
              <a:gd name="connsiteY578" fmla="*/ 90299 h 1720995"/>
              <a:gd name="connsiteX579" fmla="*/ 3062555 w 4627560"/>
              <a:gd name="connsiteY579" fmla="*/ 129660 h 1720995"/>
              <a:gd name="connsiteX580" fmla="*/ 3085708 w 4627560"/>
              <a:gd name="connsiteY580" fmla="*/ 145867 h 1720995"/>
              <a:gd name="connsiteX581" fmla="*/ 3092655 w 4627560"/>
              <a:gd name="connsiteY581" fmla="*/ 145867 h 1720995"/>
              <a:gd name="connsiteX582" fmla="*/ 3092655 w 4627560"/>
              <a:gd name="connsiteY582" fmla="*/ 185228 h 1720995"/>
              <a:gd name="connsiteX583" fmla="*/ 3081078 w 4627560"/>
              <a:gd name="connsiteY583" fmla="*/ 185228 h 1720995"/>
              <a:gd name="connsiteX584" fmla="*/ 3018562 w 4627560"/>
              <a:gd name="connsiteY584" fmla="*/ 136606 h 1720995"/>
              <a:gd name="connsiteX585" fmla="*/ 3018562 w 4627560"/>
              <a:gd name="connsiteY585" fmla="*/ 90299 h 1720995"/>
              <a:gd name="connsiteX586" fmla="*/ 3002355 w 4627560"/>
              <a:gd name="connsiteY586" fmla="*/ 90299 h 1720995"/>
              <a:gd name="connsiteX587" fmla="*/ 3002355 w 4627560"/>
              <a:gd name="connsiteY587" fmla="*/ 55569 h 1720995"/>
              <a:gd name="connsiteX588" fmla="*/ 3020878 w 4627560"/>
              <a:gd name="connsiteY588" fmla="*/ 55569 h 1720995"/>
              <a:gd name="connsiteX589" fmla="*/ 3020878 w 4627560"/>
              <a:gd name="connsiteY589" fmla="*/ 18523 h 1720995"/>
              <a:gd name="connsiteX590" fmla="*/ 2358685 w 4627560"/>
              <a:gd name="connsiteY590" fmla="*/ 18523 h 1720995"/>
              <a:gd name="connsiteX591" fmla="*/ 2400360 w 4627560"/>
              <a:gd name="connsiteY591" fmla="*/ 18523 h 1720995"/>
              <a:gd name="connsiteX592" fmla="*/ 2400360 w 4627560"/>
              <a:gd name="connsiteY592" fmla="*/ 55569 h 1720995"/>
              <a:gd name="connsiteX593" fmla="*/ 2428146 w 4627560"/>
              <a:gd name="connsiteY593" fmla="*/ 55569 h 1720995"/>
              <a:gd name="connsiteX594" fmla="*/ 2428146 w 4627560"/>
              <a:gd name="connsiteY594" fmla="*/ 90299 h 1720995"/>
              <a:gd name="connsiteX595" fmla="*/ 2400360 w 4627560"/>
              <a:gd name="connsiteY595" fmla="*/ 90299 h 1720995"/>
              <a:gd name="connsiteX596" fmla="*/ 2400360 w 4627560"/>
              <a:gd name="connsiteY596" fmla="*/ 129660 h 1720995"/>
              <a:gd name="connsiteX597" fmla="*/ 2423515 w 4627560"/>
              <a:gd name="connsiteY597" fmla="*/ 145867 h 1720995"/>
              <a:gd name="connsiteX598" fmla="*/ 2430460 w 4627560"/>
              <a:gd name="connsiteY598" fmla="*/ 145867 h 1720995"/>
              <a:gd name="connsiteX599" fmla="*/ 2430460 w 4627560"/>
              <a:gd name="connsiteY599" fmla="*/ 185228 h 1720995"/>
              <a:gd name="connsiteX600" fmla="*/ 2418885 w 4627560"/>
              <a:gd name="connsiteY600" fmla="*/ 185228 h 1720995"/>
              <a:gd name="connsiteX601" fmla="*/ 2356369 w 4627560"/>
              <a:gd name="connsiteY601" fmla="*/ 136606 h 1720995"/>
              <a:gd name="connsiteX602" fmla="*/ 2356369 w 4627560"/>
              <a:gd name="connsiteY602" fmla="*/ 90299 h 1720995"/>
              <a:gd name="connsiteX603" fmla="*/ 2340162 w 4627560"/>
              <a:gd name="connsiteY603" fmla="*/ 90299 h 1720995"/>
              <a:gd name="connsiteX604" fmla="*/ 2340162 w 4627560"/>
              <a:gd name="connsiteY604" fmla="*/ 55569 h 1720995"/>
              <a:gd name="connsiteX605" fmla="*/ 2358685 w 4627560"/>
              <a:gd name="connsiteY605" fmla="*/ 55569 h 1720995"/>
              <a:gd name="connsiteX606" fmla="*/ 2358685 w 4627560"/>
              <a:gd name="connsiteY606" fmla="*/ 18523 h 1720995"/>
              <a:gd name="connsiteX607" fmla="*/ 2673575 w 4627560"/>
              <a:gd name="connsiteY607" fmla="*/ 2316 h 1720995"/>
              <a:gd name="connsiteX608" fmla="*/ 2733773 w 4627560"/>
              <a:gd name="connsiteY608" fmla="*/ 2316 h 1720995"/>
              <a:gd name="connsiteX609" fmla="*/ 2768504 w 4627560"/>
              <a:gd name="connsiteY609" fmla="*/ 6948 h 1720995"/>
              <a:gd name="connsiteX610" fmla="*/ 2803234 w 4627560"/>
              <a:gd name="connsiteY610" fmla="*/ 60200 h 1720995"/>
              <a:gd name="connsiteX611" fmla="*/ 2775450 w 4627560"/>
              <a:gd name="connsiteY611" fmla="*/ 108823 h 1720995"/>
              <a:gd name="connsiteX612" fmla="*/ 2782396 w 4627560"/>
              <a:gd name="connsiteY612" fmla="*/ 120398 h 1720995"/>
              <a:gd name="connsiteX613" fmla="*/ 2819441 w 4627560"/>
              <a:gd name="connsiteY613" fmla="*/ 182914 h 1720995"/>
              <a:gd name="connsiteX614" fmla="*/ 2770819 w 4627560"/>
              <a:gd name="connsiteY614" fmla="*/ 182914 h 1720995"/>
              <a:gd name="connsiteX615" fmla="*/ 2738405 w 4627560"/>
              <a:gd name="connsiteY615" fmla="*/ 120398 h 1720995"/>
              <a:gd name="connsiteX616" fmla="*/ 2717566 w 4627560"/>
              <a:gd name="connsiteY616" fmla="*/ 120398 h 1720995"/>
              <a:gd name="connsiteX617" fmla="*/ 2717566 w 4627560"/>
              <a:gd name="connsiteY617" fmla="*/ 182914 h 1720995"/>
              <a:gd name="connsiteX618" fmla="*/ 2673575 w 4627560"/>
              <a:gd name="connsiteY618" fmla="*/ 182914 h 1720995"/>
              <a:gd name="connsiteX619" fmla="*/ 2673575 w 4627560"/>
              <a:gd name="connsiteY619" fmla="*/ 2316 h 1720995"/>
              <a:gd name="connsiteX620" fmla="*/ 2268387 w 4627560"/>
              <a:gd name="connsiteY620" fmla="*/ 2316 h 1720995"/>
              <a:gd name="connsiteX621" fmla="*/ 2312378 w 4627560"/>
              <a:gd name="connsiteY621" fmla="*/ 2316 h 1720995"/>
              <a:gd name="connsiteX622" fmla="*/ 2312378 w 4627560"/>
              <a:gd name="connsiteY622" fmla="*/ 37046 h 1720995"/>
              <a:gd name="connsiteX623" fmla="*/ 2268387 w 4627560"/>
              <a:gd name="connsiteY623" fmla="*/ 37046 h 1720995"/>
              <a:gd name="connsiteX624" fmla="*/ 2268387 w 4627560"/>
              <a:gd name="connsiteY624" fmla="*/ 2316 h 1720995"/>
              <a:gd name="connsiteX625" fmla="*/ 1650191 w 4627560"/>
              <a:gd name="connsiteY625" fmla="*/ 2316 h 1720995"/>
              <a:gd name="connsiteX626" fmla="*/ 1694182 w 4627560"/>
              <a:gd name="connsiteY626" fmla="*/ 2316 h 1720995"/>
              <a:gd name="connsiteX627" fmla="*/ 1694182 w 4627560"/>
              <a:gd name="connsiteY627" fmla="*/ 37046 h 1720995"/>
              <a:gd name="connsiteX628" fmla="*/ 1650191 w 4627560"/>
              <a:gd name="connsiteY628" fmla="*/ 37046 h 1720995"/>
              <a:gd name="connsiteX629" fmla="*/ 1650191 w 4627560"/>
              <a:gd name="connsiteY629" fmla="*/ 2316 h 1720995"/>
              <a:gd name="connsiteX630" fmla="*/ 1288995 w 4627560"/>
              <a:gd name="connsiteY630" fmla="*/ 2316 h 1720995"/>
              <a:gd name="connsiteX631" fmla="*/ 1332986 w 4627560"/>
              <a:gd name="connsiteY631" fmla="*/ 2316 h 1720995"/>
              <a:gd name="connsiteX632" fmla="*/ 1332986 w 4627560"/>
              <a:gd name="connsiteY632" fmla="*/ 118085 h 1720995"/>
              <a:gd name="connsiteX633" fmla="*/ 1365402 w 4627560"/>
              <a:gd name="connsiteY633" fmla="*/ 148183 h 1720995"/>
              <a:gd name="connsiteX634" fmla="*/ 1397817 w 4627560"/>
              <a:gd name="connsiteY634" fmla="*/ 118085 h 1720995"/>
              <a:gd name="connsiteX635" fmla="*/ 1397817 w 4627560"/>
              <a:gd name="connsiteY635" fmla="*/ 2316 h 1720995"/>
              <a:gd name="connsiteX636" fmla="*/ 1441809 w 4627560"/>
              <a:gd name="connsiteY636" fmla="*/ 2316 h 1720995"/>
              <a:gd name="connsiteX637" fmla="*/ 1441809 w 4627560"/>
              <a:gd name="connsiteY637" fmla="*/ 118085 h 1720995"/>
              <a:gd name="connsiteX638" fmla="*/ 1365402 w 4627560"/>
              <a:gd name="connsiteY638" fmla="*/ 187544 h 1720995"/>
              <a:gd name="connsiteX639" fmla="*/ 1288995 w 4627560"/>
              <a:gd name="connsiteY639" fmla="*/ 118085 h 1720995"/>
              <a:gd name="connsiteX640" fmla="*/ 1288995 w 4627560"/>
              <a:gd name="connsiteY640" fmla="*/ 2316 h 1720995"/>
              <a:gd name="connsiteX641" fmla="*/ 156786 w 4627560"/>
              <a:gd name="connsiteY641" fmla="*/ 2316 h 1720995"/>
              <a:gd name="connsiteX642" fmla="*/ 270239 w 4627560"/>
              <a:gd name="connsiteY642" fmla="*/ 2316 h 1720995"/>
              <a:gd name="connsiteX643" fmla="*/ 270239 w 4627560"/>
              <a:gd name="connsiteY643" fmla="*/ 41677 h 1720995"/>
              <a:gd name="connsiteX644" fmla="*/ 200777 w 4627560"/>
              <a:gd name="connsiteY644" fmla="*/ 41677 h 1720995"/>
              <a:gd name="connsiteX645" fmla="*/ 200777 w 4627560"/>
              <a:gd name="connsiteY645" fmla="*/ 74091 h 1720995"/>
              <a:gd name="connsiteX646" fmla="*/ 256346 w 4627560"/>
              <a:gd name="connsiteY646" fmla="*/ 74091 h 1720995"/>
              <a:gd name="connsiteX647" fmla="*/ 256346 w 4627560"/>
              <a:gd name="connsiteY647" fmla="*/ 113453 h 1720995"/>
              <a:gd name="connsiteX648" fmla="*/ 200777 w 4627560"/>
              <a:gd name="connsiteY648" fmla="*/ 113453 h 1720995"/>
              <a:gd name="connsiteX649" fmla="*/ 200777 w 4627560"/>
              <a:gd name="connsiteY649" fmla="*/ 148182 h 1720995"/>
              <a:gd name="connsiteX650" fmla="*/ 274869 w 4627560"/>
              <a:gd name="connsiteY650" fmla="*/ 148182 h 1720995"/>
              <a:gd name="connsiteX651" fmla="*/ 274869 w 4627560"/>
              <a:gd name="connsiteY651" fmla="*/ 182914 h 1720995"/>
              <a:gd name="connsiteX652" fmla="*/ 156786 w 4627560"/>
              <a:gd name="connsiteY652" fmla="*/ 182914 h 1720995"/>
              <a:gd name="connsiteX653" fmla="*/ 156786 w 4627560"/>
              <a:gd name="connsiteY653" fmla="*/ 2316 h 1720995"/>
              <a:gd name="connsiteX654" fmla="*/ 3583509 w 4627560"/>
              <a:gd name="connsiteY654" fmla="*/ 0 h 1720995"/>
              <a:gd name="connsiteX655" fmla="*/ 3627500 w 4627560"/>
              <a:gd name="connsiteY655" fmla="*/ 0 h 1720995"/>
              <a:gd name="connsiteX656" fmla="*/ 3627500 w 4627560"/>
              <a:gd name="connsiteY656" fmla="*/ 182914 h 1720995"/>
              <a:gd name="connsiteX657" fmla="*/ 3585825 w 4627560"/>
              <a:gd name="connsiteY657" fmla="*/ 182914 h 1720995"/>
              <a:gd name="connsiteX658" fmla="*/ 3585825 w 4627560"/>
              <a:gd name="connsiteY658" fmla="*/ 173653 h 1720995"/>
              <a:gd name="connsiteX659" fmla="*/ 3585825 w 4627560"/>
              <a:gd name="connsiteY659" fmla="*/ 166705 h 1720995"/>
              <a:gd name="connsiteX660" fmla="*/ 3548779 w 4627560"/>
              <a:gd name="connsiteY660" fmla="*/ 185228 h 1720995"/>
              <a:gd name="connsiteX661" fmla="*/ 3488579 w 4627560"/>
              <a:gd name="connsiteY661" fmla="*/ 115769 h 1720995"/>
              <a:gd name="connsiteX662" fmla="*/ 3548779 w 4627560"/>
              <a:gd name="connsiteY662" fmla="*/ 48623 h 1720995"/>
              <a:gd name="connsiteX663" fmla="*/ 3583509 w 4627560"/>
              <a:gd name="connsiteY663" fmla="*/ 60200 h 1720995"/>
              <a:gd name="connsiteX664" fmla="*/ 3583509 w 4627560"/>
              <a:gd name="connsiteY664" fmla="*/ 53253 h 1720995"/>
              <a:gd name="connsiteX665" fmla="*/ 3583509 w 4627560"/>
              <a:gd name="connsiteY665" fmla="*/ 0 h 1720995"/>
              <a:gd name="connsiteX666" fmla="*/ 0 w 4627560"/>
              <a:gd name="connsiteY666" fmla="*/ 1720995 h 1720995"/>
              <a:gd name="connsiteX667" fmla="*/ 4627560 w 4627560"/>
              <a:gd name="connsiteY667" fmla="*/ 1720995 h 1720995"/>
              <a:gd name="connsiteX668" fmla="*/ 0 w 4627560"/>
              <a:gd name="connsiteY668" fmla="*/ 1720995 h 1720995"/>
              <a:gd name="connsiteX0" fmla="*/ 1701785 w 3862014"/>
              <a:gd name="connsiteY0" fmla="*/ 365826 h 458442"/>
              <a:gd name="connsiteX1" fmla="*/ 1667055 w 3862014"/>
              <a:gd name="connsiteY1" fmla="*/ 382035 h 458442"/>
              <a:gd name="connsiteX2" fmla="*/ 1683262 w 3862014"/>
              <a:gd name="connsiteY2" fmla="*/ 395926 h 458442"/>
              <a:gd name="connsiteX3" fmla="*/ 1706417 w 3862014"/>
              <a:gd name="connsiteY3" fmla="*/ 368142 h 458442"/>
              <a:gd name="connsiteX4" fmla="*/ 1706417 w 3862014"/>
              <a:gd name="connsiteY4" fmla="*/ 365826 h 458442"/>
              <a:gd name="connsiteX5" fmla="*/ 1701785 w 3862014"/>
              <a:gd name="connsiteY5" fmla="*/ 365826 h 458442"/>
              <a:gd name="connsiteX6" fmla="*/ 240798 w 3862014"/>
              <a:gd name="connsiteY6" fmla="*/ 365826 h 458442"/>
              <a:gd name="connsiteX7" fmla="*/ 206068 w 3862014"/>
              <a:gd name="connsiteY7" fmla="*/ 382035 h 458442"/>
              <a:gd name="connsiteX8" fmla="*/ 222275 w 3862014"/>
              <a:gd name="connsiteY8" fmla="*/ 395926 h 458442"/>
              <a:gd name="connsiteX9" fmla="*/ 245430 w 3862014"/>
              <a:gd name="connsiteY9" fmla="*/ 368142 h 458442"/>
              <a:gd name="connsiteX10" fmla="*/ 245430 w 3862014"/>
              <a:gd name="connsiteY10" fmla="*/ 365826 h 458442"/>
              <a:gd name="connsiteX11" fmla="*/ 240798 w 3862014"/>
              <a:gd name="connsiteY11" fmla="*/ 365826 h 458442"/>
              <a:gd name="connsiteX12" fmla="*/ 1227139 w 3862014"/>
              <a:gd name="connsiteY12" fmla="*/ 331096 h 458442"/>
              <a:gd name="connsiteX13" fmla="*/ 1199354 w 3862014"/>
              <a:gd name="connsiteY13" fmla="*/ 363512 h 458442"/>
              <a:gd name="connsiteX14" fmla="*/ 1224823 w 3862014"/>
              <a:gd name="connsiteY14" fmla="*/ 395926 h 458442"/>
              <a:gd name="connsiteX15" fmla="*/ 1252607 w 3862014"/>
              <a:gd name="connsiteY15" fmla="*/ 363512 h 458442"/>
              <a:gd name="connsiteX16" fmla="*/ 1227139 w 3862014"/>
              <a:gd name="connsiteY16" fmla="*/ 331096 h 458442"/>
              <a:gd name="connsiteX17" fmla="*/ 659877 w 3862014"/>
              <a:gd name="connsiteY17" fmla="*/ 328783 h 458442"/>
              <a:gd name="connsiteX18" fmla="*/ 634408 w 3862014"/>
              <a:gd name="connsiteY18" fmla="*/ 358881 h 458442"/>
              <a:gd name="connsiteX19" fmla="*/ 662192 w 3862014"/>
              <a:gd name="connsiteY19" fmla="*/ 391296 h 458442"/>
              <a:gd name="connsiteX20" fmla="*/ 685346 w 3862014"/>
              <a:gd name="connsiteY20" fmla="*/ 358881 h 458442"/>
              <a:gd name="connsiteX21" fmla="*/ 659877 w 3862014"/>
              <a:gd name="connsiteY21" fmla="*/ 328783 h 458442"/>
              <a:gd name="connsiteX22" fmla="*/ 1974997 w 3862014"/>
              <a:gd name="connsiteY22" fmla="*/ 326467 h 458442"/>
              <a:gd name="connsiteX23" fmla="*/ 1949528 w 3862014"/>
              <a:gd name="connsiteY23" fmla="*/ 349620 h 458442"/>
              <a:gd name="connsiteX24" fmla="*/ 1995835 w 3862014"/>
              <a:gd name="connsiteY24" fmla="*/ 349620 h 458442"/>
              <a:gd name="connsiteX25" fmla="*/ 1974997 w 3862014"/>
              <a:gd name="connsiteY25" fmla="*/ 326467 h 458442"/>
              <a:gd name="connsiteX26" fmla="*/ 986343 w 3862014"/>
              <a:gd name="connsiteY26" fmla="*/ 307943 h 458442"/>
              <a:gd name="connsiteX27" fmla="*/ 1011811 w 3862014"/>
              <a:gd name="connsiteY27" fmla="*/ 307943 h 458442"/>
              <a:gd name="connsiteX28" fmla="*/ 1011811 w 3862014"/>
              <a:gd name="connsiteY28" fmla="*/ 414448 h 458442"/>
              <a:gd name="connsiteX29" fmla="*/ 986343 w 3862014"/>
              <a:gd name="connsiteY29" fmla="*/ 414448 h 458442"/>
              <a:gd name="connsiteX30" fmla="*/ 986343 w 3862014"/>
              <a:gd name="connsiteY30" fmla="*/ 307943 h 458442"/>
              <a:gd name="connsiteX31" fmla="*/ 421396 w 3862014"/>
              <a:gd name="connsiteY31" fmla="*/ 307943 h 458442"/>
              <a:gd name="connsiteX32" fmla="*/ 446864 w 3862014"/>
              <a:gd name="connsiteY32" fmla="*/ 307943 h 458442"/>
              <a:gd name="connsiteX33" fmla="*/ 446864 w 3862014"/>
              <a:gd name="connsiteY33" fmla="*/ 414448 h 458442"/>
              <a:gd name="connsiteX34" fmla="*/ 421396 w 3862014"/>
              <a:gd name="connsiteY34" fmla="*/ 414448 h 458442"/>
              <a:gd name="connsiteX35" fmla="*/ 421396 w 3862014"/>
              <a:gd name="connsiteY35" fmla="*/ 307943 h 458442"/>
              <a:gd name="connsiteX36" fmla="*/ 2109289 w 3862014"/>
              <a:gd name="connsiteY36" fmla="*/ 305628 h 458442"/>
              <a:gd name="connsiteX37" fmla="*/ 2113919 w 3862014"/>
              <a:gd name="connsiteY37" fmla="*/ 305628 h 458442"/>
              <a:gd name="connsiteX38" fmla="*/ 2113919 w 3862014"/>
              <a:gd name="connsiteY38" fmla="*/ 331097 h 458442"/>
              <a:gd name="connsiteX39" fmla="*/ 2106973 w 3862014"/>
              <a:gd name="connsiteY39" fmla="*/ 331097 h 458442"/>
              <a:gd name="connsiteX40" fmla="*/ 2076873 w 3862014"/>
              <a:gd name="connsiteY40" fmla="*/ 354251 h 458442"/>
              <a:gd name="connsiteX41" fmla="*/ 2074558 w 3862014"/>
              <a:gd name="connsiteY41" fmla="*/ 370458 h 458442"/>
              <a:gd name="connsiteX42" fmla="*/ 2074558 w 3862014"/>
              <a:gd name="connsiteY42" fmla="*/ 414449 h 458442"/>
              <a:gd name="connsiteX43" fmla="*/ 2049089 w 3862014"/>
              <a:gd name="connsiteY43" fmla="*/ 414449 h 458442"/>
              <a:gd name="connsiteX44" fmla="*/ 2049089 w 3862014"/>
              <a:gd name="connsiteY44" fmla="*/ 307944 h 458442"/>
              <a:gd name="connsiteX45" fmla="*/ 2074558 w 3862014"/>
              <a:gd name="connsiteY45" fmla="*/ 307944 h 458442"/>
              <a:gd name="connsiteX46" fmla="*/ 2074558 w 3862014"/>
              <a:gd name="connsiteY46" fmla="*/ 326467 h 458442"/>
              <a:gd name="connsiteX47" fmla="*/ 2074558 w 3862014"/>
              <a:gd name="connsiteY47" fmla="*/ 333412 h 458442"/>
              <a:gd name="connsiteX48" fmla="*/ 2109289 w 3862014"/>
              <a:gd name="connsiteY48" fmla="*/ 305628 h 458442"/>
              <a:gd name="connsiteX49" fmla="*/ 1977312 w 3862014"/>
              <a:gd name="connsiteY49" fmla="*/ 305628 h 458442"/>
              <a:gd name="connsiteX50" fmla="*/ 2023619 w 3862014"/>
              <a:gd name="connsiteY50" fmla="*/ 356567 h 458442"/>
              <a:gd name="connsiteX51" fmla="*/ 2023619 w 3862014"/>
              <a:gd name="connsiteY51" fmla="*/ 365828 h 458442"/>
              <a:gd name="connsiteX52" fmla="*/ 1949528 w 3862014"/>
              <a:gd name="connsiteY52" fmla="*/ 365828 h 458442"/>
              <a:gd name="connsiteX53" fmla="*/ 1981944 w 3862014"/>
              <a:gd name="connsiteY53" fmla="*/ 393613 h 458442"/>
              <a:gd name="connsiteX54" fmla="*/ 2012042 w 3862014"/>
              <a:gd name="connsiteY54" fmla="*/ 382035 h 458442"/>
              <a:gd name="connsiteX55" fmla="*/ 2021303 w 3862014"/>
              <a:gd name="connsiteY55" fmla="*/ 400558 h 458442"/>
              <a:gd name="connsiteX56" fmla="*/ 1979628 w 3862014"/>
              <a:gd name="connsiteY56" fmla="*/ 416765 h 458442"/>
              <a:gd name="connsiteX57" fmla="*/ 1921744 w 3862014"/>
              <a:gd name="connsiteY57" fmla="*/ 361197 h 458442"/>
              <a:gd name="connsiteX58" fmla="*/ 1977312 w 3862014"/>
              <a:gd name="connsiteY58" fmla="*/ 305628 h 458442"/>
              <a:gd name="connsiteX59" fmla="*/ 1347539 w 3862014"/>
              <a:gd name="connsiteY59" fmla="*/ 305628 h 458442"/>
              <a:gd name="connsiteX60" fmla="*/ 1382269 w 3862014"/>
              <a:gd name="connsiteY60" fmla="*/ 317205 h 458442"/>
              <a:gd name="connsiteX61" fmla="*/ 1370691 w 3862014"/>
              <a:gd name="connsiteY61" fmla="*/ 338044 h 458442"/>
              <a:gd name="connsiteX62" fmla="*/ 1345223 w 3862014"/>
              <a:gd name="connsiteY62" fmla="*/ 328783 h 458442"/>
              <a:gd name="connsiteX63" fmla="*/ 1331332 w 3862014"/>
              <a:gd name="connsiteY63" fmla="*/ 338044 h 458442"/>
              <a:gd name="connsiteX64" fmla="*/ 1382269 w 3862014"/>
              <a:gd name="connsiteY64" fmla="*/ 384351 h 458442"/>
              <a:gd name="connsiteX65" fmla="*/ 1340593 w 3862014"/>
              <a:gd name="connsiteY65" fmla="*/ 416765 h 458442"/>
              <a:gd name="connsiteX66" fmla="*/ 1298916 w 3862014"/>
              <a:gd name="connsiteY66" fmla="*/ 400558 h 458442"/>
              <a:gd name="connsiteX67" fmla="*/ 1312809 w 3862014"/>
              <a:gd name="connsiteY67" fmla="*/ 384351 h 458442"/>
              <a:gd name="connsiteX68" fmla="*/ 1342907 w 3862014"/>
              <a:gd name="connsiteY68" fmla="*/ 395927 h 458442"/>
              <a:gd name="connsiteX69" fmla="*/ 1356800 w 3862014"/>
              <a:gd name="connsiteY69" fmla="*/ 386665 h 458442"/>
              <a:gd name="connsiteX70" fmla="*/ 1305861 w 3862014"/>
              <a:gd name="connsiteY70" fmla="*/ 338044 h 458442"/>
              <a:gd name="connsiteX71" fmla="*/ 1347539 w 3862014"/>
              <a:gd name="connsiteY71" fmla="*/ 305628 h 458442"/>
              <a:gd name="connsiteX72" fmla="*/ 1109055 w 3862014"/>
              <a:gd name="connsiteY72" fmla="*/ 305628 h 458442"/>
              <a:gd name="connsiteX73" fmla="*/ 1146101 w 3862014"/>
              <a:gd name="connsiteY73" fmla="*/ 344990 h 458442"/>
              <a:gd name="connsiteX74" fmla="*/ 1146101 w 3862014"/>
              <a:gd name="connsiteY74" fmla="*/ 414449 h 458442"/>
              <a:gd name="connsiteX75" fmla="*/ 1120632 w 3862014"/>
              <a:gd name="connsiteY75" fmla="*/ 414449 h 458442"/>
              <a:gd name="connsiteX76" fmla="*/ 1120632 w 3862014"/>
              <a:gd name="connsiteY76" fmla="*/ 351935 h 458442"/>
              <a:gd name="connsiteX77" fmla="*/ 1104425 w 3862014"/>
              <a:gd name="connsiteY77" fmla="*/ 331097 h 458442"/>
              <a:gd name="connsiteX78" fmla="*/ 1076641 w 3862014"/>
              <a:gd name="connsiteY78" fmla="*/ 351935 h 458442"/>
              <a:gd name="connsiteX79" fmla="*/ 1074325 w 3862014"/>
              <a:gd name="connsiteY79" fmla="*/ 365828 h 458442"/>
              <a:gd name="connsiteX80" fmla="*/ 1074325 w 3862014"/>
              <a:gd name="connsiteY80" fmla="*/ 414449 h 458442"/>
              <a:gd name="connsiteX81" fmla="*/ 1046541 w 3862014"/>
              <a:gd name="connsiteY81" fmla="*/ 414449 h 458442"/>
              <a:gd name="connsiteX82" fmla="*/ 1046541 w 3862014"/>
              <a:gd name="connsiteY82" fmla="*/ 307944 h 458442"/>
              <a:gd name="connsiteX83" fmla="*/ 1072009 w 3862014"/>
              <a:gd name="connsiteY83" fmla="*/ 307944 h 458442"/>
              <a:gd name="connsiteX84" fmla="*/ 1072009 w 3862014"/>
              <a:gd name="connsiteY84" fmla="*/ 321835 h 458442"/>
              <a:gd name="connsiteX85" fmla="*/ 1072009 w 3862014"/>
              <a:gd name="connsiteY85" fmla="*/ 328783 h 458442"/>
              <a:gd name="connsiteX86" fmla="*/ 1109055 w 3862014"/>
              <a:gd name="connsiteY86" fmla="*/ 305628 h 458442"/>
              <a:gd name="connsiteX87" fmla="*/ 652931 w 3862014"/>
              <a:gd name="connsiteY87" fmla="*/ 305628 h 458442"/>
              <a:gd name="connsiteX88" fmla="*/ 685346 w 3862014"/>
              <a:gd name="connsiteY88" fmla="*/ 319521 h 458442"/>
              <a:gd name="connsiteX89" fmla="*/ 685346 w 3862014"/>
              <a:gd name="connsiteY89" fmla="*/ 317205 h 458442"/>
              <a:gd name="connsiteX90" fmla="*/ 685346 w 3862014"/>
              <a:gd name="connsiteY90" fmla="*/ 307944 h 458442"/>
              <a:gd name="connsiteX91" fmla="*/ 710815 w 3862014"/>
              <a:gd name="connsiteY91" fmla="*/ 307944 h 458442"/>
              <a:gd name="connsiteX92" fmla="*/ 710815 w 3862014"/>
              <a:gd name="connsiteY92" fmla="*/ 407503 h 458442"/>
              <a:gd name="connsiteX93" fmla="*/ 655247 w 3862014"/>
              <a:gd name="connsiteY93" fmla="*/ 458442 h 458442"/>
              <a:gd name="connsiteX94" fmla="*/ 618201 w 3862014"/>
              <a:gd name="connsiteY94" fmla="*/ 449180 h 458442"/>
              <a:gd name="connsiteX95" fmla="*/ 625147 w 3862014"/>
              <a:gd name="connsiteY95" fmla="*/ 428342 h 458442"/>
              <a:gd name="connsiteX96" fmla="*/ 655247 w 3862014"/>
              <a:gd name="connsiteY96" fmla="*/ 435288 h 458442"/>
              <a:gd name="connsiteX97" fmla="*/ 685346 w 3862014"/>
              <a:gd name="connsiteY97" fmla="*/ 409819 h 458442"/>
              <a:gd name="connsiteX98" fmla="*/ 685346 w 3862014"/>
              <a:gd name="connsiteY98" fmla="*/ 402874 h 458442"/>
              <a:gd name="connsiteX99" fmla="*/ 685346 w 3862014"/>
              <a:gd name="connsiteY99" fmla="*/ 398242 h 458442"/>
              <a:gd name="connsiteX100" fmla="*/ 655247 w 3862014"/>
              <a:gd name="connsiteY100" fmla="*/ 412135 h 458442"/>
              <a:gd name="connsiteX101" fmla="*/ 606624 w 3862014"/>
              <a:gd name="connsiteY101" fmla="*/ 358881 h 458442"/>
              <a:gd name="connsiteX102" fmla="*/ 652931 w 3862014"/>
              <a:gd name="connsiteY102" fmla="*/ 305628 h 458442"/>
              <a:gd name="connsiteX103" fmla="*/ 544109 w 3862014"/>
              <a:gd name="connsiteY103" fmla="*/ 305628 h 458442"/>
              <a:gd name="connsiteX104" fmla="*/ 581154 w 3862014"/>
              <a:gd name="connsiteY104" fmla="*/ 344990 h 458442"/>
              <a:gd name="connsiteX105" fmla="*/ 581154 w 3862014"/>
              <a:gd name="connsiteY105" fmla="*/ 414449 h 458442"/>
              <a:gd name="connsiteX106" fmla="*/ 555686 w 3862014"/>
              <a:gd name="connsiteY106" fmla="*/ 414449 h 458442"/>
              <a:gd name="connsiteX107" fmla="*/ 555686 w 3862014"/>
              <a:gd name="connsiteY107" fmla="*/ 351935 h 458442"/>
              <a:gd name="connsiteX108" fmla="*/ 539479 w 3862014"/>
              <a:gd name="connsiteY108" fmla="*/ 331097 h 458442"/>
              <a:gd name="connsiteX109" fmla="*/ 511694 w 3862014"/>
              <a:gd name="connsiteY109" fmla="*/ 351935 h 458442"/>
              <a:gd name="connsiteX110" fmla="*/ 509379 w 3862014"/>
              <a:gd name="connsiteY110" fmla="*/ 365828 h 458442"/>
              <a:gd name="connsiteX111" fmla="*/ 509379 w 3862014"/>
              <a:gd name="connsiteY111" fmla="*/ 414449 h 458442"/>
              <a:gd name="connsiteX112" fmla="*/ 483910 w 3862014"/>
              <a:gd name="connsiteY112" fmla="*/ 414449 h 458442"/>
              <a:gd name="connsiteX113" fmla="*/ 483910 w 3862014"/>
              <a:gd name="connsiteY113" fmla="*/ 307944 h 458442"/>
              <a:gd name="connsiteX114" fmla="*/ 507063 w 3862014"/>
              <a:gd name="connsiteY114" fmla="*/ 307944 h 458442"/>
              <a:gd name="connsiteX115" fmla="*/ 507063 w 3862014"/>
              <a:gd name="connsiteY115" fmla="*/ 321835 h 458442"/>
              <a:gd name="connsiteX116" fmla="*/ 507063 w 3862014"/>
              <a:gd name="connsiteY116" fmla="*/ 328783 h 458442"/>
              <a:gd name="connsiteX117" fmla="*/ 544109 w 3862014"/>
              <a:gd name="connsiteY117" fmla="*/ 305628 h 458442"/>
              <a:gd name="connsiteX118" fmla="*/ 1690210 w 3862014"/>
              <a:gd name="connsiteY118" fmla="*/ 303312 h 458442"/>
              <a:gd name="connsiteX119" fmla="*/ 1734201 w 3862014"/>
              <a:gd name="connsiteY119" fmla="*/ 344989 h 458442"/>
              <a:gd name="connsiteX120" fmla="*/ 1734201 w 3862014"/>
              <a:gd name="connsiteY120" fmla="*/ 414449 h 458442"/>
              <a:gd name="connsiteX121" fmla="*/ 1708732 w 3862014"/>
              <a:gd name="connsiteY121" fmla="*/ 414449 h 458442"/>
              <a:gd name="connsiteX122" fmla="*/ 1708732 w 3862014"/>
              <a:gd name="connsiteY122" fmla="*/ 405188 h 458442"/>
              <a:gd name="connsiteX123" fmla="*/ 1708732 w 3862014"/>
              <a:gd name="connsiteY123" fmla="*/ 398242 h 458442"/>
              <a:gd name="connsiteX124" fmla="*/ 1676317 w 3862014"/>
              <a:gd name="connsiteY124" fmla="*/ 416765 h 458442"/>
              <a:gd name="connsiteX125" fmla="*/ 1639271 w 3862014"/>
              <a:gd name="connsiteY125" fmla="*/ 384349 h 458442"/>
              <a:gd name="connsiteX126" fmla="*/ 1704101 w 3862014"/>
              <a:gd name="connsiteY126" fmla="*/ 347304 h 458442"/>
              <a:gd name="connsiteX127" fmla="*/ 1708732 w 3862014"/>
              <a:gd name="connsiteY127" fmla="*/ 347304 h 458442"/>
              <a:gd name="connsiteX128" fmla="*/ 1708732 w 3862014"/>
              <a:gd name="connsiteY128" fmla="*/ 344989 h 458442"/>
              <a:gd name="connsiteX129" fmla="*/ 1687894 w 3862014"/>
              <a:gd name="connsiteY129" fmla="*/ 326465 h 458442"/>
              <a:gd name="connsiteX130" fmla="*/ 1657794 w 3862014"/>
              <a:gd name="connsiteY130" fmla="*/ 335728 h 458442"/>
              <a:gd name="connsiteX131" fmla="*/ 1648533 w 3862014"/>
              <a:gd name="connsiteY131" fmla="*/ 317205 h 458442"/>
              <a:gd name="connsiteX132" fmla="*/ 1690210 w 3862014"/>
              <a:gd name="connsiteY132" fmla="*/ 303312 h 458442"/>
              <a:gd name="connsiteX133" fmla="*/ 226907 w 3862014"/>
              <a:gd name="connsiteY133" fmla="*/ 303312 h 458442"/>
              <a:gd name="connsiteX134" fmla="*/ 270898 w 3862014"/>
              <a:gd name="connsiteY134" fmla="*/ 344989 h 458442"/>
              <a:gd name="connsiteX135" fmla="*/ 270898 w 3862014"/>
              <a:gd name="connsiteY135" fmla="*/ 414449 h 458442"/>
              <a:gd name="connsiteX136" fmla="*/ 245430 w 3862014"/>
              <a:gd name="connsiteY136" fmla="*/ 414449 h 458442"/>
              <a:gd name="connsiteX137" fmla="*/ 245430 w 3862014"/>
              <a:gd name="connsiteY137" fmla="*/ 405188 h 458442"/>
              <a:gd name="connsiteX138" fmla="*/ 245430 w 3862014"/>
              <a:gd name="connsiteY138" fmla="*/ 398242 h 458442"/>
              <a:gd name="connsiteX139" fmla="*/ 213014 w 3862014"/>
              <a:gd name="connsiteY139" fmla="*/ 416765 h 458442"/>
              <a:gd name="connsiteX140" fmla="*/ 175968 w 3862014"/>
              <a:gd name="connsiteY140" fmla="*/ 384349 h 458442"/>
              <a:gd name="connsiteX141" fmla="*/ 240798 w 3862014"/>
              <a:gd name="connsiteY141" fmla="*/ 347304 h 458442"/>
              <a:gd name="connsiteX142" fmla="*/ 245430 w 3862014"/>
              <a:gd name="connsiteY142" fmla="*/ 347304 h 458442"/>
              <a:gd name="connsiteX143" fmla="*/ 245430 w 3862014"/>
              <a:gd name="connsiteY143" fmla="*/ 344989 h 458442"/>
              <a:gd name="connsiteX144" fmla="*/ 224591 w 3862014"/>
              <a:gd name="connsiteY144" fmla="*/ 326465 h 458442"/>
              <a:gd name="connsiteX145" fmla="*/ 194491 w 3862014"/>
              <a:gd name="connsiteY145" fmla="*/ 335728 h 458442"/>
              <a:gd name="connsiteX146" fmla="*/ 185229 w 3862014"/>
              <a:gd name="connsiteY146" fmla="*/ 317205 h 458442"/>
              <a:gd name="connsiteX147" fmla="*/ 226907 w 3862014"/>
              <a:gd name="connsiteY147" fmla="*/ 303312 h 458442"/>
              <a:gd name="connsiteX148" fmla="*/ 1852285 w 3862014"/>
              <a:gd name="connsiteY148" fmla="*/ 280158 h 458442"/>
              <a:gd name="connsiteX149" fmla="*/ 1877754 w 3862014"/>
              <a:gd name="connsiteY149" fmla="*/ 280158 h 458442"/>
              <a:gd name="connsiteX150" fmla="*/ 1877754 w 3862014"/>
              <a:gd name="connsiteY150" fmla="*/ 310258 h 458442"/>
              <a:gd name="connsiteX151" fmla="*/ 1900906 w 3862014"/>
              <a:gd name="connsiteY151" fmla="*/ 310258 h 458442"/>
              <a:gd name="connsiteX152" fmla="*/ 1900906 w 3862014"/>
              <a:gd name="connsiteY152" fmla="*/ 331097 h 458442"/>
              <a:gd name="connsiteX153" fmla="*/ 1877754 w 3862014"/>
              <a:gd name="connsiteY153" fmla="*/ 331097 h 458442"/>
              <a:gd name="connsiteX154" fmla="*/ 1877754 w 3862014"/>
              <a:gd name="connsiteY154" fmla="*/ 372772 h 458442"/>
              <a:gd name="connsiteX155" fmla="*/ 1898592 w 3862014"/>
              <a:gd name="connsiteY155" fmla="*/ 393611 h 458442"/>
              <a:gd name="connsiteX156" fmla="*/ 1903222 w 3862014"/>
              <a:gd name="connsiteY156" fmla="*/ 393611 h 458442"/>
              <a:gd name="connsiteX157" fmla="*/ 1903222 w 3862014"/>
              <a:gd name="connsiteY157" fmla="*/ 416763 h 458442"/>
              <a:gd name="connsiteX158" fmla="*/ 1893961 w 3862014"/>
              <a:gd name="connsiteY158" fmla="*/ 416763 h 458442"/>
              <a:gd name="connsiteX159" fmla="*/ 1849969 w 3862014"/>
              <a:gd name="connsiteY159" fmla="*/ 377404 h 458442"/>
              <a:gd name="connsiteX160" fmla="*/ 1849969 w 3862014"/>
              <a:gd name="connsiteY160" fmla="*/ 331097 h 458442"/>
              <a:gd name="connsiteX161" fmla="*/ 1838392 w 3862014"/>
              <a:gd name="connsiteY161" fmla="*/ 331097 h 458442"/>
              <a:gd name="connsiteX162" fmla="*/ 1838392 w 3862014"/>
              <a:gd name="connsiteY162" fmla="*/ 310258 h 458442"/>
              <a:gd name="connsiteX163" fmla="*/ 1852285 w 3862014"/>
              <a:gd name="connsiteY163" fmla="*/ 310258 h 458442"/>
              <a:gd name="connsiteX164" fmla="*/ 1852285 w 3862014"/>
              <a:gd name="connsiteY164" fmla="*/ 280158 h 458442"/>
              <a:gd name="connsiteX165" fmla="*/ 1768932 w 3862014"/>
              <a:gd name="connsiteY165" fmla="*/ 280158 h 458442"/>
              <a:gd name="connsiteX166" fmla="*/ 1794401 w 3862014"/>
              <a:gd name="connsiteY166" fmla="*/ 280158 h 458442"/>
              <a:gd name="connsiteX167" fmla="*/ 1794401 w 3862014"/>
              <a:gd name="connsiteY167" fmla="*/ 310258 h 458442"/>
              <a:gd name="connsiteX168" fmla="*/ 1817553 w 3862014"/>
              <a:gd name="connsiteY168" fmla="*/ 310258 h 458442"/>
              <a:gd name="connsiteX169" fmla="*/ 1817553 w 3862014"/>
              <a:gd name="connsiteY169" fmla="*/ 331097 h 458442"/>
              <a:gd name="connsiteX170" fmla="*/ 1794401 w 3862014"/>
              <a:gd name="connsiteY170" fmla="*/ 331097 h 458442"/>
              <a:gd name="connsiteX171" fmla="*/ 1794401 w 3862014"/>
              <a:gd name="connsiteY171" fmla="*/ 372772 h 458442"/>
              <a:gd name="connsiteX172" fmla="*/ 1815239 w 3862014"/>
              <a:gd name="connsiteY172" fmla="*/ 393611 h 458442"/>
              <a:gd name="connsiteX173" fmla="*/ 1819869 w 3862014"/>
              <a:gd name="connsiteY173" fmla="*/ 393611 h 458442"/>
              <a:gd name="connsiteX174" fmla="*/ 1819869 w 3862014"/>
              <a:gd name="connsiteY174" fmla="*/ 416763 h 458442"/>
              <a:gd name="connsiteX175" fmla="*/ 1810608 w 3862014"/>
              <a:gd name="connsiteY175" fmla="*/ 416763 h 458442"/>
              <a:gd name="connsiteX176" fmla="*/ 1766616 w 3862014"/>
              <a:gd name="connsiteY176" fmla="*/ 377404 h 458442"/>
              <a:gd name="connsiteX177" fmla="*/ 1766616 w 3862014"/>
              <a:gd name="connsiteY177" fmla="*/ 331097 h 458442"/>
              <a:gd name="connsiteX178" fmla="*/ 1755039 w 3862014"/>
              <a:gd name="connsiteY178" fmla="*/ 331097 h 458442"/>
              <a:gd name="connsiteX179" fmla="*/ 1755039 w 3862014"/>
              <a:gd name="connsiteY179" fmla="*/ 310258 h 458442"/>
              <a:gd name="connsiteX180" fmla="*/ 1768932 w 3862014"/>
              <a:gd name="connsiteY180" fmla="*/ 310258 h 458442"/>
              <a:gd name="connsiteX181" fmla="*/ 1768932 w 3862014"/>
              <a:gd name="connsiteY181" fmla="*/ 280158 h 458442"/>
              <a:gd name="connsiteX182" fmla="*/ 1474881 w 3862014"/>
              <a:gd name="connsiteY182" fmla="*/ 266266 h 458442"/>
              <a:gd name="connsiteX183" fmla="*/ 1502666 w 3862014"/>
              <a:gd name="connsiteY183" fmla="*/ 266266 h 458442"/>
              <a:gd name="connsiteX184" fmla="*/ 1532764 w 3862014"/>
              <a:gd name="connsiteY184" fmla="*/ 340357 h 458442"/>
              <a:gd name="connsiteX185" fmla="*/ 1539711 w 3862014"/>
              <a:gd name="connsiteY185" fmla="*/ 361196 h 458442"/>
              <a:gd name="connsiteX186" fmla="*/ 1546657 w 3862014"/>
              <a:gd name="connsiteY186" fmla="*/ 340357 h 458442"/>
              <a:gd name="connsiteX187" fmla="*/ 1576756 w 3862014"/>
              <a:gd name="connsiteY187" fmla="*/ 266266 h 458442"/>
              <a:gd name="connsiteX188" fmla="*/ 1604541 w 3862014"/>
              <a:gd name="connsiteY188" fmla="*/ 266266 h 458442"/>
              <a:gd name="connsiteX189" fmla="*/ 1616116 w 3862014"/>
              <a:gd name="connsiteY189" fmla="*/ 414448 h 458442"/>
              <a:gd name="connsiteX190" fmla="*/ 1588332 w 3862014"/>
              <a:gd name="connsiteY190" fmla="*/ 414448 h 458442"/>
              <a:gd name="connsiteX191" fmla="*/ 1581386 w 3862014"/>
              <a:gd name="connsiteY191" fmla="*/ 331096 h 458442"/>
              <a:gd name="connsiteX192" fmla="*/ 1581386 w 3862014"/>
              <a:gd name="connsiteY192" fmla="*/ 307943 h 458442"/>
              <a:gd name="connsiteX193" fmla="*/ 1574441 w 3862014"/>
              <a:gd name="connsiteY193" fmla="*/ 331096 h 458442"/>
              <a:gd name="connsiteX194" fmla="*/ 1551287 w 3862014"/>
              <a:gd name="connsiteY194" fmla="*/ 388980 h 458442"/>
              <a:gd name="connsiteX195" fmla="*/ 1528134 w 3862014"/>
              <a:gd name="connsiteY195" fmla="*/ 388980 h 458442"/>
              <a:gd name="connsiteX196" fmla="*/ 1504980 w 3862014"/>
              <a:gd name="connsiteY196" fmla="*/ 331096 h 458442"/>
              <a:gd name="connsiteX197" fmla="*/ 1495718 w 3862014"/>
              <a:gd name="connsiteY197" fmla="*/ 307943 h 458442"/>
              <a:gd name="connsiteX198" fmla="*/ 1495718 w 3862014"/>
              <a:gd name="connsiteY198" fmla="*/ 331096 h 458442"/>
              <a:gd name="connsiteX199" fmla="*/ 1488773 w 3862014"/>
              <a:gd name="connsiteY199" fmla="*/ 414448 h 458442"/>
              <a:gd name="connsiteX200" fmla="*/ 1460989 w 3862014"/>
              <a:gd name="connsiteY200" fmla="*/ 414448 h 458442"/>
              <a:gd name="connsiteX201" fmla="*/ 1474881 w 3862014"/>
              <a:gd name="connsiteY201" fmla="*/ 266266 h 458442"/>
              <a:gd name="connsiteX202" fmla="*/ 1247977 w 3862014"/>
              <a:gd name="connsiteY202" fmla="*/ 266266 h 458442"/>
              <a:gd name="connsiteX203" fmla="*/ 1273446 w 3862014"/>
              <a:gd name="connsiteY203" fmla="*/ 266266 h 458442"/>
              <a:gd name="connsiteX204" fmla="*/ 1273446 w 3862014"/>
              <a:gd name="connsiteY204" fmla="*/ 414448 h 458442"/>
              <a:gd name="connsiteX205" fmla="*/ 1247977 w 3862014"/>
              <a:gd name="connsiteY205" fmla="*/ 414448 h 458442"/>
              <a:gd name="connsiteX206" fmla="*/ 1247977 w 3862014"/>
              <a:gd name="connsiteY206" fmla="*/ 405187 h 458442"/>
              <a:gd name="connsiteX207" fmla="*/ 1247977 w 3862014"/>
              <a:gd name="connsiteY207" fmla="*/ 398241 h 458442"/>
              <a:gd name="connsiteX208" fmla="*/ 1215561 w 3862014"/>
              <a:gd name="connsiteY208" fmla="*/ 416764 h 458442"/>
              <a:gd name="connsiteX209" fmla="*/ 1169255 w 3862014"/>
              <a:gd name="connsiteY209" fmla="*/ 361196 h 458442"/>
              <a:gd name="connsiteX210" fmla="*/ 1217877 w 3862014"/>
              <a:gd name="connsiteY210" fmla="*/ 305628 h 458442"/>
              <a:gd name="connsiteX211" fmla="*/ 1247977 w 3862014"/>
              <a:gd name="connsiteY211" fmla="*/ 319519 h 458442"/>
              <a:gd name="connsiteX212" fmla="*/ 1247977 w 3862014"/>
              <a:gd name="connsiteY212" fmla="*/ 312573 h 458442"/>
              <a:gd name="connsiteX213" fmla="*/ 1247977 w 3862014"/>
              <a:gd name="connsiteY213" fmla="*/ 266266 h 458442"/>
              <a:gd name="connsiteX214" fmla="*/ 986343 w 3862014"/>
              <a:gd name="connsiteY214" fmla="*/ 266266 h 458442"/>
              <a:gd name="connsiteX215" fmla="*/ 1011811 w 3862014"/>
              <a:gd name="connsiteY215" fmla="*/ 266266 h 458442"/>
              <a:gd name="connsiteX216" fmla="*/ 1011811 w 3862014"/>
              <a:gd name="connsiteY216" fmla="*/ 289420 h 458442"/>
              <a:gd name="connsiteX217" fmla="*/ 986343 w 3862014"/>
              <a:gd name="connsiteY217" fmla="*/ 289420 h 458442"/>
              <a:gd name="connsiteX218" fmla="*/ 986343 w 3862014"/>
              <a:gd name="connsiteY218" fmla="*/ 266266 h 458442"/>
              <a:gd name="connsiteX219" fmla="*/ 810376 w 3862014"/>
              <a:gd name="connsiteY219" fmla="*/ 266266 h 458442"/>
              <a:gd name="connsiteX220" fmla="*/ 838160 w 3862014"/>
              <a:gd name="connsiteY220" fmla="*/ 266266 h 458442"/>
              <a:gd name="connsiteX221" fmla="*/ 868260 w 3862014"/>
              <a:gd name="connsiteY221" fmla="*/ 340357 h 458442"/>
              <a:gd name="connsiteX222" fmla="*/ 875206 w 3862014"/>
              <a:gd name="connsiteY222" fmla="*/ 361196 h 458442"/>
              <a:gd name="connsiteX223" fmla="*/ 882152 w 3862014"/>
              <a:gd name="connsiteY223" fmla="*/ 340357 h 458442"/>
              <a:gd name="connsiteX224" fmla="*/ 912252 w 3862014"/>
              <a:gd name="connsiteY224" fmla="*/ 266266 h 458442"/>
              <a:gd name="connsiteX225" fmla="*/ 940036 w 3862014"/>
              <a:gd name="connsiteY225" fmla="*/ 266266 h 458442"/>
              <a:gd name="connsiteX226" fmla="*/ 953927 w 3862014"/>
              <a:gd name="connsiteY226" fmla="*/ 414448 h 458442"/>
              <a:gd name="connsiteX227" fmla="*/ 926143 w 3862014"/>
              <a:gd name="connsiteY227" fmla="*/ 414448 h 458442"/>
              <a:gd name="connsiteX228" fmla="*/ 919197 w 3862014"/>
              <a:gd name="connsiteY228" fmla="*/ 331096 h 458442"/>
              <a:gd name="connsiteX229" fmla="*/ 919197 w 3862014"/>
              <a:gd name="connsiteY229" fmla="*/ 307943 h 458442"/>
              <a:gd name="connsiteX230" fmla="*/ 912252 w 3862014"/>
              <a:gd name="connsiteY230" fmla="*/ 331096 h 458442"/>
              <a:gd name="connsiteX231" fmla="*/ 889097 w 3862014"/>
              <a:gd name="connsiteY231" fmla="*/ 388980 h 458442"/>
              <a:gd name="connsiteX232" fmla="*/ 865945 w 3862014"/>
              <a:gd name="connsiteY232" fmla="*/ 388980 h 458442"/>
              <a:gd name="connsiteX233" fmla="*/ 842790 w 3862014"/>
              <a:gd name="connsiteY233" fmla="*/ 331096 h 458442"/>
              <a:gd name="connsiteX234" fmla="*/ 833529 w 3862014"/>
              <a:gd name="connsiteY234" fmla="*/ 307943 h 458442"/>
              <a:gd name="connsiteX235" fmla="*/ 833529 w 3862014"/>
              <a:gd name="connsiteY235" fmla="*/ 331096 h 458442"/>
              <a:gd name="connsiteX236" fmla="*/ 826583 w 3862014"/>
              <a:gd name="connsiteY236" fmla="*/ 414448 h 458442"/>
              <a:gd name="connsiteX237" fmla="*/ 798799 w 3862014"/>
              <a:gd name="connsiteY237" fmla="*/ 414448 h 458442"/>
              <a:gd name="connsiteX238" fmla="*/ 810376 w 3862014"/>
              <a:gd name="connsiteY238" fmla="*/ 266266 h 458442"/>
              <a:gd name="connsiteX239" fmla="*/ 421396 w 3862014"/>
              <a:gd name="connsiteY239" fmla="*/ 266266 h 458442"/>
              <a:gd name="connsiteX240" fmla="*/ 446864 w 3862014"/>
              <a:gd name="connsiteY240" fmla="*/ 266266 h 458442"/>
              <a:gd name="connsiteX241" fmla="*/ 446864 w 3862014"/>
              <a:gd name="connsiteY241" fmla="*/ 289420 h 458442"/>
              <a:gd name="connsiteX242" fmla="*/ 421396 w 3862014"/>
              <a:gd name="connsiteY242" fmla="*/ 289420 h 458442"/>
              <a:gd name="connsiteX243" fmla="*/ 421396 w 3862014"/>
              <a:gd name="connsiteY243" fmla="*/ 266266 h 458442"/>
              <a:gd name="connsiteX244" fmla="*/ 303313 w 3862014"/>
              <a:gd name="connsiteY244" fmla="*/ 266266 h 458442"/>
              <a:gd name="connsiteX245" fmla="*/ 328781 w 3862014"/>
              <a:gd name="connsiteY245" fmla="*/ 266266 h 458442"/>
              <a:gd name="connsiteX246" fmla="*/ 328781 w 3862014"/>
              <a:gd name="connsiteY246" fmla="*/ 344989 h 458442"/>
              <a:gd name="connsiteX247" fmla="*/ 342674 w 3862014"/>
              <a:gd name="connsiteY247" fmla="*/ 344989 h 458442"/>
              <a:gd name="connsiteX248" fmla="*/ 368142 w 3862014"/>
              <a:gd name="connsiteY248" fmla="*/ 307943 h 458442"/>
              <a:gd name="connsiteX249" fmla="*/ 398243 w 3862014"/>
              <a:gd name="connsiteY249" fmla="*/ 307943 h 458442"/>
              <a:gd name="connsiteX250" fmla="*/ 365826 w 3862014"/>
              <a:gd name="connsiteY250" fmla="*/ 356564 h 458442"/>
              <a:gd name="connsiteX251" fmla="*/ 402872 w 3862014"/>
              <a:gd name="connsiteY251" fmla="*/ 414448 h 458442"/>
              <a:gd name="connsiteX252" fmla="*/ 372774 w 3862014"/>
              <a:gd name="connsiteY252" fmla="*/ 414448 h 458442"/>
              <a:gd name="connsiteX253" fmla="*/ 344990 w 3862014"/>
              <a:gd name="connsiteY253" fmla="*/ 368141 h 458442"/>
              <a:gd name="connsiteX254" fmla="*/ 328781 w 3862014"/>
              <a:gd name="connsiteY254" fmla="*/ 368141 h 458442"/>
              <a:gd name="connsiteX255" fmla="*/ 328781 w 3862014"/>
              <a:gd name="connsiteY255" fmla="*/ 414448 h 458442"/>
              <a:gd name="connsiteX256" fmla="*/ 303313 w 3862014"/>
              <a:gd name="connsiteY256" fmla="*/ 414448 h 458442"/>
              <a:gd name="connsiteX257" fmla="*/ 303313 w 3862014"/>
              <a:gd name="connsiteY257" fmla="*/ 266266 h 458442"/>
              <a:gd name="connsiteX258" fmla="*/ 11577 w 3862014"/>
              <a:gd name="connsiteY258" fmla="*/ 266266 h 458442"/>
              <a:gd name="connsiteX259" fmla="*/ 39361 w 3862014"/>
              <a:gd name="connsiteY259" fmla="*/ 266266 h 458442"/>
              <a:gd name="connsiteX260" fmla="*/ 69461 w 3862014"/>
              <a:gd name="connsiteY260" fmla="*/ 340357 h 458442"/>
              <a:gd name="connsiteX261" fmla="*/ 76407 w 3862014"/>
              <a:gd name="connsiteY261" fmla="*/ 361196 h 458442"/>
              <a:gd name="connsiteX262" fmla="*/ 83353 w 3862014"/>
              <a:gd name="connsiteY262" fmla="*/ 340357 h 458442"/>
              <a:gd name="connsiteX263" fmla="*/ 113453 w 3862014"/>
              <a:gd name="connsiteY263" fmla="*/ 266266 h 458442"/>
              <a:gd name="connsiteX264" fmla="*/ 143553 w 3862014"/>
              <a:gd name="connsiteY264" fmla="*/ 266266 h 458442"/>
              <a:gd name="connsiteX265" fmla="*/ 155130 w 3862014"/>
              <a:gd name="connsiteY265" fmla="*/ 414448 h 458442"/>
              <a:gd name="connsiteX266" fmla="*/ 127344 w 3862014"/>
              <a:gd name="connsiteY266" fmla="*/ 414448 h 458442"/>
              <a:gd name="connsiteX267" fmla="*/ 120398 w 3862014"/>
              <a:gd name="connsiteY267" fmla="*/ 331096 h 458442"/>
              <a:gd name="connsiteX268" fmla="*/ 120398 w 3862014"/>
              <a:gd name="connsiteY268" fmla="*/ 307943 h 458442"/>
              <a:gd name="connsiteX269" fmla="*/ 113453 w 3862014"/>
              <a:gd name="connsiteY269" fmla="*/ 331096 h 458442"/>
              <a:gd name="connsiteX270" fmla="*/ 90298 w 3862014"/>
              <a:gd name="connsiteY270" fmla="*/ 388980 h 458442"/>
              <a:gd name="connsiteX271" fmla="*/ 67146 w 3862014"/>
              <a:gd name="connsiteY271" fmla="*/ 388980 h 458442"/>
              <a:gd name="connsiteX272" fmla="*/ 43991 w 3862014"/>
              <a:gd name="connsiteY272" fmla="*/ 331096 h 458442"/>
              <a:gd name="connsiteX273" fmla="*/ 34730 w 3862014"/>
              <a:gd name="connsiteY273" fmla="*/ 307943 h 458442"/>
              <a:gd name="connsiteX274" fmla="*/ 34730 w 3862014"/>
              <a:gd name="connsiteY274" fmla="*/ 331096 h 458442"/>
              <a:gd name="connsiteX275" fmla="*/ 27785 w 3862014"/>
              <a:gd name="connsiteY275" fmla="*/ 414448 h 458442"/>
              <a:gd name="connsiteX276" fmla="*/ 0 w 3862014"/>
              <a:gd name="connsiteY276" fmla="*/ 414448 h 458442"/>
              <a:gd name="connsiteX277" fmla="*/ 11577 w 3862014"/>
              <a:gd name="connsiteY277" fmla="*/ 266266 h 458442"/>
              <a:gd name="connsiteX278" fmla="*/ 3574908 w 3862014"/>
              <a:gd name="connsiteY278" fmla="*/ 127345 h 458442"/>
              <a:gd name="connsiteX279" fmla="*/ 3544809 w 3862014"/>
              <a:gd name="connsiteY279" fmla="*/ 141236 h 458442"/>
              <a:gd name="connsiteX280" fmla="*/ 3558701 w 3862014"/>
              <a:gd name="connsiteY280" fmla="*/ 152813 h 458442"/>
              <a:gd name="connsiteX281" fmla="*/ 3579540 w 3862014"/>
              <a:gd name="connsiteY281" fmla="*/ 129661 h 458442"/>
              <a:gd name="connsiteX282" fmla="*/ 3579540 w 3862014"/>
              <a:gd name="connsiteY282" fmla="*/ 127345 h 458442"/>
              <a:gd name="connsiteX283" fmla="*/ 3574908 w 3862014"/>
              <a:gd name="connsiteY283" fmla="*/ 127345 h 458442"/>
              <a:gd name="connsiteX284" fmla="*/ 333415 w 3862014"/>
              <a:gd name="connsiteY284" fmla="*/ 127345 h 458442"/>
              <a:gd name="connsiteX285" fmla="*/ 303315 w 3862014"/>
              <a:gd name="connsiteY285" fmla="*/ 141236 h 458442"/>
              <a:gd name="connsiteX286" fmla="*/ 317208 w 3862014"/>
              <a:gd name="connsiteY286" fmla="*/ 152813 h 458442"/>
              <a:gd name="connsiteX287" fmla="*/ 338047 w 3862014"/>
              <a:gd name="connsiteY287" fmla="*/ 129661 h 458442"/>
              <a:gd name="connsiteX288" fmla="*/ 338047 w 3862014"/>
              <a:gd name="connsiteY288" fmla="*/ 127345 h 458442"/>
              <a:gd name="connsiteX289" fmla="*/ 333415 w 3862014"/>
              <a:gd name="connsiteY289" fmla="*/ 127345 h 458442"/>
              <a:gd name="connsiteX290" fmla="*/ 3405888 w 3862014"/>
              <a:gd name="connsiteY290" fmla="*/ 85669 h 458442"/>
              <a:gd name="connsiteX291" fmla="*/ 3380418 w 3862014"/>
              <a:gd name="connsiteY291" fmla="*/ 118083 h 458442"/>
              <a:gd name="connsiteX292" fmla="*/ 3405888 w 3862014"/>
              <a:gd name="connsiteY292" fmla="*/ 150498 h 458442"/>
              <a:gd name="connsiteX293" fmla="*/ 3431357 w 3862014"/>
              <a:gd name="connsiteY293" fmla="*/ 118083 h 458442"/>
              <a:gd name="connsiteX294" fmla="*/ 3405888 w 3862014"/>
              <a:gd name="connsiteY294" fmla="*/ 85669 h 458442"/>
              <a:gd name="connsiteX295" fmla="*/ 2757587 w 3862014"/>
              <a:gd name="connsiteY295" fmla="*/ 85669 h 458442"/>
              <a:gd name="connsiteX296" fmla="*/ 2727487 w 3862014"/>
              <a:gd name="connsiteY296" fmla="*/ 118084 h 458442"/>
              <a:gd name="connsiteX297" fmla="*/ 2757587 w 3862014"/>
              <a:gd name="connsiteY297" fmla="*/ 150498 h 458442"/>
              <a:gd name="connsiteX298" fmla="*/ 2787687 w 3862014"/>
              <a:gd name="connsiteY298" fmla="*/ 118084 h 458442"/>
              <a:gd name="connsiteX299" fmla="*/ 2757587 w 3862014"/>
              <a:gd name="connsiteY299" fmla="*/ 85669 h 458442"/>
              <a:gd name="connsiteX300" fmla="*/ 3141938 w 3862014"/>
              <a:gd name="connsiteY300" fmla="*/ 83353 h 458442"/>
              <a:gd name="connsiteX301" fmla="*/ 3121099 w 3862014"/>
              <a:gd name="connsiteY301" fmla="*/ 101876 h 458442"/>
              <a:gd name="connsiteX302" fmla="*/ 3158145 w 3862014"/>
              <a:gd name="connsiteY302" fmla="*/ 101876 h 458442"/>
              <a:gd name="connsiteX303" fmla="*/ 3141938 w 3862014"/>
              <a:gd name="connsiteY303" fmla="*/ 83353 h 458442"/>
              <a:gd name="connsiteX304" fmla="*/ 1785139 w 3862014"/>
              <a:gd name="connsiteY304" fmla="*/ 83353 h 458442"/>
              <a:gd name="connsiteX305" fmla="*/ 1764300 w 3862014"/>
              <a:gd name="connsiteY305" fmla="*/ 101876 h 458442"/>
              <a:gd name="connsiteX306" fmla="*/ 1801346 w 3862014"/>
              <a:gd name="connsiteY306" fmla="*/ 101876 h 458442"/>
              <a:gd name="connsiteX307" fmla="*/ 1785139 w 3862014"/>
              <a:gd name="connsiteY307" fmla="*/ 83353 h 458442"/>
              <a:gd name="connsiteX308" fmla="*/ 2113919 w 3862014"/>
              <a:gd name="connsiteY308" fmla="*/ 53255 h 458442"/>
              <a:gd name="connsiteX309" fmla="*/ 2157910 w 3862014"/>
              <a:gd name="connsiteY309" fmla="*/ 53255 h 458442"/>
              <a:gd name="connsiteX310" fmla="*/ 2157910 w 3862014"/>
              <a:gd name="connsiteY310" fmla="*/ 182914 h 458442"/>
              <a:gd name="connsiteX311" fmla="*/ 2113919 w 3862014"/>
              <a:gd name="connsiteY311" fmla="*/ 182914 h 458442"/>
              <a:gd name="connsiteX312" fmla="*/ 2113919 w 3862014"/>
              <a:gd name="connsiteY312" fmla="*/ 53255 h 458442"/>
              <a:gd name="connsiteX313" fmla="*/ 1495723 w 3862014"/>
              <a:gd name="connsiteY313" fmla="*/ 53255 h 458442"/>
              <a:gd name="connsiteX314" fmla="*/ 1539714 w 3862014"/>
              <a:gd name="connsiteY314" fmla="*/ 53255 h 458442"/>
              <a:gd name="connsiteX315" fmla="*/ 1539714 w 3862014"/>
              <a:gd name="connsiteY315" fmla="*/ 182914 h 458442"/>
              <a:gd name="connsiteX316" fmla="*/ 1495723 w 3862014"/>
              <a:gd name="connsiteY316" fmla="*/ 182914 h 458442"/>
              <a:gd name="connsiteX317" fmla="*/ 1495723 w 3862014"/>
              <a:gd name="connsiteY317" fmla="*/ 53255 h 458442"/>
              <a:gd name="connsiteX318" fmla="*/ 3227606 w 3862014"/>
              <a:gd name="connsiteY318" fmla="*/ 53254 h 458442"/>
              <a:gd name="connsiteX319" fmla="*/ 3229922 w 3862014"/>
              <a:gd name="connsiteY319" fmla="*/ 53254 h 458442"/>
              <a:gd name="connsiteX320" fmla="*/ 3271597 w 3862014"/>
              <a:gd name="connsiteY320" fmla="*/ 53254 h 458442"/>
              <a:gd name="connsiteX321" fmla="*/ 3271597 w 3862014"/>
              <a:gd name="connsiteY321" fmla="*/ 76409 h 458442"/>
              <a:gd name="connsiteX322" fmla="*/ 3271597 w 3862014"/>
              <a:gd name="connsiteY322" fmla="*/ 85670 h 458442"/>
              <a:gd name="connsiteX323" fmla="*/ 3313274 w 3862014"/>
              <a:gd name="connsiteY323" fmla="*/ 53254 h 458442"/>
              <a:gd name="connsiteX324" fmla="*/ 3317906 w 3862014"/>
              <a:gd name="connsiteY324" fmla="*/ 53254 h 458442"/>
              <a:gd name="connsiteX325" fmla="*/ 3317906 w 3862014"/>
              <a:gd name="connsiteY325" fmla="*/ 97246 h 458442"/>
              <a:gd name="connsiteX326" fmla="*/ 3308643 w 3862014"/>
              <a:gd name="connsiteY326" fmla="*/ 97246 h 458442"/>
              <a:gd name="connsiteX327" fmla="*/ 3273913 w 3862014"/>
              <a:gd name="connsiteY327" fmla="*/ 120400 h 458442"/>
              <a:gd name="connsiteX328" fmla="*/ 3271597 w 3862014"/>
              <a:gd name="connsiteY328" fmla="*/ 138923 h 458442"/>
              <a:gd name="connsiteX329" fmla="*/ 3271597 w 3862014"/>
              <a:gd name="connsiteY329" fmla="*/ 182914 h 458442"/>
              <a:gd name="connsiteX330" fmla="*/ 3227606 w 3862014"/>
              <a:gd name="connsiteY330" fmla="*/ 182914 h 458442"/>
              <a:gd name="connsiteX331" fmla="*/ 3227606 w 3862014"/>
              <a:gd name="connsiteY331" fmla="*/ 53254 h 458442"/>
              <a:gd name="connsiteX332" fmla="*/ 1873123 w 3862014"/>
              <a:gd name="connsiteY332" fmla="*/ 53254 h 458442"/>
              <a:gd name="connsiteX333" fmla="*/ 1875439 w 3862014"/>
              <a:gd name="connsiteY333" fmla="*/ 53254 h 458442"/>
              <a:gd name="connsiteX334" fmla="*/ 1917114 w 3862014"/>
              <a:gd name="connsiteY334" fmla="*/ 53254 h 458442"/>
              <a:gd name="connsiteX335" fmla="*/ 1917114 w 3862014"/>
              <a:gd name="connsiteY335" fmla="*/ 76409 h 458442"/>
              <a:gd name="connsiteX336" fmla="*/ 1917114 w 3862014"/>
              <a:gd name="connsiteY336" fmla="*/ 85670 h 458442"/>
              <a:gd name="connsiteX337" fmla="*/ 1958791 w 3862014"/>
              <a:gd name="connsiteY337" fmla="*/ 53254 h 458442"/>
              <a:gd name="connsiteX338" fmla="*/ 1963421 w 3862014"/>
              <a:gd name="connsiteY338" fmla="*/ 53254 h 458442"/>
              <a:gd name="connsiteX339" fmla="*/ 1963421 w 3862014"/>
              <a:gd name="connsiteY339" fmla="*/ 97246 h 458442"/>
              <a:gd name="connsiteX340" fmla="*/ 1954160 w 3862014"/>
              <a:gd name="connsiteY340" fmla="*/ 97246 h 458442"/>
              <a:gd name="connsiteX341" fmla="*/ 1919430 w 3862014"/>
              <a:gd name="connsiteY341" fmla="*/ 120400 h 458442"/>
              <a:gd name="connsiteX342" fmla="*/ 1917114 w 3862014"/>
              <a:gd name="connsiteY342" fmla="*/ 138923 h 458442"/>
              <a:gd name="connsiteX343" fmla="*/ 1917114 w 3862014"/>
              <a:gd name="connsiteY343" fmla="*/ 182914 h 458442"/>
              <a:gd name="connsiteX344" fmla="*/ 1873123 w 3862014"/>
              <a:gd name="connsiteY344" fmla="*/ 182914 h 458442"/>
              <a:gd name="connsiteX345" fmla="*/ 1873123 w 3862014"/>
              <a:gd name="connsiteY345" fmla="*/ 53254 h 458442"/>
              <a:gd name="connsiteX346" fmla="*/ 1560550 w 3862014"/>
              <a:gd name="connsiteY346" fmla="*/ 53254 h 458442"/>
              <a:gd name="connsiteX347" fmla="*/ 1606857 w 3862014"/>
              <a:gd name="connsiteY347" fmla="*/ 53254 h 458442"/>
              <a:gd name="connsiteX348" fmla="*/ 1627696 w 3862014"/>
              <a:gd name="connsiteY348" fmla="*/ 122716 h 458442"/>
              <a:gd name="connsiteX349" fmla="*/ 1632326 w 3862014"/>
              <a:gd name="connsiteY349" fmla="*/ 145868 h 458442"/>
              <a:gd name="connsiteX350" fmla="*/ 1636957 w 3862014"/>
              <a:gd name="connsiteY350" fmla="*/ 122716 h 458442"/>
              <a:gd name="connsiteX351" fmla="*/ 1657796 w 3862014"/>
              <a:gd name="connsiteY351" fmla="*/ 53254 h 458442"/>
              <a:gd name="connsiteX352" fmla="*/ 1704103 w 3862014"/>
              <a:gd name="connsiteY352" fmla="*/ 53254 h 458442"/>
              <a:gd name="connsiteX353" fmla="*/ 1660110 w 3862014"/>
              <a:gd name="connsiteY353" fmla="*/ 185230 h 458442"/>
              <a:gd name="connsiteX354" fmla="*/ 1606857 w 3862014"/>
              <a:gd name="connsiteY354" fmla="*/ 185230 h 458442"/>
              <a:gd name="connsiteX355" fmla="*/ 1560550 w 3862014"/>
              <a:gd name="connsiteY355" fmla="*/ 53254 h 458442"/>
              <a:gd name="connsiteX356" fmla="*/ 152817 w 3862014"/>
              <a:gd name="connsiteY356" fmla="*/ 53254 h 458442"/>
              <a:gd name="connsiteX357" fmla="*/ 155133 w 3862014"/>
              <a:gd name="connsiteY357" fmla="*/ 53254 h 458442"/>
              <a:gd name="connsiteX358" fmla="*/ 196808 w 3862014"/>
              <a:gd name="connsiteY358" fmla="*/ 53254 h 458442"/>
              <a:gd name="connsiteX359" fmla="*/ 196808 w 3862014"/>
              <a:gd name="connsiteY359" fmla="*/ 76409 h 458442"/>
              <a:gd name="connsiteX360" fmla="*/ 196808 w 3862014"/>
              <a:gd name="connsiteY360" fmla="*/ 85670 h 458442"/>
              <a:gd name="connsiteX361" fmla="*/ 238485 w 3862014"/>
              <a:gd name="connsiteY361" fmla="*/ 53254 h 458442"/>
              <a:gd name="connsiteX362" fmla="*/ 243115 w 3862014"/>
              <a:gd name="connsiteY362" fmla="*/ 53254 h 458442"/>
              <a:gd name="connsiteX363" fmla="*/ 243115 w 3862014"/>
              <a:gd name="connsiteY363" fmla="*/ 97246 h 458442"/>
              <a:gd name="connsiteX364" fmla="*/ 233853 w 3862014"/>
              <a:gd name="connsiteY364" fmla="*/ 97246 h 458442"/>
              <a:gd name="connsiteX365" fmla="*/ 199124 w 3862014"/>
              <a:gd name="connsiteY365" fmla="*/ 120400 h 458442"/>
              <a:gd name="connsiteX366" fmla="*/ 196808 w 3862014"/>
              <a:gd name="connsiteY366" fmla="*/ 138923 h 458442"/>
              <a:gd name="connsiteX367" fmla="*/ 196808 w 3862014"/>
              <a:gd name="connsiteY367" fmla="*/ 182914 h 458442"/>
              <a:gd name="connsiteX368" fmla="*/ 152817 w 3862014"/>
              <a:gd name="connsiteY368" fmla="*/ 182914 h 458442"/>
              <a:gd name="connsiteX369" fmla="*/ 152817 w 3862014"/>
              <a:gd name="connsiteY369" fmla="*/ 53254 h 458442"/>
              <a:gd name="connsiteX370" fmla="*/ 3741614 w 3862014"/>
              <a:gd name="connsiteY370" fmla="*/ 50938 h 458442"/>
              <a:gd name="connsiteX371" fmla="*/ 3778661 w 3862014"/>
              <a:gd name="connsiteY371" fmla="*/ 74093 h 458442"/>
              <a:gd name="connsiteX372" fmla="*/ 3820337 w 3862014"/>
              <a:gd name="connsiteY372" fmla="*/ 50938 h 458442"/>
              <a:gd name="connsiteX373" fmla="*/ 3862014 w 3862014"/>
              <a:gd name="connsiteY373" fmla="*/ 99561 h 458442"/>
              <a:gd name="connsiteX374" fmla="*/ 3862014 w 3862014"/>
              <a:gd name="connsiteY374" fmla="*/ 182914 h 458442"/>
              <a:gd name="connsiteX375" fmla="*/ 3818021 w 3862014"/>
              <a:gd name="connsiteY375" fmla="*/ 182914 h 458442"/>
              <a:gd name="connsiteX376" fmla="*/ 3818021 w 3862014"/>
              <a:gd name="connsiteY376" fmla="*/ 104191 h 458442"/>
              <a:gd name="connsiteX377" fmla="*/ 3808760 w 3862014"/>
              <a:gd name="connsiteY377" fmla="*/ 87984 h 458442"/>
              <a:gd name="connsiteX378" fmla="*/ 3785607 w 3862014"/>
              <a:gd name="connsiteY378" fmla="*/ 113452 h 458442"/>
              <a:gd name="connsiteX379" fmla="*/ 3785607 w 3862014"/>
              <a:gd name="connsiteY379" fmla="*/ 129661 h 458442"/>
              <a:gd name="connsiteX380" fmla="*/ 3785607 w 3862014"/>
              <a:gd name="connsiteY380" fmla="*/ 182914 h 458442"/>
              <a:gd name="connsiteX381" fmla="*/ 3741614 w 3862014"/>
              <a:gd name="connsiteY381" fmla="*/ 182914 h 458442"/>
              <a:gd name="connsiteX382" fmla="*/ 3741614 w 3862014"/>
              <a:gd name="connsiteY382" fmla="*/ 104191 h 458442"/>
              <a:gd name="connsiteX383" fmla="*/ 3732353 w 3862014"/>
              <a:gd name="connsiteY383" fmla="*/ 87984 h 458442"/>
              <a:gd name="connsiteX384" fmla="*/ 3709200 w 3862014"/>
              <a:gd name="connsiteY384" fmla="*/ 111138 h 458442"/>
              <a:gd name="connsiteX385" fmla="*/ 3706884 w 3862014"/>
              <a:gd name="connsiteY385" fmla="*/ 127345 h 458442"/>
              <a:gd name="connsiteX386" fmla="*/ 3706884 w 3862014"/>
              <a:gd name="connsiteY386" fmla="*/ 182914 h 458442"/>
              <a:gd name="connsiteX387" fmla="*/ 3662893 w 3862014"/>
              <a:gd name="connsiteY387" fmla="*/ 182914 h 458442"/>
              <a:gd name="connsiteX388" fmla="*/ 3662893 w 3862014"/>
              <a:gd name="connsiteY388" fmla="*/ 53254 h 458442"/>
              <a:gd name="connsiteX389" fmla="*/ 3702254 w 3862014"/>
              <a:gd name="connsiteY389" fmla="*/ 53254 h 458442"/>
              <a:gd name="connsiteX390" fmla="*/ 3702254 w 3862014"/>
              <a:gd name="connsiteY390" fmla="*/ 64831 h 458442"/>
              <a:gd name="connsiteX391" fmla="*/ 3702254 w 3862014"/>
              <a:gd name="connsiteY391" fmla="*/ 74093 h 458442"/>
              <a:gd name="connsiteX392" fmla="*/ 3741614 w 3862014"/>
              <a:gd name="connsiteY392" fmla="*/ 50938 h 458442"/>
              <a:gd name="connsiteX393" fmla="*/ 3565647 w 3862014"/>
              <a:gd name="connsiteY393" fmla="*/ 50938 h 458442"/>
              <a:gd name="connsiteX394" fmla="*/ 3625847 w 3862014"/>
              <a:gd name="connsiteY394" fmla="*/ 104191 h 458442"/>
              <a:gd name="connsiteX395" fmla="*/ 3625847 w 3862014"/>
              <a:gd name="connsiteY395" fmla="*/ 182913 h 458442"/>
              <a:gd name="connsiteX396" fmla="*/ 3586486 w 3862014"/>
              <a:gd name="connsiteY396" fmla="*/ 182913 h 458442"/>
              <a:gd name="connsiteX397" fmla="*/ 3586486 w 3862014"/>
              <a:gd name="connsiteY397" fmla="*/ 175967 h 458442"/>
              <a:gd name="connsiteX398" fmla="*/ 3586486 w 3862014"/>
              <a:gd name="connsiteY398" fmla="*/ 166706 h 458442"/>
              <a:gd name="connsiteX399" fmla="*/ 3549440 w 3862014"/>
              <a:gd name="connsiteY399" fmla="*/ 185229 h 458442"/>
              <a:gd name="connsiteX400" fmla="*/ 3505449 w 3862014"/>
              <a:gd name="connsiteY400" fmla="*/ 143552 h 458442"/>
              <a:gd name="connsiteX401" fmla="*/ 3579540 w 3862014"/>
              <a:gd name="connsiteY401" fmla="*/ 101877 h 458442"/>
              <a:gd name="connsiteX402" fmla="*/ 3561017 w 3862014"/>
              <a:gd name="connsiteY402" fmla="*/ 85668 h 458442"/>
              <a:gd name="connsiteX403" fmla="*/ 3526286 w 3862014"/>
              <a:gd name="connsiteY403" fmla="*/ 97245 h 458442"/>
              <a:gd name="connsiteX404" fmla="*/ 3510079 w 3862014"/>
              <a:gd name="connsiteY404" fmla="*/ 67145 h 458442"/>
              <a:gd name="connsiteX405" fmla="*/ 3565647 w 3862014"/>
              <a:gd name="connsiteY405" fmla="*/ 50938 h 458442"/>
              <a:gd name="connsiteX406" fmla="*/ 2035196 w 3862014"/>
              <a:gd name="connsiteY406" fmla="*/ 50938 h 458442"/>
              <a:gd name="connsiteX407" fmla="*/ 2081503 w 3862014"/>
              <a:gd name="connsiteY407" fmla="*/ 64831 h 458442"/>
              <a:gd name="connsiteX408" fmla="*/ 2067612 w 3862014"/>
              <a:gd name="connsiteY408" fmla="*/ 97245 h 458442"/>
              <a:gd name="connsiteX409" fmla="*/ 2037512 w 3862014"/>
              <a:gd name="connsiteY409" fmla="*/ 85668 h 458442"/>
              <a:gd name="connsiteX410" fmla="*/ 2023619 w 3862014"/>
              <a:gd name="connsiteY410" fmla="*/ 92615 h 458442"/>
              <a:gd name="connsiteX411" fmla="*/ 2086135 w 3862014"/>
              <a:gd name="connsiteY411" fmla="*/ 145868 h 458442"/>
              <a:gd name="connsiteX412" fmla="*/ 2032881 w 3862014"/>
              <a:gd name="connsiteY412" fmla="*/ 187545 h 458442"/>
              <a:gd name="connsiteX413" fmla="*/ 1979628 w 3862014"/>
              <a:gd name="connsiteY413" fmla="*/ 169020 h 458442"/>
              <a:gd name="connsiteX414" fmla="*/ 1998151 w 3862014"/>
              <a:gd name="connsiteY414" fmla="*/ 138922 h 458442"/>
              <a:gd name="connsiteX415" fmla="*/ 2030566 w 3862014"/>
              <a:gd name="connsiteY415" fmla="*/ 152813 h 458442"/>
              <a:gd name="connsiteX416" fmla="*/ 2044458 w 3862014"/>
              <a:gd name="connsiteY416" fmla="*/ 145868 h 458442"/>
              <a:gd name="connsiteX417" fmla="*/ 1981944 w 3862014"/>
              <a:gd name="connsiteY417" fmla="*/ 90300 h 458442"/>
              <a:gd name="connsiteX418" fmla="*/ 2035196 w 3862014"/>
              <a:gd name="connsiteY418" fmla="*/ 50938 h 458442"/>
              <a:gd name="connsiteX419" fmla="*/ 1412369 w 3862014"/>
              <a:gd name="connsiteY419" fmla="*/ 50938 h 458442"/>
              <a:gd name="connsiteX420" fmla="*/ 1458676 w 3862014"/>
              <a:gd name="connsiteY420" fmla="*/ 99561 h 458442"/>
              <a:gd name="connsiteX421" fmla="*/ 1458676 w 3862014"/>
              <a:gd name="connsiteY421" fmla="*/ 182914 h 458442"/>
              <a:gd name="connsiteX422" fmla="*/ 1417000 w 3862014"/>
              <a:gd name="connsiteY422" fmla="*/ 182914 h 458442"/>
              <a:gd name="connsiteX423" fmla="*/ 1417000 w 3862014"/>
              <a:gd name="connsiteY423" fmla="*/ 106507 h 458442"/>
              <a:gd name="connsiteX424" fmla="*/ 1403108 w 3862014"/>
              <a:gd name="connsiteY424" fmla="*/ 90300 h 458442"/>
              <a:gd name="connsiteX425" fmla="*/ 1377639 w 3862014"/>
              <a:gd name="connsiteY425" fmla="*/ 108823 h 458442"/>
              <a:gd name="connsiteX426" fmla="*/ 1375323 w 3862014"/>
              <a:gd name="connsiteY426" fmla="*/ 125030 h 458442"/>
              <a:gd name="connsiteX427" fmla="*/ 1375323 w 3862014"/>
              <a:gd name="connsiteY427" fmla="*/ 182914 h 458442"/>
              <a:gd name="connsiteX428" fmla="*/ 1331332 w 3862014"/>
              <a:gd name="connsiteY428" fmla="*/ 182914 h 458442"/>
              <a:gd name="connsiteX429" fmla="*/ 1331332 w 3862014"/>
              <a:gd name="connsiteY429" fmla="*/ 53254 h 458442"/>
              <a:gd name="connsiteX430" fmla="*/ 1370694 w 3862014"/>
              <a:gd name="connsiteY430" fmla="*/ 53254 h 458442"/>
              <a:gd name="connsiteX431" fmla="*/ 1370694 w 3862014"/>
              <a:gd name="connsiteY431" fmla="*/ 64831 h 458442"/>
              <a:gd name="connsiteX432" fmla="*/ 1370694 w 3862014"/>
              <a:gd name="connsiteY432" fmla="*/ 74093 h 458442"/>
              <a:gd name="connsiteX433" fmla="*/ 1412369 w 3862014"/>
              <a:gd name="connsiteY433" fmla="*/ 50938 h 458442"/>
              <a:gd name="connsiteX434" fmla="*/ 993290 w 3862014"/>
              <a:gd name="connsiteY434" fmla="*/ 50938 h 458442"/>
              <a:gd name="connsiteX435" fmla="*/ 1039597 w 3862014"/>
              <a:gd name="connsiteY435" fmla="*/ 64831 h 458442"/>
              <a:gd name="connsiteX436" fmla="*/ 1023390 w 3862014"/>
              <a:gd name="connsiteY436" fmla="*/ 97245 h 458442"/>
              <a:gd name="connsiteX437" fmla="*/ 993290 w 3862014"/>
              <a:gd name="connsiteY437" fmla="*/ 85668 h 458442"/>
              <a:gd name="connsiteX438" fmla="*/ 979397 w 3862014"/>
              <a:gd name="connsiteY438" fmla="*/ 92615 h 458442"/>
              <a:gd name="connsiteX439" fmla="*/ 1041913 w 3862014"/>
              <a:gd name="connsiteY439" fmla="*/ 145868 h 458442"/>
              <a:gd name="connsiteX440" fmla="*/ 988659 w 3862014"/>
              <a:gd name="connsiteY440" fmla="*/ 187545 h 458442"/>
              <a:gd name="connsiteX441" fmla="*/ 935406 w 3862014"/>
              <a:gd name="connsiteY441" fmla="*/ 169020 h 458442"/>
              <a:gd name="connsiteX442" fmla="*/ 956245 w 3862014"/>
              <a:gd name="connsiteY442" fmla="*/ 138922 h 458442"/>
              <a:gd name="connsiteX443" fmla="*/ 988659 w 3862014"/>
              <a:gd name="connsiteY443" fmla="*/ 152813 h 458442"/>
              <a:gd name="connsiteX444" fmla="*/ 1002551 w 3862014"/>
              <a:gd name="connsiteY444" fmla="*/ 145868 h 458442"/>
              <a:gd name="connsiteX445" fmla="*/ 940038 w 3862014"/>
              <a:gd name="connsiteY445" fmla="*/ 90300 h 458442"/>
              <a:gd name="connsiteX446" fmla="*/ 993290 w 3862014"/>
              <a:gd name="connsiteY446" fmla="*/ 50938 h 458442"/>
              <a:gd name="connsiteX447" fmla="*/ 865947 w 3862014"/>
              <a:gd name="connsiteY447" fmla="*/ 50938 h 458442"/>
              <a:gd name="connsiteX448" fmla="*/ 909938 w 3862014"/>
              <a:gd name="connsiteY448" fmla="*/ 50938 h 458442"/>
              <a:gd name="connsiteX449" fmla="*/ 909938 w 3862014"/>
              <a:gd name="connsiteY449" fmla="*/ 182913 h 458442"/>
              <a:gd name="connsiteX450" fmla="*/ 868263 w 3862014"/>
              <a:gd name="connsiteY450" fmla="*/ 182913 h 458442"/>
              <a:gd name="connsiteX451" fmla="*/ 868263 w 3862014"/>
              <a:gd name="connsiteY451" fmla="*/ 171336 h 458442"/>
              <a:gd name="connsiteX452" fmla="*/ 868263 w 3862014"/>
              <a:gd name="connsiteY452" fmla="*/ 162075 h 458442"/>
              <a:gd name="connsiteX453" fmla="*/ 826586 w 3862014"/>
              <a:gd name="connsiteY453" fmla="*/ 185229 h 458442"/>
              <a:gd name="connsiteX454" fmla="*/ 780279 w 3862014"/>
              <a:gd name="connsiteY454" fmla="*/ 136606 h 458442"/>
              <a:gd name="connsiteX455" fmla="*/ 780279 w 3862014"/>
              <a:gd name="connsiteY455" fmla="*/ 53254 h 458442"/>
              <a:gd name="connsiteX456" fmla="*/ 824270 w 3862014"/>
              <a:gd name="connsiteY456" fmla="*/ 53254 h 458442"/>
              <a:gd name="connsiteX457" fmla="*/ 824270 w 3862014"/>
              <a:gd name="connsiteY457" fmla="*/ 129661 h 458442"/>
              <a:gd name="connsiteX458" fmla="*/ 838163 w 3862014"/>
              <a:gd name="connsiteY458" fmla="*/ 145868 h 458442"/>
              <a:gd name="connsiteX459" fmla="*/ 865947 w 3862014"/>
              <a:gd name="connsiteY459" fmla="*/ 108822 h 458442"/>
              <a:gd name="connsiteX460" fmla="*/ 865947 w 3862014"/>
              <a:gd name="connsiteY460" fmla="*/ 50938 h 458442"/>
              <a:gd name="connsiteX461" fmla="*/ 622834 w 3862014"/>
              <a:gd name="connsiteY461" fmla="*/ 50938 h 458442"/>
              <a:gd name="connsiteX462" fmla="*/ 659880 w 3862014"/>
              <a:gd name="connsiteY462" fmla="*/ 74093 h 458442"/>
              <a:gd name="connsiteX463" fmla="*/ 701556 w 3862014"/>
              <a:gd name="connsiteY463" fmla="*/ 50938 h 458442"/>
              <a:gd name="connsiteX464" fmla="*/ 743233 w 3862014"/>
              <a:gd name="connsiteY464" fmla="*/ 99561 h 458442"/>
              <a:gd name="connsiteX465" fmla="*/ 743233 w 3862014"/>
              <a:gd name="connsiteY465" fmla="*/ 182914 h 458442"/>
              <a:gd name="connsiteX466" fmla="*/ 699241 w 3862014"/>
              <a:gd name="connsiteY466" fmla="*/ 182914 h 458442"/>
              <a:gd name="connsiteX467" fmla="*/ 699241 w 3862014"/>
              <a:gd name="connsiteY467" fmla="*/ 104191 h 458442"/>
              <a:gd name="connsiteX468" fmla="*/ 689979 w 3862014"/>
              <a:gd name="connsiteY468" fmla="*/ 87984 h 458442"/>
              <a:gd name="connsiteX469" fmla="*/ 666827 w 3862014"/>
              <a:gd name="connsiteY469" fmla="*/ 113452 h 458442"/>
              <a:gd name="connsiteX470" fmla="*/ 666827 w 3862014"/>
              <a:gd name="connsiteY470" fmla="*/ 129661 h 458442"/>
              <a:gd name="connsiteX471" fmla="*/ 666827 w 3862014"/>
              <a:gd name="connsiteY471" fmla="*/ 182914 h 458442"/>
              <a:gd name="connsiteX472" fmla="*/ 622834 w 3862014"/>
              <a:gd name="connsiteY472" fmla="*/ 182914 h 458442"/>
              <a:gd name="connsiteX473" fmla="*/ 622834 w 3862014"/>
              <a:gd name="connsiteY473" fmla="*/ 104191 h 458442"/>
              <a:gd name="connsiteX474" fmla="*/ 613573 w 3862014"/>
              <a:gd name="connsiteY474" fmla="*/ 87984 h 458442"/>
              <a:gd name="connsiteX475" fmla="*/ 590420 w 3862014"/>
              <a:gd name="connsiteY475" fmla="*/ 111138 h 458442"/>
              <a:gd name="connsiteX476" fmla="*/ 588104 w 3862014"/>
              <a:gd name="connsiteY476" fmla="*/ 127345 h 458442"/>
              <a:gd name="connsiteX477" fmla="*/ 588104 w 3862014"/>
              <a:gd name="connsiteY477" fmla="*/ 182914 h 458442"/>
              <a:gd name="connsiteX478" fmla="*/ 544113 w 3862014"/>
              <a:gd name="connsiteY478" fmla="*/ 182914 h 458442"/>
              <a:gd name="connsiteX479" fmla="*/ 544113 w 3862014"/>
              <a:gd name="connsiteY479" fmla="*/ 53254 h 458442"/>
              <a:gd name="connsiteX480" fmla="*/ 583475 w 3862014"/>
              <a:gd name="connsiteY480" fmla="*/ 53254 h 458442"/>
              <a:gd name="connsiteX481" fmla="*/ 583475 w 3862014"/>
              <a:gd name="connsiteY481" fmla="*/ 64831 h 458442"/>
              <a:gd name="connsiteX482" fmla="*/ 583475 w 3862014"/>
              <a:gd name="connsiteY482" fmla="*/ 74093 h 458442"/>
              <a:gd name="connsiteX483" fmla="*/ 622834 w 3862014"/>
              <a:gd name="connsiteY483" fmla="*/ 50938 h 458442"/>
              <a:gd name="connsiteX484" fmla="*/ 463074 w 3862014"/>
              <a:gd name="connsiteY484" fmla="*/ 50938 h 458442"/>
              <a:gd name="connsiteX485" fmla="*/ 509382 w 3862014"/>
              <a:gd name="connsiteY485" fmla="*/ 64831 h 458442"/>
              <a:gd name="connsiteX486" fmla="*/ 495490 w 3862014"/>
              <a:gd name="connsiteY486" fmla="*/ 97245 h 458442"/>
              <a:gd name="connsiteX487" fmla="*/ 465390 w 3862014"/>
              <a:gd name="connsiteY487" fmla="*/ 85668 h 458442"/>
              <a:gd name="connsiteX488" fmla="*/ 451497 w 3862014"/>
              <a:gd name="connsiteY488" fmla="*/ 92615 h 458442"/>
              <a:gd name="connsiteX489" fmla="*/ 514013 w 3862014"/>
              <a:gd name="connsiteY489" fmla="*/ 145868 h 458442"/>
              <a:gd name="connsiteX490" fmla="*/ 460758 w 3862014"/>
              <a:gd name="connsiteY490" fmla="*/ 187545 h 458442"/>
              <a:gd name="connsiteX491" fmla="*/ 407507 w 3862014"/>
              <a:gd name="connsiteY491" fmla="*/ 169020 h 458442"/>
              <a:gd name="connsiteX492" fmla="*/ 426029 w 3862014"/>
              <a:gd name="connsiteY492" fmla="*/ 138922 h 458442"/>
              <a:gd name="connsiteX493" fmla="*/ 458444 w 3862014"/>
              <a:gd name="connsiteY493" fmla="*/ 152813 h 458442"/>
              <a:gd name="connsiteX494" fmla="*/ 472335 w 3862014"/>
              <a:gd name="connsiteY494" fmla="*/ 145868 h 458442"/>
              <a:gd name="connsiteX495" fmla="*/ 409822 w 3862014"/>
              <a:gd name="connsiteY495" fmla="*/ 90300 h 458442"/>
              <a:gd name="connsiteX496" fmla="*/ 463074 w 3862014"/>
              <a:gd name="connsiteY496" fmla="*/ 50938 h 458442"/>
              <a:gd name="connsiteX497" fmla="*/ 321838 w 3862014"/>
              <a:gd name="connsiteY497" fmla="*/ 50938 h 458442"/>
              <a:gd name="connsiteX498" fmla="*/ 382039 w 3862014"/>
              <a:gd name="connsiteY498" fmla="*/ 104191 h 458442"/>
              <a:gd name="connsiteX499" fmla="*/ 382039 w 3862014"/>
              <a:gd name="connsiteY499" fmla="*/ 182913 h 458442"/>
              <a:gd name="connsiteX500" fmla="*/ 342676 w 3862014"/>
              <a:gd name="connsiteY500" fmla="*/ 182913 h 458442"/>
              <a:gd name="connsiteX501" fmla="*/ 342676 w 3862014"/>
              <a:gd name="connsiteY501" fmla="*/ 175967 h 458442"/>
              <a:gd name="connsiteX502" fmla="*/ 342676 w 3862014"/>
              <a:gd name="connsiteY502" fmla="*/ 166706 h 458442"/>
              <a:gd name="connsiteX503" fmla="*/ 305632 w 3862014"/>
              <a:gd name="connsiteY503" fmla="*/ 185229 h 458442"/>
              <a:gd name="connsiteX504" fmla="*/ 261640 w 3862014"/>
              <a:gd name="connsiteY504" fmla="*/ 143552 h 458442"/>
              <a:gd name="connsiteX505" fmla="*/ 335730 w 3862014"/>
              <a:gd name="connsiteY505" fmla="*/ 101877 h 458442"/>
              <a:gd name="connsiteX506" fmla="*/ 317208 w 3862014"/>
              <a:gd name="connsiteY506" fmla="*/ 85668 h 458442"/>
              <a:gd name="connsiteX507" fmla="*/ 282477 w 3862014"/>
              <a:gd name="connsiteY507" fmla="*/ 97245 h 458442"/>
              <a:gd name="connsiteX508" fmla="*/ 266270 w 3862014"/>
              <a:gd name="connsiteY508" fmla="*/ 67145 h 458442"/>
              <a:gd name="connsiteX509" fmla="*/ 321838 w 3862014"/>
              <a:gd name="connsiteY509" fmla="*/ 50938 h 458442"/>
              <a:gd name="connsiteX510" fmla="*/ 3139622 w 3862014"/>
              <a:gd name="connsiteY510" fmla="*/ 48623 h 458442"/>
              <a:gd name="connsiteX511" fmla="*/ 3199820 w 3862014"/>
              <a:gd name="connsiteY511" fmla="*/ 111137 h 458442"/>
              <a:gd name="connsiteX512" fmla="*/ 3199820 w 3862014"/>
              <a:gd name="connsiteY512" fmla="*/ 125030 h 458442"/>
              <a:gd name="connsiteX513" fmla="*/ 3116467 w 3862014"/>
              <a:gd name="connsiteY513" fmla="*/ 125030 h 458442"/>
              <a:gd name="connsiteX514" fmla="*/ 3146567 w 3862014"/>
              <a:gd name="connsiteY514" fmla="*/ 148183 h 458442"/>
              <a:gd name="connsiteX515" fmla="*/ 3183613 w 3862014"/>
              <a:gd name="connsiteY515" fmla="*/ 134291 h 458442"/>
              <a:gd name="connsiteX516" fmla="*/ 3199820 w 3862014"/>
              <a:gd name="connsiteY516" fmla="*/ 164391 h 458442"/>
              <a:gd name="connsiteX517" fmla="*/ 3144252 w 3862014"/>
              <a:gd name="connsiteY517" fmla="*/ 182914 h 458442"/>
              <a:gd name="connsiteX518" fmla="*/ 3072476 w 3862014"/>
              <a:gd name="connsiteY518" fmla="*/ 113453 h 458442"/>
              <a:gd name="connsiteX519" fmla="*/ 3139622 w 3862014"/>
              <a:gd name="connsiteY519" fmla="*/ 48623 h 458442"/>
              <a:gd name="connsiteX520" fmla="*/ 2757587 w 3862014"/>
              <a:gd name="connsiteY520" fmla="*/ 48623 h 458442"/>
              <a:gd name="connsiteX521" fmla="*/ 2831678 w 3862014"/>
              <a:gd name="connsiteY521" fmla="*/ 118084 h 458442"/>
              <a:gd name="connsiteX522" fmla="*/ 2757587 w 3862014"/>
              <a:gd name="connsiteY522" fmla="*/ 185228 h 458442"/>
              <a:gd name="connsiteX523" fmla="*/ 2683496 w 3862014"/>
              <a:gd name="connsiteY523" fmla="*/ 118084 h 458442"/>
              <a:gd name="connsiteX524" fmla="*/ 2757587 w 3862014"/>
              <a:gd name="connsiteY524" fmla="*/ 48623 h 458442"/>
              <a:gd name="connsiteX525" fmla="*/ 2287572 w 3862014"/>
              <a:gd name="connsiteY525" fmla="*/ 48623 h 458442"/>
              <a:gd name="connsiteX526" fmla="*/ 2338511 w 3862014"/>
              <a:gd name="connsiteY526" fmla="*/ 48623 h 458442"/>
              <a:gd name="connsiteX527" fmla="*/ 2357033 w 3862014"/>
              <a:gd name="connsiteY527" fmla="*/ 108823 h 458442"/>
              <a:gd name="connsiteX528" fmla="*/ 2361663 w 3862014"/>
              <a:gd name="connsiteY528" fmla="*/ 129660 h 458442"/>
              <a:gd name="connsiteX529" fmla="*/ 2366295 w 3862014"/>
              <a:gd name="connsiteY529" fmla="*/ 111137 h 458442"/>
              <a:gd name="connsiteX530" fmla="*/ 2382502 w 3862014"/>
              <a:gd name="connsiteY530" fmla="*/ 50939 h 458442"/>
              <a:gd name="connsiteX531" fmla="*/ 2431125 w 3862014"/>
              <a:gd name="connsiteY531" fmla="*/ 50939 h 458442"/>
              <a:gd name="connsiteX532" fmla="*/ 2377870 w 3862014"/>
              <a:gd name="connsiteY532" fmla="*/ 196806 h 458442"/>
              <a:gd name="connsiteX533" fmla="*/ 2322302 w 3862014"/>
              <a:gd name="connsiteY533" fmla="*/ 236167 h 458442"/>
              <a:gd name="connsiteX534" fmla="*/ 2292202 w 3862014"/>
              <a:gd name="connsiteY534" fmla="*/ 226906 h 458442"/>
              <a:gd name="connsiteX535" fmla="*/ 2306095 w 3862014"/>
              <a:gd name="connsiteY535" fmla="*/ 194490 h 458442"/>
              <a:gd name="connsiteX536" fmla="*/ 2319986 w 3862014"/>
              <a:gd name="connsiteY536" fmla="*/ 199122 h 458442"/>
              <a:gd name="connsiteX537" fmla="*/ 2340825 w 3862014"/>
              <a:gd name="connsiteY537" fmla="*/ 185229 h 458442"/>
              <a:gd name="connsiteX538" fmla="*/ 2343141 w 3862014"/>
              <a:gd name="connsiteY538" fmla="*/ 178283 h 458442"/>
              <a:gd name="connsiteX539" fmla="*/ 2287572 w 3862014"/>
              <a:gd name="connsiteY539" fmla="*/ 48623 h 458442"/>
              <a:gd name="connsiteX540" fmla="*/ 1785139 w 3862014"/>
              <a:gd name="connsiteY540" fmla="*/ 48623 h 458442"/>
              <a:gd name="connsiteX541" fmla="*/ 1845337 w 3862014"/>
              <a:gd name="connsiteY541" fmla="*/ 111137 h 458442"/>
              <a:gd name="connsiteX542" fmla="*/ 1845337 w 3862014"/>
              <a:gd name="connsiteY542" fmla="*/ 125030 h 458442"/>
              <a:gd name="connsiteX543" fmla="*/ 1761984 w 3862014"/>
              <a:gd name="connsiteY543" fmla="*/ 125030 h 458442"/>
              <a:gd name="connsiteX544" fmla="*/ 1792084 w 3862014"/>
              <a:gd name="connsiteY544" fmla="*/ 148183 h 458442"/>
              <a:gd name="connsiteX545" fmla="*/ 1829130 w 3862014"/>
              <a:gd name="connsiteY545" fmla="*/ 134291 h 458442"/>
              <a:gd name="connsiteX546" fmla="*/ 1845337 w 3862014"/>
              <a:gd name="connsiteY546" fmla="*/ 164391 h 458442"/>
              <a:gd name="connsiteX547" fmla="*/ 1789769 w 3862014"/>
              <a:gd name="connsiteY547" fmla="*/ 182914 h 458442"/>
              <a:gd name="connsiteX548" fmla="*/ 1717993 w 3862014"/>
              <a:gd name="connsiteY548" fmla="*/ 113453 h 458442"/>
              <a:gd name="connsiteX549" fmla="*/ 1785139 w 3862014"/>
              <a:gd name="connsiteY549" fmla="*/ 48623 h 458442"/>
              <a:gd name="connsiteX550" fmla="*/ 2565414 w 3862014"/>
              <a:gd name="connsiteY550" fmla="*/ 39362 h 458442"/>
              <a:gd name="connsiteX551" fmla="*/ 2565414 w 3862014"/>
              <a:gd name="connsiteY551" fmla="*/ 83353 h 458442"/>
              <a:gd name="connsiteX552" fmla="*/ 2583937 w 3862014"/>
              <a:gd name="connsiteY552" fmla="*/ 83353 h 458442"/>
              <a:gd name="connsiteX553" fmla="*/ 2607089 w 3862014"/>
              <a:gd name="connsiteY553" fmla="*/ 60200 h 458442"/>
              <a:gd name="connsiteX554" fmla="*/ 2579305 w 3862014"/>
              <a:gd name="connsiteY554" fmla="*/ 39362 h 458442"/>
              <a:gd name="connsiteX555" fmla="*/ 2565414 w 3862014"/>
              <a:gd name="connsiteY555" fmla="*/ 39362 h 458442"/>
              <a:gd name="connsiteX556" fmla="*/ 2979862 w 3862014"/>
              <a:gd name="connsiteY556" fmla="*/ 18523 h 458442"/>
              <a:gd name="connsiteX557" fmla="*/ 3021539 w 3862014"/>
              <a:gd name="connsiteY557" fmla="*/ 18523 h 458442"/>
              <a:gd name="connsiteX558" fmla="*/ 3021539 w 3862014"/>
              <a:gd name="connsiteY558" fmla="*/ 55569 h 458442"/>
              <a:gd name="connsiteX559" fmla="*/ 3049323 w 3862014"/>
              <a:gd name="connsiteY559" fmla="*/ 55569 h 458442"/>
              <a:gd name="connsiteX560" fmla="*/ 3049323 w 3862014"/>
              <a:gd name="connsiteY560" fmla="*/ 90299 h 458442"/>
              <a:gd name="connsiteX561" fmla="*/ 3021539 w 3862014"/>
              <a:gd name="connsiteY561" fmla="*/ 90299 h 458442"/>
              <a:gd name="connsiteX562" fmla="*/ 3021539 w 3862014"/>
              <a:gd name="connsiteY562" fmla="*/ 129660 h 458442"/>
              <a:gd name="connsiteX563" fmla="*/ 3044692 w 3862014"/>
              <a:gd name="connsiteY563" fmla="*/ 145867 h 458442"/>
              <a:gd name="connsiteX564" fmla="*/ 3051639 w 3862014"/>
              <a:gd name="connsiteY564" fmla="*/ 145867 h 458442"/>
              <a:gd name="connsiteX565" fmla="*/ 3051639 w 3862014"/>
              <a:gd name="connsiteY565" fmla="*/ 185228 h 458442"/>
              <a:gd name="connsiteX566" fmla="*/ 3040062 w 3862014"/>
              <a:gd name="connsiteY566" fmla="*/ 185228 h 458442"/>
              <a:gd name="connsiteX567" fmla="*/ 2977546 w 3862014"/>
              <a:gd name="connsiteY567" fmla="*/ 136606 h 458442"/>
              <a:gd name="connsiteX568" fmla="*/ 2977546 w 3862014"/>
              <a:gd name="connsiteY568" fmla="*/ 90299 h 458442"/>
              <a:gd name="connsiteX569" fmla="*/ 2961339 w 3862014"/>
              <a:gd name="connsiteY569" fmla="*/ 90299 h 458442"/>
              <a:gd name="connsiteX570" fmla="*/ 2961339 w 3862014"/>
              <a:gd name="connsiteY570" fmla="*/ 55569 h 458442"/>
              <a:gd name="connsiteX571" fmla="*/ 2979862 w 3862014"/>
              <a:gd name="connsiteY571" fmla="*/ 55569 h 458442"/>
              <a:gd name="connsiteX572" fmla="*/ 2979862 w 3862014"/>
              <a:gd name="connsiteY572" fmla="*/ 18523 h 458442"/>
              <a:gd name="connsiteX573" fmla="*/ 2868726 w 3862014"/>
              <a:gd name="connsiteY573" fmla="*/ 18523 h 458442"/>
              <a:gd name="connsiteX574" fmla="*/ 2910403 w 3862014"/>
              <a:gd name="connsiteY574" fmla="*/ 18523 h 458442"/>
              <a:gd name="connsiteX575" fmla="*/ 2910403 w 3862014"/>
              <a:gd name="connsiteY575" fmla="*/ 55569 h 458442"/>
              <a:gd name="connsiteX576" fmla="*/ 2938187 w 3862014"/>
              <a:gd name="connsiteY576" fmla="*/ 55569 h 458442"/>
              <a:gd name="connsiteX577" fmla="*/ 2938187 w 3862014"/>
              <a:gd name="connsiteY577" fmla="*/ 90299 h 458442"/>
              <a:gd name="connsiteX578" fmla="*/ 2910403 w 3862014"/>
              <a:gd name="connsiteY578" fmla="*/ 90299 h 458442"/>
              <a:gd name="connsiteX579" fmla="*/ 2910403 w 3862014"/>
              <a:gd name="connsiteY579" fmla="*/ 129660 h 458442"/>
              <a:gd name="connsiteX580" fmla="*/ 2933556 w 3862014"/>
              <a:gd name="connsiteY580" fmla="*/ 145867 h 458442"/>
              <a:gd name="connsiteX581" fmla="*/ 2940503 w 3862014"/>
              <a:gd name="connsiteY581" fmla="*/ 145867 h 458442"/>
              <a:gd name="connsiteX582" fmla="*/ 2940503 w 3862014"/>
              <a:gd name="connsiteY582" fmla="*/ 185228 h 458442"/>
              <a:gd name="connsiteX583" fmla="*/ 2928926 w 3862014"/>
              <a:gd name="connsiteY583" fmla="*/ 185228 h 458442"/>
              <a:gd name="connsiteX584" fmla="*/ 2866410 w 3862014"/>
              <a:gd name="connsiteY584" fmla="*/ 136606 h 458442"/>
              <a:gd name="connsiteX585" fmla="*/ 2866410 w 3862014"/>
              <a:gd name="connsiteY585" fmla="*/ 90299 h 458442"/>
              <a:gd name="connsiteX586" fmla="*/ 2850203 w 3862014"/>
              <a:gd name="connsiteY586" fmla="*/ 90299 h 458442"/>
              <a:gd name="connsiteX587" fmla="*/ 2850203 w 3862014"/>
              <a:gd name="connsiteY587" fmla="*/ 55569 h 458442"/>
              <a:gd name="connsiteX588" fmla="*/ 2868726 w 3862014"/>
              <a:gd name="connsiteY588" fmla="*/ 55569 h 458442"/>
              <a:gd name="connsiteX589" fmla="*/ 2868726 w 3862014"/>
              <a:gd name="connsiteY589" fmla="*/ 18523 h 458442"/>
              <a:gd name="connsiteX590" fmla="*/ 2206533 w 3862014"/>
              <a:gd name="connsiteY590" fmla="*/ 18523 h 458442"/>
              <a:gd name="connsiteX591" fmla="*/ 2248208 w 3862014"/>
              <a:gd name="connsiteY591" fmla="*/ 18523 h 458442"/>
              <a:gd name="connsiteX592" fmla="*/ 2248208 w 3862014"/>
              <a:gd name="connsiteY592" fmla="*/ 55569 h 458442"/>
              <a:gd name="connsiteX593" fmla="*/ 2275994 w 3862014"/>
              <a:gd name="connsiteY593" fmla="*/ 55569 h 458442"/>
              <a:gd name="connsiteX594" fmla="*/ 2275994 w 3862014"/>
              <a:gd name="connsiteY594" fmla="*/ 90299 h 458442"/>
              <a:gd name="connsiteX595" fmla="*/ 2248208 w 3862014"/>
              <a:gd name="connsiteY595" fmla="*/ 90299 h 458442"/>
              <a:gd name="connsiteX596" fmla="*/ 2248208 w 3862014"/>
              <a:gd name="connsiteY596" fmla="*/ 129660 h 458442"/>
              <a:gd name="connsiteX597" fmla="*/ 2271363 w 3862014"/>
              <a:gd name="connsiteY597" fmla="*/ 145867 h 458442"/>
              <a:gd name="connsiteX598" fmla="*/ 2278308 w 3862014"/>
              <a:gd name="connsiteY598" fmla="*/ 145867 h 458442"/>
              <a:gd name="connsiteX599" fmla="*/ 2278308 w 3862014"/>
              <a:gd name="connsiteY599" fmla="*/ 185228 h 458442"/>
              <a:gd name="connsiteX600" fmla="*/ 2266733 w 3862014"/>
              <a:gd name="connsiteY600" fmla="*/ 185228 h 458442"/>
              <a:gd name="connsiteX601" fmla="*/ 2204217 w 3862014"/>
              <a:gd name="connsiteY601" fmla="*/ 136606 h 458442"/>
              <a:gd name="connsiteX602" fmla="*/ 2204217 w 3862014"/>
              <a:gd name="connsiteY602" fmla="*/ 90299 h 458442"/>
              <a:gd name="connsiteX603" fmla="*/ 2188010 w 3862014"/>
              <a:gd name="connsiteY603" fmla="*/ 90299 h 458442"/>
              <a:gd name="connsiteX604" fmla="*/ 2188010 w 3862014"/>
              <a:gd name="connsiteY604" fmla="*/ 55569 h 458442"/>
              <a:gd name="connsiteX605" fmla="*/ 2206533 w 3862014"/>
              <a:gd name="connsiteY605" fmla="*/ 55569 h 458442"/>
              <a:gd name="connsiteX606" fmla="*/ 2206533 w 3862014"/>
              <a:gd name="connsiteY606" fmla="*/ 18523 h 458442"/>
              <a:gd name="connsiteX607" fmla="*/ 2521423 w 3862014"/>
              <a:gd name="connsiteY607" fmla="*/ 2316 h 458442"/>
              <a:gd name="connsiteX608" fmla="*/ 2581621 w 3862014"/>
              <a:gd name="connsiteY608" fmla="*/ 2316 h 458442"/>
              <a:gd name="connsiteX609" fmla="*/ 2616352 w 3862014"/>
              <a:gd name="connsiteY609" fmla="*/ 6948 h 458442"/>
              <a:gd name="connsiteX610" fmla="*/ 2651082 w 3862014"/>
              <a:gd name="connsiteY610" fmla="*/ 60200 h 458442"/>
              <a:gd name="connsiteX611" fmla="*/ 2623298 w 3862014"/>
              <a:gd name="connsiteY611" fmla="*/ 108823 h 458442"/>
              <a:gd name="connsiteX612" fmla="*/ 2630244 w 3862014"/>
              <a:gd name="connsiteY612" fmla="*/ 120398 h 458442"/>
              <a:gd name="connsiteX613" fmla="*/ 2667289 w 3862014"/>
              <a:gd name="connsiteY613" fmla="*/ 182914 h 458442"/>
              <a:gd name="connsiteX614" fmla="*/ 2618667 w 3862014"/>
              <a:gd name="connsiteY614" fmla="*/ 182914 h 458442"/>
              <a:gd name="connsiteX615" fmla="*/ 2586253 w 3862014"/>
              <a:gd name="connsiteY615" fmla="*/ 120398 h 458442"/>
              <a:gd name="connsiteX616" fmla="*/ 2565414 w 3862014"/>
              <a:gd name="connsiteY616" fmla="*/ 120398 h 458442"/>
              <a:gd name="connsiteX617" fmla="*/ 2565414 w 3862014"/>
              <a:gd name="connsiteY617" fmla="*/ 182914 h 458442"/>
              <a:gd name="connsiteX618" fmla="*/ 2521423 w 3862014"/>
              <a:gd name="connsiteY618" fmla="*/ 182914 h 458442"/>
              <a:gd name="connsiteX619" fmla="*/ 2521423 w 3862014"/>
              <a:gd name="connsiteY619" fmla="*/ 2316 h 458442"/>
              <a:gd name="connsiteX620" fmla="*/ 2116235 w 3862014"/>
              <a:gd name="connsiteY620" fmla="*/ 2316 h 458442"/>
              <a:gd name="connsiteX621" fmla="*/ 2160226 w 3862014"/>
              <a:gd name="connsiteY621" fmla="*/ 2316 h 458442"/>
              <a:gd name="connsiteX622" fmla="*/ 2160226 w 3862014"/>
              <a:gd name="connsiteY622" fmla="*/ 37046 h 458442"/>
              <a:gd name="connsiteX623" fmla="*/ 2116235 w 3862014"/>
              <a:gd name="connsiteY623" fmla="*/ 37046 h 458442"/>
              <a:gd name="connsiteX624" fmla="*/ 2116235 w 3862014"/>
              <a:gd name="connsiteY624" fmla="*/ 2316 h 458442"/>
              <a:gd name="connsiteX625" fmla="*/ 1498039 w 3862014"/>
              <a:gd name="connsiteY625" fmla="*/ 2316 h 458442"/>
              <a:gd name="connsiteX626" fmla="*/ 1542030 w 3862014"/>
              <a:gd name="connsiteY626" fmla="*/ 2316 h 458442"/>
              <a:gd name="connsiteX627" fmla="*/ 1542030 w 3862014"/>
              <a:gd name="connsiteY627" fmla="*/ 37046 h 458442"/>
              <a:gd name="connsiteX628" fmla="*/ 1498039 w 3862014"/>
              <a:gd name="connsiteY628" fmla="*/ 37046 h 458442"/>
              <a:gd name="connsiteX629" fmla="*/ 1498039 w 3862014"/>
              <a:gd name="connsiteY629" fmla="*/ 2316 h 458442"/>
              <a:gd name="connsiteX630" fmla="*/ 1136843 w 3862014"/>
              <a:gd name="connsiteY630" fmla="*/ 2316 h 458442"/>
              <a:gd name="connsiteX631" fmla="*/ 1180834 w 3862014"/>
              <a:gd name="connsiteY631" fmla="*/ 2316 h 458442"/>
              <a:gd name="connsiteX632" fmla="*/ 1180834 w 3862014"/>
              <a:gd name="connsiteY632" fmla="*/ 118085 h 458442"/>
              <a:gd name="connsiteX633" fmla="*/ 1213250 w 3862014"/>
              <a:gd name="connsiteY633" fmla="*/ 148183 h 458442"/>
              <a:gd name="connsiteX634" fmla="*/ 1245665 w 3862014"/>
              <a:gd name="connsiteY634" fmla="*/ 118085 h 458442"/>
              <a:gd name="connsiteX635" fmla="*/ 1245665 w 3862014"/>
              <a:gd name="connsiteY635" fmla="*/ 2316 h 458442"/>
              <a:gd name="connsiteX636" fmla="*/ 1289657 w 3862014"/>
              <a:gd name="connsiteY636" fmla="*/ 2316 h 458442"/>
              <a:gd name="connsiteX637" fmla="*/ 1289657 w 3862014"/>
              <a:gd name="connsiteY637" fmla="*/ 118085 h 458442"/>
              <a:gd name="connsiteX638" fmla="*/ 1213250 w 3862014"/>
              <a:gd name="connsiteY638" fmla="*/ 187544 h 458442"/>
              <a:gd name="connsiteX639" fmla="*/ 1136843 w 3862014"/>
              <a:gd name="connsiteY639" fmla="*/ 118085 h 458442"/>
              <a:gd name="connsiteX640" fmla="*/ 1136843 w 3862014"/>
              <a:gd name="connsiteY640" fmla="*/ 2316 h 458442"/>
              <a:gd name="connsiteX641" fmla="*/ 4634 w 3862014"/>
              <a:gd name="connsiteY641" fmla="*/ 2316 h 458442"/>
              <a:gd name="connsiteX642" fmla="*/ 118087 w 3862014"/>
              <a:gd name="connsiteY642" fmla="*/ 2316 h 458442"/>
              <a:gd name="connsiteX643" fmla="*/ 118087 w 3862014"/>
              <a:gd name="connsiteY643" fmla="*/ 41677 h 458442"/>
              <a:gd name="connsiteX644" fmla="*/ 48625 w 3862014"/>
              <a:gd name="connsiteY644" fmla="*/ 41677 h 458442"/>
              <a:gd name="connsiteX645" fmla="*/ 48625 w 3862014"/>
              <a:gd name="connsiteY645" fmla="*/ 74091 h 458442"/>
              <a:gd name="connsiteX646" fmla="*/ 104194 w 3862014"/>
              <a:gd name="connsiteY646" fmla="*/ 74091 h 458442"/>
              <a:gd name="connsiteX647" fmla="*/ 104194 w 3862014"/>
              <a:gd name="connsiteY647" fmla="*/ 113453 h 458442"/>
              <a:gd name="connsiteX648" fmla="*/ 48625 w 3862014"/>
              <a:gd name="connsiteY648" fmla="*/ 113453 h 458442"/>
              <a:gd name="connsiteX649" fmla="*/ 48625 w 3862014"/>
              <a:gd name="connsiteY649" fmla="*/ 148182 h 458442"/>
              <a:gd name="connsiteX650" fmla="*/ 122717 w 3862014"/>
              <a:gd name="connsiteY650" fmla="*/ 148182 h 458442"/>
              <a:gd name="connsiteX651" fmla="*/ 122717 w 3862014"/>
              <a:gd name="connsiteY651" fmla="*/ 182914 h 458442"/>
              <a:gd name="connsiteX652" fmla="*/ 4634 w 3862014"/>
              <a:gd name="connsiteY652" fmla="*/ 182914 h 458442"/>
              <a:gd name="connsiteX653" fmla="*/ 4634 w 3862014"/>
              <a:gd name="connsiteY653" fmla="*/ 2316 h 458442"/>
              <a:gd name="connsiteX654" fmla="*/ 3431357 w 3862014"/>
              <a:gd name="connsiteY654" fmla="*/ 0 h 458442"/>
              <a:gd name="connsiteX655" fmla="*/ 3475348 w 3862014"/>
              <a:gd name="connsiteY655" fmla="*/ 0 h 458442"/>
              <a:gd name="connsiteX656" fmla="*/ 3475348 w 3862014"/>
              <a:gd name="connsiteY656" fmla="*/ 182914 h 458442"/>
              <a:gd name="connsiteX657" fmla="*/ 3433673 w 3862014"/>
              <a:gd name="connsiteY657" fmla="*/ 182914 h 458442"/>
              <a:gd name="connsiteX658" fmla="*/ 3433673 w 3862014"/>
              <a:gd name="connsiteY658" fmla="*/ 173653 h 458442"/>
              <a:gd name="connsiteX659" fmla="*/ 3433673 w 3862014"/>
              <a:gd name="connsiteY659" fmla="*/ 166705 h 458442"/>
              <a:gd name="connsiteX660" fmla="*/ 3396627 w 3862014"/>
              <a:gd name="connsiteY660" fmla="*/ 185228 h 458442"/>
              <a:gd name="connsiteX661" fmla="*/ 3336427 w 3862014"/>
              <a:gd name="connsiteY661" fmla="*/ 115769 h 458442"/>
              <a:gd name="connsiteX662" fmla="*/ 3396627 w 3862014"/>
              <a:gd name="connsiteY662" fmla="*/ 48623 h 458442"/>
              <a:gd name="connsiteX663" fmla="*/ 3431357 w 3862014"/>
              <a:gd name="connsiteY663" fmla="*/ 60200 h 458442"/>
              <a:gd name="connsiteX664" fmla="*/ 3431357 w 3862014"/>
              <a:gd name="connsiteY664" fmla="*/ 53253 h 458442"/>
              <a:gd name="connsiteX665" fmla="*/ 3431357 w 3862014"/>
              <a:gd name="connsiteY665" fmla="*/ 0 h 4584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Lst>
            <a:rect l="l" t="t" r="r" b="b"/>
            <a:pathLst>
              <a:path w="3862014" h="458442">
                <a:moveTo>
                  <a:pt x="1701785" y="365826"/>
                </a:moveTo>
                <a:lnTo>
                  <a:pt x="1667055" y="382035"/>
                </a:lnTo>
                <a:cubicBezTo>
                  <a:pt x="1667055" y="391296"/>
                  <a:pt x="1671687" y="395926"/>
                  <a:pt x="1683262" y="395926"/>
                </a:cubicBezTo>
                <a:cubicBezTo>
                  <a:pt x="1697155" y="395926"/>
                  <a:pt x="1706417" y="382035"/>
                  <a:pt x="1706417" y="368142"/>
                </a:cubicBezTo>
                <a:lnTo>
                  <a:pt x="1706417" y="365826"/>
                </a:lnTo>
                <a:lnTo>
                  <a:pt x="1701785" y="365826"/>
                </a:lnTo>
                <a:close/>
                <a:moveTo>
                  <a:pt x="240798" y="365826"/>
                </a:moveTo>
                <a:cubicBezTo>
                  <a:pt x="226907" y="365826"/>
                  <a:pt x="206068" y="368142"/>
                  <a:pt x="206068" y="382035"/>
                </a:cubicBezTo>
                <a:cubicBezTo>
                  <a:pt x="206068" y="391296"/>
                  <a:pt x="210698" y="395926"/>
                  <a:pt x="222275" y="395926"/>
                </a:cubicBezTo>
                <a:cubicBezTo>
                  <a:pt x="236168" y="395926"/>
                  <a:pt x="245430" y="382035"/>
                  <a:pt x="245430" y="368142"/>
                </a:cubicBezTo>
                <a:lnTo>
                  <a:pt x="245430" y="365826"/>
                </a:lnTo>
                <a:lnTo>
                  <a:pt x="240798" y="365826"/>
                </a:lnTo>
                <a:close/>
                <a:moveTo>
                  <a:pt x="1227139" y="331096"/>
                </a:moveTo>
                <a:cubicBezTo>
                  <a:pt x="1213246" y="331096"/>
                  <a:pt x="1199354" y="342673"/>
                  <a:pt x="1199354" y="363512"/>
                </a:cubicBezTo>
                <a:cubicBezTo>
                  <a:pt x="1197039" y="382034"/>
                  <a:pt x="1208616" y="395926"/>
                  <a:pt x="1224823" y="395926"/>
                </a:cubicBezTo>
                <a:cubicBezTo>
                  <a:pt x="1238716" y="395926"/>
                  <a:pt x="1252607" y="386664"/>
                  <a:pt x="1252607" y="363512"/>
                </a:cubicBezTo>
                <a:cubicBezTo>
                  <a:pt x="1252607" y="347303"/>
                  <a:pt x="1243345" y="331096"/>
                  <a:pt x="1227139" y="331096"/>
                </a:cubicBezTo>
                <a:close/>
                <a:moveTo>
                  <a:pt x="659877" y="328783"/>
                </a:moveTo>
                <a:cubicBezTo>
                  <a:pt x="643670" y="328783"/>
                  <a:pt x="634408" y="340358"/>
                  <a:pt x="634408" y="358881"/>
                </a:cubicBezTo>
                <a:cubicBezTo>
                  <a:pt x="634408" y="377404"/>
                  <a:pt x="643670" y="391296"/>
                  <a:pt x="662192" y="391296"/>
                </a:cubicBezTo>
                <a:cubicBezTo>
                  <a:pt x="673770" y="391296"/>
                  <a:pt x="685346" y="384351"/>
                  <a:pt x="685346" y="358881"/>
                </a:cubicBezTo>
                <a:cubicBezTo>
                  <a:pt x="685346" y="335728"/>
                  <a:pt x="673770" y="328783"/>
                  <a:pt x="659877" y="328783"/>
                </a:cubicBezTo>
                <a:close/>
                <a:moveTo>
                  <a:pt x="1974997" y="326467"/>
                </a:moveTo>
                <a:cubicBezTo>
                  <a:pt x="1961105" y="326467"/>
                  <a:pt x="1951844" y="335728"/>
                  <a:pt x="1949528" y="349620"/>
                </a:cubicBezTo>
                <a:lnTo>
                  <a:pt x="1995835" y="349620"/>
                </a:lnTo>
                <a:cubicBezTo>
                  <a:pt x="1995835" y="335728"/>
                  <a:pt x="1986574" y="326467"/>
                  <a:pt x="1974997" y="326467"/>
                </a:cubicBezTo>
                <a:close/>
                <a:moveTo>
                  <a:pt x="986343" y="307943"/>
                </a:moveTo>
                <a:lnTo>
                  <a:pt x="1011811" y="307943"/>
                </a:lnTo>
                <a:lnTo>
                  <a:pt x="1011811" y="414448"/>
                </a:lnTo>
                <a:lnTo>
                  <a:pt x="986343" y="414448"/>
                </a:lnTo>
                <a:lnTo>
                  <a:pt x="986343" y="307943"/>
                </a:lnTo>
                <a:close/>
                <a:moveTo>
                  <a:pt x="421396" y="307943"/>
                </a:moveTo>
                <a:lnTo>
                  <a:pt x="446864" y="307943"/>
                </a:lnTo>
                <a:lnTo>
                  <a:pt x="446864" y="414448"/>
                </a:lnTo>
                <a:lnTo>
                  <a:pt x="421396" y="414448"/>
                </a:lnTo>
                <a:lnTo>
                  <a:pt x="421396" y="307943"/>
                </a:lnTo>
                <a:close/>
                <a:moveTo>
                  <a:pt x="2109289" y="305628"/>
                </a:moveTo>
                <a:lnTo>
                  <a:pt x="2113919" y="305628"/>
                </a:lnTo>
                <a:lnTo>
                  <a:pt x="2113919" y="331097"/>
                </a:lnTo>
                <a:lnTo>
                  <a:pt x="2106973" y="331097"/>
                </a:lnTo>
                <a:cubicBezTo>
                  <a:pt x="2095396" y="331097"/>
                  <a:pt x="2083819" y="338044"/>
                  <a:pt x="2076873" y="354251"/>
                </a:cubicBezTo>
                <a:cubicBezTo>
                  <a:pt x="2074558" y="358881"/>
                  <a:pt x="2074558" y="365828"/>
                  <a:pt x="2074558" y="370458"/>
                </a:cubicBezTo>
                <a:lnTo>
                  <a:pt x="2074558" y="414449"/>
                </a:lnTo>
                <a:lnTo>
                  <a:pt x="2049089" y="414449"/>
                </a:lnTo>
                <a:lnTo>
                  <a:pt x="2049089" y="307944"/>
                </a:lnTo>
                <a:lnTo>
                  <a:pt x="2074558" y="307944"/>
                </a:lnTo>
                <a:lnTo>
                  <a:pt x="2074558" y="326467"/>
                </a:lnTo>
                <a:lnTo>
                  <a:pt x="2074558" y="333412"/>
                </a:lnTo>
                <a:cubicBezTo>
                  <a:pt x="2079189" y="317205"/>
                  <a:pt x="2093081" y="305628"/>
                  <a:pt x="2109289" y="305628"/>
                </a:cubicBezTo>
                <a:close/>
                <a:moveTo>
                  <a:pt x="1977312" y="305628"/>
                </a:moveTo>
                <a:cubicBezTo>
                  <a:pt x="2007412" y="305628"/>
                  <a:pt x="2023619" y="328783"/>
                  <a:pt x="2023619" y="356567"/>
                </a:cubicBezTo>
                <a:lnTo>
                  <a:pt x="2023619" y="365828"/>
                </a:lnTo>
                <a:lnTo>
                  <a:pt x="1949528" y="365828"/>
                </a:lnTo>
                <a:cubicBezTo>
                  <a:pt x="1951844" y="384351"/>
                  <a:pt x="1965735" y="393613"/>
                  <a:pt x="1981944" y="393613"/>
                </a:cubicBezTo>
                <a:cubicBezTo>
                  <a:pt x="1998151" y="393613"/>
                  <a:pt x="2012042" y="382035"/>
                  <a:pt x="2012042" y="382035"/>
                </a:cubicBezTo>
                <a:lnTo>
                  <a:pt x="2021303" y="400558"/>
                </a:lnTo>
                <a:cubicBezTo>
                  <a:pt x="2021303" y="400558"/>
                  <a:pt x="2005096" y="416765"/>
                  <a:pt x="1979628" y="416765"/>
                </a:cubicBezTo>
                <a:cubicBezTo>
                  <a:pt x="1944898" y="416765"/>
                  <a:pt x="1921744" y="391297"/>
                  <a:pt x="1921744" y="361197"/>
                </a:cubicBezTo>
                <a:cubicBezTo>
                  <a:pt x="1921744" y="328783"/>
                  <a:pt x="1944898" y="305628"/>
                  <a:pt x="1977312" y="305628"/>
                </a:cubicBezTo>
                <a:close/>
                <a:moveTo>
                  <a:pt x="1347539" y="305628"/>
                </a:moveTo>
                <a:cubicBezTo>
                  <a:pt x="1370691" y="305628"/>
                  <a:pt x="1382269" y="317205"/>
                  <a:pt x="1382269" y="317205"/>
                </a:cubicBezTo>
                <a:lnTo>
                  <a:pt x="1370691" y="338044"/>
                </a:lnTo>
                <a:cubicBezTo>
                  <a:pt x="1370691" y="338044"/>
                  <a:pt x="1361430" y="328783"/>
                  <a:pt x="1345223" y="328783"/>
                </a:cubicBezTo>
                <a:cubicBezTo>
                  <a:pt x="1338277" y="328783"/>
                  <a:pt x="1331332" y="331097"/>
                  <a:pt x="1331332" y="338044"/>
                </a:cubicBezTo>
                <a:cubicBezTo>
                  <a:pt x="1331332" y="351935"/>
                  <a:pt x="1382269" y="351935"/>
                  <a:pt x="1382269" y="384351"/>
                </a:cubicBezTo>
                <a:cubicBezTo>
                  <a:pt x="1382269" y="402874"/>
                  <a:pt x="1366062" y="416765"/>
                  <a:pt x="1340593" y="416765"/>
                </a:cubicBezTo>
                <a:cubicBezTo>
                  <a:pt x="1315123" y="416765"/>
                  <a:pt x="1298916" y="400558"/>
                  <a:pt x="1298916" y="400558"/>
                </a:cubicBezTo>
                <a:lnTo>
                  <a:pt x="1312809" y="384351"/>
                </a:lnTo>
                <a:cubicBezTo>
                  <a:pt x="1312809" y="384351"/>
                  <a:pt x="1324384" y="395927"/>
                  <a:pt x="1342907" y="395927"/>
                </a:cubicBezTo>
                <a:cubicBezTo>
                  <a:pt x="1349855" y="395927"/>
                  <a:pt x="1356800" y="393613"/>
                  <a:pt x="1356800" y="386665"/>
                </a:cubicBezTo>
                <a:cubicBezTo>
                  <a:pt x="1356800" y="370458"/>
                  <a:pt x="1305861" y="372774"/>
                  <a:pt x="1305861" y="338044"/>
                </a:cubicBezTo>
                <a:cubicBezTo>
                  <a:pt x="1305861" y="317205"/>
                  <a:pt x="1324384" y="305628"/>
                  <a:pt x="1347539" y="305628"/>
                </a:cubicBezTo>
                <a:close/>
                <a:moveTo>
                  <a:pt x="1109055" y="305628"/>
                </a:moveTo>
                <a:cubicBezTo>
                  <a:pt x="1132210" y="305628"/>
                  <a:pt x="1146101" y="317205"/>
                  <a:pt x="1146101" y="344990"/>
                </a:cubicBezTo>
                <a:lnTo>
                  <a:pt x="1146101" y="414449"/>
                </a:lnTo>
                <a:lnTo>
                  <a:pt x="1120632" y="414449"/>
                </a:lnTo>
                <a:lnTo>
                  <a:pt x="1120632" y="351935"/>
                </a:lnTo>
                <a:cubicBezTo>
                  <a:pt x="1120632" y="338044"/>
                  <a:pt x="1118317" y="331097"/>
                  <a:pt x="1104425" y="331097"/>
                </a:cubicBezTo>
                <a:cubicBezTo>
                  <a:pt x="1090532" y="331097"/>
                  <a:pt x="1078957" y="340358"/>
                  <a:pt x="1076641" y="351935"/>
                </a:cubicBezTo>
                <a:cubicBezTo>
                  <a:pt x="1074325" y="356567"/>
                  <a:pt x="1074325" y="361197"/>
                  <a:pt x="1074325" y="365828"/>
                </a:cubicBezTo>
                <a:lnTo>
                  <a:pt x="1074325" y="414449"/>
                </a:lnTo>
                <a:lnTo>
                  <a:pt x="1046541" y="414449"/>
                </a:lnTo>
                <a:lnTo>
                  <a:pt x="1046541" y="307944"/>
                </a:lnTo>
                <a:lnTo>
                  <a:pt x="1072009" y="307944"/>
                </a:lnTo>
                <a:lnTo>
                  <a:pt x="1072009" y="321835"/>
                </a:lnTo>
                <a:lnTo>
                  <a:pt x="1072009" y="328783"/>
                </a:lnTo>
                <a:cubicBezTo>
                  <a:pt x="1076641" y="319521"/>
                  <a:pt x="1088218" y="305628"/>
                  <a:pt x="1109055" y="305628"/>
                </a:cubicBezTo>
                <a:close/>
                <a:moveTo>
                  <a:pt x="652931" y="305628"/>
                </a:moveTo>
                <a:cubicBezTo>
                  <a:pt x="676085" y="305628"/>
                  <a:pt x="685346" y="319521"/>
                  <a:pt x="685346" y="319521"/>
                </a:cubicBezTo>
                <a:lnTo>
                  <a:pt x="685346" y="317205"/>
                </a:lnTo>
                <a:lnTo>
                  <a:pt x="685346" y="307944"/>
                </a:lnTo>
                <a:lnTo>
                  <a:pt x="710815" y="307944"/>
                </a:lnTo>
                <a:lnTo>
                  <a:pt x="710815" y="407503"/>
                </a:lnTo>
                <a:cubicBezTo>
                  <a:pt x="710815" y="444549"/>
                  <a:pt x="683031" y="458442"/>
                  <a:pt x="655247" y="458442"/>
                </a:cubicBezTo>
                <a:cubicBezTo>
                  <a:pt x="641354" y="458442"/>
                  <a:pt x="627463" y="453810"/>
                  <a:pt x="618201" y="449180"/>
                </a:cubicBezTo>
                <a:lnTo>
                  <a:pt x="625147" y="428342"/>
                </a:lnTo>
                <a:cubicBezTo>
                  <a:pt x="625147" y="428342"/>
                  <a:pt x="639040" y="435288"/>
                  <a:pt x="655247" y="435288"/>
                </a:cubicBezTo>
                <a:cubicBezTo>
                  <a:pt x="671454" y="435288"/>
                  <a:pt x="685346" y="428342"/>
                  <a:pt x="685346" y="409819"/>
                </a:cubicBezTo>
                <a:lnTo>
                  <a:pt x="685346" y="402874"/>
                </a:lnTo>
                <a:lnTo>
                  <a:pt x="685346" y="398242"/>
                </a:lnTo>
                <a:cubicBezTo>
                  <a:pt x="678399" y="407503"/>
                  <a:pt x="669138" y="412135"/>
                  <a:pt x="655247" y="412135"/>
                </a:cubicBezTo>
                <a:cubicBezTo>
                  <a:pt x="625147" y="412135"/>
                  <a:pt x="606624" y="386665"/>
                  <a:pt x="606624" y="358881"/>
                </a:cubicBezTo>
                <a:cubicBezTo>
                  <a:pt x="606624" y="328783"/>
                  <a:pt x="622832" y="305628"/>
                  <a:pt x="652931" y="305628"/>
                </a:cubicBezTo>
                <a:close/>
                <a:moveTo>
                  <a:pt x="544109" y="305628"/>
                </a:moveTo>
                <a:cubicBezTo>
                  <a:pt x="567263" y="305628"/>
                  <a:pt x="581154" y="317205"/>
                  <a:pt x="581154" y="344990"/>
                </a:cubicBezTo>
                <a:lnTo>
                  <a:pt x="581154" y="414449"/>
                </a:lnTo>
                <a:lnTo>
                  <a:pt x="555686" y="414449"/>
                </a:lnTo>
                <a:lnTo>
                  <a:pt x="555686" y="351935"/>
                </a:lnTo>
                <a:cubicBezTo>
                  <a:pt x="555686" y="338044"/>
                  <a:pt x="553370" y="331097"/>
                  <a:pt x="539479" y="331097"/>
                </a:cubicBezTo>
                <a:cubicBezTo>
                  <a:pt x="525586" y="331097"/>
                  <a:pt x="514010" y="340358"/>
                  <a:pt x="511694" y="351935"/>
                </a:cubicBezTo>
                <a:cubicBezTo>
                  <a:pt x="509379" y="356567"/>
                  <a:pt x="509379" y="361197"/>
                  <a:pt x="509379" y="365828"/>
                </a:cubicBezTo>
                <a:lnTo>
                  <a:pt x="509379" y="414449"/>
                </a:lnTo>
                <a:lnTo>
                  <a:pt x="483910" y="414449"/>
                </a:lnTo>
                <a:lnTo>
                  <a:pt x="483910" y="307944"/>
                </a:lnTo>
                <a:lnTo>
                  <a:pt x="507063" y="307944"/>
                </a:lnTo>
                <a:lnTo>
                  <a:pt x="507063" y="321835"/>
                </a:lnTo>
                <a:lnTo>
                  <a:pt x="507063" y="328783"/>
                </a:lnTo>
                <a:cubicBezTo>
                  <a:pt x="511694" y="319521"/>
                  <a:pt x="523272" y="305628"/>
                  <a:pt x="544109" y="305628"/>
                </a:cubicBezTo>
                <a:close/>
                <a:moveTo>
                  <a:pt x="1690210" y="303312"/>
                </a:moveTo>
                <a:cubicBezTo>
                  <a:pt x="1717994" y="303312"/>
                  <a:pt x="1734201" y="319519"/>
                  <a:pt x="1734201" y="344989"/>
                </a:cubicBezTo>
                <a:lnTo>
                  <a:pt x="1734201" y="414449"/>
                </a:lnTo>
                <a:lnTo>
                  <a:pt x="1708732" y="414449"/>
                </a:lnTo>
                <a:lnTo>
                  <a:pt x="1708732" y="405188"/>
                </a:lnTo>
                <a:lnTo>
                  <a:pt x="1708732" y="398242"/>
                </a:lnTo>
                <a:cubicBezTo>
                  <a:pt x="1708732" y="398242"/>
                  <a:pt x="1699471" y="416765"/>
                  <a:pt x="1676317" y="416765"/>
                </a:cubicBezTo>
                <a:cubicBezTo>
                  <a:pt x="1657794" y="416765"/>
                  <a:pt x="1639271" y="405188"/>
                  <a:pt x="1639271" y="384349"/>
                </a:cubicBezTo>
                <a:cubicBezTo>
                  <a:pt x="1641587" y="349619"/>
                  <a:pt x="1685578" y="347304"/>
                  <a:pt x="1704101" y="347304"/>
                </a:cubicBezTo>
                <a:lnTo>
                  <a:pt x="1708732" y="347304"/>
                </a:lnTo>
                <a:lnTo>
                  <a:pt x="1708732" y="344989"/>
                </a:lnTo>
                <a:cubicBezTo>
                  <a:pt x="1708732" y="331096"/>
                  <a:pt x="1699471" y="326465"/>
                  <a:pt x="1687894" y="326465"/>
                </a:cubicBezTo>
                <a:cubicBezTo>
                  <a:pt x="1671687" y="326465"/>
                  <a:pt x="1657794" y="335728"/>
                  <a:pt x="1657794" y="335728"/>
                </a:cubicBezTo>
                <a:lnTo>
                  <a:pt x="1648533" y="317205"/>
                </a:lnTo>
                <a:cubicBezTo>
                  <a:pt x="1648533" y="317205"/>
                  <a:pt x="1664740" y="303312"/>
                  <a:pt x="1690210" y="303312"/>
                </a:cubicBezTo>
                <a:close/>
                <a:moveTo>
                  <a:pt x="226907" y="303312"/>
                </a:moveTo>
                <a:cubicBezTo>
                  <a:pt x="254691" y="303312"/>
                  <a:pt x="270898" y="319519"/>
                  <a:pt x="270898" y="344989"/>
                </a:cubicBezTo>
                <a:lnTo>
                  <a:pt x="270898" y="414449"/>
                </a:lnTo>
                <a:lnTo>
                  <a:pt x="245430" y="414449"/>
                </a:lnTo>
                <a:lnTo>
                  <a:pt x="245430" y="405188"/>
                </a:lnTo>
                <a:lnTo>
                  <a:pt x="245430" y="398242"/>
                </a:lnTo>
                <a:cubicBezTo>
                  <a:pt x="245430" y="398242"/>
                  <a:pt x="236168" y="416765"/>
                  <a:pt x="213014" y="416765"/>
                </a:cubicBezTo>
                <a:cubicBezTo>
                  <a:pt x="194491" y="416765"/>
                  <a:pt x="175968" y="405188"/>
                  <a:pt x="175968" y="384349"/>
                </a:cubicBezTo>
                <a:cubicBezTo>
                  <a:pt x="178284" y="349619"/>
                  <a:pt x="224591" y="347304"/>
                  <a:pt x="240798" y="347304"/>
                </a:cubicBezTo>
                <a:lnTo>
                  <a:pt x="245430" y="347304"/>
                </a:lnTo>
                <a:lnTo>
                  <a:pt x="245430" y="344989"/>
                </a:lnTo>
                <a:cubicBezTo>
                  <a:pt x="245430" y="331096"/>
                  <a:pt x="236168" y="326465"/>
                  <a:pt x="224591" y="326465"/>
                </a:cubicBezTo>
                <a:cubicBezTo>
                  <a:pt x="208384" y="326465"/>
                  <a:pt x="194491" y="335728"/>
                  <a:pt x="194491" y="335728"/>
                </a:cubicBezTo>
                <a:lnTo>
                  <a:pt x="185229" y="317205"/>
                </a:lnTo>
                <a:cubicBezTo>
                  <a:pt x="185229" y="317205"/>
                  <a:pt x="201437" y="303312"/>
                  <a:pt x="226907" y="303312"/>
                </a:cubicBezTo>
                <a:close/>
                <a:moveTo>
                  <a:pt x="1852285" y="280158"/>
                </a:moveTo>
                <a:lnTo>
                  <a:pt x="1877754" y="280158"/>
                </a:lnTo>
                <a:lnTo>
                  <a:pt x="1877754" y="310258"/>
                </a:lnTo>
                <a:lnTo>
                  <a:pt x="1900906" y="310258"/>
                </a:lnTo>
                <a:lnTo>
                  <a:pt x="1900906" y="331097"/>
                </a:lnTo>
                <a:lnTo>
                  <a:pt x="1877754" y="331097"/>
                </a:lnTo>
                <a:lnTo>
                  <a:pt x="1877754" y="372772"/>
                </a:lnTo>
                <a:cubicBezTo>
                  <a:pt x="1877754" y="391295"/>
                  <a:pt x="1891645" y="393611"/>
                  <a:pt x="1898592" y="393611"/>
                </a:cubicBezTo>
                <a:lnTo>
                  <a:pt x="1903222" y="393611"/>
                </a:lnTo>
                <a:lnTo>
                  <a:pt x="1903222" y="416763"/>
                </a:lnTo>
                <a:lnTo>
                  <a:pt x="1893961" y="416763"/>
                </a:lnTo>
                <a:cubicBezTo>
                  <a:pt x="1880069" y="416763"/>
                  <a:pt x="1849969" y="412133"/>
                  <a:pt x="1849969" y="377404"/>
                </a:cubicBezTo>
                <a:lnTo>
                  <a:pt x="1849969" y="331097"/>
                </a:lnTo>
                <a:lnTo>
                  <a:pt x="1838392" y="331097"/>
                </a:lnTo>
                <a:lnTo>
                  <a:pt x="1838392" y="310258"/>
                </a:lnTo>
                <a:lnTo>
                  <a:pt x="1852285" y="310258"/>
                </a:lnTo>
                <a:lnTo>
                  <a:pt x="1852285" y="280158"/>
                </a:lnTo>
                <a:close/>
                <a:moveTo>
                  <a:pt x="1768932" y="280158"/>
                </a:moveTo>
                <a:lnTo>
                  <a:pt x="1794401" y="280158"/>
                </a:lnTo>
                <a:lnTo>
                  <a:pt x="1794401" y="310258"/>
                </a:lnTo>
                <a:lnTo>
                  <a:pt x="1817553" y="310258"/>
                </a:lnTo>
                <a:lnTo>
                  <a:pt x="1817553" y="331097"/>
                </a:lnTo>
                <a:lnTo>
                  <a:pt x="1794401" y="331097"/>
                </a:lnTo>
                <a:lnTo>
                  <a:pt x="1794401" y="372772"/>
                </a:lnTo>
                <a:cubicBezTo>
                  <a:pt x="1794401" y="391295"/>
                  <a:pt x="1808292" y="393611"/>
                  <a:pt x="1815239" y="393611"/>
                </a:cubicBezTo>
                <a:lnTo>
                  <a:pt x="1819869" y="393611"/>
                </a:lnTo>
                <a:lnTo>
                  <a:pt x="1819869" y="416763"/>
                </a:lnTo>
                <a:lnTo>
                  <a:pt x="1810608" y="416763"/>
                </a:lnTo>
                <a:cubicBezTo>
                  <a:pt x="1796716" y="416763"/>
                  <a:pt x="1766616" y="412133"/>
                  <a:pt x="1766616" y="377404"/>
                </a:cubicBezTo>
                <a:lnTo>
                  <a:pt x="1766616" y="331097"/>
                </a:lnTo>
                <a:lnTo>
                  <a:pt x="1755039" y="331097"/>
                </a:lnTo>
                <a:lnTo>
                  <a:pt x="1755039" y="310258"/>
                </a:lnTo>
                <a:lnTo>
                  <a:pt x="1768932" y="310258"/>
                </a:lnTo>
                <a:lnTo>
                  <a:pt x="1768932" y="280158"/>
                </a:lnTo>
                <a:close/>
                <a:moveTo>
                  <a:pt x="1474881" y="266266"/>
                </a:moveTo>
                <a:lnTo>
                  <a:pt x="1502666" y="266266"/>
                </a:lnTo>
                <a:lnTo>
                  <a:pt x="1532764" y="340357"/>
                </a:lnTo>
                <a:cubicBezTo>
                  <a:pt x="1535080" y="349619"/>
                  <a:pt x="1539711" y="361196"/>
                  <a:pt x="1539711" y="361196"/>
                </a:cubicBezTo>
                <a:lnTo>
                  <a:pt x="1546657" y="340357"/>
                </a:lnTo>
                <a:lnTo>
                  <a:pt x="1576756" y="266266"/>
                </a:lnTo>
                <a:lnTo>
                  <a:pt x="1604541" y="266266"/>
                </a:lnTo>
                <a:lnTo>
                  <a:pt x="1616116" y="414448"/>
                </a:lnTo>
                <a:lnTo>
                  <a:pt x="1588332" y="414448"/>
                </a:lnTo>
                <a:lnTo>
                  <a:pt x="1581386" y="331096"/>
                </a:lnTo>
                <a:lnTo>
                  <a:pt x="1581386" y="307943"/>
                </a:lnTo>
                <a:cubicBezTo>
                  <a:pt x="1581386" y="307943"/>
                  <a:pt x="1576756" y="321834"/>
                  <a:pt x="1574441" y="331096"/>
                </a:cubicBezTo>
                <a:lnTo>
                  <a:pt x="1551287" y="388980"/>
                </a:lnTo>
                <a:lnTo>
                  <a:pt x="1528134" y="388980"/>
                </a:lnTo>
                <a:lnTo>
                  <a:pt x="1504980" y="331096"/>
                </a:lnTo>
                <a:cubicBezTo>
                  <a:pt x="1500350" y="321834"/>
                  <a:pt x="1495718" y="307943"/>
                  <a:pt x="1495718" y="307943"/>
                </a:cubicBezTo>
                <a:lnTo>
                  <a:pt x="1495718" y="331096"/>
                </a:lnTo>
                <a:lnTo>
                  <a:pt x="1488773" y="414448"/>
                </a:lnTo>
                <a:lnTo>
                  <a:pt x="1460989" y="414448"/>
                </a:lnTo>
                <a:lnTo>
                  <a:pt x="1474881" y="266266"/>
                </a:lnTo>
                <a:close/>
                <a:moveTo>
                  <a:pt x="1247977" y="266266"/>
                </a:moveTo>
                <a:lnTo>
                  <a:pt x="1273446" y="266266"/>
                </a:lnTo>
                <a:lnTo>
                  <a:pt x="1273446" y="414448"/>
                </a:lnTo>
                <a:lnTo>
                  <a:pt x="1247977" y="414448"/>
                </a:lnTo>
                <a:lnTo>
                  <a:pt x="1247977" y="405187"/>
                </a:lnTo>
                <a:lnTo>
                  <a:pt x="1247977" y="398241"/>
                </a:lnTo>
                <a:cubicBezTo>
                  <a:pt x="1247977" y="398241"/>
                  <a:pt x="1238716" y="416764"/>
                  <a:pt x="1215561" y="416764"/>
                </a:cubicBezTo>
                <a:cubicBezTo>
                  <a:pt x="1187778" y="416764"/>
                  <a:pt x="1169255" y="393610"/>
                  <a:pt x="1169255" y="361196"/>
                </a:cubicBezTo>
                <a:cubicBezTo>
                  <a:pt x="1171571" y="328780"/>
                  <a:pt x="1190093" y="305628"/>
                  <a:pt x="1217877" y="305628"/>
                </a:cubicBezTo>
                <a:cubicBezTo>
                  <a:pt x="1241030" y="305628"/>
                  <a:pt x="1247977" y="319519"/>
                  <a:pt x="1247977" y="319519"/>
                </a:cubicBezTo>
                <a:lnTo>
                  <a:pt x="1247977" y="312573"/>
                </a:lnTo>
                <a:lnTo>
                  <a:pt x="1247977" y="266266"/>
                </a:lnTo>
                <a:close/>
                <a:moveTo>
                  <a:pt x="986343" y="266266"/>
                </a:moveTo>
                <a:lnTo>
                  <a:pt x="1011811" y="266266"/>
                </a:lnTo>
                <a:lnTo>
                  <a:pt x="1011811" y="289420"/>
                </a:lnTo>
                <a:lnTo>
                  <a:pt x="986343" y="289420"/>
                </a:lnTo>
                <a:lnTo>
                  <a:pt x="986343" y="266266"/>
                </a:lnTo>
                <a:close/>
                <a:moveTo>
                  <a:pt x="810376" y="266266"/>
                </a:moveTo>
                <a:lnTo>
                  <a:pt x="838160" y="266266"/>
                </a:lnTo>
                <a:lnTo>
                  <a:pt x="868260" y="340357"/>
                </a:lnTo>
                <a:cubicBezTo>
                  <a:pt x="870574" y="349619"/>
                  <a:pt x="875206" y="361196"/>
                  <a:pt x="875206" y="361196"/>
                </a:cubicBezTo>
                <a:lnTo>
                  <a:pt x="882152" y="340357"/>
                </a:lnTo>
                <a:lnTo>
                  <a:pt x="912252" y="266266"/>
                </a:lnTo>
                <a:lnTo>
                  <a:pt x="940036" y="266266"/>
                </a:lnTo>
                <a:lnTo>
                  <a:pt x="953927" y="414448"/>
                </a:lnTo>
                <a:lnTo>
                  <a:pt x="926143" y="414448"/>
                </a:lnTo>
                <a:lnTo>
                  <a:pt x="919197" y="331096"/>
                </a:lnTo>
                <a:lnTo>
                  <a:pt x="919197" y="307943"/>
                </a:lnTo>
                <a:cubicBezTo>
                  <a:pt x="919197" y="307943"/>
                  <a:pt x="914567" y="321834"/>
                  <a:pt x="912252" y="331096"/>
                </a:cubicBezTo>
                <a:lnTo>
                  <a:pt x="889097" y="388980"/>
                </a:lnTo>
                <a:lnTo>
                  <a:pt x="865945" y="388980"/>
                </a:lnTo>
                <a:lnTo>
                  <a:pt x="842790" y="331096"/>
                </a:lnTo>
                <a:cubicBezTo>
                  <a:pt x="838160" y="321834"/>
                  <a:pt x="833529" y="307943"/>
                  <a:pt x="833529" y="307943"/>
                </a:cubicBezTo>
                <a:lnTo>
                  <a:pt x="833529" y="331096"/>
                </a:lnTo>
                <a:lnTo>
                  <a:pt x="826583" y="414448"/>
                </a:lnTo>
                <a:lnTo>
                  <a:pt x="798799" y="414448"/>
                </a:lnTo>
                <a:lnTo>
                  <a:pt x="810376" y="266266"/>
                </a:lnTo>
                <a:close/>
                <a:moveTo>
                  <a:pt x="421396" y="266266"/>
                </a:moveTo>
                <a:lnTo>
                  <a:pt x="446864" y="266266"/>
                </a:lnTo>
                <a:lnTo>
                  <a:pt x="446864" y="289420"/>
                </a:lnTo>
                <a:lnTo>
                  <a:pt x="421396" y="289420"/>
                </a:lnTo>
                <a:lnTo>
                  <a:pt x="421396" y="266266"/>
                </a:lnTo>
                <a:close/>
                <a:moveTo>
                  <a:pt x="303313" y="266266"/>
                </a:moveTo>
                <a:lnTo>
                  <a:pt x="328781" y="266266"/>
                </a:lnTo>
                <a:lnTo>
                  <a:pt x="328781" y="344989"/>
                </a:lnTo>
                <a:lnTo>
                  <a:pt x="342674" y="344989"/>
                </a:lnTo>
                <a:lnTo>
                  <a:pt x="368142" y="307943"/>
                </a:lnTo>
                <a:lnTo>
                  <a:pt x="398243" y="307943"/>
                </a:lnTo>
                <a:lnTo>
                  <a:pt x="365826" y="356564"/>
                </a:lnTo>
                <a:lnTo>
                  <a:pt x="402872" y="414448"/>
                </a:lnTo>
                <a:lnTo>
                  <a:pt x="372774" y="414448"/>
                </a:lnTo>
                <a:lnTo>
                  <a:pt x="344990" y="368141"/>
                </a:lnTo>
                <a:lnTo>
                  <a:pt x="328781" y="368141"/>
                </a:lnTo>
                <a:lnTo>
                  <a:pt x="328781" y="414448"/>
                </a:lnTo>
                <a:lnTo>
                  <a:pt x="303313" y="414448"/>
                </a:lnTo>
                <a:lnTo>
                  <a:pt x="303313" y="266266"/>
                </a:lnTo>
                <a:close/>
                <a:moveTo>
                  <a:pt x="11577" y="266266"/>
                </a:moveTo>
                <a:lnTo>
                  <a:pt x="39361" y="266266"/>
                </a:lnTo>
                <a:lnTo>
                  <a:pt x="69461" y="340357"/>
                </a:lnTo>
                <a:cubicBezTo>
                  <a:pt x="71776" y="349619"/>
                  <a:pt x="76407" y="361196"/>
                  <a:pt x="76407" y="361196"/>
                </a:cubicBezTo>
                <a:lnTo>
                  <a:pt x="83353" y="340357"/>
                </a:lnTo>
                <a:lnTo>
                  <a:pt x="113453" y="266266"/>
                </a:lnTo>
                <a:lnTo>
                  <a:pt x="143553" y="266266"/>
                </a:lnTo>
                <a:lnTo>
                  <a:pt x="155130" y="414448"/>
                </a:lnTo>
                <a:lnTo>
                  <a:pt x="127344" y="414448"/>
                </a:lnTo>
                <a:lnTo>
                  <a:pt x="120398" y="331096"/>
                </a:lnTo>
                <a:lnTo>
                  <a:pt x="120398" y="307943"/>
                </a:lnTo>
                <a:cubicBezTo>
                  <a:pt x="120398" y="307943"/>
                  <a:pt x="115768" y="321834"/>
                  <a:pt x="113453" y="331096"/>
                </a:cubicBezTo>
                <a:lnTo>
                  <a:pt x="90298" y="388980"/>
                </a:lnTo>
                <a:lnTo>
                  <a:pt x="67146" y="388980"/>
                </a:lnTo>
                <a:lnTo>
                  <a:pt x="43991" y="331096"/>
                </a:lnTo>
                <a:cubicBezTo>
                  <a:pt x="39361" y="321834"/>
                  <a:pt x="34730" y="307943"/>
                  <a:pt x="34730" y="307943"/>
                </a:cubicBezTo>
                <a:lnTo>
                  <a:pt x="34730" y="331096"/>
                </a:lnTo>
                <a:lnTo>
                  <a:pt x="27785" y="414448"/>
                </a:lnTo>
                <a:lnTo>
                  <a:pt x="0" y="414448"/>
                </a:lnTo>
                <a:lnTo>
                  <a:pt x="11577" y="266266"/>
                </a:lnTo>
                <a:close/>
                <a:moveTo>
                  <a:pt x="3574908" y="127345"/>
                </a:moveTo>
                <a:cubicBezTo>
                  <a:pt x="3561017" y="127345"/>
                  <a:pt x="3544809" y="131975"/>
                  <a:pt x="3544809" y="141236"/>
                </a:cubicBezTo>
                <a:cubicBezTo>
                  <a:pt x="3547124" y="148183"/>
                  <a:pt x="3549440" y="152813"/>
                  <a:pt x="3558701" y="152813"/>
                </a:cubicBezTo>
                <a:cubicBezTo>
                  <a:pt x="3570279" y="152813"/>
                  <a:pt x="3579540" y="141236"/>
                  <a:pt x="3579540" y="129661"/>
                </a:cubicBezTo>
                <a:lnTo>
                  <a:pt x="3579540" y="127345"/>
                </a:lnTo>
                <a:lnTo>
                  <a:pt x="3574908" y="127345"/>
                </a:lnTo>
                <a:close/>
                <a:moveTo>
                  <a:pt x="333415" y="127345"/>
                </a:moveTo>
                <a:cubicBezTo>
                  <a:pt x="319522" y="127345"/>
                  <a:pt x="303315" y="131975"/>
                  <a:pt x="303315" y="141236"/>
                </a:cubicBezTo>
                <a:cubicBezTo>
                  <a:pt x="303315" y="148183"/>
                  <a:pt x="307946" y="152813"/>
                  <a:pt x="317208" y="152813"/>
                </a:cubicBezTo>
                <a:cubicBezTo>
                  <a:pt x="328783" y="152813"/>
                  <a:pt x="338047" y="141236"/>
                  <a:pt x="338047" y="129661"/>
                </a:cubicBezTo>
                <a:lnTo>
                  <a:pt x="338047" y="127345"/>
                </a:lnTo>
                <a:lnTo>
                  <a:pt x="333415" y="127345"/>
                </a:lnTo>
                <a:close/>
                <a:moveTo>
                  <a:pt x="3405888" y="85669"/>
                </a:moveTo>
                <a:cubicBezTo>
                  <a:pt x="3391996" y="85669"/>
                  <a:pt x="3380418" y="97246"/>
                  <a:pt x="3380418" y="118083"/>
                </a:cubicBezTo>
                <a:cubicBezTo>
                  <a:pt x="3380418" y="136607"/>
                  <a:pt x="3389680" y="150498"/>
                  <a:pt x="3405888" y="150498"/>
                </a:cubicBezTo>
                <a:cubicBezTo>
                  <a:pt x="3419780" y="150498"/>
                  <a:pt x="3431357" y="141237"/>
                  <a:pt x="3431357" y="118083"/>
                </a:cubicBezTo>
                <a:cubicBezTo>
                  <a:pt x="3431357" y="101876"/>
                  <a:pt x="3422095" y="85669"/>
                  <a:pt x="3405888" y="85669"/>
                </a:cubicBezTo>
                <a:close/>
                <a:moveTo>
                  <a:pt x="2757587" y="85669"/>
                </a:moveTo>
                <a:cubicBezTo>
                  <a:pt x="2741380" y="85669"/>
                  <a:pt x="2727487" y="97246"/>
                  <a:pt x="2727487" y="118084"/>
                </a:cubicBezTo>
                <a:cubicBezTo>
                  <a:pt x="2727487" y="138921"/>
                  <a:pt x="2741380" y="150498"/>
                  <a:pt x="2757587" y="150498"/>
                </a:cubicBezTo>
                <a:cubicBezTo>
                  <a:pt x="2773796" y="150498"/>
                  <a:pt x="2787687" y="138921"/>
                  <a:pt x="2787687" y="118084"/>
                </a:cubicBezTo>
                <a:cubicBezTo>
                  <a:pt x="2787687" y="97246"/>
                  <a:pt x="2773796" y="85669"/>
                  <a:pt x="2757587" y="85669"/>
                </a:cubicBezTo>
                <a:close/>
                <a:moveTo>
                  <a:pt x="3141938" y="83353"/>
                </a:moveTo>
                <a:cubicBezTo>
                  <a:pt x="3128045" y="83353"/>
                  <a:pt x="3123415" y="92614"/>
                  <a:pt x="3121099" y="101876"/>
                </a:cubicBezTo>
                <a:lnTo>
                  <a:pt x="3158145" y="101876"/>
                </a:lnTo>
                <a:cubicBezTo>
                  <a:pt x="3158145" y="92614"/>
                  <a:pt x="3151199" y="83353"/>
                  <a:pt x="3141938" y="83353"/>
                </a:cubicBezTo>
                <a:close/>
                <a:moveTo>
                  <a:pt x="1785139" y="83353"/>
                </a:moveTo>
                <a:cubicBezTo>
                  <a:pt x="1773562" y="83353"/>
                  <a:pt x="1766616" y="92614"/>
                  <a:pt x="1764300" y="101876"/>
                </a:cubicBezTo>
                <a:lnTo>
                  <a:pt x="1801346" y="101876"/>
                </a:lnTo>
                <a:cubicBezTo>
                  <a:pt x="1801346" y="92614"/>
                  <a:pt x="1794400" y="83353"/>
                  <a:pt x="1785139" y="83353"/>
                </a:cubicBezTo>
                <a:close/>
                <a:moveTo>
                  <a:pt x="2113919" y="53255"/>
                </a:moveTo>
                <a:lnTo>
                  <a:pt x="2157910" y="53255"/>
                </a:lnTo>
                <a:lnTo>
                  <a:pt x="2157910" y="182914"/>
                </a:lnTo>
                <a:lnTo>
                  <a:pt x="2113919" y="182914"/>
                </a:lnTo>
                <a:lnTo>
                  <a:pt x="2113919" y="53255"/>
                </a:lnTo>
                <a:close/>
                <a:moveTo>
                  <a:pt x="1495723" y="53255"/>
                </a:moveTo>
                <a:lnTo>
                  <a:pt x="1539714" y="53255"/>
                </a:lnTo>
                <a:lnTo>
                  <a:pt x="1539714" y="182914"/>
                </a:lnTo>
                <a:lnTo>
                  <a:pt x="1495723" y="182914"/>
                </a:lnTo>
                <a:lnTo>
                  <a:pt x="1495723" y="53255"/>
                </a:lnTo>
                <a:close/>
                <a:moveTo>
                  <a:pt x="3227606" y="53254"/>
                </a:moveTo>
                <a:lnTo>
                  <a:pt x="3229922" y="53254"/>
                </a:lnTo>
                <a:lnTo>
                  <a:pt x="3271597" y="53254"/>
                </a:lnTo>
                <a:lnTo>
                  <a:pt x="3271597" y="76409"/>
                </a:lnTo>
                <a:lnTo>
                  <a:pt x="3271597" y="85670"/>
                </a:lnTo>
                <a:cubicBezTo>
                  <a:pt x="3276229" y="67147"/>
                  <a:pt x="3294751" y="53254"/>
                  <a:pt x="3313274" y="53254"/>
                </a:cubicBezTo>
                <a:lnTo>
                  <a:pt x="3317906" y="53254"/>
                </a:lnTo>
                <a:lnTo>
                  <a:pt x="3317906" y="97246"/>
                </a:lnTo>
                <a:lnTo>
                  <a:pt x="3308643" y="97246"/>
                </a:lnTo>
                <a:cubicBezTo>
                  <a:pt x="3297067" y="97246"/>
                  <a:pt x="3280859" y="99561"/>
                  <a:pt x="3273913" y="120400"/>
                </a:cubicBezTo>
                <a:cubicBezTo>
                  <a:pt x="3271597" y="125030"/>
                  <a:pt x="3271597" y="131977"/>
                  <a:pt x="3271597" y="138923"/>
                </a:cubicBezTo>
                <a:lnTo>
                  <a:pt x="3271597" y="182914"/>
                </a:lnTo>
                <a:lnTo>
                  <a:pt x="3227606" y="182914"/>
                </a:lnTo>
                <a:lnTo>
                  <a:pt x="3227606" y="53254"/>
                </a:lnTo>
                <a:close/>
                <a:moveTo>
                  <a:pt x="1873123" y="53254"/>
                </a:moveTo>
                <a:lnTo>
                  <a:pt x="1875439" y="53254"/>
                </a:lnTo>
                <a:lnTo>
                  <a:pt x="1917114" y="53254"/>
                </a:lnTo>
                <a:lnTo>
                  <a:pt x="1917114" y="76409"/>
                </a:lnTo>
                <a:lnTo>
                  <a:pt x="1917114" y="85670"/>
                </a:lnTo>
                <a:cubicBezTo>
                  <a:pt x="1921746" y="67147"/>
                  <a:pt x="1940268" y="53254"/>
                  <a:pt x="1958791" y="53254"/>
                </a:cubicBezTo>
                <a:lnTo>
                  <a:pt x="1963421" y="53254"/>
                </a:lnTo>
                <a:lnTo>
                  <a:pt x="1963421" y="97246"/>
                </a:lnTo>
                <a:lnTo>
                  <a:pt x="1954160" y="97246"/>
                </a:lnTo>
                <a:cubicBezTo>
                  <a:pt x="1944898" y="97246"/>
                  <a:pt x="1926376" y="99561"/>
                  <a:pt x="1919430" y="120400"/>
                </a:cubicBezTo>
                <a:cubicBezTo>
                  <a:pt x="1917114" y="125030"/>
                  <a:pt x="1917114" y="131977"/>
                  <a:pt x="1917114" y="138923"/>
                </a:cubicBezTo>
                <a:lnTo>
                  <a:pt x="1917114" y="182914"/>
                </a:lnTo>
                <a:lnTo>
                  <a:pt x="1873123" y="182914"/>
                </a:lnTo>
                <a:lnTo>
                  <a:pt x="1873123" y="53254"/>
                </a:lnTo>
                <a:close/>
                <a:moveTo>
                  <a:pt x="1560550" y="53254"/>
                </a:moveTo>
                <a:lnTo>
                  <a:pt x="1606857" y="53254"/>
                </a:lnTo>
                <a:lnTo>
                  <a:pt x="1627696" y="122716"/>
                </a:lnTo>
                <a:cubicBezTo>
                  <a:pt x="1630011" y="131977"/>
                  <a:pt x="1632326" y="145868"/>
                  <a:pt x="1632326" y="145868"/>
                </a:cubicBezTo>
                <a:cubicBezTo>
                  <a:pt x="1632326" y="145868"/>
                  <a:pt x="1634641" y="131977"/>
                  <a:pt x="1636957" y="122716"/>
                </a:cubicBezTo>
                <a:lnTo>
                  <a:pt x="1657796" y="53254"/>
                </a:lnTo>
                <a:lnTo>
                  <a:pt x="1704103" y="53254"/>
                </a:lnTo>
                <a:lnTo>
                  <a:pt x="1660110" y="185230"/>
                </a:lnTo>
                <a:lnTo>
                  <a:pt x="1606857" y="185230"/>
                </a:lnTo>
                <a:lnTo>
                  <a:pt x="1560550" y="53254"/>
                </a:lnTo>
                <a:close/>
                <a:moveTo>
                  <a:pt x="152817" y="53254"/>
                </a:moveTo>
                <a:lnTo>
                  <a:pt x="155133" y="53254"/>
                </a:lnTo>
                <a:lnTo>
                  <a:pt x="196808" y="53254"/>
                </a:lnTo>
                <a:lnTo>
                  <a:pt x="196808" y="76409"/>
                </a:lnTo>
                <a:lnTo>
                  <a:pt x="196808" y="85670"/>
                </a:lnTo>
                <a:cubicBezTo>
                  <a:pt x="201440" y="67147"/>
                  <a:pt x="219962" y="53254"/>
                  <a:pt x="238485" y="53254"/>
                </a:cubicBezTo>
                <a:lnTo>
                  <a:pt x="243115" y="53254"/>
                </a:lnTo>
                <a:lnTo>
                  <a:pt x="243115" y="97246"/>
                </a:lnTo>
                <a:lnTo>
                  <a:pt x="233853" y="97246"/>
                </a:lnTo>
                <a:cubicBezTo>
                  <a:pt x="222278" y="97246"/>
                  <a:pt x="206069" y="99561"/>
                  <a:pt x="199124" y="120400"/>
                </a:cubicBezTo>
                <a:cubicBezTo>
                  <a:pt x="196808" y="125030"/>
                  <a:pt x="196808" y="131977"/>
                  <a:pt x="196808" y="138923"/>
                </a:cubicBezTo>
                <a:lnTo>
                  <a:pt x="196808" y="182914"/>
                </a:lnTo>
                <a:lnTo>
                  <a:pt x="152817" y="182914"/>
                </a:lnTo>
                <a:lnTo>
                  <a:pt x="152817" y="53254"/>
                </a:lnTo>
                <a:close/>
                <a:moveTo>
                  <a:pt x="3741614" y="50938"/>
                </a:moveTo>
                <a:cubicBezTo>
                  <a:pt x="3757823" y="50938"/>
                  <a:pt x="3771714" y="57884"/>
                  <a:pt x="3778661" y="74093"/>
                </a:cubicBezTo>
                <a:cubicBezTo>
                  <a:pt x="3785607" y="62515"/>
                  <a:pt x="3801814" y="50938"/>
                  <a:pt x="3820337" y="50938"/>
                </a:cubicBezTo>
                <a:cubicBezTo>
                  <a:pt x="3843491" y="50938"/>
                  <a:pt x="3862014" y="64831"/>
                  <a:pt x="3862014" y="99561"/>
                </a:cubicBezTo>
                <a:lnTo>
                  <a:pt x="3862014" y="182914"/>
                </a:lnTo>
                <a:lnTo>
                  <a:pt x="3818021" y="182914"/>
                </a:lnTo>
                <a:lnTo>
                  <a:pt x="3818021" y="104191"/>
                </a:lnTo>
                <a:cubicBezTo>
                  <a:pt x="3818021" y="94930"/>
                  <a:pt x="3815707" y="87984"/>
                  <a:pt x="3808760" y="87984"/>
                </a:cubicBezTo>
                <a:cubicBezTo>
                  <a:pt x="3794868" y="87984"/>
                  <a:pt x="3787921" y="97245"/>
                  <a:pt x="3785607" y="113452"/>
                </a:cubicBezTo>
                <a:lnTo>
                  <a:pt x="3785607" y="129661"/>
                </a:lnTo>
                <a:lnTo>
                  <a:pt x="3785607" y="182914"/>
                </a:lnTo>
                <a:lnTo>
                  <a:pt x="3741614" y="182914"/>
                </a:lnTo>
                <a:lnTo>
                  <a:pt x="3741614" y="104191"/>
                </a:lnTo>
                <a:cubicBezTo>
                  <a:pt x="3741614" y="94930"/>
                  <a:pt x="3739300" y="87984"/>
                  <a:pt x="3732353" y="87984"/>
                </a:cubicBezTo>
                <a:cubicBezTo>
                  <a:pt x="3718461" y="87984"/>
                  <a:pt x="3711516" y="97245"/>
                  <a:pt x="3709200" y="111138"/>
                </a:cubicBezTo>
                <a:cubicBezTo>
                  <a:pt x="3709200" y="115768"/>
                  <a:pt x="3706884" y="122714"/>
                  <a:pt x="3706884" y="127345"/>
                </a:cubicBezTo>
                <a:lnTo>
                  <a:pt x="3706884" y="182914"/>
                </a:lnTo>
                <a:lnTo>
                  <a:pt x="3662893" y="182914"/>
                </a:lnTo>
                <a:lnTo>
                  <a:pt x="3662893" y="53254"/>
                </a:lnTo>
                <a:lnTo>
                  <a:pt x="3702254" y="53254"/>
                </a:lnTo>
                <a:lnTo>
                  <a:pt x="3702254" y="64831"/>
                </a:lnTo>
                <a:lnTo>
                  <a:pt x="3702254" y="74093"/>
                </a:lnTo>
                <a:cubicBezTo>
                  <a:pt x="3709200" y="64831"/>
                  <a:pt x="3720777" y="50938"/>
                  <a:pt x="3741614" y="50938"/>
                </a:cubicBezTo>
                <a:close/>
                <a:moveTo>
                  <a:pt x="3565647" y="50938"/>
                </a:moveTo>
                <a:cubicBezTo>
                  <a:pt x="3602693" y="50938"/>
                  <a:pt x="3625847" y="71777"/>
                  <a:pt x="3625847" y="104191"/>
                </a:cubicBezTo>
                <a:lnTo>
                  <a:pt x="3625847" y="182913"/>
                </a:lnTo>
                <a:lnTo>
                  <a:pt x="3586486" y="182913"/>
                </a:lnTo>
                <a:lnTo>
                  <a:pt x="3586486" y="175967"/>
                </a:lnTo>
                <a:lnTo>
                  <a:pt x="3586486" y="166706"/>
                </a:lnTo>
                <a:cubicBezTo>
                  <a:pt x="3586486" y="166706"/>
                  <a:pt x="3577224" y="185229"/>
                  <a:pt x="3549440" y="185229"/>
                </a:cubicBezTo>
                <a:cubicBezTo>
                  <a:pt x="3523972" y="185229"/>
                  <a:pt x="3505449" y="169020"/>
                  <a:pt x="3505449" y="143552"/>
                </a:cubicBezTo>
                <a:cubicBezTo>
                  <a:pt x="3503133" y="106506"/>
                  <a:pt x="3558701" y="101877"/>
                  <a:pt x="3579540" y="101877"/>
                </a:cubicBezTo>
                <a:cubicBezTo>
                  <a:pt x="3581856" y="87984"/>
                  <a:pt x="3572594" y="85668"/>
                  <a:pt x="3561017" y="85668"/>
                </a:cubicBezTo>
                <a:cubicBezTo>
                  <a:pt x="3544809" y="85668"/>
                  <a:pt x="3526286" y="97245"/>
                  <a:pt x="3526286" y="97245"/>
                </a:cubicBezTo>
                <a:lnTo>
                  <a:pt x="3510079" y="67145"/>
                </a:lnTo>
                <a:cubicBezTo>
                  <a:pt x="3510079" y="67145"/>
                  <a:pt x="3533233" y="50938"/>
                  <a:pt x="3565647" y="50938"/>
                </a:cubicBezTo>
                <a:close/>
                <a:moveTo>
                  <a:pt x="2035196" y="50938"/>
                </a:moveTo>
                <a:cubicBezTo>
                  <a:pt x="2065296" y="50938"/>
                  <a:pt x="2081503" y="64831"/>
                  <a:pt x="2081503" y="64831"/>
                </a:cubicBezTo>
                <a:lnTo>
                  <a:pt x="2067612" y="97245"/>
                </a:lnTo>
                <a:cubicBezTo>
                  <a:pt x="2067612" y="97245"/>
                  <a:pt x="2053719" y="85668"/>
                  <a:pt x="2037512" y="85668"/>
                </a:cubicBezTo>
                <a:cubicBezTo>
                  <a:pt x="2030566" y="85668"/>
                  <a:pt x="2023619" y="87984"/>
                  <a:pt x="2023619" y="92615"/>
                </a:cubicBezTo>
                <a:cubicBezTo>
                  <a:pt x="2023619" y="101877"/>
                  <a:pt x="2086135" y="104191"/>
                  <a:pt x="2086135" y="145868"/>
                </a:cubicBezTo>
                <a:cubicBezTo>
                  <a:pt x="2086135" y="169020"/>
                  <a:pt x="2065296" y="187545"/>
                  <a:pt x="2032881" y="187545"/>
                </a:cubicBezTo>
                <a:cubicBezTo>
                  <a:pt x="2000467" y="187545"/>
                  <a:pt x="1979628" y="169020"/>
                  <a:pt x="1979628" y="169020"/>
                </a:cubicBezTo>
                <a:lnTo>
                  <a:pt x="1998151" y="138922"/>
                </a:lnTo>
                <a:cubicBezTo>
                  <a:pt x="1998151" y="138922"/>
                  <a:pt x="2012042" y="152813"/>
                  <a:pt x="2030566" y="152813"/>
                </a:cubicBezTo>
                <a:cubicBezTo>
                  <a:pt x="2037512" y="152813"/>
                  <a:pt x="2044458" y="150498"/>
                  <a:pt x="2044458" y="145868"/>
                </a:cubicBezTo>
                <a:cubicBezTo>
                  <a:pt x="2044458" y="134291"/>
                  <a:pt x="1981944" y="134291"/>
                  <a:pt x="1981944" y="90300"/>
                </a:cubicBezTo>
                <a:cubicBezTo>
                  <a:pt x="1981944" y="64831"/>
                  <a:pt x="2005097" y="50938"/>
                  <a:pt x="2035196" y="50938"/>
                </a:cubicBezTo>
                <a:close/>
                <a:moveTo>
                  <a:pt x="1412369" y="50938"/>
                </a:moveTo>
                <a:cubicBezTo>
                  <a:pt x="1437839" y="50938"/>
                  <a:pt x="1458676" y="62515"/>
                  <a:pt x="1458676" y="99561"/>
                </a:cubicBezTo>
                <a:lnTo>
                  <a:pt x="1458676" y="182914"/>
                </a:lnTo>
                <a:lnTo>
                  <a:pt x="1417000" y="182914"/>
                </a:lnTo>
                <a:lnTo>
                  <a:pt x="1417000" y="106507"/>
                </a:lnTo>
                <a:cubicBezTo>
                  <a:pt x="1417000" y="94930"/>
                  <a:pt x="1412369" y="90300"/>
                  <a:pt x="1403108" y="90300"/>
                </a:cubicBezTo>
                <a:cubicBezTo>
                  <a:pt x="1389216" y="90300"/>
                  <a:pt x="1379955" y="97245"/>
                  <a:pt x="1377639" y="108823"/>
                </a:cubicBezTo>
                <a:cubicBezTo>
                  <a:pt x="1375323" y="113452"/>
                  <a:pt x="1375323" y="120400"/>
                  <a:pt x="1375323" y="125030"/>
                </a:cubicBezTo>
                <a:lnTo>
                  <a:pt x="1375323" y="182914"/>
                </a:lnTo>
                <a:lnTo>
                  <a:pt x="1331332" y="182914"/>
                </a:lnTo>
                <a:lnTo>
                  <a:pt x="1331332" y="53254"/>
                </a:lnTo>
                <a:lnTo>
                  <a:pt x="1370694" y="53254"/>
                </a:lnTo>
                <a:lnTo>
                  <a:pt x="1370694" y="64831"/>
                </a:lnTo>
                <a:lnTo>
                  <a:pt x="1370694" y="74093"/>
                </a:lnTo>
                <a:cubicBezTo>
                  <a:pt x="1377639" y="64831"/>
                  <a:pt x="1389216" y="50938"/>
                  <a:pt x="1412369" y="50938"/>
                </a:cubicBezTo>
                <a:close/>
                <a:moveTo>
                  <a:pt x="993290" y="50938"/>
                </a:moveTo>
                <a:cubicBezTo>
                  <a:pt x="1023390" y="50938"/>
                  <a:pt x="1039597" y="64831"/>
                  <a:pt x="1039597" y="64831"/>
                </a:cubicBezTo>
                <a:lnTo>
                  <a:pt x="1023390" y="97245"/>
                </a:lnTo>
                <a:cubicBezTo>
                  <a:pt x="1023390" y="97245"/>
                  <a:pt x="1011813" y="85668"/>
                  <a:pt x="993290" y="85668"/>
                </a:cubicBezTo>
                <a:cubicBezTo>
                  <a:pt x="986344" y="85668"/>
                  <a:pt x="979397" y="87984"/>
                  <a:pt x="979397" y="92615"/>
                </a:cubicBezTo>
                <a:cubicBezTo>
                  <a:pt x="979397" y="101877"/>
                  <a:pt x="1041913" y="104191"/>
                  <a:pt x="1041913" y="145868"/>
                </a:cubicBezTo>
                <a:cubicBezTo>
                  <a:pt x="1041913" y="169020"/>
                  <a:pt x="1021074" y="187545"/>
                  <a:pt x="988659" y="187545"/>
                </a:cubicBezTo>
                <a:cubicBezTo>
                  <a:pt x="956245" y="187545"/>
                  <a:pt x="935406" y="169020"/>
                  <a:pt x="935406" y="169020"/>
                </a:cubicBezTo>
                <a:lnTo>
                  <a:pt x="956245" y="138922"/>
                </a:lnTo>
                <a:cubicBezTo>
                  <a:pt x="956245" y="138922"/>
                  <a:pt x="970136" y="152813"/>
                  <a:pt x="988659" y="152813"/>
                </a:cubicBezTo>
                <a:cubicBezTo>
                  <a:pt x="995606" y="152813"/>
                  <a:pt x="1002551" y="150498"/>
                  <a:pt x="1002551" y="145868"/>
                </a:cubicBezTo>
                <a:cubicBezTo>
                  <a:pt x="1002551" y="134291"/>
                  <a:pt x="940038" y="134291"/>
                  <a:pt x="940038" y="90300"/>
                </a:cubicBezTo>
                <a:cubicBezTo>
                  <a:pt x="940038" y="64831"/>
                  <a:pt x="963190" y="50938"/>
                  <a:pt x="993290" y="50938"/>
                </a:cubicBezTo>
                <a:close/>
                <a:moveTo>
                  <a:pt x="865947" y="50938"/>
                </a:moveTo>
                <a:lnTo>
                  <a:pt x="909938" y="50938"/>
                </a:lnTo>
                <a:lnTo>
                  <a:pt x="909938" y="182913"/>
                </a:lnTo>
                <a:lnTo>
                  <a:pt x="868263" y="182913"/>
                </a:lnTo>
                <a:lnTo>
                  <a:pt x="868263" y="171336"/>
                </a:lnTo>
                <a:lnTo>
                  <a:pt x="868263" y="162075"/>
                </a:lnTo>
                <a:cubicBezTo>
                  <a:pt x="861316" y="175967"/>
                  <a:pt x="845109" y="185229"/>
                  <a:pt x="826586" y="185229"/>
                </a:cubicBezTo>
                <a:cubicBezTo>
                  <a:pt x="801117" y="185229"/>
                  <a:pt x="780279" y="173652"/>
                  <a:pt x="780279" y="136606"/>
                </a:cubicBezTo>
                <a:lnTo>
                  <a:pt x="780279" y="53254"/>
                </a:lnTo>
                <a:lnTo>
                  <a:pt x="824270" y="53254"/>
                </a:lnTo>
                <a:lnTo>
                  <a:pt x="824270" y="129661"/>
                </a:lnTo>
                <a:cubicBezTo>
                  <a:pt x="824270" y="141236"/>
                  <a:pt x="828902" y="145868"/>
                  <a:pt x="838163" y="145868"/>
                </a:cubicBezTo>
                <a:cubicBezTo>
                  <a:pt x="856686" y="145868"/>
                  <a:pt x="865947" y="129661"/>
                  <a:pt x="865947" y="108822"/>
                </a:cubicBezTo>
                <a:lnTo>
                  <a:pt x="865947" y="50938"/>
                </a:lnTo>
                <a:close/>
                <a:moveTo>
                  <a:pt x="622834" y="50938"/>
                </a:moveTo>
                <a:cubicBezTo>
                  <a:pt x="639043" y="50938"/>
                  <a:pt x="652934" y="57884"/>
                  <a:pt x="659880" y="74093"/>
                </a:cubicBezTo>
                <a:cubicBezTo>
                  <a:pt x="666827" y="62515"/>
                  <a:pt x="683034" y="50938"/>
                  <a:pt x="701556" y="50938"/>
                </a:cubicBezTo>
                <a:cubicBezTo>
                  <a:pt x="724711" y="50938"/>
                  <a:pt x="743233" y="64831"/>
                  <a:pt x="743233" y="99561"/>
                </a:cubicBezTo>
                <a:lnTo>
                  <a:pt x="743233" y="182914"/>
                </a:lnTo>
                <a:lnTo>
                  <a:pt x="699241" y="182914"/>
                </a:lnTo>
                <a:lnTo>
                  <a:pt x="699241" y="104191"/>
                </a:lnTo>
                <a:cubicBezTo>
                  <a:pt x="699241" y="94930"/>
                  <a:pt x="696927" y="87984"/>
                  <a:pt x="689979" y="87984"/>
                </a:cubicBezTo>
                <a:cubicBezTo>
                  <a:pt x="676088" y="87984"/>
                  <a:pt x="669141" y="97245"/>
                  <a:pt x="666827" y="113452"/>
                </a:cubicBezTo>
                <a:lnTo>
                  <a:pt x="666827" y="129661"/>
                </a:lnTo>
                <a:lnTo>
                  <a:pt x="666827" y="182914"/>
                </a:lnTo>
                <a:lnTo>
                  <a:pt x="622834" y="182914"/>
                </a:lnTo>
                <a:lnTo>
                  <a:pt x="622834" y="104191"/>
                </a:lnTo>
                <a:cubicBezTo>
                  <a:pt x="622834" y="94930"/>
                  <a:pt x="620520" y="87984"/>
                  <a:pt x="613573" y="87984"/>
                </a:cubicBezTo>
                <a:cubicBezTo>
                  <a:pt x="599682" y="87984"/>
                  <a:pt x="592736" y="97245"/>
                  <a:pt x="590420" y="111138"/>
                </a:cubicBezTo>
                <a:cubicBezTo>
                  <a:pt x="590420" y="115768"/>
                  <a:pt x="588104" y="122714"/>
                  <a:pt x="588104" y="127345"/>
                </a:cubicBezTo>
                <a:lnTo>
                  <a:pt x="588104" y="182914"/>
                </a:lnTo>
                <a:lnTo>
                  <a:pt x="544113" y="182914"/>
                </a:lnTo>
                <a:lnTo>
                  <a:pt x="544113" y="53254"/>
                </a:lnTo>
                <a:lnTo>
                  <a:pt x="583475" y="53254"/>
                </a:lnTo>
                <a:lnTo>
                  <a:pt x="583475" y="64831"/>
                </a:lnTo>
                <a:lnTo>
                  <a:pt x="583475" y="74093"/>
                </a:lnTo>
                <a:cubicBezTo>
                  <a:pt x="590420" y="64831"/>
                  <a:pt x="601997" y="50938"/>
                  <a:pt x="622834" y="50938"/>
                </a:cubicBezTo>
                <a:close/>
                <a:moveTo>
                  <a:pt x="463074" y="50938"/>
                </a:moveTo>
                <a:cubicBezTo>
                  <a:pt x="493174" y="50938"/>
                  <a:pt x="509382" y="64831"/>
                  <a:pt x="509382" y="64831"/>
                </a:cubicBezTo>
                <a:lnTo>
                  <a:pt x="495490" y="97245"/>
                </a:lnTo>
                <a:cubicBezTo>
                  <a:pt x="495490" y="97245"/>
                  <a:pt x="481596" y="85668"/>
                  <a:pt x="465390" y="85668"/>
                </a:cubicBezTo>
                <a:cubicBezTo>
                  <a:pt x="458444" y="85668"/>
                  <a:pt x="451497" y="87984"/>
                  <a:pt x="451497" y="92615"/>
                </a:cubicBezTo>
                <a:cubicBezTo>
                  <a:pt x="451497" y="101877"/>
                  <a:pt x="514013" y="104191"/>
                  <a:pt x="514013" y="145868"/>
                </a:cubicBezTo>
                <a:cubicBezTo>
                  <a:pt x="514013" y="169020"/>
                  <a:pt x="493174" y="187545"/>
                  <a:pt x="460758" y="187545"/>
                </a:cubicBezTo>
                <a:cubicBezTo>
                  <a:pt x="428345" y="187545"/>
                  <a:pt x="407507" y="169020"/>
                  <a:pt x="407507" y="169020"/>
                </a:cubicBezTo>
                <a:lnTo>
                  <a:pt x="426029" y="138922"/>
                </a:lnTo>
                <a:cubicBezTo>
                  <a:pt x="426029" y="138922"/>
                  <a:pt x="439922" y="152813"/>
                  <a:pt x="458444" y="152813"/>
                </a:cubicBezTo>
                <a:cubicBezTo>
                  <a:pt x="465390" y="152813"/>
                  <a:pt x="472335" y="150498"/>
                  <a:pt x="472335" y="145868"/>
                </a:cubicBezTo>
                <a:cubicBezTo>
                  <a:pt x="472335" y="134291"/>
                  <a:pt x="409822" y="134291"/>
                  <a:pt x="409822" y="90300"/>
                </a:cubicBezTo>
                <a:cubicBezTo>
                  <a:pt x="409822" y="64831"/>
                  <a:pt x="432974" y="50938"/>
                  <a:pt x="463074" y="50938"/>
                </a:cubicBezTo>
                <a:close/>
                <a:moveTo>
                  <a:pt x="321838" y="50938"/>
                </a:moveTo>
                <a:cubicBezTo>
                  <a:pt x="358884" y="50938"/>
                  <a:pt x="382039" y="71777"/>
                  <a:pt x="382039" y="104191"/>
                </a:cubicBezTo>
                <a:lnTo>
                  <a:pt x="382039" y="182913"/>
                </a:lnTo>
                <a:lnTo>
                  <a:pt x="342676" y="182913"/>
                </a:lnTo>
                <a:lnTo>
                  <a:pt x="342676" y="175967"/>
                </a:lnTo>
                <a:lnTo>
                  <a:pt x="342676" y="166706"/>
                </a:lnTo>
                <a:cubicBezTo>
                  <a:pt x="342676" y="166706"/>
                  <a:pt x="333415" y="185229"/>
                  <a:pt x="305632" y="185229"/>
                </a:cubicBezTo>
                <a:cubicBezTo>
                  <a:pt x="280163" y="185229"/>
                  <a:pt x="261640" y="169020"/>
                  <a:pt x="261640" y="143552"/>
                </a:cubicBezTo>
                <a:cubicBezTo>
                  <a:pt x="259324" y="106506"/>
                  <a:pt x="314893" y="101877"/>
                  <a:pt x="335730" y="101877"/>
                </a:cubicBezTo>
                <a:cubicBezTo>
                  <a:pt x="338047" y="87984"/>
                  <a:pt x="328783" y="85668"/>
                  <a:pt x="317208" y="85668"/>
                </a:cubicBezTo>
                <a:cubicBezTo>
                  <a:pt x="300999" y="85668"/>
                  <a:pt x="282477" y="97245"/>
                  <a:pt x="282477" y="97245"/>
                </a:cubicBezTo>
                <a:lnTo>
                  <a:pt x="266270" y="67145"/>
                </a:lnTo>
                <a:cubicBezTo>
                  <a:pt x="266270" y="67145"/>
                  <a:pt x="289424" y="50938"/>
                  <a:pt x="321838" y="50938"/>
                </a:cubicBezTo>
                <a:close/>
                <a:moveTo>
                  <a:pt x="3139622" y="48623"/>
                </a:moveTo>
                <a:cubicBezTo>
                  <a:pt x="3178983" y="48623"/>
                  <a:pt x="3199820" y="76407"/>
                  <a:pt x="3199820" y="111137"/>
                </a:cubicBezTo>
                <a:lnTo>
                  <a:pt x="3199820" y="125030"/>
                </a:lnTo>
                <a:lnTo>
                  <a:pt x="3116467" y="125030"/>
                </a:lnTo>
                <a:cubicBezTo>
                  <a:pt x="3118783" y="141237"/>
                  <a:pt x="3132676" y="148183"/>
                  <a:pt x="3146567" y="148183"/>
                </a:cubicBezTo>
                <a:cubicBezTo>
                  <a:pt x="3165090" y="148183"/>
                  <a:pt x="3183613" y="134291"/>
                  <a:pt x="3183613" y="134291"/>
                </a:cubicBezTo>
                <a:lnTo>
                  <a:pt x="3199820" y="164391"/>
                </a:lnTo>
                <a:cubicBezTo>
                  <a:pt x="3199820" y="164391"/>
                  <a:pt x="3178983" y="182914"/>
                  <a:pt x="3144252" y="182914"/>
                </a:cubicBezTo>
                <a:cubicBezTo>
                  <a:pt x="3097945" y="182914"/>
                  <a:pt x="3072476" y="148183"/>
                  <a:pt x="3072476" y="113453"/>
                </a:cubicBezTo>
                <a:cubicBezTo>
                  <a:pt x="3072476" y="78723"/>
                  <a:pt x="3097945" y="48623"/>
                  <a:pt x="3139622" y="48623"/>
                </a:cubicBezTo>
                <a:close/>
                <a:moveTo>
                  <a:pt x="2757587" y="48623"/>
                </a:moveTo>
                <a:cubicBezTo>
                  <a:pt x="2799264" y="48623"/>
                  <a:pt x="2831678" y="76407"/>
                  <a:pt x="2831678" y="118084"/>
                </a:cubicBezTo>
                <a:cubicBezTo>
                  <a:pt x="2831678" y="159760"/>
                  <a:pt x="2799264" y="185228"/>
                  <a:pt x="2757587" y="185228"/>
                </a:cubicBezTo>
                <a:cubicBezTo>
                  <a:pt x="2715912" y="185228"/>
                  <a:pt x="2683496" y="157444"/>
                  <a:pt x="2683496" y="118084"/>
                </a:cubicBezTo>
                <a:cubicBezTo>
                  <a:pt x="2683496" y="76407"/>
                  <a:pt x="2715912" y="48623"/>
                  <a:pt x="2757587" y="48623"/>
                </a:cubicBezTo>
                <a:close/>
                <a:moveTo>
                  <a:pt x="2287572" y="48623"/>
                </a:moveTo>
                <a:lnTo>
                  <a:pt x="2338511" y="48623"/>
                </a:lnTo>
                <a:lnTo>
                  <a:pt x="2357033" y="108823"/>
                </a:lnTo>
                <a:cubicBezTo>
                  <a:pt x="2359348" y="115769"/>
                  <a:pt x="2361663" y="129660"/>
                  <a:pt x="2361663" y="129660"/>
                </a:cubicBezTo>
                <a:cubicBezTo>
                  <a:pt x="2361663" y="129660"/>
                  <a:pt x="2363979" y="118085"/>
                  <a:pt x="2366295" y="111137"/>
                </a:cubicBezTo>
                <a:lnTo>
                  <a:pt x="2382502" y="50939"/>
                </a:lnTo>
                <a:lnTo>
                  <a:pt x="2431125" y="50939"/>
                </a:lnTo>
                <a:lnTo>
                  <a:pt x="2377870" y="196806"/>
                </a:lnTo>
                <a:cubicBezTo>
                  <a:pt x="2366295" y="226906"/>
                  <a:pt x="2343141" y="236167"/>
                  <a:pt x="2322302" y="236167"/>
                </a:cubicBezTo>
                <a:cubicBezTo>
                  <a:pt x="2306095" y="236167"/>
                  <a:pt x="2292202" y="226906"/>
                  <a:pt x="2292202" y="226906"/>
                </a:cubicBezTo>
                <a:lnTo>
                  <a:pt x="2306095" y="194490"/>
                </a:lnTo>
                <a:cubicBezTo>
                  <a:pt x="2306095" y="194490"/>
                  <a:pt x="2313041" y="199122"/>
                  <a:pt x="2319986" y="199122"/>
                </a:cubicBezTo>
                <a:cubicBezTo>
                  <a:pt x="2326934" y="199122"/>
                  <a:pt x="2336195" y="196806"/>
                  <a:pt x="2340825" y="185229"/>
                </a:cubicBezTo>
                <a:lnTo>
                  <a:pt x="2343141" y="178283"/>
                </a:lnTo>
                <a:lnTo>
                  <a:pt x="2287572" y="48623"/>
                </a:lnTo>
                <a:close/>
                <a:moveTo>
                  <a:pt x="1785139" y="48623"/>
                </a:moveTo>
                <a:cubicBezTo>
                  <a:pt x="1824500" y="48623"/>
                  <a:pt x="1845337" y="76407"/>
                  <a:pt x="1845337" y="111137"/>
                </a:cubicBezTo>
                <a:lnTo>
                  <a:pt x="1845337" y="125030"/>
                </a:lnTo>
                <a:lnTo>
                  <a:pt x="1761984" y="125030"/>
                </a:lnTo>
                <a:cubicBezTo>
                  <a:pt x="1764300" y="141237"/>
                  <a:pt x="1778193" y="148183"/>
                  <a:pt x="1792084" y="148183"/>
                </a:cubicBezTo>
                <a:cubicBezTo>
                  <a:pt x="1810607" y="148183"/>
                  <a:pt x="1829130" y="134291"/>
                  <a:pt x="1829130" y="134291"/>
                </a:cubicBezTo>
                <a:lnTo>
                  <a:pt x="1845337" y="164391"/>
                </a:lnTo>
                <a:cubicBezTo>
                  <a:pt x="1845337" y="164391"/>
                  <a:pt x="1824500" y="182914"/>
                  <a:pt x="1789769" y="182914"/>
                </a:cubicBezTo>
                <a:cubicBezTo>
                  <a:pt x="1743462" y="182914"/>
                  <a:pt x="1717993" y="148183"/>
                  <a:pt x="1717993" y="113453"/>
                </a:cubicBezTo>
                <a:cubicBezTo>
                  <a:pt x="1717993" y="78723"/>
                  <a:pt x="1743462" y="48623"/>
                  <a:pt x="1785139" y="48623"/>
                </a:cubicBezTo>
                <a:close/>
                <a:moveTo>
                  <a:pt x="2565414" y="39362"/>
                </a:moveTo>
                <a:lnTo>
                  <a:pt x="2565414" y="83353"/>
                </a:lnTo>
                <a:lnTo>
                  <a:pt x="2583937" y="83353"/>
                </a:lnTo>
                <a:cubicBezTo>
                  <a:pt x="2597830" y="83353"/>
                  <a:pt x="2607089" y="76407"/>
                  <a:pt x="2607089" y="60200"/>
                </a:cubicBezTo>
                <a:cubicBezTo>
                  <a:pt x="2607089" y="46307"/>
                  <a:pt x="2602460" y="39362"/>
                  <a:pt x="2579305" y="39362"/>
                </a:cubicBezTo>
                <a:lnTo>
                  <a:pt x="2565414" y="39362"/>
                </a:lnTo>
                <a:close/>
                <a:moveTo>
                  <a:pt x="2979862" y="18523"/>
                </a:moveTo>
                <a:lnTo>
                  <a:pt x="3021539" y="18523"/>
                </a:lnTo>
                <a:lnTo>
                  <a:pt x="3021539" y="55569"/>
                </a:lnTo>
                <a:lnTo>
                  <a:pt x="3049323" y="55569"/>
                </a:lnTo>
                <a:lnTo>
                  <a:pt x="3049323" y="90299"/>
                </a:lnTo>
                <a:lnTo>
                  <a:pt x="3021539" y="90299"/>
                </a:lnTo>
                <a:lnTo>
                  <a:pt x="3021539" y="129660"/>
                </a:lnTo>
                <a:cubicBezTo>
                  <a:pt x="3021539" y="143553"/>
                  <a:pt x="3037746" y="145867"/>
                  <a:pt x="3044692" y="145867"/>
                </a:cubicBezTo>
                <a:lnTo>
                  <a:pt x="3051639" y="145867"/>
                </a:lnTo>
                <a:lnTo>
                  <a:pt x="3051639" y="185228"/>
                </a:lnTo>
                <a:lnTo>
                  <a:pt x="3040062" y="185228"/>
                </a:lnTo>
                <a:cubicBezTo>
                  <a:pt x="3019223" y="185228"/>
                  <a:pt x="2977546" y="180598"/>
                  <a:pt x="2977546" y="136606"/>
                </a:cubicBezTo>
                <a:lnTo>
                  <a:pt x="2977546" y="90299"/>
                </a:lnTo>
                <a:lnTo>
                  <a:pt x="2961339" y="90299"/>
                </a:lnTo>
                <a:lnTo>
                  <a:pt x="2961339" y="55569"/>
                </a:lnTo>
                <a:lnTo>
                  <a:pt x="2979862" y="55569"/>
                </a:lnTo>
                <a:lnTo>
                  <a:pt x="2979862" y="18523"/>
                </a:lnTo>
                <a:close/>
                <a:moveTo>
                  <a:pt x="2868726" y="18523"/>
                </a:moveTo>
                <a:lnTo>
                  <a:pt x="2910403" y="18523"/>
                </a:lnTo>
                <a:lnTo>
                  <a:pt x="2910403" y="55569"/>
                </a:lnTo>
                <a:lnTo>
                  <a:pt x="2938187" y="55569"/>
                </a:lnTo>
                <a:lnTo>
                  <a:pt x="2938187" y="90299"/>
                </a:lnTo>
                <a:lnTo>
                  <a:pt x="2910403" y="90299"/>
                </a:lnTo>
                <a:lnTo>
                  <a:pt x="2910403" y="129660"/>
                </a:lnTo>
                <a:cubicBezTo>
                  <a:pt x="2910403" y="143553"/>
                  <a:pt x="2926610" y="145867"/>
                  <a:pt x="2933556" y="145867"/>
                </a:cubicBezTo>
                <a:lnTo>
                  <a:pt x="2940503" y="145867"/>
                </a:lnTo>
                <a:lnTo>
                  <a:pt x="2940503" y="185228"/>
                </a:lnTo>
                <a:lnTo>
                  <a:pt x="2928926" y="185228"/>
                </a:lnTo>
                <a:cubicBezTo>
                  <a:pt x="2908087" y="185228"/>
                  <a:pt x="2866410" y="180598"/>
                  <a:pt x="2866410" y="136606"/>
                </a:cubicBezTo>
                <a:lnTo>
                  <a:pt x="2866410" y="90299"/>
                </a:lnTo>
                <a:lnTo>
                  <a:pt x="2850203" y="90299"/>
                </a:lnTo>
                <a:lnTo>
                  <a:pt x="2850203" y="55569"/>
                </a:lnTo>
                <a:lnTo>
                  <a:pt x="2868726" y="55569"/>
                </a:lnTo>
                <a:lnTo>
                  <a:pt x="2868726" y="18523"/>
                </a:lnTo>
                <a:close/>
                <a:moveTo>
                  <a:pt x="2206533" y="18523"/>
                </a:moveTo>
                <a:lnTo>
                  <a:pt x="2248208" y="18523"/>
                </a:lnTo>
                <a:lnTo>
                  <a:pt x="2248208" y="55569"/>
                </a:lnTo>
                <a:lnTo>
                  <a:pt x="2275994" y="55569"/>
                </a:lnTo>
                <a:lnTo>
                  <a:pt x="2275994" y="90299"/>
                </a:lnTo>
                <a:lnTo>
                  <a:pt x="2248208" y="90299"/>
                </a:lnTo>
                <a:lnTo>
                  <a:pt x="2248208" y="129660"/>
                </a:lnTo>
                <a:cubicBezTo>
                  <a:pt x="2248208" y="143553"/>
                  <a:pt x="2262101" y="145867"/>
                  <a:pt x="2271363" y="145867"/>
                </a:cubicBezTo>
                <a:lnTo>
                  <a:pt x="2278308" y="145867"/>
                </a:lnTo>
                <a:lnTo>
                  <a:pt x="2278308" y="185228"/>
                </a:lnTo>
                <a:lnTo>
                  <a:pt x="2266733" y="185228"/>
                </a:lnTo>
                <a:cubicBezTo>
                  <a:pt x="2245894" y="185228"/>
                  <a:pt x="2204217" y="180598"/>
                  <a:pt x="2204217" y="136606"/>
                </a:cubicBezTo>
                <a:lnTo>
                  <a:pt x="2204217" y="90299"/>
                </a:lnTo>
                <a:lnTo>
                  <a:pt x="2188010" y="90299"/>
                </a:lnTo>
                <a:lnTo>
                  <a:pt x="2188010" y="55569"/>
                </a:lnTo>
                <a:lnTo>
                  <a:pt x="2206533" y="55569"/>
                </a:lnTo>
                <a:lnTo>
                  <a:pt x="2206533" y="18523"/>
                </a:lnTo>
                <a:close/>
                <a:moveTo>
                  <a:pt x="2521423" y="2316"/>
                </a:moveTo>
                <a:lnTo>
                  <a:pt x="2581621" y="2316"/>
                </a:lnTo>
                <a:cubicBezTo>
                  <a:pt x="2600144" y="2316"/>
                  <a:pt x="2609405" y="4632"/>
                  <a:pt x="2616352" y="6948"/>
                </a:cubicBezTo>
                <a:cubicBezTo>
                  <a:pt x="2637189" y="13893"/>
                  <a:pt x="2651082" y="32416"/>
                  <a:pt x="2651082" y="60200"/>
                </a:cubicBezTo>
                <a:cubicBezTo>
                  <a:pt x="2651082" y="78723"/>
                  <a:pt x="2641821" y="99561"/>
                  <a:pt x="2623298" y="108823"/>
                </a:cubicBezTo>
                <a:cubicBezTo>
                  <a:pt x="2623298" y="108823"/>
                  <a:pt x="2625614" y="111137"/>
                  <a:pt x="2630244" y="120398"/>
                </a:cubicBezTo>
                <a:lnTo>
                  <a:pt x="2667289" y="182914"/>
                </a:lnTo>
                <a:lnTo>
                  <a:pt x="2618667" y="182914"/>
                </a:lnTo>
                <a:lnTo>
                  <a:pt x="2586253" y="120398"/>
                </a:lnTo>
                <a:lnTo>
                  <a:pt x="2565414" y="120398"/>
                </a:lnTo>
                <a:lnTo>
                  <a:pt x="2565414" y="182914"/>
                </a:lnTo>
                <a:lnTo>
                  <a:pt x="2521423" y="182914"/>
                </a:lnTo>
                <a:lnTo>
                  <a:pt x="2521423" y="2316"/>
                </a:lnTo>
                <a:close/>
                <a:moveTo>
                  <a:pt x="2116235" y="2316"/>
                </a:moveTo>
                <a:lnTo>
                  <a:pt x="2160226" y="2316"/>
                </a:lnTo>
                <a:lnTo>
                  <a:pt x="2160226" y="37046"/>
                </a:lnTo>
                <a:lnTo>
                  <a:pt x="2116235" y="37046"/>
                </a:lnTo>
                <a:lnTo>
                  <a:pt x="2116235" y="2316"/>
                </a:lnTo>
                <a:close/>
                <a:moveTo>
                  <a:pt x="1498039" y="2316"/>
                </a:moveTo>
                <a:lnTo>
                  <a:pt x="1542030" y="2316"/>
                </a:lnTo>
                <a:lnTo>
                  <a:pt x="1542030" y="37046"/>
                </a:lnTo>
                <a:lnTo>
                  <a:pt x="1498039" y="37046"/>
                </a:lnTo>
                <a:lnTo>
                  <a:pt x="1498039" y="2316"/>
                </a:lnTo>
                <a:close/>
                <a:moveTo>
                  <a:pt x="1136843" y="2316"/>
                </a:moveTo>
                <a:lnTo>
                  <a:pt x="1180834" y="2316"/>
                </a:lnTo>
                <a:lnTo>
                  <a:pt x="1180834" y="118085"/>
                </a:lnTo>
                <a:cubicBezTo>
                  <a:pt x="1180834" y="136607"/>
                  <a:pt x="1192411" y="148183"/>
                  <a:pt x="1213250" y="148183"/>
                </a:cubicBezTo>
                <a:cubicBezTo>
                  <a:pt x="1231773" y="148183"/>
                  <a:pt x="1245665" y="138921"/>
                  <a:pt x="1245665" y="118085"/>
                </a:cubicBezTo>
                <a:lnTo>
                  <a:pt x="1245665" y="2316"/>
                </a:lnTo>
                <a:lnTo>
                  <a:pt x="1289657" y="2316"/>
                </a:lnTo>
                <a:lnTo>
                  <a:pt x="1289657" y="118085"/>
                </a:lnTo>
                <a:cubicBezTo>
                  <a:pt x="1289657" y="159760"/>
                  <a:pt x="1259557" y="187544"/>
                  <a:pt x="1213250" y="187544"/>
                </a:cubicBezTo>
                <a:cubicBezTo>
                  <a:pt x="1166943" y="187544"/>
                  <a:pt x="1136843" y="157446"/>
                  <a:pt x="1136843" y="118085"/>
                </a:cubicBezTo>
                <a:lnTo>
                  <a:pt x="1136843" y="2316"/>
                </a:lnTo>
                <a:close/>
                <a:moveTo>
                  <a:pt x="4634" y="2316"/>
                </a:moveTo>
                <a:lnTo>
                  <a:pt x="118087" y="2316"/>
                </a:lnTo>
                <a:lnTo>
                  <a:pt x="118087" y="41677"/>
                </a:lnTo>
                <a:lnTo>
                  <a:pt x="48625" y="41677"/>
                </a:lnTo>
                <a:lnTo>
                  <a:pt x="48625" y="74091"/>
                </a:lnTo>
                <a:lnTo>
                  <a:pt x="104194" y="74091"/>
                </a:lnTo>
                <a:lnTo>
                  <a:pt x="104194" y="113453"/>
                </a:lnTo>
                <a:lnTo>
                  <a:pt x="48625" y="113453"/>
                </a:lnTo>
                <a:lnTo>
                  <a:pt x="48625" y="148182"/>
                </a:lnTo>
                <a:lnTo>
                  <a:pt x="122717" y="148182"/>
                </a:lnTo>
                <a:lnTo>
                  <a:pt x="122717" y="182914"/>
                </a:lnTo>
                <a:lnTo>
                  <a:pt x="4634" y="182914"/>
                </a:lnTo>
                <a:lnTo>
                  <a:pt x="4634" y="2316"/>
                </a:lnTo>
                <a:close/>
                <a:moveTo>
                  <a:pt x="3431357" y="0"/>
                </a:moveTo>
                <a:lnTo>
                  <a:pt x="3475348" y="0"/>
                </a:lnTo>
                <a:lnTo>
                  <a:pt x="3475348" y="182914"/>
                </a:lnTo>
                <a:lnTo>
                  <a:pt x="3433673" y="182914"/>
                </a:lnTo>
                <a:lnTo>
                  <a:pt x="3433673" y="173653"/>
                </a:lnTo>
                <a:lnTo>
                  <a:pt x="3433673" y="166705"/>
                </a:lnTo>
                <a:cubicBezTo>
                  <a:pt x="3433673" y="166705"/>
                  <a:pt x="3422095" y="185228"/>
                  <a:pt x="3396627" y="185228"/>
                </a:cubicBezTo>
                <a:cubicBezTo>
                  <a:pt x="3361896" y="185228"/>
                  <a:pt x="3336427" y="157444"/>
                  <a:pt x="3336427" y="115769"/>
                </a:cubicBezTo>
                <a:cubicBezTo>
                  <a:pt x="3336427" y="76407"/>
                  <a:pt x="3361896" y="48623"/>
                  <a:pt x="3396627" y="48623"/>
                </a:cubicBezTo>
                <a:cubicBezTo>
                  <a:pt x="3422095" y="48623"/>
                  <a:pt x="3431357" y="60200"/>
                  <a:pt x="3431357" y="60200"/>
                </a:cubicBezTo>
                <a:lnTo>
                  <a:pt x="3431357" y="53253"/>
                </a:lnTo>
                <a:lnTo>
                  <a:pt x="3431357" y="0"/>
                </a:lnTo>
                <a:close/>
              </a:path>
            </a:pathLst>
          </a:custGeom>
          <a:solidFill>
            <a:schemeClr val="bg1"/>
          </a:solidFill>
        </p:spPr>
        <p:txBody>
          <a:bodyPr wrap="square">
            <a:noAutofit/>
          </a:bodyPr>
          <a:lstStyle>
            <a:lvl1pPr>
              <a:buNone/>
              <a:defRPr/>
            </a:lvl1pPr>
          </a:lstStyle>
          <a:p>
            <a:pPr lvl="0"/>
            <a:r>
              <a:rPr lang="en-GB" dirty="0"/>
              <a:t> </a:t>
            </a:r>
          </a:p>
        </p:txBody>
      </p:sp>
    </p:spTree>
    <p:extLst>
      <p:ext uri="{BB962C8B-B14F-4D97-AF65-F5344CB8AC3E}">
        <p14:creationId xmlns:p14="http://schemas.microsoft.com/office/powerpoint/2010/main" val="3922660233"/>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additive="base">
                                        <p:cTn id="7" dur="1000" fill="hold"/>
                                        <p:tgtEl>
                                          <p:spTgt spid="10"/>
                                        </p:tgtEl>
                                        <p:attrNameLst>
                                          <p:attrName>ppt_x</p:attrName>
                                        </p:attrNameLst>
                                      </p:cBhvr>
                                      <p:tavLst>
                                        <p:tav tm="0">
                                          <p:val>
                                            <p:strVal val="#ppt_x"/>
                                          </p:val>
                                        </p:tav>
                                        <p:tav tm="100000">
                                          <p:val>
                                            <p:strVal val="#ppt_x"/>
                                          </p:val>
                                        </p:tav>
                                      </p:tavLst>
                                    </p:anim>
                                    <p:anim calcmode="lin" valueType="num">
                                      <p:cBhvr additive="base">
                                        <p:cTn id="8" dur="1000" fill="hold"/>
                                        <p:tgtEl>
                                          <p:spTgt spid="10"/>
                                        </p:tgtEl>
                                        <p:attrNameLst>
                                          <p:attrName>ppt_y</p:attrName>
                                        </p:attrNameLst>
                                      </p:cBhvr>
                                      <p:tavLst>
                                        <p:tav tm="0">
                                          <p:val>
                                            <p:strVal val="0-#ppt_h/2"/>
                                          </p:val>
                                        </p:tav>
                                        <p:tav tm="100000">
                                          <p:val>
                                            <p:strVal val="#ppt_y"/>
                                          </p:val>
                                        </p:tav>
                                      </p:tavLst>
                                    </p:anim>
                                  </p:childTnLst>
                                </p:cTn>
                              </p:par>
                              <p:par>
                                <p:cTn id="9" presetID="2" presetClass="entr" presetSubtype="4" decel="100000" fill="hold" grpId="0" nodeType="withEffect">
                                  <p:stCondLst>
                                    <p:cond delay="350"/>
                                  </p:stCondLst>
                                  <p:childTnLst>
                                    <p:set>
                                      <p:cBhvr>
                                        <p:cTn id="10" dur="1" fill="hold">
                                          <p:stCondLst>
                                            <p:cond delay="0"/>
                                          </p:stCondLst>
                                        </p:cTn>
                                        <p:tgtEl>
                                          <p:spTgt spid="2"/>
                                        </p:tgtEl>
                                        <p:attrNameLst>
                                          <p:attrName>style.visibility</p:attrName>
                                        </p:attrNameLst>
                                      </p:cBhvr>
                                      <p:to>
                                        <p:strVal val="visible"/>
                                      </p:to>
                                    </p:set>
                                    <p:anim calcmode="lin" valueType="num">
                                      <p:cBhvr additive="base">
                                        <p:cTn id="11" dur="750" fill="hold"/>
                                        <p:tgtEl>
                                          <p:spTgt spid="2"/>
                                        </p:tgtEl>
                                        <p:attrNameLst>
                                          <p:attrName>ppt_x</p:attrName>
                                        </p:attrNameLst>
                                      </p:cBhvr>
                                      <p:tavLst>
                                        <p:tav tm="0">
                                          <p:val>
                                            <p:strVal val="#ppt_x"/>
                                          </p:val>
                                        </p:tav>
                                        <p:tav tm="100000">
                                          <p:val>
                                            <p:strVal val="#ppt_x"/>
                                          </p:val>
                                        </p:tav>
                                      </p:tavLst>
                                    </p:anim>
                                    <p:anim calcmode="lin" valueType="num">
                                      <p:cBhvr additive="base">
                                        <p:cTn id="12" dur="750" fill="hold"/>
                                        <p:tgtEl>
                                          <p:spTgt spid="2"/>
                                        </p:tgtEl>
                                        <p:attrNameLst>
                                          <p:attrName>ppt_y</p:attrName>
                                        </p:attrNameLst>
                                      </p:cBhvr>
                                      <p:tavLst>
                                        <p:tav tm="0">
                                          <p:val>
                                            <p:strVal val="1+#ppt_h/2"/>
                                          </p:val>
                                        </p:tav>
                                        <p:tav tm="100000">
                                          <p:val>
                                            <p:strVal val="#ppt_y"/>
                                          </p:val>
                                        </p:tav>
                                      </p:tavLst>
                                    </p:anim>
                                  </p:childTnLst>
                                </p:cTn>
                              </p:par>
                              <p:par>
                                <p:cTn id="13" presetID="2" presetClass="entr" presetSubtype="4" decel="100000" fill="hold" grpId="0" nodeType="withEffect">
                                  <p:stCondLst>
                                    <p:cond delay="450"/>
                                  </p:stCondLst>
                                  <p:childTnLst>
                                    <p:set>
                                      <p:cBhvr>
                                        <p:cTn id="14" dur="1" fill="hold">
                                          <p:stCondLst>
                                            <p:cond delay="0"/>
                                          </p:stCondLst>
                                        </p:cTn>
                                        <p:tgtEl>
                                          <p:spTgt spid="96"/>
                                        </p:tgtEl>
                                        <p:attrNameLst>
                                          <p:attrName>style.visibility</p:attrName>
                                        </p:attrNameLst>
                                      </p:cBhvr>
                                      <p:to>
                                        <p:strVal val="visible"/>
                                      </p:to>
                                    </p:set>
                                    <p:anim calcmode="lin" valueType="num">
                                      <p:cBhvr additive="base">
                                        <p:cTn id="15" dur="750" fill="hold"/>
                                        <p:tgtEl>
                                          <p:spTgt spid="96"/>
                                        </p:tgtEl>
                                        <p:attrNameLst>
                                          <p:attrName>ppt_x</p:attrName>
                                        </p:attrNameLst>
                                      </p:cBhvr>
                                      <p:tavLst>
                                        <p:tav tm="0">
                                          <p:val>
                                            <p:strVal val="#ppt_x"/>
                                          </p:val>
                                        </p:tav>
                                        <p:tav tm="100000">
                                          <p:val>
                                            <p:strVal val="#ppt_x"/>
                                          </p:val>
                                        </p:tav>
                                      </p:tavLst>
                                    </p:anim>
                                    <p:anim calcmode="lin" valueType="num">
                                      <p:cBhvr additive="base">
                                        <p:cTn id="16" dur="750" fill="hold"/>
                                        <p:tgtEl>
                                          <p:spTgt spid="96"/>
                                        </p:tgtEl>
                                        <p:attrNameLst>
                                          <p:attrName>ppt_y</p:attrName>
                                        </p:attrNameLst>
                                      </p:cBhvr>
                                      <p:tavLst>
                                        <p:tav tm="0">
                                          <p:val>
                                            <p:strVal val="1+#ppt_h/2"/>
                                          </p:val>
                                        </p:tav>
                                        <p:tav tm="100000">
                                          <p:val>
                                            <p:strVal val="#ppt_y"/>
                                          </p:val>
                                        </p:tav>
                                      </p:tavLst>
                                    </p:anim>
                                  </p:childTnLst>
                                </p:cTn>
                              </p:par>
                              <p:par>
                                <p:cTn id="17" presetID="2" presetClass="entr" presetSubtype="4" decel="100000" fill="hold" grpId="0" nodeType="withEffect">
                                  <p:stCondLst>
                                    <p:cond delay="550"/>
                                  </p:stCondLst>
                                  <p:childTnLst>
                                    <p:set>
                                      <p:cBhvr>
                                        <p:cTn id="18" dur="1" fill="hold">
                                          <p:stCondLst>
                                            <p:cond delay="0"/>
                                          </p:stCondLst>
                                        </p:cTn>
                                        <p:tgtEl>
                                          <p:spTgt spid="123"/>
                                        </p:tgtEl>
                                        <p:attrNameLst>
                                          <p:attrName>style.visibility</p:attrName>
                                        </p:attrNameLst>
                                      </p:cBhvr>
                                      <p:to>
                                        <p:strVal val="visible"/>
                                      </p:to>
                                    </p:set>
                                    <p:anim calcmode="lin" valueType="num">
                                      <p:cBhvr additive="base">
                                        <p:cTn id="19" dur="750" fill="hold"/>
                                        <p:tgtEl>
                                          <p:spTgt spid="123"/>
                                        </p:tgtEl>
                                        <p:attrNameLst>
                                          <p:attrName>ppt_x</p:attrName>
                                        </p:attrNameLst>
                                      </p:cBhvr>
                                      <p:tavLst>
                                        <p:tav tm="0">
                                          <p:val>
                                            <p:strVal val="#ppt_x"/>
                                          </p:val>
                                        </p:tav>
                                        <p:tav tm="100000">
                                          <p:val>
                                            <p:strVal val="#ppt_x"/>
                                          </p:val>
                                        </p:tav>
                                      </p:tavLst>
                                    </p:anim>
                                    <p:anim calcmode="lin" valueType="num">
                                      <p:cBhvr additive="base">
                                        <p:cTn id="20" dur="750" fill="hold"/>
                                        <p:tgtEl>
                                          <p:spTgt spid="123"/>
                                        </p:tgtEl>
                                        <p:attrNameLst>
                                          <p:attrName>ppt_y</p:attrName>
                                        </p:attrNameLst>
                                      </p:cBhvr>
                                      <p:tavLst>
                                        <p:tav tm="0">
                                          <p:val>
                                            <p:strVal val="1+#ppt_h/2"/>
                                          </p:val>
                                        </p:tav>
                                        <p:tav tm="100000">
                                          <p:val>
                                            <p:strVal val="#ppt_y"/>
                                          </p:val>
                                        </p:tav>
                                      </p:tavLst>
                                    </p:anim>
                                  </p:childTnLst>
                                </p:cTn>
                              </p:par>
                            </p:childTnLst>
                          </p:cTn>
                        </p:par>
                        <p:par>
                          <p:cTn id="21" fill="hold">
                            <p:stCondLst>
                              <p:cond delay="1300"/>
                            </p:stCondLst>
                            <p:childTnLst>
                              <p:par>
                                <p:cTn id="22" presetID="10" presetClass="exit" presetSubtype="0" fill="hold" grpId="0" nodeType="afterEffect">
                                  <p:stCondLst>
                                    <p:cond delay="3000"/>
                                  </p:stCondLst>
                                  <p:childTnLst>
                                    <p:animEffect transition="out" filter="fade">
                                      <p:cBhvr>
                                        <p:cTn id="23" dur="1000"/>
                                        <p:tgtEl>
                                          <p:spTgt spid="81"/>
                                        </p:tgtEl>
                                      </p:cBhvr>
                                    </p:animEffect>
                                    <p:set>
                                      <p:cBhvr>
                                        <p:cTn id="24" dur="1" fill="hold">
                                          <p:stCondLst>
                                            <p:cond delay="999"/>
                                          </p:stCondLst>
                                        </p:cTn>
                                        <p:tgtEl>
                                          <p:spTgt spid="81"/>
                                        </p:tgtEl>
                                        <p:attrNameLst>
                                          <p:attrName>style.visibility</p:attrName>
                                        </p:attrNameLst>
                                      </p:cBhvr>
                                      <p:to>
                                        <p:strVal val="hidden"/>
                                      </p:to>
                                    </p:set>
                                  </p:childTnLst>
                                </p:cTn>
                              </p:par>
                              <p:par>
                                <p:cTn id="25" presetID="10" presetClass="entr" presetSubtype="0" fill="hold" grpId="1" nodeType="withEffect">
                                  <p:stCondLst>
                                    <p:cond delay="11000"/>
                                  </p:stCondLst>
                                  <p:childTnLst>
                                    <p:set>
                                      <p:cBhvr>
                                        <p:cTn id="26" dur="1" fill="hold">
                                          <p:stCondLst>
                                            <p:cond delay="0"/>
                                          </p:stCondLst>
                                        </p:cTn>
                                        <p:tgtEl>
                                          <p:spTgt spid="81"/>
                                        </p:tgtEl>
                                        <p:attrNameLst>
                                          <p:attrName>style.visibility</p:attrName>
                                        </p:attrNameLst>
                                      </p:cBhvr>
                                      <p:to>
                                        <p:strVal val="visible"/>
                                      </p:to>
                                    </p:set>
                                    <p:animEffect transition="in" filter="fade">
                                      <p:cBhvr>
                                        <p:cTn id="27" dur="1000"/>
                                        <p:tgtEl>
                                          <p:spTgt spid="8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1" grpId="0" animBg="1"/>
      <p:bldP spid="81" grpId="1" animBg="1"/>
      <p:bldP spid="10" grpId="0" animBg="1">
        <p:tmplLst>
          <p:tmpl>
            <p:tnLst>
              <p:par>
                <p:cTn presetID="2" presetClass="entr" presetSubtype="1" decel="100000" fill="hold" nodeType="withEffect">
                  <p:stCondLst>
                    <p:cond delay="0"/>
                  </p:stCondLst>
                  <p:childTnLst>
                    <p:set>
                      <p:cBhvr>
                        <p:cTn dur="1" fill="hold">
                          <p:stCondLst>
                            <p:cond delay="0"/>
                          </p:stCondLst>
                        </p:cTn>
                        <p:tgtEl>
                          <p:spTgt spid="10"/>
                        </p:tgtEl>
                        <p:attrNameLst>
                          <p:attrName>style.visibility</p:attrName>
                        </p:attrNameLst>
                      </p:cBhvr>
                      <p:to>
                        <p:strVal val="visible"/>
                      </p:to>
                    </p:set>
                    <p:anim calcmode="lin" valueType="num">
                      <p:cBhvr additive="base">
                        <p:cTn dur="1000" fill="hold"/>
                        <p:tgtEl>
                          <p:spTgt spid="10"/>
                        </p:tgtEl>
                        <p:attrNameLst>
                          <p:attrName>ppt_x</p:attrName>
                        </p:attrNameLst>
                      </p:cBhvr>
                      <p:tavLst>
                        <p:tav tm="0">
                          <p:val>
                            <p:strVal val="#ppt_x"/>
                          </p:val>
                        </p:tav>
                        <p:tav tm="100000">
                          <p:val>
                            <p:strVal val="#ppt_x"/>
                          </p:val>
                        </p:tav>
                      </p:tavLst>
                    </p:anim>
                    <p:anim calcmode="lin" valueType="num">
                      <p:cBhvr additive="base">
                        <p:cTn dur="1000" fill="hold"/>
                        <p:tgtEl>
                          <p:spTgt spid="10"/>
                        </p:tgtEl>
                        <p:attrNameLst>
                          <p:attrName>ppt_y</p:attrName>
                        </p:attrNameLst>
                      </p:cBhvr>
                      <p:tavLst>
                        <p:tav tm="0">
                          <p:val>
                            <p:strVal val="0-#ppt_h/2"/>
                          </p:val>
                        </p:tav>
                        <p:tav tm="100000">
                          <p:val>
                            <p:strVal val="#ppt_y"/>
                          </p:val>
                        </p:tav>
                      </p:tavLst>
                    </p:anim>
                  </p:childTnLst>
                </p:cTn>
              </p:par>
            </p:tnLst>
          </p:tmpl>
        </p:tmplLst>
      </p:bldP>
      <p:bldP spid="2" grpId="0"/>
      <p:bldP spid="96" grpId="0">
        <p:tmplLst>
          <p:tmpl>
            <p:tnLst>
              <p:par>
                <p:cTn presetID="2" presetClass="entr" presetSubtype="4" decel="100000" fill="hold" nodeType="withEffect">
                  <p:stCondLst>
                    <p:cond delay="450"/>
                  </p:stCondLst>
                  <p:childTnLst>
                    <p:set>
                      <p:cBhvr>
                        <p:cTn dur="1" fill="hold">
                          <p:stCondLst>
                            <p:cond delay="0"/>
                          </p:stCondLst>
                        </p:cTn>
                        <p:tgtEl>
                          <p:spTgt spid="96"/>
                        </p:tgtEl>
                        <p:attrNameLst>
                          <p:attrName>style.visibility</p:attrName>
                        </p:attrNameLst>
                      </p:cBhvr>
                      <p:to>
                        <p:strVal val="visible"/>
                      </p:to>
                    </p:set>
                    <p:anim calcmode="lin" valueType="num">
                      <p:cBhvr additive="base">
                        <p:cTn dur="750" fill="hold"/>
                        <p:tgtEl>
                          <p:spTgt spid="96"/>
                        </p:tgtEl>
                        <p:attrNameLst>
                          <p:attrName>ppt_x</p:attrName>
                        </p:attrNameLst>
                      </p:cBhvr>
                      <p:tavLst>
                        <p:tav tm="0">
                          <p:val>
                            <p:strVal val="#ppt_x"/>
                          </p:val>
                        </p:tav>
                        <p:tav tm="100000">
                          <p:val>
                            <p:strVal val="#ppt_x"/>
                          </p:val>
                        </p:tav>
                      </p:tavLst>
                    </p:anim>
                    <p:anim calcmode="lin" valueType="num">
                      <p:cBhvr additive="base">
                        <p:cTn dur="750" fill="hold"/>
                        <p:tgtEl>
                          <p:spTgt spid="96"/>
                        </p:tgtEl>
                        <p:attrNameLst>
                          <p:attrName>ppt_y</p:attrName>
                        </p:attrNameLst>
                      </p:cBhvr>
                      <p:tavLst>
                        <p:tav tm="0">
                          <p:val>
                            <p:strVal val="1+#ppt_h/2"/>
                          </p:val>
                        </p:tav>
                        <p:tav tm="100000">
                          <p:val>
                            <p:strVal val="#ppt_y"/>
                          </p:val>
                        </p:tav>
                      </p:tavLst>
                    </p:anim>
                  </p:childTnLst>
                </p:cTn>
              </p:par>
            </p:tnLst>
          </p:tmpl>
        </p:tmplLst>
      </p:bldP>
      <p:bldP spid="123" grpId="0" animBg="1">
        <p:tmplLst>
          <p:tmpl>
            <p:tnLst>
              <p:par>
                <p:cTn presetID="2" presetClass="entr" presetSubtype="4" decel="100000" fill="hold" nodeType="withEffect">
                  <p:stCondLst>
                    <p:cond delay="550"/>
                  </p:stCondLst>
                  <p:childTnLst>
                    <p:set>
                      <p:cBhvr>
                        <p:cTn dur="1" fill="hold">
                          <p:stCondLst>
                            <p:cond delay="0"/>
                          </p:stCondLst>
                        </p:cTn>
                        <p:tgtEl>
                          <p:spTgt spid="123"/>
                        </p:tgtEl>
                        <p:attrNameLst>
                          <p:attrName>style.visibility</p:attrName>
                        </p:attrNameLst>
                      </p:cBhvr>
                      <p:to>
                        <p:strVal val="visible"/>
                      </p:to>
                    </p:set>
                    <p:anim calcmode="lin" valueType="num">
                      <p:cBhvr additive="base">
                        <p:cTn dur="750" fill="hold"/>
                        <p:tgtEl>
                          <p:spTgt spid="123"/>
                        </p:tgtEl>
                        <p:attrNameLst>
                          <p:attrName>ppt_x</p:attrName>
                        </p:attrNameLst>
                      </p:cBhvr>
                      <p:tavLst>
                        <p:tav tm="0">
                          <p:val>
                            <p:strVal val="#ppt_x"/>
                          </p:val>
                        </p:tav>
                        <p:tav tm="100000">
                          <p:val>
                            <p:strVal val="#ppt_x"/>
                          </p:val>
                        </p:tav>
                      </p:tavLst>
                    </p:anim>
                    <p:anim calcmode="lin" valueType="num">
                      <p:cBhvr additive="base">
                        <p:cTn dur="750" fill="hold"/>
                        <p:tgtEl>
                          <p:spTgt spid="123"/>
                        </p:tgtEl>
                        <p:attrNameLst>
                          <p:attrName>ppt_y</p:attrName>
                        </p:attrNameLst>
                      </p:cBhvr>
                      <p:tavLst>
                        <p:tav tm="0">
                          <p:val>
                            <p:strVal val="1+#ppt_h/2"/>
                          </p:val>
                        </p:tav>
                        <p:tav tm="100000">
                          <p:val>
                            <p:strVal val="#ppt_y"/>
                          </p:val>
                        </p:tav>
                      </p:tavLst>
                    </p:anim>
                  </p:childTnLst>
                </p:cTn>
              </p:par>
            </p:tnLst>
          </p:tmpl>
        </p:tmplLst>
      </p:bldP>
    </p:bldLst>
  </p:timing>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Menu [6x]">
    <p:bg>
      <p:bgPr>
        <a:solidFill>
          <a:schemeClr val="accent1"/>
        </a:solidFill>
        <a:effectLst/>
      </p:bgPr>
    </p:bg>
    <p:spTree>
      <p:nvGrpSpPr>
        <p:cNvPr id="1" name=""/>
        <p:cNvGrpSpPr/>
        <p:nvPr/>
      </p:nvGrpSpPr>
      <p:grpSpPr>
        <a:xfrm>
          <a:off x="0" y="0"/>
          <a:ext cx="0" cy="0"/>
          <a:chOff x="0" y="0"/>
          <a:chExt cx="0" cy="0"/>
        </a:xfrm>
      </p:grpSpPr>
      <p:grpSp>
        <p:nvGrpSpPr>
          <p:cNvPr id="15" name="- INSTRUCTIE">
            <a:extLst>
              <a:ext uri="{FF2B5EF4-FFF2-40B4-BE49-F238E27FC236}">
                <a16:creationId xmlns:a16="http://schemas.microsoft.com/office/drawing/2014/main" id="{A20A370F-BF84-4DF6-93F2-378DFEEFA6CE}"/>
              </a:ext>
            </a:extLst>
          </p:cNvPr>
          <p:cNvGrpSpPr/>
          <p:nvPr userDrawn="1"/>
        </p:nvGrpSpPr>
        <p:grpSpPr>
          <a:xfrm>
            <a:off x="9283196" y="0"/>
            <a:ext cx="2770040" cy="4905534"/>
            <a:chOff x="-3786437" y="0"/>
            <a:chExt cx="3693386" cy="6540712"/>
          </a:xfrm>
        </p:grpSpPr>
        <p:sp>
          <p:nvSpPr>
            <p:cNvPr id="16" name="Rechthoek 15">
              <a:extLst>
                <a:ext uri="{FF2B5EF4-FFF2-40B4-BE49-F238E27FC236}">
                  <a16:creationId xmlns:a16="http://schemas.microsoft.com/office/drawing/2014/main" id="{9E34248B-A6D0-44F8-BADA-CDC5126C7B38}"/>
                </a:ext>
              </a:extLst>
            </p:cNvPr>
            <p:cNvSpPr/>
            <p:nvPr userDrawn="1"/>
          </p:nvSpPr>
          <p:spPr>
            <a:xfrm>
              <a:off x="-3786165" y="0"/>
              <a:ext cx="3593091" cy="6263018"/>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450"/>
                </a:spcBef>
                <a:spcAft>
                  <a:spcPts val="450"/>
                </a:spcAft>
              </a:pPr>
              <a:r>
                <a:rPr lang="nl-NL" sz="1050" b="1" cap="all" baseline="0" noProof="0" dirty="0">
                  <a:solidFill>
                    <a:schemeClr val="accent1"/>
                  </a:solidFill>
                  <a:latin typeface="Calibri" panose="020F0502020204030204" pitchFamily="34" charset="0"/>
                  <a:cs typeface="Calibri" panose="020F0502020204030204" pitchFamily="34" charset="0"/>
                </a:rPr>
                <a:t>Hyperlink aanmaken/Bewerken</a:t>
              </a:r>
            </a:p>
          </p:txBody>
        </p:sp>
        <p:sp>
          <p:nvSpPr>
            <p:cNvPr id="18" name="Ovaal 17">
              <a:extLst>
                <a:ext uri="{FF2B5EF4-FFF2-40B4-BE49-F238E27FC236}">
                  <a16:creationId xmlns:a16="http://schemas.microsoft.com/office/drawing/2014/main" id="{4A589C5E-4257-4CC4-B0C1-B9ADB34AE8D7}"/>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9" name="Rechthoek 18">
              <a:extLst>
                <a:ext uri="{FF2B5EF4-FFF2-40B4-BE49-F238E27FC236}">
                  <a16:creationId xmlns:a16="http://schemas.microsoft.com/office/drawing/2014/main" id="{FA153119-5D3D-4EF3-BF2B-5C38F9723EAB}"/>
                </a:ext>
              </a:extLst>
            </p:cNvPr>
            <p:cNvSpPr/>
            <p:nvPr userDrawn="1"/>
          </p:nvSpPr>
          <p:spPr>
            <a:xfrm>
              <a:off x="-3319415" y="465324"/>
              <a:ext cx="3031548" cy="468126"/>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Ga naar de tab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‘Invoegen’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‘Vormen’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Kies de vorm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‘Rechthoek’</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sleep met de muis over de dia om een vorm te maken.</a:t>
              </a:r>
            </a:p>
          </p:txBody>
        </p:sp>
        <p:sp>
          <p:nvSpPr>
            <p:cNvPr id="20" name="Ovaal 19">
              <a:extLst>
                <a:ext uri="{FF2B5EF4-FFF2-40B4-BE49-F238E27FC236}">
                  <a16:creationId xmlns:a16="http://schemas.microsoft.com/office/drawing/2014/main" id="{83D3DBAD-867B-4AB3-B28A-30710A16F71A}"/>
                </a:ext>
              </a:extLst>
            </p:cNvPr>
            <p:cNvSpPr/>
            <p:nvPr userDrawn="1"/>
          </p:nvSpPr>
          <p:spPr>
            <a:xfrm>
              <a:off x="-3603587" y="173923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21" name="Rechthoek 20">
              <a:extLst>
                <a:ext uri="{FF2B5EF4-FFF2-40B4-BE49-F238E27FC236}">
                  <a16:creationId xmlns:a16="http://schemas.microsoft.com/office/drawing/2014/main" id="{46FAEC63-5789-40DF-99C5-CC046192332E}"/>
                </a:ext>
              </a:extLst>
            </p:cNvPr>
            <p:cNvSpPr/>
            <p:nvPr userDrawn="1"/>
          </p:nvSpPr>
          <p:spPr>
            <a:xfrm>
              <a:off x="-3319415" y="1739234"/>
              <a:ext cx="2944682" cy="652749"/>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Sleep de vorm over de menuknop heen en schaal deze even groot als de menuknop. Klik met de rechter muisknop op de vorm en kies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‘Vorm opmaken’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22" name="Ovaal 21">
              <a:extLst>
                <a:ext uri="{FF2B5EF4-FFF2-40B4-BE49-F238E27FC236}">
                  <a16:creationId xmlns:a16="http://schemas.microsoft.com/office/drawing/2014/main" id="{BCBA801B-73C6-43ED-AA90-169ADE5C96A6}"/>
                </a:ext>
              </a:extLst>
            </p:cNvPr>
            <p:cNvSpPr/>
            <p:nvPr userDrawn="1"/>
          </p:nvSpPr>
          <p:spPr>
            <a:xfrm>
              <a:off x="-3603859" y="3075789"/>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23" name="Rechthoek 22">
              <a:extLst>
                <a:ext uri="{FF2B5EF4-FFF2-40B4-BE49-F238E27FC236}">
                  <a16:creationId xmlns:a16="http://schemas.microsoft.com/office/drawing/2014/main" id="{28FF9104-EA78-413C-909A-9D292281AE36}"/>
                </a:ext>
              </a:extLst>
            </p:cNvPr>
            <p:cNvSpPr/>
            <p:nvPr userDrawn="1"/>
          </p:nvSpPr>
          <p:spPr>
            <a:xfrm>
              <a:off x="-3319687" y="3075790"/>
              <a:ext cx="2944682" cy="480331"/>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Klik op de verfemmer, klik op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‘Opvulling’</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sleep bij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‘Doorzichtigheid’</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de teller naar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100%</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Nu is de vorm volledig transparant.</a:t>
              </a:r>
            </a:p>
          </p:txBody>
        </p:sp>
        <p:grpSp>
          <p:nvGrpSpPr>
            <p:cNvPr id="24" name="Groep 23">
              <a:extLst>
                <a:ext uri="{FF2B5EF4-FFF2-40B4-BE49-F238E27FC236}">
                  <a16:creationId xmlns:a16="http://schemas.microsoft.com/office/drawing/2014/main" id="{5766A72B-3731-4A6E-8979-1B530953E46E}"/>
                </a:ext>
              </a:extLst>
            </p:cNvPr>
            <p:cNvGrpSpPr/>
            <p:nvPr userDrawn="1"/>
          </p:nvGrpSpPr>
          <p:grpSpPr>
            <a:xfrm>
              <a:off x="-3319415" y="1050229"/>
              <a:ext cx="394772" cy="511953"/>
              <a:chOff x="12926733" y="1159941"/>
              <a:chExt cx="394772" cy="511953"/>
            </a:xfrm>
          </p:grpSpPr>
          <p:grpSp>
            <p:nvGrpSpPr>
              <p:cNvPr id="67" name="Groep 66">
                <a:extLst>
                  <a:ext uri="{FF2B5EF4-FFF2-40B4-BE49-F238E27FC236}">
                    <a16:creationId xmlns:a16="http://schemas.microsoft.com/office/drawing/2014/main" id="{1095EA56-3C94-4391-B630-A98B957ED68F}"/>
                  </a:ext>
                </a:extLst>
              </p:cNvPr>
              <p:cNvGrpSpPr/>
              <p:nvPr userDrawn="1"/>
            </p:nvGrpSpPr>
            <p:grpSpPr>
              <a:xfrm>
                <a:off x="12986056" y="1159941"/>
                <a:ext cx="276126" cy="284085"/>
                <a:chOff x="806580" y="907261"/>
                <a:chExt cx="421725" cy="433881"/>
              </a:xfrm>
            </p:grpSpPr>
            <p:sp>
              <p:nvSpPr>
                <p:cNvPr id="70" name="Ovaal 69">
                  <a:extLst>
                    <a:ext uri="{FF2B5EF4-FFF2-40B4-BE49-F238E27FC236}">
                      <a16:creationId xmlns:a16="http://schemas.microsoft.com/office/drawing/2014/main" id="{958F4D19-B141-4172-AEE9-645047DBC250}"/>
                    </a:ext>
                  </a:extLst>
                </p:cNvPr>
                <p:cNvSpPr/>
                <p:nvPr userDrawn="1"/>
              </p:nvSpPr>
              <p:spPr>
                <a:xfrm>
                  <a:off x="961059" y="907261"/>
                  <a:ext cx="267246" cy="267246"/>
                </a:xfrm>
                <a:prstGeom prst="ellipse">
                  <a:avLst/>
                </a:prstGeom>
                <a:solidFill>
                  <a:schemeClr val="bg1"/>
                </a:solidFill>
                <a:ln w="12700">
                  <a:solidFill>
                    <a:srgbClr val="7693B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lvl="0"/>
                  <a:endParaRPr lang="nl-NL" sz="675" b="1" noProof="0" dirty="0">
                    <a:solidFill>
                      <a:srgbClr val="211F26"/>
                    </a:solidFill>
                    <a:latin typeface="Calibri" panose="020F0502020204030204" pitchFamily="34" charset="0"/>
                    <a:cs typeface="Calibri" panose="020F0502020204030204" pitchFamily="34" charset="0"/>
                  </a:endParaRPr>
                </a:p>
              </p:txBody>
            </p:sp>
            <p:sp>
              <p:nvSpPr>
                <p:cNvPr id="71" name="Rechthoek 70">
                  <a:extLst>
                    <a:ext uri="{FF2B5EF4-FFF2-40B4-BE49-F238E27FC236}">
                      <a16:creationId xmlns:a16="http://schemas.microsoft.com/office/drawing/2014/main" id="{4D20F4DA-8EF0-4533-A480-5D72E82D7972}"/>
                    </a:ext>
                  </a:extLst>
                </p:cNvPr>
                <p:cNvSpPr/>
                <p:nvPr userDrawn="1"/>
              </p:nvSpPr>
              <p:spPr>
                <a:xfrm>
                  <a:off x="806580" y="968645"/>
                  <a:ext cx="247157" cy="241846"/>
                </a:xfrm>
                <a:prstGeom prst="rect">
                  <a:avLst/>
                </a:prstGeom>
                <a:solidFill>
                  <a:schemeClr val="bg1"/>
                </a:solidFill>
                <a:ln w="12700">
                  <a:solidFill>
                    <a:srgbClr val="7693B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675" b="1" noProof="0" dirty="0">
                    <a:solidFill>
                      <a:srgbClr val="211F26"/>
                    </a:solidFill>
                    <a:latin typeface="Calibri" panose="020F0502020204030204" pitchFamily="34" charset="0"/>
                    <a:cs typeface="Calibri" panose="020F0502020204030204" pitchFamily="34" charset="0"/>
                  </a:endParaRPr>
                </a:p>
              </p:txBody>
            </p:sp>
            <p:sp>
              <p:nvSpPr>
                <p:cNvPr id="72" name="Ruit 71">
                  <a:extLst>
                    <a:ext uri="{FF2B5EF4-FFF2-40B4-BE49-F238E27FC236}">
                      <a16:creationId xmlns:a16="http://schemas.microsoft.com/office/drawing/2014/main" id="{5558E495-DE8D-40DE-9032-E70B5C27427A}"/>
                    </a:ext>
                  </a:extLst>
                </p:cNvPr>
                <p:cNvSpPr/>
                <p:nvPr userDrawn="1"/>
              </p:nvSpPr>
              <p:spPr>
                <a:xfrm>
                  <a:off x="888274" y="1060969"/>
                  <a:ext cx="280173" cy="280173"/>
                </a:xfrm>
                <a:prstGeom prst="diamond">
                  <a:avLst/>
                </a:prstGeom>
                <a:solidFill>
                  <a:schemeClr val="bg1"/>
                </a:solidFill>
                <a:ln w="12700">
                  <a:solidFill>
                    <a:srgbClr val="7693B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lvl="0"/>
                  <a:endParaRPr lang="nl-NL" sz="675" b="1" noProof="0" dirty="0">
                    <a:solidFill>
                      <a:srgbClr val="211F26"/>
                    </a:solidFill>
                    <a:latin typeface="Calibri" panose="020F0502020204030204" pitchFamily="34" charset="0"/>
                    <a:cs typeface="Calibri" panose="020F0502020204030204" pitchFamily="34" charset="0"/>
                  </a:endParaRPr>
                </a:p>
              </p:txBody>
            </p:sp>
          </p:grpSp>
          <p:sp>
            <p:nvSpPr>
              <p:cNvPr id="68" name="Rechthoek 67">
                <a:extLst>
                  <a:ext uri="{FF2B5EF4-FFF2-40B4-BE49-F238E27FC236}">
                    <a16:creationId xmlns:a16="http://schemas.microsoft.com/office/drawing/2014/main" id="{34E5F5B6-06C2-4CB5-A2CF-1C110C4A9C98}"/>
                  </a:ext>
                </a:extLst>
              </p:cNvPr>
              <p:cNvSpPr/>
              <p:nvPr userDrawn="1"/>
            </p:nvSpPr>
            <p:spPr>
              <a:xfrm>
                <a:off x="12926733" y="1454984"/>
                <a:ext cx="394772"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450"/>
                  </a:spcBef>
                  <a:spcAft>
                    <a:spcPts val="450"/>
                  </a:spcAft>
                </a:pPr>
                <a:r>
                  <a:rPr lang="nl-NL" sz="675" b="0" noProof="0" dirty="0">
                    <a:solidFill>
                      <a:srgbClr val="211F26"/>
                    </a:solidFill>
                    <a:latin typeface="Calibri" panose="020F0502020204030204" pitchFamily="34" charset="0"/>
                    <a:cs typeface="Calibri" panose="020F0502020204030204" pitchFamily="34" charset="0"/>
                  </a:rPr>
                  <a:t>Vormen</a:t>
                </a:r>
              </a:p>
            </p:txBody>
          </p:sp>
          <p:sp>
            <p:nvSpPr>
              <p:cNvPr id="69" name="Gelijkbenige driehoek 68">
                <a:extLst>
                  <a:ext uri="{FF2B5EF4-FFF2-40B4-BE49-F238E27FC236}">
                    <a16:creationId xmlns:a16="http://schemas.microsoft.com/office/drawing/2014/main" id="{D37481E3-39AC-4206-9773-F5C78E7B0665}"/>
                  </a:ext>
                </a:extLst>
              </p:cNvPr>
              <p:cNvSpPr/>
              <p:nvPr userDrawn="1"/>
            </p:nvSpPr>
            <p:spPr>
              <a:xfrm rot="10800000">
                <a:off x="13080686" y="1620747"/>
                <a:ext cx="86866" cy="51147"/>
              </a:xfrm>
              <a:prstGeom prst="triangle">
                <a:avLst/>
              </a:prstGeom>
              <a:solidFill>
                <a:srgbClr val="9D9FA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675" b="1" noProof="0" dirty="0">
                  <a:solidFill>
                    <a:srgbClr val="211F26"/>
                  </a:solidFill>
                  <a:latin typeface="Calibri" panose="020F0502020204030204" pitchFamily="34" charset="0"/>
                  <a:cs typeface="Calibri" panose="020F0502020204030204" pitchFamily="34" charset="0"/>
                </a:endParaRPr>
              </a:p>
            </p:txBody>
          </p:sp>
        </p:grpSp>
        <p:grpSp>
          <p:nvGrpSpPr>
            <p:cNvPr id="25" name="Groep 24">
              <a:extLst>
                <a:ext uri="{FF2B5EF4-FFF2-40B4-BE49-F238E27FC236}">
                  <a16:creationId xmlns:a16="http://schemas.microsoft.com/office/drawing/2014/main" id="{55B6DD19-639F-449C-812B-D00C9A7663B9}"/>
                </a:ext>
              </a:extLst>
            </p:cNvPr>
            <p:cNvGrpSpPr/>
            <p:nvPr userDrawn="1"/>
          </p:nvGrpSpPr>
          <p:grpSpPr>
            <a:xfrm>
              <a:off x="-3314820" y="2447750"/>
              <a:ext cx="1503599" cy="563933"/>
              <a:chOff x="-3314820" y="1384649"/>
              <a:chExt cx="1503599" cy="563933"/>
            </a:xfrm>
          </p:grpSpPr>
          <p:sp>
            <p:nvSpPr>
              <p:cNvPr id="48" name="Rechthoek 47">
                <a:extLst>
                  <a:ext uri="{FF2B5EF4-FFF2-40B4-BE49-F238E27FC236}">
                    <a16:creationId xmlns:a16="http://schemas.microsoft.com/office/drawing/2014/main" id="{C4BD42C0-E2A4-48EE-BFF2-E34F19423387}"/>
                  </a:ext>
                </a:extLst>
              </p:cNvPr>
              <p:cNvSpPr/>
              <p:nvPr userDrawn="1"/>
            </p:nvSpPr>
            <p:spPr>
              <a:xfrm>
                <a:off x="-3314820" y="1384649"/>
                <a:ext cx="1454798" cy="504851"/>
              </a:xfrm>
              <a:prstGeom prst="rect">
                <a:avLst/>
              </a:prstGeom>
              <a:solidFill>
                <a:srgbClr val="FFFFFF"/>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49" name="Rechthoek 48">
                <a:extLst>
                  <a:ext uri="{FF2B5EF4-FFF2-40B4-BE49-F238E27FC236}">
                    <a16:creationId xmlns:a16="http://schemas.microsoft.com/office/drawing/2014/main" id="{BD75BDB0-3186-4265-A607-F35697DA3035}"/>
                  </a:ext>
                </a:extLst>
              </p:cNvPr>
              <p:cNvSpPr/>
              <p:nvPr userDrawn="1"/>
            </p:nvSpPr>
            <p:spPr>
              <a:xfrm>
                <a:off x="-3304718" y="1638374"/>
                <a:ext cx="1438234" cy="246608"/>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50" name="Tekstvak 49">
                <a:extLst>
                  <a:ext uri="{FF2B5EF4-FFF2-40B4-BE49-F238E27FC236}">
                    <a16:creationId xmlns:a16="http://schemas.microsoft.com/office/drawing/2014/main" id="{8E216162-75CF-4455-AA52-F77743B893A2}"/>
                  </a:ext>
                </a:extLst>
              </p:cNvPr>
              <p:cNvSpPr txBox="1"/>
              <p:nvPr userDrawn="1"/>
            </p:nvSpPr>
            <p:spPr>
              <a:xfrm>
                <a:off x="-3090391" y="1441807"/>
                <a:ext cx="1150080" cy="137495"/>
              </a:xfrm>
              <a:prstGeom prst="rect">
                <a:avLst/>
              </a:prstGeom>
              <a:noFill/>
            </p:spPr>
            <p:txBody>
              <a:bodyPr wrap="square" rtlCol="0" anchor="ctr">
                <a:noAutofit/>
              </a:bodyPr>
              <a:lstStyle/>
              <a:p>
                <a:pPr marL="0" algn="l" defTabSz="913134" rtl="0" eaLnBrk="1" latinLnBrk="0" hangingPunct="1">
                  <a:lnSpc>
                    <a:spcPct val="90000"/>
                  </a:lnSpc>
                  <a:spcBef>
                    <a:spcPts val="450"/>
                  </a:spcBef>
                  <a:spcAft>
                    <a:spcPts val="450"/>
                  </a:spcAft>
                </a:pPr>
                <a:r>
                  <a:rPr lang="nl-NL" sz="675" b="0" kern="1200" noProof="0" dirty="0">
                    <a:solidFill>
                      <a:srgbClr val="211F26"/>
                    </a:solidFill>
                    <a:latin typeface="Calibri" panose="020F0502020204030204" pitchFamily="34" charset="0"/>
                    <a:ea typeface="+mn-ea"/>
                    <a:cs typeface="Calibri" panose="020F0502020204030204" pitchFamily="34" charset="0"/>
                  </a:rPr>
                  <a:t>Grootte en positie…</a:t>
                </a:r>
              </a:p>
            </p:txBody>
          </p:sp>
          <p:sp>
            <p:nvSpPr>
              <p:cNvPr id="51" name="Tekstvak 50">
                <a:extLst>
                  <a:ext uri="{FF2B5EF4-FFF2-40B4-BE49-F238E27FC236}">
                    <a16:creationId xmlns:a16="http://schemas.microsoft.com/office/drawing/2014/main" id="{49B75A49-946A-49A0-9ECC-40F3F0AADBF5}"/>
                  </a:ext>
                </a:extLst>
              </p:cNvPr>
              <p:cNvSpPr txBox="1"/>
              <p:nvPr userDrawn="1"/>
            </p:nvSpPr>
            <p:spPr>
              <a:xfrm>
                <a:off x="-3090391" y="1703359"/>
                <a:ext cx="1150079" cy="126416"/>
              </a:xfrm>
              <a:prstGeom prst="rect">
                <a:avLst/>
              </a:prstGeom>
              <a:noFill/>
            </p:spPr>
            <p:txBody>
              <a:bodyPr wrap="square" rtlCol="0" anchor="ctr">
                <a:noAutofit/>
              </a:bodyPr>
              <a:lstStyle/>
              <a:p>
                <a:pPr marL="0" algn="l" defTabSz="913134" rtl="0" eaLnBrk="1" latinLnBrk="0" hangingPunct="1">
                  <a:lnSpc>
                    <a:spcPct val="90000"/>
                  </a:lnSpc>
                  <a:spcBef>
                    <a:spcPts val="450"/>
                  </a:spcBef>
                  <a:spcAft>
                    <a:spcPts val="450"/>
                  </a:spcAft>
                </a:pPr>
                <a:r>
                  <a:rPr lang="nl-NL" sz="675" b="0" kern="1200" noProof="0" dirty="0">
                    <a:solidFill>
                      <a:srgbClr val="211F26"/>
                    </a:solidFill>
                    <a:latin typeface="Calibri" panose="020F0502020204030204" pitchFamily="34" charset="0"/>
                    <a:ea typeface="+mn-ea"/>
                    <a:cs typeface="Calibri" panose="020F0502020204030204" pitchFamily="34" charset="0"/>
                  </a:rPr>
                  <a:t>Vorm opmaken…</a:t>
                </a:r>
              </a:p>
            </p:txBody>
          </p:sp>
          <p:sp>
            <p:nvSpPr>
              <p:cNvPr id="52" name="Vrije vorm: vorm 51">
                <a:extLst>
                  <a:ext uri="{FF2B5EF4-FFF2-40B4-BE49-F238E27FC236}">
                    <a16:creationId xmlns:a16="http://schemas.microsoft.com/office/drawing/2014/main" id="{4FDBFCBF-5FD5-401B-B73F-BAAFA12BEB20}"/>
                  </a:ext>
                </a:extLst>
              </p:cNvPr>
              <p:cNvSpPr/>
              <p:nvPr userDrawn="1"/>
            </p:nvSpPr>
            <p:spPr>
              <a:xfrm>
                <a:off x="-1908783" y="1768582"/>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450"/>
                  </a:spcBef>
                  <a:spcAft>
                    <a:spcPts val="450"/>
                  </a:spcAft>
                </a:pPr>
                <a:endParaRPr lang="nl-NL" sz="1200" cap="all" baseline="0" noProof="0" dirty="0">
                  <a:latin typeface="Calibri" panose="020F0502020204030204" pitchFamily="34" charset="0"/>
                  <a:cs typeface="Calibri" panose="020F0502020204030204" pitchFamily="34" charset="0"/>
                </a:endParaRPr>
              </a:p>
            </p:txBody>
          </p:sp>
          <p:sp>
            <p:nvSpPr>
              <p:cNvPr id="53" name="Rechthoek: afgeronde hoeken 52">
                <a:extLst>
                  <a:ext uri="{FF2B5EF4-FFF2-40B4-BE49-F238E27FC236}">
                    <a16:creationId xmlns:a16="http://schemas.microsoft.com/office/drawing/2014/main" id="{4BDEC6B2-901B-4D49-ACDC-A852F15613B0}"/>
                  </a:ext>
                </a:extLst>
              </p:cNvPr>
              <p:cNvSpPr/>
              <p:nvPr userDrawn="1"/>
            </p:nvSpPr>
            <p:spPr>
              <a:xfrm>
                <a:off x="-3142832" y="1431436"/>
                <a:ext cx="46013" cy="155567"/>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54" name="Rechthoek: afgeronde hoeken 53">
                <a:extLst>
                  <a:ext uri="{FF2B5EF4-FFF2-40B4-BE49-F238E27FC236}">
                    <a16:creationId xmlns:a16="http://schemas.microsoft.com/office/drawing/2014/main" id="{77A1EBC1-CA56-488D-A9FE-9B956798C156}"/>
                  </a:ext>
                </a:extLst>
              </p:cNvPr>
              <p:cNvSpPr/>
              <p:nvPr userDrawn="1"/>
            </p:nvSpPr>
            <p:spPr>
              <a:xfrm>
                <a:off x="-3244585" y="1493351"/>
                <a:ext cx="34272" cy="34272"/>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55" name="Rechthoek 54">
                <a:extLst>
                  <a:ext uri="{FF2B5EF4-FFF2-40B4-BE49-F238E27FC236}">
                    <a16:creationId xmlns:a16="http://schemas.microsoft.com/office/drawing/2014/main" id="{1950857C-0BA9-4119-8037-6A737F870114}"/>
                  </a:ext>
                </a:extLst>
              </p:cNvPr>
              <p:cNvSpPr/>
              <p:nvPr userDrawn="1"/>
            </p:nvSpPr>
            <p:spPr>
              <a:xfrm>
                <a:off x="-3234192" y="1435895"/>
                <a:ext cx="21280" cy="41469"/>
              </a:xfrm>
              <a:prstGeom prst="rect">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600" b="1" noProof="0" dirty="0">
                  <a:solidFill>
                    <a:srgbClr val="211F26"/>
                  </a:solidFill>
                  <a:latin typeface="Calibri" panose="020F0502020204030204" pitchFamily="34" charset="0"/>
                  <a:cs typeface="Calibri" panose="020F0502020204030204" pitchFamily="34" charset="0"/>
                </a:endParaRPr>
              </a:p>
            </p:txBody>
          </p:sp>
          <p:sp>
            <p:nvSpPr>
              <p:cNvPr id="56" name="Pijl: punthaak 55">
                <a:extLst>
                  <a:ext uri="{FF2B5EF4-FFF2-40B4-BE49-F238E27FC236}">
                    <a16:creationId xmlns:a16="http://schemas.microsoft.com/office/drawing/2014/main" id="{F2D73B8C-5EEB-4DB9-AB9B-FFD2DF250A50}"/>
                  </a:ext>
                </a:extLst>
              </p:cNvPr>
              <p:cNvSpPr/>
              <p:nvPr userDrawn="1"/>
            </p:nvSpPr>
            <p:spPr>
              <a:xfrm rot="16200000">
                <a:off x="-3244286" y="1420769"/>
                <a:ext cx="41469" cy="60384"/>
              </a:xfrm>
              <a:prstGeom prst="chevron">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600" b="1" noProof="0" dirty="0">
                  <a:solidFill>
                    <a:srgbClr val="211F26"/>
                  </a:solidFill>
                  <a:latin typeface="Calibri" panose="020F0502020204030204" pitchFamily="34" charset="0"/>
                  <a:cs typeface="Calibri" panose="020F0502020204030204" pitchFamily="34" charset="0"/>
                </a:endParaRPr>
              </a:p>
            </p:txBody>
          </p:sp>
          <p:sp>
            <p:nvSpPr>
              <p:cNvPr id="57" name="Rechthoek 56">
                <a:extLst>
                  <a:ext uri="{FF2B5EF4-FFF2-40B4-BE49-F238E27FC236}">
                    <a16:creationId xmlns:a16="http://schemas.microsoft.com/office/drawing/2014/main" id="{6A341E5A-91B2-4FE1-AECC-29BD17AB9397}"/>
                  </a:ext>
                </a:extLst>
              </p:cNvPr>
              <p:cNvSpPr/>
              <p:nvPr userDrawn="1"/>
            </p:nvSpPr>
            <p:spPr>
              <a:xfrm flipV="1">
                <a:off x="-3234192" y="1543744"/>
                <a:ext cx="21280" cy="41469"/>
              </a:xfrm>
              <a:prstGeom prst="rect">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600" b="1" noProof="0" dirty="0">
                  <a:solidFill>
                    <a:srgbClr val="211F26"/>
                  </a:solidFill>
                  <a:latin typeface="Calibri" panose="020F0502020204030204" pitchFamily="34" charset="0"/>
                  <a:cs typeface="Calibri" panose="020F0502020204030204" pitchFamily="34" charset="0"/>
                </a:endParaRPr>
              </a:p>
            </p:txBody>
          </p:sp>
          <p:sp>
            <p:nvSpPr>
              <p:cNvPr id="58" name="Pijl: punthaak 57">
                <a:extLst>
                  <a:ext uri="{FF2B5EF4-FFF2-40B4-BE49-F238E27FC236}">
                    <a16:creationId xmlns:a16="http://schemas.microsoft.com/office/drawing/2014/main" id="{D23406D7-D1C6-4414-8557-885A5A6C17BA}"/>
                  </a:ext>
                </a:extLst>
              </p:cNvPr>
              <p:cNvSpPr/>
              <p:nvPr userDrawn="1"/>
            </p:nvSpPr>
            <p:spPr>
              <a:xfrm rot="5400000" flipV="1">
                <a:off x="-3244286" y="1539955"/>
                <a:ext cx="41469" cy="60384"/>
              </a:xfrm>
              <a:prstGeom prst="chevron">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600" b="1" noProof="0" dirty="0">
                  <a:solidFill>
                    <a:srgbClr val="211F26"/>
                  </a:solidFill>
                  <a:latin typeface="Calibri" panose="020F0502020204030204" pitchFamily="34" charset="0"/>
                  <a:cs typeface="Calibri" panose="020F0502020204030204" pitchFamily="34" charset="0"/>
                </a:endParaRPr>
              </a:p>
            </p:txBody>
          </p:sp>
          <p:cxnSp>
            <p:nvCxnSpPr>
              <p:cNvPr id="59" name="Rechte verbindingslijn 58">
                <a:extLst>
                  <a:ext uri="{FF2B5EF4-FFF2-40B4-BE49-F238E27FC236}">
                    <a16:creationId xmlns:a16="http://schemas.microsoft.com/office/drawing/2014/main" id="{B7B924B6-76E4-41C0-9670-6EC264B99CA7}"/>
                  </a:ext>
                </a:extLst>
              </p:cNvPr>
              <p:cNvCxnSpPr>
                <a:cxnSpLocks/>
              </p:cNvCxnSpPr>
              <p:nvPr userDrawn="1"/>
            </p:nvCxnSpPr>
            <p:spPr>
              <a:xfrm>
                <a:off x="-3202653" y="1432300"/>
                <a:ext cx="66956" cy="0"/>
              </a:xfrm>
              <a:prstGeom prst="line">
                <a:avLst/>
              </a:prstGeom>
              <a:noFill/>
              <a:ln w="12700" cap="rnd" cmpd="sng" algn="ctr">
                <a:solidFill>
                  <a:srgbClr val="818181"/>
                </a:solidFill>
                <a:prstDash val="sysDot"/>
              </a:ln>
              <a:effectLst/>
            </p:spPr>
          </p:cxnSp>
          <p:cxnSp>
            <p:nvCxnSpPr>
              <p:cNvPr id="60" name="Rechte verbindingslijn 59">
                <a:extLst>
                  <a:ext uri="{FF2B5EF4-FFF2-40B4-BE49-F238E27FC236}">
                    <a16:creationId xmlns:a16="http://schemas.microsoft.com/office/drawing/2014/main" id="{E133628D-2820-4998-8D4E-7231EAA1C140}"/>
                  </a:ext>
                </a:extLst>
              </p:cNvPr>
              <p:cNvCxnSpPr>
                <a:cxnSpLocks/>
              </p:cNvCxnSpPr>
              <p:nvPr userDrawn="1"/>
            </p:nvCxnSpPr>
            <p:spPr>
              <a:xfrm>
                <a:off x="-3202653" y="1585650"/>
                <a:ext cx="66956" cy="0"/>
              </a:xfrm>
              <a:prstGeom prst="line">
                <a:avLst/>
              </a:prstGeom>
              <a:noFill/>
              <a:ln w="12700" cap="rnd" cmpd="sng" algn="ctr">
                <a:solidFill>
                  <a:srgbClr val="818181"/>
                </a:solidFill>
                <a:prstDash val="sysDot"/>
              </a:ln>
              <a:effectLst/>
            </p:spPr>
          </p:cxnSp>
          <p:sp>
            <p:nvSpPr>
              <p:cNvPr id="61" name="Vrije vorm: vorm 60">
                <a:extLst>
                  <a:ext uri="{FF2B5EF4-FFF2-40B4-BE49-F238E27FC236}">
                    <a16:creationId xmlns:a16="http://schemas.microsoft.com/office/drawing/2014/main" id="{8011B337-7A08-4AC7-AD51-D34867A0D16E}"/>
                  </a:ext>
                </a:extLst>
              </p:cNvPr>
              <p:cNvSpPr/>
              <p:nvPr userDrawn="1"/>
            </p:nvSpPr>
            <p:spPr>
              <a:xfrm>
                <a:off x="-3175561" y="1707315"/>
                <a:ext cx="42279" cy="61833"/>
              </a:xfrm>
              <a:custGeom>
                <a:avLst/>
                <a:gdLst>
                  <a:gd name="connsiteX0" fmla="*/ 50006 w 111919"/>
                  <a:gd name="connsiteY0" fmla="*/ 64294 h 145256"/>
                  <a:gd name="connsiteX1" fmla="*/ 47625 w 111919"/>
                  <a:gd name="connsiteY1" fmla="*/ 145256 h 145256"/>
                  <a:gd name="connsiteX2" fmla="*/ 111919 w 111919"/>
                  <a:gd name="connsiteY2" fmla="*/ 92869 h 145256"/>
                  <a:gd name="connsiteX3" fmla="*/ 111919 w 111919"/>
                  <a:gd name="connsiteY3" fmla="*/ 28575 h 145256"/>
                  <a:gd name="connsiteX4" fmla="*/ 52387 w 111919"/>
                  <a:gd name="connsiteY4" fmla="*/ 0 h 145256"/>
                  <a:gd name="connsiteX5" fmla="*/ 4762 w 111919"/>
                  <a:gd name="connsiteY5" fmla="*/ 11906 h 145256"/>
                  <a:gd name="connsiteX6" fmla="*/ 0 w 111919"/>
                  <a:gd name="connsiteY6" fmla="*/ 45244 h 145256"/>
                  <a:gd name="connsiteX7" fmla="*/ 50006 w 111919"/>
                  <a:gd name="connsiteY7" fmla="*/ 64294 h 145256"/>
                  <a:gd name="connsiteX0" fmla="*/ 50006 w 124049"/>
                  <a:gd name="connsiteY0" fmla="*/ 64294 h 145256"/>
                  <a:gd name="connsiteX1" fmla="*/ 47625 w 124049"/>
                  <a:gd name="connsiteY1" fmla="*/ 145256 h 145256"/>
                  <a:gd name="connsiteX2" fmla="*/ 111919 w 124049"/>
                  <a:gd name="connsiteY2" fmla="*/ 92869 h 145256"/>
                  <a:gd name="connsiteX3" fmla="*/ 111919 w 124049"/>
                  <a:gd name="connsiteY3" fmla="*/ 28575 h 145256"/>
                  <a:gd name="connsiteX4" fmla="*/ 52387 w 124049"/>
                  <a:gd name="connsiteY4" fmla="*/ 0 h 145256"/>
                  <a:gd name="connsiteX5" fmla="*/ 4762 w 124049"/>
                  <a:gd name="connsiteY5" fmla="*/ 11906 h 145256"/>
                  <a:gd name="connsiteX6" fmla="*/ 0 w 124049"/>
                  <a:gd name="connsiteY6" fmla="*/ 45244 h 145256"/>
                  <a:gd name="connsiteX7" fmla="*/ 50006 w 124049"/>
                  <a:gd name="connsiteY7" fmla="*/ 64294 h 145256"/>
                  <a:gd name="connsiteX0" fmla="*/ 50006 w 123624"/>
                  <a:gd name="connsiteY0" fmla="*/ 64294 h 145256"/>
                  <a:gd name="connsiteX1" fmla="*/ 47625 w 123624"/>
                  <a:gd name="connsiteY1" fmla="*/ 145256 h 145256"/>
                  <a:gd name="connsiteX2" fmla="*/ 111919 w 123624"/>
                  <a:gd name="connsiteY2" fmla="*/ 92869 h 145256"/>
                  <a:gd name="connsiteX3" fmla="*/ 111919 w 123624"/>
                  <a:gd name="connsiteY3" fmla="*/ 28575 h 145256"/>
                  <a:gd name="connsiteX4" fmla="*/ 52387 w 123624"/>
                  <a:gd name="connsiteY4" fmla="*/ 0 h 145256"/>
                  <a:gd name="connsiteX5" fmla="*/ 4762 w 123624"/>
                  <a:gd name="connsiteY5" fmla="*/ 11906 h 145256"/>
                  <a:gd name="connsiteX6" fmla="*/ 0 w 123624"/>
                  <a:gd name="connsiteY6" fmla="*/ 45244 h 145256"/>
                  <a:gd name="connsiteX7" fmla="*/ 50006 w 123624"/>
                  <a:gd name="connsiteY7" fmla="*/ 64294 h 145256"/>
                  <a:gd name="connsiteX0" fmla="*/ 50006 w 123624"/>
                  <a:gd name="connsiteY0" fmla="*/ 67517 h 148479"/>
                  <a:gd name="connsiteX1" fmla="*/ 47625 w 123624"/>
                  <a:gd name="connsiteY1" fmla="*/ 148479 h 148479"/>
                  <a:gd name="connsiteX2" fmla="*/ 111919 w 123624"/>
                  <a:gd name="connsiteY2" fmla="*/ 96092 h 148479"/>
                  <a:gd name="connsiteX3" fmla="*/ 111919 w 123624"/>
                  <a:gd name="connsiteY3" fmla="*/ 31798 h 148479"/>
                  <a:gd name="connsiteX4" fmla="*/ 52387 w 123624"/>
                  <a:gd name="connsiteY4" fmla="*/ 3223 h 148479"/>
                  <a:gd name="connsiteX5" fmla="*/ 4762 w 123624"/>
                  <a:gd name="connsiteY5" fmla="*/ 15129 h 148479"/>
                  <a:gd name="connsiteX6" fmla="*/ 0 w 123624"/>
                  <a:gd name="connsiteY6" fmla="*/ 48467 h 148479"/>
                  <a:gd name="connsiteX7" fmla="*/ 50006 w 123624"/>
                  <a:gd name="connsiteY7" fmla="*/ 67517 h 148479"/>
                  <a:gd name="connsiteX0" fmla="*/ 50006 w 118952"/>
                  <a:gd name="connsiteY0" fmla="*/ 73868 h 154830"/>
                  <a:gd name="connsiteX1" fmla="*/ 47625 w 118952"/>
                  <a:gd name="connsiteY1" fmla="*/ 154830 h 154830"/>
                  <a:gd name="connsiteX2" fmla="*/ 111919 w 118952"/>
                  <a:gd name="connsiteY2" fmla="*/ 102443 h 154830"/>
                  <a:gd name="connsiteX3" fmla="*/ 111919 w 118952"/>
                  <a:gd name="connsiteY3" fmla="*/ 38149 h 154830"/>
                  <a:gd name="connsiteX4" fmla="*/ 64294 w 118952"/>
                  <a:gd name="connsiteY4" fmla="*/ 2430 h 154830"/>
                  <a:gd name="connsiteX5" fmla="*/ 4762 w 118952"/>
                  <a:gd name="connsiteY5" fmla="*/ 21480 h 154830"/>
                  <a:gd name="connsiteX6" fmla="*/ 0 w 118952"/>
                  <a:gd name="connsiteY6" fmla="*/ 54818 h 154830"/>
                  <a:gd name="connsiteX7" fmla="*/ 50006 w 118952"/>
                  <a:gd name="connsiteY7" fmla="*/ 73868 h 154830"/>
                  <a:gd name="connsiteX0" fmla="*/ 50006 w 118952"/>
                  <a:gd name="connsiteY0" fmla="*/ 71438 h 152400"/>
                  <a:gd name="connsiteX1" fmla="*/ 47625 w 118952"/>
                  <a:gd name="connsiteY1" fmla="*/ 152400 h 152400"/>
                  <a:gd name="connsiteX2" fmla="*/ 111919 w 118952"/>
                  <a:gd name="connsiteY2" fmla="*/ 100013 h 152400"/>
                  <a:gd name="connsiteX3" fmla="*/ 111919 w 118952"/>
                  <a:gd name="connsiteY3" fmla="*/ 35719 h 152400"/>
                  <a:gd name="connsiteX4" fmla="*/ 64294 w 118952"/>
                  <a:gd name="connsiteY4" fmla="*/ 0 h 152400"/>
                  <a:gd name="connsiteX5" fmla="*/ 0 w 118952"/>
                  <a:gd name="connsiteY5" fmla="*/ 52388 h 152400"/>
                  <a:gd name="connsiteX6" fmla="*/ 50006 w 118952"/>
                  <a:gd name="connsiteY6" fmla="*/ 71438 h 152400"/>
                  <a:gd name="connsiteX0" fmla="*/ 50006 w 118952"/>
                  <a:gd name="connsiteY0" fmla="*/ 71735 h 152697"/>
                  <a:gd name="connsiteX1" fmla="*/ 47625 w 118952"/>
                  <a:gd name="connsiteY1" fmla="*/ 152697 h 152697"/>
                  <a:gd name="connsiteX2" fmla="*/ 111919 w 118952"/>
                  <a:gd name="connsiteY2" fmla="*/ 100310 h 152697"/>
                  <a:gd name="connsiteX3" fmla="*/ 111919 w 118952"/>
                  <a:gd name="connsiteY3" fmla="*/ 36016 h 152697"/>
                  <a:gd name="connsiteX4" fmla="*/ 64294 w 118952"/>
                  <a:gd name="connsiteY4" fmla="*/ 297 h 152697"/>
                  <a:gd name="connsiteX5" fmla="*/ 0 w 118952"/>
                  <a:gd name="connsiteY5" fmla="*/ 52685 h 152697"/>
                  <a:gd name="connsiteX6" fmla="*/ 50006 w 118952"/>
                  <a:gd name="connsiteY6" fmla="*/ 71735 h 152697"/>
                  <a:gd name="connsiteX0" fmla="*/ 50006 w 118952"/>
                  <a:gd name="connsiteY0" fmla="*/ 71961 h 152923"/>
                  <a:gd name="connsiteX1" fmla="*/ 47625 w 118952"/>
                  <a:gd name="connsiteY1" fmla="*/ 152923 h 152923"/>
                  <a:gd name="connsiteX2" fmla="*/ 111919 w 118952"/>
                  <a:gd name="connsiteY2" fmla="*/ 100536 h 152923"/>
                  <a:gd name="connsiteX3" fmla="*/ 111919 w 118952"/>
                  <a:gd name="connsiteY3" fmla="*/ 36242 h 152923"/>
                  <a:gd name="connsiteX4" fmla="*/ 64294 w 118952"/>
                  <a:gd name="connsiteY4" fmla="*/ 523 h 152923"/>
                  <a:gd name="connsiteX5" fmla="*/ 0 w 118952"/>
                  <a:gd name="connsiteY5" fmla="*/ 52911 h 152923"/>
                  <a:gd name="connsiteX6" fmla="*/ 50006 w 118952"/>
                  <a:gd name="connsiteY6" fmla="*/ 71961 h 152923"/>
                  <a:gd name="connsiteX0" fmla="*/ 50006 w 118480"/>
                  <a:gd name="connsiteY0" fmla="*/ 71961 h 152923"/>
                  <a:gd name="connsiteX1" fmla="*/ 47625 w 118480"/>
                  <a:gd name="connsiteY1" fmla="*/ 152923 h 152923"/>
                  <a:gd name="connsiteX2" fmla="*/ 111919 w 118480"/>
                  <a:gd name="connsiteY2" fmla="*/ 100536 h 152923"/>
                  <a:gd name="connsiteX3" fmla="*/ 111919 w 118480"/>
                  <a:gd name="connsiteY3" fmla="*/ 36242 h 152923"/>
                  <a:gd name="connsiteX4" fmla="*/ 64294 w 118480"/>
                  <a:gd name="connsiteY4" fmla="*/ 523 h 152923"/>
                  <a:gd name="connsiteX5" fmla="*/ 0 w 118480"/>
                  <a:gd name="connsiteY5" fmla="*/ 52911 h 152923"/>
                  <a:gd name="connsiteX6" fmla="*/ 50006 w 118480"/>
                  <a:gd name="connsiteY6" fmla="*/ 71961 h 152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480" h="152923">
                    <a:moveTo>
                      <a:pt x="50006" y="71961"/>
                    </a:moveTo>
                    <a:cubicBezTo>
                      <a:pt x="49212" y="98948"/>
                      <a:pt x="48419" y="125936"/>
                      <a:pt x="47625" y="152923"/>
                    </a:cubicBezTo>
                    <a:cubicBezTo>
                      <a:pt x="69056" y="135461"/>
                      <a:pt x="102395" y="122761"/>
                      <a:pt x="111919" y="100536"/>
                    </a:cubicBezTo>
                    <a:cubicBezTo>
                      <a:pt x="121443" y="78311"/>
                      <a:pt x="119856" y="52911"/>
                      <a:pt x="111919" y="36242"/>
                    </a:cubicBezTo>
                    <a:cubicBezTo>
                      <a:pt x="103982" y="19573"/>
                      <a:pt x="94853" y="4888"/>
                      <a:pt x="64294" y="523"/>
                    </a:cubicBezTo>
                    <a:cubicBezTo>
                      <a:pt x="33735" y="-3842"/>
                      <a:pt x="0" y="19574"/>
                      <a:pt x="0" y="52911"/>
                    </a:cubicBezTo>
                    <a:lnTo>
                      <a:pt x="50006" y="71961"/>
                    </a:lnTo>
                    <a:close/>
                  </a:path>
                </a:pathLst>
              </a:cu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600" b="1" noProof="0" dirty="0">
                  <a:solidFill>
                    <a:srgbClr val="211F26"/>
                  </a:solidFill>
                  <a:latin typeface="Calibri" panose="020F0502020204030204" pitchFamily="34" charset="0"/>
                  <a:cs typeface="Calibri" panose="020F0502020204030204" pitchFamily="34" charset="0"/>
                </a:endParaRPr>
              </a:p>
            </p:txBody>
          </p:sp>
          <p:sp>
            <p:nvSpPr>
              <p:cNvPr id="62" name="Rechthoek: afgeronde hoeken 61">
                <a:extLst>
                  <a:ext uri="{FF2B5EF4-FFF2-40B4-BE49-F238E27FC236}">
                    <a16:creationId xmlns:a16="http://schemas.microsoft.com/office/drawing/2014/main" id="{4DD083CA-76DE-4967-9987-F77B2BB648BE}"/>
                  </a:ext>
                </a:extLst>
              </p:cNvPr>
              <p:cNvSpPr/>
              <p:nvPr userDrawn="1"/>
            </p:nvSpPr>
            <p:spPr>
              <a:xfrm rot="2770829">
                <a:off x="-3234197" y="1703273"/>
                <a:ext cx="57923" cy="72481"/>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63" name="Vrije vorm: vorm 62">
                <a:extLst>
                  <a:ext uri="{FF2B5EF4-FFF2-40B4-BE49-F238E27FC236}">
                    <a16:creationId xmlns:a16="http://schemas.microsoft.com/office/drawing/2014/main" id="{D1B71E68-3978-440A-A744-963161AFDF66}"/>
                  </a:ext>
                </a:extLst>
              </p:cNvPr>
              <p:cNvSpPr/>
              <p:nvPr userDrawn="1"/>
            </p:nvSpPr>
            <p:spPr>
              <a:xfrm>
                <a:off x="-3237180" y="1677339"/>
                <a:ext cx="42279" cy="55298"/>
              </a:xfrm>
              <a:custGeom>
                <a:avLst/>
                <a:gdLst>
                  <a:gd name="connsiteX0" fmla="*/ 76475 w 79906"/>
                  <a:gd name="connsiteY0" fmla="*/ 104510 h 104510"/>
                  <a:gd name="connsiteX1" fmla="*/ 71712 w 79906"/>
                  <a:gd name="connsiteY1" fmla="*/ 6879 h 104510"/>
                  <a:gd name="connsiteX2" fmla="*/ 5037 w 79906"/>
                  <a:gd name="connsiteY2" fmla="*/ 16404 h 104510"/>
                  <a:gd name="connsiteX3" fmla="*/ 9800 w 79906"/>
                  <a:gd name="connsiteY3" fmla="*/ 83079 h 104510"/>
                </a:gdLst>
                <a:ahLst/>
                <a:cxnLst>
                  <a:cxn ang="0">
                    <a:pos x="connsiteX0" y="connsiteY0"/>
                  </a:cxn>
                  <a:cxn ang="0">
                    <a:pos x="connsiteX1" y="connsiteY1"/>
                  </a:cxn>
                  <a:cxn ang="0">
                    <a:pos x="connsiteX2" y="connsiteY2"/>
                  </a:cxn>
                  <a:cxn ang="0">
                    <a:pos x="connsiteX3" y="connsiteY3"/>
                  </a:cxn>
                </a:cxnLst>
                <a:rect l="l" t="t" r="r" b="b"/>
                <a:pathLst>
                  <a:path w="79906" h="104510">
                    <a:moveTo>
                      <a:pt x="76475" y="104510"/>
                    </a:moveTo>
                    <a:cubicBezTo>
                      <a:pt x="80046" y="63036"/>
                      <a:pt x="83618" y="21563"/>
                      <a:pt x="71712" y="6879"/>
                    </a:cubicBezTo>
                    <a:cubicBezTo>
                      <a:pt x="59806" y="-7805"/>
                      <a:pt x="15356" y="3704"/>
                      <a:pt x="5037" y="16404"/>
                    </a:cubicBezTo>
                    <a:cubicBezTo>
                      <a:pt x="-5282" y="29104"/>
                      <a:pt x="2259" y="56091"/>
                      <a:pt x="9800" y="83079"/>
                    </a:cubicBezTo>
                  </a:path>
                </a:pathLst>
              </a:custGeom>
              <a:no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600" noProof="0" dirty="0">
                  <a:solidFill>
                    <a:srgbClr val="211F26"/>
                  </a:solidFill>
                  <a:latin typeface="Calibri" panose="020F0502020204030204" pitchFamily="34" charset="0"/>
                  <a:cs typeface="Calibri" panose="020F0502020204030204" pitchFamily="34" charset="0"/>
                </a:endParaRPr>
              </a:p>
            </p:txBody>
          </p:sp>
          <p:sp>
            <p:nvSpPr>
              <p:cNvPr id="64" name="Vrije vorm: vorm 63">
                <a:extLst>
                  <a:ext uri="{FF2B5EF4-FFF2-40B4-BE49-F238E27FC236}">
                    <a16:creationId xmlns:a16="http://schemas.microsoft.com/office/drawing/2014/main" id="{D05BC4D2-4A2C-4741-A4B7-5F79993ED5F1}"/>
                  </a:ext>
                </a:extLst>
              </p:cNvPr>
              <p:cNvSpPr/>
              <p:nvPr userDrawn="1"/>
            </p:nvSpPr>
            <p:spPr>
              <a:xfrm>
                <a:off x="-3147647" y="1714096"/>
                <a:ext cx="57254" cy="77074"/>
              </a:xfrm>
              <a:custGeom>
                <a:avLst/>
                <a:gdLst>
                  <a:gd name="connsiteX0" fmla="*/ 0 w 61912"/>
                  <a:gd name="connsiteY0" fmla="*/ 80963 h 80963"/>
                  <a:gd name="connsiteX1" fmla="*/ 57150 w 61912"/>
                  <a:gd name="connsiteY1" fmla="*/ 0 h 80963"/>
                  <a:gd name="connsiteX2" fmla="*/ 61912 w 61912"/>
                  <a:gd name="connsiteY2" fmla="*/ 50006 h 80963"/>
                  <a:gd name="connsiteX3" fmla="*/ 0 w 61912"/>
                  <a:gd name="connsiteY3" fmla="*/ 80963 h 80963"/>
                  <a:gd name="connsiteX0" fmla="*/ 0 w 61912"/>
                  <a:gd name="connsiteY0" fmla="*/ 80963 h 83344"/>
                  <a:gd name="connsiteX1" fmla="*/ 57150 w 61912"/>
                  <a:gd name="connsiteY1" fmla="*/ 0 h 83344"/>
                  <a:gd name="connsiteX2" fmla="*/ 61912 w 61912"/>
                  <a:gd name="connsiteY2" fmla="*/ 50006 h 83344"/>
                  <a:gd name="connsiteX3" fmla="*/ 19050 w 61912"/>
                  <a:gd name="connsiteY3" fmla="*/ 83344 h 83344"/>
                  <a:gd name="connsiteX4" fmla="*/ 0 w 61912"/>
                  <a:gd name="connsiteY4" fmla="*/ 80963 h 833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912" h="83344">
                    <a:moveTo>
                      <a:pt x="0" y="80963"/>
                    </a:moveTo>
                    <a:lnTo>
                      <a:pt x="57150" y="0"/>
                    </a:lnTo>
                    <a:lnTo>
                      <a:pt x="61912" y="50006"/>
                    </a:lnTo>
                    <a:cubicBezTo>
                      <a:pt x="48418" y="56356"/>
                      <a:pt x="32544" y="76994"/>
                      <a:pt x="19050" y="83344"/>
                    </a:cubicBezTo>
                    <a:lnTo>
                      <a:pt x="0" y="80963"/>
                    </a:lnTo>
                    <a:close/>
                  </a:path>
                </a:pathLst>
              </a:cu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600" b="1" noProof="0" dirty="0">
                  <a:solidFill>
                    <a:srgbClr val="211F26"/>
                  </a:solidFill>
                  <a:latin typeface="Calibri" panose="020F0502020204030204" pitchFamily="34" charset="0"/>
                  <a:cs typeface="Calibri" panose="020F0502020204030204" pitchFamily="34" charset="0"/>
                </a:endParaRPr>
              </a:p>
            </p:txBody>
          </p:sp>
          <p:sp>
            <p:nvSpPr>
              <p:cNvPr id="65" name="Ovaal 64">
                <a:extLst>
                  <a:ext uri="{FF2B5EF4-FFF2-40B4-BE49-F238E27FC236}">
                    <a16:creationId xmlns:a16="http://schemas.microsoft.com/office/drawing/2014/main" id="{F2C1390E-20B1-45FF-ACBC-FF1197735AF7}"/>
                  </a:ext>
                </a:extLst>
              </p:cNvPr>
              <p:cNvSpPr/>
              <p:nvPr userDrawn="1"/>
            </p:nvSpPr>
            <p:spPr>
              <a:xfrm rot="12332780">
                <a:off x="-3185085" y="1782358"/>
                <a:ext cx="50650" cy="57255"/>
              </a:xfrm>
              <a:prstGeom prst="ellipse">
                <a:avLst/>
              </a:prstGeom>
              <a:solidFill>
                <a:schemeClr val="bg1"/>
              </a:solidFill>
              <a:ln w="9525">
                <a:solidFill>
                  <a:srgbClr val="4D82B8"/>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600" b="1" noProof="0" dirty="0">
                  <a:solidFill>
                    <a:srgbClr val="211F26"/>
                  </a:solidFill>
                  <a:latin typeface="Calibri" panose="020F0502020204030204" pitchFamily="34" charset="0"/>
                  <a:cs typeface="Calibri" panose="020F0502020204030204" pitchFamily="34" charset="0"/>
                </a:endParaRPr>
              </a:p>
            </p:txBody>
          </p:sp>
          <p:sp>
            <p:nvSpPr>
              <p:cNvPr id="66" name="Gelijkbenige driehoek 34">
                <a:extLst>
                  <a:ext uri="{FF2B5EF4-FFF2-40B4-BE49-F238E27FC236}">
                    <a16:creationId xmlns:a16="http://schemas.microsoft.com/office/drawing/2014/main" id="{1051AB62-0A6B-4701-8FA8-C3397C4F7AC5}"/>
                  </a:ext>
                </a:extLst>
              </p:cNvPr>
              <p:cNvSpPr/>
              <p:nvPr userDrawn="1"/>
            </p:nvSpPr>
            <p:spPr>
              <a:xfrm rot="14772351">
                <a:off x="-3215597" y="1797313"/>
                <a:ext cx="52327" cy="57916"/>
              </a:xfrm>
              <a:custGeom>
                <a:avLst/>
                <a:gdLst>
                  <a:gd name="connsiteX0" fmla="*/ 0 w 56584"/>
                  <a:gd name="connsiteY0" fmla="*/ 55534 h 55534"/>
                  <a:gd name="connsiteX1" fmla="*/ 28292 w 56584"/>
                  <a:gd name="connsiteY1" fmla="*/ 0 h 55534"/>
                  <a:gd name="connsiteX2" fmla="*/ 56584 w 56584"/>
                  <a:gd name="connsiteY2" fmla="*/ 55534 h 55534"/>
                  <a:gd name="connsiteX3" fmla="*/ 0 w 56584"/>
                  <a:gd name="connsiteY3" fmla="*/ 55534 h 55534"/>
                  <a:gd name="connsiteX0" fmla="*/ 0 w 56584"/>
                  <a:gd name="connsiteY0" fmla="*/ 55534 h 60261"/>
                  <a:gd name="connsiteX1" fmla="*/ 28292 w 56584"/>
                  <a:gd name="connsiteY1" fmla="*/ 0 h 60261"/>
                  <a:gd name="connsiteX2" fmla="*/ 56584 w 56584"/>
                  <a:gd name="connsiteY2" fmla="*/ 55534 h 60261"/>
                  <a:gd name="connsiteX3" fmla="*/ 0 w 56584"/>
                  <a:gd name="connsiteY3" fmla="*/ 55534 h 60261"/>
                  <a:gd name="connsiteX0" fmla="*/ 0 w 56584"/>
                  <a:gd name="connsiteY0" fmla="*/ 55534 h 62627"/>
                  <a:gd name="connsiteX1" fmla="*/ 28292 w 56584"/>
                  <a:gd name="connsiteY1" fmla="*/ 0 h 62627"/>
                  <a:gd name="connsiteX2" fmla="*/ 56584 w 56584"/>
                  <a:gd name="connsiteY2" fmla="*/ 55534 h 62627"/>
                  <a:gd name="connsiteX3" fmla="*/ 0 w 56584"/>
                  <a:gd name="connsiteY3" fmla="*/ 55534 h 62627"/>
                </a:gdLst>
                <a:ahLst/>
                <a:cxnLst>
                  <a:cxn ang="0">
                    <a:pos x="connsiteX0" y="connsiteY0"/>
                  </a:cxn>
                  <a:cxn ang="0">
                    <a:pos x="connsiteX1" y="connsiteY1"/>
                  </a:cxn>
                  <a:cxn ang="0">
                    <a:pos x="connsiteX2" y="connsiteY2"/>
                  </a:cxn>
                  <a:cxn ang="0">
                    <a:pos x="connsiteX3" y="connsiteY3"/>
                  </a:cxn>
                </a:cxnLst>
                <a:rect l="l" t="t" r="r" b="b"/>
                <a:pathLst>
                  <a:path w="56584" h="62627">
                    <a:moveTo>
                      <a:pt x="0" y="55534"/>
                    </a:moveTo>
                    <a:lnTo>
                      <a:pt x="28292" y="0"/>
                    </a:lnTo>
                    <a:lnTo>
                      <a:pt x="56584" y="55534"/>
                    </a:lnTo>
                    <a:cubicBezTo>
                      <a:pt x="44518" y="63735"/>
                      <a:pt x="19376" y="66171"/>
                      <a:pt x="0" y="55534"/>
                    </a:cubicBezTo>
                    <a:close/>
                  </a:path>
                </a:pathLst>
              </a:cu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600" b="1" noProof="0" dirty="0">
                  <a:solidFill>
                    <a:srgbClr val="211F26"/>
                  </a:solidFill>
                  <a:latin typeface="Calibri" panose="020F0502020204030204" pitchFamily="34" charset="0"/>
                  <a:cs typeface="Calibri" panose="020F0502020204030204" pitchFamily="34" charset="0"/>
                </a:endParaRPr>
              </a:p>
            </p:txBody>
          </p:sp>
        </p:grpSp>
        <p:grpSp>
          <p:nvGrpSpPr>
            <p:cNvPr id="26" name="Groep 25">
              <a:extLst>
                <a:ext uri="{FF2B5EF4-FFF2-40B4-BE49-F238E27FC236}">
                  <a16:creationId xmlns:a16="http://schemas.microsoft.com/office/drawing/2014/main" id="{44342EFD-0C4F-42D9-9629-9E3EAC82C4BE}"/>
                </a:ext>
              </a:extLst>
            </p:cNvPr>
            <p:cNvGrpSpPr/>
            <p:nvPr userDrawn="1"/>
          </p:nvGrpSpPr>
          <p:grpSpPr>
            <a:xfrm>
              <a:off x="-3323231" y="3670018"/>
              <a:ext cx="2734765" cy="284435"/>
              <a:chOff x="5114260" y="1193211"/>
              <a:chExt cx="2516594" cy="261745"/>
            </a:xfrm>
          </p:grpSpPr>
          <p:sp>
            <p:nvSpPr>
              <p:cNvPr id="41" name="Rechthoek 40">
                <a:extLst>
                  <a:ext uri="{FF2B5EF4-FFF2-40B4-BE49-F238E27FC236}">
                    <a16:creationId xmlns:a16="http://schemas.microsoft.com/office/drawing/2014/main" id="{2DCA625F-DD4E-4A49-B6FE-051EB811E117}"/>
                  </a:ext>
                </a:extLst>
              </p:cNvPr>
              <p:cNvSpPr/>
              <p:nvPr userDrawn="1"/>
            </p:nvSpPr>
            <p:spPr>
              <a:xfrm>
                <a:off x="5114260" y="1193211"/>
                <a:ext cx="2516594" cy="241682"/>
              </a:xfrm>
              <a:prstGeom prst="rect">
                <a:avLst/>
              </a:prstGeom>
              <a:solidFill>
                <a:srgbClr val="F0F0F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42" name="Tekstvak 41">
                <a:extLst>
                  <a:ext uri="{FF2B5EF4-FFF2-40B4-BE49-F238E27FC236}">
                    <a16:creationId xmlns:a16="http://schemas.microsoft.com/office/drawing/2014/main" id="{C872506F-DE02-49D8-8F6D-33B52D52CE42}"/>
                  </a:ext>
                </a:extLst>
              </p:cNvPr>
              <p:cNvSpPr txBox="1"/>
              <p:nvPr userDrawn="1"/>
            </p:nvSpPr>
            <p:spPr>
              <a:xfrm>
                <a:off x="5121010" y="1214215"/>
                <a:ext cx="1156604" cy="240741"/>
              </a:xfrm>
              <a:prstGeom prst="rect">
                <a:avLst/>
              </a:prstGeom>
              <a:noFill/>
            </p:spPr>
            <p:txBody>
              <a:bodyPr wrap="square" rtlCol="0">
                <a:spAutoFit/>
              </a:bodyPr>
              <a:lstStyle/>
              <a:p>
                <a:pPr marL="0" algn="l" defTabSz="913134" rtl="0" eaLnBrk="1" latinLnBrk="0" hangingPunct="1">
                  <a:lnSpc>
                    <a:spcPct val="100000"/>
                  </a:lnSpc>
                  <a:spcBef>
                    <a:spcPts val="450"/>
                  </a:spcBef>
                  <a:spcAft>
                    <a:spcPts val="450"/>
                  </a:spcAft>
                </a:pPr>
                <a:r>
                  <a:rPr lang="nl-NL" sz="675" b="0" u="none" kern="1200" noProof="0" dirty="0">
                    <a:solidFill>
                      <a:srgbClr val="211F26"/>
                    </a:solidFill>
                    <a:latin typeface="Calibri" panose="020F0502020204030204" pitchFamily="34" charset="0"/>
                    <a:ea typeface="+mn-ea"/>
                    <a:cs typeface="Calibri" panose="020F0502020204030204" pitchFamily="34" charset="0"/>
                  </a:rPr>
                  <a:t>Door</a:t>
                </a:r>
                <a:r>
                  <a:rPr lang="nl-NL" sz="675" b="0" u="sng" kern="1200" noProof="0" dirty="0">
                    <a:solidFill>
                      <a:srgbClr val="211F26"/>
                    </a:solidFill>
                    <a:latin typeface="Calibri" panose="020F0502020204030204" pitchFamily="34" charset="0"/>
                    <a:ea typeface="+mn-ea"/>
                    <a:cs typeface="Calibri" panose="020F0502020204030204" pitchFamily="34" charset="0"/>
                  </a:rPr>
                  <a:t>z</a:t>
                </a:r>
                <a:r>
                  <a:rPr lang="nl-NL" sz="675" b="0" u="none" kern="1200" noProof="0" dirty="0">
                    <a:solidFill>
                      <a:srgbClr val="211F26"/>
                    </a:solidFill>
                    <a:latin typeface="Calibri" panose="020F0502020204030204" pitchFamily="34" charset="0"/>
                    <a:ea typeface="+mn-ea"/>
                    <a:cs typeface="Calibri" panose="020F0502020204030204" pitchFamily="34" charset="0"/>
                  </a:rPr>
                  <a:t>ichtigheid</a:t>
                </a:r>
              </a:p>
            </p:txBody>
          </p:sp>
          <p:cxnSp>
            <p:nvCxnSpPr>
              <p:cNvPr id="43" name="Rechte verbindingslijn 42">
                <a:extLst>
                  <a:ext uri="{FF2B5EF4-FFF2-40B4-BE49-F238E27FC236}">
                    <a16:creationId xmlns:a16="http://schemas.microsoft.com/office/drawing/2014/main" id="{813E2CB2-A87D-4F1E-9B33-EBE9DF15CAA9}"/>
                  </a:ext>
                </a:extLst>
              </p:cNvPr>
              <p:cNvCxnSpPr>
                <a:cxnSpLocks/>
                <a:endCxn id="47" idx="1"/>
              </p:cNvCxnSpPr>
              <p:nvPr userDrawn="1"/>
            </p:nvCxnSpPr>
            <p:spPr>
              <a:xfrm>
                <a:off x="5949074" y="1317963"/>
                <a:ext cx="958480" cy="0"/>
              </a:xfrm>
              <a:prstGeom prst="line">
                <a:avLst/>
              </a:prstGeom>
              <a:noFill/>
              <a:ln w="12700" cap="flat" cmpd="sng" algn="ctr">
                <a:solidFill>
                  <a:srgbClr val="9D9FA1"/>
                </a:solidFill>
                <a:prstDash val="solid"/>
              </a:ln>
              <a:effectLst/>
            </p:spPr>
          </p:cxnSp>
          <p:sp>
            <p:nvSpPr>
              <p:cNvPr id="44" name="Rechthoek 43">
                <a:extLst>
                  <a:ext uri="{FF2B5EF4-FFF2-40B4-BE49-F238E27FC236}">
                    <a16:creationId xmlns:a16="http://schemas.microsoft.com/office/drawing/2014/main" id="{3682378F-D8A6-4222-B16F-81BAD42591DC}"/>
                  </a:ext>
                </a:extLst>
              </p:cNvPr>
              <p:cNvSpPr/>
              <p:nvPr userDrawn="1"/>
            </p:nvSpPr>
            <p:spPr>
              <a:xfrm>
                <a:off x="7020991" y="1230251"/>
                <a:ext cx="570656" cy="159490"/>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36000" tIns="36000" rIns="36000" bIns="36000" numCol="1" spcCol="0" rtlCol="0" fromWordArt="0" anchor="ctr" anchorCtr="0" forceAA="0" compatLnSpc="1">
                <a:prstTxWarp prst="textNoShape">
                  <a:avLst/>
                </a:prstTxWarp>
                <a:noAutofit/>
              </a:bodyPr>
              <a:lstStyle/>
              <a:p>
                <a:pPr lvl="0" algn="l">
                  <a:lnSpc>
                    <a:spcPct val="100000"/>
                  </a:lnSpc>
                  <a:spcBef>
                    <a:spcPts val="450"/>
                  </a:spcBef>
                  <a:spcAft>
                    <a:spcPts val="450"/>
                  </a:spcAft>
                </a:pPr>
                <a:r>
                  <a:rPr lang="nl-NL" sz="675" b="0" noProof="0" dirty="0">
                    <a:solidFill>
                      <a:srgbClr val="211F26"/>
                    </a:solidFill>
                    <a:latin typeface="Calibri" panose="020F0502020204030204" pitchFamily="34" charset="0"/>
                    <a:cs typeface="Calibri" panose="020F0502020204030204" pitchFamily="34" charset="0"/>
                  </a:rPr>
                  <a:t>100%</a:t>
                </a:r>
              </a:p>
            </p:txBody>
          </p:sp>
          <p:sp>
            <p:nvSpPr>
              <p:cNvPr id="45" name="Gelijkbenige driehoek 44">
                <a:extLst>
                  <a:ext uri="{FF2B5EF4-FFF2-40B4-BE49-F238E27FC236}">
                    <a16:creationId xmlns:a16="http://schemas.microsoft.com/office/drawing/2014/main" id="{86D2738A-7F51-47E4-BBB2-055423D76786}"/>
                  </a:ext>
                </a:extLst>
              </p:cNvPr>
              <p:cNvSpPr/>
              <p:nvPr userDrawn="1"/>
            </p:nvSpPr>
            <p:spPr>
              <a:xfrm>
                <a:off x="7508703" y="1255045"/>
                <a:ext cx="44712" cy="31855"/>
              </a:xfrm>
              <a:prstGeom prst="triangle">
                <a:avLst/>
              </a:prstGeom>
              <a:solidFill>
                <a:srgbClr val="69696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46" name="Gelijkbenige driehoek 45">
                <a:extLst>
                  <a:ext uri="{FF2B5EF4-FFF2-40B4-BE49-F238E27FC236}">
                    <a16:creationId xmlns:a16="http://schemas.microsoft.com/office/drawing/2014/main" id="{5012D99F-9A41-44B3-A72A-03BA41778BC8}"/>
                  </a:ext>
                </a:extLst>
              </p:cNvPr>
              <p:cNvSpPr/>
              <p:nvPr userDrawn="1"/>
            </p:nvSpPr>
            <p:spPr>
              <a:xfrm flipV="1">
                <a:off x="7508703" y="1332327"/>
                <a:ext cx="44712" cy="31855"/>
              </a:xfrm>
              <a:prstGeom prst="triangle">
                <a:avLst/>
              </a:prstGeom>
              <a:solidFill>
                <a:srgbClr val="69696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47" name="Rechthoek 46">
                <a:extLst>
                  <a:ext uri="{FF2B5EF4-FFF2-40B4-BE49-F238E27FC236}">
                    <a16:creationId xmlns:a16="http://schemas.microsoft.com/office/drawing/2014/main" id="{BEC905AB-3589-4238-81E2-1E2D00F5030C}"/>
                  </a:ext>
                </a:extLst>
              </p:cNvPr>
              <p:cNvSpPr/>
              <p:nvPr userDrawn="1"/>
            </p:nvSpPr>
            <p:spPr>
              <a:xfrm>
                <a:off x="6907553" y="1274066"/>
                <a:ext cx="28792" cy="87795"/>
              </a:xfrm>
              <a:prstGeom prst="rect">
                <a:avLst/>
              </a:prstGeom>
              <a:solidFill>
                <a:srgbClr val="CC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sp>
          <p:nvSpPr>
            <p:cNvPr id="27" name="Ovaal 26">
              <a:extLst>
                <a:ext uri="{FF2B5EF4-FFF2-40B4-BE49-F238E27FC236}">
                  <a16:creationId xmlns:a16="http://schemas.microsoft.com/office/drawing/2014/main" id="{8E3F92DA-48A2-4ECD-886E-FE691AE8FD7E}"/>
                </a:ext>
              </a:extLst>
            </p:cNvPr>
            <p:cNvSpPr/>
            <p:nvPr userDrawn="1"/>
          </p:nvSpPr>
          <p:spPr>
            <a:xfrm>
              <a:off x="-3603859" y="4105053"/>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28" name="Rechthoek 27">
              <a:extLst>
                <a:ext uri="{FF2B5EF4-FFF2-40B4-BE49-F238E27FC236}">
                  <a16:creationId xmlns:a16="http://schemas.microsoft.com/office/drawing/2014/main" id="{A117A461-212C-4356-BAD1-1B1D140261C7}"/>
                </a:ext>
              </a:extLst>
            </p:cNvPr>
            <p:cNvSpPr/>
            <p:nvPr userDrawn="1"/>
          </p:nvSpPr>
          <p:spPr>
            <a:xfrm>
              <a:off x="-3319687" y="4105054"/>
              <a:ext cx="2944682" cy="1063612"/>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Klik op de doorzichtige vorm en gebruik de sneltoets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Ctrl + K</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om een hyperlink toe te voegen. Klik aan de linker kant van het venster op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‘Plaats in dit document’</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in de lijst de juiste dia aan. Klik vervolgens op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‘OK’</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b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br>
                <a:rPr kumimoji="0" lang="nl-NL" sz="45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endPar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endParaRPr>
            </a:p>
          </p:txBody>
        </p:sp>
        <p:sp>
          <p:nvSpPr>
            <p:cNvPr id="29" name="Ovaal 28">
              <a:extLst>
                <a:ext uri="{FF2B5EF4-FFF2-40B4-BE49-F238E27FC236}">
                  <a16:creationId xmlns:a16="http://schemas.microsoft.com/office/drawing/2014/main" id="{255AA282-F30B-44C6-8809-0BCF4BF46A1B}"/>
                </a:ext>
              </a:extLst>
            </p:cNvPr>
            <p:cNvSpPr/>
            <p:nvPr userDrawn="1"/>
          </p:nvSpPr>
          <p:spPr>
            <a:xfrm>
              <a:off x="-3603859" y="5106256"/>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5</a:t>
              </a:r>
            </a:p>
          </p:txBody>
        </p:sp>
        <p:sp>
          <p:nvSpPr>
            <p:cNvPr id="30" name="Rechthoek 29">
              <a:extLst>
                <a:ext uri="{FF2B5EF4-FFF2-40B4-BE49-F238E27FC236}">
                  <a16:creationId xmlns:a16="http://schemas.microsoft.com/office/drawing/2014/main" id="{5E3F6C92-409B-411D-B63D-8C8B4BB53786}"/>
                </a:ext>
              </a:extLst>
            </p:cNvPr>
            <p:cNvSpPr/>
            <p:nvPr userDrawn="1"/>
          </p:nvSpPr>
          <p:spPr>
            <a:xfrm>
              <a:off x="-3319687" y="5106258"/>
              <a:ext cx="2944682" cy="307218"/>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Kopieer de doorzichtige vorm en herhaal </a:t>
              </a:r>
              <a:b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stap 4</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Doe dit voor elke menu knop.</a:t>
              </a:r>
            </a:p>
          </p:txBody>
        </p:sp>
        <p:sp>
          <p:nvSpPr>
            <p:cNvPr id="31" name="Rechthoek 30">
              <a:extLst>
                <a:ext uri="{FF2B5EF4-FFF2-40B4-BE49-F238E27FC236}">
                  <a16:creationId xmlns:a16="http://schemas.microsoft.com/office/drawing/2014/main" id="{A5B85A88-DA17-4232-899E-8BC310560BF3}"/>
                </a:ext>
              </a:extLst>
            </p:cNvPr>
            <p:cNvSpPr/>
            <p:nvPr userDrawn="1"/>
          </p:nvSpPr>
          <p:spPr>
            <a:xfrm>
              <a:off x="-3786437" y="5712712"/>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900" b="1" cap="all" baseline="0" noProof="0" dirty="0">
                  <a:solidFill>
                    <a:srgbClr val="211F26"/>
                  </a:solidFill>
                  <a:latin typeface="Calibri" panose="020F0502020204030204" pitchFamily="34" charset="0"/>
                  <a:cs typeface="Calibri" panose="020F0502020204030204" pitchFamily="34" charset="0"/>
                </a:rPr>
                <a:t>MEER WETEN?</a:t>
              </a:r>
              <a:br>
                <a:rPr lang="nl-NL" sz="900" b="1" cap="all" baseline="0" noProof="0" dirty="0">
                  <a:solidFill>
                    <a:srgbClr val="211F26"/>
                  </a:solidFill>
                  <a:latin typeface="Calibri" panose="020F0502020204030204" pitchFamily="34" charset="0"/>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900" b="1" cap="all" baseline="0" noProof="0" dirty="0">
                  <a:solidFill>
                    <a:srgbClr val="211F26"/>
                  </a:solidFill>
                  <a:latin typeface="Calibri" panose="020F0502020204030204" pitchFamily="34" charset="0"/>
                  <a:cs typeface="Calibri" panose="020F0502020204030204" pitchFamily="34" charset="0"/>
                </a:rPr>
                <a:t> 'SLIDEBUILDER’ </a:t>
              </a:r>
              <a:r>
                <a:rPr lang="nl-NL" sz="9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900" kern="1200" cap="none" baseline="0" noProof="0" dirty="0">
                  <a:solidFill>
                    <a:srgbClr val="211F26"/>
                  </a:solidFill>
                  <a:latin typeface="Calibri" panose="020F0502020204030204" pitchFamily="34" charset="0"/>
                  <a:ea typeface="+mn-ea"/>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9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32" name="ICOON_info">
              <a:extLst>
                <a:ext uri="{FF2B5EF4-FFF2-40B4-BE49-F238E27FC236}">
                  <a16:creationId xmlns:a16="http://schemas.microsoft.com/office/drawing/2014/main" id="{B4C9A412-A7F5-4627-A7E6-665A0F7575D1}"/>
                </a:ext>
              </a:extLst>
            </p:cNvPr>
            <p:cNvGrpSpPr/>
            <p:nvPr userDrawn="1"/>
          </p:nvGrpSpPr>
          <p:grpSpPr>
            <a:xfrm>
              <a:off x="-376736" y="5589737"/>
              <a:ext cx="283685" cy="283685"/>
              <a:chOff x="-510741" y="5913713"/>
              <a:chExt cx="267555" cy="267555"/>
            </a:xfrm>
          </p:grpSpPr>
          <p:sp>
            <p:nvSpPr>
              <p:cNvPr id="39" name="Ovaal 38">
                <a:extLst>
                  <a:ext uri="{FF2B5EF4-FFF2-40B4-BE49-F238E27FC236}">
                    <a16:creationId xmlns:a16="http://schemas.microsoft.com/office/drawing/2014/main" id="{63CB7E5A-4BF3-4C62-AF1C-3F893F88224B}"/>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450"/>
                  </a:spcBef>
                  <a:spcAft>
                    <a:spcPts val="450"/>
                  </a:spcAft>
                </a:pPr>
                <a:endParaRPr lang="nl-NL" sz="1200" cap="all" baseline="0" noProof="0" dirty="0">
                  <a:latin typeface="Calibri" panose="020F0502020204030204" pitchFamily="34" charset="0"/>
                  <a:cs typeface="Calibri" panose="020F0502020204030204" pitchFamily="34" charset="0"/>
                </a:endParaRPr>
              </a:p>
            </p:txBody>
          </p:sp>
          <p:sp>
            <p:nvSpPr>
              <p:cNvPr id="40" name="Graphic 163" descr="Informatie">
                <a:extLst>
                  <a:ext uri="{FF2B5EF4-FFF2-40B4-BE49-F238E27FC236}">
                    <a16:creationId xmlns:a16="http://schemas.microsoft.com/office/drawing/2014/main" id="{2B1D4039-4439-47E5-B007-41412BAC7F30}"/>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1500" noProof="0" dirty="0">
                  <a:solidFill>
                    <a:srgbClr val="211F26"/>
                  </a:solidFill>
                  <a:latin typeface="Calibri" panose="020F0502020204030204" pitchFamily="34" charset="0"/>
                  <a:cs typeface="Calibri" panose="020F0502020204030204" pitchFamily="34" charset="0"/>
                </a:endParaRPr>
              </a:p>
            </p:txBody>
          </p:sp>
        </p:grpSp>
        <p:grpSp>
          <p:nvGrpSpPr>
            <p:cNvPr id="33" name="Groep 32">
              <a:extLst>
                <a:ext uri="{FF2B5EF4-FFF2-40B4-BE49-F238E27FC236}">
                  <a16:creationId xmlns:a16="http://schemas.microsoft.com/office/drawing/2014/main" id="{238DB9BC-A1D4-419D-8D90-0E83DBCA76F0}"/>
                </a:ext>
              </a:extLst>
            </p:cNvPr>
            <p:cNvGrpSpPr/>
            <p:nvPr userDrawn="1"/>
          </p:nvGrpSpPr>
          <p:grpSpPr>
            <a:xfrm>
              <a:off x="-938434" y="5838366"/>
              <a:ext cx="627798" cy="576693"/>
              <a:chOff x="-938434" y="4570310"/>
              <a:chExt cx="627798" cy="576693"/>
            </a:xfrm>
          </p:grpSpPr>
          <p:grpSp>
            <p:nvGrpSpPr>
              <p:cNvPr id="34" name="Inspireren">
                <a:extLst>
                  <a:ext uri="{FF2B5EF4-FFF2-40B4-BE49-F238E27FC236}">
                    <a16:creationId xmlns:a16="http://schemas.microsoft.com/office/drawing/2014/main" id="{3673B97E-4765-44E6-9848-EA4ACABA3934}"/>
                  </a:ext>
                </a:extLst>
              </p:cNvPr>
              <p:cNvGrpSpPr>
                <a:grpSpLocks noChangeAspect="1"/>
              </p:cNvGrpSpPr>
              <p:nvPr userDrawn="1"/>
            </p:nvGrpSpPr>
            <p:grpSpPr bwMode="auto">
              <a:xfrm>
                <a:off x="-716116" y="4570310"/>
                <a:ext cx="169778" cy="242385"/>
                <a:chOff x="4768" y="2783"/>
                <a:chExt cx="788" cy="1125"/>
              </a:xfrm>
              <a:gradFill>
                <a:gsLst>
                  <a:gs pos="0">
                    <a:srgbClr val="9D9FA1"/>
                  </a:gs>
                  <a:gs pos="70000">
                    <a:srgbClr val="211F26"/>
                  </a:gs>
                </a:gsLst>
                <a:lin ang="2700000" scaled="0"/>
              </a:gradFill>
            </p:grpSpPr>
            <p:sp>
              <p:nvSpPr>
                <p:cNvPr id="36" name="Freeform 12">
                  <a:extLst>
                    <a:ext uri="{FF2B5EF4-FFF2-40B4-BE49-F238E27FC236}">
                      <a16:creationId xmlns:a16="http://schemas.microsoft.com/office/drawing/2014/main" id="{DFAE10D8-BE97-4848-BD61-AFA7564F0169}"/>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37" name="Freeform 13">
                  <a:extLst>
                    <a:ext uri="{FF2B5EF4-FFF2-40B4-BE49-F238E27FC236}">
                      <a16:creationId xmlns:a16="http://schemas.microsoft.com/office/drawing/2014/main" id="{0A1C0FFD-5AEF-4DF9-A35D-2A8A20B8CC77}"/>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38" name="Freeform 14">
                  <a:extLst>
                    <a:ext uri="{FF2B5EF4-FFF2-40B4-BE49-F238E27FC236}">
                      <a16:creationId xmlns:a16="http://schemas.microsoft.com/office/drawing/2014/main" id="{4F75F73A-F8D2-4137-9DC1-91B9411E975B}"/>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grpSp>
          <p:sp>
            <p:nvSpPr>
              <p:cNvPr id="35" name="Tekstvak 34">
                <a:extLst>
                  <a:ext uri="{FF2B5EF4-FFF2-40B4-BE49-F238E27FC236}">
                    <a16:creationId xmlns:a16="http://schemas.microsoft.com/office/drawing/2014/main" id="{DDE1FE3D-6316-4F29-A1B8-8551FD148AFD}"/>
                  </a:ext>
                </a:extLst>
              </p:cNvPr>
              <p:cNvSpPr txBox="1"/>
              <p:nvPr userDrawn="1"/>
            </p:nvSpPr>
            <p:spPr>
              <a:xfrm>
                <a:off x="-938434" y="4824764"/>
                <a:ext cx="627798" cy="322239"/>
              </a:xfrm>
              <a:prstGeom prst="rect">
                <a:avLst/>
              </a:prstGeom>
              <a:noFill/>
            </p:spPr>
            <p:txBody>
              <a:bodyPr wrap="square" lIns="0" tIns="0" rIns="0" bIns="0" rtlCol="0" anchor="ctr">
                <a:noAutofit/>
              </a:bodyPr>
              <a:lstStyle/>
              <a:p>
                <a:pPr marL="0" marR="0" lvl="0" indent="0" algn="ctr" defTabSz="685800" rtl="0"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sp>
        <p:nvSpPr>
          <p:cNvPr id="6" name="- INFO">
            <a:extLst>
              <a:ext uri="{FF2B5EF4-FFF2-40B4-BE49-F238E27FC236}">
                <a16:creationId xmlns:a16="http://schemas.microsoft.com/office/drawing/2014/main" id="{B10543DB-D9D8-47C4-865B-BE11B7029992}"/>
              </a:ext>
            </a:extLst>
          </p:cNvPr>
          <p:cNvSpPr txBox="1"/>
          <p:nvPr userDrawn="1"/>
        </p:nvSpPr>
        <p:spPr>
          <a:xfrm>
            <a:off x="-5489" y="-273569"/>
            <a:ext cx="9134475" cy="148842"/>
          </a:xfrm>
          <a:prstGeom prst="rect">
            <a:avLst/>
          </a:prstGeom>
          <a:noFill/>
        </p:spPr>
        <p:txBody>
          <a:bodyPr wrap="square" lIns="0" tIns="0" rIns="0" bIns="0" rtlCol="0" anchor="ctr" anchorCtr="0">
            <a:noAutofit/>
          </a:bodyPr>
          <a:lstStyle/>
          <a:p>
            <a:pPr algn="l"/>
            <a:r>
              <a:rPr lang="nl-NL" sz="1050" b="1" cap="all" spc="0" baseline="0" dirty="0">
                <a:solidFill>
                  <a:sysClr val="windowText" lastClr="000000"/>
                </a:solidFill>
                <a:latin typeface="+mn-lt"/>
                <a:cs typeface="Calibri" panose="020F0502020204030204" pitchFamily="34" charset="0"/>
              </a:rPr>
              <a:t>Menu [6x]</a:t>
            </a:r>
          </a:p>
        </p:txBody>
      </p:sp>
      <p:sp>
        <p:nvSpPr>
          <p:cNvPr id="17" name="Freeform: Shape 16">
            <a:extLst>
              <a:ext uri="{FF2B5EF4-FFF2-40B4-BE49-F238E27FC236}">
                <a16:creationId xmlns:a16="http://schemas.microsoft.com/office/drawing/2014/main" id="{3C13F1D3-4E0C-419D-839F-94E57C44FAC1}"/>
              </a:ext>
            </a:extLst>
          </p:cNvPr>
          <p:cNvSpPr/>
          <p:nvPr userDrawn="1"/>
        </p:nvSpPr>
        <p:spPr>
          <a:xfrm>
            <a:off x="-5579" y="0"/>
            <a:ext cx="9164789" cy="5143500"/>
          </a:xfrm>
          <a:custGeom>
            <a:avLst/>
            <a:gdLst>
              <a:gd name="connsiteX0" fmla="*/ 0 w 12196238"/>
              <a:gd name="connsiteY0" fmla="*/ 0 h 6858000"/>
              <a:gd name="connsiteX1" fmla="*/ 5960538 w 12196238"/>
              <a:gd name="connsiteY1" fmla="*/ 0 h 6858000"/>
              <a:gd name="connsiteX2" fmla="*/ 6556141 w 12196238"/>
              <a:gd name="connsiteY2" fmla="*/ 0 h 6858000"/>
              <a:gd name="connsiteX3" fmla="*/ 12196238 w 12196238"/>
              <a:gd name="connsiteY3" fmla="*/ 0 h 6858000"/>
              <a:gd name="connsiteX4" fmla="*/ 12196238 w 12196238"/>
              <a:gd name="connsiteY4" fmla="*/ 3753432 h 6858000"/>
              <a:gd name="connsiteX5" fmla="*/ 12196238 w 12196238"/>
              <a:gd name="connsiteY5" fmla="*/ 4800600 h 6858000"/>
              <a:gd name="connsiteX6" fmla="*/ 12196238 w 12196238"/>
              <a:gd name="connsiteY6" fmla="*/ 6858000 h 6858000"/>
              <a:gd name="connsiteX7" fmla="*/ 4378255 w 12196238"/>
              <a:gd name="connsiteY7" fmla="*/ 6858000 h 6858000"/>
              <a:gd name="connsiteX8" fmla="*/ 4263277 w 12196238"/>
              <a:gd name="connsiteY8" fmla="*/ 6745432 h 6858000"/>
              <a:gd name="connsiteX9" fmla="*/ 824071 w 12196238"/>
              <a:gd name="connsiteY9" fmla="*/ 2775566 h 6858000"/>
              <a:gd name="connsiteX10" fmla="*/ 0 w 12196238"/>
              <a:gd name="connsiteY10" fmla="*/ 2880664 h 6858000"/>
              <a:gd name="connsiteX0" fmla="*/ 0 w 12196238"/>
              <a:gd name="connsiteY0" fmla="*/ 0 h 6858000"/>
              <a:gd name="connsiteX1" fmla="*/ 5960538 w 12196238"/>
              <a:gd name="connsiteY1" fmla="*/ 0 h 6858000"/>
              <a:gd name="connsiteX2" fmla="*/ 6556141 w 12196238"/>
              <a:gd name="connsiteY2" fmla="*/ 0 h 6858000"/>
              <a:gd name="connsiteX3" fmla="*/ 12196238 w 12196238"/>
              <a:gd name="connsiteY3" fmla="*/ 0 h 6858000"/>
              <a:gd name="connsiteX4" fmla="*/ 12196238 w 12196238"/>
              <a:gd name="connsiteY4" fmla="*/ 3753432 h 6858000"/>
              <a:gd name="connsiteX5" fmla="*/ 12196238 w 12196238"/>
              <a:gd name="connsiteY5" fmla="*/ 4800600 h 6858000"/>
              <a:gd name="connsiteX6" fmla="*/ 12196238 w 12196238"/>
              <a:gd name="connsiteY6" fmla="*/ 6858000 h 6858000"/>
              <a:gd name="connsiteX7" fmla="*/ 4378255 w 12196238"/>
              <a:gd name="connsiteY7" fmla="*/ 6858000 h 6858000"/>
              <a:gd name="connsiteX8" fmla="*/ 4263277 w 12196238"/>
              <a:gd name="connsiteY8" fmla="*/ 6745432 h 6858000"/>
              <a:gd name="connsiteX9" fmla="*/ 938371 w 12196238"/>
              <a:gd name="connsiteY9" fmla="*/ 4408423 h 6858000"/>
              <a:gd name="connsiteX10" fmla="*/ 0 w 12196238"/>
              <a:gd name="connsiteY10" fmla="*/ 2880664 h 6858000"/>
              <a:gd name="connsiteX11" fmla="*/ 0 w 12196238"/>
              <a:gd name="connsiteY11" fmla="*/ 0 h 6858000"/>
              <a:gd name="connsiteX0" fmla="*/ 0 w 12196238"/>
              <a:gd name="connsiteY0" fmla="*/ 0 h 6858000"/>
              <a:gd name="connsiteX1" fmla="*/ 5960538 w 12196238"/>
              <a:gd name="connsiteY1" fmla="*/ 0 h 6858000"/>
              <a:gd name="connsiteX2" fmla="*/ 6556141 w 12196238"/>
              <a:gd name="connsiteY2" fmla="*/ 0 h 6858000"/>
              <a:gd name="connsiteX3" fmla="*/ 12196238 w 12196238"/>
              <a:gd name="connsiteY3" fmla="*/ 0 h 6858000"/>
              <a:gd name="connsiteX4" fmla="*/ 12196238 w 12196238"/>
              <a:gd name="connsiteY4" fmla="*/ 3753432 h 6858000"/>
              <a:gd name="connsiteX5" fmla="*/ 12196238 w 12196238"/>
              <a:gd name="connsiteY5" fmla="*/ 4800600 h 6858000"/>
              <a:gd name="connsiteX6" fmla="*/ 12196238 w 12196238"/>
              <a:gd name="connsiteY6" fmla="*/ 6858000 h 6858000"/>
              <a:gd name="connsiteX7" fmla="*/ 4378255 w 12196238"/>
              <a:gd name="connsiteY7" fmla="*/ 6858000 h 6858000"/>
              <a:gd name="connsiteX8" fmla="*/ 4263277 w 12196238"/>
              <a:gd name="connsiteY8" fmla="*/ 6745432 h 6858000"/>
              <a:gd name="connsiteX9" fmla="*/ 0 w 12196238"/>
              <a:gd name="connsiteY9" fmla="*/ 2880664 h 6858000"/>
              <a:gd name="connsiteX10" fmla="*/ 0 w 12196238"/>
              <a:gd name="connsiteY10" fmla="*/ 0 h 6858000"/>
              <a:gd name="connsiteX0" fmla="*/ 0 w 12196238"/>
              <a:gd name="connsiteY0" fmla="*/ 0 h 6858000"/>
              <a:gd name="connsiteX1" fmla="*/ 5960538 w 12196238"/>
              <a:gd name="connsiteY1" fmla="*/ 0 h 6858000"/>
              <a:gd name="connsiteX2" fmla="*/ 6556141 w 12196238"/>
              <a:gd name="connsiteY2" fmla="*/ 0 h 6858000"/>
              <a:gd name="connsiteX3" fmla="*/ 12196238 w 12196238"/>
              <a:gd name="connsiteY3" fmla="*/ 0 h 6858000"/>
              <a:gd name="connsiteX4" fmla="*/ 12196238 w 12196238"/>
              <a:gd name="connsiteY4" fmla="*/ 3753432 h 6858000"/>
              <a:gd name="connsiteX5" fmla="*/ 12196238 w 12196238"/>
              <a:gd name="connsiteY5" fmla="*/ 4800600 h 6858000"/>
              <a:gd name="connsiteX6" fmla="*/ 12196238 w 12196238"/>
              <a:gd name="connsiteY6" fmla="*/ 6858000 h 6858000"/>
              <a:gd name="connsiteX7" fmla="*/ 4378255 w 12196238"/>
              <a:gd name="connsiteY7" fmla="*/ 6858000 h 6858000"/>
              <a:gd name="connsiteX8" fmla="*/ 4263277 w 12196238"/>
              <a:gd name="connsiteY8" fmla="*/ 6745432 h 6858000"/>
              <a:gd name="connsiteX9" fmla="*/ 0 w 12196238"/>
              <a:gd name="connsiteY9" fmla="*/ 2880664 h 6858000"/>
              <a:gd name="connsiteX10" fmla="*/ 0 w 12196238"/>
              <a:gd name="connsiteY10" fmla="*/ 0 h 6858000"/>
              <a:gd name="connsiteX0" fmla="*/ 0 w 12196238"/>
              <a:gd name="connsiteY0" fmla="*/ 0 h 6858000"/>
              <a:gd name="connsiteX1" fmla="*/ 5960538 w 12196238"/>
              <a:gd name="connsiteY1" fmla="*/ 0 h 6858000"/>
              <a:gd name="connsiteX2" fmla="*/ 6556141 w 12196238"/>
              <a:gd name="connsiteY2" fmla="*/ 0 h 6858000"/>
              <a:gd name="connsiteX3" fmla="*/ 12196238 w 12196238"/>
              <a:gd name="connsiteY3" fmla="*/ 0 h 6858000"/>
              <a:gd name="connsiteX4" fmla="*/ 12196238 w 12196238"/>
              <a:gd name="connsiteY4" fmla="*/ 3753432 h 6858000"/>
              <a:gd name="connsiteX5" fmla="*/ 12196238 w 12196238"/>
              <a:gd name="connsiteY5" fmla="*/ 4800600 h 6858000"/>
              <a:gd name="connsiteX6" fmla="*/ 12196238 w 12196238"/>
              <a:gd name="connsiteY6" fmla="*/ 6858000 h 6858000"/>
              <a:gd name="connsiteX7" fmla="*/ 4378255 w 12196238"/>
              <a:gd name="connsiteY7" fmla="*/ 6858000 h 6858000"/>
              <a:gd name="connsiteX8" fmla="*/ 4263277 w 12196238"/>
              <a:gd name="connsiteY8" fmla="*/ 6745432 h 6858000"/>
              <a:gd name="connsiteX9" fmla="*/ 0 w 12196238"/>
              <a:gd name="connsiteY9" fmla="*/ 2880664 h 6858000"/>
              <a:gd name="connsiteX10" fmla="*/ 0 w 12196238"/>
              <a:gd name="connsiteY10" fmla="*/ 0 h 6858000"/>
              <a:gd name="connsiteX0" fmla="*/ 0 w 12196238"/>
              <a:gd name="connsiteY0" fmla="*/ 0 h 6858000"/>
              <a:gd name="connsiteX1" fmla="*/ 5960538 w 12196238"/>
              <a:gd name="connsiteY1" fmla="*/ 0 h 6858000"/>
              <a:gd name="connsiteX2" fmla="*/ 6556141 w 12196238"/>
              <a:gd name="connsiteY2" fmla="*/ 0 h 6858000"/>
              <a:gd name="connsiteX3" fmla="*/ 12196238 w 12196238"/>
              <a:gd name="connsiteY3" fmla="*/ 0 h 6858000"/>
              <a:gd name="connsiteX4" fmla="*/ 12196238 w 12196238"/>
              <a:gd name="connsiteY4" fmla="*/ 3753432 h 6858000"/>
              <a:gd name="connsiteX5" fmla="*/ 12196238 w 12196238"/>
              <a:gd name="connsiteY5" fmla="*/ 4800600 h 6858000"/>
              <a:gd name="connsiteX6" fmla="*/ 12196238 w 12196238"/>
              <a:gd name="connsiteY6" fmla="*/ 6858000 h 6858000"/>
              <a:gd name="connsiteX7" fmla="*/ 4378255 w 12196238"/>
              <a:gd name="connsiteY7" fmla="*/ 6858000 h 6858000"/>
              <a:gd name="connsiteX8" fmla="*/ 4263277 w 12196238"/>
              <a:gd name="connsiteY8" fmla="*/ 6745432 h 6858000"/>
              <a:gd name="connsiteX9" fmla="*/ 0 w 12196238"/>
              <a:gd name="connsiteY9" fmla="*/ 2880664 h 6858000"/>
              <a:gd name="connsiteX10" fmla="*/ 0 w 12196238"/>
              <a:gd name="connsiteY10" fmla="*/ 0 h 6858000"/>
              <a:gd name="connsiteX0" fmla="*/ 0 w 12196238"/>
              <a:gd name="connsiteY0" fmla="*/ 0 h 6858000"/>
              <a:gd name="connsiteX1" fmla="*/ 5960538 w 12196238"/>
              <a:gd name="connsiteY1" fmla="*/ 0 h 6858000"/>
              <a:gd name="connsiteX2" fmla="*/ 6556141 w 12196238"/>
              <a:gd name="connsiteY2" fmla="*/ 0 h 6858000"/>
              <a:gd name="connsiteX3" fmla="*/ 12196238 w 12196238"/>
              <a:gd name="connsiteY3" fmla="*/ 0 h 6858000"/>
              <a:gd name="connsiteX4" fmla="*/ 12196238 w 12196238"/>
              <a:gd name="connsiteY4" fmla="*/ 3753432 h 6858000"/>
              <a:gd name="connsiteX5" fmla="*/ 12196238 w 12196238"/>
              <a:gd name="connsiteY5" fmla="*/ 4800600 h 6858000"/>
              <a:gd name="connsiteX6" fmla="*/ 12196238 w 12196238"/>
              <a:gd name="connsiteY6" fmla="*/ 6858000 h 6858000"/>
              <a:gd name="connsiteX7" fmla="*/ 4378255 w 12196238"/>
              <a:gd name="connsiteY7" fmla="*/ 6858000 h 6858000"/>
              <a:gd name="connsiteX8" fmla="*/ 4263277 w 12196238"/>
              <a:gd name="connsiteY8" fmla="*/ 6745432 h 6858000"/>
              <a:gd name="connsiteX9" fmla="*/ 0 w 12196238"/>
              <a:gd name="connsiteY9" fmla="*/ 2880664 h 6858000"/>
              <a:gd name="connsiteX10" fmla="*/ 0 w 12196238"/>
              <a:gd name="connsiteY10" fmla="*/ 0 h 6858000"/>
              <a:gd name="connsiteX0" fmla="*/ 0 w 12196238"/>
              <a:gd name="connsiteY0" fmla="*/ 0 h 6858000"/>
              <a:gd name="connsiteX1" fmla="*/ 5960538 w 12196238"/>
              <a:gd name="connsiteY1" fmla="*/ 0 h 6858000"/>
              <a:gd name="connsiteX2" fmla="*/ 6556141 w 12196238"/>
              <a:gd name="connsiteY2" fmla="*/ 0 h 6858000"/>
              <a:gd name="connsiteX3" fmla="*/ 12196238 w 12196238"/>
              <a:gd name="connsiteY3" fmla="*/ 0 h 6858000"/>
              <a:gd name="connsiteX4" fmla="*/ 12196238 w 12196238"/>
              <a:gd name="connsiteY4" fmla="*/ 3753432 h 6858000"/>
              <a:gd name="connsiteX5" fmla="*/ 12196238 w 12196238"/>
              <a:gd name="connsiteY5" fmla="*/ 4800600 h 6858000"/>
              <a:gd name="connsiteX6" fmla="*/ 12196238 w 12196238"/>
              <a:gd name="connsiteY6" fmla="*/ 6858000 h 6858000"/>
              <a:gd name="connsiteX7" fmla="*/ 4378255 w 12196238"/>
              <a:gd name="connsiteY7" fmla="*/ 6858000 h 6858000"/>
              <a:gd name="connsiteX8" fmla="*/ 4263277 w 12196238"/>
              <a:gd name="connsiteY8" fmla="*/ 6745432 h 6858000"/>
              <a:gd name="connsiteX9" fmla="*/ 0 w 12196238"/>
              <a:gd name="connsiteY9" fmla="*/ 2880664 h 6858000"/>
              <a:gd name="connsiteX10" fmla="*/ 0 w 12196238"/>
              <a:gd name="connsiteY10" fmla="*/ 0 h 6858000"/>
              <a:gd name="connsiteX0" fmla="*/ 0 w 12196238"/>
              <a:gd name="connsiteY0" fmla="*/ 0 h 6858000"/>
              <a:gd name="connsiteX1" fmla="*/ 5960538 w 12196238"/>
              <a:gd name="connsiteY1" fmla="*/ 0 h 6858000"/>
              <a:gd name="connsiteX2" fmla="*/ 6556141 w 12196238"/>
              <a:gd name="connsiteY2" fmla="*/ 0 h 6858000"/>
              <a:gd name="connsiteX3" fmla="*/ 12196238 w 12196238"/>
              <a:gd name="connsiteY3" fmla="*/ 0 h 6858000"/>
              <a:gd name="connsiteX4" fmla="*/ 12196238 w 12196238"/>
              <a:gd name="connsiteY4" fmla="*/ 3753432 h 6858000"/>
              <a:gd name="connsiteX5" fmla="*/ 12196238 w 12196238"/>
              <a:gd name="connsiteY5" fmla="*/ 4800600 h 6858000"/>
              <a:gd name="connsiteX6" fmla="*/ 12196238 w 12196238"/>
              <a:gd name="connsiteY6" fmla="*/ 6858000 h 6858000"/>
              <a:gd name="connsiteX7" fmla="*/ 4378255 w 12196238"/>
              <a:gd name="connsiteY7" fmla="*/ 6858000 h 6858000"/>
              <a:gd name="connsiteX8" fmla="*/ 4263277 w 12196238"/>
              <a:gd name="connsiteY8" fmla="*/ 6745432 h 6858000"/>
              <a:gd name="connsiteX9" fmla="*/ 0 w 12196238"/>
              <a:gd name="connsiteY9" fmla="*/ 2880664 h 6858000"/>
              <a:gd name="connsiteX10" fmla="*/ 0 w 12196238"/>
              <a:gd name="connsiteY10" fmla="*/ 0 h 6858000"/>
              <a:gd name="connsiteX0" fmla="*/ 0 w 12196238"/>
              <a:gd name="connsiteY0" fmla="*/ 0 h 6858000"/>
              <a:gd name="connsiteX1" fmla="*/ 5960538 w 12196238"/>
              <a:gd name="connsiteY1" fmla="*/ 0 h 6858000"/>
              <a:gd name="connsiteX2" fmla="*/ 6556141 w 12196238"/>
              <a:gd name="connsiteY2" fmla="*/ 0 h 6858000"/>
              <a:gd name="connsiteX3" fmla="*/ 12196238 w 12196238"/>
              <a:gd name="connsiteY3" fmla="*/ 0 h 6858000"/>
              <a:gd name="connsiteX4" fmla="*/ 12196238 w 12196238"/>
              <a:gd name="connsiteY4" fmla="*/ 3753432 h 6858000"/>
              <a:gd name="connsiteX5" fmla="*/ 12196238 w 12196238"/>
              <a:gd name="connsiteY5" fmla="*/ 4800600 h 6858000"/>
              <a:gd name="connsiteX6" fmla="*/ 12196238 w 12196238"/>
              <a:gd name="connsiteY6" fmla="*/ 6858000 h 6858000"/>
              <a:gd name="connsiteX7" fmla="*/ 4378255 w 12196238"/>
              <a:gd name="connsiteY7" fmla="*/ 6858000 h 6858000"/>
              <a:gd name="connsiteX8" fmla="*/ 4263277 w 12196238"/>
              <a:gd name="connsiteY8" fmla="*/ 6745432 h 6858000"/>
              <a:gd name="connsiteX9" fmla="*/ 0 w 12196238"/>
              <a:gd name="connsiteY9" fmla="*/ 2880664 h 6858000"/>
              <a:gd name="connsiteX10" fmla="*/ 0 w 12196238"/>
              <a:gd name="connsiteY10" fmla="*/ 0 h 6858000"/>
              <a:gd name="connsiteX0" fmla="*/ 16042 w 12212280"/>
              <a:gd name="connsiteY0" fmla="*/ 0 h 6858000"/>
              <a:gd name="connsiteX1" fmla="*/ 5976580 w 12212280"/>
              <a:gd name="connsiteY1" fmla="*/ 0 h 6858000"/>
              <a:gd name="connsiteX2" fmla="*/ 6572183 w 12212280"/>
              <a:gd name="connsiteY2" fmla="*/ 0 h 6858000"/>
              <a:gd name="connsiteX3" fmla="*/ 12212280 w 12212280"/>
              <a:gd name="connsiteY3" fmla="*/ 0 h 6858000"/>
              <a:gd name="connsiteX4" fmla="*/ 12212280 w 12212280"/>
              <a:gd name="connsiteY4" fmla="*/ 3753432 h 6858000"/>
              <a:gd name="connsiteX5" fmla="*/ 12212280 w 12212280"/>
              <a:gd name="connsiteY5" fmla="*/ 4800600 h 6858000"/>
              <a:gd name="connsiteX6" fmla="*/ 12212280 w 12212280"/>
              <a:gd name="connsiteY6" fmla="*/ 6858000 h 6858000"/>
              <a:gd name="connsiteX7" fmla="*/ 4394297 w 12212280"/>
              <a:gd name="connsiteY7" fmla="*/ 6858000 h 6858000"/>
              <a:gd name="connsiteX8" fmla="*/ 4279319 w 12212280"/>
              <a:gd name="connsiteY8" fmla="*/ 6745432 h 6858000"/>
              <a:gd name="connsiteX9" fmla="*/ 0 w 12212280"/>
              <a:gd name="connsiteY9" fmla="*/ 3426095 h 6858000"/>
              <a:gd name="connsiteX10" fmla="*/ 16042 w 12212280"/>
              <a:gd name="connsiteY10" fmla="*/ 0 h 6858000"/>
              <a:gd name="connsiteX0" fmla="*/ 16042 w 12212280"/>
              <a:gd name="connsiteY0" fmla="*/ 0 h 6858000"/>
              <a:gd name="connsiteX1" fmla="*/ 5976580 w 12212280"/>
              <a:gd name="connsiteY1" fmla="*/ 0 h 6858000"/>
              <a:gd name="connsiteX2" fmla="*/ 6572183 w 12212280"/>
              <a:gd name="connsiteY2" fmla="*/ 0 h 6858000"/>
              <a:gd name="connsiteX3" fmla="*/ 12212280 w 12212280"/>
              <a:gd name="connsiteY3" fmla="*/ 0 h 6858000"/>
              <a:gd name="connsiteX4" fmla="*/ 12212280 w 12212280"/>
              <a:gd name="connsiteY4" fmla="*/ 3753432 h 6858000"/>
              <a:gd name="connsiteX5" fmla="*/ 12212280 w 12212280"/>
              <a:gd name="connsiteY5" fmla="*/ 4800600 h 6858000"/>
              <a:gd name="connsiteX6" fmla="*/ 12212280 w 12212280"/>
              <a:gd name="connsiteY6" fmla="*/ 6858000 h 6858000"/>
              <a:gd name="connsiteX7" fmla="*/ 4394297 w 12212280"/>
              <a:gd name="connsiteY7" fmla="*/ 6858000 h 6858000"/>
              <a:gd name="connsiteX8" fmla="*/ 4279319 w 12212280"/>
              <a:gd name="connsiteY8" fmla="*/ 6745432 h 6858000"/>
              <a:gd name="connsiteX9" fmla="*/ 0 w 12212280"/>
              <a:gd name="connsiteY9" fmla="*/ 3426095 h 6858000"/>
              <a:gd name="connsiteX10" fmla="*/ 16042 w 12212280"/>
              <a:gd name="connsiteY10" fmla="*/ 0 h 6858000"/>
              <a:gd name="connsiteX0" fmla="*/ 16042 w 12212280"/>
              <a:gd name="connsiteY0" fmla="*/ 0 h 6858000"/>
              <a:gd name="connsiteX1" fmla="*/ 5976580 w 12212280"/>
              <a:gd name="connsiteY1" fmla="*/ 0 h 6858000"/>
              <a:gd name="connsiteX2" fmla="*/ 6572183 w 12212280"/>
              <a:gd name="connsiteY2" fmla="*/ 0 h 6858000"/>
              <a:gd name="connsiteX3" fmla="*/ 12212280 w 12212280"/>
              <a:gd name="connsiteY3" fmla="*/ 0 h 6858000"/>
              <a:gd name="connsiteX4" fmla="*/ 12212280 w 12212280"/>
              <a:gd name="connsiteY4" fmla="*/ 3753432 h 6858000"/>
              <a:gd name="connsiteX5" fmla="*/ 12212280 w 12212280"/>
              <a:gd name="connsiteY5" fmla="*/ 4800600 h 6858000"/>
              <a:gd name="connsiteX6" fmla="*/ 12212280 w 12212280"/>
              <a:gd name="connsiteY6" fmla="*/ 6858000 h 6858000"/>
              <a:gd name="connsiteX7" fmla="*/ 4394297 w 12212280"/>
              <a:gd name="connsiteY7" fmla="*/ 6858000 h 6858000"/>
              <a:gd name="connsiteX8" fmla="*/ 4279319 w 12212280"/>
              <a:gd name="connsiteY8" fmla="*/ 6745432 h 6858000"/>
              <a:gd name="connsiteX9" fmla="*/ 0 w 12212280"/>
              <a:gd name="connsiteY9" fmla="*/ 3426095 h 6858000"/>
              <a:gd name="connsiteX10" fmla="*/ 16042 w 12212280"/>
              <a:gd name="connsiteY10" fmla="*/ 0 h 6858000"/>
              <a:gd name="connsiteX0" fmla="*/ 16042 w 12212280"/>
              <a:gd name="connsiteY0" fmla="*/ 0 h 6858000"/>
              <a:gd name="connsiteX1" fmla="*/ 5976580 w 12212280"/>
              <a:gd name="connsiteY1" fmla="*/ 0 h 6858000"/>
              <a:gd name="connsiteX2" fmla="*/ 6572183 w 12212280"/>
              <a:gd name="connsiteY2" fmla="*/ 0 h 6858000"/>
              <a:gd name="connsiteX3" fmla="*/ 12212280 w 12212280"/>
              <a:gd name="connsiteY3" fmla="*/ 0 h 6858000"/>
              <a:gd name="connsiteX4" fmla="*/ 12212280 w 12212280"/>
              <a:gd name="connsiteY4" fmla="*/ 3753432 h 6858000"/>
              <a:gd name="connsiteX5" fmla="*/ 12212280 w 12212280"/>
              <a:gd name="connsiteY5" fmla="*/ 4800600 h 6858000"/>
              <a:gd name="connsiteX6" fmla="*/ 12212280 w 12212280"/>
              <a:gd name="connsiteY6" fmla="*/ 6858000 h 6858000"/>
              <a:gd name="connsiteX7" fmla="*/ 4394297 w 12212280"/>
              <a:gd name="connsiteY7" fmla="*/ 6858000 h 6858000"/>
              <a:gd name="connsiteX8" fmla="*/ 4279319 w 12212280"/>
              <a:gd name="connsiteY8" fmla="*/ 6745432 h 6858000"/>
              <a:gd name="connsiteX9" fmla="*/ 0 w 12212280"/>
              <a:gd name="connsiteY9" fmla="*/ 3426095 h 6858000"/>
              <a:gd name="connsiteX10" fmla="*/ 16042 w 12212280"/>
              <a:gd name="connsiteY10" fmla="*/ 0 h 6858000"/>
              <a:gd name="connsiteX0" fmla="*/ 16042 w 12212280"/>
              <a:gd name="connsiteY0" fmla="*/ 0 h 6858000"/>
              <a:gd name="connsiteX1" fmla="*/ 5976580 w 12212280"/>
              <a:gd name="connsiteY1" fmla="*/ 0 h 6858000"/>
              <a:gd name="connsiteX2" fmla="*/ 6572183 w 12212280"/>
              <a:gd name="connsiteY2" fmla="*/ 0 h 6858000"/>
              <a:gd name="connsiteX3" fmla="*/ 12212280 w 12212280"/>
              <a:gd name="connsiteY3" fmla="*/ 0 h 6858000"/>
              <a:gd name="connsiteX4" fmla="*/ 12212280 w 12212280"/>
              <a:gd name="connsiteY4" fmla="*/ 3753432 h 6858000"/>
              <a:gd name="connsiteX5" fmla="*/ 12212280 w 12212280"/>
              <a:gd name="connsiteY5" fmla="*/ 4800600 h 6858000"/>
              <a:gd name="connsiteX6" fmla="*/ 12212280 w 12212280"/>
              <a:gd name="connsiteY6" fmla="*/ 6858000 h 6858000"/>
              <a:gd name="connsiteX7" fmla="*/ 4394297 w 12212280"/>
              <a:gd name="connsiteY7" fmla="*/ 6858000 h 6858000"/>
              <a:gd name="connsiteX8" fmla="*/ 4279319 w 12212280"/>
              <a:gd name="connsiteY8" fmla="*/ 6745432 h 6858000"/>
              <a:gd name="connsiteX9" fmla="*/ 0 w 12212280"/>
              <a:gd name="connsiteY9" fmla="*/ 3426095 h 6858000"/>
              <a:gd name="connsiteX10" fmla="*/ 16042 w 12212280"/>
              <a:gd name="connsiteY10" fmla="*/ 0 h 6858000"/>
              <a:gd name="connsiteX0" fmla="*/ 16042 w 12212280"/>
              <a:gd name="connsiteY0" fmla="*/ 0 h 6858000"/>
              <a:gd name="connsiteX1" fmla="*/ 5976580 w 12212280"/>
              <a:gd name="connsiteY1" fmla="*/ 0 h 6858000"/>
              <a:gd name="connsiteX2" fmla="*/ 6572183 w 12212280"/>
              <a:gd name="connsiteY2" fmla="*/ 0 h 6858000"/>
              <a:gd name="connsiteX3" fmla="*/ 12212280 w 12212280"/>
              <a:gd name="connsiteY3" fmla="*/ 0 h 6858000"/>
              <a:gd name="connsiteX4" fmla="*/ 12212280 w 12212280"/>
              <a:gd name="connsiteY4" fmla="*/ 3753432 h 6858000"/>
              <a:gd name="connsiteX5" fmla="*/ 12212280 w 12212280"/>
              <a:gd name="connsiteY5" fmla="*/ 4800600 h 6858000"/>
              <a:gd name="connsiteX6" fmla="*/ 12212280 w 12212280"/>
              <a:gd name="connsiteY6" fmla="*/ 6858000 h 6858000"/>
              <a:gd name="connsiteX7" fmla="*/ 4394297 w 12212280"/>
              <a:gd name="connsiteY7" fmla="*/ 6858000 h 6858000"/>
              <a:gd name="connsiteX8" fmla="*/ 0 w 12212280"/>
              <a:gd name="connsiteY8" fmla="*/ 3426095 h 6858000"/>
              <a:gd name="connsiteX9" fmla="*/ 16042 w 12212280"/>
              <a:gd name="connsiteY9" fmla="*/ 0 h 6858000"/>
              <a:gd name="connsiteX0" fmla="*/ 16042 w 12212280"/>
              <a:gd name="connsiteY0" fmla="*/ 0 h 6858000"/>
              <a:gd name="connsiteX1" fmla="*/ 5976580 w 12212280"/>
              <a:gd name="connsiteY1" fmla="*/ 0 h 6858000"/>
              <a:gd name="connsiteX2" fmla="*/ 6572183 w 12212280"/>
              <a:gd name="connsiteY2" fmla="*/ 0 h 6858000"/>
              <a:gd name="connsiteX3" fmla="*/ 12212280 w 12212280"/>
              <a:gd name="connsiteY3" fmla="*/ 0 h 6858000"/>
              <a:gd name="connsiteX4" fmla="*/ 12212280 w 12212280"/>
              <a:gd name="connsiteY4" fmla="*/ 3753432 h 6858000"/>
              <a:gd name="connsiteX5" fmla="*/ 12212280 w 12212280"/>
              <a:gd name="connsiteY5" fmla="*/ 4800600 h 6858000"/>
              <a:gd name="connsiteX6" fmla="*/ 12212280 w 12212280"/>
              <a:gd name="connsiteY6" fmla="*/ 6858000 h 6858000"/>
              <a:gd name="connsiteX7" fmla="*/ 4384249 w 12212280"/>
              <a:gd name="connsiteY7" fmla="*/ 6858000 h 6858000"/>
              <a:gd name="connsiteX8" fmla="*/ 0 w 12212280"/>
              <a:gd name="connsiteY8" fmla="*/ 3426095 h 6858000"/>
              <a:gd name="connsiteX9" fmla="*/ 16042 w 12212280"/>
              <a:gd name="connsiteY9" fmla="*/ 0 h 6858000"/>
              <a:gd name="connsiteX0" fmla="*/ 16042 w 12212280"/>
              <a:gd name="connsiteY0" fmla="*/ 0 h 6858000"/>
              <a:gd name="connsiteX1" fmla="*/ 5976580 w 12212280"/>
              <a:gd name="connsiteY1" fmla="*/ 0 h 6858000"/>
              <a:gd name="connsiteX2" fmla="*/ 6572183 w 12212280"/>
              <a:gd name="connsiteY2" fmla="*/ 0 h 6858000"/>
              <a:gd name="connsiteX3" fmla="*/ 12212280 w 12212280"/>
              <a:gd name="connsiteY3" fmla="*/ 0 h 6858000"/>
              <a:gd name="connsiteX4" fmla="*/ 12212280 w 12212280"/>
              <a:gd name="connsiteY4" fmla="*/ 3753432 h 6858000"/>
              <a:gd name="connsiteX5" fmla="*/ 12212280 w 12212280"/>
              <a:gd name="connsiteY5" fmla="*/ 4800600 h 6858000"/>
              <a:gd name="connsiteX6" fmla="*/ 12212280 w 12212280"/>
              <a:gd name="connsiteY6" fmla="*/ 6858000 h 6858000"/>
              <a:gd name="connsiteX7" fmla="*/ 4369177 w 12212280"/>
              <a:gd name="connsiteY7" fmla="*/ 6852976 h 6858000"/>
              <a:gd name="connsiteX8" fmla="*/ 0 w 12212280"/>
              <a:gd name="connsiteY8" fmla="*/ 3426095 h 6858000"/>
              <a:gd name="connsiteX9" fmla="*/ 16042 w 12212280"/>
              <a:gd name="connsiteY9" fmla="*/ 0 h 6858000"/>
              <a:gd name="connsiteX0" fmla="*/ 16042 w 12212280"/>
              <a:gd name="connsiteY0" fmla="*/ 0 h 6858000"/>
              <a:gd name="connsiteX1" fmla="*/ 5976580 w 12212280"/>
              <a:gd name="connsiteY1" fmla="*/ 0 h 6858000"/>
              <a:gd name="connsiteX2" fmla="*/ 6572183 w 12212280"/>
              <a:gd name="connsiteY2" fmla="*/ 0 h 6858000"/>
              <a:gd name="connsiteX3" fmla="*/ 12212280 w 12212280"/>
              <a:gd name="connsiteY3" fmla="*/ 0 h 6858000"/>
              <a:gd name="connsiteX4" fmla="*/ 12212280 w 12212280"/>
              <a:gd name="connsiteY4" fmla="*/ 3753432 h 6858000"/>
              <a:gd name="connsiteX5" fmla="*/ 12212280 w 12212280"/>
              <a:gd name="connsiteY5" fmla="*/ 4800600 h 6858000"/>
              <a:gd name="connsiteX6" fmla="*/ 12212280 w 12212280"/>
              <a:gd name="connsiteY6" fmla="*/ 6858000 h 6858000"/>
              <a:gd name="connsiteX7" fmla="*/ 4374201 w 12212280"/>
              <a:gd name="connsiteY7" fmla="*/ 6858000 h 6858000"/>
              <a:gd name="connsiteX8" fmla="*/ 0 w 12212280"/>
              <a:gd name="connsiteY8" fmla="*/ 3426095 h 6858000"/>
              <a:gd name="connsiteX9" fmla="*/ 16042 w 12212280"/>
              <a:gd name="connsiteY9" fmla="*/ 0 h 6858000"/>
              <a:gd name="connsiteX0" fmla="*/ 16042 w 12212280"/>
              <a:gd name="connsiteY0" fmla="*/ 0 h 6858000"/>
              <a:gd name="connsiteX1" fmla="*/ 5976580 w 12212280"/>
              <a:gd name="connsiteY1" fmla="*/ 0 h 6858000"/>
              <a:gd name="connsiteX2" fmla="*/ 6572183 w 12212280"/>
              <a:gd name="connsiteY2" fmla="*/ 0 h 6858000"/>
              <a:gd name="connsiteX3" fmla="*/ 12212280 w 12212280"/>
              <a:gd name="connsiteY3" fmla="*/ 0 h 6858000"/>
              <a:gd name="connsiteX4" fmla="*/ 12212280 w 12212280"/>
              <a:gd name="connsiteY4" fmla="*/ 3753432 h 6858000"/>
              <a:gd name="connsiteX5" fmla="*/ 12212280 w 12212280"/>
              <a:gd name="connsiteY5" fmla="*/ 4800600 h 6858000"/>
              <a:gd name="connsiteX6" fmla="*/ 12212280 w 12212280"/>
              <a:gd name="connsiteY6" fmla="*/ 6858000 h 6858000"/>
              <a:gd name="connsiteX7" fmla="*/ 4374201 w 12212280"/>
              <a:gd name="connsiteY7" fmla="*/ 6858000 h 6858000"/>
              <a:gd name="connsiteX8" fmla="*/ 0 w 12212280"/>
              <a:gd name="connsiteY8" fmla="*/ 3426095 h 6858000"/>
              <a:gd name="connsiteX9" fmla="*/ 16042 w 12212280"/>
              <a:gd name="connsiteY9" fmla="*/ 0 h 6858000"/>
              <a:gd name="connsiteX0" fmla="*/ 1056 w 12219597"/>
              <a:gd name="connsiteY0" fmla="*/ 0 h 6858000"/>
              <a:gd name="connsiteX1" fmla="*/ 5983897 w 12219597"/>
              <a:gd name="connsiteY1" fmla="*/ 0 h 6858000"/>
              <a:gd name="connsiteX2" fmla="*/ 6579500 w 12219597"/>
              <a:gd name="connsiteY2" fmla="*/ 0 h 6858000"/>
              <a:gd name="connsiteX3" fmla="*/ 12219597 w 12219597"/>
              <a:gd name="connsiteY3" fmla="*/ 0 h 6858000"/>
              <a:gd name="connsiteX4" fmla="*/ 12219597 w 12219597"/>
              <a:gd name="connsiteY4" fmla="*/ 3753432 h 6858000"/>
              <a:gd name="connsiteX5" fmla="*/ 12219597 w 12219597"/>
              <a:gd name="connsiteY5" fmla="*/ 4800600 h 6858000"/>
              <a:gd name="connsiteX6" fmla="*/ 12219597 w 12219597"/>
              <a:gd name="connsiteY6" fmla="*/ 6858000 h 6858000"/>
              <a:gd name="connsiteX7" fmla="*/ 4381518 w 12219597"/>
              <a:gd name="connsiteY7" fmla="*/ 6858000 h 6858000"/>
              <a:gd name="connsiteX8" fmla="*/ 7317 w 12219597"/>
              <a:gd name="connsiteY8" fmla="*/ 3426095 h 6858000"/>
              <a:gd name="connsiteX9" fmla="*/ 1056 w 12219597"/>
              <a:gd name="connsiteY9" fmla="*/ 0 h 6858000"/>
              <a:gd name="connsiteX0" fmla="*/ 598 w 12219139"/>
              <a:gd name="connsiteY0" fmla="*/ 0 h 6858000"/>
              <a:gd name="connsiteX1" fmla="*/ 5983439 w 12219139"/>
              <a:gd name="connsiteY1" fmla="*/ 0 h 6858000"/>
              <a:gd name="connsiteX2" fmla="*/ 6579042 w 12219139"/>
              <a:gd name="connsiteY2" fmla="*/ 0 h 6858000"/>
              <a:gd name="connsiteX3" fmla="*/ 12219139 w 12219139"/>
              <a:gd name="connsiteY3" fmla="*/ 0 h 6858000"/>
              <a:gd name="connsiteX4" fmla="*/ 12219139 w 12219139"/>
              <a:gd name="connsiteY4" fmla="*/ 3753432 h 6858000"/>
              <a:gd name="connsiteX5" fmla="*/ 12219139 w 12219139"/>
              <a:gd name="connsiteY5" fmla="*/ 4800600 h 6858000"/>
              <a:gd name="connsiteX6" fmla="*/ 12219139 w 12219139"/>
              <a:gd name="connsiteY6" fmla="*/ 6858000 h 6858000"/>
              <a:gd name="connsiteX7" fmla="*/ 4381060 w 12219139"/>
              <a:gd name="connsiteY7" fmla="*/ 6858000 h 6858000"/>
              <a:gd name="connsiteX8" fmla="*/ 22357 w 12219139"/>
              <a:gd name="connsiteY8" fmla="*/ 3410596 h 6858000"/>
              <a:gd name="connsiteX9" fmla="*/ 598 w 12219139"/>
              <a:gd name="connsiteY9" fmla="*/ 0 h 6858000"/>
              <a:gd name="connsiteX0" fmla="*/ 9238 w 12227779"/>
              <a:gd name="connsiteY0" fmla="*/ 0 h 6858000"/>
              <a:gd name="connsiteX1" fmla="*/ 5992079 w 12227779"/>
              <a:gd name="connsiteY1" fmla="*/ 0 h 6858000"/>
              <a:gd name="connsiteX2" fmla="*/ 6587682 w 12227779"/>
              <a:gd name="connsiteY2" fmla="*/ 0 h 6858000"/>
              <a:gd name="connsiteX3" fmla="*/ 12227779 w 12227779"/>
              <a:gd name="connsiteY3" fmla="*/ 0 h 6858000"/>
              <a:gd name="connsiteX4" fmla="*/ 12227779 w 12227779"/>
              <a:gd name="connsiteY4" fmla="*/ 3753432 h 6858000"/>
              <a:gd name="connsiteX5" fmla="*/ 12227779 w 12227779"/>
              <a:gd name="connsiteY5" fmla="*/ 4800600 h 6858000"/>
              <a:gd name="connsiteX6" fmla="*/ 12227779 w 12227779"/>
              <a:gd name="connsiteY6" fmla="*/ 6858000 h 6858000"/>
              <a:gd name="connsiteX7" fmla="*/ 4389700 w 12227779"/>
              <a:gd name="connsiteY7" fmla="*/ 6858000 h 6858000"/>
              <a:gd name="connsiteX8" fmla="*/ 0 w 12227779"/>
              <a:gd name="connsiteY8" fmla="*/ 3395098 h 6858000"/>
              <a:gd name="connsiteX9" fmla="*/ 9238 w 12227779"/>
              <a:gd name="connsiteY9" fmla="*/ 0 h 6858000"/>
              <a:gd name="connsiteX0" fmla="*/ 1178 w 12219719"/>
              <a:gd name="connsiteY0" fmla="*/ 0 h 6858000"/>
              <a:gd name="connsiteX1" fmla="*/ 5984019 w 12219719"/>
              <a:gd name="connsiteY1" fmla="*/ 0 h 6858000"/>
              <a:gd name="connsiteX2" fmla="*/ 6579622 w 12219719"/>
              <a:gd name="connsiteY2" fmla="*/ 0 h 6858000"/>
              <a:gd name="connsiteX3" fmla="*/ 12219719 w 12219719"/>
              <a:gd name="connsiteY3" fmla="*/ 0 h 6858000"/>
              <a:gd name="connsiteX4" fmla="*/ 12219719 w 12219719"/>
              <a:gd name="connsiteY4" fmla="*/ 3753432 h 6858000"/>
              <a:gd name="connsiteX5" fmla="*/ 12219719 w 12219719"/>
              <a:gd name="connsiteY5" fmla="*/ 4800600 h 6858000"/>
              <a:gd name="connsiteX6" fmla="*/ 12219719 w 12219719"/>
              <a:gd name="connsiteY6" fmla="*/ 6858000 h 6858000"/>
              <a:gd name="connsiteX7" fmla="*/ 4381640 w 12219719"/>
              <a:gd name="connsiteY7" fmla="*/ 6858000 h 6858000"/>
              <a:gd name="connsiteX8" fmla="*/ 5387 w 12219719"/>
              <a:gd name="connsiteY8" fmla="*/ 3388375 h 6858000"/>
              <a:gd name="connsiteX9" fmla="*/ 1178 w 12219719"/>
              <a:gd name="connsiteY9" fmla="*/ 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219719" h="6858000">
                <a:moveTo>
                  <a:pt x="1178" y="0"/>
                </a:moveTo>
                <a:lnTo>
                  <a:pt x="5984019" y="0"/>
                </a:lnTo>
                <a:lnTo>
                  <a:pt x="6579622" y="0"/>
                </a:lnTo>
                <a:lnTo>
                  <a:pt x="12219719" y="0"/>
                </a:lnTo>
                <a:lnTo>
                  <a:pt x="12219719" y="3753432"/>
                </a:lnTo>
                <a:lnTo>
                  <a:pt x="12219719" y="4800600"/>
                </a:lnTo>
                <a:lnTo>
                  <a:pt x="12219719" y="6858000"/>
                </a:lnTo>
                <a:lnTo>
                  <a:pt x="4381640" y="6858000"/>
                </a:lnTo>
                <a:cubicBezTo>
                  <a:pt x="2923573" y="5714032"/>
                  <a:pt x="953789" y="5371793"/>
                  <a:pt x="5387" y="3388375"/>
                </a:cubicBezTo>
                <a:cubicBezTo>
                  <a:pt x="10734" y="2246343"/>
                  <a:pt x="-4169" y="1142032"/>
                  <a:pt x="1178" y="0"/>
                </a:cubicBezTo>
                <a:close/>
              </a:path>
            </a:pathLst>
          </a:custGeom>
          <a:solidFill>
            <a:schemeClr val="accent2"/>
          </a:solidFill>
          <a:ln w="45663" cap="flat">
            <a:noFill/>
            <a:prstDash val="solid"/>
            <a:miter/>
          </a:ln>
        </p:spPr>
        <p:txBody>
          <a:bodyPr wrap="square" rtlCol="0" anchor="ctr">
            <a:noAutofit/>
          </a:bodyPr>
          <a:lstStyle/>
          <a:p>
            <a:endParaRPr lang="nl-NL" sz="1350" dirty="0"/>
          </a:p>
        </p:txBody>
      </p:sp>
      <p:sp>
        <p:nvSpPr>
          <p:cNvPr id="11" name="Titel 10">
            <a:extLst>
              <a:ext uri="{FF2B5EF4-FFF2-40B4-BE49-F238E27FC236}">
                <a16:creationId xmlns:a16="http://schemas.microsoft.com/office/drawing/2014/main" id="{7A89CE00-946F-481C-B5FE-4E6C6F8AB13A}"/>
              </a:ext>
            </a:extLst>
          </p:cNvPr>
          <p:cNvSpPr>
            <a:spLocks noGrp="1"/>
          </p:cNvSpPr>
          <p:nvPr>
            <p:ph type="title" hasCustomPrompt="1"/>
          </p:nvPr>
        </p:nvSpPr>
        <p:spPr>
          <a:xfrm>
            <a:off x="407902" y="541926"/>
            <a:ext cx="8335565" cy="531827"/>
          </a:xfrm>
        </p:spPr>
        <p:txBody>
          <a:bodyPr/>
          <a:lstStyle>
            <a:lvl1pPr>
              <a:defRPr/>
            </a:lvl1pPr>
          </a:lstStyle>
          <a:p>
            <a:r>
              <a:rPr lang="nl-NL" dirty="0"/>
              <a:t>Menu</a:t>
            </a:r>
          </a:p>
        </p:txBody>
      </p:sp>
      <p:sp>
        <p:nvSpPr>
          <p:cNvPr id="117" name="Tijdelijke aanduiding voor tekst 15">
            <a:extLst>
              <a:ext uri="{FF2B5EF4-FFF2-40B4-BE49-F238E27FC236}">
                <a16:creationId xmlns:a16="http://schemas.microsoft.com/office/drawing/2014/main" id="{8123014A-EDBE-4EE3-98B3-39CD2D70A18A}"/>
              </a:ext>
            </a:extLst>
          </p:cNvPr>
          <p:cNvSpPr>
            <a:spLocks noGrp="1"/>
          </p:cNvSpPr>
          <p:nvPr>
            <p:ph type="body" sz="quarter" idx="16" hasCustomPrompt="1"/>
          </p:nvPr>
        </p:nvSpPr>
        <p:spPr>
          <a:xfrm>
            <a:off x="6083967" y="1482148"/>
            <a:ext cx="2659500" cy="1549879"/>
          </a:xfrm>
          <a:prstGeom prst="roundRect">
            <a:avLst>
              <a:gd name="adj" fmla="val 4495"/>
            </a:avLst>
          </a:prstGeom>
          <a:gradFill flip="none" rotWithShape="1">
            <a:gsLst>
              <a:gs pos="50000">
                <a:schemeClr val="bg1">
                  <a:lumMod val="95000"/>
                </a:schemeClr>
              </a:gs>
              <a:gs pos="50000">
                <a:schemeClr val="bg1"/>
              </a:gs>
            </a:gsLst>
            <a:lin ang="12000000" scaled="0"/>
            <a:tileRect/>
          </a:gradFill>
        </p:spPr>
        <p:txBody>
          <a:bodyPr lIns="180000" tIns="252000" rIns="180000" bIns="252000" anchor="b" anchorCtr="0"/>
          <a:lstStyle>
            <a:lvl1pPr marL="0" indent="0">
              <a:lnSpc>
                <a:spcPct val="100000"/>
              </a:lnSpc>
              <a:spcBef>
                <a:spcPts val="0"/>
              </a:spcBef>
              <a:buNone/>
              <a:defRPr sz="1200" b="1"/>
            </a:lvl1pPr>
          </a:lstStyle>
          <a:p>
            <a:pPr lvl="0"/>
            <a:r>
              <a:rPr lang="nl-NL" dirty="0"/>
              <a:t>Titel </a:t>
            </a:r>
            <a:br>
              <a:rPr lang="nl-NL" dirty="0"/>
            </a:br>
            <a:r>
              <a:rPr lang="nl-NL" dirty="0"/>
              <a:t>hoofdstuk</a:t>
            </a:r>
          </a:p>
        </p:txBody>
      </p:sp>
      <p:sp>
        <p:nvSpPr>
          <p:cNvPr id="118" name="Tijdelijke aanduiding voor tekst 15">
            <a:extLst>
              <a:ext uri="{FF2B5EF4-FFF2-40B4-BE49-F238E27FC236}">
                <a16:creationId xmlns:a16="http://schemas.microsoft.com/office/drawing/2014/main" id="{4CBEF2D7-07FB-4707-951B-B8EA07DF41C5}"/>
              </a:ext>
            </a:extLst>
          </p:cNvPr>
          <p:cNvSpPr>
            <a:spLocks noGrp="1"/>
          </p:cNvSpPr>
          <p:nvPr>
            <p:ph type="body" sz="quarter" idx="17" hasCustomPrompt="1"/>
          </p:nvPr>
        </p:nvSpPr>
        <p:spPr>
          <a:xfrm>
            <a:off x="3242558" y="1482148"/>
            <a:ext cx="2659500" cy="1549879"/>
          </a:xfrm>
          <a:prstGeom prst="roundRect">
            <a:avLst>
              <a:gd name="adj" fmla="val 4495"/>
            </a:avLst>
          </a:prstGeom>
          <a:gradFill flip="none" rotWithShape="1">
            <a:gsLst>
              <a:gs pos="50000">
                <a:schemeClr val="bg1">
                  <a:lumMod val="95000"/>
                </a:schemeClr>
              </a:gs>
              <a:gs pos="50000">
                <a:schemeClr val="bg1"/>
              </a:gs>
            </a:gsLst>
            <a:lin ang="12000000" scaled="0"/>
            <a:tileRect/>
          </a:gradFill>
        </p:spPr>
        <p:txBody>
          <a:bodyPr lIns="180000" tIns="252000" rIns="180000" bIns="252000" anchor="b" anchorCtr="0"/>
          <a:lstStyle>
            <a:lvl1pPr marL="0" indent="0">
              <a:lnSpc>
                <a:spcPct val="100000"/>
              </a:lnSpc>
              <a:spcBef>
                <a:spcPts val="0"/>
              </a:spcBef>
              <a:buNone/>
              <a:defRPr sz="1200" b="1"/>
            </a:lvl1pPr>
          </a:lstStyle>
          <a:p>
            <a:pPr lvl="0"/>
            <a:r>
              <a:rPr lang="nl-NL" dirty="0"/>
              <a:t>Titel </a:t>
            </a:r>
            <a:br>
              <a:rPr lang="nl-NL" dirty="0"/>
            </a:br>
            <a:r>
              <a:rPr lang="nl-NL" dirty="0"/>
              <a:t>hoofdstuk</a:t>
            </a:r>
          </a:p>
        </p:txBody>
      </p:sp>
      <p:sp>
        <p:nvSpPr>
          <p:cNvPr id="119" name="Tijdelijke aanduiding voor tekst 15">
            <a:extLst>
              <a:ext uri="{FF2B5EF4-FFF2-40B4-BE49-F238E27FC236}">
                <a16:creationId xmlns:a16="http://schemas.microsoft.com/office/drawing/2014/main" id="{1544757F-B3C7-4791-BE24-F78D8FB0AF30}"/>
              </a:ext>
            </a:extLst>
          </p:cNvPr>
          <p:cNvSpPr>
            <a:spLocks noGrp="1"/>
          </p:cNvSpPr>
          <p:nvPr>
            <p:ph type="body" sz="quarter" idx="18" hasCustomPrompt="1"/>
          </p:nvPr>
        </p:nvSpPr>
        <p:spPr>
          <a:xfrm>
            <a:off x="401161" y="1482148"/>
            <a:ext cx="2659488" cy="1549879"/>
          </a:xfrm>
          <a:prstGeom prst="roundRect">
            <a:avLst>
              <a:gd name="adj" fmla="val 4495"/>
            </a:avLst>
          </a:prstGeom>
          <a:gradFill flip="none" rotWithShape="1">
            <a:gsLst>
              <a:gs pos="50000">
                <a:schemeClr val="bg1">
                  <a:lumMod val="95000"/>
                </a:schemeClr>
              </a:gs>
              <a:gs pos="50000">
                <a:schemeClr val="bg1"/>
              </a:gs>
            </a:gsLst>
            <a:lin ang="12000000" scaled="0"/>
            <a:tileRect/>
          </a:gradFill>
        </p:spPr>
        <p:txBody>
          <a:bodyPr lIns="180000" tIns="252000" rIns="180000" bIns="252000" anchor="b" anchorCtr="0"/>
          <a:lstStyle>
            <a:lvl1pPr marL="0" indent="0">
              <a:lnSpc>
                <a:spcPct val="100000"/>
              </a:lnSpc>
              <a:spcBef>
                <a:spcPts val="0"/>
              </a:spcBef>
              <a:buNone/>
              <a:defRPr sz="1200" b="1"/>
            </a:lvl1pPr>
          </a:lstStyle>
          <a:p>
            <a:pPr lvl="0"/>
            <a:r>
              <a:rPr lang="nl-NL" dirty="0"/>
              <a:t>Titel </a:t>
            </a:r>
            <a:br>
              <a:rPr lang="nl-NL" dirty="0"/>
            </a:br>
            <a:r>
              <a:rPr lang="nl-NL" dirty="0"/>
              <a:t>hoofdstuk</a:t>
            </a:r>
          </a:p>
        </p:txBody>
      </p:sp>
      <p:sp>
        <p:nvSpPr>
          <p:cNvPr id="122" name="Tijdelijke aanduiding voor tekst 15">
            <a:extLst>
              <a:ext uri="{FF2B5EF4-FFF2-40B4-BE49-F238E27FC236}">
                <a16:creationId xmlns:a16="http://schemas.microsoft.com/office/drawing/2014/main" id="{850D8D60-EB93-4BC8-BCA8-154D60F7CCE3}"/>
              </a:ext>
            </a:extLst>
          </p:cNvPr>
          <p:cNvSpPr>
            <a:spLocks noGrp="1"/>
          </p:cNvSpPr>
          <p:nvPr>
            <p:ph type="body" sz="quarter" idx="21" hasCustomPrompt="1"/>
          </p:nvPr>
        </p:nvSpPr>
        <p:spPr>
          <a:xfrm>
            <a:off x="6083967" y="3181665"/>
            <a:ext cx="2659500" cy="1549879"/>
          </a:xfrm>
          <a:prstGeom prst="roundRect">
            <a:avLst>
              <a:gd name="adj" fmla="val 4495"/>
            </a:avLst>
          </a:prstGeom>
          <a:gradFill flip="none" rotWithShape="1">
            <a:gsLst>
              <a:gs pos="50000">
                <a:schemeClr val="bg1">
                  <a:lumMod val="95000"/>
                </a:schemeClr>
              </a:gs>
              <a:gs pos="50000">
                <a:schemeClr val="bg1"/>
              </a:gs>
            </a:gsLst>
            <a:lin ang="12000000" scaled="0"/>
            <a:tileRect/>
          </a:gradFill>
        </p:spPr>
        <p:txBody>
          <a:bodyPr lIns="180000" tIns="252000" rIns="180000" bIns="252000" anchor="b" anchorCtr="0"/>
          <a:lstStyle>
            <a:lvl1pPr marL="0" indent="0">
              <a:lnSpc>
                <a:spcPct val="100000"/>
              </a:lnSpc>
              <a:spcBef>
                <a:spcPts val="0"/>
              </a:spcBef>
              <a:buNone/>
              <a:defRPr sz="1200" b="1"/>
            </a:lvl1pPr>
          </a:lstStyle>
          <a:p>
            <a:pPr lvl="0"/>
            <a:r>
              <a:rPr lang="nl-NL" dirty="0"/>
              <a:t>Titel </a:t>
            </a:r>
            <a:br>
              <a:rPr lang="nl-NL" dirty="0"/>
            </a:br>
            <a:r>
              <a:rPr lang="nl-NL" dirty="0"/>
              <a:t>hoofdstuk</a:t>
            </a:r>
          </a:p>
        </p:txBody>
      </p:sp>
      <p:sp>
        <p:nvSpPr>
          <p:cNvPr id="124" name="Tijdelijke aanduiding voor tekst 15">
            <a:extLst>
              <a:ext uri="{FF2B5EF4-FFF2-40B4-BE49-F238E27FC236}">
                <a16:creationId xmlns:a16="http://schemas.microsoft.com/office/drawing/2014/main" id="{55C8898F-B465-42A2-9D8C-C453525F6AF3}"/>
              </a:ext>
            </a:extLst>
          </p:cNvPr>
          <p:cNvSpPr>
            <a:spLocks noGrp="1"/>
          </p:cNvSpPr>
          <p:nvPr>
            <p:ph type="body" sz="quarter" idx="22" hasCustomPrompt="1"/>
          </p:nvPr>
        </p:nvSpPr>
        <p:spPr>
          <a:xfrm>
            <a:off x="3242558" y="3181665"/>
            <a:ext cx="2659500" cy="1549879"/>
          </a:xfrm>
          <a:prstGeom prst="roundRect">
            <a:avLst>
              <a:gd name="adj" fmla="val 4495"/>
            </a:avLst>
          </a:prstGeom>
          <a:gradFill flip="none" rotWithShape="1">
            <a:gsLst>
              <a:gs pos="50000">
                <a:schemeClr val="bg1">
                  <a:lumMod val="95000"/>
                </a:schemeClr>
              </a:gs>
              <a:gs pos="50000">
                <a:schemeClr val="bg1"/>
              </a:gs>
            </a:gsLst>
            <a:lin ang="12000000" scaled="0"/>
            <a:tileRect/>
          </a:gradFill>
        </p:spPr>
        <p:txBody>
          <a:bodyPr lIns="180000" tIns="252000" rIns="180000" bIns="252000" anchor="b" anchorCtr="0"/>
          <a:lstStyle>
            <a:lvl1pPr marL="0" indent="0">
              <a:lnSpc>
                <a:spcPct val="100000"/>
              </a:lnSpc>
              <a:spcBef>
                <a:spcPts val="0"/>
              </a:spcBef>
              <a:buNone/>
              <a:defRPr sz="1200" b="1"/>
            </a:lvl1pPr>
          </a:lstStyle>
          <a:p>
            <a:pPr lvl="0"/>
            <a:r>
              <a:rPr lang="nl-NL" dirty="0"/>
              <a:t>Titel </a:t>
            </a:r>
            <a:br>
              <a:rPr lang="nl-NL" dirty="0"/>
            </a:br>
            <a:r>
              <a:rPr lang="nl-NL" dirty="0"/>
              <a:t>hoofdstuk</a:t>
            </a:r>
          </a:p>
        </p:txBody>
      </p:sp>
      <p:sp>
        <p:nvSpPr>
          <p:cNvPr id="125" name="Tijdelijke aanduiding voor tekst 15">
            <a:extLst>
              <a:ext uri="{FF2B5EF4-FFF2-40B4-BE49-F238E27FC236}">
                <a16:creationId xmlns:a16="http://schemas.microsoft.com/office/drawing/2014/main" id="{BE2B9211-C134-487C-994B-4D41B4187EFB}"/>
              </a:ext>
            </a:extLst>
          </p:cNvPr>
          <p:cNvSpPr>
            <a:spLocks noGrp="1"/>
          </p:cNvSpPr>
          <p:nvPr>
            <p:ph type="body" sz="quarter" idx="23" hasCustomPrompt="1"/>
          </p:nvPr>
        </p:nvSpPr>
        <p:spPr>
          <a:xfrm>
            <a:off x="401161" y="3181665"/>
            <a:ext cx="2659488" cy="1549879"/>
          </a:xfrm>
          <a:prstGeom prst="roundRect">
            <a:avLst>
              <a:gd name="adj" fmla="val 4495"/>
            </a:avLst>
          </a:prstGeom>
          <a:gradFill flip="none" rotWithShape="1">
            <a:gsLst>
              <a:gs pos="50000">
                <a:schemeClr val="bg1">
                  <a:lumMod val="95000"/>
                </a:schemeClr>
              </a:gs>
              <a:gs pos="50000">
                <a:schemeClr val="bg1"/>
              </a:gs>
            </a:gsLst>
            <a:lin ang="12000000" scaled="0"/>
            <a:tileRect/>
          </a:gradFill>
        </p:spPr>
        <p:txBody>
          <a:bodyPr lIns="180000" tIns="252000" rIns="180000" bIns="252000" anchor="b" anchorCtr="0"/>
          <a:lstStyle>
            <a:lvl1pPr marL="0" indent="0">
              <a:lnSpc>
                <a:spcPct val="100000"/>
              </a:lnSpc>
              <a:spcBef>
                <a:spcPts val="0"/>
              </a:spcBef>
              <a:buNone/>
              <a:defRPr sz="1200" b="1"/>
            </a:lvl1pPr>
          </a:lstStyle>
          <a:p>
            <a:pPr lvl="0"/>
            <a:r>
              <a:rPr lang="nl-NL" dirty="0"/>
              <a:t>Titel </a:t>
            </a:r>
            <a:br>
              <a:rPr lang="nl-NL" dirty="0"/>
            </a:br>
            <a:r>
              <a:rPr lang="nl-NL" dirty="0"/>
              <a:t>hoofdstuk</a:t>
            </a:r>
          </a:p>
        </p:txBody>
      </p:sp>
    </p:spTree>
    <p:extLst>
      <p:ext uri="{BB962C8B-B14F-4D97-AF65-F5344CB8AC3E}">
        <p14:creationId xmlns:p14="http://schemas.microsoft.com/office/powerpoint/2010/main" val="18157214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afterEffect">
                                  <p:stCondLst>
                                    <p:cond delay="0"/>
                                  </p:stCondLst>
                                  <p:childTnLst>
                                    <p:set>
                                      <p:cBhvr>
                                        <p:cTn id="6" dur="1" fill="hold">
                                          <p:stCondLst>
                                            <p:cond delay="0"/>
                                          </p:stCondLst>
                                        </p:cTn>
                                        <p:tgtEl>
                                          <p:spTgt spid="11"/>
                                        </p:tgtEl>
                                        <p:attrNameLst>
                                          <p:attrName>style.visibility</p:attrName>
                                        </p:attrNameLst>
                                      </p:cBhvr>
                                      <p:to>
                                        <p:strVal val="visible"/>
                                      </p:to>
                                    </p:set>
                                    <p:anim calcmode="lin" valueType="num">
                                      <p:cBhvr additive="base">
                                        <p:cTn id="7" dur="750" fill="hold"/>
                                        <p:tgtEl>
                                          <p:spTgt spid="11"/>
                                        </p:tgtEl>
                                        <p:attrNameLst>
                                          <p:attrName>ppt_x</p:attrName>
                                        </p:attrNameLst>
                                      </p:cBhvr>
                                      <p:tavLst>
                                        <p:tav tm="0">
                                          <p:val>
                                            <p:strVal val="#ppt_x"/>
                                          </p:val>
                                        </p:tav>
                                        <p:tav tm="100000">
                                          <p:val>
                                            <p:strVal val="#ppt_x"/>
                                          </p:val>
                                        </p:tav>
                                      </p:tavLst>
                                    </p:anim>
                                    <p:anim calcmode="lin" valueType="num">
                                      <p:cBhvr additive="base">
                                        <p:cTn id="8" dur="750" fill="hold"/>
                                        <p:tgtEl>
                                          <p:spTgt spid="11"/>
                                        </p:tgtEl>
                                        <p:attrNameLst>
                                          <p:attrName>ppt_y</p:attrName>
                                        </p:attrNameLst>
                                      </p:cBhvr>
                                      <p:tavLst>
                                        <p:tav tm="0">
                                          <p:val>
                                            <p:strVal val="0-#ppt_h/2"/>
                                          </p:val>
                                        </p:tav>
                                        <p:tav tm="100000">
                                          <p:val>
                                            <p:strVal val="#ppt_y"/>
                                          </p:val>
                                        </p:tav>
                                      </p:tavLst>
                                    </p:anim>
                                  </p:childTnLst>
                                </p:cTn>
                              </p:par>
                              <p:par>
                                <p:cTn id="9" presetID="2" presetClass="entr" presetSubtype="4" decel="100000" fill="hold" grpId="0" nodeType="withEffect">
                                  <p:stCondLst>
                                    <p:cond delay="100"/>
                                  </p:stCondLst>
                                  <p:childTnLst>
                                    <p:set>
                                      <p:cBhvr>
                                        <p:cTn id="10" dur="1" fill="hold">
                                          <p:stCondLst>
                                            <p:cond delay="0"/>
                                          </p:stCondLst>
                                        </p:cTn>
                                        <p:tgtEl>
                                          <p:spTgt spid="119"/>
                                        </p:tgtEl>
                                        <p:attrNameLst>
                                          <p:attrName>style.visibility</p:attrName>
                                        </p:attrNameLst>
                                      </p:cBhvr>
                                      <p:to>
                                        <p:strVal val="visible"/>
                                      </p:to>
                                    </p:set>
                                    <p:anim calcmode="lin" valueType="num">
                                      <p:cBhvr additive="base">
                                        <p:cTn id="11" dur="750" fill="hold"/>
                                        <p:tgtEl>
                                          <p:spTgt spid="119"/>
                                        </p:tgtEl>
                                        <p:attrNameLst>
                                          <p:attrName>ppt_x</p:attrName>
                                        </p:attrNameLst>
                                      </p:cBhvr>
                                      <p:tavLst>
                                        <p:tav tm="0">
                                          <p:val>
                                            <p:strVal val="#ppt_x"/>
                                          </p:val>
                                        </p:tav>
                                        <p:tav tm="100000">
                                          <p:val>
                                            <p:strVal val="#ppt_x"/>
                                          </p:val>
                                        </p:tav>
                                      </p:tavLst>
                                    </p:anim>
                                    <p:anim calcmode="lin" valueType="num">
                                      <p:cBhvr additive="base">
                                        <p:cTn id="12" dur="750" fill="hold"/>
                                        <p:tgtEl>
                                          <p:spTgt spid="119"/>
                                        </p:tgtEl>
                                        <p:attrNameLst>
                                          <p:attrName>ppt_y</p:attrName>
                                        </p:attrNameLst>
                                      </p:cBhvr>
                                      <p:tavLst>
                                        <p:tav tm="0">
                                          <p:val>
                                            <p:strVal val="1+#ppt_h/2"/>
                                          </p:val>
                                        </p:tav>
                                        <p:tav tm="100000">
                                          <p:val>
                                            <p:strVal val="#ppt_y"/>
                                          </p:val>
                                        </p:tav>
                                      </p:tavLst>
                                    </p:anim>
                                  </p:childTnLst>
                                </p:cTn>
                              </p:par>
                              <p:par>
                                <p:cTn id="13" presetID="2" presetClass="entr" presetSubtype="4" decel="100000" fill="hold" grpId="0" nodeType="withEffect">
                                  <p:stCondLst>
                                    <p:cond delay="200"/>
                                  </p:stCondLst>
                                  <p:childTnLst>
                                    <p:set>
                                      <p:cBhvr>
                                        <p:cTn id="14" dur="1" fill="hold">
                                          <p:stCondLst>
                                            <p:cond delay="0"/>
                                          </p:stCondLst>
                                        </p:cTn>
                                        <p:tgtEl>
                                          <p:spTgt spid="118"/>
                                        </p:tgtEl>
                                        <p:attrNameLst>
                                          <p:attrName>style.visibility</p:attrName>
                                        </p:attrNameLst>
                                      </p:cBhvr>
                                      <p:to>
                                        <p:strVal val="visible"/>
                                      </p:to>
                                    </p:set>
                                    <p:anim calcmode="lin" valueType="num">
                                      <p:cBhvr additive="base">
                                        <p:cTn id="15" dur="750" fill="hold"/>
                                        <p:tgtEl>
                                          <p:spTgt spid="118"/>
                                        </p:tgtEl>
                                        <p:attrNameLst>
                                          <p:attrName>ppt_x</p:attrName>
                                        </p:attrNameLst>
                                      </p:cBhvr>
                                      <p:tavLst>
                                        <p:tav tm="0">
                                          <p:val>
                                            <p:strVal val="#ppt_x"/>
                                          </p:val>
                                        </p:tav>
                                        <p:tav tm="100000">
                                          <p:val>
                                            <p:strVal val="#ppt_x"/>
                                          </p:val>
                                        </p:tav>
                                      </p:tavLst>
                                    </p:anim>
                                    <p:anim calcmode="lin" valueType="num">
                                      <p:cBhvr additive="base">
                                        <p:cTn id="16" dur="750" fill="hold"/>
                                        <p:tgtEl>
                                          <p:spTgt spid="118"/>
                                        </p:tgtEl>
                                        <p:attrNameLst>
                                          <p:attrName>ppt_y</p:attrName>
                                        </p:attrNameLst>
                                      </p:cBhvr>
                                      <p:tavLst>
                                        <p:tav tm="0">
                                          <p:val>
                                            <p:strVal val="1+#ppt_h/2"/>
                                          </p:val>
                                        </p:tav>
                                        <p:tav tm="100000">
                                          <p:val>
                                            <p:strVal val="#ppt_y"/>
                                          </p:val>
                                        </p:tav>
                                      </p:tavLst>
                                    </p:anim>
                                  </p:childTnLst>
                                </p:cTn>
                              </p:par>
                              <p:par>
                                <p:cTn id="17" presetID="2" presetClass="entr" presetSubtype="4" decel="100000" fill="hold" grpId="0" nodeType="withEffect">
                                  <p:stCondLst>
                                    <p:cond delay="300"/>
                                  </p:stCondLst>
                                  <p:childTnLst>
                                    <p:set>
                                      <p:cBhvr>
                                        <p:cTn id="18" dur="1" fill="hold">
                                          <p:stCondLst>
                                            <p:cond delay="0"/>
                                          </p:stCondLst>
                                        </p:cTn>
                                        <p:tgtEl>
                                          <p:spTgt spid="117"/>
                                        </p:tgtEl>
                                        <p:attrNameLst>
                                          <p:attrName>style.visibility</p:attrName>
                                        </p:attrNameLst>
                                      </p:cBhvr>
                                      <p:to>
                                        <p:strVal val="visible"/>
                                      </p:to>
                                    </p:set>
                                    <p:anim calcmode="lin" valueType="num">
                                      <p:cBhvr additive="base">
                                        <p:cTn id="19" dur="750" fill="hold"/>
                                        <p:tgtEl>
                                          <p:spTgt spid="117"/>
                                        </p:tgtEl>
                                        <p:attrNameLst>
                                          <p:attrName>ppt_x</p:attrName>
                                        </p:attrNameLst>
                                      </p:cBhvr>
                                      <p:tavLst>
                                        <p:tav tm="0">
                                          <p:val>
                                            <p:strVal val="#ppt_x"/>
                                          </p:val>
                                        </p:tav>
                                        <p:tav tm="100000">
                                          <p:val>
                                            <p:strVal val="#ppt_x"/>
                                          </p:val>
                                        </p:tav>
                                      </p:tavLst>
                                    </p:anim>
                                    <p:anim calcmode="lin" valueType="num">
                                      <p:cBhvr additive="base">
                                        <p:cTn id="20" dur="750" fill="hold"/>
                                        <p:tgtEl>
                                          <p:spTgt spid="117"/>
                                        </p:tgtEl>
                                        <p:attrNameLst>
                                          <p:attrName>ppt_y</p:attrName>
                                        </p:attrNameLst>
                                      </p:cBhvr>
                                      <p:tavLst>
                                        <p:tav tm="0">
                                          <p:val>
                                            <p:strVal val="1+#ppt_h/2"/>
                                          </p:val>
                                        </p:tav>
                                        <p:tav tm="100000">
                                          <p:val>
                                            <p:strVal val="#ppt_y"/>
                                          </p:val>
                                        </p:tav>
                                      </p:tavLst>
                                    </p:anim>
                                  </p:childTnLst>
                                </p:cTn>
                              </p:par>
                              <p:par>
                                <p:cTn id="21" presetID="2" presetClass="entr" presetSubtype="4" decel="100000" fill="hold" grpId="0" nodeType="withEffect">
                                  <p:stCondLst>
                                    <p:cond delay="600"/>
                                  </p:stCondLst>
                                  <p:childTnLst>
                                    <p:set>
                                      <p:cBhvr>
                                        <p:cTn id="22" dur="1" fill="hold">
                                          <p:stCondLst>
                                            <p:cond delay="0"/>
                                          </p:stCondLst>
                                        </p:cTn>
                                        <p:tgtEl>
                                          <p:spTgt spid="125"/>
                                        </p:tgtEl>
                                        <p:attrNameLst>
                                          <p:attrName>style.visibility</p:attrName>
                                        </p:attrNameLst>
                                      </p:cBhvr>
                                      <p:to>
                                        <p:strVal val="visible"/>
                                      </p:to>
                                    </p:set>
                                    <p:anim calcmode="lin" valueType="num">
                                      <p:cBhvr additive="base">
                                        <p:cTn id="23" dur="750" fill="hold"/>
                                        <p:tgtEl>
                                          <p:spTgt spid="125"/>
                                        </p:tgtEl>
                                        <p:attrNameLst>
                                          <p:attrName>ppt_x</p:attrName>
                                        </p:attrNameLst>
                                      </p:cBhvr>
                                      <p:tavLst>
                                        <p:tav tm="0">
                                          <p:val>
                                            <p:strVal val="#ppt_x"/>
                                          </p:val>
                                        </p:tav>
                                        <p:tav tm="100000">
                                          <p:val>
                                            <p:strVal val="#ppt_x"/>
                                          </p:val>
                                        </p:tav>
                                      </p:tavLst>
                                    </p:anim>
                                    <p:anim calcmode="lin" valueType="num">
                                      <p:cBhvr additive="base">
                                        <p:cTn id="24" dur="750" fill="hold"/>
                                        <p:tgtEl>
                                          <p:spTgt spid="125"/>
                                        </p:tgtEl>
                                        <p:attrNameLst>
                                          <p:attrName>ppt_y</p:attrName>
                                        </p:attrNameLst>
                                      </p:cBhvr>
                                      <p:tavLst>
                                        <p:tav tm="0">
                                          <p:val>
                                            <p:strVal val="1+#ppt_h/2"/>
                                          </p:val>
                                        </p:tav>
                                        <p:tav tm="100000">
                                          <p:val>
                                            <p:strVal val="#ppt_y"/>
                                          </p:val>
                                        </p:tav>
                                      </p:tavLst>
                                    </p:anim>
                                  </p:childTnLst>
                                </p:cTn>
                              </p:par>
                              <p:par>
                                <p:cTn id="25" presetID="2" presetClass="entr" presetSubtype="4" decel="100000" fill="hold" grpId="0" nodeType="withEffect">
                                  <p:stCondLst>
                                    <p:cond delay="700"/>
                                  </p:stCondLst>
                                  <p:childTnLst>
                                    <p:set>
                                      <p:cBhvr>
                                        <p:cTn id="26" dur="1" fill="hold">
                                          <p:stCondLst>
                                            <p:cond delay="0"/>
                                          </p:stCondLst>
                                        </p:cTn>
                                        <p:tgtEl>
                                          <p:spTgt spid="124"/>
                                        </p:tgtEl>
                                        <p:attrNameLst>
                                          <p:attrName>style.visibility</p:attrName>
                                        </p:attrNameLst>
                                      </p:cBhvr>
                                      <p:to>
                                        <p:strVal val="visible"/>
                                      </p:to>
                                    </p:set>
                                    <p:anim calcmode="lin" valueType="num">
                                      <p:cBhvr additive="base">
                                        <p:cTn id="27" dur="750" fill="hold"/>
                                        <p:tgtEl>
                                          <p:spTgt spid="124"/>
                                        </p:tgtEl>
                                        <p:attrNameLst>
                                          <p:attrName>ppt_x</p:attrName>
                                        </p:attrNameLst>
                                      </p:cBhvr>
                                      <p:tavLst>
                                        <p:tav tm="0">
                                          <p:val>
                                            <p:strVal val="#ppt_x"/>
                                          </p:val>
                                        </p:tav>
                                        <p:tav tm="100000">
                                          <p:val>
                                            <p:strVal val="#ppt_x"/>
                                          </p:val>
                                        </p:tav>
                                      </p:tavLst>
                                    </p:anim>
                                    <p:anim calcmode="lin" valueType="num">
                                      <p:cBhvr additive="base">
                                        <p:cTn id="28" dur="750" fill="hold"/>
                                        <p:tgtEl>
                                          <p:spTgt spid="124"/>
                                        </p:tgtEl>
                                        <p:attrNameLst>
                                          <p:attrName>ppt_y</p:attrName>
                                        </p:attrNameLst>
                                      </p:cBhvr>
                                      <p:tavLst>
                                        <p:tav tm="0">
                                          <p:val>
                                            <p:strVal val="1+#ppt_h/2"/>
                                          </p:val>
                                        </p:tav>
                                        <p:tav tm="100000">
                                          <p:val>
                                            <p:strVal val="#ppt_y"/>
                                          </p:val>
                                        </p:tav>
                                      </p:tavLst>
                                    </p:anim>
                                  </p:childTnLst>
                                </p:cTn>
                              </p:par>
                              <p:par>
                                <p:cTn id="29" presetID="2" presetClass="entr" presetSubtype="4" decel="100000" fill="hold" grpId="0" nodeType="withEffect">
                                  <p:stCondLst>
                                    <p:cond delay="800"/>
                                  </p:stCondLst>
                                  <p:childTnLst>
                                    <p:set>
                                      <p:cBhvr>
                                        <p:cTn id="30" dur="1" fill="hold">
                                          <p:stCondLst>
                                            <p:cond delay="0"/>
                                          </p:stCondLst>
                                        </p:cTn>
                                        <p:tgtEl>
                                          <p:spTgt spid="122"/>
                                        </p:tgtEl>
                                        <p:attrNameLst>
                                          <p:attrName>style.visibility</p:attrName>
                                        </p:attrNameLst>
                                      </p:cBhvr>
                                      <p:to>
                                        <p:strVal val="visible"/>
                                      </p:to>
                                    </p:set>
                                    <p:anim calcmode="lin" valueType="num">
                                      <p:cBhvr additive="base">
                                        <p:cTn id="31" dur="750" fill="hold"/>
                                        <p:tgtEl>
                                          <p:spTgt spid="122"/>
                                        </p:tgtEl>
                                        <p:attrNameLst>
                                          <p:attrName>ppt_x</p:attrName>
                                        </p:attrNameLst>
                                      </p:cBhvr>
                                      <p:tavLst>
                                        <p:tav tm="0">
                                          <p:val>
                                            <p:strVal val="#ppt_x"/>
                                          </p:val>
                                        </p:tav>
                                        <p:tav tm="100000">
                                          <p:val>
                                            <p:strVal val="#ppt_x"/>
                                          </p:val>
                                        </p:tav>
                                      </p:tavLst>
                                    </p:anim>
                                    <p:anim calcmode="lin" valueType="num">
                                      <p:cBhvr additive="base">
                                        <p:cTn id="32" dur="750" fill="hold"/>
                                        <p:tgtEl>
                                          <p:spTgt spid="12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117" grpId="0" animBg="1">
        <p:tmplLst>
          <p:tmpl>
            <p:tnLst>
              <p:par>
                <p:cTn presetID="2" presetClass="entr" presetSubtype="4" decel="100000" fill="hold" nodeType="withEffect">
                  <p:stCondLst>
                    <p:cond delay="300"/>
                  </p:stCondLst>
                  <p:childTnLst>
                    <p:set>
                      <p:cBhvr>
                        <p:cTn dur="1" fill="hold">
                          <p:stCondLst>
                            <p:cond delay="0"/>
                          </p:stCondLst>
                        </p:cTn>
                        <p:tgtEl>
                          <p:spTgt spid="117"/>
                        </p:tgtEl>
                        <p:attrNameLst>
                          <p:attrName>style.visibility</p:attrName>
                        </p:attrNameLst>
                      </p:cBhvr>
                      <p:to>
                        <p:strVal val="visible"/>
                      </p:to>
                    </p:set>
                    <p:anim calcmode="lin" valueType="num">
                      <p:cBhvr additive="base">
                        <p:cTn dur="750" fill="hold"/>
                        <p:tgtEl>
                          <p:spTgt spid="117"/>
                        </p:tgtEl>
                        <p:attrNameLst>
                          <p:attrName>ppt_x</p:attrName>
                        </p:attrNameLst>
                      </p:cBhvr>
                      <p:tavLst>
                        <p:tav tm="0">
                          <p:val>
                            <p:strVal val="#ppt_x"/>
                          </p:val>
                        </p:tav>
                        <p:tav tm="100000">
                          <p:val>
                            <p:strVal val="#ppt_x"/>
                          </p:val>
                        </p:tav>
                      </p:tavLst>
                    </p:anim>
                    <p:anim calcmode="lin" valueType="num">
                      <p:cBhvr additive="base">
                        <p:cTn dur="750" fill="hold"/>
                        <p:tgtEl>
                          <p:spTgt spid="117"/>
                        </p:tgtEl>
                        <p:attrNameLst>
                          <p:attrName>ppt_y</p:attrName>
                        </p:attrNameLst>
                      </p:cBhvr>
                      <p:tavLst>
                        <p:tav tm="0">
                          <p:val>
                            <p:strVal val="1+#ppt_h/2"/>
                          </p:val>
                        </p:tav>
                        <p:tav tm="100000">
                          <p:val>
                            <p:strVal val="#ppt_y"/>
                          </p:val>
                        </p:tav>
                      </p:tavLst>
                    </p:anim>
                  </p:childTnLst>
                </p:cTn>
              </p:par>
            </p:tnLst>
          </p:tmpl>
        </p:tmplLst>
      </p:bldP>
      <p:bldP spid="118" grpId="0" animBg="1">
        <p:tmplLst>
          <p:tmpl>
            <p:tnLst>
              <p:par>
                <p:cTn presetID="2" presetClass="entr" presetSubtype="4" decel="100000" fill="hold" nodeType="withEffect">
                  <p:stCondLst>
                    <p:cond delay="200"/>
                  </p:stCondLst>
                  <p:childTnLst>
                    <p:set>
                      <p:cBhvr>
                        <p:cTn dur="1" fill="hold">
                          <p:stCondLst>
                            <p:cond delay="0"/>
                          </p:stCondLst>
                        </p:cTn>
                        <p:tgtEl>
                          <p:spTgt spid="118"/>
                        </p:tgtEl>
                        <p:attrNameLst>
                          <p:attrName>style.visibility</p:attrName>
                        </p:attrNameLst>
                      </p:cBhvr>
                      <p:to>
                        <p:strVal val="visible"/>
                      </p:to>
                    </p:set>
                    <p:anim calcmode="lin" valueType="num">
                      <p:cBhvr additive="base">
                        <p:cTn dur="750" fill="hold"/>
                        <p:tgtEl>
                          <p:spTgt spid="118"/>
                        </p:tgtEl>
                        <p:attrNameLst>
                          <p:attrName>ppt_x</p:attrName>
                        </p:attrNameLst>
                      </p:cBhvr>
                      <p:tavLst>
                        <p:tav tm="0">
                          <p:val>
                            <p:strVal val="#ppt_x"/>
                          </p:val>
                        </p:tav>
                        <p:tav tm="100000">
                          <p:val>
                            <p:strVal val="#ppt_x"/>
                          </p:val>
                        </p:tav>
                      </p:tavLst>
                    </p:anim>
                    <p:anim calcmode="lin" valueType="num">
                      <p:cBhvr additive="base">
                        <p:cTn dur="750" fill="hold"/>
                        <p:tgtEl>
                          <p:spTgt spid="118"/>
                        </p:tgtEl>
                        <p:attrNameLst>
                          <p:attrName>ppt_y</p:attrName>
                        </p:attrNameLst>
                      </p:cBhvr>
                      <p:tavLst>
                        <p:tav tm="0">
                          <p:val>
                            <p:strVal val="1+#ppt_h/2"/>
                          </p:val>
                        </p:tav>
                        <p:tav tm="100000">
                          <p:val>
                            <p:strVal val="#ppt_y"/>
                          </p:val>
                        </p:tav>
                      </p:tavLst>
                    </p:anim>
                  </p:childTnLst>
                </p:cTn>
              </p:par>
            </p:tnLst>
          </p:tmpl>
        </p:tmplLst>
      </p:bldP>
      <p:bldP spid="119" grpId="0" animBg="1">
        <p:tmplLst>
          <p:tmpl>
            <p:tnLst>
              <p:par>
                <p:cTn presetID="2" presetClass="entr" presetSubtype="4" decel="100000" fill="hold" nodeType="withEffect">
                  <p:stCondLst>
                    <p:cond delay="100"/>
                  </p:stCondLst>
                  <p:childTnLst>
                    <p:set>
                      <p:cBhvr>
                        <p:cTn dur="1" fill="hold">
                          <p:stCondLst>
                            <p:cond delay="0"/>
                          </p:stCondLst>
                        </p:cTn>
                        <p:tgtEl>
                          <p:spTgt spid="119"/>
                        </p:tgtEl>
                        <p:attrNameLst>
                          <p:attrName>style.visibility</p:attrName>
                        </p:attrNameLst>
                      </p:cBhvr>
                      <p:to>
                        <p:strVal val="visible"/>
                      </p:to>
                    </p:set>
                    <p:anim calcmode="lin" valueType="num">
                      <p:cBhvr additive="base">
                        <p:cTn dur="750" fill="hold"/>
                        <p:tgtEl>
                          <p:spTgt spid="119"/>
                        </p:tgtEl>
                        <p:attrNameLst>
                          <p:attrName>ppt_x</p:attrName>
                        </p:attrNameLst>
                      </p:cBhvr>
                      <p:tavLst>
                        <p:tav tm="0">
                          <p:val>
                            <p:strVal val="#ppt_x"/>
                          </p:val>
                        </p:tav>
                        <p:tav tm="100000">
                          <p:val>
                            <p:strVal val="#ppt_x"/>
                          </p:val>
                        </p:tav>
                      </p:tavLst>
                    </p:anim>
                    <p:anim calcmode="lin" valueType="num">
                      <p:cBhvr additive="base">
                        <p:cTn dur="750" fill="hold"/>
                        <p:tgtEl>
                          <p:spTgt spid="119"/>
                        </p:tgtEl>
                        <p:attrNameLst>
                          <p:attrName>ppt_y</p:attrName>
                        </p:attrNameLst>
                      </p:cBhvr>
                      <p:tavLst>
                        <p:tav tm="0">
                          <p:val>
                            <p:strVal val="1+#ppt_h/2"/>
                          </p:val>
                        </p:tav>
                        <p:tav tm="100000">
                          <p:val>
                            <p:strVal val="#ppt_y"/>
                          </p:val>
                        </p:tav>
                      </p:tavLst>
                    </p:anim>
                  </p:childTnLst>
                </p:cTn>
              </p:par>
            </p:tnLst>
          </p:tmpl>
        </p:tmplLst>
      </p:bldP>
      <p:bldP spid="122" grpId="0" animBg="1">
        <p:tmplLst>
          <p:tmpl>
            <p:tnLst>
              <p:par>
                <p:cTn presetID="2" presetClass="entr" presetSubtype="4" decel="100000" fill="hold" nodeType="withEffect">
                  <p:stCondLst>
                    <p:cond delay="800"/>
                  </p:stCondLst>
                  <p:childTnLst>
                    <p:set>
                      <p:cBhvr>
                        <p:cTn dur="1" fill="hold">
                          <p:stCondLst>
                            <p:cond delay="0"/>
                          </p:stCondLst>
                        </p:cTn>
                        <p:tgtEl>
                          <p:spTgt spid="122"/>
                        </p:tgtEl>
                        <p:attrNameLst>
                          <p:attrName>style.visibility</p:attrName>
                        </p:attrNameLst>
                      </p:cBhvr>
                      <p:to>
                        <p:strVal val="visible"/>
                      </p:to>
                    </p:set>
                    <p:anim calcmode="lin" valueType="num">
                      <p:cBhvr additive="base">
                        <p:cTn dur="750" fill="hold"/>
                        <p:tgtEl>
                          <p:spTgt spid="122"/>
                        </p:tgtEl>
                        <p:attrNameLst>
                          <p:attrName>ppt_x</p:attrName>
                        </p:attrNameLst>
                      </p:cBhvr>
                      <p:tavLst>
                        <p:tav tm="0">
                          <p:val>
                            <p:strVal val="#ppt_x"/>
                          </p:val>
                        </p:tav>
                        <p:tav tm="100000">
                          <p:val>
                            <p:strVal val="#ppt_x"/>
                          </p:val>
                        </p:tav>
                      </p:tavLst>
                    </p:anim>
                    <p:anim calcmode="lin" valueType="num">
                      <p:cBhvr additive="base">
                        <p:cTn dur="750" fill="hold"/>
                        <p:tgtEl>
                          <p:spTgt spid="122"/>
                        </p:tgtEl>
                        <p:attrNameLst>
                          <p:attrName>ppt_y</p:attrName>
                        </p:attrNameLst>
                      </p:cBhvr>
                      <p:tavLst>
                        <p:tav tm="0">
                          <p:val>
                            <p:strVal val="1+#ppt_h/2"/>
                          </p:val>
                        </p:tav>
                        <p:tav tm="100000">
                          <p:val>
                            <p:strVal val="#ppt_y"/>
                          </p:val>
                        </p:tav>
                      </p:tavLst>
                    </p:anim>
                  </p:childTnLst>
                </p:cTn>
              </p:par>
            </p:tnLst>
          </p:tmpl>
        </p:tmplLst>
      </p:bldP>
      <p:bldP spid="124" grpId="0" animBg="1">
        <p:tmplLst>
          <p:tmpl>
            <p:tnLst>
              <p:par>
                <p:cTn presetID="2" presetClass="entr" presetSubtype="4" decel="100000" fill="hold" nodeType="withEffect">
                  <p:stCondLst>
                    <p:cond delay="700"/>
                  </p:stCondLst>
                  <p:childTnLst>
                    <p:set>
                      <p:cBhvr>
                        <p:cTn dur="1" fill="hold">
                          <p:stCondLst>
                            <p:cond delay="0"/>
                          </p:stCondLst>
                        </p:cTn>
                        <p:tgtEl>
                          <p:spTgt spid="124"/>
                        </p:tgtEl>
                        <p:attrNameLst>
                          <p:attrName>style.visibility</p:attrName>
                        </p:attrNameLst>
                      </p:cBhvr>
                      <p:to>
                        <p:strVal val="visible"/>
                      </p:to>
                    </p:set>
                    <p:anim calcmode="lin" valueType="num">
                      <p:cBhvr additive="base">
                        <p:cTn dur="750" fill="hold"/>
                        <p:tgtEl>
                          <p:spTgt spid="124"/>
                        </p:tgtEl>
                        <p:attrNameLst>
                          <p:attrName>ppt_x</p:attrName>
                        </p:attrNameLst>
                      </p:cBhvr>
                      <p:tavLst>
                        <p:tav tm="0">
                          <p:val>
                            <p:strVal val="#ppt_x"/>
                          </p:val>
                        </p:tav>
                        <p:tav tm="100000">
                          <p:val>
                            <p:strVal val="#ppt_x"/>
                          </p:val>
                        </p:tav>
                      </p:tavLst>
                    </p:anim>
                    <p:anim calcmode="lin" valueType="num">
                      <p:cBhvr additive="base">
                        <p:cTn dur="750" fill="hold"/>
                        <p:tgtEl>
                          <p:spTgt spid="124"/>
                        </p:tgtEl>
                        <p:attrNameLst>
                          <p:attrName>ppt_y</p:attrName>
                        </p:attrNameLst>
                      </p:cBhvr>
                      <p:tavLst>
                        <p:tav tm="0">
                          <p:val>
                            <p:strVal val="1+#ppt_h/2"/>
                          </p:val>
                        </p:tav>
                        <p:tav tm="100000">
                          <p:val>
                            <p:strVal val="#ppt_y"/>
                          </p:val>
                        </p:tav>
                      </p:tavLst>
                    </p:anim>
                  </p:childTnLst>
                </p:cTn>
              </p:par>
            </p:tnLst>
          </p:tmpl>
        </p:tmplLst>
      </p:bldP>
      <p:bldP spid="125" grpId="0" animBg="1">
        <p:tmplLst>
          <p:tmpl>
            <p:tnLst>
              <p:par>
                <p:cTn presetID="2" presetClass="entr" presetSubtype="4" decel="100000" fill="hold" nodeType="withEffect">
                  <p:stCondLst>
                    <p:cond delay="600"/>
                  </p:stCondLst>
                  <p:childTnLst>
                    <p:set>
                      <p:cBhvr>
                        <p:cTn dur="1" fill="hold">
                          <p:stCondLst>
                            <p:cond delay="0"/>
                          </p:stCondLst>
                        </p:cTn>
                        <p:tgtEl>
                          <p:spTgt spid="125"/>
                        </p:tgtEl>
                        <p:attrNameLst>
                          <p:attrName>style.visibility</p:attrName>
                        </p:attrNameLst>
                      </p:cBhvr>
                      <p:to>
                        <p:strVal val="visible"/>
                      </p:to>
                    </p:set>
                    <p:anim calcmode="lin" valueType="num">
                      <p:cBhvr additive="base">
                        <p:cTn dur="750" fill="hold"/>
                        <p:tgtEl>
                          <p:spTgt spid="125"/>
                        </p:tgtEl>
                        <p:attrNameLst>
                          <p:attrName>ppt_x</p:attrName>
                        </p:attrNameLst>
                      </p:cBhvr>
                      <p:tavLst>
                        <p:tav tm="0">
                          <p:val>
                            <p:strVal val="#ppt_x"/>
                          </p:val>
                        </p:tav>
                        <p:tav tm="100000">
                          <p:val>
                            <p:strVal val="#ppt_x"/>
                          </p:val>
                        </p:tav>
                      </p:tavLst>
                    </p:anim>
                    <p:anim calcmode="lin" valueType="num">
                      <p:cBhvr additive="base">
                        <p:cTn dur="750" fill="hold"/>
                        <p:tgtEl>
                          <p:spTgt spid="125"/>
                        </p:tgtEl>
                        <p:attrNameLst>
                          <p:attrName>ppt_y</p:attrName>
                        </p:attrNameLst>
                      </p:cBhvr>
                      <p:tavLst>
                        <p:tav tm="0">
                          <p:val>
                            <p:strVal val="1+#ppt_h/2"/>
                          </p:val>
                        </p:tav>
                        <p:tav tm="100000">
                          <p:val>
                            <p:strVal val="#ppt_y"/>
                          </p:val>
                        </p:tav>
                      </p:tavLst>
                    </p:anim>
                  </p:childTnLst>
                </p:cTn>
              </p:par>
            </p:tnLst>
          </p:tmpl>
        </p:tmplLst>
      </p:bldP>
    </p:bldLst>
  </p:timing>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Menu [10x]">
    <p:bg>
      <p:bgPr>
        <a:solidFill>
          <a:schemeClr val="accent1"/>
        </a:solidFill>
        <a:effectLst/>
      </p:bgPr>
    </p:bg>
    <p:spTree>
      <p:nvGrpSpPr>
        <p:cNvPr id="1" name=""/>
        <p:cNvGrpSpPr/>
        <p:nvPr/>
      </p:nvGrpSpPr>
      <p:grpSpPr>
        <a:xfrm>
          <a:off x="0" y="0"/>
          <a:ext cx="0" cy="0"/>
          <a:chOff x="0" y="0"/>
          <a:chExt cx="0" cy="0"/>
        </a:xfrm>
      </p:grpSpPr>
      <p:grpSp>
        <p:nvGrpSpPr>
          <p:cNvPr id="15" name="- INSTRUCTIE">
            <a:extLst>
              <a:ext uri="{FF2B5EF4-FFF2-40B4-BE49-F238E27FC236}">
                <a16:creationId xmlns:a16="http://schemas.microsoft.com/office/drawing/2014/main" id="{A20A370F-BF84-4DF6-93F2-378DFEEFA6CE}"/>
              </a:ext>
            </a:extLst>
          </p:cNvPr>
          <p:cNvGrpSpPr/>
          <p:nvPr userDrawn="1"/>
        </p:nvGrpSpPr>
        <p:grpSpPr>
          <a:xfrm>
            <a:off x="9283196" y="0"/>
            <a:ext cx="2770040" cy="4905534"/>
            <a:chOff x="-3786437" y="0"/>
            <a:chExt cx="3693386" cy="6540712"/>
          </a:xfrm>
        </p:grpSpPr>
        <p:sp>
          <p:nvSpPr>
            <p:cNvPr id="16" name="Rechthoek 15">
              <a:extLst>
                <a:ext uri="{FF2B5EF4-FFF2-40B4-BE49-F238E27FC236}">
                  <a16:creationId xmlns:a16="http://schemas.microsoft.com/office/drawing/2014/main" id="{9E34248B-A6D0-44F8-BADA-CDC5126C7B38}"/>
                </a:ext>
              </a:extLst>
            </p:cNvPr>
            <p:cNvSpPr/>
            <p:nvPr userDrawn="1"/>
          </p:nvSpPr>
          <p:spPr>
            <a:xfrm>
              <a:off x="-3786165" y="0"/>
              <a:ext cx="3593091" cy="6263018"/>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450"/>
                </a:spcBef>
                <a:spcAft>
                  <a:spcPts val="450"/>
                </a:spcAft>
              </a:pPr>
              <a:r>
                <a:rPr lang="nl-NL" sz="1050" b="1" cap="all" baseline="0" noProof="0" dirty="0">
                  <a:solidFill>
                    <a:schemeClr val="accent1"/>
                  </a:solidFill>
                  <a:latin typeface="Calibri" panose="020F0502020204030204" pitchFamily="34" charset="0"/>
                  <a:cs typeface="Calibri" panose="020F0502020204030204" pitchFamily="34" charset="0"/>
                </a:rPr>
                <a:t>Hyperlink aanmaken/Bewerken</a:t>
              </a:r>
            </a:p>
          </p:txBody>
        </p:sp>
        <p:sp>
          <p:nvSpPr>
            <p:cNvPr id="18" name="Ovaal 17">
              <a:extLst>
                <a:ext uri="{FF2B5EF4-FFF2-40B4-BE49-F238E27FC236}">
                  <a16:creationId xmlns:a16="http://schemas.microsoft.com/office/drawing/2014/main" id="{4A589C5E-4257-4CC4-B0C1-B9ADB34AE8D7}"/>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9" name="Rechthoek 18">
              <a:extLst>
                <a:ext uri="{FF2B5EF4-FFF2-40B4-BE49-F238E27FC236}">
                  <a16:creationId xmlns:a16="http://schemas.microsoft.com/office/drawing/2014/main" id="{FA153119-5D3D-4EF3-BF2B-5C38F9723EAB}"/>
                </a:ext>
              </a:extLst>
            </p:cNvPr>
            <p:cNvSpPr/>
            <p:nvPr userDrawn="1"/>
          </p:nvSpPr>
          <p:spPr>
            <a:xfrm>
              <a:off x="-3319415" y="465324"/>
              <a:ext cx="3031548" cy="468126"/>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Ga naar de tab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‘Invoegen’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‘Vormen’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Kies de vorm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‘Rechthoek’</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sleep met de muis over de dia om een vorm te maken.</a:t>
              </a:r>
            </a:p>
          </p:txBody>
        </p:sp>
        <p:sp>
          <p:nvSpPr>
            <p:cNvPr id="20" name="Ovaal 19">
              <a:extLst>
                <a:ext uri="{FF2B5EF4-FFF2-40B4-BE49-F238E27FC236}">
                  <a16:creationId xmlns:a16="http://schemas.microsoft.com/office/drawing/2014/main" id="{83D3DBAD-867B-4AB3-B28A-30710A16F71A}"/>
                </a:ext>
              </a:extLst>
            </p:cNvPr>
            <p:cNvSpPr/>
            <p:nvPr userDrawn="1"/>
          </p:nvSpPr>
          <p:spPr>
            <a:xfrm>
              <a:off x="-3603587" y="173923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21" name="Rechthoek 20">
              <a:extLst>
                <a:ext uri="{FF2B5EF4-FFF2-40B4-BE49-F238E27FC236}">
                  <a16:creationId xmlns:a16="http://schemas.microsoft.com/office/drawing/2014/main" id="{46FAEC63-5789-40DF-99C5-CC046192332E}"/>
                </a:ext>
              </a:extLst>
            </p:cNvPr>
            <p:cNvSpPr/>
            <p:nvPr userDrawn="1"/>
          </p:nvSpPr>
          <p:spPr>
            <a:xfrm>
              <a:off x="-3319415" y="1739234"/>
              <a:ext cx="2944682" cy="652749"/>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Sleep de vorm over de menuknop heen en schaal deze even groot als de menuknop. Klik met de rechter muisknop op de vorm en kies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‘Vorm opmaken’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22" name="Ovaal 21">
              <a:extLst>
                <a:ext uri="{FF2B5EF4-FFF2-40B4-BE49-F238E27FC236}">
                  <a16:creationId xmlns:a16="http://schemas.microsoft.com/office/drawing/2014/main" id="{BCBA801B-73C6-43ED-AA90-169ADE5C96A6}"/>
                </a:ext>
              </a:extLst>
            </p:cNvPr>
            <p:cNvSpPr/>
            <p:nvPr userDrawn="1"/>
          </p:nvSpPr>
          <p:spPr>
            <a:xfrm>
              <a:off x="-3603859" y="3075789"/>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23" name="Rechthoek 22">
              <a:extLst>
                <a:ext uri="{FF2B5EF4-FFF2-40B4-BE49-F238E27FC236}">
                  <a16:creationId xmlns:a16="http://schemas.microsoft.com/office/drawing/2014/main" id="{28FF9104-EA78-413C-909A-9D292281AE36}"/>
                </a:ext>
              </a:extLst>
            </p:cNvPr>
            <p:cNvSpPr/>
            <p:nvPr userDrawn="1"/>
          </p:nvSpPr>
          <p:spPr>
            <a:xfrm>
              <a:off x="-3319687" y="3075790"/>
              <a:ext cx="2944682" cy="480331"/>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Klik op de verfemmer, klik op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‘Opvulling’</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sleep bij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‘Doorzichtigheid’</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de teller naar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100%</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Nu is de vorm volledig transparant.</a:t>
              </a:r>
            </a:p>
          </p:txBody>
        </p:sp>
        <p:grpSp>
          <p:nvGrpSpPr>
            <p:cNvPr id="24" name="Groep 23">
              <a:extLst>
                <a:ext uri="{FF2B5EF4-FFF2-40B4-BE49-F238E27FC236}">
                  <a16:creationId xmlns:a16="http://schemas.microsoft.com/office/drawing/2014/main" id="{5766A72B-3731-4A6E-8979-1B530953E46E}"/>
                </a:ext>
              </a:extLst>
            </p:cNvPr>
            <p:cNvGrpSpPr/>
            <p:nvPr userDrawn="1"/>
          </p:nvGrpSpPr>
          <p:grpSpPr>
            <a:xfrm>
              <a:off x="-3319415" y="1050229"/>
              <a:ext cx="394772" cy="511953"/>
              <a:chOff x="12926733" y="1159941"/>
              <a:chExt cx="394772" cy="511953"/>
            </a:xfrm>
          </p:grpSpPr>
          <p:grpSp>
            <p:nvGrpSpPr>
              <p:cNvPr id="67" name="Groep 66">
                <a:extLst>
                  <a:ext uri="{FF2B5EF4-FFF2-40B4-BE49-F238E27FC236}">
                    <a16:creationId xmlns:a16="http://schemas.microsoft.com/office/drawing/2014/main" id="{1095EA56-3C94-4391-B630-A98B957ED68F}"/>
                  </a:ext>
                </a:extLst>
              </p:cNvPr>
              <p:cNvGrpSpPr/>
              <p:nvPr userDrawn="1"/>
            </p:nvGrpSpPr>
            <p:grpSpPr>
              <a:xfrm>
                <a:off x="12986056" y="1159941"/>
                <a:ext cx="276126" cy="284085"/>
                <a:chOff x="806580" y="907261"/>
                <a:chExt cx="421725" cy="433881"/>
              </a:xfrm>
            </p:grpSpPr>
            <p:sp>
              <p:nvSpPr>
                <p:cNvPr id="70" name="Ovaal 69">
                  <a:extLst>
                    <a:ext uri="{FF2B5EF4-FFF2-40B4-BE49-F238E27FC236}">
                      <a16:creationId xmlns:a16="http://schemas.microsoft.com/office/drawing/2014/main" id="{958F4D19-B141-4172-AEE9-645047DBC250}"/>
                    </a:ext>
                  </a:extLst>
                </p:cNvPr>
                <p:cNvSpPr/>
                <p:nvPr userDrawn="1"/>
              </p:nvSpPr>
              <p:spPr>
                <a:xfrm>
                  <a:off x="961059" y="907261"/>
                  <a:ext cx="267246" cy="267246"/>
                </a:xfrm>
                <a:prstGeom prst="ellipse">
                  <a:avLst/>
                </a:prstGeom>
                <a:solidFill>
                  <a:schemeClr val="bg1"/>
                </a:solidFill>
                <a:ln w="12700">
                  <a:solidFill>
                    <a:srgbClr val="7693B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lvl="0"/>
                  <a:endParaRPr lang="nl-NL" sz="675" b="1" noProof="0" dirty="0">
                    <a:solidFill>
                      <a:srgbClr val="211F26"/>
                    </a:solidFill>
                    <a:latin typeface="Calibri" panose="020F0502020204030204" pitchFamily="34" charset="0"/>
                    <a:cs typeface="Calibri" panose="020F0502020204030204" pitchFamily="34" charset="0"/>
                  </a:endParaRPr>
                </a:p>
              </p:txBody>
            </p:sp>
            <p:sp>
              <p:nvSpPr>
                <p:cNvPr id="71" name="Rechthoek 70">
                  <a:extLst>
                    <a:ext uri="{FF2B5EF4-FFF2-40B4-BE49-F238E27FC236}">
                      <a16:creationId xmlns:a16="http://schemas.microsoft.com/office/drawing/2014/main" id="{4D20F4DA-8EF0-4533-A480-5D72E82D7972}"/>
                    </a:ext>
                  </a:extLst>
                </p:cNvPr>
                <p:cNvSpPr/>
                <p:nvPr userDrawn="1"/>
              </p:nvSpPr>
              <p:spPr>
                <a:xfrm>
                  <a:off x="806580" y="968645"/>
                  <a:ext cx="247157" cy="241846"/>
                </a:xfrm>
                <a:prstGeom prst="rect">
                  <a:avLst/>
                </a:prstGeom>
                <a:solidFill>
                  <a:schemeClr val="bg1"/>
                </a:solidFill>
                <a:ln w="12700">
                  <a:solidFill>
                    <a:srgbClr val="7693B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675" b="1" noProof="0" dirty="0">
                    <a:solidFill>
                      <a:srgbClr val="211F26"/>
                    </a:solidFill>
                    <a:latin typeface="Calibri" panose="020F0502020204030204" pitchFamily="34" charset="0"/>
                    <a:cs typeface="Calibri" panose="020F0502020204030204" pitchFamily="34" charset="0"/>
                  </a:endParaRPr>
                </a:p>
              </p:txBody>
            </p:sp>
            <p:sp>
              <p:nvSpPr>
                <p:cNvPr id="72" name="Ruit 71">
                  <a:extLst>
                    <a:ext uri="{FF2B5EF4-FFF2-40B4-BE49-F238E27FC236}">
                      <a16:creationId xmlns:a16="http://schemas.microsoft.com/office/drawing/2014/main" id="{5558E495-DE8D-40DE-9032-E70B5C27427A}"/>
                    </a:ext>
                  </a:extLst>
                </p:cNvPr>
                <p:cNvSpPr/>
                <p:nvPr userDrawn="1"/>
              </p:nvSpPr>
              <p:spPr>
                <a:xfrm>
                  <a:off x="888274" y="1060969"/>
                  <a:ext cx="280173" cy="280173"/>
                </a:xfrm>
                <a:prstGeom prst="diamond">
                  <a:avLst/>
                </a:prstGeom>
                <a:solidFill>
                  <a:schemeClr val="bg1"/>
                </a:solidFill>
                <a:ln w="12700">
                  <a:solidFill>
                    <a:srgbClr val="7693B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lvl="0"/>
                  <a:endParaRPr lang="nl-NL" sz="675" b="1" noProof="0" dirty="0">
                    <a:solidFill>
                      <a:srgbClr val="211F26"/>
                    </a:solidFill>
                    <a:latin typeface="Calibri" panose="020F0502020204030204" pitchFamily="34" charset="0"/>
                    <a:cs typeface="Calibri" panose="020F0502020204030204" pitchFamily="34" charset="0"/>
                  </a:endParaRPr>
                </a:p>
              </p:txBody>
            </p:sp>
          </p:grpSp>
          <p:sp>
            <p:nvSpPr>
              <p:cNvPr id="68" name="Rechthoek 67">
                <a:extLst>
                  <a:ext uri="{FF2B5EF4-FFF2-40B4-BE49-F238E27FC236}">
                    <a16:creationId xmlns:a16="http://schemas.microsoft.com/office/drawing/2014/main" id="{34E5F5B6-06C2-4CB5-A2CF-1C110C4A9C98}"/>
                  </a:ext>
                </a:extLst>
              </p:cNvPr>
              <p:cNvSpPr/>
              <p:nvPr userDrawn="1"/>
            </p:nvSpPr>
            <p:spPr>
              <a:xfrm>
                <a:off x="12926733" y="1454984"/>
                <a:ext cx="394772"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450"/>
                  </a:spcBef>
                  <a:spcAft>
                    <a:spcPts val="450"/>
                  </a:spcAft>
                </a:pPr>
                <a:r>
                  <a:rPr lang="nl-NL" sz="675" b="0" noProof="0" dirty="0">
                    <a:solidFill>
                      <a:srgbClr val="211F26"/>
                    </a:solidFill>
                    <a:latin typeface="Calibri" panose="020F0502020204030204" pitchFamily="34" charset="0"/>
                    <a:cs typeface="Calibri" panose="020F0502020204030204" pitchFamily="34" charset="0"/>
                  </a:rPr>
                  <a:t>Vormen</a:t>
                </a:r>
              </a:p>
            </p:txBody>
          </p:sp>
          <p:sp>
            <p:nvSpPr>
              <p:cNvPr id="69" name="Gelijkbenige driehoek 68">
                <a:extLst>
                  <a:ext uri="{FF2B5EF4-FFF2-40B4-BE49-F238E27FC236}">
                    <a16:creationId xmlns:a16="http://schemas.microsoft.com/office/drawing/2014/main" id="{D37481E3-39AC-4206-9773-F5C78E7B0665}"/>
                  </a:ext>
                </a:extLst>
              </p:cNvPr>
              <p:cNvSpPr/>
              <p:nvPr userDrawn="1"/>
            </p:nvSpPr>
            <p:spPr>
              <a:xfrm rot="10800000">
                <a:off x="13080686" y="1620747"/>
                <a:ext cx="86866" cy="51147"/>
              </a:xfrm>
              <a:prstGeom prst="triangle">
                <a:avLst/>
              </a:prstGeom>
              <a:solidFill>
                <a:srgbClr val="9D9FA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675" b="1" noProof="0" dirty="0">
                  <a:solidFill>
                    <a:srgbClr val="211F26"/>
                  </a:solidFill>
                  <a:latin typeface="Calibri" panose="020F0502020204030204" pitchFamily="34" charset="0"/>
                  <a:cs typeface="Calibri" panose="020F0502020204030204" pitchFamily="34" charset="0"/>
                </a:endParaRPr>
              </a:p>
            </p:txBody>
          </p:sp>
        </p:grpSp>
        <p:grpSp>
          <p:nvGrpSpPr>
            <p:cNvPr id="25" name="Groep 24">
              <a:extLst>
                <a:ext uri="{FF2B5EF4-FFF2-40B4-BE49-F238E27FC236}">
                  <a16:creationId xmlns:a16="http://schemas.microsoft.com/office/drawing/2014/main" id="{55B6DD19-639F-449C-812B-D00C9A7663B9}"/>
                </a:ext>
              </a:extLst>
            </p:cNvPr>
            <p:cNvGrpSpPr/>
            <p:nvPr userDrawn="1"/>
          </p:nvGrpSpPr>
          <p:grpSpPr>
            <a:xfrm>
              <a:off x="-3314820" y="2447750"/>
              <a:ext cx="1503599" cy="563933"/>
              <a:chOff x="-3314820" y="1384649"/>
              <a:chExt cx="1503599" cy="563933"/>
            </a:xfrm>
          </p:grpSpPr>
          <p:sp>
            <p:nvSpPr>
              <p:cNvPr id="48" name="Rechthoek 47">
                <a:extLst>
                  <a:ext uri="{FF2B5EF4-FFF2-40B4-BE49-F238E27FC236}">
                    <a16:creationId xmlns:a16="http://schemas.microsoft.com/office/drawing/2014/main" id="{C4BD42C0-E2A4-48EE-BFF2-E34F19423387}"/>
                  </a:ext>
                </a:extLst>
              </p:cNvPr>
              <p:cNvSpPr/>
              <p:nvPr userDrawn="1"/>
            </p:nvSpPr>
            <p:spPr>
              <a:xfrm>
                <a:off x="-3314820" y="1384649"/>
                <a:ext cx="1454798" cy="504851"/>
              </a:xfrm>
              <a:prstGeom prst="rect">
                <a:avLst/>
              </a:prstGeom>
              <a:solidFill>
                <a:srgbClr val="FFFFFF"/>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49" name="Rechthoek 48">
                <a:extLst>
                  <a:ext uri="{FF2B5EF4-FFF2-40B4-BE49-F238E27FC236}">
                    <a16:creationId xmlns:a16="http://schemas.microsoft.com/office/drawing/2014/main" id="{BD75BDB0-3186-4265-A607-F35697DA3035}"/>
                  </a:ext>
                </a:extLst>
              </p:cNvPr>
              <p:cNvSpPr/>
              <p:nvPr userDrawn="1"/>
            </p:nvSpPr>
            <p:spPr>
              <a:xfrm>
                <a:off x="-3304718" y="1638374"/>
                <a:ext cx="1438234" cy="246608"/>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50" name="Tekstvak 49">
                <a:extLst>
                  <a:ext uri="{FF2B5EF4-FFF2-40B4-BE49-F238E27FC236}">
                    <a16:creationId xmlns:a16="http://schemas.microsoft.com/office/drawing/2014/main" id="{8E216162-75CF-4455-AA52-F77743B893A2}"/>
                  </a:ext>
                </a:extLst>
              </p:cNvPr>
              <p:cNvSpPr txBox="1"/>
              <p:nvPr userDrawn="1"/>
            </p:nvSpPr>
            <p:spPr>
              <a:xfrm>
                <a:off x="-3090391" y="1441807"/>
                <a:ext cx="1150080" cy="137495"/>
              </a:xfrm>
              <a:prstGeom prst="rect">
                <a:avLst/>
              </a:prstGeom>
              <a:noFill/>
            </p:spPr>
            <p:txBody>
              <a:bodyPr wrap="square" rtlCol="0" anchor="ctr">
                <a:noAutofit/>
              </a:bodyPr>
              <a:lstStyle/>
              <a:p>
                <a:pPr marL="0" algn="l" defTabSz="913134" rtl="0" eaLnBrk="1" latinLnBrk="0" hangingPunct="1">
                  <a:lnSpc>
                    <a:spcPct val="90000"/>
                  </a:lnSpc>
                  <a:spcBef>
                    <a:spcPts val="450"/>
                  </a:spcBef>
                  <a:spcAft>
                    <a:spcPts val="450"/>
                  </a:spcAft>
                </a:pPr>
                <a:r>
                  <a:rPr lang="nl-NL" sz="675" b="0" kern="1200" noProof="0" dirty="0">
                    <a:solidFill>
                      <a:srgbClr val="211F26"/>
                    </a:solidFill>
                    <a:latin typeface="Calibri" panose="020F0502020204030204" pitchFamily="34" charset="0"/>
                    <a:ea typeface="+mn-ea"/>
                    <a:cs typeface="Calibri" panose="020F0502020204030204" pitchFamily="34" charset="0"/>
                  </a:rPr>
                  <a:t>Grootte en positie…</a:t>
                </a:r>
              </a:p>
            </p:txBody>
          </p:sp>
          <p:sp>
            <p:nvSpPr>
              <p:cNvPr id="51" name="Tekstvak 50">
                <a:extLst>
                  <a:ext uri="{FF2B5EF4-FFF2-40B4-BE49-F238E27FC236}">
                    <a16:creationId xmlns:a16="http://schemas.microsoft.com/office/drawing/2014/main" id="{49B75A49-946A-49A0-9ECC-40F3F0AADBF5}"/>
                  </a:ext>
                </a:extLst>
              </p:cNvPr>
              <p:cNvSpPr txBox="1"/>
              <p:nvPr userDrawn="1"/>
            </p:nvSpPr>
            <p:spPr>
              <a:xfrm>
                <a:off x="-3090391" y="1703359"/>
                <a:ext cx="1150079" cy="126416"/>
              </a:xfrm>
              <a:prstGeom prst="rect">
                <a:avLst/>
              </a:prstGeom>
              <a:noFill/>
            </p:spPr>
            <p:txBody>
              <a:bodyPr wrap="square" rtlCol="0" anchor="ctr">
                <a:noAutofit/>
              </a:bodyPr>
              <a:lstStyle/>
              <a:p>
                <a:pPr marL="0" algn="l" defTabSz="913134" rtl="0" eaLnBrk="1" latinLnBrk="0" hangingPunct="1">
                  <a:lnSpc>
                    <a:spcPct val="90000"/>
                  </a:lnSpc>
                  <a:spcBef>
                    <a:spcPts val="450"/>
                  </a:spcBef>
                  <a:spcAft>
                    <a:spcPts val="450"/>
                  </a:spcAft>
                </a:pPr>
                <a:r>
                  <a:rPr lang="nl-NL" sz="675" b="0" kern="1200" noProof="0" dirty="0">
                    <a:solidFill>
                      <a:srgbClr val="211F26"/>
                    </a:solidFill>
                    <a:latin typeface="Calibri" panose="020F0502020204030204" pitchFamily="34" charset="0"/>
                    <a:ea typeface="+mn-ea"/>
                    <a:cs typeface="Calibri" panose="020F0502020204030204" pitchFamily="34" charset="0"/>
                  </a:rPr>
                  <a:t>Vorm opmaken…</a:t>
                </a:r>
              </a:p>
            </p:txBody>
          </p:sp>
          <p:sp>
            <p:nvSpPr>
              <p:cNvPr id="52" name="Vrije vorm: vorm 51">
                <a:extLst>
                  <a:ext uri="{FF2B5EF4-FFF2-40B4-BE49-F238E27FC236}">
                    <a16:creationId xmlns:a16="http://schemas.microsoft.com/office/drawing/2014/main" id="{4FDBFCBF-5FD5-401B-B73F-BAAFA12BEB20}"/>
                  </a:ext>
                </a:extLst>
              </p:cNvPr>
              <p:cNvSpPr/>
              <p:nvPr userDrawn="1"/>
            </p:nvSpPr>
            <p:spPr>
              <a:xfrm>
                <a:off x="-1908783" y="1768582"/>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450"/>
                  </a:spcBef>
                  <a:spcAft>
                    <a:spcPts val="450"/>
                  </a:spcAft>
                </a:pPr>
                <a:endParaRPr lang="nl-NL" sz="1200" cap="all" baseline="0" noProof="0" dirty="0">
                  <a:latin typeface="Calibri" panose="020F0502020204030204" pitchFamily="34" charset="0"/>
                  <a:cs typeface="Calibri" panose="020F0502020204030204" pitchFamily="34" charset="0"/>
                </a:endParaRPr>
              </a:p>
            </p:txBody>
          </p:sp>
          <p:sp>
            <p:nvSpPr>
              <p:cNvPr id="53" name="Rechthoek: afgeronde hoeken 52">
                <a:extLst>
                  <a:ext uri="{FF2B5EF4-FFF2-40B4-BE49-F238E27FC236}">
                    <a16:creationId xmlns:a16="http://schemas.microsoft.com/office/drawing/2014/main" id="{4BDEC6B2-901B-4D49-ACDC-A852F15613B0}"/>
                  </a:ext>
                </a:extLst>
              </p:cNvPr>
              <p:cNvSpPr/>
              <p:nvPr userDrawn="1"/>
            </p:nvSpPr>
            <p:spPr>
              <a:xfrm>
                <a:off x="-3142832" y="1431436"/>
                <a:ext cx="46013" cy="155567"/>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54" name="Rechthoek: afgeronde hoeken 53">
                <a:extLst>
                  <a:ext uri="{FF2B5EF4-FFF2-40B4-BE49-F238E27FC236}">
                    <a16:creationId xmlns:a16="http://schemas.microsoft.com/office/drawing/2014/main" id="{77A1EBC1-CA56-488D-A9FE-9B956798C156}"/>
                  </a:ext>
                </a:extLst>
              </p:cNvPr>
              <p:cNvSpPr/>
              <p:nvPr userDrawn="1"/>
            </p:nvSpPr>
            <p:spPr>
              <a:xfrm>
                <a:off x="-3244585" y="1493351"/>
                <a:ext cx="34272" cy="34272"/>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55" name="Rechthoek 54">
                <a:extLst>
                  <a:ext uri="{FF2B5EF4-FFF2-40B4-BE49-F238E27FC236}">
                    <a16:creationId xmlns:a16="http://schemas.microsoft.com/office/drawing/2014/main" id="{1950857C-0BA9-4119-8037-6A737F870114}"/>
                  </a:ext>
                </a:extLst>
              </p:cNvPr>
              <p:cNvSpPr/>
              <p:nvPr userDrawn="1"/>
            </p:nvSpPr>
            <p:spPr>
              <a:xfrm>
                <a:off x="-3234192" y="1435895"/>
                <a:ext cx="21280" cy="41469"/>
              </a:xfrm>
              <a:prstGeom prst="rect">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600" b="1" noProof="0" dirty="0">
                  <a:solidFill>
                    <a:srgbClr val="211F26"/>
                  </a:solidFill>
                  <a:latin typeface="Calibri" panose="020F0502020204030204" pitchFamily="34" charset="0"/>
                  <a:cs typeface="Calibri" panose="020F0502020204030204" pitchFamily="34" charset="0"/>
                </a:endParaRPr>
              </a:p>
            </p:txBody>
          </p:sp>
          <p:sp>
            <p:nvSpPr>
              <p:cNvPr id="56" name="Pijl: punthaak 55">
                <a:extLst>
                  <a:ext uri="{FF2B5EF4-FFF2-40B4-BE49-F238E27FC236}">
                    <a16:creationId xmlns:a16="http://schemas.microsoft.com/office/drawing/2014/main" id="{F2D73B8C-5EEB-4DB9-AB9B-FFD2DF250A50}"/>
                  </a:ext>
                </a:extLst>
              </p:cNvPr>
              <p:cNvSpPr/>
              <p:nvPr userDrawn="1"/>
            </p:nvSpPr>
            <p:spPr>
              <a:xfrm rot="16200000">
                <a:off x="-3244286" y="1420769"/>
                <a:ext cx="41469" cy="60384"/>
              </a:xfrm>
              <a:prstGeom prst="chevron">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600" b="1" noProof="0" dirty="0">
                  <a:solidFill>
                    <a:srgbClr val="211F26"/>
                  </a:solidFill>
                  <a:latin typeface="Calibri" panose="020F0502020204030204" pitchFamily="34" charset="0"/>
                  <a:cs typeface="Calibri" panose="020F0502020204030204" pitchFamily="34" charset="0"/>
                </a:endParaRPr>
              </a:p>
            </p:txBody>
          </p:sp>
          <p:sp>
            <p:nvSpPr>
              <p:cNvPr id="57" name="Rechthoek 56">
                <a:extLst>
                  <a:ext uri="{FF2B5EF4-FFF2-40B4-BE49-F238E27FC236}">
                    <a16:creationId xmlns:a16="http://schemas.microsoft.com/office/drawing/2014/main" id="{6A341E5A-91B2-4FE1-AECC-29BD17AB9397}"/>
                  </a:ext>
                </a:extLst>
              </p:cNvPr>
              <p:cNvSpPr/>
              <p:nvPr userDrawn="1"/>
            </p:nvSpPr>
            <p:spPr>
              <a:xfrm flipV="1">
                <a:off x="-3234192" y="1543744"/>
                <a:ext cx="21280" cy="41469"/>
              </a:xfrm>
              <a:prstGeom prst="rect">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600" b="1" noProof="0" dirty="0">
                  <a:solidFill>
                    <a:srgbClr val="211F26"/>
                  </a:solidFill>
                  <a:latin typeface="Calibri" panose="020F0502020204030204" pitchFamily="34" charset="0"/>
                  <a:cs typeface="Calibri" panose="020F0502020204030204" pitchFamily="34" charset="0"/>
                </a:endParaRPr>
              </a:p>
            </p:txBody>
          </p:sp>
          <p:sp>
            <p:nvSpPr>
              <p:cNvPr id="58" name="Pijl: punthaak 57">
                <a:extLst>
                  <a:ext uri="{FF2B5EF4-FFF2-40B4-BE49-F238E27FC236}">
                    <a16:creationId xmlns:a16="http://schemas.microsoft.com/office/drawing/2014/main" id="{D23406D7-D1C6-4414-8557-885A5A6C17BA}"/>
                  </a:ext>
                </a:extLst>
              </p:cNvPr>
              <p:cNvSpPr/>
              <p:nvPr userDrawn="1"/>
            </p:nvSpPr>
            <p:spPr>
              <a:xfrm rot="5400000" flipV="1">
                <a:off x="-3244286" y="1539955"/>
                <a:ext cx="41469" cy="60384"/>
              </a:xfrm>
              <a:prstGeom prst="chevron">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600" b="1" noProof="0" dirty="0">
                  <a:solidFill>
                    <a:srgbClr val="211F26"/>
                  </a:solidFill>
                  <a:latin typeface="Calibri" panose="020F0502020204030204" pitchFamily="34" charset="0"/>
                  <a:cs typeface="Calibri" panose="020F0502020204030204" pitchFamily="34" charset="0"/>
                </a:endParaRPr>
              </a:p>
            </p:txBody>
          </p:sp>
          <p:cxnSp>
            <p:nvCxnSpPr>
              <p:cNvPr id="59" name="Rechte verbindingslijn 58">
                <a:extLst>
                  <a:ext uri="{FF2B5EF4-FFF2-40B4-BE49-F238E27FC236}">
                    <a16:creationId xmlns:a16="http://schemas.microsoft.com/office/drawing/2014/main" id="{B7B924B6-76E4-41C0-9670-6EC264B99CA7}"/>
                  </a:ext>
                </a:extLst>
              </p:cNvPr>
              <p:cNvCxnSpPr>
                <a:cxnSpLocks/>
              </p:cNvCxnSpPr>
              <p:nvPr userDrawn="1"/>
            </p:nvCxnSpPr>
            <p:spPr>
              <a:xfrm>
                <a:off x="-3202653" y="1432300"/>
                <a:ext cx="66956" cy="0"/>
              </a:xfrm>
              <a:prstGeom prst="line">
                <a:avLst/>
              </a:prstGeom>
              <a:noFill/>
              <a:ln w="12700" cap="rnd" cmpd="sng" algn="ctr">
                <a:solidFill>
                  <a:srgbClr val="818181"/>
                </a:solidFill>
                <a:prstDash val="sysDot"/>
              </a:ln>
              <a:effectLst/>
            </p:spPr>
          </p:cxnSp>
          <p:cxnSp>
            <p:nvCxnSpPr>
              <p:cNvPr id="60" name="Rechte verbindingslijn 59">
                <a:extLst>
                  <a:ext uri="{FF2B5EF4-FFF2-40B4-BE49-F238E27FC236}">
                    <a16:creationId xmlns:a16="http://schemas.microsoft.com/office/drawing/2014/main" id="{E133628D-2820-4998-8D4E-7231EAA1C140}"/>
                  </a:ext>
                </a:extLst>
              </p:cNvPr>
              <p:cNvCxnSpPr>
                <a:cxnSpLocks/>
              </p:cNvCxnSpPr>
              <p:nvPr userDrawn="1"/>
            </p:nvCxnSpPr>
            <p:spPr>
              <a:xfrm>
                <a:off x="-3202653" y="1585650"/>
                <a:ext cx="66956" cy="0"/>
              </a:xfrm>
              <a:prstGeom prst="line">
                <a:avLst/>
              </a:prstGeom>
              <a:noFill/>
              <a:ln w="12700" cap="rnd" cmpd="sng" algn="ctr">
                <a:solidFill>
                  <a:srgbClr val="818181"/>
                </a:solidFill>
                <a:prstDash val="sysDot"/>
              </a:ln>
              <a:effectLst/>
            </p:spPr>
          </p:cxnSp>
          <p:sp>
            <p:nvSpPr>
              <p:cNvPr id="61" name="Vrije vorm: vorm 60">
                <a:extLst>
                  <a:ext uri="{FF2B5EF4-FFF2-40B4-BE49-F238E27FC236}">
                    <a16:creationId xmlns:a16="http://schemas.microsoft.com/office/drawing/2014/main" id="{8011B337-7A08-4AC7-AD51-D34867A0D16E}"/>
                  </a:ext>
                </a:extLst>
              </p:cNvPr>
              <p:cNvSpPr/>
              <p:nvPr userDrawn="1"/>
            </p:nvSpPr>
            <p:spPr>
              <a:xfrm>
                <a:off x="-3175561" y="1707315"/>
                <a:ext cx="42279" cy="61833"/>
              </a:xfrm>
              <a:custGeom>
                <a:avLst/>
                <a:gdLst>
                  <a:gd name="connsiteX0" fmla="*/ 50006 w 111919"/>
                  <a:gd name="connsiteY0" fmla="*/ 64294 h 145256"/>
                  <a:gd name="connsiteX1" fmla="*/ 47625 w 111919"/>
                  <a:gd name="connsiteY1" fmla="*/ 145256 h 145256"/>
                  <a:gd name="connsiteX2" fmla="*/ 111919 w 111919"/>
                  <a:gd name="connsiteY2" fmla="*/ 92869 h 145256"/>
                  <a:gd name="connsiteX3" fmla="*/ 111919 w 111919"/>
                  <a:gd name="connsiteY3" fmla="*/ 28575 h 145256"/>
                  <a:gd name="connsiteX4" fmla="*/ 52387 w 111919"/>
                  <a:gd name="connsiteY4" fmla="*/ 0 h 145256"/>
                  <a:gd name="connsiteX5" fmla="*/ 4762 w 111919"/>
                  <a:gd name="connsiteY5" fmla="*/ 11906 h 145256"/>
                  <a:gd name="connsiteX6" fmla="*/ 0 w 111919"/>
                  <a:gd name="connsiteY6" fmla="*/ 45244 h 145256"/>
                  <a:gd name="connsiteX7" fmla="*/ 50006 w 111919"/>
                  <a:gd name="connsiteY7" fmla="*/ 64294 h 145256"/>
                  <a:gd name="connsiteX0" fmla="*/ 50006 w 124049"/>
                  <a:gd name="connsiteY0" fmla="*/ 64294 h 145256"/>
                  <a:gd name="connsiteX1" fmla="*/ 47625 w 124049"/>
                  <a:gd name="connsiteY1" fmla="*/ 145256 h 145256"/>
                  <a:gd name="connsiteX2" fmla="*/ 111919 w 124049"/>
                  <a:gd name="connsiteY2" fmla="*/ 92869 h 145256"/>
                  <a:gd name="connsiteX3" fmla="*/ 111919 w 124049"/>
                  <a:gd name="connsiteY3" fmla="*/ 28575 h 145256"/>
                  <a:gd name="connsiteX4" fmla="*/ 52387 w 124049"/>
                  <a:gd name="connsiteY4" fmla="*/ 0 h 145256"/>
                  <a:gd name="connsiteX5" fmla="*/ 4762 w 124049"/>
                  <a:gd name="connsiteY5" fmla="*/ 11906 h 145256"/>
                  <a:gd name="connsiteX6" fmla="*/ 0 w 124049"/>
                  <a:gd name="connsiteY6" fmla="*/ 45244 h 145256"/>
                  <a:gd name="connsiteX7" fmla="*/ 50006 w 124049"/>
                  <a:gd name="connsiteY7" fmla="*/ 64294 h 145256"/>
                  <a:gd name="connsiteX0" fmla="*/ 50006 w 123624"/>
                  <a:gd name="connsiteY0" fmla="*/ 64294 h 145256"/>
                  <a:gd name="connsiteX1" fmla="*/ 47625 w 123624"/>
                  <a:gd name="connsiteY1" fmla="*/ 145256 h 145256"/>
                  <a:gd name="connsiteX2" fmla="*/ 111919 w 123624"/>
                  <a:gd name="connsiteY2" fmla="*/ 92869 h 145256"/>
                  <a:gd name="connsiteX3" fmla="*/ 111919 w 123624"/>
                  <a:gd name="connsiteY3" fmla="*/ 28575 h 145256"/>
                  <a:gd name="connsiteX4" fmla="*/ 52387 w 123624"/>
                  <a:gd name="connsiteY4" fmla="*/ 0 h 145256"/>
                  <a:gd name="connsiteX5" fmla="*/ 4762 w 123624"/>
                  <a:gd name="connsiteY5" fmla="*/ 11906 h 145256"/>
                  <a:gd name="connsiteX6" fmla="*/ 0 w 123624"/>
                  <a:gd name="connsiteY6" fmla="*/ 45244 h 145256"/>
                  <a:gd name="connsiteX7" fmla="*/ 50006 w 123624"/>
                  <a:gd name="connsiteY7" fmla="*/ 64294 h 145256"/>
                  <a:gd name="connsiteX0" fmla="*/ 50006 w 123624"/>
                  <a:gd name="connsiteY0" fmla="*/ 67517 h 148479"/>
                  <a:gd name="connsiteX1" fmla="*/ 47625 w 123624"/>
                  <a:gd name="connsiteY1" fmla="*/ 148479 h 148479"/>
                  <a:gd name="connsiteX2" fmla="*/ 111919 w 123624"/>
                  <a:gd name="connsiteY2" fmla="*/ 96092 h 148479"/>
                  <a:gd name="connsiteX3" fmla="*/ 111919 w 123624"/>
                  <a:gd name="connsiteY3" fmla="*/ 31798 h 148479"/>
                  <a:gd name="connsiteX4" fmla="*/ 52387 w 123624"/>
                  <a:gd name="connsiteY4" fmla="*/ 3223 h 148479"/>
                  <a:gd name="connsiteX5" fmla="*/ 4762 w 123624"/>
                  <a:gd name="connsiteY5" fmla="*/ 15129 h 148479"/>
                  <a:gd name="connsiteX6" fmla="*/ 0 w 123624"/>
                  <a:gd name="connsiteY6" fmla="*/ 48467 h 148479"/>
                  <a:gd name="connsiteX7" fmla="*/ 50006 w 123624"/>
                  <a:gd name="connsiteY7" fmla="*/ 67517 h 148479"/>
                  <a:gd name="connsiteX0" fmla="*/ 50006 w 118952"/>
                  <a:gd name="connsiteY0" fmla="*/ 73868 h 154830"/>
                  <a:gd name="connsiteX1" fmla="*/ 47625 w 118952"/>
                  <a:gd name="connsiteY1" fmla="*/ 154830 h 154830"/>
                  <a:gd name="connsiteX2" fmla="*/ 111919 w 118952"/>
                  <a:gd name="connsiteY2" fmla="*/ 102443 h 154830"/>
                  <a:gd name="connsiteX3" fmla="*/ 111919 w 118952"/>
                  <a:gd name="connsiteY3" fmla="*/ 38149 h 154830"/>
                  <a:gd name="connsiteX4" fmla="*/ 64294 w 118952"/>
                  <a:gd name="connsiteY4" fmla="*/ 2430 h 154830"/>
                  <a:gd name="connsiteX5" fmla="*/ 4762 w 118952"/>
                  <a:gd name="connsiteY5" fmla="*/ 21480 h 154830"/>
                  <a:gd name="connsiteX6" fmla="*/ 0 w 118952"/>
                  <a:gd name="connsiteY6" fmla="*/ 54818 h 154830"/>
                  <a:gd name="connsiteX7" fmla="*/ 50006 w 118952"/>
                  <a:gd name="connsiteY7" fmla="*/ 73868 h 154830"/>
                  <a:gd name="connsiteX0" fmla="*/ 50006 w 118952"/>
                  <a:gd name="connsiteY0" fmla="*/ 71438 h 152400"/>
                  <a:gd name="connsiteX1" fmla="*/ 47625 w 118952"/>
                  <a:gd name="connsiteY1" fmla="*/ 152400 h 152400"/>
                  <a:gd name="connsiteX2" fmla="*/ 111919 w 118952"/>
                  <a:gd name="connsiteY2" fmla="*/ 100013 h 152400"/>
                  <a:gd name="connsiteX3" fmla="*/ 111919 w 118952"/>
                  <a:gd name="connsiteY3" fmla="*/ 35719 h 152400"/>
                  <a:gd name="connsiteX4" fmla="*/ 64294 w 118952"/>
                  <a:gd name="connsiteY4" fmla="*/ 0 h 152400"/>
                  <a:gd name="connsiteX5" fmla="*/ 0 w 118952"/>
                  <a:gd name="connsiteY5" fmla="*/ 52388 h 152400"/>
                  <a:gd name="connsiteX6" fmla="*/ 50006 w 118952"/>
                  <a:gd name="connsiteY6" fmla="*/ 71438 h 152400"/>
                  <a:gd name="connsiteX0" fmla="*/ 50006 w 118952"/>
                  <a:gd name="connsiteY0" fmla="*/ 71735 h 152697"/>
                  <a:gd name="connsiteX1" fmla="*/ 47625 w 118952"/>
                  <a:gd name="connsiteY1" fmla="*/ 152697 h 152697"/>
                  <a:gd name="connsiteX2" fmla="*/ 111919 w 118952"/>
                  <a:gd name="connsiteY2" fmla="*/ 100310 h 152697"/>
                  <a:gd name="connsiteX3" fmla="*/ 111919 w 118952"/>
                  <a:gd name="connsiteY3" fmla="*/ 36016 h 152697"/>
                  <a:gd name="connsiteX4" fmla="*/ 64294 w 118952"/>
                  <a:gd name="connsiteY4" fmla="*/ 297 h 152697"/>
                  <a:gd name="connsiteX5" fmla="*/ 0 w 118952"/>
                  <a:gd name="connsiteY5" fmla="*/ 52685 h 152697"/>
                  <a:gd name="connsiteX6" fmla="*/ 50006 w 118952"/>
                  <a:gd name="connsiteY6" fmla="*/ 71735 h 152697"/>
                  <a:gd name="connsiteX0" fmla="*/ 50006 w 118952"/>
                  <a:gd name="connsiteY0" fmla="*/ 71961 h 152923"/>
                  <a:gd name="connsiteX1" fmla="*/ 47625 w 118952"/>
                  <a:gd name="connsiteY1" fmla="*/ 152923 h 152923"/>
                  <a:gd name="connsiteX2" fmla="*/ 111919 w 118952"/>
                  <a:gd name="connsiteY2" fmla="*/ 100536 h 152923"/>
                  <a:gd name="connsiteX3" fmla="*/ 111919 w 118952"/>
                  <a:gd name="connsiteY3" fmla="*/ 36242 h 152923"/>
                  <a:gd name="connsiteX4" fmla="*/ 64294 w 118952"/>
                  <a:gd name="connsiteY4" fmla="*/ 523 h 152923"/>
                  <a:gd name="connsiteX5" fmla="*/ 0 w 118952"/>
                  <a:gd name="connsiteY5" fmla="*/ 52911 h 152923"/>
                  <a:gd name="connsiteX6" fmla="*/ 50006 w 118952"/>
                  <a:gd name="connsiteY6" fmla="*/ 71961 h 152923"/>
                  <a:gd name="connsiteX0" fmla="*/ 50006 w 118480"/>
                  <a:gd name="connsiteY0" fmla="*/ 71961 h 152923"/>
                  <a:gd name="connsiteX1" fmla="*/ 47625 w 118480"/>
                  <a:gd name="connsiteY1" fmla="*/ 152923 h 152923"/>
                  <a:gd name="connsiteX2" fmla="*/ 111919 w 118480"/>
                  <a:gd name="connsiteY2" fmla="*/ 100536 h 152923"/>
                  <a:gd name="connsiteX3" fmla="*/ 111919 w 118480"/>
                  <a:gd name="connsiteY3" fmla="*/ 36242 h 152923"/>
                  <a:gd name="connsiteX4" fmla="*/ 64294 w 118480"/>
                  <a:gd name="connsiteY4" fmla="*/ 523 h 152923"/>
                  <a:gd name="connsiteX5" fmla="*/ 0 w 118480"/>
                  <a:gd name="connsiteY5" fmla="*/ 52911 h 152923"/>
                  <a:gd name="connsiteX6" fmla="*/ 50006 w 118480"/>
                  <a:gd name="connsiteY6" fmla="*/ 71961 h 152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480" h="152923">
                    <a:moveTo>
                      <a:pt x="50006" y="71961"/>
                    </a:moveTo>
                    <a:cubicBezTo>
                      <a:pt x="49212" y="98948"/>
                      <a:pt x="48419" y="125936"/>
                      <a:pt x="47625" y="152923"/>
                    </a:cubicBezTo>
                    <a:cubicBezTo>
                      <a:pt x="69056" y="135461"/>
                      <a:pt x="102395" y="122761"/>
                      <a:pt x="111919" y="100536"/>
                    </a:cubicBezTo>
                    <a:cubicBezTo>
                      <a:pt x="121443" y="78311"/>
                      <a:pt x="119856" y="52911"/>
                      <a:pt x="111919" y="36242"/>
                    </a:cubicBezTo>
                    <a:cubicBezTo>
                      <a:pt x="103982" y="19573"/>
                      <a:pt x="94853" y="4888"/>
                      <a:pt x="64294" y="523"/>
                    </a:cubicBezTo>
                    <a:cubicBezTo>
                      <a:pt x="33735" y="-3842"/>
                      <a:pt x="0" y="19574"/>
                      <a:pt x="0" y="52911"/>
                    </a:cubicBezTo>
                    <a:lnTo>
                      <a:pt x="50006" y="71961"/>
                    </a:lnTo>
                    <a:close/>
                  </a:path>
                </a:pathLst>
              </a:cu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600" b="1" noProof="0" dirty="0">
                  <a:solidFill>
                    <a:srgbClr val="211F26"/>
                  </a:solidFill>
                  <a:latin typeface="Calibri" panose="020F0502020204030204" pitchFamily="34" charset="0"/>
                  <a:cs typeface="Calibri" panose="020F0502020204030204" pitchFamily="34" charset="0"/>
                </a:endParaRPr>
              </a:p>
            </p:txBody>
          </p:sp>
          <p:sp>
            <p:nvSpPr>
              <p:cNvPr id="62" name="Rechthoek: afgeronde hoeken 61">
                <a:extLst>
                  <a:ext uri="{FF2B5EF4-FFF2-40B4-BE49-F238E27FC236}">
                    <a16:creationId xmlns:a16="http://schemas.microsoft.com/office/drawing/2014/main" id="{4DD083CA-76DE-4967-9987-F77B2BB648BE}"/>
                  </a:ext>
                </a:extLst>
              </p:cNvPr>
              <p:cNvSpPr/>
              <p:nvPr userDrawn="1"/>
            </p:nvSpPr>
            <p:spPr>
              <a:xfrm rot="2770829">
                <a:off x="-3234197" y="1703273"/>
                <a:ext cx="57923" cy="72481"/>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63" name="Vrije vorm: vorm 62">
                <a:extLst>
                  <a:ext uri="{FF2B5EF4-FFF2-40B4-BE49-F238E27FC236}">
                    <a16:creationId xmlns:a16="http://schemas.microsoft.com/office/drawing/2014/main" id="{D1B71E68-3978-440A-A744-963161AFDF66}"/>
                  </a:ext>
                </a:extLst>
              </p:cNvPr>
              <p:cNvSpPr/>
              <p:nvPr userDrawn="1"/>
            </p:nvSpPr>
            <p:spPr>
              <a:xfrm>
                <a:off x="-3237180" y="1677339"/>
                <a:ext cx="42279" cy="55298"/>
              </a:xfrm>
              <a:custGeom>
                <a:avLst/>
                <a:gdLst>
                  <a:gd name="connsiteX0" fmla="*/ 76475 w 79906"/>
                  <a:gd name="connsiteY0" fmla="*/ 104510 h 104510"/>
                  <a:gd name="connsiteX1" fmla="*/ 71712 w 79906"/>
                  <a:gd name="connsiteY1" fmla="*/ 6879 h 104510"/>
                  <a:gd name="connsiteX2" fmla="*/ 5037 w 79906"/>
                  <a:gd name="connsiteY2" fmla="*/ 16404 h 104510"/>
                  <a:gd name="connsiteX3" fmla="*/ 9800 w 79906"/>
                  <a:gd name="connsiteY3" fmla="*/ 83079 h 104510"/>
                </a:gdLst>
                <a:ahLst/>
                <a:cxnLst>
                  <a:cxn ang="0">
                    <a:pos x="connsiteX0" y="connsiteY0"/>
                  </a:cxn>
                  <a:cxn ang="0">
                    <a:pos x="connsiteX1" y="connsiteY1"/>
                  </a:cxn>
                  <a:cxn ang="0">
                    <a:pos x="connsiteX2" y="connsiteY2"/>
                  </a:cxn>
                  <a:cxn ang="0">
                    <a:pos x="connsiteX3" y="connsiteY3"/>
                  </a:cxn>
                </a:cxnLst>
                <a:rect l="l" t="t" r="r" b="b"/>
                <a:pathLst>
                  <a:path w="79906" h="104510">
                    <a:moveTo>
                      <a:pt x="76475" y="104510"/>
                    </a:moveTo>
                    <a:cubicBezTo>
                      <a:pt x="80046" y="63036"/>
                      <a:pt x="83618" y="21563"/>
                      <a:pt x="71712" y="6879"/>
                    </a:cubicBezTo>
                    <a:cubicBezTo>
                      <a:pt x="59806" y="-7805"/>
                      <a:pt x="15356" y="3704"/>
                      <a:pt x="5037" y="16404"/>
                    </a:cubicBezTo>
                    <a:cubicBezTo>
                      <a:pt x="-5282" y="29104"/>
                      <a:pt x="2259" y="56091"/>
                      <a:pt x="9800" y="83079"/>
                    </a:cubicBezTo>
                  </a:path>
                </a:pathLst>
              </a:custGeom>
              <a:no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600" noProof="0" dirty="0">
                  <a:solidFill>
                    <a:srgbClr val="211F26"/>
                  </a:solidFill>
                  <a:latin typeface="Calibri" panose="020F0502020204030204" pitchFamily="34" charset="0"/>
                  <a:cs typeface="Calibri" panose="020F0502020204030204" pitchFamily="34" charset="0"/>
                </a:endParaRPr>
              </a:p>
            </p:txBody>
          </p:sp>
          <p:sp>
            <p:nvSpPr>
              <p:cNvPr id="64" name="Vrije vorm: vorm 63">
                <a:extLst>
                  <a:ext uri="{FF2B5EF4-FFF2-40B4-BE49-F238E27FC236}">
                    <a16:creationId xmlns:a16="http://schemas.microsoft.com/office/drawing/2014/main" id="{D05BC4D2-4A2C-4741-A4B7-5F79993ED5F1}"/>
                  </a:ext>
                </a:extLst>
              </p:cNvPr>
              <p:cNvSpPr/>
              <p:nvPr userDrawn="1"/>
            </p:nvSpPr>
            <p:spPr>
              <a:xfrm>
                <a:off x="-3147647" y="1714096"/>
                <a:ext cx="57254" cy="77074"/>
              </a:xfrm>
              <a:custGeom>
                <a:avLst/>
                <a:gdLst>
                  <a:gd name="connsiteX0" fmla="*/ 0 w 61912"/>
                  <a:gd name="connsiteY0" fmla="*/ 80963 h 80963"/>
                  <a:gd name="connsiteX1" fmla="*/ 57150 w 61912"/>
                  <a:gd name="connsiteY1" fmla="*/ 0 h 80963"/>
                  <a:gd name="connsiteX2" fmla="*/ 61912 w 61912"/>
                  <a:gd name="connsiteY2" fmla="*/ 50006 h 80963"/>
                  <a:gd name="connsiteX3" fmla="*/ 0 w 61912"/>
                  <a:gd name="connsiteY3" fmla="*/ 80963 h 80963"/>
                  <a:gd name="connsiteX0" fmla="*/ 0 w 61912"/>
                  <a:gd name="connsiteY0" fmla="*/ 80963 h 83344"/>
                  <a:gd name="connsiteX1" fmla="*/ 57150 w 61912"/>
                  <a:gd name="connsiteY1" fmla="*/ 0 h 83344"/>
                  <a:gd name="connsiteX2" fmla="*/ 61912 w 61912"/>
                  <a:gd name="connsiteY2" fmla="*/ 50006 h 83344"/>
                  <a:gd name="connsiteX3" fmla="*/ 19050 w 61912"/>
                  <a:gd name="connsiteY3" fmla="*/ 83344 h 83344"/>
                  <a:gd name="connsiteX4" fmla="*/ 0 w 61912"/>
                  <a:gd name="connsiteY4" fmla="*/ 80963 h 833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912" h="83344">
                    <a:moveTo>
                      <a:pt x="0" y="80963"/>
                    </a:moveTo>
                    <a:lnTo>
                      <a:pt x="57150" y="0"/>
                    </a:lnTo>
                    <a:lnTo>
                      <a:pt x="61912" y="50006"/>
                    </a:lnTo>
                    <a:cubicBezTo>
                      <a:pt x="48418" y="56356"/>
                      <a:pt x="32544" y="76994"/>
                      <a:pt x="19050" y="83344"/>
                    </a:cubicBezTo>
                    <a:lnTo>
                      <a:pt x="0" y="80963"/>
                    </a:lnTo>
                    <a:close/>
                  </a:path>
                </a:pathLst>
              </a:cu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600" b="1" noProof="0" dirty="0">
                  <a:solidFill>
                    <a:srgbClr val="211F26"/>
                  </a:solidFill>
                  <a:latin typeface="Calibri" panose="020F0502020204030204" pitchFamily="34" charset="0"/>
                  <a:cs typeface="Calibri" panose="020F0502020204030204" pitchFamily="34" charset="0"/>
                </a:endParaRPr>
              </a:p>
            </p:txBody>
          </p:sp>
          <p:sp>
            <p:nvSpPr>
              <p:cNvPr id="65" name="Ovaal 64">
                <a:extLst>
                  <a:ext uri="{FF2B5EF4-FFF2-40B4-BE49-F238E27FC236}">
                    <a16:creationId xmlns:a16="http://schemas.microsoft.com/office/drawing/2014/main" id="{F2C1390E-20B1-45FF-ACBC-FF1197735AF7}"/>
                  </a:ext>
                </a:extLst>
              </p:cNvPr>
              <p:cNvSpPr/>
              <p:nvPr userDrawn="1"/>
            </p:nvSpPr>
            <p:spPr>
              <a:xfrm rot="12332780">
                <a:off x="-3185085" y="1782358"/>
                <a:ext cx="50650" cy="57255"/>
              </a:xfrm>
              <a:prstGeom prst="ellipse">
                <a:avLst/>
              </a:prstGeom>
              <a:solidFill>
                <a:schemeClr val="bg1"/>
              </a:solidFill>
              <a:ln w="9525">
                <a:solidFill>
                  <a:srgbClr val="4D82B8"/>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600" b="1" noProof="0" dirty="0">
                  <a:solidFill>
                    <a:srgbClr val="211F26"/>
                  </a:solidFill>
                  <a:latin typeface="Calibri" panose="020F0502020204030204" pitchFamily="34" charset="0"/>
                  <a:cs typeface="Calibri" panose="020F0502020204030204" pitchFamily="34" charset="0"/>
                </a:endParaRPr>
              </a:p>
            </p:txBody>
          </p:sp>
          <p:sp>
            <p:nvSpPr>
              <p:cNvPr id="66" name="Gelijkbenige driehoek 34">
                <a:extLst>
                  <a:ext uri="{FF2B5EF4-FFF2-40B4-BE49-F238E27FC236}">
                    <a16:creationId xmlns:a16="http://schemas.microsoft.com/office/drawing/2014/main" id="{1051AB62-0A6B-4701-8FA8-C3397C4F7AC5}"/>
                  </a:ext>
                </a:extLst>
              </p:cNvPr>
              <p:cNvSpPr/>
              <p:nvPr userDrawn="1"/>
            </p:nvSpPr>
            <p:spPr>
              <a:xfrm rot="14772351">
                <a:off x="-3215597" y="1797313"/>
                <a:ext cx="52327" cy="57916"/>
              </a:xfrm>
              <a:custGeom>
                <a:avLst/>
                <a:gdLst>
                  <a:gd name="connsiteX0" fmla="*/ 0 w 56584"/>
                  <a:gd name="connsiteY0" fmla="*/ 55534 h 55534"/>
                  <a:gd name="connsiteX1" fmla="*/ 28292 w 56584"/>
                  <a:gd name="connsiteY1" fmla="*/ 0 h 55534"/>
                  <a:gd name="connsiteX2" fmla="*/ 56584 w 56584"/>
                  <a:gd name="connsiteY2" fmla="*/ 55534 h 55534"/>
                  <a:gd name="connsiteX3" fmla="*/ 0 w 56584"/>
                  <a:gd name="connsiteY3" fmla="*/ 55534 h 55534"/>
                  <a:gd name="connsiteX0" fmla="*/ 0 w 56584"/>
                  <a:gd name="connsiteY0" fmla="*/ 55534 h 60261"/>
                  <a:gd name="connsiteX1" fmla="*/ 28292 w 56584"/>
                  <a:gd name="connsiteY1" fmla="*/ 0 h 60261"/>
                  <a:gd name="connsiteX2" fmla="*/ 56584 w 56584"/>
                  <a:gd name="connsiteY2" fmla="*/ 55534 h 60261"/>
                  <a:gd name="connsiteX3" fmla="*/ 0 w 56584"/>
                  <a:gd name="connsiteY3" fmla="*/ 55534 h 60261"/>
                  <a:gd name="connsiteX0" fmla="*/ 0 w 56584"/>
                  <a:gd name="connsiteY0" fmla="*/ 55534 h 62627"/>
                  <a:gd name="connsiteX1" fmla="*/ 28292 w 56584"/>
                  <a:gd name="connsiteY1" fmla="*/ 0 h 62627"/>
                  <a:gd name="connsiteX2" fmla="*/ 56584 w 56584"/>
                  <a:gd name="connsiteY2" fmla="*/ 55534 h 62627"/>
                  <a:gd name="connsiteX3" fmla="*/ 0 w 56584"/>
                  <a:gd name="connsiteY3" fmla="*/ 55534 h 62627"/>
                </a:gdLst>
                <a:ahLst/>
                <a:cxnLst>
                  <a:cxn ang="0">
                    <a:pos x="connsiteX0" y="connsiteY0"/>
                  </a:cxn>
                  <a:cxn ang="0">
                    <a:pos x="connsiteX1" y="connsiteY1"/>
                  </a:cxn>
                  <a:cxn ang="0">
                    <a:pos x="connsiteX2" y="connsiteY2"/>
                  </a:cxn>
                  <a:cxn ang="0">
                    <a:pos x="connsiteX3" y="connsiteY3"/>
                  </a:cxn>
                </a:cxnLst>
                <a:rect l="l" t="t" r="r" b="b"/>
                <a:pathLst>
                  <a:path w="56584" h="62627">
                    <a:moveTo>
                      <a:pt x="0" y="55534"/>
                    </a:moveTo>
                    <a:lnTo>
                      <a:pt x="28292" y="0"/>
                    </a:lnTo>
                    <a:lnTo>
                      <a:pt x="56584" y="55534"/>
                    </a:lnTo>
                    <a:cubicBezTo>
                      <a:pt x="44518" y="63735"/>
                      <a:pt x="19376" y="66171"/>
                      <a:pt x="0" y="55534"/>
                    </a:cubicBezTo>
                    <a:close/>
                  </a:path>
                </a:pathLst>
              </a:cu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600" b="1" noProof="0" dirty="0">
                  <a:solidFill>
                    <a:srgbClr val="211F26"/>
                  </a:solidFill>
                  <a:latin typeface="Calibri" panose="020F0502020204030204" pitchFamily="34" charset="0"/>
                  <a:cs typeface="Calibri" panose="020F0502020204030204" pitchFamily="34" charset="0"/>
                </a:endParaRPr>
              </a:p>
            </p:txBody>
          </p:sp>
        </p:grpSp>
        <p:grpSp>
          <p:nvGrpSpPr>
            <p:cNvPr id="26" name="Groep 25">
              <a:extLst>
                <a:ext uri="{FF2B5EF4-FFF2-40B4-BE49-F238E27FC236}">
                  <a16:creationId xmlns:a16="http://schemas.microsoft.com/office/drawing/2014/main" id="{44342EFD-0C4F-42D9-9629-9E3EAC82C4BE}"/>
                </a:ext>
              </a:extLst>
            </p:cNvPr>
            <p:cNvGrpSpPr/>
            <p:nvPr userDrawn="1"/>
          </p:nvGrpSpPr>
          <p:grpSpPr>
            <a:xfrm>
              <a:off x="-3323231" y="3670018"/>
              <a:ext cx="2734765" cy="284435"/>
              <a:chOff x="5114260" y="1193211"/>
              <a:chExt cx="2516594" cy="261745"/>
            </a:xfrm>
          </p:grpSpPr>
          <p:sp>
            <p:nvSpPr>
              <p:cNvPr id="41" name="Rechthoek 40">
                <a:extLst>
                  <a:ext uri="{FF2B5EF4-FFF2-40B4-BE49-F238E27FC236}">
                    <a16:creationId xmlns:a16="http://schemas.microsoft.com/office/drawing/2014/main" id="{2DCA625F-DD4E-4A49-B6FE-051EB811E117}"/>
                  </a:ext>
                </a:extLst>
              </p:cNvPr>
              <p:cNvSpPr/>
              <p:nvPr userDrawn="1"/>
            </p:nvSpPr>
            <p:spPr>
              <a:xfrm>
                <a:off x="5114260" y="1193211"/>
                <a:ext cx="2516594" cy="241682"/>
              </a:xfrm>
              <a:prstGeom prst="rect">
                <a:avLst/>
              </a:prstGeom>
              <a:solidFill>
                <a:srgbClr val="F0F0F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42" name="Tekstvak 41">
                <a:extLst>
                  <a:ext uri="{FF2B5EF4-FFF2-40B4-BE49-F238E27FC236}">
                    <a16:creationId xmlns:a16="http://schemas.microsoft.com/office/drawing/2014/main" id="{C872506F-DE02-49D8-8F6D-33B52D52CE42}"/>
                  </a:ext>
                </a:extLst>
              </p:cNvPr>
              <p:cNvSpPr txBox="1"/>
              <p:nvPr userDrawn="1"/>
            </p:nvSpPr>
            <p:spPr>
              <a:xfrm>
                <a:off x="5121010" y="1214215"/>
                <a:ext cx="1156604" cy="240741"/>
              </a:xfrm>
              <a:prstGeom prst="rect">
                <a:avLst/>
              </a:prstGeom>
              <a:noFill/>
            </p:spPr>
            <p:txBody>
              <a:bodyPr wrap="square" rtlCol="0">
                <a:spAutoFit/>
              </a:bodyPr>
              <a:lstStyle/>
              <a:p>
                <a:pPr marL="0" algn="l" defTabSz="913134" rtl="0" eaLnBrk="1" latinLnBrk="0" hangingPunct="1">
                  <a:lnSpc>
                    <a:spcPct val="100000"/>
                  </a:lnSpc>
                  <a:spcBef>
                    <a:spcPts val="450"/>
                  </a:spcBef>
                  <a:spcAft>
                    <a:spcPts val="450"/>
                  </a:spcAft>
                </a:pPr>
                <a:r>
                  <a:rPr lang="nl-NL" sz="675" b="0" u="none" kern="1200" noProof="0" dirty="0">
                    <a:solidFill>
                      <a:srgbClr val="211F26"/>
                    </a:solidFill>
                    <a:latin typeface="Calibri" panose="020F0502020204030204" pitchFamily="34" charset="0"/>
                    <a:ea typeface="+mn-ea"/>
                    <a:cs typeface="Calibri" panose="020F0502020204030204" pitchFamily="34" charset="0"/>
                  </a:rPr>
                  <a:t>Door</a:t>
                </a:r>
                <a:r>
                  <a:rPr lang="nl-NL" sz="675" b="0" u="sng" kern="1200" noProof="0" dirty="0">
                    <a:solidFill>
                      <a:srgbClr val="211F26"/>
                    </a:solidFill>
                    <a:latin typeface="Calibri" panose="020F0502020204030204" pitchFamily="34" charset="0"/>
                    <a:ea typeface="+mn-ea"/>
                    <a:cs typeface="Calibri" panose="020F0502020204030204" pitchFamily="34" charset="0"/>
                  </a:rPr>
                  <a:t>z</a:t>
                </a:r>
                <a:r>
                  <a:rPr lang="nl-NL" sz="675" b="0" u="none" kern="1200" noProof="0" dirty="0">
                    <a:solidFill>
                      <a:srgbClr val="211F26"/>
                    </a:solidFill>
                    <a:latin typeface="Calibri" panose="020F0502020204030204" pitchFamily="34" charset="0"/>
                    <a:ea typeface="+mn-ea"/>
                    <a:cs typeface="Calibri" panose="020F0502020204030204" pitchFamily="34" charset="0"/>
                  </a:rPr>
                  <a:t>ichtigheid</a:t>
                </a:r>
              </a:p>
            </p:txBody>
          </p:sp>
          <p:cxnSp>
            <p:nvCxnSpPr>
              <p:cNvPr id="43" name="Rechte verbindingslijn 42">
                <a:extLst>
                  <a:ext uri="{FF2B5EF4-FFF2-40B4-BE49-F238E27FC236}">
                    <a16:creationId xmlns:a16="http://schemas.microsoft.com/office/drawing/2014/main" id="{813E2CB2-A87D-4F1E-9B33-EBE9DF15CAA9}"/>
                  </a:ext>
                </a:extLst>
              </p:cNvPr>
              <p:cNvCxnSpPr>
                <a:cxnSpLocks/>
                <a:endCxn id="47" idx="1"/>
              </p:cNvCxnSpPr>
              <p:nvPr userDrawn="1"/>
            </p:nvCxnSpPr>
            <p:spPr>
              <a:xfrm>
                <a:off x="5949074" y="1317963"/>
                <a:ext cx="958480" cy="0"/>
              </a:xfrm>
              <a:prstGeom prst="line">
                <a:avLst/>
              </a:prstGeom>
              <a:noFill/>
              <a:ln w="12700" cap="flat" cmpd="sng" algn="ctr">
                <a:solidFill>
                  <a:srgbClr val="9D9FA1"/>
                </a:solidFill>
                <a:prstDash val="solid"/>
              </a:ln>
              <a:effectLst/>
            </p:spPr>
          </p:cxnSp>
          <p:sp>
            <p:nvSpPr>
              <p:cNvPr id="44" name="Rechthoek 43">
                <a:extLst>
                  <a:ext uri="{FF2B5EF4-FFF2-40B4-BE49-F238E27FC236}">
                    <a16:creationId xmlns:a16="http://schemas.microsoft.com/office/drawing/2014/main" id="{3682378F-D8A6-4222-B16F-81BAD42591DC}"/>
                  </a:ext>
                </a:extLst>
              </p:cNvPr>
              <p:cNvSpPr/>
              <p:nvPr userDrawn="1"/>
            </p:nvSpPr>
            <p:spPr>
              <a:xfrm>
                <a:off x="7020991" y="1230251"/>
                <a:ext cx="570656" cy="159490"/>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36000" tIns="36000" rIns="36000" bIns="36000" numCol="1" spcCol="0" rtlCol="0" fromWordArt="0" anchor="ctr" anchorCtr="0" forceAA="0" compatLnSpc="1">
                <a:prstTxWarp prst="textNoShape">
                  <a:avLst/>
                </a:prstTxWarp>
                <a:noAutofit/>
              </a:bodyPr>
              <a:lstStyle/>
              <a:p>
                <a:pPr lvl="0" algn="l">
                  <a:lnSpc>
                    <a:spcPct val="100000"/>
                  </a:lnSpc>
                  <a:spcBef>
                    <a:spcPts val="450"/>
                  </a:spcBef>
                  <a:spcAft>
                    <a:spcPts val="450"/>
                  </a:spcAft>
                </a:pPr>
                <a:r>
                  <a:rPr lang="nl-NL" sz="675" b="0" noProof="0" dirty="0">
                    <a:solidFill>
                      <a:srgbClr val="211F26"/>
                    </a:solidFill>
                    <a:latin typeface="Calibri" panose="020F0502020204030204" pitchFamily="34" charset="0"/>
                    <a:cs typeface="Calibri" panose="020F0502020204030204" pitchFamily="34" charset="0"/>
                  </a:rPr>
                  <a:t>100%</a:t>
                </a:r>
              </a:p>
            </p:txBody>
          </p:sp>
          <p:sp>
            <p:nvSpPr>
              <p:cNvPr id="45" name="Gelijkbenige driehoek 44">
                <a:extLst>
                  <a:ext uri="{FF2B5EF4-FFF2-40B4-BE49-F238E27FC236}">
                    <a16:creationId xmlns:a16="http://schemas.microsoft.com/office/drawing/2014/main" id="{86D2738A-7F51-47E4-BBB2-055423D76786}"/>
                  </a:ext>
                </a:extLst>
              </p:cNvPr>
              <p:cNvSpPr/>
              <p:nvPr userDrawn="1"/>
            </p:nvSpPr>
            <p:spPr>
              <a:xfrm>
                <a:off x="7508703" y="1255045"/>
                <a:ext cx="44712" cy="31855"/>
              </a:xfrm>
              <a:prstGeom prst="triangle">
                <a:avLst/>
              </a:prstGeom>
              <a:solidFill>
                <a:srgbClr val="69696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46" name="Gelijkbenige driehoek 45">
                <a:extLst>
                  <a:ext uri="{FF2B5EF4-FFF2-40B4-BE49-F238E27FC236}">
                    <a16:creationId xmlns:a16="http://schemas.microsoft.com/office/drawing/2014/main" id="{5012D99F-9A41-44B3-A72A-03BA41778BC8}"/>
                  </a:ext>
                </a:extLst>
              </p:cNvPr>
              <p:cNvSpPr/>
              <p:nvPr userDrawn="1"/>
            </p:nvSpPr>
            <p:spPr>
              <a:xfrm flipV="1">
                <a:off x="7508703" y="1332327"/>
                <a:ext cx="44712" cy="31855"/>
              </a:xfrm>
              <a:prstGeom prst="triangle">
                <a:avLst/>
              </a:prstGeom>
              <a:solidFill>
                <a:srgbClr val="69696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47" name="Rechthoek 46">
                <a:extLst>
                  <a:ext uri="{FF2B5EF4-FFF2-40B4-BE49-F238E27FC236}">
                    <a16:creationId xmlns:a16="http://schemas.microsoft.com/office/drawing/2014/main" id="{BEC905AB-3589-4238-81E2-1E2D00F5030C}"/>
                  </a:ext>
                </a:extLst>
              </p:cNvPr>
              <p:cNvSpPr/>
              <p:nvPr userDrawn="1"/>
            </p:nvSpPr>
            <p:spPr>
              <a:xfrm>
                <a:off x="6907553" y="1274066"/>
                <a:ext cx="28792" cy="87795"/>
              </a:xfrm>
              <a:prstGeom prst="rect">
                <a:avLst/>
              </a:prstGeom>
              <a:solidFill>
                <a:srgbClr val="CC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sp>
          <p:nvSpPr>
            <p:cNvPr id="27" name="Ovaal 26">
              <a:extLst>
                <a:ext uri="{FF2B5EF4-FFF2-40B4-BE49-F238E27FC236}">
                  <a16:creationId xmlns:a16="http://schemas.microsoft.com/office/drawing/2014/main" id="{8E3F92DA-48A2-4ECD-886E-FE691AE8FD7E}"/>
                </a:ext>
              </a:extLst>
            </p:cNvPr>
            <p:cNvSpPr/>
            <p:nvPr userDrawn="1"/>
          </p:nvSpPr>
          <p:spPr>
            <a:xfrm>
              <a:off x="-3603859" y="4105053"/>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28" name="Rechthoek 27">
              <a:extLst>
                <a:ext uri="{FF2B5EF4-FFF2-40B4-BE49-F238E27FC236}">
                  <a16:creationId xmlns:a16="http://schemas.microsoft.com/office/drawing/2014/main" id="{A117A461-212C-4356-BAD1-1B1D140261C7}"/>
                </a:ext>
              </a:extLst>
            </p:cNvPr>
            <p:cNvSpPr/>
            <p:nvPr userDrawn="1"/>
          </p:nvSpPr>
          <p:spPr>
            <a:xfrm>
              <a:off x="-3319687" y="4105054"/>
              <a:ext cx="2944682" cy="1063612"/>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Klik op de doorzichtige vorm en gebruik de sneltoets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Ctrl + K</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om een hyperlink toe te voegen. Klik aan de linker kant van het venster op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‘Plaats in dit document’</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in de lijst de juiste dia aan. Klik vervolgens op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‘OK’</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b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br>
                <a:rPr kumimoji="0" lang="nl-NL" sz="45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endPar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endParaRPr>
            </a:p>
          </p:txBody>
        </p:sp>
        <p:sp>
          <p:nvSpPr>
            <p:cNvPr id="29" name="Ovaal 28">
              <a:extLst>
                <a:ext uri="{FF2B5EF4-FFF2-40B4-BE49-F238E27FC236}">
                  <a16:creationId xmlns:a16="http://schemas.microsoft.com/office/drawing/2014/main" id="{255AA282-F30B-44C6-8809-0BCF4BF46A1B}"/>
                </a:ext>
              </a:extLst>
            </p:cNvPr>
            <p:cNvSpPr/>
            <p:nvPr userDrawn="1"/>
          </p:nvSpPr>
          <p:spPr>
            <a:xfrm>
              <a:off x="-3603859" y="5106256"/>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5</a:t>
              </a:r>
            </a:p>
          </p:txBody>
        </p:sp>
        <p:sp>
          <p:nvSpPr>
            <p:cNvPr id="30" name="Rechthoek 29">
              <a:extLst>
                <a:ext uri="{FF2B5EF4-FFF2-40B4-BE49-F238E27FC236}">
                  <a16:creationId xmlns:a16="http://schemas.microsoft.com/office/drawing/2014/main" id="{5E3F6C92-409B-411D-B63D-8C8B4BB53786}"/>
                </a:ext>
              </a:extLst>
            </p:cNvPr>
            <p:cNvSpPr/>
            <p:nvPr userDrawn="1"/>
          </p:nvSpPr>
          <p:spPr>
            <a:xfrm>
              <a:off x="-3319687" y="5106258"/>
              <a:ext cx="2944682" cy="307218"/>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Kopieer de doorzichtige vorm en herhaal </a:t>
              </a:r>
              <a:b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stap 4</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Doe dit voor elke menu knop.</a:t>
              </a:r>
            </a:p>
          </p:txBody>
        </p:sp>
        <p:sp>
          <p:nvSpPr>
            <p:cNvPr id="31" name="Rechthoek 30">
              <a:extLst>
                <a:ext uri="{FF2B5EF4-FFF2-40B4-BE49-F238E27FC236}">
                  <a16:creationId xmlns:a16="http://schemas.microsoft.com/office/drawing/2014/main" id="{A5B85A88-DA17-4232-899E-8BC310560BF3}"/>
                </a:ext>
              </a:extLst>
            </p:cNvPr>
            <p:cNvSpPr/>
            <p:nvPr userDrawn="1"/>
          </p:nvSpPr>
          <p:spPr>
            <a:xfrm>
              <a:off x="-3786437" y="5712712"/>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900" b="1" cap="all" baseline="0" noProof="0" dirty="0">
                  <a:solidFill>
                    <a:srgbClr val="211F26"/>
                  </a:solidFill>
                  <a:latin typeface="Calibri" panose="020F0502020204030204" pitchFamily="34" charset="0"/>
                  <a:cs typeface="Calibri" panose="020F0502020204030204" pitchFamily="34" charset="0"/>
                </a:rPr>
                <a:t>MEER WETEN?</a:t>
              </a:r>
              <a:br>
                <a:rPr lang="nl-NL" sz="900" b="1" cap="all" baseline="0" noProof="0" dirty="0">
                  <a:solidFill>
                    <a:srgbClr val="211F26"/>
                  </a:solidFill>
                  <a:latin typeface="Calibri" panose="020F0502020204030204" pitchFamily="34" charset="0"/>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900" b="1" cap="all" baseline="0" noProof="0" dirty="0">
                  <a:solidFill>
                    <a:srgbClr val="211F26"/>
                  </a:solidFill>
                  <a:latin typeface="Calibri" panose="020F0502020204030204" pitchFamily="34" charset="0"/>
                  <a:cs typeface="Calibri" panose="020F0502020204030204" pitchFamily="34" charset="0"/>
                </a:rPr>
                <a:t> 'SLIDEBUILDER’ </a:t>
              </a:r>
              <a:r>
                <a:rPr lang="nl-NL" sz="9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900" kern="1200" cap="none" baseline="0" noProof="0" dirty="0">
                  <a:solidFill>
                    <a:srgbClr val="211F26"/>
                  </a:solidFill>
                  <a:latin typeface="Calibri" panose="020F0502020204030204" pitchFamily="34" charset="0"/>
                  <a:ea typeface="+mn-ea"/>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9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32" name="ICOON_info">
              <a:extLst>
                <a:ext uri="{FF2B5EF4-FFF2-40B4-BE49-F238E27FC236}">
                  <a16:creationId xmlns:a16="http://schemas.microsoft.com/office/drawing/2014/main" id="{B4C9A412-A7F5-4627-A7E6-665A0F7575D1}"/>
                </a:ext>
              </a:extLst>
            </p:cNvPr>
            <p:cNvGrpSpPr/>
            <p:nvPr userDrawn="1"/>
          </p:nvGrpSpPr>
          <p:grpSpPr>
            <a:xfrm>
              <a:off x="-376736" y="5589737"/>
              <a:ext cx="283685" cy="283685"/>
              <a:chOff x="-510741" y="5913713"/>
              <a:chExt cx="267555" cy="267555"/>
            </a:xfrm>
          </p:grpSpPr>
          <p:sp>
            <p:nvSpPr>
              <p:cNvPr id="39" name="Ovaal 38">
                <a:extLst>
                  <a:ext uri="{FF2B5EF4-FFF2-40B4-BE49-F238E27FC236}">
                    <a16:creationId xmlns:a16="http://schemas.microsoft.com/office/drawing/2014/main" id="{63CB7E5A-4BF3-4C62-AF1C-3F893F88224B}"/>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450"/>
                  </a:spcBef>
                  <a:spcAft>
                    <a:spcPts val="450"/>
                  </a:spcAft>
                </a:pPr>
                <a:endParaRPr lang="nl-NL" sz="1200" cap="all" baseline="0" noProof="0" dirty="0">
                  <a:latin typeface="Calibri" panose="020F0502020204030204" pitchFamily="34" charset="0"/>
                  <a:cs typeface="Calibri" panose="020F0502020204030204" pitchFamily="34" charset="0"/>
                </a:endParaRPr>
              </a:p>
            </p:txBody>
          </p:sp>
          <p:sp>
            <p:nvSpPr>
              <p:cNvPr id="40" name="Graphic 163" descr="Informatie">
                <a:extLst>
                  <a:ext uri="{FF2B5EF4-FFF2-40B4-BE49-F238E27FC236}">
                    <a16:creationId xmlns:a16="http://schemas.microsoft.com/office/drawing/2014/main" id="{2B1D4039-4439-47E5-B007-41412BAC7F30}"/>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1500" noProof="0" dirty="0">
                  <a:solidFill>
                    <a:srgbClr val="211F26"/>
                  </a:solidFill>
                  <a:latin typeface="Calibri" panose="020F0502020204030204" pitchFamily="34" charset="0"/>
                  <a:cs typeface="Calibri" panose="020F0502020204030204" pitchFamily="34" charset="0"/>
                </a:endParaRPr>
              </a:p>
            </p:txBody>
          </p:sp>
        </p:grpSp>
        <p:grpSp>
          <p:nvGrpSpPr>
            <p:cNvPr id="33" name="Groep 32">
              <a:extLst>
                <a:ext uri="{FF2B5EF4-FFF2-40B4-BE49-F238E27FC236}">
                  <a16:creationId xmlns:a16="http://schemas.microsoft.com/office/drawing/2014/main" id="{238DB9BC-A1D4-419D-8D90-0E83DBCA76F0}"/>
                </a:ext>
              </a:extLst>
            </p:cNvPr>
            <p:cNvGrpSpPr/>
            <p:nvPr userDrawn="1"/>
          </p:nvGrpSpPr>
          <p:grpSpPr>
            <a:xfrm>
              <a:off x="-938434" y="5838366"/>
              <a:ext cx="627798" cy="576693"/>
              <a:chOff x="-938434" y="4570310"/>
              <a:chExt cx="627798" cy="576693"/>
            </a:xfrm>
          </p:grpSpPr>
          <p:grpSp>
            <p:nvGrpSpPr>
              <p:cNvPr id="34" name="Inspireren">
                <a:extLst>
                  <a:ext uri="{FF2B5EF4-FFF2-40B4-BE49-F238E27FC236}">
                    <a16:creationId xmlns:a16="http://schemas.microsoft.com/office/drawing/2014/main" id="{3673B97E-4765-44E6-9848-EA4ACABA3934}"/>
                  </a:ext>
                </a:extLst>
              </p:cNvPr>
              <p:cNvGrpSpPr>
                <a:grpSpLocks noChangeAspect="1"/>
              </p:cNvGrpSpPr>
              <p:nvPr userDrawn="1"/>
            </p:nvGrpSpPr>
            <p:grpSpPr bwMode="auto">
              <a:xfrm>
                <a:off x="-716116" y="4570310"/>
                <a:ext cx="169778" cy="242385"/>
                <a:chOff x="4768" y="2783"/>
                <a:chExt cx="788" cy="1125"/>
              </a:xfrm>
              <a:gradFill>
                <a:gsLst>
                  <a:gs pos="0">
                    <a:srgbClr val="9D9FA1"/>
                  </a:gs>
                  <a:gs pos="70000">
                    <a:srgbClr val="211F26"/>
                  </a:gs>
                </a:gsLst>
                <a:lin ang="2700000" scaled="0"/>
              </a:gradFill>
            </p:grpSpPr>
            <p:sp>
              <p:nvSpPr>
                <p:cNvPr id="36" name="Freeform 12">
                  <a:extLst>
                    <a:ext uri="{FF2B5EF4-FFF2-40B4-BE49-F238E27FC236}">
                      <a16:creationId xmlns:a16="http://schemas.microsoft.com/office/drawing/2014/main" id="{DFAE10D8-BE97-4848-BD61-AFA7564F0169}"/>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37" name="Freeform 13">
                  <a:extLst>
                    <a:ext uri="{FF2B5EF4-FFF2-40B4-BE49-F238E27FC236}">
                      <a16:creationId xmlns:a16="http://schemas.microsoft.com/office/drawing/2014/main" id="{0A1C0FFD-5AEF-4DF9-A35D-2A8A20B8CC77}"/>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38" name="Freeform 14">
                  <a:extLst>
                    <a:ext uri="{FF2B5EF4-FFF2-40B4-BE49-F238E27FC236}">
                      <a16:creationId xmlns:a16="http://schemas.microsoft.com/office/drawing/2014/main" id="{4F75F73A-F8D2-4137-9DC1-91B9411E975B}"/>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grpSp>
          <p:sp>
            <p:nvSpPr>
              <p:cNvPr id="35" name="Tekstvak 34">
                <a:extLst>
                  <a:ext uri="{FF2B5EF4-FFF2-40B4-BE49-F238E27FC236}">
                    <a16:creationId xmlns:a16="http://schemas.microsoft.com/office/drawing/2014/main" id="{DDE1FE3D-6316-4F29-A1B8-8551FD148AFD}"/>
                  </a:ext>
                </a:extLst>
              </p:cNvPr>
              <p:cNvSpPr txBox="1"/>
              <p:nvPr userDrawn="1"/>
            </p:nvSpPr>
            <p:spPr>
              <a:xfrm>
                <a:off x="-938434" y="4824764"/>
                <a:ext cx="627798" cy="322239"/>
              </a:xfrm>
              <a:prstGeom prst="rect">
                <a:avLst/>
              </a:prstGeom>
              <a:noFill/>
            </p:spPr>
            <p:txBody>
              <a:bodyPr wrap="square" lIns="0" tIns="0" rIns="0" bIns="0" rtlCol="0" anchor="ctr">
                <a:noAutofit/>
              </a:bodyPr>
              <a:lstStyle/>
              <a:p>
                <a:pPr marL="0" marR="0" lvl="0" indent="0" algn="ctr" defTabSz="685800" rtl="0"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sp>
        <p:nvSpPr>
          <p:cNvPr id="6" name="- INFO">
            <a:extLst>
              <a:ext uri="{FF2B5EF4-FFF2-40B4-BE49-F238E27FC236}">
                <a16:creationId xmlns:a16="http://schemas.microsoft.com/office/drawing/2014/main" id="{B10543DB-D9D8-47C4-865B-BE11B7029992}"/>
              </a:ext>
            </a:extLst>
          </p:cNvPr>
          <p:cNvSpPr txBox="1"/>
          <p:nvPr userDrawn="1"/>
        </p:nvSpPr>
        <p:spPr>
          <a:xfrm>
            <a:off x="-5489" y="-273569"/>
            <a:ext cx="9134475" cy="148842"/>
          </a:xfrm>
          <a:prstGeom prst="rect">
            <a:avLst/>
          </a:prstGeom>
          <a:noFill/>
        </p:spPr>
        <p:txBody>
          <a:bodyPr wrap="square" lIns="0" tIns="0" rIns="0" bIns="0" rtlCol="0" anchor="ctr" anchorCtr="0">
            <a:noAutofit/>
          </a:bodyPr>
          <a:lstStyle/>
          <a:p>
            <a:pPr algn="l"/>
            <a:r>
              <a:rPr lang="nl-NL" sz="1050" b="1" cap="all" spc="0" baseline="0">
                <a:solidFill>
                  <a:sysClr val="windowText" lastClr="000000"/>
                </a:solidFill>
                <a:latin typeface="+mn-lt"/>
                <a:cs typeface="Calibri" panose="020F0502020204030204" pitchFamily="34" charset="0"/>
              </a:rPr>
              <a:t>Menu [10x]</a:t>
            </a:r>
            <a:endParaRPr lang="nl-NL" sz="1050" b="1" cap="all" spc="0" baseline="0" dirty="0">
              <a:solidFill>
                <a:sysClr val="windowText" lastClr="000000"/>
              </a:solidFill>
              <a:latin typeface="+mn-lt"/>
              <a:cs typeface="Calibri" panose="020F0502020204030204" pitchFamily="34" charset="0"/>
            </a:endParaRPr>
          </a:p>
        </p:txBody>
      </p:sp>
      <p:sp>
        <p:nvSpPr>
          <p:cNvPr id="17" name="Freeform: Shape 16">
            <a:extLst>
              <a:ext uri="{FF2B5EF4-FFF2-40B4-BE49-F238E27FC236}">
                <a16:creationId xmlns:a16="http://schemas.microsoft.com/office/drawing/2014/main" id="{3C13F1D3-4E0C-419D-839F-94E57C44FAC1}"/>
              </a:ext>
            </a:extLst>
          </p:cNvPr>
          <p:cNvSpPr/>
          <p:nvPr userDrawn="1"/>
        </p:nvSpPr>
        <p:spPr>
          <a:xfrm>
            <a:off x="-5579" y="0"/>
            <a:ext cx="9164789" cy="5143500"/>
          </a:xfrm>
          <a:custGeom>
            <a:avLst/>
            <a:gdLst>
              <a:gd name="connsiteX0" fmla="*/ 0 w 12196238"/>
              <a:gd name="connsiteY0" fmla="*/ 0 h 6858000"/>
              <a:gd name="connsiteX1" fmla="*/ 5960538 w 12196238"/>
              <a:gd name="connsiteY1" fmla="*/ 0 h 6858000"/>
              <a:gd name="connsiteX2" fmla="*/ 6556141 w 12196238"/>
              <a:gd name="connsiteY2" fmla="*/ 0 h 6858000"/>
              <a:gd name="connsiteX3" fmla="*/ 12196238 w 12196238"/>
              <a:gd name="connsiteY3" fmla="*/ 0 h 6858000"/>
              <a:gd name="connsiteX4" fmla="*/ 12196238 w 12196238"/>
              <a:gd name="connsiteY4" fmla="*/ 3753432 h 6858000"/>
              <a:gd name="connsiteX5" fmla="*/ 12196238 w 12196238"/>
              <a:gd name="connsiteY5" fmla="*/ 4800600 h 6858000"/>
              <a:gd name="connsiteX6" fmla="*/ 12196238 w 12196238"/>
              <a:gd name="connsiteY6" fmla="*/ 6858000 h 6858000"/>
              <a:gd name="connsiteX7" fmla="*/ 4378255 w 12196238"/>
              <a:gd name="connsiteY7" fmla="*/ 6858000 h 6858000"/>
              <a:gd name="connsiteX8" fmla="*/ 4263277 w 12196238"/>
              <a:gd name="connsiteY8" fmla="*/ 6745432 h 6858000"/>
              <a:gd name="connsiteX9" fmla="*/ 824071 w 12196238"/>
              <a:gd name="connsiteY9" fmla="*/ 2775566 h 6858000"/>
              <a:gd name="connsiteX10" fmla="*/ 0 w 12196238"/>
              <a:gd name="connsiteY10" fmla="*/ 2880664 h 6858000"/>
              <a:gd name="connsiteX0" fmla="*/ 0 w 12196238"/>
              <a:gd name="connsiteY0" fmla="*/ 0 h 6858000"/>
              <a:gd name="connsiteX1" fmla="*/ 5960538 w 12196238"/>
              <a:gd name="connsiteY1" fmla="*/ 0 h 6858000"/>
              <a:gd name="connsiteX2" fmla="*/ 6556141 w 12196238"/>
              <a:gd name="connsiteY2" fmla="*/ 0 h 6858000"/>
              <a:gd name="connsiteX3" fmla="*/ 12196238 w 12196238"/>
              <a:gd name="connsiteY3" fmla="*/ 0 h 6858000"/>
              <a:gd name="connsiteX4" fmla="*/ 12196238 w 12196238"/>
              <a:gd name="connsiteY4" fmla="*/ 3753432 h 6858000"/>
              <a:gd name="connsiteX5" fmla="*/ 12196238 w 12196238"/>
              <a:gd name="connsiteY5" fmla="*/ 4800600 h 6858000"/>
              <a:gd name="connsiteX6" fmla="*/ 12196238 w 12196238"/>
              <a:gd name="connsiteY6" fmla="*/ 6858000 h 6858000"/>
              <a:gd name="connsiteX7" fmla="*/ 4378255 w 12196238"/>
              <a:gd name="connsiteY7" fmla="*/ 6858000 h 6858000"/>
              <a:gd name="connsiteX8" fmla="*/ 4263277 w 12196238"/>
              <a:gd name="connsiteY8" fmla="*/ 6745432 h 6858000"/>
              <a:gd name="connsiteX9" fmla="*/ 938371 w 12196238"/>
              <a:gd name="connsiteY9" fmla="*/ 4408423 h 6858000"/>
              <a:gd name="connsiteX10" fmla="*/ 0 w 12196238"/>
              <a:gd name="connsiteY10" fmla="*/ 2880664 h 6858000"/>
              <a:gd name="connsiteX11" fmla="*/ 0 w 12196238"/>
              <a:gd name="connsiteY11" fmla="*/ 0 h 6858000"/>
              <a:gd name="connsiteX0" fmla="*/ 0 w 12196238"/>
              <a:gd name="connsiteY0" fmla="*/ 0 h 6858000"/>
              <a:gd name="connsiteX1" fmla="*/ 5960538 w 12196238"/>
              <a:gd name="connsiteY1" fmla="*/ 0 h 6858000"/>
              <a:gd name="connsiteX2" fmla="*/ 6556141 w 12196238"/>
              <a:gd name="connsiteY2" fmla="*/ 0 h 6858000"/>
              <a:gd name="connsiteX3" fmla="*/ 12196238 w 12196238"/>
              <a:gd name="connsiteY3" fmla="*/ 0 h 6858000"/>
              <a:gd name="connsiteX4" fmla="*/ 12196238 w 12196238"/>
              <a:gd name="connsiteY4" fmla="*/ 3753432 h 6858000"/>
              <a:gd name="connsiteX5" fmla="*/ 12196238 w 12196238"/>
              <a:gd name="connsiteY5" fmla="*/ 4800600 h 6858000"/>
              <a:gd name="connsiteX6" fmla="*/ 12196238 w 12196238"/>
              <a:gd name="connsiteY6" fmla="*/ 6858000 h 6858000"/>
              <a:gd name="connsiteX7" fmla="*/ 4378255 w 12196238"/>
              <a:gd name="connsiteY7" fmla="*/ 6858000 h 6858000"/>
              <a:gd name="connsiteX8" fmla="*/ 4263277 w 12196238"/>
              <a:gd name="connsiteY8" fmla="*/ 6745432 h 6858000"/>
              <a:gd name="connsiteX9" fmla="*/ 0 w 12196238"/>
              <a:gd name="connsiteY9" fmla="*/ 2880664 h 6858000"/>
              <a:gd name="connsiteX10" fmla="*/ 0 w 12196238"/>
              <a:gd name="connsiteY10" fmla="*/ 0 h 6858000"/>
              <a:gd name="connsiteX0" fmla="*/ 0 w 12196238"/>
              <a:gd name="connsiteY0" fmla="*/ 0 h 6858000"/>
              <a:gd name="connsiteX1" fmla="*/ 5960538 w 12196238"/>
              <a:gd name="connsiteY1" fmla="*/ 0 h 6858000"/>
              <a:gd name="connsiteX2" fmla="*/ 6556141 w 12196238"/>
              <a:gd name="connsiteY2" fmla="*/ 0 h 6858000"/>
              <a:gd name="connsiteX3" fmla="*/ 12196238 w 12196238"/>
              <a:gd name="connsiteY3" fmla="*/ 0 h 6858000"/>
              <a:gd name="connsiteX4" fmla="*/ 12196238 w 12196238"/>
              <a:gd name="connsiteY4" fmla="*/ 3753432 h 6858000"/>
              <a:gd name="connsiteX5" fmla="*/ 12196238 w 12196238"/>
              <a:gd name="connsiteY5" fmla="*/ 4800600 h 6858000"/>
              <a:gd name="connsiteX6" fmla="*/ 12196238 w 12196238"/>
              <a:gd name="connsiteY6" fmla="*/ 6858000 h 6858000"/>
              <a:gd name="connsiteX7" fmla="*/ 4378255 w 12196238"/>
              <a:gd name="connsiteY7" fmla="*/ 6858000 h 6858000"/>
              <a:gd name="connsiteX8" fmla="*/ 4263277 w 12196238"/>
              <a:gd name="connsiteY8" fmla="*/ 6745432 h 6858000"/>
              <a:gd name="connsiteX9" fmla="*/ 0 w 12196238"/>
              <a:gd name="connsiteY9" fmla="*/ 2880664 h 6858000"/>
              <a:gd name="connsiteX10" fmla="*/ 0 w 12196238"/>
              <a:gd name="connsiteY10" fmla="*/ 0 h 6858000"/>
              <a:gd name="connsiteX0" fmla="*/ 0 w 12196238"/>
              <a:gd name="connsiteY0" fmla="*/ 0 h 6858000"/>
              <a:gd name="connsiteX1" fmla="*/ 5960538 w 12196238"/>
              <a:gd name="connsiteY1" fmla="*/ 0 h 6858000"/>
              <a:gd name="connsiteX2" fmla="*/ 6556141 w 12196238"/>
              <a:gd name="connsiteY2" fmla="*/ 0 h 6858000"/>
              <a:gd name="connsiteX3" fmla="*/ 12196238 w 12196238"/>
              <a:gd name="connsiteY3" fmla="*/ 0 h 6858000"/>
              <a:gd name="connsiteX4" fmla="*/ 12196238 w 12196238"/>
              <a:gd name="connsiteY4" fmla="*/ 3753432 h 6858000"/>
              <a:gd name="connsiteX5" fmla="*/ 12196238 w 12196238"/>
              <a:gd name="connsiteY5" fmla="*/ 4800600 h 6858000"/>
              <a:gd name="connsiteX6" fmla="*/ 12196238 w 12196238"/>
              <a:gd name="connsiteY6" fmla="*/ 6858000 h 6858000"/>
              <a:gd name="connsiteX7" fmla="*/ 4378255 w 12196238"/>
              <a:gd name="connsiteY7" fmla="*/ 6858000 h 6858000"/>
              <a:gd name="connsiteX8" fmla="*/ 4263277 w 12196238"/>
              <a:gd name="connsiteY8" fmla="*/ 6745432 h 6858000"/>
              <a:gd name="connsiteX9" fmla="*/ 0 w 12196238"/>
              <a:gd name="connsiteY9" fmla="*/ 2880664 h 6858000"/>
              <a:gd name="connsiteX10" fmla="*/ 0 w 12196238"/>
              <a:gd name="connsiteY10" fmla="*/ 0 h 6858000"/>
              <a:gd name="connsiteX0" fmla="*/ 0 w 12196238"/>
              <a:gd name="connsiteY0" fmla="*/ 0 h 6858000"/>
              <a:gd name="connsiteX1" fmla="*/ 5960538 w 12196238"/>
              <a:gd name="connsiteY1" fmla="*/ 0 h 6858000"/>
              <a:gd name="connsiteX2" fmla="*/ 6556141 w 12196238"/>
              <a:gd name="connsiteY2" fmla="*/ 0 h 6858000"/>
              <a:gd name="connsiteX3" fmla="*/ 12196238 w 12196238"/>
              <a:gd name="connsiteY3" fmla="*/ 0 h 6858000"/>
              <a:gd name="connsiteX4" fmla="*/ 12196238 w 12196238"/>
              <a:gd name="connsiteY4" fmla="*/ 3753432 h 6858000"/>
              <a:gd name="connsiteX5" fmla="*/ 12196238 w 12196238"/>
              <a:gd name="connsiteY5" fmla="*/ 4800600 h 6858000"/>
              <a:gd name="connsiteX6" fmla="*/ 12196238 w 12196238"/>
              <a:gd name="connsiteY6" fmla="*/ 6858000 h 6858000"/>
              <a:gd name="connsiteX7" fmla="*/ 4378255 w 12196238"/>
              <a:gd name="connsiteY7" fmla="*/ 6858000 h 6858000"/>
              <a:gd name="connsiteX8" fmla="*/ 4263277 w 12196238"/>
              <a:gd name="connsiteY8" fmla="*/ 6745432 h 6858000"/>
              <a:gd name="connsiteX9" fmla="*/ 0 w 12196238"/>
              <a:gd name="connsiteY9" fmla="*/ 2880664 h 6858000"/>
              <a:gd name="connsiteX10" fmla="*/ 0 w 12196238"/>
              <a:gd name="connsiteY10" fmla="*/ 0 h 6858000"/>
              <a:gd name="connsiteX0" fmla="*/ 0 w 12196238"/>
              <a:gd name="connsiteY0" fmla="*/ 0 h 6858000"/>
              <a:gd name="connsiteX1" fmla="*/ 5960538 w 12196238"/>
              <a:gd name="connsiteY1" fmla="*/ 0 h 6858000"/>
              <a:gd name="connsiteX2" fmla="*/ 6556141 w 12196238"/>
              <a:gd name="connsiteY2" fmla="*/ 0 h 6858000"/>
              <a:gd name="connsiteX3" fmla="*/ 12196238 w 12196238"/>
              <a:gd name="connsiteY3" fmla="*/ 0 h 6858000"/>
              <a:gd name="connsiteX4" fmla="*/ 12196238 w 12196238"/>
              <a:gd name="connsiteY4" fmla="*/ 3753432 h 6858000"/>
              <a:gd name="connsiteX5" fmla="*/ 12196238 w 12196238"/>
              <a:gd name="connsiteY5" fmla="*/ 4800600 h 6858000"/>
              <a:gd name="connsiteX6" fmla="*/ 12196238 w 12196238"/>
              <a:gd name="connsiteY6" fmla="*/ 6858000 h 6858000"/>
              <a:gd name="connsiteX7" fmla="*/ 4378255 w 12196238"/>
              <a:gd name="connsiteY7" fmla="*/ 6858000 h 6858000"/>
              <a:gd name="connsiteX8" fmla="*/ 4263277 w 12196238"/>
              <a:gd name="connsiteY8" fmla="*/ 6745432 h 6858000"/>
              <a:gd name="connsiteX9" fmla="*/ 0 w 12196238"/>
              <a:gd name="connsiteY9" fmla="*/ 2880664 h 6858000"/>
              <a:gd name="connsiteX10" fmla="*/ 0 w 12196238"/>
              <a:gd name="connsiteY10" fmla="*/ 0 h 6858000"/>
              <a:gd name="connsiteX0" fmla="*/ 0 w 12196238"/>
              <a:gd name="connsiteY0" fmla="*/ 0 h 6858000"/>
              <a:gd name="connsiteX1" fmla="*/ 5960538 w 12196238"/>
              <a:gd name="connsiteY1" fmla="*/ 0 h 6858000"/>
              <a:gd name="connsiteX2" fmla="*/ 6556141 w 12196238"/>
              <a:gd name="connsiteY2" fmla="*/ 0 h 6858000"/>
              <a:gd name="connsiteX3" fmla="*/ 12196238 w 12196238"/>
              <a:gd name="connsiteY3" fmla="*/ 0 h 6858000"/>
              <a:gd name="connsiteX4" fmla="*/ 12196238 w 12196238"/>
              <a:gd name="connsiteY4" fmla="*/ 3753432 h 6858000"/>
              <a:gd name="connsiteX5" fmla="*/ 12196238 w 12196238"/>
              <a:gd name="connsiteY5" fmla="*/ 4800600 h 6858000"/>
              <a:gd name="connsiteX6" fmla="*/ 12196238 w 12196238"/>
              <a:gd name="connsiteY6" fmla="*/ 6858000 h 6858000"/>
              <a:gd name="connsiteX7" fmla="*/ 4378255 w 12196238"/>
              <a:gd name="connsiteY7" fmla="*/ 6858000 h 6858000"/>
              <a:gd name="connsiteX8" fmla="*/ 4263277 w 12196238"/>
              <a:gd name="connsiteY8" fmla="*/ 6745432 h 6858000"/>
              <a:gd name="connsiteX9" fmla="*/ 0 w 12196238"/>
              <a:gd name="connsiteY9" fmla="*/ 2880664 h 6858000"/>
              <a:gd name="connsiteX10" fmla="*/ 0 w 12196238"/>
              <a:gd name="connsiteY10" fmla="*/ 0 h 6858000"/>
              <a:gd name="connsiteX0" fmla="*/ 0 w 12196238"/>
              <a:gd name="connsiteY0" fmla="*/ 0 h 6858000"/>
              <a:gd name="connsiteX1" fmla="*/ 5960538 w 12196238"/>
              <a:gd name="connsiteY1" fmla="*/ 0 h 6858000"/>
              <a:gd name="connsiteX2" fmla="*/ 6556141 w 12196238"/>
              <a:gd name="connsiteY2" fmla="*/ 0 h 6858000"/>
              <a:gd name="connsiteX3" fmla="*/ 12196238 w 12196238"/>
              <a:gd name="connsiteY3" fmla="*/ 0 h 6858000"/>
              <a:gd name="connsiteX4" fmla="*/ 12196238 w 12196238"/>
              <a:gd name="connsiteY4" fmla="*/ 3753432 h 6858000"/>
              <a:gd name="connsiteX5" fmla="*/ 12196238 w 12196238"/>
              <a:gd name="connsiteY5" fmla="*/ 4800600 h 6858000"/>
              <a:gd name="connsiteX6" fmla="*/ 12196238 w 12196238"/>
              <a:gd name="connsiteY6" fmla="*/ 6858000 h 6858000"/>
              <a:gd name="connsiteX7" fmla="*/ 4378255 w 12196238"/>
              <a:gd name="connsiteY7" fmla="*/ 6858000 h 6858000"/>
              <a:gd name="connsiteX8" fmla="*/ 4263277 w 12196238"/>
              <a:gd name="connsiteY8" fmla="*/ 6745432 h 6858000"/>
              <a:gd name="connsiteX9" fmla="*/ 0 w 12196238"/>
              <a:gd name="connsiteY9" fmla="*/ 2880664 h 6858000"/>
              <a:gd name="connsiteX10" fmla="*/ 0 w 12196238"/>
              <a:gd name="connsiteY10" fmla="*/ 0 h 6858000"/>
              <a:gd name="connsiteX0" fmla="*/ 0 w 12196238"/>
              <a:gd name="connsiteY0" fmla="*/ 0 h 6858000"/>
              <a:gd name="connsiteX1" fmla="*/ 5960538 w 12196238"/>
              <a:gd name="connsiteY1" fmla="*/ 0 h 6858000"/>
              <a:gd name="connsiteX2" fmla="*/ 6556141 w 12196238"/>
              <a:gd name="connsiteY2" fmla="*/ 0 h 6858000"/>
              <a:gd name="connsiteX3" fmla="*/ 12196238 w 12196238"/>
              <a:gd name="connsiteY3" fmla="*/ 0 h 6858000"/>
              <a:gd name="connsiteX4" fmla="*/ 12196238 w 12196238"/>
              <a:gd name="connsiteY4" fmla="*/ 3753432 h 6858000"/>
              <a:gd name="connsiteX5" fmla="*/ 12196238 w 12196238"/>
              <a:gd name="connsiteY5" fmla="*/ 4800600 h 6858000"/>
              <a:gd name="connsiteX6" fmla="*/ 12196238 w 12196238"/>
              <a:gd name="connsiteY6" fmla="*/ 6858000 h 6858000"/>
              <a:gd name="connsiteX7" fmla="*/ 4378255 w 12196238"/>
              <a:gd name="connsiteY7" fmla="*/ 6858000 h 6858000"/>
              <a:gd name="connsiteX8" fmla="*/ 4263277 w 12196238"/>
              <a:gd name="connsiteY8" fmla="*/ 6745432 h 6858000"/>
              <a:gd name="connsiteX9" fmla="*/ 0 w 12196238"/>
              <a:gd name="connsiteY9" fmla="*/ 2880664 h 6858000"/>
              <a:gd name="connsiteX10" fmla="*/ 0 w 12196238"/>
              <a:gd name="connsiteY10" fmla="*/ 0 h 6858000"/>
              <a:gd name="connsiteX0" fmla="*/ 16042 w 12212280"/>
              <a:gd name="connsiteY0" fmla="*/ 0 h 6858000"/>
              <a:gd name="connsiteX1" fmla="*/ 5976580 w 12212280"/>
              <a:gd name="connsiteY1" fmla="*/ 0 h 6858000"/>
              <a:gd name="connsiteX2" fmla="*/ 6572183 w 12212280"/>
              <a:gd name="connsiteY2" fmla="*/ 0 h 6858000"/>
              <a:gd name="connsiteX3" fmla="*/ 12212280 w 12212280"/>
              <a:gd name="connsiteY3" fmla="*/ 0 h 6858000"/>
              <a:gd name="connsiteX4" fmla="*/ 12212280 w 12212280"/>
              <a:gd name="connsiteY4" fmla="*/ 3753432 h 6858000"/>
              <a:gd name="connsiteX5" fmla="*/ 12212280 w 12212280"/>
              <a:gd name="connsiteY5" fmla="*/ 4800600 h 6858000"/>
              <a:gd name="connsiteX6" fmla="*/ 12212280 w 12212280"/>
              <a:gd name="connsiteY6" fmla="*/ 6858000 h 6858000"/>
              <a:gd name="connsiteX7" fmla="*/ 4394297 w 12212280"/>
              <a:gd name="connsiteY7" fmla="*/ 6858000 h 6858000"/>
              <a:gd name="connsiteX8" fmla="*/ 4279319 w 12212280"/>
              <a:gd name="connsiteY8" fmla="*/ 6745432 h 6858000"/>
              <a:gd name="connsiteX9" fmla="*/ 0 w 12212280"/>
              <a:gd name="connsiteY9" fmla="*/ 3426095 h 6858000"/>
              <a:gd name="connsiteX10" fmla="*/ 16042 w 12212280"/>
              <a:gd name="connsiteY10" fmla="*/ 0 h 6858000"/>
              <a:gd name="connsiteX0" fmla="*/ 16042 w 12212280"/>
              <a:gd name="connsiteY0" fmla="*/ 0 h 6858000"/>
              <a:gd name="connsiteX1" fmla="*/ 5976580 w 12212280"/>
              <a:gd name="connsiteY1" fmla="*/ 0 h 6858000"/>
              <a:gd name="connsiteX2" fmla="*/ 6572183 w 12212280"/>
              <a:gd name="connsiteY2" fmla="*/ 0 h 6858000"/>
              <a:gd name="connsiteX3" fmla="*/ 12212280 w 12212280"/>
              <a:gd name="connsiteY3" fmla="*/ 0 h 6858000"/>
              <a:gd name="connsiteX4" fmla="*/ 12212280 w 12212280"/>
              <a:gd name="connsiteY4" fmla="*/ 3753432 h 6858000"/>
              <a:gd name="connsiteX5" fmla="*/ 12212280 w 12212280"/>
              <a:gd name="connsiteY5" fmla="*/ 4800600 h 6858000"/>
              <a:gd name="connsiteX6" fmla="*/ 12212280 w 12212280"/>
              <a:gd name="connsiteY6" fmla="*/ 6858000 h 6858000"/>
              <a:gd name="connsiteX7" fmla="*/ 4394297 w 12212280"/>
              <a:gd name="connsiteY7" fmla="*/ 6858000 h 6858000"/>
              <a:gd name="connsiteX8" fmla="*/ 4279319 w 12212280"/>
              <a:gd name="connsiteY8" fmla="*/ 6745432 h 6858000"/>
              <a:gd name="connsiteX9" fmla="*/ 0 w 12212280"/>
              <a:gd name="connsiteY9" fmla="*/ 3426095 h 6858000"/>
              <a:gd name="connsiteX10" fmla="*/ 16042 w 12212280"/>
              <a:gd name="connsiteY10" fmla="*/ 0 h 6858000"/>
              <a:gd name="connsiteX0" fmla="*/ 16042 w 12212280"/>
              <a:gd name="connsiteY0" fmla="*/ 0 h 6858000"/>
              <a:gd name="connsiteX1" fmla="*/ 5976580 w 12212280"/>
              <a:gd name="connsiteY1" fmla="*/ 0 h 6858000"/>
              <a:gd name="connsiteX2" fmla="*/ 6572183 w 12212280"/>
              <a:gd name="connsiteY2" fmla="*/ 0 h 6858000"/>
              <a:gd name="connsiteX3" fmla="*/ 12212280 w 12212280"/>
              <a:gd name="connsiteY3" fmla="*/ 0 h 6858000"/>
              <a:gd name="connsiteX4" fmla="*/ 12212280 w 12212280"/>
              <a:gd name="connsiteY4" fmla="*/ 3753432 h 6858000"/>
              <a:gd name="connsiteX5" fmla="*/ 12212280 w 12212280"/>
              <a:gd name="connsiteY5" fmla="*/ 4800600 h 6858000"/>
              <a:gd name="connsiteX6" fmla="*/ 12212280 w 12212280"/>
              <a:gd name="connsiteY6" fmla="*/ 6858000 h 6858000"/>
              <a:gd name="connsiteX7" fmla="*/ 4394297 w 12212280"/>
              <a:gd name="connsiteY7" fmla="*/ 6858000 h 6858000"/>
              <a:gd name="connsiteX8" fmla="*/ 4279319 w 12212280"/>
              <a:gd name="connsiteY8" fmla="*/ 6745432 h 6858000"/>
              <a:gd name="connsiteX9" fmla="*/ 0 w 12212280"/>
              <a:gd name="connsiteY9" fmla="*/ 3426095 h 6858000"/>
              <a:gd name="connsiteX10" fmla="*/ 16042 w 12212280"/>
              <a:gd name="connsiteY10" fmla="*/ 0 h 6858000"/>
              <a:gd name="connsiteX0" fmla="*/ 16042 w 12212280"/>
              <a:gd name="connsiteY0" fmla="*/ 0 h 6858000"/>
              <a:gd name="connsiteX1" fmla="*/ 5976580 w 12212280"/>
              <a:gd name="connsiteY1" fmla="*/ 0 h 6858000"/>
              <a:gd name="connsiteX2" fmla="*/ 6572183 w 12212280"/>
              <a:gd name="connsiteY2" fmla="*/ 0 h 6858000"/>
              <a:gd name="connsiteX3" fmla="*/ 12212280 w 12212280"/>
              <a:gd name="connsiteY3" fmla="*/ 0 h 6858000"/>
              <a:gd name="connsiteX4" fmla="*/ 12212280 w 12212280"/>
              <a:gd name="connsiteY4" fmla="*/ 3753432 h 6858000"/>
              <a:gd name="connsiteX5" fmla="*/ 12212280 w 12212280"/>
              <a:gd name="connsiteY5" fmla="*/ 4800600 h 6858000"/>
              <a:gd name="connsiteX6" fmla="*/ 12212280 w 12212280"/>
              <a:gd name="connsiteY6" fmla="*/ 6858000 h 6858000"/>
              <a:gd name="connsiteX7" fmla="*/ 4394297 w 12212280"/>
              <a:gd name="connsiteY7" fmla="*/ 6858000 h 6858000"/>
              <a:gd name="connsiteX8" fmla="*/ 4279319 w 12212280"/>
              <a:gd name="connsiteY8" fmla="*/ 6745432 h 6858000"/>
              <a:gd name="connsiteX9" fmla="*/ 0 w 12212280"/>
              <a:gd name="connsiteY9" fmla="*/ 3426095 h 6858000"/>
              <a:gd name="connsiteX10" fmla="*/ 16042 w 12212280"/>
              <a:gd name="connsiteY10" fmla="*/ 0 h 6858000"/>
              <a:gd name="connsiteX0" fmla="*/ 16042 w 12212280"/>
              <a:gd name="connsiteY0" fmla="*/ 0 h 6858000"/>
              <a:gd name="connsiteX1" fmla="*/ 5976580 w 12212280"/>
              <a:gd name="connsiteY1" fmla="*/ 0 h 6858000"/>
              <a:gd name="connsiteX2" fmla="*/ 6572183 w 12212280"/>
              <a:gd name="connsiteY2" fmla="*/ 0 h 6858000"/>
              <a:gd name="connsiteX3" fmla="*/ 12212280 w 12212280"/>
              <a:gd name="connsiteY3" fmla="*/ 0 h 6858000"/>
              <a:gd name="connsiteX4" fmla="*/ 12212280 w 12212280"/>
              <a:gd name="connsiteY4" fmla="*/ 3753432 h 6858000"/>
              <a:gd name="connsiteX5" fmla="*/ 12212280 w 12212280"/>
              <a:gd name="connsiteY5" fmla="*/ 4800600 h 6858000"/>
              <a:gd name="connsiteX6" fmla="*/ 12212280 w 12212280"/>
              <a:gd name="connsiteY6" fmla="*/ 6858000 h 6858000"/>
              <a:gd name="connsiteX7" fmla="*/ 4394297 w 12212280"/>
              <a:gd name="connsiteY7" fmla="*/ 6858000 h 6858000"/>
              <a:gd name="connsiteX8" fmla="*/ 4279319 w 12212280"/>
              <a:gd name="connsiteY8" fmla="*/ 6745432 h 6858000"/>
              <a:gd name="connsiteX9" fmla="*/ 0 w 12212280"/>
              <a:gd name="connsiteY9" fmla="*/ 3426095 h 6858000"/>
              <a:gd name="connsiteX10" fmla="*/ 16042 w 12212280"/>
              <a:gd name="connsiteY10" fmla="*/ 0 h 6858000"/>
              <a:gd name="connsiteX0" fmla="*/ 16042 w 12212280"/>
              <a:gd name="connsiteY0" fmla="*/ 0 h 6858000"/>
              <a:gd name="connsiteX1" fmla="*/ 5976580 w 12212280"/>
              <a:gd name="connsiteY1" fmla="*/ 0 h 6858000"/>
              <a:gd name="connsiteX2" fmla="*/ 6572183 w 12212280"/>
              <a:gd name="connsiteY2" fmla="*/ 0 h 6858000"/>
              <a:gd name="connsiteX3" fmla="*/ 12212280 w 12212280"/>
              <a:gd name="connsiteY3" fmla="*/ 0 h 6858000"/>
              <a:gd name="connsiteX4" fmla="*/ 12212280 w 12212280"/>
              <a:gd name="connsiteY4" fmla="*/ 3753432 h 6858000"/>
              <a:gd name="connsiteX5" fmla="*/ 12212280 w 12212280"/>
              <a:gd name="connsiteY5" fmla="*/ 4800600 h 6858000"/>
              <a:gd name="connsiteX6" fmla="*/ 12212280 w 12212280"/>
              <a:gd name="connsiteY6" fmla="*/ 6858000 h 6858000"/>
              <a:gd name="connsiteX7" fmla="*/ 4394297 w 12212280"/>
              <a:gd name="connsiteY7" fmla="*/ 6858000 h 6858000"/>
              <a:gd name="connsiteX8" fmla="*/ 0 w 12212280"/>
              <a:gd name="connsiteY8" fmla="*/ 3426095 h 6858000"/>
              <a:gd name="connsiteX9" fmla="*/ 16042 w 12212280"/>
              <a:gd name="connsiteY9" fmla="*/ 0 h 6858000"/>
              <a:gd name="connsiteX0" fmla="*/ 16042 w 12212280"/>
              <a:gd name="connsiteY0" fmla="*/ 0 h 6858000"/>
              <a:gd name="connsiteX1" fmla="*/ 5976580 w 12212280"/>
              <a:gd name="connsiteY1" fmla="*/ 0 h 6858000"/>
              <a:gd name="connsiteX2" fmla="*/ 6572183 w 12212280"/>
              <a:gd name="connsiteY2" fmla="*/ 0 h 6858000"/>
              <a:gd name="connsiteX3" fmla="*/ 12212280 w 12212280"/>
              <a:gd name="connsiteY3" fmla="*/ 0 h 6858000"/>
              <a:gd name="connsiteX4" fmla="*/ 12212280 w 12212280"/>
              <a:gd name="connsiteY4" fmla="*/ 3753432 h 6858000"/>
              <a:gd name="connsiteX5" fmla="*/ 12212280 w 12212280"/>
              <a:gd name="connsiteY5" fmla="*/ 4800600 h 6858000"/>
              <a:gd name="connsiteX6" fmla="*/ 12212280 w 12212280"/>
              <a:gd name="connsiteY6" fmla="*/ 6858000 h 6858000"/>
              <a:gd name="connsiteX7" fmla="*/ 4384249 w 12212280"/>
              <a:gd name="connsiteY7" fmla="*/ 6858000 h 6858000"/>
              <a:gd name="connsiteX8" fmla="*/ 0 w 12212280"/>
              <a:gd name="connsiteY8" fmla="*/ 3426095 h 6858000"/>
              <a:gd name="connsiteX9" fmla="*/ 16042 w 12212280"/>
              <a:gd name="connsiteY9" fmla="*/ 0 h 6858000"/>
              <a:gd name="connsiteX0" fmla="*/ 16042 w 12212280"/>
              <a:gd name="connsiteY0" fmla="*/ 0 h 6858000"/>
              <a:gd name="connsiteX1" fmla="*/ 5976580 w 12212280"/>
              <a:gd name="connsiteY1" fmla="*/ 0 h 6858000"/>
              <a:gd name="connsiteX2" fmla="*/ 6572183 w 12212280"/>
              <a:gd name="connsiteY2" fmla="*/ 0 h 6858000"/>
              <a:gd name="connsiteX3" fmla="*/ 12212280 w 12212280"/>
              <a:gd name="connsiteY3" fmla="*/ 0 h 6858000"/>
              <a:gd name="connsiteX4" fmla="*/ 12212280 w 12212280"/>
              <a:gd name="connsiteY4" fmla="*/ 3753432 h 6858000"/>
              <a:gd name="connsiteX5" fmla="*/ 12212280 w 12212280"/>
              <a:gd name="connsiteY5" fmla="*/ 4800600 h 6858000"/>
              <a:gd name="connsiteX6" fmla="*/ 12212280 w 12212280"/>
              <a:gd name="connsiteY6" fmla="*/ 6858000 h 6858000"/>
              <a:gd name="connsiteX7" fmla="*/ 4369177 w 12212280"/>
              <a:gd name="connsiteY7" fmla="*/ 6852976 h 6858000"/>
              <a:gd name="connsiteX8" fmla="*/ 0 w 12212280"/>
              <a:gd name="connsiteY8" fmla="*/ 3426095 h 6858000"/>
              <a:gd name="connsiteX9" fmla="*/ 16042 w 12212280"/>
              <a:gd name="connsiteY9" fmla="*/ 0 h 6858000"/>
              <a:gd name="connsiteX0" fmla="*/ 16042 w 12212280"/>
              <a:gd name="connsiteY0" fmla="*/ 0 h 6858000"/>
              <a:gd name="connsiteX1" fmla="*/ 5976580 w 12212280"/>
              <a:gd name="connsiteY1" fmla="*/ 0 h 6858000"/>
              <a:gd name="connsiteX2" fmla="*/ 6572183 w 12212280"/>
              <a:gd name="connsiteY2" fmla="*/ 0 h 6858000"/>
              <a:gd name="connsiteX3" fmla="*/ 12212280 w 12212280"/>
              <a:gd name="connsiteY3" fmla="*/ 0 h 6858000"/>
              <a:gd name="connsiteX4" fmla="*/ 12212280 w 12212280"/>
              <a:gd name="connsiteY4" fmla="*/ 3753432 h 6858000"/>
              <a:gd name="connsiteX5" fmla="*/ 12212280 w 12212280"/>
              <a:gd name="connsiteY5" fmla="*/ 4800600 h 6858000"/>
              <a:gd name="connsiteX6" fmla="*/ 12212280 w 12212280"/>
              <a:gd name="connsiteY6" fmla="*/ 6858000 h 6858000"/>
              <a:gd name="connsiteX7" fmla="*/ 4374201 w 12212280"/>
              <a:gd name="connsiteY7" fmla="*/ 6858000 h 6858000"/>
              <a:gd name="connsiteX8" fmla="*/ 0 w 12212280"/>
              <a:gd name="connsiteY8" fmla="*/ 3426095 h 6858000"/>
              <a:gd name="connsiteX9" fmla="*/ 16042 w 12212280"/>
              <a:gd name="connsiteY9" fmla="*/ 0 h 6858000"/>
              <a:gd name="connsiteX0" fmla="*/ 16042 w 12212280"/>
              <a:gd name="connsiteY0" fmla="*/ 0 h 6858000"/>
              <a:gd name="connsiteX1" fmla="*/ 5976580 w 12212280"/>
              <a:gd name="connsiteY1" fmla="*/ 0 h 6858000"/>
              <a:gd name="connsiteX2" fmla="*/ 6572183 w 12212280"/>
              <a:gd name="connsiteY2" fmla="*/ 0 h 6858000"/>
              <a:gd name="connsiteX3" fmla="*/ 12212280 w 12212280"/>
              <a:gd name="connsiteY3" fmla="*/ 0 h 6858000"/>
              <a:gd name="connsiteX4" fmla="*/ 12212280 w 12212280"/>
              <a:gd name="connsiteY4" fmla="*/ 3753432 h 6858000"/>
              <a:gd name="connsiteX5" fmla="*/ 12212280 w 12212280"/>
              <a:gd name="connsiteY5" fmla="*/ 4800600 h 6858000"/>
              <a:gd name="connsiteX6" fmla="*/ 12212280 w 12212280"/>
              <a:gd name="connsiteY6" fmla="*/ 6858000 h 6858000"/>
              <a:gd name="connsiteX7" fmla="*/ 4374201 w 12212280"/>
              <a:gd name="connsiteY7" fmla="*/ 6858000 h 6858000"/>
              <a:gd name="connsiteX8" fmla="*/ 0 w 12212280"/>
              <a:gd name="connsiteY8" fmla="*/ 3426095 h 6858000"/>
              <a:gd name="connsiteX9" fmla="*/ 16042 w 12212280"/>
              <a:gd name="connsiteY9" fmla="*/ 0 h 6858000"/>
              <a:gd name="connsiteX0" fmla="*/ 1056 w 12219597"/>
              <a:gd name="connsiteY0" fmla="*/ 0 h 6858000"/>
              <a:gd name="connsiteX1" fmla="*/ 5983897 w 12219597"/>
              <a:gd name="connsiteY1" fmla="*/ 0 h 6858000"/>
              <a:gd name="connsiteX2" fmla="*/ 6579500 w 12219597"/>
              <a:gd name="connsiteY2" fmla="*/ 0 h 6858000"/>
              <a:gd name="connsiteX3" fmla="*/ 12219597 w 12219597"/>
              <a:gd name="connsiteY3" fmla="*/ 0 h 6858000"/>
              <a:gd name="connsiteX4" fmla="*/ 12219597 w 12219597"/>
              <a:gd name="connsiteY4" fmla="*/ 3753432 h 6858000"/>
              <a:gd name="connsiteX5" fmla="*/ 12219597 w 12219597"/>
              <a:gd name="connsiteY5" fmla="*/ 4800600 h 6858000"/>
              <a:gd name="connsiteX6" fmla="*/ 12219597 w 12219597"/>
              <a:gd name="connsiteY6" fmla="*/ 6858000 h 6858000"/>
              <a:gd name="connsiteX7" fmla="*/ 4381518 w 12219597"/>
              <a:gd name="connsiteY7" fmla="*/ 6858000 h 6858000"/>
              <a:gd name="connsiteX8" fmla="*/ 7317 w 12219597"/>
              <a:gd name="connsiteY8" fmla="*/ 3426095 h 6858000"/>
              <a:gd name="connsiteX9" fmla="*/ 1056 w 12219597"/>
              <a:gd name="connsiteY9" fmla="*/ 0 h 6858000"/>
              <a:gd name="connsiteX0" fmla="*/ 598 w 12219139"/>
              <a:gd name="connsiteY0" fmla="*/ 0 h 6858000"/>
              <a:gd name="connsiteX1" fmla="*/ 5983439 w 12219139"/>
              <a:gd name="connsiteY1" fmla="*/ 0 h 6858000"/>
              <a:gd name="connsiteX2" fmla="*/ 6579042 w 12219139"/>
              <a:gd name="connsiteY2" fmla="*/ 0 h 6858000"/>
              <a:gd name="connsiteX3" fmla="*/ 12219139 w 12219139"/>
              <a:gd name="connsiteY3" fmla="*/ 0 h 6858000"/>
              <a:gd name="connsiteX4" fmla="*/ 12219139 w 12219139"/>
              <a:gd name="connsiteY4" fmla="*/ 3753432 h 6858000"/>
              <a:gd name="connsiteX5" fmla="*/ 12219139 w 12219139"/>
              <a:gd name="connsiteY5" fmla="*/ 4800600 h 6858000"/>
              <a:gd name="connsiteX6" fmla="*/ 12219139 w 12219139"/>
              <a:gd name="connsiteY6" fmla="*/ 6858000 h 6858000"/>
              <a:gd name="connsiteX7" fmla="*/ 4381060 w 12219139"/>
              <a:gd name="connsiteY7" fmla="*/ 6858000 h 6858000"/>
              <a:gd name="connsiteX8" fmla="*/ 22357 w 12219139"/>
              <a:gd name="connsiteY8" fmla="*/ 3410596 h 6858000"/>
              <a:gd name="connsiteX9" fmla="*/ 598 w 12219139"/>
              <a:gd name="connsiteY9" fmla="*/ 0 h 6858000"/>
              <a:gd name="connsiteX0" fmla="*/ 9238 w 12227779"/>
              <a:gd name="connsiteY0" fmla="*/ 0 h 6858000"/>
              <a:gd name="connsiteX1" fmla="*/ 5992079 w 12227779"/>
              <a:gd name="connsiteY1" fmla="*/ 0 h 6858000"/>
              <a:gd name="connsiteX2" fmla="*/ 6587682 w 12227779"/>
              <a:gd name="connsiteY2" fmla="*/ 0 h 6858000"/>
              <a:gd name="connsiteX3" fmla="*/ 12227779 w 12227779"/>
              <a:gd name="connsiteY3" fmla="*/ 0 h 6858000"/>
              <a:gd name="connsiteX4" fmla="*/ 12227779 w 12227779"/>
              <a:gd name="connsiteY4" fmla="*/ 3753432 h 6858000"/>
              <a:gd name="connsiteX5" fmla="*/ 12227779 w 12227779"/>
              <a:gd name="connsiteY5" fmla="*/ 4800600 h 6858000"/>
              <a:gd name="connsiteX6" fmla="*/ 12227779 w 12227779"/>
              <a:gd name="connsiteY6" fmla="*/ 6858000 h 6858000"/>
              <a:gd name="connsiteX7" fmla="*/ 4389700 w 12227779"/>
              <a:gd name="connsiteY7" fmla="*/ 6858000 h 6858000"/>
              <a:gd name="connsiteX8" fmla="*/ 0 w 12227779"/>
              <a:gd name="connsiteY8" fmla="*/ 3395098 h 6858000"/>
              <a:gd name="connsiteX9" fmla="*/ 9238 w 12227779"/>
              <a:gd name="connsiteY9" fmla="*/ 0 h 6858000"/>
              <a:gd name="connsiteX0" fmla="*/ 1178 w 12219719"/>
              <a:gd name="connsiteY0" fmla="*/ 0 h 6858000"/>
              <a:gd name="connsiteX1" fmla="*/ 5984019 w 12219719"/>
              <a:gd name="connsiteY1" fmla="*/ 0 h 6858000"/>
              <a:gd name="connsiteX2" fmla="*/ 6579622 w 12219719"/>
              <a:gd name="connsiteY2" fmla="*/ 0 h 6858000"/>
              <a:gd name="connsiteX3" fmla="*/ 12219719 w 12219719"/>
              <a:gd name="connsiteY3" fmla="*/ 0 h 6858000"/>
              <a:gd name="connsiteX4" fmla="*/ 12219719 w 12219719"/>
              <a:gd name="connsiteY4" fmla="*/ 3753432 h 6858000"/>
              <a:gd name="connsiteX5" fmla="*/ 12219719 w 12219719"/>
              <a:gd name="connsiteY5" fmla="*/ 4800600 h 6858000"/>
              <a:gd name="connsiteX6" fmla="*/ 12219719 w 12219719"/>
              <a:gd name="connsiteY6" fmla="*/ 6858000 h 6858000"/>
              <a:gd name="connsiteX7" fmla="*/ 4381640 w 12219719"/>
              <a:gd name="connsiteY7" fmla="*/ 6858000 h 6858000"/>
              <a:gd name="connsiteX8" fmla="*/ 5387 w 12219719"/>
              <a:gd name="connsiteY8" fmla="*/ 3388375 h 6858000"/>
              <a:gd name="connsiteX9" fmla="*/ 1178 w 12219719"/>
              <a:gd name="connsiteY9" fmla="*/ 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219719" h="6858000">
                <a:moveTo>
                  <a:pt x="1178" y="0"/>
                </a:moveTo>
                <a:lnTo>
                  <a:pt x="5984019" y="0"/>
                </a:lnTo>
                <a:lnTo>
                  <a:pt x="6579622" y="0"/>
                </a:lnTo>
                <a:lnTo>
                  <a:pt x="12219719" y="0"/>
                </a:lnTo>
                <a:lnTo>
                  <a:pt x="12219719" y="3753432"/>
                </a:lnTo>
                <a:lnTo>
                  <a:pt x="12219719" y="4800600"/>
                </a:lnTo>
                <a:lnTo>
                  <a:pt x="12219719" y="6858000"/>
                </a:lnTo>
                <a:lnTo>
                  <a:pt x="4381640" y="6858000"/>
                </a:lnTo>
                <a:cubicBezTo>
                  <a:pt x="2923573" y="5714032"/>
                  <a:pt x="953789" y="5371793"/>
                  <a:pt x="5387" y="3388375"/>
                </a:cubicBezTo>
                <a:cubicBezTo>
                  <a:pt x="10734" y="2246343"/>
                  <a:pt x="-4169" y="1142032"/>
                  <a:pt x="1178" y="0"/>
                </a:cubicBezTo>
                <a:close/>
              </a:path>
            </a:pathLst>
          </a:custGeom>
          <a:solidFill>
            <a:schemeClr val="accent2"/>
          </a:solidFill>
          <a:ln w="45663" cap="flat">
            <a:noFill/>
            <a:prstDash val="solid"/>
            <a:miter/>
          </a:ln>
        </p:spPr>
        <p:txBody>
          <a:bodyPr wrap="square" rtlCol="0" anchor="ctr">
            <a:noAutofit/>
          </a:bodyPr>
          <a:lstStyle/>
          <a:p>
            <a:endParaRPr lang="nl-NL" sz="1350" dirty="0"/>
          </a:p>
        </p:txBody>
      </p:sp>
      <p:sp>
        <p:nvSpPr>
          <p:cNvPr id="11" name="Titel 10">
            <a:extLst>
              <a:ext uri="{FF2B5EF4-FFF2-40B4-BE49-F238E27FC236}">
                <a16:creationId xmlns:a16="http://schemas.microsoft.com/office/drawing/2014/main" id="{7A89CE00-946F-481C-B5FE-4E6C6F8AB13A}"/>
              </a:ext>
            </a:extLst>
          </p:cNvPr>
          <p:cNvSpPr>
            <a:spLocks noGrp="1"/>
          </p:cNvSpPr>
          <p:nvPr>
            <p:ph type="title" hasCustomPrompt="1"/>
          </p:nvPr>
        </p:nvSpPr>
        <p:spPr/>
        <p:txBody>
          <a:bodyPr/>
          <a:lstStyle>
            <a:lvl1pPr>
              <a:defRPr/>
            </a:lvl1pPr>
          </a:lstStyle>
          <a:p>
            <a:r>
              <a:rPr lang="nl-NL" dirty="0"/>
              <a:t>Menu</a:t>
            </a:r>
          </a:p>
        </p:txBody>
      </p:sp>
      <p:sp>
        <p:nvSpPr>
          <p:cNvPr id="109" name="Tijdelijke aanduiding voor tekst 15">
            <a:extLst>
              <a:ext uri="{FF2B5EF4-FFF2-40B4-BE49-F238E27FC236}">
                <a16:creationId xmlns:a16="http://schemas.microsoft.com/office/drawing/2014/main" id="{67A42F4A-60FA-47F0-B395-E0E33F6332FA}"/>
              </a:ext>
            </a:extLst>
          </p:cNvPr>
          <p:cNvSpPr>
            <a:spLocks noGrp="1"/>
          </p:cNvSpPr>
          <p:nvPr>
            <p:ph type="body" sz="quarter" idx="14" hasCustomPrompt="1"/>
          </p:nvPr>
        </p:nvSpPr>
        <p:spPr>
          <a:xfrm>
            <a:off x="7195555" y="1482148"/>
            <a:ext cx="1541252" cy="1549879"/>
          </a:xfrm>
          <a:prstGeom prst="roundRect">
            <a:avLst>
              <a:gd name="adj" fmla="val 4495"/>
            </a:avLst>
          </a:prstGeom>
          <a:gradFill flip="none" rotWithShape="1">
            <a:gsLst>
              <a:gs pos="50000">
                <a:schemeClr val="bg1">
                  <a:lumMod val="95000"/>
                </a:schemeClr>
              </a:gs>
              <a:gs pos="50000">
                <a:schemeClr val="bg1"/>
              </a:gs>
            </a:gsLst>
            <a:lin ang="12000000" scaled="0"/>
            <a:tileRect/>
          </a:gradFill>
        </p:spPr>
        <p:txBody>
          <a:bodyPr lIns="180000" tIns="252000" rIns="180000" bIns="252000" anchor="b" anchorCtr="0"/>
          <a:lstStyle>
            <a:lvl1pPr marL="0" indent="0">
              <a:lnSpc>
                <a:spcPct val="100000"/>
              </a:lnSpc>
              <a:spcBef>
                <a:spcPts val="0"/>
              </a:spcBef>
              <a:buNone/>
              <a:defRPr sz="1200" b="1"/>
            </a:lvl1pPr>
          </a:lstStyle>
          <a:p>
            <a:pPr lvl="0"/>
            <a:r>
              <a:rPr lang="nl-NL" dirty="0"/>
              <a:t>Titel </a:t>
            </a:r>
            <a:br>
              <a:rPr lang="nl-NL" dirty="0"/>
            </a:br>
            <a:r>
              <a:rPr lang="nl-NL" dirty="0"/>
              <a:t>hoofdstuk</a:t>
            </a:r>
          </a:p>
        </p:txBody>
      </p:sp>
      <p:sp>
        <p:nvSpPr>
          <p:cNvPr id="110" name="Tijdelijke aanduiding voor tekst 15">
            <a:extLst>
              <a:ext uri="{FF2B5EF4-FFF2-40B4-BE49-F238E27FC236}">
                <a16:creationId xmlns:a16="http://schemas.microsoft.com/office/drawing/2014/main" id="{405FE8BC-F4F5-4419-AA74-7E6F319D3B50}"/>
              </a:ext>
            </a:extLst>
          </p:cNvPr>
          <p:cNvSpPr>
            <a:spLocks noGrp="1"/>
          </p:cNvSpPr>
          <p:nvPr>
            <p:ph type="body" sz="quarter" idx="15" hasCustomPrompt="1"/>
          </p:nvPr>
        </p:nvSpPr>
        <p:spPr>
          <a:xfrm>
            <a:off x="5496956" y="1482148"/>
            <a:ext cx="1541252" cy="1549879"/>
          </a:xfrm>
          <a:prstGeom prst="roundRect">
            <a:avLst>
              <a:gd name="adj" fmla="val 4495"/>
            </a:avLst>
          </a:prstGeom>
          <a:gradFill flip="none" rotWithShape="1">
            <a:gsLst>
              <a:gs pos="50000">
                <a:schemeClr val="bg1">
                  <a:lumMod val="95000"/>
                </a:schemeClr>
              </a:gs>
              <a:gs pos="50000">
                <a:schemeClr val="bg1"/>
              </a:gs>
            </a:gsLst>
            <a:lin ang="12000000" scaled="0"/>
            <a:tileRect/>
          </a:gradFill>
        </p:spPr>
        <p:txBody>
          <a:bodyPr lIns="180000" tIns="252000" rIns="180000" bIns="252000" anchor="b" anchorCtr="0"/>
          <a:lstStyle>
            <a:lvl1pPr marL="0" indent="0">
              <a:lnSpc>
                <a:spcPct val="100000"/>
              </a:lnSpc>
              <a:spcBef>
                <a:spcPts val="0"/>
              </a:spcBef>
              <a:buNone/>
              <a:defRPr sz="1200" b="1"/>
            </a:lvl1pPr>
          </a:lstStyle>
          <a:p>
            <a:pPr lvl="0"/>
            <a:r>
              <a:rPr lang="nl-NL" dirty="0"/>
              <a:t>Titel </a:t>
            </a:r>
            <a:br>
              <a:rPr lang="nl-NL" dirty="0"/>
            </a:br>
            <a:r>
              <a:rPr lang="nl-NL" dirty="0"/>
              <a:t>hoofdstuk</a:t>
            </a:r>
          </a:p>
        </p:txBody>
      </p:sp>
      <p:sp>
        <p:nvSpPr>
          <p:cNvPr id="117" name="Tijdelijke aanduiding voor tekst 15">
            <a:extLst>
              <a:ext uri="{FF2B5EF4-FFF2-40B4-BE49-F238E27FC236}">
                <a16:creationId xmlns:a16="http://schemas.microsoft.com/office/drawing/2014/main" id="{8123014A-EDBE-4EE3-98B3-39CD2D70A18A}"/>
              </a:ext>
            </a:extLst>
          </p:cNvPr>
          <p:cNvSpPr>
            <a:spLocks noGrp="1"/>
          </p:cNvSpPr>
          <p:nvPr>
            <p:ph type="body" sz="quarter" idx="16" hasCustomPrompt="1"/>
          </p:nvPr>
        </p:nvSpPr>
        <p:spPr>
          <a:xfrm>
            <a:off x="3798358" y="1482148"/>
            <a:ext cx="1541252" cy="1549879"/>
          </a:xfrm>
          <a:prstGeom prst="roundRect">
            <a:avLst>
              <a:gd name="adj" fmla="val 4495"/>
            </a:avLst>
          </a:prstGeom>
          <a:gradFill flip="none" rotWithShape="1">
            <a:gsLst>
              <a:gs pos="50000">
                <a:schemeClr val="bg1">
                  <a:lumMod val="95000"/>
                </a:schemeClr>
              </a:gs>
              <a:gs pos="50000">
                <a:schemeClr val="bg1"/>
              </a:gs>
            </a:gsLst>
            <a:lin ang="12000000" scaled="0"/>
            <a:tileRect/>
          </a:gradFill>
        </p:spPr>
        <p:txBody>
          <a:bodyPr lIns="180000" tIns="252000" rIns="180000" bIns="252000" anchor="b" anchorCtr="0"/>
          <a:lstStyle>
            <a:lvl1pPr marL="0" indent="0">
              <a:lnSpc>
                <a:spcPct val="100000"/>
              </a:lnSpc>
              <a:spcBef>
                <a:spcPts val="0"/>
              </a:spcBef>
              <a:buNone/>
              <a:defRPr sz="1200" b="1"/>
            </a:lvl1pPr>
          </a:lstStyle>
          <a:p>
            <a:pPr lvl="0"/>
            <a:r>
              <a:rPr lang="nl-NL" dirty="0"/>
              <a:t>Titel </a:t>
            </a:r>
            <a:br>
              <a:rPr lang="nl-NL" dirty="0"/>
            </a:br>
            <a:r>
              <a:rPr lang="nl-NL" dirty="0"/>
              <a:t>hoofdstuk</a:t>
            </a:r>
          </a:p>
        </p:txBody>
      </p:sp>
      <p:sp>
        <p:nvSpPr>
          <p:cNvPr id="118" name="Tijdelijke aanduiding voor tekst 15">
            <a:extLst>
              <a:ext uri="{FF2B5EF4-FFF2-40B4-BE49-F238E27FC236}">
                <a16:creationId xmlns:a16="http://schemas.microsoft.com/office/drawing/2014/main" id="{4CBEF2D7-07FB-4707-951B-B8EA07DF41C5}"/>
              </a:ext>
            </a:extLst>
          </p:cNvPr>
          <p:cNvSpPr>
            <a:spLocks noGrp="1"/>
          </p:cNvSpPr>
          <p:nvPr>
            <p:ph type="body" sz="quarter" idx="17" hasCustomPrompt="1"/>
          </p:nvPr>
        </p:nvSpPr>
        <p:spPr>
          <a:xfrm>
            <a:off x="2099759" y="1482148"/>
            <a:ext cx="1541252" cy="1549879"/>
          </a:xfrm>
          <a:prstGeom prst="roundRect">
            <a:avLst>
              <a:gd name="adj" fmla="val 4495"/>
            </a:avLst>
          </a:prstGeom>
          <a:gradFill flip="none" rotWithShape="1">
            <a:gsLst>
              <a:gs pos="50000">
                <a:schemeClr val="bg1">
                  <a:lumMod val="95000"/>
                </a:schemeClr>
              </a:gs>
              <a:gs pos="50000">
                <a:schemeClr val="bg1"/>
              </a:gs>
            </a:gsLst>
            <a:lin ang="12000000" scaled="0"/>
            <a:tileRect/>
          </a:gradFill>
        </p:spPr>
        <p:txBody>
          <a:bodyPr lIns="180000" tIns="252000" rIns="180000" bIns="252000" anchor="b" anchorCtr="0"/>
          <a:lstStyle>
            <a:lvl1pPr marL="0" indent="0">
              <a:lnSpc>
                <a:spcPct val="100000"/>
              </a:lnSpc>
              <a:spcBef>
                <a:spcPts val="0"/>
              </a:spcBef>
              <a:buNone/>
              <a:defRPr sz="1200" b="1"/>
            </a:lvl1pPr>
          </a:lstStyle>
          <a:p>
            <a:pPr lvl="0"/>
            <a:r>
              <a:rPr lang="nl-NL" dirty="0"/>
              <a:t>Titel </a:t>
            </a:r>
            <a:br>
              <a:rPr lang="nl-NL" dirty="0"/>
            </a:br>
            <a:r>
              <a:rPr lang="nl-NL" dirty="0"/>
              <a:t>hoofdstuk</a:t>
            </a:r>
          </a:p>
        </p:txBody>
      </p:sp>
      <p:sp>
        <p:nvSpPr>
          <p:cNvPr id="119" name="Tijdelijke aanduiding voor tekst 15">
            <a:extLst>
              <a:ext uri="{FF2B5EF4-FFF2-40B4-BE49-F238E27FC236}">
                <a16:creationId xmlns:a16="http://schemas.microsoft.com/office/drawing/2014/main" id="{1544757F-B3C7-4791-BE24-F78D8FB0AF30}"/>
              </a:ext>
            </a:extLst>
          </p:cNvPr>
          <p:cNvSpPr>
            <a:spLocks noGrp="1"/>
          </p:cNvSpPr>
          <p:nvPr>
            <p:ph type="body" sz="quarter" idx="18" hasCustomPrompt="1"/>
          </p:nvPr>
        </p:nvSpPr>
        <p:spPr>
          <a:xfrm>
            <a:off x="401161" y="1482148"/>
            <a:ext cx="1541252" cy="1549879"/>
          </a:xfrm>
          <a:prstGeom prst="roundRect">
            <a:avLst>
              <a:gd name="adj" fmla="val 4495"/>
            </a:avLst>
          </a:prstGeom>
          <a:gradFill flip="none" rotWithShape="1">
            <a:gsLst>
              <a:gs pos="50000">
                <a:schemeClr val="bg1">
                  <a:lumMod val="95000"/>
                </a:schemeClr>
              </a:gs>
              <a:gs pos="50000">
                <a:schemeClr val="bg1"/>
              </a:gs>
            </a:gsLst>
            <a:lin ang="12000000" scaled="0"/>
            <a:tileRect/>
          </a:gradFill>
        </p:spPr>
        <p:txBody>
          <a:bodyPr lIns="180000" tIns="252000" rIns="180000" bIns="252000" anchor="b" anchorCtr="0"/>
          <a:lstStyle>
            <a:lvl1pPr marL="0" indent="0">
              <a:lnSpc>
                <a:spcPct val="100000"/>
              </a:lnSpc>
              <a:spcBef>
                <a:spcPts val="0"/>
              </a:spcBef>
              <a:buNone/>
              <a:defRPr sz="1200" b="1"/>
            </a:lvl1pPr>
          </a:lstStyle>
          <a:p>
            <a:pPr lvl="0"/>
            <a:r>
              <a:rPr lang="nl-NL" dirty="0"/>
              <a:t>Titel </a:t>
            </a:r>
            <a:br>
              <a:rPr lang="nl-NL" dirty="0"/>
            </a:br>
            <a:r>
              <a:rPr lang="nl-NL" dirty="0"/>
              <a:t>hoofdstuk</a:t>
            </a:r>
          </a:p>
        </p:txBody>
      </p:sp>
      <p:sp>
        <p:nvSpPr>
          <p:cNvPr id="120" name="Tijdelijke aanduiding voor tekst 15">
            <a:extLst>
              <a:ext uri="{FF2B5EF4-FFF2-40B4-BE49-F238E27FC236}">
                <a16:creationId xmlns:a16="http://schemas.microsoft.com/office/drawing/2014/main" id="{A146FE65-B670-44BB-9B79-73F8AFF2E0D8}"/>
              </a:ext>
            </a:extLst>
          </p:cNvPr>
          <p:cNvSpPr>
            <a:spLocks noGrp="1"/>
          </p:cNvSpPr>
          <p:nvPr>
            <p:ph type="body" sz="quarter" idx="19" hasCustomPrompt="1"/>
          </p:nvPr>
        </p:nvSpPr>
        <p:spPr>
          <a:xfrm>
            <a:off x="7195555" y="3181665"/>
            <a:ext cx="1541252" cy="1549879"/>
          </a:xfrm>
          <a:prstGeom prst="roundRect">
            <a:avLst>
              <a:gd name="adj" fmla="val 4495"/>
            </a:avLst>
          </a:prstGeom>
          <a:gradFill flip="none" rotWithShape="1">
            <a:gsLst>
              <a:gs pos="50000">
                <a:schemeClr val="bg1">
                  <a:lumMod val="95000"/>
                </a:schemeClr>
              </a:gs>
              <a:gs pos="50000">
                <a:schemeClr val="bg1"/>
              </a:gs>
            </a:gsLst>
            <a:lin ang="12000000" scaled="0"/>
            <a:tileRect/>
          </a:gradFill>
        </p:spPr>
        <p:txBody>
          <a:bodyPr lIns="180000" tIns="252000" rIns="180000" bIns="252000" anchor="b" anchorCtr="0"/>
          <a:lstStyle>
            <a:lvl1pPr marL="0" indent="0">
              <a:lnSpc>
                <a:spcPct val="100000"/>
              </a:lnSpc>
              <a:spcBef>
                <a:spcPts val="0"/>
              </a:spcBef>
              <a:buNone/>
              <a:defRPr sz="1200" b="1"/>
            </a:lvl1pPr>
          </a:lstStyle>
          <a:p>
            <a:pPr lvl="0"/>
            <a:r>
              <a:rPr lang="nl-NL" dirty="0"/>
              <a:t>Titel </a:t>
            </a:r>
            <a:br>
              <a:rPr lang="nl-NL" dirty="0"/>
            </a:br>
            <a:r>
              <a:rPr lang="nl-NL" dirty="0"/>
              <a:t>hoofdstuk</a:t>
            </a:r>
          </a:p>
        </p:txBody>
      </p:sp>
      <p:sp>
        <p:nvSpPr>
          <p:cNvPr id="121" name="Tijdelijke aanduiding voor tekst 15">
            <a:extLst>
              <a:ext uri="{FF2B5EF4-FFF2-40B4-BE49-F238E27FC236}">
                <a16:creationId xmlns:a16="http://schemas.microsoft.com/office/drawing/2014/main" id="{E97B5EA5-8B69-415A-BA8D-C8F50A206F29}"/>
              </a:ext>
            </a:extLst>
          </p:cNvPr>
          <p:cNvSpPr>
            <a:spLocks noGrp="1"/>
          </p:cNvSpPr>
          <p:nvPr>
            <p:ph type="body" sz="quarter" idx="20" hasCustomPrompt="1"/>
          </p:nvPr>
        </p:nvSpPr>
        <p:spPr>
          <a:xfrm>
            <a:off x="5496956" y="3181665"/>
            <a:ext cx="1541252" cy="1549879"/>
          </a:xfrm>
          <a:prstGeom prst="roundRect">
            <a:avLst>
              <a:gd name="adj" fmla="val 4495"/>
            </a:avLst>
          </a:prstGeom>
          <a:gradFill flip="none" rotWithShape="1">
            <a:gsLst>
              <a:gs pos="50000">
                <a:schemeClr val="bg1">
                  <a:lumMod val="95000"/>
                </a:schemeClr>
              </a:gs>
              <a:gs pos="50000">
                <a:schemeClr val="bg1"/>
              </a:gs>
            </a:gsLst>
            <a:lin ang="12000000" scaled="0"/>
            <a:tileRect/>
          </a:gradFill>
        </p:spPr>
        <p:txBody>
          <a:bodyPr lIns="180000" tIns="252000" rIns="180000" bIns="252000" anchor="b" anchorCtr="0"/>
          <a:lstStyle>
            <a:lvl1pPr marL="0" indent="0">
              <a:lnSpc>
                <a:spcPct val="100000"/>
              </a:lnSpc>
              <a:spcBef>
                <a:spcPts val="0"/>
              </a:spcBef>
              <a:buNone/>
              <a:defRPr sz="1200" b="1"/>
            </a:lvl1pPr>
          </a:lstStyle>
          <a:p>
            <a:pPr lvl="0"/>
            <a:r>
              <a:rPr lang="nl-NL" dirty="0"/>
              <a:t>Titel </a:t>
            </a:r>
            <a:br>
              <a:rPr lang="nl-NL" dirty="0"/>
            </a:br>
            <a:r>
              <a:rPr lang="nl-NL" dirty="0"/>
              <a:t>hoofdstuk</a:t>
            </a:r>
          </a:p>
        </p:txBody>
      </p:sp>
      <p:sp>
        <p:nvSpPr>
          <p:cNvPr id="122" name="Tijdelijke aanduiding voor tekst 15">
            <a:extLst>
              <a:ext uri="{FF2B5EF4-FFF2-40B4-BE49-F238E27FC236}">
                <a16:creationId xmlns:a16="http://schemas.microsoft.com/office/drawing/2014/main" id="{850D8D60-EB93-4BC8-BCA8-154D60F7CCE3}"/>
              </a:ext>
            </a:extLst>
          </p:cNvPr>
          <p:cNvSpPr>
            <a:spLocks noGrp="1"/>
          </p:cNvSpPr>
          <p:nvPr>
            <p:ph type="body" sz="quarter" idx="21" hasCustomPrompt="1"/>
          </p:nvPr>
        </p:nvSpPr>
        <p:spPr>
          <a:xfrm>
            <a:off x="3798358" y="3181665"/>
            <a:ext cx="1541252" cy="1549879"/>
          </a:xfrm>
          <a:prstGeom prst="roundRect">
            <a:avLst>
              <a:gd name="adj" fmla="val 4495"/>
            </a:avLst>
          </a:prstGeom>
          <a:gradFill flip="none" rotWithShape="1">
            <a:gsLst>
              <a:gs pos="50000">
                <a:schemeClr val="bg1">
                  <a:lumMod val="95000"/>
                </a:schemeClr>
              </a:gs>
              <a:gs pos="50000">
                <a:schemeClr val="bg1"/>
              </a:gs>
            </a:gsLst>
            <a:lin ang="12000000" scaled="0"/>
            <a:tileRect/>
          </a:gradFill>
        </p:spPr>
        <p:txBody>
          <a:bodyPr lIns="180000" tIns="252000" rIns="180000" bIns="252000" anchor="b" anchorCtr="0"/>
          <a:lstStyle>
            <a:lvl1pPr marL="0" indent="0">
              <a:lnSpc>
                <a:spcPct val="100000"/>
              </a:lnSpc>
              <a:spcBef>
                <a:spcPts val="0"/>
              </a:spcBef>
              <a:buNone/>
              <a:defRPr sz="1200" b="1"/>
            </a:lvl1pPr>
          </a:lstStyle>
          <a:p>
            <a:pPr lvl="0"/>
            <a:r>
              <a:rPr lang="nl-NL" dirty="0"/>
              <a:t>Titel </a:t>
            </a:r>
            <a:br>
              <a:rPr lang="nl-NL" dirty="0"/>
            </a:br>
            <a:r>
              <a:rPr lang="nl-NL" dirty="0"/>
              <a:t>hoofdstuk</a:t>
            </a:r>
          </a:p>
        </p:txBody>
      </p:sp>
      <p:sp>
        <p:nvSpPr>
          <p:cNvPr id="124" name="Tijdelijke aanduiding voor tekst 15">
            <a:extLst>
              <a:ext uri="{FF2B5EF4-FFF2-40B4-BE49-F238E27FC236}">
                <a16:creationId xmlns:a16="http://schemas.microsoft.com/office/drawing/2014/main" id="{55C8898F-B465-42A2-9D8C-C453525F6AF3}"/>
              </a:ext>
            </a:extLst>
          </p:cNvPr>
          <p:cNvSpPr>
            <a:spLocks noGrp="1"/>
          </p:cNvSpPr>
          <p:nvPr>
            <p:ph type="body" sz="quarter" idx="22" hasCustomPrompt="1"/>
          </p:nvPr>
        </p:nvSpPr>
        <p:spPr>
          <a:xfrm>
            <a:off x="2099759" y="3181665"/>
            <a:ext cx="1541252" cy="1549879"/>
          </a:xfrm>
          <a:prstGeom prst="roundRect">
            <a:avLst>
              <a:gd name="adj" fmla="val 4495"/>
            </a:avLst>
          </a:prstGeom>
          <a:gradFill flip="none" rotWithShape="1">
            <a:gsLst>
              <a:gs pos="50000">
                <a:schemeClr val="bg1">
                  <a:lumMod val="95000"/>
                </a:schemeClr>
              </a:gs>
              <a:gs pos="50000">
                <a:schemeClr val="bg1"/>
              </a:gs>
            </a:gsLst>
            <a:lin ang="12000000" scaled="0"/>
            <a:tileRect/>
          </a:gradFill>
        </p:spPr>
        <p:txBody>
          <a:bodyPr lIns="180000" tIns="252000" rIns="180000" bIns="252000" anchor="b" anchorCtr="0"/>
          <a:lstStyle>
            <a:lvl1pPr marL="0" indent="0">
              <a:lnSpc>
                <a:spcPct val="100000"/>
              </a:lnSpc>
              <a:spcBef>
                <a:spcPts val="0"/>
              </a:spcBef>
              <a:buNone/>
              <a:defRPr sz="1200" b="1"/>
            </a:lvl1pPr>
          </a:lstStyle>
          <a:p>
            <a:pPr lvl="0"/>
            <a:r>
              <a:rPr lang="nl-NL" dirty="0"/>
              <a:t>Titel </a:t>
            </a:r>
            <a:br>
              <a:rPr lang="nl-NL" dirty="0"/>
            </a:br>
            <a:r>
              <a:rPr lang="nl-NL" dirty="0"/>
              <a:t>hoofdstuk</a:t>
            </a:r>
          </a:p>
        </p:txBody>
      </p:sp>
      <p:sp>
        <p:nvSpPr>
          <p:cNvPr id="125" name="Tijdelijke aanduiding voor tekst 15">
            <a:extLst>
              <a:ext uri="{FF2B5EF4-FFF2-40B4-BE49-F238E27FC236}">
                <a16:creationId xmlns:a16="http://schemas.microsoft.com/office/drawing/2014/main" id="{BE2B9211-C134-487C-994B-4D41B4187EFB}"/>
              </a:ext>
            </a:extLst>
          </p:cNvPr>
          <p:cNvSpPr>
            <a:spLocks noGrp="1"/>
          </p:cNvSpPr>
          <p:nvPr>
            <p:ph type="body" sz="quarter" idx="23" hasCustomPrompt="1"/>
          </p:nvPr>
        </p:nvSpPr>
        <p:spPr>
          <a:xfrm>
            <a:off x="401161" y="3181665"/>
            <a:ext cx="1541252" cy="1549879"/>
          </a:xfrm>
          <a:prstGeom prst="roundRect">
            <a:avLst>
              <a:gd name="adj" fmla="val 4495"/>
            </a:avLst>
          </a:prstGeom>
          <a:gradFill flip="none" rotWithShape="1">
            <a:gsLst>
              <a:gs pos="50000">
                <a:schemeClr val="bg1">
                  <a:lumMod val="95000"/>
                </a:schemeClr>
              </a:gs>
              <a:gs pos="50000">
                <a:schemeClr val="bg1"/>
              </a:gs>
            </a:gsLst>
            <a:lin ang="12000000" scaled="0"/>
            <a:tileRect/>
          </a:gradFill>
        </p:spPr>
        <p:txBody>
          <a:bodyPr lIns="180000" tIns="252000" rIns="180000" bIns="252000" anchor="b" anchorCtr="0"/>
          <a:lstStyle>
            <a:lvl1pPr marL="0" indent="0">
              <a:lnSpc>
                <a:spcPct val="100000"/>
              </a:lnSpc>
              <a:spcBef>
                <a:spcPts val="0"/>
              </a:spcBef>
              <a:buNone/>
              <a:defRPr sz="1200" b="1"/>
            </a:lvl1pPr>
          </a:lstStyle>
          <a:p>
            <a:pPr lvl="0"/>
            <a:r>
              <a:rPr lang="nl-NL" dirty="0"/>
              <a:t>Titel </a:t>
            </a:r>
            <a:br>
              <a:rPr lang="nl-NL" dirty="0"/>
            </a:br>
            <a:r>
              <a:rPr lang="nl-NL" dirty="0"/>
              <a:t>hoofdstuk</a:t>
            </a:r>
          </a:p>
        </p:txBody>
      </p:sp>
    </p:spTree>
    <p:extLst>
      <p:ext uri="{BB962C8B-B14F-4D97-AF65-F5344CB8AC3E}">
        <p14:creationId xmlns:p14="http://schemas.microsoft.com/office/powerpoint/2010/main" val="426763290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afterEffect">
                                  <p:stCondLst>
                                    <p:cond delay="0"/>
                                  </p:stCondLst>
                                  <p:childTnLst>
                                    <p:set>
                                      <p:cBhvr>
                                        <p:cTn id="6" dur="1" fill="hold">
                                          <p:stCondLst>
                                            <p:cond delay="0"/>
                                          </p:stCondLst>
                                        </p:cTn>
                                        <p:tgtEl>
                                          <p:spTgt spid="11"/>
                                        </p:tgtEl>
                                        <p:attrNameLst>
                                          <p:attrName>style.visibility</p:attrName>
                                        </p:attrNameLst>
                                      </p:cBhvr>
                                      <p:to>
                                        <p:strVal val="visible"/>
                                      </p:to>
                                    </p:set>
                                    <p:anim calcmode="lin" valueType="num">
                                      <p:cBhvr additive="base">
                                        <p:cTn id="7" dur="750" fill="hold"/>
                                        <p:tgtEl>
                                          <p:spTgt spid="11"/>
                                        </p:tgtEl>
                                        <p:attrNameLst>
                                          <p:attrName>ppt_x</p:attrName>
                                        </p:attrNameLst>
                                      </p:cBhvr>
                                      <p:tavLst>
                                        <p:tav tm="0">
                                          <p:val>
                                            <p:strVal val="#ppt_x"/>
                                          </p:val>
                                        </p:tav>
                                        <p:tav tm="100000">
                                          <p:val>
                                            <p:strVal val="#ppt_x"/>
                                          </p:val>
                                        </p:tav>
                                      </p:tavLst>
                                    </p:anim>
                                    <p:anim calcmode="lin" valueType="num">
                                      <p:cBhvr additive="base">
                                        <p:cTn id="8" dur="750" fill="hold"/>
                                        <p:tgtEl>
                                          <p:spTgt spid="11"/>
                                        </p:tgtEl>
                                        <p:attrNameLst>
                                          <p:attrName>ppt_y</p:attrName>
                                        </p:attrNameLst>
                                      </p:cBhvr>
                                      <p:tavLst>
                                        <p:tav tm="0">
                                          <p:val>
                                            <p:strVal val="0-#ppt_h/2"/>
                                          </p:val>
                                        </p:tav>
                                        <p:tav tm="100000">
                                          <p:val>
                                            <p:strVal val="#ppt_y"/>
                                          </p:val>
                                        </p:tav>
                                      </p:tavLst>
                                    </p:anim>
                                  </p:childTnLst>
                                </p:cTn>
                              </p:par>
                              <p:par>
                                <p:cTn id="9" presetID="2" presetClass="entr" presetSubtype="4" decel="100000" fill="hold" grpId="0" nodeType="withEffect">
                                  <p:stCondLst>
                                    <p:cond delay="100"/>
                                  </p:stCondLst>
                                  <p:childTnLst>
                                    <p:set>
                                      <p:cBhvr>
                                        <p:cTn id="10" dur="1" fill="hold">
                                          <p:stCondLst>
                                            <p:cond delay="0"/>
                                          </p:stCondLst>
                                        </p:cTn>
                                        <p:tgtEl>
                                          <p:spTgt spid="119"/>
                                        </p:tgtEl>
                                        <p:attrNameLst>
                                          <p:attrName>style.visibility</p:attrName>
                                        </p:attrNameLst>
                                      </p:cBhvr>
                                      <p:to>
                                        <p:strVal val="visible"/>
                                      </p:to>
                                    </p:set>
                                    <p:anim calcmode="lin" valueType="num">
                                      <p:cBhvr additive="base">
                                        <p:cTn id="11" dur="750" fill="hold"/>
                                        <p:tgtEl>
                                          <p:spTgt spid="119"/>
                                        </p:tgtEl>
                                        <p:attrNameLst>
                                          <p:attrName>ppt_x</p:attrName>
                                        </p:attrNameLst>
                                      </p:cBhvr>
                                      <p:tavLst>
                                        <p:tav tm="0">
                                          <p:val>
                                            <p:strVal val="#ppt_x"/>
                                          </p:val>
                                        </p:tav>
                                        <p:tav tm="100000">
                                          <p:val>
                                            <p:strVal val="#ppt_x"/>
                                          </p:val>
                                        </p:tav>
                                      </p:tavLst>
                                    </p:anim>
                                    <p:anim calcmode="lin" valueType="num">
                                      <p:cBhvr additive="base">
                                        <p:cTn id="12" dur="750" fill="hold"/>
                                        <p:tgtEl>
                                          <p:spTgt spid="119"/>
                                        </p:tgtEl>
                                        <p:attrNameLst>
                                          <p:attrName>ppt_y</p:attrName>
                                        </p:attrNameLst>
                                      </p:cBhvr>
                                      <p:tavLst>
                                        <p:tav tm="0">
                                          <p:val>
                                            <p:strVal val="1+#ppt_h/2"/>
                                          </p:val>
                                        </p:tav>
                                        <p:tav tm="100000">
                                          <p:val>
                                            <p:strVal val="#ppt_y"/>
                                          </p:val>
                                        </p:tav>
                                      </p:tavLst>
                                    </p:anim>
                                  </p:childTnLst>
                                </p:cTn>
                              </p:par>
                              <p:par>
                                <p:cTn id="13" presetID="2" presetClass="entr" presetSubtype="4" decel="100000" fill="hold" grpId="0" nodeType="withEffect">
                                  <p:stCondLst>
                                    <p:cond delay="200"/>
                                  </p:stCondLst>
                                  <p:childTnLst>
                                    <p:set>
                                      <p:cBhvr>
                                        <p:cTn id="14" dur="1" fill="hold">
                                          <p:stCondLst>
                                            <p:cond delay="0"/>
                                          </p:stCondLst>
                                        </p:cTn>
                                        <p:tgtEl>
                                          <p:spTgt spid="118"/>
                                        </p:tgtEl>
                                        <p:attrNameLst>
                                          <p:attrName>style.visibility</p:attrName>
                                        </p:attrNameLst>
                                      </p:cBhvr>
                                      <p:to>
                                        <p:strVal val="visible"/>
                                      </p:to>
                                    </p:set>
                                    <p:anim calcmode="lin" valueType="num">
                                      <p:cBhvr additive="base">
                                        <p:cTn id="15" dur="750" fill="hold"/>
                                        <p:tgtEl>
                                          <p:spTgt spid="118"/>
                                        </p:tgtEl>
                                        <p:attrNameLst>
                                          <p:attrName>ppt_x</p:attrName>
                                        </p:attrNameLst>
                                      </p:cBhvr>
                                      <p:tavLst>
                                        <p:tav tm="0">
                                          <p:val>
                                            <p:strVal val="#ppt_x"/>
                                          </p:val>
                                        </p:tav>
                                        <p:tav tm="100000">
                                          <p:val>
                                            <p:strVal val="#ppt_x"/>
                                          </p:val>
                                        </p:tav>
                                      </p:tavLst>
                                    </p:anim>
                                    <p:anim calcmode="lin" valueType="num">
                                      <p:cBhvr additive="base">
                                        <p:cTn id="16" dur="750" fill="hold"/>
                                        <p:tgtEl>
                                          <p:spTgt spid="118"/>
                                        </p:tgtEl>
                                        <p:attrNameLst>
                                          <p:attrName>ppt_y</p:attrName>
                                        </p:attrNameLst>
                                      </p:cBhvr>
                                      <p:tavLst>
                                        <p:tav tm="0">
                                          <p:val>
                                            <p:strVal val="1+#ppt_h/2"/>
                                          </p:val>
                                        </p:tav>
                                        <p:tav tm="100000">
                                          <p:val>
                                            <p:strVal val="#ppt_y"/>
                                          </p:val>
                                        </p:tav>
                                      </p:tavLst>
                                    </p:anim>
                                  </p:childTnLst>
                                </p:cTn>
                              </p:par>
                              <p:par>
                                <p:cTn id="17" presetID="2" presetClass="entr" presetSubtype="4" decel="100000" fill="hold" grpId="0" nodeType="withEffect">
                                  <p:stCondLst>
                                    <p:cond delay="300"/>
                                  </p:stCondLst>
                                  <p:childTnLst>
                                    <p:set>
                                      <p:cBhvr>
                                        <p:cTn id="18" dur="1" fill="hold">
                                          <p:stCondLst>
                                            <p:cond delay="0"/>
                                          </p:stCondLst>
                                        </p:cTn>
                                        <p:tgtEl>
                                          <p:spTgt spid="117"/>
                                        </p:tgtEl>
                                        <p:attrNameLst>
                                          <p:attrName>style.visibility</p:attrName>
                                        </p:attrNameLst>
                                      </p:cBhvr>
                                      <p:to>
                                        <p:strVal val="visible"/>
                                      </p:to>
                                    </p:set>
                                    <p:anim calcmode="lin" valueType="num">
                                      <p:cBhvr additive="base">
                                        <p:cTn id="19" dur="750" fill="hold"/>
                                        <p:tgtEl>
                                          <p:spTgt spid="117"/>
                                        </p:tgtEl>
                                        <p:attrNameLst>
                                          <p:attrName>ppt_x</p:attrName>
                                        </p:attrNameLst>
                                      </p:cBhvr>
                                      <p:tavLst>
                                        <p:tav tm="0">
                                          <p:val>
                                            <p:strVal val="#ppt_x"/>
                                          </p:val>
                                        </p:tav>
                                        <p:tav tm="100000">
                                          <p:val>
                                            <p:strVal val="#ppt_x"/>
                                          </p:val>
                                        </p:tav>
                                      </p:tavLst>
                                    </p:anim>
                                    <p:anim calcmode="lin" valueType="num">
                                      <p:cBhvr additive="base">
                                        <p:cTn id="20" dur="750" fill="hold"/>
                                        <p:tgtEl>
                                          <p:spTgt spid="117"/>
                                        </p:tgtEl>
                                        <p:attrNameLst>
                                          <p:attrName>ppt_y</p:attrName>
                                        </p:attrNameLst>
                                      </p:cBhvr>
                                      <p:tavLst>
                                        <p:tav tm="0">
                                          <p:val>
                                            <p:strVal val="1+#ppt_h/2"/>
                                          </p:val>
                                        </p:tav>
                                        <p:tav tm="100000">
                                          <p:val>
                                            <p:strVal val="#ppt_y"/>
                                          </p:val>
                                        </p:tav>
                                      </p:tavLst>
                                    </p:anim>
                                  </p:childTnLst>
                                </p:cTn>
                              </p:par>
                              <p:par>
                                <p:cTn id="21" presetID="2" presetClass="entr" presetSubtype="4" decel="100000" fill="hold" grpId="0" nodeType="withEffect">
                                  <p:stCondLst>
                                    <p:cond delay="400"/>
                                  </p:stCondLst>
                                  <p:childTnLst>
                                    <p:set>
                                      <p:cBhvr>
                                        <p:cTn id="22" dur="1" fill="hold">
                                          <p:stCondLst>
                                            <p:cond delay="0"/>
                                          </p:stCondLst>
                                        </p:cTn>
                                        <p:tgtEl>
                                          <p:spTgt spid="110"/>
                                        </p:tgtEl>
                                        <p:attrNameLst>
                                          <p:attrName>style.visibility</p:attrName>
                                        </p:attrNameLst>
                                      </p:cBhvr>
                                      <p:to>
                                        <p:strVal val="visible"/>
                                      </p:to>
                                    </p:set>
                                    <p:anim calcmode="lin" valueType="num">
                                      <p:cBhvr additive="base">
                                        <p:cTn id="23" dur="750" fill="hold"/>
                                        <p:tgtEl>
                                          <p:spTgt spid="110"/>
                                        </p:tgtEl>
                                        <p:attrNameLst>
                                          <p:attrName>ppt_x</p:attrName>
                                        </p:attrNameLst>
                                      </p:cBhvr>
                                      <p:tavLst>
                                        <p:tav tm="0">
                                          <p:val>
                                            <p:strVal val="#ppt_x"/>
                                          </p:val>
                                        </p:tav>
                                        <p:tav tm="100000">
                                          <p:val>
                                            <p:strVal val="#ppt_x"/>
                                          </p:val>
                                        </p:tav>
                                      </p:tavLst>
                                    </p:anim>
                                    <p:anim calcmode="lin" valueType="num">
                                      <p:cBhvr additive="base">
                                        <p:cTn id="24" dur="750" fill="hold"/>
                                        <p:tgtEl>
                                          <p:spTgt spid="110"/>
                                        </p:tgtEl>
                                        <p:attrNameLst>
                                          <p:attrName>ppt_y</p:attrName>
                                        </p:attrNameLst>
                                      </p:cBhvr>
                                      <p:tavLst>
                                        <p:tav tm="0">
                                          <p:val>
                                            <p:strVal val="1+#ppt_h/2"/>
                                          </p:val>
                                        </p:tav>
                                        <p:tav tm="100000">
                                          <p:val>
                                            <p:strVal val="#ppt_y"/>
                                          </p:val>
                                        </p:tav>
                                      </p:tavLst>
                                    </p:anim>
                                  </p:childTnLst>
                                </p:cTn>
                              </p:par>
                              <p:par>
                                <p:cTn id="25" presetID="2" presetClass="entr" presetSubtype="4" decel="100000" fill="hold" grpId="0" nodeType="withEffect">
                                  <p:stCondLst>
                                    <p:cond delay="500"/>
                                  </p:stCondLst>
                                  <p:childTnLst>
                                    <p:set>
                                      <p:cBhvr>
                                        <p:cTn id="26" dur="1" fill="hold">
                                          <p:stCondLst>
                                            <p:cond delay="0"/>
                                          </p:stCondLst>
                                        </p:cTn>
                                        <p:tgtEl>
                                          <p:spTgt spid="109"/>
                                        </p:tgtEl>
                                        <p:attrNameLst>
                                          <p:attrName>style.visibility</p:attrName>
                                        </p:attrNameLst>
                                      </p:cBhvr>
                                      <p:to>
                                        <p:strVal val="visible"/>
                                      </p:to>
                                    </p:set>
                                    <p:anim calcmode="lin" valueType="num">
                                      <p:cBhvr additive="base">
                                        <p:cTn id="27" dur="750" fill="hold"/>
                                        <p:tgtEl>
                                          <p:spTgt spid="109"/>
                                        </p:tgtEl>
                                        <p:attrNameLst>
                                          <p:attrName>ppt_x</p:attrName>
                                        </p:attrNameLst>
                                      </p:cBhvr>
                                      <p:tavLst>
                                        <p:tav tm="0">
                                          <p:val>
                                            <p:strVal val="#ppt_x"/>
                                          </p:val>
                                        </p:tav>
                                        <p:tav tm="100000">
                                          <p:val>
                                            <p:strVal val="#ppt_x"/>
                                          </p:val>
                                        </p:tav>
                                      </p:tavLst>
                                    </p:anim>
                                    <p:anim calcmode="lin" valueType="num">
                                      <p:cBhvr additive="base">
                                        <p:cTn id="28" dur="750" fill="hold"/>
                                        <p:tgtEl>
                                          <p:spTgt spid="109"/>
                                        </p:tgtEl>
                                        <p:attrNameLst>
                                          <p:attrName>ppt_y</p:attrName>
                                        </p:attrNameLst>
                                      </p:cBhvr>
                                      <p:tavLst>
                                        <p:tav tm="0">
                                          <p:val>
                                            <p:strVal val="1+#ppt_h/2"/>
                                          </p:val>
                                        </p:tav>
                                        <p:tav tm="100000">
                                          <p:val>
                                            <p:strVal val="#ppt_y"/>
                                          </p:val>
                                        </p:tav>
                                      </p:tavLst>
                                    </p:anim>
                                  </p:childTnLst>
                                </p:cTn>
                              </p:par>
                              <p:par>
                                <p:cTn id="29" presetID="2" presetClass="entr" presetSubtype="4" decel="100000" fill="hold" grpId="0" nodeType="withEffect">
                                  <p:stCondLst>
                                    <p:cond delay="600"/>
                                  </p:stCondLst>
                                  <p:childTnLst>
                                    <p:set>
                                      <p:cBhvr>
                                        <p:cTn id="30" dur="1" fill="hold">
                                          <p:stCondLst>
                                            <p:cond delay="0"/>
                                          </p:stCondLst>
                                        </p:cTn>
                                        <p:tgtEl>
                                          <p:spTgt spid="125"/>
                                        </p:tgtEl>
                                        <p:attrNameLst>
                                          <p:attrName>style.visibility</p:attrName>
                                        </p:attrNameLst>
                                      </p:cBhvr>
                                      <p:to>
                                        <p:strVal val="visible"/>
                                      </p:to>
                                    </p:set>
                                    <p:anim calcmode="lin" valueType="num">
                                      <p:cBhvr additive="base">
                                        <p:cTn id="31" dur="750" fill="hold"/>
                                        <p:tgtEl>
                                          <p:spTgt spid="125"/>
                                        </p:tgtEl>
                                        <p:attrNameLst>
                                          <p:attrName>ppt_x</p:attrName>
                                        </p:attrNameLst>
                                      </p:cBhvr>
                                      <p:tavLst>
                                        <p:tav tm="0">
                                          <p:val>
                                            <p:strVal val="#ppt_x"/>
                                          </p:val>
                                        </p:tav>
                                        <p:tav tm="100000">
                                          <p:val>
                                            <p:strVal val="#ppt_x"/>
                                          </p:val>
                                        </p:tav>
                                      </p:tavLst>
                                    </p:anim>
                                    <p:anim calcmode="lin" valueType="num">
                                      <p:cBhvr additive="base">
                                        <p:cTn id="32" dur="750" fill="hold"/>
                                        <p:tgtEl>
                                          <p:spTgt spid="125"/>
                                        </p:tgtEl>
                                        <p:attrNameLst>
                                          <p:attrName>ppt_y</p:attrName>
                                        </p:attrNameLst>
                                      </p:cBhvr>
                                      <p:tavLst>
                                        <p:tav tm="0">
                                          <p:val>
                                            <p:strVal val="1+#ppt_h/2"/>
                                          </p:val>
                                        </p:tav>
                                        <p:tav tm="100000">
                                          <p:val>
                                            <p:strVal val="#ppt_y"/>
                                          </p:val>
                                        </p:tav>
                                      </p:tavLst>
                                    </p:anim>
                                  </p:childTnLst>
                                </p:cTn>
                              </p:par>
                              <p:par>
                                <p:cTn id="33" presetID="2" presetClass="entr" presetSubtype="4" decel="100000" fill="hold" grpId="0" nodeType="withEffect">
                                  <p:stCondLst>
                                    <p:cond delay="700"/>
                                  </p:stCondLst>
                                  <p:childTnLst>
                                    <p:set>
                                      <p:cBhvr>
                                        <p:cTn id="34" dur="1" fill="hold">
                                          <p:stCondLst>
                                            <p:cond delay="0"/>
                                          </p:stCondLst>
                                        </p:cTn>
                                        <p:tgtEl>
                                          <p:spTgt spid="124"/>
                                        </p:tgtEl>
                                        <p:attrNameLst>
                                          <p:attrName>style.visibility</p:attrName>
                                        </p:attrNameLst>
                                      </p:cBhvr>
                                      <p:to>
                                        <p:strVal val="visible"/>
                                      </p:to>
                                    </p:set>
                                    <p:anim calcmode="lin" valueType="num">
                                      <p:cBhvr additive="base">
                                        <p:cTn id="35" dur="750" fill="hold"/>
                                        <p:tgtEl>
                                          <p:spTgt spid="124"/>
                                        </p:tgtEl>
                                        <p:attrNameLst>
                                          <p:attrName>ppt_x</p:attrName>
                                        </p:attrNameLst>
                                      </p:cBhvr>
                                      <p:tavLst>
                                        <p:tav tm="0">
                                          <p:val>
                                            <p:strVal val="#ppt_x"/>
                                          </p:val>
                                        </p:tav>
                                        <p:tav tm="100000">
                                          <p:val>
                                            <p:strVal val="#ppt_x"/>
                                          </p:val>
                                        </p:tav>
                                      </p:tavLst>
                                    </p:anim>
                                    <p:anim calcmode="lin" valueType="num">
                                      <p:cBhvr additive="base">
                                        <p:cTn id="36" dur="750" fill="hold"/>
                                        <p:tgtEl>
                                          <p:spTgt spid="124"/>
                                        </p:tgtEl>
                                        <p:attrNameLst>
                                          <p:attrName>ppt_y</p:attrName>
                                        </p:attrNameLst>
                                      </p:cBhvr>
                                      <p:tavLst>
                                        <p:tav tm="0">
                                          <p:val>
                                            <p:strVal val="1+#ppt_h/2"/>
                                          </p:val>
                                        </p:tav>
                                        <p:tav tm="100000">
                                          <p:val>
                                            <p:strVal val="#ppt_y"/>
                                          </p:val>
                                        </p:tav>
                                      </p:tavLst>
                                    </p:anim>
                                  </p:childTnLst>
                                </p:cTn>
                              </p:par>
                              <p:par>
                                <p:cTn id="37" presetID="2" presetClass="entr" presetSubtype="4" decel="100000" fill="hold" grpId="0" nodeType="withEffect">
                                  <p:stCondLst>
                                    <p:cond delay="800"/>
                                  </p:stCondLst>
                                  <p:childTnLst>
                                    <p:set>
                                      <p:cBhvr>
                                        <p:cTn id="38" dur="1" fill="hold">
                                          <p:stCondLst>
                                            <p:cond delay="0"/>
                                          </p:stCondLst>
                                        </p:cTn>
                                        <p:tgtEl>
                                          <p:spTgt spid="122"/>
                                        </p:tgtEl>
                                        <p:attrNameLst>
                                          <p:attrName>style.visibility</p:attrName>
                                        </p:attrNameLst>
                                      </p:cBhvr>
                                      <p:to>
                                        <p:strVal val="visible"/>
                                      </p:to>
                                    </p:set>
                                    <p:anim calcmode="lin" valueType="num">
                                      <p:cBhvr additive="base">
                                        <p:cTn id="39" dur="750" fill="hold"/>
                                        <p:tgtEl>
                                          <p:spTgt spid="122"/>
                                        </p:tgtEl>
                                        <p:attrNameLst>
                                          <p:attrName>ppt_x</p:attrName>
                                        </p:attrNameLst>
                                      </p:cBhvr>
                                      <p:tavLst>
                                        <p:tav tm="0">
                                          <p:val>
                                            <p:strVal val="#ppt_x"/>
                                          </p:val>
                                        </p:tav>
                                        <p:tav tm="100000">
                                          <p:val>
                                            <p:strVal val="#ppt_x"/>
                                          </p:val>
                                        </p:tav>
                                      </p:tavLst>
                                    </p:anim>
                                    <p:anim calcmode="lin" valueType="num">
                                      <p:cBhvr additive="base">
                                        <p:cTn id="40" dur="750" fill="hold"/>
                                        <p:tgtEl>
                                          <p:spTgt spid="122"/>
                                        </p:tgtEl>
                                        <p:attrNameLst>
                                          <p:attrName>ppt_y</p:attrName>
                                        </p:attrNameLst>
                                      </p:cBhvr>
                                      <p:tavLst>
                                        <p:tav tm="0">
                                          <p:val>
                                            <p:strVal val="1+#ppt_h/2"/>
                                          </p:val>
                                        </p:tav>
                                        <p:tav tm="100000">
                                          <p:val>
                                            <p:strVal val="#ppt_y"/>
                                          </p:val>
                                        </p:tav>
                                      </p:tavLst>
                                    </p:anim>
                                  </p:childTnLst>
                                </p:cTn>
                              </p:par>
                              <p:par>
                                <p:cTn id="41" presetID="2" presetClass="entr" presetSubtype="4" decel="100000" fill="hold" grpId="0" nodeType="withEffect">
                                  <p:stCondLst>
                                    <p:cond delay="900"/>
                                  </p:stCondLst>
                                  <p:childTnLst>
                                    <p:set>
                                      <p:cBhvr>
                                        <p:cTn id="42" dur="1" fill="hold">
                                          <p:stCondLst>
                                            <p:cond delay="0"/>
                                          </p:stCondLst>
                                        </p:cTn>
                                        <p:tgtEl>
                                          <p:spTgt spid="121"/>
                                        </p:tgtEl>
                                        <p:attrNameLst>
                                          <p:attrName>style.visibility</p:attrName>
                                        </p:attrNameLst>
                                      </p:cBhvr>
                                      <p:to>
                                        <p:strVal val="visible"/>
                                      </p:to>
                                    </p:set>
                                    <p:anim calcmode="lin" valueType="num">
                                      <p:cBhvr additive="base">
                                        <p:cTn id="43" dur="750" fill="hold"/>
                                        <p:tgtEl>
                                          <p:spTgt spid="121"/>
                                        </p:tgtEl>
                                        <p:attrNameLst>
                                          <p:attrName>ppt_x</p:attrName>
                                        </p:attrNameLst>
                                      </p:cBhvr>
                                      <p:tavLst>
                                        <p:tav tm="0">
                                          <p:val>
                                            <p:strVal val="#ppt_x"/>
                                          </p:val>
                                        </p:tav>
                                        <p:tav tm="100000">
                                          <p:val>
                                            <p:strVal val="#ppt_x"/>
                                          </p:val>
                                        </p:tav>
                                      </p:tavLst>
                                    </p:anim>
                                    <p:anim calcmode="lin" valueType="num">
                                      <p:cBhvr additive="base">
                                        <p:cTn id="44" dur="750" fill="hold"/>
                                        <p:tgtEl>
                                          <p:spTgt spid="121"/>
                                        </p:tgtEl>
                                        <p:attrNameLst>
                                          <p:attrName>ppt_y</p:attrName>
                                        </p:attrNameLst>
                                      </p:cBhvr>
                                      <p:tavLst>
                                        <p:tav tm="0">
                                          <p:val>
                                            <p:strVal val="1+#ppt_h/2"/>
                                          </p:val>
                                        </p:tav>
                                        <p:tav tm="100000">
                                          <p:val>
                                            <p:strVal val="#ppt_y"/>
                                          </p:val>
                                        </p:tav>
                                      </p:tavLst>
                                    </p:anim>
                                  </p:childTnLst>
                                </p:cTn>
                              </p:par>
                              <p:par>
                                <p:cTn id="45" presetID="2" presetClass="entr" presetSubtype="4" decel="100000" fill="hold" grpId="0" nodeType="withEffect">
                                  <p:stCondLst>
                                    <p:cond delay="1000"/>
                                  </p:stCondLst>
                                  <p:childTnLst>
                                    <p:set>
                                      <p:cBhvr>
                                        <p:cTn id="46" dur="1" fill="hold">
                                          <p:stCondLst>
                                            <p:cond delay="0"/>
                                          </p:stCondLst>
                                        </p:cTn>
                                        <p:tgtEl>
                                          <p:spTgt spid="120"/>
                                        </p:tgtEl>
                                        <p:attrNameLst>
                                          <p:attrName>style.visibility</p:attrName>
                                        </p:attrNameLst>
                                      </p:cBhvr>
                                      <p:to>
                                        <p:strVal val="visible"/>
                                      </p:to>
                                    </p:set>
                                    <p:anim calcmode="lin" valueType="num">
                                      <p:cBhvr additive="base">
                                        <p:cTn id="47" dur="750" fill="hold"/>
                                        <p:tgtEl>
                                          <p:spTgt spid="120"/>
                                        </p:tgtEl>
                                        <p:attrNameLst>
                                          <p:attrName>ppt_x</p:attrName>
                                        </p:attrNameLst>
                                      </p:cBhvr>
                                      <p:tavLst>
                                        <p:tav tm="0">
                                          <p:val>
                                            <p:strVal val="#ppt_x"/>
                                          </p:val>
                                        </p:tav>
                                        <p:tav tm="100000">
                                          <p:val>
                                            <p:strVal val="#ppt_x"/>
                                          </p:val>
                                        </p:tav>
                                      </p:tavLst>
                                    </p:anim>
                                    <p:anim calcmode="lin" valueType="num">
                                      <p:cBhvr additive="base">
                                        <p:cTn id="48" dur="750" fill="hold"/>
                                        <p:tgtEl>
                                          <p:spTgt spid="12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109" grpId="0" animBg="1">
        <p:tmplLst>
          <p:tmpl>
            <p:tnLst>
              <p:par>
                <p:cTn presetID="2" presetClass="entr" presetSubtype="4" decel="100000" fill="hold" nodeType="withEffect">
                  <p:stCondLst>
                    <p:cond delay="500"/>
                  </p:stCondLst>
                  <p:childTnLst>
                    <p:set>
                      <p:cBhvr>
                        <p:cTn dur="1" fill="hold">
                          <p:stCondLst>
                            <p:cond delay="0"/>
                          </p:stCondLst>
                        </p:cTn>
                        <p:tgtEl>
                          <p:spTgt spid="109"/>
                        </p:tgtEl>
                        <p:attrNameLst>
                          <p:attrName>style.visibility</p:attrName>
                        </p:attrNameLst>
                      </p:cBhvr>
                      <p:to>
                        <p:strVal val="visible"/>
                      </p:to>
                    </p:set>
                    <p:anim calcmode="lin" valueType="num">
                      <p:cBhvr additive="base">
                        <p:cTn dur="750" fill="hold"/>
                        <p:tgtEl>
                          <p:spTgt spid="109"/>
                        </p:tgtEl>
                        <p:attrNameLst>
                          <p:attrName>ppt_x</p:attrName>
                        </p:attrNameLst>
                      </p:cBhvr>
                      <p:tavLst>
                        <p:tav tm="0">
                          <p:val>
                            <p:strVal val="#ppt_x"/>
                          </p:val>
                        </p:tav>
                        <p:tav tm="100000">
                          <p:val>
                            <p:strVal val="#ppt_x"/>
                          </p:val>
                        </p:tav>
                      </p:tavLst>
                    </p:anim>
                    <p:anim calcmode="lin" valueType="num">
                      <p:cBhvr additive="base">
                        <p:cTn dur="750" fill="hold"/>
                        <p:tgtEl>
                          <p:spTgt spid="109"/>
                        </p:tgtEl>
                        <p:attrNameLst>
                          <p:attrName>ppt_y</p:attrName>
                        </p:attrNameLst>
                      </p:cBhvr>
                      <p:tavLst>
                        <p:tav tm="0">
                          <p:val>
                            <p:strVal val="1+#ppt_h/2"/>
                          </p:val>
                        </p:tav>
                        <p:tav tm="100000">
                          <p:val>
                            <p:strVal val="#ppt_y"/>
                          </p:val>
                        </p:tav>
                      </p:tavLst>
                    </p:anim>
                  </p:childTnLst>
                </p:cTn>
              </p:par>
            </p:tnLst>
          </p:tmpl>
        </p:tmplLst>
      </p:bldP>
      <p:bldP spid="110" grpId="0" animBg="1">
        <p:tmplLst>
          <p:tmpl>
            <p:tnLst>
              <p:par>
                <p:cTn presetID="2" presetClass="entr" presetSubtype="4" decel="100000" fill="hold" nodeType="withEffect">
                  <p:stCondLst>
                    <p:cond delay="400"/>
                  </p:stCondLst>
                  <p:childTnLst>
                    <p:set>
                      <p:cBhvr>
                        <p:cTn dur="1" fill="hold">
                          <p:stCondLst>
                            <p:cond delay="0"/>
                          </p:stCondLst>
                        </p:cTn>
                        <p:tgtEl>
                          <p:spTgt spid="110"/>
                        </p:tgtEl>
                        <p:attrNameLst>
                          <p:attrName>style.visibility</p:attrName>
                        </p:attrNameLst>
                      </p:cBhvr>
                      <p:to>
                        <p:strVal val="visible"/>
                      </p:to>
                    </p:set>
                    <p:anim calcmode="lin" valueType="num">
                      <p:cBhvr additive="base">
                        <p:cTn dur="750" fill="hold"/>
                        <p:tgtEl>
                          <p:spTgt spid="110"/>
                        </p:tgtEl>
                        <p:attrNameLst>
                          <p:attrName>ppt_x</p:attrName>
                        </p:attrNameLst>
                      </p:cBhvr>
                      <p:tavLst>
                        <p:tav tm="0">
                          <p:val>
                            <p:strVal val="#ppt_x"/>
                          </p:val>
                        </p:tav>
                        <p:tav tm="100000">
                          <p:val>
                            <p:strVal val="#ppt_x"/>
                          </p:val>
                        </p:tav>
                      </p:tavLst>
                    </p:anim>
                    <p:anim calcmode="lin" valueType="num">
                      <p:cBhvr additive="base">
                        <p:cTn dur="750" fill="hold"/>
                        <p:tgtEl>
                          <p:spTgt spid="110"/>
                        </p:tgtEl>
                        <p:attrNameLst>
                          <p:attrName>ppt_y</p:attrName>
                        </p:attrNameLst>
                      </p:cBhvr>
                      <p:tavLst>
                        <p:tav tm="0">
                          <p:val>
                            <p:strVal val="1+#ppt_h/2"/>
                          </p:val>
                        </p:tav>
                        <p:tav tm="100000">
                          <p:val>
                            <p:strVal val="#ppt_y"/>
                          </p:val>
                        </p:tav>
                      </p:tavLst>
                    </p:anim>
                  </p:childTnLst>
                </p:cTn>
              </p:par>
            </p:tnLst>
          </p:tmpl>
        </p:tmplLst>
      </p:bldP>
      <p:bldP spid="117" grpId="0" animBg="1">
        <p:tmplLst>
          <p:tmpl>
            <p:tnLst>
              <p:par>
                <p:cTn presetID="2" presetClass="entr" presetSubtype="4" decel="100000" fill="hold" nodeType="withEffect">
                  <p:stCondLst>
                    <p:cond delay="300"/>
                  </p:stCondLst>
                  <p:childTnLst>
                    <p:set>
                      <p:cBhvr>
                        <p:cTn dur="1" fill="hold">
                          <p:stCondLst>
                            <p:cond delay="0"/>
                          </p:stCondLst>
                        </p:cTn>
                        <p:tgtEl>
                          <p:spTgt spid="117"/>
                        </p:tgtEl>
                        <p:attrNameLst>
                          <p:attrName>style.visibility</p:attrName>
                        </p:attrNameLst>
                      </p:cBhvr>
                      <p:to>
                        <p:strVal val="visible"/>
                      </p:to>
                    </p:set>
                    <p:anim calcmode="lin" valueType="num">
                      <p:cBhvr additive="base">
                        <p:cTn dur="750" fill="hold"/>
                        <p:tgtEl>
                          <p:spTgt spid="117"/>
                        </p:tgtEl>
                        <p:attrNameLst>
                          <p:attrName>ppt_x</p:attrName>
                        </p:attrNameLst>
                      </p:cBhvr>
                      <p:tavLst>
                        <p:tav tm="0">
                          <p:val>
                            <p:strVal val="#ppt_x"/>
                          </p:val>
                        </p:tav>
                        <p:tav tm="100000">
                          <p:val>
                            <p:strVal val="#ppt_x"/>
                          </p:val>
                        </p:tav>
                      </p:tavLst>
                    </p:anim>
                    <p:anim calcmode="lin" valueType="num">
                      <p:cBhvr additive="base">
                        <p:cTn dur="750" fill="hold"/>
                        <p:tgtEl>
                          <p:spTgt spid="117"/>
                        </p:tgtEl>
                        <p:attrNameLst>
                          <p:attrName>ppt_y</p:attrName>
                        </p:attrNameLst>
                      </p:cBhvr>
                      <p:tavLst>
                        <p:tav tm="0">
                          <p:val>
                            <p:strVal val="1+#ppt_h/2"/>
                          </p:val>
                        </p:tav>
                        <p:tav tm="100000">
                          <p:val>
                            <p:strVal val="#ppt_y"/>
                          </p:val>
                        </p:tav>
                      </p:tavLst>
                    </p:anim>
                  </p:childTnLst>
                </p:cTn>
              </p:par>
            </p:tnLst>
          </p:tmpl>
        </p:tmplLst>
      </p:bldP>
      <p:bldP spid="118" grpId="0" animBg="1">
        <p:tmplLst>
          <p:tmpl>
            <p:tnLst>
              <p:par>
                <p:cTn presetID="2" presetClass="entr" presetSubtype="4" decel="100000" fill="hold" nodeType="withEffect">
                  <p:stCondLst>
                    <p:cond delay="200"/>
                  </p:stCondLst>
                  <p:childTnLst>
                    <p:set>
                      <p:cBhvr>
                        <p:cTn dur="1" fill="hold">
                          <p:stCondLst>
                            <p:cond delay="0"/>
                          </p:stCondLst>
                        </p:cTn>
                        <p:tgtEl>
                          <p:spTgt spid="118"/>
                        </p:tgtEl>
                        <p:attrNameLst>
                          <p:attrName>style.visibility</p:attrName>
                        </p:attrNameLst>
                      </p:cBhvr>
                      <p:to>
                        <p:strVal val="visible"/>
                      </p:to>
                    </p:set>
                    <p:anim calcmode="lin" valueType="num">
                      <p:cBhvr additive="base">
                        <p:cTn dur="750" fill="hold"/>
                        <p:tgtEl>
                          <p:spTgt spid="118"/>
                        </p:tgtEl>
                        <p:attrNameLst>
                          <p:attrName>ppt_x</p:attrName>
                        </p:attrNameLst>
                      </p:cBhvr>
                      <p:tavLst>
                        <p:tav tm="0">
                          <p:val>
                            <p:strVal val="#ppt_x"/>
                          </p:val>
                        </p:tav>
                        <p:tav tm="100000">
                          <p:val>
                            <p:strVal val="#ppt_x"/>
                          </p:val>
                        </p:tav>
                      </p:tavLst>
                    </p:anim>
                    <p:anim calcmode="lin" valueType="num">
                      <p:cBhvr additive="base">
                        <p:cTn dur="750" fill="hold"/>
                        <p:tgtEl>
                          <p:spTgt spid="118"/>
                        </p:tgtEl>
                        <p:attrNameLst>
                          <p:attrName>ppt_y</p:attrName>
                        </p:attrNameLst>
                      </p:cBhvr>
                      <p:tavLst>
                        <p:tav tm="0">
                          <p:val>
                            <p:strVal val="1+#ppt_h/2"/>
                          </p:val>
                        </p:tav>
                        <p:tav tm="100000">
                          <p:val>
                            <p:strVal val="#ppt_y"/>
                          </p:val>
                        </p:tav>
                      </p:tavLst>
                    </p:anim>
                  </p:childTnLst>
                </p:cTn>
              </p:par>
            </p:tnLst>
          </p:tmpl>
        </p:tmplLst>
      </p:bldP>
      <p:bldP spid="119" grpId="0" animBg="1">
        <p:tmplLst>
          <p:tmpl>
            <p:tnLst>
              <p:par>
                <p:cTn presetID="2" presetClass="entr" presetSubtype="4" decel="100000" fill="hold" nodeType="withEffect">
                  <p:stCondLst>
                    <p:cond delay="100"/>
                  </p:stCondLst>
                  <p:childTnLst>
                    <p:set>
                      <p:cBhvr>
                        <p:cTn dur="1" fill="hold">
                          <p:stCondLst>
                            <p:cond delay="0"/>
                          </p:stCondLst>
                        </p:cTn>
                        <p:tgtEl>
                          <p:spTgt spid="119"/>
                        </p:tgtEl>
                        <p:attrNameLst>
                          <p:attrName>style.visibility</p:attrName>
                        </p:attrNameLst>
                      </p:cBhvr>
                      <p:to>
                        <p:strVal val="visible"/>
                      </p:to>
                    </p:set>
                    <p:anim calcmode="lin" valueType="num">
                      <p:cBhvr additive="base">
                        <p:cTn dur="750" fill="hold"/>
                        <p:tgtEl>
                          <p:spTgt spid="119"/>
                        </p:tgtEl>
                        <p:attrNameLst>
                          <p:attrName>ppt_x</p:attrName>
                        </p:attrNameLst>
                      </p:cBhvr>
                      <p:tavLst>
                        <p:tav tm="0">
                          <p:val>
                            <p:strVal val="#ppt_x"/>
                          </p:val>
                        </p:tav>
                        <p:tav tm="100000">
                          <p:val>
                            <p:strVal val="#ppt_x"/>
                          </p:val>
                        </p:tav>
                      </p:tavLst>
                    </p:anim>
                    <p:anim calcmode="lin" valueType="num">
                      <p:cBhvr additive="base">
                        <p:cTn dur="750" fill="hold"/>
                        <p:tgtEl>
                          <p:spTgt spid="119"/>
                        </p:tgtEl>
                        <p:attrNameLst>
                          <p:attrName>ppt_y</p:attrName>
                        </p:attrNameLst>
                      </p:cBhvr>
                      <p:tavLst>
                        <p:tav tm="0">
                          <p:val>
                            <p:strVal val="1+#ppt_h/2"/>
                          </p:val>
                        </p:tav>
                        <p:tav tm="100000">
                          <p:val>
                            <p:strVal val="#ppt_y"/>
                          </p:val>
                        </p:tav>
                      </p:tavLst>
                    </p:anim>
                  </p:childTnLst>
                </p:cTn>
              </p:par>
            </p:tnLst>
          </p:tmpl>
        </p:tmplLst>
      </p:bldP>
      <p:bldP spid="120" grpId="0" animBg="1">
        <p:tmplLst>
          <p:tmpl>
            <p:tnLst>
              <p:par>
                <p:cTn presetID="2" presetClass="entr" presetSubtype="4" decel="100000" fill="hold" nodeType="withEffect">
                  <p:stCondLst>
                    <p:cond delay="1000"/>
                  </p:stCondLst>
                  <p:childTnLst>
                    <p:set>
                      <p:cBhvr>
                        <p:cTn dur="1" fill="hold">
                          <p:stCondLst>
                            <p:cond delay="0"/>
                          </p:stCondLst>
                        </p:cTn>
                        <p:tgtEl>
                          <p:spTgt spid="120"/>
                        </p:tgtEl>
                        <p:attrNameLst>
                          <p:attrName>style.visibility</p:attrName>
                        </p:attrNameLst>
                      </p:cBhvr>
                      <p:to>
                        <p:strVal val="visible"/>
                      </p:to>
                    </p:set>
                    <p:anim calcmode="lin" valueType="num">
                      <p:cBhvr additive="base">
                        <p:cTn dur="750" fill="hold"/>
                        <p:tgtEl>
                          <p:spTgt spid="120"/>
                        </p:tgtEl>
                        <p:attrNameLst>
                          <p:attrName>ppt_x</p:attrName>
                        </p:attrNameLst>
                      </p:cBhvr>
                      <p:tavLst>
                        <p:tav tm="0">
                          <p:val>
                            <p:strVal val="#ppt_x"/>
                          </p:val>
                        </p:tav>
                        <p:tav tm="100000">
                          <p:val>
                            <p:strVal val="#ppt_x"/>
                          </p:val>
                        </p:tav>
                      </p:tavLst>
                    </p:anim>
                    <p:anim calcmode="lin" valueType="num">
                      <p:cBhvr additive="base">
                        <p:cTn dur="750" fill="hold"/>
                        <p:tgtEl>
                          <p:spTgt spid="120"/>
                        </p:tgtEl>
                        <p:attrNameLst>
                          <p:attrName>ppt_y</p:attrName>
                        </p:attrNameLst>
                      </p:cBhvr>
                      <p:tavLst>
                        <p:tav tm="0">
                          <p:val>
                            <p:strVal val="1+#ppt_h/2"/>
                          </p:val>
                        </p:tav>
                        <p:tav tm="100000">
                          <p:val>
                            <p:strVal val="#ppt_y"/>
                          </p:val>
                        </p:tav>
                      </p:tavLst>
                    </p:anim>
                  </p:childTnLst>
                </p:cTn>
              </p:par>
            </p:tnLst>
          </p:tmpl>
        </p:tmplLst>
      </p:bldP>
      <p:bldP spid="121" grpId="0" animBg="1">
        <p:tmplLst>
          <p:tmpl>
            <p:tnLst>
              <p:par>
                <p:cTn presetID="2" presetClass="entr" presetSubtype="4" decel="100000" fill="hold" nodeType="withEffect">
                  <p:stCondLst>
                    <p:cond delay="900"/>
                  </p:stCondLst>
                  <p:childTnLst>
                    <p:set>
                      <p:cBhvr>
                        <p:cTn dur="1" fill="hold">
                          <p:stCondLst>
                            <p:cond delay="0"/>
                          </p:stCondLst>
                        </p:cTn>
                        <p:tgtEl>
                          <p:spTgt spid="121"/>
                        </p:tgtEl>
                        <p:attrNameLst>
                          <p:attrName>style.visibility</p:attrName>
                        </p:attrNameLst>
                      </p:cBhvr>
                      <p:to>
                        <p:strVal val="visible"/>
                      </p:to>
                    </p:set>
                    <p:anim calcmode="lin" valueType="num">
                      <p:cBhvr additive="base">
                        <p:cTn dur="750" fill="hold"/>
                        <p:tgtEl>
                          <p:spTgt spid="121"/>
                        </p:tgtEl>
                        <p:attrNameLst>
                          <p:attrName>ppt_x</p:attrName>
                        </p:attrNameLst>
                      </p:cBhvr>
                      <p:tavLst>
                        <p:tav tm="0">
                          <p:val>
                            <p:strVal val="#ppt_x"/>
                          </p:val>
                        </p:tav>
                        <p:tav tm="100000">
                          <p:val>
                            <p:strVal val="#ppt_x"/>
                          </p:val>
                        </p:tav>
                      </p:tavLst>
                    </p:anim>
                    <p:anim calcmode="lin" valueType="num">
                      <p:cBhvr additive="base">
                        <p:cTn dur="750" fill="hold"/>
                        <p:tgtEl>
                          <p:spTgt spid="121"/>
                        </p:tgtEl>
                        <p:attrNameLst>
                          <p:attrName>ppt_y</p:attrName>
                        </p:attrNameLst>
                      </p:cBhvr>
                      <p:tavLst>
                        <p:tav tm="0">
                          <p:val>
                            <p:strVal val="1+#ppt_h/2"/>
                          </p:val>
                        </p:tav>
                        <p:tav tm="100000">
                          <p:val>
                            <p:strVal val="#ppt_y"/>
                          </p:val>
                        </p:tav>
                      </p:tavLst>
                    </p:anim>
                  </p:childTnLst>
                </p:cTn>
              </p:par>
            </p:tnLst>
          </p:tmpl>
        </p:tmplLst>
      </p:bldP>
      <p:bldP spid="122" grpId="0" animBg="1">
        <p:tmplLst>
          <p:tmpl>
            <p:tnLst>
              <p:par>
                <p:cTn presetID="2" presetClass="entr" presetSubtype="4" decel="100000" fill="hold" nodeType="withEffect">
                  <p:stCondLst>
                    <p:cond delay="800"/>
                  </p:stCondLst>
                  <p:childTnLst>
                    <p:set>
                      <p:cBhvr>
                        <p:cTn dur="1" fill="hold">
                          <p:stCondLst>
                            <p:cond delay="0"/>
                          </p:stCondLst>
                        </p:cTn>
                        <p:tgtEl>
                          <p:spTgt spid="122"/>
                        </p:tgtEl>
                        <p:attrNameLst>
                          <p:attrName>style.visibility</p:attrName>
                        </p:attrNameLst>
                      </p:cBhvr>
                      <p:to>
                        <p:strVal val="visible"/>
                      </p:to>
                    </p:set>
                    <p:anim calcmode="lin" valueType="num">
                      <p:cBhvr additive="base">
                        <p:cTn dur="750" fill="hold"/>
                        <p:tgtEl>
                          <p:spTgt spid="122"/>
                        </p:tgtEl>
                        <p:attrNameLst>
                          <p:attrName>ppt_x</p:attrName>
                        </p:attrNameLst>
                      </p:cBhvr>
                      <p:tavLst>
                        <p:tav tm="0">
                          <p:val>
                            <p:strVal val="#ppt_x"/>
                          </p:val>
                        </p:tav>
                        <p:tav tm="100000">
                          <p:val>
                            <p:strVal val="#ppt_x"/>
                          </p:val>
                        </p:tav>
                      </p:tavLst>
                    </p:anim>
                    <p:anim calcmode="lin" valueType="num">
                      <p:cBhvr additive="base">
                        <p:cTn dur="750" fill="hold"/>
                        <p:tgtEl>
                          <p:spTgt spid="122"/>
                        </p:tgtEl>
                        <p:attrNameLst>
                          <p:attrName>ppt_y</p:attrName>
                        </p:attrNameLst>
                      </p:cBhvr>
                      <p:tavLst>
                        <p:tav tm="0">
                          <p:val>
                            <p:strVal val="1+#ppt_h/2"/>
                          </p:val>
                        </p:tav>
                        <p:tav tm="100000">
                          <p:val>
                            <p:strVal val="#ppt_y"/>
                          </p:val>
                        </p:tav>
                      </p:tavLst>
                    </p:anim>
                  </p:childTnLst>
                </p:cTn>
              </p:par>
            </p:tnLst>
          </p:tmpl>
        </p:tmplLst>
      </p:bldP>
      <p:bldP spid="124" grpId="0" animBg="1">
        <p:tmplLst>
          <p:tmpl>
            <p:tnLst>
              <p:par>
                <p:cTn presetID="2" presetClass="entr" presetSubtype="4" decel="100000" fill="hold" nodeType="withEffect">
                  <p:stCondLst>
                    <p:cond delay="700"/>
                  </p:stCondLst>
                  <p:childTnLst>
                    <p:set>
                      <p:cBhvr>
                        <p:cTn dur="1" fill="hold">
                          <p:stCondLst>
                            <p:cond delay="0"/>
                          </p:stCondLst>
                        </p:cTn>
                        <p:tgtEl>
                          <p:spTgt spid="124"/>
                        </p:tgtEl>
                        <p:attrNameLst>
                          <p:attrName>style.visibility</p:attrName>
                        </p:attrNameLst>
                      </p:cBhvr>
                      <p:to>
                        <p:strVal val="visible"/>
                      </p:to>
                    </p:set>
                    <p:anim calcmode="lin" valueType="num">
                      <p:cBhvr additive="base">
                        <p:cTn dur="750" fill="hold"/>
                        <p:tgtEl>
                          <p:spTgt spid="124"/>
                        </p:tgtEl>
                        <p:attrNameLst>
                          <p:attrName>ppt_x</p:attrName>
                        </p:attrNameLst>
                      </p:cBhvr>
                      <p:tavLst>
                        <p:tav tm="0">
                          <p:val>
                            <p:strVal val="#ppt_x"/>
                          </p:val>
                        </p:tav>
                        <p:tav tm="100000">
                          <p:val>
                            <p:strVal val="#ppt_x"/>
                          </p:val>
                        </p:tav>
                      </p:tavLst>
                    </p:anim>
                    <p:anim calcmode="lin" valueType="num">
                      <p:cBhvr additive="base">
                        <p:cTn dur="750" fill="hold"/>
                        <p:tgtEl>
                          <p:spTgt spid="124"/>
                        </p:tgtEl>
                        <p:attrNameLst>
                          <p:attrName>ppt_y</p:attrName>
                        </p:attrNameLst>
                      </p:cBhvr>
                      <p:tavLst>
                        <p:tav tm="0">
                          <p:val>
                            <p:strVal val="1+#ppt_h/2"/>
                          </p:val>
                        </p:tav>
                        <p:tav tm="100000">
                          <p:val>
                            <p:strVal val="#ppt_y"/>
                          </p:val>
                        </p:tav>
                      </p:tavLst>
                    </p:anim>
                  </p:childTnLst>
                </p:cTn>
              </p:par>
            </p:tnLst>
          </p:tmpl>
        </p:tmplLst>
      </p:bldP>
      <p:bldP spid="125" grpId="0" animBg="1">
        <p:tmplLst>
          <p:tmpl>
            <p:tnLst>
              <p:par>
                <p:cTn presetID="2" presetClass="entr" presetSubtype="4" decel="100000" fill="hold" nodeType="withEffect">
                  <p:stCondLst>
                    <p:cond delay="600"/>
                  </p:stCondLst>
                  <p:childTnLst>
                    <p:set>
                      <p:cBhvr>
                        <p:cTn dur="1" fill="hold">
                          <p:stCondLst>
                            <p:cond delay="0"/>
                          </p:stCondLst>
                        </p:cTn>
                        <p:tgtEl>
                          <p:spTgt spid="125"/>
                        </p:tgtEl>
                        <p:attrNameLst>
                          <p:attrName>style.visibility</p:attrName>
                        </p:attrNameLst>
                      </p:cBhvr>
                      <p:to>
                        <p:strVal val="visible"/>
                      </p:to>
                    </p:set>
                    <p:anim calcmode="lin" valueType="num">
                      <p:cBhvr additive="base">
                        <p:cTn dur="750" fill="hold"/>
                        <p:tgtEl>
                          <p:spTgt spid="125"/>
                        </p:tgtEl>
                        <p:attrNameLst>
                          <p:attrName>ppt_x</p:attrName>
                        </p:attrNameLst>
                      </p:cBhvr>
                      <p:tavLst>
                        <p:tav tm="0">
                          <p:val>
                            <p:strVal val="#ppt_x"/>
                          </p:val>
                        </p:tav>
                        <p:tav tm="100000">
                          <p:val>
                            <p:strVal val="#ppt_x"/>
                          </p:val>
                        </p:tav>
                      </p:tavLst>
                    </p:anim>
                    <p:anim calcmode="lin" valueType="num">
                      <p:cBhvr additive="base">
                        <p:cTn dur="750" fill="hold"/>
                        <p:tgtEl>
                          <p:spTgt spid="125"/>
                        </p:tgtEl>
                        <p:attrNameLst>
                          <p:attrName>ppt_y</p:attrName>
                        </p:attrNameLst>
                      </p:cBhvr>
                      <p:tavLst>
                        <p:tav tm="0">
                          <p:val>
                            <p:strVal val="1+#ppt_h/2"/>
                          </p:val>
                        </p:tav>
                        <p:tav tm="100000">
                          <p:val>
                            <p:strVal val="#ppt_y"/>
                          </p:val>
                        </p:tav>
                      </p:tavLst>
                    </p:anim>
                  </p:childTnLst>
                </p:cTn>
              </p:par>
            </p:tnLst>
          </p:tmpl>
        </p:tmplLst>
      </p:bldP>
    </p:bldLst>
  </p:timing>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Submenu [5x]">
    <p:bg>
      <p:bgPr>
        <a:solidFill>
          <a:schemeClr val="accent2"/>
        </a:solidFill>
        <a:effectLst/>
      </p:bgPr>
    </p:bg>
    <p:spTree>
      <p:nvGrpSpPr>
        <p:cNvPr id="1" name=""/>
        <p:cNvGrpSpPr/>
        <p:nvPr/>
      </p:nvGrpSpPr>
      <p:grpSpPr>
        <a:xfrm>
          <a:off x="0" y="0"/>
          <a:ext cx="0" cy="0"/>
          <a:chOff x="0" y="0"/>
          <a:chExt cx="0" cy="0"/>
        </a:xfrm>
      </p:grpSpPr>
      <p:grpSp>
        <p:nvGrpSpPr>
          <p:cNvPr id="73" name="- INSTRUCTIE">
            <a:extLst>
              <a:ext uri="{FF2B5EF4-FFF2-40B4-BE49-F238E27FC236}">
                <a16:creationId xmlns:a16="http://schemas.microsoft.com/office/drawing/2014/main" id="{CE2319CB-A2DE-476A-B096-15CBFBC50955}"/>
              </a:ext>
            </a:extLst>
          </p:cNvPr>
          <p:cNvGrpSpPr/>
          <p:nvPr userDrawn="1"/>
        </p:nvGrpSpPr>
        <p:grpSpPr>
          <a:xfrm>
            <a:off x="-2839623" y="0"/>
            <a:ext cx="2769835" cy="4657283"/>
            <a:chOff x="-3786164" y="0"/>
            <a:chExt cx="3693113" cy="6209710"/>
          </a:xfrm>
        </p:grpSpPr>
        <p:sp>
          <p:nvSpPr>
            <p:cNvPr id="74" name="Rechthoek 73">
              <a:extLst>
                <a:ext uri="{FF2B5EF4-FFF2-40B4-BE49-F238E27FC236}">
                  <a16:creationId xmlns:a16="http://schemas.microsoft.com/office/drawing/2014/main" id="{C82D36B3-E39A-422B-B52B-D6EA11A68388}"/>
                </a:ext>
              </a:extLst>
            </p:cNvPr>
            <p:cNvSpPr/>
            <p:nvPr userDrawn="1"/>
          </p:nvSpPr>
          <p:spPr>
            <a:xfrm>
              <a:off x="-3786164" y="0"/>
              <a:ext cx="3593091" cy="5572125"/>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450"/>
                </a:spcBef>
                <a:spcAft>
                  <a:spcPts val="450"/>
                </a:spcAft>
              </a:pPr>
              <a:r>
                <a:rPr lang="nl-NL" sz="1050" b="1" cap="all" baseline="0" noProof="0" dirty="0">
                  <a:solidFill>
                    <a:schemeClr val="accent1"/>
                  </a:solidFill>
                  <a:latin typeface="Calibri" panose="020F0502020204030204" pitchFamily="34" charset="0"/>
                  <a:cs typeface="Calibri" panose="020F0502020204030204" pitchFamily="34" charset="0"/>
                </a:rPr>
                <a:t>ICOON invoegen/opmaken</a:t>
              </a:r>
            </a:p>
          </p:txBody>
        </p:sp>
        <p:sp>
          <p:nvSpPr>
            <p:cNvPr id="75" name="Rechthoek 74">
              <a:extLst>
                <a:ext uri="{FF2B5EF4-FFF2-40B4-BE49-F238E27FC236}">
                  <a16:creationId xmlns:a16="http://schemas.microsoft.com/office/drawing/2014/main" id="{B8A94611-C34A-477A-8A69-B946F015A785}"/>
                </a:ext>
              </a:extLst>
            </p:cNvPr>
            <p:cNvSpPr/>
            <p:nvPr userDrawn="1"/>
          </p:nvSpPr>
          <p:spPr>
            <a:xfrm>
              <a:off x="-3786164" y="5381710"/>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900" b="1" cap="all" baseline="0" noProof="0" dirty="0">
                  <a:solidFill>
                    <a:srgbClr val="211F26"/>
                  </a:solidFill>
                  <a:latin typeface="Calibri" panose="020F0502020204030204" pitchFamily="34" charset="0"/>
                  <a:cs typeface="Calibri" panose="020F0502020204030204" pitchFamily="34" charset="0"/>
                </a:rPr>
                <a:t>MEER WETEN?</a:t>
              </a:r>
              <a:br>
                <a:rPr lang="nl-NL" sz="900" b="1" cap="all" baseline="0" noProof="0" dirty="0">
                  <a:solidFill>
                    <a:srgbClr val="211F26"/>
                  </a:solidFill>
                  <a:latin typeface="Calibri" panose="020F0502020204030204" pitchFamily="34" charset="0"/>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900" b="1" cap="all" baseline="0" noProof="0" dirty="0">
                  <a:solidFill>
                    <a:srgbClr val="211F26"/>
                  </a:solidFill>
                  <a:latin typeface="Calibri" panose="020F0502020204030204" pitchFamily="34" charset="0"/>
                  <a:cs typeface="Calibri" panose="020F0502020204030204" pitchFamily="34" charset="0"/>
                </a:rPr>
                <a:t> 'SLIDEBUILDER’ </a:t>
              </a:r>
              <a:r>
                <a:rPr lang="nl-NL" sz="9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900" kern="1200" cap="none" baseline="0" noProof="0" dirty="0">
                  <a:solidFill>
                    <a:srgbClr val="211F26"/>
                  </a:solidFill>
                  <a:latin typeface="Calibri" panose="020F0502020204030204" pitchFamily="34" charset="0"/>
                  <a:ea typeface="+mn-ea"/>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900" b="1" cap="all" baseline="0" noProof="0" dirty="0">
                  <a:solidFill>
                    <a:srgbClr val="211F26"/>
                  </a:solidFill>
                  <a:latin typeface="Calibri" panose="020F0502020204030204" pitchFamily="34" charset="0"/>
                  <a:cs typeface="Calibri" panose="020F0502020204030204" pitchFamily="34" charset="0"/>
                </a:rPr>
                <a:t>'Support &amp; Inspiratie'</a:t>
              </a:r>
            </a:p>
          </p:txBody>
        </p:sp>
        <p:sp>
          <p:nvSpPr>
            <p:cNvPr id="76" name="Ovaal 75">
              <a:extLst>
                <a:ext uri="{FF2B5EF4-FFF2-40B4-BE49-F238E27FC236}">
                  <a16:creationId xmlns:a16="http://schemas.microsoft.com/office/drawing/2014/main" id="{3E494A83-DD59-46A4-95B1-0073D5FE02D9}"/>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77" name="Rechthoek 76">
              <a:extLst>
                <a:ext uri="{FF2B5EF4-FFF2-40B4-BE49-F238E27FC236}">
                  <a16:creationId xmlns:a16="http://schemas.microsoft.com/office/drawing/2014/main" id="{C74DCE33-C66E-4AF9-9140-2C4E34548E43}"/>
                </a:ext>
              </a:extLst>
            </p:cNvPr>
            <p:cNvSpPr/>
            <p:nvPr userDrawn="1"/>
          </p:nvSpPr>
          <p:spPr>
            <a:xfrm>
              <a:off x="-3319416" y="465323"/>
              <a:ext cx="2944087" cy="661851"/>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Wanneer nodig, verwijder het bestaande</a:t>
              </a:r>
              <a:b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icoon d.m.v. de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b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Ga naar de tab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‘Slidebuilder'</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a:t>
              </a:r>
              <a:b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de knop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‘Iconen’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a:t>
              </a:r>
              <a:endPar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endParaRPr>
            </a:p>
          </p:txBody>
        </p:sp>
        <p:sp>
          <p:nvSpPr>
            <p:cNvPr id="78" name="Ovaal 77">
              <a:extLst>
                <a:ext uri="{FF2B5EF4-FFF2-40B4-BE49-F238E27FC236}">
                  <a16:creationId xmlns:a16="http://schemas.microsoft.com/office/drawing/2014/main" id="{D494CAD8-7606-4143-8609-BD19BEA686C0}"/>
                </a:ext>
              </a:extLst>
            </p:cNvPr>
            <p:cNvSpPr/>
            <p:nvPr userDrawn="1"/>
          </p:nvSpPr>
          <p:spPr>
            <a:xfrm>
              <a:off x="-3603587" y="181118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79" name="Rechthoek 78">
              <a:extLst>
                <a:ext uri="{FF2B5EF4-FFF2-40B4-BE49-F238E27FC236}">
                  <a16:creationId xmlns:a16="http://schemas.microsoft.com/office/drawing/2014/main" id="{B84C760C-57BE-425A-89A4-134E20EB984F}"/>
                </a:ext>
              </a:extLst>
            </p:cNvPr>
            <p:cNvSpPr/>
            <p:nvPr userDrawn="1"/>
          </p:nvSpPr>
          <p:spPr>
            <a:xfrm>
              <a:off x="-3319415" y="1811185"/>
              <a:ext cx="2944682" cy="326338"/>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Kies de gewenste categorie en het icoon</a:t>
              </a:r>
              <a:b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‘Invoegen’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80" name="Rechthoek 79">
              <a:extLst>
                <a:ext uri="{FF2B5EF4-FFF2-40B4-BE49-F238E27FC236}">
                  <a16:creationId xmlns:a16="http://schemas.microsoft.com/office/drawing/2014/main" id="{1ECC907E-CE84-493B-B83C-1A050A3D9B93}"/>
                </a:ext>
              </a:extLst>
            </p:cNvPr>
            <p:cNvSpPr/>
            <p:nvPr userDrawn="1"/>
          </p:nvSpPr>
          <p:spPr>
            <a:xfrm>
              <a:off x="-3319415" y="2245760"/>
              <a:ext cx="825500" cy="209550"/>
            </a:xfrm>
            <a:prstGeom prst="rect">
              <a:avLst/>
            </a:prstGeom>
            <a:solidFill>
              <a:srgbClr val="1FF524"/>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450"/>
                </a:spcBef>
                <a:spcAft>
                  <a:spcPts val="450"/>
                </a:spcAft>
              </a:pPr>
              <a:r>
                <a:rPr lang="nl-NL" sz="750" b="1" noProof="0" dirty="0">
                  <a:solidFill>
                    <a:srgbClr val="211F26"/>
                  </a:solidFill>
                  <a:latin typeface="Calibri" panose="020F0502020204030204" pitchFamily="34" charset="0"/>
                  <a:cs typeface="Calibri" panose="020F0502020204030204" pitchFamily="34" charset="0"/>
                </a:rPr>
                <a:t>Invoegen</a:t>
              </a:r>
            </a:p>
          </p:txBody>
        </p:sp>
        <p:sp>
          <p:nvSpPr>
            <p:cNvPr id="81" name="Ovaal 80">
              <a:extLst>
                <a:ext uri="{FF2B5EF4-FFF2-40B4-BE49-F238E27FC236}">
                  <a16:creationId xmlns:a16="http://schemas.microsoft.com/office/drawing/2014/main" id="{99AACB58-81EB-4965-8C94-DE7A202C7F2E}"/>
                </a:ext>
              </a:extLst>
            </p:cNvPr>
            <p:cNvSpPr/>
            <p:nvPr userDrawn="1"/>
          </p:nvSpPr>
          <p:spPr>
            <a:xfrm>
              <a:off x="-3603587" y="263483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82" name="Rechthoek 81">
              <a:extLst>
                <a:ext uri="{FF2B5EF4-FFF2-40B4-BE49-F238E27FC236}">
                  <a16:creationId xmlns:a16="http://schemas.microsoft.com/office/drawing/2014/main" id="{0E14C71E-01C4-4C1C-B924-4504966B8665}"/>
                </a:ext>
              </a:extLst>
            </p:cNvPr>
            <p:cNvSpPr/>
            <p:nvPr userDrawn="1"/>
          </p:nvSpPr>
          <p:spPr>
            <a:xfrm>
              <a:off x="-3319415" y="2634835"/>
              <a:ext cx="2944682" cy="637754"/>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Sleep het icoon op de gewenste positie op de slide. Om het icoon een andere kleur te geven, ga naar de tab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‘Hulpmiddelen voor tekenen’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‘Opmaak’ </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‘Vormopvulling’</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83" name="ICOON_info">
              <a:extLst>
                <a:ext uri="{FF2B5EF4-FFF2-40B4-BE49-F238E27FC236}">
                  <a16:creationId xmlns:a16="http://schemas.microsoft.com/office/drawing/2014/main" id="{56F9126A-FCCD-40E5-9792-C0D821413445}"/>
                </a:ext>
              </a:extLst>
            </p:cNvPr>
            <p:cNvGrpSpPr/>
            <p:nvPr userDrawn="1"/>
          </p:nvGrpSpPr>
          <p:grpSpPr>
            <a:xfrm>
              <a:off x="-376736" y="5210661"/>
              <a:ext cx="283685" cy="283685"/>
              <a:chOff x="-510741" y="5913713"/>
              <a:chExt cx="267555" cy="267555"/>
            </a:xfrm>
          </p:grpSpPr>
          <p:sp>
            <p:nvSpPr>
              <p:cNvPr id="142" name="Ovaal 141">
                <a:extLst>
                  <a:ext uri="{FF2B5EF4-FFF2-40B4-BE49-F238E27FC236}">
                    <a16:creationId xmlns:a16="http://schemas.microsoft.com/office/drawing/2014/main" id="{D4B2730A-17BC-48D1-AD98-8C2C3283C210}"/>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450"/>
                  </a:spcBef>
                  <a:spcAft>
                    <a:spcPts val="450"/>
                  </a:spcAft>
                </a:pPr>
                <a:endParaRPr lang="nl-NL" sz="1200" cap="all" baseline="0" noProof="0" dirty="0">
                  <a:latin typeface="Calibri" panose="020F0502020204030204" pitchFamily="34" charset="0"/>
                  <a:cs typeface="Calibri" panose="020F0502020204030204" pitchFamily="34" charset="0"/>
                </a:endParaRPr>
              </a:p>
            </p:txBody>
          </p:sp>
          <p:sp>
            <p:nvSpPr>
              <p:cNvPr id="143" name="Graphic 163" descr="Informatie">
                <a:extLst>
                  <a:ext uri="{FF2B5EF4-FFF2-40B4-BE49-F238E27FC236}">
                    <a16:creationId xmlns:a16="http://schemas.microsoft.com/office/drawing/2014/main" id="{38C8B7EE-966E-4973-B032-549A98870358}"/>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lstStyle/>
              <a:p>
                <a:endParaRPr lang="nl-NL" sz="1500" noProof="0" dirty="0">
                  <a:solidFill>
                    <a:srgbClr val="211F26"/>
                  </a:solidFill>
                  <a:latin typeface="Calibri" panose="020F0502020204030204" pitchFamily="34" charset="0"/>
                  <a:cs typeface="Calibri" panose="020F0502020204030204" pitchFamily="34" charset="0"/>
                </a:endParaRPr>
              </a:p>
            </p:txBody>
          </p:sp>
        </p:grpSp>
        <p:grpSp>
          <p:nvGrpSpPr>
            <p:cNvPr id="84" name="Groep 83">
              <a:extLst>
                <a:ext uri="{FF2B5EF4-FFF2-40B4-BE49-F238E27FC236}">
                  <a16:creationId xmlns:a16="http://schemas.microsoft.com/office/drawing/2014/main" id="{105C6647-4AE2-4722-961F-29E580C49A80}"/>
                </a:ext>
              </a:extLst>
            </p:cNvPr>
            <p:cNvGrpSpPr/>
            <p:nvPr userDrawn="1"/>
          </p:nvGrpSpPr>
          <p:grpSpPr>
            <a:xfrm>
              <a:off x="-938434" y="5519087"/>
              <a:ext cx="627798" cy="576693"/>
              <a:chOff x="-938434" y="4570310"/>
              <a:chExt cx="627798" cy="576693"/>
            </a:xfrm>
          </p:grpSpPr>
          <p:grpSp>
            <p:nvGrpSpPr>
              <p:cNvPr id="137" name="Inspireren">
                <a:extLst>
                  <a:ext uri="{FF2B5EF4-FFF2-40B4-BE49-F238E27FC236}">
                    <a16:creationId xmlns:a16="http://schemas.microsoft.com/office/drawing/2014/main" id="{D45EE1CD-27E5-49E0-9744-28FF565C7CB7}"/>
                  </a:ext>
                </a:extLst>
              </p:cNvPr>
              <p:cNvGrpSpPr>
                <a:grpSpLocks noChangeAspect="1"/>
              </p:cNvGrpSpPr>
              <p:nvPr userDrawn="1"/>
            </p:nvGrpSpPr>
            <p:grpSpPr bwMode="auto">
              <a:xfrm>
                <a:off x="-716116" y="4570310"/>
                <a:ext cx="169778" cy="242385"/>
                <a:chOff x="4768" y="2783"/>
                <a:chExt cx="788" cy="1125"/>
              </a:xfrm>
              <a:gradFill>
                <a:gsLst>
                  <a:gs pos="0">
                    <a:srgbClr val="9D9FA1"/>
                  </a:gs>
                  <a:gs pos="70000">
                    <a:srgbClr val="211F26"/>
                  </a:gs>
                </a:gsLst>
                <a:lin ang="2700000" scaled="0"/>
              </a:gradFill>
            </p:grpSpPr>
            <p:sp>
              <p:nvSpPr>
                <p:cNvPr id="139" name="Freeform 12">
                  <a:extLst>
                    <a:ext uri="{FF2B5EF4-FFF2-40B4-BE49-F238E27FC236}">
                      <a16:creationId xmlns:a16="http://schemas.microsoft.com/office/drawing/2014/main" id="{37E05231-716A-4719-BBEE-9C1E61A9C947}"/>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140" name="Freeform 13">
                  <a:extLst>
                    <a:ext uri="{FF2B5EF4-FFF2-40B4-BE49-F238E27FC236}">
                      <a16:creationId xmlns:a16="http://schemas.microsoft.com/office/drawing/2014/main" id="{2F3BEE13-BB11-40CE-AFBE-107384649A14}"/>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141" name="Freeform 14">
                  <a:extLst>
                    <a:ext uri="{FF2B5EF4-FFF2-40B4-BE49-F238E27FC236}">
                      <a16:creationId xmlns:a16="http://schemas.microsoft.com/office/drawing/2014/main" id="{56FDF09B-D045-437C-9A24-FD710EBA395C}"/>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grpSp>
          <p:sp>
            <p:nvSpPr>
              <p:cNvPr id="138" name="Tekstvak 137">
                <a:extLst>
                  <a:ext uri="{FF2B5EF4-FFF2-40B4-BE49-F238E27FC236}">
                    <a16:creationId xmlns:a16="http://schemas.microsoft.com/office/drawing/2014/main" id="{AE0A56D5-F329-4FFC-B89A-E6DB4F08C550}"/>
                  </a:ext>
                </a:extLst>
              </p:cNvPr>
              <p:cNvSpPr txBox="1"/>
              <p:nvPr userDrawn="1"/>
            </p:nvSpPr>
            <p:spPr>
              <a:xfrm>
                <a:off x="-938434" y="4824764"/>
                <a:ext cx="627798" cy="322239"/>
              </a:xfrm>
              <a:prstGeom prst="rect">
                <a:avLst/>
              </a:prstGeom>
              <a:noFill/>
            </p:spPr>
            <p:txBody>
              <a:bodyPr wrap="square" lIns="0" tIns="0" rIns="0" bIns="0" rtlCol="0" anchor="ctr">
                <a:noAutofit/>
              </a:bodyPr>
              <a:lstStyle/>
              <a:p>
                <a:pPr marL="0" marR="0" lvl="0" indent="0" algn="ctr" defTabSz="685800" rtl="0"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nvGrpSpPr>
            <p:cNvPr id="85" name="Groep 84">
              <a:extLst>
                <a:ext uri="{FF2B5EF4-FFF2-40B4-BE49-F238E27FC236}">
                  <a16:creationId xmlns:a16="http://schemas.microsoft.com/office/drawing/2014/main" id="{CE5FDA32-0F51-4DBB-8048-3A60F0E17995}"/>
                </a:ext>
              </a:extLst>
            </p:cNvPr>
            <p:cNvGrpSpPr/>
            <p:nvPr userDrawn="1"/>
          </p:nvGrpSpPr>
          <p:grpSpPr>
            <a:xfrm>
              <a:off x="-3398401" y="1222628"/>
              <a:ext cx="491631" cy="410839"/>
              <a:chOff x="-3241990" y="1222628"/>
              <a:chExt cx="491631" cy="410839"/>
            </a:xfrm>
          </p:grpSpPr>
          <p:sp>
            <p:nvSpPr>
              <p:cNvPr id="124" name="Tekstvak 123">
                <a:extLst>
                  <a:ext uri="{FF2B5EF4-FFF2-40B4-BE49-F238E27FC236}">
                    <a16:creationId xmlns:a16="http://schemas.microsoft.com/office/drawing/2014/main" id="{3C26E216-CB62-48D4-B50D-D7AD20FA1675}"/>
                  </a:ext>
                </a:extLst>
              </p:cNvPr>
              <p:cNvSpPr txBox="1"/>
              <p:nvPr userDrawn="1"/>
            </p:nvSpPr>
            <p:spPr>
              <a:xfrm>
                <a:off x="-3241990" y="1489960"/>
                <a:ext cx="491631" cy="143507"/>
              </a:xfrm>
              <a:prstGeom prst="rect">
                <a:avLst/>
              </a:prstGeom>
              <a:noFill/>
            </p:spPr>
            <p:txBody>
              <a:bodyPr wrap="square" lIns="0" tIns="18000" rIns="0" bIns="0" rtlCol="0" anchor="t">
                <a:noAutofit/>
              </a:bodyPr>
              <a:lstStyle/>
              <a:p>
                <a:pPr marL="0" marR="0" lvl="0" indent="0" algn="ctr" defTabSz="685800" rtl="0"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Iconen</a:t>
                </a:r>
              </a:p>
            </p:txBody>
          </p:sp>
          <p:grpSp>
            <p:nvGrpSpPr>
              <p:cNvPr id="125" name="Groep 124">
                <a:extLst>
                  <a:ext uri="{FF2B5EF4-FFF2-40B4-BE49-F238E27FC236}">
                    <a16:creationId xmlns:a16="http://schemas.microsoft.com/office/drawing/2014/main" id="{D097510B-5CBB-493F-8592-96A154698279}"/>
                  </a:ext>
                </a:extLst>
              </p:cNvPr>
              <p:cNvGrpSpPr/>
              <p:nvPr userDrawn="1"/>
            </p:nvGrpSpPr>
            <p:grpSpPr>
              <a:xfrm>
                <a:off x="-3119153" y="1222628"/>
                <a:ext cx="245956" cy="246691"/>
                <a:chOff x="1314120" y="4794393"/>
                <a:chExt cx="1787447" cy="1792785"/>
              </a:xfrm>
            </p:grpSpPr>
            <p:grpSp>
              <p:nvGrpSpPr>
                <p:cNvPr id="126" name="Groep 125">
                  <a:extLst>
                    <a:ext uri="{FF2B5EF4-FFF2-40B4-BE49-F238E27FC236}">
                      <a16:creationId xmlns:a16="http://schemas.microsoft.com/office/drawing/2014/main" id="{98130B1B-E836-4EBE-A457-B5EF342D45D6}"/>
                    </a:ext>
                  </a:extLst>
                </p:cNvPr>
                <p:cNvGrpSpPr/>
                <p:nvPr/>
              </p:nvGrpSpPr>
              <p:grpSpPr>
                <a:xfrm>
                  <a:off x="1314120" y="4794393"/>
                  <a:ext cx="1787447" cy="1792785"/>
                  <a:chOff x="1314120" y="4794393"/>
                  <a:chExt cx="1787447" cy="1792785"/>
                </a:xfrm>
                <a:gradFill>
                  <a:gsLst>
                    <a:gs pos="0">
                      <a:srgbClr val="9D9FA1"/>
                    </a:gs>
                    <a:gs pos="70000">
                      <a:srgbClr val="211F26"/>
                    </a:gs>
                  </a:gsLst>
                  <a:lin ang="2700000" scaled="0"/>
                </a:gradFill>
              </p:grpSpPr>
              <p:grpSp>
                <p:nvGrpSpPr>
                  <p:cNvPr id="128" name="Groep 127">
                    <a:extLst>
                      <a:ext uri="{FF2B5EF4-FFF2-40B4-BE49-F238E27FC236}">
                        <a16:creationId xmlns:a16="http://schemas.microsoft.com/office/drawing/2014/main" id="{313BF22C-CBCB-4BF2-B653-383C05F43B0D}"/>
                      </a:ext>
                    </a:extLst>
                  </p:cNvPr>
                  <p:cNvGrpSpPr/>
                  <p:nvPr/>
                </p:nvGrpSpPr>
                <p:grpSpPr>
                  <a:xfrm>
                    <a:off x="1314120" y="4794393"/>
                    <a:ext cx="1787447" cy="1792785"/>
                    <a:chOff x="1314120" y="4794393"/>
                    <a:chExt cx="1787447" cy="1792785"/>
                  </a:xfrm>
                  <a:grpFill/>
                </p:grpSpPr>
                <p:sp>
                  <p:nvSpPr>
                    <p:cNvPr id="133" name="Vrije vorm: vorm 132">
                      <a:extLst>
                        <a:ext uri="{FF2B5EF4-FFF2-40B4-BE49-F238E27FC236}">
                          <a16:creationId xmlns:a16="http://schemas.microsoft.com/office/drawing/2014/main" id="{B0D49F48-B47C-4C2A-A477-2689A94A1B8D}"/>
                        </a:ext>
                      </a:extLst>
                    </p:cNvPr>
                    <p:cNvSpPr/>
                    <p:nvPr/>
                  </p:nvSpPr>
                  <p:spPr>
                    <a:xfrm>
                      <a:off x="1314120" y="4794393"/>
                      <a:ext cx="854131" cy="854131"/>
                    </a:xfrm>
                    <a:custGeom>
                      <a:avLst/>
                      <a:gdLst>
                        <a:gd name="connsiteX0" fmla="*/ 716202 w 854130"/>
                        <a:gd name="connsiteY0" fmla="*/ 139664 h 854130"/>
                        <a:gd name="connsiteX1" fmla="*/ 716202 w 854130"/>
                        <a:gd name="connsiteY1" fmla="*/ 716202 h 854130"/>
                        <a:gd name="connsiteX2" fmla="*/ 139664 w 854130"/>
                        <a:gd name="connsiteY2" fmla="*/ 716202 h 854130"/>
                        <a:gd name="connsiteX3" fmla="*/ 139664 w 854130"/>
                        <a:gd name="connsiteY3" fmla="*/ 139664 h 854130"/>
                        <a:gd name="connsiteX4" fmla="*/ 716202 w 854130"/>
                        <a:gd name="connsiteY4" fmla="*/ 139664 h 854130"/>
                        <a:gd name="connsiteX5" fmla="*/ 849660 w 854130"/>
                        <a:gd name="connsiteY5" fmla="*/ 6206 h 854130"/>
                        <a:gd name="connsiteX6" fmla="*/ 6206 w 854130"/>
                        <a:gd name="connsiteY6" fmla="*/ 6206 h 854130"/>
                        <a:gd name="connsiteX7" fmla="*/ 6206 w 854130"/>
                        <a:gd name="connsiteY7" fmla="*/ 849660 h 854130"/>
                        <a:gd name="connsiteX8" fmla="*/ 849660 w 854130"/>
                        <a:gd name="connsiteY8" fmla="*/ 849660 h 854130"/>
                        <a:gd name="connsiteX9" fmla="*/ 849660 w 854130"/>
                        <a:gd name="connsiteY9" fmla="*/ 6206 h 854130"/>
                        <a:gd name="connsiteX10" fmla="*/ 849660 w 854130"/>
                        <a:gd name="connsiteY10" fmla="*/ 6206 h 854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54130" h="854130">
                          <a:moveTo>
                            <a:pt x="716202" y="139664"/>
                          </a:moveTo>
                          <a:lnTo>
                            <a:pt x="716202" y="716202"/>
                          </a:lnTo>
                          <a:lnTo>
                            <a:pt x="139664" y="716202"/>
                          </a:lnTo>
                          <a:lnTo>
                            <a:pt x="139664" y="139664"/>
                          </a:lnTo>
                          <a:lnTo>
                            <a:pt x="716202" y="139664"/>
                          </a:lnTo>
                          <a:moveTo>
                            <a:pt x="849660" y="6206"/>
                          </a:moveTo>
                          <a:lnTo>
                            <a:pt x="6206" y="6206"/>
                          </a:lnTo>
                          <a:lnTo>
                            <a:pt x="6206" y="849660"/>
                          </a:lnTo>
                          <a:lnTo>
                            <a:pt x="849660" y="849660"/>
                          </a:lnTo>
                          <a:lnTo>
                            <a:pt x="849660" y="6206"/>
                          </a:lnTo>
                          <a:lnTo>
                            <a:pt x="849660" y="6206"/>
                          </a:lnTo>
                          <a:close/>
                        </a:path>
                      </a:pathLst>
                    </a:custGeom>
                    <a:grpFill/>
                    <a:ln w="8858" cap="flat">
                      <a:noFill/>
                      <a:prstDash val="solid"/>
                      <a:miter/>
                    </a:ln>
                  </p:spPr>
                  <p:txBody>
                    <a:bodyPr rtlCol="0" anchor="ctr"/>
                    <a:lstStyle/>
                    <a:p>
                      <a:pPr defTabSz="746602"/>
                      <a:endParaRPr lang="nl-NL" sz="6081" dirty="0">
                        <a:solidFill>
                          <a:srgbClr val="211F26"/>
                        </a:solidFill>
                        <a:latin typeface="Segoe UI Light"/>
                      </a:endParaRPr>
                    </a:p>
                  </p:txBody>
                </p:sp>
                <p:sp>
                  <p:nvSpPr>
                    <p:cNvPr id="134" name="Vrije vorm: vorm 133">
                      <a:extLst>
                        <a:ext uri="{FF2B5EF4-FFF2-40B4-BE49-F238E27FC236}">
                          <a16:creationId xmlns:a16="http://schemas.microsoft.com/office/drawing/2014/main" id="{6CBF1B1A-AB69-4207-9819-C16A7E6BB88D}"/>
                        </a:ext>
                      </a:extLst>
                    </p:cNvPr>
                    <p:cNvSpPr/>
                    <p:nvPr/>
                  </p:nvSpPr>
                  <p:spPr>
                    <a:xfrm>
                      <a:off x="2247436" y="4794393"/>
                      <a:ext cx="854131" cy="854131"/>
                    </a:xfrm>
                    <a:custGeom>
                      <a:avLst/>
                      <a:gdLst>
                        <a:gd name="connsiteX0" fmla="*/ 716202 w 854130"/>
                        <a:gd name="connsiteY0" fmla="*/ 139664 h 854130"/>
                        <a:gd name="connsiteX1" fmla="*/ 716202 w 854130"/>
                        <a:gd name="connsiteY1" fmla="*/ 716202 h 854130"/>
                        <a:gd name="connsiteX2" fmla="*/ 139664 w 854130"/>
                        <a:gd name="connsiteY2" fmla="*/ 716202 h 854130"/>
                        <a:gd name="connsiteX3" fmla="*/ 139664 w 854130"/>
                        <a:gd name="connsiteY3" fmla="*/ 139664 h 854130"/>
                        <a:gd name="connsiteX4" fmla="*/ 716202 w 854130"/>
                        <a:gd name="connsiteY4" fmla="*/ 139664 h 854130"/>
                        <a:gd name="connsiteX5" fmla="*/ 849660 w 854130"/>
                        <a:gd name="connsiteY5" fmla="*/ 6206 h 854130"/>
                        <a:gd name="connsiteX6" fmla="*/ 6206 w 854130"/>
                        <a:gd name="connsiteY6" fmla="*/ 6206 h 854130"/>
                        <a:gd name="connsiteX7" fmla="*/ 6206 w 854130"/>
                        <a:gd name="connsiteY7" fmla="*/ 849660 h 854130"/>
                        <a:gd name="connsiteX8" fmla="*/ 849660 w 854130"/>
                        <a:gd name="connsiteY8" fmla="*/ 849660 h 854130"/>
                        <a:gd name="connsiteX9" fmla="*/ 849660 w 854130"/>
                        <a:gd name="connsiteY9" fmla="*/ 6206 h 854130"/>
                        <a:gd name="connsiteX10" fmla="*/ 849660 w 854130"/>
                        <a:gd name="connsiteY10" fmla="*/ 6206 h 854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54130" h="854130">
                          <a:moveTo>
                            <a:pt x="716202" y="139664"/>
                          </a:moveTo>
                          <a:lnTo>
                            <a:pt x="716202" y="716202"/>
                          </a:lnTo>
                          <a:lnTo>
                            <a:pt x="139664" y="716202"/>
                          </a:lnTo>
                          <a:lnTo>
                            <a:pt x="139664" y="139664"/>
                          </a:lnTo>
                          <a:lnTo>
                            <a:pt x="716202" y="139664"/>
                          </a:lnTo>
                          <a:moveTo>
                            <a:pt x="849660" y="6206"/>
                          </a:moveTo>
                          <a:lnTo>
                            <a:pt x="6206" y="6206"/>
                          </a:lnTo>
                          <a:lnTo>
                            <a:pt x="6206" y="849660"/>
                          </a:lnTo>
                          <a:lnTo>
                            <a:pt x="849660" y="849660"/>
                          </a:lnTo>
                          <a:lnTo>
                            <a:pt x="849660" y="6206"/>
                          </a:lnTo>
                          <a:lnTo>
                            <a:pt x="849660" y="6206"/>
                          </a:lnTo>
                          <a:close/>
                        </a:path>
                      </a:pathLst>
                    </a:custGeom>
                    <a:grpFill/>
                    <a:ln w="8858" cap="flat">
                      <a:noFill/>
                      <a:prstDash val="solid"/>
                      <a:miter/>
                    </a:ln>
                  </p:spPr>
                  <p:txBody>
                    <a:bodyPr rtlCol="0" anchor="ctr"/>
                    <a:lstStyle/>
                    <a:p>
                      <a:pPr defTabSz="746602"/>
                      <a:endParaRPr lang="nl-NL" sz="6081" dirty="0">
                        <a:solidFill>
                          <a:srgbClr val="211F26"/>
                        </a:solidFill>
                        <a:latin typeface="Segoe UI Light"/>
                      </a:endParaRPr>
                    </a:p>
                  </p:txBody>
                </p:sp>
                <p:sp>
                  <p:nvSpPr>
                    <p:cNvPr id="135" name="Vrije vorm: vorm 134">
                      <a:extLst>
                        <a:ext uri="{FF2B5EF4-FFF2-40B4-BE49-F238E27FC236}">
                          <a16:creationId xmlns:a16="http://schemas.microsoft.com/office/drawing/2014/main" id="{29F87627-02EB-4E4B-B673-08F5153F0E7B}"/>
                        </a:ext>
                      </a:extLst>
                    </p:cNvPr>
                    <p:cNvSpPr/>
                    <p:nvPr/>
                  </p:nvSpPr>
                  <p:spPr>
                    <a:xfrm>
                      <a:off x="1314120" y="5733047"/>
                      <a:ext cx="854131" cy="854131"/>
                    </a:xfrm>
                    <a:custGeom>
                      <a:avLst/>
                      <a:gdLst>
                        <a:gd name="connsiteX0" fmla="*/ 716202 w 854130"/>
                        <a:gd name="connsiteY0" fmla="*/ 139664 h 854130"/>
                        <a:gd name="connsiteX1" fmla="*/ 716202 w 854130"/>
                        <a:gd name="connsiteY1" fmla="*/ 716202 h 854130"/>
                        <a:gd name="connsiteX2" fmla="*/ 139664 w 854130"/>
                        <a:gd name="connsiteY2" fmla="*/ 716202 h 854130"/>
                        <a:gd name="connsiteX3" fmla="*/ 139664 w 854130"/>
                        <a:gd name="connsiteY3" fmla="*/ 139664 h 854130"/>
                        <a:gd name="connsiteX4" fmla="*/ 716202 w 854130"/>
                        <a:gd name="connsiteY4" fmla="*/ 139664 h 854130"/>
                        <a:gd name="connsiteX5" fmla="*/ 849660 w 854130"/>
                        <a:gd name="connsiteY5" fmla="*/ 6206 h 854130"/>
                        <a:gd name="connsiteX6" fmla="*/ 6206 w 854130"/>
                        <a:gd name="connsiteY6" fmla="*/ 6206 h 854130"/>
                        <a:gd name="connsiteX7" fmla="*/ 6206 w 854130"/>
                        <a:gd name="connsiteY7" fmla="*/ 849660 h 854130"/>
                        <a:gd name="connsiteX8" fmla="*/ 849660 w 854130"/>
                        <a:gd name="connsiteY8" fmla="*/ 849660 h 854130"/>
                        <a:gd name="connsiteX9" fmla="*/ 849660 w 854130"/>
                        <a:gd name="connsiteY9" fmla="*/ 6206 h 854130"/>
                        <a:gd name="connsiteX10" fmla="*/ 849660 w 854130"/>
                        <a:gd name="connsiteY10" fmla="*/ 6206 h 854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54130" h="854130">
                          <a:moveTo>
                            <a:pt x="716202" y="139664"/>
                          </a:moveTo>
                          <a:lnTo>
                            <a:pt x="716202" y="716202"/>
                          </a:lnTo>
                          <a:lnTo>
                            <a:pt x="139664" y="716202"/>
                          </a:lnTo>
                          <a:lnTo>
                            <a:pt x="139664" y="139664"/>
                          </a:lnTo>
                          <a:lnTo>
                            <a:pt x="716202" y="139664"/>
                          </a:lnTo>
                          <a:moveTo>
                            <a:pt x="849660" y="6206"/>
                          </a:moveTo>
                          <a:lnTo>
                            <a:pt x="6206" y="6206"/>
                          </a:lnTo>
                          <a:lnTo>
                            <a:pt x="6206" y="849660"/>
                          </a:lnTo>
                          <a:lnTo>
                            <a:pt x="849660" y="849660"/>
                          </a:lnTo>
                          <a:lnTo>
                            <a:pt x="849660" y="6206"/>
                          </a:lnTo>
                          <a:lnTo>
                            <a:pt x="849660" y="6206"/>
                          </a:lnTo>
                          <a:close/>
                        </a:path>
                      </a:pathLst>
                    </a:custGeom>
                    <a:grpFill/>
                    <a:ln w="8858" cap="flat">
                      <a:noFill/>
                      <a:prstDash val="solid"/>
                      <a:miter/>
                    </a:ln>
                  </p:spPr>
                  <p:txBody>
                    <a:bodyPr rtlCol="0" anchor="ctr"/>
                    <a:lstStyle/>
                    <a:p>
                      <a:pPr defTabSz="746602"/>
                      <a:endParaRPr lang="nl-NL" sz="6081" dirty="0">
                        <a:solidFill>
                          <a:srgbClr val="211F26"/>
                        </a:solidFill>
                        <a:latin typeface="Segoe UI Light"/>
                      </a:endParaRPr>
                    </a:p>
                  </p:txBody>
                </p:sp>
                <p:sp>
                  <p:nvSpPr>
                    <p:cNvPr id="136" name="Vrije vorm: vorm 135">
                      <a:extLst>
                        <a:ext uri="{FF2B5EF4-FFF2-40B4-BE49-F238E27FC236}">
                          <a16:creationId xmlns:a16="http://schemas.microsoft.com/office/drawing/2014/main" id="{5464FA17-CE0D-40DD-8E51-73BE1843463E}"/>
                        </a:ext>
                      </a:extLst>
                    </p:cNvPr>
                    <p:cNvSpPr/>
                    <p:nvPr/>
                  </p:nvSpPr>
                  <p:spPr>
                    <a:xfrm>
                      <a:off x="2247436" y="5733047"/>
                      <a:ext cx="854131" cy="854131"/>
                    </a:xfrm>
                    <a:custGeom>
                      <a:avLst/>
                      <a:gdLst>
                        <a:gd name="connsiteX0" fmla="*/ 716202 w 854130"/>
                        <a:gd name="connsiteY0" fmla="*/ 139664 h 854130"/>
                        <a:gd name="connsiteX1" fmla="*/ 716202 w 854130"/>
                        <a:gd name="connsiteY1" fmla="*/ 716202 h 854130"/>
                        <a:gd name="connsiteX2" fmla="*/ 139664 w 854130"/>
                        <a:gd name="connsiteY2" fmla="*/ 716202 h 854130"/>
                        <a:gd name="connsiteX3" fmla="*/ 139664 w 854130"/>
                        <a:gd name="connsiteY3" fmla="*/ 139664 h 854130"/>
                        <a:gd name="connsiteX4" fmla="*/ 716202 w 854130"/>
                        <a:gd name="connsiteY4" fmla="*/ 139664 h 854130"/>
                        <a:gd name="connsiteX5" fmla="*/ 849660 w 854130"/>
                        <a:gd name="connsiteY5" fmla="*/ 6206 h 854130"/>
                        <a:gd name="connsiteX6" fmla="*/ 6206 w 854130"/>
                        <a:gd name="connsiteY6" fmla="*/ 6206 h 854130"/>
                        <a:gd name="connsiteX7" fmla="*/ 6206 w 854130"/>
                        <a:gd name="connsiteY7" fmla="*/ 849660 h 854130"/>
                        <a:gd name="connsiteX8" fmla="*/ 849660 w 854130"/>
                        <a:gd name="connsiteY8" fmla="*/ 849660 h 854130"/>
                        <a:gd name="connsiteX9" fmla="*/ 849660 w 854130"/>
                        <a:gd name="connsiteY9" fmla="*/ 6206 h 854130"/>
                        <a:gd name="connsiteX10" fmla="*/ 849660 w 854130"/>
                        <a:gd name="connsiteY10" fmla="*/ 6206 h 854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54130" h="854130">
                          <a:moveTo>
                            <a:pt x="716202" y="139664"/>
                          </a:moveTo>
                          <a:lnTo>
                            <a:pt x="716202" y="716202"/>
                          </a:lnTo>
                          <a:lnTo>
                            <a:pt x="139664" y="716202"/>
                          </a:lnTo>
                          <a:lnTo>
                            <a:pt x="139664" y="139664"/>
                          </a:lnTo>
                          <a:lnTo>
                            <a:pt x="716202" y="139664"/>
                          </a:lnTo>
                          <a:moveTo>
                            <a:pt x="849660" y="6206"/>
                          </a:moveTo>
                          <a:lnTo>
                            <a:pt x="6206" y="6206"/>
                          </a:lnTo>
                          <a:lnTo>
                            <a:pt x="6206" y="849660"/>
                          </a:lnTo>
                          <a:lnTo>
                            <a:pt x="849660" y="849660"/>
                          </a:lnTo>
                          <a:lnTo>
                            <a:pt x="849660" y="6206"/>
                          </a:lnTo>
                          <a:lnTo>
                            <a:pt x="849660" y="6206"/>
                          </a:lnTo>
                          <a:close/>
                        </a:path>
                      </a:pathLst>
                    </a:custGeom>
                    <a:grpFill/>
                    <a:ln w="8858" cap="flat">
                      <a:noFill/>
                      <a:prstDash val="solid"/>
                      <a:miter/>
                    </a:ln>
                  </p:spPr>
                  <p:txBody>
                    <a:bodyPr rtlCol="0" anchor="ctr"/>
                    <a:lstStyle/>
                    <a:p>
                      <a:pPr defTabSz="746602"/>
                      <a:endParaRPr lang="nl-NL" sz="6081" dirty="0">
                        <a:solidFill>
                          <a:srgbClr val="211F26"/>
                        </a:solidFill>
                        <a:latin typeface="Segoe UI Light"/>
                      </a:endParaRPr>
                    </a:p>
                  </p:txBody>
                </p:sp>
              </p:grpSp>
              <p:grpSp>
                <p:nvGrpSpPr>
                  <p:cNvPr id="129" name="Groep 128">
                    <a:extLst>
                      <a:ext uri="{FF2B5EF4-FFF2-40B4-BE49-F238E27FC236}">
                        <a16:creationId xmlns:a16="http://schemas.microsoft.com/office/drawing/2014/main" id="{03D6E4DE-97A6-485E-AC99-EC8DD3403AD1}"/>
                      </a:ext>
                    </a:extLst>
                  </p:cNvPr>
                  <p:cNvGrpSpPr/>
                  <p:nvPr/>
                </p:nvGrpSpPr>
                <p:grpSpPr>
                  <a:xfrm>
                    <a:off x="1544558" y="5023941"/>
                    <a:ext cx="1270519" cy="1329241"/>
                    <a:chOff x="1544558" y="5023941"/>
                    <a:chExt cx="1270519" cy="1329241"/>
                  </a:xfrm>
                  <a:grpFill/>
                </p:grpSpPr>
                <p:sp>
                  <p:nvSpPr>
                    <p:cNvPr id="130" name="Vrije vorm: vorm 129">
                      <a:extLst>
                        <a:ext uri="{FF2B5EF4-FFF2-40B4-BE49-F238E27FC236}">
                          <a16:creationId xmlns:a16="http://schemas.microsoft.com/office/drawing/2014/main" id="{58F1F3CA-4035-4926-86E2-4B2B7380544B}"/>
                        </a:ext>
                      </a:extLst>
                    </p:cNvPr>
                    <p:cNvSpPr/>
                    <p:nvPr/>
                  </p:nvSpPr>
                  <p:spPr>
                    <a:xfrm>
                      <a:off x="1544558" y="5033728"/>
                      <a:ext cx="391477" cy="391477"/>
                    </a:xfrm>
                    <a:custGeom>
                      <a:avLst/>
                      <a:gdLst>
                        <a:gd name="connsiteX0" fmla="*/ 338071 w 391476"/>
                        <a:gd name="connsiteY0" fmla="*/ 146781 h 391476"/>
                        <a:gd name="connsiteX1" fmla="*/ 338071 w 391476"/>
                        <a:gd name="connsiteY1" fmla="*/ 54251 h 391476"/>
                        <a:gd name="connsiteX2" fmla="*/ 290026 w 391476"/>
                        <a:gd name="connsiteY2" fmla="*/ 54251 h 391476"/>
                        <a:gd name="connsiteX3" fmla="*/ 290026 w 391476"/>
                        <a:gd name="connsiteY3" fmla="*/ 98737 h 391476"/>
                        <a:gd name="connsiteX4" fmla="*/ 197496 w 391476"/>
                        <a:gd name="connsiteY4" fmla="*/ 6206 h 391476"/>
                        <a:gd name="connsiteX5" fmla="*/ 6206 w 391476"/>
                        <a:gd name="connsiteY5" fmla="*/ 197496 h 391476"/>
                        <a:gd name="connsiteX6" fmla="*/ 7096 w 391476"/>
                        <a:gd name="connsiteY6" fmla="*/ 387896 h 391476"/>
                        <a:gd name="connsiteX7" fmla="*/ 146781 w 391476"/>
                        <a:gd name="connsiteY7" fmla="*/ 387896 h 391476"/>
                        <a:gd name="connsiteX8" fmla="*/ 242871 w 391476"/>
                        <a:gd name="connsiteY8" fmla="*/ 387896 h 391476"/>
                        <a:gd name="connsiteX9" fmla="*/ 388785 w 391476"/>
                        <a:gd name="connsiteY9" fmla="*/ 387896 h 391476"/>
                        <a:gd name="connsiteX10" fmla="*/ 388785 w 391476"/>
                        <a:gd name="connsiteY10" fmla="*/ 197496 h 391476"/>
                        <a:gd name="connsiteX11" fmla="*/ 338071 w 391476"/>
                        <a:gd name="connsiteY11" fmla="*/ 146781 h 391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91476" h="391476">
                          <a:moveTo>
                            <a:pt x="338071" y="146781"/>
                          </a:moveTo>
                          <a:lnTo>
                            <a:pt x="338071" y="54251"/>
                          </a:lnTo>
                          <a:lnTo>
                            <a:pt x="290026" y="54251"/>
                          </a:lnTo>
                          <a:lnTo>
                            <a:pt x="290026" y="98737"/>
                          </a:lnTo>
                          <a:lnTo>
                            <a:pt x="197496" y="6206"/>
                          </a:lnTo>
                          <a:lnTo>
                            <a:pt x="6206" y="197496"/>
                          </a:lnTo>
                          <a:lnTo>
                            <a:pt x="7096" y="387896"/>
                          </a:lnTo>
                          <a:lnTo>
                            <a:pt x="146781" y="387896"/>
                          </a:lnTo>
                          <a:lnTo>
                            <a:pt x="242871" y="387896"/>
                          </a:lnTo>
                          <a:lnTo>
                            <a:pt x="388785" y="387896"/>
                          </a:lnTo>
                          <a:lnTo>
                            <a:pt x="388785" y="197496"/>
                          </a:lnTo>
                          <a:lnTo>
                            <a:pt x="338071" y="146781"/>
                          </a:lnTo>
                          <a:close/>
                        </a:path>
                      </a:pathLst>
                    </a:custGeom>
                    <a:grpFill/>
                    <a:ln w="8858" cap="flat">
                      <a:noFill/>
                      <a:prstDash val="solid"/>
                      <a:miter/>
                    </a:ln>
                  </p:spPr>
                  <p:txBody>
                    <a:bodyPr rtlCol="0" anchor="ctr"/>
                    <a:lstStyle/>
                    <a:p>
                      <a:pPr defTabSz="746602"/>
                      <a:endParaRPr lang="nl-NL" sz="6081" dirty="0">
                        <a:solidFill>
                          <a:srgbClr val="211F26"/>
                        </a:solidFill>
                        <a:latin typeface="Segoe UI Light"/>
                      </a:endParaRPr>
                    </a:p>
                  </p:txBody>
                </p:sp>
                <p:sp>
                  <p:nvSpPr>
                    <p:cNvPr id="131" name="Vrije vorm: vorm 130">
                      <a:extLst>
                        <a:ext uri="{FF2B5EF4-FFF2-40B4-BE49-F238E27FC236}">
                          <a16:creationId xmlns:a16="http://schemas.microsoft.com/office/drawing/2014/main" id="{3E43659E-57AB-4AA5-80CE-E9EFA43FF5B1}"/>
                        </a:ext>
                      </a:extLst>
                    </p:cNvPr>
                    <p:cNvSpPr/>
                    <p:nvPr/>
                  </p:nvSpPr>
                  <p:spPr>
                    <a:xfrm>
                      <a:off x="2530367" y="5023941"/>
                      <a:ext cx="284710" cy="391477"/>
                    </a:xfrm>
                    <a:custGeom>
                      <a:avLst/>
                      <a:gdLst>
                        <a:gd name="connsiteX0" fmla="*/ 208172 w 284710"/>
                        <a:gd name="connsiteY0" fmla="*/ 169914 h 391476"/>
                        <a:gd name="connsiteX1" fmla="*/ 238423 w 284710"/>
                        <a:gd name="connsiteY1" fmla="*/ 100516 h 391476"/>
                        <a:gd name="connsiteX2" fmla="*/ 145892 w 284710"/>
                        <a:gd name="connsiteY2" fmla="*/ 6206 h 391476"/>
                        <a:gd name="connsiteX3" fmla="*/ 53361 w 284710"/>
                        <a:gd name="connsiteY3" fmla="*/ 100516 h 391476"/>
                        <a:gd name="connsiteX4" fmla="*/ 83611 w 284710"/>
                        <a:gd name="connsiteY4" fmla="*/ 169914 h 391476"/>
                        <a:gd name="connsiteX5" fmla="*/ 6206 w 284710"/>
                        <a:gd name="connsiteY5" fmla="*/ 272232 h 391476"/>
                        <a:gd name="connsiteX6" fmla="*/ 6206 w 284710"/>
                        <a:gd name="connsiteY6" fmla="*/ 321167 h 391476"/>
                        <a:gd name="connsiteX7" fmla="*/ 6206 w 284710"/>
                        <a:gd name="connsiteY7" fmla="*/ 332733 h 391476"/>
                        <a:gd name="connsiteX8" fmla="*/ 6206 w 284710"/>
                        <a:gd name="connsiteY8" fmla="*/ 342520 h 391476"/>
                        <a:gd name="connsiteX9" fmla="*/ 6206 w 284710"/>
                        <a:gd name="connsiteY9" fmla="*/ 346079 h 391476"/>
                        <a:gd name="connsiteX10" fmla="*/ 6206 w 284710"/>
                        <a:gd name="connsiteY10" fmla="*/ 358535 h 391476"/>
                        <a:gd name="connsiteX11" fmla="*/ 6206 w 284710"/>
                        <a:gd name="connsiteY11" fmla="*/ 389675 h 391476"/>
                        <a:gd name="connsiteX12" fmla="*/ 287357 w 284710"/>
                        <a:gd name="connsiteY12" fmla="*/ 389675 h 391476"/>
                        <a:gd name="connsiteX13" fmla="*/ 287357 w 284710"/>
                        <a:gd name="connsiteY13" fmla="*/ 272232 h 391476"/>
                        <a:gd name="connsiteX14" fmla="*/ 208172 w 284710"/>
                        <a:gd name="connsiteY14" fmla="*/ 169914 h 391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84710" h="391476">
                          <a:moveTo>
                            <a:pt x="208172" y="169914"/>
                          </a:moveTo>
                          <a:cubicBezTo>
                            <a:pt x="226856" y="153010"/>
                            <a:pt x="238423" y="128097"/>
                            <a:pt x="238423" y="100516"/>
                          </a:cubicBezTo>
                          <a:cubicBezTo>
                            <a:pt x="238423" y="48912"/>
                            <a:pt x="196606" y="6206"/>
                            <a:pt x="145892" y="6206"/>
                          </a:cubicBezTo>
                          <a:cubicBezTo>
                            <a:pt x="95178" y="6206"/>
                            <a:pt x="53361" y="48023"/>
                            <a:pt x="53361" y="100516"/>
                          </a:cubicBezTo>
                          <a:cubicBezTo>
                            <a:pt x="53361" y="128097"/>
                            <a:pt x="64927" y="152120"/>
                            <a:pt x="83611" y="169914"/>
                          </a:cubicBezTo>
                          <a:cubicBezTo>
                            <a:pt x="37346" y="187709"/>
                            <a:pt x="6206" y="224187"/>
                            <a:pt x="6206" y="272232"/>
                          </a:cubicBezTo>
                          <a:lnTo>
                            <a:pt x="6206" y="321167"/>
                          </a:lnTo>
                          <a:lnTo>
                            <a:pt x="6206" y="332733"/>
                          </a:lnTo>
                          <a:lnTo>
                            <a:pt x="6206" y="342520"/>
                          </a:lnTo>
                          <a:lnTo>
                            <a:pt x="6206" y="346079"/>
                          </a:lnTo>
                          <a:lnTo>
                            <a:pt x="6206" y="358535"/>
                          </a:lnTo>
                          <a:lnTo>
                            <a:pt x="6206" y="389675"/>
                          </a:lnTo>
                          <a:lnTo>
                            <a:pt x="287357" y="389675"/>
                          </a:lnTo>
                          <a:lnTo>
                            <a:pt x="287357" y="272232"/>
                          </a:lnTo>
                          <a:cubicBezTo>
                            <a:pt x="285578" y="224187"/>
                            <a:pt x="253548" y="186819"/>
                            <a:pt x="208172" y="169914"/>
                          </a:cubicBezTo>
                          <a:close/>
                        </a:path>
                      </a:pathLst>
                    </a:custGeom>
                    <a:grpFill/>
                    <a:ln w="8858" cap="flat">
                      <a:noFill/>
                      <a:prstDash val="solid"/>
                      <a:miter/>
                    </a:ln>
                  </p:spPr>
                  <p:txBody>
                    <a:bodyPr rtlCol="0" anchor="ctr"/>
                    <a:lstStyle/>
                    <a:p>
                      <a:pPr defTabSz="746602"/>
                      <a:endParaRPr lang="nl-NL" sz="6081" dirty="0">
                        <a:solidFill>
                          <a:srgbClr val="211F26"/>
                        </a:solidFill>
                        <a:latin typeface="Segoe UI Light"/>
                      </a:endParaRPr>
                    </a:p>
                  </p:txBody>
                </p:sp>
                <p:sp>
                  <p:nvSpPr>
                    <p:cNvPr id="132" name="Vrije vorm: vorm 131">
                      <a:extLst>
                        <a:ext uri="{FF2B5EF4-FFF2-40B4-BE49-F238E27FC236}">
                          <a16:creationId xmlns:a16="http://schemas.microsoft.com/office/drawing/2014/main" id="{DE2EFE58-D82C-40D2-9A49-857FA7042486}"/>
                        </a:ext>
                      </a:extLst>
                    </p:cNvPr>
                    <p:cNvSpPr/>
                    <p:nvPr/>
                  </p:nvSpPr>
                  <p:spPr>
                    <a:xfrm>
                      <a:off x="1599720" y="5961705"/>
                      <a:ext cx="275813" cy="391477"/>
                    </a:xfrm>
                    <a:custGeom>
                      <a:avLst/>
                      <a:gdLst>
                        <a:gd name="connsiteX0" fmla="*/ 142333 w 275813"/>
                        <a:gd name="connsiteY0" fmla="*/ 388785 h 391476"/>
                        <a:gd name="connsiteX1" fmla="*/ 278460 w 275813"/>
                        <a:gd name="connsiteY1" fmla="*/ 252658 h 391476"/>
                        <a:gd name="connsiteX2" fmla="*/ 274011 w 275813"/>
                        <a:gd name="connsiteY2" fmla="*/ 219738 h 391476"/>
                        <a:gd name="connsiteX3" fmla="*/ 269563 w 275813"/>
                        <a:gd name="connsiteY3" fmla="*/ 206393 h 391476"/>
                        <a:gd name="connsiteX4" fmla="*/ 242871 w 275813"/>
                        <a:gd name="connsiteY4" fmla="*/ 161907 h 391476"/>
                        <a:gd name="connsiteX5" fmla="*/ 142333 w 275813"/>
                        <a:gd name="connsiteY5" fmla="*/ 6206 h 391476"/>
                        <a:gd name="connsiteX6" fmla="*/ 41795 w 275813"/>
                        <a:gd name="connsiteY6" fmla="*/ 161907 h 391476"/>
                        <a:gd name="connsiteX7" fmla="*/ 15103 w 275813"/>
                        <a:gd name="connsiteY7" fmla="*/ 206393 h 391476"/>
                        <a:gd name="connsiteX8" fmla="*/ 10654 w 275813"/>
                        <a:gd name="connsiteY8" fmla="*/ 219738 h 391476"/>
                        <a:gd name="connsiteX9" fmla="*/ 6206 w 275813"/>
                        <a:gd name="connsiteY9" fmla="*/ 252658 h 391476"/>
                        <a:gd name="connsiteX10" fmla="*/ 142333 w 275813"/>
                        <a:gd name="connsiteY10" fmla="*/ 388785 h 391476"/>
                        <a:gd name="connsiteX11" fmla="*/ 142333 w 275813"/>
                        <a:gd name="connsiteY11" fmla="*/ 388785 h 391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75813" h="391476">
                          <a:moveTo>
                            <a:pt x="142333" y="388785"/>
                          </a:moveTo>
                          <a:cubicBezTo>
                            <a:pt x="217069" y="388785"/>
                            <a:pt x="278460" y="328284"/>
                            <a:pt x="278460" y="252658"/>
                          </a:cubicBezTo>
                          <a:cubicBezTo>
                            <a:pt x="278460" y="241092"/>
                            <a:pt x="276681" y="230415"/>
                            <a:pt x="274011" y="219738"/>
                          </a:cubicBezTo>
                          <a:cubicBezTo>
                            <a:pt x="273122" y="215290"/>
                            <a:pt x="271342" y="210841"/>
                            <a:pt x="269563" y="206393"/>
                          </a:cubicBezTo>
                          <a:lnTo>
                            <a:pt x="242871" y="161907"/>
                          </a:lnTo>
                          <a:lnTo>
                            <a:pt x="142333" y="6206"/>
                          </a:lnTo>
                          <a:lnTo>
                            <a:pt x="41795" y="161907"/>
                          </a:lnTo>
                          <a:lnTo>
                            <a:pt x="15103" y="206393"/>
                          </a:lnTo>
                          <a:cubicBezTo>
                            <a:pt x="13324" y="210841"/>
                            <a:pt x="12434" y="215290"/>
                            <a:pt x="10654" y="219738"/>
                          </a:cubicBezTo>
                          <a:cubicBezTo>
                            <a:pt x="7985" y="230415"/>
                            <a:pt x="6206" y="241092"/>
                            <a:pt x="6206" y="252658"/>
                          </a:cubicBezTo>
                          <a:cubicBezTo>
                            <a:pt x="6206" y="327395"/>
                            <a:pt x="67596" y="388785"/>
                            <a:pt x="142333" y="388785"/>
                          </a:cubicBezTo>
                          <a:lnTo>
                            <a:pt x="142333" y="388785"/>
                          </a:lnTo>
                          <a:close/>
                        </a:path>
                      </a:pathLst>
                    </a:custGeom>
                    <a:grpFill/>
                    <a:ln w="8858" cap="flat">
                      <a:noFill/>
                      <a:prstDash val="solid"/>
                      <a:miter/>
                    </a:ln>
                  </p:spPr>
                  <p:txBody>
                    <a:bodyPr rtlCol="0" anchor="ctr"/>
                    <a:lstStyle/>
                    <a:p>
                      <a:pPr defTabSz="746602"/>
                      <a:endParaRPr lang="nl-NL" sz="6081" dirty="0">
                        <a:solidFill>
                          <a:srgbClr val="211F26"/>
                        </a:solidFill>
                        <a:latin typeface="Segoe UI Light"/>
                      </a:endParaRPr>
                    </a:p>
                  </p:txBody>
                </p:sp>
              </p:grpSp>
            </p:grpSp>
            <p:sp>
              <p:nvSpPr>
                <p:cNvPr id="127" name="Vrije vorm: vorm 126">
                  <a:extLst>
                    <a:ext uri="{FF2B5EF4-FFF2-40B4-BE49-F238E27FC236}">
                      <a16:creationId xmlns:a16="http://schemas.microsoft.com/office/drawing/2014/main" id="{8780C616-5D4D-4455-A734-30F5CDB0EAF7}"/>
                    </a:ext>
                  </a:extLst>
                </p:cNvPr>
                <p:cNvSpPr/>
                <p:nvPr/>
              </p:nvSpPr>
              <p:spPr>
                <a:xfrm>
                  <a:off x="2476984" y="5962595"/>
                  <a:ext cx="391477" cy="391477"/>
                </a:xfrm>
                <a:custGeom>
                  <a:avLst/>
                  <a:gdLst>
                    <a:gd name="connsiteX0" fmla="*/ 43574 w 391476"/>
                    <a:gd name="connsiteY0" fmla="*/ 81832 h 391476"/>
                    <a:gd name="connsiteX1" fmla="*/ 10654 w 391476"/>
                    <a:gd name="connsiteY1" fmla="*/ 149451 h 391476"/>
                    <a:gd name="connsiteX2" fmla="*/ 65817 w 391476"/>
                    <a:gd name="connsiteY2" fmla="*/ 176142 h 391476"/>
                    <a:gd name="connsiteX3" fmla="*/ 64038 w 391476"/>
                    <a:gd name="connsiteY3" fmla="*/ 205503 h 391476"/>
                    <a:gd name="connsiteX4" fmla="*/ 6206 w 391476"/>
                    <a:gd name="connsiteY4" fmla="*/ 225966 h 391476"/>
                    <a:gd name="connsiteX5" fmla="*/ 31118 w 391476"/>
                    <a:gd name="connsiteY5" fmla="*/ 297144 h 391476"/>
                    <a:gd name="connsiteX6" fmla="*/ 88950 w 391476"/>
                    <a:gd name="connsiteY6" fmla="*/ 276680 h 391476"/>
                    <a:gd name="connsiteX7" fmla="*/ 108524 w 391476"/>
                    <a:gd name="connsiteY7" fmla="*/ 298034 h 391476"/>
                    <a:gd name="connsiteX8" fmla="*/ 81832 w 391476"/>
                    <a:gd name="connsiteY8" fmla="*/ 353196 h 391476"/>
                    <a:gd name="connsiteX9" fmla="*/ 149451 w 391476"/>
                    <a:gd name="connsiteY9" fmla="*/ 386116 h 391476"/>
                    <a:gd name="connsiteX10" fmla="*/ 176142 w 391476"/>
                    <a:gd name="connsiteY10" fmla="*/ 330953 h 391476"/>
                    <a:gd name="connsiteX11" fmla="*/ 205503 w 391476"/>
                    <a:gd name="connsiteY11" fmla="*/ 332733 h 391476"/>
                    <a:gd name="connsiteX12" fmla="*/ 225966 w 391476"/>
                    <a:gd name="connsiteY12" fmla="*/ 390565 h 391476"/>
                    <a:gd name="connsiteX13" fmla="*/ 297144 w 391476"/>
                    <a:gd name="connsiteY13" fmla="*/ 365652 h 391476"/>
                    <a:gd name="connsiteX14" fmla="*/ 276681 w 391476"/>
                    <a:gd name="connsiteY14" fmla="*/ 307821 h 391476"/>
                    <a:gd name="connsiteX15" fmla="*/ 298034 w 391476"/>
                    <a:gd name="connsiteY15" fmla="*/ 288247 h 391476"/>
                    <a:gd name="connsiteX16" fmla="*/ 353196 w 391476"/>
                    <a:gd name="connsiteY16" fmla="*/ 314938 h 391476"/>
                    <a:gd name="connsiteX17" fmla="*/ 386116 w 391476"/>
                    <a:gd name="connsiteY17" fmla="*/ 247320 h 391476"/>
                    <a:gd name="connsiteX18" fmla="*/ 330953 w 391476"/>
                    <a:gd name="connsiteY18" fmla="*/ 220628 h 391476"/>
                    <a:gd name="connsiteX19" fmla="*/ 332733 w 391476"/>
                    <a:gd name="connsiteY19" fmla="*/ 191267 h 391476"/>
                    <a:gd name="connsiteX20" fmla="*/ 390565 w 391476"/>
                    <a:gd name="connsiteY20" fmla="*/ 170804 h 391476"/>
                    <a:gd name="connsiteX21" fmla="*/ 365653 w 391476"/>
                    <a:gd name="connsiteY21" fmla="*/ 99626 h 391476"/>
                    <a:gd name="connsiteX22" fmla="*/ 307821 w 391476"/>
                    <a:gd name="connsiteY22" fmla="*/ 120090 h 391476"/>
                    <a:gd name="connsiteX23" fmla="*/ 288247 w 391476"/>
                    <a:gd name="connsiteY23" fmla="*/ 98737 h 391476"/>
                    <a:gd name="connsiteX24" fmla="*/ 314938 w 391476"/>
                    <a:gd name="connsiteY24" fmla="*/ 43574 h 391476"/>
                    <a:gd name="connsiteX25" fmla="*/ 247320 w 391476"/>
                    <a:gd name="connsiteY25" fmla="*/ 10654 h 391476"/>
                    <a:gd name="connsiteX26" fmla="*/ 220628 w 391476"/>
                    <a:gd name="connsiteY26" fmla="*/ 65817 h 391476"/>
                    <a:gd name="connsiteX27" fmla="*/ 191267 w 391476"/>
                    <a:gd name="connsiteY27" fmla="*/ 64038 h 391476"/>
                    <a:gd name="connsiteX28" fmla="*/ 170804 w 391476"/>
                    <a:gd name="connsiteY28" fmla="*/ 6206 h 391476"/>
                    <a:gd name="connsiteX29" fmla="*/ 99626 w 391476"/>
                    <a:gd name="connsiteY29" fmla="*/ 31118 h 391476"/>
                    <a:gd name="connsiteX30" fmla="*/ 120090 w 391476"/>
                    <a:gd name="connsiteY30" fmla="*/ 88950 h 391476"/>
                    <a:gd name="connsiteX31" fmla="*/ 98737 w 391476"/>
                    <a:gd name="connsiteY31" fmla="*/ 108524 h 391476"/>
                    <a:gd name="connsiteX32" fmla="*/ 43574 w 391476"/>
                    <a:gd name="connsiteY32" fmla="*/ 81832 h 391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391476" h="391476">
                      <a:moveTo>
                        <a:pt x="43574" y="81832"/>
                      </a:moveTo>
                      <a:lnTo>
                        <a:pt x="10654" y="149451"/>
                      </a:lnTo>
                      <a:lnTo>
                        <a:pt x="65817" y="176142"/>
                      </a:lnTo>
                      <a:cubicBezTo>
                        <a:pt x="64038" y="185929"/>
                        <a:pt x="64038" y="195716"/>
                        <a:pt x="64038" y="205503"/>
                      </a:cubicBezTo>
                      <a:lnTo>
                        <a:pt x="6206" y="225966"/>
                      </a:lnTo>
                      <a:lnTo>
                        <a:pt x="31118" y="297144"/>
                      </a:lnTo>
                      <a:lnTo>
                        <a:pt x="88950" y="276680"/>
                      </a:lnTo>
                      <a:cubicBezTo>
                        <a:pt x="94288" y="284688"/>
                        <a:pt x="101406" y="291806"/>
                        <a:pt x="108524" y="298034"/>
                      </a:cubicBezTo>
                      <a:lnTo>
                        <a:pt x="81832" y="353196"/>
                      </a:lnTo>
                      <a:lnTo>
                        <a:pt x="149451" y="386116"/>
                      </a:lnTo>
                      <a:lnTo>
                        <a:pt x="176142" y="330953"/>
                      </a:lnTo>
                      <a:cubicBezTo>
                        <a:pt x="185929" y="332733"/>
                        <a:pt x="195716" y="332733"/>
                        <a:pt x="205503" y="332733"/>
                      </a:cubicBezTo>
                      <a:lnTo>
                        <a:pt x="225966" y="390565"/>
                      </a:lnTo>
                      <a:lnTo>
                        <a:pt x="297144" y="365652"/>
                      </a:lnTo>
                      <a:lnTo>
                        <a:pt x="276681" y="307821"/>
                      </a:lnTo>
                      <a:cubicBezTo>
                        <a:pt x="284688" y="302482"/>
                        <a:pt x="291806" y="295365"/>
                        <a:pt x="298034" y="288247"/>
                      </a:cubicBezTo>
                      <a:lnTo>
                        <a:pt x="353196" y="314938"/>
                      </a:lnTo>
                      <a:lnTo>
                        <a:pt x="386116" y="247320"/>
                      </a:lnTo>
                      <a:lnTo>
                        <a:pt x="330953" y="220628"/>
                      </a:lnTo>
                      <a:cubicBezTo>
                        <a:pt x="332733" y="210841"/>
                        <a:pt x="332733" y="201054"/>
                        <a:pt x="332733" y="191267"/>
                      </a:cubicBezTo>
                      <a:lnTo>
                        <a:pt x="390565" y="170804"/>
                      </a:lnTo>
                      <a:lnTo>
                        <a:pt x="365653" y="99626"/>
                      </a:lnTo>
                      <a:lnTo>
                        <a:pt x="307821" y="120090"/>
                      </a:lnTo>
                      <a:cubicBezTo>
                        <a:pt x="302482" y="112082"/>
                        <a:pt x="295365" y="104965"/>
                        <a:pt x="288247" y="98737"/>
                      </a:cubicBezTo>
                      <a:lnTo>
                        <a:pt x="314938" y="43574"/>
                      </a:lnTo>
                      <a:lnTo>
                        <a:pt x="247320" y="10654"/>
                      </a:lnTo>
                      <a:lnTo>
                        <a:pt x="220628" y="65817"/>
                      </a:lnTo>
                      <a:cubicBezTo>
                        <a:pt x="210841" y="64038"/>
                        <a:pt x="201054" y="64038"/>
                        <a:pt x="191267" y="64038"/>
                      </a:cubicBezTo>
                      <a:lnTo>
                        <a:pt x="170804" y="6206"/>
                      </a:lnTo>
                      <a:lnTo>
                        <a:pt x="99626" y="31118"/>
                      </a:lnTo>
                      <a:lnTo>
                        <a:pt x="120090" y="88950"/>
                      </a:lnTo>
                      <a:cubicBezTo>
                        <a:pt x="112082" y="94288"/>
                        <a:pt x="104965" y="101406"/>
                        <a:pt x="98737" y="108524"/>
                      </a:cubicBezTo>
                      <a:lnTo>
                        <a:pt x="43574" y="81832"/>
                      </a:lnTo>
                      <a:close/>
                    </a:path>
                  </a:pathLst>
                </a:custGeom>
                <a:solidFill>
                  <a:srgbClr val="1FF524"/>
                </a:solidFill>
                <a:ln w="8858" cap="flat">
                  <a:noFill/>
                  <a:prstDash val="solid"/>
                  <a:miter/>
                </a:ln>
              </p:spPr>
              <p:txBody>
                <a:bodyPr rtlCol="0" anchor="ctr"/>
                <a:lstStyle/>
                <a:p>
                  <a:pPr defTabSz="746602"/>
                  <a:endParaRPr lang="nl-NL" sz="6081" dirty="0">
                    <a:solidFill>
                      <a:srgbClr val="211F26"/>
                    </a:solidFill>
                    <a:latin typeface="Segoe UI Light"/>
                  </a:endParaRPr>
                </a:p>
              </p:txBody>
            </p:sp>
          </p:grpSp>
        </p:grpSp>
        <p:grpSp>
          <p:nvGrpSpPr>
            <p:cNvPr id="86" name="Groep 85">
              <a:extLst>
                <a:ext uri="{FF2B5EF4-FFF2-40B4-BE49-F238E27FC236}">
                  <a16:creationId xmlns:a16="http://schemas.microsoft.com/office/drawing/2014/main" id="{70D5797E-8FB8-4B4B-93AB-267B26E1FCF8}"/>
                </a:ext>
              </a:extLst>
            </p:cNvPr>
            <p:cNvGrpSpPr/>
            <p:nvPr userDrawn="1"/>
          </p:nvGrpSpPr>
          <p:grpSpPr>
            <a:xfrm>
              <a:off x="-3314820" y="3391746"/>
              <a:ext cx="1381246" cy="331361"/>
              <a:chOff x="-3314820" y="3391746"/>
              <a:chExt cx="1381246" cy="331361"/>
            </a:xfrm>
          </p:grpSpPr>
          <p:sp>
            <p:nvSpPr>
              <p:cNvPr id="115" name="Rechthoek 114">
                <a:extLst>
                  <a:ext uri="{FF2B5EF4-FFF2-40B4-BE49-F238E27FC236}">
                    <a16:creationId xmlns:a16="http://schemas.microsoft.com/office/drawing/2014/main" id="{BD3F3D1E-970D-40E2-9858-550FCEAAA1EC}"/>
                  </a:ext>
                </a:extLst>
              </p:cNvPr>
              <p:cNvSpPr/>
              <p:nvPr userDrawn="1"/>
            </p:nvSpPr>
            <p:spPr>
              <a:xfrm>
                <a:off x="-3314820" y="3391746"/>
                <a:ext cx="1381246" cy="272279"/>
              </a:xfrm>
              <a:prstGeom prst="rect">
                <a:avLst/>
              </a:prstGeom>
              <a:solidFill>
                <a:srgbClr val="FFFFFF"/>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116" name="Rechthoek 115">
                <a:extLst>
                  <a:ext uri="{FF2B5EF4-FFF2-40B4-BE49-F238E27FC236}">
                    <a16:creationId xmlns:a16="http://schemas.microsoft.com/office/drawing/2014/main" id="{AD43DA09-AE1D-42CC-BEC0-98CB9DBB010B}"/>
                  </a:ext>
                </a:extLst>
              </p:cNvPr>
              <p:cNvSpPr/>
              <p:nvPr userDrawn="1"/>
            </p:nvSpPr>
            <p:spPr>
              <a:xfrm>
                <a:off x="-3304719" y="3412899"/>
                <a:ext cx="1361619" cy="246608"/>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117" name="Tekstvak 116">
                <a:extLst>
                  <a:ext uri="{FF2B5EF4-FFF2-40B4-BE49-F238E27FC236}">
                    <a16:creationId xmlns:a16="http://schemas.microsoft.com/office/drawing/2014/main" id="{7D6DB409-FC01-4E12-8346-E56CD5C7372F}"/>
                  </a:ext>
                </a:extLst>
              </p:cNvPr>
              <p:cNvSpPr txBox="1"/>
              <p:nvPr userDrawn="1"/>
            </p:nvSpPr>
            <p:spPr>
              <a:xfrm>
                <a:off x="-3069820" y="3472995"/>
                <a:ext cx="1098515" cy="126416"/>
              </a:xfrm>
              <a:prstGeom prst="rect">
                <a:avLst/>
              </a:prstGeom>
              <a:noFill/>
            </p:spPr>
            <p:txBody>
              <a:bodyPr wrap="square" rtlCol="0" anchor="ctr">
                <a:noAutofit/>
              </a:bodyPr>
              <a:lstStyle/>
              <a:p>
                <a:pPr marL="0" algn="l" defTabSz="913134" rtl="0" eaLnBrk="1" latinLnBrk="0" hangingPunct="1">
                  <a:lnSpc>
                    <a:spcPct val="90000"/>
                  </a:lnSpc>
                  <a:spcBef>
                    <a:spcPts val="450"/>
                  </a:spcBef>
                  <a:spcAft>
                    <a:spcPts val="450"/>
                  </a:spcAft>
                </a:pPr>
                <a:r>
                  <a:rPr lang="nl-NL" sz="675" b="0" kern="1200" noProof="0" dirty="0">
                    <a:solidFill>
                      <a:srgbClr val="211F26"/>
                    </a:solidFill>
                    <a:latin typeface="Calibri" panose="020F0502020204030204" pitchFamily="34" charset="0"/>
                    <a:ea typeface="+mn-ea"/>
                    <a:cs typeface="Calibri" panose="020F0502020204030204" pitchFamily="34" charset="0"/>
                  </a:rPr>
                  <a:t>Vormopvulling</a:t>
                </a:r>
              </a:p>
            </p:txBody>
          </p:sp>
          <p:sp>
            <p:nvSpPr>
              <p:cNvPr id="118" name="Vrije vorm: vorm 117">
                <a:extLst>
                  <a:ext uri="{FF2B5EF4-FFF2-40B4-BE49-F238E27FC236}">
                    <a16:creationId xmlns:a16="http://schemas.microsoft.com/office/drawing/2014/main" id="{26E1ED8E-7674-4CD4-B6FF-0FBED816CBA7}"/>
                  </a:ext>
                </a:extLst>
              </p:cNvPr>
              <p:cNvSpPr/>
              <p:nvPr userDrawn="1"/>
            </p:nvSpPr>
            <p:spPr>
              <a:xfrm>
                <a:off x="-2241774" y="3543107"/>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450"/>
                  </a:spcBef>
                  <a:spcAft>
                    <a:spcPts val="450"/>
                  </a:spcAft>
                </a:pPr>
                <a:endParaRPr lang="nl-NL" sz="1200" cap="all" baseline="0" noProof="0" dirty="0">
                  <a:latin typeface="Calibri" panose="020F0502020204030204" pitchFamily="34" charset="0"/>
                  <a:cs typeface="Calibri" panose="020F0502020204030204" pitchFamily="34" charset="0"/>
                </a:endParaRPr>
              </a:p>
            </p:txBody>
          </p:sp>
          <p:grpSp>
            <p:nvGrpSpPr>
              <p:cNvPr id="119" name="Groep 118">
                <a:extLst>
                  <a:ext uri="{FF2B5EF4-FFF2-40B4-BE49-F238E27FC236}">
                    <a16:creationId xmlns:a16="http://schemas.microsoft.com/office/drawing/2014/main" id="{54B86CA0-178F-463F-B2B0-E9042B1FD10A}"/>
                  </a:ext>
                </a:extLst>
              </p:cNvPr>
              <p:cNvGrpSpPr/>
              <p:nvPr userDrawn="1"/>
            </p:nvGrpSpPr>
            <p:grpSpPr>
              <a:xfrm>
                <a:off x="-3243855" y="3446665"/>
                <a:ext cx="157453" cy="147831"/>
                <a:chOff x="-899320" y="3037554"/>
                <a:chExt cx="175977" cy="165227"/>
              </a:xfrm>
            </p:grpSpPr>
            <p:sp>
              <p:nvSpPr>
                <p:cNvPr id="121" name="Vrije vorm: vorm 120">
                  <a:extLst>
                    <a:ext uri="{FF2B5EF4-FFF2-40B4-BE49-F238E27FC236}">
                      <a16:creationId xmlns:a16="http://schemas.microsoft.com/office/drawing/2014/main" id="{EE21E5EF-6BF8-4A10-9DBE-ED826F92DD3F}"/>
                    </a:ext>
                  </a:extLst>
                </p:cNvPr>
                <p:cNvSpPr/>
                <p:nvPr userDrawn="1"/>
              </p:nvSpPr>
              <p:spPr>
                <a:xfrm>
                  <a:off x="-804124" y="3081338"/>
                  <a:ext cx="80781" cy="121443"/>
                </a:xfrm>
                <a:custGeom>
                  <a:avLst/>
                  <a:gdLst>
                    <a:gd name="connsiteX0" fmla="*/ 0 w 54768"/>
                    <a:gd name="connsiteY0" fmla="*/ 0 h 71437"/>
                    <a:gd name="connsiteX1" fmla="*/ 4762 w 54768"/>
                    <a:gd name="connsiteY1" fmla="*/ 71437 h 71437"/>
                    <a:gd name="connsiteX2" fmla="*/ 54768 w 54768"/>
                    <a:gd name="connsiteY2" fmla="*/ 4762 h 71437"/>
                    <a:gd name="connsiteX3" fmla="*/ 0 w 54768"/>
                    <a:gd name="connsiteY3" fmla="*/ 0 h 71437"/>
                    <a:gd name="connsiteX0" fmla="*/ 0 w 54768"/>
                    <a:gd name="connsiteY0" fmla="*/ 0 h 71437"/>
                    <a:gd name="connsiteX1" fmla="*/ 4762 w 54768"/>
                    <a:gd name="connsiteY1" fmla="*/ 71437 h 71437"/>
                    <a:gd name="connsiteX2" fmla="*/ 54768 w 54768"/>
                    <a:gd name="connsiteY2" fmla="*/ 4762 h 71437"/>
                    <a:gd name="connsiteX3" fmla="*/ 0 w 54768"/>
                    <a:gd name="connsiteY3" fmla="*/ 0 h 71437"/>
                    <a:gd name="connsiteX0" fmla="*/ 0 w 61912"/>
                    <a:gd name="connsiteY0" fmla="*/ 4763 h 76200"/>
                    <a:gd name="connsiteX1" fmla="*/ 4762 w 61912"/>
                    <a:gd name="connsiteY1" fmla="*/ 76200 h 76200"/>
                    <a:gd name="connsiteX2" fmla="*/ 61912 w 61912"/>
                    <a:gd name="connsiteY2" fmla="*/ 0 h 76200"/>
                    <a:gd name="connsiteX3" fmla="*/ 0 w 61912"/>
                    <a:gd name="connsiteY3" fmla="*/ 4763 h 76200"/>
                    <a:gd name="connsiteX0" fmla="*/ 0 w 61912"/>
                    <a:gd name="connsiteY0" fmla="*/ 50015 h 121452"/>
                    <a:gd name="connsiteX1" fmla="*/ 4762 w 61912"/>
                    <a:gd name="connsiteY1" fmla="*/ 121452 h 121452"/>
                    <a:gd name="connsiteX2" fmla="*/ 61912 w 61912"/>
                    <a:gd name="connsiteY2" fmla="*/ 45252 h 121452"/>
                    <a:gd name="connsiteX3" fmla="*/ 7143 w 61912"/>
                    <a:gd name="connsiteY3" fmla="*/ 9 h 121452"/>
                    <a:gd name="connsiteX4" fmla="*/ 0 w 61912"/>
                    <a:gd name="connsiteY4" fmla="*/ 50015 h 121452"/>
                    <a:gd name="connsiteX0" fmla="*/ 30217 w 92129"/>
                    <a:gd name="connsiteY0" fmla="*/ 50015 h 121452"/>
                    <a:gd name="connsiteX1" fmla="*/ 34979 w 92129"/>
                    <a:gd name="connsiteY1" fmla="*/ 121452 h 121452"/>
                    <a:gd name="connsiteX2" fmla="*/ 92129 w 92129"/>
                    <a:gd name="connsiteY2" fmla="*/ 45252 h 121452"/>
                    <a:gd name="connsiteX3" fmla="*/ 37360 w 92129"/>
                    <a:gd name="connsiteY3" fmla="*/ 9 h 121452"/>
                    <a:gd name="connsiteX4" fmla="*/ 30217 w 92129"/>
                    <a:gd name="connsiteY4" fmla="*/ 50015 h 121452"/>
                    <a:gd name="connsiteX0" fmla="*/ 30217 w 92129"/>
                    <a:gd name="connsiteY0" fmla="*/ 50006 h 121443"/>
                    <a:gd name="connsiteX1" fmla="*/ 34979 w 92129"/>
                    <a:gd name="connsiteY1" fmla="*/ 121443 h 121443"/>
                    <a:gd name="connsiteX2" fmla="*/ 92129 w 92129"/>
                    <a:gd name="connsiteY2" fmla="*/ 45243 h 121443"/>
                    <a:gd name="connsiteX3" fmla="*/ 37360 w 92129"/>
                    <a:gd name="connsiteY3" fmla="*/ 0 h 121443"/>
                    <a:gd name="connsiteX4" fmla="*/ 30217 w 92129"/>
                    <a:gd name="connsiteY4" fmla="*/ 50006 h 121443"/>
                    <a:gd name="connsiteX0" fmla="*/ 30217 w 92490"/>
                    <a:gd name="connsiteY0" fmla="*/ 50006 h 121443"/>
                    <a:gd name="connsiteX1" fmla="*/ 34979 w 92490"/>
                    <a:gd name="connsiteY1" fmla="*/ 121443 h 121443"/>
                    <a:gd name="connsiteX2" fmla="*/ 92129 w 92490"/>
                    <a:gd name="connsiteY2" fmla="*/ 45243 h 121443"/>
                    <a:gd name="connsiteX3" fmla="*/ 37360 w 92490"/>
                    <a:gd name="connsiteY3" fmla="*/ 0 h 121443"/>
                    <a:gd name="connsiteX4" fmla="*/ 30217 w 92490"/>
                    <a:gd name="connsiteY4" fmla="*/ 50006 h 121443"/>
                    <a:gd name="connsiteX0" fmla="*/ 30217 w 80781"/>
                    <a:gd name="connsiteY0" fmla="*/ 50006 h 121443"/>
                    <a:gd name="connsiteX1" fmla="*/ 34979 w 80781"/>
                    <a:gd name="connsiteY1" fmla="*/ 121443 h 121443"/>
                    <a:gd name="connsiteX2" fmla="*/ 80222 w 80781"/>
                    <a:gd name="connsiteY2" fmla="*/ 52387 h 121443"/>
                    <a:gd name="connsiteX3" fmla="*/ 37360 w 80781"/>
                    <a:gd name="connsiteY3" fmla="*/ 0 h 121443"/>
                    <a:gd name="connsiteX4" fmla="*/ 30217 w 80781"/>
                    <a:gd name="connsiteY4" fmla="*/ 50006 h 1214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781" h="121443">
                      <a:moveTo>
                        <a:pt x="30217" y="50006"/>
                      </a:moveTo>
                      <a:lnTo>
                        <a:pt x="34979" y="121443"/>
                      </a:lnTo>
                      <a:lnTo>
                        <a:pt x="80222" y="52387"/>
                      </a:lnTo>
                      <a:cubicBezTo>
                        <a:pt x="84191" y="29368"/>
                        <a:pt x="66729" y="1588"/>
                        <a:pt x="37360" y="0"/>
                      </a:cubicBezTo>
                      <a:cubicBezTo>
                        <a:pt x="-43602" y="21431"/>
                        <a:pt x="32598" y="33337"/>
                        <a:pt x="30217" y="50006"/>
                      </a:cubicBezTo>
                      <a:close/>
                    </a:path>
                  </a:pathLst>
                </a:custGeom>
                <a:solidFill>
                  <a:srgbClr val="366FA8"/>
                </a:solidFill>
                <a:ln w="12700" cap="flat" cmpd="sng" algn="ctr">
                  <a:noFill/>
                  <a:prstDash val="solid"/>
                  <a:miter lim="800000"/>
                </a:ln>
                <a:effectLst/>
              </p:spPr>
              <p:txBody>
                <a:bodyPr rot="0" spcFirstLastPara="0" vert="horz" wrap="square" lIns="0" tIns="0" rIns="0" bIns="0" numCol="1" spcCol="0" rtlCol="0" fromWordArt="0" anchor="ctr" anchorCtr="0" forceAA="0" compatLnSpc="1">
                  <a:prstTxWarp prst="textNoShape">
                    <a:avLst/>
                  </a:prstTxWarp>
                  <a:noAutofit/>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nl-NL" sz="675" b="1" i="0" u="none" strike="noStrike" kern="0" cap="none" spc="0" normalizeH="0" baseline="0" noProof="0" dirty="0">
                    <a:ln>
                      <a:noFill/>
                    </a:ln>
                    <a:solidFill>
                      <a:prstClr val="black"/>
                    </a:solidFill>
                    <a:effectLst/>
                    <a:uLnTx/>
                    <a:uFillTx/>
                    <a:latin typeface="Segoe UI Light"/>
                    <a:ea typeface="+mn-ea"/>
                    <a:cs typeface="+mn-cs"/>
                  </a:endParaRPr>
                </a:p>
              </p:txBody>
            </p:sp>
            <p:sp>
              <p:nvSpPr>
                <p:cNvPr id="122" name="Rechthoek: afgeronde hoeken 121">
                  <a:extLst>
                    <a:ext uri="{FF2B5EF4-FFF2-40B4-BE49-F238E27FC236}">
                      <a16:creationId xmlns:a16="http://schemas.microsoft.com/office/drawing/2014/main" id="{85E6C5D4-2E7F-4313-9A79-E33666BE15CA}"/>
                    </a:ext>
                  </a:extLst>
                </p:cNvPr>
                <p:cNvSpPr/>
                <p:nvPr userDrawn="1"/>
              </p:nvSpPr>
              <p:spPr>
                <a:xfrm rot="2903873">
                  <a:off x="-887744" y="3085651"/>
                  <a:ext cx="99751" cy="122903"/>
                </a:xfrm>
                <a:prstGeom prst="roundRect">
                  <a:avLst>
                    <a:gd name="adj" fmla="val 2911"/>
                  </a:avLst>
                </a:prstGeom>
                <a:solidFill>
                  <a:sysClr val="window" lastClr="FFFFFF"/>
                </a:solidFill>
                <a:ln w="12700" cap="flat" cmpd="sng" algn="ctr">
                  <a:solidFill>
                    <a:srgbClr val="818181"/>
                  </a:solidFill>
                  <a:prstDash val="solid"/>
                  <a:miter lim="800000"/>
                </a:ln>
                <a:effectLst/>
              </p:spPr>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marL="0" marR="0" lvl="0" indent="0" defTabSz="685800" eaLnBrk="1" fontAlgn="auto" latinLnBrk="0" hangingPunct="1">
                    <a:lnSpc>
                      <a:spcPct val="90000"/>
                    </a:lnSpc>
                    <a:spcBef>
                      <a:spcPts val="450"/>
                    </a:spcBef>
                    <a:spcAft>
                      <a:spcPts val="450"/>
                    </a:spcAft>
                    <a:buClrTx/>
                    <a:buSzTx/>
                    <a:buFontTx/>
                    <a:buNone/>
                    <a:tabLst/>
                    <a:defRPr/>
                  </a:pPr>
                  <a:endParaRPr kumimoji="0" lang="nl-NL" sz="525"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123" name="Vrije vorm: vorm 122">
                  <a:extLst>
                    <a:ext uri="{FF2B5EF4-FFF2-40B4-BE49-F238E27FC236}">
                      <a16:creationId xmlns:a16="http://schemas.microsoft.com/office/drawing/2014/main" id="{25F354DE-91F3-4682-AB56-BC8F776F1B8B}"/>
                    </a:ext>
                  </a:extLst>
                </p:cNvPr>
                <p:cNvSpPr/>
                <p:nvPr userDrawn="1"/>
              </p:nvSpPr>
              <p:spPr>
                <a:xfrm>
                  <a:off x="-894646" y="3037554"/>
                  <a:ext cx="64753" cy="85767"/>
                </a:xfrm>
                <a:custGeom>
                  <a:avLst/>
                  <a:gdLst>
                    <a:gd name="connsiteX0" fmla="*/ 0 w 52388"/>
                    <a:gd name="connsiteY0" fmla="*/ 76203 h 76203"/>
                    <a:gd name="connsiteX1" fmla="*/ 26194 w 52388"/>
                    <a:gd name="connsiteY1" fmla="*/ 3 h 76203"/>
                    <a:gd name="connsiteX2" fmla="*/ 52388 w 52388"/>
                    <a:gd name="connsiteY2" fmla="*/ 73822 h 76203"/>
                    <a:gd name="connsiteX0" fmla="*/ 0 w 52388"/>
                    <a:gd name="connsiteY0" fmla="*/ 76203 h 76203"/>
                    <a:gd name="connsiteX1" fmla="*/ 26194 w 52388"/>
                    <a:gd name="connsiteY1" fmla="*/ 3 h 76203"/>
                    <a:gd name="connsiteX2" fmla="*/ 52388 w 52388"/>
                    <a:gd name="connsiteY2" fmla="*/ 73822 h 76203"/>
                    <a:gd name="connsiteX0" fmla="*/ 0 w 46443"/>
                    <a:gd name="connsiteY0" fmla="*/ 78387 h 78387"/>
                    <a:gd name="connsiteX1" fmla="*/ 20249 w 46443"/>
                    <a:gd name="connsiteY1" fmla="*/ 11 h 78387"/>
                    <a:gd name="connsiteX2" fmla="*/ 46443 w 46443"/>
                    <a:gd name="connsiteY2" fmla="*/ 73830 h 78387"/>
                    <a:gd name="connsiteX0" fmla="*/ 135 w 46578"/>
                    <a:gd name="connsiteY0" fmla="*/ 78387 h 78387"/>
                    <a:gd name="connsiteX1" fmla="*/ 20384 w 46578"/>
                    <a:gd name="connsiteY1" fmla="*/ 11 h 78387"/>
                    <a:gd name="connsiteX2" fmla="*/ 46578 w 46578"/>
                    <a:gd name="connsiteY2" fmla="*/ 73830 h 78387"/>
                    <a:gd name="connsiteX0" fmla="*/ 295 w 46738"/>
                    <a:gd name="connsiteY0" fmla="*/ 78387 h 78387"/>
                    <a:gd name="connsiteX1" fmla="*/ 20544 w 46738"/>
                    <a:gd name="connsiteY1" fmla="*/ 11 h 78387"/>
                    <a:gd name="connsiteX2" fmla="*/ 46738 w 46738"/>
                    <a:gd name="connsiteY2" fmla="*/ 73830 h 78387"/>
                    <a:gd name="connsiteX0" fmla="*/ 127 w 39137"/>
                    <a:gd name="connsiteY0" fmla="*/ 78452 h 78452"/>
                    <a:gd name="connsiteX1" fmla="*/ 20376 w 39137"/>
                    <a:gd name="connsiteY1" fmla="*/ 76 h 78452"/>
                    <a:gd name="connsiteX2" fmla="*/ 39137 w 39137"/>
                    <a:gd name="connsiteY2" fmla="*/ 67366 h 78452"/>
                    <a:gd name="connsiteX0" fmla="*/ 127 w 39933"/>
                    <a:gd name="connsiteY0" fmla="*/ 78470 h 78470"/>
                    <a:gd name="connsiteX1" fmla="*/ 20376 w 39933"/>
                    <a:gd name="connsiteY1" fmla="*/ 94 h 78470"/>
                    <a:gd name="connsiteX2" fmla="*/ 39137 w 39933"/>
                    <a:gd name="connsiteY2" fmla="*/ 67384 h 78470"/>
                    <a:gd name="connsiteX0" fmla="*/ 219 w 40422"/>
                    <a:gd name="connsiteY0" fmla="*/ 78381 h 78381"/>
                    <a:gd name="connsiteX1" fmla="*/ 20468 w 40422"/>
                    <a:gd name="connsiteY1" fmla="*/ 5 h 78381"/>
                    <a:gd name="connsiteX2" fmla="*/ 39229 w 40422"/>
                    <a:gd name="connsiteY2" fmla="*/ 67295 h 78381"/>
                  </a:gdLst>
                  <a:ahLst/>
                  <a:cxnLst>
                    <a:cxn ang="0">
                      <a:pos x="connsiteX0" y="connsiteY0"/>
                    </a:cxn>
                    <a:cxn ang="0">
                      <a:pos x="connsiteX1" y="connsiteY1"/>
                    </a:cxn>
                    <a:cxn ang="0">
                      <a:pos x="connsiteX2" y="connsiteY2"/>
                    </a:cxn>
                  </a:cxnLst>
                  <a:rect l="l" t="t" r="r" b="b"/>
                  <a:pathLst>
                    <a:path w="40422" h="78381">
                      <a:moveTo>
                        <a:pt x="219" y="78381"/>
                      </a:moveTo>
                      <a:cubicBezTo>
                        <a:pt x="-1454" y="18717"/>
                        <a:pt x="6534" y="-324"/>
                        <a:pt x="20468" y="5"/>
                      </a:cubicBezTo>
                      <a:cubicBezTo>
                        <a:pt x="34402" y="334"/>
                        <a:pt x="43874" y="23658"/>
                        <a:pt x="39229" y="67295"/>
                      </a:cubicBezTo>
                    </a:path>
                  </a:pathLst>
                </a:custGeom>
                <a:noFill/>
                <a:ln w="12700" cap="flat" cmpd="sng" algn="ctr">
                  <a:solidFill>
                    <a:srgbClr val="818181"/>
                  </a:solidFill>
                  <a:prstDash val="solid"/>
                  <a:miter lim="800000"/>
                </a:ln>
                <a:effectLst/>
              </p:spPr>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marL="0" marR="0" lvl="0" indent="0" defTabSz="685800" eaLnBrk="1" fontAlgn="auto" latinLnBrk="0" hangingPunct="1">
                    <a:lnSpc>
                      <a:spcPct val="90000"/>
                    </a:lnSpc>
                    <a:spcBef>
                      <a:spcPts val="450"/>
                    </a:spcBef>
                    <a:spcAft>
                      <a:spcPts val="450"/>
                    </a:spcAft>
                    <a:buClrTx/>
                    <a:buSzTx/>
                    <a:buFontTx/>
                    <a:buNone/>
                    <a:tabLst/>
                    <a:defRPr/>
                  </a:pPr>
                  <a:endParaRPr kumimoji="0" lang="nl-NL" sz="525"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grpSp>
          <p:sp>
            <p:nvSpPr>
              <p:cNvPr id="120" name="Gelijkbenige driehoek 119">
                <a:extLst>
                  <a:ext uri="{FF2B5EF4-FFF2-40B4-BE49-F238E27FC236}">
                    <a16:creationId xmlns:a16="http://schemas.microsoft.com/office/drawing/2014/main" id="{0C299716-9274-4694-A9C0-70A8506318FA}"/>
                  </a:ext>
                </a:extLst>
              </p:cNvPr>
              <p:cNvSpPr/>
              <p:nvPr userDrawn="1"/>
            </p:nvSpPr>
            <p:spPr>
              <a:xfrm rot="10800000">
                <a:off x="-2162266" y="3519194"/>
                <a:ext cx="94890" cy="50291"/>
              </a:xfrm>
              <a:prstGeom prst="triangle">
                <a:avLst/>
              </a:prstGeom>
              <a:solidFill>
                <a:sysClr val="windowText" lastClr="000000"/>
              </a:solidFill>
              <a:ln w="12700" cap="flat" cmpd="sng" algn="ctr">
                <a:noFill/>
                <a:prstDash val="solid"/>
                <a:miter lim="800000"/>
              </a:ln>
              <a:effectLst/>
            </p:spPr>
            <p:txBody>
              <a:bodyPr lIns="144000" tIns="144000" rIns="144000" bIns="14400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dirty="0" err="1">
                  <a:ln>
                    <a:noFill/>
                  </a:ln>
                  <a:solidFill>
                    <a:prstClr val="white"/>
                  </a:solidFill>
                  <a:effectLst/>
                  <a:uLnTx/>
                  <a:uFillTx/>
                  <a:latin typeface="Segoe UI Light"/>
                  <a:ea typeface="+mn-ea"/>
                  <a:cs typeface="+mn-cs"/>
                </a:endParaRPr>
              </a:p>
            </p:txBody>
          </p:sp>
        </p:grpSp>
        <p:sp>
          <p:nvSpPr>
            <p:cNvPr id="87" name="Ovaal 86">
              <a:extLst>
                <a:ext uri="{FF2B5EF4-FFF2-40B4-BE49-F238E27FC236}">
                  <a16:creationId xmlns:a16="http://schemas.microsoft.com/office/drawing/2014/main" id="{27514B32-A45B-433F-9525-1737825D8529}"/>
                </a:ext>
              </a:extLst>
            </p:cNvPr>
            <p:cNvSpPr/>
            <p:nvPr userDrawn="1"/>
          </p:nvSpPr>
          <p:spPr>
            <a:xfrm>
              <a:off x="-3603587" y="391614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88" name="Rechthoek 87">
              <a:extLst>
                <a:ext uri="{FF2B5EF4-FFF2-40B4-BE49-F238E27FC236}">
                  <a16:creationId xmlns:a16="http://schemas.microsoft.com/office/drawing/2014/main" id="{646AC149-B53A-4ACB-AA15-A0864E3DB663}"/>
                </a:ext>
              </a:extLst>
            </p:cNvPr>
            <p:cNvSpPr/>
            <p:nvPr userDrawn="1"/>
          </p:nvSpPr>
          <p:spPr>
            <a:xfrm>
              <a:off x="-3319415" y="3916145"/>
              <a:ext cx="2944682" cy="326338"/>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Kies één van de themakleuren uit het ingestelde kleurenpallet.</a:t>
              </a:r>
            </a:p>
          </p:txBody>
        </p:sp>
        <p:grpSp>
          <p:nvGrpSpPr>
            <p:cNvPr id="89" name="Groep 88">
              <a:extLst>
                <a:ext uri="{FF2B5EF4-FFF2-40B4-BE49-F238E27FC236}">
                  <a16:creationId xmlns:a16="http://schemas.microsoft.com/office/drawing/2014/main" id="{A03CC92D-9511-4F02-AC6C-17AB2F2A5E62}"/>
                </a:ext>
              </a:extLst>
            </p:cNvPr>
            <p:cNvGrpSpPr/>
            <p:nvPr userDrawn="1"/>
          </p:nvGrpSpPr>
          <p:grpSpPr>
            <a:xfrm>
              <a:off x="-3333646" y="4635104"/>
              <a:ext cx="2012897" cy="490702"/>
              <a:chOff x="12731803" y="3562552"/>
              <a:chExt cx="2012897" cy="490702"/>
            </a:xfrm>
          </p:grpSpPr>
          <p:sp>
            <p:nvSpPr>
              <p:cNvPr id="100" name="Rechthoek 99">
                <a:extLst>
                  <a:ext uri="{FF2B5EF4-FFF2-40B4-BE49-F238E27FC236}">
                    <a16:creationId xmlns:a16="http://schemas.microsoft.com/office/drawing/2014/main" id="{F1671A61-FBB1-40DE-9C8F-E7EA566B715D}"/>
                  </a:ext>
                </a:extLst>
              </p:cNvPr>
              <p:cNvSpPr/>
              <p:nvPr userDrawn="1"/>
            </p:nvSpPr>
            <p:spPr>
              <a:xfrm>
                <a:off x="12747554" y="3562552"/>
                <a:ext cx="1997146" cy="490702"/>
              </a:xfrm>
              <a:prstGeom prst="rect">
                <a:avLst/>
              </a:prstGeom>
              <a:solidFill>
                <a:sysClr val="window" lastClr="FFFFFF"/>
              </a:solidFill>
              <a:ln w="12700" cap="flat" cmpd="sng" algn="ctr">
                <a:solidFill>
                  <a:srgbClr val="D1D1D1"/>
                </a:solidFill>
                <a:prstDash val="solid"/>
                <a:miter lim="800000"/>
              </a:ln>
              <a:effectLst/>
            </p:spPr>
            <p:txBody>
              <a:bodyPr rot="0" spcFirstLastPara="0" vert="horz" wrap="square" lIns="108000" tIns="0" rIns="0" bIns="0" numCol="1" spcCol="0" rtlCol="0" fromWordArt="0" anchor="ctr" anchorCtr="0" forceAA="0" compatLnSpc="1">
                <a:prstTxWarp prst="textNoShape">
                  <a:avLst/>
                </a:prstTxWarp>
                <a:noAutofit/>
              </a:bodyPr>
              <a:lstStyle/>
              <a:p>
                <a:pPr marL="0" marR="0" lvl="0" indent="0" defTabSz="685800" eaLnBrk="1" fontAlgn="auto" latinLnBrk="0" hangingPunct="1">
                  <a:lnSpc>
                    <a:spcPct val="90000"/>
                  </a:lnSpc>
                  <a:spcBef>
                    <a:spcPts val="450"/>
                  </a:spcBef>
                  <a:spcAft>
                    <a:spcPts val="450"/>
                  </a:spcAft>
                  <a:buClrTx/>
                  <a:buSzTx/>
                  <a:buFontTx/>
                  <a:buNone/>
                  <a:tabLst/>
                  <a:defRPr/>
                </a:pPr>
                <a:endParaRPr kumimoji="0" lang="nl-NL" sz="450" b="0" i="0" u="none" strike="noStrike" kern="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101" name="Rechthoek 100">
                <a:extLst>
                  <a:ext uri="{FF2B5EF4-FFF2-40B4-BE49-F238E27FC236}">
                    <a16:creationId xmlns:a16="http://schemas.microsoft.com/office/drawing/2014/main" id="{54CAB525-11BA-412F-BD49-07CD1CFFF4C3}"/>
                  </a:ext>
                </a:extLst>
              </p:cNvPr>
              <p:cNvSpPr/>
              <p:nvPr userDrawn="1"/>
            </p:nvSpPr>
            <p:spPr>
              <a:xfrm>
                <a:off x="12766168" y="3578469"/>
                <a:ext cx="1965344" cy="254977"/>
              </a:xfrm>
              <a:prstGeom prst="rect">
                <a:avLst/>
              </a:prstGeom>
              <a:solidFill>
                <a:srgbClr val="EBEBEB"/>
              </a:solidFill>
              <a:ln w="12700" cap="flat" cmpd="sng" algn="ctr">
                <a:noFill/>
                <a:prstDash val="solid"/>
                <a:miter lim="800000"/>
              </a:ln>
              <a:effectLst/>
            </p:spPr>
            <p:txBody>
              <a:bodyPr lIns="144000" tIns="144000" rIns="144000" bIns="14400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dirty="0" err="1">
                  <a:ln>
                    <a:noFill/>
                  </a:ln>
                  <a:solidFill>
                    <a:prstClr val="white"/>
                  </a:solidFill>
                  <a:effectLst/>
                  <a:uLnTx/>
                  <a:uFillTx/>
                  <a:latin typeface="Segoe UI Light"/>
                  <a:ea typeface="+mn-ea"/>
                  <a:cs typeface="+mn-cs"/>
                </a:endParaRPr>
              </a:p>
            </p:txBody>
          </p:sp>
          <p:sp>
            <p:nvSpPr>
              <p:cNvPr id="102" name="Tekstvak 101">
                <a:extLst>
                  <a:ext uri="{FF2B5EF4-FFF2-40B4-BE49-F238E27FC236}">
                    <a16:creationId xmlns:a16="http://schemas.microsoft.com/office/drawing/2014/main" id="{EFB9E378-AD84-4368-8975-B062C29B2E22}"/>
                  </a:ext>
                </a:extLst>
              </p:cNvPr>
              <p:cNvSpPr txBox="1"/>
              <p:nvPr userDrawn="1"/>
            </p:nvSpPr>
            <p:spPr>
              <a:xfrm>
                <a:off x="12731803" y="3591461"/>
                <a:ext cx="1052978" cy="247760"/>
              </a:xfrm>
              <a:prstGeom prst="rect">
                <a:avLst/>
              </a:prstGeom>
              <a:noFill/>
            </p:spPr>
            <p:txBody>
              <a:bodyPr wrap="square" rtlCol="0">
                <a:spAutoFit/>
              </a:bodyPr>
              <a:lstStyle/>
              <a:p>
                <a:pPr marL="0" marR="0" lvl="0" indent="0" algn="l" defTabSz="913134" rtl="0" eaLnBrk="1" fontAlgn="auto" latinLnBrk="0" hangingPunct="1">
                  <a:lnSpc>
                    <a:spcPct val="90000"/>
                  </a:lnSpc>
                  <a:spcBef>
                    <a:spcPts val="450"/>
                  </a:spcBef>
                  <a:spcAft>
                    <a:spcPts val="450"/>
                  </a:spcAft>
                  <a:buClrTx/>
                  <a:buSzTx/>
                  <a:buFontTx/>
                  <a:buNone/>
                  <a:tabLst/>
                  <a:defRPr/>
                </a:pPr>
                <a:r>
                  <a:rPr lang="nl-NL" sz="675" b="1" kern="1200" noProof="0" dirty="0">
                    <a:solidFill>
                      <a:srgbClr val="211F26"/>
                    </a:solidFill>
                    <a:latin typeface="Calibri" panose="020F0502020204030204" pitchFamily="34" charset="0"/>
                    <a:ea typeface="+mn-ea"/>
                    <a:cs typeface="Calibri" panose="020F0502020204030204" pitchFamily="34" charset="0"/>
                  </a:rPr>
                  <a:t>Themakleuren</a:t>
                </a:r>
              </a:p>
            </p:txBody>
          </p:sp>
          <p:sp>
            <p:nvSpPr>
              <p:cNvPr id="103" name="Rechthoek 102">
                <a:extLst>
                  <a:ext uri="{FF2B5EF4-FFF2-40B4-BE49-F238E27FC236}">
                    <a16:creationId xmlns:a16="http://schemas.microsoft.com/office/drawing/2014/main" id="{436565E3-0757-4D7A-A12A-DA5C346E8278}"/>
                  </a:ext>
                </a:extLst>
              </p:cNvPr>
              <p:cNvSpPr/>
              <p:nvPr userDrawn="1"/>
            </p:nvSpPr>
            <p:spPr>
              <a:xfrm>
                <a:off x="12814699" y="3874304"/>
                <a:ext cx="136620" cy="136620"/>
              </a:xfrm>
              <a:prstGeom prst="rect">
                <a:avLst/>
              </a:prstGeom>
              <a:solidFill>
                <a:sysClr val="window" lastClr="FFFFFF"/>
              </a:solidFill>
              <a:ln w="12700" cap="flat" cmpd="sng" algn="ctr">
                <a:solidFill>
                  <a:srgbClr val="EBEBEB"/>
                </a:solidFill>
                <a:prstDash val="solid"/>
                <a:miter lim="800000"/>
              </a:ln>
              <a:effectLst/>
            </p:spPr>
            <p:txBody>
              <a:bodyPr lIns="144000" tIns="144000" rIns="144000" bIns="14400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dirty="0" err="1">
                  <a:ln>
                    <a:noFill/>
                  </a:ln>
                  <a:solidFill>
                    <a:prstClr val="white"/>
                  </a:solidFill>
                  <a:effectLst/>
                  <a:uLnTx/>
                  <a:uFillTx/>
                  <a:latin typeface="Segoe UI Light"/>
                  <a:ea typeface="+mn-ea"/>
                  <a:cs typeface="+mn-cs"/>
                </a:endParaRPr>
              </a:p>
            </p:txBody>
          </p:sp>
          <p:sp>
            <p:nvSpPr>
              <p:cNvPr id="104" name="Rechthoek 103">
                <a:extLst>
                  <a:ext uri="{FF2B5EF4-FFF2-40B4-BE49-F238E27FC236}">
                    <a16:creationId xmlns:a16="http://schemas.microsoft.com/office/drawing/2014/main" id="{6BD894DA-994E-4300-AE93-4291055462D8}"/>
                  </a:ext>
                </a:extLst>
              </p:cNvPr>
              <p:cNvSpPr/>
              <p:nvPr userDrawn="1"/>
            </p:nvSpPr>
            <p:spPr>
              <a:xfrm>
                <a:off x="13007154" y="3870040"/>
                <a:ext cx="136620" cy="136620"/>
              </a:xfrm>
              <a:prstGeom prst="rect">
                <a:avLst/>
              </a:prstGeom>
              <a:solidFill>
                <a:sysClr val="windowText" lastClr="000000"/>
              </a:solidFill>
              <a:ln w="12700" cap="flat" cmpd="sng" algn="ctr">
                <a:solidFill>
                  <a:srgbClr val="EBEBEB"/>
                </a:solidFill>
                <a:prstDash val="solid"/>
                <a:miter lim="800000"/>
              </a:ln>
              <a:effectLst/>
            </p:spPr>
            <p:txBody>
              <a:bodyPr lIns="144000" tIns="144000" rIns="144000" bIns="14400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dirty="0" err="1">
                  <a:ln>
                    <a:noFill/>
                  </a:ln>
                  <a:solidFill>
                    <a:prstClr val="white"/>
                  </a:solidFill>
                  <a:effectLst/>
                  <a:uLnTx/>
                  <a:uFillTx/>
                  <a:latin typeface="Segoe UI Light"/>
                  <a:ea typeface="+mn-ea"/>
                  <a:cs typeface="+mn-cs"/>
                </a:endParaRPr>
              </a:p>
            </p:txBody>
          </p:sp>
          <p:sp>
            <p:nvSpPr>
              <p:cNvPr id="105" name="Rechthoek 104">
                <a:extLst>
                  <a:ext uri="{FF2B5EF4-FFF2-40B4-BE49-F238E27FC236}">
                    <a16:creationId xmlns:a16="http://schemas.microsoft.com/office/drawing/2014/main" id="{853142CE-BECE-494C-B334-CB627438040B}"/>
                  </a:ext>
                </a:extLst>
              </p:cNvPr>
              <p:cNvSpPr/>
              <p:nvPr userDrawn="1"/>
            </p:nvSpPr>
            <p:spPr>
              <a:xfrm>
                <a:off x="13199609" y="3870040"/>
                <a:ext cx="136620" cy="136620"/>
              </a:xfrm>
              <a:prstGeom prst="rect">
                <a:avLst/>
              </a:prstGeom>
              <a:solidFill>
                <a:schemeClr val="bg2"/>
              </a:solidFill>
              <a:ln w="12700" cap="flat" cmpd="sng" algn="ctr">
                <a:solidFill>
                  <a:srgbClr val="EBEBEB"/>
                </a:solidFill>
                <a:prstDash val="solid"/>
                <a:miter lim="800000"/>
              </a:ln>
              <a:effectLst/>
            </p:spPr>
            <p:txBody>
              <a:bodyPr lIns="144000" tIns="144000" rIns="144000" bIns="14400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dirty="0" err="1">
                  <a:ln>
                    <a:noFill/>
                  </a:ln>
                  <a:solidFill>
                    <a:prstClr val="white"/>
                  </a:solidFill>
                  <a:effectLst/>
                  <a:uLnTx/>
                  <a:uFillTx/>
                  <a:latin typeface="Segoe UI Light"/>
                  <a:ea typeface="+mn-ea"/>
                  <a:cs typeface="+mn-cs"/>
                </a:endParaRPr>
              </a:p>
            </p:txBody>
          </p:sp>
          <p:sp>
            <p:nvSpPr>
              <p:cNvPr id="106" name="Rechthoek 105">
                <a:extLst>
                  <a:ext uri="{FF2B5EF4-FFF2-40B4-BE49-F238E27FC236}">
                    <a16:creationId xmlns:a16="http://schemas.microsoft.com/office/drawing/2014/main" id="{7F1A459C-035E-48E7-ABD4-24B81B15ACE3}"/>
                  </a:ext>
                </a:extLst>
              </p:cNvPr>
              <p:cNvSpPr/>
              <p:nvPr userDrawn="1"/>
            </p:nvSpPr>
            <p:spPr>
              <a:xfrm>
                <a:off x="13392064" y="3870040"/>
                <a:ext cx="136620" cy="136620"/>
              </a:xfrm>
              <a:prstGeom prst="rect">
                <a:avLst/>
              </a:prstGeom>
              <a:solidFill>
                <a:schemeClr val="tx2"/>
              </a:solidFill>
              <a:ln w="12700" cap="flat" cmpd="sng" algn="ctr">
                <a:solidFill>
                  <a:srgbClr val="EBEBEB"/>
                </a:solidFill>
                <a:prstDash val="solid"/>
                <a:miter lim="800000"/>
              </a:ln>
              <a:effectLst/>
            </p:spPr>
            <p:txBody>
              <a:bodyPr lIns="144000" tIns="144000" rIns="144000" bIns="14400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dirty="0" err="1">
                  <a:ln>
                    <a:noFill/>
                  </a:ln>
                  <a:solidFill>
                    <a:prstClr val="white"/>
                  </a:solidFill>
                  <a:effectLst/>
                  <a:uLnTx/>
                  <a:uFillTx/>
                  <a:latin typeface="Segoe UI Light"/>
                  <a:ea typeface="+mn-ea"/>
                  <a:cs typeface="+mn-cs"/>
                </a:endParaRPr>
              </a:p>
            </p:txBody>
          </p:sp>
          <p:sp>
            <p:nvSpPr>
              <p:cNvPr id="107" name="Rechthoek 106">
                <a:extLst>
                  <a:ext uri="{FF2B5EF4-FFF2-40B4-BE49-F238E27FC236}">
                    <a16:creationId xmlns:a16="http://schemas.microsoft.com/office/drawing/2014/main" id="{2D3BDE10-2D26-4B5D-BA3E-336CFBCBA1C5}"/>
                  </a:ext>
                </a:extLst>
              </p:cNvPr>
              <p:cNvSpPr/>
              <p:nvPr userDrawn="1"/>
            </p:nvSpPr>
            <p:spPr>
              <a:xfrm>
                <a:off x="13776974" y="3870040"/>
                <a:ext cx="136620" cy="136620"/>
              </a:xfrm>
              <a:prstGeom prst="rect">
                <a:avLst/>
              </a:prstGeom>
              <a:solidFill>
                <a:schemeClr val="accent2"/>
              </a:solidFill>
              <a:ln w="12700" cap="flat" cmpd="sng" algn="ctr">
                <a:solidFill>
                  <a:srgbClr val="EBEBEB"/>
                </a:solidFill>
                <a:prstDash val="solid"/>
                <a:miter lim="800000"/>
              </a:ln>
              <a:effectLst/>
            </p:spPr>
            <p:txBody>
              <a:bodyPr lIns="144000" tIns="144000" rIns="144000" bIns="14400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dirty="0" err="1">
                  <a:ln>
                    <a:noFill/>
                  </a:ln>
                  <a:solidFill>
                    <a:prstClr val="white"/>
                  </a:solidFill>
                  <a:effectLst/>
                  <a:uLnTx/>
                  <a:uFillTx/>
                  <a:latin typeface="Segoe UI Light"/>
                  <a:ea typeface="+mn-ea"/>
                  <a:cs typeface="+mn-cs"/>
                </a:endParaRPr>
              </a:p>
            </p:txBody>
          </p:sp>
          <p:sp>
            <p:nvSpPr>
              <p:cNvPr id="108" name="Rechthoek 107">
                <a:extLst>
                  <a:ext uri="{FF2B5EF4-FFF2-40B4-BE49-F238E27FC236}">
                    <a16:creationId xmlns:a16="http://schemas.microsoft.com/office/drawing/2014/main" id="{0EFF684A-6317-4B8C-98BA-29FBC56DCB94}"/>
                  </a:ext>
                </a:extLst>
              </p:cNvPr>
              <p:cNvSpPr/>
              <p:nvPr userDrawn="1"/>
            </p:nvSpPr>
            <p:spPr>
              <a:xfrm>
                <a:off x="13969429" y="3870040"/>
                <a:ext cx="136620" cy="136620"/>
              </a:xfrm>
              <a:prstGeom prst="rect">
                <a:avLst/>
              </a:prstGeom>
              <a:solidFill>
                <a:schemeClr val="accent3"/>
              </a:solidFill>
              <a:ln w="12700" cap="flat" cmpd="sng" algn="ctr">
                <a:solidFill>
                  <a:srgbClr val="EBEBEB"/>
                </a:solidFill>
                <a:prstDash val="solid"/>
                <a:miter lim="800000"/>
              </a:ln>
              <a:effectLst/>
            </p:spPr>
            <p:txBody>
              <a:bodyPr lIns="144000" tIns="144000" rIns="144000" bIns="14400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dirty="0" err="1">
                  <a:ln>
                    <a:noFill/>
                  </a:ln>
                  <a:solidFill>
                    <a:prstClr val="white"/>
                  </a:solidFill>
                  <a:effectLst/>
                  <a:uLnTx/>
                  <a:uFillTx/>
                  <a:latin typeface="Segoe UI Light"/>
                  <a:ea typeface="+mn-ea"/>
                  <a:cs typeface="+mn-cs"/>
                </a:endParaRPr>
              </a:p>
            </p:txBody>
          </p:sp>
          <p:sp>
            <p:nvSpPr>
              <p:cNvPr id="109" name="Rechthoek 108">
                <a:extLst>
                  <a:ext uri="{FF2B5EF4-FFF2-40B4-BE49-F238E27FC236}">
                    <a16:creationId xmlns:a16="http://schemas.microsoft.com/office/drawing/2014/main" id="{0B3C5972-F627-4FC1-B885-A820085F8080}"/>
                  </a:ext>
                </a:extLst>
              </p:cNvPr>
              <p:cNvSpPr/>
              <p:nvPr userDrawn="1"/>
            </p:nvSpPr>
            <p:spPr>
              <a:xfrm>
                <a:off x="14161884" y="3870040"/>
                <a:ext cx="136620" cy="136620"/>
              </a:xfrm>
              <a:prstGeom prst="rect">
                <a:avLst/>
              </a:prstGeom>
              <a:solidFill>
                <a:schemeClr val="accent4"/>
              </a:solidFill>
              <a:ln w="12700" cap="flat" cmpd="sng" algn="ctr">
                <a:solidFill>
                  <a:srgbClr val="EBEBEB"/>
                </a:solidFill>
                <a:prstDash val="solid"/>
                <a:miter lim="800000"/>
              </a:ln>
              <a:effectLst/>
            </p:spPr>
            <p:txBody>
              <a:bodyPr lIns="144000" tIns="144000" rIns="144000" bIns="14400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dirty="0" err="1">
                  <a:ln>
                    <a:noFill/>
                  </a:ln>
                  <a:solidFill>
                    <a:prstClr val="white"/>
                  </a:solidFill>
                  <a:effectLst/>
                  <a:uLnTx/>
                  <a:uFillTx/>
                  <a:latin typeface="Segoe UI Light"/>
                  <a:ea typeface="+mn-ea"/>
                  <a:cs typeface="+mn-cs"/>
                </a:endParaRPr>
              </a:p>
            </p:txBody>
          </p:sp>
          <p:sp>
            <p:nvSpPr>
              <p:cNvPr id="110" name="Rechthoek 109">
                <a:extLst>
                  <a:ext uri="{FF2B5EF4-FFF2-40B4-BE49-F238E27FC236}">
                    <a16:creationId xmlns:a16="http://schemas.microsoft.com/office/drawing/2014/main" id="{0E0DD940-85C6-454C-B0FC-E152FCF1736A}"/>
                  </a:ext>
                </a:extLst>
              </p:cNvPr>
              <p:cNvSpPr/>
              <p:nvPr userDrawn="1"/>
            </p:nvSpPr>
            <p:spPr>
              <a:xfrm>
                <a:off x="14354339" y="3870040"/>
                <a:ext cx="136620" cy="136620"/>
              </a:xfrm>
              <a:prstGeom prst="rect">
                <a:avLst/>
              </a:prstGeom>
              <a:solidFill>
                <a:schemeClr val="accent5"/>
              </a:solidFill>
              <a:ln w="12700" cap="flat" cmpd="sng" algn="ctr">
                <a:solidFill>
                  <a:srgbClr val="EBEBEB"/>
                </a:solidFill>
                <a:prstDash val="solid"/>
                <a:miter lim="800000"/>
              </a:ln>
              <a:effectLst/>
            </p:spPr>
            <p:txBody>
              <a:bodyPr lIns="144000" tIns="144000" rIns="144000" bIns="14400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dirty="0" err="1">
                  <a:ln>
                    <a:noFill/>
                  </a:ln>
                  <a:solidFill>
                    <a:prstClr val="white"/>
                  </a:solidFill>
                  <a:effectLst/>
                  <a:uLnTx/>
                  <a:uFillTx/>
                  <a:latin typeface="Segoe UI Light"/>
                  <a:ea typeface="+mn-ea"/>
                  <a:cs typeface="+mn-cs"/>
                </a:endParaRPr>
              </a:p>
            </p:txBody>
          </p:sp>
          <p:sp>
            <p:nvSpPr>
              <p:cNvPr id="111" name="Rechthoek 110">
                <a:extLst>
                  <a:ext uri="{FF2B5EF4-FFF2-40B4-BE49-F238E27FC236}">
                    <a16:creationId xmlns:a16="http://schemas.microsoft.com/office/drawing/2014/main" id="{0E4D904A-062E-4219-9A85-C56469379E22}"/>
                  </a:ext>
                </a:extLst>
              </p:cNvPr>
              <p:cNvSpPr/>
              <p:nvPr userDrawn="1"/>
            </p:nvSpPr>
            <p:spPr>
              <a:xfrm>
                <a:off x="14546797" y="3870040"/>
                <a:ext cx="136620" cy="136620"/>
              </a:xfrm>
              <a:prstGeom prst="rect">
                <a:avLst/>
              </a:prstGeom>
              <a:solidFill>
                <a:schemeClr val="accent6"/>
              </a:solidFill>
              <a:ln w="12700" cap="flat" cmpd="sng" algn="ctr">
                <a:solidFill>
                  <a:srgbClr val="EBEBEB"/>
                </a:solidFill>
                <a:prstDash val="solid"/>
                <a:miter lim="800000"/>
              </a:ln>
              <a:effectLst/>
            </p:spPr>
            <p:txBody>
              <a:bodyPr lIns="144000" tIns="144000" rIns="144000" bIns="14400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dirty="0" err="1">
                  <a:ln>
                    <a:noFill/>
                  </a:ln>
                  <a:solidFill>
                    <a:prstClr val="white"/>
                  </a:solidFill>
                  <a:effectLst/>
                  <a:uLnTx/>
                  <a:uFillTx/>
                  <a:latin typeface="Segoe UI Light"/>
                  <a:ea typeface="+mn-ea"/>
                  <a:cs typeface="+mn-cs"/>
                </a:endParaRPr>
              </a:p>
            </p:txBody>
          </p:sp>
          <p:grpSp>
            <p:nvGrpSpPr>
              <p:cNvPr id="112" name="Groep 111">
                <a:extLst>
                  <a:ext uri="{FF2B5EF4-FFF2-40B4-BE49-F238E27FC236}">
                    <a16:creationId xmlns:a16="http://schemas.microsoft.com/office/drawing/2014/main" id="{BB21FCB4-54A0-4C74-B6F6-B1C8FFE02BFD}"/>
                  </a:ext>
                </a:extLst>
              </p:cNvPr>
              <p:cNvGrpSpPr/>
              <p:nvPr userDrawn="1"/>
            </p:nvGrpSpPr>
            <p:grpSpPr>
              <a:xfrm>
                <a:off x="13580316" y="3865836"/>
                <a:ext cx="151508" cy="147961"/>
                <a:chOff x="13580316" y="3865836"/>
                <a:chExt cx="151508" cy="147961"/>
              </a:xfrm>
            </p:grpSpPr>
            <p:sp>
              <p:nvSpPr>
                <p:cNvPr id="113" name="Rechthoek 112">
                  <a:extLst>
                    <a:ext uri="{FF2B5EF4-FFF2-40B4-BE49-F238E27FC236}">
                      <a16:creationId xmlns:a16="http://schemas.microsoft.com/office/drawing/2014/main" id="{8B5975A9-C57C-49F2-8DB4-FD103DD90BE1}"/>
                    </a:ext>
                  </a:extLst>
                </p:cNvPr>
                <p:cNvSpPr/>
                <p:nvPr userDrawn="1"/>
              </p:nvSpPr>
              <p:spPr>
                <a:xfrm>
                  <a:off x="13584519" y="3870040"/>
                  <a:ext cx="136620" cy="136620"/>
                </a:xfrm>
                <a:prstGeom prst="rect">
                  <a:avLst/>
                </a:prstGeom>
                <a:solidFill>
                  <a:schemeClr val="accent1"/>
                </a:solidFill>
                <a:ln w="12700" cap="flat" cmpd="sng" algn="ctr">
                  <a:solidFill>
                    <a:srgbClr val="EBEBEB"/>
                  </a:solidFill>
                  <a:prstDash val="solid"/>
                  <a:miter lim="800000"/>
                </a:ln>
                <a:effectLst/>
              </p:spPr>
              <p:txBody>
                <a:bodyPr lIns="144000" tIns="144000" rIns="144000" bIns="14400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dirty="0" err="1">
                    <a:ln>
                      <a:noFill/>
                    </a:ln>
                    <a:solidFill>
                      <a:prstClr val="white"/>
                    </a:solidFill>
                    <a:effectLst/>
                    <a:uLnTx/>
                    <a:uFillTx/>
                    <a:latin typeface="Segoe UI Light"/>
                    <a:ea typeface="+mn-ea"/>
                    <a:cs typeface="+mn-cs"/>
                  </a:endParaRPr>
                </a:p>
              </p:txBody>
            </p:sp>
            <p:sp>
              <p:nvSpPr>
                <p:cNvPr id="114" name="Rechthoek 113">
                  <a:extLst>
                    <a:ext uri="{FF2B5EF4-FFF2-40B4-BE49-F238E27FC236}">
                      <a16:creationId xmlns:a16="http://schemas.microsoft.com/office/drawing/2014/main" id="{BE146A73-2106-482E-B046-5C5545BC9467}"/>
                    </a:ext>
                  </a:extLst>
                </p:cNvPr>
                <p:cNvSpPr/>
                <p:nvPr userDrawn="1"/>
              </p:nvSpPr>
              <p:spPr>
                <a:xfrm>
                  <a:off x="13580316" y="3865836"/>
                  <a:ext cx="151508" cy="147961"/>
                </a:xfrm>
                <a:prstGeom prst="rect">
                  <a:avLst/>
                </a:prstGeom>
                <a:noFill/>
                <a:ln w="12700" cap="flat" cmpd="sng" algn="ctr">
                  <a:solidFill>
                    <a:srgbClr val="F29132"/>
                  </a:solidFill>
                  <a:prstDash val="solid"/>
                  <a:miter lim="800000"/>
                </a:ln>
                <a:effectLst/>
              </p:spPr>
              <p:txBody>
                <a:bodyPr lIns="144000" tIns="144000" rIns="144000" bIns="14400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dirty="0" err="1">
                    <a:ln>
                      <a:noFill/>
                    </a:ln>
                    <a:solidFill>
                      <a:prstClr val="white"/>
                    </a:solidFill>
                    <a:effectLst/>
                    <a:uLnTx/>
                    <a:uFillTx/>
                    <a:latin typeface="Segoe UI Light"/>
                    <a:ea typeface="+mn-ea"/>
                    <a:cs typeface="+mn-cs"/>
                  </a:endParaRPr>
                </a:p>
              </p:txBody>
            </p:sp>
          </p:grpSp>
        </p:grpSp>
        <p:grpSp>
          <p:nvGrpSpPr>
            <p:cNvPr id="90" name="Groep 89">
              <a:extLst>
                <a:ext uri="{FF2B5EF4-FFF2-40B4-BE49-F238E27FC236}">
                  <a16:creationId xmlns:a16="http://schemas.microsoft.com/office/drawing/2014/main" id="{C321ED08-86EF-4592-B897-D1410337B567}"/>
                </a:ext>
              </a:extLst>
            </p:cNvPr>
            <p:cNvGrpSpPr/>
            <p:nvPr userDrawn="1"/>
          </p:nvGrpSpPr>
          <p:grpSpPr>
            <a:xfrm>
              <a:off x="-3314820" y="4363463"/>
              <a:ext cx="1381246" cy="835929"/>
              <a:chOff x="-3314820" y="3391746"/>
              <a:chExt cx="1381246" cy="835929"/>
            </a:xfrm>
          </p:grpSpPr>
          <p:sp>
            <p:nvSpPr>
              <p:cNvPr id="91" name="Rechthoek 90">
                <a:extLst>
                  <a:ext uri="{FF2B5EF4-FFF2-40B4-BE49-F238E27FC236}">
                    <a16:creationId xmlns:a16="http://schemas.microsoft.com/office/drawing/2014/main" id="{D971F2EE-B807-4DCF-B707-DE714686AC5D}"/>
                  </a:ext>
                </a:extLst>
              </p:cNvPr>
              <p:cNvSpPr/>
              <p:nvPr userDrawn="1"/>
            </p:nvSpPr>
            <p:spPr>
              <a:xfrm>
                <a:off x="-3314820" y="3391746"/>
                <a:ext cx="1381246" cy="272279"/>
              </a:xfrm>
              <a:prstGeom prst="rect">
                <a:avLst/>
              </a:prstGeom>
              <a:solidFill>
                <a:srgbClr val="FFFFFF"/>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92" name="Rechthoek 91">
                <a:extLst>
                  <a:ext uri="{FF2B5EF4-FFF2-40B4-BE49-F238E27FC236}">
                    <a16:creationId xmlns:a16="http://schemas.microsoft.com/office/drawing/2014/main" id="{54AECB3F-2F00-4FB1-9762-5C78810F9B43}"/>
                  </a:ext>
                </a:extLst>
              </p:cNvPr>
              <p:cNvSpPr/>
              <p:nvPr userDrawn="1"/>
            </p:nvSpPr>
            <p:spPr>
              <a:xfrm>
                <a:off x="-3304719" y="3412899"/>
                <a:ext cx="1361619" cy="246608"/>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93" name="Tekstvak 92">
                <a:extLst>
                  <a:ext uri="{FF2B5EF4-FFF2-40B4-BE49-F238E27FC236}">
                    <a16:creationId xmlns:a16="http://schemas.microsoft.com/office/drawing/2014/main" id="{C7D4D58A-0CA3-4F04-B06D-429C68D9A7C7}"/>
                  </a:ext>
                </a:extLst>
              </p:cNvPr>
              <p:cNvSpPr txBox="1"/>
              <p:nvPr userDrawn="1"/>
            </p:nvSpPr>
            <p:spPr>
              <a:xfrm>
                <a:off x="-3069820" y="3472995"/>
                <a:ext cx="1098515" cy="126416"/>
              </a:xfrm>
              <a:prstGeom prst="rect">
                <a:avLst/>
              </a:prstGeom>
              <a:noFill/>
            </p:spPr>
            <p:txBody>
              <a:bodyPr wrap="square" rtlCol="0" anchor="ctr">
                <a:noAutofit/>
              </a:bodyPr>
              <a:lstStyle/>
              <a:p>
                <a:pPr marL="0" algn="l" defTabSz="913134" rtl="0" eaLnBrk="1" latinLnBrk="0" hangingPunct="1">
                  <a:lnSpc>
                    <a:spcPct val="90000"/>
                  </a:lnSpc>
                  <a:spcBef>
                    <a:spcPts val="450"/>
                  </a:spcBef>
                  <a:spcAft>
                    <a:spcPts val="450"/>
                  </a:spcAft>
                </a:pPr>
                <a:r>
                  <a:rPr lang="nl-NL" sz="675" b="0" kern="1200" noProof="0" dirty="0">
                    <a:solidFill>
                      <a:srgbClr val="211F26"/>
                    </a:solidFill>
                    <a:latin typeface="Calibri" panose="020F0502020204030204" pitchFamily="34" charset="0"/>
                    <a:ea typeface="+mn-ea"/>
                    <a:cs typeface="Calibri" panose="020F0502020204030204" pitchFamily="34" charset="0"/>
                  </a:rPr>
                  <a:t>Vormopvulling</a:t>
                </a:r>
              </a:p>
            </p:txBody>
          </p:sp>
          <p:sp>
            <p:nvSpPr>
              <p:cNvPr id="94" name="Vrije vorm: vorm 93">
                <a:extLst>
                  <a:ext uri="{FF2B5EF4-FFF2-40B4-BE49-F238E27FC236}">
                    <a16:creationId xmlns:a16="http://schemas.microsoft.com/office/drawing/2014/main" id="{C41EE67E-07D8-48C0-91A6-E7E257B87A0B}"/>
                  </a:ext>
                </a:extLst>
              </p:cNvPr>
              <p:cNvSpPr/>
              <p:nvPr userDrawn="1"/>
            </p:nvSpPr>
            <p:spPr>
              <a:xfrm>
                <a:off x="-2404225" y="4047675"/>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450"/>
                  </a:spcBef>
                  <a:spcAft>
                    <a:spcPts val="450"/>
                  </a:spcAft>
                </a:pPr>
                <a:endParaRPr lang="nl-NL" sz="1200" cap="all" baseline="0" noProof="0" dirty="0">
                  <a:latin typeface="Calibri" panose="020F0502020204030204" pitchFamily="34" charset="0"/>
                  <a:cs typeface="Calibri" panose="020F0502020204030204" pitchFamily="34" charset="0"/>
                </a:endParaRPr>
              </a:p>
            </p:txBody>
          </p:sp>
          <p:grpSp>
            <p:nvGrpSpPr>
              <p:cNvPr id="95" name="Groep 94">
                <a:extLst>
                  <a:ext uri="{FF2B5EF4-FFF2-40B4-BE49-F238E27FC236}">
                    <a16:creationId xmlns:a16="http://schemas.microsoft.com/office/drawing/2014/main" id="{F7DA6E6D-EFE4-409F-828F-27074707088D}"/>
                  </a:ext>
                </a:extLst>
              </p:cNvPr>
              <p:cNvGrpSpPr/>
              <p:nvPr userDrawn="1"/>
            </p:nvGrpSpPr>
            <p:grpSpPr>
              <a:xfrm>
                <a:off x="-3243855" y="3446665"/>
                <a:ext cx="157453" cy="147831"/>
                <a:chOff x="-899320" y="3037554"/>
                <a:chExt cx="175977" cy="165227"/>
              </a:xfrm>
            </p:grpSpPr>
            <p:sp>
              <p:nvSpPr>
                <p:cNvPr id="97" name="Vrije vorm: vorm 96">
                  <a:extLst>
                    <a:ext uri="{FF2B5EF4-FFF2-40B4-BE49-F238E27FC236}">
                      <a16:creationId xmlns:a16="http://schemas.microsoft.com/office/drawing/2014/main" id="{524E7F9B-FBDA-486A-A963-A9AF2DF6545F}"/>
                    </a:ext>
                  </a:extLst>
                </p:cNvPr>
                <p:cNvSpPr/>
                <p:nvPr userDrawn="1"/>
              </p:nvSpPr>
              <p:spPr>
                <a:xfrm>
                  <a:off x="-804124" y="3081338"/>
                  <a:ext cx="80781" cy="121443"/>
                </a:xfrm>
                <a:custGeom>
                  <a:avLst/>
                  <a:gdLst>
                    <a:gd name="connsiteX0" fmla="*/ 0 w 54768"/>
                    <a:gd name="connsiteY0" fmla="*/ 0 h 71437"/>
                    <a:gd name="connsiteX1" fmla="*/ 4762 w 54768"/>
                    <a:gd name="connsiteY1" fmla="*/ 71437 h 71437"/>
                    <a:gd name="connsiteX2" fmla="*/ 54768 w 54768"/>
                    <a:gd name="connsiteY2" fmla="*/ 4762 h 71437"/>
                    <a:gd name="connsiteX3" fmla="*/ 0 w 54768"/>
                    <a:gd name="connsiteY3" fmla="*/ 0 h 71437"/>
                    <a:gd name="connsiteX0" fmla="*/ 0 w 54768"/>
                    <a:gd name="connsiteY0" fmla="*/ 0 h 71437"/>
                    <a:gd name="connsiteX1" fmla="*/ 4762 w 54768"/>
                    <a:gd name="connsiteY1" fmla="*/ 71437 h 71437"/>
                    <a:gd name="connsiteX2" fmla="*/ 54768 w 54768"/>
                    <a:gd name="connsiteY2" fmla="*/ 4762 h 71437"/>
                    <a:gd name="connsiteX3" fmla="*/ 0 w 54768"/>
                    <a:gd name="connsiteY3" fmla="*/ 0 h 71437"/>
                    <a:gd name="connsiteX0" fmla="*/ 0 w 61912"/>
                    <a:gd name="connsiteY0" fmla="*/ 4763 h 76200"/>
                    <a:gd name="connsiteX1" fmla="*/ 4762 w 61912"/>
                    <a:gd name="connsiteY1" fmla="*/ 76200 h 76200"/>
                    <a:gd name="connsiteX2" fmla="*/ 61912 w 61912"/>
                    <a:gd name="connsiteY2" fmla="*/ 0 h 76200"/>
                    <a:gd name="connsiteX3" fmla="*/ 0 w 61912"/>
                    <a:gd name="connsiteY3" fmla="*/ 4763 h 76200"/>
                    <a:gd name="connsiteX0" fmla="*/ 0 w 61912"/>
                    <a:gd name="connsiteY0" fmla="*/ 50015 h 121452"/>
                    <a:gd name="connsiteX1" fmla="*/ 4762 w 61912"/>
                    <a:gd name="connsiteY1" fmla="*/ 121452 h 121452"/>
                    <a:gd name="connsiteX2" fmla="*/ 61912 w 61912"/>
                    <a:gd name="connsiteY2" fmla="*/ 45252 h 121452"/>
                    <a:gd name="connsiteX3" fmla="*/ 7143 w 61912"/>
                    <a:gd name="connsiteY3" fmla="*/ 9 h 121452"/>
                    <a:gd name="connsiteX4" fmla="*/ 0 w 61912"/>
                    <a:gd name="connsiteY4" fmla="*/ 50015 h 121452"/>
                    <a:gd name="connsiteX0" fmla="*/ 30217 w 92129"/>
                    <a:gd name="connsiteY0" fmla="*/ 50015 h 121452"/>
                    <a:gd name="connsiteX1" fmla="*/ 34979 w 92129"/>
                    <a:gd name="connsiteY1" fmla="*/ 121452 h 121452"/>
                    <a:gd name="connsiteX2" fmla="*/ 92129 w 92129"/>
                    <a:gd name="connsiteY2" fmla="*/ 45252 h 121452"/>
                    <a:gd name="connsiteX3" fmla="*/ 37360 w 92129"/>
                    <a:gd name="connsiteY3" fmla="*/ 9 h 121452"/>
                    <a:gd name="connsiteX4" fmla="*/ 30217 w 92129"/>
                    <a:gd name="connsiteY4" fmla="*/ 50015 h 121452"/>
                    <a:gd name="connsiteX0" fmla="*/ 30217 w 92129"/>
                    <a:gd name="connsiteY0" fmla="*/ 50006 h 121443"/>
                    <a:gd name="connsiteX1" fmla="*/ 34979 w 92129"/>
                    <a:gd name="connsiteY1" fmla="*/ 121443 h 121443"/>
                    <a:gd name="connsiteX2" fmla="*/ 92129 w 92129"/>
                    <a:gd name="connsiteY2" fmla="*/ 45243 h 121443"/>
                    <a:gd name="connsiteX3" fmla="*/ 37360 w 92129"/>
                    <a:gd name="connsiteY3" fmla="*/ 0 h 121443"/>
                    <a:gd name="connsiteX4" fmla="*/ 30217 w 92129"/>
                    <a:gd name="connsiteY4" fmla="*/ 50006 h 121443"/>
                    <a:gd name="connsiteX0" fmla="*/ 30217 w 92490"/>
                    <a:gd name="connsiteY0" fmla="*/ 50006 h 121443"/>
                    <a:gd name="connsiteX1" fmla="*/ 34979 w 92490"/>
                    <a:gd name="connsiteY1" fmla="*/ 121443 h 121443"/>
                    <a:gd name="connsiteX2" fmla="*/ 92129 w 92490"/>
                    <a:gd name="connsiteY2" fmla="*/ 45243 h 121443"/>
                    <a:gd name="connsiteX3" fmla="*/ 37360 w 92490"/>
                    <a:gd name="connsiteY3" fmla="*/ 0 h 121443"/>
                    <a:gd name="connsiteX4" fmla="*/ 30217 w 92490"/>
                    <a:gd name="connsiteY4" fmla="*/ 50006 h 121443"/>
                    <a:gd name="connsiteX0" fmla="*/ 30217 w 80781"/>
                    <a:gd name="connsiteY0" fmla="*/ 50006 h 121443"/>
                    <a:gd name="connsiteX1" fmla="*/ 34979 w 80781"/>
                    <a:gd name="connsiteY1" fmla="*/ 121443 h 121443"/>
                    <a:gd name="connsiteX2" fmla="*/ 80222 w 80781"/>
                    <a:gd name="connsiteY2" fmla="*/ 52387 h 121443"/>
                    <a:gd name="connsiteX3" fmla="*/ 37360 w 80781"/>
                    <a:gd name="connsiteY3" fmla="*/ 0 h 121443"/>
                    <a:gd name="connsiteX4" fmla="*/ 30217 w 80781"/>
                    <a:gd name="connsiteY4" fmla="*/ 50006 h 1214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781" h="121443">
                      <a:moveTo>
                        <a:pt x="30217" y="50006"/>
                      </a:moveTo>
                      <a:lnTo>
                        <a:pt x="34979" y="121443"/>
                      </a:lnTo>
                      <a:lnTo>
                        <a:pt x="80222" y="52387"/>
                      </a:lnTo>
                      <a:cubicBezTo>
                        <a:pt x="84191" y="29368"/>
                        <a:pt x="66729" y="1588"/>
                        <a:pt x="37360" y="0"/>
                      </a:cubicBezTo>
                      <a:cubicBezTo>
                        <a:pt x="-43602" y="21431"/>
                        <a:pt x="32598" y="33337"/>
                        <a:pt x="30217" y="50006"/>
                      </a:cubicBezTo>
                      <a:close/>
                    </a:path>
                  </a:pathLst>
                </a:custGeom>
                <a:solidFill>
                  <a:srgbClr val="366FA8"/>
                </a:solidFill>
                <a:ln w="12700" cap="flat" cmpd="sng" algn="ctr">
                  <a:noFill/>
                  <a:prstDash val="solid"/>
                  <a:miter lim="800000"/>
                </a:ln>
                <a:effectLst/>
              </p:spPr>
              <p:txBody>
                <a:bodyPr rot="0" spcFirstLastPara="0" vert="horz" wrap="square" lIns="0" tIns="0" rIns="0" bIns="0" numCol="1" spcCol="0" rtlCol="0" fromWordArt="0" anchor="ctr" anchorCtr="0" forceAA="0" compatLnSpc="1">
                  <a:prstTxWarp prst="textNoShape">
                    <a:avLst/>
                  </a:prstTxWarp>
                  <a:noAutofit/>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nl-NL" sz="675" b="1" i="0" u="none" strike="noStrike" kern="0" cap="none" spc="0" normalizeH="0" baseline="0" noProof="0" dirty="0">
                    <a:ln>
                      <a:noFill/>
                    </a:ln>
                    <a:solidFill>
                      <a:prstClr val="black"/>
                    </a:solidFill>
                    <a:effectLst/>
                    <a:uLnTx/>
                    <a:uFillTx/>
                    <a:latin typeface="Segoe UI Light"/>
                    <a:ea typeface="+mn-ea"/>
                    <a:cs typeface="+mn-cs"/>
                  </a:endParaRPr>
                </a:p>
              </p:txBody>
            </p:sp>
            <p:sp>
              <p:nvSpPr>
                <p:cNvPr id="98" name="Rechthoek: afgeronde hoeken 97">
                  <a:extLst>
                    <a:ext uri="{FF2B5EF4-FFF2-40B4-BE49-F238E27FC236}">
                      <a16:creationId xmlns:a16="http://schemas.microsoft.com/office/drawing/2014/main" id="{C589884A-EF97-4803-AE82-763B4BE50E96}"/>
                    </a:ext>
                  </a:extLst>
                </p:cNvPr>
                <p:cNvSpPr/>
                <p:nvPr userDrawn="1"/>
              </p:nvSpPr>
              <p:spPr>
                <a:xfrm rot="2903873">
                  <a:off x="-887744" y="3085651"/>
                  <a:ext cx="99751" cy="122903"/>
                </a:xfrm>
                <a:prstGeom prst="roundRect">
                  <a:avLst>
                    <a:gd name="adj" fmla="val 2911"/>
                  </a:avLst>
                </a:prstGeom>
                <a:solidFill>
                  <a:sysClr val="window" lastClr="FFFFFF"/>
                </a:solidFill>
                <a:ln w="12700" cap="flat" cmpd="sng" algn="ctr">
                  <a:solidFill>
                    <a:srgbClr val="818181"/>
                  </a:solidFill>
                  <a:prstDash val="solid"/>
                  <a:miter lim="800000"/>
                </a:ln>
                <a:effectLst/>
              </p:spPr>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marL="0" marR="0" lvl="0" indent="0" defTabSz="685800" eaLnBrk="1" fontAlgn="auto" latinLnBrk="0" hangingPunct="1">
                    <a:lnSpc>
                      <a:spcPct val="90000"/>
                    </a:lnSpc>
                    <a:spcBef>
                      <a:spcPts val="450"/>
                    </a:spcBef>
                    <a:spcAft>
                      <a:spcPts val="450"/>
                    </a:spcAft>
                    <a:buClrTx/>
                    <a:buSzTx/>
                    <a:buFontTx/>
                    <a:buNone/>
                    <a:tabLst/>
                    <a:defRPr/>
                  </a:pPr>
                  <a:endParaRPr kumimoji="0" lang="nl-NL" sz="525"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99" name="Vrije vorm: vorm 98">
                  <a:extLst>
                    <a:ext uri="{FF2B5EF4-FFF2-40B4-BE49-F238E27FC236}">
                      <a16:creationId xmlns:a16="http://schemas.microsoft.com/office/drawing/2014/main" id="{DB0797BB-F197-4011-AB80-B24666FF45E4}"/>
                    </a:ext>
                  </a:extLst>
                </p:cNvPr>
                <p:cNvSpPr/>
                <p:nvPr userDrawn="1"/>
              </p:nvSpPr>
              <p:spPr>
                <a:xfrm>
                  <a:off x="-894646" y="3037554"/>
                  <a:ext cx="64753" cy="85767"/>
                </a:xfrm>
                <a:custGeom>
                  <a:avLst/>
                  <a:gdLst>
                    <a:gd name="connsiteX0" fmla="*/ 0 w 52388"/>
                    <a:gd name="connsiteY0" fmla="*/ 76203 h 76203"/>
                    <a:gd name="connsiteX1" fmla="*/ 26194 w 52388"/>
                    <a:gd name="connsiteY1" fmla="*/ 3 h 76203"/>
                    <a:gd name="connsiteX2" fmla="*/ 52388 w 52388"/>
                    <a:gd name="connsiteY2" fmla="*/ 73822 h 76203"/>
                    <a:gd name="connsiteX0" fmla="*/ 0 w 52388"/>
                    <a:gd name="connsiteY0" fmla="*/ 76203 h 76203"/>
                    <a:gd name="connsiteX1" fmla="*/ 26194 w 52388"/>
                    <a:gd name="connsiteY1" fmla="*/ 3 h 76203"/>
                    <a:gd name="connsiteX2" fmla="*/ 52388 w 52388"/>
                    <a:gd name="connsiteY2" fmla="*/ 73822 h 76203"/>
                    <a:gd name="connsiteX0" fmla="*/ 0 w 46443"/>
                    <a:gd name="connsiteY0" fmla="*/ 78387 h 78387"/>
                    <a:gd name="connsiteX1" fmla="*/ 20249 w 46443"/>
                    <a:gd name="connsiteY1" fmla="*/ 11 h 78387"/>
                    <a:gd name="connsiteX2" fmla="*/ 46443 w 46443"/>
                    <a:gd name="connsiteY2" fmla="*/ 73830 h 78387"/>
                    <a:gd name="connsiteX0" fmla="*/ 135 w 46578"/>
                    <a:gd name="connsiteY0" fmla="*/ 78387 h 78387"/>
                    <a:gd name="connsiteX1" fmla="*/ 20384 w 46578"/>
                    <a:gd name="connsiteY1" fmla="*/ 11 h 78387"/>
                    <a:gd name="connsiteX2" fmla="*/ 46578 w 46578"/>
                    <a:gd name="connsiteY2" fmla="*/ 73830 h 78387"/>
                    <a:gd name="connsiteX0" fmla="*/ 295 w 46738"/>
                    <a:gd name="connsiteY0" fmla="*/ 78387 h 78387"/>
                    <a:gd name="connsiteX1" fmla="*/ 20544 w 46738"/>
                    <a:gd name="connsiteY1" fmla="*/ 11 h 78387"/>
                    <a:gd name="connsiteX2" fmla="*/ 46738 w 46738"/>
                    <a:gd name="connsiteY2" fmla="*/ 73830 h 78387"/>
                    <a:gd name="connsiteX0" fmla="*/ 127 w 39137"/>
                    <a:gd name="connsiteY0" fmla="*/ 78452 h 78452"/>
                    <a:gd name="connsiteX1" fmla="*/ 20376 w 39137"/>
                    <a:gd name="connsiteY1" fmla="*/ 76 h 78452"/>
                    <a:gd name="connsiteX2" fmla="*/ 39137 w 39137"/>
                    <a:gd name="connsiteY2" fmla="*/ 67366 h 78452"/>
                    <a:gd name="connsiteX0" fmla="*/ 127 w 39933"/>
                    <a:gd name="connsiteY0" fmla="*/ 78470 h 78470"/>
                    <a:gd name="connsiteX1" fmla="*/ 20376 w 39933"/>
                    <a:gd name="connsiteY1" fmla="*/ 94 h 78470"/>
                    <a:gd name="connsiteX2" fmla="*/ 39137 w 39933"/>
                    <a:gd name="connsiteY2" fmla="*/ 67384 h 78470"/>
                    <a:gd name="connsiteX0" fmla="*/ 219 w 40422"/>
                    <a:gd name="connsiteY0" fmla="*/ 78381 h 78381"/>
                    <a:gd name="connsiteX1" fmla="*/ 20468 w 40422"/>
                    <a:gd name="connsiteY1" fmla="*/ 5 h 78381"/>
                    <a:gd name="connsiteX2" fmla="*/ 39229 w 40422"/>
                    <a:gd name="connsiteY2" fmla="*/ 67295 h 78381"/>
                  </a:gdLst>
                  <a:ahLst/>
                  <a:cxnLst>
                    <a:cxn ang="0">
                      <a:pos x="connsiteX0" y="connsiteY0"/>
                    </a:cxn>
                    <a:cxn ang="0">
                      <a:pos x="connsiteX1" y="connsiteY1"/>
                    </a:cxn>
                    <a:cxn ang="0">
                      <a:pos x="connsiteX2" y="connsiteY2"/>
                    </a:cxn>
                  </a:cxnLst>
                  <a:rect l="l" t="t" r="r" b="b"/>
                  <a:pathLst>
                    <a:path w="40422" h="78381">
                      <a:moveTo>
                        <a:pt x="219" y="78381"/>
                      </a:moveTo>
                      <a:cubicBezTo>
                        <a:pt x="-1454" y="18717"/>
                        <a:pt x="6534" y="-324"/>
                        <a:pt x="20468" y="5"/>
                      </a:cubicBezTo>
                      <a:cubicBezTo>
                        <a:pt x="34402" y="334"/>
                        <a:pt x="43874" y="23658"/>
                        <a:pt x="39229" y="67295"/>
                      </a:cubicBezTo>
                    </a:path>
                  </a:pathLst>
                </a:custGeom>
                <a:noFill/>
                <a:ln w="12700" cap="flat" cmpd="sng" algn="ctr">
                  <a:solidFill>
                    <a:srgbClr val="818181"/>
                  </a:solidFill>
                  <a:prstDash val="solid"/>
                  <a:miter lim="800000"/>
                </a:ln>
                <a:effectLst/>
              </p:spPr>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marL="0" marR="0" lvl="0" indent="0" defTabSz="685800" eaLnBrk="1" fontAlgn="auto" latinLnBrk="0" hangingPunct="1">
                    <a:lnSpc>
                      <a:spcPct val="90000"/>
                    </a:lnSpc>
                    <a:spcBef>
                      <a:spcPts val="450"/>
                    </a:spcBef>
                    <a:spcAft>
                      <a:spcPts val="450"/>
                    </a:spcAft>
                    <a:buClrTx/>
                    <a:buSzTx/>
                    <a:buFontTx/>
                    <a:buNone/>
                    <a:tabLst/>
                    <a:defRPr/>
                  </a:pPr>
                  <a:endParaRPr kumimoji="0" lang="nl-NL" sz="525"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grpSp>
          <p:sp>
            <p:nvSpPr>
              <p:cNvPr id="96" name="Gelijkbenige driehoek 95">
                <a:extLst>
                  <a:ext uri="{FF2B5EF4-FFF2-40B4-BE49-F238E27FC236}">
                    <a16:creationId xmlns:a16="http://schemas.microsoft.com/office/drawing/2014/main" id="{1C86D5F1-C758-4145-A9E0-BBB4723AF023}"/>
                  </a:ext>
                </a:extLst>
              </p:cNvPr>
              <p:cNvSpPr/>
              <p:nvPr userDrawn="1"/>
            </p:nvSpPr>
            <p:spPr>
              <a:xfrm rot="10800000">
                <a:off x="-2162266" y="3519194"/>
                <a:ext cx="94890" cy="50291"/>
              </a:xfrm>
              <a:prstGeom prst="triangle">
                <a:avLst/>
              </a:prstGeom>
              <a:solidFill>
                <a:sysClr val="windowText" lastClr="000000"/>
              </a:solidFill>
              <a:ln w="12700" cap="flat" cmpd="sng" algn="ctr">
                <a:noFill/>
                <a:prstDash val="solid"/>
                <a:miter lim="800000"/>
              </a:ln>
              <a:effectLst/>
            </p:spPr>
            <p:txBody>
              <a:bodyPr lIns="144000" tIns="144000" rIns="144000" bIns="14400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dirty="0" err="1">
                  <a:ln>
                    <a:noFill/>
                  </a:ln>
                  <a:solidFill>
                    <a:prstClr val="white"/>
                  </a:solidFill>
                  <a:effectLst/>
                  <a:uLnTx/>
                  <a:uFillTx/>
                  <a:latin typeface="Segoe UI Light"/>
                  <a:ea typeface="+mn-ea"/>
                  <a:cs typeface="+mn-cs"/>
                </a:endParaRPr>
              </a:p>
            </p:txBody>
          </p:sp>
        </p:grpSp>
      </p:grpSp>
      <p:grpSp>
        <p:nvGrpSpPr>
          <p:cNvPr id="16" name="- INSTRUCTIE">
            <a:extLst>
              <a:ext uri="{FF2B5EF4-FFF2-40B4-BE49-F238E27FC236}">
                <a16:creationId xmlns:a16="http://schemas.microsoft.com/office/drawing/2014/main" id="{319FE864-51DE-4697-BE22-D05F755866A2}"/>
              </a:ext>
            </a:extLst>
          </p:cNvPr>
          <p:cNvGrpSpPr/>
          <p:nvPr userDrawn="1"/>
        </p:nvGrpSpPr>
        <p:grpSpPr>
          <a:xfrm>
            <a:off x="9283196" y="0"/>
            <a:ext cx="2770040" cy="4905534"/>
            <a:chOff x="-3786437" y="0"/>
            <a:chExt cx="3693386" cy="6540712"/>
          </a:xfrm>
        </p:grpSpPr>
        <p:sp>
          <p:nvSpPr>
            <p:cNvPr id="17" name="Rechthoek 16">
              <a:extLst>
                <a:ext uri="{FF2B5EF4-FFF2-40B4-BE49-F238E27FC236}">
                  <a16:creationId xmlns:a16="http://schemas.microsoft.com/office/drawing/2014/main" id="{A584E333-C68F-41C8-B6C3-99347FCB5C51}"/>
                </a:ext>
              </a:extLst>
            </p:cNvPr>
            <p:cNvSpPr/>
            <p:nvPr userDrawn="1"/>
          </p:nvSpPr>
          <p:spPr>
            <a:xfrm>
              <a:off x="-3786165" y="0"/>
              <a:ext cx="3593091" cy="6263018"/>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450"/>
                </a:spcBef>
                <a:spcAft>
                  <a:spcPts val="450"/>
                </a:spcAft>
              </a:pPr>
              <a:r>
                <a:rPr lang="nl-NL" sz="1050" b="1" cap="all" baseline="0" noProof="0" dirty="0">
                  <a:solidFill>
                    <a:schemeClr val="accent1"/>
                  </a:solidFill>
                  <a:latin typeface="Calibri" panose="020F0502020204030204" pitchFamily="34" charset="0"/>
                  <a:cs typeface="Calibri" panose="020F0502020204030204" pitchFamily="34" charset="0"/>
                </a:rPr>
                <a:t>Hyperlink aanmaken/Bewerken</a:t>
              </a:r>
            </a:p>
          </p:txBody>
        </p:sp>
        <p:sp>
          <p:nvSpPr>
            <p:cNvPr id="18" name="Ovaal 17">
              <a:extLst>
                <a:ext uri="{FF2B5EF4-FFF2-40B4-BE49-F238E27FC236}">
                  <a16:creationId xmlns:a16="http://schemas.microsoft.com/office/drawing/2014/main" id="{9672B747-48AD-4ED5-8AC9-D60595A04A6A}"/>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9" name="Rechthoek 18">
              <a:extLst>
                <a:ext uri="{FF2B5EF4-FFF2-40B4-BE49-F238E27FC236}">
                  <a16:creationId xmlns:a16="http://schemas.microsoft.com/office/drawing/2014/main" id="{BBF7807A-EBA0-4780-8D41-01006CE2F4FD}"/>
                </a:ext>
              </a:extLst>
            </p:cNvPr>
            <p:cNvSpPr/>
            <p:nvPr userDrawn="1"/>
          </p:nvSpPr>
          <p:spPr>
            <a:xfrm>
              <a:off x="-3319415" y="465324"/>
              <a:ext cx="3031548" cy="468126"/>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Ga naar de tab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‘Invoegen’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‘Vormen’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Kies de vorm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‘Rechthoek’</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sleep met de muis over de dia om een vorm te maken.</a:t>
              </a:r>
            </a:p>
          </p:txBody>
        </p:sp>
        <p:sp>
          <p:nvSpPr>
            <p:cNvPr id="20" name="Ovaal 19">
              <a:extLst>
                <a:ext uri="{FF2B5EF4-FFF2-40B4-BE49-F238E27FC236}">
                  <a16:creationId xmlns:a16="http://schemas.microsoft.com/office/drawing/2014/main" id="{BDA356E6-1170-4A75-BD47-0EFC0F0382D5}"/>
                </a:ext>
              </a:extLst>
            </p:cNvPr>
            <p:cNvSpPr/>
            <p:nvPr userDrawn="1"/>
          </p:nvSpPr>
          <p:spPr>
            <a:xfrm>
              <a:off x="-3603587" y="173923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21" name="Rechthoek 20">
              <a:extLst>
                <a:ext uri="{FF2B5EF4-FFF2-40B4-BE49-F238E27FC236}">
                  <a16:creationId xmlns:a16="http://schemas.microsoft.com/office/drawing/2014/main" id="{FD3B08F0-AF6C-44B9-8EF0-9490F3B583D1}"/>
                </a:ext>
              </a:extLst>
            </p:cNvPr>
            <p:cNvSpPr/>
            <p:nvPr userDrawn="1"/>
          </p:nvSpPr>
          <p:spPr>
            <a:xfrm>
              <a:off x="-3319415" y="1739234"/>
              <a:ext cx="2944682" cy="652749"/>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Sleep de vorm over de menuknop heen en schaal deze even groot als de menuknop. Klik met de rechter muisknop op de vorm en kies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‘Vorm opmaken’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22" name="Ovaal 21">
              <a:extLst>
                <a:ext uri="{FF2B5EF4-FFF2-40B4-BE49-F238E27FC236}">
                  <a16:creationId xmlns:a16="http://schemas.microsoft.com/office/drawing/2014/main" id="{F52F48C3-4DFF-450F-AB66-7A5B7A7BC0F7}"/>
                </a:ext>
              </a:extLst>
            </p:cNvPr>
            <p:cNvSpPr/>
            <p:nvPr userDrawn="1"/>
          </p:nvSpPr>
          <p:spPr>
            <a:xfrm>
              <a:off x="-3603859" y="3075789"/>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23" name="Rechthoek 22">
              <a:extLst>
                <a:ext uri="{FF2B5EF4-FFF2-40B4-BE49-F238E27FC236}">
                  <a16:creationId xmlns:a16="http://schemas.microsoft.com/office/drawing/2014/main" id="{F114A661-BCE1-4205-9DEC-DBD9D2EE87F2}"/>
                </a:ext>
              </a:extLst>
            </p:cNvPr>
            <p:cNvSpPr/>
            <p:nvPr userDrawn="1"/>
          </p:nvSpPr>
          <p:spPr>
            <a:xfrm>
              <a:off x="-3319687" y="3075790"/>
              <a:ext cx="2944682" cy="480331"/>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Klik op de verfemmer, klik op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‘Opvulling’</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sleep bij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‘Doorzichtigheid’</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de teller naar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100%</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Nu is de vorm volledig transparant.</a:t>
              </a:r>
            </a:p>
          </p:txBody>
        </p:sp>
        <p:grpSp>
          <p:nvGrpSpPr>
            <p:cNvPr id="24" name="Groep 23">
              <a:extLst>
                <a:ext uri="{FF2B5EF4-FFF2-40B4-BE49-F238E27FC236}">
                  <a16:creationId xmlns:a16="http://schemas.microsoft.com/office/drawing/2014/main" id="{BEEF44C8-26FA-4B5C-8AA7-0921C65D7238}"/>
                </a:ext>
              </a:extLst>
            </p:cNvPr>
            <p:cNvGrpSpPr/>
            <p:nvPr userDrawn="1"/>
          </p:nvGrpSpPr>
          <p:grpSpPr>
            <a:xfrm>
              <a:off x="-3319415" y="1050229"/>
              <a:ext cx="394772" cy="511953"/>
              <a:chOff x="12926733" y="1159941"/>
              <a:chExt cx="394772" cy="511953"/>
            </a:xfrm>
          </p:grpSpPr>
          <p:grpSp>
            <p:nvGrpSpPr>
              <p:cNvPr id="67" name="Groep 66">
                <a:extLst>
                  <a:ext uri="{FF2B5EF4-FFF2-40B4-BE49-F238E27FC236}">
                    <a16:creationId xmlns:a16="http://schemas.microsoft.com/office/drawing/2014/main" id="{11B1334E-BE9F-40A4-A35C-5A54EE314431}"/>
                  </a:ext>
                </a:extLst>
              </p:cNvPr>
              <p:cNvGrpSpPr/>
              <p:nvPr userDrawn="1"/>
            </p:nvGrpSpPr>
            <p:grpSpPr>
              <a:xfrm>
                <a:off x="12986056" y="1159941"/>
                <a:ext cx="276126" cy="284085"/>
                <a:chOff x="806580" y="907261"/>
                <a:chExt cx="421725" cy="433881"/>
              </a:xfrm>
            </p:grpSpPr>
            <p:sp>
              <p:nvSpPr>
                <p:cNvPr id="70" name="Ovaal 69">
                  <a:extLst>
                    <a:ext uri="{FF2B5EF4-FFF2-40B4-BE49-F238E27FC236}">
                      <a16:creationId xmlns:a16="http://schemas.microsoft.com/office/drawing/2014/main" id="{C8D6401E-1BC4-40E3-9E14-07E3E796E96C}"/>
                    </a:ext>
                  </a:extLst>
                </p:cNvPr>
                <p:cNvSpPr/>
                <p:nvPr userDrawn="1"/>
              </p:nvSpPr>
              <p:spPr>
                <a:xfrm>
                  <a:off x="961059" y="907261"/>
                  <a:ext cx="267246" cy="267246"/>
                </a:xfrm>
                <a:prstGeom prst="ellipse">
                  <a:avLst/>
                </a:prstGeom>
                <a:solidFill>
                  <a:schemeClr val="bg1"/>
                </a:solidFill>
                <a:ln w="12700">
                  <a:solidFill>
                    <a:srgbClr val="7693B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lvl="0"/>
                  <a:endParaRPr lang="nl-NL" sz="675" b="1" noProof="0" dirty="0">
                    <a:solidFill>
                      <a:srgbClr val="211F26"/>
                    </a:solidFill>
                    <a:latin typeface="Calibri" panose="020F0502020204030204" pitchFamily="34" charset="0"/>
                    <a:cs typeface="Calibri" panose="020F0502020204030204" pitchFamily="34" charset="0"/>
                  </a:endParaRPr>
                </a:p>
              </p:txBody>
            </p:sp>
            <p:sp>
              <p:nvSpPr>
                <p:cNvPr id="71" name="Rechthoek 70">
                  <a:extLst>
                    <a:ext uri="{FF2B5EF4-FFF2-40B4-BE49-F238E27FC236}">
                      <a16:creationId xmlns:a16="http://schemas.microsoft.com/office/drawing/2014/main" id="{48836590-53EB-4829-B502-0EEABE32ED76}"/>
                    </a:ext>
                  </a:extLst>
                </p:cNvPr>
                <p:cNvSpPr/>
                <p:nvPr userDrawn="1"/>
              </p:nvSpPr>
              <p:spPr>
                <a:xfrm>
                  <a:off x="806580" y="968645"/>
                  <a:ext cx="247157" cy="241846"/>
                </a:xfrm>
                <a:prstGeom prst="rect">
                  <a:avLst/>
                </a:prstGeom>
                <a:solidFill>
                  <a:schemeClr val="bg1"/>
                </a:solidFill>
                <a:ln w="12700">
                  <a:solidFill>
                    <a:srgbClr val="7693B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675" b="1" noProof="0" dirty="0">
                    <a:solidFill>
                      <a:srgbClr val="211F26"/>
                    </a:solidFill>
                    <a:latin typeface="Calibri" panose="020F0502020204030204" pitchFamily="34" charset="0"/>
                    <a:cs typeface="Calibri" panose="020F0502020204030204" pitchFamily="34" charset="0"/>
                  </a:endParaRPr>
                </a:p>
              </p:txBody>
            </p:sp>
            <p:sp>
              <p:nvSpPr>
                <p:cNvPr id="72" name="Ruit 71">
                  <a:extLst>
                    <a:ext uri="{FF2B5EF4-FFF2-40B4-BE49-F238E27FC236}">
                      <a16:creationId xmlns:a16="http://schemas.microsoft.com/office/drawing/2014/main" id="{0EDAEC51-859A-442D-9B45-85CE1C339C3C}"/>
                    </a:ext>
                  </a:extLst>
                </p:cNvPr>
                <p:cNvSpPr/>
                <p:nvPr userDrawn="1"/>
              </p:nvSpPr>
              <p:spPr>
                <a:xfrm>
                  <a:off x="888274" y="1060969"/>
                  <a:ext cx="280173" cy="280173"/>
                </a:xfrm>
                <a:prstGeom prst="diamond">
                  <a:avLst/>
                </a:prstGeom>
                <a:solidFill>
                  <a:schemeClr val="bg1"/>
                </a:solidFill>
                <a:ln w="12700">
                  <a:solidFill>
                    <a:srgbClr val="7693B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lvl="0"/>
                  <a:endParaRPr lang="nl-NL" sz="675" b="1" noProof="0" dirty="0">
                    <a:solidFill>
                      <a:srgbClr val="211F26"/>
                    </a:solidFill>
                    <a:latin typeface="Calibri" panose="020F0502020204030204" pitchFamily="34" charset="0"/>
                    <a:cs typeface="Calibri" panose="020F0502020204030204" pitchFamily="34" charset="0"/>
                  </a:endParaRPr>
                </a:p>
              </p:txBody>
            </p:sp>
          </p:grpSp>
          <p:sp>
            <p:nvSpPr>
              <p:cNvPr id="68" name="Rechthoek 67">
                <a:extLst>
                  <a:ext uri="{FF2B5EF4-FFF2-40B4-BE49-F238E27FC236}">
                    <a16:creationId xmlns:a16="http://schemas.microsoft.com/office/drawing/2014/main" id="{4962A4F6-F9F6-432D-97FC-AED30EF62D35}"/>
                  </a:ext>
                </a:extLst>
              </p:cNvPr>
              <p:cNvSpPr/>
              <p:nvPr userDrawn="1"/>
            </p:nvSpPr>
            <p:spPr>
              <a:xfrm>
                <a:off x="12926733" y="1454984"/>
                <a:ext cx="394772"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450"/>
                  </a:spcBef>
                  <a:spcAft>
                    <a:spcPts val="450"/>
                  </a:spcAft>
                </a:pPr>
                <a:r>
                  <a:rPr lang="nl-NL" sz="675" b="0" noProof="0" dirty="0">
                    <a:solidFill>
                      <a:srgbClr val="211F26"/>
                    </a:solidFill>
                    <a:latin typeface="Calibri" panose="020F0502020204030204" pitchFamily="34" charset="0"/>
                    <a:cs typeface="Calibri" panose="020F0502020204030204" pitchFamily="34" charset="0"/>
                  </a:rPr>
                  <a:t>Vormen</a:t>
                </a:r>
              </a:p>
            </p:txBody>
          </p:sp>
          <p:sp>
            <p:nvSpPr>
              <p:cNvPr id="69" name="Gelijkbenige driehoek 68">
                <a:extLst>
                  <a:ext uri="{FF2B5EF4-FFF2-40B4-BE49-F238E27FC236}">
                    <a16:creationId xmlns:a16="http://schemas.microsoft.com/office/drawing/2014/main" id="{BBC73FC2-236C-42EB-941A-3BF1B241987E}"/>
                  </a:ext>
                </a:extLst>
              </p:cNvPr>
              <p:cNvSpPr/>
              <p:nvPr userDrawn="1"/>
            </p:nvSpPr>
            <p:spPr>
              <a:xfrm rot="10800000">
                <a:off x="13080686" y="1620747"/>
                <a:ext cx="86866" cy="51147"/>
              </a:xfrm>
              <a:prstGeom prst="triangle">
                <a:avLst/>
              </a:prstGeom>
              <a:solidFill>
                <a:srgbClr val="9D9FA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675" b="1" noProof="0" dirty="0">
                  <a:solidFill>
                    <a:srgbClr val="211F26"/>
                  </a:solidFill>
                  <a:latin typeface="Calibri" panose="020F0502020204030204" pitchFamily="34" charset="0"/>
                  <a:cs typeface="Calibri" panose="020F0502020204030204" pitchFamily="34" charset="0"/>
                </a:endParaRPr>
              </a:p>
            </p:txBody>
          </p:sp>
        </p:grpSp>
        <p:grpSp>
          <p:nvGrpSpPr>
            <p:cNvPr id="25" name="Groep 24">
              <a:extLst>
                <a:ext uri="{FF2B5EF4-FFF2-40B4-BE49-F238E27FC236}">
                  <a16:creationId xmlns:a16="http://schemas.microsoft.com/office/drawing/2014/main" id="{621BE7BD-B243-4A59-8778-A8015B12FBD0}"/>
                </a:ext>
              </a:extLst>
            </p:cNvPr>
            <p:cNvGrpSpPr/>
            <p:nvPr userDrawn="1"/>
          </p:nvGrpSpPr>
          <p:grpSpPr>
            <a:xfrm>
              <a:off x="-3314820" y="2447750"/>
              <a:ext cx="1503599" cy="563933"/>
              <a:chOff x="-3314820" y="1384649"/>
              <a:chExt cx="1503599" cy="563933"/>
            </a:xfrm>
          </p:grpSpPr>
          <p:sp>
            <p:nvSpPr>
              <p:cNvPr id="48" name="Rechthoek 47">
                <a:extLst>
                  <a:ext uri="{FF2B5EF4-FFF2-40B4-BE49-F238E27FC236}">
                    <a16:creationId xmlns:a16="http://schemas.microsoft.com/office/drawing/2014/main" id="{A04368D7-045C-477D-AB4F-7CC226FBFC28}"/>
                  </a:ext>
                </a:extLst>
              </p:cNvPr>
              <p:cNvSpPr/>
              <p:nvPr userDrawn="1"/>
            </p:nvSpPr>
            <p:spPr>
              <a:xfrm>
                <a:off x="-3314820" y="1384649"/>
                <a:ext cx="1454798" cy="504851"/>
              </a:xfrm>
              <a:prstGeom prst="rect">
                <a:avLst/>
              </a:prstGeom>
              <a:solidFill>
                <a:srgbClr val="FFFFFF"/>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49" name="Rechthoek 48">
                <a:extLst>
                  <a:ext uri="{FF2B5EF4-FFF2-40B4-BE49-F238E27FC236}">
                    <a16:creationId xmlns:a16="http://schemas.microsoft.com/office/drawing/2014/main" id="{D21653A2-C26E-4060-84C6-EB8E44FA0049}"/>
                  </a:ext>
                </a:extLst>
              </p:cNvPr>
              <p:cNvSpPr/>
              <p:nvPr userDrawn="1"/>
            </p:nvSpPr>
            <p:spPr>
              <a:xfrm>
                <a:off x="-3304718" y="1638374"/>
                <a:ext cx="1438234" cy="246608"/>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50" name="Tekstvak 49">
                <a:extLst>
                  <a:ext uri="{FF2B5EF4-FFF2-40B4-BE49-F238E27FC236}">
                    <a16:creationId xmlns:a16="http://schemas.microsoft.com/office/drawing/2014/main" id="{293A02F8-B78F-465D-B432-F1C4564D8DD4}"/>
                  </a:ext>
                </a:extLst>
              </p:cNvPr>
              <p:cNvSpPr txBox="1"/>
              <p:nvPr userDrawn="1"/>
            </p:nvSpPr>
            <p:spPr>
              <a:xfrm>
                <a:off x="-3090391" y="1441807"/>
                <a:ext cx="1150080" cy="137495"/>
              </a:xfrm>
              <a:prstGeom prst="rect">
                <a:avLst/>
              </a:prstGeom>
              <a:noFill/>
            </p:spPr>
            <p:txBody>
              <a:bodyPr wrap="square" rtlCol="0" anchor="ctr">
                <a:noAutofit/>
              </a:bodyPr>
              <a:lstStyle/>
              <a:p>
                <a:pPr marL="0" algn="l" defTabSz="913134" rtl="0" eaLnBrk="1" latinLnBrk="0" hangingPunct="1">
                  <a:lnSpc>
                    <a:spcPct val="90000"/>
                  </a:lnSpc>
                  <a:spcBef>
                    <a:spcPts val="450"/>
                  </a:spcBef>
                  <a:spcAft>
                    <a:spcPts val="450"/>
                  </a:spcAft>
                </a:pPr>
                <a:r>
                  <a:rPr lang="nl-NL" sz="675" b="0" kern="1200" noProof="0" dirty="0">
                    <a:solidFill>
                      <a:srgbClr val="211F26"/>
                    </a:solidFill>
                    <a:latin typeface="Calibri" panose="020F0502020204030204" pitchFamily="34" charset="0"/>
                    <a:ea typeface="+mn-ea"/>
                    <a:cs typeface="Calibri" panose="020F0502020204030204" pitchFamily="34" charset="0"/>
                  </a:rPr>
                  <a:t>Grootte en positie…</a:t>
                </a:r>
              </a:p>
            </p:txBody>
          </p:sp>
          <p:sp>
            <p:nvSpPr>
              <p:cNvPr id="51" name="Tekstvak 50">
                <a:extLst>
                  <a:ext uri="{FF2B5EF4-FFF2-40B4-BE49-F238E27FC236}">
                    <a16:creationId xmlns:a16="http://schemas.microsoft.com/office/drawing/2014/main" id="{634DD95B-A8D4-4F5D-B76F-383CFA5CA5AD}"/>
                  </a:ext>
                </a:extLst>
              </p:cNvPr>
              <p:cNvSpPr txBox="1"/>
              <p:nvPr userDrawn="1"/>
            </p:nvSpPr>
            <p:spPr>
              <a:xfrm>
                <a:off x="-3090391" y="1703359"/>
                <a:ext cx="1150079" cy="126416"/>
              </a:xfrm>
              <a:prstGeom prst="rect">
                <a:avLst/>
              </a:prstGeom>
              <a:noFill/>
            </p:spPr>
            <p:txBody>
              <a:bodyPr wrap="square" rtlCol="0" anchor="ctr">
                <a:noAutofit/>
              </a:bodyPr>
              <a:lstStyle/>
              <a:p>
                <a:pPr marL="0" algn="l" defTabSz="913134" rtl="0" eaLnBrk="1" latinLnBrk="0" hangingPunct="1">
                  <a:lnSpc>
                    <a:spcPct val="90000"/>
                  </a:lnSpc>
                  <a:spcBef>
                    <a:spcPts val="450"/>
                  </a:spcBef>
                  <a:spcAft>
                    <a:spcPts val="450"/>
                  </a:spcAft>
                </a:pPr>
                <a:r>
                  <a:rPr lang="nl-NL" sz="675" b="0" kern="1200" noProof="0" dirty="0">
                    <a:solidFill>
                      <a:srgbClr val="211F26"/>
                    </a:solidFill>
                    <a:latin typeface="Calibri" panose="020F0502020204030204" pitchFamily="34" charset="0"/>
                    <a:ea typeface="+mn-ea"/>
                    <a:cs typeface="Calibri" panose="020F0502020204030204" pitchFamily="34" charset="0"/>
                  </a:rPr>
                  <a:t>Vorm opmaken…</a:t>
                </a:r>
              </a:p>
            </p:txBody>
          </p:sp>
          <p:sp>
            <p:nvSpPr>
              <p:cNvPr id="52" name="Vrije vorm: vorm 51">
                <a:extLst>
                  <a:ext uri="{FF2B5EF4-FFF2-40B4-BE49-F238E27FC236}">
                    <a16:creationId xmlns:a16="http://schemas.microsoft.com/office/drawing/2014/main" id="{A7906AA0-FC0F-4BA0-BE54-08AD06757E4A}"/>
                  </a:ext>
                </a:extLst>
              </p:cNvPr>
              <p:cNvSpPr/>
              <p:nvPr userDrawn="1"/>
            </p:nvSpPr>
            <p:spPr>
              <a:xfrm>
                <a:off x="-1908783" y="1768582"/>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450"/>
                  </a:spcBef>
                  <a:spcAft>
                    <a:spcPts val="450"/>
                  </a:spcAft>
                </a:pPr>
                <a:endParaRPr lang="nl-NL" sz="1200" cap="all" baseline="0" noProof="0" dirty="0">
                  <a:latin typeface="Calibri" panose="020F0502020204030204" pitchFamily="34" charset="0"/>
                  <a:cs typeface="Calibri" panose="020F0502020204030204" pitchFamily="34" charset="0"/>
                </a:endParaRPr>
              </a:p>
            </p:txBody>
          </p:sp>
          <p:sp>
            <p:nvSpPr>
              <p:cNvPr id="53" name="Rechthoek: afgeronde hoeken 52">
                <a:extLst>
                  <a:ext uri="{FF2B5EF4-FFF2-40B4-BE49-F238E27FC236}">
                    <a16:creationId xmlns:a16="http://schemas.microsoft.com/office/drawing/2014/main" id="{29FE8868-FB70-421E-AA57-397E67DFF8A6}"/>
                  </a:ext>
                </a:extLst>
              </p:cNvPr>
              <p:cNvSpPr/>
              <p:nvPr userDrawn="1"/>
            </p:nvSpPr>
            <p:spPr>
              <a:xfrm>
                <a:off x="-3142832" y="1431436"/>
                <a:ext cx="46013" cy="155567"/>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54" name="Rechthoek: afgeronde hoeken 53">
                <a:extLst>
                  <a:ext uri="{FF2B5EF4-FFF2-40B4-BE49-F238E27FC236}">
                    <a16:creationId xmlns:a16="http://schemas.microsoft.com/office/drawing/2014/main" id="{A23D4074-0400-4C02-95AF-BB0102A3364F}"/>
                  </a:ext>
                </a:extLst>
              </p:cNvPr>
              <p:cNvSpPr/>
              <p:nvPr userDrawn="1"/>
            </p:nvSpPr>
            <p:spPr>
              <a:xfrm>
                <a:off x="-3244585" y="1493351"/>
                <a:ext cx="34272" cy="34272"/>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55" name="Rechthoek 54">
                <a:extLst>
                  <a:ext uri="{FF2B5EF4-FFF2-40B4-BE49-F238E27FC236}">
                    <a16:creationId xmlns:a16="http://schemas.microsoft.com/office/drawing/2014/main" id="{3339F8EC-DEE9-48E6-A5B6-E22958F6F97D}"/>
                  </a:ext>
                </a:extLst>
              </p:cNvPr>
              <p:cNvSpPr/>
              <p:nvPr userDrawn="1"/>
            </p:nvSpPr>
            <p:spPr>
              <a:xfrm>
                <a:off x="-3234192" y="1435895"/>
                <a:ext cx="21280" cy="41469"/>
              </a:xfrm>
              <a:prstGeom prst="rect">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600" b="1" noProof="0" dirty="0">
                  <a:solidFill>
                    <a:srgbClr val="211F26"/>
                  </a:solidFill>
                  <a:latin typeface="Calibri" panose="020F0502020204030204" pitchFamily="34" charset="0"/>
                  <a:cs typeface="Calibri" panose="020F0502020204030204" pitchFamily="34" charset="0"/>
                </a:endParaRPr>
              </a:p>
            </p:txBody>
          </p:sp>
          <p:sp>
            <p:nvSpPr>
              <p:cNvPr id="56" name="Pijl: punthaak 55">
                <a:extLst>
                  <a:ext uri="{FF2B5EF4-FFF2-40B4-BE49-F238E27FC236}">
                    <a16:creationId xmlns:a16="http://schemas.microsoft.com/office/drawing/2014/main" id="{DA4530E0-3EE2-4696-830A-948E26A86549}"/>
                  </a:ext>
                </a:extLst>
              </p:cNvPr>
              <p:cNvSpPr/>
              <p:nvPr userDrawn="1"/>
            </p:nvSpPr>
            <p:spPr>
              <a:xfrm rot="16200000">
                <a:off x="-3244286" y="1420769"/>
                <a:ext cx="41469" cy="60384"/>
              </a:xfrm>
              <a:prstGeom prst="chevron">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600" b="1" noProof="0" dirty="0">
                  <a:solidFill>
                    <a:srgbClr val="211F26"/>
                  </a:solidFill>
                  <a:latin typeface="Calibri" panose="020F0502020204030204" pitchFamily="34" charset="0"/>
                  <a:cs typeface="Calibri" panose="020F0502020204030204" pitchFamily="34" charset="0"/>
                </a:endParaRPr>
              </a:p>
            </p:txBody>
          </p:sp>
          <p:sp>
            <p:nvSpPr>
              <p:cNvPr id="57" name="Rechthoek 56">
                <a:extLst>
                  <a:ext uri="{FF2B5EF4-FFF2-40B4-BE49-F238E27FC236}">
                    <a16:creationId xmlns:a16="http://schemas.microsoft.com/office/drawing/2014/main" id="{18BB4A0A-9B67-47EA-B7E9-477401D1B2EC}"/>
                  </a:ext>
                </a:extLst>
              </p:cNvPr>
              <p:cNvSpPr/>
              <p:nvPr userDrawn="1"/>
            </p:nvSpPr>
            <p:spPr>
              <a:xfrm flipV="1">
                <a:off x="-3234192" y="1543744"/>
                <a:ext cx="21280" cy="41469"/>
              </a:xfrm>
              <a:prstGeom prst="rect">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600" b="1" noProof="0" dirty="0">
                  <a:solidFill>
                    <a:srgbClr val="211F26"/>
                  </a:solidFill>
                  <a:latin typeface="Calibri" panose="020F0502020204030204" pitchFamily="34" charset="0"/>
                  <a:cs typeface="Calibri" panose="020F0502020204030204" pitchFamily="34" charset="0"/>
                </a:endParaRPr>
              </a:p>
            </p:txBody>
          </p:sp>
          <p:sp>
            <p:nvSpPr>
              <p:cNvPr id="58" name="Pijl: punthaak 57">
                <a:extLst>
                  <a:ext uri="{FF2B5EF4-FFF2-40B4-BE49-F238E27FC236}">
                    <a16:creationId xmlns:a16="http://schemas.microsoft.com/office/drawing/2014/main" id="{231130DD-9D06-4197-B8EE-150F580F3AD9}"/>
                  </a:ext>
                </a:extLst>
              </p:cNvPr>
              <p:cNvSpPr/>
              <p:nvPr userDrawn="1"/>
            </p:nvSpPr>
            <p:spPr>
              <a:xfrm rot="5400000" flipV="1">
                <a:off x="-3244286" y="1539955"/>
                <a:ext cx="41469" cy="60384"/>
              </a:xfrm>
              <a:prstGeom prst="chevron">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600" b="1" noProof="0" dirty="0">
                  <a:solidFill>
                    <a:srgbClr val="211F26"/>
                  </a:solidFill>
                  <a:latin typeface="Calibri" panose="020F0502020204030204" pitchFamily="34" charset="0"/>
                  <a:cs typeface="Calibri" panose="020F0502020204030204" pitchFamily="34" charset="0"/>
                </a:endParaRPr>
              </a:p>
            </p:txBody>
          </p:sp>
          <p:cxnSp>
            <p:nvCxnSpPr>
              <p:cNvPr id="59" name="Rechte verbindingslijn 58">
                <a:extLst>
                  <a:ext uri="{FF2B5EF4-FFF2-40B4-BE49-F238E27FC236}">
                    <a16:creationId xmlns:a16="http://schemas.microsoft.com/office/drawing/2014/main" id="{41BDF60A-2D8E-4F67-8AED-DE4727B48236}"/>
                  </a:ext>
                </a:extLst>
              </p:cNvPr>
              <p:cNvCxnSpPr>
                <a:cxnSpLocks/>
              </p:cNvCxnSpPr>
              <p:nvPr userDrawn="1"/>
            </p:nvCxnSpPr>
            <p:spPr>
              <a:xfrm>
                <a:off x="-3202653" y="1432300"/>
                <a:ext cx="66956" cy="0"/>
              </a:xfrm>
              <a:prstGeom prst="line">
                <a:avLst/>
              </a:prstGeom>
              <a:noFill/>
              <a:ln w="12700" cap="rnd" cmpd="sng" algn="ctr">
                <a:solidFill>
                  <a:srgbClr val="818181"/>
                </a:solidFill>
                <a:prstDash val="sysDot"/>
              </a:ln>
              <a:effectLst/>
            </p:spPr>
          </p:cxnSp>
          <p:cxnSp>
            <p:nvCxnSpPr>
              <p:cNvPr id="60" name="Rechte verbindingslijn 59">
                <a:extLst>
                  <a:ext uri="{FF2B5EF4-FFF2-40B4-BE49-F238E27FC236}">
                    <a16:creationId xmlns:a16="http://schemas.microsoft.com/office/drawing/2014/main" id="{38F98125-1861-4086-83F7-7E9B6610230C}"/>
                  </a:ext>
                </a:extLst>
              </p:cNvPr>
              <p:cNvCxnSpPr>
                <a:cxnSpLocks/>
              </p:cNvCxnSpPr>
              <p:nvPr userDrawn="1"/>
            </p:nvCxnSpPr>
            <p:spPr>
              <a:xfrm>
                <a:off x="-3202653" y="1585650"/>
                <a:ext cx="66956" cy="0"/>
              </a:xfrm>
              <a:prstGeom prst="line">
                <a:avLst/>
              </a:prstGeom>
              <a:noFill/>
              <a:ln w="12700" cap="rnd" cmpd="sng" algn="ctr">
                <a:solidFill>
                  <a:srgbClr val="818181"/>
                </a:solidFill>
                <a:prstDash val="sysDot"/>
              </a:ln>
              <a:effectLst/>
            </p:spPr>
          </p:cxnSp>
          <p:sp>
            <p:nvSpPr>
              <p:cNvPr id="61" name="Vrije vorm: vorm 60">
                <a:extLst>
                  <a:ext uri="{FF2B5EF4-FFF2-40B4-BE49-F238E27FC236}">
                    <a16:creationId xmlns:a16="http://schemas.microsoft.com/office/drawing/2014/main" id="{ACE83B2D-A7E9-43E8-B0AF-D79BF0298DAA}"/>
                  </a:ext>
                </a:extLst>
              </p:cNvPr>
              <p:cNvSpPr/>
              <p:nvPr userDrawn="1"/>
            </p:nvSpPr>
            <p:spPr>
              <a:xfrm>
                <a:off x="-3175561" y="1707315"/>
                <a:ext cx="42279" cy="61833"/>
              </a:xfrm>
              <a:custGeom>
                <a:avLst/>
                <a:gdLst>
                  <a:gd name="connsiteX0" fmla="*/ 50006 w 111919"/>
                  <a:gd name="connsiteY0" fmla="*/ 64294 h 145256"/>
                  <a:gd name="connsiteX1" fmla="*/ 47625 w 111919"/>
                  <a:gd name="connsiteY1" fmla="*/ 145256 h 145256"/>
                  <a:gd name="connsiteX2" fmla="*/ 111919 w 111919"/>
                  <a:gd name="connsiteY2" fmla="*/ 92869 h 145256"/>
                  <a:gd name="connsiteX3" fmla="*/ 111919 w 111919"/>
                  <a:gd name="connsiteY3" fmla="*/ 28575 h 145256"/>
                  <a:gd name="connsiteX4" fmla="*/ 52387 w 111919"/>
                  <a:gd name="connsiteY4" fmla="*/ 0 h 145256"/>
                  <a:gd name="connsiteX5" fmla="*/ 4762 w 111919"/>
                  <a:gd name="connsiteY5" fmla="*/ 11906 h 145256"/>
                  <a:gd name="connsiteX6" fmla="*/ 0 w 111919"/>
                  <a:gd name="connsiteY6" fmla="*/ 45244 h 145256"/>
                  <a:gd name="connsiteX7" fmla="*/ 50006 w 111919"/>
                  <a:gd name="connsiteY7" fmla="*/ 64294 h 145256"/>
                  <a:gd name="connsiteX0" fmla="*/ 50006 w 124049"/>
                  <a:gd name="connsiteY0" fmla="*/ 64294 h 145256"/>
                  <a:gd name="connsiteX1" fmla="*/ 47625 w 124049"/>
                  <a:gd name="connsiteY1" fmla="*/ 145256 h 145256"/>
                  <a:gd name="connsiteX2" fmla="*/ 111919 w 124049"/>
                  <a:gd name="connsiteY2" fmla="*/ 92869 h 145256"/>
                  <a:gd name="connsiteX3" fmla="*/ 111919 w 124049"/>
                  <a:gd name="connsiteY3" fmla="*/ 28575 h 145256"/>
                  <a:gd name="connsiteX4" fmla="*/ 52387 w 124049"/>
                  <a:gd name="connsiteY4" fmla="*/ 0 h 145256"/>
                  <a:gd name="connsiteX5" fmla="*/ 4762 w 124049"/>
                  <a:gd name="connsiteY5" fmla="*/ 11906 h 145256"/>
                  <a:gd name="connsiteX6" fmla="*/ 0 w 124049"/>
                  <a:gd name="connsiteY6" fmla="*/ 45244 h 145256"/>
                  <a:gd name="connsiteX7" fmla="*/ 50006 w 124049"/>
                  <a:gd name="connsiteY7" fmla="*/ 64294 h 145256"/>
                  <a:gd name="connsiteX0" fmla="*/ 50006 w 123624"/>
                  <a:gd name="connsiteY0" fmla="*/ 64294 h 145256"/>
                  <a:gd name="connsiteX1" fmla="*/ 47625 w 123624"/>
                  <a:gd name="connsiteY1" fmla="*/ 145256 h 145256"/>
                  <a:gd name="connsiteX2" fmla="*/ 111919 w 123624"/>
                  <a:gd name="connsiteY2" fmla="*/ 92869 h 145256"/>
                  <a:gd name="connsiteX3" fmla="*/ 111919 w 123624"/>
                  <a:gd name="connsiteY3" fmla="*/ 28575 h 145256"/>
                  <a:gd name="connsiteX4" fmla="*/ 52387 w 123624"/>
                  <a:gd name="connsiteY4" fmla="*/ 0 h 145256"/>
                  <a:gd name="connsiteX5" fmla="*/ 4762 w 123624"/>
                  <a:gd name="connsiteY5" fmla="*/ 11906 h 145256"/>
                  <a:gd name="connsiteX6" fmla="*/ 0 w 123624"/>
                  <a:gd name="connsiteY6" fmla="*/ 45244 h 145256"/>
                  <a:gd name="connsiteX7" fmla="*/ 50006 w 123624"/>
                  <a:gd name="connsiteY7" fmla="*/ 64294 h 145256"/>
                  <a:gd name="connsiteX0" fmla="*/ 50006 w 123624"/>
                  <a:gd name="connsiteY0" fmla="*/ 67517 h 148479"/>
                  <a:gd name="connsiteX1" fmla="*/ 47625 w 123624"/>
                  <a:gd name="connsiteY1" fmla="*/ 148479 h 148479"/>
                  <a:gd name="connsiteX2" fmla="*/ 111919 w 123624"/>
                  <a:gd name="connsiteY2" fmla="*/ 96092 h 148479"/>
                  <a:gd name="connsiteX3" fmla="*/ 111919 w 123624"/>
                  <a:gd name="connsiteY3" fmla="*/ 31798 h 148479"/>
                  <a:gd name="connsiteX4" fmla="*/ 52387 w 123624"/>
                  <a:gd name="connsiteY4" fmla="*/ 3223 h 148479"/>
                  <a:gd name="connsiteX5" fmla="*/ 4762 w 123624"/>
                  <a:gd name="connsiteY5" fmla="*/ 15129 h 148479"/>
                  <a:gd name="connsiteX6" fmla="*/ 0 w 123624"/>
                  <a:gd name="connsiteY6" fmla="*/ 48467 h 148479"/>
                  <a:gd name="connsiteX7" fmla="*/ 50006 w 123624"/>
                  <a:gd name="connsiteY7" fmla="*/ 67517 h 148479"/>
                  <a:gd name="connsiteX0" fmla="*/ 50006 w 118952"/>
                  <a:gd name="connsiteY0" fmla="*/ 73868 h 154830"/>
                  <a:gd name="connsiteX1" fmla="*/ 47625 w 118952"/>
                  <a:gd name="connsiteY1" fmla="*/ 154830 h 154830"/>
                  <a:gd name="connsiteX2" fmla="*/ 111919 w 118952"/>
                  <a:gd name="connsiteY2" fmla="*/ 102443 h 154830"/>
                  <a:gd name="connsiteX3" fmla="*/ 111919 w 118952"/>
                  <a:gd name="connsiteY3" fmla="*/ 38149 h 154830"/>
                  <a:gd name="connsiteX4" fmla="*/ 64294 w 118952"/>
                  <a:gd name="connsiteY4" fmla="*/ 2430 h 154830"/>
                  <a:gd name="connsiteX5" fmla="*/ 4762 w 118952"/>
                  <a:gd name="connsiteY5" fmla="*/ 21480 h 154830"/>
                  <a:gd name="connsiteX6" fmla="*/ 0 w 118952"/>
                  <a:gd name="connsiteY6" fmla="*/ 54818 h 154830"/>
                  <a:gd name="connsiteX7" fmla="*/ 50006 w 118952"/>
                  <a:gd name="connsiteY7" fmla="*/ 73868 h 154830"/>
                  <a:gd name="connsiteX0" fmla="*/ 50006 w 118952"/>
                  <a:gd name="connsiteY0" fmla="*/ 71438 h 152400"/>
                  <a:gd name="connsiteX1" fmla="*/ 47625 w 118952"/>
                  <a:gd name="connsiteY1" fmla="*/ 152400 h 152400"/>
                  <a:gd name="connsiteX2" fmla="*/ 111919 w 118952"/>
                  <a:gd name="connsiteY2" fmla="*/ 100013 h 152400"/>
                  <a:gd name="connsiteX3" fmla="*/ 111919 w 118952"/>
                  <a:gd name="connsiteY3" fmla="*/ 35719 h 152400"/>
                  <a:gd name="connsiteX4" fmla="*/ 64294 w 118952"/>
                  <a:gd name="connsiteY4" fmla="*/ 0 h 152400"/>
                  <a:gd name="connsiteX5" fmla="*/ 0 w 118952"/>
                  <a:gd name="connsiteY5" fmla="*/ 52388 h 152400"/>
                  <a:gd name="connsiteX6" fmla="*/ 50006 w 118952"/>
                  <a:gd name="connsiteY6" fmla="*/ 71438 h 152400"/>
                  <a:gd name="connsiteX0" fmla="*/ 50006 w 118952"/>
                  <a:gd name="connsiteY0" fmla="*/ 71735 h 152697"/>
                  <a:gd name="connsiteX1" fmla="*/ 47625 w 118952"/>
                  <a:gd name="connsiteY1" fmla="*/ 152697 h 152697"/>
                  <a:gd name="connsiteX2" fmla="*/ 111919 w 118952"/>
                  <a:gd name="connsiteY2" fmla="*/ 100310 h 152697"/>
                  <a:gd name="connsiteX3" fmla="*/ 111919 w 118952"/>
                  <a:gd name="connsiteY3" fmla="*/ 36016 h 152697"/>
                  <a:gd name="connsiteX4" fmla="*/ 64294 w 118952"/>
                  <a:gd name="connsiteY4" fmla="*/ 297 h 152697"/>
                  <a:gd name="connsiteX5" fmla="*/ 0 w 118952"/>
                  <a:gd name="connsiteY5" fmla="*/ 52685 h 152697"/>
                  <a:gd name="connsiteX6" fmla="*/ 50006 w 118952"/>
                  <a:gd name="connsiteY6" fmla="*/ 71735 h 152697"/>
                  <a:gd name="connsiteX0" fmla="*/ 50006 w 118952"/>
                  <a:gd name="connsiteY0" fmla="*/ 71961 h 152923"/>
                  <a:gd name="connsiteX1" fmla="*/ 47625 w 118952"/>
                  <a:gd name="connsiteY1" fmla="*/ 152923 h 152923"/>
                  <a:gd name="connsiteX2" fmla="*/ 111919 w 118952"/>
                  <a:gd name="connsiteY2" fmla="*/ 100536 h 152923"/>
                  <a:gd name="connsiteX3" fmla="*/ 111919 w 118952"/>
                  <a:gd name="connsiteY3" fmla="*/ 36242 h 152923"/>
                  <a:gd name="connsiteX4" fmla="*/ 64294 w 118952"/>
                  <a:gd name="connsiteY4" fmla="*/ 523 h 152923"/>
                  <a:gd name="connsiteX5" fmla="*/ 0 w 118952"/>
                  <a:gd name="connsiteY5" fmla="*/ 52911 h 152923"/>
                  <a:gd name="connsiteX6" fmla="*/ 50006 w 118952"/>
                  <a:gd name="connsiteY6" fmla="*/ 71961 h 152923"/>
                  <a:gd name="connsiteX0" fmla="*/ 50006 w 118480"/>
                  <a:gd name="connsiteY0" fmla="*/ 71961 h 152923"/>
                  <a:gd name="connsiteX1" fmla="*/ 47625 w 118480"/>
                  <a:gd name="connsiteY1" fmla="*/ 152923 h 152923"/>
                  <a:gd name="connsiteX2" fmla="*/ 111919 w 118480"/>
                  <a:gd name="connsiteY2" fmla="*/ 100536 h 152923"/>
                  <a:gd name="connsiteX3" fmla="*/ 111919 w 118480"/>
                  <a:gd name="connsiteY3" fmla="*/ 36242 h 152923"/>
                  <a:gd name="connsiteX4" fmla="*/ 64294 w 118480"/>
                  <a:gd name="connsiteY4" fmla="*/ 523 h 152923"/>
                  <a:gd name="connsiteX5" fmla="*/ 0 w 118480"/>
                  <a:gd name="connsiteY5" fmla="*/ 52911 h 152923"/>
                  <a:gd name="connsiteX6" fmla="*/ 50006 w 118480"/>
                  <a:gd name="connsiteY6" fmla="*/ 71961 h 152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480" h="152923">
                    <a:moveTo>
                      <a:pt x="50006" y="71961"/>
                    </a:moveTo>
                    <a:cubicBezTo>
                      <a:pt x="49212" y="98948"/>
                      <a:pt x="48419" y="125936"/>
                      <a:pt x="47625" y="152923"/>
                    </a:cubicBezTo>
                    <a:cubicBezTo>
                      <a:pt x="69056" y="135461"/>
                      <a:pt x="102395" y="122761"/>
                      <a:pt x="111919" y="100536"/>
                    </a:cubicBezTo>
                    <a:cubicBezTo>
                      <a:pt x="121443" y="78311"/>
                      <a:pt x="119856" y="52911"/>
                      <a:pt x="111919" y="36242"/>
                    </a:cubicBezTo>
                    <a:cubicBezTo>
                      <a:pt x="103982" y="19573"/>
                      <a:pt x="94853" y="4888"/>
                      <a:pt x="64294" y="523"/>
                    </a:cubicBezTo>
                    <a:cubicBezTo>
                      <a:pt x="33735" y="-3842"/>
                      <a:pt x="0" y="19574"/>
                      <a:pt x="0" y="52911"/>
                    </a:cubicBezTo>
                    <a:lnTo>
                      <a:pt x="50006" y="71961"/>
                    </a:lnTo>
                    <a:close/>
                  </a:path>
                </a:pathLst>
              </a:cu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600" b="1" noProof="0" dirty="0">
                  <a:solidFill>
                    <a:srgbClr val="211F26"/>
                  </a:solidFill>
                  <a:latin typeface="Calibri" panose="020F0502020204030204" pitchFamily="34" charset="0"/>
                  <a:cs typeface="Calibri" panose="020F0502020204030204" pitchFamily="34" charset="0"/>
                </a:endParaRPr>
              </a:p>
            </p:txBody>
          </p:sp>
          <p:sp>
            <p:nvSpPr>
              <p:cNvPr id="62" name="Rechthoek: afgeronde hoeken 61">
                <a:extLst>
                  <a:ext uri="{FF2B5EF4-FFF2-40B4-BE49-F238E27FC236}">
                    <a16:creationId xmlns:a16="http://schemas.microsoft.com/office/drawing/2014/main" id="{91027DB2-DB1A-4647-B4ED-58CF327CEC91}"/>
                  </a:ext>
                </a:extLst>
              </p:cNvPr>
              <p:cNvSpPr/>
              <p:nvPr userDrawn="1"/>
            </p:nvSpPr>
            <p:spPr>
              <a:xfrm rot="2770829">
                <a:off x="-3234197" y="1703273"/>
                <a:ext cx="57923" cy="72481"/>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63" name="Vrije vorm: vorm 62">
                <a:extLst>
                  <a:ext uri="{FF2B5EF4-FFF2-40B4-BE49-F238E27FC236}">
                    <a16:creationId xmlns:a16="http://schemas.microsoft.com/office/drawing/2014/main" id="{109F8614-B307-4A21-BEA8-D933C71206C6}"/>
                  </a:ext>
                </a:extLst>
              </p:cNvPr>
              <p:cNvSpPr/>
              <p:nvPr userDrawn="1"/>
            </p:nvSpPr>
            <p:spPr>
              <a:xfrm>
                <a:off x="-3237180" y="1677339"/>
                <a:ext cx="42279" cy="55298"/>
              </a:xfrm>
              <a:custGeom>
                <a:avLst/>
                <a:gdLst>
                  <a:gd name="connsiteX0" fmla="*/ 76475 w 79906"/>
                  <a:gd name="connsiteY0" fmla="*/ 104510 h 104510"/>
                  <a:gd name="connsiteX1" fmla="*/ 71712 w 79906"/>
                  <a:gd name="connsiteY1" fmla="*/ 6879 h 104510"/>
                  <a:gd name="connsiteX2" fmla="*/ 5037 w 79906"/>
                  <a:gd name="connsiteY2" fmla="*/ 16404 h 104510"/>
                  <a:gd name="connsiteX3" fmla="*/ 9800 w 79906"/>
                  <a:gd name="connsiteY3" fmla="*/ 83079 h 104510"/>
                </a:gdLst>
                <a:ahLst/>
                <a:cxnLst>
                  <a:cxn ang="0">
                    <a:pos x="connsiteX0" y="connsiteY0"/>
                  </a:cxn>
                  <a:cxn ang="0">
                    <a:pos x="connsiteX1" y="connsiteY1"/>
                  </a:cxn>
                  <a:cxn ang="0">
                    <a:pos x="connsiteX2" y="connsiteY2"/>
                  </a:cxn>
                  <a:cxn ang="0">
                    <a:pos x="connsiteX3" y="connsiteY3"/>
                  </a:cxn>
                </a:cxnLst>
                <a:rect l="l" t="t" r="r" b="b"/>
                <a:pathLst>
                  <a:path w="79906" h="104510">
                    <a:moveTo>
                      <a:pt x="76475" y="104510"/>
                    </a:moveTo>
                    <a:cubicBezTo>
                      <a:pt x="80046" y="63036"/>
                      <a:pt x="83618" y="21563"/>
                      <a:pt x="71712" y="6879"/>
                    </a:cubicBezTo>
                    <a:cubicBezTo>
                      <a:pt x="59806" y="-7805"/>
                      <a:pt x="15356" y="3704"/>
                      <a:pt x="5037" y="16404"/>
                    </a:cubicBezTo>
                    <a:cubicBezTo>
                      <a:pt x="-5282" y="29104"/>
                      <a:pt x="2259" y="56091"/>
                      <a:pt x="9800" y="83079"/>
                    </a:cubicBezTo>
                  </a:path>
                </a:pathLst>
              </a:custGeom>
              <a:no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600" noProof="0" dirty="0">
                  <a:solidFill>
                    <a:srgbClr val="211F26"/>
                  </a:solidFill>
                  <a:latin typeface="Calibri" panose="020F0502020204030204" pitchFamily="34" charset="0"/>
                  <a:cs typeface="Calibri" panose="020F0502020204030204" pitchFamily="34" charset="0"/>
                </a:endParaRPr>
              </a:p>
            </p:txBody>
          </p:sp>
          <p:sp>
            <p:nvSpPr>
              <p:cNvPr id="64" name="Vrije vorm: vorm 63">
                <a:extLst>
                  <a:ext uri="{FF2B5EF4-FFF2-40B4-BE49-F238E27FC236}">
                    <a16:creationId xmlns:a16="http://schemas.microsoft.com/office/drawing/2014/main" id="{B8914335-A8F5-4B28-AA4D-76C3764BB131}"/>
                  </a:ext>
                </a:extLst>
              </p:cNvPr>
              <p:cNvSpPr/>
              <p:nvPr userDrawn="1"/>
            </p:nvSpPr>
            <p:spPr>
              <a:xfrm>
                <a:off x="-3147647" y="1714096"/>
                <a:ext cx="57254" cy="77074"/>
              </a:xfrm>
              <a:custGeom>
                <a:avLst/>
                <a:gdLst>
                  <a:gd name="connsiteX0" fmla="*/ 0 w 61912"/>
                  <a:gd name="connsiteY0" fmla="*/ 80963 h 80963"/>
                  <a:gd name="connsiteX1" fmla="*/ 57150 w 61912"/>
                  <a:gd name="connsiteY1" fmla="*/ 0 h 80963"/>
                  <a:gd name="connsiteX2" fmla="*/ 61912 w 61912"/>
                  <a:gd name="connsiteY2" fmla="*/ 50006 h 80963"/>
                  <a:gd name="connsiteX3" fmla="*/ 0 w 61912"/>
                  <a:gd name="connsiteY3" fmla="*/ 80963 h 80963"/>
                  <a:gd name="connsiteX0" fmla="*/ 0 w 61912"/>
                  <a:gd name="connsiteY0" fmla="*/ 80963 h 83344"/>
                  <a:gd name="connsiteX1" fmla="*/ 57150 w 61912"/>
                  <a:gd name="connsiteY1" fmla="*/ 0 h 83344"/>
                  <a:gd name="connsiteX2" fmla="*/ 61912 w 61912"/>
                  <a:gd name="connsiteY2" fmla="*/ 50006 h 83344"/>
                  <a:gd name="connsiteX3" fmla="*/ 19050 w 61912"/>
                  <a:gd name="connsiteY3" fmla="*/ 83344 h 83344"/>
                  <a:gd name="connsiteX4" fmla="*/ 0 w 61912"/>
                  <a:gd name="connsiteY4" fmla="*/ 80963 h 833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912" h="83344">
                    <a:moveTo>
                      <a:pt x="0" y="80963"/>
                    </a:moveTo>
                    <a:lnTo>
                      <a:pt x="57150" y="0"/>
                    </a:lnTo>
                    <a:lnTo>
                      <a:pt x="61912" y="50006"/>
                    </a:lnTo>
                    <a:cubicBezTo>
                      <a:pt x="48418" y="56356"/>
                      <a:pt x="32544" y="76994"/>
                      <a:pt x="19050" y="83344"/>
                    </a:cubicBezTo>
                    <a:lnTo>
                      <a:pt x="0" y="80963"/>
                    </a:lnTo>
                    <a:close/>
                  </a:path>
                </a:pathLst>
              </a:cu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600" b="1" noProof="0" dirty="0">
                  <a:solidFill>
                    <a:srgbClr val="211F26"/>
                  </a:solidFill>
                  <a:latin typeface="Calibri" panose="020F0502020204030204" pitchFamily="34" charset="0"/>
                  <a:cs typeface="Calibri" panose="020F0502020204030204" pitchFamily="34" charset="0"/>
                </a:endParaRPr>
              </a:p>
            </p:txBody>
          </p:sp>
          <p:sp>
            <p:nvSpPr>
              <p:cNvPr id="65" name="Ovaal 64">
                <a:extLst>
                  <a:ext uri="{FF2B5EF4-FFF2-40B4-BE49-F238E27FC236}">
                    <a16:creationId xmlns:a16="http://schemas.microsoft.com/office/drawing/2014/main" id="{552D6625-42D8-4B84-8B39-B44889654B20}"/>
                  </a:ext>
                </a:extLst>
              </p:cNvPr>
              <p:cNvSpPr/>
              <p:nvPr userDrawn="1"/>
            </p:nvSpPr>
            <p:spPr>
              <a:xfrm rot="12332780">
                <a:off x="-3185085" y="1782358"/>
                <a:ext cx="50650" cy="57255"/>
              </a:xfrm>
              <a:prstGeom prst="ellipse">
                <a:avLst/>
              </a:prstGeom>
              <a:solidFill>
                <a:schemeClr val="bg1"/>
              </a:solidFill>
              <a:ln w="9525">
                <a:solidFill>
                  <a:srgbClr val="4D82B8"/>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600" b="1" noProof="0" dirty="0">
                  <a:solidFill>
                    <a:srgbClr val="211F26"/>
                  </a:solidFill>
                  <a:latin typeface="Calibri" panose="020F0502020204030204" pitchFamily="34" charset="0"/>
                  <a:cs typeface="Calibri" panose="020F0502020204030204" pitchFamily="34" charset="0"/>
                </a:endParaRPr>
              </a:p>
            </p:txBody>
          </p:sp>
          <p:sp>
            <p:nvSpPr>
              <p:cNvPr id="66" name="Gelijkbenige driehoek 34">
                <a:extLst>
                  <a:ext uri="{FF2B5EF4-FFF2-40B4-BE49-F238E27FC236}">
                    <a16:creationId xmlns:a16="http://schemas.microsoft.com/office/drawing/2014/main" id="{B37AA06E-222A-4EB7-93F6-9AD2E91A7691}"/>
                  </a:ext>
                </a:extLst>
              </p:cNvPr>
              <p:cNvSpPr/>
              <p:nvPr userDrawn="1"/>
            </p:nvSpPr>
            <p:spPr>
              <a:xfrm rot="14772351">
                <a:off x="-3215597" y="1797313"/>
                <a:ext cx="52327" cy="57916"/>
              </a:xfrm>
              <a:custGeom>
                <a:avLst/>
                <a:gdLst>
                  <a:gd name="connsiteX0" fmla="*/ 0 w 56584"/>
                  <a:gd name="connsiteY0" fmla="*/ 55534 h 55534"/>
                  <a:gd name="connsiteX1" fmla="*/ 28292 w 56584"/>
                  <a:gd name="connsiteY1" fmla="*/ 0 h 55534"/>
                  <a:gd name="connsiteX2" fmla="*/ 56584 w 56584"/>
                  <a:gd name="connsiteY2" fmla="*/ 55534 h 55534"/>
                  <a:gd name="connsiteX3" fmla="*/ 0 w 56584"/>
                  <a:gd name="connsiteY3" fmla="*/ 55534 h 55534"/>
                  <a:gd name="connsiteX0" fmla="*/ 0 w 56584"/>
                  <a:gd name="connsiteY0" fmla="*/ 55534 h 60261"/>
                  <a:gd name="connsiteX1" fmla="*/ 28292 w 56584"/>
                  <a:gd name="connsiteY1" fmla="*/ 0 h 60261"/>
                  <a:gd name="connsiteX2" fmla="*/ 56584 w 56584"/>
                  <a:gd name="connsiteY2" fmla="*/ 55534 h 60261"/>
                  <a:gd name="connsiteX3" fmla="*/ 0 w 56584"/>
                  <a:gd name="connsiteY3" fmla="*/ 55534 h 60261"/>
                  <a:gd name="connsiteX0" fmla="*/ 0 w 56584"/>
                  <a:gd name="connsiteY0" fmla="*/ 55534 h 62627"/>
                  <a:gd name="connsiteX1" fmla="*/ 28292 w 56584"/>
                  <a:gd name="connsiteY1" fmla="*/ 0 h 62627"/>
                  <a:gd name="connsiteX2" fmla="*/ 56584 w 56584"/>
                  <a:gd name="connsiteY2" fmla="*/ 55534 h 62627"/>
                  <a:gd name="connsiteX3" fmla="*/ 0 w 56584"/>
                  <a:gd name="connsiteY3" fmla="*/ 55534 h 62627"/>
                </a:gdLst>
                <a:ahLst/>
                <a:cxnLst>
                  <a:cxn ang="0">
                    <a:pos x="connsiteX0" y="connsiteY0"/>
                  </a:cxn>
                  <a:cxn ang="0">
                    <a:pos x="connsiteX1" y="connsiteY1"/>
                  </a:cxn>
                  <a:cxn ang="0">
                    <a:pos x="connsiteX2" y="connsiteY2"/>
                  </a:cxn>
                  <a:cxn ang="0">
                    <a:pos x="connsiteX3" y="connsiteY3"/>
                  </a:cxn>
                </a:cxnLst>
                <a:rect l="l" t="t" r="r" b="b"/>
                <a:pathLst>
                  <a:path w="56584" h="62627">
                    <a:moveTo>
                      <a:pt x="0" y="55534"/>
                    </a:moveTo>
                    <a:lnTo>
                      <a:pt x="28292" y="0"/>
                    </a:lnTo>
                    <a:lnTo>
                      <a:pt x="56584" y="55534"/>
                    </a:lnTo>
                    <a:cubicBezTo>
                      <a:pt x="44518" y="63735"/>
                      <a:pt x="19376" y="66171"/>
                      <a:pt x="0" y="55534"/>
                    </a:cubicBezTo>
                    <a:close/>
                  </a:path>
                </a:pathLst>
              </a:cu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600" b="1" noProof="0" dirty="0">
                  <a:solidFill>
                    <a:srgbClr val="211F26"/>
                  </a:solidFill>
                  <a:latin typeface="Calibri" panose="020F0502020204030204" pitchFamily="34" charset="0"/>
                  <a:cs typeface="Calibri" panose="020F0502020204030204" pitchFamily="34" charset="0"/>
                </a:endParaRPr>
              </a:p>
            </p:txBody>
          </p:sp>
        </p:grpSp>
        <p:grpSp>
          <p:nvGrpSpPr>
            <p:cNvPr id="26" name="Groep 25">
              <a:extLst>
                <a:ext uri="{FF2B5EF4-FFF2-40B4-BE49-F238E27FC236}">
                  <a16:creationId xmlns:a16="http://schemas.microsoft.com/office/drawing/2014/main" id="{DCC77138-FAE4-45CF-93E2-DE3826FC83DB}"/>
                </a:ext>
              </a:extLst>
            </p:cNvPr>
            <p:cNvGrpSpPr/>
            <p:nvPr userDrawn="1"/>
          </p:nvGrpSpPr>
          <p:grpSpPr>
            <a:xfrm>
              <a:off x="-3323231" y="3670018"/>
              <a:ext cx="2734765" cy="284435"/>
              <a:chOff x="5114260" y="1193211"/>
              <a:chExt cx="2516594" cy="261745"/>
            </a:xfrm>
          </p:grpSpPr>
          <p:sp>
            <p:nvSpPr>
              <p:cNvPr id="41" name="Rechthoek 40">
                <a:extLst>
                  <a:ext uri="{FF2B5EF4-FFF2-40B4-BE49-F238E27FC236}">
                    <a16:creationId xmlns:a16="http://schemas.microsoft.com/office/drawing/2014/main" id="{4DD9AEB7-3298-4E3E-9C0A-AA743209E9A7}"/>
                  </a:ext>
                </a:extLst>
              </p:cNvPr>
              <p:cNvSpPr/>
              <p:nvPr userDrawn="1"/>
            </p:nvSpPr>
            <p:spPr>
              <a:xfrm>
                <a:off x="5114260" y="1193211"/>
                <a:ext cx="2516594" cy="241682"/>
              </a:xfrm>
              <a:prstGeom prst="rect">
                <a:avLst/>
              </a:prstGeom>
              <a:solidFill>
                <a:srgbClr val="F0F0F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42" name="Tekstvak 41">
                <a:extLst>
                  <a:ext uri="{FF2B5EF4-FFF2-40B4-BE49-F238E27FC236}">
                    <a16:creationId xmlns:a16="http://schemas.microsoft.com/office/drawing/2014/main" id="{78839DF9-175C-4D4F-9C1E-8180F059B05E}"/>
                  </a:ext>
                </a:extLst>
              </p:cNvPr>
              <p:cNvSpPr txBox="1"/>
              <p:nvPr userDrawn="1"/>
            </p:nvSpPr>
            <p:spPr>
              <a:xfrm>
                <a:off x="5121010" y="1214215"/>
                <a:ext cx="1156604" cy="240741"/>
              </a:xfrm>
              <a:prstGeom prst="rect">
                <a:avLst/>
              </a:prstGeom>
              <a:noFill/>
            </p:spPr>
            <p:txBody>
              <a:bodyPr wrap="square" rtlCol="0">
                <a:spAutoFit/>
              </a:bodyPr>
              <a:lstStyle/>
              <a:p>
                <a:pPr marL="0" algn="l" defTabSz="913134" rtl="0" eaLnBrk="1" latinLnBrk="0" hangingPunct="1">
                  <a:lnSpc>
                    <a:spcPct val="100000"/>
                  </a:lnSpc>
                  <a:spcBef>
                    <a:spcPts val="450"/>
                  </a:spcBef>
                  <a:spcAft>
                    <a:spcPts val="450"/>
                  </a:spcAft>
                </a:pPr>
                <a:r>
                  <a:rPr lang="nl-NL" sz="675" b="0" u="none" kern="1200" noProof="0" dirty="0">
                    <a:solidFill>
                      <a:srgbClr val="211F26"/>
                    </a:solidFill>
                    <a:latin typeface="Calibri" panose="020F0502020204030204" pitchFamily="34" charset="0"/>
                    <a:ea typeface="+mn-ea"/>
                    <a:cs typeface="Calibri" panose="020F0502020204030204" pitchFamily="34" charset="0"/>
                  </a:rPr>
                  <a:t>Door</a:t>
                </a:r>
                <a:r>
                  <a:rPr lang="nl-NL" sz="675" b="0" u="sng" kern="1200" noProof="0" dirty="0">
                    <a:solidFill>
                      <a:srgbClr val="211F26"/>
                    </a:solidFill>
                    <a:latin typeface="Calibri" panose="020F0502020204030204" pitchFamily="34" charset="0"/>
                    <a:ea typeface="+mn-ea"/>
                    <a:cs typeface="Calibri" panose="020F0502020204030204" pitchFamily="34" charset="0"/>
                  </a:rPr>
                  <a:t>z</a:t>
                </a:r>
                <a:r>
                  <a:rPr lang="nl-NL" sz="675" b="0" u="none" kern="1200" noProof="0" dirty="0">
                    <a:solidFill>
                      <a:srgbClr val="211F26"/>
                    </a:solidFill>
                    <a:latin typeface="Calibri" panose="020F0502020204030204" pitchFamily="34" charset="0"/>
                    <a:ea typeface="+mn-ea"/>
                    <a:cs typeface="Calibri" panose="020F0502020204030204" pitchFamily="34" charset="0"/>
                  </a:rPr>
                  <a:t>ichtigheid</a:t>
                </a:r>
              </a:p>
            </p:txBody>
          </p:sp>
          <p:cxnSp>
            <p:nvCxnSpPr>
              <p:cNvPr id="43" name="Rechte verbindingslijn 42">
                <a:extLst>
                  <a:ext uri="{FF2B5EF4-FFF2-40B4-BE49-F238E27FC236}">
                    <a16:creationId xmlns:a16="http://schemas.microsoft.com/office/drawing/2014/main" id="{C37E12B1-D442-4C6B-8A82-E78BD8D72F4A}"/>
                  </a:ext>
                </a:extLst>
              </p:cNvPr>
              <p:cNvCxnSpPr>
                <a:cxnSpLocks/>
                <a:endCxn id="47" idx="1"/>
              </p:cNvCxnSpPr>
              <p:nvPr userDrawn="1"/>
            </p:nvCxnSpPr>
            <p:spPr>
              <a:xfrm>
                <a:off x="5949074" y="1317963"/>
                <a:ext cx="958480" cy="0"/>
              </a:xfrm>
              <a:prstGeom prst="line">
                <a:avLst/>
              </a:prstGeom>
              <a:noFill/>
              <a:ln w="12700" cap="flat" cmpd="sng" algn="ctr">
                <a:solidFill>
                  <a:srgbClr val="9D9FA1"/>
                </a:solidFill>
                <a:prstDash val="solid"/>
              </a:ln>
              <a:effectLst/>
            </p:spPr>
          </p:cxnSp>
          <p:sp>
            <p:nvSpPr>
              <p:cNvPr id="44" name="Rechthoek 43">
                <a:extLst>
                  <a:ext uri="{FF2B5EF4-FFF2-40B4-BE49-F238E27FC236}">
                    <a16:creationId xmlns:a16="http://schemas.microsoft.com/office/drawing/2014/main" id="{80020299-7DD8-4A29-B6EA-E02CE5E50F94}"/>
                  </a:ext>
                </a:extLst>
              </p:cNvPr>
              <p:cNvSpPr/>
              <p:nvPr userDrawn="1"/>
            </p:nvSpPr>
            <p:spPr>
              <a:xfrm>
                <a:off x="7020991" y="1230251"/>
                <a:ext cx="570656" cy="159490"/>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36000" tIns="36000" rIns="36000" bIns="36000" numCol="1" spcCol="0" rtlCol="0" fromWordArt="0" anchor="ctr" anchorCtr="0" forceAA="0" compatLnSpc="1">
                <a:prstTxWarp prst="textNoShape">
                  <a:avLst/>
                </a:prstTxWarp>
                <a:noAutofit/>
              </a:bodyPr>
              <a:lstStyle/>
              <a:p>
                <a:pPr lvl="0" algn="l">
                  <a:lnSpc>
                    <a:spcPct val="100000"/>
                  </a:lnSpc>
                  <a:spcBef>
                    <a:spcPts val="450"/>
                  </a:spcBef>
                  <a:spcAft>
                    <a:spcPts val="450"/>
                  </a:spcAft>
                </a:pPr>
                <a:r>
                  <a:rPr lang="nl-NL" sz="675" b="0" noProof="0" dirty="0">
                    <a:solidFill>
                      <a:srgbClr val="211F26"/>
                    </a:solidFill>
                    <a:latin typeface="Calibri" panose="020F0502020204030204" pitchFamily="34" charset="0"/>
                    <a:cs typeface="Calibri" panose="020F0502020204030204" pitchFamily="34" charset="0"/>
                  </a:rPr>
                  <a:t>100%</a:t>
                </a:r>
              </a:p>
            </p:txBody>
          </p:sp>
          <p:sp>
            <p:nvSpPr>
              <p:cNvPr id="45" name="Gelijkbenige driehoek 44">
                <a:extLst>
                  <a:ext uri="{FF2B5EF4-FFF2-40B4-BE49-F238E27FC236}">
                    <a16:creationId xmlns:a16="http://schemas.microsoft.com/office/drawing/2014/main" id="{A481E4F3-59E8-4158-B389-FB969424EBAF}"/>
                  </a:ext>
                </a:extLst>
              </p:cNvPr>
              <p:cNvSpPr/>
              <p:nvPr userDrawn="1"/>
            </p:nvSpPr>
            <p:spPr>
              <a:xfrm>
                <a:off x="7508703" y="1255045"/>
                <a:ext cx="44712" cy="31855"/>
              </a:xfrm>
              <a:prstGeom prst="triangle">
                <a:avLst/>
              </a:prstGeom>
              <a:solidFill>
                <a:srgbClr val="69696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46" name="Gelijkbenige driehoek 45">
                <a:extLst>
                  <a:ext uri="{FF2B5EF4-FFF2-40B4-BE49-F238E27FC236}">
                    <a16:creationId xmlns:a16="http://schemas.microsoft.com/office/drawing/2014/main" id="{A9F8C2E2-E2B5-41CC-ACCC-805AFD725C61}"/>
                  </a:ext>
                </a:extLst>
              </p:cNvPr>
              <p:cNvSpPr/>
              <p:nvPr userDrawn="1"/>
            </p:nvSpPr>
            <p:spPr>
              <a:xfrm flipV="1">
                <a:off x="7508703" y="1332327"/>
                <a:ext cx="44712" cy="31855"/>
              </a:xfrm>
              <a:prstGeom prst="triangle">
                <a:avLst/>
              </a:prstGeom>
              <a:solidFill>
                <a:srgbClr val="69696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47" name="Rechthoek 46">
                <a:extLst>
                  <a:ext uri="{FF2B5EF4-FFF2-40B4-BE49-F238E27FC236}">
                    <a16:creationId xmlns:a16="http://schemas.microsoft.com/office/drawing/2014/main" id="{0CF980E8-B03E-4BCD-9381-13F1D871238A}"/>
                  </a:ext>
                </a:extLst>
              </p:cNvPr>
              <p:cNvSpPr/>
              <p:nvPr userDrawn="1"/>
            </p:nvSpPr>
            <p:spPr>
              <a:xfrm>
                <a:off x="6907553" y="1274066"/>
                <a:ext cx="28792" cy="87795"/>
              </a:xfrm>
              <a:prstGeom prst="rect">
                <a:avLst/>
              </a:prstGeom>
              <a:solidFill>
                <a:srgbClr val="CC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sp>
          <p:nvSpPr>
            <p:cNvPr id="27" name="Ovaal 26">
              <a:extLst>
                <a:ext uri="{FF2B5EF4-FFF2-40B4-BE49-F238E27FC236}">
                  <a16:creationId xmlns:a16="http://schemas.microsoft.com/office/drawing/2014/main" id="{C41845A0-912D-443B-B62D-95033846C796}"/>
                </a:ext>
              </a:extLst>
            </p:cNvPr>
            <p:cNvSpPr/>
            <p:nvPr userDrawn="1"/>
          </p:nvSpPr>
          <p:spPr>
            <a:xfrm>
              <a:off x="-3603859" y="4105053"/>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28" name="Rechthoek 27">
              <a:extLst>
                <a:ext uri="{FF2B5EF4-FFF2-40B4-BE49-F238E27FC236}">
                  <a16:creationId xmlns:a16="http://schemas.microsoft.com/office/drawing/2014/main" id="{69A60A01-A49D-4D03-93E8-0E4D05F5621F}"/>
                </a:ext>
              </a:extLst>
            </p:cNvPr>
            <p:cNvSpPr/>
            <p:nvPr userDrawn="1"/>
          </p:nvSpPr>
          <p:spPr>
            <a:xfrm>
              <a:off x="-3319687" y="4105054"/>
              <a:ext cx="2944682" cy="1063612"/>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Klik op de doorzichtige vorm en gebruik de sneltoets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Ctrl + K</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om een hyperlink toe te voegen. Klik aan de linker kant van het venster op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‘Plaats in dit document’</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in de lijst de juiste dia aan. Klik vervolgens op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‘OK’</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b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br>
                <a:rPr kumimoji="0" lang="nl-NL" sz="45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endPar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endParaRPr>
            </a:p>
          </p:txBody>
        </p:sp>
        <p:sp>
          <p:nvSpPr>
            <p:cNvPr id="29" name="Ovaal 28">
              <a:extLst>
                <a:ext uri="{FF2B5EF4-FFF2-40B4-BE49-F238E27FC236}">
                  <a16:creationId xmlns:a16="http://schemas.microsoft.com/office/drawing/2014/main" id="{2985F589-E0E8-4A7B-A247-9557E8966B76}"/>
                </a:ext>
              </a:extLst>
            </p:cNvPr>
            <p:cNvSpPr/>
            <p:nvPr userDrawn="1"/>
          </p:nvSpPr>
          <p:spPr>
            <a:xfrm>
              <a:off x="-3603859" y="5106256"/>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5</a:t>
              </a:r>
            </a:p>
          </p:txBody>
        </p:sp>
        <p:sp>
          <p:nvSpPr>
            <p:cNvPr id="30" name="Rechthoek 29">
              <a:extLst>
                <a:ext uri="{FF2B5EF4-FFF2-40B4-BE49-F238E27FC236}">
                  <a16:creationId xmlns:a16="http://schemas.microsoft.com/office/drawing/2014/main" id="{A76BA92F-93EE-4CB5-B486-9106EA75DD9F}"/>
                </a:ext>
              </a:extLst>
            </p:cNvPr>
            <p:cNvSpPr/>
            <p:nvPr userDrawn="1"/>
          </p:nvSpPr>
          <p:spPr>
            <a:xfrm>
              <a:off x="-3319687" y="5106258"/>
              <a:ext cx="2944682" cy="307218"/>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Kopieer de doorzichtige vorm en herhaal </a:t>
              </a:r>
              <a:b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stap 4</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Doe dit voor elke menu knop.</a:t>
              </a:r>
            </a:p>
          </p:txBody>
        </p:sp>
        <p:sp>
          <p:nvSpPr>
            <p:cNvPr id="31" name="Rechthoek 30">
              <a:extLst>
                <a:ext uri="{FF2B5EF4-FFF2-40B4-BE49-F238E27FC236}">
                  <a16:creationId xmlns:a16="http://schemas.microsoft.com/office/drawing/2014/main" id="{BE055877-E1B5-4B40-B257-D889B9F41EA6}"/>
                </a:ext>
              </a:extLst>
            </p:cNvPr>
            <p:cNvSpPr/>
            <p:nvPr userDrawn="1"/>
          </p:nvSpPr>
          <p:spPr>
            <a:xfrm>
              <a:off x="-3786437" y="5712712"/>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900" b="1" cap="all" baseline="0" noProof="0" dirty="0">
                  <a:solidFill>
                    <a:srgbClr val="211F26"/>
                  </a:solidFill>
                  <a:latin typeface="Calibri" panose="020F0502020204030204" pitchFamily="34" charset="0"/>
                  <a:cs typeface="Calibri" panose="020F0502020204030204" pitchFamily="34" charset="0"/>
                </a:rPr>
                <a:t>MEER WETEN?</a:t>
              </a:r>
              <a:br>
                <a:rPr lang="nl-NL" sz="900" b="1" cap="all" baseline="0" noProof="0" dirty="0">
                  <a:solidFill>
                    <a:srgbClr val="211F26"/>
                  </a:solidFill>
                  <a:latin typeface="Calibri" panose="020F0502020204030204" pitchFamily="34" charset="0"/>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900" b="1" cap="all" baseline="0" noProof="0" dirty="0">
                  <a:solidFill>
                    <a:srgbClr val="211F26"/>
                  </a:solidFill>
                  <a:latin typeface="Calibri" panose="020F0502020204030204" pitchFamily="34" charset="0"/>
                  <a:cs typeface="Calibri" panose="020F0502020204030204" pitchFamily="34" charset="0"/>
                </a:rPr>
                <a:t> 'SLIDEBUILDER’ </a:t>
              </a:r>
              <a:r>
                <a:rPr lang="nl-NL" sz="9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900" kern="1200" cap="none" baseline="0" noProof="0" dirty="0">
                  <a:solidFill>
                    <a:srgbClr val="211F26"/>
                  </a:solidFill>
                  <a:latin typeface="Calibri" panose="020F0502020204030204" pitchFamily="34" charset="0"/>
                  <a:ea typeface="+mn-ea"/>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9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32" name="ICOON_info">
              <a:extLst>
                <a:ext uri="{FF2B5EF4-FFF2-40B4-BE49-F238E27FC236}">
                  <a16:creationId xmlns:a16="http://schemas.microsoft.com/office/drawing/2014/main" id="{B4D117AD-5154-4856-9C25-111024D967BB}"/>
                </a:ext>
              </a:extLst>
            </p:cNvPr>
            <p:cNvGrpSpPr/>
            <p:nvPr userDrawn="1"/>
          </p:nvGrpSpPr>
          <p:grpSpPr>
            <a:xfrm>
              <a:off x="-376736" y="5589737"/>
              <a:ext cx="283685" cy="283685"/>
              <a:chOff x="-510741" y="5913713"/>
              <a:chExt cx="267555" cy="267555"/>
            </a:xfrm>
          </p:grpSpPr>
          <p:sp>
            <p:nvSpPr>
              <p:cNvPr id="39" name="Ovaal 38">
                <a:extLst>
                  <a:ext uri="{FF2B5EF4-FFF2-40B4-BE49-F238E27FC236}">
                    <a16:creationId xmlns:a16="http://schemas.microsoft.com/office/drawing/2014/main" id="{F48A0B8C-9753-45DD-901A-D6D0179B7260}"/>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450"/>
                  </a:spcBef>
                  <a:spcAft>
                    <a:spcPts val="450"/>
                  </a:spcAft>
                </a:pPr>
                <a:endParaRPr lang="nl-NL" sz="1200" cap="all" baseline="0" noProof="0" dirty="0">
                  <a:latin typeface="Calibri" panose="020F0502020204030204" pitchFamily="34" charset="0"/>
                  <a:cs typeface="Calibri" panose="020F0502020204030204" pitchFamily="34" charset="0"/>
                </a:endParaRPr>
              </a:p>
            </p:txBody>
          </p:sp>
          <p:sp>
            <p:nvSpPr>
              <p:cNvPr id="40" name="Graphic 163" descr="Informatie">
                <a:extLst>
                  <a:ext uri="{FF2B5EF4-FFF2-40B4-BE49-F238E27FC236}">
                    <a16:creationId xmlns:a16="http://schemas.microsoft.com/office/drawing/2014/main" id="{FA13B7AF-0AE9-4BAC-B17F-B480BEF3C747}"/>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1500" noProof="0" dirty="0">
                  <a:solidFill>
                    <a:srgbClr val="211F26"/>
                  </a:solidFill>
                  <a:latin typeface="Calibri" panose="020F0502020204030204" pitchFamily="34" charset="0"/>
                  <a:cs typeface="Calibri" panose="020F0502020204030204" pitchFamily="34" charset="0"/>
                </a:endParaRPr>
              </a:p>
            </p:txBody>
          </p:sp>
        </p:grpSp>
        <p:grpSp>
          <p:nvGrpSpPr>
            <p:cNvPr id="33" name="Groep 32">
              <a:extLst>
                <a:ext uri="{FF2B5EF4-FFF2-40B4-BE49-F238E27FC236}">
                  <a16:creationId xmlns:a16="http://schemas.microsoft.com/office/drawing/2014/main" id="{234715BD-6289-4E3C-836C-43E2EE9A6A42}"/>
                </a:ext>
              </a:extLst>
            </p:cNvPr>
            <p:cNvGrpSpPr/>
            <p:nvPr userDrawn="1"/>
          </p:nvGrpSpPr>
          <p:grpSpPr>
            <a:xfrm>
              <a:off x="-938434" y="5838366"/>
              <a:ext cx="627798" cy="576693"/>
              <a:chOff x="-938434" y="4570310"/>
              <a:chExt cx="627798" cy="576693"/>
            </a:xfrm>
          </p:grpSpPr>
          <p:grpSp>
            <p:nvGrpSpPr>
              <p:cNvPr id="34" name="Inspireren">
                <a:extLst>
                  <a:ext uri="{FF2B5EF4-FFF2-40B4-BE49-F238E27FC236}">
                    <a16:creationId xmlns:a16="http://schemas.microsoft.com/office/drawing/2014/main" id="{CDD7479E-D53A-41CA-B02A-4E4E73A33892}"/>
                  </a:ext>
                </a:extLst>
              </p:cNvPr>
              <p:cNvGrpSpPr>
                <a:grpSpLocks noChangeAspect="1"/>
              </p:cNvGrpSpPr>
              <p:nvPr userDrawn="1"/>
            </p:nvGrpSpPr>
            <p:grpSpPr bwMode="auto">
              <a:xfrm>
                <a:off x="-716116" y="4570310"/>
                <a:ext cx="169778" cy="242385"/>
                <a:chOff x="4768" y="2783"/>
                <a:chExt cx="788" cy="1125"/>
              </a:xfrm>
              <a:gradFill>
                <a:gsLst>
                  <a:gs pos="0">
                    <a:srgbClr val="9D9FA1"/>
                  </a:gs>
                  <a:gs pos="70000">
                    <a:srgbClr val="211F26"/>
                  </a:gs>
                </a:gsLst>
                <a:lin ang="2700000" scaled="0"/>
              </a:gradFill>
            </p:grpSpPr>
            <p:sp>
              <p:nvSpPr>
                <p:cNvPr id="36" name="Freeform 12">
                  <a:extLst>
                    <a:ext uri="{FF2B5EF4-FFF2-40B4-BE49-F238E27FC236}">
                      <a16:creationId xmlns:a16="http://schemas.microsoft.com/office/drawing/2014/main" id="{E93A51E9-FFE5-4294-A66C-237661CA392A}"/>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37" name="Freeform 13">
                  <a:extLst>
                    <a:ext uri="{FF2B5EF4-FFF2-40B4-BE49-F238E27FC236}">
                      <a16:creationId xmlns:a16="http://schemas.microsoft.com/office/drawing/2014/main" id="{05764682-9BF3-4593-9FD6-FEA9997B4A67}"/>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38" name="Freeform 14">
                  <a:extLst>
                    <a:ext uri="{FF2B5EF4-FFF2-40B4-BE49-F238E27FC236}">
                      <a16:creationId xmlns:a16="http://schemas.microsoft.com/office/drawing/2014/main" id="{E0B8E663-9A61-4322-8D02-E0ECB3BA406B}"/>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grpSp>
          <p:sp>
            <p:nvSpPr>
              <p:cNvPr id="35" name="Tekstvak 34">
                <a:extLst>
                  <a:ext uri="{FF2B5EF4-FFF2-40B4-BE49-F238E27FC236}">
                    <a16:creationId xmlns:a16="http://schemas.microsoft.com/office/drawing/2014/main" id="{4C71E5F4-883A-4543-B54C-186EA09B4269}"/>
                  </a:ext>
                </a:extLst>
              </p:cNvPr>
              <p:cNvSpPr txBox="1"/>
              <p:nvPr userDrawn="1"/>
            </p:nvSpPr>
            <p:spPr>
              <a:xfrm>
                <a:off x="-938434" y="4824764"/>
                <a:ext cx="627798" cy="322239"/>
              </a:xfrm>
              <a:prstGeom prst="rect">
                <a:avLst/>
              </a:prstGeom>
              <a:noFill/>
            </p:spPr>
            <p:txBody>
              <a:bodyPr wrap="square" lIns="0" tIns="0" rIns="0" bIns="0" rtlCol="0" anchor="ctr">
                <a:noAutofit/>
              </a:bodyPr>
              <a:lstStyle/>
              <a:p>
                <a:pPr marL="0" marR="0" lvl="0" indent="0" algn="ctr" defTabSz="685800" rtl="0"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sp>
        <p:nvSpPr>
          <p:cNvPr id="11" name="- INFO">
            <a:extLst>
              <a:ext uri="{FF2B5EF4-FFF2-40B4-BE49-F238E27FC236}">
                <a16:creationId xmlns:a16="http://schemas.microsoft.com/office/drawing/2014/main" id="{D5D548DA-264A-4D19-8A0A-B2288EC6661C}"/>
              </a:ext>
            </a:extLst>
          </p:cNvPr>
          <p:cNvSpPr txBox="1"/>
          <p:nvPr userDrawn="1"/>
        </p:nvSpPr>
        <p:spPr>
          <a:xfrm>
            <a:off x="9525" y="-259057"/>
            <a:ext cx="9134475" cy="148842"/>
          </a:xfrm>
          <a:prstGeom prst="rect">
            <a:avLst/>
          </a:prstGeom>
          <a:noFill/>
        </p:spPr>
        <p:txBody>
          <a:bodyPr wrap="square" lIns="0" tIns="0" rIns="0" bIns="0" rtlCol="0" anchor="ctr" anchorCtr="0">
            <a:noAutofit/>
          </a:bodyPr>
          <a:lstStyle/>
          <a:p>
            <a:pPr algn="l"/>
            <a:r>
              <a:rPr lang="nl-NL" sz="1050" b="1" cap="all" spc="0" baseline="0">
                <a:solidFill>
                  <a:sysClr val="windowText" lastClr="000000"/>
                </a:solidFill>
                <a:latin typeface="+mn-lt"/>
                <a:cs typeface="Calibri" panose="020F0502020204030204" pitchFamily="34" charset="0"/>
              </a:rPr>
              <a:t>Submenu [5x]</a:t>
            </a:r>
            <a:endParaRPr lang="nl-NL" sz="1050" b="1" cap="all" spc="0" baseline="0" dirty="0">
              <a:solidFill>
                <a:sysClr val="windowText" lastClr="000000"/>
              </a:solidFill>
              <a:latin typeface="+mn-lt"/>
              <a:cs typeface="Calibri" panose="020F0502020204030204" pitchFamily="34" charset="0"/>
            </a:endParaRPr>
          </a:p>
        </p:txBody>
      </p:sp>
      <p:sp>
        <p:nvSpPr>
          <p:cNvPr id="8" name="titel">
            <a:extLst>
              <a:ext uri="{FF2B5EF4-FFF2-40B4-BE49-F238E27FC236}">
                <a16:creationId xmlns:a16="http://schemas.microsoft.com/office/drawing/2014/main" id="{4FCE8B7B-8D3B-466F-8956-5C1F4F50265C}"/>
              </a:ext>
            </a:extLst>
          </p:cNvPr>
          <p:cNvSpPr>
            <a:spLocks noGrp="1"/>
          </p:cNvSpPr>
          <p:nvPr>
            <p:ph type="title" hasCustomPrompt="1"/>
          </p:nvPr>
        </p:nvSpPr>
        <p:spPr>
          <a:xfrm>
            <a:off x="401241" y="1854743"/>
            <a:ext cx="8335565" cy="1084400"/>
          </a:xfrm>
        </p:spPr>
        <p:txBody>
          <a:bodyPr tIns="0" anchor="b" anchorCtr="0"/>
          <a:lstStyle>
            <a:lvl1pPr>
              <a:lnSpc>
                <a:spcPts val="4125"/>
              </a:lnSpc>
              <a:defRPr sz="4500">
                <a:solidFill>
                  <a:schemeClr val="bg1"/>
                </a:solidFill>
              </a:defRPr>
            </a:lvl1pPr>
          </a:lstStyle>
          <a:p>
            <a:r>
              <a:rPr lang="nl-NL"/>
              <a:t>Titel</a:t>
            </a:r>
            <a:br>
              <a:rPr lang="nl-NL"/>
            </a:br>
            <a:r>
              <a:rPr lang="nl-NL"/>
              <a:t>max. 2 regels</a:t>
            </a:r>
            <a:endParaRPr lang="nl-NL" dirty="0"/>
          </a:p>
        </p:txBody>
      </p:sp>
      <p:sp>
        <p:nvSpPr>
          <p:cNvPr id="4" name="datum">
            <a:extLst>
              <a:ext uri="{FF2B5EF4-FFF2-40B4-BE49-F238E27FC236}">
                <a16:creationId xmlns:a16="http://schemas.microsoft.com/office/drawing/2014/main" id="{8E420A72-FB1A-45BF-AC4A-C2A67FDAE6C8}"/>
              </a:ext>
            </a:extLst>
          </p:cNvPr>
          <p:cNvSpPr>
            <a:spLocks noGrp="1"/>
          </p:cNvSpPr>
          <p:nvPr>
            <p:ph type="dt" sz="half" idx="10"/>
          </p:nvPr>
        </p:nvSpPr>
        <p:spPr/>
        <p:txBody>
          <a:bodyPr/>
          <a:lstStyle>
            <a:lvl1pPr>
              <a:defRPr>
                <a:solidFill>
                  <a:schemeClr val="bg1"/>
                </a:solidFill>
              </a:defRPr>
            </a:lvl1pPr>
          </a:lstStyle>
          <a:p>
            <a:endParaRPr lang="nl-NL" dirty="0"/>
          </a:p>
        </p:txBody>
      </p:sp>
      <p:sp>
        <p:nvSpPr>
          <p:cNvPr id="5" name="voettekst">
            <a:extLst>
              <a:ext uri="{FF2B5EF4-FFF2-40B4-BE49-F238E27FC236}">
                <a16:creationId xmlns:a16="http://schemas.microsoft.com/office/drawing/2014/main" id="{7B9B5AD8-20ED-43D8-A7A9-54D9AEF0A965}"/>
              </a:ext>
            </a:extLst>
          </p:cNvPr>
          <p:cNvSpPr>
            <a:spLocks noGrp="1"/>
          </p:cNvSpPr>
          <p:nvPr>
            <p:ph type="ftr" sz="quarter" idx="11"/>
          </p:nvPr>
        </p:nvSpPr>
        <p:spPr/>
        <p:txBody>
          <a:bodyPr/>
          <a:lstStyle>
            <a:lvl1pPr>
              <a:defRPr>
                <a:solidFill>
                  <a:schemeClr val="bg1"/>
                </a:solidFill>
              </a:defRPr>
            </a:lvl1pPr>
          </a:lstStyle>
          <a:p>
            <a:r>
              <a:rPr lang="nl-NL"/>
              <a:t>Erasmus University Rotterdam </a:t>
            </a:r>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p:ph type="sldNum" sz="quarter" idx="12"/>
          </p:nvPr>
        </p:nvSpPr>
        <p:spPr/>
        <p:txBody>
          <a:bodyPr/>
          <a:lstStyle>
            <a:lvl1pPr>
              <a:defRPr>
                <a:solidFill>
                  <a:schemeClr val="bg1"/>
                </a:solidFill>
              </a:defRPr>
            </a:lvl1pPr>
          </a:lstStyle>
          <a:p>
            <a:fld id="{361A1203-CA3D-4D48-AFA0-9D668419C1D5}" type="slidenum">
              <a:rPr lang="nl-NL" smtClean="0"/>
              <a:pPr/>
              <a:t>‹#›</a:t>
            </a:fld>
            <a:endParaRPr lang="nl-NL" dirty="0"/>
          </a:p>
        </p:txBody>
      </p:sp>
      <p:sp>
        <p:nvSpPr>
          <p:cNvPr id="7" name="Rechthoek 6">
            <a:extLst>
              <a:ext uri="{FF2B5EF4-FFF2-40B4-BE49-F238E27FC236}">
                <a16:creationId xmlns:a16="http://schemas.microsoft.com/office/drawing/2014/main" id="{73C298BA-7FAC-48F9-A58C-15CAD7158103}"/>
              </a:ext>
            </a:extLst>
          </p:cNvPr>
          <p:cNvSpPr/>
          <p:nvPr userDrawn="1"/>
        </p:nvSpPr>
        <p:spPr>
          <a:xfrm>
            <a:off x="3282043" y="0"/>
            <a:ext cx="5861958" cy="1597795"/>
          </a:xfrm>
          <a:custGeom>
            <a:avLst/>
            <a:gdLst>
              <a:gd name="connsiteX0" fmla="*/ 0 w 1629352"/>
              <a:gd name="connsiteY0" fmla="*/ 0 h 1629352"/>
              <a:gd name="connsiteX1" fmla="*/ 1629352 w 1629352"/>
              <a:gd name="connsiteY1" fmla="*/ 0 h 1629352"/>
              <a:gd name="connsiteX2" fmla="*/ 1629352 w 1629352"/>
              <a:gd name="connsiteY2" fmla="*/ 1629352 h 1629352"/>
              <a:gd name="connsiteX3" fmla="*/ 0 w 1629352"/>
              <a:gd name="connsiteY3" fmla="*/ 1629352 h 1629352"/>
              <a:gd name="connsiteX4" fmla="*/ 0 w 1629352"/>
              <a:gd name="connsiteY4" fmla="*/ 0 h 1629352"/>
              <a:gd name="connsiteX0" fmla="*/ 0 w 1629352"/>
              <a:gd name="connsiteY0" fmla="*/ 0 h 1629352"/>
              <a:gd name="connsiteX1" fmla="*/ 1629352 w 1629352"/>
              <a:gd name="connsiteY1" fmla="*/ 0 h 1629352"/>
              <a:gd name="connsiteX2" fmla="*/ 1629352 w 1629352"/>
              <a:gd name="connsiteY2" fmla="*/ 1629352 h 1629352"/>
              <a:gd name="connsiteX3" fmla="*/ 0 w 1629352"/>
              <a:gd name="connsiteY3" fmla="*/ 0 h 1629352"/>
              <a:gd name="connsiteX0" fmla="*/ 0 w 2567815"/>
              <a:gd name="connsiteY0" fmla="*/ 0 h 1641383"/>
              <a:gd name="connsiteX1" fmla="*/ 2567815 w 2567815"/>
              <a:gd name="connsiteY1" fmla="*/ 12031 h 1641383"/>
              <a:gd name="connsiteX2" fmla="*/ 2567815 w 2567815"/>
              <a:gd name="connsiteY2" fmla="*/ 1641383 h 1641383"/>
              <a:gd name="connsiteX3" fmla="*/ 0 w 2567815"/>
              <a:gd name="connsiteY3" fmla="*/ 0 h 1641383"/>
              <a:gd name="connsiteX0" fmla="*/ 0 w 2567815"/>
              <a:gd name="connsiteY0" fmla="*/ 0 h 1641383"/>
              <a:gd name="connsiteX1" fmla="*/ 2567815 w 2567815"/>
              <a:gd name="connsiteY1" fmla="*/ 12031 h 1641383"/>
              <a:gd name="connsiteX2" fmla="*/ 2567815 w 2567815"/>
              <a:gd name="connsiteY2" fmla="*/ 1641383 h 1641383"/>
              <a:gd name="connsiteX3" fmla="*/ 0 w 2567815"/>
              <a:gd name="connsiteY3" fmla="*/ 0 h 1641383"/>
              <a:gd name="connsiteX0" fmla="*/ 0 w 2567815"/>
              <a:gd name="connsiteY0" fmla="*/ 0 h 1641383"/>
              <a:gd name="connsiteX1" fmla="*/ 2567815 w 2567815"/>
              <a:gd name="connsiteY1" fmla="*/ 12031 h 1641383"/>
              <a:gd name="connsiteX2" fmla="*/ 2567815 w 2567815"/>
              <a:gd name="connsiteY2" fmla="*/ 1641383 h 1641383"/>
              <a:gd name="connsiteX3" fmla="*/ 0 w 2567815"/>
              <a:gd name="connsiteY3" fmla="*/ 0 h 1641383"/>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2130393"/>
              <a:gd name="connsiteX1" fmla="*/ 7789520 w 7789520"/>
              <a:gd name="connsiteY1" fmla="*/ 0 h 2130393"/>
              <a:gd name="connsiteX2" fmla="*/ 7789520 w 7789520"/>
              <a:gd name="connsiteY2" fmla="*/ 2130393 h 2130393"/>
              <a:gd name="connsiteX3" fmla="*/ 0 w 7789520"/>
              <a:gd name="connsiteY3" fmla="*/ 1 h 2130393"/>
              <a:gd name="connsiteX0" fmla="*/ 0 w 7789520"/>
              <a:gd name="connsiteY0" fmla="*/ 1 h 2130393"/>
              <a:gd name="connsiteX1" fmla="*/ 7789520 w 7789520"/>
              <a:gd name="connsiteY1" fmla="*/ 0 h 2130393"/>
              <a:gd name="connsiteX2" fmla="*/ 7789520 w 7789520"/>
              <a:gd name="connsiteY2" fmla="*/ 2130393 h 2130393"/>
              <a:gd name="connsiteX3" fmla="*/ 0 w 7789520"/>
              <a:gd name="connsiteY3" fmla="*/ 1 h 2130393"/>
              <a:gd name="connsiteX0" fmla="*/ 0 w 7789520"/>
              <a:gd name="connsiteY0" fmla="*/ 1 h 2130393"/>
              <a:gd name="connsiteX1" fmla="*/ 7789520 w 7789520"/>
              <a:gd name="connsiteY1" fmla="*/ 0 h 2130393"/>
              <a:gd name="connsiteX2" fmla="*/ 7789520 w 7789520"/>
              <a:gd name="connsiteY2" fmla="*/ 2130393 h 2130393"/>
              <a:gd name="connsiteX3" fmla="*/ 0 w 7789520"/>
              <a:gd name="connsiteY3" fmla="*/ 1 h 2130393"/>
            </a:gdLst>
            <a:ahLst/>
            <a:cxnLst>
              <a:cxn ang="0">
                <a:pos x="connsiteX0" y="connsiteY0"/>
              </a:cxn>
              <a:cxn ang="0">
                <a:pos x="connsiteX1" y="connsiteY1"/>
              </a:cxn>
              <a:cxn ang="0">
                <a:pos x="connsiteX2" y="connsiteY2"/>
              </a:cxn>
              <a:cxn ang="0">
                <a:pos x="connsiteX3" y="connsiteY3"/>
              </a:cxn>
            </a:cxnLst>
            <a:rect l="l" t="t" r="r" b="b"/>
            <a:pathLst>
              <a:path w="7789520" h="2130393">
                <a:moveTo>
                  <a:pt x="0" y="1"/>
                </a:moveTo>
                <a:lnTo>
                  <a:pt x="7789520" y="0"/>
                </a:lnTo>
                <a:lnTo>
                  <a:pt x="7789520" y="2130393"/>
                </a:lnTo>
                <a:cubicBezTo>
                  <a:pt x="7144922" y="602313"/>
                  <a:pt x="1130449" y="995040"/>
                  <a:pt x="0" y="1"/>
                </a:cubicBezTo>
                <a:close/>
              </a:path>
            </a:pathLst>
          </a:cu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dirty="0"/>
          </a:p>
        </p:txBody>
      </p:sp>
      <p:sp>
        <p:nvSpPr>
          <p:cNvPr id="9" name="Tijdelijke aanduiding voor tekst 15">
            <a:extLst>
              <a:ext uri="{FF2B5EF4-FFF2-40B4-BE49-F238E27FC236}">
                <a16:creationId xmlns:a16="http://schemas.microsoft.com/office/drawing/2014/main" id="{EEB9516D-1CB2-4AE0-A6D7-6739D2E883FE}"/>
              </a:ext>
            </a:extLst>
          </p:cNvPr>
          <p:cNvSpPr>
            <a:spLocks noGrp="1"/>
          </p:cNvSpPr>
          <p:nvPr>
            <p:ph type="body" sz="quarter" idx="14" hasCustomPrompt="1"/>
          </p:nvPr>
        </p:nvSpPr>
        <p:spPr>
          <a:xfrm>
            <a:off x="7195555" y="3181665"/>
            <a:ext cx="1541252" cy="1549879"/>
          </a:xfrm>
          <a:prstGeom prst="roundRect">
            <a:avLst>
              <a:gd name="adj" fmla="val 4495"/>
            </a:avLst>
          </a:prstGeom>
          <a:gradFill flip="none" rotWithShape="1">
            <a:gsLst>
              <a:gs pos="50000">
                <a:schemeClr val="bg1">
                  <a:lumMod val="95000"/>
                </a:schemeClr>
              </a:gs>
              <a:gs pos="50000">
                <a:schemeClr val="bg1"/>
              </a:gs>
            </a:gsLst>
            <a:lin ang="12000000" scaled="0"/>
            <a:tileRect/>
          </a:gradFill>
        </p:spPr>
        <p:txBody>
          <a:bodyPr lIns="144000" tIns="252000" rIns="0" bIns="252000" anchor="b" anchorCtr="0"/>
          <a:lstStyle>
            <a:lvl1pPr marL="0" indent="0">
              <a:lnSpc>
                <a:spcPct val="100000"/>
              </a:lnSpc>
              <a:spcBef>
                <a:spcPts val="0"/>
              </a:spcBef>
              <a:buNone/>
              <a:defRPr sz="1050" b="1"/>
            </a:lvl1pPr>
          </a:lstStyle>
          <a:p>
            <a:pPr lvl="0"/>
            <a:r>
              <a:rPr lang="nl-NL" dirty="0"/>
              <a:t>Titel </a:t>
            </a:r>
            <a:br>
              <a:rPr lang="nl-NL" dirty="0"/>
            </a:br>
            <a:r>
              <a:rPr lang="nl-NL" dirty="0"/>
              <a:t>hoofdstuk</a:t>
            </a:r>
          </a:p>
        </p:txBody>
      </p:sp>
      <p:sp>
        <p:nvSpPr>
          <p:cNvPr id="12" name="Tijdelijke aanduiding voor tekst 15">
            <a:extLst>
              <a:ext uri="{FF2B5EF4-FFF2-40B4-BE49-F238E27FC236}">
                <a16:creationId xmlns:a16="http://schemas.microsoft.com/office/drawing/2014/main" id="{15B55DCD-9AB3-4B52-B80B-F9F5670477E7}"/>
              </a:ext>
            </a:extLst>
          </p:cNvPr>
          <p:cNvSpPr>
            <a:spLocks noGrp="1"/>
          </p:cNvSpPr>
          <p:nvPr>
            <p:ph type="body" sz="quarter" idx="15" hasCustomPrompt="1"/>
          </p:nvPr>
        </p:nvSpPr>
        <p:spPr>
          <a:xfrm>
            <a:off x="5496956" y="3181665"/>
            <a:ext cx="1541252" cy="1549879"/>
          </a:xfrm>
          <a:prstGeom prst="roundRect">
            <a:avLst>
              <a:gd name="adj" fmla="val 4495"/>
            </a:avLst>
          </a:prstGeom>
          <a:gradFill flip="none" rotWithShape="1">
            <a:gsLst>
              <a:gs pos="50000">
                <a:schemeClr val="bg1">
                  <a:lumMod val="95000"/>
                </a:schemeClr>
              </a:gs>
              <a:gs pos="50000">
                <a:schemeClr val="bg1"/>
              </a:gs>
            </a:gsLst>
            <a:lin ang="12000000" scaled="0"/>
            <a:tileRect/>
          </a:gradFill>
        </p:spPr>
        <p:txBody>
          <a:bodyPr lIns="144000" tIns="252000" rIns="0" bIns="252000" anchor="b" anchorCtr="0"/>
          <a:lstStyle>
            <a:lvl1pPr marL="0" indent="0">
              <a:lnSpc>
                <a:spcPct val="100000"/>
              </a:lnSpc>
              <a:spcBef>
                <a:spcPts val="0"/>
              </a:spcBef>
              <a:buNone/>
              <a:defRPr sz="1050" b="1"/>
            </a:lvl1pPr>
          </a:lstStyle>
          <a:p>
            <a:pPr lvl="0"/>
            <a:r>
              <a:rPr lang="nl-NL" dirty="0"/>
              <a:t>Titel </a:t>
            </a:r>
            <a:br>
              <a:rPr lang="nl-NL" dirty="0"/>
            </a:br>
            <a:r>
              <a:rPr lang="nl-NL" dirty="0"/>
              <a:t>hoofdstuk</a:t>
            </a:r>
          </a:p>
        </p:txBody>
      </p:sp>
      <p:sp>
        <p:nvSpPr>
          <p:cNvPr id="13" name="Tijdelijke aanduiding voor tekst 15">
            <a:extLst>
              <a:ext uri="{FF2B5EF4-FFF2-40B4-BE49-F238E27FC236}">
                <a16:creationId xmlns:a16="http://schemas.microsoft.com/office/drawing/2014/main" id="{EC36D2F7-9154-43DD-A254-7FBF26565BD8}"/>
              </a:ext>
            </a:extLst>
          </p:cNvPr>
          <p:cNvSpPr>
            <a:spLocks noGrp="1"/>
          </p:cNvSpPr>
          <p:nvPr>
            <p:ph type="body" sz="quarter" idx="16" hasCustomPrompt="1"/>
          </p:nvPr>
        </p:nvSpPr>
        <p:spPr>
          <a:xfrm>
            <a:off x="3798358" y="3181665"/>
            <a:ext cx="1541252" cy="1549879"/>
          </a:xfrm>
          <a:prstGeom prst="roundRect">
            <a:avLst>
              <a:gd name="adj" fmla="val 4495"/>
            </a:avLst>
          </a:prstGeom>
          <a:gradFill flip="none" rotWithShape="1">
            <a:gsLst>
              <a:gs pos="50000">
                <a:schemeClr val="bg1">
                  <a:lumMod val="95000"/>
                </a:schemeClr>
              </a:gs>
              <a:gs pos="50000">
                <a:schemeClr val="bg1"/>
              </a:gs>
            </a:gsLst>
            <a:lin ang="12000000" scaled="0"/>
            <a:tileRect/>
          </a:gradFill>
        </p:spPr>
        <p:txBody>
          <a:bodyPr lIns="144000" tIns="252000" rIns="0" bIns="252000" anchor="b" anchorCtr="0"/>
          <a:lstStyle>
            <a:lvl1pPr marL="0" indent="0">
              <a:lnSpc>
                <a:spcPct val="100000"/>
              </a:lnSpc>
              <a:spcBef>
                <a:spcPts val="0"/>
              </a:spcBef>
              <a:buNone/>
              <a:defRPr sz="1050" b="1"/>
            </a:lvl1pPr>
          </a:lstStyle>
          <a:p>
            <a:pPr lvl="0"/>
            <a:r>
              <a:rPr lang="nl-NL" dirty="0"/>
              <a:t>Titel </a:t>
            </a:r>
            <a:br>
              <a:rPr lang="nl-NL" dirty="0"/>
            </a:br>
            <a:r>
              <a:rPr lang="nl-NL" dirty="0"/>
              <a:t>hoofdstuk</a:t>
            </a:r>
          </a:p>
        </p:txBody>
      </p:sp>
      <p:sp>
        <p:nvSpPr>
          <p:cNvPr id="14" name="Tijdelijke aanduiding voor tekst 15">
            <a:extLst>
              <a:ext uri="{FF2B5EF4-FFF2-40B4-BE49-F238E27FC236}">
                <a16:creationId xmlns:a16="http://schemas.microsoft.com/office/drawing/2014/main" id="{0C8271A3-4A96-4D69-B72A-7667CD799FC5}"/>
              </a:ext>
            </a:extLst>
          </p:cNvPr>
          <p:cNvSpPr>
            <a:spLocks noGrp="1"/>
          </p:cNvSpPr>
          <p:nvPr>
            <p:ph type="body" sz="quarter" idx="17" hasCustomPrompt="1"/>
          </p:nvPr>
        </p:nvSpPr>
        <p:spPr>
          <a:xfrm>
            <a:off x="2099759" y="3181665"/>
            <a:ext cx="1541252" cy="1549879"/>
          </a:xfrm>
          <a:prstGeom prst="roundRect">
            <a:avLst>
              <a:gd name="adj" fmla="val 4495"/>
            </a:avLst>
          </a:prstGeom>
          <a:gradFill flip="none" rotWithShape="1">
            <a:gsLst>
              <a:gs pos="50000">
                <a:schemeClr val="bg1">
                  <a:lumMod val="95000"/>
                </a:schemeClr>
              </a:gs>
              <a:gs pos="50000">
                <a:schemeClr val="bg1"/>
              </a:gs>
            </a:gsLst>
            <a:lin ang="12000000" scaled="0"/>
            <a:tileRect/>
          </a:gradFill>
        </p:spPr>
        <p:txBody>
          <a:bodyPr lIns="144000" tIns="252000" rIns="0" bIns="252000" anchor="b" anchorCtr="0"/>
          <a:lstStyle>
            <a:lvl1pPr marL="0" indent="0">
              <a:lnSpc>
                <a:spcPct val="100000"/>
              </a:lnSpc>
              <a:spcBef>
                <a:spcPts val="0"/>
              </a:spcBef>
              <a:buNone/>
              <a:defRPr sz="1050" b="1"/>
            </a:lvl1pPr>
          </a:lstStyle>
          <a:p>
            <a:pPr lvl="0"/>
            <a:r>
              <a:rPr lang="nl-NL" dirty="0"/>
              <a:t>Titel </a:t>
            </a:r>
            <a:br>
              <a:rPr lang="nl-NL" dirty="0"/>
            </a:br>
            <a:r>
              <a:rPr lang="nl-NL" dirty="0"/>
              <a:t>hoofdstuk</a:t>
            </a:r>
          </a:p>
        </p:txBody>
      </p:sp>
      <p:sp>
        <p:nvSpPr>
          <p:cNvPr id="15" name="Tijdelijke aanduiding voor tekst 15">
            <a:extLst>
              <a:ext uri="{FF2B5EF4-FFF2-40B4-BE49-F238E27FC236}">
                <a16:creationId xmlns:a16="http://schemas.microsoft.com/office/drawing/2014/main" id="{30D82E13-767C-46A2-9653-D859E3A615B4}"/>
              </a:ext>
            </a:extLst>
          </p:cNvPr>
          <p:cNvSpPr>
            <a:spLocks noGrp="1"/>
          </p:cNvSpPr>
          <p:nvPr>
            <p:ph type="body" sz="quarter" idx="18" hasCustomPrompt="1"/>
          </p:nvPr>
        </p:nvSpPr>
        <p:spPr>
          <a:xfrm>
            <a:off x="401161" y="3181665"/>
            <a:ext cx="1541252" cy="1549879"/>
          </a:xfrm>
          <a:prstGeom prst="roundRect">
            <a:avLst>
              <a:gd name="adj" fmla="val 4495"/>
            </a:avLst>
          </a:prstGeom>
          <a:gradFill flip="none" rotWithShape="1">
            <a:gsLst>
              <a:gs pos="50000">
                <a:schemeClr val="bg1">
                  <a:lumMod val="95000"/>
                </a:schemeClr>
              </a:gs>
              <a:gs pos="50000">
                <a:schemeClr val="bg1"/>
              </a:gs>
            </a:gsLst>
            <a:lin ang="12000000" scaled="0"/>
            <a:tileRect/>
          </a:gradFill>
        </p:spPr>
        <p:txBody>
          <a:bodyPr lIns="144000" tIns="252000" rIns="0" bIns="252000" anchor="b" anchorCtr="0"/>
          <a:lstStyle>
            <a:lvl1pPr marL="0" indent="0">
              <a:lnSpc>
                <a:spcPct val="100000"/>
              </a:lnSpc>
              <a:spcBef>
                <a:spcPts val="0"/>
              </a:spcBef>
              <a:buNone/>
              <a:defRPr sz="1050" b="1"/>
            </a:lvl1pPr>
          </a:lstStyle>
          <a:p>
            <a:pPr lvl="0"/>
            <a:r>
              <a:rPr lang="nl-NL" dirty="0"/>
              <a:t>Titel </a:t>
            </a:r>
            <a:br>
              <a:rPr lang="nl-NL" dirty="0"/>
            </a:br>
            <a:r>
              <a:rPr lang="nl-NL" dirty="0"/>
              <a:t>hoofdstuk</a:t>
            </a:r>
          </a:p>
        </p:txBody>
      </p:sp>
    </p:spTree>
    <p:extLst>
      <p:ext uri="{BB962C8B-B14F-4D97-AF65-F5344CB8AC3E}">
        <p14:creationId xmlns:p14="http://schemas.microsoft.com/office/powerpoint/2010/main" val="1919349951"/>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withEffect">
                                  <p:stCondLst>
                                    <p:cond delay="100"/>
                                  </p:stCondLst>
                                  <p:childTnLst>
                                    <p:set>
                                      <p:cBhvr>
                                        <p:cTn id="6" dur="1" fill="hold">
                                          <p:stCondLst>
                                            <p:cond delay="0"/>
                                          </p:stCondLst>
                                        </p:cTn>
                                        <p:tgtEl>
                                          <p:spTgt spid="15"/>
                                        </p:tgtEl>
                                        <p:attrNameLst>
                                          <p:attrName>style.visibility</p:attrName>
                                        </p:attrNameLst>
                                      </p:cBhvr>
                                      <p:to>
                                        <p:strVal val="visible"/>
                                      </p:to>
                                    </p:set>
                                    <p:anim calcmode="lin" valueType="num">
                                      <p:cBhvr additive="base">
                                        <p:cTn id="7" dur="750" fill="hold"/>
                                        <p:tgtEl>
                                          <p:spTgt spid="15"/>
                                        </p:tgtEl>
                                        <p:attrNameLst>
                                          <p:attrName>ppt_x</p:attrName>
                                        </p:attrNameLst>
                                      </p:cBhvr>
                                      <p:tavLst>
                                        <p:tav tm="0">
                                          <p:val>
                                            <p:strVal val="#ppt_x"/>
                                          </p:val>
                                        </p:tav>
                                        <p:tav tm="100000">
                                          <p:val>
                                            <p:strVal val="#ppt_x"/>
                                          </p:val>
                                        </p:tav>
                                      </p:tavLst>
                                    </p:anim>
                                    <p:anim calcmode="lin" valueType="num">
                                      <p:cBhvr additive="base">
                                        <p:cTn id="8" dur="750" fill="hold"/>
                                        <p:tgtEl>
                                          <p:spTgt spid="15"/>
                                        </p:tgtEl>
                                        <p:attrNameLst>
                                          <p:attrName>ppt_y</p:attrName>
                                        </p:attrNameLst>
                                      </p:cBhvr>
                                      <p:tavLst>
                                        <p:tav tm="0">
                                          <p:val>
                                            <p:strVal val="1+#ppt_h/2"/>
                                          </p:val>
                                        </p:tav>
                                        <p:tav tm="100000">
                                          <p:val>
                                            <p:strVal val="#ppt_y"/>
                                          </p:val>
                                        </p:tav>
                                      </p:tavLst>
                                    </p:anim>
                                  </p:childTnLst>
                                </p:cTn>
                              </p:par>
                              <p:par>
                                <p:cTn id="9" presetID="2" presetClass="entr" presetSubtype="4" decel="100000" fill="hold" grpId="0" nodeType="withEffect">
                                  <p:stCondLst>
                                    <p:cond delay="200"/>
                                  </p:stCondLst>
                                  <p:childTnLst>
                                    <p:set>
                                      <p:cBhvr>
                                        <p:cTn id="10" dur="1" fill="hold">
                                          <p:stCondLst>
                                            <p:cond delay="0"/>
                                          </p:stCondLst>
                                        </p:cTn>
                                        <p:tgtEl>
                                          <p:spTgt spid="14"/>
                                        </p:tgtEl>
                                        <p:attrNameLst>
                                          <p:attrName>style.visibility</p:attrName>
                                        </p:attrNameLst>
                                      </p:cBhvr>
                                      <p:to>
                                        <p:strVal val="visible"/>
                                      </p:to>
                                    </p:set>
                                    <p:anim calcmode="lin" valueType="num">
                                      <p:cBhvr additive="base">
                                        <p:cTn id="11" dur="750" fill="hold"/>
                                        <p:tgtEl>
                                          <p:spTgt spid="14"/>
                                        </p:tgtEl>
                                        <p:attrNameLst>
                                          <p:attrName>ppt_x</p:attrName>
                                        </p:attrNameLst>
                                      </p:cBhvr>
                                      <p:tavLst>
                                        <p:tav tm="0">
                                          <p:val>
                                            <p:strVal val="#ppt_x"/>
                                          </p:val>
                                        </p:tav>
                                        <p:tav tm="100000">
                                          <p:val>
                                            <p:strVal val="#ppt_x"/>
                                          </p:val>
                                        </p:tav>
                                      </p:tavLst>
                                    </p:anim>
                                    <p:anim calcmode="lin" valueType="num">
                                      <p:cBhvr additive="base">
                                        <p:cTn id="12" dur="750" fill="hold"/>
                                        <p:tgtEl>
                                          <p:spTgt spid="14"/>
                                        </p:tgtEl>
                                        <p:attrNameLst>
                                          <p:attrName>ppt_y</p:attrName>
                                        </p:attrNameLst>
                                      </p:cBhvr>
                                      <p:tavLst>
                                        <p:tav tm="0">
                                          <p:val>
                                            <p:strVal val="1+#ppt_h/2"/>
                                          </p:val>
                                        </p:tav>
                                        <p:tav tm="100000">
                                          <p:val>
                                            <p:strVal val="#ppt_y"/>
                                          </p:val>
                                        </p:tav>
                                      </p:tavLst>
                                    </p:anim>
                                  </p:childTnLst>
                                </p:cTn>
                              </p:par>
                              <p:par>
                                <p:cTn id="13" presetID="2" presetClass="entr" presetSubtype="4" decel="100000" fill="hold" grpId="0" nodeType="withEffect">
                                  <p:stCondLst>
                                    <p:cond delay="300"/>
                                  </p:stCondLst>
                                  <p:childTnLst>
                                    <p:set>
                                      <p:cBhvr>
                                        <p:cTn id="14" dur="1" fill="hold">
                                          <p:stCondLst>
                                            <p:cond delay="0"/>
                                          </p:stCondLst>
                                        </p:cTn>
                                        <p:tgtEl>
                                          <p:spTgt spid="13"/>
                                        </p:tgtEl>
                                        <p:attrNameLst>
                                          <p:attrName>style.visibility</p:attrName>
                                        </p:attrNameLst>
                                      </p:cBhvr>
                                      <p:to>
                                        <p:strVal val="visible"/>
                                      </p:to>
                                    </p:set>
                                    <p:anim calcmode="lin" valueType="num">
                                      <p:cBhvr additive="base">
                                        <p:cTn id="15" dur="750" fill="hold"/>
                                        <p:tgtEl>
                                          <p:spTgt spid="13"/>
                                        </p:tgtEl>
                                        <p:attrNameLst>
                                          <p:attrName>ppt_x</p:attrName>
                                        </p:attrNameLst>
                                      </p:cBhvr>
                                      <p:tavLst>
                                        <p:tav tm="0">
                                          <p:val>
                                            <p:strVal val="#ppt_x"/>
                                          </p:val>
                                        </p:tav>
                                        <p:tav tm="100000">
                                          <p:val>
                                            <p:strVal val="#ppt_x"/>
                                          </p:val>
                                        </p:tav>
                                      </p:tavLst>
                                    </p:anim>
                                    <p:anim calcmode="lin" valueType="num">
                                      <p:cBhvr additive="base">
                                        <p:cTn id="16" dur="750" fill="hold"/>
                                        <p:tgtEl>
                                          <p:spTgt spid="13"/>
                                        </p:tgtEl>
                                        <p:attrNameLst>
                                          <p:attrName>ppt_y</p:attrName>
                                        </p:attrNameLst>
                                      </p:cBhvr>
                                      <p:tavLst>
                                        <p:tav tm="0">
                                          <p:val>
                                            <p:strVal val="1+#ppt_h/2"/>
                                          </p:val>
                                        </p:tav>
                                        <p:tav tm="100000">
                                          <p:val>
                                            <p:strVal val="#ppt_y"/>
                                          </p:val>
                                        </p:tav>
                                      </p:tavLst>
                                    </p:anim>
                                  </p:childTnLst>
                                </p:cTn>
                              </p:par>
                              <p:par>
                                <p:cTn id="17" presetID="2" presetClass="entr" presetSubtype="4" decel="100000" fill="hold" grpId="0" nodeType="withEffect">
                                  <p:stCondLst>
                                    <p:cond delay="400"/>
                                  </p:stCondLst>
                                  <p:childTnLst>
                                    <p:set>
                                      <p:cBhvr>
                                        <p:cTn id="18" dur="1" fill="hold">
                                          <p:stCondLst>
                                            <p:cond delay="0"/>
                                          </p:stCondLst>
                                        </p:cTn>
                                        <p:tgtEl>
                                          <p:spTgt spid="12"/>
                                        </p:tgtEl>
                                        <p:attrNameLst>
                                          <p:attrName>style.visibility</p:attrName>
                                        </p:attrNameLst>
                                      </p:cBhvr>
                                      <p:to>
                                        <p:strVal val="visible"/>
                                      </p:to>
                                    </p:set>
                                    <p:anim calcmode="lin" valueType="num">
                                      <p:cBhvr additive="base">
                                        <p:cTn id="19" dur="750" fill="hold"/>
                                        <p:tgtEl>
                                          <p:spTgt spid="12"/>
                                        </p:tgtEl>
                                        <p:attrNameLst>
                                          <p:attrName>ppt_x</p:attrName>
                                        </p:attrNameLst>
                                      </p:cBhvr>
                                      <p:tavLst>
                                        <p:tav tm="0">
                                          <p:val>
                                            <p:strVal val="#ppt_x"/>
                                          </p:val>
                                        </p:tav>
                                        <p:tav tm="100000">
                                          <p:val>
                                            <p:strVal val="#ppt_x"/>
                                          </p:val>
                                        </p:tav>
                                      </p:tavLst>
                                    </p:anim>
                                    <p:anim calcmode="lin" valueType="num">
                                      <p:cBhvr additive="base">
                                        <p:cTn id="20" dur="750" fill="hold"/>
                                        <p:tgtEl>
                                          <p:spTgt spid="12"/>
                                        </p:tgtEl>
                                        <p:attrNameLst>
                                          <p:attrName>ppt_y</p:attrName>
                                        </p:attrNameLst>
                                      </p:cBhvr>
                                      <p:tavLst>
                                        <p:tav tm="0">
                                          <p:val>
                                            <p:strVal val="1+#ppt_h/2"/>
                                          </p:val>
                                        </p:tav>
                                        <p:tav tm="100000">
                                          <p:val>
                                            <p:strVal val="#ppt_y"/>
                                          </p:val>
                                        </p:tav>
                                      </p:tavLst>
                                    </p:anim>
                                  </p:childTnLst>
                                </p:cTn>
                              </p:par>
                              <p:par>
                                <p:cTn id="21" presetID="2" presetClass="entr" presetSubtype="4" decel="100000" fill="hold" grpId="0" nodeType="withEffect">
                                  <p:stCondLst>
                                    <p:cond delay="500"/>
                                  </p:stCondLst>
                                  <p:childTnLst>
                                    <p:set>
                                      <p:cBhvr>
                                        <p:cTn id="22" dur="1" fill="hold">
                                          <p:stCondLst>
                                            <p:cond delay="0"/>
                                          </p:stCondLst>
                                        </p:cTn>
                                        <p:tgtEl>
                                          <p:spTgt spid="9"/>
                                        </p:tgtEl>
                                        <p:attrNameLst>
                                          <p:attrName>style.visibility</p:attrName>
                                        </p:attrNameLst>
                                      </p:cBhvr>
                                      <p:to>
                                        <p:strVal val="visible"/>
                                      </p:to>
                                    </p:set>
                                    <p:anim calcmode="lin" valueType="num">
                                      <p:cBhvr additive="base">
                                        <p:cTn id="23" dur="750" fill="hold"/>
                                        <p:tgtEl>
                                          <p:spTgt spid="9"/>
                                        </p:tgtEl>
                                        <p:attrNameLst>
                                          <p:attrName>ppt_x</p:attrName>
                                        </p:attrNameLst>
                                      </p:cBhvr>
                                      <p:tavLst>
                                        <p:tav tm="0">
                                          <p:val>
                                            <p:strVal val="#ppt_x"/>
                                          </p:val>
                                        </p:tav>
                                        <p:tav tm="100000">
                                          <p:val>
                                            <p:strVal val="#ppt_x"/>
                                          </p:val>
                                        </p:tav>
                                      </p:tavLst>
                                    </p:anim>
                                    <p:anim calcmode="lin" valueType="num">
                                      <p:cBhvr additive="base">
                                        <p:cTn id="24" dur="750" fill="hold"/>
                                        <p:tgtEl>
                                          <p:spTgt spid="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tmplLst>
          <p:tmpl>
            <p:tnLst>
              <p:par>
                <p:cTn presetID="2" presetClass="entr" presetSubtype="4" decel="100000" fill="hold" nodeType="withEffect">
                  <p:stCondLst>
                    <p:cond delay="500"/>
                  </p:stCondLst>
                  <p:childTnLst>
                    <p:set>
                      <p:cBhvr>
                        <p:cTn dur="1" fill="hold">
                          <p:stCondLst>
                            <p:cond delay="0"/>
                          </p:stCondLst>
                        </p:cTn>
                        <p:tgtEl>
                          <p:spTgt spid="9"/>
                        </p:tgtEl>
                        <p:attrNameLst>
                          <p:attrName>style.visibility</p:attrName>
                        </p:attrNameLst>
                      </p:cBhvr>
                      <p:to>
                        <p:strVal val="visible"/>
                      </p:to>
                    </p:set>
                    <p:anim calcmode="lin" valueType="num">
                      <p:cBhvr additive="base">
                        <p:cTn dur="750" fill="hold"/>
                        <p:tgtEl>
                          <p:spTgt spid="9"/>
                        </p:tgtEl>
                        <p:attrNameLst>
                          <p:attrName>ppt_x</p:attrName>
                        </p:attrNameLst>
                      </p:cBhvr>
                      <p:tavLst>
                        <p:tav tm="0">
                          <p:val>
                            <p:strVal val="#ppt_x"/>
                          </p:val>
                        </p:tav>
                        <p:tav tm="100000">
                          <p:val>
                            <p:strVal val="#ppt_x"/>
                          </p:val>
                        </p:tav>
                      </p:tavLst>
                    </p:anim>
                    <p:anim calcmode="lin" valueType="num">
                      <p:cBhvr additive="base">
                        <p:cTn dur="750" fill="hold"/>
                        <p:tgtEl>
                          <p:spTgt spid="9"/>
                        </p:tgtEl>
                        <p:attrNameLst>
                          <p:attrName>ppt_y</p:attrName>
                        </p:attrNameLst>
                      </p:cBhvr>
                      <p:tavLst>
                        <p:tav tm="0">
                          <p:val>
                            <p:strVal val="1+#ppt_h/2"/>
                          </p:val>
                        </p:tav>
                        <p:tav tm="100000">
                          <p:val>
                            <p:strVal val="#ppt_y"/>
                          </p:val>
                        </p:tav>
                      </p:tavLst>
                    </p:anim>
                  </p:childTnLst>
                </p:cTn>
              </p:par>
            </p:tnLst>
          </p:tmpl>
        </p:tmplLst>
      </p:bldP>
      <p:bldP spid="12" grpId="0" animBg="1">
        <p:tmplLst>
          <p:tmpl>
            <p:tnLst>
              <p:par>
                <p:cTn presetID="2" presetClass="entr" presetSubtype="4" decel="100000" fill="hold" nodeType="withEffect">
                  <p:stCondLst>
                    <p:cond delay="400"/>
                  </p:stCondLst>
                  <p:childTnLst>
                    <p:set>
                      <p:cBhvr>
                        <p:cTn dur="1" fill="hold">
                          <p:stCondLst>
                            <p:cond delay="0"/>
                          </p:stCondLst>
                        </p:cTn>
                        <p:tgtEl>
                          <p:spTgt spid="12"/>
                        </p:tgtEl>
                        <p:attrNameLst>
                          <p:attrName>style.visibility</p:attrName>
                        </p:attrNameLst>
                      </p:cBhvr>
                      <p:to>
                        <p:strVal val="visible"/>
                      </p:to>
                    </p:set>
                    <p:anim calcmode="lin" valueType="num">
                      <p:cBhvr additive="base">
                        <p:cTn dur="750" fill="hold"/>
                        <p:tgtEl>
                          <p:spTgt spid="12"/>
                        </p:tgtEl>
                        <p:attrNameLst>
                          <p:attrName>ppt_x</p:attrName>
                        </p:attrNameLst>
                      </p:cBhvr>
                      <p:tavLst>
                        <p:tav tm="0">
                          <p:val>
                            <p:strVal val="#ppt_x"/>
                          </p:val>
                        </p:tav>
                        <p:tav tm="100000">
                          <p:val>
                            <p:strVal val="#ppt_x"/>
                          </p:val>
                        </p:tav>
                      </p:tavLst>
                    </p:anim>
                    <p:anim calcmode="lin" valueType="num">
                      <p:cBhvr additive="base">
                        <p:cTn dur="750" fill="hold"/>
                        <p:tgtEl>
                          <p:spTgt spid="12"/>
                        </p:tgtEl>
                        <p:attrNameLst>
                          <p:attrName>ppt_y</p:attrName>
                        </p:attrNameLst>
                      </p:cBhvr>
                      <p:tavLst>
                        <p:tav tm="0">
                          <p:val>
                            <p:strVal val="1+#ppt_h/2"/>
                          </p:val>
                        </p:tav>
                        <p:tav tm="100000">
                          <p:val>
                            <p:strVal val="#ppt_y"/>
                          </p:val>
                        </p:tav>
                      </p:tavLst>
                    </p:anim>
                  </p:childTnLst>
                </p:cTn>
              </p:par>
            </p:tnLst>
          </p:tmpl>
        </p:tmplLst>
      </p:bldP>
      <p:bldP spid="13" grpId="0" animBg="1">
        <p:tmplLst>
          <p:tmpl>
            <p:tnLst>
              <p:par>
                <p:cTn presetID="2" presetClass="entr" presetSubtype="4" decel="100000" fill="hold" nodeType="withEffect">
                  <p:stCondLst>
                    <p:cond delay="300"/>
                  </p:stCondLst>
                  <p:childTnLst>
                    <p:set>
                      <p:cBhvr>
                        <p:cTn dur="1" fill="hold">
                          <p:stCondLst>
                            <p:cond delay="0"/>
                          </p:stCondLst>
                        </p:cTn>
                        <p:tgtEl>
                          <p:spTgt spid="13"/>
                        </p:tgtEl>
                        <p:attrNameLst>
                          <p:attrName>style.visibility</p:attrName>
                        </p:attrNameLst>
                      </p:cBhvr>
                      <p:to>
                        <p:strVal val="visible"/>
                      </p:to>
                    </p:set>
                    <p:anim calcmode="lin" valueType="num">
                      <p:cBhvr additive="base">
                        <p:cTn dur="750" fill="hold"/>
                        <p:tgtEl>
                          <p:spTgt spid="13"/>
                        </p:tgtEl>
                        <p:attrNameLst>
                          <p:attrName>ppt_x</p:attrName>
                        </p:attrNameLst>
                      </p:cBhvr>
                      <p:tavLst>
                        <p:tav tm="0">
                          <p:val>
                            <p:strVal val="#ppt_x"/>
                          </p:val>
                        </p:tav>
                        <p:tav tm="100000">
                          <p:val>
                            <p:strVal val="#ppt_x"/>
                          </p:val>
                        </p:tav>
                      </p:tavLst>
                    </p:anim>
                    <p:anim calcmode="lin" valueType="num">
                      <p:cBhvr additive="base">
                        <p:cTn dur="750" fill="hold"/>
                        <p:tgtEl>
                          <p:spTgt spid="13"/>
                        </p:tgtEl>
                        <p:attrNameLst>
                          <p:attrName>ppt_y</p:attrName>
                        </p:attrNameLst>
                      </p:cBhvr>
                      <p:tavLst>
                        <p:tav tm="0">
                          <p:val>
                            <p:strVal val="1+#ppt_h/2"/>
                          </p:val>
                        </p:tav>
                        <p:tav tm="100000">
                          <p:val>
                            <p:strVal val="#ppt_y"/>
                          </p:val>
                        </p:tav>
                      </p:tavLst>
                    </p:anim>
                  </p:childTnLst>
                </p:cTn>
              </p:par>
            </p:tnLst>
          </p:tmpl>
        </p:tmplLst>
      </p:bldP>
      <p:bldP spid="14" grpId="0" animBg="1">
        <p:tmplLst>
          <p:tmpl>
            <p:tnLst>
              <p:par>
                <p:cTn presetID="2" presetClass="entr" presetSubtype="4" decel="100000" fill="hold" nodeType="withEffect">
                  <p:stCondLst>
                    <p:cond delay="200"/>
                  </p:stCondLst>
                  <p:childTnLst>
                    <p:set>
                      <p:cBhvr>
                        <p:cTn dur="1" fill="hold">
                          <p:stCondLst>
                            <p:cond delay="0"/>
                          </p:stCondLst>
                        </p:cTn>
                        <p:tgtEl>
                          <p:spTgt spid="14"/>
                        </p:tgtEl>
                        <p:attrNameLst>
                          <p:attrName>style.visibility</p:attrName>
                        </p:attrNameLst>
                      </p:cBhvr>
                      <p:to>
                        <p:strVal val="visible"/>
                      </p:to>
                    </p:set>
                    <p:anim calcmode="lin" valueType="num">
                      <p:cBhvr additive="base">
                        <p:cTn dur="750" fill="hold"/>
                        <p:tgtEl>
                          <p:spTgt spid="14"/>
                        </p:tgtEl>
                        <p:attrNameLst>
                          <p:attrName>ppt_x</p:attrName>
                        </p:attrNameLst>
                      </p:cBhvr>
                      <p:tavLst>
                        <p:tav tm="0">
                          <p:val>
                            <p:strVal val="#ppt_x"/>
                          </p:val>
                        </p:tav>
                        <p:tav tm="100000">
                          <p:val>
                            <p:strVal val="#ppt_x"/>
                          </p:val>
                        </p:tav>
                      </p:tavLst>
                    </p:anim>
                    <p:anim calcmode="lin" valueType="num">
                      <p:cBhvr additive="base">
                        <p:cTn dur="750" fill="hold"/>
                        <p:tgtEl>
                          <p:spTgt spid="14"/>
                        </p:tgtEl>
                        <p:attrNameLst>
                          <p:attrName>ppt_y</p:attrName>
                        </p:attrNameLst>
                      </p:cBhvr>
                      <p:tavLst>
                        <p:tav tm="0">
                          <p:val>
                            <p:strVal val="1+#ppt_h/2"/>
                          </p:val>
                        </p:tav>
                        <p:tav tm="100000">
                          <p:val>
                            <p:strVal val="#ppt_y"/>
                          </p:val>
                        </p:tav>
                      </p:tavLst>
                    </p:anim>
                  </p:childTnLst>
                </p:cTn>
              </p:par>
            </p:tnLst>
          </p:tmpl>
        </p:tmplLst>
      </p:bldP>
      <p:bldP spid="15" grpId="0" animBg="1">
        <p:tmplLst>
          <p:tmpl>
            <p:tnLst>
              <p:par>
                <p:cTn presetID="2" presetClass="entr" presetSubtype="4" decel="100000" fill="hold" nodeType="withEffect">
                  <p:stCondLst>
                    <p:cond delay="100"/>
                  </p:stCondLst>
                  <p:childTnLst>
                    <p:set>
                      <p:cBhvr>
                        <p:cTn dur="1" fill="hold">
                          <p:stCondLst>
                            <p:cond delay="0"/>
                          </p:stCondLst>
                        </p:cTn>
                        <p:tgtEl>
                          <p:spTgt spid="15"/>
                        </p:tgtEl>
                        <p:attrNameLst>
                          <p:attrName>style.visibility</p:attrName>
                        </p:attrNameLst>
                      </p:cBhvr>
                      <p:to>
                        <p:strVal val="visible"/>
                      </p:to>
                    </p:set>
                    <p:anim calcmode="lin" valueType="num">
                      <p:cBhvr additive="base">
                        <p:cTn dur="750" fill="hold"/>
                        <p:tgtEl>
                          <p:spTgt spid="15"/>
                        </p:tgtEl>
                        <p:attrNameLst>
                          <p:attrName>ppt_x</p:attrName>
                        </p:attrNameLst>
                      </p:cBhvr>
                      <p:tavLst>
                        <p:tav tm="0">
                          <p:val>
                            <p:strVal val="#ppt_x"/>
                          </p:val>
                        </p:tav>
                        <p:tav tm="100000">
                          <p:val>
                            <p:strVal val="#ppt_x"/>
                          </p:val>
                        </p:tav>
                      </p:tavLst>
                    </p:anim>
                    <p:anim calcmode="lin" valueType="num">
                      <p:cBhvr additive="base">
                        <p:cTn dur="750" fill="hold"/>
                        <p:tgtEl>
                          <p:spTgt spid="15"/>
                        </p:tgtEl>
                        <p:attrNameLst>
                          <p:attrName>ppt_y</p:attrName>
                        </p:attrNameLst>
                      </p:cBhvr>
                      <p:tavLst>
                        <p:tav tm="0">
                          <p:val>
                            <p:strVal val="1+#ppt_h/2"/>
                          </p:val>
                        </p:tav>
                        <p:tav tm="100000">
                          <p:val>
                            <p:strVal val="#ppt_y"/>
                          </p:val>
                        </p:tav>
                      </p:tavLst>
                    </p:anim>
                  </p:childTnLst>
                </p:cTn>
              </p:par>
            </p:tnLst>
          </p:tmpl>
        </p:tmplLst>
      </p:bldP>
    </p:bldLst>
  </p:timing>
  <p:extLst>
    <p:ext uri="{DCECCB84-F9BA-43D5-87BE-67443E8EF086}">
      <p15:sldGuideLst xmlns:p15="http://schemas.microsoft.com/office/powerpoint/2012/main"/>
    </p:ext>
  </p:extLst>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Submenu -  Beeld [5x]">
    <p:bg>
      <p:bgPr>
        <a:solidFill>
          <a:schemeClr val="accent2"/>
        </a:solidFill>
        <a:effectLst/>
      </p:bgPr>
    </p:bg>
    <p:spTree>
      <p:nvGrpSpPr>
        <p:cNvPr id="1" name=""/>
        <p:cNvGrpSpPr/>
        <p:nvPr/>
      </p:nvGrpSpPr>
      <p:grpSpPr>
        <a:xfrm>
          <a:off x="0" y="0"/>
          <a:ext cx="0" cy="0"/>
          <a:chOff x="0" y="0"/>
          <a:chExt cx="0" cy="0"/>
        </a:xfrm>
      </p:grpSpPr>
      <p:grpSp>
        <p:nvGrpSpPr>
          <p:cNvPr id="21" name="- INSTRUCTIE">
            <a:extLst>
              <a:ext uri="{FF2B5EF4-FFF2-40B4-BE49-F238E27FC236}">
                <a16:creationId xmlns:a16="http://schemas.microsoft.com/office/drawing/2014/main" id="{E4B63C0F-8AF1-43E5-B11C-F5BF5577B006}"/>
              </a:ext>
            </a:extLst>
          </p:cNvPr>
          <p:cNvGrpSpPr/>
          <p:nvPr userDrawn="1"/>
        </p:nvGrpSpPr>
        <p:grpSpPr>
          <a:xfrm>
            <a:off x="-2839623" y="0"/>
            <a:ext cx="2769835" cy="4657283"/>
            <a:chOff x="-3786164" y="0"/>
            <a:chExt cx="3693113" cy="6209710"/>
          </a:xfrm>
        </p:grpSpPr>
        <p:sp>
          <p:nvSpPr>
            <p:cNvPr id="22" name="Rechthoek 21">
              <a:extLst>
                <a:ext uri="{FF2B5EF4-FFF2-40B4-BE49-F238E27FC236}">
                  <a16:creationId xmlns:a16="http://schemas.microsoft.com/office/drawing/2014/main" id="{84238EC5-E57A-46F2-99B9-5F4EB0F2ABFF}"/>
                </a:ext>
              </a:extLst>
            </p:cNvPr>
            <p:cNvSpPr/>
            <p:nvPr userDrawn="1"/>
          </p:nvSpPr>
          <p:spPr>
            <a:xfrm>
              <a:off x="-3786164" y="0"/>
              <a:ext cx="3593091" cy="5572125"/>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450"/>
                </a:spcBef>
                <a:spcAft>
                  <a:spcPts val="450"/>
                </a:spcAft>
              </a:pPr>
              <a:r>
                <a:rPr lang="nl-NL" sz="1050" b="1" cap="all" baseline="0" noProof="0" dirty="0">
                  <a:solidFill>
                    <a:schemeClr val="accent1"/>
                  </a:solidFill>
                  <a:latin typeface="Calibri" panose="020F0502020204030204" pitchFamily="34" charset="0"/>
                  <a:cs typeface="Calibri" panose="020F0502020204030204" pitchFamily="34" charset="0"/>
                </a:rPr>
                <a:t>ICOON invoegen/opmaken</a:t>
              </a:r>
            </a:p>
          </p:txBody>
        </p:sp>
        <p:sp>
          <p:nvSpPr>
            <p:cNvPr id="23" name="Rechthoek 22">
              <a:extLst>
                <a:ext uri="{FF2B5EF4-FFF2-40B4-BE49-F238E27FC236}">
                  <a16:creationId xmlns:a16="http://schemas.microsoft.com/office/drawing/2014/main" id="{3360436A-8002-4D9A-8379-FF8807906834}"/>
                </a:ext>
              </a:extLst>
            </p:cNvPr>
            <p:cNvSpPr/>
            <p:nvPr userDrawn="1"/>
          </p:nvSpPr>
          <p:spPr>
            <a:xfrm>
              <a:off x="-3786164" y="5381710"/>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900" b="1" cap="all" baseline="0" noProof="0" dirty="0">
                  <a:solidFill>
                    <a:srgbClr val="211F26"/>
                  </a:solidFill>
                  <a:latin typeface="Calibri" panose="020F0502020204030204" pitchFamily="34" charset="0"/>
                  <a:cs typeface="Calibri" panose="020F0502020204030204" pitchFamily="34" charset="0"/>
                </a:rPr>
                <a:t>MEER WETEN?</a:t>
              </a:r>
              <a:br>
                <a:rPr lang="nl-NL" sz="900" b="1" cap="all" baseline="0" noProof="0" dirty="0">
                  <a:solidFill>
                    <a:srgbClr val="211F26"/>
                  </a:solidFill>
                  <a:latin typeface="Calibri" panose="020F0502020204030204" pitchFamily="34" charset="0"/>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900" b="1" cap="all" baseline="0" noProof="0" dirty="0">
                  <a:solidFill>
                    <a:srgbClr val="211F26"/>
                  </a:solidFill>
                  <a:latin typeface="Calibri" panose="020F0502020204030204" pitchFamily="34" charset="0"/>
                  <a:cs typeface="Calibri" panose="020F0502020204030204" pitchFamily="34" charset="0"/>
                </a:rPr>
                <a:t> 'SLIDEBUILDER’ </a:t>
              </a:r>
              <a:r>
                <a:rPr lang="nl-NL" sz="9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900" kern="1200" cap="none" baseline="0" noProof="0" dirty="0">
                  <a:solidFill>
                    <a:srgbClr val="211F26"/>
                  </a:solidFill>
                  <a:latin typeface="Calibri" panose="020F0502020204030204" pitchFamily="34" charset="0"/>
                  <a:ea typeface="+mn-ea"/>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900" b="1" cap="all" baseline="0" noProof="0" dirty="0">
                  <a:solidFill>
                    <a:srgbClr val="211F26"/>
                  </a:solidFill>
                  <a:latin typeface="Calibri" panose="020F0502020204030204" pitchFamily="34" charset="0"/>
                  <a:cs typeface="Calibri" panose="020F0502020204030204" pitchFamily="34" charset="0"/>
                </a:rPr>
                <a:t>'Support &amp; Inspiratie'</a:t>
              </a:r>
            </a:p>
          </p:txBody>
        </p:sp>
        <p:sp>
          <p:nvSpPr>
            <p:cNvPr id="24" name="Ovaal 23">
              <a:extLst>
                <a:ext uri="{FF2B5EF4-FFF2-40B4-BE49-F238E27FC236}">
                  <a16:creationId xmlns:a16="http://schemas.microsoft.com/office/drawing/2014/main" id="{318C70AA-F47E-4D9E-B331-5CE0F51D73BB}"/>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25" name="Rechthoek 24">
              <a:extLst>
                <a:ext uri="{FF2B5EF4-FFF2-40B4-BE49-F238E27FC236}">
                  <a16:creationId xmlns:a16="http://schemas.microsoft.com/office/drawing/2014/main" id="{AE13DC31-C347-4C43-B950-BBE947649096}"/>
                </a:ext>
              </a:extLst>
            </p:cNvPr>
            <p:cNvSpPr/>
            <p:nvPr userDrawn="1"/>
          </p:nvSpPr>
          <p:spPr>
            <a:xfrm>
              <a:off x="-3319416" y="465323"/>
              <a:ext cx="2944087" cy="661851"/>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Wanneer nodig, verwijder het bestaande</a:t>
              </a:r>
              <a:b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icoon d.m.v. de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b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Ga naar de tab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‘Slidebuilder'</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a:t>
              </a:r>
              <a:b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de knop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‘Iconen’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a:t>
              </a:r>
              <a:endPar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endParaRPr>
            </a:p>
          </p:txBody>
        </p:sp>
        <p:sp>
          <p:nvSpPr>
            <p:cNvPr id="26" name="Ovaal 25">
              <a:extLst>
                <a:ext uri="{FF2B5EF4-FFF2-40B4-BE49-F238E27FC236}">
                  <a16:creationId xmlns:a16="http://schemas.microsoft.com/office/drawing/2014/main" id="{DEF8FF20-3167-48E7-BCC1-E8C36FC3A538}"/>
                </a:ext>
              </a:extLst>
            </p:cNvPr>
            <p:cNvSpPr/>
            <p:nvPr userDrawn="1"/>
          </p:nvSpPr>
          <p:spPr>
            <a:xfrm>
              <a:off x="-3603587" y="181118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27" name="Rechthoek 26">
              <a:extLst>
                <a:ext uri="{FF2B5EF4-FFF2-40B4-BE49-F238E27FC236}">
                  <a16:creationId xmlns:a16="http://schemas.microsoft.com/office/drawing/2014/main" id="{CE700C54-D5F2-4B1D-9152-D702D07D516F}"/>
                </a:ext>
              </a:extLst>
            </p:cNvPr>
            <p:cNvSpPr/>
            <p:nvPr userDrawn="1"/>
          </p:nvSpPr>
          <p:spPr>
            <a:xfrm>
              <a:off x="-3319415" y="1811185"/>
              <a:ext cx="2944682" cy="326338"/>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Kies de gewenste categorie en het icoon</a:t>
              </a:r>
              <a:b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‘Invoegen’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28" name="Rechthoek 27">
              <a:extLst>
                <a:ext uri="{FF2B5EF4-FFF2-40B4-BE49-F238E27FC236}">
                  <a16:creationId xmlns:a16="http://schemas.microsoft.com/office/drawing/2014/main" id="{E5C8C37E-2E95-4F6B-92EF-9908E4C13CD1}"/>
                </a:ext>
              </a:extLst>
            </p:cNvPr>
            <p:cNvSpPr/>
            <p:nvPr userDrawn="1"/>
          </p:nvSpPr>
          <p:spPr>
            <a:xfrm>
              <a:off x="-3319415" y="2245760"/>
              <a:ext cx="825500" cy="209550"/>
            </a:xfrm>
            <a:prstGeom prst="rect">
              <a:avLst/>
            </a:prstGeom>
            <a:solidFill>
              <a:srgbClr val="1FF524"/>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450"/>
                </a:spcBef>
                <a:spcAft>
                  <a:spcPts val="450"/>
                </a:spcAft>
              </a:pPr>
              <a:r>
                <a:rPr lang="nl-NL" sz="750" b="1" noProof="0" dirty="0">
                  <a:solidFill>
                    <a:srgbClr val="211F26"/>
                  </a:solidFill>
                  <a:latin typeface="Calibri" panose="020F0502020204030204" pitchFamily="34" charset="0"/>
                  <a:cs typeface="Calibri" panose="020F0502020204030204" pitchFamily="34" charset="0"/>
                </a:rPr>
                <a:t>Invoegen</a:t>
              </a:r>
            </a:p>
          </p:txBody>
        </p:sp>
        <p:sp>
          <p:nvSpPr>
            <p:cNvPr id="29" name="Ovaal 28">
              <a:extLst>
                <a:ext uri="{FF2B5EF4-FFF2-40B4-BE49-F238E27FC236}">
                  <a16:creationId xmlns:a16="http://schemas.microsoft.com/office/drawing/2014/main" id="{91ECEEE3-948A-43A4-A42D-EF5FCA5D152D}"/>
                </a:ext>
              </a:extLst>
            </p:cNvPr>
            <p:cNvSpPr/>
            <p:nvPr userDrawn="1"/>
          </p:nvSpPr>
          <p:spPr>
            <a:xfrm>
              <a:off x="-3603587" y="263483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30" name="Rechthoek 29">
              <a:extLst>
                <a:ext uri="{FF2B5EF4-FFF2-40B4-BE49-F238E27FC236}">
                  <a16:creationId xmlns:a16="http://schemas.microsoft.com/office/drawing/2014/main" id="{F641000F-6E93-474B-8353-F25521C9A75C}"/>
                </a:ext>
              </a:extLst>
            </p:cNvPr>
            <p:cNvSpPr/>
            <p:nvPr userDrawn="1"/>
          </p:nvSpPr>
          <p:spPr>
            <a:xfrm>
              <a:off x="-3319415" y="2634835"/>
              <a:ext cx="2944682" cy="637754"/>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Sleep het icoon op de gewenste positie op de slide. Om het icoon een andere kleur te geven, ga naar de tab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‘Hulpmiddelen voor tekenen’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‘Opmaak’ </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‘Vormopvulling’</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31" name="ICOON_info">
              <a:extLst>
                <a:ext uri="{FF2B5EF4-FFF2-40B4-BE49-F238E27FC236}">
                  <a16:creationId xmlns:a16="http://schemas.microsoft.com/office/drawing/2014/main" id="{3BD489FC-205C-402B-A64E-E8BF4DE88EFA}"/>
                </a:ext>
              </a:extLst>
            </p:cNvPr>
            <p:cNvGrpSpPr/>
            <p:nvPr userDrawn="1"/>
          </p:nvGrpSpPr>
          <p:grpSpPr>
            <a:xfrm>
              <a:off x="-376736" y="5210661"/>
              <a:ext cx="283685" cy="283685"/>
              <a:chOff x="-510741" y="5913713"/>
              <a:chExt cx="267555" cy="267555"/>
            </a:xfrm>
          </p:grpSpPr>
          <p:sp>
            <p:nvSpPr>
              <p:cNvPr id="90" name="Ovaal 89">
                <a:extLst>
                  <a:ext uri="{FF2B5EF4-FFF2-40B4-BE49-F238E27FC236}">
                    <a16:creationId xmlns:a16="http://schemas.microsoft.com/office/drawing/2014/main" id="{7F2CA3D9-BF85-4465-96E1-32D345346556}"/>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450"/>
                  </a:spcBef>
                  <a:spcAft>
                    <a:spcPts val="450"/>
                  </a:spcAft>
                </a:pPr>
                <a:endParaRPr lang="nl-NL" sz="1200" cap="all" baseline="0" noProof="0" dirty="0">
                  <a:latin typeface="Calibri" panose="020F0502020204030204" pitchFamily="34" charset="0"/>
                  <a:cs typeface="Calibri" panose="020F0502020204030204" pitchFamily="34" charset="0"/>
                </a:endParaRPr>
              </a:p>
            </p:txBody>
          </p:sp>
          <p:sp>
            <p:nvSpPr>
              <p:cNvPr id="91" name="Graphic 163" descr="Informatie">
                <a:extLst>
                  <a:ext uri="{FF2B5EF4-FFF2-40B4-BE49-F238E27FC236}">
                    <a16:creationId xmlns:a16="http://schemas.microsoft.com/office/drawing/2014/main" id="{81ACC369-6EC0-4A9D-8D65-902213671CC9}"/>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lstStyle/>
              <a:p>
                <a:endParaRPr lang="nl-NL" sz="1500" noProof="0" dirty="0">
                  <a:solidFill>
                    <a:srgbClr val="211F26"/>
                  </a:solidFill>
                  <a:latin typeface="Calibri" panose="020F0502020204030204" pitchFamily="34" charset="0"/>
                  <a:cs typeface="Calibri" panose="020F0502020204030204" pitchFamily="34" charset="0"/>
                </a:endParaRPr>
              </a:p>
            </p:txBody>
          </p:sp>
        </p:grpSp>
        <p:grpSp>
          <p:nvGrpSpPr>
            <p:cNvPr id="32" name="Groep 31">
              <a:extLst>
                <a:ext uri="{FF2B5EF4-FFF2-40B4-BE49-F238E27FC236}">
                  <a16:creationId xmlns:a16="http://schemas.microsoft.com/office/drawing/2014/main" id="{680EA0E9-A9D6-4379-8B62-560AFD48DA47}"/>
                </a:ext>
              </a:extLst>
            </p:cNvPr>
            <p:cNvGrpSpPr/>
            <p:nvPr userDrawn="1"/>
          </p:nvGrpSpPr>
          <p:grpSpPr>
            <a:xfrm>
              <a:off x="-938434" y="5519087"/>
              <a:ext cx="627798" cy="576693"/>
              <a:chOff x="-938434" y="4570310"/>
              <a:chExt cx="627798" cy="576693"/>
            </a:xfrm>
          </p:grpSpPr>
          <p:grpSp>
            <p:nvGrpSpPr>
              <p:cNvPr id="85" name="Inspireren">
                <a:extLst>
                  <a:ext uri="{FF2B5EF4-FFF2-40B4-BE49-F238E27FC236}">
                    <a16:creationId xmlns:a16="http://schemas.microsoft.com/office/drawing/2014/main" id="{72C84754-E304-4DAE-B950-D1EA1D88D342}"/>
                  </a:ext>
                </a:extLst>
              </p:cNvPr>
              <p:cNvGrpSpPr>
                <a:grpSpLocks noChangeAspect="1"/>
              </p:cNvGrpSpPr>
              <p:nvPr userDrawn="1"/>
            </p:nvGrpSpPr>
            <p:grpSpPr bwMode="auto">
              <a:xfrm>
                <a:off x="-716116" y="4570310"/>
                <a:ext cx="169778" cy="242385"/>
                <a:chOff x="4768" y="2783"/>
                <a:chExt cx="788" cy="1125"/>
              </a:xfrm>
              <a:gradFill>
                <a:gsLst>
                  <a:gs pos="0">
                    <a:srgbClr val="9D9FA1"/>
                  </a:gs>
                  <a:gs pos="70000">
                    <a:srgbClr val="211F26"/>
                  </a:gs>
                </a:gsLst>
                <a:lin ang="2700000" scaled="0"/>
              </a:gradFill>
            </p:grpSpPr>
            <p:sp>
              <p:nvSpPr>
                <p:cNvPr id="87" name="Freeform 12">
                  <a:extLst>
                    <a:ext uri="{FF2B5EF4-FFF2-40B4-BE49-F238E27FC236}">
                      <a16:creationId xmlns:a16="http://schemas.microsoft.com/office/drawing/2014/main" id="{71A6D8A3-4434-485A-AAE9-981B35BE443F}"/>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88" name="Freeform 13">
                  <a:extLst>
                    <a:ext uri="{FF2B5EF4-FFF2-40B4-BE49-F238E27FC236}">
                      <a16:creationId xmlns:a16="http://schemas.microsoft.com/office/drawing/2014/main" id="{5E98369E-3F6C-4AAB-8F33-835B640DAB55}"/>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89" name="Freeform 14">
                  <a:extLst>
                    <a:ext uri="{FF2B5EF4-FFF2-40B4-BE49-F238E27FC236}">
                      <a16:creationId xmlns:a16="http://schemas.microsoft.com/office/drawing/2014/main" id="{4E202723-F789-4B11-B441-FA81AA661C86}"/>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grpSp>
          <p:sp>
            <p:nvSpPr>
              <p:cNvPr id="86" name="Tekstvak 85">
                <a:extLst>
                  <a:ext uri="{FF2B5EF4-FFF2-40B4-BE49-F238E27FC236}">
                    <a16:creationId xmlns:a16="http://schemas.microsoft.com/office/drawing/2014/main" id="{1EF2E0BC-D508-45BD-8D71-1588DCAA55A5}"/>
                  </a:ext>
                </a:extLst>
              </p:cNvPr>
              <p:cNvSpPr txBox="1"/>
              <p:nvPr userDrawn="1"/>
            </p:nvSpPr>
            <p:spPr>
              <a:xfrm>
                <a:off x="-938434" y="4824764"/>
                <a:ext cx="627798" cy="322239"/>
              </a:xfrm>
              <a:prstGeom prst="rect">
                <a:avLst/>
              </a:prstGeom>
              <a:noFill/>
            </p:spPr>
            <p:txBody>
              <a:bodyPr wrap="square" lIns="0" tIns="0" rIns="0" bIns="0" rtlCol="0" anchor="ctr">
                <a:noAutofit/>
              </a:bodyPr>
              <a:lstStyle/>
              <a:p>
                <a:pPr marL="0" marR="0" lvl="0" indent="0" algn="ctr" defTabSz="685800" rtl="0"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nvGrpSpPr>
            <p:cNvPr id="33" name="Groep 32">
              <a:extLst>
                <a:ext uri="{FF2B5EF4-FFF2-40B4-BE49-F238E27FC236}">
                  <a16:creationId xmlns:a16="http://schemas.microsoft.com/office/drawing/2014/main" id="{BA27547B-E37E-492C-8F12-B494D8CF6B45}"/>
                </a:ext>
              </a:extLst>
            </p:cNvPr>
            <p:cNvGrpSpPr/>
            <p:nvPr userDrawn="1"/>
          </p:nvGrpSpPr>
          <p:grpSpPr>
            <a:xfrm>
              <a:off x="-3398401" y="1222628"/>
              <a:ext cx="491631" cy="410839"/>
              <a:chOff x="-3241990" y="1222628"/>
              <a:chExt cx="491631" cy="410839"/>
            </a:xfrm>
          </p:grpSpPr>
          <p:sp>
            <p:nvSpPr>
              <p:cNvPr id="72" name="Tekstvak 71">
                <a:extLst>
                  <a:ext uri="{FF2B5EF4-FFF2-40B4-BE49-F238E27FC236}">
                    <a16:creationId xmlns:a16="http://schemas.microsoft.com/office/drawing/2014/main" id="{9B1DF76F-B2FD-4697-AF82-D7FB6F657906}"/>
                  </a:ext>
                </a:extLst>
              </p:cNvPr>
              <p:cNvSpPr txBox="1"/>
              <p:nvPr userDrawn="1"/>
            </p:nvSpPr>
            <p:spPr>
              <a:xfrm>
                <a:off x="-3241990" y="1489960"/>
                <a:ext cx="491631" cy="143507"/>
              </a:xfrm>
              <a:prstGeom prst="rect">
                <a:avLst/>
              </a:prstGeom>
              <a:noFill/>
            </p:spPr>
            <p:txBody>
              <a:bodyPr wrap="square" lIns="0" tIns="18000" rIns="0" bIns="0" rtlCol="0" anchor="t">
                <a:noAutofit/>
              </a:bodyPr>
              <a:lstStyle/>
              <a:p>
                <a:pPr marL="0" marR="0" lvl="0" indent="0" algn="ctr" defTabSz="685800" rtl="0"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Iconen</a:t>
                </a:r>
              </a:p>
            </p:txBody>
          </p:sp>
          <p:grpSp>
            <p:nvGrpSpPr>
              <p:cNvPr id="73" name="Groep 72">
                <a:extLst>
                  <a:ext uri="{FF2B5EF4-FFF2-40B4-BE49-F238E27FC236}">
                    <a16:creationId xmlns:a16="http://schemas.microsoft.com/office/drawing/2014/main" id="{E3F1B5DA-DBDA-420A-BC10-88B28BD720CD}"/>
                  </a:ext>
                </a:extLst>
              </p:cNvPr>
              <p:cNvGrpSpPr/>
              <p:nvPr userDrawn="1"/>
            </p:nvGrpSpPr>
            <p:grpSpPr>
              <a:xfrm>
                <a:off x="-3119153" y="1222628"/>
                <a:ext cx="245956" cy="246691"/>
                <a:chOff x="1314120" y="4794393"/>
                <a:chExt cx="1787447" cy="1792785"/>
              </a:xfrm>
            </p:grpSpPr>
            <p:grpSp>
              <p:nvGrpSpPr>
                <p:cNvPr id="74" name="Groep 73">
                  <a:extLst>
                    <a:ext uri="{FF2B5EF4-FFF2-40B4-BE49-F238E27FC236}">
                      <a16:creationId xmlns:a16="http://schemas.microsoft.com/office/drawing/2014/main" id="{F58FF47E-1273-4D82-815C-90092C71EF25}"/>
                    </a:ext>
                  </a:extLst>
                </p:cNvPr>
                <p:cNvGrpSpPr/>
                <p:nvPr/>
              </p:nvGrpSpPr>
              <p:grpSpPr>
                <a:xfrm>
                  <a:off x="1314120" y="4794393"/>
                  <a:ext cx="1787447" cy="1792785"/>
                  <a:chOff x="1314120" y="4794393"/>
                  <a:chExt cx="1787447" cy="1792785"/>
                </a:xfrm>
                <a:gradFill>
                  <a:gsLst>
                    <a:gs pos="0">
                      <a:srgbClr val="9D9FA1"/>
                    </a:gs>
                    <a:gs pos="70000">
                      <a:srgbClr val="211F26"/>
                    </a:gs>
                  </a:gsLst>
                  <a:lin ang="2700000" scaled="0"/>
                </a:gradFill>
              </p:grpSpPr>
              <p:grpSp>
                <p:nvGrpSpPr>
                  <p:cNvPr id="76" name="Groep 75">
                    <a:extLst>
                      <a:ext uri="{FF2B5EF4-FFF2-40B4-BE49-F238E27FC236}">
                        <a16:creationId xmlns:a16="http://schemas.microsoft.com/office/drawing/2014/main" id="{ADED62F9-D428-4CA8-9FBD-04AA8C72E20A}"/>
                      </a:ext>
                    </a:extLst>
                  </p:cNvPr>
                  <p:cNvGrpSpPr/>
                  <p:nvPr/>
                </p:nvGrpSpPr>
                <p:grpSpPr>
                  <a:xfrm>
                    <a:off x="1314120" y="4794393"/>
                    <a:ext cx="1787447" cy="1792785"/>
                    <a:chOff x="1314120" y="4794393"/>
                    <a:chExt cx="1787447" cy="1792785"/>
                  </a:xfrm>
                  <a:grpFill/>
                </p:grpSpPr>
                <p:sp>
                  <p:nvSpPr>
                    <p:cNvPr id="81" name="Vrije vorm: vorm 80">
                      <a:extLst>
                        <a:ext uri="{FF2B5EF4-FFF2-40B4-BE49-F238E27FC236}">
                          <a16:creationId xmlns:a16="http://schemas.microsoft.com/office/drawing/2014/main" id="{E608BF21-EFE5-4555-988C-539D647F7527}"/>
                        </a:ext>
                      </a:extLst>
                    </p:cNvPr>
                    <p:cNvSpPr/>
                    <p:nvPr/>
                  </p:nvSpPr>
                  <p:spPr>
                    <a:xfrm>
                      <a:off x="1314120" y="4794393"/>
                      <a:ext cx="854131" cy="854131"/>
                    </a:xfrm>
                    <a:custGeom>
                      <a:avLst/>
                      <a:gdLst>
                        <a:gd name="connsiteX0" fmla="*/ 716202 w 854130"/>
                        <a:gd name="connsiteY0" fmla="*/ 139664 h 854130"/>
                        <a:gd name="connsiteX1" fmla="*/ 716202 w 854130"/>
                        <a:gd name="connsiteY1" fmla="*/ 716202 h 854130"/>
                        <a:gd name="connsiteX2" fmla="*/ 139664 w 854130"/>
                        <a:gd name="connsiteY2" fmla="*/ 716202 h 854130"/>
                        <a:gd name="connsiteX3" fmla="*/ 139664 w 854130"/>
                        <a:gd name="connsiteY3" fmla="*/ 139664 h 854130"/>
                        <a:gd name="connsiteX4" fmla="*/ 716202 w 854130"/>
                        <a:gd name="connsiteY4" fmla="*/ 139664 h 854130"/>
                        <a:gd name="connsiteX5" fmla="*/ 849660 w 854130"/>
                        <a:gd name="connsiteY5" fmla="*/ 6206 h 854130"/>
                        <a:gd name="connsiteX6" fmla="*/ 6206 w 854130"/>
                        <a:gd name="connsiteY6" fmla="*/ 6206 h 854130"/>
                        <a:gd name="connsiteX7" fmla="*/ 6206 w 854130"/>
                        <a:gd name="connsiteY7" fmla="*/ 849660 h 854130"/>
                        <a:gd name="connsiteX8" fmla="*/ 849660 w 854130"/>
                        <a:gd name="connsiteY8" fmla="*/ 849660 h 854130"/>
                        <a:gd name="connsiteX9" fmla="*/ 849660 w 854130"/>
                        <a:gd name="connsiteY9" fmla="*/ 6206 h 854130"/>
                        <a:gd name="connsiteX10" fmla="*/ 849660 w 854130"/>
                        <a:gd name="connsiteY10" fmla="*/ 6206 h 854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54130" h="854130">
                          <a:moveTo>
                            <a:pt x="716202" y="139664"/>
                          </a:moveTo>
                          <a:lnTo>
                            <a:pt x="716202" y="716202"/>
                          </a:lnTo>
                          <a:lnTo>
                            <a:pt x="139664" y="716202"/>
                          </a:lnTo>
                          <a:lnTo>
                            <a:pt x="139664" y="139664"/>
                          </a:lnTo>
                          <a:lnTo>
                            <a:pt x="716202" y="139664"/>
                          </a:lnTo>
                          <a:moveTo>
                            <a:pt x="849660" y="6206"/>
                          </a:moveTo>
                          <a:lnTo>
                            <a:pt x="6206" y="6206"/>
                          </a:lnTo>
                          <a:lnTo>
                            <a:pt x="6206" y="849660"/>
                          </a:lnTo>
                          <a:lnTo>
                            <a:pt x="849660" y="849660"/>
                          </a:lnTo>
                          <a:lnTo>
                            <a:pt x="849660" y="6206"/>
                          </a:lnTo>
                          <a:lnTo>
                            <a:pt x="849660" y="6206"/>
                          </a:lnTo>
                          <a:close/>
                        </a:path>
                      </a:pathLst>
                    </a:custGeom>
                    <a:grpFill/>
                    <a:ln w="8858" cap="flat">
                      <a:noFill/>
                      <a:prstDash val="solid"/>
                      <a:miter/>
                    </a:ln>
                  </p:spPr>
                  <p:txBody>
                    <a:bodyPr rtlCol="0" anchor="ctr"/>
                    <a:lstStyle/>
                    <a:p>
                      <a:pPr defTabSz="746602"/>
                      <a:endParaRPr lang="nl-NL" sz="6081" dirty="0">
                        <a:solidFill>
                          <a:srgbClr val="211F26"/>
                        </a:solidFill>
                        <a:latin typeface="Segoe UI Light"/>
                      </a:endParaRPr>
                    </a:p>
                  </p:txBody>
                </p:sp>
                <p:sp>
                  <p:nvSpPr>
                    <p:cNvPr id="82" name="Vrije vorm: vorm 81">
                      <a:extLst>
                        <a:ext uri="{FF2B5EF4-FFF2-40B4-BE49-F238E27FC236}">
                          <a16:creationId xmlns:a16="http://schemas.microsoft.com/office/drawing/2014/main" id="{6407C40C-B6C8-49D4-897E-8237731727D9}"/>
                        </a:ext>
                      </a:extLst>
                    </p:cNvPr>
                    <p:cNvSpPr/>
                    <p:nvPr/>
                  </p:nvSpPr>
                  <p:spPr>
                    <a:xfrm>
                      <a:off x="2247436" y="4794393"/>
                      <a:ext cx="854131" cy="854131"/>
                    </a:xfrm>
                    <a:custGeom>
                      <a:avLst/>
                      <a:gdLst>
                        <a:gd name="connsiteX0" fmla="*/ 716202 w 854130"/>
                        <a:gd name="connsiteY0" fmla="*/ 139664 h 854130"/>
                        <a:gd name="connsiteX1" fmla="*/ 716202 w 854130"/>
                        <a:gd name="connsiteY1" fmla="*/ 716202 h 854130"/>
                        <a:gd name="connsiteX2" fmla="*/ 139664 w 854130"/>
                        <a:gd name="connsiteY2" fmla="*/ 716202 h 854130"/>
                        <a:gd name="connsiteX3" fmla="*/ 139664 w 854130"/>
                        <a:gd name="connsiteY3" fmla="*/ 139664 h 854130"/>
                        <a:gd name="connsiteX4" fmla="*/ 716202 w 854130"/>
                        <a:gd name="connsiteY4" fmla="*/ 139664 h 854130"/>
                        <a:gd name="connsiteX5" fmla="*/ 849660 w 854130"/>
                        <a:gd name="connsiteY5" fmla="*/ 6206 h 854130"/>
                        <a:gd name="connsiteX6" fmla="*/ 6206 w 854130"/>
                        <a:gd name="connsiteY6" fmla="*/ 6206 h 854130"/>
                        <a:gd name="connsiteX7" fmla="*/ 6206 w 854130"/>
                        <a:gd name="connsiteY7" fmla="*/ 849660 h 854130"/>
                        <a:gd name="connsiteX8" fmla="*/ 849660 w 854130"/>
                        <a:gd name="connsiteY8" fmla="*/ 849660 h 854130"/>
                        <a:gd name="connsiteX9" fmla="*/ 849660 w 854130"/>
                        <a:gd name="connsiteY9" fmla="*/ 6206 h 854130"/>
                        <a:gd name="connsiteX10" fmla="*/ 849660 w 854130"/>
                        <a:gd name="connsiteY10" fmla="*/ 6206 h 854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54130" h="854130">
                          <a:moveTo>
                            <a:pt x="716202" y="139664"/>
                          </a:moveTo>
                          <a:lnTo>
                            <a:pt x="716202" y="716202"/>
                          </a:lnTo>
                          <a:lnTo>
                            <a:pt x="139664" y="716202"/>
                          </a:lnTo>
                          <a:lnTo>
                            <a:pt x="139664" y="139664"/>
                          </a:lnTo>
                          <a:lnTo>
                            <a:pt x="716202" y="139664"/>
                          </a:lnTo>
                          <a:moveTo>
                            <a:pt x="849660" y="6206"/>
                          </a:moveTo>
                          <a:lnTo>
                            <a:pt x="6206" y="6206"/>
                          </a:lnTo>
                          <a:lnTo>
                            <a:pt x="6206" y="849660"/>
                          </a:lnTo>
                          <a:lnTo>
                            <a:pt x="849660" y="849660"/>
                          </a:lnTo>
                          <a:lnTo>
                            <a:pt x="849660" y="6206"/>
                          </a:lnTo>
                          <a:lnTo>
                            <a:pt x="849660" y="6206"/>
                          </a:lnTo>
                          <a:close/>
                        </a:path>
                      </a:pathLst>
                    </a:custGeom>
                    <a:grpFill/>
                    <a:ln w="8858" cap="flat">
                      <a:noFill/>
                      <a:prstDash val="solid"/>
                      <a:miter/>
                    </a:ln>
                  </p:spPr>
                  <p:txBody>
                    <a:bodyPr rtlCol="0" anchor="ctr"/>
                    <a:lstStyle/>
                    <a:p>
                      <a:pPr defTabSz="746602"/>
                      <a:endParaRPr lang="nl-NL" sz="6081" dirty="0">
                        <a:solidFill>
                          <a:srgbClr val="211F26"/>
                        </a:solidFill>
                        <a:latin typeface="Segoe UI Light"/>
                      </a:endParaRPr>
                    </a:p>
                  </p:txBody>
                </p:sp>
                <p:sp>
                  <p:nvSpPr>
                    <p:cNvPr id="83" name="Vrije vorm: vorm 82">
                      <a:extLst>
                        <a:ext uri="{FF2B5EF4-FFF2-40B4-BE49-F238E27FC236}">
                          <a16:creationId xmlns:a16="http://schemas.microsoft.com/office/drawing/2014/main" id="{B1D71C51-FA1F-471E-A709-D6051C5B677E}"/>
                        </a:ext>
                      </a:extLst>
                    </p:cNvPr>
                    <p:cNvSpPr/>
                    <p:nvPr/>
                  </p:nvSpPr>
                  <p:spPr>
                    <a:xfrm>
                      <a:off x="1314120" y="5733047"/>
                      <a:ext cx="854131" cy="854131"/>
                    </a:xfrm>
                    <a:custGeom>
                      <a:avLst/>
                      <a:gdLst>
                        <a:gd name="connsiteX0" fmla="*/ 716202 w 854130"/>
                        <a:gd name="connsiteY0" fmla="*/ 139664 h 854130"/>
                        <a:gd name="connsiteX1" fmla="*/ 716202 w 854130"/>
                        <a:gd name="connsiteY1" fmla="*/ 716202 h 854130"/>
                        <a:gd name="connsiteX2" fmla="*/ 139664 w 854130"/>
                        <a:gd name="connsiteY2" fmla="*/ 716202 h 854130"/>
                        <a:gd name="connsiteX3" fmla="*/ 139664 w 854130"/>
                        <a:gd name="connsiteY3" fmla="*/ 139664 h 854130"/>
                        <a:gd name="connsiteX4" fmla="*/ 716202 w 854130"/>
                        <a:gd name="connsiteY4" fmla="*/ 139664 h 854130"/>
                        <a:gd name="connsiteX5" fmla="*/ 849660 w 854130"/>
                        <a:gd name="connsiteY5" fmla="*/ 6206 h 854130"/>
                        <a:gd name="connsiteX6" fmla="*/ 6206 w 854130"/>
                        <a:gd name="connsiteY6" fmla="*/ 6206 h 854130"/>
                        <a:gd name="connsiteX7" fmla="*/ 6206 w 854130"/>
                        <a:gd name="connsiteY7" fmla="*/ 849660 h 854130"/>
                        <a:gd name="connsiteX8" fmla="*/ 849660 w 854130"/>
                        <a:gd name="connsiteY8" fmla="*/ 849660 h 854130"/>
                        <a:gd name="connsiteX9" fmla="*/ 849660 w 854130"/>
                        <a:gd name="connsiteY9" fmla="*/ 6206 h 854130"/>
                        <a:gd name="connsiteX10" fmla="*/ 849660 w 854130"/>
                        <a:gd name="connsiteY10" fmla="*/ 6206 h 854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54130" h="854130">
                          <a:moveTo>
                            <a:pt x="716202" y="139664"/>
                          </a:moveTo>
                          <a:lnTo>
                            <a:pt x="716202" y="716202"/>
                          </a:lnTo>
                          <a:lnTo>
                            <a:pt x="139664" y="716202"/>
                          </a:lnTo>
                          <a:lnTo>
                            <a:pt x="139664" y="139664"/>
                          </a:lnTo>
                          <a:lnTo>
                            <a:pt x="716202" y="139664"/>
                          </a:lnTo>
                          <a:moveTo>
                            <a:pt x="849660" y="6206"/>
                          </a:moveTo>
                          <a:lnTo>
                            <a:pt x="6206" y="6206"/>
                          </a:lnTo>
                          <a:lnTo>
                            <a:pt x="6206" y="849660"/>
                          </a:lnTo>
                          <a:lnTo>
                            <a:pt x="849660" y="849660"/>
                          </a:lnTo>
                          <a:lnTo>
                            <a:pt x="849660" y="6206"/>
                          </a:lnTo>
                          <a:lnTo>
                            <a:pt x="849660" y="6206"/>
                          </a:lnTo>
                          <a:close/>
                        </a:path>
                      </a:pathLst>
                    </a:custGeom>
                    <a:grpFill/>
                    <a:ln w="8858" cap="flat">
                      <a:noFill/>
                      <a:prstDash val="solid"/>
                      <a:miter/>
                    </a:ln>
                  </p:spPr>
                  <p:txBody>
                    <a:bodyPr rtlCol="0" anchor="ctr"/>
                    <a:lstStyle/>
                    <a:p>
                      <a:pPr defTabSz="746602"/>
                      <a:endParaRPr lang="nl-NL" sz="6081" dirty="0">
                        <a:solidFill>
                          <a:srgbClr val="211F26"/>
                        </a:solidFill>
                        <a:latin typeface="Segoe UI Light"/>
                      </a:endParaRPr>
                    </a:p>
                  </p:txBody>
                </p:sp>
                <p:sp>
                  <p:nvSpPr>
                    <p:cNvPr id="84" name="Vrije vorm: vorm 83">
                      <a:extLst>
                        <a:ext uri="{FF2B5EF4-FFF2-40B4-BE49-F238E27FC236}">
                          <a16:creationId xmlns:a16="http://schemas.microsoft.com/office/drawing/2014/main" id="{2768F1B9-AB08-43A4-8F55-40B1C7BA68D5}"/>
                        </a:ext>
                      </a:extLst>
                    </p:cNvPr>
                    <p:cNvSpPr/>
                    <p:nvPr/>
                  </p:nvSpPr>
                  <p:spPr>
                    <a:xfrm>
                      <a:off x="2247436" y="5733047"/>
                      <a:ext cx="854131" cy="854131"/>
                    </a:xfrm>
                    <a:custGeom>
                      <a:avLst/>
                      <a:gdLst>
                        <a:gd name="connsiteX0" fmla="*/ 716202 w 854130"/>
                        <a:gd name="connsiteY0" fmla="*/ 139664 h 854130"/>
                        <a:gd name="connsiteX1" fmla="*/ 716202 w 854130"/>
                        <a:gd name="connsiteY1" fmla="*/ 716202 h 854130"/>
                        <a:gd name="connsiteX2" fmla="*/ 139664 w 854130"/>
                        <a:gd name="connsiteY2" fmla="*/ 716202 h 854130"/>
                        <a:gd name="connsiteX3" fmla="*/ 139664 w 854130"/>
                        <a:gd name="connsiteY3" fmla="*/ 139664 h 854130"/>
                        <a:gd name="connsiteX4" fmla="*/ 716202 w 854130"/>
                        <a:gd name="connsiteY4" fmla="*/ 139664 h 854130"/>
                        <a:gd name="connsiteX5" fmla="*/ 849660 w 854130"/>
                        <a:gd name="connsiteY5" fmla="*/ 6206 h 854130"/>
                        <a:gd name="connsiteX6" fmla="*/ 6206 w 854130"/>
                        <a:gd name="connsiteY6" fmla="*/ 6206 h 854130"/>
                        <a:gd name="connsiteX7" fmla="*/ 6206 w 854130"/>
                        <a:gd name="connsiteY7" fmla="*/ 849660 h 854130"/>
                        <a:gd name="connsiteX8" fmla="*/ 849660 w 854130"/>
                        <a:gd name="connsiteY8" fmla="*/ 849660 h 854130"/>
                        <a:gd name="connsiteX9" fmla="*/ 849660 w 854130"/>
                        <a:gd name="connsiteY9" fmla="*/ 6206 h 854130"/>
                        <a:gd name="connsiteX10" fmla="*/ 849660 w 854130"/>
                        <a:gd name="connsiteY10" fmla="*/ 6206 h 854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54130" h="854130">
                          <a:moveTo>
                            <a:pt x="716202" y="139664"/>
                          </a:moveTo>
                          <a:lnTo>
                            <a:pt x="716202" y="716202"/>
                          </a:lnTo>
                          <a:lnTo>
                            <a:pt x="139664" y="716202"/>
                          </a:lnTo>
                          <a:lnTo>
                            <a:pt x="139664" y="139664"/>
                          </a:lnTo>
                          <a:lnTo>
                            <a:pt x="716202" y="139664"/>
                          </a:lnTo>
                          <a:moveTo>
                            <a:pt x="849660" y="6206"/>
                          </a:moveTo>
                          <a:lnTo>
                            <a:pt x="6206" y="6206"/>
                          </a:lnTo>
                          <a:lnTo>
                            <a:pt x="6206" y="849660"/>
                          </a:lnTo>
                          <a:lnTo>
                            <a:pt x="849660" y="849660"/>
                          </a:lnTo>
                          <a:lnTo>
                            <a:pt x="849660" y="6206"/>
                          </a:lnTo>
                          <a:lnTo>
                            <a:pt x="849660" y="6206"/>
                          </a:lnTo>
                          <a:close/>
                        </a:path>
                      </a:pathLst>
                    </a:custGeom>
                    <a:grpFill/>
                    <a:ln w="8858" cap="flat">
                      <a:noFill/>
                      <a:prstDash val="solid"/>
                      <a:miter/>
                    </a:ln>
                  </p:spPr>
                  <p:txBody>
                    <a:bodyPr rtlCol="0" anchor="ctr"/>
                    <a:lstStyle/>
                    <a:p>
                      <a:pPr defTabSz="746602"/>
                      <a:endParaRPr lang="nl-NL" sz="6081" dirty="0">
                        <a:solidFill>
                          <a:srgbClr val="211F26"/>
                        </a:solidFill>
                        <a:latin typeface="Segoe UI Light"/>
                      </a:endParaRPr>
                    </a:p>
                  </p:txBody>
                </p:sp>
              </p:grpSp>
              <p:grpSp>
                <p:nvGrpSpPr>
                  <p:cNvPr id="77" name="Groep 76">
                    <a:extLst>
                      <a:ext uri="{FF2B5EF4-FFF2-40B4-BE49-F238E27FC236}">
                        <a16:creationId xmlns:a16="http://schemas.microsoft.com/office/drawing/2014/main" id="{FF6564BB-6F36-4C61-A881-B5DDC0EFB5D4}"/>
                      </a:ext>
                    </a:extLst>
                  </p:cNvPr>
                  <p:cNvGrpSpPr/>
                  <p:nvPr/>
                </p:nvGrpSpPr>
                <p:grpSpPr>
                  <a:xfrm>
                    <a:off x="1544558" y="5023941"/>
                    <a:ext cx="1270519" cy="1329241"/>
                    <a:chOff x="1544558" y="5023941"/>
                    <a:chExt cx="1270519" cy="1329241"/>
                  </a:xfrm>
                  <a:grpFill/>
                </p:grpSpPr>
                <p:sp>
                  <p:nvSpPr>
                    <p:cNvPr id="78" name="Vrije vorm: vorm 77">
                      <a:extLst>
                        <a:ext uri="{FF2B5EF4-FFF2-40B4-BE49-F238E27FC236}">
                          <a16:creationId xmlns:a16="http://schemas.microsoft.com/office/drawing/2014/main" id="{9469CA43-26AE-43A3-855E-DF271BC215EA}"/>
                        </a:ext>
                      </a:extLst>
                    </p:cNvPr>
                    <p:cNvSpPr/>
                    <p:nvPr/>
                  </p:nvSpPr>
                  <p:spPr>
                    <a:xfrm>
                      <a:off x="1544558" y="5033728"/>
                      <a:ext cx="391477" cy="391477"/>
                    </a:xfrm>
                    <a:custGeom>
                      <a:avLst/>
                      <a:gdLst>
                        <a:gd name="connsiteX0" fmla="*/ 338071 w 391476"/>
                        <a:gd name="connsiteY0" fmla="*/ 146781 h 391476"/>
                        <a:gd name="connsiteX1" fmla="*/ 338071 w 391476"/>
                        <a:gd name="connsiteY1" fmla="*/ 54251 h 391476"/>
                        <a:gd name="connsiteX2" fmla="*/ 290026 w 391476"/>
                        <a:gd name="connsiteY2" fmla="*/ 54251 h 391476"/>
                        <a:gd name="connsiteX3" fmla="*/ 290026 w 391476"/>
                        <a:gd name="connsiteY3" fmla="*/ 98737 h 391476"/>
                        <a:gd name="connsiteX4" fmla="*/ 197496 w 391476"/>
                        <a:gd name="connsiteY4" fmla="*/ 6206 h 391476"/>
                        <a:gd name="connsiteX5" fmla="*/ 6206 w 391476"/>
                        <a:gd name="connsiteY5" fmla="*/ 197496 h 391476"/>
                        <a:gd name="connsiteX6" fmla="*/ 7096 w 391476"/>
                        <a:gd name="connsiteY6" fmla="*/ 387896 h 391476"/>
                        <a:gd name="connsiteX7" fmla="*/ 146781 w 391476"/>
                        <a:gd name="connsiteY7" fmla="*/ 387896 h 391476"/>
                        <a:gd name="connsiteX8" fmla="*/ 242871 w 391476"/>
                        <a:gd name="connsiteY8" fmla="*/ 387896 h 391476"/>
                        <a:gd name="connsiteX9" fmla="*/ 388785 w 391476"/>
                        <a:gd name="connsiteY9" fmla="*/ 387896 h 391476"/>
                        <a:gd name="connsiteX10" fmla="*/ 388785 w 391476"/>
                        <a:gd name="connsiteY10" fmla="*/ 197496 h 391476"/>
                        <a:gd name="connsiteX11" fmla="*/ 338071 w 391476"/>
                        <a:gd name="connsiteY11" fmla="*/ 146781 h 391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91476" h="391476">
                          <a:moveTo>
                            <a:pt x="338071" y="146781"/>
                          </a:moveTo>
                          <a:lnTo>
                            <a:pt x="338071" y="54251"/>
                          </a:lnTo>
                          <a:lnTo>
                            <a:pt x="290026" y="54251"/>
                          </a:lnTo>
                          <a:lnTo>
                            <a:pt x="290026" y="98737"/>
                          </a:lnTo>
                          <a:lnTo>
                            <a:pt x="197496" y="6206"/>
                          </a:lnTo>
                          <a:lnTo>
                            <a:pt x="6206" y="197496"/>
                          </a:lnTo>
                          <a:lnTo>
                            <a:pt x="7096" y="387896"/>
                          </a:lnTo>
                          <a:lnTo>
                            <a:pt x="146781" y="387896"/>
                          </a:lnTo>
                          <a:lnTo>
                            <a:pt x="242871" y="387896"/>
                          </a:lnTo>
                          <a:lnTo>
                            <a:pt x="388785" y="387896"/>
                          </a:lnTo>
                          <a:lnTo>
                            <a:pt x="388785" y="197496"/>
                          </a:lnTo>
                          <a:lnTo>
                            <a:pt x="338071" y="146781"/>
                          </a:lnTo>
                          <a:close/>
                        </a:path>
                      </a:pathLst>
                    </a:custGeom>
                    <a:grpFill/>
                    <a:ln w="8858" cap="flat">
                      <a:noFill/>
                      <a:prstDash val="solid"/>
                      <a:miter/>
                    </a:ln>
                  </p:spPr>
                  <p:txBody>
                    <a:bodyPr rtlCol="0" anchor="ctr"/>
                    <a:lstStyle/>
                    <a:p>
                      <a:pPr defTabSz="746602"/>
                      <a:endParaRPr lang="nl-NL" sz="6081" dirty="0">
                        <a:solidFill>
                          <a:srgbClr val="211F26"/>
                        </a:solidFill>
                        <a:latin typeface="Segoe UI Light"/>
                      </a:endParaRPr>
                    </a:p>
                  </p:txBody>
                </p:sp>
                <p:sp>
                  <p:nvSpPr>
                    <p:cNvPr id="79" name="Vrije vorm: vorm 78">
                      <a:extLst>
                        <a:ext uri="{FF2B5EF4-FFF2-40B4-BE49-F238E27FC236}">
                          <a16:creationId xmlns:a16="http://schemas.microsoft.com/office/drawing/2014/main" id="{45C87146-0D50-408A-B4C9-4CFF224EA40E}"/>
                        </a:ext>
                      </a:extLst>
                    </p:cNvPr>
                    <p:cNvSpPr/>
                    <p:nvPr/>
                  </p:nvSpPr>
                  <p:spPr>
                    <a:xfrm>
                      <a:off x="2530367" y="5023941"/>
                      <a:ext cx="284710" cy="391477"/>
                    </a:xfrm>
                    <a:custGeom>
                      <a:avLst/>
                      <a:gdLst>
                        <a:gd name="connsiteX0" fmla="*/ 208172 w 284710"/>
                        <a:gd name="connsiteY0" fmla="*/ 169914 h 391476"/>
                        <a:gd name="connsiteX1" fmla="*/ 238423 w 284710"/>
                        <a:gd name="connsiteY1" fmla="*/ 100516 h 391476"/>
                        <a:gd name="connsiteX2" fmla="*/ 145892 w 284710"/>
                        <a:gd name="connsiteY2" fmla="*/ 6206 h 391476"/>
                        <a:gd name="connsiteX3" fmla="*/ 53361 w 284710"/>
                        <a:gd name="connsiteY3" fmla="*/ 100516 h 391476"/>
                        <a:gd name="connsiteX4" fmla="*/ 83611 w 284710"/>
                        <a:gd name="connsiteY4" fmla="*/ 169914 h 391476"/>
                        <a:gd name="connsiteX5" fmla="*/ 6206 w 284710"/>
                        <a:gd name="connsiteY5" fmla="*/ 272232 h 391476"/>
                        <a:gd name="connsiteX6" fmla="*/ 6206 w 284710"/>
                        <a:gd name="connsiteY6" fmla="*/ 321167 h 391476"/>
                        <a:gd name="connsiteX7" fmla="*/ 6206 w 284710"/>
                        <a:gd name="connsiteY7" fmla="*/ 332733 h 391476"/>
                        <a:gd name="connsiteX8" fmla="*/ 6206 w 284710"/>
                        <a:gd name="connsiteY8" fmla="*/ 342520 h 391476"/>
                        <a:gd name="connsiteX9" fmla="*/ 6206 w 284710"/>
                        <a:gd name="connsiteY9" fmla="*/ 346079 h 391476"/>
                        <a:gd name="connsiteX10" fmla="*/ 6206 w 284710"/>
                        <a:gd name="connsiteY10" fmla="*/ 358535 h 391476"/>
                        <a:gd name="connsiteX11" fmla="*/ 6206 w 284710"/>
                        <a:gd name="connsiteY11" fmla="*/ 389675 h 391476"/>
                        <a:gd name="connsiteX12" fmla="*/ 287357 w 284710"/>
                        <a:gd name="connsiteY12" fmla="*/ 389675 h 391476"/>
                        <a:gd name="connsiteX13" fmla="*/ 287357 w 284710"/>
                        <a:gd name="connsiteY13" fmla="*/ 272232 h 391476"/>
                        <a:gd name="connsiteX14" fmla="*/ 208172 w 284710"/>
                        <a:gd name="connsiteY14" fmla="*/ 169914 h 391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84710" h="391476">
                          <a:moveTo>
                            <a:pt x="208172" y="169914"/>
                          </a:moveTo>
                          <a:cubicBezTo>
                            <a:pt x="226856" y="153010"/>
                            <a:pt x="238423" y="128097"/>
                            <a:pt x="238423" y="100516"/>
                          </a:cubicBezTo>
                          <a:cubicBezTo>
                            <a:pt x="238423" y="48912"/>
                            <a:pt x="196606" y="6206"/>
                            <a:pt x="145892" y="6206"/>
                          </a:cubicBezTo>
                          <a:cubicBezTo>
                            <a:pt x="95178" y="6206"/>
                            <a:pt x="53361" y="48023"/>
                            <a:pt x="53361" y="100516"/>
                          </a:cubicBezTo>
                          <a:cubicBezTo>
                            <a:pt x="53361" y="128097"/>
                            <a:pt x="64927" y="152120"/>
                            <a:pt x="83611" y="169914"/>
                          </a:cubicBezTo>
                          <a:cubicBezTo>
                            <a:pt x="37346" y="187709"/>
                            <a:pt x="6206" y="224187"/>
                            <a:pt x="6206" y="272232"/>
                          </a:cubicBezTo>
                          <a:lnTo>
                            <a:pt x="6206" y="321167"/>
                          </a:lnTo>
                          <a:lnTo>
                            <a:pt x="6206" y="332733"/>
                          </a:lnTo>
                          <a:lnTo>
                            <a:pt x="6206" y="342520"/>
                          </a:lnTo>
                          <a:lnTo>
                            <a:pt x="6206" y="346079"/>
                          </a:lnTo>
                          <a:lnTo>
                            <a:pt x="6206" y="358535"/>
                          </a:lnTo>
                          <a:lnTo>
                            <a:pt x="6206" y="389675"/>
                          </a:lnTo>
                          <a:lnTo>
                            <a:pt x="287357" y="389675"/>
                          </a:lnTo>
                          <a:lnTo>
                            <a:pt x="287357" y="272232"/>
                          </a:lnTo>
                          <a:cubicBezTo>
                            <a:pt x="285578" y="224187"/>
                            <a:pt x="253548" y="186819"/>
                            <a:pt x="208172" y="169914"/>
                          </a:cubicBezTo>
                          <a:close/>
                        </a:path>
                      </a:pathLst>
                    </a:custGeom>
                    <a:grpFill/>
                    <a:ln w="8858" cap="flat">
                      <a:noFill/>
                      <a:prstDash val="solid"/>
                      <a:miter/>
                    </a:ln>
                  </p:spPr>
                  <p:txBody>
                    <a:bodyPr rtlCol="0" anchor="ctr"/>
                    <a:lstStyle/>
                    <a:p>
                      <a:pPr defTabSz="746602"/>
                      <a:endParaRPr lang="nl-NL" sz="6081" dirty="0">
                        <a:solidFill>
                          <a:srgbClr val="211F26"/>
                        </a:solidFill>
                        <a:latin typeface="Segoe UI Light"/>
                      </a:endParaRPr>
                    </a:p>
                  </p:txBody>
                </p:sp>
                <p:sp>
                  <p:nvSpPr>
                    <p:cNvPr id="80" name="Vrije vorm: vorm 79">
                      <a:extLst>
                        <a:ext uri="{FF2B5EF4-FFF2-40B4-BE49-F238E27FC236}">
                          <a16:creationId xmlns:a16="http://schemas.microsoft.com/office/drawing/2014/main" id="{9776A68B-0919-46F5-9AEC-E80E35873008}"/>
                        </a:ext>
                      </a:extLst>
                    </p:cNvPr>
                    <p:cNvSpPr/>
                    <p:nvPr/>
                  </p:nvSpPr>
                  <p:spPr>
                    <a:xfrm>
                      <a:off x="1599720" y="5961705"/>
                      <a:ext cx="275813" cy="391477"/>
                    </a:xfrm>
                    <a:custGeom>
                      <a:avLst/>
                      <a:gdLst>
                        <a:gd name="connsiteX0" fmla="*/ 142333 w 275813"/>
                        <a:gd name="connsiteY0" fmla="*/ 388785 h 391476"/>
                        <a:gd name="connsiteX1" fmla="*/ 278460 w 275813"/>
                        <a:gd name="connsiteY1" fmla="*/ 252658 h 391476"/>
                        <a:gd name="connsiteX2" fmla="*/ 274011 w 275813"/>
                        <a:gd name="connsiteY2" fmla="*/ 219738 h 391476"/>
                        <a:gd name="connsiteX3" fmla="*/ 269563 w 275813"/>
                        <a:gd name="connsiteY3" fmla="*/ 206393 h 391476"/>
                        <a:gd name="connsiteX4" fmla="*/ 242871 w 275813"/>
                        <a:gd name="connsiteY4" fmla="*/ 161907 h 391476"/>
                        <a:gd name="connsiteX5" fmla="*/ 142333 w 275813"/>
                        <a:gd name="connsiteY5" fmla="*/ 6206 h 391476"/>
                        <a:gd name="connsiteX6" fmla="*/ 41795 w 275813"/>
                        <a:gd name="connsiteY6" fmla="*/ 161907 h 391476"/>
                        <a:gd name="connsiteX7" fmla="*/ 15103 w 275813"/>
                        <a:gd name="connsiteY7" fmla="*/ 206393 h 391476"/>
                        <a:gd name="connsiteX8" fmla="*/ 10654 w 275813"/>
                        <a:gd name="connsiteY8" fmla="*/ 219738 h 391476"/>
                        <a:gd name="connsiteX9" fmla="*/ 6206 w 275813"/>
                        <a:gd name="connsiteY9" fmla="*/ 252658 h 391476"/>
                        <a:gd name="connsiteX10" fmla="*/ 142333 w 275813"/>
                        <a:gd name="connsiteY10" fmla="*/ 388785 h 391476"/>
                        <a:gd name="connsiteX11" fmla="*/ 142333 w 275813"/>
                        <a:gd name="connsiteY11" fmla="*/ 388785 h 391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75813" h="391476">
                          <a:moveTo>
                            <a:pt x="142333" y="388785"/>
                          </a:moveTo>
                          <a:cubicBezTo>
                            <a:pt x="217069" y="388785"/>
                            <a:pt x="278460" y="328284"/>
                            <a:pt x="278460" y="252658"/>
                          </a:cubicBezTo>
                          <a:cubicBezTo>
                            <a:pt x="278460" y="241092"/>
                            <a:pt x="276681" y="230415"/>
                            <a:pt x="274011" y="219738"/>
                          </a:cubicBezTo>
                          <a:cubicBezTo>
                            <a:pt x="273122" y="215290"/>
                            <a:pt x="271342" y="210841"/>
                            <a:pt x="269563" y="206393"/>
                          </a:cubicBezTo>
                          <a:lnTo>
                            <a:pt x="242871" y="161907"/>
                          </a:lnTo>
                          <a:lnTo>
                            <a:pt x="142333" y="6206"/>
                          </a:lnTo>
                          <a:lnTo>
                            <a:pt x="41795" y="161907"/>
                          </a:lnTo>
                          <a:lnTo>
                            <a:pt x="15103" y="206393"/>
                          </a:lnTo>
                          <a:cubicBezTo>
                            <a:pt x="13324" y="210841"/>
                            <a:pt x="12434" y="215290"/>
                            <a:pt x="10654" y="219738"/>
                          </a:cubicBezTo>
                          <a:cubicBezTo>
                            <a:pt x="7985" y="230415"/>
                            <a:pt x="6206" y="241092"/>
                            <a:pt x="6206" y="252658"/>
                          </a:cubicBezTo>
                          <a:cubicBezTo>
                            <a:pt x="6206" y="327395"/>
                            <a:pt x="67596" y="388785"/>
                            <a:pt x="142333" y="388785"/>
                          </a:cubicBezTo>
                          <a:lnTo>
                            <a:pt x="142333" y="388785"/>
                          </a:lnTo>
                          <a:close/>
                        </a:path>
                      </a:pathLst>
                    </a:custGeom>
                    <a:grpFill/>
                    <a:ln w="8858" cap="flat">
                      <a:noFill/>
                      <a:prstDash val="solid"/>
                      <a:miter/>
                    </a:ln>
                  </p:spPr>
                  <p:txBody>
                    <a:bodyPr rtlCol="0" anchor="ctr"/>
                    <a:lstStyle/>
                    <a:p>
                      <a:pPr defTabSz="746602"/>
                      <a:endParaRPr lang="nl-NL" sz="6081" dirty="0">
                        <a:solidFill>
                          <a:srgbClr val="211F26"/>
                        </a:solidFill>
                        <a:latin typeface="Segoe UI Light"/>
                      </a:endParaRPr>
                    </a:p>
                  </p:txBody>
                </p:sp>
              </p:grpSp>
            </p:grpSp>
            <p:sp>
              <p:nvSpPr>
                <p:cNvPr id="75" name="Vrije vorm: vorm 74">
                  <a:extLst>
                    <a:ext uri="{FF2B5EF4-FFF2-40B4-BE49-F238E27FC236}">
                      <a16:creationId xmlns:a16="http://schemas.microsoft.com/office/drawing/2014/main" id="{C1A2602A-4856-4632-8D60-45AC78B067DC}"/>
                    </a:ext>
                  </a:extLst>
                </p:cNvPr>
                <p:cNvSpPr/>
                <p:nvPr/>
              </p:nvSpPr>
              <p:spPr>
                <a:xfrm>
                  <a:off x="2476984" y="5962595"/>
                  <a:ext cx="391477" cy="391477"/>
                </a:xfrm>
                <a:custGeom>
                  <a:avLst/>
                  <a:gdLst>
                    <a:gd name="connsiteX0" fmla="*/ 43574 w 391476"/>
                    <a:gd name="connsiteY0" fmla="*/ 81832 h 391476"/>
                    <a:gd name="connsiteX1" fmla="*/ 10654 w 391476"/>
                    <a:gd name="connsiteY1" fmla="*/ 149451 h 391476"/>
                    <a:gd name="connsiteX2" fmla="*/ 65817 w 391476"/>
                    <a:gd name="connsiteY2" fmla="*/ 176142 h 391476"/>
                    <a:gd name="connsiteX3" fmla="*/ 64038 w 391476"/>
                    <a:gd name="connsiteY3" fmla="*/ 205503 h 391476"/>
                    <a:gd name="connsiteX4" fmla="*/ 6206 w 391476"/>
                    <a:gd name="connsiteY4" fmla="*/ 225966 h 391476"/>
                    <a:gd name="connsiteX5" fmla="*/ 31118 w 391476"/>
                    <a:gd name="connsiteY5" fmla="*/ 297144 h 391476"/>
                    <a:gd name="connsiteX6" fmla="*/ 88950 w 391476"/>
                    <a:gd name="connsiteY6" fmla="*/ 276680 h 391476"/>
                    <a:gd name="connsiteX7" fmla="*/ 108524 w 391476"/>
                    <a:gd name="connsiteY7" fmla="*/ 298034 h 391476"/>
                    <a:gd name="connsiteX8" fmla="*/ 81832 w 391476"/>
                    <a:gd name="connsiteY8" fmla="*/ 353196 h 391476"/>
                    <a:gd name="connsiteX9" fmla="*/ 149451 w 391476"/>
                    <a:gd name="connsiteY9" fmla="*/ 386116 h 391476"/>
                    <a:gd name="connsiteX10" fmla="*/ 176142 w 391476"/>
                    <a:gd name="connsiteY10" fmla="*/ 330953 h 391476"/>
                    <a:gd name="connsiteX11" fmla="*/ 205503 w 391476"/>
                    <a:gd name="connsiteY11" fmla="*/ 332733 h 391476"/>
                    <a:gd name="connsiteX12" fmla="*/ 225966 w 391476"/>
                    <a:gd name="connsiteY12" fmla="*/ 390565 h 391476"/>
                    <a:gd name="connsiteX13" fmla="*/ 297144 w 391476"/>
                    <a:gd name="connsiteY13" fmla="*/ 365652 h 391476"/>
                    <a:gd name="connsiteX14" fmla="*/ 276681 w 391476"/>
                    <a:gd name="connsiteY14" fmla="*/ 307821 h 391476"/>
                    <a:gd name="connsiteX15" fmla="*/ 298034 w 391476"/>
                    <a:gd name="connsiteY15" fmla="*/ 288247 h 391476"/>
                    <a:gd name="connsiteX16" fmla="*/ 353196 w 391476"/>
                    <a:gd name="connsiteY16" fmla="*/ 314938 h 391476"/>
                    <a:gd name="connsiteX17" fmla="*/ 386116 w 391476"/>
                    <a:gd name="connsiteY17" fmla="*/ 247320 h 391476"/>
                    <a:gd name="connsiteX18" fmla="*/ 330953 w 391476"/>
                    <a:gd name="connsiteY18" fmla="*/ 220628 h 391476"/>
                    <a:gd name="connsiteX19" fmla="*/ 332733 w 391476"/>
                    <a:gd name="connsiteY19" fmla="*/ 191267 h 391476"/>
                    <a:gd name="connsiteX20" fmla="*/ 390565 w 391476"/>
                    <a:gd name="connsiteY20" fmla="*/ 170804 h 391476"/>
                    <a:gd name="connsiteX21" fmla="*/ 365653 w 391476"/>
                    <a:gd name="connsiteY21" fmla="*/ 99626 h 391476"/>
                    <a:gd name="connsiteX22" fmla="*/ 307821 w 391476"/>
                    <a:gd name="connsiteY22" fmla="*/ 120090 h 391476"/>
                    <a:gd name="connsiteX23" fmla="*/ 288247 w 391476"/>
                    <a:gd name="connsiteY23" fmla="*/ 98737 h 391476"/>
                    <a:gd name="connsiteX24" fmla="*/ 314938 w 391476"/>
                    <a:gd name="connsiteY24" fmla="*/ 43574 h 391476"/>
                    <a:gd name="connsiteX25" fmla="*/ 247320 w 391476"/>
                    <a:gd name="connsiteY25" fmla="*/ 10654 h 391476"/>
                    <a:gd name="connsiteX26" fmla="*/ 220628 w 391476"/>
                    <a:gd name="connsiteY26" fmla="*/ 65817 h 391476"/>
                    <a:gd name="connsiteX27" fmla="*/ 191267 w 391476"/>
                    <a:gd name="connsiteY27" fmla="*/ 64038 h 391476"/>
                    <a:gd name="connsiteX28" fmla="*/ 170804 w 391476"/>
                    <a:gd name="connsiteY28" fmla="*/ 6206 h 391476"/>
                    <a:gd name="connsiteX29" fmla="*/ 99626 w 391476"/>
                    <a:gd name="connsiteY29" fmla="*/ 31118 h 391476"/>
                    <a:gd name="connsiteX30" fmla="*/ 120090 w 391476"/>
                    <a:gd name="connsiteY30" fmla="*/ 88950 h 391476"/>
                    <a:gd name="connsiteX31" fmla="*/ 98737 w 391476"/>
                    <a:gd name="connsiteY31" fmla="*/ 108524 h 391476"/>
                    <a:gd name="connsiteX32" fmla="*/ 43574 w 391476"/>
                    <a:gd name="connsiteY32" fmla="*/ 81832 h 391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391476" h="391476">
                      <a:moveTo>
                        <a:pt x="43574" y="81832"/>
                      </a:moveTo>
                      <a:lnTo>
                        <a:pt x="10654" y="149451"/>
                      </a:lnTo>
                      <a:lnTo>
                        <a:pt x="65817" y="176142"/>
                      </a:lnTo>
                      <a:cubicBezTo>
                        <a:pt x="64038" y="185929"/>
                        <a:pt x="64038" y="195716"/>
                        <a:pt x="64038" y="205503"/>
                      </a:cubicBezTo>
                      <a:lnTo>
                        <a:pt x="6206" y="225966"/>
                      </a:lnTo>
                      <a:lnTo>
                        <a:pt x="31118" y="297144"/>
                      </a:lnTo>
                      <a:lnTo>
                        <a:pt x="88950" y="276680"/>
                      </a:lnTo>
                      <a:cubicBezTo>
                        <a:pt x="94288" y="284688"/>
                        <a:pt x="101406" y="291806"/>
                        <a:pt x="108524" y="298034"/>
                      </a:cubicBezTo>
                      <a:lnTo>
                        <a:pt x="81832" y="353196"/>
                      </a:lnTo>
                      <a:lnTo>
                        <a:pt x="149451" y="386116"/>
                      </a:lnTo>
                      <a:lnTo>
                        <a:pt x="176142" y="330953"/>
                      </a:lnTo>
                      <a:cubicBezTo>
                        <a:pt x="185929" y="332733"/>
                        <a:pt x="195716" y="332733"/>
                        <a:pt x="205503" y="332733"/>
                      </a:cubicBezTo>
                      <a:lnTo>
                        <a:pt x="225966" y="390565"/>
                      </a:lnTo>
                      <a:lnTo>
                        <a:pt x="297144" y="365652"/>
                      </a:lnTo>
                      <a:lnTo>
                        <a:pt x="276681" y="307821"/>
                      </a:lnTo>
                      <a:cubicBezTo>
                        <a:pt x="284688" y="302482"/>
                        <a:pt x="291806" y="295365"/>
                        <a:pt x="298034" y="288247"/>
                      </a:cubicBezTo>
                      <a:lnTo>
                        <a:pt x="353196" y="314938"/>
                      </a:lnTo>
                      <a:lnTo>
                        <a:pt x="386116" y="247320"/>
                      </a:lnTo>
                      <a:lnTo>
                        <a:pt x="330953" y="220628"/>
                      </a:lnTo>
                      <a:cubicBezTo>
                        <a:pt x="332733" y="210841"/>
                        <a:pt x="332733" y="201054"/>
                        <a:pt x="332733" y="191267"/>
                      </a:cubicBezTo>
                      <a:lnTo>
                        <a:pt x="390565" y="170804"/>
                      </a:lnTo>
                      <a:lnTo>
                        <a:pt x="365653" y="99626"/>
                      </a:lnTo>
                      <a:lnTo>
                        <a:pt x="307821" y="120090"/>
                      </a:lnTo>
                      <a:cubicBezTo>
                        <a:pt x="302482" y="112082"/>
                        <a:pt x="295365" y="104965"/>
                        <a:pt x="288247" y="98737"/>
                      </a:cubicBezTo>
                      <a:lnTo>
                        <a:pt x="314938" y="43574"/>
                      </a:lnTo>
                      <a:lnTo>
                        <a:pt x="247320" y="10654"/>
                      </a:lnTo>
                      <a:lnTo>
                        <a:pt x="220628" y="65817"/>
                      </a:lnTo>
                      <a:cubicBezTo>
                        <a:pt x="210841" y="64038"/>
                        <a:pt x="201054" y="64038"/>
                        <a:pt x="191267" y="64038"/>
                      </a:cubicBezTo>
                      <a:lnTo>
                        <a:pt x="170804" y="6206"/>
                      </a:lnTo>
                      <a:lnTo>
                        <a:pt x="99626" y="31118"/>
                      </a:lnTo>
                      <a:lnTo>
                        <a:pt x="120090" y="88950"/>
                      </a:lnTo>
                      <a:cubicBezTo>
                        <a:pt x="112082" y="94288"/>
                        <a:pt x="104965" y="101406"/>
                        <a:pt x="98737" y="108524"/>
                      </a:cubicBezTo>
                      <a:lnTo>
                        <a:pt x="43574" y="81832"/>
                      </a:lnTo>
                      <a:close/>
                    </a:path>
                  </a:pathLst>
                </a:custGeom>
                <a:solidFill>
                  <a:srgbClr val="1FF524"/>
                </a:solidFill>
                <a:ln w="8858" cap="flat">
                  <a:noFill/>
                  <a:prstDash val="solid"/>
                  <a:miter/>
                </a:ln>
              </p:spPr>
              <p:txBody>
                <a:bodyPr rtlCol="0" anchor="ctr"/>
                <a:lstStyle/>
                <a:p>
                  <a:pPr defTabSz="746602"/>
                  <a:endParaRPr lang="nl-NL" sz="6081" dirty="0">
                    <a:solidFill>
                      <a:srgbClr val="211F26"/>
                    </a:solidFill>
                    <a:latin typeface="Segoe UI Light"/>
                  </a:endParaRPr>
                </a:p>
              </p:txBody>
            </p:sp>
          </p:grpSp>
        </p:grpSp>
        <p:grpSp>
          <p:nvGrpSpPr>
            <p:cNvPr id="34" name="Groep 33">
              <a:extLst>
                <a:ext uri="{FF2B5EF4-FFF2-40B4-BE49-F238E27FC236}">
                  <a16:creationId xmlns:a16="http://schemas.microsoft.com/office/drawing/2014/main" id="{8225B08A-DCEE-48F7-9DEE-A2908B4940B9}"/>
                </a:ext>
              </a:extLst>
            </p:cNvPr>
            <p:cNvGrpSpPr/>
            <p:nvPr userDrawn="1"/>
          </p:nvGrpSpPr>
          <p:grpSpPr>
            <a:xfrm>
              <a:off x="-3314820" y="3391746"/>
              <a:ext cx="1381246" cy="331361"/>
              <a:chOff x="-3314820" y="3391746"/>
              <a:chExt cx="1381246" cy="331361"/>
            </a:xfrm>
          </p:grpSpPr>
          <p:sp>
            <p:nvSpPr>
              <p:cNvPr id="63" name="Rechthoek 62">
                <a:extLst>
                  <a:ext uri="{FF2B5EF4-FFF2-40B4-BE49-F238E27FC236}">
                    <a16:creationId xmlns:a16="http://schemas.microsoft.com/office/drawing/2014/main" id="{88BD6900-DC02-4D32-B53C-F24BD19DFFE5}"/>
                  </a:ext>
                </a:extLst>
              </p:cNvPr>
              <p:cNvSpPr/>
              <p:nvPr userDrawn="1"/>
            </p:nvSpPr>
            <p:spPr>
              <a:xfrm>
                <a:off x="-3314820" y="3391746"/>
                <a:ext cx="1381246" cy="272279"/>
              </a:xfrm>
              <a:prstGeom prst="rect">
                <a:avLst/>
              </a:prstGeom>
              <a:solidFill>
                <a:srgbClr val="FFFFFF"/>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64" name="Rechthoek 63">
                <a:extLst>
                  <a:ext uri="{FF2B5EF4-FFF2-40B4-BE49-F238E27FC236}">
                    <a16:creationId xmlns:a16="http://schemas.microsoft.com/office/drawing/2014/main" id="{87FA791E-F8AF-4DF9-9D63-A95B6E5E2779}"/>
                  </a:ext>
                </a:extLst>
              </p:cNvPr>
              <p:cNvSpPr/>
              <p:nvPr userDrawn="1"/>
            </p:nvSpPr>
            <p:spPr>
              <a:xfrm>
                <a:off x="-3304719" y="3412899"/>
                <a:ext cx="1361619" cy="246608"/>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65" name="Tekstvak 64">
                <a:extLst>
                  <a:ext uri="{FF2B5EF4-FFF2-40B4-BE49-F238E27FC236}">
                    <a16:creationId xmlns:a16="http://schemas.microsoft.com/office/drawing/2014/main" id="{4A301A15-2C4F-4B63-BE54-9D7E1067EC00}"/>
                  </a:ext>
                </a:extLst>
              </p:cNvPr>
              <p:cNvSpPr txBox="1"/>
              <p:nvPr userDrawn="1"/>
            </p:nvSpPr>
            <p:spPr>
              <a:xfrm>
                <a:off x="-3069820" y="3472995"/>
                <a:ext cx="1098515" cy="126416"/>
              </a:xfrm>
              <a:prstGeom prst="rect">
                <a:avLst/>
              </a:prstGeom>
              <a:noFill/>
            </p:spPr>
            <p:txBody>
              <a:bodyPr wrap="square" rtlCol="0" anchor="ctr">
                <a:noAutofit/>
              </a:bodyPr>
              <a:lstStyle/>
              <a:p>
                <a:pPr marL="0" algn="l" defTabSz="913134" rtl="0" eaLnBrk="1" latinLnBrk="0" hangingPunct="1">
                  <a:lnSpc>
                    <a:spcPct val="90000"/>
                  </a:lnSpc>
                  <a:spcBef>
                    <a:spcPts val="450"/>
                  </a:spcBef>
                  <a:spcAft>
                    <a:spcPts val="450"/>
                  </a:spcAft>
                </a:pPr>
                <a:r>
                  <a:rPr lang="nl-NL" sz="675" b="0" kern="1200" noProof="0" dirty="0">
                    <a:solidFill>
                      <a:srgbClr val="211F26"/>
                    </a:solidFill>
                    <a:latin typeface="Calibri" panose="020F0502020204030204" pitchFamily="34" charset="0"/>
                    <a:ea typeface="+mn-ea"/>
                    <a:cs typeface="Calibri" panose="020F0502020204030204" pitchFamily="34" charset="0"/>
                  </a:rPr>
                  <a:t>Vormopvulling</a:t>
                </a:r>
              </a:p>
            </p:txBody>
          </p:sp>
          <p:sp>
            <p:nvSpPr>
              <p:cNvPr id="66" name="Vrije vorm: vorm 65">
                <a:extLst>
                  <a:ext uri="{FF2B5EF4-FFF2-40B4-BE49-F238E27FC236}">
                    <a16:creationId xmlns:a16="http://schemas.microsoft.com/office/drawing/2014/main" id="{61831D3A-5B4F-4522-90B8-28D3C480117A}"/>
                  </a:ext>
                </a:extLst>
              </p:cNvPr>
              <p:cNvSpPr/>
              <p:nvPr userDrawn="1"/>
            </p:nvSpPr>
            <p:spPr>
              <a:xfrm>
                <a:off x="-2241774" y="3543107"/>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450"/>
                  </a:spcBef>
                  <a:spcAft>
                    <a:spcPts val="450"/>
                  </a:spcAft>
                </a:pPr>
                <a:endParaRPr lang="nl-NL" sz="1200" cap="all" baseline="0" noProof="0" dirty="0">
                  <a:latin typeface="Calibri" panose="020F0502020204030204" pitchFamily="34" charset="0"/>
                  <a:cs typeface="Calibri" panose="020F0502020204030204" pitchFamily="34" charset="0"/>
                </a:endParaRPr>
              </a:p>
            </p:txBody>
          </p:sp>
          <p:grpSp>
            <p:nvGrpSpPr>
              <p:cNvPr id="67" name="Groep 66">
                <a:extLst>
                  <a:ext uri="{FF2B5EF4-FFF2-40B4-BE49-F238E27FC236}">
                    <a16:creationId xmlns:a16="http://schemas.microsoft.com/office/drawing/2014/main" id="{F1C61E42-A53A-44B8-A6BA-0103BAA8589B}"/>
                  </a:ext>
                </a:extLst>
              </p:cNvPr>
              <p:cNvGrpSpPr/>
              <p:nvPr userDrawn="1"/>
            </p:nvGrpSpPr>
            <p:grpSpPr>
              <a:xfrm>
                <a:off x="-3243855" y="3446665"/>
                <a:ext cx="157453" cy="147831"/>
                <a:chOff x="-899320" y="3037554"/>
                <a:chExt cx="175977" cy="165227"/>
              </a:xfrm>
            </p:grpSpPr>
            <p:sp>
              <p:nvSpPr>
                <p:cNvPr id="69" name="Vrije vorm: vorm 68">
                  <a:extLst>
                    <a:ext uri="{FF2B5EF4-FFF2-40B4-BE49-F238E27FC236}">
                      <a16:creationId xmlns:a16="http://schemas.microsoft.com/office/drawing/2014/main" id="{BC4DEF5A-34E9-4D7C-BE73-E714BA0B2096}"/>
                    </a:ext>
                  </a:extLst>
                </p:cNvPr>
                <p:cNvSpPr/>
                <p:nvPr userDrawn="1"/>
              </p:nvSpPr>
              <p:spPr>
                <a:xfrm>
                  <a:off x="-804124" y="3081338"/>
                  <a:ext cx="80781" cy="121443"/>
                </a:xfrm>
                <a:custGeom>
                  <a:avLst/>
                  <a:gdLst>
                    <a:gd name="connsiteX0" fmla="*/ 0 w 54768"/>
                    <a:gd name="connsiteY0" fmla="*/ 0 h 71437"/>
                    <a:gd name="connsiteX1" fmla="*/ 4762 w 54768"/>
                    <a:gd name="connsiteY1" fmla="*/ 71437 h 71437"/>
                    <a:gd name="connsiteX2" fmla="*/ 54768 w 54768"/>
                    <a:gd name="connsiteY2" fmla="*/ 4762 h 71437"/>
                    <a:gd name="connsiteX3" fmla="*/ 0 w 54768"/>
                    <a:gd name="connsiteY3" fmla="*/ 0 h 71437"/>
                    <a:gd name="connsiteX0" fmla="*/ 0 w 54768"/>
                    <a:gd name="connsiteY0" fmla="*/ 0 h 71437"/>
                    <a:gd name="connsiteX1" fmla="*/ 4762 w 54768"/>
                    <a:gd name="connsiteY1" fmla="*/ 71437 h 71437"/>
                    <a:gd name="connsiteX2" fmla="*/ 54768 w 54768"/>
                    <a:gd name="connsiteY2" fmla="*/ 4762 h 71437"/>
                    <a:gd name="connsiteX3" fmla="*/ 0 w 54768"/>
                    <a:gd name="connsiteY3" fmla="*/ 0 h 71437"/>
                    <a:gd name="connsiteX0" fmla="*/ 0 w 61912"/>
                    <a:gd name="connsiteY0" fmla="*/ 4763 h 76200"/>
                    <a:gd name="connsiteX1" fmla="*/ 4762 w 61912"/>
                    <a:gd name="connsiteY1" fmla="*/ 76200 h 76200"/>
                    <a:gd name="connsiteX2" fmla="*/ 61912 w 61912"/>
                    <a:gd name="connsiteY2" fmla="*/ 0 h 76200"/>
                    <a:gd name="connsiteX3" fmla="*/ 0 w 61912"/>
                    <a:gd name="connsiteY3" fmla="*/ 4763 h 76200"/>
                    <a:gd name="connsiteX0" fmla="*/ 0 w 61912"/>
                    <a:gd name="connsiteY0" fmla="*/ 50015 h 121452"/>
                    <a:gd name="connsiteX1" fmla="*/ 4762 w 61912"/>
                    <a:gd name="connsiteY1" fmla="*/ 121452 h 121452"/>
                    <a:gd name="connsiteX2" fmla="*/ 61912 w 61912"/>
                    <a:gd name="connsiteY2" fmla="*/ 45252 h 121452"/>
                    <a:gd name="connsiteX3" fmla="*/ 7143 w 61912"/>
                    <a:gd name="connsiteY3" fmla="*/ 9 h 121452"/>
                    <a:gd name="connsiteX4" fmla="*/ 0 w 61912"/>
                    <a:gd name="connsiteY4" fmla="*/ 50015 h 121452"/>
                    <a:gd name="connsiteX0" fmla="*/ 30217 w 92129"/>
                    <a:gd name="connsiteY0" fmla="*/ 50015 h 121452"/>
                    <a:gd name="connsiteX1" fmla="*/ 34979 w 92129"/>
                    <a:gd name="connsiteY1" fmla="*/ 121452 h 121452"/>
                    <a:gd name="connsiteX2" fmla="*/ 92129 w 92129"/>
                    <a:gd name="connsiteY2" fmla="*/ 45252 h 121452"/>
                    <a:gd name="connsiteX3" fmla="*/ 37360 w 92129"/>
                    <a:gd name="connsiteY3" fmla="*/ 9 h 121452"/>
                    <a:gd name="connsiteX4" fmla="*/ 30217 w 92129"/>
                    <a:gd name="connsiteY4" fmla="*/ 50015 h 121452"/>
                    <a:gd name="connsiteX0" fmla="*/ 30217 w 92129"/>
                    <a:gd name="connsiteY0" fmla="*/ 50006 h 121443"/>
                    <a:gd name="connsiteX1" fmla="*/ 34979 w 92129"/>
                    <a:gd name="connsiteY1" fmla="*/ 121443 h 121443"/>
                    <a:gd name="connsiteX2" fmla="*/ 92129 w 92129"/>
                    <a:gd name="connsiteY2" fmla="*/ 45243 h 121443"/>
                    <a:gd name="connsiteX3" fmla="*/ 37360 w 92129"/>
                    <a:gd name="connsiteY3" fmla="*/ 0 h 121443"/>
                    <a:gd name="connsiteX4" fmla="*/ 30217 w 92129"/>
                    <a:gd name="connsiteY4" fmla="*/ 50006 h 121443"/>
                    <a:gd name="connsiteX0" fmla="*/ 30217 w 92490"/>
                    <a:gd name="connsiteY0" fmla="*/ 50006 h 121443"/>
                    <a:gd name="connsiteX1" fmla="*/ 34979 w 92490"/>
                    <a:gd name="connsiteY1" fmla="*/ 121443 h 121443"/>
                    <a:gd name="connsiteX2" fmla="*/ 92129 w 92490"/>
                    <a:gd name="connsiteY2" fmla="*/ 45243 h 121443"/>
                    <a:gd name="connsiteX3" fmla="*/ 37360 w 92490"/>
                    <a:gd name="connsiteY3" fmla="*/ 0 h 121443"/>
                    <a:gd name="connsiteX4" fmla="*/ 30217 w 92490"/>
                    <a:gd name="connsiteY4" fmla="*/ 50006 h 121443"/>
                    <a:gd name="connsiteX0" fmla="*/ 30217 w 80781"/>
                    <a:gd name="connsiteY0" fmla="*/ 50006 h 121443"/>
                    <a:gd name="connsiteX1" fmla="*/ 34979 w 80781"/>
                    <a:gd name="connsiteY1" fmla="*/ 121443 h 121443"/>
                    <a:gd name="connsiteX2" fmla="*/ 80222 w 80781"/>
                    <a:gd name="connsiteY2" fmla="*/ 52387 h 121443"/>
                    <a:gd name="connsiteX3" fmla="*/ 37360 w 80781"/>
                    <a:gd name="connsiteY3" fmla="*/ 0 h 121443"/>
                    <a:gd name="connsiteX4" fmla="*/ 30217 w 80781"/>
                    <a:gd name="connsiteY4" fmla="*/ 50006 h 1214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781" h="121443">
                      <a:moveTo>
                        <a:pt x="30217" y="50006"/>
                      </a:moveTo>
                      <a:lnTo>
                        <a:pt x="34979" y="121443"/>
                      </a:lnTo>
                      <a:lnTo>
                        <a:pt x="80222" y="52387"/>
                      </a:lnTo>
                      <a:cubicBezTo>
                        <a:pt x="84191" y="29368"/>
                        <a:pt x="66729" y="1588"/>
                        <a:pt x="37360" y="0"/>
                      </a:cubicBezTo>
                      <a:cubicBezTo>
                        <a:pt x="-43602" y="21431"/>
                        <a:pt x="32598" y="33337"/>
                        <a:pt x="30217" y="50006"/>
                      </a:cubicBezTo>
                      <a:close/>
                    </a:path>
                  </a:pathLst>
                </a:custGeom>
                <a:solidFill>
                  <a:srgbClr val="366FA8"/>
                </a:solidFill>
                <a:ln w="12700" cap="flat" cmpd="sng" algn="ctr">
                  <a:noFill/>
                  <a:prstDash val="solid"/>
                  <a:miter lim="800000"/>
                </a:ln>
                <a:effectLst/>
              </p:spPr>
              <p:txBody>
                <a:bodyPr rot="0" spcFirstLastPara="0" vert="horz" wrap="square" lIns="0" tIns="0" rIns="0" bIns="0" numCol="1" spcCol="0" rtlCol="0" fromWordArt="0" anchor="ctr" anchorCtr="0" forceAA="0" compatLnSpc="1">
                  <a:prstTxWarp prst="textNoShape">
                    <a:avLst/>
                  </a:prstTxWarp>
                  <a:noAutofit/>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nl-NL" sz="675" b="1" i="0" u="none" strike="noStrike" kern="0" cap="none" spc="0" normalizeH="0" baseline="0" noProof="0" dirty="0">
                    <a:ln>
                      <a:noFill/>
                    </a:ln>
                    <a:solidFill>
                      <a:prstClr val="black"/>
                    </a:solidFill>
                    <a:effectLst/>
                    <a:uLnTx/>
                    <a:uFillTx/>
                    <a:latin typeface="Segoe UI Light"/>
                    <a:ea typeface="+mn-ea"/>
                    <a:cs typeface="+mn-cs"/>
                  </a:endParaRPr>
                </a:p>
              </p:txBody>
            </p:sp>
            <p:sp>
              <p:nvSpPr>
                <p:cNvPr id="70" name="Rechthoek: afgeronde hoeken 69">
                  <a:extLst>
                    <a:ext uri="{FF2B5EF4-FFF2-40B4-BE49-F238E27FC236}">
                      <a16:creationId xmlns:a16="http://schemas.microsoft.com/office/drawing/2014/main" id="{A12095A3-512C-4469-A553-5FAC9FA7B856}"/>
                    </a:ext>
                  </a:extLst>
                </p:cNvPr>
                <p:cNvSpPr/>
                <p:nvPr userDrawn="1"/>
              </p:nvSpPr>
              <p:spPr>
                <a:xfrm rot="2903873">
                  <a:off x="-887744" y="3085651"/>
                  <a:ext cx="99751" cy="122903"/>
                </a:xfrm>
                <a:prstGeom prst="roundRect">
                  <a:avLst>
                    <a:gd name="adj" fmla="val 2911"/>
                  </a:avLst>
                </a:prstGeom>
                <a:solidFill>
                  <a:sysClr val="window" lastClr="FFFFFF"/>
                </a:solidFill>
                <a:ln w="12700" cap="flat" cmpd="sng" algn="ctr">
                  <a:solidFill>
                    <a:srgbClr val="818181"/>
                  </a:solidFill>
                  <a:prstDash val="solid"/>
                  <a:miter lim="800000"/>
                </a:ln>
                <a:effectLst/>
              </p:spPr>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marL="0" marR="0" lvl="0" indent="0" defTabSz="685800" eaLnBrk="1" fontAlgn="auto" latinLnBrk="0" hangingPunct="1">
                    <a:lnSpc>
                      <a:spcPct val="90000"/>
                    </a:lnSpc>
                    <a:spcBef>
                      <a:spcPts val="450"/>
                    </a:spcBef>
                    <a:spcAft>
                      <a:spcPts val="450"/>
                    </a:spcAft>
                    <a:buClrTx/>
                    <a:buSzTx/>
                    <a:buFontTx/>
                    <a:buNone/>
                    <a:tabLst/>
                    <a:defRPr/>
                  </a:pPr>
                  <a:endParaRPr kumimoji="0" lang="nl-NL" sz="525"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71" name="Vrije vorm: vorm 70">
                  <a:extLst>
                    <a:ext uri="{FF2B5EF4-FFF2-40B4-BE49-F238E27FC236}">
                      <a16:creationId xmlns:a16="http://schemas.microsoft.com/office/drawing/2014/main" id="{752BED45-8C6B-4379-A81E-3568540C2953}"/>
                    </a:ext>
                  </a:extLst>
                </p:cNvPr>
                <p:cNvSpPr/>
                <p:nvPr userDrawn="1"/>
              </p:nvSpPr>
              <p:spPr>
                <a:xfrm>
                  <a:off x="-894646" y="3037554"/>
                  <a:ext cx="64753" cy="85767"/>
                </a:xfrm>
                <a:custGeom>
                  <a:avLst/>
                  <a:gdLst>
                    <a:gd name="connsiteX0" fmla="*/ 0 w 52388"/>
                    <a:gd name="connsiteY0" fmla="*/ 76203 h 76203"/>
                    <a:gd name="connsiteX1" fmla="*/ 26194 w 52388"/>
                    <a:gd name="connsiteY1" fmla="*/ 3 h 76203"/>
                    <a:gd name="connsiteX2" fmla="*/ 52388 w 52388"/>
                    <a:gd name="connsiteY2" fmla="*/ 73822 h 76203"/>
                    <a:gd name="connsiteX0" fmla="*/ 0 w 52388"/>
                    <a:gd name="connsiteY0" fmla="*/ 76203 h 76203"/>
                    <a:gd name="connsiteX1" fmla="*/ 26194 w 52388"/>
                    <a:gd name="connsiteY1" fmla="*/ 3 h 76203"/>
                    <a:gd name="connsiteX2" fmla="*/ 52388 w 52388"/>
                    <a:gd name="connsiteY2" fmla="*/ 73822 h 76203"/>
                    <a:gd name="connsiteX0" fmla="*/ 0 w 46443"/>
                    <a:gd name="connsiteY0" fmla="*/ 78387 h 78387"/>
                    <a:gd name="connsiteX1" fmla="*/ 20249 w 46443"/>
                    <a:gd name="connsiteY1" fmla="*/ 11 h 78387"/>
                    <a:gd name="connsiteX2" fmla="*/ 46443 w 46443"/>
                    <a:gd name="connsiteY2" fmla="*/ 73830 h 78387"/>
                    <a:gd name="connsiteX0" fmla="*/ 135 w 46578"/>
                    <a:gd name="connsiteY0" fmla="*/ 78387 h 78387"/>
                    <a:gd name="connsiteX1" fmla="*/ 20384 w 46578"/>
                    <a:gd name="connsiteY1" fmla="*/ 11 h 78387"/>
                    <a:gd name="connsiteX2" fmla="*/ 46578 w 46578"/>
                    <a:gd name="connsiteY2" fmla="*/ 73830 h 78387"/>
                    <a:gd name="connsiteX0" fmla="*/ 295 w 46738"/>
                    <a:gd name="connsiteY0" fmla="*/ 78387 h 78387"/>
                    <a:gd name="connsiteX1" fmla="*/ 20544 w 46738"/>
                    <a:gd name="connsiteY1" fmla="*/ 11 h 78387"/>
                    <a:gd name="connsiteX2" fmla="*/ 46738 w 46738"/>
                    <a:gd name="connsiteY2" fmla="*/ 73830 h 78387"/>
                    <a:gd name="connsiteX0" fmla="*/ 127 w 39137"/>
                    <a:gd name="connsiteY0" fmla="*/ 78452 h 78452"/>
                    <a:gd name="connsiteX1" fmla="*/ 20376 w 39137"/>
                    <a:gd name="connsiteY1" fmla="*/ 76 h 78452"/>
                    <a:gd name="connsiteX2" fmla="*/ 39137 w 39137"/>
                    <a:gd name="connsiteY2" fmla="*/ 67366 h 78452"/>
                    <a:gd name="connsiteX0" fmla="*/ 127 w 39933"/>
                    <a:gd name="connsiteY0" fmla="*/ 78470 h 78470"/>
                    <a:gd name="connsiteX1" fmla="*/ 20376 w 39933"/>
                    <a:gd name="connsiteY1" fmla="*/ 94 h 78470"/>
                    <a:gd name="connsiteX2" fmla="*/ 39137 w 39933"/>
                    <a:gd name="connsiteY2" fmla="*/ 67384 h 78470"/>
                    <a:gd name="connsiteX0" fmla="*/ 219 w 40422"/>
                    <a:gd name="connsiteY0" fmla="*/ 78381 h 78381"/>
                    <a:gd name="connsiteX1" fmla="*/ 20468 w 40422"/>
                    <a:gd name="connsiteY1" fmla="*/ 5 h 78381"/>
                    <a:gd name="connsiteX2" fmla="*/ 39229 w 40422"/>
                    <a:gd name="connsiteY2" fmla="*/ 67295 h 78381"/>
                  </a:gdLst>
                  <a:ahLst/>
                  <a:cxnLst>
                    <a:cxn ang="0">
                      <a:pos x="connsiteX0" y="connsiteY0"/>
                    </a:cxn>
                    <a:cxn ang="0">
                      <a:pos x="connsiteX1" y="connsiteY1"/>
                    </a:cxn>
                    <a:cxn ang="0">
                      <a:pos x="connsiteX2" y="connsiteY2"/>
                    </a:cxn>
                  </a:cxnLst>
                  <a:rect l="l" t="t" r="r" b="b"/>
                  <a:pathLst>
                    <a:path w="40422" h="78381">
                      <a:moveTo>
                        <a:pt x="219" y="78381"/>
                      </a:moveTo>
                      <a:cubicBezTo>
                        <a:pt x="-1454" y="18717"/>
                        <a:pt x="6534" y="-324"/>
                        <a:pt x="20468" y="5"/>
                      </a:cubicBezTo>
                      <a:cubicBezTo>
                        <a:pt x="34402" y="334"/>
                        <a:pt x="43874" y="23658"/>
                        <a:pt x="39229" y="67295"/>
                      </a:cubicBezTo>
                    </a:path>
                  </a:pathLst>
                </a:custGeom>
                <a:noFill/>
                <a:ln w="12700" cap="flat" cmpd="sng" algn="ctr">
                  <a:solidFill>
                    <a:srgbClr val="818181"/>
                  </a:solidFill>
                  <a:prstDash val="solid"/>
                  <a:miter lim="800000"/>
                </a:ln>
                <a:effectLst/>
              </p:spPr>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marL="0" marR="0" lvl="0" indent="0" defTabSz="685800" eaLnBrk="1" fontAlgn="auto" latinLnBrk="0" hangingPunct="1">
                    <a:lnSpc>
                      <a:spcPct val="90000"/>
                    </a:lnSpc>
                    <a:spcBef>
                      <a:spcPts val="450"/>
                    </a:spcBef>
                    <a:spcAft>
                      <a:spcPts val="450"/>
                    </a:spcAft>
                    <a:buClrTx/>
                    <a:buSzTx/>
                    <a:buFontTx/>
                    <a:buNone/>
                    <a:tabLst/>
                    <a:defRPr/>
                  </a:pPr>
                  <a:endParaRPr kumimoji="0" lang="nl-NL" sz="525"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grpSp>
          <p:sp>
            <p:nvSpPr>
              <p:cNvPr id="68" name="Gelijkbenige driehoek 67">
                <a:extLst>
                  <a:ext uri="{FF2B5EF4-FFF2-40B4-BE49-F238E27FC236}">
                    <a16:creationId xmlns:a16="http://schemas.microsoft.com/office/drawing/2014/main" id="{309172D1-D8FC-4573-89C7-3B4E41042DF8}"/>
                  </a:ext>
                </a:extLst>
              </p:cNvPr>
              <p:cNvSpPr/>
              <p:nvPr userDrawn="1"/>
            </p:nvSpPr>
            <p:spPr>
              <a:xfrm rot="10800000">
                <a:off x="-2162266" y="3519194"/>
                <a:ext cx="94890" cy="50291"/>
              </a:xfrm>
              <a:prstGeom prst="triangle">
                <a:avLst/>
              </a:prstGeom>
              <a:solidFill>
                <a:sysClr val="windowText" lastClr="000000"/>
              </a:solidFill>
              <a:ln w="12700" cap="flat" cmpd="sng" algn="ctr">
                <a:noFill/>
                <a:prstDash val="solid"/>
                <a:miter lim="800000"/>
              </a:ln>
              <a:effectLst/>
            </p:spPr>
            <p:txBody>
              <a:bodyPr lIns="144000" tIns="144000" rIns="144000" bIns="14400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dirty="0" err="1">
                  <a:ln>
                    <a:noFill/>
                  </a:ln>
                  <a:solidFill>
                    <a:prstClr val="white"/>
                  </a:solidFill>
                  <a:effectLst/>
                  <a:uLnTx/>
                  <a:uFillTx/>
                  <a:latin typeface="Segoe UI Light"/>
                  <a:ea typeface="+mn-ea"/>
                  <a:cs typeface="+mn-cs"/>
                </a:endParaRPr>
              </a:p>
            </p:txBody>
          </p:sp>
        </p:grpSp>
        <p:sp>
          <p:nvSpPr>
            <p:cNvPr id="35" name="Ovaal 34">
              <a:extLst>
                <a:ext uri="{FF2B5EF4-FFF2-40B4-BE49-F238E27FC236}">
                  <a16:creationId xmlns:a16="http://schemas.microsoft.com/office/drawing/2014/main" id="{7C8A3721-EB00-489A-B601-4184DB1C9558}"/>
                </a:ext>
              </a:extLst>
            </p:cNvPr>
            <p:cNvSpPr/>
            <p:nvPr userDrawn="1"/>
          </p:nvSpPr>
          <p:spPr>
            <a:xfrm>
              <a:off x="-3603587" y="391614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36" name="Rechthoek 35">
              <a:extLst>
                <a:ext uri="{FF2B5EF4-FFF2-40B4-BE49-F238E27FC236}">
                  <a16:creationId xmlns:a16="http://schemas.microsoft.com/office/drawing/2014/main" id="{12635582-A156-41DC-AB33-BC332C73FA0D}"/>
                </a:ext>
              </a:extLst>
            </p:cNvPr>
            <p:cNvSpPr/>
            <p:nvPr userDrawn="1"/>
          </p:nvSpPr>
          <p:spPr>
            <a:xfrm>
              <a:off x="-3319415" y="3916145"/>
              <a:ext cx="2944682" cy="326338"/>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Kies één van de themakleuren uit het ingestelde kleurenpallet.</a:t>
              </a:r>
            </a:p>
          </p:txBody>
        </p:sp>
        <p:grpSp>
          <p:nvGrpSpPr>
            <p:cNvPr id="37" name="Groep 36">
              <a:extLst>
                <a:ext uri="{FF2B5EF4-FFF2-40B4-BE49-F238E27FC236}">
                  <a16:creationId xmlns:a16="http://schemas.microsoft.com/office/drawing/2014/main" id="{9E8EF9E6-5CB4-496B-8C7B-A312BB77368C}"/>
                </a:ext>
              </a:extLst>
            </p:cNvPr>
            <p:cNvGrpSpPr/>
            <p:nvPr userDrawn="1"/>
          </p:nvGrpSpPr>
          <p:grpSpPr>
            <a:xfrm>
              <a:off x="-3333646" y="4635104"/>
              <a:ext cx="2012897" cy="490702"/>
              <a:chOff x="12731803" y="3562552"/>
              <a:chExt cx="2012897" cy="490702"/>
            </a:xfrm>
          </p:grpSpPr>
          <p:sp>
            <p:nvSpPr>
              <p:cNvPr id="48" name="Rechthoek 47">
                <a:extLst>
                  <a:ext uri="{FF2B5EF4-FFF2-40B4-BE49-F238E27FC236}">
                    <a16:creationId xmlns:a16="http://schemas.microsoft.com/office/drawing/2014/main" id="{60453EB1-7BA4-40AB-8286-A106C5977280}"/>
                  </a:ext>
                </a:extLst>
              </p:cNvPr>
              <p:cNvSpPr/>
              <p:nvPr userDrawn="1"/>
            </p:nvSpPr>
            <p:spPr>
              <a:xfrm>
                <a:off x="12747554" y="3562552"/>
                <a:ext cx="1997146" cy="490702"/>
              </a:xfrm>
              <a:prstGeom prst="rect">
                <a:avLst/>
              </a:prstGeom>
              <a:solidFill>
                <a:sysClr val="window" lastClr="FFFFFF"/>
              </a:solidFill>
              <a:ln w="12700" cap="flat" cmpd="sng" algn="ctr">
                <a:solidFill>
                  <a:srgbClr val="D1D1D1"/>
                </a:solidFill>
                <a:prstDash val="solid"/>
                <a:miter lim="800000"/>
              </a:ln>
              <a:effectLst/>
            </p:spPr>
            <p:txBody>
              <a:bodyPr rot="0" spcFirstLastPara="0" vert="horz" wrap="square" lIns="108000" tIns="0" rIns="0" bIns="0" numCol="1" spcCol="0" rtlCol="0" fromWordArt="0" anchor="ctr" anchorCtr="0" forceAA="0" compatLnSpc="1">
                <a:prstTxWarp prst="textNoShape">
                  <a:avLst/>
                </a:prstTxWarp>
                <a:noAutofit/>
              </a:bodyPr>
              <a:lstStyle/>
              <a:p>
                <a:pPr marL="0" marR="0" lvl="0" indent="0" defTabSz="685800" eaLnBrk="1" fontAlgn="auto" latinLnBrk="0" hangingPunct="1">
                  <a:lnSpc>
                    <a:spcPct val="90000"/>
                  </a:lnSpc>
                  <a:spcBef>
                    <a:spcPts val="450"/>
                  </a:spcBef>
                  <a:spcAft>
                    <a:spcPts val="450"/>
                  </a:spcAft>
                  <a:buClrTx/>
                  <a:buSzTx/>
                  <a:buFontTx/>
                  <a:buNone/>
                  <a:tabLst/>
                  <a:defRPr/>
                </a:pPr>
                <a:endParaRPr kumimoji="0" lang="nl-NL" sz="450" b="0" i="0" u="none" strike="noStrike" kern="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49" name="Rechthoek 48">
                <a:extLst>
                  <a:ext uri="{FF2B5EF4-FFF2-40B4-BE49-F238E27FC236}">
                    <a16:creationId xmlns:a16="http://schemas.microsoft.com/office/drawing/2014/main" id="{24399686-48FA-4DCA-9946-8554551E1B18}"/>
                  </a:ext>
                </a:extLst>
              </p:cNvPr>
              <p:cNvSpPr/>
              <p:nvPr userDrawn="1"/>
            </p:nvSpPr>
            <p:spPr>
              <a:xfrm>
                <a:off x="12766168" y="3578469"/>
                <a:ext cx="1965344" cy="254977"/>
              </a:xfrm>
              <a:prstGeom prst="rect">
                <a:avLst/>
              </a:prstGeom>
              <a:solidFill>
                <a:srgbClr val="EBEBEB"/>
              </a:solidFill>
              <a:ln w="12700" cap="flat" cmpd="sng" algn="ctr">
                <a:noFill/>
                <a:prstDash val="solid"/>
                <a:miter lim="800000"/>
              </a:ln>
              <a:effectLst/>
            </p:spPr>
            <p:txBody>
              <a:bodyPr lIns="144000" tIns="144000" rIns="144000" bIns="14400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dirty="0" err="1">
                  <a:ln>
                    <a:noFill/>
                  </a:ln>
                  <a:solidFill>
                    <a:prstClr val="white"/>
                  </a:solidFill>
                  <a:effectLst/>
                  <a:uLnTx/>
                  <a:uFillTx/>
                  <a:latin typeface="Segoe UI Light"/>
                  <a:ea typeface="+mn-ea"/>
                  <a:cs typeface="+mn-cs"/>
                </a:endParaRPr>
              </a:p>
            </p:txBody>
          </p:sp>
          <p:sp>
            <p:nvSpPr>
              <p:cNvPr id="50" name="Tekstvak 49">
                <a:extLst>
                  <a:ext uri="{FF2B5EF4-FFF2-40B4-BE49-F238E27FC236}">
                    <a16:creationId xmlns:a16="http://schemas.microsoft.com/office/drawing/2014/main" id="{C7E20C6D-0139-44FA-BAAB-5812D3E922EC}"/>
                  </a:ext>
                </a:extLst>
              </p:cNvPr>
              <p:cNvSpPr txBox="1"/>
              <p:nvPr userDrawn="1"/>
            </p:nvSpPr>
            <p:spPr>
              <a:xfrm>
                <a:off x="12731803" y="3591461"/>
                <a:ext cx="1052978" cy="247760"/>
              </a:xfrm>
              <a:prstGeom prst="rect">
                <a:avLst/>
              </a:prstGeom>
              <a:noFill/>
            </p:spPr>
            <p:txBody>
              <a:bodyPr wrap="square" rtlCol="0">
                <a:spAutoFit/>
              </a:bodyPr>
              <a:lstStyle/>
              <a:p>
                <a:pPr marL="0" marR="0" lvl="0" indent="0" algn="l" defTabSz="913134" rtl="0" eaLnBrk="1" fontAlgn="auto" latinLnBrk="0" hangingPunct="1">
                  <a:lnSpc>
                    <a:spcPct val="90000"/>
                  </a:lnSpc>
                  <a:spcBef>
                    <a:spcPts val="450"/>
                  </a:spcBef>
                  <a:spcAft>
                    <a:spcPts val="450"/>
                  </a:spcAft>
                  <a:buClrTx/>
                  <a:buSzTx/>
                  <a:buFontTx/>
                  <a:buNone/>
                  <a:tabLst/>
                  <a:defRPr/>
                </a:pPr>
                <a:r>
                  <a:rPr lang="nl-NL" sz="675" b="1" kern="1200" noProof="0" dirty="0">
                    <a:solidFill>
                      <a:srgbClr val="211F26"/>
                    </a:solidFill>
                    <a:latin typeface="Calibri" panose="020F0502020204030204" pitchFamily="34" charset="0"/>
                    <a:ea typeface="+mn-ea"/>
                    <a:cs typeface="Calibri" panose="020F0502020204030204" pitchFamily="34" charset="0"/>
                  </a:rPr>
                  <a:t>Themakleuren</a:t>
                </a:r>
              </a:p>
            </p:txBody>
          </p:sp>
          <p:sp>
            <p:nvSpPr>
              <p:cNvPr id="51" name="Rechthoek 50">
                <a:extLst>
                  <a:ext uri="{FF2B5EF4-FFF2-40B4-BE49-F238E27FC236}">
                    <a16:creationId xmlns:a16="http://schemas.microsoft.com/office/drawing/2014/main" id="{071F6CDC-F513-444A-AF2D-788DBFC5F1A3}"/>
                  </a:ext>
                </a:extLst>
              </p:cNvPr>
              <p:cNvSpPr/>
              <p:nvPr userDrawn="1"/>
            </p:nvSpPr>
            <p:spPr>
              <a:xfrm>
                <a:off x="12814699" y="3874304"/>
                <a:ext cx="136620" cy="136620"/>
              </a:xfrm>
              <a:prstGeom prst="rect">
                <a:avLst/>
              </a:prstGeom>
              <a:solidFill>
                <a:sysClr val="window" lastClr="FFFFFF"/>
              </a:solidFill>
              <a:ln w="12700" cap="flat" cmpd="sng" algn="ctr">
                <a:solidFill>
                  <a:srgbClr val="EBEBEB"/>
                </a:solidFill>
                <a:prstDash val="solid"/>
                <a:miter lim="800000"/>
              </a:ln>
              <a:effectLst/>
            </p:spPr>
            <p:txBody>
              <a:bodyPr lIns="144000" tIns="144000" rIns="144000" bIns="14400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dirty="0" err="1">
                  <a:ln>
                    <a:noFill/>
                  </a:ln>
                  <a:solidFill>
                    <a:prstClr val="white"/>
                  </a:solidFill>
                  <a:effectLst/>
                  <a:uLnTx/>
                  <a:uFillTx/>
                  <a:latin typeface="Segoe UI Light"/>
                  <a:ea typeface="+mn-ea"/>
                  <a:cs typeface="+mn-cs"/>
                </a:endParaRPr>
              </a:p>
            </p:txBody>
          </p:sp>
          <p:sp>
            <p:nvSpPr>
              <p:cNvPr id="52" name="Rechthoek 51">
                <a:extLst>
                  <a:ext uri="{FF2B5EF4-FFF2-40B4-BE49-F238E27FC236}">
                    <a16:creationId xmlns:a16="http://schemas.microsoft.com/office/drawing/2014/main" id="{9F80BC51-53BA-40AA-814A-2766D22879B6}"/>
                  </a:ext>
                </a:extLst>
              </p:cNvPr>
              <p:cNvSpPr/>
              <p:nvPr userDrawn="1"/>
            </p:nvSpPr>
            <p:spPr>
              <a:xfrm>
                <a:off x="13007154" y="3870040"/>
                <a:ext cx="136620" cy="136620"/>
              </a:xfrm>
              <a:prstGeom prst="rect">
                <a:avLst/>
              </a:prstGeom>
              <a:solidFill>
                <a:sysClr val="windowText" lastClr="000000"/>
              </a:solidFill>
              <a:ln w="12700" cap="flat" cmpd="sng" algn="ctr">
                <a:solidFill>
                  <a:srgbClr val="EBEBEB"/>
                </a:solidFill>
                <a:prstDash val="solid"/>
                <a:miter lim="800000"/>
              </a:ln>
              <a:effectLst/>
            </p:spPr>
            <p:txBody>
              <a:bodyPr lIns="144000" tIns="144000" rIns="144000" bIns="14400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dirty="0" err="1">
                  <a:ln>
                    <a:noFill/>
                  </a:ln>
                  <a:solidFill>
                    <a:prstClr val="white"/>
                  </a:solidFill>
                  <a:effectLst/>
                  <a:uLnTx/>
                  <a:uFillTx/>
                  <a:latin typeface="Segoe UI Light"/>
                  <a:ea typeface="+mn-ea"/>
                  <a:cs typeface="+mn-cs"/>
                </a:endParaRPr>
              </a:p>
            </p:txBody>
          </p:sp>
          <p:sp>
            <p:nvSpPr>
              <p:cNvPr id="53" name="Rechthoek 52">
                <a:extLst>
                  <a:ext uri="{FF2B5EF4-FFF2-40B4-BE49-F238E27FC236}">
                    <a16:creationId xmlns:a16="http://schemas.microsoft.com/office/drawing/2014/main" id="{928E3765-AB4A-4362-BBBB-F3ED1822300D}"/>
                  </a:ext>
                </a:extLst>
              </p:cNvPr>
              <p:cNvSpPr/>
              <p:nvPr userDrawn="1"/>
            </p:nvSpPr>
            <p:spPr>
              <a:xfrm>
                <a:off x="13199609" y="3870040"/>
                <a:ext cx="136620" cy="136620"/>
              </a:xfrm>
              <a:prstGeom prst="rect">
                <a:avLst/>
              </a:prstGeom>
              <a:solidFill>
                <a:schemeClr val="bg2"/>
              </a:solidFill>
              <a:ln w="12700" cap="flat" cmpd="sng" algn="ctr">
                <a:solidFill>
                  <a:srgbClr val="EBEBEB"/>
                </a:solidFill>
                <a:prstDash val="solid"/>
                <a:miter lim="800000"/>
              </a:ln>
              <a:effectLst/>
            </p:spPr>
            <p:txBody>
              <a:bodyPr lIns="144000" tIns="144000" rIns="144000" bIns="14400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dirty="0" err="1">
                  <a:ln>
                    <a:noFill/>
                  </a:ln>
                  <a:solidFill>
                    <a:prstClr val="white"/>
                  </a:solidFill>
                  <a:effectLst/>
                  <a:uLnTx/>
                  <a:uFillTx/>
                  <a:latin typeface="Segoe UI Light"/>
                  <a:ea typeface="+mn-ea"/>
                  <a:cs typeface="+mn-cs"/>
                </a:endParaRPr>
              </a:p>
            </p:txBody>
          </p:sp>
          <p:sp>
            <p:nvSpPr>
              <p:cNvPr id="54" name="Rechthoek 53">
                <a:extLst>
                  <a:ext uri="{FF2B5EF4-FFF2-40B4-BE49-F238E27FC236}">
                    <a16:creationId xmlns:a16="http://schemas.microsoft.com/office/drawing/2014/main" id="{2D4CE330-31E8-4B10-B25C-699C049B7F28}"/>
                  </a:ext>
                </a:extLst>
              </p:cNvPr>
              <p:cNvSpPr/>
              <p:nvPr userDrawn="1"/>
            </p:nvSpPr>
            <p:spPr>
              <a:xfrm>
                <a:off x="13392064" y="3870040"/>
                <a:ext cx="136620" cy="136620"/>
              </a:xfrm>
              <a:prstGeom prst="rect">
                <a:avLst/>
              </a:prstGeom>
              <a:solidFill>
                <a:schemeClr val="tx2"/>
              </a:solidFill>
              <a:ln w="12700" cap="flat" cmpd="sng" algn="ctr">
                <a:solidFill>
                  <a:srgbClr val="EBEBEB"/>
                </a:solidFill>
                <a:prstDash val="solid"/>
                <a:miter lim="800000"/>
              </a:ln>
              <a:effectLst/>
            </p:spPr>
            <p:txBody>
              <a:bodyPr lIns="144000" tIns="144000" rIns="144000" bIns="14400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dirty="0" err="1">
                  <a:ln>
                    <a:noFill/>
                  </a:ln>
                  <a:solidFill>
                    <a:prstClr val="white"/>
                  </a:solidFill>
                  <a:effectLst/>
                  <a:uLnTx/>
                  <a:uFillTx/>
                  <a:latin typeface="Segoe UI Light"/>
                  <a:ea typeface="+mn-ea"/>
                  <a:cs typeface="+mn-cs"/>
                </a:endParaRPr>
              </a:p>
            </p:txBody>
          </p:sp>
          <p:sp>
            <p:nvSpPr>
              <p:cNvPr id="55" name="Rechthoek 54">
                <a:extLst>
                  <a:ext uri="{FF2B5EF4-FFF2-40B4-BE49-F238E27FC236}">
                    <a16:creationId xmlns:a16="http://schemas.microsoft.com/office/drawing/2014/main" id="{9C6FA41F-4BF5-4BE0-A0E7-D56525C723B9}"/>
                  </a:ext>
                </a:extLst>
              </p:cNvPr>
              <p:cNvSpPr/>
              <p:nvPr userDrawn="1"/>
            </p:nvSpPr>
            <p:spPr>
              <a:xfrm>
                <a:off x="13776974" y="3870040"/>
                <a:ext cx="136620" cy="136620"/>
              </a:xfrm>
              <a:prstGeom prst="rect">
                <a:avLst/>
              </a:prstGeom>
              <a:solidFill>
                <a:schemeClr val="accent2"/>
              </a:solidFill>
              <a:ln w="12700" cap="flat" cmpd="sng" algn="ctr">
                <a:solidFill>
                  <a:srgbClr val="EBEBEB"/>
                </a:solidFill>
                <a:prstDash val="solid"/>
                <a:miter lim="800000"/>
              </a:ln>
              <a:effectLst/>
            </p:spPr>
            <p:txBody>
              <a:bodyPr lIns="144000" tIns="144000" rIns="144000" bIns="14400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dirty="0" err="1">
                  <a:ln>
                    <a:noFill/>
                  </a:ln>
                  <a:solidFill>
                    <a:prstClr val="white"/>
                  </a:solidFill>
                  <a:effectLst/>
                  <a:uLnTx/>
                  <a:uFillTx/>
                  <a:latin typeface="Segoe UI Light"/>
                  <a:ea typeface="+mn-ea"/>
                  <a:cs typeface="+mn-cs"/>
                </a:endParaRPr>
              </a:p>
            </p:txBody>
          </p:sp>
          <p:sp>
            <p:nvSpPr>
              <p:cNvPr id="56" name="Rechthoek 55">
                <a:extLst>
                  <a:ext uri="{FF2B5EF4-FFF2-40B4-BE49-F238E27FC236}">
                    <a16:creationId xmlns:a16="http://schemas.microsoft.com/office/drawing/2014/main" id="{CB37DD5B-DE35-431A-A81E-96F56D5EB4C4}"/>
                  </a:ext>
                </a:extLst>
              </p:cNvPr>
              <p:cNvSpPr/>
              <p:nvPr userDrawn="1"/>
            </p:nvSpPr>
            <p:spPr>
              <a:xfrm>
                <a:off x="13969429" y="3870040"/>
                <a:ext cx="136620" cy="136620"/>
              </a:xfrm>
              <a:prstGeom prst="rect">
                <a:avLst/>
              </a:prstGeom>
              <a:solidFill>
                <a:schemeClr val="accent3"/>
              </a:solidFill>
              <a:ln w="12700" cap="flat" cmpd="sng" algn="ctr">
                <a:solidFill>
                  <a:srgbClr val="EBEBEB"/>
                </a:solidFill>
                <a:prstDash val="solid"/>
                <a:miter lim="800000"/>
              </a:ln>
              <a:effectLst/>
            </p:spPr>
            <p:txBody>
              <a:bodyPr lIns="144000" tIns="144000" rIns="144000" bIns="14400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dirty="0" err="1">
                  <a:ln>
                    <a:noFill/>
                  </a:ln>
                  <a:solidFill>
                    <a:prstClr val="white"/>
                  </a:solidFill>
                  <a:effectLst/>
                  <a:uLnTx/>
                  <a:uFillTx/>
                  <a:latin typeface="Segoe UI Light"/>
                  <a:ea typeface="+mn-ea"/>
                  <a:cs typeface="+mn-cs"/>
                </a:endParaRPr>
              </a:p>
            </p:txBody>
          </p:sp>
          <p:sp>
            <p:nvSpPr>
              <p:cNvPr id="57" name="Rechthoek 56">
                <a:extLst>
                  <a:ext uri="{FF2B5EF4-FFF2-40B4-BE49-F238E27FC236}">
                    <a16:creationId xmlns:a16="http://schemas.microsoft.com/office/drawing/2014/main" id="{8E7546F0-C83E-42E9-92C3-C3FDDF713667}"/>
                  </a:ext>
                </a:extLst>
              </p:cNvPr>
              <p:cNvSpPr/>
              <p:nvPr userDrawn="1"/>
            </p:nvSpPr>
            <p:spPr>
              <a:xfrm>
                <a:off x="14161884" y="3870040"/>
                <a:ext cx="136620" cy="136620"/>
              </a:xfrm>
              <a:prstGeom prst="rect">
                <a:avLst/>
              </a:prstGeom>
              <a:solidFill>
                <a:schemeClr val="accent4"/>
              </a:solidFill>
              <a:ln w="12700" cap="flat" cmpd="sng" algn="ctr">
                <a:solidFill>
                  <a:srgbClr val="EBEBEB"/>
                </a:solidFill>
                <a:prstDash val="solid"/>
                <a:miter lim="800000"/>
              </a:ln>
              <a:effectLst/>
            </p:spPr>
            <p:txBody>
              <a:bodyPr lIns="144000" tIns="144000" rIns="144000" bIns="14400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dirty="0" err="1">
                  <a:ln>
                    <a:noFill/>
                  </a:ln>
                  <a:solidFill>
                    <a:prstClr val="white"/>
                  </a:solidFill>
                  <a:effectLst/>
                  <a:uLnTx/>
                  <a:uFillTx/>
                  <a:latin typeface="Segoe UI Light"/>
                  <a:ea typeface="+mn-ea"/>
                  <a:cs typeface="+mn-cs"/>
                </a:endParaRPr>
              </a:p>
            </p:txBody>
          </p:sp>
          <p:sp>
            <p:nvSpPr>
              <p:cNvPr id="58" name="Rechthoek 57">
                <a:extLst>
                  <a:ext uri="{FF2B5EF4-FFF2-40B4-BE49-F238E27FC236}">
                    <a16:creationId xmlns:a16="http://schemas.microsoft.com/office/drawing/2014/main" id="{06D52478-66D1-439B-B115-3A42C75D2618}"/>
                  </a:ext>
                </a:extLst>
              </p:cNvPr>
              <p:cNvSpPr/>
              <p:nvPr userDrawn="1"/>
            </p:nvSpPr>
            <p:spPr>
              <a:xfrm>
                <a:off x="14354339" y="3870040"/>
                <a:ext cx="136620" cy="136620"/>
              </a:xfrm>
              <a:prstGeom prst="rect">
                <a:avLst/>
              </a:prstGeom>
              <a:solidFill>
                <a:schemeClr val="accent5"/>
              </a:solidFill>
              <a:ln w="12700" cap="flat" cmpd="sng" algn="ctr">
                <a:solidFill>
                  <a:srgbClr val="EBEBEB"/>
                </a:solidFill>
                <a:prstDash val="solid"/>
                <a:miter lim="800000"/>
              </a:ln>
              <a:effectLst/>
            </p:spPr>
            <p:txBody>
              <a:bodyPr lIns="144000" tIns="144000" rIns="144000" bIns="14400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dirty="0" err="1">
                  <a:ln>
                    <a:noFill/>
                  </a:ln>
                  <a:solidFill>
                    <a:prstClr val="white"/>
                  </a:solidFill>
                  <a:effectLst/>
                  <a:uLnTx/>
                  <a:uFillTx/>
                  <a:latin typeface="Segoe UI Light"/>
                  <a:ea typeface="+mn-ea"/>
                  <a:cs typeface="+mn-cs"/>
                </a:endParaRPr>
              </a:p>
            </p:txBody>
          </p:sp>
          <p:sp>
            <p:nvSpPr>
              <p:cNvPr id="59" name="Rechthoek 58">
                <a:extLst>
                  <a:ext uri="{FF2B5EF4-FFF2-40B4-BE49-F238E27FC236}">
                    <a16:creationId xmlns:a16="http://schemas.microsoft.com/office/drawing/2014/main" id="{68F0870E-ADE8-49FD-AD55-C805B0C9F957}"/>
                  </a:ext>
                </a:extLst>
              </p:cNvPr>
              <p:cNvSpPr/>
              <p:nvPr userDrawn="1"/>
            </p:nvSpPr>
            <p:spPr>
              <a:xfrm>
                <a:off x="14546797" y="3870040"/>
                <a:ext cx="136620" cy="136620"/>
              </a:xfrm>
              <a:prstGeom prst="rect">
                <a:avLst/>
              </a:prstGeom>
              <a:solidFill>
                <a:schemeClr val="accent6"/>
              </a:solidFill>
              <a:ln w="12700" cap="flat" cmpd="sng" algn="ctr">
                <a:solidFill>
                  <a:srgbClr val="EBEBEB"/>
                </a:solidFill>
                <a:prstDash val="solid"/>
                <a:miter lim="800000"/>
              </a:ln>
              <a:effectLst/>
            </p:spPr>
            <p:txBody>
              <a:bodyPr lIns="144000" tIns="144000" rIns="144000" bIns="14400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dirty="0" err="1">
                  <a:ln>
                    <a:noFill/>
                  </a:ln>
                  <a:solidFill>
                    <a:prstClr val="white"/>
                  </a:solidFill>
                  <a:effectLst/>
                  <a:uLnTx/>
                  <a:uFillTx/>
                  <a:latin typeface="Segoe UI Light"/>
                  <a:ea typeface="+mn-ea"/>
                  <a:cs typeface="+mn-cs"/>
                </a:endParaRPr>
              </a:p>
            </p:txBody>
          </p:sp>
          <p:grpSp>
            <p:nvGrpSpPr>
              <p:cNvPr id="60" name="Groep 59">
                <a:extLst>
                  <a:ext uri="{FF2B5EF4-FFF2-40B4-BE49-F238E27FC236}">
                    <a16:creationId xmlns:a16="http://schemas.microsoft.com/office/drawing/2014/main" id="{86FB97F9-3AA6-467A-ACBD-D88A170C760B}"/>
                  </a:ext>
                </a:extLst>
              </p:cNvPr>
              <p:cNvGrpSpPr/>
              <p:nvPr userDrawn="1"/>
            </p:nvGrpSpPr>
            <p:grpSpPr>
              <a:xfrm>
                <a:off x="13580316" y="3865836"/>
                <a:ext cx="151508" cy="147961"/>
                <a:chOff x="13580316" y="3865836"/>
                <a:chExt cx="151508" cy="147961"/>
              </a:xfrm>
            </p:grpSpPr>
            <p:sp>
              <p:nvSpPr>
                <p:cNvPr id="61" name="Rechthoek 60">
                  <a:extLst>
                    <a:ext uri="{FF2B5EF4-FFF2-40B4-BE49-F238E27FC236}">
                      <a16:creationId xmlns:a16="http://schemas.microsoft.com/office/drawing/2014/main" id="{04FED92D-8867-4BE3-AA84-8455BD47650D}"/>
                    </a:ext>
                  </a:extLst>
                </p:cNvPr>
                <p:cNvSpPr/>
                <p:nvPr userDrawn="1"/>
              </p:nvSpPr>
              <p:spPr>
                <a:xfrm>
                  <a:off x="13584519" y="3870040"/>
                  <a:ext cx="136620" cy="136620"/>
                </a:xfrm>
                <a:prstGeom prst="rect">
                  <a:avLst/>
                </a:prstGeom>
                <a:solidFill>
                  <a:schemeClr val="accent1"/>
                </a:solidFill>
                <a:ln w="12700" cap="flat" cmpd="sng" algn="ctr">
                  <a:solidFill>
                    <a:srgbClr val="EBEBEB"/>
                  </a:solidFill>
                  <a:prstDash val="solid"/>
                  <a:miter lim="800000"/>
                </a:ln>
                <a:effectLst/>
              </p:spPr>
              <p:txBody>
                <a:bodyPr lIns="144000" tIns="144000" rIns="144000" bIns="14400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dirty="0" err="1">
                    <a:ln>
                      <a:noFill/>
                    </a:ln>
                    <a:solidFill>
                      <a:prstClr val="white"/>
                    </a:solidFill>
                    <a:effectLst/>
                    <a:uLnTx/>
                    <a:uFillTx/>
                    <a:latin typeface="Segoe UI Light"/>
                    <a:ea typeface="+mn-ea"/>
                    <a:cs typeface="+mn-cs"/>
                  </a:endParaRPr>
                </a:p>
              </p:txBody>
            </p:sp>
            <p:sp>
              <p:nvSpPr>
                <p:cNvPr id="62" name="Rechthoek 61">
                  <a:extLst>
                    <a:ext uri="{FF2B5EF4-FFF2-40B4-BE49-F238E27FC236}">
                      <a16:creationId xmlns:a16="http://schemas.microsoft.com/office/drawing/2014/main" id="{8AD60293-18B1-453D-8F1C-F4B755353B9F}"/>
                    </a:ext>
                  </a:extLst>
                </p:cNvPr>
                <p:cNvSpPr/>
                <p:nvPr userDrawn="1"/>
              </p:nvSpPr>
              <p:spPr>
                <a:xfrm>
                  <a:off x="13580316" y="3865836"/>
                  <a:ext cx="151508" cy="147961"/>
                </a:xfrm>
                <a:prstGeom prst="rect">
                  <a:avLst/>
                </a:prstGeom>
                <a:noFill/>
                <a:ln w="12700" cap="flat" cmpd="sng" algn="ctr">
                  <a:solidFill>
                    <a:srgbClr val="F29132"/>
                  </a:solidFill>
                  <a:prstDash val="solid"/>
                  <a:miter lim="800000"/>
                </a:ln>
                <a:effectLst/>
              </p:spPr>
              <p:txBody>
                <a:bodyPr lIns="144000" tIns="144000" rIns="144000" bIns="14400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dirty="0" err="1">
                    <a:ln>
                      <a:noFill/>
                    </a:ln>
                    <a:solidFill>
                      <a:prstClr val="white"/>
                    </a:solidFill>
                    <a:effectLst/>
                    <a:uLnTx/>
                    <a:uFillTx/>
                    <a:latin typeface="Segoe UI Light"/>
                    <a:ea typeface="+mn-ea"/>
                    <a:cs typeface="+mn-cs"/>
                  </a:endParaRPr>
                </a:p>
              </p:txBody>
            </p:sp>
          </p:grpSp>
        </p:grpSp>
        <p:grpSp>
          <p:nvGrpSpPr>
            <p:cNvPr id="38" name="Groep 37">
              <a:extLst>
                <a:ext uri="{FF2B5EF4-FFF2-40B4-BE49-F238E27FC236}">
                  <a16:creationId xmlns:a16="http://schemas.microsoft.com/office/drawing/2014/main" id="{5714E822-23F8-41AD-829B-39FDCEBFE8B9}"/>
                </a:ext>
              </a:extLst>
            </p:cNvPr>
            <p:cNvGrpSpPr/>
            <p:nvPr userDrawn="1"/>
          </p:nvGrpSpPr>
          <p:grpSpPr>
            <a:xfrm>
              <a:off x="-3314820" y="4363463"/>
              <a:ext cx="1381246" cy="835929"/>
              <a:chOff x="-3314820" y="3391746"/>
              <a:chExt cx="1381246" cy="835929"/>
            </a:xfrm>
          </p:grpSpPr>
          <p:sp>
            <p:nvSpPr>
              <p:cNvPr id="39" name="Rechthoek 38">
                <a:extLst>
                  <a:ext uri="{FF2B5EF4-FFF2-40B4-BE49-F238E27FC236}">
                    <a16:creationId xmlns:a16="http://schemas.microsoft.com/office/drawing/2014/main" id="{93CDAB63-B20A-4B3E-802E-D15D3E7B3B43}"/>
                  </a:ext>
                </a:extLst>
              </p:cNvPr>
              <p:cNvSpPr/>
              <p:nvPr userDrawn="1"/>
            </p:nvSpPr>
            <p:spPr>
              <a:xfrm>
                <a:off x="-3314820" y="3391746"/>
                <a:ext cx="1381246" cy="272279"/>
              </a:xfrm>
              <a:prstGeom prst="rect">
                <a:avLst/>
              </a:prstGeom>
              <a:solidFill>
                <a:srgbClr val="FFFFFF"/>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40" name="Rechthoek 39">
                <a:extLst>
                  <a:ext uri="{FF2B5EF4-FFF2-40B4-BE49-F238E27FC236}">
                    <a16:creationId xmlns:a16="http://schemas.microsoft.com/office/drawing/2014/main" id="{1D5EA9F7-4803-4512-92AC-CDB4623CDFB0}"/>
                  </a:ext>
                </a:extLst>
              </p:cNvPr>
              <p:cNvSpPr/>
              <p:nvPr userDrawn="1"/>
            </p:nvSpPr>
            <p:spPr>
              <a:xfrm>
                <a:off x="-3304719" y="3412899"/>
                <a:ext cx="1361619" cy="246608"/>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41" name="Tekstvak 40">
                <a:extLst>
                  <a:ext uri="{FF2B5EF4-FFF2-40B4-BE49-F238E27FC236}">
                    <a16:creationId xmlns:a16="http://schemas.microsoft.com/office/drawing/2014/main" id="{C3B24AC8-CEB7-4A9C-BD4D-89A044B78B06}"/>
                  </a:ext>
                </a:extLst>
              </p:cNvPr>
              <p:cNvSpPr txBox="1"/>
              <p:nvPr userDrawn="1"/>
            </p:nvSpPr>
            <p:spPr>
              <a:xfrm>
                <a:off x="-3069820" y="3472995"/>
                <a:ext cx="1098515" cy="126416"/>
              </a:xfrm>
              <a:prstGeom prst="rect">
                <a:avLst/>
              </a:prstGeom>
              <a:noFill/>
            </p:spPr>
            <p:txBody>
              <a:bodyPr wrap="square" rtlCol="0" anchor="ctr">
                <a:noAutofit/>
              </a:bodyPr>
              <a:lstStyle/>
              <a:p>
                <a:pPr marL="0" algn="l" defTabSz="913134" rtl="0" eaLnBrk="1" latinLnBrk="0" hangingPunct="1">
                  <a:lnSpc>
                    <a:spcPct val="90000"/>
                  </a:lnSpc>
                  <a:spcBef>
                    <a:spcPts val="450"/>
                  </a:spcBef>
                  <a:spcAft>
                    <a:spcPts val="450"/>
                  </a:spcAft>
                </a:pPr>
                <a:r>
                  <a:rPr lang="nl-NL" sz="675" b="0" kern="1200" noProof="0" dirty="0">
                    <a:solidFill>
                      <a:srgbClr val="211F26"/>
                    </a:solidFill>
                    <a:latin typeface="Calibri" panose="020F0502020204030204" pitchFamily="34" charset="0"/>
                    <a:ea typeface="+mn-ea"/>
                    <a:cs typeface="Calibri" panose="020F0502020204030204" pitchFamily="34" charset="0"/>
                  </a:rPr>
                  <a:t>Vormopvulling</a:t>
                </a:r>
              </a:p>
            </p:txBody>
          </p:sp>
          <p:sp>
            <p:nvSpPr>
              <p:cNvPr id="42" name="Vrije vorm: vorm 41">
                <a:extLst>
                  <a:ext uri="{FF2B5EF4-FFF2-40B4-BE49-F238E27FC236}">
                    <a16:creationId xmlns:a16="http://schemas.microsoft.com/office/drawing/2014/main" id="{06634AF5-AD4F-4549-B538-C4D5C06C5A31}"/>
                  </a:ext>
                </a:extLst>
              </p:cNvPr>
              <p:cNvSpPr/>
              <p:nvPr userDrawn="1"/>
            </p:nvSpPr>
            <p:spPr>
              <a:xfrm>
                <a:off x="-2404225" y="4047675"/>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450"/>
                  </a:spcBef>
                  <a:spcAft>
                    <a:spcPts val="450"/>
                  </a:spcAft>
                </a:pPr>
                <a:endParaRPr lang="nl-NL" sz="1200" cap="all" baseline="0" noProof="0" dirty="0">
                  <a:latin typeface="Calibri" panose="020F0502020204030204" pitchFamily="34" charset="0"/>
                  <a:cs typeface="Calibri" panose="020F0502020204030204" pitchFamily="34" charset="0"/>
                </a:endParaRPr>
              </a:p>
            </p:txBody>
          </p:sp>
          <p:grpSp>
            <p:nvGrpSpPr>
              <p:cNvPr id="43" name="Groep 42">
                <a:extLst>
                  <a:ext uri="{FF2B5EF4-FFF2-40B4-BE49-F238E27FC236}">
                    <a16:creationId xmlns:a16="http://schemas.microsoft.com/office/drawing/2014/main" id="{6A86DE0B-905F-490A-A663-3BCB46D769D3}"/>
                  </a:ext>
                </a:extLst>
              </p:cNvPr>
              <p:cNvGrpSpPr/>
              <p:nvPr userDrawn="1"/>
            </p:nvGrpSpPr>
            <p:grpSpPr>
              <a:xfrm>
                <a:off x="-3243855" y="3446665"/>
                <a:ext cx="157453" cy="147831"/>
                <a:chOff x="-899320" y="3037554"/>
                <a:chExt cx="175977" cy="165227"/>
              </a:xfrm>
            </p:grpSpPr>
            <p:sp>
              <p:nvSpPr>
                <p:cNvPr id="45" name="Vrije vorm: vorm 44">
                  <a:extLst>
                    <a:ext uri="{FF2B5EF4-FFF2-40B4-BE49-F238E27FC236}">
                      <a16:creationId xmlns:a16="http://schemas.microsoft.com/office/drawing/2014/main" id="{11CC7C7D-0DEB-4813-A1C6-B0E7C2163BF3}"/>
                    </a:ext>
                  </a:extLst>
                </p:cNvPr>
                <p:cNvSpPr/>
                <p:nvPr userDrawn="1"/>
              </p:nvSpPr>
              <p:spPr>
                <a:xfrm>
                  <a:off x="-804124" y="3081338"/>
                  <a:ext cx="80781" cy="121443"/>
                </a:xfrm>
                <a:custGeom>
                  <a:avLst/>
                  <a:gdLst>
                    <a:gd name="connsiteX0" fmla="*/ 0 w 54768"/>
                    <a:gd name="connsiteY0" fmla="*/ 0 h 71437"/>
                    <a:gd name="connsiteX1" fmla="*/ 4762 w 54768"/>
                    <a:gd name="connsiteY1" fmla="*/ 71437 h 71437"/>
                    <a:gd name="connsiteX2" fmla="*/ 54768 w 54768"/>
                    <a:gd name="connsiteY2" fmla="*/ 4762 h 71437"/>
                    <a:gd name="connsiteX3" fmla="*/ 0 w 54768"/>
                    <a:gd name="connsiteY3" fmla="*/ 0 h 71437"/>
                    <a:gd name="connsiteX0" fmla="*/ 0 w 54768"/>
                    <a:gd name="connsiteY0" fmla="*/ 0 h 71437"/>
                    <a:gd name="connsiteX1" fmla="*/ 4762 w 54768"/>
                    <a:gd name="connsiteY1" fmla="*/ 71437 h 71437"/>
                    <a:gd name="connsiteX2" fmla="*/ 54768 w 54768"/>
                    <a:gd name="connsiteY2" fmla="*/ 4762 h 71437"/>
                    <a:gd name="connsiteX3" fmla="*/ 0 w 54768"/>
                    <a:gd name="connsiteY3" fmla="*/ 0 h 71437"/>
                    <a:gd name="connsiteX0" fmla="*/ 0 w 61912"/>
                    <a:gd name="connsiteY0" fmla="*/ 4763 h 76200"/>
                    <a:gd name="connsiteX1" fmla="*/ 4762 w 61912"/>
                    <a:gd name="connsiteY1" fmla="*/ 76200 h 76200"/>
                    <a:gd name="connsiteX2" fmla="*/ 61912 w 61912"/>
                    <a:gd name="connsiteY2" fmla="*/ 0 h 76200"/>
                    <a:gd name="connsiteX3" fmla="*/ 0 w 61912"/>
                    <a:gd name="connsiteY3" fmla="*/ 4763 h 76200"/>
                    <a:gd name="connsiteX0" fmla="*/ 0 w 61912"/>
                    <a:gd name="connsiteY0" fmla="*/ 50015 h 121452"/>
                    <a:gd name="connsiteX1" fmla="*/ 4762 w 61912"/>
                    <a:gd name="connsiteY1" fmla="*/ 121452 h 121452"/>
                    <a:gd name="connsiteX2" fmla="*/ 61912 w 61912"/>
                    <a:gd name="connsiteY2" fmla="*/ 45252 h 121452"/>
                    <a:gd name="connsiteX3" fmla="*/ 7143 w 61912"/>
                    <a:gd name="connsiteY3" fmla="*/ 9 h 121452"/>
                    <a:gd name="connsiteX4" fmla="*/ 0 w 61912"/>
                    <a:gd name="connsiteY4" fmla="*/ 50015 h 121452"/>
                    <a:gd name="connsiteX0" fmla="*/ 30217 w 92129"/>
                    <a:gd name="connsiteY0" fmla="*/ 50015 h 121452"/>
                    <a:gd name="connsiteX1" fmla="*/ 34979 w 92129"/>
                    <a:gd name="connsiteY1" fmla="*/ 121452 h 121452"/>
                    <a:gd name="connsiteX2" fmla="*/ 92129 w 92129"/>
                    <a:gd name="connsiteY2" fmla="*/ 45252 h 121452"/>
                    <a:gd name="connsiteX3" fmla="*/ 37360 w 92129"/>
                    <a:gd name="connsiteY3" fmla="*/ 9 h 121452"/>
                    <a:gd name="connsiteX4" fmla="*/ 30217 w 92129"/>
                    <a:gd name="connsiteY4" fmla="*/ 50015 h 121452"/>
                    <a:gd name="connsiteX0" fmla="*/ 30217 w 92129"/>
                    <a:gd name="connsiteY0" fmla="*/ 50006 h 121443"/>
                    <a:gd name="connsiteX1" fmla="*/ 34979 w 92129"/>
                    <a:gd name="connsiteY1" fmla="*/ 121443 h 121443"/>
                    <a:gd name="connsiteX2" fmla="*/ 92129 w 92129"/>
                    <a:gd name="connsiteY2" fmla="*/ 45243 h 121443"/>
                    <a:gd name="connsiteX3" fmla="*/ 37360 w 92129"/>
                    <a:gd name="connsiteY3" fmla="*/ 0 h 121443"/>
                    <a:gd name="connsiteX4" fmla="*/ 30217 w 92129"/>
                    <a:gd name="connsiteY4" fmla="*/ 50006 h 121443"/>
                    <a:gd name="connsiteX0" fmla="*/ 30217 w 92490"/>
                    <a:gd name="connsiteY0" fmla="*/ 50006 h 121443"/>
                    <a:gd name="connsiteX1" fmla="*/ 34979 w 92490"/>
                    <a:gd name="connsiteY1" fmla="*/ 121443 h 121443"/>
                    <a:gd name="connsiteX2" fmla="*/ 92129 w 92490"/>
                    <a:gd name="connsiteY2" fmla="*/ 45243 h 121443"/>
                    <a:gd name="connsiteX3" fmla="*/ 37360 w 92490"/>
                    <a:gd name="connsiteY3" fmla="*/ 0 h 121443"/>
                    <a:gd name="connsiteX4" fmla="*/ 30217 w 92490"/>
                    <a:gd name="connsiteY4" fmla="*/ 50006 h 121443"/>
                    <a:gd name="connsiteX0" fmla="*/ 30217 w 80781"/>
                    <a:gd name="connsiteY0" fmla="*/ 50006 h 121443"/>
                    <a:gd name="connsiteX1" fmla="*/ 34979 w 80781"/>
                    <a:gd name="connsiteY1" fmla="*/ 121443 h 121443"/>
                    <a:gd name="connsiteX2" fmla="*/ 80222 w 80781"/>
                    <a:gd name="connsiteY2" fmla="*/ 52387 h 121443"/>
                    <a:gd name="connsiteX3" fmla="*/ 37360 w 80781"/>
                    <a:gd name="connsiteY3" fmla="*/ 0 h 121443"/>
                    <a:gd name="connsiteX4" fmla="*/ 30217 w 80781"/>
                    <a:gd name="connsiteY4" fmla="*/ 50006 h 1214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781" h="121443">
                      <a:moveTo>
                        <a:pt x="30217" y="50006"/>
                      </a:moveTo>
                      <a:lnTo>
                        <a:pt x="34979" y="121443"/>
                      </a:lnTo>
                      <a:lnTo>
                        <a:pt x="80222" y="52387"/>
                      </a:lnTo>
                      <a:cubicBezTo>
                        <a:pt x="84191" y="29368"/>
                        <a:pt x="66729" y="1588"/>
                        <a:pt x="37360" y="0"/>
                      </a:cubicBezTo>
                      <a:cubicBezTo>
                        <a:pt x="-43602" y="21431"/>
                        <a:pt x="32598" y="33337"/>
                        <a:pt x="30217" y="50006"/>
                      </a:cubicBezTo>
                      <a:close/>
                    </a:path>
                  </a:pathLst>
                </a:custGeom>
                <a:solidFill>
                  <a:srgbClr val="366FA8"/>
                </a:solidFill>
                <a:ln w="12700" cap="flat" cmpd="sng" algn="ctr">
                  <a:noFill/>
                  <a:prstDash val="solid"/>
                  <a:miter lim="800000"/>
                </a:ln>
                <a:effectLst/>
              </p:spPr>
              <p:txBody>
                <a:bodyPr rot="0" spcFirstLastPara="0" vert="horz" wrap="square" lIns="0" tIns="0" rIns="0" bIns="0" numCol="1" spcCol="0" rtlCol="0" fromWordArt="0" anchor="ctr" anchorCtr="0" forceAA="0" compatLnSpc="1">
                  <a:prstTxWarp prst="textNoShape">
                    <a:avLst/>
                  </a:prstTxWarp>
                  <a:noAutofit/>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nl-NL" sz="675" b="1" i="0" u="none" strike="noStrike" kern="0" cap="none" spc="0" normalizeH="0" baseline="0" noProof="0" dirty="0">
                    <a:ln>
                      <a:noFill/>
                    </a:ln>
                    <a:solidFill>
                      <a:prstClr val="black"/>
                    </a:solidFill>
                    <a:effectLst/>
                    <a:uLnTx/>
                    <a:uFillTx/>
                    <a:latin typeface="Segoe UI Light"/>
                    <a:ea typeface="+mn-ea"/>
                    <a:cs typeface="+mn-cs"/>
                  </a:endParaRPr>
                </a:p>
              </p:txBody>
            </p:sp>
            <p:sp>
              <p:nvSpPr>
                <p:cNvPr id="46" name="Rechthoek: afgeronde hoeken 45">
                  <a:extLst>
                    <a:ext uri="{FF2B5EF4-FFF2-40B4-BE49-F238E27FC236}">
                      <a16:creationId xmlns:a16="http://schemas.microsoft.com/office/drawing/2014/main" id="{DB4BF630-ED14-4D39-A79E-47CC241E7FCC}"/>
                    </a:ext>
                  </a:extLst>
                </p:cNvPr>
                <p:cNvSpPr/>
                <p:nvPr userDrawn="1"/>
              </p:nvSpPr>
              <p:spPr>
                <a:xfrm rot="2903873">
                  <a:off x="-887744" y="3085651"/>
                  <a:ext cx="99751" cy="122903"/>
                </a:xfrm>
                <a:prstGeom prst="roundRect">
                  <a:avLst>
                    <a:gd name="adj" fmla="val 2911"/>
                  </a:avLst>
                </a:prstGeom>
                <a:solidFill>
                  <a:sysClr val="window" lastClr="FFFFFF"/>
                </a:solidFill>
                <a:ln w="12700" cap="flat" cmpd="sng" algn="ctr">
                  <a:solidFill>
                    <a:srgbClr val="818181"/>
                  </a:solidFill>
                  <a:prstDash val="solid"/>
                  <a:miter lim="800000"/>
                </a:ln>
                <a:effectLst/>
              </p:spPr>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marL="0" marR="0" lvl="0" indent="0" defTabSz="685800" eaLnBrk="1" fontAlgn="auto" latinLnBrk="0" hangingPunct="1">
                    <a:lnSpc>
                      <a:spcPct val="90000"/>
                    </a:lnSpc>
                    <a:spcBef>
                      <a:spcPts val="450"/>
                    </a:spcBef>
                    <a:spcAft>
                      <a:spcPts val="450"/>
                    </a:spcAft>
                    <a:buClrTx/>
                    <a:buSzTx/>
                    <a:buFontTx/>
                    <a:buNone/>
                    <a:tabLst/>
                    <a:defRPr/>
                  </a:pPr>
                  <a:endParaRPr kumimoji="0" lang="nl-NL" sz="525"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47" name="Vrije vorm: vorm 46">
                  <a:extLst>
                    <a:ext uri="{FF2B5EF4-FFF2-40B4-BE49-F238E27FC236}">
                      <a16:creationId xmlns:a16="http://schemas.microsoft.com/office/drawing/2014/main" id="{78CD76A7-1590-4C56-9DDF-DA16737169DA}"/>
                    </a:ext>
                  </a:extLst>
                </p:cNvPr>
                <p:cNvSpPr/>
                <p:nvPr userDrawn="1"/>
              </p:nvSpPr>
              <p:spPr>
                <a:xfrm>
                  <a:off x="-894646" y="3037554"/>
                  <a:ext cx="64753" cy="85767"/>
                </a:xfrm>
                <a:custGeom>
                  <a:avLst/>
                  <a:gdLst>
                    <a:gd name="connsiteX0" fmla="*/ 0 w 52388"/>
                    <a:gd name="connsiteY0" fmla="*/ 76203 h 76203"/>
                    <a:gd name="connsiteX1" fmla="*/ 26194 w 52388"/>
                    <a:gd name="connsiteY1" fmla="*/ 3 h 76203"/>
                    <a:gd name="connsiteX2" fmla="*/ 52388 w 52388"/>
                    <a:gd name="connsiteY2" fmla="*/ 73822 h 76203"/>
                    <a:gd name="connsiteX0" fmla="*/ 0 w 52388"/>
                    <a:gd name="connsiteY0" fmla="*/ 76203 h 76203"/>
                    <a:gd name="connsiteX1" fmla="*/ 26194 w 52388"/>
                    <a:gd name="connsiteY1" fmla="*/ 3 h 76203"/>
                    <a:gd name="connsiteX2" fmla="*/ 52388 w 52388"/>
                    <a:gd name="connsiteY2" fmla="*/ 73822 h 76203"/>
                    <a:gd name="connsiteX0" fmla="*/ 0 w 46443"/>
                    <a:gd name="connsiteY0" fmla="*/ 78387 h 78387"/>
                    <a:gd name="connsiteX1" fmla="*/ 20249 w 46443"/>
                    <a:gd name="connsiteY1" fmla="*/ 11 h 78387"/>
                    <a:gd name="connsiteX2" fmla="*/ 46443 w 46443"/>
                    <a:gd name="connsiteY2" fmla="*/ 73830 h 78387"/>
                    <a:gd name="connsiteX0" fmla="*/ 135 w 46578"/>
                    <a:gd name="connsiteY0" fmla="*/ 78387 h 78387"/>
                    <a:gd name="connsiteX1" fmla="*/ 20384 w 46578"/>
                    <a:gd name="connsiteY1" fmla="*/ 11 h 78387"/>
                    <a:gd name="connsiteX2" fmla="*/ 46578 w 46578"/>
                    <a:gd name="connsiteY2" fmla="*/ 73830 h 78387"/>
                    <a:gd name="connsiteX0" fmla="*/ 295 w 46738"/>
                    <a:gd name="connsiteY0" fmla="*/ 78387 h 78387"/>
                    <a:gd name="connsiteX1" fmla="*/ 20544 w 46738"/>
                    <a:gd name="connsiteY1" fmla="*/ 11 h 78387"/>
                    <a:gd name="connsiteX2" fmla="*/ 46738 w 46738"/>
                    <a:gd name="connsiteY2" fmla="*/ 73830 h 78387"/>
                    <a:gd name="connsiteX0" fmla="*/ 127 w 39137"/>
                    <a:gd name="connsiteY0" fmla="*/ 78452 h 78452"/>
                    <a:gd name="connsiteX1" fmla="*/ 20376 w 39137"/>
                    <a:gd name="connsiteY1" fmla="*/ 76 h 78452"/>
                    <a:gd name="connsiteX2" fmla="*/ 39137 w 39137"/>
                    <a:gd name="connsiteY2" fmla="*/ 67366 h 78452"/>
                    <a:gd name="connsiteX0" fmla="*/ 127 w 39933"/>
                    <a:gd name="connsiteY0" fmla="*/ 78470 h 78470"/>
                    <a:gd name="connsiteX1" fmla="*/ 20376 w 39933"/>
                    <a:gd name="connsiteY1" fmla="*/ 94 h 78470"/>
                    <a:gd name="connsiteX2" fmla="*/ 39137 w 39933"/>
                    <a:gd name="connsiteY2" fmla="*/ 67384 h 78470"/>
                    <a:gd name="connsiteX0" fmla="*/ 219 w 40422"/>
                    <a:gd name="connsiteY0" fmla="*/ 78381 h 78381"/>
                    <a:gd name="connsiteX1" fmla="*/ 20468 w 40422"/>
                    <a:gd name="connsiteY1" fmla="*/ 5 h 78381"/>
                    <a:gd name="connsiteX2" fmla="*/ 39229 w 40422"/>
                    <a:gd name="connsiteY2" fmla="*/ 67295 h 78381"/>
                  </a:gdLst>
                  <a:ahLst/>
                  <a:cxnLst>
                    <a:cxn ang="0">
                      <a:pos x="connsiteX0" y="connsiteY0"/>
                    </a:cxn>
                    <a:cxn ang="0">
                      <a:pos x="connsiteX1" y="connsiteY1"/>
                    </a:cxn>
                    <a:cxn ang="0">
                      <a:pos x="connsiteX2" y="connsiteY2"/>
                    </a:cxn>
                  </a:cxnLst>
                  <a:rect l="l" t="t" r="r" b="b"/>
                  <a:pathLst>
                    <a:path w="40422" h="78381">
                      <a:moveTo>
                        <a:pt x="219" y="78381"/>
                      </a:moveTo>
                      <a:cubicBezTo>
                        <a:pt x="-1454" y="18717"/>
                        <a:pt x="6534" y="-324"/>
                        <a:pt x="20468" y="5"/>
                      </a:cubicBezTo>
                      <a:cubicBezTo>
                        <a:pt x="34402" y="334"/>
                        <a:pt x="43874" y="23658"/>
                        <a:pt x="39229" y="67295"/>
                      </a:cubicBezTo>
                    </a:path>
                  </a:pathLst>
                </a:custGeom>
                <a:noFill/>
                <a:ln w="12700" cap="flat" cmpd="sng" algn="ctr">
                  <a:solidFill>
                    <a:srgbClr val="818181"/>
                  </a:solidFill>
                  <a:prstDash val="solid"/>
                  <a:miter lim="800000"/>
                </a:ln>
                <a:effectLst/>
              </p:spPr>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marL="0" marR="0" lvl="0" indent="0" defTabSz="685800" eaLnBrk="1" fontAlgn="auto" latinLnBrk="0" hangingPunct="1">
                    <a:lnSpc>
                      <a:spcPct val="90000"/>
                    </a:lnSpc>
                    <a:spcBef>
                      <a:spcPts val="450"/>
                    </a:spcBef>
                    <a:spcAft>
                      <a:spcPts val="450"/>
                    </a:spcAft>
                    <a:buClrTx/>
                    <a:buSzTx/>
                    <a:buFontTx/>
                    <a:buNone/>
                    <a:tabLst/>
                    <a:defRPr/>
                  </a:pPr>
                  <a:endParaRPr kumimoji="0" lang="nl-NL" sz="525"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grpSp>
          <p:sp>
            <p:nvSpPr>
              <p:cNvPr id="44" name="Gelijkbenige driehoek 43">
                <a:extLst>
                  <a:ext uri="{FF2B5EF4-FFF2-40B4-BE49-F238E27FC236}">
                    <a16:creationId xmlns:a16="http://schemas.microsoft.com/office/drawing/2014/main" id="{CB39E84D-ADE3-40FE-B4FB-ACA7B69D65B2}"/>
                  </a:ext>
                </a:extLst>
              </p:cNvPr>
              <p:cNvSpPr/>
              <p:nvPr userDrawn="1"/>
            </p:nvSpPr>
            <p:spPr>
              <a:xfrm rot="10800000">
                <a:off x="-2162266" y="3519194"/>
                <a:ext cx="94890" cy="50291"/>
              </a:xfrm>
              <a:prstGeom prst="triangle">
                <a:avLst/>
              </a:prstGeom>
              <a:solidFill>
                <a:sysClr val="windowText" lastClr="000000"/>
              </a:solidFill>
              <a:ln w="12700" cap="flat" cmpd="sng" algn="ctr">
                <a:noFill/>
                <a:prstDash val="solid"/>
                <a:miter lim="800000"/>
              </a:ln>
              <a:effectLst/>
            </p:spPr>
            <p:txBody>
              <a:bodyPr lIns="144000" tIns="144000" rIns="144000" bIns="14400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dirty="0" err="1">
                  <a:ln>
                    <a:noFill/>
                  </a:ln>
                  <a:solidFill>
                    <a:prstClr val="white"/>
                  </a:solidFill>
                  <a:effectLst/>
                  <a:uLnTx/>
                  <a:uFillTx/>
                  <a:latin typeface="Segoe UI Light"/>
                  <a:ea typeface="+mn-ea"/>
                  <a:cs typeface="+mn-cs"/>
                </a:endParaRPr>
              </a:p>
            </p:txBody>
          </p:sp>
        </p:grpSp>
      </p:grpSp>
      <p:sp>
        <p:nvSpPr>
          <p:cNvPr id="11" name="- INFO">
            <a:extLst>
              <a:ext uri="{FF2B5EF4-FFF2-40B4-BE49-F238E27FC236}">
                <a16:creationId xmlns:a16="http://schemas.microsoft.com/office/drawing/2014/main" id="{D5D548DA-264A-4D19-8A0A-B2288EC6661C}"/>
              </a:ext>
            </a:extLst>
          </p:cNvPr>
          <p:cNvSpPr txBox="1"/>
          <p:nvPr userDrawn="1"/>
        </p:nvSpPr>
        <p:spPr>
          <a:xfrm>
            <a:off x="9525" y="-259057"/>
            <a:ext cx="9134475" cy="148842"/>
          </a:xfrm>
          <a:prstGeom prst="rect">
            <a:avLst/>
          </a:prstGeom>
          <a:noFill/>
        </p:spPr>
        <p:txBody>
          <a:bodyPr wrap="square" lIns="0" tIns="0" rIns="0" bIns="0" rtlCol="0" anchor="ctr" anchorCtr="0">
            <a:noAutofit/>
          </a:bodyPr>
          <a:lstStyle/>
          <a:p>
            <a:pPr algn="l"/>
            <a:r>
              <a:rPr lang="nl-NL" sz="1050" b="1" cap="all" spc="0" baseline="0">
                <a:solidFill>
                  <a:sysClr val="windowText" lastClr="000000"/>
                </a:solidFill>
                <a:latin typeface="+mn-lt"/>
                <a:cs typeface="Calibri" panose="020F0502020204030204" pitchFamily="34" charset="0"/>
              </a:rPr>
              <a:t>Submenu – beeld [5x]</a:t>
            </a:r>
            <a:endParaRPr lang="nl-NL" sz="1050" b="1" cap="all" spc="0" baseline="0" dirty="0">
              <a:solidFill>
                <a:sysClr val="windowText" lastClr="000000"/>
              </a:solidFill>
              <a:latin typeface="+mn-lt"/>
              <a:cs typeface="Calibri" panose="020F0502020204030204" pitchFamily="34" charset="0"/>
            </a:endParaRPr>
          </a:p>
        </p:txBody>
      </p:sp>
      <p:sp>
        <p:nvSpPr>
          <p:cNvPr id="8" name="titel">
            <a:extLst>
              <a:ext uri="{FF2B5EF4-FFF2-40B4-BE49-F238E27FC236}">
                <a16:creationId xmlns:a16="http://schemas.microsoft.com/office/drawing/2014/main" id="{4FCE8B7B-8D3B-466F-8956-5C1F4F50265C}"/>
              </a:ext>
            </a:extLst>
          </p:cNvPr>
          <p:cNvSpPr>
            <a:spLocks noGrp="1"/>
          </p:cNvSpPr>
          <p:nvPr>
            <p:ph type="title" hasCustomPrompt="1"/>
          </p:nvPr>
        </p:nvSpPr>
        <p:spPr>
          <a:xfrm>
            <a:off x="401241" y="1854743"/>
            <a:ext cx="8335565" cy="1084400"/>
          </a:xfrm>
        </p:spPr>
        <p:txBody>
          <a:bodyPr tIns="0" anchor="b" anchorCtr="0"/>
          <a:lstStyle>
            <a:lvl1pPr>
              <a:lnSpc>
                <a:spcPts val="4125"/>
              </a:lnSpc>
              <a:defRPr sz="4500">
                <a:solidFill>
                  <a:schemeClr val="bg1"/>
                </a:solidFill>
              </a:defRPr>
            </a:lvl1pPr>
          </a:lstStyle>
          <a:p>
            <a:r>
              <a:rPr lang="nl-NL"/>
              <a:t>Titel</a:t>
            </a:r>
            <a:br>
              <a:rPr lang="nl-NL"/>
            </a:br>
            <a:r>
              <a:rPr lang="nl-NL"/>
              <a:t>max. 2 regels</a:t>
            </a:r>
            <a:endParaRPr lang="nl-NL" dirty="0"/>
          </a:p>
        </p:txBody>
      </p:sp>
      <p:sp>
        <p:nvSpPr>
          <p:cNvPr id="4" name="datum">
            <a:extLst>
              <a:ext uri="{FF2B5EF4-FFF2-40B4-BE49-F238E27FC236}">
                <a16:creationId xmlns:a16="http://schemas.microsoft.com/office/drawing/2014/main" id="{8E420A72-FB1A-45BF-AC4A-C2A67FDAE6C8}"/>
              </a:ext>
            </a:extLst>
          </p:cNvPr>
          <p:cNvSpPr>
            <a:spLocks noGrp="1"/>
          </p:cNvSpPr>
          <p:nvPr>
            <p:ph type="dt" sz="half" idx="10"/>
          </p:nvPr>
        </p:nvSpPr>
        <p:spPr/>
        <p:txBody>
          <a:bodyPr/>
          <a:lstStyle>
            <a:lvl1pPr>
              <a:defRPr>
                <a:solidFill>
                  <a:schemeClr val="bg1"/>
                </a:solidFill>
              </a:defRPr>
            </a:lvl1pPr>
          </a:lstStyle>
          <a:p>
            <a:endParaRPr lang="nl-NL" dirty="0"/>
          </a:p>
        </p:txBody>
      </p:sp>
      <p:sp>
        <p:nvSpPr>
          <p:cNvPr id="5" name="voettekst">
            <a:extLst>
              <a:ext uri="{FF2B5EF4-FFF2-40B4-BE49-F238E27FC236}">
                <a16:creationId xmlns:a16="http://schemas.microsoft.com/office/drawing/2014/main" id="{7B9B5AD8-20ED-43D8-A7A9-54D9AEF0A965}"/>
              </a:ext>
            </a:extLst>
          </p:cNvPr>
          <p:cNvSpPr>
            <a:spLocks noGrp="1"/>
          </p:cNvSpPr>
          <p:nvPr>
            <p:ph type="ftr" sz="quarter" idx="11"/>
          </p:nvPr>
        </p:nvSpPr>
        <p:spPr/>
        <p:txBody>
          <a:bodyPr/>
          <a:lstStyle>
            <a:lvl1pPr>
              <a:defRPr>
                <a:solidFill>
                  <a:schemeClr val="bg1"/>
                </a:solidFill>
              </a:defRPr>
            </a:lvl1pPr>
          </a:lstStyle>
          <a:p>
            <a:r>
              <a:rPr lang="nl-NL"/>
              <a:t>Erasmus University Rotterdam </a:t>
            </a:r>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p:ph type="sldNum" sz="quarter" idx="12"/>
          </p:nvPr>
        </p:nvSpPr>
        <p:spPr/>
        <p:txBody>
          <a:bodyPr/>
          <a:lstStyle>
            <a:lvl1pPr>
              <a:defRPr>
                <a:solidFill>
                  <a:schemeClr val="bg1"/>
                </a:solidFill>
              </a:defRPr>
            </a:lvl1pPr>
          </a:lstStyle>
          <a:p>
            <a:fld id="{361A1203-CA3D-4D48-AFA0-9D668419C1D5}" type="slidenum">
              <a:rPr lang="nl-NL" smtClean="0"/>
              <a:pPr/>
              <a:t>‹#›</a:t>
            </a:fld>
            <a:endParaRPr lang="nl-NL" dirty="0"/>
          </a:p>
        </p:txBody>
      </p:sp>
      <p:sp>
        <p:nvSpPr>
          <p:cNvPr id="7" name="Rechthoek 6">
            <a:extLst>
              <a:ext uri="{FF2B5EF4-FFF2-40B4-BE49-F238E27FC236}">
                <a16:creationId xmlns:a16="http://schemas.microsoft.com/office/drawing/2014/main" id="{73C298BA-7FAC-48F9-A58C-15CAD7158103}"/>
              </a:ext>
            </a:extLst>
          </p:cNvPr>
          <p:cNvSpPr/>
          <p:nvPr userDrawn="1"/>
        </p:nvSpPr>
        <p:spPr>
          <a:xfrm>
            <a:off x="3282043" y="0"/>
            <a:ext cx="5861958" cy="1597795"/>
          </a:xfrm>
          <a:custGeom>
            <a:avLst/>
            <a:gdLst>
              <a:gd name="connsiteX0" fmla="*/ 0 w 1629352"/>
              <a:gd name="connsiteY0" fmla="*/ 0 h 1629352"/>
              <a:gd name="connsiteX1" fmla="*/ 1629352 w 1629352"/>
              <a:gd name="connsiteY1" fmla="*/ 0 h 1629352"/>
              <a:gd name="connsiteX2" fmla="*/ 1629352 w 1629352"/>
              <a:gd name="connsiteY2" fmla="*/ 1629352 h 1629352"/>
              <a:gd name="connsiteX3" fmla="*/ 0 w 1629352"/>
              <a:gd name="connsiteY3" fmla="*/ 1629352 h 1629352"/>
              <a:gd name="connsiteX4" fmla="*/ 0 w 1629352"/>
              <a:gd name="connsiteY4" fmla="*/ 0 h 1629352"/>
              <a:gd name="connsiteX0" fmla="*/ 0 w 1629352"/>
              <a:gd name="connsiteY0" fmla="*/ 0 h 1629352"/>
              <a:gd name="connsiteX1" fmla="*/ 1629352 w 1629352"/>
              <a:gd name="connsiteY1" fmla="*/ 0 h 1629352"/>
              <a:gd name="connsiteX2" fmla="*/ 1629352 w 1629352"/>
              <a:gd name="connsiteY2" fmla="*/ 1629352 h 1629352"/>
              <a:gd name="connsiteX3" fmla="*/ 0 w 1629352"/>
              <a:gd name="connsiteY3" fmla="*/ 0 h 1629352"/>
              <a:gd name="connsiteX0" fmla="*/ 0 w 2567815"/>
              <a:gd name="connsiteY0" fmla="*/ 0 h 1641383"/>
              <a:gd name="connsiteX1" fmla="*/ 2567815 w 2567815"/>
              <a:gd name="connsiteY1" fmla="*/ 12031 h 1641383"/>
              <a:gd name="connsiteX2" fmla="*/ 2567815 w 2567815"/>
              <a:gd name="connsiteY2" fmla="*/ 1641383 h 1641383"/>
              <a:gd name="connsiteX3" fmla="*/ 0 w 2567815"/>
              <a:gd name="connsiteY3" fmla="*/ 0 h 1641383"/>
              <a:gd name="connsiteX0" fmla="*/ 0 w 2567815"/>
              <a:gd name="connsiteY0" fmla="*/ 0 h 1641383"/>
              <a:gd name="connsiteX1" fmla="*/ 2567815 w 2567815"/>
              <a:gd name="connsiteY1" fmla="*/ 12031 h 1641383"/>
              <a:gd name="connsiteX2" fmla="*/ 2567815 w 2567815"/>
              <a:gd name="connsiteY2" fmla="*/ 1641383 h 1641383"/>
              <a:gd name="connsiteX3" fmla="*/ 0 w 2567815"/>
              <a:gd name="connsiteY3" fmla="*/ 0 h 1641383"/>
              <a:gd name="connsiteX0" fmla="*/ 0 w 2567815"/>
              <a:gd name="connsiteY0" fmla="*/ 0 h 1641383"/>
              <a:gd name="connsiteX1" fmla="*/ 2567815 w 2567815"/>
              <a:gd name="connsiteY1" fmla="*/ 12031 h 1641383"/>
              <a:gd name="connsiteX2" fmla="*/ 2567815 w 2567815"/>
              <a:gd name="connsiteY2" fmla="*/ 1641383 h 1641383"/>
              <a:gd name="connsiteX3" fmla="*/ 0 w 2567815"/>
              <a:gd name="connsiteY3" fmla="*/ 0 h 1641383"/>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2130393"/>
              <a:gd name="connsiteX1" fmla="*/ 7789520 w 7789520"/>
              <a:gd name="connsiteY1" fmla="*/ 0 h 2130393"/>
              <a:gd name="connsiteX2" fmla="*/ 7789520 w 7789520"/>
              <a:gd name="connsiteY2" fmla="*/ 2130393 h 2130393"/>
              <a:gd name="connsiteX3" fmla="*/ 0 w 7789520"/>
              <a:gd name="connsiteY3" fmla="*/ 1 h 2130393"/>
              <a:gd name="connsiteX0" fmla="*/ 0 w 7789520"/>
              <a:gd name="connsiteY0" fmla="*/ 1 h 2130393"/>
              <a:gd name="connsiteX1" fmla="*/ 7789520 w 7789520"/>
              <a:gd name="connsiteY1" fmla="*/ 0 h 2130393"/>
              <a:gd name="connsiteX2" fmla="*/ 7789520 w 7789520"/>
              <a:gd name="connsiteY2" fmla="*/ 2130393 h 2130393"/>
              <a:gd name="connsiteX3" fmla="*/ 0 w 7789520"/>
              <a:gd name="connsiteY3" fmla="*/ 1 h 2130393"/>
              <a:gd name="connsiteX0" fmla="*/ 0 w 7789520"/>
              <a:gd name="connsiteY0" fmla="*/ 1 h 2130393"/>
              <a:gd name="connsiteX1" fmla="*/ 7789520 w 7789520"/>
              <a:gd name="connsiteY1" fmla="*/ 0 h 2130393"/>
              <a:gd name="connsiteX2" fmla="*/ 7789520 w 7789520"/>
              <a:gd name="connsiteY2" fmla="*/ 2130393 h 2130393"/>
              <a:gd name="connsiteX3" fmla="*/ 0 w 7789520"/>
              <a:gd name="connsiteY3" fmla="*/ 1 h 2130393"/>
            </a:gdLst>
            <a:ahLst/>
            <a:cxnLst>
              <a:cxn ang="0">
                <a:pos x="connsiteX0" y="connsiteY0"/>
              </a:cxn>
              <a:cxn ang="0">
                <a:pos x="connsiteX1" y="connsiteY1"/>
              </a:cxn>
              <a:cxn ang="0">
                <a:pos x="connsiteX2" y="connsiteY2"/>
              </a:cxn>
              <a:cxn ang="0">
                <a:pos x="connsiteX3" y="connsiteY3"/>
              </a:cxn>
            </a:cxnLst>
            <a:rect l="l" t="t" r="r" b="b"/>
            <a:pathLst>
              <a:path w="7789520" h="2130393">
                <a:moveTo>
                  <a:pt x="0" y="1"/>
                </a:moveTo>
                <a:lnTo>
                  <a:pt x="7789520" y="0"/>
                </a:lnTo>
                <a:lnTo>
                  <a:pt x="7789520" y="2130393"/>
                </a:lnTo>
                <a:cubicBezTo>
                  <a:pt x="7144922" y="602313"/>
                  <a:pt x="1130449" y="995040"/>
                  <a:pt x="0" y="1"/>
                </a:cubicBezTo>
                <a:close/>
              </a:path>
            </a:pathLst>
          </a:cu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dirty="0"/>
          </a:p>
        </p:txBody>
      </p:sp>
      <p:sp>
        <p:nvSpPr>
          <p:cNvPr id="9" name="Tijdelijke aanduiding voor tekst 15">
            <a:extLst>
              <a:ext uri="{FF2B5EF4-FFF2-40B4-BE49-F238E27FC236}">
                <a16:creationId xmlns:a16="http://schemas.microsoft.com/office/drawing/2014/main" id="{EEB9516D-1CB2-4AE0-A6D7-6739D2E883FE}"/>
              </a:ext>
            </a:extLst>
          </p:cNvPr>
          <p:cNvSpPr>
            <a:spLocks noGrp="1"/>
          </p:cNvSpPr>
          <p:nvPr>
            <p:ph type="body" sz="quarter" idx="14" hasCustomPrompt="1"/>
          </p:nvPr>
        </p:nvSpPr>
        <p:spPr>
          <a:xfrm>
            <a:off x="7195555" y="3181665"/>
            <a:ext cx="1541252" cy="1549879"/>
          </a:xfrm>
          <a:prstGeom prst="roundRect">
            <a:avLst>
              <a:gd name="adj" fmla="val 4495"/>
            </a:avLst>
          </a:prstGeom>
          <a:gradFill flip="none" rotWithShape="1">
            <a:gsLst>
              <a:gs pos="50000">
                <a:schemeClr val="bg1">
                  <a:lumMod val="95000"/>
                </a:schemeClr>
              </a:gs>
              <a:gs pos="50000">
                <a:schemeClr val="bg1"/>
              </a:gs>
            </a:gsLst>
            <a:lin ang="12000000" scaled="0"/>
            <a:tileRect/>
          </a:gradFill>
        </p:spPr>
        <p:txBody>
          <a:bodyPr lIns="144000" tIns="252000" rIns="0" bIns="252000" anchor="b" anchorCtr="0"/>
          <a:lstStyle>
            <a:lvl1pPr marL="0" indent="0">
              <a:lnSpc>
                <a:spcPct val="100000"/>
              </a:lnSpc>
              <a:spcBef>
                <a:spcPts val="0"/>
              </a:spcBef>
              <a:buNone/>
              <a:defRPr sz="1050" b="1"/>
            </a:lvl1pPr>
          </a:lstStyle>
          <a:p>
            <a:pPr lvl="0"/>
            <a:r>
              <a:rPr lang="nl-NL" dirty="0"/>
              <a:t> </a:t>
            </a:r>
          </a:p>
        </p:txBody>
      </p:sp>
      <p:sp>
        <p:nvSpPr>
          <p:cNvPr id="12" name="Tijdelijke aanduiding voor tekst 15">
            <a:extLst>
              <a:ext uri="{FF2B5EF4-FFF2-40B4-BE49-F238E27FC236}">
                <a16:creationId xmlns:a16="http://schemas.microsoft.com/office/drawing/2014/main" id="{15B55DCD-9AB3-4B52-B80B-F9F5670477E7}"/>
              </a:ext>
            </a:extLst>
          </p:cNvPr>
          <p:cNvSpPr>
            <a:spLocks noGrp="1"/>
          </p:cNvSpPr>
          <p:nvPr>
            <p:ph type="body" sz="quarter" idx="15" hasCustomPrompt="1"/>
          </p:nvPr>
        </p:nvSpPr>
        <p:spPr>
          <a:xfrm>
            <a:off x="5496956" y="3181665"/>
            <a:ext cx="1541252" cy="1549879"/>
          </a:xfrm>
          <a:prstGeom prst="roundRect">
            <a:avLst>
              <a:gd name="adj" fmla="val 4495"/>
            </a:avLst>
          </a:prstGeom>
          <a:gradFill flip="none" rotWithShape="1">
            <a:gsLst>
              <a:gs pos="50000">
                <a:schemeClr val="bg1">
                  <a:lumMod val="95000"/>
                </a:schemeClr>
              </a:gs>
              <a:gs pos="50000">
                <a:schemeClr val="bg1"/>
              </a:gs>
            </a:gsLst>
            <a:lin ang="12000000" scaled="0"/>
            <a:tileRect/>
          </a:gradFill>
        </p:spPr>
        <p:txBody>
          <a:bodyPr lIns="144000" tIns="252000" rIns="0" bIns="252000" anchor="b" anchorCtr="0"/>
          <a:lstStyle>
            <a:lvl1pPr marL="0" indent="0">
              <a:lnSpc>
                <a:spcPct val="100000"/>
              </a:lnSpc>
              <a:spcBef>
                <a:spcPts val="0"/>
              </a:spcBef>
              <a:buNone/>
              <a:defRPr sz="1050" b="1"/>
            </a:lvl1pPr>
          </a:lstStyle>
          <a:p>
            <a:pPr lvl="0"/>
            <a:r>
              <a:rPr lang="nl-NL" dirty="0"/>
              <a:t> </a:t>
            </a:r>
          </a:p>
        </p:txBody>
      </p:sp>
      <p:sp>
        <p:nvSpPr>
          <p:cNvPr id="13" name="Tijdelijke aanduiding voor tekst 15">
            <a:extLst>
              <a:ext uri="{FF2B5EF4-FFF2-40B4-BE49-F238E27FC236}">
                <a16:creationId xmlns:a16="http://schemas.microsoft.com/office/drawing/2014/main" id="{EC36D2F7-9154-43DD-A254-7FBF26565BD8}"/>
              </a:ext>
            </a:extLst>
          </p:cNvPr>
          <p:cNvSpPr>
            <a:spLocks noGrp="1"/>
          </p:cNvSpPr>
          <p:nvPr>
            <p:ph type="body" sz="quarter" idx="16" hasCustomPrompt="1"/>
          </p:nvPr>
        </p:nvSpPr>
        <p:spPr>
          <a:xfrm>
            <a:off x="3798358" y="3181665"/>
            <a:ext cx="1541252" cy="1549879"/>
          </a:xfrm>
          <a:prstGeom prst="roundRect">
            <a:avLst>
              <a:gd name="adj" fmla="val 4495"/>
            </a:avLst>
          </a:prstGeom>
          <a:gradFill flip="none" rotWithShape="1">
            <a:gsLst>
              <a:gs pos="50000">
                <a:schemeClr val="bg1">
                  <a:lumMod val="95000"/>
                </a:schemeClr>
              </a:gs>
              <a:gs pos="50000">
                <a:schemeClr val="bg1"/>
              </a:gs>
            </a:gsLst>
            <a:lin ang="12000000" scaled="0"/>
            <a:tileRect/>
          </a:gradFill>
        </p:spPr>
        <p:txBody>
          <a:bodyPr lIns="144000" tIns="252000" rIns="0" bIns="252000" anchor="b" anchorCtr="0"/>
          <a:lstStyle>
            <a:lvl1pPr marL="0" indent="0">
              <a:lnSpc>
                <a:spcPct val="100000"/>
              </a:lnSpc>
              <a:spcBef>
                <a:spcPts val="0"/>
              </a:spcBef>
              <a:buNone/>
              <a:defRPr sz="1050" b="1"/>
            </a:lvl1pPr>
          </a:lstStyle>
          <a:p>
            <a:pPr lvl="0"/>
            <a:r>
              <a:rPr lang="nl-NL" dirty="0"/>
              <a:t> </a:t>
            </a:r>
          </a:p>
        </p:txBody>
      </p:sp>
      <p:sp>
        <p:nvSpPr>
          <p:cNvPr id="14" name="Tijdelijke aanduiding voor tekst 15">
            <a:extLst>
              <a:ext uri="{FF2B5EF4-FFF2-40B4-BE49-F238E27FC236}">
                <a16:creationId xmlns:a16="http://schemas.microsoft.com/office/drawing/2014/main" id="{0C8271A3-4A96-4D69-B72A-7667CD799FC5}"/>
              </a:ext>
            </a:extLst>
          </p:cNvPr>
          <p:cNvSpPr>
            <a:spLocks noGrp="1"/>
          </p:cNvSpPr>
          <p:nvPr>
            <p:ph type="body" sz="quarter" idx="17" hasCustomPrompt="1"/>
          </p:nvPr>
        </p:nvSpPr>
        <p:spPr>
          <a:xfrm>
            <a:off x="2099759" y="3181665"/>
            <a:ext cx="1541252" cy="1549879"/>
          </a:xfrm>
          <a:prstGeom prst="roundRect">
            <a:avLst>
              <a:gd name="adj" fmla="val 4495"/>
            </a:avLst>
          </a:prstGeom>
          <a:gradFill flip="none" rotWithShape="1">
            <a:gsLst>
              <a:gs pos="50000">
                <a:schemeClr val="bg1">
                  <a:lumMod val="95000"/>
                </a:schemeClr>
              </a:gs>
              <a:gs pos="50000">
                <a:schemeClr val="bg1"/>
              </a:gs>
            </a:gsLst>
            <a:lin ang="12000000" scaled="0"/>
            <a:tileRect/>
          </a:gradFill>
        </p:spPr>
        <p:txBody>
          <a:bodyPr lIns="144000" tIns="252000" rIns="0" bIns="252000" anchor="b" anchorCtr="0"/>
          <a:lstStyle>
            <a:lvl1pPr marL="0" indent="0">
              <a:lnSpc>
                <a:spcPct val="100000"/>
              </a:lnSpc>
              <a:spcBef>
                <a:spcPts val="0"/>
              </a:spcBef>
              <a:buNone/>
              <a:defRPr sz="1050" b="1"/>
            </a:lvl1pPr>
          </a:lstStyle>
          <a:p>
            <a:pPr lvl="0"/>
            <a:r>
              <a:rPr lang="nl-NL" dirty="0"/>
              <a:t> </a:t>
            </a:r>
          </a:p>
        </p:txBody>
      </p:sp>
      <p:sp>
        <p:nvSpPr>
          <p:cNvPr id="15" name="Tijdelijke aanduiding voor tekst 15">
            <a:extLst>
              <a:ext uri="{FF2B5EF4-FFF2-40B4-BE49-F238E27FC236}">
                <a16:creationId xmlns:a16="http://schemas.microsoft.com/office/drawing/2014/main" id="{30D82E13-767C-46A2-9653-D859E3A615B4}"/>
              </a:ext>
            </a:extLst>
          </p:cNvPr>
          <p:cNvSpPr>
            <a:spLocks noGrp="1"/>
          </p:cNvSpPr>
          <p:nvPr>
            <p:ph type="body" sz="quarter" idx="18" hasCustomPrompt="1"/>
          </p:nvPr>
        </p:nvSpPr>
        <p:spPr>
          <a:xfrm>
            <a:off x="401161" y="3181665"/>
            <a:ext cx="1541252" cy="1549879"/>
          </a:xfrm>
          <a:prstGeom prst="roundRect">
            <a:avLst>
              <a:gd name="adj" fmla="val 4495"/>
            </a:avLst>
          </a:prstGeom>
          <a:gradFill flip="none" rotWithShape="1">
            <a:gsLst>
              <a:gs pos="50000">
                <a:schemeClr val="bg1">
                  <a:lumMod val="95000"/>
                </a:schemeClr>
              </a:gs>
              <a:gs pos="50000">
                <a:schemeClr val="bg1"/>
              </a:gs>
            </a:gsLst>
            <a:lin ang="12000000" scaled="0"/>
            <a:tileRect/>
          </a:gradFill>
        </p:spPr>
        <p:txBody>
          <a:bodyPr lIns="144000" tIns="252000" rIns="0" bIns="252000" anchor="b" anchorCtr="0"/>
          <a:lstStyle>
            <a:lvl1pPr marL="0" indent="0">
              <a:lnSpc>
                <a:spcPct val="100000"/>
              </a:lnSpc>
              <a:spcBef>
                <a:spcPts val="0"/>
              </a:spcBef>
              <a:buNone/>
              <a:defRPr sz="1050" b="1"/>
            </a:lvl1pPr>
          </a:lstStyle>
          <a:p>
            <a:pPr lvl="0"/>
            <a:r>
              <a:rPr lang="nl-NL" dirty="0"/>
              <a:t> </a:t>
            </a:r>
          </a:p>
        </p:txBody>
      </p:sp>
      <p:sp>
        <p:nvSpPr>
          <p:cNvPr id="16" name="Tijdelijke aanduiding voor afbeelding 13">
            <a:extLst>
              <a:ext uri="{FF2B5EF4-FFF2-40B4-BE49-F238E27FC236}">
                <a16:creationId xmlns:a16="http://schemas.microsoft.com/office/drawing/2014/main" id="{9C63EF22-FACF-40AF-B97D-BAB56AFA8D3E}"/>
              </a:ext>
            </a:extLst>
          </p:cNvPr>
          <p:cNvSpPr>
            <a:spLocks noGrp="1"/>
          </p:cNvSpPr>
          <p:nvPr>
            <p:ph type="pic" sz="quarter" idx="19" hasCustomPrompt="1"/>
          </p:nvPr>
        </p:nvSpPr>
        <p:spPr>
          <a:xfrm>
            <a:off x="596415" y="3446233"/>
            <a:ext cx="1150744" cy="1020743"/>
          </a:xfrm>
          <a:prstGeom prst="rect">
            <a:avLst/>
          </a:prstGeom>
          <a:noFill/>
        </p:spPr>
        <p:txBody>
          <a:bodyPr wrap="square" bIns="0" anchor="ctr" anchorCtr="0">
            <a:noAutofit/>
          </a:bodyPr>
          <a:lstStyle>
            <a:lvl1pPr marL="0" indent="0" algn="ctr">
              <a:lnSpc>
                <a:spcPct val="100000"/>
              </a:lnSpc>
              <a:spcBef>
                <a:spcPts val="0"/>
              </a:spcBef>
              <a:buNone/>
              <a:defRPr sz="825">
                <a:solidFill>
                  <a:schemeClr val="bg1">
                    <a:lumMod val="50000"/>
                  </a:schemeClr>
                </a:solidFill>
              </a:defRPr>
            </a:lvl1pPr>
          </a:lstStyle>
          <a:p>
            <a:r>
              <a:rPr lang="nl-NL" dirty="0"/>
              <a:t>Selecteer dit kader, </a:t>
            </a:r>
            <a:br>
              <a:rPr lang="nl-NL" dirty="0"/>
            </a:br>
            <a:r>
              <a:rPr lang="nl-NL" dirty="0"/>
              <a:t>ga naar de tab ‘Slidebuilder’, </a:t>
            </a:r>
            <a:br>
              <a:rPr lang="nl-NL" dirty="0"/>
            </a:br>
            <a:r>
              <a:rPr lang="nl-NL" dirty="0"/>
              <a:t>klik op ‘Afbeeldingen’, selecteer de gewenste afbeelding </a:t>
            </a:r>
            <a:br>
              <a:rPr lang="nl-NL" dirty="0"/>
            </a:br>
            <a:r>
              <a:rPr lang="nl-NL" dirty="0"/>
              <a:t>en klik op ‘Invoegen’.</a:t>
            </a:r>
          </a:p>
        </p:txBody>
      </p:sp>
      <p:sp>
        <p:nvSpPr>
          <p:cNvPr id="17" name="Tijdelijke aanduiding voor afbeelding 13">
            <a:extLst>
              <a:ext uri="{FF2B5EF4-FFF2-40B4-BE49-F238E27FC236}">
                <a16:creationId xmlns:a16="http://schemas.microsoft.com/office/drawing/2014/main" id="{D6647AB9-1B19-4D03-8695-44322833ED1D}"/>
              </a:ext>
            </a:extLst>
          </p:cNvPr>
          <p:cNvSpPr>
            <a:spLocks noGrp="1"/>
          </p:cNvSpPr>
          <p:nvPr>
            <p:ph type="pic" sz="quarter" idx="20" hasCustomPrompt="1"/>
          </p:nvPr>
        </p:nvSpPr>
        <p:spPr>
          <a:xfrm>
            <a:off x="2295013" y="3446233"/>
            <a:ext cx="1150744" cy="1020743"/>
          </a:xfrm>
          <a:prstGeom prst="rect">
            <a:avLst/>
          </a:prstGeom>
          <a:noFill/>
        </p:spPr>
        <p:txBody>
          <a:bodyPr wrap="square" bIns="0" anchor="ctr" anchorCtr="0">
            <a:noAutofit/>
          </a:bodyPr>
          <a:lstStyle>
            <a:lvl1pPr marL="0" indent="0" algn="ctr">
              <a:lnSpc>
                <a:spcPct val="100000"/>
              </a:lnSpc>
              <a:spcBef>
                <a:spcPts val="0"/>
              </a:spcBef>
              <a:buNone/>
              <a:defRPr sz="825">
                <a:solidFill>
                  <a:schemeClr val="bg1">
                    <a:lumMod val="50000"/>
                  </a:schemeClr>
                </a:solidFill>
              </a:defRPr>
            </a:lvl1pPr>
          </a:lstStyle>
          <a:p>
            <a:r>
              <a:rPr lang="nl-NL" dirty="0"/>
              <a:t>Selecteer dit kader, </a:t>
            </a:r>
            <a:br>
              <a:rPr lang="nl-NL" dirty="0"/>
            </a:br>
            <a:r>
              <a:rPr lang="nl-NL" dirty="0"/>
              <a:t>ga naar de tab ‘Slidebuilder’, </a:t>
            </a:r>
            <a:br>
              <a:rPr lang="nl-NL" dirty="0"/>
            </a:br>
            <a:r>
              <a:rPr lang="nl-NL" dirty="0"/>
              <a:t>klik op ‘Afbeeldingen’, selecteer de gewenste afbeelding </a:t>
            </a:r>
            <a:br>
              <a:rPr lang="nl-NL" dirty="0"/>
            </a:br>
            <a:r>
              <a:rPr lang="nl-NL" dirty="0"/>
              <a:t>en klik op ‘Invoegen’.</a:t>
            </a:r>
          </a:p>
        </p:txBody>
      </p:sp>
      <p:sp>
        <p:nvSpPr>
          <p:cNvPr id="18" name="Tijdelijke aanduiding voor afbeelding 13">
            <a:extLst>
              <a:ext uri="{FF2B5EF4-FFF2-40B4-BE49-F238E27FC236}">
                <a16:creationId xmlns:a16="http://schemas.microsoft.com/office/drawing/2014/main" id="{30ED6AE8-1E3C-4335-9779-A42930D20253}"/>
              </a:ext>
            </a:extLst>
          </p:cNvPr>
          <p:cNvSpPr>
            <a:spLocks noGrp="1"/>
          </p:cNvSpPr>
          <p:nvPr>
            <p:ph type="pic" sz="quarter" idx="21" hasCustomPrompt="1"/>
          </p:nvPr>
        </p:nvSpPr>
        <p:spPr>
          <a:xfrm>
            <a:off x="3993612" y="3446233"/>
            <a:ext cx="1150744" cy="1020743"/>
          </a:xfrm>
          <a:prstGeom prst="rect">
            <a:avLst/>
          </a:prstGeom>
          <a:noFill/>
        </p:spPr>
        <p:txBody>
          <a:bodyPr wrap="square" bIns="0" anchor="ctr" anchorCtr="0">
            <a:noAutofit/>
          </a:bodyPr>
          <a:lstStyle>
            <a:lvl1pPr marL="0" indent="0" algn="ctr">
              <a:lnSpc>
                <a:spcPct val="100000"/>
              </a:lnSpc>
              <a:spcBef>
                <a:spcPts val="0"/>
              </a:spcBef>
              <a:buNone/>
              <a:defRPr sz="825">
                <a:solidFill>
                  <a:schemeClr val="bg1">
                    <a:lumMod val="50000"/>
                  </a:schemeClr>
                </a:solidFill>
              </a:defRPr>
            </a:lvl1pPr>
          </a:lstStyle>
          <a:p>
            <a:r>
              <a:rPr lang="nl-NL" dirty="0"/>
              <a:t>Selecteer dit kader, </a:t>
            </a:r>
            <a:br>
              <a:rPr lang="nl-NL" dirty="0"/>
            </a:br>
            <a:r>
              <a:rPr lang="nl-NL" dirty="0"/>
              <a:t>ga naar de tab ‘Slidebuilder’, </a:t>
            </a:r>
            <a:br>
              <a:rPr lang="nl-NL" dirty="0"/>
            </a:br>
            <a:r>
              <a:rPr lang="nl-NL" dirty="0"/>
              <a:t>klik op ‘Afbeeldingen’, selecteer de gewenste afbeelding </a:t>
            </a:r>
            <a:br>
              <a:rPr lang="nl-NL" dirty="0"/>
            </a:br>
            <a:r>
              <a:rPr lang="nl-NL" dirty="0"/>
              <a:t>en klik op ‘Invoegen’.</a:t>
            </a:r>
          </a:p>
        </p:txBody>
      </p:sp>
      <p:sp>
        <p:nvSpPr>
          <p:cNvPr id="19" name="Tijdelijke aanduiding voor afbeelding 13">
            <a:extLst>
              <a:ext uri="{FF2B5EF4-FFF2-40B4-BE49-F238E27FC236}">
                <a16:creationId xmlns:a16="http://schemas.microsoft.com/office/drawing/2014/main" id="{9C401AB7-54EB-46EF-B3B7-43D9F5B3B73B}"/>
              </a:ext>
            </a:extLst>
          </p:cNvPr>
          <p:cNvSpPr>
            <a:spLocks noGrp="1"/>
          </p:cNvSpPr>
          <p:nvPr>
            <p:ph type="pic" sz="quarter" idx="22" hasCustomPrompt="1"/>
          </p:nvPr>
        </p:nvSpPr>
        <p:spPr>
          <a:xfrm>
            <a:off x="5692210" y="3446233"/>
            <a:ext cx="1150744" cy="1020743"/>
          </a:xfrm>
          <a:prstGeom prst="rect">
            <a:avLst/>
          </a:prstGeom>
          <a:noFill/>
        </p:spPr>
        <p:txBody>
          <a:bodyPr wrap="square" bIns="0" anchor="ctr" anchorCtr="0">
            <a:noAutofit/>
          </a:bodyPr>
          <a:lstStyle>
            <a:lvl1pPr marL="0" marR="0" indent="0" algn="ctr" defTabSz="685800" rtl="0" eaLnBrk="1" fontAlgn="auto" latinLnBrk="0" hangingPunct="1">
              <a:lnSpc>
                <a:spcPct val="100000"/>
              </a:lnSpc>
              <a:spcBef>
                <a:spcPts val="0"/>
              </a:spcBef>
              <a:spcAft>
                <a:spcPts val="0"/>
              </a:spcAft>
              <a:buClr>
                <a:schemeClr val="tx1"/>
              </a:buClr>
              <a:buSzTx/>
              <a:buFont typeface="Calibri" panose="020F0502020204030204" pitchFamily="34" charset="0"/>
              <a:buNone/>
              <a:tabLst/>
              <a:defRPr sz="825">
                <a:solidFill>
                  <a:schemeClr val="bg1">
                    <a:lumMod val="50000"/>
                  </a:schemeClr>
                </a:solidFill>
              </a:defRPr>
            </a:lvl1pPr>
          </a:lstStyle>
          <a:p>
            <a:pPr marL="0" marR="0" lvl="0" indent="0" algn="ctr" defTabSz="685800" rtl="0" eaLnBrk="1" fontAlgn="auto" latinLnBrk="0" hangingPunct="1">
              <a:lnSpc>
                <a:spcPct val="100000"/>
              </a:lnSpc>
              <a:spcBef>
                <a:spcPts val="0"/>
              </a:spcBef>
              <a:spcAft>
                <a:spcPts val="0"/>
              </a:spcAft>
              <a:buClr>
                <a:schemeClr val="tx1"/>
              </a:buClr>
              <a:buSzTx/>
              <a:buFont typeface="Calibri" panose="020F0502020204030204" pitchFamily="34" charset="0"/>
              <a:buNone/>
              <a:tabLst/>
              <a:defRPr/>
            </a:pPr>
            <a:r>
              <a:rPr lang="nl-NL" dirty="0"/>
              <a:t>Klik Selecteer dit kader, </a:t>
            </a:r>
            <a:br>
              <a:rPr lang="nl-NL" dirty="0"/>
            </a:br>
            <a:r>
              <a:rPr lang="nl-NL" dirty="0"/>
              <a:t>ga naar de tab ‘Slidebuilder’, </a:t>
            </a:r>
            <a:br>
              <a:rPr lang="nl-NL" dirty="0"/>
            </a:br>
            <a:r>
              <a:rPr lang="nl-NL" dirty="0"/>
              <a:t>klik op ‘Afbeeldingen’, selecteer de gewenste afbeelding </a:t>
            </a:r>
            <a:br>
              <a:rPr lang="nl-NL" dirty="0"/>
            </a:br>
            <a:r>
              <a:rPr lang="nl-NL" dirty="0"/>
              <a:t>en klik op ‘Invoegen’.</a:t>
            </a:r>
          </a:p>
          <a:p>
            <a:endParaRPr lang="nl-NL" dirty="0"/>
          </a:p>
        </p:txBody>
      </p:sp>
      <p:sp>
        <p:nvSpPr>
          <p:cNvPr id="20" name="Tijdelijke aanduiding voor afbeelding 13">
            <a:extLst>
              <a:ext uri="{FF2B5EF4-FFF2-40B4-BE49-F238E27FC236}">
                <a16:creationId xmlns:a16="http://schemas.microsoft.com/office/drawing/2014/main" id="{1C669AA7-6B3D-41C7-8DA6-22AA2DA2C530}"/>
              </a:ext>
            </a:extLst>
          </p:cNvPr>
          <p:cNvSpPr>
            <a:spLocks noGrp="1"/>
          </p:cNvSpPr>
          <p:nvPr>
            <p:ph type="pic" sz="quarter" idx="23" hasCustomPrompt="1"/>
          </p:nvPr>
        </p:nvSpPr>
        <p:spPr>
          <a:xfrm>
            <a:off x="7390809" y="3446233"/>
            <a:ext cx="1150744" cy="1020743"/>
          </a:xfrm>
          <a:prstGeom prst="rect">
            <a:avLst/>
          </a:prstGeom>
          <a:noFill/>
        </p:spPr>
        <p:txBody>
          <a:bodyPr wrap="square" bIns="0" anchor="ctr" anchorCtr="0">
            <a:noAutofit/>
          </a:bodyPr>
          <a:lstStyle>
            <a:lvl1pPr marL="0" indent="0" algn="ctr">
              <a:lnSpc>
                <a:spcPct val="100000"/>
              </a:lnSpc>
              <a:spcBef>
                <a:spcPts val="0"/>
              </a:spcBef>
              <a:buNone/>
              <a:defRPr sz="825">
                <a:solidFill>
                  <a:schemeClr val="bg1">
                    <a:lumMod val="50000"/>
                  </a:schemeClr>
                </a:solidFill>
              </a:defRPr>
            </a:lvl1pPr>
          </a:lstStyle>
          <a:p>
            <a:r>
              <a:rPr lang="nl-NL" dirty="0"/>
              <a:t>Selecteer dit kader, </a:t>
            </a:r>
            <a:br>
              <a:rPr lang="nl-NL" dirty="0"/>
            </a:br>
            <a:r>
              <a:rPr lang="nl-NL" dirty="0"/>
              <a:t>ga naar de tab ‘Slidebuilder’, </a:t>
            </a:r>
            <a:br>
              <a:rPr lang="nl-NL" dirty="0"/>
            </a:br>
            <a:r>
              <a:rPr lang="nl-NL" dirty="0"/>
              <a:t>klik op ‘Afbeeldingen’, selecteer de gewenste afbeelding </a:t>
            </a:r>
            <a:br>
              <a:rPr lang="nl-NL" dirty="0"/>
            </a:br>
            <a:r>
              <a:rPr lang="nl-NL" dirty="0"/>
              <a:t>en klik op ‘Invoegen’.</a:t>
            </a:r>
          </a:p>
        </p:txBody>
      </p:sp>
    </p:spTree>
    <p:extLst>
      <p:ext uri="{BB962C8B-B14F-4D97-AF65-F5344CB8AC3E}">
        <p14:creationId xmlns:p14="http://schemas.microsoft.com/office/powerpoint/2010/main" val="2659842890"/>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withEffect">
                                  <p:stCondLst>
                                    <p:cond delay="100"/>
                                  </p:stCondLst>
                                  <p:childTnLst>
                                    <p:set>
                                      <p:cBhvr>
                                        <p:cTn id="6" dur="1" fill="hold">
                                          <p:stCondLst>
                                            <p:cond delay="0"/>
                                          </p:stCondLst>
                                        </p:cTn>
                                        <p:tgtEl>
                                          <p:spTgt spid="15"/>
                                        </p:tgtEl>
                                        <p:attrNameLst>
                                          <p:attrName>style.visibility</p:attrName>
                                        </p:attrNameLst>
                                      </p:cBhvr>
                                      <p:to>
                                        <p:strVal val="visible"/>
                                      </p:to>
                                    </p:set>
                                    <p:anim calcmode="lin" valueType="num">
                                      <p:cBhvr additive="base">
                                        <p:cTn id="7" dur="750" fill="hold"/>
                                        <p:tgtEl>
                                          <p:spTgt spid="15"/>
                                        </p:tgtEl>
                                        <p:attrNameLst>
                                          <p:attrName>ppt_x</p:attrName>
                                        </p:attrNameLst>
                                      </p:cBhvr>
                                      <p:tavLst>
                                        <p:tav tm="0">
                                          <p:val>
                                            <p:strVal val="#ppt_x"/>
                                          </p:val>
                                        </p:tav>
                                        <p:tav tm="100000">
                                          <p:val>
                                            <p:strVal val="#ppt_x"/>
                                          </p:val>
                                        </p:tav>
                                      </p:tavLst>
                                    </p:anim>
                                    <p:anim calcmode="lin" valueType="num">
                                      <p:cBhvr additive="base">
                                        <p:cTn id="8" dur="750" fill="hold"/>
                                        <p:tgtEl>
                                          <p:spTgt spid="15"/>
                                        </p:tgtEl>
                                        <p:attrNameLst>
                                          <p:attrName>ppt_y</p:attrName>
                                        </p:attrNameLst>
                                      </p:cBhvr>
                                      <p:tavLst>
                                        <p:tav tm="0">
                                          <p:val>
                                            <p:strVal val="1+#ppt_h/2"/>
                                          </p:val>
                                        </p:tav>
                                        <p:tav tm="100000">
                                          <p:val>
                                            <p:strVal val="#ppt_y"/>
                                          </p:val>
                                        </p:tav>
                                      </p:tavLst>
                                    </p:anim>
                                  </p:childTnLst>
                                </p:cTn>
                              </p:par>
                              <p:par>
                                <p:cTn id="9" presetID="2" presetClass="entr" presetSubtype="4" decel="100000" fill="hold" grpId="0" nodeType="withEffect">
                                  <p:stCondLst>
                                    <p:cond delay="100"/>
                                  </p:stCondLst>
                                  <p:childTnLst>
                                    <p:set>
                                      <p:cBhvr>
                                        <p:cTn id="10" dur="1" fill="hold">
                                          <p:stCondLst>
                                            <p:cond delay="0"/>
                                          </p:stCondLst>
                                        </p:cTn>
                                        <p:tgtEl>
                                          <p:spTgt spid="16"/>
                                        </p:tgtEl>
                                        <p:attrNameLst>
                                          <p:attrName>style.visibility</p:attrName>
                                        </p:attrNameLst>
                                      </p:cBhvr>
                                      <p:to>
                                        <p:strVal val="visible"/>
                                      </p:to>
                                    </p:set>
                                    <p:anim calcmode="lin" valueType="num">
                                      <p:cBhvr additive="base">
                                        <p:cTn id="11" dur="750" fill="hold"/>
                                        <p:tgtEl>
                                          <p:spTgt spid="16"/>
                                        </p:tgtEl>
                                        <p:attrNameLst>
                                          <p:attrName>ppt_x</p:attrName>
                                        </p:attrNameLst>
                                      </p:cBhvr>
                                      <p:tavLst>
                                        <p:tav tm="0">
                                          <p:val>
                                            <p:strVal val="#ppt_x"/>
                                          </p:val>
                                        </p:tav>
                                        <p:tav tm="100000">
                                          <p:val>
                                            <p:strVal val="#ppt_x"/>
                                          </p:val>
                                        </p:tav>
                                      </p:tavLst>
                                    </p:anim>
                                    <p:anim calcmode="lin" valueType="num">
                                      <p:cBhvr additive="base">
                                        <p:cTn id="12" dur="750" fill="hold"/>
                                        <p:tgtEl>
                                          <p:spTgt spid="16"/>
                                        </p:tgtEl>
                                        <p:attrNameLst>
                                          <p:attrName>ppt_y</p:attrName>
                                        </p:attrNameLst>
                                      </p:cBhvr>
                                      <p:tavLst>
                                        <p:tav tm="0">
                                          <p:val>
                                            <p:strVal val="1+#ppt_h/2"/>
                                          </p:val>
                                        </p:tav>
                                        <p:tav tm="100000">
                                          <p:val>
                                            <p:strVal val="#ppt_y"/>
                                          </p:val>
                                        </p:tav>
                                      </p:tavLst>
                                    </p:anim>
                                  </p:childTnLst>
                                </p:cTn>
                              </p:par>
                              <p:par>
                                <p:cTn id="13" presetID="2" presetClass="entr" presetSubtype="4" decel="100000" fill="hold" grpId="0" nodeType="withEffect">
                                  <p:stCondLst>
                                    <p:cond delay="200"/>
                                  </p:stCondLst>
                                  <p:childTnLst>
                                    <p:set>
                                      <p:cBhvr>
                                        <p:cTn id="14" dur="1" fill="hold">
                                          <p:stCondLst>
                                            <p:cond delay="0"/>
                                          </p:stCondLst>
                                        </p:cTn>
                                        <p:tgtEl>
                                          <p:spTgt spid="14"/>
                                        </p:tgtEl>
                                        <p:attrNameLst>
                                          <p:attrName>style.visibility</p:attrName>
                                        </p:attrNameLst>
                                      </p:cBhvr>
                                      <p:to>
                                        <p:strVal val="visible"/>
                                      </p:to>
                                    </p:set>
                                    <p:anim calcmode="lin" valueType="num">
                                      <p:cBhvr additive="base">
                                        <p:cTn id="15" dur="750" fill="hold"/>
                                        <p:tgtEl>
                                          <p:spTgt spid="14"/>
                                        </p:tgtEl>
                                        <p:attrNameLst>
                                          <p:attrName>ppt_x</p:attrName>
                                        </p:attrNameLst>
                                      </p:cBhvr>
                                      <p:tavLst>
                                        <p:tav tm="0">
                                          <p:val>
                                            <p:strVal val="#ppt_x"/>
                                          </p:val>
                                        </p:tav>
                                        <p:tav tm="100000">
                                          <p:val>
                                            <p:strVal val="#ppt_x"/>
                                          </p:val>
                                        </p:tav>
                                      </p:tavLst>
                                    </p:anim>
                                    <p:anim calcmode="lin" valueType="num">
                                      <p:cBhvr additive="base">
                                        <p:cTn id="16" dur="750" fill="hold"/>
                                        <p:tgtEl>
                                          <p:spTgt spid="14"/>
                                        </p:tgtEl>
                                        <p:attrNameLst>
                                          <p:attrName>ppt_y</p:attrName>
                                        </p:attrNameLst>
                                      </p:cBhvr>
                                      <p:tavLst>
                                        <p:tav tm="0">
                                          <p:val>
                                            <p:strVal val="1+#ppt_h/2"/>
                                          </p:val>
                                        </p:tav>
                                        <p:tav tm="100000">
                                          <p:val>
                                            <p:strVal val="#ppt_y"/>
                                          </p:val>
                                        </p:tav>
                                      </p:tavLst>
                                    </p:anim>
                                  </p:childTnLst>
                                </p:cTn>
                              </p:par>
                              <p:par>
                                <p:cTn id="17" presetID="2" presetClass="entr" presetSubtype="4" decel="100000" fill="hold" grpId="0" nodeType="withEffect">
                                  <p:stCondLst>
                                    <p:cond delay="200"/>
                                  </p:stCondLst>
                                  <p:childTnLst>
                                    <p:set>
                                      <p:cBhvr>
                                        <p:cTn id="18" dur="1" fill="hold">
                                          <p:stCondLst>
                                            <p:cond delay="0"/>
                                          </p:stCondLst>
                                        </p:cTn>
                                        <p:tgtEl>
                                          <p:spTgt spid="17"/>
                                        </p:tgtEl>
                                        <p:attrNameLst>
                                          <p:attrName>style.visibility</p:attrName>
                                        </p:attrNameLst>
                                      </p:cBhvr>
                                      <p:to>
                                        <p:strVal val="visible"/>
                                      </p:to>
                                    </p:set>
                                    <p:anim calcmode="lin" valueType="num">
                                      <p:cBhvr additive="base">
                                        <p:cTn id="19" dur="750" fill="hold"/>
                                        <p:tgtEl>
                                          <p:spTgt spid="17"/>
                                        </p:tgtEl>
                                        <p:attrNameLst>
                                          <p:attrName>ppt_x</p:attrName>
                                        </p:attrNameLst>
                                      </p:cBhvr>
                                      <p:tavLst>
                                        <p:tav tm="0">
                                          <p:val>
                                            <p:strVal val="#ppt_x"/>
                                          </p:val>
                                        </p:tav>
                                        <p:tav tm="100000">
                                          <p:val>
                                            <p:strVal val="#ppt_x"/>
                                          </p:val>
                                        </p:tav>
                                      </p:tavLst>
                                    </p:anim>
                                    <p:anim calcmode="lin" valueType="num">
                                      <p:cBhvr additive="base">
                                        <p:cTn id="20" dur="750" fill="hold"/>
                                        <p:tgtEl>
                                          <p:spTgt spid="17"/>
                                        </p:tgtEl>
                                        <p:attrNameLst>
                                          <p:attrName>ppt_y</p:attrName>
                                        </p:attrNameLst>
                                      </p:cBhvr>
                                      <p:tavLst>
                                        <p:tav tm="0">
                                          <p:val>
                                            <p:strVal val="1+#ppt_h/2"/>
                                          </p:val>
                                        </p:tav>
                                        <p:tav tm="100000">
                                          <p:val>
                                            <p:strVal val="#ppt_y"/>
                                          </p:val>
                                        </p:tav>
                                      </p:tavLst>
                                    </p:anim>
                                  </p:childTnLst>
                                </p:cTn>
                              </p:par>
                              <p:par>
                                <p:cTn id="21" presetID="2" presetClass="entr" presetSubtype="4" decel="100000" fill="hold" grpId="0" nodeType="withEffect">
                                  <p:stCondLst>
                                    <p:cond delay="300"/>
                                  </p:stCondLst>
                                  <p:childTnLst>
                                    <p:set>
                                      <p:cBhvr>
                                        <p:cTn id="22" dur="1" fill="hold">
                                          <p:stCondLst>
                                            <p:cond delay="0"/>
                                          </p:stCondLst>
                                        </p:cTn>
                                        <p:tgtEl>
                                          <p:spTgt spid="13"/>
                                        </p:tgtEl>
                                        <p:attrNameLst>
                                          <p:attrName>style.visibility</p:attrName>
                                        </p:attrNameLst>
                                      </p:cBhvr>
                                      <p:to>
                                        <p:strVal val="visible"/>
                                      </p:to>
                                    </p:set>
                                    <p:anim calcmode="lin" valueType="num">
                                      <p:cBhvr additive="base">
                                        <p:cTn id="23" dur="750" fill="hold"/>
                                        <p:tgtEl>
                                          <p:spTgt spid="13"/>
                                        </p:tgtEl>
                                        <p:attrNameLst>
                                          <p:attrName>ppt_x</p:attrName>
                                        </p:attrNameLst>
                                      </p:cBhvr>
                                      <p:tavLst>
                                        <p:tav tm="0">
                                          <p:val>
                                            <p:strVal val="#ppt_x"/>
                                          </p:val>
                                        </p:tav>
                                        <p:tav tm="100000">
                                          <p:val>
                                            <p:strVal val="#ppt_x"/>
                                          </p:val>
                                        </p:tav>
                                      </p:tavLst>
                                    </p:anim>
                                    <p:anim calcmode="lin" valueType="num">
                                      <p:cBhvr additive="base">
                                        <p:cTn id="24" dur="750" fill="hold"/>
                                        <p:tgtEl>
                                          <p:spTgt spid="13"/>
                                        </p:tgtEl>
                                        <p:attrNameLst>
                                          <p:attrName>ppt_y</p:attrName>
                                        </p:attrNameLst>
                                      </p:cBhvr>
                                      <p:tavLst>
                                        <p:tav tm="0">
                                          <p:val>
                                            <p:strVal val="1+#ppt_h/2"/>
                                          </p:val>
                                        </p:tav>
                                        <p:tav tm="100000">
                                          <p:val>
                                            <p:strVal val="#ppt_y"/>
                                          </p:val>
                                        </p:tav>
                                      </p:tavLst>
                                    </p:anim>
                                  </p:childTnLst>
                                </p:cTn>
                              </p:par>
                              <p:par>
                                <p:cTn id="25" presetID="2" presetClass="entr" presetSubtype="4" decel="100000" fill="hold" grpId="0" nodeType="withEffect">
                                  <p:stCondLst>
                                    <p:cond delay="300"/>
                                  </p:stCondLst>
                                  <p:childTnLst>
                                    <p:set>
                                      <p:cBhvr>
                                        <p:cTn id="26" dur="1" fill="hold">
                                          <p:stCondLst>
                                            <p:cond delay="0"/>
                                          </p:stCondLst>
                                        </p:cTn>
                                        <p:tgtEl>
                                          <p:spTgt spid="18"/>
                                        </p:tgtEl>
                                        <p:attrNameLst>
                                          <p:attrName>style.visibility</p:attrName>
                                        </p:attrNameLst>
                                      </p:cBhvr>
                                      <p:to>
                                        <p:strVal val="visible"/>
                                      </p:to>
                                    </p:set>
                                    <p:anim calcmode="lin" valueType="num">
                                      <p:cBhvr additive="base">
                                        <p:cTn id="27" dur="750" fill="hold"/>
                                        <p:tgtEl>
                                          <p:spTgt spid="18"/>
                                        </p:tgtEl>
                                        <p:attrNameLst>
                                          <p:attrName>ppt_x</p:attrName>
                                        </p:attrNameLst>
                                      </p:cBhvr>
                                      <p:tavLst>
                                        <p:tav tm="0">
                                          <p:val>
                                            <p:strVal val="#ppt_x"/>
                                          </p:val>
                                        </p:tav>
                                        <p:tav tm="100000">
                                          <p:val>
                                            <p:strVal val="#ppt_x"/>
                                          </p:val>
                                        </p:tav>
                                      </p:tavLst>
                                    </p:anim>
                                    <p:anim calcmode="lin" valueType="num">
                                      <p:cBhvr additive="base">
                                        <p:cTn id="28" dur="750" fill="hold"/>
                                        <p:tgtEl>
                                          <p:spTgt spid="18"/>
                                        </p:tgtEl>
                                        <p:attrNameLst>
                                          <p:attrName>ppt_y</p:attrName>
                                        </p:attrNameLst>
                                      </p:cBhvr>
                                      <p:tavLst>
                                        <p:tav tm="0">
                                          <p:val>
                                            <p:strVal val="1+#ppt_h/2"/>
                                          </p:val>
                                        </p:tav>
                                        <p:tav tm="100000">
                                          <p:val>
                                            <p:strVal val="#ppt_y"/>
                                          </p:val>
                                        </p:tav>
                                      </p:tavLst>
                                    </p:anim>
                                  </p:childTnLst>
                                </p:cTn>
                              </p:par>
                              <p:par>
                                <p:cTn id="29" presetID="2" presetClass="entr" presetSubtype="4" decel="100000" fill="hold" grpId="0" nodeType="withEffect">
                                  <p:stCondLst>
                                    <p:cond delay="400"/>
                                  </p:stCondLst>
                                  <p:childTnLst>
                                    <p:set>
                                      <p:cBhvr>
                                        <p:cTn id="30" dur="1" fill="hold">
                                          <p:stCondLst>
                                            <p:cond delay="0"/>
                                          </p:stCondLst>
                                        </p:cTn>
                                        <p:tgtEl>
                                          <p:spTgt spid="12"/>
                                        </p:tgtEl>
                                        <p:attrNameLst>
                                          <p:attrName>style.visibility</p:attrName>
                                        </p:attrNameLst>
                                      </p:cBhvr>
                                      <p:to>
                                        <p:strVal val="visible"/>
                                      </p:to>
                                    </p:set>
                                    <p:anim calcmode="lin" valueType="num">
                                      <p:cBhvr additive="base">
                                        <p:cTn id="31" dur="750" fill="hold"/>
                                        <p:tgtEl>
                                          <p:spTgt spid="12"/>
                                        </p:tgtEl>
                                        <p:attrNameLst>
                                          <p:attrName>ppt_x</p:attrName>
                                        </p:attrNameLst>
                                      </p:cBhvr>
                                      <p:tavLst>
                                        <p:tav tm="0">
                                          <p:val>
                                            <p:strVal val="#ppt_x"/>
                                          </p:val>
                                        </p:tav>
                                        <p:tav tm="100000">
                                          <p:val>
                                            <p:strVal val="#ppt_x"/>
                                          </p:val>
                                        </p:tav>
                                      </p:tavLst>
                                    </p:anim>
                                    <p:anim calcmode="lin" valueType="num">
                                      <p:cBhvr additive="base">
                                        <p:cTn id="32" dur="750" fill="hold"/>
                                        <p:tgtEl>
                                          <p:spTgt spid="12"/>
                                        </p:tgtEl>
                                        <p:attrNameLst>
                                          <p:attrName>ppt_y</p:attrName>
                                        </p:attrNameLst>
                                      </p:cBhvr>
                                      <p:tavLst>
                                        <p:tav tm="0">
                                          <p:val>
                                            <p:strVal val="1+#ppt_h/2"/>
                                          </p:val>
                                        </p:tav>
                                        <p:tav tm="100000">
                                          <p:val>
                                            <p:strVal val="#ppt_y"/>
                                          </p:val>
                                        </p:tav>
                                      </p:tavLst>
                                    </p:anim>
                                  </p:childTnLst>
                                </p:cTn>
                              </p:par>
                              <p:par>
                                <p:cTn id="33" presetID="2" presetClass="entr" presetSubtype="4" decel="100000" fill="hold" grpId="0" nodeType="withEffect">
                                  <p:stCondLst>
                                    <p:cond delay="400"/>
                                  </p:stCondLst>
                                  <p:childTnLst>
                                    <p:set>
                                      <p:cBhvr>
                                        <p:cTn id="34" dur="1" fill="hold">
                                          <p:stCondLst>
                                            <p:cond delay="0"/>
                                          </p:stCondLst>
                                        </p:cTn>
                                        <p:tgtEl>
                                          <p:spTgt spid="19"/>
                                        </p:tgtEl>
                                        <p:attrNameLst>
                                          <p:attrName>style.visibility</p:attrName>
                                        </p:attrNameLst>
                                      </p:cBhvr>
                                      <p:to>
                                        <p:strVal val="visible"/>
                                      </p:to>
                                    </p:set>
                                    <p:anim calcmode="lin" valueType="num">
                                      <p:cBhvr additive="base">
                                        <p:cTn id="35" dur="750" fill="hold"/>
                                        <p:tgtEl>
                                          <p:spTgt spid="19"/>
                                        </p:tgtEl>
                                        <p:attrNameLst>
                                          <p:attrName>ppt_x</p:attrName>
                                        </p:attrNameLst>
                                      </p:cBhvr>
                                      <p:tavLst>
                                        <p:tav tm="0">
                                          <p:val>
                                            <p:strVal val="#ppt_x"/>
                                          </p:val>
                                        </p:tav>
                                        <p:tav tm="100000">
                                          <p:val>
                                            <p:strVal val="#ppt_x"/>
                                          </p:val>
                                        </p:tav>
                                      </p:tavLst>
                                    </p:anim>
                                    <p:anim calcmode="lin" valueType="num">
                                      <p:cBhvr additive="base">
                                        <p:cTn id="36" dur="750" fill="hold"/>
                                        <p:tgtEl>
                                          <p:spTgt spid="19"/>
                                        </p:tgtEl>
                                        <p:attrNameLst>
                                          <p:attrName>ppt_y</p:attrName>
                                        </p:attrNameLst>
                                      </p:cBhvr>
                                      <p:tavLst>
                                        <p:tav tm="0">
                                          <p:val>
                                            <p:strVal val="1+#ppt_h/2"/>
                                          </p:val>
                                        </p:tav>
                                        <p:tav tm="100000">
                                          <p:val>
                                            <p:strVal val="#ppt_y"/>
                                          </p:val>
                                        </p:tav>
                                      </p:tavLst>
                                    </p:anim>
                                  </p:childTnLst>
                                </p:cTn>
                              </p:par>
                              <p:par>
                                <p:cTn id="37" presetID="2" presetClass="entr" presetSubtype="4" decel="100000" fill="hold" grpId="0" nodeType="withEffect">
                                  <p:stCondLst>
                                    <p:cond delay="500"/>
                                  </p:stCondLst>
                                  <p:childTnLst>
                                    <p:set>
                                      <p:cBhvr>
                                        <p:cTn id="38" dur="1" fill="hold">
                                          <p:stCondLst>
                                            <p:cond delay="0"/>
                                          </p:stCondLst>
                                        </p:cTn>
                                        <p:tgtEl>
                                          <p:spTgt spid="9"/>
                                        </p:tgtEl>
                                        <p:attrNameLst>
                                          <p:attrName>style.visibility</p:attrName>
                                        </p:attrNameLst>
                                      </p:cBhvr>
                                      <p:to>
                                        <p:strVal val="visible"/>
                                      </p:to>
                                    </p:set>
                                    <p:anim calcmode="lin" valueType="num">
                                      <p:cBhvr additive="base">
                                        <p:cTn id="39" dur="750" fill="hold"/>
                                        <p:tgtEl>
                                          <p:spTgt spid="9"/>
                                        </p:tgtEl>
                                        <p:attrNameLst>
                                          <p:attrName>ppt_x</p:attrName>
                                        </p:attrNameLst>
                                      </p:cBhvr>
                                      <p:tavLst>
                                        <p:tav tm="0">
                                          <p:val>
                                            <p:strVal val="#ppt_x"/>
                                          </p:val>
                                        </p:tav>
                                        <p:tav tm="100000">
                                          <p:val>
                                            <p:strVal val="#ppt_x"/>
                                          </p:val>
                                        </p:tav>
                                      </p:tavLst>
                                    </p:anim>
                                    <p:anim calcmode="lin" valueType="num">
                                      <p:cBhvr additive="base">
                                        <p:cTn id="40" dur="750" fill="hold"/>
                                        <p:tgtEl>
                                          <p:spTgt spid="9"/>
                                        </p:tgtEl>
                                        <p:attrNameLst>
                                          <p:attrName>ppt_y</p:attrName>
                                        </p:attrNameLst>
                                      </p:cBhvr>
                                      <p:tavLst>
                                        <p:tav tm="0">
                                          <p:val>
                                            <p:strVal val="1+#ppt_h/2"/>
                                          </p:val>
                                        </p:tav>
                                        <p:tav tm="100000">
                                          <p:val>
                                            <p:strVal val="#ppt_y"/>
                                          </p:val>
                                        </p:tav>
                                      </p:tavLst>
                                    </p:anim>
                                  </p:childTnLst>
                                </p:cTn>
                              </p:par>
                              <p:par>
                                <p:cTn id="41" presetID="2" presetClass="entr" presetSubtype="4" decel="100000" fill="hold" grpId="0" nodeType="withEffect">
                                  <p:stCondLst>
                                    <p:cond delay="500"/>
                                  </p:stCondLst>
                                  <p:childTnLst>
                                    <p:set>
                                      <p:cBhvr>
                                        <p:cTn id="42" dur="1" fill="hold">
                                          <p:stCondLst>
                                            <p:cond delay="0"/>
                                          </p:stCondLst>
                                        </p:cTn>
                                        <p:tgtEl>
                                          <p:spTgt spid="20"/>
                                        </p:tgtEl>
                                        <p:attrNameLst>
                                          <p:attrName>style.visibility</p:attrName>
                                        </p:attrNameLst>
                                      </p:cBhvr>
                                      <p:to>
                                        <p:strVal val="visible"/>
                                      </p:to>
                                    </p:set>
                                    <p:anim calcmode="lin" valueType="num">
                                      <p:cBhvr additive="base">
                                        <p:cTn id="43" dur="750" fill="hold"/>
                                        <p:tgtEl>
                                          <p:spTgt spid="20"/>
                                        </p:tgtEl>
                                        <p:attrNameLst>
                                          <p:attrName>ppt_x</p:attrName>
                                        </p:attrNameLst>
                                      </p:cBhvr>
                                      <p:tavLst>
                                        <p:tav tm="0">
                                          <p:val>
                                            <p:strVal val="#ppt_x"/>
                                          </p:val>
                                        </p:tav>
                                        <p:tav tm="100000">
                                          <p:val>
                                            <p:strVal val="#ppt_x"/>
                                          </p:val>
                                        </p:tav>
                                      </p:tavLst>
                                    </p:anim>
                                    <p:anim calcmode="lin" valueType="num">
                                      <p:cBhvr additive="base">
                                        <p:cTn id="44" dur="750" fill="hold"/>
                                        <p:tgtEl>
                                          <p:spTgt spid="2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tmplLst>
          <p:tmpl>
            <p:tnLst>
              <p:par>
                <p:cTn presetID="2" presetClass="entr" presetSubtype="4" decel="100000" fill="hold" nodeType="withEffect">
                  <p:stCondLst>
                    <p:cond delay="500"/>
                  </p:stCondLst>
                  <p:childTnLst>
                    <p:set>
                      <p:cBhvr>
                        <p:cTn dur="1" fill="hold">
                          <p:stCondLst>
                            <p:cond delay="0"/>
                          </p:stCondLst>
                        </p:cTn>
                        <p:tgtEl>
                          <p:spTgt spid="9"/>
                        </p:tgtEl>
                        <p:attrNameLst>
                          <p:attrName>style.visibility</p:attrName>
                        </p:attrNameLst>
                      </p:cBhvr>
                      <p:to>
                        <p:strVal val="visible"/>
                      </p:to>
                    </p:set>
                    <p:anim calcmode="lin" valueType="num">
                      <p:cBhvr additive="base">
                        <p:cTn dur="750" fill="hold"/>
                        <p:tgtEl>
                          <p:spTgt spid="9"/>
                        </p:tgtEl>
                        <p:attrNameLst>
                          <p:attrName>ppt_x</p:attrName>
                        </p:attrNameLst>
                      </p:cBhvr>
                      <p:tavLst>
                        <p:tav tm="0">
                          <p:val>
                            <p:strVal val="#ppt_x"/>
                          </p:val>
                        </p:tav>
                        <p:tav tm="100000">
                          <p:val>
                            <p:strVal val="#ppt_x"/>
                          </p:val>
                        </p:tav>
                      </p:tavLst>
                    </p:anim>
                    <p:anim calcmode="lin" valueType="num">
                      <p:cBhvr additive="base">
                        <p:cTn dur="750" fill="hold"/>
                        <p:tgtEl>
                          <p:spTgt spid="9"/>
                        </p:tgtEl>
                        <p:attrNameLst>
                          <p:attrName>ppt_y</p:attrName>
                        </p:attrNameLst>
                      </p:cBhvr>
                      <p:tavLst>
                        <p:tav tm="0">
                          <p:val>
                            <p:strVal val="1+#ppt_h/2"/>
                          </p:val>
                        </p:tav>
                        <p:tav tm="100000">
                          <p:val>
                            <p:strVal val="#ppt_y"/>
                          </p:val>
                        </p:tav>
                      </p:tavLst>
                    </p:anim>
                  </p:childTnLst>
                </p:cTn>
              </p:par>
            </p:tnLst>
          </p:tmpl>
        </p:tmplLst>
      </p:bldP>
      <p:bldP spid="12" grpId="0" animBg="1">
        <p:tmplLst>
          <p:tmpl>
            <p:tnLst>
              <p:par>
                <p:cTn presetID="2" presetClass="entr" presetSubtype="4" decel="100000" fill="hold" nodeType="withEffect">
                  <p:stCondLst>
                    <p:cond delay="400"/>
                  </p:stCondLst>
                  <p:childTnLst>
                    <p:set>
                      <p:cBhvr>
                        <p:cTn dur="1" fill="hold">
                          <p:stCondLst>
                            <p:cond delay="0"/>
                          </p:stCondLst>
                        </p:cTn>
                        <p:tgtEl>
                          <p:spTgt spid="12"/>
                        </p:tgtEl>
                        <p:attrNameLst>
                          <p:attrName>style.visibility</p:attrName>
                        </p:attrNameLst>
                      </p:cBhvr>
                      <p:to>
                        <p:strVal val="visible"/>
                      </p:to>
                    </p:set>
                    <p:anim calcmode="lin" valueType="num">
                      <p:cBhvr additive="base">
                        <p:cTn dur="750" fill="hold"/>
                        <p:tgtEl>
                          <p:spTgt spid="12"/>
                        </p:tgtEl>
                        <p:attrNameLst>
                          <p:attrName>ppt_x</p:attrName>
                        </p:attrNameLst>
                      </p:cBhvr>
                      <p:tavLst>
                        <p:tav tm="0">
                          <p:val>
                            <p:strVal val="#ppt_x"/>
                          </p:val>
                        </p:tav>
                        <p:tav tm="100000">
                          <p:val>
                            <p:strVal val="#ppt_x"/>
                          </p:val>
                        </p:tav>
                      </p:tavLst>
                    </p:anim>
                    <p:anim calcmode="lin" valueType="num">
                      <p:cBhvr additive="base">
                        <p:cTn dur="750" fill="hold"/>
                        <p:tgtEl>
                          <p:spTgt spid="12"/>
                        </p:tgtEl>
                        <p:attrNameLst>
                          <p:attrName>ppt_y</p:attrName>
                        </p:attrNameLst>
                      </p:cBhvr>
                      <p:tavLst>
                        <p:tav tm="0">
                          <p:val>
                            <p:strVal val="1+#ppt_h/2"/>
                          </p:val>
                        </p:tav>
                        <p:tav tm="100000">
                          <p:val>
                            <p:strVal val="#ppt_y"/>
                          </p:val>
                        </p:tav>
                      </p:tavLst>
                    </p:anim>
                  </p:childTnLst>
                </p:cTn>
              </p:par>
            </p:tnLst>
          </p:tmpl>
        </p:tmplLst>
      </p:bldP>
      <p:bldP spid="13" grpId="0" animBg="1">
        <p:tmplLst>
          <p:tmpl>
            <p:tnLst>
              <p:par>
                <p:cTn presetID="2" presetClass="entr" presetSubtype="4" decel="100000" fill="hold" nodeType="withEffect">
                  <p:stCondLst>
                    <p:cond delay="300"/>
                  </p:stCondLst>
                  <p:childTnLst>
                    <p:set>
                      <p:cBhvr>
                        <p:cTn dur="1" fill="hold">
                          <p:stCondLst>
                            <p:cond delay="0"/>
                          </p:stCondLst>
                        </p:cTn>
                        <p:tgtEl>
                          <p:spTgt spid="13"/>
                        </p:tgtEl>
                        <p:attrNameLst>
                          <p:attrName>style.visibility</p:attrName>
                        </p:attrNameLst>
                      </p:cBhvr>
                      <p:to>
                        <p:strVal val="visible"/>
                      </p:to>
                    </p:set>
                    <p:anim calcmode="lin" valueType="num">
                      <p:cBhvr additive="base">
                        <p:cTn dur="750" fill="hold"/>
                        <p:tgtEl>
                          <p:spTgt spid="13"/>
                        </p:tgtEl>
                        <p:attrNameLst>
                          <p:attrName>ppt_x</p:attrName>
                        </p:attrNameLst>
                      </p:cBhvr>
                      <p:tavLst>
                        <p:tav tm="0">
                          <p:val>
                            <p:strVal val="#ppt_x"/>
                          </p:val>
                        </p:tav>
                        <p:tav tm="100000">
                          <p:val>
                            <p:strVal val="#ppt_x"/>
                          </p:val>
                        </p:tav>
                      </p:tavLst>
                    </p:anim>
                    <p:anim calcmode="lin" valueType="num">
                      <p:cBhvr additive="base">
                        <p:cTn dur="750" fill="hold"/>
                        <p:tgtEl>
                          <p:spTgt spid="13"/>
                        </p:tgtEl>
                        <p:attrNameLst>
                          <p:attrName>ppt_y</p:attrName>
                        </p:attrNameLst>
                      </p:cBhvr>
                      <p:tavLst>
                        <p:tav tm="0">
                          <p:val>
                            <p:strVal val="1+#ppt_h/2"/>
                          </p:val>
                        </p:tav>
                        <p:tav tm="100000">
                          <p:val>
                            <p:strVal val="#ppt_y"/>
                          </p:val>
                        </p:tav>
                      </p:tavLst>
                    </p:anim>
                  </p:childTnLst>
                </p:cTn>
              </p:par>
            </p:tnLst>
          </p:tmpl>
        </p:tmplLst>
      </p:bldP>
      <p:bldP spid="14" grpId="0" animBg="1">
        <p:tmplLst>
          <p:tmpl>
            <p:tnLst>
              <p:par>
                <p:cTn presetID="2" presetClass="entr" presetSubtype="4" decel="100000" fill="hold" nodeType="withEffect">
                  <p:stCondLst>
                    <p:cond delay="200"/>
                  </p:stCondLst>
                  <p:childTnLst>
                    <p:set>
                      <p:cBhvr>
                        <p:cTn dur="1" fill="hold">
                          <p:stCondLst>
                            <p:cond delay="0"/>
                          </p:stCondLst>
                        </p:cTn>
                        <p:tgtEl>
                          <p:spTgt spid="14"/>
                        </p:tgtEl>
                        <p:attrNameLst>
                          <p:attrName>style.visibility</p:attrName>
                        </p:attrNameLst>
                      </p:cBhvr>
                      <p:to>
                        <p:strVal val="visible"/>
                      </p:to>
                    </p:set>
                    <p:anim calcmode="lin" valueType="num">
                      <p:cBhvr additive="base">
                        <p:cTn dur="750" fill="hold"/>
                        <p:tgtEl>
                          <p:spTgt spid="14"/>
                        </p:tgtEl>
                        <p:attrNameLst>
                          <p:attrName>ppt_x</p:attrName>
                        </p:attrNameLst>
                      </p:cBhvr>
                      <p:tavLst>
                        <p:tav tm="0">
                          <p:val>
                            <p:strVal val="#ppt_x"/>
                          </p:val>
                        </p:tav>
                        <p:tav tm="100000">
                          <p:val>
                            <p:strVal val="#ppt_x"/>
                          </p:val>
                        </p:tav>
                      </p:tavLst>
                    </p:anim>
                    <p:anim calcmode="lin" valueType="num">
                      <p:cBhvr additive="base">
                        <p:cTn dur="750" fill="hold"/>
                        <p:tgtEl>
                          <p:spTgt spid="14"/>
                        </p:tgtEl>
                        <p:attrNameLst>
                          <p:attrName>ppt_y</p:attrName>
                        </p:attrNameLst>
                      </p:cBhvr>
                      <p:tavLst>
                        <p:tav tm="0">
                          <p:val>
                            <p:strVal val="1+#ppt_h/2"/>
                          </p:val>
                        </p:tav>
                        <p:tav tm="100000">
                          <p:val>
                            <p:strVal val="#ppt_y"/>
                          </p:val>
                        </p:tav>
                      </p:tavLst>
                    </p:anim>
                  </p:childTnLst>
                </p:cTn>
              </p:par>
            </p:tnLst>
          </p:tmpl>
        </p:tmplLst>
      </p:bldP>
      <p:bldP spid="15" grpId="0" animBg="1">
        <p:tmplLst>
          <p:tmpl>
            <p:tnLst>
              <p:par>
                <p:cTn presetID="2" presetClass="entr" presetSubtype="4" decel="100000" fill="hold" nodeType="withEffect">
                  <p:stCondLst>
                    <p:cond delay="100"/>
                  </p:stCondLst>
                  <p:childTnLst>
                    <p:set>
                      <p:cBhvr>
                        <p:cTn dur="1" fill="hold">
                          <p:stCondLst>
                            <p:cond delay="0"/>
                          </p:stCondLst>
                        </p:cTn>
                        <p:tgtEl>
                          <p:spTgt spid="15"/>
                        </p:tgtEl>
                        <p:attrNameLst>
                          <p:attrName>style.visibility</p:attrName>
                        </p:attrNameLst>
                      </p:cBhvr>
                      <p:to>
                        <p:strVal val="visible"/>
                      </p:to>
                    </p:set>
                    <p:anim calcmode="lin" valueType="num">
                      <p:cBhvr additive="base">
                        <p:cTn dur="750" fill="hold"/>
                        <p:tgtEl>
                          <p:spTgt spid="15"/>
                        </p:tgtEl>
                        <p:attrNameLst>
                          <p:attrName>ppt_x</p:attrName>
                        </p:attrNameLst>
                      </p:cBhvr>
                      <p:tavLst>
                        <p:tav tm="0">
                          <p:val>
                            <p:strVal val="#ppt_x"/>
                          </p:val>
                        </p:tav>
                        <p:tav tm="100000">
                          <p:val>
                            <p:strVal val="#ppt_x"/>
                          </p:val>
                        </p:tav>
                      </p:tavLst>
                    </p:anim>
                    <p:anim calcmode="lin" valueType="num">
                      <p:cBhvr additive="base">
                        <p:cTn dur="750" fill="hold"/>
                        <p:tgtEl>
                          <p:spTgt spid="15"/>
                        </p:tgtEl>
                        <p:attrNameLst>
                          <p:attrName>ppt_y</p:attrName>
                        </p:attrNameLst>
                      </p:cBhvr>
                      <p:tavLst>
                        <p:tav tm="0">
                          <p:val>
                            <p:strVal val="1+#ppt_h/2"/>
                          </p:val>
                        </p:tav>
                        <p:tav tm="100000">
                          <p:val>
                            <p:strVal val="#ppt_y"/>
                          </p:val>
                        </p:tav>
                      </p:tavLst>
                    </p:anim>
                  </p:childTnLst>
                </p:cTn>
              </p:par>
            </p:tnLst>
          </p:tmpl>
        </p:tmplLst>
      </p:bldP>
      <p:bldP spid="16" grpId="0"/>
      <p:bldP spid="17" grpId="0"/>
      <p:bldP spid="18" grpId="0"/>
      <p:bldP spid="19" grpId="0"/>
      <p:bldP spid="20" grpId="0"/>
    </p:bldLst>
  </p:timing>
  <p:extLst>
    <p:ext uri="{DCECCB84-F9BA-43D5-87BE-67443E8EF086}">
      <p15:sldGuideLst xmlns:p15="http://schemas.microsoft.com/office/powerpoint/2012/main"/>
    </p:ext>
  </p:extLst>
</p:sldLayout>
</file>

<file path=ppt/slideLayouts/slideLayout2.xml><?xml version="1.0" encoding="utf-8"?>
<p:sldLayout xmlns:a="http://schemas.openxmlformats.org/drawingml/2006/main" xmlns:r="http://schemas.openxmlformats.org/officeDocument/2006/relationships" xmlns:p="http://schemas.openxmlformats.org/presentationml/2006/main" showMasterSp="0" preserve="1" userDrawn="1">
  <p:cSld name="Titeldia Afbeelding">
    <p:bg>
      <p:bgRef idx="1001">
        <a:schemeClr val="bg1"/>
      </p:bgRef>
    </p:bg>
    <p:spTree>
      <p:nvGrpSpPr>
        <p:cNvPr id="1" name=""/>
        <p:cNvGrpSpPr/>
        <p:nvPr/>
      </p:nvGrpSpPr>
      <p:grpSpPr>
        <a:xfrm>
          <a:off x="0" y="0"/>
          <a:ext cx="0" cy="0"/>
          <a:chOff x="0" y="0"/>
          <a:chExt cx="0" cy="0"/>
        </a:xfrm>
      </p:grpSpPr>
      <p:sp>
        <p:nvSpPr>
          <p:cNvPr id="4" name="Tijdelijke aanduiding voor tekst 2">
            <a:extLst>
              <a:ext uri="{FF2B5EF4-FFF2-40B4-BE49-F238E27FC236}">
                <a16:creationId xmlns:a16="http://schemas.microsoft.com/office/drawing/2014/main" id="{C9FC708F-D49C-484C-B7DE-166D5B6CC9E0}"/>
              </a:ext>
            </a:extLst>
          </p:cNvPr>
          <p:cNvSpPr>
            <a:spLocks noGrp="1"/>
          </p:cNvSpPr>
          <p:nvPr>
            <p:ph type="body" idx="10" hasCustomPrompt="1"/>
          </p:nvPr>
        </p:nvSpPr>
        <p:spPr>
          <a:xfrm>
            <a:off x="0" y="0"/>
            <a:ext cx="8640000" cy="4932000"/>
          </a:xfrm>
          <a:blipFill>
            <a:blip r:embed="rId2"/>
            <a:stretch>
              <a:fillRect/>
            </a:stretch>
          </a:blipFill>
        </p:spPr>
        <p:txBody>
          <a:bodyPr anchor="t" anchorCtr="0"/>
          <a:lstStyle>
            <a:lvl1pPr marL="0" indent="0">
              <a:buNone/>
              <a:defRPr sz="1800" b="0" i="0">
                <a:latin typeface="Museo Sans 900"/>
                <a:cs typeface="Museo Sans 90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GB" noProof="0" dirty="0"/>
              <a:t> </a:t>
            </a:r>
          </a:p>
        </p:txBody>
      </p:sp>
      <p:sp>
        <p:nvSpPr>
          <p:cNvPr id="2" name="Titel 1"/>
          <p:cNvSpPr>
            <a:spLocks noGrp="1"/>
          </p:cNvSpPr>
          <p:nvPr>
            <p:ph type="ctrTitle" hasCustomPrompt="1"/>
          </p:nvPr>
        </p:nvSpPr>
        <p:spPr>
          <a:xfrm>
            <a:off x="491526" y="396000"/>
            <a:ext cx="4874225" cy="1476000"/>
          </a:xfrm>
        </p:spPr>
        <p:txBody>
          <a:bodyPr/>
          <a:lstStyle>
            <a:lvl1pPr>
              <a:lnSpc>
                <a:spcPts val="5600"/>
              </a:lnSpc>
              <a:defRPr sz="6400" baseline="0">
                <a:solidFill>
                  <a:schemeClr val="bg1"/>
                </a:solidFill>
              </a:defRPr>
            </a:lvl1pPr>
          </a:lstStyle>
          <a:p>
            <a:r>
              <a:rPr lang="nl-NL" dirty="0"/>
              <a:t>Titel  bewerken</a:t>
            </a:r>
          </a:p>
        </p:txBody>
      </p:sp>
      <p:sp>
        <p:nvSpPr>
          <p:cNvPr id="3" name="Subtitel 2"/>
          <p:cNvSpPr>
            <a:spLocks noGrp="1"/>
          </p:cNvSpPr>
          <p:nvPr>
            <p:ph type="subTitle" idx="1" hasCustomPrompt="1"/>
          </p:nvPr>
        </p:nvSpPr>
        <p:spPr>
          <a:xfrm>
            <a:off x="491526" y="1872000"/>
            <a:ext cx="4874225" cy="1080000"/>
          </a:xfrm>
        </p:spPr>
        <p:txBody>
          <a:bodyPr/>
          <a:lstStyle>
            <a:lvl1pPr marL="0" indent="0" algn="l">
              <a:buNone/>
              <a:defRPr b="0" i="0">
                <a:solidFill>
                  <a:srgbClr val="FFFFFF"/>
                </a:solidFill>
                <a:latin typeface="Museo Sans 100"/>
                <a:cs typeface="Museo Sans 100"/>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nl-NL" dirty="0"/>
              <a:t>Plaats een foto en zet die op de achtergrond met rechtermuisknop</a:t>
            </a:r>
            <a:br>
              <a:rPr lang="nl-NL" dirty="0"/>
            </a:br>
            <a:r>
              <a:rPr lang="nl-NL" dirty="0"/>
              <a:t> &gt; </a:t>
            </a:r>
            <a:r>
              <a:rPr lang="nl-NL" dirty="0" err="1"/>
              <a:t>send</a:t>
            </a:r>
            <a:r>
              <a:rPr lang="nl-NL" dirty="0"/>
              <a:t> to back</a:t>
            </a:r>
          </a:p>
        </p:txBody>
      </p:sp>
    </p:spTree>
  </p:cSld>
  <p:clrMapOvr>
    <a:overrideClrMapping bg1="lt1" tx1="dk1" bg2="lt2" tx2="dk2" accent1="accent1" accent2="accent2" accent3="accent3" accent4="accent4" accent5="accent5" accent6="accent6" hlink="hlink" folHlink="folHlink"/>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Hoofdstuk">
    <p:bg>
      <p:bgPr>
        <a:solidFill>
          <a:schemeClr val="accent2"/>
        </a:solidFill>
        <a:effectLst/>
      </p:bgPr>
    </p:bg>
    <p:spTree>
      <p:nvGrpSpPr>
        <p:cNvPr id="1" name=""/>
        <p:cNvGrpSpPr/>
        <p:nvPr/>
      </p:nvGrpSpPr>
      <p:grpSpPr>
        <a:xfrm>
          <a:off x="0" y="0"/>
          <a:ext cx="0" cy="0"/>
          <a:chOff x="0" y="0"/>
          <a:chExt cx="0" cy="0"/>
        </a:xfrm>
      </p:grpSpPr>
      <p:sp>
        <p:nvSpPr>
          <p:cNvPr id="11" name="- INFO">
            <a:extLst>
              <a:ext uri="{FF2B5EF4-FFF2-40B4-BE49-F238E27FC236}">
                <a16:creationId xmlns:a16="http://schemas.microsoft.com/office/drawing/2014/main" id="{D5D548DA-264A-4D19-8A0A-B2288EC6661C}"/>
              </a:ext>
            </a:extLst>
          </p:cNvPr>
          <p:cNvSpPr txBox="1"/>
          <p:nvPr userDrawn="1"/>
        </p:nvSpPr>
        <p:spPr>
          <a:xfrm>
            <a:off x="9525" y="-259057"/>
            <a:ext cx="9134475" cy="148842"/>
          </a:xfrm>
          <a:prstGeom prst="rect">
            <a:avLst/>
          </a:prstGeom>
          <a:noFill/>
        </p:spPr>
        <p:txBody>
          <a:bodyPr wrap="square" lIns="0" tIns="0" rIns="0" bIns="0" rtlCol="0" anchor="ctr" anchorCtr="0">
            <a:noAutofit/>
          </a:bodyPr>
          <a:lstStyle/>
          <a:p>
            <a:pPr algn="l"/>
            <a:r>
              <a:rPr lang="nl-NL" sz="1050" b="1" cap="all" spc="0" baseline="0">
                <a:solidFill>
                  <a:sysClr val="windowText" lastClr="000000"/>
                </a:solidFill>
                <a:latin typeface="+mn-lt"/>
                <a:cs typeface="Calibri" panose="020F0502020204030204" pitchFamily="34" charset="0"/>
              </a:rPr>
              <a:t>hoofdstuk</a:t>
            </a:r>
            <a:endParaRPr lang="nl-NL" sz="1050" b="1" cap="all" spc="0" baseline="0" dirty="0">
              <a:solidFill>
                <a:sysClr val="windowText" lastClr="000000"/>
              </a:solidFill>
              <a:latin typeface="+mn-lt"/>
              <a:cs typeface="Calibri" panose="020F0502020204030204" pitchFamily="34" charset="0"/>
            </a:endParaRPr>
          </a:p>
        </p:txBody>
      </p:sp>
      <p:sp>
        <p:nvSpPr>
          <p:cNvPr id="8" name="titel">
            <a:extLst>
              <a:ext uri="{FF2B5EF4-FFF2-40B4-BE49-F238E27FC236}">
                <a16:creationId xmlns:a16="http://schemas.microsoft.com/office/drawing/2014/main" id="{4FCE8B7B-8D3B-466F-8956-5C1F4F50265C}"/>
              </a:ext>
            </a:extLst>
          </p:cNvPr>
          <p:cNvSpPr>
            <a:spLocks noGrp="1"/>
          </p:cNvSpPr>
          <p:nvPr>
            <p:ph type="title" hasCustomPrompt="1"/>
          </p:nvPr>
        </p:nvSpPr>
        <p:spPr>
          <a:xfrm>
            <a:off x="401241" y="1854743"/>
            <a:ext cx="8335565" cy="1084400"/>
          </a:xfrm>
        </p:spPr>
        <p:txBody>
          <a:bodyPr tIns="0" anchor="b" anchorCtr="0"/>
          <a:lstStyle>
            <a:lvl1pPr>
              <a:lnSpc>
                <a:spcPts val="4125"/>
              </a:lnSpc>
              <a:defRPr sz="4500">
                <a:solidFill>
                  <a:schemeClr val="bg1"/>
                </a:solidFill>
              </a:defRPr>
            </a:lvl1pPr>
          </a:lstStyle>
          <a:p>
            <a:r>
              <a:rPr lang="nl-NL"/>
              <a:t>Titel</a:t>
            </a:r>
            <a:br>
              <a:rPr lang="nl-NL"/>
            </a:br>
            <a:r>
              <a:rPr lang="nl-NL"/>
              <a:t>max. 2 regels</a:t>
            </a:r>
            <a:endParaRPr lang="nl-NL" dirty="0"/>
          </a:p>
        </p:txBody>
      </p:sp>
      <p:sp>
        <p:nvSpPr>
          <p:cNvPr id="10" name="tekst">
            <a:extLst>
              <a:ext uri="{FF2B5EF4-FFF2-40B4-BE49-F238E27FC236}">
                <a16:creationId xmlns:a16="http://schemas.microsoft.com/office/drawing/2014/main" id="{1666EADC-9024-4FF6-9D2D-3372EA71A6E1}"/>
              </a:ext>
            </a:extLst>
          </p:cNvPr>
          <p:cNvSpPr>
            <a:spLocks noGrp="1"/>
          </p:cNvSpPr>
          <p:nvPr>
            <p:ph type="body" sz="quarter" idx="13" hasCustomPrompt="1"/>
          </p:nvPr>
        </p:nvSpPr>
        <p:spPr>
          <a:xfrm>
            <a:off x="410767" y="2939143"/>
            <a:ext cx="8326040" cy="1784782"/>
          </a:xfrm>
        </p:spPr>
        <p:txBody>
          <a:bodyPr/>
          <a:lstStyle>
            <a:lvl1pPr marL="0" indent="0">
              <a:buNone/>
              <a:defRPr sz="1500" b="0">
                <a:solidFill>
                  <a:schemeClr val="bg1"/>
                </a:solidFill>
              </a:defRPr>
            </a:lvl1pPr>
            <a:lvl2pPr marL="0" indent="0">
              <a:buNone/>
              <a:defRPr sz="1500">
                <a:solidFill>
                  <a:schemeClr val="bg1"/>
                </a:solidFill>
              </a:defRPr>
            </a:lvl2pPr>
            <a:lvl3pPr>
              <a:defRPr sz="1500">
                <a:solidFill>
                  <a:schemeClr val="bg1"/>
                </a:solidFill>
              </a:defRPr>
            </a:lvl3pPr>
            <a:lvl4pPr>
              <a:defRPr sz="1500">
                <a:solidFill>
                  <a:schemeClr val="bg1"/>
                </a:solidFill>
              </a:defRPr>
            </a:lvl4pPr>
            <a:lvl5pPr>
              <a:defRPr sz="1500" b="0">
                <a:solidFill>
                  <a:schemeClr val="bg1"/>
                </a:solidFill>
              </a:defRPr>
            </a:lvl5pPr>
            <a:lvl6pPr>
              <a:defRPr sz="1500">
                <a:solidFill>
                  <a:schemeClr val="bg1"/>
                </a:solidFill>
              </a:defRPr>
            </a:lvl6pPr>
            <a:lvl7pPr>
              <a:defRPr sz="1500">
                <a:solidFill>
                  <a:schemeClr val="bg1"/>
                </a:solidFill>
              </a:defRPr>
            </a:lvl7pPr>
            <a:lvl8pPr>
              <a:defRPr sz="1500">
                <a:solidFill>
                  <a:schemeClr val="bg1"/>
                </a:solidFill>
              </a:defRPr>
            </a:lvl8pPr>
            <a:lvl9pPr>
              <a:defRPr sz="1500">
                <a:solidFill>
                  <a:schemeClr val="bg1"/>
                </a:solidFill>
              </a:defRPr>
            </a:lvl9pPr>
          </a:lstStyle>
          <a:p>
            <a:pPr lvl="0"/>
            <a:r>
              <a:rPr lang="nl-NL"/>
              <a:t>Subtitel</a:t>
            </a:r>
          </a:p>
          <a:p>
            <a:pPr lvl="4"/>
            <a:endParaRPr lang="nl-NL" dirty="0"/>
          </a:p>
        </p:txBody>
      </p:sp>
      <p:sp>
        <p:nvSpPr>
          <p:cNvPr id="4" name="datum">
            <a:extLst>
              <a:ext uri="{FF2B5EF4-FFF2-40B4-BE49-F238E27FC236}">
                <a16:creationId xmlns:a16="http://schemas.microsoft.com/office/drawing/2014/main" id="{8E420A72-FB1A-45BF-AC4A-C2A67FDAE6C8}"/>
              </a:ext>
            </a:extLst>
          </p:cNvPr>
          <p:cNvSpPr>
            <a:spLocks noGrp="1"/>
          </p:cNvSpPr>
          <p:nvPr>
            <p:ph type="dt" sz="half" idx="10"/>
          </p:nvPr>
        </p:nvSpPr>
        <p:spPr/>
        <p:txBody>
          <a:bodyPr/>
          <a:lstStyle>
            <a:lvl1pPr>
              <a:defRPr>
                <a:solidFill>
                  <a:schemeClr val="bg1"/>
                </a:solidFill>
              </a:defRPr>
            </a:lvl1pPr>
          </a:lstStyle>
          <a:p>
            <a:endParaRPr lang="nl-NL" dirty="0"/>
          </a:p>
        </p:txBody>
      </p:sp>
      <p:sp>
        <p:nvSpPr>
          <p:cNvPr id="5" name="voettekst">
            <a:extLst>
              <a:ext uri="{FF2B5EF4-FFF2-40B4-BE49-F238E27FC236}">
                <a16:creationId xmlns:a16="http://schemas.microsoft.com/office/drawing/2014/main" id="{7B9B5AD8-20ED-43D8-A7A9-54D9AEF0A965}"/>
              </a:ext>
            </a:extLst>
          </p:cNvPr>
          <p:cNvSpPr>
            <a:spLocks noGrp="1"/>
          </p:cNvSpPr>
          <p:nvPr>
            <p:ph type="ftr" sz="quarter" idx="11"/>
          </p:nvPr>
        </p:nvSpPr>
        <p:spPr/>
        <p:txBody>
          <a:bodyPr/>
          <a:lstStyle>
            <a:lvl1pPr>
              <a:defRPr>
                <a:solidFill>
                  <a:schemeClr val="bg1"/>
                </a:solidFill>
              </a:defRPr>
            </a:lvl1pPr>
          </a:lstStyle>
          <a:p>
            <a:r>
              <a:rPr lang="nl-NL"/>
              <a:t>Erasmus University Rotterdam </a:t>
            </a:r>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p:ph type="sldNum" sz="quarter" idx="12"/>
          </p:nvPr>
        </p:nvSpPr>
        <p:spPr/>
        <p:txBody>
          <a:bodyPr/>
          <a:lstStyle>
            <a:lvl1pPr>
              <a:defRPr>
                <a:solidFill>
                  <a:schemeClr val="bg1"/>
                </a:solidFill>
              </a:defRPr>
            </a:lvl1pPr>
          </a:lstStyle>
          <a:p>
            <a:fld id="{361A1203-CA3D-4D48-AFA0-9D668419C1D5}" type="slidenum">
              <a:rPr lang="nl-NL" smtClean="0"/>
              <a:pPr/>
              <a:t>‹#›</a:t>
            </a:fld>
            <a:endParaRPr lang="nl-NL" dirty="0"/>
          </a:p>
        </p:txBody>
      </p:sp>
      <p:sp>
        <p:nvSpPr>
          <p:cNvPr id="7" name="Rechthoek 6">
            <a:extLst>
              <a:ext uri="{FF2B5EF4-FFF2-40B4-BE49-F238E27FC236}">
                <a16:creationId xmlns:a16="http://schemas.microsoft.com/office/drawing/2014/main" id="{73C298BA-7FAC-48F9-A58C-15CAD7158103}"/>
              </a:ext>
            </a:extLst>
          </p:cNvPr>
          <p:cNvSpPr/>
          <p:nvPr userDrawn="1"/>
        </p:nvSpPr>
        <p:spPr>
          <a:xfrm>
            <a:off x="3282043" y="0"/>
            <a:ext cx="5861958" cy="1597795"/>
          </a:xfrm>
          <a:custGeom>
            <a:avLst/>
            <a:gdLst>
              <a:gd name="connsiteX0" fmla="*/ 0 w 1629352"/>
              <a:gd name="connsiteY0" fmla="*/ 0 h 1629352"/>
              <a:gd name="connsiteX1" fmla="*/ 1629352 w 1629352"/>
              <a:gd name="connsiteY1" fmla="*/ 0 h 1629352"/>
              <a:gd name="connsiteX2" fmla="*/ 1629352 w 1629352"/>
              <a:gd name="connsiteY2" fmla="*/ 1629352 h 1629352"/>
              <a:gd name="connsiteX3" fmla="*/ 0 w 1629352"/>
              <a:gd name="connsiteY3" fmla="*/ 1629352 h 1629352"/>
              <a:gd name="connsiteX4" fmla="*/ 0 w 1629352"/>
              <a:gd name="connsiteY4" fmla="*/ 0 h 1629352"/>
              <a:gd name="connsiteX0" fmla="*/ 0 w 1629352"/>
              <a:gd name="connsiteY0" fmla="*/ 0 h 1629352"/>
              <a:gd name="connsiteX1" fmla="*/ 1629352 w 1629352"/>
              <a:gd name="connsiteY1" fmla="*/ 0 h 1629352"/>
              <a:gd name="connsiteX2" fmla="*/ 1629352 w 1629352"/>
              <a:gd name="connsiteY2" fmla="*/ 1629352 h 1629352"/>
              <a:gd name="connsiteX3" fmla="*/ 0 w 1629352"/>
              <a:gd name="connsiteY3" fmla="*/ 0 h 1629352"/>
              <a:gd name="connsiteX0" fmla="*/ 0 w 2567815"/>
              <a:gd name="connsiteY0" fmla="*/ 0 h 1641383"/>
              <a:gd name="connsiteX1" fmla="*/ 2567815 w 2567815"/>
              <a:gd name="connsiteY1" fmla="*/ 12031 h 1641383"/>
              <a:gd name="connsiteX2" fmla="*/ 2567815 w 2567815"/>
              <a:gd name="connsiteY2" fmla="*/ 1641383 h 1641383"/>
              <a:gd name="connsiteX3" fmla="*/ 0 w 2567815"/>
              <a:gd name="connsiteY3" fmla="*/ 0 h 1641383"/>
              <a:gd name="connsiteX0" fmla="*/ 0 w 2567815"/>
              <a:gd name="connsiteY0" fmla="*/ 0 h 1641383"/>
              <a:gd name="connsiteX1" fmla="*/ 2567815 w 2567815"/>
              <a:gd name="connsiteY1" fmla="*/ 12031 h 1641383"/>
              <a:gd name="connsiteX2" fmla="*/ 2567815 w 2567815"/>
              <a:gd name="connsiteY2" fmla="*/ 1641383 h 1641383"/>
              <a:gd name="connsiteX3" fmla="*/ 0 w 2567815"/>
              <a:gd name="connsiteY3" fmla="*/ 0 h 1641383"/>
              <a:gd name="connsiteX0" fmla="*/ 0 w 2567815"/>
              <a:gd name="connsiteY0" fmla="*/ 0 h 1641383"/>
              <a:gd name="connsiteX1" fmla="*/ 2567815 w 2567815"/>
              <a:gd name="connsiteY1" fmla="*/ 12031 h 1641383"/>
              <a:gd name="connsiteX2" fmla="*/ 2567815 w 2567815"/>
              <a:gd name="connsiteY2" fmla="*/ 1641383 h 1641383"/>
              <a:gd name="connsiteX3" fmla="*/ 0 w 2567815"/>
              <a:gd name="connsiteY3" fmla="*/ 0 h 1641383"/>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2130393"/>
              <a:gd name="connsiteX1" fmla="*/ 7789520 w 7789520"/>
              <a:gd name="connsiteY1" fmla="*/ 0 h 2130393"/>
              <a:gd name="connsiteX2" fmla="*/ 7789520 w 7789520"/>
              <a:gd name="connsiteY2" fmla="*/ 2130393 h 2130393"/>
              <a:gd name="connsiteX3" fmla="*/ 0 w 7789520"/>
              <a:gd name="connsiteY3" fmla="*/ 1 h 2130393"/>
              <a:gd name="connsiteX0" fmla="*/ 0 w 7789520"/>
              <a:gd name="connsiteY0" fmla="*/ 1 h 2130393"/>
              <a:gd name="connsiteX1" fmla="*/ 7789520 w 7789520"/>
              <a:gd name="connsiteY1" fmla="*/ 0 h 2130393"/>
              <a:gd name="connsiteX2" fmla="*/ 7789520 w 7789520"/>
              <a:gd name="connsiteY2" fmla="*/ 2130393 h 2130393"/>
              <a:gd name="connsiteX3" fmla="*/ 0 w 7789520"/>
              <a:gd name="connsiteY3" fmla="*/ 1 h 2130393"/>
              <a:gd name="connsiteX0" fmla="*/ 0 w 7789520"/>
              <a:gd name="connsiteY0" fmla="*/ 1 h 2130393"/>
              <a:gd name="connsiteX1" fmla="*/ 7789520 w 7789520"/>
              <a:gd name="connsiteY1" fmla="*/ 0 h 2130393"/>
              <a:gd name="connsiteX2" fmla="*/ 7789520 w 7789520"/>
              <a:gd name="connsiteY2" fmla="*/ 2130393 h 2130393"/>
              <a:gd name="connsiteX3" fmla="*/ 0 w 7789520"/>
              <a:gd name="connsiteY3" fmla="*/ 1 h 2130393"/>
            </a:gdLst>
            <a:ahLst/>
            <a:cxnLst>
              <a:cxn ang="0">
                <a:pos x="connsiteX0" y="connsiteY0"/>
              </a:cxn>
              <a:cxn ang="0">
                <a:pos x="connsiteX1" y="connsiteY1"/>
              </a:cxn>
              <a:cxn ang="0">
                <a:pos x="connsiteX2" y="connsiteY2"/>
              </a:cxn>
              <a:cxn ang="0">
                <a:pos x="connsiteX3" y="connsiteY3"/>
              </a:cxn>
            </a:cxnLst>
            <a:rect l="l" t="t" r="r" b="b"/>
            <a:pathLst>
              <a:path w="7789520" h="2130393">
                <a:moveTo>
                  <a:pt x="0" y="1"/>
                </a:moveTo>
                <a:lnTo>
                  <a:pt x="7789520" y="0"/>
                </a:lnTo>
                <a:lnTo>
                  <a:pt x="7789520" y="2130393"/>
                </a:lnTo>
                <a:cubicBezTo>
                  <a:pt x="7144922" y="602313"/>
                  <a:pt x="1130449" y="995040"/>
                  <a:pt x="0" y="1"/>
                </a:cubicBezTo>
                <a:close/>
              </a:path>
            </a:pathLst>
          </a:cu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dirty="0"/>
          </a:p>
        </p:txBody>
      </p:sp>
    </p:spTree>
    <p:extLst>
      <p:ext uri="{BB962C8B-B14F-4D97-AF65-F5344CB8AC3E}">
        <p14:creationId xmlns:p14="http://schemas.microsoft.com/office/powerpoint/2010/main" val="369966708"/>
      </p:ext>
    </p:extLst>
  </p:cSld>
  <p:clrMapOvr>
    <a:masterClrMapping/>
  </p:clrMapOvr>
  <p:transition spd="slow">
    <p:push dir="u"/>
  </p:transition>
  <p:extLst>
    <p:ext uri="{DCECCB84-F9BA-43D5-87BE-67443E8EF086}">
      <p15:sldGuideLst xmlns:p15="http://schemas.microsoft.com/office/powerpoint/2012/main"/>
    </p:ext>
  </p:extLst>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Introductie [1x]">
    <p:spTree>
      <p:nvGrpSpPr>
        <p:cNvPr id="1" name=""/>
        <p:cNvGrpSpPr/>
        <p:nvPr/>
      </p:nvGrpSpPr>
      <p:grpSpPr>
        <a:xfrm>
          <a:off x="0" y="0"/>
          <a:ext cx="0" cy="0"/>
          <a:chOff x="0" y="0"/>
          <a:chExt cx="0" cy="0"/>
        </a:xfrm>
      </p:grpSpPr>
      <p:grpSp>
        <p:nvGrpSpPr>
          <p:cNvPr id="2" name="- INSTRUCTIES">
            <a:extLst>
              <a:ext uri="{FF2B5EF4-FFF2-40B4-BE49-F238E27FC236}">
                <a16:creationId xmlns:a16="http://schemas.microsoft.com/office/drawing/2014/main" id="{BFDA1175-34E1-459E-ACF2-4E348A09A13E}"/>
              </a:ext>
            </a:extLst>
          </p:cNvPr>
          <p:cNvGrpSpPr/>
          <p:nvPr userDrawn="1"/>
        </p:nvGrpSpPr>
        <p:grpSpPr>
          <a:xfrm>
            <a:off x="9443923" y="-1"/>
            <a:ext cx="2770040" cy="5267326"/>
            <a:chOff x="12377595" y="-1"/>
            <a:chExt cx="3693386" cy="7023101"/>
          </a:xfrm>
        </p:grpSpPr>
        <p:sp>
          <p:nvSpPr>
            <p:cNvPr id="15" name="Rechthoek 14">
              <a:extLst>
                <a:ext uri="{FF2B5EF4-FFF2-40B4-BE49-F238E27FC236}">
                  <a16:creationId xmlns:a16="http://schemas.microsoft.com/office/drawing/2014/main" id="{927C2A30-6D5F-4F96-96B1-C31EF2380377}"/>
                </a:ext>
              </a:extLst>
            </p:cNvPr>
            <p:cNvSpPr/>
            <p:nvPr userDrawn="1"/>
          </p:nvSpPr>
          <p:spPr>
            <a:xfrm>
              <a:off x="12377595" y="-1"/>
              <a:ext cx="3593091" cy="6195101"/>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450"/>
                </a:spcBef>
                <a:spcAft>
                  <a:spcPts val="450"/>
                </a:spcAft>
              </a:pPr>
              <a:r>
                <a:rPr lang="nl-NL" sz="1050" b="1" cap="all" baseline="0" noProof="0" dirty="0">
                  <a:solidFill>
                    <a:schemeClr val="accent1"/>
                  </a:solidFill>
                  <a:latin typeface="Calibri" panose="020F0502020204030204" pitchFamily="34" charset="0"/>
                  <a:cs typeface="Calibri" panose="020F0502020204030204" pitchFamily="34" charset="0"/>
                </a:rPr>
                <a:t>Afbeelding invoegen/opmaken</a:t>
              </a:r>
            </a:p>
          </p:txBody>
        </p:sp>
        <p:sp>
          <p:nvSpPr>
            <p:cNvPr id="17" name="Ovaal 16">
              <a:extLst>
                <a:ext uri="{FF2B5EF4-FFF2-40B4-BE49-F238E27FC236}">
                  <a16:creationId xmlns:a16="http://schemas.microsoft.com/office/drawing/2014/main" id="{51C3B253-9054-4525-8751-80DF49D65FCE}"/>
                </a:ext>
              </a:extLst>
            </p:cNvPr>
            <p:cNvSpPr/>
            <p:nvPr userDrawn="1"/>
          </p:nvSpPr>
          <p:spPr>
            <a:xfrm>
              <a:off x="12560173" y="46532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8" name="Rechthoek 17">
              <a:extLst>
                <a:ext uri="{FF2B5EF4-FFF2-40B4-BE49-F238E27FC236}">
                  <a16:creationId xmlns:a16="http://schemas.microsoft.com/office/drawing/2014/main" id="{DA8AA08D-F60F-44F9-92B8-223369205B34}"/>
                </a:ext>
              </a:extLst>
            </p:cNvPr>
            <p:cNvSpPr/>
            <p:nvPr userDrawn="1"/>
          </p:nvSpPr>
          <p:spPr>
            <a:xfrm>
              <a:off x="12844345" y="465324"/>
              <a:ext cx="2962706" cy="668152"/>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Selecteer het invoegkader van de afbeeldingen door op de lipjes (onderaan) te klikken. Wanneer nodig, verwijder de bestaande afbeeldingen d.m.v. de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Selecteer het afbeeldingskader, ga naar de tab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‘Slidebuilder'</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'Afbeeldingen’</a:t>
              </a:r>
              <a:endPar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endParaRPr>
            </a:p>
          </p:txBody>
        </p:sp>
        <p:sp>
          <p:nvSpPr>
            <p:cNvPr id="19" name="Ovaal 18">
              <a:extLst>
                <a:ext uri="{FF2B5EF4-FFF2-40B4-BE49-F238E27FC236}">
                  <a16:creationId xmlns:a16="http://schemas.microsoft.com/office/drawing/2014/main" id="{32FA3AFA-F07D-4F1E-8438-85725D8C52FF}"/>
                </a:ext>
              </a:extLst>
            </p:cNvPr>
            <p:cNvSpPr/>
            <p:nvPr userDrawn="1"/>
          </p:nvSpPr>
          <p:spPr>
            <a:xfrm>
              <a:off x="12560173" y="2968561"/>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20" name="Rechthoek 19">
              <a:extLst>
                <a:ext uri="{FF2B5EF4-FFF2-40B4-BE49-F238E27FC236}">
                  <a16:creationId xmlns:a16="http://schemas.microsoft.com/office/drawing/2014/main" id="{BB4E153F-0976-477B-89B8-6B37CB5A4ED6}"/>
                </a:ext>
              </a:extLst>
            </p:cNvPr>
            <p:cNvSpPr/>
            <p:nvPr userDrawn="1"/>
          </p:nvSpPr>
          <p:spPr>
            <a:xfrm>
              <a:off x="12844344" y="2968562"/>
              <a:ext cx="3126341" cy="462795"/>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Klik met de rechter muisknop op de miniatuurweergave van de dia aan de linkerkant van het scherm en kies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‘Dia herstellen’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21" name="Ovaal 20">
              <a:extLst>
                <a:ext uri="{FF2B5EF4-FFF2-40B4-BE49-F238E27FC236}">
                  <a16:creationId xmlns:a16="http://schemas.microsoft.com/office/drawing/2014/main" id="{2F2FC2B7-6BAE-46FA-8205-F997D8B5B957}"/>
                </a:ext>
              </a:extLst>
            </p:cNvPr>
            <p:cNvSpPr/>
            <p:nvPr userDrawn="1"/>
          </p:nvSpPr>
          <p:spPr>
            <a:xfrm>
              <a:off x="12560173" y="4560991"/>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22" name="Rechthoek 21">
              <a:extLst>
                <a:ext uri="{FF2B5EF4-FFF2-40B4-BE49-F238E27FC236}">
                  <a16:creationId xmlns:a16="http://schemas.microsoft.com/office/drawing/2014/main" id="{8D5A65B6-D9AF-43F5-8BF3-28FE4CB82C2E}"/>
                </a:ext>
              </a:extLst>
            </p:cNvPr>
            <p:cNvSpPr/>
            <p:nvPr userDrawn="1"/>
          </p:nvSpPr>
          <p:spPr>
            <a:xfrm>
              <a:off x="12844344" y="4560992"/>
              <a:ext cx="3008779" cy="820954"/>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Om de afbeelding te schalen of bij te snijden, ga naar de tab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‘Hulpmiddelen voor afbeeldingen - Opmaak’</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‘Bijsnijden’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Schaal met de bolletjes de afbeelding en met de hoekjes het afbeeldingskader.</a:t>
              </a:r>
            </a:p>
          </p:txBody>
        </p:sp>
        <p:sp>
          <p:nvSpPr>
            <p:cNvPr id="23" name="Rechthoek 22">
              <a:extLst>
                <a:ext uri="{FF2B5EF4-FFF2-40B4-BE49-F238E27FC236}">
                  <a16:creationId xmlns:a16="http://schemas.microsoft.com/office/drawing/2014/main" id="{6F5D8BCD-2D3E-48FA-8EF8-3BB3B19D2B8E}"/>
                </a:ext>
              </a:extLst>
            </p:cNvPr>
            <p:cNvSpPr/>
            <p:nvPr userDrawn="1"/>
          </p:nvSpPr>
          <p:spPr>
            <a:xfrm>
              <a:off x="12846924" y="3534891"/>
              <a:ext cx="1239216" cy="719917"/>
            </a:xfrm>
            <a:prstGeom prst="rect">
              <a:avLst/>
            </a:prstGeom>
            <a:pattFill prst="wdUpDiag">
              <a:fgClr>
                <a:srgbClr val="E0E0E0"/>
              </a:fgClr>
              <a:bgClr>
                <a:srgbClr val="ECECEC"/>
              </a:bgClr>
            </a:pattFill>
            <a:ln w="12700">
              <a:solidFill>
                <a:srgbClr val="D3D3D3"/>
              </a:solidFill>
              <a:prstDash val="solid"/>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72000" tIns="0" rIns="0" bIns="0" numCol="1" spcCol="0" rtlCol="0" fromWordArt="0" anchor="ctr" anchorCtr="0" forceAA="0" compatLnSpc="1">
              <a:prstTxWarp prst="textNoShape">
                <a:avLst/>
              </a:prstTxWarp>
              <a:noAutofit/>
            </a:bodyPr>
            <a:lstStyle/>
            <a:p>
              <a:pPr algn="l"/>
              <a:endParaRPr lang="nl-NL" sz="750" b="0" i="1" noProof="0" dirty="0">
                <a:solidFill>
                  <a:srgbClr val="211F26"/>
                </a:solidFill>
                <a:latin typeface="Calibri" panose="020F0502020204030204" pitchFamily="34" charset="0"/>
                <a:cs typeface="Calibri" panose="020F0502020204030204" pitchFamily="34" charset="0"/>
              </a:endParaRPr>
            </a:p>
          </p:txBody>
        </p:sp>
        <p:grpSp>
          <p:nvGrpSpPr>
            <p:cNvPr id="25" name="Groep 24">
              <a:extLst>
                <a:ext uri="{FF2B5EF4-FFF2-40B4-BE49-F238E27FC236}">
                  <a16:creationId xmlns:a16="http://schemas.microsoft.com/office/drawing/2014/main" id="{7A415A90-BA06-4844-A2DE-FAAC2D77913B}"/>
                </a:ext>
              </a:extLst>
            </p:cNvPr>
            <p:cNvGrpSpPr/>
            <p:nvPr userDrawn="1"/>
          </p:nvGrpSpPr>
          <p:grpSpPr>
            <a:xfrm>
              <a:off x="13677941" y="3814409"/>
              <a:ext cx="1222990" cy="563933"/>
              <a:chOff x="-2485819" y="3399207"/>
              <a:chExt cx="1222990" cy="563933"/>
            </a:xfrm>
          </p:grpSpPr>
          <p:sp>
            <p:nvSpPr>
              <p:cNvPr id="66" name="Rechthoek 65">
                <a:extLst>
                  <a:ext uri="{FF2B5EF4-FFF2-40B4-BE49-F238E27FC236}">
                    <a16:creationId xmlns:a16="http://schemas.microsoft.com/office/drawing/2014/main" id="{DD0C04FC-AD89-48C7-B443-317C89046E36}"/>
                  </a:ext>
                </a:extLst>
              </p:cNvPr>
              <p:cNvSpPr/>
              <p:nvPr userDrawn="1"/>
            </p:nvSpPr>
            <p:spPr>
              <a:xfrm>
                <a:off x="-2485819" y="3399207"/>
                <a:ext cx="1176476" cy="504851"/>
              </a:xfrm>
              <a:prstGeom prst="rect">
                <a:avLst/>
              </a:prstGeom>
              <a:solidFill>
                <a:schemeClr val="bg1"/>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67" name="Rechthoek 66">
                <a:extLst>
                  <a:ext uri="{FF2B5EF4-FFF2-40B4-BE49-F238E27FC236}">
                    <a16:creationId xmlns:a16="http://schemas.microsoft.com/office/drawing/2014/main" id="{48A5A4C1-E5E4-4D3E-BEA5-ECF9A959F8FA}"/>
                  </a:ext>
                </a:extLst>
              </p:cNvPr>
              <p:cNvSpPr/>
              <p:nvPr userDrawn="1"/>
            </p:nvSpPr>
            <p:spPr>
              <a:xfrm>
                <a:off x="-2479584" y="3652838"/>
                <a:ext cx="1164007" cy="246701"/>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nvGrpSpPr>
              <p:cNvPr id="68" name="Groep 67">
                <a:extLst>
                  <a:ext uri="{FF2B5EF4-FFF2-40B4-BE49-F238E27FC236}">
                    <a16:creationId xmlns:a16="http://schemas.microsoft.com/office/drawing/2014/main" id="{DDDB638F-ED5E-414D-9DC7-FC91D580199F}"/>
                  </a:ext>
                </a:extLst>
              </p:cNvPr>
              <p:cNvGrpSpPr/>
              <p:nvPr userDrawn="1"/>
            </p:nvGrpSpPr>
            <p:grpSpPr>
              <a:xfrm>
                <a:off x="-2403869" y="3460544"/>
                <a:ext cx="155951" cy="131922"/>
                <a:chOff x="12968836" y="3354170"/>
                <a:chExt cx="404806" cy="342433"/>
              </a:xfrm>
            </p:grpSpPr>
            <p:sp>
              <p:nvSpPr>
                <p:cNvPr id="81" name="Rechthoek: afgeronde hoeken 80">
                  <a:extLst>
                    <a:ext uri="{FF2B5EF4-FFF2-40B4-BE49-F238E27FC236}">
                      <a16:creationId xmlns:a16="http://schemas.microsoft.com/office/drawing/2014/main" id="{A193FD75-14A7-41EE-AC50-420A5DD56839}"/>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82" name="Rechthoek 81">
                  <a:extLst>
                    <a:ext uri="{FF2B5EF4-FFF2-40B4-BE49-F238E27FC236}">
                      <a16:creationId xmlns:a16="http://schemas.microsoft.com/office/drawing/2014/main" id="{9EE7C2BD-9176-4EBC-A9AF-9B8CC41C2E13}"/>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83" name="Rechthoek 82">
                  <a:extLst>
                    <a:ext uri="{FF2B5EF4-FFF2-40B4-BE49-F238E27FC236}">
                      <a16:creationId xmlns:a16="http://schemas.microsoft.com/office/drawing/2014/main" id="{40CD900D-5506-4B06-95DF-54C9F590F0A1}"/>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84" name="Rechthoek 83">
                  <a:extLst>
                    <a:ext uri="{FF2B5EF4-FFF2-40B4-BE49-F238E27FC236}">
                      <a16:creationId xmlns:a16="http://schemas.microsoft.com/office/drawing/2014/main" id="{3E6F399A-6BE1-4557-94D1-29D3456F3294}"/>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85" name="Rechthoek 84">
                  <a:extLst>
                    <a:ext uri="{FF2B5EF4-FFF2-40B4-BE49-F238E27FC236}">
                      <a16:creationId xmlns:a16="http://schemas.microsoft.com/office/drawing/2014/main" id="{57D64309-7C23-4092-87C7-91FAEBE00924}"/>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86" name="Rechthoek 85">
                  <a:extLst>
                    <a:ext uri="{FF2B5EF4-FFF2-40B4-BE49-F238E27FC236}">
                      <a16:creationId xmlns:a16="http://schemas.microsoft.com/office/drawing/2014/main" id="{E7079475-FA54-4C96-88CF-6AC69EA14D38}"/>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nvGrpSpPr>
              <p:cNvPr id="69" name="Groep 68">
                <a:extLst>
                  <a:ext uri="{FF2B5EF4-FFF2-40B4-BE49-F238E27FC236}">
                    <a16:creationId xmlns:a16="http://schemas.microsoft.com/office/drawing/2014/main" id="{FDE58D03-C38E-4CC2-8E95-85A773F0D7EB}"/>
                  </a:ext>
                </a:extLst>
              </p:cNvPr>
              <p:cNvGrpSpPr/>
              <p:nvPr userDrawn="1"/>
            </p:nvGrpSpPr>
            <p:grpSpPr>
              <a:xfrm>
                <a:off x="-2423424" y="3690208"/>
                <a:ext cx="166739" cy="218963"/>
                <a:chOff x="12940828" y="3950597"/>
                <a:chExt cx="432813" cy="568367"/>
              </a:xfrm>
            </p:grpSpPr>
            <p:grpSp>
              <p:nvGrpSpPr>
                <p:cNvPr id="73" name="Groep 72">
                  <a:extLst>
                    <a:ext uri="{FF2B5EF4-FFF2-40B4-BE49-F238E27FC236}">
                      <a16:creationId xmlns:a16="http://schemas.microsoft.com/office/drawing/2014/main" id="{52F381B0-3840-4E8B-8D25-1E7A7AB06461}"/>
                    </a:ext>
                  </a:extLst>
                </p:cNvPr>
                <p:cNvGrpSpPr/>
                <p:nvPr userDrawn="1"/>
              </p:nvGrpSpPr>
              <p:grpSpPr>
                <a:xfrm>
                  <a:off x="13000382" y="4006891"/>
                  <a:ext cx="373259" cy="315747"/>
                  <a:chOff x="12968836" y="3354170"/>
                  <a:chExt cx="404806" cy="342433"/>
                </a:xfrm>
              </p:grpSpPr>
              <p:sp>
                <p:nvSpPr>
                  <p:cNvPr id="75" name="Rechthoek: afgeronde hoeken 74">
                    <a:extLst>
                      <a:ext uri="{FF2B5EF4-FFF2-40B4-BE49-F238E27FC236}">
                        <a16:creationId xmlns:a16="http://schemas.microsoft.com/office/drawing/2014/main" id="{728859C0-9B8F-44AF-8FD7-BFC9ACE72550}"/>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76" name="Rechthoek 75">
                    <a:extLst>
                      <a:ext uri="{FF2B5EF4-FFF2-40B4-BE49-F238E27FC236}">
                        <a16:creationId xmlns:a16="http://schemas.microsoft.com/office/drawing/2014/main" id="{4B8BE133-B33A-4969-A040-9CD2DAA2A664}"/>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77" name="Rechthoek 76">
                    <a:extLst>
                      <a:ext uri="{FF2B5EF4-FFF2-40B4-BE49-F238E27FC236}">
                        <a16:creationId xmlns:a16="http://schemas.microsoft.com/office/drawing/2014/main" id="{606D30F9-F49C-44C6-B71E-1A9CC88123D7}"/>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78" name="Rechthoek 77">
                    <a:extLst>
                      <a:ext uri="{FF2B5EF4-FFF2-40B4-BE49-F238E27FC236}">
                        <a16:creationId xmlns:a16="http://schemas.microsoft.com/office/drawing/2014/main" id="{E4089193-B95B-4BC3-804B-BD7582493772}"/>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79" name="Rechthoek 78">
                    <a:extLst>
                      <a:ext uri="{FF2B5EF4-FFF2-40B4-BE49-F238E27FC236}">
                        <a16:creationId xmlns:a16="http://schemas.microsoft.com/office/drawing/2014/main" id="{59655C51-9C42-4522-9A2B-B5B0CC0D56E4}"/>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80" name="Rechthoek 79">
                    <a:extLst>
                      <a:ext uri="{FF2B5EF4-FFF2-40B4-BE49-F238E27FC236}">
                        <a16:creationId xmlns:a16="http://schemas.microsoft.com/office/drawing/2014/main" id="{2E101CDF-F740-485D-9A06-F59E17A1E11E}"/>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sp>
              <p:nvSpPr>
                <p:cNvPr id="74" name="Boog 73">
                  <a:extLst>
                    <a:ext uri="{FF2B5EF4-FFF2-40B4-BE49-F238E27FC236}">
                      <a16:creationId xmlns:a16="http://schemas.microsoft.com/office/drawing/2014/main" id="{52977D05-283A-487B-A3F9-DE678B4005B4}"/>
                    </a:ext>
                  </a:extLst>
                </p:cNvPr>
                <p:cNvSpPr/>
                <p:nvPr userDrawn="1"/>
              </p:nvSpPr>
              <p:spPr>
                <a:xfrm rot="17637075">
                  <a:off x="12776155" y="4115270"/>
                  <a:ext cx="568367" cy="239021"/>
                </a:xfrm>
                <a:prstGeom prst="arc">
                  <a:avLst>
                    <a:gd name="adj1" fmla="val 15959368"/>
                    <a:gd name="adj2" fmla="val 1354623"/>
                  </a:avLst>
                </a:prstGeom>
                <a:noFill/>
                <a:ln w="19050" cap="flat" cmpd="sng" algn="ctr">
                  <a:solidFill>
                    <a:srgbClr val="4D82B8"/>
                  </a:solidFill>
                  <a:prstDash val="solid"/>
                  <a:headEnd type="arrow" w="med" len="sm"/>
                </a:ln>
                <a:effectLst/>
              </p:spPr>
              <p:txBody>
                <a:bodyPr rtlCol="0" anchor="ctr">
                  <a:noAutofit/>
                </a:bodyPr>
                <a:lstStyle/>
                <a:p>
                  <a:pPr algn="ctr"/>
                  <a:endParaRPr lang="nl-NL" sz="1800" noProof="0" dirty="0">
                    <a:solidFill>
                      <a:srgbClr val="211F26"/>
                    </a:solidFill>
                    <a:latin typeface="Calibri" panose="020F0502020204030204" pitchFamily="34" charset="0"/>
                    <a:cs typeface="Calibri" panose="020F0502020204030204" pitchFamily="34" charset="0"/>
                  </a:endParaRPr>
                </a:p>
              </p:txBody>
            </p:sp>
          </p:grpSp>
          <p:sp>
            <p:nvSpPr>
              <p:cNvPr id="70" name="Tekstvak 69">
                <a:extLst>
                  <a:ext uri="{FF2B5EF4-FFF2-40B4-BE49-F238E27FC236}">
                    <a16:creationId xmlns:a16="http://schemas.microsoft.com/office/drawing/2014/main" id="{7A06B4A2-8F66-439A-A799-CAAB5EE9F2D9}"/>
                  </a:ext>
                </a:extLst>
              </p:cNvPr>
              <p:cNvSpPr txBox="1"/>
              <p:nvPr userDrawn="1"/>
            </p:nvSpPr>
            <p:spPr>
              <a:xfrm>
                <a:off x="-2245455" y="3460544"/>
                <a:ext cx="896116" cy="134709"/>
              </a:xfrm>
              <a:prstGeom prst="rect">
                <a:avLst/>
              </a:prstGeom>
              <a:noFill/>
            </p:spPr>
            <p:txBody>
              <a:bodyPr wrap="square" rtlCol="0" anchor="ctr">
                <a:noAutofit/>
              </a:bodyPr>
              <a:lstStyle/>
              <a:p>
                <a:pPr marL="0" algn="l" defTabSz="913134" rtl="0" eaLnBrk="1" latinLnBrk="0" hangingPunct="1">
                  <a:lnSpc>
                    <a:spcPct val="90000"/>
                  </a:lnSpc>
                  <a:spcBef>
                    <a:spcPts val="450"/>
                  </a:spcBef>
                  <a:spcAft>
                    <a:spcPts val="450"/>
                  </a:spcAft>
                </a:pPr>
                <a:r>
                  <a:rPr lang="nl-NL" sz="675" b="0" kern="1200" noProof="0" dirty="0">
                    <a:solidFill>
                      <a:srgbClr val="211F26"/>
                    </a:solidFill>
                    <a:latin typeface="Calibri" panose="020F0502020204030204" pitchFamily="34" charset="0"/>
                    <a:ea typeface="+mn-ea"/>
                    <a:cs typeface="Calibri" panose="020F0502020204030204" pitchFamily="34" charset="0"/>
                  </a:rPr>
                  <a:t>Indeling</a:t>
                </a:r>
              </a:p>
            </p:txBody>
          </p:sp>
          <p:sp>
            <p:nvSpPr>
              <p:cNvPr id="71" name="Tekstvak 70">
                <a:extLst>
                  <a:ext uri="{FF2B5EF4-FFF2-40B4-BE49-F238E27FC236}">
                    <a16:creationId xmlns:a16="http://schemas.microsoft.com/office/drawing/2014/main" id="{A4A83FEE-9BA9-40B3-992C-10559C3599C4}"/>
                  </a:ext>
                </a:extLst>
              </p:cNvPr>
              <p:cNvSpPr txBox="1"/>
              <p:nvPr userDrawn="1"/>
            </p:nvSpPr>
            <p:spPr>
              <a:xfrm>
                <a:off x="-2258884" y="3712980"/>
                <a:ext cx="909545" cy="126416"/>
              </a:xfrm>
              <a:prstGeom prst="rect">
                <a:avLst/>
              </a:prstGeom>
              <a:noFill/>
            </p:spPr>
            <p:txBody>
              <a:bodyPr wrap="square" rtlCol="0" anchor="ctr">
                <a:noAutofit/>
              </a:bodyPr>
              <a:lstStyle/>
              <a:p>
                <a:pPr marL="0" algn="l" defTabSz="913134" rtl="0" eaLnBrk="1" latinLnBrk="0" hangingPunct="1">
                  <a:lnSpc>
                    <a:spcPct val="90000"/>
                  </a:lnSpc>
                  <a:spcBef>
                    <a:spcPts val="450"/>
                  </a:spcBef>
                  <a:spcAft>
                    <a:spcPts val="450"/>
                  </a:spcAft>
                </a:pPr>
                <a:r>
                  <a:rPr lang="nl-NL" sz="675" b="0" kern="1200" noProof="0" dirty="0">
                    <a:solidFill>
                      <a:srgbClr val="211F26"/>
                    </a:solidFill>
                    <a:latin typeface="Calibri" panose="020F0502020204030204" pitchFamily="34" charset="0"/>
                    <a:ea typeface="+mn-ea"/>
                    <a:cs typeface="Calibri" panose="020F0502020204030204" pitchFamily="34" charset="0"/>
                  </a:rPr>
                  <a:t>Dia Herstellen</a:t>
                </a:r>
              </a:p>
            </p:txBody>
          </p:sp>
          <p:sp>
            <p:nvSpPr>
              <p:cNvPr id="72" name="Vrije vorm: vorm 71">
                <a:extLst>
                  <a:ext uri="{FF2B5EF4-FFF2-40B4-BE49-F238E27FC236}">
                    <a16:creationId xmlns:a16="http://schemas.microsoft.com/office/drawing/2014/main" id="{0B070651-D882-4855-B7EE-FE06D3EB840A}"/>
                  </a:ext>
                </a:extLst>
              </p:cNvPr>
              <p:cNvSpPr/>
              <p:nvPr userDrawn="1"/>
            </p:nvSpPr>
            <p:spPr>
              <a:xfrm>
                <a:off x="-1360391" y="3783140"/>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450"/>
                  </a:spcBef>
                  <a:spcAft>
                    <a:spcPts val="450"/>
                  </a:spcAft>
                </a:pPr>
                <a:endParaRPr lang="nl-NL" sz="1200" cap="all" baseline="0" noProof="0" dirty="0">
                  <a:latin typeface="Calibri" panose="020F0502020204030204" pitchFamily="34" charset="0"/>
                  <a:cs typeface="Calibri" panose="020F0502020204030204" pitchFamily="34" charset="0"/>
                </a:endParaRPr>
              </a:p>
            </p:txBody>
          </p:sp>
        </p:grpSp>
        <p:grpSp>
          <p:nvGrpSpPr>
            <p:cNvPr id="27" name="Groep 26">
              <a:extLst>
                <a:ext uri="{FF2B5EF4-FFF2-40B4-BE49-F238E27FC236}">
                  <a16:creationId xmlns:a16="http://schemas.microsoft.com/office/drawing/2014/main" id="{3CFC3BEB-6D04-4B64-B207-B81AC905ADC6}"/>
                </a:ext>
              </a:extLst>
            </p:cNvPr>
            <p:cNvGrpSpPr/>
            <p:nvPr userDrawn="1"/>
          </p:nvGrpSpPr>
          <p:grpSpPr>
            <a:xfrm>
              <a:off x="12377595" y="6063404"/>
              <a:ext cx="3693386" cy="959696"/>
              <a:chOff x="-3786437" y="6163468"/>
              <a:chExt cx="3693386" cy="959696"/>
            </a:xfrm>
          </p:grpSpPr>
          <p:sp>
            <p:nvSpPr>
              <p:cNvPr id="56" name="Rechthoek 55">
                <a:extLst>
                  <a:ext uri="{FF2B5EF4-FFF2-40B4-BE49-F238E27FC236}">
                    <a16:creationId xmlns:a16="http://schemas.microsoft.com/office/drawing/2014/main" id="{D363FFDB-54DD-4EF1-B3D0-B6F2614DF33D}"/>
                  </a:ext>
                </a:extLst>
              </p:cNvPr>
              <p:cNvSpPr/>
              <p:nvPr userDrawn="1"/>
            </p:nvSpPr>
            <p:spPr>
              <a:xfrm>
                <a:off x="-3786437" y="6295164"/>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900" b="1" cap="all" baseline="0" noProof="0" dirty="0">
                    <a:solidFill>
                      <a:srgbClr val="211F26"/>
                    </a:solidFill>
                    <a:latin typeface="Calibri" panose="020F0502020204030204" pitchFamily="34" charset="0"/>
                    <a:cs typeface="Calibri" panose="020F0502020204030204" pitchFamily="34" charset="0"/>
                  </a:rPr>
                  <a:t>MEER WETEN?</a:t>
                </a:r>
                <a:br>
                  <a:rPr lang="nl-NL" sz="900" b="1" cap="all" baseline="0" noProof="0" dirty="0">
                    <a:solidFill>
                      <a:srgbClr val="211F26"/>
                    </a:solidFill>
                    <a:latin typeface="Calibri" panose="020F0502020204030204" pitchFamily="34" charset="0"/>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900" b="1" cap="all" baseline="0" noProof="0" dirty="0">
                    <a:solidFill>
                      <a:srgbClr val="211F26"/>
                    </a:solidFill>
                    <a:latin typeface="Calibri" panose="020F0502020204030204" pitchFamily="34" charset="0"/>
                    <a:cs typeface="Calibri" panose="020F0502020204030204" pitchFamily="34" charset="0"/>
                  </a:rPr>
                  <a:t> 'SLIDEBUILDER’ </a:t>
                </a:r>
                <a:r>
                  <a:rPr lang="nl-NL" sz="9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900" kern="1200" cap="none" baseline="0" noProof="0" dirty="0">
                    <a:solidFill>
                      <a:srgbClr val="211F26"/>
                    </a:solidFill>
                    <a:latin typeface="Calibri" panose="020F0502020204030204" pitchFamily="34" charset="0"/>
                    <a:ea typeface="+mn-ea"/>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9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57" name="ICOON_info">
                <a:extLst>
                  <a:ext uri="{FF2B5EF4-FFF2-40B4-BE49-F238E27FC236}">
                    <a16:creationId xmlns:a16="http://schemas.microsoft.com/office/drawing/2014/main" id="{7DD842D1-96A3-4EAD-BE75-60C8E6E16706}"/>
                  </a:ext>
                </a:extLst>
              </p:cNvPr>
              <p:cNvGrpSpPr/>
              <p:nvPr userDrawn="1"/>
            </p:nvGrpSpPr>
            <p:grpSpPr>
              <a:xfrm>
                <a:off x="-376736" y="6163468"/>
                <a:ext cx="283685" cy="283685"/>
                <a:chOff x="-510741" y="5913713"/>
                <a:chExt cx="267555" cy="267555"/>
              </a:xfrm>
            </p:grpSpPr>
            <p:sp>
              <p:nvSpPr>
                <p:cNvPr id="64" name="Ovaal 63">
                  <a:extLst>
                    <a:ext uri="{FF2B5EF4-FFF2-40B4-BE49-F238E27FC236}">
                      <a16:creationId xmlns:a16="http://schemas.microsoft.com/office/drawing/2014/main" id="{B7B72369-1EDD-4A2E-A248-4B4A8AB52156}"/>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450"/>
                    </a:spcBef>
                    <a:spcAft>
                      <a:spcPts val="450"/>
                    </a:spcAft>
                  </a:pPr>
                  <a:endParaRPr lang="nl-NL" sz="1200" cap="all" baseline="0" noProof="0" dirty="0">
                    <a:latin typeface="Calibri" panose="020F0502020204030204" pitchFamily="34" charset="0"/>
                    <a:cs typeface="Calibri" panose="020F0502020204030204" pitchFamily="34" charset="0"/>
                  </a:endParaRPr>
                </a:p>
              </p:txBody>
            </p:sp>
            <p:sp>
              <p:nvSpPr>
                <p:cNvPr id="65" name="Graphic 163" descr="Informatie">
                  <a:extLst>
                    <a:ext uri="{FF2B5EF4-FFF2-40B4-BE49-F238E27FC236}">
                      <a16:creationId xmlns:a16="http://schemas.microsoft.com/office/drawing/2014/main" id="{436327FA-5F1C-408D-BDCF-A576CB9A1409}"/>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1500" noProof="0" dirty="0">
                    <a:solidFill>
                      <a:srgbClr val="211F26"/>
                    </a:solidFill>
                    <a:latin typeface="Calibri" panose="020F0502020204030204" pitchFamily="34" charset="0"/>
                    <a:cs typeface="Calibri" panose="020F0502020204030204" pitchFamily="34" charset="0"/>
                  </a:endParaRPr>
                </a:p>
              </p:txBody>
            </p:sp>
          </p:grpSp>
          <p:grpSp>
            <p:nvGrpSpPr>
              <p:cNvPr id="58" name="Groep 57">
                <a:extLst>
                  <a:ext uri="{FF2B5EF4-FFF2-40B4-BE49-F238E27FC236}">
                    <a16:creationId xmlns:a16="http://schemas.microsoft.com/office/drawing/2014/main" id="{6D45D604-3F57-484D-B6DB-7F30BFDEF5F5}"/>
                  </a:ext>
                </a:extLst>
              </p:cNvPr>
              <p:cNvGrpSpPr/>
              <p:nvPr userDrawn="1"/>
            </p:nvGrpSpPr>
            <p:grpSpPr>
              <a:xfrm>
                <a:off x="-938434" y="6420818"/>
                <a:ext cx="627798" cy="576693"/>
                <a:chOff x="-938434" y="4570310"/>
                <a:chExt cx="627798" cy="576693"/>
              </a:xfrm>
            </p:grpSpPr>
            <p:grpSp>
              <p:nvGrpSpPr>
                <p:cNvPr id="59" name="Inspireren">
                  <a:extLst>
                    <a:ext uri="{FF2B5EF4-FFF2-40B4-BE49-F238E27FC236}">
                      <a16:creationId xmlns:a16="http://schemas.microsoft.com/office/drawing/2014/main" id="{11297951-CE3F-4784-90D1-75848C6D2B0D}"/>
                    </a:ext>
                  </a:extLst>
                </p:cNvPr>
                <p:cNvGrpSpPr>
                  <a:grpSpLocks noChangeAspect="1"/>
                </p:cNvGrpSpPr>
                <p:nvPr userDrawn="1"/>
              </p:nvGrpSpPr>
              <p:grpSpPr bwMode="auto">
                <a:xfrm>
                  <a:off x="-716116" y="4570310"/>
                  <a:ext cx="169778" cy="242385"/>
                  <a:chOff x="4768" y="2783"/>
                  <a:chExt cx="788" cy="1125"/>
                </a:xfrm>
                <a:gradFill>
                  <a:gsLst>
                    <a:gs pos="0">
                      <a:srgbClr val="9D9FA1"/>
                    </a:gs>
                    <a:gs pos="70000">
                      <a:srgbClr val="211F26"/>
                    </a:gs>
                  </a:gsLst>
                  <a:lin ang="2700000" scaled="0"/>
                </a:gradFill>
              </p:grpSpPr>
              <p:sp>
                <p:nvSpPr>
                  <p:cNvPr id="61" name="Freeform 12">
                    <a:extLst>
                      <a:ext uri="{FF2B5EF4-FFF2-40B4-BE49-F238E27FC236}">
                        <a16:creationId xmlns:a16="http://schemas.microsoft.com/office/drawing/2014/main" id="{D890CFF5-5FB3-475D-B38F-177A9AAE7D73}"/>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62" name="Freeform 13">
                    <a:extLst>
                      <a:ext uri="{FF2B5EF4-FFF2-40B4-BE49-F238E27FC236}">
                        <a16:creationId xmlns:a16="http://schemas.microsoft.com/office/drawing/2014/main" id="{8D073D70-3194-4319-9303-8941E183C746}"/>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63" name="Freeform 14">
                    <a:extLst>
                      <a:ext uri="{FF2B5EF4-FFF2-40B4-BE49-F238E27FC236}">
                        <a16:creationId xmlns:a16="http://schemas.microsoft.com/office/drawing/2014/main" id="{CC79F592-0400-47AB-9409-7E5B67024582}"/>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grpSp>
            <p:sp>
              <p:nvSpPr>
                <p:cNvPr id="60" name="Tekstvak 59">
                  <a:extLst>
                    <a:ext uri="{FF2B5EF4-FFF2-40B4-BE49-F238E27FC236}">
                      <a16:creationId xmlns:a16="http://schemas.microsoft.com/office/drawing/2014/main" id="{E333CC64-89BA-4A7D-85D4-7B84317B090F}"/>
                    </a:ext>
                  </a:extLst>
                </p:cNvPr>
                <p:cNvSpPr txBox="1"/>
                <p:nvPr userDrawn="1"/>
              </p:nvSpPr>
              <p:spPr>
                <a:xfrm>
                  <a:off x="-938434" y="4824764"/>
                  <a:ext cx="627798" cy="322239"/>
                </a:xfrm>
                <a:prstGeom prst="rect">
                  <a:avLst/>
                </a:prstGeom>
                <a:noFill/>
              </p:spPr>
              <p:txBody>
                <a:bodyPr wrap="square" lIns="0" tIns="0" rIns="0" bIns="0" rtlCol="0" anchor="ctr">
                  <a:noAutofit/>
                </a:bodyPr>
                <a:lstStyle/>
                <a:p>
                  <a:pPr marL="0" marR="0" lvl="0" indent="0" algn="ctr" defTabSz="685800" rtl="0"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grpSp>
          <p:nvGrpSpPr>
            <p:cNvPr id="29" name="Groep 28">
              <a:extLst>
                <a:ext uri="{FF2B5EF4-FFF2-40B4-BE49-F238E27FC236}">
                  <a16:creationId xmlns:a16="http://schemas.microsoft.com/office/drawing/2014/main" id="{8A2EB3BD-B342-49D4-A6B8-A71E0166B050}"/>
                </a:ext>
              </a:extLst>
            </p:cNvPr>
            <p:cNvGrpSpPr/>
            <p:nvPr userDrawn="1"/>
          </p:nvGrpSpPr>
          <p:grpSpPr>
            <a:xfrm>
              <a:off x="12796313" y="1561608"/>
              <a:ext cx="791775" cy="406485"/>
              <a:chOff x="-3565087" y="1409294"/>
              <a:chExt cx="627469" cy="322133"/>
            </a:xfrm>
          </p:grpSpPr>
          <p:grpSp>
            <p:nvGrpSpPr>
              <p:cNvPr id="50" name="Groep 49">
                <a:extLst>
                  <a:ext uri="{FF2B5EF4-FFF2-40B4-BE49-F238E27FC236}">
                    <a16:creationId xmlns:a16="http://schemas.microsoft.com/office/drawing/2014/main" id="{EB163A03-D0FB-4ED3-8AE2-E5D29C184201}"/>
                  </a:ext>
                </a:extLst>
              </p:cNvPr>
              <p:cNvGrpSpPr/>
              <p:nvPr userDrawn="1"/>
            </p:nvGrpSpPr>
            <p:grpSpPr>
              <a:xfrm>
                <a:off x="-3364916" y="1409294"/>
                <a:ext cx="225195" cy="195499"/>
                <a:chOff x="10307162" y="1361199"/>
                <a:chExt cx="2200275" cy="1914525"/>
              </a:xfrm>
            </p:grpSpPr>
            <p:sp>
              <p:nvSpPr>
                <p:cNvPr id="52" name="Vrije vorm: vorm 51">
                  <a:extLst>
                    <a:ext uri="{FF2B5EF4-FFF2-40B4-BE49-F238E27FC236}">
                      <a16:creationId xmlns:a16="http://schemas.microsoft.com/office/drawing/2014/main" id="{47540457-3819-469D-BB28-D97AF4EA94F7}"/>
                    </a:ext>
                  </a:extLst>
                </p:cNvPr>
                <p:cNvSpPr/>
                <p:nvPr/>
              </p:nvSpPr>
              <p:spPr>
                <a:xfrm>
                  <a:off x="10683400" y="1831734"/>
                  <a:ext cx="371475" cy="371475"/>
                </a:xfrm>
                <a:custGeom>
                  <a:avLst/>
                  <a:gdLst>
                    <a:gd name="connsiteX0" fmla="*/ 369094 w 371475"/>
                    <a:gd name="connsiteY0" fmla="*/ 188119 h 371475"/>
                    <a:gd name="connsiteX1" fmla="*/ 188119 w 371475"/>
                    <a:gd name="connsiteY1" fmla="*/ 369094 h 371475"/>
                    <a:gd name="connsiteX2" fmla="*/ 7144 w 371475"/>
                    <a:gd name="connsiteY2" fmla="*/ 188119 h 371475"/>
                    <a:gd name="connsiteX3" fmla="*/ 188119 w 371475"/>
                    <a:gd name="connsiteY3" fmla="*/ 7144 h 371475"/>
                    <a:gd name="connsiteX4" fmla="*/ 369094 w 371475"/>
                    <a:gd name="connsiteY4" fmla="*/ 188119 h 3714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1475" h="371475">
                      <a:moveTo>
                        <a:pt x="369094" y="188119"/>
                      </a:moveTo>
                      <a:cubicBezTo>
                        <a:pt x="369094" y="288068"/>
                        <a:pt x="288068" y="369094"/>
                        <a:pt x="188119" y="369094"/>
                      </a:cubicBezTo>
                      <a:cubicBezTo>
                        <a:pt x="88169" y="369094"/>
                        <a:pt x="7144" y="288068"/>
                        <a:pt x="7144" y="188119"/>
                      </a:cubicBezTo>
                      <a:cubicBezTo>
                        <a:pt x="7144" y="88169"/>
                        <a:pt x="88169" y="7144"/>
                        <a:pt x="188119" y="7144"/>
                      </a:cubicBezTo>
                      <a:cubicBezTo>
                        <a:pt x="288068" y="7144"/>
                        <a:pt x="369094" y="88169"/>
                        <a:pt x="369094" y="188119"/>
                      </a:cubicBezTo>
                      <a:close/>
                    </a:path>
                  </a:pathLst>
                </a:custGeom>
                <a:solidFill>
                  <a:srgbClr val="1FF524"/>
                </a:solidFill>
                <a:ln w="9525" cap="flat">
                  <a:noFill/>
                  <a:prstDash val="solid"/>
                  <a:miter/>
                </a:ln>
              </p:spPr>
              <p:txBody>
                <a:bodyPr rtlCol="0" anchor="ctr"/>
                <a:lstStyle/>
                <a:p>
                  <a:pPr defTabSz="746602"/>
                  <a:endParaRPr lang="nl-NL" sz="5400" dirty="0">
                    <a:solidFill>
                      <a:srgbClr val="211F26"/>
                    </a:solidFill>
                    <a:latin typeface="Segoe UI Light"/>
                  </a:endParaRPr>
                </a:p>
              </p:txBody>
            </p:sp>
            <p:grpSp>
              <p:nvGrpSpPr>
                <p:cNvPr id="53" name="Groep 52">
                  <a:extLst>
                    <a:ext uri="{FF2B5EF4-FFF2-40B4-BE49-F238E27FC236}">
                      <a16:creationId xmlns:a16="http://schemas.microsoft.com/office/drawing/2014/main" id="{36131598-E9A3-4B7F-8C40-935D72B68186}"/>
                    </a:ext>
                  </a:extLst>
                </p:cNvPr>
                <p:cNvGrpSpPr/>
                <p:nvPr/>
              </p:nvGrpSpPr>
              <p:grpSpPr>
                <a:xfrm>
                  <a:off x="10307162" y="1361199"/>
                  <a:ext cx="2200275" cy="1914525"/>
                  <a:chOff x="10307162" y="1361199"/>
                  <a:chExt cx="2200275" cy="1914525"/>
                </a:xfrm>
                <a:gradFill>
                  <a:gsLst>
                    <a:gs pos="0">
                      <a:srgbClr val="9D9FA1"/>
                    </a:gs>
                    <a:gs pos="70000">
                      <a:srgbClr val="211F26"/>
                    </a:gs>
                  </a:gsLst>
                  <a:lin ang="2700000" scaled="0"/>
                </a:gradFill>
              </p:grpSpPr>
              <p:sp>
                <p:nvSpPr>
                  <p:cNvPr id="54" name="Vrije vorm: vorm 53">
                    <a:extLst>
                      <a:ext uri="{FF2B5EF4-FFF2-40B4-BE49-F238E27FC236}">
                        <a16:creationId xmlns:a16="http://schemas.microsoft.com/office/drawing/2014/main" id="{58EB82B6-A028-4063-90CD-5DD437C61152}"/>
                      </a:ext>
                    </a:extLst>
                  </p:cNvPr>
                  <p:cNvSpPr/>
                  <p:nvPr/>
                </p:nvSpPr>
                <p:spPr>
                  <a:xfrm>
                    <a:off x="10307162" y="1361199"/>
                    <a:ext cx="2200275" cy="1914525"/>
                  </a:xfrm>
                  <a:custGeom>
                    <a:avLst/>
                    <a:gdLst>
                      <a:gd name="connsiteX0" fmla="*/ 7144 w 2200275"/>
                      <a:gd name="connsiteY0" fmla="*/ 7144 h 1914525"/>
                      <a:gd name="connsiteX1" fmla="*/ 7144 w 2200275"/>
                      <a:gd name="connsiteY1" fmla="*/ 245269 h 1914525"/>
                      <a:gd name="connsiteX2" fmla="*/ 432911 w 2200275"/>
                      <a:gd name="connsiteY2" fmla="*/ 245269 h 1914525"/>
                      <a:gd name="connsiteX3" fmla="*/ 432911 w 2200275"/>
                      <a:gd name="connsiteY3" fmla="*/ 245269 h 1914525"/>
                      <a:gd name="connsiteX4" fmla="*/ 1959769 w 2200275"/>
                      <a:gd name="connsiteY4" fmla="*/ 245269 h 1914525"/>
                      <a:gd name="connsiteX5" fmla="*/ 1959769 w 2200275"/>
                      <a:gd name="connsiteY5" fmla="*/ 1674019 h 1914525"/>
                      <a:gd name="connsiteX6" fmla="*/ 245269 w 2200275"/>
                      <a:gd name="connsiteY6" fmla="*/ 1674019 h 1914525"/>
                      <a:gd name="connsiteX7" fmla="*/ 245269 w 2200275"/>
                      <a:gd name="connsiteY7" fmla="*/ 350044 h 1914525"/>
                      <a:gd name="connsiteX8" fmla="*/ 7144 w 2200275"/>
                      <a:gd name="connsiteY8" fmla="*/ 350044 h 1914525"/>
                      <a:gd name="connsiteX9" fmla="*/ 7144 w 2200275"/>
                      <a:gd name="connsiteY9" fmla="*/ 1912144 h 1914525"/>
                      <a:gd name="connsiteX10" fmla="*/ 2197894 w 2200275"/>
                      <a:gd name="connsiteY10" fmla="*/ 1912144 h 1914525"/>
                      <a:gd name="connsiteX11" fmla="*/ 2197894 w 2200275"/>
                      <a:gd name="connsiteY11" fmla="*/ 7144 h 191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00275" h="1914525">
                        <a:moveTo>
                          <a:pt x="7144" y="7144"/>
                        </a:moveTo>
                        <a:lnTo>
                          <a:pt x="7144" y="245269"/>
                        </a:lnTo>
                        <a:lnTo>
                          <a:pt x="432911" y="245269"/>
                        </a:lnTo>
                        <a:lnTo>
                          <a:pt x="432911" y="245269"/>
                        </a:lnTo>
                        <a:lnTo>
                          <a:pt x="1959769" y="245269"/>
                        </a:lnTo>
                        <a:lnTo>
                          <a:pt x="1959769" y="1674019"/>
                        </a:lnTo>
                        <a:lnTo>
                          <a:pt x="245269" y="1674019"/>
                        </a:lnTo>
                        <a:lnTo>
                          <a:pt x="245269" y="350044"/>
                        </a:lnTo>
                        <a:lnTo>
                          <a:pt x="7144" y="350044"/>
                        </a:lnTo>
                        <a:lnTo>
                          <a:pt x="7144" y="1912144"/>
                        </a:lnTo>
                        <a:lnTo>
                          <a:pt x="2197894" y="1912144"/>
                        </a:lnTo>
                        <a:lnTo>
                          <a:pt x="2197894" y="7144"/>
                        </a:lnTo>
                        <a:close/>
                      </a:path>
                    </a:pathLst>
                  </a:custGeom>
                  <a:grpFill/>
                  <a:ln w="9525" cap="flat">
                    <a:noFill/>
                    <a:prstDash val="solid"/>
                    <a:miter/>
                  </a:ln>
                </p:spPr>
                <p:txBody>
                  <a:bodyPr rtlCol="0" anchor="ctr"/>
                  <a:lstStyle/>
                  <a:p>
                    <a:pPr defTabSz="746602"/>
                    <a:endParaRPr lang="nl-NL" sz="5400" dirty="0">
                      <a:solidFill>
                        <a:srgbClr val="211F26"/>
                      </a:solidFill>
                      <a:latin typeface="Segoe UI Light"/>
                    </a:endParaRPr>
                  </a:p>
                </p:txBody>
              </p:sp>
              <p:sp>
                <p:nvSpPr>
                  <p:cNvPr id="55" name="Vrije vorm: vorm 54">
                    <a:extLst>
                      <a:ext uri="{FF2B5EF4-FFF2-40B4-BE49-F238E27FC236}">
                        <a16:creationId xmlns:a16="http://schemas.microsoft.com/office/drawing/2014/main" id="{95947176-829B-4380-9ACD-81C010D9C209}"/>
                      </a:ext>
                    </a:extLst>
                  </p:cNvPr>
                  <p:cNvSpPr/>
                  <p:nvPr/>
                </p:nvSpPr>
                <p:spPr>
                  <a:xfrm>
                    <a:off x="10682447" y="1953654"/>
                    <a:ext cx="1438275" cy="885825"/>
                  </a:xfrm>
                  <a:custGeom>
                    <a:avLst/>
                    <a:gdLst>
                      <a:gd name="connsiteX0" fmla="*/ 1070134 w 1438275"/>
                      <a:gd name="connsiteY0" fmla="*/ 7144 h 885825"/>
                      <a:gd name="connsiteX1" fmla="*/ 801529 w 1438275"/>
                      <a:gd name="connsiteY1" fmla="*/ 275749 h 885825"/>
                      <a:gd name="connsiteX2" fmla="*/ 662464 w 1438275"/>
                      <a:gd name="connsiteY2" fmla="*/ 137636 h 885825"/>
                      <a:gd name="connsiteX3" fmla="*/ 7144 w 1438275"/>
                      <a:gd name="connsiteY3" fmla="*/ 784384 h 885825"/>
                      <a:gd name="connsiteX4" fmla="*/ 108109 w 1438275"/>
                      <a:gd name="connsiteY4" fmla="*/ 885349 h 885825"/>
                      <a:gd name="connsiteX5" fmla="*/ 662464 w 1438275"/>
                      <a:gd name="connsiteY5" fmla="*/ 338614 h 885825"/>
                      <a:gd name="connsiteX6" fmla="*/ 928211 w 1438275"/>
                      <a:gd name="connsiteY6" fmla="*/ 605314 h 885825"/>
                      <a:gd name="connsiteX7" fmla="*/ 1029176 w 1438275"/>
                      <a:gd name="connsiteY7" fmla="*/ 503396 h 885825"/>
                      <a:gd name="connsiteX8" fmla="*/ 902494 w 1438275"/>
                      <a:gd name="connsiteY8" fmla="*/ 376714 h 885825"/>
                      <a:gd name="connsiteX9" fmla="*/ 1070134 w 1438275"/>
                      <a:gd name="connsiteY9" fmla="*/ 209074 h 885825"/>
                      <a:gd name="connsiteX10" fmla="*/ 1337786 w 1438275"/>
                      <a:gd name="connsiteY10" fmla="*/ 480536 h 885825"/>
                      <a:gd name="connsiteX11" fmla="*/ 1438751 w 1438275"/>
                      <a:gd name="connsiteY11" fmla="*/ 378619 h 885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38275" h="885825">
                        <a:moveTo>
                          <a:pt x="1070134" y="7144"/>
                        </a:moveTo>
                        <a:lnTo>
                          <a:pt x="801529" y="275749"/>
                        </a:lnTo>
                        <a:lnTo>
                          <a:pt x="662464" y="137636"/>
                        </a:lnTo>
                        <a:lnTo>
                          <a:pt x="7144" y="784384"/>
                        </a:lnTo>
                        <a:lnTo>
                          <a:pt x="108109" y="885349"/>
                        </a:lnTo>
                        <a:lnTo>
                          <a:pt x="662464" y="338614"/>
                        </a:lnTo>
                        <a:lnTo>
                          <a:pt x="928211" y="605314"/>
                        </a:lnTo>
                        <a:lnTo>
                          <a:pt x="1029176" y="503396"/>
                        </a:lnTo>
                        <a:lnTo>
                          <a:pt x="902494" y="376714"/>
                        </a:lnTo>
                        <a:lnTo>
                          <a:pt x="1070134" y="209074"/>
                        </a:lnTo>
                        <a:lnTo>
                          <a:pt x="1337786" y="480536"/>
                        </a:lnTo>
                        <a:lnTo>
                          <a:pt x="1438751" y="378619"/>
                        </a:lnTo>
                        <a:close/>
                      </a:path>
                    </a:pathLst>
                  </a:custGeom>
                  <a:grpFill/>
                  <a:ln w="9525" cap="flat">
                    <a:noFill/>
                    <a:prstDash val="solid"/>
                    <a:miter/>
                  </a:ln>
                </p:spPr>
                <p:txBody>
                  <a:bodyPr rtlCol="0" anchor="ctr"/>
                  <a:lstStyle/>
                  <a:p>
                    <a:pPr defTabSz="746602"/>
                    <a:endParaRPr lang="nl-NL" sz="5400" dirty="0">
                      <a:solidFill>
                        <a:srgbClr val="211F26"/>
                      </a:solidFill>
                      <a:latin typeface="Segoe UI Light"/>
                    </a:endParaRPr>
                  </a:p>
                </p:txBody>
              </p:sp>
            </p:grpSp>
          </p:grpSp>
          <p:sp>
            <p:nvSpPr>
              <p:cNvPr id="51" name="Tekstvak 50">
                <a:extLst>
                  <a:ext uri="{FF2B5EF4-FFF2-40B4-BE49-F238E27FC236}">
                    <a16:creationId xmlns:a16="http://schemas.microsoft.com/office/drawing/2014/main" id="{99BFCA7D-7B10-43AB-BD8D-3026E0645879}"/>
                  </a:ext>
                </a:extLst>
              </p:cNvPr>
              <p:cNvSpPr txBox="1"/>
              <p:nvPr userDrawn="1"/>
            </p:nvSpPr>
            <p:spPr>
              <a:xfrm>
                <a:off x="-3565087" y="1617700"/>
                <a:ext cx="627469" cy="113727"/>
              </a:xfrm>
              <a:prstGeom prst="rect">
                <a:avLst/>
              </a:prstGeom>
              <a:noFill/>
            </p:spPr>
            <p:txBody>
              <a:bodyPr wrap="square" lIns="0" tIns="18000" rIns="0" bIns="0" rtlCol="0" anchor="t">
                <a:noAutofit/>
              </a:bodyPr>
              <a:lstStyle/>
              <a:p>
                <a:pPr marL="0" marR="0" lvl="0" indent="0" algn="ctr" defTabSz="685800" rtl="0"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Afbeeldingen</a:t>
                </a:r>
              </a:p>
            </p:txBody>
          </p:sp>
        </p:grpSp>
        <p:grpSp>
          <p:nvGrpSpPr>
            <p:cNvPr id="30" name="Groep 29">
              <a:extLst>
                <a:ext uri="{FF2B5EF4-FFF2-40B4-BE49-F238E27FC236}">
                  <a16:creationId xmlns:a16="http://schemas.microsoft.com/office/drawing/2014/main" id="{26C2B5C7-AA30-4E72-9F70-91C6E48ADD0A}"/>
                </a:ext>
              </a:extLst>
            </p:cNvPr>
            <p:cNvGrpSpPr/>
            <p:nvPr userDrawn="1"/>
          </p:nvGrpSpPr>
          <p:grpSpPr>
            <a:xfrm>
              <a:off x="12809465" y="5500987"/>
              <a:ext cx="514284" cy="506545"/>
              <a:chOff x="12617641" y="3403239"/>
              <a:chExt cx="752963" cy="741634"/>
            </a:xfrm>
          </p:grpSpPr>
          <p:grpSp>
            <p:nvGrpSpPr>
              <p:cNvPr id="34" name="Groep 33">
                <a:extLst>
                  <a:ext uri="{FF2B5EF4-FFF2-40B4-BE49-F238E27FC236}">
                    <a16:creationId xmlns:a16="http://schemas.microsoft.com/office/drawing/2014/main" id="{D1FBDF0B-E840-455B-8641-F6B5B44FF97F}"/>
                  </a:ext>
                </a:extLst>
              </p:cNvPr>
              <p:cNvGrpSpPr/>
              <p:nvPr userDrawn="1"/>
            </p:nvGrpSpPr>
            <p:grpSpPr>
              <a:xfrm>
                <a:off x="12771530" y="3403239"/>
                <a:ext cx="467176" cy="448491"/>
                <a:chOff x="12782157" y="3403239"/>
                <a:chExt cx="467176" cy="448491"/>
              </a:xfrm>
            </p:grpSpPr>
            <p:grpSp>
              <p:nvGrpSpPr>
                <p:cNvPr id="37" name="Groep 36">
                  <a:extLst>
                    <a:ext uri="{FF2B5EF4-FFF2-40B4-BE49-F238E27FC236}">
                      <a16:creationId xmlns:a16="http://schemas.microsoft.com/office/drawing/2014/main" id="{46A41803-9F3D-4084-8DB5-772C5A152E01}"/>
                    </a:ext>
                  </a:extLst>
                </p:cNvPr>
                <p:cNvGrpSpPr/>
                <p:nvPr userDrawn="1"/>
              </p:nvGrpSpPr>
              <p:grpSpPr>
                <a:xfrm>
                  <a:off x="12782157" y="3403239"/>
                  <a:ext cx="412976" cy="396132"/>
                  <a:chOff x="13554906" y="3320109"/>
                  <a:chExt cx="443917" cy="425811"/>
                </a:xfrm>
              </p:grpSpPr>
              <p:grpSp>
                <p:nvGrpSpPr>
                  <p:cNvPr id="44" name="Groep 43">
                    <a:extLst>
                      <a:ext uri="{FF2B5EF4-FFF2-40B4-BE49-F238E27FC236}">
                        <a16:creationId xmlns:a16="http://schemas.microsoft.com/office/drawing/2014/main" id="{FE0119CD-03A2-4CA2-8EEA-60E57A370B20}"/>
                      </a:ext>
                    </a:extLst>
                  </p:cNvPr>
                  <p:cNvGrpSpPr/>
                  <p:nvPr userDrawn="1"/>
                </p:nvGrpSpPr>
                <p:grpSpPr>
                  <a:xfrm>
                    <a:off x="13554906" y="3320109"/>
                    <a:ext cx="443917" cy="425811"/>
                    <a:chOff x="12909684" y="1276143"/>
                    <a:chExt cx="443917" cy="425811"/>
                  </a:xfrm>
                </p:grpSpPr>
                <p:sp>
                  <p:nvSpPr>
                    <p:cNvPr id="47" name="Rechthoek 46">
                      <a:extLst>
                        <a:ext uri="{FF2B5EF4-FFF2-40B4-BE49-F238E27FC236}">
                          <a16:creationId xmlns:a16="http://schemas.microsoft.com/office/drawing/2014/main" id="{5142CBC3-64DF-4469-8A95-289996528906}"/>
                        </a:ext>
                      </a:extLst>
                    </p:cNvPr>
                    <p:cNvSpPr/>
                    <p:nvPr userDrawn="1"/>
                  </p:nvSpPr>
                  <p:spPr>
                    <a:xfrm>
                      <a:off x="12909689" y="1276143"/>
                      <a:ext cx="443912" cy="425811"/>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48" name="Rechthoek 47">
                      <a:extLst>
                        <a:ext uri="{FF2B5EF4-FFF2-40B4-BE49-F238E27FC236}">
                          <a16:creationId xmlns:a16="http://schemas.microsoft.com/office/drawing/2014/main" id="{84F92E13-F337-4027-B7D0-5D0F9FC1259F}"/>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49" name="Ovaal 48">
                      <a:extLst>
                        <a:ext uri="{FF2B5EF4-FFF2-40B4-BE49-F238E27FC236}">
                          <a16:creationId xmlns:a16="http://schemas.microsoft.com/office/drawing/2014/main" id="{5F5349F7-823A-4E10-9066-890E93E99263}"/>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pic>
                <p:nvPicPr>
                  <p:cNvPr id="45" name="Afbeelding 44">
                    <a:extLst>
                      <a:ext uri="{FF2B5EF4-FFF2-40B4-BE49-F238E27FC236}">
                        <a16:creationId xmlns:a16="http://schemas.microsoft.com/office/drawing/2014/main" id="{71D62BD8-0557-4BBC-9749-3272218B7D9F}"/>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a:off x="13567296" y="3424991"/>
                    <a:ext cx="173367" cy="140220"/>
                  </a:xfrm>
                  <a:prstGeom prst="rect">
                    <a:avLst/>
                  </a:prstGeom>
                </p:spPr>
              </p:pic>
              <p:pic>
                <p:nvPicPr>
                  <p:cNvPr id="46" name="Afbeelding 45">
                    <a:extLst>
                      <a:ext uri="{FF2B5EF4-FFF2-40B4-BE49-F238E27FC236}">
                        <a16:creationId xmlns:a16="http://schemas.microsoft.com/office/drawing/2014/main" id="{D8F73AD1-B1F6-4A8C-BE0E-7707F06F20C4}"/>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flipH="1">
                    <a:off x="13635599" y="3449265"/>
                    <a:ext cx="173367" cy="111424"/>
                  </a:xfrm>
                  <a:prstGeom prst="rect">
                    <a:avLst/>
                  </a:prstGeom>
                </p:spPr>
              </p:pic>
            </p:grpSp>
            <p:grpSp>
              <p:nvGrpSpPr>
                <p:cNvPr id="38" name="Groep 37">
                  <a:extLst>
                    <a:ext uri="{FF2B5EF4-FFF2-40B4-BE49-F238E27FC236}">
                      <a16:creationId xmlns:a16="http://schemas.microsoft.com/office/drawing/2014/main" id="{85F49093-6A79-467C-A13E-1136E52B0EC4}"/>
                    </a:ext>
                  </a:extLst>
                </p:cNvPr>
                <p:cNvGrpSpPr/>
                <p:nvPr userDrawn="1"/>
              </p:nvGrpSpPr>
              <p:grpSpPr>
                <a:xfrm>
                  <a:off x="13103513" y="3705268"/>
                  <a:ext cx="145820" cy="146462"/>
                  <a:chOff x="13096169" y="3602278"/>
                  <a:chExt cx="145820" cy="146462"/>
                </a:xfrm>
              </p:grpSpPr>
              <p:sp>
                <p:nvSpPr>
                  <p:cNvPr id="42" name="Rechthoek 41">
                    <a:extLst>
                      <a:ext uri="{FF2B5EF4-FFF2-40B4-BE49-F238E27FC236}">
                        <a16:creationId xmlns:a16="http://schemas.microsoft.com/office/drawing/2014/main" id="{CCF7BA97-686C-4DD3-8E90-63E7A561422F}"/>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43" name="Rechthoek 42">
                    <a:extLst>
                      <a:ext uri="{FF2B5EF4-FFF2-40B4-BE49-F238E27FC236}">
                        <a16:creationId xmlns:a16="http://schemas.microsoft.com/office/drawing/2014/main" id="{ABE62B7D-F1A9-407E-BA16-5EDEABFF9041}"/>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nvGrpSpPr>
                <p:cNvPr id="39" name="Groep 38">
                  <a:extLst>
                    <a:ext uri="{FF2B5EF4-FFF2-40B4-BE49-F238E27FC236}">
                      <a16:creationId xmlns:a16="http://schemas.microsoft.com/office/drawing/2014/main" id="{CB83E94B-201F-4043-A7BD-482868583753}"/>
                    </a:ext>
                  </a:extLst>
                </p:cNvPr>
                <p:cNvGrpSpPr/>
                <p:nvPr userDrawn="1"/>
              </p:nvGrpSpPr>
              <p:grpSpPr>
                <a:xfrm rot="10800000">
                  <a:off x="13061402" y="3665637"/>
                  <a:ext cx="145820" cy="146462"/>
                  <a:chOff x="13096169" y="3602278"/>
                  <a:chExt cx="145820" cy="146462"/>
                </a:xfrm>
              </p:grpSpPr>
              <p:sp>
                <p:nvSpPr>
                  <p:cNvPr id="40" name="Rechthoek 39">
                    <a:extLst>
                      <a:ext uri="{FF2B5EF4-FFF2-40B4-BE49-F238E27FC236}">
                        <a16:creationId xmlns:a16="http://schemas.microsoft.com/office/drawing/2014/main" id="{4414539C-0736-4C6D-A98D-B50A8E0D8784}"/>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41" name="Rechthoek 40">
                    <a:extLst>
                      <a:ext uri="{FF2B5EF4-FFF2-40B4-BE49-F238E27FC236}">
                        <a16:creationId xmlns:a16="http://schemas.microsoft.com/office/drawing/2014/main" id="{25FF9816-F97C-4ACE-B12A-9DB4B892D020}"/>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sp>
            <p:nvSpPr>
              <p:cNvPr id="35" name="Rechthoek 34">
                <a:extLst>
                  <a:ext uri="{FF2B5EF4-FFF2-40B4-BE49-F238E27FC236}">
                    <a16:creationId xmlns:a16="http://schemas.microsoft.com/office/drawing/2014/main" id="{9A496F86-2FD4-48DD-BC2D-169CC5AD6C35}"/>
                  </a:ext>
                </a:extLst>
              </p:cNvPr>
              <p:cNvSpPr/>
              <p:nvPr userDrawn="1"/>
            </p:nvSpPr>
            <p:spPr>
              <a:xfrm>
                <a:off x="12617641" y="3889890"/>
                <a:ext cx="752963"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450"/>
                  </a:spcBef>
                  <a:spcAft>
                    <a:spcPts val="450"/>
                  </a:spcAft>
                </a:pPr>
                <a:r>
                  <a:rPr lang="nl-NL" sz="675" b="0" noProof="0" dirty="0">
                    <a:solidFill>
                      <a:srgbClr val="211F26"/>
                    </a:solidFill>
                    <a:latin typeface="Calibri" panose="020F0502020204030204" pitchFamily="34" charset="0"/>
                    <a:cs typeface="Calibri" panose="020F0502020204030204" pitchFamily="34" charset="0"/>
                  </a:rPr>
                  <a:t>Bijsnijden</a:t>
                </a:r>
              </a:p>
            </p:txBody>
          </p:sp>
          <p:sp>
            <p:nvSpPr>
              <p:cNvPr id="36" name="Gelijkbenige driehoek 35">
                <a:extLst>
                  <a:ext uri="{FF2B5EF4-FFF2-40B4-BE49-F238E27FC236}">
                    <a16:creationId xmlns:a16="http://schemas.microsoft.com/office/drawing/2014/main" id="{0BEB06AA-C983-4B3E-83D4-9B489C655738}"/>
                  </a:ext>
                </a:extLst>
              </p:cNvPr>
              <p:cNvSpPr/>
              <p:nvPr userDrawn="1"/>
            </p:nvSpPr>
            <p:spPr>
              <a:xfrm rot="10800000">
                <a:off x="12950688" y="4093726"/>
                <a:ext cx="86866" cy="51147"/>
              </a:xfrm>
              <a:prstGeom prst="triangle">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sp>
          <p:nvSpPr>
            <p:cNvPr id="31" name="Ovaal 30">
              <a:extLst>
                <a:ext uri="{FF2B5EF4-FFF2-40B4-BE49-F238E27FC236}">
                  <a16:creationId xmlns:a16="http://schemas.microsoft.com/office/drawing/2014/main" id="{005A0146-90D2-46E2-A840-6EF6984D1084}"/>
                </a:ext>
              </a:extLst>
            </p:cNvPr>
            <p:cNvSpPr/>
            <p:nvPr userDrawn="1"/>
          </p:nvSpPr>
          <p:spPr>
            <a:xfrm>
              <a:off x="12560173" y="2145810"/>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32" name="Rechthoek 31">
              <a:extLst>
                <a:ext uri="{FF2B5EF4-FFF2-40B4-BE49-F238E27FC236}">
                  <a16:creationId xmlns:a16="http://schemas.microsoft.com/office/drawing/2014/main" id="{92E4104A-236E-40EF-AB87-D3B6BA34C71E}"/>
                </a:ext>
              </a:extLst>
            </p:cNvPr>
            <p:cNvSpPr/>
            <p:nvPr userDrawn="1"/>
          </p:nvSpPr>
          <p:spPr>
            <a:xfrm>
              <a:off x="12844345" y="2145811"/>
              <a:ext cx="2944682" cy="326338"/>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Kies de gewenste categorie en afbeelding</a:t>
              </a:r>
              <a:b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‘Invoegen’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33" name="Rechthoek 32">
              <a:extLst>
                <a:ext uri="{FF2B5EF4-FFF2-40B4-BE49-F238E27FC236}">
                  <a16:creationId xmlns:a16="http://schemas.microsoft.com/office/drawing/2014/main" id="{4A951F93-F0E6-4312-AB93-27D3D82CB540}"/>
                </a:ext>
              </a:extLst>
            </p:cNvPr>
            <p:cNvSpPr/>
            <p:nvPr userDrawn="1"/>
          </p:nvSpPr>
          <p:spPr>
            <a:xfrm>
              <a:off x="12844345" y="2580386"/>
              <a:ext cx="825500" cy="209550"/>
            </a:xfrm>
            <a:prstGeom prst="rect">
              <a:avLst/>
            </a:prstGeom>
            <a:solidFill>
              <a:srgbClr val="1FF524"/>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450"/>
                </a:spcBef>
                <a:spcAft>
                  <a:spcPts val="450"/>
                </a:spcAft>
              </a:pPr>
              <a:r>
                <a:rPr lang="nl-NL" sz="750" b="1" noProof="0" dirty="0">
                  <a:solidFill>
                    <a:srgbClr val="211F26"/>
                  </a:solidFill>
                  <a:latin typeface="Calibri" panose="020F0502020204030204" pitchFamily="34" charset="0"/>
                  <a:cs typeface="Calibri" panose="020F0502020204030204" pitchFamily="34" charset="0"/>
                </a:rPr>
                <a:t>Invoegen</a:t>
              </a:r>
            </a:p>
          </p:txBody>
        </p:sp>
      </p:grpSp>
      <p:sp>
        <p:nvSpPr>
          <p:cNvPr id="26" name="Tijdelijke aanduiding voor afbeelding 25">
            <a:extLst>
              <a:ext uri="{FF2B5EF4-FFF2-40B4-BE49-F238E27FC236}">
                <a16:creationId xmlns:a16="http://schemas.microsoft.com/office/drawing/2014/main" id="{9066ED4A-0165-46F5-987D-21C25B742B7B}"/>
              </a:ext>
            </a:extLst>
          </p:cNvPr>
          <p:cNvSpPr>
            <a:spLocks noGrp="1"/>
          </p:cNvSpPr>
          <p:nvPr userDrawn="1">
            <p:ph type="pic" sz="quarter" idx="17" hasCustomPrompt="1"/>
          </p:nvPr>
        </p:nvSpPr>
        <p:spPr>
          <a:xfrm>
            <a:off x="0" y="0"/>
            <a:ext cx="9767736" cy="5143500"/>
          </a:xfrm>
          <a:custGeom>
            <a:avLst/>
            <a:gdLst>
              <a:gd name="connsiteX0" fmla="*/ 0 w 13023648"/>
              <a:gd name="connsiteY0" fmla="*/ 0 h 6858000"/>
              <a:gd name="connsiteX1" fmla="*/ 12191999 w 13023648"/>
              <a:gd name="connsiteY1" fmla="*/ 0 h 6858000"/>
              <a:gd name="connsiteX2" fmla="*/ 12191999 w 13023648"/>
              <a:gd name="connsiteY2" fmla="*/ 5232201 h 6858000"/>
              <a:gd name="connsiteX3" fmla="*/ 12752185 w 13023648"/>
              <a:gd name="connsiteY3" fmla="*/ 5232201 h 6858000"/>
              <a:gd name="connsiteX4" fmla="*/ 13023648 w 13023648"/>
              <a:gd name="connsiteY4" fmla="*/ 5503664 h 6858000"/>
              <a:gd name="connsiteX5" fmla="*/ 13023647 w 13023648"/>
              <a:gd name="connsiteY5" fmla="*/ 5503664 h 6858000"/>
              <a:gd name="connsiteX6" fmla="*/ 12752184 w 13023648"/>
              <a:gd name="connsiteY6" fmla="*/ 5775127 h 6858000"/>
              <a:gd name="connsiteX7" fmla="*/ 12191999 w 13023648"/>
              <a:gd name="connsiteY7" fmla="*/ 5775127 h 6858000"/>
              <a:gd name="connsiteX8" fmla="*/ 12191999 w 13023648"/>
              <a:gd name="connsiteY8" fmla="*/ 6858000 h 6858000"/>
              <a:gd name="connsiteX9" fmla="*/ 0 w 13023648"/>
              <a:gd name="connsiteY9"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023648" h="6858000">
                <a:moveTo>
                  <a:pt x="0" y="0"/>
                </a:moveTo>
                <a:lnTo>
                  <a:pt x="12191999" y="0"/>
                </a:lnTo>
                <a:lnTo>
                  <a:pt x="12191999" y="5232201"/>
                </a:lnTo>
                <a:lnTo>
                  <a:pt x="12752185" y="5232201"/>
                </a:lnTo>
                <a:cubicBezTo>
                  <a:pt x="12902110" y="5232201"/>
                  <a:pt x="13023648" y="5353739"/>
                  <a:pt x="13023648" y="5503664"/>
                </a:cubicBezTo>
                <a:lnTo>
                  <a:pt x="13023647" y="5503664"/>
                </a:lnTo>
                <a:cubicBezTo>
                  <a:pt x="13023647" y="5653589"/>
                  <a:pt x="12902109" y="5775127"/>
                  <a:pt x="12752184" y="5775127"/>
                </a:cubicBezTo>
                <a:lnTo>
                  <a:pt x="12191999" y="5775127"/>
                </a:lnTo>
                <a:lnTo>
                  <a:pt x="12191999" y="6858000"/>
                </a:lnTo>
                <a:lnTo>
                  <a:pt x="0" y="6858000"/>
                </a:lnTo>
                <a:close/>
              </a:path>
            </a:pathLst>
          </a:custGeom>
          <a:solidFill>
            <a:schemeClr val="bg1">
              <a:lumMod val="95000"/>
            </a:schemeClr>
          </a:solidFill>
        </p:spPr>
        <p:txBody>
          <a:bodyPr wrap="square" bIns="1260000" anchor="ctr" anchorCtr="0">
            <a:noAutofit/>
          </a:bodyPr>
          <a:lstStyle>
            <a:lvl1pPr marL="0" indent="0" algn="ctr">
              <a:lnSpc>
                <a:spcPct val="100000"/>
              </a:lnSpc>
              <a:spcBef>
                <a:spcPts val="0"/>
              </a:spcBef>
              <a:buNone/>
              <a:defRPr sz="1050">
                <a:solidFill>
                  <a:schemeClr val="bg1">
                    <a:lumMod val="95000"/>
                  </a:schemeClr>
                </a:solidFill>
              </a:defRPr>
            </a:lvl1pPr>
          </a:lstStyle>
          <a:p>
            <a:r>
              <a:rPr lang="nl-NL"/>
              <a:t>Klik op onderstaand icon</a:t>
            </a:r>
            <a:br>
              <a:rPr lang="nl-NL"/>
            </a:br>
            <a:r>
              <a:rPr lang="nl-NL"/>
              <a:t>om een afbeelding in te voegen</a:t>
            </a:r>
            <a:endParaRPr lang="nl-NL" dirty="0"/>
          </a:p>
        </p:txBody>
      </p:sp>
      <p:sp>
        <p:nvSpPr>
          <p:cNvPr id="24" name="Tijdelijke aanduiding voor afbeelding 23">
            <a:extLst>
              <a:ext uri="{FF2B5EF4-FFF2-40B4-BE49-F238E27FC236}">
                <a16:creationId xmlns:a16="http://schemas.microsoft.com/office/drawing/2014/main" id="{184ADAAC-C3A5-4304-92CD-C6685E4843DF}"/>
              </a:ext>
            </a:extLst>
          </p:cNvPr>
          <p:cNvSpPr>
            <a:spLocks noGrp="1"/>
          </p:cNvSpPr>
          <p:nvPr userDrawn="1">
            <p:ph type="pic" sz="quarter" idx="16" hasCustomPrompt="1"/>
          </p:nvPr>
        </p:nvSpPr>
        <p:spPr>
          <a:xfrm>
            <a:off x="1" y="0"/>
            <a:ext cx="9564139" cy="5143500"/>
          </a:xfrm>
          <a:custGeom>
            <a:avLst/>
            <a:gdLst>
              <a:gd name="connsiteX0" fmla="*/ 0 w 12752185"/>
              <a:gd name="connsiteY0" fmla="*/ 0 h 6858000"/>
              <a:gd name="connsiteX1" fmla="*/ 12191999 w 12752185"/>
              <a:gd name="connsiteY1" fmla="*/ 0 h 6858000"/>
              <a:gd name="connsiteX2" fmla="*/ 12191999 w 12752185"/>
              <a:gd name="connsiteY2" fmla="*/ 5759450 h 6858000"/>
              <a:gd name="connsiteX3" fmla="*/ 12477547 w 12752185"/>
              <a:gd name="connsiteY3" fmla="*/ 5759450 h 6858000"/>
              <a:gd name="connsiteX4" fmla="*/ 12752185 w 12752185"/>
              <a:gd name="connsiteY4" fmla="*/ 6034088 h 6858000"/>
              <a:gd name="connsiteX5" fmla="*/ 12752184 w 12752185"/>
              <a:gd name="connsiteY5" fmla="*/ 6034088 h 6858000"/>
              <a:gd name="connsiteX6" fmla="*/ 12477546 w 12752185"/>
              <a:gd name="connsiteY6" fmla="*/ 6308726 h 6858000"/>
              <a:gd name="connsiteX7" fmla="*/ 12192004 w 12752185"/>
              <a:gd name="connsiteY7" fmla="*/ 6308726 h 6858000"/>
              <a:gd name="connsiteX8" fmla="*/ 12191999 w 12752185"/>
              <a:gd name="connsiteY8" fmla="*/ 6308726 h 6858000"/>
              <a:gd name="connsiteX9" fmla="*/ 12191999 w 12752185"/>
              <a:gd name="connsiteY9" fmla="*/ 6858000 h 6858000"/>
              <a:gd name="connsiteX10" fmla="*/ 0 w 12752185"/>
              <a:gd name="connsiteY10"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752185" h="6858000">
                <a:moveTo>
                  <a:pt x="0" y="0"/>
                </a:moveTo>
                <a:lnTo>
                  <a:pt x="12191999" y="0"/>
                </a:lnTo>
                <a:lnTo>
                  <a:pt x="12191999" y="5759450"/>
                </a:lnTo>
                <a:lnTo>
                  <a:pt x="12477547" y="5759450"/>
                </a:lnTo>
                <a:cubicBezTo>
                  <a:pt x="12629225" y="5759450"/>
                  <a:pt x="12752185" y="5882410"/>
                  <a:pt x="12752185" y="6034088"/>
                </a:cubicBezTo>
                <a:lnTo>
                  <a:pt x="12752184" y="6034088"/>
                </a:lnTo>
                <a:cubicBezTo>
                  <a:pt x="12752184" y="6185766"/>
                  <a:pt x="12629224" y="6308726"/>
                  <a:pt x="12477546" y="6308726"/>
                </a:cubicBezTo>
                <a:lnTo>
                  <a:pt x="12192004" y="6308726"/>
                </a:lnTo>
                <a:lnTo>
                  <a:pt x="12191999" y="6308726"/>
                </a:lnTo>
                <a:lnTo>
                  <a:pt x="12191999" y="6858000"/>
                </a:lnTo>
                <a:lnTo>
                  <a:pt x="0" y="6858000"/>
                </a:lnTo>
                <a:close/>
              </a:path>
            </a:pathLst>
          </a:custGeom>
          <a:solidFill>
            <a:schemeClr val="bg1">
              <a:lumMod val="85000"/>
            </a:schemeClr>
          </a:solidFill>
        </p:spPr>
        <p:txBody>
          <a:bodyPr wrap="square" bIns="1260000" anchor="ctr" anchorCtr="0">
            <a:noAutofit/>
          </a:bodyPr>
          <a:lstStyle>
            <a:lvl1pPr marL="0" indent="0" algn="ctr">
              <a:lnSpc>
                <a:spcPct val="100000"/>
              </a:lnSpc>
              <a:spcBef>
                <a:spcPts val="0"/>
              </a:spcBef>
              <a:buNone/>
              <a:defRPr sz="1050">
                <a:solidFill>
                  <a:schemeClr val="bg1">
                    <a:lumMod val="95000"/>
                  </a:schemeClr>
                </a:solidFill>
              </a:defRPr>
            </a:lvl1pPr>
          </a:lstStyle>
          <a:p>
            <a:r>
              <a:rPr lang="nl-NL" dirty="0"/>
              <a:t>Klik op onderstaand icon</a:t>
            </a:r>
            <a:br>
              <a:rPr lang="nl-NL" dirty="0"/>
            </a:br>
            <a:r>
              <a:rPr lang="nl-NL" dirty="0"/>
              <a:t>om een afbeelding in te voegen</a:t>
            </a:r>
          </a:p>
        </p:txBody>
      </p:sp>
      <p:sp>
        <p:nvSpPr>
          <p:cNvPr id="14" name="Tijdelijke aanduiding voor afbeelding 13">
            <a:extLst>
              <a:ext uri="{FF2B5EF4-FFF2-40B4-BE49-F238E27FC236}">
                <a16:creationId xmlns:a16="http://schemas.microsoft.com/office/drawing/2014/main" id="{6CD4DFED-7561-4B86-98D4-CB0CDF44DEAD}"/>
              </a:ext>
            </a:extLst>
          </p:cNvPr>
          <p:cNvSpPr>
            <a:spLocks noGrp="1"/>
          </p:cNvSpPr>
          <p:nvPr userDrawn="1">
            <p:ph type="pic" sz="quarter" idx="14" hasCustomPrompt="1"/>
          </p:nvPr>
        </p:nvSpPr>
        <p:spPr>
          <a:xfrm>
            <a:off x="1" y="0"/>
            <a:ext cx="9340453" cy="5143500"/>
          </a:xfrm>
          <a:custGeom>
            <a:avLst/>
            <a:gdLst>
              <a:gd name="connsiteX0" fmla="*/ 0 w 12453937"/>
              <a:gd name="connsiteY0" fmla="*/ 0 h 6858000"/>
              <a:gd name="connsiteX1" fmla="*/ 12191999 w 12453937"/>
              <a:gd name="connsiteY1" fmla="*/ 0 h 6858000"/>
              <a:gd name="connsiteX2" fmla="*/ 12191999 w 12453937"/>
              <a:gd name="connsiteY2" fmla="*/ 6310004 h 6858000"/>
              <a:gd name="connsiteX3" fmla="*/ 12234648 w 12453937"/>
              <a:gd name="connsiteY3" fmla="*/ 6314304 h 6858000"/>
              <a:gd name="connsiteX4" fmla="*/ 12453937 w 12453937"/>
              <a:gd name="connsiteY4" fmla="*/ 6583362 h 6858000"/>
              <a:gd name="connsiteX5" fmla="*/ 12234648 w 12453937"/>
              <a:gd name="connsiteY5" fmla="*/ 6852421 h 6858000"/>
              <a:gd name="connsiteX6" fmla="*/ 12191999 w 12453937"/>
              <a:gd name="connsiteY6" fmla="*/ 6856720 h 6858000"/>
              <a:gd name="connsiteX7" fmla="*/ 12191999 w 12453937"/>
              <a:gd name="connsiteY7" fmla="*/ 6858000 h 6858000"/>
              <a:gd name="connsiteX8" fmla="*/ 12179299 w 12453937"/>
              <a:gd name="connsiteY8" fmla="*/ 6858000 h 6858000"/>
              <a:gd name="connsiteX9" fmla="*/ 0 w 12453937"/>
              <a:gd name="connsiteY9"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453937" h="6858000">
                <a:moveTo>
                  <a:pt x="0" y="0"/>
                </a:moveTo>
                <a:lnTo>
                  <a:pt x="12191999" y="0"/>
                </a:lnTo>
                <a:lnTo>
                  <a:pt x="12191999" y="6310004"/>
                </a:lnTo>
                <a:lnTo>
                  <a:pt x="12234648" y="6314304"/>
                </a:lnTo>
                <a:cubicBezTo>
                  <a:pt x="12359796" y="6339913"/>
                  <a:pt x="12453937" y="6450644"/>
                  <a:pt x="12453937" y="6583362"/>
                </a:cubicBezTo>
                <a:cubicBezTo>
                  <a:pt x="12453937" y="6716081"/>
                  <a:pt x="12359796" y="6826812"/>
                  <a:pt x="12234648" y="6852421"/>
                </a:cubicBezTo>
                <a:lnTo>
                  <a:pt x="12191999" y="6856720"/>
                </a:lnTo>
                <a:lnTo>
                  <a:pt x="12191999" y="6858000"/>
                </a:lnTo>
                <a:lnTo>
                  <a:pt x="12179299" y="6858000"/>
                </a:lnTo>
                <a:lnTo>
                  <a:pt x="0" y="6858000"/>
                </a:lnTo>
                <a:close/>
              </a:path>
            </a:pathLst>
          </a:custGeom>
          <a:solidFill>
            <a:schemeClr val="bg1">
              <a:lumMod val="75000"/>
            </a:schemeClr>
          </a:solidFill>
        </p:spPr>
        <p:txBody>
          <a:bodyPr wrap="square" lIns="6660000" rIns="0" bIns="0" anchor="ctr" anchorCtr="0">
            <a:noAutofit/>
          </a:bodyPr>
          <a:lstStyle>
            <a:lvl1pPr marL="0" indent="0" algn="l">
              <a:lnSpc>
                <a:spcPct val="100000"/>
              </a:lnSpc>
              <a:spcBef>
                <a:spcPts val="0"/>
              </a:spcBef>
              <a:buNone/>
              <a:defRPr sz="1050">
                <a:solidFill>
                  <a:schemeClr val="bg1">
                    <a:lumMod val="95000"/>
                  </a:schemeClr>
                </a:solidFill>
              </a:defRPr>
            </a:lvl1pPr>
          </a:lstStyle>
          <a:p>
            <a:r>
              <a:rPr lang="nl-NL" dirty="0"/>
              <a:t>Selecteer dit kader, ga naar de tab ‘Slidebuilder’, </a:t>
            </a:r>
            <a:br>
              <a:rPr lang="nl-NL" dirty="0"/>
            </a:br>
            <a:r>
              <a:rPr lang="nl-NL" dirty="0"/>
              <a:t>klik op ‘Afbeeldingen’, selecteer de gewenste afbeelding </a:t>
            </a:r>
            <a:br>
              <a:rPr lang="nl-NL" dirty="0"/>
            </a:br>
            <a:r>
              <a:rPr lang="nl-NL" dirty="0"/>
              <a:t>en klik op ‘Invoegen’.</a:t>
            </a:r>
          </a:p>
        </p:txBody>
      </p:sp>
      <p:sp>
        <p:nvSpPr>
          <p:cNvPr id="89" name="Tijdelijke aanduiding voor tekst 88">
            <a:extLst>
              <a:ext uri="{FF2B5EF4-FFF2-40B4-BE49-F238E27FC236}">
                <a16:creationId xmlns:a16="http://schemas.microsoft.com/office/drawing/2014/main" id="{95DEA765-403B-453B-8D53-8E796E459C2D}"/>
              </a:ext>
            </a:extLst>
          </p:cNvPr>
          <p:cNvSpPr>
            <a:spLocks noGrp="1"/>
          </p:cNvSpPr>
          <p:nvPr>
            <p:ph type="body" sz="quarter" idx="21" hasCustomPrompt="1"/>
          </p:nvPr>
        </p:nvSpPr>
        <p:spPr>
          <a:xfrm flipH="1">
            <a:off x="1" y="0"/>
            <a:ext cx="4670227" cy="5143500"/>
          </a:xfrm>
          <a:custGeom>
            <a:avLst/>
            <a:gdLst>
              <a:gd name="connsiteX0" fmla="*/ 6226969 w 6226969"/>
              <a:gd name="connsiteY0" fmla="*/ 0 h 6858000"/>
              <a:gd name="connsiteX1" fmla="*/ 5927890 w 6226969"/>
              <a:gd name="connsiteY1" fmla="*/ 0 h 6858000"/>
              <a:gd name="connsiteX2" fmla="*/ 5909733 w 6226969"/>
              <a:gd name="connsiteY2" fmla="*/ 0 h 6858000"/>
              <a:gd name="connsiteX3" fmla="*/ 5708624 w 6226969"/>
              <a:gd name="connsiteY3" fmla="*/ 0 h 6858000"/>
              <a:gd name="connsiteX4" fmla="*/ 0 w 6226969"/>
              <a:gd name="connsiteY4" fmla="*/ 0 h 6858000"/>
              <a:gd name="connsiteX5" fmla="*/ 2812148 w 6226969"/>
              <a:gd name="connsiteY5" fmla="*/ 6857052 h 6858000"/>
              <a:gd name="connsiteX6" fmla="*/ 5708624 w 6226969"/>
              <a:gd name="connsiteY6" fmla="*/ 6855212 h 6858000"/>
              <a:gd name="connsiteX7" fmla="*/ 5708624 w 6226969"/>
              <a:gd name="connsiteY7" fmla="*/ 6858000 h 6858000"/>
              <a:gd name="connsiteX8" fmla="*/ 5909733 w 6226969"/>
              <a:gd name="connsiteY8" fmla="*/ 6858000 h 6858000"/>
              <a:gd name="connsiteX9" fmla="*/ 6226969 w 6226969"/>
              <a:gd name="connsiteY9"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226969" h="6858000">
                <a:moveTo>
                  <a:pt x="6226969" y="0"/>
                </a:moveTo>
                <a:lnTo>
                  <a:pt x="5927890" y="0"/>
                </a:lnTo>
                <a:lnTo>
                  <a:pt x="5909733" y="0"/>
                </a:lnTo>
                <a:lnTo>
                  <a:pt x="5708624" y="0"/>
                </a:lnTo>
                <a:lnTo>
                  <a:pt x="0" y="0"/>
                </a:lnTo>
                <a:cubicBezTo>
                  <a:pt x="5319953" y="2715557"/>
                  <a:pt x="923836" y="4853449"/>
                  <a:pt x="2812148" y="6857052"/>
                </a:cubicBezTo>
                <a:lnTo>
                  <a:pt x="5708624" y="6855212"/>
                </a:lnTo>
                <a:lnTo>
                  <a:pt x="5708624" y="6858000"/>
                </a:lnTo>
                <a:lnTo>
                  <a:pt x="5909733" y="6858000"/>
                </a:lnTo>
                <a:lnTo>
                  <a:pt x="6226969" y="6858000"/>
                </a:lnTo>
                <a:close/>
              </a:path>
            </a:pathLst>
          </a:custGeom>
          <a:solidFill>
            <a:schemeClr val="accent2"/>
          </a:solidFill>
        </p:spPr>
        <p:txBody>
          <a:bodyPr wrap="square">
            <a:noAutofit/>
          </a:bodyPr>
          <a:lstStyle>
            <a:lvl1pPr marL="0" indent="0">
              <a:buNone/>
              <a:defRPr/>
            </a:lvl1pPr>
          </a:lstStyle>
          <a:p>
            <a:pPr lvl="0"/>
            <a:r>
              <a:rPr lang="nl-NL"/>
              <a:t> </a:t>
            </a:r>
            <a:endParaRPr lang="nl-NL" dirty="0"/>
          </a:p>
        </p:txBody>
      </p:sp>
      <p:sp>
        <p:nvSpPr>
          <p:cNvPr id="11" name="- INFO">
            <a:extLst>
              <a:ext uri="{FF2B5EF4-FFF2-40B4-BE49-F238E27FC236}">
                <a16:creationId xmlns:a16="http://schemas.microsoft.com/office/drawing/2014/main" id="{D5D548DA-264A-4D19-8A0A-B2288EC6661C}"/>
              </a:ext>
            </a:extLst>
          </p:cNvPr>
          <p:cNvSpPr txBox="1"/>
          <p:nvPr userDrawn="1"/>
        </p:nvSpPr>
        <p:spPr>
          <a:xfrm>
            <a:off x="0" y="-272667"/>
            <a:ext cx="9134475" cy="148842"/>
          </a:xfrm>
          <a:prstGeom prst="rect">
            <a:avLst/>
          </a:prstGeom>
          <a:noFill/>
        </p:spPr>
        <p:txBody>
          <a:bodyPr wrap="square" lIns="0" tIns="0" rIns="0" bIns="0" rtlCol="0" anchor="ctr" anchorCtr="0">
            <a:noAutofit/>
          </a:bodyPr>
          <a:lstStyle/>
          <a:p>
            <a:pPr algn="l"/>
            <a:r>
              <a:rPr lang="nl-NL" sz="1050" b="1" cap="all" spc="0" baseline="0" dirty="0">
                <a:solidFill>
                  <a:sysClr val="windowText" lastClr="000000"/>
                </a:solidFill>
                <a:latin typeface="+mn-lt"/>
                <a:cs typeface="Calibri" panose="020F0502020204030204" pitchFamily="34" charset="0"/>
              </a:rPr>
              <a:t>Introductie [1x]</a:t>
            </a:r>
          </a:p>
        </p:txBody>
      </p:sp>
      <p:sp>
        <p:nvSpPr>
          <p:cNvPr id="8" name="titel">
            <a:extLst>
              <a:ext uri="{FF2B5EF4-FFF2-40B4-BE49-F238E27FC236}">
                <a16:creationId xmlns:a16="http://schemas.microsoft.com/office/drawing/2014/main" id="{4FCE8B7B-8D3B-466F-8956-5C1F4F50265C}"/>
              </a:ext>
            </a:extLst>
          </p:cNvPr>
          <p:cNvSpPr>
            <a:spLocks noGrp="1"/>
          </p:cNvSpPr>
          <p:nvPr userDrawn="1">
            <p:ph type="title" hasCustomPrompt="1"/>
          </p:nvPr>
        </p:nvSpPr>
        <p:spPr>
          <a:xfrm>
            <a:off x="401241" y="539353"/>
            <a:ext cx="2327630" cy="531827"/>
          </a:xfrm>
        </p:spPr>
        <p:txBody>
          <a:bodyPr/>
          <a:lstStyle>
            <a:lvl1pPr>
              <a:defRPr>
                <a:solidFill>
                  <a:schemeClr val="bg1"/>
                </a:solidFill>
              </a:defRPr>
            </a:lvl1pPr>
          </a:lstStyle>
          <a:p>
            <a:r>
              <a:rPr lang="nl-NL"/>
              <a:t>Naam </a:t>
            </a:r>
            <a:br>
              <a:rPr lang="nl-NL"/>
            </a:br>
            <a:r>
              <a:rPr lang="nl-NL"/>
              <a:t>+ achternaam</a:t>
            </a:r>
            <a:endParaRPr lang="nl-NL" dirty="0"/>
          </a:p>
        </p:txBody>
      </p:sp>
      <p:sp>
        <p:nvSpPr>
          <p:cNvPr id="4" name="datum">
            <a:extLst>
              <a:ext uri="{FF2B5EF4-FFF2-40B4-BE49-F238E27FC236}">
                <a16:creationId xmlns:a16="http://schemas.microsoft.com/office/drawing/2014/main" id="{8E420A72-FB1A-45BF-AC4A-C2A67FDAE6C8}"/>
              </a:ext>
            </a:extLst>
          </p:cNvPr>
          <p:cNvSpPr>
            <a:spLocks noGrp="1"/>
          </p:cNvSpPr>
          <p:nvPr userDrawn="1">
            <p:ph type="dt" sz="half" idx="10"/>
          </p:nvPr>
        </p:nvSpPr>
        <p:spPr/>
        <p:txBody>
          <a:bodyPr/>
          <a:lstStyle>
            <a:lvl1pPr>
              <a:defRPr>
                <a:solidFill>
                  <a:schemeClr val="bg1"/>
                </a:solidFill>
              </a:defRPr>
            </a:lvl1pPr>
          </a:lstStyle>
          <a:p>
            <a:endParaRPr lang="nl-NL" dirty="0"/>
          </a:p>
        </p:txBody>
      </p:sp>
      <p:sp>
        <p:nvSpPr>
          <p:cNvPr id="5" name="voettekst">
            <a:extLst>
              <a:ext uri="{FF2B5EF4-FFF2-40B4-BE49-F238E27FC236}">
                <a16:creationId xmlns:a16="http://schemas.microsoft.com/office/drawing/2014/main" id="{7B9B5AD8-20ED-43D8-A7A9-54D9AEF0A965}"/>
              </a:ext>
            </a:extLst>
          </p:cNvPr>
          <p:cNvSpPr>
            <a:spLocks noGrp="1"/>
          </p:cNvSpPr>
          <p:nvPr userDrawn="1">
            <p:ph type="ftr" sz="quarter" idx="11"/>
          </p:nvPr>
        </p:nvSpPr>
        <p:spPr/>
        <p:txBody>
          <a:bodyPr/>
          <a:lstStyle>
            <a:lvl1pPr>
              <a:defRPr>
                <a:solidFill>
                  <a:schemeClr val="bg1"/>
                </a:solidFill>
              </a:defRPr>
            </a:lvl1pPr>
          </a:lstStyle>
          <a:p>
            <a:r>
              <a:rPr lang="nl-NL"/>
              <a:t>Erasmus University Rotterdam </a:t>
            </a:r>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userDrawn="1">
            <p:ph type="sldNum" sz="quarter" idx="12"/>
          </p:nvPr>
        </p:nvSpPr>
        <p:spPr/>
        <p:txBody>
          <a:bodyPr/>
          <a:lstStyle>
            <a:lvl1pPr>
              <a:defRPr>
                <a:solidFill>
                  <a:schemeClr val="bg1"/>
                </a:solidFill>
              </a:defRPr>
            </a:lvl1pPr>
          </a:lstStyle>
          <a:p>
            <a:fld id="{361A1203-CA3D-4D48-AFA0-9D668419C1D5}" type="slidenum">
              <a:rPr lang="nl-NL" smtClean="0"/>
              <a:pPr/>
              <a:t>‹#›</a:t>
            </a:fld>
            <a:endParaRPr lang="nl-NL" dirty="0"/>
          </a:p>
        </p:txBody>
      </p:sp>
      <p:sp>
        <p:nvSpPr>
          <p:cNvPr id="12" name="tekst">
            <a:extLst>
              <a:ext uri="{FF2B5EF4-FFF2-40B4-BE49-F238E27FC236}">
                <a16:creationId xmlns:a16="http://schemas.microsoft.com/office/drawing/2014/main" id="{35F51B26-035B-45D4-9E4C-150A9963C189}"/>
              </a:ext>
            </a:extLst>
          </p:cNvPr>
          <p:cNvSpPr>
            <a:spLocks noGrp="1"/>
          </p:cNvSpPr>
          <p:nvPr userDrawn="1">
            <p:ph type="body" sz="quarter" idx="13" hasCustomPrompt="1"/>
          </p:nvPr>
        </p:nvSpPr>
        <p:spPr>
          <a:xfrm>
            <a:off x="410767" y="1195006"/>
            <a:ext cx="2324969" cy="418100"/>
          </a:xfrm>
        </p:spPr>
        <p:txBody>
          <a:bodyPr/>
          <a:lstStyle>
            <a:lvl1pPr marL="0" indent="0">
              <a:lnSpc>
                <a:spcPct val="100000"/>
              </a:lnSpc>
              <a:spcBef>
                <a:spcPts val="0"/>
              </a:spcBef>
              <a:buNone/>
              <a:defRPr sz="1500">
                <a:solidFill>
                  <a:schemeClr val="bg1"/>
                </a:solidFill>
              </a:defRPr>
            </a:lvl1pPr>
            <a:lvl2pPr marL="0" indent="0">
              <a:buNone/>
              <a:defRPr sz="1200" b="0" i="0">
                <a:solidFill>
                  <a:schemeClr val="bg1"/>
                </a:solidFill>
              </a:defRPr>
            </a:lvl2pPr>
            <a:lvl3pPr marL="0" indent="0">
              <a:buFont typeface="Arial" panose="020B0604020202020204" pitchFamily="34" charset="0"/>
              <a:buNone/>
              <a:defRPr sz="1200" b="0" i="0">
                <a:solidFill>
                  <a:schemeClr val="bg1"/>
                </a:solidFill>
              </a:defRPr>
            </a:lvl3pPr>
            <a:lvl4pPr marL="0" indent="0">
              <a:buFont typeface="Arial" panose="020B0604020202020204" pitchFamily="34" charset="0"/>
              <a:buNone/>
              <a:defRPr sz="1200" b="0" i="0">
                <a:solidFill>
                  <a:schemeClr val="bg1"/>
                </a:solidFill>
              </a:defRPr>
            </a:lvl4pPr>
            <a:lvl5pPr marL="0" indent="0">
              <a:buFont typeface="Arial" panose="020B0604020202020204" pitchFamily="34" charset="0"/>
              <a:buNone/>
              <a:defRPr sz="1200" b="0" i="0">
                <a:solidFill>
                  <a:schemeClr val="bg1"/>
                </a:solidFill>
              </a:defRPr>
            </a:lvl5pPr>
            <a:lvl6pPr marL="0" indent="0">
              <a:buFont typeface="Arial" panose="020B0604020202020204" pitchFamily="34" charset="0"/>
              <a:buNone/>
              <a:defRPr sz="1200" b="0" i="0">
                <a:solidFill>
                  <a:schemeClr val="bg1"/>
                </a:solidFill>
              </a:defRPr>
            </a:lvl6pPr>
            <a:lvl7pPr marL="0" indent="0">
              <a:buFont typeface="Arial" panose="020B0604020202020204" pitchFamily="34" charset="0"/>
              <a:buNone/>
              <a:defRPr sz="1200" b="0" i="0">
                <a:solidFill>
                  <a:schemeClr val="bg1"/>
                </a:solidFill>
              </a:defRPr>
            </a:lvl7pPr>
            <a:lvl8pPr marL="0" indent="0">
              <a:buFont typeface="Arial" panose="020B0604020202020204" pitchFamily="34" charset="0"/>
              <a:buNone/>
              <a:defRPr sz="1200" b="0" i="0">
                <a:solidFill>
                  <a:schemeClr val="bg1"/>
                </a:solidFill>
              </a:defRPr>
            </a:lvl8pPr>
            <a:lvl9pPr marL="0" indent="0">
              <a:buFont typeface="Arial" panose="020B0604020202020204" pitchFamily="34" charset="0"/>
              <a:buNone/>
              <a:defRPr sz="1200" b="0" i="0">
                <a:solidFill>
                  <a:schemeClr val="bg1"/>
                </a:solidFill>
              </a:defRPr>
            </a:lvl9pPr>
          </a:lstStyle>
          <a:p>
            <a:pPr lvl="0"/>
            <a:r>
              <a:rPr lang="nl-NL"/>
              <a:t>Functie</a:t>
            </a:r>
            <a:br>
              <a:rPr lang="nl-NL"/>
            </a:br>
            <a:r>
              <a:rPr lang="nl-NL"/>
              <a:t>(max. 2lines)</a:t>
            </a:r>
            <a:endParaRPr lang="nl-NL" dirty="0"/>
          </a:p>
        </p:txBody>
      </p:sp>
      <p:sp>
        <p:nvSpPr>
          <p:cNvPr id="28" name="tekst">
            <a:extLst>
              <a:ext uri="{FF2B5EF4-FFF2-40B4-BE49-F238E27FC236}">
                <a16:creationId xmlns:a16="http://schemas.microsoft.com/office/drawing/2014/main" id="{57BE6FF1-07C5-4879-8583-F614F9ED3A07}"/>
              </a:ext>
            </a:extLst>
          </p:cNvPr>
          <p:cNvSpPr>
            <a:spLocks noGrp="1"/>
          </p:cNvSpPr>
          <p:nvPr userDrawn="1">
            <p:ph type="body" sz="quarter" idx="18" hasCustomPrompt="1"/>
          </p:nvPr>
        </p:nvSpPr>
        <p:spPr>
          <a:xfrm>
            <a:off x="410768" y="1943100"/>
            <a:ext cx="2318103" cy="2788444"/>
          </a:xfrm>
        </p:spPr>
        <p:txBody>
          <a:bodyPr anchor="b" anchorCtr="0"/>
          <a:lstStyle>
            <a:lvl1pPr marL="0" indent="0">
              <a:buNone/>
              <a:defRPr sz="1350" b="0" i="1">
                <a:solidFill>
                  <a:schemeClr val="bg1"/>
                </a:solidFill>
              </a:defRPr>
            </a:lvl1pPr>
            <a:lvl2pPr marL="0" indent="0">
              <a:buNone/>
              <a:defRPr sz="1350" b="1" i="1">
                <a:solidFill>
                  <a:schemeClr val="bg1"/>
                </a:solidFill>
              </a:defRPr>
            </a:lvl2pPr>
            <a:lvl3pPr marL="0" indent="0">
              <a:buFont typeface="Arial" panose="020B0604020202020204" pitchFamily="34" charset="0"/>
              <a:buNone/>
              <a:defRPr sz="1350" b="1" i="1">
                <a:solidFill>
                  <a:schemeClr val="bg1"/>
                </a:solidFill>
              </a:defRPr>
            </a:lvl3pPr>
            <a:lvl4pPr marL="0" indent="0">
              <a:buFont typeface="Arial" panose="020B0604020202020204" pitchFamily="34" charset="0"/>
              <a:buNone/>
              <a:defRPr sz="1350" b="1" i="1">
                <a:solidFill>
                  <a:schemeClr val="bg1"/>
                </a:solidFill>
              </a:defRPr>
            </a:lvl4pPr>
            <a:lvl5pPr marL="0" indent="0">
              <a:buFont typeface="Arial" panose="020B0604020202020204" pitchFamily="34" charset="0"/>
              <a:buNone/>
              <a:defRPr sz="1350" b="1" i="1">
                <a:solidFill>
                  <a:schemeClr val="bg1"/>
                </a:solidFill>
              </a:defRPr>
            </a:lvl5pPr>
            <a:lvl6pPr marL="0" indent="0">
              <a:buFont typeface="Arial" panose="020B0604020202020204" pitchFamily="34" charset="0"/>
              <a:buNone/>
              <a:defRPr sz="1350" b="1" i="1">
                <a:solidFill>
                  <a:schemeClr val="bg1"/>
                </a:solidFill>
              </a:defRPr>
            </a:lvl6pPr>
            <a:lvl7pPr marL="0" indent="0">
              <a:buFont typeface="Arial" panose="020B0604020202020204" pitchFamily="34" charset="0"/>
              <a:buNone/>
              <a:defRPr sz="1350" b="1" i="1">
                <a:solidFill>
                  <a:schemeClr val="bg1"/>
                </a:solidFill>
              </a:defRPr>
            </a:lvl7pPr>
            <a:lvl8pPr marL="0" indent="0">
              <a:buFont typeface="Arial" panose="020B0604020202020204" pitchFamily="34" charset="0"/>
              <a:buNone/>
              <a:defRPr sz="1350" b="1" i="1">
                <a:solidFill>
                  <a:schemeClr val="bg1"/>
                </a:solidFill>
              </a:defRPr>
            </a:lvl8pPr>
            <a:lvl9pPr marL="0" indent="0">
              <a:buFont typeface="Arial" panose="020B0604020202020204" pitchFamily="34" charset="0"/>
              <a:buNone/>
              <a:defRPr sz="1350" b="1" i="1">
                <a:solidFill>
                  <a:schemeClr val="bg1"/>
                </a:solidFill>
              </a:defRPr>
            </a:lvl9pPr>
          </a:lstStyle>
          <a:p>
            <a:pPr lvl="0"/>
            <a:r>
              <a:rPr lang="nl-NL" dirty="0"/>
              <a:t>“Plaats hier een quote van Erasmus die bij je </a:t>
            </a:r>
            <a:r>
              <a:rPr lang="nl-NL"/>
              <a:t>past”</a:t>
            </a:r>
            <a:endParaRPr lang="nl-NL" dirty="0"/>
          </a:p>
        </p:txBody>
      </p:sp>
    </p:spTree>
    <p:extLst>
      <p:ext uri="{BB962C8B-B14F-4D97-AF65-F5344CB8AC3E}">
        <p14:creationId xmlns:p14="http://schemas.microsoft.com/office/powerpoint/2010/main" val="45172085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xit" presetSubtype="0" fill="hold" grpId="0" nodeType="afterEffect">
                                  <p:stCondLst>
                                    <p:cond delay="3000"/>
                                  </p:stCondLst>
                                  <p:childTnLst>
                                    <p:animEffect transition="out" filter="fade">
                                      <p:cBhvr>
                                        <p:cTn id="6" dur="1000"/>
                                        <p:tgtEl>
                                          <p:spTgt spid="14"/>
                                        </p:tgtEl>
                                      </p:cBhvr>
                                    </p:animEffect>
                                    <p:set>
                                      <p:cBhvr>
                                        <p:cTn id="7" dur="1" fill="hold">
                                          <p:stCondLst>
                                            <p:cond delay="999"/>
                                          </p:stCondLst>
                                        </p:cTn>
                                        <p:tgtEl>
                                          <p:spTgt spid="14"/>
                                        </p:tgtEl>
                                        <p:attrNameLst>
                                          <p:attrName>style.visibility</p:attrName>
                                        </p:attrNameLst>
                                      </p:cBhvr>
                                      <p:to>
                                        <p:strVal val="hidden"/>
                                      </p:to>
                                    </p:set>
                                  </p:childTnLst>
                                </p:cTn>
                              </p:par>
                              <p:par>
                                <p:cTn id="8" presetID="10" presetClass="exit" presetSubtype="0" fill="hold" grpId="0" nodeType="withEffect">
                                  <p:stCondLst>
                                    <p:cond delay="7000"/>
                                  </p:stCondLst>
                                  <p:childTnLst>
                                    <p:animEffect transition="out" filter="fade">
                                      <p:cBhvr>
                                        <p:cTn id="9" dur="1000"/>
                                        <p:tgtEl>
                                          <p:spTgt spid="24"/>
                                        </p:tgtEl>
                                      </p:cBhvr>
                                    </p:animEffect>
                                    <p:set>
                                      <p:cBhvr>
                                        <p:cTn id="10" dur="1" fill="hold">
                                          <p:stCondLst>
                                            <p:cond delay="999"/>
                                          </p:stCondLst>
                                        </p:cTn>
                                        <p:tgtEl>
                                          <p:spTgt spid="24"/>
                                        </p:tgtEl>
                                        <p:attrNameLst>
                                          <p:attrName>style.visibility</p:attrName>
                                        </p:attrNameLst>
                                      </p:cBhvr>
                                      <p:to>
                                        <p:strVal val="hidden"/>
                                      </p:to>
                                    </p:set>
                                  </p:childTnLst>
                                </p:cTn>
                              </p:par>
                              <p:par>
                                <p:cTn id="11" presetID="10" presetClass="entr" presetSubtype="0" fill="hold" grpId="1" nodeType="withEffect">
                                  <p:stCondLst>
                                    <p:cond delay="11000"/>
                                  </p:stCondLst>
                                  <p:childTnLst>
                                    <p:set>
                                      <p:cBhvr>
                                        <p:cTn id="12" dur="1" fill="hold">
                                          <p:stCondLst>
                                            <p:cond delay="0"/>
                                          </p:stCondLst>
                                        </p:cTn>
                                        <p:tgtEl>
                                          <p:spTgt spid="14"/>
                                        </p:tgtEl>
                                        <p:attrNameLst>
                                          <p:attrName>style.visibility</p:attrName>
                                        </p:attrNameLst>
                                      </p:cBhvr>
                                      <p:to>
                                        <p:strVal val="visible"/>
                                      </p:to>
                                    </p:set>
                                    <p:animEffect transition="in" filter="fade">
                                      <p:cBhvr>
                                        <p:cTn id="13" dur="10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animBg="1"/>
      <p:bldP spid="14" grpId="0" animBg="1"/>
      <p:bldP spid="14" grpId="1" animBg="1"/>
    </p:bldLst>
  </p:timing>
  <p:extLst>
    <p:ext uri="{DCECCB84-F9BA-43D5-87BE-67443E8EF086}">
      <p15:sldGuideLst xmlns:p15="http://schemas.microsoft.com/office/powerpoint/2012/main"/>
    </p:ext>
  </p:extLst>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Introductie Team [4x]">
    <p:bg>
      <p:bgPr>
        <a:solidFill>
          <a:schemeClr val="accent2"/>
        </a:solidFill>
        <a:effectLst/>
      </p:bgPr>
    </p:bg>
    <p:spTree>
      <p:nvGrpSpPr>
        <p:cNvPr id="1" name=""/>
        <p:cNvGrpSpPr/>
        <p:nvPr/>
      </p:nvGrpSpPr>
      <p:grpSpPr>
        <a:xfrm>
          <a:off x="0" y="0"/>
          <a:ext cx="0" cy="0"/>
          <a:chOff x="0" y="0"/>
          <a:chExt cx="0" cy="0"/>
        </a:xfrm>
      </p:grpSpPr>
      <p:sp>
        <p:nvSpPr>
          <p:cNvPr id="11" name="- INFO">
            <a:extLst>
              <a:ext uri="{FF2B5EF4-FFF2-40B4-BE49-F238E27FC236}">
                <a16:creationId xmlns:a16="http://schemas.microsoft.com/office/drawing/2014/main" id="{D5D548DA-264A-4D19-8A0A-B2288EC6661C}"/>
              </a:ext>
            </a:extLst>
          </p:cNvPr>
          <p:cNvSpPr txBox="1"/>
          <p:nvPr userDrawn="1"/>
        </p:nvSpPr>
        <p:spPr>
          <a:xfrm>
            <a:off x="0" y="-272667"/>
            <a:ext cx="9134475" cy="148842"/>
          </a:xfrm>
          <a:prstGeom prst="rect">
            <a:avLst/>
          </a:prstGeom>
          <a:noFill/>
        </p:spPr>
        <p:txBody>
          <a:bodyPr wrap="square" lIns="0" tIns="0" rIns="0" bIns="0" rtlCol="0" anchor="ctr" anchorCtr="0">
            <a:noAutofit/>
          </a:bodyPr>
          <a:lstStyle/>
          <a:p>
            <a:pPr algn="l"/>
            <a:r>
              <a:rPr lang="nl-NL" sz="1050" b="1" cap="all" spc="0" baseline="0" dirty="0">
                <a:solidFill>
                  <a:sysClr val="windowText" lastClr="000000"/>
                </a:solidFill>
                <a:latin typeface="+mn-lt"/>
                <a:cs typeface="Calibri" panose="020F0502020204030204" pitchFamily="34" charset="0"/>
              </a:rPr>
              <a:t>Introductie team [4x]</a:t>
            </a:r>
          </a:p>
        </p:txBody>
      </p:sp>
      <p:sp>
        <p:nvSpPr>
          <p:cNvPr id="8" name="titel">
            <a:extLst>
              <a:ext uri="{FF2B5EF4-FFF2-40B4-BE49-F238E27FC236}">
                <a16:creationId xmlns:a16="http://schemas.microsoft.com/office/drawing/2014/main" id="{4FCE8B7B-8D3B-466F-8956-5C1F4F50265C}"/>
              </a:ext>
            </a:extLst>
          </p:cNvPr>
          <p:cNvSpPr>
            <a:spLocks noGrp="1"/>
          </p:cNvSpPr>
          <p:nvPr>
            <p:ph type="title" hasCustomPrompt="1"/>
          </p:nvPr>
        </p:nvSpPr>
        <p:spPr/>
        <p:txBody>
          <a:bodyPr/>
          <a:lstStyle>
            <a:lvl1pPr>
              <a:defRPr>
                <a:solidFill>
                  <a:schemeClr val="bg1"/>
                </a:solidFill>
              </a:defRPr>
            </a:lvl1pPr>
          </a:lstStyle>
          <a:p>
            <a:r>
              <a:rPr lang="nl-NL"/>
              <a:t>Titel</a:t>
            </a:r>
            <a:br>
              <a:rPr lang="nl-NL"/>
            </a:br>
            <a:r>
              <a:rPr lang="nl-NL"/>
              <a:t>max. 2 regels</a:t>
            </a:r>
            <a:endParaRPr lang="nl-NL" dirty="0"/>
          </a:p>
        </p:txBody>
      </p:sp>
      <p:sp>
        <p:nvSpPr>
          <p:cNvPr id="4" name="datum">
            <a:extLst>
              <a:ext uri="{FF2B5EF4-FFF2-40B4-BE49-F238E27FC236}">
                <a16:creationId xmlns:a16="http://schemas.microsoft.com/office/drawing/2014/main" id="{8E420A72-FB1A-45BF-AC4A-C2A67FDAE6C8}"/>
              </a:ext>
            </a:extLst>
          </p:cNvPr>
          <p:cNvSpPr>
            <a:spLocks noGrp="1"/>
          </p:cNvSpPr>
          <p:nvPr>
            <p:ph type="dt" sz="half" idx="10"/>
          </p:nvPr>
        </p:nvSpPr>
        <p:spPr/>
        <p:txBody>
          <a:bodyPr/>
          <a:lstStyle>
            <a:lvl1pPr>
              <a:defRPr>
                <a:solidFill>
                  <a:schemeClr val="bg1"/>
                </a:solidFill>
              </a:defRPr>
            </a:lvl1pPr>
          </a:lstStyle>
          <a:p>
            <a:endParaRPr lang="nl-NL" dirty="0"/>
          </a:p>
        </p:txBody>
      </p:sp>
      <p:sp>
        <p:nvSpPr>
          <p:cNvPr id="5" name="voettekst">
            <a:extLst>
              <a:ext uri="{FF2B5EF4-FFF2-40B4-BE49-F238E27FC236}">
                <a16:creationId xmlns:a16="http://schemas.microsoft.com/office/drawing/2014/main" id="{7B9B5AD8-20ED-43D8-A7A9-54D9AEF0A965}"/>
              </a:ext>
            </a:extLst>
          </p:cNvPr>
          <p:cNvSpPr>
            <a:spLocks noGrp="1"/>
          </p:cNvSpPr>
          <p:nvPr>
            <p:ph type="ftr" sz="quarter" idx="11"/>
          </p:nvPr>
        </p:nvSpPr>
        <p:spPr/>
        <p:txBody>
          <a:bodyPr/>
          <a:lstStyle>
            <a:lvl1pPr>
              <a:defRPr>
                <a:solidFill>
                  <a:schemeClr val="bg1"/>
                </a:solidFill>
              </a:defRPr>
            </a:lvl1pPr>
          </a:lstStyle>
          <a:p>
            <a:r>
              <a:rPr lang="nl-NL"/>
              <a:t>Erasmus University Rotterdam </a:t>
            </a:r>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p:ph type="sldNum" sz="quarter" idx="12"/>
          </p:nvPr>
        </p:nvSpPr>
        <p:spPr/>
        <p:txBody>
          <a:bodyPr/>
          <a:lstStyle>
            <a:lvl1pPr>
              <a:defRPr>
                <a:solidFill>
                  <a:schemeClr val="bg1"/>
                </a:solidFill>
              </a:defRPr>
            </a:lvl1pPr>
          </a:lstStyle>
          <a:p>
            <a:fld id="{361A1203-CA3D-4D48-AFA0-9D668419C1D5}" type="slidenum">
              <a:rPr lang="nl-NL" smtClean="0"/>
              <a:pPr/>
              <a:t>‹#›</a:t>
            </a:fld>
            <a:endParaRPr lang="nl-NL" dirty="0"/>
          </a:p>
        </p:txBody>
      </p:sp>
      <p:sp>
        <p:nvSpPr>
          <p:cNvPr id="13" name="Tijdelijke aanduiding voor tekst 15">
            <a:extLst>
              <a:ext uri="{FF2B5EF4-FFF2-40B4-BE49-F238E27FC236}">
                <a16:creationId xmlns:a16="http://schemas.microsoft.com/office/drawing/2014/main" id="{EEED7274-6252-47CE-A5B5-D914A6BE6110}"/>
              </a:ext>
            </a:extLst>
          </p:cNvPr>
          <p:cNvSpPr>
            <a:spLocks noGrp="1"/>
          </p:cNvSpPr>
          <p:nvPr>
            <p:ph type="body" sz="quarter" idx="18" hasCustomPrompt="1"/>
          </p:nvPr>
        </p:nvSpPr>
        <p:spPr>
          <a:xfrm>
            <a:off x="401160" y="1683022"/>
            <a:ext cx="1965901" cy="2918552"/>
          </a:xfrm>
          <a:prstGeom prst="roundRect">
            <a:avLst>
              <a:gd name="adj" fmla="val 0"/>
            </a:avLst>
          </a:prstGeom>
          <a:solidFill>
            <a:schemeClr val="bg1"/>
          </a:solidFill>
        </p:spPr>
        <p:txBody>
          <a:bodyPr lIns="144000" tIns="252000" rIns="0" bIns="252000" anchor="b" anchorCtr="0"/>
          <a:lstStyle>
            <a:lvl1pPr marL="0" indent="0">
              <a:lnSpc>
                <a:spcPct val="100000"/>
              </a:lnSpc>
              <a:spcBef>
                <a:spcPts val="0"/>
              </a:spcBef>
              <a:buNone/>
              <a:defRPr sz="1050" b="1"/>
            </a:lvl1pPr>
          </a:lstStyle>
          <a:p>
            <a:pPr lvl="0"/>
            <a:r>
              <a:rPr lang="nl-NL" dirty="0"/>
              <a:t> </a:t>
            </a:r>
          </a:p>
        </p:txBody>
      </p:sp>
      <p:sp>
        <p:nvSpPr>
          <p:cNvPr id="21" name="afbeelding">
            <a:extLst>
              <a:ext uri="{FF2B5EF4-FFF2-40B4-BE49-F238E27FC236}">
                <a16:creationId xmlns:a16="http://schemas.microsoft.com/office/drawing/2014/main" id="{45E18A08-F819-46A7-8431-9FA68293A55B}"/>
              </a:ext>
            </a:extLst>
          </p:cNvPr>
          <p:cNvSpPr>
            <a:spLocks noGrp="1"/>
          </p:cNvSpPr>
          <p:nvPr>
            <p:ph type="pic" sz="quarter" idx="14" hasCustomPrompt="1"/>
          </p:nvPr>
        </p:nvSpPr>
        <p:spPr>
          <a:xfrm>
            <a:off x="553726" y="1841233"/>
            <a:ext cx="1660769" cy="2033118"/>
          </a:xfrm>
          <a:solidFill>
            <a:schemeClr val="bg1">
              <a:lumMod val="75000"/>
            </a:schemeClr>
          </a:solidFill>
        </p:spPr>
        <p:txBody>
          <a:bodyPr bIns="1620000" anchor="ctr" anchorCtr="0">
            <a:normAutofit/>
          </a:bodyPr>
          <a:lstStyle>
            <a:lvl1pPr marL="0" indent="0" algn="ctr">
              <a:lnSpc>
                <a:spcPct val="100000"/>
              </a:lnSpc>
              <a:spcBef>
                <a:spcPts val="0"/>
              </a:spcBef>
              <a:buNone/>
              <a:defRPr sz="900">
                <a:solidFill>
                  <a:schemeClr val="bg1">
                    <a:lumMod val="95000"/>
                  </a:schemeClr>
                </a:solidFill>
              </a:defRPr>
            </a:lvl1pPr>
          </a:lstStyle>
          <a:p>
            <a:r>
              <a:rPr lang="nl-NL" dirty="0"/>
              <a:t>Selecteer dit kader, ga naar </a:t>
            </a:r>
            <a:br>
              <a:rPr lang="nl-NL" dirty="0"/>
            </a:br>
            <a:r>
              <a:rPr lang="nl-NL" dirty="0"/>
              <a:t>de tab ‘</a:t>
            </a:r>
            <a:r>
              <a:rPr lang="nl-NL" dirty="0" err="1"/>
              <a:t>Slidebuilder’,klik</a:t>
            </a:r>
            <a:r>
              <a:rPr lang="nl-NL" dirty="0"/>
              <a:t> op ‘Afbeeldingen’, selecteer </a:t>
            </a:r>
            <a:br>
              <a:rPr lang="nl-NL" dirty="0"/>
            </a:br>
            <a:r>
              <a:rPr lang="nl-NL" dirty="0"/>
              <a:t>de gewenste afbeelding </a:t>
            </a:r>
            <a:br>
              <a:rPr lang="nl-NL" dirty="0"/>
            </a:br>
            <a:r>
              <a:rPr lang="nl-NL" dirty="0"/>
              <a:t>en klik op ‘Invoegen’.</a:t>
            </a:r>
          </a:p>
        </p:txBody>
      </p:sp>
      <p:sp>
        <p:nvSpPr>
          <p:cNvPr id="22" name="tekst">
            <a:extLst>
              <a:ext uri="{FF2B5EF4-FFF2-40B4-BE49-F238E27FC236}">
                <a16:creationId xmlns:a16="http://schemas.microsoft.com/office/drawing/2014/main" id="{DCEBED52-CA0A-47FC-BA0C-540072A3CF32}"/>
              </a:ext>
            </a:extLst>
          </p:cNvPr>
          <p:cNvSpPr>
            <a:spLocks noGrp="1"/>
          </p:cNvSpPr>
          <p:nvPr>
            <p:ph type="body" sz="quarter" idx="13" hasCustomPrompt="1"/>
          </p:nvPr>
        </p:nvSpPr>
        <p:spPr>
          <a:xfrm>
            <a:off x="553726" y="3991835"/>
            <a:ext cx="1660769" cy="193024"/>
          </a:xfrm>
        </p:spPr>
        <p:txBody>
          <a:bodyPr/>
          <a:lstStyle>
            <a:lvl1pPr>
              <a:buNone/>
              <a:defRPr sz="1350" b="1"/>
            </a:lvl1pPr>
            <a:lvl2pPr marL="402431" indent="-402431">
              <a:buNone/>
              <a:defRPr sz="1350" b="1"/>
            </a:lvl2pPr>
            <a:lvl3pPr>
              <a:defRPr sz="1350" b="1"/>
            </a:lvl3pPr>
            <a:lvl4pPr>
              <a:defRPr sz="1350"/>
            </a:lvl4pPr>
            <a:lvl5pPr>
              <a:defRPr/>
            </a:lvl5pPr>
            <a:lvl6pPr>
              <a:defRPr sz="1350"/>
            </a:lvl6pPr>
            <a:lvl7pPr>
              <a:buNone/>
              <a:defRPr sz="1350" b="1"/>
            </a:lvl7pPr>
            <a:lvl8pPr>
              <a:buNone/>
              <a:defRPr sz="1350" b="1"/>
            </a:lvl8pPr>
            <a:lvl9pPr>
              <a:defRPr sz="1350" b="1" i="0"/>
            </a:lvl9pPr>
          </a:lstStyle>
          <a:p>
            <a:pPr lvl="0"/>
            <a:r>
              <a:rPr lang="nl-NL" dirty="0"/>
              <a:t>Naam</a:t>
            </a:r>
          </a:p>
        </p:txBody>
      </p:sp>
      <p:sp>
        <p:nvSpPr>
          <p:cNvPr id="23" name="tekst">
            <a:extLst>
              <a:ext uri="{FF2B5EF4-FFF2-40B4-BE49-F238E27FC236}">
                <a16:creationId xmlns:a16="http://schemas.microsoft.com/office/drawing/2014/main" id="{F5A530A6-3693-40FE-91B3-8C40AF72BB58}"/>
              </a:ext>
            </a:extLst>
          </p:cNvPr>
          <p:cNvSpPr>
            <a:spLocks noGrp="1"/>
          </p:cNvSpPr>
          <p:nvPr>
            <p:ph type="body" sz="quarter" idx="19" hasCustomPrompt="1"/>
          </p:nvPr>
        </p:nvSpPr>
        <p:spPr>
          <a:xfrm>
            <a:off x="553726" y="4184858"/>
            <a:ext cx="1660769" cy="158211"/>
          </a:xfrm>
        </p:spPr>
        <p:txBody>
          <a:bodyPr/>
          <a:lstStyle>
            <a:lvl1pPr>
              <a:buNone/>
              <a:defRPr sz="1050"/>
            </a:lvl1pPr>
            <a:lvl2pPr marL="0" indent="0">
              <a:buNone/>
              <a:defRPr sz="1050"/>
            </a:lvl2pPr>
            <a:lvl4pPr>
              <a:defRPr sz="1050" b="0"/>
            </a:lvl4pPr>
            <a:lvl5pPr>
              <a:defRPr sz="1050" b="0"/>
            </a:lvl5pPr>
            <a:lvl6pPr>
              <a:defRPr b="0"/>
            </a:lvl6pPr>
            <a:lvl7pPr>
              <a:buNone/>
              <a:defRPr/>
            </a:lvl7pPr>
            <a:lvl8pPr>
              <a:buNone/>
              <a:defRPr/>
            </a:lvl8pPr>
            <a:lvl9pPr>
              <a:defRPr sz="1050" i="0"/>
            </a:lvl9pPr>
          </a:lstStyle>
          <a:p>
            <a:pPr lvl="0"/>
            <a:r>
              <a:rPr lang="nl-NL" dirty="0"/>
              <a:t>Functie omschrijving</a:t>
            </a:r>
          </a:p>
        </p:txBody>
      </p:sp>
      <p:sp>
        <p:nvSpPr>
          <p:cNvPr id="24" name="Tijdelijke aanduiding voor tekst 15">
            <a:extLst>
              <a:ext uri="{FF2B5EF4-FFF2-40B4-BE49-F238E27FC236}">
                <a16:creationId xmlns:a16="http://schemas.microsoft.com/office/drawing/2014/main" id="{9C409648-6F29-4D99-A130-1CDB96BC5861}"/>
              </a:ext>
            </a:extLst>
          </p:cNvPr>
          <p:cNvSpPr>
            <a:spLocks noGrp="1"/>
          </p:cNvSpPr>
          <p:nvPr>
            <p:ph type="body" sz="quarter" idx="20" hasCustomPrompt="1"/>
          </p:nvPr>
        </p:nvSpPr>
        <p:spPr>
          <a:xfrm>
            <a:off x="2523269" y="1683022"/>
            <a:ext cx="1965901" cy="2918552"/>
          </a:xfrm>
          <a:prstGeom prst="roundRect">
            <a:avLst>
              <a:gd name="adj" fmla="val 0"/>
            </a:avLst>
          </a:prstGeom>
          <a:solidFill>
            <a:schemeClr val="bg1"/>
          </a:solidFill>
        </p:spPr>
        <p:txBody>
          <a:bodyPr lIns="144000" tIns="252000" rIns="0" bIns="252000" anchor="b" anchorCtr="0"/>
          <a:lstStyle>
            <a:lvl1pPr marL="0" indent="0">
              <a:lnSpc>
                <a:spcPct val="100000"/>
              </a:lnSpc>
              <a:spcBef>
                <a:spcPts val="0"/>
              </a:spcBef>
              <a:buNone/>
              <a:defRPr sz="1050" b="1"/>
            </a:lvl1pPr>
          </a:lstStyle>
          <a:p>
            <a:pPr lvl="0"/>
            <a:r>
              <a:rPr lang="nl-NL" dirty="0"/>
              <a:t> </a:t>
            </a:r>
          </a:p>
        </p:txBody>
      </p:sp>
      <p:sp>
        <p:nvSpPr>
          <p:cNvPr id="25" name="afbeelding">
            <a:extLst>
              <a:ext uri="{FF2B5EF4-FFF2-40B4-BE49-F238E27FC236}">
                <a16:creationId xmlns:a16="http://schemas.microsoft.com/office/drawing/2014/main" id="{89563284-7864-4B55-9FBC-C14EF0497482}"/>
              </a:ext>
            </a:extLst>
          </p:cNvPr>
          <p:cNvSpPr>
            <a:spLocks noGrp="1"/>
          </p:cNvSpPr>
          <p:nvPr>
            <p:ph type="pic" sz="quarter" idx="21" hasCustomPrompt="1"/>
          </p:nvPr>
        </p:nvSpPr>
        <p:spPr>
          <a:xfrm>
            <a:off x="2675834" y="1841233"/>
            <a:ext cx="1660769" cy="2033118"/>
          </a:xfrm>
          <a:solidFill>
            <a:schemeClr val="bg1">
              <a:lumMod val="75000"/>
            </a:schemeClr>
          </a:solidFill>
        </p:spPr>
        <p:txBody>
          <a:bodyPr bIns="1620000" anchor="ctr" anchorCtr="0">
            <a:normAutofit/>
          </a:bodyPr>
          <a:lstStyle>
            <a:lvl1pPr marL="0" indent="0" algn="ctr">
              <a:lnSpc>
                <a:spcPct val="100000"/>
              </a:lnSpc>
              <a:spcBef>
                <a:spcPts val="0"/>
              </a:spcBef>
              <a:buNone/>
              <a:defRPr sz="900">
                <a:solidFill>
                  <a:schemeClr val="bg1">
                    <a:lumMod val="95000"/>
                  </a:schemeClr>
                </a:solidFill>
              </a:defRPr>
            </a:lvl1pPr>
          </a:lstStyle>
          <a:p>
            <a:r>
              <a:rPr lang="nl-NL" dirty="0"/>
              <a:t>Selecteer dit kader, ga naar </a:t>
            </a:r>
            <a:br>
              <a:rPr lang="nl-NL" dirty="0"/>
            </a:br>
            <a:r>
              <a:rPr lang="nl-NL" dirty="0"/>
              <a:t>de tab ‘</a:t>
            </a:r>
            <a:r>
              <a:rPr lang="nl-NL" dirty="0" err="1"/>
              <a:t>Slidebuilder’,klik</a:t>
            </a:r>
            <a:r>
              <a:rPr lang="nl-NL" dirty="0"/>
              <a:t> op ‘Afbeeldingen’, selecteer </a:t>
            </a:r>
            <a:br>
              <a:rPr lang="nl-NL" dirty="0"/>
            </a:br>
            <a:r>
              <a:rPr lang="nl-NL" dirty="0"/>
              <a:t>de gewenste afbeelding </a:t>
            </a:r>
            <a:br>
              <a:rPr lang="nl-NL" dirty="0"/>
            </a:br>
            <a:r>
              <a:rPr lang="nl-NL" dirty="0"/>
              <a:t>en klik op ‘Invoegen’.</a:t>
            </a:r>
          </a:p>
        </p:txBody>
      </p:sp>
      <p:sp>
        <p:nvSpPr>
          <p:cNvPr id="26" name="tekst">
            <a:extLst>
              <a:ext uri="{FF2B5EF4-FFF2-40B4-BE49-F238E27FC236}">
                <a16:creationId xmlns:a16="http://schemas.microsoft.com/office/drawing/2014/main" id="{669C15D7-E1F7-4886-AFD4-71007FB9C759}"/>
              </a:ext>
            </a:extLst>
          </p:cNvPr>
          <p:cNvSpPr>
            <a:spLocks noGrp="1"/>
          </p:cNvSpPr>
          <p:nvPr>
            <p:ph type="body" sz="quarter" idx="22" hasCustomPrompt="1"/>
          </p:nvPr>
        </p:nvSpPr>
        <p:spPr>
          <a:xfrm>
            <a:off x="2675834" y="3991835"/>
            <a:ext cx="1660769" cy="193024"/>
          </a:xfrm>
        </p:spPr>
        <p:txBody>
          <a:bodyPr/>
          <a:lstStyle>
            <a:lvl1pPr>
              <a:buNone/>
              <a:defRPr sz="1350" b="1"/>
            </a:lvl1pPr>
            <a:lvl2pPr marL="402431" indent="-402431">
              <a:buNone/>
              <a:defRPr sz="1350" b="1"/>
            </a:lvl2pPr>
            <a:lvl3pPr>
              <a:defRPr sz="1350" b="1"/>
            </a:lvl3pPr>
            <a:lvl4pPr>
              <a:defRPr sz="1350"/>
            </a:lvl4pPr>
            <a:lvl5pPr>
              <a:defRPr/>
            </a:lvl5pPr>
            <a:lvl6pPr>
              <a:defRPr sz="1350"/>
            </a:lvl6pPr>
            <a:lvl7pPr>
              <a:buNone/>
              <a:defRPr sz="1350" b="1"/>
            </a:lvl7pPr>
            <a:lvl8pPr>
              <a:buNone/>
              <a:defRPr sz="1350" b="1"/>
            </a:lvl8pPr>
            <a:lvl9pPr>
              <a:defRPr sz="1350" b="1" i="0"/>
            </a:lvl9pPr>
          </a:lstStyle>
          <a:p>
            <a:pPr lvl="0"/>
            <a:r>
              <a:rPr lang="nl-NL" dirty="0"/>
              <a:t>Naam</a:t>
            </a:r>
          </a:p>
        </p:txBody>
      </p:sp>
      <p:sp>
        <p:nvSpPr>
          <p:cNvPr id="27" name="tekst">
            <a:extLst>
              <a:ext uri="{FF2B5EF4-FFF2-40B4-BE49-F238E27FC236}">
                <a16:creationId xmlns:a16="http://schemas.microsoft.com/office/drawing/2014/main" id="{65AD85E4-5168-4AE3-8F49-CD69E751986F}"/>
              </a:ext>
            </a:extLst>
          </p:cNvPr>
          <p:cNvSpPr>
            <a:spLocks noGrp="1"/>
          </p:cNvSpPr>
          <p:nvPr>
            <p:ph type="body" sz="quarter" idx="23" hasCustomPrompt="1"/>
          </p:nvPr>
        </p:nvSpPr>
        <p:spPr>
          <a:xfrm>
            <a:off x="2675834" y="4184858"/>
            <a:ext cx="1660769" cy="158211"/>
          </a:xfrm>
        </p:spPr>
        <p:txBody>
          <a:bodyPr/>
          <a:lstStyle>
            <a:lvl1pPr>
              <a:buNone/>
              <a:defRPr sz="1050"/>
            </a:lvl1pPr>
            <a:lvl2pPr marL="0" indent="0">
              <a:buNone/>
              <a:defRPr sz="1050"/>
            </a:lvl2pPr>
            <a:lvl4pPr>
              <a:defRPr sz="1050" b="0"/>
            </a:lvl4pPr>
            <a:lvl5pPr>
              <a:defRPr sz="1050" b="0"/>
            </a:lvl5pPr>
            <a:lvl6pPr>
              <a:defRPr b="0"/>
            </a:lvl6pPr>
            <a:lvl7pPr>
              <a:buNone/>
              <a:defRPr/>
            </a:lvl7pPr>
            <a:lvl8pPr>
              <a:buNone/>
              <a:defRPr/>
            </a:lvl8pPr>
            <a:lvl9pPr>
              <a:defRPr sz="1050" i="0"/>
            </a:lvl9pPr>
          </a:lstStyle>
          <a:p>
            <a:pPr lvl="0"/>
            <a:r>
              <a:rPr lang="nl-NL" dirty="0"/>
              <a:t>Functie omschrijving</a:t>
            </a:r>
          </a:p>
        </p:txBody>
      </p:sp>
      <p:sp>
        <p:nvSpPr>
          <p:cNvPr id="28" name="Tijdelijke aanduiding voor tekst 15">
            <a:extLst>
              <a:ext uri="{FF2B5EF4-FFF2-40B4-BE49-F238E27FC236}">
                <a16:creationId xmlns:a16="http://schemas.microsoft.com/office/drawing/2014/main" id="{1E9214B0-6068-4085-B017-C17272478984}"/>
              </a:ext>
            </a:extLst>
          </p:cNvPr>
          <p:cNvSpPr>
            <a:spLocks noGrp="1"/>
          </p:cNvSpPr>
          <p:nvPr>
            <p:ph type="body" sz="quarter" idx="24" hasCustomPrompt="1"/>
          </p:nvPr>
        </p:nvSpPr>
        <p:spPr>
          <a:xfrm>
            <a:off x="4645377" y="1683022"/>
            <a:ext cx="1965901" cy="2918552"/>
          </a:xfrm>
          <a:prstGeom prst="roundRect">
            <a:avLst>
              <a:gd name="adj" fmla="val 0"/>
            </a:avLst>
          </a:prstGeom>
          <a:solidFill>
            <a:schemeClr val="bg1"/>
          </a:solidFill>
        </p:spPr>
        <p:txBody>
          <a:bodyPr lIns="144000" tIns="252000" rIns="0" bIns="252000" anchor="b" anchorCtr="0"/>
          <a:lstStyle>
            <a:lvl1pPr marL="0" indent="0">
              <a:lnSpc>
                <a:spcPct val="100000"/>
              </a:lnSpc>
              <a:spcBef>
                <a:spcPts val="0"/>
              </a:spcBef>
              <a:buNone/>
              <a:defRPr sz="1050" b="1"/>
            </a:lvl1pPr>
          </a:lstStyle>
          <a:p>
            <a:pPr lvl="0"/>
            <a:r>
              <a:rPr lang="nl-NL" dirty="0"/>
              <a:t> </a:t>
            </a:r>
          </a:p>
        </p:txBody>
      </p:sp>
      <p:sp>
        <p:nvSpPr>
          <p:cNvPr id="29" name="afbeelding">
            <a:extLst>
              <a:ext uri="{FF2B5EF4-FFF2-40B4-BE49-F238E27FC236}">
                <a16:creationId xmlns:a16="http://schemas.microsoft.com/office/drawing/2014/main" id="{CF6C9DD1-64F3-46DC-9A51-9F4F26BE0085}"/>
              </a:ext>
            </a:extLst>
          </p:cNvPr>
          <p:cNvSpPr>
            <a:spLocks noGrp="1"/>
          </p:cNvSpPr>
          <p:nvPr>
            <p:ph type="pic" sz="quarter" idx="25" hasCustomPrompt="1"/>
          </p:nvPr>
        </p:nvSpPr>
        <p:spPr>
          <a:xfrm>
            <a:off x="4797943" y="1841233"/>
            <a:ext cx="1660769" cy="2033118"/>
          </a:xfrm>
          <a:solidFill>
            <a:schemeClr val="bg1">
              <a:lumMod val="75000"/>
            </a:schemeClr>
          </a:solidFill>
        </p:spPr>
        <p:txBody>
          <a:bodyPr bIns="1620000" anchor="ctr" anchorCtr="0">
            <a:normAutofit/>
          </a:bodyPr>
          <a:lstStyle>
            <a:lvl1pPr marL="0" indent="0" algn="ctr">
              <a:lnSpc>
                <a:spcPct val="100000"/>
              </a:lnSpc>
              <a:spcBef>
                <a:spcPts val="0"/>
              </a:spcBef>
              <a:buNone/>
              <a:defRPr sz="900">
                <a:solidFill>
                  <a:schemeClr val="bg1">
                    <a:lumMod val="95000"/>
                  </a:schemeClr>
                </a:solidFill>
              </a:defRPr>
            </a:lvl1pPr>
          </a:lstStyle>
          <a:p>
            <a:r>
              <a:rPr lang="nl-NL" dirty="0"/>
              <a:t>Selecteer dit kader, ga naar </a:t>
            </a:r>
            <a:br>
              <a:rPr lang="nl-NL" dirty="0"/>
            </a:br>
            <a:r>
              <a:rPr lang="nl-NL" dirty="0"/>
              <a:t>de tab ‘</a:t>
            </a:r>
            <a:r>
              <a:rPr lang="nl-NL" dirty="0" err="1"/>
              <a:t>Slidebuilder’,klik</a:t>
            </a:r>
            <a:r>
              <a:rPr lang="nl-NL" dirty="0"/>
              <a:t> op ‘Afbeeldingen’, selecteer </a:t>
            </a:r>
            <a:br>
              <a:rPr lang="nl-NL" dirty="0"/>
            </a:br>
            <a:r>
              <a:rPr lang="nl-NL" dirty="0"/>
              <a:t>de gewenste afbeelding </a:t>
            </a:r>
            <a:br>
              <a:rPr lang="nl-NL" dirty="0"/>
            </a:br>
            <a:r>
              <a:rPr lang="nl-NL" dirty="0"/>
              <a:t>en klik op ‘Invoegen’.</a:t>
            </a:r>
          </a:p>
        </p:txBody>
      </p:sp>
      <p:sp>
        <p:nvSpPr>
          <p:cNvPr id="30" name="tekst">
            <a:extLst>
              <a:ext uri="{FF2B5EF4-FFF2-40B4-BE49-F238E27FC236}">
                <a16:creationId xmlns:a16="http://schemas.microsoft.com/office/drawing/2014/main" id="{9B6D6610-D149-4E3F-B6F8-E0FA4A9BCA84}"/>
              </a:ext>
            </a:extLst>
          </p:cNvPr>
          <p:cNvSpPr>
            <a:spLocks noGrp="1"/>
          </p:cNvSpPr>
          <p:nvPr>
            <p:ph type="body" sz="quarter" idx="26" hasCustomPrompt="1"/>
          </p:nvPr>
        </p:nvSpPr>
        <p:spPr>
          <a:xfrm>
            <a:off x="4797943" y="3991835"/>
            <a:ext cx="1660769" cy="193024"/>
          </a:xfrm>
        </p:spPr>
        <p:txBody>
          <a:bodyPr/>
          <a:lstStyle>
            <a:lvl1pPr>
              <a:buNone/>
              <a:defRPr sz="1350" b="1"/>
            </a:lvl1pPr>
            <a:lvl2pPr marL="402431" indent="-402431">
              <a:buNone/>
              <a:defRPr sz="1350" b="1"/>
            </a:lvl2pPr>
            <a:lvl3pPr>
              <a:defRPr sz="1350" b="1"/>
            </a:lvl3pPr>
            <a:lvl4pPr>
              <a:defRPr sz="1350"/>
            </a:lvl4pPr>
            <a:lvl5pPr>
              <a:defRPr/>
            </a:lvl5pPr>
            <a:lvl6pPr>
              <a:defRPr sz="1350"/>
            </a:lvl6pPr>
            <a:lvl7pPr>
              <a:buNone/>
              <a:defRPr sz="1350" b="1"/>
            </a:lvl7pPr>
            <a:lvl8pPr>
              <a:buNone/>
              <a:defRPr sz="1350" b="1"/>
            </a:lvl8pPr>
            <a:lvl9pPr>
              <a:defRPr sz="1350" b="1" i="0"/>
            </a:lvl9pPr>
          </a:lstStyle>
          <a:p>
            <a:pPr lvl="0"/>
            <a:r>
              <a:rPr lang="nl-NL" dirty="0"/>
              <a:t>Naam</a:t>
            </a:r>
          </a:p>
        </p:txBody>
      </p:sp>
      <p:sp>
        <p:nvSpPr>
          <p:cNvPr id="31" name="tekst">
            <a:extLst>
              <a:ext uri="{FF2B5EF4-FFF2-40B4-BE49-F238E27FC236}">
                <a16:creationId xmlns:a16="http://schemas.microsoft.com/office/drawing/2014/main" id="{88E14D14-CF98-4F77-B5BC-43A3E5E9E997}"/>
              </a:ext>
            </a:extLst>
          </p:cNvPr>
          <p:cNvSpPr>
            <a:spLocks noGrp="1"/>
          </p:cNvSpPr>
          <p:nvPr>
            <p:ph type="body" sz="quarter" idx="27" hasCustomPrompt="1"/>
          </p:nvPr>
        </p:nvSpPr>
        <p:spPr>
          <a:xfrm>
            <a:off x="4797943" y="4184858"/>
            <a:ext cx="1660769" cy="158211"/>
          </a:xfrm>
        </p:spPr>
        <p:txBody>
          <a:bodyPr/>
          <a:lstStyle>
            <a:lvl1pPr>
              <a:buNone/>
              <a:defRPr sz="1050"/>
            </a:lvl1pPr>
            <a:lvl2pPr marL="0" indent="0">
              <a:buNone/>
              <a:defRPr sz="1050"/>
            </a:lvl2pPr>
            <a:lvl4pPr>
              <a:defRPr sz="1050" b="0"/>
            </a:lvl4pPr>
            <a:lvl5pPr>
              <a:defRPr sz="1050" b="0"/>
            </a:lvl5pPr>
            <a:lvl6pPr>
              <a:defRPr b="0"/>
            </a:lvl6pPr>
            <a:lvl7pPr>
              <a:buNone/>
              <a:defRPr/>
            </a:lvl7pPr>
            <a:lvl8pPr>
              <a:buNone/>
              <a:defRPr/>
            </a:lvl8pPr>
            <a:lvl9pPr>
              <a:defRPr sz="1050" i="0"/>
            </a:lvl9pPr>
          </a:lstStyle>
          <a:p>
            <a:pPr lvl="0"/>
            <a:r>
              <a:rPr lang="nl-NL" dirty="0"/>
              <a:t>Functie omschrijving</a:t>
            </a:r>
          </a:p>
        </p:txBody>
      </p:sp>
      <p:sp>
        <p:nvSpPr>
          <p:cNvPr id="32" name="Tijdelijke aanduiding voor tekst 15">
            <a:extLst>
              <a:ext uri="{FF2B5EF4-FFF2-40B4-BE49-F238E27FC236}">
                <a16:creationId xmlns:a16="http://schemas.microsoft.com/office/drawing/2014/main" id="{CA7D654C-3C7D-4279-BB94-E834C965A896}"/>
              </a:ext>
            </a:extLst>
          </p:cNvPr>
          <p:cNvSpPr>
            <a:spLocks noGrp="1"/>
          </p:cNvSpPr>
          <p:nvPr>
            <p:ph type="body" sz="quarter" idx="28" hasCustomPrompt="1"/>
          </p:nvPr>
        </p:nvSpPr>
        <p:spPr>
          <a:xfrm>
            <a:off x="6767487" y="1683022"/>
            <a:ext cx="1965901" cy="2918552"/>
          </a:xfrm>
          <a:prstGeom prst="roundRect">
            <a:avLst>
              <a:gd name="adj" fmla="val 0"/>
            </a:avLst>
          </a:prstGeom>
          <a:solidFill>
            <a:schemeClr val="bg1"/>
          </a:solidFill>
        </p:spPr>
        <p:txBody>
          <a:bodyPr lIns="144000" tIns="252000" rIns="0" bIns="252000" anchor="b" anchorCtr="0"/>
          <a:lstStyle>
            <a:lvl1pPr marL="0" indent="0">
              <a:lnSpc>
                <a:spcPct val="100000"/>
              </a:lnSpc>
              <a:spcBef>
                <a:spcPts val="0"/>
              </a:spcBef>
              <a:buNone/>
              <a:defRPr sz="1050" b="1"/>
            </a:lvl1pPr>
          </a:lstStyle>
          <a:p>
            <a:pPr lvl="0"/>
            <a:r>
              <a:rPr lang="nl-NL" dirty="0"/>
              <a:t> </a:t>
            </a:r>
          </a:p>
        </p:txBody>
      </p:sp>
      <p:sp>
        <p:nvSpPr>
          <p:cNvPr id="33" name="afbeelding">
            <a:extLst>
              <a:ext uri="{FF2B5EF4-FFF2-40B4-BE49-F238E27FC236}">
                <a16:creationId xmlns:a16="http://schemas.microsoft.com/office/drawing/2014/main" id="{3F90428F-B257-43E1-99D1-448F1A5309D6}"/>
              </a:ext>
            </a:extLst>
          </p:cNvPr>
          <p:cNvSpPr>
            <a:spLocks noGrp="1"/>
          </p:cNvSpPr>
          <p:nvPr>
            <p:ph type="pic" sz="quarter" idx="29" hasCustomPrompt="1"/>
          </p:nvPr>
        </p:nvSpPr>
        <p:spPr>
          <a:xfrm>
            <a:off x="6920052" y="1841233"/>
            <a:ext cx="1660769" cy="2033118"/>
          </a:xfrm>
          <a:solidFill>
            <a:schemeClr val="bg1">
              <a:lumMod val="75000"/>
            </a:schemeClr>
          </a:solidFill>
        </p:spPr>
        <p:txBody>
          <a:bodyPr bIns="1620000" anchor="ctr" anchorCtr="0">
            <a:normAutofit/>
          </a:bodyPr>
          <a:lstStyle>
            <a:lvl1pPr marL="0" indent="0" algn="ctr">
              <a:lnSpc>
                <a:spcPct val="100000"/>
              </a:lnSpc>
              <a:spcBef>
                <a:spcPts val="0"/>
              </a:spcBef>
              <a:buNone/>
              <a:defRPr sz="900">
                <a:solidFill>
                  <a:schemeClr val="bg1">
                    <a:lumMod val="95000"/>
                  </a:schemeClr>
                </a:solidFill>
              </a:defRPr>
            </a:lvl1pPr>
          </a:lstStyle>
          <a:p>
            <a:r>
              <a:rPr lang="nl-NL" dirty="0"/>
              <a:t>Selecteer dit kader, ga naar </a:t>
            </a:r>
            <a:br>
              <a:rPr lang="nl-NL" dirty="0"/>
            </a:br>
            <a:r>
              <a:rPr lang="nl-NL" dirty="0"/>
              <a:t>de tab ‘</a:t>
            </a:r>
            <a:r>
              <a:rPr lang="nl-NL" dirty="0" err="1"/>
              <a:t>Slidebuilder’,klik</a:t>
            </a:r>
            <a:r>
              <a:rPr lang="nl-NL" dirty="0"/>
              <a:t> op ‘Afbeeldingen’, selecteer </a:t>
            </a:r>
            <a:br>
              <a:rPr lang="nl-NL" dirty="0"/>
            </a:br>
            <a:r>
              <a:rPr lang="nl-NL" dirty="0"/>
              <a:t>de gewenste afbeelding </a:t>
            </a:r>
            <a:br>
              <a:rPr lang="nl-NL" dirty="0"/>
            </a:br>
            <a:r>
              <a:rPr lang="nl-NL" dirty="0"/>
              <a:t>en klik op ‘Invoegen’.</a:t>
            </a:r>
          </a:p>
        </p:txBody>
      </p:sp>
      <p:sp>
        <p:nvSpPr>
          <p:cNvPr id="34" name="tekst">
            <a:extLst>
              <a:ext uri="{FF2B5EF4-FFF2-40B4-BE49-F238E27FC236}">
                <a16:creationId xmlns:a16="http://schemas.microsoft.com/office/drawing/2014/main" id="{7C049511-33BD-4EE0-9372-25D7FC220DC2}"/>
              </a:ext>
            </a:extLst>
          </p:cNvPr>
          <p:cNvSpPr>
            <a:spLocks noGrp="1"/>
          </p:cNvSpPr>
          <p:nvPr>
            <p:ph type="body" sz="quarter" idx="30" hasCustomPrompt="1"/>
          </p:nvPr>
        </p:nvSpPr>
        <p:spPr>
          <a:xfrm>
            <a:off x="6920052" y="3991835"/>
            <a:ext cx="1660769" cy="193024"/>
          </a:xfrm>
        </p:spPr>
        <p:txBody>
          <a:bodyPr/>
          <a:lstStyle>
            <a:lvl1pPr>
              <a:buNone/>
              <a:defRPr sz="1350" b="1"/>
            </a:lvl1pPr>
            <a:lvl2pPr marL="402431" indent="-402431">
              <a:buNone/>
              <a:defRPr sz="1350" b="1"/>
            </a:lvl2pPr>
            <a:lvl3pPr>
              <a:defRPr sz="1350" b="1"/>
            </a:lvl3pPr>
            <a:lvl4pPr>
              <a:defRPr sz="1350"/>
            </a:lvl4pPr>
            <a:lvl5pPr>
              <a:defRPr/>
            </a:lvl5pPr>
            <a:lvl6pPr>
              <a:defRPr sz="1350"/>
            </a:lvl6pPr>
            <a:lvl7pPr>
              <a:buNone/>
              <a:defRPr sz="1350" b="1"/>
            </a:lvl7pPr>
            <a:lvl8pPr>
              <a:buNone/>
              <a:defRPr sz="1350" b="1"/>
            </a:lvl8pPr>
            <a:lvl9pPr>
              <a:defRPr sz="1350" b="1" i="0"/>
            </a:lvl9pPr>
          </a:lstStyle>
          <a:p>
            <a:pPr lvl="0"/>
            <a:r>
              <a:rPr lang="nl-NL" dirty="0"/>
              <a:t>Naam</a:t>
            </a:r>
          </a:p>
        </p:txBody>
      </p:sp>
      <p:sp>
        <p:nvSpPr>
          <p:cNvPr id="35" name="tekst">
            <a:extLst>
              <a:ext uri="{FF2B5EF4-FFF2-40B4-BE49-F238E27FC236}">
                <a16:creationId xmlns:a16="http://schemas.microsoft.com/office/drawing/2014/main" id="{D287F5A7-8186-4041-A204-EAA4DA154F71}"/>
              </a:ext>
            </a:extLst>
          </p:cNvPr>
          <p:cNvSpPr>
            <a:spLocks noGrp="1"/>
          </p:cNvSpPr>
          <p:nvPr>
            <p:ph type="body" sz="quarter" idx="31" hasCustomPrompt="1"/>
          </p:nvPr>
        </p:nvSpPr>
        <p:spPr>
          <a:xfrm>
            <a:off x="6920052" y="4184858"/>
            <a:ext cx="1660769" cy="158211"/>
          </a:xfrm>
        </p:spPr>
        <p:txBody>
          <a:bodyPr/>
          <a:lstStyle>
            <a:lvl1pPr>
              <a:buNone/>
              <a:defRPr sz="1050"/>
            </a:lvl1pPr>
            <a:lvl2pPr marL="0" indent="0">
              <a:buNone/>
              <a:defRPr sz="1050"/>
            </a:lvl2pPr>
            <a:lvl4pPr>
              <a:defRPr sz="1050" b="0"/>
            </a:lvl4pPr>
            <a:lvl5pPr>
              <a:defRPr sz="1050" b="0"/>
            </a:lvl5pPr>
            <a:lvl6pPr>
              <a:defRPr b="0"/>
            </a:lvl6pPr>
            <a:lvl7pPr>
              <a:buNone/>
              <a:defRPr/>
            </a:lvl7pPr>
            <a:lvl8pPr>
              <a:buNone/>
              <a:defRPr/>
            </a:lvl8pPr>
            <a:lvl9pPr>
              <a:defRPr sz="1050" i="0"/>
            </a:lvl9pPr>
          </a:lstStyle>
          <a:p>
            <a:pPr lvl="0"/>
            <a:r>
              <a:rPr lang="nl-NL" dirty="0"/>
              <a:t>Functie omschrijving</a:t>
            </a:r>
          </a:p>
        </p:txBody>
      </p:sp>
      <p:grpSp>
        <p:nvGrpSpPr>
          <p:cNvPr id="36" name="- INSTRUCTIES">
            <a:extLst>
              <a:ext uri="{FF2B5EF4-FFF2-40B4-BE49-F238E27FC236}">
                <a16:creationId xmlns:a16="http://schemas.microsoft.com/office/drawing/2014/main" id="{1CC01303-0E9D-4AA8-B389-990EF37F82C3}"/>
              </a:ext>
            </a:extLst>
          </p:cNvPr>
          <p:cNvGrpSpPr/>
          <p:nvPr userDrawn="1"/>
        </p:nvGrpSpPr>
        <p:grpSpPr>
          <a:xfrm>
            <a:off x="9283196" y="0"/>
            <a:ext cx="2770040" cy="5016356"/>
            <a:chOff x="-3786165" y="-1"/>
            <a:chExt cx="3693386" cy="6688475"/>
          </a:xfrm>
        </p:grpSpPr>
        <p:sp>
          <p:nvSpPr>
            <p:cNvPr id="37" name="Rechthoek 36">
              <a:extLst>
                <a:ext uri="{FF2B5EF4-FFF2-40B4-BE49-F238E27FC236}">
                  <a16:creationId xmlns:a16="http://schemas.microsoft.com/office/drawing/2014/main" id="{832E674D-0A14-4CF3-8255-A7D5EEE16ADE}"/>
                </a:ext>
              </a:extLst>
            </p:cNvPr>
            <p:cNvSpPr/>
            <p:nvPr userDrawn="1"/>
          </p:nvSpPr>
          <p:spPr>
            <a:xfrm>
              <a:off x="-3786165" y="-1"/>
              <a:ext cx="3593091" cy="6034857"/>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450"/>
                </a:spcBef>
                <a:spcAft>
                  <a:spcPts val="450"/>
                </a:spcAft>
              </a:pPr>
              <a:r>
                <a:rPr lang="nl-NL" sz="1050" b="1" cap="all" baseline="0" noProof="0" dirty="0">
                  <a:solidFill>
                    <a:schemeClr val="accent1"/>
                  </a:solidFill>
                  <a:latin typeface="Calibri" panose="020F0502020204030204" pitchFamily="34" charset="0"/>
                  <a:cs typeface="Calibri" panose="020F0502020204030204" pitchFamily="34" charset="0"/>
                </a:rPr>
                <a:t>Afbeelding invoegen/opmaken</a:t>
              </a:r>
            </a:p>
          </p:txBody>
        </p:sp>
        <p:sp>
          <p:nvSpPr>
            <p:cNvPr id="38" name="Ovaal 37">
              <a:extLst>
                <a:ext uri="{FF2B5EF4-FFF2-40B4-BE49-F238E27FC236}">
                  <a16:creationId xmlns:a16="http://schemas.microsoft.com/office/drawing/2014/main" id="{89A38DD3-6EC5-490C-A35A-C650B8148219}"/>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39" name="Rechthoek 38">
              <a:extLst>
                <a:ext uri="{FF2B5EF4-FFF2-40B4-BE49-F238E27FC236}">
                  <a16:creationId xmlns:a16="http://schemas.microsoft.com/office/drawing/2014/main" id="{AC5ACE23-88C5-4260-9BF0-5339425F0BB6}"/>
                </a:ext>
              </a:extLst>
            </p:cNvPr>
            <p:cNvSpPr/>
            <p:nvPr userDrawn="1"/>
          </p:nvSpPr>
          <p:spPr>
            <a:xfrm>
              <a:off x="-3319415" y="465324"/>
              <a:ext cx="2962706" cy="668152"/>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Wanneer nodig, verwijder de bestaande afbeelding d.m.v. de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Selecteer het afbeeldingskader, ga naar de tab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‘Slidebuilder'</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'Afbeeldingen’</a:t>
              </a:r>
              <a:endPar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endParaRPr>
            </a:p>
          </p:txBody>
        </p:sp>
        <p:sp>
          <p:nvSpPr>
            <p:cNvPr id="40" name="Ovaal 39">
              <a:extLst>
                <a:ext uri="{FF2B5EF4-FFF2-40B4-BE49-F238E27FC236}">
                  <a16:creationId xmlns:a16="http://schemas.microsoft.com/office/drawing/2014/main" id="{4A67F769-94B5-4051-887F-C22357711E97}"/>
                </a:ext>
              </a:extLst>
            </p:cNvPr>
            <p:cNvSpPr/>
            <p:nvPr userDrawn="1"/>
          </p:nvSpPr>
          <p:spPr>
            <a:xfrm>
              <a:off x="-3603587" y="2633935"/>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41" name="Rechthoek 40">
              <a:extLst>
                <a:ext uri="{FF2B5EF4-FFF2-40B4-BE49-F238E27FC236}">
                  <a16:creationId xmlns:a16="http://schemas.microsoft.com/office/drawing/2014/main" id="{DD1C89D6-AE96-4BA6-BC68-329F7C811C41}"/>
                </a:ext>
              </a:extLst>
            </p:cNvPr>
            <p:cNvSpPr/>
            <p:nvPr userDrawn="1"/>
          </p:nvSpPr>
          <p:spPr>
            <a:xfrm>
              <a:off x="-3319416" y="2633936"/>
              <a:ext cx="3126341" cy="462795"/>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Klik met de rechter muisknop op de miniatuurweergave van de dia aan de linkerkant van het scherm en kies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‘Dia herstellen’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42" name="Ovaal 41">
              <a:extLst>
                <a:ext uri="{FF2B5EF4-FFF2-40B4-BE49-F238E27FC236}">
                  <a16:creationId xmlns:a16="http://schemas.microsoft.com/office/drawing/2014/main" id="{D5680BAB-B5FC-400E-BCD5-B81AC41F630D}"/>
                </a:ext>
              </a:extLst>
            </p:cNvPr>
            <p:cNvSpPr/>
            <p:nvPr userDrawn="1"/>
          </p:nvSpPr>
          <p:spPr>
            <a:xfrm>
              <a:off x="-3603587" y="4226365"/>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43" name="Rechthoek 42">
              <a:extLst>
                <a:ext uri="{FF2B5EF4-FFF2-40B4-BE49-F238E27FC236}">
                  <a16:creationId xmlns:a16="http://schemas.microsoft.com/office/drawing/2014/main" id="{60FB0563-89C1-4691-8834-E836077893C5}"/>
                </a:ext>
              </a:extLst>
            </p:cNvPr>
            <p:cNvSpPr/>
            <p:nvPr userDrawn="1"/>
          </p:nvSpPr>
          <p:spPr>
            <a:xfrm>
              <a:off x="-3319416" y="4226366"/>
              <a:ext cx="3008779" cy="820954"/>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Om de afbeelding te schalen of bij te snijden, ga naar de tab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‘Hulpmiddelen voor afbeeldingen - Opmaak’</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‘Bijsnijden’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Schaal met de bolletjes de afbeelding en met de hoekjes het afbeeldingskader.</a:t>
              </a:r>
            </a:p>
          </p:txBody>
        </p:sp>
        <p:sp>
          <p:nvSpPr>
            <p:cNvPr id="44" name="Rechthoek 43">
              <a:extLst>
                <a:ext uri="{FF2B5EF4-FFF2-40B4-BE49-F238E27FC236}">
                  <a16:creationId xmlns:a16="http://schemas.microsoft.com/office/drawing/2014/main" id="{ABCEF6BC-38CE-4C23-9CDE-C3EB9E5FD238}"/>
                </a:ext>
              </a:extLst>
            </p:cNvPr>
            <p:cNvSpPr/>
            <p:nvPr userDrawn="1"/>
          </p:nvSpPr>
          <p:spPr>
            <a:xfrm>
              <a:off x="-3316836" y="3200265"/>
              <a:ext cx="1239216" cy="719917"/>
            </a:xfrm>
            <a:prstGeom prst="rect">
              <a:avLst/>
            </a:prstGeom>
            <a:pattFill prst="wdUpDiag">
              <a:fgClr>
                <a:srgbClr val="E0E0E0"/>
              </a:fgClr>
              <a:bgClr>
                <a:srgbClr val="ECECEC"/>
              </a:bgClr>
            </a:pattFill>
            <a:ln w="12700">
              <a:solidFill>
                <a:srgbClr val="D3D3D3"/>
              </a:solidFill>
              <a:prstDash val="solid"/>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72000" tIns="0" rIns="0" bIns="0" numCol="1" spcCol="0" rtlCol="0" fromWordArt="0" anchor="ctr" anchorCtr="0" forceAA="0" compatLnSpc="1">
              <a:prstTxWarp prst="textNoShape">
                <a:avLst/>
              </a:prstTxWarp>
              <a:noAutofit/>
            </a:bodyPr>
            <a:lstStyle/>
            <a:p>
              <a:pPr algn="l"/>
              <a:endParaRPr lang="nl-NL" sz="750" b="0" i="1" noProof="0" dirty="0">
                <a:solidFill>
                  <a:srgbClr val="211F26"/>
                </a:solidFill>
                <a:latin typeface="Calibri" panose="020F0502020204030204" pitchFamily="34" charset="0"/>
                <a:cs typeface="Calibri" panose="020F0502020204030204" pitchFamily="34" charset="0"/>
              </a:endParaRPr>
            </a:p>
          </p:txBody>
        </p:sp>
        <p:grpSp>
          <p:nvGrpSpPr>
            <p:cNvPr id="45" name="Groep 44">
              <a:extLst>
                <a:ext uri="{FF2B5EF4-FFF2-40B4-BE49-F238E27FC236}">
                  <a16:creationId xmlns:a16="http://schemas.microsoft.com/office/drawing/2014/main" id="{EB7DB111-C018-45FF-AE9F-6D7A5BC010A4}"/>
                </a:ext>
              </a:extLst>
            </p:cNvPr>
            <p:cNvGrpSpPr/>
            <p:nvPr userDrawn="1"/>
          </p:nvGrpSpPr>
          <p:grpSpPr>
            <a:xfrm>
              <a:off x="-2485819" y="3479783"/>
              <a:ext cx="1222990" cy="563933"/>
              <a:chOff x="-2485819" y="3399207"/>
              <a:chExt cx="1222990" cy="563933"/>
            </a:xfrm>
          </p:grpSpPr>
          <p:sp>
            <p:nvSpPr>
              <p:cNvPr id="84" name="Rechthoek 83">
                <a:extLst>
                  <a:ext uri="{FF2B5EF4-FFF2-40B4-BE49-F238E27FC236}">
                    <a16:creationId xmlns:a16="http://schemas.microsoft.com/office/drawing/2014/main" id="{B1ADC5A8-C19E-44AB-BED6-4A0D1AE5C683}"/>
                  </a:ext>
                </a:extLst>
              </p:cNvPr>
              <p:cNvSpPr/>
              <p:nvPr userDrawn="1"/>
            </p:nvSpPr>
            <p:spPr>
              <a:xfrm>
                <a:off x="-2485819" y="3399207"/>
                <a:ext cx="1176476" cy="504851"/>
              </a:xfrm>
              <a:prstGeom prst="rect">
                <a:avLst/>
              </a:prstGeom>
              <a:solidFill>
                <a:schemeClr val="bg1"/>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85" name="Rechthoek 84">
                <a:extLst>
                  <a:ext uri="{FF2B5EF4-FFF2-40B4-BE49-F238E27FC236}">
                    <a16:creationId xmlns:a16="http://schemas.microsoft.com/office/drawing/2014/main" id="{6343D60C-016C-43F7-A1B3-9BD3CA9F6A99}"/>
                  </a:ext>
                </a:extLst>
              </p:cNvPr>
              <p:cNvSpPr/>
              <p:nvPr userDrawn="1"/>
            </p:nvSpPr>
            <p:spPr>
              <a:xfrm>
                <a:off x="-2479584" y="3652838"/>
                <a:ext cx="1164007" cy="246701"/>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nvGrpSpPr>
              <p:cNvPr id="86" name="Groep 85">
                <a:extLst>
                  <a:ext uri="{FF2B5EF4-FFF2-40B4-BE49-F238E27FC236}">
                    <a16:creationId xmlns:a16="http://schemas.microsoft.com/office/drawing/2014/main" id="{34F2DB64-EF78-4FD5-B060-E4E7394407FC}"/>
                  </a:ext>
                </a:extLst>
              </p:cNvPr>
              <p:cNvGrpSpPr/>
              <p:nvPr userDrawn="1"/>
            </p:nvGrpSpPr>
            <p:grpSpPr>
              <a:xfrm>
                <a:off x="-2403869" y="3460544"/>
                <a:ext cx="155951" cy="131922"/>
                <a:chOff x="12968836" y="3354170"/>
                <a:chExt cx="404806" cy="342433"/>
              </a:xfrm>
            </p:grpSpPr>
            <p:sp>
              <p:nvSpPr>
                <p:cNvPr id="99" name="Rechthoek: afgeronde hoeken 98">
                  <a:extLst>
                    <a:ext uri="{FF2B5EF4-FFF2-40B4-BE49-F238E27FC236}">
                      <a16:creationId xmlns:a16="http://schemas.microsoft.com/office/drawing/2014/main" id="{F4FA6E2F-C123-49EA-97B2-D67528895559}"/>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100" name="Rechthoek 99">
                  <a:extLst>
                    <a:ext uri="{FF2B5EF4-FFF2-40B4-BE49-F238E27FC236}">
                      <a16:creationId xmlns:a16="http://schemas.microsoft.com/office/drawing/2014/main" id="{361ADFD5-B6AA-4869-A014-D4A96793C3BF}"/>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101" name="Rechthoek 100">
                  <a:extLst>
                    <a:ext uri="{FF2B5EF4-FFF2-40B4-BE49-F238E27FC236}">
                      <a16:creationId xmlns:a16="http://schemas.microsoft.com/office/drawing/2014/main" id="{493089E3-8BA8-4DF6-AAA9-3BEC446FAB1F}"/>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102" name="Rechthoek 101">
                  <a:extLst>
                    <a:ext uri="{FF2B5EF4-FFF2-40B4-BE49-F238E27FC236}">
                      <a16:creationId xmlns:a16="http://schemas.microsoft.com/office/drawing/2014/main" id="{C15FCC47-734E-40B4-BBDB-9F5E422109F7}"/>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103" name="Rechthoek 102">
                  <a:extLst>
                    <a:ext uri="{FF2B5EF4-FFF2-40B4-BE49-F238E27FC236}">
                      <a16:creationId xmlns:a16="http://schemas.microsoft.com/office/drawing/2014/main" id="{A0CCD4D8-1743-4C1C-A5AC-9274E99F1A57}"/>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104" name="Rechthoek 103">
                  <a:extLst>
                    <a:ext uri="{FF2B5EF4-FFF2-40B4-BE49-F238E27FC236}">
                      <a16:creationId xmlns:a16="http://schemas.microsoft.com/office/drawing/2014/main" id="{B0EFECE4-4759-4FAC-AC87-2EC5074773E6}"/>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nvGrpSpPr>
              <p:cNvPr id="87" name="Groep 86">
                <a:extLst>
                  <a:ext uri="{FF2B5EF4-FFF2-40B4-BE49-F238E27FC236}">
                    <a16:creationId xmlns:a16="http://schemas.microsoft.com/office/drawing/2014/main" id="{566EEA08-D619-4C64-B05B-1CF866AF034F}"/>
                  </a:ext>
                </a:extLst>
              </p:cNvPr>
              <p:cNvGrpSpPr/>
              <p:nvPr userDrawn="1"/>
            </p:nvGrpSpPr>
            <p:grpSpPr>
              <a:xfrm>
                <a:off x="-2423424" y="3690208"/>
                <a:ext cx="166739" cy="218963"/>
                <a:chOff x="12940828" y="3950597"/>
                <a:chExt cx="432813" cy="568367"/>
              </a:xfrm>
            </p:grpSpPr>
            <p:grpSp>
              <p:nvGrpSpPr>
                <p:cNvPr id="91" name="Groep 90">
                  <a:extLst>
                    <a:ext uri="{FF2B5EF4-FFF2-40B4-BE49-F238E27FC236}">
                      <a16:creationId xmlns:a16="http://schemas.microsoft.com/office/drawing/2014/main" id="{41ADD014-823E-463C-B471-7365BA659B82}"/>
                    </a:ext>
                  </a:extLst>
                </p:cNvPr>
                <p:cNvGrpSpPr/>
                <p:nvPr userDrawn="1"/>
              </p:nvGrpSpPr>
              <p:grpSpPr>
                <a:xfrm>
                  <a:off x="13000382" y="4006891"/>
                  <a:ext cx="373259" cy="315747"/>
                  <a:chOff x="12968836" y="3354170"/>
                  <a:chExt cx="404806" cy="342433"/>
                </a:xfrm>
              </p:grpSpPr>
              <p:sp>
                <p:nvSpPr>
                  <p:cNvPr id="93" name="Rechthoek: afgeronde hoeken 92">
                    <a:extLst>
                      <a:ext uri="{FF2B5EF4-FFF2-40B4-BE49-F238E27FC236}">
                        <a16:creationId xmlns:a16="http://schemas.microsoft.com/office/drawing/2014/main" id="{62EF232B-30D2-4326-BC16-BE41D45EDA1E}"/>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94" name="Rechthoek 93">
                    <a:extLst>
                      <a:ext uri="{FF2B5EF4-FFF2-40B4-BE49-F238E27FC236}">
                        <a16:creationId xmlns:a16="http://schemas.microsoft.com/office/drawing/2014/main" id="{8B1EE702-9EA0-4669-A5F9-ADE98FE198B9}"/>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95" name="Rechthoek 94">
                    <a:extLst>
                      <a:ext uri="{FF2B5EF4-FFF2-40B4-BE49-F238E27FC236}">
                        <a16:creationId xmlns:a16="http://schemas.microsoft.com/office/drawing/2014/main" id="{4055B352-D223-40CD-8B79-4BC6BDACFE17}"/>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96" name="Rechthoek 95">
                    <a:extLst>
                      <a:ext uri="{FF2B5EF4-FFF2-40B4-BE49-F238E27FC236}">
                        <a16:creationId xmlns:a16="http://schemas.microsoft.com/office/drawing/2014/main" id="{EDADC25D-4FF8-446B-8DD1-AE5EB30AEFB6}"/>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97" name="Rechthoek 96">
                    <a:extLst>
                      <a:ext uri="{FF2B5EF4-FFF2-40B4-BE49-F238E27FC236}">
                        <a16:creationId xmlns:a16="http://schemas.microsoft.com/office/drawing/2014/main" id="{5DF150DA-C3F7-4E8A-A497-7D3198F6D19D}"/>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98" name="Rechthoek 97">
                    <a:extLst>
                      <a:ext uri="{FF2B5EF4-FFF2-40B4-BE49-F238E27FC236}">
                        <a16:creationId xmlns:a16="http://schemas.microsoft.com/office/drawing/2014/main" id="{4C9B8892-0289-4B83-A300-1D4C493B44EA}"/>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sp>
              <p:nvSpPr>
                <p:cNvPr id="92" name="Boog 91">
                  <a:extLst>
                    <a:ext uri="{FF2B5EF4-FFF2-40B4-BE49-F238E27FC236}">
                      <a16:creationId xmlns:a16="http://schemas.microsoft.com/office/drawing/2014/main" id="{B0DB0F8C-96C9-4D01-ABA8-2DF6509705ED}"/>
                    </a:ext>
                  </a:extLst>
                </p:cNvPr>
                <p:cNvSpPr/>
                <p:nvPr userDrawn="1"/>
              </p:nvSpPr>
              <p:spPr>
                <a:xfrm rot="17637075">
                  <a:off x="12776155" y="4115270"/>
                  <a:ext cx="568367" cy="239021"/>
                </a:xfrm>
                <a:prstGeom prst="arc">
                  <a:avLst>
                    <a:gd name="adj1" fmla="val 15959368"/>
                    <a:gd name="adj2" fmla="val 1354623"/>
                  </a:avLst>
                </a:prstGeom>
                <a:noFill/>
                <a:ln w="19050" cap="flat" cmpd="sng" algn="ctr">
                  <a:solidFill>
                    <a:srgbClr val="4D82B8"/>
                  </a:solidFill>
                  <a:prstDash val="solid"/>
                  <a:headEnd type="arrow" w="med" len="sm"/>
                </a:ln>
                <a:effectLst/>
              </p:spPr>
              <p:txBody>
                <a:bodyPr rtlCol="0" anchor="ctr">
                  <a:noAutofit/>
                </a:bodyPr>
                <a:lstStyle/>
                <a:p>
                  <a:pPr algn="ctr"/>
                  <a:endParaRPr lang="nl-NL" sz="1800" noProof="0" dirty="0">
                    <a:solidFill>
                      <a:srgbClr val="211F26"/>
                    </a:solidFill>
                    <a:latin typeface="Calibri" panose="020F0502020204030204" pitchFamily="34" charset="0"/>
                    <a:cs typeface="Calibri" panose="020F0502020204030204" pitchFamily="34" charset="0"/>
                  </a:endParaRPr>
                </a:p>
              </p:txBody>
            </p:sp>
          </p:grpSp>
          <p:sp>
            <p:nvSpPr>
              <p:cNvPr id="88" name="Tekstvak 87">
                <a:extLst>
                  <a:ext uri="{FF2B5EF4-FFF2-40B4-BE49-F238E27FC236}">
                    <a16:creationId xmlns:a16="http://schemas.microsoft.com/office/drawing/2014/main" id="{21D9CBAF-716F-4B30-8DC8-2558C112E8D6}"/>
                  </a:ext>
                </a:extLst>
              </p:cNvPr>
              <p:cNvSpPr txBox="1"/>
              <p:nvPr userDrawn="1"/>
            </p:nvSpPr>
            <p:spPr>
              <a:xfrm>
                <a:off x="-2245455" y="3460544"/>
                <a:ext cx="896116" cy="134709"/>
              </a:xfrm>
              <a:prstGeom prst="rect">
                <a:avLst/>
              </a:prstGeom>
              <a:noFill/>
            </p:spPr>
            <p:txBody>
              <a:bodyPr wrap="square" rtlCol="0" anchor="ctr">
                <a:noAutofit/>
              </a:bodyPr>
              <a:lstStyle/>
              <a:p>
                <a:pPr marL="0" algn="l" defTabSz="913134" rtl="0" eaLnBrk="1" latinLnBrk="0" hangingPunct="1">
                  <a:lnSpc>
                    <a:spcPct val="90000"/>
                  </a:lnSpc>
                  <a:spcBef>
                    <a:spcPts val="450"/>
                  </a:spcBef>
                  <a:spcAft>
                    <a:spcPts val="450"/>
                  </a:spcAft>
                </a:pPr>
                <a:r>
                  <a:rPr lang="nl-NL" sz="675" b="0" kern="1200" noProof="0" dirty="0">
                    <a:solidFill>
                      <a:srgbClr val="211F26"/>
                    </a:solidFill>
                    <a:latin typeface="Calibri" panose="020F0502020204030204" pitchFamily="34" charset="0"/>
                    <a:ea typeface="+mn-ea"/>
                    <a:cs typeface="Calibri" panose="020F0502020204030204" pitchFamily="34" charset="0"/>
                  </a:rPr>
                  <a:t>Indeling</a:t>
                </a:r>
              </a:p>
            </p:txBody>
          </p:sp>
          <p:sp>
            <p:nvSpPr>
              <p:cNvPr id="89" name="Tekstvak 88">
                <a:extLst>
                  <a:ext uri="{FF2B5EF4-FFF2-40B4-BE49-F238E27FC236}">
                    <a16:creationId xmlns:a16="http://schemas.microsoft.com/office/drawing/2014/main" id="{42ED5F1B-B09E-4BAE-AD5D-170B1F8BAA2F}"/>
                  </a:ext>
                </a:extLst>
              </p:cNvPr>
              <p:cNvSpPr txBox="1"/>
              <p:nvPr userDrawn="1"/>
            </p:nvSpPr>
            <p:spPr>
              <a:xfrm>
                <a:off x="-2258884" y="3712980"/>
                <a:ext cx="909545" cy="126416"/>
              </a:xfrm>
              <a:prstGeom prst="rect">
                <a:avLst/>
              </a:prstGeom>
              <a:noFill/>
            </p:spPr>
            <p:txBody>
              <a:bodyPr wrap="square" rtlCol="0" anchor="ctr">
                <a:noAutofit/>
              </a:bodyPr>
              <a:lstStyle/>
              <a:p>
                <a:pPr marL="0" algn="l" defTabSz="913134" rtl="0" eaLnBrk="1" latinLnBrk="0" hangingPunct="1">
                  <a:lnSpc>
                    <a:spcPct val="90000"/>
                  </a:lnSpc>
                  <a:spcBef>
                    <a:spcPts val="450"/>
                  </a:spcBef>
                  <a:spcAft>
                    <a:spcPts val="450"/>
                  </a:spcAft>
                </a:pPr>
                <a:r>
                  <a:rPr lang="nl-NL" sz="675" b="0" kern="1200" noProof="0" dirty="0">
                    <a:solidFill>
                      <a:srgbClr val="211F26"/>
                    </a:solidFill>
                    <a:latin typeface="Calibri" panose="020F0502020204030204" pitchFamily="34" charset="0"/>
                    <a:ea typeface="+mn-ea"/>
                    <a:cs typeface="Calibri" panose="020F0502020204030204" pitchFamily="34" charset="0"/>
                  </a:rPr>
                  <a:t>Dia Herstellen</a:t>
                </a:r>
              </a:p>
            </p:txBody>
          </p:sp>
          <p:sp>
            <p:nvSpPr>
              <p:cNvPr id="90" name="Vrije vorm: vorm 89">
                <a:extLst>
                  <a:ext uri="{FF2B5EF4-FFF2-40B4-BE49-F238E27FC236}">
                    <a16:creationId xmlns:a16="http://schemas.microsoft.com/office/drawing/2014/main" id="{3BD3F317-599D-4105-89CA-A36DBAB6BD7E}"/>
                  </a:ext>
                </a:extLst>
              </p:cNvPr>
              <p:cNvSpPr/>
              <p:nvPr userDrawn="1"/>
            </p:nvSpPr>
            <p:spPr>
              <a:xfrm>
                <a:off x="-1360391" y="3783140"/>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450"/>
                  </a:spcBef>
                  <a:spcAft>
                    <a:spcPts val="450"/>
                  </a:spcAft>
                </a:pPr>
                <a:endParaRPr lang="nl-NL" sz="1200" cap="all" baseline="0" noProof="0" dirty="0">
                  <a:latin typeface="Calibri" panose="020F0502020204030204" pitchFamily="34" charset="0"/>
                  <a:cs typeface="Calibri" panose="020F0502020204030204" pitchFamily="34" charset="0"/>
                </a:endParaRPr>
              </a:p>
            </p:txBody>
          </p:sp>
        </p:grpSp>
        <p:grpSp>
          <p:nvGrpSpPr>
            <p:cNvPr id="46" name="Groep 45">
              <a:extLst>
                <a:ext uri="{FF2B5EF4-FFF2-40B4-BE49-F238E27FC236}">
                  <a16:creationId xmlns:a16="http://schemas.microsoft.com/office/drawing/2014/main" id="{C1A472FE-D2D6-450A-840C-651E498FFFE5}"/>
                </a:ext>
              </a:extLst>
            </p:cNvPr>
            <p:cNvGrpSpPr/>
            <p:nvPr userDrawn="1"/>
          </p:nvGrpSpPr>
          <p:grpSpPr>
            <a:xfrm>
              <a:off x="-3786165" y="5728778"/>
              <a:ext cx="3693386" cy="959696"/>
              <a:chOff x="-3786437" y="6163468"/>
              <a:chExt cx="3693386" cy="959696"/>
            </a:xfrm>
          </p:grpSpPr>
          <p:sp>
            <p:nvSpPr>
              <p:cNvPr id="74" name="Rechthoek 73">
                <a:extLst>
                  <a:ext uri="{FF2B5EF4-FFF2-40B4-BE49-F238E27FC236}">
                    <a16:creationId xmlns:a16="http://schemas.microsoft.com/office/drawing/2014/main" id="{172C39D2-82F6-4F63-9CFE-111C6C63E8BB}"/>
                  </a:ext>
                </a:extLst>
              </p:cNvPr>
              <p:cNvSpPr/>
              <p:nvPr userDrawn="1"/>
            </p:nvSpPr>
            <p:spPr>
              <a:xfrm>
                <a:off x="-3786437" y="6295164"/>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900" b="1" cap="all" baseline="0" noProof="0" dirty="0">
                    <a:solidFill>
                      <a:srgbClr val="211F26"/>
                    </a:solidFill>
                    <a:latin typeface="Calibri" panose="020F0502020204030204" pitchFamily="34" charset="0"/>
                    <a:cs typeface="Calibri" panose="020F0502020204030204" pitchFamily="34" charset="0"/>
                  </a:rPr>
                  <a:t>MEER WETEN?</a:t>
                </a:r>
                <a:br>
                  <a:rPr lang="nl-NL" sz="900" b="1" cap="all" baseline="0" noProof="0" dirty="0">
                    <a:solidFill>
                      <a:srgbClr val="211F26"/>
                    </a:solidFill>
                    <a:latin typeface="Calibri" panose="020F0502020204030204" pitchFamily="34" charset="0"/>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900" b="1" cap="all" baseline="0" noProof="0" dirty="0">
                    <a:solidFill>
                      <a:srgbClr val="211F26"/>
                    </a:solidFill>
                    <a:latin typeface="Calibri" panose="020F0502020204030204" pitchFamily="34" charset="0"/>
                    <a:cs typeface="Calibri" panose="020F0502020204030204" pitchFamily="34" charset="0"/>
                  </a:rPr>
                  <a:t> 'SLIDEBUILDER’ </a:t>
                </a:r>
                <a:r>
                  <a:rPr lang="nl-NL" sz="9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900" kern="1200" cap="none" baseline="0" noProof="0" dirty="0">
                    <a:solidFill>
                      <a:srgbClr val="211F26"/>
                    </a:solidFill>
                    <a:latin typeface="Calibri" panose="020F0502020204030204" pitchFamily="34" charset="0"/>
                    <a:ea typeface="+mn-ea"/>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9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75" name="ICOON_info">
                <a:extLst>
                  <a:ext uri="{FF2B5EF4-FFF2-40B4-BE49-F238E27FC236}">
                    <a16:creationId xmlns:a16="http://schemas.microsoft.com/office/drawing/2014/main" id="{4D87BEAF-38A3-4156-BD9A-3AA4715FA307}"/>
                  </a:ext>
                </a:extLst>
              </p:cNvPr>
              <p:cNvGrpSpPr/>
              <p:nvPr userDrawn="1"/>
            </p:nvGrpSpPr>
            <p:grpSpPr>
              <a:xfrm>
                <a:off x="-376736" y="6163468"/>
                <a:ext cx="283685" cy="283685"/>
                <a:chOff x="-510741" y="5913713"/>
                <a:chExt cx="267555" cy="267555"/>
              </a:xfrm>
            </p:grpSpPr>
            <p:sp>
              <p:nvSpPr>
                <p:cNvPr id="82" name="Ovaal 81">
                  <a:extLst>
                    <a:ext uri="{FF2B5EF4-FFF2-40B4-BE49-F238E27FC236}">
                      <a16:creationId xmlns:a16="http://schemas.microsoft.com/office/drawing/2014/main" id="{38B4AE54-B0CD-46A4-8533-9B92BA7B9F1B}"/>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450"/>
                    </a:spcBef>
                    <a:spcAft>
                      <a:spcPts val="450"/>
                    </a:spcAft>
                  </a:pPr>
                  <a:endParaRPr lang="nl-NL" sz="1200" cap="all" baseline="0" noProof="0" dirty="0">
                    <a:latin typeface="Calibri" panose="020F0502020204030204" pitchFamily="34" charset="0"/>
                    <a:cs typeface="Calibri" panose="020F0502020204030204" pitchFamily="34" charset="0"/>
                  </a:endParaRPr>
                </a:p>
              </p:txBody>
            </p:sp>
            <p:sp>
              <p:nvSpPr>
                <p:cNvPr id="83" name="Graphic 163" descr="Informatie">
                  <a:extLst>
                    <a:ext uri="{FF2B5EF4-FFF2-40B4-BE49-F238E27FC236}">
                      <a16:creationId xmlns:a16="http://schemas.microsoft.com/office/drawing/2014/main" id="{348F3C8B-B67F-473A-8259-2BFBBB2EF78E}"/>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1500" noProof="0" dirty="0">
                    <a:solidFill>
                      <a:srgbClr val="211F26"/>
                    </a:solidFill>
                    <a:latin typeface="Calibri" panose="020F0502020204030204" pitchFamily="34" charset="0"/>
                    <a:cs typeface="Calibri" panose="020F0502020204030204" pitchFamily="34" charset="0"/>
                  </a:endParaRPr>
                </a:p>
              </p:txBody>
            </p:sp>
          </p:grpSp>
          <p:grpSp>
            <p:nvGrpSpPr>
              <p:cNvPr id="76" name="Groep 75">
                <a:extLst>
                  <a:ext uri="{FF2B5EF4-FFF2-40B4-BE49-F238E27FC236}">
                    <a16:creationId xmlns:a16="http://schemas.microsoft.com/office/drawing/2014/main" id="{28830F1C-710A-42AE-A69A-03FC1BBF9359}"/>
                  </a:ext>
                </a:extLst>
              </p:cNvPr>
              <p:cNvGrpSpPr/>
              <p:nvPr userDrawn="1"/>
            </p:nvGrpSpPr>
            <p:grpSpPr>
              <a:xfrm>
                <a:off x="-938434" y="6420818"/>
                <a:ext cx="627798" cy="576693"/>
                <a:chOff x="-938434" y="4570310"/>
                <a:chExt cx="627798" cy="576693"/>
              </a:xfrm>
            </p:grpSpPr>
            <p:grpSp>
              <p:nvGrpSpPr>
                <p:cNvPr id="77" name="Inspireren">
                  <a:extLst>
                    <a:ext uri="{FF2B5EF4-FFF2-40B4-BE49-F238E27FC236}">
                      <a16:creationId xmlns:a16="http://schemas.microsoft.com/office/drawing/2014/main" id="{7FDCB99F-4C45-4B7F-99C4-8DE1DD34C217}"/>
                    </a:ext>
                  </a:extLst>
                </p:cNvPr>
                <p:cNvGrpSpPr>
                  <a:grpSpLocks noChangeAspect="1"/>
                </p:cNvGrpSpPr>
                <p:nvPr userDrawn="1"/>
              </p:nvGrpSpPr>
              <p:grpSpPr bwMode="auto">
                <a:xfrm>
                  <a:off x="-716116" y="4570310"/>
                  <a:ext cx="169778" cy="242385"/>
                  <a:chOff x="4768" y="2783"/>
                  <a:chExt cx="788" cy="1125"/>
                </a:xfrm>
                <a:gradFill>
                  <a:gsLst>
                    <a:gs pos="0">
                      <a:srgbClr val="9D9FA1"/>
                    </a:gs>
                    <a:gs pos="70000">
                      <a:srgbClr val="211F26"/>
                    </a:gs>
                  </a:gsLst>
                  <a:lin ang="2700000" scaled="0"/>
                </a:gradFill>
              </p:grpSpPr>
              <p:sp>
                <p:nvSpPr>
                  <p:cNvPr id="79" name="Freeform 12">
                    <a:extLst>
                      <a:ext uri="{FF2B5EF4-FFF2-40B4-BE49-F238E27FC236}">
                        <a16:creationId xmlns:a16="http://schemas.microsoft.com/office/drawing/2014/main" id="{87D8F7FE-1C06-4FA6-97C3-D2066E377AEB}"/>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80" name="Freeform 13">
                    <a:extLst>
                      <a:ext uri="{FF2B5EF4-FFF2-40B4-BE49-F238E27FC236}">
                        <a16:creationId xmlns:a16="http://schemas.microsoft.com/office/drawing/2014/main" id="{E72DE39B-F259-4687-865B-C9BBD616134E}"/>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81" name="Freeform 14">
                    <a:extLst>
                      <a:ext uri="{FF2B5EF4-FFF2-40B4-BE49-F238E27FC236}">
                        <a16:creationId xmlns:a16="http://schemas.microsoft.com/office/drawing/2014/main" id="{820AB768-713A-475A-9AA2-39D66AEF13F0}"/>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grpSp>
            <p:sp>
              <p:nvSpPr>
                <p:cNvPr id="78" name="Tekstvak 77">
                  <a:extLst>
                    <a:ext uri="{FF2B5EF4-FFF2-40B4-BE49-F238E27FC236}">
                      <a16:creationId xmlns:a16="http://schemas.microsoft.com/office/drawing/2014/main" id="{E900DE46-BE66-4F4A-A817-1C1980AFD359}"/>
                    </a:ext>
                  </a:extLst>
                </p:cNvPr>
                <p:cNvSpPr txBox="1"/>
                <p:nvPr userDrawn="1"/>
              </p:nvSpPr>
              <p:spPr>
                <a:xfrm>
                  <a:off x="-938434" y="4824764"/>
                  <a:ext cx="627798" cy="322239"/>
                </a:xfrm>
                <a:prstGeom prst="rect">
                  <a:avLst/>
                </a:prstGeom>
                <a:noFill/>
              </p:spPr>
              <p:txBody>
                <a:bodyPr wrap="square" lIns="0" tIns="0" rIns="0" bIns="0" rtlCol="0" anchor="ctr">
                  <a:noAutofit/>
                </a:bodyPr>
                <a:lstStyle/>
                <a:p>
                  <a:pPr marL="0" marR="0" lvl="0" indent="0" algn="ctr" defTabSz="685800" rtl="0"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grpSp>
          <p:nvGrpSpPr>
            <p:cNvPr id="47" name="Groep 46">
              <a:extLst>
                <a:ext uri="{FF2B5EF4-FFF2-40B4-BE49-F238E27FC236}">
                  <a16:creationId xmlns:a16="http://schemas.microsoft.com/office/drawing/2014/main" id="{F3C60FF1-9260-4FB9-ACDD-7AD150BAED5A}"/>
                </a:ext>
              </a:extLst>
            </p:cNvPr>
            <p:cNvGrpSpPr/>
            <p:nvPr userDrawn="1"/>
          </p:nvGrpSpPr>
          <p:grpSpPr>
            <a:xfrm>
              <a:off x="-3367447" y="1226982"/>
              <a:ext cx="791775" cy="406485"/>
              <a:chOff x="-3565087" y="1409294"/>
              <a:chExt cx="627469" cy="322133"/>
            </a:xfrm>
          </p:grpSpPr>
          <p:grpSp>
            <p:nvGrpSpPr>
              <p:cNvPr id="68" name="Groep 67">
                <a:extLst>
                  <a:ext uri="{FF2B5EF4-FFF2-40B4-BE49-F238E27FC236}">
                    <a16:creationId xmlns:a16="http://schemas.microsoft.com/office/drawing/2014/main" id="{6D196676-564F-4D26-B483-BFC186CDC2EC}"/>
                  </a:ext>
                </a:extLst>
              </p:cNvPr>
              <p:cNvGrpSpPr/>
              <p:nvPr userDrawn="1"/>
            </p:nvGrpSpPr>
            <p:grpSpPr>
              <a:xfrm>
                <a:off x="-3364916" y="1409294"/>
                <a:ext cx="225195" cy="195499"/>
                <a:chOff x="10307162" y="1361199"/>
                <a:chExt cx="2200275" cy="1914525"/>
              </a:xfrm>
            </p:grpSpPr>
            <p:sp>
              <p:nvSpPr>
                <p:cNvPr id="70" name="Vrije vorm: vorm 69">
                  <a:extLst>
                    <a:ext uri="{FF2B5EF4-FFF2-40B4-BE49-F238E27FC236}">
                      <a16:creationId xmlns:a16="http://schemas.microsoft.com/office/drawing/2014/main" id="{2B74920F-3768-4630-B859-47CF46B29772}"/>
                    </a:ext>
                  </a:extLst>
                </p:cNvPr>
                <p:cNvSpPr/>
                <p:nvPr/>
              </p:nvSpPr>
              <p:spPr>
                <a:xfrm>
                  <a:off x="10683400" y="1831734"/>
                  <a:ext cx="371475" cy="371475"/>
                </a:xfrm>
                <a:custGeom>
                  <a:avLst/>
                  <a:gdLst>
                    <a:gd name="connsiteX0" fmla="*/ 369094 w 371475"/>
                    <a:gd name="connsiteY0" fmla="*/ 188119 h 371475"/>
                    <a:gd name="connsiteX1" fmla="*/ 188119 w 371475"/>
                    <a:gd name="connsiteY1" fmla="*/ 369094 h 371475"/>
                    <a:gd name="connsiteX2" fmla="*/ 7144 w 371475"/>
                    <a:gd name="connsiteY2" fmla="*/ 188119 h 371475"/>
                    <a:gd name="connsiteX3" fmla="*/ 188119 w 371475"/>
                    <a:gd name="connsiteY3" fmla="*/ 7144 h 371475"/>
                    <a:gd name="connsiteX4" fmla="*/ 369094 w 371475"/>
                    <a:gd name="connsiteY4" fmla="*/ 188119 h 3714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1475" h="371475">
                      <a:moveTo>
                        <a:pt x="369094" y="188119"/>
                      </a:moveTo>
                      <a:cubicBezTo>
                        <a:pt x="369094" y="288068"/>
                        <a:pt x="288068" y="369094"/>
                        <a:pt x="188119" y="369094"/>
                      </a:cubicBezTo>
                      <a:cubicBezTo>
                        <a:pt x="88169" y="369094"/>
                        <a:pt x="7144" y="288068"/>
                        <a:pt x="7144" y="188119"/>
                      </a:cubicBezTo>
                      <a:cubicBezTo>
                        <a:pt x="7144" y="88169"/>
                        <a:pt x="88169" y="7144"/>
                        <a:pt x="188119" y="7144"/>
                      </a:cubicBezTo>
                      <a:cubicBezTo>
                        <a:pt x="288068" y="7144"/>
                        <a:pt x="369094" y="88169"/>
                        <a:pt x="369094" y="188119"/>
                      </a:cubicBezTo>
                      <a:close/>
                    </a:path>
                  </a:pathLst>
                </a:custGeom>
                <a:solidFill>
                  <a:srgbClr val="1FF524"/>
                </a:solidFill>
                <a:ln w="9525" cap="flat">
                  <a:noFill/>
                  <a:prstDash val="solid"/>
                  <a:miter/>
                </a:ln>
              </p:spPr>
              <p:txBody>
                <a:bodyPr rtlCol="0" anchor="ctr"/>
                <a:lstStyle/>
                <a:p>
                  <a:pPr defTabSz="746602"/>
                  <a:endParaRPr lang="nl-NL" sz="5400" dirty="0">
                    <a:solidFill>
                      <a:srgbClr val="211F26"/>
                    </a:solidFill>
                    <a:latin typeface="Segoe UI Light"/>
                  </a:endParaRPr>
                </a:p>
              </p:txBody>
            </p:sp>
            <p:grpSp>
              <p:nvGrpSpPr>
                <p:cNvPr id="71" name="Groep 70">
                  <a:extLst>
                    <a:ext uri="{FF2B5EF4-FFF2-40B4-BE49-F238E27FC236}">
                      <a16:creationId xmlns:a16="http://schemas.microsoft.com/office/drawing/2014/main" id="{7A203C43-51EC-4A38-A255-845BC3D9073D}"/>
                    </a:ext>
                  </a:extLst>
                </p:cNvPr>
                <p:cNvGrpSpPr/>
                <p:nvPr/>
              </p:nvGrpSpPr>
              <p:grpSpPr>
                <a:xfrm>
                  <a:off x="10307162" y="1361199"/>
                  <a:ext cx="2200275" cy="1914525"/>
                  <a:chOff x="10307162" y="1361199"/>
                  <a:chExt cx="2200275" cy="1914525"/>
                </a:xfrm>
                <a:gradFill>
                  <a:gsLst>
                    <a:gs pos="0">
                      <a:srgbClr val="9D9FA1"/>
                    </a:gs>
                    <a:gs pos="70000">
                      <a:srgbClr val="211F26"/>
                    </a:gs>
                  </a:gsLst>
                  <a:lin ang="2700000" scaled="0"/>
                </a:gradFill>
              </p:grpSpPr>
              <p:sp>
                <p:nvSpPr>
                  <p:cNvPr id="72" name="Vrije vorm: vorm 71">
                    <a:extLst>
                      <a:ext uri="{FF2B5EF4-FFF2-40B4-BE49-F238E27FC236}">
                        <a16:creationId xmlns:a16="http://schemas.microsoft.com/office/drawing/2014/main" id="{3CEBC97B-B127-43D6-8AA0-516493C61566}"/>
                      </a:ext>
                    </a:extLst>
                  </p:cNvPr>
                  <p:cNvSpPr/>
                  <p:nvPr/>
                </p:nvSpPr>
                <p:spPr>
                  <a:xfrm>
                    <a:off x="10307162" y="1361199"/>
                    <a:ext cx="2200275" cy="1914525"/>
                  </a:xfrm>
                  <a:custGeom>
                    <a:avLst/>
                    <a:gdLst>
                      <a:gd name="connsiteX0" fmla="*/ 7144 w 2200275"/>
                      <a:gd name="connsiteY0" fmla="*/ 7144 h 1914525"/>
                      <a:gd name="connsiteX1" fmla="*/ 7144 w 2200275"/>
                      <a:gd name="connsiteY1" fmla="*/ 245269 h 1914525"/>
                      <a:gd name="connsiteX2" fmla="*/ 432911 w 2200275"/>
                      <a:gd name="connsiteY2" fmla="*/ 245269 h 1914525"/>
                      <a:gd name="connsiteX3" fmla="*/ 432911 w 2200275"/>
                      <a:gd name="connsiteY3" fmla="*/ 245269 h 1914525"/>
                      <a:gd name="connsiteX4" fmla="*/ 1959769 w 2200275"/>
                      <a:gd name="connsiteY4" fmla="*/ 245269 h 1914525"/>
                      <a:gd name="connsiteX5" fmla="*/ 1959769 w 2200275"/>
                      <a:gd name="connsiteY5" fmla="*/ 1674019 h 1914525"/>
                      <a:gd name="connsiteX6" fmla="*/ 245269 w 2200275"/>
                      <a:gd name="connsiteY6" fmla="*/ 1674019 h 1914525"/>
                      <a:gd name="connsiteX7" fmla="*/ 245269 w 2200275"/>
                      <a:gd name="connsiteY7" fmla="*/ 350044 h 1914525"/>
                      <a:gd name="connsiteX8" fmla="*/ 7144 w 2200275"/>
                      <a:gd name="connsiteY8" fmla="*/ 350044 h 1914525"/>
                      <a:gd name="connsiteX9" fmla="*/ 7144 w 2200275"/>
                      <a:gd name="connsiteY9" fmla="*/ 1912144 h 1914525"/>
                      <a:gd name="connsiteX10" fmla="*/ 2197894 w 2200275"/>
                      <a:gd name="connsiteY10" fmla="*/ 1912144 h 1914525"/>
                      <a:gd name="connsiteX11" fmla="*/ 2197894 w 2200275"/>
                      <a:gd name="connsiteY11" fmla="*/ 7144 h 191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00275" h="1914525">
                        <a:moveTo>
                          <a:pt x="7144" y="7144"/>
                        </a:moveTo>
                        <a:lnTo>
                          <a:pt x="7144" y="245269"/>
                        </a:lnTo>
                        <a:lnTo>
                          <a:pt x="432911" y="245269"/>
                        </a:lnTo>
                        <a:lnTo>
                          <a:pt x="432911" y="245269"/>
                        </a:lnTo>
                        <a:lnTo>
                          <a:pt x="1959769" y="245269"/>
                        </a:lnTo>
                        <a:lnTo>
                          <a:pt x="1959769" y="1674019"/>
                        </a:lnTo>
                        <a:lnTo>
                          <a:pt x="245269" y="1674019"/>
                        </a:lnTo>
                        <a:lnTo>
                          <a:pt x="245269" y="350044"/>
                        </a:lnTo>
                        <a:lnTo>
                          <a:pt x="7144" y="350044"/>
                        </a:lnTo>
                        <a:lnTo>
                          <a:pt x="7144" y="1912144"/>
                        </a:lnTo>
                        <a:lnTo>
                          <a:pt x="2197894" y="1912144"/>
                        </a:lnTo>
                        <a:lnTo>
                          <a:pt x="2197894" y="7144"/>
                        </a:lnTo>
                        <a:close/>
                      </a:path>
                    </a:pathLst>
                  </a:custGeom>
                  <a:grpFill/>
                  <a:ln w="9525" cap="flat">
                    <a:noFill/>
                    <a:prstDash val="solid"/>
                    <a:miter/>
                  </a:ln>
                </p:spPr>
                <p:txBody>
                  <a:bodyPr rtlCol="0" anchor="ctr"/>
                  <a:lstStyle/>
                  <a:p>
                    <a:pPr defTabSz="746602"/>
                    <a:endParaRPr lang="nl-NL" sz="5400" dirty="0">
                      <a:solidFill>
                        <a:srgbClr val="211F26"/>
                      </a:solidFill>
                      <a:latin typeface="Segoe UI Light"/>
                    </a:endParaRPr>
                  </a:p>
                </p:txBody>
              </p:sp>
              <p:sp>
                <p:nvSpPr>
                  <p:cNvPr id="73" name="Vrije vorm: vorm 72">
                    <a:extLst>
                      <a:ext uri="{FF2B5EF4-FFF2-40B4-BE49-F238E27FC236}">
                        <a16:creationId xmlns:a16="http://schemas.microsoft.com/office/drawing/2014/main" id="{5F4421AF-92DA-441C-851F-6102872553E8}"/>
                      </a:ext>
                    </a:extLst>
                  </p:cNvPr>
                  <p:cNvSpPr/>
                  <p:nvPr/>
                </p:nvSpPr>
                <p:spPr>
                  <a:xfrm>
                    <a:off x="10682447" y="1953654"/>
                    <a:ext cx="1438275" cy="885825"/>
                  </a:xfrm>
                  <a:custGeom>
                    <a:avLst/>
                    <a:gdLst>
                      <a:gd name="connsiteX0" fmla="*/ 1070134 w 1438275"/>
                      <a:gd name="connsiteY0" fmla="*/ 7144 h 885825"/>
                      <a:gd name="connsiteX1" fmla="*/ 801529 w 1438275"/>
                      <a:gd name="connsiteY1" fmla="*/ 275749 h 885825"/>
                      <a:gd name="connsiteX2" fmla="*/ 662464 w 1438275"/>
                      <a:gd name="connsiteY2" fmla="*/ 137636 h 885825"/>
                      <a:gd name="connsiteX3" fmla="*/ 7144 w 1438275"/>
                      <a:gd name="connsiteY3" fmla="*/ 784384 h 885825"/>
                      <a:gd name="connsiteX4" fmla="*/ 108109 w 1438275"/>
                      <a:gd name="connsiteY4" fmla="*/ 885349 h 885825"/>
                      <a:gd name="connsiteX5" fmla="*/ 662464 w 1438275"/>
                      <a:gd name="connsiteY5" fmla="*/ 338614 h 885825"/>
                      <a:gd name="connsiteX6" fmla="*/ 928211 w 1438275"/>
                      <a:gd name="connsiteY6" fmla="*/ 605314 h 885825"/>
                      <a:gd name="connsiteX7" fmla="*/ 1029176 w 1438275"/>
                      <a:gd name="connsiteY7" fmla="*/ 503396 h 885825"/>
                      <a:gd name="connsiteX8" fmla="*/ 902494 w 1438275"/>
                      <a:gd name="connsiteY8" fmla="*/ 376714 h 885825"/>
                      <a:gd name="connsiteX9" fmla="*/ 1070134 w 1438275"/>
                      <a:gd name="connsiteY9" fmla="*/ 209074 h 885825"/>
                      <a:gd name="connsiteX10" fmla="*/ 1337786 w 1438275"/>
                      <a:gd name="connsiteY10" fmla="*/ 480536 h 885825"/>
                      <a:gd name="connsiteX11" fmla="*/ 1438751 w 1438275"/>
                      <a:gd name="connsiteY11" fmla="*/ 378619 h 885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38275" h="885825">
                        <a:moveTo>
                          <a:pt x="1070134" y="7144"/>
                        </a:moveTo>
                        <a:lnTo>
                          <a:pt x="801529" y="275749"/>
                        </a:lnTo>
                        <a:lnTo>
                          <a:pt x="662464" y="137636"/>
                        </a:lnTo>
                        <a:lnTo>
                          <a:pt x="7144" y="784384"/>
                        </a:lnTo>
                        <a:lnTo>
                          <a:pt x="108109" y="885349"/>
                        </a:lnTo>
                        <a:lnTo>
                          <a:pt x="662464" y="338614"/>
                        </a:lnTo>
                        <a:lnTo>
                          <a:pt x="928211" y="605314"/>
                        </a:lnTo>
                        <a:lnTo>
                          <a:pt x="1029176" y="503396"/>
                        </a:lnTo>
                        <a:lnTo>
                          <a:pt x="902494" y="376714"/>
                        </a:lnTo>
                        <a:lnTo>
                          <a:pt x="1070134" y="209074"/>
                        </a:lnTo>
                        <a:lnTo>
                          <a:pt x="1337786" y="480536"/>
                        </a:lnTo>
                        <a:lnTo>
                          <a:pt x="1438751" y="378619"/>
                        </a:lnTo>
                        <a:close/>
                      </a:path>
                    </a:pathLst>
                  </a:custGeom>
                  <a:grpFill/>
                  <a:ln w="9525" cap="flat">
                    <a:noFill/>
                    <a:prstDash val="solid"/>
                    <a:miter/>
                  </a:ln>
                </p:spPr>
                <p:txBody>
                  <a:bodyPr rtlCol="0" anchor="ctr"/>
                  <a:lstStyle/>
                  <a:p>
                    <a:pPr defTabSz="746602"/>
                    <a:endParaRPr lang="nl-NL" sz="5400" dirty="0">
                      <a:solidFill>
                        <a:srgbClr val="211F26"/>
                      </a:solidFill>
                      <a:latin typeface="Segoe UI Light"/>
                    </a:endParaRPr>
                  </a:p>
                </p:txBody>
              </p:sp>
            </p:grpSp>
          </p:grpSp>
          <p:sp>
            <p:nvSpPr>
              <p:cNvPr id="69" name="Tekstvak 68">
                <a:extLst>
                  <a:ext uri="{FF2B5EF4-FFF2-40B4-BE49-F238E27FC236}">
                    <a16:creationId xmlns:a16="http://schemas.microsoft.com/office/drawing/2014/main" id="{0C68C644-75C3-4161-97EB-3A6EDDB62D44}"/>
                  </a:ext>
                </a:extLst>
              </p:cNvPr>
              <p:cNvSpPr txBox="1"/>
              <p:nvPr userDrawn="1"/>
            </p:nvSpPr>
            <p:spPr>
              <a:xfrm>
                <a:off x="-3565087" y="1617700"/>
                <a:ext cx="627469" cy="113727"/>
              </a:xfrm>
              <a:prstGeom prst="rect">
                <a:avLst/>
              </a:prstGeom>
              <a:noFill/>
            </p:spPr>
            <p:txBody>
              <a:bodyPr wrap="square" lIns="0" tIns="18000" rIns="0" bIns="0" rtlCol="0" anchor="t">
                <a:noAutofit/>
              </a:bodyPr>
              <a:lstStyle/>
              <a:p>
                <a:pPr marL="0" marR="0" lvl="0" indent="0" algn="ctr" defTabSz="685800" rtl="0"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Afbeeldingen</a:t>
                </a:r>
              </a:p>
            </p:txBody>
          </p:sp>
        </p:grpSp>
        <p:grpSp>
          <p:nvGrpSpPr>
            <p:cNvPr id="48" name="Groep 47">
              <a:extLst>
                <a:ext uri="{FF2B5EF4-FFF2-40B4-BE49-F238E27FC236}">
                  <a16:creationId xmlns:a16="http://schemas.microsoft.com/office/drawing/2014/main" id="{872FA935-2FA8-4B4D-8593-80504CC512D3}"/>
                </a:ext>
              </a:extLst>
            </p:cNvPr>
            <p:cNvGrpSpPr/>
            <p:nvPr userDrawn="1"/>
          </p:nvGrpSpPr>
          <p:grpSpPr>
            <a:xfrm>
              <a:off x="-3354295" y="5166361"/>
              <a:ext cx="514284" cy="506545"/>
              <a:chOff x="12617641" y="3403239"/>
              <a:chExt cx="752963" cy="741634"/>
            </a:xfrm>
          </p:grpSpPr>
          <p:grpSp>
            <p:nvGrpSpPr>
              <p:cNvPr id="52" name="Groep 51">
                <a:extLst>
                  <a:ext uri="{FF2B5EF4-FFF2-40B4-BE49-F238E27FC236}">
                    <a16:creationId xmlns:a16="http://schemas.microsoft.com/office/drawing/2014/main" id="{BA6FA441-CD48-431C-A71B-7A973EEF96B5}"/>
                  </a:ext>
                </a:extLst>
              </p:cNvPr>
              <p:cNvGrpSpPr/>
              <p:nvPr userDrawn="1"/>
            </p:nvGrpSpPr>
            <p:grpSpPr>
              <a:xfrm>
                <a:off x="12771530" y="3403239"/>
                <a:ext cx="467176" cy="448491"/>
                <a:chOff x="12782157" y="3403239"/>
                <a:chExt cx="467176" cy="448491"/>
              </a:xfrm>
            </p:grpSpPr>
            <p:grpSp>
              <p:nvGrpSpPr>
                <p:cNvPr id="55" name="Groep 54">
                  <a:extLst>
                    <a:ext uri="{FF2B5EF4-FFF2-40B4-BE49-F238E27FC236}">
                      <a16:creationId xmlns:a16="http://schemas.microsoft.com/office/drawing/2014/main" id="{7D75281F-4175-4F4F-ABCF-6AE797914766}"/>
                    </a:ext>
                  </a:extLst>
                </p:cNvPr>
                <p:cNvGrpSpPr/>
                <p:nvPr userDrawn="1"/>
              </p:nvGrpSpPr>
              <p:grpSpPr>
                <a:xfrm>
                  <a:off x="12782157" y="3403239"/>
                  <a:ext cx="412976" cy="396132"/>
                  <a:chOff x="13554906" y="3320109"/>
                  <a:chExt cx="443917" cy="425811"/>
                </a:xfrm>
              </p:grpSpPr>
              <p:grpSp>
                <p:nvGrpSpPr>
                  <p:cNvPr id="62" name="Groep 61">
                    <a:extLst>
                      <a:ext uri="{FF2B5EF4-FFF2-40B4-BE49-F238E27FC236}">
                        <a16:creationId xmlns:a16="http://schemas.microsoft.com/office/drawing/2014/main" id="{4289DE57-FD69-46B0-A71D-FEE5815DC570}"/>
                      </a:ext>
                    </a:extLst>
                  </p:cNvPr>
                  <p:cNvGrpSpPr/>
                  <p:nvPr userDrawn="1"/>
                </p:nvGrpSpPr>
                <p:grpSpPr>
                  <a:xfrm>
                    <a:off x="13554906" y="3320109"/>
                    <a:ext cx="443917" cy="425811"/>
                    <a:chOff x="12909684" y="1276143"/>
                    <a:chExt cx="443917" cy="425811"/>
                  </a:xfrm>
                </p:grpSpPr>
                <p:sp>
                  <p:nvSpPr>
                    <p:cNvPr id="65" name="Rechthoek 64">
                      <a:extLst>
                        <a:ext uri="{FF2B5EF4-FFF2-40B4-BE49-F238E27FC236}">
                          <a16:creationId xmlns:a16="http://schemas.microsoft.com/office/drawing/2014/main" id="{6B15141C-333E-4CF8-9AA7-2AA838A81C79}"/>
                        </a:ext>
                      </a:extLst>
                    </p:cNvPr>
                    <p:cNvSpPr/>
                    <p:nvPr userDrawn="1"/>
                  </p:nvSpPr>
                  <p:spPr>
                    <a:xfrm>
                      <a:off x="12909689" y="1276143"/>
                      <a:ext cx="443912" cy="425811"/>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66" name="Rechthoek 65">
                      <a:extLst>
                        <a:ext uri="{FF2B5EF4-FFF2-40B4-BE49-F238E27FC236}">
                          <a16:creationId xmlns:a16="http://schemas.microsoft.com/office/drawing/2014/main" id="{EAFC1B3B-7C7D-4D42-AFE2-2332646CAA96}"/>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67" name="Ovaal 66">
                      <a:extLst>
                        <a:ext uri="{FF2B5EF4-FFF2-40B4-BE49-F238E27FC236}">
                          <a16:creationId xmlns:a16="http://schemas.microsoft.com/office/drawing/2014/main" id="{06DDEEBC-06A7-4262-B555-DB2BF5358D1F}"/>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pic>
                <p:nvPicPr>
                  <p:cNvPr id="63" name="Afbeelding 62">
                    <a:extLst>
                      <a:ext uri="{FF2B5EF4-FFF2-40B4-BE49-F238E27FC236}">
                        <a16:creationId xmlns:a16="http://schemas.microsoft.com/office/drawing/2014/main" id="{19707223-4DB6-45ED-A0CB-5C72E31C5632}"/>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a:off x="13567296" y="3424991"/>
                    <a:ext cx="173367" cy="140220"/>
                  </a:xfrm>
                  <a:prstGeom prst="rect">
                    <a:avLst/>
                  </a:prstGeom>
                </p:spPr>
              </p:pic>
              <p:pic>
                <p:nvPicPr>
                  <p:cNvPr id="64" name="Afbeelding 63">
                    <a:extLst>
                      <a:ext uri="{FF2B5EF4-FFF2-40B4-BE49-F238E27FC236}">
                        <a16:creationId xmlns:a16="http://schemas.microsoft.com/office/drawing/2014/main" id="{413B5763-E2FE-44F7-AB33-17BF1D118CFF}"/>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flipH="1">
                    <a:off x="13635599" y="3449265"/>
                    <a:ext cx="173367" cy="111424"/>
                  </a:xfrm>
                  <a:prstGeom prst="rect">
                    <a:avLst/>
                  </a:prstGeom>
                </p:spPr>
              </p:pic>
            </p:grpSp>
            <p:grpSp>
              <p:nvGrpSpPr>
                <p:cNvPr id="56" name="Groep 55">
                  <a:extLst>
                    <a:ext uri="{FF2B5EF4-FFF2-40B4-BE49-F238E27FC236}">
                      <a16:creationId xmlns:a16="http://schemas.microsoft.com/office/drawing/2014/main" id="{32D647BF-9C02-414B-A011-79CA3D1934F3}"/>
                    </a:ext>
                  </a:extLst>
                </p:cNvPr>
                <p:cNvGrpSpPr/>
                <p:nvPr userDrawn="1"/>
              </p:nvGrpSpPr>
              <p:grpSpPr>
                <a:xfrm>
                  <a:off x="13103513" y="3705268"/>
                  <a:ext cx="145820" cy="146462"/>
                  <a:chOff x="13096169" y="3602278"/>
                  <a:chExt cx="145820" cy="146462"/>
                </a:xfrm>
              </p:grpSpPr>
              <p:sp>
                <p:nvSpPr>
                  <p:cNvPr id="60" name="Rechthoek 59">
                    <a:extLst>
                      <a:ext uri="{FF2B5EF4-FFF2-40B4-BE49-F238E27FC236}">
                        <a16:creationId xmlns:a16="http://schemas.microsoft.com/office/drawing/2014/main" id="{B8FB3CEC-6E28-4EC1-BA3B-C223871B16D5}"/>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61" name="Rechthoek 60">
                    <a:extLst>
                      <a:ext uri="{FF2B5EF4-FFF2-40B4-BE49-F238E27FC236}">
                        <a16:creationId xmlns:a16="http://schemas.microsoft.com/office/drawing/2014/main" id="{7FD5E694-C209-4F87-90D5-FF77B2E09FF8}"/>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nvGrpSpPr>
                <p:cNvPr id="57" name="Groep 56">
                  <a:extLst>
                    <a:ext uri="{FF2B5EF4-FFF2-40B4-BE49-F238E27FC236}">
                      <a16:creationId xmlns:a16="http://schemas.microsoft.com/office/drawing/2014/main" id="{BA1D5F69-C2D4-4376-A1AE-5E9A140EBF44}"/>
                    </a:ext>
                  </a:extLst>
                </p:cNvPr>
                <p:cNvGrpSpPr/>
                <p:nvPr userDrawn="1"/>
              </p:nvGrpSpPr>
              <p:grpSpPr>
                <a:xfrm rot="10800000">
                  <a:off x="13061402" y="3665637"/>
                  <a:ext cx="145820" cy="146462"/>
                  <a:chOff x="13096169" y="3602278"/>
                  <a:chExt cx="145820" cy="146462"/>
                </a:xfrm>
              </p:grpSpPr>
              <p:sp>
                <p:nvSpPr>
                  <p:cNvPr id="58" name="Rechthoek 57">
                    <a:extLst>
                      <a:ext uri="{FF2B5EF4-FFF2-40B4-BE49-F238E27FC236}">
                        <a16:creationId xmlns:a16="http://schemas.microsoft.com/office/drawing/2014/main" id="{A0273E88-A727-4CA9-A39B-837642363282}"/>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59" name="Rechthoek 58">
                    <a:extLst>
                      <a:ext uri="{FF2B5EF4-FFF2-40B4-BE49-F238E27FC236}">
                        <a16:creationId xmlns:a16="http://schemas.microsoft.com/office/drawing/2014/main" id="{0CFB9883-D8A3-4CD5-AF96-E1C3152EF011}"/>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sp>
            <p:nvSpPr>
              <p:cNvPr id="53" name="Rechthoek 52">
                <a:extLst>
                  <a:ext uri="{FF2B5EF4-FFF2-40B4-BE49-F238E27FC236}">
                    <a16:creationId xmlns:a16="http://schemas.microsoft.com/office/drawing/2014/main" id="{932E25F3-C595-4817-9FB2-61785CC7F036}"/>
                  </a:ext>
                </a:extLst>
              </p:cNvPr>
              <p:cNvSpPr/>
              <p:nvPr userDrawn="1"/>
            </p:nvSpPr>
            <p:spPr>
              <a:xfrm>
                <a:off x="12617641" y="3889890"/>
                <a:ext cx="752963"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450"/>
                  </a:spcBef>
                  <a:spcAft>
                    <a:spcPts val="450"/>
                  </a:spcAft>
                </a:pPr>
                <a:r>
                  <a:rPr lang="nl-NL" sz="675" b="0" noProof="0" dirty="0">
                    <a:solidFill>
                      <a:srgbClr val="211F26"/>
                    </a:solidFill>
                    <a:latin typeface="Calibri" panose="020F0502020204030204" pitchFamily="34" charset="0"/>
                    <a:cs typeface="Calibri" panose="020F0502020204030204" pitchFamily="34" charset="0"/>
                  </a:rPr>
                  <a:t>Bijsnijden</a:t>
                </a:r>
              </a:p>
            </p:txBody>
          </p:sp>
          <p:sp>
            <p:nvSpPr>
              <p:cNvPr id="54" name="Gelijkbenige driehoek 53">
                <a:extLst>
                  <a:ext uri="{FF2B5EF4-FFF2-40B4-BE49-F238E27FC236}">
                    <a16:creationId xmlns:a16="http://schemas.microsoft.com/office/drawing/2014/main" id="{C10F4A31-B1FB-4738-A870-43C53F5CC441}"/>
                  </a:ext>
                </a:extLst>
              </p:cNvPr>
              <p:cNvSpPr/>
              <p:nvPr userDrawn="1"/>
            </p:nvSpPr>
            <p:spPr>
              <a:xfrm rot="10800000">
                <a:off x="12950688" y="4093726"/>
                <a:ext cx="86866" cy="51147"/>
              </a:xfrm>
              <a:prstGeom prst="triangle">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sp>
          <p:nvSpPr>
            <p:cNvPr id="49" name="Ovaal 48">
              <a:extLst>
                <a:ext uri="{FF2B5EF4-FFF2-40B4-BE49-F238E27FC236}">
                  <a16:creationId xmlns:a16="http://schemas.microsoft.com/office/drawing/2014/main" id="{C436F469-D5C4-43F0-B69A-0AA148FE6A80}"/>
                </a:ext>
              </a:extLst>
            </p:cNvPr>
            <p:cNvSpPr/>
            <p:nvPr userDrawn="1"/>
          </p:nvSpPr>
          <p:spPr>
            <a:xfrm>
              <a:off x="-3603587" y="181118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50" name="Rechthoek 49">
              <a:extLst>
                <a:ext uri="{FF2B5EF4-FFF2-40B4-BE49-F238E27FC236}">
                  <a16:creationId xmlns:a16="http://schemas.microsoft.com/office/drawing/2014/main" id="{F22607F7-D4DC-4C24-B780-FA0B3E54EF24}"/>
                </a:ext>
              </a:extLst>
            </p:cNvPr>
            <p:cNvSpPr/>
            <p:nvPr userDrawn="1"/>
          </p:nvSpPr>
          <p:spPr>
            <a:xfrm>
              <a:off x="-3319415" y="1811185"/>
              <a:ext cx="2944682" cy="326338"/>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Kies de gewenste categorie en afbeelding</a:t>
              </a:r>
              <a:b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‘Invoegen’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51" name="Rechthoek 50">
              <a:extLst>
                <a:ext uri="{FF2B5EF4-FFF2-40B4-BE49-F238E27FC236}">
                  <a16:creationId xmlns:a16="http://schemas.microsoft.com/office/drawing/2014/main" id="{20BD3D6B-5C80-4BCE-BD27-51A6A67FC276}"/>
                </a:ext>
              </a:extLst>
            </p:cNvPr>
            <p:cNvSpPr/>
            <p:nvPr userDrawn="1"/>
          </p:nvSpPr>
          <p:spPr>
            <a:xfrm>
              <a:off x="-3319415" y="2245760"/>
              <a:ext cx="825500" cy="209550"/>
            </a:xfrm>
            <a:prstGeom prst="rect">
              <a:avLst/>
            </a:prstGeom>
            <a:solidFill>
              <a:srgbClr val="1FF524"/>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450"/>
                </a:spcBef>
                <a:spcAft>
                  <a:spcPts val="450"/>
                </a:spcAft>
              </a:pPr>
              <a:r>
                <a:rPr lang="nl-NL" sz="750" b="1" noProof="0" dirty="0">
                  <a:solidFill>
                    <a:srgbClr val="211F26"/>
                  </a:solidFill>
                  <a:latin typeface="Calibri" panose="020F0502020204030204" pitchFamily="34" charset="0"/>
                  <a:cs typeface="Calibri" panose="020F0502020204030204" pitchFamily="34" charset="0"/>
                </a:rPr>
                <a:t>Invoegen</a:t>
              </a:r>
            </a:p>
          </p:txBody>
        </p:sp>
      </p:grpSp>
    </p:spTree>
    <p:extLst>
      <p:ext uri="{BB962C8B-B14F-4D97-AF65-F5344CB8AC3E}">
        <p14:creationId xmlns:p14="http://schemas.microsoft.com/office/powerpoint/2010/main" val="385670529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userDrawn="1">
  <p:cSld name="Introductie [5x]">
    <p:bg>
      <p:bgPr>
        <a:solidFill>
          <a:schemeClr val="accent2"/>
        </a:solidFill>
        <a:effectLst/>
      </p:bgPr>
    </p:bg>
    <p:spTree>
      <p:nvGrpSpPr>
        <p:cNvPr id="1" name=""/>
        <p:cNvGrpSpPr/>
        <p:nvPr/>
      </p:nvGrpSpPr>
      <p:grpSpPr>
        <a:xfrm>
          <a:off x="0" y="0"/>
          <a:ext cx="0" cy="0"/>
          <a:chOff x="0" y="0"/>
          <a:chExt cx="0" cy="0"/>
        </a:xfrm>
      </p:grpSpPr>
      <p:sp>
        <p:nvSpPr>
          <p:cNvPr id="11" name="- INFO">
            <a:extLst>
              <a:ext uri="{FF2B5EF4-FFF2-40B4-BE49-F238E27FC236}">
                <a16:creationId xmlns:a16="http://schemas.microsoft.com/office/drawing/2014/main" id="{D5D548DA-264A-4D19-8A0A-B2288EC6661C}"/>
              </a:ext>
            </a:extLst>
          </p:cNvPr>
          <p:cNvSpPr txBox="1"/>
          <p:nvPr userDrawn="1"/>
        </p:nvSpPr>
        <p:spPr>
          <a:xfrm>
            <a:off x="0" y="-272667"/>
            <a:ext cx="9134475" cy="148842"/>
          </a:xfrm>
          <a:prstGeom prst="rect">
            <a:avLst/>
          </a:prstGeom>
          <a:noFill/>
        </p:spPr>
        <p:txBody>
          <a:bodyPr wrap="square" lIns="0" tIns="0" rIns="0" bIns="0" rtlCol="0" anchor="ctr" anchorCtr="0">
            <a:noAutofit/>
          </a:bodyPr>
          <a:lstStyle/>
          <a:p>
            <a:pPr algn="l"/>
            <a:r>
              <a:rPr lang="nl-NL" sz="1050" b="1" cap="all" spc="0" baseline="0">
                <a:solidFill>
                  <a:sysClr val="windowText" lastClr="000000"/>
                </a:solidFill>
                <a:latin typeface="+mn-lt"/>
                <a:cs typeface="Calibri" panose="020F0502020204030204" pitchFamily="34" charset="0"/>
              </a:rPr>
              <a:t>Titel [donker groen]</a:t>
            </a:r>
            <a:endParaRPr lang="nl-NL" sz="1050" b="1" cap="all" spc="0" baseline="0" dirty="0">
              <a:solidFill>
                <a:sysClr val="windowText" lastClr="000000"/>
              </a:solidFill>
              <a:latin typeface="+mn-lt"/>
              <a:cs typeface="Calibri" panose="020F0502020204030204" pitchFamily="34" charset="0"/>
            </a:endParaRPr>
          </a:p>
        </p:txBody>
      </p:sp>
      <p:sp>
        <p:nvSpPr>
          <p:cNvPr id="8" name="titel">
            <a:extLst>
              <a:ext uri="{FF2B5EF4-FFF2-40B4-BE49-F238E27FC236}">
                <a16:creationId xmlns:a16="http://schemas.microsoft.com/office/drawing/2014/main" id="{4FCE8B7B-8D3B-466F-8956-5C1F4F50265C}"/>
              </a:ext>
            </a:extLst>
          </p:cNvPr>
          <p:cNvSpPr>
            <a:spLocks noGrp="1"/>
          </p:cNvSpPr>
          <p:nvPr>
            <p:ph type="title" hasCustomPrompt="1"/>
          </p:nvPr>
        </p:nvSpPr>
        <p:spPr/>
        <p:txBody>
          <a:bodyPr/>
          <a:lstStyle>
            <a:lvl1pPr>
              <a:defRPr>
                <a:solidFill>
                  <a:schemeClr val="bg1"/>
                </a:solidFill>
              </a:defRPr>
            </a:lvl1pPr>
          </a:lstStyle>
          <a:p>
            <a:r>
              <a:rPr lang="nl-NL"/>
              <a:t>Titel</a:t>
            </a:r>
            <a:br>
              <a:rPr lang="nl-NL"/>
            </a:br>
            <a:r>
              <a:rPr lang="nl-NL"/>
              <a:t>max. 2 regels</a:t>
            </a:r>
            <a:endParaRPr lang="nl-NL" dirty="0"/>
          </a:p>
        </p:txBody>
      </p:sp>
      <p:sp>
        <p:nvSpPr>
          <p:cNvPr id="4" name="datum">
            <a:extLst>
              <a:ext uri="{FF2B5EF4-FFF2-40B4-BE49-F238E27FC236}">
                <a16:creationId xmlns:a16="http://schemas.microsoft.com/office/drawing/2014/main" id="{8E420A72-FB1A-45BF-AC4A-C2A67FDAE6C8}"/>
              </a:ext>
            </a:extLst>
          </p:cNvPr>
          <p:cNvSpPr>
            <a:spLocks noGrp="1"/>
          </p:cNvSpPr>
          <p:nvPr>
            <p:ph type="dt" sz="half" idx="10"/>
          </p:nvPr>
        </p:nvSpPr>
        <p:spPr/>
        <p:txBody>
          <a:bodyPr/>
          <a:lstStyle>
            <a:lvl1pPr>
              <a:defRPr>
                <a:solidFill>
                  <a:schemeClr val="bg1"/>
                </a:solidFill>
              </a:defRPr>
            </a:lvl1pPr>
          </a:lstStyle>
          <a:p>
            <a:endParaRPr lang="nl-NL" dirty="0"/>
          </a:p>
        </p:txBody>
      </p:sp>
      <p:sp>
        <p:nvSpPr>
          <p:cNvPr id="5" name="voettekst">
            <a:extLst>
              <a:ext uri="{FF2B5EF4-FFF2-40B4-BE49-F238E27FC236}">
                <a16:creationId xmlns:a16="http://schemas.microsoft.com/office/drawing/2014/main" id="{7B9B5AD8-20ED-43D8-A7A9-54D9AEF0A965}"/>
              </a:ext>
            </a:extLst>
          </p:cNvPr>
          <p:cNvSpPr>
            <a:spLocks noGrp="1"/>
          </p:cNvSpPr>
          <p:nvPr>
            <p:ph type="ftr" sz="quarter" idx="11"/>
          </p:nvPr>
        </p:nvSpPr>
        <p:spPr/>
        <p:txBody>
          <a:bodyPr/>
          <a:lstStyle>
            <a:lvl1pPr>
              <a:defRPr>
                <a:solidFill>
                  <a:schemeClr val="bg1"/>
                </a:solidFill>
              </a:defRPr>
            </a:lvl1pPr>
          </a:lstStyle>
          <a:p>
            <a:r>
              <a:rPr lang="nl-NL"/>
              <a:t>Erasmus University Rotterdam </a:t>
            </a:r>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p:ph type="sldNum" sz="quarter" idx="12"/>
          </p:nvPr>
        </p:nvSpPr>
        <p:spPr/>
        <p:txBody>
          <a:bodyPr/>
          <a:lstStyle>
            <a:lvl1pPr>
              <a:defRPr>
                <a:solidFill>
                  <a:schemeClr val="bg1"/>
                </a:solidFill>
              </a:defRPr>
            </a:lvl1pPr>
          </a:lstStyle>
          <a:p>
            <a:fld id="{361A1203-CA3D-4D48-AFA0-9D668419C1D5}" type="slidenum">
              <a:rPr lang="nl-NL" smtClean="0"/>
              <a:pPr/>
              <a:t>‹#›</a:t>
            </a:fld>
            <a:endParaRPr lang="nl-NL" dirty="0"/>
          </a:p>
        </p:txBody>
      </p:sp>
      <p:sp>
        <p:nvSpPr>
          <p:cNvPr id="19" name="Tijdelijke aanduiding voor tekst 15">
            <a:extLst>
              <a:ext uri="{FF2B5EF4-FFF2-40B4-BE49-F238E27FC236}">
                <a16:creationId xmlns:a16="http://schemas.microsoft.com/office/drawing/2014/main" id="{4761650A-3B35-43BC-BAFB-F77520D29486}"/>
              </a:ext>
            </a:extLst>
          </p:cNvPr>
          <p:cNvSpPr>
            <a:spLocks noGrp="1"/>
          </p:cNvSpPr>
          <p:nvPr>
            <p:ph type="body" sz="quarter" idx="18" hasCustomPrompt="1"/>
          </p:nvPr>
        </p:nvSpPr>
        <p:spPr>
          <a:xfrm>
            <a:off x="401161" y="1834833"/>
            <a:ext cx="1542794" cy="2290412"/>
          </a:xfrm>
          <a:prstGeom prst="roundRect">
            <a:avLst>
              <a:gd name="adj" fmla="val 0"/>
            </a:avLst>
          </a:prstGeom>
          <a:solidFill>
            <a:schemeClr val="bg1"/>
          </a:solidFill>
        </p:spPr>
        <p:txBody>
          <a:bodyPr lIns="144000" tIns="252000" rIns="0" bIns="252000" anchor="b" anchorCtr="0"/>
          <a:lstStyle>
            <a:lvl1pPr marL="0" indent="0">
              <a:lnSpc>
                <a:spcPct val="100000"/>
              </a:lnSpc>
              <a:spcBef>
                <a:spcPts val="0"/>
              </a:spcBef>
              <a:buNone/>
              <a:defRPr sz="1050" b="1"/>
            </a:lvl1pPr>
          </a:lstStyle>
          <a:p>
            <a:pPr lvl="0"/>
            <a:r>
              <a:rPr lang="nl-NL" dirty="0"/>
              <a:t> </a:t>
            </a:r>
          </a:p>
        </p:txBody>
      </p:sp>
      <p:sp>
        <p:nvSpPr>
          <p:cNvPr id="20" name="afbeelding">
            <a:extLst>
              <a:ext uri="{FF2B5EF4-FFF2-40B4-BE49-F238E27FC236}">
                <a16:creationId xmlns:a16="http://schemas.microsoft.com/office/drawing/2014/main" id="{819ACFBE-1687-48B1-A3F9-041BD6CCDD61}"/>
              </a:ext>
            </a:extLst>
          </p:cNvPr>
          <p:cNvSpPr>
            <a:spLocks noGrp="1"/>
          </p:cNvSpPr>
          <p:nvPr>
            <p:ph type="pic" sz="quarter" idx="14" hasCustomPrompt="1"/>
          </p:nvPr>
        </p:nvSpPr>
        <p:spPr>
          <a:xfrm>
            <a:off x="520891" y="1946757"/>
            <a:ext cx="1303334" cy="1595544"/>
          </a:xfrm>
          <a:solidFill>
            <a:schemeClr val="bg1">
              <a:lumMod val="75000"/>
            </a:schemeClr>
          </a:solidFill>
        </p:spPr>
        <p:txBody>
          <a:bodyPr bIns="1260000" anchor="ctr" anchorCtr="0">
            <a:noAutofit/>
          </a:bodyPr>
          <a:lstStyle>
            <a:lvl1pPr marL="0" indent="0" algn="ctr">
              <a:lnSpc>
                <a:spcPct val="100000"/>
              </a:lnSpc>
              <a:spcBef>
                <a:spcPts val="0"/>
              </a:spcBef>
              <a:buNone/>
              <a:defRPr sz="788">
                <a:solidFill>
                  <a:schemeClr val="bg1">
                    <a:lumMod val="95000"/>
                  </a:schemeClr>
                </a:solidFill>
              </a:defRPr>
            </a:lvl1pPr>
          </a:lstStyle>
          <a:p>
            <a:r>
              <a:rPr lang="nl-NL" dirty="0"/>
              <a:t>Selecteer dit kader, ga naar </a:t>
            </a:r>
            <a:br>
              <a:rPr lang="nl-NL" dirty="0"/>
            </a:br>
            <a:r>
              <a:rPr lang="nl-NL" dirty="0"/>
              <a:t>de tab ‘</a:t>
            </a:r>
            <a:r>
              <a:rPr lang="nl-NL" dirty="0" err="1"/>
              <a:t>Slidebuilder’,klik</a:t>
            </a:r>
            <a:r>
              <a:rPr lang="nl-NL" dirty="0"/>
              <a:t> op ‘Afbeeldingen’, selecteer de gewenste afbeelding </a:t>
            </a:r>
            <a:br>
              <a:rPr lang="nl-NL" dirty="0"/>
            </a:br>
            <a:r>
              <a:rPr lang="nl-NL" dirty="0"/>
              <a:t>en klik op ‘Invoegen’.</a:t>
            </a:r>
          </a:p>
        </p:txBody>
      </p:sp>
      <p:sp>
        <p:nvSpPr>
          <p:cNvPr id="21" name="tekst">
            <a:extLst>
              <a:ext uri="{FF2B5EF4-FFF2-40B4-BE49-F238E27FC236}">
                <a16:creationId xmlns:a16="http://schemas.microsoft.com/office/drawing/2014/main" id="{E52A89A0-B58B-42EF-A280-C4153628EAF1}"/>
              </a:ext>
            </a:extLst>
          </p:cNvPr>
          <p:cNvSpPr>
            <a:spLocks noGrp="1"/>
          </p:cNvSpPr>
          <p:nvPr>
            <p:ph type="body" sz="quarter" idx="13" hasCustomPrompt="1"/>
          </p:nvPr>
        </p:nvSpPr>
        <p:spPr>
          <a:xfrm>
            <a:off x="520891" y="3624055"/>
            <a:ext cx="1303333" cy="151481"/>
          </a:xfrm>
        </p:spPr>
        <p:txBody>
          <a:bodyPr/>
          <a:lstStyle>
            <a:lvl1pPr>
              <a:buNone/>
              <a:defRPr sz="1350" b="1"/>
            </a:lvl1pPr>
            <a:lvl2pPr marL="402431" indent="-402431">
              <a:buNone/>
              <a:defRPr sz="1350" b="1"/>
            </a:lvl2pPr>
            <a:lvl3pPr>
              <a:defRPr sz="1350" b="1"/>
            </a:lvl3pPr>
            <a:lvl4pPr>
              <a:defRPr sz="1350"/>
            </a:lvl4pPr>
            <a:lvl5pPr>
              <a:defRPr/>
            </a:lvl5pPr>
            <a:lvl6pPr>
              <a:defRPr sz="1350"/>
            </a:lvl6pPr>
            <a:lvl7pPr>
              <a:buNone/>
              <a:defRPr sz="1350" b="1"/>
            </a:lvl7pPr>
            <a:lvl8pPr>
              <a:buNone/>
              <a:defRPr sz="1350" b="1"/>
            </a:lvl8pPr>
            <a:lvl9pPr>
              <a:defRPr sz="1350" b="1" i="0"/>
            </a:lvl9pPr>
          </a:lstStyle>
          <a:p>
            <a:pPr lvl="0"/>
            <a:r>
              <a:rPr lang="nl-NL" dirty="0"/>
              <a:t>Naam</a:t>
            </a:r>
          </a:p>
        </p:txBody>
      </p:sp>
      <p:sp>
        <p:nvSpPr>
          <p:cNvPr id="22" name="tekst">
            <a:extLst>
              <a:ext uri="{FF2B5EF4-FFF2-40B4-BE49-F238E27FC236}">
                <a16:creationId xmlns:a16="http://schemas.microsoft.com/office/drawing/2014/main" id="{CDB9542E-2ECB-42CC-9927-0991270D112A}"/>
              </a:ext>
            </a:extLst>
          </p:cNvPr>
          <p:cNvSpPr>
            <a:spLocks noGrp="1"/>
          </p:cNvSpPr>
          <p:nvPr>
            <p:ph type="body" sz="quarter" idx="19" hasCustomPrompt="1"/>
          </p:nvPr>
        </p:nvSpPr>
        <p:spPr>
          <a:xfrm>
            <a:off x="520891" y="3809586"/>
            <a:ext cx="1303333" cy="124160"/>
          </a:xfrm>
        </p:spPr>
        <p:txBody>
          <a:bodyPr/>
          <a:lstStyle>
            <a:lvl1pPr>
              <a:buNone/>
              <a:defRPr sz="1050"/>
            </a:lvl1pPr>
            <a:lvl2pPr marL="0" indent="0">
              <a:buNone/>
              <a:defRPr sz="1050"/>
            </a:lvl2pPr>
            <a:lvl4pPr>
              <a:defRPr sz="1050" b="0"/>
            </a:lvl4pPr>
            <a:lvl5pPr>
              <a:defRPr sz="1050" b="0"/>
            </a:lvl5pPr>
            <a:lvl6pPr>
              <a:defRPr b="0"/>
            </a:lvl6pPr>
            <a:lvl7pPr>
              <a:buNone/>
              <a:defRPr/>
            </a:lvl7pPr>
            <a:lvl8pPr>
              <a:buNone/>
              <a:defRPr/>
            </a:lvl8pPr>
            <a:lvl9pPr>
              <a:defRPr sz="1050" i="0"/>
            </a:lvl9pPr>
          </a:lstStyle>
          <a:p>
            <a:pPr lvl="0"/>
            <a:r>
              <a:rPr lang="nl-NL" dirty="0"/>
              <a:t>Functie omschrijving</a:t>
            </a:r>
          </a:p>
        </p:txBody>
      </p:sp>
      <p:sp>
        <p:nvSpPr>
          <p:cNvPr id="23" name="Tijdelijke aanduiding voor tekst 15">
            <a:extLst>
              <a:ext uri="{FF2B5EF4-FFF2-40B4-BE49-F238E27FC236}">
                <a16:creationId xmlns:a16="http://schemas.microsoft.com/office/drawing/2014/main" id="{A4DD163D-B908-4706-800B-C0FD1A123016}"/>
              </a:ext>
            </a:extLst>
          </p:cNvPr>
          <p:cNvSpPr>
            <a:spLocks noGrp="1"/>
          </p:cNvSpPr>
          <p:nvPr>
            <p:ph type="body" sz="quarter" idx="20" hasCustomPrompt="1"/>
          </p:nvPr>
        </p:nvSpPr>
        <p:spPr>
          <a:xfrm>
            <a:off x="2100882" y="1834833"/>
            <a:ext cx="1542794" cy="2290412"/>
          </a:xfrm>
          <a:prstGeom prst="roundRect">
            <a:avLst>
              <a:gd name="adj" fmla="val 0"/>
            </a:avLst>
          </a:prstGeom>
          <a:solidFill>
            <a:schemeClr val="bg1"/>
          </a:solidFill>
        </p:spPr>
        <p:txBody>
          <a:bodyPr lIns="144000" tIns="252000" rIns="0" bIns="252000" anchor="b" anchorCtr="0"/>
          <a:lstStyle>
            <a:lvl1pPr marL="0" indent="0">
              <a:lnSpc>
                <a:spcPct val="100000"/>
              </a:lnSpc>
              <a:spcBef>
                <a:spcPts val="0"/>
              </a:spcBef>
              <a:buNone/>
              <a:defRPr sz="1050" b="1"/>
            </a:lvl1pPr>
          </a:lstStyle>
          <a:p>
            <a:pPr lvl="0"/>
            <a:r>
              <a:rPr lang="nl-NL" dirty="0"/>
              <a:t> </a:t>
            </a:r>
          </a:p>
        </p:txBody>
      </p:sp>
      <p:sp>
        <p:nvSpPr>
          <p:cNvPr id="24" name="afbeelding">
            <a:extLst>
              <a:ext uri="{FF2B5EF4-FFF2-40B4-BE49-F238E27FC236}">
                <a16:creationId xmlns:a16="http://schemas.microsoft.com/office/drawing/2014/main" id="{3231EA06-57A9-4A88-97B7-3169E1529536}"/>
              </a:ext>
            </a:extLst>
          </p:cNvPr>
          <p:cNvSpPr>
            <a:spLocks noGrp="1"/>
          </p:cNvSpPr>
          <p:nvPr>
            <p:ph type="pic" sz="quarter" idx="21" hasCustomPrompt="1"/>
          </p:nvPr>
        </p:nvSpPr>
        <p:spPr>
          <a:xfrm>
            <a:off x="2220612" y="1946757"/>
            <a:ext cx="1303334" cy="1595544"/>
          </a:xfrm>
          <a:solidFill>
            <a:schemeClr val="bg1">
              <a:lumMod val="75000"/>
            </a:schemeClr>
          </a:solidFill>
        </p:spPr>
        <p:txBody>
          <a:bodyPr bIns="1260000" anchor="ctr" anchorCtr="0">
            <a:noAutofit/>
          </a:bodyPr>
          <a:lstStyle>
            <a:lvl1pPr marL="0" indent="0" algn="ctr">
              <a:lnSpc>
                <a:spcPct val="100000"/>
              </a:lnSpc>
              <a:spcBef>
                <a:spcPts val="0"/>
              </a:spcBef>
              <a:buNone/>
              <a:defRPr sz="788">
                <a:solidFill>
                  <a:schemeClr val="bg1">
                    <a:lumMod val="95000"/>
                  </a:schemeClr>
                </a:solidFill>
              </a:defRPr>
            </a:lvl1pPr>
          </a:lstStyle>
          <a:p>
            <a:r>
              <a:rPr lang="nl-NL" dirty="0"/>
              <a:t>Selecteer dit kader, ga naar </a:t>
            </a:r>
            <a:br>
              <a:rPr lang="nl-NL" dirty="0"/>
            </a:br>
            <a:r>
              <a:rPr lang="nl-NL" dirty="0"/>
              <a:t>de tab ‘</a:t>
            </a:r>
            <a:r>
              <a:rPr lang="nl-NL" dirty="0" err="1"/>
              <a:t>Slidebuilder’,klik</a:t>
            </a:r>
            <a:r>
              <a:rPr lang="nl-NL" dirty="0"/>
              <a:t> op ‘Afbeeldingen’, selecteer de gewenste afbeelding </a:t>
            </a:r>
            <a:br>
              <a:rPr lang="nl-NL" dirty="0"/>
            </a:br>
            <a:r>
              <a:rPr lang="nl-NL" dirty="0"/>
              <a:t>en klik op ‘Invoegen’.</a:t>
            </a:r>
          </a:p>
        </p:txBody>
      </p:sp>
      <p:sp>
        <p:nvSpPr>
          <p:cNvPr id="25" name="tekst">
            <a:extLst>
              <a:ext uri="{FF2B5EF4-FFF2-40B4-BE49-F238E27FC236}">
                <a16:creationId xmlns:a16="http://schemas.microsoft.com/office/drawing/2014/main" id="{2512A147-6620-4B90-85DC-15815D60FB86}"/>
              </a:ext>
            </a:extLst>
          </p:cNvPr>
          <p:cNvSpPr>
            <a:spLocks noGrp="1"/>
          </p:cNvSpPr>
          <p:nvPr>
            <p:ph type="body" sz="quarter" idx="22" hasCustomPrompt="1"/>
          </p:nvPr>
        </p:nvSpPr>
        <p:spPr>
          <a:xfrm>
            <a:off x="2220612" y="3624055"/>
            <a:ext cx="1303333" cy="151481"/>
          </a:xfrm>
        </p:spPr>
        <p:txBody>
          <a:bodyPr/>
          <a:lstStyle>
            <a:lvl1pPr>
              <a:buNone/>
              <a:defRPr sz="1350" b="1"/>
            </a:lvl1pPr>
            <a:lvl2pPr marL="402431" indent="-402431">
              <a:buNone/>
              <a:defRPr sz="1350" b="1"/>
            </a:lvl2pPr>
            <a:lvl3pPr>
              <a:defRPr sz="1350" b="1"/>
            </a:lvl3pPr>
            <a:lvl4pPr>
              <a:defRPr sz="1350"/>
            </a:lvl4pPr>
            <a:lvl5pPr>
              <a:defRPr/>
            </a:lvl5pPr>
            <a:lvl6pPr>
              <a:defRPr sz="1350"/>
            </a:lvl6pPr>
            <a:lvl7pPr>
              <a:buNone/>
              <a:defRPr sz="1350" b="1"/>
            </a:lvl7pPr>
            <a:lvl8pPr>
              <a:buNone/>
              <a:defRPr sz="1350" b="1"/>
            </a:lvl8pPr>
            <a:lvl9pPr>
              <a:defRPr sz="1350" b="1" i="0"/>
            </a:lvl9pPr>
          </a:lstStyle>
          <a:p>
            <a:pPr lvl="0"/>
            <a:r>
              <a:rPr lang="nl-NL" dirty="0"/>
              <a:t>Naam</a:t>
            </a:r>
          </a:p>
        </p:txBody>
      </p:sp>
      <p:sp>
        <p:nvSpPr>
          <p:cNvPr id="26" name="tekst">
            <a:extLst>
              <a:ext uri="{FF2B5EF4-FFF2-40B4-BE49-F238E27FC236}">
                <a16:creationId xmlns:a16="http://schemas.microsoft.com/office/drawing/2014/main" id="{825C421C-6BFC-4F86-AB20-B899E12E3FD3}"/>
              </a:ext>
            </a:extLst>
          </p:cNvPr>
          <p:cNvSpPr>
            <a:spLocks noGrp="1"/>
          </p:cNvSpPr>
          <p:nvPr>
            <p:ph type="body" sz="quarter" idx="23" hasCustomPrompt="1"/>
          </p:nvPr>
        </p:nvSpPr>
        <p:spPr>
          <a:xfrm>
            <a:off x="2220612" y="3809586"/>
            <a:ext cx="1303333" cy="124160"/>
          </a:xfrm>
        </p:spPr>
        <p:txBody>
          <a:bodyPr/>
          <a:lstStyle>
            <a:lvl1pPr>
              <a:buNone/>
              <a:defRPr sz="1050"/>
            </a:lvl1pPr>
            <a:lvl2pPr marL="0" indent="0">
              <a:buNone/>
              <a:defRPr sz="1050"/>
            </a:lvl2pPr>
            <a:lvl4pPr>
              <a:defRPr sz="1050" b="0"/>
            </a:lvl4pPr>
            <a:lvl5pPr>
              <a:defRPr sz="1050" b="0"/>
            </a:lvl5pPr>
            <a:lvl6pPr>
              <a:defRPr b="0"/>
            </a:lvl6pPr>
            <a:lvl7pPr>
              <a:buNone/>
              <a:defRPr/>
            </a:lvl7pPr>
            <a:lvl8pPr>
              <a:buNone/>
              <a:defRPr/>
            </a:lvl8pPr>
            <a:lvl9pPr>
              <a:defRPr sz="1050" i="0"/>
            </a:lvl9pPr>
          </a:lstStyle>
          <a:p>
            <a:pPr lvl="0"/>
            <a:r>
              <a:rPr lang="nl-NL" dirty="0"/>
              <a:t>Functie omschrijving</a:t>
            </a:r>
          </a:p>
        </p:txBody>
      </p:sp>
      <p:sp>
        <p:nvSpPr>
          <p:cNvPr id="27" name="Tijdelijke aanduiding voor tekst 15">
            <a:extLst>
              <a:ext uri="{FF2B5EF4-FFF2-40B4-BE49-F238E27FC236}">
                <a16:creationId xmlns:a16="http://schemas.microsoft.com/office/drawing/2014/main" id="{0E60DB0A-94B9-4659-AADA-7CF91FBCC36B}"/>
              </a:ext>
            </a:extLst>
          </p:cNvPr>
          <p:cNvSpPr>
            <a:spLocks noGrp="1"/>
          </p:cNvSpPr>
          <p:nvPr>
            <p:ph type="body" sz="quarter" idx="24" hasCustomPrompt="1"/>
          </p:nvPr>
        </p:nvSpPr>
        <p:spPr>
          <a:xfrm>
            <a:off x="3800603" y="1834833"/>
            <a:ext cx="1542794" cy="2290412"/>
          </a:xfrm>
          <a:prstGeom prst="roundRect">
            <a:avLst>
              <a:gd name="adj" fmla="val 0"/>
            </a:avLst>
          </a:prstGeom>
          <a:solidFill>
            <a:schemeClr val="bg1"/>
          </a:solidFill>
        </p:spPr>
        <p:txBody>
          <a:bodyPr lIns="144000" tIns="252000" rIns="0" bIns="252000" anchor="b" anchorCtr="0"/>
          <a:lstStyle>
            <a:lvl1pPr marL="0" indent="0">
              <a:lnSpc>
                <a:spcPct val="100000"/>
              </a:lnSpc>
              <a:spcBef>
                <a:spcPts val="0"/>
              </a:spcBef>
              <a:buNone/>
              <a:defRPr sz="1050" b="1"/>
            </a:lvl1pPr>
          </a:lstStyle>
          <a:p>
            <a:pPr lvl="0"/>
            <a:r>
              <a:rPr lang="nl-NL" dirty="0"/>
              <a:t> </a:t>
            </a:r>
          </a:p>
        </p:txBody>
      </p:sp>
      <p:sp>
        <p:nvSpPr>
          <p:cNvPr id="28" name="afbeelding">
            <a:extLst>
              <a:ext uri="{FF2B5EF4-FFF2-40B4-BE49-F238E27FC236}">
                <a16:creationId xmlns:a16="http://schemas.microsoft.com/office/drawing/2014/main" id="{85B02DD3-0659-432D-AA34-1D5035D1E03A}"/>
              </a:ext>
            </a:extLst>
          </p:cNvPr>
          <p:cNvSpPr>
            <a:spLocks noGrp="1"/>
          </p:cNvSpPr>
          <p:nvPr>
            <p:ph type="pic" sz="quarter" idx="25" hasCustomPrompt="1"/>
          </p:nvPr>
        </p:nvSpPr>
        <p:spPr>
          <a:xfrm>
            <a:off x="3920333" y="1946757"/>
            <a:ext cx="1303334" cy="1595544"/>
          </a:xfrm>
          <a:solidFill>
            <a:schemeClr val="bg1">
              <a:lumMod val="75000"/>
            </a:schemeClr>
          </a:solidFill>
        </p:spPr>
        <p:txBody>
          <a:bodyPr bIns="1260000" anchor="ctr" anchorCtr="0">
            <a:noAutofit/>
          </a:bodyPr>
          <a:lstStyle>
            <a:lvl1pPr marL="0" indent="0" algn="ctr">
              <a:lnSpc>
                <a:spcPct val="100000"/>
              </a:lnSpc>
              <a:spcBef>
                <a:spcPts val="0"/>
              </a:spcBef>
              <a:buNone/>
              <a:defRPr sz="788">
                <a:solidFill>
                  <a:schemeClr val="bg1">
                    <a:lumMod val="95000"/>
                  </a:schemeClr>
                </a:solidFill>
              </a:defRPr>
            </a:lvl1pPr>
          </a:lstStyle>
          <a:p>
            <a:r>
              <a:rPr lang="nl-NL" dirty="0"/>
              <a:t>Selecteer dit kader, ga naar </a:t>
            </a:r>
            <a:br>
              <a:rPr lang="nl-NL" dirty="0"/>
            </a:br>
            <a:r>
              <a:rPr lang="nl-NL" dirty="0"/>
              <a:t>de tab ‘</a:t>
            </a:r>
            <a:r>
              <a:rPr lang="nl-NL" dirty="0" err="1"/>
              <a:t>Slidebuilder’,klik</a:t>
            </a:r>
            <a:r>
              <a:rPr lang="nl-NL" dirty="0"/>
              <a:t> op ‘Afbeeldingen’, selecteer de gewenste afbeelding </a:t>
            </a:r>
            <a:br>
              <a:rPr lang="nl-NL" dirty="0"/>
            </a:br>
            <a:r>
              <a:rPr lang="nl-NL" dirty="0"/>
              <a:t>en klik op ‘Invoegen’.</a:t>
            </a:r>
          </a:p>
        </p:txBody>
      </p:sp>
      <p:sp>
        <p:nvSpPr>
          <p:cNvPr id="29" name="tekst">
            <a:extLst>
              <a:ext uri="{FF2B5EF4-FFF2-40B4-BE49-F238E27FC236}">
                <a16:creationId xmlns:a16="http://schemas.microsoft.com/office/drawing/2014/main" id="{B9048DC6-DA57-4FEB-818D-B9EE69DA9D5C}"/>
              </a:ext>
            </a:extLst>
          </p:cNvPr>
          <p:cNvSpPr>
            <a:spLocks noGrp="1"/>
          </p:cNvSpPr>
          <p:nvPr>
            <p:ph type="body" sz="quarter" idx="26" hasCustomPrompt="1"/>
          </p:nvPr>
        </p:nvSpPr>
        <p:spPr>
          <a:xfrm>
            <a:off x="3920334" y="3624055"/>
            <a:ext cx="1303333" cy="151481"/>
          </a:xfrm>
        </p:spPr>
        <p:txBody>
          <a:bodyPr/>
          <a:lstStyle>
            <a:lvl1pPr>
              <a:buNone/>
              <a:defRPr sz="1350" b="1"/>
            </a:lvl1pPr>
            <a:lvl2pPr marL="402431" indent="-402431">
              <a:buNone/>
              <a:defRPr sz="1350" b="1"/>
            </a:lvl2pPr>
            <a:lvl3pPr>
              <a:defRPr sz="1350" b="1"/>
            </a:lvl3pPr>
            <a:lvl4pPr>
              <a:defRPr sz="1350"/>
            </a:lvl4pPr>
            <a:lvl5pPr>
              <a:defRPr/>
            </a:lvl5pPr>
            <a:lvl6pPr>
              <a:defRPr sz="1350"/>
            </a:lvl6pPr>
            <a:lvl7pPr>
              <a:buNone/>
              <a:defRPr sz="1350" b="1"/>
            </a:lvl7pPr>
            <a:lvl8pPr>
              <a:buNone/>
              <a:defRPr sz="1350" b="1"/>
            </a:lvl8pPr>
            <a:lvl9pPr>
              <a:defRPr sz="1350" b="1" i="0"/>
            </a:lvl9pPr>
          </a:lstStyle>
          <a:p>
            <a:pPr lvl="0"/>
            <a:r>
              <a:rPr lang="nl-NL" dirty="0"/>
              <a:t>Naam</a:t>
            </a:r>
          </a:p>
        </p:txBody>
      </p:sp>
      <p:sp>
        <p:nvSpPr>
          <p:cNvPr id="30" name="tekst">
            <a:extLst>
              <a:ext uri="{FF2B5EF4-FFF2-40B4-BE49-F238E27FC236}">
                <a16:creationId xmlns:a16="http://schemas.microsoft.com/office/drawing/2014/main" id="{8E5F2326-69E9-43FB-8770-74D38F98A697}"/>
              </a:ext>
            </a:extLst>
          </p:cNvPr>
          <p:cNvSpPr>
            <a:spLocks noGrp="1"/>
          </p:cNvSpPr>
          <p:nvPr>
            <p:ph type="body" sz="quarter" idx="27" hasCustomPrompt="1"/>
          </p:nvPr>
        </p:nvSpPr>
        <p:spPr>
          <a:xfrm>
            <a:off x="3920334" y="3809586"/>
            <a:ext cx="1303333" cy="124160"/>
          </a:xfrm>
        </p:spPr>
        <p:txBody>
          <a:bodyPr/>
          <a:lstStyle>
            <a:lvl1pPr>
              <a:buNone/>
              <a:defRPr sz="1050"/>
            </a:lvl1pPr>
            <a:lvl2pPr marL="0" indent="0">
              <a:buNone/>
              <a:defRPr sz="1050"/>
            </a:lvl2pPr>
            <a:lvl4pPr>
              <a:defRPr sz="1050" b="0"/>
            </a:lvl4pPr>
            <a:lvl5pPr>
              <a:defRPr sz="1050" b="0"/>
            </a:lvl5pPr>
            <a:lvl6pPr>
              <a:defRPr b="0"/>
            </a:lvl6pPr>
            <a:lvl7pPr>
              <a:buNone/>
              <a:defRPr/>
            </a:lvl7pPr>
            <a:lvl8pPr>
              <a:buNone/>
              <a:defRPr/>
            </a:lvl8pPr>
            <a:lvl9pPr>
              <a:defRPr sz="1050" i="0"/>
            </a:lvl9pPr>
          </a:lstStyle>
          <a:p>
            <a:pPr lvl="0"/>
            <a:r>
              <a:rPr lang="nl-NL" dirty="0"/>
              <a:t>Functie omschrijving</a:t>
            </a:r>
          </a:p>
        </p:txBody>
      </p:sp>
      <p:sp>
        <p:nvSpPr>
          <p:cNvPr id="31" name="Tijdelijke aanduiding voor tekst 15">
            <a:extLst>
              <a:ext uri="{FF2B5EF4-FFF2-40B4-BE49-F238E27FC236}">
                <a16:creationId xmlns:a16="http://schemas.microsoft.com/office/drawing/2014/main" id="{1FD15D59-A304-4150-8683-C6514C4EAD0A}"/>
              </a:ext>
            </a:extLst>
          </p:cNvPr>
          <p:cNvSpPr>
            <a:spLocks noGrp="1"/>
          </p:cNvSpPr>
          <p:nvPr>
            <p:ph type="body" sz="quarter" idx="28" hasCustomPrompt="1"/>
          </p:nvPr>
        </p:nvSpPr>
        <p:spPr>
          <a:xfrm>
            <a:off x="5500324" y="1834833"/>
            <a:ext cx="1542794" cy="2290412"/>
          </a:xfrm>
          <a:prstGeom prst="roundRect">
            <a:avLst>
              <a:gd name="adj" fmla="val 0"/>
            </a:avLst>
          </a:prstGeom>
          <a:solidFill>
            <a:schemeClr val="bg1"/>
          </a:solidFill>
        </p:spPr>
        <p:txBody>
          <a:bodyPr lIns="144000" tIns="252000" rIns="0" bIns="252000" anchor="b" anchorCtr="0"/>
          <a:lstStyle>
            <a:lvl1pPr marL="0" indent="0">
              <a:lnSpc>
                <a:spcPct val="100000"/>
              </a:lnSpc>
              <a:spcBef>
                <a:spcPts val="0"/>
              </a:spcBef>
              <a:buNone/>
              <a:defRPr sz="1050" b="1"/>
            </a:lvl1pPr>
          </a:lstStyle>
          <a:p>
            <a:pPr lvl="0"/>
            <a:r>
              <a:rPr lang="nl-NL" dirty="0"/>
              <a:t> </a:t>
            </a:r>
          </a:p>
        </p:txBody>
      </p:sp>
      <p:sp>
        <p:nvSpPr>
          <p:cNvPr id="32" name="afbeelding">
            <a:extLst>
              <a:ext uri="{FF2B5EF4-FFF2-40B4-BE49-F238E27FC236}">
                <a16:creationId xmlns:a16="http://schemas.microsoft.com/office/drawing/2014/main" id="{D67FEB58-17DA-4CD4-8A97-BD7F8FD55F59}"/>
              </a:ext>
            </a:extLst>
          </p:cNvPr>
          <p:cNvSpPr>
            <a:spLocks noGrp="1"/>
          </p:cNvSpPr>
          <p:nvPr>
            <p:ph type="pic" sz="quarter" idx="29" hasCustomPrompt="1"/>
          </p:nvPr>
        </p:nvSpPr>
        <p:spPr>
          <a:xfrm>
            <a:off x="5620054" y="1946757"/>
            <a:ext cx="1303334" cy="1595544"/>
          </a:xfrm>
          <a:solidFill>
            <a:schemeClr val="bg1">
              <a:lumMod val="75000"/>
            </a:schemeClr>
          </a:solidFill>
        </p:spPr>
        <p:txBody>
          <a:bodyPr bIns="1260000" anchor="ctr" anchorCtr="0">
            <a:noAutofit/>
          </a:bodyPr>
          <a:lstStyle>
            <a:lvl1pPr marL="0" indent="0" algn="ctr">
              <a:lnSpc>
                <a:spcPct val="100000"/>
              </a:lnSpc>
              <a:spcBef>
                <a:spcPts val="0"/>
              </a:spcBef>
              <a:buNone/>
              <a:defRPr sz="788">
                <a:solidFill>
                  <a:schemeClr val="bg1">
                    <a:lumMod val="95000"/>
                  </a:schemeClr>
                </a:solidFill>
              </a:defRPr>
            </a:lvl1pPr>
          </a:lstStyle>
          <a:p>
            <a:r>
              <a:rPr lang="nl-NL" dirty="0"/>
              <a:t>Selecteer dit kader, ga naar </a:t>
            </a:r>
            <a:br>
              <a:rPr lang="nl-NL" dirty="0"/>
            </a:br>
            <a:r>
              <a:rPr lang="nl-NL" dirty="0"/>
              <a:t>de tab ‘</a:t>
            </a:r>
            <a:r>
              <a:rPr lang="nl-NL" dirty="0" err="1"/>
              <a:t>Slidebuilder’,klik</a:t>
            </a:r>
            <a:r>
              <a:rPr lang="nl-NL" dirty="0"/>
              <a:t> op ‘Afbeeldingen’, selecteer de gewenste afbeelding </a:t>
            </a:r>
            <a:br>
              <a:rPr lang="nl-NL" dirty="0"/>
            </a:br>
            <a:r>
              <a:rPr lang="nl-NL" dirty="0"/>
              <a:t>en klik op ‘Invoegen’.</a:t>
            </a:r>
          </a:p>
        </p:txBody>
      </p:sp>
      <p:sp>
        <p:nvSpPr>
          <p:cNvPr id="33" name="tekst">
            <a:extLst>
              <a:ext uri="{FF2B5EF4-FFF2-40B4-BE49-F238E27FC236}">
                <a16:creationId xmlns:a16="http://schemas.microsoft.com/office/drawing/2014/main" id="{AEC48573-7652-4D58-A60E-DE50685FCD0D}"/>
              </a:ext>
            </a:extLst>
          </p:cNvPr>
          <p:cNvSpPr>
            <a:spLocks noGrp="1"/>
          </p:cNvSpPr>
          <p:nvPr>
            <p:ph type="body" sz="quarter" idx="30" hasCustomPrompt="1"/>
          </p:nvPr>
        </p:nvSpPr>
        <p:spPr>
          <a:xfrm>
            <a:off x="5620055" y="3624055"/>
            <a:ext cx="1303333" cy="151481"/>
          </a:xfrm>
        </p:spPr>
        <p:txBody>
          <a:bodyPr/>
          <a:lstStyle>
            <a:lvl1pPr>
              <a:buNone/>
              <a:defRPr sz="1350" b="1"/>
            </a:lvl1pPr>
            <a:lvl2pPr marL="402431" indent="-402431">
              <a:buNone/>
              <a:defRPr sz="1350" b="1"/>
            </a:lvl2pPr>
            <a:lvl3pPr>
              <a:defRPr sz="1350" b="1"/>
            </a:lvl3pPr>
            <a:lvl4pPr>
              <a:defRPr sz="1350"/>
            </a:lvl4pPr>
            <a:lvl5pPr>
              <a:defRPr/>
            </a:lvl5pPr>
            <a:lvl6pPr>
              <a:defRPr sz="1350"/>
            </a:lvl6pPr>
            <a:lvl7pPr>
              <a:buNone/>
              <a:defRPr sz="1350" b="1"/>
            </a:lvl7pPr>
            <a:lvl8pPr>
              <a:buNone/>
              <a:defRPr sz="1350" b="1"/>
            </a:lvl8pPr>
            <a:lvl9pPr>
              <a:defRPr sz="1350" b="1" i="0"/>
            </a:lvl9pPr>
          </a:lstStyle>
          <a:p>
            <a:pPr lvl="0"/>
            <a:r>
              <a:rPr lang="nl-NL" dirty="0"/>
              <a:t>Naam</a:t>
            </a:r>
          </a:p>
        </p:txBody>
      </p:sp>
      <p:sp>
        <p:nvSpPr>
          <p:cNvPr id="34" name="tekst">
            <a:extLst>
              <a:ext uri="{FF2B5EF4-FFF2-40B4-BE49-F238E27FC236}">
                <a16:creationId xmlns:a16="http://schemas.microsoft.com/office/drawing/2014/main" id="{32C0B55B-FB41-4954-98F9-F09EA843D6AC}"/>
              </a:ext>
            </a:extLst>
          </p:cNvPr>
          <p:cNvSpPr>
            <a:spLocks noGrp="1"/>
          </p:cNvSpPr>
          <p:nvPr>
            <p:ph type="body" sz="quarter" idx="31" hasCustomPrompt="1"/>
          </p:nvPr>
        </p:nvSpPr>
        <p:spPr>
          <a:xfrm>
            <a:off x="5620055" y="3809586"/>
            <a:ext cx="1303333" cy="124160"/>
          </a:xfrm>
        </p:spPr>
        <p:txBody>
          <a:bodyPr/>
          <a:lstStyle>
            <a:lvl1pPr>
              <a:buNone/>
              <a:defRPr sz="1050"/>
            </a:lvl1pPr>
            <a:lvl2pPr marL="0" indent="0">
              <a:buNone/>
              <a:defRPr sz="1050"/>
            </a:lvl2pPr>
            <a:lvl4pPr>
              <a:defRPr sz="1050" b="0"/>
            </a:lvl4pPr>
            <a:lvl5pPr>
              <a:defRPr sz="1050" b="0"/>
            </a:lvl5pPr>
            <a:lvl6pPr>
              <a:defRPr b="0"/>
            </a:lvl6pPr>
            <a:lvl7pPr>
              <a:buNone/>
              <a:defRPr/>
            </a:lvl7pPr>
            <a:lvl8pPr>
              <a:buNone/>
              <a:defRPr/>
            </a:lvl8pPr>
            <a:lvl9pPr>
              <a:defRPr sz="1050" i="0"/>
            </a:lvl9pPr>
          </a:lstStyle>
          <a:p>
            <a:pPr lvl="0"/>
            <a:r>
              <a:rPr lang="nl-NL" dirty="0"/>
              <a:t>Functie omschrijving</a:t>
            </a:r>
          </a:p>
        </p:txBody>
      </p:sp>
      <p:sp>
        <p:nvSpPr>
          <p:cNvPr id="35" name="Tijdelijke aanduiding voor tekst 15">
            <a:extLst>
              <a:ext uri="{FF2B5EF4-FFF2-40B4-BE49-F238E27FC236}">
                <a16:creationId xmlns:a16="http://schemas.microsoft.com/office/drawing/2014/main" id="{894F2C6F-C6CE-4B6C-98C2-9C66C62B8B95}"/>
              </a:ext>
            </a:extLst>
          </p:cNvPr>
          <p:cNvSpPr>
            <a:spLocks noGrp="1"/>
          </p:cNvSpPr>
          <p:nvPr>
            <p:ph type="body" sz="quarter" idx="32" hasCustomPrompt="1"/>
          </p:nvPr>
        </p:nvSpPr>
        <p:spPr>
          <a:xfrm>
            <a:off x="7200046" y="1834833"/>
            <a:ext cx="1542794" cy="2290412"/>
          </a:xfrm>
          <a:prstGeom prst="roundRect">
            <a:avLst>
              <a:gd name="adj" fmla="val 0"/>
            </a:avLst>
          </a:prstGeom>
          <a:solidFill>
            <a:schemeClr val="bg1"/>
          </a:solidFill>
        </p:spPr>
        <p:txBody>
          <a:bodyPr lIns="144000" tIns="252000" rIns="0" bIns="252000" anchor="b" anchorCtr="0"/>
          <a:lstStyle>
            <a:lvl1pPr marL="0" indent="0">
              <a:lnSpc>
                <a:spcPct val="100000"/>
              </a:lnSpc>
              <a:spcBef>
                <a:spcPts val="0"/>
              </a:spcBef>
              <a:buNone/>
              <a:defRPr sz="1050" b="1"/>
            </a:lvl1pPr>
          </a:lstStyle>
          <a:p>
            <a:pPr lvl="0"/>
            <a:r>
              <a:rPr lang="nl-NL" dirty="0"/>
              <a:t> </a:t>
            </a:r>
          </a:p>
        </p:txBody>
      </p:sp>
      <p:sp>
        <p:nvSpPr>
          <p:cNvPr id="36" name="afbeelding">
            <a:extLst>
              <a:ext uri="{FF2B5EF4-FFF2-40B4-BE49-F238E27FC236}">
                <a16:creationId xmlns:a16="http://schemas.microsoft.com/office/drawing/2014/main" id="{0EA5D3A3-EF37-48F2-AB6C-83DF03390C12}"/>
              </a:ext>
            </a:extLst>
          </p:cNvPr>
          <p:cNvSpPr>
            <a:spLocks noGrp="1"/>
          </p:cNvSpPr>
          <p:nvPr>
            <p:ph type="pic" sz="quarter" idx="33" hasCustomPrompt="1"/>
          </p:nvPr>
        </p:nvSpPr>
        <p:spPr>
          <a:xfrm>
            <a:off x="7319776" y="1946757"/>
            <a:ext cx="1303334" cy="1595544"/>
          </a:xfrm>
          <a:solidFill>
            <a:schemeClr val="bg1">
              <a:lumMod val="75000"/>
            </a:schemeClr>
          </a:solidFill>
        </p:spPr>
        <p:txBody>
          <a:bodyPr bIns="1260000" anchor="ctr" anchorCtr="0">
            <a:noAutofit/>
          </a:bodyPr>
          <a:lstStyle>
            <a:lvl1pPr marL="0" indent="0" algn="ctr">
              <a:lnSpc>
                <a:spcPct val="100000"/>
              </a:lnSpc>
              <a:spcBef>
                <a:spcPts val="0"/>
              </a:spcBef>
              <a:buNone/>
              <a:defRPr sz="788">
                <a:solidFill>
                  <a:schemeClr val="bg1">
                    <a:lumMod val="95000"/>
                  </a:schemeClr>
                </a:solidFill>
              </a:defRPr>
            </a:lvl1pPr>
          </a:lstStyle>
          <a:p>
            <a:r>
              <a:rPr lang="nl-NL" dirty="0"/>
              <a:t>Selecteer dit kader, ga naar </a:t>
            </a:r>
            <a:br>
              <a:rPr lang="nl-NL" dirty="0"/>
            </a:br>
            <a:r>
              <a:rPr lang="nl-NL" dirty="0"/>
              <a:t>de tab ‘</a:t>
            </a:r>
            <a:r>
              <a:rPr lang="nl-NL" dirty="0" err="1"/>
              <a:t>Slidebuilder’,klik</a:t>
            </a:r>
            <a:r>
              <a:rPr lang="nl-NL" dirty="0"/>
              <a:t> op ‘Afbeeldingen’, selecteer de gewenste afbeelding </a:t>
            </a:r>
            <a:br>
              <a:rPr lang="nl-NL" dirty="0"/>
            </a:br>
            <a:r>
              <a:rPr lang="nl-NL" dirty="0"/>
              <a:t>en klik op ‘Invoegen’.</a:t>
            </a:r>
          </a:p>
        </p:txBody>
      </p:sp>
      <p:sp>
        <p:nvSpPr>
          <p:cNvPr id="37" name="tekst">
            <a:extLst>
              <a:ext uri="{FF2B5EF4-FFF2-40B4-BE49-F238E27FC236}">
                <a16:creationId xmlns:a16="http://schemas.microsoft.com/office/drawing/2014/main" id="{F950A9D3-BA58-4004-847D-49AF8D7F08B8}"/>
              </a:ext>
            </a:extLst>
          </p:cNvPr>
          <p:cNvSpPr>
            <a:spLocks noGrp="1"/>
          </p:cNvSpPr>
          <p:nvPr>
            <p:ph type="body" sz="quarter" idx="34" hasCustomPrompt="1"/>
          </p:nvPr>
        </p:nvSpPr>
        <p:spPr>
          <a:xfrm>
            <a:off x="7319776" y="3624055"/>
            <a:ext cx="1303333" cy="151481"/>
          </a:xfrm>
        </p:spPr>
        <p:txBody>
          <a:bodyPr/>
          <a:lstStyle>
            <a:lvl1pPr>
              <a:buNone/>
              <a:defRPr sz="1350" b="1"/>
            </a:lvl1pPr>
            <a:lvl2pPr marL="402431" indent="-402431">
              <a:buNone/>
              <a:defRPr sz="1350" b="1"/>
            </a:lvl2pPr>
            <a:lvl3pPr>
              <a:defRPr sz="1350" b="1"/>
            </a:lvl3pPr>
            <a:lvl4pPr>
              <a:defRPr sz="1350"/>
            </a:lvl4pPr>
            <a:lvl5pPr>
              <a:defRPr/>
            </a:lvl5pPr>
            <a:lvl6pPr>
              <a:defRPr sz="1350"/>
            </a:lvl6pPr>
            <a:lvl7pPr>
              <a:buNone/>
              <a:defRPr sz="1350" b="1"/>
            </a:lvl7pPr>
            <a:lvl8pPr>
              <a:buNone/>
              <a:defRPr sz="1350" b="1"/>
            </a:lvl8pPr>
            <a:lvl9pPr>
              <a:defRPr sz="1350" b="1" i="0"/>
            </a:lvl9pPr>
          </a:lstStyle>
          <a:p>
            <a:pPr lvl="0"/>
            <a:r>
              <a:rPr lang="nl-NL" dirty="0"/>
              <a:t>Naam</a:t>
            </a:r>
          </a:p>
        </p:txBody>
      </p:sp>
      <p:sp>
        <p:nvSpPr>
          <p:cNvPr id="38" name="tekst">
            <a:extLst>
              <a:ext uri="{FF2B5EF4-FFF2-40B4-BE49-F238E27FC236}">
                <a16:creationId xmlns:a16="http://schemas.microsoft.com/office/drawing/2014/main" id="{13E82B4B-C340-40F8-9639-4016A47C2B7B}"/>
              </a:ext>
            </a:extLst>
          </p:cNvPr>
          <p:cNvSpPr>
            <a:spLocks noGrp="1"/>
          </p:cNvSpPr>
          <p:nvPr>
            <p:ph type="body" sz="quarter" idx="35" hasCustomPrompt="1"/>
          </p:nvPr>
        </p:nvSpPr>
        <p:spPr>
          <a:xfrm>
            <a:off x="7319776" y="3809586"/>
            <a:ext cx="1303333" cy="124160"/>
          </a:xfrm>
        </p:spPr>
        <p:txBody>
          <a:bodyPr/>
          <a:lstStyle>
            <a:lvl1pPr>
              <a:buNone/>
              <a:defRPr sz="1050"/>
            </a:lvl1pPr>
            <a:lvl2pPr marL="0" indent="0">
              <a:buNone/>
              <a:defRPr sz="1050"/>
            </a:lvl2pPr>
            <a:lvl4pPr>
              <a:defRPr sz="1050" b="0"/>
            </a:lvl4pPr>
            <a:lvl5pPr>
              <a:defRPr sz="1050" b="0"/>
            </a:lvl5pPr>
            <a:lvl6pPr>
              <a:defRPr b="0"/>
            </a:lvl6pPr>
            <a:lvl7pPr>
              <a:buNone/>
              <a:defRPr/>
            </a:lvl7pPr>
            <a:lvl8pPr>
              <a:buNone/>
              <a:defRPr/>
            </a:lvl8pPr>
            <a:lvl9pPr>
              <a:defRPr sz="1050" i="0"/>
            </a:lvl9pPr>
          </a:lstStyle>
          <a:p>
            <a:pPr lvl="0"/>
            <a:r>
              <a:rPr lang="nl-NL" dirty="0"/>
              <a:t>Functie omschrijving</a:t>
            </a:r>
          </a:p>
        </p:txBody>
      </p:sp>
      <p:grpSp>
        <p:nvGrpSpPr>
          <p:cNvPr id="39" name="- INSTRUCTIES">
            <a:extLst>
              <a:ext uri="{FF2B5EF4-FFF2-40B4-BE49-F238E27FC236}">
                <a16:creationId xmlns:a16="http://schemas.microsoft.com/office/drawing/2014/main" id="{ACE7047B-B8C2-4134-B61A-C5F6D5CD40BB}"/>
              </a:ext>
            </a:extLst>
          </p:cNvPr>
          <p:cNvGrpSpPr/>
          <p:nvPr userDrawn="1"/>
        </p:nvGrpSpPr>
        <p:grpSpPr>
          <a:xfrm>
            <a:off x="9283196" y="0"/>
            <a:ext cx="2770040" cy="5016356"/>
            <a:chOff x="-3786165" y="-1"/>
            <a:chExt cx="3693386" cy="6688475"/>
          </a:xfrm>
        </p:grpSpPr>
        <p:sp>
          <p:nvSpPr>
            <p:cNvPr id="40" name="Rechthoek 39">
              <a:extLst>
                <a:ext uri="{FF2B5EF4-FFF2-40B4-BE49-F238E27FC236}">
                  <a16:creationId xmlns:a16="http://schemas.microsoft.com/office/drawing/2014/main" id="{0937CC3C-4502-4F1E-A885-99760AD3D4B3}"/>
                </a:ext>
              </a:extLst>
            </p:cNvPr>
            <p:cNvSpPr/>
            <p:nvPr userDrawn="1"/>
          </p:nvSpPr>
          <p:spPr>
            <a:xfrm>
              <a:off x="-3786165" y="-1"/>
              <a:ext cx="3593091" cy="6034857"/>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450"/>
                </a:spcBef>
                <a:spcAft>
                  <a:spcPts val="450"/>
                </a:spcAft>
              </a:pPr>
              <a:r>
                <a:rPr lang="nl-NL" sz="1050" b="1" cap="all" baseline="0" noProof="0" dirty="0">
                  <a:solidFill>
                    <a:schemeClr val="accent1"/>
                  </a:solidFill>
                  <a:latin typeface="Calibri" panose="020F0502020204030204" pitchFamily="34" charset="0"/>
                  <a:cs typeface="Calibri" panose="020F0502020204030204" pitchFamily="34" charset="0"/>
                </a:rPr>
                <a:t>Afbeelding invoegen/opmaken</a:t>
              </a:r>
            </a:p>
          </p:txBody>
        </p:sp>
        <p:sp>
          <p:nvSpPr>
            <p:cNvPr id="41" name="Ovaal 40">
              <a:extLst>
                <a:ext uri="{FF2B5EF4-FFF2-40B4-BE49-F238E27FC236}">
                  <a16:creationId xmlns:a16="http://schemas.microsoft.com/office/drawing/2014/main" id="{FF68667E-6C4E-40C6-944E-947C749CCEED}"/>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42" name="Rechthoek 41">
              <a:extLst>
                <a:ext uri="{FF2B5EF4-FFF2-40B4-BE49-F238E27FC236}">
                  <a16:creationId xmlns:a16="http://schemas.microsoft.com/office/drawing/2014/main" id="{3ED92EA3-26C1-4305-8A14-E00CE0D3865B}"/>
                </a:ext>
              </a:extLst>
            </p:cNvPr>
            <p:cNvSpPr/>
            <p:nvPr userDrawn="1"/>
          </p:nvSpPr>
          <p:spPr>
            <a:xfrm>
              <a:off x="-3319415" y="465324"/>
              <a:ext cx="2962706" cy="668152"/>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Wanneer nodig, verwijder de bestaande afbeelding d.m.v. de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Selecteer het afbeeldingskader, ga naar de tab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‘Slidebuilder'</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'Afbeeldingen’</a:t>
              </a:r>
              <a:endPar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endParaRPr>
            </a:p>
          </p:txBody>
        </p:sp>
        <p:sp>
          <p:nvSpPr>
            <p:cNvPr id="43" name="Ovaal 42">
              <a:extLst>
                <a:ext uri="{FF2B5EF4-FFF2-40B4-BE49-F238E27FC236}">
                  <a16:creationId xmlns:a16="http://schemas.microsoft.com/office/drawing/2014/main" id="{E695ED50-ABCF-43DA-ADDA-027D5C2D4742}"/>
                </a:ext>
              </a:extLst>
            </p:cNvPr>
            <p:cNvSpPr/>
            <p:nvPr userDrawn="1"/>
          </p:nvSpPr>
          <p:spPr>
            <a:xfrm>
              <a:off x="-3603587" y="2633935"/>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44" name="Rechthoek 43">
              <a:extLst>
                <a:ext uri="{FF2B5EF4-FFF2-40B4-BE49-F238E27FC236}">
                  <a16:creationId xmlns:a16="http://schemas.microsoft.com/office/drawing/2014/main" id="{C89043F0-6986-4959-8113-08987341801F}"/>
                </a:ext>
              </a:extLst>
            </p:cNvPr>
            <p:cNvSpPr/>
            <p:nvPr userDrawn="1"/>
          </p:nvSpPr>
          <p:spPr>
            <a:xfrm>
              <a:off x="-3319416" y="2633936"/>
              <a:ext cx="3126341" cy="462795"/>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Klik met de rechter muisknop op de miniatuurweergave van de dia aan de linkerkant van het scherm en kies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‘Dia herstellen’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45" name="Ovaal 44">
              <a:extLst>
                <a:ext uri="{FF2B5EF4-FFF2-40B4-BE49-F238E27FC236}">
                  <a16:creationId xmlns:a16="http://schemas.microsoft.com/office/drawing/2014/main" id="{1C4D500C-5D80-48ED-91E5-3BD8F1455DAA}"/>
                </a:ext>
              </a:extLst>
            </p:cNvPr>
            <p:cNvSpPr/>
            <p:nvPr userDrawn="1"/>
          </p:nvSpPr>
          <p:spPr>
            <a:xfrm>
              <a:off x="-3603587" y="4226365"/>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46" name="Rechthoek 45">
              <a:extLst>
                <a:ext uri="{FF2B5EF4-FFF2-40B4-BE49-F238E27FC236}">
                  <a16:creationId xmlns:a16="http://schemas.microsoft.com/office/drawing/2014/main" id="{F51C3F87-502D-4931-A138-FBD4709550D7}"/>
                </a:ext>
              </a:extLst>
            </p:cNvPr>
            <p:cNvSpPr/>
            <p:nvPr userDrawn="1"/>
          </p:nvSpPr>
          <p:spPr>
            <a:xfrm>
              <a:off x="-3319416" y="4226366"/>
              <a:ext cx="3008779" cy="820954"/>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Om de afbeelding te schalen of bij te snijden, ga naar de tab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‘Hulpmiddelen voor afbeeldingen - Opmaak’</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‘Bijsnijden’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Schaal met de bolletjes de afbeelding en met de hoekjes het afbeeldingskader.</a:t>
              </a:r>
            </a:p>
          </p:txBody>
        </p:sp>
        <p:sp>
          <p:nvSpPr>
            <p:cNvPr id="47" name="Rechthoek 46">
              <a:extLst>
                <a:ext uri="{FF2B5EF4-FFF2-40B4-BE49-F238E27FC236}">
                  <a16:creationId xmlns:a16="http://schemas.microsoft.com/office/drawing/2014/main" id="{050EE438-671B-4AEF-8518-3EF023C25A54}"/>
                </a:ext>
              </a:extLst>
            </p:cNvPr>
            <p:cNvSpPr/>
            <p:nvPr userDrawn="1"/>
          </p:nvSpPr>
          <p:spPr>
            <a:xfrm>
              <a:off x="-3316836" y="3200265"/>
              <a:ext cx="1239216" cy="719917"/>
            </a:xfrm>
            <a:prstGeom prst="rect">
              <a:avLst/>
            </a:prstGeom>
            <a:pattFill prst="wdUpDiag">
              <a:fgClr>
                <a:srgbClr val="E0E0E0"/>
              </a:fgClr>
              <a:bgClr>
                <a:srgbClr val="ECECEC"/>
              </a:bgClr>
            </a:pattFill>
            <a:ln w="12700">
              <a:solidFill>
                <a:srgbClr val="D3D3D3"/>
              </a:solidFill>
              <a:prstDash val="solid"/>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72000" tIns="0" rIns="0" bIns="0" numCol="1" spcCol="0" rtlCol="0" fromWordArt="0" anchor="ctr" anchorCtr="0" forceAA="0" compatLnSpc="1">
              <a:prstTxWarp prst="textNoShape">
                <a:avLst/>
              </a:prstTxWarp>
              <a:noAutofit/>
            </a:bodyPr>
            <a:lstStyle/>
            <a:p>
              <a:pPr algn="l"/>
              <a:endParaRPr lang="nl-NL" sz="750" b="0" i="1" noProof="0" dirty="0">
                <a:solidFill>
                  <a:srgbClr val="211F26"/>
                </a:solidFill>
                <a:latin typeface="Calibri" panose="020F0502020204030204" pitchFamily="34" charset="0"/>
                <a:cs typeface="Calibri" panose="020F0502020204030204" pitchFamily="34" charset="0"/>
              </a:endParaRPr>
            </a:p>
          </p:txBody>
        </p:sp>
        <p:grpSp>
          <p:nvGrpSpPr>
            <p:cNvPr id="48" name="Groep 47">
              <a:extLst>
                <a:ext uri="{FF2B5EF4-FFF2-40B4-BE49-F238E27FC236}">
                  <a16:creationId xmlns:a16="http://schemas.microsoft.com/office/drawing/2014/main" id="{5B38C1C3-0498-4EAC-B687-F706AC2E0DB7}"/>
                </a:ext>
              </a:extLst>
            </p:cNvPr>
            <p:cNvGrpSpPr/>
            <p:nvPr userDrawn="1"/>
          </p:nvGrpSpPr>
          <p:grpSpPr>
            <a:xfrm>
              <a:off x="-2485819" y="3479783"/>
              <a:ext cx="1222990" cy="563933"/>
              <a:chOff x="-2485819" y="3399207"/>
              <a:chExt cx="1222990" cy="563933"/>
            </a:xfrm>
          </p:grpSpPr>
          <p:sp>
            <p:nvSpPr>
              <p:cNvPr id="87" name="Rechthoek 86">
                <a:extLst>
                  <a:ext uri="{FF2B5EF4-FFF2-40B4-BE49-F238E27FC236}">
                    <a16:creationId xmlns:a16="http://schemas.microsoft.com/office/drawing/2014/main" id="{5CCF5A78-9C37-4312-A008-93BAA49ED81D}"/>
                  </a:ext>
                </a:extLst>
              </p:cNvPr>
              <p:cNvSpPr/>
              <p:nvPr userDrawn="1"/>
            </p:nvSpPr>
            <p:spPr>
              <a:xfrm>
                <a:off x="-2485819" y="3399207"/>
                <a:ext cx="1176476" cy="504851"/>
              </a:xfrm>
              <a:prstGeom prst="rect">
                <a:avLst/>
              </a:prstGeom>
              <a:solidFill>
                <a:schemeClr val="bg1"/>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88" name="Rechthoek 87">
                <a:extLst>
                  <a:ext uri="{FF2B5EF4-FFF2-40B4-BE49-F238E27FC236}">
                    <a16:creationId xmlns:a16="http://schemas.microsoft.com/office/drawing/2014/main" id="{38D30581-758C-4177-BBA7-09759A3E406C}"/>
                  </a:ext>
                </a:extLst>
              </p:cNvPr>
              <p:cNvSpPr/>
              <p:nvPr userDrawn="1"/>
            </p:nvSpPr>
            <p:spPr>
              <a:xfrm>
                <a:off x="-2479584" y="3652838"/>
                <a:ext cx="1164007" cy="246701"/>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nvGrpSpPr>
              <p:cNvPr id="89" name="Groep 88">
                <a:extLst>
                  <a:ext uri="{FF2B5EF4-FFF2-40B4-BE49-F238E27FC236}">
                    <a16:creationId xmlns:a16="http://schemas.microsoft.com/office/drawing/2014/main" id="{4423C8F4-6025-4F1B-B9F6-06009A62C8A5}"/>
                  </a:ext>
                </a:extLst>
              </p:cNvPr>
              <p:cNvGrpSpPr/>
              <p:nvPr userDrawn="1"/>
            </p:nvGrpSpPr>
            <p:grpSpPr>
              <a:xfrm>
                <a:off x="-2403869" y="3460544"/>
                <a:ext cx="155951" cy="131922"/>
                <a:chOff x="12968836" y="3354170"/>
                <a:chExt cx="404806" cy="342433"/>
              </a:xfrm>
            </p:grpSpPr>
            <p:sp>
              <p:nvSpPr>
                <p:cNvPr id="102" name="Rechthoek: afgeronde hoeken 101">
                  <a:extLst>
                    <a:ext uri="{FF2B5EF4-FFF2-40B4-BE49-F238E27FC236}">
                      <a16:creationId xmlns:a16="http://schemas.microsoft.com/office/drawing/2014/main" id="{0D3FCE3E-000D-4225-85B0-DCF78E70BE80}"/>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103" name="Rechthoek 102">
                  <a:extLst>
                    <a:ext uri="{FF2B5EF4-FFF2-40B4-BE49-F238E27FC236}">
                      <a16:creationId xmlns:a16="http://schemas.microsoft.com/office/drawing/2014/main" id="{D7CB4A98-4720-4F18-85F8-CB95E6BEF0A8}"/>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104" name="Rechthoek 103">
                  <a:extLst>
                    <a:ext uri="{FF2B5EF4-FFF2-40B4-BE49-F238E27FC236}">
                      <a16:creationId xmlns:a16="http://schemas.microsoft.com/office/drawing/2014/main" id="{E4897F12-3102-4489-8977-C755C3256FDC}"/>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105" name="Rechthoek 104">
                  <a:extLst>
                    <a:ext uri="{FF2B5EF4-FFF2-40B4-BE49-F238E27FC236}">
                      <a16:creationId xmlns:a16="http://schemas.microsoft.com/office/drawing/2014/main" id="{35B845D6-44B8-49B5-847A-9BC64385B364}"/>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106" name="Rechthoek 105">
                  <a:extLst>
                    <a:ext uri="{FF2B5EF4-FFF2-40B4-BE49-F238E27FC236}">
                      <a16:creationId xmlns:a16="http://schemas.microsoft.com/office/drawing/2014/main" id="{5C9F5145-25D6-4D3A-8E1D-1E1570F8C891}"/>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107" name="Rechthoek 106">
                  <a:extLst>
                    <a:ext uri="{FF2B5EF4-FFF2-40B4-BE49-F238E27FC236}">
                      <a16:creationId xmlns:a16="http://schemas.microsoft.com/office/drawing/2014/main" id="{E2B8FC7C-A772-4738-AEC8-3B4B8D8D38C0}"/>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nvGrpSpPr>
              <p:cNvPr id="90" name="Groep 89">
                <a:extLst>
                  <a:ext uri="{FF2B5EF4-FFF2-40B4-BE49-F238E27FC236}">
                    <a16:creationId xmlns:a16="http://schemas.microsoft.com/office/drawing/2014/main" id="{6DAD5474-BDE3-4586-9207-FE8B3D271F7D}"/>
                  </a:ext>
                </a:extLst>
              </p:cNvPr>
              <p:cNvGrpSpPr/>
              <p:nvPr userDrawn="1"/>
            </p:nvGrpSpPr>
            <p:grpSpPr>
              <a:xfrm>
                <a:off x="-2423424" y="3690208"/>
                <a:ext cx="166739" cy="218963"/>
                <a:chOff x="12940828" y="3950597"/>
                <a:chExt cx="432813" cy="568367"/>
              </a:xfrm>
            </p:grpSpPr>
            <p:grpSp>
              <p:nvGrpSpPr>
                <p:cNvPr id="94" name="Groep 93">
                  <a:extLst>
                    <a:ext uri="{FF2B5EF4-FFF2-40B4-BE49-F238E27FC236}">
                      <a16:creationId xmlns:a16="http://schemas.microsoft.com/office/drawing/2014/main" id="{6026F0FD-00A7-40EF-9941-922D130EB146}"/>
                    </a:ext>
                  </a:extLst>
                </p:cNvPr>
                <p:cNvGrpSpPr/>
                <p:nvPr userDrawn="1"/>
              </p:nvGrpSpPr>
              <p:grpSpPr>
                <a:xfrm>
                  <a:off x="13000382" y="4006891"/>
                  <a:ext cx="373259" cy="315747"/>
                  <a:chOff x="12968836" y="3354170"/>
                  <a:chExt cx="404806" cy="342433"/>
                </a:xfrm>
              </p:grpSpPr>
              <p:sp>
                <p:nvSpPr>
                  <p:cNvPr id="96" name="Rechthoek: afgeronde hoeken 95">
                    <a:extLst>
                      <a:ext uri="{FF2B5EF4-FFF2-40B4-BE49-F238E27FC236}">
                        <a16:creationId xmlns:a16="http://schemas.microsoft.com/office/drawing/2014/main" id="{1BB5B233-025E-4019-80A6-D3B9203BFCD4}"/>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97" name="Rechthoek 96">
                    <a:extLst>
                      <a:ext uri="{FF2B5EF4-FFF2-40B4-BE49-F238E27FC236}">
                        <a16:creationId xmlns:a16="http://schemas.microsoft.com/office/drawing/2014/main" id="{592479AA-8B11-4DA5-BC96-09648FD37F39}"/>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98" name="Rechthoek 97">
                    <a:extLst>
                      <a:ext uri="{FF2B5EF4-FFF2-40B4-BE49-F238E27FC236}">
                        <a16:creationId xmlns:a16="http://schemas.microsoft.com/office/drawing/2014/main" id="{6A43B1B2-2ACF-42DF-85F6-A949779C125F}"/>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99" name="Rechthoek 98">
                    <a:extLst>
                      <a:ext uri="{FF2B5EF4-FFF2-40B4-BE49-F238E27FC236}">
                        <a16:creationId xmlns:a16="http://schemas.microsoft.com/office/drawing/2014/main" id="{40464825-615C-44A0-B912-13819B8C4BBE}"/>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100" name="Rechthoek 99">
                    <a:extLst>
                      <a:ext uri="{FF2B5EF4-FFF2-40B4-BE49-F238E27FC236}">
                        <a16:creationId xmlns:a16="http://schemas.microsoft.com/office/drawing/2014/main" id="{25896045-CE9C-49D3-ACBE-E16AA31682AD}"/>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101" name="Rechthoek 100">
                    <a:extLst>
                      <a:ext uri="{FF2B5EF4-FFF2-40B4-BE49-F238E27FC236}">
                        <a16:creationId xmlns:a16="http://schemas.microsoft.com/office/drawing/2014/main" id="{719EA40E-BF0B-4052-A85B-49C6E410D46B}"/>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sp>
              <p:nvSpPr>
                <p:cNvPr id="95" name="Boog 94">
                  <a:extLst>
                    <a:ext uri="{FF2B5EF4-FFF2-40B4-BE49-F238E27FC236}">
                      <a16:creationId xmlns:a16="http://schemas.microsoft.com/office/drawing/2014/main" id="{5A8F1987-AEF2-498D-88E4-A092C3DA36A9}"/>
                    </a:ext>
                  </a:extLst>
                </p:cNvPr>
                <p:cNvSpPr/>
                <p:nvPr userDrawn="1"/>
              </p:nvSpPr>
              <p:spPr>
                <a:xfrm rot="17637075">
                  <a:off x="12776155" y="4115270"/>
                  <a:ext cx="568367" cy="239021"/>
                </a:xfrm>
                <a:prstGeom prst="arc">
                  <a:avLst>
                    <a:gd name="adj1" fmla="val 15959368"/>
                    <a:gd name="adj2" fmla="val 1354623"/>
                  </a:avLst>
                </a:prstGeom>
                <a:noFill/>
                <a:ln w="19050" cap="flat" cmpd="sng" algn="ctr">
                  <a:solidFill>
                    <a:srgbClr val="4D82B8"/>
                  </a:solidFill>
                  <a:prstDash val="solid"/>
                  <a:headEnd type="arrow" w="med" len="sm"/>
                </a:ln>
                <a:effectLst/>
              </p:spPr>
              <p:txBody>
                <a:bodyPr rtlCol="0" anchor="ctr">
                  <a:noAutofit/>
                </a:bodyPr>
                <a:lstStyle/>
                <a:p>
                  <a:pPr algn="ctr"/>
                  <a:endParaRPr lang="nl-NL" sz="1800" noProof="0" dirty="0">
                    <a:solidFill>
                      <a:srgbClr val="211F26"/>
                    </a:solidFill>
                    <a:latin typeface="Calibri" panose="020F0502020204030204" pitchFamily="34" charset="0"/>
                    <a:cs typeface="Calibri" panose="020F0502020204030204" pitchFamily="34" charset="0"/>
                  </a:endParaRPr>
                </a:p>
              </p:txBody>
            </p:sp>
          </p:grpSp>
          <p:sp>
            <p:nvSpPr>
              <p:cNvPr id="91" name="Tekstvak 90">
                <a:extLst>
                  <a:ext uri="{FF2B5EF4-FFF2-40B4-BE49-F238E27FC236}">
                    <a16:creationId xmlns:a16="http://schemas.microsoft.com/office/drawing/2014/main" id="{BB6FAF77-647B-495D-B5A2-941D35277A31}"/>
                  </a:ext>
                </a:extLst>
              </p:cNvPr>
              <p:cNvSpPr txBox="1"/>
              <p:nvPr userDrawn="1"/>
            </p:nvSpPr>
            <p:spPr>
              <a:xfrm>
                <a:off x="-2245455" y="3460544"/>
                <a:ext cx="896116" cy="134709"/>
              </a:xfrm>
              <a:prstGeom prst="rect">
                <a:avLst/>
              </a:prstGeom>
              <a:noFill/>
            </p:spPr>
            <p:txBody>
              <a:bodyPr wrap="square" rtlCol="0" anchor="ctr">
                <a:noAutofit/>
              </a:bodyPr>
              <a:lstStyle/>
              <a:p>
                <a:pPr marL="0" algn="l" defTabSz="913134" rtl="0" eaLnBrk="1" latinLnBrk="0" hangingPunct="1">
                  <a:lnSpc>
                    <a:spcPct val="90000"/>
                  </a:lnSpc>
                  <a:spcBef>
                    <a:spcPts val="450"/>
                  </a:spcBef>
                  <a:spcAft>
                    <a:spcPts val="450"/>
                  </a:spcAft>
                </a:pPr>
                <a:r>
                  <a:rPr lang="nl-NL" sz="675" b="0" kern="1200" noProof="0" dirty="0">
                    <a:solidFill>
                      <a:srgbClr val="211F26"/>
                    </a:solidFill>
                    <a:latin typeface="Calibri" panose="020F0502020204030204" pitchFamily="34" charset="0"/>
                    <a:ea typeface="+mn-ea"/>
                    <a:cs typeface="Calibri" panose="020F0502020204030204" pitchFamily="34" charset="0"/>
                  </a:rPr>
                  <a:t>Indeling</a:t>
                </a:r>
              </a:p>
            </p:txBody>
          </p:sp>
          <p:sp>
            <p:nvSpPr>
              <p:cNvPr id="92" name="Tekstvak 91">
                <a:extLst>
                  <a:ext uri="{FF2B5EF4-FFF2-40B4-BE49-F238E27FC236}">
                    <a16:creationId xmlns:a16="http://schemas.microsoft.com/office/drawing/2014/main" id="{84C46497-1C69-4F99-86E9-69554A7FF62A}"/>
                  </a:ext>
                </a:extLst>
              </p:cNvPr>
              <p:cNvSpPr txBox="1"/>
              <p:nvPr userDrawn="1"/>
            </p:nvSpPr>
            <p:spPr>
              <a:xfrm>
                <a:off x="-2258884" y="3712980"/>
                <a:ext cx="909545" cy="126416"/>
              </a:xfrm>
              <a:prstGeom prst="rect">
                <a:avLst/>
              </a:prstGeom>
              <a:noFill/>
            </p:spPr>
            <p:txBody>
              <a:bodyPr wrap="square" rtlCol="0" anchor="ctr">
                <a:noAutofit/>
              </a:bodyPr>
              <a:lstStyle/>
              <a:p>
                <a:pPr marL="0" algn="l" defTabSz="913134" rtl="0" eaLnBrk="1" latinLnBrk="0" hangingPunct="1">
                  <a:lnSpc>
                    <a:spcPct val="90000"/>
                  </a:lnSpc>
                  <a:spcBef>
                    <a:spcPts val="450"/>
                  </a:spcBef>
                  <a:spcAft>
                    <a:spcPts val="450"/>
                  </a:spcAft>
                </a:pPr>
                <a:r>
                  <a:rPr lang="nl-NL" sz="675" b="0" kern="1200" noProof="0" dirty="0">
                    <a:solidFill>
                      <a:srgbClr val="211F26"/>
                    </a:solidFill>
                    <a:latin typeface="Calibri" panose="020F0502020204030204" pitchFamily="34" charset="0"/>
                    <a:ea typeface="+mn-ea"/>
                    <a:cs typeface="Calibri" panose="020F0502020204030204" pitchFamily="34" charset="0"/>
                  </a:rPr>
                  <a:t>Dia Herstellen</a:t>
                </a:r>
              </a:p>
            </p:txBody>
          </p:sp>
          <p:sp>
            <p:nvSpPr>
              <p:cNvPr id="93" name="Vrije vorm: vorm 92">
                <a:extLst>
                  <a:ext uri="{FF2B5EF4-FFF2-40B4-BE49-F238E27FC236}">
                    <a16:creationId xmlns:a16="http://schemas.microsoft.com/office/drawing/2014/main" id="{02E92041-4302-47B0-B7A1-95A880740FCB}"/>
                  </a:ext>
                </a:extLst>
              </p:cNvPr>
              <p:cNvSpPr/>
              <p:nvPr userDrawn="1"/>
            </p:nvSpPr>
            <p:spPr>
              <a:xfrm>
                <a:off x="-1360391" y="3783140"/>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450"/>
                  </a:spcBef>
                  <a:spcAft>
                    <a:spcPts val="450"/>
                  </a:spcAft>
                </a:pPr>
                <a:endParaRPr lang="nl-NL" sz="1200" cap="all" baseline="0" noProof="0" dirty="0">
                  <a:latin typeface="Calibri" panose="020F0502020204030204" pitchFamily="34" charset="0"/>
                  <a:cs typeface="Calibri" panose="020F0502020204030204" pitchFamily="34" charset="0"/>
                </a:endParaRPr>
              </a:p>
            </p:txBody>
          </p:sp>
        </p:grpSp>
        <p:grpSp>
          <p:nvGrpSpPr>
            <p:cNvPr id="49" name="Groep 48">
              <a:extLst>
                <a:ext uri="{FF2B5EF4-FFF2-40B4-BE49-F238E27FC236}">
                  <a16:creationId xmlns:a16="http://schemas.microsoft.com/office/drawing/2014/main" id="{F94BC15D-A587-4597-85EC-95A67565714C}"/>
                </a:ext>
              </a:extLst>
            </p:cNvPr>
            <p:cNvGrpSpPr/>
            <p:nvPr userDrawn="1"/>
          </p:nvGrpSpPr>
          <p:grpSpPr>
            <a:xfrm>
              <a:off x="-3786165" y="5728778"/>
              <a:ext cx="3693386" cy="959696"/>
              <a:chOff x="-3786437" y="6163468"/>
              <a:chExt cx="3693386" cy="959696"/>
            </a:xfrm>
          </p:grpSpPr>
          <p:sp>
            <p:nvSpPr>
              <p:cNvPr id="77" name="Rechthoek 76">
                <a:extLst>
                  <a:ext uri="{FF2B5EF4-FFF2-40B4-BE49-F238E27FC236}">
                    <a16:creationId xmlns:a16="http://schemas.microsoft.com/office/drawing/2014/main" id="{EE1E9BD1-4D02-41D4-B060-FBFBD73DDF7D}"/>
                  </a:ext>
                </a:extLst>
              </p:cNvPr>
              <p:cNvSpPr/>
              <p:nvPr userDrawn="1"/>
            </p:nvSpPr>
            <p:spPr>
              <a:xfrm>
                <a:off x="-3786437" y="6295164"/>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900" b="1" cap="all" baseline="0" noProof="0" dirty="0">
                    <a:solidFill>
                      <a:srgbClr val="211F26"/>
                    </a:solidFill>
                    <a:latin typeface="Calibri" panose="020F0502020204030204" pitchFamily="34" charset="0"/>
                    <a:cs typeface="Calibri" panose="020F0502020204030204" pitchFamily="34" charset="0"/>
                  </a:rPr>
                  <a:t>MEER WETEN?</a:t>
                </a:r>
                <a:br>
                  <a:rPr lang="nl-NL" sz="900" b="1" cap="all" baseline="0" noProof="0" dirty="0">
                    <a:solidFill>
                      <a:srgbClr val="211F26"/>
                    </a:solidFill>
                    <a:latin typeface="Calibri" panose="020F0502020204030204" pitchFamily="34" charset="0"/>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900" b="1" cap="all" baseline="0" noProof="0" dirty="0">
                    <a:solidFill>
                      <a:srgbClr val="211F26"/>
                    </a:solidFill>
                    <a:latin typeface="Calibri" panose="020F0502020204030204" pitchFamily="34" charset="0"/>
                    <a:cs typeface="Calibri" panose="020F0502020204030204" pitchFamily="34" charset="0"/>
                  </a:rPr>
                  <a:t> 'SLIDEBUILDER’ </a:t>
                </a:r>
                <a:r>
                  <a:rPr lang="nl-NL" sz="9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900" kern="1200" cap="none" baseline="0" noProof="0" dirty="0">
                    <a:solidFill>
                      <a:srgbClr val="211F26"/>
                    </a:solidFill>
                    <a:latin typeface="Calibri" panose="020F0502020204030204" pitchFamily="34" charset="0"/>
                    <a:ea typeface="+mn-ea"/>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9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78" name="ICOON_info">
                <a:extLst>
                  <a:ext uri="{FF2B5EF4-FFF2-40B4-BE49-F238E27FC236}">
                    <a16:creationId xmlns:a16="http://schemas.microsoft.com/office/drawing/2014/main" id="{7C72548D-900C-467E-8A26-8D92F6B63315}"/>
                  </a:ext>
                </a:extLst>
              </p:cNvPr>
              <p:cNvGrpSpPr/>
              <p:nvPr userDrawn="1"/>
            </p:nvGrpSpPr>
            <p:grpSpPr>
              <a:xfrm>
                <a:off x="-376736" y="6163468"/>
                <a:ext cx="283685" cy="283685"/>
                <a:chOff x="-510741" y="5913713"/>
                <a:chExt cx="267555" cy="267555"/>
              </a:xfrm>
            </p:grpSpPr>
            <p:sp>
              <p:nvSpPr>
                <p:cNvPr id="85" name="Ovaal 84">
                  <a:extLst>
                    <a:ext uri="{FF2B5EF4-FFF2-40B4-BE49-F238E27FC236}">
                      <a16:creationId xmlns:a16="http://schemas.microsoft.com/office/drawing/2014/main" id="{8A9B534C-6E70-4424-8491-9B9B790A729B}"/>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450"/>
                    </a:spcBef>
                    <a:spcAft>
                      <a:spcPts val="450"/>
                    </a:spcAft>
                  </a:pPr>
                  <a:endParaRPr lang="nl-NL" sz="1200" cap="all" baseline="0" noProof="0" dirty="0">
                    <a:latin typeface="Calibri" panose="020F0502020204030204" pitchFamily="34" charset="0"/>
                    <a:cs typeface="Calibri" panose="020F0502020204030204" pitchFamily="34" charset="0"/>
                  </a:endParaRPr>
                </a:p>
              </p:txBody>
            </p:sp>
            <p:sp>
              <p:nvSpPr>
                <p:cNvPr id="86" name="Graphic 163" descr="Informatie">
                  <a:extLst>
                    <a:ext uri="{FF2B5EF4-FFF2-40B4-BE49-F238E27FC236}">
                      <a16:creationId xmlns:a16="http://schemas.microsoft.com/office/drawing/2014/main" id="{38085F58-B7FF-4156-AC8D-88F65C5F9551}"/>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1500" noProof="0" dirty="0">
                    <a:solidFill>
                      <a:srgbClr val="211F26"/>
                    </a:solidFill>
                    <a:latin typeface="Calibri" panose="020F0502020204030204" pitchFamily="34" charset="0"/>
                    <a:cs typeface="Calibri" panose="020F0502020204030204" pitchFamily="34" charset="0"/>
                  </a:endParaRPr>
                </a:p>
              </p:txBody>
            </p:sp>
          </p:grpSp>
          <p:grpSp>
            <p:nvGrpSpPr>
              <p:cNvPr id="79" name="Groep 78">
                <a:extLst>
                  <a:ext uri="{FF2B5EF4-FFF2-40B4-BE49-F238E27FC236}">
                    <a16:creationId xmlns:a16="http://schemas.microsoft.com/office/drawing/2014/main" id="{252908AC-C3FD-4513-B0F8-05EAF494EB9B}"/>
                  </a:ext>
                </a:extLst>
              </p:cNvPr>
              <p:cNvGrpSpPr/>
              <p:nvPr userDrawn="1"/>
            </p:nvGrpSpPr>
            <p:grpSpPr>
              <a:xfrm>
                <a:off x="-938434" y="6420818"/>
                <a:ext cx="627798" cy="576693"/>
                <a:chOff x="-938434" y="4570310"/>
                <a:chExt cx="627798" cy="576693"/>
              </a:xfrm>
            </p:grpSpPr>
            <p:grpSp>
              <p:nvGrpSpPr>
                <p:cNvPr id="80" name="Inspireren">
                  <a:extLst>
                    <a:ext uri="{FF2B5EF4-FFF2-40B4-BE49-F238E27FC236}">
                      <a16:creationId xmlns:a16="http://schemas.microsoft.com/office/drawing/2014/main" id="{F60C2BF0-645C-43E0-926A-DEC8E4ED1764}"/>
                    </a:ext>
                  </a:extLst>
                </p:cNvPr>
                <p:cNvGrpSpPr>
                  <a:grpSpLocks noChangeAspect="1"/>
                </p:cNvGrpSpPr>
                <p:nvPr userDrawn="1"/>
              </p:nvGrpSpPr>
              <p:grpSpPr bwMode="auto">
                <a:xfrm>
                  <a:off x="-716116" y="4570310"/>
                  <a:ext cx="169778" cy="242385"/>
                  <a:chOff x="4768" y="2783"/>
                  <a:chExt cx="788" cy="1125"/>
                </a:xfrm>
                <a:gradFill>
                  <a:gsLst>
                    <a:gs pos="0">
                      <a:srgbClr val="9D9FA1"/>
                    </a:gs>
                    <a:gs pos="70000">
                      <a:srgbClr val="211F26"/>
                    </a:gs>
                  </a:gsLst>
                  <a:lin ang="2700000" scaled="0"/>
                </a:gradFill>
              </p:grpSpPr>
              <p:sp>
                <p:nvSpPr>
                  <p:cNvPr id="82" name="Freeform 12">
                    <a:extLst>
                      <a:ext uri="{FF2B5EF4-FFF2-40B4-BE49-F238E27FC236}">
                        <a16:creationId xmlns:a16="http://schemas.microsoft.com/office/drawing/2014/main" id="{E71B0FD6-66BC-4FEF-9889-7322F856CE22}"/>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83" name="Freeform 13">
                    <a:extLst>
                      <a:ext uri="{FF2B5EF4-FFF2-40B4-BE49-F238E27FC236}">
                        <a16:creationId xmlns:a16="http://schemas.microsoft.com/office/drawing/2014/main" id="{1683826F-33A7-4D07-8040-593DF5FD915B}"/>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84" name="Freeform 14">
                    <a:extLst>
                      <a:ext uri="{FF2B5EF4-FFF2-40B4-BE49-F238E27FC236}">
                        <a16:creationId xmlns:a16="http://schemas.microsoft.com/office/drawing/2014/main" id="{9A0D7995-6EBE-4A50-8463-FAF83909025E}"/>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grpSp>
            <p:sp>
              <p:nvSpPr>
                <p:cNvPr id="81" name="Tekstvak 80">
                  <a:extLst>
                    <a:ext uri="{FF2B5EF4-FFF2-40B4-BE49-F238E27FC236}">
                      <a16:creationId xmlns:a16="http://schemas.microsoft.com/office/drawing/2014/main" id="{C613CCBB-C9EC-4E75-A74D-008F2431FFE0}"/>
                    </a:ext>
                  </a:extLst>
                </p:cNvPr>
                <p:cNvSpPr txBox="1"/>
                <p:nvPr userDrawn="1"/>
              </p:nvSpPr>
              <p:spPr>
                <a:xfrm>
                  <a:off x="-938434" y="4824764"/>
                  <a:ext cx="627798" cy="322239"/>
                </a:xfrm>
                <a:prstGeom prst="rect">
                  <a:avLst/>
                </a:prstGeom>
                <a:noFill/>
              </p:spPr>
              <p:txBody>
                <a:bodyPr wrap="square" lIns="0" tIns="0" rIns="0" bIns="0" rtlCol="0" anchor="ctr">
                  <a:noAutofit/>
                </a:bodyPr>
                <a:lstStyle/>
                <a:p>
                  <a:pPr marL="0" marR="0" lvl="0" indent="0" algn="ctr" defTabSz="685800" rtl="0"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grpSp>
          <p:nvGrpSpPr>
            <p:cNvPr id="50" name="Groep 49">
              <a:extLst>
                <a:ext uri="{FF2B5EF4-FFF2-40B4-BE49-F238E27FC236}">
                  <a16:creationId xmlns:a16="http://schemas.microsoft.com/office/drawing/2014/main" id="{D7F06653-B1DE-4361-A1D6-37964E0A0A56}"/>
                </a:ext>
              </a:extLst>
            </p:cNvPr>
            <p:cNvGrpSpPr/>
            <p:nvPr userDrawn="1"/>
          </p:nvGrpSpPr>
          <p:grpSpPr>
            <a:xfrm>
              <a:off x="-3367447" y="1226982"/>
              <a:ext cx="791775" cy="406485"/>
              <a:chOff x="-3565087" y="1409294"/>
              <a:chExt cx="627469" cy="322133"/>
            </a:xfrm>
          </p:grpSpPr>
          <p:grpSp>
            <p:nvGrpSpPr>
              <p:cNvPr id="71" name="Groep 70">
                <a:extLst>
                  <a:ext uri="{FF2B5EF4-FFF2-40B4-BE49-F238E27FC236}">
                    <a16:creationId xmlns:a16="http://schemas.microsoft.com/office/drawing/2014/main" id="{32422239-7B0E-40C8-A592-14FF733A9FD1}"/>
                  </a:ext>
                </a:extLst>
              </p:cNvPr>
              <p:cNvGrpSpPr/>
              <p:nvPr userDrawn="1"/>
            </p:nvGrpSpPr>
            <p:grpSpPr>
              <a:xfrm>
                <a:off x="-3364916" y="1409294"/>
                <a:ext cx="225195" cy="195499"/>
                <a:chOff x="10307162" y="1361199"/>
                <a:chExt cx="2200275" cy="1914525"/>
              </a:xfrm>
            </p:grpSpPr>
            <p:sp>
              <p:nvSpPr>
                <p:cNvPr id="73" name="Vrije vorm: vorm 72">
                  <a:extLst>
                    <a:ext uri="{FF2B5EF4-FFF2-40B4-BE49-F238E27FC236}">
                      <a16:creationId xmlns:a16="http://schemas.microsoft.com/office/drawing/2014/main" id="{AB512A42-7D5F-46BE-91D9-546E19974DFC}"/>
                    </a:ext>
                  </a:extLst>
                </p:cNvPr>
                <p:cNvSpPr/>
                <p:nvPr/>
              </p:nvSpPr>
              <p:spPr>
                <a:xfrm>
                  <a:off x="10683400" y="1831734"/>
                  <a:ext cx="371475" cy="371475"/>
                </a:xfrm>
                <a:custGeom>
                  <a:avLst/>
                  <a:gdLst>
                    <a:gd name="connsiteX0" fmla="*/ 369094 w 371475"/>
                    <a:gd name="connsiteY0" fmla="*/ 188119 h 371475"/>
                    <a:gd name="connsiteX1" fmla="*/ 188119 w 371475"/>
                    <a:gd name="connsiteY1" fmla="*/ 369094 h 371475"/>
                    <a:gd name="connsiteX2" fmla="*/ 7144 w 371475"/>
                    <a:gd name="connsiteY2" fmla="*/ 188119 h 371475"/>
                    <a:gd name="connsiteX3" fmla="*/ 188119 w 371475"/>
                    <a:gd name="connsiteY3" fmla="*/ 7144 h 371475"/>
                    <a:gd name="connsiteX4" fmla="*/ 369094 w 371475"/>
                    <a:gd name="connsiteY4" fmla="*/ 188119 h 3714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1475" h="371475">
                      <a:moveTo>
                        <a:pt x="369094" y="188119"/>
                      </a:moveTo>
                      <a:cubicBezTo>
                        <a:pt x="369094" y="288068"/>
                        <a:pt x="288068" y="369094"/>
                        <a:pt x="188119" y="369094"/>
                      </a:cubicBezTo>
                      <a:cubicBezTo>
                        <a:pt x="88169" y="369094"/>
                        <a:pt x="7144" y="288068"/>
                        <a:pt x="7144" y="188119"/>
                      </a:cubicBezTo>
                      <a:cubicBezTo>
                        <a:pt x="7144" y="88169"/>
                        <a:pt x="88169" y="7144"/>
                        <a:pt x="188119" y="7144"/>
                      </a:cubicBezTo>
                      <a:cubicBezTo>
                        <a:pt x="288068" y="7144"/>
                        <a:pt x="369094" y="88169"/>
                        <a:pt x="369094" y="188119"/>
                      </a:cubicBezTo>
                      <a:close/>
                    </a:path>
                  </a:pathLst>
                </a:custGeom>
                <a:solidFill>
                  <a:srgbClr val="1FF524"/>
                </a:solidFill>
                <a:ln w="9525" cap="flat">
                  <a:noFill/>
                  <a:prstDash val="solid"/>
                  <a:miter/>
                </a:ln>
              </p:spPr>
              <p:txBody>
                <a:bodyPr rtlCol="0" anchor="ctr"/>
                <a:lstStyle/>
                <a:p>
                  <a:pPr defTabSz="746602"/>
                  <a:endParaRPr lang="nl-NL" sz="5400" dirty="0">
                    <a:solidFill>
                      <a:srgbClr val="211F26"/>
                    </a:solidFill>
                    <a:latin typeface="Segoe UI Light"/>
                  </a:endParaRPr>
                </a:p>
              </p:txBody>
            </p:sp>
            <p:grpSp>
              <p:nvGrpSpPr>
                <p:cNvPr id="74" name="Groep 73">
                  <a:extLst>
                    <a:ext uri="{FF2B5EF4-FFF2-40B4-BE49-F238E27FC236}">
                      <a16:creationId xmlns:a16="http://schemas.microsoft.com/office/drawing/2014/main" id="{F7F7F6C8-B391-433D-924F-BE8C5BEA17E3}"/>
                    </a:ext>
                  </a:extLst>
                </p:cNvPr>
                <p:cNvGrpSpPr/>
                <p:nvPr/>
              </p:nvGrpSpPr>
              <p:grpSpPr>
                <a:xfrm>
                  <a:off x="10307162" y="1361199"/>
                  <a:ext cx="2200275" cy="1914525"/>
                  <a:chOff x="10307162" y="1361199"/>
                  <a:chExt cx="2200275" cy="1914525"/>
                </a:xfrm>
                <a:gradFill>
                  <a:gsLst>
                    <a:gs pos="0">
                      <a:srgbClr val="9D9FA1"/>
                    </a:gs>
                    <a:gs pos="70000">
                      <a:srgbClr val="211F26"/>
                    </a:gs>
                  </a:gsLst>
                  <a:lin ang="2700000" scaled="0"/>
                </a:gradFill>
              </p:grpSpPr>
              <p:sp>
                <p:nvSpPr>
                  <p:cNvPr id="75" name="Vrije vorm: vorm 74">
                    <a:extLst>
                      <a:ext uri="{FF2B5EF4-FFF2-40B4-BE49-F238E27FC236}">
                        <a16:creationId xmlns:a16="http://schemas.microsoft.com/office/drawing/2014/main" id="{82E476F7-AE8F-4DDD-BF0B-81BA668C0200}"/>
                      </a:ext>
                    </a:extLst>
                  </p:cNvPr>
                  <p:cNvSpPr/>
                  <p:nvPr/>
                </p:nvSpPr>
                <p:spPr>
                  <a:xfrm>
                    <a:off x="10307162" y="1361199"/>
                    <a:ext cx="2200275" cy="1914525"/>
                  </a:xfrm>
                  <a:custGeom>
                    <a:avLst/>
                    <a:gdLst>
                      <a:gd name="connsiteX0" fmla="*/ 7144 w 2200275"/>
                      <a:gd name="connsiteY0" fmla="*/ 7144 h 1914525"/>
                      <a:gd name="connsiteX1" fmla="*/ 7144 w 2200275"/>
                      <a:gd name="connsiteY1" fmla="*/ 245269 h 1914525"/>
                      <a:gd name="connsiteX2" fmla="*/ 432911 w 2200275"/>
                      <a:gd name="connsiteY2" fmla="*/ 245269 h 1914525"/>
                      <a:gd name="connsiteX3" fmla="*/ 432911 w 2200275"/>
                      <a:gd name="connsiteY3" fmla="*/ 245269 h 1914525"/>
                      <a:gd name="connsiteX4" fmla="*/ 1959769 w 2200275"/>
                      <a:gd name="connsiteY4" fmla="*/ 245269 h 1914525"/>
                      <a:gd name="connsiteX5" fmla="*/ 1959769 w 2200275"/>
                      <a:gd name="connsiteY5" fmla="*/ 1674019 h 1914525"/>
                      <a:gd name="connsiteX6" fmla="*/ 245269 w 2200275"/>
                      <a:gd name="connsiteY6" fmla="*/ 1674019 h 1914525"/>
                      <a:gd name="connsiteX7" fmla="*/ 245269 w 2200275"/>
                      <a:gd name="connsiteY7" fmla="*/ 350044 h 1914525"/>
                      <a:gd name="connsiteX8" fmla="*/ 7144 w 2200275"/>
                      <a:gd name="connsiteY8" fmla="*/ 350044 h 1914525"/>
                      <a:gd name="connsiteX9" fmla="*/ 7144 w 2200275"/>
                      <a:gd name="connsiteY9" fmla="*/ 1912144 h 1914525"/>
                      <a:gd name="connsiteX10" fmla="*/ 2197894 w 2200275"/>
                      <a:gd name="connsiteY10" fmla="*/ 1912144 h 1914525"/>
                      <a:gd name="connsiteX11" fmla="*/ 2197894 w 2200275"/>
                      <a:gd name="connsiteY11" fmla="*/ 7144 h 191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00275" h="1914525">
                        <a:moveTo>
                          <a:pt x="7144" y="7144"/>
                        </a:moveTo>
                        <a:lnTo>
                          <a:pt x="7144" y="245269"/>
                        </a:lnTo>
                        <a:lnTo>
                          <a:pt x="432911" y="245269"/>
                        </a:lnTo>
                        <a:lnTo>
                          <a:pt x="432911" y="245269"/>
                        </a:lnTo>
                        <a:lnTo>
                          <a:pt x="1959769" y="245269"/>
                        </a:lnTo>
                        <a:lnTo>
                          <a:pt x="1959769" y="1674019"/>
                        </a:lnTo>
                        <a:lnTo>
                          <a:pt x="245269" y="1674019"/>
                        </a:lnTo>
                        <a:lnTo>
                          <a:pt x="245269" y="350044"/>
                        </a:lnTo>
                        <a:lnTo>
                          <a:pt x="7144" y="350044"/>
                        </a:lnTo>
                        <a:lnTo>
                          <a:pt x="7144" y="1912144"/>
                        </a:lnTo>
                        <a:lnTo>
                          <a:pt x="2197894" y="1912144"/>
                        </a:lnTo>
                        <a:lnTo>
                          <a:pt x="2197894" y="7144"/>
                        </a:lnTo>
                        <a:close/>
                      </a:path>
                    </a:pathLst>
                  </a:custGeom>
                  <a:grpFill/>
                  <a:ln w="9525" cap="flat">
                    <a:noFill/>
                    <a:prstDash val="solid"/>
                    <a:miter/>
                  </a:ln>
                </p:spPr>
                <p:txBody>
                  <a:bodyPr rtlCol="0" anchor="ctr"/>
                  <a:lstStyle/>
                  <a:p>
                    <a:pPr defTabSz="746602"/>
                    <a:endParaRPr lang="nl-NL" sz="5400" dirty="0">
                      <a:solidFill>
                        <a:srgbClr val="211F26"/>
                      </a:solidFill>
                      <a:latin typeface="Segoe UI Light"/>
                    </a:endParaRPr>
                  </a:p>
                </p:txBody>
              </p:sp>
              <p:sp>
                <p:nvSpPr>
                  <p:cNvPr id="76" name="Vrije vorm: vorm 75">
                    <a:extLst>
                      <a:ext uri="{FF2B5EF4-FFF2-40B4-BE49-F238E27FC236}">
                        <a16:creationId xmlns:a16="http://schemas.microsoft.com/office/drawing/2014/main" id="{5DC284B6-9A21-4213-BA1B-84ECA760F076}"/>
                      </a:ext>
                    </a:extLst>
                  </p:cNvPr>
                  <p:cNvSpPr/>
                  <p:nvPr/>
                </p:nvSpPr>
                <p:spPr>
                  <a:xfrm>
                    <a:off x="10682447" y="1953654"/>
                    <a:ext cx="1438275" cy="885825"/>
                  </a:xfrm>
                  <a:custGeom>
                    <a:avLst/>
                    <a:gdLst>
                      <a:gd name="connsiteX0" fmla="*/ 1070134 w 1438275"/>
                      <a:gd name="connsiteY0" fmla="*/ 7144 h 885825"/>
                      <a:gd name="connsiteX1" fmla="*/ 801529 w 1438275"/>
                      <a:gd name="connsiteY1" fmla="*/ 275749 h 885825"/>
                      <a:gd name="connsiteX2" fmla="*/ 662464 w 1438275"/>
                      <a:gd name="connsiteY2" fmla="*/ 137636 h 885825"/>
                      <a:gd name="connsiteX3" fmla="*/ 7144 w 1438275"/>
                      <a:gd name="connsiteY3" fmla="*/ 784384 h 885825"/>
                      <a:gd name="connsiteX4" fmla="*/ 108109 w 1438275"/>
                      <a:gd name="connsiteY4" fmla="*/ 885349 h 885825"/>
                      <a:gd name="connsiteX5" fmla="*/ 662464 w 1438275"/>
                      <a:gd name="connsiteY5" fmla="*/ 338614 h 885825"/>
                      <a:gd name="connsiteX6" fmla="*/ 928211 w 1438275"/>
                      <a:gd name="connsiteY6" fmla="*/ 605314 h 885825"/>
                      <a:gd name="connsiteX7" fmla="*/ 1029176 w 1438275"/>
                      <a:gd name="connsiteY7" fmla="*/ 503396 h 885825"/>
                      <a:gd name="connsiteX8" fmla="*/ 902494 w 1438275"/>
                      <a:gd name="connsiteY8" fmla="*/ 376714 h 885825"/>
                      <a:gd name="connsiteX9" fmla="*/ 1070134 w 1438275"/>
                      <a:gd name="connsiteY9" fmla="*/ 209074 h 885825"/>
                      <a:gd name="connsiteX10" fmla="*/ 1337786 w 1438275"/>
                      <a:gd name="connsiteY10" fmla="*/ 480536 h 885825"/>
                      <a:gd name="connsiteX11" fmla="*/ 1438751 w 1438275"/>
                      <a:gd name="connsiteY11" fmla="*/ 378619 h 885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38275" h="885825">
                        <a:moveTo>
                          <a:pt x="1070134" y="7144"/>
                        </a:moveTo>
                        <a:lnTo>
                          <a:pt x="801529" y="275749"/>
                        </a:lnTo>
                        <a:lnTo>
                          <a:pt x="662464" y="137636"/>
                        </a:lnTo>
                        <a:lnTo>
                          <a:pt x="7144" y="784384"/>
                        </a:lnTo>
                        <a:lnTo>
                          <a:pt x="108109" y="885349"/>
                        </a:lnTo>
                        <a:lnTo>
                          <a:pt x="662464" y="338614"/>
                        </a:lnTo>
                        <a:lnTo>
                          <a:pt x="928211" y="605314"/>
                        </a:lnTo>
                        <a:lnTo>
                          <a:pt x="1029176" y="503396"/>
                        </a:lnTo>
                        <a:lnTo>
                          <a:pt x="902494" y="376714"/>
                        </a:lnTo>
                        <a:lnTo>
                          <a:pt x="1070134" y="209074"/>
                        </a:lnTo>
                        <a:lnTo>
                          <a:pt x="1337786" y="480536"/>
                        </a:lnTo>
                        <a:lnTo>
                          <a:pt x="1438751" y="378619"/>
                        </a:lnTo>
                        <a:close/>
                      </a:path>
                    </a:pathLst>
                  </a:custGeom>
                  <a:grpFill/>
                  <a:ln w="9525" cap="flat">
                    <a:noFill/>
                    <a:prstDash val="solid"/>
                    <a:miter/>
                  </a:ln>
                </p:spPr>
                <p:txBody>
                  <a:bodyPr rtlCol="0" anchor="ctr"/>
                  <a:lstStyle/>
                  <a:p>
                    <a:pPr defTabSz="746602"/>
                    <a:endParaRPr lang="nl-NL" sz="5400" dirty="0">
                      <a:solidFill>
                        <a:srgbClr val="211F26"/>
                      </a:solidFill>
                      <a:latin typeface="Segoe UI Light"/>
                    </a:endParaRPr>
                  </a:p>
                </p:txBody>
              </p:sp>
            </p:grpSp>
          </p:grpSp>
          <p:sp>
            <p:nvSpPr>
              <p:cNvPr id="72" name="Tekstvak 71">
                <a:extLst>
                  <a:ext uri="{FF2B5EF4-FFF2-40B4-BE49-F238E27FC236}">
                    <a16:creationId xmlns:a16="http://schemas.microsoft.com/office/drawing/2014/main" id="{BC4BD3A6-E2B4-49C0-BBAE-1FBB60B96BBF}"/>
                  </a:ext>
                </a:extLst>
              </p:cNvPr>
              <p:cNvSpPr txBox="1"/>
              <p:nvPr userDrawn="1"/>
            </p:nvSpPr>
            <p:spPr>
              <a:xfrm>
                <a:off x="-3565087" y="1617700"/>
                <a:ext cx="627469" cy="113727"/>
              </a:xfrm>
              <a:prstGeom prst="rect">
                <a:avLst/>
              </a:prstGeom>
              <a:noFill/>
            </p:spPr>
            <p:txBody>
              <a:bodyPr wrap="square" lIns="0" tIns="18000" rIns="0" bIns="0" rtlCol="0" anchor="t">
                <a:noAutofit/>
              </a:bodyPr>
              <a:lstStyle/>
              <a:p>
                <a:pPr marL="0" marR="0" lvl="0" indent="0" algn="ctr" defTabSz="685800" rtl="0"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Afbeeldingen</a:t>
                </a:r>
              </a:p>
            </p:txBody>
          </p:sp>
        </p:grpSp>
        <p:grpSp>
          <p:nvGrpSpPr>
            <p:cNvPr id="51" name="Groep 50">
              <a:extLst>
                <a:ext uri="{FF2B5EF4-FFF2-40B4-BE49-F238E27FC236}">
                  <a16:creationId xmlns:a16="http://schemas.microsoft.com/office/drawing/2014/main" id="{B5FE5E83-8D95-4FC3-960F-4D1603C2E4B6}"/>
                </a:ext>
              </a:extLst>
            </p:cNvPr>
            <p:cNvGrpSpPr/>
            <p:nvPr userDrawn="1"/>
          </p:nvGrpSpPr>
          <p:grpSpPr>
            <a:xfrm>
              <a:off x="-3354295" y="5166361"/>
              <a:ext cx="514284" cy="506545"/>
              <a:chOff x="12617641" y="3403239"/>
              <a:chExt cx="752963" cy="741634"/>
            </a:xfrm>
          </p:grpSpPr>
          <p:grpSp>
            <p:nvGrpSpPr>
              <p:cNvPr id="55" name="Groep 54">
                <a:extLst>
                  <a:ext uri="{FF2B5EF4-FFF2-40B4-BE49-F238E27FC236}">
                    <a16:creationId xmlns:a16="http://schemas.microsoft.com/office/drawing/2014/main" id="{B91246C4-74B9-4B6C-B1D9-B1E3DA0B7469}"/>
                  </a:ext>
                </a:extLst>
              </p:cNvPr>
              <p:cNvGrpSpPr/>
              <p:nvPr userDrawn="1"/>
            </p:nvGrpSpPr>
            <p:grpSpPr>
              <a:xfrm>
                <a:off x="12771530" y="3403239"/>
                <a:ext cx="467176" cy="448491"/>
                <a:chOff x="12782157" y="3403239"/>
                <a:chExt cx="467176" cy="448491"/>
              </a:xfrm>
            </p:grpSpPr>
            <p:grpSp>
              <p:nvGrpSpPr>
                <p:cNvPr id="58" name="Groep 57">
                  <a:extLst>
                    <a:ext uri="{FF2B5EF4-FFF2-40B4-BE49-F238E27FC236}">
                      <a16:creationId xmlns:a16="http://schemas.microsoft.com/office/drawing/2014/main" id="{673898D7-B679-4058-8299-8BD5AD93E1B9}"/>
                    </a:ext>
                  </a:extLst>
                </p:cNvPr>
                <p:cNvGrpSpPr/>
                <p:nvPr userDrawn="1"/>
              </p:nvGrpSpPr>
              <p:grpSpPr>
                <a:xfrm>
                  <a:off x="12782157" y="3403239"/>
                  <a:ext cx="412976" cy="396132"/>
                  <a:chOff x="13554906" y="3320109"/>
                  <a:chExt cx="443917" cy="425811"/>
                </a:xfrm>
              </p:grpSpPr>
              <p:grpSp>
                <p:nvGrpSpPr>
                  <p:cNvPr id="65" name="Groep 64">
                    <a:extLst>
                      <a:ext uri="{FF2B5EF4-FFF2-40B4-BE49-F238E27FC236}">
                        <a16:creationId xmlns:a16="http://schemas.microsoft.com/office/drawing/2014/main" id="{2613EA6F-237C-4945-B2B8-C4066DFA6A5A}"/>
                      </a:ext>
                    </a:extLst>
                  </p:cNvPr>
                  <p:cNvGrpSpPr/>
                  <p:nvPr userDrawn="1"/>
                </p:nvGrpSpPr>
                <p:grpSpPr>
                  <a:xfrm>
                    <a:off x="13554906" y="3320109"/>
                    <a:ext cx="443917" cy="425811"/>
                    <a:chOff x="12909684" y="1276143"/>
                    <a:chExt cx="443917" cy="425811"/>
                  </a:xfrm>
                </p:grpSpPr>
                <p:sp>
                  <p:nvSpPr>
                    <p:cNvPr id="68" name="Rechthoek 67">
                      <a:extLst>
                        <a:ext uri="{FF2B5EF4-FFF2-40B4-BE49-F238E27FC236}">
                          <a16:creationId xmlns:a16="http://schemas.microsoft.com/office/drawing/2014/main" id="{E680D231-0F93-43B9-9929-5324E1A4A184}"/>
                        </a:ext>
                      </a:extLst>
                    </p:cNvPr>
                    <p:cNvSpPr/>
                    <p:nvPr userDrawn="1"/>
                  </p:nvSpPr>
                  <p:spPr>
                    <a:xfrm>
                      <a:off x="12909689" y="1276143"/>
                      <a:ext cx="443912" cy="425811"/>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69" name="Rechthoek 68">
                      <a:extLst>
                        <a:ext uri="{FF2B5EF4-FFF2-40B4-BE49-F238E27FC236}">
                          <a16:creationId xmlns:a16="http://schemas.microsoft.com/office/drawing/2014/main" id="{240BCAB1-6783-4D2C-95A5-F4FBF8A28F70}"/>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70" name="Ovaal 69">
                      <a:extLst>
                        <a:ext uri="{FF2B5EF4-FFF2-40B4-BE49-F238E27FC236}">
                          <a16:creationId xmlns:a16="http://schemas.microsoft.com/office/drawing/2014/main" id="{57B42094-69AC-4847-9E65-2D6A7ED2A7CA}"/>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pic>
                <p:nvPicPr>
                  <p:cNvPr id="66" name="Afbeelding 65">
                    <a:extLst>
                      <a:ext uri="{FF2B5EF4-FFF2-40B4-BE49-F238E27FC236}">
                        <a16:creationId xmlns:a16="http://schemas.microsoft.com/office/drawing/2014/main" id="{53C0DCFF-BB85-4E6A-A093-75B219150F92}"/>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a:off x="13567296" y="3424991"/>
                    <a:ext cx="173367" cy="140220"/>
                  </a:xfrm>
                  <a:prstGeom prst="rect">
                    <a:avLst/>
                  </a:prstGeom>
                </p:spPr>
              </p:pic>
              <p:pic>
                <p:nvPicPr>
                  <p:cNvPr id="67" name="Afbeelding 66">
                    <a:extLst>
                      <a:ext uri="{FF2B5EF4-FFF2-40B4-BE49-F238E27FC236}">
                        <a16:creationId xmlns:a16="http://schemas.microsoft.com/office/drawing/2014/main" id="{AAD29866-394B-474F-93E6-D15D6C58CD5B}"/>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flipH="1">
                    <a:off x="13635599" y="3449265"/>
                    <a:ext cx="173367" cy="111424"/>
                  </a:xfrm>
                  <a:prstGeom prst="rect">
                    <a:avLst/>
                  </a:prstGeom>
                </p:spPr>
              </p:pic>
            </p:grpSp>
            <p:grpSp>
              <p:nvGrpSpPr>
                <p:cNvPr id="59" name="Groep 58">
                  <a:extLst>
                    <a:ext uri="{FF2B5EF4-FFF2-40B4-BE49-F238E27FC236}">
                      <a16:creationId xmlns:a16="http://schemas.microsoft.com/office/drawing/2014/main" id="{3B7D8D26-36ED-4959-97FD-E0FD69B477F8}"/>
                    </a:ext>
                  </a:extLst>
                </p:cNvPr>
                <p:cNvGrpSpPr/>
                <p:nvPr userDrawn="1"/>
              </p:nvGrpSpPr>
              <p:grpSpPr>
                <a:xfrm>
                  <a:off x="13103513" y="3705268"/>
                  <a:ext cx="145820" cy="146462"/>
                  <a:chOff x="13096169" y="3602278"/>
                  <a:chExt cx="145820" cy="146462"/>
                </a:xfrm>
              </p:grpSpPr>
              <p:sp>
                <p:nvSpPr>
                  <p:cNvPr id="63" name="Rechthoek 62">
                    <a:extLst>
                      <a:ext uri="{FF2B5EF4-FFF2-40B4-BE49-F238E27FC236}">
                        <a16:creationId xmlns:a16="http://schemas.microsoft.com/office/drawing/2014/main" id="{64387A0F-34A7-40BC-87CE-DF9BFBA02CE5}"/>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64" name="Rechthoek 63">
                    <a:extLst>
                      <a:ext uri="{FF2B5EF4-FFF2-40B4-BE49-F238E27FC236}">
                        <a16:creationId xmlns:a16="http://schemas.microsoft.com/office/drawing/2014/main" id="{CC5106CA-B829-4B58-BD36-E5D30136AC6C}"/>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nvGrpSpPr>
                <p:cNvPr id="60" name="Groep 59">
                  <a:extLst>
                    <a:ext uri="{FF2B5EF4-FFF2-40B4-BE49-F238E27FC236}">
                      <a16:creationId xmlns:a16="http://schemas.microsoft.com/office/drawing/2014/main" id="{00C933A4-15C4-44EE-9564-A0C3DE9279FC}"/>
                    </a:ext>
                  </a:extLst>
                </p:cNvPr>
                <p:cNvGrpSpPr/>
                <p:nvPr userDrawn="1"/>
              </p:nvGrpSpPr>
              <p:grpSpPr>
                <a:xfrm rot="10800000">
                  <a:off x="13061402" y="3665637"/>
                  <a:ext cx="145820" cy="146462"/>
                  <a:chOff x="13096169" y="3602278"/>
                  <a:chExt cx="145820" cy="146462"/>
                </a:xfrm>
              </p:grpSpPr>
              <p:sp>
                <p:nvSpPr>
                  <p:cNvPr id="61" name="Rechthoek 60">
                    <a:extLst>
                      <a:ext uri="{FF2B5EF4-FFF2-40B4-BE49-F238E27FC236}">
                        <a16:creationId xmlns:a16="http://schemas.microsoft.com/office/drawing/2014/main" id="{AAEC37B4-427B-405C-BABF-D78BA7194AD2}"/>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62" name="Rechthoek 61">
                    <a:extLst>
                      <a:ext uri="{FF2B5EF4-FFF2-40B4-BE49-F238E27FC236}">
                        <a16:creationId xmlns:a16="http://schemas.microsoft.com/office/drawing/2014/main" id="{F1312550-4E05-4C30-82A8-9F58CDF4EA0C}"/>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sp>
            <p:nvSpPr>
              <p:cNvPr id="56" name="Rechthoek 55">
                <a:extLst>
                  <a:ext uri="{FF2B5EF4-FFF2-40B4-BE49-F238E27FC236}">
                    <a16:creationId xmlns:a16="http://schemas.microsoft.com/office/drawing/2014/main" id="{69682000-9846-4FD9-B968-AEBF2A768E85}"/>
                  </a:ext>
                </a:extLst>
              </p:cNvPr>
              <p:cNvSpPr/>
              <p:nvPr userDrawn="1"/>
            </p:nvSpPr>
            <p:spPr>
              <a:xfrm>
                <a:off x="12617641" y="3889890"/>
                <a:ext cx="752963"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450"/>
                  </a:spcBef>
                  <a:spcAft>
                    <a:spcPts val="450"/>
                  </a:spcAft>
                </a:pPr>
                <a:r>
                  <a:rPr lang="nl-NL" sz="675" b="0" noProof="0" dirty="0">
                    <a:solidFill>
                      <a:srgbClr val="211F26"/>
                    </a:solidFill>
                    <a:latin typeface="Calibri" panose="020F0502020204030204" pitchFamily="34" charset="0"/>
                    <a:cs typeface="Calibri" panose="020F0502020204030204" pitchFamily="34" charset="0"/>
                  </a:rPr>
                  <a:t>Bijsnijden</a:t>
                </a:r>
              </a:p>
            </p:txBody>
          </p:sp>
          <p:sp>
            <p:nvSpPr>
              <p:cNvPr id="57" name="Gelijkbenige driehoek 56">
                <a:extLst>
                  <a:ext uri="{FF2B5EF4-FFF2-40B4-BE49-F238E27FC236}">
                    <a16:creationId xmlns:a16="http://schemas.microsoft.com/office/drawing/2014/main" id="{C2141672-2B37-47E4-BC56-6AB0FCCE2057}"/>
                  </a:ext>
                </a:extLst>
              </p:cNvPr>
              <p:cNvSpPr/>
              <p:nvPr userDrawn="1"/>
            </p:nvSpPr>
            <p:spPr>
              <a:xfrm rot="10800000">
                <a:off x="12950688" y="4093726"/>
                <a:ext cx="86866" cy="51147"/>
              </a:xfrm>
              <a:prstGeom prst="triangle">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sp>
          <p:nvSpPr>
            <p:cNvPr id="52" name="Ovaal 51">
              <a:extLst>
                <a:ext uri="{FF2B5EF4-FFF2-40B4-BE49-F238E27FC236}">
                  <a16:creationId xmlns:a16="http://schemas.microsoft.com/office/drawing/2014/main" id="{C2F3330E-5D62-4473-8670-67F4023ABEAA}"/>
                </a:ext>
              </a:extLst>
            </p:cNvPr>
            <p:cNvSpPr/>
            <p:nvPr userDrawn="1"/>
          </p:nvSpPr>
          <p:spPr>
            <a:xfrm>
              <a:off x="-3603587" y="181118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53" name="Rechthoek 52">
              <a:extLst>
                <a:ext uri="{FF2B5EF4-FFF2-40B4-BE49-F238E27FC236}">
                  <a16:creationId xmlns:a16="http://schemas.microsoft.com/office/drawing/2014/main" id="{0F7CD3F5-0838-49E2-B59B-7E20BE318B29}"/>
                </a:ext>
              </a:extLst>
            </p:cNvPr>
            <p:cNvSpPr/>
            <p:nvPr userDrawn="1"/>
          </p:nvSpPr>
          <p:spPr>
            <a:xfrm>
              <a:off x="-3319415" y="1811185"/>
              <a:ext cx="2944682" cy="326338"/>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Kies de gewenste categorie en afbeelding</a:t>
              </a:r>
              <a:b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‘Invoegen’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54" name="Rechthoek 53">
              <a:extLst>
                <a:ext uri="{FF2B5EF4-FFF2-40B4-BE49-F238E27FC236}">
                  <a16:creationId xmlns:a16="http://schemas.microsoft.com/office/drawing/2014/main" id="{C0AB41F5-DE2A-46BC-A889-E0254FDF5556}"/>
                </a:ext>
              </a:extLst>
            </p:cNvPr>
            <p:cNvSpPr/>
            <p:nvPr userDrawn="1"/>
          </p:nvSpPr>
          <p:spPr>
            <a:xfrm>
              <a:off x="-3319415" y="2245760"/>
              <a:ext cx="825500" cy="209550"/>
            </a:xfrm>
            <a:prstGeom prst="rect">
              <a:avLst/>
            </a:prstGeom>
            <a:solidFill>
              <a:srgbClr val="1FF524"/>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450"/>
                </a:spcBef>
                <a:spcAft>
                  <a:spcPts val="450"/>
                </a:spcAft>
              </a:pPr>
              <a:r>
                <a:rPr lang="nl-NL" sz="750" b="1" noProof="0" dirty="0">
                  <a:solidFill>
                    <a:srgbClr val="211F26"/>
                  </a:solidFill>
                  <a:latin typeface="Calibri" panose="020F0502020204030204" pitchFamily="34" charset="0"/>
                  <a:cs typeface="Calibri" panose="020F0502020204030204" pitchFamily="34" charset="0"/>
                </a:rPr>
                <a:t>Invoegen</a:t>
              </a:r>
            </a:p>
          </p:txBody>
        </p:sp>
      </p:grpSp>
    </p:spTree>
    <p:extLst>
      <p:ext uri="{BB962C8B-B14F-4D97-AF65-F5344CB8AC3E}">
        <p14:creationId xmlns:p14="http://schemas.microsoft.com/office/powerpoint/2010/main" val="262935813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Titel [wit]">
    <p:spTree>
      <p:nvGrpSpPr>
        <p:cNvPr id="1" name=""/>
        <p:cNvGrpSpPr/>
        <p:nvPr/>
      </p:nvGrpSpPr>
      <p:grpSpPr>
        <a:xfrm>
          <a:off x="0" y="0"/>
          <a:ext cx="0" cy="0"/>
          <a:chOff x="0" y="0"/>
          <a:chExt cx="0" cy="0"/>
        </a:xfrm>
      </p:grpSpPr>
      <p:sp>
        <p:nvSpPr>
          <p:cNvPr id="11" name="- INFO">
            <a:extLst>
              <a:ext uri="{FF2B5EF4-FFF2-40B4-BE49-F238E27FC236}">
                <a16:creationId xmlns:a16="http://schemas.microsoft.com/office/drawing/2014/main" id="{D5D548DA-264A-4D19-8A0A-B2288EC6661C}"/>
              </a:ext>
            </a:extLst>
          </p:cNvPr>
          <p:cNvSpPr txBox="1"/>
          <p:nvPr userDrawn="1"/>
        </p:nvSpPr>
        <p:spPr>
          <a:xfrm>
            <a:off x="0" y="-272667"/>
            <a:ext cx="9134475" cy="148842"/>
          </a:xfrm>
          <a:prstGeom prst="rect">
            <a:avLst/>
          </a:prstGeom>
          <a:noFill/>
        </p:spPr>
        <p:txBody>
          <a:bodyPr wrap="square" lIns="0" tIns="0" rIns="0" bIns="0" rtlCol="0" anchor="ctr" anchorCtr="0">
            <a:noAutofit/>
          </a:bodyPr>
          <a:lstStyle/>
          <a:p>
            <a:pPr algn="l"/>
            <a:r>
              <a:rPr lang="nl-NL" sz="1050" b="1" cap="all" spc="0" baseline="0">
                <a:solidFill>
                  <a:sysClr val="windowText" lastClr="000000"/>
                </a:solidFill>
                <a:latin typeface="+mn-lt"/>
                <a:cs typeface="Calibri" panose="020F0502020204030204" pitchFamily="34" charset="0"/>
              </a:rPr>
              <a:t>Titel [wit]</a:t>
            </a:r>
            <a:endParaRPr lang="nl-NL" sz="1050" b="1" cap="all" spc="0" baseline="0" dirty="0">
              <a:solidFill>
                <a:sysClr val="windowText" lastClr="000000"/>
              </a:solidFill>
              <a:latin typeface="+mn-lt"/>
              <a:cs typeface="Calibri" panose="020F0502020204030204" pitchFamily="34" charset="0"/>
            </a:endParaRPr>
          </a:p>
        </p:txBody>
      </p:sp>
      <p:sp>
        <p:nvSpPr>
          <p:cNvPr id="8" name="titel">
            <a:extLst>
              <a:ext uri="{FF2B5EF4-FFF2-40B4-BE49-F238E27FC236}">
                <a16:creationId xmlns:a16="http://schemas.microsoft.com/office/drawing/2014/main" id="{4FCE8B7B-8D3B-466F-8956-5C1F4F50265C}"/>
              </a:ext>
            </a:extLst>
          </p:cNvPr>
          <p:cNvSpPr>
            <a:spLocks noGrp="1"/>
          </p:cNvSpPr>
          <p:nvPr>
            <p:ph type="title" hasCustomPrompt="1"/>
          </p:nvPr>
        </p:nvSpPr>
        <p:spPr/>
        <p:txBody>
          <a:bodyPr/>
          <a:lstStyle/>
          <a:p>
            <a:r>
              <a:rPr lang="nl-NL"/>
              <a:t>Titel</a:t>
            </a:r>
            <a:br>
              <a:rPr lang="nl-NL"/>
            </a:br>
            <a:r>
              <a:rPr lang="nl-NL"/>
              <a:t>max. 2 regels</a:t>
            </a:r>
            <a:endParaRPr lang="nl-NL" dirty="0"/>
          </a:p>
        </p:txBody>
      </p:sp>
      <p:sp>
        <p:nvSpPr>
          <p:cNvPr id="4" name="datum">
            <a:extLst>
              <a:ext uri="{FF2B5EF4-FFF2-40B4-BE49-F238E27FC236}">
                <a16:creationId xmlns:a16="http://schemas.microsoft.com/office/drawing/2014/main" id="{8E420A72-FB1A-45BF-AC4A-C2A67FDAE6C8}"/>
              </a:ext>
            </a:extLst>
          </p:cNvPr>
          <p:cNvSpPr>
            <a:spLocks noGrp="1"/>
          </p:cNvSpPr>
          <p:nvPr>
            <p:ph type="dt" sz="half" idx="10"/>
          </p:nvPr>
        </p:nvSpPr>
        <p:spPr/>
        <p:txBody>
          <a:bodyPr/>
          <a:lstStyle>
            <a:lvl1pPr>
              <a:defRPr>
                <a:solidFill>
                  <a:schemeClr val="tx2"/>
                </a:solidFill>
              </a:defRPr>
            </a:lvl1pPr>
          </a:lstStyle>
          <a:p>
            <a:endParaRPr lang="nl-NL" dirty="0"/>
          </a:p>
        </p:txBody>
      </p:sp>
      <p:sp>
        <p:nvSpPr>
          <p:cNvPr id="5" name="voettekst">
            <a:extLst>
              <a:ext uri="{FF2B5EF4-FFF2-40B4-BE49-F238E27FC236}">
                <a16:creationId xmlns:a16="http://schemas.microsoft.com/office/drawing/2014/main" id="{7B9B5AD8-20ED-43D8-A7A9-54D9AEF0A965}"/>
              </a:ext>
            </a:extLst>
          </p:cNvPr>
          <p:cNvSpPr>
            <a:spLocks noGrp="1"/>
          </p:cNvSpPr>
          <p:nvPr>
            <p:ph type="ftr" sz="quarter" idx="11"/>
          </p:nvPr>
        </p:nvSpPr>
        <p:spPr/>
        <p:txBody>
          <a:bodyPr/>
          <a:lstStyle>
            <a:lvl1pPr>
              <a:defRPr>
                <a:solidFill>
                  <a:schemeClr val="tx2"/>
                </a:solidFill>
              </a:defRPr>
            </a:lvl1pPr>
          </a:lstStyle>
          <a:p>
            <a:r>
              <a:rPr lang="nl-NL"/>
              <a:t>Erasmus University Rotterdam </a:t>
            </a:r>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p:ph type="sldNum" sz="quarter" idx="12"/>
          </p:nvPr>
        </p:nvSpPr>
        <p:spPr/>
        <p:txBody>
          <a:bodyPr/>
          <a:lstStyle>
            <a:lvl1pPr>
              <a:defRPr>
                <a:solidFill>
                  <a:schemeClr val="tx2"/>
                </a:solidFill>
              </a:defRPr>
            </a:lvl1pPr>
          </a:lstStyle>
          <a:p>
            <a:fld id="{361A1203-CA3D-4D48-AFA0-9D668419C1D5}" type="slidenum">
              <a:rPr lang="nl-NL" smtClean="0"/>
              <a:pPr/>
              <a:t>‹#›</a:t>
            </a:fld>
            <a:endParaRPr lang="nl-NL" dirty="0"/>
          </a:p>
        </p:txBody>
      </p:sp>
    </p:spTree>
    <p:extLst>
      <p:ext uri="{BB962C8B-B14F-4D97-AF65-F5344CB8AC3E}">
        <p14:creationId xmlns:p14="http://schemas.microsoft.com/office/powerpoint/2010/main" val="362552418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Titel [groen]">
    <p:bg>
      <p:bgPr>
        <a:solidFill>
          <a:schemeClr val="accent2"/>
        </a:solidFill>
        <a:effectLst/>
      </p:bgPr>
    </p:bg>
    <p:spTree>
      <p:nvGrpSpPr>
        <p:cNvPr id="1" name=""/>
        <p:cNvGrpSpPr/>
        <p:nvPr/>
      </p:nvGrpSpPr>
      <p:grpSpPr>
        <a:xfrm>
          <a:off x="0" y="0"/>
          <a:ext cx="0" cy="0"/>
          <a:chOff x="0" y="0"/>
          <a:chExt cx="0" cy="0"/>
        </a:xfrm>
      </p:grpSpPr>
      <p:sp>
        <p:nvSpPr>
          <p:cNvPr id="11" name="- INFO">
            <a:extLst>
              <a:ext uri="{FF2B5EF4-FFF2-40B4-BE49-F238E27FC236}">
                <a16:creationId xmlns:a16="http://schemas.microsoft.com/office/drawing/2014/main" id="{D5D548DA-264A-4D19-8A0A-B2288EC6661C}"/>
              </a:ext>
            </a:extLst>
          </p:cNvPr>
          <p:cNvSpPr txBox="1"/>
          <p:nvPr userDrawn="1"/>
        </p:nvSpPr>
        <p:spPr>
          <a:xfrm>
            <a:off x="0" y="-272667"/>
            <a:ext cx="9134475" cy="148842"/>
          </a:xfrm>
          <a:prstGeom prst="rect">
            <a:avLst/>
          </a:prstGeom>
          <a:noFill/>
        </p:spPr>
        <p:txBody>
          <a:bodyPr wrap="square" lIns="0" tIns="0" rIns="0" bIns="0" rtlCol="0" anchor="ctr" anchorCtr="0">
            <a:noAutofit/>
          </a:bodyPr>
          <a:lstStyle/>
          <a:p>
            <a:pPr algn="l"/>
            <a:r>
              <a:rPr lang="nl-NL" sz="1050" b="1" cap="all" spc="0" baseline="0">
                <a:solidFill>
                  <a:sysClr val="windowText" lastClr="000000"/>
                </a:solidFill>
                <a:latin typeface="+mn-lt"/>
                <a:cs typeface="Calibri" panose="020F0502020204030204" pitchFamily="34" charset="0"/>
              </a:rPr>
              <a:t>Titel [groen]</a:t>
            </a:r>
            <a:endParaRPr lang="nl-NL" sz="1050" b="1" cap="all" spc="0" baseline="0" dirty="0">
              <a:solidFill>
                <a:sysClr val="windowText" lastClr="000000"/>
              </a:solidFill>
              <a:latin typeface="+mn-lt"/>
              <a:cs typeface="Calibri" panose="020F0502020204030204" pitchFamily="34" charset="0"/>
            </a:endParaRPr>
          </a:p>
        </p:txBody>
      </p:sp>
      <p:sp>
        <p:nvSpPr>
          <p:cNvPr id="8" name="titel">
            <a:extLst>
              <a:ext uri="{FF2B5EF4-FFF2-40B4-BE49-F238E27FC236}">
                <a16:creationId xmlns:a16="http://schemas.microsoft.com/office/drawing/2014/main" id="{4FCE8B7B-8D3B-466F-8956-5C1F4F50265C}"/>
              </a:ext>
            </a:extLst>
          </p:cNvPr>
          <p:cNvSpPr>
            <a:spLocks noGrp="1"/>
          </p:cNvSpPr>
          <p:nvPr>
            <p:ph type="title" hasCustomPrompt="1"/>
          </p:nvPr>
        </p:nvSpPr>
        <p:spPr/>
        <p:txBody>
          <a:bodyPr/>
          <a:lstStyle>
            <a:lvl1pPr>
              <a:defRPr>
                <a:solidFill>
                  <a:schemeClr val="bg1"/>
                </a:solidFill>
              </a:defRPr>
            </a:lvl1pPr>
          </a:lstStyle>
          <a:p>
            <a:r>
              <a:rPr lang="nl-NL"/>
              <a:t>Titel</a:t>
            </a:r>
            <a:br>
              <a:rPr lang="nl-NL"/>
            </a:br>
            <a:r>
              <a:rPr lang="nl-NL"/>
              <a:t>max. 2 regels</a:t>
            </a:r>
            <a:endParaRPr lang="nl-NL" dirty="0"/>
          </a:p>
        </p:txBody>
      </p:sp>
      <p:sp>
        <p:nvSpPr>
          <p:cNvPr id="4" name="datum">
            <a:extLst>
              <a:ext uri="{FF2B5EF4-FFF2-40B4-BE49-F238E27FC236}">
                <a16:creationId xmlns:a16="http://schemas.microsoft.com/office/drawing/2014/main" id="{8E420A72-FB1A-45BF-AC4A-C2A67FDAE6C8}"/>
              </a:ext>
            </a:extLst>
          </p:cNvPr>
          <p:cNvSpPr>
            <a:spLocks noGrp="1"/>
          </p:cNvSpPr>
          <p:nvPr>
            <p:ph type="dt" sz="half" idx="10"/>
          </p:nvPr>
        </p:nvSpPr>
        <p:spPr/>
        <p:txBody>
          <a:bodyPr/>
          <a:lstStyle>
            <a:lvl1pPr>
              <a:defRPr>
                <a:solidFill>
                  <a:schemeClr val="bg1"/>
                </a:solidFill>
              </a:defRPr>
            </a:lvl1pPr>
          </a:lstStyle>
          <a:p>
            <a:endParaRPr lang="nl-NL" dirty="0"/>
          </a:p>
        </p:txBody>
      </p:sp>
      <p:sp>
        <p:nvSpPr>
          <p:cNvPr id="5" name="voettekst">
            <a:extLst>
              <a:ext uri="{FF2B5EF4-FFF2-40B4-BE49-F238E27FC236}">
                <a16:creationId xmlns:a16="http://schemas.microsoft.com/office/drawing/2014/main" id="{7B9B5AD8-20ED-43D8-A7A9-54D9AEF0A965}"/>
              </a:ext>
            </a:extLst>
          </p:cNvPr>
          <p:cNvSpPr>
            <a:spLocks noGrp="1"/>
          </p:cNvSpPr>
          <p:nvPr>
            <p:ph type="ftr" sz="quarter" idx="11"/>
          </p:nvPr>
        </p:nvSpPr>
        <p:spPr/>
        <p:txBody>
          <a:bodyPr/>
          <a:lstStyle>
            <a:lvl1pPr>
              <a:defRPr>
                <a:solidFill>
                  <a:schemeClr val="bg1"/>
                </a:solidFill>
              </a:defRPr>
            </a:lvl1pPr>
          </a:lstStyle>
          <a:p>
            <a:r>
              <a:rPr lang="nl-NL"/>
              <a:t>Erasmus University Rotterdam </a:t>
            </a:r>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p:ph type="sldNum" sz="quarter" idx="12"/>
          </p:nvPr>
        </p:nvSpPr>
        <p:spPr/>
        <p:txBody>
          <a:bodyPr/>
          <a:lstStyle>
            <a:lvl1pPr>
              <a:defRPr>
                <a:solidFill>
                  <a:schemeClr val="bg1"/>
                </a:solidFill>
              </a:defRPr>
            </a:lvl1pPr>
          </a:lstStyle>
          <a:p>
            <a:fld id="{361A1203-CA3D-4D48-AFA0-9D668419C1D5}" type="slidenum">
              <a:rPr lang="nl-NL" smtClean="0"/>
              <a:pPr/>
              <a:t>‹#›</a:t>
            </a:fld>
            <a:endParaRPr lang="nl-NL" dirty="0"/>
          </a:p>
        </p:txBody>
      </p:sp>
    </p:spTree>
    <p:extLst>
      <p:ext uri="{BB962C8B-B14F-4D97-AF65-F5344CB8AC3E}">
        <p14:creationId xmlns:p14="http://schemas.microsoft.com/office/powerpoint/2010/main" val="84162931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userDrawn="1">
  <p:cSld name="Titel [donker groen]">
    <p:bg>
      <p:bgPr>
        <a:solidFill>
          <a:schemeClr val="accent1"/>
        </a:solidFill>
        <a:effectLst/>
      </p:bgPr>
    </p:bg>
    <p:spTree>
      <p:nvGrpSpPr>
        <p:cNvPr id="1" name=""/>
        <p:cNvGrpSpPr/>
        <p:nvPr/>
      </p:nvGrpSpPr>
      <p:grpSpPr>
        <a:xfrm>
          <a:off x="0" y="0"/>
          <a:ext cx="0" cy="0"/>
          <a:chOff x="0" y="0"/>
          <a:chExt cx="0" cy="0"/>
        </a:xfrm>
      </p:grpSpPr>
      <p:sp>
        <p:nvSpPr>
          <p:cNvPr id="11" name="- INFO">
            <a:extLst>
              <a:ext uri="{FF2B5EF4-FFF2-40B4-BE49-F238E27FC236}">
                <a16:creationId xmlns:a16="http://schemas.microsoft.com/office/drawing/2014/main" id="{D5D548DA-264A-4D19-8A0A-B2288EC6661C}"/>
              </a:ext>
            </a:extLst>
          </p:cNvPr>
          <p:cNvSpPr txBox="1"/>
          <p:nvPr userDrawn="1"/>
        </p:nvSpPr>
        <p:spPr>
          <a:xfrm>
            <a:off x="0" y="-272667"/>
            <a:ext cx="9134475" cy="148842"/>
          </a:xfrm>
          <a:prstGeom prst="rect">
            <a:avLst/>
          </a:prstGeom>
          <a:noFill/>
        </p:spPr>
        <p:txBody>
          <a:bodyPr wrap="square" lIns="0" tIns="0" rIns="0" bIns="0" rtlCol="0" anchor="ctr" anchorCtr="0">
            <a:noAutofit/>
          </a:bodyPr>
          <a:lstStyle/>
          <a:p>
            <a:pPr algn="l"/>
            <a:r>
              <a:rPr lang="nl-NL" sz="1050" b="1" cap="all" spc="0" baseline="0">
                <a:solidFill>
                  <a:sysClr val="windowText" lastClr="000000"/>
                </a:solidFill>
                <a:latin typeface="+mn-lt"/>
                <a:cs typeface="Calibri" panose="020F0502020204030204" pitchFamily="34" charset="0"/>
              </a:rPr>
              <a:t>Titel [donker groen]</a:t>
            </a:r>
            <a:endParaRPr lang="nl-NL" sz="1050" b="1" cap="all" spc="0" baseline="0" dirty="0">
              <a:solidFill>
                <a:sysClr val="windowText" lastClr="000000"/>
              </a:solidFill>
              <a:latin typeface="+mn-lt"/>
              <a:cs typeface="Calibri" panose="020F0502020204030204" pitchFamily="34" charset="0"/>
            </a:endParaRPr>
          </a:p>
        </p:txBody>
      </p:sp>
      <p:sp>
        <p:nvSpPr>
          <p:cNvPr id="8" name="titel">
            <a:extLst>
              <a:ext uri="{FF2B5EF4-FFF2-40B4-BE49-F238E27FC236}">
                <a16:creationId xmlns:a16="http://schemas.microsoft.com/office/drawing/2014/main" id="{4FCE8B7B-8D3B-466F-8956-5C1F4F50265C}"/>
              </a:ext>
            </a:extLst>
          </p:cNvPr>
          <p:cNvSpPr>
            <a:spLocks noGrp="1"/>
          </p:cNvSpPr>
          <p:nvPr>
            <p:ph type="title" hasCustomPrompt="1"/>
          </p:nvPr>
        </p:nvSpPr>
        <p:spPr/>
        <p:txBody>
          <a:bodyPr/>
          <a:lstStyle>
            <a:lvl1pPr>
              <a:defRPr>
                <a:solidFill>
                  <a:schemeClr val="bg1"/>
                </a:solidFill>
              </a:defRPr>
            </a:lvl1pPr>
          </a:lstStyle>
          <a:p>
            <a:r>
              <a:rPr lang="nl-NL"/>
              <a:t>Titel</a:t>
            </a:r>
            <a:br>
              <a:rPr lang="nl-NL"/>
            </a:br>
            <a:r>
              <a:rPr lang="nl-NL"/>
              <a:t>max. 2 regels</a:t>
            </a:r>
            <a:endParaRPr lang="nl-NL" dirty="0"/>
          </a:p>
        </p:txBody>
      </p:sp>
      <p:sp>
        <p:nvSpPr>
          <p:cNvPr id="4" name="datum">
            <a:extLst>
              <a:ext uri="{FF2B5EF4-FFF2-40B4-BE49-F238E27FC236}">
                <a16:creationId xmlns:a16="http://schemas.microsoft.com/office/drawing/2014/main" id="{8E420A72-FB1A-45BF-AC4A-C2A67FDAE6C8}"/>
              </a:ext>
            </a:extLst>
          </p:cNvPr>
          <p:cNvSpPr>
            <a:spLocks noGrp="1"/>
          </p:cNvSpPr>
          <p:nvPr>
            <p:ph type="dt" sz="half" idx="10"/>
          </p:nvPr>
        </p:nvSpPr>
        <p:spPr/>
        <p:txBody>
          <a:bodyPr/>
          <a:lstStyle>
            <a:lvl1pPr>
              <a:defRPr>
                <a:solidFill>
                  <a:schemeClr val="bg1"/>
                </a:solidFill>
              </a:defRPr>
            </a:lvl1pPr>
          </a:lstStyle>
          <a:p>
            <a:endParaRPr lang="nl-NL" dirty="0"/>
          </a:p>
        </p:txBody>
      </p:sp>
      <p:sp>
        <p:nvSpPr>
          <p:cNvPr id="5" name="voettekst">
            <a:extLst>
              <a:ext uri="{FF2B5EF4-FFF2-40B4-BE49-F238E27FC236}">
                <a16:creationId xmlns:a16="http://schemas.microsoft.com/office/drawing/2014/main" id="{7B9B5AD8-20ED-43D8-A7A9-54D9AEF0A965}"/>
              </a:ext>
            </a:extLst>
          </p:cNvPr>
          <p:cNvSpPr>
            <a:spLocks noGrp="1"/>
          </p:cNvSpPr>
          <p:nvPr>
            <p:ph type="ftr" sz="quarter" idx="11"/>
          </p:nvPr>
        </p:nvSpPr>
        <p:spPr/>
        <p:txBody>
          <a:bodyPr/>
          <a:lstStyle>
            <a:lvl1pPr>
              <a:defRPr>
                <a:solidFill>
                  <a:schemeClr val="bg1"/>
                </a:solidFill>
              </a:defRPr>
            </a:lvl1pPr>
          </a:lstStyle>
          <a:p>
            <a:r>
              <a:rPr lang="nl-NL"/>
              <a:t>Erasmus University Rotterdam </a:t>
            </a:r>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p:ph type="sldNum" sz="quarter" idx="12"/>
          </p:nvPr>
        </p:nvSpPr>
        <p:spPr/>
        <p:txBody>
          <a:bodyPr/>
          <a:lstStyle>
            <a:lvl1pPr>
              <a:defRPr>
                <a:solidFill>
                  <a:schemeClr val="bg1"/>
                </a:solidFill>
              </a:defRPr>
            </a:lvl1pPr>
          </a:lstStyle>
          <a:p>
            <a:fld id="{361A1203-CA3D-4D48-AFA0-9D668419C1D5}" type="slidenum">
              <a:rPr lang="nl-NL" smtClean="0"/>
              <a:pPr/>
              <a:t>‹#›</a:t>
            </a:fld>
            <a:endParaRPr lang="nl-NL" dirty="0"/>
          </a:p>
        </p:txBody>
      </p:sp>
    </p:spTree>
    <p:extLst>
      <p:ext uri="{BB962C8B-B14F-4D97-AF65-F5344CB8AC3E}">
        <p14:creationId xmlns:p14="http://schemas.microsoft.com/office/powerpoint/2010/main" val="401000806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userDrawn="1">
  <p:cSld name="Tekst [wit]">
    <p:spTree>
      <p:nvGrpSpPr>
        <p:cNvPr id="1" name=""/>
        <p:cNvGrpSpPr/>
        <p:nvPr/>
      </p:nvGrpSpPr>
      <p:grpSpPr>
        <a:xfrm>
          <a:off x="0" y="0"/>
          <a:ext cx="0" cy="0"/>
          <a:chOff x="0" y="0"/>
          <a:chExt cx="0" cy="0"/>
        </a:xfrm>
      </p:grpSpPr>
      <p:grpSp>
        <p:nvGrpSpPr>
          <p:cNvPr id="2" name="- INSTRUCTIES">
            <a:extLst>
              <a:ext uri="{FF2B5EF4-FFF2-40B4-BE49-F238E27FC236}">
                <a16:creationId xmlns:a16="http://schemas.microsoft.com/office/drawing/2014/main" id="{7B967CD0-544F-42F7-B37E-9F2EDFA19810}"/>
              </a:ext>
            </a:extLst>
          </p:cNvPr>
          <p:cNvGrpSpPr/>
          <p:nvPr userDrawn="1"/>
        </p:nvGrpSpPr>
        <p:grpSpPr>
          <a:xfrm>
            <a:off x="-2839828" y="-1"/>
            <a:ext cx="2770040" cy="4464099"/>
            <a:chOff x="-3786437" y="-1"/>
            <a:chExt cx="3693386" cy="5952132"/>
          </a:xfrm>
        </p:grpSpPr>
        <p:sp>
          <p:nvSpPr>
            <p:cNvPr id="12" name="Rechthoek 11">
              <a:extLst>
                <a:ext uri="{FF2B5EF4-FFF2-40B4-BE49-F238E27FC236}">
                  <a16:creationId xmlns:a16="http://schemas.microsoft.com/office/drawing/2014/main" id="{B569C771-716D-4E75-9E4E-FE39646B3038}"/>
                </a:ext>
              </a:extLst>
            </p:cNvPr>
            <p:cNvSpPr/>
            <p:nvPr userDrawn="1"/>
          </p:nvSpPr>
          <p:spPr>
            <a:xfrm>
              <a:off x="-3786165" y="-1"/>
              <a:ext cx="3593091" cy="5124131"/>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450"/>
                </a:spcBef>
                <a:spcAft>
                  <a:spcPts val="450"/>
                </a:spcAft>
              </a:pPr>
              <a:r>
                <a:rPr lang="nl-NL" sz="1050" b="1" cap="all" baseline="0" noProof="0" dirty="0">
                  <a:solidFill>
                    <a:schemeClr val="accent1"/>
                  </a:solidFill>
                  <a:latin typeface="Calibri" panose="020F0502020204030204" pitchFamily="34" charset="0"/>
                  <a:cs typeface="Calibri" panose="020F0502020204030204" pitchFamily="34" charset="0"/>
                </a:rPr>
                <a:t>Tekst niveaus kiezen</a:t>
              </a:r>
            </a:p>
          </p:txBody>
        </p:sp>
        <p:sp>
          <p:nvSpPr>
            <p:cNvPr id="13" name="Ovaal 12">
              <a:extLst>
                <a:ext uri="{FF2B5EF4-FFF2-40B4-BE49-F238E27FC236}">
                  <a16:creationId xmlns:a16="http://schemas.microsoft.com/office/drawing/2014/main" id="{54E91B45-8445-41C0-B4F4-CE7866A12DB8}"/>
                </a:ext>
              </a:extLst>
            </p:cNvPr>
            <p:cNvSpPr/>
            <p:nvPr userDrawn="1"/>
          </p:nvSpPr>
          <p:spPr>
            <a:xfrm>
              <a:off x="-3604183" y="183748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4" name="Rechthoek 13">
              <a:extLst>
                <a:ext uri="{FF2B5EF4-FFF2-40B4-BE49-F238E27FC236}">
                  <a16:creationId xmlns:a16="http://schemas.microsoft.com/office/drawing/2014/main" id="{49D08B2B-BF76-4ADF-AF59-2C0CB82A1DA8}"/>
                </a:ext>
              </a:extLst>
            </p:cNvPr>
            <p:cNvSpPr/>
            <p:nvPr userDrawn="1"/>
          </p:nvSpPr>
          <p:spPr>
            <a:xfrm>
              <a:off x="-3319415" y="1837484"/>
              <a:ext cx="2949220" cy="180000"/>
            </a:xfrm>
            <a:prstGeom prst="rect">
              <a:avLst/>
            </a:prstGeom>
            <a:noFill/>
            <a:ln w="25400" cap="flat" cmpd="sng" algn="ctr">
              <a:noFill/>
              <a:prstDash val="solid"/>
            </a:ln>
            <a:effectLst/>
          </p:spPr>
          <p:txBody>
            <a:bodyPr lIns="0" tIns="0" rIns="0" bIns="0" rtlCol="0" anchor="ctr"/>
            <a:lstStyle/>
            <a:p>
              <a:pPr marL="202406" marR="0" lvl="0" indent="-202406" defTabSz="685800" eaLnBrk="1" fontAlgn="auto" latinLnBrk="0" hangingPunct="1">
                <a:lnSpc>
                  <a:spcPct val="100000"/>
                </a:lnSpc>
                <a:spcBef>
                  <a:spcPts val="450"/>
                </a:spcBef>
                <a:spcAft>
                  <a:spcPts val="450"/>
                </a:spcAft>
                <a:buClr>
                  <a:schemeClr val="tx1"/>
                </a:buClr>
                <a:buSzTx/>
                <a:buFont typeface="Calibri" panose="020F0502020204030204" pitchFamily="34" charset="0"/>
                <a:buChar char="›"/>
                <a:tabLst/>
                <a:defRPr/>
              </a:pPr>
              <a:r>
                <a:rPr kumimoji="0" lang="nl-NL" sz="105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endParaRPr kumimoji="0" lang="nl-NL" sz="1050" b="0" i="0" u="none" strike="noStrike" kern="0" cap="none" spc="0" normalizeH="0" baseline="0" noProof="0" dirty="0">
                <a:ln>
                  <a:noFill/>
                </a:ln>
                <a:solidFill>
                  <a:schemeClr val="tx1"/>
                </a:solidFill>
                <a:effectLst/>
                <a:uLnTx/>
                <a:uFillTx/>
                <a:latin typeface="+mn-lt"/>
                <a:cs typeface="Calibri" panose="020F0502020204030204" pitchFamily="34" charset="0"/>
              </a:endParaRPr>
            </a:p>
          </p:txBody>
        </p:sp>
        <p:sp>
          <p:nvSpPr>
            <p:cNvPr id="15" name="Ovaal 14">
              <a:extLst>
                <a:ext uri="{FF2B5EF4-FFF2-40B4-BE49-F238E27FC236}">
                  <a16:creationId xmlns:a16="http://schemas.microsoft.com/office/drawing/2014/main" id="{CCB24357-12C6-4714-B64F-67880F92AB91}"/>
                </a:ext>
              </a:extLst>
            </p:cNvPr>
            <p:cNvSpPr/>
            <p:nvPr userDrawn="1"/>
          </p:nvSpPr>
          <p:spPr>
            <a:xfrm>
              <a:off x="-3604183" y="219682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16" name="Rechthoek 15">
              <a:extLst>
                <a:ext uri="{FF2B5EF4-FFF2-40B4-BE49-F238E27FC236}">
                  <a16:creationId xmlns:a16="http://schemas.microsoft.com/office/drawing/2014/main" id="{15CE8C97-E12E-4BF2-BC82-9D44B4CDE50B}"/>
                </a:ext>
              </a:extLst>
            </p:cNvPr>
            <p:cNvSpPr/>
            <p:nvPr userDrawn="1"/>
          </p:nvSpPr>
          <p:spPr>
            <a:xfrm>
              <a:off x="-3604183" y="1196113"/>
              <a:ext cx="3229047" cy="459227"/>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Gebruik onder de tab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‘Start’</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de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lijstniveau-knoppen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om een tekst niveau te kiezen. </a:t>
              </a:r>
              <a:b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Kies uit:</a:t>
              </a:r>
            </a:p>
          </p:txBody>
        </p:sp>
        <p:sp>
          <p:nvSpPr>
            <p:cNvPr id="17" name="Rechthoek 16">
              <a:extLst>
                <a:ext uri="{FF2B5EF4-FFF2-40B4-BE49-F238E27FC236}">
                  <a16:creationId xmlns:a16="http://schemas.microsoft.com/office/drawing/2014/main" id="{F3B4A898-ECEE-4CE2-96A0-38519C971BFB}"/>
                </a:ext>
              </a:extLst>
            </p:cNvPr>
            <p:cNvSpPr/>
            <p:nvPr userDrawn="1"/>
          </p:nvSpPr>
          <p:spPr>
            <a:xfrm>
              <a:off x="-3319415" y="2196829"/>
              <a:ext cx="2949220" cy="180000"/>
            </a:xfrm>
            <a:prstGeom prst="rect">
              <a:avLst/>
            </a:prstGeom>
            <a:noFill/>
            <a:ln w="25400" cap="flat" cmpd="sng" algn="ctr">
              <a:noFill/>
              <a:prstDash val="solid"/>
            </a:ln>
            <a:effectLst/>
          </p:spPr>
          <p:txBody>
            <a:bodyPr lIns="0" tIns="0" rIns="0" bIns="0" rtlCol="0" anchor="ctr"/>
            <a:lstStyle/>
            <a:p>
              <a:pPr marL="404813" marR="0" lvl="0" indent="-202406" defTabSz="685800" eaLnBrk="1" fontAlgn="auto" latinLnBrk="0" hangingPunct="1">
                <a:lnSpc>
                  <a:spcPct val="100000"/>
                </a:lnSpc>
                <a:spcBef>
                  <a:spcPts val="450"/>
                </a:spcBef>
                <a:spcAft>
                  <a:spcPts val="450"/>
                </a:spcAft>
                <a:buClr>
                  <a:schemeClr val="tx1"/>
                </a:buClr>
                <a:buSzTx/>
                <a:buFont typeface="Calibri" panose="020F0502020204030204" pitchFamily="34" charset="0"/>
                <a:buChar char="›"/>
                <a:tabLst/>
                <a:defRPr/>
              </a:pPr>
              <a:r>
                <a:rPr kumimoji="0" lang="nl-NL" sz="1050" b="0" i="0" u="none" strike="noStrike" kern="0" cap="none" spc="0" normalizeH="0" baseline="0" noProof="0" dirty="0">
                  <a:ln>
                    <a:noFill/>
                  </a:ln>
                  <a:solidFill>
                    <a:schemeClr val="tx1"/>
                  </a:solidFill>
                  <a:effectLst/>
                  <a:uLnTx/>
                  <a:uFillTx/>
                  <a:latin typeface="+mn-lt"/>
                  <a:cs typeface="Calibri" panose="020F0502020204030204" pitchFamily="34" charset="0"/>
                </a:rPr>
                <a:t>Sub-</a:t>
              </a:r>
              <a:r>
                <a:rPr kumimoji="0" lang="nl-NL" sz="105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endParaRPr kumimoji="0" lang="nl-NL" sz="1050" b="0" i="0" u="none" strike="noStrike" kern="0" cap="none" spc="0" normalizeH="0" baseline="0" noProof="0" dirty="0">
                <a:ln>
                  <a:noFill/>
                </a:ln>
                <a:solidFill>
                  <a:schemeClr val="tx1"/>
                </a:solidFill>
                <a:effectLst/>
                <a:uLnTx/>
                <a:uFillTx/>
                <a:latin typeface="+mn-lt"/>
                <a:cs typeface="Calibri" panose="020F0502020204030204" pitchFamily="34" charset="0"/>
              </a:endParaRPr>
            </a:p>
          </p:txBody>
        </p:sp>
        <p:sp>
          <p:nvSpPr>
            <p:cNvPr id="18" name="Ovaal 17">
              <a:extLst>
                <a:ext uri="{FF2B5EF4-FFF2-40B4-BE49-F238E27FC236}">
                  <a16:creationId xmlns:a16="http://schemas.microsoft.com/office/drawing/2014/main" id="{0911617A-1A1C-4AA3-9470-5F89AE74EB7C}"/>
                </a:ext>
              </a:extLst>
            </p:cNvPr>
            <p:cNvSpPr/>
            <p:nvPr userDrawn="1"/>
          </p:nvSpPr>
          <p:spPr>
            <a:xfrm>
              <a:off x="-3604183" y="255617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19" name="Rechthoek 18">
              <a:extLst>
                <a:ext uri="{FF2B5EF4-FFF2-40B4-BE49-F238E27FC236}">
                  <a16:creationId xmlns:a16="http://schemas.microsoft.com/office/drawing/2014/main" id="{DA28E3AE-134C-4B83-AF2D-DCCD32347396}"/>
                </a:ext>
              </a:extLst>
            </p:cNvPr>
            <p:cNvSpPr/>
            <p:nvPr userDrawn="1"/>
          </p:nvSpPr>
          <p:spPr>
            <a:xfrm>
              <a:off x="-3319415" y="2556174"/>
              <a:ext cx="2949220" cy="180000"/>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100000"/>
                </a:lnSpc>
                <a:spcBef>
                  <a:spcPts val="450"/>
                </a:spcBef>
                <a:spcAft>
                  <a:spcPts val="450"/>
                </a:spcAft>
                <a:buClr>
                  <a:schemeClr val="accent1"/>
                </a:buClr>
                <a:buSzTx/>
                <a:buFont typeface="Calibri" panose="020F0502020204030204" pitchFamily="34" charset="0"/>
                <a:buNone/>
                <a:tabLst/>
                <a:defRPr/>
              </a:pPr>
              <a:r>
                <a:rPr kumimoji="0" lang="nl-NL" sz="1050" b="0" i="0" u="none" strike="noStrike" kern="0" cap="none" spc="0" normalizeH="0" baseline="0" noProof="0" dirty="0">
                  <a:ln>
                    <a:noFill/>
                  </a:ln>
                  <a:solidFill>
                    <a:schemeClr val="tx1"/>
                  </a:solidFill>
                  <a:effectLst/>
                  <a:uLnTx/>
                  <a:uFillTx/>
                  <a:latin typeface="+mn-lt"/>
                  <a:cs typeface="Calibri" panose="020F0502020204030204" pitchFamily="34" charset="0"/>
                </a:rPr>
                <a:t>Platte tekst</a:t>
              </a:r>
            </a:p>
          </p:txBody>
        </p:sp>
        <p:sp>
          <p:nvSpPr>
            <p:cNvPr id="20" name="Ovaal 19">
              <a:extLst>
                <a:ext uri="{FF2B5EF4-FFF2-40B4-BE49-F238E27FC236}">
                  <a16:creationId xmlns:a16="http://schemas.microsoft.com/office/drawing/2014/main" id="{8B52F392-7515-4833-AD80-63F3A1CC494E}"/>
                </a:ext>
              </a:extLst>
            </p:cNvPr>
            <p:cNvSpPr/>
            <p:nvPr userDrawn="1"/>
          </p:nvSpPr>
          <p:spPr>
            <a:xfrm>
              <a:off x="-3604183" y="291551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21" name="Rechthoek 20">
              <a:extLst>
                <a:ext uri="{FF2B5EF4-FFF2-40B4-BE49-F238E27FC236}">
                  <a16:creationId xmlns:a16="http://schemas.microsoft.com/office/drawing/2014/main" id="{BEEC061D-CD2C-4A6C-A098-4DE71971BFA2}"/>
                </a:ext>
              </a:extLst>
            </p:cNvPr>
            <p:cNvSpPr/>
            <p:nvPr userDrawn="1"/>
          </p:nvSpPr>
          <p:spPr>
            <a:xfrm>
              <a:off x="-3319415" y="2915519"/>
              <a:ext cx="2949220" cy="180000"/>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100000"/>
                </a:lnSpc>
                <a:spcBef>
                  <a:spcPts val="450"/>
                </a:spcBef>
                <a:spcAft>
                  <a:spcPts val="450"/>
                </a:spcAft>
                <a:buClr>
                  <a:schemeClr val="accent1"/>
                </a:buClr>
                <a:buSzTx/>
                <a:buFont typeface="Arial" panose="020B0604020202020204" pitchFamily="34" charset="0"/>
                <a:buNone/>
                <a:tabLst/>
                <a:defRPr/>
              </a:pPr>
              <a:r>
                <a:rPr kumimoji="0" lang="nl-NL" sz="2550" b="1" i="0" u="none" strike="noStrike" kern="0" cap="none" spc="0" normalizeH="0" baseline="0" noProof="0" dirty="0">
                  <a:ln>
                    <a:noFill/>
                  </a:ln>
                  <a:solidFill>
                    <a:schemeClr val="tx1"/>
                  </a:solidFill>
                  <a:effectLst/>
                  <a:uLnTx/>
                  <a:uFillTx/>
                  <a:latin typeface="+mn-lt"/>
                  <a:cs typeface="Calibri" panose="020F0502020204030204" pitchFamily="34" charset="0"/>
                </a:rPr>
                <a:t>Titel / Quote</a:t>
              </a:r>
            </a:p>
          </p:txBody>
        </p:sp>
        <p:sp>
          <p:nvSpPr>
            <p:cNvPr id="22" name="Ovaal 21">
              <a:extLst>
                <a:ext uri="{FF2B5EF4-FFF2-40B4-BE49-F238E27FC236}">
                  <a16:creationId xmlns:a16="http://schemas.microsoft.com/office/drawing/2014/main" id="{6C522BC2-752D-4AC6-A77B-D5B54D8D3018}"/>
                </a:ext>
              </a:extLst>
            </p:cNvPr>
            <p:cNvSpPr/>
            <p:nvPr userDrawn="1"/>
          </p:nvSpPr>
          <p:spPr>
            <a:xfrm>
              <a:off x="-3604183" y="327486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5</a:t>
              </a:r>
            </a:p>
          </p:txBody>
        </p:sp>
        <p:sp>
          <p:nvSpPr>
            <p:cNvPr id="23" name="Rechthoek 22">
              <a:extLst>
                <a:ext uri="{FF2B5EF4-FFF2-40B4-BE49-F238E27FC236}">
                  <a16:creationId xmlns:a16="http://schemas.microsoft.com/office/drawing/2014/main" id="{DE93408A-4931-425D-9E66-EB6C97C84B7B}"/>
                </a:ext>
              </a:extLst>
            </p:cNvPr>
            <p:cNvSpPr/>
            <p:nvPr userDrawn="1"/>
          </p:nvSpPr>
          <p:spPr>
            <a:xfrm>
              <a:off x="-3319415" y="3274864"/>
              <a:ext cx="2949220" cy="180000"/>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100000"/>
                </a:lnSpc>
                <a:spcBef>
                  <a:spcPts val="450"/>
                </a:spcBef>
                <a:spcAft>
                  <a:spcPts val="450"/>
                </a:spcAft>
                <a:buClr>
                  <a:schemeClr val="accent1"/>
                </a:buClr>
                <a:buSzTx/>
                <a:buFont typeface="Arial" panose="020B0604020202020204" pitchFamily="34" charset="0"/>
                <a:buNone/>
                <a:tabLst/>
                <a:defRPr/>
              </a:pPr>
              <a:r>
                <a:rPr kumimoji="0" lang="nl-NL" sz="1350" b="1" i="0" u="none" strike="noStrike" kern="0" cap="none" spc="0" normalizeH="0" baseline="0" noProof="0" dirty="0">
                  <a:ln>
                    <a:noFill/>
                  </a:ln>
                  <a:solidFill>
                    <a:schemeClr val="tx1"/>
                  </a:solidFill>
                  <a:effectLst/>
                  <a:uLnTx/>
                  <a:uFillTx/>
                  <a:latin typeface="+mn-lt"/>
                  <a:cs typeface="Calibri" panose="020F0502020204030204" pitchFamily="34" charset="0"/>
                </a:rPr>
                <a:t>Subtitel</a:t>
              </a:r>
            </a:p>
          </p:txBody>
        </p:sp>
        <p:sp>
          <p:nvSpPr>
            <p:cNvPr id="24" name="Ovaal 23">
              <a:extLst>
                <a:ext uri="{FF2B5EF4-FFF2-40B4-BE49-F238E27FC236}">
                  <a16:creationId xmlns:a16="http://schemas.microsoft.com/office/drawing/2014/main" id="{E8A78682-F240-4E78-B32A-FAE4967B8BBF}"/>
                </a:ext>
              </a:extLst>
            </p:cNvPr>
            <p:cNvSpPr/>
            <p:nvPr userDrawn="1"/>
          </p:nvSpPr>
          <p:spPr>
            <a:xfrm>
              <a:off x="-3604183" y="363420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6</a:t>
              </a:r>
            </a:p>
          </p:txBody>
        </p:sp>
        <p:sp>
          <p:nvSpPr>
            <p:cNvPr id="25" name="Rechthoek 24">
              <a:extLst>
                <a:ext uri="{FF2B5EF4-FFF2-40B4-BE49-F238E27FC236}">
                  <a16:creationId xmlns:a16="http://schemas.microsoft.com/office/drawing/2014/main" id="{DCD394AA-46B2-48DB-9A1D-B8596B915E04}"/>
                </a:ext>
              </a:extLst>
            </p:cNvPr>
            <p:cNvSpPr/>
            <p:nvPr userDrawn="1"/>
          </p:nvSpPr>
          <p:spPr>
            <a:xfrm>
              <a:off x="-3319415" y="3993554"/>
              <a:ext cx="2949220" cy="180000"/>
            </a:xfrm>
            <a:prstGeom prst="rect">
              <a:avLst/>
            </a:prstGeom>
            <a:noFill/>
            <a:ln w="25400" cap="flat" cmpd="sng" algn="ctr">
              <a:noFill/>
              <a:prstDash val="solid"/>
            </a:ln>
            <a:effectLst/>
          </p:spPr>
          <p:txBody>
            <a:bodyPr lIns="0" tIns="0" rIns="0" bIns="0" rtlCol="0" anchor="ctr"/>
            <a:lstStyle/>
            <a:p>
              <a:pPr marL="200025" marR="0" lvl="0" indent="-200025" defTabSz="685800" eaLnBrk="1" fontAlgn="auto" latinLnBrk="0" hangingPunct="1">
                <a:lnSpc>
                  <a:spcPct val="100000"/>
                </a:lnSpc>
                <a:spcBef>
                  <a:spcPts val="450"/>
                </a:spcBef>
                <a:spcAft>
                  <a:spcPts val="450"/>
                </a:spcAft>
                <a:buClr>
                  <a:schemeClr val="accent1"/>
                </a:buClr>
                <a:buSzTx/>
                <a:buFont typeface="+mj-lt"/>
                <a:buAutoNum type="arabicPeriod"/>
                <a:tabLst/>
                <a:defRPr/>
              </a:pPr>
              <a:r>
                <a:rPr kumimoji="0" lang="nl-NL" sz="1050" b="0" i="0" u="none" strike="noStrike" kern="0" cap="none" spc="0" normalizeH="0" baseline="0" noProof="0" dirty="0">
                  <a:ln>
                    <a:noFill/>
                  </a:ln>
                  <a:solidFill>
                    <a:schemeClr val="tx1"/>
                  </a:solidFill>
                  <a:effectLst/>
                  <a:uLnTx/>
                  <a:uFillTx/>
                  <a:latin typeface="+mn-lt"/>
                  <a:cs typeface="Calibri" panose="020F0502020204030204" pitchFamily="34" charset="0"/>
                </a:rPr>
                <a:t>Numerieke </a:t>
              </a:r>
              <a:r>
                <a:rPr kumimoji="0" lang="nl-NL" sz="105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r>
                <a:rPr kumimoji="0" lang="nl-NL" sz="1050" b="0" i="0" u="none" strike="noStrike" kern="0" cap="none" spc="0" normalizeH="0" baseline="0" noProof="0" dirty="0">
                  <a:ln>
                    <a:noFill/>
                  </a:ln>
                  <a:solidFill>
                    <a:schemeClr val="tx1"/>
                  </a:solidFill>
                  <a:effectLst/>
                  <a:uLnTx/>
                  <a:uFillTx/>
                  <a:latin typeface="+mn-lt"/>
                  <a:cs typeface="Calibri" panose="020F0502020204030204" pitchFamily="34" charset="0"/>
                </a:rPr>
                <a:t> </a:t>
              </a:r>
            </a:p>
          </p:txBody>
        </p:sp>
        <p:sp>
          <p:nvSpPr>
            <p:cNvPr id="26" name="Ovaal 25">
              <a:extLst>
                <a:ext uri="{FF2B5EF4-FFF2-40B4-BE49-F238E27FC236}">
                  <a16:creationId xmlns:a16="http://schemas.microsoft.com/office/drawing/2014/main" id="{B20497E6-E9F1-4B2A-A4E0-7507B4C720D4}"/>
                </a:ext>
              </a:extLst>
            </p:cNvPr>
            <p:cNvSpPr/>
            <p:nvPr userDrawn="1"/>
          </p:nvSpPr>
          <p:spPr>
            <a:xfrm>
              <a:off x="-3604183" y="399355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7</a:t>
              </a:r>
            </a:p>
          </p:txBody>
        </p:sp>
        <p:sp>
          <p:nvSpPr>
            <p:cNvPr id="27" name="Rechthoek 26">
              <a:extLst>
                <a:ext uri="{FF2B5EF4-FFF2-40B4-BE49-F238E27FC236}">
                  <a16:creationId xmlns:a16="http://schemas.microsoft.com/office/drawing/2014/main" id="{278D6447-4119-4F72-B6D6-91C6C61EA6D7}"/>
                </a:ext>
              </a:extLst>
            </p:cNvPr>
            <p:cNvSpPr/>
            <p:nvPr userDrawn="1"/>
          </p:nvSpPr>
          <p:spPr>
            <a:xfrm>
              <a:off x="-3325830" y="4352899"/>
              <a:ext cx="2949220" cy="180000"/>
            </a:xfrm>
            <a:prstGeom prst="rect">
              <a:avLst/>
            </a:prstGeom>
            <a:noFill/>
            <a:ln w="25400" cap="flat" cmpd="sng" algn="ctr">
              <a:noFill/>
              <a:prstDash val="solid"/>
            </a:ln>
            <a:effectLst/>
          </p:spPr>
          <p:txBody>
            <a:bodyPr lIns="0" tIns="0" rIns="0" bIns="0" rtlCol="0" anchor="ctr"/>
            <a:lstStyle/>
            <a:p>
              <a:pPr marL="200025" marR="0" lvl="0" indent="-200025" defTabSz="685800" eaLnBrk="1" fontAlgn="auto" latinLnBrk="0" hangingPunct="1">
                <a:lnSpc>
                  <a:spcPct val="100000"/>
                </a:lnSpc>
                <a:spcBef>
                  <a:spcPts val="450"/>
                </a:spcBef>
                <a:spcAft>
                  <a:spcPts val="450"/>
                </a:spcAft>
                <a:buClr>
                  <a:schemeClr val="accent1"/>
                </a:buClr>
                <a:buSzTx/>
                <a:buFont typeface="+mj-lt"/>
                <a:buAutoNum type="alphaLcPeriod"/>
                <a:tabLst/>
                <a:defRPr/>
              </a:pPr>
              <a:r>
                <a:rPr kumimoji="0" lang="nl-NL" sz="1050" b="0" i="0" u="none" strike="noStrike" kern="0" cap="none" spc="0" normalizeH="0" baseline="0" noProof="0" dirty="0">
                  <a:ln>
                    <a:noFill/>
                  </a:ln>
                  <a:solidFill>
                    <a:schemeClr val="tx1"/>
                  </a:solidFill>
                  <a:effectLst/>
                  <a:uLnTx/>
                  <a:uFillTx/>
                  <a:latin typeface="+mn-lt"/>
                  <a:cs typeface="Calibri" panose="020F0502020204030204" pitchFamily="34" charset="0"/>
                </a:rPr>
                <a:t>Alfabetische </a:t>
              </a:r>
              <a:r>
                <a:rPr kumimoji="0" lang="nl-NL" sz="105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r>
                <a:rPr kumimoji="0" lang="nl-NL" sz="1050" b="0" i="0" u="none" strike="noStrike" kern="0" cap="none" spc="0" normalizeH="0" baseline="0" noProof="0" dirty="0">
                  <a:ln>
                    <a:noFill/>
                  </a:ln>
                  <a:solidFill>
                    <a:schemeClr val="tx1"/>
                  </a:solidFill>
                  <a:effectLst/>
                  <a:uLnTx/>
                  <a:uFillTx/>
                  <a:latin typeface="+mn-lt"/>
                  <a:cs typeface="Calibri" panose="020F0502020204030204" pitchFamily="34" charset="0"/>
                </a:rPr>
                <a:t> </a:t>
              </a:r>
            </a:p>
          </p:txBody>
        </p:sp>
        <p:sp>
          <p:nvSpPr>
            <p:cNvPr id="28" name="Ovaal 27">
              <a:extLst>
                <a:ext uri="{FF2B5EF4-FFF2-40B4-BE49-F238E27FC236}">
                  <a16:creationId xmlns:a16="http://schemas.microsoft.com/office/drawing/2014/main" id="{D2B4672F-5032-4760-A162-E85EC1D5EE3D}"/>
                </a:ext>
              </a:extLst>
            </p:cNvPr>
            <p:cNvSpPr/>
            <p:nvPr userDrawn="1"/>
          </p:nvSpPr>
          <p:spPr>
            <a:xfrm>
              <a:off x="-3604183" y="435289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8</a:t>
              </a:r>
            </a:p>
          </p:txBody>
        </p:sp>
        <p:sp>
          <p:nvSpPr>
            <p:cNvPr id="29" name="Rechthoek 28">
              <a:extLst>
                <a:ext uri="{FF2B5EF4-FFF2-40B4-BE49-F238E27FC236}">
                  <a16:creationId xmlns:a16="http://schemas.microsoft.com/office/drawing/2014/main" id="{59E1FB6B-9FC4-4924-92D3-65CB9B3E7AF7}"/>
                </a:ext>
              </a:extLst>
            </p:cNvPr>
            <p:cNvSpPr/>
            <p:nvPr userDrawn="1"/>
          </p:nvSpPr>
          <p:spPr>
            <a:xfrm>
              <a:off x="-3319415" y="4712245"/>
              <a:ext cx="2949220" cy="180000"/>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100000"/>
                </a:lnSpc>
                <a:spcBef>
                  <a:spcPts val="450"/>
                </a:spcBef>
                <a:spcAft>
                  <a:spcPts val="450"/>
                </a:spcAft>
                <a:buClr>
                  <a:schemeClr val="tx1"/>
                </a:buClr>
                <a:buSzTx/>
                <a:buFont typeface="Arial" panose="020B0604020202020204" pitchFamily="34" charset="0"/>
                <a:buNone/>
                <a:tabLst/>
                <a:defRPr/>
              </a:pPr>
              <a:r>
                <a:rPr kumimoji="0" lang="nl-NL" sz="900" b="0" i="1" u="none" strike="noStrike" kern="0" cap="none" spc="0" normalizeH="0" baseline="0" noProof="0" dirty="0">
                  <a:ln>
                    <a:noFill/>
                  </a:ln>
                  <a:solidFill>
                    <a:schemeClr val="tx1"/>
                  </a:solidFill>
                  <a:effectLst/>
                  <a:uLnTx/>
                  <a:uFillTx/>
                  <a:latin typeface="+mn-lt"/>
                  <a:cs typeface="Calibri" panose="020F0502020204030204" pitchFamily="34" charset="0"/>
                </a:rPr>
                <a:t>*Bronvermelding </a:t>
              </a:r>
            </a:p>
          </p:txBody>
        </p:sp>
        <p:sp>
          <p:nvSpPr>
            <p:cNvPr id="30" name="Ovaal 29">
              <a:extLst>
                <a:ext uri="{FF2B5EF4-FFF2-40B4-BE49-F238E27FC236}">
                  <a16:creationId xmlns:a16="http://schemas.microsoft.com/office/drawing/2014/main" id="{F7E7A903-BF2C-4C9C-960F-5EC84F3B9C86}"/>
                </a:ext>
              </a:extLst>
            </p:cNvPr>
            <p:cNvSpPr/>
            <p:nvPr userDrawn="1"/>
          </p:nvSpPr>
          <p:spPr>
            <a:xfrm>
              <a:off x="-3604183" y="4712245"/>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9</a:t>
              </a:r>
            </a:p>
          </p:txBody>
        </p:sp>
        <p:sp>
          <p:nvSpPr>
            <p:cNvPr id="31" name="Rechthoek 30">
              <a:extLst>
                <a:ext uri="{FF2B5EF4-FFF2-40B4-BE49-F238E27FC236}">
                  <a16:creationId xmlns:a16="http://schemas.microsoft.com/office/drawing/2014/main" id="{034E6083-B8B5-42FA-81C8-51216500338F}"/>
                </a:ext>
              </a:extLst>
            </p:cNvPr>
            <p:cNvSpPr/>
            <p:nvPr userDrawn="1"/>
          </p:nvSpPr>
          <p:spPr>
            <a:xfrm>
              <a:off x="-3319415" y="3634209"/>
              <a:ext cx="2949220" cy="180000"/>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100000"/>
                </a:lnSpc>
                <a:spcBef>
                  <a:spcPts val="450"/>
                </a:spcBef>
                <a:spcAft>
                  <a:spcPts val="450"/>
                </a:spcAft>
                <a:buClr>
                  <a:schemeClr val="accent1"/>
                </a:buClr>
                <a:buSzTx/>
                <a:buFont typeface="Arial" panose="020B0604020202020204" pitchFamily="34" charset="0"/>
                <a:buNone/>
                <a:tabLst/>
                <a:defRPr/>
              </a:pPr>
              <a:r>
                <a:rPr kumimoji="0" lang="nl-NL" sz="1050" b="1" i="0" u="none" strike="noStrike" kern="0" cap="none" spc="0" normalizeH="0" baseline="0" noProof="0" dirty="0">
                  <a:ln>
                    <a:noFill/>
                  </a:ln>
                  <a:solidFill>
                    <a:schemeClr val="tx1"/>
                  </a:solidFill>
                  <a:effectLst/>
                  <a:uLnTx/>
                  <a:uFillTx/>
                  <a:latin typeface="+mn-lt"/>
                  <a:cs typeface="Calibri" panose="020F0502020204030204" pitchFamily="34" charset="0"/>
                </a:rPr>
                <a:t>Kop</a:t>
              </a:r>
            </a:p>
          </p:txBody>
        </p:sp>
        <p:sp>
          <p:nvSpPr>
            <p:cNvPr id="32" name="Rechthoek 31">
              <a:extLst>
                <a:ext uri="{FF2B5EF4-FFF2-40B4-BE49-F238E27FC236}">
                  <a16:creationId xmlns:a16="http://schemas.microsoft.com/office/drawing/2014/main" id="{F705DB8C-E0DF-497B-AA17-2C60369FB2F9}"/>
                </a:ext>
              </a:extLst>
            </p:cNvPr>
            <p:cNvSpPr/>
            <p:nvPr userDrawn="1"/>
          </p:nvSpPr>
          <p:spPr>
            <a:xfrm>
              <a:off x="-3786437" y="5124131"/>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900" b="1" cap="all" baseline="0" noProof="0" dirty="0">
                  <a:solidFill>
                    <a:srgbClr val="211F26"/>
                  </a:solidFill>
                  <a:latin typeface="Calibri" panose="020F0502020204030204" pitchFamily="34" charset="0"/>
                  <a:cs typeface="Calibri" panose="020F0502020204030204" pitchFamily="34" charset="0"/>
                </a:rPr>
                <a:t>MEER WETEN?</a:t>
              </a:r>
              <a:br>
                <a:rPr lang="nl-NL" sz="900" b="1" cap="all" baseline="0" noProof="0" dirty="0">
                  <a:solidFill>
                    <a:srgbClr val="211F26"/>
                  </a:solidFill>
                  <a:latin typeface="Calibri" panose="020F0502020204030204" pitchFamily="34" charset="0"/>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900" b="1" cap="all" baseline="0" noProof="0" dirty="0">
                  <a:solidFill>
                    <a:srgbClr val="211F26"/>
                  </a:solidFill>
                  <a:latin typeface="Calibri" panose="020F0502020204030204" pitchFamily="34" charset="0"/>
                  <a:cs typeface="Calibri" panose="020F0502020204030204" pitchFamily="34" charset="0"/>
                </a:rPr>
                <a:t> 'SLIDEBUILDER’ </a:t>
              </a:r>
              <a:r>
                <a:rPr lang="nl-NL" sz="9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900" kern="1200" cap="none" baseline="0" noProof="0" dirty="0">
                  <a:solidFill>
                    <a:srgbClr val="211F26"/>
                  </a:solidFill>
                  <a:latin typeface="Calibri" panose="020F0502020204030204" pitchFamily="34" charset="0"/>
                  <a:ea typeface="+mn-ea"/>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9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33" name="ICOON_info">
              <a:extLst>
                <a:ext uri="{FF2B5EF4-FFF2-40B4-BE49-F238E27FC236}">
                  <a16:creationId xmlns:a16="http://schemas.microsoft.com/office/drawing/2014/main" id="{A72EC2CE-8825-4626-841D-5187EAEEC369}"/>
                </a:ext>
              </a:extLst>
            </p:cNvPr>
            <p:cNvGrpSpPr/>
            <p:nvPr userDrawn="1"/>
          </p:nvGrpSpPr>
          <p:grpSpPr>
            <a:xfrm>
              <a:off x="-376736" y="5063968"/>
              <a:ext cx="283685" cy="283685"/>
              <a:chOff x="-510741" y="5913713"/>
              <a:chExt cx="267555" cy="267555"/>
            </a:xfrm>
          </p:grpSpPr>
          <p:sp>
            <p:nvSpPr>
              <p:cNvPr id="81" name="Ovaal 80">
                <a:extLst>
                  <a:ext uri="{FF2B5EF4-FFF2-40B4-BE49-F238E27FC236}">
                    <a16:creationId xmlns:a16="http://schemas.microsoft.com/office/drawing/2014/main" id="{57C4E110-92F2-47A7-8C88-463B2D266AB0}"/>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450"/>
                  </a:spcBef>
                  <a:spcAft>
                    <a:spcPts val="450"/>
                  </a:spcAft>
                </a:pPr>
                <a:endParaRPr lang="nl-NL" sz="1200" cap="all" baseline="0" noProof="0" dirty="0">
                  <a:latin typeface="Calibri" panose="020F0502020204030204" pitchFamily="34" charset="0"/>
                  <a:cs typeface="Calibri" panose="020F0502020204030204" pitchFamily="34" charset="0"/>
                </a:endParaRPr>
              </a:p>
            </p:txBody>
          </p:sp>
          <p:sp>
            <p:nvSpPr>
              <p:cNvPr id="82" name="Graphic 163" descr="Informatie">
                <a:extLst>
                  <a:ext uri="{FF2B5EF4-FFF2-40B4-BE49-F238E27FC236}">
                    <a16:creationId xmlns:a16="http://schemas.microsoft.com/office/drawing/2014/main" id="{223CB911-AEDE-4A5F-A1B8-2DA4B427F347}"/>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lstStyle/>
              <a:p>
                <a:endParaRPr lang="nl-NL" sz="1500" noProof="0" dirty="0">
                  <a:solidFill>
                    <a:srgbClr val="211F26"/>
                  </a:solidFill>
                  <a:latin typeface="Calibri" panose="020F0502020204030204" pitchFamily="34" charset="0"/>
                  <a:cs typeface="Calibri" panose="020F0502020204030204" pitchFamily="34" charset="0"/>
                </a:endParaRPr>
              </a:p>
            </p:txBody>
          </p:sp>
        </p:grpSp>
        <p:grpSp>
          <p:nvGrpSpPr>
            <p:cNvPr id="34" name="VOORBEELD">
              <a:extLst>
                <a:ext uri="{FF2B5EF4-FFF2-40B4-BE49-F238E27FC236}">
                  <a16:creationId xmlns:a16="http://schemas.microsoft.com/office/drawing/2014/main" id="{2A0A9D93-4110-4C1B-9E8D-34074F3B265C}"/>
                </a:ext>
              </a:extLst>
            </p:cNvPr>
            <p:cNvGrpSpPr/>
            <p:nvPr userDrawn="1"/>
          </p:nvGrpSpPr>
          <p:grpSpPr>
            <a:xfrm>
              <a:off x="-3605171" y="458674"/>
              <a:ext cx="3234311" cy="558875"/>
              <a:chOff x="-3605171" y="458674"/>
              <a:chExt cx="3234311" cy="558875"/>
            </a:xfrm>
          </p:grpSpPr>
          <p:sp>
            <p:nvSpPr>
              <p:cNvPr id="41" name="Rechthoek 40">
                <a:extLst>
                  <a:ext uri="{FF2B5EF4-FFF2-40B4-BE49-F238E27FC236}">
                    <a16:creationId xmlns:a16="http://schemas.microsoft.com/office/drawing/2014/main" id="{CB079CA6-F978-4E37-8CA1-79BCF561B944}"/>
                  </a:ext>
                </a:extLst>
              </p:cNvPr>
              <p:cNvSpPr/>
              <p:nvPr userDrawn="1"/>
            </p:nvSpPr>
            <p:spPr>
              <a:xfrm>
                <a:off x="-3604183" y="458674"/>
                <a:ext cx="393459" cy="184058"/>
              </a:xfrm>
              <a:prstGeom prst="rect">
                <a:avLst/>
              </a:prstGeom>
              <a:solidFill>
                <a:srgbClr val="F8F8F8"/>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18000" rIns="0" bIns="0" numCol="1" spcCol="0" rtlCol="0" fromWordArt="0" anchor="t" anchorCtr="0" forceAA="0" compatLnSpc="1">
                <a:prstTxWarp prst="textNoShape">
                  <a:avLst/>
                </a:prstTxWarp>
                <a:noAutofit/>
              </a:bodyPr>
              <a:lstStyle/>
              <a:p>
                <a:pPr algn="ctr"/>
                <a:r>
                  <a:rPr lang="nl-NL" sz="675" b="1" noProof="0" dirty="0">
                    <a:solidFill>
                      <a:srgbClr val="211F26"/>
                    </a:solidFill>
                    <a:latin typeface="Calibri" panose="020F0502020204030204" pitchFamily="34" charset="0"/>
                    <a:cs typeface="Calibri" panose="020F0502020204030204" pitchFamily="34" charset="0"/>
                  </a:rPr>
                  <a:t>Start</a:t>
                </a:r>
              </a:p>
            </p:txBody>
          </p:sp>
          <p:sp>
            <p:nvSpPr>
              <p:cNvPr id="42" name="Rechthoek 41">
                <a:extLst>
                  <a:ext uri="{FF2B5EF4-FFF2-40B4-BE49-F238E27FC236}">
                    <a16:creationId xmlns:a16="http://schemas.microsoft.com/office/drawing/2014/main" id="{9B8ED071-7B9C-47AB-9DAA-ADAAF5501E5B}"/>
                  </a:ext>
                </a:extLst>
              </p:cNvPr>
              <p:cNvSpPr/>
              <p:nvPr userDrawn="1"/>
            </p:nvSpPr>
            <p:spPr>
              <a:xfrm>
                <a:off x="-3599184" y="621345"/>
                <a:ext cx="383782" cy="27171"/>
              </a:xfrm>
              <a:prstGeom prst="rect">
                <a:avLst/>
              </a:prstGeom>
              <a:solidFill>
                <a:srgbClr val="B7462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nvGrpSpPr>
              <p:cNvPr id="43" name="Groep 42">
                <a:extLst>
                  <a:ext uri="{FF2B5EF4-FFF2-40B4-BE49-F238E27FC236}">
                    <a16:creationId xmlns:a16="http://schemas.microsoft.com/office/drawing/2014/main" id="{FC63D21F-F062-4DB2-9DD8-DC912A314E11}"/>
                  </a:ext>
                </a:extLst>
              </p:cNvPr>
              <p:cNvGrpSpPr/>
              <p:nvPr userDrawn="1"/>
            </p:nvGrpSpPr>
            <p:grpSpPr>
              <a:xfrm>
                <a:off x="-3386247" y="830871"/>
                <a:ext cx="139423" cy="109566"/>
                <a:chOff x="-2866744" y="827071"/>
                <a:chExt cx="168701" cy="132575"/>
              </a:xfrm>
            </p:grpSpPr>
            <p:grpSp>
              <p:nvGrpSpPr>
                <p:cNvPr id="74" name="Groep 73">
                  <a:extLst>
                    <a:ext uri="{FF2B5EF4-FFF2-40B4-BE49-F238E27FC236}">
                      <a16:creationId xmlns:a16="http://schemas.microsoft.com/office/drawing/2014/main" id="{1A8A7B96-E367-4415-AF76-D77D87F48A13}"/>
                    </a:ext>
                  </a:extLst>
                </p:cNvPr>
                <p:cNvGrpSpPr/>
                <p:nvPr userDrawn="1"/>
              </p:nvGrpSpPr>
              <p:grpSpPr>
                <a:xfrm>
                  <a:off x="-2866744" y="827071"/>
                  <a:ext cx="168701" cy="132575"/>
                  <a:chOff x="-2866744" y="827071"/>
                  <a:chExt cx="168701" cy="132575"/>
                </a:xfrm>
              </p:grpSpPr>
              <p:cxnSp>
                <p:nvCxnSpPr>
                  <p:cNvPr id="76" name="Rechte verbindingslijn 75">
                    <a:extLst>
                      <a:ext uri="{FF2B5EF4-FFF2-40B4-BE49-F238E27FC236}">
                        <a16:creationId xmlns:a16="http://schemas.microsoft.com/office/drawing/2014/main" id="{63BDA46D-E1AA-4E06-8624-D4B8E123C3B0}"/>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77" name="Rechte verbindingslijn 76">
                    <a:extLst>
                      <a:ext uri="{FF2B5EF4-FFF2-40B4-BE49-F238E27FC236}">
                        <a16:creationId xmlns:a16="http://schemas.microsoft.com/office/drawing/2014/main" id="{CEECE04E-20DE-4608-A6FC-8D95E433236D}"/>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78" name="Rechte verbindingslijn 77">
                    <a:extLst>
                      <a:ext uri="{FF2B5EF4-FFF2-40B4-BE49-F238E27FC236}">
                        <a16:creationId xmlns:a16="http://schemas.microsoft.com/office/drawing/2014/main" id="{C7794F26-D7B1-49B3-B4C5-AE722AFD6AEA}"/>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79" name="Rechte verbindingslijn 78">
                    <a:extLst>
                      <a:ext uri="{FF2B5EF4-FFF2-40B4-BE49-F238E27FC236}">
                        <a16:creationId xmlns:a16="http://schemas.microsoft.com/office/drawing/2014/main" id="{B6F83E47-639A-4B9F-BE03-A9A64B84218B}"/>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80" name="Rechte verbindingslijn 79">
                    <a:extLst>
                      <a:ext uri="{FF2B5EF4-FFF2-40B4-BE49-F238E27FC236}">
                        <a16:creationId xmlns:a16="http://schemas.microsoft.com/office/drawing/2014/main" id="{2A6F01D2-85E9-4801-8FAD-0BD51F8F960A}"/>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75" name="Pijl: rechts 74">
                  <a:extLst>
                    <a:ext uri="{FF2B5EF4-FFF2-40B4-BE49-F238E27FC236}">
                      <a16:creationId xmlns:a16="http://schemas.microsoft.com/office/drawing/2014/main" id="{1D922528-8D94-419F-9FFC-E12712BA1DF5}"/>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nvGrpSpPr>
              <p:cNvPr id="44" name="Groep 43">
                <a:extLst>
                  <a:ext uri="{FF2B5EF4-FFF2-40B4-BE49-F238E27FC236}">
                    <a16:creationId xmlns:a16="http://schemas.microsoft.com/office/drawing/2014/main" id="{7BBC1D5D-D75E-4728-AD7A-B69E1A729614}"/>
                  </a:ext>
                </a:extLst>
              </p:cNvPr>
              <p:cNvGrpSpPr/>
              <p:nvPr userDrawn="1"/>
            </p:nvGrpSpPr>
            <p:grpSpPr>
              <a:xfrm>
                <a:off x="-3605171" y="830871"/>
                <a:ext cx="139423" cy="109566"/>
                <a:chOff x="-2866744" y="518074"/>
                <a:chExt cx="168701" cy="132575"/>
              </a:xfrm>
            </p:grpSpPr>
            <p:grpSp>
              <p:nvGrpSpPr>
                <p:cNvPr id="67" name="Groep 66">
                  <a:extLst>
                    <a:ext uri="{FF2B5EF4-FFF2-40B4-BE49-F238E27FC236}">
                      <a16:creationId xmlns:a16="http://schemas.microsoft.com/office/drawing/2014/main" id="{E17DCEA3-1C8E-4CD3-BDA8-E176B6FFA834}"/>
                    </a:ext>
                  </a:extLst>
                </p:cNvPr>
                <p:cNvGrpSpPr/>
                <p:nvPr userDrawn="1"/>
              </p:nvGrpSpPr>
              <p:grpSpPr>
                <a:xfrm>
                  <a:off x="-2866744" y="518074"/>
                  <a:ext cx="168701" cy="132575"/>
                  <a:chOff x="-2866744" y="518074"/>
                  <a:chExt cx="168701" cy="132575"/>
                </a:xfrm>
              </p:grpSpPr>
              <p:cxnSp>
                <p:nvCxnSpPr>
                  <p:cNvPr id="69" name="Rechte verbindingslijn 68">
                    <a:extLst>
                      <a:ext uri="{FF2B5EF4-FFF2-40B4-BE49-F238E27FC236}">
                        <a16:creationId xmlns:a16="http://schemas.microsoft.com/office/drawing/2014/main" id="{D1ED8FE8-7FC9-499D-9D23-E78C62752522}"/>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70" name="Rechte verbindingslijn 69">
                    <a:extLst>
                      <a:ext uri="{FF2B5EF4-FFF2-40B4-BE49-F238E27FC236}">
                        <a16:creationId xmlns:a16="http://schemas.microsoft.com/office/drawing/2014/main" id="{1525EBC7-F2B5-45D6-9527-AC6A5EA09B56}"/>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71" name="Rechte verbindingslijn 70">
                    <a:extLst>
                      <a:ext uri="{FF2B5EF4-FFF2-40B4-BE49-F238E27FC236}">
                        <a16:creationId xmlns:a16="http://schemas.microsoft.com/office/drawing/2014/main" id="{CA3466B6-4A29-42A5-AB9C-504A62C158D3}"/>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72" name="Rechte verbindingslijn 71">
                    <a:extLst>
                      <a:ext uri="{FF2B5EF4-FFF2-40B4-BE49-F238E27FC236}">
                        <a16:creationId xmlns:a16="http://schemas.microsoft.com/office/drawing/2014/main" id="{C2590E67-F10A-4375-BB8C-EE44628C324F}"/>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73" name="Rechte verbindingslijn 72">
                    <a:extLst>
                      <a:ext uri="{FF2B5EF4-FFF2-40B4-BE49-F238E27FC236}">
                        <a16:creationId xmlns:a16="http://schemas.microsoft.com/office/drawing/2014/main" id="{DADA61B3-63E1-416B-BFC6-EE36925143A5}"/>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68" name="Pijl: rechts 67">
                  <a:extLst>
                    <a:ext uri="{FF2B5EF4-FFF2-40B4-BE49-F238E27FC236}">
                      <a16:creationId xmlns:a16="http://schemas.microsoft.com/office/drawing/2014/main" id="{88DC0DC7-C205-4C25-93B1-43126C180B79}"/>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cxnSp>
            <p:nvCxnSpPr>
              <p:cNvPr id="45" name="Rechte verbindingslijn 44">
                <a:extLst>
                  <a:ext uri="{FF2B5EF4-FFF2-40B4-BE49-F238E27FC236}">
                    <a16:creationId xmlns:a16="http://schemas.microsoft.com/office/drawing/2014/main" id="{B6BEB1E8-6071-43CE-B2C9-3E91943DC3A6}"/>
                  </a:ext>
                </a:extLst>
              </p:cNvPr>
              <p:cNvCxnSpPr>
                <a:cxnSpLocks/>
              </p:cNvCxnSpPr>
              <p:nvPr userDrawn="1"/>
            </p:nvCxnSpPr>
            <p:spPr>
              <a:xfrm flipV="1">
                <a:off x="-3459956" y="588169"/>
                <a:ext cx="547687" cy="219076"/>
              </a:xfrm>
              <a:prstGeom prst="line">
                <a:avLst/>
              </a:prstGeom>
              <a:noFill/>
              <a:ln w="19050" cap="rnd" cmpd="sng" algn="ctr">
                <a:solidFill>
                  <a:schemeClr val="accent1"/>
                </a:solidFill>
                <a:prstDash val="solid"/>
                <a:headEnd type="oval"/>
              </a:ln>
              <a:effectLst/>
            </p:spPr>
          </p:cxnSp>
          <p:cxnSp>
            <p:nvCxnSpPr>
              <p:cNvPr id="46" name="Rechte verbindingslijn 45">
                <a:extLst>
                  <a:ext uri="{FF2B5EF4-FFF2-40B4-BE49-F238E27FC236}">
                    <a16:creationId xmlns:a16="http://schemas.microsoft.com/office/drawing/2014/main" id="{4F2974E8-A7E5-4FB5-A137-83F2E25DE436}"/>
                  </a:ext>
                </a:extLst>
              </p:cNvPr>
              <p:cNvCxnSpPr>
                <a:cxnSpLocks/>
              </p:cNvCxnSpPr>
              <p:nvPr userDrawn="1"/>
            </p:nvCxnSpPr>
            <p:spPr>
              <a:xfrm>
                <a:off x="-3224213" y="828675"/>
                <a:ext cx="319088" cy="0"/>
              </a:xfrm>
              <a:prstGeom prst="line">
                <a:avLst/>
              </a:prstGeom>
              <a:noFill/>
              <a:ln w="19050" cap="rnd" cmpd="sng" algn="ctr">
                <a:solidFill>
                  <a:schemeClr val="accent1"/>
                </a:solidFill>
                <a:prstDash val="solid"/>
                <a:headEnd type="oval"/>
              </a:ln>
              <a:effectLst/>
            </p:spPr>
          </p:cxnSp>
          <p:sp>
            <p:nvSpPr>
              <p:cNvPr id="47" name="Rechthoek 46">
                <a:extLst>
                  <a:ext uri="{FF2B5EF4-FFF2-40B4-BE49-F238E27FC236}">
                    <a16:creationId xmlns:a16="http://schemas.microsoft.com/office/drawing/2014/main" id="{5CD92724-DC5F-40E3-AAC8-C17F33749AE8}"/>
                  </a:ext>
                </a:extLst>
              </p:cNvPr>
              <p:cNvSpPr/>
              <p:nvPr userDrawn="1"/>
            </p:nvSpPr>
            <p:spPr>
              <a:xfrm>
                <a:off x="-2559903" y="512179"/>
                <a:ext cx="2189042" cy="151083"/>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Tekstniveau omhoog</a:t>
                </a:r>
              </a:p>
            </p:txBody>
          </p:sp>
          <p:sp>
            <p:nvSpPr>
              <p:cNvPr id="48" name="Rechthoek 47">
                <a:extLst>
                  <a:ext uri="{FF2B5EF4-FFF2-40B4-BE49-F238E27FC236}">
                    <a16:creationId xmlns:a16="http://schemas.microsoft.com/office/drawing/2014/main" id="{FA542F71-7BD9-455D-BE9F-8D50FEC6CD35}"/>
                  </a:ext>
                </a:extLst>
              </p:cNvPr>
              <p:cNvSpPr/>
              <p:nvPr userDrawn="1"/>
            </p:nvSpPr>
            <p:spPr>
              <a:xfrm>
                <a:off x="-2559903" y="819562"/>
                <a:ext cx="2189043" cy="142202"/>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Tekstniveau omlaag</a:t>
                </a:r>
              </a:p>
            </p:txBody>
          </p:sp>
          <p:grpSp>
            <p:nvGrpSpPr>
              <p:cNvPr id="49" name="Groep 48">
                <a:extLst>
                  <a:ext uri="{FF2B5EF4-FFF2-40B4-BE49-F238E27FC236}">
                    <a16:creationId xmlns:a16="http://schemas.microsoft.com/office/drawing/2014/main" id="{E84DFD97-9981-4A37-9868-AC066B29AD29}"/>
                  </a:ext>
                </a:extLst>
              </p:cNvPr>
              <p:cNvGrpSpPr/>
              <p:nvPr userDrawn="1"/>
            </p:nvGrpSpPr>
            <p:grpSpPr>
              <a:xfrm>
                <a:off x="-2916763" y="769168"/>
                <a:ext cx="268738" cy="248381"/>
                <a:chOff x="-2916763" y="769168"/>
                <a:chExt cx="268738" cy="248381"/>
              </a:xfrm>
            </p:grpSpPr>
            <p:sp>
              <p:nvSpPr>
                <p:cNvPr id="59" name="Rechthoek 58">
                  <a:extLst>
                    <a:ext uri="{FF2B5EF4-FFF2-40B4-BE49-F238E27FC236}">
                      <a16:creationId xmlns:a16="http://schemas.microsoft.com/office/drawing/2014/main" id="{BE222AE8-BDC0-425B-A2B2-BD22DA818316}"/>
                    </a:ext>
                  </a:extLst>
                </p:cNvPr>
                <p:cNvSpPr/>
                <p:nvPr userDrawn="1"/>
              </p:nvSpPr>
              <p:spPr>
                <a:xfrm>
                  <a:off x="-2916763" y="769168"/>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dirty="0">
                    <a:solidFill>
                      <a:srgbClr val="211F26"/>
                    </a:solidFill>
                    <a:latin typeface="Calibri" panose="020F0502020204030204" pitchFamily="34" charset="0"/>
                    <a:cs typeface="Calibri" panose="020F0502020204030204" pitchFamily="34" charset="0"/>
                  </a:endParaRPr>
                </a:p>
              </p:txBody>
            </p:sp>
            <p:grpSp>
              <p:nvGrpSpPr>
                <p:cNvPr id="60" name="Groep 59">
                  <a:extLst>
                    <a:ext uri="{FF2B5EF4-FFF2-40B4-BE49-F238E27FC236}">
                      <a16:creationId xmlns:a16="http://schemas.microsoft.com/office/drawing/2014/main" id="{554705E3-C226-49EC-823F-8E876F5D0178}"/>
                    </a:ext>
                  </a:extLst>
                </p:cNvPr>
                <p:cNvGrpSpPr/>
                <p:nvPr userDrawn="1"/>
              </p:nvGrpSpPr>
              <p:grpSpPr>
                <a:xfrm>
                  <a:off x="-2866744" y="827071"/>
                  <a:ext cx="168701" cy="132575"/>
                  <a:chOff x="-2866744" y="827071"/>
                  <a:chExt cx="168701" cy="132575"/>
                </a:xfrm>
              </p:grpSpPr>
              <p:cxnSp>
                <p:nvCxnSpPr>
                  <p:cNvPr id="62" name="Rechte verbindingslijn 61">
                    <a:extLst>
                      <a:ext uri="{FF2B5EF4-FFF2-40B4-BE49-F238E27FC236}">
                        <a16:creationId xmlns:a16="http://schemas.microsoft.com/office/drawing/2014/main" id="{C6098847-B718-4548-BA18-1EF853838A5C}"/>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63" name="Rechte verbindingslijn 62">
                    <a:extLst>
                      <a:ext uri="{FF2B5EF4-FFF2-40B4-BE49-F238E27FC236}">
                        <a16:creationId xmlns:a16="http://schemas.microsoft.com/office/drawing/2014/main" id="{1D564623-7325-4375-BBBB-553BC6D8940F}"/>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64" name="Rechte verbindingslijn 63">
                    <a:extLst>
                      <a:ext uri="{FF2B5EF4-FFF2-40B4-BE49-F238E27FC236}">
                        <a16:creationId xmlns:a16="http://schemas.microsoft.com/office/drawing/2014/main" id="{5D791D37-67EA-4CFE-9CCF-4172669012A3}"/>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65" name="Rechte verbindingslijn 64">
                    <a:extLst>
                      <a:ext uri="{FF2B5EF4-FFF2-40B4-BE49-F238E27FC236}">
                        <a16:creationId xmlns:a16="http://schemas.microsoft.com/office/drawing/2014/main" id="{1773A57B-4264-4DA3-9058-9A7D30512CBB}"/>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66" name="Rechte verbindingslijn 65">
                    <a:extLst>
                      <a:ext uri="{FF2B5EF4-FFF2-40B4-BE49-F238E27FC236}">
                        <a16:creationId xmlns:a16="http://schemas.microsoft.com/office/drawing/2014/main" id="{1C7D342E-F5B1-4A0C-BA11-2C69C7C8A71D}"/>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61" name="Pijl: rechts 60">
                  <a:extLst>
                    <a:ext uri="{FF2B5EF4-FFF2-40B4-BE49-F238E27FC236}">
                      <a16:creationId xmlns:a16="http://schemas.microsoft.com/office/drawing/2014/main" id="{87641D02-E905-4F67-90AA-44937B42B5A7}"/>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nvGrpSpPr>
              <p:cNvPr id="50" name="Groep 49">
                <a:extLst>
                  <a:ext uri="{FF2B5EF4-FFF2-40B4-BE49-F238E27FC236}">
                    <a16:creationId xmlns:a16="http://schemas.microsoft.com/office/drawing/2014/main" id="{06042C77-C14B-4E6E-896D-2CF0B70B1EAF}"/>
                  </a:ext>
                </a:extLst>
              </p:cNvPr>
              <p:cNvGrpSpPr/>
              <p:nvPr userDrawn="1"/>
            </p:nvGrpSpPr>
            <p:grpSpPr>
              <a:xfrm>
                <a:off x="-2916763" y="460171"/>
                <a:ext cx="268738" cy="248381"/>
                <a:chOff x="-2916763" y="460171"/>
                <a:chExt cx="268738" cy="248381"/>
              </a:xfrm>
            </p:grpSpPr>
            <p:sp>
              <p:nvSpPr>
                <p:cNvPr id="51" name="Rechthoek 50">
                  <a:extLst>
                    <a:ext uri="{FF2B5EF4-FFF2-40B4-BE49-F238E27FC236}">
                      <a16:creationId xmlns:a16="http://schemas.microsoft.com/office/drawing/2014/main" id="{718B9BEB-89E4-49D9-86A9-8A37C1FBA508}"/>
                    </a:ext>
                  </a:extLst>
                </p:cNvPr>
                <p:cNvSpPr/>
                <p:nvPr userDrawn="1"/>
              </p:nvSpPr>
              <p:spPr>
                <a:xfrm>
                  <a:off x="-2916763" y="460171"/>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dirty="0">
                    <a:solidFill>
                      <a:srgbClr val="211F26"/>
                    </a:solidFill>
                    <a:latin typeface="Calibri" panose="020F0502020204030204" pitchFamily="34" charset="0"/>
                    <a:cs typeface="Calibri" panose="020F0502020204030204" pitchFamily="34" charset="0"/>
                  </a:endParaRPr>
                </a:p>
              </p:txBody>
            </p:sp>
            <p:grpSp>
              <p:nvGrpSpPr>
                <p:cNvPr id="52" name="Groep 51">
                  <a:extLst>
                    <a:ext uri="{FF2B5EF4-FFF2-40B4-BE49-F238E27FC236}">
                      <a16:creationId xmlns:a16="http://schemas.microsoft.com/office/drawing/2014/main" id="{065EFB3C-B6F2-40DA-BC88-51A9B7103322}"/>
                    </a:ext>
                  </a:extLst>
                </p:cNvPr>
                <p:cNvGrpSpPr/>
                <p:nvPr userDrawn="1"/>
              </p:nvGrpSpPr>
              <p:grpSpPr>
                <a:xfrm>
                  <a:off x="-2866744" y="518074"/>
                  <a:ext cx="168701" cy="132575"/>
                  <a:chOff x="-2866744" y="518074"/>
                  <a:chExt cx="168701" cy="132575"/>
                </a:xfrm>
              </p:grpSpPr>
              <p:cxnSp>
                <p:nvCxnSpPr>
                  <p:cNvPr id="54" name="Rechte verbindingslijn 53">
                    <a:extLst>
                      <a:ext uri="{FF2B5EF4-FFF2-40B4-BE49-F238E27FC236}">
                        <a16:creationId xmlns:a16="http://schemas.microsoft.com/office/drawing/2014/main" id="{E06D465B-4CAE-4BF9-AB11-693EF2CBFA12}"/>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55" name="Rechte verbindingslijn 54">
                    <a:extLst>
                      <a:ext uri="{FF2B5EF4-FFF2-40B4-BE49-F238E27FC236}">
                        <a16:creationId xmlns:a16="http://schemas.microsoft.com/office/drawing/2014/main" id="{B7FB8DA6-1387-4554-B7D9-A99A321295F7}"/>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56" name="Rechte verbindingslijn 55">
                    <a:extLst>
                      <a:ext uri="{FF2B5EF4-FFF2-40B4-BE49-F238E27FC236}">
                        <a16:creationId xmlns:a16="http://schemas.microsoft.com/office/drawing/2014/main" id="{98A1E14E-245C-4131-9F4B-D1D70D5828F1}"/>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57" name="Rechte verbindingslijn 56">
                    <a:extLst>
                      <a:ext uri="{FF2B5EF4-FFF2-40B4-BE49-F238E27FC236}">
                        <a16:creationId xmlns:a16="http://schemas.microsoft.com/office/drawing/2014/main" id="{28D837E3-0ADF-4411-AA80-AF932D2C310C}"/>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58" name="Rechte verbindingslijn 57">
                    <a:extLst>
                      <a:ext uri="{FF2B5EF4-FFF2-40B4-BE49-F238E27FC236}">
                        <a16:creationId xmlns:a16="http://schemas.microsoft.com/office/drawing/2014/main" id="{60673442-6E28-47B9-BC4E-FDA58E22904A}"/>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53" name="Pijl: rechts 52">
                  <a:extLst>
                    <a:ext uri="{FF2B5EF4-FFF2-40B4-BE49-F238E27FC236}">
                      <a16:creationId xmlns:a16="http://schemas.microsoft.com/office/drawing/2014/main" id="{5D7F4CF4-977E-442B-A167-8284C8A96B04}"/>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grpSp>
          <p:nvGrpSpPr>
            <p:cNvPr id="35" name="Groep 34">
              <a:extLst>
                <a:ext uri="{FF2B5EF4-FFF2-40B4-BE49-F238E27FC236}">
                  <a16:creationId xmlns:a16="http://schemas.microsoft.com/office/drawing/2014/main" id="{42E20C1D-DA22-4E0F-B55E-741AFE70FE69}"/>
                </a:ext>
              </a:extLst>
            </p:cNvPr>
            <p:cNvGrpSpPr/>
            <p:nvPr userDrawn="1"/>
          </p:nvGrpSpPr>
          <p:grpSpPr>
            <a:xfrm>
              <a:off x="-938434" y="5326819"/>
              <a:ext cx="627798" cy="576693"/>
              <a:chOff x="-1753862" y="6112775"/>
              <a:chExt cx="759635" cy="697798"/>
            </a:xfrm>
          </p:grpSpPr>
          <p:grpSp>
            <p:nvGrpSpPr>
              <p:cNvPr id="36" name="Inspireren">
                <a:extLst>
                  <a:ext uri="{FF2B5EF4-FFF2-40B4-BE49-F238E27FC236}">
                    <a16:creationId xmlns:a16="http://schemas.microsoft.com/office/drawing/2014/main" id="{5FBA4F59-1A09-4270-9C47-1741AF855247}"/>
                  </a:ext>
                </a:extLst>
              </p:cNvPr>
              <p:cNvGrpSpPr>
                <a:grpSpLocks noChangeAspect="1"/>
              </p:cNvGrpSpPr>
              <p:nvPr userDrawn="1"/>
            </p:nvGrpSpPr>
            <p:grpSpPr bwMode="auto">
              <a:xfrm>
                <a:off x="-1484858" y="6112775"/>
                <a:ext cx="205431" cy="293286"/>
                <a:chOff x="4768" y="2783"/>
                <a:chExt cx="788" cy="1125"/>
              </a:xfrm>
              <a:gradFill>
                <a:gsLst>
                  <a:gs pos="0">
                    <a:srgbClr val="9D9FA1"/>
                  </a:gs>
                  <a:gs pos="70000">
                    <a:srgbClr val="211F26"/>
                  </a:gs>
                </a:gsLst>
                <a:lin ang="2700000" scaled="0"/>
              </a:gradFill>
            </p:grpSpPr>
            <p:sp>
              <p:nvSpPr>
                <p:cNvPr id="38" name="Freeform 12">
                  <a:extLst>
                    <a:ext uri="{FF2B5EF4-FFF2-40B4-BE49-F238E27FC236}">
                      <a16:creationId xmlns:a16="http://schemas.microsoft.com/office/drawing/2014/main" id="{67F52047-3AAE-499D-9650-FD62F69EA5C6}"/>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39" name="Freeform 13">
                  <a:extLst>
                    <a:ext uri="{FF2B5EF4-FFF2-40B4-BE49-F238E27FC236}">
                      <a16:creationId xmlns:a16="http://schemas.microsoft.com/office/drawing/2014/main" id="{644B8D5E-4E65-4597-AB39-1EFE559D9062}"/>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40" name="Freeform 14">
                  <a:extLst>
                    <a:ext uri="{FF2B5EF4-FFF2-40B4-BE49-F238E27FC236}">
                      <a16:creationId xmlns:a16="http://schemas.microsoft.com/office/drawing/2014/main" id="{EE8B07BD-F6BB-4EC0-978F-A046CE38E0A1}"/>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grpSp>
          <p:sp>
            <p:nvSpPr>
              <p:cNvPr id="37" name="Tekstvak 36">
                <a:extLst>
                  <a:ext uri="{FF2B5EF4-FFF2-40B4-BE49-F238E27FC236}">
                    <a16:creationId xmlns:a16="http://schemas.microsoft.com/office/drawing/2014/main" id="{40579348-F8D6-484E-9D78-B158A62D12EB}"/>
                  </a:ext>
                </a:extLst>
              </p:cNvPr>
              <p:cNvSpPr txBox="1"/>
              <p:nvPr userDrawn="1"/>
            </p:nvSpPr>
            <p:spPr>
              <a:xfrm>
                <a:off x="-1753862" y="6420664"/>
                <a:ext cx="759635" cy="389909"/>
              </a:xfrm>
              <a:prstGeom prst="rect">
                <a:avLst/>
              </a:prstGeom>
              <a:noFill/>
            </p:spPr>
            <p:txBody>
              <a:bodyPr wrap="square" lIns="0" tIns="0" rIns="0" bIns="0" rtlCol="0" anchor="ctr">
                <a:noAutofit/>
              </a:bodyPr>
              <a:lstStyle/>
              <a:p>
                <a:pPr marL="0" marR="0" lvl="0" indent="0" algn="ctr" defTabSz="685800" rtl="0"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sp>
        <p:nvSpPr>
          <p:cNvPr id="11" name="- INFO">
            <a:extLst>
              <a:ext uri="{FF2B5EF4-FFF2-40B4-BE49-F238E27FC236}">
                <a16:creationId xmlns:a16="http://schemas.microsoft.com/office/drawing/2014/main" id="{D5D548DA-264A-4D19-8A0A-B2288EC6661C}"/>
              </a:ext>
            </a:extLst>
          </p:cNvPr>
          <p:cNvSpPr txBox="1"/>
          <p:nvPr userDrawn="1"/>
        </p:nvSpPr>
        <p:spPr>
          <a:xfrm>
            <a:off x="0" y="-272667"/>
            <a:ext cx="9134475" cy="148842"/>
          </a:xfrm>
          <a:prstGeom prst="rect">
            <a:avLst/>
          </a:prstGeom>
          <a:noFill/>
        </p:spPr>
        <p:txBody>
          <a:bodyPr wrap="square" lIns="0" tIns="0" rIns="0" bIns="0" rtlCol="0" anchor="ctr" anchorCtr="0">
            <a:noAutofit/>
          </a:bodyPr>
          <a:lstStyle/>
          <a:p>
            <a:pPr algn="l"/>
            <a:r>
              <a:rPr lang="nl-NL" sz="1050" b="1" cap="all" spc="0" baseline="0">
                <a:solidFill>
                  <a:sysClr val="windowText" lastClr="000000"/>
                </a:solidFill>
                <a:latin typeface="+mn-lt"/>
                <a:cs typeface="Calibri" panose="020F0502020204030204" pitchFamily="34" charset="0"/>
              </a:rPr>
              <a:t>Tekst [wit]</a:t>
            </a:r>
            <a:endParaRPr lang="nl-NL" sz="1050" b="1" cap="all" spc="0" baseline="0" dirty="0">
              <a:solidFill>
                <a:sysClr val="windowText" lastClr="000000"/>
              </a:solidFill>
              <a:latin typeface="+mn-lt"/>
              <a:cs typeface="Calibri" panose="020F0502020204030204" pitchFamily="34" charset="0"/>
            </a:endParaRPr>
          </a:p>
        </p:txBody>
      </p:sp>
      <p:sp>
        <p:nvSpPr>
          <p:cNvPr id="8" name="titel">
            <a:extLst>
              <a:ext uri="{FF2B5EF4-FFF2-40B4-BE49-F238E27FC236}">
                <a16:creationId xmlns:a16="http://schemas.microsoft.com/office/drawing/2014/main" id="{4FCE8B7B-8D3B-466F-8956-5C1F4F50265C}"/>
              </a:ext>
            </a:extLst>
          </p:cNvPr>
          <p:cNvSpPr>
            <a:spLocks noGrp="1"/>
          </p:cNvSpPr>
          <p:nvPr userDrawn="1">
            <p:ph type="title" hasCustomPrompt="1"/>
          </p:nvPr>
        </p:nvSpPr>
        <p:spPr/>
        <p:txBody>
          <a:bodyPr/>
          <a:lstStyle/>
          <a:p>
            <a:r>
              <a:rPr lang="nl-NL"/>
              <a:t>Titel</a:t>
            </a:r>
            <a:br>
              <a:rPr lang="nl-NL"/>
            </a:br>
            <a:r>
              <a:rPr lang="nl-NL"/>
              <a:t>max. 2 regels</a:t>
            </a:r>
            <a:endParaRPr lang="nl-NL" dirty="0"/>
          </a:p>
        </p:txBody>
      </p:sp>
      <p:sp>
        <p:nvSpPr>
          <p:cNvPr id="10" name="tekst">
            <a:extLst>
              <a:ext uri="{FF2B5EF4-FFF2-40B4-BE49-F238E27FC236}">
                <a16:creationId xmlns:a16="http://schemas.microsoft.com/office/drawing/2014/main" id="{1666EADC-9024-4FF6-9D2D-3372EA71A6E1}"/>
              </a:ext>
            </a:extLst>
          </p:cNvPr>
          <p:cNvSpPr>
            <a:spLocks noGrp="1"/>
          </p:cNvSpPr>
          <p:nvPr userDrawn="1">
            <p:ph type="body" sz="quarter" idx="13" hasCustomPrompt="1"/>
          </p:nvPr>
        </p:nvSpPr>
        <p:spPr>
          <a:xfrm>
            <a:off x="410767" y="1472804"/>
            <a:ext cx="8326040" cy="3258740"/>
          </a:xfrm>
        </p:spPr>
        <p:txBody>
          <a:bodyPr/>
          <a:lstStyle>
            <a:lvl5pPr>
              <a:defRPr/>
            </a:lvl5pPr>
          </a:lstStyle>
          <a:p>
            <a:pPr lvl="0"/>
            <a:r>
              <a:rPr lang="nl-NL" dirty="0"/>
              <a:t>Bullet</a:t>
            </a:r>
          </a:p>
          <a:p>
            <a:pPr lvl="1"/>
            <a:r>
              <a:rPr lang="nl-NL" dirty="0"/>
              <a:t>Sub-</a:t>
            </a:r>
            <a:r>
              <a:rPr lang="nl-NL" dirty="0" err="1"/>
              <a:t>bullet</a:t>
            </a:r>
            <a:endParaRPr lang="nl-NL" dirty="0"/>
          </a:p>
          <a:p>
            <a:pPr lvl="2"/>
            <a:r>
              <a:rPr lang="nl-NL" dirty="0"/>
              <a:t>Platte tekst</a:t>
            </a:r>
          </a:p>
          <a:p>
            <a:pPr lvl="2"/>
            <a:endParaRPr lang="nl-NL" dirty="0"/>
          </a:p>
          <a:p>
            <a:pPr lvl="3"/>
            <a:r>
              <a:rPr lang="nl-NL" dirty="0"/>
              <a:t>Titel / quote</a:t>
            </a:r>
          </a:p>
          <a:p>
            <a:pPr lvl="4"/>
            <a:r>
              <a:rPr lang="nl-NL" dirty="0"/>
              <a:t>Subtitel</a:t>
            </a:r>
          </a:p>
          <a:p>
            <a:pPr lvl="4"/>
            <a:endParaRPr lang="nl-NL" dirty="0"/>
          </a:p>
          <a:p>
            <a:pPr lvl="5"/>
            <a:r>
              <a:rPr lang="nl-NL" dirty="0"/>
              <a:t>Kop</a:t>
            </a:r>
          </a:p>
          <a:p>
            <a:pPr lvl="6"/>
            <a:r>
              <a:rPr lang="nl-NL" dirty="0"/>
              <a:t>Numerieke </a:t>
            </a:r>
            <a:r>
              <a:rPr lang="nl-NL" dirty="0" err="1"/>
              <a:t>bullet</a:t>
            </a:r>
            <a:endParaRPr lang="nl-NL" dirty="0"/>
          </a:p>
          <a:p>
            <a:pPr lvl="7"/>
            <a:r>
              <a:rPr lang="nl-NL" dirty="0"/>
              <a:t>Alfabetische </a:t>
            </a:r>
            <a:r>
              <a:rPr lang="nl-NL" dirty="0" err="1"/>
              <a:t>bullet</a:t>
            </a:r>
            <a:endParaRPr lang="nl-NL" dirty="0"/>
          </a:p>
          <a:p>
            <a:pPr lvl="7"/>
            <a:endParaRPr lang="nl-NL" dirty="0"/>
          </a:p>
          <a:p>
            <a:pPr lvl="8"/>
            <a:r>
              <a:rPr lang="nl-NL" dirty="0"/>
              <a:t>*Bronvermelding</a:t>
            </a:r>
          </a:p>
          <a:p>
            <a:pPr lvl="4"/>
            <a:endParaRPr lang="nl-NL" dirty="0"/>
          </a:p>
        </p:txBody>
      </p:sp>
      <p:sp>
        <p:nvSpPr>
          <p:cNvPr id="4" name="datum">
            <a:extLst>
              <a:ext uri="{FF2B5EF4-FFF2-40B4-BE49-F238E27FC236}">
                <a16:creationId xmlns:a16="http://schemas.microsoft.com/office/drawing/2014/main" id="{8E420A72-FB1A-45BF-AC4A-C2A67FDAE6C8}"/>
              </a:ext>
            </a:extLst>
          </p:cNvPr>
          <p:cNvSpPr>
            <a:spLocks noGrp="1"/>
          </p:cNvSpPr>
          <p:nvPr userDrawn="1">
            <p:ph type="dt" sz="half" idx="10"/>
          </p:nvPr>
        </p:nvSpPr>
        <p:spPr/>
        <p:txBody>
          <a:bodyPr/>
          <a:lstStyle>
            <a:lvl1pPr>
              <a:defRPr>
                <a:solidFill>
                  <a:schemeClr val="tx2"/>
                </a:solidFill>
              </a:defRPr>
            </a:lvl1pPr>
          </a:lstStyle>
          <a:p>
            <a:endParaRPr lang="nl-NL" dirty="0"/>
          </a:p>
        </p:txBody>
      </p:sp>
      <p:sp>
        <p:nvSpPr>
          <p:cNvPr id="5" name="voettekst">
            <a:extLst>
              <a:ext uri="{FF2B5EF4-FFF2-40B4-BE49-F238E27FC236}">
                <a16:creationId xmlns:a16="http://schemas.microsoft.com/office/drawing/2014/main" id="{7B9B5AD8-20ED-43D8-A7A9-54D9AEF0A965}"/>
              </a:ext>
            </a:extLst>
          </p:cNvPr>
          <p:cNvSpPr>
            <a:spLocks noGrp="1"/>
          </p:cNvSpPr>
          <p:nvPr userDrawn="1">
            <p:ph type="ftr" sz="quarter" idx="11"/>
          </p:nvPr>
        </p:nvSpPr>
        <p:spPr/>
        <p:txBody>
          <a:bodyPr/>
          <a:lstStyle>
            <a:lvl1pPr>
              <a:defRPr>
                <a:solidFill>
                  <a:schemeClr val="tx2"/>
                </a:solidFill>
              </a:defRPr>
            </a:lvl1pPr>
          </a:lstStyle>
          <a:p>
            <a:r>
              <a:rPr lang="nl-NL"/>
              <a:t>Erasmus University Rotterdam </a:t>
            </a:r>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userDrawn="1">
            <p:ph type="sldNum" sz="quarter" idx="12"/>
          </p:nvPr>
        </p:nvSpPr>
        <p:spPr/>
        <p:txBody>
          <a:bodyPr/>
          <a:lstStyle>
            <a:lvl1pPr>
              <a:defRPr>
                <a:solidFill>
                  <a:schemeClr val="tx2"/>
                </a:solidFill>
              </a:defRPr>
            </a:lvl1pPr>
          </a:lstStyle>
          <a:p>
            <a:fld id="{361A1203-CA3D-4D48-AFA0-9D668419C1D5}" type="slidenum">
              <a:rPr lang="nl-NL" smtClean="0"/>
              <a:pPr/>
              <a:t>‹#›</a:t>
            </a:fld>
            <a:endParaRPr lang="nl-NL" dirty="0"/>
          </a:p>
        </p:txBody>
      </p:sp>
    </p:spTree>
    <p:extLst>
      <p:ext uri="{BB962C8B-B14F-4D97-AF65-F5344CB8AC3E}">
        <p14:creationId xmlns:p14="http://schemas.microsoft.com/office/powerpoint/2010/main" val="231416330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28.xml><?xml version="1.0" encoding="utf-8"?>
<p:sldLayout xmlns:a="http://schemas.openxmlformats.org/drawingml/2006/main" xmlns:r="http://schemas.openxmlformats.org/officeDocument/2006/relationships" xmlns:p="http://schemas.openxmlformats.org/presentationml/2006/main" preserve="1" userDrawn="1">
  <p:cSld name="Tekst [groen]">
    <p:bg>
      <p:bgPr>
        <a:solidFill>
          <a:schemeClr val="accent2"/>
        </a:solidFill>
        <a:effectLst/>
      </p:bgPr>
    </p:bg>
    <p:spTree>
      <p:nvGrpSpPr>
        <p:cNvPr id="1" name=""/>
        <p:cNvGrpSpPr/>
        <p:nvPr/>
      </p:nvGrpSpPr>
      <p:grpSpPr>
        <a:xfrm>
          <a:off x="0" y="0"/>
          <a:ext cx="0" cy="0"/>
          <a:chOff x="0" y="0"/>
          <a:chExt cx="0" cy="0"/>
        </a:xfrm>
      </p:grpSpPr>
      <p:grpSp>
        <p:nvGrpSpPr>
          <p:cNvPr id="9" name="- INSTRUCTIES">
            <a:extLst>
              <a:ext uri="{FF2B5EF4-FFF2-40B4-BE49-F238E27FC236}">
                <a16:creationId xmlns:a16="http://schemas.microsoft.com/office/drawing/2014/main" id="{2C4145AB-C68B-4DA9-9AB4-72BE6E6C157E}"/>
              </a:ext>
            </a:extLst>
          </p:cNvPr>
          <p:cNvGrpSpPr/>
          <p:nvPr userDrawn="1"/>
        </p:nvGrpSpPr>
        <p:grpSpPr>
          <a:xfrm>
            <a:off x="-2839828" y="-1"/>
            <a:ext cx="2770040" cy="4464099"/>
            <a:chOff x="-3786437" y="-1"/>
            <a:chExt cx="3693386" cy="5952132"/>
          </a:xfrm>
        </p:grpSpPr>
        <p:sp>
          <p:nvSpPr>
            <p:cNvPr id="12" name="Rechthoek 11">
              <a:extLst>
                <a:ext uri="{FF2B5EF4-FFF2-40B4-BE49-F238E27FC236}">
                  <a16:creationId xmlns:a16="http://schemas.microsoft.com/office/drawing/2014/main" id="{38D287E4-716B-4F5C-8545-06DAE0E0383C}"/>
                </a:ext>
              </a:extLst>
            </p:cNvPr>
            <p:cNvSpPr/>
            <p:nvPr userDrawn="1"/>
          </p:nvSpPr>
          <p:spPr>
            <a:xfrm>
              <a:off x="-3786165" y="-1"/>
              <a:ext cx="3593091" cy="5124131"/>
            </a:xfrm>
            <a:prstGeom prst="rect">
              <a:avLst/>
            </a:prstGeom>
            <a:solidFill>
              <a:schemeClr val="accent2"/>
            </a:solidFill>
            <a:ln w="6350">
              <a:solidFill>
                <a:schemeClr val="accent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450"/>
                </a:spcBef>
                <a:spcAft>
                  <a:spcPts val="450"/>
                </a:spcAft>
              </a:pPr>
              <a:r>
                <a:rPr lang="nl-NL" sz="1050" b="1" cap="all" baseline="0" noProof="0" dirty="0">
                  <a:solidFill>
                    <a:schemeClr val="bg1"/>
                  </a:solidFill>
                  <a:latin typeface="Calibri" panose="020F0502020204030204" pitchFamily="34" charset="0"/>
                  <a:cs typeface="Calibri" panose="020F0502020204030204" pitchFamily="34" charset="0"/>
                </a:rPr>
                <a:t>Tekst niveaus kiezen</a:t>
              </a:r>
            </a:p>
          </p:txBody>
        </p:sp>
        <p:sp>
          <p:nvSpPr>
            <p:cNvPr id="13" name="Ovaal 12">
              <a:extLst>
                <a:ext uri="{FF2B5EF4-FFF2-40B4-BE49-F238E27FC236}">
                  <a16:creationId xmlns:a16="http://schemas.microsoft.com/office/drawing/2014/main" id="{2AAA9895-2317-4B37-B980-3C4D91CB1FCB}"/>
                </a:ext>
              </a:extLst>
            </p:cNvPr>
            <p:cNvSpPr/>
            <p:nvPr userDrawn="1"/>
          </p:nvSpPr>
          <p:spPr>
            <a:xfrm>
              <a:off x="-3604183" y="183748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4" name="Rechthoek 13">
              <a:extLst>
                <a:ext uri="{FF2B5EF4-FFF2-40B4-BE49-F238E27FC236}">
                  <a16:creationId xmlns:a16="http://schemas.microsoft.com/office/drawing/2014/main" id="{188E3510-79C5-4401-BD2F-919384D29A64}"/>
                </a:ext>
              </a:extLst>
            </p:cNvPr>
            <p:cNvSpPr/>
            <p:nvPr userDrawn="1"/>
          </p:nvSpPr>
          <p:spPr>
            <a:xfrm>
              <a:off x="-3319415" y="1837484"/>
              <a:ext cx="2949220" cy="180000"/>
            </a:xfrm>
            <a:prstGeom prst="rect">
              <a:avLst/>
            </a:prstGeom>
            <a:noFill/>
            <a:ln w="25400" cap="flat" cmpd="sng" algn="ctr">
              <a:noFill/>
              <a:prstDash val="solid"/>
            </a:ln>
            <a:effectLst/>
          </p:spPr>
          <p:txBody>
            <a:bodyPr lIns="0" tIns="0" rIns="0" bIns="0" rtlCol="0" anchor="ctr"/>
            <a:lstStyle/>
            <a:p>
              <a:pPr marL="202406" marR="0" lvl="0" indent="-202406" defTabSz="685800" eaLnBrk="1" fontAlgn="auto" latinLnBrk="0" hangingPunct="1">
                <a:lnSpc>
                  <a:spcPct val="100000"/>
                </a:lnSpc>
                <a:spcBef>
                  <a:spcPts val="450"/>
                </a:spcBef>
                <a:spcAft>
                  <a:spcPts val="450"/>
                </a:spcAft>
                <a:buClr>
                  <a:schemeClr val="bg1"/>
                </a:buClr>
                <a:buSzTx/>
                <a:buFont typeface="Calibri" panose="020F0502020204030204" pitchFamily="34" charset="0"/>
                <a:buChar char="›"/>
                <a:tabLst/>
                <a:defRPr/>
              </a:pPr>
              <a:r>
                <a:rPr kumimoji="0" lang="nl-NL" sz="1050" b="0" i="0" u="none" strike="noStrike" kern="0" cap="none" spc="0" normalizeH="0" baseline="0" noProof="0" dirty="0" err="1">
                  <a:ln>
                    <a:noFill/>
                  </a:ln>
                  <a:solidFill>
                    <a:schemeClr val="bg1"/>
                  </a:solidFill>
                  <a:effectLst/>
                  <a:uLnTx/>
                  <a:uFillTx/>
                  <a:latin typeface="+mn-lt"/>
                  <a:cs typeface="Calibri" panose="020F0502020204030204" pitchFamily="34" charset="0"/>
                </a:rPr>
                <a:t>Bullet</a:t>
              </a:r>
              <a:endParaRPr kumimoji="0" lang="nl-NL" sz="1050" b="0" i="0" u="none" strike="noStrike" kern="0" cap="none" spc="0" normalizeH="0" baseline="0" noProof="0" dirty="0">
                <a:ln>
                  <a:noFill/>
                </a:ln>
                <a:solidFill>
                  <a:schemeClr val="bg1"/>
                </a:solidFill>
                <a:effectLst/>
                <a:uLnTx/>
                <a:uFillTx/>
                <a:latin typeface="+mn-lt"/>
                <a:cs typeface="Calibri" panose="020F0502020204030204" pitchFamily="34" charset="0"/>
              </a:endParaRPr>
            </a:p>
          </p:txBody>
        </p:sp>
        <p:sp>
          <p:nvSpPr>
            <p:cNvPr id="15" name="Ovaal 14">
              <a:extLst>
                <a:ext uri="{FF2B5EF4-FFF2-40B4-BE49-F238E27FC236}">
                  <a16:creationId xmlns:a16="http://schemas.microsoft.com/office/drawing/2014/main" id="{382E675A-EC2E-407A-84ED-B1AE29119AA1}"/>
                </a:ext>
              </a:extLst>
            </p:cNvPr>
            <p:cNvSpPr/>
            <p:nvPr userDrawn="1"/>
          </p:nvSpPr>
          <p:spPr>
            <a:xfrm>
              <a:off x="-3604183" y="219682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16" name="Rechthoek 15">
              <a:extLst>
                <a:ext uri="{FF2B5EF4-FFF2-40B4-BE49-F238E27FC236}">
                  <a16:creationId xmlns:a16="http://schemas.microsoft.com/office/drawing/2014/main" id="{E5722446-BB3E-45D5-8E8F-312501C6743C}"/>
                </a:ext>
              </a:extLst>
            </p:cNvPr>
            <p:cNvSpPr/>
            <p:nvPr userDrawn="1"/>
          </p:nvSpPr>
          <p:spPr>
            <a:xfrm>
              <a:off x="-3604183" y="1196113"/>
              <a:ext cx="3229047" cy="459227"/>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Gebruik onder de tab </a:t>
              </a:r>
              <a:r>
                <a:rPr kumimoji="0" lang="nl-NL" sz="900" b="1"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‘Start’</a:t>
              </a:r>
              <a:r>
                <a:rPr kumimoji="0" lang="nl-NL" sz="9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 de </a:t>
              </a:r>
              <a:r>
                <a:rPr kumimoji="0" lang="nl-NL" sz="900" b="1"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lijstniveau-knoppen</a:t>
              </a:r>
              <a:r>
                <a:rPr kumimoji="0" lang="nl-NL" sz="9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 om een tekst niveau te kiezen. </a:t>
              </a:r>
              <a:br>
                <a:rPr kumimoji="0" lang="nl-NL" sz="9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br>
              <a:r>
                <a:rPr kumimoji="0" lang="nl-NL" sz="9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Kies uit:</a:t>
              </a:r>
            </a:p>
          </p:txBody>
        </p:sp>
        <p:sp>
          <p:nvSpPr>
            <p:cNvPr id="17" name="Rechthoek 16">
              <a:extLst>
                <a:ext uri="{FF2B5EF4-FFF2-40B4-BE49-F238E27FC236}">
                  <a16:creationId xmlns:a16="http://schemas.microsoft.com/office/drawing/2014/main" id="{2A07BF1D-A006-42A4-9244-31BEAD5356C7}"/>
                </a:ext>
              </a:extLst>
            </p:cNvPr>
            <p:cNvSpPr/>
            <p:nvPr userDrawn="1"/>
          </p:nvSpPr>
          <p:spPr>
            <a:xfrm>
              <a:off x="-3319415" y="2196829"/>
              <a:ext cx="2949220" cy="180000"/>
            </a:xfrm>
            <a:prstGeom prst="rect">
              <a:avLst/>
            </a:prstGeom>
            <a:noFill/>
            <a:ln w="25400" cap="flat" cmpd="sng" algn="ctr">
              <a:noFill/>
              <a:prstDash val="solid"/>
            </a:ln>
            <a:effectLst/>
          </p:spPr>
          <p:txBody>
            <a:bodyPr lIns="0" tIns="0" rIns="0" bIns="0" rtlCol="0" anchor="ctr"/>
            <a:lstStyle/>
            <a:p>
              <a:pPr marL="404813" marR="0" lvl="0" indent="-202406" defTabSz="685800" eaLnBrk="1" fontAlgn="auto" latinLnBrk="0" hangingPunct="1">
                <a:lnSpc>
                  <a:spcPct val="100000"/>
                </a:lnSpc>
                <a:spcBef>
                  <a:spcPts val="450"/>
                </a:spcBef>
                <a:spcAft>
                  <a:spcPts val="450"/>
                </a:spcAft>
                <a:buClr>
                  <a:schemeClr val="bg1"/>
                </a:buClr>
                <a:buSzTx/>
                <a:buFont typeface="Calibri" panose="020F0502020204030204" pitchFamily="34" charset="0"/>
                <a:buChar char="›"/>
                <a:tabLst/>
                <a:defRPr/>
              </a:pPr>
              <a:r>
                <a:rPr kumimoji="0" lang="nl-NL" sz="1050" b="0" i="0" u="none" strike="noStrike" kern="0" cap="none" spc="0" normalizeH="0" baseline="0" noProof="0" dirty="0">
                  <a:ln>
                    <a:noFill/>
                  </a:ln>
                  <a:solidFill>
                    <a:schemeClr val="bg1"/>
                  </a:solidFill>
                  <a:effectLst/>
                  <a:uLnTx/>
                  <a:uFillTx/>
                  <a:latin typeface="+mn-lt"/>
                  <a:cs typeface="Calibri" panose="020F0502020204030204" pitchFamily="34" charset="0"/>
                </a:rPr>
                <a:t>Sub-</a:t>
              </a:r>
              <a:r>
                <a:rPr kumimoji="0" lang="nl-NL" sz="1050" b="0" i="0" u="none" strike="noStrike" kern="0" cap="none" spc="0" normalizeH="0" baseline="0" noProof="0" dirty="0" err="1">
                  <a:ln>
                    <a:noFill/>
                  </a:ln>
                  <a:solidFill>
                    <a:schemeClr val="bg1"/>
                  </a:solidFill>
                  <a:effectLst/>
                  <a:uLnTx/>
                  <a:uFillTx/>
                  <a:latin typeface="+mn-lt"/>
                  <a:cs typeface="Calibri" panose="020F0502020204030204" pitchFamily="34" charset="0"/>
                </a:rPr>
                <a:t>bullet</a:t>
              </a:r>
              <a:endParaRPr kumimoji="0" lang="nl-NL" sz="1050" b="0" i="0" u="none" strike="noStrike" kern="0" cap="none" spc="0" normalizeH="0" baseline="0" noProof="0" dirty="0">
                <a:ln>
                  <a:noFill/>
                </a:ln>
                <a:solidFill>
                  <a:schemeClr val="bg1"/>
                </a:solidFill>
                <a:effectLst/>
                <a:uLnTx/>
                <a:uFillTx/>
                <a:latin typeface="+mn-lt"/>
                <a:cs typeface="Calibri" panose="020F0502020204030204" pitchFamily="34" charset="0"/>
              </a:endParaRPr>
            </a:p>
          </p:txBody>
        </p:sp>
        <p:sp>
          <p:nvSpPr>
            <p:cNvPr id="18" name="Ovaal 17">
              <a:extLst>
                <a:ext uri="{FF2B5EF4-FFF2-40B4-BE49-F238E27FC236}">
                  <a16:creationId xmlns:a16="http://schemas.microsoft.com/office/drawing/2014/main" id="{F1D2B743-E950-4AB2-93F9-0BC02B5E7959}"/>
                </a:ext>
              </a:extLst>
            </p:cNvPr>
            <p:cNvSpPr/>
            <p:nvPr userDrawn="1"/>
          </p:nvSpPr>
          <p:spPr>
            <a:xfrm>
              <a:off x="-3604183" y="255617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19" name="Rechthoek 18">
              <a:extLst>
                <a:ext uri="{FF2B5EF4-FFF2-40B4-BE49-F238E27FC236}">
                  <a16:creationId xmlns:a16="http://schemas.microsoft.com/office/drawing/2014/main" id="{15196F0F-CCBA-4506-A958-BFEABD70DB0D}"/>
                </a:ext>
              </a:extLst>
            </p:cNvPr>
            <p:cNvSpPr/>
            <p:nvPr userDrawn="1"/>
          </p:nvSpPr>
          <p:spPr>
            <a:xfrm>
              <a:off x="-3319415" y="2556174"/>
              <a:ext cx="2949220" cy="180000"/>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100000"/>
                </a:lnSpc>
                <a:spcBef>
                  <a:spcPts val="450"/>
                </a:spcBef>
                <a:spcAft>
                  <a:spcPts val="450"/>
                </a:spcAft>
                <a:buClr>
                  <a:schemeClr val="accent1"/>
                </a:buClr>
                <a:buSzTx/>
                <a:buFont typeface="Calibri" panose="020F0502020204030204" pitchFamily="34" charset="0"/>
                <a:buNone/>
                <a:tabLst/>
                <a:defRPr/>
              </a:pPr>
              <a:r>
                <a:rPr kumimoji="0" lang="nl-NL" sz="1050" b="0" i="0" u="none" strike="noStrike" kern="0" cap="none" spc="0" normalizeH="0" baseline="0" noProof="0" dirty="0">
                  <a:ln>
                    <a:noFill/>
                  </a:ln>
                  <a:solidFill>
                    <a:schemeClr val="bg1"/>
                  </a:solidFill>
                  <a:effectLst/>
                  <a:uLnTx/>
                  <a:uFillTx/>
                  <a:latin typeface="+mn-lt"/>
                  <a:cs typeface="Calibri" panose="020F0502020204030204" pitchFamily="34" charset="0"/>
                </a:rPr>
                <a:t>Platte tekst</a:t>
              </a:r>
            </a:p>
          </p:txBody>
        </p:sp>
        <p:sp>
          <p:nvSpPr>
            <p:cNvPr id="20" name="Ovaal 19">
              <a:extLst>
                <a:ext uri="{FF2B5EF4-FFF2-40B4-BE49-F238E27FC236}">
                  <a16:creationId xmlns:a16="http://schemas.microsoft.com/office/drawing/2014/main" id="{307C1B8C-F18C-436B-B5D6-66D5474F470B}"/>
                </a:ext>
              </a:extLst>
            </p:cNvPr>
            <p:cNvSpPr/>
            <p:nvPr userDrawn="1"/>
          </p:nvSpPr>
          <p:spPr>
            <a:xfrm>
              <a:off x="-3604183" y="291551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21" name="Rechthoek 20">
              <a:extLst>
                <a:ext uri="{FF2B5EF4-FFF2-40B4-BE49-F238E27FC236}">
                  <a16:creationId xmlns:a16="http://schemas.microsoft.com/office/drawing/2014/main" id="{620987F2-81A5-4F0A-94B5-CC5585C45AAF}"/>
                </a:ext>
              </a:extLst>
            </p:cNvPr>
            <p:cNvSpPr/>
            <p:nvPr userDrawn="1"/>
          </p:nvSpPr>
          <p:spPr>
            <a:xfrm>
              <a:off x="-3319415" y="2915519"/>
              <a:ext cx="2949220" cy="180000"/>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100000"/>
                </a:lnSpc>
                <a:spcBef>
                  <a:spcPts val="450"/>
                </a:spcBef>
                <a:spcAft>
                  <a:spcPts val="450"/>
                </a:spcAft>
                <a:buClr>
                  <a:schemeClr val="accent1"/>
                </a:buClr>
                <a:buSzTx/>
                <a:buFont typeface="Arial" panose="020B0604020202020204" pitchFamily="34" charset="0"/>
                <a:buNone/>
                <a:tabLst/>
                <a:defRPr/>
              </a:pPr>
              <a:r>
                <a:rPr kumimoji="0" lang="nl-NL" sz="2550" b="1" i="0" u="none" strike="noStrike" kern="0" cap="none" spc="0" normalizeH="0" baseline="0" noProof="0" dirty="0">
                  <a:ln>
                    <a:noFill/>
                  </a:ln>
                  <a:solidFill>
                    <a:schemeClr val="bg1"/>
                  </a:solidFill>
                  <a:effectLst/>
                  <a:uLnTx/>
                  <a:uFillTx/>
                  <a:latin typeface="+mn-lt"/>
                  <a:cs typeface="Calibri" panose="020F0502020204030204" pitchFamily="34" charset="0"/>
                </a:rPr>
                <a:t>Titel / Quote</a:t>
              </a:r>
            </a:p>
          </p:txBody>
        </p:sp>
        <p:sp>
          <p:nvSpPr>
            <p:cNvPr id="22" name="Ovaal 21">
              <a:extLst>
                <a:ext uri="{FF2B5EF4-FFF2-40B4-BE49-F238E27FC236}">
                  <a16:creationId xmlns:a16="http://schemas.microsoft.com/office/drawing/2014/main" id="{C1A47905-D5C0-4E7D-B12C-E17D5E4BB081}"/>
                </a:ext>
              </a:extLst>
            </p:cNvPr>
            <p:cNvSpPr/>
            <p:nvPr userDrawn="1"/>
          </p:nvSpPr>
          <p:spPr>
            <a:xfrm>
              <a:off x="-3604183" y="327486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5</a:t>
              </a:r>
            </a:p>
          </p:txBody>
        </p:sp>
        <p:sp>
          <p:nvSpPr>
            <p:cNvPr id="23" name="Rechthoek 22">
              <a:extLst>
                <a:ext uri="{FF2B5EF4-FFF2-40B4-BE49-F238E27FC236}">
                  <a16:creationId xmlns:a16="http://schemas.microsoft.com/office/drawing/2014/main" id="{E20D6185-9310-4161-8522-AAC1FDDD34D0}"/>
                </a:ext>
              </a:extLst>
            </p:cNvPr>
            <p:cNvSpPr/>
            <p:nvPr userDrawn="1"/>
          </p:nvSpPr>
          <p:spPr>
            <a:xfrm>
              <a:off x="-3319415" y="3274864"/>
              <a:ext cx="2949220" cy="180000"/>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100000"/>
                </a:lnSpc>
                <a:spcBef>
                  <a:spcPts val="450"/>
                </a:spcBef>
                <a:spcAft>
                  <a:spcPts val="450"/>
                </a:spcAft>
                <a:buClr>
                  <a:schemeClr val="accent1"/>
                </a:buClr>
                <a:buSzTx/>
                <a:buFont typeface="Arial" panose="020B0604020202020204" pitchFamily="34" charset="0"/>
                <a:buNone/>
                <a:tabLst/>
                <a:defRPr/>
              </a:pPr>
              <a:r>
                <a:rPr kumimoji="0" lang="nl-NL" sz="1350" b="1" i="0" u="none" strike="noStrike" kern="0" cap="none" spc="0" normalizeH="0" baseline="0" noProof="0" dirty="0">
                  <a:ln>
                    <a:noFill/>
                  </a:ln>
                  <a:solidFill>
                    <a:schemeClr val="bg1"/>
                  </a:solidFill>
                  <a:effectLst/>
                  <a:uLnTx/>
                  <a:uFillTx/>
                  <a:latin typeface="+mn-lt"/>
                  <a:cs typeface="Calibri" panose="020F0502020204030204" pitchFamily="34" charset="0"/>
                </a:rPr>
                <a:t>Subtitel</a:t>
              </a:r>
            </a:p>
          </p:txBody>
        </p:sp>
        <p:sp>
          <p:nvSpPr>
            <p:cNvPr id="24" name="Ovaal 23">
              <a:extLst>
                <a:ext uri="{FF2B5EF4-FFF2-40B4-BE49-F238E27FC236}">
                  <a16:creationId xmlns:a16="http://schemas.microsoft.com/office/drawing/2014/main" id="{6C58D7D0-F64B-4043-8385-F257CDF0D060}"/>
                </a:ext>
              </a:extLst>
            </p:cNvPr>
            <p:cNvSpPr/>
            <p:nvPr userDrawn="1"/>
          </p:nvSpPr>
          <p:spPr>
            <a:xfrm>
              <a:off x="-3604183" y="363420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6</a:t>
              </a:r>
            </a:p>
          </p:txBody>
        </p:sp>
        <p:sp>
          <p:nvSpPr>
            <p:cNvPr id="25" name="Rechthoek 24">
              <a:extLst>
                <a:ext uri="{FF2B5EF4-FFF2-40B4-BE49-F238E27FC236}">
                  <a16:creationId xmlns:a16="http://schemas.microsoft.com/office/drawing/2014/main" id="{A02561C9-FBE4-4D42-B875-24481B5F68AE}"/>
                </a:ext>
              </a:extLst>
            </p:cNvPr>
            <p:cNvSpPr/>
            <p:nvPr userDrawn="1"/>
          </p:nvSpPr>
          <p:spPr>
            <a:xfrm>
              <a:off x="-3319415" y="3993554"/>
              <a:ext cx="2949220" cy="180000"/>
            </a:xfrm>
            <a:prstGeom prst="rect">
              <a:avLst/>
            </a:prstGeom>
            <a:noFill/>
            <a:ln w="25400" cap="flat" cmpd="sng" algn="ctr">
              <a:noFill/>
              <a:prstDash val="solid"/>
            </a:ln>
            <a:effectLst/>
          </p:spPr>
          <p:txBody>
            <a:bodyPr lIns="0" tIns="0" rIns="0" bIns="0" rtlCol="0" anchor="ctr"/>
            <a:lstStyle/>
            <a:p>
              <a:pPr marL="200025" marR="0" lvl="0" indent="-200025" defTabSz="685800" eaLnBrk="1" fontAlgn="auto" latinLnBrk="0" hangingPunct="1">
                <a:lnSpc>
                  <a:spcPct val="100000"/>
                </a:lnSpc>
                <a:spcBef>
                  <a:spcPts val="450"/>
                </a:spcBef>
                <a:spcAft>
                  <a:spcPts val="450"/>
                </a:spcAft>
                <a:buClr>
                  <a:schemeClr val="bg1"/>
                </a:buClr>
                <a:buSzTx/>
                <a:buFont typeface="+mj-lt"/>
                <a:buAutoNum type="arabicPeriod"/>
                <a:tabLst/>
                <a:defRPr/>
              </a:pPr>
              <a:r>
                <a:rPr kumimoji="0" lang="nl-NL" sz="1050" b="0" i="0" u="none" strike="noStrike" kern="0" cap="none" spc="0" normalizeH="0" baseline="0" noProof="0" dirty="0">
                  <a:ln>
                    <a:noFill/>
                  </a:ln>
                  <a:solidFill>
                    <a:schemeClr val="bg1"/>
                  </a:solidFill>
                  <a:effectLst/>
                  <a:uLnTx/>
                  <a:uFillTx/>
                  <a:latin typeface="+mn-lt"/>
                  <a:cs typeface="Calibri" panose="020F0502020204030204" pitchFamily="34" charset="0"/>
                </a:rPr>
                <a:t>Numerieke </a:t>
              </a:r>
              <a:r>
                <a:rPr kumimoji="0" lang="nl-NL" sz="1050" b="0" i="0" u="none" strike="noStrike" kern="0" cap="none" spc="0" normalizeH="0" baseline="0" noProof="0" dirty="0" err="1">
                  <a:ln>
                    <a:noFill/>
                  </a:ln>
                  <a:solidFill>
                    <a:schemeClr val="bg1"/>
                  </a:solidFill>
                  <a:effectLst/>
                  <a:uLnTx/>
                  <a:uFillTx/>
                  <a:latin typeface="+mn-lt"/>
                  <a:cs typeface="Calibri" panose="020F0502020204030204" pitchFamily="34" charset="0"/>
                </a:rPr>
                <a:t>bullet</a:t>
              </a:r>
              <a:r>
                <a:rPr kumimoji="0" lang="nl-NL" sz="1050" b="0" i="0" u="none" strike="noStrike" kern="0" cap="none" spc="0" normalizeH="0" baseline="0" noProof="0" dirty="0">
                  <a:ln>
                    <a:noFill/>
                  </a:ln>
                  <a:solidFill>
                    <a:schemeClr val="bg1"/>
                  </a:solidFill>
                  <a:effectLst/>
                  <a:uLnTx/>
                  <a:uFillTx/>
                  <a:latin typeface="+mn-lt"/>
                  <a:cs typeface="Calibri" panose="020F0502020204030204" pitchFamily="34" charset="0"/>
                </a:rPr>
                <a:t> </a:t>
              </a:r>
            </a:p>
          </p:txBody>
        </p:sp>
        <p:sp>
          <p:nvSpPr>
            <p:cNvPr id="26" name="Ovaal 25">
              <a:extLst>
                <a:ext uri="{FF2B5EF4-FFF2-40B4-BE49-F238E27FC236}">
                  <a16:creationId xmlns:a16="http://schemas.microsoft.com/office/drawing/2014/main" id="{7E06D10A-AF25-429D-8091-4DCB124441E2}"/>
                </a:ext>
              </a:extLst>
            </p:cNvPr>
            <p:cNvSpPr/>
            <p:nvPr userDrawn="1"/>
          </p:nvSpPr>
          <p:spPr>
            <a:xfrm>
              <a:off x="-3604183" y="399355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7</a:t>
              </a:r>
            </a:p>
          </p:txBody>
        </p:sp>
        <p:sp>
          <p:nvSpPr>
            <p:cNvPr id="27" name="Rechthoek 26">
              <a:extLst>
                <a:ext uri="{FF2B5EF4-FFF2-40B4-BE49-F238E27FC236}">
                  <a16:creationId xmlns:a16="http://schemas.microsoft.com/office/drawing/2014/main" id="{DD97A39B-8FA3-4B18-A8E2-921102724E40}"/>
                </a:ext>
              </a:extLst>
            </p:cNvPr>
            <p:cNvSpPr/>
            <p:nvPr userDrawn="1"/>
          </p:nvSpPr>
          <p:spPr>
            <a:xfrm>
              <a:off x="-3325830" y="4352899"/>
              <a:ext cx="2949220" cy="180000"/>
            </a:xfrm>
            <a:prstGeom prst="rect">
              <a:avLst/>
            </a:prstGeom>
            <a:noFill/>
            <a:ln w="25400" cap="flat" cmpd="sng" algn="ctr">
              <a:noFill/>
              <a:prstDash val="solid"/>
            </a:ln>
            <a:effectLst/>
          </p:spPr>
          <p:txBody>
            <a:bodyPr lIns="0" tIns="0" rIns="0" bIns="0" rtlCol="0" anchor="ctr"/>
            <a:lstStyle/>
            <a:p>
              <a:pPr marL="200025" marR="0" lvl="0" indent="-200025" defTabSz="685800" eaLnBrk="1" fontAlgn="auto" latinLnBrk="0" hangingPunct="1">
                <a:lnSpc>
                  <a:spcPct val="100000"/>
                </a:lnSpc>
                <a:spcBef>
                  <a:spcPts val="450"/>
                </a:spcBef>
                <a:spcAft>
                  <a:spcPts val="450"/>
                </a:spcAft>
                <a:buClr>
                  <a:schemeClr val="bg1"/>
                </a:buClr>
                <a:buSzTx/>
                <a:buFont typeface="+mj-lt"/>
                <a:buAutoNum type="alphaLcPeriod"/>
                <a:tabLst/>
                <a:defRPr/>
              </a:pPr>
              <a:r>
                <a:rPr kumimoji="0" lang="nl-NL" sz="1050" b="0" i="0" u="none" strike="noStrike" kern="0" cap="none" spc="0" normalizeH="0" baseline="0" noProof="0" dirty="0">
                  <a:ln>
                    <a:noFill/>
                  </a:ln>
                  <a:solidFill>
                    <a:schemeClr val="bg1"/>
                  </a:solidFill>
                  <a:effectLst/>
                  <a:uLnTx/>
                  <a:uFillTx/>
                  <a:latin typeface="+mn-lt"/>
                  <a:cs typeface="Calibri" panose="020F0502020204030204" pitchFamily="34" charset="0"/>
                </a:rPr>
                <a:t>Alfabetische </a:t>
              </a:r>
              <a:r>
                <a:rPr kumimoji="0" lang="nl-NL" sz="1050" b="0" i="0" u="none" strike="noStrike" kern="0" cap="none" spc="0" normalizeH="0" baseline="0" noProof="0" dirty="0" err="1">
                  <a:ln>
                    <a:noFill/>
                  </a:ln>
                  <a:solidFill>
                    <a:schemeClr val="bg1"/>
                  </a:solidFill>
                  <a:effectLst/>
                  <a:uLnTx/>
                  <a:uFillTx/>
                  <a:latin typeface="+mn-lt"/>
                  <a:cs typeface="Calibri" panose="020F0502020204030204" pitchFamily="34" charset="0"/>
                </a:rPr>
                <a:t>bullet</a:t>
              </a:r>
              <a:r>
                <a:rPr kumimoji="0" lang="nl-NL" sz="1050" b="0" i="0" u="none" strike="noStrike" kern="0" cap="none" spc="0" normalizeH="0" baseline="0" noProof="0" dirty="0">
                  <a:ln>
                    <a:noFill/>
                  </a:ln>
                  <a:solidFill>
                    <a:schemeClr val="bg1"/>
                  </a:solidFill>
                  <a:effectLst/>
                  <a:uLnTx/>
                  <a:uFillTx/>
                  <a:latin typeface="+mn-lt"/>
                  <a:cs typeface="Calibri" panose="020F0502020204030204" pitchFamily="34" charset="0"/>
                </a:rPr>
                <a:t> </a:t>
              </a:r>
            </a:p>
          </p:txBody>
        </p:sp>
        <p:sp>
          <p:nvSpPr>
            <p:cNvPr id="28" name="Ovaal 27">
              <a:extLst>
                <a:ext uri="{FF2B5EF4-FFF2-40B4-BE49-F238E27FC236}">
                  <a16:creationId xmlns:a16="http://schemas.microsoft.com/office/drawing/2014/main" id="{278FF15D-542A-4876-9C83-29C5624AD7F9}"/>
                </a:ext>
              </a:extLst>
            </p:cNvPr>
            <p:cNvSpPr/>
            <p:nvPr userDrawn="1"/>
          </p:nvSpPr>
          <p:spPr>
            <a:xfrm>
              <a:off x="-3604183" y="435289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8</a:t>
              </a:r>
            </a:p>
          </p:txBody>
        </p:sp>
        <p:sp>
          <p:nvSpPr>
            <p:cNvPr id="29" name="Rechthoek 28">
              <a:extLst>
                <a:ext uri="{FF2B5EF4-FFF2-40B4-BE49-F238E27FC236}">
                  <a16:creationId xmlns:a16="http://schemas.microsoft.com/office/drawing/2014/main" id="{4D75DB3C-9AF2-4B00-8E54-5706971355F2}"/>
                </a:ext>
              </a:extLst>
            </p:cNvPr>
            <p:cNvSpPr/>
            <p:nvPr userDrawn="1"/>
          </p:nvSpPr>
          <p:spPr>
            <a:xfrm>
              <a:off x="-3319415" y="4712245"/>
              <a:ext cx="2949220" cy="180000"/>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100000"/>
                </a:lnSpc>
                <a:spcBef>
                  <a:spcPts val="450"/>
                </a:spcBef>
                <a:spcAft>
                  <a:spcPts val="450"/>
                </a:spcAft>
                <a:buClr>
                  <a:schemeClr val="tx1"/>
                </a:buClr>
                <a:buSzTx/>
                <a:buFont typeface="Arial" panose="020B0604020202020204" pitchFamily="34" charset="0"/>
                <a:buNone/>
                <a:tabLst/>
                <a:defRPr/>
              </a:pPr>
              <a:r>
                <a:rPr kumimoji="0" lang="nl-NL" sz="900" b="0" i="1" u="none" strike="noStrike" kern="0" cap="none" spc="0" normalizeH="0" baseline="0" noProof="0" dirty="0">
                  <a:ln>
                    <a:noFill/>
                  </a:ln>
                  <a:solidFill>
                    <a:schemeClr val="bg1"/>
                  </a:solidFill>
                  <a:effectLst/>
                  <a:uLnTx/>
                  <a:uFillTx/>
                  <a:latin typeface="+mn-lt"/>
                  <a:cs typeface="Calibri" panose="020F0502020204030204" pitchFamily="34" charset="0"/>
                </a:rPr>
                <a:t>*Bronvermelding </a:t>
              </a:r>
            </a:p>
          </p:txBody>
        </p:sp>
        <p:sp>
          <p:nvSpPr>
            <p:cNvPr id="30" name="Ovaal 29">
              <a:extLst>
                <a:ext uri="{FF2B5EF4-FFF2-40B4-BE49-F238E27FC236}">
                  <a16:creationId xmlns:a16="http://schemas.microsoft.com/office/drawing/2014/main" id="{6CA64225-4EDA-4EE9-A2E1-9E76C539A78A}"/>
                </a:ext>
              </a:extLst>
            </p:cNvPr>
            <p:cNvSpPr/>
            <p:nvPr userDrawn="1"/>
          </p:nvSpPr>
          <p:spPr>
            <a:xfrm>
              <a:off x="-3604183" y="4712245"/>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9</a:t>
              </a:r>
            </a:p>
          </p:txBody>
        </p:sp>
        <p:sp>
          <p:nvSpPr>
            <p:cNvPr id="31" name="Rechthoek 30">
              <a:extLst>
                <a:ext uri="{FF2B5EF4-FFF2-40B4-BE49-F238E27FC236}">
                  <a16:creationId xmlns:a16="http://schemas.microsoft.com/office/drawing/2014/main" id="{93A463E4-AA13-4740-9180-24E642D3FD11}"/>
                </a:ext>
              </a:extLst>
            </p:cNvPr>
            <p:cNvSpPr/>
            <p:nvPr userDrawn="1"/>
          </p:nvSpPr>
          <p:spPr>
            <a:xfrm>
              <a:off x="-3319415" y="3634209"/>
              <a:ext cx="2949220" cy="180000"/>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100000"/>
                </a:lnSpc>
                <a:spcBef>
                  <a:spcPts val="450"/>
                </a:spcBef>
                <a:spcAft>
                  <a:spcPts val="450"/>
                </a:spcAft>
                <a:buClr>
                  <a:schemeClr val="accent1"/>
                </a:buClr>
                <a:buSzTx/>
                <a:buFont typeface="Arial" panose="020B0604020202020204" pitchFamily="34" charset="0"/>
                <a:buNone/>
                <a:tabLst/>
                <a:defRPr/>
              </a:pPr>
              <a:r>
                <a:rPr kumimoji="0" lang="nl-NL" sz="1050" b="1" i="0" u="none" strike="noStrike" kern="0" cap="none" spc="0" normalizeH="0" baseline="0" noProof="0" dirty="0">
                  <a:ln>
                    <a:noFill/>
                  </a:ln>
                  <a:solidFill>
                    <a:schemeClr val="bg1"/>
                  </a:solidFill>
                  <a:effectLst/>
                  <a:uLnTx/>
                  <a:uFillTx/>
                  <a:latin typeface="+mn-lt"/>
                  <a:cs typeface="Calibri" panose="020F0502020204030204" pitchFamily="34" charset="0"/>
                </a:rPr>
                <a:t>Kop</a:t>
              </a:r>
            </a:p>
          </p:txBody>
        </p:sp>
        <p:sp>
          <p:nvSpPr>
            <p:cNvPr id="32" name="Rechthoek 31">
              <a:extLst>
                <a:ext uri="{FF2B5EF4-FFF2-40B4-BE49-F238E27FC236}">
                  <a16:creationId xmlns:a16="http://schemas.microsoft.com/office/drawing/2014/main" id="{2BEACD8B-F1D2-4E43-A718-4046D801F19D}"/>
                </a:ext>
              </a:extLst>
            </p:cNvPr>
            <p:cNvSpPr/>
            <p:nvPr userDrawn="1"/>
          </p:nvSpPr>
          <p:spPr>
            <a:xfrm>
              <a:off x="-3786437" y="5124131"/>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900" b="1" cap="all" baseline="0" noProof="0" dirty="0">
                  <a:solidFill>
                    <a:srgbClr val="211F26"/>
                  </a:solidFill>
                  <a:latin typeface="Calibri" panose="020F0502020204030204" pitchFamily="34" charset="0"/>
                  <a:cs typeface="Calibri" panose="020F0502020204030204" pitchFamily="34" charset="0"/>
                </a:rPr>
                <a:t>MEER WETEN?</a:t>
              </a:r>
              <a:br>
                <a:rPr lang="nl-NL" sz="900" b="1" cap="all" baseline="0" noProof="0" dirty="0">
                  <a:solidFill>
                    <a:srgbClr val="211F26"/>
                  </a:solidFill>
                  <a:latin typeface="Calibri" panose="020F0502020204030204" pitchFamily="34" charset="0"/>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900" b="1" cap="all" baseline="0" noProof="0" dirty="0">
                  <a:solidFill>
                    <a:srgbClr val="211F26"/>
                  </a:solidFill>
                  <a:latin typeface="Calibri" panose="020F0502020204030204" pitchFamily="34" charset="0"/>
                  <a:cs typeface="Calibri" panose="020F0502020204030204" pitchFamily="34" charset="0"/>
                </a:rPr>
                <a:t> 'SLIDEBUILDER’ </a:t>
              </a:r>
              <a:r>
                <a:rPr lang="nl-NL" sz="9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900" kern="1200" cap="none" baseline="0" noProof="0" dirty="0">
                  <a:solidFill>
                    <a:srgbClr val="211F26"/>
                  </a:solidFill>
                  <a:latin typeface="Calibri" panose="020F0502020204030204" pitchFamily="34" charset="0"/>
                  <a:ea typeface="+mn-ea"/>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9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33" name="ICOON_info">
              <a:extLst>
                <a:ext uri="{FF2B5EF4-FFF2-40B4-BE49-F238E27FC236}">
                  <a16:creationId xmlns:a16="http://schemas.microsoft.com/office/drawing/2014/main" id="{739B8263-4A70-4DA4-B159-E8848858AC8D}"/>
                </a:ext>
              </a:extLst>
            </p:cNvPr>
            <p:cNvGrpSpPr/>
            <p:nvPr userDrawn="1"/>
          </p:nvGrpSpPr>
          <p:grpSpPr>
            <a:xfrm>
              <a:off x="-376736" y="5063968"/>
              <a:ext cx="283685" cy="283685"/>
              <a:chOff x="-510741" y="5913713"/>
              <a:chExt cx="267555" cy="267555"/>
            </a:xfrm>
          </p:grpSpPr>
          <p:sp>
            <p:nvSpPr>
              <p:cNvPr id="81" name="Ovaal 80">
                <a:extLst>
                  <a:ext uri="{FF2B5EF4-FFF2-40B4-BE49-F238E27FC236}">
                    <a16:creationId xmlns:a16="http://schemas.microsoft.com/office/drawing/2014/main" id="{AA4A1C09-C31B-40F1-99E0-B23919DAFDED}"/>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450"/>
                  </a:spcBef>
                  <a:spcAft>
                    <a:spcPts val="450"/>
                  </a:spcAft>
                </a:pPr>
                <a:endParaRPr lang="nl-NL" sz="1200" cap="all" baseline="0" noProof="0" dirty="0">
                  <a:latin typeface="Calibri" panose="020F0502020204030204" pitchFamily="34" charset="0"/>
                  <a:cs typeface="Calibri" panose="020F0502020204030204" pitchFamily="34" charset="0"/>
                </a:endParaRPr>
              </a:p>
            </p:txBody>
          </p:sp>
          <p:sp>
            <p:nvSpPr>
              <p:cNvPr id="82" name="Graphic 163" descr="Informatie">
                <a:extLst>
                  <a:ext uri="{FF2B5EF4-FFF2-40B4-BE49-F238E27FC236}">
                    <a16:creationId xmlns:a16="http://schemas.microsoft.com/office/drawing/2014/main" id="{194B44FD-E780-47AF-BBC7-86EF15FFA9C3}"/>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lstStyle/>
              <a:p>
                <a:endParaRPr lang="nl-NL" sz="1500" noProof="0" dirty="0">
                  <a:solidFill>
                    <a:srgbClr val="211F26"/>
                  </a:solidFill>
                  <a:latin typeface="Calibri" panose="020F0502020204030204" pitchFamily="34" charset="0"/>
                  <a:cs typeface="Calibri" panose="020F0502020204030204" pitchFamily="34" charset="0"/>
                </a:endParaRPr>
              </a:p>
            </p:txBody>
          </p:sp>
        </p:grpSp>
        <p:grpSp>
          <p:nvGrpSpPr>
            <p:cNvPr id="34" name="VOORBEELD">
              <a:extLst>
                <a:ext uri="{FF2B5EF4-FFF2-40B4-BE49-F238E27FC236}">
                  <a16:creationId xmlns:a16="http://schemas.microsoft.com/office/drawing/2014/main" id="{C2D9A0F1-87ED-4FB4-B62A-86B9CB38DBF1}"/>
                </a:ext>
              </a:extLst>
            </p:cNvPr>
            <p:cNvGrpSpPr/>
            <p:nvPr userDrawn="1"/>
          </p:nvGrpSpPr>
          <p:grpSpPr>
            <a:xfrm>
              <a:off x="-3605171" y="458674"/>
              <a:ext cx="3234311" cy="558875"/>
              <a:chOff x="-3605171" y="458674"/>
              <a:chExt cx="3234311" cy="558875"/>
            </a:xfrm>
          </p:grpSpPr>
          <p:sp>
            <p:nvSpPr>
              <p:cNvPr id="41" name="Rechthoek 40">
                <a:extLst>
                  <a:ext uri="{FF2B5EF4-FFF2-40B4-BE49-F238E27FC236}">
                    <a16:creationId xmlns:a16="http://schemas.microsoft.com/office/drawing/2014/main" id="{F76A3736-47AB-4074-A195-8CA47797194C}"/>
                  </a:ext>
                </a:extLst>
              </p:cNvPr>
              <p:cNvSpPr/>
              <p:nvPr userDrawn="1"/>
            </p:nvSpPr>
            <p:spPr>
              <a:xfrm>
                <a:off x="-3604183" y="458674"/>
                <a:ext cx="393459" cy="184058"/>
              </a:xfrm>
              <a:prstGeom prst="rect">
                <a:avLst/>
              </a:prstGeom>
              <a:solidFill>
                <a:srgbClr val="F8F8F8"/>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18000" rIns="0" bIns="0" numCol="1" spcCol="0" rtlCol="0" fromWordArt="0" anchor="t" anchorCtr="0" forceAA="0" compatLnSpc="1">
                <a:prstTxWarp prst="textNoShape">
                  <a:avLst/>
                </a:prstTxWarp>
                <a:noAutofit/>
              </a:bodyPr>
              <a:lstStyle/>
              <a:p>
                <a:pPr algn="ctr"/>
                <a:r>
                  <a:rPr lang="nl-NL" sz="675" b="1" noProof="0" dirty="0">
                    <a:solidFill>
                      <a:srgbClr val="211F26"/>
                    </a:solidFill>
                    <a:latin typeface="Calibri" panose="020F0502020204030204" pitchFamily="34" charset="0"/>
                    <a:cs typeface="Calibri" panose="020F0502020204030204" pitchFamily="34" charset="0"/>
                  </a:rPr>
                  <a:t>Start</a:t>
                </a:r>
              </a:p>
            </p:txBody>
          </p:sp>
          <p:sp>
            <p:nvSpPr>
              <p:cNvPr id="42" name="Rechthoek 41">
                <a:extLst>
                  <a:ext uri="{FF2B5EF4-FFF2-40B4-BE49-F238E27FC236}">
                    <a16:creationId xmlns:a16="http://schemas.microsoft.com/office/drawing/2014/main" id="{F37BDEF5-65B6-444F-8022-D9C647B01BA7}"/>
                  </a:ext>
                </a:extLst>
              </p:cNvPr>
              <p:cNvSpPr/>
              <p:nvPr userDrawn="1"/>
            </p:nvSpPr>
            <p:spPr>
              <a:xfrm>
                <a:off x="-3599184" y="621345"/>
                <a:ext cx="383782" cy="27171"/>
              </a:xfrm>
              <a:prstGeom prst="rect">
                <a:avLst/>
              </a:prstGeom>
              <a:solidFill>
                <a:srgbClr val="B7462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nvGrpSpPr>
              <p:cNvPr id="43" name="Groep 42">
                <a:extLst>
                  <a:ext uri="{FF2B5EF4-FFF2-40B4-BE49-F238E27FC236}">
                    <a16:creationId xmlns:a16="http://schemas.microsoft.com/office/drawing/2014/main" id="{938FFB5C-A170-4B54-BB9E-DD038AE283C3}"/>
                  </a:ext>
                </a:extLst>
              </p:cNvPr>
              <p:cNvGrpSpPr/>
              <p:nvPr userDrawn="1"/>
            </p:nvGrpSpPr>
            <p:grpSpPr>
              <a:xfrm>
                <a:off x="-3386247" y="830871"/>
                <a:ext cx="139423" cy="109566"/>
                <a:chOff x="-2866744" y="827071"/>
                <a:chExt cx="168701" cy="132575"/>
              </a:xfrm>
            </p:grpSpPr>
            <p:grpSp>
              <p:nvGrpSpPr>
                <p:cNvPr id="74" name="Groep 73">
                  <a:extLst>
                    <a:ext uri="{FF2B5EF4-FFF2-40B4-BE49-F238E27FC236}">
                      <a16:creationId xmlns:a16="http://schemas.microsoft.com/office/drawing/2014/main" id="{A79CFEBC-C313-444A-8EC7-73C4EC0B0145}"/>
                    </a:ext>
                  </a:extLst>
                </p:cNvPr>
                <p:cNvGrpSpPr/>
                <p:nvPr userDrawn="1"/>
              </p:nvGrpSpPr>
              <p:grpSpPr>
                <a:xfrm>
                  <a:off x="-2866744" y="827071"/>
                  <a:ext cx="168701" cy="132575"/>
                  <a:chOff x="-2866744" y="827071"/>
                  <a:chExt cx="168701" cy="132575"/>
                </a:xfrm>
              </p:grpSpPr>
              <p:cxnSp>
                <p:nvCxnSpPr>
                  <p:cNvPr id="76" name="Rechte verbindingslijn 75">
                    <a:extLst>
                      <a:ext uri="{FF2B5EF4-FFF2-40B4-BE49-F238E27FC236}">
                        <a16:creationId xmlns:a16="http://schemas.microsoft.com/office/drawing/2014/main" id="{9E1263CE-2F62-4F50-A63E-AC25938A9F1F}"/>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77" name="Rechte verbindingslijn 76">
                    <a:extLst>
                      <a:ext uri="{FF2B5EF4-FFF2-40B4-BE49-F238E27FC236}">
                        <a16:creationId xmlns:a16="http://schemas.microsoft.com/office/drawing/2014/main" id="{7DC3B8B5-45C8-4198-A49F-FE0ADD480696}"/>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78" name="Rechte verbindingslijn 77">
                    <a:extLst>
                      <a:ext uri="{FF2B5EF4-FFF2-40B4-BE49-F238E27FC236}">
                        <a16:creationId xmlns:a16="http://schemas.microsoft.com/office/drawing/2014/main" id="{BFF66457-4223-49F0-9EE6-12803E6C0911}"/>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79" name="Rechte verbindingslijn 78">
                    <a:extLst>
                      <a:ext uri="{FF2B5EF4-FFF2-40B4-BE49-F238E27FC236}">
                        <a16:creationId xmlns:a16="http://schemas.microsoft.com/office/drawing/2014/main" id="{401084BB-88EF-43AD-A763-78DB8181CF84}"/>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80" name="Rechte verbindingslijn 79">
                    <a:extLst>
                      <a:ext uri="{FF2B5EF4-FFF2-40B4-BE49-F238E27FC236}">
                        <a16:creationId xmlns:a16="http://schemas.microsoft.com/office/drawing/2014/main" id="{C1CD9FF8-EBA4-40E2-B45F-61C157203B64}"/>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75" name="Pijl: rechts 74">
                  <a:extLst>
                    <a:ext uri="{FF2B5EF4-FFF2-40B4-BE49-F238E27FC236}">
                      <a16:creationId xmlns:a16="http://schemas.microsoft.com/office/drawing/2014/main" id="{EC69D1E2-3517-4FB9-B32A-0052EBAAC01A}"/>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nvGrpSpPr>
              <p:cNvPr id="44" name="Groep 43">
                <a:extLst>
                  <a:ext uri="{FF2B5EF4-FFF2-40B4-BE49-F238E27FC236}">
                    <a16:creationId xmlns:a16="http://schemas.microsoft.com/office/drawing/2014/main" id="{C67CDD5F-B761-46B1-A9C4-1A94FFD7BA2A}"/>
                  </a:ext>
                </a:extLst>
              </p:cNvPr>
              <p:cNvGrpSpPr/>
              <p:nvPr userDrawn="1"/>
            </p:nvGrpSpPr>
            <p:grpSpPr>
              <a:xfrm>
                <a:off x="-3605171" y="830871"/>
                <a:ext cx="139423" cy="109566"/>
                <a:chOff x="-2866744" y="518074"/>
                <a:chExt cx="168701" cy="132575"/>
              </a:xfrm>
            </p:grpSpPr>
            <p:grpSp>
              <p:nvGrpSpPr>
                <p:cNvPr id="67" name="Groep 66">
                  <a:extLst>
                    <a:ext uri="{FF2B5EF4-FFF2-40B4-BE49-F238E27FC236}">
                      <a16:creationId xmlns:a16="http://schemas.microsoft.com/office/drawing/2014/main" id="{78B6C259-0AE7-4202-9807-BD834E7EB3D6}"/>
                    </a:ext>
                  </a:extLst>
                </p:cNvPr>
                <p:cNvGrpSpPr/>
                <p:nvPr userDrawn="1"/>
              </p:nvGrpSpPr>
              <p:grpSpPr>
                <a:xfrm>
                  <a:off x="-2866744" y="518074"/>
                  <a:ext cx="168701" cy="132575"/>
                  <a:chOff x="-2866744" y="518074"/>
                  <a:chExt cx="168701" cy="132575"/>
                </a:xfrm>
              </p:grpSpPr>
              <p:cxnSp>
                <p:nvCxnSpPr>
                  <p:cNvPr id="69" name="Rechte verbindingslijn 68">
                    <a:extLst>
                      <a:ext uri="{FF2B5EF4-FFF2-40B4-BE49-F238E27FC236}">
                        <a16:creationId xmlns:a16="http://schemas.microsoft.com/office/drawing/2014/main" id="{A21E12EC-DB2B-408C-AB30-5708D997AA20}"/>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70" name="Rechte verbindingslijn 69">
                    <a:extLst>
                      <a:ext uri="{FF2B5EF4-FFF2-40B4-BE49-F238E27FC236}">
                        <a16:creationId xmlns:a16="http://schemas.microsoft.com/office/drawing/2014/main" id="{07CF87D5-13EB-44A4-94C3-D7A2C0E2E89B}"/>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71" name="Rechte verbindingslijn 70">
                    <a:extLst>
                      <a:ext uri="{FF2B5EF4-FFF2-40B4-BE49-F238E27FC236}">
                        <a16:creationId xmlns:a16="http://schemas.microsoft.com/office/drawing/2014/main" id="{2FBF5CFF-5EF5-45B0-9F0C-AD274268440A}"/>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72" name="Rechte verbindingslijn 71">
                    <a:extLst>
                      <a:ext uri="{FF2B5EF4-FFF2-40B4-BE49-F238E27FC236}">
                        <a16:creationId xmlns:a16="http://schemas.microsoft.com/office/drawing/2014/main" id="{B5A69E24-9ACB-49DE-8046-2ABF1ECE1F76}"/>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73" name="Rechte verbindingslijn 72">
                    <a:extLst>
                      <a:ext uri="{FF2B5EF4-FFF2-40B4-BE49-F238E27FC236}">
                        <a16:creationId xmlns:a16="http://schemas.microsoft.com/office/drawing/2014/main" id="{567C9DAE-B56B-4E92-B9A8-C8F5178A762F}"/>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68" name="Pijl: rechts 67">
                  <a:extLst>
                    <a:ext uri="{FF2B5EF4-FFF2-40B4-BE49-F238E27FC236}">
                      <a16:creationId xmlns:a16="http://schemas.microsoft.com/office/drawing/2014/main" id="{00F1D9D0-92BD-4130-B649-34316C5B09D6}"/>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cxnSp>
            <p:nvCxnSpPr>
              <p:cNvPr id="45" name="Rechte verbindingslijn 44">
                <a:extLst>
                  <a:ext uri="{FF2B5EF4-FFF2-40B4-BE49-F238E27FC236}">
                    <a16:creationId xmlns:a16="http://schemas.microsoft.com/office/drawing/2014/main" id="{B7F0E6F9-ED5D-4E36-861E-9698E6E89089}"/>
                  </a:ext>
                </a:extLst>
              </p:cNvPr>
              <p:cNvCxnSpPr>
                <a:cxnSpLocks/>
              </p:cNvCxnSpPr>
              <p:nvPr userDrawn="1"/>
            </p:nvCxnSpPr>
            <p:spPr>
              <a:xfrm flipV="1">
                <a:off x="-3459956" y="588169"/>
                <a:ext cx="547687" cy="219076"/>
              </a:xfrm>
              <a:prstGeom prst="line">
                <a:avLst/>
              </a:prstGeom>
              <a:noFill/>
              <a:ln w="19050" cap="rnd" cmpd="sng" algn="ctr">
                <a:solidFill>
                  <a:schemeClr val="accent1"/>
                </a:solidFill>
                <a:prstDash val="solid"/>
                <a:headEnd type="oval"/>
              </a:ln>
              <a:effectLst/>
            </p:spPr>
          </p:cxnSp>
          <p:cxnSp>
            <p:nvCxnSpPr>
              <p:cNvPr id="46" name="Rechte verbindingslijn 45">
                <a:extLst>
                  <a:ext uri="{FF2B5EF4-FFF2-40B4-BE49-F238E27FC236}">
                    <a16:creationId xmlns:a16="http://schemas.microsoft.com/office/drawing/2014/main" id="{95DF9D3D-3D2A-4B5B-AB0D-AF4B4482D198}"/>
                  </a:ext>
                </a:extLst>
              </p:cNvPr>
              <p:cNvCxnSpPr>
                <a:cxnSpLocks/>
              </p:cNvCxnSpPr>
              <p:nvPr userDrawn="1"/>
            </p:nvCxnSpPr>
            <p:spPr>
              <a:xfrm>
                <a:off x="-3224213" y="828675"/>
                <a:ext cx="319088" cy="0"/>
              </a:xfrm>
              <a:prstGeom prst="line">
                <a:avLst/>
              </a:prstGeom>
              <a:noFill/>
              <a:ln w="19050" cap="rnd" cmpd="sng" algn="ctr">
                <a:solidFill>
                  <a:schemeClr val="accent1"/>
                </a:solidFill>
                <a:prstDash val="solid"/>
                <a:headEnd type="oval"/>
              </a:ln>
              <a:effectLst/>
            </p:spPr>
          </p:cxnSp>
          <p:sp>
            <p:nvSpPr>
              <p:cNvPr id="47" name="Rechthoek 46">
                <a:extLst>
                  <a:ext uri="{FF2B5EF4-FFF2-40B4-BE49-F238E27FC236}">
                    <a16:creationId xmlns:a16="http://schemas.microsoft.com/office/drawing/2014/main" id="{B980B410-FED0-41E8-9F17-E1DD748F2E8A}"/>
                  </a:ext>
                </a:extLst>
              </p:cNvPr>
              <p:cNvSpPr/>
              <p:nvPr userDrawn="1"/>
            </p:nvSpPr>
            <p:spPr>
              <a:xfrm>
                <a:off x="-2559903" y="512179"/>
                <a:ext cx="2189042" cy="151083"/>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Tekstniveau omhoog</a:t>
                </a:r>
              </a:p>
            </p:txBody>
          </p:sp>
          <p:sp>
            <p:nvSpPr>
              <p:cNvPr id="48" name="Rechthoek 47">
                <a:extLst>
                  <a:ext uri="{FF2B5EF4-FFF2-40B4-BE49-F238E27FC236}">
                    <a16:creationId xmlns:a16="http://schemas.microsoft.com/office/drawing/2014/main" id="{0523DBAC-8EB0-4001-9BC1-FB53E87D9115}"/>
                  </a:ext>
                </a:extLst>
              </p:cNvPr>
              <p:cNvSpPr/>
              <p:nvPr userDrawn="1"/>
            </p:nvSpPr>
            <p:spPr>
              <a:xfrm>
                <a:off x="-2559903" y="819562"/>
                <a:ext cx="2189043" cy="142202"/>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Tekstniveau omlaag</a:t>
                </a:r>
              </a:p>
            </p:txBody>
          </p:sp>
          <p:grpSp>
            <p:nvGrpSpPr>
              <p:cNvPr id="49" name="Groep 48">
                <a:extLst>
                  <a:ext uri="{FF2B5EF4-FFF2-40B4-BE49-F238E27FC236}">
                    <a16:creationId xmlns:a16="http://schemas.microsoft.com/office/drawing/2014/main" id="{0C750190-B966-4F79-8CC1-CD8DE15E9994}"/>
                  </a:ext>
                </a:extLst>
              </p:cNvPr>
              <p:cNvGrpSpPr/>
              <p:nvPr userDrawn="1"/>
            </p:nvGrpSpPr>
            <p:grpSpPr>
              <a:xfrm>
                <a:off x="-2916763" y="769168"/>
                <a:ext cx="268738" cy="248381"/>
                <a:chOff x="-2916763" y="769168"/>
                <a:chExt cx="268738" cy="248381"/>
              </a:xfrm>
            </p:grpSpPr>
            <p:sp>
              <p:nvSpPr>
                <p:cNvPr id="59" name="Rechthoek 58">
                  <a:extLst>
                    <a:ext uri="{FF2B5EF4-FFF2-40B4-BE49-F238E27FC236}">
                      <a16:creationId xmlns:a16="http://schemas.microsoft.com/office/drawing/2014/main" id="{1F6750EC-12C3-453C-B2C6-803F4850DE71}"/>
                    </a:ext>
                  </a:extLst>
                </p:cNvPr>
                <p:cNvSpPr/>
                <p:nvPr userDrawn="1"/>
              </p:nvSpPr>
              <p:spPr>
                <a:xfrm>
                  <a:off x="-2916763" y="769168"/>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dirty="0">
                    <a:solidFill>
                      <a:srgbClr val="211F26"/>
                    </a:solidFill>
                    <a:latin typeface="Calibri" panose="020F0502020204030204" pitchFamily="34" charset="0"/>
                    <a:cs typeface="Calibri" panose="020F0502020204030204" pitchFamily="34" charset="0"/>
                  </a:endParaRPr>
                </a:p>
              </p:txBody>
            </p:sp>
            <p:grpSp>
              <p:nvGrpSpPr>
                <p:cNvPr id="60" name="Groep 59">
                  <a:extLst>
                    <a:ext uri="{FF2B5EF4-FFF2-40B4-BE49-F238E27FC236}">
                      <a16:creationId xmlns:a16="http://schemas.microsoft.com/office/drawing/2014/main" id="{5EA7FA4C-6F0B-4BC7-919B-C651D05F4D0C}"/>
                    </a:ext>
                  </a:extLst>
                </p:cNvPr>
                <p:cNvGrpSpPr/>
                <p:nvPr userDrawn="1"/>
              </p:nvGrpSpPr>
              <p:grpSpPr>
                <a:xfrm>
                  <a:off x="-2866744" y="827071"/>
                  <a:ext cx="168701" cy="132575"/>
                  <a:chOff x="-2866744" y="827071"/>
                  <a:chExt cx="168701" cy="132575"/>
                </a:xfrm>
              </p:grpSpPr>
              <p:cxnSp>
                <p:nvCxnSpPr>
                  <p:cNvPr id="62" name="Rechte verbindingslijn 61">
                    <a:extLst>
                      <a:ext uri="{FF2B5EF4-FFF2-40B4-BE49-F238E27FC236}">
                        <a16:creationId xmlns:a16="http://schemas.microsoft.com/office/drawing/2014/main" id="{C16E8A62-80C6-4D8A-914D-D164E460591C}"/>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63" name="Rechte verbindingslijn 62">
                    <a:extLst>
                      <a:ext uri="{FF2B5EF4-FFF2-40B4-BE49-F238E27FC236}">
                        <a16:creationId xmlns:a16="http://schemas.microsoft.com/office/drawing/2014/main" id="{5CE78915-B1E4-434F-BAAA-8B885BA4A273}"/>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64" name="Rechte verbindingslijn 63">
                    <a:extLst>
                      <a:ext uri="{FF2B5EF4-FFF2-40B4-BE49-F238E27FC236}">
                        <a16:creationId xmlns:a16="http://schemas.microsoft.com/office/drawing/2014/main" id="{AD9D208A-E4B1-4A90-95D6-7487778576B4}"/>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65" name="Rechte verbindingslijn 64">
                    <a:extLst>
                      <a:ext uri="{FF2B5EF4-FFF2-40B4-BE49-F238E27FC236}">
                        <a16:creationId xmlns:a16="http://schemas.microsoft.com/office/drawing/2014/main" id="{86F3F340-7FB8-4455-8E82-BEA786DD98A2}"/>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66" name="Rechte verbindingslijn 65">
                    <a:extLst>
                      <a:ext uri="{FF2B5EF4-FFF2-40B4-BE49-F238E27FC236}">
                        <a16:creationId xmlns:a16="http://schemas.microsoft.com/office/drawing/2014/main" id="{675C3A82-4042-4752-B816-14E8684A6CD9}"/>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61" name="Pijl: rechts 60">
                  <a:extLst>
                    <a:ext uri="{FF2B5EF4-FFF2-40B4-BE49-F238E27FC236}">
                      <a16:creationId xmlns:a16="http://schemas.microsoft.com/office/drawing/2014/main" id="{B7681BC0-4AFB-4629-A414-610803175184}"/>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nvGrpSpPr>
              <p:cNvPr id="50" name="Groep 49">
                <a:extLst>
                  <a:ext uri="{FF2B5EF4-FFF2-40B4-BE49-F238E27FC236}">
                    <a16:creationId xmlns:a16="http://schemas.microsoft.com/office/drawing/2014/main" id="{F365C0FD-C8C6-4F5A-B111-450572AC209E}"/>
                  </a:ext>
                </a:extLst>
              </p:cNvPr>
              <p:cNvGrpSpPr/>
              <p:nvPr userDrawn="1"/>
            </p:nvGrpSpPr>
            <p:grpSpPr>
              <a:xfrm>
                <a:off x="-2916763" y="460171"/>
                <a:ext cx="268738" cy="248381"/>
                <a:chOff x="-2916763" y="460171"/>
                <a:chExt cx="268738" cy="248381"/>
              </a:xfrm>
            </p:grpSpPr>
            <p:sp>
              <p:nvSpPr>
                <p:cNvPr id="51" name="Rechthoek 50">
                  <a:extLst>
                    <a:ext uri="{FF2B5EF4-FFF2-40B4-BE49-F238E27FC236}">
                      <a16:creationId xmlns:a16="http://schemas.microsoft.com/office/drawing/2014/main" id="{9C0EC8F6-C7BC-4A8E-B8D9-211CEF4FD775}"/>
                    </a:ext>
                  </a:extLst>
                </p:cNvPr>
                <p:cNvSpPr/>
                <p:nvPr userDrawn="1"/>
              </p:nvSpPr>
              <p:spPr>
                <a:xfrm>
                  <a:off x="-2916763" y="460171"/>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dirty="0">
                    <a:solidFill>
                      <a:srgbClr val="211F26"/>
                    </a:solidFill>
                    <a:latin typeface="Calibri" panose="020F0502020204030204" pitchFamily="34" charset="0"/>
                    <a:cs typeface="Calibri" panose="020F0502020204030204" pitchFamily="34" charset="0"/>
                  </a:endParaRPr>
                </a:p>
              </p:txBody>
            </p:sp>
            <p:grpSp>
              <p:nvGrpSpPr>
                <p:cNvPr id="52" name="Groep 51">
                  <a:extLst>
                    <a:ext uri="{FF2B5EF4-FFF2-40B4-BE49-F238E27FC236}">
                      <a16:creationId xmlns:a16="http://schemas.microsoft.com/office/drawing/2014/main" id="{A8BD8E96-32FB-453E-9F67-EBD7B3AC0412}"/>
                    </a:ext>
                  </a:extLst>
                </p:cNvPr>
                <p:cNvGrpSpPr/>
                <p:nvPr userDrawn="1"/>
              </p:nvGrpSpPr>
              <p:grpSpPr>
                <a:xfrm>
                  <a:off x="-2866744" y="518074"/>
                  <a:ext cx="168701" cy="132575"/>
                  <a:chOff x="-2866744" y="518074"/>
                  <a:chExt cx="168701" cy="132575"/>
                </a:xfrm>
              </p:grpSpPr>
              <p:cxnSp>
                <p:nvCxnSpPr>
                  <p:cNvPr id="54" name="Rechte verbindingslijn 53">
                    <a:extLst>
                      <a:ext uri="{FF2B5EF4-FFF2-40B4-BE49-F238E27FC236}">
                        <a16:creationId xmlns:a16="http://schemas.microsoft.com/office/drawing/2014/main" id="{7A750310-4731-4D8C-B587-05375BC752C9}"/>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55" name="Rechte verbindingslijn 54">
                    <a:extLst>
                      <a:ext uri="{FF2B5EF4-FFF2-40B4-BE49-F238E27FC236}">
                        <a16:creationId xmlns:a16="http://schemas.microsoft.com/office/drawing/2014/main" id="{64CC141B-3534-49A2-BD0F-E2271840E4F7}"/>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56" name="Rechte verbindingslijn 55">
                    <a:extLst>
                      <a:ext uri="{FF2B5EF4-FFF2-40B4-BE49-F238E27FC236}">
                        <a16:creationId xmlns:a16="http://schemas.microsoft.com/office/drawing/2014/main" id="{5E31D3BA-8BDC-4E52-A488-34AB263CEA1D}"/>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57" name="Rechte verbindingslijn 56">
                    <a:extLst>
                      <a:ext uri="{FF2B5EF4-FFF2-40B4-BE49-F238E27FC236}">
                        <a16:creationId xmlns:a16="http://schemas.microsoft.com/office/drawing/2014/main" id="{08742252-BE4F-4F20-BB47-B5D205320F8A}"/>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58" name="Rechte verbindingslijn 57">
                    <a:extLst>
                      <a:ext uri="{FF2B5EF4-FFF2-40B4-BE49-F238E27FC236}">
                        <a16:creationId xmlns:a16="http://schemas.microsoft.com/office/drawing/2014/main" id="{04A8DB8D-4B66-4C3C-83D3-B27580A6F091}"/>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53" name="Pijl: rechts 52">
                  <a:extLst>
                    <a:ext uri="{FF2B5EF4-FFF2-40B4-BE49-F238E27FC236}">
                      <a16:creationId xmlns:a16="http://schemas.microsoft.com/office/drawing/2014/main" id="{14FE28AB-A886-48FC-9226-D30BD93A2142}"/>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grpSp>
          <p:nvGrpSpPr>
            <p:cNvPr id="35" name="Groep 34">
              <a:extLst>
                <a:ext uri="{FF2B5EF4-FFF2-40B4-BE49-F238E27FC236}">
                  <a16:creationId xmlns:a16="http://schemas.microsoft.com/office/drawing/2014/main" id="{D0751198-EA9C-49D0-8E5E-3CF28F85287B}"/>
                </a:ext>
              </a:extLst>
            </p:cNvPr>
            <p:cNvGrpSpPr/>
            <p:nvPr userDrawn="1"/>
          </p:nvGrpSpPr>
          <p:grpSpPr>
            <a:xfrm>
              <a:off x="-938434" y="5326819"/>
              <a:ext cx="627798" cy="576693"/>
              <a:chOff x="-1753862" y="6112775"/>
              <a:chExt cx="759635" cy="697798"/>
            </a:xfrm>
          </p:grpSpPr>
          <p:grpSp>
            <p:nvGrpSpPr>
              <p:cNvPr id="36" name="Inspireren">
                <a:extLst>
                  <a:ext uri="{FF2B5EF4-FFF2-40B4-BE49-F238E27FC236}">
                    <a16:creationId xmlns:a16="http://schemas.microsoft.com/office/drawing/2014/main" id="{C2C18EC4-08B0-4464-93D8-70BDB1CEE858}"/>
                  </a:ext>
                </a:extLst>
              </p:cNvPr>
              <p:cNvGrpSpPr>
                <a:grpSpLocks noChangeAspect="1"/>
              </p:cNvGrpSpPr>
              <p:nvPr userDrawn="1"/>
            </p:nvGrpSpPr>
            <p:grpSpPr bwMode="auto">
              <a:xfrm>
                <a:off x="-1484858" y="6112775"/>
                <a:ext cx="205431" cy="293286"/>
                <a:chOff x="4768" y="2783"/>
                <a:chExt cx="788" cy="1125"/>
              </a:xfrm>
              <a:gradFill>
                <a:gsLst>
                  <a:gs pos="0">
                    <a:srgbClr val="9D9FA1"/>
                  </a:gs>
                  <a:gs pos="70000">
                    <a:srgbClr val="211F26"/>
                  </a:gs>
                </a:gsLst>
                <a:lin ang="2700000" scaled="0"/>
              </a:gradFill>
            </p:grpSpPr>
            <p:sp>
              <p:nvSpPr>
                <p:cNvPr id="38" name="Freeform 12">
                  <a:extLst>
                    <a:ext uri="{FF2B5EF4-FFF2-40B4-BE49-F238E27FC236}">
                      <a16:creationId xmlns:a16="http://schemas.microsoft.com/office/drawing/2014/main" id="{2D80E94F-518C-474A-A42C-14C0B237EA37}"/>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39" name="Freeform 13">
                  <a:extLst>
                    <a:ext uri="{FF2B5EF4-FFF2-40B4-BE49-F238E27FC236}">
                      <a16:creationId xmlns:a16="http://schemas.microsoft.com/office/drawing/2014/main" id="{B9105706-1EE4-46D1-B124-5C32A4AE2300}"/>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40" name="Freeform 14">
                  <a:extLst>
                    <a:ext uri="{FF2B5EF4-FFF2-40B4-BE49-F238E27FC236}">
                      <a16:creationId xmlns:a16="http://schemas.microsoft.com/office/drawing/2014/main" id="{4D8DF5B1-6C0C-4ECF-A181-E0A70D58F2DF}"/>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grpSp>
          <p:sp>
            <p:nvSpPr>
              <p:cNvPr id="37" name="Tekstvak 36">
                <a:extLst>
                  <a:ext uri="{FF2B5EF4-FFF2-40B4-BE49-F238E27FC236}">
                    <a16:creationId xmlns:a16="http://schemas.microsoft.com/office/drawing/2014/main" id="{6CC4F002-3E46-4EC4-8220-BBB9A6E70C47}"/>
                  </a:ext>
                </a:extLst>
              </p:cNvPr>
              <p:cNvSpPr txBox="1"/>
              <p:nvPr userDrawn="1"/>
            </p:nvSpPr>
            <p:spPr>
              <a:xfrm>
                <a:off x="-1753862" y="6420664"/>
                <a:ext cx="759635" cy="389909"/>
              </a:xfrm>
              <a:prstGeom prst="rect">
                <a:avLst/>
              </a:prstGeom>
              <a:noFill/>
            </p:spPr>
            <p:txBody>
              <a:bodyPr wrap="square" lIns="0" tIns="0" rIns="0" bIns="0" rtlCol="0" anchor="ctr">
                <a:noAutofit/>
              </a:bodyPr>
              <a:lstStyle/>
              <a:p>
                <a:pPr marL="0" marR="0" lvl="0" indent="0" algn="ctr" defTabSz="685800" rtl="0"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sp>
        <p:nvSpPr>
          <p:cNvPr id="11" name="- INFO">
            <a:extLst>
              <a:ext uri="{FF2B5EF4-FFF2-40B4-BE49-F238E27FC236}">
                <a16:creationId xmlns:a16="http://schemas.microsoft.com/office/drawing/2014/main" id="{D5D548DA-264A-4D19-8A0A-B2288EC6661C}"/>
              </a:ext>
            </a:extLst>
          </p:cNvPr>
          <p:cNvSpPr txBox="1"/>
          <p:nvPr userDrawn="1"/>
        </p:nvSpPr>
        <p:spPr>
          <a:xfrm>
            <a:off x="0" y="-272667"/>
            <a:ext cx="9134475" cy="148842"/>
          </a:xfrm>
          <a:prstGeom prst="rect">
            <a:avLst/>
          </a:prstGeom>
          <a:noFill/>
        </p:spPr>
        <p:txBody>
          <a:bodyPr wrap="square" lIns="0" tIns="0" rIns="0" bIns="0" rtlCol="0" anchor="ctr" anchorCtr="0">
            <a:noAutofit/>
          </a:bodyPr>
          <a:lstStyle/>
          <a:p>
            <a:pPr algn="l"/>
            <a:r>
              <a:rPr lang="nl-NL" sz="1050" b="1" cap="all" spc="0" baseline="0">
                <a:solidFill>
                  <a:sysClr val="windowText" lastClr="000000"/>
                </a:solidFill>
                <a:latin typeface="+mn-lt"/>
                <a:cs typeface="Calibri" panose="020F0502020204030204" pitchFamily="34" charset="0"/>
              </a:rPr>
              <a:t>Tekst [groen]</a:t>
            </a:r>
            <a:endParaRPr lang="nl-NL" sz="1050" b="1" cap="all" spc="0" baseline="0" dirty="0">
              <a:solidFill>
                <a:sysClr val="windowText" lastClr="000000"/>
              </a:solidFill>
              <a:latin typeface="+mn-lt"/>
              <a:cs typeface="Calibri" panose="020F0502020204030204" pitchFamily="34" charset="0"/>
            </a:endParaRPr>
          </a:p>
        </p:txBody>
      </p:sp>
      <p:sp>
        <p:nvSpPr>
          <p:cNvPr id="8" name="titel">
            <a:extLst>
              <a:ext uri="{FF2B5EF4-FFF2-40B4-BE49-F238E27FC236}">
                <a16:creationId xmlns:a16="http://schemas.microsoft.com/office/drawing/2014/main" id="{4FCE8B7B-8D3B-466F-8956-5C1F4F50265C}"/>
              </a:ext>
            </a:extLst>
          </p:cNvPr>
          <p:cNvSpPr>
            <a:spLocks noGrp="1"/>
          </p:cNvSpPr>
          <p:nvPr>
            <p:ph type="title" hasCustomPrompt="1"/>
          </p:nvPr>
        </p:nvSpPr>
        <p:spPr/>
        <p:txBody>
          <a:bodyPr/>
          <a:lstStyle>
            <a:lvl1pPr>
              <a:defRPr>
                <a:solidFill>
                  <a:schemeClr val="bg1"/>
                </a:solidFill>
              </a:defRPr>
            </a:lvl1pPr>
          </a:lstStyle>
          <a:p>
            <a:r>
              <a:rPr lang="nl-NL"/>
              <a:t>Titel</a:t>
            </a:r>
            <a:br>
              <a:rPr lang="nl-NL"/>
            </a:br>
            <a:r>
              <a:rPr lang="nl-NL"/>
              <a:t>max. 2 regels</a:t>
            </a:r>
            <a:endParaRPr lang="nl-NL" dirty="0"/>
          </a:p>
        </p:txBody>
      </p:sp>
      <p:sp>
        <p:nvSpPr>
          <p:cNvPr id="10" name="tekst">
            <a:extLst>
              <a:ext uri="{FF2B5EF4-FFF2-40B4-BE49-F238E27FC236}">
                <a16:creationId xmlns:a16="http://schemas.microsoft.com/office/drawing/2014/main" id="{1666EADC-9024-4FF6-9D2D-3372EA71A6E1}"/>
              </a:ext>
            </a:extLst>
          </p:cNvPr>
          <p:cNvSpPr>
            <a:spLocks noGrp="1"/>
          </p:cNvSpPr>
          <p:nvPr>
            <p:ph type="body" sz="quarter" idx="13" hasCustomPrompt="1"/>
          </p:nvPr>
        </p:nvSpPr>
        <p:spPr>
          <a:xfrm>
            <a:off x="410767" y="1472804"/>
            <a:ext cx="8326040" cy="3258740"/>
          </a:xfrm>
        </p:spPr>
        <p:txBody>
          <a:bodyPr/>
          <a:lstStyle>
            <a:lvl1pPr>
              <a:buClr>
                <a:schemeClr val="bg1"/>
              </a:buClr>
              <a:defRPr>
                <a:solidFill>
                  <a:schemeClr val="bg1"/>
                </a:solidFill>
              </a:defRPr>
            </a:lvl1pPr>
            <a:lvl2pPr>
              <a:buClr>
                <a:schemeClr val="bg1"/>
              </a:buCl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nl-NL"/>
              <a:t>Bullet</a:t>
            </a:r>
          </a:p>
          <a:p>
            <a:pPr lvl="1"/>
            <a:r>
              <a:rPr lang="nl-NL"/>
              <a:t>Sub-bullet</a:t>
            </a:r>
          </a:p>
          <a:p>
            <a:pPr lvl="2"/>
            <a:r>
              <a:rPr lang="nl-NL"/>
              <a:t>Platte tekst</a:t>
            </a:r>
          </a:p>
          <a:p>
            <a:pPr lvl="2"/>
            <a:endParaRPr lang="nl-NL"/>
          </a:p>
          <a:p>
            <a:pPr lvl="3"/>
            <a:r>
              <a:rPr lang="nl-NL"/>
              <a:t>Titel / quote</a:t>
            </a:r>
          </a:p>
          <a:p>
            <a:pPr lvl="4"/>
            <a:r>
              <a:rPr lang="nl-NL"/>
              <a:t>Subtitel</a:t>
            </a:r>
          </a:p>
          <a:p>
            <a:pPr lvl="4"/>
            <a:endParaRPr lang="nl-NL"/>
          </a:p>
          <a:p>
            <a:pPr lvl="5"/>
            <a:r>
              <a:rPr lang="nl-NL"/>
              <a:t>Kop</a:t>
            </a:r>
          </a:p>
          <a:p>
            <a:pPr lvl="6"/>
            <a:r>
              <a:rPr lang="nl-NL"/>
              <a:t>Numerieke bullet</a:t>
            </a:r>
          </a:p>
          <a:p>
            <a:pPr lvl="7"/>
            <a:r>
              <a:rPr lang="nl-NL"/>
              <a:t>Alfabetische bullet</a:t>
            </a:r>
          </a:p>
          <a:p>
            <a:pPr lvl="7"/>
            <a:endParaRPr lang="nl-NL"/>
          </a:p>
          <a:p>
            <a:pPr lvl="8"/>
            <a:r>
              <a:rPr lang="nl-NL"/>
              <a:t>*Bronvermelding</a:t>
            </a:r>
          </a:p>
          <a:p>
            <a:pPr lvl="4"/>
            <a:endParaRPr lang="nl-NL" dirty="0"/>
          </a:p>
        </p:txBody>
      </p:sp>
      <p:sp>
        <p:nvSpPr>
          <p:cNvPr id="4" name="datum">
            <a:extLst>
              <a:ext uri="{FF2B5EF4-FFF2-40B4-BE49-F238E27FC236}">
                <a16:creationId xmlns:a16="http://schemas.microsoft.com/office/drawing/2014/main" id="{8E420A72-FB1A-45BF-AC4A-C2A67FDAE6C8}"/>
              </a:ext>
            </a:extLst>
          </p:cNvPr>
          <p:cNvSpPr>
            <a:spLocks noGrp="1"/>
          </p:cNvSpPr>
          <p:nvPr>
            <p:ph type="dt" sz="half" idx="10"/>
          </p:nvPr>
        </p:nvSpPr>
        <p:spPr/>
        <p:txBody>
          <a:bodyPr/>
          <a:lstStyle>
            <a:lvl1pPr>
              <a:defRPr>
                <a:solidFill>
                  <a:schemeClr val="bg1"/>
                </a:solidFill>
              </a:defRPr>
            </a:lvl1pPr>
          </a:lstStyle>
          <a:p>
            <a:endParaRPr lang="nl-NL" dirty="0"/>
          </a:p>
        </p:txBody>
      </p:sp>
      <p:sp>
        <p:nvSpPr>
          <p:cNvPr id="5" name="voettekst">
            <a:extLst>
              <a:ext uri="{FF2B5EF4-FFF2-40B4-BE49-F238E27FC236}">
                <a16:creationId xmlns:a16="http://schemas.microsoft.com/office/drawing/2014/main" id="{7B9B5AD8-20ED-43D8-A7A9-54D9AEF0A965}"/>
              </a:ext>
            </a:extLst>
          </p:cNvPr>
          <p:cNvSpPr>
            <a:spLocks noGrp="1"/>
          </p:cNvSpPr>
          <p:nvPr>
            <p:ph type="ftr" sz="quarter" idx="11"/>
          </p:nvPr>
        </p:nvSpPr>
        <p:spPr/>
        <p:txBody>
          <a:bodyPr/>
          <a:lstStyle>
            <a:lvl1pPr>
              <a:defRPr>
                <a:solidFill>
                  <a:schemeClr val="bg1"/>
                </a:solidFill>
              </a:defRPr>
            </a:lvl1pPr>
          </a:lstStyle>
          <a:p>
            <a:r>
              <a:rPr lang="nl-NL"/>
              <a:t>Erasmus University Rotterdam </a:t>
            </a:r>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p:ph type="sldNum" sz="quarter" idx="12"/>
          </p:nvPr>
        </p:nvSpPr>
        <p:spPr/>
        <p:txBody>
          <a:bodyPr/>
          <a:lstStyle>
            <a:lvl1pPr>
              <a:defRPr>
                <a:solidFill>
                  <a:schemeClr val="bg1"/>
                </a:solidFill>
              </a:defRPr>
            </a:lvl1pPr>
          </a:lstStyle>
          <a:p>
            <a:fld id="{361A1203-CA3D-4D48-AFA0-9D668419C1D5}" type="slidenum">
              <a:rPr lang="nl-NL" smtClean="0"/>
              <a:pPr/>
              <a:t>‹#›</a:t>
            </a:fld>
            <a:endParaRPr lang="nl-NL" dirty="0"/>
          </a:p>
        </p:txBody>
      </p:sp>
    </p:spTree>
    <p:extLst>
      <p:ext uri="{BB962C8B-B14F-4D97-AF65-F5344CB8AC3E}">
        <p14:creationId xmlns:p14="http://schemas.microsoft.com/office/powerpoint/2010/main" val="55655731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29.xml><?xml version="1.0" encoding="utf-8"?>
<p:sldLayout xmlns:a="http://schemas.openxmlformats.org/drawingml/2006/main" xmlns:r="http://schemas.openxmlformats.org/officeDocument/2006/relationships" xmlns:p="http://schemas.openxmlformats.org/presentationml/2006/main" preserve="1" userDrawn="1">
  <p:cSld name="Tekst [donker groen]">
    <p:bg>
      <p:bgPr>
        <a:solidFill>
          <a:schemeClr val="accent1"/>
        </a:solidFill>
        <a:effectLst/>
      </p:bgPr>
    </p:bg>
    <p:spTree>
      <p:nvGrpSpPr>
        <p:cNvPr id="1" name=""/>
        <p:cNvGrpSpPr/>
        <p:nvPr/>
      </p:nvGrpSpPr>
      <p:grpSpPr>
        <a:xfrm>
          <a:off x="0" y="0"/>
          <a:ext cx="0" cy="0"/>
          <a:chOff x="0" y="0"/>
          <a:chExt cx="0" cy="0"/>
        </a:xfrm>
      </p:grpSpPr>
      <p:grpSp>
        <p:nvGrpSpPr>
          <p:cNvPr id="9" name="- INSTRUCTIES">
            <a:extLst>
              <a:ext uri="{FF2B5EF4-FFF2-40B4-BE49-F238E27FC236}">
                <a16:creationId xmlns:a16="http://schemas.microsoft.com/office/drawing/2014/main" id="{59F298C5-1B8B-4D0E-B0B7-0B20240DDE7A}"/>
              </a:ext>
            </a:extLst>
          </p:cNvPr>
          <p:cNvGrpSpPr/>
          <p:nvPr userDrawn="1"/>
        </p:nvGrpSpPr>
        <p:grpSpPr>
          <a:xfrm>
            <a:off x="-2839828" y="-1"/>
            <a:ext cx="2770040" cy="4464099"/>
            <a:chOff x="-3786437" y="-1"/>
            <a:chExt cx="3693386" cy="5952132"/>
          </a:xfrm>
        </p:grpSpPr>
        <p:sp>
          <p:nvSpPr>
            <p:cNvPr id="12" name="Rechthoek 11">
              <a:extLst>
                <a:ext uri="{FF2B5EF4-FFF2-40B4-BE49-F238E27FC236}">
                  <a16:creationId xmlns:a16="http://schemas.microsoft.com/office/drawing/2014/main" id="{A4A33F4E-A9CB-493C-94DD-3C0ABF29BF36}"/>
                </a:ext>
              </a:extLst>
            </p:cNvPr>
            <p:cNvSpPr/>
            <p:nvPr userDrawn="1"/>
          </p:nvSpPr>
          <p:spPr>
            <a:xfrm>
              <a:off x="-3786165" y="-1"/>
              <a:ext cx="3593091" cy="5124131"/>
            </a:xfrm>
            <a:prstGeom prst="rect">
              <a:avLst/>
            </a:prstGeom>
            <a:solidFill>
              <a:schemeClr val="tx2"/>
            </a:solidFill>
            <a:ln w="635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450"/>
                </a:spcBef>
                <a:spcAft>
                  <a:spcPts val="450"/>
                </a:spcAft>
              </a:pPr>
              <a:r>
                <a:rPr lang="nl-NL" sz="1050" b="1" cap="all" baseline="0" noProof="0" dirty="0">
                  <a:solidFill>
                    <a:schemeClr val="bg1"/>
                  </a:solidFill>
                  <a:latin typeface="Calibri" panose="020F0502020204030204" pitchFamily="34" charset="0"/>
                  <a:cs typeface="Calibri" panose="020F0502020204030204" pitchFamily="34" charset="0"/>
                </a:rPr>
                <a:t>Tekst niveaus kiezen</a:t>
              </a:r>
            </a:p>
          </p:txBody>
        </p:sp>
        <p:sp>
          <p:nvSpPr>
            <p:cNvPr id="13" name="Ovaal 12">
              <a:extLst>
                <a:ext uri="{FF2B5EF4-FFF2-40B4-BE49-F238E27FC236}">
                  <a16:creationId xmlns:a16="http://schemas.microsoft.com/office/drawing/2014/main" id="{B0BAF353-19A8-477B-AABE-1ABA5B62E200}"/>
                </a:ext>
              </a:extLst>
            </p:cNvPr>
            <p:cNvSpPr/>
            <p:nvPr userDrawn="1"/>
          </p:nvSpPr>
          <p:spPr>
            <a:xfrm>
              <a:off x="-3604183" y="1837484"/>
              <a:ext cx="180000" cy="180000"/>
            </a:xfrm>
            <a:prstGeom prst="ellipse">
              <a:avLst/>
            </a:prstGeom>
            <a:solidFill>
              <a:schemeClr val="accent2"/>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4" name="Rechthoek 13">
              <a:extLst>
                <a:ext uri="{FF2B5EF4-FFF2-40B4-BE49-F238E27FC236}">
                  <a16:creationId xmlns:a16="http://schemas.microsoft.com/office/drawing/2014/main" id="{BFADF52A-B400-49BC-8CF8-C1F17CB4F462}"/>
                </a:ext>
              </a:extLst>
            </p:cNvPr>
            <p:cNvSpPr/>
            <p:nvPr userDrawn="1"/>
          </p:nvSpPr>
          <p:spPr>
            <a:xfrm>
              <a:off x="-3319415" y="1837484"/>
              <a:ext cx="2949220" cy="180000"/>
            </a:xfrm>
            <a:prstGeom prst="rect">
              <a:avLst/>
            </a:prstGeom>
            <a:noFill/>
            <a:ln w="25400" cap="flat" cmpd="sng" algn="ctr">
              <a:noFill/>
              <a:prstDash val="solid"/>
            </a:ln>
            <a:effectLst/>
          </p:spPr>
          <p:txBody>
            <a:bodyPr lIns="0" tIns="0" rIns="0" bIns="0" rtlCol="0" anchor="ctr"/>
            <a:lstStyle/>
            <a:p>
              <a:pPr marL="202406" marR="0" lvl="0" indent="-202406" defTabSz="685800" eaLnBrk="1" fontAlgn="auto" latinLnBrk="0" hangingPunct="1">
                <a:lnSpc>
                  <a:spcPct val="100000"/>
                </a:lnSpc>
                <a:spcBef>
                  <a:spcPts val="450"/>
                </a:spcBef>
                <a:spcAft>
                  <a:spcPts val="450"/>
                </a:spcAft>
                <a:buClr>
                  <a:schemeClr val="bg1"/>
                </a:buClr>
                <a:buSzTx/>
                <a:buFont typeface="Calibri" panose="020F0502020204030204" pitchFamily="34" charset="0"/>
                <a:buChar char="›"/>
                <a:tabLst/>
                <a:defRPr/>
              </a:pPr>
              <a:r>
                <a:rPr kumimoji="0" lang="nl-NL" sz="1050" b="0" i="0" u="none" strike="noStrike" kern="0" cap="none" spc="0" normalizeH="0" baseline="0" noProof="0" dirty="0" err="1">
                  <a:ln>
                    <a:noFill/>
                  </a:ln>
                  <a:solidFill>
                    <a:schemeClr val="bg1"/>
                  </a:solidFill>
                  <a:effectLst/>
                  <a:uLnTx/>
                  <a:uFillTx/>
                  <a:latin typeface="+mn-lt"/>
                  <a:cs typeface="Calibri" panose="020F0502020204030204" pitchFamily="34" charset="0"/>
                </a:rPr>
                <a:t>Bullet</a:t>
              </a:r>
              <a:endParaRPr kumimoji="0" lang="nl-NL" sz="1050" b="0" i="0" u="none" strike="noStrike" kern="0" cap="none" spc="0" normalizeH="0" baseline="0" noProof="0" dirty="0">
                <a:ln>
                  <a:noFill/>
                </a:ln>
                <a:solidFill>
                  <a:schemeClr val="bg1"/>
                </a:solidFill>
                <a:effectLst/>
                <a:uLnTx/>
                <a:uFillTx/>
                <a:latin typeface="+mn-lt"/>
                <a:cs typeface="Calibri" panose="020F0502020204030204" pitchFamily="34" charset="0"/>
              </a:endParaRPr>
            </a:p>
          </p:txBody>
        </p:sp>
        <p:sp>
          <p:nvSpPr>
            <p:cNvPr id="15" name="Ovaal 14">
              <a:extLst>
                <a:ext uri="{FF2B5EF4-FFF2-40B4-BE49-F238E27FC236}">
                  <a16:creationId xmlns:a16="http://schemas.microsoft.com/office/drawing/2014/main" id="{9716852D-F40F-4AAC-9254-0F7E6852925D}"/>
                </a:ext>
              </a:extLst>
            </p:cNvPr>
            <p:cNvSpPr/>
            <p:nvPr userDrawn="1"/>
          </p:nvSpPr>
          <p:spPr>
            <a:xfrm>
              <a:off x="-3604183" y="2196829"/>
              <a:ext cx="180000" cy="180000"/>
            </a:xfrm>
            <a:prstGeom prst="ellipse">
              <a:avLst/>
            </a:prstGeom>
            <a:solidFill>
              <a:schemeClr val="accent2"/>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16" name="Rechthoek 15">
              <a:extLst>
                <a:ext uri="{FF2B5EF4-FFF2-40B4-BE49-F238E27FC236}">
                  <a16:creationId xmlns:a16="http://schemas.microsoft.com/office/drawing/2014/main" id="{C4CDC373-55BD-4E24-9BD3-BE84E3B7DE52}"/>
                </a:ext>
              </a:extLst>
            </p:cNvPr>
            <p:cNvSpPr/>
            <p:nvPr userDrawn="1"/>
          </p:nvSpPr>
          <p:spPr>
            <a:xfrm>
              <a:off x="-3604183" y="1196113"/>
              <a:ext cx="3229047" cy="459227"/>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Gebruik onder de tab </a:t>
              </a:r>
              <a:r>
                <a:rPr kumimoji="0" lang="nl-NL" sz="900" b="1"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‘Start’</a:t>
              </a:r>
              <a:r>
                <a:rPr kumimoji="0" lang="nl-NL" sz="9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 de </a:t>
              </a:r>
              <a:r>
                <a:rPr kumimoji="0" lang="nl-NL" sz="900" b="1"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lijstniveau-knoppen</a:t>
              </a:r>
              <a:r>
                <a:rPr kumimoji="0" lang="nl-NL" sz="9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 om een tekst niveau te kiezen. </a:t>
              </a:r>
              <a:br>
                <a:rPr kumimoji="0" lang="nl-NL" sz="9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br>
              <a:r>
                <a:rPr kumimoji="0" lang="nl-NL" sz="9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Kies uit:</a:t>
              </a:r>
            </a:p>
          </p:txBody>
        </p:sp>
        <p:sp>
          <p:nvSpPr>
            <p:cNvPr id="17" name="Rechthoek 16">
              <a:extLst>
                <a:ext uri="{FF2B5EF4-FFF2-40B4-BE49-F238E27FC236}">
                  <a16:creationId xmlns:a16="http://schemas.microsoft.com/office/drawing/2014/main" id="{21CE638D-339D-474B-A8E5-5E94A1685DCC}"/>
                </a:ext>
              </a:extLst>
            </p:cNvPr>
            <p:cNvSpPr/>
            <p:nvPr userDrawn="1"/>
          </p:nvSpPr>
          <p:spPr>
            <a:xfrm>
              <a:off x="-3319415" y="2196829"/>
              <a:ext cx="2949220" cy="180000"/>
            </a:xfrm>
            <a:prstGeom prst="rect">
              <a:avLst/>
            </a:prstGeom>
            <a:noFill/>
            <a:ln w="25400" cap="flat" cmpd="sng" algn="ctr">
              <a:noFill/>
              <a:prstDash val="solid"/>
            </a:ln>
            <a:effectLst/>
          </p:spPr>
          <p:txBody>
            <a:bodyPr lIns="0" tIns="0" rIns="0" bIns="0" rtlCol="0" anchor="ctr"/>
            <a:lstStyle/>
            <a:p>
              <a:pPr marL="404813" marR="0" lvl="0" indent="-202406" defTabSz="685800" eaLnBrk="1" fontAlgn="auto" latinLnBrk="0" hangingPunct="1">
                <a:lnSpc>
                  <a:spcPct val="100000"/>
                </a:lnSpc>
                <a:spcBef>
                  <a:spcPts val="450"/>
                </a:spcBef>
                <a:spcAft>
                  <a:spcPts val="450"/>
                </a:spcAft>
                <a:buClr>
                  <a:schemeClr val="bg1"/>
                </a:buClr>
                <a:buSzTx/>
                <a:buFont typeface="Calibri" panose="020F0502020204030204" pitchFamily="34" charset="0"/>
                <a:buChar char="›"/>
                <a:tabLst/>
                <a:defRPr/>
              </a:pPr>
              <a:r>
                <a:rPr kumimoji="0" lang="nl-NL" sz="1050" b="0" i="0" u="none" strike="noStrike" kern="0" cap="none" spc="0" normalizeH="0" baseline="0" noProof="0" dirty="0">
                  <a:ln>
                    <a:noFill/>
                  </a:ln>
                  <a:solidFill>
                    <a:schemeClr val="bg1"/>
                  </a:solidFill>
                  <a:effectLst/>
                  <a:uLnTx/>
                  <a:uFillTx/>
                  <a:latin typeface="+mn-lt"/>
                  <a:cs typeface="Calibri" panose="020F0502020204030204" pitchFamily="34" charset="0"/>
                </a:rPr>
                <a:t>Sub-</a:t>
              </a:r>
              <a:r>
                <a:rPr kumimoji="0" lang="nl-NL" sz="1050" b="0" i="0" u="none" strike="noStrike" kern="0" cap="none" spc="0" normalizeH="0" baseline="0" noProof="0" dirty="0" err="1">
                  <a:ln>
                    <a:noFill/>
                  </a:ln>
                  <a:solidFill>
                    <a:schemeClr val="bg1"/>
                  </a:solidFill>
                  <a:effectLst/>
                  <a:uLnTx/>
                  <a:uFillTx/>
                  <a:latin typeface="+mn-lt"/>
                  <a:cs typeface="Calibri" panose="020F0502020204030204" pitchFamily="34" charset="0"/>
                </a:rPr>
                <a:t>bullet</a:t>
              </a:r>
              <a:endParaRPr kumimoji="0" lang="nl-NL" sz="1050" b="0" i="0" u="none" strike="noStrike" kern="0" cap="none" spc="0" normalizeH="0" baseline="0" noProof="0" dirty="0">
                <a:ln>
                  <a:noFill/>
                </a:ln>
                <a:solidFill>
                  <a:schemeClr val="bg1"/>
                </a:solidFill>
                <a:effectLst/>
                <a:uLnTx/>
                <a:uFillTx/>
                <a:latin typeface="+mn-lt"/>
                <a:cs typeface="Calibri" panose="020F0502020204030204" pitchFamily="34" charset="0"/>
              </a:endParaRPr>
            </a:p>
          </p:txBody>
        </p:sp>
        <p:sp>
          <p:nvSpPr>
            <p:cNvPr id="18" name="Ovaal 17">
              <a:extLst>
                <a:ext uri="{FF2B5EF4-FFF2-40B4-BE49-F238E27FC236}">
                  <a16:creationId xmlns:a16="http://schemas.microsoft.com/office/drawing/2014/main" id="{2E6418EF-A9A1-49F1-A3A9-12FF429B6F03}"/>
                </a:ext>
              </a:extLst>
            </p:cNvPr>
            <p:cNvSpPr/>
            <p:nvPr userDrawn="1"/>
          </p:nvSpPr>
          <p:spPr>
            <a:xfrm>
              <a:off x="-3604183" y="2556174"/>
              <a:ext cx="180000" cy="180000"/>
            </a:xfrm>
            <a:prstGeom prst="ellipse">
              <a:avLst/>
            </a:prstGeom>
            <a:solidFill>
              <a:schemeClr val="accent2"/>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19" name="Rechthoek 18">
              <a:extLst>
                <a:ext uri="{FF2B5EF4-FFF2-40B4-BE49-F238E27FC236}">
                  <a16:creationId xmlns:a16="http://schemas.microsoft.com/office/drawing/2014/main" id="{2E0081ED-A64A-4E22-9615-D489DB13EE8D}"/>
                </a:ext>
              </a:extLst>
            </p:cNvPr>
            <p:cNvSpPr/>
            <p:nvPr userDrawn="1"/>
          </p:nvSpPr>
          <p:spPr>
            <a:xfrm>
              <a:off x="-3319415" y="2556174"/>
              <a:ext cx="2949220" cy="180000"/>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100000"/>
                </a:lnSpc>
                <a:spcBef>
                  <a:spcPts val="450"/>
                </a:spcBef>
                <a:spcAft>
                  <a:spcPts val="450"/>
                </a:spcAft>
                <a:buClr>
                  <a:schemeClr val="accent1"/>
                </a:buClr>
                <a:buSzTx/>
                <a:buFont typeface="Calibri" panose="020F0502020204030204" pitchFamily="34" charset="0"/>
                <a:buNone/>
                <a:tabLst/>
                <a:defRPr/>
              </a:pPr>
              <a:r>
                <a:rPr kumimoji="0" lang="nl-NL" sz="1050" b="0" i="0" u="none" strike="noStrike" kern="0" cap="none" spc="0" normalizeH="0" baseline="0" noProof="0" dirty="0">
                  <a:ln>
                    <a:noFill/>
                  </a:ln>
                  <a:solidFill>
                    <a:schemeClr val="bg1"/>
                  </a:solidFill>
                  <a:effectLst/>
                  <a:uLnTx/>
                  <a:uFillTx/>
                  <a:latin typeface="+mn-lt"/>
                  <a:cs typeface="Calibri" panose="020F0502020204030204" pitchFamily="34" charset="0"/>
                </a:rPr>
                <a:t>Platte tekst</a:t>
              </a:r>
            </a:p>
          </p:txBody>
        </p:sp>
        <p:sp>
          <p:nvSpPr>
            <p:cNvPr id="20" name="Ovaal 19">
              <a:extLst>
                <a:ext uri="{FF2B5EF4-FFF2-40B4-BE49-F238E27FC236}">
                  <a16:creationId xmlns:a16="http://schemas.microsoft.com/office/drawing/2014/main" id="{26175CED-7A4A-4A9F-8CFF-2D987DF0A43D}"/>
                </a:ext>
              </a:extLst>
            </p:cNvPr>
            <p:cNvSpPr/>
            <p:nvPr userDrawn="1"/>
          </p:nvSpPr>
          <p:spPr>
            <a:xfrm>
              <a:off x="-3604183" y="2915519"/>
              <a:ext cx="180000" cy="180000"/>
            </a:xfrm>
            <a:prstGeom prst="ellipse">
              <a:avLst/>
            </a:prstGeom>
            <a:solidFill>
              <a:schemeClr val="accent2"/>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21" name="Rechthoek 20">
              <a:extLst>
                <a:ext uri="{FF2B5EF4-FFF2-40B4-BE49-F238E27FC236}">
                  <a16:creationId xmlns:a16="http://schemas.microsoft.com/office/drawing/2014/main" id="{7A8D6CA5-F69A-49BA-A1E8-DC1FE1E859A4}"/>
                </a:ext>
              </a:extLst>
            </p:cNvPr>
            <p:cNvSpPr/>
            <p:nvPr userDrawn="1"/>
          </p:nvSpPr>
          <p:spPr>
            <a:xfrm>
              <a:off x="-3319415" y="2915519"/>
              <a:ext cx="2949220" cy="180000"/>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100000"/>
                </a:lnSpc>
                <a:spcBef>
                  <a:spcPts val="450"/>
                </a:spcBef>
                <a:spcAft>
                  <a:spcPts val="450"/>
                </a:spcAft>
                <a:buClr>
                  <a:schemeClr val="accent1"/>
                </a:buClr>
                <a:buSzTx/>
                <a:buFont typeface="Arial" panose="020B0604020202020204" pitchFamily="34" charset="0"/>
                <a:buNone/>
                <a:tabLst/>
                <a:defRPr/>
              </a:pPr>
              <a:r>
                <a:rPr kumimoji="0" lang="nl-NL" sz="2550" b="1" i="0" u="none" strike="noStrike" kern="0" cap="none" spc="0" normalizeH="0" baseline="0" noProof="0" dirty="0">
                  <a:ln>
                    <a:noFill/>
                  </a:ln>
                  <a:solidFill>
                    <a:schemeClr val="bg1"/>
                  </a:solidFill>
                  <a:effectLst/>
                  <a:uLnTx/>
                  <a:uFillTx/>
                  <a:latin typeface="+mn-lt"/>
                  <a:cs typeface="Calibri" panose="020F0502020204030204" pitchFamily="34" charset="0"/>
                </a:rPr>
                <a:t>Titel / Quote</a:t>
              </a:r>
            </a:p>
          </p:txBody>
        </p:sp>
        <p:sp>
          <p:nvSpPr>
            <p:cNvPr id="22" name="Ovaal 21">
              <a:extLst>
                <a:ext uri="{FF2B5EF4-FFF2-40B4-BE49-F238E27FC236}">
                  <a16:creationId xmlns:a16="http://schemas.microsoft.com/office/drawing/2014/main" id="{62277D0B-463B-4C83-AFE5-DE83842D3EC0}"/>
                </a:ext>
              </a:extLst>
            </p:cNvPr>
            <p:cNvSpPr/>
            <p:nvPr userDrawn="1"/>
          </p:nvSpPr>
          <p:spPr>
            <a:xfrm>
              <a:off x="-3604183" y="3274864"/>
              <a:ext cx="180000" cy="180000"/>
            </a:xfrm>
            <a:prstGeom prst="ellipse">
              <a:avLst/>
            </a:prstGeom>
            <a:solidFill>
              <a:schemeClr val="accent2"/>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5</a:t>
              </a:r>
            </a:p>
          </p:txBody>
        </p:sp>
        <p:sp>
          <p:nvSpPr>
            <p:cNvPr id="23" name="Rechthoek 22">
              <a:extLst>
                <a:ext uri="{FF2B5EF4-FFF2-40B4-BE49-F238E27FC236}">
                  <a16:creationId xmlns:a16="http://schemas.microsoft.com/office/drawing/2014/main" id="{F1FD9EA7-AE21-4776-9E46-CB84BC82D4AE}"/>
                </a:ext>
              </a:extLst>
            </p:cNvPr>
            <p:cNvSpPr/>
            <p:nvPr userDrawn="1"/>
          </p:nvSpPr>
          <p:spPr>
            <a:xfrm>
              <a:off x="-3319415" y="3274864"/>
              <a:ext cx="2949220" cy="180000"/>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100000"/>
                </a:lnSpc>
                <a:spcBef>
                  <a:spcPts val="450"/>
                </a:spcBef>
                <a:spcAft>
                  <a:spcPts val="450"/>
                </a:spcAft>
                <a:buClr>
                  <a:schemeClr val="accent1"/>
                </a:buClr>
                <a:buSzTx/>
                <a:buFont typeface="Arial" panose="020B0604020202020204" pitchFamily="34" charset="0"/>
                <a:buNone/>
                <a:tabLst/>
                <a:defRPr/>
              </a:pPr>
              <a:r>
                <a:rPr kumimoji="0" lang="nl-NL" sz="1350" b="1" i="0" u="none" strike="noStrike" kern="0" cap="none" spc="0" normalizeH="0" baseline="0" noProof="0" dirty="0">
                  <a:ln>
                    <a:noFill/>
                  </a:ln>
                  <a:solidFill>
                    <a:schemeClr val="bg1"/>
                  </a:solidFill>
                  <a:effectLst/>
                  <a:uLnTx/>
                  <a:uFillTx/>
                  <a:latin typeface="+mn-lt"/>
                  <a:cs typeface="Calibri" panose="020F0502020204030204" pitchFamily="34" charset="0"/>
                </a:rPr>
                <a:t>Subtitel</a:t>
              </a:r>
            </a:p>
          </p:txBody>
        </p:sp>
        <p:sp>
          <p:nvSpPr>
            <p:cNvPr id="24" name="Ovaal 23">
              <a:extLst>
                <a:ext uri="{FF2B5EF4-FFF2-40B4-BE49-F238E27FC236}">
                  <a16:creationId xmlns:a16="http://schemas.microsoft.com/office/drawing/2014/main" id="{BF114144-5B73-4061-A5E5-49E90FE6DF70}"/>
                </a:ext>
              </a:extLst>
            </p:cNvPr>
            <p:cNvSpPr/>
            <p:nvPr userDrawn="1"/>
          </p:nvSpPr>
          <p:spPr>
            <a:xfrm>
              <a:off x="-3604183" y="3634209"/>
              <a:ext cx="180000" cy="180000"/>
            </a:xfrm>
            <a:prstGeom prst="ellipse">
              <a:avLst/>
            </a:prstGeom>
            <a:solidFill>
              <a:schemeClr val="accent2"/>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6</a:t>
              </a:r>
            </a:p>
          </p:txBody>
        </p:sp>
        <p:sp>
          <p:nvSpPr>
            <p:cNvPr id="25" name="Rechthoek 24">
              <a:extLst>
                <a:ext uri="{FF2B5EF4-FFF2-40B4-BE49-F238E27FC236}">
                  <a16:creationId xmlns:a16="http://schemas.microsoft.com/office/drawing/2014/main" id="{4201FF50-1B85-42A2-9EDB-3989C9BC8174}"/>
                </a:ext>
              </a:extLst>
            </p:cNvPr>
            <p:cNvSpPr/>
            <p:nvPr userDrawn="1"/>
          </p:nvSpPr>
          <p:spPr>
            <a:xfrm>
              <a:off x="-3319415" y="3993554"/>
              <a:ext cx="2949220" cy="180000"/>
            </a:xfrm>
            <a:prstGeom prst="rect">
              <a:avLst/>
            </a:prstGeom>
            <a:noFill/>
            <a:ln w="25400" cap="flat" cmpd="sng" algn="ctr">
              <a:noFill/>
              <a:prstDash val="solid"/>
            </a:ln>
            <a:effectLst/>
          </p:spPr>
          <p:txBody>
            <a:bodyPr lIns="0" tIns="0" rIns="0" bIns="0" rtlCol="0" anchor="ctr"/>
            <a:lstStyle/>
            <a:p>
              <a:pPr marL="200025" marR="0" lvl="0" indent="-200025" defTabSz="685800" eaLnBrk="1" fontAlgn="auto" latinLnBrk="0" hangingPunct="1">
                <a:lnSpc>
                  <a:spcPct val="100000"/>
                </a:lnSpc>
                <a:spcBef>
                  <a:spcPts val="450"/>
                </a:spcBef>
                <a:spcAft>
                  <a:spcPts val="450"/>
                </a:spcAft>
                <a:buClr>
                  <a:schemeClr val="bg1"/>
                </a:buClr>
                <a:buSzTx/>
                <a:buFont typeface="+mj-lt"/>
                <a:buAutoNum type="arabicPeriod"/>
                <a:tabLst/>
                <a:defRPr/>
              </a:pPr>
              <a:r>
                <a:rPr kumimoji="0" lang="nl-NL" sz="1050" b="0" i="0" u="none" strike="noStrike" kern="0" cap="none" spc="0" normalizeH="0" baseline="0" noProof="0" dirty="0">
                  <a:ln>
                    <a:noFill/>
                  </a:ln>
                  <a:solidFill>
                    <a:schemeClr val="bg1"/>
                  </a:solidFill>
                  <a:effectLst/>
                  <a:uLnTx/>
                  <a:uFillTx/>
                  <a:latin typeface="+mn-lt"/>
                  <a:cs typeface="Calibri" panose="020F0502020204030204" pitchFamily="34" charset="0"/>
                </a:rPr>
                <a:t>Numerieke </a:t>
              </a:r>
              <a:r>
                <a:rPr kumimoji="0" lang="nl-NL" sz="1050" b="0" i="0" u="none" strike="noStrike" kern="0" cap="none" spc="0" normalizeH="0" baseline="0" noProof="0" dirty="0" err="1">
                  <a:ln>
                    <a:noFill/>
                  </a:ln>
                  <a:solidFill>
                    <a:schemeClr val="bg1"/>
                  </a:solidFill>
                  <a:effectLst/>
                  <a:uLnTx/>
                  <a:uFillTx/>
                  <a:latin typeface="+mn-lt"/>
                  <a:cs typeface="Calibri" panose="020F0502020204030204" pitchFamily="34" charset="0"/>
                </a:rPr>
                <a:t>bullet</a:t>
              </a:r>
              <a:r>
                <a:rPr kumimoji="0" lang="nl-NL" sz="1050" b="0" i="0" u="none" strike="noStrike" kern="0" cap="none" spc="0" normalizeH="0" baseline="0" noProof="0" dirty="0">
                  <a:ln>
                    <a:noFill/>
                  </a:ln>
                  <a:solidFill>
                    <a:schemeClr val="bg1"/>
                  </a:solidFill>
                  <a:effectLst/>
                  <a:uLnTx/>
                  <a:uFillTx/>
                  <a:latin typeface="+mn-lt"/>
                  <a:cs typeface="Calibri" panose="020F0502020204030204" pitchFamily="34" charset="0"/>
                </a:rPr>
                <a:t> </a:t>
              </a:r>
            </a:p>
          </p:txBody>
        </p:sp>
        <p:sp>
          <p:nvSpPr>
            <p:cNvPr id="26" name="Ovaal 25">
              <a:extLst>
                <a:ext uri="{FF2B5EF4-FFF2-40B4-BE49-F238E27FC236}">
                  <a16:creationId xmlns:a16="http://schemas.microsoft.com/office/drawing/2014/main" id="{26CE5409-1393-4BF7-B5DA-207A7577E7F0}"/>
                </a:ext>
              </a:extLst>
            </p:cNvPr>
            <p:cNvSpPr/>
            <p:nvPr userDrawn="1"/>
          </p:nvSpPr>
          <p:spPr>
            <a:xfrm>
              <a:off x="-3604183" y="3993554"/>
              <a:ext cx="180000" cy="180000"/>
            </a:xfrm>
            <a:prstGeom prst="ellipse">
              <a:avLst/>
            </a:prstGeom>
            <a:solidFill>
              <a:schemeClr val="accent2"/>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7</a:t>
              </a:r>
            </a:p>
          </p:txBody>
        </p:sp>
        <p:sp>
          <p:nvSpPr>
            <p:cNvPr id="27" name="Rechthoek 26">
              <a:extLst>
                <a:ext uri="{FF2B5EF4-FFF2-40B4-BE49-F238E27FC236}">
                  <a16:creationId xmlns:a16="http://schemas.microsoft.com/office/drawing/2014/main" id="{0CA95CD5-1B0B-476B-8D7B-A3AE7EB67CC0}"/>
                </a:ext>
              </a:extLst>
            </p:cNvPr>
            <p:cNvSpPr/>
            <p:nvPr userDrawn="1"/>
          </p:nvSpPr>
          <p:spPr>
            <a:xfrm>
              <a:off x="-3325830" y="4352899"/>
              <a:ext cx="2949220" cy="180000"/>
            </a:xfrm>
            <a:prstGeom prst="rect">
              <a:avLst/>
            </a:prstGeom>
            <a:noFill/>
            <a:ln w="25400" cap="flat" cmpd="sng" algn="ctr">
              <a:noFill/>
              <a:prstDash val="solid"/>
            </a:ln>
            <a:effectLst/>
          </p:spPr>
          <p:txBody>
            <a:bodyPr lIns="0" tIns="0" rIns="0" bIns="0" rtlCol="0" anchor="ctr"/>
            <a:lstStyle/>
            <a:p>
              <a:pPr marL="200025" marR="0" lvl="0" indent="-200025" defTabSz="685800" eaLnBrk="1" fontAlgn="auto" latinLnBrk="0" hangingPunct="1">
                <a:lnSpc>
                  <a:spcPct val="100000"/>
                </a:lnSpc>
                <a:spcBef>
                  <a:spcPts val="450"/>
                </a:spcBef>
                <a:spcAft>
                  <a:spcPts val="450"/>
                </a:spcAft>
                <a:buClr>
                  <a:schemeClr val="bg1"/>
                </a:buClr>
                <a:buSzTx/>
                <a:buFont typeface="+mj-lt"/>
                <a:buAutoNum type="alphaLcPeriod"/>
                <a:tabLst/>
                <a:defRPr/>
              </a:pPr>
              <a:r>
                <a:rPr kumimoji="0" lang="nl-NL" sz="1050" b="0" i="0" u="none" strike="noStrike" kern="0" cap="none" spc="0" normalizeH="0" baseline="0" noProof="0" dirty="0">
                  <a:ln>
                    <a:noFill/>
                  </a:ln>
                  <a:solidFill>
                    <a:schemeClr val="bg1"/>
                  </a:solidFill>
                  <a:effectLst/>
                  <a:uLnTx/>
                  <a:uFillTx/>
                  <a:latin typeface="+mn-lt"/>
                  <a:cs typeface="Calibri" panose="020F0502020204030204" pitchFamily="34" charset="0"/>
                </a:rPr>
                <a:t>Alfabetische </a:t>
              </a:r>
              <a:r>
                <a:rPr kumimoji="0" lang="nl-NL" sz="1050" b="0" i="0" u="none" strike="noStrike" kern="0" cap="none" spc="0" normalizeH="0" baseline="0" noProof="0" dirty="0" err="1">
                  <a:ln>
                    <a:noFill/>
                  </a:ln>
                  <a:solidFill>
                    <a:schemeClr val="bg1"/>
                  </a:solidFill>
                  <a:effectLst/>
                  <a:uLnTx/>
                  <a:uFillTx/>
                  <a:latin typeface="+mn-lt"/>
                  <a:cs typeface="Calibri" panose="020F0502020204030204" pitchFamily="34" charset="0"/>
                </a:rPr>
                <a:t>bullet</a:t>
              </a:r>
              <a:r>
                <a:rPr kumimoji="0" lang="nl-NL" sz="1050" b="0" i="0" u="none" strike="noStrike" kern="0" cap="none" spc="0" normalizeH="0" baseline="0" noProof="0" dirty="0">
                  <a:ln>
                    <a:noFill/>
                  </a:ln>
                  <a:solidFill>
                    <a:schemeClr val="bg1"/>
                  </a:solidFill>
                  <a:effectLst/>
                  <a:uLnTx/>
                  <a:uFillTx/>
                  <a:latin typeface="+mn-lt"/>
                  <a:cs typeface="Calibri" panose="020F0502020204030204" pitchFamily="34" charset="0"/>
                </a:rPr>
                <a:t> </a:t>
              </a:r>
            </a:p>
          </p:txBody>
        </p:sp>
        <p:sp>
          <p:nvSpPr>
            <p:cNvPr id="28" name="Ovaal 27">
              <a:extLst>
                <a:ext uri="{FF2B5EF4-FFF2-40B4-BE49-F238E27FC236}">
                  <a16:creationId xmlns:a16="http://schemas.microsoft.com/office/drawing/2014/main" id="{79076BB6-948B-4CE4-A7F4-E3575D243731}"/>
                </a:ext>
              </a:extLst>
            </p:cNvPr>
            <p:cNvSpPr/>
            <p:nvPr userDrawn="1"/>
          </p:nvSpPr>
          <p:spPr>
            <a:xfrm>
              <a:off x="-3604183" y="4352899"/>
              <a:ext cx="180000" cy="180000"/>
            </a:xfrm>
            <a:prstGeom prst="ellipse">
              <a:avLst/>
            </a:prstGeom>
            <a:solidFill>
              <a:schemeClr val="accent2"/>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8</a:t>
              </a:r>
            </a:p>
          </p:txBody>
        </p:sp>
        <p:sp>
          <p:nvSpPr>
            <p:cNvPr id="29" name="Rechthoek 28">
              <a:extLst>
                <a:ext uri="{FF2B5EF4-FFF2-40B4-BE49-F238E27FC236}">
                  <a16:creationId xmlns:a16="http://schemas.microsoft.com/office/drawing/2014/main" id="{3430F9B2-4866-4516-AFE0-021B72E0844C}"/>
                </a:ext>
              </a:extLst>
            </p:cNvPr>
            <p:cNvSpPr/>
            <p:nvPr userDrawn="1"/>
          </p:nvSpPr>
          <p:spPr>
            <a:xfrm>
              <a:off x="-3319415" y="4712245"/>
              <a:ext cx="2949220" cy="180000"/>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100000"/>
                </a:lnSpc>
                <a:spcBef>
                  <a:spcPts val="450"/>
                </a:spcBef>
                <a:spcAft>
                  <a:spcPts val="450"/>
                </a:spcAft>
                <a:buClr>
                  <a:schemeClr val="tx1"/>
                </a:buClr>
                <a:buSzTx/>
                <a:buFont typeface="Arial" panose="020B0604020202020204" pitchFamily="34" charset="0"/>
                <a:buNone/>
                <a:tabLst/>
                <a:defRPr/>
              </a:pPr>
              <a:r>
                <a:rPr kumimoji="0" lang="nl-NL" sz="900" b="0" i="1" u="none" strike="noStrike" kern="0" cap="none" spc="0" normalizeH="0" baseline="0" noProof="0" dirty="0">
                  <a:ln>
                    <a:noFill/>
                  </a:ln>
                  <a:solidFill>
                    <a:schemeClr val="bg1"/>
                  </a:solidFill>
                  <a:effectLst/>
                  <a:uLnTx/>
                  <a:uFillTx/>
                  <a:latin typeface="+mn-lt"/>
                  <a:cs typeface="Calibri" panose="020F0502020204030204" pitchFamily="34" charset="0"/>
                </a:rPr>
                <a:t>*Bronvermelding </a:t>
              </a:r>
            </a:p>
          </p:txBody>
        </p:sp>
        <p:sp>
          <p:nvSpPr>
            <p:cNvPr id="30" name="Ovaal 29">
              <a:extLst>
                <a:ext uri="{FF2B5EF4-FFF2-40B4-BE49-F238E27FC236}">
                  <a16:creationId xmlns:a16="http://schemas.microsoft.com/office/drawing/2014/main" id="{FE046934-FFFA-4DD8-BEA2-BA429DB89B2B}"/>
                </a:ext>
              </a:extLst>
            </p:cNvPr>
            <p:cNvSpPr/>
            <p:nvPr userDrawn="1"/>
          </p:nvSpPr>
          <p:spPr>
            <a:xfrm>
              <a:off x="-3604183" y="4712245"/>
              <a:ext cx="180000" cy="180000"/>
            </a:xfrm>
            <a:prstGeom prst="ellipse">
              <a:avLst/>
            </a:prstGeom>
            <a:solidFill>
              <a:schemeClr val="accent2"/>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9</a:t>
              </a:r>
            </a:p>
          </p:txBody>
        </p:sp>
        <p:sp>
          <p:nvSpPr>
            <p:cNvPr id="31" name="Rechthoek 30">
              <a:extLst>
                <a:ext uri="{FF2B5EF4-FFF2-40B4-BE49-F238E27FC236}">
                  <a16:creationId xmlns:a16="http://schemas.microsoft.com/office/drawing/2014/main" id="{A401CA29-C703-4140-B915-4AB6DE0CE532}"/>
                </a:ext>
              </a:extLst>
            </p:cNvPr>
            <p:cNvSpPr/>
            <p:nvPr userDrawn="1"/>
          </p:nvSpPr>
          <p:spPr>
            <a:xfrm>
              <a:off x="-3319415" y="3634209"/>
              <a:ext cx="2949220" cy="180000"/>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100000"/>
                </a:lnSpc>
                <a:spcBef>
                  <a:spcPts val="450"/>
                </a:spcBef>
                <a:spcAft>
                  <a:spcPts val="450"/>
                </a:spcAft>
                <a:buClr>
                  <a:schemeClr val="accent1"/>
                </a:buClr>
                <a:buSzTx/>
                <a:buFont typeface="Arial" panose="020B0604020202020204" pitchFamily="34" charset="0"/>
                <a:buNone/>
                <a:tabLst/>
                <a:defRPr/>
              </a:pPr>
              <a:r>
                <a:rPr kumimoji="0" lang="nl-NL" sz="1050" b="1" i="0" u="none" strike="noStrike" kern="0" cap="none" spc="0" normalizeH="0" baseline="0" noProof="0" dirty="0">
                  <a:ln>
                    <a:noFill/>
                  </a:ln>
                  <a:solidFill>
                    <a:schemeClr val="bg1"/>
                  </a:solidFill>
                  <a:effectLst/>
                  <a:uLnTx/>
                  <a:uFillTx/>
                  <a:latin typeface="+mn-lt"/>
                  <a:cs typeface="Calibri" panose="020F0502020204030204" pitchFamily="34" charset="0"/>
                </a:rPr>
                <a:t>Kop</a:t>
              </a:r>
            </a:p>
          </p:txBody>
        </p:sp>
        <p:sp>
          <p:nvSpPr>
            <p:cNvPr id="32" name="Rechthoek 31">
              <a:extLst>
                <a:ext uri="{FF2B5EF4-FFF2-40B4-BE49-F238E27FC236}">
                  <a16:creationId xmlns:a16="http://schemas.microsoft.com/office/drawing/2014/main" id="{9B7850F2-8CDC-49C0-9511-8FB928EECE84}"/>
                </a:ext>
              </a:extLst>
            </p:cNvPr>
            <p:cNvSpPr/>
            <p:nvPr userDrawn="1"/>
          </p:nvSpPr>
          <p:spPr>
            <a:xfrm>
              <a:off x="-3786437" y="5124131"/>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900" b="1" cap="all" baseline="0" noProof="0" dirty="0">
                  <a:solidFill>
                    <a:srgbClr val="211F26"/>
                  </a:solidFill>
                  <a:latin typeface="Calibri" panose="020F0502020204030204" pitchFamily="34" charset="0"/>
                  <a:cs typeface="Calibri" panose="020F0502020204030204" pitchFamily="34" charset="0"/>
                </a:rPr>
                <a:t>MEER WETEN?</a:t>
              </a:r>
              <a:br>
                <a:rPr lang="nl-NL" sz="900" b="1" cap="all" baseline="0" noProof="0" dirty="0">
                  <a:solidFill>
                    <a:srgbClr val="211F26"/>
                  </a:solidFill>
                  <a:latin typeface="Calibri" panose="020F0502020204030204" pitchFamily="34" charset="0"/>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900" b="1" cap="all" baseline="0" noProof="0" dirty="0">
                  <a:solidFill>
                    <a:srgbClr val="211F26"/>
                  </a:solidFill>
                  <a:latin typeface="Calibri" panose="020F0502020204030204" pitchFamily="34" charset="0"/>
                  <a:cs typeface="Calibri" panose="020F0502020204030204" pitchFamily="34" charset="0"/>
                </a:rPr>
                <a:t> 'SLIDEBUILDER’ </a:t>
              </a:r>
              <a:r>
                <a:rPr lang="nl-NL" sz="9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900" kern="1200" cap="none" baseline="0" noProof="0" dirty="0">
                  <a:solidFill>
                    <a:srgbClr val="211F26"/>
                  </a:solidFill>
                  <a:latin typeface="Calibri" panose="020F0502020204030204" pitchFamily="34" charset="0"/>
                  <a:ea typeface="+mn-ea"/>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9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33" name="ICOON_info">
              <a:extLst>
                <a:ext uri="{FF2B5EF4-FFF2-40B4-BE49-F238E27FC236}">
                  <a16:creationId xmlns:a16="http://schemas.microsoft.com/office/drawing/2014/main" id="{1BD53164-7A93-4D9D-9684-51C8FAB0CFAD}"/>
                </a:ext>
              </a:extLst>
            </p:cNvPr>
            <p:cNvGrpSpPr/>
            <p:nvPr userDrawn="1"/>
          </p:nvGrpSpPr>
          <p:grpSpPr>
            <a:xfrm>
              <a:off x="-376736" y="5063968"/>
              <a:ext cx="283685" cy="283685"/>
              <a:chOff x="-510741" y="5913713"/>
              <a:chExt cx="267555" cy="267555"/>
            </a:xfrm>
          </p:grpSpPr>
          <p:sp>
            <p:nvSpPr>
              <p:cNvPr id="81" name="Ovaal 80">
                <a:extLst>
                  <a:ext uri="{FF2B5EF4-FFF2-40B4-BE49-F238E27FC236}">
                    <a16:creationId xmlns:a16="http://schemas.microsoft.com/office/drawing/2014/main" id="{57A6865A-078D-4A74-8867-F4592C669CCB}"/>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450"/>
                  </a:spcBef>
                  <a:spcAft>
                    <a:spcPts val="450"/>
                  </a:spcAft>
                </a:pPr>
                <a:endParaRPr lang="nl-NL" sz="1200" cap="all" baseline="0" noProof="0" dirty="0">
                  <a:latin typeface="Calibri" panose="020F0502020204030204" pitchFamily="34" charset="0"/>
                  <a:cs typeface="Calibri" panose="020F0502020204030204" pitchFamily="34" charset="0"/>
                </a:endParaRPr>
              </a:p>
            </p:txBody>
          </p:sp>
          <p:sp>
            <p:nvSpPr>
              <p:cNvPr id="82" name="Graphic 163" descr="Informatie">
                <a:extLst>
                  <a:ext uri="{FF2B5EF4-FFF2-40B4-BE49-F238E27FC236}">
                    <a16:creationId xmlns:a16="http://schemas.microsoft.com/office/drawing/2014/main" id="{923E7B42-FD34-47C8-BA5B-8601FD14D4F9}"/>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lstStyle/>
              <a:p>
                <a:endParaRPr lang="nl-NL" sz="1500" noProof="0" dirty="0">
                  <a:solidFill>
                    <a:srgbClr val="211F26"/>
                  </a:solidFill>
                  <a:latin typeface="Calibri" panose="020F0502020204030204" pitchFamily="34" charset="0"/>
                  <a:cs typeface="Calibri" panose="020F0502020204030204" pitchFamily="34" charset="0"/>
                </a:endParaRPr>
              </a:p>
            </p:txBody>
          </p:sp>
        </p:grpSp>
        <p:grpSp>
          <p:nvGrpSpPr>
            <p:cNvPr id="34" name="VOORBEELD">
              <a:extLst>
                <a:ext uri="{FF2B5EF4-FFF2-40B4-BE49-F238E27FC236}">
                  <a16:creationId xmlns:a16="http://schemas.microsoft.com/office/drawing/2014/main" id="{9695A7C1-3400-4D41-9966-3F87EB719656}"/>
                </a:ext>
              </a:extLst>
            </p:cNvPr>
            <p:cNvGrpSpPr/>
            <p:nvPr userDrawn="1"/>
          </p:nvGrpSpPr>
          <p:grpSpPr>
            <a:xfrm>
              <a:off x="-3605171" y="458674"/>
              <a:ext cx="3234311" cy="558875"/>
              <a:chOff x="-3605171" y="458674"/>
              <a:chExt cx="3234311" cy="558875"/>
            </a:xfrm>
          </p:grpSpPr>
          <p:sp>
            <p:nvSpPr>
              <p:cNvPr id="41" name="Rechthoek 40">
                <a:extLst>
                  <a:ext uri="{FF2B5EF4-FFF2-40B4-BE49-F238E27FC236}">
                    <a16:creationId xmlns:a16="http://schemas.microsoft.com/office/drawing/2014/main" id="{9713DB6B-67EA-4B13-9758-F06924AF9772}"/>
                  </a:ext>
                </a:extLst>
              </p:cNvPr>
              <p:cNvSpPr/>
              <p:nvPr userDrawn="1"/>
            </p:nvSpPr>
            <p:spPr>
              <a:xfrm>
                <a:off x="-3604183" y="458674"/>
                <a:ext cx="393459" cy="184058"/>
              </a:xfrm>
              <a:prstGeom prst="rect">
                <a:avLst/>
              </a:prstGeom>
              <a:solidFill>
                <a:srgbClr val="F8F8F8"/>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18000" rIns="0" bIns="0" numCol="1" spcCol="0" rtlCol="0" fromWordArt="0" anchor="t" anchorCtr="0" forceAA="0" compatLnSpc="1">
                <a:prstTxWarp prst="textNoShape">
                  <a:avLst/>
                </a:prstTxWarp>
                <a:noAutofit/>
              </a:bodyPr>
              <a:lstStyle/>
              <a:p>
                <a:pPr algn="ctr"/>
                <a:r>
                  <a:rPr lang="nl-NL" sz="675" b="1" noProof="0" dirty="0">
                    <a:solidFill>
                      <a:srgbClr val="211F26"/>
                    </a:solidFill>
                    <a:latin typeface="Calibri" panose="020F0502020204030204" pitchFamily="34" charset="0"/>
                    <a:cs typeface="Calibri" panose="020F0502020204030204" pitchFamily="34" charset="0"/>
                  </a:rPr>
                  <a:t>Start</a:t>
                </a:r>
              </a:p>
            </p:txBody>
          </p:sp>
          <p:sp>
            <p:nvSpPr>
              <p:cNvPr id="42" name="Rechthoek 41">
                <a:extLst>
                  <a:ext uri="{FF2B5EF4-FFF2-40B4-BE49-F238E27FC236}">
                    <a16:creationId xmlns:a16="http://schemas.microsoft.com/office/drawing/2014/main" id="{5768FDDE-B64E-42CD-86DE-E297128EF2AB}"/>
                  </a:ext>
                </a:extLst>
              </p:cNvPr>
              <p:cNvSpPr/>
              <p:nvPr userDrawn="1"/>
            </p:nvSpPr>
            <p:spPr>
              <a:xfrm>
                <a:off x="-3599184" y="621345"/>
                <a:ext cx="383782" cy="27171"/>
              </a:xfrm>
              <a:prstGeom prst="rect">
                <a:avLst/>
              </a:prstGeom>
              <a:solidFill>
                <a:srgbClr val="B7462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nvGrpSpPr>
              <p:cNvPr id="43" name="Groep 42">
                <a:extLst>
                  <a:ext uri="{FF2B5EF4-FFF2-40B4-BE49-F238E27FC236}">
                    <a16:creationId xmlns:a16="http://schemas.microsoft.com/office/drawing/2014/main" id="{979D853F-72E7-41E8-B50F-DACB10B2BB38}"/>
                  </a:ext>
                </a:extLst>
              </p:cNvPr>
              <p:cNvGrpSpPr/>
              <p:nvPr userDrawn="1"/>
            </p:nvGrpSpPr>
            <p:grpSpPr>
              <a:xfrm>
                <a:off x="-3386247" y="830871"/>
                <a:ext cx="139423" cy="109566"/>
                <a:chOff x="-2866744" y="827071"/>
                <a:chExt cx="168701" cy="132575"/>
              </a:xfrm>
            </p:grpSpPr>
            <p:grpSp>
              <p:nvGrpSpPr>
                <p:cNvPr id="74" name="Groep 73">
                  <a:extLst>
                    <a:ext uri="{FF2B5EF4-FFF2-40B4-BE49-F238E27FC236}">
                      <a16:creationId xmlns:a16="http://schemas.microsoft.com/office/drawing/2014/main" id="{B8E937E3-0536-4735-B70D-C2349B165914}"/>
                    </a:ext>
                  </a:extLst>
                </p:cNvPr>
                <p:cNvGrpSpPr/>
                <p:nvPr userDrawn="1"/>
              </p:nvGrpSpPr>
              <p:grpSpPr>
                <a:xfrm>
                  <a:off x="-2866744" y="827071"/>
                  <a:ext cx="168701" cy="132575"/>
                  <a:chOff x="-2866744" y="827071"/>
                  <a:chExt cx="168701" cy="132575"/>
                </a:xfrm>
              </p:grpSpPr>
              <p:cxnSp>
                <p:nvCxnSpPr>
                  <p:cNvPr id="76" name="Rechte verbindingslijn 75">
                    <a:extLst>
                      <a:ext uri="{FF2B5EF4-FFF2-40B4-BE49-F238E27FC236}">
                        <a16:creationId xmlns:a16="http://schemas.microsoft.com/office/drawing/2014/main" id="{D8C5280C-DFB9-4BBF-832B-A1853C76C84B}"/>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77" name="Rechte verbindingslijn 76">
                    <a:extLst>
                      <a:ext uri="{FF2B5EF4-FFF2-40B4-BE49-F238E27FC236}">
                        <a16:creationId xmlns:a16="http://schemas.microsoft.com/office/drawing/2014/main" id="{86D1ECF7-65A9-4CA2-9BEE-1AF44EDB0D85}"/>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78" name="Rechte verbindingslijn 77">
                    <a:extLst>
                      <a:ext uri="{FF2B5EF4-FFF2-40B4-BE49-F238E27FC236}">
                        <a16:creationId xmlns:a16="http://schemas.microsoft.com/office/drawing/2014/main" id="{FCA66897-33B2-498E-A8BC-7955DC6D3149}"/>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79" name="Rechte verbindingslijn 78">
                    <a:extLst>
                      <a:ext uri="{FF2B5EF4-FFF2-40B4-BE49-F238E27FC236}">
                        <a16:creationId xmlns:a16="http://schemas.microsoft.com/office/drawing/2014/main" id="{D2A5B9C5-6B68-4487-9E0B-1606CF8DCDFD}"/>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80" name="Rechte verbindingslijn 79">
                    <a:extLst>
                      <a:ext uri="{FF2B5EF4-FFF2-40B4-BE49-F238E27FC236}">
                        <a16:creationId xmlns:a16="http://schemas.microsoft.com/office/drawing/2014/main" id="{15C79B62-47F3-44A5-B9BB-7DB91EF39305}"/>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75" name="Pijl: rechts 74">
                  <a:extLst>
                    <a:ext uri="{FF2B5EF4-FFF2-40B4-BE49-F238E27FC236}">
                      <a16:creationId xmlns:a16="http://schemas.microsoft.com/office/drawing/2014/main" id="{EC7DC958-3379-4965-B12B-358536F2C5AB}"/>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nvGrpSpPr>
              <p:cNvPr id="44" name="Groep 43">
                <a:extLst>
                  <a:ext uri="{FF2B5EF4-FFF2-40B4-BE49-F238E27FC236}">
                    <a16:creationId xmlns:a16="http://schemas.microsoft.com/office/drawing/2014/main" id="{750CB2D7-6830-4FDE-9D38-C8C7053E3F72}"/>
                  </a:ext>
                </a:extLst>
              </p:cNvPr>
              <p:cNvGrpSpPr/>
              <p:nvPr userDrawn="1"/>
            </p:nvGrpSpPr>
            <p:grpSpPr>
              <a:xfrm>
                <a:off x="-3605171" y="830871"/>
                <a:ext cx="139423" cy="109566"/>
                <a:chOff x="-2866744" y="518074"/>
                <a:chExt cx="168701" cy="132575"/>
              </a:xfrm>
            </p:grpSpPr>
            <p:grpSp>
              <p:nvGrpSpPr>
                <p:cNvPr id="67" name="Groep 66">
                  <a:extLst>
                    <a:ext uri="{FF2B5EF4-FFF2-40B4-BE49-F238E27FC236}">
                      <a16:creationId xmlns:a16="http://schemas.microsoft.com/office/drawing/2014/main" id="{3DCFE30A-082B-443B-AB81-C78EBDFAD0D3}"/>
                    </a:ext>
                  </a:extLst>
                </p:cNvPr>
                <p:cNvGrpSpPr/>
                <p:nvPr userDrawn="1"/>
              </p:nvGrpSpPr>
              <p:grpSpPr>
                <a:xfrm>
                  <a:off x="-2866744" y="518074"/>
                  <a:ext cx="168701" cy="132575"/>
                  <a:chOff x="-2866744" y="518074"/>
                  <a:chExt cx="168701" cy="132575"/>
                </a:xfrm>
              </p:grpSpPr>
              <p:cxnSp>
                <p:nvCxnSpPr>
                  <p:cNvPr id="69" name="Rechte verbindingslijn 68">
                    <a:extLst>
                      <a:ext uri="{FF2B5EF4-FFF2-40B4-BE49-F238E27FC236}">
                        <a16:creationId xmlns:a16="http://schemas.microsoft.com/office/drawing/2014/main" id="{4DB07196-9933-4B32-BF5E-2416F4738AE1}"/>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70" name="Rechte verbindingslijn 69">
                    <a:extLst>
                      <a:ext uri="{FF2B5EF4-FFF2-40B4-BE49-F238E27FC236}">
                        <a16:creationId xmlns:a16="http://schemas.microsoft.com/office/drawing/2014/main" id="{A3576F07-AE86-4B18-B919-D20365BC0736}"/>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71" name="Rechte verbindingslijn 70">
                    <a:extLst>
                      <a:ext uri="{FF2B5EF4-FFF2-40B4-BE49-F238E27FC236}">
                        <a16:creationId xmlns:a16="http://schemas.microsoft.com/office/drawing/2014/main" id="{7942CE50-7BA8-41EE-ABDD-8117093147C6}"/>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72" name="Rechte verbindingslijn 71">
                    <a:extLst>
                      <a:ext uri="{FF2B5EF4-FFF2-40B4-BE49-F238E27FC236}">
                        <a16:creationId xmlns:a16="http://schemas.microsoft.com/office/drawing/2014/main" id="{86409610-4FF9-4150-B211-7160EBAB3978}"/>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73" name="Rechte verbindingslijn 72">
                    <a:extLst>
                      <a:ext uri="{FF2B5EF4-FFF2-40B4-BE49-F238E27FC236}">
                        <a16:creationId xmlns:a16="http://schemas.microsoft.com/office/drawing/2014/main" id="{F16DDC05-6CA4-4871-BE01-12E2019C7269}"/>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68" name="Pijl: rechts 67">
                  <a:extLst>
                    <a:ext uri="{FF2B5EF4-FFF2-40B4-BE49-F238E27FC236}">
                      <a16:creationId xmlns:a16="http://schemas.microsoft.com/office/drawing/2014/main" id="{E9B3BBD2-80F3-426A-BC14-72A9E0EAF64A}"/>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cxnSp>
            <p:nvCxnSpPr>
              <p:cNvPr id="45" name="Rechte verbindingslijn 44">
                <a:extLst>
                  <a:ext uri="{FF2B5EF4-FFF2-40B4-BE49-F238E27FC236}">
                    <a16:creationId xmlns:a16="http://schemas.microsoft.com/office/drawing/2014/main" id="{3C0534D9-123B-4298-82F0-B9B39931DCD7}"/>
                  </a:ext>
                </a:extLst>
              </p:cNvPr>
              <p:cNvCxnSpPr>
                <a:cxnSpLocks/>
              </p:cNvCxnSpPr>
              <p:nvPr userDrawn="1"/>
            </p:nvCxnSpPr>
            <p:spPr>
              <a:xfrm flipV="1">
                <a:off x="-3459956" y="588169"/>
                <a:ext cx="547687" cy="219076"/>
              </a:xfrm>
              <a:prstGeom prst="line">
                <a:avLst/>
              </a:prstGeom>
              <a:noFill/>
              <a:ln w="19050" cap="rnd" cmpd="sng" algn="ctr">
                <a:solidFill>
                  <a:schemeClr val="accent2"/>
                </a:solidFill>
                <a:prstDash val="solid"/>
                <a:headEnd type="oval"/>
              </a:ln>
              <a:effectLst/>
            </p:spPr>
          </p:cxnSp>
          <p:cxnSp>
            <p:nvCxnSpPr>
              <p:cNvPr id="46" name="Rechte verbindingslijn 45">
                <a:extLst>
                  <a:ext uri="{FF2B5EF4-FFF2-40B4-BE49-F238E27FC236}">
                    <a16:creationId xmlns:a16="http://schemas.microsoft.com/office/drawing/2014/main" id="{047F6347-9FA6-4CA3-9546-3421D40ABFAC}"/>
                  </a:ext>
                </a:extLst>
              </p:cNvPr>
              <p:cNvCxnSpPr>
                <a:cxnSpLocks/>
              </p:cNvCxnSpPr>
              <p:nvPr userDrawn="1"/>
            </p:nvCxnSpPr>
            <p:spPr>
              <a:xfrm>
                <a:off x="-3224213" y="828675"/>
                <a:ext cx="319088" cy="0"/>
              </a:xfrm>
              <a:prstGeom prst="line">
                <a:avLst/>
              </a:prstGeom>
              <a:noFill/>
              <a:ln w="19050" cap="rnd" cmpd="sng" algn="ctr">
                <a:solidFill>
                  <a:schemeClr val="accent2"/>
                </a:solidFill>
                <a:prstDash val="solid"/>
                <a:headEnd type="oval"/>
              </a:ln>
              <a:effectLst/>
            </p:spPr>
          </p:cxnSp>
          <p:sp>
            <p:nvSpPr>
              <p:cNvPr id="47" name="Rechthoek 46">
                <a:extLst>
                  <a:ext uri="{FF2B5EF4-FFF2-40B4-BE49-F238E27FC236}">
                    <a16:creationId xmlns:a16="http://schemas.microsoft.com/office/drawing/2014/main" id="{F4DCF116-AA6A-4CFA-8BF1-A8FDDE14174F}"/>
                  </a:ext>
                </a:extLst>
              </p:cNvPr>
              <p:cNvSpPr/>
              <p:nvPr userDrawn="1"/>
            </p:nvSpPr>
            <p:spPr>
              <a:xfrm>
                <a:off x="-2559903" y="512179"/>
                <a:ext cx="2189042" cy="151083"/>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Tekstniveau omhoog</a:t>
                </a:r>
              </a:p>
            </p:txBody>
          </p:sp>
          <p:sp>
            <p:nvSpPr>
              <p:cNvPr id="48" name="Rechthoek 47">
                <a:extLst>
                  <a:ext uri="{FF2B5EF4-FFF2-40B4-BE49-F238E27FC236}">
                    <a16:creationId xmlns:a16="http://schemas.microsoft.com/office/drawing/2014/main" id="{716BDFE4-BD02-4C59-B07A-FA3E43768671}"/>
                  </a:ext>
                </a:extLst>
              </p:cNvPr>
              <p:cNvSpPr/>
              <p:nvPr userDrawn="1"/>
            </p:nvSpPr>
            <p:spPr>
              <a:xfrm>
                <a:off x="-2559903" y="819562"/>
                <a:ext cx="2189043" cy="142202"/>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Tekstniveau omlaag</a:t>
                </a:r>
              </a:p>
            </p:txBody>
          </p:sp>
          <p:grpSp>
            <p:nvGrpSpPr>
              <p:cNvPr id="49" name="Groep 48">
                <a:extLst>
                  <a:ext uri="{FF2B5EF4-FFF2-40B4-BE49-F238E27FC236}">
                    <a16:creationId xmlns:a16="http://schemas.microsoft.com/office/drawing/2014/main" id="{BE5D1E6D-F40B-4B5D-BC29-EA269A229171}"/>
                  </a:ext>
                </a:extLst>
              </p:cNvPr>
              <p:cNvGrpSpPr/>
              <p:nvPr userDrawn="1"/>
            </p:nvGrpSpPr>
            <p:grpSpPr>
              <a:xfrm>
                <a:off x="-2916763" y="769168"/>
                <a:ext cx="268738" cy="248381"/>
                <a:chOff x="-2916763" y="769168"/>
                <a:chExt cx="268738" cy="248381"/>
              </a:xfrm>
            </p:grpSpPr>
            <p:sp>
              <p:nvSpPr>
                <p:cNvPr id="59" name="Rechthoek 58">
                  <a:extLst>
                    <a:ext uri="{FF2B5EF4-FFF2-40B4-BE49-F238E27FC236}">
                      <a16:creationId xmlns:a16="http://schemas.microsoft.com/office/drawing/2014/main" id="{2483CB31-FB01-4A21-BF6A-7C65F6BD1693}"/>
                    </a:ext>
                  </a:extLst>
                </p:cNvPr>
                <p:cNvSpPr/>
                <p:nvPr userDrawn="1"/>
              </p:nvSpPr>
              <p:spPr>
                <a:xfrm>
                  <a:off x="-2916763" y="769168"/>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dirty="0">
                    <a:solidFill>
                      <a:srgbClr val="211F26"/>
                    </a:solidFill>
                    <a:latin typeface="Calibri" panose="020F0502020204030204" pitchFamily="34" charset="0"/>
                    <a:cs typeface="Calibri" panose="020F0502020204030204" pitchFamily="34" charset="0"/>
                  </a:endParaRPr>
                </a:p>
              </p:txBody>
            </p:sp>
            <p:grpSp>
              <p:nvGrpSpPr>
                <p:cNvPr id="60" name="Groep 59">
                  <a:extLst>
                    <a:ext uri="{FF2B5EF4-FFF2-40B4-BE49-F238E27FC236}">
                      <a16:creationId xmlns:a16="http://schemas.microsoft.com/office/drawing/2014/main" id="{ADC4F898-F0AD-484C-8893-816C9010124B}"/>
                    </a:ext>
                  </a:extLst>
                </p:cNvPr>
                <p:cNvGrpSpPr/>
                <p:nvPr userDrawn="1"/>
              </p:nvGrpSpPr>
              <p:grpSpPr>
                <a:xfrm>
                  <a:off x="-2866744" y="827071"/>
                  <a:ext cx="168701" cy="132575"/>
                  <a:chOff x="-2866744" y="827071"/>
                  <a:chExt cx="168701" cy="132575"/>
                </a:xfrm>
              </p:grpSpPr>
              <p:cxnSp>
                <p:nvCxnSpPr>
                  <p:cNvPr id="62" name="Rechte verbindingslijn 61">
                    <a:extLst>
                      <a:ext uri="{FF2B5EF4-FFF2-40B4-BE49-F238E27FC236}">
                        <a16:creationId xmlns:a16="http://schemas.microsoft.com/office/drawing/2014/main" id="{04C0A6B5-45AB-4870-B7F9-D02F34165FC1}"/>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63" name="Rechte verbindingslijn 62">
                    <a:extLst>
                      <a:ext uri="{FF2B5EF4-FFF2-40B4-BE49-F238E27FC236}">
                        <a16:creationId xmlns:a16="http://schemas.microsoft.com/office/drawing/2014/main" id="{A18A9B84-9B7B-4A08-BBFE-BB6294C891DA}"/>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64" name="Rechte verbindingslijn 63">
                    <a:extLst>
                      <a:ext uri="{FF2B5EF4-FFF2-40B4-BE49-F238E27FC236}">
                        <a16:creationId xmlns:a16="http://schemas.microsoft.com/office/drawing/2014/main" id="{5051AB24-4E66-400C-9FA2-EC62FB3FA010}"/>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65" name="Rechte verbindingslijn 64">
                    <a:extLst>
                      <a:ext uri="{FF2B5EF4-FFF2-40B4-BE49-F238E27FC236}">
                        <a16:creationId xmlns:a16="http://schemas.microsoft.com/office/drawing/2014/main" id="{9125F9A5-ACE9-4C9A-ADB0-B40E7462B854}"/>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66" name="Rechte verbindingslijn 65">
                    <a:extLst>
                      <a:ext uri="{FF2B5EF4-FFF2-40B4-BE49-F238E27FC236}">
                        <a16:creationId xmlns:a16="http://schemas.microsoft.com/office/drawing/2014/main" id="{F3237ACB-CAFC-4410-901D-299E570F89BF}"/>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61" name="Pijl: rechts 60">
                  <a:extLst>
                    <a:ext uri="{FF2B5EF4-FFF2-40B4-BE49-F238E27FC236}">
                      <a16:creationId xmlns:a16="http://schemas.microsoft.com/office/drawing/2014/main" id="{3BBBEEAC-DBAC-4FCA-AECD-AEC0325E3CDE}"/>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nvGrpSpPr>
              <p:cNvPr id="50" name="Groep 49">
                <a:extLst>
                  <a:ext uri="{FF2B5EF4-FFF2-40B4-BE49-F238E27FC236}">
                    <a16:creationId xmlns:a16="http://schemas.microsoft.com/office/drawing/2014/main" id="{6BE221B8-7B36-4706-B4F1-B17250464A90}"/>
                  </a:ext>
                </a:extLst>
              </p:cNvPr>
              <p:cNvGrpSpPr/>
              <p:nvPr userDrawn="1"/>
            </p:nvGrpSpPr>
            <p:grpSpPr>
              <a:xfrm>
                <a:off x="-2916763" y="460171"/>
                <a:ext cx="268738" cy="248381"/>
                <a:chOff x="-2916763" y="460171"/>
                <a:chExt cx="268738" cy="248381"/>
              </a:xfrm>
            </p:grpSpPr>
            <p:sp>
              <p:nvSpPr>
                <p:cNvPr id="51" name="Rechthoek 50">
                  <a:extLst>
                    <a:ext uri="{FF2B5EF4-FFF2-40B4-BE49-F238E27FC236}">
                      <a16:creationId xmlns:a16="http://schemas.microsoft.com/office/drawing/2014/main" id="{0FC5063B-F178-457D-8D61-04AC9ECA220C}"/>
                    </a:ext>
                  </a:extLst>
                </p:cNvPr>
                <p:cNvSpPr/>
                <p:nvPr userDrawn="1"/>
              </p:nvSpPr>
              <p:spPr>
                <a:xfrm>
                  <a:off x="-2916763" y="460171"/>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dirty="0">
                    <a:solidFill>
                      <a:srgbClr val="211F26"/>
                    </a:solidFill>
                    <a:latin typeface="Calibri" panose="020F0502020204030204" pitchFamily="34" charset="0"/>
                    <a:cs typeface="Calibri" panose="020F0502020204030204" pitchFamily="34" charset="0"/>
                  </a:endParaRPr>
                </a:p>
              </p:txBody>
            </p:sp>
            <p:grpSp>
              <p:nvGrpSpPr>
                <p:cNvPr id="52" name="Groep 51">
                  <a:extLst>
                    <a:ext uri="{FF2B5EF4-FFF2-40B4-BE49-F238E27FC236}">
                      <a16:creationId xmlns:a16="http://schemas.microsoft.com/office/drawing/2014/main" id="{829EBA37-8026-4E0F-AD98-B7449F3BD7DA}"/>
                    </a:ext>
                  </a:extLst>
                </p:cNvPr>
                <p:cNvGrpSpPr/>
                <p:nvPr userDrawn="1"/>
              </p:nvGrpSpPr>
              <p:grpSpPr>
                <a:xfrm>
                  <a:off x="-2866744" y="518074"/>
                  <a:ext cx="168701" cy="132575"/>
                  <a:chOff x="-2866744" y="518074"/>
                  <a:chExt cx="168701" cy="132575"/>
                </a:xfrm>
              </p:grpSpPr>
              <p:cxnSp>
                <p:nvCxnSpPr>
                  <p:cNvPr id="54" name="Rechte verbindingslijn 53">
                    <a:extLst>
                      <a:ext uri="{FF2B5EF4-FFF2-40B4-BE49-F238E27FC236}">
                        <a16:creationId xmlns:a16="http://schemas.microsoft.com/office/drawing/2014/main" id="{9DC1FF12-8C6E-4129-981C-47F4E42D0707}"/>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55" name="Rechte verbindingslijn 54">
                    <a:extLst>
                      <a:ext uri="{FF2B5EF4-FFF2-40B4-BE49-F238E27FC236}">
                        <a16:creationId xmlns:a16="http://schemas.microsoft.com/office/drawing/2014/main" id="{EB77BB6D-BCC7-4772-BCA4-21AEE610F9C3}"/>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56" name="Rechte verbindingslijn 55">
                    <a:extLst>
                      <a:ext uri="{FF2B5EF4-FFF2-40B4-BE49-F238E27FC236}">
                        <a16:creationId xmlns:a16="http://schemas.microsoft.com/office/drawing/2014/main" id="{0EF0A520-C793-49F6-8763-3019E2F86C46}"/>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57" name="Rechte verbindingslijn 56">
                    <a:extLst>
                      <a:ext uri="{FF2B5EF4-FFF2-40B4-BE49-F238E27FC236}">
                        <a16:creationId xmlns:a16="http://schemas.microsoft.com/office/drawing/2014/main" id="{AFE5B98E-5E7E-41CE-9C83-AF3E440D3264}"/>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58" name="Rechte verbindingslijn 57">
                    <a:extLst>
                      <a:ext uri="{FF2B5EF4-FFF2-40B4-BE49-F238E27FC236}">
                        <a16:creationId xmlns:a16="http://schemas.microsoft.com/office/drawing/2014/main" id="{392CD823-4FC7-454E-9F18-8827FAC433D4}"/>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53" name="Pijl: rechts 52">
                  <a:extLst>
                    <a:ext uri="{FF2B5EF4-FFF2-40B4-BE49-F238E27FC236}">
                      <a16:creationId xmlns:a16="http://schemas.microsoft.com/office/drawing/2014/main" id="{B50C01AA-7621-4E5E-AE18-CA25EE80E845}"/>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grpSp>
          <p:nvGrpSpPr>
            <p:cNvPr id="35" name="Groep 34">
              <a:extLst>
                <a:ext uri="{FF2B5EF4-FFF2-40B4-BE49-F238E27FC236}">
                  <a16:creationId xmlns:a16="http://schemas.microsoft.com/office/drawing/2014/main" id="{FC1683DF-A1B4-4796-92A9-720128C2D51F}"/>
                </a:ext>
              </a:extLst>
            </p:cNvPr>
            <p:cNvGrpSpPr/>
            <p:nvPr userDrawn="1"/>
          </p:nvGrpSpPr>
          <p:grpSpPr>
            <a:xfrm>
              <a:off x="-938434" y="5326819"/>
              <a:ext cx="627798" cy="576693"/>
              <a:chOff x="-1753862" y="6112775"/>
              <a:chExt cx="759635" cy="697798"/>
            </a:xfrm>
          </p:grpSpPr>
          <p:grpSp>
            <p:nvGrpSpPr>
              <p:cNvPr id="36" name="Inspireren">
                <a:extLst>
                  <a:ext uri="{FF2B5EF4-FFF2-40B4-BE49-F238E27FC236}">
                    <a16:creationId xmlns:a16="http://schemas.microsoft.com/office/drawing/2014/main" id="{32002FAE-BEB6-464E-B8FF-37CB344CF8E7}"/>
                  </a:ext>
                </a:extLst>
              </p:cNvPr>
              <p:cNvGrpSpPr>
                <a:grpSpLocks noChangeAspect="1"/>
              </p:cNvGrpSpPr>
              <p:nvPr userDrawn="1"/>
            </p:nvGrpSpPr>
            <p:grpSpPr bwMode="auto">
              <a:xfrm>
                <a:off x="-1484858" y="6112775"/>
                <a:ext cx="205431" cy="293286"/>
                <a:chOff x="4768" y="2783"/>
                <a:chExt cx="788" cy="1125"/>
              </a:xfrm>
              <a:gradFill>
                <a:gsLst>
                  <a:gs pos="0">
                    <a:srgbClr val="9D9FA1"/>
                  </a:gs>
                  <a:gs pos="70000">
                    <a:srgbClr val="211F26"/>
                  </a:gs>
                </a:gsLst>
                <a:lin ang="2700000" scaled="0"/>
              </a:gradFill>
            </p:grpSpPr>
            <p:sp>
              <p:nvSpPr>
                <p:cNvPr id="38" name="Freeform 12">
                  <a:extLst>
                    <a:ext uri="{FF2B5EF4-FFF2-40B4-BE49-F238E27FC236}">
                      <a16:creationId xmlns:a16="http://schemas.microsoft.com/office/drawing/2014/main" id="{674373A6-7561-41E8-83C5-4CF50861A768}"/>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39" name="Freeform 13">
                  <a:extLst>
                    <a:ext uri="{FF2B5EF4-FFF2-40B4-BE49-F238E27FC236}">
                      <a16:creationId xmlns:a16="http://schemas.microsoft.com/office/drawing/2014/main" id="{5BB232DC-86CF-421C-AB9B-FF0147FA3131}"/>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40" name="Freeform 14">
                  <a:extLst>
                    <a:ext uri="{FF2B5EF4-FFF2-40B4-BE49-F238E27FC236}">
                      <a16:creationId xmlns:a16="http://schemas.microsoft.com/office/drawing/2014/main" id="{10F406B3-CF28-475A-B4B5-DF9B798318F4}"/>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grpSp>
          <p:sp>
            <p:nvSpPr>
              <p:cNvPr id="37" name="Tekstvak 36">
                <a:extLst>
                  <a:ext uri="{FF2B5EF4-FFF2-40B4-BE49-F238E27FC236}">
                    <a16:creationId xmlns:a16="http://schemas.microsoft.com/office/drawing/2014/main" id="{DB708FB0-9806-4BB8-8B2B-7E1AA726FF88}"/>
                  </a:ext>
                </a:extLst>
              </p:cNvPr>
              <p:cNvSpPr txBox="1"/>
              <p:nvPr userDrawn="1"/>
            </p:nvSpPr>
            <p:spPr>
              <a:xfrm>
                <a:off x="-1753862" y="6420664"/>
                <a:ext cx="759635" cy="389909"/>
              </a:xfrm>
              <a:prstGeom prst="rect">
                <a:avLst/>
              </a:prstGeom>
              <a:noFill/>
            </p:spPr>
            <p:txBody>
              <a:bodyPr wrap="square" lIns="0" tIns="0" rIns="0" bIns="0" rtlCol="0" anchor="ctr">
                <a:noAutofit/>
              </a:bodyPr>
              <a:lstStyle/>
              <a:p>
                <a:pPr marL="0" marR="0" lvl="0" indent="0" algn="ctr" defTabSz="685800" rtl="0"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sp>
        <p:nvSpPr>
          <p:cNvPr id="11" name="- INFO">
            <a:extLst>
              <a:ext uri="{FF2B5EF4-FFF2-40B4-BE49-F238E27FC236}">
                <a16:creationId xmlns:a16="http://schemas.microsoft.com/office/drawing/2014/main" id="{D5D548DA-264A-4D19-8A0A-B2288EC6661C}"/>
              </a:ext>
            </a:extLst>
          </p:cNvPr>
          <p:cNvSpPr txBox="1"/>
          <p:nvPr userDrawn="1"/>
        </p:nvSpPr>
        <p:spPr>
          <a:xfrm>
            <a:off x="0" y="-272667"/>
            <a:ext cx="9134475" cy="148842"/>
          </a:xfrm>
          <a:prstGeom prst="rect">
            <a:avLst/>
          </a:prstGeom>
          <a:noFill/>
        </p:spPr>
        <p:txBody>
          <a:bodyPr wrap="square" lIns="0" tIns="0" rIns="0" bIns="0" rtlCol="0" anchor="ctr" anchorCtr="0">
            <a:noAutofit/>
          </a:bodyPr>
          <a:lstStyle/>
          <a:p>
            <a:pPr algn="l"/>
            <a:r>
              <a:rPr lang="nl-NL" sz="1050" b="1" cap="all" spc="0" baseline="0">
                <a:solidFill>
                  <a:sysClr val="windowText" lastClr="000000"/>
                </a:solidFill>
                <a:latin typeface="+mn-lt"/>
                <a:cs typeface="Calibri" panose="020F0502020204030204" pitchFamily="34" charset="0"/>
              </a:rPr>
              <a:t>Tekst [donker groen]</a:t>
            </a:r>
            <a:endParaRPr lang="nl-NL" sz="1050" b="1" cap="all" spc="0" baseline="0" dirty="0">
              <a:solidFill>
                <a:sysClr val="windowText" lastClr="000000"/>
              </a:solidFill>
              <a:latin typeface="+mn-lt"/>
              <a:cs typeface="Calibri" panose="020F0502020204030204" pitchFamily="34" charset="0"/>
            </a:endParaRPr>
          </a:p>
        </p:txBody>
      </p:sp>
      <p:sp>
        <p:nvSpPr>
          <p:cNvPr id="8" name="titel">
            <a:extLst>
              <a:ext uri="{FF2B5EF4-FFF2-40B4-BE49-F238E27FC236}">
                <a16:creationId xmlns:a16="http://schemas.microsoft.com/office/drawing/2014/main" id="{4FCE8B7B-8D3B-466F-8956-5C1F4F50265C}"/>
              </a:ext>
            </a:extLst>
          </p:cNvPr>
          <p:cNvSpPr>
            <a:spLocks noGrp="1"/>
          </p:cNvSpPr>
          <p:nvPr>
            <p:ph type="title" hasCustomPrompt="1"/>
          </p:nvPr>
        </p:nvSpPr>
        <p:spPr/>
        <p:txBody>
          <a:bodyPr/>
          <a:lstStyle>
            <a:lvl1pPr>
              <a:defRPr>
                <a:solidFill>
                  <a:schemeClr val="bg1"/>
                </a:solidFill>
              </a:defRPr>
            </a:lvl1pPr>
          </a:lstStyle>
          <a:p>
            <a:r>
              <a:rPr lang="nl-NL"/>
              <a:t>Titel</a:t>
            </a:r>
            <a:br>
              <a:rPr lang="nl-NL"/>
            </a:br>
            <a:r>
              <a:rPr lang="nl-NL"/>
              <a:t>max. 2 regels</a:t>
            </a:r>
            <a:endParaRPr lang="nl-NL" dirty="0"/>
          </a:p>
        </p:txBody>
      </p:sp>
      <p:sp>
        <p:nvSpPr>
          <p:cNvPr id="10" name="tekst">
            <a:extLst>
              <a:ext uri="{FF2B5EF4-FFF2-40B4-BE49-F238E27FC236}">
                <a16:creationId xmlns:a16="http://schemas.microsoft.com/office/drawing/2014/main" id="{1666EADC-9024-4FF6-9D2D-3372EA71A6E1}"/>
              </a:ext>
            </a:extLst>
          </p:cNvPr>
          <p:cNvSpPr>
            <a:spLocks noGrp="1"/>
          </p:cNvSpPr>
          <p:nvPr>
            <p:ph type="body" sz="quarter" idx="13" hasCustomPrompt="1"/>
          </p:nvPr>
        </p:nvSpPr>
        <p:spPr>
          <a:xfrm>
            <a:off x="410767" y="1472804"/>
            <a:ext cx="8326040" cy="3258740"/>
          </a:xfrm>
        </p:spPr>
        <p:txBody>
          <a:bodyPr/>
          <a:lstStyle>
            <a:lvl1pPr>
              <a:buClr>
                <a:schemeClr val="bg1"/>
              </a:buClr>
              <a:defRPr>
                <a:solidFill>
                  <a:schemeClr val="bg1"/>
                </a:solidFill>
              </a:defRPr>
            </a:lvl1pPr>
            <a:lvl2pPr>
              <a:buClr>
                <a:schemeClr val="bg1"/>
              </a:buCl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nl-NL"/>
              <a:t>Bullet</a:t>
            </a:r>
          </a:p>
          <a:p>
            <a:pPr lvl="1"/>
            <a:r>
              <a:rPr lang="nl-NL"/>
              <a:t>Sub-bullet</a:t>
            </a:r>
          </a:p>
          <a:p>
            <a:pPr lvl="2"/>
            <a:r>
              <a:rPr lang="nl-NL"/>
              <a:t>Platte tekst</a:t>
            </a:r>
          </a:p>
          <a:p>
            <a:pPr lvl="2"/>
            <a:endParaRPr lang="nl-NL"/>
          </a:p>
          <a:p>
            <a:pPr lvl="3"/>
            <a:r>
              <a:rPr lang="nl-NL"/>
              <a:t>Titel / quote</a:t>
            </a:r>
          </a:p>
          <a:p>
            <a:pPr lvl="4"/>
            <a:r>
              <a:rPr lang="nl-NL"/>
              <a:t>Subtitel</a:t>
            </a:r>
          </a:p>
          <a:p>
            <a:pPr lvl="4"/>
            <a:endParaRPr lang="nl-NL"/>
          </a:p>
          <a:p>
            <a:pPr lvl="5"/>
            <a:r>
              <a:rPr lang="nl-NL"/>
              <a:t>Kop</a:t>
            </a:r>
          </a:p>
          <a:p>
            <a:pPr lvl="6"/>
            <a:r>
              <a:rPr lang="nl-NL"/>
              <a:t>Numerieke bullet</a:t>
            </a:r>
          </a:p>
          <a:p>
            <a:pPr lvl="7"/>
            <a:r>
              <a:rPr lang="nl-NL"/>
              <a:t>Alfabetische bullet</a:t>
            </a:r>
          </a:p>
          <a:p>
            <a:pPr lvl="7"/>
            <a:endParaRPr lang="nl-NL"/>
          </a:p>
          <a:p>
            <a:pPr lvl="8"/>
            <a:r>
              <a:rPr lang="nl-NL"/>
              <a:t>*Bronvermelding</a:t>
            </a:r>
          </a:p>
          <a:p>
            <a:pPr lvl="4"/>
            <a:endParaRPr lang="nl-NL" dirty="0"/>
          </a:p>
        </p:txBody>
      </p:sp>
      <p:sp>
        <p:nvSpPr>
          <p:cNvPr id="4" name="datum">
            <a:extLst>
              <a:ext uri="{FF2B5EF4-FFF2-40B4-BE49-F238E27FC236}">
                <a16:creationId xmlns:a16="http://schemas.microsoft.com/office/drawing/2014/main" id="{8E420A72-FB1A-45BF-AC4A-C2A67FDAE6C8}"/>
              </a:ext>
            </a:extLst>
          </p:cNvPr>
          <p:cNvSpPr>
            <a:spLocks noGrp="1"/>
          </p:cNvSpPr>
          <p:nvPr>
            <p:ph type="dt" sz="half" idx="10"/>
          </p:nvPr>
        </p:nvSpPr>
        <p:spPr/>
        <p:txBody>
          <a:bodyPr/>
          <a:lstStyle>
            <a:lvl1pPr>
              <a:defRPr>
                <a:solidFill>
                  <a:schemeClr val="bg1"/>
                </a:solidFill>
              </a:defRPr>
            </a:lvl1pPr>
          </a:lstStyle>
          <a:p>
            <a:endParaRPr lang="nl-NL" dirty="0"/>
          </a:p>
        </p:txBody>
      </p:sp>
      <p:sp>
        <p:nvSpPr>
          <p:cNvPr id="5" name="voettekst">
            <a:extLst>
              <a:ext uri="{FF2B5EF4-FFF2-40B4-BE49-F238E27FC236}">
                <a16:creationId xmlns:a16="http://schemas.microsoft.com/office/drawing/2014/main" id="{7B9B5AD8-20ED-43D8-A7A9-54D9AEF0A965}"/>
              </a:ext>
            </a:extLst>
          </p:cNvPr>
          <p:cNvSpPr>
            <a:spLocks noGrp="1"/>
          </p:cNvSpPr>
          <p:nvPr>
            <p:ph type="ftr" sz="quarter" idx="11"/>
          </p:nvPr>
        </p:nvSpPr>
        <p:spPr/>
        <p:txBody>
          <a:bodyPr/>
          <a:lstStyle>
            <a:lvl1pPr>
              <a:defRPr>
                <a:solidFill>
                  <a:schemeClr val="bg1"/>
                </a:solidFill>
              </a:defRPr>
            </a:lvl1pPr>
          </a:lstStyle>
          <a:p>
            <a:r>
              <a:rPr lang="nl-NL"/>
              <a:t>Erasmus University Rotterdam </a:t>
            </a:r>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p:ph type="sldNum" sz="quarter" idx="12"/>
          </p:nvPr>
        </p:nvSpPr>
        <p:spPr/>
        <p:txBody>
          <a:bodyPr/>
          <a:lstStyle>
            <a:lvl1pPr>
              <a:defRPr>
                <a:solidFill>
                  <a:schemeClr val="bg1"/>
                </a:solidFill>
              </a:defRPr>
            </a:lvl1pPr>
          </a:lstStyle>
          <a:p>
            <a:fld id="{361A1203-CA3D-4D48-AFA0-9D668419C1D5}" type="slidenum">
              <a:rPr lang="nl-NL" smtClean="0"/>
              <a:pPr/>
              <a:t>‹#›</a:t>
            </a:fld>
            <a:endParaRPr lang="nl-NL" dirty="0"/>
          </a:p>
        </p:txBody>
      </p:sp>
    </p:spTree>
    <p:extLst>
      <p:ext uri="{BB962C8B-B14F-4D97-AF65-F5344CB8AC3E}">
        <p14:creationId xmlns:p14="http://schemas.microsoft.com/office/powerpoint/2010/main" val="159175425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3.xml><?xml version="1.0" encoding="utf-8"?>
<p:sldLayout xmlns:a="http://schemas.openxmlformats.org/drawingml/2006/main" xmlns:r="http://schemas.openxmlformats.org/officeDocument/2006/relationships" xmlns:p="http://schemas.openxmlformats.org/presentationml/2006/main" type="obj" preserve="1">
  <p:cSld name="Titel en object">
    <p:spTree>
      <p:nvGrpSpPr>
        <p:cNvPr id="1" name=""/>
        <p:cNvGrpSpPr/>
        <p:nvPr/>
      </p:nvGrpSpPr>
      <p:grpSpPr>
        <a:xfrm>
          <a:off x="0" y="0"/>
          <a:ext cx="0" cy="0"/>
          <a:chOff x="0" y="0"/>
          <a:chExt cx="0" cy="0"/>
        </a:xfrm>
      </p:grpSpPr>
      <p:sp>
        <p:nvSpPr>
          <p:cNvPr id="2" name="Titel 1"/>
          <p:cNvSpPr>
            <a:spLocks noGrp="1"/>
          </p:cNvSpPr>
          <p:nvPr>
            <p:ph type="title" hasCustomPrompt="1"/>
          </p:nvPr>
        </p:nvSpPr>
        <p:spPr>
          <a:xfrm>
            <a:off x="491525" y="396000"/>
            <a:ext cx="8172000" cy="576000"/>
          </a:xfrm>
        </p:spPr>
        <p:txBody>
          <a:bodyPr/>
          <a:lstStyle/>
          <a:p>
            <a:r>
              <a:rPr lang="nl-NL" dirty="0"/>
              <a:t>Titel bewerken</a:t>
            </a:r>
            <a:br>
              <a:rPr lang="nl-NL" dirty="0"/>
            </a:br>
            <a:endParaRPr lang="nl-NL" dirty="0"/>
          </a:p>
        </p:txBody>
      </p:sp>
      <p:sp>
        <p:nvSpPr>
          <p:cNvPr id="3" name="Tijdelijke aanduiding voor inhoud 2"/>
          <p:cNvSpPr>
            <a:spLocks noGrp="1"/>
          </p:cNvSpPr>
          <p:nvPr>
            <p:ph idx="1" hasCustomPrompt="1"/>
          </p:nvPr>
        </p:nvSpPr>
        <p:spPr/>
        <p:txBody>
          <a:bodyPr/>
          <a:lstStyle>
            <a:lvl1pPr>
              <a:defRPr baseline="0"/>
            </a:lvl1pPr>
          </a:lstStyle>
          <a:p>
            <a:pPr lvl="0"/>
            <a:r>
              <a:rPr lang="nl-NL" dirty="0"/>
              <a:t>Klik om de tekst te bewerken</a:t>
            </a:r>
          </a:p>
          <a:p>
            <a:pPr lvl="1"/>
            <a:r>
              <a:rPr lang="nl-NL" dirty="0"/>
              <a:t>Tweede niveau tekst</a:t>
            </a:r>
          </a:p>
          <a:p>
            <a:pPr lvl="2"/>
            <a:r>
              <a:rPr lang="nl-NL" dirty="0"/>
              <a:t>Derde niveau tekst</a:t>
            </a:r>
          </a:p>
          <a:p>
            <a:pPr lvl="3"/>
            <a:r>
              <a:rPr lang="nl-NL" dirty="0"/>
              <a:t>Vierde niveau tekst</a:t>
            </a:r>
          </a:p>
          <a:p>
            <a:pPr lvl="4"/>
            <a:r>
              <a:rPr lang="nl-NL" dirty="0"/>
              <a:t>Vijfde niveau tekst</a:t>
            </a:r>
          </a:p>
        </p:txBody>
      </p:sp>
      <p:sp>
        <p:nvSpPr>
          <p:cNvPr id="4" name="Tijdelijke aanduiding voor datum 3"/>
          <p:cNvSpPr>
            <a:spLocks noGrp="1"/>
          </p:cNvSpPr>
          <p:nvPr>
            <p:ph type="dt" sz="half" idx="10"/>
          </p:nvPr>
        </p:nvSpPr>
        <p:spPr/>
        <p:txBody>
          <a:bodyPr/>
          <a:lstStyle/>
          <a:p>
            <a:fld id="{F10973AC-957D-C346-BA56-D82065FA2AEB}" type="datetimeFigureOut">
              <a:rPr lang="nl-NL" smtClean="0"/>
              <a:pPr/>
              <a:t>15-4-2025</a:t>
            </a:fld>
            <a:endParaRPr lang="nl-NL"/>
          </a:p>
        </p:txBody>
      </p:sp>
      <p:sp>
        <p:nvSpPr>
          <p:cNvPr id="5" name="Tijdelijke aanduiding voor voettekst 4"/>
          <p:cNvSpPr>
            <a:spLocks noGrp="1"/>
          </p:cNvSpPr>
          <p:nvPr>
            <p:ph type="ftr" sz="quarter" idx="11"/>
          </p:nvPr>
        </p:nvSpPr>
        <p:spPr/>
        <p:txBody>
          <a:bodyPr/>
          <a:lstStyle/>
          <a:p>
            <a:endParaRPr lang="nl-NL"/>
          </a:p>
        </p:txBody>
      </p:sp>
      <p:sp>
        <p:nvSpPr>
          <p:cNvPr id="6" name="Tijdelijke aanduiding voor dianummer 5"/>
          <p:cNvSpPr>
            <a:spLocks noGrp="1"/>
          </p:cNvSpPr>
          <p:nvPr>
            <p:ph type="sldNum" sz="quarter" idx="12"/>
          </p:nvPr>
        </p:nvSpPr>
        <p:spPr/>
        <p:txBody>
          <a:bodyPr/>
          <a:lstStyle/>
          <a:p>
            <a:fld id="{8C6BC05E-DB9A-EB4A-A776-575FA40369A3}" type="slidenum">
              <a:rPr lang="nl-NL" smtClean="0"/>
              <a:pPr/>
              <a:t>‹#›</a:t>
            </a:fld>
            <a:endParaRPr lang="nl-NL"/>
          </a:p>
        </p:txBody>
      </p:sp>
    </p:spTree>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preserve="1" userDrawn="1">
  <p:cSld name="Tekst + Beeld S - 2 kolommen">
    <p:spTree>
      <p:nvGrpSpPr>
        <p:cNvPr id="1" name=""/>
        <p:cNvGrpSpPr/>
        <p:nvPr/>
      </p:nvGrpSpPr>
      <p:grpSpPr>
        <a:xfrm>
          <a:off x="0" y="0"/>
          <a:ext cx="0" cy="0"/>
          <a:chOff x="0" y="0"/>
          <a:chExt cx="0" cy="0"/>
        </a:xfrm>
      </p:grpSpPr>
      <p:grpSp>
        <p:nvGrpSpPr>
          <p:cNvPr id="86" name="- INSTRUCTIES">
            <a:extLst>
              <a:ext uri="{FF2B5EF4-FFF2-40B4-BE49-F238E27FC236}">
                <a16:creationId xmlns:a16="http://schemas.microsoft.com/office/drawing/2014/main" id="{C9172FE5-A887-45E1-BCA2-E89113CD4A2C}"/>
              </a:ext>
            </a:extLst>
          </p:cNvPr>
          <p:cNvGrpSpPr/>
          <p:nvPr userDrawn="1"/>
        </p:nvGrpSpPr>
        <p:grpSpPr>
          <a:xfrm>
            <a:off x="9283196" y="0"/>
            <a:ext cx="2770040" cy="5016356"/>
            <a:chOff x="-3786165" y="-1"/>
            <a:chExt cx="3693386" cy="6688475"/>
          </a:xfrm>
        </p:grpSpPr>
        <p:sp>
          <p:nvSpPr>
            <p:cNvPr id="87" name="Rechthoek 86">
              <a:extLst>
                <a:ext uri="{FF2B5EF4-FFF2-40B4-BE49-F238E27FC236}">
                  <a16:creationId xmlns:a16="http://schemas.microsoft.com/office/drawing/2014/main" id="{FA6C3361-DAD4-4C99-A8DF-C7F8FC903F97}"/>
                </a:ext>
              </a:extLst>
            </p:cNvPr>
            <p:cNvSpPr/>
            <p:nvPr userDrawn="1"/>
          </p:nvSpPr>
          <p:spPr>
            <a:xfrm>
              <a:off x="-3786165" y="-1"/>
              <a:ext cx="3593091" cy="6034857"/>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450"/>
                </a:spcBef>
                <a:spcAft>
                  <a:spcPts val="450"/>
                </a:spcAft>
              </a:pPr>
              <a:r>
                <a:rPr lang="nl-NL" sz="1050" b="1" cap="all" baseline="0" noProof="0" dirty="0">
                  <a:solidFill>
                    <a:schemeClr val="accent1"/>
                  </a:solidFill>
                  <a:latin typeface="Calibri" panose="020F0502020204030204" pitchFamily="34" charset="0"/>
                  <a:cs typeface="Calibri" panose="020F0502020204030204" pitchFamily="34" charset="0"/>
                </a:rPr>
                <a:t>Afbeelding invoegen/opmaken</a:t>
              </a:r>
            </a:p>
          </p:txBody>
        </p:sp>
        <p:sp>
          <p:nvSpPr>
            <p:cNvPr id="88" name="Ovaal 87">
              <a:extLst>
                <a:ext uri="{FF2B5EF4-FFF2-40B4-BE49-F238E27FC236}">
                  <a16:creationId xmlns:a16="http://schemas.microsoft.com/office/drawing/2014/main" id="{9ED013B7-585F-4DDB-81CB-835755D7D411}"/>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89" name="Rechthoek 88">
              <a:extLst>
                <a:ext uri="{FF2B5EF4-FFF2-40B4-BE49-F238E27FC236}">
                  <a16:creationId xmlns:a16="http://schemas.microsoft.com/office/drawing/2014/main" id="{C84FC922-4F0D-48B1-B98B-9A04D562458C}"/>
                </a:ext>
              </a:extLst>
            </p:cNvPr>
            <p:cNvSpPr/>
            <p:nvPr userDrawn="1"/>
          </p:nvSpPr>
          <p:spPr>
            <a:xfrm>
              <a:off x="-3319415" y="465324"/>
              <a:ext cx="2962706" cy="668152"/>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Wanneer nodig, verwijder de bestaande afbeelding d.m.v. de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Selecteer het afbeeldingskader, ga naar de tab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‘Slidebuilder'</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'Afbeeldingen’</a:t>
              </a:r>
              <a:endPar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endParaRPr>
            </a:p>
          </p:txBody>
        </p:sp>
        <p:sp>
          <p:nvSpPr>
            <p:cNvPr id="90" name="Ovaal 89">
              <a:extLst>
                <a:ext uri="{FF2B5EF4-FFF2-40B4-BE49-F238E27FC236}">
                  <a16:creationId xmlns:a16="http://schemas.microsoft.com/office/drawing/2014/main" id="{2C8783DD-9C83-46D1-9ACE-0C62FA7B6659}"/>
                </a:ext>
              </a:extLst>
            </p:cNvPr>
            <p:cNvSpPr/>
            <p:nvPr userDrawn="1"/>
          </p:nvSpPr>
          <p:spPr>
            <a:xfrm>
              <a:off x="-3603587" y="2633935"/>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91" name="Rechthoek 90">
              <a:extLst>
                <a:ext uri="{FF2B5EF4-FFF2-40B4-BE49-F238E27FC236}">
                  <a16:creationId xmlns:a16="http://schemas.microsoft.com/office/drawing/2014/main" id="{DE03DD9B-4A60-4EA5-8326-4128C3E4CB3A}"/>
                </a:ext>
              </a:extLst>
            </p:cNvPr>
            <p:cNvSpPr/>
            <p:nvPr userDrawn="1"/>
          </p:nvSpPr>
          <p:spPr>
            <a:xfrm>
              <a:off x="-3319416" y="2633936"/>
              <a:ext cx="3126341" cy="462795"/>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Klik met de rechter muisknop op de miniatuurweergave van de dia aan de linkerkant van het scherm en kies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‘Dia herstellen’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92" name="Ovaal 91">
              <a:extLst>
                <a:ext uri="{FF2B5EF4-FFF2-40B4-BE49-F238E27FC236}">
                  <a16:creationId xmlns:a16="http://schemas.microsoft.com/office/drawing/2014/main" id="{7566DFF6-F7BF-48D5-9810-A4E2990B3197}"/>
                </a:ext>
              </a:extLst>
            </p:cNvPr>
            <p:cNvSpPr/>
            <p:nvPr userDrawn="1"/>
          </p:nvSpPr>
          <p:spPr>
            <a:xfrm>
              <a:off x="-3603587" y="4226365"/>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93" name="Rechthoek 92">
              <a:extLst>
                <a:ext uri="{FF2B5EF4-FFF2-40B4-BE49-F238E27FC236}">
                  <a16:creationId xmlns:a16="http://schemas.microsoft.com/office/drawing/2014/main" id="{C959DA77-0FA0-4A66-8C13-8E28B34384DB}"/>
                </a:ext>
              </a:extLst>
            </p:cNvPr>
            <p:cNvSpPr/>
            <p:nvPr userDrawn="1"/>
          </p:nvSpPr>
          <p:spPr>
            <a:xfrm>
              <a:off x="-3319416" y="4226366"/>
              <a:ext cx="3008779" cy="820954"/>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Om de afbeelding te schalen of bij te snijden, ga naar de tab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‘Hulpmiddelen voor afbeeldingen - Opmaak’</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‘Bijsnijden’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Schaal met de bolletjes de afbeelding en met de hoekjes het afbeeldingskader.</a:t>
              </a:r>
            </a:p>
          </p:txBody>
        </p:sp>
        <p:sp>
          <p:nvSpPr>
            <p:cNvPr id="94" name="Rechthoek 93">
              <a:extLst>
                <a:ext uri="{FF2B5EF4-FFF2-40B4-BE49-F238E27FC236}">
                  <a16:creationId xmlns:a16="http://schemas.microsoft.com/office/drawing/2014/main" id="{98341AD1-1250-4C35-A37C-E01B9E0F8CB1}"/>
                </a:ext>
              </a:extLst>
            </p:cNvPr>
            <p:cNvSpPr/>
            <p:nvPr userDrawn="1"/>
          </p:nvSpPr>
          <p:spPr>
            <a:xfrm>
              <a:off x="-3316836" y="3200265"/>
              <a:ext cx="1239216" cy="719917"/>
            </a:xfrm>
            <a:prstGeom prst="rect">
              <a:avLst/>
            </a:prstGeom>
            <a:pattFill prst="wdUpDiag">
              <a:fgClr>
                <a:srgbClr val="E0E0E0"/>
              </a:fgClr>
              <a:bgClr>
                <a:srgbClr val="ECECEC"/>
              </a:bgClr>
            </a:pattFill>
            <a:ln w="12700">
              <a:solidFill>
                <a:srgbClr val="D3D3D3"/>
              </a:solidFill>
              <a:prstDash val="solid"/>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72000" tIns="0" rIns="0" bIns="0" numCol="1" spcCol="0" rtlCol="0" fromWordArt="0" anchor="ctr" anchorCtr="0" forceAA="0" compatLnSpc="1">
              <a:prstTxWarp prst="textNoShape">
                <a:avLst/>
              </a:prstTxWarp>
              <a:noAutofit/>
            </a:bodyPr>
            <a:lstStyle/>
            <a:p>
              <a:pPr algn="l"/>
              <a:endParaRPr lang="nl-NL" sz="750" b="0" i="1" noProof="0" dirty="0">
                <a:solidFill>
                  <a:srgbClr val="211F26"/>
                </a:solidFill>
                <a:latin typeface="Calibri" panose="020F0502020204030204" pitchFamily="34" charset="0"/>
                <a:cs typeface="Calibri" panose="020F0502020204030204" pitchFamily="34" charset="0"/>
              </a:endParaRPr>
            </a:p>
          </p:txBody>
        </p:sp>
        <p:grpSp>
          <p:nvGrpSpPr>
            <p:cNvPr id="95" name="Groep 94">
              <a:extLst>
                <a:ext uri="{FF2B5EF4-FFF2-40B4-BE49-F238E27FC236}">
                  <a16:creationId xmlns:a16="http://schemas.microsoft.com/office/drawing/2014/main" id="{6316AB4D-36B4-410A-BE0C-4A3E2D9DF31E}"/>
                </a:ext>
              </a:extLst>
            </p:cNvPr>
            <p:cNvGrpSpPr/>
            <p:nvPr userDrawn="1"/>
          </p:nvGrpSpPr>
          <p:grpSpPr>
            <a:xfrm>
              <a:off x="-2485819" y="3479783"/>
              <a:ext cx="1222990" cy="563933"/>
              <a:chOff x="-2485819" y="3399207"/>
              <a:chExt cx="1222990" cy="563933"/>
            </a:xfrm>
          </p:grpSpPr>
          <p:sp>
            <p:nvSpPr>
              <p:cNvPr id="134" name="Rechthoek 133">
                <a:extLst>
                  <a:ext uri="{FF2B5EF4-FFF2-40B4-BE49-F238E27FC236}">
                    <a16:creationId xmlns:a16="http://schemas.microsoft.com/office/drawing/2014/main" id="{90B808A0-A3FF-4080-8170-A1E31F64FE20}"/>
                  </a:ext>
                </a:extLst>
              </p:cNvPr>
              <p:cNvSpPr/>
              <p:nvPr userDrawn="1"/>
            </p:nvSpPr>
            <p:spPr>
              <a:xfrm>
                <a:off x="-2485819" y="3399207"/>
                <a:ext cx="1176476" cy="504851"/>
              </a:xfrm>
              <a:prstGeom prst="rect">
                <a:avLst/>
              </a:prstGeom>
              <a:solidFill>
                <a:schemeClr val="bg1"/>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135" name="Rechthoek 134">
                <a:extLst>
                  <a:ext uri="{FF2B5EF4-FFF2-40B4-BE49-F238E27FC236}">
                    <a16:creationId xmlns:a16="http://schemas.microsoft.com/office/drawing/2014/main" id="{D884DC45-224B-4C2E-B506-6181A22F49BB}"/>
                  </a:ext>
                </a:extLst>
              </p:cNvPr>
              <p:cNvSpPr/>
              <p:nvPr userDrawn="1"/>
            </p:nvSpPr>
            <p:spPr>
              <a:xfrm>
                <a:off x="-2479584" y="3652838"/>
                <a:ext cx="1164007" cy="246701"/>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nvGrpSpPr>
              <p:cNvPr id="136" name="Groep 135">
                <a:extLst>
                  <a:ext uri="{FF2B5EF4-FFF2-40B4-BE49-F238E27FC236}">
                    <a16:creationId xmlns:a16="http://schemas.microsoft.com/office/drawing/2014/main" id="{ED11A6B6-A14B-447E-8B4B-AF1204977A0B}"/>
                  </a:ext>
                </a:extLst>
              </p:cNvPr>
              <p:cNvGrpSpPr/>
              <p:nvPr userDrawn="1"/>
            </p:nvGrpSpPr>
            <p:grpSpPr>
              <a:xfrm>
                <a:off x="-2403869" y="3460544"/>
                <a:ext cx="155951" cy="131922"/>
                <a:chOff x="12968836" y="3354170"/>
                <a:chExt cx="404806" cy="342433"/>
              </a:xfrm>
            </p:grpSpPr>
            <p:sp>
              <p:nvSpPr>
                <p:cNvPr id="149" name="Rechthoek: afgeronde hoeken 148">
                  <a:extLst>
                    <a:ext uri="{FF2B5EF4-FFF2-40B4-BE49-F238E27FC236}">
                      <a16:creationId xmlns:a16="http://schemas.microsoft.com/office/drawing/2014/main" id="{781320F9-4C53-44E9-ABDC-8AB6C2D0D095}"/>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150" name="Rechthoek 149">
                  <a:extLst>
                    <a:ext uri="{FF2B5EF4-FFF2-40B4-BE49-F238E27FC236}">
                      <a16:creationId xmlns:a16="http://schemas.microsoft.com/office/drawing/2014/main" id="{AE403212-18BB-43C6-9D7D-E00F52ECD692}"/>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151" name="Rechthoek 150">
                  <a:extLst>
                    <a:ext uri="{FF2B5EF4-FFF2-40B4-BE49-F238E27FC236}">
                      <a16:creationId xmlns:a16="http://schemas.microsoft.com/office/drawing/2014/main" id="{96C27219-63A1-4574-841D-DF068DCE4D34}"/>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152" name="Rechthoek 151">
                  <a:extLst>
                    <a:ext uri="{FF2B5EF4-FFF2-40B4-BE49-F238E27FC236}">
                      <a16:creationId xmlns:a16="http://schemas.microsoft.com/office/drawing/2014/main" id="{A50C0A94-1B06-4F98-81CB-0BC190ECD3CF}"/>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153" name="Rechthoek 152">
                  <a:extLst>
                    <a:ext uri="{FF2B5EF4-FFF2-40B4-BE49-F238E27FC236}">
                      <a16:creationId xmlns:a16="http://schemas.microsoft.com/office/drawing/2014/main" id="{634C73D5-183E-4E8C-93B9-15D01437016E}"/>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154" name="Rechthoek 153">
                  <a:extLst>
                    <a:ext uri="{FF2B5EF4-FFF2-40B4-BE49-F238E27FC236}">
                      <a16:creationId xmlns:a16="http://schemas.microsoft.com/office/drawing/2014/main" id="{93577090-D387-495C-B77E-D7A7C5B390A3}"/>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nvGrpSpPr>
              <p:cNvPr id="137" name="Groep 136">
                <a:extLst>
                  <a:ext uri="{FF2B5EF4-FFF2-40B4-BE49-F238E27FC236}">
                    <a16:creationId xmlns:a16="http://schemas.microsoft.com/office/drawing/2014/main" id="{EDC26E51-5822-42E5-8B7D-1B2FAFE040A7}"/>
                  </a:ext>
                </a:extLst>
              </p:cNvPr>
              <p:cNvGrpSpPr/>
              <p:nvPr userDrawn="1"/>
            </p:nvGrpSpPr>
            <p:grpSpPr>
              <a:xfrm>
                <a:off x="-2423424" y="3690208"/>
                <a:ext cx="166739" cy="218963"/>
                <a:chOff x="12940828" y="3950597"/>
                <a:chExt cx="432813" cy="568367"/>
              </a:xfrm>
            </p:grpSpPr>
            <p:grpSp>
              <p:nvGrpSpPr>
                <p:cNvPr id="141" name="Groep 140">
                  <a:extLst>
                    <a:ext uri="{FF2B5EF4-FFF2-40B4-BE49-F238E27FC236}">
                      <a16:creationId xmlns:a16="http://schemas.microsoft.com/office/drawing/2014/main" id="{8A7211ED-5D2B-495D-A867-AFE25706D8D3}"/>
                    </a:ext>
                  </a:extLst>
                </p:cNvPr>
                <p:cNvGrpSpPr/>
                <p:nvPr userDrawn="1"/>
              </p:nvGrpSpPr>
              <p:grpSpPr>
                <a:xfrm>
                  <a:off x="13000382" y="4006891"/>
                  <a:ext cx="373259" cy="315747"/>
                  <a:chOff x="12968836" y="3354170"/>
                  <a:chExt cx="404806" cy="342433"/>
                </a:xfrm>
              </p:grpSpPr>
              <p:sp>
                <p:nvSpPr>
                  <p:cNvPr id="143" name="Rechthoek: afgeronde hoeken 142">
                    <a:extLst>
                      <a:ext uri="{FF2B5EF4-FFF2-40B4-BE49-F238E27FC236}">
                        <a16:creationId xmlns:a16="http://schemas.microsoft.com/office/drawing/2014/main" id="{EF9B4CB8-A5AD-4B3B-B078-58D6B0526991}"/>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144" name="Rechthoek 143">
                    <a:extLst>
                      <a:ext uri="{FF2B5EF4-FFF2-40B4-BE49-F238E27FC236}">
                        <a16:creationId xmlns:a16="http://schemas.microsoft.com/office/drawing/2014/main" id="{0487E074-C521-4379-9E2B-747206D229F3}"/>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145" name="Rechthoek 144">
                    <a:extLst>
                      <a:ext uri="{FF2B5EF4-FFF2-40B4-BE49-F238E27FC236}">
                        <a16:creationId xmlns:a16="http://schemas.microsoft.com/office/drawing/2014/main" id="{A8664B34-0CD5-446D-AEFA-894231D8ACC9}"/>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146" name="Rechthoek 145">
                    <a:extLst>
                      <a:ext uri="{FF2B5EF4-FFF2-40B4-BE49-F238E27FC236}">
                        <a16:creationId xmlns:a16="http://schemas.microsoft.com/office/drawing/2014/main" id="{3EF94B15-C22A-49C6-A1DF-F791A693CBF6}"/>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147" name="Rechthoek 146">
                    <a:extLst>
                      <a:ext uri="{FF2B5EF4-FFF2-40B4-BE49-F238E27FC236}">
                        <a16:creationId xmlns:a16="http://schemas.microsoft.com/office/drawing/2014/main" id="{9F2944E7-A640-43C3-A306-AB00CC22F9C8}"/>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148" name="Rechthoek 147">
                    <a:extLst>
                      <a:ext uri="{FF2B5EF4-FFF2-40B4-BE49-F238E27FC236}">
                        <a16:creationId xmlns:a16="http://schemas.microsoft.com/office/drawing/2014/main" id="{5AD888AC-60A6-489B-B0B1-71C838B69BB8}"/>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sp>
              <p:nvSpPr>
                <p:cNvPr id="142" name="Boog 141">
                  <a:extLst>
                    <a:ext uri="{FF2B5EF4-FFF2-40B4-BE49-F238E27FC236}">
                      <a16:creationId xmlns:a16="http://schemas.microsoft.com/office/drawing/2014/main" id="{7F57E615-C1F1-420D-B206-55C9301D7A8D}"/>
                    </a:ext>
                  </a:extLst>
                </p:cNvPr>
                <p:cNvSpPr/>
                <p:nvPr userDrawn="1"/>
              </p:nvSpPr>
              <p:spPr>
                <a:xfrm rot="17637075">
                  <a:off x="12776155" y="4115270"/>
                  <a:ext cx="568367" cy="239021"/>
                </a:xfrm>
                <a:prstGeom prst="arc">
                  <a:avLst>
                    <a:gd name="adj1" fmla="val 15959368"/>
                    <a:gd name="adj2" fmla="val 1354623"/>
                  </a:avLst>
                </a:prstGeom>
                <a:noFill/>
                <a:ln w="19050" cap="flat" cmpd="sng" algn="ctr">
                  <a:solidFill>
                    <a:srgbClr val="4D82B8"/>
                  </a:solidFill>
                  <a:prstDash val="solid"/>
                  <a:headEnd type="arrow" w="med" len="sm"/>
                </a:ln>
                <a:effectLst/>
              </p:spPr>
              <p:txBody>
                <a:bodyPr rtlCol="0" anchor="ctr">
                  <a:noAutofit/>
                </a:bodyPr>
                <a:lstStyle/>
                <a:p>
                  <a:pPr algn="ctr"/>
                  <a:endParaRPr lang="nl-NL" sz="1800" noProof="0" dirty="0">
                    <a:solidFill>
                      <a:srgbClr val="211F26"/>
                    </a:solidFill>
                    <a:latin typeface="Calibri" panose="020F0502020204030204" pitchFamily="34" charset="0"/>
                    <a:cs typeface="Calibri" panose="020F0502020204030204" pitchFamily="34" charset="0"/>
                  </a:endParaRPr>
                </a:p>
              </p:txBody>
            </p:sp>
          </p:grpSp>
          <p:sp>
            <p:nvSpPr>
              <p:cNvPr id="138" name="Tekstvak 137">
                <a:extLst>
                  <a:ext uri="{FF2B5EF4-FFF2-40B4-BE49-F238E27FC236}">
                    <a16:creationId xmlns:a16="http://schemas.microsoft.com/office/drawing/2014/main" id="{E8C451C2-A3E5-4826-96F9-ABD8E12C0A35}"/>
                  </a:ext>
                </a:extLst>
              </p:cNvPr>
              <p:cNvSpPr txBox="1"/>
              <p:nvPr userDrawn="1"/>
            </p:nvSpPr>
            <p:spPr>
              <a:xfrm>
                <a:off x="-2245455" y="3460544"/>
                <a:ext cx="896116" cy="134709"/>
              </a:xfrm>
              <a:prstGeom prst="rect">
                <a:avLst/>
              </a:prstGeom>
              <a:noFill/>
            </p:spPr>
            <p:txBody>
              <a:bodyPr wrap="square" rtlCol="0" anchor="ctr">
                <a:noAutofit/>
              </a:bodyPr>
              <a:lstStyle/>
              <a:p>
                <a:pPr marL="0" algn="l" defTabSz="913134" rtl="0" eaLnBrk="1" latinLnBrk="0" hangingPunct="1">
                  <a:lnSpc>
                    <a:spcPct val="90000"/>
                  </a:lnSpc>
                  <a:spcBef>
                    <a:spcPts val="450"/>
                  </a:spcBef>
                  <a:spcAft>
                    <a:spcPts val="450"/>
                  </a:spcAft>
                </a:pPr>
                <a:r>
                  <a:rPr lang="nl-NL" sz="675" b="0" kern="1200" noProof="0" dirty="0">
                    <a:solidFill>
                      <a:srgbClr val="211F26"/>
                    </a:solidFill>
                    <a:latin typeface="Calibri" panose="020F0502020204030204" pitchFamily="34" charset="0"/>
                    <a:ea typeface="+mn-ea"/>
                    <a:cs typeface="Calibri" panose="020F0502020204030204" pitchFamily="34" charset="0"/>
                  </a:rPr>
                  <a:t>Indeling</a:t>
                </a:r>
              </a:p>
            </p:txBody>
          </p:sp>
          <p:sp>
            <p:nvSpPr>
              <p:cNvPr id="139" name="Tekstvak 138">
                <a:extLst>
                  <a:ext uri="{FF2B5EF4-FFF2-40B4-BE49-F238E27FC236}">
                    <a16:creationId xmlns:a16="http://schemas.microsoft.com/office/drawing/2014/main" id="{1D8BEFFA-7791-4261-A8EF-F9CC73D39437}"/>
                  </a:ext>
                </a:extLst>
              </p:cNvPr>
              <p:cNvSpPr txBox="1"/>
              <p:nvPr userDrawn="1"/>
            </p:nvSpPr>
            <p:spPr>
              <a:xfrm>
                <a:off x="-2258884" y="3712980"/>
                <a:ext cx="909545" cy="126416"/>
              </a:xfrm>
              <a:prstGeom prst="rect">
                <a:avLst/>
              </a:prstGeom>
              <a:noFill/>
            </p:spPr>
            <p:txBody>
              <a:bodyPr wrap="square" rtlCol="0" anchor="ctr">
                <a:noAutofit/>
              </a:bodyPr>
              <a:lstStyle/>
              <a:p>
                <a:pPr marL="0" algn="l" defTabSz="913134" rtl="0" eaLnBrk="1" latinLnBrk="0" hangingPunct="1">
                  <a:lnSpc>
                    <a:spcPct val="90000"/>
                  </a:lnSpc>
                  <a:spcBef>
                    <a:spcPts val="450"/>
                  </a:spcBef>
                  <a:spcAft>
                    <a:spcPts val="450"/>
                  </a:spcAft>
                </a:pPr>
                <a:r>
                  <a:rPr lang="nl-NL" sz="675" b="0" kern="1200" noProof="0" dirty="0">
                    <a:solidFill>
                      <a:srgbClr val="211F26"/>
                    </a:solidFill>
                    <a:latin typeface="Calibri" panose="020F0502020204030204" pitchFamily="34" charset="0"/>
                    <a:ea typeface="+mn-ea"/>
                    <a:cs typeface="Calibri" panose="020F0502020204030204" pitchFamily="34" charset="0"/>
                  </a:rPr>
                  <a:t>Dia Herstellen</a:t>
                </a:r>
              </a:p>
            </p:txBody>
          </p:sp>
          <p:sp>
            <p:nvSpPr>
              <p:cNvPr id="140" name="Vrije vorm: vorm 139">
                <a:extLst>
                  <a:ext uri="{FF2B5EF4-FFF2-40B4-BE49-F238E27FC236}">
                    <a16:creationId xmlns:a16="http://schemas.microsoft.com/office/drawing/2014/main" id="{5CF4A8F0-AC56-4DDA-8C52-3AB630ADA620}"/>
                  </a:ext>
                </a:extLst>
              </p:cNvPr>
              <p:cNvSpPr/>
              <p:nvPr userDrawn="1"/>
            </p:nvSpPr>
            <p:spPr>
              <a:xfrm>
                <a:off x="-1360391" y="3783140"/>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450"/>
                  </a:spcBef>
                  <a:spcAft>
                    <a:spcPts val="450"/>
                  </a:spcAft>
                </a:pPr>
                <a:endParaRPr lang="nl-NL" sz="1200" cap="all" baseline="0" noProof="0" dirty="0">
                  <a:latin typeface="Calibri" panose="020F0502020204030204" pitchFamily="34" charset="0"/>
                  <a:cs typeface="Calibri" panose="020F0502020204030204" pitchFamily="34" charset="0"/>
                </a:endParaRPr>
              </a:p>
            </p:txBody>
          </p:sp>
        </p:grpSp>
        <p:grpSp>
          <p:nvGrpSpPr>
            <p:cNvPr id="96" name="Groep 95">
              <a:extLst>
                <a:ext uri="{FF2B5EF4-FFF2-40B4-BE49-F238E27FC236}">
                  <a16:creationId xmlns:a16="http://schemas.microsoft.com/office/drawing/2014/main" id="{D2436176-8BFD-4D90-BAD0-4F2FB9F7EB37}"/>
                </a:ext>
              </a:extLst>
            </p:cNvPr>
            <p:cNvGrpSpPr/>
            <p:nvPr userDrawn="1"/>
          </p:nvGrpSpPr>
          <p:grpSpPr>
            <a:xfrm>
              <a:off x="-3786165" y="5728778"/>
              <a:ext cx="3693386" cy="959696"/>
              <a:chOff x="-3786437" y="6163468"/>
              <a:chExt cx="3693386" cy="959696"/>
            </a:xfrm>
          </p:grpSpPr>
          <p:sp>
            <p:nvSpPr>
              <p:cNvPr id="124" name="Rechthoek 123">
                <a:extLst>
                  <a:ext uri="{FF2B5EF4-FFF2-40B4-BE49-F238E27FC236}">
                    <a16:creationId xmlns:a16="http://schemas.microsoft.com/office/drawing/2014/main" id="{0592E427-FE47-49BD-8558-8622B74F0FC5}"/>
                  </a:ext>
                </a:extLst>
              </p:cNvPr>
              <p:cNvSpPr/>
              <p:nvPr userDrawn="1"/>
            </p:nvSpPr>
            <p:spPr>
              <a:xfrm>
                <a:off x="-3786437" y="6295164"/>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900" b="1" cap="all" baseline="0" noProof="0" dirty="0">
                    <a:solidFill>
                      <a:srgbClr val="211F26"/>
                    </a:solidFill>
                    <a:latin typeface="Calibri" panose="020F0502020204030204" pitchFamily="34" charset="0"/>
                    <a:cs typeface="Calibri" panose="020F0502020204030204" pitchFamily="34" charset="0"/>
                  </a:rPr>
                  <a:t>MEER WETEN?</a:t>
                </a:r>
                <a:br>
                  <a:rPr lang="nl-NL" sz="900" b="1" cap="all" baseline="0" noProof="0" dirty="0">
                    <a:solidFill>
                      <a:srgbClr val="211F26"/>
                    </a:solidFill>
                    <a:latin typeface="Calibri" panose="020F0502020204030204" pitchFamily="34" charset="0"/>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900" b="1" cap="all" baseline="0" noProof="0" dirty="0">
                    <a:solidFill>
                      <a:srgbClr val="211F26"/>
                    </a:solidFill>
                    <a:latin typeface="Calibri" panose="020F0502020204030204" pitchFamily="34" charset="0"/>
                    <a:cs typeface="Calibri" panose="020F0502020204030204" pitchFamily="34" charset="0"/>
                  </a:rPr>
                  <a:t> 'SLIDEBUILDER’ </a:t>
                </a:r>
                <a:r>
                  <a:rPr lang="nl-NL" sz="9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900" kern="1200" cap="none" baseline="0" noProof="0" dirty="0">
                    <a:solidFill>
                      <a:srgbClr val="211F26"/>
                    </a:solidFill>
                    <a:latin typeface="Calibri" panose="020F0502020204030204" pitchFamily="34" charset="0"/>
                    <a:ea typeface="+mn-ea"/>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9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125" name="ICOON_info">
                <a:extLst>
                  <a:ext uri="{FF2B5EF4-FFF2-40B4-BE49-F238E27FC236}">
                    <a16:creationId xmlns:a16="http://schemas.microsoft.com/office/drawing/2014/main" id="{ECDCA7A0-69DB-4016-9A2D-2FA67E30288B}"/>
                  </a:ext>
                </a:extLst>
              </p:cNvPr>
              <p:cNvGrpSpPr/>
              <p:nvPr userDrawn="1"/>
            </p:nvGrpSpPr>
            <p:grpSpPr>
              <a:xfrm>
                <a:off x="-376736" y="6163468"/>
                <a:ext cx="283685" cy="283685"/>
                <a:chOff x="-510741" y="5913713"/>
                <a:chExt cx="267555" cy="267555"/>
              </a:xfrm>
            </p:grpSpPr>
            <p:sp>
              <p:nvSpPr>
                <p:cNvPr id="132" name="Ovaal 131">
                  <a:extLst>
                    <a:ext uri="{FF2B5EF4-FFF2-40B4-BE49-F238E27FC236}">
                      <a16:creationId xmlns:a16="http://schemas.microsoft.com/office/drawing/2014/main" id="{DF3A5F0F-63FA-4C7A-BD06-A8C71E12844D}"/>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450"/>
                    </a:spcBef>
                    <a:spcAft>
                      <a:spcPts val="450"/>
                    </a:spcAft>
                  </a:pPr>
                  <a:endParaRPr lang="nl-NL" sz="1200" cap="all" baseline="0" noProof="0" dirty="0">
                    <a:latin typeface="Calibri" panose="020F0502020204030204" pitchFamily="34" charset="0"/>
                    <a:cs typeface="Calibri" panose="020F0502020204030204" pitchFamily="34" charset="0"/>
                  </a:endParaRPr>
                </a:p>
              </p:txBody>
            </p:sp>
            <p:sp>
              <p:nvSpPr>
                <p:cNvPr id="133" name="Graphic 163" descr="Informatie">
                  <a:extLst>
                    <a:ext uri="{FF2B5EF4-FFF2-40B4-BE49-F238E27FC236}">
                      <a16:creationId xmlns:a16="http://schemas.microsoft.com/office/drawing/2014/main" id="{D2A583C1-3BAB-47C5-B6AF-B6DED1014FEB}"/>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1500" noProof="0" dirty="0">
                    <a:solidFill>
                      <a:srgbClr val="211F26"/>
                    </a:solidFill>
                    <a:latin typeface="Calibri" panose="020F0502020204030204" pitchFamily="34" charset="0"/>
                    <a:cs typeface="Calibri" panose="020F0502020204030204" pitchFamily="34" charset="0"/>
                  </a:endParaRPr>
                </a:p>
              </p:txBody>
            </p:sp>
          </p:grpSp>
          <p:grpSp>
            <p:nvGrpSpPr>
              <p:cNvPr id="126" name="Groep 125">
                <a:extLst>
                  <a:ext uri="{FF2B5EF4-FFF2-40B4-BE49-F238E27FC236}">
                    <a16:creationId xmlns:a16="http://schemas.microsoft.com/office/drawing/2014/main" id="{1BA069FF-107A-4BCA-BFDB-15EC02829AC6}"/>
                  </a:ext>
                </a:extLst>
              </p:cNvPr>
              <p:cNvGrpSpPr/>
              <p:nvPr userDrawn="1"/>
            </p:nvGrpSpPr>
            <p:grpSpPr>
              <a:xfrm>
                <a:off x="-938434" y="6420818"/>
                <a:ext cx="627798" cy="576693"/>
                <a:chOff x="-938434" y="4570310"/>
                <a:chExt cx="627798" cy="576693"/>
              </a:xfrm>
            </p:grpSpPr>
            <p:grpSp>
              <p:nvGrpSpPr>
                <p:cNvPr id="127" name="Inspireren">
                  <a:extLst>
                    <a:ext uri="{FF2B5EF4-FFF2-40B4-BE49-F238E27FC236}">
                      <a16:creationId xmlns:a16="http://schemas.microsoft.com/office/drawing/2014/main" id="{15E44B7C-D74B-4F68-8956-6A686E2AC8C3}"/>
                    </a:ext>
                  </a:extLst>
                </p:cNvPr>
                <p:cNvGrpSpPr>
                  <a:grpSpLocks noChangeAspect="1"/>
                </p:cNvGrpSpPr>
                <p:nvPr userDrawn="1"/>
              </p:nvGrpSpPr>
              <p:grpSpPr bwMode="auto">
                <a:xfrm>
                  <a:off x="-716116" y="4570310"/>
                  <a:ext cx="169778" cy="242385"/>
                  <a:chOff x="4768" y="2783"/>
                  <a:chExt cx="788" cy="1125"/>
                </a:xfrm>
                <a:gradFill>
                  <a:gsLst>
                    <a:gs pos="0">
                      <a:srgbClr val="9D9FA1"/>
                    </a:gs>
                    <a:gs pos="70000">
                      <a:srgbClr val="211F26"/>
                    </a:gs>
                  </a:gsLst>
                  <a:lin ang="2700000" scaled="0"/>
                </a:gradFill>
              </p:grpSpPr>
              <p:sp>
                <p:nvSpPr>
                  <p:cNvPr id="129" name="Freeform 12">
                    <a:extLst>
                      <a:ext uri="{FF2B5EF4-FFF2-40B4-BE49-F238E27FC236}">
                        <a16:creationId xmlns:a16="http://schemas.microsoft.com/office/drawing/2014/main" id="{F37F3935-759F-4E1A-B24E-FDF11495A28B}"/>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130" name="Freeform 13">
                    <a:extLst>
                      <a:ext uri="{FF2B5EF4-FFF2-40B4-BE49-F238E27FC236}">
                        <a16:creationId xmlns:a16="http://schemas.microsoft.com/office/drawing/2014/main" id="{1C9B7467-CB6A-418E-A4AA-D15729B73DE4}"/>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131" name="Freeform 14">
                    <a:extLst>
                      <a:ext uri="{FF2B5EF4-FFF2-40B4-BE49-F238E27FC236}">
                        <a16:creationId xmlns:a16="http://schemas.microsoft.com/office/drawing/2014/main" id="{A40C0807-86AF-4F06-AF58-DC2C4B1508EA}"/>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grpSp>
            <p:sp>
              <p:nvSpPr>
                <p:cNvPr id="128" name="Tekstvak 127">
                  <a:extLst>
                    <a:ext uri="{FF2B5EF4-FFF2-40B4-BE49-F238E27FC236}">
                      <a16:creationId xmlns:a16="http://schemas.microsoft.com/office/drawing/2014/main" id="{FC65D880-2988-4A99-AE62-BA1E5EC763B3}"/>
                    </a:ext>
                  </a:extLst>
                </p:cNvPr>
                <p:cNvSpPr txBox="1"/>
                <p:nvPr userDrawn="1"/>
              </p:nvSpPr>
              <p:spPr>
                <a:xfrm>
                  <a:off x="-938434" y="4824764"/>
                  <a:ext cx="627798" cy="322239"/>
                </a:xfrm>
                <a:prstGeom prst="rect">
                  <a:avLst/>
                </a:prstGeom>
                <a:noFill/>
              </p:spPr>
              <p:txBody>
                <a:bodyPr wrap="square" lIns="0" tIns="0" rIns="0" bIns="0" rtlCol="0" anchor="ctr">
                  <a:noAutofit/>
                </a:bodyPr>
                <a:lstStyle/>
                <a:p>
                  <a:pPr marL="0" marR="0" lvl="0" indent="0" algn="ctr" defTabSz="685800" rtl="0"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grpSp>
          <p:nvGrpSpPr>
            <p:cNvPr id="97" name="Groep 96">
              <a:extLst>
                <a:ext uri="{FF2B5EF4-FFF2-40B4-BE49-F238E27FC236}">
                  <a16:creationId xmlns:a16="http://schemas.microsoft.com/office/drawing/2014/main" id="{291EF89F-667D-4783-95FA-176932C73018}"/>
                </a:ext>
              </a:extLst>
            </p:cNvPr>
            <p:cNvGrpSpPr/>
            <p:nvPr userDrawn="1"/>
          </p:nvGrpSpPr>
          <p:grpSpPr>
            <a:xfrm>
              <a:off x="-3367447" y="1226982"/>
              <a:ext cx="791775" cy="406485"/>
              <a:chOff x="-3565087" y="1409294"/>
              <a:chExt cx="627469" cy="322133"/>
            </a:xfrm>
          </p:grpSpPr>
          <p:grpSp>
            <p:nvGrpSpPr>
              <p:cNvPr id="118" name="Groep 117">
                <a:extLst>
                  <a:ext uri="{FF2B5EF4-FFF2-40B4-BE49-F238E27FC236}">
                    <a16:creationId xmlns:a16="http://schemas.microsoft.com/office/drawing/2014/main" id="{6A0F3ADB-AC9A-43DA-A7AB-26D977293852}"/>
                  </a:ext>
                </a:extLst>
              </p:cNvPr>
              <p:cNvGrpSpPr/>
              <p:nvPr userDrawn="1"/>
            </p:nvGrpSpPr>
            <p:grpSpPr>
              <a:xfrm>
                <a:off x="-3364916" y="1409294"/>
                <a:ext cx="225195" cy="195499"/>
                <a:chOff x="10307162" y="1361199"/>
                <a:chExt cx="2200275" cy="1914525"/>
              </a:xfrm>
            </p:grpSpPr>
            <p:sp>
              <p:nvSpPr>
                <p:cNvPr id="120" name="Vrije vorm: vorm 119">
                  <a:extLst>
                    <a:ext uri="{FF2B5EF4-FFF2-40B4-BE49-F238E27FC236}">
                      <a16:creationId xmlns:a16="http://schemas.microsoft.com/office/drawing/2014/main" id="{4EEA3799-5797-4A40-ACC6-E01A5C2A8CEC}"/>
                    </a:ext>
                  </a:extLst>
                </p:cNvPr>
                <p:cNvSpPr/>
                <p:nvPr/>
              </p:nvSpPr>
              <p:spPr>
                <a:xfrm>
                  <a:off x="10683400" y="1831734"/>
                  <a:ext cx="371475" cy="371475"/>
                </a:xfrm>
                <a:custGeom>
                  <a:avLst/>
                  <a:gdLst>
                    <a:gd name="connsiteX0" fmla="*/ 369094 w 371475"/>
                    <a:gd name="connsiteY0" fmla="*/ 188119 h 371475"/>
                    <a:gd name="connsiteX1" fmla="*/ 188119 w 371475"/>
                    <a:gd name="connsiteY1" fmla="*/ 369094 h 371475"/>
                    <a:gd name="connsiteX2" fmla="*/ 7144 w 371475"/>
                    <a:gd name="connsiteY2" fmla="*/ 188119 h 371475"/>
                    <a:gd name="connsiteX3" fmla="*/ 188119 w 371475"/>
                    <a:gd name="connsiteY3" fmla="*/ 7144 h 371475"/>
                    <a:gd name="connsiteX4" fmla="*/ 369094 w 371475"/>
                    <a:gd name="connsiteY4" fmla="*/ 188119 h 3714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1475" h="371475">
                      <a:moveTo>
                        <a:pt x="369094" y="188119"/>
                      </a:moveTo>
                      <a:cubicBezTo>
                        <a:pt x="369094" y="288068"/>
                        <a:pt x="288068" y="369094"/>
                        <a:pt x="188119" y="369094"/>
                      </a:cubicBezTo>
                      <a:cubicBezTo>
                        <a:pt x="88169" y="369094"/>
                        <a:pt x="7144" y="288068"/>
                        <a:pt x="7144" y="188119"/>
                      </a:cubicBezTo>
                      <a:cubicBezTo>
                        <a:pt x="7144" y="88169"/>
                        <a:pt x="88169" y="7144"/>
                        <a:pt x="188119" y="7144"/>
                      </a:cubicBezTo>
                      <a:cubicBezTo>
                        <a:pt x="288068" y="7144"/>
                        <a:pt x="369094" y="88169"/>
                        <a:pt x="369094" y="188119"/>
                      </a:cubicBezTo>
                      <a:close/>
                    </a:path>
                  </a:pathLst>
                </a:custGeom>
                <a:solidFill>
                  <a:srgbClr val="1FF524"/>
                </a:solidFill>
                <a:ln w="9525" cap="flat">
                  <a:noFill/>
                  <a:prstDash val="solid"/>
                  <a:miter/>
                </a:ln>
              </p:spPr>
              <p:txBody>
                <a:bodyPr rtlCol="0" anchor="ctr"/>
                <a:lstStyle/>
                <a:p>
                  <a:pPr defTabSz="746602"/>
                  <a:endParaRPr lang="nl-NL" sz="5400" dirty="0">
                    <a:solidFill>
                      <a:srgbClr val="211F26"/>
                    </a:solidFill>
                    <a:latin typeface="Segoe UI Light"/>
                  </a:endParaRPr>
                </a:p>
              </p:txBody>
            </p:sp>
            <p:grpSp>
              <p:nvGrpSpPr>
                <p:cNvPr id="121" name="Groep 120">
                  <a:extLst>
                    <a:ext uri="{FF2B5EF4-FFF2-40B4-BE49-F238E27FC236}">
                      <a16:creationId xmlns:a16="http://schemas.microsoft.com/office/drawing/2014/main" id="{817194D4-97AE-4406-B576-974BA0FF104D}"/>
                    </a:ext>
                  </a:extLst>
                </p:cNvPr>
                <p:cNvGrpSpPr/>
                <p:nvPr/>
              </p:nvGrpSpPr>
              <p:grpSpPr>
                <a:xfrm>
                  <a:off x="10307162" y="1361199"/>
                  <a:ext cx="2200275" cy="1914525"/>
                  <a:chOff x="10307162" y="1361199"/>
                  <a:chExt cx="2200275" cy="1914525"/>
                </a:xfrm>
                <a:gradFill>
                  <a:gsLst>
                    <a:gs pos="0">
                      <a:srgbClr val="9D9FA1"/>
                    </a:gs>
                    <a:gs pos="70000">
                      <a:srgbClr val="211F26"/>
                    </a:gs>
                  </a:gsLst>
                  <a:lin ang="2700000" scaled="0"/>
                </a:gradFill>
              </p:grpSpPr>
              <p:sp>
                <p:nvSpPr>
                  <p:cNvPr id="122" name="Vrije vorm: vorm 121">
                    <a:extLst>
                      <a:ext uri="{FF2B5EF4-FFF2-40B4-BE49-F238E27FC236}">
                        <a16:creationId xmlns:a16="http://schemas.microsoft.com/office/drawing/2014/main" id="{37795CE8-7396-45D1-99AC-D83336D0C1A1}"/>
                      </a:ext>
                    </a:extLst>
                  </p:cNvPr>
                  <p:cNvSpPr/>
                  <p:nvPr/>
                </p:nvSpPr>
                <p:spPr>
                  <a:xfrm>
                    <a:off x="10307162" y="1361199"/>
                    <a:ext cx="2200275" cy="1914525"/>
                  </a:xfrm>
                  <a:custGeom>
                    <a:avLst/>
                    <a:gdLst>
                      <a:gd name="connsiteX0" fmla="*/ 7144 w 2200275"/>
                      <a:gd name="connsiteY0" fmla="*/ 7144 h 1914525"/>
                      <a:gd name="connsiteX1" fmla="*/ 7144 w 2200275"/>
                      <a:gd name="connsiteY1" fmla="*/ 245269 h 1914525"/>
                      <a:gd name="connsiteX2" fmla="*/ 432911 w 2200275"/>
                      <a:gd name="connsiteY2" fmla="*/ 245269 h 1914525"/>
                      <a:gd name="connsiteX3" fmla="*/ 432911 w 2200275"/>
                      <a:gd name="connsiteY3" fmla="*/ 245269 h 1914525"/>
                      <a:gd name="connsiteX4" fmla="*/ 1959769 w 2200275"/>
                      <a:gd name="connsiteY4" fmla="*/ 245269 h 1914525"/>
                      <a:gd name="connsiteX5" fmla="*/ 1959769 w 2200275"/>
                      <a:gd name="connsiteY5" fmla="*/ 1674019 h 1914525"/>
                      <a:gd name="connsiteX6" fmla="*/ 245269 w 2200275"/>
                      <a:gd name="connsiteY6" fmla="*/ 1674019 h 1914525"/>
                      <a:gd name="connsiteX7" fmla="*/ 245269 w 2200275"/>
                      <a:gd name="connsiteY7" fmla="*/ 350044 h 1914525"/>
                      <a:gd name="connsiteX8" fmla="*/ 7144 w 2200275"/>
                      <a:gd name="connsiteY8" fmla="*/ 350044 h 1914525"/>
                      <a:gd name="connsiteX9" fmla="*/ 7144 w 2200275"/>
                      <a:gd name="connsiteY9" fmla="*/ 1912144 h 1914525"/>
                      <a:gd name="connsiteX10" fmla="*/ 2197894 w 2200275"/>
                      <a:gd name="connsiteY10" fmla="*/ 1912144 h 1914525"/>
                      <a:gd name="connsiteX11" fmla="*/ 2197894 w 2200275"/>
                      <a:gd name="connsiteY11" fmla="*/ 7144 h 191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00275" h="1914525">
                        <a:moveTo>
                          <a:pt x="7144" y="7144"/>
                        </a:moveTo>
                        <a:lnTo>
                          <a:pt x="7144" y="245269"/>
                        </a:lnTo>
                        <a:lnTo>
                          <a:pt x="432911" y="245269"/>
                        </a:lnTo>
                        <a:lnTo>
                          <a:pt x="432911" y="245269"/>
                        </a:lnTo>
                        <a:lnTo>
                          <a:pt x="1959769" y="245269"/>
                        </a:lnTo>
                        <a:lnTo>
                          <a:pt x="1959769" y="1674019"/>
                        </a:lnTo>
                        <a:lnTo>
                          <a:pt x="245269" y="1674019"/>
                        </a:lnTo>
                        <a:lnTo>
                          <a:pt x="245269" y="350044"/>
                        </a:lnTo>
                        <a:lnTo>
                          <a:pt x="7144" y="350044"/>
                        </a:lnTo>
                        <a:lnTo>
                          <a:pt x="7144" y="1912144"/>
                        </a:lnTo>
                        <a:lnTo>
                          <a:pt x="2197894" y="1912144"/>
                        </a:lnTo>
                        <a:lnTo>
                          <a:pt x="2197894" y="7144"/>
                        </a:lnTo>
                        <a:close/>
                      </a:path>
                    </a:pathLst>
                  </a:custGeom>
                  <a:grpFill/>
                  <a:ln w="9525" cap="flat">
                    <a:noFill/>
                    <a:prstDash val="solid"/>
                    <a:miter/>
                  </a:ln>
                </p:spPr>
                <p:txBody>
                  <a:bodyPr rtlCol="0" anchor="ctr"/>
                  <a:lstStyle/>
                  <a:p>
                    <a:pPr defTabSz="746602"/>
                    <a:endParaRPr lang="nl-NL" sz="5400" dirty="0">
                      <a:solidFill>
                        <a:srgbClr val="211F26"/>
                      </a:solidFill>
                      <a:latin typeface="Segoe UI Light"/>
                    </a:endParaRPr>
                  </a:p>
                </p:txBody>
              </p:sp>
              <p:sp>
                <p:nvSpPr>
                  <p:cNvPr id="123" name="Vrije vorm: vorm 122">
                    <a:extLst>
                      <a:ext uri="{FF2B5EF4-FFF2-40B4-BE49-F238E27FC236}">
                        <a16:creationId xmlns:a16="http://schemas.microsoft.com/office/drawing/2014/main" id="{85D072E7-C765-4099-8114-42F0FF893BBE}"/>
                      </a:ext>
                    </a:extLst>
                  </p:cNvPr>
                  <p:cNvSpPr/>
                  <p:nvPr/>
                </p:nvSpPr>
                <p:spPr>
                  <a:xfrm>
                    <a:off x="10682447" y="1953654"/>
                    <a:ext cx="1438275" cy="885825"/>
                  </a:xfrm>
                  <a:custGeom>
                    <a:avLst/>
                    <a:gdLst>
                      <a:gd name="connsiteX0" fmla="*/ 1070134 w 1438275"/>
                      <a:gd name="connsiteY0" fmla="*/ 7144 h 885825"/>
                      <a:gd name="connsiteX1" fmla="*/ 801529 w 1438275"/>
                      <a:gd name="connsiteY1" fmla="*/ 275749 h 885825"/>
                      <a:gd name="connsiteX2" fmla="*/ 662464 w 1438275"/>
                      <a:gd name="connsiteY2" fmla="*/ 137636 h 885825"/>
                      <a:gd name="connsiteX3" fmla="*/ 7144 w 1438275"/>
                      <a:gd name="connsiteY3" fmla="*/ 784384 h 885825"/>
                      <a:gd name="connsiteX4" fmla="*/ 108109 w 1438275"/>
                      <a:gd name="connsiteY4" fmla="*/ 885349 h 885825"/>
                      <a:gd name="connsiteX5" fmla="*/ 662464 w 1438275"/>
                      <a:gd name="connsiteY5" fmla="*/ 338614 h 885825"/>
                      <a:gd name="connsiteX6" fmla="*/ 928211 w 1438275"/>
                      <a:gd name="connsiteY6" fmla="*/ 605314 h 885825"/>
                      <a:gd name="connsiteX7" fmla="*/ 1029176 w 1438275"/>
                      <a:gd name="connsiteY7" fmla="*/ 503396 h 885825"/>
                      <a:gd name="connsiteX8" fmla="*/ 902494 w 1438275"/>
                      <a:gd name="connsiteY8" fmla="*/ 376714 h 885825"/>
                      <a:gd name="connsiteX9" fmla="*/ 1070134 w 1438275"/>
                      <a:gd name="connsiteY9" fmla="*/ 209074 h 885825"/>
                      <a:gd name="connsiteX10" fmla="*/ 1337786 w 1438275"/>
                      <a:gd name="connsiteY10" fmla="*/ 480536 h 885825"/>
                      <a:gd name="connsiteX11" fmla="*/ 1438751 w 1438275"/>
                      <a:gd name="connsiteY11" fmla="*/ 378619 h 885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38275" h="885825">
                        <a:moveTo>
                          <a:pt x="1070134" y="7144"/>
                        </a:moveTo>
                        <a:lnTo>
                          <a:pt x="801529" y="275749"/>
                        </a:lnTo>
                        <a:lnTo>
                          <a:pt x="662464" y="137636"/>
                        </a:lnTo>
                        <a:lnTo>
                          <a:pt x="7144" y="784384"/>
                        </a:lnTo>
                        <a:lnTo>
                          <a:pt x="108109" y="885349"/>
                        </a:lnTo>
                        <a:lnTo>
                          <a:pt x="662464" y="338614"/>
                        </a:lnTo>
                        <a:lnTo>
                          <a:pt x="928211" y="605314"/>
                        </a:lnTo>
                        <a:lnTo>
                          <a:pt x="1029176" y="503396"/>
                        </a:lnTo>
                        <a:lnTo>
                          <a:pt x="902494" y="376714"/>
                        </a:lnTo>
                        <a:lnTo>
                          <a:pt x="1070134" y="209074"/>
                        </a:lnTo>
                        <a:lnTo>
                          <a:pt x="1337786" y="480536"/>
                        </a:lnTo>
                        <a:lnTo>
                          <a:pt x="1438751" y="378619"/>
                        </a:lnTo>
                        <a:close/>
                      </a:path>
                    </a:pathLst>
                  </a:custGeom>
                  <a:grpFill/>
                  <a:ln w="9525" cap="flat">
                    <a:noFill/>
                    <a:prstDash val="solid"/>
                    <a:miter/>
                  </a:ln>
                </p:spPr>
                <p:txBody>
                  <a:bodyPr rtlCol="0" anchor="ctr"/>
                  <a:lstStyle/>
                  <a:p>
                    <a:pPr defTabSz="746602"/>
                    <a:endParaRPr lang="nl-NL" sz="5400" dirty="0">
                      <a:solidFill>
                        <a:srgbClr val="211F26"/>
                      </a:solidFill>
                      <a:latin typeface="Segoe UI Light"/>
                    </a:endParaRPr>
                  </a:p>
                </p:txBody>
              </p:sp>
            </p:grpSp>
          </p:grpSp>
          <p:sp>
            <p:nvSpPr>
              <p:cNvPr id="119" name="Tekstvak 118">
                <a:extLst>
                  <a:ext uri="{FF2B5EF4-FFF2-40B4-BE49-F238E27FC236}">
                    <a16:creationId xmlns:a16="http://schemas.microsoft.com/office/drawing/2014/main" id="{42A51255-936C-4859-A779-1F4C634DBB65}"/>
                  </a:ext>
                </a:extLst>
              </p:cNvPr>
              <p:cNvSpPr txBox="1"/>
              <p:nvPr userDrawn="1"/>
            </p:nvSpPr>
            <p:spPr>
              <a:xfrm>
                <a:off x="-3565087" y="1617700"/>
                <a:ext cx="627469" cy="113727"/>
              </a:xfrm>
              <a:prstGeom prst="rect">
                <a:avLst/>
              </a:prstGeom>
              <a:noFill/>
            </p:spPr>
            <p:txBody>
              <a:bodyPr wrap="square" lIns="0" tIns="18000" rIns="0" bIns="0" rtlCol="0" anchor="t">
                <a:noAutofit/>
              </a:bodyPr>
              <a:lstStyle/>
              <a:p>
                <a:pPr marL="0" marR="0" lvl="0" indent="0" algn="ctr" defTabSz="685800" rtl="0"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Afbeeldingen</a:t>
                </a:r>
              </a:p>
            </p:txBody>
          </p:sp>
        </p:grpSp>
        <p:grpSp>
          <p:nvGrpSpPr>
            <p:cNvPr id="98" name="Groep 97">
              <a:extLst>
                <a:ext uri="{FF2B5EF4-FFF2-40B4-BE49-F238E27FC236}">
                  <a16:creationId xmlns:a16="http://schemas.microsoft.com/office/drawing/2014/main" id="{2C8F5DC1-228E-493E-AADD-27E8FF6940F4}"/>
                </a:ext>
              </a:extLst>
            </p:cNvPr>
            <p:cNvGrpSpPr/>
            <p:nvPr userDrawn="1"/>
          </p:nvGrpSpPr>
          <p:grpSpPr>
            <a:xfrm>
              <a:off x="-3354295" y="5166361"/>
              <a:ext cx="514284" cy="506545"/>
              <a:chOff x="12617641" y="3403239"/>
              <a:chExt cx="752963" cy="741634"/>
            </a:xfrm>
          </p:grpSpPr>
          <p:grpSp>
            <p:nvGrpSpPr>
              <p:cNvPr id="102" name="Groep 101">
                <a:extLst>
                  <a:ext uri="{FF2B5EF4-FFF2-40B4-BE49-F238E27FC236}">
                    <a16:creationId xmlns:a16="http://schemas.microsoft.com/office/drawing/2014/main" id="{AC710C14-6073-49DE-AA62-61B290CF2832}"/>
                  </a:ext>
                </a:extLst>
              </p:cNvPr>
              <p:cNvGrpSpPr/>
              <p:nvPr userDrawn="1"/>
            </p:nvGrpSpPr>
            <p:grpSpPr>
              <a:xfrm>
                <a:off x="12771530" y="3403239"/>
                <a:ext cx="467176" cy="448491"/>
                <a:chOff x="12782157" y="3403239"/>
                <a:chExt cx="467176" cy="448491"/>
              </a:xfrm>
            </p:grpSpPr>
            <p:grpSp>
              <p:nvGrpSpPr>
                <p:cNvPr id="105" name="Groep 104">
                  <a:extLst>
                    <a:ext uri="{FF2B5EF4-FFF2-40B4-BE49-F238E27FC236}">
                      <a16:creationId xmlns:a16="http://schemas.microsoft.com/office/drawing/2014/main" id="{5259831E-868E-4725-928E-E37A0E065A26}"/>
                    </a:ext>
                  </a:extLst>
                </p:cNvPr>
                <p:cNvGrpSpPr/>
                <p:nvPr userDrawn="1"/>
              </p:nvGrpSpPr>
              <p:grpSpPr>
                <a:xfrm>
                  <a:off x="12782157" y="3403239"/>
                  <a:ext cx="412976" cy="396132"/>
                  <a:chOff x="13554906" y="3320109"/>
                  <a:chExt cx="443917" cy="425811"/>
                </a:xfrm>
              </p:grpSpPr>
              <p:grpSp>
                <p:nvGrpSpPr>
                  <p:cNvPr id="112" name="Groep 111">
                    <a:extLst>
                      <a:ext uri="{FF2B5EF4-FFF2-40B4-BE49-F238E27FC236}">
                        <a16:creationId xmlns:a16="http://schemas.microsoft.com/office/drawing/2014/main" id="{17BB5FBC-B29F-47DC-8171-080A4B3C88CD}"/>
                      </a:ext>
                    </a:extLst>
                  </p:cNvPr>
                  <p:cNvGrpSpPr/>
                  <p:nvPr userDrawn="1"/>
                </p:nvGrpSpPr>
                <p:grpSpPr>
                  <a:xfrm>
                    <a:off x="13554906" y="3320109"/>
                    <a:ext cx="443917" cy="425811"/>
                    <a:chOff x="12909684" y="1276143"/>
                    <a:chExt cx="443917" cy="425811"/>
                  </a:xfrm>
                </p:grpSpPr>
                <p:sp>
                  <p:nvSpPr>
                    <p:cNvPr id="115" name="Rechthoek 114">
                      <a:extLst>
                        <a:ext uri="{FF2B5EF4-FFF2-40B4-BE49-F238E27FC236}">
                          <a16:creationId xmlns:a16="http://schemas.microsoft.com/office/drawing/2014/main" id="{BA824B43-5161-409A-9D28-5B516FBC03F6}"/>
                        </a:ext>
                      </a:extLst>
                    </p:cNvPr>
                    <p:cNvSpPr/>
                    <p:nvPr userDrawn="1"/>
                  </p:nvSpPr>
                  <p:spPr>
                    <a:xfrm>
                      <a:off x="12909689" y="1276143"/>
                      <a:ext cx="443912" cy="425811"/>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116" name="Rechthoek 115">
                      <a:extLst>
                        <a:ext uri="{FF2B5EF4-FFF2-40B4-BE49-F238E27FC236}">
                          <a16:creationId xmlns:a16="http://schemas.microsoft.com/office/drawing/2014/main" id="{762864B2-A984-42EC-8EE9-EDEC5E969D7B}"/>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117" name="Ovaal 116">
                      <a:extLst>
                        <a:ext uri="{FF2B5EF4-FFF2-40B4-BE49-F238E27FC236}">
                          <a16:creationId xmlns:a16="http://schemas.microsoft.com/office/drawing/2014/main" id="{AD605DEC-208D-447D-8667-59FD4F0089CD}"/>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pic>
                <p:nvPicPr>
                  <p:cNvPr id="113" name="Afbeelding 112">
                    <a:extLst>
                      <a:ext uri="{FF2B5EF4-FFF2-40B4-BE49-F238E27FC236}">
                        <a16:creationId xmlns:a16="http://schemas.microsoft.com/office/drawing/2014/main" id="{9DC48E6D-006B-4103-8FA3-EAFBB2308E6B}"/>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a:off x="13567296" y="3424991"/>
                    <a:ext cx="173367" cy="140220"/>
                  </a:xfrm>
                  <a:prstGeom prst="rect">
                    <a:avLst/>
                  </a:prstGeom>
                </p:spPr>
              </p:pic>
              <p:pic>
                <p:nvPicPr>
                  <p:cNvPr id="114" name="Afbeelding 113">
                    <a:extLst>
                      <a:ext uri="{FF2B5EF4-FFF2-40B4-BE49-F238E27FC236}">
                        <a16:creationId xmlns:a16="http://schemas.microsoft.com/office/drawing/2014/main" id="{4C3FB74A-9218-462F-AF0B-6BA0E0C6E81C}"/>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flipH="1">
                    <a:off x="13635599" y="3449265"/>
                    <a:ext cx="173367" cy="111424"/>
                  </a:xfrm>
                  <a:prstGeom prst="rect">
                    <a:avLst/>
                  </a:prstGeom>
                </p:spPr>
              </p:pic>
            </p:grpSp>
            <p:grpSp>
              <p:nvGrpSpPr>
                <p:cNvPr id="106" name="Groep 105">
                  <a:extLst>
                    <a:ext uri="{FF2B5EF4-FFF2-40B4-BE49-F238E27FC236}">
                      <a16:creationId xmlns:a16="http://schemas.microsoft.com/office/drawing/2014/main" id="{BC2E25DF-5E13-47E1-A51E-000406911803}"/>
                    </a:ext>
                  </a:extLst>
                </p:cNvPr>
                <p:cNvGrpSpPr/>
                <p:nvPr userDrawn="1"/>
              </p:nvGrpSpPr>
              <p:grpSpPr>
                <a:xfrm>
                  <a:off x="13103513" y="3705268"/>
                  <a:ext cx="145820" cy="146462"/>
                  <a:chOff x="13096169" y="3602278"/>
                  <a:chExt cx="145820" cy="146462"/>
                </a:xfrm>
              </p:grpSpPr>
              <p:sp>
                <p:nvSpPr>
                  <p:cNvPr id="110" name="Rechthoek 109">
                    <a:extLst>
                      <a:ext uri="{FF2B5EF4-FFF2-40B4-BE49-F238E27FC236}">
                        <a16:creationId xmlns:a16="http://schemas.microsoft.com/office/drawing/2014/main" id="{EE5DBD09-FA45-49EC-9F2A-CAB5A838992C}"/>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111" name="Rechthoek 110">
                    <a:extLst>
                      <a:ext uri="{FF2B5EF4-FFF2-40B4-BE49-F238E27FC236}">
                        <a16:creationId xmlns:a16="http://schemas.microsoft.com/office/drawing/2014/main" id="{EFA24DDE-609B-4C00-8A2B-1006D4643302}"/>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nvGrpSpPr>
                <p:cNvPr id="107" name="Groep 106">
                  <a:extLst>
                    <a:ext uri="{FF2B5EF4-FFF2-40B4-BE49-F238E27FC236}">
                      <a16:creationId xmlns:a16="http://schemas.microsoft.com/office/drawing/2014/main" id="{DA53CBF7-8526-4722-930B-BE7EE4309E00}"/>
                    </a:ext>
                  </a:extLst>
                </p:cNvPr>
                <p:cNvGrpSpPr/>
                <p:nvPr userDrawn="1"/>
              </p:nvGrpSpPr>
              <p:grpSpPr>
                <a:xfrm rot="10800000">
                  <a:off x="13061402" y="3665637"/>
                  <a:ext cx="145820" cy="146462"/>
                  <a:chOff x="13096169" y="3602278"/>
                  <a:chExt cx="145820" cy="146462"/>
                </a:xfrm>
              </p:grpSpPr>
              <p:sp>
                <p:nvSpPr>
                  <p:cNvPr id="108" name="Rechthoek 107">
                    <a:extLst>
                      <a:ext uri="{FF2B5EF4-FFF2-40B4-BE49-F238E27FC236}">
                        <a16:creationId xmlns:a16="http://schemas.microsoft.com/office/drawing/2014/main" id="{CB73406D-A6C1-429A-B70C-D95942FAACD6}"/>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109" name="Rechthoek 108">
                    <a:extLst>
                      <a:ext uri="{FF2B5EF4-FFF2-40B4-BE49-F238E27FC236}">
                        <a16:creationId xmlns:a16="http://schemas.microsoft.com/office/drawing/2014/main" id="{521EB681-A9ED-4CAC-8448-AC1B5DE32396}"/>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sp>
            <p:nvSpPr>
              <p:cNvPr id="103" name="Rechthoek 102">
                <a:extLst>
                  <a:ext uri="{FF2B5EF4-FFF2-40B4-BE49-F238E27FC236}">
                    <a16:creationId xmlns:a16="http://schemas.microsoft.com/office/drawing/2014/main" id="{2B5909DC-AEE5-4C58-A55A-F8B01E50141E}"/>
                  </a:ext>
                </a:extLst>
              </p:cNvPr>
              <p:cNvSpPr/>
              <p:nvPr userDrawn="1"/>
            </p:nvSpPr>
            <p:spPr>
              <a:xfrm>
                <a:off x="12617641" y="3889890"/>
                <a:ext cx="752963"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450"/>
                  </a:spcBef>
                  <a:spcAft>
                    <a:spcPts val="450"/>
                  </a:spcAft>
                </a:pPr>
                <a:r>
                  <a:rPr lang="nl-NL" sz="675" b="0" noProof="0" dirty="0">
                    <a:solidFill>
                      <a:srgbClr val="211F26"/>
                    </a:solidFill>
                    <a:latin typeface="Calibri" panose="020F0502020204030204" pitchFamily="34" charset="0"/>
                    <a:cs typeface="Calibri" panose="020F0502020204030204" pitchFamily="34" charset="0"/>
                  </a:rPr>
                  <a:t>Bijsnijden</a:t>
                </a:r>
              </a:p>
            </p:txBody>
          </p:sp>
          <p:sp>
            <p:nvSpPr>
              <p:cNvPr id="104" name="Gelijkbenige driehoek 103">
                <a:extLst>
                  <a:ext uri="{FF2B5EF4-FFF2-40B4-BE49-F238E27FC236}">
                    <a16:creationId xmlns:a16="http://schemas.microsoft.com/office/drawing/2014/main" id="{6E949A49-7D67-49B8-849C-C020038ECF69}"/>
                  </a:ext>
                </a:extLst>
              </p:cNvPr>
              <p:cNvSpPr/>
              <p:nvPr userDrawn="1"/>
            </p:nvSpPr>
            <p:spPr>
              <a:xfrm rot="10800000">
                <a:off x="12950688" y="4093726"/>
                <a:ext cx="86866" cy="51147"/>
              </a:xfrm>
              <a:prstGeom prst="triangle">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sp>
          <p:nvSpPr>
            <p:cNvPr id="99" name="Ovaal 98">
              <a:extLst>
                <a:ext uri="{FF2B5EF4-FFF2-40B4-BE49-F238E27FC236}">
                  <a16:creationId xmlns:a16="http://schemas.microsoft.com/office/drawing/2014/main" id="{6F603970-D435-42E6-9FF0-12ACB9F068D1}"/>
                </a:ext>
              </a:extLst>
            </p:cNvPr>
            <p:cNvSpPr/>
            <p:nvPr userDrawn="1"/>
          </p:nvSpPr>
          <p:spPr>
            <a:xfrm>
              <a:off x="-3603587" y="181118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100" name="Rechthoek 99">
              <a:extLst>
                <a:ext uri="{FF2B5EF4-FFF2-40B4-BE49-F238E27FC236}">
                  <a16:creationId xmlns:a16="http://schemas.microsoft.com/office/drawing/2014/main" id="{8E048DE7-7146-4F7C-9E71-1B66B358E2BC}"/>
                </a:ext>
              </a:extLst>
            </p:cNvPr>
            <p:cNvSpPr/>
            <p:nvPr userDrawn="1"/>
          </p:nvSpPr>
          <p:spPr>
            <a:xfrm>
              <a:off x="-3319415" y="1811185"/>
              <a:ext cx="2944682" cy="326338"/>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Kies de gewenste categorie en afbeelding</a:t>
              </a:r>
              <a:b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‘Invoegen’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101" name="Rechthoek 100">
              <a:extLst>
                <a:ext uri="{FF2B5EF4-FFF2-40B4-BE49-F238E27FC236}">
                  <a16:creationId xmlns:a16="http://schemas.microsoft.com/office/drawing/2014/main" id="{D96103FC-6BE8-4880-8561-46A5183F909C}"/>
                </a:ext>
              </a:extLst>
            </p:cNvPr>
            <p:cNvSpPr/>
            <p:nvPr userDrawn="1"/>
          </p:nvSpPr>
          <p:spPr>
            <a:xfrm>
              <a:off x="-3319415" y="2245760"/>
              <a:ext cx="825500" cy="209550"/>
            </a:xfrm>
            <a:prstGeom prst="rect">
              <a:avLst/>
            </a:prstGeom>
            <a:solidFill>
              <a:srgbClr val="1FF524"/>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450"/>
                </a:spcBef>
                <a:spcAft>
                  <a:spcPts val="450"/>
                </a:spcAft>
              </a:pPr>
              <a:r>
                <a:rPr lang="nl-NL" sz="750" b="1" noProof="0" dirty="0">
                  <a:solidFill>
                    <a:srgbClr val="211F26"/>
                  </a:solidFill>
                  <a:latin typeface="Calibri" panose="020F0502020204030204" pitchFamily="34" charset="0"/>
                  <a:cs typeface="Calibri" panose="020F0502020204030204" pitchFamily="34" charset="0"/>
                </a:rPr>
                <a:t>Invoegen</a:t>
              </a:r>
            </a:p>
          </p:txBody>
        </p:sp>
      </p:grpSp>
      <p:grpSp>
        <p:nvGrpSpPr>
          <p:cNvPr id="11" name="- INSTRUCTIES">
            <a:extLst>
              <a:ext uri="{FF2B5EF4-FFF2-40B4-BE49-F238E27FC236}">
                <a16:creationId xmlns:a16="http://schemas.microsoft.com/office/drawing/2014/main" id="{57044F66-F274-48D6-B3C4-904EC8153255}"/>
              </a:ext>
            </a:extLst>
          </p:cNvPr>
          <p:cNvGrpSpPr/>
          <p:nvPr userDrawn="1"/>
        </p:nvGrpSpPr>
        <p:grpSpPr>
          <a:xfrm>
            <a:off x="-2839828" y="-1"/>
            <a:ext cx="2770040" cy="4464099"/>
            <a:chOff x="-3786437" y="-1"/>
            <a:chExt cx="3693386" cy="5952132"/>
          </a:xfrm>
        </p:grpSpPr>
        <p:sp>
          <p:nvSpPr>
            <p:cNvPr id="13" name="Rechthoek 12">
              <a:extLst>
                <a:ext uri="{FF2B5EF4-FFF2-40B4-BE49-F238E27FC236}">
                  <a16:creationId xmlns:a16="http://schemas.microsoft.com/office/drawing/2014/main" id="{469CB95F-B5FA-4C47-A60A-5CFBFE8B4198}"/>
                </a:ext>
              </a:extLst>
            </p:cNvPr>
            <p:cNvSpPr/>
            <p:nvPr userDrawn="1"/>
          </p:nvSpPr>
          <p:spPr>
            <a:xfrm>
              <a:off x="-3786165" y="-1"/>
              <a:ext cx="3593091" cy="5124131"/>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450"/>
                </a:spcBef>
                <a:spcAft>
                  <a:spcPts val="450"/>
                </a:spcAft>
              </a:pPr>
              <a:r>
                <a:rPr lang="nl-NL" sz="1050" b="1" cap="all" baseline="0" noProof="0" dirty="0">
                  <a:solidFill>
                    <a:schemeClr val="accent1"/>
                  </a:solidFill>
                  <a:latin typeface="Calibri" panose="020F0502020204030204" pitchFamily="34" charset="0"/>
                  <a:cs typeface="Calibri" panose="020F0502020204030204" pitchFamily="34" charset="0"/>
                </a:rPr>
                <a:t>Tekst niveaus kiezen</a:t>
              </a:r>
            </a:p>
          </p:txBody>
        </p:sp>
        <p:sp>
          <p:nvSpPr>
            <p:cNvPr id="14" name="Ovaal 13">
              <a:extLst>
                <a:ext uri="{FF2B5EF4-FFF2-40B4-BE49-F238E27FC236}">
                  <a16:creationId xmlns:a16="http://schemas.microsoft.com/office/drawing/2014/main" id="{38E0773E-BEB2-4B3D-85D9-1C436B40B1D8}"/>
                </a:ext>
              </a:extLst>
            </p:cNvPr>
            <p:cNvSpPr/>
            <p:nvPr userDrawn="1"/>
          </p:nvSpPr>
          <p:spPr>
            <a:xfrm>
              <a:off x="-3604183" y="183748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5" name="Rechthoek 14">
              <a:extLst>
                <a:ext uri="{FF2B5EF4-FFF2-40B4-BE49-F238E27FC236}">
                  <a16:creationId xmlns:a16="http://schemas.microsoft.com/office/drawing/2014/main" id="{22FF6642-5175-4E75-B5A7-7D83DDEAABDB}"/>
                </a:ext>
              </a:extLst>
            </p:cNvPr>
            <p:cNvSpPr/>
            <p:nvPr userDrawn="1"/>
          </p:nvSpPr>
          <p:spPr>
            <a:xfrm>
              <a:off x="-3319415" y="1837484"/>
              <a:ext cx="2949220" cy="180000"/>
            </a:xfrm>
            <a:prstGeom prst="rect">
              <a:avLst/>
            </a:prstGeom>
            <a:noFill/>
            <a:ln w="25400" cap="flat" cmpd="sng" algn="ctr">
              <a:noFill/>
              <a:prstDash val="solid"/>
            </a:ln>
            <a:effectLst/>
          </p:spPr>
          <p:txBody>
            <a:bodyPr lIns="0" tIns="0" rIns="0" bIns="0" rtlCol="0" anchor="ctr"/>
            <a:lstStyle/>
            <a:p>
              <a:pPr marL="202406" marR="0" lvl="0" indent="-202406" defTabSz="685800" eaLnBrk="1" fontAlgn="auto" latinLnBrk="0" hangingPunct="1">
                <a:lnSpc>
                  <a:spcPct val="100000"/>
                </a:lnSpc>
                <a:spcBef>
                  <a:spcPts val="450"/>
                </a:spcBef>
                <a:spcAft>
                  <a:spcPts val="450"/>
                </a:spcAft>
                <a:buClr>
                  <a:schemeClr val="tx1"/>
                </a:buClr>
                <a:buSzTx/>
                <a:buFont typeface="Calibri" panose="020F0502020204030204" pitchFamily="34" charset="0"/>
                <a:buChar char="›"/>
                <a:tabLst/>
                <a:defRPr/>
              </a:pPr>
              <a:r>
                <a:rPr kumimoji="0" lang="nl-NL" sz="105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endParaRPr kumimoji="0" lang="nl-NL" sz="1050" b="0" i="0" u="none" strike="noStrike" kern="0" cap="none" spc="0" normalizeH="0" baseline="0" noProof="0" dirty="0">
                <a:ln>
                  <a:noFill/>
                </a:ln>
                <a:solidFill>
                  <a:schemeClr val="tx1"/>
                </a:solidFill>
                <a:effectLst/>
                <a:uLnTx/>
                <a:uFillTx/>
                <a:latin typeface="+mn-lt"/>
                <a:cs typeface="Calibri" panose="020F0502020204030204" pitchFamily="34" charset="0"/>
              </a:endParaRPr>
            </a:p>
          </p:txBody>
        </p:sp>
        <p:sp>
          <p:nvSpPr>
            <p:cNvPr id="16" name="Ovaal 15">
              <a:extLst>
                <a:ext uri="{FF2B5EF4-FFF2-40B4-BE49-F238E27FC236}">
                  <a16:creationId xmlns:a16="http://schemas.microsoft.com/office/drawing/2014/main" id="{9137C3A5-1EC4-4A47-B009-F1E10323AB12}"/>
                </a:ext>
              </a:extLst>
            </p:cNvPr>
            <p:cNvSpPr/>
            <p:nvPr userDrawn="1"/>
          </p:nvSpPr>
          <p:spPr>
            <a:xfrm>
              <a:off x="-3604183" y="219682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17" name="Rechthoek 16">
              <a:extLst>
                <a:ext uri="{FF2B5EF4-FFF2-40B4-BE49-F238E27FC236}">
                  <a16:creationId xmlns:a16="http://schemas.microsoft.com/office/drawing/2014/main" id="{46FA6EA7-7E2C-4CAF-A1DD-B09FFC50356A}"/>
                </a:ext>
              </a:extLst>
            </p:cNvPr>
            <p:cNvSpPr/>
            <p:nvPr userDrawn="1"/>
          </p:nvSpPr>
          <p:spPr>
            <a:xfrm>
              <a:off x="-3604183" y="1196113"/>
              <a:ext cx="3229047" cy="459227"/>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Gebruik onder de tab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‘Start’</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de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lijstniveau-knoppen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om een tekst niveau te kiezen. </a:t>
              </a:r>
              <a:b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Kies uit:</a:t>
              </a:r>
            </a:p>
          </p:txBody>
        </p:sp>
        <p:sp>
          <p:nvSpPr>
            <p:cNvPr id="18" name="Rechthoek 17">
              <a:extLst>
                <a:ext uri="{FF2B5EF4-FFF2-40B4-BE49-F238E27FC236}">
                  <a16:creationId xmlns:a16="http://schemas.microsoft.com/office/drawing/2014/main" id="{9AF0AB15-258F-4F34-809D-60B79BDC821C}"/>
                </a:ext>
              </a:extLst>
            </p:cNvPr>
            <p:cNvSpPr/>
            <p:nvPr userDrawn="1"/>
          </p:nvSpPr>
          <p:spPr>
            <a:xfrm>
              <a:off x="-3319415" y="2196829"/>
              <a:ext cx="2949220" cy="180000"/>
            </a:xfrm>
            <a:prstGeom prst="rect">
              <a:avLst/>
            </a:prstGeom>
            <a:noFill/>
            <a:ln w="25400" cap="flat" cmpd="sng" algn="ctr">
              <a:noFill/>
              <a:prstDash val="solid"/>
            </a:ln>
            <a:effectLst/>
          </p:spPr>
          <p:txBody>
            <a:bodyPr lIns="0" tIns="0" rIns="0" bIns="0" rtlCol="0" anchor="ctr"/>
            <a:lstStyle/>
            <a:p>
              <a:pPr marL="404813" marR="0" lvl="0" indent="-202406" defTabSz="685800" eaLnBrk="1" fontAlgn="auto" latinLnBrk="0" hangingPunct="1">
                <a:lnSpc>
                  <a:spcPct val="100000"/>
                </a:lnSpc>
                <a:spcBef>
                  <a:spcPts val="450"/>
                </a:spcBef>
                <a:spcAft>
                  <a:spcPts val="450"/>
                </a:spcAft>
                <a:buClr>
                  <a:schemeClr val="tx1"/>
                </a:buClr>
                <a:buSzTx/>
                <a:buFont typeface="Calibri" panose="020F0502020204030204" pitchFamily="34" charset="0"/>
                <a:buChar char="›"/>
                <a:tabLst/>
                <a:defRPr/>
              </a:pPr>
              <a:r>
                <a:rPr kumimoji="0" lang="nl-NL" sz="1050" b="0" i="0" u="none" strike="noStrike" kern="0" cap="none" spc="0" normalizeH="0" baseline="0" noProof="0" dirty="0">
                  <a:ln>
                    <a:noFill/>
                  </a:ln>
                  <a:solidFill>
                    <a:schemeClr val="tx1"/>
                  </a:solidFill>
                  <a:effectLst/>
                  <a:uLnTx/>
                  <a:uFillTx/>
                  <a:latin typeface="+mn-lt"/>
                  <a:cs typeface="Calibri" panose="020F0502020204030204" pitchFamily="34" charset="0"/>
                </a:rPr>
                <a:t>Sub-</a:t>
              </a:r>
              <a:r>
                <a:rPr kumimoji="0" lang="nl-NL" sz="105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endParaRPr kumimoji="0" lang="nl-NL" sz="1050" b="0" i="0" u="none" strike="noStrike" kern="0" cap="none" spc="0" normalizeH="0" baseline="0" noProof="0" dirty="0">
                <a:ln>
                  <a:noFill/>
                </a:ln>
                <a:solidFill>
                  <a:schemeClr val="tx1"/>
                </a:solidFill>
                <a:effectLst/>
                <a:uLnTx/>
                <a:uFillTx/>
                <a:latin typeface="+mn-lt"/>
                <a:cs typeface="Calibri" panose="020F0502020204030204" pitchFamily="34" charset="0"/>
              </a:endParaRPr>
            </a:p>
          </p:txBody>
        </p:sp>
        <p:sp>
          <p:nvSpPr>
            <p:cNvPr id="19" name="Ovaal 18">
              <a:extLst>
                <a:ext uri="{FF2B5EF4-FFF2-40B4-BE49-F238E27FC236}">
                  <a16:creationId xmlns:a16="http://schemas.microsoft.com/office/drawing/2014/main" id="{96194D72-5E97-496E-89D5-7A55DF0B6FB2}"/>
                </a:ext>
              </a:extLst>
            </p:cNvPr>
            <p:cNvSpPr/>
            <p:nvPr userDrawn="1"/>
          </p:nvSpPr>
          <p:spPr>
            <a:xfrm>
              <a:off x="-3604183" y="255617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20" name="Rechthoek 19">
              <a:extLst>
                <a:ext uri="{FF2B5EF4-FFF2-40B4-BE49-F238E27FC236}">
                  <a16:creationId xmlns:a16="http://schemas.microsoft.com/office/drawing/2014/main" id="{198AA7D9-3034-4A58-982F-B5D51B8E39E4}"/>
                </a:ext>
              </a:extLst>
            </p:cNvPr>
            <p:cNvSpPr/>
            <p:nvPr userDrawn="1"/>
          </p:nvSpPr>
          <p:spPr>
            <a:xfrm>
              <a:off x="-3319415" y="2556174"/>
              <a:ext cx="2949220" cy="180000"/>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100000"/>
                </a:lnSpc>
                <a:spcBef>
                  <a:spcPts val="450"/>
                </a:spcBef>
                <a:spcAft>
                  <a:spcPts val="450"/>
                </a:spcAft>
                <a:buClr>
                  <a:schemeClr val="accent1"/>
                </a:buClr>
                <a:buSzTx/>
                <a:buFont typeface="Calibri" panose="020F0502020204030204" pitchFamily="34" charset="0"/>
                <a:buNone/>
                <a:tabLst/>
                <a:defRPr/>
              </a:pPr>
              <a:r>
                <a:rPr kumimoji="0" lang="nl-NL" sz="1050" b="0" i="0" u="none" strike="noStrike" kern="0" cap="none" spc="0" normalizeH="0" baseline="0" noProof="0" dirty="0">
                  <a:ln>
                    <a:noFill/>
                  </a:ln>
                  <a:solidFill>
                    <a:schemeClr val="tx1"/>
                  </a:solidFill>
                  <a:effectLst/>
                  <a:uLnTx/>
                  <a:uFillTx/>
                  <a:latin typeface="+mn-lt"/>
                  <a:cs typeface="Calibri" panose="020F0502020204030204" pitchFamily="34" charset="0"/>
                </a:rPr>
                <a:t>Platte tekst</a:t>
              </a:r>
            </a:p>
          </p:txBody>
        </p:sp>
        <p:sp>
          <p:nvSpPr>
            <p:cNvPr id="21" name="Ovaal 20">
              <a:extLst>
                <a:ext uri="{FF2B5EF4-FFF2-40B4-BE49-F238E27FC236}">
                  <a16:creationId xmlns:a16="http://schemas.microsoft.com/office/drawing/2014/main" id="{C7678E7B-58F4-4836-89F1-671F76472799}"/>
                </a:ext>
              </a:extLst>
            </p:cNvPr>
            <p:cNvSpPr/>
            <p:nvPr userDrawn="1"/>
          </p:nvSpPr>
          <p:spPr>
            <a:xfrm>
              <a:off x="-3604183" y="291551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22" name="Rechthoek 21">
              <a:extLst>
                <a:ext uri="{FF2B5EF4-FFF2-40B4-BE49-F238E27FC236}">
                  <a16:creationId xmlns:a16="http://schemas.microsoft.com/office/drawing/2014/main" id="{76F341C7-287C-4B5C-90A9-2390F97A2E2A}"/>
                </a:ext>
              </a:extLst>
            </p:cNvPr>
            <p:cNvSpPr/>
            <p:nvPr userDrawn="1"/>
          </p:nvSpPr>
          <p:spPr>
            <a:xfrm>
              <a:off x="-3319415" y="2915519"/>
              <a:ext cx="2949220" cy="180000"/>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100000"/>
                </a:lnSpc>
                <a:spcBef>
                  <a:spcPts val="450"/>
                </a:spcBef>
                <a:spcAft>
                  <a:spcPts val="450"/>
                </a:spcAft>
                <a:buClr>
                  <a:schemeClr val="accent1"/>
                </a:buClr>
                <a:buSzTx/>
                <a:buFont typeface="Arial" panose="020B0604020202020204" pitchFamily="34" charset="0"/>
                <a:buNone/>
                <a:tabLst/>
                <a:defRPr/>
              </a:pPr>
              <a:r>
                <a:rPr kumimoji="0" lang="nl-NL" sz="2550" b="1" i="0" u="none" strike="noStrike" kern="0" cap="none" spc="0" normalizeH="0" baseline="0" noProof="0" dirty="0">
                  <a:ln>
                    <a:noFill/>
                  </a:ln>
                  <a:solidFill>
                    <a:schemeClr val="tx1"/>
                  </a:solidFill>
                  <a:effectLst/>
                  <a:uLnTx/>
                  <a:uFillTx/>
                  <a:latin typeface="+mn-lt"/>
                  <a:cs typeface="Calibri" panose="020F0502020204030204" pitchFamily="34" charset="0"/>
                </a:rPr>
                <a:t>Titel / Quote</a:t>
              </a:r>
            </a:p>
          </p:txBody>
        </p:sp>
        <p:sp>
          <p:nvSpPr>
            <p:cNvPr id="23" name="Ovaal 22">
              <a:extLst>
                <a:ext uri="{FF2B5EF4-FFF2-40B4-BE49-F238E27FC236}">
                  <a16:creationId xmlns:a16="http://schemas.microsoft.com/office/drawing/2014/main" id="{DAD6F919-E475-495F-B954-137BBB2091F0}"/>
                </a:ext>
              </a:extLst>
            </p:cNvPr>
            <p:cNvSpPr/>
            <p:nvPr userDrawn="1"/>
          </p:nvSpPr>
          <p:spPr>
            <a:xfrm>
              <a:off x="-3604183" y="327486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5</a:t>
              </a:r>
            </a:p>
          </p:txBody>
        </p:sp>
        <p:sp>
          <p:nvSpPr>
            <p:cNvPr id="24" name="Rechthoek 23">
              <a:extLst>
                <a:ext uri="{FF2B5EF4-FFF2-40B4-BE49-F238E27FC236}">
                  <a16:creationId xmlns:a16="http://schemas.microsoft.com/office/drawing/2014/main" id="{32904E3D-7B23-441D-AA2F-96A46C82B93F}"/>
                </a:ext>
              </a:extLst>
            </p:cNvPr>
            <p:cNvSpPr/>
            <p:nvPr userDrawn="1"/>
          </p:nvSpPr>
          <p:spPr>
            <a:xfrm>
              <a:off x="-3319415" y="3274864"/>
              <a:ext cx="2949220" cy="180000"/>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100000"/>
                </a:lnSpc>
                <a:spcBef>
                  <a:spcPts val="450"/>
                </a:spcBef>
                <a:spcAft>
                  <a:spcPts val="450"/>
                </a:spcAft>
                <a:buClr>
                  <a:schemeClr val="accent1"/>
                </a:buClr>
                <a:buSzTx/>
                <a:buFont typeface="Arial" panose="020B0604020202020204" pitchFamily="34" charset="0"/>
                <a:buNone/>
                <a:tabLst/>
                <a:defRPr/>
              </a:pPr>
              <a:r>
                <a:rPr kumimoji="0" lang="nl-NL" sz="1350" b="1" i="0" u="none" strike="noStrike" kern="0" cap="none" spc="0" normalizeH="0" baseline="0" noProof="0" dirty="0">
                  <a:ln>
                    <a:noFill/>
                  </a:ln>
                  <a:solidFill>
                    <a:schemeClr val="tx1"/>
                  </a:solidFill>
                  <a:effectLst/>
                  <a:uLnTx/>
                  <a:uFillTx/>
                  <a:latin typeface="+mn-lt"/>
                  <a:cs typeface="Calibri" panose="020F0502020204030204" pitchFamily="34" charset="0"/>
                </a:rPr>
                <a:t>Subtitel</a:t>
              </a:r>
            </a:p>
          </p:txBody>
        </p:sp>
        <p:sp>
          <p:nvSpPr>
            <p:cNvPr id="25" name="Ovaal 24">
              <a:extLst>
                <a:ext uri="{FF2B5EF4-FFF2-40B4-BE49-F238E27FC236}">
                  <a16:creationId xmlns:a16="http://schemas.microsoft.com/office/drawing/2014/main" id="{E81FFF51-C777-43A5-9E9C-075B9922D176}"/>
                </a:ext>
              </a:extLst>
            </p:cNvPr>
            <p:cNvSpPr/>
            <p:nvPr userDrawn="1"/>
          </p:nvSpPr>
          <p:spPr>
            <a:xfrm>
              <a:off x="-3604183" y="363420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6</a:t>
              </a:r>
            </a:p>
          </p:txBody>
        </p:sp>
        <p:sp>
          <p:nvSpPr>
            <p:cNvPr id="26" name="Rechthoek 25">
              <a:extLst>
                <a:ext uri="{FF2B5EF4-FFF2-40B4-BE49-F238E27FC236}">
                  <a16:creationId xmlns:a16="http://schemas.microsoft.com/office/drawing/2014/main" id="{9F67C51B-A6F2-4BFE-84EA-3A0F561EB394}"/>
                </a:ext>
              </a:extLst>
            </p:cNvPr>
            <p:cNvSpPr/>
            <p:nvPr userDrawn="1"/>
          </p:nvSpPr>
          <p:spPr>
            <a:xfrm>
              <a:off x="-3319415" y="3993554"/>
              <a:ext cx="2949220" cy="180000"/>
            </a:xfrm>
            <a:prstGeom prst="rect">
              <a:avLst/>
            </a:prstGeom>
            <a:noFill/>
            <a:ln w="25400" cap="flat" cmpd="sng" algn="ctr">
              <a:noFill/>
              <a:prstDash val="solid"/>
            </a:ln>
            <a:effectLst/>
          </p:spPr>
          <p:txBody>
            <a:bodyPr lIns="0" tIns="0" rIns="0" bIns="0" rtlCol="0" anchor="ctr"/>
            <a:lstStyle/>
            <a:p>
              <a:pPr marL="200025" marR="0" lvl="0" indent="-200025" defTabSz="685800" eaLnBrk="1" fontAlgn="auto" latinLnBrk="0" hangingPunct="1">
                <a:lnSpc>
                  <a:spcPct val="100000"/>
                </a:lnSpc>
                <a:spcBef>
                  <a:spcPts val="450"/>
                </a:spcBef>
                <a:spcAft>
                  <a:spcPts val="450"/>
                </a:spcAft>
                <a:buClr>
                  <a:schemeClr val="accent1"/>
                </a:buClr>
                <a:buSzTx/>
                <a:buFont typeface="+mj-lt"/>
                <a:buAutoNum type="arabicPeriod"/>
                <a:tabLst/>
                <a:defRPr/>
              </a:pPr>
              <a:r>
                <a:rPr kumimoji="0" lang="nl-NL" sz="1050" b="0" i="0" u="none" strike="noStrike" kern="0" cap="none" spc="0" normalizeH="0" baseline="0" noProof="0" dirty="0">
                  <a:ln>
                    <a:noFill/>
                  </a:ln>
                  <a:solidFill>
                    <a:schemeClr val="tx1"/>
                  </a:solidFill>
                  <a:effectLst/>
                  <a:uLnTx/>
                  <a:uFillTx/>
                  <a:latin typeface="+mn-lt"/>
                  <a:cs typeface="Calibri" panose="020F0502020204030204" pitchFamily="34" charset="0"/>
                </a:rPr>
                <a:t>Numerieke </a:t>
              </a:r>
              <a:r>
                <a:rPr kumimoji="0" lang="nl-NL" sz="105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r>
                <a:rPr kumimoji="0" lang="nl-NL" sz="1050" b="0" i="0" u="none" strike="noStrike" kern="0" cap="none" spc="0" normalizeH="0" baseline="0" noProof="0" dirty="0">
                  <a:ln>
                    <a:noFill/>
                  </a:ln>
                  <a:solidFill>
                    <a:schemeClr val="tx1"/>
                  </a:solidFill>
                  <a:effectLst/>
                  <a:uLnTx/>
                  <a:uFillTx/>
                  <a:latin typeface="+mn-lt"/>
                  <a:cs typeface="Calibri" panose="020F0502020204030204" pitchFamily="34" charset="0"/>
                </a:rPr>
                <a:t> </a:t>
              </a:r>
            </a:p>
          </p:txBody>
        </p:sp>
        <p:sp>
          <p:nvSpPr>
            <p:cNvPr id="27" name="Ovaal 26">
              <a:extLst>
                <a:ext uri="{FF2B5EF4-FFF2-40B4-BE49-F238E27FC236}">
                  <a16:creationId xmlns:a16="http://schemas.microsoft.com/office/drawing/2014/main" id="{09C6D58A-224E-483E-A2FB-F6E25E8C8772}"/>
                </a:ext>
              </a:extLst>
            </p:cNvPr>
            <p:cNvSpPr/>
            <p:nvPr userDrawn="1"/>
          </p:nvSpPr>
          <p:spPr>
            <a:xfrm>
              <a:off x="-3604183" y="399355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7</a:t>
              </a:r>
            </a:p>
          </p:txBody>
        </p:sp>
        <p:sp>
          <p:nvSpPr>
            <p:cNvPr id="28" name="Rechthoek 27">
              <a:extLst>
                <a:ext uri="{FF2B5EF4-FFF2-40B4-BE49-F238E27FC236}">
                  <a16:creationId xmlns:a16="http://schemas.microsoft.com/office/drawing/2014/main" id="{138AA394-1B4E-4648-8D3A-46EBC9C928E7}"/>
                </a:ext>
              </a:extLst>
            </p:cNvPr>
            <p:cNvSpPr/>
            <p:nvPr userDrawn="1"/>
          </p:nvSpPr>
          <p:spPr>
            <a:xfrm>
              <a:off x="-3325830" y="4352899"/>
              <a:ext cx="2949220" cy="180000"/>
            </a:xfrm>
            <a:prstGeom prst="rect">
              <a:avLst/>
            </a:prstGeom>
            <a:noFill/>
            <a:ln w="25400" cap="flat" cmpd="sng" algn="ctr">
              <a:noFill/>
              <a:prstDash val="solid"/>
            </a:ln>
            <a:effectLst/>
          </p:spPr>
          <p:txBody>
            <a:bodyPr lIns="0" tIns="0" rIns="0" bIns="0" rtlCol="0" anchor="ctr"/>
            <a:lstStyle/>
            <a:p>
              <a:pPr marL="200025" marR="0" lvl="0" indent="-200025" defTabSz="685800" eaLnBrk="1" fontAlgn="auto" latinLnBrk="0" hangingPunct="1">
                <a:lnSpc>
                  <a:spcPct val="100000"/>
                </a:lnSpc>
                <a:spcBef>
                  <a:spcPts val="450"/>
                </a:spcBef>
                <a:spcAft>
                  <a:spcPts val="450"/>
                </a:spcAft>
                <a:buClr>
                  <a:schemeClr val="accent1"/>
                </a:buClr>
                <a:buSzTx/>
                <a:buFont typeface="+mj-lt"/>
                <a:buAutoNum type="alphaLcPeriod"/>
                <a:tabLst/>
                <a:defRPr/>
              </a:pPr>
              <a:r>
                <a:rPr kumimoji="0" lang="nl-NL" sz="1050" b="0" i="0" u="none" strike="noStrike" kern="0" cap="none" spc="0" normalizeH="0" baseline="0" noProof="0" dirty="0">
                  <a:ln>
                    <a:noFill/>
                  </a:ln>
                  <a:solidFill>
                    <a:schemeClr val="tx1"/>
                  </a:solidFill>
                  <a:effectLst/>
                  <a:uLnTx/>
                  <a:uFillTx/>
                  <a:latin typeface="+mn-lt"/>
                  <a:cs typeface="Calibri" panose="020F0502020204030204" pitchFamily="34" charset="0"/>
                </a:rPr>
                <a:t>Alfabetische </a:t>
              </a:r>
              <a:r>
                <a:rPr kumimoji="0" lang="nl-NL" sz="105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r>
                <a:rPr kumimoji="0" lang="nl-NL" sz="1050" b="0" i="0" u="none" strike="noStrike" kern="0" cap="none" spc="0" normalizeH="0" baseline="0" noProof="0" dirty="0">
                  <a:ln>
                    <a:noFill/>
                  </a:ln>
                  <a:solidFill>
                    <a:schemeClr val="tx1"/>
                  </a:solidFill>
                  <a:effectLst/>
                  <a:uLnTx/>
                  <a:uFillTx/>
                  <a:latin typeface="+mn-lt"/>
                  <a:cs typeface="Calibri" panose="020F0502020204030204" pitchFamily="34" charset="0"/>
                </a:rPr>
                <a:t> </a:t>
              </a:r>
            </a:p>
          </p:txBody>
        </p:sp>
        <p:sp>
          <p:nvSpPr>
            <p:cNvPr id="30" name="Ovaal 29">
              <a:extLst>
                <a:ext uri="{FF2B5EF4-FFF2-40B4-BE49-F238E27FC236}">
                  <a16:creationId xmlns:a16="http://schemas.microsoft.com/office/drawing/2014/main" id="{9B275F4B-2776-4286-84D8-AEBCAD8DAA48}"/>
                </a:ext>
              </a:extLst>
            </p:cNvPr>
            <p:cNvSpPr/>
            <p:nvPr userDrawn="1"/>
          </p:nvSpPr>
          <p:spPr>
            <a:xfrm>
              <a:off x="-3604183" y="435289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8</a:t>
              </a:r>
            </a:p>
          </p:txBody>
        </p:sp>
        <p:sp>
          <p:nvSpPr>
            <p:cNvPr id="32" name="Rechthoek 31">
              <a:extLst>
                <a:ext uri="{FF2B5EF4-FFF2-40B4-BE49-F238E27FC236}">
                  <a16:creationId xmlns:a16="http://schemas.microsoft.com/office/drawing/2014/main" id="{C8B4F1B0-4FA8-4242-A997-5450BF840290}"/>
                </a:ext>
              </a:extLst>
            </p:cNvPr>
            <p:cNvSpPr/>
            <p:nvPr userDrawn="1"/>
          </p:nvSpPr>
          <p:spPr>
            <a:xfrm>
              <a:off x="-3319415" y="4712245"/>
              <a:ext cx="2949220" cy="180000"/>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100000"/>
                </a:lnSpc>
                <a:spcBef>
                  <a:spcPts val="450"/>
                </a:spcBef>
                <a:spcAft>
                  <a:spcPts val="450"/>
                </a:spcAft>
                <a:buClr>
                  <a:schemeClr val="tx1"/>
                </a:buClr>
                <a:buSzTx/>
                <a:buFont typeface="Arial" panose="020B0604020202020204" pitchFamily="34" charset="0"/>
                <a:buNone/>
                <a:tabLst/>
                <a:defRPr/>
              </a:pPr>
              <a:r>
                <a:rPr kumimoji="0" lang="nl-NL" sz="900" b="0" i="1" u="none" strike="noStrike" kern="0" cap="none" spc="0" normalizeH="0" baseline="0" noProof="0" dirty="0">
                  <a:ln>
                    <a:noFill/>
                  </a:ln>
                  <a:solidFill>
                    <a:schemeClr val="tx1"/>
                  </a:solidFill>
                  <a:effectLst/>
                  <a:uLnTx/>
                  <a:uFillTx/>
                  <a:latin typeface="+mn-lt"/>
                  <a:cs typeface="Calibri" panose="020F0502020204030204" pitchFamily="34" charset="0"/>
                </a:rPr>
                <a:t>*Bronvermelding </a:t>
              </a:r>
            </a:p>
          </p:txBody>
        </p:sp>
        <p:sp>
          <p:nvSpPr>
            <p:cNvPr id="33" name="Ovaal 32">
              <a:extLst>
                <a:ext uri="{FF2B5EF4-FFF2-40B4-BE49-F238E27FC236}">
                  <a16:creationId xmlns:a16="http://schemas.microsoft.com/office/drawing/2014/main" id="{721A5928-26F0-4E22-976C-D671BB51D4AB}"/>
                </a:ext>
              </a:extLst>
            </p:cNvPr>
            <p:cNvSpPr/>
            <p:nvPr userDrawn="1"/>
          </p:nvSpPr>
          <p:spPr>
            <a:xfrm>
              <a:off x="-3604183" y="4712245"/>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9</a:t>
              </a:r>
            </a:p>
          </p:txBody>
        </p:sp>
        <p:sp>
          <p:nvSpPr>
            <p:cNvPr id="34" name="Rechthoek 33">
              <a:extLst>
                <a:ext uri="{FF2B5EF4-FFF2-40B4-BE49-F238E27FC236}">
                  <a16:creationId xmlns:a16="http://schemas.microsoft.com/office/drawing/2014/main" id="{5F05B61D-A1D7-4371-905A-97B37561020D}"/>
                </a:ext>
              </a:extLst>
            </p:cNvPr>
            <p:cNvSpPr/>
            <p:nvPr userDrawn="1"/>
          </p:nvSpPr>
          <p:spPr>
            <a:xfrm>
              <a:off x="-3319415" y="3634209"/>
              <a:ext cx="2949220" cy="180000"/>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100000"/>
                </a:lnSpc>
                <a:spcBef>
                  <a:spcPts val="450"/>
                </a:spcBef>
                <a:spcAft>
                  <a:spcPts val="450"/>
                </a:spcAft>
                <a:buClr>
                  <a:schemeClr val="accent1"/>
                </a:buClr>
                <a:buSzTx/>
                <a:buFont typeface="Arial" panose="020B0604020202020204" pitchFamily="34" charset="0"/>
                <a:buNone/>
                <a:tabLst/>
                <a:defRPr/>
              </a:pPr>
              <a:r>
                <a:rPr kumimoji="0" lang="nl-NL" sz="1050" b="1" i="0" u="none" strike="noStrike" kern="0" cap="none" spc="0" normalizeH="0" baseline="0" noProof="0" dirty="0">
                  <a:ln>
                    <a:noFill/>
                  </a:ln>
                  <a:solidFill>
                    <a:schemeClr val="tx1"/>
                  </a:solidFill>
                  <a:effectLst/>
                  <a:uLnTx/>
                  <a:uFillTx/>
                  <a:latin typeface="+mn-lt"/>
                  <a:cs typeface="Calibri" panose="020F0502020204030204" pitchFamily="34" charset="0"/>
                </a:rPr>
                <a:t>Kop</a:t>
              </a:r>
            </a:p>
          </p:txBody>
        </p:sp>
        <p:sp>
          <p:nvSpPr>
            <p:cNvPr id="35" name="Rechthoek 34">
              <a:extLst>
                <a:ext uri="{FF2B5EF4-FFF2-40B4-BE49-F238E27FC236}">
                  <a16:creationId xmlns:a16="http://schemas.microsoft.com/office/drawing/2014/main" id="{B8ECB89C-5612-4BBD-9AE8-19AFFBB239B5}"/>
                </a:ext>
              </a:extLst>
            </p:cNvPr>
            <p:cNvSpPr/>
            <p:nvPr userDrawn="1"/>
          </p:nvSpPr>
          <p:spPr>
            <a:xfrm>
              <a:off x="-3786437" y="5124131"/>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900" b="1" cap="all" baseline="0" noProof="0" dirty="0">
                  <a:solidFill>
                    <a:srgbClr val="211F26"/>
                  </a:solidFill>
                  <a:latin typeface="Calibri" panose="020F0502020204030204" pitchFamily="34" charset="0"/>
                  <a:cs typeface="Calibri" panose="020F0502020204030204" pitchFamily="34" charset="0"/>
                </a:rPr>
                <a:t>MEER WETEN?</a:t>
              </a:r>
              <a:br>
                <a:rPr lang="nl-NL" sz="900" b="1" cap="all" baseline="0" noProof="0" dirty="0">
                  <a:solidFill>
                    <a:srgbClr val="211F26"/>
                  </a:solidFill>
                  <a:latin typeface="Calibri" panose="020F0502020204030204" pitchFamily="34" charset="0"/>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900" b="1" cap="all" baseline="0" noProof="0" dirty="0">
                  <a:solidFill>
                    <a:srgbClr val="211F26"/>
                  </a:solidFill>
                  <a:latin typeface="Calibri" panose="020F0502020204030204" pitchFamily="34" charset="0"/>
                  <a:cs typeface="Calibri" panose="020F0502020204030204" pitchFamily="34" charset="0"/>
                </a:rPr>
                <a:t> 'SLIDEBUILDER’ </a:t>
              </a:r>
              <a:r>
                <a:rPr lang="nl-NL" sz="9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900" kern="1200" cap="none" baseline="0" noProof="0" dirty="0">
                  <a:solidFill>
                    <a:srgbClr val="211F26"/>
                  </a:solidFill>
                  <a:latin typeface="Calibri" panose="020F0502020204030204" pitchFamily="34" charset="0"/>
                  <a:ea typeface="+mn-ea"/>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9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36" name="ICOON_info">
              <a:extLst>
                <a:ext uri="{FF2B5EF4-FFF2-40B4-BE49-F238E27FC236}">
                  <a16:creationId xmlns:a16="http://schemas.microsoft.com/office/drawing/2014/main" id="{6FC3D556-19C8-42AE-869B-D741AFC6F6ED}"/>
                </a:ext>
              </a:extLst>
            </p:cNvPr>
            <p:cNvGrpSpPr/>
            <p:nvPr userDrawn="1"/>
          </p:nvGrpSpPr>
          <p:grpSpPr>
            <a:xfrm>
              <a:off x="-376736" y="5063968"/>
              <a:ext cx="283685" cy="283685"/>
              <a:chOff x="-510741" y="5913713"/>
              <a:chExt cx="267555" cy="267555"/>
            </a:xfrm>
          </p:grpSpPr>
          <p:sp>
            <p:nvSpPr>
              <p:cNvPr id="84" name="Ovaal 83">
                <a:extLst>
                  <a:ext uri="{FF2B5EF4-FFF2-40B4-BE49-F238E27FC236}">
                    <a16:creationId xmlns:a16="http://schemas.microsoft.com/office/drawing/2014/main" id="{9B61F180-7912-4048-9E9D-1BF773444B42}"/>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450"/>
                  </a:spcBef>
                  <a:spcAft>
                    <a:spcPts val="450"/>
                  </a:spcAft>
                </a:pPr>
                <a:endParaRPr lang="nl-NL" sz="1200" cap="all" baseline="0" noProof="0" dirty="0">
                  <a:latin typeface="Calibri" panose="020F0502020204030204" pitchFamily="34" charset="0"/>
                  <a:cs typeface="Calibri" panose="020F0502020204030204" pitchFamily="34" charset="0"/>
                </a:endParaRPr>
              </a:p>
            </p:txBody>
          </p:sp>
          <p:sp>
            <p:nvSpPr>
              <p:cNvPr id="85" name="Graphic 163" descr="Informatie">
                <a:extLst>
                  <a:ext uri="{FF2B5EF4-FFF2-40B4-BE49-F238E27FC236}">
                    <a16:creationId xmlns:a16="http://schemas.microsoft.com/office/drawing/2014/main" id="{0A20AA8D-A564-4172-A670-F205F8021F24}"/>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lstStyle/>
              <a:p>
                <a:endParaRPr lang="nl-NL" sz="1500" noProof="0" dirty="0">
                  <a:solidFill>
                    <a:srgbClr val="211F26"/>
                  </a:solidFill>
                  <a:latin typeface="Calibri" panose="020F0502020204030204" pitchFamily="34" charset="0"/>
                  <a:cs typeface="Calibri" panose="020F0502020204030204" pitchFamily="34" charset="0"/>
                </a:endParaRPr>
              </a:p>
            </p:txBody>
          </p:sp>
        </p:grpSp>
        <p:grpSp>
          <p:nvGrpSpPr>
            <p:cNvPr id="37" name="VOORBEELD">
              <a:extLst>
                <a:ext uri="{FF2B5EF4-FFF2-40B4-BE49-F238E27FC236}">
                  <a16:creationId xmlns:a16="http://schemas.microsoft.com/office/drawing/2014/main" id="{FF647CA1-C83B-41AD-9669-F51CD31B056B}"/>
                </a:ext>
              </a:extLst>
            </p:cNvPr>
            <p:cNvGrpSpPr/>
            <p:nvPr userDrawn="1"/>
          </p:nvGrpSpPr>
          <p:grpSpPr>
            <a:xfrm>
              <a:off x="-3605171" y="458674"/>
              <a:ext cx="3234311" cy="558875"/>
              <a:chOff x="-3605171" y="458674"/>
              <a:chExt cx="3234311" cy="558875"/>
            </a:xfrm>
          </p:grpSpPr>
          <p:sp>
            <p:nvSpPr>
              <p:cNvPr id="44" name="Rechthoek 43">
                <a:extLst>
                  <a:ext uri="{FF2B5EF4-FFF2-40B4-BE49-F238E27FC236}">
                    <a16:creationId xmlns:a16="http://schemas.microsoft.com/office/drawing/2014/main" id="{EA3BC905-D980-4B5A-80FD-AD342A22BFA1}"/>
                  </a:ext>
                </a:extLst>
              </p:cNvPr>
              <p:cNvSpPr/>
              <p:nvPr userDrawn="1"/>
            </p:nvSpPr>
            <p:spPr>
              <a:xfrm>
                <a:off x="-3604183" y="458674"/>
                <a:ext cx="393459" cy="184058"/>
              </a:xfrm>
              <a:prstGeom prst="rect">
                <a:avLst/>
              </a:prstGeom>
              <a:solidFill>
                <a:srgbClr val="F8F8F8"/>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18000" rIns="0" bIns="0" numCol="1" spcCol="0" rtlCol="0" fromWordArt="0" anchor="t" anchorCtr="0" forceAA="0" compatLnSpc="1">
                <a:prstTxWarp prst="textNoShape">
                  <a:avLst/>
                </a:prstTxWarp>
                <a:noAutofit/>
              </a:bodyPr>
              <a:lstStyle/>
              <a:p>
                <a:pPr algn="ctr"/>
                <a:r>
                  <a:rPr lang="nl-NL" sz="675" b="1" noProof="0" dirty="0">
                    <a:solidFill>
                      <a:srgbClr val="211F26"/>
                    </a:solidFill>
                    <a:latin typeface="Calibri" panose="020F0502020204030204" pitchFamily="34" charset="0"/>
                    <a:cs typeface="Calibri" panose="020F0502020204030204" pitchFamily="34" charset="0"/>
                  </a:rPr>
                  <a:t>Start</a:t>
                </a:r>
              </a:p>
            </p:txBody>
          </p:sp>
          <p:sp>
            <p:nvSpPr>
              <p:cNvPr id="45" name="Rechthoek 44">
                <a:extLst>
                  <a:ext uri="{FF2B5EF4-FFF2-40B4-BE49-F238E27FC236}">
                    <a16:creationId xmlns:a16="http://schemas.microsoft.com/office/drawing/2014/main" id="{E6F218D5-04C8-4B61-AD11-B7BBDDAB5271}"/>
                  </a:ext>
                </a:extLst>
              </p:cNvPr>
              <p:cNvSpPr/>
              <p:nvPr userDrawn="1"/>
            </p:nvSpPr>
            <p:spPr>
              <a:xfrm>
                <a:off x="-3599184" y="621345"/>
                <a:ext cx="383782" cy="27171"/>
              </a:xfrm>
              <a:prstGeom prst="rect">
                <a:avLst/>
              </a:prstGeom>
              <a:solidFill>
                <a:srgbClr val="B7462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nvGrpSpPr>
              <p:cNvPr id="46" name="Groep 45">
                <a:extLst>
                  <a:ext uri="{FF2B5EF4-FFF2-40B4-BE49-F238E27FC236}">
                    <a16:creationId xmlns:a16="http://schemas.microsoft.com/office/drawing/2014/main" id="{155E4EA7-83C1-4FA7-A60E-76BAAB9CB823}"/>
                  </a:ext>
                </a:extLst>
              </p:cNvPr>
              <p:cNvGrpSpPr/>
              <p:nvPr userDrawn="1"/>
            </p:nvGrpSpPr>
            <p:grpSpPr>
              <a:xfrm>
                <a:off x="-3386247" y="830871"/>
                <a:ext cx="139423" cy="109566"/>
                <a:chOff x="-2866744" y="827071"/>
                <a:chExt cx="168701" cy="132575"/>
              </a:xfrm>
            </p:grpSpPr>
            <p:grpSp>
              <p:nvGrpSpPr>
                <p:cNvPr id="77" name="Groep 76">
                  <a:extLst>
                    <a:ext uri="{FF2B5EF4-FFF2-40B4-BE49-F238E27FC236}">
                      <a16:creationId xmlns:a16="http://schemas.microsoft.com/office/drawing/2014/main" id="{0BC04AE1-60C7-47DA-9028-108B6E11895A}"/>
                    </a:ext>
                  </a:extLst>
                </p:cNvPr>
                <p:cNvGrpSpPr/>
                <p:nvPr userDrawn="1"/>
              </p:nvGrpSpPr>
              <p:grpSpPr>
                <a:xfrm>
                  <a:off x="-2866744" y="827071"/>
                  <a:ext cx="168701" cy="132575"/>
                  <a:chOff x="-2866744" y="827071"/>
                  <a:chExt cx="168701" cy="132575"/>
                </a:xfrm>
              </p:grpSpPr>
              <p:cxnSp>
                <p:nvCxnSpPr>
                  <p:cNvPr id="79" name="Rechte verbindingslijn 78">
                    <a:extLst>
                      <a:ext uri="{FF2B5EF4-FFF2-40B4-BE49-F238E27FC236}">
                        <a16:creationId xmlns:a16="http://schemas.microsoft.com/office/drawing/2014/main" id="{65DC7405-2D19-4D6C-8393-FD6B861FA3DB}"/>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80" name="Rechte verbindingslijn 79">
                    <a:extLst>
                      <a:ext uri="{FF2B5EF4-FFF2-40B4-BE49-F238E27FC236}">
                        <a16:creationId xmlns:a16="http://schemas.microsoft.com/office/drawing/2014/main" id="{BE183B04-6F98-4896-B140-0407B05A4C45}"/>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81" name="Rechte verbindingslijn 80">
                    <a:extLst>
                      <a:ext uri="{FF2B5EF4-FFF2-40B4-BE49-F238E27FC236}">
                        <a16:creationId xmlns:a16="http://schemas.microsoft.com/office/drawing/2014/main" id="{309BAC7F-014C-44FC-8AE7-4281C51BE8F0}"/>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82" name="Rechte verbindingslijn 81">
                    <a:extLst>
                      <a:ext uri="{FF2B5EF4-FFF2-40B4-BE49-F238E27FC236}">
                        <a16:creationId xmlns:a16="http://schemas.microsoft.com/office/drawing/2014/main" id="{DE1E643D-7D5E-4144-9476-577178077DA4}"/>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83" name="Rechte verbindingslijn 82">
                    <a:extLst>
                      <a:ext uri="{FF2B5EF4-FFF2-40B4-BE49-F238E27FC236}">
                        <a16:creationId xmlns:a16="http://schemas.microsoft.com/office/drawing/2014/main" id="{87AD2F35-6536-4602-A60A-5C9C10F9DEF0}"/>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78" name="Pijl: rechts 77">
                  <a:extLst>
                    <a:ext uri="{FF2B5EF4-FFF2-40B4-BE49-F238E27FC236}">
                      <a16:creationId xmlns:a16="http://schemas.microsoft.com/office/drawing/2014/main" id="{F339DC3B-D034-488C-B05C-7104A05FED38}"/>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nvGrpSpPr>
              <p:cNvPr id="47" name="Groep 46">
                <a:extLst>
                  <a:ext uri="{FF2B5EF4-FFF2-40B4-BE49-F238E27FC236}">
                    <a16:creationId xmlns:a16="http://schemas.microsoft.com/office/drawing/2014/main" id="{F8B67031-93F0-4022-A52C-5AE5F6F67FA0}"/>
                  </a:ext>
                </a:extLst>
              </p:cNvPr>
              <p:cNvGrpSpPr/>
              <p:nvPr userDrawn="1"/>
            </p:nvGrpSpPr>
            <p:grpSpPr>
              <a:xfrm>
                <a:off x="-3605171" y="830871"/>
                <a:ext cx="139423" cy="109566"/>
                <a:chOff x="-2866744" y="518074"/>
                <a:chExt cx="168701" cy="132575"/>
              </a:xfrm>
            </p:grpSpPr>
            <p:grpSp>
              <p:nvGrpSpPr>
                <p:cNvPr id="70" name="Groep 69">
                  <a:extLst>
                    <a:ext uri="{FF2B5EF4-FFF2-40B4-BE49-F238E27FC236}">
                      <a16:creationId xmlns:a16="http://schemas.microsoft.com/office/drawing/2014/main" id="{46C9F044-2D90-49A2-8FBE-EAB42B3A8968}"/>
                    </a:ext>
                  </a:extLst>
                </p:cNvPr>
                <p:cNvGrpSpPr/>
                <p:nvPr userDrawn="1"/>
              </p:nvGrpSpPr>
              <p:grpSpPr>
                <a:xfrm>
                  <a:off x="-2866744" y="518074"/>
                  <a:ext cx="168701" cy="132575"/>
                  <a:chOff x="-2866744" y="518074"/>
                  <a:chExt cx="168701" cy="132575"/>
                </a:xfrm>
              </p:grpSpPr>
              <p:cxnSp>
                <p:nvCxnSpPr>
                  <p:cNvPr id="72" name="Rechte verbindingslijn 71">
                    <a:extLst>
                      <a:ext uri="{FF2B5EF4-FFF2-40B4-BE49-F238E27FC236}">
                        <a16:creationId xmlns:a16="http://schemas.microsoft.com/office/drawing/2014/main" id="{837DF4E0-D1F0-4B01-83D3-6D618F9A9871}"/>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73" name="Rechte verbindingslijn 72">
                    <a:extLst>
                      <a:ext uri="{FF2B5EF4-FFF2-40B4-BE49-F238E27FC236}">
                        <a16:creationId xmlns:a16="http://schemas.microsoft.com/office/drawing/2014/main" id="{4805CC82-8C33-4C11-B81E-690982CBE189}"/>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74" name="Rechte verbindingslijn 73">
                    <a:extLst>
                      <a:ext uri="{FF2B5EF4-FFF2-40B4-BE49-F238E27FC236}">
                        <a16:creationId xmlns:a16="http://schemas.microsoft.com/office/drawing/2014/main" id="{C744B344-CE6E-4D11-9811-792404A77BA3}"/>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75" name="Rechte verbindingslijn 74">
                    <a:extLst>
                      <a:ext uri="{FF2B5EF4-FFF2-40B4-BE49-F238E27FC236}">
                        <a16:creationId xmlns:a16="http://schemas.microsoft.com/office/drawing/2014/main" id="{48235E3D-26AD-4071-ACE3-7B662554D3B4}"/>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76" name="Rechte verbindingslijn 75">
                    <a:extLst>
                      <a:ext uri="{FF2B5EF4-FFF2-40B4-BE49-F238E27FC236}">
                        <a16:creationId xmlns:a16="http://schemas.microsoft.com/office/drawing/2014/main" id="{F99DE1B2-C5F8-4558-BF03-A3BCC0E75CBA}"/>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71" name="Pijl: rechts 70">
                  <a:extLst>
                    <a:ext uri="{FF2B5EF4-FFF2-40B4-BE49-F238E27FC236}">
                      <a16:creationId xmlns:a16="http://schemas.microsoft.com/office/drawing/2014/main" id="{9F01A012-BB42-4129-9FC4-02D4FFC9F30D}"/>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cxnSp>
            <p:nvCxnSpPr>
              <p:cNvPr id="48" name="Rechte verbindingslijn 47">
                <a:extLst>
                  <a:ext uri="{FF2B5EF4-FFF2-40B4-BE49-F238E27FC236}">
                    <a16:creationId xmlns:a16="http://schemas.microsoft.com/office/drawing/2014/main" id="{DBD901C3-E4BF-4E7A-8BA2-B054A1E9E12D}"/>
                  </a:ext>
                </a:extLst>
              </p:cNvPr>
              <p:cNvCxnSpPr>
                <a:cxnSpLocks/>
              </p:cNvCxnSpPr>
              <p:nvPr userDrawn="1"/>
            </p:nvCxnSpPr>
            <p:spPr>
              <a:xfrm flipV="1">
                <a:off x="-3459956" y="588169"/>
                <a:ext cx="547687" cy="219076"/>
              </a:xfrm>
              <a:prstGeom prst="line">
                <a:avLst/>
              </a:prstGeom>
              <a:noFill/>
              <a:ln w="19050" cap="rnd" cmpd="sng" algn="ctr">
                <a:solidFill>
                  <a:schemeClr val="accent1"/>
                </a:solidFill>
                <a:prstDash val="solid"/>
                <a:headEnd type="oval"/>
              </a:ln>
              <a:effectLst/>
            </p:spPr>
          </p:cxnSp>
          <p:cxnSp>
            <p:nvCxnSpPr>
              <p:cNvPr id="49" name="Rechte verbindingslijn 48">
                <a:extLst>
                  <a:ext uri="{FF2B5EF4-FFF2-40B4-BE49-F238E27FC236}">
                    <a16:creationId xmlns:a16="http://schemas.microsoft.com/office/drawing/2014/main" id="{A3C07F8C-A2DD-4AB7-8351-8794ED2E6F18}"/>
                  </a:ext>
                </a:extLst>
              </p:cNvPr>
              <p:cNvCxnSpPr>
                <a:cxnSpLocks/>
              </p:cNvCxnSpPr>
              <p:nvPr userDrawn="1"/>
            </p:nvCxnSpPr>
            <p:spPr>
              <a:xfrm>
                <a:off x="-3224213" y="828675"/>
                <a:ext cx="319088" cy="0"/>
              </a:xfrm>
              <a:prstGeom prst="line">
                <a:avLst/>
              </a:prstGeom>
              <a:noFill/>
              <a:ln w="19050" cap="rnd" cmpd="sng" algn="ctr">
                <a:solidFill>
                  <a:schemeClr val="accent1"/>
                </a:solidFill>
                <a:prstDash val="solid"/>
                <a:headEnd type="oval"/>
              </a:ln>
              <a:effectLst/>
            </p:spPr>
          </p:cxnSp>
          <p:sp>
            <p:nvSpPr>
              <p:cNvPr id="50" name="Rechthoek 49">
                <a:extLst>
                  <a:ext uri="{FF2B5EF4-FFF2-40B4-BE49-F238E27FC236}">
                    <a16:creationId xmlns:a16="http://schemas.microsoft.com/office/drawing/2014/main" id="{B7E6FFDA-D510-46DB-ACCF-40678A087BB9}"/>
                  </a:ext>
                </a:extLst>
              </p:cNvPr>
              <p:cNvSpPr/>
              <p:nvPr userDrawn="1"/>
            </p:nvSpPr>
            <p:spPr>
              <a:xfrm>
                <a:off x="-2559903" y="512179"/>
                <a:ext cx="2189042" cy="151083"/>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Tekstniveau omhoog</a:t>
                </a:r>
              </a:p>
            </p:txBody>
          </p:sp>
          <p:sp>
            <p:nvSpPr>
              <p:cNvPr id="51" name="Rechthoek 50">
                <a:extLst>
                  <a:ext uri="{FF2B5EF4-FFF2-40B4-BE49-F238E27FC236}">
                    <a16:creationId xmlns:a16="http://schemas.microsoft.com/office/drawing/2014/main" id="{674C729E-924F-4246-816F-E713F4D2421D}"/>
                  </a:ext>
                </a:extLst>
              </p:cNvPr>
              <p:cNvSpPr/>
              <p:nvPr userDrawn="1"/>
            </p:nvSpPr>
            <p:spPr>
              <a:xfrm>
                <a:off x="-2559903" y="819562"/>
                <a:ext cx="2189043" cy="142202"/>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Tekstniveau omlaag</a:t>
                </a:r>
              </a:p>
            </p:txBody>
          </p:sp>
          <p:grpSp>
            <p:nvGrpSpPr>
              <p:cNvPr id="52" name="Groep 51">
                <a:extLst>
                  <a:ext uri="{FF2B5EF4-FFF2-40B4-BE49-F238E27FC236}">
                    <a16:creationId xmlns:a16="http://schemas.microsoft.com/office/drawing/2014/main" id="{E5B108E1-6D07-4221-9E58-14264B25D115}"/>
                  </a:ext>
                </a:extLst>
              </p:cNvPr>
              <p:cNvGrpSpPr/>
              <p:nvPr userDrawn="1"/>
            </p:nvGrpSpPr>
            <p:grpSpPr>
              <a:xfrm>
                <a:off x="-2916763" y="769168"/>
                <a:ext cx="268738" cy="248381"/>
                <a:chOff x="-2916763" y="769168"/>
                <a:chExt cx="268738" cy="248381"/>
              </a:xfrm>
            </p:grpSpPr>
            <p:sp>
              <p:nvSpPr>
                <p:cNvPr id="62" name="Rechthoek 61">
                  <a:extLst>
                    <a:ext uri="{FF2B5EF4-FFF2-40B4-BE49-F238E27FC236}">
                      <a16:creationId xmlns:a16="http://schemas.microsoft.com/office/drawing/2014/main" id="{76EEB683-4282-4D32-B1B1-05D99FCBBE43}"/>
                    </a:ext>
                  </a:extLst>
                </p:cNvPr>
                <p:cNvSpPr/>
                <p:nvPr userDrawn="1"/>
              </p:nvSpPr>
              <p:spPr>
                <a:xfrm>
                  <a:off x="-2916763" y="769168"/>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dirty="0">
                    <a:solidFill>
                      <a:srgbClr val="211F26"/>
                    </a:solidFill>
                    <a:latin typeface="Calibri" panose="020F0502020204030204" pitchFamily="34" charset="0"/>
                    <a:cs typeface="Calibri" panose="020F0502020204030204" pitchFamily="34" charset="0"/>
                  </a:endParaRPr>
                </a:p>
              </p:txBody>
            </p:sp>
            <p:grpSp>
              <p:nvGrpSpPr>
                <p:cNvPr id="63" name="Groep 62">
                  <a:extLst>
                    <a:ext uri="{FF2B5EF4-FFF2-40B4-BE49-F238E27FC236}">
                      <a16:creationId xmlns:a16="http://schemas.microsoft.com/office/drawing/2014/main" id="{6D3CE232-A95E-4A61-9351-7C0054FAEEE6}"/>
                    </a:ext>
                  </a:extLst>
                </p:cNvPr>
                <p:cNvGrpSpPr/>
                <p:nvPr userDrawn="1"/>
              </p:nvGrpSpPr>
              <p:grpSpPr>
                <a:xfrm>
                  <a:off x="-2866744" y="827071"/>
                  <a:ext cx="168701" cy="132575"/>
                  <a:chOff x="-2866744" y="827071"/>
                  <a:chExt cx="168701" cy="132575"/>
                </a:xfrm>
              </p:grpSpPr>
              <p:cxnSp>
                <p:nvCxnSpPr>
                  <p:cNvPr id="65" name="Rechte verbindingslijn 64">
                    <a:extLst>
                      <a:ext uri="{FF2B5EF4-FFF2-40B4-BE49-F238E27FC236}">
                        <a16:creationId xmlns:a16="http://schemas.microsoft.com/office/drawing/2014/main" id="{7780735C-1510-4071-BD54-DEBDA0F5C8D5}"/>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66" name="Rechte verbindingslijn 65">
                    <a:extLst>
                      <a:ext uri="{FF2B5EF4-FFF2-40B4-BE49-F238E27FC236}">
                        <a16:creationId xmlns:a16="http://schemas.microsoft.com/office/drawing/2014/main" id="{E704CD47-111B-45D5-8397-F0CA1A0497EF}"/>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67" name="Rechte verbindingslijn 66">
                    <a:extLst>
                      <a:ext uri="{FF2B5EF4-FFF2-40B4-BE49-F238E27FC236}">
                        <a16:creationId xmlns:a16="http://schemas.microsoft.com/office/drawing/2014/main" id="{C743B5F6-5E69-41B5-ABE1-A7F0CAF6E12C}"/>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68" name="Rechte verbindingslijn 67">
                    <a:extLst>
                      <a:ext uri="{FF2B5EF4-FFF2-40B4-BE49-F238E27FC236}">
                        <a16:creationId xmlns:a16="http://schemas.microsoft.com/office/drawing/2014/main" id="{108A17FE-3A48-4AC6-BD33-CF39C9249680}"/>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69" name="Rechte verbindingslijn 68">
                    <a:extLst>
                      <a:ext uri="{FF2B5EF4-FFF2-40B4-BE49-F238E27FC236}">
                        <a16:creationId xmlns:a16="http://schemas.microsoft.com/office/drawing/2014/main" id="{DE93FB0C-EF40-411F-9012-563F2840BB8A}"/>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64" name="Pijl: rechts 63">
                  <a:extLst>
                    <a:ext uri="{FF2B5EF4-FFF2-40B4-BE49-F238E27FC236}">
                      <a16:creationId xmlns:a16="http://schemas.microsoft.com/office/drawing/2014/main" id="{B06BB2FF-E682-4637-8248-9322FC4A57A0}"/>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nvGrpSpPr>
              <p:cNvPr id="53" name="Groep 52">
                <a:extLst>
                  <a:ext uri="{FF2B5EF4-FFF2-40B4-BE49-F238E27FC236}">
                    <a16:creationId xmlns:a16="http://schemas.microsoft.com/office/drawing/2014/main" id="{762F9F87-14D4-46B6-92D7-3A54BD5DECD6}"/>
                  </a:ext>
                </a:extLst>
              </p:cNvPr>
              <p:cNvGrpSpPr/>
              <p:nvPr userDrawn="1"/>
            </p:nvGrpSpPr>
            <p:grpSpPr>
              <a:xfrm>
                <a:off x="-2916763" y="460171"/>
                <a:ext cx="268738" cy="248381"/>
                <a:chOff x="-2916763" y="460171"/>
                <a:chExt cx="268738" cy="248381"/>
              </a:xfrm>
            </p:grpSpPr>
            <p:sp>
              <p:nvSpPr>
                <p:cNvPr id="54" name="Rechthoek 53">
                  <a:extLst>
                    <a:ext uri="{FF2B5EF4-FFF2-40B4-BE49-F238E27FC236}">
                      <a16:creationId xmlns:a16="http://schemas.microsoft.com/office/drawing/2014/main" id="{9BD1F8E6-87DC-4B75-AD31-F8243E6AF775}"/>
                    </a:ext>
                  </a:extLst>
                </p:cNvPr>
                <p:cNvSpPr/>
                <p:nvPr userDrawn="1"/>
              </p:nvSpPr>
              <p:spPr>
                <a:xfrm>
                  <a:off x="-2916763" y="460171"/>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dirty="0">
                    <a:solidFill>
                      <a:srgbClr val="211F26"/>
                    </a:solidFill>
                    <a:latin typeface="Calibri" panose="020F0502020204030204" pitchFamily="34" charset="0"/>
                    <a:cs typeface="Calibri" panose="020F0502020204030204" pitchFamily="34" charset="0"/>
                  </a:endParaRPr>
                </a:p>
              </p:txBody>
            </p:sp>
            <p:grpSp>
              <p:nvGrpSpPr>
                <p:cNvPr id="55" name="Groep 54">
                  <a:extLst>
                    <a:ext uri="{FF2B5EF4-FFF2-40B4-BE49-F238E27FC236}">
                      <a16:creationId xmlns:a16="http://schemas.microsoft.com/office/drawing/2014/main" id="{C33D638A-62D4-408A-8FFC-CBAC9E2344F3}"/>
                    </a:ext>
                  </a:extLst>
                </p:cNvPr>
                <p:cNvGrpSpPr/>
                <p:nvPr userDrawn="1"/>
              </p:nvGrpSpPr>
              <p:grpSpPr>
                <a:xfrm>
                  <a:off x="-2866744" y="518074"/>
                  <a:ext cx="168701" cy="132575"/>
                  <a:chOff x="-2866744" y="518074"/>
                  <a:chExt cx="168701" cy="132575"/>
                </a:xfrm>
              </p:grpSpPr>
              <p:cxnSp>
                <p:nvCxnSpPr>
                  <p:cNvPr id="57" name="Rechte verbindingslijn 56">
                    <a:extLst>
                      <a:ext uri="{FF2B5EF4-FFF2-40B4-BE49-F238E27FC236}">
                        <a16:creationId xmlns:a16="http://schemas.microsoft.com/office/drawing/2014/main" id="{FA91B139-BA75-45FC-887F-6D33C286BCE7}"/>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58" name="Rechte verbindingslijn 57">
                    <a:extLst>
                      <a:ext uri="{FF2B5EF4-FFF2-40B4-BE49-F238E27FC236}">
                        <a16:creationId xmlns:a16="http://schemas.microsoft.com/office/drawing/2014/main" id="{7E1A3F07-28E6-4651-94E0-2CC183F3887C}"/>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59" name="Rechte verbindingslijn 58">
                    <a:extLst>
                      <a:ext uri="{FF2B5EF4-FFF2-40B4-BE49-F238E27FC236}">
                        <a16:creationId xmlns:a16="http://schemas.microsoft.com/office/drawing/2014/main" id="{04F7A947-3B70-44A8-85A0-5F965C82F155}"/>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60" name="Rechte verbindingslijn 59">
                    <a:extLst>
                      <a:ext uri="{FF2B5EF4-FFF2-40B4-BE49-F238E27FC236}">
                        <a16:creationId xmlns:a16="http://schemas.microsoft.com/office/drawing/2014/main" id="{0E1D93EB-3435-4550-8A6F-4EB33CE1E7A7}"/>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61" name="Rechte verbindingslijn 60">
                    <a:extLst>
                      <a:ext uri="{FF2B5EF4-FFF2-40B4-BE49-F238E27FC236}">
                        <a16:creationId xmlns:a16="http://schemas.microsoft.com/office/drawing/2014/main" id="{2DB4B2BB-ADA8-493E-B844-06890109EEC4}"/>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56" name="Pijl: rechts 55">
                  <a:extLst>
                    <a:ext uri="{FF2B5EF4-FFF2-40B4-BE49-F238E27FC236}">
                      <a16:creationId xmlns:a16="http://schemas.microsoft.com/office/drawing/2014/main" id="{2C73C87A-F3CC-4B65-970F-803C341247B9}"/>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grpSp>
          <p:nvGrpSpPr>
            <p:cNvPr id="38" name="Groep 37">
              <a:extLst>
                <a:ext uri="{FF2B5EF4-FFF2-40B4-BE49-F238E27FC236}">
                  <a16:creationId xmlns:a16="http://schemas.microsoft.com/office/drawing/2014/main" id="{C4BA866B-FC6D-4DF9-97DE-C014657DA400}"/>
                </a:ext>
              </a:extLst>
            </p:cNvPr>
            <p:cNvGrpSpPr/>
            <p:nvPr userDrawn="1"/>
          </p:nvGrpSpPr>
          <p:grpSpPr>
            <a:xfrm>
              <a:off x="-938434" y="5326819"/>
              <a:ext cx="627798" cy="576693"/>
              <a:chOff x="-1753862" y="6112775"/>
              <a:chExt cx="759635" cy="697798"/>
            </a:xfrm>
          </p:grpSpPr>
          <p:grpSp>
            <p:nvGrpSpPr>
              <p:cNvPr id="39" name="Inspireren">
                <a:extLst>
                  <a:ext uri="{FF2B5EF4-FFF2-40B4-BE49-F238E27FC236}">
                    <a16:creationId xmlns:a16="http://schemas.microsoft.com/office/drawing/2014/main" id="{CA5440DA-B705-4CBE-AAAD-CBA2B56E8BF9}"/>
                  </a:ext>
                </a:extLst>
              </p:cNvPr>
              <p:cNvGrpSpPr>
                <a:grpSpLocks noChangeAspect="1"/>
              </p:cNvGrpSpPr>
              <p:nvPr userDrawn="1"/>
            </p:nvGrpSpPr>
            <p:grpSpPr bwMode="auto">
              <a:xfrm>
                <a:off x="-1484858" y="6112775"/>
                <a:ext cx="205431" cy="293286"/>
                <a:chOff x="4768" y="2783"/>
                <a:chExt cx="788" cy="1125"/>
              </a:xfrm>
              <a:gradFill>
                <a:gsLst>
                  <a:gs pos="0">
                    <a:srgbClr val="9D9FA1"/>
                  </a:gs>
                  <a:gs pos="70000">
                    <a:srgbClr val="211F26"/>
                  </a:gs>
                </a:gsLst>
                <a:lin ang="2700000" scaled="0"/>
              </a:gradFill>
            </p:grpSpPr>
            <p:sp>
              <p:nvSpPr>
                <p:cNvPr id="41" name="Freeform 12">
                  <a:extLst>
                    <a:ext uri="{FF2B5EF4-FFF2-40B4-BE49-F238E27FC236}">
                      <a16:creationId xmlns:a16="http://schemas.microsoft.com/office/drawing/2014/main" id="{077BE01F-206D-459C-B006-CD89AE883CFD}"/>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42" name="Freeform 13">
                  <a:extLst>
                    <a:ext uri="{FF2B5EF4-FFF2-40B4-BE49-F238E27FC236}">
                      <a16:creationId xmlns:a16="http://schemas.microsoft.com/office/drawing/2014/main" id="{842A522E-196E-43F3-A679-ACD143FC7E45}"/>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43" name="Freeform 14">
                  <a:extLst>
                    <a:ext uri="{FF2B5EF4-FFF2-40B4-BE49-F238E27FC236}">
                      <a16:creationId xmlns:a16="http://schemas.microsoft.com/office/drawing/2014/main" id="{5B115A60-C2AC-4CA1-BC44-636D1A61A6CB}"/>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grpSp>
          <p:sp>
            <p:nvSpPr>
              <p:cNvPr id="40" name="Tekstvak 39">
                <a:extLst>
                  <a:ext uri="{FF2B5EF4-FFF2-40B4-BE49-F238E27FC236}">
                    <a16:creationId xmlns:a16="http://schemas.microsoft.com/office/drawing/2014/main" id="{6CD53097-0D0D-4859-A184-9A49CCAE8073}"/>
                  </a:ext>
                </a:extLst>
              </p:cNvPr>
              <p:cNvSpPr txBox="1"/>
              <p:nvPr userDrawn="1"/>
            </p:nvSpPr>
            <p:spPr>
              <a:xfrm>
                <a:off x="-1753862" y="6420664"/>
                <a:ext cx="759635" cy="389909"/>
              </a:xfrm>
              <a:prstGeom prst="rect">
                <a:avLst/>
              </a:prstGeom>
              <a:noFill/>
            </p:spPr>
            <p:txBody>
              <a:bodyPr wrap="square" lIns="0" tIns="0" rIns="0" bIns="0" rtlCol="0" anchor="ctr">
                <a:noAutofit/>
              </a:bodyPr>
              <a:lstStyle/>
              <a:p>
                <a:pPr marL="0" marR="0" lvl="0" indent="0" algn="ctr" defTabSz="685800" rtl="0"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sp>
        <p:nvSpPr>
          <p:cNvPr id="12" name="- INFO">
            <a:extLst>
              <a:ext uri="{FF2B5EF4-FFF2-40B4-BE49-F238E27FC236}">
                <a16:creationId xmlns:a16="http://schemas.microsoft.com/office/drawing/2014/main" id="{618D8543-DAE1-4890-8399-868CB9C8A47A}"/>
              </a:ext>
            </a:extLst>
          </p:cNvPr>
          <p:cNvSpPr txBox="1"/>
          <p:nvPr userDrawn="1"/>
        </p:nvSpPr>
        <p:spPr>
          <a:xfrm>
            <a:off x="0" y="-272667"/>
            <a:ext cx="9134475" cy="148842"/>
          </a:xfrm>
          <a:prstGeom prst="rect">
            <a:avLst/>
          </a:prstGeom>
          <a:noFill/>
        </p:spPr>
        <p:txBody>
          <a:bodyPr wrap="square" lIns="0" tIns="0" rIns="0" bIns="0" rtlCol="0" anchor="ctr" anchorCtr="0">
            <a:noAutofit/>
          </a:bodyPr>
          <a:lstStyle/>
          <a:p>
            <a:pPr algn="l"/>
            <a:r>
              <a:rPr lang="nl-NL" sz="1050" b="1" cap="all" spc="0" baseline="0">
                <a:solidFill>
                  <a:sysClr val="windowText" lastClr="000000"/>
                </a:solidFill>
                <a:latin typeface="+mn-lt"/>
                <a:cs typeface="Calibri" panose="020F0502020204030204" pitchFamily="34" charset="0"/>
              </a:rPr>
              <a:t>Tekst + beeld s - 2 kolommen</a:t>
            </a:r>
            <a:endParaRPr lang="nl-NL" sz="1050" b="1" cap="all" spc="0" baseline="0" dirty="0">
              <a:solidFill>
                <a:sysClr val="windowText" lastClr="000000"/>
              </a:solidFill>
              <a:latin typeface="+mn-lt"/>
              <a:cs typeface="Calibri" panose="020F0502020204030204" pitchFamily="34" charset="0"/>
            </a:endParaRPr>
          </a:p>
        </p:txBody>
      </p:sp>
      <p:sp>
        <p:nvSpPr>
          <p:cNvPr id="29" name="Tijdelijke aanduiding voor afbeelding 28">
            <a:extLst>
              <a:ext uri="{FF2B5EF4-FFF2-40B4-BE49-F238E27FC236}">
                <a16:creationId xmlns:a16="http://schemas.microsoft.com/office/drawing/2014/main" id="{D3B79BBA-8746-41DC-B767-A8B13B525B11}"/>
              </a:ext>
            </a:extLst>
          </p:cNvPr>
          <p:cNvSpPr>
            <a:spLocks noGrp="1"/>
          </p:cNvSpPr>
          <p:nvPr>
            <p:ph type="pic" sz="quarter" idx="14" hasCustomPrompt="1"/>
          </p:nvPr>
        </p:nvSpPr>
        <p:spPr>
          <a:xfrm>
            <a:off x="3289417" y="1"/>
            <a:ext cx="5854583" cy="2151053"/>
          </a:xfrm>
          <a:custGeom>
            <a:avLst/>
            <a:gdLst>
              <a:gd name="connsiteX0" fmla="*/ 0 w 7806110"/>
              <a:gd name="connsiteY0" fmla="*/ 0 h 2868071"/>
              <a:gd name="connsiteX1" fmla="*/ 7806110 w 7806110"/>
              <a:gd name="connsiteY1" fmla="*/ 0 h 2868071"/>
              <a:gd name="connsiteX2" fmla="*/ 7806110 w 7806110"/>
              <a:gd name="connsiteY2" fmla="*/ 1071713 h 2868071"/>
              <a:gd name="connsiteX3" fmla="*/ 7713334 w 7806110"/>
              <a:gd name="connsiteY3" fmla="*/ 1238231 h 2868071"/>
              <a:gd name="connsiteX4" fmla="*/ 4822273 w 7806110"/>
              <a:gd name="connsiteY4" fmla="*/ 2868071 h 2868071"/>
              <a:gd name="connsiteX5" fmla="*/ 238465 w 7806110"/>
              <a:gd name="connsiteY5" fmla="*/ 284453 h 2868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06110" h="2868071">
                <a:moveTo>
                  <a:pt x="0" y="0"/>
                </a:moveTo>
                <a:lnTo>
                  <a:pt x="7806110" y="0"/>
                </a:lnTo>
                <a:lnTo>
                  <a:pt x="7806110" y="1071713"/>
                </a:lnTo>
                <a:lnTo>
                  <a:pt x="7713334" y="1238231"/>
                </a:lnTo>
                <a:cubicBezTo>
                  <a:pt x="7048591" y="2338396"/>
                  <a:pt x="5935432" y="2868071"/>
                  <a:pt x="4822273" y="2868071"/>
                </a:cubicBezTo>
                <a:cubicBezTo>
                  <a:pt x="3160266" y="2860331"/>
                  <a:pt x="1541740" y="1785985"/>
                  <a:pt x="238465" y="284453"/>
                </a:cubicBezTo>
                <a:close/>
              </a:path>
            </a:pathLst>
          </a:custGeom>
          <a:solidFill>
            <a:schemeClr val="bg1">
              <a:lumMod val="75000"/>
            </a:schemeClr>
          </a:solidFill>
        </p:spPr>
        <p:txBody>
          <a:bodyPr wrap="square" lIns="0" tIns="720000" rIns="540000" bIns="0" anchor="t" anchorCtr="0">
            <a:noAutofit/>
          </a:bodyPr>
          <a:lstStyle>
            <a:lvl1pPr marL="0" indent="0" algn="r">
              <a:lnSpc>
                <a:spcPct val="100000"/>
              </a:lnSpc>
              <a:spcBef>
                <a:spcPts val="0"/>
              </a:spcBef>
              <a:buNone/>
              <a:defRPr sz="1050">
                <a:solidFill>
                  <a:schemeClr val="bg1">
                    <a:lumMod val="95000"/>
                  </a:schemeClr>
                </a:solidFill>
              </a:defRPr>
            </a:lvl1pPr>
          </a:lstStyle>
          <a:p>
            <a:r>
              <a:rPr lang="nl-NL" dirty="0"/>
              <a:t>Selecteer dit kader, ga naar de tab ‘Slidebuilder’, klik op ‘Afbeeldingen’, </a:t>
            </a:r>
            <a:br>
              <a:rPr lang="nl-NL" dirty="0"/>
            </a:br>
            <a:r>
              <a:rPr lang="nl-NL" dirty="0"/>
              <a:t>selecteer de gewenste afbeelding en klik op ‘Invoegen’.</a:t>
            </a:r>
          </a:p>
        </p:txBody>
      </p:sp>
      <p:sp>
        <p:nvSpPr>
          <p:cNvPr id="8" name="titel">
            <a:extLst>
              <a:ext uri="{FF2B5EF4-FFF2-40B4-BE49-F238E27FC236}">
                <a16:creationId xmlns:a16="http://schemas.microsoft.com/office/drawing/2014/main" id="{4FCE8B7B-8D3B-466F-8956-5C1F4F50265C}"/>
              </a:ext>
            </a:extLst>
          </p:cNvPr>
          <p:cNvSpPr>
            <a:spLocks noGrp="1"/>
          </p:cNvSpPr>
          <p:nvPr>
            <p:ph type="title" hasCustomPrompt="1"/>
          </p:nvPr>
        </p:nvSpPr>
        <p:spPr>
          <a:xfrm>
            <a:off x="401242" y="541926"/>
            <a:ext cx="3204404" cy="531827"/>
          </a:xfrm>
        </p:spPr>
        <p:txBody>
          <a:bodyPr/>
          <a:lstStyle/>
          <a:p>
            <a:r>
              <a:rPr lang="nl-NL"/>
              <a:t>Titel</a:t>
            </a:r>
            <a:br>
              <a:rPr lang="nl-NL"/>
            </a:br>
            <a:r>
              <a:rPr lang="nl-NL"/>
              <a:t>max. 2 regels</a:t>
            </a:r>
            <a:endParaRPr lang="nl-NL" dirty="0"/>
          </a:p>
        </p:txBody>
      </p:sp>
      <p:sp>
        <p:nvSpPr>
          <p:cNvPr id="10" name="tekst">
            <a:extLst>
              <a:ext uri="{FF2B5EF4-FFF2-40B4-BE49-F238E27FC236}">
                <a16:creationId xmlns:a16="http://schemas.microsoft.com/office/drawing/2014/main" id="{1666EADC-9024-4FF6-9D2D-3372EA71A6E1}"/>
              </a:ext>
            </a:extLst>
          </p:cNvPr>
          <p:cNvSpPr>
            <a:spLocks noGrp="1"/>
          </p:cNvSpPr>
          <p:nvPr>
            <p:ph type="body" sz="quarter" idx="13" hasCustomPrompt="1"/>
          </p:nvPr>
        </p:nvSpPr>
        <p:spPr>
          <a:xfrm>
            <a:off x="410767" y="1472804"/>
            <a:ext cx="3194879" cy="3258740"/>
          </a:xfrm>
        </p:spPr>
        <p:txBody>
          <a:bodyPr/>
          <a:lstStyle/>
          <a:p>
            <a:pPr lvl="0"/>
            <a:r>
              <a:rPr lang="nl-NL" dirty="0"/>
              <a:t>Bullet</a:t>
            </a:r>
          </a:p>
          <a:p>
            <a:pPr lvl="1"/>
            <a:r>
              <a:rPr lang="nl-NL" dirty="0"/>
              <a:t>Sub-</a:t>
            </a:r>
            <a:r>
              <a:rPr lang="nl-NL" dirty="0" err="1"/>
              <a:t>bullet</a:t>
            </a:r>
            <a:endParaRPr lang="nl-NL" dirty="0"/>
          </a:p>
          <a:p>
            <a:pPr lvl="2"/>
            <a:r>
              <a:rPr lang="nl-NL" dirty="0"/>
              <a:t>Platte tekst</a:t>
            </a:r>
          </a:p>
          <a:p>
            <a:pPr lvl="2"/>
            <a:endParaRPr lang="nl-NL" dirty="0"/>
          </a:p>
          <a:p>
            <a:pPr lvl="3"/>
            <a:r>
              <a:rPr lang="nl-NL" dirty="0"/>
              <a:t>Titel / quote</a:t>
            </a:r>
          </a:p>
          <a:p>
            <a:pPr lvl="4"/>
            <a:r>
              <a:rPr lang="nl-NL" dirty="0"/>
              <a:t>Subtitel</a:t>
            </a:r>
          </a:p>
          <a:p>
            <a:pPr lvl="4"/>
            <a:endParaRPr lang="nl-NL" dirty="0"/>
          </a:p>
          <a:p>
            <a:pPr lvl="5"/>
            <a:r>
              <a:rPr lang="nl-NL" dirty="0"/>
              <a:t>Kop</a:t>
            </a:r>
          </a:p>
          <a:p>
            <a:pPr lvl="6"/>
            <a:r>
              <a:rPr lang="nl-NL" dirty="0"/>
              <a:t>Numerieke </a:t>
            </a:r>
            <a:r>
              <a:rPr lang="nl-NL" dirty="0" err="1"/>
              <a:t>bullet</a:t>
            </a:r>
            <a:endParaRPr lang="nl-NL" dirty="0"/>
          </a:p>
          <a:p>
            <a:pPr lvl="7"/>
            <a:r>
              <a:rPr lang="nl-NL" dirty="0"/>
              <a:t>Alfabetische </a:t>
            </a:r>
            <a:r>
              <a:rPr lang="nl-NL" dirty="0" err="1"/>
              <a:t>bullet</a:t>
            </a:r>
            <a:endParaRPr lang="nl-NL" dirty="0"/>
          </a:p>
          <a:p>
            <a:pPr lvl="7"/>
            <a:endParaRPr lang="nl-NL" dirty="0"/>
          </a:p>
          <a:p>
            <a:pPr lvl="8"/>
            <a:r>
              <a:rPr lang="nl-NL" dirty="0"/>
              <a:t>*Bronvermelding</a:t>
            </a:r>
          </a:p>
          <a:p>
            <a:pPr lvl="4"/>
            <a:endParaRPr lang="nl-NL" dirty="0"/>
          </a:p>
        </p:txBody>
      </p:sp>
      <p:sp>
        <p:nvSpPr>
          <p:cNvPr id="4" name="datum">
            <a:extLst>
              <a:ext uri="{FF2B5EF4-FFF2-40B4-BE49-F238E27FC236}">
                <a16:creationId xmlns:a16="http://schemas.microsoft.com/office/drawing/2014/main" id="{8E420A72-FB1A-45BF-AC4A-C2A67FDAE6C8}"/>
              </a:ext>
            </a:extLst>
          </p:cNvPr>
          <p:cNvSpPr>
            <a:spLocks noGrp="1"/>
          </p:cNvSpPr>
          <p:nvPr>
            <p:ph type="dt" sz="half" idx="10"/>
          </p:nvPr>
        </p:nvSpPr>
        <p:spPr/>
        <p:txBody>
          <a:bodyPr/>
          <a:lstStyle>
            <a:lvl1pPr>
              <a:defRPr>
                <a:solidFill>
                  <a:schemeClr val="tx2"/>
                </a:solidFill>
              </a:defRPr>
            </a:lvl1pPr>
          </a:lstStyle>
          <a:p>
            <a:endParaRPr lang="nl-NL" dirty="0">
              <a:solidFill>
                <a:schemeClr val="tx2"/>
              </a:solidFill>
            </a:endParaRPr>
          </a:p>
        </p:txBody>
      </p:sp>
      <p:sp>
        <p:nvSpPr>
          <p:cNvPr id="5" name="voettekst">
            <a:extLst>
              <a:ext uri="{FF2B5EF4-FFF2-40B4-BE49-F238E27FC236}">
                <a16:creationId xmlns:a16="http://schemas.microsoft.com/office/drawing/2014/main" id="{7B9B5AD8-20ED-43D8-A7A9-54D9AEF0A965}"/>
              </a:ext>
            </a:extLst>
          </p:cNvPr>
          <p:cNvSpPr>
            <a:spLocks noGrp="1"/>
          </p:cNvSpPr>
          <p:nvPr>
            <p:ph type="ftr" sz="quarter" idx="11"/>
          </p:nvPr>
        </p:nvSpPr>
        <p:spPr/>
        <p:txBody>
          <a:bodyPr/>
          <a:lstStyle>
            <a:lvl1pPr>
              <a:defRPr>
                <a:solidFill>
                  <a:schemeClr val="tx2"/>
                </a:solidFill>
              </a:defRPr>
            </a:lvl1pPr>
          </a:lstStyle>
          <a:p>
            <a:r>
              <a:rPr lang="nl-NL"/>
              <a:t>Erasmus University Rotterdam </a:t>
            </a:r>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p:ph type="sldNum" sz="quarter" idx="12"/>
          </p:nvPr>
        </p:nvSpPr>
        <p:spPr/>
        <p:txBody>
          <a:bodyPr/>
          <a:lstStyle>
            <a:lvl1pPr>
              <a:defRPr>
                <a:solidFill>
                  <a:schemeClr val="tx2"/>
                </a:solidFill>
              </a:defRPr>
            </a:lvl1pPr>
          </a:lstStyle>
          <a:p>
            <a:fld id="{361A1203-CA3D-4D48-AFA0-9D668419C1D5}" type="slidenum">
              <a:rPr lang="nl-NL" smtClean="0"/>
              <a:pPr/>
              <a:t>‹#›</a:t>
            </a:fld>
            <a:endParaRPr lang="nl-NL" dirty="0"/>
          </a:p>
        </p:txBody>
      </p:sp>
      <p:sp>
        <p:nvSpPr>
          <p:cNvPr id="31" name="tekst">
            <a:extLst>
              <a:ext uri="{FF2B5EF4-FFF2-40B4-BE49-F238E27FC236}">
                <a16:creationId xmlns:a16="http://schemas.microsoft.com/office/drawing/2014/main" id="{B38D71CC-AEDB-4FC6-B46B-02E7D0B8B339}"/>
              </a:ext>
            </a:extLst>
          </p:cNvPr>
          <p:cNvSpPr>
            <a:spLocks noGrp="1"/>
          </p:cNvSpPr>
          <p:nvPr>
            <p:ph type="body" sz="quarter" idx="15" hasCustomPrompt="1"/>
          </p:nvPr>
        </p:nvSpPr>
        <p:spPr>
          <a:xfrm>
            <a:off x="4200689" y="2701637"/>
            <a:ext cx="4231403" cy="2029907"/>
          </a:xfrm>
        </p:spPr>
        <p:txBody>
          <a:bodyPr/>
          <a:lstStyle/>
          <a:p>
            <a:pPr lvl="0"/>
            <a:r>
              <a:rPr lang="nl-NL" dirty="0"/>
              <a:t>Bullet</a:t>
            </a:r>
          </a:p>
          <a:p>
            <a:pPr lvl="1"/>
            <a:r>
              <a:rPr lang="nl-NL" dirty="0"/>
              <a:t>Sub-</a:t>
            </a:r>
            <a:r>
              <a:rPr lang="nl-NL" dirty="0" err="1"/>
              <a:t>bullet</a:t>
            </a:r>
            <a:endParaRPr lang="nl-NL" dirty="0"/>
          </a:p>
          <a:p>
            <a:pPr lvl="2"/>
            <a:r>
              <a:rPr lang="nl-NL" dirty="0"/>
              <a:t>Platte tekst</a:t>
            </a:r>
          </a:p>
          <a:p>
            <a:pPr lvl="2"/>
            <a:endParaRPr lang="nl-NL" dirty="0"/>
          </a:p>
          <a:p>
            <a:pPr lvl="3"/>
            <a:r>
              <a:rPr lang="nl-NL" dirty="0"/>
              <a:t>Titel / quote</a:t>
            </a:r>
          </a:p>
          <a:p>
            <a:pPr lvl="4"/>
            <a:r>
              <a:rPr lang="nl-NL" dirty="0"/>
              <a:t>Subtitel</a:t>
            </a:r>
          </a:p>
          <a:p>
            <a:pPr lvl="4"/>
            <a:endParaRPr lang="nl-NL" dirty="0"/>
          </a:p>
          <a:p>
            <a:pPr lvl="5"/>
            <a:r>
              <a:rPr lang="nl-NL" dirty="0"/>
              <a:t>Kop</a:t>
            </a:r>
          </a:p>
          <a:p>
            <a:pPr lvl="6"/>
            <a:r>
              <a:rPr lang="nl-NL" dirty="0"/>
              <a:t>Numerieke </a:t>
            </a:r>
            <a:r>
              <a:rPr lang="nl-NL" dirty="0" err="1"/>
              <a:t>bullet</a:t>
            </a:r>
            <a:endParaRPr lang="nl-NL" dirty="0"/>
          </a:p>
          <a:p>
            <a:pPr lvl="7"/>
            <a:r>
              <a:rPr lang="nl-NL" dirty="0"/>
              <a:t>Alfabetische </a:t>
            </a:r>
            <a:r>
              <a:rPr lang="nl-NL" dirty="0" err="1"/>
              <a:t>bullet</a:t>
            </a:r>
            <a:endParaRPr lang="nl-NL" dirty="0"/>
          </a:p>
          <a:p>
            <a:pPr lvl="7"/>
            <a:endParaRPr lang="nl-NL" dirty="0"/>
          </a:p>
        </p:txBody>
      </p:sp>
    </p:spTree>
    <p:extLst>
      <p:ext uri="{BB962C8B-B14F-4D97-AF65-F5344CB8AC3E}">
        <p14:creationId xmlns:p14="http://schemas.microsoft.com/office/powerpoint/2010/main" val="344720309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31.xml><?xml version="1.0" encoding="utf-8"?>
<p:sldLayout xmlns:a="http://schemas.openxmlformats.org/drawingml/2006/main" xmlns:r="http://schemas.openxmlformats.org/officeDocument/2006/relationships" xmlns:p="http://schemas.openxmlformats.org/presentationml/2006/main" preserve="1" userDrawn="1">
  <p:cSld name="Tekst + Beeld S">
    <p:spTree>
      <p:nvGrpSpPr>
        <p:cNvPr id="1" name=""/>
        <p:cNvGrpSpPr/>
        <p:nvPr/>
      </p:nvGrpSpPr>
      <p:grpSpPr>
        <a:xfrm>
          <a:off x="0" y="0"/>
          <a:ext cx="0" cy="0"/>
          <a:chOff x="0" y="0"/>
          <a:chExt cx="0" cy="0"/>
        </a:xfrm>
      </p:grpSpPr>
      <p:grpSp>
        <p:nvGrpSpPr>
          <p:cNvPr id="9" name="- INSTRUCTIES">
            <a:extLst>
              <a:ext uri="{FF2B5EF4-FFF2-40B4-BE49-F238E27FC236}">
                <a16:creationId xmlns:a16="http://schemas.microsoft.com/office/drawing/2014/main" id="{EE9527F1-B0AC-4BA9-A1DA-291F6D0A9553}"/>
              </a:ext>
            </a:extLst>
          </p:cNvPr>
          <p:cNvGrpSpPr/>
          <p:nvPr userDrawn="1"/>
        </p:nvGrpSpPr>
        <p:grpSpPr>
          <a:xfrm>
            <a:off x="9283196" y="0"/>
            <a:ext cx="2770040" cy="5016356"/>
            <a:chOff x="-3786165" y="-1"/>
            <a:chExt cx="3693386" cy="6688475"/>
          </a:xfrm>
        </p:grpSpPr>
        <p:sp>
          <p:nvSpPr>
            <p:cNvPr id="10" name="Rechthoek 9">
              <a:extLst>
                <a:ext uri="{FF2B5EF4-FFF2-40B4-BE49-F238E27FC236}">
                  <a16:creationId xmlns:a16="http://schemas.microsoft.com/office/drawing/2014/main" id="{9A90E5B5-65A3-4F03-8EF3-2A9F3D346B48}"/>
                </a:ext>
              </a:extLst>
            </p:cNvPr>
            <p:cNvSpPr/>
            <p:nvPr userDrawn="1"/>
          </p:nvSpPr>
          <p:spPr>
            <a:xfrm>
              <a:off x="-3786165" y="-1"/>
              <a:ext cx="3593091" cy="6034857"/>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450"/>
                </a:spcBef>
                <a:spcAft>
                  <a:spcPts val="450"/>
                </a:spcAft>
              </a:pPr>
              <a:r>
                <a:rPr lang="nl-NL" sz="1050" b="1" cap="all" baseline="0" noProof="0" dirty="0">
                  <a:solidFill>
                    <a:schemeClr val="accent1"/>
                  </a:solidFill>
                  <a:latin typeface="Calibri" panose="020F0502020204030204" pitchFamily="34" charset="0"/>
                  <a:cs typeface="Calibri" panose="020F0502020204030204" pitchFamily="34" charset="0"/>
                </a:rPr>
                <a:t>Afbeelding invoegen/opmaken</a:t>
              </a:r>
            </a:p>
          </p:txBody>
        </p:sp>
        <p:sp>
          <p:nvSpPr>
            <p:cNvPr id="11" name="Ovaal 10">
              <a:extLst>
                <a:ext uri="{FF2B5EF4-FFF2-40B4-BE49-F238E27FC236}">
                  <a16:creationId xmlns:a16="http://schemas.microsoft.com/office/drawing/2014/main" id="{537E3D66-3EBB-4F0B-9D45-140F21968A60}"/>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3" name="Rechthoek 12">
              <a:extLst>
                <a:ext uri="{FF2B5EF4-FFF2-40B4-BE49-F238E27FC236}">
                  <a16:creationId xmlns:a16="http://schemas.microsoft.com/office/drawing/2014/main" id="{F5C6161F-5182-4C4B-B4AE-BDC769A2D470}"/>
                </a:ext>
              </a:extLst>
            </p:cNvPr>
            <p:cNvSpPr/>
            <p:nvPr userDrawn="1"/>
          </p:nvSpPr>
          <p:spPr>
            <a:xfrm>
              <a:off x="-3319415" y="465324"/>
              <a:ext cx="2962706" cy="668152"/>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Wanneer nodig, verwijder de bestaande afbeelding d.m.v. de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Selecteer het afbeeldingskader, ga naar de tab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‘Slidebuilder'</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'Afbeeldingen’</a:t>
              </a:r>
              <a:endPar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endParaRPr>
            </a:p>
          </p:txBody>
        </p:sp>
        <p:sp>
          <p:nvSpPr>
            <p:cNvPr id="15" name="Ovaal 14">
              <a:extLst>
                <a:ext uri="{FF2B5EF4-FFF2-40B4-BE49-F238E27FC236}">
                  <a16:creationId xmlns:a16="http://schemas.microsoft.com/office/drawing/2014/main" id="{23099CDE-7812-4056-B09C-C596AC946896}"/>
                </a:ext>
              </a:extLst>
            </p:cNvPr>
            <p:cNvSpPr/>
            <p:nvPr userDrawn="1"/>
          </p:nvSpPr>
          <p:spPr>
            <a:xfrm>
              <a:off x="-3603587" y="2633935"/>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16" name="Rechthoek 15">
              <a:extLst>
                <a:ext uri="{FF2B5EF4-FFF2-40B4-BE49-F238E27FC236}">
                  <a16:creationId xmlns:a16="http://schemas.microsoft.com/office/drawing/2014/main" id="{F705F398-A08A-4BF5-9018-591F5940E77C}"/>
                </a:ext>
              </a:extLst>
            </p:cNvPr>
            <p:cNvSpPr/>
            <p:nvPr userDrawn="1"/>
          </p:nvSpPr>
          <p:spPr>
            <a:xfrm>
              <a:off x="-3319416" y="2633936"/>
              <a:ext cx="3126341" cy="462795"/>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Klik met de rechter muisknop op de miniatuurweergave van de dia aan de linkerkant van het scherm en kies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‘Dia herstellen’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17" name="Ovaal 16">
              <a:extLst>
                <a:ext uri="{FF2B5EF4-FFF2-40B4-BE49-F238E27FC236}">
                  <a16:creationId xmlns:a16="http://schemas.microsoft.com/office/drawing/2014/main" id="{F1B6976E-0E31-498D-8393-F9AFA1D13890}"/>
                </a:ext>
              </a:extLst>
            </p:cNvPr>
            <p:cNvSpPr/>
            <p:nvPr userDrawn="1"/>
          </p:nvSpPr>
          <p:spPr>
            <a:xfrm>
              <a:off x="-3603587" y="4226365"/>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19" name="Rechthoek 18">
              <a:extLst>
                <a:ext uri="{FF2B5EF4-FFF2-40B4-BE49-F238E27FC236}">
                  <a16:creationId xmlns:a16="http://schemas.microsoft.com/office/drawing/2014/main" id="{5D4F61DA-3CBC-4540-8658-D0F97608CE5A}"/>
                </a:ext>
              </a:extLst>
            </p:cNvPr>
            <p:cNvSpPr/>
            <p:nvPr userDrawn="1"/>
          </p:nvSpPr>
          <p:spPr>
            <a:xfrm>
              <a:off x="-3319416" y="4226366"/>
              <a:ext cx="3008779" cy="820954"/>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Om de afbeelding te schalen of bij te snijden, ga naar de tab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‘Hulpmiddelen voor afbeeldingen - Opmaak’</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‘Bijsnijden’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Schaal met de bolletjes de afbeelding en met de hoekjes het afbeeldingskader.</a:t>
              </a:r>
            </a:p>
          </p:txBody>
        </p:sp>
        <p:sp>
          <p:nvSpPr>
            <p:cNvPr id="20" name="Rechthoek 19">
              <a:extLst>
                <a:ext uri="{FF2B5EF4-FFF2-40B4-BE49-F238E27FC236}">
                  <a16:creationId xmlns:a16="http://schemas.microsoft.com/office/drawing/2014/main" id="{DC127C16-E312-41CB-BCE4-169DD61EAB7B}"/>
                </a:ext>
              </a:extLst>
            </p:cNvPr>
            <p:cNvSpPr/>
            <p:nvPr userDrawn="1"/>
          </p:nvSpPr>
          <p:spPr>
            <a:xfrm>
              <a:off x="-3316836" y="3200265"/>
              <a:ext cx="1239216" cy="719917"/>
            </a:xfrm>
            <a:prstGeom prst="rect">
              <a:avLst/>
            </a:prstGeom>
            <a:pattFill prst="wdUpDiag">
              <a:fgClr>
                <a:srgbClr val="E0E0E0"/>
              </a:fgClr>
              <a:bgClr>
                <a:srgbClr val="ECECEC"/>
              </a:bgClr>
            </a:pattFill>
            <a:ln w="12700">
              <a:solidFill>
                <a:srgbClr val="D3D3D3"/>
              </a:solidFill>
              <a:prstDash val="solid"/>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72000" tIns="0" rIns="0" bIns="0" numCol="1" spcCol="0" rtlCol="0" fromWordArt="0" anchor="ctr" anchorCtr="0" forceAA="0" compatLnSpc="1">
              <a:prstTxWarp prst="textNoShape">
                <a:avLst/>
              </a:prstTxWarp>
              <a:noAutofit/>
            </a:bodyPr>
            <a:lstStyle/>
            <a:p>
              <a:pPr algn="l"/>
              <a:endParaRPr lang="nl-NL" sz="750" b="0" i="1" noProof="0" dirty="0">
                <a:solidFill>
                  <a:srgbClr val="211F26"/>
                </a:solidFill>
                <a:latin typeface="Calibri" panose="020F0502020204030204" pitchFamily="34" charset="0"/>
                <a:cs typeface="Calibri" panose="020F0502020204030204" pitchFamily="34" charset="0"/>
              </a:endParaRPr>
            </a:p>
          </p:txBody>
        </p:sp>
        <p:grpSp>
          <p:nvGrpSpPr>
            <p:cNvPr id="21" name="Groep 20">
              <a:extLst>
                <a:ext uri="{FF2B5EF4-FFF2-40B4-BE49-F238E27FC236}">
                  <a16:creationId xmlns:a16="http://schemas.microsoft.com/office/drawing/2014/main" id="{8B16F12A-08B1-4A6F-830F-FB3F8CEB6CE9}"/>
                </a:ext>
              </a:extLst>
            </p:cNvPr>
            <p:cNvGrpSpPr/>
            <p:nvPr userDrawn="1"/>
          </p:nvGrpSpPr>
          <p:grpSpPr>
            <a:xfrm>
              <a:off x="-2485819" y="3479783"/>
              <a:ext cx="1222990" cy="563933"/>
              <a:chOff x="-2485819" y="3399207"/>
              <a:chExt cx="1222990" cy="563933"/>
            </a:xfrm>
          </p:grpSpPr>
          <p:sp>
            <p:nvSpPr>
              <p:cNvPr id="60" name="Rechthoek 59">
                <a:extLst>
                  <a:ext uri="{FF2B5EF4-FFF2-40B4-BE49-F238E27FC236}">
                    <a16:creationId xmlns:a16="http://schemas.microsoft.com/office/drawing/2014/main" id="{98529E6E-CE63-4A61-99F4-79D52D370197}"/>
                  </a:ext>
                </a:extLst>
              </p:cNvPr>
              <p:cNvSpPr/>
              <p:nvPr userDrawn="1"/>
            </p:nvSpPr>
            <p:spPr>
              <a:xfrm>
                <a:off x="-2485819" y="3399207"/>
                <a:ext cx="1176476" cy="504851"/>
              </a:xfrm>
              <a:prstGeom prst="rect">
                <a:avLst/>
              </a:prstGeom>
              <a:solidFill>
                <a:schemeClr val="bg1"/>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61" name="Rechthoek 60">
                <a:extLst>
                  <a:ext uri="{FF2B5EF4-FFF2-40B4-BE49-F238E27FC236}">
                    <a16:creationId xmlns:a16="http://schemas.microsoft.com/office/drawing/2014/main" id="{305A6833-5C22-4397-AAD5-0A9C7708D2A7}"/>
                  </a:ext>
                </a:extLst>
              </p:cNvPr>
              <p:cNvSpPr/>
              <p:nvPr userDrawn="1"/>
            </p:nvSpPr>
            <p:spPr>
              <a:xfrm>
                <a:off x="-2479584" y="3652838"/>
                <a:ext cx="1164007" cy="246701"/>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nvGrpSpPr>
              <p:cNvPr id="62" name="Groep 61">
                <a:extLst>
                  <a:ext uri="{FF2B5EF4-FFF2-40B4-BE49-F238E27FC236}">
                    <a16:creationId xmlns:a16="http://schemas.microsoft.com/office/drawing/2014/main" id="{02826859-CFCC-402C-9F76-A617E88F9C32}"/>
                  </a:ext>
                </a:extLst>
              </p:cNvPr>
              <p:cNvGrpSpPr/>
              <p:nvPr userDrawn="1"/>
            </p:nvGrpSpPr>
            <p:grpSpPr>
              <a:xfrm>
                <a:off x="-2403869" y="3460544"/>
                <a:ext cx="155951" cy="131922"/>
                <a:chOff x="12968836" y="3354170"/>
                <a:chExt cx="404806" cy="342433"/>
              </a:xfrm>
            </p:grpSpPr>
            <p:sp>
              <p:nvSpPr>
                <p:cNvPr id="75" name="Rechthoek: afgeronde hoeken 74">
                  <a:extLst>
                    <a:ext uri="{FF2B5EF4-FFF2-40B4-BE49-F238E27FC236}">
                      <a16:creationId xmlns:a16="http://schemas.microsoft.com/office/drawing/2014/main" id="{4EDCCF80-E7B2-4063-842A-0E99DADC82D1}"/>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76" name="Rechthoek 75">
                  <a:extLst>
                    <a:ext uri="{FF2B5EF4-FFF2-40B4-BE49-F238E27FC236}">
                      <a16:creationId xmlns:a16="http://schemas.microsoft.com/office/drawing/2014/main" id="{695AAE94-63D9-4A5B-8D3D-C5805C6EEAF9}"/>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77" name="Rechthoek 76">
                  <a:extLst>
                    <a:ext uri="{FF2B5EF4-FFF2-40B4-BE49-F238E27FC236}">
                      <a16:creationId xmlns:a16="http://schemas.microsoft.com/office/drawing/2014/main" id="{9548073D-78A9-4664-A425-C182050AEDFF}"/>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78" name="Rechthoek 77">
                  <a:extLst>
                    <a:ext uri="{FF2B5EF4-FFF2-40B4-BE49-F238E27FC236}">
                      <a16:creationId xmlns:a16="http://schemas.microsoft.com/office/drawing/2014/main" id="{E05B3118-5105-4731-912A-1010DD4AD4CC}"/>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79" name="Rechthoek 78">
                  <a:extLst>
                    <a:ext uri="{FF2B5EF4-FFF2-40B4-BE49-F238E27FC236}">
                      <a16:creationId xmlns:a16="http://schemas.microsoft.com/office/drawing/2014/main" id="{0F979FFB-5833-4FC2-887A-1EB7B0F0C23C}"/>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80" name="Rechthoek 79">
                  <a:extLst>
                    <a:ext uri="{FF2B5EF4-FFF2-40B4-BE49-F238E27FC236}">
                      <a16:creationId xmlns:a16="http://schemas.microsoft.com/office/drawing/2014/main" id="{A77AAF69-33EC-4D3E-8D95-706FBF2C1366}"/>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nvGrpSpPr>
              <p:cNvPr id="63" name="Groep 62">
                <a:extLst>
                  <a:ext uri="{FF2B5EF4-FFF2-40B4-BE49-F238E27FC236}">
                    <a16:creationId xmlns:a16="http://schemas.microsoft.com/office/drawing/2014/main" id="{9123C8AC-8B11-4ECC-806E-67313F93B664}"/>
                  </a:ext>
                </a:extLst>
              </p:cNvPr>
              <p:cNvGrpSpPr/>
              <p:nvPr userDrawn="1"/>
            </p:nvGrpSpPr>
            <p:grpSpPr>
              <a:xfrm>
                <a:off x="-2423424" y="3690208"/>
                <a:ext cx="166739" cy="218963"/>
                <a:chOff x="12940828" y="3950597"/>
                <a:chExt cx="432813" cy="568367"/>
              </a:xfrm>
            </p:grpSpPr>
            <p:grpSp>
              <p:nvGrpSpPr>
                <p:cNvPr id="67" name="Groep 66">
                  <a:extLst>
                    <a:ext uri="{FF2B5EF4-FFF2-40B4-BE49-F238E27FC236}">
                      <a16:creationId xmlns:a16="http://schemas.microsoft.com/office/drawing/2014/main" id="{0A04D055-C07B-47D7-B0F8-0FD54477AA0C}"/>
                    </a:ext>
                  </a:extLst>
                </p:cNvPr>
                <p:cNvGrpSpPr/>
                <p:nvPr userDrawn="1"/>
              </p:nvGrpSpPr>
              <p:grpSpPr>
                <a:xfrm>
                  <a:off x="13000382" y="4006891"/>
                  <a:ext cx="373259" cy="315747"/>
                  <a:chOff x="12968836" y="3354170"/>
                  <a:chExt cx="404806" cy="342433"/>
                </a:xfrm>
              </p:grpSpPr>
              <p:sp>
                <p:nvSpPr>
                  <p:cNvPr id="69" name="Rechthoek: afgeronde hoeken 68">
                    <a:extLst>
                      <a:ext uri="{FF2B5EF4-FFF2-40B4-BE49-F238E27FC236}">
                        <a16:creationId xmlns:a16="http://schemas.microsoft.com/office/drawing/2014/main" id="{4C0843B7-D96C-4E16-A2F0-1F97AA04B159}"/>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70" name="Rechthoek 69">
                    <a:extLst>
                      <a:ext uri="{FF2B5EF4-FFF2-40B4-BE49-F238E27FC236}">
                        <a16:creationId xmlns:a16="http://schemas.microsoft.com/office/drawing/2014/main" id="{8F3A6685-5E1C-45EB-9251-E2E1F7862EFF}"/>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71" name="Rechthoek 70">
                    <a:extLst>
                      <a:ext uri="{FF2B5EF4-FFF2-40B4-BE49-F238E27FC236}">
                        <a16:creationId xmlns:a16="http://schemas.microsoft.com/office/drawing/2014/main" id="{909AAE0B-30B7-4228-A0F0-257E4883F67E}"/>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72" name="Rechthoek 71">
                    <a:extLst>
                      <a:ext uri="{FF2B5EF4-FFF2-40B4-BE49-F238E27FC236}">
                        <a16:creationId xmlns:a16="http://schemas.microsoft.com/office/drawing/2014/main" id="{F4A4E398-1DD3-4E8B-80C8-A68D7343C429}"/>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73" name="Rechthoek 72">
                    <a:extLst>
                      <a:ext uri="{FF2B5EF4-FFF2-40B4-BE49-F238E27FC236}">
                        <a16:creationId xmlns:a16="http://schemas.microsoft.com/office/drawing/2014/main" id="{D9A12567-1D6D-437A-8EC5-720A08328F31}"/>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74" name="Rechthoek 73">
                    <a:extLst>
                      <a:ext uri="{FF2B5EF4-FFF2-40B4-BE49-F238E27FC236}">
                        <a16:creationId xmlns:a16="http://schemas.microsoft.com/office/drawing/2014/main" id="{63307155-4502-4B02-BFE8-E24D1A35FD6B}"/>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sp>
              <p:nvSpPr>
                <p:cNvPr id="68" name="Boog 67">
                  <a:extLst>
                    <a:ext uri="{FF2B5EF4-FFF2-40B4-BE49-F238E27FC236}">
                      <a16:creationId xmlns:a16="http://schemas.microsoft.com/office/drawing/2014/main" id="{91D42E6F-5348-40F2-BC98-D8E3CE94F39C}"/>
                    </a:ext>
                  </a:extLst>
                </p:cNvPr>
                <p:cNvSpPr/>
                <p:nvPr userDrawn="1"/>
              </p:nvSpPr>
              <p:spPr>
                <a:xfrm rot="17637075">
                  <a:off x="12776155" y="4115270"/>
                  <a:ext cx="568367" cy="239021"/>
                </a:xfrm>
                <a:prstGeom prst="arc">
                  <a:avLst>
                    <a:gd name="adj1" fmla="val 15959368"/>
                    <a:gd name="adj2" fmla="val 1354623"/>
                  </a:avLst>
                </a:prstGeom>
                <a:noFill/>
                <a:ln w="19050" cap="flat" cmpd="sng" algn="ctr">
                  <a:solidFill>
                    <a:srgbClr val="4D82B8"/>
                  </a:solidFill>
                  <a:prstDash val="solid"/>
                  <a:headEnd type="arrow" w="med" len="sm"/>
                </a:ln>
                <a:effectLst/>
              </p:spPr>
              <p:txBody>
                <a:bodyPr rtlCol="0" anchor="ctr">
                  <a:noAutofit/>
                </a:bodyPr>
                <a:lstStyle/>
                <a:p>
                  <a:pPr algn="ctr"/>
                  <a:endParaRPr lang="nl-NL" sz="1800" noProof="0" dirty="0">
                    <a:solidFill>
                      <a:srgbClr val="211F26"/>
                    </a:solidFill>
                    <a:latin typeface="Calibri" panose="020F0502020204030204" pitchFamily="34" charset="0"/>
                    <a:cs typeface="Calibri" panose="020F0502020204030204" pitchFamily="34" charset="0"/>
                  </a:endParaRPr>
                </a:p>
              </p:txBody>
            </p:sp>
          </p:grpSp>
          <p:sp>
            <p:nvSpPr>
              <p:cNvPr id="64" name="Tekstvak 63">
                <a:extLst>
                  <a:ext uri="{FF2B5EF4-FFF2-40B4-BE49-F238E27FC236}">
                    <a16:creationId xmlns:a16="http://schemas.microsoft.com/office/drawing/2014/main" id="{E186878B-23B8-4D8A-B6AA-8B56A4F59D4F}"/>
                  </a:ext>
                </a:extLst>
              </p:cNvPr>
              <p:cNvSpPr txBox="1"/>
              <p:nvPr userDrawn="1"/>
            </p:nvSpPr>
            <p:spPr>
              <a:xfrm>
                <a:off x="-2245455" y="3460544"/>
                <a:ext cx="896116" cy="134709"/>
              </a:xfrm>
              <a:prstGeom prst="rect">
                <a:avLst/>
              </a:prstGeom>
              <a:noFill/>
            </p:spPr>
            <p:txBody>
              <a:bodyPr wrap="square" rtlCol="0" anchor="ctr">
                <a:noAutofit/>
              </a:bodyPr>
              <a:lstStyle/>
              <a:p>
                <a:pPr marL="0" algn="l" defTabSz="913134" rtl="0" eaLnBrk="1" latinLnBrk="0" hangingPunct="1">
                  <a:lnSpc>
                    <a:spcPct val="90000"/>
                  </a:lnSpc>
                  <a:spcBef>
                    <a:spcPts val="450"/>
                  </a:spcBef>
                  <a:spcAft>
                    <a:spcPts val="450"/>
                  </a:spcAft>
                </a:pPr>
                <a:r>
                  <a:rPr lang="nl-NL" sz="675" b="0" kern="1200" noProof="0" dirty="0">
                    <a:solidFill>
                      <a:srgbClr val="211F26"/>
                    </a:solidFill>
                    <a:latin typeface="Calibri" panose="020F0502020204030204" pitchFamily="34" charset="0"/>
                    <a:ea typeface="+mn-ea"/>
                    <a:cs typeface="Calibri" panose="020F0502020204030204" pitchFamily="34" charset="0"/>
                  </a:rPr>
                  <a:t>Indeling</a:t>
                </a:r>
              </a:p>
            </p:txBody>
          </p:sp>
          <p:sp>
            <p:nvSpPr>
              <p:cNvPr id="65" name="Tekstvak 64">
                <a:extLst>
                  <a:ext uri="{FF2B5EF4-FFF2-40B4-BE49-F238E27FC236}">
                    <a16:creationId xmlns:a16="http://schemas.microsoft.com/office/drawing/2014/main" id="{25D867FC-E41F-43DA-BF4A-49BED822F9BD}"/>
                  </a:ext>
                </a:extLst>
              </p:cNvPr>
              <p:cNvSpPr txBox="1"/>
              <p:nvPr userDrawn="1"/>
            </p:nvSpPr>
            <p:spPr>
              <a:xfrm>
                <a:off x="-2258884" y="3712980"/>
                <a:ext cx="909545" cy="126416"/>
              </a:xfrm>
              <a:prstGeom prst="rect">
                <a:avLst/>
              </a:prstGeom>
              <a:noFill/>
            </p:spPr>
            <p:txBody>
              <a:bodyPr wrap="square" rtlCol="0" anchor="ctr">
                <a:noAutofit/>
              </a:bodyPr>
              <a:lstStyle/>
              <a:p>
                <a:pPr marL="0" algn="l" defTabSz="913134" rtl="0" eaLnBrk="1" latinLnBrk="0" hangingPunct="1">
                  <a:lnSpc>
                    <a:spcPct val="90000"/>
                  </a:lnSpc>
                  <a:spcBef>
                    <a:spcPts val="450"/>
                  </a:spcBef>
                  <a:spcAft>
                    <a:spcPts val="450"/>
                  </a:spcAft>
                </a:pPr>
                <a:r>
                  <a:rPr lang="nl-NL" sz="675" b="0" kern="1200" noProof="0" dirty="0">
                    <a:solidFill>
                      <a:srgbClr val="211F26"/>
                    </a:solidFill>
                    <a:latin typeface="Calibri" panose="020F0502020204030204" pitchFamily="34" charset="0"/>
                    <a:ea typeface="+mn-ea"/>
                    <a:cs typeface="Calibri" panose="020F0502020204030204" pitchFamily="34" charset="0"/>
                  </a:rPr>
                  <a:t>Dia Herstellen</a:t>
                </a:r>
              </a:p>
            </p:txBody>
          </p:sp>
          <p:sp>
            <p:nvSpPr>
              <p:cNvPr id="66" name="Vrije vorm: vorm 65">
                <a:extLst>
                  <a:ext uri="{FF2B5EF4-FFF2-40B4-BE49-F238E27FC236}">
                    <a16:creationId xmlns:a16="http://schemas.microsoft.com/office/drawing/2014/main" id="{DB2066D8-E7BE-47CD-8584-4AC08862228D}"/>
                  </a:ext>
                </a:extLst>
              </p:cNvPr>
              <p:cNvSpPr/>
              <p:nvPr userDrawn="1"/>
            </p:nvSpPr>
            <p:spPr>
              <a:xfrm>
                <a:off x="-1360391" y="3783140"/>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450"/>
                  </a:spcBef>
                  <a:spcAft>
                    <a:spcPts val="450"/>
                  </a:spcAft>
                </a:pPr>
                <a:endParaRPr lang="nl-NL" sz="1200" cap="all" baseline="0" noProof="0" dirty="0">
                  <a:latin typeface="Calibri" panose="020F0502020204030204" pitchFamily="34" charset="0"/>
                  <a:cs typeface="Calibri" panose="020F0502020204030204" pitchFamily="34" charset="0"/>
                </a:endParaRPr>
              </a:p>
            </p:txBody>
          </p:sp>
        </p:grpSp>
        <p:grpSp>
          <p:nvGrpSpPr>
            <p:cNvPr id="22" name="Groep 21">
              <a:extLst>
                <a:ext uri="{FF2B5EF4-FFF2-40B4-BE49-F238E27FC236}">
                  <a16:creationId xmlns:a16="http://schemas.microsoft.com/office/drawing/2014/main" id="{CD2F928A-DE15-4586-95DC-CBC683E025B9}"/>
                </a:ext>
              </a:extLst>
            </p:cNvPr>
            <p:cNvGrpSpPr/>
            <p:nvPr userDrawn="1"/>
          </p:nvGrpSpPr>
          <p:grpSpPr>
            <a:xfrm>
              <a:off x="-3786165" y="5728778"/>
              <a:ext cx="3693386" cy="959696"/>
              <a:chOff x="-3786437" y="6163468"/>
              <a:chExt cx="3693386" cy="959696"/>
            </a:xfrm>
          </p:grpSpPr>
          <p:sp>
            <p:nvSpPr>
              <p:cNvPr id="50" name="Rechthoek 49">
                <a:extLst>
                  <a:ext uri="{FF2B5EF4-FFF2-40B4-BE49-F238E27FC236}">
                    <a16:creationId xmlns:a16="http://schemas.microsoft.com/office/drawing/2014/main" id="{7958230F-1F1A-4B72-9D26-FB85F402FC26}"/>
                  </a:ext>
                </a:extLst>
              </p:cNvPr>
              <p:cNvSpPr/>
              <p:nvPr userDrawn="1"/>
            </p:nvSpPr>
            <p:spPr>
              <a:xfrm>
                <a:off x="-3786437" y="6295164"/>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900" b="1" cap="all" baseline="0" noProof="0" dirty="0">
                    <a:solidFill>
                      <a:srgbClr val="211F26"/>
                    </a:solidFill>
                    <a:latin typeface="Calibri" panose="020F0502020204030204" pitchFamily="34" charset="0"/>
                    <a:cs typeface="Calibri" panose="020F0502020204030204" pitchFamily="34" charset="0"/>
                  </a:rPr>
                  <a:t>MEER WETEN?</a:t>
                </a:r>
                <a:br>
                  <a:rPr lang="nl-NL" sz="900" b="1" cap="all" baseline="0" noProof="0" dirty="0">
                    <a:solidFill>
                      <a:srgbClr val="211F26"/>
                    </a:solidFill>
                    <a:latin typeface="Calibri" panose="020F0502020204030204" pitchFamily="34" charset="0"/>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900" b="1" cap="all" baseline="0" noProof="0" dirty="0">
                    <a:solidFill>
                      <a:srgbClr val="211F26"/>
                    </a:solidFill>
                    <a:latin typeface="Calibri" panose="020F0502020204030204" pitchFamily="34" charset="0"/>
                    <a:cs typeface="Calibri" panose="020F0502020204030204" pitchFamily="34" charset="0"/>
                  </a:rPr>
                  <a:t> 'SLIDEBUILDER’ </a:t>
                </a:r>
                <a:r>
                  <a:rPr lang="nl-NL" sz="9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900" kern="1200" cap="none" baseline="0" noProof="0" dirty="0">
                    <a:solidFill>
                      <a:srgbClr val="211F26"/>
                    </a:solidFill>
                    <a:latin typeface="Calibri" panose="020F0502020204030204" pitchFamily="34" charset="0"/>
                    <a:ea typeface="+mn-ea"/>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9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51" name="ICOON_info">
                <a:extLst>
                  <a:ext uri="{FF2B5EF4-FFF2-40B4-BE49-F238E27FC236}">
                    <a16:creationId xmlns:a16="http://schemas.microsoft.com/office/drawing/2014/main" id="{C0168866-CF92-4F84-8FEE-1CB48058E42C}"/>
                  </a:ext>
                </a:extLst>
              </p:cNvPr>
              <p:cNvGrpSpPr/>
              <p:nvPr userDrawn="1"/>
            </p:nvGrpSpPr>
            <p:grpSpPr>
              <a:xfrm>
                <a:off x="-376736" y="6163468"/>
                <a:ext cx="283685" cy="283685"/>
                <a:chOff x="-510741" y="5913713"/>
                <a:chExt cx="267555" cy="267555"/>
              </a:xfrm>
            </p:grpSpPr>
            <p:sp>
              <p:nvSpPr>
                <p:cNvPr id="58" name="Ovaal 57">
                  <a:extLst>
                    <a:ext uri="{FF2B5EF4-FFF2-40B4-BE49-F238E27FC236}">
                      <a16:creationId xmlns:a16="http://schemas.microsoft.com/office/drawing/2014/main" id="{67F1E803-1787-4C19-B399-8997814AB73F}"/>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450"/>
                    </a:spcBef>
                    <a:spcAft>
                      <a:spcPts val="450"/>
                    </a:spcAft>
                  </a:pPr>
                  <a:endParaRPr lang="nl-NL" sz="1200" cap="all" baseline="0" noProof="0" dirty="0">
                    <a:latin typeface="Calibri" panose="020F0502020204030204" pitchFamily="34" charset="0"/>
                    <a:cs typeface="Calibri" panose="020F0502020204030204" pitchFamily="34" charset="0"/>
                  </a:endParaRPr>
                </a:p>
              </p:txBody>
            </p:sp>
            <p:sp>
              <p:nvSpPr>
                <p:cNvPr id="59" name="Graphic 163" descr="Informatie">
                  <a:extLst>
                    <a:ext uri="{FF2B5EF4-FFF2-40B4-BE49-F238E27FC236}">
                      <a16:creationId xmlns:a16="http://schemas.microsoft.com/office/drawing/2014/main" id="{F8F9E788-8BA7-47F2-AC37-B6CB91A39B95}"/>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1500" noProof="0" dirty="0">
                    <a:solidFill>
                      <a:srgbClr val="211F26"/>
                    </a:solidFill>
                    <a:latin typeface="Calibri" panose="020F0502020204030204" pitchFamily="34" charset="0"/>
                    <a:cs typeface="Calibri" panose="020F0502020204030204" pitchFamily="34" charset="0"/>
                  </a:endParaRPr>
                </a:p>
              </p:txBody>
            </p:sp>
          </p:grpSp>
          <p:grpSp>
            <p:nvGrpSpPr>
              <p:cNvPr id="52" name="Groep 51">
                <a:extLst>
                  <a:ext uri="{FF2B5EF4-FFF2-40B4-BE49-F238E27FC236}">
                    <a16:creationId xmlns:a16="http://schemas.microsoft.com/office/drawing/2014/main" id="{A103BB56-672F-4398-95CB-33672D676FBB}"/>
                  </a:ext>
                </a:extLst>
              </p:cNvPr>
              <p:cNvGrpSpPr/>
              <p:nvPr userDrawn="1"/>
            </p:nvGrpSpPr>
            <p:grpSpPr>
              <a:xfrm>
                <a:off x="-938434" y="6420818"/>
                <a:ext cx="627798" cy="576693"/>
                <a:chOff x="-938434" y="4570310"/>
                <a:chExt cx="627798" cy="576693"/>
              </a:xfrm>
            </p:grpSpPr>
            <p:grpSp>
              <p:nvGrpSpPr>
                <p:cNvPr id="53" name="Inspireren">
                  <a:extLst>
                    <a:ext uri="{FF2B5EF4-FFF2-40B4-BE49-F238E27FC236}">
                      <a16:creationId xmlns:a16="http://schemas.microsoft.com/office/drawing/2014/main" id="{445CA1AA-C9BA-449D-A19D-EB0D5FF79737}"/>
                    </a:ext>
                  </a:extLst>
                </p:cNvPr>
                <p:cNvGrpSpPr>
                  <a:grpSpLocks noChangeAspect="1"/>
                </p:cNvGrpSpPr>
                <p:nvPr userDrawn="1"/>
              </p:nvGrpSpPr>
              <p:grpSpPr bwMode="auto">
                <a:xfrm>
                  <a:off x="-716116" y="4570310"/>
                  <a:ext cx="169778" cy="242385"/>
                  <a:chOff x="4768" y="2783"/>
                  <a:chExt cx="788" cy="1125"/>
                </a:xfrm>
                <a:gradFill>
                  <a:gsLst>
                    <a:gs pos="0">
                      <a:srgbClr val="9D9FA1"/>
                    </a:gs>
                    <a:gs pos="70000">
                      <a:srgbClr val="211F26"/>
                    </a:gs>
                  </a:gsLst>
                  <a:lin ang="2700000" scaled="0"/>
                </a:gradFill>
              </p:grpSpPr>
              <p:sp>
                <p:nvSpPr>
                  <p:cNvPr id="55" name="Freeform 12">
                    <a:extLst>
                      <a:ext uri="{FF2B5EF4-FFF2-40B4-BE49-F238E27FC236}">
                        <a16:creationId xmlns:a16="http://schemas.microsoft.com/office/drawing/2014/main" id="{1CF5741B-DF21-4E9F-929C-D44EB1B140FD}"/>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56" name="Freeform 13">
                    <a:extLst>
                      <a:ext uri="{FF2B5EF4-FFF2-40B4-BE49-F238E27FC236}">
                        <a16:creationId xmlns:a16="http://schemas.microsoft.com/office/drawing/2014/main" id="{BDB6B377-7F85-46C1-8D84-98E346CC0134}"/>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57" name="Freeform 14">
                    <a:extLst>
                      <a:ext uri="{FF2B5EF4-FFF2-40B4-BE49-F238E27FC236}">
                        <a16:creationId xmlns:a16="http://schemas.microsoft.com/office/drawing/2014/main" id="{94F9B3D5-AAB6-459E-8DEC-57AB88D61FC7}"/>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grpSp>
            <p:sp>
              <p:nvSpPr>
                <p:cNvPr id="54" name="Tekstvak 53">
                  <a:extLst>
                    <a:ext uri="{FF2B5EF4-FFF2-40B4-BE49-F238E27FC236}">
                      <a16:creationId xmlns:a16="http://schemas.microsoft.com/office/drawing/2014/main" id="{B548E407-9C69-4E40-AB22-FA56C839C714}"/>
                    </a:ext>
                  </a:extLst>
                </p:cNvPr>
                <p:cNvSpPr txBox="1"/>
                <p:nvPr userDrawn="1"/>
              </p:nvSpPr>
              <p:spPr>
                <a:xfrm>
                  <a:off x="-938434" y="4824764"/>
                  <a:ext cx="627798" cy="322239"/>
                </a:xfrm>
                <a:prstGeom prst="rect">
                  <a:avLst/>
                </a:prstGeom>
                <a:noFill/>
              </p:spPr>
              <p:txBody>
                <a:bodyPr wrap="square" lIns="0" tIns="0" rIns="0" bIns="0" rtlCol="0" anchor="ctr">
                  <a:noAutofit/>
                </a:bodyPr>
                <a:lstStyle/>
                <a:p>
                  <a:pPr marL="0" marR="0" lvl="0" indent="0" algn="ctr" defTabSz="685800" rtl="0"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grpSp>
          <p:nvGrpSpPr>
            <p:cNvPr id="23" name="Groep 22">
              <a:extLst>
                <a:ext uri="{FF2B5EF4-FFF2-40B4-BE49-F238E27FC236}">
                  <a16:creationId xmlns:a16="http://schemas.microsoft.com/office/drawing/2014/main" id="{F091F690-718D-4C81-8A02-80ED6C8FD6B5}"/>
                </a:ext>
              </a:extLst>
            </p:cNvPr>
            <p:cNvGrpSpPr/>
            <p:nvPr userDrawn="1"/>
          </p:nvGrpSpPr>
          <p:grpSpPr>
            <a:xfrm>
              <a:off x="-3367447" y="1226982"/>
              <a:ext cx="791775" cy="406485"/>
              <a:chOff x="-3565087" y="1409294"/>
              <a:chExt cx="627469" cy="322133"/>
            </a:xfrm>
          </p:grpSpPr>
          <p:grpSp>
            <p:nvGrpSpPr>
              <p:cNvPr id="44" name="Groep 43">
                <a:extLst>
                  <a:ext uri="{FF2B5EF4-FFF2-40B4-BE49-F238E27FC236}">
                    <a16:creationId xmlns:a16="http://schemas.microsoft.com/office/drawing/2014/main" id="{5DB9E6B9-E571-420D-B317-D16E7576D375}"/>
                  </a:ext>
                </a:extLst>
              </p:cNvPr>
              <p:cNvGrpSpPr/>
              <p:nvPr userDrawn="1"/>
            </p:nvGrpSpPr>
            <p:grpSpPr>
              <a:xfrm>
                <a:off x="-3364916" y="1409294"/>
                <a:ext cx="225195" cy="195499"/>
                <a:chOff x="10307162" y="1361199"/>
                <a:chExt cx="2200275" cy="1914525"/>
              </a:xfrm>
            </p:grpSpPr>
            <p:sp>
              <p:nvSpPr>
                <p:cNvPr id="46" name="Vrije vorm: vorm 45">
                  <a:extLst>
                    <a:ext uri="{FF2B5EF4-FFF2-40B4-BE49-F238E27FC236}">
                      <a16:creationId xmlns:a16="http://schemas.microsoft.com/office/drawing/2014/main" id="{08F2BF66-BF1A-46CE-A66B-B55D15B07132}"/>
                    </a:ext>
                  </a:extLst>
                </p:cNvPr>
                <p:cNvSpPr/>
                <p:nvPr/>
              </p:nvSpPr>
              <p:spPr>
                <a:xfrm>
                  <a:off x="10683400" y="1831734"/>
                  <a:ext cx="371475" cy="371475"/>
                </a:xfrm>
                <a:custGeom>
                  <a:avLst/>
                  <a:gdLst>
                    <a:gd name="connsiteX0" fmla="*/ 369094 w 371475"/>
                    <a:gd name="connsiteY0" fmla="*/ 188119 h 371475"/>
                    <a:gd name="connsiteX1" fmla="*/ 188119 w 371475"/>
                    <a:gd name="connsiteY1" fmla="*/ 369094 h 371475"/>
                    <a:gd name="connsiteX2" fmla="*/ 7144 w 371475"/>
                    <a:gd name="connsiteY2" fmla="*/ 188119 h 371475"/>
                    <a:gd name="connsiteX3" fmla="*/ 188119 w 371475"/>
                    <a:gd name="connsiteY3" fmla="*/ 7144 h 371475"/>
                    <a:gd name="connsiteX4" fmla="*/ 369094 w 371475"/>
                    <a:gd name="connsiteY4" fmla="*/ 188119 h 3714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1475" h="371475">
                      <a:moveTo>
                        <a:pt x="369094" y="188119"/>
                      </a:moveTo>
                      <a:cubicBezTo>
                        <a:pt x="369094" y="288068"/>
                        <a:pt x="288068" y="369094"/>
                        <a:pt x="188119" y="369094"/>
                      </a:cubicBezTo>
                      <a:cubicBezTo>
                        <a:pt x="88169" y="369094"/>
                        <a:pt x="7144" y="288068"/>
                        <a:pt x="7144" y="188119"/>
                      </a:cubicBezTo>
                      <a:cubicBezTo>
                        <a:pt x="7144" y="88169"/>
                        <a:pt x="88169" y="7144"/>
                        <a:pt x="188119" y="7144"/>
                      </a:cubicBezTo>
                      <a:cubicBezTo>
                        <a:pt x="288068" y="7144"/>
                        <a:pt x="369094" y="88169"/>
                        <a:pt x="369094" y="188119"/>
                      </a:cubicBezTo>
                      <a:close/>
                    </a:path>
                  </a:pathLst>
                </a:custGeom>
                <a:solidFill>
                  <a:srgbClr val="1FF524"/>
                </a:solidFill>
                <a:ln w="9525" cap="flat">
                  <a:noFill/>
                  <a:prstDash val="solid"/>
                  <a:miter/>
                </a:ln>
              </p:spPr>
              <p:txBody>
                <a:bodyPr rtlCol="0" anchor="ctr"/>
                <a:lstStyle/>
                <a:p>
                  <a:pPr defTabSz="746602"/>
                  <a:endParaRPr lang="nl-NL" sz="5400" dirty="0">
                    <a:solidFill>
                      <a:srgbClr val="211F26"/>
                    </a:solidFill>
                    <a:latin typeface="Segoe UI Light"/>
                  </a:endParaRPr>
                </a:p>
              </p:txBody>
            </p:sp>
            <p:grpSp>
              <p:nvGrpSpPr>
                <p:cNvPr id="47" name="Groep 46">
                  <a:extLst>
                    <a:ext uri="{FF2B5EF4-FFF2-40B4-BE49-F238E27FC236}">
                      <a16:creationId xmlns:a16="http://schemas.microsoft.com/office/drawing/2014/main" id="{7D9201A3-BB02-4A44-B9DF-0A76214EA61E}"/>
                    </a:ext>
                  </a:extLst>
                </p:cNvPr>
                <p:cNvGrpSpPr/>
                <p:nvPr/>
              </p:nvGrpSpPr>
              <p:grpSpPr>
                <a:xfrm>
                  <a:off x="10307162" y="1361199"/>
                  <a:ext cx="2200275" cy="1914525"/>
                  <a:chOff x="10307162" y="1361199"/>
                  <a:chExt cx="2200275" cy="1914525"/>
                </a:xfrm>
                <a:gradFill>
                  <a:gsLst>
                    <a:gs pos="0">
                      <a:srgbClr val="9D9FA1"/>
                    </a:gs>
                    <a:gs pos="70000">
                      <a:srgbClr val="211F26"/>
                    </a:gs>
                  </a:gsLst>
                  <a:lin ang="2700000" scaled="0"/>
                </a:gradFill>
              </p:grpSpPr>
              <p:sp>
                <p:nvSpPr>
                  <p:cNvPr id="48" name="Vrije vorm: vorm 47">
                    <a:extLst>
                      <a:ext uri="{FF2B5EF4-FFF2-40B4-BE49-F238E27FC236}">
                        <a16:creationId xmlns:a16="http://schemas.microsoft.com/office/drawing/2014/main" id="{49EFCF8A-7E58-41C7-8299-422564E8D2B2}"/>
                      </a:ext>
                    </a:extLst>
                  </p:cNvPr>
                  <p:cNvSpPr/>
                  <p:nvPr/>
                </p:nvSpPr>
                <p:spPr>
                  <a:xfrm>
                    <a:off x="10307162" y="1361199"/>
                    <a:ext cx="2200275" cy="1914525"/>
                  </a:xfrm>
                  <a:custGeom>
                    <a:avLst/>
                    <a:gdLst>
                      <a:gd name="connsiteX0" fmla="*/ 7144 w 2200275"/>
                      <a:gd name="connsiteY0" fmla="*/ 7144 h 1914525"/>
                      <a:gd name="connsiteX1" fmla="*/ 7144 w 2200275"/>
                      <a:gd name="connsiteY1" fmla="*/ 245269 h 1914525"/>
                      <a:gd name="connsiteX2" fmla="*/ 432911 w 2200275"/>
                      <a:gd name="connsiteY2" fmla="*/ 245269 h 1914525"/>
                      <a:gd name="connsiteX3" fmla="*/ 432911 w 2200275"/>
                      <a:gd name="connsiteY3" fmla="*/ 245269 h 1914525"/>
                      <a:gd name="connsiteX4" fmla="*/ 1959769 w 2200275"/>
                      <a:gd name="connsiteY4" fmla="*/ 245269 h 1914525"/>
                      <a:gd name="connsiteX5" fmla="*/ 1959769 w 2200275"/>
                      <a:gd name="connsiteY5" fmla="*/ 1674019 h 1914525"/>
                      <a:gd name="connsiteX6" fmla="*/ 245269 w 2200275"/>
                      <a:gd name="connsiteY6" fmla="*/ 1674019 h 1914525"/>
                      <a:gd name="connsiteX7" fmla="*/ 245269 w 2200275"/>
                      <a:gd name="connsiteY7" fmla="*/ 350044 h 1914525"/>
                      <a:gd name="connsiteX8" fmla="*/ 7144 w 2200275"/>
                      <a:gd name="connsiteY8" fmla="*/ 350044 h 1914525"/>
                      <a:gd name="connsiteX9" fmla="*/ 7144 w 2200275"/>
                      <a:gd name="connsiteY9" fmla="*/ 1912144 h 1914525"/>
                      <a:gd name="connsiteX10" fmla="*/ 2197894 w 2200275"/>
                      <a:gd name="connsiteY10" fmla="*/ 1912144 h 1914525"/>
                      <a:gd name="connsiteX11" fmla="*/ 2197894 w 2200275"/>
                      <a:gd name="connsiteY11" fmla="*/ 7144 h 191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00275" h="1914525">
                        <a:moveTo>
                          <a:pt x="7144" y="7144"/>
                        </a:moveTo>
                        <a:lnTo>
                          <a:pt x="7144" y="245269"/>
                        </a:lnTo>
                        <a:lnTo>
                          <a:pt x="432911" y="245269"/>
                        </a:lnTo>
                        <a:lnTo>
                          <a:pt x="432911" y="245269"/>
                        </a:lnTo>
                        <a:lnTo>
                          <a:pt x="1959769" y="245269"/>
                        </a:lnTo>
                        <a:lnTo>
                          <a:pt x="1959769" y="1674019"/>
                        </a:lnTo>
                        <a:lnTo>
                          <a:pt x="245269" y="1674019"/>
                        </a:lnTo>
                        <a:lnTo>
                          <a:pt x="245269" y="350044"/>
                        </a:lnTo>
                        <a:lnTo>
                          <a:pt x="7144" y="350044"/>
                        </a:lnTo>
                        <a:lnTo>
                          <a:pt x="7144" y="1912144"/>
                        </a:lnTo>
                        <a:lnTo>
                          <a:pt x="2197894" y="1912144"/>
                        </a:lnTo>
                        <a:lnTo>
                          <a:pt x="2197894" y="7144"/>
                        </a:lnTo>
                        <a:close/>
                      </a:path>
                    </a:pathLst>
                  </a:custGeom>
                  <a:grpFill/>
                  <a:ln w="9525" cap="flat">
                    <a:noFill/>
                    <a:prstDash val="solid"/>
                    <a:miter/>
                  </a:ln>
                </p:spPr>
                <p:txBody>
                  <a:bodyPr rtlCol="0" anchor="ctr"/>
                  <a:lstStyle/>
                  <a:p>
                    <a:pPr defTabSz="746602"/>
                    <a:endParaRPr lang="nl-NL" sz="5400" dirty="0">
                      <a:solidFill>
                        <a:srgbClr val="211F26"/>
                      </a:solidFill>
                      <a:latin typeface="Segoe UI Light"/>
                    </a:endParaRPr>
                  </a:p>
                </p:txBody>
              </p:sp>
              <p:sp>
                <p:nvSpPr>
                  <p:cNvPr id="49" name="Vrije vorm: vorm 48">
                    <a:extLst>
                      <a:ext uri="{FF2B5EF4-FFF2-40B4-BE49-F238E27FC236}">
                        <a16:creationId xmlns:a16="http://schemas.microsoft.com/office/drawing/2014/main" id="{2570A8EE-C351-446C-A6DD-937A7F1FF1A1}"/>
                      </a:ext>
                    </a:extLst>
                  </p:cNvPr>
                  <p:cNvSpPr/>
                  <p:nvPr/>
                </p:nvSpPr>
                <p:spPr>
                  <a:xfrm>
                    <a:off x="10682447" y="1953654"/>
                    <a:ext cx="1438275" cy="885825"/>
                  </a:xfrm>
                  <a:custGeom>
                    <a:avLst/>
                    <a:gdLst>
                      <a:gd name="connsiteX0" fmla="*/ 1070134 w 1438275"/>
                      <a:gd name="connsiteY0" fmla="*/ 7144 h 885825"/>
                      <a:gd name="connsiteX1" fmla="*/ 801529 w 1438275"/>
                      <a:gd name="connsiteY1" fmla="*/ 275749 h 885825"/>
                      <a:gd name="connsiteX2" fmla="*/ 662464 w 1438275"/>
                      <a:gd name="connsiteY2" fmla="*/ 137636 h 885825"/>
                      <a:gd name="connsiteX3" fmla="*/ 7144 w 1438275"/>
                      <a:gd name="connsiteY3" fmla="*/ 784384 h 885825"/>
                      <a:gd name="connsiteX4" fmla="*/ 108109 w 1438275"/>
                      <a:gd name="connsiteY4" fmla="*/ 885349 h 885825"/>
                      <a:gd name="connsiteX5" fmla="*/ 662464 w 1438275"/>
                      <a:gd name="connsiteY5" fmla="*/ 338614 h 885825"/>
                      <a:gd name="connsiteX6" fmla="*/ 928211 w 1438275"/>
                      <a:gd name="connsiteY6" fmla="*/ 605314 h 885825"/>
                      <a:gd name="connsiteX7" fmla="*/ 1029176 w 1438275"/>
                      <a:gd name="connsiteY7" fmla="*/ 503396 h 885825"/>
                      <a:gd name="connsiteX8" fmla="*/ 902494 w 1438275"/>
                      <a:gd name="connsiteY8" fmla="*/ 376714 h 885825"/>
                      <a:gd name="connsiteX9" fmla="*/ 1070134 w 1438275"/>
                      <a:gd name="connsiteY9" fmla="*/ 209074 h 885825"/>
                      <a:gd name="connsiteX10" fmla="*/ 1337786 w 1438275"/>
                      <a:gd name="connsiteY10" fmla="*/ 480536 h 885825"/>
                      <a:gd name="connsiteX11" fmla="*/ 1438751 w 1438275"/>
                      <a:gd name="connsiteY11" fmla="*/ 378619 h 885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38275" h="885825">
                        <a:moveTo>
                          <a:pt x="1070134" y="7144"/>
                        </a:moveTo>
                        <a:lnTo>
                          <a:pt x="801529" y="275749"/>
                        </a:lnTo>
                        <a:lnTo>
                          <a:pt x="662464" y="137636"/>
                        </a:lnTo>
                        <a:lnTo>
                          <a:pt x="7144" y="784384"/>
                        </a:lnTo>
                        <a:lnTo>
                          <a:pt x="108109" y="885349"/>
                        </a:lnTo>
                        <a:lnTo>
                          <a:pt x="662464" y="338614"/>
                        </a:lnTo>
                        <a:lnTo>
                          <a:pt x="928211" y="605314"/>
                        </a:lnTo>
                        <a:lnTo>
                          <a:pt x="1029176" y="503396"/>
                        </a:lnTo>
                        <a:lnTo>
                          <a:pt x="902494" y="376714"/>
                        </a:lnTo>
                        <a:lnTo>
                          <a:pt x="1070134" y="209074"/>
                        </a:lnTo>
                        <a:lnTo>
                          <a:pt x="1337786" y="480536"/>
                        </a:lnTo>
                        <a:lnTo>
                          <a:pt x="1438751" y="378619"/>
                        </a:lnTo>
                        <a:close/>
                      </a:path>
                    </a:pathLst>
                  </a:custGeom>
                  <a:grpFill/>
                  <a:ln w="9525" cap="flat">
                    <a:noFill/>
                    <a:prstDash val="solid"/>
                    <a:miter/>
                  </a:ln>
                </p:spPr>
                <p:txBody>
                  <a:bodyPr rtlCol="0" anchor="ctr"/>
                  <a:lstStyle/>
                  <a:p>
                    <a:pPr defTabSz="746602"/>
                    <a:endParaRPr lang="nl-NL" sz="5400" dirty="0">
                      <a:solidFill>
                        <a:srgbClr val="211F26"/>
                      </a:solidFill>
                      <a:latin typeface="Segoe UI Light"/>
                    </a:endParaRPr>
                  </a:p>
                </p:txBody>
              </p:sp>
            </p:grpSp>
          </p:grpSp>
          <p:sp>
            <p:nvSpPr>
              <p:cNvPr id="45" name="Tekstvak 44">
                <a:extLst>
                  <a:ext uri="{FF2B5EF4-FFF2-40B4-BE49-F238E27FC236}">
                    <a16:creationId xmlns:a16="http://schemas.microsoft.com/office/drawing/2014/main" id="{73003F9E-86CD-496C-B94B-05AD0E9FF541}"/>
                  </a:ext>
                </a:extLst>
              </p:cNvPr>
              <p:cNvSpPr txBox="1"/>
              <p:nvPr userDrawn="1"/>
            </p:nvSpPr>
            <p:spPr>
              <a:xfrm>
                <a:off x="-3565087" y="1617700"/>
                <a:ext cx="627469" cy="113727"/>
              </a:xfrm>
              <a:prstGeom prst="rect">
                <a:avLst/>
              </a:prstGeom>
              <a:noFill/>
            </p:spPr>
            <p:txBody>
              <a:bodyPr wrap="square" lIns="0" tIns="18000" rIns="0" bIns="0" rtlCol="0" anchor="t">
                <a:noAutofit/>
              </a:bodyPr>
              <a:lstStyle/>
              <a:p>
                <a:pPr marL="0" marR="0" lvl="0" indent="0" algn="ctr" defTabSz="685800" rtl="0"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Afbeeldingen</a:t>
                </a:r>
              </a:p>
            </p:txBody>
          </p:sp>
        </p:grpSp>
        <p:grpSp>
          <p:nvGrpSpPr>
            <p:cNvPr id="24" name="Groep 23">
              <a:extLst>
                <a:ext uri="{FF2B5EF4-FFF2-40B4-BE49-F238E27FC236}">
                  <a16:creationId xmlns:a16="http://schemas.microsoft.com/office/drawing/2014/main" id="{5FF96AD2-C5EF-4E3A-8EEA-BC08A4488387}"/>
                </a:ext>
              </a:extLst>
            </p:cNvPr>
            <p:cNvGrpSpPr/>
            <p:nvPr userDrawn="1"/>
          </p:nvGrpSpPr>
          <p:grpSpPr>
            <a:xfrm>
              <a:off x="-3354295" y="5166361"/>
              <a:ext cx="514284" cy="506545"/>
              <a:chOff x="12617641" y="3403239"/>
              <a:chExt cx="752963" cy="741634"/>
            </a:xfrm>
          </p:grpSpPr>
          <p:grpSp>
            <p:nvGrpSpPr>
              <p:cNvPr id="28" name="Groep 27">
                <a:extLst>
                  <a:ext uri="{FF2B5EF4-FFF2-40B4-BE49-F238E27FC236}">
                    <a16:creationId xmlns:a16="http://schemas.microsoft.com/office/drawing/2014/main" id="{9FE73AA5-6E08-4F6E-9551-EDBFED224444}"/>
                  </a:ext>
                </a:extLst>
              </p:cNvPr>
              <p:cNvGrpSpPr/>
              <p:nvPr userDrawn="1"/>
            </p:nvGrpSpPr>
            <p:grpSpPr>
              <a:xfrm>
                <a:off x="12771530" y="3403239"/>
                <a:ext cx="467176" cy="448491"/>
                <a:chOff x="12782157" y="3403239"/>
                <a:chExt cx="467176" cy="448491"/>
              </a:xfrm>
            </p:grpSpPr>
            <p:grpSp>
              <p:nvGrpSpPr>
                <p:cNvPr id="31" name="Groep 30">
                  <a:extLst>
                    <a:ext uri="{FF2B5EF4-FFF2-40B4-BE49-F238E27FC236}">
                      <a16:creationId xmlns:a16="http://schemas.microsoft.com/office/drawing/2014/main" id="{E91E94B2-0526-43F1-808B-B2195D2B1491}"/>
                    </a:ext>
                  </a:extLst>
                </p:cNvPr>
                <p:cNvGrpSpPr/>
                <p:nvPr userDrawn="1"/>
              </p:nvGrpSpPr>
              <p:grpSpPr>
                <a:xfrm>
                  <a:off x="12782157" y="3403239"/>
                  <a:ext cx="412976" cy="396132"/>
                  <a:chOff x="13554906" y="3320109"/>
                  <a:chExt cx="443917" cy="425811"/>
                </a:xfrm>
              </p:grpSpPr>
              <p:grpSp>
                <p:nvGrpSpPr>
                  <p:cNvPr id="38" name="Groep 37">
                    <a:extLst>
                      <a:ext uri="{FF2B5EF4-FFF2-40B4-BE49-F238E27FC236}">
                        <a16:creationId xmlns:a16="http://schemas.microsoft.com/office/drawing/2014/main" id="{8A218E41-7396-490F-B64C-6B06B7F49898}"/>
                      </a:ext>
                    </a:extLst>
                  </p:cNvPr>
                  <p:cNvGrpSpPr/>
                  <p:nvPr userDrawn="1"/>
                </p:nvGrpSpPr>
                <p:grpSpPr>
                  <a:xfrm>
                    <a:off x="13554906" y="3320109"/>
                    <a:ext cx="443917" cy="425811"/>
                    <a:chOff x="12909684" y="1276143"/>
                    <a:chExt cx="443917" cy="425811"/>
                  </a:xfrm>
                </p:grpSpPr>
                <p:sp>
                  <p:nvSpPr>
                    <p:cNvPr id="41" name="Rechthoek 40">
                      <a:extLst>
                        <a:ext uri="{FF2B5EF4-FFF2-40B4-BE49-F238E27FC236}">
                          <a16:creationId xmlns:a16="http://schemas.microsoft.com/office/drawing/2014/main" id="{EE539437-018C-4ED6-8496-F426ECC38218}"/>
                        </a:ext>
                      </a:extLst>
                    </p:cNvPr>
                    <p:cNvSpPr/>
                    <p:nvPr userDrawn="1"/>
                  </p:nvSpPr>
                  <p:spPr>
                    <a:xfrm>
                      <a:off x="12909689" y="1276143"/>
                      <a:ext cx="443912" cy="425811"/>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42" name="Rechthoek 41">
                      <a:extLst>
                        <a:ext uri="{FF2B5EF4-FFF2-40B4-BE49-F238E27FC236}">
                          <a16:creationId xmlns:a16="http://schemas.microsoft.com/office/drawing/2014/main" id="{F0CC9EDA-BB72-45C2-94C4-874D005F7A15}"/>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43" name="Ovaal 42">
                      <a:extLst>
                        <a:ext uri="{FF2B5EF4-FFF2-40B4-BE49-F238E27FC236}">
                          <a16:creationId xmlns:a16="http://schemas.microsoft.com/office/drawing/2014/main" id="{ACCCF9C3-AD93-4FB4-A320-083B116ECCE3}"/>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pic>
                <p:nvPicPr>
                  <p:cNvPr id="39" name="Afbeelding 38">
                    <a:extLst>
                      <a:ext uri="{FF2B5EF4-FFF2-40B4-BE49-F238E27FC236}">
                        <a16:creationId xmlns:a16="http://schemas.microsoft.com/office/drawing/2014/main" id="{DC150851-5605-4CAB-BFD7-A63191E21469}"/>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a:off x="13567296" y="3424991"/>
                    <a:ext cx="173367" cy="140220"/>
                  </a:xfrm>
                  <a:prstGeom prst="rect">
                    <a:avLst/>
                  </a:prstGeom>
                </p:spPr>
              </p:pic>
              <p:pic>
                <p:nvPicPr>
                  <p:cNvPr id="40" name="Afbeelding 39">
                    <a:extLst>
                      <a:ext uri="{FF2B5EF4-FFF2-40B4-BE49-F238E27FC236}">
                        <a16:creationId xmlns:a16="http://schemas.microsoft.com/office/drawing/2014/main" id="{413361AD-A742-4E6B-A402-5C4D3FDD5C11}"/>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flipH="1">
                    <a:off x="13635599" y="3449265"/>
                    <a:ext cx="173367" cy="111424"/>
                  </a:xfrm>
                  <a:prstGeom prst="rect">
                    <a:avLst/>
                  </a:prstGeom>
                </p:spPr>
              </p:pic>
            </p:grpSp>
            <p:grpSp>
              <p:nvGrpSpPr>
                <p:cNvPr id="32" name="Groep 31">
                  <a:extLst>
                    <a:ext uri="{FF2B5EF4-FFF2-40B4-BE49-F238E27FC236}">
                      <a16:creationId xmlns:a16="http://schemas.microsoft.com/office/drawing/2014/main" id="{0C66B448-FCAA-4ED6-894F-B6E094445F63}"/>
                    </a:ext>
                  </a:extLst>
                </p:cNvPr>
                <p:cNvGrpSpPr/>
                <p:nvPr userDrawn="1"/>
              </p:nvGrpSpPr>
              <p:grpSpPr>
                <a:xfrm>
                  <a:off x="13103513" y="3705268"/>
                  <a:ext cx="145820" cy="146462"/>
                  <a:chOff x="13096169" y="3602278"/>
                  <a:chExt cx="145820" cy="146462"/>
                </a:xfrm>
              </p:grpSpPr>
              <p:sp>
                <p:nvSpPr>
                  <p:cNvPr id="36" name="Rechthoek 35">
                    <a:extLst>
                      <a:ext uri="{FF2B5EF4-FFF2-40B4-BE49-F238E27FC236}">
                        <a16:creationId xmlns:a16="http://schemas.microsoft.com/office/drawing/2014/main" id="{4B50EC1A-5908-47A5-BE61-EA8A5B85E3D2}"/>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37" name="Rechthoek 36">
                    <a:extLst>
                      <a:ext uri="{FF2B5EF4-FFF2-40B4-BE49-F238E27FC236}">
                        <a16:creationId xmlns:a16="http://schemas.microsoft.com/office/drawing/2014/main" id="{91C26857-9F74-4EAE-B076-E6BFB5BE7273}"/>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nvGrpSpPr>
                <p:cNvPr id="33" name="Groep 32">
                  <a:extLst>
                    <a:ext uri="{FF2B5EF4-FFF2-40B4-BE49-F238E27FC236}">
                      <a16:creationId xmlns:a16="http://schemas.microsoft.com/office/drawing/2014/main" id="{52C4AF9E-8A61-4E11-9B27-9EDB1225F2F0}"/>
                    </a:ext>
                  </a:extLst>
                </p:cNvPr>
                <p:cNvGrpSpPr/>
                <p:nvPr userDrawn="1"/>
              </p:nvGrpSpPr>
              <p:grpSpPr>
                <a:xfrm rot="10800000">
                  <a:off x="13061402" y="3665637"/>
                  <a:ext cx="145820" cy="146462"/>
                  <a:chOff x="13096169" y="3602278"/>
                  <a:chExt cx="145820" cy="146462"/>
                </a:xfrm>
              </p:grpSpPr>
              <p:sp>
                <p:nvSpPr>
                  <p:cNvPr id="34" name="Rechthoek 33">
                    <a:extLst>
                      <a:ext uri="{FF2B5EF4-FFF2-40B4-BE49-F238E27FC236}">
                        <a16:creationId xmlns:a16="http://schemas.microsoft.com/office/drawing/2014/main" id="{28F8D54A-AE00-40F6-A54C-C66497308246}"/>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35" name="Rechthoek 34">
                    <a:extLst>
                      <a:ext uri="{FF2B5EF4-FFF2-40B4-BE49-F238E27FC236}">
                        <a16:creationId xmlns:a16="http://schemas.microsoft.com/office/drawing/2014/main" id="{A031D4F4-1DE1-4698-BC0F-9685334164CF}"/>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sp>
            <p:nvSpPr>
              <p:cNvPr id="29" name="Rechthoek 28">
                <a:extLst>
                  <a:ext uri="{FF2B5EF4-FFF2-40B4-BE49-F238E27FC236}">
                    <a16:creationId xmlns:a16="http://schemas.microsoft.com/office/drawing/2014/main" id="{9FAB1E17-BFC4-4A7E-9733-7445BA3C0F93}"/>
                  </a:ext>
                </a:extLst>
              </p:cNvPr>
              <p:cNvSpPr/>
              <p:nvPr userDrawn="1"/>
            </p:nvSpPr>
            <p:spPr>
              <a:xfrm>
                <a:off x="12617641" y="3889890"/>
                <a:ext cx="752963"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450"/>
                  </a:spcBef>
                  <a:spcAft>
                    <a:spcPts val="450"/>
                  </a:spcAft>
                </a:pPr>
                <a:r>
                  <a:rPr lang="nl-NL" sz="675" b="0" noProof="0" dirty="0">
                    <a:solidFill>
                      <a:srgbClr val="211F26"/>
                    </a:solidFill>
                    <a:latin typeface="Calibri" panose="020F0502020204030204" pitchFamily="34" charset="0"/>
                    <a:cs typeface="Calibri" panose="020F0502020204030204" pitchFamily="34" charset="0"/>
                  </a:rPr>
                  <a:t>Bijsnijden</a:t>
                </a:r>
              </a:p>
            </p:txBody>
          </p:sp>
          <p:sp>
            <p:nvSpPr>
              <p:cNvPr id="30" name="Gelijkbenige driehoek 29">
                <a:extLst>
                  <a:ext uri="{FF2B5EF4-FFF2-40B4-BE49-F238E27FC236}">
                    <a16:creationId xmlns:a16="http://schemas.microsoft.com/office/drawing/2014/main" id="{44DCBC25-7DEB-4D2B-B84B-A608F2E52DD6}"/>
                  </a:ext>
                </a:extLst>
              </p:cNvPr>
              <p:cNvSpPr/>
              <p:nvPr userDrawn="1"/>
            </p:nvSpPr>
            <p:spPr>
              <a:xfrm rot="10800000">
                <a:off x="12950688" y="4093726"/>
                <a:ext cx="86866" cy="51147"/>
              </a:xfrm>
              <a:prstGeom prst="triangle">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sp>
          <p:nvSpPr>
            <p:cNvPr id="25" name="Ovaal 24">
              <a:extLst>
                <a:ext uri="{FF2B5EF4-FFF2-40B4-BE49-F238E27FC236}">
                  <a16:creationId xmlns:a16="http://schemas.microsoft.com/office/drawing/2014/main" id="{511960DE-BD2E-4AFE-8789-A3A09A7B35A8}"/>
                </a:ext>
              </a:extLst>
            </p:cNvPr>
            <p:cNvSpPr/>
            <p:nvPr userDrawn="1"/>
          </p:nvSpPr>
          <p:spPr>
            <a:xfrm>
              <a:off x="-3603587" y="181118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26" name="Rechthoek 25">
              <a:extLst>
                <a:ext uri="{FF2B5EF4-FFF2-40B4-BE49-F238E27FC236}">
                  <a16:creationId xmlns:a16="http://schemas.microsoft.com/office/drawing/2014/main" id="{310B149D-2E5D-4BE2-8AE8-70DA2CFE843C}"/>
                </a:ext>
              </a:extLst>
            </p:cNvPr>
            <p:cNvSpPr/>
            <p:nvPr userDrawn="1"/>
          </p:nvSpPr>
          <p:spPr>
            <a:xfrm>
              <a:off x="-3319415" y="1811185"/>
              <a:ext cx="2944682" cy="326338"/>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Kies de gewenste categorie en afbeelding</a:t>
              </a:r>
              <a:b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‘Invoegen’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27" name="Rechthoek 26">
              <a:extLst>
                <a:ext uri="{FF2B5EF4-FFF2-40B4-BE49-F238E27FC236}">
                  <a16:creationId xmlns:a16="http://schemas.microsoft.com/office/drawing/2014/main" id="{2FC18E2E-558C-4527-BC54-C9A8538BB892}"/>
                </a:ext>
              </a:extLst>
            </p:cNvPr>
            <p:cNvSpPr/>
            <p:nvPr userDrawn="1"/>
          </p:nvSpPr>
          <p:spPr>
            <a:xfrm>
              <a:off x="-3319415" y="2245760"/>
              <a:ext cx="825500" cy="209550"/>
            </a:xfrm>
            <a:prstGeom prst="rect">
              <a:avLst/>
            </a:prstGeom>
            <a:solidFill>
              <a:srgbClr val="1FF524"/>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450"/>
                </a:spcBef>
                <a:spcAft>
                  <a:spcPts val="450"/>
                </a:spcAft>
              </a:pPr>
              <a:r>
                <a:rPr lang="nl-NL" sz="750" b="1" noProof="0" dirty="0">
                  <a:solidFill>
                    <a:srgbClr val="211F26"/>
                  </a:solidFill>
                  <a:latin typeface="Calibri" panose="020F0502020204030204" pitchFamily="34" charset="0"/>
                  <a:cs typeface="Calibri" panose="020F0502020204030204" pitchFamily="34" charset="0"/>
                </a:rPr>
                <a:t>Invoegen</a:t>
              </a:r>
            </a:p>
          </p:txBody>
        </p:sp>
      </p:grpSp>
      <p:grpSp>
        <p:nvGrpSpPr>
          <p:cNvPr id="81" name="- INSTRUCTIES">
            <a:extLst>
              <a:ext uri="{FF2B5EF4-FFF2-40B4-BE49-F238E27FC236}">
                <a16:creationId xmlns:a16="http://schemas.microsoft.com/office/drawing/2014/main" id="{612DFB08-6929-42AD-97A2-2C1E5E8C66D3}"/>
              </a:ext>
            </a:extLst>
          </p:cNvPr>
          <p:cNvGrpSpPr/>
          <p:nvPr userDrawn="1"/>
        </p:nvGrpSpPr>
        <p:grpSpPr>
          <a:xfrm>
            <a:off x="-2839828" y="-1"/>
            <a:ext cx="2770040" cy="4464099"/>
            <a:chOff x="-3786437" y="-1"/>
            <a:chExt cx="3693386" cy="5952132"/>
          </a:xfrm>
        </p:grpSpPr>
        <p:sp>
          <p:nvSpPr>
            <p:cNvPr id="82" name="Rechthoek 81">
              <a:extLst>
                <a:ext uri="{FF2B5EF4-FFF2-40B4-BE49-F238E27FC236}">
                  <a16:creationId xmlns:a16="http://schemas.microsoft.com/office/drawing/2014/main" id="{4E6530ED-0FCB-4E3B-9896-24071A333EEF}"/>
                </a:ext>
              </a:extLst>
            </p:cNvPr>
            <p:cNvSpPr/>
            <p:nvPr userDrawn="1"/>
          </p:nvSpPr>
          <p:spPr>
            <a:xfrm>
              <a:off x="-3786165" y="-1"/>
              <a:ext cx="3593091" cy="5124131"/>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450"/>
                </a:spcBef>
                <a:spcAft>
                  <a:spcPts val="450"/>
                </a:spcAft>
              </a:pPr>
              <a:r>
                <a:rPr lang="nl-NL" sz="1050" b="1" cap="all" baseline="0" noProof="0" dirty="0">
                  <a:solidFill>
                    <a:schemeClr val="accent1"/>
                  </a:solidFill>
                  <a:latin typeface="Calibri" panose="020F0502020204030204" pitchFamily="34" charset="0"/>
                  <a:cs typeface="Calibri" panose="020F0502020204030204" pitchFamily="34" charset="0"/>
                </a:rPr>
                <a:t>Tekst niveaus kiezen</a:t>
              </a:r>
            </a:p>
          </p:txBody>
        </p:sp>
        <p:sp>
          <p:nvSpPr>
            <p:cNvPr id="83" name="Ovaal 82">
              <a:extLst>
                <a:ext uri="{FF2B5EF4-FFF2-40B4-BE49-F238E27FC236}">
                  <a16:creationId xmlns:a16="http://schemas.microsoft.com/office/drawing/2014/main" id="{C1414464-D4EB-47B1-8C22-D4CDDD24DC47}"/>
                </a:ext>
              </a:extLst>
            </p:cNvPr>
            <p:cNvSpPr/>
            <p:nvPr userDrawn="1"/>
          </p:nvSpPr>
          <p:spPr>
            <a:xfrm>
              <a:off x="-3604183" y="183748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84" name="Rechthoek 83">
              <a:extLst>
                <a:ext uri="{FF2B5EF4-FFF2-40B4-BE49-F238E27FC236}">
                  <a16:creationId xmlns:a16="http://schemas.microsoft.com/office/drawing/2014/main" id="{81252B27-E3BD-4D66-A126-0A6192A10FE3}"/>
                </a:ext>
              </a:extLst>
            </p:cNvPr>
            <p:cNvSpPr/>
            <p:nvPr userDrawn="1"/>
          </p:nvSpPr>
          <p:spPr>
            <a:xfrm>
              <a:off x="-3319415" y="1837484"/>
              <a:ext cx="2949220" cy="180000"/>
            </a:xfrm>
            <a:prstGeom prst="rect">
              <a:avLst/>
            </a:prstGeom>
            <a:noFill/>
            <a:ln w="25400" cap="flat" cmpd="sng" algn="ctr">
              <a:noFill/>
              <a:prstDash val="solid"/>
            </a:ln>
            <a:effectLst/>
          </p:spPr>
          <p:txBody>
            <a:bodyPr lIns="0" tIns="0" rIns="0" bIns="0" rtlCol="0" anchor="ctr"/>
            <a:lstStyle/>
            <a:p>
              <a:pPr marL="202406" marR="0" lvl="0" indent="-202406" defTabSz="685800" eaLnBrk="1" fontAlgn="auto" latinLnBrk="0" hangingPunct="1">
                <a:lnSpc>
                  <a:spcPct val="100000"/>
                </a:lnSpc>
                <a:spcBef>
                  <a:spcPts val="450"/>
                </a:spcBef>
                <a:spcAft>
                  <a:spcPts val="450"/>
                </a:spcAft>
                <a:buClr>
                  <a:schemeClr val="tx1"/>
                </a:buClr>
                <a:buSzTx/>
                <a:buFont typeface="Calibri" panose="020F0502020204030204" pitchFamily="34" charset="0"/>
                <a:buChar char="›"/>
                <a:tabLst/>
                <a:defRPr/>
              </a:pPr>
              <a:r>
                <a:rPr kumimoji="0" lang="nl-NL" sz="105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endParaRPr kumimoji="0" lang="nl-NL" sz="1050" b="0" i="0" u="none" strike="noStrike" kern="0" cap="none" spc="0" normalizeH="0" baseline="0" noProof="0" dirty="0">
                <a:ln>
                  <a:noFill/>
                </a:ln>
                <a:solidFill>
                  <a:schemeClr val="tx1"/>
                </a:solidFill>
                <a:effectLst/>
                <a:uLnTx/>
                <a:uFillTx/>
                <a:latin typeface="+mn-lt"/>
                <a:cs typeface="Calibri" panose="020F0502020204030204" pitchFamily="34" charset="0"/>
              </a:endParaRPr>
            </a:p>
          </p:txBody>
        </p:sp>
        <p:sp>
          <p:nvSpPr>
            <p:cNvPr id="85" name="Ovaal 84">
              <a:extLst>
                <a:ext uri="{FF2B5EF4-FFF2-40B4-BE49-F238E27FC236}">
                  <a16:creationId xmlns:a16="http://schemas.microsoft.com/office/drawing/2014/main" id="{679DBC54-1C73-438A-913D-CA37214543E7}"/>
                </a:ext>
              </a:extLst>
            </p:cNvPr>
            <p:cNvSpPr/>
            <p:nvPr userDrawn="1"/>
          </p:nvSpPr>
          <p:spPr>
            <a:xfrm>
              <a:off x="-3604183" y="219682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86" name="Rechthoek 85">
              <a:extLst>
                <a:ext uri="{FF2B5EF4-FFF2-40B4-BE49-F238E27FC236}">
                  <a16:creationId xmlns:a16="http://schemas.microsoft.com/office/drawing/2014/main" id="{F6A6C9FA-B3CA-4A62-B13B-5BB684B2828C}"/>
                </a:ext>
              </a:extLst>
            </p:cNvPr>
            <p:cNvSpPr/>
            <p:nvPr userDrawn="1"/>
          </p:nvSpPr>
          <p:spPr>
            <a:xfrm>
              <a:off x="-3604183" y="1196113"/>
              <a:ext cx="3229047" cy="459227"/>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Gebruik onder de tab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‘Start’</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de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lijstniveau-knoppen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om een tekst niveau te kiezen. </a:t>
              </a:r>
              <a:b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Kies uit:</a:t>
              </a:r>
            </a:p>
          </p:txBody>
        </p:sp>
        <p:sp>
          <p:nvSpPr>
            <p:cNvPr id="87" name="Rechthoek 86">
              <a:extLst>
                <a:ext uri="{FF2B5EF4-FFF2-40B4-BE49-F238E27FC236}">
                  <a16:creationId xmlns:a16="http://schemas.microsoft.com/office/drawing/2014/main" id="{EA355282-884C-4F94-8D79-443AC5DF89E5}"/>
                </a:ext>
              </a:extLst>
            </p:cNvPr>
            <p:cNvSpPr/>
            <p:nvPr userDrawn="1"/>
          </p:nvSpPr>
          <p:spPr>
            <a:xfrm>
              <a:off x="-3319415" y="2196829"/>
              <a:ext cx="2949220" cy="180000"/>
            </a:xfrm>
            <a:prstGeom prst="rect">
              <a:avLst/>
            </a:prstGeom>
            <a:noFill/>
            <a:ln w="25400" cap="flat" cmpd="sng" algn="ctr">
              <a:noFill/>
              <a:prstDash val="solid"/>
            </a:ln>
            <a:effectLst/>
          </p:spPr>
          <p:txBody>
            <a:bodyPr lIns="0" tIns="0" rIns="0" bIns="0" rtlCol="0" anchor="ctr"/>
            <a:lstStyle/>
            <a:p>
              <a:pPr marL="404813" marR="0" lvl="0" indent="-202406" defTabSz="685800" eaLnBrk="1" fontAlgn="auto" latinLnBrk="0" hangingPunct="1">
                <a:lnSpc>
                  <a:spcPct val="100000"/>
                </a:lnSpc>
                <a:spcBef>
                  <a:spcPts val="450"/>
                </a:spcBef>
                <a:spcAft>
                  <a:spcPts val="450"/>
                </a:spcAft>
                <a:buClr>
                  <a:schemeClr val="tx1"/>
                </a:buClr>
                <a:buSzTx/>
                <a:buFont typeface="Calibri" panose="020F0502020204030204" pitchFamily="34" charset="0"/>
                <a:buChar char="›"/>
                <a:tabLst/>
                <a:defRPr/>
              </a:pPr>
              <a:r>
                <a:rPr kumimoji="0" lang="nl-NL" sz="1050" b="0" i="0" u="none" strike="noStrike" kern="0" cap="none" spc="0" normalizeH="0" baseline="0" noProof="0" dirty="0">
                  <a:ln>
                    <a:noFill/>
                  </a:ln>
                  <a:solidFill>
                    <a:schemeClr val="tx1"/>
                  </a:solidFill>
                  <a:effectLst/>
                  <a:uLnTx/>
                  <a:uFillTx/>
                  <a:latin typeface="+mn-lt"/>
                  <a:cs typeface="Calibri" panose="020F0502020204030204" pitchFamily="34" charset="0"/>
                </a:rPr>
                <a:t>Sub-</a:t>
              </a:r>
              <a:r>
                <a:rPr kumimoji="0" lang="nl-NL" sz="105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endParaRPr kumimoji="0" lang="nl-NL" sz="1050" b="0" i="0" u="none" strike="noStrike" kern="0" cap="none" spc="0" normalizeH="0" baseline="0" noProof="0" dirty="0">
                <a:ln>
                  <a:noFill/>
                </a:ln>
                <a:solidFill>
                  <a:schemeClr val="tx1"/>
                </a:solidFill>
                <a:effectLst/>
                <a:uLnTx/>
                <a:uFillTx/>
                <a:latin typeface="+mn-lt"/>
                <a:cs typeface="Calibri" panose="020F0502020204030204" pitchFamily="34" charset="0"/>
              </a:endParaRPr>
            </a:p>
          </p:txBody>
        </p:sp>
        <p:sp>
          <p:nvSpPr>
            <p:cNvPr id="88" name="Ovaal 87">
              <a:extLst>
                <a:ext uri="{FF2B5EF4-FFF2-40B4-BE49-F238E27FC236}">
                  <a16:creationId xmlns:a16="http://schemas.microsoft.com/office/drawing/2014/main" id="{3D311076-30AB-4058-B444-0C8B89F935E0}"/>
                </a:ext>
              </a:extLst>
            </p:cNvPr>
            <p:cNvSpPr/>
            <p:nvPr userDrawn="1"/>
          </p:nvSpPr>
          <p:spPr>
            <a:xfrm>
              <a:off x="-3604183" y="255617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89" name="Rechthoek 88">
              <a:extLst>
                <a:ext uri="{FF2B5EF4-FFF2-40B4-BE49-F238E27FC236}">
                  <a16:creationId xmlns:a16="http://schemas.microsoft.com/office/drawing/2014/main" id="{47849E90-0953-4572-B149-8F4B8FE2CF0E}"/>
                </a:ext>
              </a:extLst>
            </p:cNvPr>
            <p:cNvSpPr/>
            <p:nvPr userDrawn="1"/>
          </p:nvSpPr>
          <p:spPr>
            <a:xfrm>
              <a:off x="-3319415" y="2556174"/>
              <a:ext cx="2949220" cy="180000"/>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100000"/>
                </a:lnSpc>
                <a:spcBef>
                  <a:spcPts val="450"/>
                </a:spcBef>
                <a:spcAft>
                  <a:spcPts val="450"/>
                </a:spcAft>
                <a:buClr>
                  <a:schemeClr val="accent1"/>
                </a:buClr>
                <a:buSzTx/>
                <a:buFont typeface="Calibri" panose="020F0502020204030204" pitchFamily="34" charset="0"/>
                <a:buNone/>
                <a:tabLst/>
                <a:defRPr/>
              </a:pPr>
              <a:r>
                <a:rPr kumimoji="0" lang="nl-NL" sz="1050" b="0" i="0" u="none" strike="noStrike" kern="0" cap="none" spc="0" normalizeH="0" baseline="0" noProof="0" dirty="0">
                  <a:ln>
                    <a:noFill/>
                  </a:ln>
                  <a:solidFill>
                    <a:schemeClr val="tx1"/>
                  </a:solidFill>
                  <a:effectLst/>
                  <a:uLnTx/>
                  <a:uFillTx/>
                  <a:latin typeface="+mn-lt"/>
                  <a:cs typeface="Calibri" panose="020F0502020204030204" pitchFamily="34" charset="0"/>
                </a:rPr>
                <a:t>Platte tekst</a:t>
              </a:r>
            </a:p>
          </p:txBody>
        </p:sp>
        <p:sp>
          <p:nvSpPr>
            <p:cNvPr id="90" name="Ovaal 89">
              <a:extLst>
                <a:ext uri="{FF2B5EF4-FFF2-40B4-BE49-F238E27FC236}">
                  <a16:creationId xmlns:a16="http://schemas.microsoft.com/office/drawing/2014/main" id="{888C9F06-B298-444F-A468-8D12B0596EF3}"/>
                </a:ext>
              </a:extLst>
            </p:cNvPr>
            <p:cNvSpPr/>
            <p:nvPr userDrawn="1"/>
          </p:nvSpPr>
          <p:spPr>
            <a:xfrm>
              <a:off x="-3604183" y="291551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91" name="Rechthoek 90">
              <a:extLst>
                <a:ext uri="{FF2B5EF4-FFF2-40B4-BE49-F238E27FC236}">
                  <a16:creationId xmlns:a16="http://schemas.microsoft.com/office/drawing/2014/main" id="{033361B3-DE82-4AC1-ADF4-AAC4EE638629}"/>
                </a:ext>
              </a:extLst>
            </p:cNvPr>
            <p:cNvSpPr/>
            <p:nvPr userDrawn="1"/>
          </p:nvSpPr>
          <p:spPr>
            <a:xfrm>
              <a:off x="-3319415" y="2915519"/>
              <a:ext cx="2949220" cy="180000"/>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100000"/>
                </a:lnSpc>
                <a:spcBef>
                  <a:spcPts val="450"/>
                </a:spcBef>
                <a:spcAft>
                  <a:spcPts val="450"/>
                </a:spcAft>
                <a:buClr>
                  <a:schemeClr val="accent1"/>
                </a:buClr>
                <a:buSzTx/>
                <a:buFont typeface="Arial" panose="020B0604020202020204" pitchFamily="34" charset="0"/>
                <a:buNone/>
                <a:tabLst/>
                <a:defRPr/>
              </a:pPr>
              <a:r>
                <a:rPr kumimoji="0" lang="nl-NL" sz="2550" b="1" i="0" u="none" strike="noStrike" kern="0" cap="none" spc="0" normalizeH="0" baseline="0" noProof="0" dirty="0">
                  <a:ln>
                    <a:noFill/>
                  </a:ln>
                  <a:solidFill>
                    <a:schemeClr val="tx1"/>
                  </a:solidFill>
                  <a:effectLst/>
                  <a:uLnTx/>
                  <a:uFillTx/>
                  <a:latin typeface="+mn-lt"/>
                  <a:cs typeface="Calibri" panose="020F0502020204030204" pitchFamily="34" charset="0"/>
                </a:rPr>
                <a:t>Titel / Quote</a:t>
              </a:r>
            </a:p>
          </p:txBody>
        </p:sp>
        <p:sp>
          <p:nvSpPr>
            <p:cNvPr id="92" name="Ovaal 91">
              <a:extLst>
                <a:ext uri="{FF2B5EF4-FFF2-40B4-BE49-F238E27FC236}">
                  <a16:creationId xmlns:a16="http://schemas.microsoft.com/office/drawing/2014/main" id="{10C0F1F7-4A90-4974-A5E4-9DF80BF7BB88}"/>
                </a:ext>
              </a:extLst>
            </p:cNvPr>
            <p:cNvSpPr/>
            <p:nvPr userDrawn="1"/>
          </p:nvSpPr>
          <p:spPr>
            <a:xfrm>
              <a:off x="-3604183" y="327486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5</a:t>
              </a:r>
            </a:p>
          </p:txBody>
        </p:sp>
        <p:sp>
          <p:nvSpPr>
            <p:cNvPr id="93" name="Rechthoek 92">
              <a:extLst>
                <a:ext uri="{FF2B5EF4-FFF2-40B4-BE49-F238E27FC236}">
                  <a16:creationId xmlns:a16="http://schemas.microsoft.com/office/drawing/2014/main" id="{8BDD8A7B-3B92-4047-80F6-775E118DC61C}"/>
                </a:ext>
              </a:extLst>
            </p:cNvPr>
            <p:cNvSpPr/>
            <p:nvPr userDrawn="1"/>
          </p:nvSpPr>
          <p:spPr>
            <a:xfrm>
              <a:off x="-3319415" y="3274864"/>
              <a:ext cx="2949220" cy="180000"/>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100000"/>
                </a:lnSpc>
                <a:spcBef>
                  <a:spcPts val="450"/>
                </a:spcBef>
                <a:spcAft>
                  <a:spcPts val="450"/>
                </a:spcAft>
                <a:buClr>
                  <a:schemeClr val="accent1"/>
                </a:buClr>
                <a:buSzTx/>
                <a:buFont typeface="Arial" panose="020B0604020202020204" pitchFamily="34" charset="0"/>
                <a:buNone/>
                <a:tabLst/>
                <a:defRPr/>
              </a:pPr>
              <a:r>
                <a:rPr kumimoji="0" lang="nl-NL" sz="1350" b="1" i="0" u="none" strike="noStrike" kern="0" cap="none" spc="0" normalizeH="0" baseline="0" noProof="0" dirty="0">
                  <a:ln>
                    <a:noFill/>
                  </a:ln>
                  <a:solidFill>
                    <a:schemeClr val="tx1"/>
                  </a:solidFill>
                  <a:effectLst/>
                  <a:uLnTx/>
                  <a:uFillTx/>
                  <a:latin typeface="+mn-lt"/>
                  <a:cs typeface="Calibri" panose="020F0502020204030204" pitchFamily="34" charset="0"/>
                </a:rPr>
                <a:t>Subtitel</a:t>
              </a:r>
            </a:p>
          </p:txBody>
        </p:sp>
        <p:sp>
          <p:nvSpPr>
            <p:cNvPr id="94" name="Ovaal 93">
              <a:extLst>
                <a:ext uri="{FF2B5EF4-FFF2-40B4-BE49-F238E27FC236}">
                  <a16:creationId xmlns:a16="http://schemas.microsoft.com/office/drawing/2014/main" id="{A9BC7C23-CCBB-4321-9C25-1AB4EBF03E8B}"/>
                </a:ext>
              </a:extLst>
            </p:cNvPr>
            <p:cNvSpPr/>
            <p:nvPr userDrawn="1"/>
          </p:nvSpPr>
          <p:spPr>
            <a:xfrm>
              <a:off x="-3604183" y="363420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6</a:t>
              </a:r>
            </a:p>
          </p:txBody>
        </p:sp>
        <p:sp>
          <p:nvSpPr>
            <p:cNvPr id="95" name="Rechthoek 94">
              <a:extLst>
                <a:ext uri="{FF2B5EF4-FFF2-40B4-BE49-F238E27FC236}">
                  <a16:creationId xmlns:a16="http://schemas.microsoft.com/office/drawing/2014/main" id="{645BD7BE-D3F9-40BA-B85F-BFC6CDC4CA1F}"/>
                </a:ext>
              </a:extLst>
            </p:cNvPr>
            <p:cNvSpPr/>
            <p:nvPr userDrawn="1"/>
          </p:nvSpPr>
          <p:spPr>
            <a:xfrm>
              <a:off x="-3319415" y="3993554"/>
              <a:ext cx="2949220" cy="180000"/>
            </a:xfrm>
            <a:prstGeom prst="rect">
              <a:avLst/>
            </a:prstGeom>
            <a:noFill/>
            <a:ln w="25400" cap="flat" cmpd="sng" algn="ctr">
              <a:noFill/>
              <a:prstDash val="solid"/>
            </a:ln>
            <a:effectLst/>
          </p:spPr>
          <p:txBody>
            <a:bodyPr lIns="0" tIns="0" rIns="0" bIns="0" rtlCol="0" anchor="ctr"/>
            <a:lstStyle/>
            <a:p>
              <a:pPr marL="200025" marR="0" lvl="0" indent="-200025" defTabSz="685800" eaLnBrk="1" fontAlgn="auto" latinLnBrk="0" hangingPunct="1">
                <a:lnSpc>
                  <a:spcPct val="100000"/>
                </a:lnSpc>
                <a:spcBef>
                  <a:spcPts val="450"/>
                </a:spcBef>
                <a:spcAft>
                  <a:spcPts val="450"/>
                </a:spcAft>
                <a:buClr>
                  <a:schemeClr val="accent1"/>
                </a:buClr>
                <a:buSzTx/>
                <a:buFont typeface="+mj-lt"/>
                <a:buAutoNum type="arabicPeriod"/>
                <a:tabLst/>
                <a:defRPr/>
              </a:pPr>
              <a:r>
                <a:rPr kumimoji="0" lang="nl-NL" sz="1050" b="0" i="0" u="none" strike="noStrike" kern="0" cap="none" spc="0" normalizeH="0" baseline="0" noProof="0" dirty="0">
                  <a:ln>
                    <a:noFill/>
                  </a:ln>
                  <a:solidFill>
                    <a:schemeClr val="tx1"/>
                  </a:solidFill>
                  <a:effectLst/>
                  <a:uLnTx/>
                  <a:uFillTx/>
                  <a:latin typeface="+mn-lt"/>
                  <a:cs typeface="Calibri" panose="020F0502020204030204" pitchFamily="34" charset="0"/>
                </a:rPr>
                <a:t>Numerieke </a:t>
              </a:r>
              <a:r>
                <a:rPr kumimoji="0" lang="nl-NL" sz="105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r>
                <a:rPr kumimoji="0" lang="nl-NL" sz="1050" b="0" i="0" u="none" strike="noStrike" kern="0" cap="none" spc="0" normalizeH="0" baseline="0" noProof="0" dirty="0">
                  <a:ln>
                    <a:noFill/>
                  </a:ln>
                  <a:solidFill>
                    <a:schemeClr val="tx1"/>
                  </a:solidFill>
                  <a:effectLst/>
                  <a:uLnTx/>
                  <a:uFillTx/>
                  <a:latin typeface="+mn-lt"/>
                  <a:cs typeface="Calibri" panose="020F0502020204030204" pitchFamily="34" charset="0"/>
                </a:rPr>
                <a:t> </a:t>
              </a:r>
            </a:p>
          </p:txBody>
        </p:sp>
        <p:sp>
          <p:nvSpPr>
            <p:cNvPr id="96" name="Ovaal 95">
              <a:extLst>
                <a:ext uri="{FF2B5EF4-FFF2-40B4-BE49-F238E27FC236}">
                  <a16:creationId xmlns:a16="http://schemas.microsoft.com/office/drawing/2014/main" id="{C0054836-D030-4930-B2CD-206960F9BC56}"/>
                </a:ext>
              </a:extLst>
            </p:cNvPr>
            <p:cNvSpPr/>
            <p:nvPr userDrawn="1"/>
          </p:nvSpPr>
          <p:spPr>
            <a:xfrm>
              <a:off x="-3604183" y="399355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7</a:t>
              </a:r>
            </a:p>
          </p:txBody>
        </p:sp>
        <p:sp>
          <p:nvSpPr>
            <p:cNvPr id="97" name="Rechthoek 96">
              <a:extLst>
                <a:ext uri="{FF2B5EF4-FFF2-40B4-BE49-F238E27FC236}">
                  <a16:creationId xmlns:a16="http://schemas.microsoft.com/office/drawing/2014/main" id="{DE9DCDA6-5AA2-4EBB-B13B-4F5128695BF3}"/>
                </a:ext>
              </a:extLst>
            </p:cNvPr>
            <p:cNvSpPr/>
            <p:nvPr userDrawn="1"/>
          </p:nvSpPr>
          <p:spPr>
            <a:xfrm>
              <a:off x="-3325830" y="4352899"/>
              <a:ext cx="2949220" cy="180000"/>
            </a:xfrm>
            <a:prstGeom prst="rect">
              <a:avLst/>
            </a:prstGeom>
            <a:noFill/>
            <a:ln w="25400" cap="flat" cmpd="sng" algn="ctr">
              <a:noFill/>
              <a:prstDash val="solid"/>
            </a:ln>
            <a:effectLst/>
          </p:spPr>
          <p:txBody>
            <a:bodyPr lIns="0" tIns="0" rIns="0" bIns="0" rtlCol="0" anchor="ctr"/>
            <a:lstStyle/>
            <a:p>
              <a:pPr marL="200025" marR="0" lvl="0" indent="-200025" defTabSz="685800" eaLnBrk="1" fontAlgn="auto" latinLnBrk="0" hangingPunct="1">
                <a:lnSpc>
                  <a:spcPct val="100000"/>
                </a:lnSpc>
                <a:spcBef>
                  <a:spcPts val="450"/>
                </a:spcBef>
                <a:spcAft>
                  <a:spcPts val="450"/>
                </a:spcAft>
                <a:buClr>
                  <a:schemeClr val="accent1"/>
                </a:buClr>
                <a:buSzTx/>
                <a:buFont typeface="+mj-lt"/>
                <a:buAutoNum type="alphaLcPeriod"/>
                <a:tabLst/>
                <a:defRPr/>
              </a:pPr>
              <a:r>
                <a:rPr kumimoji="0" lang="nl-NL" sz="1050" b="0" i="0" u="none" strike="noStrike" kern="0" cap="none" spc="0" normalizeH="0" baseline="0" noProof="0" dirty="0">
                  <a:ln>
                    <a:noFill/>
                  </a:ln>
                  <a:solidFill>
                    <a:schemeClr val="tx1"/>
                  </a:solidFill>
                  <a:effectLst/>
                  <a:uLnTx/>
                  <a:uFillTx/>
                  <a:latin typeface="+mn-lt"/>
                  <a:cs typeface="Calibri" panose="020F0502020204030204" pitchFamily="34" charset="0"/>
                </a:rPr>
                <a:t>Alfabetische </a:t>
              </a:r>
              <a:r>
                <a:rPr kumimoji="0" lang="nl-NL" sz="105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r>
                <a:rPr kumimoji="0" lang="nl-NL" sz="1050" b="0" i="0" u="none" strike="noStrike" kern="0" cap="none" spc="0" normalizeH="0" baseline="0" noProof="0" dirty="0">
                  <a:ln>
                    <a:noFill/>
                  </a:ln>
                  <a:solidFill>
                    <a:schemeClr val="tx1"/>
                  </a:solidFill>
                  <a:effectLst/>
                  <a:uLnTx/>
                  <a:uFillTx/>
                  <a:latin typeface="+mn-lt"/>
                  <a:cs typeface="Calibri" panose="020F0502020204030204" pitchFamily="34" charset="0"/>
                </a:rPr>
                <a:t> </a:t>
              </a:r>
            </a:p>
          </p:txBody>
        </p:sp>
        <p:sp>
          <p:nvSpPr>
            <p:cNvPr id="98" name="Ovaal 97">
              <a:extLst>
                <a:ext uri="{FF2B5EF4-FFF2-40B4-BE49-F238E27FC236}">
                  <a16:creationId xmlns:a16="http://schemas.microsoft.com/office/drawing/2014/main" id="{084D9323-7473-4C55-91CC-3DD28301C287}"/>
                </a:ext>
              </a:extLst>
            </p:cNvPr>
            <p:cNvSpPr/>
            <p:nvPr userDrawn="1"/>
          </p:nvSpPr>
          <p:spPr>
            <a:xfrm>
              <a:off x="-3604183" y="435289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8</a:t>
              </a:r>
            </a:p>
          </p:txBody>
        </p:sp>
        <p:sp>
          <p:nvSpPr>
            <p:cNvPr id="99" name="Rechthoek 98">
              <a:extLst>
                <a:ext uri="{FF2B5EF4-FFF2-40B4-BE49-F238E27FC236}">
                  <a16:creationId xmlns:a16="http://schemas.microsoft.com/office/drawing/2014/main" id="{C32AB920-950E-4F68-969D-0D97E824E4D2}"/>
                </a:ext>
              </a:extLst>
            </p:cNvPr>
            <p:cNvSpPr/>
            <p:nvPr userDrawn="1"/>
          </p:nvSpPr>
          <p:spPr>
            <a:xfrm>
              <a:off x="-3319415" y="4712245"/>
              <a:ext cx="2949220" cy="180000"/>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100000"/>
                </a:lnSpc>
                <a:spcBef>
                  <a:spcPts val="450"/>
                </a:spcBef>
                <a:spcAft>
                  <a:spcPts val="450"/>
                </a:spcAft>
                <a:buClr>
                  <a:schemeClr val="tx1"/>
                </a:buClr>
                <a:buSzTx/>
                <a:buFont typeface="Arial" panose="020B0604020202020204" pitchFamily="34" charset="0"/>
                <a:buNone/>
                <a:tabLst/>
                <a:defRPr/>
              </a:pPr>
              <a:r>
                <a:rPr kumimoji="0" lang="nl-NL" sz="900" b="0" i="1" u="none" strike="noStrike" kern="0" cap="none" spc="0" normalizeH="0" baseline="0" noProof="0" dirty="0">
                  <a:ln>
                    <a:noFill/>
                  </a:ln>
                  <a:solidFill>
                    <a:schemeClr val="tx1"/>
                  </a:solidFill>
                  <a:effectLst/>
                  <a:uLnTx/>
                  <a:uFillTx/>
                  <a:latin typeface="+mn-lt"/>
                  <a:cs typeface="Calibri" panose="020F0502020204030204" pitchFamily="34" charset="0"/>
                </a:rPr>
                <a:t>*Bronvermelding </a:t>
              </a:r>
            </a:p>
          </p:txBody>
        </p:sp>
        <p:sp>
          <p:nvSpPr>
            <p:cNvPr id="100" name="Ovaal 99">
              <a:extLst>
                <a:ext uri="{FF2B5EF4-FFF2-40B4-BE49-F238E27FC236}">
                  <a16:creationId xmlns:a16="http://schemas.microsoft.com/office/drawing/2014/main" id="{C3B2BAAA-ABBB-479F-B10F-982A341A4B8F}"/>
                </a:ext>
              </a:extLst>
            </p:cNvPr>
            <p:cNvSpPr/>
            <p:nvPr userDrawn="1"/>
          </p:nvSpPr>
          <p:spPr>
            <a:xfrm>
              <a:off x="-3604183" y="4712245"/>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9</a:t>
              </a:r>
            </a:p>
          </p:txBody>
        </p:sp>
        <p:sp>
          <p:nvSpPr>
            <p:cNvPr id="101" name="Rechthoek 100">
              <a:extLst>
                <a:ext uri="{FF2B5EF4-FFF2-40B4-BE49-F238E27FC236}">
                  <a16:creationId xmlns:a16="http://schemas.microsoft.com/office/drawing/2014/main" id="{A214F258-A86D-4A78-A46D-697C986E1703}"/>
                </a:ext>
              </a:extLst>
            </p:cNvPr>
            <p:cNvSpPr/>
            <p:nvPr userDrawn="1"/>
          </p:nvSpPr>
          <p:spPr>
            <a:xfrm>
              <a:off x="-3319415" y="3634209"/>
              <a:ext cx="2949220" cy="180000"/>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100000"/>
                </a:lnSpc>
                <a:spcBef>
                  <a:spcPts val="450"/>
                </a:spcBef>
                <a:spcAft>
                  <a:spcPts val="450"/>
                </a:spcAft>
                <a:buClr>
                  <a:schemeClr val="accent1"/>
                </a:buClr>
                <a:buSzTx/>
                <a:buFont typeface="Arial" panose="020B0604020202020204" pitchFamily="34" charset="0"/>
                <a:buNone/>
                <a:tabLst/>
                <a:defRPr/>
              </a:pPr>
              <a:r>
                <a:rPr kumimoji="0" lang="nl-NL" sz="1050" b="1" i="0" u="none" strike="noStrike" kern="0" cap="none" spc="0" normalizeH="0" baseline="0" noProof="0" dirty="0">
                  <a:ln>
                    <a:noFill/>
                  </a:ln>
                  <a:solidFill>
                    <a:schemeClr val="tx1"/>
                  </a:solidFill>
                  <a:effectLst/>
                  <a:uLnTx/>
                  <a:uFillTx/>
                  <a:latin typeface="+mn-lt"/>
                  <a:cs typeface="Calibri" panose="020F0502020204030204" pitchFamily="34" charset="0"/>
                </a:rPr>
                <a:t>Kop</a:t>
              </a:r>
            </a:p>
          </p:txBody>
        </p:sp>
        <p:sp>
          <p:nvSpPr>
            <p:cNvPr id="102" name="Rechthoek 101">
              <a:extLst>
                <a:ext uri="{FF2B5EF4-FFF2-40B4-BE49-F238E27FC236}">
                  <a16:creationId xmlns:a16="http://schemas.microsoft.com/office/drawing/2014/main" id="{0C133D5B-E6D3-44B6-A4D2-14858AB06735}"/>
                </a:ext>
              </a:extLst>
            </p:cNvPr>
            <p:cNvSpPr/>
            <p:nvPr userDrawn="1"/>
          </p:nvSpPr>
          <p:spPr>
            <a:xfrm>
              <a:off x="-3786437" y="5124131"/>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900" b="1" cap="all" baseline="0" noProof="0" dirty="0">
                  <a:solidFill>
                    <a:srgbClr val="211F26"/>
                  </a:solidFill>
                  <a:latin typeface="Calibri" panose="020F0502020204030204" pitchFamily="34" charset="0"/>
                  <a:cs typeface="Calibri" panose="020F0502020204030204" pitchFamily="34" charset="0"/>
                </a:rPr>
                <a:t>MEER WETEN?</a:t>
              </a:r>
              <a:br>
                <a:rPr lang="nl-NL" sz="900" b="1" cap="all" baseline="0" noProof="0" dirty="0">
                  <a:solidFill>
                    <a:srgbClr val="211F26"/>
                  </a:solidFill>
                  <a:latin typeface="Calibri" panose="020F0502020204030204" pitchFamily="34" charset="0"/>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900" b="1" cap="all" baseline="0" noProof="0" dirty="0">
                  <a:solidFill>
                    <a:srgbClr val="211F26"/>
                  </a:solidFill>
                  <a:latin typeface="Calibri" panose="020F0502020204030204" pitchFamily="34" charset="0"/>
                  <a:cs typeface="Calibri" panose="020F0502020204030204" pitchFamily="34" charset="0"/>
                </a:rPr>
                <a:t> 'SLIDEBUILDER’ </a:t>
              </a:r>
              <a:r>
                <a:rPr lang="nl-NL" sz="9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900" kern="1200" cap="none" baseline="0" noProof="0" dirty="0">
                  <a:solidFill>
                    <a:srgbClr val="211F26"/>
                  </a:solidFill>
                  <a:latin typeface="Calibri" panose="020F0502020204030204" pitchFamily="34" charset="0"/>
                  <a:ea typeface="+mn-ea"/>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9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103" name="ICOON_info">
              <a:extLst>
                <a:ext uri="{FF2B5EF4-FFF2-40B4-BE49-F238E27FC236}">
                  <a16:creationId xmlns:a16="http://schemas.microsoft.com/office/drawing/2014/main" id="{76C22E0F-6A66-4033-B86B-CDBACB4C6017}"/>
                </a:ext>
              </a:extLst>
            </p:cNvPr>
            <p:cNvGrpSpPr/>
            <p:nvPr userDrawn="1"/>
          </p:nvGrpSpPr>
          <p:grpSpPr>
            <a:xfrm>
              <a:off x="-376736" y="5063968"/>
              <a:ext cx="283685" cy="283685"/>
              <a:chOff x="-510741" y="5913713"/>
              <a:chExt cx="267555" cy="267555"/>
            </a:xfrm>
          </p:grpSpPr>
          <p:sp>
            <p:nvSpPr>
              <p:cNvPr id="151" name="Ovaal 150">
                <a:extLst>
                  <a:ext uri="{FF2B5EF4-FFF2-40B4-BE49-F238E27FC236}">
                    <a16:creationId xmlns:a16="http://schemas.microsoft.com/office/drawing/2014/main" id="{C1EF9792-73A7-41FF-B5B5-F8E7610C47CB}"/>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450"/>
                  </a:spcBef>
                  <a:spcAft>
                    <a:spcPts val="450"/>
                  </a:spcAft>
                </a:pPr>
                <a:endParaRPr lang="nl-NL" sz="1200" cap="all" baseline="0" noProof="0" dirty="0">
                  <a:latin typeface="Calibri" panose="020F0502020204030204" pitchFamily="34" charset="0"/>
                  <a:cs typeface="Calibri" panose="020F0502020204030204" pitchFamily="34" charset="0"/>
                </a:endParaRPr>
              </a:p>
            </p:txBody>
          </p:sp>
          <p:sp>
            <p:nvSpPr>
              <p:cNvPr id="152" name="Graphic 163" descr="Informatie">
                <a:extLst>
                  <a:ext uri="{FF2B5EF4-FFF2-40B4-BE49-F238E27FC236}">
                    <a16:creationId xmlns:a16="http://schemas.microsoft.com/office/drawing/2014/main" id="{8F76C5A6-7654-4CB3-B257-59EACD1ECC9C}"/>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lstStyle/>
              <a:p>
                <a:endParaRPr lang="nl-NL" sz="1500" noProof="0" dirty="0">
                  <a:solidFill>
                    <a:srgbClr val="211F26"/>
                  </a:solidFill>
                  <a:latin typeface="Calibri" panose="020F0502020204030204" pitchFamily="34" charset="0"/>
                  <a:cs typeface="Calibri" panose="020F0502020204030204" pitchFamily="34" charset="0"/>
                </a:endParaRPr>
              </a:p>
            </p:txBody>
          </p:sp>
        </p:grpSp>
        <p:grpSp>
          <p:nvGrpSpPr>
            <p:cNvPr id="104" name="VOORBEELD">
              <a:extLst>
                <a:ext uri="{FF2B5EF4-FFF2-40B4-BE49-F238E27FC236}">
                  <a16:creationId xmlns:a16="http://schemas.microsoft.com/office/drawing/2014/main" id="{C2A5E8CB-2A36-42ED-A240-65E780AC8A26}"/>
                </a:ext>
              </a:extLst>
            </p:cNvPr>
            <p:cNvGrpSpPr/>
            <p:nvPr userDrawn="1"/>
          </p:nvGrpSpPr>
          <p:grpSpPr>
            <a:xfrm>
              <a:off x="-3605171" y="458674"/>
              <a:ext cx="3234311" cy="558875"/>
              <a:chOff x="-3605171" y="458674"/>
              <a:chExt cx="3234311" cy="558875"/>
            </a:xfrm>
          </p:grpSpPr>
          <p:sp>
            <p:nvSpPr>
              <p:cNvPr id="111" name="Rechthoek 110">
                <a:extLst>
                  <a:ext uri="{FF2B5EF4-FFF2-40B4-BE49-F238E27FC236}">
                    <a16:creationId xmlns:a16="http://schemas.microsoft.com/office/drawing/2014/main" id="{13427365-DF01-4C1B-826D-9053FC0F309F}"/>
                  </a:ext>
                </a:extLst>
              </p:cNvPr>
              <p:cNvSpPr/>
              <p:nvPr userDrawn="1"/>
            </p:nvSpPr>
            <p:spPr>
              <a:xfrm>
                <a:off x="-3604183" y="458674"/>
                <a:ext cx="393459" cy="184058"/>
              </a:xfrm>
              <a:prstGeom prst="rect">
                <a:avLst/>
              </a:prstGeom>
              <a:solidFill>
                <a:srgbClr val="F8F8F8"/>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18000" rIns="0" bIns="0" numCol="1" spcCol="0" rtlCol="0" fromWordArt="0" anchor="t" anchorCtr="0" forceAA="0" compatLnSpc="1">
                <a:prstTxWarp prst="textNoShape">
                  <a:avLst/>
                </a:prstTxWarp>
                <a:noAutofit/>
              </a:bodyPr>
              <a:lstStyle/>
              <a:p>
                <a:pPr algn="ctr"/>
                <a:r>
                  <a:rPr lang="nl-NL" sz="675" b="1" noProof="0" dirty="0">
                    <a:solidFill>
                      <a:srgbClr val="211F26"/>
                    </a:solidFill>
                    <a:latin typeface="Calibri" panose="020F0502020204030204" pitchFamily="34" charset="0"/>
                    <a:cs typeface="Calibri" panose="020F0502020204030204" pitchFamily="34" charset="0"/>
                  </a:rPr>
                  <a:t>Start</a:t>
                </a:r>
              </a:p>
            </p:txBody>
          </p:sp>
          <p:sp>
            <p:nvSpPr>
              <p:cNvPr id="112" name="Rechthoek 111">
                <a:extLst>
                  <a:ext uri="{FF2B5EF4-FFF2-40B4-BE49-F238E27FC236}">
                    <a16:creationId xmlns:a16="http://schemas.microsoft.com/office/drawing/2014/main" id="{B10D4D7A-8404-4884-85B9-CD8168480940}"/>
                  </a:ext>
                </a:extLst>
              </p:cNvPr>
              <p:cNvSpPr/>
              <p:nvPr userDrawn="1"/>
            </p:nvSpPr>
            <p:spPr>
              <a:xfrm>
                <a:off x="-3599184" y="621345"/>
                <a:ext cx="383782" cy="27171"/>
              </a:xfrm>
              <a:prstGeom prst="rect">
                <a:avLst/>
              </a:prstGeom>
              <a:solidFill>
                <a:srgbClr val="B7462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nvGrpSpPr>
              <p:cNvPr id="113" name="Groep 112">
                <a:extLst>
                  <a:ext uri="{FF2B5EF4-FFF2-40B4-BE49-F238E27FC236}">
                    <a16:creationId xmlns:a16="http://schemas.microsoft.com/office/drawing/2014/main" id="{C2F0614A-C516-47FE-A518-7297082AFF7A}"/>
                  </a:ext>
                </a:extLst>
              </p:cNvPr>
              <p:cNvGrpSpPr/>
              <p:nvPr userDrawn="1"/>
            </p:nvGrpSpPr>
            <p:grpSpPr>
              <a:xfrm>
                <a:off x="-3386247" y="830871"/>
                <a:ext cx="139423" cy="109566"/>
                <a:chOff x="-2866744" y="827071"/>
                <a:chExt cx="168701" cy="132575"/>
              </a:xfrm>
            </p:grpSpPr>
            <p:grpSp>
              <p:nvGrpSpPr>
                <p:cNvPr id="144" name="Groep 143">
                  <a:extLst>
                    <a:ext uri="{FF2B5EF4-FFF2-40B4-BE49-F238E27FC236}">
                      <a16:creationId xmlns:a16="http://schemas.microsoft.com/office/drawing/2014/main" id="{1F1F10FB-C1B4-46A9-A89B-14F1972FE14F}"/>
                    </a:ext>
                  </a:extLst>
                </p:cNvPr>
                <p:cNvGrpSpPr/>
                <p:nvPr userDrawn="1"/>
              </p:nvGrpSpPr>
              <p:grpSpPr>
                <a:xfrm>
                  <a:off x="-2866744" y="827071"/>
                  <a:ext cx="168701" cy="132575"/>
                  <a:chOff x="-2866744" y="827071"/>
                  <a:chExt cx="168701" cy="132575"/>
                </a:xfrm>
              </p:grpSpPr>
              <p:cxnSp>
                <p:nvCxnSpPr>
                  <p:cNvPr id="146" name="Rechte verbindingslijn 145">
                    <a:extLst>
                      <a:ext uri="{FF2B5EF4-FFF2-40B4-BE49-F238E27FC236}">
                        <a16:creationId xmlns:a16="http://schemas.microsoft.com/office/drawing/2014/main" id="{4843023D-6829-4A00-9F56-E89F9ACF7DC2}"/>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147" name="Rechte verbindingslijn 146">
                    <a:extLst>
                      <a:ext uri="{FF2B5EF4-FFF2-40B4-BE49-F238E27FC236}">
                        <a16:creationId xmlns:a16="http://schemas.microsoft.com/office/drawing/2014/main" id="{2682F71F-1B85-4A09-B46A-E15A3BF3F624}"/>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148" name="Rechte verbindingslijn 147">
                    <a:extLst>
                      <a:ext uri="{FF2B5EF4-FFF2-40B4-BE49-F238E27FC236}">
                        <a16:creationId xmlns:a16="http://schemas.microsoft.com/office/drawing/2014/main" id="{77C3843F-1A0B-47AA-9F31-A5CD787302A8}"/>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149" name="Rechte verbindingslijn 148">
                    <a:extLst>
                      <a:ext uri="{FF2B5EF4-FFF2-40B4-BE49-F238E27FC236}">
                        <a16:creationId xmlns:a16="http://schemas.microsoft.com/office/drawing/2014/main" id="{D77C5954-C4D1-4E44-9F99-5633A1ADE3D8}"/>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150" name="Rechte verbindingslijn 149">
                    <a:extLst>
                      <a:ext uri="{FF2B5EF4-FFF2-40B4-BE49-F238E27FC236}">
                        <a16:creationId xmlns:a16="http://schemas.microsoft.com/office/drawing/2014/main" id="{4DA2C594-9006-4A00-AA2A-D068B2C3F901}"/>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145" name="Pijl: rechts 144">
                  <a:extLst>
                    <a:ext uri="{FF2B5EF4-FFF2-40B4-BE49-F238E27FC236}">
                      <a16:creationId xmlns:a16="http://schemas.microsoft.com/office/drawing/2014/main" id="{9947DB28-42A2-45B2-94DB-4AB85699D55B}"/>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nvGrpSpPr>
              <p:cNvPr id="114" name="Groep 113">
                <a:extLst>
                  <a:ext uri="{FF2B5EF4-FFF2-40B4-BE49-F238E27FC236}">
                    <a16:creationId xmlns:a16="http://schemas.microsoft.com/office/drawing/2014/main" id="{B6B2F3C9-928F-47C5-8D0E-C78E325E8BCA}"/>
                  </a:ext>
                </a:extLst>
              </p:cNvPr>
              <p:cNvGrpSpPr/>
              <p:nvPr userDrawn="1"/>
            </p:nvGrpSpPr>
            <p:grpSpPr>
              <a:xfrm>
                <a:off x="-3605171" y="830871"/>
                <a:ext cx="139423" cy="109566"/>
                <a:chOff x="-2866744" y="518074"/>
                <a:chExt cx="168701" cy="132575"/>
              </a:xfrm>
            </p:grpSpPr>
            <p:grpSp>
              <p:nvGrpSpPr>
                <p:cNvPr id="137" name="Groep 136">
                  <a:extLst>
                    <a:ext uri="{FF2B5EF4-FFF2-40B4-BE49-F238E27FC236}">
                      <a16:creationId xmlns:a16="http://schemas.microsoft.com/office/drawing/2014/main" id="{DA54BA71-057A-4862-8B17-1772EC67EF69}"/>
                    </a:ext>
                  </a:extLst>
                </p:cNvPr>
                <p:cNvGrpSpPr/>
                <p:nvPr userDrawn="1"/>
              </p:nvGrpSpPr>
              <p:grpSpPr>
                <a:xfrm>
                  <a:off x="-2866744" y="518074"/>
                  <a:ext cx="168701" cy="132575"/>
                  <a:chOff x="-2866744" y="518074"/>
                  <a:chExt cx="168701" cy="132575"/>
                </a:xfrm>
              </p:grpSpPr>
              <p:cxnSp>
                <p:nvCxnSpPr>
                  <p:cNvPr id="139" name="Rechte verbindingslijn 138">
                    <a:extLst>
                      <a:ext uri="{FF2B5EF4-FFF2-40B4-BE49-F238E27FC236}">
                        <a16:creationId xmlns:a16="http://schemas.microsoft.com/office/drawing/2014/main" id="{779BCD1D-32F8-4333-9292-AFCFE88F40DE}"/>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140" name="Rechte verbindingslijn 139">
                    <a:extLst>
                      <a:ext uri="{FF2B5EF4-FFF2-40B4-BE49-F238E27FC236}">
                        <a16:creationId xmlns:a16="http://schemas.microsoft.com/office/drawing/2014/main" id="{2849E9A7-625F-4879-8088-D10A985F99BD}"/>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141" name="Rechte verbindingslijn 140">
                    <a:extLst>
                      <a:ext uri="{FF2B5EF4-FFF2-40B4-BE49-F238E27FC236}">
                        <a16:creationId xmlns:a16="http://schemas.microsoft.com/office/drawing/2014/main" id="{C454264B-D843-4D36-AFDA-0F61234A9A65}"/>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142" name="Rechte verbindingslijn 141">
                    <a:extLst>
                      <a:ext uri="{FF2B5EF4-FFF2-40B4-BE49-F238E27FC236}">
                        <a16:creationId xmlns:a16="http://schemas.microsoft.com/office/drawing/2014/main" id="{BBE499C7-2376-489F-A987-16BBD40293DF}"/>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143" name="Rechte verbindingslijn 142">
                    <a:extLst>
                      <a:ext uri="{FF2B5EF4-FFF2-40B4-BE49-F238E27FC236}">
                        <a16:creationId xmlns:a16="http://schemas.microsoft.com/office/drawing/2014/main" id="{53851CF7-D99D-4879-83C2-F3B0B7E839E1}"/>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138" name="Pijl: rechts 137">
                  <a:extLst>
                    <a:ext uri="{FF2B5EF4-FFF2-40B4-BE49-F238E27FC236}">
                      <a16:creationId xmlns:a16="http://schemas.microsoft.com/office/drawing/2014/main" id="{1A6195AD-41A2-48C3-A0E2-910D5BEF0131}"/>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cxnSp>
            <p:nvCxnSpPr>
              <p:cNvPr id="115" name="Rechte verbindingslijn 114">
                <a:extLst>
                  <a:ext uri="{FF2B5EF4-FFF2-40B4-BE49-F238E27FC236}">
                    <a16:creationId xmlns:a16="http://schemas.microsoft.com/office/drawing/2014/main" id="{36FE413F-1931-4004-9DEB-91AC8B3FD506}"/>
                  </a:ext>
                </a:extLst>
              </p:cNvPr>
              <p:cNvCxnSpPr>
                <a:cxnSpLocks/>
              </p:cNvCxnSpPr>
              <p:nvPr userDrawn="1"/>
            </p:nvCxnSpPr>
            <p:spPr>
              <a:xfrm flipV="1">
                <a:off x="-3459956" y="588169"/>
                <a:ext cx="547687" cy="219076"/>
              </a:xfrm>
              <a:prstGeom prst="line">
                <a:avLst/>
              </a:prstGeom>
              <a:noFill/>
              <a:ln w="19050" cap="rnd" cmpd="sng" algn="ctr">
                <a:solidFill>
                  <a:schemeClr val="accent1"/>
                </a:solidFill>
                <a:prstDash val="solid"/>
                <a:headEnd type="oval"/>
              </a:ln>
              <a:effectLst/>
            </p:spPr>
          </p:cxnSp>
          <p:cxnSp>
            <p:nvCxnSpPr>
              <p:cNvPr id="116" name="Rechte verbindingslijn 115">
                <a:extLst>
                  <a:ext uri="{FF2B5EF4-FFF2-40B4-BE49-F238E27FC236}">
                    <a16:creationId xmlns:a16="http://schemas.microsoft.com/office/drawing/2014/main" id="{797E969D-1F6E-4B96-8C69-F9DBC7A619ED}"/>
                  </a:ext>
                </a:extLst>
              </p:cNvPr>
              <p:cNvCxnSpPr>
                <a:cxnSpLocks/>
              </p:cNvCxnSpPr>
              <p:nvPr userDrawn="1"/>
            </p:nvCxnSpPr>
            <p:spPr>
              <a:xfrm>
                <a:off x="-3224213" y="828675"/>
                <a:ext cx="319088" cy="0"/>
              </a:xfrm>
              <a:prstGeom prst="line">
                <a:avLst/>
              </a:prstGeom>
              <a:noFill/>
              <a:ln w="19050" cap="rnd" cmpd="sng" algn="ctr">
                <a:solidFill>
                  <a:schemeClr val="accent1"/>
                </a:solidFill>
                <a:prstDash val="solid"/>
                <a:headEnd type="oval"/>
              </a:ln>
              <a:effectLst/>
            </p:spPr>
          </p:cxnSp>
          <p:sp>
            <p:nvSpPr>
              <p:cNvPr id="117" name="Rechthoek 116">
                <a:extLst>
                  <a:ext uri="{FF2B5EF4-FFF2-40B4-BE49-F238E27FC236}">
                    <a16:creationId xmlns:a16="http://schemas.microsoft.com/office/drawing/2014/main" id="{C3C9AAAE-8141-4984-B86F-26889D0EEE35}"/>
                  </a:ext>
                </a:extLst>
              </p:cNvPr>
              <p:cNvSpPr/>
              <p:nvPr userDrawn="1"/>
            </p:nvSpPr>
            <p:spPr>
              <a:xfrm>
                <a:off x="-2559903" y="512179"/>
                <a:ext cx="2189042" cy="151083"/>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Tekstniveau omhoog</a:t>
                </a:r>
              </a:p>
            </p:txBody>
          </p:sp>
          <p:sp>
            <p:nvSpPr>
              <p:cNvPr id="118" name="Rechthoek 117">
                <a:extLst>
                  <a:ext uri="{FF2B5EF4-FFF2-40B4-BE49-F238E27FC236}">
                    <a16:creationId xmlns:a16="http://schemas.microsoft.com/office/drawing/2014/main" id="{E7647F20-C25F-4E2E-B0DC-D4B2F1179FCA}"/>
                  </a:ext>
                </a:extLst>
              </p:cNvPr>
              <p:cNvSpPr/>
              <p:nvPr userDrawn="1"/>
            </p:nvSpPr>
            <p:spPr>
              <a:xfrm>
                <a:off x="-2559903" y="819562"/>
                <a:ext cx="2189043" cy="142202"/>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Tekstniveau omlaag</a:t>
                </a:r>
              </a:p>
            </p:txBody>
          </p:sp>
          <p:grpSp>
            <p:nvGrpSpPr>
              <p:cNvPr id="119" name="Groep 118">
                <a:extLst>
                  <a:ext uri="{FF2B5EF4-FFF2-40B4-BE49-F238E27FC236}">
                    <a16:creationId xmlns:a16="http://schemas.microsoft.com/office/drawing/2014/main" id="{3C089EFA-0612-418F-84BF-C67E2869EA8D}"/>
                  </a:ext>
                </a:extLst>
              </p:cNvPr>
              <p:cNvGrpSpPr/>
              <p:nvPr userDrawn="1"/>
            </p:nvGrpSpPr>
            <p:grpSpPr>
              <a:xfrm>
                <a:off x="-2916763" y="769168"/>
                <a:ext cx="268738" cy="248381"/>
                <a:chOff x="-2916763" y="769168"/>
                <a:chExt cx="268738" cy="248381"/>
              </a:xfrm>
            </p:grpSpPr>
            <p:sp>
              <p:nvSpPr>
                <p:cNvPr id="129" name="Rechthoek 128">
                  <a:extLst>
                    <a:ext uri="{FF2B5EF4-FFF2-40B4-BE49-F238E27FC236}">
                      <a16:creationId xmlns:a16="http://schemas.microsoft.com/office/drawing/2014/main" id="{87FBC6B4-B7C4-414F-B522-A3461FDE1DEA}"/>
                    </a:ext>
                  </a:extLst>
                </p:cNvPr>
                <p:cNvSpPr/>
                <p:nvPr userDrawn="1"/>
              </p:nvSpPr>
              <p:spPr>
                <a:xfrm>
                  <a:off x="-2916763" y="769168"/>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dirty="0">
                    <a:solidFill>
                      <a:srgbClr val="211F26"/>
                    </a:solidFill>
                    <a:latin typeface="Calibri" panose="020F0502020204030204" pitchFamily="34" charset="0"/>
                    <a:cs typeface="Calibri" panose="020F0502020204030204" pitchFamily="34" charset="0"/>
                  </a:endParaRPr>
                </a:p>
              </p:txBody>
            </p:sp>
            <p:grpSp>
              <p:nvGrpSpPr>
                <p:cNvPr id="130" name="Groep 129">
                  <a:extLst>
                    <a:ext uri="{FF2B5EF4-FFF2-40B4-BE49-F238E27FC236}">
                      <a16:creationId xmlns:a16="http://schemas.microsoft.com/office/drawing/2014/main" id="{9D375E2D-23BE-4D94-8445-87976F3854CE}"/>
                    </a:ext>
                  </a:extLst>
                </p:cNvPr>
                <p:cNvGrpSpPr/>
                <p:nvPr userDrawn="1"/>
              </p:nvGrpSpPr>
              <p:grpSpPr>
                <a:xfrm>
                  <a:off x="-2866744" y="827071"/>
                  <a:ext cx="168701" cy="132575"/>
                  <a:chOff x="-2866744" y="827071"/>
                  <a:chExt cx="168701" cy="132575"/>
                </a:xfrm>
              </p:grpSpPr>
              <p:cxnSp>
                <p:nvCxnSpPr>
                  <p:cNvPr id="132" name="Rechte verbindingslijn 131">
                    <a:extLst>
                      <a:ext uri="{FF2B5EF4-FFF2-40B4-BE49-F238E27FC236}">
                        <a16:creationId xmlns:a16="http://schemas.microsoft.com/office/drawing/2014/main" id="{9D526A1D-452D-4E87-9055-183D4A99E9A2}"/>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133" name="Rechte verbindingslijn 132">
                    <a:extLst>
                      <a:ext uri="{FF2B5EF4-FFF2-40B4-BE49-F238E27FC236}">
                        <a16:creationId xmlns:a16="http://schemas.microsoft.com/office/drawing/2014/main" id="{20C517C2-257A-494D-94D6-AD0F20B83E4B}"/>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134" name="Rechte verbindingslijn 133">
                    <a:extLst>
                      <a:ext uri="{FF2B5EF4-FFF2-40B4-BE49-F238E27FC236}">
                        <a16:creationId xmlns:a16="http://schemas.microsoft.com/office/drawing/2014/main" id="{D3C4AA0F-957A-4597-911E-7483999BB936}"/>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135" name="Rechte verbindingslijn 134">
                    <a:extLst>
                      <a:ext uri="{FF2B5EF4-FFF2-40B4-BE49-F238E27FC236}">
                        <a16:creationId xmlns:a16="http://schemas.microsoft.com/office/drawing/2014/main" id="{65168E0B-56C7-4C2D-9F0E-95F5557BF0B0}"/>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136" name="Rechte verbindingslijn 135">
                    <a:extLst>
                      <a:ext uri="{FF2B5EF4-FFF2-40B4-BE49-F238E27FC236}">
                        <a16:creationId xmlns:a16="http://schemas.microsoft.com/office/drawing/2014/main" id="{7A0F409F-1E37-4FAC-B218-56A6656D5170}"/>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131" name="Pijl: rechts 130">
                  <a:extLst>
                    <a:ext uri="{FF2B5EF4-FFF2-40B4-BE49-F238E27FC236}">
                      <a16:creationId xmlns:a16="http://schemas.microsoft.com/office/drawing/2014/main" id="{80CA940D-4C7D-4664-93B5-F2F60DFBC6ED}"/>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nvGrpSpPr>
              <p:cNvPr id="120" name="Groep 119">
                <a:extLst>
                  <a:ext uri="{FF2B5EF4-FFF2-40B4-BE49-F238E27FC236}">
                    <a16:creationId xmlns:a16="http://schemas.microsoft.com/office/drawing/2014/main" id="{5DB9FB43-7556-48B4-A274-689C63A29EA1}"/>
                  </a:ext>
                </a:extLst>
              </p:cNvPr>
              <p:cNvGrpSpPr/>
              <p:nvPr userDrawn="1"/>
            </p:nvGrpSpPr>
            <p:grpSpPr>
              <a:xfrm>
                <a:off x="-2916763" y="460171"/>
                <a:ext cx="268738" cy="248381"/>
                <a:chOff x="-2916763" y="460171"/>
                <a:chExt cx="268738" cy="248381"/>
              </a:xfrm>
            </p:grpSpPr>
            <p:sp>
              <p:nvSpPr>
                <p:cNvPr id="121" name="Rechthoek 120">
                  <a:extLst>
                    <a:ext uri="{FF2B5EF4-FFF2-40B4-BE49-F238E27FC236}">
                      <a16:creationId xmlns:a16="http://schemas.microsoft.com/office/drawing/2014/main" id="{1D485AD6-34D8-477B-8579-C920318EE739}"/>
                    </a:ext>
                  </a:extLst>
                </p:cNvPr>
                <p:cNvSpPr/>
                <p:nvPr userDrawn="1"/>
              </p:nvSpPr>
              <p:spPr>
                <a:xfrm>
                  <a:off x="-2916763" y="460171"/>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dirty="0">
                    <a:solidFill>
                      <a:srgbClr val="211F26"/>
                    </a:solidFill>
                    <a:latin typeface="Calibri" panose="020F0502020204030204" pitchFamily="34" charset="0"/>
                    <a:cs typeface="Calibri" panose="020F0502020204030204" pitchFamily="34" charset="0"/>
                  </a:endParaRPr>
                </a:p>
              </p:txBody>
            </p:sp>
            <p:grpSp>
              <p:nvGrpSpPr>
                <p:cNvPr id="122" name="Groep 121">
                  <a:extLst>
                    <a:ext uri="{FF2B5EF4-FFF2-40B4-BE49-F238E27FC236}">
                      <a16:creationId xmlns:a16="http://schemas.microsoft.com/office/drawing/2014/main" id="{63EA2895-B489-42EF-A8BC-B542DB2885AD}"/>
                    </a:ext>
                  </a:extLst>
                </p:cNvPr>
                <p:cNvGrpSpPr/>
                <p:nvPr userDrawn="1"/>
              </p:nvGrpSpPr>
              <p:grpSpPr>
                <a:xfrm>
                  <a:off x="-2866744" y="518074"/>
                  <a:ext cx="168701" cy="132575"/>
                  <a:chOff x="-2866744" y="518074"/>
                  <a:chExt cx="168701" cy="132575"/>
                </a:xfrm>
              </p:grpSpPr>
              <p:cxnSp>
                <p:nvCxnSpPr>
                  <p:cNvPr id="124" name="Rechte verbindingslijn 123">
                    <a:extLst>
                      <a:ext uri="{FF2B5EF4-FFF2-40B4-BE49-F238E27FC236}">
                        <a16:creationId xmlns:a16="http://schemas.microsoft.com/office/drawing/2014/main" id="{0A94453F-9B2B-4FD2-8E57-C6EBE4A7A1F7}"/>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125" name="Rechte verbindingslijn 124">
                    <a:extLst>
                      <a:ext uri="{FF2B5EF4-FFF2-40B4-BE49-F238E27FC236}">
                        <a16:creationId xmlns:a16="http://schemas.microsoft.com/office/drawing/2014/main" id="{A6631D2B-81E1-4646-B531-44291D0A9FC9}"/>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126" name="Rechte verbindingslijn 125">
                    <a:extLst>
                      <a:ext uri="{FF2B5EF4-FFF2-40B4-BE49-F238E27FC236}">
                        <a16:creationId xmlns:a16="http://schemas.microsoft.com/office/drawing/2014/main" id="{EA9F96ED-F264-4EFE-AAF3-649266A7555E}"/>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127" name="Rechte verbindingslijn 126">
                    <a:extLst>
                      <a:ext uri="{FF2B5EF4-FFF2-40B4-BE49-F238E27FC236}">
                        <a16:creationId xmlns:a16="http://schemas.microsoft.com/office/drawing/2014/main" id="{2E0555E0-BBD4-424E-86E9-89A658B9EC21}"/>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128" name="Rechte verbindingslijn 127">
                    <a:extLst>
                      <a:ext uri="{FF2B5EF4-FFF2-40B4-BE49-F238E27FC236}">
                        <a16:creationId xmlns:a16="http://schemas.microsoft.com/office/drawing/2014/main" id="{B041BD1E-D87E-441C-958D-A03939B6089E}"/>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123" name="Pijl: rechts 122">
                  <a:extLst>
                    <a:ext uri="{FF2B5EF4-FFF2-40B4-BE49-F238E27FC236}">
                      <a16:creationId xmlns:a16="http://schemas.microsoft.com/office/drawing/2014/main" id="{78A3A7AB-FE9E-4065-8387-5D3C364F180F}"/>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grpSp>
          <p:nvGrpSpPr>
            <p:cNvPr id="105" name="Groep 104">
              <a:extLst>
                <a:ext uri="{FF2B5EF4-FFF2-40B4-BE49-F238E27FC236}">
                  <a16:creationId xmlns:a16="http://schemas.microsoft.com/office/drawing/2014/main" id="{83B00474-8F7D-4EA4-95E1-5F78DA9E55C4}"/>
                </a:ext>
              </a:extLst>
            </p:cNvPr>
            <p:cNvGrpSpPr/>
            <p:nvPr userDrawn="1"/>
          </p:nvGrpSpPr>
          <p:grpSpPr>
            <a:xfrm>
              <a:off x="-938434" y="5326819"/>
              <a:ext cx="627798" cy="576693"/>
              <a:chOff x="-1753862" y="6112775"/>
              <a:chExt cx="759635" cy="697798"/>
            </a:xfrm>
          </p:grpSpPr>
          <p:grpSp>
            <p:nvGrpSpPr>
              <p:cNvPr id="106" name="Inspireren">
                <a:extLst>
                  <a:ext uri="{FF2B5EF4-FFF2-40B4-BE49-F238E27FC236}">
                    <a16:creationId xmlns:a16="http://schemas.microsoft.com/office/drawing/2014/main" id="{261CC040-2740-487D-BEC1-E499C0460061}"/>
                  </a:ext>
                </a:extLst>
              </p:cNvPr>
              <p:cNvGrpSpPr>
                <a:grpSpLocks noChangeAspect="1"/>
              </p:cNvGrpSpPr>
              <p:nvPr userDrawn="1"/>
            </p:nvGrpSpPr>
            <p:grpSpPr bwMode="auto">
              <a:xfrm>
                <a:off x="-1484858" y="6112775"/>
                <a:ext cx="205431" cy="293286"/>
                <a:chOff x="4768" y="2783"/>
                <a:chExt cx="788" cy="1125"/>
              </a:xfrm>
              <a:gradFill>
                <a:gsLst>
                  <a:gs pos="0">
                    <a:srgbClr val="9D9FA1"/>
                  </a:gs>
                  <a:gs pos="70000">
                    <a:srgbClr val="211F26"/>
                  </a:gs>
                </a:gsLst>
                <a:lin ang="2700000" scaled="0"/>
              </a:gradFill>
            </p:grpSpPr>
            <p:sp>
              <p:nvSpPr>
                <p:cNvPr id="108" name="Freeform 12">
                  <a:extLst>
                    <a:ext uri="{FF2B5EF4-FFF2-40B4-BE49-F238E27FC236}">
                      <a16:creationId xmlns:a16="http://schemas.microsoft.com/office/drawing/2014/main" id="{F6CC39E4-ACDB-4F35-88C7-D96109783FB7}"/>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109" name="Freeform 13">
                  <a:extLst>
                    <a:ext uri="{FF2B5EF4-FFF2-40B4-BE49-F238E27FC236}">
                      <a16:creationId xmlns:a16="http://schemas.microsoft.com/office/drawing/2014/main" id="{189C0A1A-1683-4462-B3BC-C6DDBADB6FA7}"/>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110" name="Freeform 14">
                  <a:extLst>
                    <a:ext uri="{FF2B5EF4-FFF2-40B4-BE49-F238E27FC236}">
                      <a16:creationId xmlns:a16="http://schemas.microsoft.com/office/drawing/2014/main" id="{780AB870-1D14-40BB-8BAA-600B4D28843A}"/>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grpSp>
          <p:sp>
            <p:nvSpPr>
              <p:cNvPr id="107" name="Tekstvak 106">
                <a:extLst>
                  <a:ext uri="{FF2B5EF4-FFF2-40B4-BE49-F238E27FC236}">
                    <a16:creationId xmlns:a16="http://schemas.microsoft.com/office/drawing/2014/main" id="{D765B7A5-8E2A-4797-8145-D939090B3A82}"/>
                  </a:ext>
                </a:extLst>
              </p:cNvPr>
              <p:cNvSpPr txBox="1"/>
              <p:nvPr userDrawn="1"/>
            </p:nvSpPr>
            <p:spPr>
              <a:xfrm>
                <a:off x="-1753862" y="6420664"/>
                <a:ext cx="759635" cy="389909"/>
              </a:xfrm>
              <a:prstGeom prst="rect">
                <a:avLst/>
              </a:prstGeom>
              <a:noFill/>
            </p:spPr>
            <p:txBody>
              <a:bodyPr wrap="square" lIns="0" tIns="0" rIns="0" bIns="0" rtlCol="0" anchor="ctr">
                <a:noAutofit/>
              </a:bodyPr>
              <a:lstStyle/>
              <a:p>
                <a:pPr marL="0" marR="0" lvl="0" indent="0" algn="ctr" defTabSz="685800" rtl="0"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sp>
        <p:nvSpPr>
          <p:cNvPr id="18" name="Tijdelijke aanduiding voor afbeelding 17">
            <a:extLst>
              <a:ext uri="{FF2B5EF4-FFF2-40B4-BE49-F238E27FC236}">
                <a16:creationId xmlns:a16="http://schemas.microsoft.com/office/drawing/2014/main" id="{5DACD8D6-5EAE-4075-BB58-BD5B79D75F28}"/>
              </a:ext>
            </a:extLst>
          </p:cNvPr>
          <p:cNvSpPr>
            <a:spLocks noGrp="1"/>
          </p:cNvSpPr>
          <p:nvPr>
            <p:ph type="pic" sz="quarter" idx="14" hasCustomPrompt="1"/>
          </p:nvPr>
        </p:nvSpPr>
        <p:spPr>
          <a:xfrm>
            <a:off x="3514507" y="0"/>
            <a:ext cx="5629494" cy="4277532"/>
          </a:xfrm>
          <a:custGeom>
            <a:avLst/>
            <a:gdLst>
              <a:gd name="connsiteX0" fmla="*/ 4043 w 5820643"/>
              <a:gd name="connsiteY0" fmla="*/ 0 h 4422775"/>
              <a:gd name="connsiteX1" fmla="*/ 5820643 w 5820643"/>
              <a:gd name="connsiteY1" fmla="*/ 0 h 4422775"/>
              <a:gd name="connsiteX2" fmla="*/ 5820643 w 5820643"/>
              <a:gd name="connsiteY2" fmla="*/ 4422775 h 4422775"/>
              <a:gd name="connsiteX3" fmla="*/ 4043 w 5820643"/>
              <a:gd name="connsiteY3" fmla="*/ 0 h 4422775"/>
            </a:gdLst>
            <a:ahLst/>
            <a:cxnLst>
              <a:cxn ang="0">
                <a:pos x="connsiteX0" y="connsiteY0"/>
              </a:cxn>
              <a:cxn ang="0">
                <a:pos x="connsiteX1" y="connsiteY1"/>
              </a:cxn>
              <a:cxn ang="0">
                <a:pos x="connsiteX2" y="connsiteY2"/>
              </a:cxn>
              <a:cxn ang="0">
                <a:pos x="connsiteX3" y="connsiteY3"/>
              </a:cxn>
            </a:cxnLst>
            <a:rect l="l" t="t" r="r" b="b"/>
            <a:pathLst>
              <a:path w="5820643" h="4422775">
                <a:moveTo>
                  <a:pt x="4043" y="0"/>
                </a:moveTo>
                <a:lnTo>
                  <a:pt x="5820643" y="0"/>
                </a:lnTo>
                <a:lnTo>
                  <a:pt x="5820643" y="4422775"/>
                </a:lnTo>
                <a:cubicBezTo>
                  <a:pt x="5037476" y="1576917"/>
                  <a:pt x="-165290" y="2096558"/>
                  <a:pt x="4043" y="0"/>
                </a:cubicBezTo>
                <a:close/>
              </a:path>
            </a:pathLst>
          </a:custGeom>
          <a:solidFill>
            <a:schemeClr val="bg1">
              <a:lumMod val="75000"/>
            </a:schemeClr>
          </a:solidFill>
        </p:spPr>
        <p:txBody>
          <a:bodyPr wrap="square" tIns="720000" rIns="540000" bIns="0" anchor="t" anchorCtr="0">
            <a:noAutofit/>
          </a:bodyPr>
          <a:lstStyle>
            <a:lvl1pPr marL="0" indent="0" algn="r">
              <a:lnSpc>
                <a:spcPct val="100000"/>
              </a:lnSpc>
              <a:spcBef>
                <a:spcPts val="0"/>
              </a:spcBef>
              <a:buNone/>
              <a:defRPr sz="1050">
                <a:solidFill>
                  <a:schemeClr val="bg1">
                    <a:lumMod val="95000"/>
                  </a:schemeClr>
                </a:solidFill>
              </a:defRPr>
            </a:lvl1pPr>
          </a:lstStyle>
          <a:p>
            <a:r>
              <a:rPr lang="nl-NL" dirty="0"/>
              <a:t>Selecteer dit kader, ga naar de tab ‘Slidebuilder’, klik op ‘Afbeeldingen’, </a:t>
            </a:r>
            <a:br>
              <a:rPr lang="nl-NL" dirty="0"/>
            </a:br>
            <a:r>
              <a:rPr lang="nl-NL" dirty="0"/>
              <a:t>selecteer de gewenste afbeelding en klik op ‘Invoegen’.</a:t>
            </a:r>
          </a:p>
        </p:txBody>
      </p:sp>
      <p:sp>
        <p:nvSpPr>
          <p:cNvPr id="12" name="- INFO">
            <a:extLst>
              <a:ext uri="{FF2B5EF4-FFF2-40B4-BE49-F238E27FC236}">
                <a16:creationId xmlns:a16="http://schemas.microsoft.com/office/drawing/2014/main" id="{618D8543-DAE1-4890-8399-868CB9C8A47A}"/>
              </a:ext>
            </a:extLst>
          </p:cNvPr>
          <p:cNvSpPr txBox="1"/>
          <p:nvPr userDrawn="1"/>
        </p:nvSpPr>
        <p:spPr>
          <a:xfrm>
            <a:off x="0" y="-272667"/>
            <a:ext cx="9134475" cy="148842"/>
          </a:xfrm>
          <a:prstGeom prst="rect">
            <a:avLst/>
          </a:prstGeom>
          <a:noFill/>
        </p:spPr>
        <p:txBody>
          <a:bodyPr wrap="square" lIns="0" tIns="0" rIns="0" bIns="0" rtlCol="0" anchor="ctr" anchorCtr="0">
            <a:noAutofit/>
          </a:bodyPr>
          <a:lstStyle/>
          <a:p>
            <a:pPr algn="l"/>
            <a:r>
              <a:rPr lang="nl-NL" sz="1050" b="1" cap="all" spc="0" baseline="0">
                <a:solidFill>
                  <a:sysClr val="windowText" lastClr="000000"/>
                </a:solidFill>
                <a:latin typeface="+mn-lt"/>
                <a:cs typeface="Calibri" panose="020F0502020204030204" pitchFamily="34" charset="0"/>
              </a:rPr>
              <a:t>Tekst + beeld S</a:t>
            </a:r>
            <a:endParaRPr lang="nl-NL" sz="1050" b="1" cap="all" spc="0" baseline="0" dirty="0">
              <a:solidFill>
                <a:sysClr val="windowText" lastClr="000000"/>
              </a:solidFill>
              <a:latin typeface="+mn-lt"/>
              <a:cs typeface="Calibri" panose="020F0502020204030204" pitchFamily="34" charset="0"/>
            </a:endParaRPr>
          </a:p>
        </p:txBody>
      </p:sp>
      <p:sp>
        <p:nvSpPr>
          <p:cNvPr id="8" name="titel">
            <a:extLst>
              <a:ext uri="{FF2B5EF4-FFF2-40B4-BE49-F238E27FC236}">
                <a16:creationId xmlns:a16="http://schemas.microsoft.com/office/drawing/2014/main" id="{4FCE8B7B-8D3B-466F-8956-5C1F4F50265C}"/>
              </a:ext>
            </a:extLst>
          </p:cNvPr>
          <p:cNvSpPr>
            <a:spLocks noGrp="1"/>
          </p:cNvSpPr>
          <p:nvPr>
            <p:ph type="title" hasCustomPrompt="1"/>
          </p:nvPr>
        </p:nvSpPr>
        <p:spPr>
          <a:xfrm>
            <a:off x="401242" y="541926"/>
            <a:ext cx="3763076" cy="531827"/>
          </a:xfrm>
        </p:spPr>
        <p:txBody>
          <a:bodyPr/>
          <a:lstStyle/>
          <a:p>
            <a:r>
              <a:rPr lang="nl-NL"/>
              <a:t>Titel</a:t>
            </a:r>
            <a:br>
              <a:rPr lang="nl-NL"/>
            </a:br>
            <a:r>
              <a:rPr lang="nl-NL"/>
              <a:t>max. 2 regels</a:t>
            </a:r>
            <a:endParaRPr lang="nl-NL" dirty="0"/>
          </a:p>
        </p:txBody>
      </p:sp>
      <p:sp>
        <p:nvSpPr>
          <p:cNvPr id="14" name="Tijdelijke aanduiding voor tekst 13">
            <a:extLst>
              <a:ext uri="{FF2B5EF4-FFF2-40B4-BE49-F238E27FC236}">
                <a16:creationId xmlns:a16="http://schemas.microsoft.com/office/drawing/2014/main" id="{0885F72E-0E00-4A58-A248-7FF26EC6C79A}"/>
              </a:ext>
            </a:extLst>
          </p:cNvPr>
          <p:cNvSpPr>
            <a:spLocks noGrp="1"/>
          </p:cNvSpPr>
          <p:nvPr>
            <p:ph type="body" sz="quarter" idx="13" hasCustomPrompt="1"/>
          </p:nvPr>
        </p:nvSpPr>
        <p:spPr>
          <a:xfrm>
            <a:off x="410767" y="1472804"/>
            <a:ext cx="7409850" cy="3258740"/>
          </a:xfrm>
          <a:custGeom>
            <a:avLst/>
            <a:gdLst>
              <a:gd name="connsiteX0" fmla="*/ 0 w 9864301"/>
              <a:gd name="connsiteY0" fmla="*/ 0 h 4344987"/>
              <a:gd name="connsiteX1" fmla="*/ 7040623 w 9864301"/>
              <a:gd name="connsiteY1" fmla="*/ 0 h 4344987"/>
              <a:gd name="connsiteX2" fmla="*/ 7452808 w 9864301"/>
              <a:gd name="connsiteY2" fmla="*/ 153601 h 4344987"/>
              <a:gd name="connsiteX3" fmla="*/ 9735106 w 9864301"/>
              <a:gd name="connsiteY3" fmla="*/ 1090384 h 4344987"/>
              <a:gd name="connsiteX4" fmla="*/ 9864301 w 9864301"/>
              <a:gd name="connsiteY4" fmla="*/ 1168792 h 4344987"/>
              <a:gd name="connsiteX5" fmla="*/ 9864301 w 9864301"/>
              <a:gd name="connsiteY5" fmla="*/ 4344987 h 4344987"/>
              <a:gd name="connsiteX6" fmla="*/ 0 w 9864301"/>
              <a:gd name="connsiteY6" fmla="*/ 4344987 h 4344987"/>
              <a:gd name="connsiteX0" fmla="*/ 0 w 9864301"/>
              <a:gd name="connsiteY0" fmla="*/ 0 h 4344987"/>
              <a:gd name="connsiteX1" fmla="*/ 5661274 w 9864301"/>
              <a:gd name="connsiteY1" fmla="*/ 0 h 4344987"/>
              <a:gd name="connsiteX2" fmla="*/ 7452808 w 9864301"/>
              <a:gd name="connsiteY2" fmla="*/ 153601 h 4344987"/>
              <a:gd name="connsiteX3" fmla="*/ 9735106 w 9864301"/>
              <a:gd name="connsiteY3" fmla="*/ 1090384 h 4344987"/>
              <a:gd name="connsiteX4" fmla="*/ 9864301 w 9864301"/>
              <a:gd name="connsiteY4" fmla="*/ 1168792 h 4344987"/>
              <a:gd name="connsiteX5" fmla="*/ 9864301 w 9864301"/>
              <a:gd name="connsiteY5" fmla="*/ 4344987 h 4344987"/>
              <a:gd name="connsiteX6" fmla="*/ 0 w 9864301"/>
              <a:gd name="connsiteY6" fmla="*/ 4344987 h 4344987"/>
              <a:gd name="connsiteX7" fmla="*/ 0 w 9864301"/>
              <a:gd name="connsiteY7" fmla="*/ 0 h 4344987"/>
              <a:gd name="connsiteX0" fmla="*/ 0 w 9879800"/>
              <a:gd name="connsiteY0" fmla="*/ 0 h 4344987"/>
              <a:gd name="connsiteX1" fmla="*/ 5661274 w 9879800"/>
              <a:gd name="connsiteY1" fmla="*/ 0 h 4344987"/>
              <a:gd name="connsiteX2" fmla="*/ 7452808 w 9879800"/>
              <a:gd name="connsiteY2" fmla="*/ 153601 h 4344987"/>
              <a:gd name="connsiteX3" fmla="*/ 9735106 w 9879800"/>
              <a:gd name="connsiteY3" fmla="*/ 1090384 h 4344987"/>
              <a:gd name="connsiteX4" fmla="*/ 9879800 w 9879800"/>
              <a:gd name="connsiteY4" fmla="*/ 1819720 h 4344987"/>
              <a:gd name="connsiteX5" fmla="*/ 9864301 w 9879800"/>
              <a:gd name="connsiteY5" fmla="*/ 4344987 h 4344987"/>
              <a:gd name="connsiteX6" fmla="*/ 0 w 9879800"/>
              <a:gd name="connsiteY6" fmla="*/ 4344987 h 4344987"/>
              <a:gd name="connsiteX7" fmla="*/ 0 w 9879800"/>
              <a:gd name="connsiteY7" fmla="*/ 0 h 4344987"/>
              <a:gd name="connsiteX0" fmla="*/ 0 w 9879800"/>
              <a:gd name="connsiteY0" fmla="*/ 0 h 4344987"/>
              <a:gd name="connsiteX1" fmla="*/ 5661274 w 9879800"/>
              <a:gd name="connsiteY1" fmla="*/ 0 h 4344987"/>
              <a:gd name="connsiteX2" fmla="*/ 7452808 w 9879800"/>
              <a:gd name="connsiteY2" fmla="*/ 153601 h 4344987"/>
              <a:gd name="connsiteX3" fmla="*/ 9879800 w 9879800"/>
              <a:gd name="connsiteY3" fmla="*/ 1819720 h 4344987"/>
              <a:gd name="connsiteX4" fmla="*/ 9864301 w 9879800"/>
              <a:gd name="connsiteY4" fmla="*/ 4344987 h 4344987"/>
              <a:gd name="connsiteX5" fmla="*/ 0 w 9879800"/>
              <a:gd name="connsiteY5" fmla="*/ 4344987 h 4344987"/>
              <a:gd name="connsiteX6" fmla="*/ 0 w 9879800"/>
              <a:gd name="connsiteY6" fmla="*/ 0 h 4344987"/>
              <a:gd name="connsiteX0" fmla="*/ 0 w 9879800"/>
              <a:gd name="connsiteY0" fmla="*/ 0 h 4344987"/>
              <a:gd name="connsiteX1" fmla="*/ 5661274 w 9879800"/>
              <a:gd name="connsiteY1" fmla="*/ 0 h 4344987"/>
              <a:gd name="connsiteX2" fmla="*/ 9879800 w 9879800"/>
              <a:gd name="connsiteY2" fmla="*/ 1819720 h 4344987"/>
              <a:gd name="connsiteX3" fmla="*/ 9864301 w 9879800"/>
              <a:gd name="connsiteY3" fmla="*/ 4344987 h 4344987"/>
              <a:gd name="connsiteX4" fmla="*/ 0 w 9879800"/>
              <a:gd name="connsiteY4" fmla="*/ 4344987 h 4344987"/>
              <a:gd name="connsiteX5" fmla="*/ 0 w 9879800"/>
              <a:gd name="connsiteY5" fmla="*/ 0 h 4344987"/>
              <a:gd name="connsiteX0" fmla="*/ 0 w 9879800"/>
              <a:gd name="connsiteY0" fmla="*/ 0 h 4344987"/>
              <a:gd name="connsiteX1" fmla="*/ 5661274 w 9879800"/>
              <a:gd name="connsiteY1" fmla="*/ 0 h 4344987"/>
              <a:gd name="connsiteX2" fmla="*/ 9879800 w 9879800"/>
              <a:gd name="connsiteY2" fmla="*/ 1819720 h 4344987"/>
              <a:gd name="connsiteX3" fmla="*/ 9864301 w 9879800"/>
              <a:gd name="connsiteY3" fmla="*/ 4344987 h 4344987"/>
              <a:gd name="connsiteX4" fmla="*/ 0 w 9879800"/>
              <a:gd name="connsiteY4" fmla="*/ 4344987 h 4344987"/>
              <a:gd name="connsiteX5" fmla="*/ 0 w 9879800"/>
              <a:gd name="connsiteY5" fmla="*/ 0 h 4344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879800" h="4344987">
                <a:moveTo>
                  <a:pt x="0" y="0"/>
                </a:moveTo>
                <a:lnTo>
                  <a:pt x="5661274" y="0"/>
                </a:lnTo>
                <a:cubicBezTo>
                  <a:pt x="7152924" y="923219"/>
                  <a:pt x="9179295" y="1095555"/>
                  <a:pt x="9879800" y="1819720"/>
                </a:cubicBezTo>
                <a:cubicBezTo>
                  <a:pt x="9874634" y="2661476"/>
                  <a:pt x="9869467" y="3503231"/>
                  <a:pt x="9864301" y="4344987"/>
                </a:cubicBezTo>
                <a:lnTo>
                  <a:pt x="0" y="4344987"/>
                </a:lnTo>
                <a:lnTo>
                  <a:pt x="0" y="0"/>
                </a:lnTo>
                <a:close/>
              </a:path>
            </a:pathLst>
          </a:custGeom>
        </p:spPr>
        <p:txBody>
          <a:bodyPr wrap="square">
            <a:noAutofit/>
          </a:bodyPr>
          <a:lstStyle/>
          <a:p>
            <a:pPr lvl="0"/>
            <a:r>
              <a:rPr lang="nl-NL" dirty="0"/>
              <a:t>Bullet</a:t>
            </a:r>
          </a:p>
          <a:p>
            <a:pPr lvl="1"/>
            <a:r>
              <a:rPr lang="nl-NL" dirty="0"/>
              <a:t>Sub-</a:t>
            </a:r>
            <a:r>
              <a:rPr lang="nl-NL" dirty="0" err="1"/>
              <a:t>bullet</a:t>
            </a:r>
            <a:endParaRPr lang="nl-NL" dirty="0"/>
          </a:p>
          <a:p>
            <a:pPr lvl="2"/>
            <a:r>
              <a:rPr lang="nl-NL" dirty="0"/>
              <a:t>Platte tekst</a:t>
            </a:r>
          </a:p>
          <a:p>
            <a:pPr lvl="2"/>
            <a:endParaRPr lang="nl-NL" dirty="0"/>
          </a:p>
          <a:p>
            <a:pPr lvl="3"/>
            <a:r>
              <a:rPr lang="nl-NL" dirty="0"/>
              <a:t>Titel / quote</a:t>
            </a:r>
          </a:p>
          <a:p>
            <a:pPr lvl="4"/>
            <a:r>
              <a:rPr lang="nl-NL" dirty="0"/>
              <a:t>Subtitel</a:t>
            </a:r>
          </a:p>
          <a:p>
            <a:pPr lvl="4"/>
            <a:endParaRPr lang="nl-NL" dirty="0"/>
          </a:p>
          <a:p>
            <a:pPr lvl="5"/>
            <a:r>
              <a:rPr lang="nl-NL" dirty="0"/>
              <a:t>Kop</a:t>
            </a:r>
          </a:p>
          <a:p>
            <a:pPr lvl="6"/>
            <a:r>
              <a:rPr lang="nl-NL" dirty="0"/>
              <a:t>Numerieke </a:t>
            </a:r>
            <a:r>
              <a:rPr lang="nl-NL" dirty="0" err="1"/>
              <a:t>bullet</a:t>
            </a:r>
            <a:endParaRPr lang="nl-NL" dirty="0"/>
          </a:p>
          <a:p>
            <a:pPr lvl="7"/>
            <a:r>
              <a:rPr lang="nl-NL" dirty="0"/>
              <a:t>Alfabetische </a:t>
            </a:r>
            <a:r>
              <a:rPr lang="nl-NL" dirty="0" err="1"/>
              <a:t>bullet</a:t>
            </a:r>
            <a:endParaRPr lang="nl-NL" dirty="0"/>
          </a:p>
          <a:p>
            <a:pPr lvl="7"/>
            <a:endParaRPr lang="nl-NL" dirty="0"/>
          </a:p>
          <a:p>
            <a:pPr lvl="8"/>
            <a:r>
              <a:rPr lang="nl-NL" dirty="0"/>
              <a:t>*Bronvermelding</a:t>
            </a:r>
          </a:p>
          <a:p>
            <a:pPr lvl="4"/>
            <a:endParaRPr lang="nl-NL" dirty="0"/>
          </a:p>
        </p:txBody>
      </p:sp>
      <p:sp>
        <p:nvSpPr>
          <p:cNvPr id="4" name="datum">
            <a:extLst>
              <a:ext uri="{FF2B5EF4-FFF2-40B4-BE49-F238E27FC236}">
                <a16:creationId xmlns:a16="http://schemas.microsoft.com/office/drawing/2014/main" id="{8E420A72-FB1A-45BF-AC4A-C2A67FDAE6C8}"/>
              </a:ext>
            </a:extLst>
          </p:cNvPr>
          <p:cNvSpPr>
            <a:spLocks noGrp="1"/>
          </p:cNvSpPr>
          <p:nvPr>
            <p:ph type="dt" sz="half" idx="10"/>
          </p:nvPr>
        </p:nvSpPr>
        <p:spPr/>
        <p:txBody>
          <a:bodyPr/>
          <a:lstStyle>
            <a:lvl1pPr>
              <a:defRPr>
                <a:solidFill>
                  <a:schemeClr val="tx1"/>
                </a:solidFill>
              </a:defRPr>
            </a:lvl1pPr>
          </a:lstStyle>
          <a:p>
            <a:endParaRPr lang="nl-NL" dirty="0"/>
          </a:p>
        </p:txBody>
      </p:sp>
      <p:sp>
        <p:nvSpPr>
          <p:cNvPr id="5" name="voettekst">
            <a:extLst>
              <a:ext uri="{FF2B5EF4-FFF2-40B4-BE49-F238E27FC236}">
                <a16:creationId xmlns:a16="http://schemas.microsoft.com/office/drawing/2014/main" id="{7B9B5AD8-20ED-43D8-A7A9-54D9AEF0A965}"/>
              </a:ext>
            </a:extLst>
          </p:cNvPr>
          <p:cNvSpPr>
            <a:spLocks noGrp="1"/>
          </p:cNvSpPr>
          <p:nvPr>
            <p:ph type="ftr" sz="quarter" idx="11"/>
          </p:nvPr>
        </p:nvSpPr>
        <p:spPr/>
        <p:txBody>
          <a:bodyPr/>
          <a:lstStyle>
            <a:lvl1pPr>
              <a:defRPr>
                <a:solidFill>
                  <a:schemeClr val="tx2"/>
                </a:solidFill>
              </a:defRPr>
            </a:lvl1pPr>
          </a:lstStyle>
          <a:p>
            <a:r>
              <a:rPr lang="nl-NL"/>
              <a:t>Erasmus University Rotterdam </a:t>
            </a:r>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p:ph type="sldNum" sz="quarter" idx="12"/>
          </p:nvPr>
        </p:nvSpPr>
        <p:spPr/>
        <p:txBody>
          <a:bodyPr/>
          <a:lstStyle>
            <a:lvl1pPr>
              <a:defRPr>
                <a:solidFill>
                  <a:schemeClr val="tx1"/>
                </a:solidFill>
              </a:defRPr>
            </a:lvl1pPr>
          </a:lstStyle>
          <a:p>
            <a:fld id="{361A1203-CA3D-4D48-AFA0-9D668419C1D5}" type="slidenum">
              <a:rPr lang="nl-NL" smtClean="0"/>
              <a:pPr/>
              <a:t>‹#›</a:t>
            </a:fld>
            <a:endParaRPr lang="nl-NL" dirty="0"/>
          </a:p>
        </p:txBody>
      </p:sp>
    </p:spTree>
    <p:extLst>
      <p:ext uri="{BB962C8B-B14F-4D97-AF65-F5344CB8AC3E}">
        <p14:creationId xmlns:p14="http://schemas.microsoft.com/office/powerpoint/2010/main" val="262415975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32.xml><?xml version="1.0" encoding="utf-8"?>
<p:sldLayout xmlns:a="http://schemas.openxmlformats.org/drawingml/2006/main" xmlns:r="http://schemas.openxmlformats.org/officeDocument/2006/relationships" xmlns:p="http://schemas.openxmlformats.org/presentationml/2006/main" preserve="1" userDrawn="1">
  <p:cSld name="Tekst + Beeld M">
    <p:spTree>
      <p:nvGrpSpPr>
        <p:cNvPr id="1" name=""/>
        <p:cNvGrpSpPr/>
        <p:nvPr/>
      </p:nvGrpSpPr>
      <p:grpSpPr>
        <a:xfrm>
          <a:off x="0" y="0"/>
          <a:ext cx="0" cy="0"/>
          <a:chOff x="0" y="0"/>
          <a:chExt cx="0" cy="0"/>
        </a:xfrm>
      </p:grpSpPr>
      <p:grpSp>
        <p:nvGrpSpPr>
          <p:cNvPr id="9" name="- INSTRUCTIES">
            <a:extLst>
              <a:ext uri="{FF2B5EF4-FFF2-40B4-BE49-F238E27FC236}">
                <a16:creationId xmlns:a16="http://schemas.microsoft.com/office/drawing/2014/main" id="{E2D761A1-3E3D-4318-8C84-1C0B13F364EB}"/>
              </a:ext>
            </a:extLst>
          </p:cNvPr>
          <p:cNvGrpSpPr/>
          <p:nvPr userDrawn="1"/>
        </p:nvGrpSpPr>
        <p:grpSpPr>
          <a:xfrm>
            <a:off x="9283196" y="0"/>
            <a:ext cx="2770040" cy="5016356"/>
            <a:chOff x="-3786165" y="-1"/>
            <a:chExt cx="3693386" cy="6688475"/>
          </a:xfrm>
        </p:grpSpPr>
        <p:sp>
          <p:nvSpPr>
            <p:cNvPr id="13" name="Rechthoek 12">
              <a:extLst>
                <a:ext uri="{FF2B5EF4-FFF2-40B4-BE49-F238E27FC236}">
                  <a16:creationId xmlns:a16="http://schemas.microsoft.com/office/drawing/2014/main" id="{0D7C74B3-7821-4283-A1FD-142D72E1A9B7}"/>
                </a:ext>
              </a:extLst>
            </p:cNvPr>
            <p:cNvSpPr/>
            <p:nvPr userDrawn="1"/>
          </p:nvSpPr>
          <p:spPr>
            <a:xfrm>
              <a:off x="-3786165" y="-1"/>
              <a:ext cx="3593091" cy="6034857"/>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450"/>
                </a:spcBef>
                <a:spcAft>
                  <a:spcPts val="450"/>
                </a:spcAft>
              </a:pPr>
              <a:r>
                <a:rPr lang="nl-NL" sz="1050" b="1" cap="all" baseline="0" noProof="0" dirty="0">
                  <a:solidFill>
                    <a:schemeClr val="accent1"/>
                  </a:solidFill>
                  <a:latin typeface="Calibri" panose="020F0502020204030204" pitchFamily="34" charset="0"/>
                  <a:cs typeface="Calibri" panose="020F0502020204030204" pitchFamily="34" charset="0"/>
                </a:rPr>
                <a:t>Afbeelding invoegen/opmaken</a:t>
              </a:r>
            </a:p>
          </p:txBody>
        </p:sp>
        <p:sp>
          <p:nvSpPr>
            <p:cNvPr id="14" name="Ovaal 13">
              <a:extLst>
                <a:ext uri="{FF2B5EF4-FFF2-40B4-BE49-F238E27FC236}">
                  <a16:creationId xmlns:a16="http://schemas.microsoft.com/office/drawing/2014/main" id="{1913380C-78DC-4A82-B163-BAA1F96D3133}"/>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5" name="Rechthoek 14">
              <a:extLst>
                <a:ext uri="{FF2B5EF4-FFF2-40B4-BE49-F238E27FC236}">
                  <a16:creationId xmlns:a16="http://schemas.microsoft.com/office/drawing/2014/main" id="{867823A1-BA8C-49C4-A01E-FA1A74715095}"/>
                </a:ext>
              </a:extLst>
            </p:cNvPr>
            <p:cNvSpPr/>
            <p:nvPr userDrawn="1"/>
          </p:nvSpPr>
          <p:spPr>
            <a:xfrm>
              <a:off x="-3319415" y="465324"/>
              <a:ext cx="2962706" cy="668152"/>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Wanneer nodig, verwijder de bestaande afbeelding d.m.v. de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Selecteer het afbeeldingskader, ga naar de tab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‘Slidebuilder'</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'Afbeeldingen’</a:t>
              </a:r>
              <a:endPar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endParaRPr>
            </a:p>
          </p:txBody>
        </p:sp>
        <p:sp>
          <p:nvSpPr>
            <p:cNvPr id="16" name="Ovaal 15">
              <a:extLst>
                <a:ext uri="{FF2B5EF4-FFF2-40B4-BE49-F238E27FC236}">
                  <a16:creationId xmlns:a16="http://schemas.microsoft.com/office/drawing/2014/main" id="{4D9C68C0-2031-4924-86B5-EA309EC7BAF4}"/>
                </a:ext>
              </a:extLst>
            </p:cNvPr>
            <p:cNvSpPr/>
            <p:nvPr userDrawn="1"/>
          </p:nvSpPr>
          <p:spPr>
            <a:xfrm>
              <a:off x="-3603587" y="2633935"/>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17" name="Rechthoek 16">
              <a:extLst>
                <a:ext uri="{FF2B5EF4-FFF2-40B4-BE49-F238E27FC236}">
                  <a16:creationId xmlns:a16="http://schemas.microsoft.com/office/drawing/2014/main" id="{789E2C99-DAE9-488B-9ED2-2CADD22818A8}"/>
                </a:ext>
              </a:extLst>
            </p:cNvPr>
            <p:cNvSpPr/>
            <p:nvPr userDrawn="1"/>
          </p:nvSpPr>
          <p:spPr>
            <a:xfrm>
              <a:off x="-3319416" y="2633936"/>
              <a:ext cx="3126341" cy="462795"/>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Klik met de rechter muisknop op de miniatuurweergave van de dia aan de linkerkant van het scherm en kies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‘Dia herstellen’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18" name="Ovaal 17">
              <a:extLst>
                <a:ext uri="{FF2B5EF4-FFF2-40B4-BE49-F238E27FC236}">
                  <a16:creationId xmlns:a16="http://schemas.microsoft.com/office/drawing/2014/main" id="{9501E5DB-0D28-411E-A8F4-336BB0ADECD1}"/>
                </a:ext>
              </a:extLst>
            </p:cNvPr>
            <p:cNvSpPr/>
            <p:nvPr userDrawn="1"/>
          </p:nvSpPr>
          <p:spPr>
            <a:xfrm>
              <a:off x="-3603587" y="4226365"/>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19" name="Rechthoek 18">
              <a:extLst>
                <a:ext uri="{FF2B5EF4-FFF2-40B4-BE49-F238E27FC236}">
                  <a16:creationId xmlns:a16="http://schemas.microsoft.com/office/drawing/2014/main" id="{417B3E92-3501-4C6C-81C1-7BF45EA8B7DB}"/>
                </a:ext>
              </a:extLst>
            </p:cNvPr>
            <p:cNvSpPr/>
            <p:nvPr userDrawn="1"/>
          </p:nvSpPr>
          <p:spPr>
            <a:xfrm>
              <a:off x="-3319416" y="4226366"/>
              <a:ext cx="3008779" cy="820954"/>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Om de afbeelding te schalen of bij te snijden, ga naar de tab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‘Hulpmiddelen voor afbeeldingen - Opmaak’</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‘Bijsnijden’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Schaal met de bolletjes de afbeelding en met de hoekjes het afbeeldingskader.</a:t>
              </a:r>
            </a:p>
          </p:txBody>
        </p:sp>
        <p:sp>
          <p:nvSpPr>
            <p:cNvPr id="20" name="Rechthoek 19">
              <a:extLst>
                <a:ext uri="{FF2B5EF4-FFF2-40B4-BE49-F238E27FC236}">
                  <a16:creationId xmlns:a16="http://schemas.microsoft.com/office/drawing/2014/main" id="{263D8C07-F846-4238-A4E6-7934088C830B}"/>
                </a:ext>
              </a:extLst>
            </p:cNvPr>
            <p:cNvSpPr/>
            <p:nvPr userDrawn="1"/>
          </p:nvSpPr>
          <p:spPr>
            <a:xfrm>
              <a:off x="-3316836" y="3200265"/>
              <a:ext cx="1239216" cy="719917"/>
            </a:xfrm>
            <a:prstGeom prst="rect">
              <a:avLst/>
            </a:prstGeom>
            <a:pattFill prst="wdUpDiag">
              <a:fgClr>
                <a:srgbClr val="E0E0E0"/>
              </a:fgClr>
              <a:bgClr>
                <a:srgbClr val="ECECEC"/>
              </a:bgClr>
            </a:pattFill>
            <a:ln w="12700">
              <a:solidFill>
                <a:srgbClr val="D3D3D3"/>
              </a:solidFill>
              <a:prstDash val="solid"/>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72000" tIns="0" rIns="0" bIns="0" numCol="1" spcCol="0" rtlCol="0" fromWordArt="0" anchor="ctr" anchorCtr="0" forceAA="0" compatLnSpc="1">
              <a:prstTxWarp prst="textNoShape">
                <a:avLst/>
              </a:prstTxWarp>
              <a:noAutofit/>
            </a:bodyPr>
            <a:lstStyle/>
            <a:p>
              <a:pPr algn="l"/>
              <a:endParaRPr lang="nl-NL" sz="750" b="0" i="1" noProof="0" dirty="0">
                <a:solidFill>
                  <a:srgbClr val="211F26"/>
                </a:solidFill>
                <a:latin typeface="Calibri" panose="020F0502020204030204" pitchFamily="34" charset="0"/>
                <a:cs typeface="Calibri" panose="020F0502020204030204" pitchFamily="34" charset="0"/>
              </a:endParaRPr>
            </a:p>
          </p:txBody>
        </p:sp>
        <p:grpSp>
          <p:nvGrpSpPr>
            <p:cNvPr id="21" name="Groep 20">
              <a:extLst>
                <a:ext uri="{FF2B5EF4-FFF2-40B4-BE49-F238E27FC236}">
                  <a16:creationId xmlns:a16="http://schemas.microsoft.com/office/drawing/2014/main" id="{E074457F-2E48-48C4-8829-4232E9618C5A}"/>
                </a:ext>
              </a:extLst>
            </p:cNvPr>
            <p:cNvGrpSpPr/>
            <p:nvPr userDrawn="1"/>
          </p:nvGrpSpPr>
          <p:grpSpPr>
            <a:xfrm>
              <a:off x="-2485819" y="3479783"/>
              <a:ext cx="1222990" cy="563933"/>
              <a:chOff x="-2485819" y="3399207"/>
              <a:chExt cx="1222990" cy="563933"/>
            </a:xfrm>
          </p:grpSpPr>
          <p:sp>
            <p:nvSpPr>
              <p:cNvPr id="60" name="Rechthoek 59">
                <a:extLst>
                  <a:ext uri="{FF2B5EF4-FFF2-40B4-BE49-F238E27FC236}">
                    <a16:creationId xmlns:a16="http://schemas.microsoft.com/office/drawing/2014/main" id="{79820697-0DD3-431B-A373-6D00AEB59F16}"/>
                  </a:ext>
                </a:extLst>
              </p:cNvPr>
              <p:cNvSpPr/>
              <p:nvPr userDrawn="1"/>
            </p:nvSpPr>
            <p:spPr>
              <a:xfrm>
                <a:off x="-2485819" y="3399207"/>
                <a:ext cx="1176476" cy="504851"/>
              </a:xfrm>
              <a:prstGeom prst="rect">
                <a:avLst/>
              </a:prstGeom>
              <a:solidFill>
                <a:schemeClr val="bg1"/>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61" name="Rechthoek 60">
                <a:extLst>
                  <a:ext uri="{FF2B5EF4-FFF2-40B4-BE49-F238E27FC236}">
                    <a16:creationId xmlns:a16="http://schemas.microsoft.com/office/drawing/2014/main" id="{CBB8591E-3979-4561-ABDE-B69B2568A446}"/>
                  </a:ext>
                </a:extLst>
              </p:cNvPr>
              <p:cNvSpPr/>
              <p:nvPr userDrawn="1"/>
            </p:nvSpPr>
            <p:spPr>
              <a:xfrm>
                <a:off x="-2479584" y="3652838"/>
                <a:ext cx="1164007" cy="246701"/>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nvGrpSpPr>
              <p:cNvPr id="62" name="Groep 61">
                <a:extLst>
                  <a:ext uri="{FF2B5EF4-FFF2-40B4-BE49-F238E27FC236}">
                    <a16:creationId xmlns:a16="http://schemas.microsoft.com/office/drawing/2014/main" id="{09D1FF29-4231-4B16-B330-F0C2EBA91384}"/>
                  </a:ext>
                </a:extLst>
              </p:cNvPr>
              <p:cNvGrpSpPr/>
              <p:nvPr userDrawn="1"/>
            </p:nvGrpSpPr>
            <p:grpSpPr>
              <a:xfrm>
                <a:off x="-2403869" y="3460544"/>
                <a:ext cx="155951" cy="131922"/>
                <a:chOff x="12968836" y="3354170"/>
                <a:chExt cx="404806" cy="342433"/>
              </a:xfrm>
            </p:grpSpPr>
            <p:sp>
              <p:nvSpPr>
                <p:cNvPr id="75" name="Rechthoek: afgeronde hoeken 74">
                  <a:extLst>
                    <a:ext uri="{FF2B5EF4-FFF2-40B4-BE49-F238E27FC236}">
                      <a16:creationId xmlns:a16="http://schemas.microsoft.com/office/drawing/2014/main" id="{900088CA-F49A-4200-A332-3D264CF8D3A3}"/>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76" name="Rechthoek 75">
                  <a:extLst>
                    <a:ext uri="{FF2B5EF4-FFF2-40B4-BE49-F238E27FC236}">
                      <a16:creationId xmlns:a16="http://schemas.microsoft.com/office/drawing/2014/main" id="{E8F7BAC5-5367-40D3-95E1-28D7ED9E2AA6}"/>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77" name="Rechthoek 76">
                  <a:extLst>
                    <a:ext uri="{FF2B5EF4-FFF2-40B4-BE49-F238E27FC236}">
                      <a16:creationId xmlns:a16="http://schemas.microsoft.com/office/drawing/2014/main" id="{D54AA7B1-CFFE-4809-80EC-EA3FF2F29167}"/>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78" name="Rechthoek 77">
                  <a:extLst>
                    <a:ext uri="{FF2B5EF4-FFF2-40B4-BE49-F238E27FC236}">
                      <a16:creationId xmlns:a16="http://schemas.microsoft.com/office/drawing/2014/main" id="{7887E856-B74A-49FA-B1E8-3DC1663B9680}"/>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79" name="Rechthoek 78">
                  <a:extLst>
                    <a:ext uri="{FF2B5EF4-FFF2-40B4-BE49-F238E27FC236}">
                      <a16:creationId xmlns:a16="http://schemas.microsoft.com/office/drawing/2014/main" id="{60F148B9-DF4D-4597-A42A-FF82E85DC548}"/>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80" name="Rechthoek 79">
                  <a:extLst>
                    <a:ext uri="{FF2B5EF4-FFF2-40B4-BE49-F238E27FC236}">
                      <a16:creationId xmlns:a16="http://schemas.microsoft.com/office/drawing/2014/main" id="{564D8E59-2388-464A-A06A-654A79E12581}"/>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nvGrpSpPr>
              <p:cNvPr id="63" name="Groep 62">
                <a:extLst>
                  <a:ext uri="{FF2B5EF4-FFF2-40B4-BE49-F238E27FC236}">
                    <a16:creationId xmlns:a16="http://schemas.microsoft.com/office/drawing/2014/main" id="{9241CB7D-8B43-4C48-B0A0-09B2A3EBDA7F}"/>
                  </a:ext>
                </a:extLst>
              </p:cNvPr>
              <p:cNvGrpSpPr/>
              <p:nvPr userDrawn="1"/>
            </p:nvGrpSpPr>
            <p:grpSpPr>
              <a:xfrm>
                <a:off x="-2423424" y="3690208"/>
                <a:ext cx="166739" cy="218963"/>
                <a:chOff x="12940828" y="3950597"/>
                <a:chExt cx="432813" cy="568367"/>
              </a:xfrm>
            </p:grpSpPr>
            <p:grpSp>
              <p:nvGrpSpPr>
                <p:cNvPr id="67" name="Groep 66">
                  <a:extLst>
                    <a:ext uri="{FF2B5EF4-FFF2-40B4-BE49-F238E27FC236}">
                      <a16:creationId xmlns:a16="http://schemas.microsoft.com/office/drawing/2014/main" id="{6883D421-98CC-4F2B-871B-7A5EF6BAB79E}"/>
                    </a:ext>
                  </a:extLst>
                </p:cNvPr>
                <p:cNvGrpSpPr/>
                <p:nvPr userDrawn="1"/>
              </p:nvGrpSpPr>
              <p:grpSpPr>
                <a:xfrm>
                  <a:off x="13000382" y="4006891"/>
                  <a:ext cx="373259" cy="315747"/>
                  <a:chOff x="12968836" y="3354170"/>
                  <a:chExt cx="404806" cy="342433"/>
                </a:xfrm>
              </p:grpSpPr>
              <p:sp>
                <p:nvSpPr>
                  <p:cNvPr id="69" name="Rechthoek: afgeronde hoeken 68">
                    <a:extLst>
                      <a:ext uri="{FF2B5EF4-FFF2-40B4-BE49-F238E27FC236}">
                        <a16:creationId xmlns:a16="http://schemas.microsoft.com/office/drawing/2014/main" id="{03A3DBCD-8585-4BCA-8FA6-861B7FA035D3}"/>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70" name="Rechthoek 69">
                    <a:extLst>
                      <a:ext uri="{FF2B5EF4-FFF2-40B4-BE49-F238E27FC236}">
                        <a16:creationId xmlns:a16="http://schemas.microsoft.com/office/drawing/2014/main" id="{ACB1DA54-8A23-41C3-B1E5-08746D9F0ABD}"/>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71" name="Rechthoek 70">
                    <a:extLst>
                      <a:ext uri="{FF2B5EF4-FFF2-40B4-BE49-F238E27FC236}">
                        <a16:creationId xmlns:a16="http://schemas.microsoft.com/office/drawing/2014/main" id="{4DE50FFC-EC65-459F-B946-33FC6749A926}"/>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72" name="Rechthoek 71">
                    <a:extLst>
                      <a:ext uri="{FF2B5EF4-FFF2-40B4-BE49-F238E27FC236}">
                        <a16:creationId xmlns:a16="http://schemas.microsoft.com/office/drawing/2014/main" id="{45D1D64F-C062-4216-A1AA-8B81A3A0BABF}"/>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73" name="Rechthoek 72">
                    <a:extLst>
                      <a:ext uri="{FF2B5EF4-FFF2-40B4-BE49-F238E27FC236}">
                        <a16:creationId xmlns:a16="http://schemas.microsoft.com/office/drawing/2014/main" id="{33AE0417-806A-45A1-9A7F-D0E02C4B94DB}"/>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74" name="Rechthoek 73">
                    <a:extLst>
                      <a:ext uri="{FF2B5EF4-FFF2-40B4-BE49-F238E27FC236}">
                        <a16:creationId xmlns:a16="http://schemas.microsoft.com/office/drawing/2014/main" id="{88EE83AF-0694-4C8B-B448-391BB6DC2206}"/>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sp>
              <p:nvSpPr>
                <p:cNvPr id="68" name="Boog 67">
                  <a:extLst>
                    <a:ext uri="{FF2B5EF4-FFF2-40B4-BE49-F238E27FC236}">
                      <a16:creationId xmlns:a16="http://schemas.microsoft.com/office/drawing/2014/main" id="{7359C984-07BC-48E7-A638-FEBA1BF7623E}"/>
                    </a:ext>
                  </a:extLst>
                </p:cNvPr>
                <p:cNvSpPr/>
                <p:nvPr userDrawn="1"/>
              </p:nvSpPr>
              <p:spPr>
                <a:xfrm rot="17637075">
                  <a:off x="12776155" y="4115270"/>
                  <a:ext cx="568367" cy="239021"/>
                </a:xfrm>
                <a:prstGeom prst="arc">
                  <a:avLst>
                    <a:gd name="adj1" fmla="val 15959368"/>
                    <a:gd name="adj2" fmla="val 1354623"/>
                  </a:avLst>
                </a:prstGeom>
                <a:noFill/>
                <a:ln w="19050" cap="flat" cmpd="sng" algn="ctr">
                  <a:solidFill>
                    <a:srgbClr val="4D82B8"/>
                  </a:solidFill>
                  <a:prstDash val="solid"/>
                  <a:headEnd type="arrow" w="med" len="sm"/>
                </a:ln>
                <a:effectLst/>
              </p:spPr>
              <p:txBody>
                <a:bodyPr rtlCol="0" anchor="ctr">
                  <a:noAutofit/>
                </a:bodyPr>
                <a:lstStyle/>
                <a:p>
                  <a:pPr algn="ctr"/>
                  <a:endParaRPr lang="nl-NL" sz="1800" noProof="0" dirty="0">
                    <a:solidFill>
                      <a:srgbClr val="211F26"/>
                    </a:solidFill>
                    <a:latin typeface="Calibri" panose="020F0502020204030204" pitchFamily="34" charset="0"/>
                    <a:cs typeface="Calibri" panose="020F0502020204030204" pitchFamily="34" charset="0"/>
                  </a:endParaRPr>
                </a:p>
              </p:txBody>
            </p:sp>
          </p:grpSp>
          <p:sp>
            <p:nvSpPr>
              <p:cNvPr id="64" name="Tekstvak 63">
                <a:extLst>
                  <a:ext uri="{FF2B5EF4-FFF2-40B4-BE49-F238E27FC236}">
                    <a16:creationId xmlns:a16="http://schemas.microsoft.com/office/drawing/2014/main" id="{2A6A851E-7E5E-4A9F-93BE-7E62FA85E640}"/>
                  </a:ext>
                </a:extLst>
              </p:cNvPr>
              <p:cNvSpPr txBox="1"/>
              <p:nvPr userDrawn="1"/>
            </p:nvSpPr>
            <p:spPr>
              <a:xfrm>
                <a:off x="-2245455" y="3460544"/>
                <a:ext cx="896116" cy="134709"/>
              </a:xfrm>
              <a:prstGeom prst="rect">
                <a:avLst/>
              </a:prstGeom>
              <a:noFill/>
            </p:spPr>
            <p:txBody>
              <a:bodyPr wrap="square" rtlCol="0" anchor="ctr">
                <a:noAutofit/>
              </a:bodyPr>
              <a:lstStyle/>
              <a:p>
                <a:pPr marL="0" algn="l" defTabSz="913134" rtl="0" eaLnBrk="1" latinLnBrk="0" hangingPunct="1">
                  <a:lnSpc>
                    <a:spcPct val="90000"/>
                  </a:lnSpc>
                  <a:spcBef>
                    <a:spcPts val="450"/>
                  </a:spcBef>
                  <a:spcAft>
                    <a:spcPts val="450"/>
                  </a:spcAft>
                </a:pPr>
                <a:r>
                  <a:rPr lang="nl-NL" sz="675" b="0" kern="1200" noProof="0" dirty="0">
                    <a:solidFill>
                      <a:srgbClr val="211F26"/>
                    </a:solidFill>
                    <a:latin typeface="Calibri" panose="020F0502020204030204" pitchFamily="34" charset="0"/>
                    <a:ea typeface="+mn-ea"/>
                    <a:cs typeface="Calibri" panose="020F0502020204030204" pitchFamily="34" charset="0"/>
                  </a:rPr>
                  <a:t>Indeling</a:t>
                </a:r>
              </a:p>
            </p:txBody>
          </p:sp>
          <p:sp>
            <p:nvSpPr>
              <p:cNvPr id="65" name="Tekstvak 64">
                <a:extLst>
                  <a:ext uri="{FF2B5EF4-FFF2-40B4-BE49-F238E27FC236}">
                    <a16:creationId xmlns:a16="http://schemas.microsoft.com/office/drawing/2014/main" id="{9EF7839F-F757-46BB-9A12-31AA6E0198E3}"/>
                  </a:ext>
                </a:extLst>
              </p:cNvPr>
              <p:cNvSpPr txBox="1"/>
              <p:nvPr userDrawn="1"/>
            </p:nvSpPr>
            <p:spPr>
              <a:xfrm>
                <a:off x="-2258884" y="3712980"/>
                <a:ext cx="909545" cy="126416"/>
              </a:xfrm>
              <a:prstGeom prst="rect">
                <a:avLst/>
              </a:prstGeom>
              <a:noFill/>
            </p:spPr>
            <p:txBody>
              <a:bodyPr wrap="square" rtlCol="0" anchor="ctr">
                <a:noAutofit/>
              </a:bodyPr>
              <a:lstStyle/>
              <a:p>
                <a:pPr marL="0" algn="l" defTabSz="913134" rtl="0" eaLnBrk="1" latinLnBrk="0" hangingPunct="1">
                  <a:lnSpc>
                    <a:spcPct val="90000"/>
                  </a:lnSpc>
                  <a:spcBef>
                    <a:spcPts val="450"/>
                  </a:spcBef>
                  <a:spcAft>
                    <a:spcPts val="450"/>
                  </a:spcAft>
                </a:pPr>
                <a:r>
                  <a:rPr lang="nl-NL" sz="675" b="0" kern="1200" noProof="0" dirty="0">
                    <a:solidFill>
                      <a:srgbClr val="211F26"/>
                    </a:solidFill>
                    <a:latin typeface="Calibri" panose="020F0502020204030204" pitchFamily="34" charset="0"/>
                    <a:ea typeface="+mn-ea"/>
                    <a:cs typeface="Calibri" panose="020F0502020204030204" pitchFamily="34" charset="0"/>
                  </a:rPr>
                  <a:t>Dia Herstellen</a:t>
                </a:r>
              </a:p>
            </p:txBody>
          </p:sp>
          <p:sp>
            <p:nvSpPr>
              <p:cNvPr id="66" name="Vrije vorm: vorm 65">
                <a:extLst>
                  <a:ext uri="{FF2B5EF4-FFF2-40B4-BE49-F238E27FC236}">
                    <a16:creationId xmlns:a16="http://schemas.microsoft.com/office/drawing/2014/main" id="{D9F11B8E-5F85-4635-9E61-54E0685CA992}"/>
                  </a:ext>
                </a:extLst>
              </p:cNvPr>
              <p:cNvSpPr/>
              <p:nvPr userDrawn="1"/>
            </p:nvSpPr>
            <p:spPr>
              <a:xfrm>
                <a:off x="-1360391" y="3783140"/>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450"/>
                  </a:spcBef>
                  <a:spcAft>
                    <a:spcPts val="450"/>
                  </a:spcAft>
                </a:pPr>
                <a:endParaRPr lang="nl-NL" sz="1200" cap="all" baseline="0" noProof="0" dirty="0">
                  <a:latin typeface="Calibri" panose="020F0502020204030204" pitchFamily="34" charset="0"/>
                  <a:cs typeface="Calibri" panose="020F0502020204030204" pitchFamily="34" charset="0"/>
                </a:endParaRPr>
              </a:p>
            </p:txBody>
          </p:sp>
        </p:grpSp>
        <p:grpSp>
          <p:nvGrpSpPr>
            <p:cNvPr id="22" name="Groep 21">
              <a:extLst>
                <a:ext uri="{FF2B5EF4-FFF2-40B4-BE49-F238E27FC236}">
                  <a16:creationId xmlns:a16="http://schemas.microsoft.com/office/drawing/2014/main" id="{7AE7C66F-69D2-4E5E-9BB3-96B739314B07}"/>
                </a:ext>
              </a:extLst>
            </p:cNvPr>
            <p:cNvGrpSpPr/>
            <p:nvPr userDrawn="1"/>
          </p:nvGrpSpPr>
          <p:grpSpPr>
            <a:xfrm>
              <a:off x="-3786165" y="5728778"/>
              <a:ext cx="3693386" cy="959696"/>
              <a:chOff x="-3786437" y="6163468"/>
              <a:chExt cx="3693386" cy="959696"/>
            </a:xfrm>
          </p:grpSpPr>
          <p:sp>
            <p:nvSpPr>
              <p:cNvPr id="50" name="Rechthoek 49">
                <a:extLst>
                  <a:ext uri="{FF2B5EF4-FFF2-40B4-BE49-F238E27FC236}">
                    <a16:creationId xmlns:a16="http://schemas.microsoft.com/office/drawing/2014/main" id="{EC6833B8-2769-473F-B633-B07FA5F49C4C}"/>
                  </a:ext>
                </a:extLst>
              </p:cNvPr>
              <p:cNvSpPr/>
              <p:nvPr userDrawn="1"/>
            </p:nvSpPr>
            <p:spPr>
              <a:xfrm>
                <a:off x="-3786437" y="6295164"/>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900" b="1" cap="all" baseline="0" noProof="0" dirty="0">
                    <a:solidFill>
                      <a:srgbClr val="211F26"/>
                    </a:solidFill>
                    <a:latin typeface="Calibri" panose="020F0502020204030204" pitchFamily="34" charset="0"/>
                    <a:cs typeface="Calibri" panose="020F0502020204030204" pitchFamily="34" charset="0"/>
                  </a:rPr>
                  <a:t>MEER WETEN?</a:t>
                </a:r>
                <a:br>
                  <a:rPr lang="nl-NL" sz="900" b="1" cap="all" baseline="0" noProof="0" dirty="0">
                    <a:solidFill>
                      <a:srgbClr val="211F26"/>
                    </a:solidFill>
                    <a:latin typeface="Calibri" panose="020F0502020204030204" pitchFamily="34" charset="0"/>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900" b="1" cap="all" baseline="0" noProof="0" dirty="0">
                    <a:solidFill>
                      <a:srgbClr val="211F26"/>
                    </a:solidFill>
                    <a:latin typeface="Calibri" panose="020F0502020204030204" pitchFamily="34" charset="0"/>
                    <a:cs typeface="Calibri" panose="020F0502020204030204" pitchFamily="34" charset="0"/>
                  </a:rPr>
                  <a:t> 'SLIDEBUILDER’ </a:t>
                </a:r>
                <a:r>
                  <a:rPr lang="nl-NL" sz="9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900" kern="1200" cap="none" baseline="0" noProof="0" dirty="0">
                    <a:solidFill>
                      <a:srgbClr val="211F26"/>
                    </a:solidFill>
                    <a:latin typeface="Calibri" panose="020F0502020204030204" pitchFamily="34" charset="0"/>
                    <a:ea typeface="+mn-ea"/>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9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51" name="ICOON_info">
                <a:extLst>
                  <a:ext uri="{FF2B5EF4-FFF2-40B4-BE49-F238E27FC236}">
                    <a16:creationId xmlns:a16="http://schemas.microsoft.com/office/drawing/2014/main" id="{5220A144-00EC-42B8-962C-F820E32CC893}"/>
                  </a:ext>
                </a:extLst>
              </p:cNvPr>
              <p:cNvGrpSpPr/>
              <p:nvPr userDrawn="1"/>
            </p:nvGrpSpPr>
            <p:grpSpPr>
              <a:xfrm>
                <a:off x="-376736" y="6163468"/>
                <a:ext cx="283685" cy="283685"/>
                <a:chOff x="-510741" y="5913713"/>
                <a:chExt cx="267555" cy="267555"/>
              </a:xfrm>
            </p:grpSpPr>
            <p:sp>
              <p:nvSpPr>
                <p:cNvPr id="58" name="Ovaal 57">
                  <a:extLst>
                    <a:ext uri="{FF2B5EF4-FFF2-40B4-BE49-F238E27FC236}">
                      <a16:creationId xmlns:a16="http://schemas.microsoft.com/office/drawing/2014/main" id="{383AF98E-2B06-4A82-AF17-56C5CE33A315}"/>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450"/>
                    </a:spcBef>
                    <a:spcAft>
                      <a:spcPts val="450"/>
                    </a:spcAft>
                  </a:pPr>
                  <a:endParaRPr lang="nl-NL" sz="1200" cap="all" baseline="0" noProof="0" dirty="0">
                    <a:latin typeface="Calibri" panose="020F0502020204030204" pitchFamily="34" charset="0"/>
                    <a:cs typeface="Calibri" panose="020F0502020204030204" pitchFamily="34" charset="0"/>
                  </a:endParaRPr>
                </a:p>
              </p:txBody>
            </p:sp>
            <p:sp>
              <p:nvSpPr>
                <p:cNvPr id="59" name="Graphic 163" descr="Informatie">
                  <a:extLst>
                    <a:ext uri="{FF2B5EF4-FFF2-40B4-BE49-F238E27FC236}">
                      <a16:creationId xmlns:a16="http://schemas.microsoft.com/office/drawing/2014/main" id="{33F54CB7-A3C8-4C45-8E14-296C4F0E17CB}"/>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1500" noProof="0" dirty="0">
                    <a:solidFill>
                      <a:srgbClr val="211F26"/>
                    </a:solidFill>
                    <a:latin typeface="Calibri" panose="020F0502020204030204" pitchFamily="34" charset="0"/>
                    <a:cs typeface="Calibri" panose="020F0502020204030204" pitchFamily="34" charset="0"/>
                  </a:endParaRPr>
                </a:p>
              </p:txBody>
            </p:sp>
          </p:grpSp>
          <p:grpSp>
            <p:nvGrpSpPr>
              <p:cNvPr id="52" name="Groep 51">
                <a:extLst>
                  <a:ext uri="{FF2B5EF4-FFF2-40B4-BE49-F238E27FC236}">
                    <a16:creationId xmlns:a16="http://schemas.microsoft.com/office/drawing/2014/main" id="{4882D6CA-4146-4669-8DEC-24E097264308}"/>
                  </a:ext>
                </a:extLst>
              </p:cNvPr>
              <p:cNvGrpSpPr/>
              <p:nvPr userDrawn="1"/>
            </p:nvGrpSpPr>
            <p:grpSpPr>
              <a:xfrm>
                <a:off x="-938434" y="6420818"/>
                <a:ext cx="627798" cy="576693"/>
                <a:chOff x="-938434" y="4570310"/>
                <a:chExt cx="627798" cy="576693"/>
              </a:xfrm>
            </p:grpSpPr>
            <p:grpSp>
              <p:nvGrpSpPr>
                <p:cNvPr id="53" name="Inspireren">
                  <a:extLst>
                    <a:ext uri="{FF2B5EF4-FFF2-40B4-BE49-F238E27FC236}">
                      <a16:creationId xmlns:a16="http://schemas.microsoft.com/office/drawing/2014/main" id="{74FCF131-1E96-4A13-8BAF-216D08AFA51F}"/>
                    </a:ext>
                  </a:extLst>
                </p:cNvPr>
                <p:cNvGrpSpPr>
                  <a:grpSpLocks noChangeAspect="1"/>
                </p:cNvGrpSpPr>
                <p:nvPr userDrawn="1"/>
              </p:nvGrpSpPr>
              <p:grpSpPr bwMode="auto">
                <a:xfrm>
                  <a:off x="-716116" y="4570310"/>
                  <a:ext cx="169778" cy="242385"/>
                  <a:chOff x="4768" y="2783"/>
                  <a:chExt cx="788" cy="1125"/>
                </a:xfrm>
                <a:gradFill>
                  <a:gsLst>
                    <a:gs pos="0">
                      <a:srgbClr val="9D9FA1"/>
                    </a:gs>
                    <a:gs pos="70000">
                      <a:srgbClr val="211F26"/>
                    </a:gs>
                  </a:gsLst>
                  <a:lin ang="2700000" scaled="0"/>
                </a:gradFill>
              </p:grpSpPr>
              <p:sp>
                <p:nvSpPr>
                  <p:cNvPr id="55" name="Freeform 12">
                    <a:extLst>
                      <a:ext uri="{FF2B5EF4-FFF2-40B4-BE49-F238E27FC236}">
                        <a16:creationId xmlns:a16="http://schemas.microsoft.com/office/drawing/2014/main" id="{BA996AB9-ACCF-4ED7-A274-51AD391190E6}"/>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56" name="Freeform 13">
                    <a:extLst>
                      <a:ext uri="{FF2B5EF4-FFF2-40B4-BE49-F238E27FC236}">
                        <a16:creationId xmlns:a16="http://schemas.microsoft.com/office/drawing/2014/main" id="{F370019C-E0A0-461E-BA2A-B5937712D36F}"/>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57" name="Freeform 14">
                    <a:extLst>
                      <a:ext uri="{FF2B5EF4-FFF2-40B4-BE49-F238E27FC236}">
                        <a16:creationId xmlns:a16="http://schemas.microsoft.com/office/drawing/2014/main" id="{81C568FB-3744-4D84-B987-8E79A4586A12}"/>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grpSp>
            <p:sp>
              <p:nvSpPr>
                <p:cNvPr id="54" name="Tekstvak 53">
                  <a:extLst>
                    <a:ext uri="{FF2B5EF4-FFF2-40B4-BE49-F238E27FC236}">
                      <a16:creationId xmlns:a16="http://schemas.microsoft.com/office/drawing/2014/main" id="{D4A761E7-5F3E-4886-9613-7F84AA90635D}"/>
                    </a:ext>
                  </a:extLst>
                </p:cNvPr>
                <p:cNvSpPr txBox="1"/>
                <p:nvPr userDrawn="1"/>
              </p:nvSpPr>
              <p:spPr>
                <a:xfrm>
                  <a:off x="-938434" y="4824764"/>
                  <a:ext cx="627798" cy="322239"/>
                </a:xfrm>
                <a:prstGeom prst="rect">
                  <a:avLst/>
                </a:prstGeom>
                <a:noFill/>
              </p:spPr>
              <p:txBody>
                <a:bodyPr wrap="square" lIns="0" tIns="0" rIns="0" bIns="0" rtlCol="0" anchor="ctr">
                  <a:noAutofit/>
                </a:bodyPr>
                <a:lstStyle/>
                <a:p>
                  <a:pPr marL="0" marR="0" lvl="0" indent="0" algn="ctr" defTabSz="685800" rtl="0"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grpSp>
          <p:nvGrpSpPr>
            <p:cNvPr id="23" name="Groep 22">
              <a:extLst>
                <a:ext uri="{FF2B5EF4-FFF2-40B4-BE49-F238E27FC236}">
                  <a16:creationId xmlns:a16="http://schemas.microsoft.com/office/drawing/2014/main" id="{3C01EE3C-D4E7-4AFE-926C-A64DA99172F1}"/>
                </a:ext>
              </a:extLst>
            </p:cNvPr>
            <p:cNvGrpSpPr/>
            <p:nvPr userDrawn="1"/>
          </p:nvGrpSpPr>
          <p:grpSpPr>
            <a:xfrm>
              <a:off x="-3367447" y="1226982"/>
              <a:ext cx="791775" cy="406485"/>
              <a:chOff x="-3565087" y="1409294"/>
              <a:chExt cx="627469" cy="322133"/>
            </a:xfrm>
          </p:grpSpPr>
          <p:grpSp>
            <p:nvGrpSpPr>
              <p:cNvPr id="44" name="Groep 43">
                <a:extLst>
                  <a:ext uri="{FF2B5EF4-FFF2-40B4-BE49-F238E27FC236}">
                    <a16:creationId xmlns:a16="http://schemas.microsoft.com/office/drawing/2014/main" id="{3C740B81-B8FA-4F8B-A8E8-073D1A8AE0EE}"/>
                  </a:ext>
                </a:extLst>
              </p:cNvPr>
              <p:cNvGrpSpPr/>
              <p:nvPr userDrawn="1"/>
            </p:nvGrpSpPr>
            <p:grpSpPr>
              <a:xfrm>
                <a:off x="-3364916" y="1409294"/>
                <a:ext cx="225195" cy="195499"/>
                <a:chOff x="10307162" y="1361199"/>
                <a:chExt cx="2200275" cy="1914525"/>
              </a:xfrm>
            </p:grpSpPr>
            <p:sp>
              <p:nvSpPr>
                <p:cNvPr id="46" name="Vrije vorm: vorm 45">
                  <a:extLst>
                    <a:ext uri="{FF2B5EF4-FFF2-40B4-BE49-F238E27FC236}">
                      <a16:creationId xmlns:a16="http://schemas.microsoft.com/office/drawing/2014/main" id="{C0916C84-B0ED-424E-85DB-0C1E6AF4A1A8}"/>
                    </a:ext>
                  </a:extLst>
                </p:cNvPr>
                <p:cNvSpPr/>
                <p:nvPr/>
              </p:nvSpPr>
              <p:spPr>
                <a:xfrm>
                  <a:off x="10683400" y="1831734"/>
                  <a:ext cx="371475" cy="371475"/>
                </a:xfrm>
                <a:custGeom>
                  <a:avLst/>
                  <a:gdLst>
                    <a:gd name="connsiteX0" fmla="*/ 369094 w 371475"/>
                    <a:gd name="connsiteY0" fmla="*/ 188119 h 371475"/>
                    <a:gd name="connsiteX1" fmla="*/ 188119 w 371475"/>
                    <a:gd name="connsiteY1" fmla="*/ 369094 h 371475"/>
                    <a:gd name="connsiteX2" fmla="*/ 7144 w 371475"/>
                    <a:gd name="connsiteY2" fmla="*/ 188119 h 371475"/>
                    <a:gd name="connsiteX3" fmla="*/ 188119 w 371475"/>
                    <a:gd name="connsiteY3" fmla="*/ 7144 h 371475"/>
                    <a:gd name="connsiteX4" fmla="*/ 369094 w 371475"/>
                    <a:gd name="connsiteY4" fmla="*/ 188119 h 3714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1475" h="371475">
                      <a:moveTo>
                        <a:pt x="369094" y="188119"/>
                      </a:moveTo>
                      <a:cubicBezTo>
                        <a:pt x="369094" y="288068"/>
                        <a:pt x="288068" y="369094"/>
                        <a:pt x="188119" y="369094"/>
                      </a:cubicBezTo>
                      <a:cubicBezTo>
                        <a:pt x="88169" y="369094"/>
                        <a:pt x="7144" y="288068"/>
                        <a:pt x="7144" y="188119"/>
                      </a:cubicBezTo>
                      <a:cubicBezTo>
                        <a:pt x="7144" y="88169"/>
                        <a:pt x="88169" y="7144"/>
                        <a:pt x="188119" y="7144"/>
                      </a:cubicBezTo>
                      <a:cubicBezTo>
                        <a:pt x="288068" y="7144"/>
                        <a:pt x="369094" y="88169"/>
                        <a:pt x="369094" y="188119"/>
                      </a:cubicBezTo>
                      <a:close/>
                    </a:path>
                  </a:pathLst>
                </a:custGeom>
                <a:solidFill>
                  <a:srgbClr val="1FF524"/>
                </a:solidFill>
                <a:ln w="9525" cap="flat">
                  <a:noFill/>
                  <a:prstDash val="solid"/>
                  <a:miter/>
                </a:ln>
              </p:spPr>
              <p:txBody>
                <a:bodyPr rtlCol="0" anchor="ctr"/>
                <a:lstStyle/>
                <a:p>
                  <a:pPr defTabSz="746602"/>
                  <a:endParaRPr lang="nl-NL" sz="5400" dirty="0">
                    <a:solidFill>
                      <a:srgbClr val="211F26"/>
                    </a:solidFill>
                    <a:latin typeface="Segoe UI Light"/>
                  </a:endParaRPr>
                </a:p>
              </p:txBody>
            </p:sp>
            <p:grpSp>
              <p:nvGrpSpPr>
                <p:cNvPr id="47" name="Groep 46">
                  <a:extLst>
                    <a:ext uri="{FF2B5EF4-FFF2-40B4-BE49-F238E27FC236}">
                      <a16:creationId xmlns:a16="http://schemas.microsoft.com/office/drawing/2014/main" id="{797F6FC5-2E00-43EC-861F-C5A9BF08A94C}"/>
                    </a:ext>
                  </a:extLst>
                </p:cNvPr>
                <p:cNvGrpSpPr/>
                <p:nvPr/>
              </p:nvGrpSpPr>
              <p:grpSpPr>
                <a:xfrm>
                  <a:off x="10307162" y="1361199"/>
                  <a:ext cx="2200275" cy="1914525"/>
                  <a:chOff x="10307162" y="1361199"/>
                  <a:chExt cx="2200275" cy="1914525"/>
                </a:xfrm>
                <a:gradFill>
                  <a:gsLst>
                    <a:gs pos="0">
                      <a:srgbClr val="9D9FA1"/>
                    </a:gs>
                    <a:gs pos="70000">
                      <a:srgbClr val="211F26"/>
                    </a:gs>
                  </a:gsLst>
                  <a:lin ang="2700000" scaled="0"/>
                </a:gradFill>
              </p:grpSpPr>
              <p:sp>
                <p:nvSpPr>
                  <p:cNvPr id="48" name="Vrije vorm: vorm 47">
                    <a:extLst>
                      <a:ext uri="{FF2B5EF4-FFF2-40B4-BE49-F238E27FC236}">
                        <a16:creationId xmlns:a16="http://schemas.microsoft.com/office/drawing/2014/main" id="{879AD9E2-0DE6-431A-9D30-8EF2BBF13611}"/>
                      </a:ext>
                    </a:extLst>
                  </p:cNvPr>
                  <p:cNvSpPr/>
                  <p:nvPr/>
                </p:nvSpPr>
                <p:spPr>
                  <a:xfrm>
                    <a:off x="10307162" y="1361199"/>
                    <a:ext cx="2200275" cy="1914525"/>
                  </a:xfrm>
                  <a:custGeom>
                    <a:avLst/>
                    <a:gdLst>
                      <a:gd name="connsiteX0" fmla="*/ 7144 w 2200275"/>
                      <a:gd name="connsiteY0" fmla="*/ 7144 h 1914525"/>
                      <a:gd name="connsiteX1" fmla="*/ 7144 w 2200275"/>
                      <a:gd name="connsiteY1" fmla="*/ 245269 h 1914525"/>
                      <a:gd name="connsiteX2" fmla="*/ 432911 w 2200275"/>
                      <a:gd name="connsiteY2" fmla="*/ 245269 h 1914525"/>
                      <a:gd name="connsiteX3" fmla="*/ 432911 w 2200275"/>
                      <a:gd name="connsiteY3" fmla="*/ 245269 h 1914525"/>
                      <a:gd name="connsiteX4" fmla="*/ 1959769 w 2200275"/>
                      <a:gd name="connsiteY4" fmla="*/ 245269 h 1914525"/>
                      <a:gd name="connsiteX5" fmla="*/ 1959769 w 2200275"/>
                      <a:gd name="connsiteY5" fmla="*/ 1674019 h 1914525"/>
                      <a:gd name="connsiteX6" fmla="*/ 245269 w 2200275"/>
                      <a:gd name="connsiteY6" fmla="*/ 1674019 h 1914525"/>
                      <a:gd name="connsiteX7" fmla="*/ 245269 w 2200275"/>
                      <a:gd name="connsiteY7" fmla="*/ 350044 h 1914525"/>
                      <a:gd name="connsiteX8" fmla="*/ 7144 w 2200275"/>
                      <a:gd name="connsiteY8" fmla="*/ 350044 h 1914525"/>
                      <a:gd name="connsiteX9" fmla="*/ 7144 w 2200275"/>
                      <a:gd name="connsiteY9" fmla="*/ 1912144 h 1914525"/>
                      <a:gd name="connsiteX10" fmla="*/ 2197894 w 2200275"/>
                      <a:gd name="connsiteY10" fmla="*/ 1912144 h 1914525"/>
                      <a:gd name="connsiteX11" fmla="*/ 2197894 w 2200275"/>
                      <a:gd name="connsiteY11" fmla="*/ 7144 h 191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00275" h="1914525">
                        <a:moveTo>
                          <a:pt x="7144" y="7144"/>
                        </a:moveTo>
                        <a:lnTo>
                          <a:pt x="7144" y="245269"/>
                        </a:lnTo>
                        <a:lnTo>
                          <a:pt x="432911" y="245269"/>
                        </a:lnTo>
                        <a:lnTo>
                          <a:pt x="432911" y="245269"/>
                        </a:lnTo>
                        <a:lnTo>
                          <a:pt x="1959769" y="245269"/>
                        </a:lnTo>
                        <a:lnTo>
                          <a:pt x="1959769" y="1674019"/>
                        </a:lnTo>
                        <a:lnTo>
                          <a:pt x="245269" y="1674019"/>
                        </a:lnTo>
                        <a:lnTo>
                          <a:pt x="245269" y="350044"/>
                        </a:lnTo>
                        <a:lnTo>
                          <a:pt x="7144" y="350044"/>
                        </a:lnTo>
                        <a:lnTo>
                          <a:pt x="7144" y="1912144"/>
                        </a:lnTo>
                        <a:lnTo>
                          <a:pt x="2197894" y="1912144"/>
                        </a:lnTo>
                        <a:lnTo>
                          <a:pt x="2197894" y="7144"/>
                        </a:lnTo>
                        <a:close/>
                      </a:path>
                    </a:pathLst>
                  </a:custGeom>
                  <a:grpFill/>
                  <a:ln w="9525" cap="flat">
                    <a:noFill/>
                    <a:prstDash val="solid"/>
                    <a:miter/>
                  </a:ln>
                </p:spPr>
                <p:txBody>
                  <a:bodyPr rtlCol="0" anchor="ctr"/>
                  <a:lstStyle/>
                  <a:p>
                    <a:pPr defTabSz="746602"/>
                    <a:endParaRPr lang="nl-NL" sz="5400" dirty="0">
                      <a:solidFill>
                        <a:srgbClr val="211F26"/>
                      </a:solidFill>
                      <a:latin typeface="Segoe UI Light"/>
                    </a:endParaRPr>
                  </a:p>
                </p:txBody>
              </p:sp>
              <p:sp>
                <p:nvSpPr>
                  <p:cNvPr id="49" name="Vrije vorm: vorm 48">
                    <a:extLst>
                      <a:ext uri="{FF2B5EF4-FFF2-40B4-BE49-F238E27FC236}">
                        <a16:creationId xmlns:a16="http://schemas.microsoft.com/office/drawing/2014/main" id="{1823E4E0-F241-43AE-ACA3-7F5999161D63}"/>
                      </a:ext>
                    </a:extLst>
                  </p:cNvPr>
                  <p:cNvSpPr/>
                  <p:nvPr/>
                </p:nvSpPr>
                <p:spPr>
                  <a:xfrm>
                    <a:off x="10682447" y="1953654"/>
                    <a:ext cx="1438275" cy="885825"/>
                  </a:xfrm>
                  <a:custGeom>
                    <a:avLst/>
                    <a:gdLst>
                      <a:gd name="connsiteX0" fmla="*/ 1070134 w 1438275"/>
                      <a:gd name="connsiteY0" fmla="*/ 7144 h 885825"/>
                      <a:gd name="connsiteX1" fmla="*/ 801529 w 1438275"/>
                      <a:gd name="connsiteY1" fmla="*/ 275749 h 885825"/>
                      <a:gd name="connsiteX2" fmla="*/ 662464 w 1438275"/>
                      <a:gd name="connsiteY2" fmla="*/ 137636 h 885825"/>
                      <a:gd name="connsiteX3" fmla="*/ 7144 w 1438275"/>
                      <a:gd name="connsiteY3" fmla="*/ 784384 h 885825"/>
                      <a:gd name="connsiteX4" fmla="*/ 108109 w 1438275"/>
                      <a:gd name="connsiteY4" fmla="*/ 885349 h 885825"/>
                      <a:gd name="connsiteX5" fmla="*/ 662464 w 1438275"/>
                      <a:gd name="connsiteY5" fmla="*/ 338614 h 885825"/>
                      <a:gd name="connsiteX6" fmla="*/ 928211 w 1438275"/>
                      <a:gd name="connsiteY6" fmla="*/ 605314 h 885825"/>
                      <a:gd name="connsiteX7" fmla="*/ 1029176 w 1438275"/>
                      <a:gd name="connsiteY7" fmla="*/ 503396 h 885825"/>
                      <a:gd name="connsiteX8" fmla="*/ 902494 w 1438275"/>
                      <a:gd name="connsiteY8" fmla="*/ 376714 h 885825"/>
                      <a:gd name="connsiteX9" fmla="*/ 1070134 w 1438275"/>
                      <a:gd name="connsiteY9" fmla="*/ 209074 h 885825"/>
                      <a:gd name="connsiteX10" fmla="*/ 1337786 w 1438275"/>
                      <a:gd name="connsiteY10" fmla="*/ 480536 h 885825"/>
                      <a:gd name="connsiteX11" fmla="*/ 1438751 w 1438275"/>
                      <a:gd name="connsiteY11" fmla="*/ 378619 h 885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38275" h="885825">
                        <a:moveTo>
                          <a:pt x="1070134" y="7144"/>
                        </a:moveTo>
                        <a:lnTo>
                          <a:pt x="801529" y="275749"/>
                        </a:lnTo>
                        <a:lnTo>
                          <a:pt x="662464" y="137636"/>
                        </a:lnTo>
                        <a:lnTo>
                          <a:pt x="7144" y="784384"/>
                        </a:lnTo>
                        <a:lnTo>
                          <a:pt x="108109" y="885349"/>
                        </a:lnTo>
                        <a:lnTo>
                          <a:pt x="662464" y="338614"/>
                        </a:lnTo>
                        <a:lnTo>
                          <a:pt x="928211" y="605314"/>
                        </a:lnTo>
                        <a:lnTo>
                          <a:pt x="1029176" y="503396"/>
                        </a:lnTo>
                        <a:lnTo>
                          <a:pt x="902494" y="376714"/>
                        </a:lnTo>
                        <a:lnTo>
                          <a:pt x="1070134" y="209074"/>
                        </a:lnTo>
                        <a:lnTo>
                          <a:pt x="1337786" y="480536"/>
                        </a:lnTo>
                        <a:lnTo>
                          <a:pt x="1438751" y="378619"/>
                        </a:lnTo>
                        <a:close/>
                      </a:path>
                    </a:pathLst>
                  </a:custGeom>
                  <a:grpFill/>
                  <a:ln w="9525" cap="flat">
                    <a:noFill/>
                    <a:prstDash val="solid"/>
                    <a:miter/>
                  </a:ln>
                </p:spPr>
                <p:txBody>
                  <a:bodyPr rtlCol="0" anchor="ctr"/>
                  <a:lstStyle/>
                  <a:p>
                    <a:pPr defTabSz="746602"/>
                    <a:endParaRPr lang="nl-NL" sz="5400" dirty="0">
                      <a:solidFill>
                        <a:srgbClr val="211F26"/>
                      </a:solidFill>
                      <a:latin typeface="Segoe UI Light"/>
                    </a:endParaRPr>
                  </a:p>
                </p:txBody>
              </p:sp>
            </p:grpSp>
          </p:grpSp>
          <p:sp>
            <p:nvSpPr>
              <p:cNvPr id="45" name="Tekstvak 44">
                <a:extLst>
                  <a:ext uri="{FF2B5EF4-FFF2-40B4-BE49-F238E27FC236}">
                    <a16:creationId xmlns:a16="http://schemas.microsoft.com/office/drawing/2014/main" id="{B3FFC878-740F-4349-A329-DAF3BD78CBAA}"/>
                  </a:ext>
                </a:extLst>
              </p:cNvPr>
              <p:cNvSpPr txBox="1"/>
              <p:nvPr userDrawn="1"/>
            </p:nvSpPr>
            <p:spPr>
              <a:xfrm>
                <a:off x="-3565087" y="1617700"/>
                <a:ext cx="627469" cy="113727"/>
              </a:xfrm>
              <a:prstGeom prst="rect">
                <a:avLst/>
              </a:prstGeom>
              <a:noFill/>
            </p:spPr>
            <p:txBody>
              <a:bodyPr wrap="square" lIns="0" tIns="18000" rIns="0" bIns="0" rtlCol="0" anchor="t">
                <a:noAutofit/>
              </a:bodyPr>
              <a:lstStyle/>
              <a:p>
                <a:pPr marL="0" marR="0" lvl="0" indent="0" algn="ctr" defTabSz="685800" rtl="0"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Afbeeldingen</a:t>
                </a:r>
              </a:p>
            </p:txBody>
          </p:sp>
        </p:grpSp>
        <p:grpSp>
          <p:nvGrpSpPr>
            <p:cNvPr id="24" name="Groep 23">
              <a:extLst>
                <a:ext uri="{FF2B5EF4-FFF2-40B4-BE49-F238E27FC236}">
                  <a16:creationId xmlns:a16="http://schemas.microsoft.com/office/drawing/2014/main" id="{66FBCA6B-D77E-4EDB-81B8-E9F4F5685051}"/>
                </a:ext>
              </a:extLst>
            </p:cNvPr>
            <p:cNvGrpSpPr/>
            <p:nvPr userDrawn="1"/>
          </p:nvGrpSpPr>
          <p:grpSpPr>
            <a:xfrm>
              <a:off x="-3354295" y="5166361"/>
              <a:ext cx="514284" cy="506545"/>
              <a:chOff x="12617641" y="3403239"/>
              <a:chExt cx="752963" cy="741634"/>
            </a:xfrm>
          </p:grpSpPr>
          <p:grpSp>
            <p:nvGrpSpPr>
              <p:cNvPr id="28" name="Groep 27">
                <a:extLst>
                  <a:ext uri="{FF2B5EF4-FFF2-40B4-BE49-F238E27FC236}">
                    <a16:creationId xmlns:a16="http://schemas.microsoft.com/office/drawing/2014/main" id="{582F9A75-5FAA-4631-8B52-33C475D7F6C6}"/>
                  </a:ext>
                </a:extLst>
              </p:cNvPr>
              <p:cNvGrpSpPr/>
              <p:nvPr userDrawn="1"/>
            </p:nvGrpSpPr>
            <p:grpSpPr>
              <a:xfrm>
                <a:off x="12771530" y="3403239"/>
                <a:ext cx="467176" cy="448491"/>
                <a:chOff x="12782157" y="3403239"/>
                <a:chExt cx="467176" cy="448491"/>
              </a:xfrm>
            </p:grpSpPr>
            <p:grpSp>
              <p:nvGrpSpPr>
                <p:cNvPr id="31" name="Groep 30">
                  <a:extLst>
                    <a:ext uri="{FF2B5EF4-FFF2-40B4-BE49-F238E27FC236}">
                      <a16:creationId xmlns:a16="http://schemas.microsoft.com/office/drawing/2014/main" id="{A312EA9B-327F-4048-B83A-A8BE264913D2}"/>
                    </a:ext>
                  </a:extLst>
                </p:cNvPr>
                <p:cNvGrpSpPr/>
                <p:nvPr userDrawn="1"/>
              </p:nvGrpSpPr>
              <p:grpSpPr>
                <a:xfrm>
                  <a:off x="12782157" y="3403239"/>
                  <a:ext cx="412976" cy="396132"/>
                  <a:chOff x="13554906" y="3320109"/>
                  <a:chExt cx="443917" cy="425811"/>
                </a:xfrm>
              </p:grpSpPr>
              <p:grpSp>
                <p:nvGrpSpPr>
                  <p:cNvPr id="38" name="Groep 37">
                    <a:extLst>
                      <a:ext uri="{FF2B5EF4-FFF2-40B4-BE49-F238E27FC236}">
                        <a16:creationId xmlns:a16="http://schemas.microsoft.com/office/drawing/2014/main" id="{5C927AA0-A5C8-4AC2-818F-C372DF43CA76}"/>
                      </a:ext>
                    </a:extLst>
                  </p:cNvPr>
                  <p:cNvGrpSpPr/>
                  <p:nvPr userDrawn="1"/>
                </p:nvGrpSpPr>
                <p:grpSpPr>
                  <a:xfrm>
                    <a:off x="13554906" y="3320109"/>
                    <a:ext cx="443917" cy="425811"/>
                    <a:chOff x="12909684" y="1276143"/>
                    <a:chExt cx="443917" cy="425811"/>
                  </a:xfrm>
                </p:grpSpPr>
                <p:sp>
                  <p:nvSpPr>
                    <p:cNvPr id="41" name="Rechthoek 40">
                      <a:extLst>
                        <a:ext uri="{FF2B5EF4-FFF2-40B4-BE49-F238E27FC236}">
                          <a16:creationId xmlns:a16="http://schemas.microsoft.com/office/drawing/2014/main" id="{BA1C38F6-5CC7-467D-9527-956E6F94778F}"/>
                        </a:ext>
                      </a:extLst>
                    </p:cNvPr>
                    <p:cNvSpPr/>
                    <p:nvPr userDrawn="1"/>
                  </p:nvSpPr>
                  <p:spPr>
                    <a:xfrm>
                      <a:off x="12909689" y="1276143"/>
                      <a:ext cx="443912" cy="425811"/>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42" name="Rechthoek 41">
                      <a:extLst>
                        <a:ext uri="{FF2B5EF4-FFF2-40B4-BE49-F238E27FC236}">
                          <a16:creationId xmlns:a16="http://schemas.microsoft.com/office/drawing/2014/main" id="{DD9391D6-DA35-4C92-8260-48CB952DC024}"/>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43" name="Ovaal 42">
                      <a:extLst>
                        <a:ext uri="{FF2B5EF4-FFF2-40B4-BE49-F238E27FC236}">
                          <a16:creationId xmlns:a16="http://schemas.microsoft.com/office/drawing/2014/main" id="{534E4ED1-B022-49E6-B636-84A3BD89DBB0}"/>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pic>
                <p:nvPicPr>
                  <p:cNvPr id="39" name="Afbeelding 38">
                    <a:extLst>
                      <a:ext uri="{FF2B5EF4-FFF2-40B4-BE49-F238E27FC236}">
                        <a16:creationId xmlns:a16="http://schemas.microsoft.com/office/drawing/2014/main" id="{E35929BA-6B2F-4990-A94F-4EC4E79688B6}"/>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a:off x="13567296" y="3424991"/>
                    <a:ext cx="173367" cy="140220"/>
                  </a:xfrm>
                  <a:prstGeom prst="rect">
                    <a:avLst/>
                  </a:prstGeom>
                </p:spPr>
              </p:pic>
              <p:pic>
                <p:nvPicPr>
                  <p:cNvPr id="40" name="Afbeelding 39">
                    <a:extLst>
                      <a:ext uri="{FF2B5EF4-FFF2-40B4-BE49-F238E27FC236}">
                        <a16:creationId xmlns:a16="http://schemas.microsoft.com/office/drawing/2014/main" id="{2BD08052-D7F6-4154-8BB6-9EC11443CC11}"/>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flipH="1">
                    <a:off x="13635599" y="3449265"/>
                    <a:ext cx="173367" cy="111424"/>
                  </a:xfrm>
                  <a:prstGeom prst="rect">
                    <a:avLst/>
                  </a:prstGeom>
                </p:spPr>
              </p:pic>
            </p:grpSp>
            <p:grpSp>
              <p:nvGrpSpPr>
                <p:cNvPr id="32" name="Groep 31">
                  <a:extLst>
                    <a:ext uri="{FF2B5EF4-FFF2-40B4-BE49-F238E27FC236}">
                      <a16:creationId xmlns:a16="http://schemas.microsoft.com/office/drawing/2014/main" id="{16CA6586-FF81-43B8-AB52-F9469424310C}"/>
                    </a:ext>
                  </a:extLst>
                </p:cNvPr>
                <p:cNvGrpSpPr/>
                <p:nvPr userDrawn="1"/>
              </p:nvGrpSpPr>
              <p:grpSpPr>
                <a:xfrm>
                  <a:off x="13103513" y="3705268"/>
                  <a:ext cx="145820" cy="146462"/>
                  <a:chOff x="13096169" y="3602278"/>
                  <a:chExt cx="145820" cy="146462"/>
                </a:xfrm>
              </p:grpSpPr>
              <p:sp>
                <p:nvSpPr>
                  <p:cNvPr id="36" name="Rechthoek 35">
                    <a:extLst>
                      <a:ext uri="{FF2B5EF4-FFF2-40B4-BE49-F238E27FC236}">
                        <a16:creationId xmlns:a16="http://schemas.microsoft.com/office/drawing/2014/main" id="{D8309D98-5528-4BA5-9486-4A16283CC2DB}"/>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37" name="Rechthoek 36">
                    <a:extLst>
                      <a:ext uri="{FF2B5EF4-FFF2-40B4-BE49-F238E27FC236}">
                        <a16:creationId xmlns:a16="http://schemas.microsoft.com/office/drawing/2014/main" id="{A3843BE6-11F7-4DDB-AA69-A965118E4476}"/>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nvGrpSpPr>
                <p:cNvPr id="33" name="Groep 32">
                  <a:extLst>
                    <a:ext uri="{FF2B5EF4-FFF2-40B4-BE49-F238E27FC236}">
                      <a16:creationId xmlns:a16="http://schemas.microsoft.com/office/drawing/2014/main" id="{B731642B-2115-4374-AF64-CCDAD0BBA72D}"/>
                    </a:ext>
                  </a:extLst>
                </p:cNvPr>
                <p:cNvGrpSpPr/>
                <p:nvPr userDrawn="1"/>
              </p:nvGrpSpPr>
              <p:grpSpPr>
                <a:xfrm rot="10800000">
                  <a:off x="13061402" y="3665637"/>
                  <a:ext cx="145820" cy="146462"/>
                  <a:chOff x="13096169" y="3602278"/>
                  <a:chExt cx="145820" cy="146462"/>
                </a:xfrm>
              </p:grpSpPr>
              <p:sp>
                <p:nvSpPr>
                  <p:cNvPr id="34" name="Rechthoek 33">
                    <a:extLst>
                      <a:ext uri="{FF2B5EF4-FFF2-40B4-BE49-F238E27FC236}">
                        <a16:creationId xmlns:a16="http://schemas.microsoft.com/office/drawing/2014/main" id="{DDCE3EA3-7C34-4457-AFD5-3FB04B0CD72F}"/>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35" name="Rechthoek 34">
                    <a:extLst>
                      <a:ext uri="{FF2B5EF4-FFF2-40B4-BE49-F238E27FC236}">
                        <a16:creationId xmlns:a16="http://schemas.microsoft.com/office/drawing/2014/main" id="{67328D7C-433E-4610-9243-91CD70F754A6}"/>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sp>
            <p:nvSpPr>
              <p:cNvPr id="29" name="Rechthoek 28">
                <a:extLst>
                  <a:ext uri="{FF2B5EF4-FFF2-40B4-BE49-F238E27FC236}">
                    <a16:creationId xmlns:a16="http://schemas.microsoft.com/office/drawing/2014/main" id="{921CDC14-CC04-4B8C-AF3B-B19D117D3F37}"/>
                  </a:ext>
                </a:extLst>
              </p:cNvPr>
              <p:cNvSpPr/>
              <p:nvPr userDrawn="1"/>
            </p:nvSpPr>
            <p:spPr>
              <a:xfrm>
                <a:off x="12617641" y="3889890"/>
                <a:ext cx="752963"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450"/>
                  </a:spcBef>
                  <a:spcAft>
                    <a:spcPts val="450"/>
                  </a:spcAft>
                </a:pPr>
                <a:r>
                  <a:rPr lang="nl-NL" sz="675" b="0" noProof="0" dirty="0">
                    <a:solidFill>
                      <a:srgbClr val="211F26"/>
                    </a:solidFill>
                    <a:latin typeface="Calibri" panose="020F0502020204030204" pitchFamily="34" charset="0"/>
                    <a:cs typeface="Calibri" panose="020F0502020204030204" pitchFamily="34" charset="0"/>
                  </a:rPr>
                  <a:t>Bijsnijden</a:t>
                </a:r>
              </a:p>
            </p:txBody>
          </p:sp>
          <p:sp>
            <p:nvSpPr>
              <p:cNvPr id="30" name="Gelijkbenige driehoek 29">
                <a:extLst>
                  <a:ext uri="{FF2B5EF4-FFF2-40B4-BE49-F238E27FC236}">
                    <a16:creationId xmlns:a16="http://schemas.microsoft.com/office/drawing/2014/main" id="{74A72436-A3CE-4A8E-874E-FF259CCCB623}"/>
                  </a:ext>
                </a:extLst>
              </p:cNvPr>
              <p:cNvSpPr/>
              <p:nvPr userDrawn="1"/>
            </p:nvSpPr>
            <p:spPr>
              <a:xfrm rot="10800000">
                <a:off x="12950688" y="4093726"/>
                <a:ext cx="86866" cy="51147"/>
              </a:xfrm>
              <a:prstGeom prst="triangle">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sp>
          <p:nvSpPr>
            <p:cNvPr id="25" name="Ovaal 24">
              <a:extLst>
                <a:ext uri="{FF2B5EF4-FFF2-40B4-BE49-F238E27FC236}">
                  <a16:creationId xmlns:a16="http://schemas.microsoft.com/office/drawing/2014/main" id="{A7044790-D2C3-4F18-9792-7B26343D6F63}"/>
                </a:ext>
              </a:extLst>
            </p:cNvPr>
            <p:cNvSpPr/>
            <p:nvPr userDrawn="1"/>
          </p:nvSpPr>
          <p:spPr>
            <a:xfrm>
              <a:off x="-3603587" y="181118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26" name="Rechthoek 25">
              <a:extLst>
                <a:ext uri="{FF2B5EF4-FFF2-40B4-BE49-F238E27FC236}">
                  <a16:creationId xmlns:a16="http://schemas.microsoft.com/office/drawing/2014/main" id="{60749FF5-6872-42DF-A2EC-C1A951CD5F18}"/>
                </a:ext>
              </a:extLst>
            </p:cNvPr>
            <p:cNvSpPr/>
            <p:nvPr userDrawn="1"/>
          </p:nvSpPr>
          <p:spPr>
            <a:xfrm>
              <a:off x="-3319415" y="1811185"/>
              <a:ext cx="2944682" cy="326338"/>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Kies de gewenste categorie en afbeelding</a:t>
              </a:r>
              <a:b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‘Invoegen’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27" name="Rechthoek 26">
              <a:extLst>
                <a:ext uri="{FF2B5EF4-FFF2-40B4-BE49-F238E27FC236}">
                  <a16:creationId xmlns:a16="http://schemas.microsoft.com/office/drawing/2014/main" id="{13F832F5-74CC-4E8F-AB4C-3ADBD3ECC529}"/>
                </a:ext>
              </a:extLst>
            </p:cNvPr>
            <p:cNvSpPr/>
            <p:nvPr userDrawn="1"/>
          </p:nvSpPr>
          <p:spPr>
            <a:xfrm>
              <a:off x="-3319415" y="2245760"/>
              <a:ext cx="825500" cy="209550"/>
            </a:xfrm>
            <a:prstGeom prst="rect">
              <a:avLst/>
            </a:prstGeom>
            <a:solidFill>
              <a:srgbClr val="1FF524"/>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450"/>
                </a:spcBef>
                <a:spcAft>
                  <a:spcPts val="450"/>
                </a:spcAft>
              </a:pPr>
              <a:r>
                <a:rPr lang="nl-NL" sz="750" b="1" noProof="0" dirty="0">
                  <a:solidFill>
                    <a:srgbClr val="211F26"/>
                  </a:solidFill>
                  <a:latin typeface="Calibri" panose="020F0502020204030204" pitchFamily="34" charset="0"/>
                  <a:cs typeface="Calibri" panose="020F0502020204030204" pitchFamily="34" charset="0"/>
                </a:rPr>
                <a:t>Invoegen</a:t>
              </a:r>
            </a:p>
          </p:txBody>
        </p:sp>
      </p:grpSp>
      <p:grpSp>
        <p:nvGrpSpPr>
          <p:cNvPr id="81" name="- INSTRUCTIES">
            <a:extLst>
              <a:ext uri="{FF2B5EF4-FFF2-40B4-BE49-F238E27FC236}">
                <a16:creationId xmlns:a16="http://schemas.microsoft.com/office/drawing/2014/main" id="{4498E543-396C-4569-8C2E-448E9E6DD5CC}"/>
              </a:ext>
            </a:extLst>
          </p:cNvPr>
          <p:cNvGrpSpPr/>
          <p:nvPr userDrawn="1"/>
        </p:nvGrpSpPr>
        <p:grpSpPr>
          <a:xfrm>
            <a:off x="-2839828" y="-1"/>
            <a:ext cx="2770040" cy="4464099"/>
            <a:chOff x="-3786437" y="-1"/>
            <a:chExt cx="3693386" cy="5952132"/>
          </a:xfrm>
        </p:grpSpPr>
        <p:sp>
          <p:nvSpPr>
            <p:cNvPr id="82" name="Rechthoek 81">
              <a:extLst>
                <a:ext uri="{FF2B5EF4-FFF2-40B4-BE49-F238E27FC236}">
                  <a16:creationId xmlns:a16="http://schemas.microsoft.com/office/drawing/2014/main" id="{8AC09E71-3B64-45A3-86D8-370CB5D6A4E3}"/>
                </a:ext>
              </a:extLst>
            </p:cNvPr>
            <p:cNvSpPr/>
            <p:nvPr userDrawn="1"/>
          </p:nvSpPr>
          <p:spPr>
            <a:xfrm>
              <a:off x="-3786165" y="-1"/>
              <a:ext cx="3593091" cy="5124131"/>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450"/>
                </a:spcBef>
                <a:spcAft>
                  <a:spcPts val="450"/>
                </a:spcAft>
              </a:pPr>
              <a:r>
                <a:rPr lang="nl-NL" sz="1050" b="1" cap="all" baseline="0" noProof="0" dirty="0">
                  <a:solidFill>
                    <a:schemeClr val="accent1"/>
                  </a:solidFill>
                  <a:latin typeface="Calibri" panose="020F0502020204030204" pitchFamily="34" charset="0"/>
                  <a:cs typeface="Calibri" panose="020F0502020204030204" pitchFamily="34" charset="0"/>
                </a:rPr>
                <a:t>Tekst niveaus kiezen</a:t>
              </a:r>
            </a:p>
          </p:txBody>
        </p:sp>
        <p:sp>
          <p:nvSpPr>
            <p:cNvPr id="83" name="Ovaal 82">
              <a:extLst>
                <a:ext uri="{FF2B5EF4-FFF2-40B4-BE49-F238E27FC236}">
                  <a16:creationId xmlns:a16="http://schemas.microsoft.com/office/drawing/2014/main" id="{F41AD0CE-9707-457D-921C-2585E8518333}"/>
                </a:ext>
              </a:extLst>
            </p:cNvPr>
            <p:cNvSpPr/>
            <p:nvPr userDrawn="1"/>
          </p:nvSpPr>
          <p:spPr>
            <a:xfrm>
              <a:off x="-3604183" y="183748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84" name="Rechthoek 83">
              <a:extLst>
                <a:ext uri="{FF2B5EF4-FFF2-40B4-BE49-F238E27FC236}">
                  <a16:creationId xmlns:a16="http://schemas.microsoft.com/office/drawing/2014/main" id="{273497BF-75A0-4D93-84E2-97D237B000E8}"/>
                </a:ext>
              </a:extLst>
            </p:cNvPr>
            <p:cNvSpPr/>
            <p:nvPr userDrawn="1"/>
          </p:nvSpPr>
          <p:spPr>
            <a:xfrm>
              <a:off x="-3319415" y="1837484"/>
              <a:ext cx="2949220" cy="180000"/>
            </a:xfrm>
            <a:prstGeom prst="rect">
              <a:avLst/>
            </a:prstGeom>
            <a:noFill/>
            <a:ln w="25400" cap="flat" cmpd="sng" algn="ctr">
              <a:noFill/>
              <a:prstDash val="solid"/>
            </a:ln>
            <a:effectLst/>
          </p:spPr>
          <p:txBody>
            <a:bodyPr lIns="0" tIns="0" rIns="0" bIns="0" rtlCol="0" anchor="ctr"/>
            <a:lstStyle/>
            <a:p>
              <a:pPr marL="202406" marR="0" lvl="0" indent="-202406" defTabSz="685800" eaLnBrk="1" fontAlgn="auto" latinLnBrk="0" hangingPunct="1">
                <a:lnSpc>
                  <a:spcPct val="100000"/>
                </a:lnSpc>
                <a:spcBef>
                  <a:spcPts val="450"/>
                </a:spcBef>
                <a:spcAft>
                  <a:spcPts val="450"/>
                </a:spcAft>
                <a:buClr>
                  <a:schemeClr val="tx1"/>
                </a:buClr>
                <a:buSzTx/>
                <a:buFont typeface="Calibri" panose="020F0502020204030204" pitchFamily="34" charset="0"/>
                <a:buChar char="›"/>
                <a:tabLst/>
                <a:defRPr/>
              </a:pPr>
              <a:r>
                <a:rPr kumimoji="0" lang="nl-NL" sz="105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endParaRPr kumimoji="0" lang="nl-NL" sz="1050" b="0" i="0" u="none" strike="noStrike" kern="0" cap="none" spc="0" normalizeH="0" baseline="0" noProof="0" dirty="0">
                <a:ln>
                  <a:noFill/>
                </a:ln>
                <a:solidFill>
                  <a:schemeClr val="tx1"/>
                </a:solidFill>
                <a:effectLst/>
                <a:uLnTx/>
                <a:uFillTx/>
                <a:latin typeface="+mn-lt"/>
                <a:cs typeface="Calibri" panose="020F0502020204030204" pitchFamily="34" charset="0"/>
              </a:endParaRPr>
            </a:p>
          </p:txBody>
        </p:sp>
        <p:sp>
          <p:nvSpPr>
            <p:cNvPr id="85" name="Ovaal 84">
              <a:extLst>
                <a:ext uri="{FF2B5EF4-FFF2-40B4-BE49-F238E27FC236}">
                  <a16:creationId xmlns:a16="http://schemas.microsoft.com/office/drawing/2014/main" id="{27A6F57A-6365-42C9-8B04-5C28189F1909}"/>
                </a:ext>
              </a:extLst>
            </p:cNvPr>
            <p:cNvSpPr/>
            <p:nvPr userDrawn="1"/>
          </p:nvSpPr>
          <p:spPr>
            <a:xfrm>
              <a:off x="-3604183" y="219682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86" name="Rechthoek 85">
              <a:extLst>
                <a:ext uri="{FF2B5EF4-FFF2-40B4-BE49-F238E27FC236}">
                  <a16:creationId xmlns:a16="http://schemas.microsoft.com/office/drawing/2014/main" id="{497702FC-2589-4BB7-BB34-36FBB3C7D67C}"/>
                </a:ext>
              </a:extLst>
            </p:cNvPr>
            <p:cNvSpPr/>
            <p:nvPr userDrawn="1"/>
          </p:nvSpPr>
          <p:spPr>
            <a:xfrm>
              <a:off x="-3604183" y="1196113"/>
              <a:ext cx="3229047" cy="459227"/>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Gebruik onder de tab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‘Start’</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de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lijstniveau-knoppen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om een tekst niveau te kiezen. </a:t>
              </a:r>
              <a:b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Kies uit:</a:t>
              </a:r>
            </a:p>
          </p:txBody>
        </p:sp>
        <p:sp>
          <p:nvSpPr>
            <p:cNvPr id="87" name="Rechthoek 86">
              <a:extLst>
                <a:ext uri="{FF2B5EF4-FFF2-40B4-BE49-F238E27FC236}">
                  <a16:creationId xmlns:a16="http://schemas.microsoft.com/office/drawing/2014/main" id="{DAF78293-E465-4E9C-81BA-66F07E393FF2}"/>
                </a:ext>
              </a:extLst>
            </p:cNvPr>
            <p:cNvSpPr/>
            <p:nvPr userDrawn="1"/>
          </p:nvSpPr>
          <p:spPr>
            <a:xfrm>
              <a:off x="-3319415" y="2196829"/>
              <a:ext cx="2949220" cy="180000"/>
            </a:xfrm>
            <a:prstGeom prst="rect">
              <a:avLst/>
            </a:prstGeom>
            <a:noFill/>
            <a:ln w="25400" cap="flat" cmpd="sng" algn="ctr">
              <a:noFill/>
              <a:prstDash val="solid"/>
            </a:ln>
            <a:effectLst/>
          </p:spPr>
          <p:txBody>
            <a:bodyPr lIns="0" tIns="0" rIns="0" bIns="0" rtlCol="0" anchor="ctr"/>
            <a:lstStyle/>
            <a:p>
              <a:pPr marL="404813" marR="0" lvl="0" indent="-202406" defTabSz="685800" eaLnBrk="1" fontAlgn="auto" latinLnBrk="0" hangingPunct="1">
                <a:lnSpc>
                  <a:spcPct val="100000"/>
                </a:lnSpc>
                <a:spcBef>
                  <a:spcPts val="450"/>
                </a:spcBef>
                <a:spcAft>
                  <a:spcPts val="450"/>
                </a:spcAft>
                <a:buClr>
                  <a:schemeClr val="tx1"/>
                </a:buClr>
                <a:buSzTx/>
                <a:buFont typeface="Calibri" panose="020F0502020204030204" pitchFamily="34" charset="0"/>
                <a:buChar char="›"/>
                <a:tabLst/>
                <a:defRPr/>
              </a:pPr>
              <a:r>
                <a:rPr kumimoji="0" lang="nl-NL" sz="1050" b="0" i="0" u="none" strike="noStrike" kern="0" cap="none" spc="0" normalizeH="0" baseline="0" noProof="0" dirty="0">
                  <a:ln>
                    <a:noFill/>
                  </a:ln>
                  <a:solidFill>
                    <a:schemeClr val="tx1"/>
                  </a:solidFill>
                  <a:effectLst/>
                  <a:uLnTx/>
                  <a:uFillTx/>
                  <a:latin typeface="+mn-lt"/>
                  <a:cs typeface="Calibri" panose="020F0502020204030204" pitchFamily="34" charset="0"/>
                </a:rPr>
                <a:t>Sub-</a:t>
              </a:r>
              <a:r>
                <a:rPr kumimoji="0" lang="nl-NL" sz="105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endParaRPr kumimoji="0" lang="nl-NL" sz="1050" b="0" i="0" u="none" strike="noStrike" kern="0" cap="none" spc="0" normalizeH="0" baseline="0" noProof="0" dirty="0">
                <a:ln>
                  <a:noFill/>
                </a:ln>
                <a:solidFill>
                  <a:schemeClr val="tx1"/>
                </a:solidFill>
                <a:effectLst/>
                <a:uLnTx/>
                <a:uFillTx/>
                <a:latin typeface="+mn-lt"/>
                <a:cs typeface="Calibri" panose="020F0502020204030204" pitchFamily="34" charset="0"/>
              </a:endParaRPr>
            </a:p>
          </p:txBody>
        </p:sp>
        <p:sp>
          <p:nvSpPr>
            <p:cNvPr id="88" name="Ovaal 87">
              <a:extLst>
                <a:ext uri="{FF2B5EF4-FFF2-40B4-BE49-F238E27FC236}">
                  <a16:creationId xmlns:a16="http://schemas.microsoft.com/office/drawing/2014/main" id="{33B87138-386E-4AC6-912E-831E7D23C12E}"/>
                </a:ext>
              </a:extLst>
            </p:cNvPr>
            <p:cNvSpPr/>
            <p:nvPr userDrawn="1"/>
          </p:nvSpPr>
          <p:spPr>
            <a:xfrm>
              <a:off x="-3604183" y="255617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89" name="Rechthoek 88">
              <a:extLst>
                <a:ext uri="{FF2B5EF4-FFF2-40B4-BE49-F238E27FC236}">
                  <a16:creationId xmlns:a16="http://schemas.microsoft.com/office/drawing/2014/main" id="{3B9270FF-1FD5-4583-A23F-478FEF9A5B84}"/>
                </a:ext>
              </a:extLst>
            </p:cNvPr>
            <p:cNvSpPr/>
            <p:nvPr userDrawn="1"/>
          </p:nvSpPr>
          <p:spPr>
            <a:xfrm>
              <a:off x="-3319415" y="2556174"/>
              <a:ext cx="2949220" cy="180000"/>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100000"/>
                </a:lnSpc>
                <a:spcBef>
                  <a:spcPts val="450"/>
                </a:spcBef>
                <a:spcAft>
                  <a:spcPts val="450"/>
                </a:spcAft>
                <a:buClr>
                  <a:schemeClr val="accent1"/>
                </a:buClr>
                <a:buSzTx/>
                <a:buFont typeface="Calibri" panose="020F0502020204030204" pitchFamily="34" charset="0"/>
                <a:buNone/>
                <a:tabLst/>
                <a:defRPr/>
              </a:pPr>
              <a:r>
                <a:rPr kumimoji="0" lang="nl-NL" sz="1050" b="0" i="0" u="none" strike="noStrike" kern="0" cap="none" spc="0" normalizeH="0" baseline="0" noProof="0" dirty="0">
                  <a:ln>
                    <a:noFill/>
                  </a:ln>
                  <a:solidFill>
                    <a:schemeClr val="tx1"/>
                  </a:solidFill>
                  <a:effectLst/>
                  <a:uLnTx/>
                  <a:uFillTx/>
                  <a:latin typeface="+mn-lt"/>
                  <a:cs typeface="Calibri" panose="020F0502020204030204" pitchFamily="34" charset="0"/>
                </a:rPr>
                <a:t>Platte tekst</a:t>
              </a:r>
            </a:p>
          </p:txBody>
        </p:sp>
        <p:sp>
          <p:nvSpPr>
            <p:cNvPr id="90" name="Ovaal 89">
              <a:extLst>
                <a:ext uri="{FF2B5EF4-FFF2-40B4-BE49-F238E27FC236}">
                  <a16:creationId xmlns:a16="http://schemas.microsoft.com/office/drawing/2014/main" id="{95B875D2-FA4B-4467-8D2D-3B36D800FAFA}"/>
                </a:ext>
              </a:extLst>
            </p:cNvPr>
            <p:cNvSpPr/>
            <p:nvPr userDrawn="1"/>
          </p:nvSpPr>
          <p:spPr>
            <a:xfrm>
              <a:off x="-3604183" y="291551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91" name="Rechthoek 90">
              <a:extLst>
                <a:ext uri="{FF2B5EF4-FFF2-40B4-BE49-F238E27FC236}">
                  <a16:creationId xmlns:a16="http://schemas.microsoft.com/office/drawing/2014/main" id="{4BF90CB7-39EC-4016-8349-A68164CCF8D2}"/>
                </a:ext>
              </a:extLst>
            </p:cNvPr>
            <p:cNvSpPr/>
            <p:nvPr userDrawn="1"/>
          </p:nvSpPr>
          <p:spPr>
            <a:xfrm>
              <a:off x="-3319415" y="2915519"/>
              <a:ext cx="2949220" cy="180000"/>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100000"/>
                </a:lnSpc>
                <a:spcBef>
                  <a:spcPts val="450"/>
                </a:spcBef>
                <a:spcAft>
                  <a:spcPts val="450"/>
                </a:spcAft>
                <a:buClr>
                  <a:schemeClr val="accent1"/>
                </a:buClr>
                <a:buSzTx/>
                <a:buFont typeface="Arial" panose="020B0604020202020204" pitchFamily="34" charset="0"/>
                <a:buNone/>
                <a:tabLst/>
                <a:defRPr/>
              </a:pPr>
              <a:r>
                <a:rPr kumimoji="0" lang="nl-NL" sz="2550" b="1" i="0" u="none" strike="noStrike" kern="0" cap="none" spc="0" normalizeH="0" baseline="0" noProof="0" dirty="0">
                  <a:ln>
                    <a:noFill/>
                  </a:ln>
                  <a:solidFill>
                    <a:schemeClr val="tx1"/>
                  </a:solidFill>
                  <a:effectLst/>
                  <a:uLnTx/>
                  <a:uFillTx/>
                  <a:latin typeface="+mn-lt"/>
                  <a:cs typeface="Calibri" panose="020F0502020204030204" pitchFamily="34" charset="0"/>
                </a:rPr>
                <a:t>Titel / Quote</a:t>
              </a:r>
            </a:p>
          </p:txBody>
        </p:sp>
        <p:sp>
          <p:nvSpPr>
            <p:cNvPr id="92" name="Ovaal 91">
              <a:extLst>
                <a:ext uri="{FF2B5EF4-FFF2-40B4-BE49-F238E27FC236}">
                  <a16:creationId xmlns:a16="http://schemas.microsoft.com/office/drawing/2014/main" id="{0D9CA3F4-30D1-4810-8AC3-8E2D94D5FC71}"/>
                </a:ext>
              </a:extLst>
            </p:cNvPr>
            <p:cNvSpPr/>
            <p:nvPr userDrawn="1"/>
          </p:nvSpPr>
          <p:spPr>
            <a:xfrm>
              <a:off x="-3604183" y="327486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5</a:t>
              </a:r>
            </a:p>
          </p:txBody>
        </p:sp>
        <p:sp>
          <p:nvSpPr>
            <p:cNvPr id="93" name="Rechthoek 92">
              <a:extLst>
                <a:ext uri="{FF2B5EF4-FFF2-40B4-BE49-F238E27FC236}">
                  <a16:creationId xmlns:a16="http://schemas.microsoft.com/office/drawing/2014/main" id="{E87BFF03-B57A-44A0-8E4C-AB766082031A}"/>
                </a:ext>
              </a:extLst>
            </p:cNvPr>
            <p:cNvSpPr/>
            <p:nvPr userDrawn="1"/>
          </p:nvSpPr>
          <p:spPr>
            <a:xfrm>
              <a:off x="-3319415" y="3274864"/>
              <a:ext cx="2949220" cy="180000"/>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100000"/>
                </a:lnSpc>
                <a:spcBef>
                  <a:spcPts val="450"/>
                </a:spcBef>
                <a:spcAft>
                  <a:spcPts val="450"/>
                </a:spcAft>
                <a:buClr>
                  <a:schemeClr val="accent1"/>
                </a:buClr>
                <a:buSzTx/>
                <a:buFont typeface="Arial" panose="020B0604020202020204" pitchFamily="34" charset="0"/>
                <a:buNone/>
                <a:tabLst/>
                <a:defRPr/>
              </a:pPr>
              <a:r>
                <a:rPr kumimoji="0" lang="nl-NL" sz="1350" b="1" i="0" u="none" strike="noStrike" kern="0" cap="none" spc="0" normalizeH="0" baseline="0" noProof="0" dirty="0">
                  <a:ln>
                    <a:noFill/>
                  </a:ln>
                  <a:solidFill>
                    <a:schemeClr val="tx1"/>
                  </a:solidFill>
                  <a:effectLst/>
                  <a:uLnTx/>
                  <a:uFillTx/>
                  <a:latin typeface="+mn-lt"/>
                  <a:cs typeface="Calibri" panose="020F0502020204030204" pitchFamily="34" charset="0"/>
                </a:rPr>
                <a:t>Subtitel</a:t>
              </a:r>
            </a:p>
          </p:txBody>
        </p:sp>
        <p:sp>
          <p:nvSpPr>
            <p:cNvPr id="94" name="Ovaal 93">
              <a:extLst>
                <a:ext uri="{FF2B5EF4-FFF2-40B4-BE49-F238E27FC236}">
                  <a16:creationId xmlns:a16="http://schemas.microsoft.com/office/drawing/2014/main" id="{E73CC7DE-A402-4DAE-947C-7ECA2A9AA5EF}"/>
                </a:ext>
              </a:extLst>
            </p:cNvPr>
            <p:cNvSpPr/>
            <p:nvPr userDrawn="1"/>
          </p:nvSpPr>
          <p:spPr>
            <a:xfrm>
              <a:off x="-3604183" y="363420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6</a:t>
              </a:r>
            </a:p>
          </p:txBody>
        </p:sp>
        <p:sp>
          <p:nvSpPr>
            <p:cNvPr id="95" name="Rechthoek 94">
              <a:extLst>
                <a:ext uri="{FF2B5EF4-FFF2-40B4-BE49-F238E27FC236}">
                  <a16:creationId xmlns:a16="http://schemas.microsoft.com/office/drawing/2014/main" id="{1F72F434-D744-434B-A599-FFB2FCADA7E8}"/>
                </a:ext>
              </a:extLst>
            </p:cNvPr>
            <p:cNvSpPr/>
            <p:nvPr userDrawn="1"/>
          </p:nvSpPr>
          <p:spPr>
            <a:xfrm>
              <a:off x="-3319415" y="3993554"/>
              <a:ext cx="2949220" cy="180000"/>
            </a:xfrm>
            <a:prstGeom prst="rect">
              <a:avLst/>
            </a:prstGeom>
            <a:noFill/>
            <a:ln w="25400" cap="flat" cmpd="sng" algn="ctr">
              <a:noFill/>
              <a:prstDash val="solid"/>
            </a:ln>
            <a:effectLst/>
          </p:spPr>
          <p:txBody>
            <a:bodyPr lIns="0" tIns="0" rIns="0" bIns="0" rtlCol="0" anchor="ctr"/>
            <a:lstStyle/>
            <a:p>
              <a:pPr marL="200025" marR="0" lvl="0" indent="-200025" defTabSz="685800" eaLnBrk="1" fontAlgn="auto" latinLnBrk="0" hangingPunct="1">
                <a:lnSpc>
                  <a:spcPct val="100000"/>
                </a:lnSpc>
                <a:spcBef>
                  <a:spcPts val="450"/>
                </a:spcBef>
                <a:spcAft>
                  <a:spcPts val="450"/>
                </a:spcAft>
                <a:buClr>
                  <a:schemeClr val="accent1"/>
                </a:buClr>
                <a:buSzTx/>
                <a:buFont typeface="+mj-lt"/>
                <a:buAutoNum type="arabicPeriod"/>
                <a:tabLst/>
                <a:defRPr/>
              </a:pPr>
              <a:r>
                <a:rPr kumimoji="0" lang="nl-NL" sz="1050" b="0" i="0" u="none" strike="noStrike" kern="0" cap="none" spc="0" normalizeH="0" baseline="0" noProof="0" dirty="0">
                  <a:ln>
                    <a:noFill/>
                  </a:ln>
                  <a:solidFill>
                    <a:schemeClr val="tx1"/>
                  </a:solidFill>
                  <a:effectLst/>
                  <a:uLnTx/>
                  <a:uFillTx/>
                  <a:latin typeface="+mn-lt"/>
                  <a:cs typeface="Calibri" panose="020F0502020204030204" pitchFamily="34" charset="0"/>
                </a:rPr>
                <a:t>Numerieke </a:t>
              </a:r>
              <a:r>
                <a:rPr kumimoji="0" lang="nl-NL" sz="105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r>
                <a:rPr kumimoji="0" lang="nl-NL" sz="1050" b="0" i="0" u="none" strike="noStrike" kern="0" cap="none" spc="0" normalizeH="0" baseline="0" noProof="0" dirty="0">
                  <a:ln>
                    <a:noFill/>
                  </a:ln>
                  <a:solidFill>
                    <a:schemeClr val="tx1"/>
                  </a:solidFill>
                  <a:effectLst/>
                  <a:uLnTx/>
                  <a:uFillTx/>
                  <a:latin typeface="+mn-lt"/>
                  <a:cs typeface="Calibri" panose="020F0502020204030204" pitchFamily="34" charset="0"/>
                </a:rPr>
                <a:t> </a:t>
              </a:r>
            </a:p>
          </p:txBody>
        </p:sp>
        <p:sp>
          <p:nvSpPr>
            <p:cNvPr id="96" name="Ovaal 95">
              <a:extLst>
                <a:ext uri="{FF2B5EF4-FFF2-40B4-BE49-F238E27FC236}">
                  <a16:creationId xmlns:a16="http://schemas.microsoft.com/office/drawing/2014/main" id="{1D28DDA4-FB1F-482E-9766-2C4F07E6B025}"/>
                </a:ext>
              </a:extLst>
            </p:cNvPr>
            <p:cNvSpPr/>
            <p:nvPr userDrawn="1"/>
          </p:nvSpPr>
          <p:spPr>
            <a:xfrm>
              <a:off x="-3604183" y="399355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7</a:t>
              </a:r>
            </a:p>
          </p:txBody>
        </p:sp>
        <p:sp>
          <p:nvSpPr>
            <p:cNvPr id="97" name="Rechthoek 96">
              <a:extLst>
                <a:ext uri="{FF2B5EF4-FFF2-40B4-BE49-F238E27FC236}">
                  <a16:creationId xmlns:a16="http://schemas.microsoft.com/office/drawing/2014/main" id="{20E7273C-7F96-4BE3-ACE6-3FB22684A2DB}"/>
                </a:ext>
              </a:extLst>
            </p:cNvPr>
            <p:cNvSpPr/>
            <p:nvPr userDrawn="1"/>
          </p:nvSpPr>
          <p:spPr>
            <a:xfrm>
              <a:off x="-3325830" y="4352899"/>
              <a:ext cx="2949220" cy="180000"/>
            </a:xfrm>
            <a:prstGeom prst="rect">
              <a:avLst/>
            </a:prstGeom>
            <a:noFill/>
            <a:ln w="25400" cap="flat" cmpd="sng" algn="ctr">
              <a:noFill/>
              <a:prstDash val="solid"/>
            </a:ln>
            <a:effectLst/>
          </p:spPr>
          <p:txBody>
            <a:bodyPr lIns="0" tIns="0" rIns="0" bIns="0" rtlCol="0" anchor="ctr"/>
            <a:lstStyle/>
            <a:p>
              <a:pPr marL="200025" marR="0" lvl="0" indent="-200025" defTabSz="685800" eaLnBrk="1" fontAlgn="auto" latinLnBrk="0" hangingPunct="1">
                <a:lnSpc>
                  <a:spcPct val="100000"/>
                </a:lnSpc>
                <a:spcBef>
                  <a:spcPts val="450"/>
                </a:spcBef>
                <a:spcAft>
                  <a:spcPts val="450"/>
                </a:spcAft>
                <a:buClr>
                  <a:schemeClr val="accent1"/>
                </a:buClr>
                <a:buSzTx/>
                <a:buFont typeface="+mj-lt"/>
                <a:buAutoNum type="alphaLcPeriod"/>
                <a:tabLst/>
                <a:defRPr/>
              </a:pPr>
              <a:r>
                <a:rPr kumimoji="0" lang="nl-NL" sz="1050" b="0" i="0" u="none" strike="noStrike" kern="0" cap="none" spc="0" normalizeH="0" baseline="0" noProof="0" dirty="0">
                  <a:ln>
                    <a:noFill/>
                  </a:ln>
                  <a:solidFill>
                    <a:schemeClr val="tx1"/>
                  </a:solidFill>
                  <a:effectLst/>
                  <a:uLnTx/>
                  <a:uFillTx/>
                  <a:latin typeface="+mn-lt"/>
                  <a:cs typeface="Calibri" panose="020F0502020204030204" pitchFamily="34" charset="0"/>
                </a:rPr>
                <a:t>Alfabetische </a:t>
              </a:r>
              <a:r>
                <a:rPr kumimoji="0" lang="nl-NL" sz="105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r>
                <a:rPr kumimoji="0" lang="nl-NL" sz="1050" b="0" i="0" u="none" strike="noStrike" kern="0" cap="none" spc="0" normalizeH="0" baseline="0" noProof="0" dirty="0">
                  <a:ln>
                    <a:noFill/>
                  </a:ln>
                  <a:solidFill>
                    <a:schemeClr val="tx1"/>
                  </a:solidFill>
                  <a:effectLst/>
                  <a:uLnTx/>
                  <a:uFillTx/>
                  <a:latin typeface="+mn-lt"/>
                  <a:cs typeface="Calibri" panose="020F0502020204030204" pitchFamily="34" charset="0"/>
                </a:rPr>
                <a:t> </a:t>
              </a:r>
            </a:p>
          </p:txBody>
        </p:sp>
        <p:sp>
          <p:nvSpPr>
            <p:cNvPr id="98" name="Ovaal 97">
              <a:extLst>
                <a:ext uri="{FF2B5EF4-FFF2-40B4-BE49-F238E27FC236}">
                  <a16:creationId xmlns:a16="http://schemas.microsoft.com/office/drawing/2014/main" id="{5E133574-4DBD-4113-8D1C-B3D48FFCC92D}"/>
                </a:ext>
              </a:extLst>
            </p:cNvPr>
            <p:cNvSpPr/>
            <p:nvPr userDrawn="1"/>
          </p:nvSpPr>
          <p:spPr>
            <a:xfrm>
              <a:off x="-3604183" y="435289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8</a:t>
              </a:r>
            </a:p>
          </p:txBody>
        </p:sp>
        <p:sp>
          <p:nvSpPr>
            <p:cNvPr id="99" name="Rechthoek 98">
              <a:extLst>
                <a:ext uri="{FF2B5EF4-FFF2-40B4-BE49-F238E27FC236}">
                  <a16:creationId xmlns:a16="http://schemas.microsoft.com/office/drawing/2014/main" id="{EC47D8A0-FFA9-4BFF-9D09-D2D4AC7A85BE}"/>
                </a:ext>
              </a:extLst>
            </p:cNvPr>
            <p:cNvSpPr/>
            <p:nvPr userDrawn="1"/>
          </p:nvSpPr>
          <p:spPr>
            <a:xfrm>
              <a:off x="-3319415" y="4712245"/>
              <a:ext cx="2949220" cy="180000"/>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100000"/>
                </a:lnSpc>
                <a:spcBef>
                  <a:spcPts val="450"/>
                </a:spcBef>
                <a:spcAft>
                  <a:spcPts val="450"/>
                </a:spcAft>
                <a:buClr>
                  <a:schemeClr val="tx1"/>
                </a:buClr>
                <a:buSzTx/>
                <a:buFont typeface="Arial" panose="020B0604020202020204" pitchFamily="34" charset="0"/>
                <a:buNone/>
                <a:tabLst/>
                <a:defRPr/>
              </a:pPr>
              <a:r>
                <a:rPr kumimoji="0" lang="nl-NL" sz="900" b="0" i="1" u="none" strike="noStrike" kern="0" cap="none" spc="0" normalizeH="0" baseline="0" noProof="0" dirty="0">
                  <a:ln>
                    <a:noFill/>
                  </a:ln>
                  <a:solidFill>
                    <a:schemeClr val="tx1"/>
                  </a:solidFill>
                  <a:effectLst/>
                  <a:uLnTx/>
                  <a:uFillTx/>
                  <a:latin typeface="+mn-lt"/>
                  <a:cs typeface="Calibri" panose="020F0502020204030204" pitchFamily="34" charset="0"/>
                </a:rPr>
                <a:t>*Bronvermelding </a:t>
              </a:r>
            </a:p>
          </p:txBody>
        </p:sp>
        <p:sp>
          <p:nvSpPr>
            <p:cNvPr id="100" name="Ovaal 99">
              <a:extLst>
                <a:ext uri="{FF2B5EF4-FFF2-40B4-BE49-F238E27FC236}">
                  <a16:creationId xmlns:a16="http://schemas.microsoft.com/office/drawing/2014/main" id="{B40D3FC1-FB81-4517-B432-1B0B50C14F23}"/>
                </a:ext>
              </a:extLst>
            </p:cNvPr>
            <p:cNvSpPr/>
            <p:nvPr userDrawn="1"/>
          </p:nvSpPr>
          <p:spPr>
            <a:xfrm>
              <a:off x="-3604183" y="4712245"/>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9</a:t>
              </a:r>
            </a:p>
          </p:txBody>
        </p:sp>
        <p:sp>
          <p:nvSpPr>
            <p:cNvPr id="101" name="Rechthoek 100">
              <a:extLst>
                <a:ext uri="{FF2B5EF4-FFF2-40B4-BE49-F238E27FC236}">
                  <a16:creationId xmlns:a16="http://schemas.microsoft.com/office/drawing/2014/main" id="{4D5331B2-A1AD-4A80-A17B-621D458C3C73}"/>
                </a:ext>
              </a:extLst>
            </p:cNvPr>
            <p:cNvSpPr/>
            <p:nvPr userDrawn="1"/>
          </p:nvSpPr>
          <p:spPr>
            <a:xfrm>
              <a:off x="-3319415" y="3634209"/>
              <a:ext cx="2949220" cy="180000"/>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100000"/>
                </a:lnSpc>
                <a:spcBef>
                  <a:spcPts val="450"/>
                </a:spcBef>
                <a:spcAft>
                  <a:spcPts val="450"/>
                </a:spcAft>
                <a:buClr>
                  <a:schemeClr val="accent1"/>
                </a:buClr>
                <a:buSzTx/>
                <a:buFont typeface="Arial" panose="020B0604020202020204" pitchFamily="34" charset="0"/>
                <a:buNone/>
                <a:tabLst/>
                <a:defRPr/>
              </a:pPr>
              <a:r>
                <a:rPr kumimoji="0" lang="nl-NL" sz="1050" b="1" i="0" u="none" strike="noStrike" kern="0" cap="none" spc="0" normalizeH="0" baseline="0" noProof="0" dirty="0">
                  <a:ln>
                    <a:noFill/>
                  </a:ln>
                  <a:solidFill>
                    <a:schemeClr val="tx1"/>
                  </a:solidFill>
                  <a:effectLst/>
                  <a:uLnTx/>
                  <a:uFillTx/>
                  <a:latin typeface="+mn-lt"/>
                  <a:cs typeface="Calibri" panose="020F0502020204030204" pitchFamily="34" charset="0"/>
                </a:rPr>
                <a:t>Kop</a:t>
              </a:r>
            </a:p>
          </p:txBody>
        </p:sp>
        <p:sp>
          <p:nvSpPr>
            <p:cNvPr id="102" name="Rechthoek 101">
              <a:extLst>
                <a:ext uri="{FF2B5EF4-FFF2-40B4-BE49-F238E27FC236}">
                  <a16:creationId xmlns:a16="http://schemas.microsoft.com/office/drawing/2014/main" id="{DA33C558-5F87-4EE1-ADAD-F5161B122FB6}"/>
                </a:ext>
              </a:extLst>
            </p:cNvPr>
            <p:cNvSpPr/>
            <p:nvPr userDrawn="1"/>
          </p:nvSpPr>
          <p:spPr>
            <a:xfrm>
              <a:off x="-3786437" y="5124131"/>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900" b="1" cap="all" baseline="0" noProof="0" dirty="0">
                  <a:solidFill>
                    <a:srgbClr val="211F26"/>
                  </a:solidFill>
                  <a:latin typeface="Calibri" panose="020F0502020204030204" pitchFamily="34" charset="0"/>
                  <a:cs typeface="Calibri" panose="020F0502020204030204" pitchFamily="34" charset="0"/>
                </a:rPr>
                <a:t>MEER WETEN?</a:t>
              </a:r>
              <a:br>
                <a:rPr lang="nl-NL" sz="900" b="1" cap="all" baseline="0" noProof="0" dirty="0">
                  <a:solidFill>
                    <a:srgbClr val="211F26"/>
                  </a:solidFill>
                  <a:latin typeface="Calibri" panose="020F0502020204030204" pitchFamily="34" charset="0"/>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900" b="1" cap="all" baseline="0" noProof="0" dirty="0">
                  <a:solidFill>
                    <a:srgbClr val="211F26"/>
                  </a:solidFill>
                  <a:latin typeface="Calibri" panose="020F0502020204030204" pitchFamily="34" charset="0"/>
                  <a:cs typeface="Calibri" panose="020F0502020204030204" pitchFamily="34" charset="0"/>
                </a:rPr>
                <a:t> 'SLIDEBUILDER’ </a:t>
              </a:r>
              <a:r>
                <a:rPr lang="nl-NL" sz="9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900" kern="1200" cap="none" baseline="0" noProof="0" dirty="0">
                  <a:solidFill>
                    <a:srgbClr val="211F26"/>
                  </a:solidFill>
                  <a:latin typeface="Calibri" panose="020F0502020204030204" pitchFamily="34" charset="0"/>
                  <a:ea typeface="+mn-ea"/>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9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103" name="ICOON_info">
              <a:extLst>
                <a:ext uri="{FF2B5EF4-FFF2-40B4-BE49-F238E27FC236}">
                  <a16:creationId xmlns:a16="http://schemas.microsoft.com/office/drawing/2014/main" id="{7984247C-E3E3-48CB-BC4B-8EDDA18CEFA7}"/>
                </a:ext>
              </a:extLst>
            </p:cNvPr>
            <p:cNvGrpSpPr/>
            <p:nvPr userDrawn="1"/>
          </p:nvGrpSpPr>
          <p:grpSpPr>
            <a:xfrm>
              <a:off x="-376736" y="5063968"/>
              <a:ext cx="283685" cy="283685"/>
              <a:chOff x="-510741" y="5913713"/>
              <a:chExt cx="267555" cy="267555"/>
            </a:xfrm>
          </p:grpSpPr>
          <p:sp>
            <p:nvSpPr>
              <p:cNvPr id="151" name="Ovaal 150">
                <a:extLst>
                  <a:ext uri="{FF2B5EF4-FFF2-40B4-BE49-F238E27FC236}">
                    <a16:creationId xmlns:a16="http://schemas.microsoft.com/office/drawing/2014/main" id="{D4A5879D-C0C7-4DE0-BA31-AFBCA7E069FD}"/>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450"/>
                  </a:spcBef>
                  <a:spcAft>
                    <a:spcPts val="450"/>
                  </a:spcAft>
                </a:pPr>
                <a:endParaRPr lang="nl-NL" sz="1200" cap="all" baseline="0" noProof="0" dirty="0">
                  <a:latin typeface="Calibri" panose="020F0502020204030204" pitchFamily="34" charset="0"/>
                  <a:cs typeface="Calibri" panose="020F0502020204030204" pitchFamily="34" charset="0"/>
                </a:endParaRPr>
              </a:p>
            </p:txBody>
          </p:sp>
          <p:sp>
            <p:nvSpPr>
              <p:cNvPr id="152" name="Graphic 163" descr="Informatie">
                <a:extLst>
                  <a:ext uri="{FF2B5EF4-FFF2-40B4-BE49-F238E27FC236}">
                    <a16:creationId xmlns:a16="http://schemas.microsoft.com/office/drawing/2014/main" id="{DBB063A6-28C0-4B0D-8891-11E264382F92}"/>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lstStyle/>
              <a:p>
                <a:endParaRPr lang="nl-NL" sz="1500" noProof="0" dirty="0">
                  <a:solidFill>
                    <a:srgbClr val="211F26"/>
                  </a:solidFill>
                  <a:latin typeface="Calibri" panose="020F0502020204030204" pitchFamily="34" charset="0"/>
                  <a:cs typeface="Calibri" panose="020F0502020204030204" pitchFamily="34" charset="0"/>
                </a:endParaRPr>
              </a:p>
            </p:txBody>
          </p:sp>
        </p:grpSp>
        <p:grpSp>
          <p:nvGrpSpPr>
            <p:cNvPr id="104" name="VOORBEELD">
              <a:extLst>
                <a:ext uri="{FF2B5EF4-FFF2-40B4-BE49-F238E27FC236}">
                  <a16:creationId xmlns:a16="http://schemas.microsoft.com/office/drawing/2014/main" id="{0A3C34E1-CFA4-41D4-809F-743EB26953C6}"/>
                </a:ext>
              </a:extLst>
            </p:cNvPr>
            <p:cNvGrpSpPr/>
            <p:nvPr userDrawn="1"/>
          </p:nvGrpSpPr>
          <p:grpSpPr>
            <a:xfrm>
              <a:off x="-3605171" y="458674"/>
              <a:ext cx="3234311" cy="558875"/>
              <a:chOff x="-3605171" y="458674"/>
              <a:chExt cx="3234311" cy="558875"/>
            </a:xfrm>
          </p:grpSpPr>
          <p:sp>
            <p:nvSpPr>
              <p:cNvPr id="111" name="Rechthoek 110">
                <a:extLst>
                  <a:ext uri="{FF2B5EF4-FFF2-40B4-BE49-F238E27FC236}">
                    <a16:creationId xmlns:a16="http://schemas.microsoft.com/office/drawing/2014/main" id="{7A3EAB50-FF21-444B-9671-CA0727320005}"/>
                  </a:ext>
                </a:extLst>
              </p:cNvPr>
              <p:cNvSpPr/>
              <p:nvPr userDrawn="1"/>
            </p:nvSpPr>
            <p:spPr>
              <a:xfrm>
                <a:off x="-3604183" y="458674"/>
                <a:ext cx="393459" cy="184058"/>
              </a:xfrm>
              <a:prstGeom prst="rect">
                <a:avLst/>
              </a:prstGeom>
              <a:solidFill>
                <a:srgbClr val="F8F8F8"/>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18000" rIns="0" bIns="0" numCol="1" spcCol="0" rtlCol="0" fromWordArt="0" anchor="t" anchorCtr="0" forceAA="0" compatLnSpc="1">
                <a:prstTxWarp prst="textNoShape">
                  <a:avLst/>
                </a:prstTxWarp>
                <a:noAutofit/>
              </a:bodyPr>
              <a:lstStyle/>
              <a:p>
                <a:pPr algn="ctr"/>
                <a:r>
                  <a:rPr lang="nl-NL" sz="675" b="1" noProof="0" dirty="0">
                    <a:solidFill>
                      <a:srgbClr val="211F26"/>
                    </a:solidFill>
                    <a:latin typeface="Calibri" panose="020F0502020204030204" pitchFamily="34" charset="0"/>
                    <a:cs typeface="Calibri" panose="020F0502020204030204" pitchFamily="34" charset="0"/>
                  </a:rPr>
                  <a:t>Start</a:t>
                </a:r>
              </a:p>
            </p:txBody>
          </p:sp>
          <p:sp>
            <p:nvSpPr>
              <p:cNvPr id="112" name="Rechthoek 111">
                <a:extLst>
                  <a:ext uri="{FF2B5EF4-FFF2-40B4-BE49-F238E27FC236}">
                    <a16:creationId xmlns:a16="http://schemas.microsoft.com/office/drawing/2014/main" id="{E55962A9-F1A8-41E9-BC13-360A42E18F73}"/>
                  </a:ext>
                </a:extLst>
              </p:cNvPr>
              <p:cNvSpPr/>
              <p:nvPr userDrawn="1"/>
            </p:nvSpPr>
            <p:spPr>
              <a:xfrm>
                <a:off x="-3599184" y="621345"/>
                <a:ext cx="383782" cy="27171"/>
              </a:xfrm>
              <a:prstGeom prst="rect">
                <a:avLst/>
              </a:prstGeom>
              <a:solidFill>
                <a:srgbClr val="B7462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nvGrpSpPr>
              <p:cNvPr id="113" name="Groep 112">
                <a:extLst>
                  <a:ext uri="{FF2B5EF4-FFF2-40B4-BE49-F238E27FC236}">
                    <a16:creationId xmlns:a16="http://schemas.microsoft.com/office/drawing/2014/main" id="{4B013652-CA97-4730-8A4E-819E53A62B52}"/>
                  </a:ext>
                </a:extLst>
              </p:cNvPr>
              <p:cNvGrpSpPr/>
              <p:nvPr userDrawn="1"/>
            </p:nvGrpSpPr>
            <p:grpSpPr>
              <a:xfrm>
                <a:off x="-3386247" y="830871"/>
                <a:ext cx="139423" cy="109566"/>
                <a:chOff x="-2866744" y="827071"/>
                <a:chExt cx="168701" cy="132575"/>
              </a:xfrm>
            </p:grpSpPr>
            <p:grpSp>
              <p:nvGrpSpPr>
                <p:cNvPr id="144" name="Groep 143">
                  <a:extLst>
                    <a:ext uri="{FF2B5EF4-FFF2-40B4-BE49-F238E27FC236}">
                      <a16:creationId xmlns:a16="http://schemas.microsoft.com/office/drawing/2014/main" id="{E49EC4AE-3C45-44BE-B37A-A61DD008729E}"/>
                    </a:ext>
                  </a:extLst>
                </p:cNvPr>
                <p:cNvGrpSpPr/>
                <p:nvPr userDrawn="1"/>
              </p:nvGrpSpPr>
              <p:grpSpPr>
                <a:xfrm>
                  <a:off x="-2866744" y="827071"/>
                  <a:ext cx="168701" cy="132575"/>
                  <a:chOff x="-2866744" y="827071"/>
                  <a:chExt cx="168701" cy="132575"/>
                </a:xfrm>
              </p:grpSpPr>
              <p:cxnSp>
                <p:nvCxnSpPr>
                  <p:cNvPr id="146" name="Rechte verbindingslijn 145">
                    <a:extLst>
                      <a:ext uri="{FF2B5EF4-FFF2-40B4-BE49-F238E27FC236}">
                        <a16:creationId xmlns:a16="http://schemas.microsoft.com/office/drawing/2014/main" id="{71C885FB-CB14-4B44-A463-1D87A70ADC8F}"/>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147" name="Rechte verbindingslijn 146">
                    <a:extLst>
                      <a:ext uri="{FF2B5EF4-FFF2-40B4-BE49-F238E27FC236}">
                        <a16:creationId xmlns:a16="http://schemas.microsoft.com/office/drawing/2014/main" id="{F0353796-5C11-4F36-AC78-A58BEAC37C90}"/>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148" name="Rechte verbindingslijn 147">
                    <a:extLst>
                      <a:ext uri="{FF2B5EF4-FFF2-40B4-BE49-F238E27FC236}">
                        <a16:creationId xmlns:a16="http://schemas.microsoft.com/office/drawing/2014/main" id="{43E4FD67-33A0-4D9B-9F7E-11BAAD9DE0EC}"/>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149" name="Rechte verbindingslijn 148">
                    <a:extLst>
                      <a:ext uri="{FF2B5EF4-FFF2-40B4-BE49-F238E27FC236}">
                        <a16:creationId xmlns:a16="http://schemas.microsoft.com/office/drawing/2014/main" id="{A6A91448-493B-44BB-87D9-E8E9A4FA71E8}"/>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150" name="Rechte verbindingslijn 149">
                    <a:extLst>
                      <a:ext uri="{FF2B5EF4-FFF2-40B4-BE49-F238E27FC236}">
                        <a16:creationId xmlns:a16="http://schemas.microsoft.com/office/drawing/2014/main" id="{81958A12-F1A8-44CA-803B-69B6E2E9EF0C}"/>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145" name="Pijl: rechts 144">
                  <a:extLst>
                    <a:ext uri="{FF2B5EF4-FFF2-40B4-BE49-F238E27FC236}">
                      <a16:creationId xmlns:a16="http://schemas.microsoft.com/office/drawing/2014/main" id="{16B69E86-DCE5-40DC-B5BC-0D9533094AEC}"/>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nvGrpSpPr>
              <p:cNvPr id="114" name="Groep 113">
                <a:extLst>
                  <a:ext uri="{FF2B5EF4-FFF2-40B4-BE49-F238E27FC236}">
                    <a16:creationId xmlns:a16="http://schemas.microsoft.com/office/drawing/2014/main" id="{569E2761-F813-4B6B-B5E4-D8F6D163699C}"/>
                  </a:ext>
                </a:extLst>
              </p:cNvPr>
              <p:cNvGrpSpPr/>
              <p:nvPr userDrawn="1"/>
            </p:nvGrpSpPr>
            <p:grpSpPr>
              <a:xfrm>
                <a:off x="-3605171" y="830871"/>
                <a:ext cx="139423" cy="109566"/>
                <a:chOff x="-2866744" y="518074"/>
                <a:chExt cx="168701" cy="132575"/>
              </a:xfrm>
            </p:grpSpPr>
            <p:grpSp>
              <p:nvGrpSpPr>
                <p:cNvPr id="137" name="Groep 136">
                  <a:extLst>
                    <a:ext uri="{FF2B5EF4-FFF2-40B4-BE49-F238E27FC236}">
                      <a16:creationId xmlns:a16="http://schemas.microsoft.com/office/drawing/2014/main" id="{D90FFFE9-9A68-47F2-B14C-D9B0AA3A0811}"/>
                    </a:ext>
                  </a:extLst>
                </p:cNvPr>
                <p:cNvGrpSpPr/>
                <p:nvPr userDrawn="1"/>
              </p:nvGrpSpPr>
              <p:grpSpPr>
                <a:xfrm>
                  <a:off x="-2866744" y="518074"/>
                  <a:ext cx="168701" cy="132575"/>
                  <a:chOff x="-2866744" y="518074"/>
                  <a:chExt cx="168701" cy="132575"/>
                </a:xfrm>
              </p:grpSpPr>
              <p:cxnSp>
                <p:nvCxnSpPr>
                  <p:cNvPr id="139" name="Rechte verbindingslijn 138">
                    <a:extLst>
                      <a:ext uri="{FF2B5EF4-FFF2-40B4-BE49-F238E27FC236}">
                        <a16:creationId xmlns:a16="http://schemas.microsoft.com/office/drawing/2014/main" id="{6586F801-1BD6-48DB-8226-C43411D29C21}"/>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140" name="Rechte verbindingslijn 139">
                    <a:extLst>
                      <a:ext uri="{FF2B5EF4-FFF2-40B4-BE49-F238E27FC236}">
                        <a16:creationId xmlns:a16="http://schemas.microsoft.com/office/drawing/2014/main" id="{62D77815-963A-4E6E-AE40-1BC8316454A6}"/>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141" name="Rechte verbindingslijn 140">
                    <a:extLst>
                      <a:ext uri="{FF2B5EF4-FFF2-40B4-BE49-F238E27FC236}">
                        <a16:creationId xmlns:a16="http://schemas.microsoft.com/office/drawing/2014/main" id="{EB090EA0-08ED-489C-BC05-A0B5B6C2B5E9}"/>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142" name="Rechte verbindingslijn 141">
                    <a:extLst>
                      <a:ext uri="{FF2B5EF4-FFF2-40B4-BE49-F238E27FC236}">
                        <a16:creationId xmlns:a16="http://schemas.microsoft.com/office/drawing/2014/main" id="{B6F9435C-92DF-4559-8243-096E98E0110B}"/>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143" name="Rechte verbindingslijn 142">
                    <a:extLst>
                      <a:ext uri="{FF2B5EF4-FFF2-40B4-BE49-F238E27FC236}">
                        <a16:creationId xmlns:a16="http://schemas.microsoft.com/office/drawing/2014/main" id="{E936F4B0-2BCA-4FE0-814A-C24A460BE14B}"/>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138" name="Pijl: rechts 137">
                  <a:extLst>
                    <a:ext uri="{FF2B5EF4-FFF2-40B4-BE49-F238E27FC236}">
                      <a16:creationId xmlns:a16="http://schemas.microsoft.com/office/drawing/2014/main" id="{CB716D36-A5AD-46FE-ACAB-03EA597721CC}"/>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cxnSp>
            <p:nvCxnSpPr>
              <p:cNvPr id="115" name="Rechte verbindingslijn 114">
                <a:extLst>
                  <a:ext uri="{FF2B5EF4-FFF2-40B4-BE49-F238E27FC236}">
                    <a16:creationId xmlns:a16="http://schemas.microsoft.com/office/drawing/2014/main" id="{3B2CA2E4-F81B-4CD9-94B7-A276CD656D02}"/>
                  </a:ext>
                </a:extLst>
              </p:cNvPr>
              <p:cNvCxnSpPr>
                <a:cxnSpLocks/>
              </p:cNvCxnSpPr>
              <p:nvPr userDrawn="1"/>
            </p:nvCxnSpPr>
            <p:spPr>
              <a:xfrm flipV="1">
                <a:off x="-3459956" y="588169"/>
                <a:ext cx="547687" cy="219076"/>
              </a:xfrm>
              <a:prstGeom prst="line">
                <a:avLst/>
              </a:prstGeom>
              <a:noFill/>
              <a:ln w="19050" cap="rnd" cmpd="sng" algn="ctr">
                <a:solidFill>
                  <a:schemeClr val="accent1"/>
                </a:solidFill>
                <a:prstDash val="solid"/>
                <a:headEnd type="oval"/>
              </a:ln>
              <a:effectLst/>
            </p:spPr>
          </p:cxnSp>
          <p:cxnSp>
            <p:nvCxnSpPr>
              <p:cNvPr id="116" name="Rechte verbindingslijn 115">
                <a:extLst>
                  <a:ext uri="{FF2B5EF4-FFF2-40B4-BE49-F238E27FC236}">
                    <a16:creationId xmlns:a16="http://schemas.microsoft.com/office/drawing/2014/main" id="{FB9A8526-58B5-4B10-9AF8-4DEE73853CA3}"/>
                  </a:ext>
                </a:extLst>
              </p:cNvPr>
              <p:cNvCxnSpPr>
                <a:cxnSpLocks/>
              </p:cNvCxnSpPr>
              <p:nvPr userDrawn="1"/>
            </p:nvCxnSpPr>
            <p:spPr>
              <a:xfrm>
                <a:off x="-3224213" y="828675"/>
                <a:ext cx="319088" cy="0"/>
              </a:xfrm>
              <a:prstGeom prst="line">
                <a:avLst/>
              </a:prstGeom>
              <a:noFill/>
              <a:ln w="19050" cap="rnd" cmpd="sng" algn="ctr">
                <a:solidFill>
                  <a:schemeClr val="accent1"/>
                </a:solidFill>
                <a:prstDash val="solid"/>
                <a:headEnd type="oval"/>
              </a:ln>
              <a:effectLst/>
            </p:spPr>
          </p:cxnSp>
          <p:sp>
            <p:nvSpPr>
              <p:cNvPr id="117" name="Rechthoek 116">
                <a:extLst>
                  <a:ext uri="{FF2B5EF4-FFF2-40B4-BE49-F238E27FC236}">
                    <a16:creationId xmlns:a16="http://schemas.microsoft.com/office/drawing/2014/main" id="{44E733AA-9F3E-4FE7-B1C6-3795CFB551CC}"/>
                  </a:ext>
                </a:extLst>
              </p:cNvPr>
              <p:cNvSpPr/>
              <p:nvPr userDrawn="1"/>
            </p:nvSpPr>
            <p:spPr>
              <a:xfrm>
                <a:off x="-2559903" y="512179"/>
                <a:ext cx="2189042" cy="151083"/>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Tekstniveau omhoog</a:t>
                </a:r>
              </a:p>
            </p:txBody>
          </p:sp>
          <p:sp>
            <p:nvSpPr>
              <p:cNvPr id="118" name="Rechthoek 117">
                <a:extLst>
                  <a:ext uri="{FF2B5EF4-FFF2-40B4-BE49-F238E27FC236}">
                    <a16:creationId xmlns:a16="http://schemas.microsoft.com/office/drawing/2014/main" id="{3B771A4D-8A3D-4DE9-B299-17F5FEEC3596}"/>
                  </a:ext>
                </a:extLst>
              </p:cNvPr>
              <p:cNvSpPr/>
              <p:nvPr userDrawn="1"/>
            </p:nvSpPr>
            <p:spPr>
              <a:xfrm>
                <a:off x="-2559903" y="819562"/>
                <a:ext cx="2189043" cy="142202"/>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Tekstniveau omlaag</a:t>
                </a:r>
              </a:p>
            </p:txBody>
          </p:sp>
          <p:grpSp>
            <p:nvGrpSpPr>
              <p:cNvPr id="119" name="Groep 118">
                <a:extLst>
                  <a:ext uri="{FF2B5EF4-FFF2-40B4-BE49-F238E27FC236}">
                    <a16:creationId xmlns:a16="http://schemas.microsoft.com/office/drawing/2014/main" id="{F04B8B8D-DCA7-4E96-ABCC-AC528467C009}"/>
                  </a:ext>
                </a:extLst>
              </p:cNvPr>
              <p:cNvGrpSpPr/>
              <p:nvPr userDrawn="1"/>
            </p:nvGrpSpPr>
            <p:grpSpPr>
              <a:xfrm>
                <a:off x="-2916763" y="769168"/>
                <a:ext cx="268738" cy="248381"/>
                <a:chOff x="-2916763" y="769168"/>
                <a:chExt cx="268738" cy="248381"/>
              </a:xfrm>
            </p:grpSpPr>
            <p:sp>
              <p:nvSpPr>
                <p:cNvPr id="129" name="Rechthoek 128">
                  <a:extLst>
                    <a:ext uri="{FF2B5EF4-FFF2-40B4-BE49-F238E27FC236}">
                      <a16:creationId xmlns:a16="http://schemas.microsoft.com/office/drawing/2014/main" id="{EA30453F-E719-41B5-BF97-ABBB8DD64BEF}"/>
                    </a:ext>
                  </a:extLst>
                </p:cNvPr>
                <p:cNvSpPr/>
                <p:nvPr userDrawn="1"/>
              </p:nvSpPr>
              <p:spPr>
                <a:xfrm>
                  <a:off x="-2916763" y="769168"/>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dirty="0">
                    <a:solidFill>
                      <a:srgbClr val="211F26"/>
                    </a:solidFill>
                    <a:latin typeface="Calibri" panose="020F0502020204030204" pitchFamily="34" charset="0"/>
                    <a:cs typeface="Calibri" panose="020F0502020204030204" pitchFamily="34" charset="0"/>
                  </a:endParaRPr>
                </a:p>
              </p:txBody>
            </p:sp>
            <p:grpSp>
              <p:nvGrpSpPr>
                <p:cNvPr id="130" name="Groep 129">
                  <a:extLst>
                    <a:ext uri="{FF2B5EF4-FFF2-40B4-BE49-F238E27FC236}">
                      <a16:creationId xmlns:a16="http://schemas.microsoft.com/office/drawing/2014/main" id="{3E605C66-C9EB-4918-AA2E-7D8AB94B2C1C}"/>
                    </a:ext>
                  </a:extLst>
                </p:cNvPr>
                <p:cNvGrpSpPr/>
                <p:nvPr userDrawn="1"/>
              </p:nvGrpSpPr>
              <p:grpSpPr>
                <a:xfrm>
                  <a:off x="-2866744" y="827071"/>
                  <a:ext cx="168701" cy="132575"/>
                  <a:chOff x="-2866744" y="827071"/>
                  <a:chExt cx="168701" cy="132575"/>
                </a:xfrm>
              </p:grpSpPr>
              <p:cxnSp>
                <p:nvCxnSpPr>
                  <p:cNvPr id="132" name="Rechte verbindingslijn 131">
                    <a:extLst>
                      <a:ext uri="{FF2B5EF4-FFF2-40B4-BE49-F238E27FC236}">
                        <a16:creationId xmlns:a16="http://schemas.microsoft.com/office/drawing/2014/main" id="{CC2583E0-734C-42A9-9F8C-B1C8F88C34CC}"/>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133" name="Rechte verbindingslijn 132">
                    <a:extLst>
                      <a:ext uri="{FF2B5EF4-FFF2-40B4-BE49-F238E27FC236}">
                        <a16:creationId xmlns:a16="http://schemas.microsoft.com/office/drawing/2014/main" id="{14B8C9A6-3499-49F6-AFAF-4C9493583B35}"/>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134" name="Rechte verbindingslijn 133">
                    <a:extLst>
                      <a:ext uri="{FF2B5EF4-FFF2-40B4-BE49-F238E27FC236}">
                        <a16:creationId xmlns:a16="http://schemas.microsoft.com/office/drawing/2014/main" id="{47F061A8-8A38-4E2C-8E3F-ED450EC60907}"/>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135" name="Rechte verbindingslijn 134">
                    <a:extLst>
                      <a:ext uri="{FF2B5EF4-FFF2-40B4-BE49-F238E27FC236}">
                        <a16:creationId xmlns:a16="http://schemas.microsoft.com/office/drawing/2014/main" id="{43594370-801D-4F2A-AC8E-9C4D33AE4EEA}"/>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136" name="Rechte verbindingslijn 135">
                    <a:extLst>
                      <a:ext uri="{FF2B5EF4-FFF2-40B4-BE49-F238E27FC236}">
                        <a16:creationId xmlns:a16="http://schemas.microsoft.com/office/drawing/2014/main" id="{21596418-03BE-4D0F-A52F-9CDB88828B29}"/>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131" name="Pijl: rechts 130">
                  <a:extLst>
                    <a:ext uri="{FF2B5EF4-FFF2-40B4-BE49-F238E27FC236}">
                      <a16:creationId xmlns:a16="http://schemas.microsoft.com/office/drawing/2014/main" id="{F6F900C4-0C4C-4917-A22D-59847977C036}"/>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nvGrpSpPr>
              <p:cNvPr id="120" name="Groep 119">
                <a:extLst>
                  <a:ext uri="{FF2B5EF4-FFF2-40B4-BE49-F238E27FC236}">
                    <a16:creationId xmlns:a16="http://schemas.microsoft.com/office/drawing/2014/main" id="{4745D2DD-3CD8-48BA-AF7C-F4E8BE4BEE97}"/>
                  </a:ext>
                </a:extLst>
              </p:cNvPr>
              <p:cNvGrpSpPr/>
              <p:nvPr userDrawn="1"/>
            </p:nvGrpSpPr>
            <p:grpSpPr>
              <a:xfrm>
                <a:off x="-2916763" y="460171"/>
                <a:ext cx="268738" cy="248381"/>
                <a:chOff x="-2916763" y="460171"/>
                <a:chExt cx="268738" cy="248381"/>
              </a:xfrm>
            </p:grpSpPr>
            <p:sp>
              <p:nvSpPr>
                <p:cNvPr id="121" name="Rechthoek 120">
                  <a:extLst>
                    <a:ext uri="{FF2B5EF4-FFF2-40B4-BE49-F238E27FC236}">
                      <a16:creationId xmlns:a16="http://schemas.microsoft.com/office/drawing/2014/main" id="{6FF4A65A-C4CF-4D9E-A0E3-1A434C942ED1}"/>
                    </a:ext>
                  </a:extLst>
                </p:cNvPr>
                <p:cNvSpPr/>
                <p:nvPr userDrawn="1"/>
              </p:nvSpPr>
              <p:spPr>
                <a:xfrm>
                  <a:off x="-2916763" y="460171"/>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dirty="0">
                    <a:solidFill>
                      <a:srgbClr val="211F26"/>
                    </a:solidFill>
                    <a:latin typeface="Calibri" panose="020F0502020204030204" pitchFamily="34" charset="0"/>
                    <a:cs typeface="Calibri" panose="020F0502020204030204" pitchFamily="34" charset="0"/>
                  </a:endParaRPr>
                </a:p>
              </p:txBody>
            </p:sp>
            <p:grpSp>
              <p:nvGrpSpPr>
                <p:cNvPr id="122" name="Groep 121">
                  <a:extLst>
                    <a:ext uri="{FF2B5EF4-FFF2-40B4-BE49-F238E27FC236}">
                      <a16:creationId xmlns:a16="http://schemas.microsoft.com/office/drawing/2014/main" id="{D8C07821-423B-48CF-9158-3D8843B7C8B9}"/>
                    </a:ext>
                  </a:extLst>
                </p:cNvPr>
                <p:cNvGrpSpPr/>
                <p:nvPr userDrawn="1"/>
              </p:nvGrpSpPr>
              <p:grpSpPr>
                <a:xfrm>
                  <a:off x="-2866744" y="518074"/>
                  <a:ext cx="168701" cy="132575"/>
                  <a:chOff x="-2866744" y="518074"/>
                  <a:chExt cx="168701" cy="132575"/>
                </a:xfrm>
              </p:grpSpPr>
              <p:cxnSp>
                <p:nvCxnSpPr>
                  <p:cNvPr id="124" name="Rechte verbindingslijn 123">
                    <a:extLst>
                      <a:ext uri="{FF2B5EF4-FFF2-40B4-BE49-F238E27FC236}">
                        <a16:creationId xmlns:a16="http://schemas.microsoft.com/office/drawing/2014/main" id="{445F03D2-4843-45FE-B137-704BC69F6FC4}"/>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125" name="Rechte verbindingslijn 124">
                    <a:extLst>
                      <a:ext uri="{FF2B5EF4-FFF2-40B4-BE49-F238E27FC236}">
                        <a16:creationId xmlns:a16="http://schemas.microsoft.com/office/drawing/2014/main" id="{6EE0ECCF-A8F4-40D9-9765-54092FC35869}"/>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126" name="Rechte verbindingslijn 125">
                    <a:extLst>
                      <a:ext uri="{FF2B5EF4-FFF2-40B4-BE49-F238E27FC236}">
                        <a16:creationId xmlns:a16="http://schemas.microsoft.com/office/drawing/2014/main" id="{1DD7AAA6-33C8-42B2-B4D5-C8C0A87BD437}"/>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127" name="Rechte verbindingslijn 126">
                    <a:extLst>
                      <a:ext uri="{FF2B5EF4-FFF2-40B4-BE49-F238E27FC236}">
                        <a16:creationId xmlns:a16="http://schemas.microsoft.com/office/drawing/2014/main" id="{1C463A8D-FCB6-4357-A718-49F831B39E46}"/>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128" name="Rechte verbindingslijn 127">
                    <a:extLst>
                      <a:ext uri="{FF2B5EF4-FFF2-40B4-BE49-F238E27FC236}">
                        <a16:creationId xmlns:a16="http://schemas.microsoft.com/office/drawing/2014/main" id="{E8AF8BAF-DE53-4259-B86E-E4FB5728B33D}"/>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123" name="Pijl: rechts 122">
                  <a:extLst>
                    <a:ext uri="{FF2B5EF4-FFF2-40B4-BE49-F238E27FC236}">
                      <a16:creationId xmlns:a16="http://schemas.microsoft.com/office/drawing/2014/main" id="{891F1C3E-01AB-4580-9AB4-73A651BD868E}"/>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grpSp>
          <p:nvGrpSpPr>
            <p:cNvPr id="105" name="Groep 104">
              <a:extLst>
                <a:ext uri="{FF2B5EF4-FFF2-40B4-BE49-F238E27FC236}">
                  <a16:creationId xmlns:a16="http://schemas.microsoft.com/office/drawing/2014/main" id="{1F57F321-1442-44E9-A8F8-EB88B16656D0}"/>
                </a:ext>
              </a:extLst>
            </p:cNvPr>
            <p:cNvGrpSpPr/>
            <p:nvPr userDrawn="1"/>
          </p:nvGrpSpPr>
          <p:grpSpPr>
            <a:xfrm>
              <a:off x="-938434" y="5326819"/>
              <a:ext cx="627798" cy="576693"/>
              <a:chOff x="-1753862" y="6112775"/>
              <a:chExt cx="759635" cy="697798"/>
            </a:xfrm>
          </p:grpSpPr>
          <p:grpSp>
            <p:nvGrpSpPr>
              <p:cNvPr id="106" name="Inspireren">
                <a:extLst>
                  <a:ext uri="{FF2B5EF4-FFF2-40B4-BE49-F238E27FC236}">
                    <a16:creationId xmlns:a16="http://schemas.microsoft.com/office/drawing/2014/main" id="{5E07524D-53F4-42C2-95C4-EA18DE393AC1}"/>
                  </a:ext>
                </a:extLst>
              </p:cNvPr>
              <p:cNvGrpSpPr>
                <a:grpSpLocks noChangeAspect="1"/>
              </p:cNvGrpSpPr>
              <p:nvPr userDrawn="1"/>
            </p:nvGrpSpPr>
            <p:grpSpPr bwMode="auto">
              <a:xfrm>
                <a:off x="-1484858" y="6112775"/>
                <a:ext cx="205431" cy="293286"/>
                <a:chOff x="4768" y="2783"/>
                <a:chExt cx="788" cy="1125"/>
              </a:xfrm>
              <a:gradFill>
                <a:gsLst>
                  <a:gs pos="0">
                    <a:srgbClr val="9D9FA1"/>
                  </a:gs>
                  <a:gs pos="70000">
                    <a:srgbClr val="211F26"/>
                  </a:gs>
                </a:gsLst>
                <a:lin ang="2700000" scaled="0"/>
              </a:gradFill>
            </p:grpSpPr>
            <p:sp>
              <p:nvSpPr>
                <p:cNvPr id="108" name="Freeform 12">
                  <a:extLst>
                    <a:ext uri="{FF2B5EF4-FFF2-40B4-BE49-F238E27FC236}">
                      <a16:creationId xmlns:a16="http://schemas.microsoft.com/office/drawing/2014/main" id="{56CEF452-8D66-4E89-9C29-1BDBF2DA4BFC}"/>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109" name="Freeform 13">
                  <a:extLst>
                    <a:ext uri="{FF2B5EF4-FFF2-40B4-BE49-F238E27FC236}">
                      <a16:creationId xmlns:a16="http://schemas.microsoft.com/office/drawing/2014/main" id="{3BF94663-B948-4147-97C5-89551A12FFAC}"/>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110" name="Freeform 14">
                  <a:extLst>
                    <a:ext uri="{FF2B5EF4-FFF2-40B4-BE49-F238E27FC236}">
                      <a16:creationId xmlns:a16="http://schemas.microsoft.com/office/drawing/2014/main" id="{B6C42E4B-D2DA-469B-8AE2-311B8E9A8FA5}"/>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grpSp>
          <p:sp>
            <p:nvSpPr>
              <p:cNvPr id="107" name="Tekstvak 106">
                <a:extLst>
                  <a:ext uri="{FF2B5EF4-FFF2-40B4-BE49-F238E27FC236}">
                    <a16:creationId xmlns:a16="http://schemas.microsoft.com/office/drawing/2014/main" id="{A5E58528-A958-4931-91EB-E4CB79242AF5}"/>
                  </a:ext>
                </a:extLst>
              </p:cNvPr>
              <p:cNvSpPr txBox="1"/>
              <p:nvPr userDrawn="1"/>
            </p:nvSpPr>
            <p:spPr>
              <a:xfrm>
                <a:off x="-1753862" y="6420664"/>
                <a:ext cx="759635" cy="389909"/>
              </a:xfrm>
              <a:prstGeom prst="rect">
                <a:avLst/>
              </a:prstGeom>
              <a:noFill/>
            </p:spPr>
            <p:txBody>
              <a:bodyPr wrap="square" lIns="0" tIns="0" rIns="0" bIns="0" rtlCol="0" anchor="ctr">
                <a:noAutofit/>
              </a:bodyPr>
              <a:lstStyle/>
              <a:p>
                <a:pPr marL="0" marR="0" lvl="0" indent="0" algn="ctr" defTabSz="685800" rtl="0"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sp>
        <p:nvSpPr>
          <p:cNvPr id="12" name="- INFO">
            <a:extLst>
              <a:ext uri="{FF2B5EF4-FFF2-40B4-BE49-F238E27FC236}">
                <a16:creationId xmlns:a16="http://schemas.microsoft.com/office/drawing/2014/main" id="{618D8543-DAE1-4890-8399-868CB9C8A47A}"/>
              </a:ext>
            </a:extLst>
          </p:cNvPr>
          <p:cNvSpPr txBox="1"/>
          <p:nvPr userDrawn="1"/>
        </p:nvSpPr>
        <p:spPr>
          <a:xfrm>
            <a:off x="0" y="-272667"/>
            <a:ext cx="9134475" cy="148842"/>
          </a:xfrm>
          <a:prstGeom prst="rect">
            <a:avLst/>
          </a:prstGeom>
          <a:noFill/>
        </p:spPr>
        <p:txBody>
          <a:bodyPr wrap="square" lIns="0" tIns="0" rIns="0" bIns="0" rtlCol="0" anchor="ctr" anchorCtr="0">
            <a:noAutofit/>
          </a:bodyPr>
          <a:lstStyle/>
          <a:p>
            <a:pPr algn="l"/>
            <a:r>
              <a:rPr lang="nl-NL" sz="1050" b="1" cap="all" spc="0" baseline="0">
                <a:solidFill>
                  <a:sysClr val="windowText" lastClr="000000"/>
                </a:solidFill>
                <a:latin typeface="+mn-lt"/>
                <a:cs typeface="Calibri" panose="020F0502020204030204" pitchFamily="34" charset="0"/>
              </a:rPr>
              <a:t>Tekst + beeld m</a:t>
            </a:r>
            <a:endParaRPr lang="nl-NL" sz="1050" b="1" cap="all" spc="0" baseline="0" dirty="0">
              <a:solidFill>
                <a:sysClr val="windowText" lastClr="000000"/>
              </a:solidFill>
              <a:latin typeface="+mn-lt"/>
              <a:cs typeface="Calibri" panose="020F0502020204030204" pitchFamily="34" charset="0"/>
            </a:endParaRPr>
          </a:p>
        </p:txBody>
      </p:sp>
      <p:sp>
        <p:nvSpPr>
          <p:cNvPr id="8" name="titel">
            <a:extLst>
              <a:ext uri="{FF2B5EF4-FFF2-40B4-BE49-F238E27FC236}">
                <a16:creationId xmlns:a16="http://schemas.microsoft.com/office/drawing/2014/main" id="{4FCE8B7B-8D3B-466F-8956-5C1F4F50265C}"/>
              </a:ext>
            </a:extLst>
          </p:cNvPr>
          <p:cNvSpPr>
            <a:spLocks noGrp="1"/>
          </p:cNvSpPr>
          <p:nvPr userDrawn="1">
            <p:ph type="title" hasCustomPrompt="1"/>
          </p:nvPr>
        </p:nvSpPr>
        <p:spPr>
          <a:xfrm>
            <a:off x="401242" y="541926"/>
            <a:ext cx="3763076" cy="531827"/>
          </a:xfrm>
        </p:spPr>
        <p:txBody>
          <a:bodyPr/>
          <a:lstStyle/>
          <a:p>
            <a:r>
              <a:rPr lang="nl-NL"/>
              <a:t>Titel</a:t>
            </a:r>
            <a:br>
              <a:rPr lang="nl-NL"/>
            </a:br>
            <a:r>
              <a:rPr lang="nl-NL"/>
              <a:t>max. 2 regels</a:t>
            </a:r>
            <a:endParaRPr lang="nl-NL" dirty="0"/>
          </a:p>
        </p:txBody>
      </p:sp>
      <p:sp>
        <p:nvSpPr>
          <p:cNvPr id="10" name="tekst">
            <a:extLst>
              <a:ext uri="{FF2B5EF4-FFF2-40B4-BE49-F238E27FC236}">
                <a16:creationId xmlns:a16="http://schemas.microsoft.com/office/drawing/2014/main" id="{1666EADC-9024-4FF6-9D2D-3372EA71A6E1}"/>
              </a:ext>
            </a:extLst>
          </p:cNvPr>
          <p:cNvSpPr>
            <a:spLocks noGrp="1"/>
          </p:cNvSpPr>
          <p:nvPr userDrawn="1">
            <p:ph type="body" sz="quarter" idx="13" hasCustomPrompt="1"/>
          </p:nvPr>
        </p:nvSpPr>
        <p:spPr>
          <a:xfrm>
            <a:off x="410767" y="1472804"/>
            <a:ext cx="4463074" cy="3258740"/>
          </a:xfrm>
        </p:spPr>
        <p:txBody>
          <a:bodyPr/>
          <a:lstStyle/>
          <a:p>
            <a:pPr lvl="0"/>
            <a:r>
              <a:rPr lang="nl-NL" dirty="0"/>
              <a:t>Bullet</a:t>
            </a:r>
          </a:p>
          <a:p>
            <a:pPr lvl="1"/>
            <a:r>
              <a:rPr lang="nl-NL" dirty="0"/>
              <a:t>Sub-</a:t>
            </a:r>
            <a:r>
              <a:rPr lang="nl-NL" dirty="0" err="1"/>
              <a:t>bullet</a:t>
            </a:r>
            <a:endParaRPr lang="nl-NL" dirty="0"/>
          </a:p>
          <a:p>
            <a:pPr lvl="2"/>
            <a:r>
              <a:rPr lang="nl-NL" dirty="0"/>
              <a:t>Platte tekst</a:t>
            </a:r>
          </a:p>
          <a:p>
            <a:pPr lvl="2"/>
            <a:endParaRPr lang="nl-NL" dirty="0"/>
          </a:p>
          <a:p>
            <a:pPr lvl="3"/>
            <a:r>
              <a:rPr lang="nl-NL" dirty="0"/>
              <a:t>Titel / quote</a:t>
            </a:r>
          </a:p>
          <a:p>
            <a:pPr lvl="4"/>
            <a:r>
              <a:rPr lang="nl-NL" dirty="0"/>
              <a:t>Subtitel</a:t>
            </a:r>
          </a:p>
          <a:p>
            <a:pPr lvl="4"/>
            <a:endParaRPr lang="nl-NL" dirty="0"/>
          </a:p>
          <a:p>
            <a:pPr lvl="5"/>
            <a:r>
              <a:rPr lang="nl-NL" dirty="0"/>
              <a:t>Kop</a:t>
            </a:r>
          </a:p>
          <a:p>
            <a:pPr lvl="6"/>
            <a:r>
              <a:rPr lang="nl-NL" dirty="0"/>
              <a:t>Numerieke </a:t>
            </a:r>
            <a:r>
              <a:rPr lang="nl-NL" dirty="0" err="1"/>
              <a:t>bullet</a:t>
            </a:r>
            <a:endParaRPr lang="nl-NL" dirty="0"/>
          </a:p>
          <a:p>
            <a:pPr lvl="7"/>
            <a:r>
              <a:rPr lang="nl-NL" dirty="0"/>
              <a:t>Alfabetische </a:t>
            </a:r>
            <a:r>
              <a:rPr lang="nl-NL" dirty="0" err="1"/>
              <a:t>bullet</a:t>
            </a:r>
            <a:endParaRPr lang="nl-NL" dirty="0"/>
          </a:p>
          <a:p>
            <a:pPr lvl="7"/>
            <a:endParaRPr lang="nl-NL" dirty="0"/>
          </a:p>
          <a:p>
            <a:pPr lvl="8"/>
            <a:r>
              <a:rPr lang="nl-NL" dirty="0"/>
              <a:t>*Bronvermelding</a:t>
            </a:r>
          </a:p>
          <a:p>
            <a:pPr lvl="4"/>
            <a:endParaRPr lang="nl-NL" dirty="0"/>
          </a:p>
        </p:txBody>
      </p:sp>
      <p:sp>
        <p:nvSpPr>
          <p:cNvPr id="11" name="Tijdelijke aanduiding voor afbeelding 10">
            <a:extLst>
              <a:ext uri="{FF2B5EF4-FFF2-40B4-BE49-F238E27FC236}">
                <a16:creationId xmlns:a16="http://schemas.microsoft.com/office/drawing/2014/main" id="{6D76FEA7-21C6-4BC1-A2CA-A192BE27D87A}"/>
              </a:ext>
            </a:extLst>
          </p:cNvPr>
          <p:cNvSpPr>
            <a:spLocks noGrp="1"/>
          </p:cNvSpPr>
          <p:nvPr>
            <p:ph type="pic" sz="quarter" idx="14" hasCustomPrompt="1"/>
          </p:nvPr>
        </p:nvSpPr>
        <p:spPr>
          <a:xfrm>
            <a:off x="4680927" y="0"/>
            <a:ext cx="4463074" cy="5155774"/>
          </a:xfrm>
          <a:custGeom>
            <a:avLst/>
            <a:gdLst>
              <a:gd name="connsiteX0" fmla="*/ 0 w 5950765"/>
              <a:gd name="connsiteY0" fmla="*/ 0 h 6874365"/>
              <a:gd name="connsiteX1" fmla="*/ 3000132 w 5950765"/>
              <a:gd name="connsiteY1" fmla="*/ 0 h 6874365"/>
              <a:gd name="connsiteX2" fmla="*/ 4507198 w 5950765"/>
              <a:gd name="connsiteY2" fmla="*/ 0 h 6874365"/>
              <a:gd name="connsiteX3" fmla="*/ 5950765 w 5950765"/>
              <a:gd name="connsiteY3" fmla="*/ 0 h 6874365"/>
              <a:gd name="connsiteX4" fmla="*/ 5950765 w 5950765"/>
              <a:gd name="connsiteY4" fmla="*/ 6858000 h 6874365"/>
              <a:gd name="connsiteX5" fmla="*/ 4507198 w 5950765"/>
              <a:gd name="connsiteY5" fmla="*/ 6858000 h 6874365"/>
              <a:gd name="connsiteX6" fmla="*/ 4507198 w 5950765"/>
              <a:gd name="connsiteY6" fmla="*/ 6874365 h 6874365"/>
              <a:gd name="connsiteX7" fmla="*/ 2770754 w 5950765"/>
              <a:gd name="connsiteY7" fmla="*/ 6874365 h 6874365"/>
              <a:gd name="connsiteX8" fmla="*/ 2554784 w 5950765"/>
              <a:gd name="connsiteY8" fmla="*/ 6466934 h 6874365"/>
              <a:gd name="connsiteX9" fmla="*/ 62660 w 5950765"/>
              <a:gd name="connsiteY9" fmla="*/ 237369 h 6874365"/>
              <a:gd name="connsiteX0" fmla="*/ 1861 w 5952626"/>
              <a:gd name="connsiteY0" fmla="*/ 0 h 6874365"/>
              <a:gd name="connsiteX1" fmla="*/ 3001993 w 5952626"/>
              <a:gd name="connsiteY1" fmla="*/ 0 h 6874365"/>
              <a:gd name="connsiteX2" fmla="*/ 4509059 w 5952626"/>
              <a:gd name="connsiteY2" fmla="*/ 0 h 6874365"/>
              <a:gd name="connsiteX3" fmla="*/ 5952626 w 5952626"/>
              <a:gd name="connsiteY3" fmla="*/ 0 h 6874365"/>
              <a:gd name="connsiteX4" fmla="*/ 5952626 w 5952626"/>
              <a:gd name="connsiteY4" fmla="*/ 6858000 h 6874365"/>
              <a:gd name="connsiteX5" fmla="*/ 4509059 w 5952626"/>
              <a:gd name="connsiteY5" fmla="*/ 6858000 h 6874365"/>
              <a:gd name="connsiteX6" fmla="*/ 4509059 w 5952626"/>
              <a:gd name="connsiteY6" fmla="*/ 6874365 h 6874365"/>
              <a:gd name="connsiteX7" fmla="*/ 2772615 w 5952626"/>
              <a:gd name="connsiteY7" fmla="*/ 6874365 h 6874365"/>
              <a:gd name="connsiteX8" fmla="*/ 2556645 w 5952626"/>
              <a:gd name="connsiteY8" fmla="*/ 6466934 h 6874365"/>
              <a:gd name="connsiteX9" fmla="*/ 1861 w 5952626"/>
              <a:gd name="connsiteY9" fmla="*/ 0 h 6874365"/>
              <a:gd name="connsiteX0" fmla="*/ 0 w 5950765"/>
              <a:gd name="connsiteY0" fmla="*/ 0 h 6874365"/>
              <a:gd name="connsiteX1" fmla="*/ 3000132 w 5950765"/>
              <a:gd name="connsiteY1" fmla="*/ 0 h 6874365"/>
              <a:gd name="connsiteX2" fmla="*/ 4507198 w 5950765"/>
              <a:gd name="connsiteY2" fmla="*/ 0 h 6874365"/>
              <a:gd name="connsiteX3" fmla="*/ 5950765 w 5950765"/>
              <a:gd name="connsiteY3" fmla="*/ 0 h 6874365"/>
              <a:gd name="connsiteX4" fmla="*/ 5950765 w 5950765"/>
              <a:gd name="connsiteY4" fmla="*/ 6858000 h 6874365"/>
              <a:gd name="connsiteX5" fmla="*/ 4507198 w 5950765"/>
              <a:gd name="connsiteY5" fmla="*/ 6858000 h 6874365"/>
              <a:gd name="connsiteX6" fmla="*/ 4507198 w 5950765"/>
              <a:gd name="connsiteY6" fmla="*/ 6874365 h 6874365"/>
              <a:gd name="connsiteX7" fmla="*/ 2770754 w 5950765"/>
              <a:gd name="connsiteY7" fmla="*/ 6874365 h 6874365"/>
              <a:gd name="connsiteX8" fmla="*/ 0 w 5950765"/>
              <a:gd name="connsiteY8" fmla="*/ 0 h 6874365"/>
              <a:gd name="connsiteX0" fmla="*/ 0 w 5950765"/>
              <a:gd name="connsiteY0" fmla="*/ 0 h 6874365"/>
              <a:gd name="connsiteX1" fmla="*/ 3000132 w 5950765"/>
              <a:gd name="connsiteY1" fmla="*/ 0 h 6874365"/>
              <a:gd name="connsiteX2" fmla="*/ 4507198 w 5950765"/>
              <a:gd name="connsiteY2" fmla="*/ 0 h 6874365"/>
              <a:gd name="connsiteX3" fmla="*/ 5950765 w 5950765"/>
              <a:gd name="connsiteY3" fmla="*/ 0 h 6874365"/>
              <a:gd name="connsiteX4" fmla="*/ 5950765 w 5950765"/>
              <a:gd name="connsiteY4" fmla="*/ 6858000 h 6874365"/>
              <a:gd name="connsiteX5" fmla="*/ 4507198 w 5950765"/>
              <a:gd name="connsiteY5" fmla="*/ 6858000 h 6874365"/>
              <a:gd name="connsiteX6" fmla="*/ 4507198 w 5950765"/>
              <a:gd name="connsiteY6" fmla="*/ 6874365 h 6874365"/>
              <a:gd name="connsiteX7" fmla="*/ 2770754 w 5950765"/>
              <a:gd name="connsiteY7" fmla="*/ 6874365 h 6874365"/>
              <a:gd name="connsiteX8" fmla="*/ 0 w 5950765"/>
              <a:gd name="connsiteY8" fmla="*/ 0 h 6874365"/>
              <a:gd name="connsiteX0" fmla="*/ 0 w 5950765"/>
              <a:gd name="connsiteY0" fmla="*/ 0 h 6874365"/>
              <a:gd name="connsiteX1" fmla="*/ 3000132 w 5950765"/>
              <a:gd name="connsiteY1" fmla="*/ 0 h 6874365"/>
              <a:gd name="connsiteX2" fmla="*/ 4507198 w 5950765"/>
              <a:gd name="connsiteY2" fmla="*/ 0 h 6874365"/>
              <a:gd name="connsiteX3" fmla="*/ 5950765 w 5950765"/>
              <a:gd name="connsiteY3" fmla="*/ 0 h 6874365"/>
              <a:gd name="connsiteX4" fmla="*/ 5950765 w 5950765"/>
              <a:gd name="connsiteY4" fmla="*/ 6858000 h 6874365"/>
              <a:gd name="connsiteX5" fmla="*/ 4507198 w 5950765"/>
              <a:gd name="connsiteY5" fmla="*/ 6858000 h 6874365"/>
              <a:gd name="connsiteX6" fmla="*/ 4507198 w 5950765"/>
              <a:gd name="connsiteY6" fmla="*/ 6874365 h 6874365"/>
              <a:gd name="connsiteX7" fmla="*/ 2770754 w 5950765"/>
              <a:gd name="connsiteY7" fmla="*/ 6874365 h 6874365"/>
              <a:gd name="connsiteX8" fmla="*/ 0 w 5950765"/>
              <a:gd name="connsiteY8" fmla="*/ 0 h 6874365"/>
              <a:gd name="connsiteX0" fmla="*/ 0 w 5950765"/>
              <a:gd name="connsiteY0" fmla="*/ 0 h 6874365"/>
              <a:gd name="connsiteX1" fmla="*/ 3000132 w 5950765"/>
              <a:gd name="connsiteY1" fmla="*/ 0 h 6874365"/>
              <a:gd name="connsiteX2" fmla="*/ 4507198 w 5950765"/>
              <a:gd name="connsiteY2" fmla="*/ 0 h 6874365"/>
              <a:gd name="connsiteX3" fmla="*/ 5950765 w 5950765"/>
              <a:gd name="connsiteY3" fmla="*/ 0 h 6874365"/>
              <a:gd name="connsiteX4" fmla="*/ 5950765 w 5950765"/>
              <a:gd name="connsiteY4" fmla="*/ 6858000 h 6874365"/>
              <a:gd name="connsiteX5" fmla="*/ 4507198 w 5950765"/>
              <a:gd name="connsiteY5" fmla="*/ 6858000 h 6874365"/>
              <a:gd name="connsiteX6" fmla="*/ 4507198 w 5950765"/>
              <a:gd name="connsiteY6" fmla="*/ 6874365 h 6874365"/>
              <a:gd name="connsiteX7" fmla="*/ 2770754 w 5950765"/>
              <a:gd name="connsiteY7" fmla="*/ 6874365 h 6874365"/>
              <a:gd name="connsiteX8" fmla="*/ 0 w 5950765"/>
              <a:gd name="connsiteY8" fmla="*/ 0 h 68743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950765" h="6874365">
                <a:moveTo>
                  <a:pt x="0" y="0"/>
                </a:moveTo>
                <a:lnTo>
                  <a:pt x="3000132" y="0"/>
                </a:lnTo>
                <a:lnTo>
                  <a:pt x="4507198" y="0"/>
                </a:lnTo>
                <a:lnTo>
                  <a:pt x="5950765" y="0"/>
                </a:lnTo>
                <a:lnTo>
                  <a:pt x="5950765" y="6858000"/>
                </a:lnTo>
                <a:lnTo>
                  <a:pt x="4507198" y="6858000"/>
                </a:lnTo>
                <a:lnTo>
                  <a:pt x="4507198" y="6874365"/>
                </a:lnTo>
                <a:lnTo>
                  <a:pt x="2770754" y="6874365"/>
                </a:lnTo>
                <a:cubicBezTo>
                  <a:pt x="1389969" y="5788255"/>
                  <a:pt x="71531" y="4806055"/>
                  <a:pt x="0" y="0"/>
                </a:cubicBezTo>
                <a:close/>
              </a:path>
            </a:pathLst>
          </a:custGeom>
          <a:solidFill>
            <a:schemeClr val="bg1">
              <a:lumMod val="75000"/>
            </a:schemeClr>
          </a:solidFill>
        </p:spPr>
        <p:txBody>
          <a:bodyPr wrap="square" bIns="1260000" anchor="ctr" anchorCtr="0">
            <a:noAutofit/>
          </a:bodyPr>
          <a:lstStyle>
            <a:lvl1pPr marL="0" indent="0" algn="ctr">
              <a:lnSpc>
                <a:spcPct val="100000"/>
              </a:lnSpc>
              <a:spcBef>
                <a:spcPts val="0"/>
              </a:spcBef>
              <a:buNone/>
              <a:defRPr sz="1050">
                <a:solidFill>
                  <a:schemeClr val="bg1">
                    <a:lumMod val="95000"/>
                  </a:schemeClr>
                </a:solidFill>
              </a:defRPr>
            </a:lvl1pPr>
          </a:lstStyle>
          <a:p>
            <a:r>
              <a:rPr lang="nl-NL" dirty="0"/>
              <a:t>Selecteer dit kader, ga naar de tab ‘Slidebuilder’, </a:t>
            </a:r>
            <a:br>
              <a:rPr lang="nl-NL" dirty="0"/>
            </a:br>
            <a:r>
              <a:rPr lang="nl-NL" dirty="0"/>
              <a:t>klik op ‘Afbeeldingen’, selecteer de gewenste afbeelding </a:t>
            </a:r>
            <a:br>
              <a:rPr lang="nl-NL" dirty="0"/>
            </a:br>
            <a:r>
              <a:rPr lang="nl-NL" dirty="0"/>
              <a:t>en klik op ‘Invoegen’.</a:t>
            </a:r>
          </a:p>
        </p:txBody>
      </p:sp>
      <p:sp>
        <p:nvSpPr>
          <p:cNvPr id="5" name="voettekst">
            <a:extLst>
              <a:ext uri="{FF2B5EF4-FFF2-40B4-BE49-F238E27FC236}">
                <a16:creationId xmlns:a16="http://schemas.microsoft.com/office/drawing/2014/main" id="{7B9B5AD8-20ED-43D8-A7A9-54D9AEF0A965}"/>
              </a:ext>
            </a:extLst>
          </p:cNvPr>
          <p:cNvSpPr>
            <a:spLocks noGrp="1"/>
          </p:cNvSpPr>
          <p:nvPr userDrawn="1">
            <p:ph type="ftr" sz="quarter" idx="11"/>
          </p:nvPr>
        </p:nvSpPr>
        <p:spPr/>
        <p:txBody>
          <a:bodyPr/>
          <a:lstStyle>
            <a:lvl1pPr>
              <a:defRPr>
                <a:solidFill>
                  <a:schemeClr val="tx2"/>
                </a:solidFill>
              </a:defRPr>
            </a:lvl1pPr>
          </a:lstStyle>
          <a:p>
            <a:r>
              <a:rPr lang="nl-NL"/>
              <a:t>Erasmus University Rotterdam </a:t>
            </a:r>
            <a:endParaRPr lang="nl-NL" dirty="0"/>
          </a:p>
        </p:txBody>
      </p:sp>
      <p:sp>
        <p:nvSpPr>
          <p:cNvPr id="4" name="datum">
            <a:extLst>
              <a:ext uri="{FF2B5EF4-FFF2-40B4-BE49-F238E27FC236}">
                <a16:creationId xmlns:a16="http://schemas.microsoft.com/office/drawing/2014/main" id="{8E420A72-FB1A-45BF-AC4A-C2A67FDAE6C8}"/>
              </a:ext>
            </a:extLst>
          </p:cNvPr>
          <p:cNvSpPr>
            <a:spLocks noGrp="1"/>
          </p:cNvSpPr>
          <p:nvPr userDrawn="1">
            <p:ph type="dt" sz="half" idx="10"/>
          </p:nvPr>
        </p:nvSpPr>
        <p:spPr/>
        <p:txBody>
          <a:bodyPr/>
          <a:lstStyle>
            <a:lvl1pPr>
              <a:defRPr>
                <a:solidFill>
                  <a:schemeClr val="bg1"/>
                </a:solidFill>
              </a:defRPr>
            </a:lvl1pPr>
          </a:lstStyle>
          <a:p>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userDrawn="1">
            <p:ph type="sldNum" sz="quarter" idx="12"/>
          </p:nvPr>
        </p:nvSpPr>
        <p:spPr/>
        <p:txBody>
          <a:bodyPr/>
          <a:lstStyle>
            <a:lvl1pPr>
              <a:defRPr>
                <a:solidFill>
                  <a:schemeClr val="bg1"/>
                </a:solidFill>
              </a:defRPr>
            </a:lvl1pPr>
          </a:lstStyle>
          <a:p>
            <a:fld id="{361A1203-CA3D-4D48-AFA0-9D668419C1D5}" type="slidenum">
              <a:rPr lang="nl-NL" smtClean="0"/>
              <a:pPr/>
              <a:t>‹#›</a:t>
            </a:fld>
            <a:endParaRPr lang="nl-NL" dirty="0"/>
          </a:p>
        </p:txBody>
      </p:sp>
    </p:spTree>
    <p:extLst>
      <p:ext uri="{BB962C8B-B14F-4D97-AF65-F5344CB8AC3E}">
        <p14:creationId xmlns:p14="http://schemas.microsoft.com/office/powerpoint/2010/main" val="369029490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33.xml><?xml version="1.0" encoding="utf-8"?>
<p:sldLayout xmlns:a="http://schemas.openxmlformats.org/drawingml/2006/main" xmlns:r="http://schemas.openxmlformats.org/officeDocument/2006/relationships" xmlns:p="http://schemas.openxmlformats.org/presentationml/2006/main" preserve="1" userDrawn="1">
  <p:cSld name="Tekst + Beeld L">
    <p:spTree>
      <p:nvGrpSpPr>
        <p:cNvPr id="1" name=""/>
        <p:cNvGrpSpPr/>
        <p:nvPr/>
      </p:nvGrpSpPr>
      <p:grpSpPr>
        <a:xfrm>
          <a:off x="0" y="0"/>
          <a:ext cx="0" cy="0"/>
          <a:chOff x="0" y="0"/>
          <a:chExt cx="0" cy="0"/>
        </a:xfrm>
      </p:grpSpPr>
      <p:grpSp>
        <p:nvGrpSpPr>
          <p:cNvPr id="9" name="- INSTRUCTIES">
            <a:extLst>
              <a:ext uri="{FF2B5EF4-FFF2-40B4-BE49-F238E27FC236}">
                <a16:creationId xmlns:a16="http://schemas.microsoft.com/office/drawing/2014/main" id="{8C6F0A85-72FA-41B3-A965-FE09FD2B0D37}"/>
              </a:ext>
            </a:extLst>
          </p:cNvPr>
          <p:cNvGrpSpPr/>
          <p:nvPr userDrawn="1"/>
        </p:nvGrpSpPr>
        <p:grpSpPr>
          <a:xfrm>
            <a:off x="9283196" y="0"/>
            <a:ext cx="2770040" cy="5016356"/>
            <a:chOff x="-3786165" y="-1"/>
            <a:chExt cx="3693386" cy="6688475"/>
          </a:xfrm>
        </p:grpSpPr>
        <p:sp>
          <p:nvSpPr>
            <p:cNvPr id="11" name="Rechthoek 10">
              <a:extLst>
                <a:ext uri="{FF2B5EF4-FFF2-40B4-BE49-F238E27FC236}">
                  <a16:creationId xmlns:a16="http://schemas.microsoft.com/office/drawing/2014/main" id="{0AF66716-A7DA-48A6-8E3A-9442720B4A27}"/>
                </a:ext>
              </a:extLst>
            </p:cNvPr>
            <p:cNvSpPr/>
            <p:nvPr userDrawn="1"/>
          </p:nvSpPr>
          <p:spPr>
            <a:xfrm>
              <a:off x="-3786165" y="-1"/>
              <a:ext cx="3593091" cy="6034857"/>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450"/>
                </a:spcBef>
                <a:spcAft>
                  <a:spcPts val="450"/>
                </a:spcAft>
              </a:pPr>
              <a:r>
                <a:rPr lang="nl-NL" sz="1050" b="1" cap="all" baseline="0" noProof="0" dirty="0">
                  <a:solidFill>
                    <a:schemeClr val="accent1"/>
                  </a:solidFill>
                  <a:latin typeface="Calibri" panose="020F0502020204030204" pitchFamily="34" charset="0"/>
                  <a:cs typeface="Calibri" panose="020F0502020204030204" pitchFamily="34" charset="0"/>
                </a:rPr>
                <a:t>Afbeelding invoegen/opmaken</a:t>
              </a:r>
            </a:p>
          </p:txBody>
        </p:sp>
        <p:sp>
          <p:nvSpPr>
            <p:cNvPr id="13" name="Ovaal 12">
              <a:extLst>
                <a:ext uri="{FF2B5EF4-FFF2-40B4-BE49-F238E27FC236}">
                  <a16:creationId xmlns:a16="http://schemas.microsoft.com/office/drawing/2014/main" id="{2C2F046B-FB09-4EAD-9B7D-CFBDD5A37197}"/>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4" name="Rechthoek 13">
              <a:extLst>
                <a:ext uri="{FF2B5EF4-FFF2-40B4-BE49-F238E27FC236}">
                  <a16:creationId xmlns:a16="http://schemas.microsoft.com/office/drawing/2014/main" id="{2E5E32F2-F3FB-4B64-82C4-68DF761BC502}"/>
                </a:ext>
              </a:extLst>
            </p:cNvPr>
            <p:cNvSpPr/>
            <p:nvPr userDrawn="1"/>
          </p:nvSpPr>
          <p:spPr>
            <a:xfrm>
              <a:off x="-3319415" y="465324"/>
              <a:ext cx="2962706" cy="668152"/>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Wanneer nodig, verwijder de bestaande afbeelding d.m.v. de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Selecteer het afbeeldingskader, ga naar de tab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‘Slidebuilder'</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'Afbeeldingen’</a:t>
              </a:r>
              <a:endPar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endParaRPr>
            </a:p>
          </p:txBody>
        </p:sp>
        <p:sp>
          <p:nvSpPr>
            <p:cNvPr id="15" name="Ovaal 14">
              <a:extLst>
                <a:ext uri="{FF2B5EF4-FFF2-40B4-BE49-F238E27FC236}">
                  <a16:creationId xmlns:a16="http://schemas.microsoft.com/office/drawing/2014/main" id="{F7850D35-30C7-4F8C-89AD-45C35E492FA1}"/>
                </a:ext>
              </a:extLst>
            </p:cNvPr>
            <p:cNvSpPr/>
            <p:nvPr userDrawn="1"/>
          </p:nvSpPr>
          <p:spPr>
            <a:xfrm>
              <a:off x="-3603587" y="2633935"/>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16" name="Rechthoek 15">
              <a:extLst>
                <a:ext uri="{FF2B5EF4-FFF2-40B4-BE49-F238E27FC236}">
                  <a16:creationId xmlns:a16="http://schemas.microsoft.com/office/drawing/2014/main" id="{E0C725A2-7A31-4629-94C1-E6FF09FA8009}"/>
                </a:ext>
              </a:extLst>
            </p:cNvPr>
            <p:cNvSpPr/>
            <p:nvPr userDrawn="1"/>
          </p:nvSpPr>
          <p:spPr>
            <a:xfrm>
              <a:off x="-3319416" y="2633936"/>
              <a:ext cx="3126341" cy="462795"/>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Klik met de rechter muisknop op de miniatuurweergave van de dia aan de linkerkant van het scherm en kies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‘Dia herstellen’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17" name="Ovaal 16">
              <a:extLst>
                <a:ext uri="{FF2B5EF4-FFF2-40B4-BE49-F238E27FC236}">
                  <a16:creationId xmlns:a16="http://schemas.microsoft.com/office/drawing/2014/main" id="{B7ED5201-B099-4227-9CAE-0B1DC05E946B}"/>
                </a:ext>
              </a:extLst>
            </p:cNvPr>
            <p:cNvSpPr/>
            <p:nvPr userDrawn="1"/>
          </p:nvSpPr>
          <p:spPr>
            <a:xfrm>
              <a:off x="-3603587" y="4226365"/>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18" name="Rechthoek 17">
              <a:extLst>
                <a:ext uri="{FF2B5EF4-FFF2-40B4-BE49-F238E27FC236}">
                  <a16:creationId xmlns:a16="http://schemas.microsoft.com/office/drawing/2014/main" id="{8CD9FBC2-D35B-4958-BCE0-AE6CC0E27830}"/>
                </a:ext>
              </a:extLst>
            </p:cNvPr>
            <p:cNvSpPr/>
            <p:nvPr userDrawn="1"/>
          </p:nvSpPr>
          <p:spPr>
            <a:xfrm>
              <a:off x="-3319416" y="4226366"/>
              <a:ext cx="3008779" cy="820954"/>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Om de afbeelding te schalen of bij te snijden, ga naar de tab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‘Hulpmiddelen voor afbeeldingen - Opmaak’</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‘Bijsnijden’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Schaal met de bolletjes de afbeelding en met de hoekjes het afbeeldingskader.</a:t>
              </a:r>
            </a:p>
          </p:txBody>
        </p:sp>
        <p:sp>
          <p:nvSpPr>
            <p:cNvPr id="19" name="Rechthoek 18">
              <a:extLst>
                <a:ext uri="{FF2B5EF4-FFF2-40B4-BE49-F238E27FC236}">
                  <a16:creationId xmlns:a16="http://schemas.microsoft.com/office/drawing/2014/main" id="{96BCDF3D-8B2A-4A93-99C8-169472FBB216}"/>
                </a:ext>
              </a:extLst>
            </p:cNvPr>
            <p:cNvSpPr/>
            <p:nvPr userDrawn="1"/>
          </p:nvSpPr>
          <p:spPr>
            <a:xfrm>
              <a:off x="-3316836" y="3200265"/>
              <a:ext cx="1239216" cy="719917"/>
            </a:xfrm>
            <a:prstGeom prst="rect">
              <a:avLst/>
            </a:prstGeom>
            <a:pattFill prst="wdUpDiag">
              <a:fgClr>
                <a:srgbClr val="E0E0E0"/>
              </a:fgClr>
              <a:bgClr>
                <a:srgbClr val="ECECEC"/>
              </a:bgClr>
            </a:pattFill>
            <a:ln w="12700">
              <a:solidFill>
                <a:srgbClr val="D3D3D3"/>
              </a:solidFill>
              <a:prstDash val="solid"/>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72000" tIns="0" rIns="0" bIns="0" numCol="1" spcCol="0" rtlCol="0" fromWordArt="0" anchor="ctr" anchorCtr="0" forceAA="0" compatLnSpc="1">
              <a:prstTxWarp prst="textNoShape">
                <a:avLst/>
              </a:prstTxWarp>
              <a:noAutofit/>
            </a:bodyPr>
            <a:lstStyle/>
            <a:p>
              <a:pPr algn="l"/>
              <a:endParaRPr lang="nl-NL" sz="750" b="0" i="1" noProof="0" dirty="0">
                <a:solidFill>
                  <a:srgbClr val="211F26"/>
                </a:solidFill>
                <a:latin typeface="Calibri" panose="020F0502020204030204" pitchFamily="34" charset="0"/>
                <a:cs typeface="Calibri" panose="020F0502020204030204" pitchFamily="34" charset="0"/>
              </a:endParaRPr>
            </a:p>
          </p:txBody>
        </p:sp>
        <p:grpSp>
          <p:nvGrpSpPr>
            <p:cNvPr id="21" name="Groep 20">
              <a:extLst>
                <a:ext uri="{FF2B5EF4-FFF2-40B4-BE49-F238E27FC236}">
                  <a16:creationId xmlns:a16="http://schemas.microsoft.com/office/drawing/2014/main" id="{20C56081-0DF7-4945-BD67-2C0EAD7F51BE}"/>
                </a:ext>
              </a:extLst>
            </p:cNvPr>
            <p:cNvGrpSpPr/>
            <p:nvPr userDrawn="1"/>
          </p:nvGrpSpPr>
          <p:grpSpPr>
            <a:xfrm>
              <a:off x="-2485819" y="3479783"/>
              <a:ext cx="1222990" cy="563933"/>
              <a:chOff x="-2485819" y="3399207"/>
              <a:chExt cx="1222990" cy="563933"/>
            </a:xfrm>
          </p:grpSpPr>
          <p:sp>
            <p:nvSpPr>
              <p:cNvPr id="60" name="Rechthoek 59">
                <a:extLst>
                  <a:ext uri="{FF2B5EF4-FFF2-40B4-BE49-F238E27FC236}">
                    <a16:creationId xmlns:a16="http://schemas.microsoft.com/office/drawing/2014/main" id="{C1C1E83E-5858-440E-93FC-DB2A9733F106}"/>
                  </a:ext>
                </a:extLst>
              </p:cNvPr>
              <p:cNvSpPr/>
              <p:nvPr userDrawn="1"/>
            </p:nvSpPr>
            <p:spPr>
              <a:xfrm>
                <a:off x="-2485819" y="3399207"/>
                <a:ext cx="1176476" cy="504851"/>
              </a:xfrm>
              <a:prstGeom prst="rect">
                <a:avLst/>
              </a:prstGeom>
              <a:solidFill>
                <a:schemeClr val="bg1"/>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61" name="Rechthoek 60">
                <a:extLst>
                  <a:ext uri="{FF2B5EF4-FFF2-40B4-BE49-F238E27FC236}">
                    <a16:creationId xmlns:a16="http://schemas.microsoft.com/office/drawing/2014/main" id="{52A35218-263D-4EE7-8BB9-CCCED43243CC}"/>
                  </a:ext>
                </a:extLst>
              </p:cNvPr>
              <p:cNvSpPr/>
              <p:nvPr userDrawn="1"/>
            </p:nvSpPr>
            <p:spPr>
              <a:xfrm>
                <a:off x="-2479584" y="3652838"/>
                <a:ext cx="1164007" cy="246701"/>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nvGrpSpPr>
              <p:cNvPr id="62" name="Groep 61">
                <a:extLst>
                  <a:ext uri="{FF2B5EF4-FFF2-40B4-BE49-F238E27FC236}">
                    <a16:creationId xmlns:a16="http://schemas.microsoft.com/office/drawing/2014/main" id="{BA14D1AB-A34E-481A-BD5C-13FC67650092}"/>
                  </a:ext>
                </a:extLst>
              </p:cNvPr>
              <p:cNvGrpSpPr/>
              <p:nvPr userDrawn="1"/>
            </p:nvGrpSpPr>
            <p:grpSpPr>
              <a:xfrm>
                <a:off x="-2403869" y="3460544"/>
                <a:ext cx="155951" cy="131922"/>
                <a:chOff x="12968836" y="3354170"/>
                <a:chExt cx="404806" cy="342433"/>
              </a:xfrm>
            </p:grpSpPr>
            <p:sp>
              <p:nvSpPr>
                <p:cNvPr id="75" name="Rechthoek: afgeronde hoeken 74">
                  <a:extLst>
                    <a:ext uri="{FF2B5EF4-FFF2-40B4-BE49-F238E27FC236}">
                      <a16:creationId xmlns:a16="http://schemas.microsoft.com/office/drawing/2014/main" id="{C0F64E8F-F0E4-4676-8677-3D4EDEED7030}"/>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76" name="Rechthoek 75">
                  <a:extLst>
                    <a:ext uri="{FF2B5EF4-FFF2-40B4-BE49-F238E27FC236}">
                      <a16:creationId xmlns:a16="http://schemas.microsoft.com/office/drawing/2014/main" id="{5DEA2B60-C883-44B2-93EE-EB6D4F43D253}"/>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77" name="Rechthoek 76">
                  <a:extLst>
                    <a:ext uri="{FF2B5EF4-FFF2-40B4-BE49-F238E27FC236}">
                      <a16:creationId xmlns:a16="http://schemas.microsoft.com/office/drawing/2014/main" id="{3F388505-F39B-45D8-A9E7-5E0CBBD69AF2}"/>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78" name="Rechthoek 77">
                  <a:extLst>
                    <a:ext uri="{FF2B5EF4-FFF2-40B4-BE49-F238E27FC236}">
                      <a16:creationId xmlns:a16="http://schemas.microsoft.com/office/drawing/2014/main" id="{FFEFFBA1-E440-45DD-86C1-706BA9B120A8}"/>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79" name="Rechthoek 78">
                  <a:extLst>
                    <a:ext uri="{FF2B5EF4-FFF2-40B4-BE49-F238E27FC236}">
                      <a16:creationId xmlns:a16="http://schemas.microsoft.com/office/drawing/2014/main" id="{FF1EF333-0F4F-4F5E-A83F-08B987C121C4}"/>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80" name="Rechthoek 79">
                  <a:extLst>
                    <a:ext uri="{FF2B5EF4-FFF2-40B4-BE49-F238E27FC236}">
                      <a16:creationId xmlns:a16="http://schemas.microsoft.com/office/drawing/2014/main" id="{FE4C571F-4133-4955-9DFF-7882787DD144}"/>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nvGrpSpPr>
              <p:cNvPr id="63" name="Groep 62">
                <a:extLst>
                  <a:ext uri="{FF2B5EF4-FFF2-40B4-BE49-F238E27FC236}">
                    <a16:creationId xmlns:a16="http://schemas.microsoft.com/office/drawing/2014/main" id="{0AA729B0-7B9B-4F32-A246-1232DE5B30F4}"/>
                  </a:ext>
                </a:extLst>
              </p:cNvPr>
              <p:cNvGrpSpPr/>
              <p:nvPr userDrawn="1"/>
            </p:nvGrpSpPr>
            <p:grpSpPr>
              <a:xfrm>
                <a:off x="-2423424" y="3690208"/>
                <a:ext cx="166739" cy="218963"/>
                <a:chOff x="12940828" y="3950597"/>
                <a:chExt cx="432813" cy="568367"/>
              </a:xfrm>
            </p:grpSpPr>
            <p:grpSp>
              <p:nvGrpSpPr>
                <p:cNvPr id="67" name="Groep 66">
                  <a:extLst>
                    <a:ext uri="{FF2B5EF4-FFF2-40B4-BE49-F238E27FC236}">
                      <a16:creationId xmlns:a16="http://schemas.microsoft.com/office/drawing/2014/main" id="{AF226D41-6FF2-4562-B145-4C327BCFCA04}"/>
                    </a:ext>
                  </a:extLst>
                </p:cNvPr>
                <p:cNvGrpSpPr/>
                <p:nvPr userDrawn="1"/>
              </p:nvGrpSpPr>
              <p:grpSpPr>
                <a:xfrm>
                  <a:off x="13000382" y="4006891"/>
                  <a:ext cx="373259" cy="315747"/>
                  <a:chOff x="12968836" y="3354170"/>
                  <a:chExt cx="404806" cy="342433"/>
                </a:xfrm>
              </p:grpSpPr>
              <p:sp>
                <p:nvSpPr>
                  <p:cNvPr id="69" name="Rechthoek: afgeronde hoeken 68">
                    <a:extLst>
                      <a:ext uri="{FF2B5EF4-FFF2-40B4-BE49-F238E27FC236}">
                        <a16:creationId xmlns:a16="http://schemas.microsoft.com/office/drawing/2014/main" id="{91D12E3A-1A84-48D3-AFB8-258994C9A999}"/>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70" name="Rechthoek 69">
                    <a:extLst>
                      <a:ext uri="{FF2B5EF4-FFF2-40B4-BE49-F238E27FC236}">
                        <a16:creationId xmlns:a16="http://schemas.microsoft.com/office/drawing/2014/main" id="{911F6061-F173-4A8E-9824-D831B89DDDCE}"/>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71" name="Rechthoek 70">
                    <a:extLst>
                      <a:ext uri="{FF2B5EF4-FFF2-40B4-BE49-F238E27FC236}">
                        <a16:creationId xmlns:a16="http://schemas.microsoft.com/office/drawing/2014/main" id="{3D214435-9ED5-494E-9FAB-6AC7C6E408CE}"/>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72" name="Rechthoek 71">
                    <a:extLst>
                      <a:ext uri="{FF2B5EF4-FFF2-40B4-BE49-F238E27FC236}">
                        <a16:creationId xmlns:a16="http://schemas.microsoft.com/office/drawing/2014/main" id="{A4CFAC74-69A0-45BB-924A-21B617094C70}"/>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73" name="Rechthoek 72">
                    <a:extLst>
                      <a:ext uri="{FF2B5EF4-FFF2-40B4-BE49-F238E27FC236}">
                        <a16:creationId xmlns:a16="http://schemas.microsoft.com/office/drawing/2014/main" id="{4EB67416-D055-4180-B1B1-9CBF6AC5D18F}"/>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74" name="Rechthoek 73">
                    <a:extLst>
                      <a:ext uri="{FF2B5EF4-FFF2-40B4-BE49-F238E27FC236}">
                        <a16:creationId xmlns:a16="http://schemas.microsoft.com/office/drawing/2014/main" id="{CB0132B0-AE2D-496F-AAA8-E4CFCAC7F35C}"/>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sp>
              <p:nvSpPr>
                <p:cNvPr id="68" name="Boog 67">
                  <a:extLst>
                    <a:ext uri="{FF2B5EF4-FFF2-40B4-BE49-F238E27FC236}">
                      <a16:creationId xmlns:a16="http://schemas.microsoft.com/office/drawing/2014/main" id="{D7E828FA-9E93-4CF7-A440-FE9721F332CD}"/>
                    </a:ext>
                  </a:extLst>
                </p:cNvPr>
                <p:cNvSpPr/>
                <p:nvPr userDrawn="1"/>
              </p:nvSpPr>
              <p:spPr>
                <a:xfrm rot="17637075">
                  <a:off x="12776155" y="4115270"/>
                  <a:ext cx="568367" cy="239021"/>
                </a:xfrm>
                <a:prstGeom prst="arc">
                  <a:avLst>
                    <a:gd name="adj1" fmla="val 15959368"/>
                    <a:gd name="adj2" fmla="val 1354623"/>
                  </a:avLst>
                </a:prstGeom>
                <a:noFill/>
                <a:ln w="19050" cap="flat" cmpd="sng" algn="ctr">
                  <a:solidFill>
                    <a:srgbClr val="4D82B8"/>
                  </a:solidFill>
                  <a:prstDash val="solid"/>
                  <a:headEnd type="arrow" w="med" len="sm"/>
                </a:ln>
                <a:effectLst/>
              </p:spPr>
              <p:txBody>
                <a:bodyPr rtlCol="0" anchor="ctr">
                  <a:noAutofit/>
                </a:bodyPr>
                <a:lstStyle/>
                <a:p>
                  <a:pPr algn="ctr"/>
                  <a:endParaRPr lang="nl-NL" sz="1800" noProof="0" dirty="0">
                    <a:solidFill>
                      <a:srgbClr val="211F26"/>
                    </a:solidFill>
                    <a:latin typeface="Calibri" panose="020F0502020204030204" pitchFamily="34" charset="0"/>
                    <a:cs typeface="Calibri" panose="020F0502020204030204" pitchFamily="34" charset="0"/>
                  </a:endParaRPr>
                </a:p>
              </p:txBody>
            </p:sp>
          </p:grpSp>
          <p:sp>
            <p:nvSpPr>
              <p:cNvPr id="64" name="Tekstvak 63">
                <a:extLst>
                  <a:ext uri="{FF2B5EF4-FFF2-40B4-BE49-F238E27FC236}">
                    <a16:creationId xmlns:a16="http://schemas.microsoft.com/office/drawing/2014/main" id="{3167E21B-C941-40DB-8772-2E8013F894F4}"/>
                  </a:ext>
                </a:extLst>
              </p:cNvPr>
              <p:cNvSpPr txBox="1"/>
              <p:nvPr userDrawn="1"/>
            </p:nvSpPr>
            <p:spPr>
              <a:xfrm>
                <a:off x="-2245455" y="3460544"/>
                <a:ext cx="896116" cy="134709"/>
              </a:xfrm>
              <a:prstGeom prst="rect">
                <a:avLst/>
              </a:prstGeom>
              <a:noFill/>
            </p:spPr>
            <p:txBody>
              <a:bodyPr wrap="square" rtlCol="0" anchor="ctr">
                <a:noAutofit/>
              </a:bodyPr>
              <a:lstStyle/>
              <a:p>
                <a:pPr marL="0" algn="l" defTabSz="913134" rtl="0" eaLnBrk="1" latinLnBrk="0" hangingPunct="1">
                  <a:lnSpc>
                    <a:spcPct val="90000"/>
                  </a:lnSpc>
                  <a:spcBef>
                    <a:spcPts val="450"/>
                  </a:spcBef>
                  <a:spcAft>
                    <a:spcPts val="450"/>
                  </a:spcAft>
                </a:pPr>
                <a:r>
                  <a:rPr lang="nl-NL" sz="675" b="0" kern="1200" noProof="0" dirty="0">
                    <a:solidFill>
                      <a:srgbClr val="211F26"/>
                    </a:solidFill>
                    <a:latin typeface="Calibri" panose="020F0502020204030204" pitchFamily="34" charset="0"/>
                    <a:ea typeface="+mn-ea"/>
                    <a:cs typeface="Calibri" panose="020F0502020204030204" pitchFamily="34" charset="0"/>
                  </a:rPr>
                  <a:t>Indeling</a:t>
                </a:r>
              </a:p>
            </p:txBody>
          </p:sp>
          <p:sp>
            <p:nvSpPr>
              <p:cNvPr id="65" name="Tekstvak 64">
                <a:extLst>
                  <a:ext uri="{FF2B5EF4-FFF2-40B4-BE49-F238E27FC236}">
                    <a16:creationId xmlns:a16="http://schemas.microsoft.com/office/drawing/2014/main" id="{5704382E-74C2-4E96-AE5A-7D4C7CC3C770}"/>
                  </a:ext>
                </a:extLst>
              </p:cNvPr>
              <p:cNvSpPr txBox="1"/>
              <p:nvPr userDrawn="1"/>
            </p:nvSpPr>
            <p:spPr>
              <a:xfrm>
                <a:off x="-2258884" y="3712980"/>
                <a:ext cx="909545" cy="126416"/>
              </a:xfrm>
              <a:prstGeom prst="rect">
                <a:avLst/>
              </a:prstGeom>
              <a:noFill/>
            </p:spPr>
            <p:txBody>
              <a:bodyPr wrap="square" rtlCol="0" anchor="ctr">
                <a:noAutofit/>
              </a:bodyPr>
              <a:lstStyle/>
              <a:p>
                <a:pPr marL="0" algn="l" defTabSz="913134" rtl="0" eaLnBrk="1" latinLnBrk="0" hangingPunct="1">
                  <a:lnSpc>
                    <a:spcPct val="90000"/>
                  </a:lnSpc>
                  <a:spcBef>
                    <a:spcPts val="450"/>
                  </a:spcBef>
                  <a:spcAft>
                    <a:spcPts val="450"/>
                  </a:spcAft>
                </a:pPr>
                <a:r>
                  <a:rPr lang="nl-NL" sz="675" b="0" kern="1200" noProof="0" dirty="0">
                    <a:solidFill>
                      <a:srgbClr val="211F26"/>
                    </a:solidFill>
                    <a:latin typeface="Calibri" panose="020F0502020204030204" pitchFamily="34" charset="0"/>
                    <a:ea typeface="+mn-ea"/>
                    <a:cs typeface="Calibri" panose="020F0502020204030204" pitchFamily="34" charset="0"/>
                  </a:rPr>
                  <a:t>Dia Herstellen</a:t>
                </a:r>
              </a:p>
            </p:txBody>
          </p:sp>
          <p:sp>
            <p:nvSpPr>
              <p:cNvPr id="66" name="Vrije vorm: vorm 65">
                <a:extLst>
                  <a:ext uri="{FF2B5EF4-FFF2-40B4-BE49-F238E27FC236}">
                    <a16:creationId xmlns:a16="http://schemas.microsoft.com/office/drawing/2014/main" id="{F40CB28D-AEDE-4A29-B109-E1F53062D498}"/>
                  </a:ext>
                </a:extLst>
              </p:cNvPr>
              <p:cNvSpPr/>
              <p:nvPr userDrawn="1"/>
            </p:nvSpPr>
            <p:spPr>
              <a:xfrm>
                <a:off x="-1360391" y="3783140"/>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450"/>
                  </a:spcBef>
                  <a:spcAft>
                    <a:spcPts val="450"/>
                  </a:spcAft>
                </a:pPr>
                <a:endParaRPr lang="nl-NL" sz="1200" cap="all" baseline="0" noProof="0" dirty="0">
                  <a:latin typeface="Calibri" panose="020F0502020204030204" pitchFamily="34" charset="0"/>
                  <a:cs typeface="Calibri" panose="020F0502020204030204" pitchFamily="34" charset="0"/>
                </a:endParaRPr>
              </a:p>
            </p:txBody>
          </p:sp>
        </p:grpSp>
        <p:grpSp>
          <p:nvGrpSpPr>
            <p:cNvPr id="22" name="Groep 21">
              <a:extLst>
                <a:ext uri="{FF2B5EF4-FFF2-40B4-BE49-F238E27FC236}">
                  <a16:creationId xmlns:a16="http://schemas.microsoft.com/office/drawing/2014/main" id="{636F31D7-676C-4180-8DB7-2A7DD3AB4F00}"/>
                </a:ext>
              </a:extLst>
            </p:cNvPr>
            <p:cNvGrpSpPr/>
            <p:nvPr userDrawn="1"/>
          </p:nvGrpSpPr>
          <p:grpSpPr>
            <a:xfrm>
              <a:off x="-3786165" y="5728778"/>
              <a:ext cx="3693386" cy="959696"/>
              <a:chOff x="-3786437" y="6163468"/>
              <a:chExt cx="3693386" cy="959696"/>
            </a:xfrm>
          </p:grpSpPr>
          <p:sp>
            <p:nvSpPr>
              <p:cNvPr id="50" name="Rechthoek 49">
                <a:extLst>
                  <a:ext uri="{FF2B5EF4-FFF2-40B4-BE49-F238E27FC236}">
                    <a16:creationId xmlns:a16="http://schemas.microsoft.com/office/drawing/2014/main" id="{71AE332D-34AC-47B4-89B9-9BD8301E10C2}"/>
                  </a:ext>
                </a:extLst>
              </p:cNvPr>
              <p:cNvSpPr/>
              <p:nvPr userDrawn="1"/>
            </p:nvSpPr>
            <p:spPr>
              <a:xfrm>
                <a:off x="-3786437" y="6295164"/>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900" b="1" cap="all" baseline="0" noProof="0" dirty="0">
                    <a:solidFill>
                      <a:srgbClr val="211F26"/>
                    </a:solidFill>
                    <a:latin typeface="Calibri" panose="020F0502020204030204" pitchFamily="34" charset="0"/>
                    <a:cs typeface="Calibri" panose="020F0502020204030204" pitchFamily="34" charset="0"/>
                  </a:rPr>
                  <a:t>MEER WETEN?</a:t>
                </a:r>
                <a:br>
                  <a:rPr lang="nl-NL" sz="900" b="1" cap="all" baseline="0" noProof="0" dirty="0">
                    <a:solidFill>
                      <a:srgbClr val="211F26"/>
                    </a:solidFill>
                    <a:latin typeface="Calibri" panose="020F0502020204030204" pitchFamily="34" charset="0"/>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900" b="1" cap="all" baseline="0" noProof="0" dirty="0">
                    <a:solidFill>
                      <a:srgbClr val="211F26"/>
                    </a:solidFill>
                    <a:latin typeface="Calibri" panose="020F0502020204030204" pitchFamily="34" charset="0"/>
                    <a:cs typeface="Calibri" panose="020F0502020204030204" pitchFamily="34" charset="0"/>
                  </a:rPr>
                  <a:t> 'SLIDEBUILDER’ </a:t>
                </a:r>
                <a:r>
                  <a:rPr lang="nl-NL" sz="9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900" kern="1200" cap="none" baseline="0" noProof="0" dirty="0">
                    <a:solidFill>
                      <a:srgbClr val="211F26"/>
                    </a:solidFill>
                    <a:latin typeface="Calibri" panose="020F0502020204030204" pitchFamily="34" charset="0"/>
                    <a:ea typeface="+mn-ea"/>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9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51" name="ICOON_info">
                <a:extLst>
                  <a:ext uri="{FF2B5EF4-FFF2-40B4-BE49-F238E27FC236}">
                    <a16:creationId xmlns:a16="http://schemas.microsoft.com/office/drawing/2014/main" id="{580F98B9-B387-498A-9175-D065A64300AA}"/>
                  </a:ext>
                </a:extLst>
              </p:cNvPr>
              <p:cNvGrpSpPr/>
              <p:nvPr userDrawn="1"/>
            </p:nvGrpSpPr>
            <p:grpSpPr>
              <a:xfrm>
                <a:off x="-376736" y="6163468"/>
                <a:ext cx="283685" cy="283685"/>
                <a:chOff x="-510741" y="5913713"/>
                <a:chExt cx="267555" cy="267555"/>
              </a:xfrm>
            </p:grpSpPr>
            <p:sp>
              <p:nvSpPr>
                <p:cNvPr id="58" name="Ovaal 57">
                  <a:extLst>
                    <a:ext uri="{FF2B5EF4-FFF2-40B4-BE49-F238E27FC236}">
                      <a16:creationId xmlns:a16="http://schemas.microsoft.com/office/drawing/2014/main" id="{B3F0137D-5476-45CC-9936-40E56CBEBCFB}"/>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450"/>
                    </a:spcBef>
                    <a:spcAft>
                      <a:spcPts val="450"/>
                    </a:spcAft>
                  </a:pPr>
                  <a:endParaRPr lang="nl-NL" sz="1200" cap="all" baseline="0" noProof="0" dirty="0">
                    <a:latin typeface="Calibri" panose="020F0502020204030204" pitchFamily="34" charset="0"/>
                    <a:cs typeface="Calibri" panose="020F0502020204030204" pitchFamily="34" charset="0"/>
                  </a:endParaRPr>
                </a:p>
              </p:txBody>
            </p:sp>
            <p:sp>
              <p:nvSpPr>
                <p:cNvPr id="59" name="Graphic 163" descr="Informatie">
                  <a:extLst>
                    <a:ext uri="{FF2B5EF4-FFF2-40B4-BE49-F238E27FC236}">
                      <a16:creationId xmlns:a16="http://schemas.microsoft.com/office/drawing/2014/main" id="{12606A85-4A90-46CE-B7EF-06D361F83F19}"/>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1500" noProof="0" dirty="0">
                    <a:solidFill>
                      <a:srgbClr val="211F26"/>
                    </a:solidFill>
                    <a:latin typeface="Calibri" panose="020F0502020204030204" pitchFamily="34" charset="0"/>
                    <a:cs typeface="Calibri" panose="020F0502020204030204" pitchFamily="34" charset="0"/>
                  </a:endParaRPr>
                </a:p>
              </p:txBody>
            </p:sp>
          </p:grpSp>
          <p:grpSp>
            <p:nvGrpSpPr>
              <p:cNvPr id="52" name="Groep 51">
                <a:extLst>
                  <a:ext uri="{FF2B5EF4-FFF2-40B4-BE49-F238E27FC236}">
                    <a16:creationId xmlns:a16="http://schemas.microsoft.com/office/drawing/2014/main" id="{C0C47A60-A49B-4EE5-9D5A-C7110AAB9F4E}"/>
                  </a:ext>
                </a:extLst>
              </p:cNvPr>
              <p:cNvGrpSpPr/>
              <p:nvPr userDrawn="1"/>
            </p:nvGrpSpPr>
            <p:grpSpPr>
              <a:xfrm>
                <a:off x="-938434" y="6420818"/>
                <a:ext cx="627798" cy="576693"/>
                <a:chOff x="-938434" y="4570310"/>
                <a:chExt cx="627798" cy="576693"/>
              </a:xfrm>
            </p:grpSpPr>
            <p:grpSp>
              <p:nvGrpSpPr>
                <p:cNvPr id="53" name="Inspireren">
                  <a:extLst>
                    <a:ext uri="{FF2B5EF4-FFF2-40B4-BE49-F238E27FC236}">
                      <a16:creationId xmlns:a16="http://schemas.microsoft.com/office/drawing/2014/main" id="{B3E59417-C4D6-4F1C-A80F-13CA2FBFBD4F}"/>
                    </a:ext>
                  </a:extLst>
                </p:cNvPr>
                <p:cNvGrpSpPr>
                  <a:grpSpLocks noChangeAspect="1"/>
                </p:cNvGrpSpPr>
                <p:nvPr userDrawn="1"/>
              </p:nvGrpSpPr>
              <p:grpSpPr bwMode="auto">
                <a:xfrm>
                  <a:off x="-716116" y="4570310"/>
                  <a:ext cx="169778" cy="242385"/>
                  <a:chOff x="4768" y="2783"/>
                  <a:chExt cx="788" cy="1125"/>
                </a:xfrm>
                <a:gradFill>
                  <a:gsLst>
                    <a:gs pos="0">
                      <a:srgbClr val="9D9FA1"/>
                    </a:gs>
                    <a:gs pos="70000">
                      <a:srgbClr val="211F26"/>
                    </a:gs>
                  </a:gsLst>
                  <a:lin ang="2700000" scaled="0"/>
                </a:gradFill>
              </p:grpSpPr>
              <p:sp>
                <p:nvSpPr>
                  <p:cNvPr id="55" name="Freeform 12">
                    <a:extLst>
                      <a:ext uri="{FF2B5EF4-FFF2-40B4-BE49-F238E27FC236}">
                        <a16:creationId xmlns:a16="http://schemas.microsoft.com/office/drawing/2014/main" id="{4EB7792E-3E97-4310-8593-F2893BC66355}"/>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56" name="Freeform 13">
                    <a:extLst>
                      <a:ext uri="{FF2B5EF4-FFF2-40B4-BE49-F238E27FC236}">
                        <a16:creationId xmlns:a16="http://schemas.microsoft.com/office/drawing/2014/main" id="{DB6C1EB8-BFE3-434F-9A2B-A235C2653E32}"/>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57" name="Freeform 14">
                    <a:extLst>
                      <a:ext uri="{FF2B5EF4-FFF2-40B4-BE49-F238E27FC236}">
                        <a16:creationId xmlns:a16="http://schemas.microsoft.com/office/drawing/2014/main" id="{799C23EA-E287-40C5-8BDE-4DF8AE8D05DA}"/>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grpSp>
            <p:sp>
              <p:nvSpPr>
                <p:cNvPr id="54" name="Tekstvak 53">
                  <a:extLst>
                    <a:ext uri="{FF2B5EF4-FFF2-40B4-BE49-F238E27FC236}">
                      <a16:creationId xmlns:a16="http://schemas.microsoft.com/office/drawing/2014/main" id="{9A8A1AE5-2589-4CA4-A828-A86C18FAB893}"/>
                    </a:ext>
                  </a:extLst>
                </p:cNvPr>
                <p:cNvSpPr txBox="1"/>
                <p:nvPr userDrawn="1"/>
              </p:nvSpPr>
              <p:spPr>
                <a:xfrm>
                  <a:off x="-938434" y="4824764"/>
                  <a:ext cx="627798" cy="322239"/>
                </a:xfrm>
                <a:prstGeom prst="rect">
                  <a:avLst/>
                </a:prstGeom>
                <a:noFill/>
              </p:spPr>
              <p:txBody>
                <a:bodyPr wrap="square" lIns="0" tIns="0" rIns="0" bIns="0" rtlCol="0" anchor="ctr">
                  <a:noAutofit/>
                </a:bodyPr>
                <a:lstStyle/>
                <a:p>
                  <a:pPr marL="0" marR="0" lvl="0" indent="0" algn="ctr" defTabSz="685800" rtl="0"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grpSp>
          <p:nvGrpSpPr>
            <p:cNvPr id="23" name="Groep 22">
              <a:extLst>
                <a:ext uri="{FF2B5EF4-FFF2-40B4-BE49-F238E27FC236}">
                  <a16:creationId xmlns:a16="http://schemas.microsoft.com/office/drawing/2014/main" id="{75EE152E-1B88-4478-B05D-54C057751B15}"/>
                </a:ext>
              </a:extLst>
            </p:cNvPr>
            <p:cNvGrpSpPr/>
            <p:nvPr userDrawn="1"/>
          </p:nvGrpSpPr>
          <p:grpSpPr>
            <a:xfrm>
              <a:off x="-3367447" y="1226982"/>
              <a:ext cx="791775" cy="406485"/>
              <a:chOff x="-3565087" y="1409294"/>
              <a:chExt cx="627469" cy="322133"/>
            </a:xfrm>
          </p:grpSpPr>
          <p:grpSp>
            <p:nvGrpSpPr>
              <p:cNvPr id="44" name="Groep 43">
                <a:extLst>
                  <a:ext uri="{FF2B5EF4-FFF2-40B4-BE49-F238E27FC236}">
                    <a16:creationId xmlns:a16="http://schemas.microsoft.com/office/drawing/2014/main" id="{4153F53E-C962-4322-A18B-3D3FC341A0B9}"/>
                  </a:ext>
                </a:extLst>
              </p:cNvPr>
              <p:cNvGrpSpPr/>
              <p:nvPr userDrawn="1"/>
            </p:nvGrpSpPr>
            <p:grpSpPr>
              <a:xfrm>
                <a:off x="-3364916" y="1409294"/>
                <a:ext cx="225195" cy="195499"/>
                <a:chOff x="10307162" y="1361199"/>
                <a:chExt cx="2200275" cy="1914525"/>
              </a:xfrm>
            </p:grpSpPr>
            <p:sp>
              <p:nvSpPr>
                <p:cNvPr id="46" name="Vrije vorm: vorm 45">
                  <a:extLst>
                    <a:ext uri="{FF2B5EF4-FFF2-40B4-BE49-F238E27FC236}">
                      <a16:creationId xmlns:a16="http://schemas.microsoft.com/office/drawing/2014/main" id="{B9A14C3B-AD2F-4636-8EF0-5D8166BF4C21}"/>
                    </a:ext>
                  </a:extLst>
                </p:cNvPr>
                <p:cNvSpPr/>
                <p:nvPr/>
              </p:nvSpPr>
              <p:spPr>
                <a:xfrm>
                  <a:off x="10683400" y="1831734"/>
                  <a:ext cx="371475" cy="371475"/>
                </a:xfrm>
                <a:custGeom>
                  <a:avLst/>
                  <a:gdLst>
                    <a:gd name="connsiteX0" fmla="*/ 369094 w 371475"/>
                    <a:gd name="connsiteY0" fmla="*/ 188119 h 371475"/>
                    <a:gd name="connsiteX1" fmla="*/ 188119 w 371475"/>
                    <a:gd name="connsiteY1" fmla="*/ 369094 h 371475"/>
                    <a:gd name="connsiteX2" fmla="*/ 7144 w 371475"/>
                    <a:gd name="connsiteY2" fmla="*/ 188119 h 371475"/>
                    <a:gd name="connsiteX3" fmla="*/ 188119 w 371475"/>
                    <a:gd name="connsiteY3" fmla="*/ 7144 h 371475"/>
                    <a:gd name="connsiteX4" fmla="*/ 369094 w 371475"/>
                    <a:gd name="connsiteY4" fmla="*/ 188119 h 3714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1475" h="371475">
                      <a:moveTo>
                        <a:pt x="369094" y="188119"/>
                      </a:moveTo>
                      <a:cubicBezTo>
                        <a:pt x="369094" y="288068"/>
                        <a:pt x="288068" y="369094"/>
                        <a:pt x="188119" y="369094"/>
                      </a:cubicBezTo>
                      <a:cubicBezTo>
                        <a:pt x="88169" y="369094"/>
                        <a:pt x="7144" y="288068"/>
                        <a:pt x="7144" y="188119"/>
                      </a:cubicBezTo>
                      <a:cubicBezTo>
                        <a:pt x="7144" y="88169"/>
                        <a:pt x="88169" y="7144"/>
                        <a:pt x="188119" y="7144"/>
                      </a:cubicBezTo>
                      <a:cubicBezTo>
                        <a:pt x="288068" y="7144"/>
                        <a:pt x="369094" y="88169"/>
                        <a:pt x="369094" y="188119"/>
                      </a:cubicBezTo>
                      <a:close/>
                    </a:path>
                  </a:pathLst>
                </a:custGeom>
                <a:solidFill>
                  <a:srgbClr val="1FF524"/>
                </a:solidFill>
                <a:ln w="9525" cap="flat">
                  <a:noFill/>
                  <a:prstDash val="solid"/>
                  <a:miter/>
                </a:ln>
              </p:spPr>
              <p:txBody>
                <a:bodyPr rtlCol="0" anchor="ctr"/>
                <a:lstStyle/>
                <a:p>
                  <a:pPr defTabSz="746602"/>
                  <a:endParaRPr lang="nl-NL" sz="5400" dirty="0">
                    <a:solidFill>
                      <a:srgbClr val="211F26"/>
                    </a:solidFill>
                    <a:latin typeface="Segoe UI Light"/>
                  </a:endParaRPr>
                </a:p>
              </p:txBody>
            </p:sp>
            <p:grpSp>
              <p:nvGrpSpPr>
                <p:cNvPr id="47" name="Groep 46">
                  <a:extLst>
                    <a:ext uri="{FF2B5EF4-FFF2-40B4-BE49-F238E27FC236}">
                      <a16:creationId xmlns:a16="http://schemas.microsoft.com/office/drawing/2014/main" id="{34936ED2-CF39-4097-A7EF-D7A4BE2015C3}"/>
                    </a:ext>
                  </a:extLst>
                </p:cNvPr>
                <p:cNvGrpSpPr/>
                <p:nvPr/>
              </p:nvGrpSpPr>
              <p:grpSpPr>
                <a:xfrm>
                  <a:off x="10307162" y="1361199"/>
                  <a:ext cx="2200275" cy="1914525"/>
                  <a:chOff x="10307162" y="1361199"/>
                  <a:chExt cx="2200275" cy="1914525"/>
                </a:xfrm>
                <a:gradFill>
                  <a:gsLst>
                    <a:gs pos="0">
                      <a:srgbClr val="9D9FA1"/>
                    </a:gs>
                    <a:gs pos="70000">
                      <a:srgbClr val="211F26"/>
                    </a:gs>
                  </a:gsLst>
                  <a:lin ang="2700000" scaled="0"/>
                </a:gradFill>
              </p:grpSpPr>
              <p:sp>
                <p:nvSpPr>
                  <p:cNvPr id="48" name="Vrije vorm: vorm 47">
                    <a:extLst>
                      <a:ext uri="{FF2B5EF4-FFF2-40B4-BE49-F238E27FC236}">
                        <a16:creationId xmlns:a16="http://schemas.microsoft.com/office/drawing/2014/main" id="{F4DA863C-E2A5-4EE1-AC1B-F77781491D8C}"/>
                      </a:ext>
                    </a:extLst>
                  </p:cNvPr>
                  <p:cNvSpPr/>
                  <p:nvPr/>
                </p:nvSpPr>
                <p:spPr>
                  <a:xfrm>
                    <a:off x="10307162" y="1361199"/>
                    <a:ext cx="2200275" cy="1914525"/>
                  </a:xfrm>
                  <a:custGeom>
                    <a:avLst/>
                    <a:gdLst>
                      <a:gd name="connsiteX0" fmla="*/ 7144 w 2200275"/>
                      <a:gd name="connsiteY0" fmla="*/ 7144 h 1914525"/>
                      <a:gd name="connsiteX1" fmla="*/ 7144 w 2200275"/>
                      <a:gd name="connsiteY1" fmla="*/ 245269 h 1914525"/>
                      <a:gd name="connsiteX2" fmla="*/ 432911 w 2200275"/>
                      <a:gd name="connsiteY2" fmla="*/ 245269 h 1914525"/>
                      <a:gd name="connsiteX3" fmla="*/ 432911 w 2200275"/>
                      <a:gd name="connsiteY3" fmla="*/ 245269 h 1914525"/>
                      <a:gd name="connsiteX4" fmla="*/ 1959769 w 2200275"/>
                      <a:gd name="connsiteY4" fmla="*/ 245269 h 1914525"/>
                      <a:gd name="connsiteX5" fmla="*/ 1959769 w 2200275"/>
                      <a:gd name="connsiteY5" fmla="*/ 1674019 h 1914525"/>
                      <a:gd name="connsiteX6" fmla="*/ 245269 w 2200275"/>
                      <a:gd name="connsiteY6" fmla="*/ 1674019 h 1914525"/>
                      <a:gd name="connsiteX7" fmla="*/ 245269 w 2200275"/>
                      <a:gd name="connsiteY7" fmla="*/ 350044 h 1914525"/>
                      <a:gd name="connsiteX8" fmla="*/ 7144 w 2200275"/>
                      <a:gd name="connsiteY8" fmla="*/ 350044 h 1914525"/>
                      <a:gd name="connsiteX9" fmla="*/ 7144 w 2200275"/>
                      <a:gd name="connsiteY9" fmla="*/ 1912144 h 1914525"/>
                      <a:gd name="connsiteX10" fmla="*/ 2197894 w 2200275"/>
                      <a:gd name="connsiteY10" fmla="*/ 1912144 h 1914525"/>
                      <a:gd name="connsiteX11" fmla="*/ 2197894 w 2200275"/>
                      <a:gd name="connsiteY11" fmla="*/ 7144 h 191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00275" h="1914525">
                        <a:moveTo>
                          <a:pt x="7144" y="7144"/>
                        </a:moveTo>
                        <a:lnTo>
                          <a:pt x="7144" y="245269"/>
                        </a:lnTo>
                        <a:lnTo>
                          <a:pt x="432911" y="245269"/>
                        </a:lnTo>
                        <a:lnTo>
                          <a:pt x="432911" y="245269"/>
                        </a:lnTo>
                        <a:lnTo>
                          <a:pt x="1959769" y="245269"/>
                        </a:lnTo>
                        <a:lnTo>
                          <a:pt x="1959769" y="1674019"/>
                        </a:lnTo>
                        <a:lnTo>
                          <a:pt x="245269" y="1674019"/>
                        </a:lnTo>
                        <a:lnTo>
                          <a:pt x="245269" y="350044"/>
                        </a:lnTo>
                        <a:lnTo>
                          <a:pt x="7144" y="350044"/>
                        </a:lnTo>
                        <a:lnTo>
                          <a:pt x="7144" y="1912144"/>
                        </a:lnTo>
                        <a:lnTo>
                          <a:pt x="2197894" y="1912144"/>
                        </a:lnTo>
                        <a:lnTo>
                          <a:pt x="2197894" y="7144"/>
                        </a:lnTo>
                        <a:close/>
                      </a:path>
                    </a:pathLst>
                  </a:custGeom>
                  <a:grpFill/>
                  <a:ln w="9525" cap="flat">
                    <a:noFill/>
                    <a:prstDash val="solid"/>
                    <a:miter/>
                  </a:ln>
                </p:spPr>
                <p:txBody>
                  <a:bodyPr rtlCol="0" anchor="ctr"/>
                  <a:lstStyle/>
                  <a:p>
                    <a:pPr defTabSz="746602"/>
                    <a:endParaRPr lang="nl-NL" sz="5400" dirty="0">
                      <a:solidFill>
                        <a:srgbClr val="211F26"/>
                      </a:solidFill>
                      <a:latin typeface="Segoe UI Light"/>
                    </a:endParaRPr>
                  </a:p>
                </p:txBody>
              </p:sp>
              <p:sp>
                <p:nvSpPr>
                  <p:cNvPr id="49" name="Vrije vorm: vorm 48">
                    <a:extLst>
                      <a:ext uri="{FF2B5EF4-FFF2-40B4-BE49-F238E27FC236}">
                        <a16:creationId xmlns:a16="http://schemas.microsoft.com/office/drawing/2014/main" id="{823BD5D1-62A3-4527-B38A-6A241C970C2B}"/>
                      </a:ext>
                    </a:extLst>
                  </p:cNvPr>
                  <p:cNvSpPr/>
                  <p:nvPr/>
                </p:nvSpPr>
                <p:spPr>
                  <a:xfrm>
                    <a:off x="10682447" y="1953654"/>
                    <a:ext cx="1438275" cy="885825"/>
                  </a:xfrm>
                  <a:custGeom>
                    <a:avLst/>
                    <a:gdLst>
                      <a:gd name="connsiteX0" fmla="*/ 1070134 w 1438275"/>
                      <a:gd name="connsiteY0" fmla="*/ 7144 h 885825"/>
                      <a:gd name="connsiteX1" fmla="*/ 801529 w 1438275"/>
                      <a:gd name="connsiteY1" fmla="*/ 275749 h 885825"/>
                      <a:gd name="connsiteX2" fmla="*/ 662464 w 1438275"/>
                      <a:gd name="connsiteY2" fmla="*/ 137636 h 885825"/>
                      <a:gd name="connsiteX3" fmla="*/ 7144 w 1438275"/>
                      <a:gd name="connsiteY3" fmla="*/ 784384 h 885825"/>
                      <a:gd name="connsiteX4" fmla="*/ 108109 w 1438275"/>
                      <a:gd name="connsiteY4" fmla="*/ 885349 h 885825"/>
                      <a:gd name="connsiteX5" fmla="*/ 662464 w 1438275"/>
                      <a:gd name="connsiteY5" fmla="*/ 338614 h 885825"/>
                      <a:gd name="connsiteX6" fmla="*/ 928211 w 1438275"/>
                      <a:gd name="connsiteY6" fmla="*/ 605314 h 885825"/>
                      <a:gd name="connsiteX7" fmla="*/ 1029176 w 1438275"/>
                      <a:gd name="connsiteY7" fmla="*/ 503396 h 885825"/>
                      <a:gd name="connsiteX8" fmla="*/ 902494 w 1438275"/>
                      <a:gd name="connsiteY8" fmla="*/ 376714 h 885825"/>
                      <a:gd name="connsiteX9" fmla="*/ 1070134 w 1438275"/>
                      <a:gd name="connsiteY9" fmla="*/ 209074 h 885825"/>
                      <a:gd name="connsiteX10" fmla="*/ 1337786 w 1438275"/>
                      <a:gd name="connsiteY10" fmla="*/ 480536 h 885825"/>
                      <a:gd name="connsiteX11" fmla="*/ 1438751 w 1438275"/>
                      <a:gd name="connsiteY11" fmla="*/ 378619 h 885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38275" h="885825">
                        <a:moveTo>
                          <a:pt x="1070134" y="7144"/>
                        </a:moveTo>
                        <a:lnTo>
                          <a:pt x="801529" y="275749"/>
                        </a:lnTo>
                        <a:lnTo>
                          <a:pt x="662464" y="137636"/>
                        </a:lnTo>
                        <a:lnTo>
                          <a:pt x="7144" y="784384"/>
                        </a:lnTo>
                        <a:lnTo>
                          <a:pt x="108109" y="885349"/>
                        </a:lnTo>
                        <a:lnTo>
                          <a:pt x="662464" y="338614"/>
                        </a:lnTo>
                        <a:lnTo>
                          <a:pt x="928211" y="605314"/>
                        </a:lnTo>
                        <a:lnTo>
                          <a:pt x="1029176" y="503396"/>
                        </a:lnTo>
                        <a:lnTo>
                          <a:pt x="902494" y="376714"/>
                        </a:lnTo>
                        <a:lnTo>
                          <a:pt x="1070134" y="209074"/>
                        </a:lnTo>
                        <a:lnTo>
                          <a:pt x="1337786" y="480536"/>
                        </a:lnTo>
                        <a:lnTo>
                          <a:pt x="1438751" y="378619"/>
                        </a:lnTo>
                        <a:close/>
                      </a:path>
                    </a:pathLst>
                  </a:custGeom>
                  <a:grpFill/>
                  <a:ln w="9525" cap="flat">
                    <a:noFill/>
                    <a:prstDash val="solid"/>
                    <a:miter/>
                  </a:ln>
                </p:spPr>
                <p:txBody>
                  <a:bodyPr rtlCol="0" anchor="ctr"/>
                  <a:lstStyle/>
                  <a:p>
                    <a:pPr defTabSz="746602"/>
                    <a:endParaRPr lang="nl-NL" sz="5400" dirty="0">
                      <a:solidFill>
                        <a:srgbClr val="211F26"/>
                      </a:solidFill>
                      <a:latin typeface="Segoe UI Light"/>
                    </a:endParaRPr>
                  </a:p>
                </p:txBody>
              </p:sp>
            </p:grpSp>
          </p:grpSp>
          <p:sp>
            <p:nvSpPr>
              <p:cNvPr id="45" name="Tekstvak 44">
                <a:extLst>
                  <a:ext uri="{FF2B5EF4-FFF2-40B4-BE49-F238E27FC236}">
                    <a16:creationId xmlns:a16="http://schemas.microsoft.com/office/drawing/2014/main" id="{457A9AF2-4520-4BCD-953F-C9EE7CB0FB9E}"/>
                  </a:ext>
                </a:extLst>
              </p:cNvPr>
              <p:cNvSpPr txBox="1"/>
              <p:nvPr userDrawn="1"/>
            </p:nvSpPr>
            <p:spPr>
              <a:xfrm>
                <a:off x="-3565087" y="1617700"/>
                <a:ext cx="627469" cy="113727"/>
              </a:xfrm>
              <a:prstGeom prst="rect">
                <a:avLst/>
              </a:prstGeom>
              <a:noFill/>
            </p:spPr>
            <p:txBody>
              <a:bodyPr wrap="square" lIns="0" tIns="18000" rIns="0" bIns="0" rtlCol="0" anchor="t">
                <a:noAutofit/>
              </a:bodyPr>
              <a:lstStyle/>
              <a:p>
                <a:pPr marL="0" marR="0" lvl="0" indent="0" algn="ctr" defTabSz="685800" rtl="0"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Afbeeldingen</a:t>
                </a:r>
              </a:p>
            </p:txBody>
          </p:sp>
        </p:grpSp>
        <p:grpSp>
          <p:nvGrpSpPr>
            <p:cNvPr id="24" name="Groep 23">
              <a:extLst>
                <a:ext uri="{FF2B5EF4-FFF2-40B4-BE49-F238E27FC236}">
                  <a16:creationId xmlns:a16="http://schemas.microsoft.com/office/drawing/2014/main" id="{6B31165C-1E13-4332-968F-9586DA6B6F5F}"/>
                </a:ext>
              </a:extLst>
            </p:cNvPr>
            <p:cNvGrpSpPr/>
            <p:nvPr userDrawn="1"/>
          </p:nvGrpSpPr>
          <p:grpSpPr>
            <a:xfrm>
              <a:off x="-3354295" y="5166361"/>
              <a:ext cx="514284" cy="506545"/>
              <a:chOff x="12617641" y="3403239"/>
              <a:chExt cx="752963" cy="741634"/>
            </a:xfrm>
          </p:grpSpPr>
          <p:grpSp>
            <p:nvGrpSpPr>
              <p:cNvPr id="28" name="Groep 27">
                <a:extLst>
                  <a:ext uri="{FF2B5EF4-FFF2-40B4-BE49-F238E27FC236}">
                    <a16:creationId xmlns:a16="http://schemas.microsoft.com/office/drawing/2014/main" id="{12BDBF5F-8ED6-400D-9FD7-22F610C391A9}"/>
                  </a:ext>
                </a:extLst>
              </p:cNvPr>
              <p:cNvGrpSpPr/>
              <p:nvPr userDrawn="1"/>
            </p:nvGrpSpPr>
            <p:grpSpPr>
              <a:xfrm>
                <a:off x="12771530" y="3403239"/>
                <a:ext cx="467176" cy="448491"/>
                <a:chOff x="12782157" y="3403239"/>
                <a:chExt cx="467176" cy="448491"/>
              </a:xfrm>
            </p:grpSpPr>
            <p:grpSp>
              <p:nvGrpSpPr>
                <p:cNvPr id="31" name="Groep 30">
                  <a:extLst>
                    <a:ext uri="{FF2B5EF4-FFF2-40B4-BE49-F238E27FC236}">
                      <a16:creationId xmlns:a16="http://schemas.microsoft.com/office/drawing/2014/main" id="{C22ECC51-1A32-4DB3-80D2-E0D72D35D7FE}"/>
                    </a:ext>
                  </a:extLst>
                </p:cNvPr>
                <p:cNvGrpSpPr/>
                <p:nvPr userDrawn="1"/>
              </p:nvGrpSpPr>
              <p:grpSpPr>
                <a:xfrm>
                  <a:off x="12782157" y="3403239"/>
                  <a:ext cx="412976" cy="396132"/>
                  <a:chOff x="13554906" y="3320109"/>
                  <a:chExt cx="443917" cy="425811"/>
                </a:xfrm>
              </p:grpSpPr>
              <p:grpSp>
                <p:nvGrpSpPr>
                  <p:cNvPr id="38" name="Groep 37">
                    <a:extLst>
                      <a:ext uri="{FF2B5EF4-FFF2-40B4-BE49-F238E27FC236}">
                        <a16:creationId xmlns:a16="http://schemas.microsoft.com/office/drawing/2014/main" id="{8F1A6B47-709F-488A-8C91-FF2DEFCCA87B}"/>
                      </a:ext>
                    </a:extLst>
                  </p:cNvPr>
                  <p:cNvGrpSpPr/>
                  <p:nvPr userDrawn="1"/>
                </p:nvGrpSpPr>
                <p:grpSpPr>
                  <a:xfrm>
                    <a:off x="13554906" y="3320109"/>
                    <a:ext cx="443917" cy="425811"/>
                    <a:chOff x="12909684" y="1276143"/>
                    <a:chExt cx="443917" cy="425811"/>
                  </a:xfrm>
                </p:grpSpPr>
                <p:sp>
                  <p:nvSpPr>
                    <p:cNvPr id="41" name="Rechthoek 40">
                      <a:extLst>
                        <a:ext uri="{FF2B5EF4-FFF2-40B4-BE49-F238E27FC236}">
                          <a16:creationId xmlns:a16="http://schemas.microsoft.com/office/drawing/2014/main" id="{D04A7F2F-CC39-40F5-BAAD-70CAC7A85198}"/>
                        </a:ext>
                      </a:extLst>
                    </p:cNvPr>
                    <p:cNvSpPr/>
                    <p:nvPr userDrawn="1"/>
                  </p:nvSpPr>
                  <p:spPr>
                    <a:xfrm>
                      <a:off x="12909689" y="1276143"/>
                      <a:ext cx="443912" cy="425811"/>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42" name="Rechthoek 41">
                      <a:extLst>
                        <a:ext uri="{FF2B5EF4-FFF2-40B4-BE49-F238E27FC236}">
                          <a16:creationId xmlns:a16="http://schemas.microsoft.com/office/drawing/2014/main" id="{D1C469BA-C9C5-40B9-B95E-2E0388E0D8D8}"/>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43" name="Ovaal 42">
                      <a:extLst>
                        <a:ext uri="{FF2B5EF4-FFF2-40B4-BE49-F238E27FC236}">
                          <a16:creationId xmlns:a16="http://schemas.microsoft.com/office/drawing/2014/main" id="{7A41CF9F-1210-48AF-8DED-032FC058B930}"/>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pic>
                <p:nvPicPr>
                  <p:cNvPr id="39" name="Afbeelding 38">
                    <a:extLst>
                      <a:ext uri="{FF2B5EF4-FFF2-40B4-BE49-F238E27FC236}">
                        <a16:creationId xmlns:a16="http://schemas.microsoft.com/office/drawing/2014/main" id="{CC809EAC-88CA-4F27-9388-C60E69594A9A}"/>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a:off x="13567296" y="3424991"/>
                    <a:ext cx="173367" cy="140220"/>
                  </a:xfrm>
                  <a:prstGeom prst="rect">
                    <a:avLst/>
                  </a:prstGeom>
                </p:spPr>
              </p:pic>
              <p:pic>
                <p:nvPicPr>
                  <p:cNvPr id="40" name="Afbeelding 39">
                    <a:extLst>
                      <a:ext uri="{FF2B5EF4-FFF2-40B4-BE49-F238E27FC236}">
                        <a16:creationId xmlns:a16="http://schemas.microsoft.com/office/drawing/2014/main" id="{78281CC7-6369-4029-B5B5-644126D26372}"/>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flipH="1">
                    <a:off x="13635599" y="3449265"/>
                    <a:ext cx="173367" cy="111424"/>
                  </a:xfrm>
                  <a:prstGeom prst="rect">
                    <a:avLst/>
                  </a:prstGeom>
                </p:spPr>
              </p:pic>
            </p:grpSp>
            <p:grpSp>
              <p:nvGrpSpPr>
                <p:cNvPr id="32" name="Groep 31">
                  <a:extLst>
                    <a:ext uri="{FF2B5EF4-FFF2-40B4-BE49-F238E27FC236}">
                      <a16:creationId xmlns:a16="http://schemas.microsoft.com/office/drawing/2014/main" id="{86B3BA5B-4E5A-462F-947E-CDE1D28E9B0D}"/>
                    </a:ext>
                  </a:extLst>
                </p:cNvPr>
                <p:cNvGrpSpPr/>
                <p:nvPr userDrawn="1"/>
              </p:nvGrpSpPr>
              <p:grpSpPr>
                <a:xfrm>
                  <a:off x="13103513" y="3705268"/>
                  <a:ext cx="145820" cy="146462"/>
                  <a:chOff x="13096169" y="3602278"/>
                  <a:chExt cx="145820" cy="146462"/>
                </a:xfrm>
              </p:grpSpPr>
              <p:sp>
                <p:nvSpPr>
                  <p:cNvPr id="36" name="Rechthoek 35">
                    <a:extLst>
                      <a:ext uri="{FF2B5EF4-FFF2-40B4-BE49-F238E27FC236}">
                        <a16:creationId xmlns:a16="http://schemas.microsoft.com/office/drawing/2014/main" id="{C2813F39-0B59-42C5-A4AD-89BC4B5C9D27}"/>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37" name="Rechthoek 36">
                    <a:extLst>
                      <a:ext uri="{FF2B5EF4-FFF2-40B4-BE49-F238E27FC236}">
                        <a16:creationId xmlns:a16="http://schemas.microsoft.com/office/drawing/2014/main" id="{B4916925-8A7A-45F9-A4BD-EB77737DFF0B}"/>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nvGrpSpPr>
                <p:cNvPr id="33" name="Groep 32">
                  <a:extLst>
                    <a:ext uri="{FF2B5EF4-FFF2-40B4-BE49-F238E27FC236}">
                      <a16:creationId xmlns:a16="http://schemas.microsoft.com/office/drawing/2014/main" id="{029166A0-76F4-4CE1-B46F-74C688AC8B92}"/>
                    </a:ext>
                  </a:extLst>
                </p:cNvPr>
                <p:cNvGrpSpPr/>
                <p:nvPr userDrawn="1"/>
              </p:nvGrpSpPr>
              <p:grpSpPr>
                <a:xfrm rot="10800000">
                  <a:off x="13061402" y="3665637"/>
                  <a:ext cx="145820" cy="146462"/>
                  <a:chOff x="13096169" y="3602278"/>
                  <a:chExt cx="145820" cy="146462"/>
                </a:xfrm>
              </p:grpSpPr>
              <p:sp>
                <p:nvSpPr>
                  <p:cNvPr id="34" name="Rechthoek 33">
                    <a:extLst>
                      <a:ext uri="{FF2B5EF4-FFF2-40B4-BE49-F238E27FC236}">
                        <a16:creationId xmlns:a16="http://schemas.microsoft.com/office/drawing/2014/main" id="{9CFB9DC3-7BD0-441E-BED8-48FE3BCF32F1}"/>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35" name="Rechthoek 34">
                    <a:extLst>
                      <a:ext uri="{FF2B5EF4-FFF2-40B4-BE49-F238E27FC236}">
                        <a16:creationId xmlns:a16="http://schemas.microsoft.com/office/drawing/2014/main" id="{26CB410E-7DB1-4372-BF9E-2BC95A2AF195}"/>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sp>
            <p:nvSpPr>
              <p:cNvPr id="29" name="Rechthoek 28">
                <a:extLst>
                  <a:ext uri="{FF2B5EF4-FFF2-40B4-BE49-F238E27FC236}">
                    <a16:creationId xmlns:a16="http://schemas.microsoft.com/office/drawing/2014/main" id="{8E9CB2B1-46D3-4430-9F54-0DA8CC2003E8}"/>
                  </a:ext>
                </a:extLst>
              </p:cNvPr>
              <p:cNvSpPr/>
              <p:nvPr userDrawn="1"/>
            </p:nvSpPr>
            <p:spPr>
              <a:xfrm>
                <a:off x="12617641" y="3889890"/>
                <a:ext cx="752963"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450"/>
                  </a:spcBef>
                  <a:spcAft>
                    <a:spcPts val="450"/>
                  </a:spcAft>
                </a:pPr>
                <a:r>
                  <a:rPr lang="nl-NL" sz="675" b="0" noProof="0" dirty="0">
                    <a:solidFill>
                      <a:srgbClr val="211F26"/>
                    </a:solidFill>
                    <a:latin typeface="Calibri" panose="020F0502020204030204" pitchFamily="34" charset="0"/>
                    <a:cs typeface="Calibri" panose="020F0502020204030204" pitchFamily="34" charset="0"/>
                  </a:rPr>
                  <a:t>Bijsnijden</a:t>
                </a:r>
              </a:p>
            </p:txBody>
          </p:sp>
          <p:sp>
            <p:nvSpPr>
              <p:cNvPr id="30" name="Gelijkbenige driehoek 29">
                <a:extLst>
                  <a:ext uri="{FF2B5EF4-FFF2-40B4-BE49-F238E27FC236}">
                    <a16:creationId xmlns:a16="http://schemas.microsoft.com/office/drawing/2014/main" id="{33C17C36-DE69-4BF4-AB51-3B337F90BB80}"/>
                  </a:ext>
                </a:extLst>
              </p:cNvPr>
              <p:cNvSpPr/>
              <p:nvPr userDrawn="1"/>
            </p:nvSpPr>
            <p:spPr>
              <a:xfrm rot="10800000">
                <a:off x="12950688" y="4093726"/>
                <a:ext cx="86866" cy="51147"/>
              </a:xfrm>
              <a:prstGeom prst="triangle">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sp>
          <p:nvSpPr>
            <p:cNvPr id="25" name="Ovaal 24">
              <a:extLst>
                <a:ext uri="{FF2B5EF4-FFF2-40B4-BE49-F238E27FC236}">
                  <a16:creationId xmlns:a16="http://schemas.microsoft.com/office/drawing/2014/main" id="{DB3B3066-B155-4646-9A68-784432883411}"/>
                </a:ext>
              </a:extLst>
            </p:cNvPr>
            <p:cNvSpPr/>
            <p:nvPr userDrawn="1"/>
          </p:nvSpPr>
          <p:spPr>
            <a:xfrm>
              <a:off x="-3603587" y="181118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26" name="Rechthoek 25">
              <a:extLst>
                <a:ext uri="{FF2B5EF4-FFF2-40B4-BE49-F238E27FC236}">
                  <a16:creationId xmlns:a16="http://schemas.microsoft.com/office/drawing/2014/main" id="{1A8DD116-5ADC-449B-82CD-CD1308D4BF01}"/>
                </a:ext>
              </a:extLst>
            </p:cNvPr>
            <p:cNvSpPr/>
            <p:nvPr userDrawn="1"/>
          </p:nvSpPr>
          <p:spPr>
            <a:xfrm>
              <a:off x="-3319415" y="1811185"/>
              <a:ext cx="2944682" cy="326338"/>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Kies de gewenste categorie en afbeelding</a:t>
              </a:r>
              <a:b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‘Invoegen’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27" name="Rechthoek 26">
              <a:extLst>
                <a:ext uri="{FF2B5EF4-FFF2-40B4-BE49-F238E27FC236}">
                  <a16:creationId xmlns:a16="http://schemas.microsoft.com/office/drawing/2014/main" id="{B28EB8BC-2FED-45CA-94CD-BC54F1CFD0F9}"/>
                </a:ext>
              </a:extLst>
            </p:cNvPr>
            <p:cNvSpPr/>
            <p:nvPr userDrawn="1"/>
          </p:nvSpPr>
          <p:spPr>
            <a:xfrm>
              <a:off x="-3319415" y="2245760"/>
              <a:ext cx="825500" cy="209550"/>
            </a:xfrm>
            <a:prstGeom prst="rect">
              <a:avLst/>
            </a:prstGeom>
            <a:solidFill>
              <a:srgbClr val="1FF524"/>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450"/>
                </a:spcBef>
                <a:spcAft>
                  <a:spcPts val="450"/>
                </a:spcAft>
              </a:pPr>
              <a:r>
                <a:rPr lang="nl-NL" sz="750" b="1" noProof="0" dirty="0">
                  <a:solidFill>
                    <a:srgbClr val="211F26"/>
                  </a:solidFill>
                  <a:latin typeface="Calibri" panose="020F0502020204030204" pitchFamily="34" charset="0"/>
                  <a:cs typeface="Calibri" panose="020F0502020204030204" pitchFamily="34" charset="0"/>
                </a:rPr>
                <a:t>Invoegen</a:t>
              </a:r>
            </a:p>
          </p:txBody>
        </p:sp>
      </p:grpSp>
      <p:grpSp>
        <p:nvGrpSpPr>
          <p:cNvPr id="81" name="- INSTRUCTIES">
            <a:extLst>
              <a:ext uri="{FF2B5EF4-FFF2-40B4-BE49-F238E27FC236}">
                <a16:creationId xmlns:a16="http://schemas.microsoft.com/office/drawing/2014/main" id="{B8392306-22A2-4BDE-A295-3E22936BF223}"/>
              </a:ext>
            </a:extLst>
          </p:cNvPr>
          <p:cNvGrpSpPr/>
          <p:nvPr userDrawn="1"/>
        </p:nvGrpSpPr>
        <p:grpSpPr>
          <a:xfrm>
            <a:off x="-2839828" y="-1"/>
            <a:ext cx="2770040" cy="4464099"/>
            <a:chOff x="-3786437" y="-1"/>
            <a:chExt cx="3693386" cy="5952132"/>
          </a:xfrm>
        </p:grpSpPr>
        <p:sp>
          <p:nvSpPr>
            <p:cNvPr id="82" name="Rechthoek 81">
              <a:extLst>
                <a:ext uri="{FF2B5EF4-FFF2-40B4-BE49-F238E27FC236}">
                  <a16:creationId xmlns:a16="http://schemas.microsoft.com/office/drawing/2014/main" id="{D9F40525-E1D0-41FD-AF9C-30855B32210C}"/>
                </a:ext>
              </a:extLst>
            </p:cNvPr>
            <p:cNvSpPr/>
            <p:nvPr userDrawn="1"/>
          </p:nvSpPr>
          <p:spPr>
            <a:xfrm>
              <a:off x="-3786165" y="-1"/>
              <a:ext cx="3593091" cy="5124131"/>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450"/>
                </a:spcBef>
                <a:spcAft>
                  <a:spcPts val="450"/>
                </a:spcAft>
              </a:pPr>
              <a:r>
                <a:rPr lang="nl-NL" sz="1050" b="1" cap="all" baseline="0" noProof="0" dirty="0">
                  <a:solidFill>
                    <a:schemeClr val="accent1"/>
                  </a:solidFill>
                  <a:latin typeface="Calibri" panose="020F0502020204030204" pitchFamily="34" charset="0"/>
                  <a:cs typeface="Calibri" panose="020F0502020204030204" pitchFamily="34" charset="0"/>
                </a:rPr>
                <a:t>Tekst niveaus kiezen</a:t>
              </a:r>
            </a:p>
          </p:txBody>
        </p:sp>
        <p:sp>
          <p:nvSpPr>
            <p:cNvPr id="83" name="Ovaal 82">
              <a:extLst>
                <a:ext uri="{FF2B5EF4-FFF2-40B4-BE49-F238E27FC236}">
                  <a16:creationId xmlns:a16="http://schemas.microsoft.com/office/drawing/2014/main" id="{228D2141-C29E-4171-969B-D9F979266CEB}"/>
                </a:ext>
              </a:extLst>
            </p:cNvPr>
            <p:cNvSpPr/>
            <p:nvPr userDrawn="1"/>
          </p:nvSpPr>
          <p:spPr>
            <a:xfrm>
              <a:off x="-3604183" y="183748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84" name="Rechthoek 83">
              <a:extLst>
                <a:ext uri="{FF2B5EF4-FFF2-40B4-BE49-F238E27FC236}">
                  <a16:creationId xmlns:a16="http://schemas.microsoft.com/office/drawing/2014/main" id="{02E7889C-1239-4C50-889D-110A22D69DAB}"/>
                </a:ext>
              </a:extLst>
            </p:cNvPr>
            <p:cNvSpPr/>
            <p:nvPr userDrawn="1"/>
          </p:nvSpPr>
          <p:spPr>
            <a:xfrm>
              <a:off x="-3319415" y="1837484"/>
              <a:ext cx="2949220" cy="180000"/>
            </a:xfrm>
            <a:prstGeom prst="rect">
              <a:avLst/>
            </a:prstGeom>
            <a:noFill/>
            <a:ln w="25400" cap="flat" cmpd="sng" algn="ctr">
              <a:noFill/>
              <a:prstDash val="solid"/>
            </a:ln>
            <a:effectLst/>
          </p:spPr>
          <p:txBody>
            <a:bodyPr lIns="0" tIns="0" rIns="0" bIns="0" rtlCol="0" anchor="ctr"/>
            <a:lstStyle/>
            <a:p>
              <a:pPr marL="202406" marR="0" lvl="0" indent="-202406" defTabSz="685800" eaLnBrk="1" fontAlgn="auto" latinLnBrk="0" hangingPunct="1">
                <a:lnSpc>
                  <a:spcPct val="100000"/>
                </a:lnSpc>
                <a:spcBef>
                  <a:spcPts val="450"/>
                </a:spcBef>
                <a:spcAft>
                  <a:spcPts val="450"/>
                </a:spcAft>
                <a:buClr>
                  <a:schemeClr val="tx1"/>
                </a:buClr>
                <a:buSzTx/>
                <a:buFont typeface="Calibri" panose="020F0502020204030204" pitchFamily="34" charset="0"/>
                <a:buChar char="›"/>
                <a:tabLst/>
                <a:defRPr/>
              </a:pPr>
              <a:r>
                <a:rPr kumimoji="0" lang="nl-NL" sz="105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endParaRPr kumimoji="0" lang="nl-NL" sz="1050" b="0" i="0" u="none" strike="noStrike" kern="0" cap="none" spc="0" normalizeH="0" baseline="0" noProof="0" dirty="0">
                <a:ln>
                  <a:noFill/>
                </a:ln>
                <a:solidFill>
                  <a:schemeClr val="tx1"/>
                </a:solidFill>
                <a:effectLst/>
                <a:uLnTx/>
                <a:uFillTx/>
                <a:latin typeface="+mn-lt"/>
                <a:cs typeface="Calibri" panose="020F0502020204030204" pitchFamily="34" charset="0"/>
              </a:endParaRPr>
            </a:p>
          </p:txBody>
        </p:sp>
        <p:sp>
          <p:nvSpPr>
            <p:cNvPr id="85" name="Ovaal 84">
              <a:extLst>
                <a:ext uri="{FF2B5EF4-FFF2-40B4-BE49-F238E27FC236}">
                  <a16:creationId xmlns:a16="http://schemas.microsoft.com/office/drawing/2014/main" id="{777D8A95-AC32-49BC-9AA8-4983C714719C}"/>
                </a:ext>
              </a:extLst>
            </p:cNvPr>
            <p:cNvSpPr/>
            <p:nvPr userDrawn="1"/>
          </p:nvSpPr>
          <p:spPr>
            <a:xfrm>
              <a:off x="-3604183" y="219682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86" name="Rechthoek 85">
              <a:extLst>
                <a:ext uri="{FF2B5EF4-FFF2-40B4-BE49-F238E27FC236}">
                  <a16:creationId xmlns:a16="http://schemas.microsoft.com/office/drawing/2014/main" id="{9BC5F7AB-7323-498E-B86B-75E49A6DA040}"/>
                </a:ext>
              </a:extLst>
            </p:cNvPr>
            <p:cNvSpPr/>
            <p:nvPr userDrawn="1"/>
          </p:nvSpPr>
          <p:spPr>
            <a:xfrm>
              <a:off x="-3604183" y="1196113"/>
              <a:ext cx="3229047" cy="459227"/>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Gebruik onder de tab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‘Start’</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de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lijstniveau-knoppen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om een tekst niveau te kiezen. </a:t>
              </a:r>
              <a:b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Kies uit:</a:t>
              </a:r>
            </a:p>
          </p:txBody>
        </p:sp>
        <p:sp>
          <p:nvSpPr>
            <p:cNvPr id="87" name="Rechthoek 86">
              <a:extLst>
                <a:ext uri="{FF2B5EF4-FFF2-40B4-BE49-F238E27FC236}">
                  <a16:creationId xmlns:a16="http://schemas.microsoft.com/office/drawing/2014/main" id="{7A2CA8E0-1A9B-4D61-BCE8-CB53EE5FAA3B}"/>
                </a:ext>
              </a:extLst>
            </p:cNvPr>
            <p:cNvSpPr/>
            <p:nvPr userDrawn="1"/>
          </p:nvSpPr>
          <p:spPr>
            <a:xfrm>
              <a:off x="-3319415" y="2196829"/>
              <a:ext cx="2949220" cy="180000"/>
            </a:xfrm>
            <a:prstGeom prst="rect">
              <a:avLst/>
            </a:prstGeom>
            <a:noFill/>
            <a:ln w="25400" cap="flat" cmpd="sng" algn="ctr">
              <a:noFill/>
              <a:prstDash val="solid"/>
            </a:ln>
            <a:effectLst/>
          </p:spPr>
          <p:txBody>
            <a:bodyPr lIns="0" tIns="0" rIns="0" bIns="0" rtlCol="0" anchor="ctr"/>
            <a:lstStyle/>
            <a:p>
              <a:pPr marL="404813" marR="0" lvl="0" indent="-202406" defTabSz="685800" eaLnBrk="1" fontAlgn="auto" latinLnBrk="0" hangingPunct="1">
                <a:lnSpc>
                  <a:spcPct val="100000"/>
                </a:lnSpc>
                <a:spcBef>
                  <a:spcPts val="450"/>
                </a:spcBef>
                <a:spcAft>
                  <a:spcPts val="450"/>
                </a:spcAft>
                <a:buClr>
                  <a:schemeClr val="tx1"/>
                </a:buClr>
                <a:buSzTx/>
                <a:buFont typeface="Calibri" panose="020F0502020204030204" pitchFamily="34" charset="0"/>
                <a:buChar char="›"/>
                <a:tabLst/>
                <a:defRPr/>
              </a:pPr>
              <a:r>
                <a:rPr kumimoji="0" lang="nl-NL" sz="1050" b="0" i="0" u="none" strike="noStrike" kern="0" cap="none" spc="0" normalizeH="0" baseline="0" noProof="0" dirty="0">
                  <a:ln>
                    <a:noFill/>
                  </a:ln>
                  <a:solidFill>
                    <a:schemeClr val="tx1"/>
                  </a:solidFill>
                  <a:effectLst/>
                  <a:uLnTx/>
                  <a:uFillTx/>
                  <a:latin typeface="+mn-lt"/>
                  <a:cs typeface="Calibri" panose="020F0502020204030204" pitchFamily="34" charset="0"/>
                </a:rPr>
                <a:t>Sub-</a:t>
              </a:r>
              <a:r>
                <a:rPr kumimoji="0" lang="nl-NL" sz="105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endParaRPr kumimoji="0" lang="nl-NL" sz="1050" b="0" i="0" u="none" strike="noStrike" kern="0" cap="none" spc="0" normalizeH="0" baseline="0" noProof="0" dirty="0">
                <a:ln>
                  <a:noFill/>
                </a:ln>
                <a:solidFill>
                  <a:schemeClr val="tx1"/>
                </a:solidFill>
                <a:effectLst/>
                <a:uLnTx/>
                <a:uFillTx/>
                <a:latin typeface="+mn-lt"/>
                <a:cs typeface="Calibri" panose="020F0502020204030204" pitchFamily="34" charset="0"/>
              </a:endParaRPr>
            </a:p>
          </p:txBody>
        </p:sp>
        <p:sp>
          <p:nvSpPr>
            <p:cNvPr id="88" name="Ovaal 87">
              <a:extLst>
                <a:ext uri="{FF2B5EF4-FFF2-40B4-BE49-F238E27FC236}">
                  <a16:creationId xmlns:a16="http://schemas.microsoft.com/office/drawing/2014/main" id="{5349BB21-525A-4DA0-8C5E-47C4952E54DA}"/>
                </a:ext>
              </a:extLst>
            </p:cNvPr>
            <p:cNvSpPr/>
            <p:nvPr userDrawn="1"/>
          </p:nvSpPr>
          <p:spPr>
            <a:xfrm>
              <a:off x="-3604183" y="255617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89" name="Rechthoek 88">
              <a:extLst>
                <a:ext uri="{FF2B5EF4-FFF2-40B4-BE49-F238E27FC236}">
                  <a16:creationId xmlns:a16="http://schemas.microsoft.com/office/drawing/2014/main" id="{1634876E-EF53-47AA-A419-3A6F0B082708}"/>
                </a:ext>
              </a:extLst>
            </p:cNvPr>
            <p:cNvSpPr/>
            <p:nvPr userDrawn="1"/>
          </p:nvSpPr>
          <p:spPr>
            <a:xfrm>
              <a:off x="-3319415" y="2556174"/>
              <a:ext cx="2949220" cy="180000"/>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100000"/>
                </a:lnSpc>
                <a:spcBef>
                  <a:spcPts val="450"/>
                </a:spcBef>
                <a:spcAft>
                  <a:spcPts val="450"/>
                </a:spcAft>
                <a:buClr>
                  <a:schemeClr val="accent1"/>
                </a:buClr>
                <a:buSzTx/>
                <a:buFont typeface="Calibri" panose="020F0502020204030204" pitchFamily="34" charset="0"/>
                <a:buNone/>
                <a:tabLst/>
                <a:defRPr/>
              </a:pPr>
              <a:r>
                <a:rPr kumimoji="0" lang="nl-NL" sz="1050" b="0" i="0" u="none" strike="noStrike" kern="0" cap="none" spc="0" normalizeH="0" baseline="0" noProof="0" dirty="0">
                  <a:ln>
                    <a:noFill/>
                  </a:ln>
                  <a:solidFill>
                    <a:schemeClr val="tx1"/>
                  </a:solidFill>
                  <a:effectLst/>
                  <a:uLnTx/>
                  <a:uFillTx/>
                  <a:latin typeface="+mn-lt"/>
                  <a:cs typeface="Calibri" panose="020F0502020204030204" pitchFamily="34" charset="0"/>
                </a:rPr>
                <a:t>Platte tekst</a:t>
              </a:r>
            </a:p>
          </p:txBody>
        </p:sp>
        <p:sp>
          <p:nvSpPr>
            <p:cNvPr id="90" name="Ovaal 89">
              <a:extLst>
                <a:ext uri="{FF2B5EF4-FFF2-40B4-BE49-F238E27FC236}">
                  <a16:creationId xmlns:a16="http://schemas.microsoft.com/office/drawing/2014/main" id="{80AD0CEE-3513-4B4C-938D-ED5239DF3AC5}"/>
                </a:ext>
              </a:extLst>
            </p:cNvPr>
            <p:cNvSpPr/>
            <p:nvPr userDrawn="1"/>
          </p:nvSpPr>
          <p:spPr>
            <a:xfrm>
              <a:off x="-3604183" y="291551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91" name="Rechthoek 90">
              <a:extLst>
                <a:ext uri="{FF2B5EF4-FFF2-40B4-BE49-F238E27FC236}">
                  <a16:creationId xmlns:a16="http://schemas.microsoft.com/office/drawing/2014/main" id="{9B0F1109-C271-4C36-8527-3C3D688D911B}"/>
                </a:ext>
              </a:extLst>
            </p:cNvPr>
            <p:cNvSpPr/>
            <p:nvPr userDrawn="1"/>
          </p:nvSpPr>
          <p:spPr>
            <a:xfrm>
              <a:off x="-3319415" y="2915519"/>
              <a:ext cx="2949220" cy="180000"/>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100000"/>
                </a:lnSpc>
                <a:spcBef>
                  <a:spcPts val="450"/>
                </a:spcBef>
                <a:spcAft>
                  <a:spcPts val="450"/>
                </a:spcAft>
                <a:buClr>
                  <a:schemeClr val="accent1"/>
                </a:buClr>
                <a:buSzTx/>
                <a:buFont typeface="Arial" panose="020B0604020202020204" pitchFamily="34" charset="0"/>
                <a:buNone/>
                <a:tabLst/>
                <a:defRPr/>
              </a:pPr>
              <a:r>
                <a:rPr kumimoji="0" lang="nl-NL" sz="2550" b="1" i="0" u="none" strike="noStrike" kern="0" cap="none" spc="0" normalizeH="0" baseline="0" noProof="0" dirty="0">
                  <a:ln>
                    <a:noFill/>
                  </a:ln>
                  <a:solidFill>
                    <a:schemeClr val="tx1"/>
                  </a:solidFill>
                  <a:effectLst/>
                  <a:uLnTx/>
                  <a:uFillTx/>
                  <a:latin typeface="+mn-lt"/>
                  <a:cs typeface="Calibri" panose="020F0502020204030204" pitchFamily="34" charset="0"/>
                </a:rPr>
                <a:t>Titel / Quote</a:t>
              </a:r>
            </a:p>
          </p:txBody>
        </p:sp>
        <p:sp>
          <p:nvSpPr>
            <p:cNvPr id="92" name="Ovaal 91">
              <a:extLst>
                <a:ext uri="{FF2B5EF4-FFF2-40B4-BE49-F238E27FC236}">
                  <a16:creationId xmlns:a16="http://schemas.microsoft.com/office/drawing/2014/main" id="{AC8EE8D8-D953-46CB-AD96-18866595271D}"/>
                </a:ext>
              </a:extLst>
            </p:cNvPr>
            <p:cNvSpPr/>
            <p:nvPr userDrawn="1"/>
          </p:nvSpPr>
          <p:spPr>
            <a:xfrm>
              <a:off x="-3604183" y="327486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5</a:t>
              </a:r>
            </a:p>
          </p:txBody>
        </p:sp>
        <p:sp>
          <p:nvSpPr>
            <p:cNvPr id="93" name="Rechthoek 92">
              <a:extLst>
                <a:ext uri="{FF2B5EF4-FFF2-40B4-BE49-F238E27FC236}">
                  <a16:creationId xmlns:a16="http://schemas.microsoft.com/office/drawing/2014/main" id="{59D483B8-9B9E-4891-845E-209BCF723F28}"/>
                </a:ext>
              </a:extLst>
            </p:cNvPr>
            <p:cNvSpPr/>
            <p:nvPr userDrawn="1"/>
          </p:nvSpPr>
          <p:spPr>
            <a:xfrm>
              <a:off x="-3319415" y="3274864"/>
              <a:ext cx="2949220" cy="180000"/>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100000"/>
                </a:lnSpc>
                <a:spcBef>
                  <a:spcPts val="450"/>
                </a:spcBef>
                <a:spcAft>
                  <a:spcPts val="450"/>
                </a:spcAft>
                <a:buClr>
                  <a:schemeClr val="accent1"/>
                </a:buClr>
                <a:buSzTx/>
                <a:buFont typeface="Arial" panose="020B0604020202020204" pitchFamily="34" charset="0"/>
                <a:buNone/>
                <a:tabLst/>
                <a:defRPr/>
              </a:pPr>
              <a:r>
                <a:rPr kumimoji="0" lang="nl-NL" sz="1350" b="1" i="0" u="none" strike="noStrike" kern="0" cap="none" spc="0" normalizeH="0" baseline="0" noProof="0" dirty="0">
                  <a:ln>
                    <a:noFill/>
                  </a:ln>
                  <a:solidFill>
                    <a:schemeClr val="tx1"/>
                  </a:solidFill>
                  <a:effectLst/>
                  <a:uLnTx/>
                  <a:uFillTx/>
                  <a:latin typeface="+mn-lt"/>
                  <a:cs typeface="Calibri" panose="020F0502020204030204" pitchFamily="34" charset="0"/>
                </a:rPr>
                <a:t>Subtitel</a:t>
              </a:r>
            </a:p>
          </p:txBody>
        </p:sp>
        <p:sp>
          <p:nvSpPr>
            <p:cNvPr id="94" name="Ovaal 93">
              <a:extLst>
                <a:ext uri="{FF2B5EF4-FFF2-40B4-BE49-F238E27FC236}">
                  <a16:creationId xmlns:a16="http://schemas.microsoft.com/office/drawing/2014/main" id="{73C9D174-32B4-45E5-AC14-F5AD5C6A7EF6}"/>
                </a:ext>
              </a:extLst>
            </p:cNvPr>
            <p:cNvSpPr/>
            <p:nvPr userDrawn="1"/>
          </p:nvSpPr>
          <p:spPr>
            <a:xfrm>
              <a:off x="-3604183" y="363420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6</a:t>
              </a:r>
            </a:p>
          </p:txBody>
        </p:sp>
        <p:sp>
          <p:nvSpPr>
            <p:cNvPr id="95" name="Rechthoek 94">
              <a:extLst>
                <a:ext uri="{FF2B5EF4-FFF2-40B4-BE49-F238E27FC236}">
                  <a16:creationId xmlns:a16="http://schemas.microsoft.com/office/drawing/2014/main" id="{7BF3CE45-B79D-4B21-A2DC-074D2A4E5DB4}"/>
                </a:ext>
              </a:extLst>
            </p:cNvPr>
            <p:cNvSpPr/>
            <p:nvPr userDrawn="1"/>
          </p:nvSpPr>
          <p:spPr>
            <a:xfrm>
              <a:off x="-3319415" y="3993554"/>
              <a:ext cx="2949220" cy="180000"/>
            </a:xfrm>
            <a:prstGeom prst="rect">
              <a:avLst/>
            </a:prstGeom>
            <a:noFill/>
            <a:ln w="25400" cap="flat" cmpd="sng" algn="ctr">
              <a:noFill/>
              <a:prstDash val="solid"/>
            </a:ln>
            <a:effectLst/>
          </p:spPr>
          <p:txBody>
            <a:bodyPr lIns="0" tIns="0" rIns="0" bIns="0" rtlCol="0" anchor="ctr"/>
            <a:lstStyle/>
            <a:p>
              <a:pPr marL="200025" marR="0" lvl="0" indent="-200025" defTabSz="685800" eaLnBrk="1" fontAlgn="auto" latinLnBrk="0" hangingPunct="1">
                <a:lnSpc>
                  <a:spcPct val="100000"/>
                </a:lnSpc>
                <a:spcBef>
                  <a:spcPts val="450"/>
                </a:spcBef>
                <a:spcAft>
                  <a:spcPts val="450"/>
                </a:spcAft>
                <a:buClr>
                  <a:schemeClr val="accent1"/>
                </a:buClr>
                <a:buSzTx/>
                <a:buFont typeface="+mj-lt"/>
                <a:buAutoNum type="arabicPeriod"/>
                <a:tabLst/>
                <a:defRPr/>
              </a:pPr>
              <a:r>
                <a:rPr kumimoji="0" lang="nl-NL" sz="1050" b="0" i="0" u="none" strike="noStrike" kern="0" cap="none" spc="0" normalizeH="0" baseline="0" noProof="0" dirty="0">
                  <a:ln>
                    <a:noFill/>
                  </a:ln>
                  <a:solidFill>
                    <a:schemeClr val="tx1"/>
                  </a:solidFill>
                  <a:effectLst/>
                  <a:uLnTx/>
                  <a:uFillTx/>
                  <a:latin typeface="+mn-lt"/>
                  <a:cs typeface="Calibri" panose="020F0502020204030204" pitchFamily="34" charset="0"/>
                </a:rPr>
                <a:t>Numerieke </a:t>
              </a:r>
              <a:r>
                <a:rPr kumimoji="0" lang="nl-NL" sz="105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r>
                <a:rPr kumimoji="0" lang="nl-NL" sz="1050" b="0" i="0" u="none" strike="noStrike" kern="0" cap="none" spc="0" normalizeH="0" baseline="0" noProof="0" dirty="0">
                  <a:ln>
                    <a:noFill/>
                  </a:ln>
                  <a:solidFill>
                    <a:schemeClr val="tx1"/>
                  </a:solidFill>
                  <a:effectLst/>
                  <a:uLnTx/>
                  <a:uFillTx/>
                  <a:latin typeface="+mn-lt"/>
                  <a:cs typeface="Calibri" panose="020F0502020204030204" pitchFamily="34" charset="0"/>
                </a:rPr>
                <a:t> </a:t>
              </a:r>
            </a:p>
          </p:txBody>
        </p:sp>
        <p:sp>
          <p:nvSpPr>
            <p:cNvPr id="96" name="Ovaal 95">
              <a:extLst>
                <a:ext uri="{FF2B5EF4-FFF2-40B4-BE49-F238E27FC236}">
                  <a16:creationId xmlns:a16="http://schemas.microsoft.com/office/drawing/2014/main" id="{67A21371-091D-49E9-A06F-D8F6234789A2}"/>
                </a:ext>
              </a:extLst>
            </p:cNvPr>
            <p:cNvSpPr/>
            <p:nvPr userDrawn="1"/>
          </p:nvSpPr>
          <p:spPr>
            <a:xfrm>
              <a:off x="-3604183" y="399355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7</a:t>
              </a:r>
            </a:p>
          </p:txBody>
        </p:sp>
        <p:sp>
          <p:nvSpPr>
            <p:cNvPr id="97" name="Rechthoek 96">
              <a:extLst>
                <a:ext uri="{FF2B5EF4-FFF2-40B4-BE49-F238E27FC236}">
                  <a16:creationId xmlns:a16="http://schemas.microsoft.com/office/drawing/2014/main" id="{1028657D-95BB-4872-A87C-42DF66AA4250}"/>
                </a:ext>
              </a:extLst>
            </p:cNvPr>
            <p:cNvSpPr/>
            <p:nvPr userDrawn="1"/>
          </p:nvSpPr>
          <p:spPr>
            <a:xfrm>
              <a:off x="-3325830" y="4352899"/>
              <a:ext cx="2949220" cy="180000"/>
            </a:xfrm>
            <a:prstGeom prst="rect">
              <a:avLst/>
            </a:prstGeom>
            <a:noFill/>
            <a:ln w="25400" cap="flat" cmpd="sng" algn="ctr">
              <a:noFill/>
              <a:prstDash val="solid"/>
            </a:ln>
            <a:effectLst/>
          </p:spPr>
          <p:txBody>
            <a:bodyPr lIns="0" tIns="0" rIns="0" bIns="0" rtlCol="0" anchor="ctr"/>
            <a:lstStyle/>
            <a:p>
              <a:pPr marL="200025" marR="0" lvl="0" indent="-200025" defTabSz="685800" eaLnBrk="1" fontAlgn="auto" latinLnBrk="0" hangingPunct="1">
                <a:lnSpc>
                  <a:spcPct val="100000"/>
                </a:lnSpc>
                <a:spcBef>
                  <a:spcPts val="450"/>
                </a:spcBef>
                <a:spcAft>
                  <a:spcPts val="450"/>
                </a:spcAft>
                <a:buClr>
                  <a:schemeClr val="accent1"/>
                </a:buClr>
                <a:buSzTx/>
                <a:buFont typeface="+mj-lt"/>
                <a:buAutoNum type="alphaLcPeriod"/>
                <a:tabLst/>
                <a:defRPr/>
              </a:pPr>
              <a:r>
                <a:rPr kumimoji="0" lang="nl-NL" sz="1050" b="0" i="0" u="none" strike="noStrike" kern="0" cap="none" spc="0" normalizeH="0" baseline="0" noProof="0" dirty="0">
                  <a:ln>
                    <a:noFill/>
                  </a:ln>
                  <a:solidFill>
                    <a:schemeClr val="tx1"/>
                  </a:solidFill>
                  <a:effectLst/>
                  <a:uLnTx/>
                  <a:uFillTx/>
                  <a:latin typeface="+mn-lt"/>
                  <a:cs typeface="Calibri" panose="020F0502020204030204" pitchFamily="34" charset="0"/>
                </a:rPr>
                <a:t>Alfabetische </a:t>
              </a:r>
              <a:r>
                <a:rPr kumimoji="0" lang="nl-NL" sz="105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r>
                <a:rPr kumimoji="0" lang="nl-NL" sz="1050" b="0" i="0" u="none" strike="noStrike" kern="0" cap="none" spc="0" normalizeH="0" baseline="0" noProof="0" dirty="0">
                  <a:ln>
                    <a:noFill/>
                  </a:ln>
                  <a:solidFill>
                    <a:schemeClr val="tx1"/>
                  </a:solidFill>
                  <a:effectLst/>
                  <a:uLnTx/>
                  <a:uFillTx/>
                  <a:latin typeface="+mn-lt"/>
                  <a:cs typeface="Calibri" panose="020F0502020204030204" pitchFamily="34" charset="0"/>
                </a:rPr>
                <a:t> </a:t>
              </a:r>
            </a:p>
          </p:txBody>
        </p:sp>
        <p:sp>
          <p:nvSpPr>
            <p:cNvPr id="98" name="Ovaal 97">
              <a:extLst>
                <a:ext uri="{FF2B5EF4-FFF2-40B4-BE49-F238E27FC236}">
                  <a16:creationId xmlns:a16="http://schemas.microsoft.com/office/drawing/2014/main" id="{0CD1A746-5131-43D8-A14F-EE58748E4EF1}"/>
                </a:ext>
              </a:extLst>
            </p:cNvPr>
            <p:cNvSpPr/>
            <p:nvPr userDrawn="1"/>
          </p:nvSpPr>
          <p:spPr>
            <a:xfrm>
              <a:off x="-3604183" y="435289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8</a:t>
              </a:r>
            </a:p>
          </p:txBody>
        </p:sp>
        <p:sp>
          <p:nvSpPr>
            <p:cNvPr id="99" name="Rechthoek 98">
              <a:extLst>
                <a:ext uri="{FF2B5EF4-FFF2-40B4-BE49-F238E27FC236}">
                  <a16:creationId xmlns:a16="http://schemas.microsoft.com/office/drawing/2014/main" id="{DA5CE3EB-0095-43C0-AC16-F23225D10570}"/>
                </a:ext>
              </a:extLst>
            </p:cNvPr>
            <p:cNvSpPr/>
            <p:nvPr userDrawn="1"/>
          </p:nvSpPr>
          <p:spPr>
            <a:xfrm>
              <a:off x="-3319415" y="4712245"/>
              <a:ext cx="2949220" cy="180000"/>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100000"/>
                </a:lnSpc>
                <a:spcBef>
                  <a:spcPts val="450"/>
                </a:spcBef>
                <a:spcAft>
                  <a:spcPts val="450"/>
                </a:spcAft>
                <a:buClr>
                  <a:schemeClr val="tx1"/>
                </a:buClr>
                <a:buSzTx/>
                <a:buFont typeface="Arial" panose="020B0604020202020204" pitchFamily="34" charset="0"/>
                <a:buNone/>
                <a:tabLst/>
                <a:defRPr/>
              </a:pPr>
              <a:r>
                <a:rPr kumimoji="0" lang="nl-NL" sz="900" b="0" i="1" u="none" strike="noStrike" kern="0" cap="none" spc="0" normalizeH="0" baseline="0" noProof="0" dirty="0">
                  <a:ln>
                    <a:noFill/>
                  </a:ln>
                  <a:solidFill>
                    <a:schemeClr val="tx1"/>
                  </a:solidFill>
                  <a:effectLst/>
                  <a:uLnTx/>
                  <a:uFillTx/>
                  <a:latin typeface="+mn-lt"/>
                  <a:cs typeface="Calibri" panose="020F0502020204030204" pitchFamily="34" charset="0"/>
                </a:rPr>
                <a:t>*Bronvermelding </a:t>
              </a:r>
            </a:p>
          </p:txBody>
        </p:sp>
        <p:sp>
          <p:nvSpPr>
            <p:cNvPr id="100" name="Ovaal 99">
              <a:extLst>
                <a:ext uri="{FF2B5EF4-FFF2-40B4-BE49-F238E27FC236}">
                  <a16:creationId xmlns:a16="http://schemas.microsoft.com/office/drawing/2014/main" id="{68BC6936-0A21-41EB-ADB8-A5B30B60A4B1}"/>
                </a:ext>
              </a:extLst>
            </p:cNvPr>
            <p:cNvSpPr/>
            <p:nvPr userDrawn="1"/>
          </p:nvSpPr>
          <p:spPr>
            <a:xfrm>
              <a:off x="-3604183" y="4712245"/>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9</a:t>
              </a:r>
            </a:p>
          </p:txBody>
        </p:sp>
        <p:sp>
          <p:nvSpPr>
            <p:cNvPr id="101" name="Rechthoek 100">
              <a:extLst>
                <a:ext uri="{FF2B5EF4-FFF2-40B4-BE49-F238E27FC236}">
                  <a16:creationId xmlns:a16="http://schemas.microsoft.com/office/drawing/2014/main" id="{41615AE4-E42B-4DB5-9979-BB81A3F4D89D}"/>
                </a:ext>
              </a:extLst>
            </p:cNvPr>
            <p:cNvSpPr/>
            <p:nvPr userDrawn="1"/>
          </p:nvSpPr>
          <p:spPr>
            <a:xfrm>
              <a:off x="-3319415" y="3634209"/>
              <a:ext cx="2949220" cy="180000"/>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100000"/>
                </a:lnSpc>
                <a:spcBef>
                  <a:spcPts val="450"/>
                </a:spcBef>
                <a:spcAft>
                  <a:spcPts val="450"/>
                </a:spcAft>
                <a:buClr>
                  <a:schemeClr val="accent1"/>
                </a:buClr>
                <a:buSzTx/>
                <a:buFont typeface="Arial" panose="020B0604020202020204" pitchFamily="34" charset="0"/>
                <a:buNone/>
                <a:tabLst/>
                <a:defRPr/>
              </a:pPr>
              <a:r>
                <a:rPr kumimoji="0" lang="nl-NL" sz="1050" b="1" i="0" u="none" strike="noStrike" kern="0" cap="none" spc="0" normalizeH="0" baseline="0" noProof="0" dirty="0">
                  <a:ln>
                    <a:noFill/>
                  </a:ln>
                  <a:solidFill>
                    <a:schemeClr val="tx1"/>
                  </a:solidFill>
                  <a:effectLst/>
                  <a:uLnTx/>
                  <a:uFillTx/>
                  <a:latin typeface="+mn-lt"/>
                  <a:cs typeface="Calibri" panose="020F0502020204030204" pitchFamily="34" charset="0"/>
                </a:rPr>
                <a:t>Kop</a:t>
              </a:r>
            </a:p>
          </p:txBody>
        </p:sp>
        <p:sp>
          <p:nvSpPr>
            <p:cNvPr id="102" name="Rechthoek 101">
              <a:extLst>
                <a:ext uri="{FF2B5EF4-FFF2-40B4-BE49-F238E27FC236}">
                  <a16:creationId xmlns:a16="http://schemas.microsoft.com/office/drawing/2014/main" id="{C6C8DFB3-BD0E-45C2-9254-AE2F995E35CB}"/>
                </a:ext>
              </a:extLst>
            </p:cNvPr>
            <p:cNvSpPr/>
            <p:nvPr userDrawn="1"/>
          </p:nvSpPr>
          <p:spPr>
            <a:xfrm>
              <a:off x="-3786437" y="5124131"/>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900" b="1" cap="all" baseline="0" noProof="0" dirty="0">
                  <a:solidFill>
                    <a:srgbClr val="211F26"/>
                  </a:solidFill>
                  <a:latin typeface="Calibri" panose="020F0502020204030204" pitchFamily="34" charset="0"/>
                  <a:cs typeface="Calibri" panose="020F0502020204030204" pitchFamily="34" charset="0"/>
                </a:rPr>
                <a:t>MEER WETEN?</a:t>
              </a:r>
              <a:br>
                <a:rPr lang="nl-NL" sz="900" b="1" cap="all" baseline="0" noProof="0" dirty="0">
                  <a:solidFill>
                    <a:srgbClr val="211F26"/>
                  </a:solidFill>
                  <a:latin typeface="Calibri" panose="020F0502020204030204" pitchFamily="34" charset="0"/>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900" b="1" cap="all" baseline="0" noProof="0" dirty="0">
                  <a:solidFill>
                    <a:srgbClr val="211F26"/>
                  </a:solidFill>
                  <a:latin typeface="Calibri" panose="020F0502020204030204" pitchFamily="34" charset="0"/>
                  <a:cs typeface="Calibri" panose="020F0502020204030204" pitchFamily="34" charset="0"/>
                </a:rPr>
                <a:t> 'SLIDEBUILDER’ </a:t>
              </a:r>
              <a:r>
                <a:rPr lang="nl-NL" sz="9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900" kern="1200" cap="none" baseline="0" noProof="0" dirty="0">
                  <a:solidFill>
                    <a:srgbClr val="211F26"/>
                  </a:solidFill>
                  <a:latin typeface="Calibri" panose="020F0502020204030204" pitchFamily="34" charset="0"/>
                  <a:ea typeface="+mn-ea"/>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9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103" name="ICOON_info">
              <a:extLst>
                <a:ext uri="{FF2B5EF4-FFF2-40B4-BE49-F238E27FC236}">
                  <a16:creationId xmlns:a16="http://schemas.microsoft.com/office/drawing/2014/main" id="{935A8409-5ADE-413E-8FD0-FD4F623917D9}"/>
                </a:ext>
              </a:extLst>
            </p:cNvPr>
            <p:cNvGrpSpPr/>
            <p:nvPr userDrawn="1"/>
          </p:nvGrpSpPr>
          <p:grpSpPr>
            <a:xfrm>
              <a:off x="-376736" y="5063968"/>
              <a:ext cx="283685" cy="283685"/>
              <a:chOff x="-510741" y="5913713"/>
              <a:chExt cx="267555" cy="267555"/>
            </a:xfrm>
          </p:grpSpPr>
          <p:sp>
            <p:nvSpPr>
              <p:cNvPr id="151" name="Ovaal 150">
                <a:extLst>
                  <a:ext uri="{FF2B5EF4-FFF2-40B4-BE49-F238E27FC236}">
                    <a16:creationId xmlns:a16="http://schemas.microsoft.com/office/drawing/2014/main" id="{3BAB3EF6-B618-44B4-83CD-D8BD3E973254}"/>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450"/>
                  </a:spcBef>
                  <a:spcAft>
                    <a:spcPts val="450"/>
                  </a:spcAft>
                </a:pPr>
                <a:endParaRPr lang="nl-NL" sz="1200" cap="all" baseline="0" noProof="0" dirty="0">
                  <a:latin typeface="Calibri" panose="020F0502020204030204" pitchFamily="34" charset="0"/>
                  <a:cs typeface="Calibri" panose="020F0502020204030204" pitchFamily="34" charset="0"/>
                </a:endParaRPr>
              </a:p>
            </p:txBody>
          </p:sp>
          <p:sp>
            <p:nvSpPr>
              <p:cNvPr id="152" name="Graphic 163" descr="Informatie">
                <a:extLst>
                  <a:ext uri="{FF2B5EF4-FFF2-40B4-BE49-F238E27FC236}">
                    <a16:creationId xmlns:a16="http://schemas.microsoft.com/office/drawing/2014/main" id="{0C94AB07-2903-4048-97E9-6B80AB8180A3}"/>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lstStyle/>
              <a:p>
                <a:endParaRPr lang="nl-NL" sz="1500" noProof="0" dirty="0">
                  <a:solidFill>
                    <a:srgbClr val="211F26"/>
                  </a:solidFill>
                  <a:latin typeface="Calibri" panose="020F0502020204030204" pitchFamily="34" charset="0"/>
                  <a:cs typeface="Calibri" panose="020F0502020204030204" pitchFamily="34" charset="0"/>
                </a:endParaRPr>
              </a:p>
            </p:txBody>
          </p:sp>
        </p:grpSp>
        <p:grpSp>
          <p:nvGrpSpPr>
            <p:cNvPr id="104" name="VOORBEELD">
              <a:extLst>
                <a:ext uri="{FF2B5EF4-FFF2-40B4-BE49-F238E27FC236}">
                  <a16:creationId xmlns:a16="http://schemas.microsoft.com/office/drawing/2014/main" id="{718351B0-EC43-4C07-884D-C394D1C33FA6}"/>
                </a:ext>
              </a:extLst>
            </p:cNvPr>
            <p:cNvGrpSpPr/>
            <p:nvPr userDrawn="1"/>
          </p:nvGrpSpPr>
          <p:grpSpPr>
            <a:xfrm>
              <a:off x="-3605171" y="458674"/>
              <a:ext cx="3234311" cy="558875"/>
              <a:chOff x="-3605171" y="458674"/>
              <a:chExt cx="3234311" cy="558875"/>
            </a:xfrm>
          </p:grpSpPr>
          <p:sp>
            <p:nvSpPr>
              <p:cNvPr id="111" name="Rechthoek 110">
                <a:extLst>
                  <a:ext uri="{FF2B5EF4-FFF2-40B4-BE49-F238E27FC236}">
                    <a16:creationId xmlns:a16="http://schemas.microsoft.com/office/drawing/2014/main" id="{2AF50AC6-6C4A-432C-BE5E-3926330861F7}"/>
                  </a:ext>
                </a:extLst>
              </p:cNvPr>
              <p:cNvSpPr/>
              <p:nvPr userDrawn="1"/>
            </p:nvSpPr>
            <p:spPr>
              <a:xfrm>
                <a:off x="-3604183" y="458674"/>
                <a:ext cx="393459" cy="184058"/>
              </a:xfrm>
              <a:prstGeom prst="rect">
                <a:avLst/>
              </a:prstGeom>
              <a:solidFill>
                <a:srgbClr val="F8F8F8"/>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18000" rIns="0" bIns="0" numCol="1" spcCol="0" rtlCol="0" fromWordArt="0" anchor="t" anchorCtr="0" forceAA="0" compatLnSpc="1">
                <a:prstTxWarp prst="textNoShape">
                  <a:avLst/>
                </a:prstTxWarp>
                <a:noAutofit/>
              </a:bodyPr>
              <a:lstStyle/>
              <a:p>
                <a:pPr algn="ctr"/>
                <a:r>
                  <a:rPr lang="nl-NL" sz="675" b="1" noProof="0" dirty="0">
                    <a:solidFill>
                      <a:srgbClr val="211F26"/>
                    </a:solidFill>
                    <a:latin typeface="Calibri" panose="020F0502020204030204" pitchFamily="34" charset="0"/>
                    <a:cs typeface="Calibri" panose="020F0502020204030204" pitchFamily="34" charset="0"/>
                  </a:rPr>
                  <a:t>Start</a:t>
                </a:r>
              </a:p>
            </p:txBody>
          </p:sp>
          <p:sp>
            <p:nvSpPr>
              <p:cNvPr id="112" name="Rechthoek 111">
                <a:extLst>
                  <a:ext uri="{FF2B5EF4-FFF2-40B4-BE49-F238E27FC236}">
                    <a16:creationId xmlns:a16="http://schemas.microsoft.com/office/drawing/2014/main" id="{C69FBCD7-3739-4773-9FBB-6B8D221EE3B7}"/>
                  </a:ext>
                </a:extLst>
              </p:cNvPr>
              <p:cNvSpPr/>
              <p:nvPr userDrawn="1"/>
            </p:nvSpPr>
            <p:spPr>
              <a:xfrm>
                <a:off x="-3599184" y="621345"/>
                <a:ext cx="383782" cy="27171"/>
              </a:xfrm>
              <a:prstGeom prst="rect">
                <a:avLst/>
              </a:prstGeom>
              <a:solidFill>
                <a:srgbClr val="B7462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nvGrpSpPr>
              <p:cNvPr id="113" name="Groep 112">
                <a:extLst>
                  <a:ext uri="{FF2B5EF4-FFF2-40B4-BE49-F238E27FC236}">
                    <a16:creationId xmlns:a16="http://schemas.microsoft.com/office/drawing/2014/main" id="{496E8965-C0D0-41FE-87B5-77003F35BAED}"/>
                  </a:ext>
                </a:extLst>
              </p:cNvPr>
              <p:cNvGrpSpPr/>
              <p:nvPr userDrawn="1"/>
            </p:nvGrpSpPr>
            <p:grpSpPr>
              <a:xfrm>
                <a:off x="-3386247" y="830871"/>
                <a:ext cx="139423" cy="109566"/>
                <a:chOff x="-2866744" y="827071"/>
                <a:chExt cx="168701" cy="132575"/>
              </a:xfrm>
            </p:grpSpPr>
            <p:grpSp>
              <p:nvGrpSpPr>
                <p:cNvPr id="144" name="Groep 143">
                  <a:extLst>
                    <a:ext uri="{FF2B5EF4-FFF2-40B4-BE49-F238E27FC236}">
                      <a16:creationId xmlns:a16="http://schemas.microsoft.com/office/drawing/2014/main" id="{E4B208C3-578F-47E8-9876-0EE61EF9E214}"/>
                    </a:ext>
                  </a:extLst>
                </p:cNvPr>
                <p:cNvGrpSpPr/>
                <p:nvPr userDrawn="1"/>
              </p:nvGrpSpPr>
              <p:grpSpPr>
                <a:xfrm>
                  <a:off x="-2866744" y="827071"/>
                  <a:ext cx="168701" cy="132575"/>
                  <a:chOff x="-2866744" y="827071"/>
                  <a:chExt cx="168701" cy="132575"/>
                </a:xfrm>
              </p:grpSpPr>
              <p:cxnSp>
                <p:nvCxnSpPr>
                  <p:cNvPr id="146" name="Rechte verbindingslijn 145">
                    <a:extLst>
                      <a:ext uri="{FF2B5EF4-FFF2-40B4-BE49-F238E27FC236}">
                        <a16:creationId xmlns:a16="http://schemas.microsoft.com/office/drawing/2014/main" id="{C0C6F0E3-EC94-4A9F-B630-CF3E82BB3343}"/>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147" name="Rechte verbindingslijn 146">
                    <a:extLst>
                      <a:ext uri="{FF2B5EF4-FFF2-40B4-BE49-F238E27FC236}">
                        <a16:creationId xmlns:a16="http://schemas.microsoft.com/office/drawing/2014/main" id="{241628FB-3A51-49F0-8300-4D18E4BD0074}"/>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148" name="Rechte verbindingslijn 147">
                    <a:extLst>
                      <a:ext uri="{FF2B5EF4-FFF2-40B4-BE49-F238E27FC236}">
                        <a16:creationId xmlns:a16="http://schemas.microsoft.com/office/drawing/2014/main" id="{D733552E-19D5-4C22-991F-35BBCD551CA8}"/>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149" name="Rechte verbindingslijn 148">
                    <a:extLst>
                      <a:ext uri="{FF2B5EF4-FFF2-40B4-BE49-F238E27FC236}">
                        <a16:creationId xmlns:a16="http://schemas.microsoft.com/office/drawing/2014/main" id="{BC9D70E0-7324-42DF-8ADB-29EE37CDB53E}"/>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150" name="Rechte verbindingslijn 149">
                    <a:extLst>
                      <a:ext uri="{FF2B5EF4-FFF2-40B4-BE49-F238E27FC236}">
                        <a16:creationId xmlns:a16="http://schemas.microsoft.com/office/drawing/2014/main" id="{DAB14502-3FAB-4BF6-BB4B-9725B262C533}"/>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145" name="Pijl: rechts 144">
                  <a:extLst>
                    <a:ext uri="{FF2B5EF4-FFF2-40B4-BE49-F238E27FC236}">
                      <a16:creationId xmlns:a16="http://schemas.microsoft.com/office/drawing/2014/main" id="{4CDA981A-E800-45AE-9B97-EBEC465A3132}"/>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nvGrpSpPr>
              <p:cNvPr id="114" name="Groep 113">
                <a:extLst>
                  <a:ext uri="{FF2B5EF4-FFF2-40B4-BE49-F238E27FC236}">
                    <a16:creationId xmlns:a16="http://schemas.microsoft.com/office/drawing/2014/main" id="{46E009BB-F916-4D5E-A68F-1D6FE6C73CD9}"/>
                  </a:ext>
                </a:extLst>
              </p:cNvPr>
              <p:cNvGrpSpPr/>
              <p:nvPr userDrawn="1"/>
            </p:nvGrpSpPr>
            <p:grpSpPr>
              <a:xfrm>
                <a:off x="-3605171" y="830871"/>
                <a:ext cx="139423" cy="109566"/>
                <a:chOff x="-2866744" y="518074"/>
                <a:chExt cx="168701" cy="132575"/>
              </a:xfrm>
            </p:grpSpPr>
            <p:grpSp>
              <p:nvGrpSpPr>
                <p:cNvPr id="137" name="Groep 136">
                  <a:extLst>
                    <a:ext uri="{FF2B5EF4-FFF2-40B4-BE49-F238E27FC236}">
                      <a16:creationId xmlns:a16="http://schemas.microsoft.com/office/drawing/2014/main" id="{D3C2A464-33A1-456A-AAD6-345A64B33894}"/>
                    </a:ext>
                  </a:extLst>
                </p:cNvPr>
                <p:cNvGrpSpPr/>
                <p:nvPr userDrawn="1"/>
              </p:nvGrpSpPr>
              <p:grpSpPr>
                <a:xfrm>
                  <a:off x="-2866744" y="518074"/>
                  <a:ext cx="168701" cy="132575"/>
                  <a:chOff x="-2866744" y="518074"/>
                  <a:chExt cx="168701" cy="132575"/>
                </a:xfrm>
              </p:grpSpPr>
              <p:cxnSp>
                <p:nvCxnSpPr>
                  <p:cNvPr id="139" name="Rechte verbindingslijn 138">
                    <a:extLst>
                      <a:ext uri="{FF2B5EF4-FFF2-40B4-BE49-F238E27FC236}">
                        <a16:creationId xmlns:a16="http://schemas.microsoft.com/office/drawing/2014/main" id="{A93C63BB-626B-4C2D-99F7-504C247574C1}"/>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140" name="Rechte verbindingslijn 139">
                    <a:extLst>
                      <a:ext uri="{FF2B5EF4-FFF2-40B4-BE49-F238E27FC236}">
                        <a16:creationId xmlns:a16="http://schemas.microsoft.com/office/drawing/2014/main" id="{AA166B90-B1C6-4335-9BEE-3F2DFA132803}"/>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141" name="Rechte verbindingslijn 140">
                    <a:extLst>
                      <a:ext uri="{FF2B5EF4-FFF2-40B4-BE49-F238E27FC236}">
                        <a16:creationId xmlns:a16="http://schemas.microsoft.com/office/drawing/2014/main" id="{AB57DFBF-FDF5-4140-B5F7-C5B23FD283EC}"/>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142" name="Rechte verbindingslijn 141">
                    <a:extLst>
                      <a:ext uri="{FF2B5EF4-FFF2-40B4-BE49-F238E27FC236}">
                        <a16:creationId xmlns:a16="http://schemas.microsoft.com/office/drawing/2014/main" id="{F0677E4C-04E2-4AD1-B775-A9F41DF97D62}"/>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143" name="Rechte verbindingslijn 142">
                    <a:extLst>
                      <a:ext uri="{FF2B5EF4-FFF2-40B4-BE49-F238E27FC236}">
                        <a16:creationId xmlns:a16="http://schemas.microsoft.com/office/drawing/2014/main" id="{690D505F-5F5D-4434-B88D-A3CCF67461C1}"/>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138" name="Pijl: rechts 137">
                  <a:extLst>
                    <a:ext uri="{FF2B5EF4-FFF2-40B4-BE49-F238E27FC236}">
                      <a16:creationId xmlns:a16="http://schemas.microsoft.com/office/drawing/2014/main" id="{61616C8B-66FD-49C0-BB46-52F2B2FDD605}"/>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cxnSp>
            <p:nvCxnSpPr>
              <p:cNvPr id="115" name="Rechte verbindingslijn 114">
                <a:extLst>
                  <a:ext uri="{FF2B5EF4-FFF2-40B4-BE49-F238E27FC236}">
                    <a16:creationId xmlns:a16="http://schemas.microsoft.com/office/drawing/2014/main" id="{E98478DD-2FD3-46D8-B81D-4CCABE84CE77}"/>
                  </a:ext>
                </a:extLst>
              </p:cNvPr>
              <p:cNvCxnSpPr>
                <a:cxnSpLocks/>
              </p:cNvCxnSpPr>
              <p:nvPr userDrawn="1"/>
            </p:nvCxnSpPr>
            <p:spPr>
              <a:xfrm flipV="1">
                <a:off x="-3459956" y="588169"/>
                <a:ext cx="547687" cy="219076"/>
              </a:xfrm>
              <a:prstGeom prst="line">
                <a:avLst/>
              </a:prstGeom>
              <a:noFill/>
              <a:ln w="19050" cap="rnd" cmpd="sng" algn="ctr">
                <a:solidFill>
                  <a:schemeClr val="accent1"/>
                </a:solidFill>
                <a:prstDash val="solid"/>
                <a:headEnd type="oval"/>
              </a:ln>
              <a:effectLst/>
            </p:spPr>
          </p:cxnSp>
          <p:cxnSp>
            <p:nvCxnSpPr>
              <p:cNvPr id="116" name="Rechte verbindingslijn 115">
                <a:extLst>
                  <a:ext uri="{FF2B5EF4-FFF2-40B4-BE49-F238E27FC236}">
                    <a16:creationId xmlns:a16="http://schemas.microsoft.com/office/drawing/2014/main" id="{BAE9B0B6-21A5-4B4C-80DA-C6FB9B092D88}"/>
                  </a:ext>
                </a:extLst>
              </p:cNvPr>
              <p:cNvCxnSpPr>
                <a:cxnSpLocks/>
              </p:cNvCxnSpPr>
              <p:nvPr userDrawn="1"/>
            </p:nvCxnSpPr>
            <p:spPr>
              <a:xfrm>
                <a:off x="-3224213" y="828675"/>
                <a:ext cx="319088" cy="0"/>
              </a:xfrm>
              <a:prstGeom prst="line">
                <a:avLst/>
              </a:prstGeom>
              <a:noFill/>
              <a:ln w="19050" cap="rnd" cmpd="sng" algn="ctr">
                <a:solidFill>
                  <a:schemeClr val="accent1"/>
                </a:solidFill>
                <a:prstDash val="solid"/>
                <a:headEnd type="oval"/>
              </a:ln>
              <a:effectLst/>
            </p:spPr>
          </p:cxnSp>
          <p:sp>
            <p:nvSpPr>
              <p:cNvPr id="117" name="Rechthoek 116">
                <a:extLst>
                  <a:ext uri="{FF2B5EF4-FFF2-40B4-BE49-F238E27FC236}">
                    <a16:creationId xmlns:a16="http://schemas.microsoft.com/office/drawing/2014/main" id="{0D05FED5-6510-45B8-AED1-B70318A36C1A}"/>
                  </a:ext>
                </a:extLst>
              </p:cNvPr>
              <p:cNvSpPr/>
              <p:nvPr userDrawn="1"/>
            </p:nvSpPr>
            <p:spPr>
              <a:xfrm>
                <a:off x="-2559903" y="512179"/>
                <a:ext cx="2189042" cy="151083"/>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Tekstniveau omhoog</a:t>
                </a:r>
              </a:p>
            </p:txBody>
          </p:sp>
          <p:sp>
            <p:nvSpPr>
              <p:cNvPr id="118" name="Rechthoek 117">
                <a:extLst>
                  <a:ext uri="{FF2B5EF4-FFF2-40B4-BE49-F238E27FC236}">
                    <a16:creationId xmlns:a16="http://schemas.microsoft.com/office/drawing/2014/main" id="{B279606A-9D44-47ED-BA81-47536B9AFB86}"/>
                  </a:ext>
                </a:extLst>
              </p:cNvPr>
              <p:cNvSpPr/>
              <p:nvPr userDrawn="1"/>
            </p:nvSpPr>
            <p:spPr>
              <a:xfrm>
                <a:off x="-2559903" y="819562"/>
                <a:ext cx="2189043" cy="142202"/>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Tekstniveau omlaag</a:t>
                </a:r>
              </a:p>
            </p:txBody>
          </p:sp>
          <p:grpSp>
            <p:nvGrpSpPr>
              <p:cNvPr id="119" name="Groep 118">
                <a:extLst>
                  <a:ext uri="{FF2B5EF4-FFF2-40B4-BE49-F238E27FC236}">
                    <a16:creationId xmlns:a16="http://schemas.microsoft.com/office/drawing/2014/main" id="{777965B2-2976-40DD-AEF6-DDA4F47A3C63}"/>
                  </a:ext>
                </a:extLst>
              </p:cNvPr>
              <p:cNvGrpSpPr/>
              <p:nvPr userDrawn="1"/>
            </p:nvGrpSpPr>
            <p:grpSpPr>
              <a:xfrm>
                <a:off x="-2916763" y="769168"/>
                <a:ext cx="268738" cy="248381"/>
                <a:chOff x="-2916763" y="769168"/>
                <a:chExt cx="268738" cy="248381"/>
              </a:xfrm>
            </p:grpSpPr>
            <p:sp>
              <p:nvSpPr>
                <p:cNvPr id="129" name="Rechthoek 128">
                  <a:extLst>
                    <a:ext uri="{FF2B5EF4-FFF2-40B4-BE49-F238E27FC236}">
                      <a16:creationId xmlns:a16="http://schemas.microsoft.com/office/drawing/2014/main" id="{71AFBB9A-BA0A-4B05-86A8-BA32C0848B80}"/>
                    </a:ext>
                  </a:extLst>
                </p:cNvPr>
                <p:cNvSpPr/>
                <p:nvPr userDrawn="1"/>
              </p:nvSpPr>
              <p:spPr>
                <a:xfrm>
                  <a:off x="-2916763" y="769168"/>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dirty="0">
                    <a:solidFill>
                      <a:srgbClr val="211F26"/>
                    </a:solidFill>
                    <a:latin typeface="Calibri" panose="020F0502020204030204" pitchFamily="34" charset="0"/>
                    <a:cs typeface="Calibri" panose="020F0502020204030204" pitchFamily="34" charset="0"/>
                  </a:endParaRPr>
                </a:p>
              </p:txBody>
            </p:sp>
            <p:grpSp>
              <p:nvGrpSpPr>
                <p:cNvPr id="130" name="Groep 129">
                  <a:extLst>
                    <a:ext uri="{FF2B5EF4-FFF2-40B4-BE49-F238E27FC236}">
                      <a16:creationId xmlns:a16="http://schemas.microsoft.com/office/drawing/2014/main" id="{630B6BC2-0860-465F-ABC7-93BAA5E7E481}"/>
                    </a:ext>
                  </a:extLst>
                </p:cNvPr>
                <p:cNvGrpSpPr/>
                <p:nvPr userDrawn="1"/>
              </p:nvGrpSpPr>
              <p:grpSpPr>
                <a:xfrm>
                  <a:off x="-2866744" y="827071"/>
                  <a:ext cx="168701" cy="132575"/>
                  <a:chOff x="-2866744" y="827071"/>
                  <a:chExt cx="168701" cy="132575"/>
                </a:xfrm>
              </p:grpSpPr>
              <p:cxnSp>
                <p:nvCxnSpPr>
                  <p:cNvPr id="132" name="Rechte verbindingslijn 131">
                    <a:extLst>
                      <a:ext uri="{FF2B5EF4-FFF2-40B4-BE49-F238E27FC236}">
                        <a16:creationId xmlns:a16="http://schemas.microsoft.com/office/drawing/2014/main" id="{85E38FB8-9A5E-43B4-98BD-6C1CA66E038D}"/>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133" name="Rechte verbindingslijn 132">
                    <a:extLst>
                      <a:ext uri="{FF2B5EF4-FFF2-40B4-BE49-F238E27FC236}">
                        <a16:creationId xmlns:a16="http://schemas.microsoft.com/office/drawing/2014/main" id="{515E3705-F164-42CE-ABB7-85216A88F26C}"/>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134" name="Rechte verbindingslijn 133">
                    <a:extLst>
                      <a:ext uri="{FF2B5EF4-FFF2-40B4-BE49-F238E27FC236}">
                        <a16:creationId xmlns:a16="http://schemas.microsoft.com/office/drawing/2014/main" id="{AB4FB9C8-A446-4BA0-B2A3-D836321918FA}"/>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135" name="Rechte verbindingslijn 134">
                    <a:extLst>
                      <a:ext uri="{FF2B5EF4-FFF2-40B4-BE49-F238E27FC236}">
                        <a16:creationId xmlns:a16="http://schemas.microsoft.com/office/drawing/2014/main" id="{25FC5996-79DD-4211-A23E-4EA7FF696912}"/>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136" name="Rechte verbindingslijn 135">
                    <a:extLst>
                      <a:ext uri="{FF2B5EF4-FFF2-40B4-BE49-F238E27FC236}">
                        <a16:creationId xmlns:a16="http://schemas.microsoft.com/office/drawing/2014/main" id="{D3EE4207-066E-490A-8311-33B0D9A448E5}"/>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131" name="Pijl: rechts 130">
                  <a:extLst>
                    <a:ext uri="{FF2B5EF4-FFF2-40B4-BE49-F238E27FC236}">
                      <a16:creationId xmlns:a16="http://schemas.microsoft.com/office/drawing/2014/main" id="{9ACF1606-DDE8-4DB2-80EF-759EAD051B1F}"/>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nvGrpSpPr>
              <p:cNvPr id="120" name="Groep 119">
                <a:extLst>
                  <a:ext uri="{FF2B5EF4-FFF2-40B4-BE49-F238E27FC236}">
                    <a16:creationId xmlns:a16="http://schemas.microsoft.com/office/drawing/2014/main" id="{C1468EE8-BBC5-42A2-8B25-FC57EE058454}"/>
                  </a:ext>
                </a:extLst>
              </p:cNvPr>
              <p:cNvGrpSpPr/>
              <p:nvPr userDrawn="1"/>
            </p:nvGrpSpPr>
            <p:grpSpPr>
              <a:xfrm>
                <a:off x="-2916763" y="460171"/>
                <a:ext cx="268738" cy="248381"/>
                <a:chOff x="-2916763" y="460171"/>
                <a:chExt cx="268738" cy="248381"/>
              </a:xfrm>
            </p:grpSpPr>
            <p:sp>
              <p:nvSpPr>
                <p:cNvPr id="121" name="Rechthoek 120">
                  <a:extLst>
                    <a:ext uri="{FF2B5EF4-FFF2-40B4-BE49-F238E27FC236}">
                      <a16:creationId xmlns:a16="http://schemas.microsoft.com/office/drawing/2014/main" id="{DCAA830C-AFDB-4806-B93D-D909D404564F}"/>
                    </a:ext>
                  </a:extLst>
                </p:cNvPr>
                <p:cNvSpPr/>
                <p:nvPr userDrawn="1"/>
              </p:nvSpPr>
              <p:spPr>
                <a:xfrm>
                  <a:off x="-2916763" y="460171"/>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dirty="0">
                    <a:solidFill>
                      <a:srgbClr val="211F26"/>
                    </a:solidFill>
                    <a:latin typeface="Calibri" panose="020F0502020204030204" pitchFamily="34" charset="0"/>
                    <a:cs typeface="Calibri" panose="020F0502020204030204" pitchFamily="34" charset="0"/>
                  </a:endParaRPr>
                </a:p>
              </p:txBody>
            </p:sp>
            <p:grpSp>
              <p:nvGrpSpPr>
                <p:cNvPr id="122" name="Groep 121">
                  <a:extLst>
                    <a:ext uri="{FF2B5EF4-FFF2-40B4-BE49-F238E27FC236}">
                      <a16:creationId xmlns:a16="http://schemas.microsoft.com/office/drawing/2014/main" id="{6E9E12FD-9A53-4AA8-9F24-E67A11BE84D9}"/>
                    </a:ext>
                  </a:extLst>
                </p:cNvPr>
                <p:cNvGrpSpPr/>
                <p:nvPr userDrawn="1"/>
              </p:nvGrpSpPr>
              <p:grpSpPr>
                <a:xfrm>
                  <a:off x="-2866744" y="518074"/>
                  <a:ext cx="168701" cy="132575"/>
                  <a:chOff x="-2866744" y="518074"/>
                  <a:chExt cx="168701" cy="132575"/>
                </a:xfrm>
              </p:grpSpPr>
              <p:cxnSp>
                <p:nvCxnSpPr>
                  <p:cNvPr id="124" name="Rechte verbindingslijn 123">
                    <a:extLst>
                      <a:ext uri="{FF2B5EF4-FFF2-40B4-BE49-F238E27FC236}">
                        <a16:creationId xmlns:a16="http://schemas.microsoft.com/office/drawing/2014/main" id="{DA69DD63-DA73-4B1C-9F52-5EA7F46228E4}"/>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125" name="Rechte verbindingslijn 124">
                    <a:extLst>
                      <a:ext uri="{FF2B5EF4-FFF2-40B4-BE49-F238E27FC236}">
                        <a16:creationId xmlns:a16="http://schemas.microsoft.com/office/drawing/2014/main" id="{D6172A2F-4ED3-4C95-A9D9-AA9CF8829E7A}"/>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126" name="Rechte verbindingslijn 125">
                    <a:extLst>
                      <a:ext uri="{FF2B5EF4-FFF2-40B4-BE49-F238E27FC236}">
                        <a16:creationId xmlns:a16="http://schemas.microsoft.com/office/drawing/2014/main" id="{4F748A07-42B1-4F02-BCCC-20B475A15EBF}"/>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127" name="Rechte verbindingslijn 126">
                    <a:extLst>
                      <a:ext uri="{FF2B5EF4-FFF2-40B4-BE49-F238E27FC236}">
                        <a16:creationId xmlns:a16="http://schemas.microsoft.com/office/drawing/2014/main" id="{FF4732DB-2EC0-4A95-8571-7327908BB64E}"/>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128" name="Rechte verbindingslijn 127">
                    <a:extLst>
                      <a:ext uri="{FF2B5EF4-FFF2-40B4-BE49-F238E27FC236}">
                        <a16:creationId xmlns:a16="http://schemas.microsoft.com/office/drawing/2014/main" id="{927403A5-8FFA-4387-BFD9-06AFA017D686}"/>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123" name="Pijl: rechts 122">
                  <a:extLst>
                    <a:ext uri="{FF2B5EF4-FFF2-40B4-BE49-F238E27FC236}">
                      <a16:creationId xmlns:a16="http://schemas.microsoft.com/office/drawing/2014/main" id="{C906447E-675C-47AE-ACF4-1B7AD1832C34}"/>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grpSp>
          <p:nvGrpSpPr>
            <p:cNvPr id="105" name="Groep 104">
              <a:extLst>
                <a:ext uri="{FF2B5EF4-FFF2-40B4-BE49-F238E27FC236}">
                  <a16:creationId xmlns:a16="http://schemas.microsoft.com/office/drawing/2014/main" id="{7B5F7959-F233-46A7-85DC-2B737F4C5150}"/>
                </a:ext>
              </a:extLst>
            </p:cNvPr>
            <p:cNvGrpSpPr/>
            <p:nvPr userDrawn="1"/>
          </p:nvGrpSpPr>
          <p:grpSpPr>
            <a:xfrm>
              <a:off x="-938434" y="5326819"/>
              <a:ext cx="627798" cy="576693"/>
              <a:chOff x="-1753862" y="6112775"/>
              <a:chExt cx="759635" cy="697798"/>
            </a:xfrm>
          </p:grpSpPr>
          <p:grpSp>
            <p:nvGrpSpPr>
              <p:cNvPr id="106" name="Inspireren">
                <a:extLst>
                  <a:ext uri="{FF2B5EF4-FFF2-40B4-BE49-F238E27FC236}">
                    <a16:creationId xmlns:a16="http://schemas.microsoft.com/office/drawing/2014/main" id="{BECE6C63-6428-4B75-8458-414A461D7AF4}"/>
                  </a:ext>
                </a:extLst>
              </p:cNvPr>
              <p:cNvGrpSpPr>
                <a:grpSpLocks noChangeAspect="1"/>
              </p:cNvGrpSpPr>
              <p:nvPr userDrawn="1"/>
            </p:nvGrpSpPr>
            <p:grpSpPr bwMode="auto">
              <a:xfrm>
                <a:off x="-1484858" y="6112775"/>
                <a:ext cx="205431" cy="293286"/>
                <a:chOff x="4768" y="2783"/>
                <a:chExt cx="788" cy="1125"/>
              </a:xfrm>
              <a:gradFill>
                <a:gsLst>
                  <a:gs pos="0">
                    <a:srgbClr val="9D9FA1"/>
                  </a:gs>
                  <a:gs pos="70000">
                    <a:srgbClr val="211F26"/>
                  </a:gs>
                </a:gsLst>
                <a:lin ang="2700000" scaled="0"/>
              </a:gradFill>
            </p:grpSpPr>
            <p:sp>
              <p:nvSpPr>
                <p:cNvPr id="108" name="Freeform 12">
                  <a:extLst>
                    <a:ext uri="{FF2B5EF4-FFF2-40B4-BE49-F238E27FC236}">
                      <a16:creationId xmlns:a16="http://schemas.microsoft.com/office/drawing/2014/main" id="{48F89020-84C7-4EE9-9068-12696F6C3BEF}"/>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109" name="Freeform 13">
                  <a:extLst>
                    <a:ext uri="{FF2B5EF4-FFF2-40B4-BE49-F238E27FC236}">
                      <a16:creationId xmlns:a16="http://schemas.microsoft.com/office/drawing/2014/main" id="{EBDD5C31-A886-4078-9F1E-481CAAD5246C}"/>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110" name="Freeform 14">
                  <a:extLst>
                    <a:ext uri="{FF2B5EF4-FFF2-40B4-BE49-F238E27FC236}">
                      <a16:creationId xmlns:a16="http://schemas.microsoft.com/office/drawing/2014/main" id="{714D762F-5FDF-4AFE-A5D3-41C9119FAFE8}"/>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grpSp>
          <p:sp>
            <p:nvSpPr>
              <p:cNvPr id="107" name="Tekstvak 106">
                <a:extLst>
                  <a:ext uri="{FF2B5EF4-FFF2-40B4-BE49-F238E27FC236}">
                    <a16:creationId xmlns:a16="http://schemas.microsoft.com/office/drawing/2014/main" id="{7E64847B-526A-4F7C-A0F0-8EB21F2923F3}"/>
                  </a:ext>
                </a:extLst>
              </p:cNvPr>
              <p:cNvSpPr txBox="1"/>
              <p:nvPr userDrawn="1"/>
            </p:nvSpPr>
            <p:spPr>
              <a:xfrm>
                <a:off x="-1753862" y="6420664"/>
                <a:ext cx="759635" cy="389909"/>
              </a:xfrm>
              <a:prstGeom prst="rect">
                <a:avLst/>
              </a:prstGeom>
              <a:noFill/>
            </p:spPr>
            <p:txBody>
              <a:bodyPr wrap="square" lIns="0" tIns="0" rIns="0" bIns="0" rtlCol="0" anchor="ctr">
                <a:noAutofit/>
              </a:bodyPr>
              <a:lstStyle/>
              <a:p>
                <a:pPr marL="0" marR="0" lvl="0" indent="0" algn="ctr" defTabSz="685800" rtl="0"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sp>
        <p:nvSpPr>
          <p:cNvPr id="12" name="- INFO">
            <a:extLst>
              <a:ext uri="{FF2B5EF4-FFF2-40B4-BE49-F238E27FC236}">
                <a16:creationId xmlns:a16="http://schemas.microsoft.com/office/drawing/2014/main" id="{618D8543-DAE1-4890-8399-868CB9C8A47A}"/>
              </a:ext>
            </a:extLst>
          </p:cNvPr>
          <p:cNvSpPr txBox="1"/>
          <p:nvPr userDrawn="1"/>
        </p:nvSpPr>
        <p:spPr>
          <a:xfrm>
            <a:off x="0" y="-272667"/>
            <a:ext cx="9134475" cy="148842"/>
          </a:xfrm>
          <a:prstGeom prst="rect">
            <a:avLst/>
          </a:prstGeom>
          <a:noFill/>
        </p:spPr>
        <p:txBody>
          <a:bodyPr wrap="square" lIns="0" tIns="0" rIns="0" bIns="0" rtlCol="0" anchor="ctr" anchorCtr="0">
            <a:noAutofit/>
          </a:bodyPr>
          <a:lstStyle/>
          <a:p>
            <a:pPr algn="l"/>
            <a:r>
              <a:rPr lang="nl-NL" sz="1050" b="1" cap="all" spc="0" baseline="0">
                <a:solidFill>
                  <a:sysClr val="windowText" lastClr="000000"/>
                </a:solidFill>
                <a:latin typeface="+mn-lt"/>
                <a:cs typeface="Calibri" panose="020F0502020204030204" pitchFamily="34" charset="0"/>
              </a:rPr>
              <a:t>Tekst + beeld L</a:t>
            </a:r>
            <a:endParaRPr lang="nl-NL" sz="1050" b="1" cap="all" spc="0" baseline="0" dirty="0">
              <a:solidFill>
                <a:sysClr val="windowText" lastClr="000000"/>
              </a:solidFill>
              <a:latin typeface="+mn-lt"/>
              <a:cs typeface="Calibri" panose="020F0502020204030204" pitchFamily="34" charset="0"/>
            </a:endParaRPr>
          </a:p>
        </p:txBody>
      </p:sp>
      <p:sp>
        <p:nvSpPr>
          <p:cNvPr id="20" name="Tijdelijke aanduiding voor afbeelding 19">
            <a:extLst>
              <a:ext uri="{FF2B5EF4-FFF2-40B4-BE49-F238E27FC236}">
                <a16:creationId xmlns:a16="http://schemas.microsoft.com/office/drawing/2014/main" id="{9FFAA759-9847-479B-B929-7E8AD15A267C}"/>
              </a:ext>
            </a:extLst>
          </p:cNvPr>
          <p:cNvSpPr>
            <a:spLocks noGrp="1"/>
          </p:cNvSpPr>
          <p:nvPr>
            <p:ph type="pic" sz="quarter" idx="14" hasCustomPrompt="1"/>
          </p:nvPr>
        </p:nvSpPr>
        <p:spPr>
          <a:xfrm>
            <a:off x="2612436" y="0"/>
            <a:ext cx="6531565" cy="5143500"/>
          </a:xfrm>
          <a:custGeom>
            <a:avLst/>
            <a:gdLst>
              <a:gd name="connsiteX0" fmla="*/ 4869557 w 8753737"/>
              <a:gd name="connsiteY0" fmla="*/ 0 h 6858000"/>
              <a:gd name="connsiteX1" fmla="*/ 7458512 w 8753737"/>
              <a:gd name="connsiteY1" fmla="*/ 0 h 6858000"/>
              <a:gd name="connsiteX2" fmla="*/ 8226774 w 8753737"/>
              <a:gd name="connsiteY2" fmla="*/ 0 h 6858000"/>
              <a:gd name="connsiteX3" fmla="*/ 8753737 w 8753737"/>
              <a:gd name="connsiteY3" fmla="*/ 0 h 6858000"/>
              <a:gd name="connsiteX4" fmla="*/ 8753737 w 8753737"/>
              <a:gd name="connsiteY4" fmla="*/ 6858000 h 6858000"/>
              <a:gd name="connsiteX5" fmla="*/ 8226774 w 8753737"/>
              <a:gd name="connsiteY5" fmla="*/ 6858000 h 6858000"/>
              <a:gd name="connsiteX6" fmla="*/ 7458512 w 8753737"/>
              <a:gd name="connsiteY6" fmla="*/ 6858000 h 6858000"/>
              <a:gd name="connsiteX7" fmla="*/ 388154 w 8753737"/>
              <a:gd name="connsiteY7" fmla="*/ 6858000 h 6858000"/>
              <a:gd name="connsiteX8" fmla="*/ 388154 w 8753737"/>
              <a:gd name="connsiteY8" fmla="*/ 6857999 h 6858000"/>
              <a:gd name="connsiteX9" fmla="*/ 394311 w 8753737"/>
              <a:gd name="connsiteY9" fmla="*/ 6857999 h 6858000"/>
              <a:gd name="connsiteX10" fmla="*/ 402887 w 8753737"/>
              <a:gd name="connsiteY10" fmla="*/ 6857999 h 6858000"/>
              <a:gd name="connsiteX11" fmla="*/ 135429 w 8753737"/>
              <a:gd name="connsiteY11" fmla="*/ 5728976 h 6858000"/>
              <a:gd name="connsiteX12" fmla="*/ 2567627 w 8753737"/>
              <a:gd name="connsiteY12" fmla="*/ 2400449 h 6858000"/>
              <a:gd name="connsiteX13" fmla="*/ 4861770 w 8753737"/>
              <a:gd name="connsiteY13" fmla="*/ 106018 h 6858000"/>
              <a:gd name="connsiteX0" fmla="*/ 4782938 w 8667118"/>
              <a:gd name="connsiteY0" fmla="*/ 0 h 6858000"/>
              <a:gd name="connsiteX1" fmla="*/ 7371893 w 8667118"/>
              <a:gd name="connsiteY1" fmla="*/ 0 h 6858000"/>
              <a:gd name="connsiteX2" fmla="*/ 8140155 w 8667118"/>
              <a:gd name="connsiteY2" fmla="*/ 0 h 6858000"/>
              <a:gd name="connsiteX3" fmla="*/ 8667118 w 8667118"/>
              <a:gd name="connsiteY3" fmla="*/ 0 h 6858000"/>
              <a:gd name="connsiteX4" fmla="*/ 8667118 w 8667118"/>
              <a:gd name="connsiteY4" fmla="*/ 6858000 h 6858000"/>
              <a:gd name="connsiteX5" fmla="*/ 8140155 w 8667118"/>
              <a:gd name="connsiteY5" fmla="*/ 6858000 h 6858000"/>
              <a:gd name="connsiteX6" fmla="*/ 7371893 w 8667118"/>
              <a:gd name="connsiteY6" fmla="*/ 6858000 h 6858000"/>
              <a:gd name="connsiteX7" fmla="*/ 301535 w 8667118"/>
              <a:gd name="connsiteY7" fmla="*/ 6858000 h 6858000"/>
              <a:gd name="connsiteX8" fmla="*/ 301535 w 8667118"/>
              <a:gd name="connsiteY8" fmla="*/ 6857999 h 6858000"/>
              <a:gd name="connsiteX9" fmla="*/ 307692 w 8667118"/>
              <a:gd name="connsiteY9" fmla="*/ 6857999 h 6858000"/>
              <a:gd name="connsiteX10" fmla="*/ 316268 w 8667118"/>
              <a:gd name="connsiteY10" fmla="*/ 6857999 h 6858000"/>
              <a:gd name="connsiteX11" fmla="*/ 48810 w 8667118"/>
              <a:gd name="connsiteY11" fmla="*/ 5728976 h 6858000"/>
              <a:gd name="connsiteX12" fmla="*/ 2481008 w 8667118"/>
              <a:gd name="connsiteY12" fmla="*/ 2400449 h 6858000"/>
              <a:gd name="connsiteX13" fmla="*/ 4775151 w 8667118"/>
              <a:gd name="connsiteY13" fmla="*/ 106018 h 6858000"/>
              <a:gd name="connsiteX14" fmla="*/ 4782938 w 8667118"/>
              <a:gd name="connsiteY14" fmla="*/ 0 h 6858000"/>
              <a:gd name="connsiteX0" fmla="*/ 4824573 w 8708753"/>
              <a:gd name="connsiteY0" fmla="*/ 0 h 6858000"/>
              <a:gd name="connsiteX1" fmla="*/ 7413528 w 8708753"/>
              <a:gd name="connsiteY1" fmla="*/ 0 h 6858000"/>
              <a:gd name="connsiteX2" fmla="*/ 8181790 w 8708753"/>
              <a:gd name="connsiteY2" fmla="*/ 0 h 6858000"/>
              <a:gd name="connsiteX3" fmla="*/ 8708753 w 8708753"/>
              <a:gd name="connsiteY3" fmla="*/ 0 h 6858000"/>
              <a:gd name="connsiteX4" fmla="*/ 8708753 w 8708753"/>
              <a:gd name="connsiteY4" fmla="*/ 6858000 h 6858000"/>
              <a:gd name="connsiteX5" fmla="*/ 8181790 w 8708753"/>
              <a:gd name="connsiteY5" fmla="*/ 6858000 h 6858000"/>
              <a:gd name="connsiteX6" fmla="*/ 7413528 w 8708753"/>
              <a:gd name="connsiteY6" fmla="*/ 6858000 h 6858000"/>
              <a:gd name="connsiteX7" fmla="*/ 343170 w 8708753"/>
              <a:gd name="connsiteY7" fmla="*/ 6858000 h 6858000"/>
              <a:gd name="connsiteX8" fmla="*/ 343170 w 8708753"/>
              <a:gd name="connsiteY8" fmla="*/ 6857999 h 6858000"/>
              <a:gd name="connsiteX9" fmla="*/ 349327 w 8708753"/>
              <a:gd name="connsiteY9" fmla="*/ 6857999 h 6858000"/>
              <a:gd name="connsiteX10" fmla="*/ 357903 w 8708753"/>
              <a:gd name="connsiteY10" fmla="*/ 6857999 h 6858000"/>
              <a:gd name="connsiteX11" fmla="*/ 90445 w 8708753"/>
              <a:gd name="connsiteY11" fmla="*/ 5728976 h 6858000"/>
              <a:gd name="connsiteX12" fmla="*/ 2522643 w 8708753"/>
              <a:gd name="connsiteY12" fmla="*/ 2400449 h 6858000"/>
              <a:gd name="connsiteX13" fmla="*/ 4816786 w 8708753"/>
              <a:gd name="connsiteY13" fmla="*/ 106018 h 6858000"/>
              <a:gd name="connsiteX14" fmla="*/ 4824573 w 8708753"/>
              <a:gd name="connsiteY14" fmla="*/ 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708753" h="6858000">
                <a:moveTo>
                  <a:pt x="4824573" y="0"/>
                </a:moveTo>
                <a:lnTo>
                  <a:pt x="7413528" y="0"/>
                </a:lnTo>
                <a:lnTo>
                  <a:pt x="8181790" y="0"/>
                </a:lnTo>
                <a:lnTo>
                  <a:pt x="8708753" y="0"/>
                </a:lnTo>
                <a:lnTo>
                  <a:pt x="8708753" y="6858000"/>
                </a:lnTo>
                <a:lnTo>
                  <a:pt x="8181790" y="6858000"/>
                </a:lnTo>
                <a:lnTo>
                  <a:pt x="7413528" y="6858000"/>
                </a:lnTo>
                <a:lnTo>
                  <a:pt x="343170" y="6858000"/>
                </a:lnTo>
                <a:lnTo>
                  <a:pt x="343170" y="6857999"/>
                </a:lnTo>
                <a:lnTo>
                  <a:pt x="349327" y="6857999"/>
                </a:lnTo>
                <a:lnTo>
                  <a:pt x="357903" y="6857999"/>
                </a:lnTo>
                <a:cubicBezTo>
                  <a:pt x="240890" y="6448206"/>
                  <a:pt x="157309" y="6071865"/>
                  <a:pt x="90445" y="5728976"/>
                </a:cubicBezTo>
                <a:cubicBezTo>
                  <a:pt x="-239868" y="3921571"/>
                  <a:pt x="282680" y="3337120"/>
                  <a:pt x="2522643" y="2400449"/>
                </a:cubicBezTo>
                <a:cubicBezTo>
                  <a:pt x="4121124" y="1718331"/>
                  <a:pt x="4720554" y="962708"/>
                  <a:pt x="4816786" y="106018"/>
                </a:cubicBezTo>
                <a:lnTo>
                  <a:pt x="4824573" y="0"/>
                </a:lnTo>
                <a:close/>
              </a:path>
            </a:pathLst>
          </a:custGeom>
          <a:solidFill>
            <a:schemeClr val="bg1">
              <a:lumMod val="75000"/>
            </a:schemeClr>
          </a:solidFill>
        </p:spPr>
        <p:txBody>
          <a:bodyPr wrap="square" lIns="4860000" bIns="0" anchor="ctr" anchorCtr="0">
            <a:noAutofit/>
          </a:bodyPr>
          <a:lstStyle>
            <a:lvl1pPr marL="0" indent="0" algn="l">
              <a:lnSpc>
                <a:spcPct val="100000"/>
              </a:lnSpc>
              <a:spcBef>
                <a:spcPts val="0"/>
              </a:spcBef>
              <a:buNone/>
              <a:defRPr sz="1050">
                <a:solidFill>
                  <a:schemeClr val="bg1">
                    <a:lumMod val="95000"/>
                  </a:schemeClr>
                </a:solidFill>
              </a:defRPr>
            </a:lvl1pPr>
          </a:lstStyle>
          <a:p>
            <a:r>
              <a:rPr lang="nl-NL" dirty="0"/>
              <a:t>Selecteer dit kader, ga naar de tab </a:t>
            </a:r>
            <a:br>
              <a:rPr lang="nl-NL" dirty="0"/>
            </a:br>
            <a:r>
              <a:rPr lang="nl-NL" dirty="0"/>
              <a:t>‘Slidebuilder’, klik op ‘Afbeeldingen’, </a:t>
            </a:r>
            <a:br>
              <a:rPr lang="nl-NL" dirty="0"/>
            </a:br>
            <a:r>
              <a:rPr lang="nl-NL" dirty="0"/>
              <a:t>selecteer de gewenste afbeelding </a:t>
            </a:r>
            <a:br>
              <a:rPr lang="nl-NL" dirty="0"/>
            </a:br>
            <a:r>
              <a:rPr lang="nl-NL" dirty="0"/>
              <a:t>en klik op ‘Invoegen’.</a:t>
            </a:r>
          </a:p>
        </p:txBody>
      </p:sp>
      <p:sp>
        <p:nvSpPr>
          <p:cNvPr id="8" name="titel">
            <a:extLst>
              <a:ext uri="{FF2B5EF4-FFF2-40B4-BE49-F238E27FC236}">
                <a16:creationId xmlns:a16="http://schemas.microsoft.com/office/drawing/2014/main" id="{4FCE8B7B-8D3B-466F-8956-5C1F4F50265C}"/>
              </a:ext>
            </a:extLst>
          </p:cNvPr>
          <p:cNvSpPr>
            <a:spLocks noGrp="1"/>
          </p:cNvSpPr>
          <p:nvPr>
            <p:ph type="title" hasCustomPrompt="1"/>
          </p:nvPr>
        </p:nvSpPr>
        <p:spPr>
          <a:xfrm>
            <a:off x="401242" y="541926"/>
            <a:ext cx="3763076" cy="531827"/>
          </a:xfrm>
        </p:spPr>
        <p:txBody>
          <a:bodyPr/>
          <a:lstStyle/>
          <a:p>
            <a:r>
              <a:rPr lang="nl-NL"/>
              <a:t>Titel</a:t>
            </a:r>
            <a:br>
              <a:rPr lang="nl-NL"/>
            </a:br>
            <a:r>
              <a:rPr lang="nl-NL"/>
              <a:t>max. 2 regels</a:t>
            </a:r>
            <a:endParaRPr lang="nl-NL" dirty="0"/>
          </a:p>
        </p:txBody>
      </p:sp>
      <p:sp>
        <p:nvSpPr>
          <p:cNvPr id="10" name="tekst">
            <a:extLst>
              <a:ext uri="{FF2B5EF4-FFF2-40B4-BE49-F238E27FC236}">
                <a16:creationId xmlns:a16="http://schemas.microsoft.com/office/drawing/2014/main" id="{1666EADC-9024-4FF6-9D2D-3372EA71A6E1}"/>
              </a:ext>
            </a:extLst>
          </p:cNvPr>
          <p:cNvSpPr>
            <a:spLocks noGrp="1"/>
          </p:cNvSpPr>
          <p:nvPr>
            <p:ph type="body" sz="quarter" idx="13" hasCustomPrompt="1"/>
          </p:nvPr>
        </p:nvSpPr>
        <p:spPr>
          <a:xfrm>
            <a:off x="410768" y="1472804"/>
            <a:ext cx="1927188" cy="3258740"/>
          </a:xfrm>
        </p:spPr>
        <p:txBody>
          <a:bodyPr/>
          <a:lstStyle/>
          <a:p>
            <a:pPr lvl="0"/>
            <a:r>
              <a:rPr lang="nl-NL" dirty="0"/>
              <a:t>Bullet</a:t>
            </a:r>
          </a:p>
          <a:p>
            <a:pPr lvl="0"/>
            <a:r>
              <a:rPr lang="nl-NL" dirty="0"/>
              <a:t>Bullet</a:t>
            </a:r>
          </a:p>
          <a:p>
            <a:pPr lvl="1"/>
            <a:r>
              <a:rPr lang="nl-NL" dirty="0"/>
              <a:t>Sub-</a:t>
            </a:r>
            <a:r>
              <a:rPr lang="nl-NL" dirty="0" err="1"/>
              <a:t>bullet</a:t>
            </a:r>
            <a:endParaRPr lang="nl-NL" dirty="0"/>
          </a:p>
          <a:p>
            <a:pPr lvl="2"/>
            <a:r>
              <a:rPr lang="nl-NL" dirty="0"/>
              <a:t>Platte tekst</a:t>
            </a:r>
          </a:p>
          <a:p>
            <a:pPr lvl="2"/>
            <a:endParaRPr lang="nl-NL" dirty="0"/>
          </a:p>
          <a:p>
            <a:pPr lvl="3"/>
            <a:r>
              <a:rPr lang="nl-NL" dirty="0"/>
              <a:t>Titel / quote</a:t>
            </a:r>
          </a:p>
          <a:p>
            <a:pPr lvl="4"/>
            <a:r>
              <a:rPr lang="nl-NL" dirty="0"/>
              <a:t>Subtitel</a:t>
            </a:r>
          </a:p>
          <a:p>
            <a:pPr lvl="4"/>
            <a:endParaRPr lang="nl-NL" dirty="0"/>
          </a:p>
          <a:p>
            <a:pPr lvl="5"/>
            <a:r>
              <a:rPr lang="nl-NL" dirty="0"/>
              <a:t>Kop</a:t>
            </a:r>
          </a:p>
          <a:p>
            <a:pPr lvl="6"/>
            <a:r>
              <a:rPr lang="nl-NL" dirty="0"/>
              <a:t>Numerieke </a:t>
            </a:r>
            <a:r>
              <a:rPr lang="nl-NL" dirty="0" err="1"/>
              <a:t>bullet</a:t>
            </a:r>
            <a:endParaRPr lang="nl-NL" dirty="0"/>
          </a:p>
          <a:p>
            <a:pPr lvl="7"/>
            <a:r>
              <a:rPr lang="nl-NL" dirty="0"/>
              <a:t>Alfabetische </a:t>
            </a:r>
            <a:r>
              <a:rPr lang="nl-NL" dirty="0" err="1"/>
              <a:t>bullet</a:t>
            </a:r>
            <a:endParaRPr lang="nl-NL" dirty="0"/>
          </a:p>
          <a:p>
            <a:pPr lvl="7"/>
            <a:endParaRPr lang="nl-NL" dirty="0"/>
          </a:p>
          <a:p>
            <a:pPr lvl="8"/>
            <a:r>
              <a:rPr lang="nl-NL" dirty="0"/>
              <a:t>*Bronvermelding</a:t>
            </a:r>
          </a:p>
          <a:p>
            <a:pPr lvl="4"/>
            <a:endParaRPr lang="nl-NL" dirty="0"/>
          </a:p>
        </p:txBody>
      </p:sp>
      <p:sp>
        <p:nvSpPr>
          <p:cNvPr id="4" name="datum">
            <a:extLst>
              <a:ext uri="{FF2B5EF4-FFF2-40B4-BE49-F238E27FC236}">
                <a16:creationId xmlns:a16="http://schemas.microsoft.com/office/drawing/2014/main" id="{8E420A72-FB1A-45BF-AC4A-C2A67FDAE6C8}"/>
              </a:ext>
            </a:extLst>
          </p:cNvPr>
          <p:cNvSpPr>
            <a:spLocks noGrp="1"/>
          </p:cNvSpPr>
          <p:nvPr>
            <p:ph type="dt" sz="half" idx="10"/>
          </p:nvPr>
        </p:nvSpPr>
        <p:spPr/>
        <p:txBody>
          <a:bodyPr/>
          <a:lstStyle>
            <a:lvl1pPr>
              <a:defRPr>
                <a:solidFill>
                  <a:schemeClr val="bg1"/>
                </a:solidFill>
              </a:defRPr>
            </a:lvl1pPr>
          </a:lstStyle>
          <a:p>
            <a:endParaRPr lang="nl-NL" dirty="0"/>
          </a:p>
        </p:txBody>
      </p:sp>
      <p:sp>
        <p:nvSpPr>
          <p:cNvPr id="5" name="voettekst">
            <a:extLst>
              <a:ext uri="{FF2B5EF4-FFF2-40B4-BE49-F238E27FC236}">
                <a16:creationId xmlns:a16="http://schemas.microsoft.com/office/drawing/2014/main" id="{7B9B5AD8-20ED-43D8-A7A9-54D9AEF0A965}"/>
              </a:ext>
            </a:extLst>
          </p:cNvPr>
          <p:cNvSpPr>
            <a:spLocks noGrp="1"/>
          </p:cNvSpPr>
          <p:nvPr>
            <p:ph type="ftr" sz="quarter" idx="11"/>
          </p:nvPr>
        </p:nvSpPr>
        <p:spPr/>
        <p:txBody>
          <a:bodyPr/>
          <a:lstStyle>
            <a:lvl1pPr>
              <a:defRPr>
                <a:solidFill>
                  <a:schemeClr val="tx2"/>
                </a:solidFill>
              </a:defRPr>
            </a:lvl1pPr>
          </a:lstStyle>
          <a:p>
            <a:r>
              <a:rPr lang="nl-NL"/>
              <a:t>Erasmus University Rotterdam </a:t>
            </a:r>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p:ph type="sldNum" sz="quarter" idx="12"/>
          </p:nvPr>
        </p:nvSpPr>
        <p:spPr/>
        <p:txBody>
          <a:bodyPr/>
          <a:lstStyle>
            <a:lvl1pPr>
              <a:defRPr>
                <a:solidFill>
                  <a:schemeClr val="bg1"/>
                </a:solidFill>
              </a:defRPr>
            </a:lvl1pPr>
          </a:lstStyle>
          <a:p>
            <a:fld id="{361A1203-CA3D-4D48-AFA0-9D668419C1D5}" type="slidenum">
              <a:rPr lang="nl-NL" smtClean="0"/>
              <a:pPr/>
              <a:t>‹#›</a:t>
            </a:fld>
            <a:endParaRPr lang="nl-NL" dirty="0"/>
          </a:p>
        </p:txBody>
      </p:sp>
    </p:spTree>
    <p:extLst>
      <p:ext uri="{BB962C8B-B14F-4D97-AF65-F5344CB8AC3E}">
        <p14:creationId xmlns:p14="http://schemas.microsoft.com/office/powerpoint/2010/main" val="25534041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34.xml><?xml version="1.0" encoding="utf-8"?>
<p:sldLayout xmlns:a="http://schemas.openxmlformats.org/drawingml/2006/main" xmlns:r="http://schemas.openxmlformats.org/officeDocument/2006/relationships" xmlns:p="http://schemas.openxmlformats.org/presentationml/2006/main" preserve="1" userDrawn="1">
  <p:cSld name="Tekst S [boven]+ Beeld ">
    <p:spTree>
      <p:nvGrpSpPr>
        <p:cNvPr id="1" name=""/>
        <p:cNvGrpSpPr/>
        <p:nvPr/>
      </p:nvGrpSpPr>
      <p:grpSpPr>
        <a:xfrm>
          <a:off x="0" y="0"/>
          <a:ext cx="0" cy="0"/>
          <a:chOff x="0" y="0"/>
          <a:chExt cx="0" cy="0"/>
        </a:xfrm>
      </p:grpSpPr>
      <p:grpSp>
        <p:nvGrpSpPr>
          <p:cNvPr id="154" name="- INSTRUCTIES">
            <a:extLst>
              <a:ext uri="{FF2B5EF4-FFF2-40B4-BE49-F238E27FC236}">
                <a16:creationId xmlns:a16="http://schemas.microsoft.com/office/drawing/2014/main" id="{48145473-8EF9-4B1C-A17E-AF1D80147DF9}"/>
              </a:ext>
            </a:extLst>
          </p:cNvPr>
          <p:cNvGrpSpPr/>
          <p:nvPr userDrawn="1"/>
        </p:nvGrpSpPr>
        <p:grpSpPr>
          <a:xfrm>
            <a:off x="-2839828" y="-1"/>
            <a:ext cx="2770040" cy="4464099"/>
            <a:chOff x="-3786437" y="-1"/>
            <a:chExt cx="3693386" cy="5952132"/>
          </a:xfrm>
        </p:grpSpPr>
        <p:sp>
          <p:nvSpPr>
            <p:cNvPr id="155" name="Rechthoek 154">
              <a:extLst>
                <a:ext uri="{FF2B5EF4-FFF2-40B4-BE49-F238E27FC236}">
                  <a16:creationId xmlns:a16="http://schemas.microsoft.com/office/drawing/2014/main" id="{9D1F35B8-DAD8-4960-9EF2-CC4A3CF0750F}"/>
                </a:ext>
              </a:extLst>
            </p:cNvPr>
            <p:cNvSpPr/>
            <p:nvPr userDrawn="1"/>
          </p:nvSpPr>
          <p:spPr>
            <a:xfrm>
              <a:off x="-3786165" y="-1"/>
              <a:ext cx="3593091" cy="5124131"/>
            </a:xfrm>
            <a:prstGeom prst="rect">
              <a:avLst/>
            </a:prstGeom>
            <a:solidFill>
              <a:schemeClr val="accent2"/>
            </a:solidFill>
            <a:ln w="6350">
              <a:solidFill>
                <a:schemeClr val="accent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450"/>
                </a:spcBef>
                <a:spcAft>
                  <a:spcPts val="450"/>
                </a:spcAft>
              </a:pPr>
              <a:r>
                <a:rPr lang="nl-NL" sz="1050" b="1" cap="all" baseline="0" noProof="0" dirty="0">
                  <a:solidFill>
                    <a:schemeClr val="bg1"/>
                  </a:solidFill>
                  <a:latin typeface="Calibri" panose="020F0502020204030204" pitchFamily="34" charset="0"/>
                  <a:cs typeface="Calibri" panose="020F0502020204030204" pitchFamily="34" charset="0"/>
                </a:rPr>
                <a:t>Tekst niveaus kiezen</a:t>
              </a:r>
            </a:p>
          </p:txBody>
        </p:sp>
        <p:sp>
          <p:nvSpPr>
            <p:cNvPr id="156" name="Ovaal 155">
              <a:extLst>
                <a:ext uri="{FF2B5EF4-FFF2-40B4-BE49-F238E27FC236}">
                  <a16:creationId xmlns:a16="http://schemas.microsoft.com/office/drawing/2014/main" id="{A93902A2-A289-44F5-9093-6FA86CA591BC}"/>
                </a:ext>
              </a:extLst>
            </p:cNvPr>
            <p:cNvSpPr/>
            <p:nvPr userDrawn="1"/>
          </p:nvSpPr>
          <p:spPr>
            <a:xfrm>
              <a:off x="-3604183" y="183748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57" name="Rechthoek 156">
              <a:extLst>
                <a:ext uri="{FF2B5EF4-FFF2-40B4-BE49-F238E27FC236}">
                  <a16:creationId xmlns:a16="http://schemas.microsoft.com/office/drawing/2014/main" id="{A771A69E-4DC3-4B35-805F-9064EA15CB1E}"/>
                </a:ext>
              </a:extLst>
            </p:cNvPr>
            <p:cNvSpPr/>
            <p:nvPr userDrawn="1"/>
          </p:nvSpPr>
          <p:spPr>
            <a:xfrm>
              <a:off x="-3319415" y="1837484"/>
              <a:ext cx="2949220" cy="180000"/>
            </a:xfrm>
            <a:prstGeom prst="rect">
              <a:avLst/>
            </a:prstGeom>
            <a:noFill/>
            <a:ln w="25400" cap="flat" cmpd="sng" algn="ctr">
              <a:noFill/>
              <a:prstDash val="solid"/>
            </a:ln>
            <a:effectLst/>
          </p:spPr>
          <p:txBody>
            <a:bodyPr lIns="0" tIns="0" rIns="0" bIns="0" rtlCol="0" anchor="ctr"/>
            <a:lstStyle/>
            <a:p>
              <a:pPr marL="202406" marR="0" lvl="0" indent="-202406" defTabSz="685800" eaLnBrk="1" fontAlgn="auto" latinLnBrk="0" hangingPunct="1">
                <a:lnSpc>
                  <a:spcPct val="100000"/>
                </a:lnSpc>
                <a:spcBef>
                  <a:spcPts val="450"/>
                </a:spcBef>
                <a:spcAft>
                  <a:spcPts val="450"/>
                </a:spcAft>
                <a:buClr>
                  <a:schemeClr val="bg1"/>
                </a:buClr>
                <a:buSzTx/>
                <a:buFont typeface="Calibri" panose="020F0502020204030204" pitchFamily="34" charset="0"/>
                <a:buChar char="›"/>
                <a:tabLst/>
                <a:defRPr/>
              </a:pPr>
              <a:r>
                <a:rPr kumimoji="0" lang="nl-NL" sz="1050" b="0" i="0" u="none" strike="noStrike" kern="0" cap="none" spc="0" normalizeH="0" baseline="0" noProof="0" dirty="0" err="1">
                  <a:ln>
                    <a:noFill/>
                  </a:ln>
                  <a:solidFill>
                    <a:schemeClr val="bg1"/>
                  </a:solidFill>
                  <a:effectLst/>
                  <a:uLnTx/>
                  <a:uFillTx/>
                  <a:latin typeface="+mn-lt"/>
                  <a:cs typeface="Calibri" panose="020F0502020204030204" pitchFamily="34" charset="0"/>
                </a:rPr>
                <a:t>Bullet</a:t>
              </a:r>
              <a:endParaRPr kumimoji="0" lang="nl-NL" sz="1050" b="0" i="0" u="none" strike="noStrike" kern="0" cap="none" spc="0" normalizeH="0" baseline="0" noProof="0" dirty="0">
                <a:ln>
                  <a:noFill/>
                </a:ln>
                <a:solidFill>
                  <a:schemeClr val="bg1"/>
                </a:solidFill>
                <a:effectLst/>
                <a:uLnTx/>
                <a:uFillTx/>
                <a:latin typeface="+mn-lt"/>
                <a:cs typeface="Calibri" panose="020F0502020204030204" pitchFamily="34" charset="0"/>
              </a:endParaRPr>
            </a:p>
          </p:txBody>
        </p:sp>
        <p:sp>
          <p:nvSpPr>
            <p:cNvPr id="158" name="Ovaal 157">
              <a:extLst>
                <a:ext uri="{FF2B5EF4-FFF2-40B4-BE49-F238E27FC236}">
                  <a16:creationId xmlns:a16="http://schemas.microsoft.com/office/drawing/2014/main" id="{1B764F4B-E746-49C8-9FC7-7905F4EBD6F1}"/>
                </a:ext>
              </a:extLst>
            </p:cNvPr>
            <p:cNvSpPr/>
            <p:nvPr userDrawn="1"/>
          </p:nvSpPr>
          <p:spPr>
            <a:xfrm>
              <a:off x="-3604183" y="219682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159" name="Rechthoek 158">
              <a:extLst>
                <a:ext uri="{FF2B5EF4-FFF2-40B4-BE49-F238E27FC236}">
                  <a16:creationId xmlns:a16="http://schemas.microsoft.com/office/drawing/2014/main" id="{94B997E8-41E4-40FA-822F-33818492DD22}"/>
                </a:ext>
              </a:extLst>
            </p:cNvPr>
            <p:cNvSpPr/>
            <p:nvPr userDrawn="1"/>
          </p:nvSpPr>
          <p:spPr>
            <a:xfrm>
              <a:off x="-3604183" y="1196113"/>
              <a:ext cx="3229047" cy="459227"/>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Gebruik onder de tab </a:t>
              </a:r>
              <a:r>
                <a:rPr kumimoji="0" lang="nl-NL" sz="900" b="1"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‘Start’</a:t>
              </a:r>
              <a:r>
                <a:rPr kumimoji="0" lang="nl-NL" sz="9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 de </a:t>
              </a:r>
              <a:r>
                <a:rPr kumimoji="0" lang="nl-NL" sz="900" b="1"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lijstniveau-knoppen</a:t>
              </a:r>
              <a:r>
                <a:rPr kumimoji="0" lang="nl-NL" sz="9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 om een tekst niveau te kiezen. </a:t>
              </a:r>
              <a:br>
                <a:rPr kumimoji="0" lang="nl-NL" sz="9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br>
              <a:r>
                <a:rPr kumimoji="0" lang="nl-NL" sz="9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Kies uit:</a:t>
              </a:r>
            </a:p>
          </p:txBody>
        </p:sp>
        <p:sp>
          <p:nvSpPr>
            <p:cNvPr id="160" name="Rechthoek 159">
              <a:extLst>
                <a:ext uri="{FF2B5EF4-FFF2-40B4-BE49-F238E27FC236}">
                  <a16:creationId xmlns:a16="http://schemas.microsoft.com/office/drawing/2014/main" id="{0DD4A4C7-D72B-4FC2-8B93-1AE3DF3B217D}"/>
                </a:ext>
              </a:extLst>
            </p:cNvPr>
            <p:cNvSpPr/>
            <p:nvPr userDrawn="1"/>
          </p:nvSpPr>
          <p:spPr>
            <a:xfrm>
              <a:off x="-3319415" y="2196829"/>
              <a:ext cx="2949220" cy="180000"/>
            </a:xfrm>
            <a:prstGeom prst="rect">
              <a:avLst/>
            </a:prstGeom>
            <a:noFill/>
            <a:ln w="25400" cap="flat" cmpd="sng" algn="ctr">
              <a:noFill/>
              <a:prstDash val="solid"/>
            </a:ln>
            <a:effectLst/>
          </p:spPr>
          <p:txBody>
            <a:bodyPr lIns="0" tIns="0" rIns="0" bIns="0" rtlCol="0" anchor="ctr"/>
            <a:lstStyle/>
            <a:p>
              <a:pPr marL="404813" marR="0" lvl="0" indent="-202406" defTabSz="685800" eaLnBrk="1" fontAlgn="auto" latinLnBrk="0" hangingPunct="1">
                <a:lnSpc>
                  <a:spcPct val="100000"/>
                </a:lnSpc>
                <a:spcBef>
                  <a:spcPts val="450"/>
                </a:spcBef>
                <a:spcAft>
                  <a:spcPts val="450"/>
                </a:spcAft>
                <a:buClr>
                  <a:schemeClr val="bg1"/>
                </a:buClr>
                <a:buSzTx/>
                <a:buFont typeface="Calibri" panose="020F0502020204030204" pitchFamily="34" charset="0"/>
                <a:buChar char="›"/>
                <a:tabLst/>
                <a:defRPr/>
              </a:pPr>
              <a:r>
                <a:rPr kumimoji="0" lang="nl-NL" sz="1050" b="0" i="0" u="none" strike="noStrike" kern="0" cap="none" spc="0" normalizeH="0" baseline="0" noProof="0" dirty="0">
                  <a:ln>
                    <a:noFill/>
                  </a:ln>
                  <a:solidFill>
                    <a:schemeClr val="bg1"/>
                  </a:solidFill>
                  <a:effectLst/>
                  <a:uLnTx/>
                  <a:uFillTx/>
                  <a:latin typeface="+mn-lt"/>
                  <a:cs typeface="Calibri" panose="020F0502020204030204" pitchFamily="34" charset="0"/>
                </a:rPr>
                <a:t>Sub-</a:t>
              </a:r>
              <a:r>
                <a:rPr kumimoji="0" lang="nl-NL" sz="1050" b="0" i="0" u="none" strike="noStrike" kern="0" cap="none" spc="0" normalizeH="0" baseline="0" noProof="0" dirty="0" err="1">
                  <a:ln>
                    <a:noFill/>
                  </a:ln>
                  <a:solidFill>
                    <a:schemeClr val="bg1"/>
                  </a:solidFill>
                  <a:effectLst/>
                  <a:uLnTx/>
                  <a:uFillTx/>
                  <a:latin typeface="+mn-lt"/>
                  <a:cs typeface="Calibri" panose="020F0502020204030204" pitchFamily="34" charset="0"/>
                </a:rPr>
                <a:t>bullet</a:t>
              </a:r>
              <a:endParaRPr kumimoji="0" lang="nl-NL" sz="1050" b="0" i="0" u="none" strike="noStrike" kern="0" cap="none" spc="0" normalizeH="0" baseline="0" noProof="0" dirty="0">
                <a:ln>
                  <a:noFill/>
                </a:ln>
                <a:solidFill>
                  <a:schemeClr val="bg1"/>
                </a:solidFill>
                <a:effectLst/>
                <a:uLnTx/>
                <a:uFillTx/>
                <a:latin typeface="+mn-lt"/>
                <a:cs typeface="Calibri" panose="020F0502020204030204" pitchFamily="34" charset="0"/>
              </a:endParaRPr>
            </a:p>
          </p:txBody>
        </p:sp>
        <p:sp>
          <p:nvSpPr>
            <p:cNvPr id="161" name="Ovaal 160">
              <a:extLst>
                <a:ext uri="{FF2B5EF4-FFF2-40B4-BE49-F238E27FC236}">
                  <a16:creationId xmlns:a16="http://schemas.microsoft.com/office/drawing/2014/main" id="{49772829-CBA3-40C4-AC7E-3CA15F9DC692}"/>
                </a:ext>
              </a:extLst>
            </p:cNvPr>
            <p:cNvSpPr/>
            <p:nvPr userDrawn="1"/>
          </p:nvSpPr>
          <p:spPr>
            <a:xfrm>
              <a:off x="-3604183" y="255617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162" name="Rechthoek 161">
              <a:extLst>
                <a:ext uri="{FF2B5EF4-FFF2-40B4-BE49-F238E27FC236}">
                  <a16:creationId xmlns:a16="http://schemas.microsoft.com/office/drawing/2014/main" id="{6361D72D-5053-4C11-B453-0FF7A2B37856}"/>
                </a:ext>
              </a:extLst>
            </p:cNvPr>
            <p:cNvSpPr/>
            <p:nvPr userDrawn="1"/>
          </p:nvSpPr>
          <p:spPr>
            <a:xfrm>
              <a:off x="-3319415" y="2556174"/>
              <a:ext cx="2949220" cy="180000"/>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100000"/>
                </a:lnSpc>
                <a:spcBef>
                  <a:spcPts val="450"/>
                </a:spcBef>
                <a:spcAft>
                  <a:spcPts val="450"/>
                </a:spcAft>
                <a:buClr>
                  <a:schemeClr val="accent1"/>
                </a:buClr>
                <a:buSzTx/>
                <a:buFont typeface="Calibri" panose="020F0502020204030204" pitchFamily="34" charset="0"/>
                <a:buNone/>
                <a:tabLst/>
                <a:defRPr/>
              </a:pPr>
              <a:r>
                <a:rPr kumimoji="0" lang="nl-NL" sz="1050" b="0" i="0" u="none" strike="noStrike" kern="0" cap="none" spc="0" normalizeH="0" baseline="0" noProof="0" dirty="0">
                  <a:ln>
                    <a:noFill/>
                  </a:ln>
                  <a:solidFill>
                    <a:schemeClr val="bg1"/>
                  </a:solidFill>
                  <a:effectLst/>
                  <a:uLnTx/>
                  <a:uFillTx/>
                  <a:latin typeface="+mn-lt"/>
                  <a:cs typeface="Calibri" panose="020F0502020204030204" pitchFamily="34" charset="0"/>
                </a:rPr>
                <a:t>Platte tekst</a:t>
              </a:r>
            </a:p>
          </p:txBody>
        </p:sp>
        <p:sp>
          <p:nvSpPr>
            <p:cNvPr id="163" name="Ovaal 162">
              <a:extLst>
                <a:ext uri="{FF2B5EF4-FFF2-40B4-BE49-F238E27FC236}">
                  <a16:creationId xmlns:a16="http://schemas.microsoft.com/office/drawing/2014/main" id="{188C98BC-7253-4CAB-A38B-9D8EA2249D34}"/>
                </a:ext>
              </a:extLst>
            </p:cNvPr>
            <p:cNvSpPr/>
            <p:nvPr userDrawn="1"/>
          </p:nvSpPr>
          <p:spPr>
            <a:xfrm>
              <a:off x="-3604183" y="291551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164" name="Rechthoek 163">
              <a:extLst>
                <a:ext uri="{FF2B5EF4-FFF2-40B4-BE49-F238E27FC236}">
                  <a16:creationId xmlns:a16="http://schemas.microsoft.com/office/drawing/2014/main" id="{9F525FD0-FDF0-45E2-A04E-096084AC6991}"/>
                </a:ext>
              </a:extLst>
            </p:cNvPr>
            <p:cNvSpPr/>
            <p:nvPr userDrawn="1"/>
          </p:nvSpPr>
          <p:spPr>
            <a:xfrm>
              <a:off x="-3319415" y="2915519"/>
              <a:ext cx="2949220" cy="180000"/>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100000"/>
                </a:lnSpc>
                <a:spcBef>
                  <a:spcPts val="450"/>
                </a:spcBef>
                <a:spcAft>
                  <a:spcPts val="450"/>
                </a:spcAft>
                <a:buClr>
                  <a:schemeClr val="accent1"/>
                </a:buClr>
                <a:buSzTx/>
                <a:buFont typeface="Arial" panose="020B0604020202020204" pitchFamily="34" charset="0"/>
                <a:buNone/>
                <a:tabLst/>
                <a:defRPr/>
              </a:pPr>
              <a:r>
                <a:rPr kumimoji="0" lang="nl-NL" sz="2550" b="1" i="0" u="none" strike="noStrike" kern="0" cap="none" spc="0" normalizeH="0" baseline="0" noProof="0" dirty="0">
                  <a:ln>
                    <a:noFill/>
                  </a:ln>
                  <a:solidFill>
                    <a:schemeClr val="bg1"/>
                  </a:solidFill>
                  <a:effectLst/>
                  <a:uLnTx/>
                  <a:uFillTx/>
                  <a:latin typeface="+mn-lt"/>
                  <a:cs typeface="Calibri" panose="020F0502020204030204" pitchFamily="34" charset="0"/>
                </a:rPr>
                <a:t>Titel / Quote</a:t>
              </a:r>
            </a:p>
          </p:txBody>
        </p:sp>
        <p:sp>
          <p:nvSpPr>
            <p:cNvPr id="165" name="Ovaal 164">
              <a:extLst>
                <a:ext uri="{FF2B5EF4-FFF2-40B4-BE49-F238E27FC236}">
                  <a16:creationId xmlns:a16="http://schemas.microsoft.com/office/drawing/2014/main" id="{E3531968-F9C0-4D3A-96DD-CFEB7D92078C}"/>
                </a:ext>
              </a:extLst>
            </p:cNvPr>
            <p:cNvSpPr/>
            <p:nvPr userDrawn="1"/>
          </p:nvSpPr>
          <p:spPr>
            <a:xfrm>
              <a:off x="-3604183" y="327486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5</a:t>
              </a:r>
            </a:p>
          </p:txBody>
        </p:sp>
        <p:sp>
          <p:nvSpPr>
            <p:cNvPr id="166" name="Rechthoek 165">
              <a:extLst>
                <a:ext uri="{FF2B5EF4-FFF2-40B4-BE49-F238E27FC236}">
                  <a16:creationId xmlns:a16="http://schemas.microsoft.com/office/drawing/2014/main" id="{B6F03F4C-8C7D-489B-A509-0060FD025DE5}"/>
                </a:ext>
              </a:extLst>
            </p:cNvPr>
            <p:cNvSpPr/>
            <p:nvPr userDrawn="1"/>
          </p:nvSpPr>
          <p:spPr>
            <a:xfrm>
              <a:off x="-3319415" y="3274864"/>
              <a:ext cx="2949220" cy="180000"/>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100000"/>
                </a:lnSpc>
                <a:spcBef>
                  <a:spcPts val="450"/>
                </a:spcBef>
                <a:spcAft>
                  <a:spcPts val="450"/>
                </a:spcAft>
                <a:buClr>
                  <a:schemeClr val="accent1"/>
                </a:buClr>
                <a:buSzTx/>
                <a:buFont typeface="Arial" panose="020B0604020202020204" pitchFamily="34" charset="0"/>
                <a:buNone/>
                <a:tabLst/>
                <a:defRPr/>
              </a:pPr>
              <a:r>
                <a:rPr kumimoji="0" lang="nl-NL" sz="1350" b="1" i="0" u="none" strike="noStrike" kern="0" cap="none" spc="0" normalizeH="0" baseline="0" noProof="0" dirty="0">
                  <a:ln>
                    <a:noFill/>
                  </a:ln>
                  <a:solidFill>
                    <a:schemeClr val="bg1"/>
                  </a:solidFill>
                  <a:effectLst/>
                  <a:uLnTx/>
                  <a:uFillTx/>
                  <a:latin typeface="+mn-lt"/>
                  <a:cs typeface="Calibri" panose="020F0502020204030204" pitchFamily="34" charset="0"/>
                </a:rPr>
                <a:t>Subtitel</a:t>
              </a:r>
            </a:p>
          </p:txBody>
        </p:sp>
        <p:sp>
          <p:nvSpPr>
            <p:cNvPr id="167" name="Ovaal 166">
              <a:extLst>
                <a:ext uri="{FF2B5EF4-FFF2-40B4-BE49-F238E27FC236}">
                  <a16:creationId xmlns:a16="http://schemas.microsoft.com/office/drawing/2014/main" id="{3C5F28D0-A412-4239-9D5E-08C527E5900D}"/>
                </a:ext>
              </a:extLst>
            </p:cNvPr>
            <p:cNvSpPr/>
            <p:nvPr userDrawn="1"/>
          </p:nvSpPr>
          <p:spPr>
            <a:xfrm>
              <a:off x="-3604183" y="363420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6</a:t>
              </a:r>
            </a:p>
          </p:txBody>
        </p:sp>
        <p:sp>
          <p:nvSpPr>
            <p:cNvPr id="168" name="Rechthoek 167">
              <a:extLst>
                <a:ext uri="{FF2B5EF4-FFF2-40B4-BE49-F238E27FC236}">
                  <a16:creationId xmlns:a16="http://schemas.microsoft.com/office/drawing/2014/main" id="{29F4CA68-1E31-4AEE-B242-C650F5F6B8C4}"/>
                </a:ext>
              </a:extLst>
            </p:cNvPr>
            <p:cNvSpPr/>
            <p:nvPr userDrawn="1"/>
          </p:nvSpPr>
          <p:spPr>
            <a:xfrm>
              <a:off x="-3319415" y="3993554"/>
              <a:ext cx="2949220" cy="180000"/>
            </a:xfrm>
            <a:prstGeom prst="rect">
              <a:avLst/>
            </a:prstGeom>
            <a:noFill/>
            <a:ln w="25400" cap="flat" cmpd="sng" algn="ctr">
              <a:noFill/>
              <a:prstDash val="solid"/>
            </a:ln>
            <a:effectLst/>
          </p:spPr>
          <p:txBody>
            <a:bodyPr lIns="0" tIns="0" rIns="0" bIns="0" rtlCol="0" anchor="ctr"/>
            <a:lstStyle/>
            <a:p>
              <a:pPr marL="200025" marR="0" lvl="0" indent="-200025" defTabSz="685800" eaLnBrk="1" fontAlgn="auto" latinLnBrk="0" hangingPunct="1">
                <a:lnSpc>
                  <a:spcPct val="100000"/>
                </a:lnSpc>
                <a:spcBef>
                  <a:spcPts val="450"/>
                </a:spcBef>
                <a:spcAft>
                  <a:spcPts val="450"/>
                </a:spcAft>
                <a:buClr>
                  <a:schemeClr val="bg1"/>
                </a:buClr>
                <a:buSzTx/>
                <a:buFont typeface="+mj-lt"/>
                <a:buAutoNum type="arabicPeriod"/>
                <a:tabLst/>
                <a:defRPr/>
              </a:pPr>
              <a:r>
                <a:rPr kumimoji="0" lang="nl-NL" sz="1050" b="0" i="0" u="none" strike="noStrike" kern="0" cap="none" spc="0" normalizeH="0" baseline="0" noProof="0" dirty="0">
                  <a:ln>
                    <a:noFill/>
                  </a:ln>
                  <a:solidFill>
                    <a:schemeClr val="bg1"/>
                  </a:solidFill>
                  <a:effectLst/>
                  <a:uLnTx/>
                  <a:uFillTx/>
                  <a:latin typeface="+mn-lt"/>
                  <a:cs typeface="Calibri" panose="020F0502020204030204" pitchFamily="34" charset="0"/>
                </a:rPr>
                <a:t>Numerieke </a:t>
              </a:r>
              <a:r>
                <a:rPr kumimoji="0" lang="nl-NL" sz="1050" b="0" i="0" u="none" strike="noStrike" kern="0" cap="none" spc="0" normalizeH="0" baseline="0" noProof="0" dirty="0" err="1">
                  <a:ln>
                    <a:noFill/>
                  </a:ln>
                  <a:solidFill>
                    <a:schemeClr val="bg1"/>
                  </a:solidFill>
                  <a:effectLst/>
                  <a:uLnTx/>
                  <a:uFillTx/>
                  <a:latin typeface="+mn-lt"/>
                  <a:cs typeface="Calibri" panose="020F0502020204030204" pitchFamily="34" charset="0"/>
                </a:rPr>
                <a:t>bullet</a:t>
              </a:r>
              <a:r>
                <a:rPr kumimoji="0" lang="nl-NL" sz="1050" b="0" i="0" u="none" strike="noStrike" kern="0" cap="none" spc="0" normalizeH="0" baseline="0" noProof="0" dirty="0">
                  <a:ln>
                    <a:noFill/>
                  </a:ln>
                  <a:solidFill>
                    <a:schemeClr val="bg1"/>
                  </a:solidFill>
                  <a:effectLst/>
                  <a:uLnTx/>
                  <a:uFillTx/>
                  <a:latin typeface="+mn-lt"/>
                  <a:cs typeface="Calibri" panose="020F0502020204030204" pitchFamily="34" charset="0"/>
                </a:rPr>
                <a:t> </a:t>
              </a:r>
            </a:p>
          </p:txBody>
        </p:sp>
        <p:sp>
          <p:nvSpPr>
            <p:cNvPr id="169" name="Ovaal 168">
              <a:extLst>
                <a:ext uri="{FF2B5EF4-FFF2-40B4-BE49-F238E27FC236}">
                  <a16:creationId xmlns:a16="http://schemas.microsoft.com/office/drawing/2014/main" id="{9BCDE067-8BCB-43FF-8348-ABE263055A2F}"/>
                </a:ext>
              </a:extLst>
            </p:cNvPr>
            <p:cNvSpPr/>
            <p:nvPr userDrawn="1"/>
          </p:nvSpPr>
          <p:spPr>
            <a:xfrm>
              <a:off x="-3604183" y="399355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7</a:t>
              </a:r>
            </a:p>
          </p:txBody>
        </p:sp>
        <p:sp>
          <p:nvSpPr>
            <p:cNvPr id="170" name="Rechthoek 169">
              <a:extLst>
                <a:ext uri="{FF2B5EF4-FFF2-40B4-BE49-F238E27FC236}">
                  <a16:creationId xmlns:a16="http://schemas.microsoft.com/office/drawing/2014/main" id="{8CD72627-08FC-499D-9989-1CEABD28ADDB}"/>
                </a:ext>
              </a:extLst>
            </p:cNvPr>
            <p:cNvSpPr/>
            <p:nvPr userDrawn="1"/>
          </p:nvSpPr>
          <p:spPr>
            <a:xfrm>
              <a:off x="-3325830" y="4352899"/>
              <a:ext cx="2949220" cy="180000"/>
            </a:xfrm>
            <a:prstGeom prst="rect">
              <a:avLst/>
            </a:prstGeom>
            <a:noFill/>
            <a:ln w="25400" cap="flat" cmpd="sng" algn="ctr">
              <a:noFill/>
              <a:prstDash val="solid"/>
            </a:ln>
            <a:effectLst/>
          </p:spPr>
          <p:txBody>
            <a:bodyPr lIns="0" tIns="0" rIns="0" bIns="0" rtlCol="0" anchor="ctr"/>
            <a:lstStyle/>
            <a:p>
              <a:pPr marL="200025" marR="0" lvl="0" indent="-200025" defTabSz="685800" eaLnBrk="1" fontAlgn="auto" latinLnBrk="0" hangingPunct="1">
                <a:lnSpc>
                  <a:spcPct val="100000"/>
                </a:lnSpc>
                <a:spcBef>
                  <a:spcPts val="450"/>
                </a:spcBef>
                <a:spcAft>
                  <a:spcPts val="450"/>
                </a:spcAft>
                <a:buClr>
                  <a:schemeClr val="bg1"/>
                </a:buClr>
                <a:buSzTx/>
                <a:buFont typeface="+mj-lt"/>
                <a:buAutoNum type="alphaLcPeriod"/>
                <a:tabLst/>
                <a:defRPr/>
              </a:pPr>
              <a:r>
                <a:rPr kumimoji="0" lang="nl-NL" sz="1050" b="0" i="0" u="none" strike="noStrike" kern="0" cap="none" spc="0" normalizeH="0" baseline="0" noProof="0" dirty="0">
                  <a:ln>
                    <a:noFill/>
                  </a:ln>
                  <a:solidFill>
                    <a:schemeClr val="bg1"/>
                  </a:solidFill>
                  <a:effectLst/>
                  <a:uLnTx/>
                  <a:uFillTx/>
                  <a:latin typeface="+mn-lt"/>
                  <a:cs typeface="Calibri" panose="020F0502020204030204" pitchFamily="34" charset="0"/>
                </a:rPr>
                <a:t>Alfabetische </a:t>
              </a:r>
              <a:r>
                <a:rPr kumimoji="0" lang="nl-NL" sz="1050" b="0" i="0" u="none" strike="noStrike" kern="0" cap="none" spc="0" normalizeH="0" baseline="0" noProof="0" dirty="0" err="1">
                  <a:ln>
                    <a:noFill/>
                  </a:ln>
                  <a:solidFill>
                    <a:schemeClr val="bg1"/>
                  </a:solidFill>
                  <a:effectLst/>
                  <a:uLnTx/>
                  <a:uFillTx/>
                  <a:latin typeface="+mn-lt"/>
                  <a:cs typeface="Calibri" panose="020F0502020204030204" pitchFamily="34" charset="0"/>
                </a:rPr>
                <a:t>bullet</a:t>
              </a:r>
              <a:r>
                <a:rPr kumimoji="0" lang="nl-NL" sz="1050" b="0" i="0" u="none" strike="noStrike" kern="0" cap="none" spc="0" normalizeH="0" baseline="0" noProof="0" dirty="0">
                  <a:ln>
                    <a:noFill/>
                  </a:ln>
                  <a:solidFill>
                    <a:schemeClr val="bg1"/>
                  </a:solidFill>
                  <a:effectLst/>
                  <a:uLnTx/>
                  <a:uFillTx/>
                  <a:latin typeface="+mn-lt"/>
                  <a:cs typeface="Calibri" panose="020F0502020204030204" pitchFamily="34" charset="0"/>
                </a:rPr>
                <a:t> </a:t>
              </a:r>
            </a:p>
          </p:txBody>
        </p:sp>
        <p:sp>
          <p:nvSpPr>
            <p:cNvPr id="171" name="Ovaal 170">
              <a:extLst>
                <a:ext uri="{FF2B5EF4-FFF2-40B4-BE49-F238E27FC236}">
                  <a16:creationId xmlns:a16="http://schemas.microsoft.com/office/drawing/2014/main" id="{7EA33C07-936B-4874-8EF3-3F22E64C8A5C}"/>
                </a:ext>
              </a:extLst>
            </p:cNvPr>
            <p:cNvSpPr/>
            <p:nvPr userDrawn="1"/>
          </p:nvSpPr>
          <p:spPr>
            <a:xfrm>
              <a:off x="-3604183" y="435289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8</a:t>
              </a:r>
            </a:p>
          </p:txBody>
        </p:sp>
        <p:sp>
          <p:nvSpPr>
            <p:cNvPr id="172" name="Rechthoek 171">
              <a:extLst>
                <a:ext uri="{FF2B5EF4-FFF2-40B4-BE49-F238E27FC236}">
                  <a16:creationId xmlns:a16="http://schemas.microsoft.com/office/drawing/2014/main" id="{CCC2E616-810E-46C1-80B3-35CB579318BD}"/>
                </a:ext>
              </a:extLst>
            </p:cNvPr>
            <p:cNvSpPr/>
            <p:nvPr userDrawn="1"/>
          </p:nvSpPr>
          <p:spPr>
            <a:xfrm>
              <a:off x="-3319415" y="4712245"/>
              <a:ext cx="2949220" cy="180000"/>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100000"/>
                </a:lnSpc>
                <a:spcBef>
                  <a:spcPts val="450"/>
                </a:spcBef>
                <a:spcAft>
                  <a:spcPts val="450"/>
                </a:spcAft>
                <a:buClr>
                  <a:schemeClr val="tx1"/>
                </a:buClr>
                <a:buSzTx/>
                <a:buFont typeface="Arial" panose="020B0604020202020204" pitchFamily="34" charset="0"/>
                <a:buNone/>
                <a:tabLst/>
                <a:defRPr/>
              </a:pPr>
              <a:r>
                <a:rPr kumimoji="0" lang="nl-NL" sz="900" b="0" i="1" u="none" strike="noStrike" kern="0" cap="none" spc="0" normalizeH="0" baseline="0" noProof="0" dirty="0">
                  <a:ln>
                    <a:noFill/>
                  </a:ln>
                  <a:solidFill>
                    <a:schemeClr val="bg1"/>
                  </a:solidFill>
                  <a:effectLst/>
                  <a:uLnTx/>
                  <a:uFillTx/>
                  <a:latin typeface="+mn-lt"/>
                  <a:cs typeface="Calibri" panose="020F0502020204030204" pitchFamily="34" charset="0"/>
                </a:rPr>
                <a:t>*Bronvermelding </a:t>
              </a:r>
            </a:p>
          </p:txBody>
        </p:sp>
        <p:sp>
          <p:nvSpPr>
            <p:cNvPr id="173" name="Ovaal 172">
              <a:extLst>
                <a:ext uri="{FF2B5EF4-FFF2-40B4-BE49-F238E27FC236}">
                  <a16:creationId xmlns:a16="http://schemas.microsoft.com/office/drawing/2014/main" id="{945252FC-6AB1-4616-8C72-BA102968341D}"/>
                </a:ext>
              </a:extLst>
            </p:cNvPr>
            <p:cNvSpPr/>
            <p:nvPr userDrawn="1"/>
          </p:nvSpPr>
          <p:spPr>
            <a:xfrm>
              <a:off x="-3604183" y="4712245"/>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9</a:t>
              </a:r>
            </a:p>
          </p:txBody>
        </p:sp>
        <p:sp>
          <p:nvSpPr>
            <p:cNvPr id="174" name="Rechthoek 173">
              <a:extLst>
                <a:ext uri="{FF2B5EF4-FFF2-40B4-BE49-F238E27FC236}">
                  <a16:creationId xmlns:a16="http://schemas.microsoft.com/office/drawing/2014/main" id="{E07BE4B5-C557-401F-997E-A9E83FB06066}"/>
                </a:ext>
              </a:extLst>
            </p:cNvPr>
            <p:cNvSpPr/>
            <p:nvPr userDrawn="1"/>
          </p:nvSpPr>
          <p:spPr>
            <a:xfrm>
              <a:off x="-3319415" y="3634209"/>
              <a:ext cx="2949220" cy="180000"/>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100000"/>
                </a:lnSpc>
                <a:spcBef>
                  <a:spcPts val="450"/>
                </a:spcBef>
                <a:spcAft>
                  <a:spcPts val="450"/>
                </a:spcAft>
                <a:buClr>
                  <a:schemeClr val="accent1"/>
                </a:buClr>
                <a:buSzTx/>
                <a:buFont typeface="Arial" panose="020B0604020202020204" pitchFamily="34" charset="0"/>
                <a:buNone/>
                <a:tabLst/>
                <a:defRPr/>
              </a:pPr>
              <a:r>
                <a:rPr kumimoji="0" lang="nl-NL" sz="1050" b="1" i="0" u="none" strike="noStrike" kern="0" cap="none" spc="0" normalizeH="0" baseline="0" noProof="0" dirty="0">
                  <a:ln>
                    <a:noFill/>
                  </a:ln>
                  <a:solidFill>
                    <a:schemeClr val="bg1"/>
                  </a:solidFill>
                  <a:effectLst/>
                  <a:uLnTx/>
                  <a:uFillTx/>
                  <a:latin typeface="+mn-lt"/>
                  <a:cs typeface="Calibri" panose="020F0502020204030204" pitchFamily="34" charset="0"/>
                </a:rPr>
                <a:t>Kop</a:t>
              </a:r>
            </a:p>
          </p:txBody>
        </p:sp>
        <p:sp>
          <p:nvSpPr>
            <p:cNvPr id="175" name="Rechthoek 174">
              <a:extLst>
                <a:ext uri="{FF2B5EF4-FFF2-40B4-BE49-F238E27FC236}">
                  <a16:creationId xmlns:a16="http://schemas.microsoft.com/office/drawing/2014/main" id="{29D9C486-CB90-4772-A1B7-5A8E6D968595}"/>
                </a:ext>
              </a:extLst>
            </p:cNvPr>
            <p:cNvSpPr/>
            <p:nvPr userDrawn="1"/>
          </p:nvSpPr>
          <p:spPr>
            <a:xfrm>
              <a:off x="-3786437" y="5124131"/>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900" b="1" cap="all" baseline="0" noProof="0" dirty="0">
                  <a:solidFill>
                    <a:srgbClr val="211F26"/>
                  </a:solidFill>
                  <a:latin typeface="Calibri" panose="020F0502020204030204" pitchFamily="34" charset="0"/>
                  <a:cs typeface="Calibri" panose="020F0502020204030204" pitchFamily="34" charset="0"/>
                </a:rPr>
                <a:t>MEER WETEN?</a:t>
              </a:r>
              <a:br>
                <a:rPr lang="nl-NL" sz="900" b="1" cap="all" baseline="0" noProof="0" dirty="0">
                  <a:solidFill>
                    <a:srgbClr val="211F26"/>
                  </a:solidFill>
                  <a:latin typeface="Calibri" panose="020F0502020204030204" pitchFamily="34" charset="0"/>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900" b="1" cap="all" baseline="0" noProof="0" dirty="0">
                  <a:solidFill>
                    <a:srgbClr val="211F26"/>
                  </a:solidFill>
                  <a:latin typeface="Calibri" panose="020F0502020204030204" pitchFamily="34" charset="0"/>
                  <a:cs typeface="Calibri" panose="020F0502020204030204" pitchFamily="34" charset="0"/>
                </a:rPr>
                <a:t> 'SLIDEBUILDER’ </a:t>
              </a:r>
              <a:r>
                <a:rPr lang="nl-NL" sz="9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900" kern="1200" cap="none" baseline="0" noProof="0" dirty="0">
                  <a:solidFill>
                    <a:srgbClr val="211F26"/>
                  </a:solidFill>
                  <a:latin typeface="Calibri" panose="020F0502020204030204" pitchFamily="34" charset="0"/>
                  <a:ea typeface="+mn-ea"/>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9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176" name="ICOON_info">
              <a:extLst>
                <a:ext uri="{FF2B5EF4-FFF2-40B4-BE49-F238E27FC236}">
                  <a16:creationId xmlns:a16="http://schemas.microsoft.com/office/drawing/2014/main" id="{24DB846E-3169-4B0A-9E52-F2B2610B7551}"/>
                </a:ext>
              </a:extLst>
            </p:cNvPr>
            <p:cNvGrpSpPr/>
            <p:nvPr userDrawn="1"/>
          </p:nvGrpSpPr>
          <p:grpSpPr>
            <a:xfrm>
              <a:off x="-376736" y="5063968"/>
              <a:ext cx="283685" cy="283685"/>
              <a:chOff x="-510741" y="5913713"/>
              <a:chExt cx="267555" cy="267555"/>
            </a:xfrm>
          </p:grpSpPr>
          <p:sp>
            <p:nvSpPr>
              <p:cNvPr id="224" name="Ovaal 223">
                <a:extLst>
                  <a:ext uri="{FF2B5EF4-FFF2-40B4-BE49-F238E27FC236}">
                    <a16:creationId xmlns:a16="http://schemas.microsoft.com/office/drawing/2014/main" id="{2E7FAF26-F32C-40E7-8FA4-46DBFA029CE7}"/>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450"/>
                  </a:spcBef>
                  <a:spcAft>
                    <a:spcPts val="450"/>
                  </a:spcAft>
                </a:pPr>
                <a:endParaRPr lang="nl-NL" sz="1200" cap="all" baseline="0" noProof="0" dirty="0">
                  <a:latin typeface="Calibri" panose="020F0502020204030204" pitchFamily="34" charset="0"/>
                  <a:cs typeface="Calibri" panose="020F0502020204030204" pitchFamily="34" charset="0"/>
                </a:endParaRPr>
              </a:p>
            </p:txBody>
          </p:sp>
          <p:sp>
            <p:nvSpPr>
              <p:cNvPr id="225" name="Graphic 163" descr="Informatie">
                <a:extLst>
                  <a:ext uri="{FF2B5EF4-FFF2-40B4-BE49-F238E27FC236}">
                    <a16:creationId xmlns:a16="http://schemas.microsoft.com/office/drawing/2014/main" id="{589DAD6E-F0B8-4B7D-B994-C93C99F2CD8E}"/>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lstStyle/>
              <a:p>
                <a:endParaRPr lang="nl-NL" sz="1500" noProof="0" dirty="0">
                  <a:solidFill>
                    <a:srgbClr val="211F26"/>
                  </a:solidFill>
                  <a:latin typeface="Calibri" panose="020F0502020204030204" pitchFamily="34" charset="0"/>
                  <a:cs typeface="Calibri" panose="020F0502020204030204" pitchFamily="34" charset="0"/>
                </a:endParaRPr>
              </a:p>
            </p:txBody>
          </p:sp>
        </p:grpSp>
        <p:grpSp>
          <p:nvGrpSpPr>
            <p:cNvPr id="177" name="VOORBEELD">
              <a:extLst>
                <a:ext uri="{FF2B5EF4-FFF2-40B4-BE49-F238E27FC236}">
                  <a16:creationId xmlns:a16="http://schemas.microsoft.com/office/drawing/2014/main" id="{FA0E05F8-F0B8-4134-8DDD-8DB3525906D9}"/>
                </a:ext>
              </a:extLst>
            </p:cNvPr>
            <p:cNvGrpSpPr/>
            <p:nvPr userDrawn="1"/>
          </p:nvGrpSpPr>
          <p:grpSpPr>
            <a:xfrm>
              <a:off x="-3605171" y="458674"/>
              <a:ext cx="3234311" cy="558875"/>
              <a:chOff x="-3605171" y="458674"/>
              <a:chExt cx="3234311" cy="558875"/>
            </a:xfrm>
          </p:grpSpPr>
          <p:sp>
            <p:nvSpPr>
              <p:cNvPr id="184" name="Rechthoek 183">
                <a:extLst>
                  <a:ext uri="{FF2B5EF4-FFF2-40B4-BE49-F238E27FC236}">
                    <a16:creationId xmlns:a16="http://schemas.microsoft.com/office/drawing/2014/main" id="{6A6B625D-A260-44EB-9D94-4BAF9C6EC45E}"/>
                  </a:ext>
                </a:extLst>
              </p:cNvPr>
              <p:cNvSpPr/>
              <p:nvPr userDrawn="1"/>
            </p:nvSpPr>
            <p:spPr>
              <a:xfrm>
                <a:off x="-3604183" y="458674"/>
                <a:ext cx="393459" cy="184058"/>
              </a:xfrm>
              <a:prstGeom prst="rect">
                <a:avLst/>
              </a:prstGeom>
              <a:solidFill>
                <a:srgbClr val="F8F8F8"/>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18000" rIns="0" bIns="0" numCol="1" spcCol="0" rtlCol="0" fromWordArt="0" anchor="t" anchorCtr="0" forceAA="0" compatLnSpc="1">
                <a:prstTxWarp prst="textNoShape">
                  <a:avLst/>
                </a:prstTxWarp>
                <a:noAutofit/>
              </a:bodyPr>
              <a:lstStyle/>
              <a:p>
                <a:pPr algn="ctr"/>
                <a:r>
                  <a:rPr lang="nl-NL" sz="675" b="1" noProof="0" dirty="0">
                    <a:solidFill>
                      <a:srgbClr val="211F26"/>
                    </a:solidFill>
                    <a:latin typeface="Calibri" panose="020F0502020204030204" pitchFamily="34" charset="0"/>
                    <a:cs typeface="Calibri" panose="020F0502020204030204" pitchFamily="34" charset="0"/>
                  </a:rPr>
                  <a:t>Start</a:t>
                </a:r>
              </a:p>
            </p:txBody>
          </p:sp>
          <p:sp>
            <p:nvSpPr>
              <p:cNvPr id="185" name="Rechthoek 184">
                <a:extLst>
                  <a:ext uri="{FF2B5EF4-FFF2-40B4-BE49-F238E27FC236}">
                    <a16:creationId xmlns:a16="http://schemas.microsoft.com/office/drawing/2014/main" id="{3BB064CC-8328-435E-ACA6-8F4E7400F658}"/>
                  </a:ext>
                </a:extLst>
              </p:cNvPr>
              <p:cNvSpPr/>
              <p:nvPr userDrawn="1"/>
            </p:nvSpPr>
            <p:spPr>
              <a:xfrm>
                <a:off x="-3599184" y="621345"/>
                <a:ext cx="383782" cy="27171"/>
              </a:xfrm>
              <a:prstGeom prst="rect">
                <a:avLst/>
              </a:prstGeom>
              <a:solidFill>
                <a:srgbClr val="B7462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nvGrpSpPr>
              <p:cNvPr id="186" name="Groep 185">
                <a:extLst>
                  <a:ext uri="{FF2B5EF4-FFF2-40B4-BE49-F238E27FC236}">
                    <a16:creationId xmlns:a16="http://schemas.microsoft.com/office/drawing/2014/main" id="{EA815DEE-C2C8-4342-B6EA-B3955BD1E348}"/>
                  </a:ext>
                </a:extLst>
              </p:cNvPr>
              <p:cNvGrpSpPr/>
              <p:nvPr userDrawn="1"/>
            </p:nvGrpSpPr>
            <p:grpSpPr>
              <a:xfrm>
                <a:off x="-3386247" y="830871"/>
                <a:ext cx="139423" cy="109566"/>
                <a:chOff x="-2866744" y="827071"/>
                <a:chExt cx="168701" cy="132575"/>
              </a:xfrm>
            </p:grpSpPr>
            <p:grpSp>
              <p:nvGrpSpPr>
                <p:cNvPr id="217" name="Groep 216">
                  <a:extLst>
                    <a:ext uri="{FF2B5EF4-FFF2-40B4-BE49-F238E27FC236}">
                      <a16:creationId xmlns:a16="http://schemas.microsoft.com/office/drawing/2014/main" id="{F821B1B8-EEB0-412F-9ABA-780402DE8556}"/>
                    </a:ext>
                  </a:extLst>
                </p:cNvPr>
                <p:cNvGrpSpPr/>
                <p:nvPr userDrawn="1"/>
              </p:nvGrpSpPr>
              <p:grpSpPr>
                <a:xfrm>
                  <a:off x="-2866744" y="827071"/>
                  <a:ext cx="168701" cy="132575"/>
                  <a:chOff x="-2866744" y="827071"/>
                  <a:chExt cx="168701" cy="132575"/>
                </a:xfrm>
              </p:grpSpPr>
              <p:cxnSp>
                <p:nvCxnSpPr>
                  <p:cNvPr id="219" name="Rechte verbindingslijn 218">
                    <a:extLst>
                      <a:ext uri="{FF2B5EF4-FFF2-40B4-BE49-F238E27FC236}">
                        <a16:creationId xmlns:a16="http://schemas.microsoft.com/office/drawing/2014/main" id="{11482CA7-DD86-4107-AB1B-F7302C9BDF83}"/>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220" name="Rechte verbindingslijn 219">
                    <a:extLst>
                      <a:ext uri="{FF2B5EF4-FFF2-40B4-BE49-F238E27FC236}">
                        <a16:creationId xmlns:a16="http://schemas.microsoft.com/office/drawing/2014/main" id="{138399EF-03E1-489D-A472-DDD6D82E14F4}"/>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221" name="Rechte verbindingslijn 220">
                    <a:extLst>
                      <a:ext uri="{FF2B5EF4-FFF2-40B4-BE49-F238E27FC236}">
                        <a16:creationId xmlns:a16="http://schemas.microsoft.com/office/drawing/2014/main" id="{A3ACA7AF-AF8D-4C92-8D00-20ACB844F3CE}"/>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222" name="Rechte verbindingslijn 221">
                    <a:extLst>
                      <a:ext uri="{FF2B5EF4-FFF2-40B4-BE49-F238E27FC236}">
                        <a16:creationId xmlns:a16="http://schemas.microsoft.com/office/drawing/2014/main" id="{76F383F1-7370-41EA-8C08-7E1B03EEE9E2}"/>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223" name="Rechte verbindingslijn 222">
                    <a:extLst>
                      <a:ext uri="{FF2B5EF4-FFF2-40B4-BE49-F238E27FC236}">
                        <a16:creationId xmlns:a16="http://schemas.microsoft.com/office/drawing/2014/main" id="{7BE00CF0-27F3-451A-9056-05D43E9ABA12}"/>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218" name="Pijl: rechts 217">
                  <a:extLst>
                    <a:ext uri="{FF2B5EF4-FFF2-40B4-BE49-F238E27FC236}">
                      <a16:creationId xmlns:a16="http://schemas.microsoft.com/office/drawing/2014/main" id="{B31D846E-5256-4C6B-998C-2A689369E573}"/>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nvGrpSpPr>
              <p:cNvPr id="187" name="Groep 186">
                <a:extLst>
                  <a:ext uri="{FF2B5EF4-FFF2-40B4-BE49-F238E27FC236}">
                    <a16:creationId xmlns:a16="http://schemas.microsoft.com/office/drawing/2014/main" id="{DBD09DCC-2F3E-4C3F-B1EF-928A399213FB}"/>
                  </a:ext>
                </a:extLst>
              </p:cNvPr>
              <p:cNvGrpSpPr/>
              <p:nvPr userDrawn="1"/>
            </p:nvGrpSpPr>
            <p:grpSpPr>
              <a:xfrm>
                <a:off x="-3605171" y="830871"/>
                <a:ext cx="139423" cy="109566"/>
                <a:chOff x="-2866744" y="518074"/>
                <a:chExt cx="168701" cy="132575"/>
              </a:xfrm>
            </p:grpSpPr>
            <p:grpSp>
              <p:nvGrpSpPr>
                <p:cNvPr id="210" name="Groep 209">
                  <a:extLst>
                    <a:ext uri="{FF2B5EF4-FFF2-40B4-BE49-F238E27FC236}">
                      <a16:creationId xmlns:a16="http://schemas.microsoft.com/office/drawing/2014/main" id="{680AA9C8-DFA2-4D6C-8C29-AB11BFD46607}"/>
                    </a:ext>
                  </a:extLst>
                </p:cNvPr>
                <p:cNvGrpSpPr/>
                <p:nvPr userDrawn="1"/>
              </p:nvGrpSpPr>
              <p:grpSpPr>
                <a:xfrm>
                  <a:off x="-2866744" y="518074"/>
                  <a:ext cx="168701" cy="132575"/>
                  <a:chOff x="-2866744" y="518074"/>
                  <a:chExt cx="168701" cy="132575"/>
                </a:xfrm>
              </p:grpSpPr>
              <p:cxnSp>
                <p:nvCxnSpPr>
                  <p:cNvPr id="212" name="Rechte verbindingslijn 211">
                    <a:extLst>
                      <a:ext uri="{FF2B5EF4-FFF2-40B4-BE49-F238E27FC236}">
                        <a16:creationId xmlns:a16="http://schemas.microsoft.com/office/drawing/2014/main" id="{D3A05DDA-9F08-49ED-AAE6-3FF8578FD1B6}"/>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213" name="Rechte verbindingslijn 212">
                    <a:extLst>
                      <a:ext uri="{FF2B5EF4-FFF2-40B4-BE49-F238E27FC236}">
                        <a16:creationId xmlns:a16="http://schemas.microsoft.com/office/drawing/2014/main" id="{7EB5DFAC-3F3B-42D5-A7AC-D38097B4A6D3}"/>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214" name="Rechte verbindingslijn 213">
                    <a:extLst>
                      <a:ext uri="{FF2B5EF4-FFF2-40B4-BE49-F238E27FC236}">
                        <a16:creationId xmlns:a16="http://schemas.microsoft.com/office/drawing/2014/main" id="{3402A50F-F945-4953-B995-A202C9D68E1F}"/>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215" name="Rechte verbindingslijn 214">
                    <a:extLst>
                      <a:ext uri="{FF2B5EF4-FFF2-40B4-BE49-F238E27FC236}">
                        <a16:creationId xmlns:a16="http://schemas.microsoft.com/office/drawing/2014/main" id="{99349757-9AB2-4E17-9DD3-2E71C50D02A4}"/>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216" name="Rechte verbindingslijn 215">
                    <a:extLst>
                      <a:ext uri="{FF2B5EF4-FFF2-40B4-BE49-F238E27FC236}">
                        <a16:creationId xmlns:a16="http://schemas.microsoft.com/office/drawing/2014/main" id="{76B6F728-E724-4C75-9B8F-6D8341168DFD}"/>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211" name="Pijl: rechts 210">
                  <a:extLst>
                    <a:ext uri="{FF2B5EF4-FFF2-40B4-BE49-F238E27FC236}">
                      <a16:creationId xmlns:a16="http://schemas.microsoft.com/office/drawing/2014/main" id="{C7E65140-0FFC-479F-8659-DAC2BC2D7085}"/>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cxnSp>
            <p:nvCxnSpPr>
              <p:cNvPr id="188" name="Rechte verbindingslijn 187">
                <a:extLst>
                  <a:ext uri="{FF2B5EF4-FFF2-40B4-BE49-F238E27FC236}">
                    <a16:creationId xmlns:a16="http://schemas.microsoft.com/office/drawing/2014/main" id="{9AAA3BEE-815E-4249-AAB2-D8A62C04EA9E}"/>
                  </a:ext>
                </a:extLst>
              </p:cNvPr>
              <p:cNvCxnSpPr>
                <a:cxnSpLocks/>
              </p:cNvCxnSpPr>
              <p:nvPr userDrawn="1"/>
            </p:nvCxnSpPr>
            <p:spPr>
              <a:xfrm flipV="1">
                <a:off x="-3459956" y="588169"/>
                <a:ext cx="547687" cy="219076"/>
              </a:xfrm>
              <a:prstGeom prst="line">
                <a:avLst/>
              </a:prstGeom>
              <a:noFill/>
              <a:ln w="19050" cap="rnd" cmpd="sng" algn="ctr">
                <a:solidFill>
                  <a:schemeClr val="accent1"/>
                </a:solidFill>
                <a:prstDash val="solid"/>
                <a:headEnd type="oval"/>
              </a:ln>
              <a:effectLst/>
            </p:spPr>
          </p:cxnSp>
          <p:cxnSp>
            <p:nvCxnSpPr>
              <p:cNvPr id="189" name="Rechte verbindingslijn 188">
                <a:extLst>
                  <a:ext uri="{FF2B5EF4-FFF2-40B4-BE49-F238E27FC236}">
                    <a16:creationId xmlns:a16="http://schemas.microsoft.com/office/drawing/2014/main" id="{44C7A340-38CE-4E7D-AAB3-F8992935FAD3}"/>
                  </a:ext>
                </a:extLst>
              </p:cNvPr>
              <p:cNvCxnSpPr>
                <a:cxnSpLocks/>
              </p:cNvCxnSpPr>
              <p:nvPr userDrawn="1"/>
            </p:nvCxnSpPr>
            <p:spPr>
              <a:xfrm>
                <a:off x="-3224213" y="828675"/>
                <a:ext cx="319088" cy="0"/>
              </a:xfrm>
              <a:prstGeom prst="line">
                <a:avLst/>
              </a:prstGeom>
              <a:noFill/>
              <a:ln w="19050" cap="rnd" cmpd="sng" algn="ctr">
                <a:solidFill>
                  <a:schemeClr val="accent1"/>
                </a:solidFill>
                <a:prstDash val="solid"/>
                <a:headEnd type="oval"/>
              </a:ln>
              <a:effectLst/>
            </p:spPr>
          </p:cxnSp>
          <p:sp>
            <p:nvSpPr>
              <p:cNvPr id="190" name="Rechthoek 189">
                <a:extLst>
                  <a:ext uri="{FF2B5EF4-FFF2-40B4-BE49-F238E27FC236}">
                    <a16:creationId xmlns:a16="http://schemas.microsoft.com/office/drawing/2014/main" id="{3FC83404-464B-423E-BEBA-AE329DAAE091}"/>
                  </a:ext>
                </a:extLst>
              </p:cNvPr>
              <p:cNvSpPr/>
              <p:nvPr userDrawn="1"/>
            </p:nvSpPr>
            <p:spPr>
              <a:xfrm>
                <a:off x="-2559903" y="512179"/>
                <a:ext cx="2189042" cy="151083"/>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Tekstniveau omhoog</a:t>
                </a:r>
              </a:p>
            </p:txBody>
          </p:sp>
          <p:sp>
            <p:nvSpPr>
              <p:cNvPr id="191" name="Rechthoek 190">
                <a:extLst>
                  <a:ext uri="{FF2B5EF4-FFF2-40B4-BE49-F238E27FC236}">
                    <a16:creationId xmlns:a16="http://schemas.microsoft.com/office/drawing/2014/main" id="{CC6D6E9D-8F9E-4756-8835-EEEE673038E2}"/>
                  </a:ext>
                </a:extLst>
              </p:cNvPr>
              <p:cNvSpPr/>
              <p:nvPr userDrawn="1"/>
            </p:nvSpPr>
            <p:spPr>
              <a:xfrm>
                <a:off x="-2559903" y="819562"/>
                <a:ext cx="2189043" cy="142202"/>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Tekstniveau omlaag</a:t>
                </a:r>
              </a:p>
            </p:txBody>
          </p:sp>
          <p:grpSp>
            <p:nvGrpSpPr>
              <p:cNvPr id="192" name="Groep 191">
                <a:extLst>
                  <a:ext uri="{FF2B5EF4-FFF2-40B4-BE49-F238E27FC236}">
                    <a16:creationId xmlns:a16="http://schemas.microsoft.com/office/drawing/2014/main" id="{0AA5279E-CA23-4390-B044-2BF2F0657DEF}"/>
                  </a:ext>
                </a:extLst>
              </p:cNvPr>
              <p:cNvGrpSpPr/>
              <p:nvPr userDrawn="1"/>
            </p:nvGrpSpPr>
            <p:grpSpPr>
              <a:xfrm>
                <a:off x="-2916763" y="769168"/>
                <a:ext cx="268738" cy="248381"/>
                <a:chOff x="-2916763" y="769168"/>
                <a:chExt cx="268738" cy="248381"/>
              </a:xfrm>
            </p:grpSpPr>
            <p:sp>
              <p:nvSpPr>
                <p:cNvPr id="202" name="Rechthoek 201">
                  <a:extLst>
                    <a:ext uri="{FF2B5EF4-FFF2-40B4-BE49-F238E27FC236}">
                      <a16:creationId xmlns:a16="http://schemas.microsoft.com/office/drawing/2014/main" id="{C9B054E6-DE56-41C6-BCDE-EF482F1C2C33}"/>
                    </a:ext>
                  </a:extLst>
                </p:cNvPr>
                <p:cNvSpPr/>
                <p:nvPr userDrawn="1"/>
              </p:nvSpPr>
              <p:spPr>
                <a:xfrm>
                  <a:off x="-2916763" y="769168"/>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dirty="0">
                    <a:solidFill>
                      <a:srgbClr val="211F26"/>
                    </a:solidFill>
                    <a:latin typeface="Calibri" panose="020F0502020204030204" pitchFamily="34" charset="0"/>
                    <a:cs typeface="Calibri" panose="020F0502020204030204" pitchFamily="34" charset="0"/>
                  </a:endParaRPr>
                </a:p>
              </p:txBody>
            </p:sp>
            <p:grpSp>
              <p:nvGrpSpPr>
                <p:cNvPr id="203" name="Groep 202">
                  <a:extLst>
                    <a:ext uri="{FF2B5EF4-FFF2-40B4-BE49-F238E27FC236}">
                      <a16:creationId xmlns:a16="http://schemas.microsoft.com/office/drawing/2014/main" id="{5289051A-FC2E-4DBC-83D3-8FE2D18CBC52}"/>
                    </a:ext>
                  </a:extLst>
                </p:cNvPr>
                <p:cNvGrpSpPr/>
                <p:nvPr userDrawn="1"/>
              </p:nvGrpSpPr>
              <p:grpSpPr>
                <a:xfrm>
                  <a:off x="-2866744" y="827071"/>
                  <a:ext cx="168701" cy="132575"/>
                  <a:chOff x="-2866744" y="827071"/>
                  <a:chExt cx="168701" cy="132575"/>
                </a:xfrm>
              </p:grpSpPr>
              <p:cxnSp>
                <p:nvCxnSpPr>
                  <p:cNvPr id="205" name="Rechte verbindingslijn 204">
                    <a:extLst>
                      <a:ext uri="{FF2B5EF4-FFF2-40B4-BE49-F238E27FC236}">
                        <a16:creationId xmlns:a16="http://schemas.microsoft.com/office/drawing/2014/main" id="{DC057EFA-07E3-47CF-8611-985F73A1EA4D}"/>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206" name="Rechte verbindingslijn 205">
                    <a:extLst>
                      <a:ext uri="{FF2B5EF4-FFF2-40B4-BE49-F238E27FC236}">
                        <a16:creationId xmlns:a16="http://schemas.microsoft.com/office/drawing/2014/main" id="{42B6C3FC-99D7-4A14-A38A-1ABD3B655FCB}"/>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207" name="Rechte verbindingslijn 206">
                    <a:extLst>
                      <a:ext uri="{FF2B5EF4-FFF2-40B4-BE49-F238E27FC236}">
                        <a16:creationId xmlns:a16="http://schemas.microsoft.com/office/drawing/2014/main" id="{EADEEF30-BD36-4513-B0CB-ACC592873F7B}"/>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208" name="Rechte verbindingslijn 207">
                    <a:extLst>
                      <a:ext uri="{FF2B5EF4-FFF2-40B4-BE49-F238E27FC236}">
                        <a16:creationId xmlns:a16="http://schemas.microsoft.com/office/drawing/2014/main" id="{C014D255-07DE-452F-B66C-B47E3FB6EEF5}"/>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209" name="Rechte verbindingslijn 208">
                    <a:extLst>
                      <a:ext uri="{FF2B5EF4-FFF2-40B4-BE49-F238E27FC236}">
                        <a16:creationId xmlns:a16="http://schemas.microsoft.com/office/drawing/2014/main" id="{87C9E19B-4082-4480-B56E-F1BC2E4C7D73}"/>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204" name="Pijl: rechts 203">
                  <a:extLst>
                    <a:ext uri="{FF2B5EF4-FFF2-40B4-BE49-F238E27FC236}">
                      <a16:creationId xmlns:a16="http://schemas.microsoft.com/office/drawing/2014/main" id="{41F8398D-559F-4B95-84FA-45AF27153CE5}"/>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nvGrpSpPr>
              <p:cNvPr id="193" name="Groep 192">
                <a:extLst>
                  <a:ext uri="{FF2B5EF4-FFF2-40B4-BE49-F238E27FC236}">
                    <a16:creationId xmlns:a16="http://schemas.microsoft.com/office/drawing/2014/main" id="{5CFCECA4-C8B0-407E-8BE4-369DB471EFDF}"/>
                  </a:ext>
                </a:extLst>
              </p:cNvPr>
              <p:cNvGrpSpPr/>
              <p:nvPr userDrawn="1"/>
            </p:nvGrpSpPr>
            <p:grpSpPr>
              <a:xfrm>
                <a:off x="-2916763" y="460171"/>
                <a:ext cx="268738" cy="248381"/>
                <a:chOff x="-2916763" y="460171"/>
                <a:chExt cx="268738" cy="248381"/>
              </a:xfrm>
            </p:grpSpPr>
            <p:sp>
              <p:nvSpPr>
                <p:cNvPr id="194" name="Rechthoek 193">
                  <a:extLst>
                    <a:ext uri="{FF2B5EF4-FFF2-40B4-BE49-F238E27FC236}">
                      <a16:creationId xmlns:a16="http://schemas.microsoft.com/office/drawing/2014/main" id="{73637037-876C-4D0C-96BB-4887F8423265}"/>
                    </a:ext>
                  </a:extLst>
                </p:cNvPr>
                <p:cNvSpPr/>
                <p:nvPr userDrawn="1"/>
              </p:nvSpPr>
              <p:spPr>
                <a:xfrm>
                  <a:off x="-2916763" y="460171"/>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dirty="0">
                    <a:solidFill>
                      <a:srgbClr val="211F26"/>
                    </a:solidFill>
                    <a:latin typeface="Calibri" panose="020F0502020204030204" pitchFamily="34" charset="0"/>
                    <a:cs typeface="Calibri" panose="020F0502020204030204" pitchFamily="34" charset="0"/>
                  </a:endParaRPr>
                </a:p>
              </p:txBody>
            </p:sp>
            <p:grpSp>
              <p:nvGrpSpPr>
                <p:cNvPr id="195" name="Groep 194">
                  <a:extLst>
                    <a:ext uri="{FF2B5EF4-FFF2-40B4-BE49-F238E27FC236}">
                      <a16:creationId xmlns:a16="http://schemas.microsoft.com/office/drawing/2014/main" id="{0F247193-7068-437E-826A-F652657ABAA7}"/>
                    </a:ext>
                  </a:extLst>
                </p:cNvPr>
                <p:cNvGrpSpPr/>
                <p:nvPr userDrawn="1"/>
              </p:nvGrpSpPr>
              <p:grpSpPr>
                <a:xfrm>
                  <a:off x="-2866744" y="518074"/>
                  <a:ext cx="168701" cy="132575"/>
                  <a:chOff x="-2866744" y="518074"/>
                  <a:chExt cx="168701" cy="132575"/>
                </a:xfrm>
              </p:grpSpPr>
              <p:cxnSp>
                <p:nvCxnSpPr>
                  <p:cNvPr id="197" name="Rechte verbindingslijn 196">
                    <a:extLst>
                      <a:ext uri="{FF2B5EF4-FFF2-40B4-BE49-F238E27FC236}">
                        <a16:creationId xmlns:a16="http://schemas.microsoft.com/office/drawing/2014/main" id="{B291D9D8-8A19-4D97-9CE2-4EC351CACBAC}"/>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198" name="Rechte verbindingslijn 197">
                    <a:extLst>
                      <a:ext uri="{FF2B5EF4-FFF2-40B4-BE49-F238E27FC236}">
                        <a16:creationId xmlns:a16="http://schemas.microsoft.com/office/drawing/2014/main" id="{89A0A86F-6C0D-466E-BF77-EBA52CC6A907}"/>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199" name="Rechte verbindingslijn 198">
                    <a:extLst>
                      <a:ext uri="{FF2B5EF4-FFF2-40B4-BE49-F238E27FC236}">
                        <a16:creationId xmlns:a16="http://schemas.microsoft.com/office/drawing/2014/main" id="{AA537420-33ED-401A-9584-42D6F1C823AF}"/>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200" name="Rechte verbindingslijn 199">
                    <a:extLst>
                      <a:ext uri="{FF2B5EF4-FFF2-40B4-BE49-F238E27FC236}">
                        <a16:creationId xmlns:a16="http://schemas.microsoft.com/office/drawing/2014/main" id="{4F4DE5E6-DA83-4DFC-8479-0ACD21CC339A}"/>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201" name="Rechte verbindingslijn 200">
                    <a:extLst>
                      <a:ext uri="{FF2B5EF4-FFF2-40B4-BE49-F238E27FC236}">
                        <a16:creationId xmlns:a16="http://schemas.microsoft.com/office/drawing/2014/main" id="{F7D0E85F-1510-46F5-87AE-C79662CEC2D8}"/>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196" name="Pijl: rechts 195">
                  <a:extLst>
                    <a:ext uri="{FF2B5EF4-FFF2-40B4-BE49-F238E27FC236}">
                      <a16:creationId xmlns:a16="http://schemas.microsoft.com/office/drawing/2014/main" id="{5CC8BB92-082C-4232-891E-58DA2982228B}"/>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grpSp>
          <p:nvGrpSpPr>
            <p:cNvPr id="178" name="Groep 177">
              <a:extLst>
                <a:ext uri="{FF2B5EF4-FFF2-40B4-BE49-F238E27FC236}">
                  <a16:creationId xmlns:a16="http://schemas.microsoft.com/office/drawing/2014/main" id="{AA3048A4-C018-43E1-94B9-A458592A9704}"/>
                </a:ext>
              </a:extLst>
            </p:cNvPr>
            <p:cNvGrpSpPr/>
            <p:nvPr userDrawn="1"/>
          </p:nvGrpSpPr>
          <p:grpSpPr>
            <a:xfrm>
              <a:off x="-938434" y="5326819"/>
              <a:ext cx="627798" cy="576693"/>
              <a:chOff x="-1753862" y="6112775"/>
              <a:chExt cx="759635" cy="697798"/>
            </a:xfrm>
          </p:grpSpPr>
          <p:grpSp>
            <p:nvGrpSpPr>
              <p:cNvPr id="179" name="Inspireren">
                <a:extLst>
                  <a:ext uri="{FF2B5EF4-FFF2-40B4-BE49-F238E27FC236}">
                    <a16:creationId xmlns:a16="http://schemas.microsoft.com/office/drawing/2014/main" id="{6FC752C1-855B-4362-B6C1-3934CF191FD5}"/>
                  </a:ext>
                </a:extLst>
              </p:cNvPr>
              <p:cNvGrpSpPr>
                <a:grpSpLocks noChangeAspect="1"/>
              </p:cNvGrpSpPr>
              <p:nvPr userDrawn="1"/>
            </p:nvGrpSpPr>
            <p:grpSpPr bwMode="auto">
              <a:xfrm>
                <a:off x="-1484858" y="6112775"/>
                <a:ext cx="205431" cy="293286"/>
                <a:chOff x="4768" y="2783"/>
                <a:chExt cx="788" cy="1125"/>
              </a:xfrm>
              <a:gradFill>
                <a:gsLst>
                  <a:gs pos="0">
                    <a:srgbClr val="9D9FA1"/>
                  </a:gs>
                  <a:gs pos="70000">
                    <a:srgbClr val="211F26"/>
                  </a:gs>
                </a:gsLst>
                <a:lin ang="2700000" scaled="0"/>
              </a:gradFill>
            </p:grpSpPr>
            <p:sp>
              <p:nvSpPr>
                <p:cNvPr id="181" name="Freeform 12">
                  <a:extLst>
                    <a:ext uri="{FF2B5EF4-FFF2-40B4-BE49-F238E27FC236}">
                      <a16:creationId xmlns:a16="http://schemas.microsoft.com/office/drawing/2014/main" id="{5CFFCD33-A96A-48D6-8A7E-92579ADE3182}"/>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182" name="Freeform 13">
                  <a:extLst>
                    <a:ext uri="{FF2B5EF4-FFF2-40B4-BE49-F238E27FC236}">
                      <a16:creationId xmlns:a16="http://schemas.microsoft.com/office/drawing/2014/main" id="{7BA619B3-E37A-4519-866A-0490BA59D4A6}"/>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183" name="Freeform 14">
                  <a:extLst>
                    <a:ext uri="{FF2B5EF4-FFF2-40B4-BE49-F238E27FC236}">
                      <a16:creationId xmlns:a16="http://schemas.microsoft.com/office/drawing/2014/main" id="{53C254C3-C006-4A97-AEA1-1550FEC3848E}"/>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grpSp>
          <p:sp>
            <p:nvSpPr>
              <p:cNvPr id="180" name="Tekstvak 179">
                <a:extLst>
                  <a:ext uri="{FF2B5EF4-FFF2-40B4-BE49-F238E27FC236}">
                    <a16:creationId xmlns:a16="http://schemas.microsoft.com/office/drawing/2014/main" id="{41ECC5A7-0645-49A1-86C0-3FC5A1F9235F}"/>
                  </a:ext>
                </a:extLst>
              </p:cNvPr>
              <p:cNvSpPr txBox="1"/>
              <p:nvPr userDrawn="1"/>
            </p:nvSpPr>
            <p:spPr>
              <a:xfrm>
                <a:off x="-1753862" y="6420664"/>
                <a:ext cx="759635" cy="389909"/>
              </a:xfrm>
              <a:prstGeom prst="rect">
                <a:avLst/>
              </a:prstGeom>
              <a:noFill/>
            </p:spPr>
            <p:txBody>
              <a:bodyPr wrap="square" lIns="0" tIns="0" rIns="0" bIns="0" rtlCol="0" anchor="ctr">
                <a:noAutofit/>
              </a:bodyPr>
              <a:lstStyle/>
              <a:p>
                <a:pPr marL="0" marR="0" lvl="0" indent="0" algn="ctr" defTabSz="685800" rtl="0"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grpSp>
        <p:nvGrpSpPr>
          <p:cNvPr id="10" name="- INSTRUCTIES">
            <a:extLst>
              <a:ext uri="{FF2B5EF4-FFF2-40B4-BE49-F238E27FC236}">
                <a16:creationId xmlns:a16="http://schemas.microsoft.com/office/drawing/2014/main" id="{254606FE-29F2-4464-A804-7E3F04839FD3}"/>
              </a:ext>
            </a:extLst>
          </p:cNvPr>
          <p:cNvGrpSpPr/>
          <p:nvPr userDrawn="1"/>
        </p:nvGrpSpPr>
        <p:grpSpPr>
          <a:xfrm>
            <a:off x="9283196" y="0"/>
            <a:ext cx="2770040" cy="5016356"/>
            <a:chOff x="-3786165" y="-1"/>
            <a:chExt cx="3693386" cy="6688475"/>
          </a:xfrm>
        </p:grpSpPr>
        <p:sp>
          <p:nvSpPr>
            <p:cNvPr id="12" name="Rechthoek 11">
              <a:extLst>
                <a:ext uri="{FF2B5EF4-FFF2-40B4-BE49-F238E27FC236}">
                  <a16:creationId xmlns:a16="http://schemas.microsoft.com/office/drawing/2014/main" id="{F9B1C1DA-C612-4920-B193-B73DF3CC2BAC}"/>
                </a:ext>
              </a:extLst>
            </p:cNvPr>
            <p:cNvSpPr/>
            <p:nvPr userDrawn="1"/>
          </p:nvSpPr>
          <p:spPr>
            <a:xfrm>
              <a:off x="-3786165" y="-1"/>
              <a:ext cx="3593091" cy="6034857"/>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450"/>
                </a:spcBef>
                <a:spcAft>
                  <a:spcPts val="450"/>
                </a:spcAft>
              </a:pPr>
              <a:r>
                <a:rPr lang="nl-NL" sz="1050" b="1" cap="all" baseline="0" noProof="0" dirty="0">
                  <a:solidFill>
                    <a:schemeClr val="accent1"/>
                  </a:solidFill>
                  <a:latin typeface="Calibri" panose="020F0502020204030204" pitchFamily="34" charset="0"/>
                  <a:cs typeface="Calibri" panose="020F0502020204030204" pitchFamily="34" charset="0"/>
                </a:rPr>
                <a:t>Afbeelding invoegen/opmaken</a:t>
              </a:r>
            </a:p>
          </p:txBody>
        </p:sp>
        <p:sp>
          <p:nvSpPr>
            <p:cNvPr id="13" name="Ovaal 12">
              <a:extLst>
                <a:ext uri="{FF2B5EF4-FFF2-40B4-BE49-F238E27FC236}">
                  <a16:creationId xmlns:a16="http://schemas.microsoft.com/office/drawing/2014/main" id="{A6569044-53C7-4A33-AA9D-14922BF8D0BF}"/>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4" name="Rechthoek 13">
              <a:extLst>
                <a:ext uri="{FF2B5EF4-FFF2-40B4-BE49-F238E27FC236}">
                  <a16:creationId xmlns:a16="http://schemas.microsoft.com/office/drawing/2014/main" id="{74508138-7821-4D27-ACD5-A454DF71ADE9}"/>
                </a:ext>
              </a:extLst>
            </p:cNvPr>
            <p:cNvSpPr/>
            <p:nvPr userDrawn="1"/>
          </p:nvSpPr>
          <p:spPr>
            <a:xfrm>
              <a:off x="-3319415" y="465324"/>
              <a:ext cx="2962706" cy="668152"/>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Wanneer nodig, verwijder de bestaande afbeelding d.m.v. de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Selecteer het afbeeldingskader, ga naar de tab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‘Slidebuilder'</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'Afbeeldingen’</a:t>
              </a:r>
              <a:endPar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endParaRPr>
            </a:p>
          </p:txBody>
        </p:sp>
        <p:sp>
          <p:nvSpPr>
            <p:cNvPr id="15" name="Ovaal 14">
              <a:extLst>
                <a:ext uri="{FF2B5EF4-FFF2-40B4-BE49-F238E27FC236}">
                  <a16:creationId xmlns:a16="http://schemas.microsoft.com/office/drawing/2014/main" id="{01124BBA-E4A4-4A9E-A1B4-9A716E0826AB}"/>
                </a:ext>
              </a:extLst>
            </p:cNvPr>
            <p:cNvSpPr/>
            <p:nvPr userDrawn="1"/>
          </p:nvSpPr>
          <p:spPr>
            <a:xfrm>
              <a:off x="-3603587" y="2633935"/>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16" name="Rechthoek 15">
              <a:extLst>
                <a:ext uri="{FF2B5EF4-FFF2-40B4-BE49-F238E27FC236}">
                  <a16:creationId xmlns:a16="http://schemas.microsoft.com/office/drawing/2014/main" id="{6DC31F19-D929-4564-B0EF-C0B31ECA7BEC}"/>
                </a:ext>
              </a:extLst>
            </p:cNvPr>
            <p:cNvSpPr/>
            <p:nvPr userDrawn="1"/>
          </p:nvSpPr>
          <p:spPr>
            <a:xfrm>
              <a:off x="-3319416" y="2633936"/>
              <a:ext cx="3126341" cy="462795"/>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Klik met de rechter muisknop op de miniatuurweergave van de dia aan de linkerkant van het scherm en kies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‘Dia herstellen’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17" name="Ovaal 16">
              <a:extLst>
                <a:ext uri="{FF2B5EF4-FFF2-40B4-BE49-F238E27FC236}">
                  <a16:creationId xmlns:a16="http://schemas.microsoft.com/office/drawing/2014/main" id="{E91A436C-861B-4F48-B264-7D688D1522E2}"/>
                </a:ext>
              </a:extLst>
            </p:cNvPr>
            <p:cNvSpPr/>
            <p:nvPr userDrawn="1"/>
          </p:nvSpPr>
          <p:spPr>
            <a:xfrm>
              <a:off x="-3603587" y="4226365"/>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18" name="Rechthoek 17">
              <a:extLst>
                <a:ext uri="{FF2B5EF4-FFF2-40B4-BE49-F238E27FC236}">
                  <a16:creationId xmlns:a16="http://schemas.microsoft.com/office/drawing/2014/main" id="{DCC6B16D-48DD-479F-8AC3-09160314C3B9}"/>
                </a:ext>
              </a:extLst>
            </p:cNvPr>
            <p:cNvSpPr/>
            <p:nvPr userDrawn="1"/>
          </p:nvSpPr>
          <p:spPr>
            <a:xfrm>
              <a:off x="-3319416" y="4226366"/>
              <a:ext cx="3008779" cy="820954"/>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Om de afbeelding te schalen of bij te snijden, ga naar de tab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‘Hulpmiddelen voor afbeeldingen - Opmaak’</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‘Bijsnijden’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Schaal met de bolletjes de afbeelding en met de hoekjes het afbeeldingskader.</a:t>
              </a:r>
            </a:p>
          </p:txBody>
        </p:sp>
        <p:sp>
          <p:nvSpPr>
            <p:cNvPr id="19" name="Rechthoek 18">
              <a:extLst>
                <a:ext uri="{FF2B5EF4-FFF2-40B4-BE49-F238E27FC236}">
                  <a16:creationId xmlns:a16="http://schemas.microsoft.com/office/drawing/2014/main" id="{5A5CE015-0462-41A1-98EB-46035775EB0B}"/>
                </a:ext>
              </a:extLst>
            </p:cNvPr>
            <p:cNvSpPr/>
            <p:nvPr userDrawn="1"/>
          </p:nvSpPr>
          <p:spPr>
            <a:xfrm>
              <a:off x="-3316836" y="3200265"/>
              <a:ext cx="1239216" cy="719917"/>
            </a:xfrm>
            <a:prstGeom prst="rect">
              <a:avLst/>
            </a:prstGeom>
            <a:pattFill prst="wdUpDiag">
              <a:fgClr>
                <a:srgbClr val="E0E0E0"/>
              </a:fgClr>
              <a:bgClr>
                <a:srgbClr val="ECECEC"/>
              </a:bgClr>
            </a:pattFill>
            <a:ln w="12700">
              <a:solidFill>
                <a:srgbClr val="D3D3D3"/>
              </a:solidFill>
              <a:prstDash val="solid"/>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72000" tIns="0" rIns="0" bIns="0" numCol="1" spcCol="0" rtlCol="0" fromWordArt="0" anchor="ctr" anchorCtr="0" forceAA="0" compatLnSpc="1">
              <a:prstTxWarp prst="textNoShape">
                <a:avLst/>
              </a:prstTxWarp>
              <a:noAutofit/>
            </a:bodyPr>
            <a:lstStyle/>
            <a:p>
              <a:pPr algn="l"/>
              <a:endParaRPr lang="nl-NL" sz="750" b="0" i="1" noProof="0" dirty="0">
                <a:solidFill>
                  <a:srgbClr val="211F26"/>
                </a:solidFill>
                <a:latin typeface="Calibri" panose="020F0502020204030204" pitchFamily="34" charset="0"/>
                <a:cs typeface="Calibri" panose="020F0502020204030204" pitchFamily="34" charset="0"/>
              </a:endParaRPr>
            </a:p>
          </p:txBody>
        </p:sp>
        <p:grpSp>
          <p:nvGrpSpPr>
            <p:cNvPr id="20" name="Groep 19">
              <a:extLst>
                <a:ext uri="{FF2B5EF4-FFF2-40B4-BE49-F238E27FC236}">
                  <a16:creationId xmlns:a16="http://schemas.microsoft.com/office/drawing/2014/main" id="{E922EECC-C1E0-4DC5-B97B-8FE488253451}"/>
                </a:ext>
              </a:extLst>
            </p:cNvPr>
            <p:cNvGrpSpPr/>
            <p:nvPr userDrawn="1"/>
          </p:nvGrpSpPr>
          <p:grpSpPr>
            <a:xfrm>
              <a:off x="-2485819" y="3479783"/>
              <a:ext cx="1222990" cy="563933"/>
              <a:chOff x="-2485819" y="3399207"/>
              <a:chExt cx="1222990" cy="563933"/>
            </a:xfrm>
          </p:grpSpPr>
          <p:sp>
            <p:nvSpPr>
              <p:cNvPr id="61" name="Rechthoek 60">
                <a:extLst>
                  <a:ext uri="{FF2B5EF4-FFF2-40B4-BE49-F238E27FC236}">
                    <a16:creationId xmlns:a16="http://schemas.microsoft.com/office/drawing/2014/main" id="{3DF5D83C-6A30-4A85-BD70-D120DB031241}"/>
                  </a:ext>
                </a:extLst>
              </p:cNvPr>
              <p:cNvSpPr/>
              <p:nvPr userDrawn="1"/>
            </p:nvSpPr>
            <p:spPr>
              <a:xfrm>
                <a:off x="-2485819" y="3399207"/>
                <a:ext cx="1176476" cy="504851"/>
              </a:xfrm>
              <a:prstGeom prst="rect">
                <a:avLst/>
              </a:prstGeom>
              <a:solidFill>
                <a:schemeClr val="bg1"/>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62" name="Rechthoek 61">
                <a:extLst>
                  <a:ext uri="{FF2B5EF4-FFF2-40B4-BE49-F238E27FC236}">
                    <a16:creationId xmlns:a16="http://schemas.microsoft.com/office/drawing/2014/main" id="{35015D1B-ABC6-42B3-A8FC-52A27382CD75}"/>
                  </a:ext>
                </a:extLst>
              </p:cNvPr>
              <p:cNvSpPr/>
              <p:nvPr userDrawn="1"/>
            </p:nvSpPr>
            <p:spPr>
              <a:xfrm>
                <a:off x="-2479584" y="3652838"/>
                <a:ext cx="1164007" cy="246701"/>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nvGrpSpPr>
              <p:cNvPr id="63" name="Groep 62">
                <a:extLst>
                  <a:ext uri="{FF2B5EF4-FFF2-40B4-BE49-F238E27FC236}">
                    <a16:creationId xmlns:a16="http://schemas.microsoft.com/office/drawing/2014/main" id="{D69EAA4C-9FDC-4EC7-A21B-4BC0BCC04E9E}"/>
                  </a:ext>
                </a:extLst>
              </p:cNvPr>
              <p:cNvGrpSpPr/>
              <p:nvPr userDrawn="1"/>
            </p:nvGrpSpPr>
            <p:grpSpPr>
              <a:xfrm>
                <a:off x="-2403869" y="3460544"/>
                <a:ext cx="155951" cy="131922"/>
                <a:chOff x="12968836" y="3354170"/>
                <a:chExt cx="404806" cy="342433"/>
              </a:xfrm>
            </p:grpSpPr>
            <p:sp>
              <p:nvSpPr>
                <p:cNvPr id="76" name="Rechthoek: afgeronde hoeken 75">
                  <a:extLst>
                    <a:ext uri="{FF2B5EF4-FFF2-40B4-BE49-F238E27FC236}">
                      <a16:creationId xmlns:a16="http://schemas.microsoft.com/office/drawing/2014/main" id="{CCA0533F-3882-43E5-B104-7C83857C0517}"/>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77" name="Rechthoek 76">
                  <a:extLst>
                    <a:ext uri="{FF2B5EF4-FFF2-40B4-BE49-F238E27FC236}">
                      <a16:creationId xmlns:a16="http://schemas.microsoft.com/office/drawing/2014/main" id="{B78D3E28-51A0-4342-A165-8BE56EC61FCE}"/>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78" name="Rechthoek 77">
                  <a:extLst>
                    <a:ext uri="{FF2B5EF4-FFF2-40B4-BE49-F238E27FC236}">
                      <a16:creationId xmlns:a16="http://schemas.microsoft.com/office/drawing/2014/main" id="{B72B2187-E00C-40D4-9F1B-223E4E69980C}"/>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79" name="Rechthoek 78">
                  <a:extLst>
                    <a:ext uri="{FF2B5EF4-FFF2-40B4-BE49-F238E27FC236}">
                      <a16:creationId xmlns:a16="http://schemas.microsoft.com/office/drawing/2014/main" id="{0B01F82F-4F9D-4A90-8274-51619E878836}"/>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80" name="Rechthoek 79">
                  <a:extLst>
                    <a:ext uri="{FF2B5EF4-FFF2-40B4-BE49-F238E27FC236}">
                      <a16:creationId xmlns:a16="http://schemas.microsoft.com/office/drawing/2014/main" id="{8D71E5BE-B989-4210-A531-7B54658A8A37}"/>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81" name="Rechthoek 80">
                  <a:extLst>
                    <a:ext uri="{FF2B5EF4-FFF2-40B4-BE49-F238E27FC236}">
                      <a16:creationId xmlns:a16="http://schemas.microsoft.com/office/drawing/2014/main" id="{F76B6936-C7FD-423E-AAE7-42E927E67B27}"/>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nvGrpSpPr>
              <p:cNvPr id="64" name="Groep 63">
                <a:extLst>
                  <a:ext uri="{FF2B5EF4-FFF2-40B4-BE49-F238E27FC236}">
                    <a16:creationId xmlns:a16="http://schemas.microsoft.com/office/drawing/2014/main" id="{2F2CE6FE-FD22-4261-A1FE-856BAAC17A46}"/>
                  </a:ext>
                </a:extLst>
              </p:cNvPr>
              <p:cNvGrpSpPr/>
              <p:nvPr userDrawn="1"/>
            </p:nvGrpSpPr>
            <p:grpSpPr>
              <a:xfrm>
                <a:off x="-2423424" y="3690208"/>
                <a:ext cx="166739" cy="218963"/>
                <a:chOff x="12940828" y="3950597"/>
                <a:chExt cx="432813" cy="568367"/>
              </a:xfrm>
            </p:grpSpPr>
            <p:grpSp>
              <p:nvGrpSpPr>
                <p:cNvPr id="68" name="Groep 67">
                  <a:extLst>
                    <a:ext uri="{FF2B5EF4-FFF2-40B4-BE49-F238E27FC236}">
                      <a16:creationId xmlns:a16="http://schemas.microsoft.com/office/drawing/2014/main" id="{2B31C954-D23E-4918-8082-7CF045BDD54A}"/>
                    </a:ext>
                  </a:extLst>
                </p:cNvPr>
                <p:cNvGrpSpPr/>
                <p:nvPr userDrawn="1"/>
              </p:nvGrpSpPr>
              <p:grpSpPr>
                <a:xfrm>
                  <a:off x="13000382" y="4006891"/>
                  <a:ext cx="373259" cy="315747"/>
                  <a:chOff x="12968836" y="3354170"/>
                  <a:chExt cx="404806" cy="342433"/>
                </a:xfrm>
              </p:grpSpPr>
              <p:sp>
                <p:nvSpPr>
                  <p:cNvPr id="70" name="Rechthoek: afgeronde hoeken 69">
                    <a:extLst>
                      <a:ext uri="{FF2B5EF4-FFF2-40B4-BE49-F238E27FC236}">
                        <a16:creationId xmlns:a16="http://schemas.microsoft.com/office/drawing/2014/main" id="{228778F9-B1F4-429A-9D05-314C754B6190}"/>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71" name="Rechthoek 70">
                    <a:extLst>
                      <a:ext uri="{FF2B5EF4-FFF2-40B4-BE49-F238E27FC236}">
                        <a16:creationId xmlns:a16="http://schemas.microsoft.com/office/drawing/2014/main" id="{CDB36B9B-592D-4F0D-8384-198810E50464}"/>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72" name="Rechthoek 71">
                    <a:extLst>
                      <a:ext uri="{FF2B5EF4-FFF2-40B4-BE49-F238E27FC236}">
                        <a16:creationId xmlns:a16="http://schemas.microsoft.com/office/drawing/2014/main" id="{9E8467CA-B248-41E8-8ABE-659FC14C39D8}"/>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73" name="Rechthoek 72">
                    <a:extLst>
                      <a:ext uri="{FF2B5EF4-FFF2-40B4-BE49-F238E27FC236}">
                        <a16:creationId xmlns:a16="http://schemas.microsoft.com/office/drawing/2014/main" id="{F9AB6544-6231-4430-B789-06A4B8D299E9}"/>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74" name="Rechthoek 73">
                    <a:extLst>
                      <a:ext uri="{FF2B5EF4-FFF2-40B4-BE49-F238E27FC236}">
                        <a16:creationId xmlns:a16="http://schemas.microsoft.com/office/drawing/2014/main" id="{CAFC6384-9614-4862-B954-8685A991D0EA}"/>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75" name="Rechthoek 74">
                    <a:extLst>
                      <a:ext uri="{FF2B5EF4-FFF2-40B4-BE49-F238E27FC236}">
                        <a16:creationId xmlns:a16="http://schemas.microsoft.com/office/drawing/2014/main" id="{4C3F5CB3-7315-4FAC-8D8F-1157B46AFFA6}"/>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sp>
              <p:nvSpPr>
                <p:cNvPr id="69" name="Boog 68">
                  <a:extLst>
                    <a:ext uri="{FF2B5EF4-FFF2-40B4-BE49-F238E27FC236}">
                      <a16:creationId xmlns:a16="http://schemas.microsoft.com/office/drawing/2014/main" id="{71C8C08E-5565-494C-AF42-A66C7EF014E7}"/>
                    </a:ext>
                  </a:extLst>
                </p:cNvPr>
                <p:cNvSpPr/>
                <p:nvPr userDrawn="1"/>
              </p:nvSpPr>
              <p:spPr>
                <a:xfrm rot="17637075">
                  <a:off x="12776155" y="4115270"/>
                  <a:ext cx="568367" cy="239021"/>
                </a:xfrm>
                <a:prstGeom prst="arc">
                  <a:avLst>
                    <a:gd name="adj1" fmla="val 15959368"/>
                    <a:gd name="adj2" fmla="val 1354623"/>
                  </a:avLst>
                </a:prstGeom>
                <a:noFill/>
                <a:ln w="19050" cap="flat" cmpd="sng" algn="ctr">
                  <a:solidFill>
                    <a:srgbClr val="4D82B8"/>
                  </a:solidFill>
                  <a:prstDash val="solid"/>
                  <a:headEnd type="arrow" w="med" len="sm"/>
                </a:ln>
                <a:effectLst/>
              </p:spPr>
              <p:txBody>
                <a:bodyPr rtlCol="0" anchor="ctr">
                  <a:noAutofit/>
                </a:bodyPr>
                <a:lstStyle/>
                <a:p>
                  <a:pPr algn="ctr"/>
                  <a:endParaRPr lang="nl-NL" sz="1800" noProof="0" dirty="0">
                    <a:solidFill>
                      <a:srgbClr val="211F26"/>
                    </a:solidFill>
                    <a:latin typeface="Calibri" panose="020F0502020204030204" pitchFamily="34" charset="0"/>
                    <a:cs typeface="Calibri" panose="020F0502020204030204" pitchFamily="34" charset="0"/>
                  </a:endParaRPr>
                </a:p>
              </p:txBody>
            </p:sp>
          </p:grpSp>
          <p:sp>
            <p:nvSpPr>
              <p:cNvPr id="65" name="Tekstvak 64">
                <a:extLst>
                  <a:ext uri="{FF2B5EF4-FFF2-40B4-BE49-F238E27FC236}">
                    <a16:creationId xmlns:a16="http://schemas.microsoft.com/office/drawing/2014/main" id="{4677A3B1-A5C4-4653-BF5A-63456B359250}"/>
                  </a:ext>
                </a:extLst>
              </p:cNvPr>
              <p:cNvSpPr txBox="1"/>
              <p:nvPr userDrawn="1"/>
            </p:nvSpPr>
            <p:spPr>
              <a:xfrm>
                <a:off x="-2245455" y="3460544"/>
                <a:ext cx="896116" cy="134709"/>
              </a:xfrm>
              <a:prstGeom prst="rect">
                <a:avLst/>
              </a:prstGeom>
              <a:noFill/>
            </p:spPr>
            <p:txBody>
              <a:bodyPr wrap="square" rtlCol="0" anchor="ctr">
                <a:noAutofit/>
              </a:bodyPr>
              <a:lstStyle/>
              <a:p>
                <a:pPr marL="0" algn="l" defTabSz="913134" rtl="0" eaLnBrk="1" latinLnBrk="0" hangingPunct="1">
                  <a:lnSpc>
                    <a:spcPct val="90000"/>
                  </a:lnSpc>
                  <a:spcBef>
                    <a:spcPts val="450"/>
                  </a:spcBef>
                  <a:spcAft>
                    <a:spcPts val="450"/>
                  </a:spcAft>
                </a:pPr>
                <a:r>
                  <a:rPr lang="nl-NL" sz="675" b="0" kern="1200" noProof="0" dirty="0">
                    <a:solidFill>
                      <a:srgbClr val="211F26"/>
                    </a:solidFill>
                    <a:latin typeface="Calibri" panose="020F0502020204030204" pitchFamily="34" charset="0"/>
                    <a:ea typeface="+mn-ea"/>
                    <a:cs typeface="Calibri" panose="020F0502020204030204" pitchFamily="34" charset="0"/>
                  </a:rPr>
                  <a:t>Indeling</a:t>
                </a:r>
              </a:p>
            </p:txBody>
          </p:sp>
          <p:sp>
            <p:nvSpPr>
              <p:cNvPr id="66" name="Tekstvak 65">
                <a:extLst>
                  <a:ext uri="{FF2B5EF4-FFF2-40B4-BE49-F238E27FC236}">
                    <a16:creationId xmlns:a16="http://schemas.microsoft.com/office/drawing/2014/main" id="{CB734E7B-0938-4672-B9FF-4A162DBB7F12}"/>
                  </a:ext>
                </a:extLst>
              </p:cNvPr>
              <p:cNvSpPr txBox="1"/>
              <p:nvPr userDrawn="1"/>
            </p:nvSpPr>
            <p:spPr>
              <a:xfrm>
                <a:off x="-2258884" y="3712980"/>
                <a:ext cx="909545" cy="126416"/>
              </a:xfrm>
              <a:prstGeom prst="rect">
                <a:avLst/>
              </a:prstGeom>
              <a:noFill/>
            </p:spPr>
            <p:txBody>
              <a:bodyPr wrap="square" rtlCol="0" anchor="ctr">
                <a:noAutofit/>
              </a:bodyPr>
              <a:lstStyle/>
              <a:p>
                <a:pPr marL="0" algn="l" defTabSz="913134" rtl="0" eaLnBrk="1" latinLnBrk="0" hangingPunct="1">
                  <a:lnSpc>
                    <a:spcPct val="90000"/>
                  </a:lnSpc>
                  <a:spcBef>
                    <a:spcPts val="450"/>
                  </a:spcBef>
                  <a:spcAft>
                    <a:spcPts val="450"/>
                  </a:spcAft>
                </a:pPr>
                <a:r>
                  <a:rPr lang="nl-NL" sz="675" b="0" kern="1200" noProof="0" dirty="0">
                    <a:solidFill>
                      <a:srgbClr val="211F26"/>
                    </a:solidFill>
                    <a:latin typeface="Calibri" panose="020F0502020204030204" pitchFamily="34" charset="0"/>
                    <a:ea typeface="+mn-ea"/>
                    <a:cs typeface="Calibri" panose="020F0502020204030204" pitchFamily="34" charset="0"/>
                  </a:rPr>
                  <a:t>Dia Herstellen</a:t>
                </a:r>
              </a:p>
            </p:txBody>
          </p:sp>
          <p:sp>
            <p:nvSpPr>
              <p:cNvPr id="67" name="Vrije vorm: vorm 66">
                <a:extLst>
                  <a:ext uri="{FF2B5EF4-FFF2-40B4-BE49-F238E27FC236}">
                    <a16:creationId xmlns:a16="http://schemas.microsoft.com/office/drawing/2014/main" id="{98E4E694-AC81-4DA0-BC1D-BB2DB679DA9E}"/>
                  </a:ext>
                </a:extLst>
              </p:cNvPr>
              <p:cNvSpPr/>
              <p:nvPr userDrawn="1"/>
            </p:nvSpPr>
            <p:spPr>
              <a:xfrm>
                <a:off x="-1360391" y="3783140"/>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450"/>
                  </a:spcBef>
                  <a:spcAft>
                    <a:spcPts val="450"/>
                  </a:spcAft>
                </a:pPr>
                <a:endParaRPr lang="nl-NL" sz="1200" cap="all" baseline="0" noProof="0" dirty="0">
                  <a:latin typeface="Calibri" panose="020F0502020204030204" pitchFamily="34" charset="0"/>
                  <a:cs typeface="Calibri" panose="020F0502020204030204" pitchFamily="34" charset="0"/>
                </a:endParaRPr>
              </a:p>
            </p:txBody>
          </p:sp>
        </p:grpSp>
        <p:grpSp>
          <p:nvGrpSpPr>
            <p:cNvPr id="21" name="Groep 20">
              <a:extLst>
                <a:ext uri="{FF2B5EF4-FFF2-40B4-BE49-F238E27FC236}">
                  <a16:creationId xmlns:a16="http://schemas.microsoft.com/office/drawing/2014/main" id="{E1E32E43-4975-47BB-8516-E5A8927BAF23}"/>
                </a:ext>
              </a:extLst>
            </p:cNvPr>
            <p:cNvGrpSpPr/>
            <p:nvPr userDrawn="1"/>
          </p:nvGrpSpPr>
          <p:grpSpPr>
            <a:xfrm>
              <a:off x="-3786165" y="5728778"/>
              <a:ext cx="3693386" cy="959696"/>
              <a:chOff x="-3786437" y="6163468"/>
              <a:chExt cx="3693386" cy="959696"/>
            </a:xfrm>
          </p:grpSpPr>
          <p:sp>
            <p:nvSpPr>
              <p:cNvPr id="51" name="Rechthoek 50">
                <a:extLst>
                  <a:ext uri="{FF2B5EF4-FFF2-40B4-BE49-F238E27FC236}">
                    <a16:creationId xmlns:a16="http://schemas.microsoft.com/office/drawing/2014/main" id="{3EF21F03-1721-404E-8461-E9827367E732}"/>
                  </a:ext>
                </a:extLst>
              </p:cNvPr>
              <p:cNvSpPr/>
              <p:nvPr userDrawn="1"/>
            </p:nvSpPr>
            <p:spPr>
              <a:xfrm>
                <a:off x="-3786437" y="6295164"/>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900" b="1" cap="all" baseline="0" noProof="0" dirty="0">
                    <a:solidFill>
                      <a:srgbClr val="211F26"/>
                    </a:solidFill>
                    <a:latin typeface="Calibri" panose="020F0502020204030204" pitchFamily="34" charset="0"/>
                    <a:cs typeface="Calibri" panose="020F0502020204030204" pitchFamily="34" charset="0"/>
                  </a:rPr>
                  <a:t>MEER WETEN?</a:t>
                </a:r>
                <a:br>
                  <a:rPr lang="nl-NL" sz="900" b="1" cap="all" baseline="0" noProof="0" dirty="0">
                    <a:solidFill>
                      <a:srgbClr val="211F26"/>
                    </a:solidFill>
                    <a:latin typeface="Calibri" panose="020F0502020204030204" pitchFamily="34" charset="0"/>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900" b="1" cap="all" baseline="0" noProof="0" dirty="0">
                    <a:solidFill>
                      <a:srgbClr val="211F26"/>
                    </a:solidFill>
                    <a:latin typeface="Calibri" panose="020F0502020204030204" pitchFamily="34" charset="0"/>
                    <a:cs typeface="Calibri" panose="020F0502020204030204" pitchFamily="34" charset="0"/>
                  </a:rPr>
                  <a:t> 'SLIDEBUILDER’ </a:t>
                </a:r>
                <a:r>
                  <a:rPr lang="nl-NL" sz="9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900" kern="1200" cap="none" baseline="0" noProof="0" dirty="0">
                    <a:solidFill>
                      <a:srgbClr val="211F26"/>
                    </a:solidFill>
                    <a:latin typeface="Calibri" panose="020F0502020204030204" pitchFamily="34" charset="0"/>
                    <a:ea typeface="+mn-ea"/>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9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52" name="ICOON_info">
                <a:extLst>
                  <a:ext uri="{FF2B5EF4-FFF2-40B4-BE49-F238E27FC236}">
                    <a16:creationId xmlns:a16="http://schemas.microsoft.com/office/drawing/2014/main" id="{1FE07E13-9865-4955-BAE0-CCFB1EFE0417}"/>
                  </a:ext>
                </a:extLst>
              </p:cNvPr>
              <p:cNvGrpSpPr/>
              <p:nvPr userDrawn="1"/>
            </p:nvGrpSpPr>
            <p:grpSpPr>
              <a:xfrm>
                <a:off x="-376736" y="6163468"/>
                <a:ext cx="283685" cy="283685"/>
                <a:chOff x="-510741" y="5913713"/>
                <a:chExt cx="267555" cy="267555"/>
              </a:xfrm>
            </p:grpSpPr>
            <p:sp>
              <p:nvSpPr>
                <p:cNvPr id="59" name="Ovaal 58">
                  <a:extLst>
                    <a:ext uri="{FF2B5EF4-FFF2-40B4-BE49-F238E27FC236}">
                      <a16:creationId xmlns:a16="http://schemas.microsoft.com/office/drawing/2014/main" id="{DB0073E4-FD28-4F01-BD93-0EC22FEC5640}"/>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450"/>
                    </a:spcBef>
                    <a:spcAft>
                      <a:spcPts val="450"/>
                    </a:spcAft>
                  </a:pPr>
                  <a:endParaRPr lang="nl-NL" sz="1200" cap="all" baseline="0" noProof="0" dirty="0">
                    <a:latin typeface="Calibri" panose="020F0502020204030204" pitchFamily="34" charset="0"/>
                    <a:cs typeface="Calibri" panose="020F0502020204030204" pitchFamily="34" charset="0"/>
                  </a:endParaRPr>
                </a:p>
              </p:txBody>
            </p:sp>
            <p:sp>
              <p:nvSpPr>
                <p:cNvPr id="60" name="Graphic 163" descr="Informatie">
                  <a:extLst>
                    <a:ext uri="{FF2B5EF4-FFF2-40B4-BE49-F238E27FC236}">
                      <a16:creationId xmlns:a16="http://schemas.microsoft.com/office/drawing/2014/main" id="{FEFE6D9D-1297-4AB5-99E7-A18D6A960425}"/>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1500" noProof="0" dirty="0">
                    <a:solidFill>
                      <a:srgbClr val="211F26"/>
                    </a:solidFill>
                    <a:latin typeface="Calibri" panose="020F0502020204030204" pitchFamily="34" charset="0"/>
                    <a:cs typeface="Calibri" panose="020F0502020204030204" pitchFamily="34" charset="0"/>
                  </a:endParaRPr>
                </a:p>
              </p:txBody>
            </p:sp>
          </p:grpSp>
          <p:grpSp>
            <p:nvGrpSpPr>
              <p:cNvPr id="53" name="Groep 52">
                <a:extLst>
                  <a:ext uri="{FF2B5EF4-FFF2-40B4-BE49-F238E27FC236}">
                    <a16:creationId xmlns:a16="http://schemas.microsoft.com/office/drawing/2014/main" id="{00C5FDAC-625A-43CB-8320-0E3C65A2F3C5}"/>
                  </a:ext>
                </a:extLst>
              </p:cNvPr>
              <p:cNvGrpSpPr/>
              <p:nvPr userDrawn="1"/>
            </p:nvGrpSpPr>
            <p:grpSpPr>
              <a:xfrm>
                <a:off x="-938434" y="6420818"/>
                <a:ext cx="627798" cy="576693"/>
                <a:chOff x="-938434" y="4570310"/>
                <a:chExt cx="627798" cy="576693"/>
              </a:xfrm>
            </p:grpSpPr>
            <p:grpSp>
              <p:nvGrpSpPr>
                <p:cNvPr id="54" name="Inspireren">
                  <a:extLst>
                    <a:ext uri="{FF2B5EF4-FFF2-40B4-BE49-F238E27FC236}">
                      <a16:creationId xmlns:a16="http://schemas.microsoft.com/office/drawing/2014/main" id="{192B3409-84CF-4128-BD82-57D6B2DC906D}"/>
                    </a:ext>
                  </a:extLst>
                </p:cNvPr>
                <p:cNvGrpSpPr>
                  <a:grpSpLocks noChangeAspect="1"/>
                </p:cNvGrpSpPr>
                <p:nvPr userDrawn="1"/>
              </p:nvGrpSpPr>
              <p:grpSpPr bwMode="auto">
                <a:xfrm>
                  <a:off x="-716116" y="4570310"/>
                  <a:ext cx="169778" cy="242385"/>
                  <a:chOff x="4768" y="2783"/>
                  <a:chExt cx="788" cy="1125"/>
                </a:xfrm>
                <a:gradFill>
                  <a:gsLst>
                    <a:gs pos="0">
                      <a:srgbClr val="9D9FA1"/>
                    </a:gs>
                    <a:gs pos="70000">
                      <a:srgbClr val="211F26"/>
                    </a:gs>
                  </a:gsLst>
                  <a:lin ang="2700000" scaled="0"/>
                </a:gradFill>
              </p:grpSpPr>
              <p:sp>
                <p:nvSpPr>
                  <p:cNvPr id="56" name="Freeform 12">
                    <a:extLst>
                      <a:ext uri="{FF2B5EF4-FFF2-40B4-BE49-F238E27FC236}">
                        <a16:creationId xmlns:a16="http://schemas.microsoft.com/office/drawing/2014/main" id="{B410C707-6604-4365-8FFA-F2DBF773CB8B}"/>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57" name="Freeform 13">
                    <a:extLst>
                      <a:ext uri="{FF2B5EF4-FFF2-40B4-BE49-F238E27FC236}">
                        <a16:creationId xmlns:a16="http://schemas.microsoft.com/office/drawing/2014/main" id="{14AF2CCC-3D2C-4109-A990-749420A358CC}"/>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58" name="Freeform 14">
                    <a:extLst>
                      <a:ext uri="{FF2B5EF4-FFF2-40B4-BE49-F238E27FC236}">
                        <a16:creationId xmlns:a16="http://schemas.microsoft.com/office/drawing/2014/main" id="{D2415F16-D850-405E-B00B-BE82E6BC3948}"/>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grpSp>
            <p:sp>
              <p:nvSpPr>
                <p:cNvPr id="55" name="Tekstvak 54">
                  <a:extLst>
                    <a:ext uri="{FF2B5EF4-FFF2-40B4-BE49-F238E27FC236}">
                      <a16:creationId xmlns:a16="http://schemas.microsoft.com/office/drawing/2014/main" id="{291BBD50-5CA9-4FAB-8BF3-4205563EF86A}"/>
                    </a:ext>
                  </a:extLst>
                </p:cNvPr>
                <p:cNvSpPr txBox="1"/>
                <p:nvPr userDrawn="1"/>
              </p:nvSpPr>
              <p:spPr>
                <a:xfrm>
                  <a:off x="-938434" y="4824764"/>
                  <a:ext cx="627798" cy="322239"/>
                </a:xfrm>
                <a:prstGeom prst="rect">
                  <a:avLst/>
                </a:prstGeom>
                <a:noFill/>
              </p:spPr>
              <p:txBody>
                <a:bodyPr wrap="square" lIns="0" tIns="0" rIns="0" bIns="0" rtlCol="0" anchor="ctr">
                  <a:noAutofit/>
                </a:bodyPr>
                <a:lstStyle/>
                <a:p>
                  <a:pPr marL="0" marR="0" lvl="0" indent="0" algn="ctr" defTabSz="685800" rtl="0"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grpSp>
          <p:nvGrpSpPr>
            <p:cNvPr id="22" name="Groep 21">
              <a:extLst>
                <a:ext uri="{FF2B5EF4-FFF2-40B4-BE49-F238E27FC236}">
                  <a16:creationId xmlns:a16="http://schemas.microsoft.com/office/drawing/2014/main" id="{43120C4E-7F80-42B9-8A37-8706CA846D70}"/>
                </a:ext>
              </a:extLst>
            </p:cNvPr>
            <p:cNvGrpSpPr/>
            <p:nvPr userDrawn="1"/>
          </p:nvGrpSpPr>
          <p:grpSpPr>
            <a:xfrm>
              <a:off x="-3367447" y="1226982"/>
              <a:ext cx="791775" cy="406485"/>
              <a:chOff x="-3565087" y="1409294"/>
              <a:chExt cx="627469" cy="322133"/>
            </a:xfrm>
          </p:grpSpPr>
          <p:grpSp>
            <p:nvGrpSpPr>
              <p:cNvPr id="45" name="Groep 44">
                <a:extLst>
                  <a:ext uri="{FF2B5EF4-FFF2-40B4-BE49-F238E27FC236}">
                    <a16:creationId xmlns:a16="http://schemas.microsoft.com/office/drawing/2014/main" id="{02A9EDAC-4B57-4204-9877-09F0AB524CE5}"/>
                  </a:ext>
                </a:extLst>
              </p:cNvPr>
              <p:cNvGrpSpPr/>
              <p:nvPr userDrawn="1"/>
            </p:nvGrpSpPr>
            <p:grpSpPr>
              <a:xfrm>
                <a:off x="-3364916" y="1409294"/>
                <a:ext cx="225195" cy="195499"/>
                <a:chOff x="10307162" y="1361199"/>
                <a:chExt cx="2200275" cy="1914525"/>
              </a:xfrm>
            </p:grpSpPr>
            <p:sp>
              <p:nvSpPr>
                <p:cNvPr id="47" name="Vrije vorm: vorm 46">
                  <a:extLst>
                    <a:ext uri="{FF2B5EF4-FFF2-40B4-BE49-F238E27FC236}">
                      <a16:creationId xmlns:a16="http://schemas.microsoft.com/office/drawing/2014/main" id="{A7C253CA-DF2F-4F29-B285-19B2A3603BA4}"/>
                    </a:ext>
                  </a:extLst>
                </p:cNvPr>
                <p:cNvSpPr/>
                <p:nvPr/>
              </p:nvSpPr>
              <p:spPr>
                <a:xfrm>
                  <a:off x="10683400" y="1831734"/>
                  <a:ext cx="371475" cy="371475"/>
                </a:xfrm>
                <a:custGeom>
                  <a:avLst/>
                  <a:gdLst>
                    <a:gd name="connsiteX0" fmla="*/ 369094 w 371475"/>
                    <a:gd name="connsiteY0" fmla="*/ 188119 h 371475"/>
                    <a:gd name="connsiteX1" fmla="*/ 188119 w 371475"/>
                    <a:gd name="connsiteY1" fmla="*/ 369094 h 371475"/>
                    <a:gd name="connsiteX2" fmla="*/ 7144 w 371475"/>
                    <a:gd name="connsiteY2" fmla="*/ 188119 h 371475"/>
                    <a:gd name="connsiteX3" fmla="*/ 188119 w 371475"/>
                    <a:gd name="connsiteY3" fmla="*/ 7144 h 371475"/>
                    <a:gd name="connsiteX4" fmla="*/ 369094 w 371475"/>
                    <a:gd name="connsiteY4" fmla="*/ 188119 h 3714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1475" h="371475">
                      <a:moveTo>
                        <a:pt x="369094" y="188119"/>
                      </a:moveTo>
                      <a:cubicBezTo>
                        <a:pt x="369094" y="288068"/>
                        <a:pt x="288068" y="369094"/>
                        <a:pt x="188119" y="369094"/>
                      </a:cubicBezTo>
                      <a:cubicBezTo>
                        <a:pt x="88169" y="369094"/>
                        <a:pt x="7144" y="288068"/>
                        <a:pt x="7144" y="188119"/>
                      </a:cubicBezTo>
                      <a:cubicBezTo>
                        <a:pt x="7144" y="88169"/>
                        <a:pt x="88169" y="7144"/>
                        <a:pt x="188119" y="7144"/>
                      </a:cubicBezTo>
                      <a:cubicBezTo>
                        <a:pt x="288068" y="7144"/>
                        <a:pt x="369094" y="88169"/>
                        <a:pt x="369094" y="188119"/>
                      </a:cubicBezTo>
                      <a:close/>
                    </a:path>
                  </a:pathLst>
                </a:custGeom>
                <a:solidFill>
                  <a:srgbClr val="1FF524"/>
                </a:solidFill>
                <a:ln w="9525" cap="flat">
                  <a:noFill/>
                  <a:prstDash val="solid"/>
                  <a:miter/>
                </a:ln>
              </p:spPr>
              <p:txBody>
                <a:bodyPr rtlCol="0" anchor="ctr"/>
                <a:lstStyle/>
                <a:p>
                  <a:pPr defTabSz="746602"/>
                  <a:endParaRPr lang="nl-NL" sz="5400" dirty="0">
                    <a:solidFill>
                      <a:srgbClr val="211F26"/>
                    </a:solidFill>
                    <a:latin typeface="Segoe UI Light"/>
                  </a:endParaRPr>
                </a:p>
              </p:txBody>
            </p:sp>
            <p:grpSp>
              <p:nvGrpSpPr>
                <p:cNvPr id="48" name="Groep 47">
                  <a:extLst>
                    <a:ext uri="{FF2B5EF4-FFF2-40B4-BE49-F238E27FC236}">
                      <a16:creationId xmlns:a16="http://schemas.microsoft.com/office/drawing/2014/main" id="{A74C1A1A-BAFF-46E6-9E1D-AE9BA7483CB0}"/>
                    </a:ext>
                  </a:extLst>
                </p:cNvPr>
                <p:cNvGrpSpPr/>
                <p:nvPr/>
              </p:nvGrpSpPr>
              <p:grpSpPr>
                <a:xfrm>
                  <a:off x="10307162" y="1361199"/>
                  <a:ext cx="2200275" cy="1914525"/>
                  <a:chOff x="10307162" y="1361199"/>
                  <a:chExt cx="2200275" cy="1914525"/>
                </a:xfrm>
                <a:gradFill>
                  <a:gsLst>
                    <a:gs pos="0">
                      <a:srgbClr val="9D9FA1"/>
                    </a:gs>
                    <a:gs pos="70000">
                      <a:srgbClr val="211F26"/>
                    </a:gs>
                  </a:gsLst>
                  <a:lin ang="2700000" scaled="0"/>
                </a:gradFill>
              </p:grpSpPr>
              <p:sp>
                <p:nvSpPr>
                  <p:cNvPr id="49" name="Vrije vorm: vorm 48">
                    <a:extLst>
                      <a:ext uri="{FF2B5EF4-FFF2-40B4-BE49-F238E27FC236}">
                        <a16:creationId xmlns:a16="http://schemas.microsoft.com/office/drawing/2014/main" id="{0D16A06E-254E-42F1-AC6F-B0C6EEB0D817}"/>
                      </a:ext>
                    </a:extLst>
                  </p:cNvPr>
                  <p:cNvSpPr/>
                  <p:nvPr/>
                </p:nvSpPr>
                <p:spPr>
                  <a:xfrm>
                    <a:off x="10307162" y="1361199"/>
                    <a:ext cx="2200275" cy="1914525"/>
                  </a:xfrm>
                  <a:custGeom>
                    <a:avLst/>
                    <a:gdLst>
                      <a:gd name="connsiteX0" fmla="*/ 7144 w 2200275"/>
                      <a:gd name="connsiteY0" fmla="*/ 7144 h 1914525"/>
                      <a:gd name="connsiteX1" fmla="*/ 7144 w 2200275"/>
                      <a:gd name="connsiteY1" fmla="*/ 245269 h 1914525"/>
                      <a:gd name="connsiteX2" fmla="*/ 432911 w 2200275"/>
                      <a:gd name="connsiteY2" fmla="*/ 245269 h 1914525"/>
                      <a:gd name="connsiteX3" fmla="*/ 432911 w 2200275"/>
                      <a:gd name="connsiteY3" fmla="*/ 245269 h 1914525"/>
                      <a:gd name="connsiteX4" fmla="*/ 1959769 w 2200275"/>
                      <a:gd name="connsiteY4" fmla="*/ 245269 h 1914525"/>
                      <a:gd name="connsiteX5" fmla="*/ 1959769 w 2200275"/>
                      <a:gd name="connsiteY5" fmla="*/ 1674019 h 1914525"/>
                      <a:gd name="connsiteX6" fmla="*/ 245269 w 2200275"/>
                      <a:gd name="connsiteY6" fmla="*/ 1674019 h 1914525"/>
                      <a:gd name="connsiteX7" fmla="*/ 245269 w 2200275"/>
                      <a:gd name="connsiteY7" fmla="*/ 350044 h 1914525"/>
                      <a:gd name="connsiteX8" fmla="*/ 7144 w 2200275"/>
                      <a:gd name="connsiteY8" fmla="*/ 350044 h 1914525"/>
                      <a:gd name="connsiteX9" fmla="*/ 7144 w 2200275"/>
                      <a:gd name="connsiteY9" fmla="*/ 1912144 h 1914525"/>
                      <a:gd name="connsiteX10" fmla="*/ 2197894 w 2200275"/>
                      <a:gd name="connsiteY10" fmla="*/ 1912144 h 1914525"/>
                      <a:gd name="connsiteX11" fmla="*/ 2197894 w 2200275"/>
                      <a:gd name="connsiteY11" fmla="*/ 7144 h 191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00275" h="1914525">
                        <a:moveTo>
                          <a:pt x="7144" y="7144"/>
                        </a:moveTo>
                        <a:lnTo>
                          <a:pt x="7144" y="245269"/>
                        </a:lnTo>
                        <a:lnTo>
                          <a:pt x="432911" y="245269"/>
                        </a:lnTo>
                        <a:lnTo>
                          <a:pt x="432911" y="245269"/>
                        </a:lnTo>
                        <a:lnTo>
                          <a:pt x="1959769" y="245269"/>
                        </a:lnTo>
                        <a:lnTo>
                          <a:pt x="1959769" y="1674019"/>
                        </a:lnTo>
                        <a:lnTo>
                          <a:pt x="245269" y="1674019"/>
                        </a:lnTo>
                        <a:lnTo>
                          <a:pt x="245269" y="350044"/>
                        </a:lnTo>
                        <a:lnTo>
                          <a:pt x="7144" y="350044"/>
                        </a:lnTo>
                        <a:lnTo>
                          <a:pt x="7144" y="1912144"/>
                        </a:lnTo>
                        <a:lnTo>
                          <a:pt x="2197894" y="1912144"/>
                        </a:lnTo>
                        <a:lnTo>
                          <a:pt x="2197894" y="7144"/>
                        </a:lnTo>
                        <a:close/>
                      </a:path>
                    </a:pathLst>
                  </a:custGeom>
                  <a:grpFill/>
                  <a:ln w="9525" cap="flat">
                    <a:noFill/>
                    <a:prstDash val="solid"/>
                    <a:miter/>
                  </a:ln>
                </p:spPr>
                <p:txBody>
                  <a:bodyPr rtlCol="0" anchor="ctr"/>
                  <a:lstStyle/>
                  <a:p>
                    <a:pPr defTabSz="746602"/>
                    <a:endParaRPr lang="nl-NL" sz="5400" dirty="0">
                      <a:solidFill>
                        <a:srgbClr val="211F26"/>
                      </a:solidFill>
                      <a:latin typeface="Segoe UI Light"/>
                    </a:endParaRPr>
                  </a:p>
                </p:txBody>
              </p:sp>
              <p:sp>
                <p:nvSpPr>
                  <p:cNvPr id="50" name="Vrije vorm: vorm 49">
                    <a:extLst>
                      <a:ext uri="{FF2B5EF4-FFF2-40B4-BE49-F238E27FC236}">
                        <a16:creationId xmlns:a16="http://schemas.microsoft.com/office/drawing/2014/main" id="{1F9BC8B3-10B5-4216-BD77-0672B5168ACE}"/>
                      </a:ext>
                    </a:extLst>
                  </p:cNvPr>
                  <p:cNvSpPr/>
                  <p:nvPr/>
                </p:nvSpPr>
                <p:spPr>
                  <a:xfrm>
                    <a:off x="10682447" y="1953654"/>
                    <a:ext cx="1438275" cy="885825"/>
                  </a:xfrm>
                  <a:custGeom>
                    <a:avLst/>
                    <a:gdLst>
                      <a:gd name="connsiteX0" fmla="*/ 1070134 w 1438275"/>
                      <a:gd name="connsiteY0" fmla="*/ 7144 h 885825"/>
                      <a:gd name="connsiteX1" fmla="*/ 801529 w 1438275"/>
                      <a:gd name="connsiteY1" fmla="*/ 275749 h 885825"/>
                      <a:gd name="connsiteX2" fmla="*/ 662464 w 1438275"/>
                      <a:gd name="connsiteY2" fmla="*/ 137636 h 885825"/>
                      <a:gd name="connsiteX3" fmla="*/ 7144 w 1438275"/>
                      <a:gd name="connsiteY3" fmla="*/ 784384 h 885825"/>
                      <a:gd name="connsiteX4" fmla="*/ 108109 w 1438275"/>
                      <a:gd name="connsiteY4" fmla="*/ 885349 h 885825"/>
                      <a:gd name="connsiteX5" fmla="*/ 662464 w 1438275"/>
                      <a:gd name="connsiteY5" fmla="*/ 338614 h 885825"/>
                      <a:gd name="connsiteX6" fmla="*/ 928211 w 1438275"/>
                      <a:gd name="connsiteY6" fmla="*/ 605314 h 885825"/>
                      <a:gd name="connsiteX7" fmla="*/ 1029176 w 1438275"/>
                      <a:gd name="connsiteY7" fmla="*/ 503396 h 885825"/>
                      <a:gd name="connsiteX8" fmla="*/ 902494 w 1438275"/>
                      <a:gd name="connsiteY8" fmla="*/ 376714 h 885825"/>
                      <a:gd name="connsiteX9" fmla="*/ 1070134 w 1438275"/>
                      <a:gd name="connsiteY9" fmla="*/ 209074 h 885825"/>
                      <a:gd name="connsiteX10" fmla="*/ 1337786 w 1438275"/>
                      <a:gd name="connsiteY10" fmla="*/ 480536 h 885825"/>
                      <a:gd name="connsiteX11" fmla="*/ 1438751 w 1438275"/>
                      <a:gd name="connsiteY11" fmla="*/ 378619 h 885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38275" h="885825">
                        <a:moveTo>
                          <a:pt x="1070134" y="7144"/>
                        </a:moveTo>
                        <a:lnTo>
                          <a:pt x="801529" y="275749"/>
                        </a:lnTo>
                        <a:lnTo>
                          <a:pt x="662464" y="137636"/>
                        </a:lnTo>
                        <a:lnTo>
                          <a:pt x="7144" y="784384"/>
                        </a:lnTo>
                        <a:lnTo>
                          <a:pt x="108109" y="885349"/>
                        </a:lnTo>
                        <a:lnTo>
                          <a:pt x="662464" y="338614"/>
                        </a:lnTo>
                        <a:lnTo>
                          <a:pt x="928211" y="605314"/>
                        </a:lnTo>
                        <a:lnTo>
                          <a:pt x="1029176" y="503396"/>
                        </a:lnTo>
                        <a:lnTo>
                          <a:pt x="902494" y="376714"/>
                        </a:lnTo>
                        <a:lnTo>
                          <a:pt x="1070134" y="209074"/>
                        </a:lnTo>
                        <a:lnTo>
                          <a:pt x="1337786" y="480536"/>
                        </a:lnTo>
                        <a:lnTo>
                          <a:pt x="1438751" y="378619"/>
                        </a:lnTo>
                        <a:close/>
                      </a:path>
                    </a:pathLst>
                  </a:custGeom>
                  <a:grpFill/>
                  <a:ln w="9525" cap="flat">
                    <a:noFill/>
                    <a:prstDash val="solid"/>
                    <a:miter/>
                  </a:ln>
                </p:spPr>
                <p:txBody>
                  <a:bodyPr rtlCol="0" anchor="ctr"/>
                  <a:lstStyle/>
                  <a:p>
                    <a:pPr defTabSz="746602"/>
                    <a:endParaRPr lang="nl-NL" sz="5400" dirty="0">
                      <a:solidFill>
                        <a:srgbClr val="211F26"/>
                      </a:solidFill>
                      <a:latin typeface="Segoe UI Light"/>
                    </a:endParaRPr>
                  </a:p>
                </p:txBody>
              </p:sp>
            </p:grpSp>
          </p:grpSp>
          <p:sp>
            <p:nvSpPr>
              <p:cNvPr id="46" name="Tekstvak 45">
                <a:extLst>
                  <a:ext uri="{FF2B5EF4-FFF2-40B4-BE49-F238E27FC236}">
                    <a16:creationId xmlns:a16="http://schemas.microsoft.com/office/drawing/2014/main" id="{2B5FF62C-7CF7-4EA2-98BB-9045D9C2E3E8}"/>
                  </a:ext>
                </a:extLst>
              </p:cNvPr>
              <p:cNvSpPr txBox="1"/>
              <p:nvPr userDrawn="1"/>
            </p:nvSpPr>
            <p:spPr>
              <a:xfrm>
                <a:off x="-3565087" y="1617700"/>
                <a:ext cx="627469" cy="113727"/>
              </a:xfrm>
              <a:prstGeom prst="rect">
                <a:avLst/>
              </a:prstGeom>
              <a:noFill/>
            </p:spPr>
            <p:txBody>
              <a:bodyPr wrap="square" lIns="0" tIns="18000" rIns="0" bIns="0" rtlCol="0" anchor="t">
                <a:noAutofit/>
              </a:bodyPr>
              <a:lstStyle/>
              <a:p>
                <a:pPr marL="0" marR="0" lvl="0" indent="0" algn="ctr" defTabSz="685800" rtl="0"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Afbeeldingen</a:t>
                </a:r>
              </a:p>
            </p:txBody>
          </p:sp>
        </p:grpSp>
        <p:grpSp>
          <p:nvGrpSpPr>
            <p:cNvPr id="24" name="Groep 23">
              <a:extLst>
                <a:ext uri="{FF2B5EF4-FFF2-40B4-BE49-F238E27FC236}">
                  <a16:creationId xmlns:a16="http://schemas.microsoft.com/office/drawing/2014/main" id="{DE7957BA-0CE1-4579-A39A-0F3DD5FEAC69}"/>
                </a:ext>
              </a:extLst>
            </p:cNvPr>
            <p:cNvGrpSpPr/>
            <p:nvPr userDrawn="1"/>
          </p:nvGrpSpPr>
          <p:grpSpPr>
            <a:xfrm>
              <a:off x="-3354295" y="5166361"/>
              <a:ext cx="514284" cy="506545"/>
              <a:chOff x="12617641" y="3403239"/>
              <a:chExt cx="752963" cy="741634"/>
            </a:xfrm>
          </p:grpSpPr>
          <p:grpSp>
            <p:nvGrpSpPr>
              <p:cNvPr id="28" name="Groep 27">
                <a:extLst>
                  <a:ext uri="{FF2B5EF4-FFF2-40B4-BE49-F238E27FC236}">
                    <a16:creationId xmlns:a16="http://schemas.microsoft.com/office/drawing/2014/main" id="{E35B69EB-08E9-4C01-A556-532B14099279}"/>
                  </a:ext>
                </a:extLst>
              </p:cNvPr>
              <p:cNvGrpSpPr/>
              <p:nvPr userDrawn="1"/>
            </p:nvGrpSpPr>
            <p:grpSpPr>
              <a:xfrm>
                <a:off x="12771530" y="3403239"/>
                <a:ext cx="467176" cy="448491"/>
                <a:chOff x="12782157" y="3403239"/>
                <a:chExt cx="467176" cy="448491"/>
              </a:xfrm>
            </p:grpSpPr>
            <p:grpSp>
              <p:nvGrpSpPr>
                <p:cNvPr id="32" name="Groep 31">
                  <a:extLst>
                    <a:ext uri="{FF2B5EF4-FFF2-40B4-BE49-F238E27FC236}">
                      <a16:creationId xmlns:a16="http://schemas.microsoft.com/office/drawing/2014/main" id="{417ED14D-88BD-4A2C-AE81-11A59E72F5D6}"/>
                    </a:ext>
                  </a:extLst>
                </p:cNvPr>
                <p:cNvGrpSpPr/>
                <p:nvPr userDrawn="1"/>
              </p:nvGrpSpPr>
              <p:grpSpPr>
                <a:xfrm>
                  <a:off x="12782157" y="3403239"/>
                  <a:ext cx="412976" cy="396132"/>
                  <a:chOff x="13554906" y="3320109"/>
                  <a:chExt cx="443917" cy="425811"/>
                </a:xfrm>
              </p:grpSpPr>
              <p:grpSp>
                <p:nvGrpSpPr>
                  <p:cNvPr id="39" name="Groep 38">
                    <a:extLst>
                      <a:ext uri="{FF2B5EF4-FFF2-40B4-BE49-F238E27FC236}">
                        <a16:creationId xmlns:a16="http://schemas.microsoft.com/office/drawing/2014/main" id="{873895A6-E54C-48F6-80D6-F45FF0C24B2C}"/>
                      </a:ext>
                    </a:extLst>
                  </p:cNvPr>
                  <p:cNvGrpSpPr/>
                  <p:nvPr userDrawn="1"/>
                </p:nvGrpSpPr>
                <p:grpSpPr>
                  <a:xfrm>
                    <a:off x="13554906" y="3320109"/>
                    <a:ext cx="443917" cy="425811"/>
                    <a:chOff x="12909684" y="1276143"/>
                    <a:chExt cx="443917" cy="425811"/>
                  </a:xfrm>
                </p:grpSpPr>
                <p:sp>
                  <p:nvSpPr>
                    <p:cNvPr id="42" name="Rechthoek 41">
                      <a:extLst>
                        <a:ext uri="{FF2B5EF4-FFF2-40B4-BE49-F238E27FC236}">
                          <a16:creationId xmlns:a16="http://schemas.microsoft.com/office/drawing/2014/main" id="{DB22DAB9-594D-4914-953A-199418E30FAD}"/>
                        </a:ext>
                      </a:extLst>
                    </p:cNvPr>
                    <p:cNvSpPr/>
                    <p:nvPr userDrawn="1"/>
                  </p:nvSpPr>
                  <p:spPr>
                    <a:xfrm>
                      <a:off x="12909689" y="1276143"/>
                      <a:ext cx="443912" cy="425811"/>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43" name="Rechthoek 42">
                      <a:extLst>
                        <a:ext uri="{FF2B5EF4-FFF2-40B4-BE49-F238E27FC236}">
                          <a16:creationId xmlns:a16="http://schemas.microsoft.com/office/drawing/2014/main" id="{2A3ECA87-D269-48D8-8AAC-CD4D75224BDC}"/>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44" name="Ovaal 43">
                      <a:extLst>
                        <a:ext uri="{FF2B5EF4-FFF2-40B4-BE49-F238E27FC236}">
                          <a16:creationId xmlns:a16="http://schemas.microsoft.com/office/drawing/2014/main" id="{85BF1EC9-6000-45EB-B666-24F3527A1C4C}"/>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pic>
                <p:nvPicPr>
                  <p:cNvPr id="40" name="Afbeelding 39">
                    <a:extLst>
                      <a:ext uri="{FF2B5EF4-FFF2-40B4-BE49-F238E27FC236}">
                        <a16:creationId xmlns:a16="http://schemas.microsoft.com/office/drawing/2014/main" id="{BBD9F03F-3252-4C8E-B89D-6FB99106AE43}"/>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a:off x="13567296" y="3424991"/>
                    <a:ext cx="173367" cy="140220"/>
                  </a:xfrm>
                  <a:prstGeom prst="rect">
                    <a:avLst/>
                  </a:prstGeom>
                </p:spPr>
              </p:pic>
              <p:pic>
                <p:nvPicPr>
                  <p:cNvPr id="41" name="Afbeelding 40">
                    <a:extLst>
                      <a:ext uri="{FF2B5EF4-FFF2-40B4-BE49-F238E27FC236}">
                        <a16:creationId xmlns:a16="http://schemas.microsoft.com/office/drawing/2014/main" id="{0EEB916E-677B-4C1C-B184-26BFD33C4E43}"/>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flipH="1">
                    <a:off x="13635599" y="3449265"/>
                    <a:ext cx="173367" cy="111424"/>
                  </a:xfrm>
                  <a:prstGeom prst="rect">
                    <a:avLst/>
                  </a:prstGeom>
                </p:spPr>
              </p:pic>
            </p:grpSp>
            <p:grpSp>
              <p:nvGrpSpPr>
                <p:cNvPr id="33" name="Groep 32">
                  <a:extLst>
                    <a:ext uri="{FF2B5EF4-FFF2-40B4-BE49-F238E27FC236}">
                      <a16:creationId xmlns:a16="http://schemas.microsoft.com/office/drawing/2014/main" id="{4D1F282A-124F-40EE-B854-153D50233167}"/>
                    </a:ext>
                  </a:extLst>
                </p:cNvPr>
                <p:cNvGrpSpPr/>
                <p:nvPr userDrawn="1"/>
              </p:nvGrpSpPr>
              <p:grpSpPr>
                <a:xfrm>
                  <a:off x="13103513" y="3705268"/>
                  <a:ext cx="145820" cy="146462"/>
                  <a:chOff x="13096169" y="3602278"/>
                  <a:chExt cx="145820" cy="146462"/>
                </a:xfrm>
              </p:grpSpPr>
              <p:sp>
                <p:nvSpPr>
                  <p:cNvPr id="37" name="Rechthoek 36">
                    <a:extLst>
                      <a:ext uri="{FF2B5EF4-FFF2-40B4-BE49-F238E27FC236}">
                        <a16:creationId xmlns:a16="http://schemas.microsoft.com/office/drawing/2014/main" id="{E3C15B21-3C14-4211-ABA7-4B8022BAD432}"/>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38" name="Rechthoek 37">
                    <a:extLst>
                      <a:ext uri="{FF2B5EF4-FFF2-40B4-BE49-F238E27FC236}">
                        <a16:creationId xmlns:a16="http://schemas.microsoft.com/office/drawing/2014/main" id="{BE6C691F-7D5A-461A-A692-D9DAC0849D36}"/>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nvGrpSpPr>
                <p:cNvPr id="34" name="Groep 33">
                  <a:extLst>
                    <a:ext uri="{FF2B5EF4-FFF2-40B4-BE49-F238E27FC236}">
                      <a16:creationId xmlns:a16="http://schemas.microsoft.com/office/drawing/2014/main" id="{A4CE7CAF-E75E-4E28-B20E-3596337AF921}"/>
                    </a:ext>
                  </a:extLst>
                </p:cNvPr>
                <p:cNvGrpSpPr/>
                <p:nvPr userDrawn="1"/>
              </p:nvGrpSpPr>
              <p:grpSpPr>
                <a:xfrm rot="10800000">
                  <a:off x="13061402" y="3665637"/>
                  <a:ext cx="145820" cy="146462"/>
                  <a:chOff x="13096169" y="3602278"/>
                  <a:chExt cx="145820" cy="146462"/>
                </a:xfrm>
              </p:grpSpPr>
              <p:sp>
                <p:nvSpPr>
                  <p:cNvPr id="35" name="Rechthoek 34">
                    <a:extLst>
                      <a:ext uri="{FF2B5EF4-FFF2-40B4-BE49-F238E27FC236}">
                        <a16:creationId xmlns:a16="http://schemas.microsoft.com/office/drawing/2014/main" id="{4EF8523F-33F3-45C5-96DF-147EFF73C785}"/>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36" name="Rechthoek 35">
                    <a:extLst>
                      <a:ext uri="{FF2B5EF4-FFF2-40B4-BE49-F238E27FC236}">
                        <a16:creationId xmlns:a16="http://schemas.microsoft.com/office/drawing/2014/main" id="{D82EA1EA-6080-468D-9CBC-3B17BCBD610F}"/>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sp>
            <p:nvSpPr>
              <p:cNvPr id="29" name="Rechthoek 28">
                <a:extLst>
                  <a:ext uri="{FF2B5EF4-FFF2-40B4-BE49-F238E27FC236}">
                    <a16:creationId xmlns:a16="http://schemas.microsoft.com/office/drawing/2014/main" id="{BB3FF53C-E228-4919-A0A1-D4D2B2547F3F}"/>
                  </a:ext>
                </a:extLst>
              </p:cNvPr>
              <p:cNvSpPr/>
              <p:nvPr userDrawn="1"/>
            </p:nvSpPr>
            <p:spPr>
              <a:xfrm>
                <a:off x="12617641" y="3889890"/>
                <a:ext cx="752963"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450"/>
                  </a:spcBef>
                  <a:spcAft>
                    <a:spcPts val="450"/>
                  </a:spcAft>
                </a:pPr>
                <a:r>
                  <a:rPr lang="nl-NL" sz="675" b="0" noProof="0" dirty="0">
                    <a:solidFill>
                      <a:srgbClr val="211F26"/>
                    </a:solidFill>
                    <a:latin typeface="Calibri" panose="020F0502020204030204" pitchFamily="34" charset="0"/>
                    <a:cs typeface="Calibri" panose="020F0502020204030204" pitchFamily="34" charset="0"/>
                  </a:rPr>
                  <a:t>Bijsnijden</a:t>
                </a:r>
              </a:p>
            </p:txBody>
          </p:sp>
          <p:sp>
            <p:nvSpPr>
              <p:cNvPr id="31" name="Gelijkbenige driehoek 30">
                <a:extLst>
                  <a:ext uri="{FF2B5EF4-FFF2-40B4-BE49-F238E27FC236}">
                    <a16:creationId xmlns:a16="http://schemas.microsoft.com/office/drawing/2014/main" id="{6F608DCD-2EBA-4D4E-BF1E-45DFB5B7128D}"/>
                  </a:ext>
                </a:extLst>
              </p:cNvPr>
              <p:cNvSpPr/>
              <p:nvPr userDrawn="1"/>
            </p:nvSpPr>
            <p:spPr>
              <a:xfrm rot="10800000">
                <a:off x="12950688" y="4093726"/>
                <a:ext cx="86866" cy="51147"/>
              </a:xfrm>
              <a:prstGeom prst="triangle">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sp>
          <p:nvSpPr>
            <p:cNvPr id="25" name="Ovaal 24">
              <a:extLst>
                <a:ext uri="{FF2B5EF4-FFF2-40B4-BE49-F238E27FC236}">
                  <a16:creationId xmlns:a16="http://schemas.microsoft.com/office/drawing/2014/main" id="{D4DB63A9-A9A4-43F2-A40B-C3395E08006E}"/>
                </a:ext>
              </a:extLst>
            </p:cNvPr>
            <p:cNvSpPr/>
            <p:nvPr userDrawn="1"/>
          </p:nvSpPr>
          <p:spPr>
            <a:xfrm>
              <a:off x="-3603587" y="181118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26" name="Rechthoek 25">
              <a:extLst>
                <a:ext uri="{FF2B5EF4-FFF2-40B4-BE49-F238E27FC236}">
                  <a16:creationId xmlns:a16="http://schemas.microsoft.com/office/drawing/2014/main" id="{66035012-3033-42F5-8F4E-4E1227EA62B1}"/>
                </a:ext>
              </a:extLst>
            </p:cNvPr>
            <p:cNvSpPr/>
            <p:nvPr userDrawn="1"/>
          </p:nvSpPr>
          <p:spPr>
            <a:xfrm>
              <a:off x="-3319415" y="1811185"/>
              <a:ext cx="2944682" cy="326338"/>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Kies de gewenste categorie en afbeelding</a:t>
              </a:r>
              <a:b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‘Invoegen’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27" name="Rechthoek 26">
              <a:extLst>
                <a:ext uri="{FF2B5EF4-FFF2-40B4-BE49-F238E27FC236}">
                  <a16:creationId xmlns:a16="http://schemas.microsoft.com/office/drawing/2014/main" id="{43B1567F-1414-4247-BCD6-FE3301E0514B}"/>
                </a:ext>
              </a:extLst>
            </p:cNvPr>
            <p:cNvSpPr/>
            <p:nvPr userDrawn="1"/>
          </p:nvSpPr>
          <p:spPr>
            <a:xfrm>
              <a:off x="-3319415" y="2245760"/>
              <a:ext cx="825500" cy="209550"/>
            </a:xfrm>
            <a:prstGeom prst="rect">
              <a:avLst/>
            </a:prstGeom>
            <a:solidFill>
              <a:srgbClr val="1FF524"/>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450"/>
                </a:spcBef>
                <a:spcAft>
                  <a:spcPts val="450"/>
                </a:spcAft>
              </a:pPr>
              <a:r>
                <a:rPr lang="nl-NL" sz="750" b="1" noProof="0" dirty="0">
                  <a:solidFill>
                    <a:srgbClr val="211F26"/>
                  </a:solidFill>
                  <a:latin typeface="Calibri" panose="020F0502020204030204" pitchFamily="34" charset="0"/>
                  <a:cs typeface="Calibri" panose="020F0502020204030204" pitchFamily="34" charset="0"/>
                </a:rPr>
                <a:t>Invoegen</a:t>
              </a:r>
            </a:p>
          </p:txBody>
        </p:sp>
      </p:grpSp>
      <p:sp>
        <p:nvSpPr>
          <p:cNvPr id="11" name="afbeelding">
            <a:extLst>
              <a:ext uri="{FF2B5EF4-FFF2-40B4-BE49-F238E27FC236}">
                <a16:creationId xmlns:a16="http://schemas.microsoft.com/office/drawing/2014/main" id="{03C08519-3E76-4451-9937-53BC61C959E6}"/>
              </a:ext>
            </a:extLst>
          </p:cNvPr>
          <p:cNvSpPr>
            <a:spLocks noGrp="1"/>
          </p:cNvSpPr>
          <p:nvPr>
            <p:ph type="pic" sz="quarter" idx="14" hasCustomPrompt="1"/>
          </p:nvPr>
        </p:nvSpPr>
        <p:spPr>
          <a:xfrm>
            <a:off x="1" y="0"/>
            <a:ext cx="9143999" cy="5143500"/>
          </a:xfrm>
          <a:solidFill>
            <a:schemeClr val="bg1">
              <a:lumMod val="75000"/>
            </a:schemeClr>
          </a:solidFill>
        </p:spPr>
        <p:txBody>
          <a:bodyPr lIns="6660000" bIns="0" anchor="ctr" anchorCtr="0">
            <a:normAutofit/>
          </a:bodyPr>
          <a:lstStyle>
            <a:lvl1pPr marL="0" indent="0" algn="l">
              <a:lnSpc>
                <a:spcPct val="100000"/>
              </a:lnSpc>
              <a:spcBef>
                <a:spcPts val="0"/>
              </a:spcBef>
              <a:buNone/>
              <a:defRPr sz="1050">
                <a:solidFill>
                  <a:schemeClr val="bg1">
                    <a:lumMod val="95000"/>
                  </a:schemeClr>
                </a:solidFill>
              </a:defRPr>
            </a:lvl1pPr>
          </a:lstStyle>
          <a:p>
            <a:r>
              <a:rPr lang="nl-NL" dirty="0"/>
              <a:t>Selecteer dit kader, ga naar de tab ‘Slidebuilder’, </a:t>
            </a:r>
            <a:br>
              <a:rPr lang="nl-NL" dirty="0"/>
            </a:br>
            <a:r>
              <a:rPr lang="nl-NL" dirty="0"/>
              <a:t>klik op ‘Afbeeldingen’, selecteer de gewenste afbeelding </a:t>
            </a:r>
            <a:br>
              <a:rPr lang="nl-NL" dirty="0"/>
            </a:br>
            <a:r>
              <a:rPr lang="nl-NL" dirty="0"/>
              <a:t>en klik op ‘Invoegen’.</a:t>
            </a:r>
          </a:p>
        </p:txBody>
      </p:sp>
      <p:sp>
        <p:nvSpPr>
          <p:cNvPr id="9" name="- INFO">
            <a:extLst>
              <a:ext uri="{FF2B5EF4-FFF2-40B4-BE49-F238E27FC236}">
                <a16:creationId xmlns:a16="http://schemas.microsoft.com/office/drawing/2014/main" id="{3F2430C1-3A47-4C5A-9C4D-B45BF29A6CEE}"/>
              </a:ext>
            </a:extLst>
          </p:cNvPr>
          <p:cNvSpPr txBox="1"/>
          <p:nvPr userDrawn="1"/>
        </p:nvSpPr>
        <p:spPr>
          <a:xfrm>
            <a:off x="0" y="-272667"/>
            <a:ext cx="9134475" cy="148842"/>
          </a:xfrm>
          <a:prstGeom prst="rect">
            <a:avLst/>
          </a:prstGeom>
          <a:noFill/>
        </p:spPr>
        <p:txBody>
          <a:bodyPr wrap="square" lIns="0" tIns="0" rIns="0" bIns="0" rtlCol="0" anchor="ctr" anchorCtr="0">
            <a:noAutofit/>
          </a:bodyPr>
          <a:lstStyle/>
          <a:p>
            <a:pPr algn="l"/>
            <a:r>
              <a:rPr lang="nl-NL" sz="1050" b="1" cap="all" spc="0" baseline="0" dirty="0">
                <a:solidFill>
                  <a:sysClr val="windowText" lastClr="000000"/>
                </a:solidFill>
                <a:latin typeface="+mn-lt"/>
                <a:cs typeface="Calibri" panose="020F0502020204030204" pitchFamily="34" charset="0"/>
              </a:rPr>
              <a:t>Tekst S [boven] + beeld</a:t>
            </a:r>
          </a:p>
        </p:txBody>
      </p:sp>
      <p:sp>
        <p:nvSpPr>
          <p:cNvPr id="4" name="datum">
            <a:extLst>
              <a:ext uri="{FF2B5EF4-FFF2-40B4-BE49-F238E27FC236}">
                <a16:creationId xmlns:a16="http://schemas.microsoft.com/office/drawing/2014/main" id="{8E420A72-FB1A-45BF-AC4A-C2A67FDAE6C8}"/>
              </a:ext>
            </a:extLst>
          </p:cNvPr>
          <p:cNvSpPr>
            <a:spLocks noGrp="1"/>
          </p:cNvSpPr>
          <p:nvPr>
            <p:ph type="dt" sz="half" idx="10"/>
          </p:nvPr>
        </p:nvSpPr>
        <p:spPr/>
        <p:txBody>
          <a:bodyPr/>
          <a:lstStyle>
            <a:lvl1pPr>
              <a:defRPr>
                <a:solidFill>
                  <a:schemeClr val="bg1"/>
                </a:solidFill>
              </a:defRPr>
            </a:lvl1pPr>
          </a:lstStyle>
          <a:p>
            <a:endParaRPr lang="nl-NL" dirty="0"/>
          </a:p>
        </p:txBody>
      </p:sp>
      <p:sp>
        <p:nvSpPr>
          <p:cNvPr id="5" name="voettekst">
            <a:extLst>
              <a:ext uri="{FF2B5EF4-FFF2-40B4-BE49-F238E27FC236}">
                <a16:creationId xmlns:a16="http://schemas.microsoft.com/office/drawing/2014/main" id="{7B9B5AD8-20ED-43D8-A7A9-54D9AEF0A965}"/>
              </a:ext>
            </a:extLst>
          </p:cNvPr>
          <p:cNvSpPr>
            <a:spLocks noGrp="1"/>
          </p:cNvSpPr>
          <p:nvPr>
            <p:ph type="ftr" sz="quarter" idx="11"/>
          </p:nvPr>
        </p:nvSpPr>
        <p:spPr/>
        <p:txBody>
          <a:bodyPr/>
          <a:lstStyle>
            <a:lvl1pPr>
              <a:defRPr>
                <a:solidFill>
                  <a:schemeClr val="bg1"/>
                </a:solidFill>
              </a:defRPr>
            </a:lvl1pPr>
          </a:lstStyle>
          <a:p>
            <a:r>
              <a:rPr lang="nl-NL"/>
              <a:t>Erasmus University Rotterdam </a:t>
            </a:r>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p:ph type="sldNum" sz="quarter" idx="12"/>
          </p:nvPr>
        </p:nvSpPr>
        <p:spPr/>
        <p:txBody>
          <a:bodyPr/>
          <a:lstStyle>
            <a:lvl1pPr>
              <a:defRPr>
                <a:solidFill>
                  <a:schemeClr val="bg1"/>
                </a:solidFill>
              </a:defRPr>
            </a:lvl1pPr>
          </a:lstStyle>
          <a:p>
            <a:fld id="{361A1203-CA3D-4D48-AFA0-9D668419C1D5}" type="slidenum">
              <a:rPr lang="nl-NL" smtClean="0"/>
              <a:pPr/>
              <a:t>‹#›</a:t>
            </a:fld>
            <a:endParaRPr lang="nl-NL" dirty="0"/>
          </a:p>
        </p:txBody>
      </p:sp>
      <p:sp>
        <p:nvSpPr>
          <p:cNvPr id="23" name="Tijdelijke aanduiding voor tekst 22">
            <a:extLst>
              <a:ext uri="{FF2B5EF4-FFF2-40B4-BE49-F238E27FC236}">
                <a16:creationId xmlns:a16="http://schemas.microsoft.com/office/drawing/2014/main" id="{2B53245B-0771-4D62-830D-18434D5CD895}"/>
              </a:ext>
            </a:extLst>
          </p:cNvPr>
          <p:cNvSpPr>
            <a:spLocks noGrp="1"/>
          </p:cNvSpPr>
          <p:nvPr>
            <p:ph type="body" sz="quarter" idx="15" hasCustomPrompt="1"/>
          </p:nvPr>
        </p:nvSpPr>
        <p:spPr>
          <a:xfrm>
            <a:off x="1" y="1"/>
            <a:ext cx="3754040" cy="4407889"/>
          </a:xfrm>
          <a:custGeom>
            <a:avLst/>
            <a:gdLst>
              <a:gd name="connsiteX0" fmla="*/ 0 w 3429309"/>
              <a:gd name="connsiteY0" fmla="*/ 0 h 4026599"/>
              <a:gd name="connsiteX1" fmla="*/ 3324022 w 3429309"/>
              <a:gd name="connsiteY1" fmla="*/ 0 h 4026599"/>
              <a:gd name="connsiteX2" fmla="*/ 3426776 w 3429309"/>
              <a:gd name="connsiteY2" fmla="*/ 395603 h 4026599"/>
              <a:gd name="connsiteX3" fmla="*/ 40873 w 3429309"/>
              <a:gd name="connsiteY3" fmla="*/ 3836031 h 4026599"/>
              <a:gd name="connsiteX4" fmla="*/ 0 w 3429309"/>
              <a:gd name="connsiteY4" fmla="*/ 4026599 h 40265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29309" h="4026599">
                <a:moveTo>
                  <a:pt x="0" y="0"/>
                </a:moveTo>
                <a:lnTo>
                  <a:pt x="3324022" y="0"/>
                </a:lnTo>
                <a:cubicBezTo>
                  <a:pt x="3380537" y="115598"/>
                  <a:pt x="3419069" y="244041"/>
                  <a:pt x="3426776" y="395603"/>
                </a:cubicBezTo>
                <a:cubicBezTo>
                  <a:pt x="3527925" y="1948954"/>
                  <a:pt x="569785" y="1829292"/>
                  <a:pt x="40873" y="3836031"/>
                </a:cubicBezTo>
                <a:lnTo>
                  <a:pt x="0" y="4026599"/>
                </a:lnTo>
                <a:close/>
              </a:path>
            </a:pathLst>
          </a:custGeom>
          <a:solidFill>
            <a:schemeClr val="accent2"/>
          </a:solidFill>
        </p:spPr>
        <p:txBody>
          <a:bodyPr wrap="square">
            <a:noAutofit/>
          </a:bodyPr>
          <a:lstStyle>
            <a:lvl1pPr marL="0" indent="0">
              <a:buNone/>
              <a:defRPr/>
            </a:lvl1pPr>
          </a:lstStyle>
          <a:p>
            <a:pPr lvl="0"/>
            <a:r>
              <a:rPr lang="nl-NL"/>
              <a:t> </a:t>
            </a:r>
            <a:endParaRPr lang="nl-NL" dirty="0"/>
          </a:p>
        </p:txBody>
      </p:sp>
      <p:sp>
        <p:nvSpPr>
          <p:cNvPr id="30" name="tekst">
            <a:extLst>
              <a:ext uri="{FF2B5EF4-FFF2-40B4-BE49-F238E27FC236}">
                <a16:creationId xmlns:a16="http://schemas.microsoft.com/office/drawing/2014/main" id="{6DB3FFE6-3A9E-47B1-AB57-A1E3841F3F62}"/>
              </a:ext>
            </a:extLst>
          </p:cNvPr>
          <p:cNvSpPr>
            <a:spLocks noGrp="1"/>
          </p:cNvSpPr>
          <p:nvPr>
            <p:ph type="body" sz="quarter" idx="13" hasCustomPrompt="1"/>
          </p:nvPr>
        </p:nvSpPr>
        <p:spPr>
          <a:xfrm>
            <a:off x="410767" y="541926"/>
            <a:ext cx="2943870" cy="4181998"/>
          </a:xfrm>
        </p:spPr>
        <p:txBody>
          <a:bodyPr/>
          <a:lstStyle>
            <a:lvl1pPr>
              <a:buClr>
                <a:schemeClr val="bg1"/>
              </a:buClr>
              <a:defRPr>
                <a:solidFill>
                  <a:schemeClr val="bg1"/>
                </a:solidFill>
              </a:defRPr>
            </a:lvl1pPr>
            <a:lvl2pPr>
              <a:buClr>
                <a:schemeClr val="bg1"/>
              </a:buCl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nl-NL" dirty="0"/>
              <a:t>Bullet</a:t>
            </a:r>
          </a:p>
          <a:p>
            <a:pPr lvl="1"/>
            <a:r>
              <a:rPr lang="nl-NL" dirty="0"/>
              <a:t>Sub-</a:t>
            </a:r>
            <a:r>
              <a:rPr lang="nl-NL" dirty="0" err="1"/>
              <a:t>bullet</a:t>
            </a:r>
            <a:endParaRPr lang="nl-NL" dirty="0"/>
          </a:p>
          <a:p>
            <a:pPr lvl="2"/>
            <a:r>
              <a:rPr lang="nl-NL" dirty="0"/>
              <a:t>Platte tekst</a:t>
            </a:r>
          </a:p>
          <a:p>
            <a:pPr lvl="2"/>
            <a:endParaRPr lang="nl-NL" dirty="0"/>
          </a:p>
          <a:p>
            <a:pPr lvl="3"/>
            <a:r>
              <a:rPr lang="nl-NL" dirty="0"/>
              <a:t>Titel / quote</a:t>
            </a:r>
          </a:p>
          <a:p>
            <a:pPr lvl="4"/>
            <a:r>
              <a:rPr lang="nl-NL" dirty="0"/>
              <a:t>Subtitel</a:t>
            </a:r>
          </a:p>
          <a:p>
            <a:pPr lvl="4"/>
            <a:endParaRPr lang="nl-NL" dirty="0"/>
          </a:p>
          <a:p>
            <a:pPr lvl="5"/>
            <a:r>
              <a:rPr lang="nl-NL" dirty="0"/>
              <a:t>Kop</a:t>
            </a:r>
          </a:p>
          <a:p>
            <a:pPr lvl="6"/>
            <a:r>
              <a:rPr lang="nl-NL" dirty="0"/>
              <a:t>Numerieke </a:t>
            </a:r>
            <a:r>
              <a:rPr lang="nl-NL" dirty="0" err="1"/>
              <a:t>bullet</a:t>
            </a:r>
            <a:endParaRPr lang="nl-NL" dirty="0"/>
          </a:p>
          <a:p>
            <a:pPr lvl="7"/>
            <a:r>
              <a:rPr lang="nl-NL" dirty="0"/>
              <a:t>Alfabetische </a:t>
            </a:r>
            <a:r>
              <a:rPr lang="nl-NL" dirty="0" err="1"/>
              <a:t>bullet</a:t>
            </a:r>
            <a:endParaRPr lang="nl-NL" dirty="0"/>
          </a:p>
          <a:p>
            <a:pPr lvl="7"/>
            <a:endParaRPr lang="nl-NL" dirty="0"/>
          </a:p>
          <a:p>
            <a:pPr lvl="8"/>
            <a:r>
              <a:rPr lang="nl-NL" dirty="0"/>
              <a:t>*Bronvermelding</a:t>
            </a:r>
          </a:p>
          <a:p>
            <a:pPr lvl="4"/>
            <a:endParaRPr lang="nl-NL" dirty="0"/>
          </a:p>
        </p:txBody>
      </p:sp>
      <p:sp>
        <p:nvSpPr>
          <p:cNvPr id="2" name="Titel 1">
            <a:extLst>
              <a:ext uri="{FF2B5EF4-FFF2-40B4-BE49-F238E27FC236}">
                <a16:creationId xmlns:a16="http://schemas.microsoft.com/office/drawing/2014/main" id="{0AF5574F-39CF-44B1-B944-6A8DBAEAED67}"/>
              </a:ext>
            </a:extLst>
          </p:cNvPr>
          <p:cNvSpPr>
            <a:spLocks noGrp="1"/>
          </p:cNvSpPr>
          <p:nvPr>
            <p:ph type="title" hasCustomPrompt="1"/>
          </p:nvPr>
        </p:nvSpPr>
        <p:spPr>
          <a:xfrm>
            <a:off x="1" y="-383952"/>
            <a:ext cx="8335565" cy="371411"/>
          </a:xfrm>
        </p:spPr>
        <p:txBody>
          <a:bodyPr/>
          <a:lstStyle>
            <a:lvl1pPr>
              <a:defRPr sz="1050" cap="all" baseline="0"/>
            </a:lvl1pPr>
          </a:lstStyle>
          <a:p>
            <a:r>
              <a:rPr lang="nl-NL" dirty="0"/>
              <a:t>Tekst S [boven] + Beeld</a:t>
            </a:r>
          </a:p>
        </p:txBody>
      </p:sp>
    </p:spTree>
    <p:extLst>
      <p:ext uri="{BB962C8B-B14F-4D97-AF65-F5344CB8AC3E}">
        <p14:creationId xmlns:p14="http://schemas.microsoft.com/office/powerpoint/2010/main" val="387879498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autoRev="1" fill="hold" grpId="0" nodeType="afterEffect">
                                  <p:stCondLst>
                                    <p:cond delay="0"/>
                                  </p:stCondLst>
                                  <p:childTnLst>
                                    <p:animScale>
                                      <p:cBhvr>
                                        <p:cTn id="6" dur="20000" fill="hold"/>
                                        <p:tgtEl>
                                          <p:spTgt spid="11"/>
                                        </p:tgtEl>
                                      </p:cBhvr>
                                      <p:by x="110000" y="11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Lst>
  </p:timing>
  <p:extLst>
    <p:ext uri="{DCECCB84-F9BA-43D5-87BE-67443E8EF086}">
      <p15:sldGuideLst xmlns:p15="http://schemas.microsoft.com/office/powerpoint/2012/main"/>
    </p:ext>
  </p:extLst>
</p:sldLayout>
</file>

<file path=ppt/slideLayouts/slideLayout35.xml><?xml version="1.0" encoding="utf-8"?>
<p:sldLayout xmlns:a="http://schemas.openxmlformats.org/drawingml/2006/main" xmlns:r="http://schemas.openxmlformats.org/officeDocument/2006/relationships" xmlns:p="http://schemas.openxmlformats.org/presentationml/2006/main" preserve="1" userDrawn="1">
  <p:cSld name="Tekst S [onder] + Beeld ">
    <p:spTree>
      <p:nvGrpSpPr>
        <p:cNvPr id="1" name=""/>
        <p:cNvGrpSpPr/>
        <p:nvPr/>
      </p:nvGrpSpPr>
      <p:grpSpPr>
        <a:xfrm>
          <a:off x="0" y="0"/>
          <a:ext cx="0" cy="0"/>
          <a:chOff x="0" y="0"/>
          <a:chExt cx="0" cy="0"/>
        </a:xfrm>
      </p:grpSpPr>
      <p:grpSp>
        <p:nvGrpSpPr>
          <p:cNvPr id="10" name="- INSTRUCTIES">
            <a:extLst>
              <a:ext uri="{FF2B5EF4-FFF2-40B4-BE49-F238E27FC236}">
                <a16:creationId xmlns:a16="http://schemas.microsoft.com/office/drawing/2014/main" id="{46889CEA-61A7-4E22-A461-683E45405213}"/>
              </a:ext>
            </a:extLst>
          </p:cNvPr>
          <p:cNvGrpSpPr/>
          <p:nvPr userDrawn="1"/>
        </p:nvGrpSpPr>
        <p:grpSpPr>
          <a:xfrm>
            <a:off x="-2839828" y="-1"/>
            <a:ext cx="2770040" cy="4464099"/>
            <a:chOff x="-3786437" y="-1"/>
            <a:chExt cx="3693386" cy="5952132"/>
          </a:xfrm>
        </p:grpSpPr>
        <p:sp>
          <p:nvSpPr>
            <p:cNvPr id="12" name="Rechthoek 11">
              <a:extLst>
                <a:ext uri="{FF2B5EF4-FFF2-40B4-BE49-F238E27FC236}">
                  <a16:creationId xmlns:a16="http://schemas.microsoft.com/office/drawing/2014/main" id="{1FA19A74-7911-4E43-B605-822210C51611}"/>
                </a:ext>
              </a:extLst>
            </p:cNvPr>
            <p:cNvSpPr/>
            <p:nvPr userDrawn="1"/>
          </p:nvSpPr>
          <p:spPr>
            <a:xfrm>
              <a:off x="-3786165" y="-1"/>
              <a:ext cx="3593091" cy="5124131"/>
            </a:xfrm>
            <a:prstGeom prst="rect">
              <a:avLst/>
            </a:prstGeom>
            <a:solidFill>
              <a:schemeClr val="accent2"/>
            </a:solidFill>
            <a:ln w="6350">
              <a:solidFill>
                <a:schemeClr val="accent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450"/>
                </a:spcBef>
                <a:spcAft>
                  <a:spcPts val="450"/>
                </a:spcAft>
              </a:pPr>
              <a:r>
                <a:rPr lang="nl-NL" sz="1050" b="1" cap="all" baseline="0" noProof="0" dirty="0">
                  <a:solidFill>
                    <a:schemeClr val="bg1"/>
                  </a:solidFill>
                  <a:latin typeface="Calibri" panose="020F0502020204030204" pitchFamily="34" charset="0"/>
                  <a:cs typeface="Calibri" panose="020F0502020204030204" pitchFamily="34" charset="0"/>
                </a:rPr>
                <a:t>Tekst niveaus kiezen</a:t>
              </a:r>
            </a:p>
          </p:txBody>
        </p:sp>
        <p:sp>
          <p:nvSpPr>
            <p:cNvPr id="13" name="Ovaal 12">
              <a:extLst>
                <a:ext uri="{FF2B5EF4-FFF2-40B4-BE49-F238E27FC236}">
                  <a16:creationId xmlns:a16="http://schemas.microsoft.com/office/drawing/2014/main" id="{C2F38CAD-E9CB-41A7-A111-3895EA4B2612}"/>
                </a:ext>
              </a:extLst>
            </p:cNvPr>
            <p:cNvSpPr/>
            <p:nvPr userDrawn="1"/>
          </p:nvSpPr>
          <p:spPr>
            <a:xfrm>
              <a:off x="-3604183" y="183748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4" name="Rechthoek 13">
              <a:extLst>
                <a:ext uri="{FF2B5EF4-FFF2-40B4-BE49-F238E27FC236}">
                  <a16:creationId xmlns:a16="http://schemas.microsoft.com/office/drawing/2014/main" id="{038447B3-E804-4809-A81A-751427BDFDA3}"/>
                </a:ext>
              </a:extLst>
            </p:cNvPr>
            <p:cNvSpPr/>
            <p:nvPr userDrawn="1"/>
          </p:nvSpPr>
          <p:spPr>
            <a:xfrm>
              <a:off x="-3319415" y="1837484"/>
              <a:ext cx="2949220" cy="180000"/>
            </a:xfrm>
            <a:prstGeom prst="rect">
              <a:avLst/>
            </a:prstGeom>
            <a:noFill/>
            <a:ln w="25400" cap="flat" cmpd="sng" algn="ctr">
              <a:noFill/>
              <a:prstDash val="solid"/>
            </a:ln>
            <a:effectLst/>
          </p:spPr>
          <p:txBody>
            <a:bodyPr lIns="0" tIns="0" rIns="0" bIns="0" rtlCol="0" anchor="ctr"/>
            <a:lstStyle/>
            <a:p>
              <a:pPr marL="202406" marR="0" lvl="0" indent="-202406" defTabSz="685800" eaLnBrk="1" fontAlgn="auto" latinLnBrk="0" hangingPunct="1">
                <a:lnSpc>
                  <a:spcPct val="100000"/>
                </a:lnSpc>
                <a:spcBef>
                  <a:spcPts val="450"/>
                </a:spcBef>
                <a:spcAft>
                  <a:spcPts val="450"/>
                </a:spcAft>
                <a:buClr>
                  <a:schemeClr val="bg1"/>
                </a:buClr>
                <a:buSzTx/>
                <a:buFont typeface="Calibri" panose="020F0502020204030204" pitchFamily="34" charset="0"/>
                <a:buChar char="›"/>
                <a:tabLst/>
                <a:defRPr/>
              </a:pPr>
              <a:r>
                <a:rPr kumimoji="0" lang="nl-NL" sz="1050" b="0" i="0" u="none" strike="noStrike" kern="0" cap="none" spc="0" normalizeH="0" baseline="0" noProof="0" dirty="0" err="1">
                  <a:ln>
                    <a:noFill/>
                  </a:ln>
                  <a:solidFill>
                    <a:schemeClr val="bg1"/>
                  </a:solidFill>
                  <a:effectLst/>
                  <a:uLnTx/>
                  <a:uFillTx/>
                  <a:latin typeface="+mn-lt"/>
                  <a:cs typeface="Calibri" panose="020F0502020204030204" pitchFamily="34" charset="0"/>
                </a:rPr>
                <a:t>Bullet</a:t>
              </a:r>
              <a:endParaRPr kumimoji="0" lang="nl-NL" sz="1050" b="0" i="0" u="none" strike="noStrike" kern="0" cap="none" spc="0" normalizeH="0" baseline="0" noProof="0" dirty="0">
                <a:ln>
                  <a:noFill/>
                </a:ln>
                <a:solidFill>
                  <a:schemeClr val="bg1"/>
                </a:solidFill>
                <a:effectLst/>
                <a:uLnTx/>
                <a:uFillTx/>
                <a:latin typeface="+mn-lt"/>
                <a:cs typeface="Calibri" panose="020F0502020204030204" pitchFamily="34" charset="0"/>
              </a:endParaRPr>
            </a:p>
          </p:txBody>
        </p:sp>
        <p:sp>
          <p:nvSpPr>
            <p:cNvPr id="15" name="Ovaal 14">
              <a:extLst>
                <a:ext uri="{FF2B5EF4-FFF2-40B4-BE49-F238E27FC236}">
                  <a16:creationId xmlns:a16="http://schemas.microsoft.com/office/drawing/2014/main" id="{B2705E83-91E1-4C34-B925-FCBF9F86DB6C}"/>
                </a:ext>
              </a:extLst>
            </p:cNvPr>
            <p:cNvSpPr/>
            <p:nvPr userDrawn="1"/>
          </p:nvSpPr>
          <p:spPr>
            <a:xfrm>
              <a:off x="-3604183" y="219682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16" name="Rechthoek 15">
              <a:extLst>
                <a:ext uri="{FF2B5EF4-FFF2-40B4-BE49-F238E27FC236}">
                  <a16:creationId xmlns:a16="http://schemas.microsoft.com/office/drawing/2014/main" id="{63C6D8FE-DC8C-4999-AF9E-D307F6D75441}"/>
                </a:ext>
              </a:extLst>
            </p:cNvPr>
            <p:cNvSpPr/>
            <p:nvPr userDrawn="1"/>
          </p:nvSpPr>
          <p:spPr>
            <a:xfrm>
              <a:off x="-3604183" y="1196113"/>
              <a:ext cx="3229047" cy="459227"/>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Gebruik onder de tab </a:t>
              </a:r>
              <a:r>
                <a:rPr kumimoji="0" lang="nl-NL" sz="900" b="1"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‘Start’</a:t>
              </a:r>
              <a:r>
                <a:rPr kumimoji="0" lang="nl-NL" sz="9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 de </a:t>
              </a:r>
              <a:r>
                <a:rPr kumimoji="0" lang="nl-NL" sz="900" b="1"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lijstniveau-knoppen</a:t>
              </a:r>
              <a:r>
                <a:rPr kumimoji="0" lang="nl-NL" sz="9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 om een tekst niveau te kiezen. </a:t>
              </a:r>
              <a:br>
                <a:rPr kumimoji="0" lang="nl-NL" sz="9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br>
              <a:r>
                <a:rPr kumimoji="0" lang="nl-NL" sz="9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Kies uit:</a:t>
              </a:r>
            </a:p>
          </p:txBody>
        </p:sp>
        <p:sp>
          <p:nvSpPr>
            <p:cNvPr id="17" name="Rechthoek 16">
              <a:extLst>
                <a:ext uri="{FF2B5EF4-FFF2-40B4-BE49-F238E27FC236}">
                  <a16:creationId xmlns:a16="http://schemas.microsoft.com/office/drawing/2014/main" id="{DC154064-55EC-4720-A1EF-AFDBF4CB141E}"/>
                </a:ext>
              </a:extLst>
            </p:cNvPr>
            <p:cNvSpPr/>
            <p:nvPr userDrawn="1"/>
          </p:nvSpPr>
          <p:spPr>
            <a:xfrm>
              <a:off x="-3319415" y="2196829"/>
              <a:ext cx="2949220" cy="180000"/>
            </a:xfrm>
            <a:prstGeom prst="rect">
              <a:avLst/>
            </a:prstGeom>
            <a:noFill/>
            <a:ln w="25400" cap="flat" cmpd="sng" algn="ctr">
              <a:noFill/>
              <a:prstDash val="solid"/>
            </a:ln>
            <a:effectLst/>
          </p:spPr>
          <p:txBody>
            <a:bodyPr lIns="0" tIns="0" rIns="0" bIns="0" rtlCol="0" anchor="ctr"/>
            <a:lstStyle/>
            <a:p>
              <a:pPr marL="404813" marR="0" lvl="0" indent="-202406" defTabSz="685800" eaLnBrk="1" fontAlgn="auto" latinLnBrk="0" hangingPunct="1">
                <a:lnSpc>
                  <a:spcPct val="100000"/>
                </a:lnSpc>
                <a:spcBef>
                  <a:spcPts val="450"/>
                </a:spcBef>
                <a:spcAft>
                  <a:spcPts val="450"/>
                </a:spcAft>
                <a:buClr>
                  <a:schemeClr val="bg1"/>
                </a:buClr>
                <a:buSzTx/>
                <a:buFont typeface="Calibri" panose="020F0502020204030204" pitchFamily="34" charset="0"/>
                <a:buChar char="›"/>
                <a:tabLst/>
                <a:defRPr/>
              </a:pPr>
              <a:r>
                <a:rPr kumimoji="0" lang="nl-NL" sz="1050" b="0" i="0" u="none" strike="noStrike" kern="0" cap="none" spc="0" normalizeH="0" baseline="0" noProof="0" dirty="0">
                  <a:ln>
                    <a:noFill/>
                  </a:ln>
                  <a:solidFill>
                    <a:schemeClr val="bg1"/>
                  </a:solidFill>
                  <a:effectLst/>
                  <a:uLnTx/>
                  <a:uFillTx/>
                  <a:latin typeface="+mn-lt"/>
                  <a:cs typeface="Calibri" panose="020F0502020204030204" pitchFamily="34" charset="0"/>
                </a:rPr>
                <a:t>Sub-</a:t>
              </a:r>
              <a:r>
                <a:rPr kumimoji="0" lang="nl-NL" sz="1050" b="0" i="0" u="none" strike="noStrike" kern="0" cap="none" spc="0" normalizeH="0" baseline="0" noProof="0" dirty="0" err="1">
                  <a:ln>
                    <a:noFill/>
                  </a:ln>
                  <a:solidFill>
                    <a:schemeClr val="bg1"/>
                  </a:solidFill>
                  <a:effectLst/>
                  <a:uLnTx/>
                  <a:uFillTx/>
                  <a:latin typeface="+mn-lt"/>
                  <a:cs typeface="Calibri" panose="020F0502020204030204" pitchFamily="34" charset="0"/>
                </a:rPr>
                <a:t>bullet</a:t>
              </a:r>
              <a:endParaRPr kumimoji="0" lang="nl-NL" sz="1050" b="0" i="0" u="none" strike="noStrike" kern="0" cap="none" spc="0" normalizeH="0" baseline="0" noProof="0" dirty="0">
                <a:ln>
                  <a:noFill/>
                </a:ln>
                <a:solidFill>
                  <a:schemeClr val="bg1"/>
                </a:solidFill>
                <a:effectLst/>
                <a:uLnTx/>
                <a:uFillTx/>
                <a:latin typeface="+mn-lt"/>
                <a:cs typeface="Calibri" panose="020F0502020204030204" pitchFamily="34" charset="0"/>
              </a:endParaRPr>
            </a:p>
          </p:txBody>
        </p:sp>
        <p:sp>
          <p:nvSpPr>
            <p:cNvPr id="18" name="Ovaal 17">
              <a:extLst>
                <a:ext uri="{FF2B5EF4-FFF2-40B4-BE49-F238E27FC236}">
                  <a16:creationId xmlns:a16="http://schemas.microsoft.com/office/drawing/2014/main" id="{D77B65C6-F234-41AB-8CEA-9FE0181D2A13}"/>
                </a:ext>
              </a:extLst>
            </p:cNvPr>
            <p:cNvSpPr/>
            <p:nvPr userDrawn="1"/>
          </p:nvSpPr>
          <p:spPr>
            <a:xfrm>
              <a:off x="-3604183" y="255617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19" name="Rechthoek 18">
              <a:extLst>
                <a:ext uri="{FF2B5EF4-FFF2-40B4-BE49-F238E27FC236}">
                  <a16:creationId xmlns:a16="http://schemas.microsoft.com/office/drawing/2014/main" id="{1AB40C5F-BBC3-46B3-8F59-F4AA1BD8372F}"/>
                </a:ext>
              </a:extLst>
            </p:cNvPr>
            <p:cNvSpPr/>
            <p:nvPr userDrawn="1"/>
          </p:nvSpPr>
          <p:spPr>
            <a:xfrm>
              <a:off x="-3319415" y="2556174"/>
              <a:ext cx="2949220" cy="180000"/>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100000"/>
                </a:lnSpc>
                <a:spcBef>
                  <a:spcPts val="450"/>
                </a:spcBef>
                <a:spcAft>
                  <a:spcPts val="450"/>
                </a:spcAft>
                <a:buClr>
                  <a:schemeClr val="accent1"/>
                </a:buClr>
                <a:buSzTx/>
                <a:buFont typeface="Calibri" panose="020F0502020204030204" pitchFamily="34" charset="0"/>
                <a:buNone/>
                <a:tabLst/>
                <a:defRPr/>
              </a:pPr>
              <a:r>
                <a:rPr kumimoji="0" lang="nl-NL" sz="1050" b="0" i="0" u="none" strike="noStrike" kern="0" cap="none" spc="0" normalizeH="0" baseline="0" noProof="0" dirty="0">
                  <a:ln>
                    <a:noFill/>
                  </a:ln>
                  <a:solidFill>
                    <a:schemeClr val="bg1"/>
                  </a:solidFill>
                  <a:effectLst/>
                  <a:uLnTx/>
                  <a:uFillTx/>
                  <a:latin typeface="+mn-lt"/>
                  <a:cs typeface="Calibri" panose="020F0502020204030204" pitchFamily="34" charset="0"/>
                </a:rPr>
                <a:t>Platte tekst</a:t>
              </a:r>
            </a:p>
          </p:txBody>
        </p:sp>
        <p:sp>
          <p:nvSpPr>
            <p:cNvPr id="20" name="Ovaal 19">
              <a:extLst>
                <a:ext uri="{FF2B5EF4-FFF2-40B4-BE49-F238E27FC236}">
                  <a16:creationId xmlns:a16="http://schemas.microsoft.com/office/drawing/2014/main" id="{193D0B8B-C100-43DA-B187-019BBC4349F9}"/>
                </a:ext>
              </a:extLst>
            </p:cNvPr>
            <p:cNvSpPr/>
            <p:nvPr userDrawn="1"/>
          </p:nvSpPr>
          <p:spPr>
            <a:xfrm>
              <a:off x="-3604183" y="291551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21" name="Rechthoek 20">
              <a:extLst>
                <a:ext uri="{FF2B5EF4-FFF2-40B4-BE49-F238E27FC236}">
                  <a16:creationId xmlns:a16="http://schemas.microsoft.com/office/drawing/2014/main" id="{BF34DB31-A2FD-4BA2-9A46-350B740A7364}"/>
                </a:ext>
              </a:extLst>
            </p:cNvPr>
            <p:cNvSpPr/>
            <p:nvPr userDrawn="1"/>
          </p:nvSpPr>
          <p:spPr>
            <a:xfrm>
              <a:off x="-3319415" y="2915519"/>
              <a:ext cx="2949220" cy="180000"/>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100000"/>
                </a:lnSpc>
                <a:spcBef>
                  <a:spcPts val="450"/>
                </a:spcBef>
                <a:spcAft>
                  <a:spcPts val="450"/>
                </a:spcAft>
                <a:buClr>
                  <a:schemeClr val="accent1"/>
                </a:buClr>
                <a:buSzTx/>
                <a:buFont typeface="Arial" panose="020B0604020202020204" pitchFamily="34" charset="0"/>
                <a:buNone/>
                <a:tabLst/>
                <a:defRPr/>
              </a:pPr>
              <a:r>
                <a:rPr kumimoji="0" lang="nl-NL" sz="2550" b="1" i="0" u="none" strike="noStrike" kern="0" cap="none" spc="0" normalizeH="0" baseline="0" noProof="0" dirty="0">
                  <a:ln>
                    <a:noFill/>
                  </a:ln>
                  <a:solidFill>
                    <a:schemeClr val="bg1"/>
                  </a:solidFill>
                  <a:effectLst/>
                  <a:uLnTx/>
                  <a:uFillTx/>
                  <a:latin typeface="+mn-lt"/>
                  <a:cs typeface="Calibri" panose="020F0502020204030204" pitchFamily="34" charset="0"/>
                </a:rPr>
                <a:t>Titel / Quote</a:t>
              </a:r>
            </a:p>
          </p:txBody>
        </p:sp>
        <p:sp>
          <p:nvSpPr>
            <p:cNvPr id="22" name="Ovaal 21">
              <a:extLst>
                <a:ext uri="{FF2B5EF4-FFF2-40B4-BE49-F238E27FC236}">
                  <a16:creationId xmlns:a16="http://schemas.microsoft.com/office/drawing/2014/main" id="{1BE3FD42-E062-4433-9299-908D87AD3E6A}"/>
                </a:ext>
              </a:extLst>
            </p:cNvPr>
            <p:cNvSpPr/>
            <p:nvPr userDrawn="1"/>
          </p:nvSpPr>
          <p:spPr>
            <a:xfrm>
              <a:off x="-3604183" y="327486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5</a:t>
              </a:r>
            </a:p>
          </p:txBody>
        </p:sp>
        <p:sp>
          <p:nvSpPr>
            <p:cNvPr id="24" name="Rechthoek 23">
              <a:extLst>
                <a:ext uri="{FF2B5EF4-FFF2-40B4-BE49-F238E27FC236}">
                  <a16:creationId xmlns:a16="http://schemas.microsoft.com/office/drawing/2014/main" id="{82076FA8-B8A4-4857-BE4E-38A5E6718E0F}"/>
                </a:ext>
              </a:extLst>
            </p:cNvPr>
            <p:cNvSpPr/>
            <p:nvPr userDrawn="1"/>
          </p:nvSpPr>
          <p:spPr>
            <a:xfrm>
              <a:off x="-3319415" y="3274864"/>
              <a:ext cx="2949220" cy="180000"/>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100000"/>
                </a:lnSpc>
                <a:spcBef>
                  <a:spcPts val="450"/>
                </a:spcBef>
                <a:spcAft>
                  <a:spcPts val="450"/>
                </a:spcAft>
                <a:buClr>
                  <a:schemeClr val="accent1"/>
                </a:buClr>
                <a:buSzTx/>
                <a:buFont typeface="Arial" panose="020B0604020202020204" pitchFamily="34" charset="0"/>
                <a:buNone/>
                <a:tabLst/>
                <a:defRPr/>
              </a:pPr>
              <a:r>
                <a:rPr kumimoji="0" lang="nl-NL" sz="1350" b="1" i="0" u="none" strike="noStrike" kern="0" cap="none" spc="0" normalizeH="0" baseline="0" noProof="0" dirty="0">
                  <a:ln>
                    <a:noFill/>
                  </a:ln>
                  <a:solidFill>
                    <a:schemeClr val="bg1"/>
                  </a:solidFill>
                  <a:effectLst/>
                  <a:uLnTx/>
                  <a:uFillTx/>
                  <a:latin typeface="+mn-lt"/>
                  <a:cs typeface="Calibri" panose="020F0502020204030204" pitchFamily="34" charset="0"/>
                </a:rPr>
                <a:t>Subtitel</a:t>
              </a:r>
            </a:p>
          </p:txBody>
        </p:sp>
        <p:sp>
          <p:nvSpPr>
            <p:cNvPr id="25" name="Ovaal 24">
              <a:extLst>
                <a:ext uri="{FF2B5EF4-FFF2-40B4-BE49-F238E27FC236}">
                  <a16:creationId xmlns:a16="http://schemas.microsoft.com/office/drawing/2014/main" id="{D712CC80-583F-47D7-99C1-D93CCAEF4ECB}"/>
                </a:ext>
              </a:extLst>
            </p:cNvPr>
            <p:cNvSpPr/>
            <p:nvPr userDrawn="1"/>
          </p:nvSpPr>
          <p:spPr>
            <a:xfrm>
              <a:off x="-3604183" y="363420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6</a:t>
              </a:r>
            </a:p>
          </p:txBody>
        </p:sp>
        <p:sp>
          <p:nvSpPr>
            <p:cNvPr id="26" name="Rechthoek 25">
              <a:extLst>
                <a:ext uri="{FF2B5EF4-FFF2-40B4-BE49-F238E27FC236}">
                  <a16:creationId xmlns:a16="http://schemas.microsoft.com/office/drawing/2014/main" id="{3D4B10EE-ABD5-43DD-9BFD-84DFF4E2CA62}"/>
                </a:ext>
              </a:extLst>
            </p:cNvPr>
            <p:cNvSpPr/>
            <p:nvPr userDrawn="1"/>
          </p:nvSpPr>
          <p:spPr>
            <a:xfrm>
              <a:off x="-3319415" y="3993554"/>
              <a:ext cx="2949220" cy="180000"/>
            </a:xfrm>
            <a:prstGeom prst="rect">
              <a:avLst/>
            </a:prstGeom>
            <a:noFill/>
            <a:ln w="25400" cap="flat" cmpd="sng" algn="ctr">
              <a:noFill/>
              <a:prstDash val="solid"/>
            </a:ln>
            <a:effectLst/>
          </p:spPr>
          <p:txBody>
            <a:bodyPr lIns="0" tIns="0" rIns="0" bIns="0" rtlCol="0" anchor="ctr"/>
            <a:lstStyle/>
            <a:p>
              <a:pPr marL="200025" marR="0" lvl="0" indent="-200025" defTabSz="685800" eaLnBrk="1" fontAlgn="auto" latinLnBrk="0" hangingPunct="1">
                <a:lnSpc>
                  <a:spcPct val="100000"/>
                </a:lnSpc>
                <a:spcBef>
                  <a:spcPts val="450"/>
                </a:spcBef>
                <a:spcAft>
                  <a:spcPts val="450"/>
                </a:spcAft>
                <a:buClr>
                  <a:schemeClr val="bg1"/>
                </a:buClr>
                <a:buSzTx/>
                <a:buFont typeface="+mj-lt"/>
                <a:buAutoNum type="arabicPeriod"/>
                <a:tabLst/>
                <a:defRPr/>
              </a:pPr>
              <a:r>
                <a:rPr kumimoji="0" lang="nl-NL" sz="1050" b="0" i="0" u="none" strike="noStrike" kern="0" cap="none" spc="0" normalizeH="0" baseline="0" noProof="0" dirty="0">
                  <a:ln>
                    <a:noFill/>
                  </a:ln>
                  <a:solidFill>
                    <a:schemeClr val="bg1"/>
                  </a:solidFill>
                  <a:effectLst/>
                  <a:uLnTx/>
                  <a:uFillTx/>
                  <a:latin typeface="+mn-lt"/>
                  <a:cs typeface="Calibri" panose="020F0502020204030204" pitchFamily="34" charset="0"/>
                </a:rPr>
                <a:t>Numerieke </a:t>
              </a:r>
              <a:r>
                <a:rPr kumimoji="0" lang="nl-NL" sz="1050" b="0" i="0" u="none" strike="noStrike" kern="0" cap="none" spc="0" normalizeH="0" baseline="0" noProof="0" dirty="0" err="1">
                  <a:ln>
                    <a:noFill/>
                  </a:ln>
                  <a:solidFill>
                    <a:schemeClr val="bg1"/>
                  </a:solidFill>
                  <a:effectLst/>
                  <a:uLnTx/>
                  <a:uFillTx/>
                  <a:latin typeface="+mn-lt"/>
                  <a:cs typeface="Calibri" panose="020F0502020204030204" pitchFamily="34" charset="0"/>
                </a:rPr>
                <a:t>bullet</a:t>
              </a:r>
              <a:r>
                <a:rPr kumimoji="0" lang="nl-NL" sz="1050" b="0" i="0" u="none" strike="noStrike" kern="0" cap="none" spc="0" normalizeH="0" baseline="0" noProof="0" dirty="0">
                  <a:ln>
                    <a:noFill/>
                  </a:ln>
                  <a:solidFill>
                    <a:schemeClr val="bg1"/>
                  </a:solidFill>
                  <a:effectLst/>
                  <a:uLnTx/>
                  <a:uFillTx/>
                  <a:latin typeface="+mn-lt"/>
                  <a:cs typeface="Calibri" panose="020F0502020204030204" pitchFamily="34" charset="0"/>
                </a:rPr>
                <a:t> </a:t>
              </a:r>
            </a:p>
          </p:txBody>
        </p:sp>
        <p:sp>
          <p:nvSpPr>
            <p:cNvPr id="27" name="Ovaal 26">
              <a:extLst>
                <a:ext uri="{FF2B5EF4-FFF2-40B4-BE49-F238E27FC236}">
                  <a16:creationId xmlns:a16="http://schemas.microsoft.com/office/drawing/2014/main" id="{CC0A330C-0D83-4262-8191-AFB9B44AF2B8}"/>
                </a:ext>
              </a:extLst>
            </p:cNvPr>
            <p:cNvSpPr/>
            <p:nvPr userDrawn="1"/>
          </p:nvSpPr>
          <p:spPr>
            <a:xfrm>
              <a:off x="-3604183" y="399355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7</a:t>
              </a:r>
            </a:p>
          </p:txBody>
        </p:sp>
        <p:sp>
          <p:nvSpPr>
            <p:cNvPr id="28" name="Rechthoek 27">
              <a:extLst>
                <a:ext uri="{FF2B5EF4-FFF2-40B4-BE49-F238E27FC236}">
                  <a16:creationId xmlns:a16="http://schemas.microsoft.com/office/drawing/2014/main" id="{2F9C0385-8D33-41CB-BA16-AAA0B606B6AF}"/>
                </a:ext>
              </a:extLst>
            </p:cNvPr>
            <p:cNvSpPr/>
            <p:nvPr userDrawn="1"/>
          </p:nvSpPr>
          <p:spPr>
            <a:xfrm>
              <a:off x="-3325830" y="4352899"/>
              <a:ext cx="2949220" cy="180000"/>
            </a:xfrm>
            <a:prstGeom prst="rect">
              <a:avLst/>
            </a:prstGeom>
            <a:noFill/>
            <a:ln w="25400" cap="flat" cmpd="sng" algn="ctr">
              <a:noFill/>
              <a:prstDash val="solid"/>
            </a:ln>
            <a:effectLst/>
          </p:spPr>
          <p:txBody>
            <a:bodyPr lIns="0" tIns="0" rIns="0" bIns="0" rtlCol="0" anchor="ctr"/>
            <a:lstStyle/>
            <a:p>
              <a:pPr marL="200025" marR="0" lvl="0" indent="-200025" defTabSz="685800" eaLnBrk="1" fontAlgn="auto" latinLnBrk="0" hangingPunct="1">
                <a:lnSpc>
                  <a:spcPct val="100000"/>
                </a:lnSpc>
                <a:spcBef>
                  <a:spcPts val="450"/>
                </a:spcBef>
                <a:spcAft>
                  <a:spcPts val="450"/>
                </a:spcAft>
                <a:buClr>
                  <a:schemeClr val="bg1"/>
                </a:buClr>
                <a:buSzTx/>
                <a:buFont typeface="+mj-lt"/>
                <a:buAutoNum type="alphaLcPeriod"/>
                <a:tabLst/>
                <a:defRPr/>
              </a:pPr>
              <a:r>
                <a:rPr kumimoji="0" lang="nl-NL" sz="1050" b="0" i="0" u="none" strike="noStrike" kern="0" cap="none" spc="0" normalizeH="0" baseline="0" noProof="0" dirty="0">
                  <a:ln>
                    <a:noFill/>
                  </a:ln>
                  <a:solidFill>
                    <a:schemeClr val="bg1"/>
                  </a:solidFill>
                  <a:effectLst/>
                  <a:uLnTx/>
                  <a:uFillTx/>
                  <a:latin typeface="+mn-lt"/>
                  <a:cs typeface="Calibri" panose="020F0502020204030204" pitchFamily="34" charset="0"/>
                </a:rPr>
                <a:t>Alfabetische </a:t>
              </a:r>
              <a:r>
                <a:rPr kumimoji="0" lang="nl-NL" sz="1050" b="0" i="0" u="none" strike="noStrike" kern="0" cap="none" spc="0" normalizeH="0" baseline="0" noProof="0" dirty="0" err="1">
                  <a:ln>
                    <a:noFill/>
                  </a:ln>
                  <a:solidFill>
                    <a:schemeClr val="bg1"/>
                  </a:solidFill>
                  <a:effectLst/>
                  <a:uLnTx/>
                  <a:uFillTx/>
                  <a:latin typeface="+mn-lt"/>
                  <a:cs typeface="Calibri" panose="020F0502020204030204" pitchFamily="34" charset="0"/>
                </a:rPr>
                <a:t>bullet</a:t>
              </a:r>
              <a:r>
                <a:rPr kumimoji="0" lang="nl-NL" sz="1050" b="0" i="0" u="none" strike="noStrike" kern="0" cap="none" spc="0" normalizeH="0" baseline="0" noProof="0" dirty="0">
                  <a:ln>
                    <a:noFill/>
                  </a:ln>
                  <a:solidFill>
                    <a:schemeClr val="bg1"/>
                  </a:solidFill>
                  <a:effectLst/>
                  <a:uLnTx/>
                  <a:uFillTx/>
                  <a:latin typeface="+mn-lt"/>
                  <a:cs typeface="Calibri" panose="020F0502020204030204" pitchFamily="34" charset="0"/>
                </a:rPr>
                <a:t> </a:t>
              </a:r>
            </a:p>
          </p:txBody>
        </p:sp>
        <p:sp>
          <p:nvSpPr>
            <p:cNvPr id="29" name="Ovaal 28">
              <a:extLst>
                <a:ext uri="{FF2B5EF4-FFF2-40B4-BE49-F238E27FC236}">
                  <a16:creationId xmlns:a16="http://schemas.microsoft.com/office/drawing/2014/main" id="{381A4AFC-4C5A-448E-A802-73D9DDB7F98C}"/>
                </a:ext>
              </a:extLst>
            </p:cNvPr>
            <p:cNvSpPr/>
            <p:nvPr userDrawn="1"/>
          </p:nvSpPr>
          <p:spPr>
            <a:xfrm>
              <a:off x="-3604183" y="435289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8</a:t>
              </a:r>
            </a:p>
          </p:txBody>
        </p:sp>
        <p:sp>
          <p:nvSpPr>
            <p:cNvPr id="31" name="Rechthoek 30">
              <a:extLst>
                <a:ext uri="{FF2B5EF4-FFF2-40B4-BE49-F238E27FC236}">
                  <a16:creationId xmlns:a16="http://schemas.microsoft.com/office/drawing/2014/main" id="{9FF199D6-E476-415A-9B1B-D65EF37A41B5}"/>
                </a:ext>
              </a:extLst>
            </p:cNvPr>
            <p:cNvSpPr/>
            <p:nvPr userDrawn="1"/>
          </p:nvSpPr>
          <p:spPr>
            <a:xfrm>
              <a:off x="-3319415" y="4712245"/>
              <a:ext cx="2949220" cy="180000"/>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100000"/>
                </a:lnSpc>
                <a:spcBef>
                  <a:spcPts val="450"/>
                </a:spcBef>
                <a:spcAft>
                  <a:spcPts val="450"/>
                </a:spcAft>
                <a:buClr>
                  <a:schemeClr val="tx1"/>
                </a:buClr>
                <a:buSzTx/>
                <a:buFont typeface="Arial" panose="020B0604020202020204" pitchFamily="34" charset="0"/>
                <a:buNone/>
                <a:tabLst/>
                <a:defRPr/>
              </a:pPr>
              <a:r>
                <a:rPr kumimoji="0" lang="nl-NL" sz="900" b="0" i="1" u="none" strike="noStrike" kern="0" cap="none" spc="0" normalizeH="0" baseline="0" noProof="0" dirty="0">
                  <a:ln>
                    <a:noFill/>
                  </a:ln>
                  <a:solidFill>
                    <a:schemeClr val="bg1"/>
                  </a:solidFill>
                  <a:effectLst/>
                  <a:uLnTx/>
                  <a:uFillTx/>
                  <a:latin typeface="+mn-lt"/>
                  <a:cs typeface="Calibri" panose="020F0502020204030204" pitchFamily="34" charset="0"/>
                </a:rPr>
                <a:t>*Bronvermelding </a:t>
              </a:r>
            </a:p>
          </p:txBody>
        </p:sp>
        <p:sp>
          <p:nvSpPr>
            <p:cNvPr id="32" name="Ovaal 31">
              <a:extLst>
                <a:ext uri="{FF2B5EF4-FFF2-40B4-BE49-F238E27FC236}">
                  <a16:creationId xmlns:a16="http://schemas.microsoft.com/office/drawing/2014/main" id="{1456D3AB-7A25-474E-9A87-5EEDD0B6DF4E}"/>
                </a:ext>
              </a:extLst>
            </p:cNvPr>
            <p:cNvSpPr/>
            <p:nvPr userDrawn="1"/>
          </p:nvSpPr>
          <p:spPr>
            <a:xfrm>
              <a:off x="-3604183" y="4712245"/>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9</a:t>
              </a:r>
            </a:p>
          </p:txBody>
        </p:sp>
        <p:sp>
          <p:nvSpPr>
            <p:cNvPr id="33" name="Rechthoek 32">
              <a:extLst>
                <a:ext uri="{FF2B5EF4-FFF2-40B4-BE49-F238E27FC236}">
                  <a16:creationId xmlns:a16="http://schemas.microsoft.com/office/drawing/2014/main" id="{85996C87-A39F-40F1-BCB8-621E47D09E28}"/>
                </a:ext>
              </a:extLst>
            </p:cNvPr>
            <p:cNvSpPr/>
            <p:nvPr userDrawn="1"/>
          </p:nvSpPr>
          <p:spPr>
            <a:xfrm>
              <a:off x="-3319415" y="3634209"/>
              <a:ext cx="2949220" cy="180000"/>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100000"/>
                </a:lnSpc>
                <a:spcBef>
                  <a:spcPts val="450"/>
                </a:spcBef>
                <a:spcAft>
                  <a:spcPts val="450"/>
                </a:spcAft>
                <a:buClr>
                  <a:schemeClr val="accent1"/>
                </a:buClr>
                <a:buSzTx/>
                <a:buFont typeface="Arial" panose="020B0604020202020204" pitchFamily="34" charset="0"/>
                <a:buNone/>
                <a:tabLst/>
                <a:defRPr/>
              </a:pPr>
              <a:r>
                <a:rPr kumimoji="0" lang="nl-NL" sz="1050" b="1" i="0" u="none" strike="noStrike" kern="0" cap="none" spc="0" normalizeH="0" baseline="0" noProof="0" dirty="0">
                  <a:ln>
                    <a:noFill/>
                  </a:ln>
                  <a:solidFill>
                    <a:schemeClr val="bg1"/>
                  </a:solidFill>
                  <a:effectLst/>
                  <a:uLnTx/>
                  <a:uFillTx/>
                  <a:latin typeface="+mn-lt"/>
                  <a:cs typeface="Calibri" panose="020F0502020204030204" pitchFamily="34" charset="0"/>
                </a:rPr>
                <a:t>Kop</a:t>
              </a:r>
            </a:p>
          </p:txBody>
        </p:sp>
        <p:sp>
          <p:nvSpPr>
            <p:cNvPr id="34" name="Rechthoek 33">
              <a:extLst>
                <a:ext uri="{FF2B5EF4-FFF2-40B4-BE49-F238E27FC236}">
                  <a16:creationId xmlns:a16="http://schemas.microsoft.com/office/drawing/2014/main" id="{682290DA-1F8F-410F-8EBF-5D210CD6982D}"/>
                </a:ext>
              </a:extLst>
            </p:cNvPr>
            <p:cNvSpPr/>
            <p:nvPr userDrawn="1"/>
          </p:nvSpPr>
          <p:spPr>
            <a:xfrm>
              <a:off x="-3786437" y="5124131"/>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900" b="1" cap="all" baseline="0" noProof="0" dirty="0">
                  <a:solidFill>
                    <a:srgbClr val="211F26"/>
                  </a:solidFill>
                  <a:latin typeface="Calibri" panose="020F0502020204030204" pitchFamily="34" charset="0"/>
                  <a:cs typeface="Calibri" panose="020F0502020204030204" pitchFamily="34" charset="0"/>
                </a:rPr>
                <a:t>MEER WETEN?</a:t>
              </a:r>
              <a:br>
                <a:rPr lang="nl-NL" sz="900" b="1" cap="all" baseline="0" noProof="0" dirty="0">
                  <a:solidFill>
                    <a:srgbClr val="211F26"/>
                  </a:solidFill>
                  <a:latin typeface="Calibri" panose="020F0502020204030204" pitchFamily="34" charset="0"/>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900" b="1" cap="all" baseline="0" noProof="0" dirty="0">
                  <a:solidFill>
                    <a:srgbClr val="211F26"/>
                  </a:solidFill>
                  <a:latin typeface="Calibri" panose="020F0502020204030204" pitchFamily="34" charset="0"/>
                  <a:cs typeface="Calibri" panose="020F0502020204030204" pitchFamily="34" charset="0"/>
                </a:rPr>
                <a:t> 'SLIDEBUILDER’ </a:t>
              </a:r>
              <a:r>
                <a:rPr lang="nl-NL" sz="9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900" kern="1200" cap="none" baseline="0" noProof="0" dirty="0">
                  <a:solidFill>
                    <a:srgbClr val="211F26"/>
                  </a:solidFill>
                  <a:latin typeface="Calibri" panose="020F0502020204030204" pitchFamily="34" charset="0"/>
                  <a:ea typeface="+mn-ea"/>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9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35" name="ICOON_info">
              <a:extLst>
                <a:ext uri="{FF2B5EF4-FFF2-40B4-BE49-F238E27FC236}">
                  <a16:creationId xmlns:a16="http://schemas.microsoft.com/office/drawing/2014/main" id="{B41B4C19-3745-47A3-9DEC-EAC19809D634}"/>
                </a:ext>
              </a:extLst>
            </p:cNvPr>
            <p:cNvGrpSpPr/>
            <p:nvPr userDrawn="1"/>
          </p:nvGrpSpPr>
          <p:grpSpPr>
            <a:xfrm>
              <a:off x="-376736" y="5063968"/>
              <a:ext cx="283685" cy="283685"/>
              <a:chOff x="-510741" y="5913713"/>
              <a:chExt cx="267555" cy="267555"/>
            </a:xfrm>
          </p:grpSpPr>
          <p:sp>
            <p:nvSpPr>
              <p:cNvPr id="83" name="Ovaal 82">
                <a:extLst>
                  <a:ext uri="{FF2B5EF4-FFF2-40B4-BE49-F238E27FC236}">
                    <a16:creationId xmlns:a16="http://schemas.microsoft.com/office/drawing/2014/main" id="{E2620FA6-48A9-4586-AE97-E92030DBA276}"/>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450"/>
                  </a:spcBef>
                  <a:spcAft>
                    <a:spcPts val="450"/>
                  </a:spcAft>
                </a:pPr>
                <a:endParaRPr lang="nl-NL" sz="1200" cap="all" baseline="0" noProof="0" dirty="0">
                  <a:latin typeface="Calibri" panose="020F0502020204030204" pitchFamily="34" charset="0"/>
                  <a:cs typeface="Calibri" panose="020F0502020204030204" pitchFamily="34" charset="0"/>
                </a:endParaRPr>
              </a:p>
            </p:txBody>
          </p:sp>
          <p:sp>
            <p:nvSpPr>
              <p:cNvPr id="84" name="Graphic 163" descr="Informatie">
                <a:extLst>
                  <a:ext uri="{FF2B5EF4-FFF2-40B4-BE49-F238E27FC236}">
                    <a16:creationId xmlns:a16="http://schemas.microsoft.com/office/drawing/2014/main" id="{60E0A7F6-3A95-4F14-89E8-5092B4B94201}"/>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lstStyle/>
              <a:p>
                <a:endParaRPr lang="nl-NL" sz="1500" noProof="0" dirty="0">
                  <a:solidFill>
                    <a:srgbClr val="211F26"/>
                  </a:solidFill>
                  <a:latin typeface="Calibri" panose="020F0502020204030204" pitchFamily="34" charset="0"/>
                  <a:cs typeface="Calibri" panose="020F0502020204030204" pitchFamily="34" charset="0"/>
                </a:endParaRPr>
              </a:p>
            </p:txBody>
          </p:sp>
        </p:grpSp>
        <p:grpSp>
          <p:nvGrpSpPr>
            <p:cNvPr id="36" name="VOORBEELD">
              <a:extLst>
                <a:ext uri="{FF2B5EF4-FFF2-40B4-BE49-F238E27FC236}">
                  <a16:creationId xmlns:a16="http://schemas.microsoft.com/office/drawing/2014/main" id="{D10CEEE7-DF9E-4D1D-A717-0391C475FD15}"/>
                </a:ext>
              </a:extLst>
            </p:cNvPr>
            <p:cNvGrpSpPr/>
            <p:nvPr userDrawn="1"/>
          </p:nvGrpSpPr>
          <p:grpSpPr>
            <a:xfrm>
              <a:off x="-3605171" y="458674"/>
              <a:ext cx="3234311" cy="558875"/>
              <a:chOff x="-3605171" y="458674"/>
              <a:chExt cx="3234311" cy="558875"/>
            </a:xfrm>
          </p:grpSpPr>
          <p:sp>
            <p:nvSpPr>
              <p:cNvPr id="43" name="Rechthoek 42">
                <a:extLst>
                  <a:ext uri="{FF2B5EF4-FFF2-40B4-BE49-F238E27FC236}">
                    <a16:creationId xmlns:a16="http://schemas.microsoft.com/office/drawing/2014/main" id="{0AED856B-2F50-4AA2-93FF-B883D5C51ABE}"/>
                  </a:ext>
                </a:extLst>
              </p:cNvPr>
              <p:cNvSpPr/>
              <p:nvPr userDrawn="1"/>
            </p:nvSpPr>
            <p:spPr>
              <a:xfrm>
                <a:off x="-3604183" y="458674"/>
                <a:ext cx="393459" cy="184058"/>
              </a:xfrm>
              <a:prstGeom prst="rect">
                <a:avLst/>
              </a:prstGeom>
              <a:solidFill>
                <a:srgbClr val="F8F8F8"/>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18000" rIns="0" bIns="0" numCol="1" spcCol="0" rtlCol="0" fromWordArt="0" anchor="t" anchorCtr="0" forceAA="0" compatLnSpc="1">
                <a:prstTxWarp prst="textNoShape">
                  <a:avLst/>
                </a:prstTxWarp>
                <a:noAutofit/>
              </a:bodyPr>
              <a:lstStyle/>
              <a:p>
                <a:pPr algn="ctr"/>
                <a:r>
                  <a:rPr lang="nl-NL" sz="675" b="1" noProof="0" dirty="0">
                    <a:solidFill>
                      <a:srgbClr val="211F26"/>
                    </a:solidFill>
                    <a:latin typeface="Calibri" panose="020F0502020204030204" pitchFamily="34" charset="0"/>
                    <a:cs typeface="Calibri" panose="020F0502020204030204" pitchFamily="34" charset="0"/>
                  </a:rPr>
                  <a:t>Start</a:t>
                </a:r>
              </a:p>
            </p:txBody>
          </p:sp>
          <p:sp>
            <p:nvSpPr>
              <p:cNvPr id="44" name="Rechthoek 43">
                <a:extLst>
                  <a:ext uri="{FF2B5EF4-FFF2-40B4-BE49-F238E27FC236}">
                    <a16:creationId xmlns:a16="http://schemas.microsoft.com/office/drawing/2014/main" id="{C38E1591-0718-414A-BBAC-60A525CB0CE9}"/>
                  </a:ext>
                </a:extLst>
              </p:cNvPr>
              <p:cNvSpPr/>
              <p:nvPr userDrawn="1"/>
            </p:nvSpPr>
            <p:spPr>
              <a:xfrm>
                <a:off x="-3599184" y="621345"/>
                <a:ext cx="383782" cy="27171"/>
              </a:xfrm>
              <a:prstGeom prst="rect">
                <a:avLst/>
              </a:prstGeom>
              <a:solidFill>
                <a:srgbClr val="B7462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nvGrpSpPr>
              <p:cNvPr id="45" name="Groep 44">
                <a:extLst>
                  <a:ext uri="{FF2B5EF4-FFF2-40B4-BE49-F238E27FC236}">
                    <a16:creationId xmlns:a16="http://schemas.microsoft.com/office/drawing/2014/main" id="{AB02487B-B45B-457E-BFB6-D8113C6A5ACA}"/>
                  </a:ext>
                </a:extLst>
              </p:cNvPr>
              <p:cNvGrpSpPr/>
              <p:nvPr userDrawn="1"/>
            </p:nvGrpSpPr>
            <p:grpSpPr>
              <a:xfrm>
                <a:off x="-3386247" y="830871"/>
                <a:ext cx="139423" cy="109566"/>
                <a:chOff x="-2866744" y="827071"/>
                <a:chExt cx="168701" cy="132575"/>
              </a:xfrm>
            </p:grpSpPr>
            <p:grpSp>
              <p:nvGrpSpPr>
                <p:cNvPr id="76" name="Groep 75">
                  <a:extLst>
                    <a:ext uri="{FF2B5EF4-FFF2-40B4-BE49-F238E27FC236}">
                      <a16:creationId xmlns:a16="http://schemas.microsoft.com/office/drawing/2014/main" id="{BFE0E523-A50B-4972-A036-312BE1928039}"/>
                    </a:ext>
                  </a:extLst>
                </p:cNvPr>
                <p:cNvGrpSpPr/>
                <p:nvPr userDrawn="1"/>
              </p:nvGrpSpPr>
              <p:grpSpPr>
                <a:xfrm>
                  <a:off x="-2866744" y="827071"/>
                  <a:ext cx="168701" cy="132575"/>
                  <a:chOff x="-2866744" y="827071"/>
                  <a:chExt cx="168701" cy="132575"/>
                </a:xfrm>
              </p:grpSpPr>
              <p:cxnSp>
                <p:nvCxnSpPr>
                  <p:cNvPr id="78" name="Rechte verbindingslijn 77">
                    <a:extLst>
                      <a:ext uri="{FF2B5EF4-FFF2-40B4-BE49-F238E27FC236}">
                        <a16:creationId xmlns:a16="http://schemas.microsoft.com/office/drawing/2014/main" id="{55F78C50-5919-4C1F-BDE0-5DEC009AF4F2}"/>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79" name="Rechte verbindingslijn 78">
                    <a:extLst>
                      <a:ext uri="{FF2B5EF4-FFF2-40B4-BE49-F238E27FC236}">
                        <a16:creationId xmlns:a16="http://schemas.microsoft.com/office/drawing/2014/main" id="{32D56389-D02E-4282-9BA5-D238F109C01B}"/>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80" name="Rechte verbindingslijn 79">
                    <a:extLst>
                      <a:ext uri="{FF2B5EF4-FFF2-40B4-BE49-F238E27FC236}">
                        <a16:creationId xmlns:a16="http://schemas.microsoft.com/office/drawing/2014/main" id="{50D90CDA-4AF2-4734-9B06-D3E122A9CFD9}"/>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81" name="Rechte verbindingslijn 80">
                    <a:extLst>
                      <a:ext uri="{FF2B5EF4-FFF2-40B4-BE49-F238E27FC236}">
                        <a16:creationId xmlns:a16="http://schemas.microsoft.com/office/drawing/2014/main" id="{8157A006-132E-4204-A30C-BA0039A02971}"/>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82" name="Rechte verbindingslijn 81">
                    <a:extLst>
                      <a:ext uri="{FF2B5EF4-FFF2-40B4-BE49-F238E27FC236}">
                        <a16:creationId xmlns:a16="http://schemas.microsoft.com/office/drawing/2014/main" id="{BCE7A758-6BDB-4EB4-B7B7-B83D90FC8B77}"/>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77" name="Pijl: rechts 76">
                  <a:extLst>
                    <a:ext uri="{FF2B5EF4-FFF2-40B4-BE49-F238E27FC236}">
                      <a16:creationId xmlns:a16="http://schemas.microsoft.com/office/drawing/2014/main" id="{2FF7BF64-6F13-4C3D-9A29-E86224E9B54B}"/>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nvGrpSpPr>
              <p:cNvPr id="46" name="Groep 45">
                <a:extLst>
                  <a:ext uri="{FF2B5EF4-FFF2-40B4-BE49-F238E27FC236}">
                    <a16:creationId xmlns:a16="http://schemas.microsoft.com/office/drawing/2014/main" id="{B1FE4942-4ACF-4622-A5A6-955AC74DAF62}"/>
                  </a:ext>
                </a:extLst>
              </p:cNvPr>
              <p:cNvGrpSpPr/>
              <p:nvPr userDrawn="1"/>
            </p:nvGrpSpPr>
            <p:grpSpPr>
              <a:xfrm>
                <a:off x="-3605171" y="830871"/>
                <a:ext cx="139423" cy="109566"/>
                <a:chOff x="-2866744" y="518074"/>
                <a:chExt cx="168701" cy="132575"/>
              </a:xfrm>
            </p:grpSpPr>
            <p:grpSp>
              <p:nvGrpSpPr>
                <p:cNvPr id="69" name="Groep 68">
                  <a:extLst>
                    <a:ext uri="{FF2B5EF4-FFF2-40B4-BE49-F238E27FC236}">
                      <a16:creationId xmlns:a16="http://schemas.microsoft.com/office/drawing/2014/main" id="{E97C92AB-DC5C-4AE4-8344-28A198C89774}"/>
                    </a:ext>
                  </a:extLst>
                </p:cNvPr>
                <p:cNvGrpSpPr/>
                <p:nvPr userDrawn="1"/>
              </p:nvGrpSpPr>
              <p:grpSpPr>
                <a:xfrm>
                  <a:off x="-2866744" y="518074"/>
                  <a:ext cx="168701" cy="132575"/>
                  <a:chOff x="-2866744" y="518074"/>
                  <a:chExt cx="168701" cy="132575"/>
                </a:xfrm>
              </p:grpSpPr>
              <p:cxnSp>
                <p:nvCxnSpPr>
                  <p:cNvPr id="71" name="Rechte verbindingslijn 70">
                    <a:extLst>
                      <a:ext uri="{FF2B5EF4-FFF2-40B4-BE49-F238E27FC236}">
                        <a16:creationId xmlns:a16="http://schemas.microsoft.com/office/drawing/2014/main" id="{57067FB0-3A51-4236-930E-9BDFE19582DC}"/>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72" name="Rechte verbindingslijn 71">
                    <a:extLst>
                      <a:ext uri="{FF2B5EF4-FFF2-40B4-BE49-F238E27FC236}">
                        <a16:creationId xmlns:a16="http://schemas.microsoft.com/office/drawing/2014/main" id="{79D73FFD-7509-4204-B535-F8C5BBCBA255}"/>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73" name="Rechte verbindingslijn 72">
                    <a:extLst>
                      <a:ext uri="{FF2B5EF4-FFF2-40B4-BE49-F238E27FC236}">
                        <a16:creationId xmlns:a16="http://schemas.microsoft.com/office/drawing/2014/main" id="{5BA035E6-EA13-442F-BEC9-542D995ECBC5}"/>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74" name="Rechte verbindingslijn 73">
                    <a:extLst>
                      <a:ext uri="{FF2B5EF4-FFF2-40B4-BE49-F238E27FC236}">
                        <a16:creationId xmlns:a16="http://schemas.microsoft.com/office/drawing/2014/main" id="{EF1BEAA5-E161-4D22-9BEA-42DAB8A3C6A1}"/>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75" name="Rechte verbindingslijn 74">
                    <a:extLst>
                      <a:ext uri="{FF2B5EF4-FFF2-40B4-BE49-F238E27FC236}">
                        <a16:creationId xmlns:a16="http://schemas.microsoft.com/office/drawing/2014/main" id="{276EAA12-8CCF-4CC0-A2CA-BDD38BF4EF8A}"/>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70" name="Pijl: rechts 69">
                  <a:extLst>
                    <a:ext uri="{FF2B5EF4-FFF2-40B4-BE49-F238E27FC236}">
                      <a16:creationId xmlns:a16="http://schemas.microsoft.com/office/drawing/2014/main" id="{C1EC837E-31A3-4F11-BA5B-A8B4B8931020}"/>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cxnSp>
            <p:nvCxnSpPr>
              <p:cNvPr id="47" name="Rechte verbindingslijn 46">
                <a:extLst>
                  <a:ext uri="{FF2B5EF4-FFF2-40B4-BE49-F238E27FC236}">
                    <a16:creationId xmlns:a16="http://schemas.microsoft.com/office/drawing/2014/main" id="{EC072047-FB0A-44D7-A090-F140FAE67873}"/>
                  </a:ext>
                </a:extLst>
              </p:cNvPr>
              <p:cNvCxnSpPr>
                <a:cxnSpLocks/>
              </p:cNvCxnSpPr>
              <p:nvPr userDrawn="1"/>
            </p:nvCxnSpPr>
            <p:spPr>
              <a:xfrm flipV="1">
                <a:off x="-3459956" y="588169"/>
                <a:ext cx="547687" cy="219076"/>
              </a:xfrm>
              <a:prstGeom prst="line">
                <a:avLst/>
              </a:prstGeom>
              <a:noFill/>
              <a:ln w="19050" cap="rnd" cmpd="sng" algn="ctr">
                <a:solidFill>
                  <a:schemeClr val="accent1"/>
                </a:solidFill>
                <a:prstDash val="solid"/>
                <a:headEnd type="oval"/>
              </a:ln>
              <a:effectLst/>
            </p:spPr>
          </p:cxnSp>
          <p:cxnSp>
            <p:nvCxnSpPr>
              <p:cNvPr id="48" name="Rechte verbindingslijn 47">
                <a:extLst>
                  <a:ext uri="{FF2B5EF4-FFF2-40B4-BE49-F238E27FC236}">
                    <a16:creationId xmlns:a16="http://schemas.microsoft.com/office/drawing/2014/main" id="{B7EEC8D4-D3CD-4434-AC67-5BF8C71BEFC5}"/>
                  </a:ext>
                </a:extLst>
              </p:cNvPr>
              <p:cNvCxnSpPr>
                <a:cxnSpLocks/>
              </p:cNvCxnSpPr>
              <p:nvPr userDrawn="1"/>
            </p:nvCxnSpPr>
            <p:spPr>
              <a:xfrm>
                <a:off x="-3224213" y="828675"/>
                <a:ext cx="319088" cy="0"/>
              </a:xfrm>
              <a:prstGeom prst="line">
                <a:avLst/>
              </a:prstGeom>
              <a:noFill/>
              <a:ln w="19050" cap="rnd" cmpd="sng" algn="ctr">
                <a:solidFill>
                  <a:schemeClr val="accent1"/>
                </a:solidFill>
                <a:prstDash val="solid"/>
                <a:headEnd type="oval"/>
              </a:ln>
              <a:effectLst/>
            </p:spPr>
          </p:cxnSp>
          <p:sp>
            <p:nvSpPr>
              <p:cNvPr id="49" name="Rechthoek 48">
                <a:extLst>
                  <a:ext uri="{FF2B5EF4-FFF2-40B4-BE49-F238E27FC236}">
                    <a16:creationId xmlns:a16="http://schemas.microsoft.com/office/drawing/2014/main" id="{3AA4227A-9688-4D67-A8C9-944A9C36AEF7}"/>
                  </a:ext>
                </a:extLst>
              </p:cNvPr>
              <p:cNvSpPr/>
              <p:nvPr userDrawn="1"/>
            </p:nvSpPr>
            <p:spPr>
              <a:xfrm>
                <a:off x="-2559903" y="512179"/>
                <a:ext cx="2189042" cy="151083"/>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Tekstniveau omhoog</a:t>
                </a:r>
              </a:p>
            </p:txBody>
          </p:sp>
          <p:sp>
            <p:nvSpPr>
              <p:cNvPr id="50" name="Rechthoek 49">
                <a:extLst>
                  <a:ext uri="{FF2B5EF4-FFF2-40B4-BE49-F238E27FC236}">
                    <a16:creationId xmlns:a16="http://schemas.microsoft.com/office/drawing/2014/main" id="{3872EED0-B587-4E8C-A634-4653CE0FB256}"/>
                  </a:ext>
                </a:extLst>
              </p:cNvPr>
              <p:cNvSpPr/>
              <p:nvPr userDrawn="1"/>
            </p:nvSpPr>
            <p:spPr>
              <a:xfrm>
                <a:off x="-2559903" y="819562"/>
                <a:ext cx="2189043" cy="142202"/>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Tekstniveau omlaag</a:t>
                </a:r>
              </a:p>
            </p:txBody>
          </p:sp>
          <p:grpSp>
            <p:nvGrpSpPr>
              <p:cNvPr id="51" name="Groep 50">
                <a:extLst>
                  <a:ext uri="{FF2B5EF4-FFF2-40B4-BE49-F238E27FC236}">
                    <a16:creationId xmlns:a16="http://schemas.microsoft.com/office/drawing/2014/main" id="{777E97A8-7572-480A-B8E9-9951C56F29C8}"/>
                  </a:ext>
                </a:extLst>
              </p:cNvPr>
              <p:cNvGrpSpPr/>
              <p:nvPr userDrawn="1"/>
            </p:nvGrpSpPr>
            <p:grpSpPr>
              <a:xfrm>
                <a:off x="-2916763" y="769168"/>
                <a:ext cx="268738" cy="248381"/>
                <a:chOff x="-2916763" y="769168"/>
                <a:chExt cx="268738" cy="248381"/>
              </a:xfrm>
            </p:grpSpPr>
            <p:sp>
              <p:nvSpPr>
                <p:cNvPr id="61" name="Rechthoek 60">
                  <a:extLst>
                    <a:ext uri="{FF2B5EF4-FFF2-40B4-BE49-F238E27FC236}">
                      <a16:creationId xmlns:a16="http://schemas.microsoft.com/office/drawing/2014/main" id="{FA4C9D44-8D37-4152-BE6E-BA3672486666}"/>
                    </a:ext>
                  </a:extLst>
                </p:cNvPr>
                <p:cNvSpPr/>
                <p:nvPr userDrawn="1"/>
              </p:nvSpPr>
              <p:spPr>
                <a:xfrm>
                  <a:off x="-2916763" y="769168"/>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dirty="0">
                    <a:solidFill>
                      <a:srgbClr val="211F26"/>
                    </a:solidFill>
                    <a:latin typeface="Calibri" panose="020F0502020204030204" pitchFamily="34" charset="0"/>
                    <a:cs typeface="Calibri" panose="020F0502020204030204" pitchFamily="34" charset="0"/>
                  </a:endParaRPr>
                </a:p>
              </p:txBody>
            </p:sp>
            <p:grpSp>
              <p:nvGrpSpPr>
                <p:cNvPr id="62" name="Groep 61">
                  <a:extLst>
                    <a:ext uri="{FF2B5EF4-FFF2-40B4-BE49-F238E27FC236}">
                      <a16:creationId xmlns:a16="http://schemas.microsoft.com/office/drawing/2014/main" id="{8139BB63-5BB6-4818-B9BC-D5880C3AEDDD}"/>
                    </a:ext>
                  </a:extLst>
                </p:cNvPr>
                <p:cNvGrpSpPr/>
                <p:nvPr userDrawn="1"/>
              </p:nvGrpSpPr>
              <p:grpSpPr>
                <a:xfrm>
                  <a:off x="-2866744" y="827071"/>
                  <a:ext cx="168701" cy="132575"/>
                  <a:chOff x="-2866744" y="827071"/>
                  <a:chExt cx="168701" cy="132575"/>
                </a:xfrm>
              </p:grpSpPr>
              <p:cxnSp>
                <p:nvCxnSpPr>
                  <p:cNvPr id="64" name="Rechte verbindingslijn 63">
                    <a:extLst>
                      <a:ext uri="{FF2B5EF4-FFF2-40B4-BE49-F238E27FC236}">
                        <a16:creationId xmlns:a16="http://schemas.microsoft.com/office/drawing/2014/main" id="{71B81D8B-17ED-4CD0-96F1-37AB196FB0D9}"/>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65" name="Rechte verbindingslijn 64">
                    <a:extLst>
                      <a:ext uri="{FF2B5EF4-FFF2-40B4-BE49-F238E27FC236}">
                        <a16:creationId xmlns:a16="http://schemas.microsoft.com/office/drawing/2014/main" id="{AF2A63A1-05BA-4C3A-AD8E-5C4C03FDECBB}"/>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66" name="Rechte verbindingslijn 65">
                    <a:extLst>
                      <a:ext uri="{FF2B5EF4-FFF2-40B4-BE49-F238E27FC236}">
                        <a16:creationId xmlns:a16="http://schemas.microsoft.com/office/drawing/2014/main" id="{B7AED796-EE2B-467D-9E4C-274DC2DDBCB5}"/>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67" name="Rechte verbindingslijn 66">
                    <a:extLst>
                      <a:ext uri="{FF2B5EF4-FFF2-40B4-BE49-F238E27FC236}">
                        <a16:creationId xmlns:a16="http://schemas.microsoft.com/office/drawing/2014/main" id="{7CE90DE7-C0A2-4C8C-BDE1-F8E20B41D66B}"/>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68" name="Rechte verbindingslijn 67">
                    <a:extLst>
                      <a:ext uri="{FF2B5EF4-FFF2-40B4-BE49-F238E27FC236}">
                        <a16:creationId xmlns:a16="http://schemas.microsoft.com/office/drawing/2014/main" id="{A2D8ED63-B760-4F14-8183-3BBCACCFC9DB}"/>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63" name="Pijl: rechts 62">
                  <a:extLst>
                    <a:ext uri="{FF2B5EF4-FFF2-40B4-BE49-F238E27FC236}">
                      <a16:creationId xmlns:a16="http://schemas.microsoft.com/office/drawing/2014/main" id="{87D1745D-FEB3-461D-9C23-FBAD1F5B14FE}"/>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nvGrpSpPr>
              <p:cNvPr id="52" name="Groep 51">
                <a:extLst>
                  <a:ext uri="{FF2B5EF4-FFF2-40B4-BE49-F238E27FC236}">
                    <a16:creationId xmlns:a16="http://schemas.microsoft.com/office/drawing/2014/main" id="{167D964E-3327-42EA-A672-49CFB0D81632}"/>
                  </a:ext>
                </a:extLst>
              </p:cNvPr>
              <p:cNvGrpSpPr/>
              <p:nvPr userDrawn="1"/>
            </p:nvGrpSpPr>
            <p:grpSpPr>
              <a:xfrm>
                <a:off x="-2916763" y="460171"/>
                <a:ext cx="268738" cy="248381"/>
                <a:chOff x="-2916763" y="460171"/>
                <a:chExt cx="268738" cy="248381"/>
              </a:xfrm>
            </p:grpSpPr>
            <p:sp>
              <p:nvSpPr>
                <p:cNvPr id="53" name="Rechthoek 52">
                  <a:extLst>
                    <a:ext uri="{FF2B5EF4-FFF2-40B4-BE49-F238E27FC236}">
                      <a16:creationId xmlns:a16="http://schemas.microsoft.com/office/drawing/2014/main" id="{69245048-1424-43E0-B98F-D425D3D77D6B}"/>
                    </a:ext>
                  </a:extLst>
                </p:cNvPr>
                <p:cNvSpPr/>
                <p:nvPr userDrawn="1"/>
              </p:nvSpPr>
              <p:spPr>
                <a:xfrm>
                  <a:off x="-2916763" y="460171"/>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dirty="0">
                    <a:solidFill>
                      <a:srgbClr val="211F26"/>
                    </a:solidFill>
                    <a:latin typeface="Calibri" panose="020F0502020204030204" pitchFamily="34" charset="0"/>
                    <a:cs typeface="Calibri" panose="020F0502020204030204" pitchFamily="34" charset="0"/>
                  </a:endParaRPr>
                </a:p>
              </p:txBody>
            </p:sp>
            <p:grpSp>
              <p:nvGrpSpPr>
                <p:cNvPr id="54" name="Groep 53">
                  <a:extLst>
                    <a:ext uri="{FF2B5EF4-FFF2-40B4-BE49-F238E27FC236}">
                      <a16:creationId xmlns:a16="http://schemas.microsoft.com/office/drawing/2014/main" id="{783D91C2-DE75-4650-9515-0399A4773F59}"/>
                    </a:ext>
                  </a:extLst>
                </p:cNvPr>
                <p:cNvGrpSpPr/>
                <p:nvPr userDrawn="1"/>
              </p:nvGrpSpPr>
              <p:grpSpPr>
                <a:xfrm>
                  <a:off x="-2866744" y="518074"/>
                  <a:ext cx="168701" cy="132575"/>
                  <a:chOff x="-2866744" y="518074"/>
                  <a:chExt cx="168701" cy="132575"/>
                </a:xfrm>
              </p:grpSpPr>
              <p:cxnSp>
                <p:nvCxnSpPr>
                  <p:cNvPr id="56" name="Rechte verbindingslijn 55">
                    <a:extLst>
                      <a:ext uri="{FF2B5EF4-FFF2-40B4-BE49-F238E27FC236}">
                        <a16:creationId xmlns:a16="http://schemas.microsoft.com/office/drawing/2014/main" id="{6F518BF8-1ECE-4F41-A91C-BEF27BDF0A02}"/>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57" name="Rechte verbindingslijn 56">
                    <a:extLst>
                      <a:ext uri="{FF2B5EF4-FFF2-40B4-BE49-F238E27FC236}">
                        <a16:creationId xmlns:a16="http://schemas.microsoft.com/office/drawing/2014/main" id="{B4143131-5EF0-4A2C-B968-5E93CE1696B5}"/>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58" name="Rechte verbindingslijn 57">
                    <a:extLst>
                      <a:ext uri="{FF2B5EF4-FFF2-40B4-BE49-F238E27FC236}">
                        <a16:creationId xmlns:a16="http://schemas.microsoft.com/office/drawing/2014/main" id="{05F63CAB-B25D-46B7-8D6B-89C277101E02}"/>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59" name="Rechte verbindingslijn 58">
                    <a:extLst>
                      <a:ext uri="{FF2B5EF4-FFF2-40B4-BE49-F238E27FC236}">
                        <a16:creationId xmlns:a16="http://schemas.microsoft.com/office/drawing/2014/main" id="{8732EB56-5C4D-4142-A1FC-51137B46CFF4}"/>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60" name="Rechte verbindingslijn 59">
                    <a:extLst>
                      <a:ext uri="{FF2B5EF4-FFF2-40B4-BE49-F238E27FC236}">
                        <a16:creationId xmlns:a16="http://schemas.microsoft.com/office/drawing/2014/main" id="{2B6328E4-ABD6-4349-88E1-D1F3A6381037}"/>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55" name="Pijl: rechts 54">
                  <a:extLst>
                    <a:ext uri="{FF2B5EF4-FFF2-40B4-BE49-F238E27FC236}">
                      <a16:creationId xmlns:a16="http://schemas.microsoft.com/office/drawing/2014/main" id="{20E36A8A-8D8F-4593-BBB2-E5CE40956BEE}"/>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grpSp>
          <p:nvGrpSpPr>
            <p:cNvPr id="37" name="Groep 36">
              <a:extLst>
                <a:ext uri="{FF2B5EF4-FFF2-40B4-BE49-F238E27FC236}">
                  <a16:creationId xmlns:a16="http://schemas.microsoft.com/office/drawing/2014/main" id="{0A1615BE-176E-4994-A006-747A8333C070}"/>
                </a:ext>
              </a:extLst>
            </p:cNvPr>
            <p:cNvGrpSpPr/>
            <p:nvPr userDrawn="1"/>
          </p:nvGrpSpPr>
          <p:grpSpPr>
            <a:xfrm>
              <a:off x="-938434" y="5326819"/>
              <a:ext cx="627798" cy="576693"/>
              <a:chOff x="-1753862" y="6112775"/>
              <a:chExt cx="759635" cy="697798"/>
            </a:xfrm>
          </p:grpSpPr>
          <p:grpSp>
            <p:nvGrpSpPr>
              <p:cNvPr id="38" name="Inspireren">
                <a:extLst>
                  <a:ext uri="{FF2B5EF4-FFF2-40B4-BE49-F238E27FC236}">
                    <a16:creationId xmlns:a16="http://schemas.microsoft.com/office/drawing/2014/main" id="{60FBFD58-EC21-43F7-9C96-8319742807EE}"/>
                  </a:ext>
                </a:extLst>
              </p:cNvPr>
              <p:cNvGrpSpPr>
                <a:grpSpLocks noChangeAspect="1"/>
              </p:cNvGrpSpPr>
              <p:nvPr userDrawn="1"/>
            </p:nvGrpSpPr>
            <p:grpSpPr bwMode="auto">
              <a:xfrm>
                <a:off x="-1484858" y="6112775"/>
                <a:ext cx="205431" cy="293286"/>
                <a:chOff x="4768" y="2783"/>
                <a:chExt cx="788" cy="1125"/>
              </a:xfrm>
              <a:gradFill>
                <a:gsLst>
                  <a:gs pos="0">
                    <a:srgbClr val="9D9FA1"/>
                  </a:gs>
                  <a:gs pos="70000">
                    <a:srgbClr val="211F26"/>
                  </a:gs>
                </a:gsLst>
                <a:lin ang="2700000" scaled="0"/>
              </a:gradFill>
            </p:grpSpPr>
            <p:sp>
              <p:nvSpPr>
                <p:cNvPr id="40" name="Freeform 12">
                  <a:extLst>
                    <a:ext uri="{FF2B5EF4-FFF2-40B4-BE49-F238E27FC236}">
                      <a16:creationId xmlns:a16="http://schemas.microsoft.com/office/drawing/2014/main" id="{BA528498-3BBF-4DDD-BEC8-80D6E8577252}"/>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41" name="Freeform 13">
                  <a:extLst>
                    <a:ext uri="{FF2B5EF4-FFF2-40B4-BE49-F238E27FC236}">
                      <a16:creationId xmlns:a16="http://schemas.microsoft.com/office/drawing/2014/main" id="{B9D02078-ABDC-4E42-91F8-81F97F6E618C}"/>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42" name="Freeform 14">
                  <a:extLst>
                    <a:ext uri="{FF2B5EF4-FFF2-40B4-BE49-F238E27FC236}">
                      <a16:creationId xmlns:a16="http://schemas.microsoft.com/office/drawing/2014/main" id="{8DEA3637-DD57-43EA-8A93-B1F77B0742A1}"/>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grpSp>
          <p:sp>
            <p:nvSpPr>
              <p:cNvPr id="39" name="Tekstvak 38">
                <a:extLst>
                  <a:ext uri="{FF2B5EF4-FFF2-40B4-BE49-F238E27FC236}">
                    <a16:creationId xmlns:a16="http://schemas.microsoft.com/office/drawing/2014/main" id="{FE87197B-B5AE-4CED-B039-AE3112D72532}"/>
                  </a:ext>
                </a:extLst>
              </p:cNvPr>
              <p:cNvSpPr txBox="1"/>
              <p:nvPr userDrawn="1"/>
            </p:nvSpPr>
            <p:spPr>
              <a:xfrm>
                <a:off x="-1753862" y="6420664"/>
                <a:ext cx="759635" cy="389909"/>
              </a:xfrm>
              <a:prstGeom prst="rect">
                <a:avLst/>
              </a:prstGeom>
              <a:noFill/>
            </p:spPr>
            <p:txBody>
              <a:bodyPr wrap="square" lIns="0" tIns="0" rIns="0" bIns="0" rtlCol="0" anchor="ctr">
                <a:noAutofit/>
              </a:bodyPr>
              <a:lstStyle/>
              <a:p>
                <a:pPr marL="0" marR="0" lvl="0" indent="0" algn="ctr" defTabSz="685800" rtl="0"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grpSp>
        <p:nvGrpSpPr>
          <p:cNvPr id="85" name="- INSTRUCTIES">
            <a:extLst>
              <a:ext uri="{FF2B5EF4-FFF2-40B4-BE49-F238E27FC236}">
                <a16:creationId xmlns:a16="http://schemas.microsoft.com/office/drawing/2014/main" id="{2D59C523-C200-44BE-8C55-7064CDA3C731}"/>
              </a:ext>
            </a:extLst>
          </p:cNvPr>
          <p:cNvGrpSpPr/>
          <p:nvPr userDrawn="1"/>
        </p:nvGrpSpPr>
        <p:grpSpPr>
          <a:xfrm>
            <a:off x="9283196" y="0"/>
            <a:ext cx="2770040" cy="5016356"/>
            <a:chOff x="-3786165" y="-1"/>
            <a:chExt cx="3693386" cy="6688475"/>
          </a:xfrm>
        </p:grpSpPr>
        <p:sp>
          <p:nvSpPr>
            <p:cNvPr id="86" name="Rechthoek 85">
              <a:extLst>
                <a:ext uri="{FF2B5EF4-FFF2-40B4-BE49-F238E27FC236}">
                  <a16:creationId xmlns:a16="http://schemas.microsoft.com/office/drawing/2014/main" id="{B091B554-25A6-4888-8AA4-FA9CC370157E}"/>
                </a:ext>
              </a:extLst>
            </p:cNvPr>
            <p:cNvSpPr/>
            <p:nvPr userDrawn="1"/>
          </p:nvSpPr>
          <p:spPr>
            <a:xfrm>
              <a:off x="-3786165" y="-1"/>
              <a:ext cx="3593091" cy="6034857"/>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450"/>
                </a:spcBef>
                <a:spcAft>
                  <a:spcPts val="450"/>
                </a:spcAft>
              </a:pPr>
              <a:r>
                <a:rPr lang="nl-NL" sz="1050" b="1" cap="all" baseline="0" noProof="0" dirty="0">
                  <a:solidFill>
                    <a:schemeClr val="accent1"/>
                  </a:solidFill>
                  <a:latin typeface="Calibri" panose="020F0502020204030204" pitchFamily="34" charset="0"/>
                  <a:cs typeface="Calibri" panose="020F0502020204030204" pitchFamily="34" charset="0"/>
                </a:rPr>
                <a:t>Afbeelding invoegen/opmaken</a:t>
              </a:r>
            </a:p>
          </p:txBody>
        </p:sp>
        <p:sp>
          <p:nvSpPr>
            <p:cNvPr id="87" name="Ovaal 86">
              <a:extLst>
                <a:ext uri="{FF2B5EF4-FFF2-40B4-BE49-F238E27FC236}">
                  <a16:creationId xmlns:a16="http://schemas.microsoft.com/office/drawing/2014/main" id="{CC8A520A-D364-4EF5-8E9B-9BCBB795C780}"/>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88" name="Rechthoek 87">
              <a:extLst>
                <a:ext uri="{FF2B5EF4-FFF2-40B4-BE49-F238E27FC236}">
                  <a16:creationId xmlns:a16="http://schemas.microsoft.com/office/drawing/2014/main" id="{E2963928-2407-4D91-B195-892DA140DC54}"/>
                </a:ext>
              </a:extLst>
            </p:cNvPr>
            <p:cNvSpPr/>
            <p:nvPr userDrawn="1"/>
          </p:nvSpPr>
          <p:spPr>
            <a:xfrm>
              <a:off x="-3319415" y="465324"/>
              <a:ext cx="2962706" cy="668152"/>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Wanneer nodig, verwijder de bestaande afbeelding d.m.v. de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Selecteer het afbeeldingskader, ga naar de tab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‘Slidebuilder'</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'Afbeeldingen’</a:t>
              </a:r>
              <a:endPar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endParaRPr>
            </a:p>
          </p:txBody>
        </p:sp>
        <p:sp>
          <p:nvSpPr>
            <p:cNvPr id="89" name="Ovaal 88">
              <a:extLst>
                <a:ext uri="{FF2B5EF4-FFF2-40B4-BE49-F238E27FC236}">
                  <a16:creationId xmlns:a16="http://schemas.microsoft.com/office/drawing/2014/main" id="{920AEB35-81B9-435B-BB90-E87592AB07C1}"/>
                </a:ext>
              </a:extLst>
            </p:cNvPr>
            <p:cNvSpPr/>
            <p:nvPr userDrawn="1"/>
          </p:nvSpPr>
          <p:spPr>
            <a:xfrm>
              <a:off x="-3603587" y="2633935"/>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90" name="Rechthoek 89">
              <a:extLst>
                <a:ext uri="{FF2B5EF4-FFF2-40B4-BE49-F238E27FC236}">
                  <a16:creationId xmlns:a16="http://schemas.microsoft.com/office/drawing/2014/main" id="{67B82CC1-CEC4-45B1-BD6D-262F55B0B12A}"/>
                </a:ext>
              </a:extLst>
            </p:cNvPr>
            <p:cNvSpPr/>
            <p:nvPr userDrawn="1"/>
          </p:nvSpPr>
          <p:spPr>
            <a:xfrm>
              <a:off x="-3319416" y="2633936"/>
              <a:ext cx="3126341" cy="462795"/>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Klik met de rechter muisknop op de miniatuurweergave van de dia aan de linkerkant van het scherm en kies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‘Dia herstellen’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91" name="Ovaal 90">
              <a:extLst>
                <a:ext uri="{FF2B5EF4-FFF2-40B4-BE49-F238E27FC236}">
                  <a16:creationId xmlns:a16="http://schemas.microsoft.com/office/drawing/2014/main" id="{349A5CB5-AF6A-41EC-8CFC-F2554476D166}"/>
                </a:ext>
              </a:extLst>
            </p:cNvPr>
            <p:cNvSpPr/>
            <p:nvPr userDrawn="1"/>
          </p:nvSpPr>
          <p:spPr>
            <a:xfrm>
              <a:off x="-3603587" y="4226365"/>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92" name="Rechthoek 91">
              <a:extLst>
                <a:ext uri="{FF2B5EF4-FFF2-40B4-BE49-F238E27FC236}">
                  <a16:creationId xmlns:a16="http://schemas.microsoft.com/office/drawing/2014/main" id="{7B75E4AA-A04A-417D-97B5-AA4BB733C632}"/>
                </a:ext>
              </a:extLst>
            </p:cNvPr>
            <p:cNvSpPr/>
            <p:nvPr userDrawn="1"/>
          </p:nvSpPr>
          <p:spPr>
            <a:xfrm>
              <a:off x="-3319416" y="4226366"/>
              <a:ext cx="3008779" cy="820954"/>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Om de afbeelding te schalen of bij te snijden, ga naar de tab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‘Hulpmiddelen voor afbeeldingen - Opmaak’</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‘Bijsnijden’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Schaal met de bolletjes de afbeelding en met de hoekjes het afbeeldingskader.</a:t>
              </a:r>
            </a:p>
          </p:txBody>
        </p:sp>
        <p:sp>
          <p:nvSpPr>
            <p:cNvPr id="93" name="Rechthoek 92">
              <a:extLst>
                <a:ext uri="{FF2B5EF4-FFF2-40B4-BE49-F238E27FC236}">
                  <a16:creationId xmlns:a16="http://schemas.microsoft.com/office/drawing/2014/main" id="{782BF03B-6A55-43C8-93AE-04490313172B}"/>
                </a:ext>
              </a:extLst>
            </p:cNvPr>
            <p:cNvSpPr/>
            <p:nvPr userDrawn="1"/>
          </p:nvSpPr>
          <p:spPr>
            <a:xfrm>
              <a:off x="-3316836" y="3200265"/>
              <a:ext cx="1239216" cy="719917"/>
            </a:xfrm>
            <a:prstGeom prst="rect">
              <a:avLst/>
            </a:prstGeom>
            <a:pattFill prst="wdUpDiag">
              <a:fgClr>
                <a:srgbClr val="E0E0E0"/>
              </a:fgClr>
              <a:bgClr>
                <a:srgbClr val="ECECEC"/>
              </a:bgClr>
            </a:pattFill>
            <a:ln w="12700">
              <a:solidFill>
                <a:srgbClr val="D3D3D3"/>
              </a:solidFill>
              <a:prstDash val="solid"/>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72000" tIns="0" rIns="0" bIns="0" numCol="1" spcCol="0" rtlCol="0" fromWordArt="0" anchor="ctr" anchorCtr="0" forceAA="0" compatLnSpc="1">
              <a:prstTxWarp prst="textNoShape">
                <a:avLst/>
              </a:prstTxWarp>
              <a:noAutofit/>
            </a:bodyPr>
            <a:lstStyle/>
            <a:p>
              <a:pPr algn="l"/>
              <a:endParaRPr lang="nl-NL" sz="750" b="0" i="1" noProof="0" dirty="0">
                <a:solidFill>
                  <a:srgbClr val="211F26"/>
                </a:solidFill>
                <a:latin typeface="Calibri" panose="020F0502020204030204" pitchFamily="34" charset="0"/>
                <a:cs typeface="Calibri" panose="020F0502020204030204" pitchFamily="34" charset="0"/>
              </a:endParaRPr>
            </a:p>
          </p:txBody>
        </p:sp>
        <p:grpSp>
          <p:nvGrpSpPr>
            <p:cNvPr id="94" name="Groep 93">
              <a:extLst>
                <a:ext uri="{FF2B5EF4-FFF2-40B4-BE49-F238E27FC236}">
                  <a16:creationId xmlns:a16="http://schemas.microsoft.com/office/drawing/2014/main" id="{95B8490D-2DB4-4B06-BEFB-0B4F2DD321DF}"/>
                </a:ext>
              </a:extLst>
            </p:cNvPr>
            <p:cNvGrpSpPr/>
            <p:nvPr userDrawn="1"/>
          </p:nvGrpSpPr>
          <p:grpSpPr>
            <a:xfrm>
              <a:off x="-2485819" y="3479783"/>
              <a:ext cx="1222990" cy="563933"/>
              <a:chOff x="-2485819" y="3399207"/>
              <a:chExt cx="1222990" cy="563933"/>
            </a:xfrm>
          </p:grpSpPr>
          <p:sp>
            <p:nvSpPr>
              <p:cNvPr id="133" name="Rechthoek 132">
                <a:extLst>
                  <a:ext uri="{FF2B5EF4-FFF2-40B4-BE49-F238E27FC236}">
                    <a16:creationId xmlns:a16="http://schemas.microsoft.com/office/drawing/2014/main" id="{6031DCCE-F01A-4E7B-B467-F3BA55F508BD}"/>
                  </a:ext>
                </a:extLst>
              </p:cNvPr>
              <p:cNvSpPr/>
              <p:nvPr userDrawn="1"/>
            </p:nvSpPr>
            <p:spPr>
              <a:xfrm>
                <a:off x="-2485819" y="3399207"/>
                <a:ext cx="1176476" cy="504851"/>
              </a:xfrm>
              <a:prstGeom prst="rect">
                <a:avLst/>
              </a:prstGeom>
              <a:solidFill>
                <a:schemeClr val="bg1"/>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134" name="Rechthoek 133">
                <a:extLst>
                  <a:ext uri="{FF2B5EF4-FFF2-40B4-BE49-F238E27FC236}">
                    <a16:creationId xmlns:a16="http://schemas.microsoft.com/office/drawing/2014/main" id="{20C57C70-B886-45D2-B6B0-E7345ABF37E1}"/>
                  </a:ext>
                </a:extLst>
              </p:cNvPr>
              <p:cNvSpPr/>
              <p:nvPr userDrawn="1"/>
            </p:nvSpPr>
            <p:spPr>
              <a:xfrm>
                <a:off x="-2479584" y="3652838"/>
                <a:ext cx="1164007" cy="246701"/>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nvGrpSpPr>
              <p:cNvPr id="135" name="Groep 134">
                <a:extLst>
                  <a:ext uri="{FF2B5EF4-FFF2-40B4-BE49-F238E27FC236}">
                    <a16:creationId xmlns:a16="http://schemas.microsoft.com/office/drawing/2014/main" id="{10915EEA-1088-4E2D-85AE-99640360A161}"/>
                  </a:ext>
                </a:extLst>
              </p:cNvPr>
              <p:cNvGrpSpPr/>
              <p:nvPr userDrawn="1"/>
            </p:nvGrpSpPr>
            <p:grpSpPr>
              <a:xfrm>
                <a:off x="-2403869" y="3460544"/>
                <a:ext cx="155951" cy="131922"/>
                <a:chOff x="12968836" y="3354170"/>
                <a:chExt cx="404806" cy="342433"/>
              </a:xfrm>
            </p:grpSpPr>
            <p:sp>
              <p:nvSpPr>
                <p:cNvPr id="148" name="Rechthoek: afgeronde hoeken 147">
                  <a:extLst>
                    <a:ext uri="{FF2B5EF4-FFF2-40B4-BE49-F238E27FC236}">
                      <a16:creationId xmlns:a16="http://schemas.microsoft.com/office/drawing/2014/main" id="{3AB9B13C-2334-4154-AD7C-321630160D32}"/>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149" name="Rechthoek 148">
                  <a:extLst>
                    <a:ext uri="{FF2B5EF4-FFF2-40B4-BE49-F238E27FC236}">
                      <a16:creationId xmlns:a16="http://schemas.microsoft.com/office/drawing/2014/main" id="{73F7ED85-073E-4A04-A2E3-FCE9D31C7D51}"/>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150" name="Rechthoek 149">
                  <a:extLst>
                    <a:ext uri="{FF2B5EF4-FFF2-40B4-BE49-F238E27FC236}">
                      <a16:creationId xmlns:a16="http://schemas.microsoft.com/office/drawing/2014/main" id="{5F319E94-C6F9-4486-9516-B176C678D0FB}"/>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151" name="Rechthoek 150">
                  <a:extLst>
                    <a:ext uri="{FF2B5EF4-FFF2-40B4-BE49-F238E27FC236}">
                      <a16:creationId xmlns:a16="http://schemas.microsoft.com/office/drawing/2014/main" id="{057AEE3E-05A7-4392-AF3F-C48D59554E78}"/>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152" name="Rechthoek 151">
                  <a:extLst>
                    <a:ext uri="{FF2B5EF4-FFF2-40B4-BE49-F238E27FC236}">
                      <a16:creationId xmlns:a16="http://schemas.microsoft.com/office/drawing/2014/main" id="{2B80F44F-F3D7-42B2-9BB3-173E6FE77074}"/>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153" name="Rechthoek 152">
                  <a:extLst>
                    <a:ext uri="{FF2B5EF4-FFF2-40B4-BE49-F238E27FC236}">
                      <a16:creationId xmlns:a16="http://schemas.microsoft.com/office/drawing/2014/main" id="{7A07A2E1-A1FE-4642-95F2-892C0D3984D1}"/>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nvGrpSpPr>
              <p:cNvPr id="136" name="Groep 135">
                <a:extLst>
                  <a:ext uri="{FF2B5EF4-FFF2-40B4-BE49-F238E27FC236}">
                    <a16:creationId xmlns:a16="http://schemas.microsoft.com/office/drawing/2014/main" id="{D87F8B6A-B80F-40D9-8367-41DFD4836C9B}"/>
                  </a:ext>
                </a:extLst>
              </p:cNvPr>
              <p:cNvGrpSpPr/>
              <p:nvPr userDrawn="1"/>
            </p:nvGrpSpPr>
            <p:grpSpPr>
              <a:xfrm>
                <a:off x="-2423424" y="3690208"/>
                <a:ext cx="166739" cy="218963"/>
                <a:chOff x="12940828" y="3950597"/>
                <a:chExt cx="432813" cy="568367"/>
              </a:xfrm>
            </p:grpSpPr>
            <p:grpSp>
              <p:nvGrpSpPr>
                <p:cNvPr id="140" name="Groep 139">
                  <a:extLst>
                    <a:ext uri="{FF2B5EF4-FFF2-40B4-BE49-F238E27FC236}">
                      <a16:creationId xmlns:a16="http://schemas.microsoft.com/office/drawing/2014/main" id="{6D081EBE-F6AB-4C6B-A9C0-4086318CE12B}"/>
                    </a:ext>
                  </a:extLst>
                </p:cNvPr>
                <p:cNvGrpSpPr/>
                <p:nvPr userDrawn="1"/>
              </p:nvGrpSpPr>
              <p:grpSpPr>
                <a:xfrm>
                  <a:off x="13000382" y="4006891"/>
                  <a:ext cx="373259" cy="315747"/>
                  <a:chOff x="12968836" y="3354170"/>
                  <a:chExt cx="404806" cy="342433"/>
                </a:xfrm>
              </p:grpSpPr>
              <p:sp>
                <p:nvSpPr>
                  <p:cNvPr id="142" name="Rechthoek: afgeronde hoeken 141">
                    <a:extLst>
                      <a:ext uri="{FF2B5EF4-FFF2-40B4-BE49-F238E27FC236}">
                        <a16:creationId xmlns:a16="http://schemas.microsoft.com/office/drawing/2014/main" id="{DDEC43F6-4588-483D-9C8F-0E1388B0E5F9}"/>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143" name="Rechthoek 142">
                    <a:extLst>
                      <a:ext uri="{FF2B5EF4-FFF2-40B4-BE49-F238E27FC236}">
                        <a16:creationId xmlns:a16="http://schemas.microsoft.com/office/drawing/2014/main" id="{335B8299-8DA3-4CB9-9858-8ED8DD2F5753}"/>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144" name="Rechthoek 143">
                    <a:extLst>
                      <a:ext uri="{FF2B5EF4-FFF2-40B4-BE49-F238E27FC236}">
                        <a16:creationId xmlns:a16="http://schemas.microsoft.com/office/drawing/2014/main" id="{BBA66666-79BC-4766-BA92-B2077E377DFA}"/>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145" name="Rechthoek 144">
                    <a:extLst>
                      <a:ext uri="{FF2B5EF4-FFF2-40B4-BE49-F238E27FC236}">
                        <a16:creationId xmlns:a16="http://schemas.microsoft.com/office/drawing/2014/main" id="{BD6BD445-97C5-47EF-A72B-A840216232ED}"/>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146" name="Rechthoek 145">
                    <a:extLst>
                      <a:ext uri="{FF2B5EF4-FFF2-40B4-BE49-F238E27FC236}">
                        <a16:creationId xmlns:a16="http://schemas.microsoft.com/office/drawing/2014/main" id="{44A73E98-6909-44AC-BD90-9A9E17AD1273}"/>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147" name="Rechthoek 146">
                    <a:extLst>
                      <a:ext uri="{FF2B5EF4-FFF2-40B4-BE49-F238E27FC236}">
                        <a16:creationId xmlns:a16="http://schemas.microsoft.com/office/drawing/2014/main" id="{0C3CFFC4-FBEE-49D1-915D-D9790A2FB4CB}"/>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sp>
              <p:nvSpPr>
                <p:cNvPr id="141" name="Boog 140">
                  <a:extLst>
                    <a:ext uri="{FF2B5EF4-FFF2-40B4-BE49-F238E27FC236}">
                      <a16:creationId xmlns:a16="http://schemas.microsoft.com/office/drawing/2014/main" id="{48A05B03-F8D0-4530-AA5C-6B93781900C4}"/>
                    </a:ext>
                  </a:extLst>
                </p:cNvPr>
                <p:cNvSpPr/>
                <p:nvPr userDrawn="1"/>
              </p:nvSpPr>
              <p:spPr>
                <a:xfrm rot="17637075">
                  <a:off x="12776155" y="4115270"/>
                  <a:ext cx="568367" cy="239021"/>
                </a:xfrm>
                <a:prstGeom prst="arc">
                  <a:avLst>
                    <a:gd name="adj1" fmla="val 15959368"/>
                    <a:gd name="adj2" fmla="val 1354623"/>
                  </a:avLst>
                </a:prstGeom>
                <a:noFill/>
                <a:ln w="19050" cap="flat" cmpd="sng" algn="ctr">
                  <a:solidFill>
                    <a:srgbClr val="4D82B8"/>
                  </a:solidFill>
                  <a:prstDash val="solid"/>
                  <a:headEnd type="arrow" w="med" len="sm"/>
                </a:ln>
                <a:effectLst/>
              </p:spPr>
              <p:txBody>
                <a:bodyPr rtlCol="0" anchor="ctr">
                  <a:noAutofit/>
                </a:bodyPr>
                <a:lstStyle/>
                <a:p>
                  <a:pPr algn="ctr"/>
                  <a:endParaRPr lang="nl-NL" sz="1800" noProof="0" dirty="0">
                    <a:solidFill>
                      <a:srgbClr val="211F26"/>
                    </a:solidFill>
                    <a:latin typeface="Calibri" panose="020F0502020204030204" pitchFamily="34" charset="0"/>
                    <a:cs typeface="Calibri" panose="020F0502020204030204" pitchFamily="34" charset="0"/>
                  </a:endParaRPr>
                </a:p>
              </p:txBody>
            </p:sp>
          </p:grpSp>
          <p:sp>
            <p:nvSpPr>
              <p:cNvPr id="137" name="Tekstvak 136">
                <a:extLst>
                  <a:ext uri="{FF2B5EF4-FFF2-40B4-BE49-F238E27FC236}">
                    <a16:creationId xmlns:a16="http://schemas.microsoft.com/office/drawing/2014/main" id="{1208EAC7-A06B-48B0-B8BB-D1A1FB6099B1}"/>
                  </a:ext>
                </a:extLst>
              </p:cNvPr>
              <p:cNvSpPr txBox="1"/>
              <p:nvPr userDrawn="1"/>
            </p:nvSpPr>
            <p:spPr>
              <a:xfrm>
                <a:off x="-2245455" y="3460544"/>
                <a:ext cx="896116" cy="134709"/>
              </a:xfrm>
              <a:prstGeom prst="rect">
                <a:avLst/>
              </a:prstGeom>
              <a:noFill/>
            </p:spPr>
            <p:txBody>
              <a:bodyPr wrap="square" rtlCol="0" anchor="ctr">
                <a:noAutofit/>
              </a:bodyPr>
              <a:lstStyle/>
              <a:p>
                <a:pPr marL="0" algn="l" defTabSz="913134" rtl="0" eaLnBrk="1" latinLnBrk="0" hangingPunct="1">
                  <a:lnSpc>
                    <a:spcPct val="90000"/>
                  </a:lnSpc>
                  <a:spcBef>
                    <a:spcPts val="450"/>
                  </a:spcBef>
                  <a:spcAft>
                    <a:spcPts val="450"/>
                  </a:spcAft>
                </a:pPr>
                <a:r>
                  <a:rPr lang="nl-NL" sz="675" b="0" kern="1200" noProof="0" dirty="0">
                    <a:solidFill>
                      <a:srgbClr val="211F26"/>
                    </a:solidFill>
                    <a:latin typeface="Calibri" panose="020F0502020204030204" pitchFamily="34" charset="0"/>
                    <a:ea typeface="+mn-ea"/>
                    <a:cs typeface="Calibri" panose="020F0502020204030204" pitchFamily="34" charset="0"/>
                  </a:rPr>
                  <a:t>Indeling</a:t>
                </a:r>
              </a:p>
            </p:txBody>
          </p:sp>
          <p:sp>
            <p:nvSpPr>
              <p:cNvPr id="138" name="Tekstvak 137">
                <a:extLst>
                  <a:ext uri="{FF2B5EF4-FFF2-40B4-BE49-F238E27FC236}">
                    <a16:creationId xmlns:a16="http://schemas.microsoft.com/office/drawing/2014/main" id="{38672C13-18EB-45AE-BADF-79353B8CF912}"/>
                  </a:ext>
                </a:extLst>
              </p:cNvPr>
              <p:cNvSpPr txBox="1"/>
              <p:nvPr userDrawn="1"/>
            </p:nvSpPr>
            <p:spPr>
              <a:xfrm>
                <a:off x="-2258884" y="3712980"/>
                <a:ext cx="909545" cy="126416"/>
              </a:xfrm>
              <a:prstGeom prst="rect">
                <a:avLst/>
              </a:prstGeom>
              <a:noFill/>
            </p:spPr>
            <p:txBody>
              <a:bodyPr wrap="square" rtlCol="0" anchor="ctr">
                <a:noAutofit/>
              </a:bodyPr>
              <a:lstStyle/>
              <a:p>
                <a:pPr marL="0" algn="l" defTabSz="913134" rtl="0" eaLnBrk="1" latinLnBrk="0" hangingPunct="1">
                  <a:lnSpc>
                    <a:spcPct val="90000"/>
                  </a:lnSpc>
                  <a:spcBef>
                    <a:spcPts val="450"/>
                  </a:spcBef>
                  <a:spcAft>
                    <a:spcPts val="450"/>
                  </a:spcAft>
                </a:pPr>
                <a:r>
                  <a:rPr lang="nl-NL" sz="675" b="0" kern="1200" noProof="0" dirty="0">
                    <a:solidFill>
                      <a:srgbClr val="211F26"/>
                    </a:solidFill>
                    <a:latin typeface="Calibri" panose="020F0502020204030204" pitchFamily="34" charset="0"/>
                    <a:ea typeface="+mn-ea"/>
                    <a:cs typeface="Calibri" panose="020F0502020204030204" pitchFamily="34" charset="0"/>
                  </a:rPr>
                  <a:t>Dia Herstellen</a:t>
                </a:r>
              </a:p>
            </p:txBody>
          </p:sp>
          <p:sp>
            <p:nvSpPr>
              <p:cNvPr id="139" name="Vrije vorm: vorm 138">
                <a:extLst>
                  <a:ext uri="{FF2B5EF4-FFF2-40B4-BE49-F238E27FC236}">
                    <a16:creationId xmlns:a16="http://schemas.microsoft.com/office/drawing/2014/main" id="{9377C254-5DAC-4AC4-A9DF-78606F4887D7}"/>
                  </a:ext>
                </a:extLst>
              </p:cNvPr>
              <p:cNvSpPr/>
              <p:nvPr userDrawn="1"/>
            </p:nvSpPr>
            <p:spPr>
              <a:xfrm>
                <a:off x="-1360391" y="3783140"/>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450"/>
                  </a:spcBef>
                  <a:spcAft>
                    <a:spcPts val="450"/>
                  </a:spcAft>
                </a:pPr>
                <a:endParaRPr lang="nl-NL" sz="1200" cap="all" baseline="0" noProof="0" dirty="0">
                  <a:latin typeface="Calibri" panose="020F0502020204030204" pitchFamily="34" charset="0"/>
                  <a:cs typeface="Calibri" panose="020F0502020204030204" pitchFamily="34" charset="0"/>
                </a:endParaRPr>
              </a:p>
            </p:txBody>
          </p:sp>
        </p:grpSp>
        <p:grpSp>
          <p:nvGrpSpPr>
            <p:cNvPr id="95" name="Groep 94">
              <a:extLst>
                <a:ext uri="{FF2B5EF4-FFF2-40B4-BE49-F238E27FC236}">
                  <a16:creationId xmlns:a16="http://schemas.microsoft.com/office/drawing/2014/main" id="{BF38E567-8A7A-4644-902B-D847ED6936AB}"/>
                </a:ext>
              </a:extLst>
            </p:cNvPr>
            <p:cNvGrpSpPr/>
            <p:nvPr userDrawn="1"/>
          </p:nvGrpSpPr>
          <p:grpSpPr>
            <a:xfrm>
              <a:off x="-3786165" y="5728778"/>
              <a:ext cx="3693386" cy="959696"/>
              <a:chOff x="-3786437" y="6163468"/>
              <a:chExt cx="3693386" cy="959696"/>
            </a:xfrm>
          </p:grpSpPr>
          <p:sp>
            <p:nvSpPr>
              <p:cNvPr id="123" name="Rechthoek 122">
                <a:extLst>
                  <a:ext uri="{FF2B5EF4-FFF2-40B4-BE49-F238E27FC236}">
                    <a16:creationId xmlns:a16="http://schemas.microsoft.com/office/drawing/2014/main" id="{014CA72B-476C-49C6-92B8-E8275760E8FD}"/>
                  </a:ext>
                </a:extLst>
              </p:cNvPr>
              <p:cNvSpPr/>
              <p:nvPr userDrawn="1"/>
            </p:nvSpPr>
            <p:spPr>
              <a:xfrm>
                <a:off x="-3786437" y="6295164"/>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900" b="1" cap="all" baseline="0" noProof="0" dirty="0">
                    <a:solidFill>
                      <a:srgbClr val="211F26"/>
                    </a:solidFill>
                    <a:latin typeface="Calibri" panose="020F0502020204030204" pitchFamily="34" charset="0"/>
                    <a:cs typeface="Calibri" panose="020F0502020204030204" pitchFamily="34" charset="0"/>
                  </a:rPr>
                  <a:t>MEER WETEN?</a:t>
                </a:r>
                <a:br>
                  <a:rPr lang="nl-NL" sz="900" b="1" cap="all" baseline="0" noProof="0" dirty="0">
                    <a:solidFill>
                      <a:srgbClr val="211F26"/>
                    </a:solidFill>
                    <a:latin typeface="Calibri" panose="020F0502020204030204" pitchFamily="34" charset="0"/>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900" b="1" cap="all" baseline="0" noProof="0" dirty="0">
                    <a:solidFill>
                      <a:srgbClr val="211F26"/>
                    </a:solidFill>
                    <a:latin typeface="Calibri" panose="020F0502020204030204" pitchFamily="34" charset="0"/>
                    <a:cs typeface="Calibri" panose="020F0502020204030204" pitchFamily="34" charset="0"/>
                  </a:rPr>
                  <a:t> 'SLIDEBUILDER’ </a:t>
                </a:r>
                <a:r>
                  <a:rPr lang="nl-NL" sz="9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900" kern="1200" cap="none" baseline="0" noProof="0" dirty="0">
                    <a:solidFill>
                      <a:srgbClr val="211F26"/>
                    </a:solidFill>
                    <a:latin typeface="Calibri" panose="020F0502020204030204" pitchFamily="34" charset="0"/>
                    <a:ea typeface="+mn-ea"/>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9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124" name="ICOON_info">
                <a:extLst>
                  <a:ext uri="{FF2B5EF4-FFF2-40B4-BE49-F238E27FC236}">
                    <a16:creationId xmlns:a16="http://schemas.microsoft.com/office/drawing/2014/main" id="{DD09C2E8-B30A-4F88-B571-C2EE292A13DF}"/>
                  </a:ext>
                </a:extLst>
              </p:cNvPr>
              <p:cNvGrpSpPr/>
              <p:nvPr userDrawn="1"/>
            </p:nvGrpSpPr>
            <p:grpSpPr>
              <a:xfrm>
                <a:off x="-376736" y="6163468"/>
                <a:ext cx="283685" cy="283685"/>
                <a:chOff x="-510741" y="5913713"/>
                <a:chExt cx="267555" cy="267555"/>
              </a:xfrm>
            </p:grpSpPr>
            <p:sp>
              <p:nvSpPr>
                <p:cNvPr id="131" name="Ovaal 130">
                  <a:extLst>
                    <a:ext uri="{FF2B5EF4-FFF2-40B4-BE49-F238E27FC236}">
                      <a16:creationId xmlns:a16="http://schemas.microsoft.com/office/drawing/2014/main" id="{D7EC05A8-8C46-4262-8747-C92BFF5B01D2}"/>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450"/>
                    </a:spcBef>
                    <a:spcAft>
                      <a:spcPts val="450"/>
                    </a:spcAft>
                  </a:pPr>
                  <a:endParaRPr lang="nl-NL" sz="1200" cap="all" baseline="0" noProof="0" dirty="0">
                    <a:latin typeface="Calibri" panose="020F0502020204030204" pitchFamily="34" charset="0"/>
                    <a:cs typeface="Calibri" panose="020F0502020204030204" pitchFamily="34" charset="0"/>
                  </a:endParaRPr>
                </a:p>
              </p:txBody>
            </p:sp>
            <p:sp>
              <p:nvSpPr>
                <p:cNvPr id="132" name="Graphic 163" descr="Informatie">
                  <a:extLst>
                    <a:ext uri="{FF2B5EF4-FFF2-40B4-BE49-F238E27FC236}">
                      <a16:creationId xmlns:a16="http://schemas.microsoft.com/office/drawing/2014/main" id="{BA8D45E4-4F28-4A23-9C18-E6B19633EC0D}"/>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1500" noProof="0" dirty="0">
                    <a:solidFill>
                      <a:srgbClr val="211F26"/>
                    </a:solidFill>
                    <a:latin typeface="Calibri" panose="020F0502020204030204" pitchFamily="34" charset="0"/>
                    <a:cs typeface="Calibri" panose="020F0502020204030204" pitchFamily="34" charset="0"/>
                  </a:endParaRPr>
                </a:p>
              </p:txBody>
            </p:sp>
          </p:grpSp>
          <p:grpSp>
            <p:nvGrpSpPr>
              <p:cNvPr id="125" name="Groep 124">
                <a:extLst>
                  <a:ext uri="{FF2B5EF4-FFF2-40B4-BE49-F238E27FC236}">
                    <a16:creationId xmlns:a16="http://schemas.microsoft.com/office/drawing/2014/main" id="{5444E8C7-E4E0-42F7-9CF0-D93A3EAEF06F}"/>
                  </a:ext>
                </a:extLst>
              </p:cNvPr>
              <p:cNvGrpSpPr/>
              <p:nvPr userDrawn="1"/>
            </p:nvGrpSpPr>
            <p:grpSpPr>
              <a:xfrm>
                <a:off x="-938434" y="6420818"/>
                <a:ext cx="627798" cy="576693"/>
                <a:chOff x="-938434" y="4570310"/>
                <a:chExt cx="627798" cy="576693"/>
              </a:xfrm>
            </p:grpSpPr>
            <p:grpSp>
              <p:nvGrpSpPr>
                <p:cNvPr id="126" name="Inspireren">
                  <a:extLst>
                    <a:ext uri="{FF2B5EF4-FFF2-40B4-BE49-F238E27FC236}">
                      <a16:creationId xmlns:a16="http://schemas.microsoft.com/office/drawing/2014/main" id="{46A8AB1F-6EC3-4EB9-BC34-8B1F0B0CB8D2}"/>
                    </a:ext>
                  </a:extLst>
                </p:cNvPr>
                <p:cNvGrpSpPr>
                  <a:grpSpLocks noChangeAspect="1"/>
                </p:cNvGrpSpPr>
                <p:nvPr userDrawn="1"/>
              </p:nvGrpSpPr>
              <p:grpSpPr bwMode="auto">
                <a:xfrm>
                  <a:off x="-716116" y="4570310"/>
                  <a:ext cx="169778" cy="242385"/>
                  <a:chOff x="4768" y="2783"/>
                  <a:chExt cx="788" cy="1125"/>
                </a:xfrm>
                <a:gradFill>
                  <a:gsLst>
                    <a:gs pos="0">
                      <a:srgbClr val="9D9FA1"/>
                    </a:gs>
                    <a:gs pos="70000">
                      <a:srgbClr val="211F26"/>
                    </a:gs>
                  </a:gsLst>
                  <a:lin ang="2700000" scaled="0"/>
                </a:gradFill>
              </p:grpSpPr>
              <p:sp>
                <p:nvSpPr>
                  <p:cNvPr id="128" name="Freeform 12">
                    <a:extLst>
                      <a:ext uri="{FF2B5EF4-FFF2-40B4-BE49-F238E27FC236}">
                        <a16:creationId xmlns:a16="http://schemas.microsoft.com/office/drawing/2014/main" id="{CF7BCCF4-914F-4F5C-910E-DB3F6C5FA9A8}"/>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129" name="Freeform 13">
                    <a:extLst>
                      <a:ext uri="{FF2B5EF4-FFF2-40B4-BE49-F238E27FC236}">
                        <a16:creationId xmlns:a16="http://schemas.microsoft.com/office/drawing/2014/main" id="{F4758D38-36FB-442C-916C-46A83BAD9F4A}"/>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130" name="Freeform 14">
                    <a:extLst>
                      <a:ext uri="{FF2B5EF4-FFF2-40B4-BE49-F238E27FC236}">
                        <a16:creationId xmlns:a16="http://schemas.microsoft.com/office/drawing/2014/main" id="{BD053888-0590-44FB-98AD-BD86918C5544}"/>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grpSp>
            <p:sp>
              <p:nvSpPr>
                <p:cNvPr id="127" name="Tekstvak 126">
                  <a:extLst>
                    <a:ext uri="{FF2B5EF4-FFF2-40B4-BE49-F238E27FC236}">
                      <a16:creationId xmlns:a16="http://schemas.microsoft.com/office/drawing/2014/main" id="{A01827A3-C2B2-48DA-BD76-06A0D6ADB682}"/>
                    </a:ext>
                  </a:extLst>
                </p:cNvPr>
                <p:cNvSpPr txBox="1"/>
                <p:nvPr userDrawn="1"/>
              </p:nvSpPr>
              <p:spPr>
                <a:xfrm>
                  <a:off x="-938434" y="4824764"/>
                  <a:ext cx="627798" cy="322239"/>
                </a:xfrm>
                <a:prstGeom prst="rect">
                  <a:avLst/>
                </a:prstGeom>
                <a:noFill/>
              </p:spPr>
              <p:txBody>
                <a:bodyPr wrap="square" lIns="0" tIns="0" rIns="0" bIns="0" rtlCol="0" anchor="ctr">
                  <a:noAutofit/>
                </a:bodyPr>
                <a:lstStyle/>
                <a:p>
                  <a:pPr marL="0" marR="0" lvl="0" indent="0" algn="ctr" defTabSz="685800" rtl="0"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grpSp>
          <p:nvGrpSpPr>
            <p:cNvPr id="96" name="Groep 95">
              <a:extLst>
                <a:ext uri="{FF2B5EF4-FFF2-40B4-BE49-F238E27FC236}">
                  <a16:creationId xmlns:a16="http://schemas.microsoft.com/office/drawing/2014/main" id="{48E197CC-4024-4C17-9763-E9AED8F2ED69}"/>
                </a:ext>
              </a:extLst>
            </p:cNvPr>
            <p:cNvGrpSpPr/>
            <p:nvPr userDrawn="1"/>
          </p:nvGrpSpPr>
          <p:grpSpPr>
            <a:xfrm>
              <a:off x="-3367447" y="1226982"/>
              <a:ext cx="791775" cy="406485"/>
              <a:chOff x="-3565087" y="1409294"/>
              <a:chExt cx="627469" cy="322133"/>
            </a:xfrm>
          </p:grpSpPr>
          <p:grpSp>
            <p:nvGrpSpPr>
              <p:cNvPr id="117" name="Groep 116">
                <a:extLst>
                  <a:ext uri="{FF2B5EF4-FFF2-40B4-BE49-F238E27FC236}">
                    <a16:creationId xmlns:a16="http://schemas.microsoft.com/office/drawing/2014/main" id="{9A65FBE7-B8CB-4019-B42A-62D4A0E1A04E}"/>
                  </a:ext>
                </a:extLst>
              </p:cNvPr>
              <p:cNvGrpSpPr/>
              <p:nvPr userDrawn="1"/>
            </p:nvGrpSpPr>
            <p:grpSpPr>
              <a:xfrm>
                <a:off x="-3364916" y="1409294"/>
                <a:ext cx="225195" cy="195499"/>
                <a:chOff x="10307162" y="1361199"/>
                <a:chExt cx="2200275" cy="1914525"/>
              </a:xfrm>
            </p:grpSpPr>
            <p:sp>
              <p:nvSpPr>
                <p:cNvPr id="119" name="Vrije vorm: vorm 118">
                  <a:extLst>
                    <a:ext uri="{FF2B5EF4-FFF2-40B4-BE49-F238E27FC236}">
                      <a16:creationId xmlns:a16="http://schemas.microsoft.com/office/drawing/2014/main" id="{9B32C385-4790-4D17-80D4-ABBC9EB000E9}"/>
                    </a:ext>
                  </a:extLst>
                </p:cNvPr>
                <p:cNvSpPr/>
                <p:nvPr/>
              </p:nvSpPr>
              <p:spPr>
                <a:xfrm>
                  <a:off x="10683400" y="1831734"/>
                  <a:ext cx="371475" cy="371475"/>
                </a:xfrm>
                <a:custGeom>
                  <a:avLst/>
                  <a:gdLst>
                    <a:gd name="connsiteX0" fmla="*/ 369094 w 371475"/>
                    <a:gd name="connsiteY0" fmla="*/ 188119 h 371475"/>
                    <a:gd name="connsiteX1" fmla="*/ 188119 w 371475"/>
                    <a:gd name="connsiteY1" fmla="*/ 369094 h 371475"/>
                    <a:gd name="connsiteX2" fmla="*/ 7144 w 371475"/>
                    <a:gd name="connsiteY2" fmla="*/ 188119 h 371475"/>
                    <a:gd name="connsiteX3" fmla="*/ 188119 w 371475"/>
                    <a:gd name="connsiteY3" fmla="*/ 7144 h 371475"/>
                    <a:gd name="connsiteX4" fmla="*/ 369094 w 371475"/>
                    <a:gd name="connsiteY4" fmla="*/ 188119 h 3714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1475" h="371475">
                      <a:moveTo>
                        <a:pt x="369094" y="188119"/>
                      </a:moveTo>
                      <a:cubicBezTo>
                        <a:pt x="369094" y="288068"/>
                        <a:pt x="288068" y="369094"/>
                        <a:pt x="188119" y="369094"/>
                      </a:cubicBezTo>
                      <a:cubicBezTo>
                        <a:pt x="88169" y="369094"/>
                        <a:pt x="7144" y="288068"/>
                        <a:pt x="7144" y="188119"/>
                      </a:cubicBezTo>
                      <a:cubicBezTo>
                        <a:pt x="7144" y="88169"/>
                        <a:pt x="88169" y="7144"/>
                        <a:pt x="188119" y="7144"/>
                      </a:cubicBezTo>
                      <a:cubicBezTo>
                        <a:pt x="288068" y="7144"/>
                        <a:pt x="369094" y="88169"/>
                        <a:pt x="369094" y="188119"/>
                      </a:cubicBezTo>
                      <a:close/>
                    </a:path>
                  </a:pathLst>
                </a:custGeom>
                <a:solidFill>
                  <a:srgbClr val="1FF524"/>
                </a:solidFill>
                <a:ln w="9525" cap="flat">
                  <a:noFill/>
                  <a:prstDash val="solid"/>
                  <a:miter/>
                </a:ln>
              </p:spPr>
              <p:txBody>
                <a:bodyPr rtlCol="0" anchor="ctr"/>
                <a:lstStyle/>
                <a:p>
                  <a:pPr defTabSz="746602"/>
                  <a:endParaRPr lang="nl-NL" sz="5400" dirty="0">
                    <a:solidFill>
                      <a:srgbClr val="211F26"/>
                    </a:solidFill>
                    <a:latin typeface="Segoe UI Light"/>
                  </a:endParaRPr>
                </a:p>
              </p:txBody>
            </p:sp>
            <p:grpSp>
              <p:nvGrpSpPr>
                <p:cNvPr id="120" name="Groep 119">
                  <a:extLst>
                    <a:ext uri="{FF2B5EF4-FFF2-40B4-BE49-F238E27FC236}">
                      <a16:creationId xmlns:a16="http://schemas.microsoft.com/office/drawing/2014/main" id="{FF0E3B1D-B28F-4574-B095-4FE6A760A805}"/>
                    </a:ext>
                  </a:extLst>
                </p:cNvPr>
                <p:cNvGrpSpPr/>
                <p:nvPr/>
              </p:nvGrpSpPr>
              <p:grpSpPr>
                <a:xfrm>
                  <a:off x="10307162" y="1361199"/>
                  <a:ext cx="2200275" cy="1914525"/>
                  <a:chOff x="10307162" y="1361199"/>
                  <a:chExt cx="2200275" cy="1914525"/>
                </a:xfrm>
                <a:gradFill>
                  <a:gsLst>
                    <a:gs pos="0">
                      <a:srgbClr val="9D9FA1"/>
                    </a:gs>
                    <a:gs pos="70000">
                      <a:srgbClr val="211F26"/>
                    </a:gs>
                  </a:gsLst>
                  <a:lin ang="2700000" scaled="0"/>
                </a:gradFill>
              </p:grpSpPr>
              <p:sp>
                <p:nvSpPr>
                  <p:cNvPr id="121" name="Vrije vorm: vorm 120">
                    <a:extLst>
                      <a:ext uri="{FF2B5EF4-FFF2-40B4-BE49-F238E27FC236}">
                        <a16:creationId xmlns:a16="http://schemas.microsoft.com/office/drawing/2014/main" id="{2C1E2D67-FA41-4ECA-89F3-A63893B57501}"/>
                      </a:ext>
                    </a:extLst>
                  </p:cNvPr>
                  <p:cNvSpPr/>
                  <p:nvPr/>
                </p:nvSpPr>
                <p:spPr>
                  <a:xfrm>
                    <a:off x="10307162" y="1361199"/>
                    <a:ext cx="2200275" cy="1914525"/>
                  </a:xfrm>
                  <a:custGeom>
                    <a:avLst/>
                    <a:gdLst>
                      <a:gd name="connsiteX0" fmla="*/ 7144 w 2200275"/>
                      <a:gd name="connsiteY0" fmla="*/ 7144 h 1914525"/>
                      <a:gd name="connsiteX1" fmla="*/ 7144 w 2200275"/>
                      <a:gd name="connsiteY1" fmla="*/ 245269 h 1914525"/>
                      <a:gd name="connsiteX2" fmla="*/ 432911 w 2200275"/>
                      <a:gd name="connsiteY2" fmla="*/ 245269 h 1914525"/>
                      <a:gd name="connsiteX3" fmla="*/ 432911 w 2200275"/>
                      <a:gd name="connsiteY3" fmla="*/ 245269 h 1914525"/>
                      <a:gd name="connsiteX4" fmla="*/ 1959769 w 2200275"/>
                      <a:gd name="connsiteY4" fmla="*/ 245269 h 1914525"/>
                      <a:gd name="connsiteX5" fmla="*/ 1959769 w 2200275"/>
                      <a:gd name="connsiteY5" fmla="*/ 1674019 h 1914525"/>
                      <a:gd name="connsiteX6" fmla="*/ 245269 w 2200275"/>
                      <a:gd name="connsiteY6" fmla="*/ 1674019 h 1914525"/>
                      <a:gd name="connsiteX7" fmla="*/ 245269 w 2200275"/>
                      <a:gd name="connsiteY7" fmla="*/ 350044 h 1914525"/>
                      <a:gd name="connsiteX8" fmla="*/ 7144 w 2200275"/>
                      <a:gd name="connsiteY8" fmla="*/ 350044 h 1914525"/>
                      <a:gd name="connsiteX9" fmla="*/ 7144 w 2200275"/>
                      <a:gd name="connsiteY9" fmla="*/ 1912144 h 1914525"/>
                      <a:gd name="connsiteX10" fmla="*/ 2197894 w 2200275"/>
                      <a:gd name="connsiteY10" fmla="*/ 1912144 h 1914525"/>
                      <a:gd name="connsiteX11" fmla="*/ 2197894 w 2200275"/>
                      <a:gd name="connsiteY11" fmla="*/ 7144 h 191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00275" h="1914525">
                        <a:moveTo>
                          <a:pt x="7144" y="7144"/>
                        </a:moveTo>
                        <a:lnTo>
                          <a:pt x="7144" y="245269"/>
                        </a:lnTo>
                        <a:lnTo>
                          <a:pt x="432911" y="245269"/>
                        </a:lnTo>
                        <a:lnTo>
                          <a:pt x="432911" y="245269"/>
                        </a:lnTo>
                        <a:lnTo>
                          <a:pt x="1959769" y="245269"/>
                        </a:lnTo>
                        <a:lnTo>
                          <a:pt x="1959769" y="1674019"/>
                        </a:lnTo>
                        <a:lnTo>
                          <a:pt x="245269" y="1674019"/>
                        </a:lnTo>
                        <a:lnTo>
                          <a:pt x="245269" y="350044"/>
                        </a:lnTo>
                        <a:lnTo>
                          <a:pt x="7144" y="350044"/>
                        </a:lnTo>
                        <a:lnTo>
                          <a:pt x="7144" y="1912144"/>
                        </a:lnTo>
                        <a:lnTo>
                          <a:pt x="2197894" y="1912144"/>
                        </a:lnTo>
                        <a:lnTo>
                          <a:pt x="2197894" y="7144"/>
                        </a:lnTo>
                        <a:close/>
                      </a:path>
                    </a:pathLst>
                  </a:custGeom>
                  <a:grpFill/>
                  <a:ln w="9525" cap="flat">
                    <a:noFill/>
                    <a:prstDash val="solid"/>
                    <a:miter/>
                  </a:ln>
                </p:spPr>
                <p:txBody>
                  <a:bodyPr rtlCol="0" anchor="ctr"/>
                  <a:lstStyle/>
                  <a:p>
                    <a:pPr defTabSz="746602"/>
                    <a:endParaRPr lang="nl-NL" sz="5400" dirty="0">
                      <a:solidFill>
                        <a:srgbClr val="211F26"/>
                      </a:solidFill>
                      <a:latin typeface="Segoe UI Light"/>
                    </a:endParaRPr>
                  </a:p>
                </p:txBody>
              </p:sp>
              <p:sp>
                <p:nvSpPr>
                  <p:cNvPr id="122" name="Vrije vorm: vorm 121">
                    <a:extLst>
                      <a:ext uri="{FF2B5EF4-FFF2-40B4-BE49-F238E27FC236}">
                        <a16:creationId xmlns:a16="http://schemas.microsoft.com/office/drawing/2014/main" id="{67E60D85-6F24-4482-92F8-C053DBB2F52C}"/>
                      </a:ext>
                    </a:extLst>
                  </p:cNvPr>
                  <p:cNvSpPr/>
                  <p:nvPr/>
                </p:nvSpPr>
                <p:spPr>
                  <a:xfrm>
                    <a:off x="10682447" y="1953654"/>
                    <a:ext cx="1438275" cy="885825"/>
                  </a:xfrm>
                  <a:custGeom>
                    <a:avLst/>
                    <a:gdLst>
                      <a:gd name="connsiteX0" fmla="*/ 1070134 w 1438275"/>
                      <a:gd name="connsiteY0" fmla="*/ 7144 h 885825"/>
                      <a:gd name="connsiteX1" fmla="*/ 801529 w 1438275"/>
                      <a:gd name="connsiteY1" fmla="*/ 275749 h 885825"/>
                      <a:gd name="connsiteX2" fmla="*/ 662464 w 1438275"/>
                      <a:gd name="connsiteY2" fmla="*/ 137636 h 885825"/>
                      <a:gd name="connsiteX3" fmla="*/ 7144 w 1438275"/>
                      <a:gd name="connsiteY3" fmla="*/ 784384 h 885825"/>
                      <a:gd name="connsiteX4" fmla="*/ 108109 w 1438275"/>
                      <a:gd name="connsiteY4" fmla="*/ 885349 h 885825"/>
                      <a:gd name="connsiteX5" fmla="*/ 662464 w 1438275"/>
                      <a:gd name="connsiteY5" fmla="*/ 338614 h 885825"/>
                      <a:gd name="connsiteX6" fmla="*/ 928211 w 1438275"/>
                      <a:gd name="connsiteY6" fmla="*/ 605314 h 885825"/>
                      <a:gd name="connsiteX7" fmla="*/ 1029176 w 1438275"/>
                      <a:gd name="connsiteY7" fmla="*/ 503396 h 885825"/>
                      <a:gd name="connsiteX8" fmla="*/ 902494 w 1438275"/>
                      <a:gd name="connsiteY8" fmla="*/ 376714 h 885825"/>
                      <a:gd name="connsiteX9" fmla="*/ 1070134 w 1438275"/>
                      <a:gd name="connsiteY9" fmla="*/ 209074 h 885825"/>
                      <a:gd name="connsiteX10" fmla="*/ 1337786 w 1438275"/>
                      <a:gd name="connsiteY10" fmla="*/ 480536 h 885825"/>
                      <a:gd name="connsiteX11" fmla="*/ 1438751 w 1438275"/>
                      <a:gd name="connsiteY11" fmla="*/ 378619 h 885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38275" h="885825">
                        <a:moveTo>
                          <a:pt x="1070134" y="7144"/>
                        </a:moveTo>
                        <a:lnTo>
                          <a:pt x="801529" y="275749"/>
                        </a:lnTo>
                        <a:lnTo>
                          <a:pt x="662464" y="137636"/>
                        </a:lnTo>
                        <a:lnTo>
                          <a:pt x="7144" y="784384"/>
                        </a:lnTo>
                        <a:lnTo>
                          <a:pt x="108109" y="885349"/>
                        </a:lnTo>
                        <a:lnTo>
                          <a:pt x="662464" y="338614"/>
                        </a:lnTo>
                        <a:lnTo>
                          <a:pt x="928211" y="605314"/>
                        </a:lnTo>
                        <a:lnTo>
                          <a:pt x="1029176" y="503396"/>
                        </a:lnTo>
                        <a:lnTo>
                          <a:pt x="902494" y="376714"/>
                        </a:lnTo>
                        <a:lnTo>
                          <a:pt x="1070134" y="209074"/>
                        </a:lnTo>
                        <a:lnTo>
                          <a:pt x="1337786" y="480536"/>
                        </a:lnTo>
                        <a:lnTo>
                          <a:pt x="1438751" y="378619"/>
                        </a:lnTo>
                        <a:close/>
                      </a:path>
                    </a:pathLst>
                  </a:custGeom>
                  <a:grpFill/>
                  <a:ln w="9525" cap="flat">
                    <a:noFill/>
                    <a:prstDash val="solid"/>
                    <a:miter/>
                  </a:ln>
                </p:spPr>
                <p:txBody>
                  <a:bodyPr rtlCol="0" anchor="ctr"/>
                  <a:lstStyle/>
                  <a:p>
                    <a:pPr defTabSz="746602"/>
                    <a:endParaRPr lang="nl-NL" sz="5400" dirty="0">
                      <a:solidFill>
                        <a:srgbClr val="211F26"/>
                      </a:solidFill>
                      <a:latin typeface="Segoe UI Light"/>
                    </a:endParaRPr>
                  </a:p>
                </p:txBody>
              </p:sp>
            </p:grpSp>
          </p:grpSp>
          <p:sp>
            <p:nvSpPr>
              <p:cNvPr id="118" name="Tekstvak 117">
                <a:extLst>
                  <a:ext uri="{FF2B5EF4-FFF2-40B4-BE49-F238E27FC236}">
                    <a16:creationId xmlns:a16="http://schemas.microsoft.com/office/drawing/2014/main" id="{355CB9FE-0279-41E7-98D5-0528AE8C3831}"/>
                  </a:ext>
                </a:extLst>
              </p:cNvPr>
              <p:cNvSpPr txBox="1"/>
              <p:nvPr userDrawn="1"/>
            </p:nvSpPr>
            <p:spPr>
              <a:xfrm>
                <a:off x="-3565087" y="1617700"/>
                <a:ext cx="627469" cy="113727"/>
              </a:xfrm>
              <a:prstGeom prst="rect">
                <a:avLst/>
              </a:prstGeom>
              <a:noFill/>
            </p:spPr>
            <p:txBody>
              <a:bodyPr wrap="square" lIns="0" tIns="18000" rIns="0" bIns="0" rtlCol="0" anchor="t">
                <a:noAutofit/>
              </a:bodyPr>
              <a:lstStyle/>
              <a:p>
                <a:pPr marL="0" marR="0" lvl="0" indent="0" algn="ctr" defTabSz="685800" rtl="0"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Afbeeldingen</a:t>
                </a:r>
              </a:p>
            </p:txBody>
          </p:sp>
        </p:grpSp>
        <p:grpSp>
          <p:nvGrpSpPr>
            <p:cNvPr id="97" name="Groep 96">
              <a:extLst>
                <a:ext uri="{FF2B5EF4-FFF2-40B4-BE49-F238E27FC236}">
                  <a16:creationId xmlns:a16="http://schemas.microsoft.com/office/drawing/2014/main" id="{53CB8C25-42DE-4A0B-AF9F-A22FFD85719F}"/>
                </a:ext>
              </a:extLst>
            </p:cNvPr>
            <p:cNvGrpSpPr/>
            <p:nvPr userDrawn="1"/>
          </p:nvGrpSpPr>
          <p:grpSpPr>
            <a:xfrm>
              <a:off x="-3354295" y="5166361"/>
              <a:ext cx="514284" cy="506545"/>
              <a:chOff x="12617641" y="3403239"/>
              <a:chExt cx="752963" cy="741634"/>
            </a:xfrm>
          </p:grpSpPr>
          <p:grpSp>
            <p:nvGrpSpPr>
              <p:cNvPr id="101" name="Groep 100">
                <a:extLst>
                  <a:ext uri="{FF2B5EF4-FFF2-40B4-BE49-F238E27FC236}">
                    <a16:creationId xmlns:a16="http://schemas.microsoft.com/office/drawing/2014/main" id="{36699066-4387-45DD-9EFA-FB09EBE1FB76}"/>
                  </a:ext>
                </a:extLst>
              </p:cNvPr>
              <p:cNvGrpSpPr/>
              <p:nvPr userDrawn="1"/>
            </p:nvGrpSpPr>
            <p:grpSpPr>
              <a:xfrm>
                <a:off x="12771530" y="3403239"/>
                <a:ext cx="467176" cy="448491"/>
                <a:chOff x="12782157" y="3403239"/>
                <a:chExt cx="467176" cy="448491"/>
              </a:xfrm>
            </p:grpSpPr>
            <p:grpSp>
              <p:nvGrpSpPr>
                <p:cNvPr id="104" name="Groep 103">
                  <a:extLst>
                    <a:ext uri="{FF2B5EF4-FFF2-40B4-BE49-F238E27FC236}">
                      <a16:creationId xmlns:a16="http://schemas.microsoft.com/office/drawing/2014/main" id="{D5E05DF2-C2F2-4E57-AE3F-6C4385C800A6}"/>
                    </a:ext>
                  </a:extLst>
                </p:cNvPr>
                <p:cNvGrpSpPr/>
                <p:nvPr userDrawn="1"/>
              </p:nvGrpSpPr>
              <p:grpSpPr>
                <a:xfrm>
                  <a:off x="12782157" y="3403239"/>
                  <a:ext cx="412976" cy="396132"/>
                  <a:chOff x="13554906" y="3320109"/>
                  <a:chExt cx="443917" cy="425811"/>
                </a:xfrm>
              </p:grpSpPr>
              <p:grpSp>
                <p:nvGrpSpPr>
                  <p:cNvPr id="111" name="Groep 110">
                    <a:extLst>
                      <a:ext uri="{FF2B5EF4-FFF2-40B4-BE49-F238E27FC236}">
                        <a16:creationId xmlns:a16="http://schemas.microsoft.com/office/drawing/2014/main" id="{3B1A757C-9E6E-40CF-89EF-78DF34953D97}"/>
                      </a:ext>
                    </a:extLst>
                  </p:cNvPr>
                  <p:cNvGrpSpPr/>
                  <p:nvPr userDrawn="1"/>
                </p:nvGrpSpPr>
                <p:grpSpPr>
                  <a:xfrm>
                    <a:off x="13554906" y="3320109"/>
                    <a:ext cx="443917" cy="425811"/>
                    <a:chOff x="12909684" y="1276143"/>
                    <a:chExt cx="443917" cy="425811"/>
                  </a:xfrm>
                </p:grpSpPr>
                <p:sp>
                  <p:nvSpPr>
                    <p:cNvPr id="114" name="Rechthoek 113">
                      <a:extLst>
                        <a:ext uri="{FF2B5EF4-FFF2-40B4-BE49-F238E27FC236}">
                          <a16:creationId xmlns:a16="http://schemas.microsoft.com/office/drawing/2014/main" id="{32962055-0285-43D7-928C-6C29CA492639}"/>
                        </a:ext>
                      </a:extLst>
                    </p:cNvPr>
                    <p:cNvSpPr/>
                    <p:nvPr userDrawn="1"/>
                  </p:nvSpPr>
                  <p:spPr>
                    <a:xfrm>
                      <a:off x="12909689" y="1276143"/>
                      <a:ext cx="443912" cy="425811"/>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115" name="Rechthoek 114">
                      <a:extLst>
                        <a:ext uri="{FF2B5EF4-FFF2-40B4-BE49-F238E27FC236}">
                          <a16:creationId xmlns:a16="http://schemas.microsoft.com/office/drawing/2014/main" id="{A245B967-E180-4709-AC3E-FBCDD414E6AD}"/>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116" name="Ovaal 115">
                      <a:extLst>
                        <a:ext uri="{FF2B5EF4-FFF2-40B4-BE49-F238E27FC236}">
                          <a16:creationId xmlns:a16="http://schemas.microsoft.com/office/drawing/2014/main" id="{88424628-9BC3-452F-B1BA-5DBC6CAA5E37}"/>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pic>
                <p:nvPicPr>
                  <p:cNvPr id="112" name="Afbeelding 111">
                    <a:extLst>
                      <a:ext uri="{FF2B5EF4-FFF2-40B4-BE49-F238E27FC236}">
                        <a16:creationId xmlns:a16="http://schemas.microsoft.com/office/drawing/2014/main" id="{451E95AE-36C7-435F-8CEC-841F22E99837}"/>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a:off x="13567296" y="3424991"/>
                    <a:ext cx="173367" cy="140220"/>
                  </a:xfrm>
                  <a:prstGeom prst="rect">
                    <a:avLst/>
                  </a:prstGeom>
                </p:spPr>
              </p:pic>
              <p:pic>
                <p:nvPicPr>
                  <p:cNvPr id="113" name="Afbeelding 112">
                    <a:extLst>
                      <a:ext uri="{FF2B5EF4-FFF2-40B4-BE49-F238E27FC236}">
                        <a16:creationId xmlns:a16="http://schemas.microsoft.com/office/drawing/2014/main" id="{930DA365-16B6-4740-A41B-8B16754AA613}"/>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flipH="1">
                    <a:off x="13635599" y="3449265"/>
                    <a:ext cx="173367" cy="111424"/>
                  </a:xfrm>
                  <a:prstGeom prst="rect">
                    <a:avLst/>
                  </a:prstGeom>
                </p:spPr>
              </p:pic>
            </p:grpSp>
            <p:grpSp>
              <p:nvGrpSpPr>
                <p:cNvPr id="105" name="Groep 104">
                  <a:extLst>
                    <a:ext uri="{FF2B5EF4-FFF2-40B4-BE49-F238E27FC236}">
                      <a16:creationId xmlns:a16="http://schemas.microsoft.com/office/drawing/2014/main" id="{928654E5-84B0-43B0-A29B-2DDCB883F540}"/>
                    </a:ext>
                  </a:extLst>
                </p:cNvPr>
                <p:cNvGrpSpPr/>
                <p:nvPr userDrawn="1"/>
              </p:nvGrpSpPr>
              <p:grpSpPr>
                <a:xfrm>
                  <a:off x="13103513" y="3705268"/>
                  <a:ext cx="145820" cy="146462"/>
                  <a:chOff x="13096169" y="3602278"/>
                  <a:chExt cx="145820" cy="146462"/>
                </a:xfrm>
              </p:grpSpPr>
              <p:sp>
                <p:nvSpPr>
                  <p:cNvPr id="109" name="Rechthoek 108">
                    <a:extLst>
                      <a:ext uri="{FF2B5EF4-FFF2-40B4-BE49-F238E27FC236}">
                        <a16:creationId xmlns:a16="http://schemas.microsoft.com/office/drawing/2014/main" id="{BCD3150A-DA40-44B6-9EA5-07F056969E14}"/>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110" name="Rechthoek 109">
                    <a:extLst>
                      <a:ext uri="{FF2B5EF4-FFF2-40B4-BE49-F238E27FC236}">
                        <a16:creationId xmlns:a16="http://schemas.microsoft.com/office/drawing/2014/main" id="{D7128ACC-5456-4498-ACB4-65E04639AB2D}"/>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nvGrpSpPr>
                <p:cNvPr id="106" name="Groep 105">
                  <a:extLst>
                    <a:ext uri="{FF2B5EF4-FFF2-40B4-BE49-F238E27FC236}">
                      <a16:creationId xmlns:a16="http://schemas.microsoft.com/office/drawing/2014/main" id="{A13CD8FD-59A0-4278-AD0B-7B3B1DFCB5DB}"/>
                    </a:ext>
                  </a:extLst>
                </p:cNvPr>
                <p:cNvGrpSpPr/>
                <p:nvPr userDrawn="1"/>
              </p:nvGrpSpPr>
              <p:grpSpPr>
                <a:xfrm rot="10800000">
                  <a:off x="13061402" y="3665637"/>
                  <a:ext cx="145820" cy="146462"/>
                  <a:chOff x="13096169" y="3602278"/>
                  <a:chExt cx="145820" cy="146462"/>
                </a:xfrm>
              </p:grpSpPr>
              <p:sp>
                <p:nvSpPr>
                  <p:cNvPr id="107" name="Rechthoek 106">
                    <a:extLst>
                      <a:ext uri="{FF2B5EF4-FFF2-40B4-BE49-F238E27FC236}">
                        <a16:creationId xmlns:a16="http://schemas.microsoft.com/office/drawing/2014/main" id="{23D771F4-0991-42E5-82A6-8EB8296EFD4A}"/>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108" name="Rechthoek 107">
                    <a:extLst>
                      <a:ext uri="{FF2B5EF4-FFF2-40B4-BE49-F238E27FC236}">
                        <a16:creationId xmlns:a16="http://schemas.microsoft.com/office/drawing/2014/main" id="{017DBE73-FA35-412A-87BD-F35709AD988C}"/>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sp>
            <p:nvSpPr>
              <p:cNvPr id="102" name="Rechthoek 101">
                <a:extLst>
                  <a:ext uri="{FF2B5EF4-FFF2-40B4-BE49-F238E27FC236}">
                    <a16:creationId xmlns:a16="http://schemas.microsoft.com/office/drawing/2014/main" id="{8C1B5F8B-F823-4C67-8AF8-27920A9AC1E8}"/>
                  </a:ext>
                </a:extLst>
              </p:cNvPr>
              <p:cNvSpPr/>
              <p:nvPr userDrawn="1"/>
            </p:nvSpPr>
            <p:spPr>
              <a:xfrm>
                <a:off x="12617641" y="3889890"/>
                <a:ext cx="752963"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450"/>
                  </a:spcBef>
                  <a:spcAft>
                    <a:spcPts val="450"/>
                  </a:spcAft>
                </a:pPr>
                <a:r>
                  <a:rPr lang="nl-NL" sz="675" b="0" noProof="0" dirty="0">
                    <a:solidFill>
                      <a:srgbClr val="211F26"/>
                    </a:solidFill>
                    <a:latin typeface="Calibri" panose="020F0502020204030204" pitchFamily="34" charset="0"/>
                    <a:cs typeface="Calibri" panose="020F0502020204030204" pitchFamily="34" charset="0"/>
                  </a:rPr>
                  <a:t>Bijsnijden</a:t>
                </a:r>
              </a:p>
            </p:txBody>
          </p:sp>
          <p:sp>
            <p:nvSpPr>
              <p:cNvPr id="103" name="Gelijkbenige driehoek 102">
                <a:extLst>
                  <a:ext uri="{FF2B5EF4-FFF2-40B4-BE49-F238E27FC236}">
                    <a16:creationId xmlns:a16="http://schemas.microsoft.com/office/drawing/2014/main" id="{4FD9183B-3111-4A40-9D97-A79F5E18BD6C}"/>
                  </a:ext>
                </a:extLst>
              </p:cNvPr>
              <p:cNvSpPr/>
              <p:nvPr userDrawn="1"/>
            </p:nvSpPr>
            <p:spPr>
              <a:xfrm rot="10800000">
                <a:off x="12950688" y="4093726"/>
                <a:ext cx="86866" cy="51147"/>
              </a:xfrm>
              <a:prstGeom prst="triangle">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sp>
          <p:nvSpPr>
            <p:cNvPr id="98" name="Ovaal 97">
              <a:extLst>
                <a:ext uri="{FF2B5EF4-FFF2-40B4-BE49-F238E27FC236}">
                  <a16:creationId xmlns:a16="http://schemas.microsoft.com/office/drawing/2014/main" id="{402903B9-AD3A-41F9-BC4B-4D96D685D195}"/>
                </a:ext>
              </a:extLst>
            </p:cNvPr>
            <p:cNvSpPr/>
            <p:nvPr userDrawn="1"/>
          </p:nvSpPr>
          <p:spPr>
            <a:xfrm>
              <a:off x="-3603587" y="181118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99" name="Rechthoek 98">
              <a:extLst>
                <a:ext uri="{FF2B5EF4-FFF2-40B4-BE49-F238E27FC236}">
                  <a16:creationId xmlns:a16="http://schemas.microsoft.com/office/drawing/2014/main" id="{04286514-4A06-40A9-8BE2-B04213A7F997}"/>
                </a:ext>
              </a:extLst>
            </p:cNvPr>
            <p:cNvSpPr/>
            <p:nvPr userDrawn="1"/>
          </p:nvSpPr>
          <p:spPr>
            <a:xfrm>
              <a:off x="-3319415" y="1811185"/>
              <a:ext cx="2944682" cy="326338"/>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Kies de gewenste categorie en afbeelding</a:t>
              </a:r>
              <a:b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‘Invoegen’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100" name="Rechthoek 99">
              <a:extLst>
                <a:ext uri="{FF2B5EF4-FFF2-40B4-BE49-F238E27FC236}">
                  <a16:creationId xmlns:a16="http://schemas.microsoft.com/office/drawing/2014/main" id="{52F9AE75-0E1D-45CC-A1A4-558787978CA6}"/>
                </a:ext>
              </a:extLst>
            </p:cNvPr>
            <p:cNvSpPr/>
            <p:nvPr userDrawn="1"/>
          </p:nvSpPr>
          <p:spPr>
            <a:xfrm>
              <a:off x="-3319415" y="2245760"/>
              <a:ext cx="825500" cy="209550"/>
            </a:xfrm>
            <a:prstGeom prst="rect">
              <a:avLst/>
            </a:prstGeom>
            <a:solidFill>
              <a:srgbClr val="1FF524"/>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450"/>
                </a:spcBef>
                <a:spcAft>
                  <a:spcPts val="450"/>
                </a:spcAft>
              </a:pPr>
              <a:r>
                <a:rPr lang="nl-NL" sz="750" b="1" noProof="0" dirty="0">
                  <a:solidFill>
                    <a:srgbClr val="211F26"/>
                  </a:solidFill>
                  <a:latin typeface="Calibri" panose="020F0502020204030204" pitchFamily="34" charset="0"/>
                  <a:cs typeface="Calibri" panose="020F0502020204030204" pitchFamily="34" charset="0"/>
                </a:rPr>
                <a:t>Invoegen</a:t>
              </a:r>
            </a:p>
          </p:txBody>
        </p:sp>
      </p:grpSp>
      <p:sp>
        <p:nvSpPr>
          <p:cNvPr id="11" name="afbeelding">
            <a:extLst>
              <a:ext uri="{FF2B5EF4-FFF2-40B4-BE49-F238E27FC236}">
                <a16:creationId xmlns:a16="http://schemas.microsoft.com/office/drawing/2014/main" id="{03C08519-3E76-4451-9937-53BC61C959E6}"/>
              </a:ext>
            </a:extLst>
          </p:cNvPr>
          <p:cNvSpPr>
            <a:spLocks noGrp="1"/>
          </p:cNvSpPr>
          <p:nvPr>
            <p:ph type="pic" sz="quarter" idx="14" hasCustomPrompt="1"/>
          </p:nvPr>
        </p:nvSpPr>
        <p:spPr>
          <a:xfrm>
            <a:off x="1" y="0"/>
            <a:ext cx="9143999" cy="5143500"/>
          </a:xfrm>
          <a:solidFill>
            <a:schemeClr val="bg1">
              <a:lumMod val="75000"/>
            </a:schemeClr>
          </a:solidFill>
        </p:spPr>
        <p:txBody>
          <a:bodyPr lIns="6660000" bIns="0" anchor="ctr" anchorCtr="0">
            <a:normAutofit/>
          </a:bodyPr>
          <a:lstStyle>
            <a:lvl1pPr marL="0" indent="0" algn="l">
              <a:lnSpc>
                <a:spcPct val="100000"/>
              </a:lnSpc>
              <a:spcBef>
                <a:spcPts val="0"/>
              </a:spcBef>
              <a:buNone/>
              <a:defRPr sz="1050">
                <a:solidFill>
                  <a:schemeClr val="bg1">
                    <a:lumMod val="95000"/>
                  </a:schemeClr>
                </a:solidFill>
              </a:defRPr>
            </a:lvl1pPr>
          </a:lstStyle>
          <a:p>
            <a:r>
              <a:rPr lang="nl-NL" dirty="0"/>
              <a:t>Selecteer dit kader, ga naar de tab ‘Slidebuilder’, </a:t>
            </a:r>
            <a:br>
              <a:rPr lang="nl-NL" dirty="0"/>
            </a:br>
            <a:r>
              <a:rPr lang="nl-NL" dirty="0"/>
              <a:t>klik op ‘Afbeeldingen’, selecteer de gewenste afbeelding </a:t>
            </a:r>
            <a:br>
              <a:rPr lang="nl-NL" dirty="0"/>
            </a:br>
            <a:r>
              <a:rPr lang="nl-NL" dirty="0"/>
              <a:t>en klik op ‘Invoegen’.</a:t>
            </a:r>
          </a:p>
        </p:txBody>
      </p:sp>
      <p:sp>
        <p:nvSpPr>
          <p:cNvPr id="9" name="- INFO">
            <a:extLst>
              <a:ext uri="{FF2B5EF4-FFF2-40B4-BE49-F238E27FC236}">
                <a16:creationId xmlns:a16="http://schemas.microsoft.com/office/drawing/2014/main" id="{3F2430C1-3A47-4C5A-9C4D-B45BF29A6CEE}"/>
              </a:ext>
            </a:extLst>
          </p:cNvPr>
          <p:cNvSpPr txBox="1"/>
          <p:nvPr userDrawn="1"/>
        </p:nvSpPr>
        <p:spPr>
          <a:xfrm>
            <a:off x="0" y="-272667"/>
            <a:ext cx="9134475" cy="148842"/>
          </a:xfrm>
          <a:prstGeom prst="rect">
            <a:avLst/>
          </a:prstGeom>
          <a:noFill/>
        </p:spPr>
        <p:txBody>
          <a:bodyPr wrap="square" lIns="0" tIns="0" rIns="0" bIns="0" rtlCol="0" anchor="ctr" anchorCtr="0">
            <a:noAutofit/>
          </a:bodyPr>
          <a:lstStyle/>
          <a:p>
            <a:pPr algn="l"/>
            <a:r>
              <a:rPr lang="nl-NL" sz="1050" b="1" cap="all" spc="0" baseline="0" dirty="0">
                <a:solidFill>
                  <a:sysClr val="windowText" lastClr="000000"/>
                </a:solidFill>
                <a:latin typeface="+mn-lt"/>
                <a:cs typeface="Calibri" panose="020F0502020204030204" pitchFamily="34" charset="0"/>
              </a:rPr>
              <a:t>Tekst S [onder] + beeld</a:t>
            </a:r>
          </a:p>
        </p:txBody>
      </p:sp>
      <p:sp>
        <p:nvSpPr>
          <p:cNvPr id="4" name="datum">
            <a:extLst>
              <a:ext uri="{FF2B5EF4-FFF2-40B4-BE49-F238E27FC236}">
                <a16:creationId xmlns:a16="http://schemas.microsoft.com/office/drawing/2014/main" id="{8E420A72-FB1A-45BF-AC4A-C2A67FDAE6C8}"/>
              </a:ext>
            </a:extLst>
          </p:cNvPr>
          <p:cNvSpPr>
            <a:spLocks noGrp="1"/>
          </p:cNvSpPr>
          <p:nvPr>
            <p:ph type="dt" sz="half" idx="10"/>
          </p:nvPr>
        </p:nvSpPr>
        <p:spPr/>
        <p:txBody>
          <a:bodyPr/>
          <a:lstStyle>
            <a:lvl1pPr>
              <a:defRPr>
                <a:solidFill>
                  <a:schemeClr val="bg1"/>
                </a:solidFill>
              </a:defRPr>
            </a:lvl1pPr>
          </a:lstStyle>
          <a:p>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p:ph type="sldNum" sz="quarter" idx="12"/>
          </p:nvPr>
        </p:nvSpPr>
        <p:spPr/>
        <p:txBody>
          <a:bodyPr/>
          <a:lstStyle>
            <a:lvl1pPr>
              <a:defRPr>
                <a:solidFill>
                  <a:schemeClr val="bg1"/>
                </a:solidFill>
              </a:defRPr>
            </a:lvl1pPr>
          </a:lstStyle>
          <a:p>
            <a:fld id="{361A1203-CA3D-4D48-AFA0-9D668419C1D5}" type="slidenum">
              <a:rPr lang="nl-NL" smtClean="0"/>
              <a:pPr/>
              <a:t>‹#›</a:t>
            </a:fld>
            <a:endParaRPr lang="nl-NL" dirty="0"/>
          </a:p>
        </p:txBody>
      </p:sp>
      <p:sp>
        <p:nvSpPr>
          <p:cNvPr id="23" name="Tijdelijke aanduiding voor tekst 22">
            <a:extLst>
              <a:ext uri="{FF2B5EF4-FFF2-40B4-BE49-F238E27FC236}">
                <a16:creationId xmlns:a16="http://schemas.microsoft.com/office/drawing/2014/main" id="{2B53245B-0771-4D62-830D-18434D5CD895}"/>
              </a:ext>
            </a:extLst>
          </p:cNvPr>
          <p:cNvSpPr>
            <a:spLocks noGrp="1"/>
          </p:cNvSpPr>
          <p:nvPr>
            <p:ph type="body" sz="quarter" idx="15" hasCustomPrompt="1"/>
          </p:nvPr>
        </p:nvSpPr>
        <p:spPr>
          <a:xfrm flipV="1">
            <a:off x="0" y="1346812"/>
            <a:ext cx="3233503" cy="3796688"/>
          </a:xfrm>
          <a:custGeom>
            <a:avLst/>
            <a:gdLst>
              <a:gd name="connsiteX0" fmla="*/ 0 w 3429309"/>
              <a:gd name="connsiteY0" fmla="*/ 0 h 4026599"/>
              <a:gd name="connsiteX1" fmla="*/ 3324022 w 3429309"/>
              <a:gd name="connsiteY1" fmla="*/ 0 h 4026599"/>
              <a:gd name="connsiteX2" fmla="*/ 3426776 w 3429309"/>
              <a:gd name="connsiteY2" fmla="*/ 395603 h 4026599"/>
              <a:gd name="connsiteX3" fmla="*/ 40873 w 3429309"/>
              <a:gd name="connsiteY3" fmla="*/ 3836031 h 4026599"/>
              <a:gd name="connsiteX4" fmla="*/ 0 w 3429309"/>
              <a:gd name="connsiteY4" fmla="*/ 4026599 h 40265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29309" h="4026599">
                <a:moveTo>
                  <a:pt x="0" y="0"/>
                </a:moveTo>
                <a:lnTo>
                  <a:pt x="3324022" y="0"/>
                </a:lnTo>
                <a:cubicBezTo>
                  <a:pt x="3380537" y="115598"/>
                  <a:pt x="3419069" y="244041"/>
                  <a:pt x="3426776" y="395603"/>
                </a:cubicBezTo>
                <a:cubicBezTo>
                  <a:pt x="3527925" y="1948954"/>
                  <a:pt x="569785" y="1829292"/>
                  <a:pt x="40873" y="3836031"/>
                </a:cubicBezTo>
                <a:lnTo>
                  <a:pt x="0" y="4026599"/>
                </a:lnTo>
                <a:close/>
              </a:path>
            </a:pathLst>
          </a:custGeom>
          <a:solidFill>
            <a:schemeClr val="accent2"/>
          </a:solidFill>
        </p:spPr>
        <p:txBody>
          <a:bodyPr wrap="square">
            <a:noAutofit/>
          </a:bodyPr>
          <a:lstStyle>
            <a:lvl1pPr marL="0" indent="0">
              <a:buNone/>
              <a:defRPr/>
            </a:lvl1pPr>
          </a:lstStyle>
          <a:p>
            <a:pPr lvl="0"/>
            <a:r>
              <a:rPr lang="nl-NL"/>
              <a:t> </a:t>
            </a:r>
            <a:endParaRPr lang="nl-NL" dirty="0"/>
          </a:p>
        </p:txBody>
      </p:sp>
      <p:sp>
        <p:nvSpPr>
          <p:cNvPr id="30" name="tekst">
            <a:extLst>
              <a:ext uri="{FF2B5EF4-FFF2-40B4-BE49-F238E27FC236}">
                <a16:creationId xmlns:a16="http://schemas.microsoft.com/office/drawing/2014/main" id="{6DB3FFE6-3A9E-47B1-AB57-A1E3841F3F62}"/>
              </a:ext>
            </a:extLst>
          </p:cNvPr>
          <p:cNvSpPr>
            <a:spLocks noGrp="1"/>
          </p:cNvSpPr>
          <p:nvPr>
            <p:ph type="body" sz="quarter" idx="13" hasCustomPrompt="1"/>
          </p:nvPr>
        </p:nvSpPr>
        <p:spPr>
          <a:xfrm>
            <a:off x="410767" y="3486838"/>
            <a:ext cx="2340696" cy="1237085"/>
          </a:xfrm>
        </p:spPr>
        <p:txBody>
          <a:bodyPr anchor="b" anchorCtr="0"/>
          <a:lstStyle>
            <a:lvl1pPr>
              <a:buClr>
                <a:schemeClr val="bg1"/>
              </a:buClr>
              <a:defRPr>
                <a:solidFill>
                  <a:schemeClr val="bg1"/>
                </a:solidFill>
              </a:defRPr>
            </a:lvl1pPr>
            <a:lvl2pPr>
              <a:buClr>
                <a:schemeClr val="bg1"/>
              </a:buCl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nl-NL" dirty="0"/>
              <a:t>Bullet</a:t>
            </a:r>
          </a:p>
          <a:p>
            <a:pPr lvl="1"/>
            <a:r>
              <a:rPr lang="nl-NL" dirty="0"/>
              <a:t>Sub-</a:t>
            </a:r>
            <a:r>
              <a:rPr lang="nl-NL" dirty="0" err="1"/>
              <a:t>bullet</a:t>
            </a:r>
            <a:endParaRPr lang="nl-NL" dirty="0"/>
          </a:p>
          <a:p>
            <a:pPr lvl="2"/>
            <a:r>
              <a:rPr lang="nl-NL" dirty="0"/>
              <a:t>Platte tekst</a:t>
            </a:r>
          </a:p>
          <a:p>
            <a:pPr lvl="2"/>
            <a:endParaRPr lang="nl-NL" dirty="0"/>
          </a:p>
          <a:p>
            <a:pPr lvl="3"/>
            <a:r>
              <a:rPr lang="nl-NL" dirty="0"/>
              <a:t>Titel / quote</a:t>
            </a:r>
          </a:p>
          <a:p>
            <a:pPr lvl="4"/>
            <a:r>
              <a:rPr lang="nl-NL" dirty="0"/>
              <a:t>Subtitel</a:t>
            </a:r>
          </a:p>
        </p:txBody>
      </p:sp>
      <p:sp>
        <p:nvSpPr>
          <p:cNvPr id="5" name="voettekst">
            <a:extLst>
              <a:ext uri="{FF2B5EF4-FFF2-40B4-BE49-F238E27FC236}">
                <a16:creationId xmlns:a16="http://schemas.microsoft.com/office/drawing/2014/main" id="{7B9B5AD8-20ED-43D8-A7A9-54D9AEF0A965}"/>
              </a:ext>
            </a:extLst>
          </p:cNvPr>
          <p:cNvSpPr>
            <a:spLocks noGrp="1"/>
          </p:cNvSpPr>
          <p:nvPr>
            <p:ph type="ftr" sz="quarter" idx="11"/>
          </p:nvPr>
        </p:nvSpPr>
        <p:spPr/>
        <p:txBody>
          <a:bodyPr/>
          <a:lstStyle>
            <a:lvl1pPr>
              <a:defRPr>
                <a:solidFill>
                  <a:schemeClr val="bg1"/>
                </a:solidFill>
              </a:defRPr>
            </a:lvl1pPr>
          </a:lstStyle>
          <a:p>
            <a:r>
              <a:rPr lang="nl-NL"/>
              <a:t>Erasmus University Rotterdam </a:t>
            </a:r>
            <a:endParaRPr lang="nl-NL" dirty="0"/>
          </a:p>
        </p:txBody>
      </p:sp>
      <p:sp>
        <p:nvSpPr>
          <p:cNvPr id="2" name="Titel 1">
            <a:extLst>
              <a:ext uri="{FF2B5EF4-FFF2-40B4-BE49-F238E27FC236}">
                <a16:creationId xmlns:a16="http://schemas.microsoft.com/office/drawing/2014/main" id="{FDE59907-BFA8-4690-91B5-63EA479A7C1E}"/>
              </a:ext>
            </a:extLst>
          </p:cNvPr>
          <p:cNvSpPr>
            <a:spLocks noGrp="1"/>
          </p:cNvSpPr>
          <p:nvPr>
            <p:ph type="title" hasCustomPrompt="1"/>
          </p:nvPr>
        </p:nvSpPr>
        <p:spPr>
          <a:xfrm>
            <a:off x="-1360" y="-379747"/>
            <a:ext cx="8335565" cy="379746"/>
          </a:xfrm>
        </p:spPr>
        <p:txBody>
          <a:bodyPr/>
          <a:lstStyle>
            <a:lvl1pPr>
              <a:defRPr sz="1050" cap="all" baseline="0"/>
            </a:lvl1pPr>
          </a:lstStyle>
          <a:p>
            <a:r>
              <a:rPr lang="nl-NL" dirty="0"/>
              <a:t>Tekst S [onder] + Beeld</a:t>
            </a:r>
          </a:p>
        </p:txBody>
      </p:sp>
    </p:spTree>
    <p:extLst>
      <p:ext uri="{BB962C8B-B14F-4D97-AF65-F5344CB8AC3E}">
        <p14:creationId xmlns:p14="http://schemas.microsoft.com/office/powerpoint/2010/main" val="36113164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autoRev="1" fill="hold" grpId="0" nodeType="afterEffect">
                                  <p:stCondLst>
                                    <p:cond delay="0"/>
                                  </p:stCondLst>
                                  <p:childTnLst>
                                    <p:animScale>
                                      <p:cBhvr>
                                        <p:cTn id="6" dur="20000" fill="hold"/>
                                        <p:tgtEl>
                                          <p:spTgt spid="11"/>
                                        </p:tgtEl>
                                      </p:cBhvr>
                                      <p:by x="110000" y="11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Lst>
  </p:timing>
  <p:extLst>
    <p:ext uri="{DCECCB84-F9BA-43D5-87BE-67443E8EF086}">
      <p15:sldGuideLst xmlns:p15="http://schemas.microsoft.com/office/powerpoint/2012/main"/>
    </p:ext>
  </p:extLst>
</p:sldLayout>
</file>

<file path=ppt/slideLayouts/slideLayout36.xml><?xml version="1.0" encoding="utf-8"?>
<p:sldLayout xmlns:a="http://schemas.openxmlformats.org/drawingml/2006/main" xmlns:r="http://schemas.openxmlformats.org/officeDocument/2006/relationships" xmlns:p="http://schemas.openxmlformats.org/presentationml/2006/main" preserve="1" userDrawn="1">
  <p:cSld name="Tekst M + Beeld">
    <p:spTree>
      <p:nvGrpSpPr>
        <p:cNvPr id="1" name=""/>
        <p:cNvGrpSpPr/>
        <p:nvPr/>
      </p:nvGrpSpPr>
      <p:grpSpPr>
        <a:xfrm>
          <a:off x="0" y="0"/>
          <a:ext cx="0" cy="0"/>
          <a:chOff x="0" y="0"/>
          <a:chExt cx="0" cy="0"/>
        </a:xfrm>
      </p:grpSpPr>
      <p:grpSp>
        <p:nvGrpSpPr>
          <p:cNvPr id="153" name="- INSTRUCTIES">
            <a:extLst>
              <a:ext uri="{FF2B5EF4-FFF2-40B4-BE49-F238E27FC236}">
                <a16:creationId xmlns:a16="http://schemas.microsoft.com/office/drawing/2014/main" id="{0D7D6946-4659-4E0F-AF85-44E009B4EE2A}"/>
              </a:ext>
            </a:extLst>
          </p:cNvPr>
          <p:cNvGrpSpPr/>
          <p:nvPr userDrawn="1"/>
        </p:nvGrpSpPr>
        <p:grpSpPr>
          <a:xfrm>
            <a:off x="9283196" y="0"/>
            <a:ext cx="2769836" cy="4820518"/>
            <a:chOff x="-3786165" y="0"/>
            <a:chExt cx="3693114" cy="6427357"/>
          </a:xfrm>
        </p:grpSpPr>
        <p:sp>
          <p:nvSpPr>
            <p:cNvPr id="154" name="Rechthoek 153">
              <a:extLst>
                <a:ext uri="{FF2B5EF4-FFF2-40B4-BE49-F238E27FC236}">
                  <a16:creationId xmlns:a16="http://schemas.microsoft.com/office/drawing/2014/main" id="{8B6F8538-A9B8-4B50-BC84-152D799B9AD1}"/>
                </a:ext>
              </a:extLst>
            </p:cNvPr>
            <p:cNvSpPr/>
            <p:nvPr userDrawn="1"/>
          </p:nvSpPr>
          <p:spPr>
            <a:xfrm>
              <a:off x="-3786165" y="0"/>
              <a:ext cx="3593091" cy="5789819"/>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450"/>
                </a:spcBef>
                <a:spcAft>
                  <a:spcPts val="450"/>
                </a:spcAft>
              </a:pPr>
              <a:r>
                <a:rPr lang="nl-NL" sz="1050" b="1" cap="all" baseline="0" noProof="0" dirty="0">
                  <a:solidFill>
                    <a:schemeClr val="accent1"/>
                  </a:solidFill>
                  <a:latin typeface="Calibri" panose="020F0502020204030204" pitchFamily="34" charset="0"/>
                  <a:cs typeface="Calibri" panose="020F0502020204030204" pitchFamily="34" charset="0"/>
                </a:rPr>
                <a:t>Afbeelding invoegen/opmaken</a:t>
              </a:r>
            </a:p>
          </p:txBody>
        </p:sp>
        <p:sp>
          <p:nvSpPr>
            <p:cNvPr id="155" name="Ovaal 154">
              <a:extLst>
                <a:ext uri="{FF2B5EF4-FFF2-40B4-BE49-F238E27FC236}">
                  <a16:creationId xmlns:a16="http://schemas.microsoft.com/office/drawing/2014/main" id="{0E3057F9-14C7-445D-93E6-F7A4B137AB3F}"/>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56" name="Rechthoek 155">
              <a:extLst>
                <a:ext uri="{FF2B5EF4-FFF2-40B4-BE49-F238E27FC236}">
                  <a16:creationId xmlns:a16="http://schemas.microsoft.com/office/drawing/2014/main" id="{0F9DE077-210B-4E0D-A1E1-8D035AD1CEE9}"/>
                </a:ext>
              </a:extLst>
            </p:cNvPr>
            <p:cNvSpPr/>
            <p:nvPr userDrawn="1"/>
          </p:nvSpPr>
          <p:spPr>
            <a:xfrm>
              <a:off x="-3319415" y="465324"/>
              <a:ext cx="2962706" cy="658026"/>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Wanneer nodig, verwijder de bestaande afbeelding d.m.v. de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Selecteer het afbeeldingskader, ga naar de tab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‘Slidebuilder'</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'Afbeeldingen’</a:t>
              </a:r>
              <a:endPar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endParaRPr>
            </a:p>
          </p:txBody>
        </p:sp>
        <p:sp>
          <p:nvSpPr>
            <p:cNvPr id="157" name="Ovaal 156">
              <a:extLst>
                <a:ext uri="{FF2B5EF4-FFF2-40B4-BE49-F238E27FC236}">
                  <a16:creationId xmlns:a16="http://schemas.microsoft.com/office/drawing/2014/main" id="{D807A39D-92C4-43C0-9DF5-AD667CDE7DF5}"/>
                </a:ext>
              </a:extLst>
            </p:cNvPr>
            <p:cNvSpPr/>
            <p:nvPr userDrawn="1"/>
          </p:nvSpPr>
          <p:spPr>
            <a:xfrm>
              <a:off x="-3603587" y="2638808"/>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158" name="Rechthoek 157">
              <a:extLst>
                <a:ext uri="{FF2B5EF4-FFF2-40B4-BE49-F238E27FC236}">
                  <a16:creationId xmlns:a16="http://schemas.microsoft.com/office/drawing/2014/main" id="{F4B1041C-B253-498E-8258-255D21EEFFE3}"/>
                </a:ext>
              </a:extLst>
            </p:cNvPr>
            <p:cNvSpPr/>
            <p:nvPr userDrawn="1"/>
          </p:nvSpPr>
          <p:spPr>
            <a:xfrm>
              <a:off x="-3319415" y="2638809"/>
              <a:ext cx="2944682" cy="327689"/>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Klik met de rechter muisknop op de afbeelding en kies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‘Naar achtergrond’</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159" name="Ovaal 158">
              <a:extLst>
                <a:ext uri="{FF2B5EF4-FFF2-40B4-BE49-F238E27FC236}">
                  <a16:creationId xmlns:a16="http://schemas.microsoft.com/office/drawing/2014/main" id="{82C328A8-5EED-4C12-98BE-61E8E5BEE409}"/>
                </a:ext>
              </a:extLst>
            </p:cNvPr>
            <p:cNvSpPr/>
            <p:nvPr userDrawn="1"/>
          </p:nvSpPr>
          <p:spPr>
            <a:xfrm>
              <a:off x="-3603587" y="3817066"/>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160" name="Rechthoek 159">
              <a:extLst>
                <a:ext uri="{FF2B5EF4-FFF2-40B4-BE49-F238E27FC236}">
                  <a16:creationId xmlns:a16="http://schemas.microsoft.com/office/drawing/2014/main" id="{E85ADA7F-C48E-47F6-B46F-2E3E12E1D470}"/>
                </a:ext>
              </a:extLst>
            </p:cNvPr>
            <p:cNvSpPr/>
            <p:nvPr userDrawn="1"/>
          </p:nvSpPr>
          <p:spPr>
            <a:xfrm>
              <a:off x="-3319415" y="3817067"/>
              <a:ext cx="2944682" cy="979796"/>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Om de afbeelding te schalen of bij te snijden, ga naar de tab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‘Hulpmiddelen voor afbeeldingen - Opmaak’</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‘Bijsnijden’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Schaal met de bolletjes de afbeelding en met de hoekjes het afbeeldingskader.</a:t>
              </a:r>
            </a:p>
          </p:txBody>
        </p:sp>
        <p:grpSp>
          <p:nvGrpSpPr>
            <p:cNvPr id="161" name="Groep 160">
              <a:extLst>
                <a:ext uri="{FF2B5EF4-FFF2-40B4-BE49-F238E27FC236}">
                  <a16:creationId xmlns:a16="http://schemas.microsoft.com/office/drawing/2014/main" id="{38587B04-9B60-43A0-AFA5-880E405EE3A9}"/>
                </a:ext>
              </a:extLst>
            </p:cNvPr>
            <p:cNvGrpSpPr/>
            <p:nvPr userDrawn="1"/>
          </p:nvGrpSpPr>
          <p:grpSpPr>
            <a:xfrm>
              <a:off x="-3314821" y="3054865"/>
              <a:ext cx="1558053" cy="563933"/>
              <a:chOff x="-3314821" y="2981448"/>
              <a:chExt cx="1558053" cy="563933"/>
            </a:xfrm>
          </p:grpSpPr>
          <p:sp>
            <p:nvSpPr>
              <p:cNvPr id="199" name="Rechthoek 198">
                <a:extLst>
                  <a:ext uri="{FF2B5EF4-FFF2-40B4-BE49-F238E27FC236}">
                    <a16:creationId xmlns:a16="http://schemas.microsoft.com/office/drawing/2014/main" id="{D4890023-8494-4111-8B95-5BCFD99BFE30}"/>
                  </a:ext>
                </a:extLst>
              </p:cNvPr>
              <p:cNvSpPr/>
              <p:nvPr userDrawn="1"/>
            </p:nvSpPr>
            <p:spPr>
              <a:xfrm>
                <a:off x="-3314821" y="2981448"/>
                <a:ext cx="1558053" cy="504851"/>
              </a:xfrm>
              <a:prstGeom prst="rect">
                <a:avLst/>
              </a:prstGeom>
              <a:solidFill>
                <a:srgbClr val="FFFFFF"/>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200" name="Rechthoek 199">
                <a:extLst>
                  <a:ext uri="{FF2B5EF4-FFF2-40B4-BE49-F238E27FC236}">
                    <a16:creationId xmlns:a16="http://schemas.microsoft.com/office/drawing/2014/main" id="{2858D38D-3DCC-469A-A266-B5EE142E1342}"/>
                  </a:ext>
                </a:extLst>
              </p:cNvPr>
              <p:cNvSpPr/>
              <p:nvPr userDrawn="1"/>
            </p:nvSpPr>
            <p:spPr>
              <a:xfrm>
                <a:off x="-3304719" y="3235173"/>
                <a:ext cx="1540313" cy="246608"/>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201" name="Tekstvak 200">
                <a:extLst>
                  <a:ext uri="{FF2B5EF4-FFF2-40B4-BE49-F238E27FC236}">
                    <a16:creationId xmlns:a16="http://schemas.microsoft.com/office/drawing/2014/main" id="{8B60FE6A-3FED-4112-A497-02C0E07C7898}"/>
                  </a:ext>
                </a:extLst>
              </p:cNvPr>
              <p:cNvSpPr txBox="1"/>
              <p:nvPr userDrawn="1"/>
            </p:nvSpPr>
            <p:spPr>
              <a:xfrm>
                <a:off x="-3069820" y="3038892"/>
                <a:ext cx="1089248" cy="137495"/>
              </a:xfrm>
              <a:prstGeom prst="rect">
                <a:avLst/>
              </a:prstGeom>
              <a:noFill/>
            </p:spPr>
            <p:txBody>
              <a:bodyPr wrap="square" rtlCol="0" anchor="ctr">
                <a:noAutofit/>
              </a:bodyPr>
              <a:lstStyle/>
              <a:p>
                <a:pPr marL="0" algn="l" defTabSz="913134" rtl="0" eaLnBrk="1" latinLnBrk="0" hangingPunct="1">
                  <a:lnSpc>
                    <a:spcPct val="90000"/>
                  </a:lnSpc>
                  <a:spcBef>
                    <a:spcPts val="450"/>
                  </a:spcBef>
                  <a:spcAft>
                    <a:spcPts val="450"/>
                  </a:spcAft>
                </a:pPr>
                <a:r>
                  <a:rPr lang="nl-NL" sz="675" b="0" kern="1200" noProof="0" dirty="0">
                    <a:solidFill>
                      <a:srgbClr val="211F26"/>
                    </a:solidFill>
                    <a:latin typeface="Calibri" panose="020F0502020204030204" pitchFamily="34" charset="0"/>
                    <a:ea typeface="+mn-ea"/>
                    <a:cs typeface="Calibri" panose="020F0502020204030204" pitchFamily="34" charset="0"/>
                  </a:rPr>
                  <a:t>Naar voorgrond</a:t>
                </a:r>
              </a:p>
            </p:txBody>
          </p:sp>
          <p:sp>
            <p:nvSpPr>
              <p:cNvPr id="202" name="Tekstvak 201">
                <a:extLst>
                  <a:ext uri="{FF2B5EF4-FFF2-40B4-BE49-F238E27FC236}">
                    <a16:creationId xmlns:a16="http://schemas.microsoft.com/office/drawing/2014/main" id="{661E8A79-7DFA-4D24-8D0B-7AE505D95676}"/>
                  </a:ext>
                </a:extLst>
              </p:cNvPr>
              <p:cNvSpPr txBox="1"/>
              <p:nvPr userDrawn="1"/>
            </p:nvSpPr>
            <p:spPr>
              <a:xfrm>
                <a:off x="-3069820" y="3295269"/>
                <a:ext cx="1098515" cy="126416"/>
              </a:xfrm>
              <a:prstGeom prst="rect">
                <a:avLst/>
              </a:prstGeom>
              <a:noFill/>
            </p:spPr>
            <p:txBody>
              <a:bodyPr wrap="square" rtlCol="0" anchor="ctr">
                <a:noAutofit/>
              </a:bodyPr>
              <a:lstStyle/>
              <a:p>
                <a:pPr marL="0" algn="l" defTabSz="913134" rtl="0" eaLnBrk="1" latinLnBrk="0" hangingPunct="1">
                  <a:lnSpc>
                    <a:spcPct val="90000"/>
                  </a:lnSpc>
                  <a:spcBef>
                    <a:spcPts val="450"/>
                  </a:spcBef>
                  <a:spcAft>
                    <a:spcPts val="450"/>
                  </a:spcAft>
                </a:pPr>
                <a:r>
                  <a:rPr lang="nl-NL" sz="675" b="0" kern="1200" noProof="0" dirty="0">
                    <a:solidFill>
                      <a:srgbClr val="211F26"/>
                    </a:solidFill>
                    <a:latin typeface="Calibri" panose="020F0502020204030204" pitchFamily="34" charset="0"/>
                    <a:ea typeface="+mn-ea"/>
                    <a:cs typeface="Calibri" panose="020F0502020204030204" pitchFamily="34" charset="0"/>
                  </a:rPr>
                  <a:t>Naar achtergrond</a:t>
                </a:r>
              </a:p>
            </p:txBody>
          </p:sp>
          <p:sp>
            <p:nvSpPr>
              <p:cNvPr id="203" name="Vrije vorm: vorm 202">
                <a:extLst>
                  <a:ext uri="{FF2B5EF4-FFF2-40B4-BE49-F238E27FC236}">
                    <a16:creationId xmlns:a16="http://schemas.microsoft.com/office/drawing/2014/main" id="{B7B64417-EE4D-482A-8EBD-87AF86C9A9E1}"/>
                  </a:ext>
                </a:extLst>
              </p:cNvPr>
              <p:cNvSpPr/>
              <p:nvPr userDrawn="1"/>
            </p:nvSpPr>
            <p:spPr>
              <a:xfrm>
                <a:off x="-2051274" y="3365381"/>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450"/>
                  </a:spcBef>
                  <a:spcAft>
                    <a:spcPts val="450"/>
                  </a:spcAft>
                </a:pPr>
                <a:endParaRPr lang="nl-NL" sz="1200" cap="all" baseline="0" noProof="0" dirty="0">
                  <a:latin typeface="Calibri" panose="020F0502020204030204" pitchFamily="34" charset="0"/>
                  <a:cs typeface="Calibri" panose="020F0502020204030204" pitchFamily="34" charset="0"/>
                </a:endParaRPr>
              </a:p>
            </p:txBody>
          </p:sp>
          <p:sp>
            <p:nvSpPr>
              <p:cNvPr id="204" name="Gelijkbenige driehoek 203">
                <a:extLst>
                  <a:ext uri="{FF2B5EF4-FFF2-40B4-BE49-F238E27FC236}">
                    <a16:creationId xmlns:a16="http://schemas.microsoft.com/office/drawing/2014/main" id="{E242223C-1928-48DD-BFFD-377C87D5ADE7}"/>
                  </a:ext>
                </a:extLst>
              </p:cNvPr>
              <p:cNvSpPr/>
              <p:nvPr userDrawn="1"/>
            </p:nvSpPr>
            <p:spPr>
              <a:xfrm rot="5400000">
                <a:off x="-1900674" y="3332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nvGrpSpPr>
              <p:cNvPr id="205" name="Groep 204">
                <a:extLst>
                  <a:ext uri="{FF2B5EF4-FFF2-40B4-BE49-F238E27FC236}">
                    <a16:creationId xmlns:a16="http://schemas.microsoft.com/office/drawing/2014/main" id="{821CA80B-58C6-4491-B8C9-26AF33F6B787}"/>
                  </a:ext>
                </a:extLst>
              </p:cNvPr>
              <p:cNvGrpSpPr/>
              <p:nvPr userDrawn="1"/>
            </p:nvGrpSpPr>
            <p:grpSpPr>
              <a:xfrm>
                <a:off x="-3257052" y="3032066"/>
                <a:ext cx="182309" cy="163794"/>
                <a:chOff x="12832541" y="3162395"/>
                <a:chExt cx="219532" cy="197236"/>
              </a:xfrm>
            </p:grpSpPr>
            <p:sp>
              <p:nvSpPr>
                <p:cNvPr id="210" name="Rechthoek 209">
                  <a:extLst>
                    <a:ext uri="{FF2B5EF4-FFF2-40B4-BE49-F238E27FC236}">
                      <a16:creationId xmlns:a16="http://schemas.microsoft.com/office/drawing/2014/main" id="{8D5D577F-A133-4C23-8C77-B35FE70884F1}"/>
                    </a:ext>
                  </a:extLst>
                </p:cNvPr>
                <p:cNvSpPr/>
                <p:nvPr userDrawn="1"/>
              </p:nvSpPr>
              <p:spPr>
                <a:xfrm>
                  <a:off x="12832541" y="3162395"/>
                  <a:ext cx="81487" cy="81487"/>
                </a:xfrm>
                <a:prstGeom prst="rect">
                  <a:avLst/>
                </a:prstGeom>
                <a:solidFill>
                  <a:schemeClr val="bg1"/>
                </a:solidFill>
                <a:ln w="12700">
                  <a:solidFill>
                    <a:srgbClr val="84848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800" noProof="0" dirty="0">
                    <a:solidFill>
                      <a:srgbClr val="211F26"/>
                    </a:solidFill>
                    <a:latin typeface="Calibri" panose="020F0502020204030204" pitchFamily="34" charset="0"/>
                    <a:cs typeface="Calibri" panose="020F0502020204030204" pitchFamily="34" charset="0"/>
                  </a:endParaRPr>
                </a:p>
              </p:txBody>
            </p:sp>
            <p:sp>
              <p:nvSpPr>
                <p:cNvPr id="211" name="Rechthoek 210">
                  <a:extLst>
                    <a:ext uri="{FF2B5EF4-FFF2-40B4-BE49-F238E27FC236}">
                      <a16:creationId xmlns:a16="http://schemas.microsoft.com/office/drawing/2014/main" id="{ED50E038-3930-4668-AF8C-852B4A2DAD44}"/>
                    </a:ext>
                  </a:extLst>
                </p:cNvPr>
                <p:cNvSpPr/>
                <p:nvPr userDrawn="1"/>
              </p:nvSpPr>
              <p:spPr>
                <a:xfrm>
                  <a:off x="12970586" y="3278144"/>
                  <a:ext cx="81487" cy="81487"/>
                </a:xfrm>
                <a:prstGeom prst="rect">
                  <a:avLst/>
                </a:prstGeom>
                <a:solidFill>
                  <a:schemeClr val="bg1"/>
                </a:solidFill>
                <a:ln w="12700">
                  <a:solidFill>
                    <a:srgbClr val="84848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800" noProof="0" dirty="0">
                    <a:solidFill>
                      <a:srgbClr val="211F26"/>
                    </a:solidFill>
                    <a:latin typeface="Calibri" panose="020F0502020204030204" pitchFamily="34" charset="0"/>
                    <a:cs typeface="Calibri" panose="020F0502020204030204" pitchFamily="34" charset="0"/>
                  </a:endParaRPr>
                </a:p>
              </p:txBody>
            </p:sp>
            <p:sp>
              <p:nvSpPr>
                <p:cNvPr id="212" name="Rechthoek 211">
                  <a:extLst>
                    <a:ext uri="{FF2B5EF4-FFF2-40B4-BE49-F238E27FC236}">
                      <a16:creationId xmlns:a16="http://schemas.microsoft.com/office/drawing/2014/main" id="{AB0A2255-D992-42C0-AF6A-EA5C454AF017}"/>
                    </a:ext>
                  </a:extLst>
                </p:cNvPr>
                <p:cNvSpPr/>
                <p:nvPr userDrawn="1"/>
              </p:nvSpPr>
              <p:spPr>
                <a:xfrm>
                  <a:off x="12873284" y="3191991"/>
                  <a:ext cx="138045" cy="138044"/>
                </a:xfrm>
                <a:prstGeom prst="rect">
                  <a:avLst/>
                </a:prstGeom>
                <a:solidFill>
                  <a:srgbClr val="EABE76"/>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800" noProof="0" dirty="0">
                    <a:solidFill>
                      <a:srgbClr val="211F26"/>
                    </a:solidFill>
                    <a:latin typeface="Calibri" panose="020F0502020204030204" pitchFamily="34" charset="0"/>
                    <a:cs typeface="Calibri" panose="020F0502020204030204" pitchFamily="34" charset="0"/>
                  </a:endParaRPr>
                </a:p>
              </p:txBody>
            </p:sp>
          </p:grpSp>
          <p:grpSp>
            <p:nvGrpSpPr>
              <p:cNvPr id="206" name="Groep 205">
                <a:extLst>
                  <a:ext uri="{FF2B5EF4-FFF2-40B4-BE49-F238E27FC236}">
                    <a16:creationId xmlns:a16="http://schemas.microsoft.com/office/drawing/2014/main" id="{EE514128-4ACF-455B-A479-282F783967FF}"/>
                  </a:ext>
                </a:extLst>
              </p:cNvPr>
              <p:cNvGrpSpPr/>
              <p:nvPr userDrawn="1"/>
            </p:nvGrpSpPr>
            <p:grpSpPr>
              <a:xfrm>
                <a:off x="-3257053" y="3276580"/>
                <a:ext cx="182309" cy="163794"/>
                <a:chOff x="12832541" y="3162395"/>
                <a:chExt cx="219532" cy="197236"/>
              </a:xfrm>
            </p:grpSpPr>
            <p:sp>
              <p:nvSpPr>
                <p:cNvPr id="207" name="Rechthoek 206">
                  <a:extLst>
                    <a:ext uri="{FF2B5EF4-FFF2-40B4-BE49-F238E27FC236}">
                      <a16:creationId xmlns:a16="http://schemas.microsoft.com/office/drawing/2014/main" id="{602C265F-E028-4BA0-941E-70FC77F5E33F}"/>
                    </a:ext>
                  </a:extLst>
                </p:cNvPr>
                <p:cNvSpPr/>
                <p:nvPr userDrawn="1"/>
              </p:nvSpPr>
              <p:spPr>
                <a:xfrm>
                  <a:off x="12873284" y="3191991"/>
                  <a:ext cx="138045" cy="138044"/>
                </a:xfrm>
                <a:prstGeom prst="rect">
                  <a:avLst/>
                </a:prstGeom>
                <a:solidFill>
                  <a:srgbClr val="EABE76"/>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800" noProof="0" dirty="0">
                    <a:solidFill>
                      <a:srgbClr val="211F26"/>
                    </a:solidFill>
                    <a:latin typeface="Calibri" panose="020F0502020204030204" pitchFamily="34" charset="0"/>
                    <a:cs typeface="Calibri" panose="020F0502020204030204" pitchFamily="34" charset="0"/>
                  </a:endParaRPr>
                </a:p>
              </p:txBody>
            </p:sp>
            <p:sp>
              <p:nvSpPr>
                <p:cNvPr id="208" name="Rechthoek 207">
                  <a:extLst>
                    <a:ext uri="{FF2B5EF4-FFF2-40B4-BE49-F238E27FC236}">
                      <a16:creationId xmlns:a16="http://schemas.microsoft.com/office/drawing/2014/main" id="{039FE3F4-E43E-4ED0-B4F8-16099E9C500E}"/>
                    </a:ext>
                  </a:extLst>
                </p:cNvPr>
                <p:cNvSpPr/>
                <p:nvPr userDrawn="1"/>
              </p:nvSpPr>
              <p:spPr>
                <a:xfrm>
                  <a:off x="12832541" y="3162395"/>
                  <a:ext cx="81487" cy="81487"/>
                </a:xfrm>
                <a:prstGeom prst="rect">
                  <a:avLst/>
                </a:prstGeom>
                <a:solidFill>
                  <a:schemeClr val="bg1"/>
                </a:solidFill>
                <a:ln w="12700">
                  <a:solidFill>
                    <a:srgbClr val="84848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800" noProof="0" dirty="0">
                    <a:solidFill>
                      <a:srgbClr val="211F26"/>
                    </a:solidFill>
                    <a:latin typeface="Calibri" panose="020F0502020204030204" pitchFamily="34" charset="0"/>
                    <a:cs typeface="Calibri" panose="020F0502020204030204" pitchFamily="34" charset="0"/>
                  </a:endParaRPr>
                </a:p>
              </p:txBody>
            </p:sp>
            <p:sp>
              <p:nvSpPr>
                <p:cNvPr id="209" name="Rechthoek 208">
                  <a:extLst>
                    <a:ext uri="{FF2B5EF4-FFF2-40B4-BE49-F238E27FC236}">
                      <a16:creationId xmlns:a16="http://schemas.microsoft.com/office/drawing/2014/main" id="{6CB23590-2668-482A-BB78-97CE5DAB808F}"/>
                    </a:ext>
                  </a:extLst>
                </p:cNvPr>
                <p:cNvSpPr/>
                <p:nvPr userDrawn="1"/>
              </p:nvSpPr>
              <p:spPr>
                <a:xfrm>
                  <a:off x="12970586" y="3278144"/>
                  <a:ext cx="81487" cy="81487"/>
                </a:xfrm>
                <a:prstGeom prst="rect">
                  <a:avLst/>
                </a:prstGeom>
                <a:solidFill>
                  <a:schemeClr val="bg1"/>
                </a:solidFill>
                <a:ln w="12700">
                  <a:solidFill>
                    <a:srgbClr val="84848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800" noProof="0" dirty="0">
                    <a:solidFill>
                      <a:srgbClr val="211F26"/>
                    </a:solidFill>
                    <a:latin typeface="Calibri" panose="020F0502020204030204" pitchFamily="34" charset="0"/>
                    <a:cs typeface="Calibri" panose="020F0502020204030204" pitchFamily="34" charset="0"/>
                  </a:endParaRPr>
                </a:p>
              </p:txBody>
            </p:sp>
          </p:grpSp>
        </p:grpSp>
        <p:grpSp>
          <p:nvGrpSpPr>
            <p:cNvPr id="162" name="Groep 161">
              <a:extLst>
                <a:ext uri="{FF2B5EF4-FFF2-40B4-BE49-F238E27FC236}">
                  <a16:creationId xmlns:a16="http://schemas.microsoft.com/office/drawing/2014/main" id="{DFC46670-D10B-4097-8078-74BF3CD73360}"/>
                </a:ext>
              </a:extLst>
            </p:cNvPr>
            <p:cNvGrpSpPr/>
            <p:nvPr userDrawn="1"/>
          </p:nvGrpSpPr>
          <p:grpSpPr>
            <a:xfrm>
              <a:off x="-3367447" y="1226982"/>
              <a:ext cx="791775" cy="406485"/>
              <a:chOff x="-3565087" y="1409294"/>
              <a:chExt cx="627469" cy="322133"/>
            </a:xfrm>
          </p:grpSpPr>
          <p:grpSp>
            <p:nvGrpSpPr>
              <p:cNvPr id="193" name="Groep 192">
                <a:extLst>
                  <a:ext uri="{FF2B5EF4-FFF2-40B4-BE49-F238E27FC236}">
                    <a16:creationId xmlns:a16="http://schemas.microsoft.com/office/drawing/2014/main" id="{D06D25BA-7C45-4FF4-BC4E-A4FA2B2BC442}"/>
                  </a:ext>
                </a:extLst>
              </p:cNvPr>
              <p:cNvGrpSpPr/>
              <p:nvPr userDrawn="1"/>
            </p:nvGrpSpPr>
            <p:grpSpPr>
              <a:xfrm>
                <a:off x="-3364916" y="1409294"/>
                <a:ext cx="225195" cy="195499"/>
                <a:chOff x="10307162" y="1361199"/>
                <a:chExt cx="2200275" cy="1914525"/>
              </a:xfrm>
            </p:grpSpPr>
            <p:sp>
              <p:nvSpPr>
                <p:cNvPr id="195" name="Vrije vorm: vorm 194">
                  <a:extLst>
                    <a:ext uri="{FF2B5EF4-FFF2-40B4-BE49-F238E27FC236}">
                      <a16:creationId xmlns:a16="http://schemas.microsoft.com/office/drawing/2014/main" id="{BD292512-331D-440D-9BEB-A9841A8E5127}"/>
                    </a:ext>
                  </a:extLst>
                </p:cNvPr>
                <p:cNvSpPr/>
                <p:nvPr/>
              </p:nvSpPr>
              <p:spPr>
                <a:xfrm>
                  <a:off x="10683400" y="1831734"/>
                  <a:ext cx="371475" cy="371475"/>
                </a:xfrm>
                <a:custGeom>
                  <a:avLst/>
                  <a:gdLst>
                    <a:gd name="connsiteX0" fmla="*/ 369094 w 371475"/>
                    <a:gd name="connsiteY0" fmla="*/ 188119 h 371475"/>
                    <a:gd name="connsiteX1" fmla="*/ 188119 w 371475"/>
                    <a:gd name="connsiteY1" fmla="*/ 369094 h 371475"/>
                    <a:gd name="connsiteX2" fmla="*/ 7144 w 371475"/>
                    <a:gd name="connsiteY2" fmla="*/ 188119 h 371475"/>
                    <a:gd name="connsiteX3" fmla="*/ 188119 w 371475"/>
                    <a:gd name="connsiteY3" fmla="*/ 7144 h 371475"/>
                    <a:gd name="connsiteX4" fmla="*/ 369094 w 371475"/>
                    <a:gd name="connsiteY4" fmla="*/ 188119 h 3714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1475" h="371475">
                      <a:moveTo>
                        <a:pt x="369094" y="188119"/>
                      </a:moveTo>
                      <a:cubicBezTo>
                        <a:pt x="369094" y="288068"/>
                        <a:pt x="288068" y="369094"/>
                        <a:pt x="188119" y="369094"/>
                      </a:cubicBezTo>
                      <a:cubicBezTo>
                        <a:pt x="88169" y="369094"/>
                        <a:pt x="7144" y="288068"/>
                        <a:pt x="7144" y="188119"/>
                      </a:cubicBezTo>
                      <a:cubicBezTo>
                        <a:pt x="7144" y="88169"/>
                        <a:pt x="88169" y="7144"/>
                        <a:pt x="188119" y="7144"/>
                      </a:cubicBezTo>
                      <a:cubicBezTo>
                        <a:pt x="288068" y="7144"/>
                        <a:pt x="369094" y="88169"/>
                        <a:pt x="369094" y="188119"/>
                      </a:cubicBezTo>
                      <a:close/>
                    </a:path>
                  </a:pathLst>
                </a:custGeom>
                <a:solidFill>
                  <a:srgbClr val="1FF524"/>
                </a:solidFill>
                <a:ln w="9525" cap="flat">
                  <a:noFill/>
                  <a:prstDash val="solid"/>
                  <a:miter/>
                </a:ln>
              </p:spPr>
              <p:txBody>
                <a:bodyPr rtlCol="0" anchor="ctr"/>
                <a:lstStyle/>
                <a:p>
                  <a:pPr defTabSz="746602"/>
                  <a:endParaRPr lang="nl-NL" sz="5400" dirty="0">
                    <a:solidFill>
                      <a:srgbClr val="211F26"/>
                    </a:solidFill>
                    <a:latin typeface="Segoe UI Light"/>
                  </a:endParaRPr>
                </a:p>
              </p:txBody>
            </p:sp>
            <p:grpSp>
              <p:nvGrpSpPr>
                <p:cNvPr id="196" name="Groep 195">
                  <a:extLst>
                    <a:ext uri="{FF2B5EF4-FFF2-40B4-BE49-F238E27FC236}">
                      <a16:creationId xmlns:a16="http://schemas.microsoft.com/office/drawing/2014/main" id="{C7EAB375-3D6C-4E0A-B4F2-A18DA828E491}"/>
                    </a:ext>
                  </a:extLst>
                </p:cNvPr>
                <p:cNvGrpSpPr/>
                <p:nvPr/>
              </p:nvGrpSpPr>
              <p:grpSpPr>
                <a:xfrm>
                  <a:off x="10307162" y="1361199"/>
                  <a:ext cx="2200275" cy="1914525"/>
                  <a:chOff x="10307162" y="1361199"/>
                  <a:chExt cx="2200275" cy="1914525"/>
                </a:xfrm>
                <a:gradFill>
                  <a:gsLst>
                    <a:gs pos="0">
                      <a:srgbClr val="9D9FA1"/>
                    </a:gs>
                    <a:gs pos="70000">
                      <a:srgbClr val="211F26"/>
                    </a:gs>
                  </a:gsLst>
                  <a:lin ang="2700000" scaled="0"/>
                </a:gradFill>
              </p:grpSpPr>
              <p:sp>
                <p:nvSpPr>
                  <p:cNvPr id="197" name="Vrije vorm: vorm 196">
                    <a:extLst>
                      <a:ext uri="{FF2B5EF4-FFF2-40B4-BE49-F238E27FC236}">
                        <a16:creationId xmlns:a16="http://schemas.microsoft.com/office/drawing/2014/main" id="{E5B00F7D-033E-4ECC-BCC4-C3D76AF42E5F}"/>
                      </a:ext>
                    </a:extLst>
                  </p:cNvPr>
                  <p:cNvSpPr/>
                  <p:nvPr/>
                </p:nvSpPr>
                <p:spPr>
                  <a:xfrm>
                    <a:off x="10307162" y="1361199"/>
                    <a:ext cx="2200275" cy="1914525"/>
                  </a:xfrm>
                  <a:custGeom>
                    <a:avLst/>
                    <a:gdLst>
                      <a:gd name="connsiteX0" fmla="*/ 7144 w 2200275"/>
                      <a:gd name="connsiteY0" fmla="*/ 7144 h 1914525"/>
                      <a:gd name="connsiteX1" fmla="*/ 7144 w 2200275"/>
                      <a:gd name="connsiteY1" fmla="*/ 245269 h 1914525"/>
                      <a:gd name="connsiteX2" fmla="*/ 432911 w 2200275"/>
                      <a:gd name="connsiteY2" fmla="*/ 245269 h 1914525"/>
                      <a:gd name="connsiteX3" fmla="*/ 432911 w 2200275"/>
                      <a:gd name="connsiteY3" fmla="*/ 245269 h 1914525"/>
                      <a:gd name="connsiteX4" fmla="*/ 1959769 w 2200275"/>
                      <a:gd name="connsiteY4" fmla="*/ 245269 h 1914525"/>
                      <a:gd name="connsiteX5" fmla="*/ 1959769 w 2200275"/>
                      <a:gd name="connsiteY5" fmla="*/ 1674019 h 1914525"/>
                      <a:gd name="connsiteX6" fmla="*/ 245269 w 2200275"/>
                      <a:gd name="connsiteY6" fmla="*/ 1674019 h 1914525"/>
                      <a:gd name="connsiteX7" fmla="*/ 245269 w 2200275"/>
                      <a:gd name="connsiteY7" fmla="*/ 350044 h 1914525"/>
                      <a:gd name="connsiteX8" fmla="*/ 7144 w 2200275"/>
                      <a:gd name="connsiteY8" fmla="*/ 350044 h 1914525"/>
                      <a:gd name="connsiteX9" fmla="*/ 7144 w 2200275"/>
                      <a:gd name="connsiteY9" fmla="*/ 1912144 h 1914525"/>
                      <a:gd name="connsiteX10" fmla="*/ 2197894 w 2200275"/>
                      <a:gd name="connsiteY10" fmla="*/ 1912144 h 1914525"/>
                      <a:gd name="connsiteX11" fmla="*/ 2197894 w 2200275"/>
                      <a:gd name="connsiteY11" fmla="*/ 7144 h 191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00275" h="1914525">
                        <a:moveTo>
                          <a:pt x="7144" y="7144"/>
                        </a:moveTo>
                        <a:lnTo>
                          <a:pt x="7144" y="245269"/>
                        </a:lnTo>
                        <a:lnTo>
                          <a:pt x="432911" y="245269"/>
                        </a:lnTo>
                        <a:lnTo>
                          <a:pt x="432911" y="245269"/>
                        </a:lnTo>
                        <a:lnTo>
                          <a:pt x="1959769" y="245269"/>
                        </a:lnTo>
                        <a:lnTo>
                          <a:pt x="1959769" y="1674019"/>
                        </a:lnTo>
                        <a:lnTo>
                          <a:pt x="245269" y="1674019"/>
                        </a:lnTo>
                        <a:lnTo>
                          <a:pt x="245269" y="350044"/>
                        </a:lnTo>
                        <a:lnTo>
                          <a:pt x="7144" y="350044"/>
                        </a:lnTo>
                        <a:lnTo>
                          <a:pt x="7144" y="1912144"/>
                        </a:lnTo>
                        <a:lnTo>
                          <a:pt x="2197894" y="1912144"/>
                        </a:lnTo>
                        <a:lnTo>
                          <a:pt x="2197894" y="7144"/>
                        </a:lnTo>
                        <a:close/>
                      </a:path>
                    </a:pathLst>
                  </a:custGeom>
                  <a:grpFill/>
                  <a:ln w="9525" cap="flat">
                    <a:noFill/>
                    <a:prstDash val="solid"/>
                    <a:miter/>
                  </a:ln>
                </p:spPr>
                <p:txBody>
                  <a:bodyPr rtlCol="0" anchor="ctr"/>
                  <a:lstStyle/>
                  <a:p>
                    <a:pPr defTabSz="746602"/>
                    <a:endParaRPr lang="nl-NL" sz="5400" dirty="0">
                      <a:solidFill>
                        <a:srgbClr val="211F26"/>
                      </a:solidFill>
                      <a:latin typeface="Segoe UI Light"/>
                    </a:endParaRPr>
                  </a:p>
                </p:txBody>
              </p:sp>
              <p:sp>
                <p:nvSpPr>
                  <p:cNvPr id="198" name="Vrije vorm: vorm 197">
                    <a:extLst>
                      <a:ext uri="{FF2B5EF4-FFF2-40B4-BE49-F238E27FC236}">
                        <a16:creationId xmlns:a16="http://schemas.microsoft.com/office/drawing/2014/main" id="{B2B2AB35-AEE2-4142-8C36-C412226A8661}"/>
                      </a:ext>
                    </a:extLst>
                  </p:cNvPr>
                  <p:cNvSpPr/>
                  <p:nvPr/>
                </p:nvSpPr>
                <p:spPr>
                  <a:xfrm>
                    <a:off x="10682447" y="1953654"/>
                    <a:ext cx="1438275" cy="885825"/>
                  </a:xfrm>
                  <a:custGeom>
                    <a:avLst/>
                    <a:gdLst>
                      <a:gd name="connsiteX0" fmla="*/ 1070134 w 1438275"/>
                      <a:gd name="connsiteY0" fmla="*/ 7144 h 885825"/>
                      <a:gd name="connsiteX1" fmla="*/ 801529 w 1438275"/>
                      <a:gd name="connsiteY1" fmla="*/ 275749 h 885825"/>
                      <a:gd name="connsiteX2" fmla="*/ 662464 w 1438275"/>
                      <a:gd name="connsiteY2" fmla="*/ 137636 h 885825"/>
                      <a:gd name="connsiteX3" fmla="*/ 7144 w 1438275"/>
                      <a:gd name="connsiteY3" fmla="*/ 784384 h 885825"/>
                      <a:gd name="connsiteX4" fmla="*/ 108109 w 1438275"/>
                      <a:gd name="connsiteY4" fmla="*/ 885349 h 885825"/>
                      <a:gd name="connsiteX5" fmla="*/ 662464 w 1438275"/>
                      <a:gd name="connsiteY5" fmla="*/ 338614 h 885825"/>
                      <a:gd name="connsiteX6" fmla="*/ 928211 w 1438275"/>
                      <a:gd name="connsiteY6" fmla="*/ 605314 h 885825"/>
                      <a:gd name="connsiteX7" fmla="*/ 1029176 w 1438275"/>
                      <a:gd name="connsiteY7" fmla="*/ 503396 h 885825"/>
                      <a:gd name="connsiteX8" fmla="*/ 902494 w 1438275"/>
                      <a:gd name="connsiteY8" fmla="*/ 376714 h 885825"/>
                      <a:gd name="connsiteX9" fmla="*/ 1070134 w 1438275"/>
                      <a:gd name="connsiteY9" fmla="*/ 209074 h 885825"/>
                      <a:gd name="connsiteX10" fmla="*/ 1337786 w 1438275"/>
                      <a:gd name="connsiteY10" fmla="*/ 480536 h 885825"/>
                      <a:gd name="connsiteX11" fmla="*/ 1438751 w 1438275"/>
                      <a:gd name="connsiteY11" fmla="*/ 378619 h 885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38275" h="885825">
                        <a:moveTo>
                          <a:pt x="1070134" y="7144"/>
                        </a:moveTo>
                        <a:lnTo>
                          <a:pt x="801529" y="275749"/>
                        </a:lnTo>
                        <a:lnTo>
                          <a:pt x="662464" y="137636"/>
                        </a:lnTo>
                        <a:lnTo>
                          <a:pt x="7144" y="784384"/>
                        </a:lnTo>
                        <a:lnTo>
                          <a:pt x="108109" y="885349"/>
                        </a:lnTo>
                        <a:lnTo>
                          <a:pt x="662464" y="338614"/>
                        </a:lnTo>
                        <a:lnTo>
                          <a:pt x="928211" y="605314"/>
                        </a:lnTo>
                        <a:lnTo>
                          <a:pt x="1029176" y="503396"/>
                        </a:lnTo>
                        <a:lnTo>
                          <a:pt x="902494" y="376714"/>
                        </a:lnTo>
                        <a:lnTo>
                          <a:pt x="1070134" y="209074"/>
                        </a:lnTo>
                        <a:lnTo>
                          <a:pt x="1337786" y="480536"/>
                        </a:lnTo>
                        <a:lnTo>
                          <a:pt x="1438751" y="378619"/>
                        </a:lnTo>
                        <a:close/>
                      </a:path>
                    </a:pathLst>
                  </a:custGeom>
                  <a:grpFill/>
                  <a:ln w="9525" cap="flat">
                    <a:noFill/>
                    <a:prstDash val="solid"/>
                    <a:miter/>
                  </a:ln>
                </p:spPr>
                <p:txBody>
                  <a:bodyPr rtlCol="0" anchor="ctr"/>
                  <a:lstStyle/>
                  <a:p>
                    <a:pPr defTabSz="746602"/>
                    <a:endParaRPr lang="nl-NL" sz="5400" dirty="0">
                      <a:solidFill>
                        <a:srgbClr val="211F26"/>
                      </a:solidFill>
                      <a:latin typeface="Segoe UI Light"/>
                    </a:endParaRPr>
                  </a:p>
                </p:txBody>
              </p:sp>
            </p:grpSp>
          </p:grpSp>
          <p:sp>
            <p:nvSpPr>
              <p:cNvPr id="194" name="Tekstvak 193">
                <a:extLst>
                  <a:ext uri="{FF2B5EF4-FFF2-40B4-BE49-F238E27FC236}">
                    <a16:creationId xmlns:a16="http://schemas.microsoft.com/office/drawing/2014/main" id="{DDA1898D-0FD3-47D6-A46D-B7D58748B9D5}"/>
                  </a:ext>
                </a:extLst>
              </p:cNvPr>
              <p:cNvSpPr txBox="1"/>
              <p:nvPr userDrawn="1"/>
            </p:nvSpPr>
            <p:spPr>
              <a:xfrm>
                <a:off x="-3565087" y="1617700"/>
                <a:ext cx="627469" cy="113727"/>
              </a:xfrm>
              <a:prstGeom prst="rect">
                <a:avLst/>
              </a:prstGeom>
              <a:noFill/>
            </p:spPr>
            <p:txBody>
              <a:bodyPr wrap="square" lIns="0" tIns="18000" rIns="0" bIns="0" rtlCol="0" anchor="t">
                <a:noAutofit/>
              </a:bodyPr>
              <a:lstStyle/>
              <a:p>
                <a:pPr marL="0" marR="0" lvl="0" indent="0" algn="ctr" defTabSz="685800" rtl="0"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Afbeeldingen</a:t>
                </a:r>
              </a:p>
            </p:txBody>
          </p:sp>
        </p:grpSp>
        <p:sp>
          <p:nvSpPr>
            <p:cNvPr id="163" name="Ovaal 162">
              <a:extLst>
                <a:ext uri="{FF2B5EF4-FFF2-40B4-BE49-F238E27FC236}">
                  <a16:creationId xmlns:a16="http://schemas.microsoft.com/office/drawing/2014/main" id="{C0D235F8-261C-48E0-BCBD-E21D671E177E}"/>
                </a:ext>
              </a:extLst>
            </p:cNvPr>
            <p:cNvSpPr/>
            <p:nvPr userDrawn="1"/>
          </p:nvSpPr>
          <p:spPr>
            <a:xfrm>
              <a:off x="-3603587" y="181118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164" name="Rechthoek 163">
              <a:extLst>
                <a:ext uri="{FF2B5EF4-FFF2-40B4-BE49-F238E27FC236}">
                  <a16:creationId xmlns:a16="http://schemas.microsoft.com/office/drawing/2014/main" id="{059B2ED6-1934-4D9D-A619-7183820D4B92}"/>
                </a:ext>
              </a:extLst>
            </p:cNvPr>
            <p:cNvSpPr/>
            <p:nvPr userDrawn="1"/>
          </p:nvSpPr>
          <p:spPr>
            <a:xfrm>
              <a:off x="-3319415" y="1811185"/>
              <a:ext cx="2944682" cy="326338"/>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Kies de gewenste categorie en afbeelding</a:t>
              </a:r>
              <a:b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‘Invoegen’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165" name="Rechthoek 164">
              <a:extLst>
                <a:ext uri="{FF2B5EF4-FFF2-40B4-BE49-F238E27FC236}">
                  <a16:creationId xmlns:a16="http://schemas.microsoft.com/office/drawing/2014/main" id="{78C81BFA-E61F-415E-9F09-39E0FA9FF6E7}"/>
                </a:ext>
              </a:extLst>
            </p:cNvPr>
            <p:cNvSpPr/>
            <p:nvPr userDrawn="1"/>
          </p:nvSpPr>
          <p:spPr>
            <a:xfrm>
              <a:off x="-3319415" y="2245760"/>
              <a:ext cx="825500" cy="209550"/>
            </a:xfrm>
            <a:prstGeom prst="rect">
              <a:avLst/>
            </a:prstGeom>
            <a:solidFill>
              <a:srgbClr val="1FF524"/>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450"/>
                </a:spcBef>
                <a:spcAft>
                  <a:spcPts val="450"/>
                </a:spcAft>
              </a:pPr>
              <a:r>
                <a:rPr lang="nl-NL" sz="750" b="1" noProof="0" dirty="0">
                  <a:solidFill>
                    <a:srgbClr val="211F26"/>
                  </a:solidFill>
                  <a:latin typeface="Calibri" panose="020F0502020204030204" pitchFamily="34" charset="0"/>
                  <a:cs typeface="Calibri" panose="020F0502020204030204" pitchFamily="34" charset="0"/>
                </a:rPr>
                <a:t>Invoegen</a:t>
              </a:r>
            </a:p>
          </p:txBody>
        </p:sp>
        <p:grpSp>
          <p:nvGrpSpPr>
            <p:cNvPr id="166" name="Groep 165">
              <a:extLst>
                <a:ext uri="{FF2B5EF4-FFF2-40B4-BE49-F238E27FC236}">
                  <a16:creationId xmlns:a16="http://schemas.microsoft.com/office/drawing/2014/main" id="{A58DA430-37A5-493F-A05F-83ECE48B5777}"/>
                </a:ext>
              </a:extLst>
            </p:cNvPr>
            <p:cNvGrpSpPr/>
            <p:nvPr userDrawn="1"/>
          </p:nvGrpSpPr>
          <p:grpSpPr>
            <a:xfrm>
              <a:off x="-3354295" y="4908999"/>
              <a:ext cx="514284" cy="506545"/>
              <a:chOff x="12617641" y="3403239"/>
              <a:chExt cx="752963" cy="741634"/>
            </a:xfrm>
          </p:grpSpPr>
          <p:grpSp>
            <p:nvGrpSpPr>
              <p:cNvPr id="177" name="Groep 176">
                <a:extLst>
                  <a:ext uri="{FF2B5EF4-FFF2-40B4-BE49-F238E27FC236}">
                    <a16:creationId xmlns:a16="http://schemas.microsoft.com/office/drawing/2014/main" id="{E0633797-E496-4BE8-AD40-FA1BF9413D0E}"/>
                  </a:ext>
                </a:extLst>
              </p:cNvPr>
              <p:cNvGrpSpPr/>
              <p:nvPr userDrawn="1"/>
            </p:nvGrpSpPr>
            <p:grpSpPr>
              <a:xfrm>
                <a:off x="12771530" y="3403239"/>
                <a:ext cx="467176" cy="448491"/>
                <a:chOff x="12782157" y="3403239"/>
                <a:chExt cx="467176" cy="448491"/>
              </a:xfrm>
            </p:grpSpPr>
            <p:grpSp>
              <p:nvGrpSpPr>
                <p:cNvPr id="180" name="Groep 179">
                  <a:extLst>
                    <a:ext uri="{FF2B5EF4-FFF2-40B4-BE49-F238E27FC236}">
                      <a16:creationId xmlns:a16="http://schemas.microsoft.com/office/drawing/2014/main" id="{A8379CB7-711E-440D-A44D-67096E1FD755}"/>
                    </a:ext>
                  </a:extLst>
                </p:cNvPr>
                <p:cNvGrpSpPr/>
                <p:nvPr userDrawn="1"/>
              </p:nvGrpSpPr>
              <p:grpSpPr>
                <a:xfrm>
                  <a:off x="12782157" y="3403239"/>
                  <a:ext cx="412976" cy="396132"/>
                  <a:chOff x="13554906" y="3320109"/>
                  <a:chExt cx="443917" cy="425811"/>
                </a:xfrm>
              </p:grpSpPr>
              <p:grpSp>
                <p:nvGrpSpPr>
                  <p:cNvPr id="187" name="Groep 186">
                    <a:extLst>
                      <a:ext uri="{FF2B5EF4-FFF2-40B4-BE49-F238E27FC236}">
                        <a16:creationId xmlns:a16="http://schemas.microsoft.com/office/drawing/2014/main" id="{5A8EF492-AFC5-41B1-B79C-34071EFF602D}"/>
                      </a:ext>
                    </a:extLst>
                  </p:cNvPr>
                  <p:cNvGrpSpPr/>
                  <p:nvPr userDrawn="1"/>
                </p:nvGrpSpPr>
                <p:grpSpPr>
                  <a:xfrm>
                    <a:off x="13554906" y="3320109"/>
                    <a:ext cx="443917" cy="425811"/>
                    <a:chOff x="12909684" y="1276143"/>
                    <a:chExt cx="443917" cy="425811"/>
                  </a:xfrm>
                </p:grpSpPr>
                <p:sp>
                  <p:nvSpPr>
                    <p:cNvPr id="190" name="Rechthoek 189">
                      <a:extLst>
                        <a:ext uri="{FF2B5EF4-FFF2-40B4-BE49-F238E27FC236}">
                          <a16:creationId xmlns:a16="http://schemas.microsoft.com/office/drawing/2014/main" id="{DBBED165-063B-47E9-BF78-2D109C7F338E}"/>
                        </a:ext>
                      </a:extLst>
                    </p:cNvPr>
                    <p:cNvSpPr/>
                    <p:nvPr userDrawn="1"/>
                  </p:nvSpPr>
                  <p:spPr>
                    <a:xfrm>
                      <a:off x="12909689" y="1276143"/>
                      <a:ext cx="443912" cy="425811"/>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191" name="Rechthoek 190">
                      <a:extLst>
                        <a:ext uri="{FF2B5EF4-FFF2-40B4-BE49-F238E27FC236}">
                          <a16:creationId xmlns:a16="http://schemas.microsoft.com/office/drawing/2014/main" id="{A89C17E8-3A75-425C-88C0-851422A04498}"/>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192" name="Ovaal 191">
                      <a:extLst>
                        <a:ext uri="{FF2B5EF4-FFF2-40B4-BE49-F238E27FC236}">
                          <a16:creationId xmlns:a16="http://schemas.microsoft.com/office/drawing/2014/main" id="{FA0A83E1-58CD-4232-904A-E46107D798AD}"/>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pic>
                <p:nvPicPr>
                  <p:cNvPr id="188" name="Afbeelding 187">
                    <a:extLst>
                      <a:ext uri="{FF2B5EF4-FFF2-40B4-BE49-F238E27FC236}">
                        <a16:creationId xmlns:a16="http://schemas.microsoft.com/office/drawing/2014/main" id="{8FBC8F1F-39E9-4D62-AE36-3137799118DD}"/>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a:off x="13567296" y="3424991"/>
                    <a:ext cx="173367" cy="140220"/>
                  </a:xfrm>
                  <a:prstGeom prst="rect">
                    <a:avLst/>
                  </a:prstGeom>
                </p:spPr>
              </p:pic>
              <p:pic>
                <p:nvPicPr>
                  <p:cNvPr id="189" name="Afbeelding 188">
                    <a:extLst>
                      <a:ext uri="{FF2B5EF4-FFF2-40B4-BE49-F238E27FC236}">
                        <a16:creationId xmlns:a16="http://schemas.microsoft.com/office/drawing/2014/main" id="{5E23EBE5-A5F3-413A-8505-FD58B2FC6ADB}"/>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flipH="1">
                    <a:off x="13635599" y="3449265"/>
                    <a:ext cx="173367" cy="111424"/>
                  </a:xfrm>
                  <a:prstGeom prst="rect">
                    <a:avLst/>
                  </a:prstGeom>
                </p:spPr>
              </p:pic>
            </p:grpSp>
            <p:grpSp>
              <p:nvGrpSpPr>
                <p:cNvPr id="181" name="Groep 180">
                  <a:extLst>
                    <a:ext uri="{FF2B5EF4-FFF2-40B4-BE49-F238E27FC236}">
                      <a16:creationId xmlns:a16="http://schemas.microsoft.com/office/drawing/2014/main" id="{286FDE6A-9895-40BC-AEF9-ECF9E891A11F}"/>
                    </a:ext>
                  </a:extLst>
                </p:cNvPr>
                <p:cNvGrpSpPr/>
                <p:nvPr userDrawn="1"/>
              </p:nvGrpSpPr>
              <p:grpSpPr>
                <a:xfrm>
                  <a:off x="13103513" y="3705268"/>
                  <a:ext cx="145820" cy="146462"/>
                  <a:chOff x="13096169" y="3602278"/>
                  <a:chExt cx="145820" cy="146462"/>
                </a:xfrm>
              </p:grpSpPr>
              <p:sp>
                <p:nvSpPr>
                  <p:cNvPr id="185" name="Rechthoek 184">
                    <a:extLst>
                      <a:ext uri="{FF2B5EF4-FFF2-40B4-BE49-F238E27FC236}">
                        <a16:creationId xmlns:a16="http://schemas.microsoft.com/office/drawing/2014/main" id="{51AC46B4-66E1-423E-9B20-F389C813B9E8}"/>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186" name="Rechthoek 185">
                    <a:extLst>
                      <a:ext uri="{FF2B5EF4-FFF2-40B4-BE49-F238E27FC236}">
                        <a16:creationId xmlns:a16="http://schemas.microsoft.com/office/drawing/2014/main" id="{A0843E4A-F460-45D9-8DDD-DF592DA0F088}"/>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nvGrpSpPr>
                <p:cNvPr id="182" name="Groep 181">
                  <a:extLst>
                    <a:ext uri="{FF2B5EF4-FFF2-40B4-BE49-F238E27FC236}">
                      <a16:creationId xmlns:a16="http://schemas.microsoft.com/office/drawing/2014/main" id="{97CED5C5-73E5-461A-987D-1DC62B66B314}"/>
                    </a:ext>
                  </a:extLst>
                </p:cNvPr>
                <p:cNvGrpSpPr/>
                <p:nvPr userDrawn="1"/>
              </p:nvGrpSpPr>
              <p:grpSpPr>
                <a:xfrm rot="10800000">
                  <a:off x="13061402" y="3665637"/>
                  <a:ext cx="145820" cy="146462"/>
                  <a:chOff x="13096169" y="3602278"/>
                  <a:chExt cx="145820" cy="146462"/>
                </a:xfrm>
              </p:grpSpPr>
              <p:sp>
                <p:nvSpPr>
                  <p:cNvPr id="183" name="Rechthoek 182">
                    <a:extLst>
                      <a:ext uri="{FF2B5EF4-FFF2-40B4-BE49-F238E27FC236}">
                        <a16:creationId xmlns:a16="http://schemas.microsoft.com/office/drawing/2014/main" id="{92D2D11F-1B5F-4095-A9E3-38013D9C6C54}"/>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184" name="Rechthoek 183">
                    <a:extLst>
                      <a:ext uri="{FF2B5EF4-FFF2-40B4-BE49-F238E27FC236}">
                        <a16:creationId xmlns:a16="http://schemas.microsoft.com/office/drawing/2014/main" id="{407CC399-5B8E-4E4E-96CE-F76D3F34C7FB}"/>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sp>
            <p:nvSpPr>
              <p:cNvPr id="178" name="Rechthoek 177">
                <a:extLst>
                  <a:ext uri="{FF2B5EF4-FFF2-40B4-BE49-F238E27FC236}">
                    <a16:creationId xmlns:a16="http://schemas.microsoft.com/office/drawing/2014/main" id="{E9F19C65-44BB-416A-B797-1021144A3AB5}"/>
                  </a:ext>
                </a:extLst>
              </p:cNvPr>
              <p:cNvSpPr/>
              <p:nvPr userDrawn="1"/>
            </p:nvSpPr>
            <p:spPr>
              <a:xfrm>
                <a:off x="12617641" y="3889890"/>
                <a:ext cx="752963"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450"/>
                  </a:spcBef>
                  <a:spcAft>
                    <a:spcPts val="450"/>
                  </a:spcAft>
                </a:pPr>
                <a:r>
                  <a:rPr lang="nl-NL" sz="675" b="0" noProof="0" dirty="0">
                    <a:solidFill>
                      <a:srgbClr val="211F26"/>
                    </a:solidFill>
                    <a:latin typeface="Calibri" panose="020F0502020204030204" pitchFamily="34" charset="0"/>
                    <a:cs typeface="Calibri" panose="020F0502020204030204" pitchFamily="34" charset="0"/>
                  </a:rPr>
                  <a:t>Bijsnijden</a:t>
                </a:r>
              </a:p>
            </p:txBody>
          </p:sp>
          <p:sp>
            <p:nvSpPr>
              <p:cNvPr id="179" name="Gelijkbenige driehoek 178">
                <a:extLst>
                  <a:ext uri="{FF2B5EF4-FFF2-40B4-BE49-F238E27FC236}">
                    <a16:creationId xmlns:a16="http://schemas.microsoft.com/office/drawing/2014/main" id="{8AA8448A-4DB8-498E-841B-6AF6C595A25D}"/>
                  </a:ext>
                </a:extLst>
              </p:cNvPr>
              <p:cNvSpPr/>
              <p:nvPr userDrawn="1"/>
            </p:nvSpPr>
            <p:spPr>
              <a:xfrm rot="10800000">
                <a:off x="12950688" y="4093726"/>
                <a:ext cx="86866" cy="51147"/>
              </a:xfrm>
              <a:prstGeom prst="triangle">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sp>
          <p:nvSpPr>
            <p:cNvPr id="167" name="Rechthoek 166">
              <a:extLst>
                <a:ext uri="{FF2B5EF4-FFF2-40B4-BE49-F238E27FC236}">
                  <a16:creationId xmlns:a16="http://schemas.microsoft.com/office/drawing/2014/main" id="{046D87D8-123B-4C7E-9B2C-29B3E0B0FE94}"/>
                </a:ext>
              </a:extLst>
            </p:cNvPr>
            <p:cNvSpPr/>
            <p:nvPr userDrawn="1"/>
          </p:nvSpPr>
          <p:spPr>
            <a:xfrm>
              <a:off x="-3786165" y="5599357"/>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900" b="1" cap="all" baseline="0" noProof="0" dirty="0">
                  <a:solidFill>
                    <a:srgbClr val="211F26"/>
                  </a:solidFill>
                  <a:latin typeface="Calibri" panose="020F0502020204030204" pitchFamily="34" charset="0"/>
                  <a:cs typeface="Calibri" panose="020F0502020204030204" pitchFamily="34" charset="0"/>
                </a:rPr>
                <a:t>MEER WETEN?</a:t>
              </a:r>
              <a:br>
                <a:rPr lang="nl-NL" sz="900" b="1" cap="all" baseline="0" noProof="0" dirty="0">
                  <a:solidFill>
                    <a:srgbClr val="211F26"/>
                  </a:solidFill>
                  <a:latin typeface="Calibri" panose="020F0502020204030204" pitchFamily="34" charset="0"/>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900" b="1" cap="all" baseline="0" noProof="0" dirty="0">
                  <a:solidFill>
                    <a:srgbClr val="211F26"/>
                  </a:solidFill>
                  <a:latin typeface="Calibri" panose="020F0502020204030204" pitchFamily="34" charset="0"/>
                  <a:cs typeface="Calibri" panose="020F0502020204030204" pitchFamily="34" charset="0"/>
                </a:rPr>
                <a:t> 'SLIDEBUILDER’ </a:t>
              </a:r>
              <a:r>
                <a:rPr lang="nl-NL" sz="9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900" kern="1200" cap="none" baseline="0" noProof="0" dirty="0">
                  <a:solidFill>
                    <a:srgbClr val="211F26"/>
                  </a:solidFill>
                  <a:latin typeface="Calibri" panose="020F0502020204030204" pitchFamily="34" charset="0"/>
                  <a:ea typeface="+mn-ea"/>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9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168" name="ICOON_info">
              <a:extLst>
                <a:ext uri="{FF2B5EF4-FFF2-40B4-BE49-F238E27FC236}">
                  <a16:creationId xmlns:a16="http://schemas.microsoft.com/office/drawing/2014/main" id="{E7142CF8-17E4-4302-BEC8-50D80C10B1B2}"/>
                </a:ext>
              </a:extLst>
            </p:cNvPr>
            <p:cNvGrpSpPr/>
            <p:nvPr userDrawn="1"/>
          </p:nvGrpSpPr>
          <p:grpSpPr>
            <a:xfrm>
              <a:off x="-376736" y="5473131"/>
              <a:ext cx="283685" cy="283685"/>
              <a:chOff x="-510741" y="5913713"/>
              <a:chExt cx="267555" cy="267555"/>
            </a:xfrm>
          </p:grpSpPr>
          <p:sp>
            <p:nvSpPr>
              <p:cNvPr id="175" name="Ovaal 174">
                <a:extLst>
                  <a:ext uri="{FF2B5EF4-FFF2-40B4-BE49-F238E27FC236}">
                    <a16:creationId xmlns:a16="http://schemas.microsoft.com/office/drawing/2014/main" id="{8D1A7715-5EB7-41DE-B944-C0C2B38E51C0}"/>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450"/>
                  </a:spcBef>
                  <a:spcAft>
                    <a:spcPts val="450"/>
                  </a:spcAft>
                </a:pPr>
                <a:endParaRPr lang="nl-NL" sz="1200" cap="all" baseline="0" noProof="0" dirty="0">
                  <a:latin typeface="Calibri" panose="020F0502020204030204" pitchFamily="34" charset="0"/>
                  <a:cs typeface="Calibri" panose="020F0502020204030204" pitchFamily="34" charset="0"/>
                </a:endParaRPr>
              </a:p>
            </p:txBody>
          </p:sp>
          <p:sp>
            <p:nvSpPr>
              <p:cNvPr id="176" name="Graphic 163" descr="Informatie">
                <a:extLst>
                  <a:ext uri="{FF2B5EF4-FFF2-40B4-BE49-F238E27FC236}">
                    <a16:creationId xmlns:a16="http://schemas.microsoft.com/office/drawing/2014/main" id="{2A7393C5-C0D5-4775-A6F3-A424BFBF768F}"/>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1500" noProof="0" dirty="0">
                  <a:solidFill>
                    <a:srgbClr val="211F26"/>
                  </a:solidFill>
                  <a:latin typeface="Calibri" panose="020F0502020204030204" pitchFamily="34" charset="0"/>
                  <a:cs typeface="Calibri" panose="020F0502020204030204" pitchFamily="34" charset="0"/>
                </a:endParaRPr>
              </a:p>
            </p:txBody>
          </p:sp>
        </p:grpSp>
        <p:grpSp>
          <p:nvGrpSpPr>
            <p:cNvPr id="169" name="Groep 168">
              <a:extLst>
                <a:ext uri="{FF2B5EF4-FFF2-40B4-BE49-F238E27FC236}">
                  <a16:creationId xmlns:a16="http://schemas.microsoft.com/office/drawing/2014/main" id="{613E9889-0304-4C60-BE8E-9D3171D652E1}"/>
                </a:ext>
              </a:extLst>
            </p:cNvPr>
            <p:cNvGrpSpPr/>
            <p:nvPr userDrawn="1"/>
          </p:nvGrpSpPr>
          <p:grpSpPr>
            <a:xfrm>
              <a:off x="-938434" y="5736734"/>
              <a:ext cx="627798" cy="576693"/>
              <a:chOff x="-938434" y="4570310"/>
              <a:chExt cx="627798" cy="576693"/>
            </a:xfrm>
          </p:grpSpPr>
          <p:grpSp>
            <p:nvGrpSpPr>
              <p:cNvPr id="170" name="Inspireren">
                <a:extLst>
                  <a:ext uri="{FF2B5EF4-FFF2-40B4-BE49-F238E27FC236}">
                    <a16:creationId xmlns:a16="http://schemas.microsoft.com/office/drawing/2014/main" id="{B0577222-FA1D-4B73-AA9A-2FC523B892F4}"/>
                  </a:ext>
                </a:extLst>
              </p:cNvPr>
              <p:cNvGrpSpPr>
                <a:grpSpLocks noChangeAspect="1"/>
              </p:cNvGrpSpPr>
              <p:nvPr userDrawn="1"/>
            </p:nvGrpSpPr>
            <p:grpSpPr bwMode="auto">
              <a:xfrm>
                <a:off x="-716116" y="4570310"/>
                <a:ext cx="169778" cy="242385"/>
                <a:chOff x="4768" y="2783"/>
                <a:chExt cx="788" cy="1125"/>
              </a:xfrm>
              <a:gradFill>
                <a:gsLst>
                  <a:gs pos="0">
                    <a:srgbClr val="9D9FA1"/>
                  </a:gs>
                  <a:gs pos="70000">
                    <a:srgbClr val="211F26"/>
                  </a:gs>
                </a:gsLst>
                <a:lin ang="2700000" scaled="0"/>
              </a:gradFill>
            </p:grpSpPr>
            <p:sp>
              <p:nvSpPr>
                <p:cNvPr id="172" name="Freeform 12">
                  <a:extLst>
                    <a:ext uri="{FF2B5EF4-FFF2-40B4-BE49-F238E27FC236}">
                      <a16:creationId xmlns:a16="http://schemas.microsoft.com/office/drawing/2014/main" id="{221DF103-BEE8-4FEA-9916-5E42139BCE85}"/>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173" name="Freeform 13">
                  <a:extLst>
                    <a:ext uri="{FF2B5EF4-FFF2-40B4-BE49-F238E27FC236}">
                      <a16:creationId xmlns:a16="http://schemas.microsoft.com/office/drawing/2014/main" id="{C70DED3E-58C0-40B1-931C-0D3C9D71464A}"/>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174" name="Freeform 14">
                  <a:extLst>
                    <a:ext uri="{FF2B5EF4-FFF2-40B4-BE49-F238E27FC236}">
                      <a16:creationId xmlns:a16="http://schemas.microsoft.com/office/drawing/2014/main" id="{E06666C6-0BDE-4709-9982-3D75E7C28FB0}"/>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grpSp>
          <p:sp>
            <p:nvSpPr>
              <p:cNvPr id="171" name="Tekstvak 170">
                <a:extLst>
                  <a:ext uri="{FF2B5EF4-FFF2-40B4-BE49-F238E27FC236}">
                    <a16:creationId xmlns:a16="http://schemas.microsoft.com/office/drawing/2014/main" id="{B5699308-CA8A-4031-99A7-A0CD988E84CA}"/>
                  </a:ext>
                </a:extLst>
              </p:cNvPr>
              <p:cNvSpPr txBox="1"/>
              <p:nvPr userDrawn="1"/>
            </p:nvSpPr>
            <p:spPr>
              <a:xfrm>
                <a:off x="-938434" y="4824764"/>
                <a:ext cx="627798" cy="322239"/>
              </a:xfrm>
              <a:prstGeom prst="rect">
                <a:avLst/>
              </a:prstGeom>
              <a:noFill/>
            </p:spPr>
            <p:txBody>
              <a:bodyPr wrap="square" lIns="0" tIns="0" rIns="0" bIns="0" rtlCol="0" anchor="ctr">
                <a:noAutofit/>
              </a:bodyPr>
              <a:lstStyle/>
              <a:p>
                <a:pPr marL="0" marR="0" lvl="0" indent="0" algn="ctr" defTabSz="685800" rtl="0"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grpSp>
        <p:nvGrpSpPr>
          <p:cNvPr id="11" name="- INSTRUCTIES">
            <a:extLst>
              <a:ext uri="{FF2B5EF4-FFF2-40B4-BE49-F238E27FC236}">
                <a16:creationId xmlns:a16="http://schemas.microsoft.com/office/drawing/2014/main" id="{89E69450-4E36-4DAF-ABA5-22EF0BA12832}"/>
              </a:ext>
            </a:extLst>
          </p:cNvPr>
          <p:cNvGrpSpPr/>
          <p:nvPr userDrawn="1"/>
        </p:nvGrpSpPr>
        <p:grpSpPr>
          <a:xfrm>
            <a:off x="-2839828" y="-1"/>
            <a:ext cx="2770040" cy="4464099"/>
            <a:chOff x="-3786437" y="-1"/>
            <a:chExt cx="3693386" cy="5952132"/>
          </a:xfrm>
        </p:grpSpPr>
        <p:sp>
          <p:nvSpPr>
            <p:cNvPr id="12" name="Rechthoek 11">
              <a:extLst>
                <a:ext uri="{FF2B5EF4-FFF2-40B4-BE49-F238E27FC236}">
                  <a16:creationId xmlns:a16="http://schemas.microsoft.com/office/drawing/2014/main" id="{534FE2A0-BAED-4E0B-913E-6D560E40BFA3}"/>
                </a:ext>
              </a:extLst>
            </p:cNvPr>
            <p:cNvSpPr/>
            <p:nvPr userDrawn="1"/>
          </p:nvSpPr>
          <p:spPr>
            <a:xfrm>
              <a:off x="-3786165" y="-1"/>
              <a:ext cx="3593091" cy="5124131"/>
            </a:xfrm>
            <a:prstGeom prst="rect">
              <a:avLst/>
            </a:prstGeom>
            <a:solidFill>
              <a:schemeClr val="accent2"/>
            </a:solidFill>
            <a:ln w="6350">
              <a:solidFill>
                <a:schemeClr val="accent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450"/>
                </a:spcBef>
                <a:spcAft>
                  <a:spcPts val="450"/>
                </a:spcAft>
              </a:pPr>
              <a:r>
                <a:rPr lang="nl-NL" sz="1050" b="1" cap="all" baseline="0" noProof="0" dirty="0">
                  <a:solidFill>
                    <a:schemeClr val="bg1"/>
                  </a:solidFill>
                  <a:latin typeface="Calibri" panose="020F0502020204030204" pitchFamily="34" charset="0"/>
                  <a:cs typeface="Calibri" panose="020F0502020204030204" pitchFamily="34" charset="0"/>
                </a:rPr>
                <a:t>Tekst niveaus kiezen</a:t>
              </a:r>
            </a:p>
          </p:txBody>
        </p:sp>
        <p:sp>
          <p:nvSpPr>
            <p:cNvPr id="13" name="Ovaal 12">
              <a:extLst>
                <a:ext uri="{FF2B5EF4-FFF2-40B4-BE49-F238E27FC236}">
                  <a16:creationId xmlns:a16="http://schemas.microsoft.com/office/drawing/2014/main" id="{A8E4BD39-C3BF-47E4-B694-6C5AD1324EC9}"/>
                </a:ext>
              </a:extLst>
            </p:cNvPr>
            <p:cNvSpPr/>
            <p:nvPr userDrawn="1"/>
          </p:nvSpPr>
          <p:spPr>
            <a:xfrm>
              <a:off x="-3604183" y="183748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4" name="Rechthoek 13">
              <a:extLst>
                <a:ext uri="{FF2B5EF4-FFF2-40B4-BE49-F238E27FC236}">
                  <a16:creationId xmlns:a16="http://schemas.microsoft.com/office/drawing/2014/main" id="{BBFFD7BE-BA36-4B10-9BC1-30FE7C0FDA8C}"/>
                </a:ext>
              </a:extLst>
            </p:cNvPr>
            <p:cNvSpPr/>
            <p:nvPr userDrawn="1"/>
          </p:nvSpPr>
          <p:spPr>
            <a:xfrm>
              <a:off x="-3319415" y="1837484"/>
              <a:ext cx="2949220" cy="180000"/>
            </a:xfrm>
            <a:prstGeom prst="rect">
              <a:avLst/>
            </a:prstGeom>
            <a:noFill/>
            <a:ln w="25400" cap="flat" cmpd="sng" algn="ctr">
              <a:noFill/>
              <a:prstDash val="solid"/>
            </a:ln>
            <a:effectLst/>
          </p:spPr>
          <p:txBody>
            <a:bodyPr lIns="0" tIns="0" rIns="0" bIns="0" rtlCol="0" anchor="ctr"/>
            <a:lstStyle/>
            <a:p>
              <a:pPr marL="202406" marR="0" lvl="0" indent="-202406" defTabSz="685800" eaLnBrk="1" fontAlgn="auto" latinLnBrk="0" hangingPunct="1">
                <a:lnSpc>
                  <a:spcPct val="100000"/>
                </a:lnSpc>
                <a:spcBef>
                  <a:spcPts val="450"/>
                </a:spcBef>
                <a:spcAft>
                  <a:spcPts val="450"/>
                </a:spcAft>
                <a:buClr>
                  <a:schemeClr val="bg1"/>
                </a:buClr>
                <a:buSzTx/>
                <a:buFont typeface="Calibri" panose="020F0502020204030204" pitchFamily="34" charset="0"/>
                <a:buChar char="›"/>
                <a:tabLst/>
                <a:defRPr/>
              </a:pPr>
              <a:r>
                <a:rPr kumimoji="0" lang="nl-NL" sz="1050" b="0" i="0" u="none" strike="noStrike" kern="0" cap="none" spc="0" normalizeH="0" baseline="0" noProof="0" dirty="0" err="1">
                  <a:ln>
                    <a:noFill/>
                  </a:ln>
                  <a:solidFill>
                    <a:schemeClr val="bg1"/>
                  </a:solidFill>
                  <a:effectLst/>
                  <a:uLnTx/>
                  <a:uFillTx/>
                  <a:latin typeface="+mn-lt"/>
                  <a:cs typeface="Calibri" panose="020F0502020204030204" pitchFamily="34" charset="0"/>
                </a:rPr>
                <a:t>Bullet</a:t>
              </a:r>
              <a:endParaRPr kumimoji="0" lang="nl-NL" sz="1050" b="0" i="0" u="none" strike="noStrike" kern="0" cap="none" spc="0" normalizeH="0" baseline="0" noProof="0" dirty="0">
                <a:ln>
                  <a:noFill/>
                </a:ln>
                <a:solidFill>
                  <a:schemeClr val="bg1"/>
                </a:solidFill>
                <a:effectLst/>
                <a:uLnTx/>
                <a:uFillTx/>
                <a:latin typeface="+mn-lt"/>
                <a:cs typeface="Calibri" panose="020F0502020204030204" pitchFamily="34" charset="0"/>
              </a:endParaRPr>
            </a:p>
          </p:txBody>
        </p:sp>
        <p:sp>
          <p:nvSpPr>
            <p:cNvPr id="15" name="Ovaal 14">
              <a:extLst>
                <a:ext uri="{FF2B5EF4-FFF2-40B4-BE49-F238E27FC236}">
                  <a16:creationId xmlns:a16="http://schemas.microsoft.com/office/drawing/2014/main" id="{641EC8EB-FF6D-443F-9070-F80BBDC61621}"/>
                </a:ext>
              </a:extLst>
            </p:cNvPr>
            <p:cNvSpPr/>
            <p:nvPr userDrawn="1"/>
          </p:nvSpPr>
          <p:spPr>
            <a:xfrm>
              <a:off x="-3604183" y="219682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16" name="Rechthoek 15">
              <a:extLst>
                <a:ext uri="{FF2B5EF4-FFF2-40B4-BE49-F238E27FC236}">
                  <a16:creationId xmlns:a16="http://schemas.microsoft.com/office/drawing/2014/main" id="{4FDC1039-4CC1-44D6-A968-D359FD8899A6}"/>
                </a:ext>
              </a:extLst>
            </p:cNvPr>
            <p:cNvSpPr/>
            <p:nvPr userDrawn="1"/>
          </p:nvSpPr>
          <p:spPr>
            <a:xfrm>
              <a:off x="-3604183" y="1196113"/>
              <a:ext cx="3229047" cy="459227"/>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Gebruik onder de tab </a:t>
              </a:r>
              <a:r>
                <a:rPr kumimoji="0" lang="nl-NL" sz="900" b="1"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‘Start’</a:t>
              </a:r>
              <a:r>
                <a:rPr kumimoji="0" lang="nl-NL" sz="9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 de </a:t>
              </a:r>
              <a:r>
                <a:rPr kumimoji="0" lang="nl-NL" sz="900" b="1"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lijstniveau-knoppen</a:t>
              </a:r>
              <a:r>
                <a:rPr kumimoji="0" lang="nl-NL" sz="9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 om een tekst niveau te kiezen. </a:t>
              </a:r>
              <a:br>
                <a:rPr kumimoji="0" lang="nl-NL" sz="9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br>
              <a:r>
                <a:rPr kumimoji="0" lang="nl-NL" sz="9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Kies uit:</a:t>
              </a:r>
            </a:p>
          </p:txBody>
        </p:sp>
        <p:sp>
          <p:nvSpPr>
            <p:cNvPr id="18" name="Rechthoek 17">
              <a:extLst>
                <a:ext uri="{FF2B5EF4-FFF2-40B4-BE49-F238E27FC236}">
                  <a16:creationId xmlns:a16="http://schemas.microsoft.com/office/drawing/2014/main" id="{29D9691D-2D19-41B7-A00B-E3899A3EEED0}"/>
                </a:ext>
              </a:extLst>
            </p:cNvPr>
            <p:cNvSpPr/>
            <p:nvPr userDrawn="1"/>
          </p:nvSpPr>
          <p:spPr>
            <a:xfrm>
              <a:off x="-3319415" y="2196829"/>
              <a:ext cx="2949220" cy="180000"/>
            </a:xfrm>
            <a:prstGeom prst="rect">
              <a:avLst/>
            </a:prstGeom>
            <a:noFill/>
            <a:ln w="25400" cap="flat" cmpd="sng" algn="ctr">
              <a:noFill/>
              <a:prstDash val="solid"/>
            </a:ln>
            <a:effectLst/>
          </p:spPr>
          <p:txBody>
            <a:bodyPr lIns="0" tIns="0" rIns="0" bIns="0" rtlCol="0" anchor="ctr"/>
            <a:lstStyle/>
            <a:p>
              <a:pPr marL="404813" marR="0" lvl="0" indent="-202406" defTabSz="685800" eaLnBrk="1" fontAlgn="auto" latinLnBrk="0" hangingPunct="1">
                <a:lnSpc>
                  <a:spcPct val="100000"/>
                </a:lnSpc>
                <a:spcBef>
                  <a:spcPts val="450"/>
                </a:spcBef>
                <a:spcAft>
                  <a:spcPts val="450"/>
                </a:spcAft>
                <a:buClr>
                  <a:schemeClr val="bg1"/>
                </a:buClr>
                <a:buSzTx/>
                <a:buFont typeface="Calibri" panose="020F0502020204030204" pitchFamily="34" charset="0"/>
                <a:buChar char="›"/>
                <a:tabLst/>
                <a:defRPr/>
              </a:pPr>
              <a:r>
                <a:rPr kumimoji="0" lang="nl-NL" sz="1050" b="0" i="0" u="none" strike="noStrike" kern="0" cap="none" spc="0" normalizeH="0" baseline="0" noProof="0" dirty="0">
                  <a:ln>
                    <a:noFill/>
                  </a:ln>
                  <a:solidFill>
                    <a:schemeClr val="bg1"/>
                  </a:solidFill>
                  <a:effectLst/>
                  <a:uLnTx/>
                  <a:uFillTx/>
                  <a:latin typeface="+mn-lt"/>
                  <a:cs typeface="Calibri" panose="020F0502020204030204" pitchFamily="34" charset="0"/>
                </a:rPr>
                <a:t>Sub-</a:t>
              </a:r>
              <a:r>
                <a:rPr kumimoji="0" lang="nl-NL" sz="1050" b="0" i="0" u="none" strike="noStrike" kern="0" cap="none" spc="0" normalizeH="0" baseline="0" noProof="0" dirty="0" err="1">
                  <a:ln>
                    <a:noFill/>
                  </a:ln>
                  <a:solidFill>
                    <a:schemeClr val="bg1"/>
                  </a:solidFill>
                  <a:effectLst/>
                  <a:uLnTx/>
                  <a:uFillTx/>
                  <a:latin typeface="+mn-lt"/>
                  <a:cs typeface="Calibri" panose="020F0502020204030204" pitchFamily="34" charset="0"/>
                </a:rPr>
                <a:t>bullet</a:t>
              </a:r>
              <a:endParaRPr kumimoji="0" lang="nl-NL" sz="1050" b="0" i="0" u="none" strike="noStrike" kern="0" cap="none" spc="0" normalizeH="0" baseline="0" noProof="0" dirty="0">
                <a:ln>
                  <a:noFill/>
                </a:ln>
                <a:solidFill>
                  <a:schemeClr val="bg1"/>
                </a:solidFill>
                <a:effectLst/>
                <a:uLnTx/>
                <a:uFillTx/>
                <a:latin typeface="+mn-lt"/>
                <a:cs typeface="Calibri" panose="020F0502020204030204" pitchFamily="34" charset="0"/>
              </a:endParaRPr>
            </a:p>
          </p:txBody>
        </p:sp>
        <p:sp>
          <p:nvSpPr>
            <p:cNvPr id="19" name="Ovaal 18">
              <a:extLst>
                <a:ext uri="{FF2B5EF4-FFF2-40B4-BE49-F238E27FC236}">
                  <a16:creationId xmlns:a16="http://schemas.microsoft.com/office/drawing/2014/main" id="{3735FD10-2E6A-4C37-9E32-C87A1B425510}"/>
                </a:ext>
              </a:extLst>
            </p:cNvPr>
            <p:cNvSpPr/>
            <p:nvPr userDrawn="1"/>
          </p:nvSpPr>
          <p:spPr>
            <a:xfrm>
              <a:off x="-3604183" y="255617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20" name="Rechthoek 19">
              <a:extLst>
                <a:ext uri="{FF2B5EF4-FFF2-40B4-BE49-F238E27FC236}">
                  <a16:creationId xmlns:a16="http://schemas.microsoft.com/office/drawing/2014/main" id="{517835D5-13AD-45B7-A571-F52C3CDF11E2}"/>
                </a:ext>
              </a:extLst>
            </p:cNvPr>
            <p:cNvSpPr/>
            <p:nvPr userDrawn="1"/>
          </p:nvSpPr>
          <p:spPr>
            <a:xfrm>
              <a:off x="-3319415" y="2556174"/>
              <a:ext cx="2949220" cy="180000"/>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100000"/>
                </a:lnSpc>
                <a:spcBef>
                  <a:spcPts val="450"/>
                </a:spcBef>
                <a:spcAft>
                  <a:spcPts val="450"/>
                </a:spcAft>
                <a:buClr>
                  <a:schemeClr val="accent1"/>
                </a:buClr>
                <a:buSzTx/>
                <a:buFont typeface="Calibri" panose="020F0502020204030204" pitchFamily="34" charset="0"/>
                <a:buNone/>
                <a:tabLst/>
                <a:defRPr/>
              </a:pPr>
              <a:r>
                <a:rPr kumimoji="0" lang="nl-NL" sz="1050" b="0" i="0" u="none" strike="noStrike" kern="0" cap="none" spc="0" normalizeH="0" baseline="0" noProof="0" dirty="0">
                  <a:ln>
                    <a:noFill/>
                  </a:ln>
                  <a:solidFill>
                    <a:schemeClr val="bg1"/>
                  </a:solidFill>
                  <a:effectLst/>
                  <a:uLnTx/>
                  <a:uFillTx/>
                  <a:latin typeface="+mn-lt"/>
                  <a:cs typeface="Calibri" panose="020F0502020204030204" pitchFamily="34" charset="0"/>
                </a:rPr>
                <a:t>Platte tekst</a:t>
              </a:r>
            </a:p>
          </p:txBody>
        </p:sp>
        <p:sp>
          <p:nvSpPr>
            <p:cNvPr id="21" name="Ovaal 20">
              <a:extLst>
                <a:ext uri="{FF2B5EF4-FFF2-40B4-BE49-F238E27FC236}">
                  <a16:creationId xmlns:a16="http://schemas.microsoft.com/office/drawing/2014/main" id="{826E9EA3-D6D9-4ECF-B844-527B062AEA95}"/>
                </a:ext>
              </a:extLst>
            </p:cNvPr>
            <p:cNvSpPr/>
            <p:nvPr userDrawn="1"/>
          </p:nvSpPr>
          <p:spPr>
            <a:xfrm>
              <a:off x="-3604183" y="291551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22" name="Rechthoek 21">
              <a:extLst>
                <a:ext uri="{FF2B5EF4-FFF2-40B4-BE49-F238E27FC236}">
                  <a16:creationId xmlns:a16="http://schemas.microsoft.com/office/drawing/2014/main" id="{2691AE25-919D-4B0E-A54F-8CD1FEA7C231}"/>
                </a:ext>
              </a:extLst>
            </p:cNvPr>
            <p:cNvSpPr/>
            <p:nvPr userDrawn="1"/>
          </p:nvSpPr>
          <p:spPr>
            <a:xfrm>
              <a:off x="-3319415" y="2915519"/>
              <a:ext cx="2949220" cy="180000"/>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100000"/>
                </a:lnSpc>
                <a:spcBef>
                  <a:spcPts val="450"/>
                </a:spcBef>
                <a:spcAft>
                  <a:spcPts val="450"/>
                </a:spcAft>
                <a:buClr>
                  <a:schemeClr val="accent1"/>
                </a:buClr>
                <a:buSzTx/>
                <a:buFont typeface="Arial" panose="020B0604020202020204" pitchFamily="34" charset="0"/>
                <a:buNone/>
                <a:tabLst/>
                <a:defRPr/>
              </a:pPr>
              <a:r>
                <a:rPr kumimoji="0" lang="nl-NL" sz="2550" b="1" i="0" u="none" strike="noStrike" kern="0" cap="none" spc="0" normalizeH="0" baseline="0" noProof="0" dirty="0">
                  <a:ln>
                    <a:noFill/>
                  </a:ln>
                  <a:solidFill>
                    <a:schemeClr val="bg1"/>
                  </a:solidFill>
                  <a:effectLst/>
                  <a:uLnTx/>
                  <a:uFillTx/>
                  <a:latin typeface="+mn-lt"/>
                  <a:cs typeface="Calibri" panose="020F0502020204030204" pitchFamily="34" charset="0"/>
                </a:rPr>
                <a:t>Titel / Quote</a:t>
              </a:r>
            </a:p>
          </p:txBody>
        </p:sp>
        <p:sp>
          <p:nvSpPr>
            <p:cNvPr id="23" name="Ovaal 22">
              <a:extLst>
                <a:ext uri="{FF2B5EF4-FFF2-40B4-BE49-F238E27FC236}">
                  <a16:creationId xmlns:a16="http://schemas.microsoft.com/office/drawing/2014/main" id="{DEA1D955-E2A4-4D73-B6AA-D78B79005F3B}"/>
                </a:ext>
              </a:extLst>
            </p:cNvPr>
            <p:cNvSpPr/>
            <p:nvPr userDrawn="1"/>
          </p:nvSpPr>
          <p:spPr>
            <a:xfrm>
              <a:off x="-3604183" y="327486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5</a:t>
              </a:r>
            </a:p>
          </p:txBody>
        </p:sp>
        <p:sp>
          <p:nvSpPr>
            <p:cNvPr id="24" name="Rechthoek 23">
              <a:extLst>
                <a:ext uri="{FF2B5EF4-FFF2-40B4-BE49-F238E27FC236}">
                  <a16:creationId xmlns:a16="http://schemas.microsoft.com/office/drawing/2014/main" id="{E642F371-193E-4F16-9AA1-BB74560A8D6E}"/>
                </a:ext>
              </a:extLst>
            </p:cNvPr>
            <p:cNvSpPr/>
            <p:nvPr userDrawn="1"/>
          </p:nvSpPr>
          <p:spPr>
            <a:xfrm>
              <a:off x="-3319415" y="3274864"/>
              <a:ext cx="2949220" cy="180000"/>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100000"/>
                </a:lnSpc>
                <a:spcBef>
                  <a:spcPts val="450"/>
                </a:spcBef>
                <a:spcAft>
                  <a:spcPts val="450"/>
                </a:spcAft>
                <a:buClr>
                  <a:schemeClr val="accent1"/>
                </a:buClr>
                <a:buSzTx/>
                <a:buFont typeface="Arial" panose="020B0604020202020204" pitchFamily="34" charset="0"/>
                <a:buNone/>
                <a:tabLst/>
                <a:defRPr/>
              </a:pPr>
              <a:r>
                <a:rPr kumimoji="0" lang="nl-NL" sz="1350" b="1" i="0" u="none" strike="noStrike" kern="0" cap="none" spc="0" normalizeH="0" baseline="0" noProof="0" dirty="0">
                  <a:ln>
                    <a:noFill/>
                  </a:ln>
                  <a:solidFill>
                    <a:schemeClr val="bg1"/>
                  </a:solidFill>
                  <a:effectLst/>
                  <a:uLnTx/>
                  <a:uFillTx/>
                  <a:latin typeface="+mn-lt"/>
                  <a:cs typeface="Calibri" panose="020F0502020204030204" pitchFamily="34" charset="0"/>
                </a:rPr>
                <a:t>Subtitel</a:t>
              </a:r>
            </a:p>
          </p:txBody>
        </p:sp>
        <p:sp>
          <p:nvSpPr>
            <p:cNvPr id="25" name="Ovaal 24">
              <a:extLst>
                <a:ext uri="{FF2B5EF4-FFF2-40B4-BE49-F238E27FC236}">
                  <a16:creationId xmlns:a16="http://schemas.microsoft.com/office/drawing/2014/main" id="{CAB96F79-8B51-4EDC-8172-CD7CFE168012}"/>
                </a:ext>
              </a:extLst>
            </p:cNvPr>
            <p:cNvSpPr/>
            <p:nvPr userDrawn="1"/>
          </p:nvSpPr>
          <p:spPr>
            <a:xfrm>
              <a:off x="-3604183" y="363420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6</a:t>
              </a:r>
            </a:p>
          </p:txBody>
        </p:sp>
        <p:sp>
          <p:nvSpPr>
            <p:cNvPr id="26" name="Rechthoek 25">
              <a:extLst>
                <a:ext uri="{FF2B5EF4-FFF2-40B4-BE49-F238E27FC236}">
                  <a16:creationId xmlns:a16="http://schemas.microsoft.com/office/drawing/2014/main" id="{88D6C5BC-65C0-4B69-B702-5682E70A5261}"/>
                </a:ext>
              </a:extLst>
            </p:cNvPr>
            <p:cNvSpPr/>
            <p:nvPr userDrawn="1"/>
          </p:nvSpPr>
          <p:spPr>
            <a:xfrm>
              <a:off x="-3319415" y="3993554"/>
              <a:ext cx="2949220" cy="180000"/>
            </a:xfrm>
            <a:prstGeom prst="rect">
              <a:avLst/>
            </a:prstGeom>
            <a:noFill/>
            <a:ln w="25400" cap="flat" cmpd="sng" algn="ctr">
              <a:noFill/>
              <a:prstDash val="solid"/>
            </a:ln>
            <a:effectLst/>
          </p:spPr>
          <p:txBody>
            <a:bodyPr lIns="0" tIns="0" rIns="0" bIns="0" rtlCol="0" anchor="ctr"/>
            <a:lstStyle/>
            <a:p>
              <a:pPr marL="200025" marR="0" lvl="0" indent="-200025" defTabSz="685800" eaLnBrk="1" fontAlgn="auto" latinLnBrk="0" hangingPunct="1">
                <a:lnSpc>
                  <a:spcPct val="100000"/>
                </a:lnSpc>
                <a:spcBef>
                  <a:spcPts val="450"/>
                </a:spcBef>
                <a:spcAft>
                  <a:spcPts val="450"/>
                </a:spcAft>
                <a:buClr>
                  <a:schemeClr val="bg1"/>
                </a:buClr>
                <a:buSzTx/>
                <a:buFont typeface="+mj-lt"/>
                <a:buAutoNum type="arabicPeriod"/>
                <a:tabLst/>
                <a:defRPr/>
              </a:pPr>
              <a:r>
                <a:rPr kumimoji="0" lang="nl-NL" sz="1050" b="0" i="0" u="none" strike="noStrike" kern="0" cap="none" spc="0" normalizeH="0" baseline="0" noProof="0" dirty="0">
                  <a:ln>
                    <a:noFill/>
                  </a:ln>
                  <a:solidFill>
                    <a:schemeClr val="bg1"/>
                  </a:solidFill>
                  <a:effectLst/>
                  <a:uLnTx/>
                  <a:uFillTx/>
                  <a:latin typeface="+mn-lt"/>
                  <a:cs typeface="Calibri" panose="020F0502020204030204" pitchFamily="34" charset="0"/>
                </a:rPr>
                <a:t>Numerieke </a:t>
              </a:r>
              <a:r>
                <a:rPr kumimoji="0" lang="nl-NL" sz="1050" b="0" i="0" u="none" strike="noStrike" kern="0" cap="none" spc="0" normalizeH="0" baseline="0" noProof="0" dirty="0" err="1">
                  <a:ln>
                    <a:noFill/>
                  </a:ln>
                  <a:solidFill>
                    <a:schemeClr val="bg1"/>
                  </a:solidFill>
                  <a:effectLst/>
                  <a:uLnTx/>
                  <a:uFillTx/>
                  <a:latin typeface="+mn-lt"/>
                  <a:cs typeface="Calibri" panose="020F0502020204030204" pitchFamily="34" charset="0"/>
                </a:rPr>
                <a:t>bullet</a:t>
              </a:r>
              <a:r>
                <a:rPr kumimoji="0" lang="nl-NL" sz="1050" b="0" i="0" u="none" strike="noStrike" kern="0" cap="none" spc="0" normalizeH="0" baseline="0" noProof="0" dirty="0">
                  <a:ln>
                    <a:noFill/>
                  </a:ln>
                  <a:solidFill>
                    <a:schemeClr val="bg1"/>
                  </a:solidFill>
                  <a:effectLst/>
                  <a:uLnTx/>
                  <a:uFillTx/>
                  <a:latin typeface="+mn-lt"/>
                  <a:cs typeface="Calibri" panose="020F0502020204030204" pitchFamily="34" charset="0"/>
                </a:rPr>
                <a:t> </a:t>
              </a:r>
            </a:p>
          </p:txBody>
        </p:sp>
        <p:sp>
          <p:nvSpPr>
            <p:cNvPr id="27" name="Ovaal 26">
              <a:extLst>
                <a:ext uri="{FF2B5EF4-FFF2-40B4-BE49-F238E27FC236}">
                  <a16:creationId xmlns:a16="http://schemas.microsoft.com/office/drawing/2014/main" id="{79DD761F-A722-4EF4-BC54-816BB1791334}"/>
                </a:ext>
              </a:extLst>
            </p:cNvPr>
            <p:cNvSpPr/>
            <p:nvPr userDrawn="1"/>
          </p:nvSpPr>
          <p:spPr>
            <a:xfrm>
              <a:off x="-3604183" y="399355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7</a:t>
              </a:r>
            </a:p>
          </p:txBody>
        </p:sp>
        <p:sp>
          <p:nvSpPr>
            <p:cNvPr id="28" name="Rechthoek 27">
              <a:extLst>
                <a:ext uri="{FF2B5EF4-FFF2-40B4-BE49-F238E27FC236}">
                  <a16:creationId xmlns:a16="http://schemas.microsoft.com/office/drawing/2014/main" id="{B533DD2D-E5A1-4C23-B983-F28C4C141BF1}"/>
                </a:ext>
              </a:extLst>
            </p:cNvPr>
            <p:cNvSpPr/>
            <p:nvPr userDrawn="1"/>
          </p:nvSpPr>
          <p:spPr>
            <a:xfrm>
              <a:off x="-3325830" y="4352899"/>
              <a:ext cx="2949220" cy="180000"/>
            </a:xfrm>
            <a:prstGeom prst="rect">
              <a:avLst/>
            </a:prstGeom>
            <a:noFill/>
            <a:ln w="25400" cap="flat" cmpd="sng" algn="ctr">
              <a:noFill/>
              <a:prstDash val="solid"/>
            </a:ln>
            <a:effectLst/>
          </p:spPr>
          <p:txBody>
            <a:bodyPr lIns="0" tIns="0" rIns="0" bIns="0" rtlCol="0" anchor="ctr"/>
            <a:lstStyle/>
            <a:p>
              <a:pPr marL="200025" marR="0" lvl="0" indent="-200025" defTabSz="685800" eaLnBrk="1" fontAlgn="auto" latinLnBrk="0" hangingPunct="1">
                <a:lnSpc>
                  <a:spcPct val="100000"/>
                </a:lnSpc>
                <a:spcBef>
                  <a:spcPts val="450"/>
                </a:spcBef>
                <a:spcAft>
                  <a:spcPts val="450"/>
                </a:spcAft>
                <a:buClr>
                  <a:schemeClr val="bg1"/>
                </a:buClr>
                <a:buSzTx/>
                <a:buFont typeface="+mj-lt"/>
                <a:buAutoNum type="alphaLcPeriod"/>
                <a:tabLst/>
                <a:defRPr/>
              </a:pPr>
              <a:r>
                <a:rPr kumimoji="0" lang="nl-NL" sz="1050" b="0" i="0" u="none" strike="noStrike" kern="0" cap="none" spc="0" normalizeH="0" baseline="0" noProof="0" dirty="0">
                  <a:ln>
                    <a:noFill/>
                  </a:ln>
                  <a:solidFill>
                    <a:schemeClr val="bg1"/>
                  </a:solidFill>
                  <a:effectLst/>
                  <a:uLnTx/>
                  <a:uFillTx/>
                  <a:latin typeface="+mn-lt"/>
                  <a:cs typeface="Calibri" panose="020F0502020204030204" pitchFamily="34" charset="0"/>
                </a:rPr>
                <a:t>Alfabetische </a:t>
              </a:r>
              <a:r>
                <a:rPr kumimoji="0" lang="nl-NL" sz="1050" b="0" i="0" u="none" strike="noStrike" kern="0" cap="none" spc="0" normalizeH="0" baseline="0" noProof="0" dirty="0" err="1">
                  <a:ln>
                    <a:noFill/>
                  </a:ln>
                  <a:solidFill>
                    <a:schemeClr val="bg1"/>
                  </a:solidFill>
                  <a:effectLst/>
                  <a:uLnTx/>
                  <a:uFillTx/>
                  <a:latin typeface="+mn-lt"/>
                  <a:cs typeface="Calibri" panose="020F0502020204030204" pitchFamily="34" charset="0"/>
                </a:rPr>
                <a:t>bullet</a:t>
              </a:r>
              <a:r>
                <a:rPr kumimoji="0" lang="nl-NL" sz="1050" b="0" i="0" u="none" strike="noStrike" kern="0" cap="none" spc="0" normalizeH="0" baseline="0" noProof="0" dirty="0">
                  <a:ln>
                    <a:noFill/>
                  </a:ln>
                  <a:solidFill>
                    <a:schemeClr val="bg1"/>
                  </a:solidFill>
                  <a:effectLst/>
                  <a:uLnTx/>
                  <a:uFillTx/>
                  <a:latin typeface="+mn-lt"/>
                  <a:cs typeface="Calibri" panose="020F0502020204030204" pitchFamily="34" charset="0"/>
                </a:rPr>
                <a:t> </a:t>
              </a:r>
            </a:p>
          </p:txBody>
        </p:sp>
        <p:sp>
          <p:nvSpPr>
            <p:cNvPr id="29" name="Ovaal 28">
              <a:extLst>
                <a:ext uri="{FF2B5EF4-FFF2-40B4-BE49-F238E27FC236}">
                  <a16:creationId xmlns:a16="http://schemas.microsoft.com/office/drawing/2014/main" id="{087436E0-FF76-4E03-8696-A4F4B6360288}"/>
                </a:ext>
              </a:extLst>
            </p:cNvPr>
            <p:cNvSpPr/>
            <p:nvPr userDrawn="1"/>
          </p:nvSpPr>
          <p:spPr>
            <a:xfrm>
              <a:off x="-3604183" y="435289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8</a:t>
              </a:r>
            </a:p>
          </p:txBody>
        </p:sp>
        <p:sp>
          <p:nvSpPr>
            <p:cNvPr id="30" name="Rechthoek 29">
              <a:extLst>
                <a:ext uri="{FF2B5EF4-FFF2-40B4-BE49-F238E27FC236}">
                  <a16:creationId xmlns:a16="http://schemas.microsoft.com/office/drawing/2014/main" id="{605EA672-61CC-4CD9-85C4-6A6D3B94BA00}"/>
                </a:ext>
              </a:extLst>
            </p:cNvPr>
            <p:cNvSpPr/>
            <p:nvPr userDrawn="1"/>
          </p:nvSpPr>
          <p:spPr>
            <a:xfrm>
              <a:off x="-3319415" y="4712245"/>
              <a:ext cx="2949220" cy="180000"/>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100000"/>
                </a:lnSpc>
                <a:spcBef>
                  <a:spcPts val="450"/>
                </a:spcBef>
                <a:spcAft>
                  <a:spcPts val="450"/>
                </a:spcAft>
                <a:buClr>
                  <a:schemeClr val="tx1"/>
                </a:buClr>
                <a:buSzTx/>
                <a:buFont typeface="Arial" panose="020B0604020202020204" pitchFamily="34" charset="0"/>
                <a:buNone/>
                <a:tabLst/>
                <a:defRPr/>
              </a:pPr>
              <a:r>
                <a:rPr kumimoji="0" lang="nl-NL" sz="900" b="0" i="1" u="none" strike="noStrike" kern="0" cap="none" spc="0" normalizeH="0" baseline="0" noProof="0" dirty="0">
                  <a:ln>
                    <a:noFill/>
                  </a:ln>
                  <a:solidFill>
                    <a:schemeClr val="bg1"/>
                  </a:solidFill>
                  <a:effectLst/>
                  <a:uLnTx/>
                  <a:uFillTx/>
                  <a:latin typeface="+mn-lt"/>
                  <a:cs typeface="Calibri" panose="020F0502020204030204" pitchFamily="34" charset="0"/>
                </a:rPr>
                <a:t>*Bronvermelding </a:t>
              </a:r>
            </a:p>
          </p:txBody>
        </p:sp>
        <p:sp>
          <p:nvSpPr>
            <p:cNvPr id="31" name="Ovaal 30">
              <a:extLst>
                <a:ext uri="{FF2B5EF4-FFF2-40B4-BE49-F238E27FC236}">
                  <a16:creationId xmlns:a16="http://schemas.microsoft.com/office/drawing/2014/main" id="{9F988DCA-7525-4C11-9B54-AC216E27ED32}"/>
                </a:ext>
              </a:extLst>
            </p:cNvPr>
            <p:cNvSpPr/>
            <p:nvPr userDrawn="1"/>
          </p:nvSpPr>
          <p:spPr>
            <a:xfrm>
              <a:off x="-3604183" y="4712245"/>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9</a:t>
              </a:r>
            </a:p>
          </p:txBody>
        </p:sp>
        <p:sp>
          <p:nvSpPr>
            <p:cNvPr id="32" name="Rechthoek 31">
              <a:extLst>
                <a:ext uri="{FF2B5EF4-FFF2-40B4-BE49-F238E27FC236}">
                  <a16:creationId xmlns:a16="http://schemas.microsoft.com/office/drawing/2014/main" id="{E8C7208A-09E1-44F2-89A7-A63A4B6F31F1}"/>
                </a:ext>
              </a:extLst>
            </p:cNvPr>
            <p:cNvSpPr/>
            <p:nvPr userDrawn="1"/>
          </p:nvSpPr>
          <p:spPr>
            <a:xfrm>
              <a:off x="-3319415" y="3634209"/>
              <a:ext cx="2949220" cy="180000"/>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100000"/>
                </a:lnSpc>
                <a:spcBef>
                  <a:spcPts val="450"/>
                </a:spcBef>
                <a:spcAft>
                  <a:spcPts val="450"/>
                </a:spcAft>
                <a:buClr>
                  <a:schemeClr val="accent1"/>
                </a:buClr>
                <a:buSzTx/>
                <a:buFont typeface="Arial" panose="020B0604020202020204" pitchFamily="34" charset="0"/>
                <a:buNone/>
                <a:tabLst/>
                <a:defRPr/>
              </a:pPr>
              <a:r>
                <a:rPr kumimoji="0" lang="nl-NL" sz="1050" b="1" i="0" u="none" strike="noStrike" kern="0" cap="none" spc="0" normalizeH="0" baseline="0" noProof="0" dirty="0">
                  <a:ln>
                    <a:noFill/>
                  </a:ln>
                  <a:solidFill>
                    <a:schemeClr val="bg1"/>
                  </a:solidFill>
                  <a:effectLst/>
                  <a:uLnTx/>
                  <a:uFillTx/>
                  <a:latin typeface="+mn-lt"/>
                  <a:cs typeface="Calibri" panose="020F0502020204030204" pitchFamily="34" charset="0"/>
                </a:rPr>
                <a:t>Kop</a:t>
              </a:r>
            </a:p>
          </p:txBody>
        </p:sp>
        <p:sp>
          <p:nvSpPr>
            <p:cNvPr id="33" name="Rechthoek 32">
              <a:extLst>
                <a:ext uri="{FF2B5EF4-FFF2-40B4-BE49-F238E27FC236}">
                  <a16:creationId xmlns:a16="http://schemas.microsoft.com/office/drawing/2014/main" id="{1CD9D1F2-7A68-4AB4-AE0E-213AA3D664D9}"/>
                </a:ext>
              </a:extLst>
            </p:cNvPr>
            <p:cNvSpPr/>
            <p:nvPr userDrawn="1"/>
          </p:nvSpPr>
          <p:spPr>
            <a:xfrm>
              <a:off x="-3786437" y="5124131"/>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900" b="1" cap="all" baseline="0" noProof="0" dirty="0">
                  <a:solidFill>
                    <a:srgbClr val="211F26"/>
                  </a:solidFill>
                  <a:latin typeface="Calibri" panose="020F0502020204030204" pitchFamily="34" charset="0"/>
                  <a:cs typeface="Calibri" panose="020F0502020204030204" pitchFamily="34" charset="0"/>
                </a:rPr>
                <a:t>MEER WETEN?</a:t>
              </a:r>
              <a:br>
                <a:rPr lang="nl-NL" sz="900" b="1" cap="all" baseline="0" noProof="0" dirty="0">
                  <a:solidFill>
                    <a:srgbClr val="211F26"/>
                  </a:solidFill>
                  <a:latin typeface="Calibri" panose="020F0502020204030204" pitchFamily="34" charset="0"/>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900" b="1" cap="all" baseline="0" noProof="0" dirty="0">
                  <a:solidFill>
                    <a:srgbClr val="211F26"/>
                  </a:solidFill>
                  <a:latin typeface="Calibri" panose="020F0502020204030204" pitchFamily="34" charset="0"/>
                  <a:cs typeface="Calibri" panose="020F0502020204030204" pitchFamily="34" charset="0"/>
                </a:rPr>
                <a:t> 'SLIDEBUILDER’ </a:t>
              </a:r>
              <a:r>
                <a:rPr lang="nl-NL" sz="9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900" kern="1200" cap="none" baseline="0" noProof="0" dirty="0">
                  <a:solidFill>
                    <a:srgbClr val="211F26"/>
                  </a:solidFill>
                  <a:latin typeface="Calibri" panose="020F0502020204030204" pitchFamily="34" charset="0"/>
                  <a:ea typeface="+mn-ea"/>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9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34" name="ICOON_info">
              <a:extLst>
                <a:ext uri="{FF2B5EF4-FFF2-40B4-BE49-F238E27FC236}">
                  <a16:creationId xmlns:a16="http://schemas.microsoft.com/office/drawing/2014/main" id="{E262E8E2-5CF2-45E4-80B4-F1796027A5B2}"/>
                </a:ext>
              </a:extLst>
            </p:cNvPr>
            <p:cNvGrpSpPr/>
            <p:nvPr userDrawn="1"/>
          </p:nvGrpSpPr>
          <p:grpSpPr>
            <a:xfrm>
              <a:off x="-376736" y="5063968"/>
              <a:ext cx="283685" cy="283685"/>
              <a:chOff x="-510741" y="5913713"/>
              <a:chExt cx="267555" cy="267555"/>
            </a:xfrm>
          </p:grpSpPr>
          <p:sp>
            <p:nvSpPr>
              <p:cNvPr id="82" name="Ovaal 81">
                <a:extLst>
                  <a:ext uri="{FF2B5EF4-FFF2-40B4-BE49-F238E27FC236}">
                    <a16:creationId xmlns:a16="http://schemas.microsoft.com/office/drawing/2014/main" id="{10C7205A-DF32-48A2-BAC5-B771CEF8BD53}"/>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450"/>
                  </a:spcBef>
                  <a:spcAft>
                    <a:spcPts val="450"/>
                  </a:spcAft>
                </a:pPr>
                <a:endParaRPr lang="nl-NL" sz="1200" cap="all" baseline="0" noProof="0" dirty="0">
                  <a:latin typeface="Calibri" panose="020F0502020204030204" pitchFamily="34" charset="0"/>
                  <a:cs typeface="Calibri" panose="020F0502020204030204" pitchFamily="34" charset="0"/>
                </a:endParaRPr>
              </a:p>
            </p:txBody>
          </p:sp>
          <p:sp>
            <p:nvSpPr>
              <p:cNvPr id="83" name="Graphic 163" descr="Informatie">
                <a:extLst>
                  <a:ext uri="{FF2B5EF4-FFF2-40B4-BE49-F238E27FC236}">
                    <a16:creationId xmlns:a16="http://schemas.microsoft.com/office/drawing/2014/main" id="{192653BA-B806-4A58-9222-72C5DA6585AF}"/>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lstStyle/>
              <a:p>
                <a:endParaRPr lang="nl-NL" sz="1500" noProof="0" dirty="0">
                  <a:solidFill>
                    <a:srgbClr val="211F26"/>
                  </a:solidFill>
                  <a:latin typeface="Calibri" panose="020F0502020204030204" pitchFamily="34" charset="0"/>
                  <a:cs typeface="Calibri" panose="020F0502020204030204" pitchFamily="34" charset="0"/>
                </a:endParaRPr>
              </a:p>
            </p:txBody>
          </p:sp>
        </p:grpSp>
        <p:grpSp>
          <p:nvGrpSpPr>
            <p:cNvPr id="35" name="VOORBEELD">
              <a:extLst>
                <a:ext uri="{FF2B5EF4-FFF2-40B4-BE49-F238E27FC236}">
                  <a16:creationId xmlns:a16="http://schemas.microsoft.com/office/drawing/2014/main" id="{971AD02F-2738-4E62-858D-416AA85EB330}"/>
                </a:ext>
              </a:extLst>
            </p:cNvPr>
            <p:cNvGrpSpPr/>
            <p:nvPr userDrawn="1"/>
          </p:nvGrpSpPr>
          <p:grpSpPr>
            <a:xfrm>
              <a:off x="-3605171" y="458674"/>
              <a:ext cx="3234311" cy="558875"/>
              <a:chOff x="-3605171" y="458674"/>
              <a:chExt cx="3234311" cy="558875"/>
            </a:xfrm>
          </p:grpSpPr>
          <p:sp>
            <p:nvSpPr>
              <p:cNvPr id="42" name="Rechthoek 41">
                <a:extLst>
                  <a:ext uri="{FF2B5EF4-FFF2-40B4-BE49-F238E27FC236}">
                    <a16:creationId xmlns:a16="http://schemas.microsoft.com/office/drawing/2014/main" id="{E6F18EFB-02CF-41C4-8BAF-2DB6C509F882}"/>
                  </a:ext>
                </a:extLst>
              </p:cNvPr>
              <p:cNvSpPr/>
              <p:nvPr userDrawn="1"/>
            </p:nvSpPr>
            <p:spPr>
              <a:xfrm>
                <a:off x="-3604183" y="458674"/>
                <a:ext cx="393459" cy="184058"/>
              </a:xfrm>
              <a:prstGeom prst="rect">
                <a:avLst/>
              </a:prstGeom>
              <a:solidFill>
                <a:srgbClr val="F8F8F8"/>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18000" rIns="0" bIns="0" numCol="1" spcCol="0" rtlCol="0" fromWordArt="0" anchor="t" anchorCtr="0" forceAA="0" compatLnSpc="1">
                <a:prstTxWarp prst="textNoShape">
                  <a:avLst/>
                </a:prstTxWarp>
                <a:noAutofit/>
              </a:bodyPr>
              <a:lstStyle/>
              <a:p>
                <a:pPr algn="ctr"/>
                <a:r>
                  <a:rPr lang="nl-NL" sz="675" b="1" noProof="0" dirty="0">
                    <a:solidFill>
                      <a:srgbClr val="211F26"/>
                    </a:solidFill>
                    <a:latin typeface="Calibri" panose="020F0502020204030204" pitchFamily="34" charset="0"/>
                    <a:cs typeface="Calibri" panose="020F0502020204030204" pitchFamily="34" charset="0"/>
                  </a:rPr>
                  <a:t>Start</a:t>
                </a:r>
              </a:p>
            </p:txBody>
          </p:sp>
          <p:sp>
            <p:nvSpPr>
              <p:cNvPr id="43" name="Rechthoek 42">
                <a:extLst>
                  <a:ext uri="{FF2B5EF4-FFF2-40B4-BE49-F238E27FC236}">
                    <a16:creationId xmlns:a16="http://schemas.microsoft.com/office/drawing/2014/main" id="{EC54E051-3BF1-46B2-99B0-0AC5A7F7ECEB}"/>
                  </a:ext>
                </a:extLst>
              </p:cNvPr>
              <p:cNvSpPr/>
              <p:nvPr userDrawn="1"/>
            </p:nvSpPr>
            <p:spPr>
              <a:xfrm>
                <a:off x="-3599184" y="621345"/>
                <a:ext cx="383782" cy="27171"/>
              </a:xfrm>
              <a:prstGeom prst="rect">
                <a:avLst/>
              </a:prstGeom>
              <a:solidFill>
                <a:srgbClr val="B7462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nvGrpSpPr>
              <p:cNvPr id="44" name="Groep 43">
                <a:extLst>
                  <a:ext uri="{FF2B5EF4-FFF2-40B4-BE49-F238E27FC236}">
                    <a16:creationId xmlns:a16="http://schemas.microsoft.com/office/drawing/2014/main" id="{45EEB163-BA20-4B7D-A9F1-4947F9012413}"/>
                  </a:ext>
                </a:extLst>
              </p:cNvPr>
              <p:cNvGrpSpPr/>
              <p:nvPr userDrawn="1"/>
            </p:nvGrpSpPr>
            <p:grpSpPr>
              <a:xfrm>
                <a:off x="-3386247" y="830871"/>
                <a:ext cx="139423" cy="109566"/>
                <a:chOff x="-2866744" y="827071"/>
                <a:chExt cx="168701" cy="132575"/>
              </a:xfrm>
            </p:grpSpPr>
            <p:grpSp>
              <p:nvGrpSpPr>
                <p:cNvPr id="75" name="Groep 74">
                  <a:extLst>
                    <a:ext uri="{FF2B5EF4-FFF2-40B4-BE49-F238E27FC236}">
                      <a16:creationId xmlns:a16="http://schemas.microsoft.com/office/drawing/2014/main" id="{842A5C4A-EC0B-40A9-8AA1-EF9CEFFE91C9}"/>
                    </a:ext>
                  </a:extLst>
                </p:cNvPr>
                <p:cNvGrpSpPr/>
                <p:nvPr userDrawn="1"/>
              </p:nvGrpSpPr>
              <p:grpSpPr>
                <a:xfrm>
                  <a:off x="-2866744" y="827071"/>
                  <a:ext cx="168701" cy="132575"/>
                  <a:chOff x="-2866744" y="827071"/>
                  <a:chExt cx="168701" cy="132575"/>
                </a:xfrm>
              </p:grpSpPr>
              <p:cxnSp>
                <p:nvCxnSpPr>
                  <p:cNvPr id="77" name="Rechte verbindingslijn 76">
                    <a:extLst>
                      <a:ext uri="{FF2B5EF4-FFF2-40B4-BE49-F238E27FC236}">
                        <a16:creationId xmlns:a16="http://schemas.microsoft.com/office/drawing/2014/main" id="{57E5E50E-DFD5-4790-8C4C-AD8273243B21}"/>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78" name="Rechte verbindingslijn 77">
                    <a:extLst>
                      <a:ext uri="{FF2B5EF4-FFF2-40B4-BE49-F238E27FC236}">
                        <a16:creationId xmlns:a16="http://schemas.microsoft.com/office/drawing/2014/main" id="{8B059303-9617-4808-A870-C522634C37CC}"/>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79" name="Rechte verbindingslijn 78">
                    <a:extLst>
                      <a:ext uri="{FF2B5EF4-FFF2-40B4-BE49-F238E27FC236}">
                        <a16:creationId xmlns:a16="http://schemas.microsoft.com/office/drawing/2014/main" id="{23E5B79B-F3CA-4228-B597-CDE29A238110}"/>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80" name="Rechte verbindingslijn 79">
                    <a:extLst>
                      <a:ext uri="{FF2B5EF4-FFF2-40B4-BE49-F238E27FC236}">
                        <a16:creationId xmlns:a16="http://schemas.microsoft.com/office/drawing/2014/main" id="{C6CEB0A2-E57F-405E-B821-FFD131C13B41}"/>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81" name="Rechte verbindingslijn 80">
                    <a:extLst>
                      <a:ext uri="{FF2B5EF4-FFF2-40B4-BE49-F238E27FC236}">
                        <a16:creationId xmlns:a16="http://schemas.microsoft.com/office/drawing/2014/main" id="{FE02BBE2-AE8D-46BC-9265-BBF29349BC3F}"/>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76" name="Pijl: rechts 75">
                  <a:extLst>
                    <a:ext uri="{FF2B5EF4-FFF2-40B4-BE49-F238E27FC236}">
                      <a16:creationId xmlns:a16="http://schemas.microsoft.com/office/drawing/2014/main" id="{F0AD9423-0D35-4D4A-AA66-DE0D2E1578BA}"/>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nvGrpSpPr>
              <p:cNvPr id="45" name="Groep 44">
                <a:extLst>
                  <a:ext uri="{FF2B5EF4-FFF2-40B4-BE49-F238E27FC236}">
                    <a16:creationId xmlns:a16="http://schemas.microsoft.com/office/drawing/2014/main" id="{C4392831-8031-40A6-8AB2-67E7BC2A22F3}"/>
                  </a:ext>
                </a:extLst>
              </p:cNvPr>
              <p:cNvGrpSpPr/>
              <p:nvPr userDrawn="1"/>
            </p:nvGrpSpPr>
            <p:grpSpPr>
              <a:xfrm>
                <a:off x="-3605171" y="830871"/>
                <a:ext cx="139423" cy="109566"/>
                <a:chOff x="-2866744" y="518074"/>
                <a:chExt cx="168701" cy="132575"/>
              </a:xfrm>
            </p:grpSpPr>
            <p:grpSp>
              <p:nvGrpSpPr>
                <p:cNvPr id="68" name="Groep 67">
                  <a:extLst>
                    <a:ext uri="{FF2B5EF4-FFF2-40B4-BE49-F238E27FC236}">
                      <a16:creationId xmlns:a16="http://schemas.microsoft.com/office/drawing/2014/main" id="{55CA6950-7F84-4FBD-B618-CF9C488B17B6}"/>
                    </a:ext>
                  </a:extLst>
                </p:cNvPr>
                <p:cNvGrpSpPr/>
                <p:nvPr userDrawn="1"/>
              </p:nvGrpSpPr>
              <p:grpSpPr>
                <a:xfrm>
                  <a:off x="-2866744" y="518074"/>
                  <a:ext cx="168701" cy="132575"/>
                  <a:chOff x="-2866744" y="518074"/>
                  <a:chExt cx="168701" cy="132575"/>
                </a:xfrm>
              </p:grpSpPr>
              <p:cxnSp>
                <p:nvCxnSpPr>
                  <p:cNvPr id="70" name="Rechte verbindingslijn 69">
                    <a:extLst>
                      <a:ext uri="{FF2B5EF4-FFF2-40B4-BE49-F238E27FC236}">
                        <a16:creationId xmlns:a16="http://schemas.microsoft.com/office/drawing/2014/main" id="{0B944895-64AF-4B37-939E-E1EE287C0AB8}"/>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71" name="Rechte verbindingslijn 70">
                    <a:extLst>
                      <a:ext uri="{FF2B5EF4-FFF2-40B4-BE49-F238E27FC236}">
                        <a16:creationId xmlns:a16="http://schemas.microsoft.com/office/drawing/2014/main" id="{B0E71AAD-AF1C-437C-BEA2-C8F513D1AA46}"/>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72" name="Rechte verbindingslijn 71">
                    <a:extLst>
                      <a:ext uri="{FF2B5EF4-FFF2-40B4-BE49-F238E27FC236}">
                        <a16:creationId xmlns:a16="http://schemas.microsoft.com/office/drawing/2014/main" id="{0F08EED5-ADCD-40EA-BC71-ACAE458F7AD5}"/>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73" name="Rechte verbindingslijn 72">
                    <a:extLst>
                      <a:ext uri="{FF2B5EF4-FFF2-40B4-BE49-F238E27FC236}">
                        <a16:creationId xmlns:a16="http://schemas.microsoft.com/office/drawing/2014/main" id="{79A19C92-3D39-4B15-91F0-2734C1F74C12}"/>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74" name="Rechte verbindingslijn 73">
                    <a:extLst>
                      <a:ext uri="{FF2B5EF4-FFF2-40B4-BE49-F238E27FC236}">
                        <a16:creationId xmlns:a16="http://schemas.microsoft.com/office/drawing/2014/main" id="{658A714B-12D0-4F4E-AC54-F981E7740DAA}"/>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69" name="Pijl: rechts 68">
                  <a:extLst>
                    <a:ext uri="{FF2B5EF4-FFF2-40B4-BE49-F238E27FC236}">
                      <a16:creationId xmlns:a16="http://schemas.microsoft.com/office/drawing/2014/main" id="{91A96633-994E-47A5-BE87-CDDAD26E197B}"/>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cxnSp>
            <p:nvCxnSpPr>
              <p:cNvPr id="46" name="Rechte verbindingslijn 45">
                <a:extLst>
                  <a:ext uri="{FF2B5EF4-FFF2-40B4-BE49-F238E27FC236}">
                    <a16:creationId xmlns:a16="http://schemas.microsoft.com/office/drawing/2014/main" id="{B6C8B7FF-D08D-4024-8864-A7C5413C5344}"/>
                  </a:ext>
                </a:extLst>
              </p:cNvPr>
              <p:cNvCxnSpPr>
                <a:cxnSpLocks/>
              </p:cNvCxnSpPr>
              <p:nvPr userDrawn="1"/>
            </p:nvCxnSpPr>
            <p:spPr>
              <a:xfrm flipV="1">
                <a:off x="-3459956" y="588169"/>
                <a:ext cx="547687" cy="219076"/>
              </a:xfrm>
              <a:prstGeom prst="line">
                <a:avLst/>
              </a:prstGeom>
              <a:noFill/>
              <a:ln w="19050" cap="rnd" cmpd="sng" algn="ctr">
                <a:solidFill>
                  <a:schemeClr val="accent1"/>
                </a:solidFill>
                <a:prstDash val="solid"/>
                <a:headEnd type="oval"/>
              </a:ln>
              <a:effectLst/>
            </p:spPr>
          </p:cxnSp>
          <p:cxnSp>
            <p:nvCxnSpPr>
              <p:cNvPr id="47" name="Rechte verbindingslijn 46">
                <a:extLst>
                  <a:ext uri="{FF2B5EF4-FFF2-40B4-BE49-F238E27FC236}">
                    <a16:creationId xmlns:a16="http://schemas.microsoft.com/office/drawing/2014/main" id="{64987F3F-B19C-492E-9CD0-0592EBDC46FC}"/>
                  </a:ext>
                </a:extLst>
              </p:cNvPr>
              <p:cNvCxnSpPr>
                <a:cxnSpLocks/>
              </p:cNvCxnSpPr>
              <p:nvPr userDrawn="1"/>
            </p:nvCxnSpPr>
            <p:spPr>
              <a:xfrm>
                <a:off x="-3224213" y="828675"/>
                <a:ext cx="319088" cy="0"/>
              </a:xfrm>
              <a:prstGeom prst="line">
                <a:avLst/>
              </a:prstGeom>
              <a:noFill/>
              <a:ln w="19050" cap="rnd" cmpd="sng" algn="ctr">
                <a:solidFill>
                  <a:schemeClr val="accent1"/>
                </a:solidFill>
                <a:prstDash val="solid"/>
                <a:headEnd type="oval"/>
              </a:ln>
              <a:effectLst/>
            </p:spPr>
          </p:cxnSp>
          <p:sp>
            <p:nvSpPr>
              <p:cNvPr id="48" name="Rechthoek 47">
                <a:extLst>
                  <a:ext uri="{FF2B5EF4-FFF2-40B4-BE49-F238E27FC236}">
                    <a16:creationId xmlns:a16="http://schemas.microsoft.com/office/drawing/2014/main" id="{98A49A60-4DD1-4D15-8958-2CD6E39C1DBF}"/>
                  </a:ext>
                </a:extLst>
              </p:cNvPr>
              <p:cNvSpPr/>
              <p:nvPr userDrawn="1"/>
            </p:nvSpPr>
            <p:spPr>
              <a:xfrm>
                <a:off x="-2559903" y="512179"/>
                <a:ext cx="2189042" cy="151083"/>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Tekstniveau omhoog</a:t>
                </a:r>
              </a:p>
            </p:txBody>
          </p:sp>
          <p:sp>
            <p:nvSpPr>
              <p:cNvPr id="49" name="Rechthoek 48">
                <a:extLst>
                  <a:ext uri="{FF2B5EF4-FFF2-40B4-BE49-F238E27FC236}">
                    <a16:creationId xmlns:a16="http://schemas.microsoft.com/office/drawing/2014/main" id="{03DFCACE-17E2-45AA-953F-59394B0C5F5F}"/>
                  </a:ext>
                </a:extLst>
              </p:cNvPr>
              <p:cNvSpPr/>
              <p:nvPr userDrawn="1"/>
            </p:nvSpPr>
            <p:spPr>
              <a:xfrm>
                <a:off x="-2559903" y="819562"/>
                <a:ext cx="2189043" cy="142202"/>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Tekstniveau omlaag</a:t>
                </a:r>
              </a:p>
            </p:txBody>
          </p:sp>
          <p:grpSp>
            <p:nvGrpSpPr>
              <p:cNvPr id="50" name="Groep 49">
                <a:extLst>
                  <a:ext uri="{FF2B5EF4-FFF2-40B4-BE49-F238E27FC236}">
                    <a16:creationId xmlns:a16="http://schemas.microsoft.com/office/drawing/2014/main" id="{FA1C04E4-AD0E-460F-A544-E42E7E6E3A60}"/>
                  </a:ext>
                </a:extLst>
              </p:cNvPr>
              <p:cNvGrpSpPr/>
              <p:nvPr userDrawn="1"/>
            </p:nvGrpSpPr>
            <p:grpSpPr>
              <a:xfrm>
                <a:off x="-2916763" y="769168"/>
                <a:ext cx="268738" cy="248381"/>
                <a:chOff x="-2916763" y="769168"/>
                <a:chExt cx="268738" cy="248381"/>
              </a:xfrm>
            </p:grpSpPr>
            <p:sp>
              <p:nvSpPr>
                <p:cNvPr id="60" name="Rechthoek 59">
                  <a:extLst>
                    <a:ext uri="{FF2B5EF4-FFF2-40B4-BE49-F238E27FC236}">
                      <a16:creationId xmlns:a16="http://schemas.microsoft.com/office/drawing/2014/main" id="{483EFFCD-02DA-4862-BD82-33D14C305034}"/>
                    </a:ext>
                  </a:extLst>
                </p:cNvPr>
                <p:cNvSpPr/>
                <p:nvPr userDrawn="1"/>
              </p:nvSpPr>
              <p:spPr>
                <a:xfrm>
                  <a:off x="-2916763" y="769168"/>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dirty="0">
                    <a:solidFill>
                      <a:srgbClr val="211F26"/>
                    </a:solidFill>
                    <a:latin typeface="Calibri" panose="020F0502020204030204" pitchFamily="34" charset="0"/>
                    <a:cs typeface="Calibri" panose="020F0502020204030204" pitchFamily="34" charset="0"/>
                  </a:endParaRPr>
                </a:p>
              </p:txBody>
            </p:sp>
            <p:grpSp>
              <p:nvGrpSpPr>
                <p:cNvPr id="61" name="Groep 60">
                  <a:extLst>
                    <a:ext uri="{FF2B5EF4-FFF2-40B4-BE49-F238E27FC236}">
                      <a16:creationId xmlns:a16="http://schemas.microsoft.com/office/drawing/2014/main" id="{FB38A52A-DCBB-4417-B52A-3148E4346D05}"/>
                    </a:ext>
                  </a:extLst>
                </p:cNvPr>
                <p:cNvGrpSpPr/>
                <p:nvPr userDrawn="1"/>
              </p:nvGrpSpPr>
              <p:grpSpPr>
                <a:xfrm>
                  <a:off x="-2866744" y="827071"/>
                  <a:ext cx="168701" cy="132575"/>
                  <a:chOff x="-2866744" y="827071"/>
                  <a:chExt cx="168701" cy="132575"/>
                </a:xfrm>
              </p:grpSpPr>
              <p:cxnSp>
                <p:nvCxnSpPr>
                  <p:cNvPr id="63" name="Rechte verbindingslijn 62">
                    <a:extLst>
                      <a:ext uri="{FF2B5EF4-FFF2-40B4-BE49-F238E27FC236}">
                        <a16:creationId xmlns:a16="http://schemas.microsoft.com/office/drawing/2014/main" id="{A5A5948E-D859-486C-AED9-21FFE2FC1EF1}"/>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64" name="Rechte verbindingslijn 63">
                    <a:extLst>
                      <a:ext uri="{FF2B5EF4-FFF2-40B4-BE49-F238E27FC236}">
                        <a16:creationId xmlns:a16="http://schemas.microsoft.com/office/drawing/2014/main" id="{171EE579-C475-4F83-B71C-E1E6F4342669}"/>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65" name="Rechte verbindingslijn 64">
                    <a:extLst>
                      <a:ext uri="{FF2B5EF4-FFF2-40B4-BE49-F238E27FC236}">
                        <a16:creationId xmlns:a16="http://schemas.microsoft.com/office/drawing/2014/main" id="{A63756E6-4714-49ED-BCDB-54E4DBFFD074}"/>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66" name="Rechte verbindingslijn 65">
                    <a:extLst>
                      <a:ext uri="{FF2B5EF4-FFF2-40B4-BE49-F238E27FC236}">
                        <a16:creationId xmlns:a16="http://schemas.microsoft.com/office/drawing/2014/main" id="{54BCB738-B9AB-493A-B692-7ECA8C4FBA7B}"/>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67" name="Rechte verbindingslijn 66">
                    <a:extLst>
                      <a:ext uri="{FF2B5EF4-FFF2-40B4-BE49-F238E27FC236}">
                        <a16:creationId xmlns:a16="http://schemas.microsoft.com/office/drawing/2014/main" id="{19C51BF0-35BC-4722-8868-482FD33ABDDB}"/>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62" name="Pijl: rechts 61">
                  <a:extLst>
                    <a:ext uri="{FF2B5EF4-FFF2-40B4-BE49-F238E27FC236}">
                      <a16:creationId xmlns:a16="http://schemas.microsoft.com/office/drawing/2014/main" id="{AC2379D7-D994-44EC-AD61-DC86357CE287}"/>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nvGrpSpPr>
              <p:cNvPr id="51" name="Groep 50">
                <a:extLst>
                  <a:ext uri="{FF2B5EF4-FFF2-40B4-BE49-F238E27FC236}">
                    <a16:creationId xmlns:a16="http://schemas.microsoft.com/office/drawing/2014/main" id="{0D92A2BA-E629-4050-94F1-E3EC14E1E0FE}"/>
                  </a:ext>
                </a:extLst>
              </p:cNvPr>
              <p:cNvGrpSpPr/>
              <p:nvPr userDrawn="1"/>
            </p:nvGrpSpPr>
            <p:grpSpPr>
              <a:xfrm>
                <a:off x="-2916763" y="460171"/>
                <a:ext cx="268738" cy="248381"/>
                <a:chOff x="-2916763" y="460171"/>
                <a:chExt cx="268738" cy="248381"/>
              </a:xfrm>
            </p:grpSpPr>
            <p:sp>
              <p:nvSpPr>
                <p:cNvPr id="52" name="Rechthoek 51">
                  <a:extLst>
                    <a:ext uri="{FF2B5EF4-FFF2-40B4-BE49-F238E27FC236}">
                      <a16:creationId xmlns:a16="http://schemas.microsoft.com/office/drawing/2014/main" id="{A91C341B-9837-4B7E-AB36-D9E35CE0B7AC}"/>
                    </a:ext>
                  </a:extLst>
                </p:cNvPr>
                <p:cNvSpPr/>
                <p:nvPr userDrawn="1"/>
              </p:nvSpPr>
              <p:spPr>
                <a:xfrm>
                  <a:off x="-2916763" y="460171"/>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dirty="0">
                    <a:solidFill>
                      <a:srgbClr val="211F26"/>
                    </a:solidFill>
                    <a:latin typeface="Calibri" panose="020F0502020204030204" pitchFamily="34" charset="0"/>
                    <a:cs typeface="Calibri" panose="020F0502020204030204" pitchFamily="34" charset="0"/>
                  </a:endParaRPr>
                </a:p>
              </p:txBody>
            </p:sp>
            <p:grpSp>
              <p:nvGrpSpPr>
                <p:cNvPr id="53" name="Groep 52">
                  <a:extLst>
                    <a:ext uri="{FF2B5EF4-FFF2-40B4-BE49-F238E27FC236}">
                      <a16:creationId xmlns:a16="http://schemas.microsoft.com/office/drawing/2014/main" id="{76AEE7EF-A577-443B-90D8-D3E016C8FA33}"/>
                    </a:ext>
                  </a:extLst>
                </p:cNvPr>
                <p:cNvGrpSpPr/>
                <p:nvPr userDrawn="1"/>
              </p:nvGrpSpPr>
              <p:grpSpPr>
                <a:xfrm>
                  <a:off x="-2866744" y="518074"/>
                  <a:ext cx="168701" cy="132575"/>
                  <a:chOff x="-2866744" y="518074"/>
                  <a:chExt cx="168701" cy="132575"/>
                </a:xfrm>
              </p:grpSpPr>
              <p:cxnSp>
                <p:nvCxnSpPr>
                  <p:cNvPr id="55" name="Rechte verbindingslijn 54">
                    <a:extLst>
                      <a:ext uri="{FF2B5EF4-FFF2-40B4-BE49-F238E27FC236}">
                        <a16:creationId xmlns:a16="http://schemas.microsoft.com/office/drawing/2014/main" id="{0BA0E0A7-3A20-4F14-AE6D-EB412F9B758C}"/>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56" name="Rechte verbindingslijn 55">
                    <a:extLst>
                      <a:ext uri="{FF2B5EF4-FFF2-40B4-BE49-F238E27FC236}">
                        <a16:creationId xmlns:a16="http://schemas.microsoft.com/office/drawing/2014/main" id="{231E1F65-075D-400E-8098-20E49F200CC4}"/>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57" name="Rechte verbindingslijn 56">
                    <a:extLst>
                      <a:ext uri="{FF2B5EF4-FFF2-40B4-BE49-F238E27FC236}">
                        <a16:creationId xmlns:a16="http://schemas.microsoft.com/office/drawing/2014/main" id="{2F1033DD-8D0D-4B6C-B3E9-A1DB175022CB}"/>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58" name="Rechte verbindingslijn 57">
                    <a:extLst>
                      <a:ext uri="{FF2B5EF4-FFF2-40B4-BE49-F238E27FC236}">
                        <a16:creationId xmlns:a16="http://schemas.microsoft.com/office/drawing/2014/main" id="{C6895BE6-027B-4DC5-BC87-B47BAE991A58}"/>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59" name="Rechte verbindingslijn 58">
                    <a:extLst>
                      <a:ext uri="{FF2B5EF4-FFF2-40B4-BE49-F238E27FC236}">
                        <a16:creationId xmlns:a16="http://schemas.microsoft.com/office/drawing/2014/main" id="{A1CA08E1-18C4-4ACE-BC5C-F77D50A65000}"/>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54" name="Pijl: rechts 53">
                  <a:extLst>
                    <a:ext uri="{FF2B5EF4-FFF2-40B4-BE49-F238E27FC236}">
                      <a16:creationId xmlns:a16="http://schemas.microsoft.com/office/drawing/2014/main" id="{65A80AC5-0FBC-4039-8970-4ED847FFF569}"/>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grpSp>
          <p:nvGrpSpPr>
            <p:cNvPr id="36" name="Groep 35">
              <a:extLst>
                <a:ext uri="{FF2B5EF4-FFF2-40B4-BE49-F238E27FC236}">
                  <a16:creationId xmlns:a16="http://schemas.microsoft.com/office/drawing/2014/main" id="{F8A0388A-881F-4023-8578-3FDE8A5D6342}"/>
                </a:ext>
              </a:extLst>
            </p:cNvPr>
            <p:cNvGrpSpPr/>
            <p:nvPr userDrawn="1"/>
          </p:nvGrpSpPr>
          <p:grpSpPr>
            <a:xfrm>
              <a:off x="-938434" y="5326819"/>
              <a:ext cx="627798" cy="576693"/>
              <a:chOff x="-1753862" y="6112775"/>
              <a:chExt cx="759635" cy="697798"/>
            </a:xfrm>
          </p:grpSpPr>
          <p:grpSp>
            <p:nvGrpSpPr>
              <p:cNvPr id="37" name="Inspireren">
                <a:extLst>
                  <a:ext uri="{FF2B5EF4-FFF2-40B4-BE49-F238E27FC236}">
                    <a16:creationId xmlns:a16="http://schemas.microsoft.com/office/drawing/2014/main" id="{D301C53B-8704-478B-8C82-D334FF47B78E}"/>
                  </a:ext>
                </a:extLst>
              </p:cNvPr>
              <p:cNvGrpSpPr>
                <a:grpSpLocks noChangeAspect="1"/>
              </p:cNvGrpSpPr>
              <p:nvPr userDrawn="1"/>
            </p:nvGrpSpPr>
            <p:grpSpPr bwMode="auto">
              <a:xfrm>
                <a:off x="-1484858" y="6112775"/>
                <a:ext cx="205431" cy="293286"/>
                <a:chOff x="4768" y="2783"/>
                <a:chExt cx="788" cy="1125"/>
              </a:xfrm>
              <a:gradFill>
                <a:gsLst>
                  <a:gs pos="0">
                    <a:srgbClr val="9D9FA1"/>
                  </a:gs>
                  <a:gs pos="70000">
                    <a:srgbClr val="211F26"/>
                  </a:gs>
                </a:gsLst>
                <a:lin ang="2700000" scaled="0"/>
              </a:gradFill>
            </p:grpSpPr>
            <p:sp>
              <p:nvSpPr>
                <p:cNvPr id="39" name="Freeform 12">
                  <a:extLst>
                    <a:ext uri="{FF2B5EF4-FFF2-40B4-BE49-F238E27FC236}">
                      <a16:creationId xmlns:a16="http://schemas.microsoft.com/office/drawing/2014/main" id="{623D821A-79A0-4FCD-8C90-B1B565BACA0E}"/>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40" name="Freeform 13">
                  <a:extLst>
                    <a:ext uri="{FF2B5EF4-FFF2-40B4-BE49-F238E27FC236}">
                      <a16:creationId xmlns:a16="http://schemas.microsoft.com/office/drawing/2014/main" id="{474736D6-EE56-45B3-87F3-7EC7E6EB02B6}"/>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41" name="Freeform 14">
                  <a:extLst>
                    <a:ext uri="{FF2B5EF4-FFF2-40B4-BE49-F238E27FC236}">
                      <a16:creationId xmlns:a16="http://schemas.microsoft.com/office/drawing/2014/main" id="{85037C4D-9B6C-475D-91C9-9FE5A358D1BD}"/>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grpSp>
          <p:sp>
            <p:nvSpPr>
              <p:cNvPr id="38" name="Tekstvak 37">
                <a:extLst>
                  <a:ext uri="{FF2B5EF4-FFF2-40B4-BE49-F238E27FC236}">
                    <a16:creationId xmlns:a16="http://schemas.microsoft.com/office/drawing/2014/main" id="{579447C9-A662-4ABF-99F9-E555681D422D}"/>
                  </a:ext>
                </a:extLst>
              </p:cNvPr>
              <p:cNvSpPr txBox="1"/>
              <p:nvPr userDrawn="1"/>
            </p:nvSpPr>
            <p:spPr>
              <a:xfrm>
                <a:off x="-1753862" y="6420664"/>
                <a:ext cx="759635" cy="389909"/>
              </a:xfrm>
              <a:prstGeom prst="rect">
                <a:avLst/>
              </a:prstGeom>
              <a:noFill/>
            </p:spPr>
            <p:txBody>
              <a:bodyPr wrap="square" lIns="0" tIns="0" rIns="0" bIns="0" rtlCol="0" anchor="ctr">
                <a:noAutofit/>
              </a:bodyPr>
              <a:lstStyle/>
              <a:p>
                <a:pPr marL="0" marR="0" lvl="0" indent="0" algn="ctr" defTabSz="685800" rtl="0"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sp>
        <p:nvSpPr>
          <p:cNvPr id="10" name="afbeelding">
            <a:extLst>
              <a:ext uri="{FF2B5EF4-FFF2-40B4-BE49-F238E27FC236}">
                <a16:creationId xmlns:a16="http://schemas.microsoft.com/office/drawing/2014/main" id="{C7934A83-FE0C-48ED-A22D-6F5AD565E50E}"/>
              </a:ext>
            </a:extLst>
          </p:cNvPr>
          <p:cNvSpPr>
            <a:spLocks noGrp="1"/>
          </p:cNvSpPr>
          <p:nvPr>
            <p:ph type="pic" sz="quarter" idx="14" hasCustomPrompt="1"/>
          </p:nvPr>
        </p:nvSpPr>
        <p:spPr>
          <a:xfrm>
            <a:off x="1" y="0"/>
            <a:ext cx="9143999" cy="5143500"/>
          </a:xfrm>
          <a:solidFill>
            <a:schemeClr val="bg1">
              <a:lumMod val="75000"/>
            </a:schemeClr>
          </a:solidFill>
        </p:spPr>
        <p:txBody>
          <a:bodyPr lIns="6660000" bIns="0" anchor="ctr" anchorCtr="0">
            <a:normAutofit/>
          </a:bodyPr>
          <a:lstStyle>
            <a:lvl1pPr marL="0" indent="0" algn="l">
              <a:lnSpc>
                <a:spcPct val="100000"/>
              </a:lnSpc>
              <a:spcBef>
                <a:spcPts val="0"/>
              </a:spcBef>
              <a:buNone/>
              <a:defRPr sz="1050">
                <a:solidFill>
                  <a:schemeClr val="bg1">
                    <a:lumMod val="95000"/>
                  </a:schemeClr>
                </a:solidFill>
              </a:defRPr>
            </a:lvl1pPr>
          </a:lstStyle>
          <a:p>
            <a:r>
              <a:rPr lang="nl-NL" dirty="0"/>
              <a:t>Selecteer dit kader, ga naar de tab ‘Slidebuilder’, </a:t>
            </a:r>
            <a:br>
              <a:rPr lang="nl-NL" dirty="0"/>
            </a:br>
            <a:r>
              <a:rPr lang="nl-NL" dirty="0"/>
              <a:t>klik op ‘Afbeeldingen’, selecteer de gewenste afbeelding </a:t>
            </a:r>
            <a:br>
              <a:rPr lang="nl-NL" dirty="0"/>
            </a:br>
            <a:r>
              <a:rPr lang="nl-NL" dirty="0"/>
              <a:t>en klik op ‘Invoegen’.</a:t>
            </a:r>
          </a:p>
        </p:txBody>
      </p:sp>
      <p:sp>
        <p:nvSpPr>
          <p:cNvPr id="17" name="Tijdelijke aanduiding voor tekst 16">
            <a:extLst>
              <a:ext uri="{FF2B5EF4-FFF2-40B4-BE49-F238E27FC236}">
                <a16:creationId xmlns:a16="http://schemas.microsoft.com/office/drawing/2014/main" id="{F793F3E3-1A53-4744-A010-2053E9135883}"/>
              </a:ext>
            </a:extLst>
          </p:cNvPr>
          <p:cNvSpPr>
            <a:spLocks noGrp="1"/>
          </p:cNvSpPr>
          <p:nvPr>
            <p:ph type="body" sz="quarter" idx="21" hasCustomPrompt="1"/>
          </p:nvPr>
        </p:nvSpPr>
        <p:spPr>
          <a:xfrm flipH="1">
            <a:off x="1" y="0"/>
            <a:ext cx="4670227" cy="5143500"/>
          </a:xfrm>
          <a:custGeom>
            <a:avLst/>
            <a:gdLst>
              <a:gd name="connsiteX0" fmla="*/ 6226969 w 6226969"/>
              <a:gd name="connsiteY0" fmla="*/ 0 h 6858000"/>
              <a:gd name="connsiteX1" fmla="*/ 5927890 w 6226969"/>
              <a:gd name="connsiteY1" fmla="*/ 0 h 6858000"/>
              <a:gd name="connsiteX2" fmla="*/ 5909733 w 6226969"/>
              <a:gd name="connsiteY2" fmla="*/ 0 h 6858000"/>
              <a:gd name="connsiteX3" fmla="*/ 5708624 w 6226969"/>
              <a:gd name="connsiteY3" fmla="*/ 0 h 6858000"/>
              <a:gd name="connsiteX4" fmla="*/ 0 w 6226969"/>
              <a:gd name="connsiteY4" fmla="*/ 0 h 6858000"/>
              <a:gd name="connsiteX5" fmla="*/ 2812148 w 6226969"/>
              <a:gd name="connsiteY5" fmla="*/ 6857052 h 6858000"/>
              <a:gd name="connsiteX6" fmla="*/ 5708624 w 6226969"/>
              <a:gd name="connsiteY6" fmla="*/ 6855212 h 6858000"/>
              <a:gd name="connsiteX7" fmla="*/ 5708624 w 6226969"/>
              <a:gd name="connsiteY7" fmla="*/ 6858000 h 6858000"/>
              <a:gd name="connsiteX8" fmla="*/ 5909733 w 6226969"/>
              <a:gd name="connsiteY8" fmla="*/ 6858000 h 6858000"/>
              <a:gd name="connsiteX9" fmla="*/ 6226969 w 6226969"/>
              <a:gd name="connsiteY9"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226969" h="6858000">
                <a:moveTo>
                  <a:pt x="6226969" y="0"/>
                </a:moveTo>
                <a:lnTo>
                  <a:pt x="5927890" y="0"/>
                </a:lnTo>
                <a:lnTo>
                  <a:pt x="5909733" y="0"/>
                </a:lnTo>
                <a:lnTo>
                  <a:pt x="5708624" y="0"/>
                </a:lnTo>
                <a:lnTo>
                  <a:pt x="0" y="0"/>
                </a:lnTo>
                <a:cubicBezTo>
                  <a:pt x="5319953" y="2715557"/>
                  <a:pt x="923836" y="4853449"/>
                  <a:pt x="2812148" y="6857052"/>
                </a:cubicBezTo>
                <a:lnTo>
                  <a:pt x="5708624" y="6855212"/>
                </a:lnTo>
                <a:lnTo>
                  <a:pt x="5708624" y="6858000"/>
                </a:lnTo>
                <a:lnTo>
                  <a:pt x="5909733" y="6858000"/>
                </a:lnTo>
                <a:lnTo>
                  <a:pt x="6226969" y="6858000"/>
                </a:lnTo>
                <a:close/>
              </a:path>
            </a:pathLst>
          </a:custGeom>
          <a:solidFill>
            <a:schemeClr val="accent2"/>
          </a:solidFill>
        </p:spPr>
        <p:txBody>
          <a:bodyPr wrap="square">
            <a:noAutofit/>
          </a:bodyPr>
          <a:lstStyle>
            <a:lvl1pPr marL="0" indent="0">
              <a:buNone/>
              <a:defRPr/>
            </a:lvl1pPr>
          </a:lstStyle>
          <a:p>
            <a:pPr lvl="0"/>
            <a:r>
              <a:rPr lang="nl-NL"/>
              <a:t> </a:t>
            </a:r>
            <a:endParaRPr lang="nl-NL" dirty="0"/>
          </a:p>
        </p:txBody>
      </p:sp>
      <p:sp>
        <p:nvSpPr>
          <p:cNvPr id="3" name="Tijdelijke aanduiding voor datum 2">
            <a:extLst>
              <a:ext uri="{FF2B5EF4-FFF2-40B4-BE49-F238E27FC236}">
                <a16:creationId xmlns:a16="http://schemas.microsoft.com/office/drawing/2014/main" id="{3A5F0EA5-C728-43C3-9961-76816C74F040}"/>
              </a:ext>
            </a:extLst>
          </p:cNvPr>
          <p:cNvSpPr>
            <a:spLocks noGrp="1"/>
          </p:cNvSpPr>
          <p:nvPr>
            <p:ph type="dt" sz="half" idx="10"/>
          </p:nvPr>
        </p:nvSpPr>
        <p:spPr/>
        <p:txBody>
          <a:bodyPr/>
          <a:lstStyle>
            <a:lvl1pPr>
              <a:defRPr>
                <a:solidFill>
                  <a:schemeClr val="bg1"/>
                </a:solidFill>
              </a:defRPr>
            </a:lvl1pPr>
          </a:lstStyle>
          <a:p>
            <a:endParaRPr lang="nl-NL" dirty="0"/>
          </a:p>
        </p:txBody>
      </p:sp>
      <p:sp>
        <p:nvSpPr>
          <p:cNvPr id="4" name="Tijdelijke aanduiding voor voettekst 3">
            <a:extLst>
              <a:ext uri="{FF2B5EF4-FFF2-40B4-BE49-F238E27FC236}">
                <a16:creationId xmlns:a16="http://schemas.microsoft.com/office/drawing/2014/main" id="{694C8395-E270-46ED-8451-E12DA6B75A53}"/>
              </a:ext>
            </a:extLst>
          </p:cNvPr>
          <p:cNvSpPr>
            <a:spLocks noGrp="1"/>
          </p:cNvSpPr>
          <p:nvPr>
            <p:ph type="ftr" sz="quarter" idx="11"/>
          </p:nvPr>
        </p:nvSpPr>
        <p:spPr/>
        <p:txBody>
          <a:bodyPr/>
          <a:lstStyle>
            <a:lvl1pPr>
              <a:defRPr>
                <a:solidFill>
                  <a:schemeClr val="bg1"/>
                </a:solidFill>
              </a:defRPr>
            </a:lvl1pPr>
          </a:lstStyle>
          <a:p>
            <a:r>
              <a:rPr lang="nl-NL"/>
              <a:t>Erasmus University Rotterdam </a:t>
            </a:r>
            <a:endParaRPr lang="nl-NL" dirty="0"/>
          </a:p>
        </p:txBody>
      </p:sp>
      <p:sp>
        <p:nvSpPr>
          <p:cNvPr id="5" name="Tijdelijke aanduiding voor dianummer 4">
            <a:extLst>
              <a:ext uri="{FF2B5EF4-FFF2-40B4-BE49-F238E27FC236}">
                <a16:creationId xmlns:a16="http://schemas.microsoft.com/office/drawing/2014/main" id="{B9D4F1F4-CAC9-4D63-8BA4-25867D80BBCA}"/>
              </a:ext>
            </a:extLst>
          </p:cNvPr>
          <p:cNvSpPr>
            <a:spLocks noGrp="1"/>
          </p:cNvSpPr>
          <p:nvPr>
            <p:ph type="sldNum" sz="quarter" idx="12"/>
          </p:nvPr>
        </p:nvSpPr>
        <p:spPr/>
        <p:txBody>
          <a:bodyPr/>
          <a:lstStyle>
            <a:lvl1pPr>
              <a:defRPr>
                <a:solidFill>
                  <a:schemeClr val="bg1"/>
                </a:solidFill>
              </a:defRPr>
            </a:lvl1pPr>
          </a:lstStyle>
          <a:p>
            <a:fld id="{361A1203-CA3D-4D48-AFA0-9D668419C1D5}" type="slidenum">
              <a:rPr lang="nl-NL" smtClean="0"/>
              <a:pPr/>
              <a:t>‹#›</a:t>
            </a:fld>
            <a:endParaRPr lang="nl-NL" dirty="0"/>
          </a:p>
        </p:txBody>
      </p:sp>
      <p:sp>
        <p:nvSpPr>
          <p:cNvPr id="8" name="- INFO">
            <a:extLst>
              <a:ext uri="{FF2B5EF4-FFF2-40B4-BE49-F238E27FC236}">
                <a16:creationId xmlns:a16="http://schemas.microsoft.com/office/drawing/2014/main" id="{32F620CA-8583-4139-8379-8671C99AE382}"/>
              </a:ext>
            </a:extLst>
          </p:cNvPr>
          <p:cNvSpPr txBox="1"/>
          <p:nvPr userDrawn="1"/>
        </p:nvSpPr>
        <p:spPr>
          <a:xfrm>
            <a:off x="0" y="-272667"/>
            <a:ext cx="9134475" cy="148842"/>
          </a:xfrm>
          <a:prstGeom prst="rect">
            <a:avLst/>
          </a:prstGeom>
          <a:noFill/>
        </p:spPr>
        <p:txBody>
          <a:bodyPr wrap="square" lIns="0" tIns="0" rIns="0" bIns="0" rtlCol="0" anchor="ctr" anchorCtr="0">
            <a:noAutofit/>
          </a:bodyPr>
          <a:lstStyle/>
          <a:p>
            <a:pPr algn="l"/>
            <a:r>
              <a:rPr lang="nl-NL" sz="1050" b="1" cap="all" spc="0" baseline="0">
                <a:solidFill>
                  <a:sysClr val="windowText" lastClr="000000"/>
                </a:solidFill>
                <a:latin typeface="+mn-lt"/>
                <a:cs typeface="Calibri" panose="020F0502020204030204" pitchFamily="34" charset="0"/>
              </a:rPr>
              <a:t>Tekst m + Beeld</a:t>
            </a:r>
            <a:endParaRPr lang="nl-NL" sz="1050" b="1" cap="all" spc="0" baseline="0" dirty="0">
              <a:solidFill>
                <a:sysClr val="windowText" lastClr="000000"/>
              </a:solidFill>
              <a:latin typeface="+mn-lt"/>
              <a:cs typeface="Calibri" panose="020F0502020204030204" pitchFamily="34" charset="0"/>
            </a:endParaRPr>
          </a:p>
        </p:txBody>
      </p:sp>
      <p:sp>
        <p:nvSpPr>
          <p:cNvPr id="9" name="tekst">
            <a:extLst>
              <a:ext uri="{FF2B5EF4-FFF2-40B4-BE49-F238E27FC236}">
                <a16:creationId xmlns:a16="http://schemas.microsoft.com/office/drawing/2014/main" id="{C6037BA4-4233-4C01-BF0C-DDFD5138FB3A}"/>
              </a:ext>
            </a:extLst>
          </p:cNvPr>
          <p:cNvSpPr>
            <a:spLocks noGrp="1"/>
          </p:cNvSpPr>
          <p:nvPr>
            <p:ph type="body" sz="quarter" idx="13" hasCustomPrompt="1"/>
          </p:nvPr>
        </p:nvSpPr>
        <p:spPr>
          <a:xfrm>
            <a:off x="410766" y="541926"/>
            <a:ext cx="2727289" cy="4189618"/>
          </a:xfrm>
        </p:spPr>
        <p:txBody>
          <a:bodyPr/>
          <a:lstStyle>
            <a:lvl1pPr>
              <a:buClr>
                <a:schemeClr val="bg1"/>
              </a:buClr>
              <a:defRPr>
                <a:solidFill>
                  <a:schemeClr val="bg1"/>
                </a:solidFill>
              </a:defRPr>
            </a:lvl1pPr>
            <a:lvl2pPr>
              <a:buClr>
                <a:schemeClr val="bg1"/>
              </a:buCl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nl-NL"/>
              <a:t>Bullet</a:t>
            </a:r>
          </a:p>
          <a:p>
            <a:pPr lvl="1"/>
            <a:r>
              <a:rPr lang="nl-NL"/>
              <a:t>Sub-bullet</a:t>
            </a:r>
          </a:p>
          <a:p>
            <a:pPr lvl="2"/>
            <a:r>
              <a:rPr lang="nl-NL"/>
              <a:t>Platte tekst</a:t>
            </a:r>
          </a:p>
          <a:p>
            <a:pPr lvl="2"/>
            <a:endParaRPr lang="nl-NL"/>
          </a:p>
          <a:p>
            <a:pPr lvl="3"/>
            <a:r>
              <a:rPr lang="nl-NL"/>
              <a:t>Titel / quote</a:t>
            </a:r>
          </a:p>
          <a:p>
            <a:pPr lvl="4"/>
            <a:r>
              <a:rPr lang="nl-NL"/>
              <a:t>Subtitel</a:t>
            </a:r>
          </a:p>
          <a:p>
            <a:pPr lvl="4"/>
            <a:endParaRPr lang="nl-NL"/>
          </a:p>
          <a:p>
            <a:pPr lvl="5"/>
            <a:r>
              <a:rPr lang="nl-NL"/>
              <a:t>Kop</a:t>
            </a:r>
          </a:p>
          <a:p>
            <a:pPr lvl="6"/>
            <a:r>
              <a:rPr lang="nl-NL"/>
              <a:t>Numerieke bullet</a:t>
            </a:r>
          </a:p>
          <a:p>
            <a:pPr lvl="7"/>
            <a:r>
              <a:rPr lang="nl-NL"/>
              <a:t>Alfabetische bullet</a:t>
            </a:r>
          </a:p>
          <a:p>
            <a:pPr lvl="7"/>
            <a:endParaRPr lang="nl-NL"/>
          </a:p>
          <a:p>
            <a:pPr lvl="8"/>
            <a:r>
              <a:rPr lang="nl-NL"/>
              <a:t>*Bronvermelding</a:t>
            </a:r>
          </a:p>
          <a:p>
            <a:pPr lvl="4"/>
            <a:endParaRPr lang="nl-NL" dirty="0"/>
          </a:p>
        </p:txBody>
      </p:sp>
      <p:sp>
        <p:nvSpPr>
          <p:cNvPr id="2" name="Titel 1">
            <a:extLst>
              <a:ext uri="{FF2B5EF4-FFF2-40B4-BE49-F238E27FC236}">
                <a16:creationId xmlns:a16="http://schemas.microsoft.com/office/drawing/2014/main" id="{A328878A-DE85-41E7-B61A-DB981A77290F}"/>
              </a:ext>
            </a:extLst>
          </p:cNvPr>
          <p:cNvSpPr>
            <a:spLocks noGrp="1"/>
          </p:cNvSpPr>
          <p:nvPr>
            <p:ph type="title" hasCustomPrompt="1"/>
          </p:nvPr>
        </p:nvSpPr>
        <p:spPr>
          <a:xfrm>
            <a:off x="-5609" y="-380311"/>
            <a:ext cx="8335565" cy="369425"/>
          </a:xfrm>
        </p:spPr>
        <p:txBody>
          <a:bodyPr/>
          <a:lstStyle>
            <a:lvl1pPr>
              <a:defRPr sz="1050" cap="all" baseline="0"/>
            </a:lvl1pPr>
          </a:lstStyle>
          <a:p>
            <a:r>
              <a:rPr lang="nl-NL" dirty="0"/>
              <a:t>Tekst M + Beeld</a:t>
            </a:r>
          </a:p>
        </p:txBody>
      </p:sp>
    </p:spTree>
    <p:extLst>
      <p:ext uri="{BB962C8B-B14F-4D97-AF65-F5344CB8AC3E}">
        <p14:creationId xmlns:p14="http://schemas.microsoft.com/office/powerpoint/2010/main" val="60481317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autoRev="1" fill="hold" grpId="0" nodeType="afterEffect">
                                  <p:stCondLst>
                                    <p:cond delay="0"/>
                                  </p:stCondLst>
                                  <p:childTnLst>
                                    <p:animScale>
                                      <p:cBhvr>
                                        <p:cTn id="6" dur="20000" fill="hold"/>
                                        <p:tgtEl>
                                          <p:spTgt spid="10"/>
                                        </p:tgtEl>
                                      </p:cBhvr>
                                      <p:by x="110000" y="11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Lst>
  </p:timing>
</p:sldLayout>
</file>

<file path=ppt/slideLayouts/slideLayout37.xml><?xml version="1.0" encoding="utf-8"?>
<p:sldLayout xmlns:a="http://schemas.openxmlformats.org/drawingml/2006/main" xmlns:r="http://schemas.openxmlformats.org/officeDocument/2006/relationships" xmlns:p="http://schemas.openxmlformats.org/presentationml/2006/main" preserve="1" userDrawn="1">
  <p:cSld name="Beeld">
    <p:spTree>
      <p:nvGrpSpPr>
        <p:cNvPr id="1" name=""/>
        <p:cNvGrpSpPr/>
        <p:nvPr/>
      </p:nvGrpSpPr>
      <p:grpSpPr>
        <a:xfrm>
          <a:off x="0" y="0"/>
          <a:ext cx="0" cy="0"/>
          <a:chOff x="0" y="0"/>
          <a:chExt cx="0" cy="0"/>
        </a:xfrm>
      </p:grpSpPr>
      <p:grpSp>
        <p:nvGrpSpPr>
          <p:cNvPr id="81" name="- INSTRUCTIES">
            <a:extLst>
              <a:ext uri="{FF2B5EF4-FFF2-40B4-BE49-F238E27FC236}">
                <a16:creationId xmlns:a16="http://schemas.microsoft.com/office/drawing/2014/main" id="{66C09110-BCB1-4B35-9746-C1F91ED39611}"/>
              </a:ext>
            </a:extLst>
          </p:cNvPr>
          <p:cNvGrpSpPr/>
          <p:nvPr userDrawn="1"/>
        </p:nvGrpSpPr>
        <p:grpSpPr>
          <a:xfrm>
            <a:off x="9283196" y="0"/>
            <a:ext cx="2770040" cy="5016356"/>
            <a:chOff x="-3786165" y="-1"/>
            <a:chExt cx="3693386" cy="6688475"/>
          </a:xfrm>
        </p:grpSpPr>
        <p:sp>
          <p:nvSpPr>
            <p:cNvPr id="82" name="Rechthoek 81">
              <a:extLst>
                <a:ext uri="{FF2B5EF4-FFF2-40B4-BE49-F238E27FC236}">
                  <a16:creationId xmlns:a16="http://schemas.microsoft.com/office/drawing/2014/main" id="{CE784DBF-7F7E-4D89-98D6-8F0CF86ADC17}"/>
                </a:ext>
              </a:extLst>
            </p:cNvPr>
            <p:cNvSpPr/>
            <p:nvPr userDrawn="1"/>
          </p:nvSpPr>
          <p:spPr>
            <a:xfrm>
              <a:off x="-3786165" y="-1"/>
              <a:ext cx="3593091" cy="6034857"/>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450"/>
                </a:spcBef>
                <a:spcAft>
                  <a:spcPts val="450"/>
                </a:spcAft>
              </a:pPr>
              <a:r>
                <a:rPr lang="nl-NL" sz="1050" b="1" cap="all" baseline="0" noProof="0" dirty="0">
                  <a:solidFill>
                    <a:schemeClr val="accent1"/>
                  </a:solidFill>
                  <a:latin typeface="Calibri" panose="020F0502020204030204" pitchFamily="34" charset="0"/>
                  <a:cs typeface="Calibri" panose="020F0502020204030204" pitchFamily="34" charset="0"/>
                </a:rPr>
                <a:t>Afbeelding invoegen/opmaken</a:t>
              </a:r>
            </a:p>
          </p:txBody>
        </p:sp>
        <p:sp>
          <p:nvSpPr>
            <p:cNvPr id="83" name="Ovaal 82">
              <a:extLst>
                <a:ext uri="{FF2B5EF4-FFF2-40B4-BE49-F238E27FC236}">
                  <a16:creationId xmlns:a16="http://schemas.microsoft.com/office/drawing/2014/main" id="{457461AB-088D-45DC-B93A-A41FB949C7D1}"/>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84" name="Rechthoek 83">
              <a:extLst>
                <a:ext uri="{FF2B5EF4-FFF2-40B4-BE49-F238E27FC236}">
                  <a16:creationId xmlns:a16="http://schemas.microsoft.com/office/drawing/2014/main" id="{F455382E-1D1D-487E-BBF2-8BEF16EFC2F6}"/>
                </a:ext>
              </a:extLst>
            </p:cNvPr>
            <p:cNvSpPr/>
            <p:nvPr userDrawn="1"/>
          </p:nvSpPr>
          <p:spPr>
            <a:xfrm>
              <a:off x="-3319415" y="465324"/>
              <a:ext cx="2962706" cy="668152"/>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Wanneer nodig, verwijder de bestaande afbeelding d.m.v. de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Selecteer het afbeeldingskader, ga naar de tab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‘Slidebuilder'</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'Afbeeldingen’</a:t>
              </a:r>
              <a:endPar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endParaRPr>
            </a:p>
          </p:txBody>
        </p:sp>
        <p:sp>
          <p:nvSpPr>
            <p:cNvPr id="85" name="Ovaal 84">
              <a:extLst>
                <a:ext uri="{FF2B5EF4-FFF2-40B4-BE49-F238E27FC236}">
                  <a16:creationId xmlns:a16="http://schemas.microsoft.com/office/drawing/2014/main" id="{B4D33685-8116-4851-81F1-20EDD6277850}"/>
                </a:ext>
              </a:extLst>
            </p:cNvPr>
            <p:cNvSpPr/>
            <p:nvPr userDrawn="1"/>
          </p:nvSpPr>
          <p:spPr>
            <a:xfrm>
              <a:off x="-3603587" y="2633935"/>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86" name="Rechthoek 85">
              <a:extLst>
                <a:ext uri="{FF2B5EF4-FFF2-40B4-BE49-F238E27FC236}">
                  <a16:creationId xmlns:a16="http://schemas.microsoft.com/office/drawing/2014/main" id="{EFEDF4F2-4681-4370-AC35-2D486054B9B4}"/>
                </a:ext>
              </a:extLst>
            </p:cNvPr>
            <p:cNvSpPr/>
            <p:nvPr userDrawn="1"/>
          </p:nvSpPr>
          <p:spPr>
            <a:xfrm>
              <a:off x="-3319416" y="2633936"/>
              <a:ext cx="3126341" cy="462795"/>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Klik met de rechter muisknop op de miniatuurweergave van de dia aan de linkerkant van het scherm en kies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‘Dia herstellen’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87" name="Ovaal 86">
              <a:extLst>
                <a:ext uri="{FF2B5EF4-FFF2-40B4-BE49-F238E27FC236}">
                  <a16:creationId xmlns:a16="http://schemas.microsoft.com/office/drawing/2014/main" id="{5250C30E-F5E8-4505-9307-8C49C383BF10}"/>
                </a:ext>
              </a:extLst>
            </p:cNvPr>
            <p:cNvSpPr/>
            <p:nvPr userDrawn="1"/>
          </p:nvSpPr>
          <p:spPr>
            <a:xfrm>
              <a:off x="-3603587" y="4226365"/>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88" name="Rechthoek 87">
              <a:extLst>
                <a:ext uri="{FF2B5EF4-FFF2-40B4-BE49-F238E27FC236}">
                  <a16:creationId xmlns:a16="http://schemas.microsoft.com/office/drawing/2014/main" id="{51D3548C-3845-4804-A8A3-634CC4ED5A57}"/>
                </a:ext>
              </a:extLst>
            </p:cNvPr>
            <p:cNvSpPr/>
            <p:nvPr userDrawn="1"/>
          </p:nvSpPr>
          <p:spPr>
            <a:xfrm>
              <a:off x="-3319416" y="4226366"/>
              <a:ext cx="3008779" cy="820954"/>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Om de afbeelding te schalen of bij te snijden, ga naar de tab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‘Hulpmiddelen voor afbeeldingen - Opmaak’</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‘Bijsnijden’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Schaal met de bolletjes de afbeelding en met de hoekjes het afbeeldingskader.</a:t>
              </a:r>
            </a:p>
          </p:txBody>
        </p:sp>
        <p:sp>
          <p:nvSpPr>
            <p:cNvPr id="89" name="Rechthoek 88">
              <a:extLst>
                <a:ext uri="{FF2B5EF4-FFF2-40B4-BE49-F238E27FC236}">
                  <a16:creationId xmlns:a16="http://schemas.microsoft.com/office/drawing/2014/main" id="{D861939D-257B-44D0-AB27-94711DEAA3A4}"/>
                </a:ext>
              </a:extLst>
            </p:cNvPr>
            <p:cNvSpPr/>
            <p:nvPr userDrawn="1"/>
          </p:nvSpPr>
          <p:spPr>
            <a:xfrm>
              <a:off x="-3316836" y="3200265"/>
              <a:ext cx="1239216" cy="719917"/>
            </a:xfrm>
            <a:prstGeom prst="rect">
              <a:avLst/>
            </a:prstGeom>
            <a:pattFill prst="wdUpDiag">
              <a:fgClr>
                <a:srgbClr val="E0E0E0"/>
              </a:fgClr>
              <a:bgClr>
                <a:srgbClr val="ECECEC"/>
              </a:bgClr>
            </a:pattFill>
            <a:ln w="12700">
              <a:solidFill>
                <a:srgbClr val="D3D3D3"/>
              </a:solidFill>
              <a:prstDash val="solid"/>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72000" tIns="0" rIns="0" bIns="0" numCol="1" spcCol="0" rtlCol="0" fromWordArt="0" anchor="ctr" anchorCtr="0" forceAA="0" compatLnSpc="1">
              <a:prstTxWarp prst="textNoShape">
                <a:avLst/>
              </a:prstTxWarp>
              <a:noAutofit/>
            </a:bodyPr>
            <a:lstStyle/>
            <a:p>
              <a:pPr algn="l"/>
              <a:endParaRPr lang="nl-NL" sz="750" b="0" i="1" noProof="0" dirty="0">
                <a:solidFill>
                  <a:srgbClr val="211F26"/>
                </a:solidFill>
                <a:latin typeface="Calibri" panose="020F0502020204030204" pitchFamily="34" charset="0"/>
                <a:cs typeface="Calibri" panose="020F0502020204030204" pitchFamily="34" charset="0"/>
              </a:endParaRPr>
            </a:p>
          </p:txBody>
        </p:sp>
        <p:grpSp>
          <p:nvGrpSpPr>
            <p:cNvPr id="90" name="Groep 89">
              <a:extLst>
                <a:ext uri="{FF2B5EF4-FFF2-40B4-BE49-F238E27FC236}">
                  <a16:creationId xmlns:a16="http://schemas.microsoft.com/office/drawing/2014/main" id="{3C075A4F-09EB-48F1-B5A6-81E50B9303C3}"/>
                </a:ext>
              </a:extLst>
            </p:cNvPr>
            <p:cNvGrpSpPr/>
            <p:nvPr userDrawn="1"/>
          </p:nvGrpSpPr>
          <p:grpSpPr>
            <a:xfrm>
              <a:off x="-2485819" y="3479783"/>
              <a:ext cx="1222990" cy="563933"/>
              <a:chOff x="-2485819" y="3399207"/>
              <a:chExt cx="1222990" cy="563933"/>
            </a:xfrm>
          </p:grpSpPr>
          <p:sp>
            <p:nvSpPr>
              <p:cNvPr id="129" name="Rechthoek 128">
                <a:extLst>
                  <a:ext uri="{FF2B5EF4-FFF2-40B4-BE49-F238E27FC236}">
                    <a16:creationId xmlns:a16="http://schemas.microsoft.com/office/drawing/2014/main" id="{B61D21AD-E986-456E-B2F4-530EF9737CA7}"/>
                  </a:ext>
                </a:extLst>
              </p:cNvPr>
              <p:cNvSpPr/>
              <p:nvPr userDrawn="1"/>
            </p:nvSpPr>
            <p:spPr>
              <a:xfrm>
                <a:off x="-2485819" y="3399207"/>
                <a:ext cx="1176476" cy="504851"/>
              </a:xfrm>
              <a:prstGeom prst="rect">
                <a:avLst/>
              </a:prstGeom>
              <a:solidFill>
                <a:schemeClr val="bg1"/>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130" name="Rechthoek 129">
                <a:extLst>
                  <a:ext uri="{FF2B5EF4-FFF2-40B4-BE49-F238E27FC236}">
                    <a16:creationId xmlns:a16="http://schemas.microsoft.com/office/drawing/2014/main" id="{130F410F-EB76-469A-9DC2-5986DF2FA014}"/>
                  </a:ext>
                </a:extLst>
              </p:cNvPr>
              <p:cNvSpPr/>
              <p:nvPr userDrawn="1"/>
            </p:nvSpPr>
            <p:spPr>
              <a:xfrm>
                <a:off x="-2479584" y="3652838"/>
                <a:ext cx="1164007" cy="246701"/>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nvGrpSpPr>
              <p:cNvPr id="131" name="Groep 130">
                <a:extLst>
                  <a:ext uri="{FF2B5EF4-FFF2-40B4-BE49-F238E27FC236}">
                    <a16:creationId xmlns:a16="http://schemas.microsoft.com/office/drawing/2014/main" id="{B9EFA7D2-0D7A-4E59-A826-A91BC8C0D330}"/>
                  </a:ext>
                </a:extLst>
              </p:cNvPr>
              <p:cNvGrpSpPr/>
              <p:nvPr userDrawn="1"/>
            </p:nvGrpSpPr>
            <p:grpSpPr>
              <a:xfrm>
                <a:off x="-2403869" y="3460544"/>
                <a:ext cx="155951" cy="131922"/>
                <a:chOff x="12968836" y="3354170"/>
                <a:chExt cx="404806" cy="342433"/>
              </a:xfrm>
            </p:grpSpPr>
            <p:sp>
              <p:nvSpPr>
                <p:cNvPr id="144" name="Rechthoek: afgeronde hoeken 143">
                  <a:extLst>
                    <a:ext uri="{FF2B5EF4-FFF2-40B4-BE49-F238E27FC236}">
                      <a16:creationId xmlns:a16="http://schemas.microsoft.com/office/drawing/2014/main" id="{CA94FC94-E8E9-42DF-B783-ABDA25F1F541}"/>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145" name="Rechthoek 144">
                  <a:extLst>
                    <a:ext uri="{FF2B5EF4-FFF2-40B4-BE49-F238E27FC236}">
                      <a16:creationId xmlns:a16="http://schemas.microsoft.com/office/drawing/2014/main" id="{615BA5A5-EB67-48A9-AB50-6D3A8086E17D}"/>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146" name="Rechthoek 145">
                  <a:extLst>
                    <a:ext uri="{FF2B5EF4-FFF2-40B4-BE49-F238E27FC236}">
                      <a16:creationId xmlns:a16="http://schemas.microsoft.com/office/drawing/2014/main" id="{4A0668BD-D5BA-4F58-8E0E-8CF796CA0E91}"/>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147" name="Rechthoek 146">
                  <a:extLst>
                    <a:ext uri="{FF2B5EF4-FFF2-40B4-BE49-F238E27FC236}">
                      <a16:creationId xmlns:a16="http://schemas.microsoft.com/office/drawing/2014/main" id="{D20464FE-FFAB-4EE9-95D8-D2AA29EAD86F}"/>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148" name="Rechthoek 147">
                  <a:extLst>
                    <a:ext uri="{FF2B5EF4-FFF2-40B4-BE49-F238E27FC236}">
                      <a16:creationId xmlns:a16="http://schemas.microsoft.com/office/drawing/2014/main" id="{89330452-9F5C-44BD-84D1-4463E05845FD}"/>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149" name="Rechthoek 148">
                  <a:extLst>
                    <a:ext uri="{FF2B5EF4-FFF2-40B4-BE49-F238E27FC236}">
                      <a16:creationId xmlns:a16="http://schemas.microsoft.com/office/drawing/2014/main" id="{C505CECE-53D2-4EFE-BA5A-13C7CC423571}"/>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nvGrpSpPr>
              <p:cNvPr id="132" name="Groep 131">
                <a:extLst>
                  <a:ext uri="{FF2B5EF4-FFF2-40B4-BE49-F238E27FC236}">
                    <a16:creationId xmlns:a16="http://schemas.microsoft.com/office/drawing/2014/main" id="{2D5DD766-1108-4649-B651-0C5E3545B3D1}"/>
                  </a:ext>
                </a:extLst>
              </p:cNvPr>
              <p:cNvGrpSpPr/>
              <p:nvPr userDrawn="1"/>
            </p:nvGrpSpPr>
            <p:grpSpPr>
              <a:xfrm>
                <a:off x="-2423424" y="3690208"/>
                <a:ext cx="166739" cy="218963"/>
                <a:chOff x="12940828" y="3950597"/>
                <a:chExt cx="432813" cy="568367"/>
              </a:xfrm>
            </p:grpSpPr>
            <p:grpSp>
              <p:nvGrpSpPr>
                <p:cNvPr id="136" name="Groep 135">
                  <a:extLst>
                    <a:ext uri="{FF2B5EF4-FFF2-40B4-BE49-F238E27FC236}">
                      <a16:creationId xmlns:a16="http://schemas.microsoft.com/office/drawing/2014/main" id="{3236F4CA-5E3E-4F03-81AF-BBB022286434}"/>
                    </a:ext>
                  </a:extLst>
                </p:cNvPr>
                <p:cNvGrpSpPr/>
                <p:nvPr userDrawn="1"/>
              </p:nvGrpSpPr>
              <p:grpSpPr>
                <a:xfrm>
                  <a:off x="13000382" y="4006891"/>
                  <a:ext cx="373259" cy="315747"/>
                  <a:chOff x="12968836" y="3354170"/>
                  <a:chExt cx="404806" cy="342433"/>
                </a:xfrm>
              </p:grpSpPr>
              <p:sp>
                <p:nvSpPr>
                  <p:cNvPr id="138" name="Rechthoek: afgeronde hoeken 137">
                    <a:extLst>
                      <a:ext uri="{FF2B5EF4-FFF2-40B4-BE49-F238E27FC236}">
                        <a16:creationId xmlns:a16="http://schemas.microsoft.com/office/drawing/2014/main" id="{AA8FAECA-6D1A-481A-BB8B-FC9AC302CF40}"/>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139" name="Rechthoek 138">
                    <a:extLst>
                      <a:ext uri="{FF2B5EF4-FFF2-40B4-BE49-F238E27FC236}">
                        <a16:creationId xmlns:a16="http://schemas.microsoft.com/office/drawing/2014/main" id="{1AF839B4-FA5C-4C10-BDF7-5EBC892D1235}"/>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140" name="Rechthoek 139">
                    <a:extLst>
                      <a:ext uri="{FF2B5EF4-FFF2-40B4-BE49-F238E27FC236}">
                        <a16:creationId xmlns:a16="http://schemas.microsoft.com/office/drawing/2014/main" id="{D7C5E34D-4C07-48F1-8FCA-E72F4C81B72A}"/>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141" name="Rechthoek 140">
                    <a:extLst>
                      <a:ext uri="{FF2B5EF4-FFF2-40B4-BE49-F238E27FC236}">
                        <a16:creationId xmlns:a16="http://schemas.microsoft.com/office/drawing/2014/main" id="{0ED4AC0F-1992-4341-89C5-2B8B20EF9EED}"/>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142" name="Rechthoek 141">
                    <a:extLst>
                      <a:ext uri="{FF2B5EF4-FFF2-40B4-BE49-F238E27FC236}">
                        <a16:creationId xmlns:a16="http://schemas.microsoft.com/office/drawing/2014/main" id="{797CFCB9-5CFB-40F7-BD9E-D8DE0E295D43}"/>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143" name="Rechthoek 142">
                    <a:extLst>
                      <a:ext uri="{FF2B5EF4-FFF2-40B4-BE49-F238E27FC236}">
                        <a16:creationId xmlns:a16="http://schemas.microsoft.com/office/drawing/2014/main" id="{08E9FE96-8B2B-493F-B23F-2BA439B74881}"/>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sp>
              <p:nvSpPr>
                <p:cNvPr id="137" name="Boog 136">
                  <a:extLst>
                    <a:ext uri="{FF2B5EF4-FFF2-40B4-BE49-F238E27FC236}">
                      <a16:creationId xmlns:a16="http://schemas.microsoft.com/office/drawing/2014/main" id="{2B859560-53CE-4E68-9F8D-3C5BDCD253AE}"/>
                    </a:ext>
                  </a:extLst>
                </p:cNvPr>
                <p:cNvSpPr/>
                <p:nvPr userDrawn="1"/>
              </p:nvSpPr>
              <p:spPr>
                <a:xfrm rot="17637075">
                  <a:off x="12776155" y="4115270"/>
                  <a:ext cx="568367" cy="239021"/>
                </a:xfrm>
                <a:prstGeom prst="arc">
                  <a:avLst>
                    <a:gd name="adj1" fmla="val 15959368"/>
                    <a:gd name="adj2" fmla="val 1354623"/>
                  </a:avLst>
                </a:prstGeom>
                <a:noFill/>
                <a:ln w="19050" cap="flat" cmpd="sng" algn="ctr">
                  <a:solidFill>
                    <a:srgbClr val="4D82B8"/>
                  </a:solidFill>
                  <a:prstDash val="solid"/>
                  <a:headEnd type="arrow" w="med" len="sm"/>
                </a:ln>
                <a:effectLst/>
              </p:spPr>
              <p:txBody>
                <a:bodyPr rtlCol="0" anchor="ctr">
                  <a:noAutofit/>
                </a:bodyPr>
                <a:lstStyle/>
                <a:p>
                  <a:pPr algn="ctr"/>
                  <a:endParaRPr lang="nl-NL" sz="1800" noProof="0" dirty="0">
                    <a:solidFill>
                      <a:srgbClr val="211F26"/>
                    </a:solidFill>
                    <a:latin typeface="Calibri" panose="020F0502020204030204" pitchFamily="34" charset="0"/>
                    <a:cs typeface="Calibri" panose="020F0502020204030204" pitchFamily="34" charset="0"/>
                  </a:endParaRPr>
                </a:p>
              </p:txBody>
            </p:sp>
          </p:grpSp>
          <p:sp>
            <p:nvSpPr>
              <p:cNvPr id="133" name="Tekstvak 132">
                <a:extLst>
                  <a:ext uri="{FF2B5EF4-FFF2-40B4-BE49-F238E27FC236}">
                    <a16:creationId xmlns:a16="http://schemas.microsoft.com/office/drawing/2014/main" id="{BC801DA1-356A-4DAB-A4CB-D392534C6C1E}"/>
                  </a:ext>
                </a:extLst>
              </p:cNvPr>
              <p:cNvSpPr txBox="1"/>
              <p:nvPr userDrawn="1"/>
            </p:nvSpPr>
            <p:spPr>
              <a:xfrm>
                <a:off x="-2245455" y="3460544"/>
                <a:ext cx="896116" cy="134709"/>
              </a:xfrm>
              <a:prstGeom prst="rect">
                <a:avLst/>
              </a:prstGeom>
              <a:noFill/>
            </p:spPr>
            <p:txBody>
              <a:bodyPr wrap="square" rtlCol="0" anchor="ctr">
                <a:noAutofit/>
              </a:bodyPr>
              <a:lstStyle/>
              <a:p>
                <a:pPr marL="0" algn="l" defTabSz="913134" rtl="0" eaLnBrk="1" latinLnBrk="0" hangingPunct="1">
                  <a:lnSpc>
                    <a:spcPct val="90000"/>
                  </a:lnSpc>
                  <a:spcBef>
                    <a:spcPts val="450"/>
                  </a:spcBef>
                  <a:spcAft>
                    <a:spcPts val="450"/>
                  </a:spcAft>
                </a:pPr>
                <a:r>
                  <a:rPr lang="nl-NL" sz="675" b="0" kern="1200" noProof="0" dirty="0">
                    <a:solidFill>
                      <a:srgbClr val="211F26"/>
                    </a:solidFill>
                    <a:latin typeface="Calibri" panose="020F0502020204030204" pitchFamily="34" charset="0"/>
                    <a:ea typeface="+mn-ea"/>
                    <a:cs typeface="Calibri" panose="020F0502020204030204" pitchFamily="34" charset="0"/>
                  </a:rPr>
                  <a:t>Indeling</a:t>
                </a:r>
              </a:p>
            </p:txBody>
          </p:sp>
          <p:sp>
            <p:nvSpPr>
              <p:cNvPr id="134" name="Tekstvak 133">
                <a:extLst>
                  <a:ext uri="{FF2B5EF4-FFF2-40B4-BE49-F238E27FC236}">
                    <a16:creationId xmlns:a16="http://schemas.microsoft.com/office/drawing/2014/main" id="{4C6F9372-A738-42A5-A786-04CB3A7F5280}"/>
                  </a:ext>
                </a:extLst>
              </p:cNvPr>
              <p:cNvSpPr txBox="1"/>
              <p:nvPr userDrawn="1"/>
            </p:nvSpPr>
            <p:spPr>
              <a:xfrm>
                <a:off x="-2258884" y="3712980"/>
                <a:ext cx="909545" cy="126416"/>
              </a:xfrm>
              <a:prstGeom prst="rect">
                <a:avLst/>
              </a:prstGeom>
              <a:noFill/>
            </p:spPr>
            <p:txBody>
              <a:bodyPr wrap="square" rtlCol="0" anchor="ctr">
                <a:noAutofit/>
              </a:bodyPr>
              <a:lstStyle/>
              <a:p>
                <a:pPr marL="0" algn="l" defTabSz="913134" rtl="0" eaLnBrk="1" latinLnBrk="0" hangingPunct="1">
                  <a:lnSpc>
                    <a:spcPct val="90000"/>
                  </a:lnSpc>
                  <a:spcBef>
                    <a:spcPts val="450"/>
                  </a:spcBef>
                  <a:spcAft>
                    <a:spcPts val="450"/>
                  </a:spcAft>
                </a:pPr>
                <a:r>
                  <a:rPr lang="nl-NL" sz="675" b="0" kern="1200" noProof="0" dirty="0">
                    <a:solidFill>
                      <a:srgbClr val="211F26"/>
                    </a:solidFill>
                    <a:latin typeface="Calibri" panose="020F0502020204030204" pitchFamily="34" charset="0"/>
                    <a:ea typeface="+mn-ea"/>
                    <a:cs typeface="Calibri" panose="020F0502020204030204" pitchFamily="34" charset="0"/>
                  </a:rPr>
                  <a:t>Dia Herstellen</a:t>
                </a:r>
              </a:p>
            </p:txBody>
          </p:sp>
          <p:sp>
            <p:nvSpPr>
              <p:cNvPr id="135" name="Vrije vorm: vorm 134">
                <a:extLst>
                  <a:ext uri="{FF2B5EF4-FFF2-40B4-BE49-F238E27FC236}">
                    <a16:creationId xmlns:a16="http://schemas.microsoft.com/office/drawing/2014/main" id="{1172F209-2D88-4D1C-A8C1-092172991C78}"/>
                  </a:ext>
                </a:extLst>
              </p:cNvPr>
              <p:cNvSpPr/>
              <p:nvPr userDrawn="1"/>
            </p:nvSpPr>
            <p:spPr>
              <a:xfrm>
                <a:off x="-1360391" y="3783140"/>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450"/>
                  </a:spcBef>
                  <a:spcAft>
                    <a:spcPts val="450"/>
                  </a:spcAft>
                </a:pPr>
                <a:endParaRPr lang="nl-NL" sz="1200" cap="all" baseline="0" noProof="0" dirty="0">
                  <a:latin typeface="Calibri" panose="020F0502020204030204" pitchFamily="34" charset="0"/>
                  <a:cs typeface="Calibri" panose="020F0502020204030204" pitchFamily="34" charset="0"/>
                </a:endParaRPr>
              </a:p>
            </p:txBody>
          </p:sp>
        </p:grpSp>
        <p:grpSp>
          <p:nvGrpSpPr>
            <p:cNvPr id="91" name="Groep 90">
              <a:extLst>
                <a:ext uri="{FF2B5EF4-FFF2-40B4-BE49-F238E27FC236}">
                  <a16:creationId xmlns:a16="http://schemas.microsoft.com/office/drawing/2014/main" id="{4671F0D8-C184-4051-A5CF-89944AF940F6}"/>
                </a:ext>
              </a:extLst>
            </p:cNvPr>
            <p:cNvGrpSpPr/>
            <p:nvPr userDrawn="1"/>
          </p:nvGrpSpPr>
          <p:grpSpPr>
            <a:xfrm>
              <a:off x="-3786165" y="5728778"/>
              <a:ext cx="3693386" cy="959696"/>
              <a:chOff x="-3786437" y="6163468"/>
              <a:chExt cx="3693386" cy="959696"/>
            </a:xfrm>
          </p:grpSpPr>
          <p:sp>
            <p:nvSpPr>
              <p:cNvPr id="119" name="Rechthoek 118">
                <a:extLst>
                  <a:ext uri="{FF2B5EF4-FFF2-40B4-BE49-F238E27FC236}">
                    <a16:creationId xmlns:a16="http://schemas.microsoft.com/office/drawing/2014/main" id="{4589A25F-BBAF-4BB2-A234-5FDB14ED4CEC}"/>
                  </a:ext>
                </a:extLst>
              </p:cNvPr>
              <p:cNvSpPr/>
              <p:nvPr userDrawn="1"/>
            </p:nvSpPr>
            <p:spPr>
              <a:xfrm>
                <a:off x="-3786437" y="6295164"/>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900" b="1" cap="all" baseline="0" noProof="0" dirty="0">
                    <a:solidFill>
                      <a:srgbClr val="211F26"/>
                    </a:solidFill>
                    <a:latin typeface="Calibri" panose="020F0502020204030204" pitchFamily="34" charset="0"/>
                    <a:cs typeface="Calibri" panose="020F0502020204030204" pitchFamily="34" charset="0"/>
                  </a:rPr>
                  <a:t>MEER WETEN?</a:t>
                </a:r>
                <a:br>
                  <a:rPr lang="nl-NL" sz="900" b="1" cap="all" baseline="0" noProof="0" dirty="0">
                    <a:solidFill>
                      <a:srgbClr val="211F26"/>
                    </a:solidFill>
                    <a:latin typeface="Calibri" panose="020F0502020204030204" pitchFamily="34" charset="0"/>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900" b="1" cap="all" baseline="0" noProof="0" dirty="0">
                    <a:solidFill>
                      <a:srgbClr val="211F26"/>
                    </a:solidFill>
                    <a:latin typeface="Calibri" panose="020F0502020204030204" pitchFamily="34" charset="0"/>
                    <a:cs typeface="Calibri" panose="020F0502020204030204" pitchFamily="34" charset="0"/>
                  </a:rPr>
                  <a:t> 'SLIDEBUILDER’ </a:t>
                </a:r>
                <a:r>
                  <a:rPr lang="nl-NL" sz="9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900" kern="1200" cap="none" baseline="0" noProof="0" dirty="0">
                    <a:solidFill>
                      <a:srgbClr val="211F26"/>
                    </a:solidFill>
                    <a:latin typeface="Calibri" panose="020F0502020204030204" pitchFamily="34" charset="0"/>
                    <a:ea typeface="+mn-ea"/>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9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120" name="ICOON_info">
                <a:extLst>
                  <a:ext uri="{FF2B5EF4-FFF2-40B4-BE49-F238E27FC236}">
                    <a16:creationId xmlns:a16="http://schemas.microsoft.com/office/drawing/2014/main" id="{F493A4B9-DCF0-48E6-9D9E-46675A4138EE}"/>
                  </a:ext>
                </a:extLst>
              </p:cNvPr>
              <p:cNvGrpSpPr/>
              <p:nvPr userDrawn="1"/>
            </p:nvGrpSpPr>
            <p:grpSpPr>
              <a:xfrm>
                <a:off x="-376736" y="6163468"/>
                <a:ext cx="283685" cy="283685"/>
                <a:chOff x="-510741" y="5913713"/>
                <a:chExt cx="267555" cy="267555"/>
              </a:xfrm>
            </p:grpSpPr>
            <p:sp>
              <p:nvSpPr>
                <p:cNvPr id="127" name="Ovaal 126">
                  <a:extLst>
                    <a:ext uri="{FF2B5EF4-FFF2-40B4-BE49-F238E27FC236}">
                      <a16:creationId xmlns:a16="http://schemas.microsoft.com/office/drawing/2014/main" id="{42976F95-03DC-43C0-8295-B506EA022E5D}"/>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450"/>
                    </a:spcBef>
                    <a:spcAft>
                      <a:spcPts val="450"/>
                    </a:spcAft>
                  </a:pPr>
                  <a:endParaRPr lang="nl-NL" sz="1200" cap="all" baseline="0" noProof="0" dirty="0">
                    <a:latin typeface="Calibri" panose="020F0502020204030204" pitchFamily="34" charset="0"/>
                    <a:cs typeface="Calibri" panose="020F0502020204030204" pitchFamily="34" charset="0"/>
                  </a:endParaRPr>
                </a:p>
              </p:txBody>
            </p:sp>
            <p:sp>
              <p:nvSpPr>
                <p:cNvPr id="128" name="Graphic 163" descr="Informatie">
                  <a:extLst>
                    <a:ext uri="{FF2B5EF4-FFF2-40B4-BE49-F238E27FC236}">
                      <a16:creationId xmlns:a16="http://schemas.microsoft.com/office/drawing/2014/main" id="{6D4C7ABA-48DF-4F2D-B1C8-5969E92C37CD}"/>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1500" noProof="0" dirty="0">
                    <a:solidFill>
                      <a:srgbClr val="211F26"/>
                    </a:solidFill>
                    <a:latin typeface="Calibri" panose="020F0502020204030204" pitchFamily="34" charset="0"/>
                    <a:cs typeface="Calibri" panose="020F0502020204030204" pitchFamily="34" charset="0"/>
                  </a:endParaRPr>
                </a:p>
              </p:txBody>
            </p:sp>
          </p:grpSp>
          <p:grpSp>
            <p:nvGrpSpPr>
              <p:cNvPr id="121" name="Groep 120">
                <a:extLst>
                  <a:ext uri="{FF2B5EF4-FFF2-40B4-BE49-F238E27FC236}">
                    <a16:creationId xmlns:a16="http://schemas.microsoft.com/office/drawing/2014/main" id="{AFC26134-C717-4D75-9FE9-CFCC7122A6EF}"/>
                  </a:ext>
                </a:extLst>
              </p:cNvPr>
              <p:cNvGrpSpPr/>
              <p:nvPr userDrawn="1"/>
            </p:nvGrpSpPr>
            <p:grpSpPr>
              <a:xfrm>
                <a:off x="-938434" y="6420818"/>
                <a:ext cx="627798" cy="576693"/>
                <a:chOff x="-938434" y="4570310"/>
                <a:chExt cx="627798" cy="576693"/>
              </a:xfrm>
            </p:grpSpPr>
            <p:grpSp>
              <p:nvGrpSpPr>
                <p:cNvPr id="122" name="Inspireren">
                  <a:extLst>
                    <a:ext uri="{FF2B5EF4-FFF2-40B4-BE49-F238E27FC236}">
                      <a16:creationId xmlns:a16="http://schemas.microsoft.com/office/drawing/2014/main" id="{59CFBBFE-2835-4AF8-A630-0F3A7A3C9BEC}"/>
                    </a:ext>
                  </a:extLst>
                </p:cNvPr>
                <p:cNvGrpSpPr>
                  <a:grpSpLocks noChangeAspect="1"/>
                </p:cNvGrpSpPr>
                <p:nvPr userDrawn="1"/>
              </p:nvGrpSpPr>
              <p:grpSpPr bwMode="auto">
                <a:xfrm>
                  <a:off x="-716116" y="4570310"/>
                  <a:ext cx="169778" cy="242385"/>
                  <a:chOff x="4768" y="2783"/>
                  <a:chExt cx="788" cy="1125"/>
                </a:xfrm>
                <a:gradFill>
                  <a:gsLst>
                    <a:gs pos="0">
                      <a:srgbClr val="9D9FA1"/>
                    </a:gs>
                    <a:gs pos="70000">
                      <a:srgbClr val="211F26"/>
                    </a:gs>
                  </a:gsLst>
                  <a:lin ang="2700000" scaled="0"/>
                </a:gradFill>
              </p:grpSpPr>
              <p:sp>
                <p:nvSpPr>
                  <p:cNvPr id="124" name="Freeform 12">
                    <a:extLst>
                      <a:ext uri="{FF2B5EF4-FFF2-40B4-BE49-F238E27FC236}">
                        <a16:creationId xmlns:a16="http://schemas.microsoft.com/office/drawing/2014/main" id="{ED0466E4-64B3-4C91-8AEF-87F52C4B2AD5}"/>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125" name="Freeform 13">
                    <a:extLst>
                      <a:ext uri="{FF2B5EF4-FFF2-40B4-BE49-F238E27FC236}">
                        <a16:creationId xmlns:a16="http://schemas.microsoft.com/office/drawing/2014/main" id="{B07E2EB3-44DD-4460-BC55-B118DB232390}"/>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126" name="Freeform 14">
                    <a:extLst>
                      <a:ext uri="{FF2B5EF4-FFF2-40B4-BE49-F238E27FC236}">
                        <a16:creationId xmlns:a16="http://schemas.microsoft.com/office/drawing/2014/main" id="{3CB6B1A3-7EBB-4AF7-B438-036A1AEFA2F7}"/>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grpSp>
            <p:sp>
              <p:nvSpPr>
                <p:cNvPr id="123" name="Tekstvak 122">
                  <a:extLst>
                    <a:ext uri="{FF2B5EF4-FFF2-40B4-BE49-F238E27FC236}">
                      <a16:creationId xmlns:a16="http://schemas.microsoft.com/office/drawing/2014/main" id="{551F2688-FDEF-4A7B-85B4-EC4973EE2DE8}"/>
                    </a:ext>
                  </a:extLst>
                </p:cNvPr>
                <p:cNvSpPr txBox="1"/>
                <p:nvPr userDrawn="1"/>
              </p:nvSpPr>
              <p:spPr>
                <a:xfrm>
                  <a:off x="-938434" y="4824764"/>
                  <a:ext cx="627798" cy="322239"/>
                </a:xfrm>
                <a:prstGeom prst="rect">
                  <a:avLst/>
                </a:prstGeom>
                <a:noFill/>
              </p:spPr>
              <p:txBody>
                <a:bodyPr wrap="square" lIns="0" tIns="0" rIns="0" bIns="0" rtlCol="0" anchor="ctr">
                  <a:noAutofit/>
                </a:bodyPr>
                <a:lstStyle/>
                <a:p>
                  <a:pPr marL="0" marR="0" lvl="0" indent="0" algn="ctr" defTabSz="685800" rtl="0"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grpSp>
          <p:nvGrpSpPr>
            <p:cNvPr id="92" name="Groep 91">
              <a:extLst>
                <a:ext uri="{FF2B5EF4-FFF2-40B4-BE49-F238E27FC236}">
                  <a16:creationId xmlns:a16="http://schemas.microsoft.com/office/drawing/2014/main" id="{2A444115-D620-4C49-A355-83168FA48978}"/>
                </a:ext>
              </a:extLst>
            </p:cNvPr>
            <p:cNvGrpSpPr/>
            <p:nvPr userDrawn="1"/>
          </p:nvGrpSpPr>
          <p:grpSpPr>
            <a:xfrm>
              <a:off x="-3367447" y="1226982"/>
              <a:ext cx="791775" cy="406485"/>
              <a:chOff x="-3565087" y="1409294"/>
              <a:chExt cx="627469" cy="322133"/>
            </a:xfrm>
          </p:grpSpPr>
          <p:grpSp>
            <p:nvGrpSpPr>
              <p:cNvPr id="113" name="Groep 112">
                <a:extLst>
                  <a:ext uri="{FF2B5EF4-FFF2-40B4-BE49-F238E27FC236}">
                    <a16:creationId xmlns:a16="http://schemas.microsoft.com/office/drawing/2014/main" id="{3899649F-9B70-4ACD-B4CF-F679E208EADF}"/>
                  </a:ext>
                </a:extLst>
              </p:cNvPr>
              <p:cNvGrpSpPr/>
              <p:nvPr userDrawn="1"/>
            </p:nvGrpSpPr>
            <p:grpSpPr>
              <a:xfrm>
                <a:off x="-3364916" y="1409294"/>
                <a:ext cx="225195" cy="195499"/>
                <a:chOff x="10307162" y="1361199"/>
                <a:chExt cx="2200275" cy="1914525"/>
              </a:xfrm>
            </p:grpSpPr>
            <p:sp>
              <p:nvSpPr>
                <p:cNvPr id="115" name="Vrije vorm: vorm 114">
                  <a:extLst>
                    <a:ext uri="{FF2B5EF4-FFF2-40B4-BE49-F238E27FC236}">
                      <a16:creationId xmlns:a16="http://schemas.microsoft.com/office/drawing/2014/main" id="{187F8506-C494-4F0D-862A-2ECDF2603894}"/>
                    </a:ext>
                  </a:extLst>
                </p:cNvPr>
                <p:cNvSpPr/>
                <p:nvPr/>
              </p:nvSpPr>
              <p:spPr>
                <a:xfrm>
                  <a:off x="10683400" y="1831734"/>
                  <a:ext cx="371475" cy="371475"/>
                </a:xfrm>
                <a:custGeom>
                  <a:avLst/>
                  <a:gdLst>
                    <a:gd name="connsiteX0" fmla="*/ 369094 w 371475"/>
                    <a:gd name="connsiteY0" fmla="*/ 188119 h 371475"/>
                    <a:gd name="connsiteX1" fmla="*/ 188119 w 371475"/>
                    <a:gd name="connsiteY1" fmla="*/ 369094 h 371475"/>
                    <a:gd name="connsiteX2" fmla="*/ 7144 w 371475"/>
                    <a:gd name="connsiteY2" fmla="*/ 188119 h 371475"/>
                    <a:gd name="connsiteX3" fmla="*/ 188119 w 371475"/>
                    <a:gd name="connsiteY3" fmla="*/ 7144 h 371475"/>
                    <a:gd name="connsiteX4" fmla="*/ 369094 w 371475"/>
                    <a:gd name="connsiteY4" fmla="*/ 188119 h 3714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1475" h="371475">
                      <a:moveTo>
                        <a:pt x="369094" y="188119"/>
                      </a:moveTo>
                      <a:cubicBezTo>
                        <a:pt x="369094" y="288068"/>
                        <a:pt x="288068" y="369094"/>
                        <a:pt x="188119" y="369094"/>
                      </a:cubicBezTo>
                      <a:cubicBezTo>
                        <a:pt x="88169" y="369094"/>
                        <a:pt x="7144" y="288068"/>
                        <a:pt x="7144" y="188119"/>
                      </a:cubicBezTo>
                      <a:cubicBezTo>
                        <a:pt x="7144" y="88169"/>
                        <a:pt x="88169" y="7144"/>
                        <a:pt x="188119" y="7144"/>
                      </a:cubicBezTo>
                      <a:cubicBezTo>
                        <a:pt x="288068" y="7144"/>
                        <a:pt x="369094" y="88169"/>
                        <a:pt x="369094" y="188119"/>
                      </a:cubicBezTo>
                      <a:close/>
                    </a:path>
                  </a:pathLst>
                </a:custGeom>
                <a:solidFill>
                  <a:srgbClr val="1FF524"/>
                </a:solidFill>
                <a:ln w="9525" cap="flat">
                  <a:noFill/>
                  <a:prstDash val="solid"/>
                  <a:miter/>
                </a:ln>
              </p:spPr>
              <p:txBody>
                <a:bodyPr rtlCol="0" anchor="ctr"/>
                <a:lstStyle/>
                <a:p>
                  <a:pPr defTabSz="746602"/>
                  <a:endParaRPr lang="nl-NL" sz="5400" dirty="0">
                    <a:solidFill>
                      <a:srgbClr val="211F26"/>
                    </a:solidFill>
                    <a:latin typeface="Segoe UI Light"/>
                  </a:endParaRPr>
                </a:p>
              </p:txBody>
            </p:sp>
            <p:grpSp>
              <p:nvGrpSpPr>
                <p:cNvPr id="116" name="Groep 115">
                  <a:extLst>
                    <a:ext uri="{FF2B5EF4-FFF2-40B4-BE49-F238E27FC236}">
                      <a16:creationId xmlns:a16="http://schemas.microsoft.com/office/drawing/2014/main" id="{BB531D42-041F-42AC-85A5-C3D469D6DB3D}"/>
                    </a:ext>
                  </a:extLst>
                </p:cNvPr>
                <p:cNvGrpSpPr/>
                <p:nvPr/>
              </p:nvGrpSpPr>
              <p:grpSpPr>
                <a:xfrm>
                  <a:off x="10307162" y="1361199"/>
                  <a:ext cx="2200275" cy="1914525"/>
                  <a:chOff x="10307162" y="1361199"/>
                  <a:chExt cx="2200275" cy="1914525"/>
                </a:xfrm>
                <a:gradFill>
                  <a:gsLst>
                    <a:gs pos="0">
                      <a:srgbClr val="9D9FA1"/>
                    </a:gs>
                    <a:gs pos="70000">
                      <a:srgbClr val="211F26"/>
                    </a:gs>
                  </a:gsLst>
                  <a:lin ang="2700000" scaled="0"/>
                </a:gradFill>
              </p:grpSpPr>
              <p:sp>
                <p:nvSpPr>
                  <p:cNvPr id="117" name="Vrije vorm: vorm 116">
                    <a:extLst>
                      <a:ext uri="{FF2B5EF4-FFF2-40B4-BE49-F238E27FC236}">
                        <a16:creationId xmlns:a16="http://schemas.microsoft.com/office/drawing/2014/main" id="{2F1A628D-CB0C-4F04-81C5-7452DF9F3A8D}"/>
                      </a:ext>
                    </a:extLst>
                  </p:cNvPr>
                  <p:cNvSpPr/>
                  <p:nvPr/>
                </p:nvSpPr>
                <p:spPr>
                  <a:xfrm>
                    <a:off x="10307162" y="1361199"/>
                    <a:ext cx="2200275" cy="1914525"/>
                  </a:xfrm>
                  <a:custGeom>
                    <a:avLst/>
                    <a:gdLst>
                      <a:gd name="connsiteX0" fmla="*/ 7144 w 2200275"/>
                      <a:gd name="connsiteY0" fmla="*/ 7144 h 1914525"/>
                      <a:gd name="connsiteX1" fmla="*/ 7144 w 2200275"/>
                      <a:gd name="connsiteY1" fmla="*/ 245269 h 1914525"/>
                      <a:gd name="connsiteX2" fmla="*/ 432911 w 2200275"/>
                      <a:gd name="connsiteY2" fmla="*/ 245269 h 1914525"/>
                      <a:gd name="connsiteX3" fmla="*/ 432911 w 2200275"/>
                      <a:gd name="connsiteY3" fmla="*/ 245269 h 1914525"/>
                      <a:gd name="connsiteX4" fmla="*/ 1959769 w 2200275"/>
                      <a:gd name="connsiteY4" fmla="*/ 245269 h 1914525"/>
                      <a:gd name="connsiteX5" fmla="*/ 1959769 w 2200275"/>
                      <a:gd name="connsiteY5" fmla="*/ 1674019 h 1914525"/>
                      <a:gd name="connsiteX6" fmla="*/ 245269 w 2200275"/>
                      <a:gd name="connsiteY6" fmla="*/ 1674019 h 1914525"/>
                      <a:gd name="connsiteX7" fmla="*/ 245269 w 2200275"/>
                      <a:gd name="connsiteY7" fmla="*/ 350044 h 1914525"/>
                      <a:gd name="connsiteX8" fmla="*/ 7144 w 2200275"/>
                      <a:gd name="connsiteY8" fmla="*/ 350044 h 1914525"/>
                      <a:gd name="connsiteX9" fmla="*/ 7144 w 2200275"/>
                      <a:gd name="connsiteY9" fmla="*/ 1912144 h 1914525"/>
                      <a:gd name="connsiteX10" fmla="*/ 2197894 w 2200275"/>
                      <a:gd name="connsiteY10" fmla="*/ 1912144 h 1914525"/>
                      <a:gd name="connsiteX11" fmla="*/ 2197894 w 2200275"/>
                      <a:gd name="connsiteY11" fmla="*/ 7144 h 191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00275" h="1914525">
                        <a:moveTo>
                          <a:pt x="7144" y="7144"/>
                        </a:moveTo>
                        <a:lnTo>
                          <a:pt x="7144" y="245269"/>
                        </a:lnTo>
                        <a:lnTo>
                          <a:pt x="432911" y="245269"/>
                        </a:lnTo>
                        <a:lnTo>
                          <a:pt x="432911" y="245269"/>
                        </a:lnTo>
                        <a:lnTo>
                          <a:pt x="1959769" y="245269"/>
                        </a:lnTo>
                        <a:lnTo>
                          <a:pt x="1959769" y="1674019"/>
                        </a:lnTo>
                        <a:lnTo>
                          <a:pt x="245269" y="1674019"/>
                        </a:lnTo>
                        <a:lnTo>
                          <a:pt x="245269" y="350044"/>
                        </a:lnTo>
                        <a:lnTo>
                          <a:pt x="7144" y="350044"/>
                        </a:lnTo>
                        <a:lnTo>
                          <a:pt x="7144" y="1912144"/>
                        </a:lnTo>
                        <a:lnTo>
                          <a:pt x="2197894" y="1912144"/>
                        </a:lnTo>
                        <a:lnTo>
                          <a:pt x="2197894" y="7144"/>
                        </a:lnTo>
                        <a:close/>
                      </a:path>
                    </a:pathLst>
                  </a:custGeom>
                  <a:grpFill/>
                  <a:ln w="9525" cap="flat">
                    <a:noFill/>
                    <a:prstDash val="solid"/>
                    <a:miter/>
                  </a:ln>
                </p:spPr>
                <p:txBody>
                  <a:bodyPr rtlCol="0" anchor="ctr"/>
                  <a:lstStyle/>
                  <a:p>
                    <a:pPr defTabSz="746602"/>
                    <a:endParaRPr lang="nl-NL" sz="5400" dirty="0">
                      <a:solidFill>
                        <a:srgbClr val="211F26"/>
                      </a:solidFill>
                      <a:latin typeface="Segoe UI Light"/>
                    </a:endParaRPr>
                  </a:p>
                </p:txBody>
              </p:sp>
              <p:sp>
                <p:nvSpPr>
                  <p:cNvPr id="118" name="Vrije vorm: vorm 117">
                    <a:extLst>
                      <a:ext uri="{FF2B5EF4-FFF2-40B4-BE49-F238E27FC236}">
                        <a16:creationId xmlns:a16="http://schemas.microsoft.com/office/drawing/2014/main" id="{7CAE5EB3-BFA5-445B-8FE5-FA3ED7F57587}"/>
                      </a:ext>
                    </a:extLst>
                  </p:cNvPr>
                  <p:cNvSpPr/>
                  <p:nvPr/>
                </p:nvSpPr>
                <p:spPr>
                  <a:xfrm>
                    <a:off x="10682447" y="1953654"/>
                    <a:ext cx="1438275" cy="885825"/>
                  </a:xfrm>
                  <a:custGeom>
                    <a:avLst/>
                    <a:gdLst>
                      <a:gd name="connsiteX0" fmla="*/ 1070134 w 1438275"/>
                      <a:gd name="connsiteY0" fmla="*/ 7144 h 885825"/>
                      <a:gd name="connsiteX1" fmla="*/ 801529 w 1438275"/>
                      <a:gd name="connsiteY1" fmla="*/ 275749 h 885825"/>
                      <a:gd name="connsiteX2" fmla="*/ 662464 w 1438275"/>
                      <a:gd name="connsiteY2" fmla="*/ 137636 h 885825"/>
                      <a:gd name="connsiteX3" fmla="*/ 7144 w 1438275"/>
                      <a:gd name="connsiteY3" fmla="*/ 784384 h 885825"/>
                      <a:gd name="connsiteX4" fmla="*/ 108109 w 1438275"/>
                      <a:gd name="connsiteY4" fmla="*/ 885349 h 885825"/>
                      <a:gd name="connsiteX5" fmla="*/ 662464 w 1438275"/>
                      <a:gd name="connsiteY5" fmla="*/ 338614 h 885825"/>
                      <a:gd name="connsiteX6" fmla="*/ 928211 w 1438275"/>
                      <a:gd name="connsiteY6" fmla="*/ 605314 h 885825"/>
                      <a:gd name="connsiteX7" fmla="*/ 1029176 w 1438275"/>
                      <a:gd name="connsiteY7" fmla="*/ 503396 h 885825"/>
                      <a:gd name="connsiteX8" fmla="*/ 902494 w 1438275"/>
                      <a:gd name="connsiteY8" fmla="*/ 376714 h 885825"/>
                      <a:gd name="connsiteX9" fmla="*/ 1070134 w 1438275"/>
                      <a:gd name="connsiteY9" fmla="*/ 209074 h 885825"/>
                      <a:gd name="connsiteX10" fmla="*/ 1337786 w 1438275"/>
                      <a:gd name="connsiteY10" fmla="*/ 480536 h 885825"/>
                      <a:gd name="connsiteX11" fmla="*/ 1438751 w 1438275"/>
                      <a:gd name="connsiteY11" fmla="*/ 378619 h 885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38275" h="885825">
                        <a:moveTo>
                          <a:pt x="1070134" y="7144"/>
                        </a:moveTo>
                        <a:lnTo>
                          <a:pt x="801529" y="275749"/>
                        </a:lnTo>
                        <a:lnTo>
                          <a:pt x="662464" y="137636"/>
                        </a:lnTo>
                        <a:lnTo>
                          <a:pt x="7144" y="784384"/>
                        </a:lnTo>
                        <a:lnTo>
                          <a:pt x="108109" y="885349"/>
                        </a:lnTo>
                        <a:lnTo>
                          <a:pt x="662464" y="338614"/>
                        </a:lnTo>
                        <a:lnTo>
                          <a:pt x="928211" y="605314"/>
                        </a:lnTo>
                        <a:lnTo>
                          <a:pt x="1029176" y="503396"/>
                        </a:lnTo>
                        <a:lnTo>
                          <a:pt x="902494" y="376714"/>
                        </a:lnTo>
                        <a:lnTo>
                          <a:pt x="1070134" y="209074"/>
                        </a:lnTo>
                        <a:lnTo>
                          <a:pt x="1337786" y="480536"/>
                        </a:lnTo>
                        <a:lnTo>
                          <a:pt x="1438751" y="378619"/>
                        </a:lnTo>
                        <a:close/>
                      </a:path>
                    </a:pathLst>
                  </a:custGeom>
                  <a:grpFill/>
                  <a:ln w="9525" cap="flat">
                    <a:noFill/>
                    <a:prstDash val="solid"/>
                    <a:miter/>
                  </a:ln>
                </p:spPr>
                <p:txBody>
                  <a:bodyPr rtlCol="0" anchor="ctr"/>
                  <a:lstStyle/>
                  <a:p>
                    <a:pPr defTabSz="746602"/>
                    <a:endParaRPr lang="nl-NL" sz="5400" dirty="0">
                      <a:solidFill>
                        <a:srgbClr val="211F26"/>
                      </a:solidFill>
                      <a:latin typeface="Segoe UI Light"/>
                    </a:endParaRPr>
                  </a:p>
                </p:txBody>
              </p:sp>
            </p:grpSp>
          </p:grpSp>
          <p:sp>
            <p:nvSpPr>
              <p:cNvPr id="114" name="Tekstvak 113">
                <a:extLst>
                  <a:ext uri="{FF2B5EF4-FFF2-40B4-BE49-F238E27FC236}">
                    <a16:creationId xmlns:a16="http://schemas.microsoft.com/office/drawing/2014/main" id="{57A62EAE-0C88-400E-9529-F667D088C547}"/>
                  </a:ext>
                </a:extLst>
              </p:cNvPr>
              <p:cNvSpPr txBox="1"/>
              <p:nvPr userDrawn="1"/>
            </p:nvSpPr>
            <p:spPr>
              <a:xfrm>
                <a:off x="-3565087" y="1617700"/>
                <a:ext cx="627469" cy="113727"/>
              </a:xfrm>
              <a:prstGeom prst="rect">
                <a:avLst/>
              </a:prstGeom>
              <a:noFill/>
            </p:spPr>
            <p:txBody>
              <a:bodyPr wrap="square" lIns="0" tIns="18000" rIns="0" bIns="0" rtlCol="0" anchor="t">
                <a:noAutofit/>
              </a:bodyPr>
              <a:lstStyle/>
              <a:p>
                <a:pPr marL="0" marR="0" lvl="0" indent="0" algn="ctr" defTabSz="685800" rtl="0"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Afbeeldingen</a:t>
                </a:r>
              </a:p>
            </p:txBody>
          </p:sp>
        </p:grpSp>
        <p:grpSp>
          <p:nvGrpSpPr>
            <p:cNvPr id="93" name="Groep 92">
              <a:extLst>
                <a:ext uri="{FF2B5EF4-FFF2-40B4-BE49-F238E27FC236}">
                  <a16:creationId xmlns:a16="http://schemas.microsoft.com/office/drawing/2014/main" id="{F74D4580-8B6C-48DC-AF53-229F90070704}"/>
                </a:ext>
              </a:extLst>
            </p:cNvPr>
            <p:cNvGrpSpPr/>
            <p:nvPr userDrawn="1"/>
          </p:nvGrpSpPr>
          <p:grpSpPr>
            <a:xfrm>
              <a:off x="-3354295" y="5166361"/>
              <a:ext cx="514284" cy="506545"/>
              <a:chOff x="12617641" y="3403239"/>
              <a:chExt cx="752963" cy="741634"/>
            </a:xfrm>
          </p:grpSpPr>
          <p:grpSp>
            <p:nvGrpSpPr>
              <p:cNvPr id="97" name="Groep 96">
                <a:extLst>
                  <a:ext uri="{FF2B5EF4-FFF2-40B4-BE49-F238E27FC236}">
                    <a16:creationId xmlns:a16="http://schemas.microsoft.com/office/drawing/2014/main" id="{1CE0E456-FD6D-4A5F-922D-45B76EA28E29}"/>
                  </a:ext>
                </a:extLst>
              </p:cNvPr>
              <p:cNvGrpSpPr/>
              <p:nvPr userDrawn="1"/>
            </p:nvGrpSpPr>
            <p:grpSpPr>
              <a:xfrm>
                <a:off x="12771530" y="3403239"/>
                <a:ext cx="467176" cy="448491"/>
                <a:chOff x="12782157" y="3403239"/>
                <a:chExt cx="467176" cy="448491"/>
              </a:xfrm>
            </p:grpSpPr>
            <p:grpSp>
              <p:nvGrpSpPr>
                <p:cNvPr id="100" name="Groep 99">
                  <a:extLst>
                    <a:ext uri="{FF2B5EF4-FFF2-40B4-BE49-F238E27FC236}">
                      <a16:creationId xmlns:a16="http://schemas.microsoft.com/office/drawing/2014/main" id="{6F6479EB-D419-4389-9593-7973247E11D1}"/>
                    </a:ext>
                  </a:extLst>
                </p:cNvPr>
                <p:cNvGrpSpPr/>
                <p:nvPr userDrawn="1"/>
              </p:nvGrpSpPr>
              <p:grpSpPr>
                <a:xfrm>
                  <a:off x="12782157" y="3403239"/>
                  <a:ext cx="412976" cy="396132"/>
                  <a:chOff x="13554906" y="3320109"/>
                  <a:chExt cx="443917" cy="425811"/>
                </a:xfrm>
              </p:grpSpPr>
              <p:grpSp>
                <p:nvGrpSpPr>
                  <p:cNvPr id="107" name="Groep 106">
                    <a:extLst>
                      <a:ext uri="{FF2B5EF4-FFF2-40B4-BE49-F238E27FC236}">
                        <a16:creationId xmlns:a16="http://schemas.microsoft.com/office/drawing/2014/main" id="{91247562-B641-4912-9B18-6904DD06236A}"/>
                      </a:ext>
                    </a:extLst>
                  </p:cNvPr>
                  <p:cNvGrpSpPr/>
                  <p:nvPr userDrawn="1"/>
                </p:nvGrpSpPr>
                <p:grpSpPr>
                  <a:xfrm>
                    <a:off x="13554906" y="3320109"/>
                    <a:ext cx="443917" cy="425811"/>
                    <a:chOff x="12909684" y="1276143"/>
                    <a:chExt cx="443917" cy="425811"/>
                  </a:xfrm>
                </p:grpSpPr>
                <p:sp>
                  <p:nvSpPr>
                    <p:cNvPr id="110" name="Rechthoek 109">
                      <a:extLst>
                        <a:ext uri="{FF2B5EF4-FFF2-40B4-BE49-F238E27FC236}">
                          <a16:creationId xmlns:a16="http://schemas.microsoft.com/office/drawing/2014/main" id="{CF8993B0-9FA7-4DD7-88C5-A02E203FD322}"/>
                        </a:ext>
                      </a:extLst>
                    </p:cNvPr>
                    <p:cNvSpPr/>
                    <p:nvPr userDrawn="1"/>
                  </p:nvSpPr>
                  <p:spPr>
                    <a:xfrm>
                      <a:off x="12909689" y="1276143"/>
                      <a:ext cx="443912" cy="425811"/>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111" name="Rechthoek 110">
                      <a:extLst>
                        <a:ext uri="{FF2B5EF4-FFF2-40B4-BE49-F238E27FC236}">
                          <a16:creationId xmlns:a16="http://schemas.microsoft.com/office/drawing/2014/main" id="{D65EBF64-5A8C-4E56-81F3-AC5F9DC096E1}"/>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112" name="Ovaal 111">
                      <a:extLst>
                        <a:ext uri="{FF2B5EF4-FFF2-40B4-BE49-F238E27FC236}">
                          <a16:creationId xmlns:a16="http://schemas.microsoft.com/office/drawing/2014/main" id="{B0C91313-F4CA-480E-80CE-6D94522C9907}"/>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pic>
                <p:nvPicPr>
                  <p:cNvPr id="108" name="Afbeelding 107">
                    <a:extLst>
                      <a:ext uri="{FF2B5EF4-FFF2-40B4-BE49-F238E27FC236}">
                        <a16:creationId xmlns:a16="http://schemas.microsoft.com/office/drawing/2014/main" id="{3A42FDA0-42A8-437A-8EDC-1D8B0B2EF902}"/>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a:off x="13567296" y="3424991"/>
                    <a:ext cx="173367" cy="140220"/>
                  </a:xfrm>
                  <a:prstGeom prst="rect">
                    <a:avLst/>
                  </a:prstGeom>
                </p:spPr>
              </p:pic>
              <p:pic>
                <p:nvPicPr>
                  <p:cNvPr id="109" name="Afbeelding 108">
                    <a:extLst>
                      <a:ext uri="{FF2B5EF4-FFF2-40B4-BE49-F238E27FC236}">
                        <a16:creationId xmlns:a16="http://schemas.microsoft.com/office/drawing/2014/main" id="{DF2A6EFA-FC56-4FCA-A9E4-C8019D89DB00}"/>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flipH="1">
                    <a:off x="13635599" y="3449265"/>
                    <a:ext cx="173367" cy="111424"/>
                  </a:xfrm>
                  <a:prstGeom prst="rect">
                    <a:avLst/>
                  </a:prstGeom>
                </p:spPr>
              </p:pic>
            </p:grpSp>
            <p:grpSp>
              <p:nvGrpSpPr>
                <p:cNvPr id="101" name="Groep 100">
                  <a:extLst>
                    <a:ext uri="{FF2B5EF4-FFF2-40B4-BE49-F238E27FC236}">
                      <a16:creationId xmlns:a16="http://schemas.microsoft.com/office/drawing/2014/main" id="{874BB2A0-9BA7-462C-978D-E1184DA0DBE8}"/>
                    </a:ext>
                  </a:extLst>
                </p:cNvPr>
                <p:cNvGrpSpPr/>
                <p:nvPr userDrawn="1"/>
              </p:nvGrpSpPr>
              <p:grpSpPr>
                <a:xfrm>
                  <a:off x="13103513" y="3705268"/>
                  <a:ext cx="145820" cy="146462"/>
                  <a:chOff x="13096169" y="3602278"/>
                  <a:chExt cx="145820" cy="146462"/>
                </a:xfrm>
              </p:grpSpPr>
              <p:sp>
                <p:nvSpPr>
                  <p:cNvPr id="105" name="Rechthoek 104">
                    <a:extLst>
                      <a:ext uri="{FF2B5EF4-FFF2-40B4-BE49-F238E27FC236}">
                        <a16:creationId xmlns:a16="http://schemas.microsoft.com/office/drawing/2014/main" id="{13D548B8-D631-4B24-826E-0743A43B4723}"/>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106" name="Rechthoek 105">
                    <a:extLst>
                      <a:ext uri="{FF2B5EF4-FFF2-40B4-BE49-F238E27FC236}">
                        <a16:creationId xmlns:a16="http://schemas.microsoft.com/office/drawing/2014/main" id="{D45F5380-0A2D-45E9-A8BE-8D486E8CCFA9}"/>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nvGrpSpPr>
                <p:cNvPr id="102" name="Groep 101">
                  <a:extLst>
                    <a:ext uri="{FF2B5EF4-FFF2-40B4-BE49-F238E27FC236}">
                      <a16:creationId xmlns:a16="http://schemas.microsoft.com/office/drawing/2014/main" id="{693AF8FA-FE3A-47B2-A088-1F3DC6D5AAC1}"/>
                    </a:ext>
                  </a:extLst>
                </p:cNvPr>
                <p:cNvGrpSpPr/>
                <p:nvPr userDrawn="1"/>
              </p:nvGrpSpPr>
              <p:grpSpPr>
                <a:xfrm rot="10800000">
                  <a:off x="13061402" y="3665637"/>
                  <a:ext cx="145820" cy="146462"/>
                  <a:chOff x="13096169" y="3602278"/>
                  <a:chExt cx="145820" cy="146462"/>
                </a:xfrm>
              </p:grpSpPr>
              <p:sp>
                <p:nvSpPr>
                  <p:cNvPr id="103" name="Rechthoek 102">
                    <a:extLst>
                      <a:ext uri="{FF2B5EF4-FFF2-40B4-BE49-F238E27FC236}">
                        <a16:creationId xmlns:a16="http://schemas.microsoft.com/office/drawing/2014/main" id="{369EE251-C0C5-451A-8438-5967A0D289F8}"/>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104" name="Rechthoek 103">
                    <a:extLst>
                      <a:ext uri="{FF2B5EF4-FFF2-40B4-BE49-F238E27FC236}">
                        <a16:creationId xmlns:a16="http://schemas.microsoft.com/office/drawing/2014/main" id="{21577208-4C9E-422F-997F-E793E0E885A1}"/>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sp>
            <p:nvSpPr>
              <p:cNvPr id="98" name="Rechthoek 97">
                <a:extLst>
                  <a:ext uri="{FF2B5EF4-FFF2-40B4-BE49-F238E27FC236}">
                    <a16:creationId xmlns:a16="http://schemas.microsoft.com/office/drawing/2014/main" id="{F3B45373-97CF-470B-B860-725FBDE592F2}"/>
                  </a:ext>
                </a:extLst>
              </p:cNvPr>
              <p:cNvSpPr/>
              <p:nvPr userDrawn="1"/>
            </p:nvSpPr>
            <p:spPr>
              <a:xfrm>
                <a:off x="12617641" y="3889890"/>
                <a:ext cx="752963"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450"/>
                  </a:spcBef>
                  <a:spcAft>
                    <a:spcPts val="450"/>
                  </a:spcAft>
                </a:pPr>
                <a:r>
                  <a:rPr lang="nl-NL" sz="675" b="0" noProof="0" dirty="0">
                    <a:solidFill>
                      <a:srgbClr val="211F26"/>
                    </a:solidFill>
                    <a:latin typeface="Calibri" panose="020F0502020204030204" pitchFamily="34" charset="0"/>
                    <a:cs typeface="Calibri" panose="020F0502020204030204" pitchFamily="34" charset="0"/>
                  </a:rPr>
                  <a:t>Bijsnijden</a:t>
                </a:r>
              </a:p>
            </p:txBody>
          </p:sp>
          <p:sp>
            <p:nvSpPr>
              <p:cNvPr id="99" name="Gelijkbenige driehoek 98">
                <a:extLst>
                  <a:ext uri="{FF2B5EF4-FFF2-40B4-BE49-F238E27FC236}">
                    <a16:creationId xmlns:a16="http://schemas.microsoft.com/office/drawing/2014/main" id="{AEA1A6C7-16A9-41CE-BD70-03C47727115C}"/>
                  </a:ext>
                </a:extLst>
              </p:cNvPr>
              <p:cNvSpPr/>
              <p:nvPr userDrawn="1"/>
            </p:nvSpPr>
            <p:spPr>
              <a:xfrm rot="10800000">
                <a:off x="12950688" y="4093726"/>
                <a:ext cx="86866" cy="51147"/>
              </a:xfrm>
              <a:prstGeom prst="triangle">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sp>
          <p:nvSpPr>
            <p:cNvPr id="94" name="Ovaal 93">
              <a:extLst>
                <a:ext uri="{FF2B5EF4-FFF2-40B4-BE49-F238E27FC236}">
                  <a16:creationId xmlns:a16="http://schemas.microsoft.com/office/drawing/2014/main" id="{2914B193-2835-45B5-877C-052A4FA9DF7E}"/>
                </a:ext>
              </a:extLst>
            </p:cNvPr>
            <p:cNvSpPr/>
            <p:nvPr userDrawn="1"/>
          </p:nvSpPr>
          <p:spPr>
            <a:xfrm>
              <a:off x="-3603587" y="181118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95" name="Rechthoek 94">
              <a:extLst>
                <a:ext uri="{FF2B5EF4-FFF2-40B4-BE49-F238E27FC236}">
                  <a16:creationId xmlns:a16="http://schemas.microsoft.com/office/drawing/2014/main" id="{99EC1159-6E03-4576-9D6D-DABC90A186C0}"/>
                </a:ext>
              </a:extLst>
            </p:cNvPr>
            <p:cNvSpPr/>
            <p:nvPr userDrawn="1"/>
          </p:nvSpPr>
          <p:spPr>
            <a:xfrm>
              <a:off x="-3319415" y="1811185"/>
              <a:ext cx="2944682" cy="326338"/>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Kies de gewenste categorie en afbeelding</a:t>
              </a:r>
              <a:b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‘Invoegen’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96" name="Rechthoek 95">
              <a:extLst>
                <a:ext uri="{FF2B5EF4-FFF2-40B4-BE49-F238E27FC236}">
                  <a16:creationId xmlns:a16="http://schemas.microsoft.com/office/drawing/2014/main" id="{AD0C66F4-FB44-4019-A1F6-65E0F71454FF}"/>
                </a:ext>
              </a:extLst>
            </p:cNvPr>
            <p:cNvSpPr/>
            <p:nvPr userDrawn="1"/>
          </p:nvSpPr>
          <p:spPr>
            <a:xfrm>
              <a:off x="-3319415" y="2245760"/>
              <a:ext cx="825500" cy="209550"/>
            </a:xfrm>
            <a:prstGeom prst="rect">
              <a:avLst/>
            </a:prstGeom>
            <a:solidFill>
              <a:srgbClr val="1FF524"/>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450"/>
                </a:spcBef>
                <a:spcAft>
                  <a:spcPts val="450"/>
                </a:spcAft>
              </a:pPr>
              <a:r>
                <a:rPr lang="nl-NL" sz="750" b="1" noProof="0" dirty="0">
                  <a:solidFill>
                    <a:srgbClr val="211F26"/>
                  </a:solidFill>
                  <a:latin typeface="Calibri" panose="020F0502020204030204" pitchFamily="34" charset="0"/>
                  <a:cs typeface="Calibri" panose="020F0502020204030204" pitchFamily="34" charset="0"/>
                </a:rPr>
                <a:t>Invoegen</a:t>
              </a:r>
            </a:p>
          </p:txBody>
        </p:sp>
      </p:grpSp>
      <p:sp>
        <p:nvSpPr>
          <p:cNvPr id="9" name="- INFO">
            <a:extLst>
              <a:ext uri="{FF2B5EF4-FFF2-40B4-BE49-F238E27FC236}">
                <a16:creationId xmlns:a16="http://schemas.microsoft.com/office/drawing/2014/main" id="{3F2430C1-3A47-4C5A-9C4D-B45BF29A6CEE}"/>
              </a:ext>
            </a:extLst>
          </p:cNvPr>
          <p:cNvSpPr txBox="1"/>
          <p:nvPr userDrawn="1"/>
        </p:nvSpPr>
        <p:spPr>
          <a:xfrm>
            <a:off x="0" y="-272667"/>
            <a:ext cx="9134475" cy="148842"/>
          </a:xfrm>
          <a:prstGeom prst="rect">
            <a:avLst/>
          </a:prstGeom>
          <a:noFill/>
        </p:spPr>
        <p:txBody>
          <a:bodyPr wrap="square" lIns="0" tIns="0" rIns="0" bIns="0" rtlCol="0" anchor="ctr" anchorCtr="0">
            <a:noAutofit/>
          </a:bodyPr>
          <a:lstStyle/>
          <a:p>
            <a:pPr algn="l"/>
            <a:r>
              <a:rPr lang="nl-NL" sz="1050" b="1" cap="all" spc="0" baseline="0">
                <a:solidFill>
                  <a:sysClr val="windowText" lastClr="000000"/>
                </a:solidFill>
                <a:latin typeface="+mn-lt"/>
                <a:cs typeface="Calibri" panose="020F0502020204030204" pitchFamily="34" charset="0"/>
              </a:rPr>
              <a:t>beeld</a:t>
            </a:r>
            <a:endParaRPr lang="nl-NL" sz="1050" b="1" cap="all" spc="0" baseline="0" dirty="0">
              <a:solidFill>
                <a:sysClr val="windowText" lastClr="000000"/>
              </a:solidFill>
              <a:latin typeface="+mn-lt"/>
              <a:cs typeface="Calibri" panose="020F0502020204030204" pitchFamily="34" charset="0"/>
            </a:endParaRPr>
          </a:p>
        </p:txBody>
      </p:sp>
      <p:sp>
        <p:nvSpPr>
          <p:cNvPr id="11" name="afbeelding">
            <a:extLst>
              <a:ext uri="{FF2B5EF4-FFF2-40B4-BE49-F238E27FC236}">
                <a16:creationId xmlns:a16="http://schemas.microsoft.com/office/drawing/2014/main" id="{03C08519-3E76-4451-9937-53BC61C959E6}"/>
              </a:ext>
            </a:extLst>
          </p:cNvPr>
          <p:cNvSpPr>
            <a:spLocks noGrp="1"/>
          </p:cNvSpPr>
          <p:nvPr>
            <p:ph type="pic" sz="quarter" idx="14" hasCustomPrompt="1"/>
          </p:nvPr>
        </p:nvSpPr>
        <p:spPr>
          <a:xfrm>
            <a:off x="1" y="0"/>
            <a:ext cx="9143999" cy="5143500"/>
          </a:xfrm>
          <a:solidFill>
            <a:schemeClr val="bg1">
              <a:lumMod val="75000"/>
            </a:schemeClr>
          </a:solidFill>
        </p:spPr>
        <p:txBody>
          <a:bodyPr bIns="1260000" anchor="ctr" anchorCtr="0">
            <a:normAutofit/>
          </a:bodyPr>
          <a:lstStyle>
            <a:lvl1pPr marL="0" indent="0" algn="ctr">
              <a:lnSpc>
                <a:spcPct val="100000"/>
              </a:lnSpc>
              <a:spcBef>
                <a:spcPts val="0"/>
              </a:spcBef>
              <a:buNone/>
              <a:defRPr sz="1050">
                <a:solidFill>
                  <a:schemeClr val="bg1">
                    <a:lumMod val="95000"/>
                  </a:schemeClr>
                </a:solidFill>
              </a:defRPr>
            </a:lvl1pPr>
          </a:lstStyle>
          <a:p>
            <a:r>
              <a:rPr lang="nl-NL" dirty="0"/>
              <a:t>Selecteer dit kader, ga naar de tab ‘Slidebuilder’, klik op ‘Afbeeldingen’, </a:t>
            </a:r>
            <a:br>
              <a:rPr lang="nl-NL" dirty="0"/>
            </a:br>
            <a:r>
              <a:rPr lang="nl-NL" dirty="0"/>
              <a:t>selecteer de gewenste afbeelding en klik op ‘Invoegen’.</a:t>
            </a:r>
          </a:p>
        </p:txBody>
      </p:sp>
      <p:sp>
        <p:nvSpPr>
          <p:cNvPr id="4" name="datum">
            <a:extLst>
              <a:ext uri="{FF2B5EF4-FFF2-40B4-BE49-F238E27FC236}">
                <a16:creationId xmlns:a16="http://schemas.microsoft.com/office/drawing/2014/main" id="{8E420A72-FB1A-45BF-AC4A-C2A67FDAE6C8}"/>
              </a:ext>
            </a:extLst>
          </p:cNvPr>
          <p:cNvSpPr>
            <a:spLocks noGrp="1"/>
          </p:cNvSpPr>
          <p:nvPr>
            <p:ph type="dt" sz="half" idx="10"/>
          </p:nvPr>
        </p:nvSpPr>
        <p:spPr/>
        <p:txBody>
          <a:bodyPr/>
          <a:lstStyle>
            <a:lvl1pPr>
              <a:defRPr>
                <a:solidFill>
                  <a:schemeClr val="bg1"/>
                </a:solidFill>
              </a:defRPr>
            </a:lvl1pPr>
          </a:lstStyle>
          <a:p>
            <a:endParaRPr lang="nl-NL" dirty="0"/>
          </a:p>
        </p:txBody>
      </p:sp>
      <p:sp>
        <p:nvSpPr>
          <p:cNvPr id="5" name="voettekst">
            <a:extLst>
              <a:ext uri="{FF2B5EF4-FFF2-40B4-BE49-F238E27FC236}">
                <a16:creationId xmlns:a16="http://schemas.microsoft.com/office/drawing/2014/main" id="{7B9B5AD8-20ED-43D8-A7A9-54D9AEF0A965}"/>
              </a:ext>
            </a:extLst>
          </p:cNvPr>
          <p:cNvSpPr>
            <a:spLocks noGrp="1"/>
          </p:cNvSpPr>
          <p:nvPr>
            <p:ph type="ftr" sz="quarter" idx="11"/>
          </p:nvPr>
        </p:nvSpPr>
        <p:spPr/>
        <p:txBody>
          <a:bodyPr/>
          <a:lstStyle>
            <a:lvl1pPr>
              <a:defRPr>
                <a:solidFill>
                  <a:schemeClr val="bg1"/>
                </a:solidFill>
              </a:defRPr>
            </a:lvl1pPr>
          </a:lstStyle>
          <a:p>
            <a:r>
              <a:rPr lang="nl-NL"/>
              <a:t>Erasmus University Rotterdam </a:t>
            </a:r>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p:ph type="sldNum" sz="quarter" idx="12"/>
          </p:nvPr>
        </p:nvSpPr>
        <p:spPr/>
        <p:txBody>
          <a:bodyPr/>
          <a:lstStyle>
            <a:lvl1pPr>
              <a:defRPr>
                <a:solidFill>
                  <a:schemeClr val="bg1"/>
                </a:solidFill>
              </a:defRPr>
            </a:lvl1pPr>
          </a:lstStyle>
          <a:p>
            <a:fld id="{361A1203-CA3D-4D48-AFA0-9D668419C1D5}" type="slidenum">
              <a:rPr lang="nl-NL" smtClean="0"/>
              <a:pPr/>
              <a:t>‹#›</a:t>
            </a:fld>
            <a:endParaRPr lang="nl-NL" dirty="0"/>
          </a:p>
        </p:txBody>
      </p:sp>
    </p:spTree>
    <p:extLst>
      <p:ext uri="{BB962C8B-B14F-4D97-AF65-F5344CB8AC3E}">
        <p14:creationId xmlns:p14="http://schemas.microsoft.com/office/powerpoint/2010/main" val="275581627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autoRev="1" fill="hold" grpId="0" nodeType="afterEffect">
                                  <p:stCondLst>
                                    <p:cond delay="0"/>
                                  </p:stCondLst>
                                  <p:childTnLst>
                                    <p:animScale>
                                      <p:cBhvr>
                                        <p:cTn id="6" dur="20000" fill="hold"/>
                                        <p:tgtEl>
                                          <p:spTgt spid="11"/>
                                        </p:tgtEl>
                                      </p:cBhvr>
                                      <p:by x="110000" y="11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Lst>
  </p:timing>
  <p:extLst>
    <p:ext uri="{DCECCB84-F9BA-43D5-87BE-67443E8EF086}">
      <p15:sldGuideLst xmlns:p15="http://schemas.microsoft.com/office/powerpoint/2012/main"/>
    </p:ext>
  </p:extLst>
</p:sldLayout>
</file>

<file path=ppt/slideLayouts/slideLayout38.xml><?xml version="1.0" encoding="utf-8"?>
<p:sldLayout xmlns:a="http://schemas.openxmlformats.org/drawingml/2006/main" xmlns:r="http://schemas.openxmlformats.org/officeDocument/2006/relationships" xmlns:p="http://schemas.openxmlformats.org/presentationml/2006/main" preserve="1" userDrawn="1">
  <p:cSld name="Tekst + Grafiek">
    <p:bg>
      <p:bgPr>
        <a:solidFill>
          <a:schemeClr val="bg1">
            <a:lumMod val="95000"/>
          </a:schemeClr>
        </a:solidFill>
        <a:effectLst/>
      </p:bgPr>
    </p:bg>
    <p:spTree>
      <p:nvGrpSpPr>
        <p:cNvPr id="1" name=""/>
        <p:cNvGrpSpPr/>
        <p:nvPr/>
      </p:nvGrpSpPr>
      <p:grpSpPr>
        <a:xfrm>
          <a:off x="0" y="0"/>
          <a:ext cx="0" cy="0"/>
          <a:chOff x="0" y="0"/>
          <a:chExt cx="0" cy="0"/>
        </a:xfrm>
      </p:grpSpPr>
      <p:grpSp>
        <p:nvGrpSpPr>
          <p:cNvPr id="157" name="- INSTRUCTIES">
            <a:extLst>
              <a:ext uri="{FF2B5EF4-FFF2-40B4-BE49-F238E27FC236}">
                <a16:creationId xmlns:a16="http://schemas.microsoft.com/office/drawing/2014/main" id="{B02AE42A-C80B-4845-8A6C-868A7490A1B3}"/>
              </a:ext>
            </a:extLst>
          </p:cNvPr>
          <p:cNvGrpSpPr/>
          <p:nvPr userDrawn="1"/>
        </p:nvGrpSpPr>
        <p:grpSpPr>
          <a:xfrm>
            <a:off x="9283400" y="1"/>
            <a:ext cx="2770040" cy="4542638"/>
            <a:chOff x="-3786437" y="1"/>
            <a:chExt cx="3693386" cy="6056851"/>
          </a:xfrm>
        </p:grpSpPr>
        <p:sp>
          <p:nvSpPr>
            <p:cNvPr id="158" name="Rechthoek 157">
              <a:extLst>
                <a:ext uri="{FF2B5EF4-FFF2-40B4-BE49-F238E27FC236}">
                  <a16:creationId xmlns:a16="http://schemas.microsoft.com/office/drawing/2014/main" id="{48E3DE8A-56D7-46B0-A206-240F6B5BA7BA}"/>
                </a:ext>
              </a:extLst>
            </p:cNvPr>
            <p:cNvSpPr/>
            <p:nvPr userDrawn="1"/>
          </p:nvSpPr>
          <p:spPr>
            <a:xfrm>
              <a:off x="-3786165" y="3575647"/>
              <a:ext cx="3593091" cy="1752600"/>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450"/>
                </a:spcBef>
                <a:spcAft>
                  <a:spcPts val="450"/>
                </a:spcAft>
              </a:pPr>
              <a:r>
                <a:rPr lang="nl-NL" sz="1050" b="1" cap="all" baseline="0" noProof="0" dirty="0">
                  <a:solidFill>
                    <a:schemeClr val="accent1"/>
                  </a:solidFill>
                  <a:latin typeface="Calibri" panose="020F0502020204030204" pitchFamily="34" charset="0"/>
                  <a:cs typeface="Calibri" panose="020F0502020204030204" pitchFamily="34" charset="0"/>
                </a:rPr>
                <a:t>Grafiek data bewerken</a:t>
              </a:r>
            </a:p>
          </p:txBody>
        </p:sp>
        <p:sp>
          <p:nvSpPr>
            <p:cNvPr id="159" name="Ovaal 158">
              <a:extLst>
                <a:ext uri="{FF2B5EF4-FFF2-40B4-BE49-F238E27FC236}">
                  <a16:creationId xmlns:a16="http://schemas.microsoft.com/office/drawing/2014/main" id="{E1C0EBDB-8725-4776-A59B-609C3BF7B19C}"/>
                </a:ext>
              </a:extLst>
            </p:cNvPr>
            <p:cNvSpPr/>
            <p:nvPr userDrawn="1"/>
          </p:nvSpPr>
          <p:spPr>
            <a:xfrm>
              <a:off x="-3603587" y="4040245"/>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60" name="Rechthoek 159">
              <a:extLst>
                <a:ext uri="{FF2B5EF4-FFF2-40B4-BE49-F238E27FC236}">
                  <a16:creationId xmlns:a16="http://schemas.microsoft.com/office/drawing/2014/main" id="{83D775FE-DCFA-4980-B58C-F72564403A12}"/>
                </a:ext>
              </a:extLst>
            </p:cNvPr>
            <p:cNvSpPr/>
            <p:nvPr userDrawn="1"/>
          </p:nvSpPr>
          <p:spPr>
            <a:xfrm>
              <a:off x="-3319415" y="4040246"/>
              <a:ext cx="2944682" cy="327689"/>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Klik met de rechter muisknop op de grafiek</a:t>
              </a:r>
              <a:b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kies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‘Gegevens bewerken’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161" name="Groep 160">
              <a:extLst>
                <a:ext uri="{FF2B5EF4-FFF2-40B4-BE49-F238E27FC236}">
                  <a16:creationId xmlns:a16="http://schemas.microsoft.com/office/drawing/2014/main" id="{FAD79EED-41A4-487F-AFD4-437430F3BE76}"/>
                </a:ext>
              </a:extLst>
            </p:cNvPr>
            <p:cNvGrpSpPr/>
            <p:nvPr userDrawn="1"/>
          </p:nvGrpSpPr>
          <p:grpSpPr>
            <a:xfrm>
              <a:off x="-3314821" y="4480038"/>
              <a:ext cx="1495189" cy="563933"/>
              <a:chOff x="-3314821" y="3310415"/>
              <a:chExt cx="1495189" cy="563933"/>
            </a:xfrm>
          </p:grpSpPr>
          <p:sp>
            <p:nvSpPr>
              <p:cNvPr id="187" name="Rechthoek 186">
                <a:extLst>
                  <a:ext uri="{FF2B5EF4-FFF2-40B4-BE49-F238E27FC236}">
                    <a16:creationId xmlns:a16="http://schemas.microsoft.com/office/drawing/2014/main" id="{8E7554DC-1B65-4163-B63C-55DE3BB246DF}"/>
                  </a:ext>
                </a:extLst>
              </p:cNvPr>
              <p:cNvSpPr/>
              <p:nvPr userDrawn="1"/>
            </p:nvSpPr>
            <p:spPr>
              <a:xfrm>
                <a:off x="-3314821" y="3310415"/>
                <a:ext cx="1403797" cy="504851"/>
              </a:xfrm>
              <a:prstGeom prst="rect">
                <a:avLst/>
              </a:prstGeom>
              <a:solidFill>
                <a:srgbClr val="FFFFFF"/>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188" name="Rechthoek 187">
                <a:extLst>
                  <a:ext uri="{FF2B5EF4-FFF2-40B4-BE49-F238E27FC236}">
                    <a16:creationId xmlns:a16="http://schemas.microsoft.com/office/drawing/2014/main" id="{0A176154-AB57-425D-AA17-AB8755720DC9}"/>
                  </a:ext>
                </a:extLst>
              </p:cNvPr>
              <p:cNvSpPr/>
              <p:nvPr userDrawn="1"/>
            </p:nvSpPr>
            <p:spPr>
              <a:xfrm>
                <a:off x="-3304719" y="3564140"/>
                <a:ext cx="1387813" cy="246608"/>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189" name="Tekstvak 188">
                <a:extLst>
                  <a:ext uri="{FF2B5EF4-FFF2-40B4-BE49-F238E27FC236}">
                    <a16:creationId xmlns:a16="http://schemas.microsoft.com/office/drawing/2014/main" id="{64DB6376-7F51-40CD-8431-4303CDDC0B7F}"/>
                  </a:ext>
                </a:extLst>
              </p:cNvPr>
              <p:cNvSpPr txBox="1"/>
              <p:nvPr userDrawn="1"/>
            </p:nvSpPr>
            <p:spPr>
              <a:xfrm>
                <a:off x="-3122115" y="3369117"/>
                <a:ext cx="1258624" cy="137495"/>
              </a:xfrm>
              <a:prstGeom prst="rect">
                <a:avLst/>
              </a:prstGeom>
              <a:noFill/>
            </p:spPr>
            <p:txBody>
              <a:bodyPr wrap="square" rtlCol="0" anchor="ctr">
                <a:noAutofit/>
              </a:bodyPr>
              <a:lstStyle/>
              <a:p>
                <a:pPr marL="0" algn="l" defTabSz="913134" rtl="0" eaLnBrk="1" latinLnBrk="0" hangingPunct="1">
                  <a:lnSpc>
                    <a:spcPct val="90000"/>
                  </a:lnSpc>
                  <a:spcBef>
                    <a:spcPts val="450"/>
                  </a:spcBef>
                  <a:spcAft>
                    <a:spcPts val="450"/>
                  </a:spcAft>
                </a:pPr>
                <a:r>
                  <a:rPr lang="nl-NL" sz="675" b="0" kern="1200" noProof="0" dirty="0">
                    <a:solidFill>
                      <a:srgbClr val="211F26"/>
                    </a:solidFill>
                    <a:latin typeface="Calibri" panose="020F0502020204030204" pitchFamily="34" charset="0"/>
                    <a:ea typeface="+mn-ea"/>
                    <a:cs typeface="Calibri" panose="020F0502020204030204" pitchFamily="34" charset="0"/>
                  </a:rPr>
                  <a:t>Grafiektype wijzigen</a:t>
                </a:r>
              </a:p>
            </p:txBody>
          </p:sp>
          <p:sp>
            <p:nvSpPr>
              <p:cNvPr id="190" name="Tekstvak 189">
                <a:extLst>
                  <a:ext uri="{FF2B5EF4-FFF2-40B4-BE49-F238E27FC236}">
                    <a16:creationId xmlns:a16="http://schemas.microsoft.com/office/drawing/2014/main" id="{DC72384D-43BE-4004-92B0-D544C703CC2D}"/>
                  </a:ext>
                </a:extLst>
              </p:cNvPr>
              <p:cNvSpPr txBox="1"/>
              <p:nvPr userDrawn="1"/>
            </p:nvSpPr>
            <p:spPr>
              <a:xfrm>
                <a:off x="-3115840" y="3624236"/>
                <a:ext cx="1296208" cy="126416"/>
              </a:xfrm>
              <a:prstGeom prst="rect">
                <a:avLst/>
              </a:prstGeom>
              <a:noFill/>
            </p:spPr>
            <p:txBody>
              <a:bodyPr wrap="square" rtlCol="0" anchor="ctr">
                <a:noAutofit/>
              </a:bodyPr>
              <a:lstStyle/>
              <a:p>
                <a:pPr marL="0" algn="l" defTabSz="913134" rtl="0" eaLnBrk="1" latinLnBrk="0" hangingPunct="1">
                  <a:lnSpc>
                    <a:spcPct val="90000"/>
                  </a:lnSpc>
                  <a:spcBef>
                    <a:spcPts val="450"/>
                  </a:spcBef>
                  <a:spcAft>
                    <a:spcPts val="450"/>
                  </a:spcAft>
                </a:pPr>
                <a:r>
                  <a:rPr lang="nl-NL" sz="675" b="0" kern="1200" noProof="0" dirty="0">
                    <a:solidFill>
                      <a:srgbClr val="211F26"/>
                    </a:solidFill>
                    <a:latin typeface="Calibri" panose="020F0502020204030204" pitchFamily="34" charset="0"/>
                    <a:ea typeface="+mn-ea"/>
                    <a:cs typeface="Calibri" panose="020F0502020204030204" pitchFamily="34" charset="0"/>
                  </a:rPr>
                  <a:t>Gegevens bewerken</a:t>
                </a:r>
              </a:p>
            </p:txBody>
          </p:sp>
          <p:sp>
            <p:nvSpPr>
              <p:cNvPr id="191" name="Vrije vorm: vorm 190">
                <a:extLst>
                  <a:ext uri="{FF2B5EF4-FFF2-40B4-BE49-F238E27FC236}">
                    <a16:creationId xmlns:a16="http://schemas.microsoft.com/office/drawing/2014/main" id="{2D06D4A2-4C5B-4F8A-B97B-E32C19403607}"/>
                  </a:ext>
                </a:extLst>
              </p:cNvPr>
              <p:cNvSpPr/>
              <p:nvPr userDrawn="1"/>
            </p:nvSpPr>
            <p:spPr>
              <a:xfrm>
                <a:off x="-1959834" y="3694348"/>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450"/>
                  </a:spcBef>
                  <a:spcAft>
                    <a:spcPts val="450"/>
                  </a:spcAft>
                </a:pPr>
                <a:endParaRPr lang="nl-NL" sz="1200" cap="all" baseline="0" noProof="0" dirty="0">
                  <a:latin typeface="Calibri" panose="020F0502020204030204" pitchFamily="34" charset="0"/>
                  <a:cs typeface="Calibri" panose="020F0502020204030204" pitchFamily="34" charset="0"/>
                </a:endParaRPr>
              </a:p>
            </p:txBody>
          </p:sp>
          <p:grpSp>
            <p:nvGrpSpPr>
              <p:cNvPr id="192" name="Groep 191">
                <a:extLst>
                  <a:ext uri="{FF2B5EF4-FFF2-40B4-BE49-F238E27FC236}">
                    <a16:creationId xmlns:a16="http://schemas.microsoft.com/office/drawing/2014/main" id="{BFC6C02C-08BD-418E-AC47-FD91E8EC1D30}"/>
                  </a:ext>
                </a:extLst>
              </p:cNvPr>
              <p:cNvGrpSpPr/>
              <p:nvPr userDrawn="1"/>
            </p:nvGrpSpPr>
            <p:grpSpPr>
              <a:xfrm>
                <a:off x="-3261976" y="3361742"/>
                <a:ext cx="139861" cy="152244"/>
                <a:chOff x="12574450" y="6053892"/>
                <a:chExt cx="169232" cy="184215"/>
              </a:xfrm>
            </p:grpSpPr>
            <p:sp>
              <p:nvSpPr>
                <p:cNvPr id="212" name="Rechthoek 211">
                  <a:extLst>
                    <a:ext uri="{FF2B5EF4-FFF2-40B4-BE49-F238E27FC236}">
                      <a16:creationId xmlns:a16="http://schemas.microsoft.com/office/drawing/2014/main" id="{30AFEE65-4A86-45A7-A086-DCAC8603F5C9}"/>
                    </a:ext>
                  </a:extLst>
                </p:cNvPr>
                <p:cNvSpPr/>
                <p:nvPr userDrawn="1"/>
              </p:nvSpPr>
              <p:spPr>
                <a:xfrm>
                  <a:off x="12574450" y="6111529"/>
                  <a:ext cx="46293" cy="126577"/>
                </a:xfrm>
                <a:prstGeom prst="rect">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500" noProof="0" dirty="0">
                    <a:solidFill>
                      <a:srgbClr val="211F26"/>
                    </a:solidFill>
                    <a:latin typeface="Calibri" panose="020F0502020204030204" pitchFamily="34" charset="0"/>
                    <a:cs typeface="Calibri" panose="020F0502020204030204" pitchFamily="34" charset="0"/>
                  </a:endParaRPr>
                </a:p>
              </p:txBody>
            </p:sp>
            <p:sp>
              <p:nvSpPr>
                <p:cNvPr id="213" name="Rechthoek 212">
                  <a:extLst>
                    <a:ext uri="{FF2B5EF4-FFF2-40B4-BE49-F238E27FC236}">
                      <a16:creationId xmlns:a16="http://schemas.microsoft.com/office/drawing/2014/main" id="{7D394F0E-AD12-4E1B-AAB6-58462BC33528}"/>
                    </a:ext>
                  </a:extLst>
                </p:cNvPr>
                <p:cNvSpPr/>
                <p:nvPr userDrawn="1"/>
              </p:nvSpPr>
              <p:spPr>
                <a:xfrm>
                  <a:off x="12635427" y="6053892"/>
                  <a:ext cx="46293" cy="184215"/>
                </a:xfrm>
                <a:prstGeom prst="rect">
                  <a:avLst/>
                </a:prstGeom>
                <a:solidFill>
                  <a:srgbClr val="EDC8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500" noProof="0" dirty="0">
                    <a:solidFill>
                      <a:srgbClr val="211F26"/>
                    </a:solidFill>
                    <a:latin typeface="Calibri" panose="020F0502020204030204" pitchFamily="34" charset="0"/>
                    <a:cs typeface="Calibri" panose="020F0502020204030204" pitchFamily="34" charset="0"/>
                  </a:endParaRPr>
                </a:p>
              </p:txBody>
            </p:sp>
            <p:sp>
              <p:nvSpPr>
                <p:cNvPr id="214" name="Rechthoek 213">
                  <a:extLst>
                    <a:ext uri="{FF2B5EF4-FFF2-40B4-BE49-F238E27FC236}">
                      <a16:creationId xmlns:a16="http://schemas.microsoft.com/office/drawing/2014/main" id="{37961A08-064E-496F-AD9A-AA75A1630F33}"/>
                    </a:ext>
                  </a:extLst>
                </p:cNvPr>
                <p:cNvSpPr/>
                <p:nvPr userDrawn="1"/>
              </p:nvSpPr>
              <p:spPr>
                <a:xfrm>
                  <a:off x="12697389" y="6094907"/>
                  <a:ext cx="46293" cy="143200"/>
                </a:xfrm>
                <a:prstGeom prst="rect">
                  <a:avLst/>
                </a:prstGeom>
                <a:solidFill>
                  <a:srgbClr val="8080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500" noProof="0" dirty="0">
                    <a:solidFill>
                      <a:srgbClr val="211F26"/>
                    </a:solidFill>
                    <a:latin typeface="Calibri" panose="020F0502020204030204" pitchFamily="34" charset="0"/>
                    <a:cs typeface="Calibri" panose="020F0502020204030204" pitchFamily="34" charset="0"/>
                  </a:endParaRPr>
                </a:p>
              </p:txBody>
            </p:sp>
          </p:grpSp>
          <p:grpSp>
            <p:nvGrpSpPr>
              <p:cNvPr id="193" name="Groep 192">
                <a:extLst>
                  <a:ext uri="{FF2B5EF4-FFF2-40B4-BE49-F238E27FC236}">
                    <a16:creationId xmlns:a16="http://schemas.microsoft.com/office/drawing/2014/main" id="{CAEC2229-2298-4061-9E16-D27FAFDBBA66}"/>
                  </a:ext>
                </a:extLst>
              </p:cNvPr>
              <p:cNvGrpSpPr/>
              <p:nvPr userDrawn="1"/>
            </p:nvGrpSpPr>
            <p:grpSpPr>
              <a:xfrm>
                <a:off x="-3261070" y="3635199"/>
                <a:ext cx="168905" cy="104490"/>
                <a:chOff x="-3261070" y="3620931"/>
                <a:chExt cx="193920" cy="119965"/>
              </a:xfrm>
            </p:grpSpPr>
            <p:sp>
              <p:nvSpPr>
                <p:cNvPr id="194" name="Rechthoek 193">
                  <a:extLst>
                    <a:ext uri="{FF2B5EF4-FFF2-40B4-BE49-F238E27FC236}">
                      <a16:creationId xmlns:a16="http://schemas.microsoft.com/office/drawing/2014/main" id="{7041B477-2BE3-4023-8D93-F4FFD8A39DE8}"/>
                    </a:ext>
                  </a:extLst>
                </p:cNvPr>
                <p:cNvSpPr/>
                <p:nvPr userDrawn="1"/>
              </p:nvSpPr>
              <p:spPr>
                <a:xfrm>
                  <a:off x="-3261070" y="3643881"/>
                  <a:ext cx="142985" cy="9520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800" noProof="0" dirty="0">
                    <a:solidFill>
                      <a:srgbClr val="211F26"/>
                    </a:solidFill>
                    <a:latin typeface="Calibri" panose="020F0502020204030204" pitchFamily="34" charset="0"/>
                    <a:cs typeface="Calibri" panose="020F0502020204030204" pitchFamily="34" charset="0"/>
                  </a:endParaRPr>
                </a:p>
              </p:txBody>
            </p:sp>
            <p:grpSp>
              <p:nvGrpSpPr>
                <p:cNvPr id="195" name="Groep 194">
                  <a:extLst>
                    <a:ext uri="{FF2B5EF4-FFF2-40B4-BE49-F238E27FC236}">
                      <a16:creationId xmlns:a16="http://schemas.microsoft.com/office/drawing/2014/main" id="{435066D9-96FE-4889-AFE1-1AEB682AE2A4}"/>
                    </a:ext>
                  </a:extLst>
                </p:cNvPr>
                <p:cNvGrpSpPr/>
                <p:nvPr userDrawn="1"/>
              </p:nvGrpSpPr>
              <p:grpSpPr>
                <a:xfrm>
                  <a:off x="-3261070" y="3622063"/>
                  <a:ext cx="141113" cy="117345"/>
                  <a:chOff x="1094874" y="-878306"/>
                  <a:chExt cx="867364" cy="613611"/>
                </a:xfrm>
              </p:grpSpPr>
              <p:cxnSp>
                <p:nvCxnSpPr>
                  <p:cNvPr id="205" name="Rechte verbindingslijn 204">
                    <a:extLst>
                      <a:ext uri="{FF2B5EF4-FFF2-40B4-BE49-F238E27FC236}">
                        <a16:creationId xmlns:a16="http://schemas.microsoft.com/office/drawing/2014/main" id="{2AB81AB9-E793-4CE3-93B1-17AB67E507AB}"/>
                      </a:ext>
                    </a:extLst>
                  </p:cNvPr>
                  <p:cNvCxnSpPr>
                    <a:cxnSpLocks/>
                  </p:cNvCxnSpPr>
                  <p:nvPr userDrawn="1"/>
                </p:nvCxnSpPr>
                <p:spPr>
                  <a:xfrm>
                    <a:off x="1094874" y="-878305"/>
                    <a:ext cx="0" cy="613610"/>
                  </a:xfrm>
                  <a:prstGeom prst="line">
                    <a:avLst/>
                  </a:prstGeom>
                  <a:ln>
                    <a:solidFill>
                      <a:srgbClr val="818181"/>
                    </a:solidFill>
                  </a:ln>
                </p:spPr>
                <p:style>
                  <a:lnRef idx="1">
                    <a:schemeClr val="accent1"/>
                  </a:lnRef>
                  <a:fillRef idx="0">
                    <a:schemeClr val="accent1"/>
                  </a:fillRef>
                  <a:effectRef idx="0">
                    <a:schemeClr val="accent1"/>
                  </a:effectRef>
                  <a:fontRef idx="minor">
                    <a:schemeClr val="tx1"/>
                  </a:fontRef>
                </p:style>
              </p:cxnSp>
              <p:cxnSp>
                <p:nvCxnSpPr>
                  <p:cNvPr id="206" name="Rechte verbindingslijn 205">
                    <a:extLst>
                      <a:ext uri="{FF2B5EF4-FFF2-40B4-BE49-F238E27FC236}">
                        <a16:creationId xmlns:a16="http://schemas.microsoft.com/office/drawing/2014/main" id="{15471619-CDA6-45E5-A9F7-F1AC5EBBF055}"/>
                      </a:ext>
                    </a:extLst>
                  </p:cNvPr>
                  <p:cNvCxnSpPr>
                    <a:cxnSpLocks/>
                  </p:cNvCxnSpPr>
                  <p:nvPr userDrawn="1"/>
                </p:nvCxnSpPr>
                <p:spPr>
                  <a:xfrm>
                    <a:off x="1962238" y="-878306"/>
                    <a:ext cx="0" cy="613611"/>
                  </a:xfrm>
                  <a:prstGeom prst="line">
                    <a:avLst/>
                  </a:prstGeom>
                  <a:ln>
                    <a:solidFill>
                      <a:srgbClr val="818181"/>
                    </a:solidFill>
                  </a:ln>
                </p:spPr>
                <p:style>
                  <a:lnRef idx="1">
                    <a:schemeClr val="accent1"/>
                  </a:lnRef>
                  <a:fillRef idx="0">
                    <a:schemeClr val="accent1"/>
                  </a:fillRef>
                  <a:effectRef idx="0">
                    <a:schemeClr val="accent1"/>
                  </a:effectRef>
                  <a:fontRef idx="minor">
                    <a:schemeClr val="tx1"/>
                  </a:fontRef>
                </p:style>
              </p:cxnSp>
              <p:grpSp>
                <p:nvGrpSpPr>
                  <p:cNvPr id="207" name="Groep 206">
                    <a:extLst>
                      <a:ext uri="{FF2B5EF4-FFF2-40B4-BE49-F238E27FC236}">
                        <a16:creationId xmlns:a16="http://schemas.microsoft.com/office/drawing/2014/main" id="{3710843F-0486-4DE8-875A-A1C3059C4272}"/>
                      </a:ext>
                    </a:extLst>
                  </p:cNvPr>
                  <p:cNvGrpSpPr/>
                  <p:nvPr userDrawn="1"/>
                </p:nvGrpSpPr>
                <p:grpSpPr>
                  <a:xfrm>
                    <a:off x="1270535" y="-878306"/>
                    <a:ext cx="526983" cy="613611"/>
                    <a:chOff x="1270535" y="-745959"/>
                    <a:chExt cx="526983" cy="481264"/>
                  </a:xfrm>
                </p:grpSpPr>
                <p:cxnSp>
                  <p:nvCxnSpPr>
                    <p:cNvPr id="208" name="Rechte verbindingslijn 207">
                      <a:extLst>
                        <a:ext uri="{FF2B5EF4-FFF2-40B4-BE49-F238E27FC236}">
                          <a16:creationId xmlns:a16="http://schemas.microsoft.com/office/drawing/2014/main" id="{75F6E77E-A5A6-4474-93C5-0C0502A90D7F}"/>
                        </a:ext>
                      </a:extLst>
                    </p:cNvPr>
                    <p:cNvCxnSpPr>
                      <a:cxnSpLocks/>
                    </p:cNvCxnSpPr>
                    <p:nvPr userDrawn="1"/>
                  </p:nvCxnSpPr>
                  <p:spPr>
                    <a:xfrm>
                      <a:off x="1446196" y="-745959"/>
                      <a:ext cx="0" cy="481264"/>
                    </a:xfrm>
                    <a:prstGeom prst="line">
                      <a:avLst/>
                    </a:prstGeom>
                    <a:ln w="3175">
                      <a:solidFill>
                        <a:srgbClr val="818181"/>
                      </a:solidFill>
                    </a:ln>
                  </p:spPr>
                  <p:style>
                    <a:lnRef idx="1">
                      <a:schemeClr val="accent1"/>
                    </a:lnRef>
                    <a:fillRef idx="0">
                      <a:schemeClr val="accent1"/>
                    </a:fillRef>
                    <a:effectRef idx="0">
                      <a:schemeClr val="accent1"/>
                    </a:effectRef>
                    <a:fontRef idx="minor">
                      <a:schemeClr val="tx1"/>
                    </a:fontRef>
                  </p:style>
                </p:cxnSp>
                <p:cxnSp>
                  <p:nvCxnSpPr>
                    <p:cNvPr id="209" name="Rechte verbindingslijn 208">
                      <a:extLst>
                        <a:ext uri="{FF2B5EF4-FFF2-40B4-BE49-F238E27FC236}">
                          <a16:creationId xmlns:a16="http://schemas.microsoft.com/office/drawing/2014/main" id="{974F7AD3-5CAD-44BC-B7D2-7BC939246A48}"/>
                        </a:ext>
                      </a:extLst>
                    </p:cNvPr>
                    <p:cNvCxnSpPr>
                      <a:cxnSpLocks/>
                    </p:cNvCxnSpPr>
                    <p:nvPr userDrawn="1"/>
                  </p:nvCxnSpPr>
                  <p:spPr>
                    <a:xfrm>
                      <a:off x="1270535" y="-745959"/>
                      <a:ext cx="0" cy="481264"/>
                    </a:xfrm>
                    <a:prstGeom prst="line">
                      <a:avLst/>
                    </a:prstGeom>
                    <a:ln w="3175">
                      <a:solidFill>
                        <a:srgbClr val="818181"/>
                      </a:solidFill>
                    </a:ln>
                  </p:spPr>
                  <p:style>
                    <a:lnRef idx="1">
                      <a:schemeClr val="accent1"/>
                    </a:lnRef>
                    <a:fillRef idx="0">
                      <a:schemeClr val="accent1"/>
                    </a:fillRef>
                    <a:effectRef idx="0">
                      <a:schemeClr val="accent1"/>
                    </a:effectRef>
                    <a:fontRef idx="minor">
                      <a:schemeClr val="tx1"/>
                    </a:fontRef>
                  </p:style>
                </p:cxnSp>
                <p:cxnSp>
                  <p:nvCxnSpPr>
                    <p:cNvPr id="210" name="Rechte verbindingslijn 209">
                      <a:extLst>
                        <a:ext uri="{FF2B5EF4-FFF2-40B4-BE49-F238E27FC236}">
                          <a16:creationId xmlns:a16="http://schemas.microsoft.com/office/drawing/2014/main" id="{5C7202EB-BDA6-4D58-873E-75254136D4B1}"/>
                        </a:ext>
                      </a:extLst>
                    </p:cNvPr>
                    <p:cNvCxnSpPr>
                      <a:cxnSpLocks/>
                    </p:cNvCxnSpPr>
                    <p:nvPr userDrawn="1"/>
                  </p:nvCxnSpPr>
                  <p:spPr>
                    <a:xfrm>
                      <a:off x="1621857" y="-745959"/>
                      <a:ext cx="0" cy="481264"/>
                    </a:xfrm>
                    <a:prstGeom prst="line">
                      <a:avLst/>
                    </a:prstGeom>
                    <a:ln w="3175">
                      <a:solidFill>
                        <a:srgbClr val="818181"/>
                      </a:solidFill>
                    </a:ln>
                  </p:spPr>
                  <p:style>
                    <a:lnRef idx="1">
                      <a:schemeClr val="accent1"/>
                    </a:lnRef>
                    <a:fillRef idx="0">
                      <a:schemeClr val="accent1"/>
                    </a:fillRef>
                    <a:effectRef idx="0">
                      <a:schemeClr val="accent1"/>
                    </a:effectRef>
                    <a:fontRef idx="minor">
                      <a:schemeClr val="tx1"/>
                    </a:fontRef>
                  </p:style>
                </p:cxnSp>
                <p:cxnSp>
                  <p:nvCxnSpPr>
                    <p:cNvPr id="211" name="Rechte verbindingslijn 210">
                      <a:extLst>
                        <a:ext uri="{FF2B5EF4-FFF2-40B4-BE49-F238E27FC236}">
                          <a16:creationId xmlns:a16="http://schemas.microsoft.com/office/drawing/2014/main" id="{4DFC6DA7-0C6F-48FA-804A-105277A17C9D}"/>
                        </a:ext>
                      </a:extLst>
                    </p:cNvPr>
                    <p:cNvCxnSpPr>
                      <a:cxnSpLocks/>
                    </p:cNvCxnSpPr>
                    <p:nvPr userDrawn="1"/>
                  </p:nvCxnSpPr>
                  <p:spPr>
                    <a:xfrm>
                      <a:off x="1797518" y="-745959"/>
                      <a:ext cx="0" cy="481264"/>
                    </a:xfrm>
                    <a:prstGeom prst="line">
                      <a:avLst/>
                    </a:prstGeom>
                    <a:ln w="3175">
                      <a:solidFill>
                        <a:srgbClr val="818181"/>
                      </a:solidFill>
                    </a:ln>
                  </p:spPr>
                  <p:style>
                    <a:lnRef idx="1">
                      <a:schemeClr val="accent1"/>
                    </a:lnRef>
                    <a:fillRef idx="0">
                      <a:schemeClr val="accent1"/>
                    </a:fillRef>
                    <a:effectRef idx="0">
                      <a:schemeClr val="accent1"/>
                    </a:effectRef>
                    <a:fontRef idx="minor">
                      <a:schemeClr val="tx1"/>
                    </a:fontRef>
                  </p:style>
                </p:cxnSp>
              </p:grpSp>
            </p:grpSp>
            <p:cxnSp>
              <p:nvCxnSpPr>
                <p:cNvPr id="196" name="Rechte verbindingslijn 195">
                  <a:extLst>
                    <a:ext uri="{FF2B5EF4-FFF2-40B4-BE49-F238E27FC236}">
                      <a16:creationId xmlns:a16="http://schemas.microsoft.com/office/drawing/2014/main" id="{591E5BBA-68B5-4E8D-862E-BC11B61880CB}"/>
                    </a:ext>
                  </a:extLst>
                </p:cNvPr>
                <p:cNvCxnSpPr>
                  <a:cxnSpLocks/>
                </p:cNvCxnSpPr>
                <p:nvPr userDrawn="1"/>
              </p:nvCxnSpPr>
              <p:spPr>
                <a:xfrm flipH="1">
                  <a:off x="-3260471" y="3739408"/>
                  <a:ext cx="143329" cy="0"/>
                </a:xfrm>
                <a:prstGeom prst="line">
                  <a:avLst/>
                </a:prstGeom>
                <a:ln w="6350">
                  <a:solidFill>
                    <a:srgbClr val="818181"/>
                  </a:solidFill>
                </a:ln>
              </p:spPr>
              <p:style>
                <a:lnRef idx="1">
                  <a:schemeClr val="accent1"/>
                </a:lnRef>
                <a:fillRef idx="0">
                  <a:schemeClr val="accent1"/>
                </a:fillRef>
                <a:effectRef idx="0">
                  <a:schemeClr val="accent1"/>
                </a:effectRef>
                <a:fontRef idx="minor">
                  <a:schemeClr val="tx1"/>
                </a:fontRef>
              </p:style>
            </p:cxnSp>
            <p:cxnSp>
              <p:nvCxnSpPr>
                <p:cNvPr id="197" name="Rechte verbindingslijn 196">
                  <a:extLst>
                    <a:ext uri="{FF2B5EF4-FFF2-40B4-BE49-F238E27FC236}">
                      <a16:creationId xmlns:a16="http://schemas.microsoft.com/office/drawing/2014/main" id="{B7DA2CBA-22DC-4E5A-A6D4-4D0EBA60D0D2}"/>
                    </a:ext>
                  </a:extLst>
                </p:cNvPr>
                <p:cNvCxnSpPr>
                  <a:cxnSpLocks/>
                </p:cNvCxnSpPr>
                <p:nvPr userDrawn="1"/>
              </p:nvCxnSpPr>
              <p:spPr>
                <a:xfrm flipH="1">
                  <a:off x="-3261070" y="3713352"/>
                  <a:ext cx="142893" cy="0"/>
                </a:xfrm>
                <a:prstGeom prst="line">
                  <a:avLst/>
                </a:prstGeom>
                <a:ln w="3175">
                  <a:solidFill>
                    <a:srgbClr val="818181"/>
                  </a:solidFill>
                </a:ln>
              </p:spPr>
              <p:style>
                <a:lnRef idx="1">
                  <a:schemeClr val="accent1"/>
                </a:lnRef>
                <a:fillRef idx="0">
                  <a:schemeClr val="accent1"/>
                </a:fillRef>
                <a:effectRef idx="0">
                  <a:schemeClr val="accent1"/>
                </a:effectRef>
                <a:fontRef idx="minor">
                  <a:schemeClr val="tx1"/>
                </a:fontRef>
              </p:style>
            </p:cxnSp>
            <p:cxnSp>
              <p:nvCxnSpPr>
                <p:cNvPr id="198" name="Rechte verbindingslijn 197">
                  <a:extLst>
                    <a:ext uri="{FF2B5EF4-FFF2-40B4-BE49-F238E27FC236}">
                      <a16:creationId xmlns:a16="http://schemas.microsoft.com/office/drawing/2014/main" id="{433EA2CE-F48F-4D79-84BD-0E639C275CBF}"/>
                    </a:ext>
                  </a:extLst>
                </p:cNvPr>
                <p:cNvCxnSpPr>
                  <a:cxnSpLocks/>
                </p:cNvCxnSpPr>
                <p:nvPr userDrawn="1"/>
              </p:nvCxnSpPr>
              <p:spPr>
                <a:xfrm flipH="1">
                  <a:off x="-3261070" y="3689677"/>
                  <a:ext cx="142893" cy="0"/>
                </a:xfrm>
                <a:prstGeom prst="line">
                  <a:avLst/>
                </a:prstGeom>
                <a:ln w="3175">
                  <a:solidFill>
                    <a:srgbClr val="818181"/>
                  </a:solidFill>
                </a:ln>
              </p:spPr>
              <p:style>
                <a:lnRef idx="1">
                  <a:schemeClr val="accent1"/>
                </a:lnRef>
                <a:fillRef idx="0">
                  <a:schemeClr val="accent1"/>
                </a:fillRef>
                <a:effectRef idx="0">
                  <a:schemeClr val="accent1"/>
                </a:effectRef>
                <a:fontRef idx="minor">
                  <a:schemeClr val="tx1"/>
                </a:fontRef>
              </p:style>
            </p:cxnSp>
            <p:cxnSp>
              <p:nvCxnSpPr>
                <p:cNvPr id="199" name="Rechte verbindingslijn 198">
                  <a:extLst>
                    <a:ext uri="{FF2B5EF4-FFF2-40B4-BE49-F238E27FC236}">
                      <a16:creationId xmlns:a16="http://schemas.microsoft.com/office/drawing/2014/main" id="{82FB82F3-8D73-4AB9-B593-D4A765EFA48F}"/>
                    </a:ext>
                  </a:extLst>
                </p:cNvPr>
                <p:cNvCxnSpPr>
                  <a:cxnSpLocks/>
                </p:cNvCxnSpPr>
                <p:nvPr userDrawn="1"/>
              </p:nvCxnSpPr>
              <p:spPr>
                <a:xfrm flipH="1">
                  <a:off x="-3261070" y="3663621"/>
                  <a:ext cx="142893" cy="0"/>
                </a:xfrm>
                <a:prstGeom prst="line">
                  <a:avLst/>
                </a:prstGeom>
                <a:ln w="3175">
                  <a:solidFill>
                    <a:srgbClr val="818181"/>
                  </a:solidFill>
                </a:ln>
              </p:spPr>
              <p:style>
                <a:lnRef idx="1">
                  <a:schemeClr val="accent1"/>
                </a:lnRef>
                <a:fillRef idx="0">
                  <a:schemeClr val="accent1"/>
                </a:fillRef>
                <a:effectRef idx="0">
                  <a:schemeClr val="accent1"/>
                </a:effectRef>
                <a:fontRef idx="minor">
                  <a:schemeClr val="tx1"/>
                </a:fontRef>
              </p:style>
            </p:cxnSp>
            <p:sp>
              <p:nvSpPr>
                <p:cNvPr id="200" name="Rechthoek 199">
                  <a:extLst>
                    <a:ext uri="{FF2B5EF4-FFF2-40B4-BE49-F238E27FC236}">
                      <a16:creationId xmlns:a16="http://schemas.microsoft.com/office/drawing/2014/main" id="{909EE566-E0A5-4A6D-BBEC-6D08F32EC777}"/>
                    </a:ext>
                  </a:extLst>
                </p:cNvPr>
                <p:cNvSpPr/>
                <p:nvPr userDrawn="1"/>
              </p:nvSpPr>
              <p:spPr>
                <a:xfrm>
                  <a:off x="-3261070" y="3620931"/>
                  <a:ext cx="142893" cy="24910"/>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800" noProof="0" dirty="0">
                    <a:solidFill>
                      <a:srgbClr val="211F26"/>
                    </a:solidFill>
                    <a:latin typeface="Calibri" panose="020F0502020204030204" pitchFamily="34" charset="0"/>
                    <a:cs typeface="Calibri" panose="020F0502020204030204" pitchFamily="34" charset="0"/>
                  </a:endParaRPr>
                </a:p>
              </p:txBody>
            </p:sp>
            <p:grpSp>
              <p:nvGrpSpPr>
                <p:cNvPr id="201" name="Groep 200">
                  <a:extLst>
                    <a:ext uri="{FF2B5EF4-FFF2-40B4-BE49-F238E27FC236}">
                      <a16:creationId xmlns:a16="http://schemas.microsoft.com/office/drawing/2014/main" id="{63D12C5C-F4BC-4066-99D6-8892AAE27CAF}"/>
                    </a:ext>
                  </a:extLst>
                </p:cNvPr>
                <p:cNvGrpSpPr/>
                <p:nvPr userDrawn="1"/>
              </p:nvGrpSpPr>
              <p:grpSpPr>
                <a:xfrm rot="2700000">
                  <a:off x="-3158000" y="3650045"/>
                  <a:ext cx="34350" cy="147351"/>
                  <a:chOff x="3148392" y="-836646"/>
                  <a:chExt cx="132124" cy="596095"/>
                </a:xfrm>
                <a:solidFill>
                  <a:srgbClr val="3399FF"/>
                </a:solidFill>
              </p:grpSpPr>
              <p:sp>
                <p:nvSpPr>
                  <p:cNvPr id="202" name="Rechthoek 201">
                    <a:extLst>
                      <a:ext uri="{FF2B5EF4-FFF2-40B4-BE49-F238E27FC236}">
                        <a16:creationId xmlns:a16="http://schemas.microsoft.com/office/drawing/2014/main" id="{49EDC7E1-1BE8-44EA-82D5-E3D0C3F5F89F}"/>
                      </a:ext>
                    </a:extLst>
                  </p:cNvPr>
                  <p:cNvSpPr/>
                  <p:nvPr userDrawn="1"/>
                </p:nvSpPr>
                <p:spPr>
                  <a:xfrm>
                    <a:off x="3148632" y="-725510"/>
                    <a:ext cx="131884" cy="281356"/>
                  </a:xfrm>
                  <a:prstGeom prst="rect">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800" noProof="0" dirty="0">
                      <a:solidFill>
                        <a:srgbClr val="211F26"/>
                      </a:solidFill>
                      <a:latin typeface="Calibri" panose="020F0502020204030204" pitchFamily="34" charset="0"/>
                      <a:cs typeface="Calibri" panose="020F0502020204030204" pitchFamily="34" charset="0"/>
                    </a:endParaRPr>
                  </a:p>
                </p:txBody>
              </p:sp>
              <p:sp>
                <p:nvSpPr>
                  <p:cNvPr id="203" name="Rechthoek: afgeronde bovenhoeken 202">
                    <a:extLst>
                      <a:ext uri="{FF2B5EF4-FFF2-40B4-BE49-F238E27FC236}">
                        <a16:creationId xmlns:a16="http://schemas.microsoft.com/office/drawing/2014/main" id="{B90E127F-4D69-464A-AE7B-6A05C950EBAA}"/>
                      </a:ext>
                    </a:extLst>
                  </p:cNvPr>
                  <p:cNvSpPr/>
                  <p:nvPr userDrawn="1"/>
                </p:nvSpPr>
                <p:spPr>
                  <a:xfrm>
                    <a:off x="3148556" y="-836646"/>
                    <a:ext cx="131882" cy="87614"/>
                  </a:xfrm>
                  <a:prstGeom prst="round2SameRect">
                    <a:avLst>
                      <a:gd name="adj1" fmla="val 50000"/>
                      <a:gd name="adj2" fmla="val 0"/>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800" noProof="0" dirty="0">
                      <a:solidFill>
                        <a:srgbClr val="211F26"/>
                      </a:solidFill>
                      <a:latin typeface="Calibri" panose="020F0502020204030204" pitchFamily="34" charset="0"/>
                      <a:cs typeface="Calibri" panose="020F0502020204030204" pitchFamily="34" charset="0"/>
                    </a:endParaRPr>
                  </a:p>
                </p:txBody>
              </p:sp>
              <p:sp>
                <p:nvSpPr>
                  <p:cNvPr id="204" name="Gelijkbenige driehoek 203">
                    <a:extLst>
                      <a:ext uri="{FF2B5EF4-FFF2-40B4-BE49-F238E27FC236}">
                        <a16:creationId xmlns:a16="http://schemas.microsoft.com/office/drawing/2014/main" id="{2ACAF426-2702-4247-A275-E0B1320A1188}"/>
                      </a:ext>
                    </a:extLst>
                  </p:cNvPr>
                  <p:cNvSpPr/>
                  <p:nvPr userDrawn="1"/>
                </p:nvSpPr>
                <p:spPr>
                  <a:xfrm rot="10800000">
                    <a:off x="3148392" y="-420304"/>
                    <a:ext cx="131887" cy="179753"/>
                  </a:xfrm>
                  <a:prstGeom prst="triangle">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800" noProof="0" dirty="0">
                      <a:solidFill>
                        <a:srgbClr val="211F26"/>
                      </a:solidFill>
                      <a:latin typeface="Calibri" panose="020F0502020204030204" pitchFamily="34" charset="0"/>
                      <a:cs typeface="Calibri" panose="020F0502020204030204" pitchFamily="34" charset="0"/>
                    </a:endParaRPr>
                  </a:p>
                </p:txBody>
              </p:sp>
            </p:grpSp>
          </p:grpSp>
        </p:grpSp>
        <p:sp>
          <p:nvSpPr>
            <p:cNvPr id="162" name="Rechthoek 161">
              <a:extLst>
                <a:ext uri="{FF2B5EF4-FFF2-40B4-BE49-F238E27FC236}">
                  <a16:creationId xmlns:a16="http://schemas.microsoft.com/office/drawing/2014/main" id="{979D87AF-9898-4CFC-A744-23AC4F84B465}"/>
                </a:ext>
              </a:extLst>
            </p:cNvPr>
            <p:cNvSpPr/>
            <p:nvPr userDrawn="1"/>
          </p:nvSpPr>
          <p:spPr>
            <a:xfrm>
              <a:off x="-3786165" y="1"/>
              <a:ext cx="3593091" cy="3394057"/>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450"/>
                </a:spcBef>
                <a:spcAft>
                  <a:spcPts val="450"/>
                </a:spcAft>
              </a:pPr>
              <a:r>
                <a:rPr lang="nl-NL" sz="1050" b="1" cap="all" baseline="0" noProof="0" dirty="0">
                  <a:solidFill>
                    <a:schemeClr val="accent1"/>
                  </a:solidFill>
                  <a:latin typeface="Calibri" panose="020F0502020204030204" pitchFamily="34" charset="0"/>
                  <a:cs typeface="Calibri" panose="020F0502020204030204" pitchFamily="34" charset="0"/>
                </a:rPr>
                <a:t>Grafiek invoegen/opmaken</a:t>
              </a:r>
            </a:p>
          </p:txBody>
        </p:sp>
        <p:sp>
          <p:nvSpPr>
            <p:cNvPr id="163" name="Ovaal 162">
              <a:extLst>
                <a:ext uri="{FF2B5EF4-FFF2-40B4-BE49-F238E27FC236}">
                  <a16:creationId xmlns:a16="http://schemas.microsoft.com/office/drawing/2014/main" id="{553EA5DC-8FF5-4788-BADE-CA7D569111D0}"/>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64" name="Rechthoek 163">
              <a:extLst>
                <a:ext uri="{FF2B5EF4-FFF2-40B4-BE49-F238E27FC236}">
                  <a16:creationId xmlns:a16="http://schemas.microsoft.com/office/drawing/2014/main" id="{C4A283DF-7D4A-41E4-89A1-4F246B4608D7}"/>
                </a:ext>
              </a:extLst>
            </p:cNvPr>
            <p:cNvSpPr/>
            <p:nvPr userDrawn="1"/>
          </p:nvSpPr>
          <p:spPr>
            <a:xfrm>
              <a:off x="-3319415" y="465324"/>
              <a:ext cx="2944682" cy="658026"/>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Wanneer nodig, verwijder de bestaande grafiek d.m.v. de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Klik op het pictogram om een nieuwe grafiek in te voegen</a:t>
              </a:r>
              <a:b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900" b="0" i="1"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(zie onderstaand voorbeeld)</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165" name="Ovaal 164">
              <a:extLst>
                <a:ext uri="{FF2B5EF4-FFF2-40B4-BE49-F238E27FC236}">
                  <a16:creationId xmlns:a16="http://schemas.microsoft.com/office/drawing/2014/main" id="{68895ADD-B902-4703-825C-BD43348B3225}"/>
                </a:ext>
              </a:extLst>
            </p:cNvPr>
            <p:cNvSpPr/>
            <p:nvPr userDrawn="1"/>
          </p:nvSpPr>
          <p:spPr>
            <a:xfrm>
              <a:off x="-3603587" y="1729709"/>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166" name="Rechthoek 165">
              <a:extLst>
                <a:ext uri="{FF2B5EF4-FFF2-40B4-BE49-F238E27FC236}">
                  <a16:creationId xmlns:a16="http://schemas.microsoft.com/office/drawing/2014/main" id="{E4680C9F-B2FF-447A-A88B-F9A9C4203F24}"/>
                </a:ext>
              </a:extLst>
            </p:cNvPr>
            <p:cNvSpPr/>
            <p:nvPr userDrawn="1"/>
          </p:nvSpPr>
          <p:spPr>
            <a:xfrm>
              <a:off x="-3319415" y="1729710"/>
              <a:ext cx="2944682" cy="326338"/>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Selecteer de gewenste grafiek</a:t>
              </a:r>
              <a:b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‘Invoegen’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167" name="Groep 166">
              <a:extLst>
                <a:ext uri="{FF2B5EF4-FFF2-40B4-BE49-F238E27FC236}">
                  <a16:creationId xmlns:a16="http://schemas.microsoft.com/office/drawing/2014/main" id="{B4B335F3-E37C-4248-A318-8135E9DA7B9B}"/>
                </a:ext>
              </a:extLst>
            </p:cNvPr>
            <p:cNvGrpSpPr/>
            <p:nvPr userDrawn="1"/>
          </p:nvGrpSpPr>
          <p:grpSpPr>
            <a:xfrm>
              <a:off x="-3311319" y="2164285"/>
              <a:ext cx="825500" cy="209550"/>
              <a:chOff x="13504624" y="2482850"/>
              <a:chExt cx="825500" cy="209550"/>
            </a:xfrm>
          </p:grpSpPr>
          <p:sp>
            <p:nvSpPr>
              <p:cNvPr id="184" name="Rechthoek 183">
                <a:extLst>
                  <a:ext uri="{FF2B5EF4-FFF2-40B4-BE49-F238E27FC236}">
                    <a16:creationId xmlns:a16="http://schemas.microsoft.com/office/drawing/2014/main" id="{C38DEDAB-56BD-47EB-9BD3-61C3C78AE25B}"/>
                  </a:ext>
                </a:extLst>
              </p:cNvPr>
              <p:cNvSpPr/>
              <p:nvPr userDrawn="1"/>
            </p:nvSpPr>
            <p:spPr>
              <a:xfrm>
                <a:off x="13504624" y="2482850"/>
                <a:ext cx="825500" cy="209550"/>
              </a:xfrm>
              <a:prstGeom prst="rect">
                <a:avLst/>
              </a:prstGeom>
              <a:solidFill>
                <a:srgbClr val="E5F1FB"/>
              </a:solidFill>
              <a:ln w="12700">
                <a:solidFill>
                  <a:srgbClr val="0B7E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675" b="0" noProof="0" dirty="0">
                    <a:solidFill>
                      <a:srgbClr val="211F26"/>
                    </a:solidFill>
                    <a:latin typeface="Calibri" panose="020F0502020204030204" pitchFamily="34" charset="0"/>
                    <a:cs typeface="Calibri" panose="020F0502020204030204" pitchFamily="34" charset="0"/>
                  </a:rPr>
                  <a:t>Invoegen</a:t>
                </a:r>
              </a:p>
            </p:txBody>
          </p:sp>
          <p:cxnSp>
            <p:nvCxnSpPr>
              <p:cNvPr id="185" name="Rechte verbindingslijn 184">
                <a:extLst>
                  <a:ext uri="{FF2B5EF4-FFF2-40B4-BE49-F238E27FC236}">
                    <a16:creationId xmlns:a16="http://schemas.microsoft.com/office/drawing/2014/main" id="{78ECF08F-92CA-47C2-819F-EF0F7842E356}"/>
                  </a:ext>
                </a:extLst>
              </p:cNvPr>
              <p:cNvCxnSpPr/>
              <p:nvPr userDrawn="1"/>
            </p:nvCxnSpPr>
            <p:spPr>
              <a:xfrm>
                <a:off x="14155269" y="2515250"/>
                <a:ext cx="0" cy="142717"/>
              </a:xfrm>
              <a:prstGeom prst="line">
                <a:avLst/>
              </a:prstGeom>
              <a:noFill/>
              <a:ln w="3175" cap="flat" cmpd="sng" algn="ctr">
                <a:solidFill>
                  <a:srgbClr val="44546A"/>
                </a:solidFill>
                <a:prstDash val="solid"/>
              </a:ln>
              <a:effectLst/>
            </p:spPr>
          </p:cxnSp>
          <p:sp>
            <p:nvSpPr>
              <p:cNvPr id="186" name="Gelijkbenige driehoek 185">
                <a:extLst>
                  <a:ext uri="{FF2B5EF4-FFF2-40B4-BE49-F238E27FC236}">
                    <a16:creationId xmlns:a16="http://schemas.microsoft.com/office/drawing/2014/main" id="{F585511C-60E2-4DE8-AFD7-2B53AA5DB34E}"/>
                  </a:ext>
                </a:extLst>
              </p:cNvPr>
              <p:cNvSpPr/>
              <p:nvPr userDrawn="1"/>
            </p:nvSpPr>
            <p:spPr>
              <a:xfrm rot="10800000">
                <a:off x="14196089" y="2566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675" b="1" noProof="0" dirty="0">
                  <a:solidFill>
                    <a:srgbClr val="211F26"/>
                  </a:solidFill>
                  <a:latin typeface="Calibri" panose="020F0502020204030204" pitchFamily="34" charset="0"/>
                  <a:cs typeface="Calibri" panose="020F0502020204030204" pitchFamily="34" charset="0"/>
                </a:endParaRPr>
              </a:p>
            </p:txBody>
          </p:sp>
        </p:grpSp>
        <p:grpSp>
          <p:nvGrpSpPr>
            <p:cNvPr id="168" name="Groep 167">
              <a:extLst>
                <a:ext uri="{FF2B5EF4-FFF2-40B4-BE49-F238E27FC236}">
                  <a16:creationId xmlns:a16="http://schemas.microsoft.com/office/drawing/2014/main" id="{E015FA48-4825-4553-BA47-980BA404EE1D}"/>
                </a:ext>
              </a:extLst>
            </p:cNvPr>
            <p:cNvGrpSpPr/>
            <p:nvPr userDrawn="1"/>
          </p:nvGrpSpPr>
          <p:grpSpPr>
            <a:xfrm>
              <a:off x="-3316599" y="1232480"/>
              <a:ext cx="289372" cy="314992"/>
              <a:chOff x="7322769" y="-310267"/>
              <a:chExt cx="289372" cy="314992"/>
            </a:xfrm>
          </p:grpSpPr>
          <p:sp>
            <p:nvSpPr>
              <p:cNvPr id="181" name="Rechthoek 180">
                <a:extLst>
                  <a:ext uri="{FF2B5EF4-FFF2-40B4-BE49-F238E27FC236}">
                    <a16:creationId xmlns:a16="http://schemas.microsoft.com/office/drawing/2014/main" id="{AE46788F-440C-46D0-ADCF-45F077D7528F}"/>
                  </a:ext>
                </a:extLst>
              </p:cNvPr>
              <p:cNvSpPr/>
              <p:nvPr userDrawn="1"/>
            </p:nvSpPr>
            <p:spPr>
              <a:xfrm>
                <a:off x="7322769" y="-211712"/>
                <a:ext cx="79156" cy="216437"/>
              </a:xfrm>
              <a:prstGeom prst="rect">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800" noProof="0" dirty="0">
                  <a:solidFill>
                    <a:srgbClr val="211F26"/>
                  </a:solidFill>
                  <a:latin typeface="Calibri" panose="020F0502020204030204" pitchFamily="34" charset="0"/>
                  <a:cs typeface="Calibri" panose="020F0502020204030204" pitchFamily="34" charset="0"/>
                </a:endParaRPr>
              </a:p>
            </p:txBody>
          </p:sp>
          <p:sp>
            <p:nvSpPr>
              <p:cNvPr id="182" name="Rechthoek 181">
                <a:extLst>
                  <a:ext uri="{FF2B5EF4-FFF2-40B4-BE49-F238E27FC236}">
                    <a16:creationId xmlns:a16="http://schemas.microsoft.com/office/drawing/2014/main" id="{FA1D7F1D-1309-43F9-9C6A-BCCA21E23323}"/>
                  </a:ext>
                </a:extLst>
              </p:cNvPr>
              <p:cNvSpPr/>
              <p:nvPr userDrawn="1"/>
            </p:nvSpPr>
            <p:spPr>
              <a:xfrm>
                <a:off x="7427035" y="-310267"/>
                <a:ext cx="79156" cy="314992"/>
              </a:xfrm>
              <a:prstGeom prst="rect">
                <a:avLst/>
              </a:prstGeom>
              <a:solidFill>
                <a:srgbClr val="FFCC6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800" noProof="0" dirty="0">
                  <a:solidFill>
                    <a:srgbClr val="211F26"/>
                  </a:solidFill>
                  <a:latin typeface="Calibri" panose="020F0502020204030204" pitchFamily="34" charset="0"/>
                  <a:cs typeface="Calibri" panose="020F0502020204030204" pitchFamily="34" charset="0"/>
                </a:endParaRPr>
              </a:p>
            </p:txBody>
          </p:sp>
          <p:sp>
            <p:nvSpPr>
              <p:cNvPr id="183" name="Rechthoek 182">
                <a:extLst>
                  <a:ext uri="{FF2B5EF4-FFF2-40B4-BE49-F238E27FC236}">
                    <a16:creationId xmlns:a16="http://schemas.microsoft.com/office/drawing/2014/main" id="{18066FC7-CC31-4CB8-8A2D-BB2713CDA287}"/>
                  </a:ext>
                </a:extLst>
              </p:cNvPr>
              <p:cNvSpPr/>
              <p:nvPr userDrawn="1"/>
            </p:nvSpPr>
            <p:spPr>
              <a:xfrm>
                <a:off x="7532985" y="-240134"/>
                <a:ext cx="79156" cy="244859"/>
              </a:xfrm>
              <a:prstGeom prst="rect">
                <a:avLst/>
              </a:prstGeom>
              <a:solidFill>
                <a:srgbClr val="8080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800" noProof="0" dirty="0">
                  <a:solidFill>
                    <a:srgbClr val="211F26"/>
                  </a:solidFill>
                  <a:latin typeface="Calibri" panose="020F0502020204030204" pitchFamily="34" charset="0"/>
                  <a:cs typeface="Calibri" panose="020F0502020204030204" pitchFamily="34" charset="0"/>
                </a:endParaRPr>
              </a:p>
            </p:txBody>
          </p:sp>
        </p:grpSp>
        <p:sp>
          <p:nvSpPr>
            <p:cNvPr id="169" name="Ovaal 168">
              <a:extLst>
                <a:ext uri="{FF2B5EF4-FFF2-40B4-BE49-F238E27FC236}">
                  <a16:creationId xmlns:a16="http://schemas.microsoft.com/office/drawing/2014/main" id="{8595AC1E-8D36-454D-A528-E26F4A7DB1E4}"/>
                </a:ext>
              </a:extLst>
            </p:cNvPr>
            <p:cNvSpPr/>
            <p:nvPr userDrawn="1"/>
          </p:nvSpPr>
          <p:spPr>
            <a:xfrm>
              <a:off x="-3603587" y="2555608"/>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170" name="Rechthoek 169">
              <a:extLst>
                <a:ext uri="{FF2B5EF4-FFF2-40B4-BE49-F238E27FC236}">
                  <a16:creationId xmlns:a16="http://schemas.microsoft.com/office/drawing/2014/main" id="{B3A1647D-305A-474F-B314-50276697B565}"/>
                </a:ext>
              </a:extLst>
            </p:cNvPr>
            <p:cNvSpPr/>
            <p:nvPr userDrawn="1"/>
          </p:nvSpPr>
          <p:spPr>
            <a:xfrm>
              <a:off x="-3319415" y="2555609"/>
              <a:ext cx="2944682" cy="653931"/>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Verander de opmaak van de grafiek door onderdelen van de grafiek aan te klikken en naar de tab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‘Hulpmiddelen van grafieken - Opmaak’ </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te gaan. </a:t>
              </a:r>
            </a:p>
          </p:txBody>
        </p:sp>
        <p:sp>
          <p:nvSpPr>
            <p:cNvPr id="171" name="Rechthoek 170">
              <a:extLst>
                <a:ext uri="{FF2B5EF4-FFF2-40B4-BE49-F238E27FC236}">
                  <a16:creationId xmlns:a16="http://schemas.microsoft.com/office/drawing/2014/main" id="{20658C9B-CC30-453B-8B66-5E518E9A9ECE}"/>
                </a:ext>
              </a:extLst>
            </p:cNvPr>
            <p:cNvSpPr/>
            <p:nvPr userDrawn="1"/>
          </p:nvSpPr>
          <p:spPr>
            <a:xfrm>
              <a:off x="-3786437" y="5228852"/>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900" b="1" cap="all" baseline="0" noProof="0" dirty="0">
                  <a:solidFill>
                    <a:srgbClr val="211F26"/>
                  </a:solidFill>
                  <a:latin typeface="Calibri" panose="020F0502020204030204" pitchFamily="34" charset="0"/>
                  <a:cs typeface="Calibri" panose="020F0502020204030204" pitchFamily="34" charset="0"/>
                </a:rPr>
                <a:t>MEER WETEN?</a:t>
              </a:r>
              <a:br>
                <a:rPr lang="nl-NL" sz="900" b="1" cap="all" baseline="0" noProof="0" dirty="0">
                  <a:solidFill>
                    <a:srgbClr val="211F26"/>
                  </a:solidFill>
                  <a:latin typeface="Calibri" panose="020F0502020204030204" pitchFamily="34" charset="0"/>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900" b="1" cap="all" baseline="0" noProof="0" dirty="0">
                  <a:solidFill>
                    <a:srgbClr val="211F26"/>
                  </a:solidFill>
                  <a:latin typeface="Calibri" panose="020F0502020204030204" pitchFamily="34" charset="0"/>
                  <a:cs typeface="Calibri" panose="020F0502020204030204" pitchFamily="34" charset="0"/>
                </a:rPr>
                <a:t> 'SLIDEBUILDER’ </a:t>
              </a:r>
              <a:r>
                <a:rPr lang="nl-NL" sz="9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900" kern="1200" cap="none" baseline="0" noProof="0" dirty="0">
                  <a:solidFill>
                    <a:srgbClr val="211F26"/>
                  </a:solidFill>
                  <a:latin typeface="Calibri" panose="020F0502020204030204" pitchFamily="34" charset="0"/>
                  <a:ea typeface="+mn-ea"/>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9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172" name="ICOON_info">
              <a:extLst>
                <a:ext uri="{FF2B5EF4-FFF2-40B4-BE49-F238E27FC236}">
                  <a16:creationId xmlns:a16="http://schemas.microsoft.com/office/drawing/2014/main" id="{BB31F9A8-6496-4800-B220-6AF4733314D2}"/>
                </a:ext>
              </a:extLst>
            </p:cNvPr>
            <p:cNvGrpSpPr/>
            <p:nvPr userDrawn="1"/>
          </p:nvGrpSpPr>
          <p:grpSpPr>
            <a:xfrm>
              <a:off x="-376736" y="5092834"/>
              <a:ext cx="283685" cy="283685"/>
              <a:chOff x="-510741" y="5913713"/>
              <a:chExt cx="267555" cy="267555"/>
            </a:xfrm>
          </p:grpSpPr>
          <p:sp>
            <p:nvSpPr>
              <p:cNvPr id="179" name="Ovaal 178">
                <a:extLst>
                  <a:ext uri="{FF2B5EF4-FFF2-40B4-BE49-F238E27FC236}">
                    <a16:creationId xmlns:a16="http://schemas.microsoft.com/office/drawing/2014/main" id="{E9435B08-5090-4ED3-BDA9-0B1C55C6C2BC}"/>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450"/>
                  </a:spcBef>
                  <a:spcAft>
                    <a:spcPts val="450"/>
                  </a:spcAft>
                </a:pPr>
                <a:endParaRPr lang="nl-NL" sz="1200" cap="all" baseline="0" noProof="0" dirty="0">
                  <a:latin typeface="Calibri" panose="020F0502020204030204" pitchFamily="34" charset="0"/>
                  <a:cs typeface="Calibri" panose="020F0502020204030204" pitchFamily="34" charset="0"/>
                </a:endParaRPr>
              </a:p>
            </p:txBody>
          </p:sp>
          <p:sp>
            <p:nvSpPr>
              <p:cNvPr id="180" name="Graphic 163" descr="Informatie">
                <a:extLst>
                  <a:ext uri="{FF2B5EF4-FFF2-40B4-BE49-F238E27FC236}">
                    <a16:creationId xmlns:a16="http://schemas.microsoft.com/office/drawing/2014/main" id="{605D7DAA-D2AA-4FA0-8DC0-D35D16FCF2DA}"/>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1500" noProof="0" dirty="0">
                  <a:solidFill>
                    <a:srgbClr val="211F26"/>
                  </a:solidFill>
                  <a:latin typeface="Calibri" panose="020F0502020204030204" pitchFamily="34" charset="0"/>
                  <a:cs typeface="Calibri" panose="020F0502020204030204" pitchFamily="34" charset="0"/>
                </a:endParaRPr>
              </a:p>
            </p:txBody>
          </p:sp>
        </p:grpSp>
        <p:grpSp>
          <p:nvGrpSpPr>
            <p:cNvPr id="173" name="Groep 172">
              <a:extLst>
                <a:ext uri="{FF2B5EF4-FFF2-40B4-BE49-F238E27FC236}">
                  <a16:creationId xmlns:a16="http://schemas.microsoft.com/office/drawing/2014/main" id="{7023C05D-C426-4802-8185-B1B0C0A476CA}"/>
                </a:ext>
              </a:extLst>
            </p:cNvPr>
            <p:cNvGrpSpPr/>
            <p:nvPr userDrawn="1"/>
          </p:nvGrpSpPr>
          <p:grpSpPr>
            <a:xfrm>
              <a:off x="-938434" y="5366229"/>
              <a:ext cx="627798" cy="576693"/>
              <a:chOff x="-938434" y="4570310"/>
              <a:chExt cx="627798" cy="576693"/>
            </a:xfrm>
          </p:grpSpPr>
          <p:grpSp>
            <p:nvGrpSpPr>
              <p:cNvPr id="174" name="Inspireren">
                <a:extLst>
                  <a:ext uri="{FF2B5EF4-FFF2-40B4-BE49-F238E27FC236}">
                    <a16:creationId xmlns:a16="http://schemas.microsoft.com/office/drawing/2014/main" id="{8BBD4F01-D513-48EA-9925-2B208C1E235A}"/>
                  </a:ext>
                </a:extLst>
              </p:cNvPr>
              <p:cNvGrpSpPr>
                <a:grpSpLocks noChangeAspect="1"/>
              </p:cNvGrpSpPr>
              <p:nvPr userDrawn="1"/>
            </p:nvGrpSpPr>
            <p:grpSpPr bwMode="auto">
              <a:xfrm>
                <a:off x="-716116" y="4570310"/>
                <a:ext cx="169778" cy="242385"/>
                <a:chOff x="4768" y="2783"/>
                <a:chExt cx="788" cy="1125"/>
              </a:xfrm>
              <a:gradFill>
                <a:gsLst>
                  <a:gs pos="0">
                    <a:srgbClr val="9D9FA1"/>
                  </a:gs>
                  <a:gs pos="70000">
                    <a:srgbClr val="211F26"/>
                  </a:gs>
                </a:gsLst>
                <a:lin ang="2700000" scaled="0"/>
              </a:gradFill>
            </p:grpSpPr>
            <p:sp>
              <p:nvSpPr>
                <p:cNvPr id="176" name="Freeform 12">
                  <a:extLst>
                    <a:ext uri="{FF2B5EF4-FFF2-40B4-BE49-F238E27FC236}">
                      <a16:creationId xmlns:a16="http://schemas.microsoft.com/office/drawing/2014/main" id="{7D1B50FC-1CC1-4A2C-A9C9-52FFCB0B4927}"/>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177" name="Freeform 13">
                  <a:extLst>
                    <a:ext uri="{FF2B5EF4-FFF2-40B4-BE49-F238E27FC236}">
                      <a16:creationId xmlns:a16="http://schemas.microsoft.com/office/drawing/2014/main" id="{00110857-29E0-4302-802A-3F19431001DE}"/>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178" name="Freeform 14">
                  <a:extLst>
                    <a:ext uri="{FF2B5EF4-FFF2-40B4-BE49-F238E27FC236}">
                      <a16:creationId xmlns:a16="http://schemas.microsoft.com/office/drawing/2014/main" id="{972CF624-2E95-4A76-9E46-BA10D508554D}"/>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grpSp>
          <p:sp>
            <p:nvSpPr>
              <p:cNvPr id="175" name="Tekstvak 174">
                <a:extLst>
                  <a:ext uri="{FF2B5EF4-FFF2-40B4-BE49-F238E27FC236}">
                    <a16:creationId xmlns:a16="http://schemas.microsoft.com/office/drawing/2014/main" id="{D0A767D2-FEFB-483C-BCF6-98C8962EB68B}"/>
                  </a:ext>
                </a:extLst>
              </p:cNvPr>
              <p:cNvSpPr txBox="1"/>
              <p:nvPr userDrawn="1"/>
            </p:nvSpPr>
            <p:spPr>
              <a:xfrm>
                <a:off x="-938434" y="4824764"/>
                <a:ext cx="627798" cy="322239"/>
              </a:xfrm>
              <a:prstGeom prst="rect">
                <a:avLst/>
              </a:prstGeom>
              <a:noFill/>
            </p:spPr>
            <p:txBody>
              <a:bodyPr wrap="square" lIns="0" tIns="0" rIns="0" bIns="0" rtlCol="0" anchor="ctr">
                <a:noAutofit/>
              </a:bodyPr>
              <a:lstStyle/>
              <a:p>
                <a:pPr marL="0" marR="0" lvl="0" indent="0" algn="ctr" defTabSz="685800" rtl="0"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grpSp>
        <p:nvGrpSpPr>
          <p:cNvPr id="81" name="- INSTRUCTIES">
            <a:extLst>
              <a:ext uri="{FF2B5EF4-FFF2-40B4-BE49-F238E27FC236}">
                <a16:creationId xmlns:a16="http://schemas.microsoft.com/office/drawing/2014/main" id="{4498E543-396C-4569-8C2E-448E9E6DD5CC}"/>
              </a:ext>
            </a:extLst>
          </p:cNvPr>
          <p:cNvGrpSpPr/>
          <p:nvPr userDrawn="1"/>
        </p:nvGrpSpPr>
        <p:grpSpPr>
          <a:xfrm>
            <a:off x="-2839828" y="-1"/>
            <a:ext cx="2770040" cy="4464099"/>
            <a:chOff x="-3786437" y="-1"/>
            <a:chExt cx="3693386" cy="5952132"/>
          </a:xfrm>
        </p:grpSpPr>
        <p:sp>
          <p:nvSpPr>
            <p:cNvPr id="82" name="Rechthoek 81">
              <a:extLst>
                <a:ext uri="{FF2B5EF4-FFF2-40B4-BE49-F238E27FC236}">
                  <a16:creationId xmlns:a16="http://schemas.microsoft.com/office/drawing/2014/main" id="{8AC09E71-3B64-45A3-86D8-370CB5D6A4E3}"/>
                </a:ext>
              </a:extLst>
            </p:cNvPr>
            <p:cNvSpPr/>
            <p:nvPr userDrawn="1"/>
          </p:nvSpPr>
          <p:spPr>
            <a:xfrm>
              <a:off x="-3786165" y="-1"/>
              <a:ext cx="3593091" cy="5124131"/>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450"/>
                </a:spcBef>
                <a:spcAft>
                  <a:spcPts val="450"/>
                </a:spcAft>
              </a:pPr>
              <a:r>
                <a:rPr lang="nl-NL" sz="1050" b="1" cap="all" baseline="0" noProof="0" dirty="0">
                  <a:solidFill>
                    <a:schemeClr val="accent1"/>
                  </a:solidFill>
                  <a:latin typeface="Calibri" panose="020F0502020204030204" pitchFamily="34" charset="0"/>
                  <a:cs typeface="Calibri" panose="020F0502020204030204" pitchFamily="34" charset="0"/>
                </a:rPr>
                <a:t>Tekst niveaus kiezen</a:t>
              </a:r>
            </a:p>
          </p:txBody>
        </p:sp>
        <p:sp>
          <p:nvSpPr>
            <p:cNvPr id="83" name="Ovaal 82">
              <a:extLst>
                <a:ext uri="{FF2B5EF4-FFF2-40B4-BE49-F238E27FC236}">
                  <a16:creationId xmlns:a16="http://schemas.microsoft.com/office/drawing/2014/main" id="{F41AD0CE-9707-457D-921C-2585E8518333}"/>
                </a:ext>
              </a:extLst>
            </p:cNvPr>
            <p:cNvSpPr/>
            <p:nvPr userDrawn="1"/>
          </p:nvSpPr>
          <p:spPr>
            <a:xfrm>
              <a:off x="-3604183" y="183748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84" name="Rechthoek 83">
              <a:extLst>
                <a:ext uri="{FF2B5EF4-FFF2-40B4-BE49-F238E27FC236}">
                  <a16:creationId xmlns:a16="http://schemas.microsoft.com/office/drawing/2014/main" id="{273497BF-75A0-4D93-84E2-97D237B000E8}"/>
                </a:ext>
              </a:extLst>
            </p:cNvPr>
            <p:cNvSpPr/>
            <p:nvPr userDrawn="1"/>
          </p:nvSpPr>
          <p:spPr>
            <a:xfrm>
              <a:off x="-3319415" y="1837484"/>
              <a:ext cx="2949220" cy="180000"/>
            </a:xfrm>
            <a:prstGeom prst="rect">
              <a:avLst/>
            </a:prstGeom>
            <a:noFill/>
            <a:ln w="25400" cap="flat" cmpd="sng" algn="ctr">
              <a:noFill/>
              <a:prstDash val="solid"/>
            </a:ln>
            <a:effectLst/>
          </p:spPr>
          <p:txBody>
            <a:bodyPr lIns="0" tIns="0" rIns="0" bIns="0" rtlCol="0" anchor="ctr"/>
            <a:lstStyle/>
            <a:p>
              <a:pPr marL="202406" marR="0" lvl="0" indent="-202406" defTabSz="685800" eaLnBrk="1" fontAlgn="auto" latinLnBrk="0" hangingPunct="1">
                <a:lnSpc>
                  <a:spcPct val="100000"/>
                </a:lnSpc>
                <a:spcBef>
                  <a:spcPts val="450"/>
                </a:spcBef>
                <a:spcAft>
                  <a:spcPts val="450"/>
                </a:spcAft>
                <a:buClr>
                  <a:schemeClr val="tx1"/>
                </a:buClr>
                <a:buSzTx/>
                <a:buFont typeface="Calibri" panose="020F0502020204030204" pitchFamily="34" charset="0"/>
                <a:buChar char="›"/>
                <a:tabLst/>
                <a:defRPr/>
              </a:pPr>
              <a:r>
                <a:rPr kumimoji="0" lang="nl-NL" sz="105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endParaRPr kumimoji="0" lang="nl-NL" sz="1050" b="0" i="0" u="none" strike="noStrike" kern="0" cap="none" spc="0" normalizeH="0" baseline="0" noProof="0" dirty="0">
                <a:ln>
                  <a:noFill/>
                </a:ln>
                <a:solidFill>
                  <a:schemeClr val="tx1"/>
                </a:solidFill>
                <a:effectLst/>
                <a:uLnTx/>
                <a:uFillTx/>
                <a:latin typeface="+mn-lt"/>
                <a:cs typeface="Calibri" panose="020F0502020204030204" pitchFamily="34" charset="0"/>
              </a:endParaRPr>
            </a:p>
          </p:txBody>
        </p:sp>
        <p:sp>
          <p:nvSpPr>
            <p:cNvPr id="85" name="Ovaal 84">
              <a:extLst>
                <a:ext uri="{FF2B5EF4-FFF2-40B4-BE49-F238E27FC236}">
                  <a16:creationId xmlns:a16="http://schemas.microsoft.com/office/drawing/2014/main" id="{27A6F57A-6365-42C9-8B04-5C28189F1909}"/>
                </a:ext>
              </a:extLst>
            </p:cNvPr>
            <p:cNvSpPr/>
            <p:nvPr userDrawn="1"/>
          </p:nvSpPr>
          <p:spPr>
            <a:xfrm>
              <a:off x="-3604183" y="219682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86" name="Rechthoek 85">
              <a:extLst>
                <a:ext uri="{FF2B5EF4-FFF2-40B4-BE49-F238E27FC236}">
                  <a16:creationId xmlns:a16="http://schemas.microsoft.com/office/drawing/2014/main" id="{497702FC-2589-4BB7-BB34-36FBB3C7D67C}"/>
                </a:ext>
              </a:extLst>
            </p:cNvPr>
            <p:cNvSpPr/>
            <p:nvPr userDrawn="1"/>
          </p:nvSpPr>
          <p:spPr>
            <a:xfrm>
              <a:off x="-3604183" y="1196113"/>
              <a:ext cx="3229047" cy="459227"/>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Gebruik onder de tab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‘Start’</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de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lijstniveau-knoppen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om een tekst niveau te kiezen. </a:t>
              </a:r>
              <a:b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Kies uit:</a:t>
              </a:r>
            </a:p>
          </p:txBody>
        </p:sp>
        <p:sp>
          <p:nvSpPr>
            <p:cNvPr id="87" name="Rechthoek 86">
              <a:extLst>
                <a:ext uri="{FF2B5EF4-FFF2-40B4-BE49-F238E27FC236}">
                  <a16:creationId xmlns:a16="http://schemas.microsoft.com/office/drawing/2014/main" id="{DAF78293-E465-4E9C-81BA-66F07E393FF2}"/>
                </a:ext>
              </a:extLst>
            </p:cNvPr>
            <p:cNvSpPr/>
            <p:nvPr userDrawn="1"/>
          </p:nvSpPr>
          <p:spPr>
            <a:xfrm>
              <a:off x="-3319415" y="2196829"/>
              <a:ext cx="2949220" cy="180000"/>
            </a:xfrm>
            <a:prstGeom prst="rect">
              <a:avLst/>
            </a:prstGeom>
            <a:noFill/>
            <a:ln w="25400" cap="flat" cmpd="sng" algn="ctr">
              <a:noFill/>
              <a:prstDash val="solid"/>
            </a:ln>
            <a:effectLst/>
          </p:spPr>
          <p:txBody>
            <a:bodyPr lIns="0" tIns="0" rIns="0" bIns="0" rtlCol="0" anchor="ctr"/>
            <a:lstStyle/>
            <a:p>
              <a:pPr marL="404813" marR="0" lvl="0" indent="-202406" defTabSz="685800" eaLnBrk="1" fontAlgn="auto" latinLnBrk="0" hangingPunct="1">
                <a:lnSpc>
                  <a:spcPct val="100000"/>
                </a:lnSpc>
                <a:spcBef>
                  <a:spcPts val="450"/>
                </a:spcBef>
                <a:spcAft>
                  <a:spcPts val="450"/>
                </a:spcAft>
                <a:buClr>
                  <a:schemeClr val="tx1"/>
                </a:buClr>
                <a:buSzTx/>
                <a:buFont typeface="Calibri" panose="020F0502020204030204" pitchFamily="34" charset="0"/>
                <a:buChar char="›"/>
                <a:tabLst/>
                <a:defRPr/>
              </a:pPr>
              <a:r>
                <a:rPr kumimoji="0" lang="nl-NL" sz="1050" b="0" i="0" u="none" strike="noStrike" kern="0" cap="none" spc="0" normalizeH="0" baseline="0" noProof="0" dirty="0">
                  <a:ln>
                    <a:noFill/>
                  </a:ln>
                  <a:solidFill>
                    <a:schemeClr val="tx1"/>
                  </a:solidFill>
                  <a:effectLst/>
                  <a:uLnTx/>
                  <a:uFillTx/>
                  <a:latin typeface="+mn-lt"/>
                  <a:cs typeface="Calibri" panose="020F0502020204030204" pitchFamily="34" charset="0"/>
                </a:rPr>
                <a:t>Sub-</a:t>
              </a:r>
              <a:r>
                <a:rPr kumimoji="0" lang="nl-NL" sz="105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endParaRPr kumimoji="0" lang="nl-NL" sz="1050" b="0" i="0" u="none" strike="noStrike" kern="0" cap="none" spc="0" normalizeH="0" baseline="0" noProof="0" dirty="0">
                <a:ln>
                  <a:noFill/>
                </a:ln>
                <a:solidFill>
                  <a:schemeClr val="tx1"/>
                </a:solidFill>
                <a:effectLst/>
                <a:uLnTx/>
                <a:uFillTx/>
                <a:latin typeface="+mn-lt"/>
                <a:cs typeface="Calibri" panose="020F0502020204030204" pitchFamily="34" charset="0"/>
              </a:endParaRPr>
            </a:p>
          </p:txBody>
        </p:sp>
        <p:sp>
          <p:nvSpPr>
            <p:cNvPr id="88" name="Ovaal 87">
              <a:extLst>
                <a:ext uri="{FF2B5EF4-FFF2-40B4-BE49-F238E27FC236}">
                  <a16:creationId xmlns:a16="http://schemas.microsoft.com/office/drawing/2014/main" id="{33B87138-386E-4AC6-912E-831E7D23C12E}"/>
                </a:ext>
              </a:extLst>
            </p:cNvPr>
            <p:cNvSpPr/>
            <p:nvPr userDrawn="1"/>
          </p:nvSpPr>
          <p:spPr>
            <a:xfrm>
              <a:off x="-3604183" y="255617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89" name="Rechthoek 88">
              <a:extLst>
                <a:ext uri="{FF2B5EF4-FFF2-40B4-BE49-F238E27FC236}">
                  <a16:creationId xmlns:a16="http://schemas.microsoft.com/office/drawing/2014/main" id="{3B9270FF-1FD5-4583-A23F-478FEF9A5B84}"/>
                </a:ext>
              </a:extLst>
            </p:cNvPr>
            <p:cNvSpPr/>
            <p:nvPr userDrawn="1"/>
          </p:nvSpPr>
          <p:spPr>
            <a:xfrm>
              <a:off x="-3319415" y="2556174"/>
              <a:ext cx="2949220" cy="180000"/>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100000"/>
                </a:lnSpc>
                <a:spcBef>
                  <a:spcPts val="450"/>
                </a:spcBef>
                <a:spcAft>
                  <a:spcPts val="450"/>
                </a:spcAft>
                <a:buClr>
                  <a:schemeClr val="accent1"/>
                </a:buClr>
                <a:buSzTx/>
                <a:buFont typeface="Calibri" panose="020F0502020204030204" pitchFamily="34" charset="0"/>
                <a:buNone/>
                <a:tabLst/>
                <a:defRPr/>
              </a:pPr>
              <a:r>
                <a:rPr kumimoji="0" lang="nl-NL" sz="1050" b="0" i="0" u="none" strike="noStrike" kern="0" cap="none" spc="0" normalizeH="0" baseline="0" noProof="0" dirty="0">
                  <a:ln>
                    <a:noFill/>
                  </a:ln>
                  <a:solidFill>
                    <a:schemeClr val="tx1"/>
                  </a:solidFill>
                  <a:effectLst/>
                  <a:uLnTx/>
                  <a:uFillTx/>
                  <a:latin typeface="+mn-lt"/>
                  <a:cs typeface="Calibri" panose="020F0502020204030204" pitchFamily="34" charset="0"/>
                </a:rPr>
                <a:t>Platte tekst</a:t>
              </a:r>
            </a:p>
          </p:txBody>
        </p:sp>
        <p:sp>
          <p:nvSpPr>
            <p:cNvPr id="90" name="Ovaal 89">
              <a:extLst>
                <a:ext uri="{FF2B5EF4-FFF2-40B4-BE49-F238E27FC236}">
                  <a16:creationId xmlns:a16="http://schemas.microsoft.com/office/drawing/2014/main" id="{95B875D2-FA4B-4467-8D2D-3B36D800FAFA}"/>
                </a:ext>
              </a:extLst>
            </p:cNvPr>
            <p:cNvSpPr/>
            <p:nvPr userDrawn="1"/>
          </p:nvSpPr>
          <p:spPr>
            <a:xfrm>
              <a:off x="-3604183" y="291551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91" name="Rechthoek 90">
              <a:extLst>
                <a:ext uri="{FF2B5EF4-FFF2-40B4-BE49-F238E27FC236}">
                  <a16:creationId xmlns:a16="http://schemas.microsoft.com/office/drawing/2014/main" id="{4BF90CB7-39EC-4016-8349-A68164CCF8D2}"/>
                </a:ext>
              </a:extLst>
            </p:cNvPr>
            <p:cNvSpPr/>
            <p:nvPr userDrawn="1"/>
          </p:nvSpPr>
          <p:spPr>
            <a:xfrm>
              <a:off x="-3319415" y="2915519"/>
              <a:ext cx="2949220" cy="180000"/>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100000"/>
                </a:lnSpc>
                <a:spcBef>
                  <a:spcPts val="450"/>
                </a:spcBef>
                <a:spcAft>
                  <a:spcPts val="450"/>
                </a:spcAft>
                <a:buClr>
                  <a:schemeClr val="accent1"/>
                </a:buClr>
                <a:buSzTx/>
                <a:buFont typeface="Arial" panose="020B0604020202020204" pitchFamily="34" charset="0"/>
                <a:buNone/>
                <a:tabLst/>
                <a:defRPr/>
              </a:pPr>
              <a:r>
                <a:rPr kumimoji="0" lang="nl-NL" sz="2550" b="1" i="0" u="none" strike="noStrike" kern="0" cap="none" spc="0" normalizeH="0" baseline="0" noProof="0" dirty="0">
                  <a:ln>
                    <a:noFill/>
                  </a:ln>
                  <a:solidFill>
                    <a:schemeClr val="tx1"/>
                  </a:solidFill>
                  <a:effectLst/>
                  <a:uLnTx/>
                  <a:uFillTx/>
                  <a:latin typeface="+mn-lt"/>
                  <a:cs typeface="Calibri" panose="020F0502020204030204" pitchFamily="34" charset="0"/>
                </a:rPr>
                <a:t>Titel / Quote</a:t>
              </a:r>
            </a:p>
          </p:txBody>
        </p:sp>
        <p:sp>
          <p:nvSpPr>
            <p:cNvPr id="92" name="Ovaal 91">
              <a:extLst>
                <a:ext uri="{FF2B5EF4-FFF2-40B4-BE49-F238E27FC236}">
                  <a16:creationId xmlns:a16="http://schemas.microsoft.com/office/drawing/2014/main" id="{0D9CA3F4-30D1-4810-8AC3-8E2D94D5FC71}"/>
                </a:ext>
              </a:extLst>
            </p:cNvPr>
            <p:cNvSpPr/>
            <p:nvPr userDrawn="1"/>
          </p:nvSpPr>
          <p:spPr>
            <a:xfrm>
              <a:off x="-3604183" y="327486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5</a:t>
              </a:r>
            </a:p>
          </p:txBody>
        </p:sp>
        <p:sp>
          <p:nvSpPr>
            <p:cNvPr id="93" name="Rechthoek 92">
              <a:extLst>
                <a:ext uri="{FF2B5EF4-FFF2-40B4-BE49-F238E27FC236}">
                  <a16:creationId xmlns:a16="http://schemas.microsoft.com/office/drawing/2014/main" id="{E87BFF03-B57A-44A0-8E4C-AB766082031A}"/>
                </a:ext>
              </a:extLst>
            </p:cNvPr>
            <p:cNvSpPr/>
            <p:nvPr userDrawn="1"/>
          </p:nvSpPr>
          <p:spPr>
            <a:xfrm>
              <a:off x="-3319415" y="3274864"/>
              <a:ext cx="2949220" cy="180000"/>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100000"/>
                </a:lnSpc>
                <a:spcBef>
                  <a:spcPts val="450"/>
                </a:spcBef>
                <a:spcAft>
                  <a:spcPts val="450"/>
                </a:spcAft>
                <a:buClr>
                  <a:schemeClr val="accent1"/>
                </a:buClr>
                <a:buSzTx/>
                <a:buFont typeface="Arial" panose="020B0604020202020204" pitchFamily="34" charset="0"/>
                <a:buNone/>
                <a:tabLst/>
                <a:defRPr/>
              </a:pPr>
              <a:r>
                <a:rPr kumimoji="0" lang="nl-NL" sz="1350" b="1" i="0" u="none" strike="noStrike" kern="0" cap="none" spc="0" normalizeH="0" baseline="0" noProof="0" dirty="0">
                  <a:ln>
                    <a:noFill/>
                  </a:ln>
                  <a:solidFill>
                    <a:schemeClr val="tx1"/>
                  </a:solidFill>
                  <a:effectLst/>
                  <a:uLnTx/>
                  <a:uFillTx/>
                  <a:latin typeface="+mn-lt"/>
                  <a:cs typeface="Calibri" panose="020F0502020204030204" pitchFamily="34" charset="0"/>
                </a:rPr>
                <a:t>Subtitel</a:t>
              </a:r>
            </a:p>
          </p:txBody>
        </p:sp>
        <p:sp>
          <p:nvSpPr>
            <p:cNvPr id="94" name="Ovaal 93">
              <a:extLst>
                <a:ext uri="{FF2B5EF4-FFF2-40B4-BE49-F238E27FC236}">
                  <a16:creationId xmlns:a16="http://schemas.microsoft.com/office/drawing/2014/main" id="{E73CC7DE-A402-4DAE-947C-7ECA2A9AA5EF}"/>
                </a:ext>
              </a:extLst>
            </p:cNvPr>
            <p:cNvSpPr/>
            <p:nvPr userDrawn="1"/>
          </p:nvSpPr>
          <p:spPr>
            <a:xfrm>
              <a:off x="-3604183" y="363420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6</a:t>
              </a:r>
            </a:p>
          </p:txBody>
        </p:sp>
        <p:sp>
          <p:nvSpPr>
            <p:cNvPr id="95" name="Rechthoek 94">
              <a:extLst>
                <a:ext uri="{FF2B5EF4-FFF2-40B4-BE49-F238E27FC236}">
                  <a16:creationId xmlns:a16="http://schemas.microsoft.com/office/drawing/2014/main" id="{1F72F434-D744-434B-A599-FFB2FCADA7E8}"/>
                </a:ext>
              </a:extLst>
            </p:cNvPr>
            <p:cNvSpPr/>
            <p:nvPr userDrawn="1"/>
          </p:nvSpPr>
          <p:spPr>
            <a:xfrm>
              <a:off x="-3319415" y="3993554"/>
              <a:ext cx="2949220" cy="180000"/>
            </a:xfrm>
            <a:prstGeom prst="rect">
              <a:avLst/>
            </a:prstGeom>
            <a:noFill/>
            <a:ln w="25400" cap="flat" cmpd="sng" algn="ctr">
              <a:noFill/>
              <a:prstDash val="solid"/>
            </a:ln>
            <a:effectLst/>
          </p:spPr>
          <p:txBody>
            <a:bodyPr lIns="0" tIns="0" rIns="0" bIns="0" rtlCol="0" anchor="ctr"/>
            <a:lstStyle/>
            <a:p>
              <a:pPr marL="200025" marR="0" lvl="0" indent="-200025" defTabSz="685800" eaLnBrk="1" fontAlgn="auto" latinLnBrk="0" hangingPunct="1">
                <a:lnSpc>
                  <a:spcPct val="100000"/>
                </a:lnSpc>
                <a:spcBef>
                  <a:spcPts val="450"/>
                </a:spcBef>
                <a:spcAft>
                  <a:spcPts val="450"/>
                </a:spcAft>
                <a:buClr>
                  <a:schemeClr val="accent1"/>
                </a:buClr>
                <a:buSzTx/>
                <a:buFont typeface="+mj-lt"/>
                <a:buAutoNum type="arabicPeriod"/>
                <a:tabLst/>
                <a:defRPr/>
              </a:pPr>
              <a:r>
                <a:rPr kumimoji="0" lang="nl-NL" sz="1050" b="0" i="0" u="none" strike="noStrike" kern="0" cap="none" spc="0" normalizeH="0" baseline="0" noProof="0" dirty="0">
                  <a:ln>
                    <a:noFill/>
                  </a:ln>
                  <a:solidFill>
                    <a:schemeClr val="tx1"/>
                  </a:solidFill>
                  <a:effectLst/>
                  <a:uLnTx/>
                  <a:uFillTx/>
                  <a:latin typeface="+mn-lt"/>
                  <a:cs typeface="Calibri" panose="020F0502020204030204" pitchFamily="34" charset="0"/>
                </a:rPr>
                <a:t>Numerieke </a:t>
              </a:r>
              <a:r>
                <a:rPr kumimoji="0" lang="nl-NL" sz="105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r>
                <a:rPr kumimoji="0" lang="nl-NL" sz="1050" b="0" i="0" u="none" strike="noStrike" kern="0" cap="none" spc="0" normalizeH="0" baseline="0" noProof="0" dirty="0">
                  <a:ln>
                    <a:noFill/>
                  </a:ln>
                  <a:solidFill>
                    <a:schemeClr val="tx1"/>
                  </a:solidFill>
                  <a:effectLst/>
                  <a:uLnTx/>
                  <a:uFillTx/>
                  <a:latin typeface="+mn-lt"/>
                  <a:cs typeface="Calibri" panose="020F0502020204030204" pitchFamily="34" charset="0"/>
                </a:rPr>
                <a:t> </a:t>
              </a:r>
            </a:p>
          </p:txBody>
        </p:sp>
        <p:sp>
          <p:nvSpPr>
            <p:cNvPr id="96" name="Ovaal 95">
              <a:extLst>
                <a:ext uri="{FF2B5EF4-FFF2-40B4-BE49-F238E27FC236}">
                  <a16:creationId xmlns:a16="http://schemas.microsoft.com/office/drawing/2014/main" id="{1D28DDA4-FB1F-482E-9766-2C4F07E6B025}"/>
                </a:ext>
              </a:extLst>
            </p:cNvPr>
            <p:cNvSpPr/>
            <p:nvPr userDrawn="1"/>
          </p:nvSpPr>
          <p:spPr>
            <a:xfrm>
              <a:off x="-3604183" y="399355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7</a:t>
              </a:r>
            </a:p>
          </p:txBody>
        </p:sp>
        <p:sp>
          <p:nvSpPr>
            <p:cNvPr id="97" name="Rechthoek 96">
              <a:extLst>
                <a:ext uri="{FF2B5EF4-FFF2-40B4-BE49-F238E27FC236}">
                  <a16:creationId xmlns:a16="http://schemas.microsoft.com/office/drawing/2014/main" id="{20E7273C-7F96-4BE3-ACE6-3FB22684A2DB}"/>
                </a:ext>
              </a:extLst>
            </p:cNvPr>
            <p:cNvSpPr/>
            <p:nvPr userDrawn="1"/>
          </p:nvSpPr>
          <p:spPr>
            <a:xfrm>
              <a:off x="-3325830" y="4352899"/>
              <a:ext cx="2949220" cy="180000"/>
            </a:xfrm>
            <a:prstGeom prst="rect">
              <a:avLst/>
            </a:prstGeom>
            <a:noFill/>
            <a:ln w="25400" cap="flat" cmpd="sng" algn="ctr">
              <a:noFill/>
              <a:prstDash val="solid"/>
            </a:ln>
            <a:effectLst/>
          </p:spPr>
          <p:txBody>
            <a:bodyPr lIns="0" tIns="0" rIns="0" bIns="0" rtlCol="0" anchor="ctr"/>
            <a:lstStyle/>
            <a:p>
              <a:pPr marL="200025" marR="0" lvl="0" indent="-200025" defTabSz="685800" eaLnBrk="1" fontAlgn="auto" latinLnBrk="0" hangingPunct="1">
                <a:lnSpc>
                  <a:spcPct val="100000"/>
                </a:lnSpc>
                <a:spcBef>
                  <a:spcPts val="450"/>
                </a:spcBef>
                <a:spcAft>
                  <a:spcPts val="450"/>
                </a:spcAft>
                <a:buClr>
                  <a:schemeClr val="accent1"/>
                </a:buClr>
                <a:buSzTx/>
                <a:buFont typeface="+mj-lt"/>
                <a:buAutoNum type="alphaLcPeriod"/>
                <a:tabLst/>
                <a:defRPr/>
              </a:pPr>
              <a:r>
                <a:rPr kumimoji="0" lang="nl-NL" sz="1050" b="0" i="0" u="none" strike="noStrike" kern="0" cap="none" spc="0" normalizeH="0" baseline="0" noProof="0" dirty="0">
                  <a:ln>
                    <a:noFill/>
                  </a:ln>
                  <a:solidFill>
                    <a:schemeClr val="tx1"/>
                  </a:solidFill>
                  <a:effectLst/>
                  <a:uLnTx/>
                  <a:uFillTx/>
                  <a:latin typeface="+mn-lt"/>
                  <a:cs typeface="Calibri" panose="020F0502020204030204" pitchFamily="34" charset="0"/>
                </a:rPr>
                <a:t>Alfabetische </a:t>
              </a:r>
              <a:r>
                <a:rPr kumimoji="0" lang="nl-NL" sz="105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r>
                <a:rPr kumimoji="0" lang="nl-NL" sz="1050" b="0" i="0" u="none" strike="noStrike" kern="0" cap="none" spc="0" normalizeH="0" baseline="0" noProof="0" dirty="0">
                  <a:ln>
                    <a:noFill/>
                  </a:ln>
                  <a:solidFill>
                    <a:schemeClr val="tx1"/>
                  </a:solidFill>
                  <a:effectLst/>
                  <a:uLnTx/>
                  <a:uFillTx/>
                  <a:latin typeface="+mn-lt"/>
                  <a:cs typeface="Calibri" panose="020F0502020204030204" pitchFamily="34" charset="0"/>
                </a:rPr>
                <a:t> </a:t>
              </a:r>
            </a:p>
          </p:txBody>
        </p:sp>
        <p:sp>
          <p:nvSpPr>
            <p:cNvPr id="98" name="Ovaal 97">
              <a:extLst>
                <a:ext uri="{FF2B5EF4-FFF2-40B4-BE49-F238E27FC236}">
                  <a16:creationId xmlns:a16="http://schemas.microsoft.com/office/drawing/2014/main" id="{5E133574-4DBD-4113-8D1C-B3D48FFCC92D}"/>
                </a:ext>
              </a:extLst>
            </p:cNvPr>
            <p:cNvSpPr/>
            <p:nvPr userDrawn="1"/>
          </p:nvSpPr>
          <p:spPr>
            <a:xfrm>
              <a:off x="-3604183" y="435289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8</a:t>
              </a:r>
            </a:p>
          </p:txBody>
        </p:sp>
        <p:sp>
          <p:nvSpPr>
            <p:cNvPr id="99" name="Rechthoek 98">
              <a:extLst>
                <a:ext uri="{FF2B5EF4-FFF2-40B4-BE49-F238E27FC236}">
                  <a16:creationId xmlns:a16="http://schemas.microsoft.com/office/drawing/2014/main" id="{EC47D8A0-FFA9-4BFF-9D09-D2D4AC7A85BE}"/>
                </a:ext>
              </a:extLst>
            </p:cNvPr>
            <p:cNvSpPr/>
            <p:nvPr userDrawn="1"/>
          </p:nvSpPr>
          <p:spPr>
            <a:xfrm>
              <a:off x="-3319415" y="4712245"/>
              <a:ext cx="2949220" cy="180000"/>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100000"/>
                </a:lnSpc>
                <a:spcBef>
                  <a:spcPts val="450"/>
                </a:spcBef>
                <a:spcAft>
                  <a:spcPts val="450"/>
                </a:spcAft>
                <a:buClr>
                  <a:schemeClr val="tx1"/>
                </a:buClr>
                <a:buSzTx/>
                <a:buFont typeface="Arial" panose="020B0604020202020204" pitchFamily="34" charset="0"/>
                <a:buNone/>
                <a:tabLst/>
                <a:defRPr/>
              </a:pPr>
              <a:r>
                <a:rPr kumimoji="0" lang="nl-NL" sz="900" b="0" i="1" u="none" strike="noStrike" kern="0" cap="none" spc="0" normalizeH="0" baseline="0" noProof="0" dirty="0">
                  <a:ln>
                    <a:noFill/>
                  </a:ln>
                  <a:solidFill>
                    <a:schemeClr val="tx1"/>
                  </a:solidFill>
                  <a:effectLst/>
                  <a:uLnTx/>
                  <a:uFillTx/>
                  <a:latin typeface="+mn-lt"/>
                  <a:cs typeface="Calibri" panose="020F0502020204030204" pitchFamily="34" charset="0"/>
                </a:rPr>
                <a:t>*Bronvermelding </a:t>
              </a:r>
            </a:p>
          </p:txBody>
        </p:sp>
        <p:sp>
          <p:nvSpPr>
            <p:cNvPr id="100" name="Ovaal 99">
              <a:extLst>
                <a:ext uri="{FF2B5EF4-FFF2-40B4-BE49-F238E27FC236}">
                  <a16:creationId xmlns:a16="http://schemas.microsoft.com/office/drawing/2014/main" id="{B40D3FC1-FB81-4517-B432-1B0B50C14F23}"/>
                </a:ext>
              </a:extLst>
            </p:cNvPr>
            <p:cNvSpPr/>
            <p:nvPr userDrawn="1"/>
          </p:nvSpPr>
          <p:spPr>
            <a:xfrm>
              <a:off x="-3604183" y="4712245"/>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9</a:t>
              </a:r>
            </a:p>
          </p:txBody>
        </p:sp>
        <p:sp>
          <p:nvSpPr>
            <p:cNvPr id="101" name="Rechthoek 100">
              <a:extLst>
                <a:ext uri="{FF2B5EF4-FFF2-40B4-BE49-F238E27FC236}">
                  <a16:creationId xmlns:a16="http://schemas.microsoft.com/office/drawing/2014/main" id="{4D5331B2-A1AD-4A80-A17B-621D458C3C73}"/>
                </a:ext>
              </a:extLst>
            </p:cNvPr>
            <p:cNvSpPr/>
            <p:nvPr userDrawn="1"/>
          </p:nvSpPr>
          <p:spPr>
            <a:xfrm>
              <a:off x="-3319415" y="3634209"/>
              <a:ext cx="2949220" cy="180000"/>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100000"/>
                </a:lnSpc>
                <a:spcBef>
                  <a:spcPts val="450"/>
                </a:spcBef>
                <a:spcAft>
                  <a:spcPts val="450"/>
                </a:spcAft>
                <a:buClr>
                  <a:schemeClr val="accent1"/>
                </a:buClr>
                <a:buSzTx/>
                <a:buFont typeface="Arial" panose="020B0604020202020204" pitchFamily="34" charset="0"/>
                <a:buNone/>
                <a:tabLst/>
                <a:defRPr/>
              </a:pPr>
              <a:r>
                <a:rPr kumimoji="0" lang="nl-NL" sz="1050" b="1" i="0" u="none" strike="noStrike" kern="0" cap="none" spc="0" normalizeH="0" baseline="0" noProof="0" dirty="0">
                  <a:ln>
                    <a:noFill/>
                  </a:ln>
                  <a:solidFill>
                    <a:schemeClr val="tx1"/>
                  </a:solidFill>
                  <a:effectLst/>
                  <a:uLnTx/>
                  <a:uFillTx/>
                  <a:latin typeface="+mn-lt"/>
                  <a:cs typeface="Calibri" panose="020F0502020204030204" pitchFamily="34" charset="0"/>
                </a:rPr>
                <a:t>Kop</a:t>
              </a:r>
            </a:p>
          </p:txBody>
        </p:sp>
        <p:sp>
          <p:nvSpPr>
            <p:cNvPr id="102" name="Rechthoek 101">
              <a:extLst>
                <a:ext uri="{FF2B5EF4-FFF2-40B4-BE49-F238E27FC236}">
                  <a16:creationId xmlns:a16="http://schemas.microsoft.com/office/drawing/2014/main" id="{DA33C558-5F87-4EE1-ADAD-F5161B122FB6}"/>
                </a:ext>
              </a:extLst>
            </p:cNvPr>
            <p:cNvSpPr/>
            <p:nvPr userDrawn="1"/>
          </p:nvSpPr>
          <p:spPr>
            <a:xfrm>
              <a:off x="-3786437" y="5124131"/>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900" b="1" cap="all" baseline="0" noProof="0" dirty="0">
                  <a:solidFill>
                    <a:srgbClr val="211F26"/>
                  </a:solidFill>
                  <a:latin typeface="Calibri" panose="020F0502020204030204" pitchFamily="34" charset="0"/>
                  <a:cs typeface="Calibri" panose="020F0502020204030204" pitchFamily="34" charset="0"/>
                </a:rPr>
                <a:t>MEER WETEN?</a:t>
              </a:r>
              <a:br>
                <a:rPr lang="nl-NL" sz="900" b="1" cap="all" baseline="0" noProof="0" dirty="0">
                  <a:solidFill>
                    <a:srgbClr val="211F26"/>
                  </a:solidFill>
                  <a:latin typeface="Calibri" panose="020F0502020204030204" pitchFamily="34" charset="0"/>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900" b="1" cap="all" baseline="0" noProof="0" dirty="0">
                  <a:solidFill>
                    <a:srgbClr val="211F26"/>
                  </a:solidFill>
                  <a:latin typeface="Calibri" panose="020F0502020204030204" pitchFamily="34" charset="0"/>
                  <a:cs typeface="Calibri" panose="020F0502020204030204" pitchFamily="34" charset="0"/>
                </a:rPr>
                <a:t> 'SLIDEBUILDER’ </a:t>
              </a:r>
              <a:r>
                <a:rPr lang="nl-NL" sz="9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900" kern="1200" cap="none" baseline="0" noProof="0" dirty="0">
                  <a:solidFill>
                    <a:srgbClr val="211F26"/>
                  </a:solidFill>
                  <a:latin typeface="Calibri" panose="020F0502020204030204" pitchFamily="34" charset="0"/>
                  <a:ea typeface="+mn-ea"/>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9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103" name="ICOON_info">
              <a:extLst>
                <a:ext uri="{FF2B5EF4-FFF2-40B4-BE49-F238E27FC236}">
                  <a16:creationId xmlns:a16="http://schemas.microsoft.com/office/drawing/2014/main" id="{7984247C-E3E3-48CB-BC4B-8EDDA18CEFA7}"/>
                </a:ext>
              </a:extLst>
            </p:cNvPr>
            <p:cNvGrpSpPr/>
            <p:nvPr userDrawn="1"/>
          </p:nvGrpSpPr>
          <p:grpSpPr>
            <a:xfrm>
              <a:off x="-376736" y="5063968"/>
              <a:ext cx="283685" cy="283685"/>
              <a:chOff x="-510741" y="5913713"/>
              <a:chExt cx="267555" cy="267555"/>
            </a:xfrm>
          </p:grpSpPr>
          <p:sp>
            <p:nvSpPr>
              <p:cNvPr id="151" name="Ovaal 150">
                <a:extLst>
                  <a:ext uri="{FF2B5EF4-FFF2-40B4-BE49-F238E27FC236}">
                    <a16:creationId xmlns:a16="http://schemas.microsoft.com/office/drawing/2014/main" id="{D4A5879D-C0C7-4DE0-BA31-AFBCA7E069FD}"/>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450"/>
                  </a:spcBef>
                  <a:spcAft>
                    <a:spcPts val="450"/>
                  </a:spcAft>
                </a:pPr>
                <a:endParaRPr lang="nl-NL" sz="1200" cap="all" baseline="0" noProof="0" dirty="0">
                  <a:latin typeface="Calibri" panose="020F0502020204030204" pitchFamily="34" charset="0"/>
                  <a:cs typeface="Calibri" panose="020F0502020204030204" pitchFamily="34" charset="0"/>
                </a:endParaRPr>
              </a:p>
            </p:txBody>
          </p:sp>
          <p:sp>
            <p:nvSpPr>
              <p:cNvPr id="152" name="Graphic 163" descr="Informatie">
                <a:extLst>
                  <a:ext uri="{FF2B5EF4-FFF2-40B4-BE49-F238E27FC236}">
                    <a16:creationId xmlns:a16="http://schemas.microsoft.com/office/drawing/2014/main" id="{DBB063A6-28C0-4B0D-8891-11E264382F92}"/>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lstStyle/>
              <a:p>
                <a:endParaRPr lang="nl-NL" sz="1500" noProof="0" dirty="0">
                  <a:solidFill>
                    <a:srgbClr val="211F26"/>
                  </a:solidFill>
                  <a:latin typeface="Calibri" panose="020F0502020204030204" pitchFamily="34" charset="0"/>
                  <a:cs typeface="Calibri" panose="020F0502020204030204" pitchFamily="34" charset="0"/>
                </a:endParaRPr>
              </a:p>
            </p:txBody>
          </p:sp>
        </p:grpSp>
        <p:grpSp>
          <p:nvGrpSpPr>
            <p:cNvPr id="104" name="VOORBEELD">
              <a:extLst>
                <a:ext uri="{FF2B5EF4-FFF2-40B4-BE49-F238E27FC236}">
                  <a16:creationId xmlns:a16="http://schemas.microsoft.com/office/drawing/2014/main" id="{0A3C34E1-CFA4-41D4-809F-743EB26953C6}"/>
                </a:ext>
              </a:extLst>
            </p:cNvPr>
            <p:cNvGrpSpPr/>
            <p:nvPr userDrawn="1"/>
          </p:nvGrpSpPr>
          <p:grpSpPr>
            <a:xfrm>
              <a:off x="-3605171" y="458674"/>
              <a:ext cx="3234311" cy="558875"/>
              <a:chOff x="-3605171" y="458674"/>
              <a:chExt cx="3234311" cy="558875"/>
            </a:xfrm>
          </p:grpSpPr>
          <p:sp>
            <p:nvSpPr>
              <p:cNvPr id="111" name="Rechthoek 110">
                <a:extLst>
                  <a:ext uri="{FF2B5EF4-FFF2-40B4-BE49-F238E27FC236}">
                    <a16:creationId xmlns:a16="http://schemas.microsoft.com/office/drawing/2014/main" id="{7A3EAB50-FF21-444B-9671-CA0727320005}"/>
                  </a:ext>
                </a:extLst>
              </p:cNvPr>
              <p:cNvSpPr/>
              <p:nvPr userDrawn="1"/>
            </p:nvSpPr>
            <p:spPr>
              <a:xfrm>
                <a:off x="-3604183" y="458674"/>
                <a:ext cx="393459" cy="184058"/>
              </a:xfrm>
              <a:prstGeom prst="rect">
                <a:avLst/>
              </a:prstGeom>
              <a:solidFill>
                <a:srgbClr val="F8F8F8"/>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18000" rIns="0" bIns="0" numCol="1" spcCol="0" rtlCol="0" fromWordArt="0" anchor="t" anchorCtr="0" forceAA="0" compatLnSpc="1">
                <a:prstTxWarp prst="textNoShape">
                  <a:avLst/>
                </a:prstTxWarp>
                <a:noAutofit/>
              </a:bodyPr>
              <a:lstStyle/>
              <a:p>
                <a:pPr algn="ctr"/>
                <a:r>
                  <a:rPr lang="nl-NL" sz="675" b="1" noProof="0" dirty="0">
                    <a:solidFill>
                      <a:srgbClr val="211F26"/>
                    </a:solidFill>
                    <a:latin typeface="Calibri" panose="020F0502020204030204" pitchFamily="34" charset="0"/>
                    <a:cs typeface="Calibri" panose="020F0502020204030204" pitchFamily="34" charset="0"/>
                  </a:rPr>
                  <a:t>Start</a:t>
                </a:r>
              </a:p>
            </p:txBody>
          </p:sp>
          <p:sp>
            <p:nvSpPr>
              <p:cNvPr id="112" name="Rechthoek 111">
                <a:extLst>
                  <a:ext uri="{FF2B5EF4-FFF2-40B4-BE49-F238E27FC236}">
                    <a16:creationId xmlns:a16="http://schemas.microsoft.com/office/drawing/2014/main" id="{E55962A9-F1A8-41E9-BC13-360A42E18F73}"/>
                  </a:ext>
                </a:extLst>
              </p:cNvPr>
              <p:cNvSpPr/>
              <p:nvPr userDrawn="1"/>
            </p:nvSpPr>
            <p:spPr>
              <a:xfrm>
                <a:off x="-3599184" y="621345"/>
                <a:ext cx="383782" cy="27171"/>
              </a:xfrm>
              <a:prstGeom prst="rect">
                <a:avLst/>
              </a:prstGeom>
              <a:solidFill>
                <a:srgbClr val="B7462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nvGrpSpPr>
              <p:cNvPr id="113" name="Groep 112">
                <a:extLst>
                  <a:ext uri="{FF2B5EF4-FFF2-40B4-BE49-F238E27FC236}">
                    <a16:creationId xmlns:a16="http://schemas.microsoft.com/office/drawing/2014/main" id="{4B013652-CA97-4730-8A4E-819E53A62B52}"/>
                  </a:ext>
                </a:extLst>
              </p:cNvPr>
              <p:cNvGrpSpPr/>
              <p:nvPr userDrawn="1"/>
            </p:nvGrpSpPr>
            <p:grpSpPr>
              <a:xfrm>
                <a:off x="-3386247" y="830871"/>
                <a:ext cx="139423" cy="109566"/>
                <a:chOff x="-2866744" y="827071"/>
                <a:chExt cx="168701" cy="132575"/>
              </a:xfrm>
            </p:grpSpPr>
            <p:grpSp>
              <p:nvGrpSpPr>
                <p:cNvPr id="144" name="Groep 143">
                  <a:extLst>
                    <a:ext uri="{FF2B5EF4-FFF2-40B4-BE49-F238E27FC236}">
                      <a16:creationId xmlns:a16="http://schemas.microsoft.com/office/drawing/2014/main" id="{E49EC4AE-3C45-44BE-B37A-A61DD008729E}"/>
                    </a:ext>
                  </a:extLst>
                </p:cNvPr>
                <p:cNvGrpSpPr/>
                <p:nvPr userDrawn="1"/>
              </p:nvGrpSpPr>
              <p:grpSpPr>
                <a:xfrm>
                  <a:off x="-2866744" y="827071"/>
                  <a:ext cx="168701" cy="132575"/>
                  <a:chOff x="-2866744" y="827071"/>
                  <a:chExt cx="168701" cy="132575"/>
                </a:xfrm>
              </p:grpSpPr>
              <p:cxnSp>
                <p:nvCxnSpPr>
                  <p:cNvPr id="146" name="Rechte verbindingslijn 145">
                    <a:extLst>
                      <a:ext uri="{FF2B5EF4-FFF2-40B4-BE49-F238E27FC236}">
                        <a16:creationId xmlns:a16="http://schemas.microsoft.com/office/drawing/2014/main" id="{71C885FB-CB14-4B44-A463-1D87A70ADC8F}"/>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147" name="Rechte verbindingslijn 146">
                    <a:extLst>
                      <a:ext uri="{FF2B5EF4-FFF2-40B4-BE49-F238E27FC236}">
                        <a16:creationId xmlns:a16="http://schemas.microsoft.com/office/drawing/2014/main" id="{F0353796-5C11-4F36-AC78-A58BEAC37C90}"/>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148" name="Rechte verbindingslijn 147">
                    <a:extLst>
                      <a:ext uri="{FF2B5EF4-FFF2-40B4-BE49-F238E27FC236}">
                        <a16:creationId xmlns:a16="http://schemas.microsoft.com/office/drawing/2014/main" id="{43E4FD67-33A0-4D9B-9F7E-11BAAD9DE0EC}"/>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149" name="Rechte verbindingslijn 148">
                    <a:extLst>
                      <a:ext uri="{FF2B5EF4-FFF2-40B4-BE49-F238E27FC236}">
                        <a16:creationId xmlns:a16="http://schemas.microsoft.com/office/drawing/2014/main" id="{A6A91448-493B-44BB-87D9-E8E9A4FA71E8}"/>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150" name="Rechte verbindingslijn 149">
                    <a:extLst>
                      <a:ext uri="{FF2B5EF4-FFF2-40B4-BE49-F238E27FC236}">
                        <a16:creationId xmlns:a16="http://schemas.microsoft.com/office/drawing/2014/main" id="{81958A12-F1A8-44CA-803B-69B6E2E9EF0C}"/>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145" name="Pijl: rechts 144">
                  <a:extLst>
                    <a:ext uri="{FF2B5EF4-FFF2-40B4-BE49-F238E27FC236}">
                      <a16:creationId xmlns:a16="http://schemas.microsoft.com/office/drawing/2014/main" id="{16B69E86-DCE5-40DC-B5BC-0D9533094AEC}"/>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nvGrpSpPr>
              <p:cNvPr id="114" name="Groep 113">
                <a:extLst>
                  <a:ext uri="{FF2B5EF4-FFF2-40B4-BE49-F238E27FC236}">
                    <a16:creationId xmlns:a16="http://schemas.microsoft.com/office/drawing/2014/main" id="{569E2761-F813-4B6B-B5E4-D8F6D163699C}"/>
                  </a:ext>
                </a:extLst>
              </p:cNvPr>
              <p:cNvGrpSpPr/>
              <p:nvPr userDrawn="1"/>
            </p:nvGrpSpPr>
            <p:grpSpPr>
              <a:xfrm>
                <a:off x="-3605171" y="830871"/>
                <a:ext cx="139423" cy="109566"/>
                <a:chOff x="-2866744" y="518074"/>
                <a:chExt cx="168701" cy="132575"/>
              </a:xfrm>
            </p:grpSpPr>
            <p:grpSp>
              <p:nvGrpSpPr>
                <p:cNvPr id="137" name="Groep 136">
                  <a:extLst>
                    <a:ext uri="{FF2B5EF4-FFF2-40B4-BE49-F238E27FC236}">
                      <a16:creationId xmlns:a16="http://schemas.microsoft.com/office/drawing/2014/main" id="{D90FFFE9-9A68-47F2-B14C-D9B0AA3A0811}"/>
                    </a:ext>
                  </a:extLst>
                </p:cNvPr>
                <p:cNvGrpSpPr/>
                <p:nvPr userDrawn="1"/>
              </p:nvGrpSpPr>
              <p:grpSpPr>
                <a:xfrm>
                  <a:off x="-2866744" y="518074"/>
                  <a:ext cx="168701" cy="132575"/>
                  <a:chOff x="-2866744" y="518074"/>
                  <a:chExt cx="168701" cy="132575"/>
                </a:xfrm>
              </p:grpSpPr>
              <p:cxnSp>
                <p:nvCxnSpPr>
                  <p:cNvPr id="139" name="Rechte verbindingslijn 138">
                    <a:extLst>
                      <a:ext uri="{FF2B5EF4-FFF2-40B4-BE49-F238E27FC236}">
                        <a16:creationId xmlns:a16="http://schemas.microsoft.com/office/drawing/2014/main" id="{6586F801-1BD6-48DB-8226-C43411D29C21}"/>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140" name="Rechte verbindingslijn 139">
                    <a:extLst>
                      <a:ext uri="{FF2B5EF4-FFF2-40B4-BE49-F238E27FC236}">
                        <a16:creationId xmlns:a16="http://schemas.microsoft.com/office/drawing/2014/main" id="{62D77815-963A-4E6E-AE40-1BC8316454A6}"/>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141" name="Rechte verbindingslijn 140">
                    <a:extLst>
                      <a:ext uri="{FF2B5EF4-FFF2-40B4-BE49-F238E27FC236}">
                        <a16:creationId xmlns:a16="http://schemas.microsoft.com/office/drawing/2014/main" id="{EB090EA0-08ED-489C-BC05-A0B5B6C2B5E9}"/>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142" name="Rechte verbindingslijn 141">
                    <a:extLst>
                      <a:ext uri="{FF2B5EF4-FFF2-40B4-BE49-F238E27FC236}">
                        <a16:creationId xmlns:a16="http://schemas.microsoft.com/office/drawing/2014/main" id="{B6F9435C-92DF-4559-8243-096E98E0110B}"/>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143" name="Rechte verbindingslijn 142">
                    <a:extLst>
                      <a:ext uri="{FF2B5EF4-FFF2-40B4-BE49-F238E27FC236}">
                        <a16:creationId xmlns:a16="http://schemas.microsoft.com/office/drawing/2014/main" id="{E936F4B0-2BCA-4FE0-814A-C24A460BE14B}"/>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138" name="Pijl: rechts 137">
                  <a:extLst>
                    <a:ext uri="{FF2B5EF4-FFF2-40B4-BE49-F238E27FC236}">
                      <a16:creationId xmlns:a16="http://schemas.microsoft.com/office/drawing/2014/main" id="{CB716D36-A5AD-46FE-ACAB-03EA597721CC}"/>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cxnSp>
            <p:nvCxnSpPr>
              <p:cNvPr id="115" name="Rechte verbindingslijn 114">
                <a:extLst>
                  <a:ext uri="{FF2B5EF4-FFF2-40B4-BE49-F238E27FC236}">
                    <a16:creationId xmlns:a16="http://schemas.microsoft.com/office/drawing/2014/main" id="{3B2CA2E4-F81B-4CD9-94B7-A276CD656D02}"/>
                  </a:ext>
                </a:extLst>
              </p:cNvPr>
              <p:cNvCxnSpPr>
                <a:cxnSpLocks/>
              </p:cNvCxnSpPr>
              <p:nvPr userDrawn="1"/>
            </p:nvCxnSpPr>
            <p:spPr>
              <a:xfrm flipV="1">
                <a:off x="-3459956" y="588169"/>
                <a:ext cx="547687" cy="219076"/>
              </a:xfrm>
              <a:prstGeom prst="line">
                <a:avLst/>
              </a:prstGeom>
              <a:noFill/>
              <a:ln w="19050" cap="rnd" cmpd="sng" algn="ctr">
                <a:solidFill>
                  <a:schemeClr val="accent1"/>
                </a:solidFill>
                <a:prstDash val="solid"/>
                <a:headEnd type="oval"/>
              </a:ln>
              <a:effectLst/>
            </p:spPr>
          </p:cxnSp>
          <p:cxnSp>
            <p:nvCxnSpPr>
              <p:cNvPr id="116" name="Rechte verbindingslijn 115">
                <a:extLst>
                  <a:ext uri="{FF2B5EF4-FFF2-40B4-BE49-F238E27FC236}">
                    <a16:creationId xmlns:a16="http://schemas.microsoft.com/office/drawing/2014/main" id="{FB9A8526-58B5-4B10-9AF8-4DEE73853CA3}"/>
                  </a:ext>
                </a:extLst>
              </p:cNvPr>
              <p:cNvCxnSpPr>
                <a:cxnSpLocks/>
              </p:cNvCxnSpPr>
              <p:nvPr userDrawn="1"/>
            </p:nvCxnSpPr>
            <p:spPr>
              <a:xfrm>
                <a:off x="-3224213" y="828675"/>
                <a:ext cx="319088" cy="0"/>
              </a:xfrm>
              <a:prstGeom prst="line">
                <a:avLst/>
              </a:prstGeom>
              <a:noFill/>
              <a:ln w="19050" cap="rnd" cmpd="sng" algn="ctr">
                <a:solidFill>
                  <a:schemeClr val="accent1"/>
                </a:solidFill>
                <a:prstDash val="solid"/>
                <a:headEnd type="oval"/>
              </a:ln>
              <a:effectLst/>
            </p:spPr>
          </p:cxnSp>
          <p:sp>
            <p:nvSpPr>
              <p:cNvPr id="117" name="Rechthoek 116">
                <a:extLst>
                  <a:ext uri="{FF2B5EF4-FFF2-40B4-BE49-F238E27FC236}">
                    <a16:creationId xmlns:a16="http://schemas.microsoft.com/office/drawing/2014/main" id="{44E733AA-9F3E-4FE7-B1C6-3795CFB551CC}"/>
                  </a:ext>
                </a:extLst>
              </p:cNvPr>
              <p:cNvSpPr/>
              <p:nvPr userDrawn="1"/>
            </p:nvSpPr>
            <p:spPr>
              <a:xfrm>
                <a:off x="-2559903" y="512179"/>
                <a:ext cx="2189042" cy="151083"/>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Tekstniveau omhoog</a:t>
                </a:r>
              </a:p>
            </p:txBody>
          </p:sp>
          <p:sp>
            <p:nvSpPr>
              <p:cNvPr id="118" name="Rechthoek 117">
                <a:extLst>
                  <a:ext uri="{FF2B5EF4-FFF2-40B4-BE49-F238E27FC236}">
                    <a16:creationId xmlns:a16="http://schemas.microsoft.com/office/drawing/2014/main" id="{3B771A4D-8A3D-4DE9-B299-17F5FEEC3596}"/>
                  </a:ext>
                </a:extLst>
              </p:cNvPr>
              <p:cNvSpPr/>
              <p:nvPr userDrawn="1"/>
            </p:nvSpPr>
            <p:spPr>
              <a:xfrm>
                <a:off x="-2559903" y="819562"/>
                <a:ext cx="2189043" cy="142202"/>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Tekstniveau omlaag</a:t>
                </a:r>
              </a:p>
            </p:txBody>
          </p:sp>
          <p:grpSp>
            <p:nvGrpSpPr>
              <p:cNvPr id="119" name="Groep 118">
                <a:extLst>
                  <a:ext uri="{FF2B5EF4-FFF2-40B4-BE49-F238E27FC236}">
                    <a16:creationId xmlns:a16="http://schemas.microsoft.com/office/drawing/2014/main" id="{F04B8B8D-DCA7-4E96-ABCC-AC528467C009}"/>
                  </a:ext>
                </a:extLst>
              </p:cNvPr>
              <p:cNvGrpSpPr/>
              <p:nvPr userDrawn="1"/>
            </p:nvGrpSpPr>
            <p:grpSpPr>
              <a:xfrm>
                <a:off x="-2916763" y="769168"/>
                <a:ext cx="268738" cy="248381"/>
                <a:chOff x="-2916763" y="769168"/>
                <a:chExt cx="268738" cy="248381"/>
              </a:xfrm>
            </p:grpSpPr>
            <p:sp>
              <p:nvSpPr>
                <p:cNvPr id="129" name="Rechthoek 128">
                  <a:extLst>
                    <a:ext uri="{FF2B5EF4-FFF2-40B4-BE49-F238E27FC236}">
                      <a16:creationId xmlns:a16="http://schemas.microsoft.com/office/drawing/2014/main" id="{EA30453F-E719-41B5-BF97-ABBB8DD64BEF}"/>
                    </a:ext>
                  </a:extLst>
                </p:cNvPr>
                <p:cNvSpPr/>
                <p:nvPr userDrawn="1"/>
              </p:nvSpPr>
              <p:spPr>
                <a:xfrm>
                  <a:off x="-2916763" y="769168"/>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dirty="0">
                    <a:solidFill>
                      <a:srgbClr val="211F26"/>
                    </a:solidFill>
                    <a:latin typeface="Calibri" panose="020F0502020204030204" pitchFamily="34" charset="0"/>
                    <a:cs typeface="Calibri" panose="020F0502020204030204" pitchFamily="34" charset="0"/>
                  </a:endParaRPr>
                </a:p>
              </p:txBody>
            </p:sp>
            <p:grpSp>
              <p:nvGrpSpPr>
                <p:cNvPr id="130" name="Groep 129">
                  <a:extLst>
                    <a:ext uri="{FF2B5EF4-FFF2-40B4-BE49-F238E27FC236}">
                      <a16:creationId xmlns:a16="http://schemas.microsoft.com/office/drawing/2014/main" id="{3E605C66-C9EB-4918-AA2E-7D8AB94B2C1C}"/>
                    </a:ext>
                  </a:extLst>
                </p:cNvPr>
                <p:cNvGrpSpPr/>
                <p:nvPr userDrawn="1"/>
              </p:nvGrpSpPr>
              <p:grpSpPr>
                <a:xfrm>
                  <a:off x="-2866744" y="827071"/>
                  <a:ext cx="168701" cy="132575"/>
                  <a:chOff x="-2866744" y="827071"/>
                  <a:chExt cx="168701" cy="132575"/>
                </a:xfrm>
              </p:grpSpPr>
              <p:cxnSp>
                <p:nvCxnSpPr>
                  <p:cNvPr id="132" name="Rechte verbindingslijn 131">
                    <a:extLst>
                      <a:ext uri="{FF2B5EF4-FFF2-40B4-BE49-F238E27FC236}">
                        <a16:creationId xmlns:a16="http://schemas.microsoft.com/office/drawing/2014/main" id="{CC2583E0-734C-42A9-9F8C-B1C8F88C34CC}"/>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133" name="Rechte verbindingslijn 132">
                    <a:extLst>
                      <a:ext uri="{FF2B5EF4-FFF2-40B4-BE49-F238E27FC236}">
                        <a16:creationId xmlns:a16="http://schemas.microsoft.com/office/drawing/2014/main" id="{14B8C9A6-3499-49F6-AFAF-4C9493583B35}"/>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134" name="Rechte verbindingslijn 133">
                    <a:extLst>
                      <a:ext uri="{FF2B5EF4-FFF2-40B4-BE49-F238E27FC236}">
                        <a16:creationId xmlns:a16="http://schemas.microsoft.com/office/drawing/2014/main" id="{47F061A8-8A38-4E2C-8E3F-ED450EC60907}"/>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135" name="Rechte verbindingslijn 134">
                    <a:extLst>
                      <a:ext uri="{FF2B5EF4-FFF2-40B4-BE49-F238E27FC236}">
                        <a16:creationId xmlns:a16="http://schemas.microsoft.com/office/drawing/2014/main" id="{43594370-801D-4F2A-AC8E-9C4D33AE4EEA}"/>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136" name="Rechte verbindingslijn 135">
                    <a:extLst>
                      <a:ext uri="{FF2B5EF4-FFF2-40B4-BE49-F238E27FC236}">
                        <a16:creationId xmlns:a16="http://schemas.microsoft.com/office/drawing/2014/main" id="{21596418-03BE-4D0F-A52F-9CDB88828B29}"/>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131" name="Pijl: rechts 130">
                  <a:extLst>
                    <a:ext uri="{FF2B5EF4-FFF2-40B4-BE49-F238E27FC236}">
                      <a16:creationId xmlns:a16="http://schemas.microsoft.com/office/drawing/2014/main" id="{F6F900C4-0C4C-4917-A22D-59847977C036}"/>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nvGrpSpPr>
              <p:cNvPr id="120" name="Groep 119">
                <a:extLst>
                  <a:ext uri="{FF2B5EF4-FFF2-40B4-BE49-F238E27FC236}">
                    <a16:creationId xmlns:a16="http://schemas.microsoft.com/office/drawing/2014/main" id="{4745D2DD-3CD8-48BA-AF7C-F4E8BE4BEE97}"/>
                  </a:ext>
                </a:extLst>
              </p:cNvPr>
              <p:cNvGrpSpPr/>
              <p:nvPr userDrawn="1"/>
            </p:nvGrpSpPr>
            <p:grpSpPr>
              <a:xfrm>
                <a:off x="-2916763" y="460171"/>
                <a:ext cx="268738" cy="248381"/>
                <a:chOff x="-2916763" y="460171"/>
                <a:chExt cx="268738" cy="248381"/>
              </a:xfrm>
            </p:grpSpPr>
            <p:sp>
              <p:nvSpPr>
                <p:cNvPr id="121" name="Rechthoek 120">
                  <a:extLst>
                    <a:ext uri="{FF2B5EF4-FFF2-40B4-BE49-F238E27FC236}">
                      <a16:creationId xmlns:a16="http://schemas.microsoft.com/office/drawing/2014/main" id="{6FF4A65A-C4CF-4D9E-A0E3-1A434C942ED1}"/>
                    </a:ext>
                  </a:extLst>
                </p:cNvPr>
                <p:cNvSpPr/>
                <p:nvPr userDrawn="1"/>
              </p:nvSpPr>
              <p:spPr>
                <a:xfrm>
                  <a:off x="-2916763" y="460171"/>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dirty="0">
                    <a:solidFill>
                      <a:srgbClr val="211F26"/>
                    </a:solidFill>
                    <a:latin typeface="Calibri" panose="020F0502020204030204" pitchFamily="34" charset="0"/>
                    <a:cs typeface="Calibri" panose="020F0502020204030204" pitchFamily="34" charset="0"/>
                  </a:endParaRPr>
                </a:p>
              </p:txBody>
            </p:sp>
            <p:grpSp>
              <p:nvGrpSpPr>
                <p:cNvPr id="122" name="Groep 121">
                  <a:extLst>
                    <a:ext uri="{FF2B5EF4-FFF2-40B4-BE49-F238E27FC236}">
                      <a16:creationId xmlns:a16="http://schemas.microsoft.com/office/drawing/2014/main" id="{D8C07821-423B-48CF-9158-3D8843B7C8B9}"/>
                    </a:ext>
                  </a:extLst>
                </p:cNvPr>
                <p:cNvGrpSpPr/>
                <p:nvPr userDrawn="1"/>
              </p:nvGrpSpPr>
              <p:grpSpPr>
                <a:xfrm>
                  <a:off x="-2866744" y="518074"/>
                  <a:ext cx="168701" cy="132575"/>
                  <a:chOff x="-2866744" y="518074"/>
                  <a:chExt cx="168701" cy="132575"/>
                </a:xfrm>
              </p:grpSpPr>
              <p:cxnSp>
                <p:nvCxnSpPr>
                  <p:cNvPr id="124" name="Rechte verbindingslijn 123">
                    <a:extLst>
                      <a:ext uri="{FF2B5EF4-FFF2-40B4-BE49-F238E27FC236}">
                        <a16:creationId xmlns:a16="http://schemas.microsoft.com/office/drawing/2014/main" id="{445F03D2-4843-45FE-B137-704BC69F6FC4}"/>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125" name="Rechte verbindingslijn 124">
                    <a:extLst>
                      <a:ext uri="{FF2B5EF4-FFF2-40B4-BE49-F238E27FC236}">
                        <a16:creationId xmlns:a16="http://schemas.microsoft.com/office/drawing/2014/main" id="{6EE0ECCF-A8F4-40D9-9765-54092FC35869}"/>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126" name="Rechte verbindingslijn 125">
                    <a:extLst>
                      <a:ext uri="{FF2B5EF4-FFF2-40B4-BE49-F238E27FC236}">
                        <a16:creationId xmlns:a16="http://schemas.microsoft.com/office/drawing/2014/main" id="{1DD7AAA6-33C8-42B2-B4D5-C8C0A87BD437}"/>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127" name="Rechte verbindingslijn 126">
                    <a:extLst>
                      <a:ext uri="{FF2B5EF4-FFF2-40B4-BE49-F238E27FC236}">
                        <a16:creationId xmlns:a16="http://schemas.microsoft.com/office/drawing/2014/main" id="{1C463A8D-FCB6-4357-A718-49F831B39E46}"/>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128" name="Rechte verbindingslijn 127">
                    <a:extLst>
                      <a:ext uri="{FF2B5EF4-FFF2-40B4-BE49-F238E27FC236}">
                        <a16:creationId xmlns:a16="http://schemas.microsoft.com/office/drawing/2014/main" id="{E8AF8BAF-DE53-4259-B86E-E4FB5728B33D}"/>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123" name="Pijl: rechts 122">
                  <a:extLst>
                    <a:ext uri="{FF2B5EF4-FFF2-40B4-BE49-F238E27FC236}">
                      <a16:creationId xmlns:a16="http://schemas.microsoft.com/office/drawing/2014/main" id="{891F1C3E-01AB-4580-9AB4-73A651BD868E}"/>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grpSp>
          <p:nvGrpSpPr>
            <p:cNvPr id="105" name="Groep 104">
              <a:extLst>
                <a:ext uri="{FF2B5EF4-FFF2-40B4-BE49-F238E27FC236}">
                  <a16:creationId xmlns:a16="http://schemas.microsoft.com/office/drawing/2014/main" id="{1F57F321-1442-44E9-A8F8-EB88B16656D0}"/>
                </a:ext>
              </a:extLst>
            </p:cNvPr>
            <p:cNvGrpSpPr/>
            <p:nvPr userDrawn="1"/>
          </p:nvGrpSpPr>
          <p:grpSpPr>
            <a:xfrm>
              <a:off x="-938434" y="5326819"/>
              <a:ext cx="627798" cy="576693"/>
              <a:chOff x="-1753862" y="6112775"/>
              <a:chExt cx="759635" cy="697798"/>
            </a:xfrm>
          </p:grpSpPr>
          <p:grpSp>
            <p:nvGrpSpPr>
              <p:cNvPr id="106" name="Inspireren">
                <a:extLst>
                  <a:ext uri="{FF2B5EF4-FFF2-40B4-BE49-F238E27FC236}">
                    <a16:creationId xmlns:a16="http://schemas.microsoft.com/office/drawing/2014/main" id="{5E07524D-53F4-42C2-95C4-EA18DE393AC1}"/>
                  </a:ext>
                </a:extLst>
              </p:cNvPr>
              <p:cNvGrpSpPr>
                <a:grpSpLocks noChangeAspect="1"/>
              </p:cNvGrpSpPr>
              <p:nvPr userDrawn="1"/>
            </p:nvGrpSpPr>
            <p:grpSpPr bwMode="auto">
              <a:xfrm>
                <a:off x="-1484858" y="6112775"/>
                <a:ext cx="205431" cy="293286"/>
                <a:chOff x="4768" y="2783"/>
                <a:chExt cx="788" cy="1125"/>
              </a:xfrm>
              <a:gradFill>
                <a:gsLst>
                  <a:gs pos="0">
                    <a:srgbClr val="9D9FA1"/>
                  </a:gs>
                  <a:gs pos="70000">
                    <a:srgbClr val="211F26"/>
                  </a:gs>
                </a:gsLst>
                <a:lin ang="2700000" scaled="0"/>
              </a:gradFill>
            </p:grpSpPr>
            <p:sp>
              <p:nvSpPr>
                <p:cNvPr id="108" name="Freeform 12">
                  <a:extLst>
                    <a:ext uri="{FF2B5EF4-FFF2-40B4-BE49-F238E27FC236}">
                      <a16:creationId xmlns:a16="http://schemas.microsoft.com/office/drawing/2014/main" id="{56CEF452-8D66-4E89-9C29-1BDBF2DA4BFC}"/>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109" name="Freeform 13">
                  <a:extLst>
                    <a:ext uri="{FF2B5EF4-FFF2-40B4-BE49-F238E27FC236}">
                      <a16:creationId xmlns:a16="http://schemas.microsoft.com/office/drawing/2014/main" id="{3BF94663-B948-4147-97C5-89551A12FFAC}"/>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110" name="Freeform 14">
                  <a:extLst>
                    <a:ext uri="{FF2B5EF4-FFF2-40B4-BE49-F238E27FC236}">
                      <a16:creationId xmlns:a16="http://schemas.microsoft.com/office/drawing/2014/main" id="{B6C42E4B-D2DA-469B-8AE2-311B8E9A8FA5}"/>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grpSp>
          <p:sp>
            <p:nvSpPr>
              <p:cNvPr id="107" name="Tekstvak 106">
                <a:extLst>
                  <a:ext uri="{FF2B5EF4-FFF2-40B4-BE49-F238E27FC236}">
                    <a16:creationId xmlns:a16="http://schemas.microsoft.com/office/drawing/2014/main" id="{A5E58528-A958-4931-91EB-E4CB79242AF5}"/>
                  </a:ext>
                </a:extLst>
              </p:cNvPr>
              <p:cNvSpPr txBox="1"/>
              <p:nvPr userDrawn="1"/>
            </p:nvSpPr>
            <p:spPr>
              <a:xfrm>
                <a:off x="-1753862" y="6420664"/>
                <a:ext cx="759635" cy="389909"/>
              </a:xfrm>
              <a:prstGeom prst="rect">
                <a:avLst/>
              </a:prstGeom>
              <a:noFill/>
            </p:spPr>
            <p:txBody>
              <a:bodyPr wrap="square" lIns="0" tIns="0" rIns="0" bIns="0" rtlCol="0" anchor="ctr">
                <a:noAutofit/>
              </a:bodyPr>
              <a:lstStyle/>
              <a:p>
                <a:pPr marL="0" marR="0" lvl="0" indent="0" algn="ctr" defTabSz="685800" rtl="0"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sp>
        <p:nvSpPr>
          <p:cNvPr id="12" name="- INFO">
            <a:extLst>
              <a:ext uri="{FF2B5EF4-FFF2-40B4-BE49-F238E27FC236}">
                <a16:creationId xmlns:a16="http://schemas.microsoft.com/office/drawing/2014/main" id="{618D8543-DAE1-4890-8399-868CB9C8A47A}"/>
              </a:ext>
            </a:extLst>
          </p:cNvPr>
          <p:cNvSpPr txBox="1"/>
          <p:nvPr userDrawn="1"/>
        </p:nvSpPr>
        <p:spPr>
          <a:xfrm>
            <a:off x="0" y="-272667"/>
            <a:ext cx="9134475" cy="148842"/>
          </a:xfrm>
          <a:prstGeom prst="rect">
            <a:avLst/>
          </a:prstGeom>
          <a:noFill/>
        </p:spPr>
        <p:txBody>
          <a:bodyPr wrap="square" lIns="0" tIns="0" rIns="0" bIns="0" rtlCol="0" anchor="ctr" anchorCtr="0">
            <a:noAutofit/>
          </a:bodyPr>
          <a:lstStyle/>
          <a:p>
            <a:pPr algn="l"/>
            <a:r>
              <a:rPr lang="nl-NL" sz="1050" b="1" cap="all" spc="0" baseline="0">
                <a:solidFill>
                  <a:sysClr val="windowText" lastClr="000000"/>
                </a:solidFill>
                <a:latin typeface="+mn-lt"/>
                <a:cs typeface="Calibri" panose="020F0502020204030204" pitchFamily="34" charset="0"/>
              </a:rPr>
              <a:t>Tekst + grafiek</a:t>
            </a:r>
            <a:endParaRPr lang="nl-NL" sz="1050" b="1" cap="all" spc="0" baseline="0" dirty="0">
              <a:solidFill>
                <a:sysClr val="windowText" lastClr="000000"/>
              </a:solidFill>
              <a:latin typeface="+mn-lt"/>
              <a:cs typeface="Calibri" panose="020F0502020204030204" pitchFamily="34" charset="0"/>
            </a:endParaRPr>
          </a:p>
        </p:txBody>
      </p:sp>
      <p:sp>
        <p:nvSpPr>
          <p:cNvPr id="8" name="titel">
            <a:extLst>
              <a:ext uri="{FF2B5EF4-FFF2-40B4-BE49-F238E27FC236}">
                <a16:creationId xmlns:a16="http://schemas.microsoft.com/office/drawing/2014/main" id="{4FCE8B7B-8D3B-466F-8956-5C1F4F50265C}"/>
              </a:ext>
            </a:extLst>
          </p:cNvPr>
          <p:cNvSpPr>
            <a:spLocks noGrp="1"/>
          </p:cNvSpPr>
          <p:nvPr userDrawn="1">
            <p:ph type="title" hasCustomPrompt="1"/>
          </p:nvPr>
        </p:nvSpPr>
        <p:spPr>
          <a:xfrm>
            <a:off x="401241" y="541926"/>
            <a:ext cx="3965479" cy="531827"/>
          </a:xfrm>
        </p:spPr>
        <p:txBody>
          <a:bodyPr/>
          <a:lstStyle/>
          <a:p>
            <a:r>
              <a:rPr lang="nl-NL"/>
              <a:t>Titel</a:t>
            </a:r>
            <a:br>
              <a:rPr lang="nl-NL"/>
            </a:br>
            <a:r>
              <a:rPr lang="nl-NL"/>
              <a:t>max. 2 regels</a:t>
            </a:r>
            <a:endParaRPr lang="nl-NL" dirty="0"/>
          </a:p>
        </p:txBody>
      </p:sp>
      <p:sp>
        <p:nvSpPr>
          <p:cNvPr id="10" name="tekst">
            <a:extLst>
              <a:ext uri="{FF2B5EF4-FFF2-40B4-BE49-F238E27FC236}">
                <a16:creationId xmlns:a16="http://schemas.microsoft.com/office/drawing/2014/main" id="{1666EADC-9024-4FF6-9D2D-3372EA71A6E1}"/>
              </a:ext>
            </a:extLst>
          </p:cNvPr>
          <p:cNvSpPr>
            <a:spLocks noGrp="1"/>
          </p:cNvSpPr>
          <p:nvPr userDrawn="1">
            <p:ph type="body" sz="quarter" idx="13" hasCustomPrompt="1"/>
          </p:nvPr>
        </p:nvSpPr>
        <p:spPr>
          <a:xfrm>
            <a:off x="410768" y="1472804"/>
            <a:ext cx="3955952" cy="3258740"/>
          </a:xfrm>
        </p:spPr>
        <p:txBody>
          <a:bodyPr/>
          <a:lstStyle/>
          <a:p>
            <a:pPr lvl="0"/>
            <a:r>
              <a:rPr lang="nl-NL" dirty="0"/>
              <a:t>Bullet</a:t>
            </a:r>
          </a:p>
          <a:p>
            <a:pPr lvl="1"/>
            <a:r>
              <a:rPr lang="nl-NL" dirty="0"/>
              <a:t>Sub-</a:t>
            </a:r>
            <a:r>
              <a:rPr lang="nl-NL" dirty="0" err="1"/>
              <a:t>bullet</a:t>
            </a:r>
            <a:endParaRPr lang="nl-NL" dirty="0"/>
          </a:p>
          <a:p>
            <a:pPr lvl="2"/>
            <a:r>
              <a:rPr lang="nl-NL" dirty="0"/>
              <a:t>Platte tekst</a:t>
            </a:r>
          </a:p>
          <a:p>
            <a:pPr lvl="2"/>
            <a:endParaRPr lang="nl-NL" dirty="0"/>
          </a:p>
          <a:p>
            <a:pPr lvl="3"/>
            <a:r>
              <a:rPr lang="nl-NL" dirty="0"/>
              <a:t>Titel / quote</a:t>
            </a:r>
          </a:p>
          <a:p>
            <a:pPr lvl="4"/>
            <a:r>
              <a:rPr lang="nl-NL" dirty="0"/>
              <a:t>Subtitel</a:t>
            </a:r>
          </a:p>
          <a:p>
            <a:pPr lvl="4"/>
            <a:endParaRPr lang="nl-NL" dirty="0"/>
          </a:p>
          <a:p>
            <a:pPr lvl="5"/>
            <a:r>
              <a:rPr lang="nl-NL" dirty="0"/>
              <a:t>Kop</a:t>
            </a:r>
          </a:p>
          <a:p>
            <a:pPr lvl="6"/>
            <a:r>
              <a:rPr lang="nl-NL" dirty="0"/>
              <a:t>Numerieke </a:t>
            </a:r>
            <a:r>
              <a:rPr lang="nl-NL" dirty="0" err="1"/>
              <a:t>bullet</a:t>
            </a:r>
            <a:endParaRPr lang="nl-NL" dirty="0"/>
          </a:p>
          <a:p>
            <a:pPr lvl="7"/>
            <a:r>
              <a:rPr lang="nl-NL" dirty="0"/>
              <a:t>Alfabetische </a:t>
            </a:r>
            <a:r>
              <a:rPr lang="nl-NL" dirty="0" err="1"/>
              <a:t>bullet</a:t>
            </a:r>
            <a:endParaRPr lang="nl-NL" dirty="0"/>
          </a:p>
          <a:p>
            <a:pPr lvl="7"/>
            <a:endParaRPr lang="nl-NL" dirty="0"/>
          </a:p>
          <a:p>
            <a:pPr lvl="8"/>
            <a:r>
              <a:rPr lang="nl-NL" dirty="0"/>
              <a:t>*Bronvermelding</a:t>
            </a:r>
          </a:p>
          <a:p>
            <a:pPr lvl="4"/>
            <a:endParaRPr lang="nl-NL" dirty="0"/>
          </a:p>
        </p:txBody>
      </p:sp>
      <p:sp>
        <p:nvSpPr>
          <p:cNvPr id="5" name="voettekst">
            <a:extLst>
              <a:ext uri="{FF2B5EF4-FFF2-40B4-BE49-F238E27FC236}">
                <a16:creationId xmlns:a16="http://schemas.microsoft.com/office/drawing/2014/main" id="{7B9B5AD8-20ED-43D8-A7A9-54D9AEF0A965}"/>
              </a:ext>
            </a:extLst>
          </p:cNvPr>
          <p:cNvSpPr>
            <a:spLocks noGrp="1"/>
          </p:cNvSpPr>
          <p:nvPr userDrawn="1">
            <p:ph type="ftr" sz="quarter" idx="11"/>
          </p:nvPr>
        </p:nvSpPr>
        <p:spPr/>
        <p:txBody>
          <a:bodyPr/>
          <a:lstStyle>
            <a:lvl1pPr>
              <a:defRPr>
                <a:solidFill>
                  <a:schemeClr val="tx2"/>
                </a:solidFill>
              </a:defRPr>
            </a:lvl1pPr>
          </a:lstStyle>
          <a:p>
            <a:r>
              <a:rPr lang="nl-NL"/>
              <a:t>Erasmus University Rotterdam </a:t>
            </a:r>
            <a:endParaRPr lang="nl-NL" dirty="0"/>
          </a:p>
        </p:txBody>
      </p:sp>
      <p:sp>
        <p:nvSpPr>
          <p:cNvPr id="4" name="datum">
            <a:extLst>
              <a:ext uri="{FF2B5EF4-FFF2-40B4-BE49-F238E27FC236}">
                <a16:creationId xmlns:a16="http://schemas.microsoft.com/office/drawing/2014/main" id="{8E420A72-FB1A-45BF-AC4A-C2A67FDAE6C8}"/>
              </a:ext>
            </a:extLst>
          </p:cNvPr>
          <p:cNvSpPr>
            <a:spLocks noGrp="1"/>
          </p:cNvSpPr>
          <p:nvPr userDrawn="1">
            <p:ph type="dt" sz="half" idx="10"/>
          </p:nvPr>
        </p:nvSpPr>
        <p:spPr/>
        <p:txBody>
          <a:bodyPr/>
          <a:lstStyle>
            <a:lvl1pPr>
              <a:defRPr>
                <a:solidFill>
                  <a:schemeClr val="tx2"/>
                </a:solidFill>
              </a:defRPr>
            </a:lvl1pPr>
          </a:lstStyle>
          <a:p>
            <a:endParaRPr lang="nl-NL" dirty="0">
              <a:solidFill>
                <a:schemeClr val="tx2"/>
              </a:solidFill>
            </a:endParaRPr>
          </a:p>
        </p:txBody>
      </p:sp>
      <p:sp>
        <p:nvSpPr>
          <p:cNvPr id="6" name="dianummer">
            <a:extLst>
              <a:ext uri="{FF2B5EF4-FFF2-40B4-BE49-F238E27FC236}">
                <a16:creationId xmlns:a16="http://schemas.microsoft.com/office/drawing/2014/main" id="{C8474D2A-EAE8-4700-98D0-EF6368634975}"/>
              </a:ext>
            </a:extLst>
          </p:cNvPr>
          <p:cNvSpPr>
            <a:spLocks noGrp="1"/>
          </p:cNvSpPr>
          <p:nvPr userDrawn="1">
            <p:ph type="sldNum" sz="quarter" idx="12"/>
          </p:nvPr>
        </p:nvSpPr>
        <p:spPr/>
        <p:txBody>
          <a:bodyPr/>
          <a:lstStyle>
            <a:lvl1pPr>
              <a:defRPr>
                <a:solidFill>
                  <a:schemeClr val="tx2"/>
                </a:solidFill>
              </a:defRPr>
            </a:lvl1pPr>
          </a:lstStyle>
          <a:p>
            <a:fld id="{361A1203-CA3D-4D48-AFA0-9D668419C1D5}" type="slidenum">
              <a:rPr lang="nl-NL" smtClean="0"/>
              <a:pPr/>
              <a:t>‹#›</a:t>
            </a:fld>
            <a:endParaRPr lang="nl-NL" dirty="0"/>
          </a:p>
        </p:txBody>
      </p:sp>
      <p:sp>
        <p:nvSpPr>
          <p:cNvPr id="153" name="grafiek">
            <a:extLst>
              <a:ext uri="{FF2B5EF4-FFF2-40B4-BE49-F238E27FC236}">
                <a16:creationId xmlns:a16="http://schemas.microsoft.com/office/drawing/2014/main" id="{D0E7D95D-7742-475E-8D71-98391749B406}"/>
              </a:ext>
            </a:extLst>
          </p:cNvPr>
          <p:cNvSpPr>
            <a:spLocks noGrp="1"/>
          </p:cNvSpPr>
          <p:nvPr>
            <p:ph type="chart" sz="quarter" idx="15" hasCustomPrompt="1"/>
          </p:nvPr>
        </p:nvSpPr>
        <p:spPr>
          <a:xfrm>
            <a:off x="4777281" y="539354"/>
            <a:ext cx="3955954" cy="4192190"/>
          </a:xfrm>
        </p:spPr>
        <p:txBody>
          <a:bodyPr bIns="1260000" anchor="ctr" anchorCtr="0">
            <a:normAutofit/>
          </a:bodyPr>
          <a:lstStyle>
            <a:lvl1pPr marL="0" indent="0" algn="ctr">
              <a:lnSpc>
                <a:spcPct val="100000"/>
              </a:lnSpc>
              <a:spcBef>
                <a:spcPts val="0"/>
              </a:spcBef>
              <a:buNone/>
              <a:defRPr sz="1050">
                <a:solidFill>
                  <a:schemeClr val="bg1">
                    <a:lumMod val="50000"/>
                  </a:schemeClr>
                </a:solidFill>
              </a:defRPr>
            </a:lvl1pPr>
          </a:lstStyle>
          <a:p>
            <a:r>
              <a:rPr lang="nl-NL" dirty="0"/>
              <a:t>Klik op onderstaand icon</a:t>
            </a:r>
            <a:br>
              <a:rPr lang="nl-NL" dirty="0"/>
            </a:br>
            <a:r>
              <a:rPr lang="nl-NL" dirty="0"/>
              <a:t>om een grafiek in te voegen</a:t>
            </a:r>
          </a:p>
        </p:txBody>
      </p:sp>
    </p:spTree>
    <p:extLst>
      <p:ext uri="{BB962C8B-B14F-4D97-AF65-F5344CB8AC3E}">
        <p14:creationId xmlns:p14="http://schemas.microsoft.com/office/powerpoint/2010/main" val="327021516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39.xml><?xml version="1.0" encoding="utf-8"?>
<p:sldLayout xmlns:a="http://schemas.openxmlformats.org/drawingml/2006/main" xmlns:r="http://schemas.openxmlformats.org/officeDocument/2006/relationships" xmlns:p="http://schemas.openxmlformats.org/presentationml/2006/main" preserve="1" userDrawn="1">
  <p:cSld name="Grafiek [2x]">
    <p:bg>
      <p:bgPr>
        <a:solidFill>
          <a:schemeClr val="bg1">
            <a:lumMod val="95000"/>
          </a:schemeClr>
        </a:solidFill>
        <a:effectLst/>
      </p:bgPr>
    </p:bg>
    <p:spTree>
      <p:nvGrpSpPr>
        <p:cNvPr id="1" name=""/>
        <p:cNvGrpSpPr/>
        <p:nvPr/>
      </p:nvGrpSpPr>
      <p:grpSpPr>
        <a:xfrm>
          <a:off x="0" y="0"/>
          <a:ext cx="0" cy="0"/>
          <a:chOff x="0" y="0"/>
          <a:chExt cx="0" cy="0"/>
        </a:xfrm>
      </p:grpSpPr>
      <p:grpSp>
        <p:nvGrpSpPr>
          <p:cNvPr id="157" name="- INSTRUCTIES">
            <a:extLst>
              <a:ext uri="{FF2B5EF4-FFF2-40B4-BE49-F238E27FC236}">
                <a16:creationId xmlns:a16="http://schemas.microsoft.com/office/drawing/2014/main" id="{B02AE42A-C80B-4845-8A6C-868A7490A1B3}"/>
              </a:ext>
            </a:extLst>
          </p:cNvPr>
          <p:cNvGrpSpPr/>
          <p:nvPr userDrawn="1"/>
        </p:nvGrpSpPr>
        <p:grpSpPr>
          <a:xfrm>
            <a:off x="9283400" y="1"/>
            <a:ext cx="2770040" cy="4542638"/>
            <a:chOff x="-3786437" y="1"/>
            <a:chExt cx="3693386" cy="6056851"/>
          </a:xfrm>
        </p:grpSpPr>
        <p:sp>
          <p:nvSpPr>
            <p:cNvPr id="158" name="Rechthoek 157">
              <a:extLst>
                <a:ext uri="{FF2B5EF4-FFF2-40B4-BE49-F238E27FC236}">
                  <a16:creationId xmlns:a16="http://schemas.microsoft.com/office/drawing/2014/main" id="{48E3DE8A-56D7-46B0-A206-240F6B5BA7BA}"/>
                </a:ext>
              </a:extLst>
            </p:cNvPr>
            <p:cNvSpPr/>
            <p:nvPr userDrawn="1"/>
          </p:nvSpPr>
          <p:spPr>
            <a:xfrm>
              <a:off x="-3786165" y="3575647"/>
              <a:ext cx="3593091" cy="1752600"/>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450"/>
                </a:spcBef>
                <a:spcAft>
                  <a:spcPts val="450"/>
                </a:spcAft>
              </a:pPr>
              <a:r>
                <a:rPr lang="nl-NL" sz="1050" b="1" cap="all" baseline="0" noProof="0" dirty="0">
                  <a:solidFill>
                    <a:schemeClr val="accent1"/>
                  </a:solidFill>
                  <a:latin typeface="Calibri" panose="020F0502020204030204" pitchFamily="34" charset="0"/>
                  <a:cs typeface="Calibri" panose="020F0502020204030204" pitchFamily="34" charset="0"/>
                </a:rPr>
                <a:t>Grafiek data bewerken</a:t>
              </a:r>
            </a:p>
          </p:txBody>
        </p:sp>
        <p:sp>
          <p:nvSpPr>
            <p:cNvPr id="159" name="Ovaal 158">
              <a:extLst>
                <a:ext uri="{FF2B5EF4-FFF2-40B4-BE49-F238E27FC236}">
                  <a16:creationId xmlns:a16="http://schemas.microsoft.com/office/drawing/2014/main" id="{E1C0EBDB-8725-4776-A59B-609C3BF7B19C}"/>
                </a:ext>
              </a:extLst>
            </p:cNvPr>
            <p:cNvSpPr/>
            <p:nvPr userDrawn="1"/>
          </p:nvSpPr>
          <p:spPr>
            <a:xfrm>
              <a:off x="-3603587" y="4040245"/>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60" name="Rechthoek 159">
              <a:extLst>
                <a:ext uri="{FF2B5EF4-FFF2-40B4-BE49-F238E27FC236}">
                  <a16:creationId xmlns:a16="http://schemas.microsoft.com/office/drawing/2014/main" id="{83D775FE-DCFA-4980-B58C-F72564403A12}"/>
                </a:ext>
              </a:extLst>
            </p:cNvPr>
            <p:cNvSpPr/>
            <p:nvPr userDrawn="1"/>
          </p:nvSpPr>
          <p:spPr>
            <a:xfrm>
              <a:off x="-3319415" y="4040246"/>
              <a:ext cx="2944682" cy="327689"/>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Klik met de rechter muisknop op de grafiek</a:t>
              </a:r>
              <a:b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kies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‘Gegevens bewerken’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161" name="Groep 160">
              <a:extLst>
                <a:ext uri="{FF2B5EF4-FFF2-40B4-BE49-F238E27FC236}">
                  <a16:creationId xmlns:a16="http://schemas.microsoft.com/office/drawing/2014/main" id="{FAD79EED-41A4-487F-AFD4-437430F3BE76}"/>
                </a:ext>
              </a:extLst>
            </p:cNvPr>
            <p:cNvGrpSpPr/>
            <p:nvPr userDrawn="1"/>
          </p:nvGrpSpPr>
          <p:grpSpPr>
            <a:xfrm>
              <a:off x="-3314821" y="4480038"/>
              <a:ext cx="1495189" cy="563933"/>
              <a:chOff x="-3314821" y="3310415"/>
              <a:chExt cx="1495189" cy="563933"/>
            </a:xfrm>
          </p:grpSpPr>
          <p:sp>
            <p:nvSpPr>
              <p:cNvPr id="187" name="Rechthoek 186">
                <a:extLst>
                  <a:ext uri="{FF2B5EF4-FFF2-40B4-BE49-F238E27FC236}">
                    <a16:creationId xmlns:a16="http://schemas.microsoft.com/office/drawing/2014/main" id="{8E7554DC-1B65-4163-B63C-55DE3BB246DF}"/>
                  </a:ext>
                </a:extLst>
              </p:cNvPr>
              <p:cNvSpPr/>
              <p:nvPr userDrawn="1"/>
            </p:nvSpPr>
            <p:spPr>
              <a:xfrm>
                <a:off x="-3314821" y="3310415"/>
                <a:ext cx="1403797" cy="504851"/>
              </a:xfrm>
              <a:prstGeom prst="rect">
                <a:avLst/>
              </a:prstGeom>
              <a:solidFill>
                <a:srgbClr val="FFFFFF"/>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188" name="Rechthoek 187">
                <a:extLst>
                  <a:ext uri="{FF2B5EF4-FFF2-40B4-BE49-F238E27FC236}">
                    <a16:creationId xmlns:a16="http://schemas.microsoft.com/office/drawing/2014/main" id="{0A176154-AB57-425D-AA17-AB8755720DC9}"/>
                  </a:ext>
                </a:extLst>
              </p:cNvPr>
              <p:cNvSpPr/>
              <p:nvPr userDrawn="1"/>
            </p:nvSpPr>
            <p:spPr>
              <a:xfrm>
                <a:off x="-3304719" y="3564140"/>
                <a:ext cx="1387813" cy="246608"/>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189" name="Tekstvak 188">
                <a:extLst>
                  <a:ext uri="{FF2B5EF4-FFF2-40B4-BE49-F238E27FC236}">
                    <a16:creationId xmlns:a16="http://schemas.microsoft.com/office/drawing/2014/main" id="{64DB6376-7F51-40CD-8431-4303CDDC0B7F}"/>
                  </a:ext>
                </a:extLst>
              </p:cNvPr>
              <p:cNvSpPr txBox="1"/>
              <p:nvPr userDrawn="1"/>
            </p:nvSpPr>
            <p:spPr>
              <a:xfrm>
                <a:off x="-3122115" y="3369117"/>
                <a:ext cx="1258624" cy="137495"/>
              </a:xfrm>
              <a:prstGeom prst="rect">
                <a:avLst/>
              </a:prstGeom>
              <a:noFill/>
            </p:spPr>
            <p:txBody>
              <a:bodyPr wrap="square" rtlCol="0" anchor="ctr">
                <a:noAutofit/>
              </a:bodyPr>
              <a:lstStyle/>
              <a:p>
                <a:pPr marL="0" algn="l" defTabSz="913134" rtl="0" eaLnBrk="1" latinLnBrk="0" hangingPunct="1">
                  <a:lnSpc>
                    <a:spcPct val="90000"/>
                  </a:lnSpc>
                  <a:spcBef>
                    <a:spcPts val="450"/>
                  </a:spcBef>
                  <a:spcAft>
                    <a:spcPts val="450"/>
                  </a:spcAft>
                </a:pPr>
                <a:r>
                  <a:rPr lang="nl-NL" sz="675" b="0" kern="1200" noProof="0" dirty="0">
                    <a:solidFill>
                      <a:srgbClr val="211F26"/>
                    </a:solidFill>
                    <a:latin typeface="Calibri" panose="020F0502020204030204" pitchFamily="34" charset="0"/>
                    <a:ea typeface="+mn-ea"/>
                    <a:cs typeface="Calibri" panose="020F0502020204030204" pitchFamily="34" charset="0"/>
                  </a:rPr>
                  <a:t>Grafiektype wijzigen</a:t>
                </a:r>
              </a:p>
            </p:txBody>
          </p:sp>
          <p:sp>
            <p:nvSpPr>
              <p:cNvPr id="190" name="Tekstvak 189">
                <a:extLst>
                  <a:ext uri="{FF2B5EF4-FFF2-40B4-BE49-F238E27FC236}">
                    <a16:creationId xmlns:a16="http://schemas.microsoft.com/office/drawing/2014/main" id="{DC72384D-43BE-4004-92B0-D544C703CC2D}"/>
                  </a:ext>
                </a:extLst>
              </p:cNvPr>
              <p:cNvSpPr txBox="1"/>
              <p:nvPr userDrawn="1"/>
            </p:nvSpPr>
            <p:spPr>
              <a:xfrm>
                <a:off x="-3115840" y="3624236"/>
                <a:ext cx="1296208" cy="126416"/>
              </a:xfrm>
              <a:prstGeom prst="rect">
                <a:avLst/>
              </a:prstGeom>
              <a:noFill/>
            </p:spPr>
            <p:txBody>
              <a:bodyPr wrap="square" rtlCol="0" anchor="ctr">
                <a:noAutofit/>
              </a:bodyPr>
              <a:lstStyle/>
              <a:p>
                <a:pPr marL="0" algn="l" defTabSz="913134" rtl="0" eaLnBrk="1" latinLnBrk="0" hangingPunct="1">
                  <a:lnSpc>
                    <a:spcPct val="90000"/>
                  </a:lnSpc>
                  <a:spcBef>
                    <a:spcPts val="450"/>
                  </a:spcBef>
                  <a:spcAft>
                    <a:spcPts val="450"/>
                  </a:spcAft>
                </a:pPr>
                <a:r>
                  <a:rPr lang="nl-NL" sz="675" b="0" kern="1200" noProof="0" dirty="0">
                    <a:solidFill>
                      <a:srgbClr val="211F26"/>
                    </a:solidFill>
                    <a:latin typeface="Calibri" panose="020F0502020204030204" pitchFamily="34" charset="0"/>
                    <a:ea typeface="+mn-ea"/>
                    <a:cs typeface="Calibri" panose="020F0502020204030204" pitchFamily="34" charset="0"/>
                  </a:rPr>
                  <a:t>Gegevens bewerken</a:t>
                </a:r>
              </a:p>
            </p:txBody>
          </p:sp>
          <p:sp>
            <p:nvSpPr>
              <p:cNvPr id="191" name="Vrije vorm: vorm 190">
                <a:extLst>
                  <a:ext uri="{FF2B5EF4-FFF2-40B4-BE49-F238E27FC236}">
                    <a16:creationId xmlns:a16="http://schemas.microsoft.com/office/drawing/2014/main" id="{2D06D4A2-4C5B-4F8A-B97B-E32C19403607}"/>
                  </a:ext>
                </a:extLst>
              </p:cNvPr>
              <p:cNvSpPr/>
              <p:nvPr userDrawn="1"/>
            </p:nvSpPr>
            <p:spPr>
              <a:xfrm>
                <a:off x="-1959834" y="3694348"/>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450"/>
                  </a:spcBef>
                  <a:spcAft>
                    <a:spcPts val="450"/>
                  </a:spcAft>
                </a:pPr>
                <a:endParaRPr lang="nl-NL" sz="1200" cap="all" baseline="0" noProof="0" dirty="0">
                  <a:latin typeface="Calibri" panose="020F0502020204030204" pitchFamily="34" charset="0"/>
                  <a:cs typeface="Calibri" panose="020F0502020204030204" pitchFamily="34" charset="0"/>
                </a:endParaRPr>
              </a:p>
            </p:txBody>
          </p:sp>
          <p:grpSp>
            <p:nvGrpSpPr>
              <p:cNvPr id="192" name="Groep 191">
                <a:extLst>
                  <a:ext uri="{FF2B5EF4-FFF2-40B4-BE49-F238E27FC236}">
                    <a16:creationId xmlns:a16="http://schemas.microsoft.com/office/drawing/2014/main" id="{BFC6C02C-08BD-418E-AC47-FD91E8EC1D30}"/>
                  </a:ext>
                </a:extLst>
              </p:cNvPr>
              <p:cNvGrpSpPr/>
              <p:nvPr userDrawn="1"/>
            </p:nvGrpSpPr>
            <p:grpSpPr>
              <a:xfrm>
                <a:off x="-3261976" y="3361742"/>
                <a:ext cx="139861" cy="152244"/>
                <a:chOff x="12574450" y="6053892"/>
                <a:chExt cx="169232" cy="184215"/>
              </a:xfrm>
            </p:grpSpPr>
            <p:sp>
              <p:nvSpPr>
                <p:cNvPr id="212" name="Rechthoek 211">
                  <a:extLst>
                    <a:ext uri="{FF2B5EF4-FFF2-40B4-BE49-F238E27FC236}">
                      <a16:creationId xmlns:a16="http://schemas.microsoft.com/office/drawing/2014/main" id="{30AFEE65-4A86-45A7-A086-DCAC8603F5C9}"/>
                    </a:ext>
                  </a:extLst>
                </p:cNvPr>
                <p:cNvSpPr/>
                <p:nvPr userDrawn="1"/>
              </p:nvSpPr>
              <p:spPr>
                <a:xfrm>
                  <a:off x="12574450" y="6111529"/>
                  <a:ext cx="46293" cy="126577"/>
                </a:xfrm>
                <a:prstGeom prst="rect">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500" noProof="0" dirty="0">
                    <a:solidFill>
                      <a:srgbClr val="211F26"/>
                    </a:solidFill>
                    <a:latin typeface="Calibri" panose="020F0502020204030204" pitchFamily="34" charset="0"/>
                    <a:cs typeface="Calibri" panose="020F0502020204030204" pitchFamily="34" charset="0"/>
                  </a:endParaRPr>
                </a:p>
              </p:txBody>
            </p:sp>
            <p:sp>
              <p:nvSpPr>
                <p:cNvPr id="213" name="Rechthoek 212">
                  <a:extLst>
                    <a:ext uri="{FF2B5EF4-FFF2-40B4-BE49-F238E27FC236}">
                      <a16:creationId xmlns:a16="http://schemas.microsoft.com/office/drawing/2014/main" id="{7D394F0E-AD12-4E1B-AAB6-58462BC33528}"/>
                    </a:ext>
                  </a:extLst>
                </p:cNvPr>
                <p:cNvSpPr/>
                <p:nvPr userDrawn="1"/>
              </p:nvSpPr>
              <p:spPr>
                <a:xfrm>
                  <a:off x="12635427" y="6053892"/>
                  <a:ext cx="46293" cy="184215"/>
                </a:xfrm>
                <a:prstGeom prst="rect">
                  <a:avLst/>
                </a:prstGeom>
                <a:solidFill>
                  <a:srgbClr val="EDC8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500" noProof="0" dirty="0">
                    <a:solidFill>
                      <a:srgbClr val="211F26"/>
                    </a:solidFill>
                    <a:latin typeface="Calibri" panose="020F0502020204030204" pitchFamily="34" charset="0"/>
                    <a:cs typeface="Calibri" panose="020F0502020204030204" pitchFamily="34" charset="0"/>
                  </a:endParaRPr>
                </a:p>
              </p:txBody>
            </p:sp>
            <p:sp>
              <p:nvSpPr>
                <p:cNvPr id="214" name="Rechthoek 213">
                  <a:extLst>
                    <a:ext uri="{FF2B5EF4-FFF2-40B4-BE49-F238E27FC236}">
                      <a16:creationId xmlns:a16="http://schemas.microsoft.com/office/drawing/2014/main" id="{37961A08-064E-496F-AD9A-AA75A1630F33}"/>
                    </a:ext>
                  </a:extLst>
                </p:cNvPr>
                <p:cNvSpPr/>
                <p:nvPr userDrawn="1"/>
              </p:nvSpPr>
              <p:spPr>
                <a:xfrm>
                  <a:off x="12697389" y="6094907"/>
                  <a:ext cx="46293" cy="143200"/>
                </a:xfrm>
                <a:prstGeom prst="rect">
                  <a:avLst/>
                </a:prstGeom>
                <a:solidFill>
                  <a:srgbClr val="8080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500" noProof="0" dirty="0">
                    <a:solidFill>
                      <a:srgbClr val="211F26"/>
                    </a:solidFill>
                    <a:latin typeface="Calibri" panose="020F0502020204030204" pitchFamily="34" charset="0"/>
                    <a:cs typeface="Calibri" panose="020F0502020204030204" pitchFamily="34" charset="0"/>
                  </a:endParaRPr>
                </a:p>
              </p:txBody>
            </p:sp>
          </p:grpSp>
          <p:grpSp>
            <p:nvGrpSpPr>
              <p:cNvPr id="193" name="Groep 192">
                <a:extLst>
                  <a:ext uri="{FF2B5EF4-FFF2-40B4-BE49-F238E27FC236}">
                    <a16:creationId xmlns:a16="http://schemas.microsoft.com/office/drawing/2014/main" id="{CAEC2229-2298-4061-9E16-D27FAFDBBA66}"/>
                  </a:ext>
                </a:extLst>
              </p:cNvPr>
              <p:cNvGrpSpPr/>
              <p:nvPr userDrawn="1"/>
            </p:nvGrpSpPr>
            <p:grpSpPr>
              <a:xfrm>
                <a:off x="-3261070" y="3635199"/>
                <a:ext cx="168905" cy="104490"/>
                <a:chOff x="-3261070" y="3620931"/>
                <a:chExt cx="193920" cy="119965"/>
              </a:xfrm>
            </p:grpSpPr>
            <p:sp>
              <p:nvSpPr>
                <p:cNvPr id="194" name="Rechthoek 193">
                  <a:extLst>
                    <a:ext uri="{FF2B5EF4-FFF2-40B4-BE49-F238E27FC236}">
                      <a16:creationId xmlns:a16="http://schemas.microsoft.com/office/drawing/2014/main" id="{7041B477-2BE3-4023-8D93-F4FFD8A39DE8}"/>
                    </a:ext>
                  </a:extLst>
                </p:cNvPr>
                <p:cNvSpPr/>
                <p:nvPr userDrawn="1"/>
              </p:nvSpPr>
              <p:spPr>
                <a:xfrm>
                  <a:off x="-3261070" y="3643881"/>
                  <a:ext cx="142985" cy="9520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800" noProof="0" dirty="0">
                    <a:solidFill>
                      <a:srgbClr val="211F26"/>
                    </a:solidFill>
                    <a:latin typeface="Calibri" panose="020F0502020204030204" pitchFamily="34" charset="0"/>
                    <a:cs typeface="Calibri" panose="020F0502020204030204" pitchFamily="34" charset="0"/>
                  </a:endParaRPr>
                </a:p>
              </p:txBody>
            </p:sp>
            <p:grpSp>
              <p:nvGrpSpPr>
                <p:cNvPr id="195" name="Groep 194">
                  <a:extLst>
                    <a:ext uri="{FF2B5EF4-FFF2-40B4-BE49-F238E27FC236}">
                      <a16:creationId xmlns:a16="http://schemas.microsoft.com/office/drawing/2014/main" id="{435066D9-96FE-4889-AFE1-1AEB682AE2A4}"/>
                    </a:ext>
                  </a:extLst>
                </p:cNvPr>
                <p:cNvGrpSpPr/>
                <p:nvPr userDrawn="1"/>
              </p:nvGrpSpPr>
              <p:grpSpPr>
                <a:xfrm>
                  <a:off x="-3261070" y="3622063"/>
                  <a:ext cx="141113" cy="117345"/>
                  <a:chOff x="1094874" y="-878306"/>
                  <a:chExt cx="867364" cy="613611"/>
                </a:xfrm>
              </p:grpSpPr>
              <p:cxnSp>
                <p:nvCxnSpPr>
                  <p:cNvPr id="205" name="Rechte verbindingslijn 204">
                    <a:extLst>
                      <a:ext uri="{FF2B5EF4-FFF2-40B4-BE49-F238E27FC236}">
                        <a16:creationId xmlns:a16="http://schemas.microsoft.com/office/drawing/2014/main" id="{2AB81AB9-E793-4CE3-93B1-17AB67E507AB}"/>
                      </a:ext>
                    </a:extLst>
                  </p:cNvPr>
                  <p:cNvCxnSpPr>
                    <a:cxnSpLocks/>
                  </p:cNvCxnSpPr>
                  <p:nvPr userDrawn="1"/>
                </p:nvCxnSpPr>
                <p:spPr>
                  <a:xfrm>
                    <a:off x="1094874" y="-878305"/>
                    <a:ext cx="0" cy="613610"/>
                  </a:xfrm>
                  <a:prstGeom prst="line">
                    <a:avLst/>
                  </a:prstGeom>
                  <a:ln>
                    <a:solidFill>
                      <a:srgbClr val="818181"/>
                    </a:solidFill>
                  </a:ln>
                </p:spPr>
                <p:style>
                  <a:lnRef idx="1">
                    <a:schemeClr val="accent1"/>
                  </a:lnRef>
                  <a:fillRef idx="0">
                    <a:schemeClr val="accent1"/>
                  </a:fillRef>
                  <a:effectRef idx="0">
                    <a:schemeClr val="accent1"/>
                  </a:effectRef>
                  <a:fontRef idx="minor">
                    <a:schemeClr val="tx1"/>
                  </a:fontRef>
                </p:style>
              </p:cxnSp>
              <p:cxnSp>
                <p:nvCxnSpPr>
                  <p:cNvPr id="206" name="Rechte verbindingslijn 205">
                    <a:extLst>
                      <a:ext uri="{FF2B5EF4-FFF2-40B4-BE49-F238E27FC236}">
                        <a16:creationId xmlns:a16="http://schemas.microsoft.com/office/drawing/2014/main" id="{15471619-CDA6-45E5-A9F7-F1AC5EBBF055}"/>
                      </a:ext>
                    </a:extLst>
                  </p:cNvPr>
                  <p:cNvCxnSpPr>
                    <a:cxnSpLocks/>
                  </p:cNvCxnSpPr>
                  <p:nvPr userDrawn="1"/>
                </p:nvCxnSpPr>
                <p:spPr>
                  <a:xfrm>
                    <a:off x="1962238" y="-878306"/>
                    <a:ext cx="0" cy="613611"/>
                  </a:xfrm>
                  <a:prstGeom prst="line">
                    <a:avLst/>
                  </a:prstGeom>
                  <a:ln>
                    <a:solidFill>
                      <a:srgbClr val="818181"/>
                    </a:solidFill>
                  </a:ln>
                </p:spPr>
                <p:style>
                  <a:lnRef idx="1">
                    <a:schemeClr val="accent1"/>
                  </a:lnRef>
                  <a:fillRef idx="0">
                    <a:schemeClr val="accent1"/>
                  </a:fillRef>
                  <a:effectRef idx="0">
                    <a:schemeClr val="accent1"/>
                  </a:effectRef>
                  <a:fontRef idx="minor">
                    <a:schemeClr val="tx1"/>
                  </a:fontRef>
                </p:style>
              </p:cxnSp>
              <p:grpSp>
                <p:nvGrpSpPr>
                  <p:cNvPr id="207" name="Groep 206">
                    <a:extLst>
                      <a:ext uri="{FF2B5EF4-FFF2-40B4-BE49-F238E27FC236}">
                        <a16:creationId xmlns:a16="http://schemas.microsoft.com/office/drawing/2014/main" id="{3710843F-0486-4DE8-875A-A1C3059C4272}"/>
                      </a:ext>
                    </a:extLst>
                  </p:cNvPr>
                  <p:cNvGrpSpPr/>
                  <p:nvPr userDrawn="1"/>
                </p:nvGrpSpPr>
                <p:grpSpPr>
                  <a:xfrm>
                    <a:off x="1270535" y="-878306"/>
                    <a:ext cx="526983" cy="613611"/>
                    <a:chOff x="1270535" y="-745959"/>
                    <a:chExt cx="526983" cy="481264"/>
                  </a:xfrm>
                </p:grpSpPr>
                <p:cxnSp>
                  <p:nvCxnSpPr>
                    <p:cNvPr id="208" name="Rechte verbindingslijn 207">
                      <a:extLst>
                        <a:ext uri="{FF2B5EF4-FFF2-40B4-BE49-F238E27FC236}">
                          <a16:creationId xmlns:a16="http://schemas.microsoft.com/office/drawing/2014/main" id="{75F6E77E-A5A6-4474-93C5-0C0502A90D7F}"/>
                        </a:ext>
                      </a:extLst>
                    </p:cNvPr>
                    <p:cNvCxnSpPr>
                      <a:cxnSpLocks/>
                    </p:cNvCxnSpPr>
                    <p:nvPr userDrawn="1"/>
                  </p:nvCxnSpPr>
                  <p:spPr>
                    <a:xfrm>
                      <a:off x="1446196" y="-745959"/>
                      <a:ext cx="0" cy="481264"/>
                    </a:xfrm>
                    <a:prstGeom prst="line">
                      <a:avLst/>
                    </a:prstGeom>
                    <a:ln w="3175">
                      <a:solidFill>
                        <a:srgbClr val="818181"/>
                      </a:solidFill>
                    </a:ln>
                  </p:spPr>
                  <p:style>
                    <a:lnRef idx="1">
                      <a:schemeClr val="accent1"/>
                    </a:lnRef>
                    <a:fillRef idx="0">
                      <a:schemeClr val="accent1"/>
                    </a:fillRef>
                    <a:effectRef idx="0">
                      <a:schemeClr val="accent1"/>
                    </a:effectRef>
                    <a:fontRef idx="minor">
                      <a:schemeClr val="tx1"/>
                    </a:fontRef>
                  </p:style>
                </p:cxnSp>
                <p:cxnSp>
                  <p:nvCxnSpPr>
                    <p:cNvPr id="209" name="Rechte verbindingslijn 208">
                      <a:extLst>
                        <a:ext uri="{FF2B5EF4-FFF2-40B4-BE49-F238E27FC236}">
                          <a16:creationId xmlns:a16="http://schemas.microsoft.com/office/drawing/2014/main" id="{974F7AD3-5CAD-44BC-B7D2-7BC939246A48}"/>
                        </a:ext>
                      </a:extLst>
                    </p:cNvPr>
                    <p:cNvCxnSpPr>
                      <a:cxnSpLocks/>
                    </p:cNvCxnSpPr>
                    <p:nvPr userDrawn="1"/>
                  </p:nvCxnSpPr>
                  <p:spPr>
                    <a:xfrm>
                      <a:off x="1270535" y="-745959"/>
                      <a:ext cx="0" cy="481264"/>
                    </a:xfrm>
                    <a:prstGeom prst="line">
                      <a:avLst/>
                    </a:prstGeom>
                    <a:ln w="3175">
                      <a:solidFill>
                        <a:srgbClr val="818181"/>
                      </a:solidFill>
                    </a:ln>
                  </p:spPr>
                  <p:style>
                    <a:lnRef idx="1">
                      <a:schemeClr val="accent1"/>
                    </a:lnRef>
                    <a:fillRef idx="0">
                      <a:schemeClr val="accent1"/>
                    </a:fillRef>
                    <a:effectRef idx="0">
                      <a:schemeClr val="accent1"/>
                    </a:effectRef>
                    <a:fontRef idx="minor">
                      <a:schemeClr val="tx1"/>
                    </a:fontRef>
                  </p:style>
                </p:cxnSp>
                <p:cxnSp>
                  <p:nvCxnSpPr>
                    <p:cNvPr id="210" name="Rechte verbindingslijn 209">
                      <a:extLst>
                        <a:ext uri="{FF2B5EF4-FFF2-40B4-BE49-F238E27FC236}">
                          <a16:creationId xmlns:a16="http://schemas.microsoft.com/office/drawing/2014/main" id="{5C7202EB-BDA6-4D58-873E-75254136D4B1}"/>
                        </a:ext>
                      </a:extLst>
                    </p:cNvPr>
                    <p:cNvCxnSpPr>
                      <a:cxnSpLocks/>
                    </p:cNvCxnSpPr>
                    <p:nvPr userDrawn="1"/>
                  </p:nvCxnSpPr>
                  <p:spPr>
                    <a:xfrm>
                      <a:off x="1621857" y="-745959"/>
                      <a:ext cx="0" cy="481264"/>
                    </a:xfrm>
                    <a:prstGeom prst="line">
                      <a:avLst/>
                    </a:prstGeom>
                    <a:ln w="3175">
                      <a:solidFill>
                        <a:srgbClr val="818181"/>
                      </a:solidFill>
                    </a:ln>
                  </p:spPr>
                  <p:style>
                    <a:lnRef idx="1">
                      <a:schemeClr val="accent1"/>
                    </a:lnRef>
                    <a:fillRef idx="0">
                      <a:schemeClr val="accent1"/>
                    </a:fillRef>
                    <a:effectRef idx="0">
                      <a:schemeClr val="accent1"/>
                    </a:effectRef>
                    <a:fontRef idx="minor">
                      <a:schemeClr val="tx1"/>
                    </a:fontRef>
                  </p:style>
                </p:cxnSp>
                <p:cxnSp>
                  <p:nvCxnSpPr>
                    <p:cNvPr id="211" name="Rechte verbindingslijn 210">
                      <a:extLst>
                        <a:ext uri="{FF2B5EF4-FFF2-40B4-BE49-F238E27FC236}">
                          <a16:creationId xmlns:a16="http://schemas.microsoft.com/office/drawing/2014/main" id="{4DFC6DA7-0C6F-48FA-804A-105277A17C9D}"/>
                        </a:ext>
                      </a:extLst>
                    </p:cNvPr>
                    <p:cNvCxnSpPr>
                      <a:cxnSpLocks/>
                    </p:cNvCxnSpPr>
                    <p:nvPr userDrawn="1"/>
                  </p:nvCxnSpPr>
                  <p:spPr>
                    <a:xfrm>
                      <a:off x="1797518" y="-745959"/>
                      <a:ext cx="0" cy="481264"/>
                    </a:xfrm>
                    <a:prstGeom prst="line">
                      <a:avLst/>
                    </a:prstGeom>
                    <a:ln w="3175">
                      <a:solidFill>
                        <a:srgbClr val="818181"/>
                      </a:solidFill>
                    </a:ln>
                  </p:spPr>
                  <p:style>
                    <a:lnRef idx="1">
                      <a:schemeClr val="accent1"/>
                    </a:lnRef>
                    <a:fillRef idx="0">
                      <a:schemeClr val="accent1"/>
                    </a:fillRef>
                    <a:effectRef idx="0">
                      <a:schemeClr val="accent1"/>
                    </a:effectRef>
                    <a:fontRef idx="minor">
                      <a:schemeClr val="tx1"/>
                    </a:fontRef>
                  </p:style>
                </p:cxnSp>
              </p:grpSp>
            </p:grpSp>
            <p:cxnSp>
              <p:nvCxnSpPr>
                <p:cNvPr id="196" name="Rechte verbindingslijn 195">
                  <a:extLst>
                    <a:ext uri="{FF2B5EF4-FFF2-40B4-BE49-F238E27FC236}">
                      <a16:creationId xmlns:a16="http://schemas.microsoft.com/office/drawing/2014/main" id="{591E5BBA-68B5-4E8D-862E-BC11B61880CB}"/>
                    </a:ext>
                  </a:extLst>
                </p:cNvPr>
                <p:cNvCxnSpPr>
                  <a:cxnSpLocks/>
                </p:cNvCxnSpPr>
                <p:nvPr userDrawn="1"/>
              </p:nvCxnSpPr>
              <p:spPr>
                <a:xfrm flipH="1">
                  <a:off x="-3260471" y="3739408"/>
                  <a:ext cx="143329" cy="0"/>
                </a:xfrm>
                <a:prstGeom prst="line">
                  <a:avLst/>
                </a:prstGeom>
                <a:ln w="6350">
                  <a:solidFill>
                    <a:srgbClr val="818181"/>
                  </a:solidFill>
                </a:ln>
              </p:spPr>
              <p:style>
                <a:lnRef idx="1">
                  <a:schemeClr val="accent1"/>
                </a:lnRef>
                <a:fillRef idx="0">
                  <a:schemeClr val="accent1"/>
                </a:fillRef>
                <a:effectRef idx="0">
                  <a:schemeClr val="accent1"/>
                </a:effectRef>
                <a:fontRef idx="minor">
                  <a:schemeClr val="tx1"/>
                </a:fontRef>
              </p:style>
            </p:cxnSp>
            <p:cxnSp>
              <p:nvCxnSpPr>
                <p:cNvPr id="197" name="Rechte verbindingslijn 196">
                  <a:extLst>
                    <a:ext uri="{FF2B5EF4-FFF2-40B4-BE49-F238E27FC236}">
                      <a16:creationId xmlns:a16="http://schemas.microsoft.com/office/drawing/2014/main" id="{B7DA2CBA-22DC-4E5A-A6D4-4D0EBA60D0D2}"/>
                    </a:ext>
                  </a:extLst>
                </p:cNvPr>
                <p:cNvCxnSpPr>
                  <a:cxnSpLocks/>
                </p:cNvCxnSpPr>
                <p:nvPr userDrawn="1"/>
              </p:nvCxnSpPr>
              <p:spPr>
                <a:xfrm flipH="1">
                  <a:off x="-3261070" y="3713352"/>
                  <a:ext cx="142893" cy="0"/>
                </a:xfrm>
                <a:prstGeom prst="line">
                  <a:avLst/>
                </a:prstGeom>
                <a:ln w="3175">
                  <a:solidFill>
                    <a:srgbClr val="818181"/>
                  </a:solidFill>
                </a:ln>
              </p:spPr>
              <p:style>
                <a:lnRef idx="1">
                  <a:schemeClr val="accent1"/>
                </a:lnRef>
                <a:fillRef idx="0">
                  <a:schemeClr val="accent1"/>
                </a:fillRef>
                <a:effectRef idx="0">
                  <a:schemeClr val="accent1"/>
                </a:effectRef>
                <a:fontRef idx="minor">
                  <a:schemeClr val="tx1"/>
                </a:fontRef>
              </p:style>
            </p:cxnSp>
            <p:cxnSp>
              <p:nvCxnSpPr>
                <p:cNvPr id="198" name="Rechte verbindingslijn 197">
                  <a:extLst>
                    <a:ext uri="{FF2B5EF4-FFF2-40B4-BE49-F238E27FC236}">
                      <a16:creationId xmlns:a16="http://schemas.microsoft.com/office/drawing/2014/main" id="{433EA2CE-F48F-4D79-84BD-0E639C275CBF}"/>
                    </a:ext>
                  </a:extLst>
                </p:cNvPr>
                <p:cNvCxnSpPr>
                  <a:cxnSpLocks/>
                </p:cNvCxnSpPr>
                <p:nvPr userDrawn="1"/>
              </p:nvCxnSpPr>
              <p:spPr>
                <a:xfrm flipH="1">
                  <a:off x="-3261070" y="3689677"/>
                  <a:ext cx="142893" cy="0"/>
                </a:xfrm>
                <a:prstGeom prst="line">
                  <a:avLst/>
                </a:prstGeom>
                <a:ln w="3175">
                  <a:solidFill>
                    <a:srgbClr val="818181"/>
                  </a:solidFill>
                </a:ln>
              </p:spPr>
              <p:style>
                <a:lnRef idx="1">
                  <a:schemeClr val="accent1"/>
                </a:lnRef>
                <a:fillRef idx="0">
                  <a:schemeClr val="accent1"/>
                </a:fillRef>
                <a:effectRef idx="0">
                  <a:schemeClr val="accent1"/>
                </a:effectRef>
                <a:fontRef idx="minor">
                  <a:schemeClr val="tx1"/>
                </a:fontRef>
              </p:style>
            </p:cxnSp>
            <p:cxnSp>
              <p:nvCxnSpPr>
                <p:cNvPr id="199" name="Rechte verbindingslijn 198">
                  <a:extLst>
                    <a:ext uri="{FF2B5EF4-FFF2-40B4-BE49-F238E27FC236}">
                      <a16:creationId xmlns:a16="http://schemas.microsoft.com/office/drawing/2014/main" id="{82FB82F3-8D73-4AB9-B593-D4A765EFA48F}"/>
                    </a:ext>
                  </a:extLst>
                </p:cNvPr>
                <p:cNvCxnSpPr>
                  <a:cxnSpLocks/>
                </p:cNvCxnSpPr>
                <p:nvPr userDrawn="1"/>
              </p:nvCxnSpPr>
              <p:spPr>
                <a:xfrm flipH="1">
                  <a:off x="-3261070" y="3663621"/>
                  <a:ext cx="142893" cy="0"/>
                </a:xfrm>
                <a:prstGeom prst="line">
                  <a:avLst/>
                </a:prstGeom>
                <a:ln w="3175">
                  <a:solidFill>
                    <a:srgbClr val="818181"/>
                  </a:solidFill>
                </a:ln>
              </p:spPr>
              <p:style>
                <a:lnRef idx="1">
                  <a:schemeClr val="accent1"/>
                </a:lnRef>
                <a:fillRef idx="0">
                  <a:schemeClr val="accent1"/>
                </a:fillRef>
                <a:effectRef idx="0">
                  <a:schemeClr val="accent1"/>
                </a:effectRef>
                <a:fontRef idx="minor">
                  <a:schemeClr val="tx1"/>
                </a:fontRef>
              </p:style>
            </p:cxnSp>
            <p:sp>
              <p:nvSpPr>
                <p:cNvPr id="200" name="Rechthoek 199">
                  <a:extLst>
                    <a:ext uri="{FF2B5EF4-FFF2-40B4-BE49-F238E27FC236}">
                      <a16:creationId xmlns:a16="http://schemas.microsoft.com/office/drawing/2014/main" id="{909EE566-E0A5-4A6D-BBEC-6D08F32EC777}"/>
                    </a:ext>
                  </a:extLst>
                </p:cNvPr>
                <p:cNvSpPr/>
                <p:nvPr userDrawn="1"/>
              </p:nvSpPr>
              <p:spPr>
                <a:xfrm>
                  <a:off x="-3261070" y="3620931"/>
                  <a:ext cx="142893" cy="24910"/>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800" noProof="0" dirty="0">
                    <a:solidFill>
                      <a:srgbClr val="211F26"/>
                    </a:solidFill>
                    <a:latin typeface="Calibri" panose="020F0502020204030204" pitchFamily="34" charset="0"/>
                    <a:cs typeface="Calibri" panose="020F0502020204030204" pitchFamily="34" charset="0"/>
                  </a:endParaRPr>
                </a:p>
              </p:txBody>
            </p:sp>
            <p:grpSp>
              <p:nvGrpSpPr>
                <p:cNvPr id="201" name="Groep 200">
                  <a:extLst>
                    <a:ext uri="{FF2B5EF4-FFF2-40B4-BE49-F238E27FC236}">
                      <a16:creationId xmlns:a16="http://schemas.microsoft.com/office/drawing/2014/main" id="{63D12C5C-F4BC-4066-99D6-8892AAE27CAF}"/>
                    </a:ext>
                  </a:extLst>
                </p:cNvPr>
                <p:cNvGrpSpPr/>
                <p:nvPr userDrawn="1"/>
              </p:nvGrpSpPr>
              <p:grpSpPr>
                <a:xfrm rot="2700000">
                  <a:off x="-3158000" y="3650045"/>
                  <a:ext cx="34350" cy="147351"/>
                  <a:chOff x="3148392" y="-836646"/>
                  <a:chExt cx="132124" cy="596095"/>
                </a:xfrm>
                <a:solidFill>
                  <a:srgbClr val="3399FF"/>
                </a:solidFill>
              </p:grpSpPr>
              <p:sp>
                <p:nvSpPr>
                  <p:cNvPr id="202" name="Rechthoek 201">
                    <a:extLst>
                      <a:ext uri="{FF2B5EF4-FFF2-40B4-BE49-F238E27FC236}">
                        <a16:creationId xmlns:a16="http://schemas.microsoft.com/office/drawing/2014/main" id="{49EDC7E1-1BE8-44EA-82D5-E3D0C3F5F89F}"/>
                      </a:ext>
                    </a:extLst>
                  </p:cNvPr>
                  <p:cNvSpPr/>
                  <p:nvPr userDrawn="1"/>
                </p:nvSpPr>
                <p:spPr>
                  <a:xfrm>
                    <a:off x="3148632" y="-725510"/>
                    <a:ext cx="131884" cy="281356"/>
                  </a:xfrm>
                  <a:prstGeom prst="rect">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800" noProof="0" dirty="0">
                      <a:solidFill>
                        <a:srgbClr val="211F26"/>
                      </a:solidFill>
                      <a:latin typeface="Calibri" panose="020F0502020204030204" pitchFamily="34" charset="0"/>
                      <a:cs typeface="Calibri" panose="020F0502020204030204" pitchFamily="34" charset="0"/>
                    </a:endParaRPr>
                  </a:p>
                </p:txBody>
              </p:sp>
              <p:sp>
                <p:nvSpPr>
                  <p:cNvPr id="203" name="Rechthoek: afgeronde bovenhoeken 202">
                    <a:extLst>
                      <a:ext uri="{FF2B5EF4-FFF2-40B4-BE49-F238E27FC236}">
                        <a16:creationId xmlns:a16="http://schemas.microsoft.com/office/drawing/2014/main" id="{B90E127F-4D69-464A-AE7B-6A05C950EBAA}"/>
                      </a:ext>
                    </a:extLst>
                  </p:cNvPr>
                  <p:cNvSpPr/>
                  <p:nvPr userDrawn="1"/>
                </p:nvSpPr>
                <p:spPr>
                  <a:xfrm>
                    <a:off x="3148556" y="-836646"/>
                    <a:ext cx="131882" cy="87614"/>
                  </a:xfrm>
                  <a:prstGeom prst="round2SameRect">
                    <a:avLst>
                      <a:gd name="adj1" fmla="val 50000"/>
                      <a:gd name="adj2" fmla="val 0"/>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800" noProof="0" dirty="0">
                      <a:solidFill>
                        <a:srgbClr val="211F26"/>
                      </a:solidFill>
                      <a:latin typeface="Calibri" panose="020F0502020204030204" pitchFamily="34" charset="0"/>
                      <a:cs typeface="Calibri" panose="020F0502020204030204" pitchFamily="34" charset="0"/>
                    </a:endParaRPr>
                  </a:p>
                </p:txBody>
              </p:sp>
              <p:sp>
                <p:nvSpPr>
                  <p:cNvPr id="204" name="Gelijkbenige driehoek 203">
                    <a:extLst>
                      <a:ext uri="{FF2B5EF4-FFF2-40B4-BE49-F238E27FC236}">
                        <a16:creationId xmlns:a16="http://schemas.microsoft.com/office/drawing/2014/main" id="{2ACAF426-2702-4247-A275-E0B1320A1188}"/>
                      </a:ext>
                    </a:extLst>
                  </p:cNvPr>
                  <p:cNvSpPr/>
                  <p:nvPr userDrawn="1"/>
                </p:nvSpPr>
                <p:spPr>
                  <a:xfrm rot="10800000">
                    <a:off x="3148392" y="-420304"/>
                    <a:ext cx="131887" cy="179753"/>
                  </a:xfrm>
                  <a:prstGeom prst="triangle">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800" noProof="0" dirty="0">
                      <a:solidFill>
                        <a:srgbClr val="211F26"/>
                      </a:solidFill>
                      <a:latin typeface="Calibri" panose="020F0502020204030204" pitchFamily="34" charset="0"/>
                      <a:cs typeface="Calibri" panose="020F0502020204030204" pitchFamily="34" charset="0"/>
                    </a:endParaRPr>
                  </a:p>
                </p:txBody>
              </p:sp>
            </p:grpSp>
          </p:grpSp>
        </p:grpSp>
        <p:sp>
          <p:nvSpPr>
            <p:cNvPr id="162" name="Rechthoek 161">
              <a:extLst>
                <a:ext uri="{FF2B5EF4-FFF2-40B4-BE49-F238E27FC236}">
                  <a16:creationId xmlns:a16="http://schemas.microsoft.com/office/drawing/2014/main" id="{979D87AF-9898-4CFC-A744-23AC4F84B465}"/>
                </a:ext>
              </a:extLst>
            </p:cNvPr>
            <p:cNvSpPr/>
            <p:nvPr userDrawn="1"/>
          </p:nvSpPr>
          <p:spPr>
            <a:xfrm>
              <a:off x="-3786165" y="1"/>
              <a:ext cx="3593091" cy="3394057"/>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450"/>
                </a:spcBef>
                <a:spcAft>
                  <a:spcPts val="450"/>
                </a:spcAft>
              </a:pPr>
              <a:r>
                <a:rPr lang="nl-NL" sz="1050" b="1" cap="all" baseline="0" noProof="0" dirty="0">
                  <a:solidFill>
                    <a:schemeClr val="accent1"/>
                  </a:solidFill>
                  <a:latin typeface="Calibri" panose="020F0502020204030204" pitchFamily="34" charset="0"/>
                  <a:cs typeface="Calibri" panose="020F0502020204030204" pitchFamily="34" charset="0"/>
                </a:rPr>
                <a:t>Grafiek invoegen/opmaken</a:t>
              </a:r>
            </a:p>
          </p:txBody>
        </p:sp>
        <p:sp>
          <p:nvSpPr>
            <p:cNvPr id="163" name="Ovaal 162">
              <a:extLst>
                <a:ext uri="{FF2B5EF4-FFF2-40B4-BE49-F238E27FC236}">
                  <a16:creationId xmlns:a16="http://schemas.microsoft.com/office/drawing/2014/main" id="{553EA5DC-8FF5-4788-BADE-CA7D569111D0}"/>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64" name="Rechthoek 163">
              <a:extLst>
                <a:ext uri="{FF2B5EF4-FFF2-40B4-BE49-F238E27FC236}">
                  <a16:creationId xmlns:a16="http://schemas.microsoft.com/office/drawing/2014/main" id="{C4A283DF-7D4A-41E4-89A1-4F246B4608D7}"/>
                </a:ext>
              </a:extLst>
            </p:cNvPr>
            <p:cNvSpPr/>
            <p:nvPr userDrawn="1"/>
          </p:nvSpPr>
          <p:spPr>
            <a:xfrm>
              <a:off x="-3319415" y="465324"/>
              <a:ext cx="2944682" cy="658026"/>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Wanneer nodig, verwijder de bestaande grafiek d.m.v. de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Klik op het pictogram om een nieuwe grafiek in te voegen</a:t>
              </a:r>
              <a:b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900" b="0" i="1"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(zie onderstaand voorbeeld)</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165" name="Ovaal 164">
              <a:extLst>
                <a:ext uri="{FF2B5EF4-FFF2-40B4-BE49-F238E27FC236}">
                  <a16:creationId xmlns:a16="http://schemas.microsoft.com/office/drawing/2014/main" id="{68895ADD-B902-4703-825C-BD43348B3225}"/>
                </a:ext>
              </a:extLst>
            </p:cNvPr>
            <p:cNvSpPr/>
            <p:nvPr userDrawn="1"/>
          </p:nvSpPr>
          <p:spPr>
            <a:xfrm>
              <a:off x="-3603587" y="1729709"/>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166" name="Rechthoek 165">
              <a:extLst>
                <a:ext uri="{FF2B5EF4-FFF2-40B4-BE49-F238E27FC236}">
                  <a16:creationId xmlns:a16="http://schemas.microsoft.com/office/drawing/2014/main" id="{E4680C9F-B2FF-447A-A88B-F9A9C4203F24}"/>
                </a:ext>
              </a:extLst>
            </p:cNvPr>
            <p:cNvSpPr/>
            <p:nvPr userDrawn="1"/>
          </p:nvSpPr>
          <p:spPr>
            <a:xfrm>
              <a:off x="-3319415" y="1729710"/>
              <a:ext cx="2944682" cy="326338"/>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Selecteer de gewenste grafiek</a:t>
              </a:r>
              <a:b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‘Invoegen’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167" name="Groep 166">
              <a:extLst>
                <a:ext uri="{FF2B5EF4-FFF2-40B4-BE49-F238E27FC236}">
                  <a16:creationId xmlns:a16="http://schemas.microsoft.com/office/drawing/2014/main" id="{B4B335F3-E37C-4248-A318-8135E9DA7B9B}"/>
                </a:ext>
              </a:extLst>
            </p:cNvPr>
            <p:cNvGrpSpPr/>
            <p:nvPr userDrawn="1"/>
          </p:nvGrpSpPr>
          <p:grpSpPr>
            <a:xfrm>
              <a:off x="-3311319" y="2164285"/>
              <a:ext cx="825500" cy="209550"/>
              <a:chOff x="13504624" y="2482850"/>
              <a:chExt cx="825500" cy="209550"/>
            </a:xfrm>
          </p:grpSpPr>
          <p:sp>
            <p:nvSpPr>
              <p:cNvPr id="184" name="Rechthoek 183">
                <a:extLst>
                  <a:ext uri="{FF2B5EF4-FFF2-40B4-BE49-F238E27FC236}">
                    <a16:creationId xmlns:a16="http://schemas.microsoft.com/office/drawing/2014/main" id="{C38DEDAB-56BD-47EB-9BD3-61C3C78AE25B}"/>
                  </a:ext>
                </a:extLst>
              </p:cNvPr>
              <p:cNvSpPr/>
              <p:nvPr userDrawn="1"/>
            </p:nvSpPr>
            <p:spPr>
              <a:xfrm>
                <a:off x="13504624" y="2482850"/>
                <a:ext cx="825500" cy="209550"/>
              </a:xfrm>
              <a:prstGeom prst="rect">
                <a:avLst/>
              </a:prstGeom>
              <a:solidFill>
                <a:srgbClr val="E5F1FB"/>
              </a:solidFill>
              <a:ln w="12700">
                <a:solidFill>
                  <a:srgbClr val="0B7E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675" b="0" noProof="0" dirty="0">
                    <a:solidFill>
                      <a:srgbClr val="211F26"/>
                    </a:solidFill>
                    <a:latin typeface="Calibri" panose="020F0502020204030204" pitchFamily="34" charset="0"/>
                    <a:cs typeface="Calibri" panose="020F0502020204030204" pitchFamily="34" charset="0"/>
                  </a:rPr>
                  <a:t>Invoegen</a:t>
                </a:r>
              </a:p>
            </p:txBody>
          </p:sp>
          <p:cxnSp>
            <p:nvCxnSpPr>
              <p:cNvPr id="185" name="Rechte verbindingslijn 184">
                <a:extLst>
                  <a:ext uri="{FF2B5EF4-FFF2-40B4-BE49-F238E27FC236}">
                    <a16:creationId xmlns:a16="http://schemas.microsoft.com/office/drawing/2014/main" id="{78ECF08F-92CA-47C2-819F-EF0F7842E356}"/>
                  </a:ext>
                </a:extLst>
              </p:cNvPr>
              <p:cNvCxnSpPr/>
              <p:nvPr userDrawn="1"/>
            </p:nvCxnSpPr>
            <p:spPr>
              <a:xfrm>
                <a:off x="14155269" y="2515250"/>
                <a:ext cx="0" cy="142717"/>
              </a:xfrm>
              <a:prstGeom prst="line">
                <a:avLst/>
              </a:prstGeom>
              <a:noFill/>
              <a:ln w="3175" cap="flat" cmpd="sng" algn="ctr">
                <a:solidFill>
                  <a:srgbClr val="44546A"/>
                </a:solidFill>
                <a:prstDash val="solid"/>
              </a:ln>
              <a:effectLst/>
            </p:spPr>
          </p:cxnSp>
          <p:sp>
            <p:nvSpPr>
              <p:cNvPr id="186" name="Gelijkbenige driehoek 185">
                <a:extLst>
                  <a:ext uri="{FF2B5EF4-FFF2-40B4-BE49-F238E27FC236}">
                    <a16:creationId xmlns:a16="http://schemas.microsoft.com/office/drawing/2014/main" id="{F585511C-60E2-4DE8-AFD7-2B53AA5DB34E}"/>
                  </a:ext>
                </a:extLst>
              </p:cNvPr>
              <p:cNvSpPr/>
              <p:nvPr userDrawn="1"/>
            </p:nvSpPr>
            <p:spPr>
              <a:xfrm rot="10800000">
                <a:off x="14196089" y="2566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675" b="1" noProof="0" dirty="0">
                  <a:solidFill>
                    <a:srgbClr val="211F26"/>
                  </a:solidFill>
                  <a:latin typeface="Calibri" panose="020F0502020204030204" pitchFamily="34" charset="0"/>
                  <a:cs typeface="Calibri" panose="020F0502020204030204" pitchFamily="34" charset="0"/>
                </a:endParaRPr>
              </a:p>
            </p:txBody>
          </p:sp>
        </p:grpSp>
        <p:grpSp>
          <p:nvGrpSpPr>
            <p:cNvPr id="168" name="Groep 167">
              <a:extLst>
                <a:ext uri="{FF2B5EF4-FFF2-40B4-BE49-F238E27FC236}">
                  <a16:creationId xmlns:a16="http://schemas.microsoft.com/office/drawing/2014/main" id="{E015FA48-4825-4553-BA47-980BA404EE1D}"/>
                </a:ext>
              </a:extLst>
            </p:cNvPr>
            <p:cNvGrpSpPr/>
            <p:nvPr userDrawn="1"/>
          </p:nvGrpSpPr>
          <p:grpSpPr>
            <a:xfrm>
              <a:off x="-3316599" y="1232480"/>
              <a:ext cx="289372" cy="314992"/>
              <a:chOff x="7322769" y="-310267"/>
              <a:chExt cx="289372" cy="314992"/>
            </a:xfrm>
          </p:grpSpPr>
          <p:sp>
            <p:nvSpPr>
              <p:cNvPr id="181" name="Rechthoek 180">
                <a:extLst>
                  <a:ext uri="{FF2B5EF4-FFF2-40B4-BE49-F238E27FC236}">
                    <a16:creationId xmlns:a16="http://schemas.microsoft.com/office/drawing/2014/main" id="{AE46788F-440C-46D0-ADCF-45F077D7528F}"/>
                  </a:ext>
                </a:extLst>
              </p:cNvPr>
              <p:cNvSpPr/>
              <p:nvPr userDrawn="1"/>
            </p:nvSpPr>
            <p:spPr>
              <a:xfrm>
                <a:off x="7322769" y="-211712"/>
                <a:ext cx="79156" cy="216437"/>
              </a:xfrm>
              <a:prstGeom prst="rect">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800" noProof="0" dirty="0">
                  <a:solidFill>
                    <a:srgbClr val="211F26"/>
                  </a:solidFill>
                  <a:latin typeface="Calibri" panose="020F0502020204030204" pitchFamily="34" charset="0"/>
                  <a:cs typeface="Calibri" panose="020F0502020204030204" pitchFamily="34" charset="0"/>
                </a:endParaRPr>
              </a:p>
            </p:txBody>
          </p:sp>
          <p:sp>
            <p:nvSpPr>
              <p:cNvPr id="182" name="Rechthoek 181">
                <a:extLst>
                  <a:ext uri="{FF2B5EF4-FFF2-40B4-BE49-F238E27FC236}">
                    <a16:creationId xmlns:a16="http://schemas.microsoft.com/office/drawing/2014/main" id="{FA1D7F1D-1309-43F9-9C6A-BCCA21E23323}"/>
                  </a:ext>
                </a:extLst>
              </p:cNvPr>
              <p:cNvSpPr/>
              <p:nvPr userDrawn="1"/>
            </p:nvSpPr>
            <p:spPr>
              <a:xfrm>
                <a:off x="7427035" y="-310267"/>
                <a:ext cx="79156" cy="314992"/>
              </a:xfrm>
              <a:prstGeom prst="rect">
                <a:avLst/>
              </a:prstGeom>
              <a:solidFill>
                <a:srgbClr val="FFCC6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800" noProof="0" dirty="0">
                  <a:solidFill>
                    <a:srgbClr val="211F26"/>
                  </a:solidFill>
                  <a:latin typeface="Calibri" panose="020F0502020204030204" pitchFamily="34" charset="0"/>
                  <a:cs typeface="Calibri" panose="020F0502020204030204" pitchFamily="34" charset="0"/>
                </a:endParaRPr>
              </a:p>
            </p:txBody>
          </p:sp>
          <p:sp>
            <p:nvSpPr>
              <p:cNvPr id="183" name="Rechthoek 182">
                <a:extLst>
                  <a:ext uri="{FF2B5EF4-FFF2-40B4-BE49-F238E27FC236}">
                    <a16:creationId xmlns:a16="http://schemas.microsoft.com/office/drawing/2014/main" id="{18066FC7-CC31-4CB8-8A2D-BB2713CDA287}"/>
                  </a:ext>
                </a:extLst>
              </p:cNvPr>
              <p:cNvSpPr/>
              <p:nvPr userDrawn="1"/>
            </p:nvSpPr>
            <p:spPr>
              <a:xfrm>
                <a:off x="7532985" y="-240134"/>
                <a:ext cx="79156" cy="244859"/>
              </a:xfrm>
              <a:prstGeom prst="rect">
                <a:avLst/>
              </a:prstGeom>
              <a:solidFill>
                <a:srgbClr val="8080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800" noProof="0" dirty="0">
                  <a:solidFill>
                    <a:srgbClr val="211F26"/>
                  </a:solidFill>
                  <a:latin typeface="Calibri" panose="020F0502020204030204" pitchFamily="34" charset="0"/>
                  <a:cs typeface="Calibri" panose="020F0502020204030204" pitchFamily="34" charset="0"/>
                </a:endParaRPr>
              </a:p>
            </p:txBody>
          </p:sp>
        </p:grpSp>
        <p:sp>
          <p:nvSpPr>
            <p:cNvPr id="169" name="Ovaal 168">
              <a:extLst>
                <a:ext uri="{FF2B5EF4-FFF2-40B4-BE49-F238E27FC236}">
                  <a16:creationId xmlns:a16="http://schemas.microsoft.com/office/drawing/2014/main" id="{8595AC1E-8D36-454D-A528-E26F4A7DB1E4}"/>
                </a:ext>
              </a:extLst>
            </p:cNvPr>
            <p:cNvSpPr/>
            <p:nvPr userDrawn="1"/>
          </p:nvSpPr>
          <p:spPr>
            <a:xfrm>
              <a:off x="-3603587" y="2555608"/>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170" name="Rechthoek 169">
              <a:extLst>
                <a:ext uri="{FF2B5EF4-FFF2-40B4-BE49-F238E27FC236}">
                  <a16:creationId xmlns:a16="http://schemas.microsoft.com/office/drawing/2014/main" id="{B3A1647D-305A-474F-B314-50276697B565}"/>
                </a:ext>
              </a:extLst>
            </p:cNvPr>
            <p:cNvSpPr/>
            <p:nvPr userDrawn="1"/>
          </p:nvSpPr>
          <p:spPr>
            <a:xfrm>
              <a:off x="-3319415" y="2555609"/>
              <a:ext cx="2944682" cy="653931"/>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Verander de opmaak van de grafiek door onderdelen van de grafiek aan te klikken en naar de tab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‘Hulpmiddelen van grafieken - Opmaak’ </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te gaan. </a:t>
              </a:r>
            </a:p>
          </p:txBody>
        </p:sp>
        <p:sp>
          <p:nvSpPr>
            <p:cNvPr id="171" name="Rechthoek 170">
              <a:extLst>
                <a:ext uri="{FF2B5EF4-FFF2-40B4-BE49-F238E27FC236}">
                  <a16:creationId xmlns:a16="http://schemas.microsoft.com/office/drawing/2014/main" id="{20658C9B-CC30-453B-8B66-5E518E9A9ECE}"/>
                </a:ext>
              </a:extLst>
            </p:cNvPr>
            <p:cNvSpPr/>
            <p:nvPr userDrawn="1"/>
          </p:nvSpPr>
          <p:spPr>
            <a:xfrm>
              <a:off x="-3786437" y="5228852"/>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900" b="1" cap="all" baseline="0" noProof="0" dirty="0">
                  <a:solidFill>
                    <a:srgbClr val="211F26"/>
                  </a:solidFill>
                  <a:latin typeface="Calibri" panose="020F0502020204030204" pitchFamily="34" charset="0"/>
                  <a:cs typeface="Calibri" panose="020F0502020204030204" pitchFamily="34" charset="0"/>
                </a:rPr>
                <a:t>MEER WETEN?</a:t>
              </a:r>
              <a:br>
                <a:rPr lang="nl-NL" sz="900" b="1" cap="all" baseline="0" noProof="0" dirty="0">
                  <a:solidFill>
                    <a:srgbClr val="211F26"/>
                  </a:solidFill>
                  <a:latin typeface="Calibri" panose="020F0502020204030204" pitchFamily="34" charset="0"/>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900" b="1" cap="all" baseline="0" noProof="0" dirty="0">
                  <a:solidFill>
                    <a:srgbClr val="211F26"/>
                  </a:solidFill>
                  <a:latin typeface="Calibri" panose="020F0502020204030204" pitchFamily="34" charset="0"/>
                  <a:cs typeface="Calibri" panose="020F0502020204030204" pitchFamily="34" charset="0"/>
                </a:rPr>
                <a:t> 'SLIDEBUILDER’ </a:t>
              </a:r>
              <a:r>
                <a:rPr lang="nl-NL" sz="9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900" kern="1200" cap="none" baseline="0" noProof="0" dirty="0">
                  <a:solidFill>
                    <a:srgbClr val="211F26"/>
                  </a:solidFill>
                  <a:latin typeface="Calibri" panose="020F0502020204030204" pitchFamily="34" charset="0"/>
                  <a:ea typeface="+mn-ea"/>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9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172" name="ICOON_info">
              <a:extLst>
                <a:ext uri="{FF2B5EF4-FFF2-40B4-BE49-F238E27FC236}">
                  <a16:creationId xmlns:a16="http://schemas.microsoft.com/office/drawing/2014/main" id="{BB31F9A8-6496-4800-B220-6AF4733314D2}"/>
                </a:ext>
              </a:extLst>
            </p:cNvPr>
            <p:cNvGrpSpPr/>
            <p:nvPr userDrawn="1"/>
          </p:nvGrpSpPr>
          <p:grpSpPr>
            <a:xfrm>
              <a:off x="-376736" y="5092834"/>
              <a:ext cx="283685" cy="283685"/>
              <a:chOff x="-510741" y="5913713"/>
              <a:chExt cx="267555" cy="267555"/>
            </a:xfrm>
          </p:grpSpPr>
          <p:sp>
            <p:nvSpPr>
              <p:cNvPr id="179" name="Ovaal 178">
                <a:extLst>
                  <a:ext uri="{FF2B5EF4-FFF2-40B4-BE49-F238E27FC236}">
                    <a16:creationId xmlns:a16="http://schemas.microsoft.com/office/drawing/2014/main" id="{E9435B08-5090-4ED3-BDA9-0B1C55C6C2BC}"/>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450"/>
                  </a:spcBef>
                  <a:spcAft>
                    <a:spcPts val="450"/>
                  </a:spcAft>
                </a:pPr>
                <a:endParaRPr lang="nl-NL" sz="1200" cap="all" baseline="0" noProof="0" dirty="0">
                  <a:latin typeface="Calibri" panose="020F0502020204030204" pitchFamily="34" charset="0"/>
                  <a:cs typeface="Calibri" panose="020F0502020204030204" pitchFamily="34" charset="0"/>
                </a:endParaRPr>
              </a:p>
            </p:txBody>
          </p:sp>
          <p:sp>
            <p:nvSpPr>
              <p:cNvPr id="180" name="Graphic 163" descr="Informatie">
                <a:extLst>
                  <a:ext uri="{FF2B5EF4-FFF2-40B4-BE49-F238E27FC236}">
                    <a16:creationId xmlns:a16="http://schemas.microsoft.com/office/drawing/2014/main" id="{605D7DAA-D2AA-4FA0-8DC0-D35D16FCF2DA}"/>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1500" noProof="0" dirty="0">
                  <a:solidFill>
                    <a:srgbClr val="211F26"/>
                  </a:solidFill>
                  <a:latin typeface="Calibri" panose="020F0502020204030204" pitchFamily="34" charset="0"/>
                  <a:cs typeface="Calibri" panose="020F0502020204030204" pitchFamily="34" charset="0"/>
                </a:endParaRPr>
              </a:p>
            </p:txBody>
          </p:sp>
        </p:grpSp>
        <p:grpSp>
          <p:nvGrpSpPr>
            <p:cNvPr id="173" name="Groep 172">
              <a:extLst>
                <a:ext uri="{FF2B5EF4-FFF2-40B4-BE49-F238E27FC236}">
                  <a16:creationId xmlns:a16="http://schemas.microsoft.com/office/drawing/2014/main" id="{7023C05D-C426-4802-8185-B1B0C0A476CA}"/>
                </a:ext>
              </a:extLst>
            </p:cNvPr>
            <p:cNvGrpSpPr/>
            <p:nvPr userDrawn="1"/>
          </p:nvGrpSpPr>
          <p:grpSpPr>
            <a:xfrm>
              <a:off x="-938434" y="5366229"/>
              <a:ext cx="627798" cy="576693"/>
              <a:chOff x="-938434" y="4570310"/>
              <a:chExt cx="627798" cy="576693"/>
            </a:xfrm>
          </p:grpSpPr>
          <p:grpSp>
            <p:nvGrpSpPr>
              <p:cNvPr id="174" name="Inspireren">
                <a:extLst>
                  <a:ext uri="{FF2B5EF4-FFF2-40B4-BE49-F238E27FC236}">
                    <a16:creationId xmlns:a16="http://schemas.microsoft.com/office/drawing/2014/main" id="{8BBD4F01-D513-48EA-9925-2B208C1E235A}"/>
                  </a:ext>
                </a:extLst>
              </p:cNvPr>
              <p:cNvGrpSpPr>
                <a:grpSpLocks noChangeAspect="1"/>
              </p:cNvGrpSpPr>
              <p:nvPr userDrawn="1"/>
            </p:nvGrpSpPr>
            <p:grpSpPr bwMode="auto">
              <a:xfrm>
                <a:off x="-716116" y="4570310"/>
                <a:ext cx="169778" cy="242385"/>
                <a:chOff x="4768" y="2783"/>
                <a:chExt cx="788" cy="1125"/>
              </a:xfrm>
              <a:gradFill>
                <a:gsLst>
                  <a:gs pos="0">
                    <a:srgbClr val="9D9FA1"/>
                  </a:gs>
                  <a:gs pos="70000">
                    <a:srgbClr val="211F26"/>
                  </a:gs>
                </a:gsLst>
                <a:lin ang="2700000" scaled="0"/>
              </a:gradFill>
            </p:grpSpPr>
            <p:sp>
              <p:nvSpPr>
                <p:cNvPr id="176" name="Freeform 12">
                  <a:extLst>
                    <a:ext uri="{FF2B5EF4-FFF2-40B4-BE49-F238E27FC236}">
                      <a16:creationId xmlns:a16="http://schemas.microsoft.com/office/drawing/2014/main" id="{7D1B50FC-1CC1-4A2C-A9C9-52FFCB0B4927}"/>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177" name="Freeform 13">
                  <a:extLst>
                    <a:ext uri="{FF2B5EF4-FFF2-40B4-BE49-F238E27FC236}">
                      <a16:creationId xmlns:a16="http://schemas.microsoft.com/office/drawing/2014/main" id="{00110857-29E0-4302-802A-3F19431001DE}"/>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178" name="Freeform 14">
                  <a:extLst>
                    <a:ext uri="{FF2B5EF4-FFF2-40B4-BE49-F238E27FC236}">
                      <a16:creationId xmlns:a16="http://schemas.microsoft.com/office/drawing/2014/main" id="{972CF624-2E95-4A76-9E46-BA10D508554D}"/>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grpSp>
          <p:sp>
            <p:nvSpPr>
              <p:cNvPr id="175" name="Tekstvak 174">
                <a:extLst>
                  <a:ext uri="{FF2B5EF4-FFF2-40B4-BE49-F238E27FC236}">
                    <a16:creationId xmlns:a16="http://schemas.microsoft.com/office/drawing/2014/main" id="{D0A767D2-FEFB-483C-BCF6-98C8962EB68B}"/>
                  </a:ext>
                </a:extLst>
              </p:cNvPr>
              <p:cNvSpPr txBox="1"/>
              <p:nvPr userDrawn="1"/>
            </p:nvSpPr>
            <p:spPr>
              <a:xfrm>
                <a:off x="-938434" y="4824764"/>
                <a:ext cx="627798" cy="322239"/>
              </a:xfrm>
              <a:prstGeom prst="rect">
                <a:avLst/>
              </a:prstGeom>
              <a:noFill/>
            </p:spPr>
            <p:txBody>
              <a:bodyPr wrap="square" lIns="0" tIns="0" rIns="0" bIns="0" rtlCol="0" anchor="ctr">
                <a:noAutofit/>
              </a:bodyPr>
              <a:lstStyle/>
              <a:p>
                <a:pPr marL="0" marR="0" lvl="0" indent="0" algn="ctr" defTabSz="685800" rtl="0"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grpSp>
        <p:nvGrpSpPr>
          <p:cNvPr id="81" name="- INSTRUCTIES">
            <a:extLst>
              <a:ext uri="{FF2B5EF4-FFF2-40B4-BE49-F238E27FC236}">
                <a16:creationId xmlns:a16="http://schemas.microsoft.com/office/drawing/2014/main" id="{4498E543-396C-4569-8C2E-448E9E6DD5CC}"/>
              </a:ext>
            </a:extLst>
          </p:cNvPr>
          <p:cNvGrpSpPr/>
          <p:nvPr userDrawn="1"/>
        </p:nvGrpSpPr>
        <p:grpSpPr>
          <a:xfrm>
            <a:off x="-2839828" y="-1"/>
            <a:ext cx="2770040" cy="4464099"/>
            <a:chOff x="-3786437" y="-1"/>
            <a:chExt cx="3693386" cy="5952132"/>
          </a:xfrm>
        </p:grpSpPr>
        <p:sp>
          <p:nvSpPr>
            <p:cNvPr id="82" name="Rechthoek 81">
              <a:extLst>
                <a:ext uri="{FF2B5EF4-FFF2-40B4-BE49-F238E27FC236}">
                  <a16:creationId xmlns:a16="http://schemas.microsoft.com/office/drawing/2014/main" id="{8AC09E71-3B64-45A3-86D8-370CB5D6A4E3}"/>
                </a:ext>
              </a:extLst>
            </p:cNvPr>
            <p:cNvSpPr/>
            <p:nvPr userDrawn="1"/>
          </p:nvSpPr>
          <p:spPr>
            <a:xfrm>
              <a:off x="-3786165" y="-1"/>
              <a:ext cx="3593091" cy="5124131"/>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450"/>
                </a:spcBef>
                <a:spcAft>
                  <a:spcPts val="450"/>
                </a:spcAft>
              </a:pPr>
              <a:r>
                <a:rPr lang="nl-NL" sz="1050" b="1" cap="all" baseline="0" noProof="0" dirty="0">
                  <a:solidFill>
                    <a:schemeClr val="accent1"/>
                  </a:solidFill>
                  <a:latin typeface="Calibri" panose="020F0502020204030204" pitchFamily="34" charset="0"/>
                  <a:cs typeface="Calibri" panose="020F0502020204030204" pitchFamily="34" charset="0"/>
                </a:rPr>
                <a:t>Tekst niveaus kiezen</a:t>
              </a:r>
            </a:p>
          </p:txBody>
        </p:sp>
        <p:sp>
          <p:nvSpPr>
            <p:cNvPr id="83" name="Ovaal 82">
              <a:extLst>
                <a:ext uri="{FF2B5EF4-FFF2-40B4-BE49-F238E27FC236}">
                  <a16:creationId xmlns:a16="http://schemas.microsoft.com/office/drawing/2014/main" id="{F41AD0CE-9707-457D-921C-2585E8518333}"/>
                </a:ext>
              </a:extLst>
            </p:cNvPr>
            <p:cNvSpPr/>
            <p:nvPr userDrawn="1"/>
          </p:nvSpPr>
          <p:spPr>
            <a:xfrm>
              <a:off x="-3604183" y="183748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84" name="Rechthoek 83">
              <a:extLst>
                <a:ext uri="{FF2B5EF4-FFF2-40B4-BE49-F238E27FC236}">
                  <a16:creationId xmlns:a16="http://schemas.microsoft.com/office/drawing/2014/main" id="{273497BF-75A0-4D93-84E2-97D237B000E8}"/>
                </a:ext>
              </a:extLst>
            </p:cNvPr>
            <p:cNvSpPr/>
            <p:nvPr userDrawn="1"/>
          </p:nvSpPr>
          <p:spPr>
            <a:xfrm>
              <a:off x="-3319415" y="1837484"/>
              <a:ext cx="2949220" cy="180000"/>
            </a:xfrm>
            <a:prstGeom prst="rect">
              <a:avLst/>
            </a:prstGeom>
            <a:noFill/>
            <a:ln w="25400" cap="flat" cmpd="sng" algn="ctr">
              <a:noFill/>
              <a:prstDash val="solid"/>
            </a:ln>
            <a:effectLst/>
          </p:spPr>
          <p:txBody>
            <a:bodyPr lIns="0" tIns="0" rIns="0" bIns="0" rtlCol="0" anchor="ctr"/>
            <a:lstStyle/>
            <a:p>
              <a:pPr marL="202406" marR="0" lvl="0" indent="-202406" defTabSz="685800" eaLnBrk="1" fontAlgn="auto" latinLnBrk="0" hangingPunct="1">
                <a:lnSpc>
                  <a:spcPct val="100000"/>
                </a:lnSpc>
                <a:spcBef>
                  <a:spcPts val="450"/>
                </a:spcBef>
                <a:spcAft>
                  <a:spcPts val="450"/>
                </a:spcAft>
                <a:buClr>
                  <a:schemeClr val="tx1"/>
                </a:buClr>
                <a:buSzTx/>
                <a:buFont typeface="Calibri" panose="020F0502020204030204" pitchFamily="34" charset="0"/>
                <a:buChar char="›"/>
                <a:tabLst/>
                <a:defRPr/>
              </a:pPr>
              <a:r>
                <a:rPr kumimoji="0" lang="nl-NL" sz="105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endParaRPr kumimoji="0" lang="nl-NL" sz="1050" b="0" i="0" u="none" strike="noStrike" kern="0" cap="none" spc="0" normalizeH="0" baseline="0" noProof="0" dirty="0">
                <a:ln>
                  <a:noFill/>
                </a:ln>
                <a:solidFill>
                  <a:schemeClr val="tx1"/>
                </a:solidFill>
                <a:effectLst/>
                <a:uLnTx/>
                <a:uFillTx/>
                <a:latin typeface="+mn-lt"/>
                <a:cs typeface="Calibri" panose="020F0502020204030204" pitchFamily="34" charset="0"/>
              </a:endParaRPr>
            </a:p>
          </p:txBody>
        </p:sp>
        <p:sp>
          <p:nvSpPr>
            <p:cNvPr id="85" name="Ovaal 84">
              <a:extLst>
                <a:ext uri="{FF2B5EF4-FFF2-40B4-BE49-F238E27FC236}">
                  <a16:creationId xmlns:a16="http://schemas.microsoft.com/office/drawing/2014/main" id="{27A6F57A-6365-42C9-8B04-5C28189F1909}"/>
                </a:ext>
              </a:extLst>
            </p:cNvPr>
            <p:cNvSpPr/>
            <p:nvPr userDrawn="1"/>
          </p:nvSpPr>
          <p:spPr>
            <a:xfrm>
              <a:off x="-3604183" y="219682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86" name="Rechthoek 85">
              <a:extLst>
                <a:ext uri="{FF2B5EF4-FFF2-40B4-BE49-F238E27FC236}">
                  <a16:creationId xmlns:a16="http://schemas.microsoft.com/office/drawing/2014/main" id="{497702FC-2589-4BB7-BB34-36FBB3C7D67C}"/>
                </a:ext>
              </a:extLst>
            </p:cNvPr>
            <p:cNvSpPr/>
            <p:nvPr userDrawn="1"/>
          </p:nvSpPr>
          <p:spPr>
            <a:xfrm>
              <a:off x="-3604183" y="1196113"/>
              <a:ext cx="3229047" cy="459227"/>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Gebruik onder de tab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‘Start’</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de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lijstniveau-knoppen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om een tekst niveau te kiezen. </a:t>
              </a:r>
              <a:b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Kies uit:</a:t>
              </a:r>
            </a:p>
          </p:txBody>
        </p:sp>
        <p:sp>
          <p:nvSpPr>
            <p:cNvPr id="87" name="Rechthoek 86">
              <a:extLst>
                <a:ext uri="{FF2B5EF4-FFF2-40B4-BE49-F238E27FC236}">
                  <a16:creationId xmlns:a16="http://schemas.microsoft.com/office/drawing/2014/main" id="{DAF78293-E465-4E9C-81BA-66F07E393FF2}"/>
                </a:ext>
              </a:extLst>
            </p:cNvPr>
            <p:cNvSpPr/>
            <p:nvPr userDrawn="1"/>
          </p:nvSpPr>
          <p:spPr>
            <a:xfrm>
              <a:off x="-3319415" y="2196829"/>
              <a:ext cx="2949220" cy="180000"/>
            </a:xfrm>
            <a:prstGeom prst="rect">
              <a:avLst/>
            </a:prstGeom>
            <a:noFill/>
            <a:ln w="25400" cap="flat" cmpd="sng" algn="ctr">
              <a:noFill/>
              <a:prstDash val="solid"/>
            </a:ln>
            <a:effectLst/>
          </p:spPr>
          <p:txBody>
            <a:bodyPr lIns="0" tIns="0" rIns="0" bIns="0" rtlCol="0" anchor="ctr"/>
            <a:lstStyle/>
            <a:p>
              <a:pPr marL="404813" marR="0" lvl="0" indent="-202406" defTabSz="685800" eaLnBrk="1" fontAlgn="auto" latinLnBrk="0" hangingPunct="1">
                <a:lnSpc>
                  <a:spcPct val="100000"/>
                </a:lnSpc>
                <a:spcBef>
                  <a:spcPts val="450"/>
                </a:spcBef>
                <a:spcAft>
                  <a:spcPts val="450"/>
                </a:spcAft>
                <a:buClr>
                  <a:schemeClr val="tx1"/>
                </a:buClr>
                <a:buSzTx/>
                <a:buFont typeface="Calibri" panose="020F0502020204030204" pitchFamily="34" charset="0"/>
                <a:buChar char="›"/>
                <a:tabLst/>
                <a:defRPr/>
              </a:pPr>
              <a:r>
                <a:rPr kumimoji="0" lang="nl-NL" sz="1050" b="0" i="0" u="none" strike="noStrike" kern="0" cap="none" spc="0" normalizeH="0" baseline="0" noProof="0" dirty="0">
                  <a:ln>
                    <a:noFill/>
                  </a:ln>
                  <a:solidFill>
                    <a:schemeClr val="tx1"/>
                  </a:solidFill>
                  <a:effectLst/>
                  <a:uLnTx/>
                  <a:uFillTx/>
                  <a:latin typeface="+mn-lt"/>
                  <a:cs typeface="Calibri" panose="020F0502020204030204" pitchFamily="34" charset="0"/>
                </a:rPr>
                <a:t>Sub-</a:t>
              </a:r>
              <a:r>
                <a:rPr kumimoji="0" lang="nl-NL" sz="105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endParaRPr kumimoji="0" lang="nl-NL" sz="1050" b="0" i="0" u="none" strike="noStrike" kern="0" cap="none" spc="0" normalizeH="0" baseline="0" noProof="0" dirty="0">
                <a:ln>
                  <a:noFill/>
                </a:ln>
                <a:solidFill>
                  <a:schemeClr val="tx1"/>
                </a:solidFill>
                <a:effectLst/>
                <a:uLnTx/>
                <a:uFillTx/>
                <a:latin typeface="+mn-lt"/>
                <a:cs typeface="Calibri" panose="020F0502020204030204" pitchFamily="34" charset="0"/>
              </a:endParaRPr>
            </a:p>
          </p:txBody>
        </p:sp>
        <p:sp>
          <p:nvSpPr>
            <p:cNvPr id="88" name="Ovaal 87">
              <a:extLst>
                <a:ext uri="{FF2B5EF4-FFF2-40B4-BE49-F238E27FC236}">
                  <a16:creationId xmlns:a16="http://schemas.microsoft.com/office/drawing/2014/main" id="{33B87138-386E-4AC6-912E-831E7D23C12E}"/>
                </a:ext>
              </a:extLst>
            </p:cNvPr>
            <p:cNvSpPr/>
            <p:nvPr userDrawn="1"/>
          </p:nvSpPr>
          <p:spPr>
            <a:xfrm>
              <a:off x="-3604183" y="255617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89" name="Rechthoek 88">
              <a:extLst>
                <a:ext uri="{FF2B5EF4-FFF2-40B4-BE49-F238E27FC236}">
                  <a16:creationId xmlns:a16="http://schemas.microsoft.com/office/drawing/2014/main" id="{3B9270FF-1FD5-4583-A23F-478FEF9A5B84}"/>
                </a:ext>
              </a:extLst>
            </p:cNvPr>
            <p:cNvSpPr/>
            <p:nvPr userDrawn="1"/>
          </p:nvSpPr>
          <p:spPr>
            <a:xfrm>
              <a:off x="-3319415" y="2556174"/>
              <a:ext cx="2949220" cy="180000"/>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100000"/>
                </a:lnSpc>
                <a:spcBef>
                  <a:spcPts val="450"/>
                </a:spcBef>
                <a:spcAft>
                  <a:spcPts val="450"/>
                </a:spcAft>
                <a:buClr>
                  <a:schemeClr val="accent1"/>
                </a:buClr>
                <a:buSzTx/>
                <a:buFont typeface="Calibri" panose="020F0502020204030204" pitchFamily="34" charset="0"/>
                <a:buNone/>
                <a:tabLst/>
                <a:defRPr/>
              </a:pPr>
              <a:r>
                <a:rPr kumimoji="0" lang="nl-NL" sz="1050" b="0" i="0" u="none" strike="noStrike" kern="0" cap="none" spc="0" normalizeH="0" baseline="0" noProof="0" dirty="0">
                  <a:ln>
                    <a:noFill/>
                  </a:ln>
                  <a:solidFill>
                    <a:schemeClr val="tx1"/>
                  </a:solidFill>
                  <a:effectLst/>
                  <a:uLnTx/>
                  <a:uFillTx/>
                  <a:latin typeface="+mn-lt"/>
                  <a:cs typeface="Calibri" panose="020F0502020204030204" pitchFamily="34" charset="0"/>
                </a:rPr>
                <a:t>Platte tekst</a:t>
              </a:r>
            </a:p>
          </p:txBody>
        </p:sp>
        <p:sp>
          <p:nvSpPr>
            <p:cNvPr id="90" name="Ovaal 89">
              <a:extLst>
                <a:ext uri="{FF2B5EF4-FFF2-40B4-BE49-F238E27FC236}">
                  <a16:creationId xmlns:a16="http://schemas.microsoft.com/office/drawing/2014/main" id="{95B875D2-FA4B-4467-8D2D-3B36D800FAFA}"/>
                </a:ext>
              </a:extLst>
            </p:cNvPr>
            <p:cNvSpPr/>
            <p:nvPr userDrawn="1"/>
          </p:nvSpPr>
          <p:spPr>
            <a:xfrm>
              <a:off x="-3604183" y="291551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91" name="Rechthoek 90">
              <a:extLst>
                <a:ext uri="{FF2B5EF4-FFF2-40B4-BE49-F238E27FC236}">
                  <a16:creationId xmlns:a16="http://schemas.microsoft.com/office/drawing/2014/main" id="{4BF90CB7-39EC-4016-8349-A68164CCF8D2}"/>
                </a:ext>
              </a:extLst>
            </p:cNvPr>
            <p:cNvSpPr/>
            <p:nvPr userDrawn="1"/>
          </p:nvSpPr>
          <p:spPr>
            <a:xfrm>
              <a:off x="-3319415" y="2915519"/>
              <a:ext cx="2949220" cy="180000"/>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100000"/>
                </a:lnSpc>
                <a:spcBef>
                  <a:spcPts val="450"/>
                </a:spcBef>
                <a:spcAft>
                  <a:spcPts val="450"/>
                </a:spcAft>
                <a:buClr>
                  <a:schemeClr val="accent1"/>
                </a:buClr>
                <a:buSzTx/>
                <a:buFont typeface="Arial" panose="020B0604020202020204" pitchFamily="34" charset="0"/>
                <a:buNone/>
                <a:tabLst/>
                <a:defRPr/>
              </a:pPr>
              <a:r>
                <a:rPr kumimoji="0" lang="nl-NL" sz="2550" b="1" i="0" u="none" strike="noStrike" kern="0" cap="none" spc="0" normalizeH="0" baseline="0" noProof="0" dirty="0">
                  <a:ln>
                    <a:noFill/>
                  </a:ln>
                  <a:solidFill>
                    <a:schemeClr val="tx1"/>
                  </a:solidFill>
                  <a:effectLst/>
                  <a:uLnTx/>
                  <a:uFillTx/>
                  <a:latin typeface="+mn-lt"/>
                  <a:cs typeface="Calibri" panose="020F0502020204030204" pitchFamily="34" charset="0"/>
                </a:rPr>
                <a:t>Titel / Quote</a:t>
              </a:r>
            </a:p>
          </p:txBody>
        </p:sp>
        <p:sp>
          <p:nvSpPr>
            <p:cNvPr id="92" name="Ovaal 91">
              <a:extLst>
                <a:ext uri="{FF2B5EF4-FFF2-40B4-BE49-F238E27FC236}">
                  <a16:creationId xmlns:a16="http://schemas.microsoft.com/office/drawing/2014/main" id="{0D9CA3F4-30D1-4810-8AC3-8E2D94D5FC71}"/>
                </a:ext>
              </a:extLst>
            </p:cNvPr>
            <p:cNvSpPr/>
            <p:nvPr userDrawn="1"/>
          </p:nvSpPr>
          <p:spPr>
            <a:xfrm>
              <a:off x="-3604183" y="327486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5</a:t>
              </a:r>
            </a:p>
          </p:txBody>
        </p:sp>
        <p:sp>
          <p:nvSpPr>
            <p:cNvPr id="93" name="Rechthoek 92">
              <a:extLst>
                <a:ext uri="{FF2B5EF4-FFF2-40B4-BE49-F238E27FC236}">
                  <a16:creationId xmlns:a16="http://schemas.microsoft.com/office/drawing/2014/main" id="{E87BFF03-B57A-44A0-8E4C-AB766082031A}"/>
                </a:ext>
              </a:extLst>
            </p:cNvPr>
            <p:cNvSpPr/>
            <p:nvPr userDrawn="1"/>
          </p:nvSpPr>
          <p:spPr>
            <a:xfrm>
              <a:off x="-3319415" y="3274864"/>
              <a:ext cx="2949220" cy="180000"/>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100000"/>
                </a:lnSpc>
                <a:spcBef>
                  <a:spcPts val="450"/>
                </a:spcBef>
                <a:spcAft>
                  <a:spcPts val="450"/>
                </a:spcAft>
                <a:buClr>
                  <a:schemeClr val="accent1"/>
                </a:buClr>
                <a:buSzTx/>
                <a:buFont typeface="Arial" panose="020B0604020202020204" pitchFamily="34" charset="0"/>
                <a:buNone/>
                <a:tabLst/>
                <a:defRPr/>
              </a:pPr>
              <a:r>
                <a:rPr kumimoji="0" lang="nl-NL" sz="1350" b="1" i="0" u="none" strike="noStrike" kern="0" cap="none" spc="0" normalizeH="0" baseline="0" noProof="0" dirty="0">
                  <a:ln>
                    <a:noFill/>
                  </a:ln>
                  <a:solidFill>
                    <a:schemeClr val="tx1"/>
                  </a:solidFill>
                  <a:effectLst/>
                  <a:uLnTx/>
                  <a:uFillTx/>
                  <a:latin typeface="+mn-lt"/>
                  <a:cs typeface="Calibri" panose="020F0502020204030204" pitchFamily="34" charset="0"/>
                </a:rPr>
                <a:t>Subtitel</a:t>
              </a:r>
            </a:p>
          </p:txBody>
        </p:sp>
        <p:sp>
          <p:nvSpPr>
            <p:cNvPr id="94" name="Ovaal 93">
              <a:extLst>
                <a:ext uri="{FF2B5EF4-FFF2-40B4-BE49-F238E27FC236}">
                  <a16:creationId xmlns:a16="http://schemas.microsoft.com/office/drawing/2014/main" id="{E73CC7DE-A402-4DAE-947C-7ECA2A9AA5EF}"/>
                </a:ext>
              </a:extLst>
            </p:cNvPr>
            <p:cNvSpPr/>
            <p:nvPr userDrawn="1"/>
          </p:nvSpPr>
          <p:spPr>
            <a:xfrm>
              <a:off x="-3604183" y="363420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6</a:t>
              </a:r>
            </a:p>
          </p:txBody>
        </p:sp>
        <p:sp>
          <p:nvSpPr>
            <p:cNvPr id="95" name="Rechthoek 94">
              <a:extLst>
                <a:ext uri="{FF2B5EF4-FFF2-40B4-BE49-F238E27FC236}">
                  <a16:creationId xmlns:a16="http://schemas.microsoft.com/office/drawing/2014/main" id="{1F72F434-D744-434B-A599-FFB2FCADA7E8}"/>
                </a:ext>
              </a:extLst>
            </p:cNvPr>
            <p:cNvSpPr/>
            <p:nvPr userDrawn="1"/>
          </p:nvSpPr>
          <p:spPr>
            <a:xfrm>
              <a:off x="-3319415" y="3993554"/>
              <a:ext cx="2949220" cy="180000"/>
            </a:xfrm>
            <a:prstGeom prst="rect">
              <a:avLst/>
            </a:prstGeom>
            <a:noFill/>
            <a:ln w="25400" cap="flat" cmpd="sng" algn="ctr">
              <a:noFill/>
              <a:prstDash val="solid"/>
            </a:ln>
            <a:effectLst/>
          </p:spPr>
          <p:txBody>
            <a:bodyPr lIns="0" tIns="0" rIns="0" bIns="0" rtlCol="0" anchor="ctr"/>
            <a:lstStyle/>
            <a:p>
              <a:pPr marL="200025" marR="0" lvl="0" indent="-200025" defTabSz="685800" eaLnBrk="1" fontAlgn="auto" latinLnBrk="0" hangingPunct="1">
                <a:lnSpc>
                  <a:spcPct val="100000"/>
                </a:lnSpc>
                <a:spcBef>
                  <a:spcPts val="450"/>
                </a:spcBef>
                <a:spcAft>
                  <a:spcPts val="450"/>
                </a:spcAft>
                <a:buClr>
                  <a:schemeClr val="accent1"/>
                </a:buClr>
                <a:buSzTx/>
                <a:buFont typeface="+mj-lt"/>
                <a:buAutoNum type="arabicPeriod"/>
                <a:tabLst/>
                <a:defRPr/>
              </a:pPr>
              <a:r>
                <a:rPr kumimoji="0" lang="nl-NL" sz="1050" b="0" i="0" u="none" strike="noStrike" kern="0" cap="none" spc="0" normalizeH="0" baseline="0" noProof="0" dirty="0">
                  <a:ln>
                    <a:noFill/>
                  </a:ln>
                  <a:solidFill>
                    <a:schemeClr val="tx1"/>
                  </a:solidFill>
                  <a:effectLst/>
                  <a:uLnTx/>
                  <a:uFillTx/>
                  <a:latin typeface="+mn-lt"/>
                  <a:cs typeface="Calibri" panose="020F0502020204030204" pitchFamily="34" charset="0"/>
                </a:rPr>
                <a:t>Numerieke </a:t>
              </a:r>
              <a:r>
                <a:rPr kumimoji="0" lang="nl-NL" sz="105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r>
                <a:rPr kumimoji="0" lang="nl-NL" sz="1050" b="0" i="0" u="none" strike="noStrike" kern="0" cap="none" spc="0" normalizeH="0" baseline="0" noProof="0" dirty="0">
                  <a:ln>
                    <a:noFill/>
                  </a:ln>
                  <a:solidFill>
                    <a:schemeClr val="tx1"/>
                  </a:solidFill>
                  <a:effectLst/>
                  <a:uLnTx/>
                  <a:uFillTx/>
                  <a:latin typeface="+mn-lt"/>
                  <a:cs typeface="Calibri" panose="020F0502020204030204" pitchFamily="34" charset="0"/>
                </a:rPr>
                <a:t> </a:t>
              </a:r>
            </a:p>
          </p:txBody>
        </p:sp>
        <p:sp>
          <p:nvSpPr>
            <p:cNvPr id="96" name="Ovaal 95">
              <a:extLst>
                <a:ext uri="{FF2B5EF4-FFF2-40B4-BE49-F238E27FC236}">
                  <a16:creationId xmlns:a16="http://schemas.microsoft.com/office/drawing/2014/main" id="{1D28DDA4-FB1F-482E-9766-2C4F07E6B025}"/>
                </a:ext>
              </a:extLst>
            </p:cNvPr>
            <p:cNvSpPr/>
            <p:nvPr userDrawn="1"/>
          </p:nvSpPr>
          <p:spPr>
            <a:xfrm>
              <a:off x="-3604183" y="399355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7</a:t>
              </a:r>
            </a:p>
          </p:txBody>
        </p:sp>
        <p:sp>
          <p:nvSpPr>
            <p:cNvPr id="97" name="Rechthoek 96">
              <a:extLst>
                <a:ext uri="{FF2B5EF4-FFF2-40B4-BE49-F238E27FC236}">
                  <a16:creationId xmlns:a16="http://schemas.microsoft.com/office/drawing/2014/main" id="{20E7273C-7F96-4BE3-ACE6-3FB22684A2DB}"/>
                </a:ext>
              </a:extLst>
            </p:cNvPr>
            <p:cNvSpPr/>
            <p:nvPr userDrawn="1"/>
          </p:nvSpPr>
          <p:spPr>
            <a:xfrm>
              <a:off x="-3325830" y="4352899"/>
              <a:ext cx="2949220" cy="180000"/>
            </a:xfrm>
            <a:prstGeom prst="rect">
              <a:avLst/>
            </a:prstGeom>
            <a:noFill/>
            <a:ln w="25400" cap="flat" cmpd="sng" algn="ctr">
              <a:noFill/>
              <a:prstDash val="solid"/>
            </a:ln>
            <a:effectLst/>
          </p:spPr>
          <p:txBody>
            <a:bodyPr lIns="0" tIns="0" rIns="0" bIns="0" rtlCol="0" anchor="ctr"/>
            <a:lstStyle/>
            <a:p>
              <a:pPr marL="200025" marR="0" lvl="0" indent="-200025" defTabSz="685800" eaLnBrk="1" fontAlgn="auto" latinLnBrk="0" hangingPunct="1">
                <a:lnSpc>
                  <a:spcPct val="100000"/>
                </a:lnSpc>
                <a:spcBef>
                  <a:spcPts val="450"/>
                </a:spcBef>
                <a:spcAft>
                  <a:spcPts val="450"/>
                </a:spcAft>
                <a:buClr>
                  <a:schemeClr val="accent1"/>
                </a:buClr>
                <a:buSzTx/>
                <a:buFont typeface="+mj-lt"/>
                <a:buAutoNum type="alphaLcPeriod"/>
                <a:tabLst/>
                <a:defRPr/>
              </a:pPr>
              <a:r>
                <a:rPr kumimoji="0" lang="nl-NL" sz="1050" b="0" i="0" u="none" strike="noStrike" kern="0" cap="none" spc="0" normalizeH="0" baseline="0" noProof="0" dirty="0">
                  <a:ln>
                    <a:noFill/>
                  </a:ln>
                  <a:solidFill>
                    <a:schemeClr val="tx1"/>
                  </a:solidFill>
                  <a:effectLst/>
                  <a:uLnTx/>
                  <a:uFillTx/>
                  <a:latin typeface="+mn-lt"/>
                  <a:cs typeface="Calibri" panose="020F0502020204030204" pitchFamily="34" charset="0"/>
                </a:rPr>
                <a:t>Alfabetische </a:t>
              </a:r>
              <a:r>
                <a:rPr kumimoji="0" lang="nl-NL" sz="105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r>
                <a:rPr kumimoji="0" lang="nl-NL" sz="1050" b="0" i="0" u="none" strike="noStrike" kern="0" cap="none" spc="0" normalizeH="0" baseline="0" noProof="0" dirty="0">
                  <a:ln>
                    <a:noFill/>
                  </a:ln>
                  <a:solidFill>
                    <a:schemeClr val="tx1"/>
                  </a:solidFill>
                  <a:effectLst/>
                  <a:uLnTx/>
                  <a:uFillTx/>
                  <a:latin typeface="+mn-lt"/>
                  <a:cs typeface="Calibri" panose="020F0502020204030204" pitchFamily="34" charset="0"/>
                </a:rPr>
                <a:t> </a:t>
              </a:r>
            </a:p>
          </p:txBody>
        </p:sp>
        <p:sp>
          <p:nvSpPr>
            <p:cNvPr id="98" name="Ovaal 97">
              <a:extLst>
                <a:ext uri="{FF2B5EF4-FFF2-40B4-BE49-F238E27FC236}">
                  <a16:creationId xmlns:a16="http://schemas.microsoft.com/office/drawing/2014/main" id="{5E133574-4DBD-4113-8D1C-B3D48FFCC92D}"/>
                </a:ext>
              </a:extLst>
            </p:cNvPr>
            <p:cNvSpPr/>
            <p:nvPr userDrawn="1"/>
          </p:nvSpPr>
          <p:spPr>
            <a:xfrm>
              <a:off x="-3604183" y="435289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8</a:t>
              </a:r>
            </a:p>
          </p:txBody>
        </p:sp>
        <p:sp>
          <p:nvSpPr>
            <p:cNvPr id="99" name="Rechthoek 98">
              <a:extLst>
                <a:ext uri="{FF2B5EF4-FFF2-40B4-BE49-F238E27FC236}">
                  <a16:creationId xmlns:a16="http://schemas.microsoft.com/office/drawing/2014/main" id="{EC47D8A0-FFA9-4BFF-9D09-D2D4AC7A85BE}"/>
                </a:ext>
              </a:extLst>
            </p:cNvPr>
            <p:cNvSpPr/>
            <p:nvPr userDrawn="1"/>
          </p:nvSpPr>
          <p:spPr>
            <a:xfrm>
              <a:off x="-3319415" y="4712245"/>
              <a:ext cx="2949220" cy="180000"/>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100000"/>
                </a:lnSpc>
                <a:spcBef>
                  <a:spcPts val="450"/>
                </a:spcBef>
                <a:spcAft>
                  <a:spcPts val="450"/>
                </a:spcAft>
                <a:buClr>
                  <a:schemeClr val="tx1"/>
                </a:buClr>
                <a:buSzTx/>
                <a:buFont typeface="Arial" panose="020B0604020202020204" pitchFamily="34" charset="0"/>
                <a:buNone/>
                <a:tabLst/>
                <a:defRPr/>
              </a:pPr>
              <a:r>
                <a:rPr kumimoji="0" lang="nl-NL" sz="900" b="0" i="1" u="none" strike="noStrike" kern="0" cap="none" spc="0" normalizeH="0" baseline="0" noProof="0" dirty="0">
                  <a:ln>
                    <a:noFill/>
                  </a:ln>
                  <a:solidFill>
                    <a:schemeClr val="tx1"/>
                  </a:solidFill>
                  <a:effectLst/>
                  <a:uLnTx/>
                  <a:uFillTx/>
                  <a:latin typeface="+mn-lt"/>
                  <a:cs typeface="Calibri" panose="020F0502020204030204" pitchFamily="34" charset="0"/>
                </a:rPr>
                <a:t>*Bronvermelding </a:t>
              </a:r>
            </a:p>
          </p:txBody>
        </p:sp>
        <p:sp>
          <p:nvSpPr>
            <p:cNvPr id="100" name="Ovaal 99">
              <a:extLst>
                <a:ext uri="{FF2B5EF4-FFF2-40B4-BE49-F238E27FC236}">
                  <a16:creationId xmlns:a16="http://schemas.microsoft.com/office/drawing/2014/main" id="{B40D3FC1-FB81-4517-B432-1B0B50C14F23}"/>
                </a:ext>
              </a:extLst>
            </p:cNvPr>
            <p:cNvSpPr/>
            <p:nvPr userDrawn="1"/>
          </p:nvSpPr>
          <p:spPr>
            <a:xfrm>
              <a:off x="-3604183" y="4712245"/>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9</a:t>
              </a:r>
            </a:p>
          </p:txBody>
        </p:sp>
        <p:sp>
          <p:nvSpPr>
            <p:cNvPr id="101" name="Rechthoek 100">
              <a:extLst>
                <a:ext uri="{FF2B5EF4-FFF2-40B4-BE49-F238E27FC236}">
                  <a16:creationId xmlns:a16="http://schemas.microsoft.com/office/drawing/2014/main" id="{4D5331B2-A1AD-4A80-A17B-621D458C3C73}"/>
                </a:ext>
              </a:extLst>
            </p:cNvPr>
            <p:cNvSpPr/>
            <p:nvPr userDrawn="1"/>
          </p:nvSpPr>
          <p:spPr>
            <a:xfrm>
              <a:off x="-3319415" y="3634209"/>
              <a:ext cx="2949220" cy="180000"/>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100000"/>
                </a:lnSpc>
                <a:spcBef>
                  <a:spcPts val="450"/>
                </a:spcBef>
                <a:spcAft>
                  <a:spcPts val="450"/>
                </a:spcAft>
                <a:buClr>
                  <a:schemeClr val="accent1"/>
                </a:buClr>
                <a:buSzTx/>
                <a:buFont typeface="Arial" panose="020B0604020202020204" pitchFamily="34" charset="0"/>
                <a:buNone/>
                <a:tabLst/>
                <a:defRPr/>
              </a:pPr>
              <a:r>
                <a:rPr kumimoji="0" lang="nl-NL" sz="1050" b="1" i="0" u="none" strike="noStrike" kern="0" cap="none" spc="0" normalizeH="0" baseline="0" noProof="0" dirty="0">
                  <a:ln>
                    <a:noFill/>
                  </a:ln>
                  <a:solidFill>
                    <a:schemeClr val="tx1"/>
                  </a:solidFill>
                  <a:effectLst/>
                  <a:uLnTx/>
                  <a:uFillTx/>
                  <a:latin typeface="+mn-lt"/>
                  <a:cs typeface="Calibri" panose="020F0502020204030204" pitchFamily="34" charset="0"/>
                </a:rPr>
                <a:t>Kop</a:t>
              </a:r>
            </a:p>
          </p:txBody>
        </p:sp>
        <p:sp>
          <p:nvSpPr>
            <p:cNvPr id="102" name="Rechthoek 101">
              <a:extLst>
                <a:ext uri="{FF2B5EF4-FFF2-40B4-BE49-F238E27FC236}">
                  <a16:creationId xmlns:a16="http://schemas.microsoft.com/office/drawing/2014/main" id="{DA33C558-5F87-4EE1-ADAD-F5161B122FB6}"/>
                </a:ext>
              </a:extLst>
            </p:cNvPr>
            <p:cNvSpPr/>
            <p:nvPr userDrawn="1"/>
          </p:nvSpPr>
          <p:spPr>
            <a:xfrm>
              <a:off x="-3786437" y="5124131"/>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900" b="1" cap="all" baseline="0" noProof="0" dirty="0">
                  <a:solidFill>
                    <a:srgbClr val="211F26"/>
                  </a:solidFill>
                  <a:latin typeface="Calibri" panose="020F0502020204030204" pitchFamily="34" charset="0"/>
                  <a:cs typeface="Calibri" panose="020F0502020204030204" pitchFamily="34" charset="0"/>
                </a:rPr>
                <a:t>MEER WETEN?</a:t>
              </a:r>
              <a:br>
                <a:rPr lang="nl-NL" sz="900" b="1" cap="all" baseline="0" noProof="0" dirty="0">
                  <a:solidFill>
                    <a:srgbClr val="211F26"/>
                  </a:solidFill>
                  <a:latin typeface="Calibri" panose="020F0502020204030204" pitchFamily="34" charset="0"/>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900" b="1" cap="all" baseline="0" noProof="0" dirty="0">
                  <a:solidFill>
                    <a:srgbClr val="211F26"/>
                  </a:solidFill>
                  <a:latin typeface="Calibri" panose="020F0502020204030204" pitchFamily="34" charset="0"/>
                  <a:cs typeface="Calibri" panose="020F0502020204030204" pitchFamily="34" charset="0"/>
                </a:rPr>
                <a:t> 'SLIDEBUILDER’ </a:t>
              </a:r>
              <a:r>
                <a:rPr lang="nl-NL" sz="9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900" kern="1200" cap="none" baseline="0" noProof="0" dirty="0">
                  <a:solidFill>
                    <a:srgbClr val="211F26"/>
                  </a:solidFill>
                  <a:latin typeface="Calibri" panose="020F0502020204030204" pitchFamily="34" charset="0"/>
                  <a:ea typeface="+mn-ea"/>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9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103" name="ICOON_info">
              <a:extLst>
                <a:ext uri="{FF2B5EF4-FFF2-40B4-BE49-F238E27FC236}">
                  <a16:creationId xmlns:a16="http://schemas.microsoft.com/office/drawing/2014/main" id="{7984247C-E3E3-48CB-BC4B-8EDDA18CEFA7}"/>
                </a:ext>
              </a:extLst>
            </p:cNvPr>
            <p:cNvGrpSpPr/>
            <p:nvPr userDrawn="1"/>
          </p:nvGrpSpPr>
          <p:grpSpPr>
            <a:xfrm>
              <a:off x="-376736" y="5063968"/>
              <a:ext cx="283685" cy="283685"/>
              <a:chOff x="-510741" y="5913713"/>
              <a:chExt cx="267555" cy="267555"/>
            </a:xfrm>
          </p:grpSpPr>
          <p:sp>
            <p:nvSpPr>
              <p:cNvPr id="151" name="Ovaal 150">
                <a:extLst>
                  <a:ext uri="{FF2B5EF4-FFF2-40B4-BE49-F238E27FC236}">
                    <a16:creationId xmlns:a16="http://schemas.microsoft.com/office/drawing/2014/main" id="{D4A5879D-C0C7-4DE0-BA31-AFBCA7E069FD}"/>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450"/>
                  </a:spcBef>
                  <a:spcAft>
                    <a:spcPts val="450"/>
                  </a:spcAft>
                </a:pPr>
                <a:endParaRPr lang="nl-NL" sz="1200" cap="all" baseline="0" noProof="0" dirty="0">
                  <a:latin typeface="Calibri" panose="020F0502020204030204" pitchFamily="34" charset="0"/>
                  <a:cs typeface="Calibri" panose="020F0502020204030204" pitchFamily="34" charset="0"/>
                </a:endParaRPr>
              </a:p>
            </p:txBody>
          </p:sp>
          <p:sp>
            <p:nvSpPr>
              <p:cNvPr id="152" name="Graphic 163" descr="Informatie">
                <a:extLst>
                  <a:ext uri="{FF2B5EF4-FFF2-40B4-BE49-F238E27FC236}">
                    <a16:creationId xmlns:a16="http://schemas.microsoft.com/office/drawing/2014/main" id="{DBB063A6-28C0-4B0D-8891-11E264382F92}"/>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lstStyle/>
              <a:p>
                <a:endParaRPr lang="nl-NL" sz="1500" noProof="0" dirty="0">
                  <a:solidFill>
                    <a:srgbClr val="211F26"/>
                  </a:solidFill>
                  <a:latin typeface="Calibri" panose="020F0502020204030204" pitchFamily="34" charset="0"/>
                  <a:cs typeface="Calibri" panose="020F0502020204030204" pitchFamily="34" charset="0"/>
                </a:endParaRPr>
              </a:p>
            </p:txBody>
          </p:sp>
        </p:grpSp>
        <p:grpSp>
          <p:nvGrpSpPr>
            <p:cNvPr id="104" name="VOORBEELD">
              <a:extLst>
                <a:ext uri="{FF2B5EF4-FFF2-40B4-BE49-F238E27FC236}">
                  <a16:creationId xmlns:a16="http://schemas.microsoft.com/office/drawing/2014/main" id="{0A3C34E1-CFA4-41D4-809F-743EB26953C6}"/>
                </a:ext>
              </a:extLst>
            </p:cNvPr>
            <p:cNvGrpSpPr/>
            <p:nvPr userDrawn="1"/>
          </p:nvGrpSpPr>
          <p:grpSpPr>
            <a:xfrm>
              <a:off x="-3605171" y="458674"/>
              <a:ext cx="3234311" cy="558875"/>
              <a:chOff x="-3605171" y="458674"/>
              <a:chExt cx="3234311" cy="558875"/>
            </a:xfrm>
          </p:grpSpPr>
          <p:sp>
            <p:nvSpPr>
              <p:cNvPr id="111" name="Rechthoek 110">
                <a:extLst>
                  <a:ext uri="{FF2B5EF4-FFF2-40B4-BE49-F238E27FC236}">
                    <a16:creationId xmlns:a16="http://schemas.microsoft.com/office/drawing/2014/main" id="{7A3EAB50-FF21-444B-9671-CA0727320005}"/>
                  </a:ext>
                </a:extLst>
              </p:cNvPr>
              <p:cNvSpPr/>
              <p:nvPr userDrawn="1"/>
            </p:nvSpPr>
            <p:spPr>
              <a:xfrm>
                <a:off x="-3604183" y="458674"/>
                <a:ext cx="393459" cy="184058"/>
              </a:xfrm>
              <a:prstGeom prst="rect">
                <a:avLst/>
              </a:prstGeom>
              <a:solidFill>
                <a:srgbClr val="F8F8F8"/>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18000" rIns="0" bIns="0" numCol="1" spcCol="0" rtlCol="0" fromWordArt="0" anchor="t" anchorCtr="0" forceAA="0" compatLnSpc="1">
                <a:prstTxWarp prst="textNoShape">
                  <a:avLst/>
                </a:prstTxWarp>
                <a:noAutofit/>
              </a:bodyPr>
              <a:lstStyle/>
              <a:p>
                <a:pPr algn="ctr"/>
                <a:r>
                  <a:rPr lang="nl-NL" sz="675" b="1" noProof="0" dirty="0">
                    <a:solidFill>
                      <a:srgbClr val="211F26"/>
                    </a:solidFill>
                    <a:latin typeface="Calibri" panose="020F0502020204030204" pitchFamily="34" charset="0"/>
                    <a:cs typeface="Calibri" panose="020F0502020204030204" pitchFamily="34" charset="0"/>
                  </a:rPr>
                  <a:t>Start</a:t>
                </a:r>
              </a:p>
            </p:txBody>
          </p:sp>
          <p:sp>
            <p:nvSpPr>
              <p:cNvPr id="112" name="Rechthoek 111">
                <a:extLst>
                  <a:ext uri="{FF2B5EF4-FFF2-40B4-BE49-F238E27FC236}">
                    <a16:creationId xmlns:a16="http://schemas.microsoft.com/office/drawing/2014/main" id="{E55962A9-F1A8-41E9-BC13-360A42E18F73}"/>
                  </a:ext>
                </a:extLst>
              </p:cNvPr>
              <p:cNvSpPr/>
              <p:nvPr userDrawn="1"/>
            </p:nvSpPr>
            <p:spPr>
              <a:xfrm>
                <a:off x="-3599184" y="621345"/>
                <a:ext cx="383782" cy="27171"/>
              </a:xfrm>
              <a:prstGeom prst="rect">
                <a:avLst/>
              </a:prstGeom>
              <a:solidFill>
                <a:srgbClr val="B7462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nvGrpSpPr>
              <p:cNvPr id="113" name="Groep 112">
                <a:extLst>
                  <a:ext uri="{FF2B5EF4-FFF2-40B4-BE49-F238E27FC236}">
                    <a16:creationId xmlns:a16="http://schemas.microsoft.com/office/drawing/2014/main" id="{4B013652-CA97-4730-8A4E-819E53A62B52}"/>
                  </a:ext>
                </a:extLst>
              </p:cNvPr>
              <p:cNvGrpSpPr/>
              <p:nvPr userDrawn="1"/>
            </p:nvGrpSpPr>
            <p:grpSpPr>
              <a:xfrm>
                <a:off x="-3386247" y="830871"/>
                <a:ext cx="139423" cy="109566"/>
                <a:chOff x="-2866744" y="827071"/>
                <a:chExt cx="168701" cy="132575"/>
              </a:xfrm>
            </p:grpSpPr>
            <p:grpSp>
              <p:nvGrpSpPr>
                <p:cNvPr id="144" name="Groep 143">
                  <a:extLst>
                    <a:ext uri="{FF2B5EF4-FFF2-40B4-BE49-F238E27FC236}">
                      <a16:creationId xmlns:a16="http://schemas.microsoft.com/office/drawing/2014/main" id="{E49EC4AE-3C45-44BE-B37A-A61DD008729E}"/>
                    </a:ext>
                  </a:extLst>
                </p:cNvPr>
                <p:cNvGrpSpPr/>
                <p:nvPr userDrawn="1"/>
              </p:nvGrpSpPr>
              <p:grpSpPr>
                <a:xfrm>
                  <a:off x="-2866744" y="827071"/>
                  <a:ext cx="168701" cy="132575"/>
                  <a:chOff x="-2866744" y="827071"/>
                  <a:chExt cx="168701" cy="132575"/>
                </a:xfrm>
              </p:grpSpPr>
              <p:cxnSp>
                <p:nvCxnSpPr>
                  <p:cNvPr id="146" name="Rechte verbindingslijn 145">
                    <a:extLst>
                      <a:ext uri="{FF2B5EF4-FFF2-40B4-BE49-F238E27FC236}">
                        <a16:creationId xmlns:a16="http://schemas.microsoft.com/office/drawing/2014/main" id="{71C885FB-CB14-4B44-A463-1D87A70ADC8F}"/>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147" name="Rechte verbindingslijn 146">
                    <a:extLst>
                      <a:ext uri="{FF2B5EF4-FFF2-40B4-BE49-F238E27FC236}">
                        <a16:creationId xmlns:a16="http://schemas.microsoft.com/office/drawing/2014/main" id="{F0353796-5C11-4F36-AC78-A58BEAC37C90}"/>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148" name="Rechte verbindingslijn 147">
                    <a:extLst>
                      <a:ext uri="{FF2B5EF4-FFF2-40B4-BE49-F238E27FC236}">
                        <a16:creationId xmlns:a16="http://schemas.microsoft.com/office/drawing/2014/main" id="{43E4FD67-33A0-4D9B-9F7E-11BAAD9DE0EC}"/>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149" name="Rechte verbindingslijn 148">
                    <a:extLst>
                      <a:ext uri="{FF2B5EF4-FFF2-40B4-BE49-F238E27FC236}">
                        <a16:creationId xmlns:a16="http://schemas.microsoft.com/office/drawing/2014/main" id="{A6A91448-493B-44BB-87D9-E8E9A4FA71E8}"/>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150" name="Rechte verbindingslijn 149">
                    <a:extLst>
                      <a:ext uri="{FF2B5EF4-FFF2-40B4-BE49-F238E27FC236}">
                        <a16:creationId xmlns:a16="http://schemas.microsoft.com/office/drawing/2014/main" id="{81958A12-F1A8-44CA-803B-69B6E2E9EF0C}"/>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145" name="Pijl: rechts 144">
                  <a:extLst>
                    <a:ext uri="{FF2B5EF4-FFF2-40B4-BE49-F238E27FC236}">
                      <a16:creationId xmlns:a16="http://schemas.microsoft.com/office/drawing/2014/main" id="{16B69E86-DCE5-40DC-B5BC-0D9533094AEC}"/>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nvGrpSpPr>
              <p:cNvPr id="114" name="Groep 113">
                <a:extLst>
                  <a:ext uri="{FF2B5EF4-FFF2-40B4-BE49-F238E27FC236}">
                    <a16:creationId xmlns:a16="http://schemas.microsoft.com/office/drawing/2014/main" id="{569E2761-F813-4B6B-B5E4-D8F6D163699C}"/>
                  </a:ext>
                </a:extLst>
              </p:cNvPr>
              <p:cNvGrpSpPr/>
              <p:nvPr userDrawn="1"/>
            </p:nvGrpSpPr>
            <p:grpSpPr>
              <a:xfrm>
                <a:off x="-3605171" y="830871"/>
                <a:ext cx="139423" cy="109566"/>
                <a:chOff x="-2866744" y="518074"/>
                <a:chExt cx="168701" cy="132575"/>
              </a:xfrm>
            </p:grpSpPr>
            <p:grpSp>
              <p:nvGrpSpPr>
                <p:cNvPr id="137" name="Groep 136">
                  <a:extLst>
                    <a:ext uri="{FF2B5EF4-FFF2-40B4-BE49-F238E27FC236}">
                      <a16:creationId xmlns:a16="http://schemas.microsoft.com/office/drawing/2014/main" id="{D90FFFE9-9A68-47F2-B14C-D9B0AA3A0811}"/>
                    </a:ext>
                  </a:extLst>
                </p:cNvPr>
                <p:cNvGrpSpPr/>
                <p:nvPr userDrawn="1"/>
              </p:nvGrpSpPr>
              <p:grpSpPr>
                <a:xfrm>
                  <a:off x="-2866744" y="518074"/>
                  <a:ext cx="168701" cy="132575"/>
                  <a:chOff x="-2866744" y="518074"/>
                  <a:chExt cx="168701" cy="132575"/>
                </a:xfrm>
              </p:grpSpPr>
              <p:cxnSp>
                <p:nvCxnSpPr>
                  <p:cNvPr id="139" name="Rechte verbindingslijn 138">
                    <a:extLst>
                      <a:ext uri="{FF2B5EF4-FFF2-40B4-BE49-F238E27FC236}">
                        <a16:creationId xmlns:a16="http://schemas.microsoft.com/office/drawing/2014/main" id="{6586F801-1BD6-48DB-8226-C43411D29C21}"/>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140" name="Rechte verbindingslijn 139">
                    <a:extLst>
                      <a:ext uri="{FF2B5EF4-FFF2-40B4-BE49-F238E27FC236}">
                        <a16:creationId xmlns:a16="http://schemas.microsoft.com/office/drawing/2014/main" id="{62D77815-963A-4E6E-AE40-1BC8316454A6}"/>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141" name="Rechte verbindingslijn 140">
                    <a:extLst>
                      <a:ext uri="{FF2B5EF4-FFF2-40B4-BE49-F238E27FC236}">
                        <a16:creationId xmlns:a16="http://schemas.microsoft.com/office/drawing/2014/main" id="{EB090EA0-08ED-489C-BC05-A0B5B6C2B5E9}"/>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142" name="Rechte verbindingslijn 141">
                    <a:extLst>
                      <a:ext uri="{FF2B5EF4-FFF2-40B4-BE49-F238E27FC236}">
                        <a16:creationId xmlns:a16="http://schemas.microsoft.com/office/drawing/2014/main" id="{B6F9435C-92DF-4559-8243-096E98E0110B}"/>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143" name="Rechte verbindingslijn 142">
                    <a:extLst>
                      <a:ext uri="{FF2B5EF4-FFF2-40B4-BE49-F238E27FC236}">
                        <a16:creationId xmlns:a16="http://schemas.microsoft.com/office/drawing/2014/main" id="{E936F4B0-2BCA-4FE0-814A-C24A460BE14B}"/>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138" name="Pijl: rechts 137">
                  <a:extLst>
                    <a:ext uri="{FF2B5EF4-FFF2-40B4-BE49-F238E27FC236}">
                      <a16:creationId xmlns:a16="http://schemas.microsoft.com/office/drawing/2014/main" id="{CB716D36-A5AD-46FE-ACAB-03EA597721CC}"/>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cxnSp>
            <p:nvCxnSpPr>
              <p:cNvPr id="115" name="Rechte verbindingslijn 114">
                <a:extLst>
                  <a:ext uri="{FF2B5EF4-FFF2-40B4-BE49-F238E27FC236}">
                    <a16:creationId xmlns:a16="http://schemas.microsoft.com/office/drawing/2014/main" id="{3B2CA2E4-F81B-4CD9-94B7-A276CD656D02}"/>
                  </a:ext>
                </a:extLst>
              </p:cNvPr>
              <p:cNvCxnSpPr>
                <a:cxnSpLocks/>
              </p:cNvCxnSpPr>
              <p:nvPr userDrawn="1"/>
            </p:nvCxnSpPr>
            <p:spPr>
              <a:xfrm flipV="1">
                <a:off x="-3459956" y="588169"/>
                <a:ext cx="547687" cy="219076"/>
              </a:xfrm>
              <a:prstGeom prst="line">
                <a:avLst/>
              </a:prstGeom>
              <a:noFill/>
              <a:ln w="19050" cap="rnd" cmpd="sng" algn="ctr">
                <a:solidFill>
                  <a:schemeClr val="accent1"/>
                </a:solidFill>
                <a:prstDash val="solid"/>
                <a:headEnd type="oval"/>
              </a:ln>
              <a:effectLst/>
            </p:spPr>
          </p:cxnSp>
          <p:cxnSp>
            <p:nvCxnSpPr>
              <p:cNvPr id="116" name="Rechte verbindingslijn 115">
                <a:extLst>
                  <a:ext uri="{FF2B5EF4-FFF2-40B4-BE49-F238E27FC236}">
                    <a16:creationId xmlns:a16="http://schemas.microsoft.com/office/drawing/2014/main" id="{FB9A8526-58B5-4B10-9AF8-4DEE73853CA3}"/>
                  </a:ext>
                </a:extLst>
              </p:cNvPr>
              <p:cNvCxnSpPr>
                <a:cxnSpLocks/>
              </p:cNvCxnSpPr>
              <p:nvPr userDrawn="1"/>
            </p:nvCxnSpPr>
            <p:spPr>
              <a:xfrm>
                <a:off x="-3224213" y="828675"/>
                <a:ext cx="319088" cy="0"/>
              </a:xfrm>
              <a:prstGeom prst="line">
                <a:avLst/>
              </a:prstGeom>
              <a:noFill/>
              <a:ln w="19050" cap="rnd" cmpd="sng" algn="ctr">
                <a:solidFill>
                  <a:schemeClr val="accent1"/>
                </a:solidFill>
                <a:prstDash val="solid"/>
                <a:headEnd type="oval"/>
              </a:ln>
              <a:effectLst/>
            </p:spPr>
          </p:cxnSp>
          <p:sp>
            <p:nvSpPr>
              <p:cNvPr id="117" name="Rechthoek 116">
                <a:extLst>
                  <a:ext uri="{FF2B5EF4-FFF2-40B4-BE49-F238E27FC236}">
                    <a16:creationId xmlns:a16="http://schemas.microsoft.com/office/drawing/2014/main" id="{44E733AA-9F3E-4FE7-B1C6-3795CFB551CC}"/>
                  </a:ext>
                </a:extLst>
              </p:cNvPr>
              <p:cNvSpPr/>
              <p:nvPr userDrawn="1"/>
            </p:nvSpPr>
            <p:spPr>
              <a:xfrm>
                <a:off x="-2559903" y="512179"/>
                <a:ext cx="2189042" cy="151083"/>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Tekstniveau omhoog</a:t>
                </a:r>
              </a:p>
            </p:txBody>
          </p:sp>
          <p:sp>
            <p:nvSpPr>
              <p:cNvPr id="118" name="Rechthoek 117">
                <a:extLst>
                  <a:ext uri="{FF2B5EF4-FFF2-40B4-BE49-F238E27FC236}">
                    <a16:creationId xmlns:a16="http://schemas.microsoft.com/office/drawing/2014/main" id="{3B771A4D-8A3D-4DE9-B299-17F5FEEC3596}"/>
                  </a:ext>
                </a:extLst>
              </p:cNvPr>
              <p:cNvSpPr/>
              <p:nvPr userDrawn="1"/>
            </p:nvSpPr>
            <p:spPr>
              <a:xfrm>
                <a:off x="-2559903" y="819562"/>
                <a:ext cx="2189043" cy="142202"/>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Tekstniveau omlaag</a:t>
                </a:r>
              </a:p>
            </p:txBody>
          </p:sp>
          <p:grpSp>
            <p:nvGrpSpPr>
              <p:cNvPr id="119" name="Groep 118">
                <a:extLst>
                  <a:ext uri="{FF2B5EF4-FFF2-40B4-BE49-F238E27FC236}">
                    <a16:creationId xmlns:a16="http://schemas.microsoft.com/office/drawing/2014/main" id="{F04B8B8D-DCA7-4E96-ABCC-AC528467C009}"/>
                  </a:ext>
                </a:extLst>
              </p:cNvPr>
              <p:cNvGrpSpPr/>
              <p:nvPr userDrawn="1"/>
            </p:nvGrpSpPr>
            <p:grpSpPr>
              <a:xfrm>
                <a:off x="-2916763" y="769168"/>
                <a:ext cx="268738" cy="248381"/>
                <a:chOff x="-2916763" y="769168"/>
                <a:chExt cx="268738" cy="248381"/>
              </a:xfrm>
            </p:grpSpPr>
            <p:sp>
              <p:nvSpPr>
                <p:cNvPr id="129" name="Rechthoek 128">
                  <a:extLst>
                    <a:ext uri="{FF2B5EF4-FFF2-40B4-BE49-F238E27FC236}">
                      <a16:creationId xmlns:a16="http://schemas.microsoft.com/office/drawing/2014/main" id="{EA30453F-E719-41B5-BF97-ABBB8DD64BEF}"/>
                    </a:ext>
                  </a:extLst>
                </p:cNvPr>
                <p:cNvSpPr/>
                <p:nvPr userDrawn="1"/>
              </p:nvSpPr>
              <p:spPr>
                <a:xfrm>
                  <a:off x="-2916763" y="769168"/>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dirty="0">
                    <a:solidFill>
                      <a:srgbClr val="211F26"/>
                    </a:solidFill>
                    <a:latin typeface="Calibri" panose="020F0502020204030204" pitchFamily="34" charset="0"/>
                    <a:cs typeface="Calibri" panose="020F0502020204030204" pitchFamily="34" charset="0"/>
                  </a:endParaRPr>
                </a:p>
              </p:txBody>
            </p:sp>
            <p:grpSp>
              <p:nvGrpSpPr>
                <p:cNvPr id="130" name="Groep 129">
                  <a:extLst>
                    <a:ext uri="{FF2B5EF4-FFF2-40B4-BE49-F238E27FC236}">
                      <a16:creationId xmlns:a16="http://schemas.microsoft.com/office/drawing/2014/main" id="{3E605C66-C9EB-4918-AA2E-7D8AB94B2C1C}"/>
                    </a:ext>
                  </a:extLst>
                </p:cNvPr>
                <p:cNvGrpSpPr/>
                <p:nvPr userDrawn="1"/>
              </p:nvGrpSpPr>
              <p:grpSpPr>
                <a:xfrm>
                  <a:off x="-2866744" y="827071"/>
                  <a:ext cx="168701" cy="132575"/>
                  <a:chOff x="-2866744" y="827071"/>
                  <a:chExt cx="168701" cy="132575"/>
                </a:xfrm>
              </p:grpSpPr>
              <p:cxnSp>
                <p:nvCxnSpPr>
                  <p:cNvPr id="132" name="Rechte verbindingslijn 131">
                    <a:extLst>
                      <a:ext uri="{FF2B5EF4-FFF2-40B4-BE49-F238E27FC236}">
                        <a16:creationId xmlns:a16="http://schemas.microsoft.com/office/drawing/2014/main" id="{CC2583E0-734C-42A9-9F8C-B1C8F88C34CC}"/>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133" name="Rechte verbindingslijn 132">
                    <a:extLst>
                      <a:ext uri="{FF2B5EF4-FFF2-40B4-BE49-F238E27FC236}">
                        <a16:creationId xmlns:a16="http://schemas.microsoft.com/office/drawing/2014/main" id="{14B8C9A6-3499-49F6-AFAF-4C9493583B35}"/>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134" name="Rechte verbindingslijn 133">
                    <a:extLst>
                      <a:ext uri="{FF2B5EF4-FFF2-40B4-BE49-F238E27FC236}">
                        <a16:creationId xmlns:a16="http://schemas.microsoft.com/office/drawing/2014/main" id="{47F061A8-8A38-4E2C-8E3F-ED450EC60907}"/>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135" name="Rechte verbindingslijn 134">
                    <a:extLst>
                      <a:ext uri="{FF2B5EF4-FFF2-40B4-BE49-F238E27FC236}">
                        <a16:creationId xmlns:a16="http://schemas.microsoft.com/office/drawing/2014/main" id="{43594370-801D-4F2A-AC8E-9C4D33AE4EEA}"/>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136" name="Rechte verbindingslijn 135">
                    <a:extLst>
                      <a:ext uri="{FF2B5EF4-FFF2-40B4-BE49-F238E27FC236}">
                        <a16:creationId xmlns:a16="http://schemas.microsoft.com/office/drawing/2014/main" id="{21596418-03BE-4D0F-A52F-9CDB88828B29}"/>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131" name="Pijl: rechts 130">
                  <a:extLst>
                    <a:ext uri="{FF2B5EF4-FFF2-40B4-BE49-F238E27FC236}">
                      <a16:creationId xmlns:a16="http://schemas.microsoft.com/office/drawing/2014/main" id="{F6F900C4-0C4C-4917-A22D-59847977C036}"/>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nvGrpSpPr>
              <p:cNvPr id="120" name="Groep 119">
                <a:extLst>
                  <a:ext uri="{FF2B5EF4-FFF2-40B4-BE49-F238E27FC236}">
                    <a16:creationId xmlns:a16="http://schemas.microsoft.com/office/drawing/2014/main" id="{4745D2DD-3CD8-48BA-AF7C-F4E8BE4BEE97}"/>
                  </a:ext>
                </a:extLst>
              </p:cNvPr>
              <p:cNvGrpSpPr/>
              <p:nvPr userDrawn="1"/>
            </p:nvGrpSpPr>
            <p:grpSpPr>
              <a:xfrm>
                <a:off x="-2916763" y="460171"/>
                <a:ext cx="268738" cy="248381"/>
                <a:chOff x="-2916763" y="460171"/>
                <a:chExt cx="268738" cy="248381"/>
              </a:xfrm>
            </p:grpSpPr>
            <p:sp>
              <p:nvSpPr>
                <p:cNvPr id="121" name="Rechthoek 120">
                  <a:extLst>
                    <a:ext uri="{FF2B5EF4-FFF2-40B4-BE49-F238E27FC236}">
                      <a16:creationId xmlns:a16="http://schemas.microsoft.com/office/drawing/2014/main" id="{6FF4A65A-C4CF-4D9E-A0E3-1A434C942ED1}"/>
                    </a:ext>
                  </a:extLst>
                </p:cNvPr>
                <p:cNvSpPr/>
                <p:nvPr userDrawn="1"/>
              </p:nvSpPr>
              <p:spPr>
                <a:xfrm>
                  <a:off x="-2916763" y="460171"/>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dirty="0">
                    <a:solidFill>
                      <a:srgbClr val="211F26"/>
                    </a:solidFill>
                    <a:latin typeface="Calibri" panose="020F0502020204030204" pitchFamily="34" charset="0"/>
                    <a:cs typeface="Calibri" panose="020F0502020204030204" pitchFamily="34" charset="0"/>
                  </a:endParaRPr>
                </a:p>
              </p:txBody>
            </p:sp>
            <p:grpSp>
              <p:nvGrpSpPr>
                <p:cNvPr id="122" name="Groep 121">
                  <a:extLst>
                    <a:ext uri="{FF2B5EF4-FFF2-40B4-BE49-F238E27FC236}">
                      <a16:creationId xmlns:a16="http://schemas.microsoft.com/office/drawing/2014/main" id="{D8C07821-423B-48CF-9158-3D8843B7C8B9}"/>
                    </a:ext>
                  </a:extLst>
                </p:cNvPr>
                <p:cNvGrpSpPr/>
                <p:nvPr userDrawn="1"/>
              </p:nvGrpSpPr>
              <p:grpSpPr>
                <a:xfrm>
                  <a:off x="-2866744" y="518074"/>
                  <a:ext cx="168701" cy="132575"/>
                  <a:chOff x="-2866744" y="518074"/>
                  <a:chExt cx="168701" cy="132575"/>
                </a:xfrm>
              </p:grpSpPr>
              <p:cxnSp>
                <p:nvCxnSpPr>
                  <p:cNvPr id="124" name="Rechte verbindingslijn 123">
                    <a:extLst>
                      <a:ext uri="{FF2B5EF4-FFF2-40B4-BE49-F238E27FC236}">
                        <a16:creationId xmlns:a16="http://schemas.microsoft.com/office/drawing/2014/main" id="{445F03D2-4843-45FE-B137-704BC69F6FC4}"/>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125" name="Rechte verbindingslijn 124">
                    <a:extLst>
                      <a:ext uri="{FF2B5EF4-FFF2-40B4-BE49-F238E27FC236}">
                        <a16:creationId xmlns:a16="http://schemas.microsoft.com/office/drawing/2014/main" id="{6EE0ECCF-A8F4-40D9-9765-54092FC35869}"/>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126" name="Rechte verbindingslijn 125">
                    <a:extLst>
                      <a:ext uri="{FF2B5EF4-FFF2-40B4-BE49-F238E27FC236}">
                        <a16:creationId xmlns:a16="http://schemas.microsoft.com/office/drawing/2014/main" id="{1DD7AAA6-33C8-42B2-B4D5-C8C0A87BD437}"/>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127" name="Rechte verbindingslijn 126">
                    <a:extLst>
                      <a:ext uri="{FF2B5EF4-FFF2-40B4-BE49-F238E27FC236}">
                        <a16:creationId xmlns:a16="http://schemas.microsoft.com/office/drawing/2014/main" id="{1C463A8D-FCB6-4357-A718-49F831B39E46}"/>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128" name="Rechte verbindingslijn 127">
                    <a:extLst>
                      <a:ext uri="{FF2B5EF4-FFF2-40B4-BE49-F238E27FC236}">
                        <a16:creationId xmlns:a16="http://schemas.microsoft.com/office/drawing/2014/main" id="{E8AF8BAF-DE53-4259-B86E-E4FB5728B33D}"/>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123" name="Pijl: rechts 122">
                  <a:extLst>
                    <a:ext uri="{FF2B5EF4-FFF2-40B4-BE49-F238E27FC236}">
                      <a16:creationId xmlns:a16="http://schemas.microsoft.com/office/drawing/2014/main" id="{891F1C3E-01AB-4580-9AB4-73A651BD868E}"/>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grpSp>
          <p:nvGrpSpPr>
            <p:cNvPr id="105" name="Groep 104">
              <a:extLst>
                <a:ext uri="{FF2B5EF4-FFF2-40B4-BE49-F238E27FC236}">
                  <a16:creationId xmlns:a16="http://schemas.microsoft.com/office/drawing/2014/main" id="{1F57F321-1442-44E9-A8F8-EB88B16656D0}"/>
                </a:ext>
              </a:extLst>
            </p:cNvPr>
            <p:cNvGrpSpPr/>
            <p:nvPr userDrawn="1"/>
          </p:nvGrpSpPr>
          <p:grpSpPr>
            <a:xfrm>
              <a:off x="-938434" y="5326819"/>
              <a:ext cx="627798" cy="576693"/>
              <a:chOff x="-1753862" y="6112775"/>
              <a:chExt cx="759635" cy="697798"/>
            </a:xfrm>
          </p:grpSpPr>
          <p:grpSp>
            <p:nvGrpSpPr>
              <p:cNvPr id="106" name="Inspireren">
                <a:extLst>
                  <a:ext uri="{FF2B5EF4-FFF2-40B4-BE49-F238E27FC236}">
                    <a16:creationId xmlns:a16="http://schemas.microsoft.com/office/drawing/2014/main" id="{5E07524D-53F4-42C2-95C4-EA18DE393AC1}"/>
                  </a:ext>
                </a:extLst>
              </p:cNvPr>
              <p:cNvGrpSpPr>
                <a:grpSpLocks noChangeAspect="1"/>
              </p:cNvGrpSpPr>
              <p:nvPr userDrawn="1"/>
            </p:nvGrpSpPr>
            <p:grpSpPr bwMode="auto">
              <a:xfrm>
                <a:off x="-1484858" y="6112775"/>
                <a:ext cx="205431" cy="293286"/>
                <a:chOff x="4768" y="2783"/>
                <a:chExt cx="788" cy="1125"/>
              </a:xfrm>
              <a:gradFill>
                <a:gsLst>
                  <a:gs pos="0">
                    <a:srgbClr val="9D9FA1"/>
                  </a:gs>
                  <a:gs pos="70000">
                    <a:srgbClr val="211F26"/>
                  </a:gs>
                </a:gsLst>
                <a:lin ang="2700000" scaled="0"/>
              </a:gradFill>
            </p:grpSpPr>
            <p:sp>
              <p:nvSpPr>
                <p:cNvPr id="108" name="Freeform 12">
                  <a:extLst>
                    <a:ext uri="{FF2B5EF4-FFF2-40B4-BE49-F238E27FC236}">
                      <a16:creationId xmlns:a16="http://schemas.microsoft.com/office/drawing/2014/main" id="{56CEF452-8D66-4E89-9C29-1BDBF2DA4BFC}"/>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109" name="Freeform 13">
                  <a:extLst>
                    <a:ext uri="{FF2B5EF4-FFF2-40B4-BE49-F238E27FC236}">
                      <a16:creationId xmlns:a16="http://schemas.microsoft.com/office/drawing/2014/main" id="{3BF94663-B948-4147-97C5-89551A12FFAC}"/>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110" name="Freeform 14">
                  <a:extLst>
                    <a:ext uri="{FF2B5EF4-FFF2-40B4-BE49-F238E27FC236}">
                      <a16:creationId xmlns:a16="http://schemas.microsoft.com/office/drawing/2014/main" id="{B6C42E4B-D2DA-469B-8AE2-311B8E9A8FA5}"/>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grpSp>
          <p:sp>
            <p:nvSpPr>
              <p:cNvPr id="107" name="Tekstvak 106">
                <a:extLst>
                  <a:ext uri="{FF2B5EF4-FFF2-40B4-BE49-F238E27FC236}">
                    <a16:creationId xmlns:a16="http://schemas.microsoft.com/office/drawing/2014/main" id="{A5E58528-A958-4931-91EB-E4CB79242AF5}"/>
                  </a:ext>
                </a:extLst>
              </p:cNvPr>
              <p:cNvSpPr txBox="1"/>
              <p:nvPr userDrawn="1"/>
            </p:nvSpPr>
            <p:spPr>
              <a:xfrm>
                <a:off x="-1753862" y="6420664"/>
                <a:ext cx="759635" cy="389909"/>
              </a:xfrm>
              <a:prstGeom prst="rect">
                <a:avLst/>
              </a:prstGeom>
              <a:noFill/>
            </p:spPr>
            <p:txBody>
              <a:bodyPr wrap="square" lIns="0" tIns="0" rIns="0" bIns="0" rtlCol="0" anchor="ctr">
                <a:noAutofit/>
              </a:bodyPr>
              <a:lstStyle/>
              <a:p>
                <a:pPr marL="0" marR="0" lvl="0" indent="0" algn="ctr" defTabSz="685800" rtl="0"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sp>
        <p:nvSpPr>
          <p:cNvPr id="12" name="- INFO">
            <a:extLst>
              <a:ext uri="{FF2B5EF4-FFF2-40B4-BE49-F238E27FC236}">
                <a16:creationId xmlns:a16="http://schemas.microsoft.com/office/drawing/2014/main" id="{618D8543-DAE1-4890-8399-868CB9C8A47A}"/>
              </a:ext>
            </a:extLst>
          </p:cNvPr>
          <p:cNvSpPr txBox="1"/>
          <p:nvPr userDrawn="1"/>
        </p:nvSpPr>
        <p:spPr>
          <a:xfrm>
            <a:off x="0" y="-272667"/>
            <a:ext cx="9134475" cy="148842"/>
          </a:xfrm>
          <a:prstGeom prst="rect">
            <a:avLst/>
          </a:prstGeom>
          <a:noFill/>
        </p:spPr>
        <p:txBody>
          <a:bodyPr wrap="square" lIns="0" tIns="0" rIns="0" bIns="0" rtlCol="0" anchor="ctr" anchorCtr="0">
            <a:noAutofit/>
          </a:bodyPr>
          <a:lstStyle/>
          <a:p>
            <a:pPr algn="l"/>
            <a:r>
              <a:rPr lang="nl-NL" sz="1050" b="1" cap="all" spc="0" baseline="0" dirty="0">
                <a:solidFill>
                  <a:sysClr val="windowText" lastClr="000000"/>
                </a:solidFill>
                <a:latin typeface="+mn-lt"/>
                <a:cs typeface="Calibri" panose="020F0502020204030204" pitchFamily="34" charset="0"/>
              </a:rPr>
              <a:t>Grafiek [2x]</a:t>
            </a:r>
          </a:p>
        </p:txBody>
      </p:sp>
      <p:sp>
        <p:nvSpPr>
          <p:cNvPr id="8" name="titel">
            <a:extLst>
              <a:ext uri="{FF2B5EF4-FFF2-40B4-BE49-F238E27FC236}">
                <a16:creationId xmlns:a16="http://schemas.microsoft.com/office/drawing/2014/main" id="{4FCE8B7B-8D3B-466F-8956-5C1F4F50265C}"/>
              </a:ext>
            </a:extLst>
          </p:cNvPr>
          <p:cNvSpPr>
            <a:spLocks noGrp="1"/>
          </p:cNvSpPr>
          <p:nvPr userDrawn="1">
            <p:ph type="title" hasCustomPrompt="1"/>
          </p:nvPr>
        </p:nvSpPr>
        <p:spPr>
          <a:xfrm>
            <a:off x="401241" y="541926"/>
            <a:ext cx="8331994" cy="531827"/>
          </a:xfrm>
        </p:spPr>
        <p:txBody>
          <a:bodyPr/>
          <a:lstStyle/>
          <a:p>
            <a:r>
              <a:rPr lang="nl-NL" dirty="0"/>
              <a:t>Titel</a:t>
            </a:r>
            <a:br>
              <a:rPr lang="nl-NL" dirty="0"/>
            </a:br>
            <a:r>
              <a:rPr lang="nl-NL" dirty="0"/>
              <a:t>max. 2 regels</a:t>
            </a:r>
          </a:p>
        </p:txBody>
      </p:sp>
      <p:sp>
        <p:nvSpPr>
          <p:cNvPr id="5" name="voettekst">
            <a:extLst>
              <a:ext uri="{FF2B5EF4-FFF2-40B4-BE49-F238E27FC236}">
                <a16:creationId xmlns:a16="http://schemas.microsoft.com/office/drawing/2014/main" id="{7B9B5AD8-20ED-43D8-A7A9-54D9AEF0A965}"/>
              </a:ext>
            </a:extLst>
          </p:cNvPr>
          <p:cNvSpPr>
            <a:spLocks noGrp="1"/>
          </p:cNvSpPr>
          <p:nvPr userDrawn="1">
            <p:ph type="ftr" sz="quarter" idx="11"/>
          </p:nvPr>
        </p:nvSpPr>
        <p:spPr/>
        <p:txBody>
          <a:bodyPr/>
          <a:lstStyle>
            <a:lvl1pPr>
              <a:defRPr>
                <a:solidFill>
                  <a:schemeClr val="tx2"/>
                </a:solidFill>
              </a:defRPr>
            </a:lvl1pPr>
          </a:lstStyle>
          <a:p>
            <a:r>
              <a:rPr lang="nl-NL"/>
              <a:t>Erasmus University Rotterdam </a:t>
            </a:r>
            <a:endParaRPr lang="nl-NL" dirty="0"/>
          </a:p>
        </p:txBody>
      </p:sp>
      <p:sp>
        <p:nvSpPr>
          <p:cNvPr id="4" name="datum">
            <a:extLst>
              <a:ext uri="{FF2B5EF4-FFF2-40B4-BE49-F238E27FC236}">
                <a16:creationId xmlns:a16="http://schemas.microsoft.com/office/drawing/2014/main" id="{8E420A72-FB1A-45BF-AC4A-C2A67FDAE6C8}"/>
              </a:ext>
            </a:extLst>
          </p:cNvPr>
          <p:cNvSpPr>
            <a:spLocks noGrp="1"/>
          </p:cNvSpPr>
          <p:nvPr userDrawn="1">
            <p:ph type="dt" sz="half" idx="10"/>
          </p:nvPr>
        </p:nvSpPr>
        <p:spPr/>
        <p:txBody>
          <a:bodyPr/>
          <a:lstStyle>
            <a:lvl1pPr>
              <a:defRPr>
                <a:solidFill>
                  <a:schemeClr val="tx2"/>
                </a:solidFill>
              </a:defRPr>
            </a:lvl1pPr>
          </a:lstStyle>
          <a:p>
            <a:endParaRPr lang="nl-NL" dirty="0">
              <a:solidFill>
                <a:schemeClr val="tx2"/>
              </a:solidFill>
            </a:endParaRPr>
          </a:p>
        </p:txBody>
      </p:sp>
      <p:sp>
        <p:nvSpPr>
          <p:cNvPr id="6" name="dianummer">
            <a:extLst>
              <a:ext uri="{FF2B5EF4-FFF2-40B4-BE49-F238E27FC236}">
                <a16:creationId xmlns:a16="http://schemas.microsoft.com/office/drawing/2014/main" id="{C8474D2A-EAE8-4700-98D0-EF6368634975}"/>
              </a:ext>
            </a:extLst>
          </p:cNvPr>
          <p:cNvSpPr>
            <a:spLocks noGrp="1"/>
          </p:cNvSpPr>
          <p:nvPr userDrawn="1">
            <p:ph type="sldNum" sz="quarter" idx="12"/>
          </p:nvPr>
        </p:nvSpPr>
        <p:spPr/>
        <p:txBody>
          <a:bodyPr/>
          <a:lstStyle>
            <a:lvl1pPr>
              <a:defRPr>
                <a:solidFill>
                  <a:schemeClr val="tx2"/>
                </a:solidFill>
              </a:defRPr>
            </a:lvl1pPr>
          </a:lstStyle>
          <a:p>
            <a:fld id="{361A1203-CA3D-4D48-AFA0-9D668419C1D5}" type="slidenum">
              <a:rPr lang="nl-NL" smtClean="0"/>
              <a:pPr/>
              <a:t>‹#›</a:t>
            </a:fld>
            <a:endParaRPr lang="nl-NL" dirty="0"/>
          </a:p>
        </p:txBody>
      </p:sp>
      <p:sp>
        <p:nvSpPr>
          <p:cNvPr id="153" name="grafiek">
            <a:extLst>
              <a:ext uri="{FF2B5EF4-FFF2-40B4-BE49-F238E27FC236}">
                <a16:creationId xmlns:a16="http://schemas.microsoft.com/office/drawing/2014/main" id="{D0E7D95D-7742-475E-8D71-98391749B406}"/>
              </a:ext>
            </a:extLst>
          </p:cNvPr>
          <p:cNvSpPr>
            <a:spLocks noGrp="1"/>
          </p:cNvSpPr>
          <p:nvPr>
            <p:ph type="chart" sz="quarter" idx="15" hasCustomPrompt="1"/>
          </p:nvPr>
        </p:nvSpPr>
        <p:spPr>
          <a:xfrm>
            <a:off x="4777281" y="1472804"/>
            <a:ext cx="3955954" cy="3258740"/>
          </a:xfrm>
        </p:spPr>
        <p:txBody>
          <a:bodyPr bIns="1260000" anchor="ctr" anchorCtr="0">
            <a:normAutofit/>
          </a:bodyPr>
          <a:lstStyle>
            <a:lvl1pPr marL="0" indent="0" algn="ctr">
              <a:lnSpc>
                <a:spcPct val="100000"/>
              </a:lnSpc>
              <a:spcBef>
                <a:spcPts val="0"/>
              </a:spcBef>
              <a:buNone/>
              <a:defRPr sz="1050">
                <a:solidFill>
                  <a:schemeClr val="bg1">
                    <a:lumMod val="50000"/>
                  </a:schemeClr>
                </a:solidFill>
              </a:defRPr>
            </a:lvl1pPr>
          </a:lstStyle>
          <a:p>
            <a:r>
              <a:rPr lang="nl-NL" dirty="0"/>
              <a:t>Klik op onderstaand icon</a:t>
            </a:r>
            <a:br>
              <a:rPr lang="nl-NL" dirty="0"/>
            </a:br>
            <a:r>
              <a:rPr lang="nl-NL" dirty="0"/>
              <a:t>om een grafiek in te voegen</a:t>
            </a:r>
          </a:p>
        </p:txBody>
      </p:sp>
      <p:sp>
        <p:nvSpPr>
          <p:cNvPr id="154" name="grafiek">
            <a:extLst>
              <a:ext uri="{FF2B5EF4-FFF2-40B4-BE49-F238E27FC236}">
                <a16:creationId xmlns:a16="http://schemas.microsoft.com/office/drawing/2014/main" id="{82407C48-E22A-4E0B-B445-39516DB0AD1C}"/>
              </a:ext>
            </a:extLst>
          </p:cNvPr>
          <p:cNvSpPr>
            <a:spLocks noGrp="1"/>
          </p:cNvSpPr>
          <p:nvPr>
            <p:ph type="chart" sz="quarter" idx="16" hasCustomPrompt="1"/>
          </p:nvPr>
        </p:nvSpPr>
        <p:spPr>
          <a:xfrm>
            <a:off x="410768" y="1472804"/>
            <a:ext cx="3955954" cy="3258740"/>
          </a:xfrm>
        </p:spPr>
        <p:txBody>
          <a:bodyPr bIns="1260000" anchor="ctr" anchorCtr="0">
            <a:normAutofit/>
          </a:bodyPr>
          <a:lstStyle>
            <a:lvl1pPr marL="0" indent="0" algn="ctr">
              <a:lnSpc>
                <a:spcPct val="100000"/>
              </a:lnSpc>
              <a:spcBef>
                <a:spcPts val="0"/>
              </a:spcBef>
              <a:buNone/>
              <a:defRPr sz="1050">
                <a:solidFill>
                  <a:schemeClr val="bg1">
                    <a:lumMod val="50000"/>
                  </a:schemeClr>
                </a:solidFill>
              </a:defRPr>
            </a:lvl1pPr>
          </a:lstStyle>
          <a:p>
            <a:r>
              <a:rPr lang="nl-NL" dirty="0"/>
              <a:t>Klik op onderstaand icon</a:t>
            </a:r>
            <a:br>
              <a:rPr lang="nl-NL" dirty="0"/>
            </a:br>
            <a:r>
              <a:rPr lang="nl-NL" dirty="0"/>
              <a:t>om een grafiek in te voegen</a:t>
            </a:r>
          </a:p>
        </p:txBody>
      </p:sp>
    </p:spTree>
    <p:extLst>
      <p:ext uri="{BB962C8B-B14F-4D97-AF65-F5344CB8AC3E}">
        <p14:creationId xmlns:p14="http://schemas.microsoft.com/office/powerpoint/2010/main" val="387335588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4.xml><?xml version="1.0" encoding="utf-8"?>
<p:sldLayout xmlns:a="http://schemas.openxmlformats.org/drawingml/2006/main" xmlns:r="http://schemas.openxmlformats.org/officeDocument/2006/relationships" xmlns:p="http://schemas.openxmlformats.org/presentationml/2006/main" type="obj" preserve="1">
  <p:cSld name="Titel en object 2">
    <p:spTree>
      <p:nvGrpSpPr>
        <p:cNvPr id="1" name=""/>
        <p:cNvGrpSpPr/>
        <p:nvPr/>
      </p:nvGrpSpPr>
      <p:grpSpPr>
        <a:xfrm>
          <a:off x="0" y="0"/>
          <a:ext cx="0" cy="0"/>
          <a:chOff x="0" y="0"/>
          <a:chExt cx="0" cy="0"/>
        </a:xfrm>
      </p:grpSpPr>
      <p:sp>
        <p:nvSpPr>
          <p:cNvPr id="2" name="Titel 1"/>
          <p:cNvSpPr>
            <a:spLocks noGrp="1"/>
          </p:cNvSpPr>
          <p:nvPr>
            <p:ph type="title" hasCustomPrompt="1"/>
          </p:nvPr>
        </p:nvSpPr>
        <p:spPr/>
        <p:txBody>
          <a:bodyPr/>
          <a:lstStyle/>
          <a:p>
            <a:r>
              <a:rPr lang="nl-NL" dirty="0"/>
              <a:t>Titel bewerken</a:t>
            </a:r>
          </a:p>
        </p:txBody>
      </p:sp>
      <p:sp>
        <p:nvSpPr>
          <p:cNvPr id="3" name="Tijdelijke aanduiding voor inhoud 2"/>
          <p:cNvSpPr>
            <a:spLocks noGrp="1"/>
          </p:cNvSpPr>
          <p:nvPr>
            <p:ph idx="1" hasCustomPrompt="1"/>
          </p:nvPr>
        </p:nvSpPr>
        <p:spPr/>
        <p:txBody>
          <a:bodyPr/>
          <a:lstStyle>
            <a:lvl1pPr marL="0" indent="0">
              <a:buFontTx/>
              <a:buNone/>
              <a:defRPr/>
            </a:lvl1pPr>
            <a:lvl2pPr marL="0" indent="0">
              <a:buFontTx/>
              <a:buNone/>
              <a:defRPr/>
            </a:lvl2pPr>
            <a:lvl3pPr marL="0" indent="0">
              <a:buFontTx/>
              <a:buNone/>
              <a:defRPr/>
            </a:lvl3pPr>
            <a:lvl4pPr marL="0" indent="0">
              <a:buFontTx/>
              <a:buNone/>
              <a:defRPr/>
            </a:lvl4pPr>
            <a:lvl5pPr marL="0" indent="0">
              <a:buFontTx/>
              <a:buNone/>
              <a:defRPr baseline="0"/>
            </a:lvl5pPr>
          </a:lstStyle>
          <a:p>
            <a:pPr lvl="0"/>
            <a:r>
              <a:rPr lang="nl-NL" dirty="0"/>
              <a:t>Klik om de tekst te bewerken</a:t>
            </a:r>
          </a:p>
          <a:p>
            <a:pPr lvl="1"/>
            <a:r>
              <a:rPr lang="nl-NL" dirty="0"/>
              <a:t>Tweede niveau tekst</a:t>
            </a:r>
          </a:p>
          <a:p>
            <a:pPr lvl="2"/>
            <a:r>
              <a:rPr lang="nl-NL" dirty="0"/>
              <a:t>Derde niveau tekst</a:t>
            </a:r>
          </a:p>
          <a:p>
            <a:pPr lvl="3"/>
            <a:r>
              <a:rPr lang="nl-NL" dirty="0"/>
              <a:t>Vierde niveau tekst</a:t>
            </a:r>
          </a:p>
          <a:p>
            <a:pPr lvl="4"/>
            <a:r>
              <a:rPr lang="nl-NL" dirty="0"/>
              <a:t>Vijfde niveau tekst</a:t>
            </a:r>
          </a:p>
        </p:txBody>
      </p:sp>
      <p:sp>
        <p:nvSpPr>
          <p:cNvPr id="4" name="Tijdelijke aanduiding voor datum 3"/>
          <p:cNvSpPr>
            <a:spLocks noGrp="1"/>
          </p:cNvSpPr>
          <p:nvPr>
            <p:ph type="dt" sz="half" idx="10"/>
          </p:nvPr>
        </p:nvSpPr>
        <p:spPr/>
        <p:txBody>
          <a:bodyPr/>
          <a:lstStyle/>
          <a:p>
            <a:fld id="{F10973AC-957D-C346-BA56-D82065FA2AEB}" type="datetimeFigureOut">
              <a:rPr lang="nl-NL" smtClean="0"/>
              <a:pPr/>
              <a:t>15-4-2025</a:t>
            </a:fld>
            <a:endParaRPr lang="nl-NL"/>
          </a:p>
        </p:txBody>
      </p:sp>
      <p:sp>
        <p:nvSpPr>
          <p:cNvPr id="5" name="Tijdelijke aanduiding voor voettekst 4"/>
          <p:cNvSpPr>
            <a:spLocks noGrp="1"/>
          </p:cNvSpPr>
          <p:nvPr>
            <p:ph type="ftr" sz="quarter" idx="11"/>
          </p:nvPr>
        </p:nvSpPr>
        <p:spPr/>
        <p:txBody>
          <a:bodyPr/>
          <a:lstStyle/>
          <a:p>
            <a:endParaRPr lang="nl-NL"/>
          </a:p>
        </p:txBody>
      </p:sp>
      <p:sp>
        <p:nvSpPr>
          <p:cNvPr id="6" name="Tijdelijke aanduiding voor dianummer 5"/>
          <p:cNvSpPr>
            <a:spLocks noGrp="1"/>
          </p:cNvSpPr>
          <p:nvPr>
            <p:ph type="sldNum" sz="quarter" idx="12"/>
          </p:nvPr>
        </p:nvSpPr>
        <p:spPr/>
        <p:txBody>
          <a:bodyPr/>
          <a:lstStyle/>
          <a:p>
            <a:fld id="{8C6BC05E-DB9A-EB4A-A776-575FA40369A3}" type="slidenum">
              <a:rPr lang="nl-NL" smtClean="0"/>
              <a:pPr/>
              <a:t>‹#›</a:t>
            </a:fld>
            <a:endParaRPr lang="nl-NL"/>
          </a:p>
        </p:txBody>
      </p:sp>
    </p:spTree>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preserve="1" userDrawn="1">
  <p:cSld name="Grafiek">
    <p:bg>
      <p:bgPr>
        <a:solidFill>
          <a:schemeClr val="bg1">
            <a:lumMod val="95000"/>
          </a:schemeClr>
        </a:solidFill>
        <a:effectLst/>
      </p:bgPr>
    </p:bg>
    <p:spTree>
      <p:nvGrpSpPr>
        <p:cNvPr id="1" name=""/>
        <p:cNvGrpSpPr/>
        <p:nvPr/>
      </p:nvGrpSpPr>
      <p:grpSpPr>
        <a:xfrm>
          <a:off x="0" y="0"/>
          <a:ext cx="0" cy="0"/>
          <a:chOff x="0" y="0"/>
          <a:chExt cx="0" cy="0"/>
        </a:xfrm>
      </p:grpSpPr>
      <p:grpSp>
        <p:nvGrpSpPr>
          <p:cNvPr id="154" name="- INSTRUCTIES">
            <a:extLst>
              <a:ext uri="{FF2B5EF4-FFF2-40B4-BE49-F238E27FC236}">
                <a16:creationId xmlns:a16="http://schemas.microsoft.com/office/drawing/2014/main" id="{D1551607-46E6-41E9-9E3F-7CFB18DABE66}"/>
              </a:ext>
            </a:extLst>
          </p:cNvPr>
          <p:cNvGrpSpPr/>
          <p:nvPr userDrawn="1"/>
        </p:nvGrpSpPr>
        <p:grpSpPr>
          <a:xfrm>
            <a:off x="9283400" y="1"/>
            <a:ext cx="2770040" cy="4542638"/>
            <a:chOff x="-3786437" y="1"/>
            <a:chExt cx="3693386" cy="6056851"/>
          </a:xfrm>
        </p:grpSpPr>
        <p:sp>
          <p:nvSpPr>
            <p:cNvPr id="155" name="Rechthoek 154">
              <a:extLst>
                <a:ext uri="{FF2B5EF4-FFF2-40B4-BE49-F238E27FC236}">
                  <a16:creationId xmlns:a16="http://schemas.microsoft.com/office/drawing/2014/main" id="{D7DEDC6E-D867-4AF6-9564-60960D336564}"/>
                </a:ext>
              </a:extLst>
            </p:cNvPr>
            <p:cNvSpPr/>
            <p:nvPr userDrawn="1"/>
          </p:nvSpPr>
          <p:spPr>
            <a:xfrm>
              <a:off x="-3786165" y="3575647"/>
              <a:ext cx="3593091" cy="1752600"/>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450"/>
                </a:spcBef>
                <a:spcAft>
                  <a:spcPts val="450"/>
                </a:spcAft>
              </a:pPr>
              <a:r>
                <a:rPr lang="nl-NL" sz="1050" b="1" cap="all" baseline="0" noProof="0" dirty="0">
                  <a:solidFill>
                    <a:schemeClr val="accent1"/>
                  </a:solidFill>
                  <a:latin typeface="Calibri" panose="020F0502020204030204" pitchFamily="34" charset="0"/>
                  <a:cs typeface="Calibri" panose="020F0502020204030204" pitchFamily="34" charset="0"/>
                </a:rPr>
                <a:t>Grafiek data bewerken</a:t>
              </a:r>
            </a:p>
          </p:txBody>
        </p:sp>
        <p:sp>
          <p:nvSpPr>
            <p:cNvPr id="157" name="Ovaal 156">
              <a:extLst>
                <a:ext uri="{FF2B5EF4-FFF2-40B4-BE49-F238E27FC236}">
                  <a16:creationId xmlns:a16="http://schemas.microsoft.com/office/drawing/2014/main" id="{0BE0A0ED-3C24-4123-9003-CD464579CBB5}"/>
                </a:ext>
              </a:extLst>
            </p:cNvPr>
            <p:cNvSpPr/>
            <p:nvPr userDrawn="1"/>
          </p:nvSpPr>
          <p:spPr>
            <a:xfrm>
              <a:off x="-3603587" y="4040245"/>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58" name="Rechthoek 157">
              <a:extLst>
                <a:ext uri="{FF2B5EF4-FFF2-40B4-BE49-F238E27FC236}">
                  <a16:creationId xmlns:a16="http://schemas.microsoft.com/office/drawing/2014/main" id="{2D2E2512-D9FB-4DB7-9552-21748B9A2910}"/>
                </a:ext>
              </a:extLst>
            </p:cNvPr>
            <p:cNvSpPr/>
            <p:nvPr userDrawn="1"/>
          </p:nvSpPr>
          <p:spPr>
            <a:xfrm>
              <a:off x="-3319415" y="4040246"/>
              <a:ext cx="2944682" cy="327689"/>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Klik met de rechter muisknop op de grafiek</a:t>
              </a:r>
              <a:b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kies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‘Gegevens bewerken’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159" name="Groep 158">
              <a:extLst>
                <a:ext uri="{FF2B5EF4-FFF2-40B4-BE49-F238E27FC236}">
                  <a16:creationId xmlns:a16="http://schemas.microsoft.com/office/drawing/2014/main" id="{EA52623C-023B-4BF2-854E-DD3FC745038C}"/>
                </a:ext>
              </a:extLst>
            </p:cNvPr>
            <p:cNvGrpSpPr/>
            <p:nvPr userDrawn="1"/>
          </p:nvGrpSpPr>
          <p:grpSpPr>
            <a:xfrm>
              <a:off x="-3314821" y="4480038"/>
              <a:ext cx="1495189" cy="563933"/>
              <a:chOff x="-3314821" y="3310415"/>
              <a:chExt cx="1495189" cy="563933"/>
            </a:xfrm>
          </p:grpSpPr>
          <p:sp>
            <p:nvSpPr>
              <p:cNvPr id="185" name="Rechthoek 184">
                <a:extLst>
                  <a:ext uri="{FF2B5EF4-FFF2-40B4-BE49-F238E27FC236}">
                    <a16:creationId xmlns:a16="http://schemas.microsoft.com/office/drawing/2014/main" id="{53964A76-C993-4402-AF9F-9DEBCB7B4BC4}"/>
                  </a:ext>
                </a:extLst>
              </p:cNvPr>
              <p:cNvSpPr/>
              <p:nvPr userDrawn="1"/>
            </p:nvSpPr>
            <p:spPr>
              <a:xfrm>
                <a:off x="-3314821" y="3310415"/>
                <a:ext cx="1403797" cy="504851"/>
              </a:xfrm>
              <a:prstGeom prst="rect">
                <a:avLst/>
              </a:prstGeom>
              <a:solidFill>
                <a:srgbClr val="FFFFFF"/>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186" name="Rechthoek 185">
                <a:extLst>
                  <a:ext uri="{FF2B5EF4-FFF2-40B4-BE49-F238E27FC236}">
                    <a16:creationId xmlns:a16="http://schemas.microsoft.com/office/drawing/2014/main" id="{2EC87B0C-F2D0-4BE0-ACE4-93AD1958F953}"/>
                  </a:ext>
                </a:extLst>
              </p:cNvPr>
              <p:cNvSpPr/>
              <p:nvPr userDrawn="1"/>
            </p:nvSpPr>
            <p:spPr>
              <a:xfrm>
                <a:off x="-3304719" y="3564140"/>
                <a:ext cx="1387813" cy="246608"/>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187" name="Tekstvak 186">
                <a:extLst>
                  <a:ext uri="{FF2B5EF4-FFF2-40B4-BE49-F238E27FC236}">
                    <a16:creationId xmlns:a16="http://schemas.microsoft.com/office/drawing/2014/main" id="{D7D197AE-724F-41E2-8402-F664230EAF7E}"/>
                  </a:ext>
                </a:extLst>
              </p:cNvPr>
              <p:cNvSpPr txBox="1"/>
              <p:nvPr userDrawn="1"/>
            </p:nvSpPr>
            <p:spPr>
              <a:xfrm>
                <a:off x="-3122115" y="3369117"/>
                <a:ext cx="1258624" cy="137495"/>
              </a:xfrm>
              <a:prstGeom prst="rect">
                <a:avLst/>
              </a:prstGeom>
              <a:noFill/>
            </p:spPr>
            <p:txBody>
              <a:bodyPr wrap="square" rtlCol="0" anchor="ctr">
                <a:noAutofit/>
              </a:bodyPr>
              <a:lstStyle/>
              <a:p>
                <a:pPr marL="0" algn="l" defTabSz="913134" rtl="0" eaLnBrk="1" latinLnBrk="0" hangingPunct="1">
                  <a:lnSpc>
                    <a:spcPct val="90000"/>
                  </a:lnSpc>
                  <a:spcBef>
                    <a:spcPts val="450"/>
                  </a:spcBef>
                  <a:spcAft>
                    <a:spcPts val="450"/>
                  </a:spcAft>
                </a:pPr>
                <a:r>
                  <a:rPr lang="nl-NL" sz="675" b="0" kern="1200" noProof="0" dirty="0">
                    <a:solidFill>
                      <a:srgbClr val="211F26"/>
                    </a:solidFill>
                    <a:latin typeface="Calibri" panose="020F0502020204030204" pitchFamily="34" charset="0"/>
                    <a:ea typeface="+mn-ea"/>
                    <a:cs typeface="Calibri" panose="020F0502020204030204" pitchFamily="34" charset="0"/>
                  </a:rPr>
                  <a:t>Grafiektype wijzigen</a:t>
                </a:r>
              </a:p>
            </p:txBody>
          </p:sp>
          <p:sp>
            <p:nvSpPr>
              <p:cNvPr id="188" name="Tekstvak 187">
                <a:extLst>
                  <a:ext uri="{FF2B5EF4-FFF2-40B4-BE49-F238E27FC236}">
                    <a16:creationId xmlns:a16="http://schemas.microsoft.com/office/drawing/2014/main" id="{DCE07DA9-4D48-4838-AE33-0CB989A5CA6F}"/>
                  </a:ext>
                </a:extLst>
              </p:cNvPr>
              <p:cNvSpPr txBox="1"/>
              <p:nvPr userDrawn="1"/>
            </p:nvSpPr>
            <p:spPr>
              <a:xfrm>
                <a:off x="-3115840" y="3624236"/>
                <a:ext cx="1296208" cy="126416"/>
              </a:xfrm>
              <a:prstGeom prst="rect">
                <a:avLst/>
              </a:prstGeom>
              <a:noFill/>
            </p:spPr>
            <p:txBody>
              <a:bodyPr wrap="square" rtlCol="0" anchor="ctr">
                <a:noAutofit/>
              </a:bodyPr>
              <a:lstStyle/>
              <a:p>
                <a:pPr marL="0" algn="l" defTabSz="913134" rtl="0" eaLnBrk="1" latinLnBrk="0" hangingPunct="1">
                  <a:lnSpc>
                    <a:spcPct val="90000"/>
                  </a:lnSpc>
                  <a:spcBef>
                    <a:spcPts val="450"/>
                  </a:spcBef>
                  <a:spcAft>
                    <a:spcPts val="450"/>
                  </a:spcAft>
                </a:pPr>
                <a:r>
                  <a:rPr lang="nl-NL" sz="675" b="0" kern="1200" noProof="0" dirty="0">
                    <a:solidFill>
                      <a:srgbClr val="211F26"/>
                    </a:solidFill>
                    <a:latin typeface="Calibri" panose="020F0502020204030204" pitchFamily="34" charset="0"/>
                    <a:ea typeface="+mn-ea"/>
                    <a:cs typeface="Calibri" panose="020F0502020204030204" pitchFamily="34" charset="0"/>
                  </a:rPr>
                  <a:t>Gegevens bewerken</a:t>
                </a:r>
              </a:p>
            </p:txBody>
          </p:sp>
          <p:sp>
            <p:nvSpPr>
              <p:cNvPr id="189" name="Vrije vorm: vorm 188">
                <a:extLst>
                  <a:ext uri="{FF2B5EF4-FFF2-40B4-BE49-F238E27FC236}">
                    <a16:creationId xmlns:a16="http://schemas.microsoft.com/office/drawing/2014/main" id="{DAAAE860-FA2B-420B-9AC7-EDD3C95F0D8F}"/>
                  </a:ext>
                </a:extLst>
              </p:cNvPr>
              <p:cNvSpPr/>
              <p:nvPr userDrawn="1"/>
            </p:nvSpPr>
            <p:spPr>
              <a:xfrm>
                <a:off x="-1959834" y="3694348"/>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450"/>
                  </a:spcBef>
                  <a:spcAft>
                    <a:spcPts val="450"/>
                  </a:spcAft>
                </a:pPr>
                <a:endParaRPr lang="nl-NL" sz="1200" cap="all" baseline="0" noProof="0" dirty="0">
                  <a:latin typeface="Calibri" panose="020F0502020204030204" pitchFamily="34" charset="0"/>
                  <a:cs typeface="Calibri" panose="020F0502020204030204" pitchFamily="34" charset="0"/>
                </a:endParaRPr>
              </a:p>
            </p:txBody>
          </p:sp>
          <p:grpSp>
            <p:nvGrpSpPr>
              <p:cNvPr id="190" name="Groep 189">
                <a:extLst>
                  <a:ext uri="{FF2B5EF4-FFF2-40B4-BE49-F238E27FC236}">
                    <a16:creationId xmlns:a16="http://schemas.microsoft.com/office/drawing/2014/main" id="{3D7AF36C-7494-464F-95EC-40D01761ED12}"/>
                  </a:ext>
                </a:extLst>
              </p:cNvPr>
              <p:cNvGrpSpPr/>
              <p:nvPr userDrawn="1"/>
            </p:nvGrpSpPr>
            <p:grpSpPr>
              <a:xfrm>
                <a:off x="-3261976" y="3361742"/>
                <a:ext cx="139861" cy="152244"/>
                <a:chOff x="12574450" y="6053892"/>
                <a:chExt cx="169232" cy="184215"/>
              </a:xfrm>
            </p:grpSpPr>
            <p:sp>
              <p:nvSpPr>
                <p:cNvPr id="210" name="Rechthoek 209">
                  <a:extLst>
                    <a:ext uri="{FF2B5EF4-FFF2-40B4-BE49-F238E27FC236}">
                      <a16:creationId xmlns:a16="http://schemas.microsoft.com/office/drawing/2014/main" id="{0C33FDEC-7D3A-49B6-AB36-8C7986382489}"/>
                    </a:ext>
                  </a:extLst>
                </p:cNvPr>
                <p:cNvSpPr/>
                <p:nvPr userDrawn="1"/>
              </p:nvSpPr>
              <p:spPr>
                <a:xfrm>
                  <a:off x="12574450" y="6111529"/>
                  <a:ext cx="46293" cy="126577"/>
                </a:xfrm>
                <a:prstGeom prst="rect">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500" noProof="0" dirty="0">
                    <a:solidFill>
                      <a:srgbClr val="211F26"/>
                    </a:solidFill>
                    <a:latin typeface="Calibri" panose="020F0502020204030204" pitchFamily="34" charset="0"/>
                    <a:cs typeface="Calibri" panose="020F0502020204030204" pitchFamily="34" charset="0"/>
                  </a:endParaRPr>
                </a:p>
              </p:txBody>
            </p:sp>
            <p:sp>
              <p:nvSpPr>
                <p:cNvPr id="211" name="Rechthoek 210">
                  <a:extLst>
                    <a:ext uri="{FF2B5EF4-FFF2-40B4-BE49-F238E27FC236}">
                      <a16:creationId xmlns:a16="http://schemas.microsoft.com/office/drawing/2014/main" id="{2B89FB64-C89F-4AA0-94F3-E074990AB6ED}"/>
                    </a:ext>
                  </a:extLst>
                </p:cNvPr>
                <p:cNvSpPr/>
                <p:nvPr userDrawn="1"/>
              </p:nvSpPr>
              <p:spPr>
                <a:xfrm>
                  <a:off x="12635427" y="6053892"/>
                  <a:ext cx="46293" cy="184215"/>
                </a:xfrm>
                <a:prstGeom prst="rect">
                  <a:avLst/>
                </a:prstGeom>
                <a:solidFill>
                  <a:srgbClr val="EDC8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500" noProof="0" dirty="0">
                    <a:solidFill>
                      <a:srgbClr val="211F26"/>
                    </a:solidFill>
                    <a:latin typeface="Calibri" panose="020F0502020204030204" pitchFamily="34" charset="0"/>
                    <a:cs typeface="Calibri" panose="020F0502020204030204" pitchFamily="34" charset="0"/>
                  </a:endParaRPr>
                </a:p>
              </p:txBody>
            </p:sp>
            <p:sp>
              <p:nvSpPr>
                <p:cNvPr id="212" name="Rechthoek 211">
                  <a:extLst>
                    <a:ext uri="{FF2B5EF4-FFF2-40B4-BE49-F238E27FC236}">
                      <a16:creationId xmlns:a16="http://schemas.microsoft.com/office/drawing/2014/main" id="{78924FA1-DB51-4036-9B93-2B5568F17E55}"/>
                    </a:ext>
                  </a:extLst>
                </p:cNvPr>
                <p:cNvSpPr/>
                <p:nvPr userDrawn="1"/>
              </p:nvSpPr>
              <p:spPr>
                <a:xfrm>
                  <a:off x="12697389" y="6094907"/>
                  <a:ext cx="46293" cy="143200"/>
                </a:xfrm>
                <a:prstGeom prst="rect">
                  <a:avLst/>
                </a:prstGeom>
                <a:solidFill>
                  <a:srgbClr val="8080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500" noProof="0" dirty="0">
                    <a:solidFill>
                      <a:srgbClr val="211F26"/>
                    </a:solidFill>
                    <a:latin typeface="Calibri" panose="020F0502020204030204" pitchFamily="34" charset="0"/>
                    <a:cs typeface="Calibri" panose="020F0502020204030204" pitchFamily="34" charset="0"/>
                  </a:endParaRPr>
                </a:p>
              </p:txBody>
            </p:sp>
          </p:grpSp>
          <p:grpSp>
            <p:nvGrpSpPr>
              <p:cNvPr id="191" name="Groep 190">
                <a:extLst>
                  <a:ext uri="{FF2B5EF4-FFF2-40B4-BE49-F238E27FC236}">
                    <a16:creationId xmlns:a16="http://schemas.microsoft.com/office/drawing/2014/main" id="{6146ACB0-D02C-4C4B-AFFE-3BB19FBFA90D}"/>
                  </a:ext>
                </a:extLst>
              </p:cNvPr>
              <p:cNvGrpSpPr/>
              <p:nvPr userDrawn="1"/>
            </p:nvGrpSpPr>
            <p:grpSpPr>
              <a:xfrm>
                <a:off x="-3261070" y="3635199"/>
                <a:ext cx="168905" cy="104490"/>
                <a:chOff x="-3261070" y="3620931"/>
                <a:chExt cx="193920" cy="119965"/>
              </a:xfrm>
            </p:grpSpPr>
            <p:sp>
              <p:nvSpPr>
                <p:cNvPr id="192" name="Rechthoek 191">
                  <a:extLst>
                    <a:ext uri="{FF2B5EF4-FFF2-40B4-BE49-F238E27FC236}">
                      <a16:creationId xmlns:a16="http://schemas.microsoft.com/office/drawing/2014/main" id="{F671ECD2-C341-4DFB-84B4-3600530272F1}"/>
                    </a:ext>
                  </a:extLst>
                </p:cNvPr>
                <p:cNvSpPr/>
                <p:nvPr userDrawn="1"/>
              </p:nvSpPr>
              <p:spPr>
                <a:xfrm>
                  <a:off x="-3261070" y="3643881"/>
                  <a:ext cx="142985" cy="9520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800" noProof="0" dirty="0">
                    <a:solidFill>
                      <a:srgbClr val="211F26"/>
                    </a:solidFill>
                    <a:latin typeface="Calibri" panose="020F0502020204030204" pitchFamily="34" charset="0"/>
                    <a:cs typeface="Calibri" panose="020F0502020204030204" pitchFamily="34" charset="0"/>
                  </a:endParaRPr>
                </a:p>
              </p:txBody>
            </p:sp>
            <p:grpSp>
              <p:nvGrpSpPr>
                <p:cNvPr id="193" name="Groep 192">
                  <a:extLst>
                    <a:ext uri="{FF2B5EF4-FFF2-40B4-BE49-F238E27FC236}">
                      <a16:creationId xmlns:a16="http://schemas.microsoft.com/office/drawing/2014/main" id="{7509BF7E-563D-4F24-95A0-3ED4442A8542}"/>
                    </a:ext>
                  </a:extLst>
                </p:cNvPr>
                <p:cNvGrpSpPr/>
                <p:nvPr userDrawn="1"/>
              </p:nvGrpSpPr>
              <p:grpSpPr>
                <a:xfrm>
                  <a:off x="-3261070" y="3622063"/>
                  <a:ext cx="141113" cy="117345"/>
                  <a:chOff x="1094874" y="-878306"/>
                  <a:chExt cx="867364" cy="613611"/>
                </a:xfrm>
              </p:grpSpPr>
              <p:cxnSp>
                <p:nvCxnSpPr>
                  <p:cNvPr id="203" name="Rechte verbindingslijn 202">
                    <a:extLst>
                      <a:ext uri="{FF2B5EF4-FFF2-40B4-BE49-F238E27FC236}">
                        <a16:creationId xmlns:a16="http://schemas.microsoft.com/office/drawing/2014/main" id="{CFBF46E0-0A61-4B4D-9661-9705261E78B8}"/>
                      </a:ext>
                    </a:extLst>
                  </p:cNvPr>
                  <p:cNvCxnSpPr>
                    <a:cxnSpLocks/>
                  </p:cNvCxnSpPr>
                  <p:nvPr userDrawn="1"/>
                </p:nvCxnSpPr>
                <p:spPr>
                  <a:xfrm>
                    <a:off x="1094874" y="-878305"/>
                    <a:ext cx="0" cy="613610"/>
                  </a:xfrm>
                  <a:prstGeom prst="line">
                    <a:avLst/>
                  </a:prstGeom>
                  <a:ln>
                    <a:solidFill>
                      <a:srgbClr val="818181"/>
                    </a:solidFill>
                  </a:ln>
                </p:spPr>
                <p:style>
                  <a:lnRef idx="1">
                    <a:schemeClr val="accent1"/>
                  </a:lnRef>
                  <a:fillRef idx="0">
                    <a:schemeClr val="accent1"/>
                  </a:fillRef>
                  <a:effectRef idx="0">
                    <a:schemeClr val="accent1"/>
                  </a:effectRef>
                  <a:fontRef idx="minor">
                    <a:schemeClr val="tx1"/>
                  </a:fontRef>
                </p:style>
              </p:cxnSp>
              <p:cxnSp>
                <p:nvCxnSpPr>
                  <p:cNvPr id="204" name="Rechte verbindingslijn 203">
                    <a:extLst>
                      <a:ext uri="{FF2B5EF4-FFF2-40B4-BE49-F238E27FC236}">
                        <a16:creationId xmlns:a16="http://schemas.microsoft.com/office/drawing/2014/main" id="{4BF697CC-2FC6-465C-99D4-9A11D4CB5C30}"/>
                      </a:ext>
                    </a:extLst>
                  </p:cNvPr>
                  <p:cNvCxnSpPr>
                    <a:cxnSpLocks/>
                  </p:cNvCxnSpPr>
                  <p:nvPr userDrawn="1"/>
                </p:nvCxnSpPr>
                <p:spPr>
                  <a:xfrm>
                    <a:off x="1962238" y="-878306"/>
                    <a:ext cx="0" cy="613611"/>
                  </a:xfrm>
                  <a:prstGeom prst="line">
                    <a:avLst/>
                  </a:prstGeom>
                  <a:ln>
                    <a:solidFill>
                      <a:srgbClr val="818181"/>
                    </a:solidFill>
                  </a:ln>
                </p:spPr>
                <p:style>
                  <a:lnRef idx="1">
                    <a:schemeClr val="accent1"/>
                  </a:lnRef>
                  <a:fillRef idx="0">
                    <a:schemeClr val="accent1"/>
                  </a:fillRef>
                  <a:effectRef idx="0">
                    <a:schemeClr val="accent1"/>
                  </a:effectRef>
                  <a:fontRef idx="minor">
                    <a:schemeClr val="tx1"/>
                  </a:fontRef>
                </p:style>
              </p:cxnSp>
              <p:grpSp>
                <p:nvGrpSpPr>
                  <p:cNvPr id="205" name="Groep 204">
                    <a:extLst>
                      <a:ext uri="{FF2B5EF4-FFF2-40B4-BE49-F238E27FC236}">
                        <a16:creationId xmlns:a16="http://schemas.microsoft.com/office/drawing/2014/main" id="{F85A9EB1-4D1D-4193-BD3F-3E6BAE9CB8EC}"/>
                      </a:ext>
                    </a:extLst>
                  </p:cNvPr>
                  <p:cNvGrpSpPr/>
                  <p:nvPr userDrawn="1"/>
                </p:nvGrpSpPr>
                <p:grpSpPr>
                  <a:xfrm>
                    <a:off x="1270535" y="-878306"/>
                    <a:ext cx="526983" cy="613611"/>
                    <a:chOff x="1270535" y="-745959"/>
                    <a:chExt cx="526983" cy="481264"/>
                  </a:xfrm>
                </p:grpSpPr>
                <p:cxnSp>
                  <p:nvCxnSpPr>
                    <p:cNvPr id="206" name="Rechte verbindingslijn 205">
                      <a:extLst>
                        <a:ext uri="{FF2B5EF4-FFF2-40B4-BE49-F238E27FC236}">
                          <a16:creationId xmlns:a16="http://schemas.microsoft.com/office/drawing/2014/main" id="{B0987508-45EC-411C-9D8C-E8EF6FCBAFA9}"/>
                        </a:ext>
                      </a:extLst>
                    </p:cNvPr>
                    <p:cNvCxnSpPr>
                      <a:cxnSpLocks/>
                    </p:cNvCxnSpPr>
                    <p:nvPr userDrawn="1"/>
                  </p:nvCxnSpPr>
                  <p:spPr>
                    <a:xfrm>
                      <a:off x="1446196" y="-745959"/>
                      <a:ext cx="0" cy="481264"/>
                    </a:xfrm>
                    <a:prstGeom prst="line">
                      <a:avLst/>
                    </a:prstGeom>
                    <a:ln w="3175">
                      <a:solidFill>
                        <a:srgbClr val="818181"/>
                      </a:solidFill>
                    </a:ln>
                  </p:spPr>
                  <p:style>
                    <a:lnRef idx="1">
                      <a:schemeClr val="accent1"/>
                    </a:lnRef>
                    <a:fillRef idx="0">
                      <a:schemeClr val="accent1"/>
                    </a:fillRef>
                    <a:effectRef idx="0">
                      <a:schemeClr val="accent1"/>
                    </a:effectRef>
                    <a:fontRef idx="minor">
                      <a:schemeClr val="tx1"/>
                    </a:fontRef>
                  </p:style>
                </p:cxnSp>
                <p:cxnSp>
                  <p:nvCxnSpPr>
                    <p:cNvPr id="207" name="Rechte verbindingslijn 206">
                      <a:extLst>
                        <a:ext uri="{FF2B5EF4-FFF2-40B4-BE49-F238E27FC236}">
                          <a16:creationId xmlns:a16="http://schemas.microsoft.com/office/drawing/2014/main" id="{4C257C96-F9E4-4FD3-87D5-EECF1F0864AC}"/>
                        </a:ext>
                      </a:extLst>
                    </p:cNvPr>
                    <p:cNvCxnSpPr>
                      <a:cxnSpLocks/>
                    </p:cNvCxnSpPr>
                    <p:nvPr userDrawn="1"/>
                  </p:nvCxnSpPr>
                  <p:spPr>
                    <a:xfrm>
                      <a:off x="1270535" y="-745959"/>
                      <a:ext cx="0" cy="481264"/>
                    </a:xfrm>
                    <a:prstGeom prst="line">
                      <a:avLst/>
                    </a:prstGeom>
                    <a:ln w="3175">
                      <a:solidFill>
                        <a:srgbClr val="818181"/>
                      </a:solidFill>
                    </a:ln>
                  </p:spPr>
                  <p:style>
                    <a:lnRef idx="1">
                      <a:schemeClr val="accent1"/>
                    </a:lnRef>
                    <a:fillRef idx="0">
                      <a:schemeClr val="accent1"/>
                    </a:fillRef>
                    <a:effectRef idx="0">
                      <a:schemeClr val="accent1"/>
                    </a:effectRef>
                    <a:fontRef idx="minor">
                      <a:schemeClr val="tx1"/>
                    </a:fontRef>
                  </p:style>
                </p:cxnSp>
                <p:cxnSp>
                  <p:nvCxnSpPr>
                    <p:cNvPr id="208" name="Rechte verbindingslijn 207">
                      <a:extLst>
                        <a:ext uri="{FF2B5EF4-FFF2-40B4-BE49-F238E27FC236}">
                          <a16:creationId xmlns:a16="http://schemas.microsoft.com/office/drawing/2014/main" id="{0AFC8A7E-B5AF-46EC-A1D6-659FAC412E08}"/>
                        </a:ext>
                      </a:extLst>
                    </p:cNvPr>
                    <p:cNvCxnSpPr>
                      <a:cxnSpLocks/>
                    </p:cNvCxnSpPr>
                    <p:nvPr userDrawn="1"/>
                  </p:nvCxnSpPr>
                  <p:spPr>
                    <a:xfrm>
                      <a:off x="1621857" y="-745959"/>
                      <a:ext cx="0" cy="481264"/>
                    </a:xfrm>
                    <a:prstGeom prst="line">
                      <a:avLst/>
                    </a:prstGeom>
                    <a:ln w="3175">
                      <a:solidFill>
                        <a:srgbClr val="818181"/>
                      </a:solidFill>
                    </a:ln>
                  </p:spPr>
                  <p:style>
                    <a:lnRef idx="1">
                      <a:schemeClr val="accent1"/>
                    </a:lnRef>
                    <a:fillRef idx="0">
                      <a:schemeClr val="accent1"/>
                    </a:fillRef>
                    <a:effectRef idx="0">
                      <a:schemeClr val="accent1"/>
                    </a:effectRef>
                    <a:fontRef idx="minor">
                      <a:schemeClr val="tx1"/>
                    </a:fontRef>
                  </p:style>
                </p:cxnSp>
                <p:cxnSp>
                  <p:nvCxnSpPr>
                    <p:cNvPr id="209" name="Rechte verbindingslijn 208">
                      <a:extLst>
                        <a:ext uri="{FF2B5EF4-FFF2-40B4-BE49-F238E27FC236}">
                          <a16:creationId xmlns:a16="http://schemas.microsoft.com/office/drawing/2014/main" id="{2F81EFBF-7218-40E4-B261-FC5950B2BDC4}"/>
                        </a:ext>
                      </a:extLst>
                    </p:cNvPr>
                    <p:cNvCxnSpPr>
                      <a:cxnSpLocks/>
                    </p:cNvCxnSpPr>
                    <p:nvPr userDrawn="1"/>
                  </p:nvCxnSpPr>
                  <p:spPr>
                    <a:xfrm>
                      <a:off x="1797518" y="-745959"/>
                      <a:ext cx="0" cy="481264"/>
                    </a:xfrm>
                    <a:prstGeom prst="line">
                      <a:avLst/>
                    </a:prstGeom>
                    <a:ln w="3175">
                      <a:solidFill>
                        <a:srgbClr val="818181"/>
                      </a:solidFill>
                    </a:ln>
                  </p:spPr>
                  <p:style>
                    <a:lnRef idx="1">
                      <a:schemeClr val="accent1"/>
                    </a:lnRef>
                    <a:fillRef idx="0">
                      <a:schemeClr val="accent1"/>
                    </a:fillRef>
                    <a:effectRef idx="0">
                      <a:schemeClr val="accent1"/>
                    </a:effectRef>
                    <a:fontRef idx="minor">
                      <a:schemeClr val="tx1"/>
                    </a:fontRef>
                  </p:style>
                </p:cxnSp>
              </p:grpSp>
            </p:grpSp>
            <p:cxnSp>
              <p:nvCxnSpPr>
                <p:cNvPr id="194" name="Rechte verbindingslijn 193">
                  <a:extLst>
                    <a:ext uri="{FF2B5EF4-FFF2-40B4-BE49-F238E27FC236}">
                      <a16:creationId xmlns:a16="http://schemas.microsoft.com/office/drawing/2014/main" id="{2B5A836A-9375-463E-B4F6-7A699830ECCA}"/>
                    </a:ext>
                  </a:extLst>
                </p:cNvPr>
                <p:cNvCxnSpPr>
                  <a:cxnSpLocks/>
                </p:cNvCxnSpPr>
                <p:nvPr userDrawn="1"/>
              </p:nvCxnSpPr>
              <p:spPr>
                <a:xfrm flipH="1">
                  <a:off x="-3260471" y="3739408"/>
                  <a:ext cx="143329" cy="0"/>
                </a:xfrm>
                <a:prstGeom prst="line">
                  <a:avLst/>
                </a:prstGeom>
                <a:ln w="6350">
                  <a:solidFill>
                    <a:srgbClr val="818181"/>
                  </a:solidFill>
                </a:ln>
              </p:spPr>
              <p:style>
                <a:lnRef idx="1">
                  <a:schemeClr val="accent1"/>
                </a:lnRef>
                <a:fillRef idx="0">
                  <a:schemeClr val="accent1"/>
                </a:fillRef>
                <a:effectRef idx="0">
                  <a:schemeClr val="accent1"/>
                </a:effectRef>
                <a:fontRef idx="minor">
                  <a:schemeClr val="tx1"/>
                </a:fontRef>
              </p:style>
            </p:cxnSp>
            <p:cxnSp>
              <p:nvCxnSpPr>
                <p:cNvPr id="195" name="Rechte verbindingslijn 194">
                  <a:extLst>
                    <a:ext uri="{FF2B5EF4-FFF2-40B4-BE49-F238E27FC236}">
                      <a16:creationId xmlns:a16="http://schemas.microsoft.com/office/drawing/2014/main" id="{31C80CDD-25DD-42E3-AA16-E83088301150}"/>
                    </a:ext>
                  </a:extLst>
                </p:cNvPr>
                <p:cNvCxnSpPr>
                  <a:cxnSpLocks/>
                </p:cNvCxnSpPr>
                <p:nvPr userDrawn="1"/>
              </p:nvCxnSpPr>
              <p:spPr>
                <a:xfrm flipH="1">
                  <a:off x="-3261070" y="3713352"/>
                  <a:ext cx="142893" cy="0"/>
                </a:xfrm>
                <a:prstGeom prst="line">
                  <a:avLst/>
                </a:prstGeom>
                <a:ln w="3175">
                  <a:solidFill>
                    <a:srgbClr val="818181"/>
                  </a:solidFill>
                </a:ln>
              </p:spPr>
              <p:style>
                <a:lnRef idx="1">
                  <a:schemeClr val="accent1"/>
                </a:lnRef>
                <a:fillRef idx="0">
                  <a:schemeClr val="accent1"/>
                </a:fillRef>
                <a:effectRef idx="0">
                  <a:schemeClr val="accent1"/>
                </a:effectRef>
                <a:fontRef idx="minor">
                  <a:schemeClr val="tx1"/>
                </a:fontRef>
              </p:style>
            </p:cxnSp>
            <p:cxnSp>
              <p:nvCxnSpPr>
                <p:cNvPr id="196" name="Rechte verbindingslijn 195">
                  <a:extLst>
                    <a:ext uri="{FF2B5EF4-FFF2-40B4-BE49-F238E27FC236}">
                      <a16:creationId xmlns:a16="http://schemas.microsoft.com/office/drawing/2014/main" id="{1E941084-B06A-4837-B0F8-79BAEEAC3B20}"/>
                    </a:ext>
                  </a:extLst>
                </p:cNvPr>
                <p:cNvCxnSpPr>
                  <a:cxnSpLocks/>
                </p:cNvCxnSpPr>
                <p:nvPr userDrawn="1"/>
              </p:nvCxnSpPr>
              <p:spPr>
                <a:xfrm flipH="1">
                  <a:off x="-3261070" y="3689677"/>
                  <a:ext cx="142893" cy="0"/>
                </a:xfrm>
                <a:prstGeom prst="line">
                  <a:avLst/>
                </a:prstGeom>
                <a:ln w="3175">
                  <a:solidFill>
                    <a:srgbClr val="818181"/>
                  </a:solidFill>
                </a:ln>
              </p:spPr>
              <p:style>
                <a:lnRef idx="1">
                  <a:schemeClr val="accent1"/>
                </a:lnRef>
                <a:fillRef idx="0">
                  <a:schemeClr val="accent1"/>
                </a:fillRef>
                <a:effectRef idx="0">
                  <a:schemeClr val="accent1"/>
                </a:effectRef>
                <a:fontRef idx="minor">
                  <a:schemeClr val="tx1"/>
                </a:fontRef>
              </p:style>
            </p:cxnSp>
            <p:cxnSp>
              <p:nvCxnSpPr>
                <p:cNvPr id="197" name="Rechte verbindingslijn 196">
                  <a:extLst>
                    <a:ext uri="{FF2B5EF4-FFF2-40B4-BE49-F238E27FC236}">
                      <a16:creationId xmlns:a16="http://schemas.microsoft.com/office/drawing/2014/main" id="{ADFB6998-6A23-442B-850F-812A747B6596}"/>
                    </a:ext>
                  </a:extLst>
                </p:cNvPr>
                <p:cNvCxnSpPr>
                  <a:cxnSpLocks/>
                </p:cNvCxnSpPr>
                <p:nvPr userDrawn="1"/>
              </p:nvCxnSpPr>
              <p:spPr>
                <a:xfrm flipH="1">
                  <a:off x="-3261070" y="3663621"/>
                  <a:ext cx="142893" cy="0"/>
                </a:xfrm>
                <a:prstGeom prst="line">
                  <a:avLst/>
                </a:prstGeom>
                <a:ln w="3175">
                  <a:solidFill>
                    <a:srgbClr val="818181"/>
                  </a:solidFill>
                </a:ln>
              </p:spPr>
              <p:style>
                <a:lnRef idx="1">
                  <a:schemeClr val="accent1"/>
                </a:lnRef>
                <a:fillRef idx="0">
                  <a:schemeClr val="accent1"/>
                </a:fillRef>
                <a:effectRef idx="0">
                  <a:schemeClr val="accent1"/>
                </a:effectRef>
                <a:fontRef idx="minor">
                  <a:schemeClr val="tx1"/>
                </a:fontRef>
              </p:style>
            </p:cxnSp>
            <p:sp>
              <p:nvSpPr>
                <p:cNvPr id="198" name="Rechthoek 197">
                  <a:extLst>
                    <a:ext uri="{FF2B5EF4-FFF2-40B4-BE49-F238E27FC236}">
                      <a16:creationId xmlns:a16="http://schemas.microsoft.com/office/drawing/2014/main" id="{CA3150AF-1258-4E52-BC3E-7435B3220F27}"/>
                    </a:ext>
                  </a:extLst>
                </p:cNvPr>
                <p:cNvSpPr/>
                <p:nvPr userDrawn="1"/>
              </p:nvSpPr>
              <p:spPr>
                <a:xfrm>
                  <a:off x="-3261070" y="3620931"/>
                  <a:ext cx="142893" cy="24910"/>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800" noProof="0" dirty="0">
                    <a:solidFill>
                      <a:srgbClr val="211F26"/>
                    </a:solidFill>
                    <a:latin typeface="Calibri" panose="020F0502020204030204" pitchFamily="34" charset="0"/>
                    <a:cs typeface="Calibri" panose="020F0502020204030204" pitchFamily="34" charset="0"/>
                  </a:endParaRPr>
                </a:p>
              </p:txBody>
            </p:sp>
            <p:grpSp>
              <p:nvGrpSpPr>
                <p:cNvPr id="199" name="Groep 198">
                  <a:extLst>
                    <a:ext uri="{FF2B5EF4-FFF2-40B4-BE49-F238E27FC236}">
                      <a16:creationId xmlns:a16="http://schemas.microsoft.com/office/drawing/2014/main" id="{9A25013C-A1FA-413C-B187-A93603790CB1}"/>
                    </a:ext>
                  </a:extLst>
                </p:cNvPr>
                <p:cNvGrpSpPr/>
                <p:nvPr userDrawn="1"/>
              </p:nvGrpSpPr>
              <p:grpSpPr>
                <a:xfrm rot="2700000">
                  <a:off x="-3158000" y="3650045"/>
                  <a:ext cx="34350" cy="147351"/>
                  <a:chOff x="3148392" y="-836646"/>
                  <a:chExt cx="132124" cy="596095"/>
                </a:xfrm>
                <a:solidFill>
                  <a:srgbClr val="3399FF"/>
                </a:solidFill>
              </p:grpSpPr>
              <p:sp>
                <p:nvSpPr>
                  <p:cNvPr id="200" name="Rechthoek 199">
                    <a:extLst>
                      <a:ext uri="{FF2B5EF4-FFF2-40B4-BE49-F238E27FC236}">
                        <a16:creationId xmlns:a16="http://schemas.microsoft.com/office/drawing/2014/main" id="{E61E89AE-179A-4FC1-90EA-E68D115A64B3}"/>
                      </a:ext>
                    </a:extLst>
                  </p:cNvPr>
                  <p:cNvSpPr/>
                  <p:nvPr userDrawn="1"/>
                </p:nvSpPr>
                <p:spPr>
                  <a:xfrm>
                    <a:off x="3148632" y="-725510"/>
                    <a:ext cx="131884" cy="281356"/>
                  </a:xfrm>
                  <a:prstGeom prst="rect">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800" noProof="0" dirty="0">
                      <a:solidFill>
                        <a:srgbClr val="211F26"/>
                      </a:solidFill>
                      <a:latin typeface="Calibri" panose="020F0502020204030204" pitchFamily="34" charset="0"/>
                      <a:cs typeface="Calibri" panose="020F0502020204030204" pitchFamily="34" charset="0"/>
                    </a:endParaRPr>
                  </a:p>
                </p:txBody>
              </p:sp>
              <p:sp>
                <p:nvSpPr>
                  <p:cNvPr id="201" name="Rechthoek: afgeronde bovenhoeken 200">
                    <a:extLst>
                      <a:ext uri="{FF2B5EF4-FFF2-40B4-BE49-F238E27FC236}">
                        <a16:creationId xmlns:a16="http://schemas.microsoft.com/office/drawing/2014/main" id="{F7719B32-0089-49C3-91A1-A08E39FE3661}"/>
                      </a:ext>
                    </a:extLst>
                  </p:cNvPr>
                  <p:cNvSpPr/>
                  <p:nvPr userDrawn="1"/>
                </p:nvSpPr>
                <p:spPr>
                  <a:xfrm>
                    <a:off x="3148556" y="-836646"/>
                    <a:ext cx="131882" cy="87614"/>
                  </a:xfrm>
                  <a:prstGeom prst="round2SameRect">
                    <a:avLst>
                      <a:gd name="adj1" fmla="val 50000"/>
                      <a:gd name="adj2" fmla="val 0"/>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800" noProof="0" dirty="0">
                      <a:solidFill>
                        <a:srgbClr val="211F26"/>
                      </a:solidFill>
                      <a:latin typeface="Calibri" panose="020F0502020204030204" pitchFamily="34" charset="0"/>
                      <a:cs typeface="Calibri" panose="020F0502020204030204" pitchFamily="34" charset="0"/>
                    </a:endParaRPr>
                  </a:p>
                </p:txBody>
              </p:sp>
              <p:sp>
                <p:nvSpPr>
                  <p:cNvPr id="202" name="Gelijkbenige driehoek 201">
                    <a:extLst>
                      <a:ext uri="{FF2B5EF4-FFF2-40B4-BE49-F238E27FC236}">
                        <a16:creationId xmlns:a16="http://schemas.microsoft.com/office/drawing/2014/main" id="{A8D4BB9A-FD22-4396-AA1E-DD1F3BEDFED7}"/>
                      </a:ext>
                    </a:extLst>
                  </p:cNvPr>
                  <p:cNvSpPr/>
                  <p:nvPr userDrawn="1"/>
                </p:nvSpPr>
                <p:spPr>
                  <a:xfrm rot="10800000">
                    <a:off x="3148392" y="-420304"/>
                    <a:ext cx="131887" cy="179753"/>
                  </a:xfrm>
                  <a:prstGeom prst="triangle">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800" noProof="0" dirty="0">
                      <a:solidFill>
                        <a:srgbClr val="211F26"/>
                      </a:solidFill>
                      <a:latin typeface="Calibri" panose="020F0502020204030204" pitchFamily="34" charset="0"/>
                      <a:cs typeface="Calibri" panose="020F0502020204030204" pitchFamily="34" charset="0"/>
                    </a:endParaRPr>
                  </a:p>
                </p:txBody>
              </p:sp>
            </p:grpSp>
          </p:grpSp>
        </p:grpSp>
        <p:sp>
          <p:nvSpPr>
            <p:cNvPr id="160" name="Rechthoek 159">
              <a:extLst>
                <a:ext uri="{FF2B5EF4-FFF2-40B4-BE49-F238E27FC236}">
                  <a16:creationId xmlns:a16="http://schemas.microsoft.com/office/drawing/2014/main" id="{33BBE248-B94E-4E05-BB9D-AD99A0C312C6}"/>
                </a:ext>
              </a:extLst>
            </p:cNvPr>
            <p:cNvSpPr/>
            <p:nvPr userDrawn="1"/>
          </p:nvSpPr>
          <p:spPr>
            <a:xfrm>
              <a:off x="-3786165" y="1"/>
              <a:ext cx="3593091" cy="3394057"/>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450"/>
                </a:spcBef>
                <a:spcAft>
                  <a:spcPts val="450"/>
                </a:spcAft>
              </a:pPr>
              <a:r>
                <a:rPr lang="nl-NL" sz="1050" b="1" cap="all" baseline="0" noProof="0" dirty="0">
                  <a:solidFill>
                    <a:schemeClr val="accent1"/>
                  </a:solidFill>
                  <a:latin typeface="Calibri" panose="020F0502020204030204" pitchFamily="34" charset="0"/>
                  <a:cs typeface="Calibri" panose="020F0502020204030204" pitchFamily="34" charset="0"/>
                </a:rPr>
                <a:t>Grafiek invoegen/opmaken</a:t>
              </a:r>
            </a:p>
          </p:txBody>
        </p:sp>
        <p:sp>
          <p:nvSpPr>
            <p:cNvPr id="161" name="Ovaal 160">
              <a:extLst>
                <a:ext uri="{FF2B5EF4-FFF2-40B4-BE49-F238E27FC236}">
                  <a16:creationId xmlns:a16="http://schemas.microsoft.com/office/drawing/2014/main" id="{46AF6FFE-3789-4B29-A4FA-A642E29A24E1}"/>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62" name="Rechthoek 161">
              <a:extLst>
                <a:ext uri="{FF2B5EF4-FFF2-40B4-BE49-F238E27FC236}">
                  <a16:creationId xmlns:a16="http://schemas.microsoft.com/office/drawing/2014/main" id="{03BD315C-799A-4DAC-A847-E815095BC813}"/>
                </a:ext>
              </a:extLst>
            </p:cNvPr>
            <p:cNvSpPr/>
            <p:nvPr userDrawn="1"/>
          </p:nvSpPr>
          <p:spPr>
            <a:xfrm>
              <a:off x="-3319415" y="465324"/>
              <a:ext cx="2944682" cy="658026"/>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Wanneer nodig, verwijder de bestaande grafiek d.m.v. de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Klik op het pictogram om een nieuwe grafiek in te voegen</a:t>
              </a:r>
              <a:b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900" b="0" i="1"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(zie onderstaand voorbeeld)</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163" name="Ovaal 162">
              <a:extLst>
                <a:ext uri="{FF2B5EF4-FFF2-40B4-BE49-F238E27FC236}">
                  <a16:creationId xmlns:a16="http://schemas.microsoft.com/office/drawing/2014/main" id="{FB2CD750-CF0B-4F4B-9449-09EA1CB1B395}"/>
                </a:ext>
              </a:extLst>
            </p:cNvPr>
            <p:cNvSpPr/>
            <p:nvPr userDrawn="1"/>
          </p:nvSpPr>
          <p:spPr>
            <a:xfrm>
              <a:off x="-3603587" y="1729709"/>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164" name="Rechthoek 163">
              <a:extLst>
                <a:ext uri="{FF2B5EF4-FFF2-40B4-BE49-F238E27FC236}">
                  <a16:creationId xmlns:a16="http://schemas.microsoft.com/office/drawing/2014/main" id="{BCF043EC-06CD-4476-8A26-B84FF3929AF4}"/>
                </a:ext>
              </a:extLst>
            </p:cNvPr>
            <p:cNvSpPr/>
            <p:nvPr userDrawn="1"/>
          </p:nvSpPr>
          <p:spPr>
            <a:xfrm>
              <a:off x="-3319415" y="1729710"/>
              <a:ext cx="2944682" cy="326338"/>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Selecteer de gewenste grafiek</a:t>
              </a:r>
              <a:b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‘Invoegen’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165" name="Groep 164">
              <a:extLst>
                <a:ext uri="{FF2B5EF4-FFF2-40B4-BE49-F238E27FC236}">
                  <a16:creationId xmlns:a16="http://schemas.microsoft.com/office/drawing/2014/main" id="{6D8ED181-124B-4195-90E0-D21067000CCF}"/>
                </a:ext>
              </a:extLst>
            </p:cNvPr>
            <p:cNvGrpSpPr/>
            <p:nvPr userDrawn="1"/>
          </p:nvGrpSpPr>
          <p:grpSpPr>
            <a:xfrm>
              <a:off x="-3311319" y="2164285"/>
              <a:ext cx="825500" cy="209550"/>
              <a:chOff x="13504624" y="2482850"/>
              <a:chExt cx="825500" cy="209550"/>
            </a:xfrm>
          </p:grpSpPr>
          <p:sp>
            <p:nvSpPr>
              <p:cNvPr id="182" name="Rechthoek 181">
                <a:extLst>
                  <a:ext uri="{FF2B5EF4-FFF2-40B4-BE49-F238E27FC236}">
                    <a16:creationId xmlns:a16="http://schemas.microsoft.com/office/drawing/2014/main" id="{01670F14-D7A6-4933-B17B-B3FEFEEB6245}"/>
                  </a:ext>
                </a:extLst>
              </p:cNvPr>
              <p:cNvSpPr/>
              <p:nvPr userDrawn="1"/>
            </p:nvSpPr>
            <p:spPr>
              <a:xfrm>
                <a:off x="13504624" y="2482850"/>
                <a:ext cx="825500" cy="209550"/>
              </a:xfrm>
              <a:prstGeom prst="rect">
                <a:avLst/>
              </a:prstGeom>
              <a:solidFill>
                <a:srgbClr val="E5F1FB"/>
              </a:solidFill>
              <a:ln w="12700">
                <a:solidFill>
                  <a:srgbClr val="0B7E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675" b="0" noProof="0" dirty="0">
                    <a:solidFill>
                      <a:srgbClr val="211F26"/>
                    </a:solidFill>
                    <a:latin typeface="Calibri" panose="020F0502020204030204" pitchFamily="34" charset="0"/>
                    <a:cs typeface="Calibri" panose="020F0502020204030204" pitchFamily="34" charset="0"/>
                  </a:rPr>
                  <a:t>Invoegen</a:t>
                </a:r>
              </a:p>
            </p:txBody>
          </p:sp>
          <p:cxnSp>
            <p:nvCxnSpPr>
              <p:cNvPr id="183" name="Rechte verbindingslijn 182">
                <a:extLst>
                  <a:ext uri="{FF2B5EF4-FFF2-40B4-BE49-F238E27FC236}">
                    <a16:creationId xmlns:a16="http://schemas.microsoft.com/office/drawing/2014/main" id="{28E50862-D43A-4F62-A382-A3DAAE421106}"/>
                  </a:ext>
                </a:extLst>
              </p:cNvPr>
              <p:cNvCxnSpPr/>
              <p:nvPr userDrawn="1"/>
            </p:nvCxnSpPr>
            <p:spPr>
              <a:xfrm>
                <a:off x="14155269" y="2515250"/>
                <a:ext cx="0" cy="142717"/>
              </a:xfrm>
              <a:prstGeom prst="line">
                <a:avLst/>
              </a:prstGeom>
              <a:noFill/>
              <a:ln w="3175" cap="flat" cmpd="sng" algn="ctr">
                <a:solidFill>
                  <a:srgbClr val="44546A"/>
                </a:solidFill>
                <a:prstDash val="solid"/>
              </a:ln>
              <a:effectLst/>
            </p:spPr>
          </p:cxnSp>
          <p:sp>
            <p:nvSpPr>
              <p:cNvPr id="184" name="Gelijkbenige driehoek 183">
                <a:extLst>
                  <a:ext uri="{FF2B5EF4-FFF2-40B4-BE49-F238E27FC236}">
                    <a16:creationId xmlns:a16="http://schemas.microsoft.com/office/drawing/2014/main" id="{05C778BA-D28E-4660-91A3-A70D43C93EC2}"/>
                  </a:ext>
                </a:extLst>
              </p:cNvPr>
              <p:cNvSpPr/>
              <p:nvPr userDrawn="1"/>
            </p:nvSpPr>
            <p:spPr>
              <a:xfrm rot="10800000">
                <a:off x="14196089" y="2566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675" b="1" noProof="0" dirty="0">
                  <a:solidFill>
                    <a:srgbClr val="211F26"/>
                  </a:solidFill>
                  <a:latin typeface="Calibri" panose="020F0502020204030204" pitchFamily="34" charset="0"/>
                  <a:cs typeface="Calibri" panose="020F0502020204030204" pitchFamily="34" charset="0"/>
                </a:endParaRPr>
              </a:p>
            </p:txBody>
          </p:sp>
        </p:grpSp>
        <p:grpSp>
          <p:nvGrpSpPr>
            <p:cNvPr id="166" name="Groep 165">
              <a:extLst>
                <a:ext uri="{FF2B5EF4-FFF2-40B4-BE49-F238E27FC236}">
                  <a16:creationId xmlns:a16="http://schemas.microsoft.com/office/drawing/2014/main" id="{80411CA6-706F-4708-8EFA-054F401C2426}"/>
                </a:ext>
              </a:extLst>
            </p:cNvPr>
            <p:cNvGrpSpPr/>
            <p:nvPr userDrawn="1"/>
          </p:nvGrpSpPr>
          <p:grpSpPr>
            <a:xfrm>
              <a:off x="-3316599" y="1232480"/>
              <a:ext cx="289372" cy="314992"/>
              <a:chOff x="7322769" y="-310267"/>
              <a:chExt cx="289372" cy="314992"/>
            </a:xfrm>
          </p:grpSpPr>
          <p:sp>
            <p:nvSpPr>
              <p:cNvPr id="179" name="Rechthoek 178">
                <a:extLst>
                  <a:ext uri="{FF2B5EF4-FFF2-40B4-BE49-F238E27FC236}">
                    <a16:creationId xmlns:a16="http://schemas.microsoft.com/office/drawing/2014/main" id="{81D1634E-594C-47F8-B7E0-72415871779C}"/>
                  </a:ext>
                </a:extLst>
              </p:cNvPr>
              <p:cNvSpPr/>
              <p:nvPr userDrawn="1"/>
            </p:nvSpPr>
            <p:spPr>
              <a:xfrm>
                <a:off x="7322769" y="-211712"/>
                <a:ext cx="79156" cy="216437"/>
              </a:xfrm>
              <a:prstGeom prst="rect">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800" noProof="0" dirty="0">
                  <a:solidFill>
                    <a:srgbClr val="211F26"/>
                  </a:solidFill>
                  <a:latin typeface="Calibri" panose="020F0502020204030204" pitchFamily="34" charset="0"/>
                  <a:cs typeface="Calibri" panose="020F0502020204030204" pitchFamily="34" charset="0"/>
                </a:endParaRPr>
              </a:p>
            </p:txBody>
          </p:sp>
          <p:sp>
            <p:nvSpPr>
              <p:cNvPr id="180" name="Rechthoek 179">
                <a:extLst>
                  <a:ext uri="{FF2B5EF4-FFF2-40B4-BE49-F238E27FC236}">
                    <a16:creationId xmlns:a16="http://schemas.microsoft.com/office/drawing/2014/main" id="{8E2DCF24-35B8-4948-9BEB-AE9119D91D5A}"/>
                  </a:ext>
                </a:extLst>
              </p:cNvPr>
              <p:cNvSpPr/>
              <p:nvPr userDrawn="1"/>
            </p:nvSpPr>
            <p:spPr>
              <a:xfrm>
                <a:off x="7427035" y="-310267"/>
                <a:ext cx="79156" cy="314992"/>
              </a:xfrm>
              <a:prstGeom prst="rect">
                <a:avLst/>
              </a:prstGeom>
              <a:solidFill>
                <a:srgbClr val="FFCC6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800" noProof="0" dirty="0">
                  <a:solidFill>
                    <a:srgbClr val="211F26"/>
                  </a:solidFill>
                  <a:latin typeface="Calibri" panose="020F0502020204030204" pitchFamily="34" charset="0"/>
                  <a:cs typeface="Calibri" panose="020F0502020204030204" pitchFamily="34" charset="0"/>
                </a:endParaRPr>
              </a:p>
            </p:txBody>
          </p:sp>
          <p:sp>
            <p:nvSpPr>
              <p:cNvPr id="181" name="Rechthoek 180">
                <a:extLst>
                  <a:ext uri="{FF2B5EF4-FFF2-40B4-BE49-F238E27FC236}">
                    <a16:creationId xmlns:a16="http://schemas.microsoft.com/office/drawing/2014/main" id="{B249AB6F-DB14-40C8-8093-32BE9FB3EBB9}"/>
                  </a:ext>
                </a:extLst>
              </p:cNvPr>
              <p:cNvSpPr/>
              <p:nvPr userDrawn="1"/>
            </p:nvSpPr>
            <p:spPr>
              <a:xfrm>
                <a:off x="7532985" y="-240134"/>
                <a:ext cx="79156" cy="244859"/>
              </a:xfrm>
              <a:prstGeom prst="rect">
                <a:avLst/>
              </a:prstGeom>
              <a:solidFill>
                <a:srgbClr val="8080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800" noProof="0" dirty="0">
                  <a:solidFill>
                    <a:srgbClr val="211F26"/>
                  </a:solidFill>
                  <a:latin typeface="Calibri" panose="020F0502020204030204" pitchFamily="34" charset="0"/>
                  <a:cs typeface="Calibri" panose="020F0502020204030204" pitchFamily="34" charset="0"/>
                </a:endParaRPr>
              </a:p>
            </p:txBody>
          </p:sp>
        </p:grpSp>
        <p:sp>
          <p:nvSpPr>
            <p:cNvPr id="167" name="Ovaal 166">
              <a:extLst>
                <a:ext uri="{FF2B5EF4-FFF2-40B4-BE49-F238E27FC236}">
                  <a16:creationId xmlns:a16="http://schemas.microsoft.com/office/drawing/2014/main" id="{14CFBF08-BC5D-4DD2-893A-7F88CD2AE2C7}"/>
                </a:ext>
              </a:extLst>
            </p:cNvPr>
            <p:cNvSpPr/>
            <p:nvPr userDrawn="1"/>
          </p:nvSpPr>
          <p:spPr>
            <a:xfrm>
              <a:off x="-3603587" y="2555608"/>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168" name="Rechthoek 167">
              <a:extLst>
                <a:ext uri="{FF2B5EF4-FFF2-40B4-BE49-F238E27FC236}">
                  <a16:creationId xmlns:a16="http://schemas.microsoft.com/office/drawing/2014/main" id="{A18ECD3E-AB10-4A01-AB1D-D207C5DE0217}"/>
                </a:ext>
              </a:extLst>
            </p:cNvPr>
            <p:cNvSpPr/>
            <p:nvPr userDrawn="1"/>
          </p:nvSpPr>
          <p:spPr>
            <a:xfrm>
              <a:off x="-3319415" y="2555609"/>
              <a:ext cx="2944682" cy="653931"/>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Verander de opmaak van de grafiek door onderdelen van de grafiek aan te klikken en naar de tab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‘Hulpmiddelen van grafieken - Opmaak’ </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te gaan. </a:t>
              </a:r>
            </a:p>
          </p:txBody>
        </p:sp>
        <p:sp>
          <p:nvSpPr>
            <p:cNvPr id="169" name="Rechthoek 168">
              <a:extLst>
                <a:ext uri="{FF2B5EF4-FFF2-40B4-BE49-F238E27FC236}">
                  <a16:creationId xmlns:a16="http://schemas.microsoft.com/office/drawing/2014/main" id="{1B5A2747-82CD-4490-BFEF-DCCA895EBE93}"/>
                </a:ext>
              </a:extLst>
            </p:cNvPr>
            <p:cNvSpPr/>
            <p:nvPr userDrawn="1"/>
          </p:nvSpPr>
          <p:spPr>
            <a:xfrm>
              <a:off x="-3786437" y="5228852"/>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900" b="1" cap="all" baseline="0" noProof="0" dirty="0">
                  <a:solidFill>
                    <a:srgbClr val="211F26"/>
                  </a:solidFill>
                  <a:latin typeface="Calibri" panose="020F0502020204030204" pitchFamily="34" charset="0"/>
                  <a:cs typeface="Calibri" panose="020F0502020204030204" pitchFamily="34" charset="0"/>
                </a:rPr>
                <a:t>MEER WETEN?</a:t>
              </a:r>
              <a:br>
                <a:rPr lang="nl-NL" sz="900" b="1" cap="all" baseline="0" noProof="0" dirty="0">
                  <a:solidFill>
                    <a:srgbClr val="211F26"/>
                  </a:solidFill>
                  <a:latin typeface="Calibri" panose="020F0502020204030204" pitchFamily="34" charset="0"/>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900" b="1" cap="all" baseline="0" noProof="0" dirty="0">
                  <a:solidFill>
                    <a:srgbClr val="211F26"/>
                  </a:solidFill>
                  <a:latin typeface="Calibri" panose="020F0502020204030204" pitchFamily="34" charset="0"/>
                  <a:cs typeface="Calibri" panose="020F0502020204030204" pitchFamily="34" charset="0"/>
                </a:rPr>
                <a:t> 'SLIDEBUILDER’ </a:t>
              </a:r>
              <a:r>
                <a:rPr lang="nl-NL" sz="9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900" kern="1200" cap="none" baseline="0" noProof="0" dirty="0">
                  <a:solidFill>
                    <a:srgbClr val="211F26"/>
                  </a:solidFill>
                  <a:latin typeface="Calibri" panose="020F0502020204030204" pitchFamily="34" charset="0"/>
                  <a:ea typeface="+mn-ea"/>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9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170" name="ICOON_info">
              <a:extLst>
                <a:ext uri="{FF2B5EF4-FFF2-40B4-BE49-F238E27FC236}">
                  <a16:creationId xmlns:a16="http://schemas.microsoft.com/office/drawing/2014/main" id="{76D40515-CCF6-405B-AED1-02DDD4BA881B}"/>
                </a:ext>
              </a:extLst>
            </p:cNvPr>
            <p:cNvGrpSpPr/>
            <p:nvPr userDrawn="1"/>
          </p:nvGrpSpPr>
          <p:grpSpPr>
            <a:xfrm>
              <a:off x="-376736" y="5092834"/>
              <a:ext cx="283685" cy="283685"/>
              <a:chOff x="-510741" y="5913713"/>
              <a:chExt cx="267555" cy="267555"/>
            </a:xfrm>
          </p:grpSpPr>
          <p:sp>
            <p:nvSpPr>
              <p:cNvPr id="177" name="Ovaal 176">
                <a:extLst>
                  <a:ext uri="{FF2B5EF4-FFF2-40B4-BE49-F238E27FC236}">
                    <a16:creationId xmlns:a16="http://schemas.microsoft.com/office/drawing/2014/main" id="{1A27A41D-E362-43CB-84B6-966713961C8F}"/>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450"/>
                  </a:spcBef>
                  <a:spcAft>
                    <a:spcPts val="450"/>
                  </a:spcAft>
                </a:pPr>
                <a:endParaRPr lang="nl-NL" sz="1200" cap="all" baseline="0" noProof="0" dirty="0">
                  <a:latin typeface="Calibri" panose="020F0502020204030204" pitchFamily="34" charset="0"/>
                  <a:cs typeface="Calibri" panose="020F0502020204030204" pitchFamily="34" charset="0"/>
                </a:endParaRPr>
              </a:p>
            </p:txBody>
          </p:sp>
          <p:sp>
            <p:nvSpPr>
              <p:cNvPr id="178" name="Graphic 163" descr="Informatie">
                <a:extLst>
                  <a:ext uri="{FF2B5EF4-FFF2-40B4-BE49-F238E27FC236}">
                    <a16:creationId xmlns:a16="http://schemas.microsoft.com/office/drawing/2014/main" id="{8A3115A4-49F8-4826-9CA2-6ACF13019960}"/>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1500" noProof="0" dirty="0">
                  <a:solidFill>
                    <a:srgbClr val="211F26"/>
                  </a:solidFill>
                  <a:latin typeface="Calibri" panose="020F0502020204030204" pitchFamily="34" charset="0"/>
                  <a:cs typeface="Calibri" panose="020F0502020204030204" pitchFamily="34" charset="0"/>
                </a:endParaRPr>
              </a:p>
            </p:txBody>
          </p:sp>
        </p:grpSp>
        <p:grpSp>
          <p:nvGrpSpPr>
            <p:cNvPr id="171" name="Groep 170">
              <a:extLst>
                <a:ext uri="{FF2B5EF4-FFF2-40B4-BE49-F238E27FC236}">
                  <a16:creationId xmlns:a16="http://schemas.microsoft.com/office/drawing/2014/main" id="{1853BDAE-3D1A-449F-B259-D86AD644B703}"/>
                </a:ext>
              </a:extLst>
            </p:cNvPr>
            <p:cNvGrpSpPr/>
            <p:nvPr userDrawn="1"/>
          </p:nvGrpSpPr>
          <p:grpSpPr>
            <a:xfrm>
              <a:off x="-938434" y="5366229"/>
              <a:ext cx="627798" cy="576693"/>
              <a:chOff x="-938434" y="4570310"/>
              <a:chExt cx="627798" cy="576693"/>
            </a:xfrm>
          </p:grpSpPr>
          <p:grpSp>
            <p:nvGrpSpPr>
              <p:cNvPr id="172" name="Inspireren">
                <a:extLst>
                  <a:ext uri="{FF2B5EF4-FFF2-40B4-BE49-F238E27FC236}">
                    <a16:creationId xmlns:a16="http://schemas.microsoft.com/office/drawing/2014/main" id="{EB63D26A-A872-4D6A-B6AE-86D8CDA0A621}"/>
                  </a:ext>
                </a:extLst>
              </p:cNvPr>
              <p:cNvGrpSpPr>
                <a:grpSpLocks noChangeAspect="1"/>
              </p:cNvGrpSpPr>
              <p:nvPr userDrawn="1"/>
            </p:nvGrpSpPr>
            <p:grpSpPr bwMode="auto">
              <a:xfrm>
                <a:off x="-716116" y="4570310"/>
                <a:ext cx="169778" cy="242385"/>
                <a:chOff x="4768" y="2783"/>
                <a:chExt cx="788" cy="1125"/>
              </a:xfrm>
              <a:gradFill>
                <a:gsLst>
                  <a:gs pos="0">
                    <a:srgbClr val="9D9FA1"/>
                  </a:gs>
                  <a:gs pos="70000">
                    <a:srgbClr val="211F26"/>
                  </a:gs>
                </a:gsLst>
                <a:lin ang="2700000" scaled="0"/>
              </a:gradFill>
            </p:grpSpPr>
            <p:sp>
              <p:nvSpPr>
                <p:cNvPr id="174" name="Freeform 12">
                  <a:extLst>
                    <a:ext uri="{FF2B5EF4-FFF2-40B4-BE49-F238E27FC236}">
                      <a16:creationId xmlns:a16="http://schemas.microsoft.com/office/drawing/2014/main" id="{5AD45C6C-8A32-446E-A0FA-FF5795A4CC7B}"/>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175" name="Freeform 13">
                  <a:extLst>
                    <a:ext uri="{FF2B5EF4-FFF2-40B4-BE49-F238E27FC236}">
                      <a16:creationId xmlns:a16="http://schemas.microsoft.com/office/drawing/2014/main" id="{AB38C9BC-A283-4DC2-AAA7-8820A7F60100}"/>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176" name="Freeform 14">
                  <a:extLst>
                    <a:ext uri="{FF2B5EF4-FFF2-40B4-BE49-F238E27FC236}">
                      <a16:creationId xmlns:a16="http://schemas.microsoft.com/office/drawing/2014/main" id="{5B6A1509-6B50-4309-A7B2-FFAE0153DB3C}"/>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grpSp>
          <p:sp>
            <p:nvSpPr>
              <p:cNvPr id="173" name="Tekstvak 172">
                <a:extLst>
                  <a:ext uri="{FF2B5EF4-FFF2-40B4-BE49-F238E27FC236}">
                    <a16:creationId xmlns:a16="http://schemas.microsoft.com/office/drawing/2014/main" id="{5F05E908-D082-4DFD-B73A-A581BC1754C8}"/>
                  </a:ext>
                </a:extLst>
              </p:cNvPr>
              <p:cNvSpPr txBox="1"/>
              <p:nvPr userDrawn="1"/>
            </p:nvSpPr>
            <p:spPr>
              <a:xfrm>
                <a:off x="-938434" y="4824764"/>
                <a:ext cx="627798" cy="322239"/>
              </a:xfrm>
              <a:prstGeom prst="rect">
                <a:avLst/>
              </a:prstGeom>
              <a:noFill/>
            </p:spPr>
            <p:txBody>
              <a:bodyPr wrap="square" lIns="0" tIns="0" rIns="0" bIns="0" rtlCol="0" anchor="ctr">
                <a:noAutofit/>
              </a:bodyPr>
              <a:lstStyle/>
              <a:p>
                <a:pPr marL="0" marR="0" lvl="0" indent="0" algn="ctr" defTabSz="685800" rtl="0"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sp>
        <p:nvSpPr>
          <p:cNvPr id="12" name="- INFO">
            <a:extLst>
              <a:ext uri="{FF2B5EF4-FFF2-40B4-BE49-F238E27FC236}">
                <a16:creationId xmlns:a16="http://schemas.microsoft.com/office/drawing/2014/main" id="{618D8543-DAE1-4890-8399-868CB9C8A47A}"/>
              </a:ext>
            </a:extLst>
          </p:cNvPr>
          <p:cNvSpPr txBox="1"/>
          <p:nvPr userDrawn="1"/>
        </p:nvSpPr>
        <p:spPr>
          <a:xfrm>
            <a:off x="0" y="-272667"/>
            <a:ext cx="9134475" cy="148842"/>
          </a:xfrm>
          <a:prstGeom prst="rect">
            <a:avLst/>
          </a:prstGeom>
          <a:noFill/>
        </p:spPr>
        <p:txBody>
          <a:bodyPr wrap="square" lIns="0" tIns="0" rIns="0" bIns="0" rtlCol="0" anchor="ctr" anchorCtr="0">
            <a:noAutofit/>
          </a:bodyPr>
          <a:lstStyle/>
          <a:p>
            <a:pPr algn="l"/>
            <a:r>
              <a:rPr lang="nl-NL" sz="1050" b="1" cap="all" spc="0" baseline="0">
                <a:solidFill>
                  <a:sysClr val="windowText" lastClr="000000"/>
                </a:solidFill>
                <a:latin typeface="+mn-lt"/>
                <a:cs typeface="Calibri" panose="020F0502020204030204" pitchFamily="34" charset="0"/>
              </a:rPr>
              <a:t>grafiek</a:t>
            </a:r>
            <a:endParaRPr lang="nl-NL" sz="1050" b="1" cap="all" spc="0" baseline="0" dirty="0">
              <a:solidFill>
                <a:sysClr val="windowText" lastClr="000000"/>
              </a:solidFill>
              <a:latin typeface="+mn-lt"/>
              <a:cs typeface="Calibri" panose="020F0502020204030204" pitchFamily="34" charset="0"/>
            </a:endParaRPr>
          </a:p>
        </p:txBody>
      </p:sp>
      <p:sp>
        <p:nvSpPr>
          <p:cNvPr id="8" name="titel">
            <a:extLst>
              <a:ext uri="{FF2B5EF4-FFF2-40B4-BE49-F238E27FC236}">
                <a16:creationId xmlns:a16="http://schemas.microsoft.com/office/drawing/2014/main" id="{4FCE8B7B-8D3B-466F-8956-5C1F4F50265C}"/>
              </a:ext>
            </a:extLst>
          </p:cNvPr>
          <p:cNvSpPr>
            <a:spLocks noGrp="1"/>
          </p:cNvSpPr>
          <p:nvPr userDrawn="1">
            <p:ph type="title" hasCustomPrompt="1"/>
          </p:nvPr>
        </p:nvSpPr>
        <p:spPr>
          <a:xfrm>
            <a:off x="401242" y="541926"/>
            <a:ext cx="8331992" cy="531827"/>
          </a:xfrm>
        </p:spPr>
        <p:txBody>
          <a:bodyPr/>
          <a:lstStyle/>
          <a:p>
            <a:r>
              <a:rPr lang="nl-NL"/>
              <a:t>Titel</a:t>
            </a:r>
            <a:br>
              <a:rPr lang="nl-NL"/>
            </a:br>
            <a:r>
              <a:rPr lang="nl-NL"/>
              <a:t>max. 2 regels</a:t>
            </a:r>
            <a:endParaRPr lang="nl-NL" dirty="0"/>
          </a:p>
        </p:txBody>
      </p:sp>
      <p:sp>
        <p:nvSpPr>
          <p:cNvPr id="5" name="voettekst">
            <a:extLst>
              <a:ext uri="{FF2B5EF4-FFF2-40B4-BE49-F238E27FC236}">
                <a16:creationId xmlns:a16="http://schemas.microsoft.com/office/drawing/2014/main" id="{7B9B5AD8-20ED-43D8-A7A9-54D9AEF0A965}"/>
              </a:ext>
            </a:extLst>
          </p:cNvPr>
          <p:cNvSpPr>
            <a:spLocks noGrp="1"/>
          </p:cNvSpPr>
          <p:nvPr userDrawn="1">
            <p:ph type="ftr" sz="quarter" idx="11"/>
          </p:nvPr>
        </p:nvSpPr>
        <p:spPr/>
        <p:txBody>
          <a:bodyPr/>
          <a:lstStyle>
            <a:lvl1pPr>
              <a:defRPr>
                <a:solidFill>
                  <a:schemeClr val="tx2"/>
                </a:solidFill>
              </a:defRPr>
            </a:lvl1pPr>
          </a:lstStyle>
          <a:p>
            <a:r>
              <a:rPr lang="nl-NL"/>
              <a:t>Erasmus University Rotterdam </a:t>
            </a:r>
            <a:endParaRPr lang="nl-NL" dirty="0"/>
          </a:p>
        </p:txBody>
      </p:sp>
      <p:sp>
        <p:nvSpPr>
          <p:cNvPr id="4" name="datum">
            <a:extLst>
              <a:ext uri="{FF2B5EF4-FFF2-40B4-BE49-F238E27FC236}">
                <a16:creationId xmlns:a16="http://schemas.microsoft.com/office/drawing/2014/main" id="{8E420A72-FB1A-45BF-AC4A-C2A67FDAE6C8}"/>
              </a:ext>
            </a:extLst>
          </p:cNvPr>
          <p:cNvSpPr>
            <a:spLocks noGrp="1"/>
          </p:cNvSpPr>
          <p:nvPr userDrawn="1">
            <p:ph type="dt" sz="half" idx="10"/>
          </p:nvPr>
        </p:nvSpPr>
        <p:spPr/>
        <p:txBody>
          <a:bodyPr/>
          <a:lstStyle>
            <a:lvl1pPr>
              <a:defRPr>
                <a:solidFill>
                  <a:schemeClr val="tx2"/>
                </a:solidFill>
              </a:defRPr>
            </a:lvl1pPr>
          </a:lstStyle>
          <a:p>
            <a:endParaRPr lang="nl-NL" dirty="0">
              <a:solidFill>
                <a:schemeClr val="tx2"/>
              </a:solidFill>
            </a:endParaRPr>
          </a:p>
        </p:txBody>
      </p:sp>
      <p:sp>
        <p:nvSpPr>
          <p:cNvPr id="6" name="dianummer">
            <a:extLst>
              <a:ext uri="{FF2B5EF4-FFF2-40B4-BE49-F238E27FC236}">
                <a16:creationId xmlns:a16="http://schemas.microsoft.com/office/drawing/2014/main" id="{C8474D2A-EAE8-4700-98D0-EF6368634975}"/>
              </a:ext>
            </a:extLst>
          </p:cNvPr>
          <p:cNvSpPr>
            <a:spLocks noGrp="1"/>
          </p:cNvSpPr>
          <p:nvPr userDrawn="1">
            <p:ph type="sldNum" sz="quarter" idx="12"/>
          </p:nvPr>
        </p:nvSpPr>
        <p:spPr/>
        <p:txBody>
          <a:bodyPr/>
          <a:lstStyle>
            <a:lvl1pPr>
              <a:defRPr>
                <a:solidFill>
                  <a:schemeClr val="tx2"/>
                </a:solidFill>
              </a:defRPr>
            </a:lvl1pPr>
          </a:lstStyle>
          <a:p>
            <a:fld id="{361A1203-CA3D-4D48-AFA0-9D668419C1D5}" type="slidenum">
              <a:rPr lang="nl-NL" smtClean="0"/>
              <a:pPr/>
              <a:t>‹#›</a:t>
            </a:fld>
            <a:endParaRPr lang="nl-NL" dirty="0"/>
          </a:p>
        </p:txBody>
      </p:sp>
      <p:sp>
        <p:nvSpPr>
          <p:cNvPr id="153" name="grafiek">
            <a:extLst>
              <a:ext uri="{FF2B5EF4-FFF2-40B4-BE49-F238E27FC236}">
                <a16:creationId xmlns:a16="http://schemas.microsoft.com/office/drawing/2014/main" id="{D0E7D95D-7742-475E-8D71-98391749B406}"/>
              </a:ext>
            </a:extLst>
          </p:cNvPr>
          <p:cNvSpPr>
            <a:spLocks noGrp="1"/>
          </p:cNvSpPr>
          <p:nvPr>
            <p:ph type="chart" sz="quarter" idx="15" hasCustomPrompt="1"/>
          </p:nvPr>
        </p:nvSpPr>
        <p:spPr>
          <a:xfrm>
            <a:off x="410614" y="1472804"/>
            <a:ext cx="8322620" cy="3261313"/>
          </a:xfrm>
        </p:spPr>
        <p:txBody>
          <a:bodyPr bIns="1260000" anchor="ctr" anchorCtr="0">
            <a:normAutofit/>
          </a:bodyPr>
          <a:lstStyle>
            <a:lvl1pPr marL="0" indent="0" algn="ctr">
              <a:lnSpc>
                <a:spcPct val="100000"/>
              </a:lnSpc>
              <a:spcBef>
                <a:spcPts val="0"/>
              </a:spcBef>
              <a:buNone/>
              <a:defRPr sz="1050">
                <a:solidFill>
                  <a:schemeClr val="bg1">
                    <a:lumMod val="50000"/>
                  </a:schemeClr>
                </a:solidFill>
              </a:defRPr>
            </a:lvl1pPr>
          </a:lstStyle>
          <a:p>
            <a:r>
              <a:rPr lang="nl-NL" dirty="0"/>
              <a:t>Klik op onderstaand icon</a:t>
            </a:r>
            <a:br>
              <a:rPr lang="nl-NL" dirty="0"/>
            </a:br>
            <a:r>
              <a:rPr lang="nl-NL" dirty="0"/>
              <a:t>om een grafiek in te voegen</a:t>
            </a:r>
          </a:p>
        </p:txBody>
      </p:sp>
    </p:spTree>
    <p:extLst>
      <p:ext uri="{BB962C8B-B14F-4D97-AF65-F5344CB8AC3E}">
        <p14:creationId xmlns:p14="http://schemas.microsoft.com/office/powerpoint/2010/main" val="112309005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41.xml><?xml version="1.0" encoding="utf-8"?>
<p:sldLayout xmlns:a="http://schemas.openxmlformats.org/drawingml/2006/main" xmlns:r="http://schemas.openxmlformats.org/officeDocument/2006/relationships" xmlns:p="http://schemas.openxmlformats.org/presentationml/2006/main" preserve="1" userDrawn="1">
  <p:cSld name="Tekst + Tabel">
    <p:bg>
      <p:bgPr>
        <a:solidFill>
          <a:schemeClr val="bg1">
            <a:lumMod val="95000"/>
          </a:schemeClr>
        </a:solidFill>
        <a:effectLst/>
      </p:bgPr>
    </p:bg>
    <p:spTree>
      <p:nvGrpSpPr>
        <p:cNvPr id="1" name=""/>
        <p:cNvGrpSpPr/>
        <p:nvPr/>
      </p:nvGrpSpPr>
      <p:grpSpPr>
        <a:xfrm>
          <a:off x="0" y="0"/>
          <a:ext cx="0" cy="0"/>
          <a:chOff x="0" y="0"/>
          <a:chExt cx="0" cy="0"/>
        </a:xfrm>
      </p:grpSpPr>
      <p:grpSp>
        <p:nvGrpSpPr>
          <p:cNvPr id="155" name="- INSTRUCTIES">
            <a:extLst>
              <a:ext uri="{FF2B5EF4-FFF2-40B4-BE49-F238E27FC236}">
                <a16:creationId xmlns:a16="http://schemas.microsoft.com/office/drawing/2014/main" id="{5B4F2162-57FC-4A35-854E-7165A049C8D4}"/>
              </a:ext>
            </a:extLst>
          </p:cNvPr>
          <p:cNvGrpSpPr/>
          <p:nvPr userDrawn="1"/>
        </p:nvGrpSpPr>
        <p:grpSpPr>
          <a:xfrm>
            <a:off x="9283606" y="2"/>
            <a:ext cx="2769835" cy="3191765"/>
            <a:chOff x="-3786164" y="2"/>
            <a:chExt cx="3693113" cy="4255687"/>
          </a:xfrm>
        </p:grpSpPr>
        <p:sp>
          <p:nvSpPr>
            <p:cNvPr id="215" name="Rechthoek 214">
              <a:extLst>
                <a:ext uri="{FF2B5EF4-FFF2-40B4-BE49-F238E27FC236}">
                  <a16:creationId xmlns:a16="http://schemas.microsoft.com/office/drawing/2014/main" id="{DA1F0C60-FD3E-4A53-AD20-B7695B3A8B80}"/>
                </a:ext>
              </a:extLst>
            </p:cNvPr>
            <p:cNvSpPr/>
            <p:nvPr userDrawn="1"/>
          </p:nvSpPr>
          <p:spPr>
            <a:xfrm>
              <a:off x="-3786164" y="3427689"/>
              <a:ext cx="3592800"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900" b="1" cap="all" baseline="0" noProof="0" dirty="0">
                  <a:solidFill>
                    <a:srgbClr val="211F26"/>
                  </a:solidFill>
                  <a:latin typeface="Calibri" panose="020F0502020204030204" pitchFamily="34" charset="0"/>
                  <a:cs typeface="Calibri" panose="020F0502020204030204" pitchFamily="34" charset="0"/>
                </a:rPr>
                <a:t>MEER WETEN?</a:t>
              </a:r>
              <a:br>
                <a:rPr lang="nl-NL" sz="900" b="1" cap="all" baseline="0" noProof="0" dirty="0">
                  <a:solidFill>
                    <a:srgbClr val="211F26"/>
                  </a:solidFill>
                  <a:latin typeface="Calibri" panose="020F0502020204030204" pitchFamily="34" charset="0"/>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900" b="1" cap="all" baseline="0" noProof="0" dirty="0">
                  <a:solidFill>
                    <a:srgbClr val="211F26"/>
                  </a:solidFill>
                  <a:latin typeface="Calibri" panose="020F0502020204030204" pitchFamily="34" charset="0"/>
                  <a:cs typeface="Calibri" panose="020F0502020204030204" pitchFamily="34" charset="0"/>
                </a:rPr>
                <a:t> 'SLIDEBUILDER’ </a:t>
              </a:r>
              <a:r>
                <a:rPr lang="nl-NL" sz="9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900" kern="1200" cap="none" baseline="0" noProof="0" dirty="0">
                  <a:solidFill>
                    <a:srgbClr val="211F26"/>
                  </a:solidFill>
                  <a:latin typeface="Calibri" panose="020F0502020204030204" pitchFamily="34" charset="0"/>
                  <a:ea typeface="+mn-ea"/>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9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216" name="INSTRUCTIE">
              <a:extLst>
                <a:ext uri="{FF2B5EF4-FFF2-40B4-BE49-F238E27FC236}">
                  <a16:creationId xmlns:a16="http://schemas.microsoft.com/office/drawing/2014/main" id="{5A796CD9-B812-4931-B532-73BC7A8097AF}"/>
                </a:ext>
              </a:extLst>
            </p:cNvPr>
            <p:cNvGrpSpPr/>
            <p:nvPr userDrawn="1"/>
          </p:nvGrpSpPr>
          <p:grpSpPr>
            <a:xfrm>
              <a:off x="-3786164" y="2"/>
              <a:ext cx="3693113" cy="3543653"/>
              <a:chOff x="-3786164" y="2"/>
              <a:chExt cx="3693113" cy="3543653"/>
            </a:xfrm>
          </p:grpSpPr>
          <p:sp>
            <p:nvSpPr>
              <p:cNvPr id="223" name="Rechthoek 222">
                <a:extLst>
                  <a:ext uri="{FF2B5EF4-FFF2-40B4-BE49-F238E27FC236}">
                    <a16:creationId xmlns:a16="http://schemas.microsoft.com/office/drawing/2014/main" id="{7DA19BE0-49E6-46DE-9025-9C24D631F8D4}"/>
                  </a:ext>
                </a:extLst>
              </p:cNvPr>
              <p:cNvSpPr/>
              <p:nvPr userDrawn="1"/>
            </p:nvSpPr>
            <p:spPr>
              <a:xfrm>
                <a:off x="-3786164" y="2"/>
                <a:ext cx="3592800" cy="3427688"/>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450"/>
                  </a:spcBef>
                  <a:spcAft>
                    <a:spcPts val="450"/>
                  </a:spcAft>
                </a:pPr>
                <a:r>
                  <a:rPr lang="nl-NL" sz="1050" b="1" cap="all" baseline="0" noProof="0" dirty="0">
                    <a:solidFill>
                      <a:schemeClr val="accent1"/>
                    </a:solidFill>
                    <a:latin typeface="Calibri" panose="020F0502020204030204" pitchFamily="34" charset="0"/>
                    <a:cs typeface="Calibri" panose="020F0502020204030204" pitchFamily="34" charset="0"/>
                  </a:rPr>
                  <a:t>Tabel invoegen/opmaken</a:t>
                </a:r>
              </a:p>
            </p:txBody>
          </p:sp>
          <p:sp>
            <p:nvSpPr>
              <p:cNvPr id="224" name="Ovaal 223">
                <a:extLst>
                  <a:ext uri="{FF2B5EF4-FFF2-40B4-BE49-F238E27FC236}">
                    <a16:creationId xmlns:a16="http://schemas.microsoft.com/office/drawing/2014/main" id="{69B1791F-8F32-42AF-9199-6DDB70454D99}"/>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225" name="Rechthoek 224">
                <a:extLst>
                  <a:ext uri="{FF2B5EF4-FFF2-40B4-BE49-F238E27FC236}">
                    <a16:creationId xmlns:a16="http://schemas.microsoft.com/office/drawing/2014/main" id="{479853E1-532A-495B-9105-F7CFA910F84B}"/>
                  </a:ext>
                </a:extLst>
              </p:cNvPr>
              <p:cNvSpPr/>
              <p:nvPr userDrawn="1"/>
            </p:nvSpPr>
            <p:spPr>
              <a:xfrm>
                <a:off x="-3319415" y="465324"/>
                <a:ext cx="2944682" cy="658026"/>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Wanneer nodig, verwijder de bestaande tabel d.m.v. de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Klik op het pictogram om een nieuwe tabel in te voegen</a:t>
                </a:r>
                <a:b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900" b="0" i="1"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(zie onderstaand voorbeeld)</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226" name="Ovaal 225">
                <a:extLst>
                  <a:ext uri="{FF2B5EF4-FFF2-40B4-BE49-F238E27FC236}">
                    <a16:creationId xmlns:a16="http://schemas.microsoft.com/office/drawing/2014/main" id="{B5B4A1A5-03C6-4CD9-848F-39FE21A7123B}"/>
                  </a:ext>
                </a:extLst>
              </p:cNvPr>
              <p:cNvSpPr/>
              <p:nvPr userDrawn="1"/>
            </p:nvSpPr>
            <p:spPr>
              <a:xfrm>
                <a:off x="-3603587" y="1729709"/>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227" name="Rechthoek 226">
                <a:extLst>
                  <a:ext uri="{FF2B5EF4-FFF2-40B4-BE49-F238E27FC236}">
                    <a16:creationId xmlns:a16="http://schemas.microsoft.com/office/drawing/2014/main" id="{9E193ACA-2BB7-49AF-A750-0899EC0AB54C}"/>
                  </a:ext>
                </a:extLst>
              </p:cNvPr>
              <p:cNvSpPr/>
              <p:nvPr userDrawn="1"/>
            </p:nvSpPr>
            <p:spPr>
              <a:xfrm>
                <a:off x="-3319415" y="1729710"/>
                <a:ext cx="2944682" cy="326338"/>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Selecteer het gewenste aantal rijen</a:t>
                </a:r>
                <a:b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kolommen en klik op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‘OK’</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228" name="Groep 227">
                <a:extLst>
                  <a:ext uri="{FF2B5EF4-FFF2-40B4-BE49-F238E27FC236}">
                    <a16:creationId xmlns:a16="http://schemas.microsoft.com/office/drawing/2014/main" id="{70AE2FE0-75E9-4BF8-AFDD-37BCA30D6038}"/>
                  </a:ext>
                </a:extLst>
              </p:cNvPr>
              <p:cNvGrpSpPr/>
              <p:nvPr userDrawn="1"/>
            </p:nvGrpSpPr>
            <p:grpSpPr>
              <a:xfrm>
                <a:off x="-3311319" y="2164285"/>
                <a:ext cx="825500" cy="209550"/>
                <a:chOff x="13504624" y="2482850"/>
                <a:chExt cx="825500" cy="209550"/>
              </a:xfrm>
            </p:grpSpPr>
            <p:sp>
              <p:nvSpPr>
                <p:cNvPr id="243" name="Rechthoek 242">
                  <a:extLst>
                    <a:ext uri="{FF2B5EF4-FFF2-40B4-BE49-F238E27FC236}">
                      <a16:creationId xmlns:a16="http://schemas.microsoft.com/office/drawing/2014/main" id="{D6627376-77E0-4634-BBCD-F07EC349A6B9}"/>
                    </a:ext>
                  </a:extLst>
                </p:cNvPr>
                <p:cNvSpPr/>
                <p:nvPr userDrawn="1"/>
              </p:nvSpPr>
              <p:spPr>
                <a:xfrm>
                  <a:off x="13504624" y="2482850"/>
                  <a:ext cx="825500" cy="209550"/>
                </a:xfrm>
                <a:prstGeom prst="rect">
                  <a:avLst/>
                </a:prstGeom>
                <a:solidFill>
                  <a:srgbClr val="E5F1FB"/>
                </a:solidFill>
                <a:ln w="12700">
                  <a:solidFill>
                    <a:srgbClr val="0B7E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252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675" b="0" noProof="0" dirty="0">
                      <a:solidFill>
                        <a:srgbClr val="211F26"/>
                      </a:solidFill>
                      <a:latin typeface="Calibri" panose="020F0502020204030204" pitchFamily="34" charset="0"/>
                      <a:cs typeface="Calibri" panose="020F0502020204030204" pitchFamily="34" charset="0"/>
                    </a:rPr>
                    <a:t>OK</a:t>
                  </a:r>
                </a:p>
              </p:txBody>
            </p:sp>
            <p:cxnSp>
              <p:nvCxnSpPr>
                <p:cNvPr id="244" name="Rechte verbindingslijn 243">
                  <a:extLst>
                    <a:ext uri="{FF2B5EF4-FFF2-40B4-BE49-F238E27FC236}">
                      <a16:creationId xmlns:a16="http://schemas.microsoft.com/office/drawing/2014/main" id="{1E8A65D4-0574-4583-A1BD-77323C540858}"/>
                    </a:ext>
                  </a:extLst>
                </p:cNvPr>
                <p:cNvCxnSpPr/>
                <p:nvPr userDrawn="1"/>
              </p:nvCxnSpPr>
              <p:spPr>
                <a:xfrm>
                  <a:off x="14155269" y="2515250"/>
                  <a:ext cx="0" cy="142717"/>
                </a:xfrm>
                <a:prstGeom prst="line">
                  <a:avLst/>
                </a:prstGeom>
                <a:noFill/>
                <a:ln w="3175" cap="flat" cmpd="sng" algn="ctr">
                  <a:solidFill>
                    <a:srgbClr val="44546A"/>
                  </a:solidFill>
                  <a:prstDash val="solid"/>
                </a:ln>
                <a:effectLst/>
              </p:spPr>
            </p:cxnSp>
            <p:sp>
              <p:nvSpPr>
                <p:cNvPr id="245" name="Gelijkbenige driehoek 244">
                  <a:extLst>
                    <a:ext uri="{FF2B5EF4-FFF2-40B4-BE49-F238E27FC236}">
                      <a16:creationId xmlns:a16="http://schemas.microsoft.com/office/drawing/2014/main" id="{49DFF08D-21C6-456A-B8A3-71E494A3770F}"/>
                    </a:ext>
                  </a:extLst>
                </p:cNvPr>
                <p:cNvSpPr/>
                <p:nvPr userDrawn="1"/>
              </p:nvSpPr>
              <p:spPr>
                <a:xfrm rot="10800000">
                  <a:off x="14196089" y="2566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675" b="1" noProof="0" dirty="0">
                    <a:solidFill>
                      <a:srgbClr val="211F26"/>
                    </a:solidFill>
                    <a:latin typeface="Calibri" panose="020F0502020204030204" pitchFamily="34" charset="0"/>
                    <a:cs typeface="Calibri" panose="020F0502020204030204" pitchFamily="34" charset="0"/>
                  </a:endParaRPr>
                </a:p>
              </p:txBody>
            </p:sp>
          </p:grpSp>
          <p:sp>
            <p:nvSpPr>
              <p:cNvPr id="229" name="Ovaal 228">
                <a:extLst>
                  <a:ext uri="{FF2B5EF4-FFF2-40B4-BE49-F238E27FC236}">
                    <a16:creationId xmlns:a16="http://schemas.microsoft.com/office/drawing/2014/main" id="{9D5DFDB1-C768-42A9-8DA2-C39A31244A46}"/>
                  </a:ext>
                </a:extLst>
              </p:cNvPr>
              <p:cNvSpPr/>
              <p:nvPr userDrawn="1"/>
            </p:nvSpPr>
            <p:spPr>
              <a:xfrm>
                <a:off x="-3603587" y="2555608"/>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230" name="Rechthoek 229">
                <a:extLst>
                  <a:ext uri="{FF2B5EF4-FFF2-40B4-BE49-F238E27FC236}">
                    <a16:creationId xmlns:a16="http://schemas.microsoft.com/office/drawing/2014/main" id="{2A8FC2A8-9A04-4BD2-8BA9-D89559014128}"/>
                  </a:ext>
                </a:extLst>
              </p:cNvPr>
              <p:cNvSpPr/>
              <p:nvPr userDrawn="1"/>
            </p:nvSpPr>
            <p:spPr>
              <a:xfrm>
                <a:off x="-3319415" y="2555609"/>
                <a:ext cx="2944682" cy="813603"/>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Verander de opmaak van de tabel door verschillende onderdelen van de tabel te selecteren en naar de tab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‘Hulpmiddelen van tabellen - Ontwerpen’ </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te gaan. </a:t>
                </a:r>
              </a:p>
            </p:txBody>
          </p:sp>
          <p:grpSp>
            <p:nvGrpSpPr>
              <p:cNvPr id="231" name="Tabel icoon">
                <a:extLst>
                  <a:ext uri="{FF2B5EF4-FFF2-40B4-BE49-F238E27FC236}">
                    <a16:creationId xmlns:a16="http://schemas.microsoft.com/office/drawing/2014/main" id="{E6AF0425-C575-4CD2-8707-88069D5FDD62}"/>
                  </a:ext>
                </a:extLst>
              </p:cNvPr>
              <p:cNvGrpSpPr/>
              <p:nvPr userDrawn="1"/>
            </p:nvGrpSpPr>
            <p:grpSpPr>
              <a:xfrm>
                <a:off x="-3308869" y="1240695"/>
                <a:ext cx="338201" cy="305477"/>
                <a:chOff x="6072040" y="3376043"/>
                <a:chExt cx="1227920" cy="1109109"/>
              </a:xfrm>
            </p:grpSpPr>
            <p:sp>
              <p:nvSpPr>
                <p:cNvPr id="235" name="Rechthoek 234">
                  <a:extLst>
                    <a:ext uri="{FF2B5EF4-FFF2-40B4-BE49-F238E27FC236}">
                      <a16:creationId xmlns:a16="http://schemas.microsoft.com/office/drawing/2014/main" id="{E48EA084-2972-49E1-9751-43E7C1A59B5A}"/>
                    </a:ext>
                  </a:extLst>
                </p:cNvPr>
                <p:cNvSpPr/>
                <p:nvPr userDrawn="1"/>
              </p:nvSpPr>
              <p:spPr>
                <a:xfrm>
                  <a:off x="6072040" y="3376043"/>
                  <a:ext cx="1227920" cy="1109109"/>
                </a:xfrm>
                <a:prstGeom prst="rect">
                  <a:avLst/>
                </a:prstGeom>
                <a:solidFill>
                  <a:schemeClr val="bg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800" noProof="0" dirty="0">
                    <a:solidFill>
                      <a:schemeClr val="accent1"/>
                    </a:solidFill>
                    <a:latin typeface="Calibri" panose="020F0502020204030204" pitchFamily="34" charset="0"/>
                    <a:cs typeface="Calibri" panose="020F0502020204030204" pitchFamily="34" charset="0"/>
                  </a:endParaRPr>
                </a:p>
              </p:txBody>
            </p:sp>
            <p:sp>
              <p:nvSpPr>
                <p:cNvPr id="236" name="Rechthoek 235">
                  <a:extLst>
                    <a:ext uri="{FF2B5EF4-FFF2-40B4-BE49-F238E27FC236}">
                      <a16:creationId xmlns:a16="http://schemas.microsoft.com/office/drawing/2014/main" id="{3B4EA4DB-D0D9-4BB9-BEEF-96BF04BA30A1}"/>
                    </a:ext>
                  </a:extLst>
                </p:cNvPr>
                <p:cNvSpPr/>
                <p:nvPr userDrawn="1"/>
              </p:nvSpPr>
              <p:spPr>
                <a:xfrm>
                  <a:off x="6090829" y="3393962"/>
                  <a:ext cx="1209131" cy="218971"/>
                </a:xfrm>
                <a:prstGeom prst="rect">
                  <a:avLst/>
                </a:prstGeom>
                <a:solidFill>
                  <a:srgbClr val="6C6C6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800" noProof="0" dirty="0">
                    <a:solidFill>
                      <a:schemeClr val="accent1"/>
                    </a:solidFill>
                    <a:latin typeface="Calibri" panose="020F0502020204030204" pitchFamily="34" charset="0"/>
                    <a:cs typeface="Calibri" panose="020F0502020204030204" pitchFamily="34" charset="0"/>
                  </a:endParaRPr>
                </a:p>
              </p:txBody>
            </p:sp>
            <p:cxnSp>
              <p:nvCxnSpPr>
                <p:cNvPr id="237" name="Rechte verbindingslijn 236">
                  <a:extLst>
                    <a:ext uri="{FF2B5EF4-FFF2-40B4-BE49-F238E27FC236}">
                      <a16:creationId xmlns:a16="http://schemas.microsoft.com/office/drawing/2014/main" id="{427541BB-EF8E-46B8-B8EC-B1DD59D143F2}"/>
                    </a:ext>
                  </a:extLst>
                </p:cNvPr>
                <p:cNvCxnSpPr/>
                <p:nvPr userDrawn="1"/>
              </p:nvCxnSpPr>
              <p:spPr>
                <a:xfrm>
                  <a:off x="6493304" y="3605313"/>
                  <a:ext cx="0" cy="872219"/>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cxnSp>
              <p:nvCxnSpPr>
                <p:cNvPr id="238" name="Rechte verbindingslijn 237">
                  <a:extLst>
                    <a:ext uri="{FF2B5EF4-FFF2-40B4-BE49-F238E27FC236}">
                      <a16:creationId xmlns:a16="http://schemas.microsoft.com/office/drawing/2014/main" id="{DC72D280-09E9-4D7D-B495-8A1F55DB5549}"/>
                    </a:ext>
                  </a:extLst>
                </p:cNvPr>
                <p:cNvCxnSpPr/>
                <p:nvPr userDrawn="1"/>
              </p:nvCxnSpPr>
              <p:spPr>
                <a:xfrm>
                  <a:off x="6883025" y="3605313"/>
                  <a:ext cx="0" cy="872219"/>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cxnSp>
              <p:nvCxnSpPr>
                <p:cNvPr id="239" name="Rechte verbindingslijn 238">
                  <a:extLst>
                    <a:ext uri="{FF2B5EF4-FFF2-40B4-BE49-F238E27FC236}">
                      <a16:creationId xmlns:a16="http://schemas.microsoft.com/office/drawing/2014/main" id="{D7A0343B-A071-47B3-A54F-46C32F43B9BF}"/>
                    </a:ext>
                  </a:extLst>
                </p:cNvPr>
                <p:cNvCxnSpPr/>
                <p:nvPr userDrawn="1"/>
              </p:nvCxnSpPr>
              <p:spPr>
                <a:xfrm flipH="1">
                  <a:off x="6090561" y="3827108"/>
                  <a:ext cx="1209399" cy="0"/>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cxnSp>
              <p:nvCxnSpPr>
                <p:cNvPr id="240" name="Rechte verbindingslijn 239">
                  <a:extLst>
                    <a:ext uri="{FF2B5EF4-FFF2-40B4-BE49-F238E27FC236}">
                      <a16:creationId xmlns:a16="http://schemas.microsoft.com/office/drawing/2014/main" id="{43E50F60-D1CE-4DD3-92ED-C0CE777E434D}"/>
                    </a:ext>
                  </a:extLst>
                </p:cNvPr>
                <p:cNvCxnSpPr/>
                <p:nvPr userDrawn="1"/>
              </p:nvCxnSpPr>
              <p:spPr>
                <a:xfrm flipH="1">
                  <a:off x="6090561" y="4055708"/>
                  <a:ext cx="1209399" cy="0"/>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cxnSp>
              <p:nvCxnSpPr>
                <p:cNvPr id="241" name="Rechte verbindingslijn 240">
                  <a:extLst>
                    <a:ext uri="{FF2B5EF4-FFF2-40B4-BE49-F238E27FC236}">
                      <a16:creationId xmlns:a16="http://schemas.microsoft.com/office/drawing/2014/main" id="{2F88DE6A-04FA-4C50-B68B-F4AEF6C16189}"/>
                    </a:ext>
                  </a:extLst>
                </p:cNvPr>
                <p:cNvCxnSpPr/>
                <p:nvPr userDrawn="1"/>
              </p:nvCxnSpPr>
              <p:spPr>
                <a:xfrm flipH="1">
                  <a:off x="6090561" y="4276688"/>
                  <a:ext cx="1209399" cy="0"/>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sp>
              <p:nvSpPr>
                <p:cNvPr id="242" name="Rechthoek 241">
                  <a:extLst>
                    <a:ext uri="{FF2B5EF4-FFF2-40B4-BE49-F238E27FC236}">
                      <a16:creationId xmlns:a16="http://schemas.microsoft.com/office/drawing/2014/main" id="{B2FA7149-7B35-4510-AD76-8ED0D81060D3}"/>
                    </a:ext>
                  </a:extLst>
                </p:cNvPr>
                <p:cNvSpPr/>
                <p:nvPr userDrawn="1"/>
              </p:nvSpPr>
              <p:spPr>
                <a:xfrm>
                  <a:off x="6072040" y="3376043"/>
                  <a:ext cx="1227920" cy="1109109"/>
                </a:xfrm>
                <a:prstGeom prst="rect">
                  <a:avLst/>
                </a:prstGeom>
                <a:noFill/>
                <a:ln w="12700">
                  <a:solidFill>
                    <a:srgbClr val="6C6C6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800" noProof="0" dirty="0">
                    <a:solidFill>
                      <a:schemeClr val="accent1"/>
                    </a:solidFill>
                    <a:latin typeface="Calibri" panose="020F0502020204030204" pitchFamily="34" charset="0"/>
                    <a:cs typeface="Calibri" panose="020F0502020204030204" pitchFamily="34" charset="0"/>
                  </a:endParaRPr>
                </a:p>
              </p:txBody>
            </p:sp>
          </p:grpSp>
          <p:grpSp>
            <p:nvGrpSpPr>
              <p:cNvPr id="232" name="ICOON_info">
                <a:extLst>
                  <a:ext uri="{FF2B5EF4-FFF2-40B4-BE49-F238E27FC236}">
                    <a16:creationId xmlns:a16="http://schemas.microsoft.com/office/drawing/2014/main" id="{D7402B37-24EE-430D-A622-9518DA5FBE64}"/>
                  </a:ext>
                </a:extLst>
              </p:cNvPr>
              <p:cNvGrpSpPr/>
              <p:nvPr userDrawn="1"/>
            </p:nvGrpSpPr>
            <p:grpSpPr>
              <a:xfrm>
                <a:off x="-376736" y="3259970"/>
                <a:ext cx="283685" cy="283685"/>
                <a:chOff x="-510741" y="5913713"/>
                <a:chExt cx="267555" cy="267555"/>
              </a:xfrm>
            </p:grpSpPr>
            <p:sp>
              <p:nvSpPr>
                <p:cNvPr id="233" name="Ovaal 232">
                  <a:extLst>
                    <a:ext uri="{FF2B5EF4-FFF2-40B4-BE49-F238E27FC236}">
                      <a16:creationId xmlns:a16="http://schemas.microsoft.com/office/drawing/2014/main" id="{2D241C1F-8B37-4B90-9FF9-4E81F49B6E56}"/>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450"/>
                    </a:spcBef>
                    <a:spcAft>
                      <a:spcPts val="450"/>
                    </a:spcAft>
                  </a:pPr>
                  <a:endParaRPr lang="nl-NL" sz="1200" cap="all" baseline="0" noProof="0" dirty="0">
                    <a:latin typeface="Calibri" panose="020F0502020204030204" pitchFamily="34" charset="0"/>
                    <a:cs typeface="Calibri" panose="020F0502020204030204" pitchFamily="34" charset="0"/>
                  </a:endParaRPr>
                </a:p>
              </p:txBody>
            </p:sp>
            <p:sp>
              <p:nvSpPr>
                <p:cNvPr id="234" name="Graphic 163" descr="Informatie">
                  <a:extLst>
                    <a:ext uri="{FF2B5EF4-FFF2-40B4-BE49-F238E27FC236}">
                      <a16:creationId xmlns:a16="http://schemas.microsoft.com/office/drawing/2014/main" id="{338C1095-D918-4FF8-8E28-794A6D3D63C6}"/>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1500" noProof="0" dirty="0">
                    <a:solidFill>
                      <a:srgbClr val="211F26"/>
                    </a:solidFill>
                    <a:latin typeface="Calibri" panose="020F0502020204030204" pitchFamily="34" charset="0"/>
                    <a:cs typeface="Calibri" panose="020F0502020204030204" pitchFamily="34" charset="0"/>
                  </a:endParaRPr>
                </a:p>
              </p:txBody>
            </p:sp>
          </p:grpSp>
        </p:grpSp>
        <p:grpSp>
          <p:nvGrpSpPr>
            <p:cNvPr id="217" name="Groep 216">
              <a:extLst>
                <a:ext uri="{FF2B5EF4-FFF2-40B4-BE49-F238E27FC236}">
                  <a16:creationId xmlns:a16="http://schemas.microsoft.com/office/drawing/2014/main" id="{8EB4F155-6FE5-480B-A63C-6BFE725E1152}"/>
                </a:ext>
              </a:extLst>
            </p:cNvPr>
            <p:cNvGrpSpPr/>
            <p:nvPr userDrawn="1"/>
          </p:nvGrpSpPr>
          <p:grpSpPr>
            <a:xfrm>
              <a:off x="-938434" y="3565066"/>
              <a:ext cx="627798" cy="576693"/>
              <a:chOff x="-938434" y="4570310"/>
              <a:chExt cx="627798" cy="576693"/>
            </a:xfrm>
          </p:grpSpPr>
          <p:grpSp>
            <p:nvGrpSpPr>
              <p:cNvPr id="218" name="Inspireren">
                <a:extLst>
                  <a:ext uri="{FF2B5EF4-FFF2-40B4-BE49-F238E27FC236}">
                    <a16:creationId xmlns:a16="http://schemas.microsoft.com/office/drawing/2014/main" id="{2CE17AED-FE1C-4B6D-911A-25211CC4EBF4}"/>
                  </a:ext>
                </a:extLst>
              </p:cNvPr>
              <p:cNvGrpSpPr>
                <a:grpSpLocks noChangeAspect="1"/>
              </p:cNvGrpSpPr>
              <p:nvPr userDrawn="1"/>
            </p:nvGrpSpPr>
            <p:grpSpPr bwMode="auto">
              <a:xfrm>
                <a:off x="-716116" y="4570310"/>
                <a:ext cx="169778" cy="242385"/>
                <a:chOff x="4768" y="2783"/>
                <a:chExt cx="788" cy="1125"/>
              </a:xfrm>
              <a:gradFill>
                <a:gsLst>
                  <a:gs pos="0">
                    <a:srgbClr val="9D9FA1"/>
                  </a:gs>
                  <a:gs pos="70000">
                    <a:srgbClr val="211F26"/>
                  </a:gs>
                </a:gsLst>
                <a:lin ang="2700000" scaled="0"/>
              </a:gradFill>
            </p:grpSpPr>
            <p:sp>
              <p:nvSpPr>
                <p:cNvPr id="220" name="Freeform 12">
                  <a:extLst>
                    <a:ext uri="{FF2B5EF4-FFF2-40B4-BE49-F238E27FC236}">
                      <a16:creationId xmlns:a16="http://schemas.microsoft.com/office/drawing/2014/main" id="{38CA57B6-3882-428E-B410-9B26A7724E4A}"/>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221" name="Freeform 13">
                  <a:extLst>
                    <a:ext uri="{FF2B5EF4-FFF2-40B4-BE49-F238E27FC236}">
                      <a16:creationId xmlns:a16="http://schemas.microsoft.com/office/drawing/2014/main" id="{5557EC6C-3A18-4566-A7D7-C2097847D251}"/>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222" name="Freeform 14">
                  <a:extLst>
                    <a:ext uri="{FF2B5EF4-FFF2-40B4-BE49-F238E27FC236}">
                      <a16:creationId xmlns:a16="http://schemas.microsoft.com/office/drawing/2014/main" id="{DD6AE1E7-FCAD-4BBB-8A35-44954BE82887}"/>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grpSp>
          <p:sp>
            <p:nvSpPr>
              <p:cNvPr id="219" name="Tekstvak 218">
                <a:extLst>
                  <a:ext uri="{FF2B5EF4-FFF2-40B4-BE49-F238E27FC236}">
                    <a16:creationId xmlns:a16="http://schemas.microsoft.com/office/drawing/2014/main" id="{91E747A5-FADF-496C-95FB-7A60CE7A9873}"/>
                  </a:ext>
                </a:extLst>
              </p:cNvPr>
              <p:cNvSpPr txBox="1"/>
              <p:nvPr userDrawn="1"/>
            </p:nvSpPr>
            <p:spPr>
              <a:xfrm>
                <a:off x="-938434" y="4824764"/>
                <a:ext cx="627798" cy="322239"/>
              </a:xfrm>
              <a:prstGeom prst="rect">
                <a:avLst/>
              </a:prstGeom>
              <a:noFill/>
            </p:spPr>
            <p:txBody>
              <a:bodyPr wrap="square" lIns="0" tIns="0" rIns="0" bIns="0" rtlCol="0" anchor="ctr">
                <a:noAutofit/>
              </a:bodyPr>
              <a:lstStyle/>
              <a:p>
                <a:pPr marL="0" marR="0" lvl="0" indent="0" algn="ctr" defTabSz="685800" rtl="0"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grpSp>
        <p:nvGrpSpPr>
          <p:cNvPr id="81" name="- INSTRUCTIES">
            <a:extLst>
              <a:ext uri="{FF2B5EF4-FFF2-40B4-BE49-F238E27FC236}">
                <a16:creationId xmlns:a16="http://schemas.microsoft.com/office/drawing/2014/main" id="{4498E543-396C-4569-8C2E-448E9E6DD5CC}"/>
              </a:ext>
            </a:extLst>
          </p:cNvPr>
          <p:cNvGrpSpPr/>
          <p:nvPr userDrawn="1"/>
        </p:nvGrpSpPr>
        <p:grpSpPr>
          <a:xfrm>
            <a:off x="-2839828" y="-1"/>
            <a:ext cx="2770040" cy="4464099"/>
            <a:chOff x="-3786437" y="-1"/>
            <a:chExt cx="3693386" cy="5952132"/>
          </a:xfrm>
        </p:grpSpPr>
        <p:sp>
          <p:nvSpPr>
            <p:cNvPr id="82" name="Rechthoek 81">
              <a:extLst>
                <a:ext uri="{FF2B5EF4-FFF2-40B4-BE49-F238E27FC236}">
                  <a16:creationId xmlns:a16="http://schemas.microsoft.com/office/drawing/2014/main" id="{8AC09E71-3B64-45A3-86D8-370CB5D6A4E3}"/>
                </a:ext>
              </a:extLst>
            </p:cNvPr>
            <p:cNvSpPr/>
            <p:nvPr userDrawn="1"/>
          </p:nvSpPr>
          <p:spPr>
            <a:xfrm>
              <a:off x="-3786165" y="-1"/>
              <a:ext cx="3593091" cy="5124131"/>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450"/>
                </a:spcBef>
                <a:spcAft>
                  <a:spcPts val="450"/>
                </a:spcAft>
              </a:pPr>
              <a:r>
                <a:rPr lang="nl-NL" sz="1050" b="1" cap="all" baseline="0" noProof="0" dirty="0">
                  <a:solidFill>
                    <a:schemeClr val="accent1"/>
                  </a:solidFill>
                  <a:latin typeface="Calibri" panose="020F0502020204030204" pitchFamily="34" charset="0"/>
                  <a:cs typeface="Calibri" panose="020F0502020204030204" pitchFamily="34" charset="0"/>
                </a:rPr>
                <a:t>Tekst niveaus kiezen</a:t>
              </a:r>
            </a:p>
          </p:txBody>
        </p:sp>
        <p:sp>
          <p:nvSpPr>
            <p:cNvPr id="83" name="Ovaal 82">
              <a:extLst>
                <a:ext uri="{FF2B5EF4-FFF2-40B4-BE49-F238E27FC236}">
                  <a16:creationId xmlns:a16="http://schemas.microsoft.com/office/drawing/2014/main" id="{F41AD0CE-9707-457D-921C-2585E8518333}"/>
                </a:ext>
              </a:extLst>
            </p:cNvPr>
            <p:cNvSpPr/>
            <p:nvPr userDrawn="1"/>
          </p:nvSpPr>
          <p:spPr>
            <a:xfrm>
              <a:off x="-3604183" y="183748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84" name="Rechthoek 83">
              <a:extLst>
                <a:ext uri="{FF2B5EF4-FFF2-40B4-BE49-F238E27FC236}">
                  <a16:creationId xmlns:a16="http://schemas.microsoft.com/office/drawing/2014/main" id="{273497BF-75A0-4D93-84E2-97D237B000E8}"/>
                </a:ext>
              </a:extLst>
            </p:cNvPr>
            <p:cNvSpPr/>
            <p:nvPr userDrawn="1"/>
          </p:nvSpPr>
          <p:spPr>
            <a:xfrm>
              <a:off x="-3319415" y="1837484"/>
              <a:ext cx="2949220" cy="180000"/>
            </a:xfrm>
            <a:prstGeom prst="rect">
              <a:avLst/>
            </a:prstGeom>
            <a:noFill/>
            <a:ln w="25400" cap="flat" cmpd="sng" algn="ctr">
              <a:noFill/>
              <a:prstDash val="solid"/>
            </a:ln>
            <a:effectLst/>
          </p:spPr>
          <p:txBody>
            <a:bodyPr lIns="0" tIns="0" rIns="0" bIns="0" rtlCol="0" anchor="ctr"/>
            <a:lstStyle/>
            <a:p>
              <a:pPr marL="202406" marR="0" lvl="0" indent="-202406" defTabSz="685800" eaLnBrk="1" fontAlgn="auto" latinLnBrk="0" hangingPunct="1">
                <a:lnSpc>
                  <a:spcPct val="100000"/>
                </a:lnSpc>
                <a:spcBef>
                  <a:spcPts val="450"/>
                </a:spcBef>
                <a:spcAft>
                  <a:spcPts val="450"/>
                </a:spcAft>
                <a:buClr>
                  <a:schemeClr val="tx1"/>
                </a:buClr>
                <a:buSzTx/>
                <a:buFont typeface="Calibri" panose="020F0502020204030204" pitchFamily="34" charset="0"/>
                <a:buChar char="›"/>
                <a:tabLst/>
                <a:defRPr/>
              </a:pPr>
              <a:r>
                <a:rPr kumimoji="0" lang="nl-NL" sz="105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endParaRPr kumimoji="0" lang="nl-NL" sz="1050" b="0" i="0" u="none" strike="noStrike" kern="0" cap="none" spc="0" normalizeH="0" baseline="0" noProof="0" dirty="0">
                <a:ln>
                  <a:noFill/>
                </a:ln>
                <a:solidFill>
                  <a:schemeClr val="tx1"/>
                </a:solidFill>
                <a:effectLst/>
                <a:uLnTx/>
                <a:uFillTx/>
                <a:latin typeface="+mn-lt"/>
                <a:cs typeface="Calibri" panose="020F0502020204030204" pitchFamily="34" charset="0"/>
              </a:endParaRPr>
            </a:p>
          </p:txBody>
        </p:sp>
        <p:sp>
          <p:nvSpPr>
            <p:cNvPr id="85" name="Ovaal 84">
              <a:extLst>
                <a:ext uri="{FF2B5EF4-FFF2-40B4-BE49-F238E27FC236}">
                  <a16:creationId xmlns:a16="http://schemas.microsoft.com/office/drawing/2014/main" id="{27A6F57A-6365-42C9-8B04-5C28189F1909}"/>
                </a:ext>
              </a:extLst>
            </p:cNvPr>
            <p:cNvSpPr/>
            <p:nvPr userDrawn="1"/>
          </p:nvSpPr>
          <p:spPr>
            <a:xfrm>
              <a:off x="-3604183" y="219682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86" name="Rechthoek 85">
              <a:extLst>
                <a:ext uri="{FF2B5EF4-FFF2-40B4-BE49-F238E27FC236}">
                  <a16:creationId xmlns:a16="http://schemas.microsoft.com/office/drawing/2014/main" id="{497702FC-2589-4BB7-BB34-36FBB3C7D67C}"/>
                </a:ext>
              </a:extLst>
            </p:cNvPr>
            <p:cNvSpPr/>
            <p:nvPr userDrawn="1"/>
          </p:nvSpPr>
          <p:spPr>
            <a:xfrm>
              <a:off x="-3604183" y="1196113"/>
              <a:ext cx="3229047" cy="459227"/>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Gebruik onder de tab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‘Start’</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de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lijstniveau-knoppen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om een tekst niveau te kiezen. </a:t>
              </a:r>
              <a:b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Kies uit:</a:t>
              </a:r>
            </a:p>
          </p:txBody>
        </p:sp>
        <p:sp>
          <p:nvSpPr>
            <p:cNvPr id="87" name="Rechthoek 86">
              <a:extLst>
                <a:ext uri="{FF2B5EF4-FFF2-40B4-BE49-F238E27FC236}">
                  <a16:creationId xmlns:a16="http://schemas.microsoft.com/office/drawing/2014/main" id="{DAF78293-E465-4E9C-81BA-66F07E393FF2}"/>
                </a:ext>
              </a:extLst>
            </p:cNvPr>
            <p:cNvSpPr/>
            <p:nvPr userDrawn="1"/>
          </p:nvSpPr>
          <p:spPr>
            <a:xfrm>
              <a:off x="-3319415" y="2196829"/>
              <a:ext cx="2949220" cy="180000"/>
            </a:xfrm>
            <a:prstGeom prst="rect">
              <a:avLst/>
            </a:prstGeom>
            <a:noFill/>
            <a:ln w="25400" cap="flat" cmpd="sng" algn="ctr">
              <a:noFill/>
              <a:prstDash val="solid"/>
            </a:ln>
            <a:effectLst/>
          </p:spPr>
          <p:txBody>
            <a:bodyPr lIns="0" tIns="0" rIns="0" bIns="0" rtlCol="0" anchor="ctr"/>
            <a:lstStyle/>
            <a:p>
              <a:pPr marL="404813" marR="0" lvl="0" indent="-202406" defTabSz="685800" eaLnBrk="1" fontAlgn="auto" latinLnBrk="0" hangingPunct="1">
                <a:lnSpc>
                  <a:spcPct val="100000"/>
                </a:lnSpc>
                <a:spcBef>
                  <a:spcPts val="450"/>
                </a:spcBef>
                <a:spcAft>
                  <a:spcPts val="450"/>
                </a:spcAft>
                <a:buClr>
                  <a:schemeClr val="tx1"/>
                </a:buClr>
                <a:buSzTx/>
                <a:buFont typeface="Calibri" panose="020F0502020204030204" pitchFamily="34" charset="0"/>
                <a:buChar char="›"/>
                <a:tabLst/>
                <a:defRPr/>
              </a:pPr>
              <a:r>
                <a:rPr kumimoji="0" lang="nl-NL" sz="1050" b="0" i="0" u="none" strike="noStrike" kern="0" cap="none" spc="0" normalizeH="0" baseline="0" noProof="0" dirty="0">
                  <a:ln>
                    <a:noFill/>
                  </a:ln>
                  <a:solidFill>
                    <a:schemeClr val="tx1"/>
                  </a:solidFill>
                  <a:effectLst/>
                  <a:uLnTx/>
                  <a:uFillTx/>
                  <a:latin typeface="+mn-lt"/>
                  <a:cs typeface="Calibri" panose="020F0502020204030204" pitchFamily="34" charset="0"/>
                </a:rPr>
                <a:t>Sub-</a:t>
              </a:r>
              <a:r>
                <a:rPr kumimoji="0" lang="nl-NL" sz="105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endParaRPr kumimoji="0" lang="nl-NL" sz="1050" b="0" i="0" u="none" strike="noStrike" kern="0" cap="none" spc="0" normalizeH="0" baseline="0" noProof="0" dirty="0">
                <a:ln>
                  <a:noFill/>
                </a:ln>
                <a:solidFill>
                  <a:schemeClr val="tx1"/>
                </a:solidFill>
                <a:effectLst/>
                <a:uLnTx/>
                <a:uFillTx/>
                <a:latin typeface="+mn-lt"/>
                <a:cs typeface="Calibri" panose="020F0502020204030204" pitchFamily="34" charset="0"/>
              </a:endParaRPr>
            </a:p>
          </p:txBody>
        </p:sp>
        <p:sp>
          <p:nvSpPr>
            <p:cNvPr id="88" name="Ovaal 87">
              <a:extLst>
                <a:ext uri="{FF2B5EF4-FFF2-40B4-BE49-F238E27FC236}">
                  <a16:creationId xmlns:a16="http://schemas.microsoft.com/office/drawing/2014/main" id="{33B87138-386E-4AC6-912E-831E7D23C12E}"/>
                </a:ext>
              </a:extLst>
            </p:cNvPr>
            <p:cNvSpPr/>
            <p:nvPr userDrawn="1"/>
          </p:nvSpPr>
          <p:spPr>
            <a:xfrm>
              <a:off x="-3604183" y="255617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89" name="Rechthoek 88">
              <a:extLst>
                <a:ext uri="{FF2B5EF4-FFF2-40B4-BE49-F238E27FC236}">
                  <a16:creationId xmlns:a16="http://schemas.microsoft.com/office/drawing/2014/main" id="{3B9270FF-1FD5-4583-A23F-478FEF9A5B84}"/>
                </a:ext>
              </a:extLst>
            </p:cNvPr>
            <p:cNvSpPr/>
            <p:nvPr userDrawn="1"/>
          </p:nvSpPr>
          <p:spPr>
            <a:xfrm>
              <a:off x="-3319415" y="2556174"/>
              <a:ext cx="2949220" cy="180000"/>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100000"/>
                </a:lnSpc>
                <a:spcBef>
                  <a:spcPts val="450"/>
                </a:spcBef>
                <a:spcAft>
                  <a:spcPts val="450"/>
                </a:spcAft>
                <a:buClr>
                  <a:schemeClr val="accent1"/>
                </a:buClr>
                <a:buSzTx/>
                <a:buFont typeface="Calibri" panose="020F0502020204030204" pitchFamily="34" charset="0"/>
                <a:buNone/>
                <a:tabLst/>
                <a:defRPr/>
              </a:pPr>
              <a:r>
                <a:rPr kumimoji="0" lang="nl-NL" sz="1050" b="0" i="0" u="none" strike="noStrike" kern="0" cap="none" spc="0" normalizeH="0" baseline="0" noProof="0" dirty="0">
                  <a:ln>
                    <a:noFill/>
                  </a:ln>
                  <a:solidFill>
                    <a:schemeClr val="tx1"/>
                  </a:solidFill>
                  <a:effectLst/>
                  <a:uLnTx/>
                  <a:uFillTx/>
                  <a:latin typeface="+mn-lt"/>
                  <a:cs typeface="Calibri" panose="020F0502020204030204" pitchFamily="34" charset="0"/>
                </a:rPr>
                <a:t>Platte tekst</a:t>
              </a:r>
            </a:p>
          </p:txBody>
        </p:sp>
        <p:sp>
          <p:nvSpPr>
            <p:cNvPr id="90" name="Ovaal 89">
              <a:extLst>
                <a:ext uri="{FF2B5EF4-FFF2-40B4-BE49-F238E27FC236}">
                  <a16:creationId xmlns:a16="http://schemas.microsoft.com/office/drawing/2014/main" id="{95B875D2-FA4B-4467-8D2D-3B36D800FAFA}"/>
                </a:ext>
              </a:extLst>
            </p:cNvPr>
            <p:cNvSpPr/>
            <p:nvPr userDrawn="1"/>
          </p:nvSpPr>
          <p:spPr>
            <a:xfrm>
              <a:off x="-3604183" y="291551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91" name="Rechthoek 90">
              <a:extLst>
                <a:ext uri="{FF2B5EF4-FFF2-40B4-BE49-F238E27FC236}">
                  <a16:creationId xmlns:a16="http://schemas.microsoft.com/office/drawing/2014/main" id="{4BF90CB7-39EC-4016-8349-A68164CCF8D2}"/>
                </a:ext>
              </a:extLst>
            </p:cNvPr>
            <p:cNvSpPr/>
            <p:nvPr userDrawn="1"/>
          </p:nvSpPr>
          <p:spPr>
            <a:xfrm>
              <a:off x="-3319415" y="2915519"/>
              <a:ext cx="2949220" cy="180000"/>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100000"/>
                </a:lnSpc>
                <a:spcBef>
                  <a:spcPts val="450"/>
                </a:spcBef>
                <a:spcAft>
                  <a:spcPts val="450"/>
                </a:spcAft>
                <a:buClr>
                  <a:schemeClr val="accent1"/>
                </a:buClr>
                <a:buSzTx/>
                <a:buFont typeface="Arial" panose="020B0604020202020204" pitchFamily="34" charset="0"/>
                <a:buNone/>
                <a:tabLst/>
                <a:defRPr/>
              </a:pPr>
              <a:r>
                <a:rPr kumimoji="0" lang="nl-NL" sz="2550" b="1" i="0" u="none" strike="noStrike" kern="0" cap="none" spc="0" normalizeH="0" baseline="0" noProof="0" dirty="0">
                  <a:ln>
                    <a:noFill/>
                  </a:ln>
                  <a:solidFill>
                    <a:schemeClr val="tx1"/>
                  </a:solidFill>
                  <a:effectLst/>
                  <a:uLnTx/>
                  <a:uFillTx/>
                  <a:latin typeface="+mn-lt"/>
                  <a:cs typeface="Calibri" panose="020F0502020204030204" pitchFamily="34" charset="0"/>
                </a:rPr>
                <a:t>Titel / Quote</a:t>
              </a:r>
            </a:p>
          </p:txBody>
        </p:sp>
        <p:sp>
          <p:nvSpPr>
            <p:cNvPr id="92" name="Ovaal 91">
              <a:extLst>
                <a:ext uri="{FF2B5EF4-FFF2-40B4-BE49-F238E27FC236}">
                  <a16:creationId xmlns:a16="http://schemas.microsoft.com/office/drawing/2014/main" id="{0D9CA3F4-30D1-4810-8AC3-8E2D94D5FC71}"/>
                </a:ext>
              </a:extLst>
            </p:cNvPr>
            <p:cNvSpPr/>
            <p:nvPr userDrawn="1"/>
          </p:nvSpPr>
          <p:spPr>
            <a:xfrm>
              <a:off x="-3604183" y="327486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5</a:t>
              </a:r>
            </a:p>
          </p:txBody>
        </p:sp>
        <p:sp>
          <p:nvSpPr>
            <p:cNvPr id="93" name="Rechthoek 92">
              <a:extLst>
                <a:ext uri="{FF2B5EF4-FFF2-40B4-BE49-F238E27FC236}">
                  <a16:creationId xmlns:a16="http://schemas.microsoft.com/office/drawing/2014/main" id="{E87BFF03-B57A-44A0-8E4C-AB766082031A}"/>
                </a:ext>
              </a:extLst>
            </p:cNvPr>
            <p:cNvSpPr/>
            <p:nvPr userDrawn="1"/>
          </p:nvSpPr>
          <p:spPr>
            <a:xfrm>
              <a:off x="-3319415" y="3274864"/>
              <a:ext cx="2949220" cy="180000"/>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100000"/>
                </a:lnSpc>
                <a:spcBef>
                  <a:spcPts val="450"/>
                </a:spcBef>
                <a:spcAft>
                  <a:spcPts val="450"/>
                </a:spcAft>
                <a:buClr>
                  <a:schemeClr val="accent1"/>
                </a:buClr>
                <a:buSzTx/>
                <a:buFont typeface="Arial" panose="020B0604020202020204" pitchFamily="34" charset="0"/>
                <a:buNone/>
                <a:tabLst/>
                <a:defRPr/>
              </a:pPr>
              <a:r>
                <a:rPr kumimoji="0" lang="nl-NL" sz="1350" b="1" i="0" u="none" strike="noStrike" kern="0" cap="none" spc="0" normalizeH="0" baseline="0" noProof="0" dirty="0">
                  <a:ln>
                    <a:noFill/>
                  </a:ln>
                  <a:solidFill>
                    <a:schemeClr val="tx1"/>
                  </a:solidFill>
                  <a:effectLst/>
                  <a:uLnTx/>
                  <a:uFillTx/>
                  <a:latin typeface="+mn-lt"/>
                  <a:cs typeface="Calibri" panose="020F0502020204030204" pitchFamily="34" charset="0"/>
                </a:rPr>
                <a:t>Subtitel</a:t>
              </a:r>
            </a:p>
          </p:txBody>
        </p:sp>
        <p:sp>
          <p:nvSpPr>
            <p:cNvPr id="94" name="Ovaal 93">
              <a:extLst>
                <a:ext uri="{FF2B5EF4-FFF2-40B4-BE49-F238E27FC236}">
                  <a16:creationId xmlns:a16="http://schemas.microsoft.com/office/drawing/2014/main" id="{E73CC7DE-A402-4DAE-947C-7ECA2A9AA5EF}"/>
                </a:ext>
              </a:extLst>
            </p:cNvPr>
            <p:cNvSpPr/>
            <p:nvPr userDrawn="1"/>
          </p:nvSpPr>
          <p:spPr>
            <a:xfrm>
              <a:off x="-3604183" y="363420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6</a:t>
              </a:r>
            </a:p>
          </p:txBody>
        </p:sp>
        <p:sp>
          <p:nvSpPr>
            <p:cNvPr id="95" name="Rechthoek 94">
              <a:extLst>
                <a:ext uri="{FF2B5EF4-FFF2-40B4-BE49-F238E27FC236}">
                  <a16:creationId xmlns:a16="http://schemas.microsoft.com/office/drawing/2014/main" id="{1F72F434-D744-434B-A599-FFB2FCADA7E8}"/>
                </a:ext>
              </a:extLst>
            </p:cNvPr>
            <p:cNvSpPr/>
            <p:nvPr userDrawn="1"/>
          </p:nvSpPr>
          <p:spPr>
            <a:xfrm>
              <a:off x="-3319415" y="3993554"/>
              <a:ext cx="2949220" cy="180000"/>
            </a:xfrm>
            <a:prstGeom prst="rect">
              <a:avLst/>
            </a:prstGeom>
            <a:noFill/>
            <a:ln w="25400" cap="flat" cmpd="sng" algn="ctr">
              <a:noFill/>
              <a:prstDash val="solid"/>
            </a:ln>
            <a:effectLst/>
          </p:spPr>
          <p:txBody>
            <a:bodyPr lIns="0" tIns="0" rIns="0" bIns="0" rtlCol="0" anchor="ctr"/>
            <a:lstStyle/>
            <a:p>
              <a:pPr marL="200025" marR="0" lvl="0" indent="-200025" defTabSz="685800" eaLnBrk="1" fontAlgn="auto" latinLnBrk="0" hangingPunct="1">
                <a:lnSpc>
                  <a:spcPct val="100000"/>
                </a:lnSpc>
                <a:spcBef>
                  <a:spcPts val="450"/>
                </a:spcBef>
                <a:spcAft>
                  <a:spcPts val="450"/>
                </a:spcAft>
                <a:buClr>
                  <a:schemeClr val="accent1"/>
                </a:buClr>
                <a:buSzTx/>
                <a:buFont typeface="+mj-lt"/>
                <a:buAutoNum type="arabicPeriod"/>
                <a:tabLst/>
                <a:defRPr/>
              </a:pPr>
              <a:r>
                <a:rPr kumimoji="0" lang="nl-NL" sz="1050" b="0" i="0" u="none" strike="noStrike" kern="0" cap="none" spc="0" normalizeH="0" baseline="0" noProof="0" dirty="0">
                  <a:ln>
                    <a:noFill/>
                  </a:ln>
                  <a:solidFill>
                    <a:schemeClr val="tx1"/>
                  </a:solidFill>
                  <a:effectLst/>
                  <a:uLnTx/>
                  <a:uFillTx/>
                  <a:latin typeface="+mn-lt"/>
                  <a:cs typeface="Calibri" panose="020F0502020204030204" pitchFamily="34" charset="0"/>
                </a:rPr>
                <a:t>Numerieke </a:t>
              </a:r>
              <a:r>
                <a:rPr kumimoji="0" lang="nl-NL" sz="105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r>
                <a:rPr kumimoji="0" lang="nl-NL" sz="1050" b="0" i="0" u="none" strike="noStrike" kern="0" cap="none" spc="0" normalizeH="0" baseline="0" noProof="0" dirty="0">
                  <a:ln>
                    <a:noFill/>
                  </a:ln>
                  <a:solidFill>
                    <a:schemeClr val="tx1"/>
                  </a:solidFill>
                  <a:effectLst/>
                  <a:uLnTx/>
                  <a:uFillTx/>
                  <a:latin typeface="+mn-lt"/>
                  <a:cs typeface="Calibri" panose="020F0502020204030204" pitchFamily="34" charset="0"/>
                </a:rPr>
                <a:t> </a:t>
              </a:r>
            </a:p>
          </p:txBody>
        </p:sp>
        <p:sp>
          <p:nvSpPr>
            <p:cNvPr id="96" name="Ovaal 95">
              <a:extLst>
                <a:ext uri="{FF2B5EF4-FFF2-40B4-BE49-F238E27FC236}">
                  <a16:creationId xmlns:a16="http://schemas.microsoft.com/office/drawing/2014/main" id="{1D28DDA4-FB1F-482E-9766-2C4F07E6B025}"/>
                </a:ext>
              </a:extLst>
            </p:cNvPr>
            <p:cNvSpPr/>
            <p:nvPr userDrawn="1"/>
          </p:nvSpPr>
          <p:spPr>
            <a:xfrm>
              <a:off x="-3604183" y="399355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7</a:t>
              </a:r>
            </a:p>
          </p:txBody>
        </p:sp>
        <p:sp>
          <p:nvSpPr>
            <p:cNvPr id="97" name="Rechthoek 96">
              <a:extLst>
                <a:ext uri="{FF2B5EF4-FFF2-40B4-BE49-F238E27FC236}">
                  <a16:creationId xmlns:a16="http://schemas.microsoft.com/office/drawing/2014/main" id="{20E7273C-7F96-4BE3-ACE6-3FB22684A2DB}"/>
                </a:ext>
              </a:extLst>
            </p:cNvPr>
            <p:cNvSpPr/>
            <p:nvPr userDrawn="1"/>
          </p:nvSpPr>
          <p:spPr>
            <a:xfrm>
              <a:off x="-3325830" y="4352899"/>
              <a:ext cx="2949220" cy="180000"/>
            </a:xfrm>
            <a:prstGeom prst="rect">
              <a:avLst/>
            </a:prstGeom>
            <a:noFill/>
            <a:ln w="25400" cap="flat" cmpd="sng" algn="ctr">
              <a:noFill/>
              <a:prstDash val="solid"/>
            </a:ln>
            <a:effectLst/>
          </p:spPr>
          <p:txBody>
            <a:bodyPr lIns="0" tIns="0" rIns="0" bIns="0" rtlCol="0" anchor="ctr"/>
            <a:lstStyle/>
            <a:p>
              <a:pPr marL="200025" marR="0" lvl="0" indent="-200025" defTabSz="685800" eaLnBrk="1" fontAlgn="auto" latinLnBrk="0" hangingPunct="1">
                <a:lnSpc>
                  <a:spcPct val="100000"/>
                </a:lnSpc>
                <a:spcBef>
                  <a:spcPts val="450"/>
                </a:spcBef>
                <a:spcAft>
                  <a:spcPts val="450"/>
                </a:spcAft>
                <a:buClr>
                  <a:schemeClr val="accent1"/>
                </a:buClr>
                <a:buSzTx/>
                <a:buFont typeface="+mj-lt"/>
                <a:buAutoNum type="alphaLcPeriod"/>
                <a:tabLst/>
                <a:defRPr/>
              </a:pPr>
              <a:r>
                <a:rPr kumimoji="0" lang="nl-NL" sz="1050" b="0" i="0" u="none" strike="noStrike" kern="0" cap="none" spc="0" normalizeH="0" baseline="0" noProof="0" dirty="0">
                  <a:ln>
                    <a:noFill/>
                  </a:ln>
                  <a:solidFill>
                    <a:schemeClr val="tx1"/>
                  </a:solidFill>
                  <a:effectLst/>
                  <a:uLnTx/>
                  <a:uFillTx/>
                  <a:latin typeface="+mn-lt"/>
                  <a:cs typeface="Calibri" panose="020F0502020204030204" pitchFamily="34" charset="0"/>
                </a:rPr>
                <a:t>Alfabetische </a:t>
              </a:r>
              <a:r>
                <a:rPr kumimoji="0" lang="nl-NL" sz="105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r>
                <a:rPr kumimoji="0" lang="nl-NL" sz="1050" b="0" i="0" u="none" strike="noStrike" kern="0" cap="none" spc="0" normalizeH="0" baseline="0" noProof="0" dirty="0">
                  <a:ln>
                    <a:noFill/>
                  </a:ln>
                  <a:solidFill>
                    <a:schemeClr val="tx1"/>
                  </a:solidFill>
                  <a:effectLst/>
                  <a:uLnTx/>
                  <a:uFillTx/>
                  <a:latin typeface="+mn-lt"/>
                  <a:cs typeface="Calibri" panose="020F0502020204030204" pitchFamily="34" charset="0"/>
                </a:rPr>
                <a:t> </a:t>
              </a:r>
            </a:p>
          </p:txBody>
        </p:sp>
        <p:sp>
          <p:nvSpPr>
            <p:cNvPr id="98" name="Ovaal 97">
              <a:extLst>
                <a:ext uri="{FF2B5EF4-FFF2-40B4-BE49-F238E27FC236}">
                  <a16:creationId xmlns:a16="http://schemas.microsoft.com/office/drawing/2014/main" id="{5E133574-4DBD-4113-8D1C-B3D48FFCC92D}"/>
                </a:ext>
              </a:extLst>
            </p:cNvPr>
            <p:cNvSpPr/>
            <p:nvPr userDrawn="1"/>
          </p:nvSpPr>
          <p:spPr>
            <a:xfrm>
              <a:off x="-3604183" y="435289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8</a:t>
              </a:r>
            </a:p>
          </p:txBody>
        </p:sp>
        <p:sp>
          <p:nvSpPr>
            <p:cNvPr id="99" name="Rechthoek 98">
              <a:extLst>
                <a:ext uri="{FF2B5EF4-FFF2-40B4-BE49-F238E27FC236}">
                  <a16:creationId xmlns:a16="http://schemas.microsoft.com/office/drawing/2014/main" id="{EC47D8A0-FFA9-4BFF-9D09-D2D4AC7A85BE}"/>
                </a:ext>
              </a:extLst>
            </p:cNvPr>
            <p:cNvSpPr/>
            <p:nvPr userDrawn="1"/>
          </p:nvSpPr>
          <p:spPr>
            <a:xfrm>
              <a:off x="-3319415" y="4712245"/>
              <a:ext cx="2949220" cy="180000"/>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100000"/>
                </a:lnSpc>
                <a:spcBef>
                  <a:spcPts val="450"/>
                </a:spcBef>
                <a:spcAft>
                  <a:spcPts val="450"/>
                </a:spcAft>
                <a:buClr>
                  <a:schemeClr val="tx1"/>
                </a:buClr>
                <a:buSzTx/>
                <a:buFont typeface="Arial" panose="020B0604020202020204" pitchFamily="34" charset="0"/>
                <a:buNone/>
                <a:tabLst/>
                <a:defRPr/>
              </a:pPr>
              <a:r>
                <a:rPr kumimoji="0" lang="nl-NL" sz="900" b="0" i="1" u="none" strike="noStrike" kern="0" cap="none" spc="0" normalizeH="0" baseline="0" noProof="0" dirty="0">
                  <a:ln>
                    <a:noFill/>
                  </a:ln>
                  <a:solidFill>
                    <a:schemeClr val="tx1"/>
                  </a:solidFill>
                  <a:effectLst/>
                  <a:uLnTx/>
                  <a:uFillTx/>
                  <a:latin typeface="+mn-lt"/>
                  <a:cs typeface="Calibri" panose="020F0502020204030204" pitchFamily="34" charset="0"/>
                </a:rPr>
                <a:t>*Bronvermelding </a:t>
              </a:r>
            </a:p>
          </p:txBody>
        </p:sp>
        <p:sp>
          <p:nvSpPr>
            <p:cNvPr id="100" name="Ovaal 99">
              <a:extLst>
                <a:ext uri="{FF2B5EF4-FFF2-40B4-BE49-F238E27FC236}">
                  <a16:creationId xmlns:a16="http://schemas.microsoft.com/office/drawing/2014/main" id="{B40D3FC1-FB81-4517-B432-1B0B50C14F23}"/>
                </a:ext>
              </a:extLst>
            </p:cNvPr>
            <p:cNvSpPr/>
            <p:nvPr userDrawn="1"/>
          </p:nvSpPr>
          <p:spPr>
            <a:xfrm>
              <a:off x="-3604183" y="4712245"/>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9</a:t>
              </a:r>
            </a:p>
          </p:txBody>
        </p:sp>
        <p:sp>
          <p:nvSpPr>
            <p:cNvPr id="101" name="Rechthoek 100">
              <a:extLst>
                <a:ext uri="{FF2B5EF4-FFF2-40B4-BE49-F238E27FC236}">
                  <a16:creationId xmlns:a16="http://schemas.microsoft.com/office/drawing/2014/main" id="{4D5331B2-A1AD-4A80-A17B-621D458C3C73}"/>
                </a:ext>
              </a:extLst>
            </p:cNvPr>
            <p:cNvSpPr/>
            <p:nvPr userDrawn="1"/>
          </p:nvSpPr>
          <p:spPr>
            <a:xfrm>
              <a:off x="-3319415" y="3634209"/>
              <a:ext cx="2949220" cy="180000"/>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100000"/>
                </a:lnSpc>
                <a:spcBef>
                  <a:spcPts val="450"/>
                </a:spcBef>
                <a:spcAft>
                  <a:spcPts val="450"/>
                </a:spcAft>
                <a:buClr>
                  <a:schemeClr val="accent1"/>
                </a:buClr>
                <a:buSzTx/>
                <a:buFont typeface="Arial" panose="020B0604020202020204" pitchFamily="34" charset="0"/>
                <a:buNone/>
                <a:tabLst/>
                <a:defRPr/>
              </a:pPr>
              <a:r>
                <a:rPr kumimoji="0" lang="nl-NL" sz="1050" b="1" i="0" u="none" strike="noStrike" kern="0" cap="none" spc="0" normalizeH="0" baseline="0" noProof="0" dirty="0">
                  <a:ln>
                    <a:noFill/>
                  </a:ln>
                  <a:solidFill>
                    <a:schemeClr val="tx1"/>
                  </a:solidFill>
                  <a:effectLst/>
                  <a:uLnTx/>
                  <a:uFillTx/>
                  <a:latin typeface="+mn-lt"/>
                  <a:cs typeface="Calibri" panose="020F0502020204030204" pitchFamily="34" charset="0"/>
                </a:rPr>
                <a:t>Kop</a:t>
              </a:r>
            </a:p>
          </p:txBody>
        </p:sp>
        <p:sp>
          <p:nvSpPr>
            <p:cNvPr id="102" name="Rechthoek 101">
              <a:extLst>
                <a:ext uri="{FF2B5EF4-FFF2-40B4-BE49-F238E27FC236}">
                  <a16:creationId xmlns:a16="http://schemas.microsoft.com/office/drawing/2014/main" id="{DA33C558-5F87-4EE1-ADAD-F5161B122FB6}"/>
                </a:ext>
              </a:extLst>
            </p:cNvPr>
            <p:cNvSpPr/>
            <p:nvPr userDrawn="1"/>
          </p:nvSpPr>
          <p:spPr>
            <a:xfrm>
              <a:off x="-3786437" y="5124131"/>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900" b="1" cap="all" baseline="0" noProof="0" dirty="0">
                  <a:solidFill>
                    <a:srgbClr val="211F26"/>
                  </a:solidFill>
                  <a:latin typeface="Calibri" panose="020F0502020204030204" pitchFamily="34" charset="0"/>
                  <a:cs typeface="Calibri" panose="020F0502020204030204" pitchFamily="34" charset="0"/>
                </a:rPr>
                <a:t>MEER WETEN?</a:t>
              </a:r>
              <a:br>
                <a:rPr lang="nl-NL" sz="900" b="1" cap="all" baseline="0" noProof="0" dirty="0">
                  <a:solidFill>
                    <a:srgbClr val="211F26"/>
                  </a:solidFill>
                  <a:latin typeface="Calibri" panose="020F0502020204030204" pitchFamily="34" charset="0"/>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900" b="1" cap="all" baseline="0" noProof="0" dirty="0">
                  <a:solidFill>
                    <a:srgbClr val="211F26"/>
                  </a:solidFill>
                  <a:latin typeface="Calibri" panose="020F0502020204030204" pitchFamily="34" charset="0"/>
                  <a:cs typeface="Calibri" panose="020F0502020204030204" pitchFamily="34" charset="0"/>
                </a:rPr>
                <a:t> 'SLIDEBUILDER’ </a:t>
              </a:r>
              <a:r>
                <a:rPr lang="nl-NL" sz="9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900" kern="1200" cap="none" baseline="0" noProof="0" dirty="0">
                  <a:solidFill>
                    <a:srgbClr val="211F26"/>
                  </a:solidFill>
                  <a:latin typeface="Calibri" panose="020F0502020204030204" pitchFamily="34" charset="0"/>
                  <a:ea typeface="+mn-ea"/>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9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103" name="ICOON_info">
              <a:extLst>
                <a:ext uri="{FF2B5EF4-FFF2-40B4-BE49-F238E27FC236}">
                  <a16:creationId xmlns:a16="http://schemas.microsoft.com/office/drawing/2014/main" id="{7984247C-E3E3-48CB-BC4B-8EDDA18CEFA7}"/>
                </a:ext>
              </a:extLst>
            </p:cNvPr>
            <p:cNvGrpSpPr/>
            <p:nvPr userDrawn="1"/>
          </p:nvGrpSpPr>
          <p:grpSpPr>
            <a:xfrm>
              <a:off x="-376736" y="5063968"/>
              <a:ext cx="283685" cy="283685"/>
              <a:chOff x="-510741" y="5913713"/>
              <a:chExt cx="267555" cy="267555"/>
            </a:xfrm>
          </p:grpSpPr>
          <p:sp>
            <p:nvSpPr>
              <p:cNvPr id="151" name="Ovaal 150">
                <a:extLst>
                  <a:ext uri="{FF2B5EF4-FFF2-40B4-BE49-F238E27FC236}">
                    <a16:creationId xmlns:a16="http://schemas.microsoft.com/office/drawing/2014/main" id="{D4A5879D-C0C7-4DE0-BA31-AFBCA7E069FD}"/>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450"/>
                  </a:spcBef>
                  <a:spcAft>
                    <a:spcPts val="450"/>
                  </a:spcAft>
                </a:pPr>
                <a:endParaRPr lang="nl-NL" sz="1200" cap="all" baseline="0" noProof="0" dirty="0">
                  <a:latin typeface="Calibri" panose="020F0502020204030204" pitchFamily="34" charset="0"/>
                  <a:cs typeface="Calibri" panose="020F0502020204030204" pitchFamily="34" charset="0"/>
                </a:endParaRPr>
              </a:p>
            </p:txBody>
          </p:sp>
          <p:sp>
            <p:nvSpPr>
              <p:cNvPr id="152" name="Graphic 163" descr="Informatie">
                <a:extLst>
                  <a:ext uri="{FF2B5EF4-FFF2-40B4-BE49-F238E27FC236}">
                    <a16:creationId xmlns:a16="http://schemas.microsoft.com/office/drawing/2014/main" id="{DBB063A6-28C0-4B0D-8891-11E264382F92}"/>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lstStyle/>
              <a:p>
                <a:endParaRPr lang="nl-NL" sz="1500" noProof="0" dirty="0">
                  <a:solidFill>
                    <a:srgbClr val="211F26"/>
                  </a:solidFill>
                  <a:latin typeface="Calibri" panose="020F0502020204030204" pitchFamily="34" charset="0"/>
                  <a:cs typeface="Calibri" panose="020F0502020204030204" pitchFamily="34" charset="0"/>
                </a:endParaRPr>
              </a:p>
            </p:txBody>
          </p:sp>
        </p:grpSp>
        <p:grpSp>
          <p:nvGrpSpPr>
            <p:cNvPr id="104" name="VOORBEELD">
              <a:extLst>
                <a:ext uri="{FF2B5EF4-FFF2-40B4-BE49-F238E27FC236}">
                  <a16:creationId xmlns:a16="http://schemas.microsoft.com/office/drawing/2014/main" id="{0A3C34E1-CFA4-41D4-809F-743EB26953C6}"/>
                </a:ext>
              </a:extLst>
            </p:cNvPr>
            <p:cNvGrpSpPr/>
            <p:nvPr userDrawn="1"/>
          </p:nvGrpSpPr>
          <p:grpSpPr>
            <a:xfrm>
              <a:off x="-3605171" y="458674"/>
              <a:ext cx="3234311" cy="558875"/>
              <a:chOff x="-3605171" y="458674"/>
              <a:chExt cx="3234311" cy="558875"/>
            </a:xfrm>
          </p:grpSpPr>
          <p:sp>
            <p:nvSpPr>
              <p:cNvPr id="111" name="Rechthoek 110">
                <a:extLst>
                  <a:ext uri="{FF2B5EF4-FFF2-40B4-BE49-F238E27FC236}">
                    <a16:creationId xmlns:a16="http://schemas.microsoft.com/office/drawing/2014/main" id="{7A3EAB50-FF21-444B-9671-CA0727320005}"/>
                  </a:ext>
                </a:extLst>
              </p:cNvPr>
              <p:cNvSpPr/>
              <p:nvPr userDrawn="1"/>
            </p:nvSpPr>
            <p:spPr>
              <a:xfrm>
                <a:off x="-3604183" y="458674"/>
                <a:ext cx="393459" cy="184058"/>
              </a:xfrm>
              <a:prstGeom prst="rect">
                <a:avLst/>
              </a:prstGeom>
              <a:solidFill>
                <a:srgbClr val="F8F8F8"/>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18000" rIns="0" bIns="0" numCol="1" spcCol="0" rtlCol="0" fromWordArt="0" anchor="t" anchorCtr="0" forceAA="0" compatLnSpc="1">
                <a:prstTxWarp prst="textNoShape">
                  <a:avLst/>
                </a:prstTxWarp>
                <a:noAutofit/>
              </a:bodyPr>
              <a:lstStyle/>
              <a:p>
                <a:pPr algn="ctr"/>
                <a:r>
                  <a:rPr lang="nl-NL" sz="675" b="1" noProof="0" dirty="0">
                    <a:solidFill>
                      <a:srgbClr val="211F26"/>
                    </a:solidFill>
                    <a:latin typeface="Calibri" panose="020F0502020204030204" pitchFamily="34" charset="0"/>
                    <a:cs typeface="Calibri" panose="020F0502020204030204" pitchFamily="34" charset="0"/>
                  </a:rPr>
                  <a:t>Start</a:t>
                </a:r>
              </a:p>
            </p:txBody>
          </p:sp>
          <p:sp>
            <p:nvSpPr>
              <p:cNvPr id="112" name="Rechthoek 111">
                <a:extLst>
                  <a:ext uri="{FF2B5EF4-FFF2-40B4-BE49-F238E27FC236}">
                    <a16:creationId xmlns:a16="http://schemas.microsoft.com/office/drawing/2014/main" id="{E55962A9-F1A8-41E9-BC13-360A42E18F73}"/>
                  </a:ext>
                </a:extLst>
              </p:cNvPr>
              <p:cNvSpPr/>
              <p:nvPr userDrawn="1"/>
            </p:nvSpPr>
            <p:spPr>
              <a:xfrm>
                <a:off x="-3599184" y="621345"/>
                <a:ext cx="383782" cy="27171"/>
              </a:xfrm>
              <a:prstGeom prst="rect">
                <a:avLst/>
              </a:prstGeom>
              <a:solidFill>
                <a:srgbClr val="B7462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nvGrpSpPr>
              <p:cNvPr id="113" name="Groep 112">
                <a:extLst>
                  <a:ext uri="{FF2B5EF4-FFF2-40B4-BE49-F238E27FC236}">
                    <a16:creationId xmlns:a16="http://schemas.microsoft.com/office/drawing/2014/main" id="{4B013652-CA97-4730-8A4E-819E53A62B52}"/>
                  </a:ext>
                </a:extLst>
              </p:cNvPr>
              <p:cNvGrpSpPr/>
              <p:nvPr userDrawn="1"/>
            </p:nvGrpSpPr>
            <p:grpSpPr>
              <a:xfrm>
                <a:off x="-3386247" y="830871"/>
                <a:ext cx="139423" cy="109566"/>
                <a:chOff x="-2866744" y="827071"/>
                <a:chExt cx="168701" cy="132575"/>
              </a:xfrm>
            </p:grpSpPr>
            <p:grpSp>
              <p:nvGrpSpPr>
                <p:cNvPr id="144" name="Groep 143">
                  <a:extLst>
                    <a:ext uri="{FF2B5EF4-FFF2-40B4-BE49-F238E27FC236}">
                      <a16:creationId xmlns:a16="http://schemas.microsoft.com/office/drawing/2014/main" id="{E49EC4AE-3C45-44BE-B37A-A61DD008729E}"/>
                    </a:ext>
                  </a:extLst>
                </p:cNvPr>
                <p:cNvGrpSpPr/>
                <p:nvPr userDrawn="1"/>
              </p:nvGrpSpPr>
              <p:grpSpPr>
                <a:xfrm>
                  <a:off x="-2866744" y="827071"/>
                  <a:ext cx="168701" cy="132575"/>
                  <a:chOff x="-2866744" y="827071"/>
                  <a:chExt cx="168701" cy="132575"/>
                </a:xfrm>
              </p:grpSpPr>
              <p:cxnSp>
                <p:nvCxnSpPr>
                  <p:cNvPr id="146" name="Rechte verbindingslijn 145">
                    <a:extLst>
                      <a:ext uri="{FF2B5EF4-FFF2-40B4-BE49-F238E27FC236}">
                        <a16:creationId xmlns:a16="http://schemas.microsoft.com/office/drawing/2014/main" id="{71C885FB-CB14-4B44-A463-1D87A70ADC8F}"/>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147" name="Rechte verbindingslijn 146">
                    <a:extLst>
                      <a:ext uri="{FF2B5EF4-FFF2-40B4-BE49-F238E27FC236}">
                        <a16:creationId xmlns:a16="http://schemas.microsoft.com/office/drawing/2014/main" id="{F0353796-5C11-4F36-AC78-A58BEAC37C90}"/>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148" name="Rechte verbindingslijn 147">
                    <a:extLst>
                      <a:ext uri="{FF2B5EF4-FFF2-40B4-BE49-F238E27FC236}">
                        <a16:creationId xmlns:a16="http://schemas.microsoft.com/office/drawing/2014/main" id="{43E4FD67-33A0-4D9B-9F7E-11BAAD9DE0EC}"/>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149" name="Rechte verbindingslijn 148">
                    <a:extLst>
                      <a:ext uri="{FF2B5EF4-FFF2-40B4-BE49-F238E27FC236}">
                        <a16:creationId xmlns:a16="http://schemas.microsoft.com/office/drawing/2014/main" id="{A6A91448-493B-44BB-87D9-E8E9A4FA71E8}"/>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150" name="Rechte verbindingslijn 149">
                    <a:extLst>
                      <a:ext uri="{FF2B5EF4-FFF2-40B4-BE49-F238E27FC236}">
                        <a16:creationId xmlns:a16="http://schemas.microsoft.com/office/drawing/2014/main" id="{81958A12-F1A8-44CA-803B-69B6E2E9EF0C}"/>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145" name="Pijl: rechts 144">
                  <a:extLst>
                    <a:ext uri="{FF2B5EF4-FFF2-40B4-BE49-F238E27FC236}">
                      <a16:creationId xmlns:a16="http://schemas.microsoft.com/office/drawing/2014/main" id="{16B69E86-DCE5-40DC-B5BC-0D9533094AEC}"/>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nvGrpSpPr>
              <p:cNvPr id="114" name="Groep 113">
                <a:extLst>
                  <a:ext uri="{FF2B5EF4-FFF2-40B4-BE49-F238E27FC236}">
                    <a16:creationId xmlns:a16="http://schemas.microsoft.com/office/drawing/2014/main" id="{569E2761-F813-4B6B-B5E4-D8F6D163699C}"/>
                  </a:ext>
                </a:extLst>
              </p:cNvPr>
              <p:cNvGrpSpPr/>
              <p:nvPr userDrawn="1"/>
            </p:nvGrpSpPr>
            <p:grpSpPr>
              <a:xfrm>
                <a:off x="-3605171" y="830871"/>
                <a:ext cx="139423" cy="109566"/>
                <a:chOff x="-2866744" y="518074"/>
                <a:chExt cx="168701" cy="132575"/>
              </a:xfrm>
            </p:grpSpPr>
            <p:grpSp>
              <p:nvGrpSpPr>
                <p:cNvPr id="137" name="Groep 136">
                  <a:extLst>
                    <a:ext uri="{FF2B5EF4-FFF2-40B4-BE49-F238E27FC236}">
                      <a16:creationId xmlns:a16="http://schemas.microsoft.com/office/drawing/2014/main" id="{D90FFFE9-9A68-47F2-B14C-D9B0AA3A0811}"/>
                    </a:ext>
                  </a:extLst>
                </p:cNvPr>
                <p:cNvGrpSpPr/>
                <p:nvPr userDrawn="1"/>
              </p:nvGrpSpPr>
              <p:grpSpPr>
                <a:xfrm>
                  <a:off x="-2866744" y="518074"/>
                  <a:ext cx="168701" cy="132575"/>
                  <a:chOff x="-2866744" y="518074"/>
                  <a:chExt cx="168701" cy="132575"/>
                </a:xfrm>
              </p:grpSpPr>
              <p:cxnSp>
                <p:nvCxnSpPr>
                  <p:cNvPr id="139" name="Rechte verbindingslijn 138">
                    <a:extLst>
                      <a:ext uri="{FF2B5EF4-FFF2-40B4-BE49-F238E27FC236}">
                        <a16:creationId xmlns:a16="http://schemas.microsoft.com/office/drawing/2014/main" id="{6586F801-1BD6-48DB-8226-C43411D29C21}"/>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140" name="Rechte verbindingslijn 139">
                    <a:extLst>
                      <a:ext uri="{FF2B5EF4-FFF2-40B4-BE49-F238E27FC236}">
                        <a16:creationId xmlns:a16="http://schemas.microsoft.com/office/drawing/2014/main" id="{62D77815-963A-4E6E-AE40-1BC8316454A6}"/>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141" name="Rechte verbindingslijn 140">
                    <a:extLst>
                      <a:ext uri="{FF2B5EF4-FFF2-40B4-BE49-F238E27FC236}">
                        <a16:creationId xmlns:a16="http://schemas.microsoft.com/office/drawing/2014/main" id="{EB090EA0-08ED-489C-BC05-A0B5B6C2B5E9}"/>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142" name="Rechte verbindingslijn 141">
                    <a:extLst>
                      <a:ext uri="{FF2B5EF4-FFF2-40B4-BE49-F238E27FC236}">
                        <a16:creationId xmlns:a16="http://schemas.microsoft.com/office/drawing/2014/main" id="{B6F9435C-92DF-4559-8243-096E98E0110B}"/>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143" name="Rechte verbindingslijn 142">
                    <a:extLst>
                      <a:ext uri="{FF2B5EF4-FFF2-40B4-BE49-F238E27FC236}">
                        <a16:creationId xmlns:a16="http://schemas.microsoft.com/office/drawing/2014/main" id="{E936F4B0-2BCA-4FE0-814A-C24A460BE14B}"/>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138" name="Pijl: rechts 137">
                  <a:extLst>
                    <a:ext uri="{FF2B5EF4-FFF2-40B4-BE49-F238E27FC236}">
                      <a16:creationId xmlns:a16="http://schemas.microsoft.com/office/drawing/2014/main" id="{CB716D36-A5AD-46FE-ACAB-03EA597721CC}"/>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cxnSp>
            <p:nvCxnSpPr>
              <p:cNvPr id="115" name="Rechte verbindingslijn 114">
                <a:extLst>
                  <a:ext uri="{FF2B5EF4-FFF2-40B4-BE49-F238E27FC236}">
                    <a16:creationId xmlns:a16="http://schemas.microsoft.com/office/drawing/2014/main" id="{3B2CA2E4-F81B-4CD9-94B7-A276CD656D02}"/>
                  </a:ext>
                </a:extLst>
              </p:cNvPr>
              <p:cNvCxnSpPr>
                <a:cxnSpLocks/>
              </p:cNvCxnSpPr>
              <p:nvPr userDrawn="1"/>
            </p:nvCxnSpPr>
            <p:spPr>
              <a:xfrm flipV="1">
                <a:off x="-3459956" y="588169"/>
                <a:ext cx="547687" cy="219076"/>
              </a:xfrm>
              <a:prstGeom prst="line">
                <a:avLst/>
              </a:prstGeom>
              <a:noFill/>
              <a:ln w="19050" cap="rnd" cmpd="sng" algn="ctr">
                <a:solidFill>
                  <a:schemeClr val="accent1"/>
                </a:solidFill>
                <a:prstDash val="solid"/>
                <a:headEnd type="oval"/>
              </a:ln>
              <a:effectLst/>
            </p:spPr>
          </p:cxnSp>
          <p:cxnSp>
            <p:nvCxnSpPr>
              <p:cNvPr id="116" name="Rechte verbindingslijn 115">
                <a:extLst>
                  <a:ext uri="{FF2B5EF4-FFF2-40B4-BE49-F238E27FC236}">
                    <a16:creationId xmlns:a16="http://schemas.microsoft.com/office/drawing/2014/main" id="{FB9A8526-58B5-4B10-9AF8-4DEE73853CA3}"/>
                  </a:ext>
                </a:extLst>
              </p:cNvPr>
              <p:cNvCxnSpPr>
                <a:cxnSpLocks/>
              </p:cNvCxnSpPr>
              <p:nvPr userDrawn="1"/>
            </p:nvCxnSpPr>
            <p:spPr>
              <a:xfrm>
                <a:off x="-3224213" y="828675"/>
                <a:ext cx="319088" cy="0"/>
              </a:xfrm>
              <a:prstGeom prst="line">
                <a:avLst/>
              </a:prstGeom>
              <a:noFill/>
              <a:ln w="19050" cap="rnd" cmpd="sng" algn="ctr">
                <a:solidFill>
                  <a:schemeClr val="accent1"/>
                </a:solidFill>
                <a:prstDash val="solid"/>
                <a:headEnd type="oval"/>
              </a:ln>
              <a:effectLst/>
            </p:spPr>
          </p:cxnSp>
          <p:sp>
            <p:nvSpPr>
              <p:cNvPr id="117" name="Rechthoek 116">
                <a:extLst>
                  <a:ext uri="{FF2B5EF4-FFF2-40B4-BE49-F238E27FC236}">
                    <a16:creationId xmlns:a16="http://schemas.microsoft.com/office/drawing/2014/main" id="{44E733AA-9F3E-4FE7-B1C6-3795CFB551CC}"/>
                  </a:ext>
                </a:extLst>
              </p:cNvPr>
              <p:cNvSpPr/>
              <p:nvPr userDrawn="1"/>
            </p:nvSpPr>
            <p:spPr>
              <a:xfrm>
                <a:off x="-2559903" y="512179"/>
                <a:ext cx="2189042" cy="151083"/>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Tekstniveau omhoog</a:t>
                </a:r>
              </a:p>
            </p:txBody>
          </p:sp>
          <p:sp>
            <p:nvSpPr>
              <p:cNvPr id="118" name="Rechthoek 117">
                <a:extLst>
                  <a:ext uri="{FF2B5EF4-FFF2-40B4-BE49-F238E27FC236}">
                    <a16:creationId xmlns:a16="http://schemas.microsoft.com/office/drawing/2014/main" id="{3B771A4D-8A3D-4DE9-B299-17F5FEEC3596}"/>
                  </a:ext>
                </a:extLst>
              </p:cNvPr>
              <p:cNvSpPr/>
              <p:nvPr userDrawn="1"/>
            </p:nvSpPr>
            <p:spPr>
              <a:xfrm>
                <a:off x="-2559903" y="819562"/>
                <a:ext cx="2189043" cy="142202"/>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Tekstniveau omlaag</a:t>
                </a:r>
              </a:p>
            </p:txBody>
          </p:sp>
          <p:grpSp>
            <p:nvGrpSpPr>
              <p:cNvPr id="119" name="Groep 118">
                <a:extLst>
                  <a:ext uri="{FF2B5EF4-FFF2-40B4-BE49-F238E27FC236}">
                    <a16:creationId xmlns:a16="http://schemas.microsoft.com/office/drawing/2014/main" id="{F04B8B8D-DCA7-4E96-ABCC-AC528467C009}"/>
                  </a:ext>
                </a:extLst>
              </p:cNvPr>
              <p:cNvGrpSpPr/>
              <p:nvPr userDrawn="1"/>
            </p:nvGrpSpPr>
            <p:grpSpPr>
              <a:xfrm>
                <a:off x="-2916763" y="769168"/>
                <a:ext cx="268738" cy="248381"/>
                <a:chOff x="-2916763" y="769168"/>
                <a:chExt cx="268738" cy="248381"/>
              </a:xfrm>
            </p:grpSpPr>
            <p:sp>
              <p:nvSpPr>
                <p:cNvPr id="129" name="Rechthoek 128">
                  <a:extLst>
                    <a:ext uri="{FF2B5EF4-FFF2-40B4-BE49-F238E27FC236}">
                      <a16:creationId xmlns:a16="http://schemas.microsoft.com/office/drawing/2014/main" id="{EA30453F-E719-41B5-BF97-ABBB8DD64BEF}"/>
                    </a:ext>
                  </a:extLst>
                </p:cNvPr>
                <p:cNvSpPr/>
                <p:nvPr userDrawn="1"/>
              </p:nvSpPr>
              <p:spPr>
                <a:xfrm>
                  <a:off x="-2916763" y="769168"/>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dirty="0">
                    <a:solidFill>
                      <a:srgbClr val="211F26"/>
                    </a:solidFill>
                    <a:latin typeface="Calibri" panose="020F0502020204030204" pitchFamily="34" charset="0"/>
                    <a:cs typeface="Calibri" panose="020F0502020204030204" pitchFamily="34" charset="0"/>
                  </a:endParaRPr>
                </a:p>
              </p:txBody>
            </p:sp>
            <p:grpSp>
              <p:nvGrpSpPr>
                <p:cNvPr id="130" name="Groep 129">
                  <a:extLst>
                    <a:ext uri="{FF2B5EF4-FFF2-40B4-BE49-F238E27FC236}">
                      <a16:creationId xmlns:a16="http://schemas.microsoft.com/office/drawing/2014/main" id="{3E605C66-C9EB-4918-AA2E-7D8AB94B2C1C}"/>
                    </a:ext>
                  </a:extLst>
                </p:cNvPr>
                <p:cNvGrpSpPr/>
                <p:nvPr userDrawn="1"/>
              </p:nvGrpSpPr>
              <p:grpSpPr>
                <a:xfrm>
                  <a:off x="-2866744" y="827071"/>
                  <a:ext cx="168701" cy="132575"/>
                  <a:chOff x="-2866744" y="827071"/>
                  <a:chExt cx="168701" cy="132575"/>
                </a:xfrm>
              </p:grpSpPr>
              <p:cxnSp>
                <p:nvCxnSpPr>
                  <p:cNvPr id="132" name="Rechte verbindingslijn 131">
                    <a:extLst>
                      <a:ext uri="{FF2B5EF4-FFF2-40B4-BE49-F238E27FC236}">
                        <a16:creationId xmlns:a16="http://schemas.microsoft.com/office/drawing/2014/main" id="{CC2583E0-734C-42A9-9F8C-B1C8F88C34CC}"/>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133" name="Rechte verbindingslijn 132">
                    <a:extLst>
                      <a:ext uri="{FF2B5EF4-FFF2-40B4-BE49-F238E27FC236}">
                        <a16:creationId xmlns:a16="http://schemas.microsoft.com/office/drawing/2014/main" id="{14B8C9A6-3499-49F6-AFAF-4C9493583B35}"/>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134" name="Rechte verbindingslijn 133">
                    <a:extLst>
                      <a:ext uri="{FF2B5EF4-FFF2-40B4-BE49-F238E27FC236}">
                        <a16:creationId xmlns:a16="http://schemas.microsoft.com/office/drawing/2014/main" id="{47F061A8-8A38-4E2C-8E3F-ED450EC60907}"/>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135" name="Rechte verbindingslijn 134">
                    <a:extLst>
                      <a:ext uri="{FF2B5EF4-FFF2-40B4-BE49-F238E27FC236}">
                        <a16:creationId xmlns:a16="http://schemas.microsoft.com/office/drawing/2014/main" id="{43594370-801D-4F2A-AC8E-9C4D33AE4EEA}"/>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136" name="Rechte verbindingslijn 135">
                    <a:extLst>
                      <a:ext uri="{FF2B5EF4-FFF2-40B4-BE49-F238E27FC236}">
                        <a16:creationId xmlns:a16="http://schemas.microsoft.com/office/drawing/2014/main" id="{21596418-03BE-4D0F-A52F-9CDB88828B29}"/>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131" name="Pijl: rechts 130">
                  <a:extLst>
                    <a:ext uri="{FF2B5EF4-FFF2-40B4-BE49-F238E27FC236}">
                      <a16:creationId xmlns:a16="http://schemas.microsoft.com/office/drawing/2014/main" id="{F6F900C4-0C4C-4917-A22D-59847977C036}"/>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nvGrpSpPr>
              <p:cNvPr id="120" name="Groep 119">
                <a:extLst>
                  <a:ext uri="{FF2B5EF4-FFF2-40B4-BE49-F238E27FC236}">
                    <a16:creationId xmlns:a16="http://schemas.microsoft.com/office/drawing/2014/main" id="{4745D2DD-3CD8-48BA-AF7C-F4E8BE4BEE97}"/>
                  </a:ext>
                </a:extLst>
              </p:cNvPr>
              <p:cNvGrpSpPr/>
              <p:nvPr userDrawn="1"/>
            </p:nvGrpSpPr>
            <p:grpSpPr>
              <a:xfrm>
                <a:off x="-2916763" y="460171"/>
                <a:ext cx="268738" cy="248381"/>
                <a:chOff x="-2916763" y="460171"/>
                <a:chExt cx="268738" cy="248381"/>
              </a:xfrm>
            </p:grpSpPr>
            <p:sp>
              <p:nvSpPr>
                <p:cNvPr id="121" name="Rechthoek 120">
                  <a:extLst>
                    <a:ext uri="{FF2B5EF4-FFF2-40B4-BE49-F238E27FC236}">
                      <a16:creationId xmlns:a16="http://schemas.microsoft.com/office/drawing/2014/main" id="{6FF4A65A-C4CF-4D9E-A0E3-1A434C942ED1}"/>
                    </a:ext>
                  </a:extLst>
                </p:cNvPr>
                <p:cNvSpPr/>
                <p:nvPr userDrawn="1"/>
              </p:nvSpPr>
              <p:spPr>
                <a:xfrm>
                  <a:off x="-2916763" y="460171"/>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dirty="0">
                    <a:solidFill>
                      <a:srgbClr val="211F26"/>
                    </a:solidFill>
                    <a:latin typeface="Calibri" panose="020F0502020204030204" pitchFamily="34" charset="0"/>
                    <a:cs typeface="Calibri" panose="020F0502020204030204" pitchFamily="34" charset="0"/>
                  </a:endParaRPr>
                </a:p>
              </p:txBody>
            </p:sp>
            <p:grpSp>
              <p:nvGrpSpPr>
                <p:cNvPr id="122" name="Groep 121">
                  <a:extLst>
                    <a:ext uri="{FF2B5EF4-FFF2-40B4-BE49-F238E27FC236}">
                      <a16:creationId xmlns:a16="http://schemas.microsoft.com/office/drawing/2014/main" id="{D8C07821-423B-48CF-9158-3D8843B7C8B9}"/>
                    </a:ext>
                  </a:extLst>
                </p:cNvPr>
                <p:cNvGrpSpPr/>
                <p:nvPr userDrawn="1"/>
              </p:nvGrpSpPr>
              <p:grpSpPr>
                <a:xfrm>
                  <a:off x="-2866744" y="518074"/>
                  <a:ext cx="168701" cy="132575"/>
                  <a:chOff x="-2866744" y="518074"/>
                  <a:chExt cx="168701" cy="132575"/>
                </a:xfrm>
              </p:grpSpPr>
              <p:cxnSp>
                <p:nvCxnSpPr>
                  <p:cNvPr id="124" name="Rechte verbindingslijn 123">
                    <a:extLst>
                      <a:ext uri="{FF2B5EF4-FFF2-40B4-BE49-F238E27FC236}">
                        <a16:creationId xmlns:a16="http://schemas.microsoft.com/office/drawing/2014/main" id="{445F03D2-4843-45FE-B137-704BC69F6FC4}"/>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125" name="Rechte verbindingslijn 124">
                    <a:extLst>
                      <a:ext uri="{FF2B5EF4-FFF2-40B4-BE49-F238E27FC236}">
                        <a16:creationId xmlns:a16="http://schemas.microsoft.com/office/drawing/2014/main" id="{6EE0ECCF-A8F4-40D9-9765-54092FC35869}"/>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126" name="Rechte verbindingslijn 125">
                    <a:extLst>
                      <a:ext uri="{FF2B5EF4-FFF2-40B4-BE49-F238E27FC236}">
                        <a16:creationId xmlns:a16="http://schemas.microsoft.com/office/drawing/2014/main" id="{1DD7AAA6-33C8-42B2-B4D5-C8C0A87BD437}"/>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127" name="Rechte verbindingslijn 126">
                    <a:extLst>
                      <a:ext uri="{FF2B5EF4-FFF2-40B4-BE49-F238E27FC236}">
                        <a16:creationId xmlns:a16="http://schemas.microsoft.com/office/drawing/2014/main" id="{1C463A8D-FCB6-4357-A718-49F831B39E46}"/>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128" name="Rechte verbindingslijn 127">
                    <a:extLst>
                      <a:ext uri="{FF2B5EF4-FFF2-40B4-BE49-F238E27FC236}">
                        <a16:creationId xmlns:a16="http://schemas.microsoft.com/office/drawing/2014/main" id="{E8AF8BAF-DE53-4259-B86E-E4FB5728B33D}"/>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123" name="Pijl: rechts 122">
                  <a:extLst>
                    <a:ext uri="{FF2B5EF4-FFF2-40B4-BE49-F238E27FC236}">
                      <a16:creationId xmlns:a16="http://schemas.microsoft.com/office/drawing/2014/main" id="{891F1C3E-01AB-4580-9AB4-73A651BD868E}"/>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grpSp>
          <p:nvGrpSpPr>
            <p:cNvPr id="105" name="Groep 104">
              <a:extLst>
                <a:ext uri="{FF2B5EF4-FFF2-40B4-BE49-F238E27FC236}">
                  <a16:creationId xmlns:a16="http://schemas.microsoft.com/office/drawing/2014/main" id="{1F57F321-1442-44E9-A8F8-EB88B16656D0}"/>
                </a:ext>
              </a:extLst>
            </p:cNvPr>
            <p:cNvGrpSpPr/>
            <p:nvPr userDrawn="1"/>
          </p:nvGrpSpPr>
          <p:grpSpPr>
            <a:xfrm>
              <a:off x="-938434" y="5326819"/>
              <a:ext cx="627798" cy="576693"/>
              <a:chOff x="-1753862" y="6112775"/>
              <a:chExt cx="759635" cy="697798"/>
            </a:xfrm>
          </p:grpSpPr>
          <p:grpSp>
            <p:nvGrpSpPr>
              <p:cNvPr id="106" name="Inspireren">
                <a:extLst>
                  <a:ext uri="{FF2B5EF4-FFF2-40B4-BE49-F238E27FC236}">
                    <a16:creationId xmlns:a16="http://schemas.microsoft.com/office/drawing/2014/main" id="{5E07524D-53F4-42C2-95C4-EA18DE393AC1}"/>
                  </a:ext>
                </a:extLst>
              </p:cNvPr>
              <p:cNvGrpSpPr>
                <a:grpSpLocks noChangeAspect="1"/>
              </p:cNvGrpSpPr>
              <p:nvPr userDrawn="1"/>
            </p:nvGrpSpPr>
            <p:grpSpPr bwMode="auto">
              <a:xfrm>
                <a:off x="-1484858" y="6112775"/>
                <a:ext cx="205431" cy="293286"/>
                <a:chOff x="4768" y="2783"/>
                <a:chExt cx="788" cy="1125"/>
              </a:xfrm>
              <a:gradFill>
                <a:gsLst>
                  <a:gs pos="0">
                    <a:srgbClr val="9D9FA1"/>
                  </a:gs>
                  <a:gs pos="70000">
                    <a:srgbClr val="211F26"/>
                  </a:gs>
                </a:gsLst>
                <a:lin ang="2700000" scaled="0"/>
              </a:gradFill>
            </p:grpSpPr>
            <p:sp>
              <p:nvSpPr>
                <p:cNvPr id="108" name="Freeform 12">
                  <a:extLst>
                    <a:ext uri="{FF2B5EF4-FFF2-40B4-BE49-F238E27FC236}">
                      <a16:creationId xmlns:a16="http://schemas.microsoft.com/office/drawing/2014/main" id="{56CEF452-8D66-4E89-9C29-1BDBF2DA4BFC}"/>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109" name="Freeform 13">
                  <a:extLst>
                    <a:ext uri="{FF2B5EF4-FFF2-40B4-BE49-F238E27FC236}">
                      <a16:creationId xmlns:a16="http://schemas.microsoft.com/office/drawing/2014/main" id="{3BF94663-B948-4147-97C5-89551A12FFAC}"/>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110" name="Freeform 14">
                  <a:extLst>
                    <a:ext uri="{FF2B5EF4-FFF2-40B4-BE49-F238E27FC236}">
                      <a16:creationId xmlns:a16="http://schemas.microsoft.com/office/drawing/2014/main" id="{B6C42E4B-D2DA-469B-8AE2-311B8E9A8FA5}"/>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grpSp>
          <p:sp>
            <p:nvSpPr>
              <p:cNvPr id="107" name="Tekstvak 106">
                <a:extLst>
                  <a:ext uri="{FF2B5EF4-FFF2-40B4-BE49-F238E27FC236}">
                    <a16:creationId xmlns:a16="http://schemas.microsoft.com/office/drawing/2014/main" id="{A5E58528-A958-4931-91EB-E4CB79242AF5}"/>
                  </a:ext>
                </a:extLst>
              </p:cNvPr>
              <p:cNvSpPr txBox="1"/>
              <p:nvPr userDrawn="1"/>
            </p:nvSpPr>
            <p:spPr>
              <a:xfrm>
                <a:off x="-1753862" y="6420664"/>
                <a:ext cx="759635" cy="389909"/>
              </a:xfrm>
              <a:prstGeom prst="rect">
                <a:avLst/>
              </a:prstGeom>
              <a:noFill/>
            </p:spPr>
            <p:txBody>
              <a:bodyPr wrap="square" lIns="0" tIns="0" rIns="0" bIns="0" rtlCol="0" anchor="ctr">
                <a:noAutofit/>
              </a:bodyPr>
              <a:lstStyle/>
              <a:p>
                <a:pPr marL="0" marR="0" lvl="0" indent="0" algn="ctr" defTabSz="685800" rtl="0"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sp>
        <p:nvSpPr>
          <p:cNvPr id="12" name="- INFO">
            <a:extLst>
              <a:ext uri="{FF2B5EF4-FFF2-40B4-BE49-F238E27FC236}">
                <a16:creationId xmlns:a16="http://schemas.microsoft.com/office/drawing/2014/main" id="{618D8543-DAE1-4890-8399-868CB9C8A47A}"/>
              </a:ext>
            </a:extLst>
          </p:cNvPr>
          <p:cNvSpPr txBox="1"/>
          <p:nvPr userDrawn="1"/>
        </p:nvSpPr>
        <p:spPr>
          <a:xfrm>
            <a:off x="0" y="-272667"/>
            <a:ext cx="9134475" cy="148842"/>
          </a:xfrm>
          <a:prstGeom prst="rect">
            <a:avLst/>
          </a:prstGeom>
          <a:noFill/>
        </p:spPr>
        <p:txBody>
          <a:bodyPr wrap="square" lIns="0" tIns="0" rIns="0" bIns="0" rtlCol="0" anchor="ctr" anchorCtr="0">
            <a:noAutofit/>
          </a:bodyPr>
          <a:lstStyle/>
          <a:p>
            <a:pPr algn="l"/>
            <a:r>
              <a:rPr lang="nl-NL" sz="1050" b="1" cap="all" spc="0" baseline="0">
                <a:solidFill>
                  <a:sysClr val="windowText" lastClr="000000"/>
                </a:solidFill>
                <a:latin typeface="+mn-lt"/>
                <a:cs typeface="Calibri" panose="020F0502020204030204" pitchFamily="34" charset="0"/>
              </a:rPr>
              <a:t>Tekst + tabel</a:t>
            </a:r>
            <a:endParaRPr lang="nl-NL" sz="1050" b="1" cap="all" spc="0" baseline="0" dirty="0">
              <a:solidFill>
                <a:sysClr val="windowText" lastClr="000000"/>
              </a:solidFill>
              <a:latin typeface="+mn-lt"/>
              <a:cs typeface="Calibri" panose="020F0502020204030204" pitchFamily="34" charset="0"/>
            </a:endParaRPr>
          </a:p>
        </p:txBody>
      </p:sp>
      <p:sp>
        <p:nvSpPr>
          <p:cNvPr id="154" name="tabel">
            <a:extLst>
              <a:ext uri="{FF2B5EF4-FFF2-40B4-BE49-F238E27FC236}">
                <a16:creationId xmlns:a16="http://schemas.microsoft.com/office/drawing/2014/main" id="{F82164A6-565A-48A6-BC4C-BDC6BA8FBEAE}"/>
              </a:ext>
            </a:extLst>
          </p:cNvPr>
          <p:cNvSpPr>
            <a:spLocks noGrp="1"/>
          </p:cNvSpPr>
          <p:nvPr>
            <p:ph type="tbl" sz="quarter" idx="16" hasCustomPrompt="1"/>
          </p:nvPr>
        </p:nvSpPr>
        <p:spPr>
          <a:xfrm>
            <a:off x="4767569" y="539354"/>
            <a:ext cx="3965665" cy="4193100"/>
          </a:xfrm>
        </p:spPr>
        <p:txBody>
          <a:bodyPr bIns="1260000" anchor="ctr" anchorCtr="0">
            <a:normAutofit/>
          </a:bodyPr>
          <a:lstStyle>
            <a:lvl1pPr marL="0" indent="0" algn="ctr">
              <a:lnSpc>
                <a:spcPct val="100000"/>
              </a:lnSpc>
              <a:spcBef>
                <a:spcPts val="0"/>
              </a:spcBef>
              <a:buNone/>
              <a:defRPr sz="1050">
                <a:solidFill>
                  <a:schemeClr val="bg1">
                    <a:lumMod val="50000"/>
                  </a:schemeClr>
                </a:solidFill>
              </a:defRPr>
            </a:lvl1pPr>
          </a:lstStyle>
          <a:p>
            <a:r>
              <a:rPr lang="nl-NL" dirty="0"/>
              <a:t>Klik op onderstaand icon</a:t>
            </a:r>
            <a:br>
              <a:rPr lang="nl-NL" dirty="0"/>
            </a:br>
            <a:r>
              <a:rPr lang="nl-NL" dirty="0"/>
              <a:t>om een tabel in te voegen</a:t>
            </a:r>
          </a:p>
        </p:txBody>
      </p:sp>
      <p:sp>
        <p:nvSpPr>
          <p:cNvPr id="8" name="titel">
            <a:extLst>
              <a:ext uri="{FF2B5EF4-FFF2-40B4-BE49-F238E27FC236}">
                <a16:creationId xmlns:a16="http://schemas.microsoft.com/office/drawing/2014/main" id="{4FCE8B7B-8D3B-466F-8956-5C1F4F50265C}"/>
              </a:ext>
            </a:extLst>
          </p:cNvPr>
          <p:cNvSpPr>
            <a:spLocks noGrp="1"/>
          </p:cNvSpPr>
          <p:nvPr userDrawn="1">
            <p:ph type="title" hasCustomPrompt="1"/>
          </p:nvPr>
        </p:nvSpPr>
        <p:spPr>
          <a:xfrm>
            <a:off x="401241" y="541926"/>
            <a:ext cx="3965479" cy="531827"/>
          </a:xfrm>
        </p:spPr>
        <p:txBody>
          <a:bodyPr/>
          <a:lstStyle/>
          <a:p>
            <a:r>
              <a:rPr lang="nl-NL"/>
              <a:t>Titel</a:t>
            </a:r>
            <a:br>
              <a:rPr lang="nl-NL"/>
            </a:br>
            <a:r>
              <a:rPr lang="nl-NL"/>
              <a:t>max. 2 regels</a:t>
            </a:r>
            <a:endParaRPr lang="nl-NL" dirty="0"/>
          </a:p>
        </p:txBody>
      </p:sp>
      <p:sp>
        <p:nvSpPr>
          <p:cNvPr id="10" name="tekst">
            <a:extLst>
              <a:ext uri="{FF2B5EF4-FFF2-40B4-BE49-F238E27FC236}">
                <a16:creationId xmlns:a16="http://schemas.microsoft.com/office/drawing/2014/main" id="{1666EADC-9024-4FF6-9D2D-3372EA71A6E1}"/>
              </a:ext>
            </a:extLst>
          </p:cNvPr>
          <p:cNvSpPr>
            <a:spLocks noGrp="1"/>
          </p:cNvSpPr>
          <p:nvPr userDrawn="1">
            <p:ph type="body" sz="quarter" idx="13" hasCustomPrompt="1"/>
          </p:nvPr>
        </p:nvSpPr>
        <p:spPr>
          <a:xfrm>
            <a:off x="410768" y="1472804"/>
            <a:ext cx="3955952" cy="3258740"/>
          </a:xfrm>
        </p:spPr>
        <p:txBody>
          <a:bodyPr/>
          <a:lstStyle/>
          <a:p>
            <a:pPr lvl="0"/>
            <a:r>
              <a:rPr lang="nl-NL" dirty="0"/>
              <a:t>Bullet</a:t>
            </a:r>
          </a:p>
          <a:p>
            <a:pPr lvl="1"/>
            <a:r>
              <a:rPr lang="nl-NL" dirty="0"/>
              <a:t>Sub-</a:t>
            </a:r>
            <a:r>
              <a:rPr lang="nl-NL" dirty="0" err="1"/>
              <a:t>bullet</a:t>
            </a:r>
            <a:endParaRPr lang="nl-NL" dirty="0"/>
          </a:p>
          <a:p>
            <a:pPr lvl="2"/>
            <a:r>
              <a:rPr lang="nl-NL" dirty="0"/>
              <a:t>Platte tekst</a:t>
            </a:r>
          </a:p>
          <a:p>
            <a:pPr lvl="2"/>
            <a:endParaRPr lang="nl-NL" dirty="0"/>
          </a:p>
          <a:p>
            <a:pPr lvl="3"/>
            <a:r>
              <a:rPr lang="nl-NL" dirty="0"/>
              <a:t>Titel / quote</a:t>
            </a:r>
          </a:p>
          <a:p>
            <a:pPr lvl="4"/>
            <a:r>
              <a:rPr lang="nl-NL" dirty="0"/>
              <a:t>Subtitel</a:t>
            </a:r>
          </a:p>
          <a:p>
            <a:pPr lvl="4"/>
            <a:endParaRPr lang="nl-NL" dirty="0"/>
          </a:p>
          <a:p>
            <a:pPr lvl="5"/>
            <a:r>
              <a:rPr lang="nl-NL" dirty="0"/>
              <a:t>Kop</a:t>
            </a:r>
          </a:p>
          <a:p>
            <a:pPr lvl="6"/>
            <a:r>
              <a:rPr lang="nl-NL" dirty="0"/>
              <a:t>Numerieke </a:t>
            </a:r>
            <a:r>
              <a:rPr lang="nl-NL" dirty="0" err="1"/>
              <a:t>bullet</a:t>
            </a:r>
            <a:endParaRPr lang="nl-NL" dirty="0"/>
          </a:p>
          <a:p>
            <a:pPr lvl="7"/>
            <a:r>
              <a:rPr lang="nl-NL" dirty="0"/>
              <a:t>Alfabetische </a:t>
            </a:r>
            <a:r>
              <a:rPr lang="nl-NL" dirty="0" err="1"/>
              <a:t>bullet</a:t>
            </a:r>
            <a:endParaRPr lang="nl-NL" dirty="0"/>
          </a:p>
          <a:p>
            <a:pPr lvl="7"/>
            <a:endParaRPr lang="nl-NL" dirty="0"/>
          </a:p>
          <a:p>
            <a:pPr lvl="8"/>
            <a:r>
              <a:rPr lang="nl-NL" dirty="0"/>
              <a:t>*Bronvermelding</a:t>
            </a:r>
          </a:p>
          <a:p>
            <a:pPr lvl="4"/>
            <a:endParaRPr lang="nl-NL" dirty="0"/>
          </a:p>
        </p:txBody>
      </p:sp>
      <p:sp>
        <p:nvSpPr>
          <p:cNvPr id="5" name="voettekst">
            <a:extLst>
              <a:ext uri="{FF2B5EF4-FFF2-40B4-BE49-F238E27FC236}">
                <a16:creationId xmlns:a16="http://schemas.microsoft.com/office/drawing/2014/main" id="{7B9B5AD8-20ED-43D8-A7A9-54D9AEF0A965}"/>
              </a:ext>
            </a:extLst>
          </p:cNvPr>
          <p:cNvSpPr>
            <a:spLocks noGrp="1"/>
          </p:cNvSpPr>
          <p:nvPr userDrawn="1">
            <p:ph type="ftr" sz="quarter" idx="11"/>
          </p:nvPr>
        </p:nvSpPr>
        <p:spPr/>
        <p:txBody>
          <a:bodyPr/>
          <a:lstStyle>
            <a:lvl1pPr>
              <a:defRPr>
                <a:solidFill>
                  <a:schemeClr val="tx2"/>
                </a:solidFill>
              </a:defRPr>
            </a:lvl1pPr>
          </a:lstStyle>
          <a:p>
            <a:r>
              <a:rPr lang="nl-NL"/>
              <a:t>Erasmus University Rotterdam </a:t>
            </a:r>
            <a:endParaRPr lang="nl-NL" dirty="0"/>
          </a:p>
        </p:txBody>
      </p:sp>
      <p:sp>
        <p:nvSpPr>
          <p:cNvPr id="4" name="datum">
            <a:extLst>
              <a:ext uri="{FF2B5EF4-FFF2-40B4-BE49-F238E27FC236}">
                <a16:creationId xmlns:a16="http://schemas.microsoft.com/office/drawing/2014/main" id="{8E420A72-FB1A-45BF-AC4A-C2A67FDAE6C8}"/>
              </a:ext>
            </a:extLst>
          </p:cNvPr>
          <p:cNvSpPr>
            <a:spLocks noGrp="1"/>
          </p:cNvSpPr>
          <p:nvPr userDrawn="1">
            <p:ph type="dt" sz="half" idx="10"/>
          </p:nvPr>
        </p:nvSpPr>
        <p:spPr/>
        <p:txBody>
          <a:bodyPr/>
          <a:lstStyle>
            <a:lvl1pPr>
              <a:defRPr>
                <a:solidFill>
                  <a:schemeClr val="tx2"/>
                </a:solidFill>
              </a:defRPr>
            </a:lvl1pPr>
          </a:lstStyle>
          <a:p>
            <a:endParaRPr lang="nl-NL" dirty="0">
              <a:solidFill>
                <a:schemeClr val="tx2"/>
              </a:solidFill>
            </a:endParaRPr>
          </a:p>
        </p:txBody>
      </p:sp>
      <p:sp>
        <p:nvSpPr>
          <p:cNvPr id="6" name="dianummer">
            <a:extLst>
              <a:ext uri="{FF2B5EF4-FFF2-40B4-BE49-F238E27FC236}">
                <a16:creationId xmlns:a16="http://schemas.microsoft.com/office/drawing/2014/main" id="{C8474D2A-EAE8-4700-98D0-EF6368634975}"/>
              </a:ext>
            </a:extLst>
          </p:cNvPr>
          <p:cNvSpPr>
            <a:spLocks noGrp="1"/>
          </p:cNvSpPr>
          <p:nvPr userDrawn="1">
            <p:ph type="sldNum" sz="quarter" idx="12"/>
          </p:nvPr>
        </p:nvSpPr>
        <p:spPr/>
        <p:txBody>
          <a:bodyPr/>
          <a:lstStyle>
            <a:lvl1pPr>
              <a:defRPr>
                <a:solidFill>
                  <a:schemeClr val="tx2"/>
                </a:solidFill>
              </a:defRPr>
            </a:lvl1pPr>
          </a:lstStyle>
          <a:p>
            <a:fld id="{361A1203-CA3D-4D48-AFA0-9D668419C1D5}" type="slidenum">
              <a:rPr lang="nl-NL" smtClean="0"/>
              <a:pPr/>
              <a:t>‹#›</a:t>
            </a:fld>
            <a:endParaRPr lang="nl-NL" dirty="0"/>
          </a:p>
        </p:txBody>
      </p:sp>
    </p:spTree>
    <p:extLst>
      <p:ext uri="{BB962C8B-B14F-4D97-AF65-F5344CB8AC3E}">
        <p14:creationId xmlns:p14="http://schemas.microsoft.com/office/powerpoint/2010/main" val="386318632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42.xml><?xml version="1.0" encoding="utf-8"?>
<p:sldLayout xmlns:a="http://schemas.openxmlformats.org/drawingml/2006/main" xmlns:r="http://schemas.openxmlformats.org/officeDocument/2006/relationships" xmlns:p="http://schemas.openxmlformats.org/presentationml/2006/main" preserve="1" userDrawn="1">
  <p:cSld name="Tabel">
    <p:bg>
      <p:bgPr>
        <a:solidFill>
          <a:schemeClr val="bg1">
            <a:lumMod val="95000"/>
          </a:schemeClr>
        </a:solidFill>
        <a:effectLst/>
      </p:bgPr>
    </p:bg>
    <p:spTree>
      <p:nvGrpSpPr>
        <p:cNvPr id="1" name=""/>
        <p:cNvGrpSpPr/>
        <p:nvPr/>
      </p:nvGrpSpPr>
      <p:grpSpPr>
        <a:xfrm>
          <a:off x="0" y="0"/>
          <a:ext cx="0" cy="0"/>
          <a:chOff x="0" y="0"/>
          <a:chExt cx="0" cy="0"/>
        </a:xfrm>
      </p:grpSpPr>
      <p:grpSp>
        <p:nvGrpSpPr>
          <p:cNvPr id="155" name="- INSTRUCTIES">
            <a:extLst>
              <a:ext uri="{FF2B5EF4-FFF2-40B4-BE49-F238E27FC236}">
                <a16:creationId xmlns:a16="http://schemas.microsoft.com/office/drawing/2014/main" id="{5B4F2162-57FC-4A35-854E-7165A049C8D4}"/>
              </a:ext>
            </a:extLst>
          </p:cNvPr>
          <p:cNvGrpSpPr/>
          <p:nvPr userDrawn="1"/>
        </p:nvGrpSpPr>
        <p:grpSpPr>
          <a:xfrm>
            <a:off x="9283606" y="2"/>
            <a:ext cx="2769835" cy="3191765"/>
            <a:chOff x="-3786164" y="2"/>
            <a:chExt cx="3693113" cy="4255687"/>
          </a:xfrm>
        </p:grpSpPr>
        <p:sp>
          <p:nvSpPr>
            <p:cNvPr id="215" name="Rechthoek 214">
              <a:extLst>
                <a:ext uri="{FF2B5EF4-FFF2-40B4-BE49-F238E27FC236}">
                  <a16:creationId xmlns:a16="http://schemas.microsoft.com/office/drawing/2014/main" id="{DA1F0C60-FD3E-4A53-AD20-B7695B3A8B80}"/>
                </a:ext>
              </a:extLst>
            </p:cNvPr>
            <p:cNvSpPr/>
            <p:nvPr userDrawn="1"/>
          </p:nvSpPr>
          <p:spPr>
            <a:xfrm>
              <a:off x="-3786164" y="3427689"/>
              <a:ext cx="3592800"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900" b="1" cap="all" baseline="0" noProof="0" dirty="0">
                  <a:solidFill>
                    <a:srgbClr val="211F26"/>
                  </a:solidFill>
                  <a:latin typeface="Calibri" panose="020F0502020204030204" pitchFamily="34" charset="0"/>
                  <a:cs typeface="Calibri" panose="020F0502020204030204" pitchFamily="34" charset="0"/>
                </a:rPr>
                <a:t>MEER WETEN?</a:t>
              </a:r>
              <a:br>
                <a:rPr lang="nl-NL" sz="900" b="1" cap="all" baseline="0" noProof="0" dirty="0">
                  <a:solidFill>
                    <a:srgbClr val="211F26"/>
                  </a:solidFill>
                  <a:latin typeface="Calibri" panose="020F0502020204030204" pitchFamily="34" charset="0"/>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900" b="1" cap="all" baseline="0" noProof="0" dirty="0">
                  <a:solidFill>
                    <a:srgbClr val="211F26"/>
                  </a:solidFill>
                  <a:latin typeface="Calibri" panose="020F0502020204030204" pitchFamily="34" charset="0"/>
                  <a:cs typeface="Calibri" panose="020F0502020204030204" pitchFamily="34" charset="0"/>
                </a:rPr>
                <a:t> 'SLIDEBUILDER’ </a:t>
              </a:r>
              <a:r>
                <a:rPr lang="nl-NL" sz="9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900" kern="1200" cap="none" baseline="0" noProof="0" dirty="0">
                  <a:solidFill>
                    <a:srgbClr val="211F26"/>
                  </a:solidFill>
                  <a:latin typeface="Calibri" panose="020F0502020204030204" pitchFamily="34" charset="0"/>
                  <a:ea typeface="+mn-ea"/>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9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216" name="INSTRUCTIE">
              <a:extLst>
                <a:ext uri="{FF2B5EF4-FFF2-40B4-BE49-F238E27FC236}">
                  <a16:creationId xmlns:a16="http://schemas.microsoft.com/office/drawing/2014/main" id="{5A796CD9-B812-4931-B532-73BC7A8097AF}"/>
                </a:ext>
              </a:extLst>
            </p:cNvPr>
            <p:cNvGrpSpPr/>
            <p:nvPr userDrawn="1"/>
          </p:nvGrpSpPr>
          <p:grpSpPr>
            <a:xfrm>
              <a:off x="-3786164" y="2"/>
              <a:ext cx="3693113" cy="3543653"/>
              <a:chOff x="-3786164" y="2"/>
              <a:chExt cx="3693113" cy="3543653"/>
            </a:xfrm>
          </p:grpSpPr>
          <p:sp>
            <p:nvSpPr>
              <p:cNvPr id="223" name="Rechthoek 222">
                <a:extLst>
                  <a:ext uri="{FF2B5EF4-FFF2-40B4-BE49-F238E27FC236}">
                    <a16:creationId xmlns:a16="http://schemas.microsoft.com/office/drawing/2014/main" id="{7DA19BE0-49E6-46DE-9025-9C24D631F8D4}"/>
                  </a:ext>
                </a:extLst>
              </p:cNvPr>
              <p:cNvSpPr/>
              <p:nvPr userDrawn="1"/>
            </p:nvSpPr>
            <p:spPr>
              <a:xfrm>
                <a:off x="-3786164" y="2"/>
                <a:ext cx="3592800" cy="3427688"/>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450"/>
                  </a:spcBef>
                  <a:spcAft>
                    <a:spcPts val="450"/>
                  </a:spcAft>
                </a:pPr>
                <a:r>
                  <a:rPr lang="nl-NL" sz="1050" b="1" cap="all" baseline="0" noProof="0" dirty="0">
                    <a:solidFill>
                      <a:schemeClr val="accent1"/>
                    </a:solidFill>
                    <a:latin typeface="Calibri" panose="020F0502020204030204" pitchFamily="34" charset="0"/>
                    <a:cs typeface="Calibri" panose="020F0502020204030204" pitchFamily="34" charset="0"/>
                  </a:rPr>
                  <a:t>Tabel invoegen/opmaken</a:t>
                </a:r>
              </a:p>
            </p:txBody>
          </p:sp>
          <p:sp>
            <p:nvSpPr>
              <p:cNvPr id="224" name="Ovaal 223">
                <a:extLst>
                  <a:ext uri="{FF2B5EF4-FFF2-40B4-BE49-F238E27FC236}">
                    <a16:creationId xmlns:a16="http://schemas.microsoft.com/office/drawing/2014/main" id="{69B1791F-8F32-42AF-9199-6DDB70454D99}"/>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225" name="Rechthoek 224">
                <a:extLst>
                  <a:ext uri="{FF2B5EF4-FFF2-40B4-BE49-F238E27FC236}">
                    <a16:creationId xmlns:a16="http://schemas.microsoft.com/office/drawing/2014/main" id="{479853E1-532A-495B-9105-F7CFA910F84B}"/>
                  </a:ext>
                </a:extLst>
              </p:cNvPr>
              <p:cNvSpPr/>
              <p:nvPr userDrawn="1"/>
            </p:nvSpPr>
            <p:spPr>
              <a:xfrm>
                <a:off x="-3319415" y="465324"/>
                <a:ext cx="2944682" cy="658026"/>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Wanneer nodig, verwijder de bestaande tabel d.m.v. de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Klik op het pictogram om een nieuwe tabel in te voegen</a:t>
                </a:r>
                <a:b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900" b="0" i="1"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(zie onderstaand voorbeeld)</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226" name="Ovaal 225">
                <a:extLst>
                  <a:ext uri="{FF2B5EF4-FFF2-40B4-BE49-F238E27FC236}">
                    <a16:creationId xmlns:a16="http://schemas.microsoft.com/office/drawing/2014/main" id="{B5B4A1A5-03C6-4CD9-848F-39FE21A7123B}"/>
                  </a:ext>
                </a:extLst>
              </p:cNvPr>
              <p:cNvSpPr/>
              <p:nvPr userDrawn="1"/>
            </p:nvSpPr>
            <p:spPr>
              <a:xfrm>
                <a:off x="-3603587" y="1729709"/>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227" name="Rechthoek 226">
                <a:extLst>
                  <a:ext uri="{FF2B5EF4-FFF2-40B4-BE49-F238E27FC236}">
                    <a16:creationId xmlns:a16="http://schemas.microsoft.com/office/drawing/2014/main" id="{9E193ACA-2BB7-49AF-A750-0899EC0AB54C}"/>
                  </a:ext>
                </a:extLst>
              </p:cNvPr>
              <p:cNvSpPr/>
              <p:nvPr userDrawn="1"/>
            </p:nvSpPr>
            <p:spPr>
              <a:xfrm>
                <a:off x="-3319415" y="1729710"/>
                <a:ext cx="2944682" cy="326338"/>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Selecteer het gewenste aantal rijen</a:t>
                </a:r>
                <a:b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kolommen en klik op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‘OK’</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228" name="Groep 227">
                <a:extLst>
                  <a:ext uri="{FF2B5EF4-FFF2-40B4-BE49-F238E27FC236}">
                    <a16:creationId xmlns:a16="http://schemas.microsoft.com/office/drawing/2014/main" id="{70AE2FE0-75E9-4BF8-AFDD-37BCA30D6038}"/>
                  </a:ext>
                </a:extLst>
              </p:cNvPr>
              <p:cNvGrpSpPr/>
              <p:nvPr userDrawn="1"/>
            </p:nvGrpSpPr>
            <p:grpSpPr>
              <a:xfrm>
                <a:off x="-3311319" y="2164285"/>
                <a:ext cx="825500" cy="209550"/>
                <a:chOff x="13504624" y="2482850"/>
                <a:chExt cx="825500" cy="209550"/>
              </a:xfrm>
            </p:grpSpPr>
            <p:sp>
              <p:nvSpPr>
                <p:cNvPr id="243" name="Rechthoek 242">
                  <a:extLst>
                    <a:ext uri="{FF2B5EF4-FFF2-40B4-BE49-F238E27FC236}">
                      <a16:creationId xmlns:a16="http://schemas.microsoft.com/office/drawing/2014/main" id="{D6627376-77E0-4634-BBCD-F07EC349A6B9}"/>
                    </a:ext>
                  </a:extLst>
                </p:cNvPr>
                <p:cNvSpPr/>
                <p:nvPr userDrawn="1"/>
              </p:nvSpPr>
              <p:spPr>
                <a:xfrm>
                  <a:off x="13504624" y="2482850"/>
                  <a:ext cx="825500" cy="209550"/>
                </a:xfrm>
                <a:prstGeom prst="rect">
                  <a:avLst/>
                </a:prstGeom>
                <a:solidFill>
                  <a:srgbClr val="E5F1FB"/>
                </a:solidFill>
                <a:ln w="12700">
                  <a:solidFill>
                    <a:srgbClr val="0B7E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252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675" b="0" noProof="0" dirty="0">
                      <a:solidFill>
                        <a:srgbClr val="211F26"/>
                      </a:solidFill>
                      <a:latin typeface="Calibri" panose="020F0502020204030204" pitchFamily="34" charset="0"/>
                      <a:cs typeface="Calibri" panose="020F0502020204030204" pitchFamily="34" charset="0"/>
                    </a:rPr>
                    <a:t>OK</a:t>
                  </a:r>
                </a:p>
              </p:txBody>
            </p:sp>
            <p:cxnSp>
              <p:nvCxnSpPr>
                <p:cNvPr id="244" name="Rechte verbindingslijn 243">
                  <a:extLst>
                    <a:ext uri="{FF2B5EF4-FFF2-40B4-BE49-F238E27FC236}">
                      <a16:creationId xmlns:a16="http://schemas.microsoft.com/office/drawing/2014/main" id="{1E8A65D4-0574-4583-A1BD-77323C540858}"/>
                    </a:ext>
                  </a:extLst>
                </p:cNvPr>
                <p:cNvCxnSpPr/>
                <p:nvPr userDrawn="1"/>
              </p:nvCxnSpPr>
              <p:spPr>
                <a:xfrm>
                  <a:off x="14155269" y="2515250"/>
                  <a:ext cx="0" cy="142717"/>
                </a:xfrm>
                <a:prstGeom prst="line">
                  <a:avLst/>
                </a:prstGeom>
                <a:noFill/>
                <a:ln w="3175" cap="flat" cmpd="sng" algn="ctr">
                  <a:solidFill>
                    <a:srgbClr val="44546A"/>
                  </a:solidFill>
                  <a:prstDash val="solid"/>
                </a:ln>
                <a:effectLst/>
              </p:spPr>
            </p:cxnSp>
            <p:sp>
              <p:nvSpPr>
                <p:cNvPr id="245" name="Gelijkbenige driehoek 244">
                  <a:extLst>
                    <a:ext uri="{FF2B5EF4-FFF2-40B4-BE49-F238E27FC236}">
                      <a16:creationId xmlns:a16="http://schemas.microsoft.com/office/drawing/2014/main" id="{49DFF08D-21C6-456A-B8A3-71E494A3770F}"/>
                    </a:ext>
                  </a:extLst>
                </p:cNvPr>
                <p:cNvSpPr/>
                <p:nvPr userDrawn="1"/>
              </p:nvSpPr>
              <p:spPr>
                <a:xfrm rot="10800000">
                  <a:off x="14196089" y="2566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675" b="1" noProof="0" dirty="0">
                    <a:solidFill>
                      <a:srgbClr val="211F26"/>
                    </a:solidFill>
                    <a:latin typeface="Calibri" panose="020F0502020204030204" pitchFamily="34" charset="0"/>
                    <a:cs typeface="Calibri" panose="020F0502020204030204" pitchFamily="34" charset="0"/>
                  </a:endParaRPr>
                </a:p>
              </p:txBody>
            </p:sp>
          </p:grpSp>
          <p:sp>
            <p:nvSpPr>
              <p:cNvPr id="229" name="Ovaal 228">
                <a:extLst>
                  <a:ext uri="{FF2B5EF4-FFF2-40B4-BE49-F238E27FC236}">
                    <a16:creationId xmlns:a16="http://schemas.microsoft.com/office/drawing/2014/main" id="{9D5DFDB1-C768-42A9-8DA2-C39A31244A46}"/>
                  </a:ext>
                </a:extLst>
              </p:cNvPr>
              <p:cNvSpPr/>
              <p:nvPr userDrawn="1"/>
            </p:nvSpPr>
            <p:spPr>
              <a:xfrm>
                <a:off x="-3603587" y="2555608"/>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230" name="Rechthoek 229">
                <a:extLst>
                  <a:ext uri="{FF2B5EF4-FFF2-40B4-BE49-F238E27FC236}">
                    <a16:creationId xmlns:a16="http://schemas.microsoft.com/office/drawing/2014/main" id="{2A8FC2A8-9A04-4BD2-8BA9-D89559014128}"/>
                  </a:ext>
                </a:extLst>
              </p:cNvPr>
              <p:cNvSpPr/>
              <p:nvPr userDrawn="1"/>
            </p:nvSpPr>
            <p:spPr>
              <a:xfrm>
                <a:off x="-3319415" y="2555609"/>
                <a:ext cx="2944682" cy="813603"/>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Verander de opmaak van de tabel door verschillende onderdelen van de tabel te selecteren en naar de tab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‘Hulpmiddelen van tabellen - Ontwerpen’ </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te gaan. </a:t>
                </a:r>
              </a:p>
            </p:txBody>
          </p:sp>
          <p:grpSp>
            <p:nvGrpSpPr>
              <p:cNvPr id="231" name="Tabel icoon">
                <a:extLst>
                  <a:ext uri="{FF2B5EF4-FFF2-40B4-BE49-F238E27FC236}">
                    <a16:creationId xmlns:a16="http://schemas.microsoft.com/office/drawing/2014/main" id="{E6AF0425-C575-4CD2-8707-88069D5FDD62}"/>
                  </a:ext>
                </a:extLst>
              </p:cNvPr>
              <p:cNvGrpSpPr/>
              <p:nvPr userDrawn="1"/>
            </p:nvGrpSpPr>
            <p:grpSpPr>
              <a:xfrm>
                <a:off x="-3308869" y="1240695"/>
                <a:ext cx="338201" cy="305477"/>
                <a:chOff x="6072040" y="3376043"/>
                <a:chExt cx="1227920" cy="1109109"/>
              </a:xfrm>
            </p:grpSpPr>
            <p:sp>
              <p:nvSpPr>
                <p:cNvPr id="235" name="Rechthoek 234">
                  <a:extLst>
                    <a:ext uri="{FF2B5EF4-FFF2-40B4-BE49-F238E27FC236}">
                      <a16:creationId xmlns:a16="http://schemas.microsoft.com/office/drawing/2014/main" id="{E48EA084-2972-49E1-9751-43E7C1A59B5A}"/>
                    </a:ext>
                  </a:extLst>
                </p:cNvPr>
                <p:cNvSpPr/>
                <p:nvPr userDrawn="1"/>
              </p:nvSpPr>
              <p:spPr>
                <a:xfrm>
                  <a:off x="6072040" y="3376043"/>
                  <a:ext cx="1227920" cy="1109109"/>
                </a:xfrm>
                <a:prstGeom prst="rect">
                  <a:avLst/>
                </a:prstGeom>
                <a:solidFill>
                  <a:schemeClr val="bg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800" noProof="0" dirty="0">
                    <a:solidFill>
                      <a:schemeClr val="accent1"/>
                    </a:solidFill>
                    <a:latin typeface="Calibri" panose="020F0502020204030204" pitchFamily="34" charset="0"/>
                    <a:cs typeface="Calibri" panose="020F0502020204030204" pitchFamily="34" charset="0"/>
                  </a:endParaRPr>
                </a:p>
              </p:txBody>
            </p:sp>
            <p:sp>
              <p:nvSpPr>
                <p:cNvPr id="236" name="Rechthoek 235">
                  <a:extLst>
                    <a:ext uri="{FF2B5EF4-FFF2-40B4-BE49-F238E27FC236}">
                      <a16:creationId xmlns:a16="http://schemas.microsoft.com/office/drawing/2014/main" id="{3B4EA4DB-D0D9-4BB9-BEEF-96BF04BA30A1}"/>
                    </a:ext>
                  </a:extLst>
                </p:cNvPr>
                <p:cNvSpPr/>
                <p:nvPr userDrawn="1"/>
              </p:nvSpPr>
              <p:spPr>
                <a:xfrm>
                  <a:off x="6090829" y="3393962"/>
                  <a:ext cx="1209131" cy="218971"/>
                </a:xfrm>
                <a:prstGeom prst="rect">
                  <a:avLst/>
                </a:prstGeom>
                <a:solidFill>
                  <a:srgbClr val="6C6C6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800" noProof="0" dirty="0">
                    <a:solidFill>
                      <a:schemeClr val="accent1"/>
                    </a:solidFill>
                    <a:latin typeface="Calibri" panose="020F0502020204030204" pitchFamily="34" charset="0"/>
                    <a:cs typeface="Calibri" panose="020F0502020204030204" pitchFamily="34" charset="0"/>
                  </a:endParaRPr>
                </a:p>
              </p:txBody>
            </p:sp>
            <p:cxnSp>
              <p:nvCxnSpPr>
                <p:cNvPr id="237" name="Rechte verbindingslijn 236">
                  <a:extLst>
                    <a:ext uri="{FF2B5EF4-FFF2-40B4-BE49-F238E27FC236}">
                      <a16:creationId xmlns:a16="http://schemas.microsoft.com/office/drawing/2014/main" id="{427541BB-EF8E-46B8-B8EC-B1DD59D143F2}"/>
                    </a:ext>
                  </a:extLst>
                </p:cNvPr>
                <p:cNvCxnSpPr/>
                <p:nvPr userDrawn="1"/>
              </p:nvCxnSpPr>
              <p:spPr>
                <a:xfrm>
                  <a:off x="6493304" y="3605313"/>
                  <a:ext cx="0" cy="872219"/>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cxnSp>
              <p:nvCxnSpPr>
                <p:cNvPr id="238" name="Rechte verbindingslijn 237">
                  <a:extLst>
                    <a:ext uri="{FF2B5EF4-FFF2-40B4-BE49-F238E27FC236}">
                      <a16:creationId xmlns:a16="http://schemas.microsoft.com/office/drawing/2014/main" id="{DC72D280-09E9-4D7D-B495-8A1F55DB5549}"/>
                    </a:ext>
                  </a:extLst>
                </p:cNvPr>
                <p:cNvCxnSpPr/>
                <p:nvPr userDrawn="1"/>
              </p:nvCxnSpPr>
              <p:spPr>
                <a:xfrm>
                  <a:off x="6883025" y="3605313"/>
                  <a:ext cx="0" cy="872219"/>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cxnSp>
              <p:nvCxnSpPr>
                <p:cNvPr id="239" name="Rechte verbindingslijn 238">
                  <a:extLst>
                    <a:ext uri="{FF2B5EF4-FFF2-40B4-BE49-F238E27FC236}">
                      <a16:creationId xmlns:a16="http://schemas.microsoft.com/office/drawing/2014/main" id="{D7A0343B-A071-47B3-A54F-46C32F43B9BF}"/>
                    </a:ext>
                  </a:extLst>
                </p:cNvPr>
                <p:cNvCxnSpPr/>
                <p:nvPr userDrawn="1"/>
              </p:nvCxnSpPr>
              <p:spPr>
                <a:xfrm flipH="1">
                  <a:off x="6090561" y="3827108"/>
                  <a:ext cx="1209399" cy="0"/>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cxnSp>
              <p:nvCxnSpPr>
                <p:cNvPr id="240" name="Rechte verbindingslijn 239">
                  <a:extLst>
                    <a:ext uri="{FF2B5EF4-FFF2-40B4-BE49-F238E27FC236}">
                      <a16:creationId xmlns:a16="http://schemas.microsoft.com/office/drawing/2014/main" id="{43E50F60-D1CE-4DD3-92ED-C0CE777E434D}"/>
                    </a:ext>
                  </a:extLst>
                </p:cNvPr>
                <p:cNvCxnSpPr/>
                <p:nvPr userDrawn="1"/>
              </p:nvCxnSpPr>
              <p:spPr>
                <a:xfrm flipH="1">
                  <a:off x="6090561" y="4055708"/>
                  <a:ext cx="1209399" cy="0"/>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cxnSp>
              <p:nvCxnSpPr>
                <p:cNvPr id="241" name="Rechte verbindingslijn 240">
                  <a:extLst>
                    <a:ext uri="{FF2B5EF4-FFF2-40B4-BE49-F238E27FC236}">
                      <a16:creationId xmlns:a16="http://schemas.microsoft.com/office/drawing/2014/main" id="{2F88DE6A-04FA-4C50-B68B-F4AEF6C16189}"/>
                    </a:ext>
                  </a:extLst>
                </p:cNvPr>
                <p:cNvCxnSpPr/>
                <p:nvPr userDrawn="1"/>
              </p:nvCxnSpPr>
              <p:spPr>
                <a:xfrm flipH="1">
                  <a:off x="6090561" y="4276688"/>
                  <a:ext cx="1209399" cy="0"/>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sp>
              <p:nvSpPr>
                <p:cNvPr id="242" name="Rechthoek 241">
                  <a:extLst>
                    <a:ext uri="{FF2B5EF4-FFF2-40B4-BE49-F238E27FC236}">
                      <a16:creationId xmlns:a16="http://schemas.microsoft.com/office/drawing/2014/main" id="{B2FA7149-7B35-4510-AD76-8ED0D81060D3}"/>
                    </a:ext>
                  </a:extLst>
                </p:cNvPr>
                <p:cNvSpPr/>
                <p:nvPr userDrawn="1"/>
              </p:nvSpPr>
              <p:spPr>
                <a:xfrm>
                  <a:off x="6072040" y="3376043"/>
                  <a:ext cx="1227920" cy="1109109"/>
                </a:xfrm>
                <a:prstGeom prst="rect">
                  <a:avLst/>
                </a:prstGeom>
                <a:noFill/>
                <a:ln w="12700">
                  <a:solidFill>
                    <a:srgbClr val="6C6C6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800" noProof="0" dirty="0">
                    <a:solidFill>
                      <a:schemeClr val="accent1"/>
                    </a:solidFill>
                    <a:latin typeface="Calibri" panose="020F0502020204030204" pitchFamily="34" charset="0"/>
                    <a:cs typeface="Calibri" panose="020F0502020204030204" pitchFamily="34" charset="0"/>
                  </a:endParaRPr>
                </a:p>
              </p:txBody>
            </p:sp>
          </p:grpSp>
          <p:grpSp>
            <p:nvGrpSpPr>
              <p:cNvPr id="232" name="ICOON_info">
                <a:extLst>
                  <a:ext uri="{FF2B5EF4-FFF2-40B4-BE49-F238E27FC236}">
                    <a16:creationId xmlns:a16="http://schemas.microsoft.com/office/drawing/2014/main" id="{D7402B37-24EE-430D-A622-9518DA5FBE64}"/>
                  </a:ext>
                </a:extLst>
              </p:cNvPr>
              <p:cNvGrpSpPr/>
              <p:nvPr userDrawn="1"/>
            </p:nvGrpSpPr>
            <p:grpSpPr>
              <a:xfrm>
                <a:off x="-376736" y="3259970"/>
                <a:ext cx="283685" cy="283685"/>
                <a:chOff x="-510741" y="5913713"/>
                <a:chExt cx="267555" cy="267555"/>
              </a:xfrm>
            </p:grpSpPr>
            <p:sp>
              <p:nvSpPr>
                <p:cNvPr id="233" name="Ovaal 232">
                  <a:extLst>
                    <a:ext uri="{FF2B5EF4-FFF2-40B4-BE49-F238E27FC236}">
                      <a16:creationId xmlns:a16="http://schemas.microsoft.com/office/drawing/2014/main" id="{2D241C1F-8B37-4B90-9FF9-4E81F49B6E56}"/>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450"/>
                    </a:spcBef>
                    <a:spcAft>
                      <a:spcPts val="450"/>
                    </a:spcAft>
                  </a:pPr>
                  <a:endParaRPr lang="nl-NL" sz="1200" cap="all" baseline="0" noProof="0" dirty="0">
                    <a:latin typeface="Calibri" panose="020F0502020204030204" pitchFamily="34" charset="0"/>
                    <a:cs typeface="Calibri" panose="020F0502020204030204" pitchFamily="34" charset="0"/>
                  </a:endParaRPr>
                </a:p>
              </p:txBody>
            </p:sp>
            <p:sp>
              <p:nvSpPr>
                <p:cNvPr id="234" name="Graphic 163" descr="Informatie">
                  <a:extLst>
                    <a:ext uri="{FF2B5EF4-FFF2-40B4-BE49-F238E27FC236}">
                      <a16:creationId xmlns:a16="http://schemas.microsoft.com/office/drawing/2014/main" id="{338C1095-D918-4FF8-8E28-794A6D3D63C6}"/>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1500" noProof="0" dirty="0">
                    <a:solidFill>
                      <a:srgbClr val="211F26"/>
                    </a:solidFill>
                    <a:latin typeface="Calibri" panose="020F0502020204030204" pitchFamily="34" charset="0"/>
                    <a:cs typeface="Calibri" panose="020F0502020204030204" pitchFamily="34" charset="0"/>
                  </a:endParaRPr>
                </a:p>
              </p:txBody>
            </p:sp>
          </p:grpSp>
        </p:grpSp>
        <p:grpSp>
          <p:nvGrpSpPr>
            <p:cNvPr id="217" name="Groep 216">
              <a:extLst>
                <a:ext uri="{FF2B5EF4-FFF2-40B4-BE49-F238E27FC236}">
                  <a16:creationId xmlns:a16="http://schemas.microsoft.com/office/drawing/2014/main" id="{8EB4F155-6FE5-480B-A63C-6BFE725E1152}"/>
                </a:ext>
              </a:extLst>
            </p:cNvPr>
            <p:cNvGrpSpPr/>
            <p:nvPr userDrawn="1"/>
          </p:nvGrpSpPr>
          <p:grpSpPr>
            <a:xfrm>
              <a:off x="-938434" y="3565066"/>
              <a:ext cx="627798" cy="576693"/>
              <a:chOff x="-938434" y="4570310"/>
              <a:chExt cx="627798" cy="576693"/>
            </a:xfrm>
          </p:grpSpPr>
          <p:grpSp>
            <p:nvGrpSpPr>
              <p:cNvPr id="218" name="Inspireren">
                <a:extLst>
                  <a:ext uri="{FF2B5EF4-FFF2-40B4-BE49-F238E27FC236}">
                    <a16:creationId xmlns:a16="http://schemas.microsoft.com/office/drawing/2014/main" id="{2CE17AED-FE1C-4B6D-911A-25211CC4EBF4}"/>
                  </a:ext>
                </a:extLst>
              </p:cNvPr>
              <p:cNvGrpSpPr>
                <a:grpSpLocks noChangeAspect="1"/>
              </p:cNvGrpSpPr>
              <p:nvPr userDrawn="1"/>
            </p:nvGrpSpPr>
            <p:grpSpPr bwMode="auto">
              <a:xfrm>
                <a:off x="-716116" y="4570310"/>
                <a:ext cx="169778" cy="242385"/>
                <a:chOff x="4768" y="2783"/>
                <a:chExt cx="788" cy="1125"/>
              </a:xfrm>
              <a:gradFill>
                <a:gsLst>
                  <a:gs pos="0">
                    <a:srgbClr val="9D9FA1"/>
                  </a:gs>
                  <a:gs pos="70000">
                    <a:srgbClr val="211F26"/>
                  </a:gs>
                </a:gsLst>
                <a:lin ang="2700000" scaled="0"/>
              </a:gradFill>
            </p:grpSpPr>
            <p:sp>
              <p:nvSpPr>
                <p:cNvPr id="220" name="Freeform 12">
                  <a:extLst>
                    <a:ext uri="{FF2B5EF4-FFF2-40B4-BE49-F238E27FC236}">
                      <a16:creationId xmlns:a16="http://schemas.microsoft.com/office/drawing/2014/main" id="{38CA57B6-3882-428E-B410-9B26A7724E4A}"/>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221" name="Freeform 13">
                  <a:extLst>
                    <a:ext uri="{FF2B5EF4-FFF2-40B4-BE49-F238E27FC236}">
                      <a16:creationId xmlns:a16="http://schemas.microsoft.com/office/drawing/2014/main" id="{5557EC6C-3A18-4566-A7D7-C2097847D251}"/>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222" name="Freeform 14">
                  <a:extLst>
                    <a:ext uri="{FF2B5EF4-FFF2-40B4-BE49-F238E27FC236}">
                      <a16:creationId xmlns:a16="http://schemas.microsoft.com/office/drawing/2014/main" id="{DD6AE1E7-FCAD-4BBB-8A35-44954BE82887}"/>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grpSp>
          <p:sp>
            <p:nvSpPr>
              <p:cNvPr id="219" name="Tekstvak 218">
                <a:extLst>
                  <a:ext uri="{FF2B5EF4-FFF2-40B4-BE49-F238E27FC236}">
                    <a16:creationId xmlns:a16="http://schemas.microsoft.com/office/drawing/2014/main" id="{91E747A5-FADF-496C-95FB-7A60CE7A9873}"/>
                  </a:ext>
                </a:extLst>
              </p:cNvPr>
              <p:cNvSpPr txBox="1"/>
              <p:nvPr userDrawn="1"/>
            </p:nvSpPr>
            <p:spPr>
              <a:xfrm>
                <a:off x="-938434" y="4824764"/>
                <a:ext cx="627798" cy="322239"/>
              </a:xfrm>
              <a:prstGeom prst="rect">
                <a:avLst/>
              </a:prstGeom>
              <a:noFill/>
            </p:spPr>
            <p:txBody>
              <a:bodyPr wrap="square" lIns="0" tIns="0" rIns="0" bIns="0" rtlCol="0" anchor="ctr">
                <a:noAutofit/>
              </a:bodyPr>
              <a:lstStyle/>
              <a:p>
                <a:pPr marL="0" marR="0" lvl="0" indent="0" algn="ctr" defTabSz="685800" rtl="0"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grpSp>
        <p:nvGrpSpPr>
          <p:cNvPr id="81" name="- INSTRUCTIES">
            <a:extLst>
              <a:ext uri="{FF2B5EF4-FFF2-40B4-BE49-F238E27FC236}">
                <a16:creationId xmlns:a16="http://schemas.microsoft.com/office/drawing/2014/main" id="{4498E543-396C-4569-8C2E-448E9E6DD5CC}"/>
              </a:ext>
            </a:extLst>
          </p:cNvPr>
          <p:cNvGrpSpPr/>
          <p:nvPr userDrawn="1"/>
        </p:nvGrpSpPr>
        <p:grpSpPr>
          <a:xfrm>
            <a:off x="-2839828" y="-1"/>
            <a:ext cx="2770040" cy="4464099"/>
            <a:chOff x="-3786437" y="-1"/>
            <a:chExt cx="3693386" cy="5952132"/>
          </a:xfrm>
        </p:grpSpPr>
        <p:sp>
          <p:nvSpPr>
            <p:cNvPr id="82" name="Rechthoek 81">
              <a:extLst>
                <a:ext uri="{FF2B5EF4-FFF2-40B4-BE49-F238E27FC236}">
                  <a16:creationId xmlns:a16="http://schemas.microsoft.com/office/drawing/2014/main" id="{8AC09E71-3B64-45A3-86D8-370CB5D6A4E3}"/>
                </a:ext>
              </a:extLst>
            </p:cNvPr>
            <p:cNvSpPr/>
            <p:nvPr userDrawn="1"/>
          </p:nvSpPr>
          <p:spPr>
            <a:xfrm>
              <a:off x="-3786165" y="-1"/>
              <a:ext cx="3593091" cy="5124131"/>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450"/>
                </a:spcBef>
                <a:spcAft>
                  <a:spcPts val="450"/>
                </a:spcAft>
              </a:pPr>
              <a:r>
                <a:rPr lang="nl-NL" sz="1050" b="1" cap="all" baseline="0" noProof="0" dirty="0">
                  <a:solidFill>
                    <a:schemeClr val="accent1"/>
                  </a:solidFill>
                  <a:latin typeface="Calibri" panose="020F0502020204030204" pitchFamily="34" charset="0"/>
                  <a:cs typeface="Calibri" panose="020F0502020204030204" pitchFamily="34" charset="0"/>
                </a:rPr>
                <a:t>Tekst niveaus kiezen</a:t>
              </a:r>
            </a:p>
          </p:txBody>
        </p:sp>
        <p:sp>
          <p:nvSpPr>
            <p:cNvPr id="83" name="Ovaal 82">
              <a:extLst>
                <a:ext uri="{FF2B5EF4-FFF2-40B4-BE49-F238E27FC236}">
                  <a16:creationId xmlns:a16="http://schemas.microsoft.com/office/drawing/2014/main" id="{F41AD0CE-9707-457D-921C-2585E8518333}"/>
                </a:ext>
              </a:extLst>
            </p:cNvPr>
            <p:cNvSpPr/>
            <p:nvPr userDrawn="1"/>
          </p:nvSpPr>
          <p:spPr>
            <a:xfrm>
              <a:off x="-3604183" y="183748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84" name="Rechthoek 83">
              <a:extLst>
                <a:ext uri="{FF2B5EF4-FFF2-40B4-BE49-F238E27FC236}">
                  <a16:creationId xmlns:a16="http://schemas.microsoft.com/office/drawing/2014/main" id="{273497BF-75A0-4D93-84E2-97D237B000E8}"/>
                </a:ext>
              </a:extLst>
            </p:cNvPr>
            <p:cNvSpPr/>
            <p:nvPr userDrawn="1"/>
          </p:nvSpPr>
          <p:spPr>
            <a:xfrm>
              <a:off x="-3319415" y="1837484"/>
              <a:ext cx="2949220" cy="180000"/>
            </a:xfrm>
            <a:prstGeom prst="rect">
              <a:avLst/>
            </a:prstGeom>
            <a:noFill/>
            <a:ln w="25400" cap="flat" cmpd="sng" algn="ctr">
              <a:noFill/>
              <a:prstDash val="solid"/>
            </a:ln>
            <a:effectLst/>
          </p:spPr>
          <p:txBody>
            <a:bodyPr lIns="0" tIns="0" rIns="0" bIns="0" rtlCol="0" anchor="ctr"/>
            <a:lstStyle/>
            <a:p>
              <a:pPr marL="202406" marR="0" lvl="0" indent="-202406" defTabSz="685800" eaLnBrk="1" fontAlgn="auto" latinLnBrk="0" hangingPunct="1">
                <a:lnSpc>
                  <a:spcPct val="100000"/>
                </a:lnSpc>
                <a:spcBef>
                  <a:spcPts val="450"/>
                </a:spcBef>
                <a:spcAft>
                  <a:spcPts val="450"/>
                </a:spcAft>
                <a:buClr>
                  <a:schemeClr val="tx1"/>
                </a:buClr>
                <a:buSzTx/>
                <a:buFont typeface="Calibri" panose="020F0502020204030204" pitchFamily="34" charset="0"/>
                <a:buChar char="›"/>
                <a:tabLst/>
                <a:defRPr/>
              </a:pPr>
              <a:r>
                <a:rPr kumimoji="0" lang="nl-NL" sz="105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endParaRPr kumimoji="0" lang="nl-NL" sz="1050" b="0" i="0" u="none" strike="noStrike" kern="0" cap="none" spc="0" normalizeH="0" baseline="0" noProof="0" dirty="0">
                <a:ln>
                  <a:noFill/>
                </a:ln>
                <a:solidFill>
                  <a:schemeClr val="tx1"/>
                </a:solidFill>
                <a:effectLst/>
                <a:uLnTx/>
                <a:uFillTx/>
                <a:latin typeface="+mn-lt"/>
                <a:cs typeface="Calibri" panose="020F0502020204030204" pitchFamily="34" charset="0"/>
              </a:endParaRPr>
            </a:p>
          </p:txBody>
        </p:sp>
        <p:sp>
          <p:nvSpPr>
            <p:cNvPr id="85" name="Ovaal 84">
              <a:extLst>
                <a:ext uri="{FF2B5EF4-FFF2-40B4-BE49-F238E27FC236}">
                  <a16:creationId xmlns:a16="http://schemas.microsoft.com/office/drawing/2014/main" id="{27A6F57A-6365-42C9-8B04-5C28189F1909}"/>
                </a:ext>
              </a:extLst>
            </p:cNvPr>
            <p:cNvSpPr/>
            <p:nvPr userDrawn="1"/>
          </p:nvSpPr>
          <p:spPr>
            <a:xfrm>
              <a:off x="-3604183" y="219682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86" name="Rechthoek 85">
              <a:extLst>
                <a:ext uri="{FF2B5EF4-FFF2-40B4-BE49-F238E27FC236}">
                  <a16:creationId xmlns:a16="http://schemas.microsoft.com/office/drawing/2014/main" id="{497702FC-2589-4BB7-BB34-36FBB3C7D67C}"/>
                </a:ext>
              </a:extLst>
            </p:cNvPr>
            <p:cNvSpPr/>
            <p:nvPr userDrawn="1"/>
          </p:nvSpPr>
          <p:spPr>
            <a:xfrm>
              <a:off x="-3604183" y="1196113"/>
              <a:ext cx="3229047" cy="459227"/>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Gebruik onder de tab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‘Start’</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de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lijstniveau-knoppen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om een tekst niveau te kiezen. </a:t>
              </a:r>
              <a:b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Kies uit:</a:t>
              </a:r>
            </a:p>
          </p:txBody>
        </p:sp>
        <p:sp>
          <p:nvSpPr>
            <p:cNvPr id="87" name="Rechthoek 86">
              <a:extLst>
                <a:ext uri="{FF2B5EF4-FFF2-40B4-BE49-F238E27FC236}">
                  <a16:creationId xmlns:a16="http://schemas.microsoft.com/office/drawing/2014/main" id="{DAF78293-E465-4E9C-81BA-66F07E393FF2}"/>
                </a:ext>
              </a:extLst>
            </p:cNvPr>
            <p:cNvSpPr/>
            <p:nvPr userDrawn="1"/>
          </p:nvSpPr>
          <p:spPr>
            <a:xfrm>
              <a:off x="-3319415" y="2196829"/>
              <a:ext cx="2949220" cy="180000"/>
            </a:xfrm>
            <a:prstGeom prst="rect">
              <a:avLst/>
            </a:prstGeom>
            <a:noFill/>
            <a:ln w="25400" cap="flat" cmpd="sng" algn="ctr">
              <a:noFill/>
              <a:prstDash val="solid"/>
            </a:ln>
            <a:effectLst/>
          </p:spPr>
          <p:txBody>
            <a:bodyPr lIns="0" tIns="0" rIns="0" bIns="0" rtlCol="0" anchor="ctr"/>
            <a:lstStyle/>
            <a:p>
              <a:pPr marL="404813" marR="0" lvl="0" indent="-202406" defTabSz="685800" eaLnBrk="1" fontAlgn="auto" latinLnBrk="0" hangingPunct="1">
                <a:lnSpc>
                  <a:spcPct val="100000"/>
                </a:lnSpc>
                <a:spcBef>
                  <a:spcPts val="450"/>
                </a:spcBef>
                <a:spcAft>
                  <a:spcPts val="450"/>
                </a:spcAft>
                <a:buClr>
                  <a:schemeClr val="tx1"/>
                </a:buClr>
                <a:buSzTx/>
                <a:buFont typeface="Calibri" panose="020F0502020204030204" pitchFamily="34" charset="0"/>
                <a:buChar char="›"/>
                <a:tabLst/>
                <a:defRPr/>
              </a:pPr>
              <a:r>
                <a:rPr kumimoji="0" lang="nl-NL" sz="1050" b="0" i="0" u="none" strike="noStrike" kern="0" cap="none" spc="0" normalizeH="0" baseline="0" noProof="0" dirty="0">
                  <a:ln>
                    <a:noFill/>
                  </a:ln>
                  <a:solidFill>
                    <a:schemeClr val="tx1"/>
                  </a:solidFill>
                  <a:effectLst/>
                  <a:uLnTx/>
                  <a:uFillTx/>
                  <a:latin typeface="+mn-lt"/>
                  <a:cs typeface="Calibri" panose="020F0502020204030204" pitchFamily="34" charset="0"/>
                </a:rPr>
                <a:t>Sub-</a:t>
              </a:r>
              <a:r>
                <a:rPr kumimoji="0" lang="nl-NL" sz="105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endParaRPr kumimoji="0" lang="nl-NL" sz="1050" b="0" i="0" u="none" strike="noStrike" kern="0" cap="none" spc="0" normalizeH="0" baseline="0" noProof="0" dirty="0">
                <a:ln>
                  <a:noFill/>
                </a:ln>
                <a:solidFill>
                  <a:schemeClr val="tx1"/>
                </a:solidFill>
                <a:effectLst/>
                <a:uLnTx/>
                <a:uFillTx/>
                <a:latin typeface="+mn-lt"/>
                <a:cs typeface="Calibri" panose="020F0502020204030204" pitchFamily="34" charset="0"/>
              </a:endParaRPr>
            </a:p>
          </p:txBody>
        </p:sp>
        <p:sp>
          <p:nvSpPr>
            <p:cNvPr id="88" name="Ovaal 87">
              <a:extLst>
                <a:ext uri="{FF2B5EF4-FFF2-40B4-BE49-F238E27FC236}">
                  <a16:creationId xmlns:a16="http://schemas.microsoft.com/office/drawing/2014/main" id="{33B87138-386E-4AC6-912E-831E7D23C12E}"/>
                </a:ext>
              </a:extLst>
            </p:cNvPr>
            <p:cNvSpPr/>
            <p:nvPr userDrawn="1"/>
          </p:nvSpPr>
          <p:spPr>
            <a:xfrm>
              <a:off x="-3604183" y="255617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89" name="Rechthoek 88">
              <a:extLst>
                <a:ext uri="{FF2B5EF4-FFF2-40B4-BE49-F238E27FC236}">
                  <a16:creationId xmlns:a16="http://schemas.microsoft.com/office/drawing/2014/main" id="{3B9270FF-1FD5-4583-A23F-478FEF9A5B84}"/>
                </a:ext>
              </a:extLst>
            </p:cNvPr>
            <p:cNvSpPr/>
            <p:nvPr userDrawn="1"/>
          </p:nvSpPr>
          <p:spPr>
            <a:xfrm>
              <a:off x="-3319415" y="2556174"/>
              <a:ext cx="2949220" cy="180000"/>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100000"/>
                </a:lnSpc>
                <a:spcBef>
                  <a:spcPts val="450"/>
                </a:spcBef>
                <a:spcAft>
                  <a:spcPts val="450"/>
                </a:spcAft>
                <a:buClr>
                  <a:schemeClr val="accent1"/>
                </a:buClr>
                <a:buSzTx/>
                <a:buFont typeface="Calibri" panose="020F0502020204030204" pitchFamily="34" charset="0"/>
                <a:buNone/>
                <a:tabLst/>
                <a:defRPr/>
              </a:pPr>
              <a:r>
                <a:rPr kumimoji="0" lang="nl-NL" sz="1050" b="0" i="0" u="none" strike="noStrike" kern="0" cap="none" spc="0" normalizeH="0" baseline="0" noProof="0" dirty="0">
                  <a:ln>
                    <a:noFill/>
                  </a:ln>
                  <a:solidFill>
                    <a:schemeClr val="tx1"/>
                  </a:solidFill>
                  <a:effectLst/>
                  <a:uLnTx/>
                  <a:uFillTx/>
                  <a:latin typeface="+mn-lt"/>
                  <a:cs typeface="Calibri" panose="020F0502020204030204" pitchFamily="34" charset="0"/>
                </a:rPr>
                <a:t>Platte tekst</a:t>
              </a:r>
            </a:p>
          </p:txBody>
        </p:sp>
        <p:sp>
          <p:nvSpPr>
            <p:cNvPr id="90" name="Ovaal 89">
              <a:extLst>
                <a:ext uri="{FF2B5EF4-FFF2-40B4-BE49-F238E27FC236}">
                  <a16:creationId xmlns:a16="http://schemas.microsoft.com/office/drawing/2014/main" id="{95B875D2-FA4B-4467-8D2D-3B36D800FAFA}"/>
                </a:ext>
              </a:extLst>
            </p:cNvPr>
            <p:cNvSpPr/>
            <p:nvPr userDrawn="1"/>
          </p:nvSpPr>
          <p:spPr>
            <a:xfrm>
              <a:off x="-3604183" y="291551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91" name="Rechthoek 90">
              <a:extLst>
                <a:ext uri="{FF2B5EF4-FFF2-40B4-BE49-F238E27FC236}">
                  <a16:creationId xmlns:a16="http://schemas.microsoft.com/office/drawing/2014/main" id="{4BF90CB7-39EC-4016-8349-A68164CCF8D2}"/>
                </a:ext>
              </a:extLst>
            </p:cNvPr>
            <p:cNvSpPr/>
            <p:nvPr userDrawn="1"/>
          </p:nvSpPr>
          <p:spPr>
            <a:xfrm>
              <a:off x="-3319415" y="2915519"/>
              <a:ext cx="2949220" cy="180000"/>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100000"/>
                </a:lnSpc>
                <a:spcBef>
                  <a:spcPts val="450"/>
                </a:spcBef>
                <a:spcAft>
                  <a:spcPts val="450"/>
                </a:spcAft>
                <a:buClr>
                  <a:schemeClr val="accent1"/>
                </a:buClr>
                <a:buSzTx/>
                <a:buFont typeface="Arial" panose="020B0604020202020204" pitchFamily="34" charset="0"/>
                <a:buNone/>
                <a:tabLst/>
                <a:defRPr/>
              </a:pPr>
              <a:r>
                <a:rPr kumimoji="0" lang="nl-NL" sz="2550" b="1" i="0" u="none" strike="noStrike" kern="0" cap="none" spc="0" normalizeH="0" baseline="0" noProof="0" dirty="0">
                  <a:ln>
                    <a:noFill/>
                  </a:ln>
                  <a:solidFill>
                    <a:schemeClr val="tx1"/>
                  </a:solidFill>
                  <a:effectLst/>
                  <a:uLnTx/>
                  <a:uFillTx/>
                  <a:latin typeface="+mn-lt"/>
                  <a:cs typeface="Calibri" panose="020F0502020204030204" pitchFamily="34" charset="0"/>
                </a:rPr>
                <a:t>Titel / Quote</a:t>
              </a:r>
            </a:p>
          </p:txBody>
        </p:sp>
        <p:sp>
          <p:nvSpPr>
            <p:cNvPr id="92" name="Ovaal 91">
              <a:extLst>
                <a:ext uri="{FF2B5EF4-FFF2-40B4-BE49-F238E27FC236}">
                  <a16:creationId xmlns:a16="http://schemas.microsoft.com/office/drawing/2014/main" id="{0D9CA3F4-30D1-4810-8AC3-8E2D94D5FC71}"/>
                </a:ext>
              </a:extLst>
            </p:cNvPr>
            <p:cNvSpPr/>
            <p:nvPr userDrawn="1"/>
          </p:nvSpPr>
          <p:spPr>
            <a:xfrm>
              <a:off x="-3604183" y="327486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5</a:t>
              </a:r>
            </a:p>
          </p:txBody>
        </p:sp>
        <p:sp>
          <p:nvSpPr>
            <p:cNvPr id="93" name="Rechthoek 92">
              <a:extLst>
                <a:ext uri="{FF2B5EF4-FFF2-40B4-BE49-F238E27FC236}">
                  <a16:creationId xmlns:a16="http://schemas.microsoft.com/office/drawing/2014/main" id="{E87BFF03-B57A-44A0-8E4C-AB766082031A}"/>
                </a:ext>
              </a:extLst>
            </p:cNvPr>
            <p:cNvSpPr/>
            <p:nvPr userDrawn="1"/>
          </p:nvSpPr>
          <p:spPr>
            <a:xfrm>
              <a:off x="-3319415" y="3274864"/>
              <a:ext cx="2949220" cy="180000"/>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100000"/>
                </a:lnSpc>
                <a:spcBef>
                  <a:spcPts val="450"/>
                </a:spcBef>
                <a:spcAft>
                  <a:spcPts val="450"/>
                </a:spcAft>
                <a:buClr>
                  <a:schemeClr val="accent1"/>
                </a:buClr>
                <a:buSzTx/>
                <a:buFont typeface="Arial" panose="020B0604020202020204" pitchFamily="34" charset="0"/>
                <a:buNone/>
                <a:tabLst/>
                <a:defRPr/>
              </a:pPr>
              <a:r>
                <a:rPr kumimoji="0" lang="nl-NL" sz="1350" b="1" i="0" u="none" strike="noStrike" kern="0" cap="none" spc="0" normalizeH="0" baseline="0" noProof="0" dirty="0">
                  <a:ln>
                    <a:noFill/>
                  </a:ln>
                  <a:solidFill>
                    <a:schemeClr val="tx1"/>
                  </a:solidFill>
                  <a:effectLst/>
                  <a:uLnTx/>
                  <a:uFillTx/>
                  <a:latin typeface="+mn-lt"/>
                  <a:cs typeface="Calibri" panose="020F0502020204030204" pitchFamily="34" charset="0"/>
                </a:rPr>
                <a:t>Subtitel</a:t>
              </a:r>
            </a:p>
          </p:txBody>
        </p:sp>
        <p:sp>
          <p:nvSpPr>
            <p:cNvPr id="94" name="Ovaal 93">
              <a:extLst>
                <a:ext uri="{FF2B5EF4-FFF2-40B4-BE49-F238E27FC236}">
                  <a16:creationId xmlns:a16="http://schemas.microsoft.com/office/drawing/2014/main" id="{E73CC7DE-A402-4DAE-947C-7ECA2A9AA5EF}"/>
                </a:ext>
              </a:extLst>
            </p:cNvPr>
            <p:cNvSpPr/>
            <p:nvPr userDrawn="1"/>
          </p:nvSpPr>
          <p:spPr>
            <a:xfrm>
              <a:off x="-3604183" y="363420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6</a:t>
              </a:r>
            </a:p>
          </p:txBody>
        </p:sp>
        <p:sp>
          <p:nvSpPr>
            <p:cNvPr id="95" name="Rechthoek 94">
              <a:extLst>
                <a:ext uri="{FF2B5EF4-FFF2-40B4-BE49-F238E27FC236}">
                  <a16:creationId xmlns:a16="http://schemas.microsoft.com/office/drawing/2014/main" id="{1F72F434-D744-434B-A599-FFB2FCADA7E8}"/>
                </a:ext>
              </a:extLst>
            </p:cNvPr>
            <p:cNvSpPr/>
            <p:nvPr userDrawn="1"/>
          </p:nvSpPr>
          <p:spPr>
            <a:xfrm>
              <a:off x="-3319415" y="3993554"/>
              <a:ext cx="2949220" cy="180000"/>
            </a:xfrm>
            <a:prstGeom prst="rect">
              <a:avLst/>
            </a:prstGeom>
            <a:noFill/>
            <a:ln w="25400" cap="flat" cmpd="sng" algn="ctr">
              <a:noFill/>
              <a:prstDash val="solid"/>
            </a:ln>
            <a:effectLst/>
          </p:spPr>
          <p:txBody>
            <a:bodyPr lIns="0" tIns="0" rIns="0" bIns="0" rtlCol="0" anchor="ctr"/>
            <a:lstStyle/>
            <a:p>
              <a:pPr marL="200025" marR="0" lvl="0" indent="-200025" defTabSz="685800" eaLnBrk="1" fontAlgn="auto" latinLnBrk="0" hangingPunct="1">
                <a:lnSpc>
                  <a:spcPct val="100000"/>
                </a:lnSpc>
                <a:spcBef>
                  <a:spcPts val="450"/>
                </a:spcBef>
                <a:spcAft>
                  <a:spcPts val="450"/>
                </a:spcAft>
                <a:buClr>
                  <a:schemeClr val="accent1"/>
                </a:buClr>
                <a:buSzTx/>
                <a:buFont typeface="+mj-lt"/>
                <a:buAutoNum type="arabicPeriod"/>
                <a:tabLst/>
                <a:defRPr/>
              </a:pPr>
              <a:r>
                <a:rPr kumimoji="0" lang="nl-NL" sz="1050" b="0" i="0" u="none" strike="noStrike" kern="0" cap="none" spc="0" normalizeH="0" baseline="0" noProof="0" dirty="0">
                  <a:ln>
                    <a:noFill/>
                  </a:ln>
                  <a:solidFill>
                    <a:schemeClr val="tx1"/>
                  </a:solidFill>
                  <a:effectLst/>
                  <a:uLnTx/>
                  <a:uFillTx/>
                  <a:latin typeface="+mn-lt"/>
                  <a:cs typeface="Calibri" panose="020F0502020204030204" pitchFamily="34" charset="0"/>
                </a:rPr>
                <a:t>Numerieke </a:t>
              </a:r>
              <a:r>
                <a:rPr kumimoji="0" lang="nl-NL" sz="105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r>
                <a:rPr kumimoji="0" lang="nl-NL" sz="1050" b="0" i="0" u="none" strike="noStrike" kern="0" cap="none" spc="0" normalizeH="0" baseline="0" noProof="0" dirty="0">
                  <a:ln>
                    <a:noFill/>
                  </a:ln>
                  <a:solidFill>
                    <a:schemeClr val="tx1"/>
                  </a:solidFill>
                  <a:effectLst/>
                  <a:uLnTx/>
                  <a:uFillTx/>
                  <a:latin typeface="+mn-lt"/>
                  <a:cs typeface="Calibri" panose="020F0502020204030204" pitchFamily="34" charset="0"/>
                </a:rPr>
                <a:t> </a:t>
              </a:r>
            </a:p>
          </p:txBody>
        </p:sp>
        <p:sp>
          <p:nvSpPr>
            <p:cNvPr id="96" name="Ovaal 95">
              <a:extLst>
                <a:ext uri="{FF2B5EF4-FFF2-40B4-BE49-F238E27FC236}">
                  <a16:creationId xmlns:a16="http://schemas.microsoft.com/office/drawing/2014/main" id="{1D28DDA4-FB1F-482E-9766-2C4F07E6B025}"/>
                </a:ext>
              </a:extLst>
            </p:cNvPr>
            <p:cNvSpPr/>
            <p:nvPr userDrawn="1"/>
          </p:nvSpPr>
          <p:spPr>
            <a:xfrm>
              <a:off x="-3604183" y="399355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7</a:t>
              </a:r>
            </a:p>
          </p:txBody>
        </p:sp>
        <p:sp>
          <p:nvSpPr>
            <p:cNvPr id="97" name="Rechthoek 96">
              <a:extLst>
                <a:ext uri="{FF2B5EF4-FFF2-40B4-BE49-F238E27FC236}">
                  <a16:creationId xmlns:a16="http://schemas.microsoft.com/office/drawing/2014/main" id="{20E7273C-7F96-4BE3-ACE6-3FB22684A2DB}"/>
                </a:ext>
              </a:extLst>
            </p:cNvPr>
            <p:cNvSpPr/>
            <p:nvPr userDrawn="1"/>
          </p:nvSpPr>
          <p:spPr>
            <a:xfrm>
              <a:off x="-3325830" y="4352899"/>
              <a:ext cx="2949220" cy="180000"/>
            </a:xfrm>
            <a:prstGeom prst="rect">
              <a:avLst/>
            </a:prstGeom>
            <a:noFill/>
            <a:ln w="25400" cap="flat" cmpd="sng" algn="ctr">
              <a:noFill/>
              <a:prstDash val="solid"/>
            </a:ln>
            <a:effectLst/>
          </p:spPr>
          <p:txBody>
            <a:bodyPr lIns="0" tIns="0" rIns="0" bIns="0" rtlCol="0" anchor="ctr"/>
            <a:lstStyle/>
            <a:p>
              <a:pPr marL="200025" marR="0" lvl="0" indent="-200025" defTabSz="685800" eaLnBrk="1" fontAlgn="auto" latinLnBrk="0" hangingPunct="1">
                <a:lnSpc>
                  <a:spcPct val="100000"/>
                </a:lnSpc>
                <a:spcBef>
                  <a:spcPts val="450"/>
                </a:spcBef>
                <a:spcAft>
                  <a:spcPts val="450"/>
                </a:spcAft>
                <a:buClr>
                  <a:schemeClr val="accent1"/>
                </a:buClr>
                <a:buSzTx/>
                <a:buFont typeface="+mj-lt"/>
                <a:buAutoNum type="alphaLcPeriod"/>
                <a:tabLst/>
                <a:defRPr/>
              </a:pPr>
              <a:r>
                <a:rPr kumimoji="0" lang="nl-NL" sz="1050" b="0" i="0" u="none" strike="noStrike" kern="0" cap="none" spc="0" normalizeH="0" baseline="0" noProof="0" dirty="0">
                  <a:ln>
                    <a:noFill/>
                  </a:ln>
                  <a:solidFill>
                    <a:schemeClr val="tx1"/>
                  </a:solidFill>
                  <a:effectLst/>
                  <a:uLnTx/>
                  <a:uFillTx/>
                  <a:latin typeface="+mn-lt"/>
                  <a:cs typeface="Calibri" panose="020F0502020204030204" pitchFamily="34" charset="0"/>
                </a:rPr>
                <a:t>Alfabetische </a:t>
              </a:r>
              <a:r>
                <a:rPr kumimoji="0" lang="nl-NL" sz="105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r>
                <a:rPr kumimoji="0" lang="nl-NL" sz="1050" b="0" i="0" u="none" strike="noStrike" kern="0" cap="none" spc="0" normalizeH="0" baseline="0" noProof="0" dirty="0">
                  <a:ln>
                    <a:noFill/>
                  </a:ln>
                  <a:solidFill>
                    <a:schemeClr val="tx1"/>
                  </a:solidFill>
                  <a:effectLst/>
                  <a:uLnTx/>
                  <a:uFillTx/>
                  <a:latin typeface="+mn-lt"/>
                  <a:cs typeface="Calibri" panose="020F0502020204030204" pitchFamily="34" charset="0"/>
                </a:rPr>
                <a:t> </a:t>
              </a:r>
            </a:p>
          </p:txBody>
        </p:sp>
        <p:sp>
          <p:nvSpPr>
            <p:cNvPr id="98" name="Ovaal 97">
              <a:extLst>
                <a:ext uri="{FF2B5EF4-FFF2-40B4-BE49-F238E27FC236}">
                  <a16:creationId xmlns:a16="http://schemas.microsoft.com/office/drawing/2014/main" id="{5E133574-4DBD-4113-8D1C-B3D48FFCC92D}"/>
                </a:ext>
              </a:extLst>
            </p:cNvPr>
            <p:cNvSpPr/>
            <p:nvPr userDrawn="1"/>
          </p:nvSpPr>
          <p:spPr>
            <a:xfrm>
              <a:off x="-3604183" y="435289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8</a:t>
              </a:r>
            </a:p>
          </p:txBody>
        </p:sp>
        <p:sp>
          <p:nvSpPr>
            <p:cNvPr id="99" name="Rechthoek 98">
              <a:extLst>
                <a:ext uri="{FF2B5EF4-FFF2-40B4-BE49-F238E27FC236}">
                  <a16:creationId xmlns:a16="http://schemas.microsoft.com/office/drawing/2014/main" id="{EC47D8A0-FFA9-4BFF-9D09-D2D4AC7A85BE}"/>
                </a:ext>
              </a:extLst>
            </p:cNvPr>
            <p:cNvSpPr/>
            <p:nvPr userDrawn="1"/>
          </p:nvSpPr>
          <p:spPr>
            <a:xfrm>
              <a:off x="-3319415" y="4712245"/>
              <a:ext cx="2949220" cy="180000"/>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100000"/>
                </a:lnSpc>
                <a:spcBef>
                  <a:spcPts val="450"/>
                </a:spcBef>
                <a:spcAft>
                  <a:spcPts val="450"/>
                </a:spcAft>
                <a:buClr>
                  <a:schemeClr val="tx1"/>
                </a:buClr>
                <a:buSzTx/>
                <a:buFont typeface="Arial" panose="020B0604020202020204" pitchFamily="34" charset="0"/>
                <a:buNone/>
                <a:tabLst/>
                <a:defRPr/>
              </a:pPr>
              <a:r>
                <a:rPr kumimoji="0" lang="nl-NL" sz="900" b="0" i="1" u="none" strike="noStrike" kern="0" cap="none" spc="0" normalizeH="0" baseline="0" noProof="0" dirty="0">
                  <a:ln>
                    <a:noFill/>
                  </a:ln>
                  <a:solidFill>
                    <a:schemeClr val="tx1"/>
                  </a:solidFill>
                  <a:effectLst/>
                  <a:uLnTx/>
                  <a:uFillTx/>
                  <a:latin typeface="+mn-lt"/>
                  <a:cs typeface="Calibri" panose="020F0502020204030204" pitchFamily="34" charset="0"/>
                </a:rPr>
                <a:t>*Bronvermelding </a:t>
              </a:r>
            </a:p>
          </p:txBody>
        </p:sp>
        <p:sp>
          <p:nvSpPr>
            <p:cNvPr id="100" name="Ovaal 99">
              <a:extLst>
                <a:ext uri="{FF2B5EF4-FFF2-40B4-BE49-F238E27FC236}">
                  <a16:creationId xmlns:a16="http://schemas.microsoft.com/office/drawing/2014/main" id="{B40D3FC1-FB81-4517-B432-1B0B50C14F23}"/>
                </a:ext>
              </a:extLst>
            </p:cNvPr>
            <p:cNvSpPr/>
            <p:nvPr userDrawn="1"/>
          </p:nvSpPr>
          <p:spPr>
            <a:xfrm>
              <a:off x="-3604183" y="4712245"/>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9</a:t>
              </a:r>
            </a:p>
          </p:txBody>
        </p:sp>
        <p:sp>
          <p:nvSpPr>
            <p:cNvPr id="101" name="Rechthoek 100">
              <a:extLst>
                <a:ext uri="{FF2B5EF4-FFF2-40B4-BE49-F238E27FC236}">
                  <a16:creationId xmlns:a16="http://schemas.microsoft.com/office/drawing/2014/main" id="{4D5331B2-A1AD-4A80-A17B-621D458C3C73}"/>
                </a:ext>
              </a:extLst>
            </p:cNvPr>
            <p:cNvSpPr/>
            <p:nvPr userDrawn="1"/>
          </p:nvSpPr>
          <p:spPr>
            <a:xfrm>
              <a:off x="-3319415" y="3634209"/>
              <a:ext cx="2949220" cy="180000"/>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100000"/>
                </a:lnSpc>
                <a:spcBef>
                  <a:spcPts val="450"/>
                </a:spcBef>
                <a:spcAft>
                  <a:spcPts val="450"/>
                </a:spcAft>
                <a:buClr>
                  <a:schemeClr val="accent1"/>
                </a:buClr>
                <a:buSzTx/>
                <a:buFont typeface="Arial" panose="020B0604020202020204" pitchFamily="34" charset="0"/>
                <a:buNone/>
                <a:tabLst/>
                <a:defRPr/>
              </a:pPr>
              <a:r>
                <a:rPr kumimoji="0" lang="nl-NL" sz="1050" b="1" i="0" u="none" strike="noStrike" kern="0" cap="none" spc="0" normalizeH="0" baseline="0" noProof="0" dirty="0">
                  <a:ln>
                    <a:noFill/>
                  </a:ln>
                  <a:solidFill>
                    <a:schemeClr val="tx1"/>
                  </a:solidFill>
                  <a:effectLst/>
                  <a:uLnTx/>
                  <a:uFillTx/>
                  <a:latin typeface="+mn-lt"/>
                  <a:cs typeface="Calibri" panose="020F0502020204030204" pitchFamily="34" charset="0"/>
                </a:rPr>
                <a:t>Kop</a:t>
              </a:r>
            </a:p>
          </p:txBody>
        </p:sp>
        <p:sp>
          <p:nvSpPr>
            <p:cNvPr id="102" name="Rechthoek 101">
              <a:extLst>
                <a:ext uri="{FF2B5EF4-FFF2-40B4-BE49-F238E27FC236}">
                  <a16:creationId xmlns:a16="http://schemas.microsoft.com/office/drawing/2014/main" id="{DA33C558-5F87-4EE1-ADAD-F5161B122FB6}"/>
                </a:ext>
              </a:extLst>
            </p:cNvPr>
            <p:cNvSpPr/>
            <p:nvPr userDrawn="1"/>
          </p:nvSpPr>
          <p:spPr>
            <a:xfrm>
              <a:off x="-3786437" y="5124131"/>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900" b="1" cap="all" baseline="0" noProof="0" dirty="0">
                  <a:solidFill>
                    <a:srgbClr val="211F26"/>
                  </a:solidFill>
                  <a:latin typeface="Calibri" panose="020F0502020204030204" pitchFamily="34" charset="0"/>
                  <a:cs typeface="Calibri" panose="020F0502020204030204" pitchFamily="34" charset="0"/>
                </a:rPr>
                <a:t>MEER WETEN?</a:t>
              </a:r>
              <a:br>
                <a:rPr lang="nl-NL" sz="900" b="1" cap="all" baseline="0" noProof="0" dirty="0">
                  <a:solidFill>
                    <a:srgbClr val="211F26"/>
                  </a:solidFill>
                  <a:latin typeface="Calibri" panose="020F0502020204030204" pitchFamily="34" charset="0"/>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900" b="1" cap="all" baseline="0" noProof="0" dirty="0">
                  <a:solidFill>
                    <a:srgbClr val="211F26"/>
                  </a:solidFill>
                  <a:latin typeface="Calibri" panose="020F0502020204030204" pitchFamily="34" charset="0"/>
                  <a:cs typeface="Calibri" panose="020F0502020204030204" pitchFamily="34" charset="0"/>
                </a:rPr>
                <a:t> 'SLIDEBUILDER’ </a:t>
              </a:r>
              <a:r>
                <a:rPr lang="nl-NL" sz="9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900" kern="1200" cap="none" baseline="0" noProof="0" dirty="0">
                  <a:solidFill>
                    <a:srgbClr val="211F26"/>
                  </a:solidFill>
                  <a:latin typeface="Calibri" panose="020F0502020204030204" pitchFamily="34" charset="0"/>
                  <a:ea typeface="+mn-ea"/>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9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103" name="ICOON_info">
              <a:extLst>
                <a:ext uri="{FF2B5EF4-FFF2-40B4-BE49-F238E27FC236}">
                  <a16:creationId xmlns:a16="http://schemas.microsoft.com/office/drawing/2014/main" id="{7984247C-E3E3-48CB-BC4B-8EDDA18CEFA7}"/>
                </a:ext>
              </a:extLst>
            </p:cNvPr>
            <p:cNvGrpSpPr/>
            <p:nvPr userDrawn="1"/>
          </p:nvGrpSpPr>
          <p:grpSpPr>
            <a:xfrm>
              <a:off x="-376736" y="5063968"/>
              <a:ext cx="283685" cy="283685"/>
              <a:chOff x="-510741" y="5913713"/>
              <a:chExt cx="267555" cy="267555"/>
            </a:xfrm>
          </p:grpSpPr>
          <p:sp>
            <p:nvSpPr>
              <p:cNvPr id="151" name="Ovaal 150">
                <a:extLst>
                  <a:ext uri="{FF2B5EF4-FFF2-40B4-BE49-F238E27FC236}">
                    <a16:creationId xmlns:a16="http://schemas.microsoft.com/office/drawing/2014/main" id="{D4A5879D-C0C7-4DE0-BA31-AFBCA7E069FD}"/>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450"/>
                  </a:spcBef>
                  <a:spcAft>
                    <a:spcPts val="450"/>
                  </a:spcAft>
                </a:pPr>
                <a:endParaRPr lang="nl-NL" sz="1200" cap="all" baseline="0" noProof="0" dirty="0">
                  <a:latin typeface="Calibri" panose="020F0502020204030204" pitchFamily="34" charset="0"/>
                  <a:cs typeface="Calibri" panose="020F0502020204030204" pitchFamily="34" charset="0"/>
                </a:endParaRPr>
              </a:p>
            </p:txBody>
          </p:sp>
          <p:sp>
            <p:nvSpPr>
              <p:cNvPr id="152" name="Graphic 163" descr="Informatie">
                <a:extLst>
                  <a:ext uri="{FF2B5EF4-FFF2-40B4-BE49-F238E27FC236}">
                    <a16:creationId xmlns:a16="http://schemas.microsoft.com/office/drawing/2014/main" id="{DBB063A6-28C0-4B0D-8891-11E264382F92}"/>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lstStyle/>
              <a:p>
                <a:endParaRPr lang="nl-NL" sz="1500" noProof="0" dirty="0">
                  <a:solidFill>
                    <a:srgbClr val="211F26"/>
                  </a:solidFill>
                  <a:latin typeface="Calibri" panose="020F0502020204030204" pitchFamily="34" charset="0"/>
                  <a:cs typeface="Calibri" panose="020F0502020204030204" pitchFamily="34" charset="0"/>
                </a:endParaRPr>
              </a:p>
            </p:txBody>
          </p:sp>
        </p:grpSp>
        <p:grpSp>
          <p:nvGrpSpPr>
            <p:cNvPr id="104" name="VOORBEELD">
              <a:extLst>
                <a:ext uri="{FF2B5EF4-FFF2-40B4-BE49-F238E27FC236}">
                  <a16:creationId xmlns:a16="http://schemas.microsoft.com/office/drawing/2014/main" id="{0A3C34E1-CFA4-41D4-809F-743EB26953C6}"/>
                </a:ext>
              </a:extLst>
            </p:cNvPr>
            <p:cNvGrpSpPr/>
            <p:nvPr userDrawn="1"/>
          </p:nvGrpSpPr>
          <p:grpSpPr>
            <a:xfrm>
              <a:off x="-3605171" y="458674"/>
              <a:ext cx="3234311" cy="558875"/>
              <a:chOff x="-3605171" y="458674"/>
              <a:chExt cx="3234311" cy="558875"/>
            </a:xfrm>
          </p:grpSpPr>
          <p:sp>
            <p:nvSpPr>
              <p:cNvPr id="111" name="Rechthoek 110">
                <a:extLst>
                  <a:ext uri="{FF2B5EF4-FFF2-40B4-BE49-F238E27FC236}">
                    <a16:creationId xmlns:a16="http://schemas.microsoft.com/office/drawing/2014/main" id="{7A3EAB50-FF21-444B-9671-CA0727320005}"/>
                  </a:ext>
                </a:extLst>
              </p:cNvPr>
              <p:cNvSpPr/>
              <p:nvPr userDrawn="1"/>
            </p:nvSpPr>
            <p:spPr>
              <a:xfrm>
                <a:off x="-3604183" y="458674"/>
                <a:ext cx="393459" cy="184058"/>
              </a:xfrm>
              <a:prstGeom prst="rect">
                <a:avLst/>
              </a:prstGeom>
              <a:solidFill>
                <a:srgbClr val="F8F8F8"/>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18000" rIns="0" bIns="0" numCol="1" spcCol="0" rtlCol="0" fromWordArt="0" anchor="t" anchorCtr="0" forceAA="0" compatLnSpc="1">
                <a:prstTxWarp prst="textNoShape">
                  <a:avLst/>
                </a:prstTxWarp>
                <a:noAutofit/>
              </a:bodyPr>
              <a:lstStyle/>
              <a:p>
                <a:pPr algn="ctr"/>
                <a:r>
                  <a:rPr lang="nl-NL" sz="675" b="1" noProof="0" dirty="0">
                    <a:solidFill>
                      <a:srgbClr val="211F26"/>
                    </a:solidFill>
                    <a:latin typeface="Calibri" panose="020F0502020204030204" pitchFamily="34" charset="0"/>
                    <a:cs typeface="Calibri" panose="020F0502020204030204" pitchFamily="34" charset="0"/>
                  </a:rPr>
                  <a:t>Start</a:t>
                </a:r>
              </a:p>
            </p:txBody>
          </p:sp>
          <p:sp>
            <p:nvSpPr>
              <p:cNvPr id="112" name="Rechthoek 111">
                <a:extLst>
                  <a:ext uri="{FF2B5EF4-FFF2-40B4-BE49-F238E27FC236}">
                    <a16:creationId xmlns:a16="http://schemas.microsoft.com/office/drawing/2014/main" id="{E55962A9-F1A8-41E9-BC13-360A42E18F73}"/>
                  </a:ext>
                </a:extLst>
              </p:cNvPr>
              <p:cNvSpPr/>
              <p:nvPr userDrawn="1"/>
            </p:nvSpPr>
            <p:spPr>
              <a:xfrm>
                <a:off x="-3599184" y="621345"/>
                <a:ext cx="383782" cy="27171"/>
              </a:xfrm>
              <a:prstGeom prst="rect">
                <a:avLst/>
              </a:prstGeom>
              <a:solidFill>
                <a:srgbClr val="B7462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nvGrpSpPr>
              <p:cNvPr id="113" name="Groep 112">
                <a:extLst>
                  <a:ext uri="{FF2B5EF4-FFF2-40B4-BE49-F238E27FC236}">
                    <a16:creationId xmlns:a16="http://schemas.microsoft.com/office/drawing/2014/main" id="{4B013652-CA97-4730-8A4E-819E53A62B52}"/>
                  </a:ext>
                </a:extLst>
              </p:cNvPr>
              <p:cNvGrpSpPr/>
              <p:nvPr userDrawn="1"/>
            </p:nvGrpSpPr>
            <p:grpSpPr>
              <a:xfrm>
                <a:off x="-3386247" y="830871"/>
                <a:ext cx="139423" cy="109566"/>
                <a:chOff x="-2866744" y="827071"/>
                <a:chExt cx="168701" cy="132575"/>
              </a:xfrm>
            </p:grpSpPr>
            <p:grpSp>
              <p:nvGrpSpPr>
                <p:cNvPr id="144" name="Groep 143">
                  <a:extLst>
                    <a:ext uri="{FF2B5EF4-FFF2-40B4-BE49-F238E27FC236}">
                      <a16:creationId xmlns:a16="http://schemas.microsoft.com/office/drawing/2014/main" id="{E49EC4AE-3C45-44BE-B37A-A61DD008729E}"/>
                    </a:ext>
                  </a:extLst>
                </p:cNvPr>
                <p:cNvGrpSpPr/>
                <p:nvPr userDrawn="1"/>
              </p:nvGrpSpPr>
              <p:grpSpPr>
                <a:xfrm>
                  <a:off x="-2866744" y="827071"/>
                  <a:ext cx="168701" cy="132575"/>
                  <a:chOff x="-2866744" y="827071"/>
                  <a:chExt cx="168701" cy="132575"/>
                </a:xfrm>
              </p:grpSpPr>
              <p:cxnSp>
                <p:nvCxnSpPr>
                  <p:cNvPr id="146" name="Rechte verbindingslijn 145">
                    <a:extLst>
                      <a:ext uri="{FF2B5EF4-FFF2-40B4-BE49-F238E27FC236}">
                        <a16:creationId xmlns:a16="http://schemas.microsoft.com/office/drawing/2014/main" id="{71C885FB-CB14-4B44-A463-1D87A70ADC8F}"/>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147" name="Rechte verbindingslijn 146">
                    <a:extLst>
                      <a:ext uri="{FF2B5EF4-FFF2-40B4-BE49-F238E27FC236}">
                        <a16:creationId xmlns:a16="http://schemas.microsoft.com/office/drawing/2014/main" id="{F0353796-5C11-4F36-AC78-A58BEAC37C90}"/>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148" name="Rechte verbindingslijn 147">
                    <a:extLst>
                      <a:ext uri="{FF2B5EF4-FFF2-40B4-BE49-F238E27FC236}">
                        <a16:creationId xmlns:a16="http://schemas.microsoft.com/office/drawing/2014/main" id="{43E4FD67-33A0-4D9B-9F7E-11BAAD9DE0EC}"/>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149" name="Rechte verbindingslijn 148">
                    <a:extLst>
                      <a:ext uri="{FF2B5EF4-FFF2-40B4-BE49-F238E27FC236}">
                        <a16:creationId xmlns:a16="http://schemas.microsoft.com/office/drawing/2014/main" id="{A6A91448-493B-44BB-87D9-E8E9A4FA71E8}"/>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150" name="Rechte verbindingslijn 149">
                    <a:extLst>
                      <a:ext uri="{FF2B5EF4-FFF2-40B4-BE49-F238E27FC236}">
                        <a16:creationId xmlns:a16="http://schemas.microsoft.com/office/drawing/2014/main" id="{81958A12-F1A8-44CA-803B-69B6E2E9EF0C}"/>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145" name="Pijl: rechts 144">
                  <a:extLst>
                    <a:ext uri="{FF2B5EF4-FFF2-40B4-BE49-F238E27FC236}">
                      <a16:creationId xmlns:a16="http://schemas.microsoft.com/office/drawing/2014/main" id="{16B69E86-DCE5-40DC-B5BC-0D9533094AEC}"/>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nvGrpSpPr>
              <p:cNvPr id="114" name="Groep 113">
                <a:extLst>
                  <a:ext uri="{FF2B5EF4-FFF2-40B4-BE49-F238E27FC236}">
                    <a16:creationId xmlns:a16="http://schemas.microsoft.com/office/drawing/2014/main" id="{569E2761-F813-4B6B-B5E4-D8F6D163699C}"/>
                  </a:ext>
                </a:extLst>
              </p:cNvPr>
              <p:cNvGrpSpPr/>
              <p:nvPr userDrawn="1"/>
            </p:nvGrpSpPr>
            <p:grpSpPr>
              <a:xfrm>
                <a:off x="-3605171" y="830871"/>
                <a:ext cx="139423" cy="109566"/>
                <a:chOff x="-2866744" y="518074"/>
                <a:chExt cx="168701" cy="132575"/>
              </a:xfrm>
            </p:grpSpPr>
            <p:grpSp>
              <p:nvGrpSpPr>
                <p:cNvPr id="137" name="Groep 136">
                  <a:extLst>
                    <a:ext uri="{FF2B5EF4-FFF2-40B4-BE49-F238E27FC236}">
                      <a16:creationId xmlns:a16="http://schemas.microsoft.com/office/drawing/2014/main" id="{D90FFFE9-9A68-47F2-B14C-D9B0AA3A0811}"/>
                    </a:ext>
                  </a:extLst>
                </p:cNvPr>
                <p:cNvGrpSpPr/>
                <p:nvPr userDrawn="1"/>
              </p:nvGrpSpPr>
              <p:grpSpPr>
                <a:xfrm>
                  <a:off x="-2866744" y="518074"/>
                  <a:ext cx="168701" cy="132575"/>
                  <a:chOff x="-2866744" y="518074"/>
                  <a:chExt cx="168701" cy="132575"/>
                </a:xfrm>
              </p:grpSpPr>
              <p:cxnSp>
                <p:nvCxnSpPr>
                  <p:cNvPr id="139" name="Rechte verbindingslijn 138">
                    <a:extLst>
                      <a:ext uri="{FF2B5EF4-FFF2-40B4-BE49-F238E27FC236}">
                        <a16:creationId xmlns:a16="http://schemas.microsoft.com/office/drawing/2014/main" id="{6586F801-1BD6-48DB-8226-C43411D29C21}"/>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140" name="Rechte verbindingslijn 139">
                    <a:extLst>
                      <a:ext uri="{FF2B5EF4-FFF2-40B4-BE49-F238E27FC236}">
                        <a16:creationId xmlns:a16="http://schemas.microsoft.com/office/drawing/2014/main" id="{62D77815-963A-4E6E-AE40-1BC8316454A6}"/>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141" name="Rechte verbindingslijn 140">
                    <a:extLst>
                      <a:ext uri="{FF2B5EF4-FFF2-40B4-BE49-F238E27FC236}">
                        <a16:creationId xmlns:a16="http://schemas.microsoft.com/office/drawing/2014/main" id="{EB090EA0-08ED-489C-BC05-A0B5B6C2B5E9}"/>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142" name="Rechte verbindingslijn 141">
                    <a:extLst>
                      <a:ext uri="{FF2B5EF4-FFF2-40B4-BE49-F238E27FC236}">
                        <a16:creationId xmlns:a16="http://schemas.microsoft.com/office/drawing/2014/main" id="{B6F9435C-92DF-4559-8243-096E98E0110B}"/>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143" name="Rechte verbindingslijn 142">
                    <a:extLst>
                      <a:ext uri="{FF2B5EF4-FFF2-40B4-BE49-F238E27FC236}">
                        <a16:creationId xmlns:a16="http://schemas.microsoft.com/office/drawing/2014/main" id="{E936F4B0-2BCA-4FE0-814A-C24A460BE14B}"/>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138" name="Pijl: rechts 137">
                  <a:extLst>
                    <a:ext uri="{FF2B5EF4-FFF2-40B4-BE49-F238E27FC236}">
                      <a16:creationId xmlns:a16="http://schemas.microsoft.com/office/drawing/2014/main" id="{CB716D36-A5AD-46FE-ACAB-03EA597721CC}"/>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cxnSp>
            <p:nvCxnSpPr>
              <p:cNvPr id="115" name="Rechte verbindingslijn 114">
                <a:extLst>
                  <a:ext uri="{FF2B5EF4-FFF2-40B4-BE49-F238E27FC236}">
                    <a16:creationId xmlns:a16="http://schemas.microsoft.com/office/drawing/2014/main" id="{3B2CA2E4-F81B-4CD9-94B7-A276CD656D02}"/>
                  </a:ext>
                </a:extLst>
              </p:cNvPr>
              <p:cNvCxnSpPr>
                <a:cxnSpLocks/>
              </p:cNvCxnSpPr>
              <p:nvPr userDrawn="1"/>
            </p:nvCxnSpPr>
            <p:spPr>
              <a:xfrm flipV="1">
                <a:off x="-3459956" y="588169"/>
                <a:ext cx="547687" cy="219076"/>
              </a:xfrm>
              <a:prstGeom prst="line">
                <a:avLst/>
              </a:prstGeom>
              <a:noFill/>
              <a:ln w="19050" cap="rnd" cmpd="sng" algn="ctr">
                <a:solidFill>
                  <a:schemeClr val="accent1"/>
                </a:solidFill>
                <a:prstDash val="solid"/>
                <a:headEnd type="oval"/>
              </a:ln>
              <a:effectLst/>
            </p:spPr>
          </p:cxnSp>
          <p:cxnSp>
            <p:nvCxnSpPr>
              <p:cNvPr id="116" name="Rechte verbindingslijn 115">
                <a:extLst>
                  <a:ext uri="{FF2B5EF4-FFF2-40B4-BE49-F238E27FC236}">
                    <a16:creationId xmlns:a16="http://schemas.microsoft.com/office/drawing/2014/main" id="{FB9A8526-58B5-4B10-9AF8-4DEE73853CA3}"/>
                  </a:ext>
                </a:extLst>
              </p:cNvPr>
              <p:cNvCxnSpPr>
                <a:cxnSpLocks/>
              </p:cNvCxnSpPr>
              <p:nvPr userDrawn="1"/>
            </p:nvCxnSpPr>
            <p:spPr>
              <a:xfrm>
                <a:off x="-3224213" y="828675"/>
                <a:ext cx="319088" cy="0"/>
              </a:xfrm>
              <a:prstGeom prst="line">
                <a:avLst/>
              </a:prstGeom>
              <a:noFill/>
              <a:ln w="19050" cap="rnd" cmpd="sng" algn="ctr">
                <a:solidFill>
                  <a:schemeClr val="accent1"/>
                </a:solidFill>
                <a:prstDash val="solid"/>
                <a:headEnd type="oval"/>
              </a:ln>
              <a:effectLst/>
            </p:spPr>
          </p:cxnSp>
          <p:sp>
            <p:nvSpPr>
              <p:cNvPr id="117" name="Rechthoek 116">
                <a:extLst>
                  <a:ext uri="{FF2B5EF4-FFF2-40B4-BE49-F238E27FC236}">
                    <a16:creationId xmlns:a16="http://schemas.microsoft.com/office/drawing/2014/main" id="{44E733AA-9F3E-4FE7-B1C6-3795CFB551CC}"/>
                  </a:ext>
                </a:extLst>
              </p:cNvPr>
              <p:cNvSpPr/>
              <p:nvPr userDrawn="1"/>
            </p:nvSpPr>
            <p:spPr>
              <a:xfrm>
                <a:off x="-2559903" y="512179"/>
                <a:ext cx="2189042" cy="151083"/>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Tekstniveau omhoog</a:t>
                </a:r>
              </a:p>
            </p:txBody>
          </p:sp>
          <p:sp>
            <p:nvSpPr>
              <p:cNvPr id="118" name="Rechthoek 117">
                <a:extLst>
                  <a:ext uri="{FF2B5EF4-FFF2-40B4-BE49-F238E27FC236}">
                    <a16:creationId xmlns:a16="http://schemas.microsoft.com/office/drawing/2014/main" id="{3B771A4D-8A3D-4DE9-B299-17F5FEEC3596}"/>
                  </a:ext>
                </a:extLst>
              </p:cNvPr>
              <p:cNvSpPr/>
              <p:nvPr userDrawn="1"/>
            </p:nvSpPr>
            <p:spPr>
              <a:xfrm>
                <a:off x="-2559903" y="819562"/>
                <a:ext cx="2189043" cy="142202"/>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Tekstniveau omlaag</a:t>
                </a:r>
              </a:p>
            </p:txBody>
          </p:sp>
          <p:grpSp>
            <p:nvGrpSpPr>
              <p:cNvPr id="119" name="Groep 118">
                <a:extLst>
                  <a:ext uri="{FF2B5EF4-FFF2-40B4-BE49-F238E27FC236}">
                    <a16:creationId xmlns:a16="http://schemas.microsoft.com/office/drawing/2014/main" id="{F04B8B8D-DCA7-4E96-ABCC-AC528467C009}"/>
                  </a:ext>
                </a:extLst>
              </p:cNvPr>
              <p:cNvGrpSpPr/>
              <p:nvPr userDrawn="1"/>
            </p:nvGrpSpPr>
            <p:grpSpPr>
              <a:xfrm>
                <a:off x="-2916763" y="769168"/>
                <a:ext cx="268738" cy="248381"/>
                <a:chOff x="-2916763" y="769168"/>
                <a:chExt cx="268738" cy="248381"/>
              </a:xfrm>
            </p:grpSpPr>
            <p:sp>
              <p:nvSpPr>
                <p:cNvPr id="129" name="Rechthoek 128">
                  <a:extLst>
                    <a:ext uri="{FF2B5EF4-FFF2-40B4-BE49-F238E27FC236}">
                      <a16:creationId xmlns:a16="http://schemas.microsoft.com/office/drawing/2014/main" id="{EA30453F-E719-41B5-BF97-ABBB8DD64BEF}"/>
                    </a:ext>
                  </a:extLst>
                </p:cNvPr>
                <p:cNvSpPr/>
                <p:nvPr userDrawn="1"/>
              </p:nvSpPr>
              <p:spPr>
                <a:xfrm>
                  <a:off x="-2916763" y="769168"/>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dirty="0">
                    <a:solidFill>
                      <a:srgbClr val="211F26"/>
                    </a:solidFill>
                    <a:latin typeface="Calibri" panose="020F0502020204030204" pitchFamily="34" charset="0"/>
                    <a:cs typeface="Calibri" panose="020F0502020204030204" pitchFamily="34" charset="0"/>
                  </a:endParaRPr>
                </a:p>
              </p:txBody>
            </p:sp>
            <p:grpSp>
              <p:nvGrpSpPr>
                <p:cNvPr id="130" name="Groep 129">
                  <a:extLst>
                    <a:ext uri="{FF2B5EF4-FFF2-40B4-BE49-F238E27FC236}">
                      <a16:creationId xmlns:a16="http://schemas.microsoft.com/office/drawing/2014/main" id="{3E605C66-C9EB-4918-AA2E-7D8AB94B2C1C}"/>
                    </a:ext>
                  </a:extLst>
                </p:cNvPr>
                <p:cNvGrpSpPr/>
                <p:nvPr userDrawn="1"/>
              </p:nvGrpSpPr>
              <p:grpSpPr>
                <a:xfrm>
                  <a:off x="-2866744" y="827071"/>
                  <a:ext cx="168701" cy="132575"/>
                  <a:chOff x="-2866744" y="827071"/>
                  <a:chExt cx="168701" cy="132575"/>
                </a:xfrm>
              </p:grpSpPr>
              <p:cxnSp>
                <p:nvCxnSpPr>
                  <p:cNvPr id="132" name="Rechte verbindingslijn 131">
                    <a:extLst>
                      <a:ext uri="{FF2B5EF4-FFF2-40B4-BE49-F238E27FC236}">
                        <a16:creationId xmlns:a16="http://schemas.microsoft.com/office/drawing/2014/main" id="{CC2583E0-734C-42A9-9F8C-B1C8F88C34CC}"/>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133" name="Rechte verbindingslijn 132">
                    <a:extLst>
                      <a:ext uri="{FF2B5EF4-FFF2-40B4-BE49-F238E27FC236}">
                        <a16:creationId xmlns:a16="http://schemas.microsoft.com/office/drawing/2014/main" id="{14B8C9A6-3499-49F6-AFAF-4C9493583B35}"/>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134" name="Rechte verbindingslijn 133">
                    <a:extLst>
                      <a:ext uri="{FF2B5EF4-FFF2-40B4-BE49-F238E27FC236}">
                        <a16:creationId xmlns:a16="http://schemas.microsoft.com/office/drawing/2014/main" id="{47F061A8-8A38-4E2C-8E3F-ED450EC60907}"/>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135" name="Rechte verbindingslijn 134">
                    <a:extLst>
                      <a:ext uri="{FF2B5EF4-FFF2-40B4-BE49-F238E27FC236}">
                        <a16:creationId xmlns:a16="http://schemas.microsoft.com/office/drawing/2014/main" id="{43594370-801D-4F2A-AC8E-9C4D33AE4EEA}"/>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136" name="Rechte verbindingslijn 135">
                    <a:extLst>
                      <a:ext uri="{FF2B5EF4-FFF2-40B4-BE49-F238E27FC236}">
                        <a16:creationId xmlns:a16="http://schemas.microsoft.com/office/drawing/2014/main" id="{21596418-03BE-4D0F-A52F-9CDB88828B29}"/>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131" name="Pijl: rechts 130">
                  <a:extLst>
                    <a:ext uri="{FF2B5EF4-FFF2-40B4-BE49-F238E27FC236}">
                      <a16:creationId xmlns:a16="http://schemas.microsoft.com/office/drawing/2014/main" id="{F6F900C4-0C4C-4917-A22D-59847977C036}"/>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nvGrpSpPr>
              <p:cNvPr id="120" name="Groep 119">
                <a:extLst>
                  <a:ext uri="{FF2B5EF4-FFF2-40B4-BE49-F238E27FC236}">
                    <a16:creationId xmlns:a16="http://schemas.microsoft.com/office/drawing/2014/main" id="{4745D2DD-3CD8-48BA-AF7C-F4E8BE4BEE97}"/>
                  </a:ext>
                </a:extLst>
              </p:cNvPr>
              <p:cNvGrpSpPr/>
              <p:nvPr userDrawn="1"/>
            </p:nvGrpSpPr>
            <p:grpSpPr>
              <a:xfrm>
                <a:off x="-2916763" y="460171"/>
                <a:ext cx="268738" cy="248381"/>
                <a:chOff x="-2916763" y="460171"/>
                <a:chExt cx="268738" cy="248381"/>
              </a:xfrm>
            </p:grpSpPr>
            <p:sp>
              <p:nvSpPr>
                <p:cNvPr id="121" name="Rechthoek 120">
                  <a:extLst>
                    <a:ext uri="{FF2B5EF4-FFF2-40B4-BE49-F238E27FC236}">
                      <a16:creationId xmlns:a16="http://schemas.microsoft.com/office/drawing/2014/main" id="{6FF4A65A-C4CF-4D9E-A0E3-1A434C942ED1}"/>
                    </a:ext>
                  </a:extLst>
                </p:cNvPr>
                <p:cNvSpPr/>
                <p:nvPr userDrawn="1"/>
              </p:nvSpPr>
              <p:spPr>
                <a:xfrm>
                  <a:off x="-2916763" y="460171"/>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dirty="0">
                    <a:solidFill>
                      <a:srgbClr val="211F26"/>
                    </a:solidFill>
                    <a:latin typeface="Calibri" panose="020F0502020204030204" pitchFamily="34" charset="0"/>
                    <a:cs typeface="Calibri" panose="020F0502020204030204" pitchFamily="34" charset="0"/>
                  </a:endParaRPr>
                </a:p>
              </p:txBody>
            </p:sp>
            <p:grpSp>
              <p:nvGrpSpPr>
                <p:cNvPr id="122" name="Groep 121">
                  <a:extLst>
                    <a:ext uri="{FF2B5EF4-FFF2-40B4-BE49-F238E27FC236}">
                      <a16:creationId xmlns:a16="http://schemas.microsoft.com/office/drawing/2014/main" id="{D8C07821-423B-48CF-9158-3D8843B7C8B9}"/>
                    </a:ext>
                  </a:extLst>
                </p:cNvPr>
                <p:cNvGrpSpPr/>
                <p:nvPr userDrawn="1"/>
              </p:nvGrpSpPr>
              <p:grpSpPr>
                <a:xfrm>
                  <a:off x="-2866744" y="518074"/>
                  <a:ext cx="168701" cy="132575"/>
                  <a:chOff x="-2866744" y="518074"/>
                  <a:chExt cx="168701" cy="132575"/>
                </a:xfrm>
              </p:grpSpPr>
              <p:cxnSp>
                <p:nvCxnSpPr>
                  <p:cNvPr id="124" name="Rechte verbindingslijn 123">
                    <a:extLst>
                      <a:ext uri="{FF2B5EF4-FFF2-40B4-BE49-F238E27FC236}">
                        <a16:creationId xmlns:a16="http://schemas.microsoft.com/office/drawing/2014/main" id="{445F03D2-4843-45FE-B137-704BC69F6FC4}"/>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125" name="Rechte verbindingslijn 124">
                    <a:extLst>
                      <a:ext uri="{FF2B5EF4-FFF2-40B4-BE49-F238E27FC236}">
                        <a16:creationId xmlns:a16="http://schemas.microsoft.com/office/drawing/2014/main" id="{6EE0ECCF-A8F4-40D9-9765-54092FC35869}"/>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126" name="Rechte verbindingslijn 125">
                    <a:extLst>
                      <a:ext uri="{FF2B5EF4-FFF2-40B4-BE49-F238E27FC236}">
                        <a16:creationId xmlns:a16="http://schemas.microsoft.com/office/drawing/2014/main" id="{1DD7AAA6-33C8-42B2-B4D5-C8C0A87BD437}"/>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127" name="Rechte verbindingslijn 126">
                    <a:extLst>
                      <a:ext uri="{FF2B5EF4-FFF2-40B4-BE49-F238E27FC236}">
                        <a16:creationId xmlns:a16="http://schemas.microsoft.com/office/drawing/2014/main" id="{1C463A8D-FCB6-4357-A718-49F831B39E46}"/>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128" name="Rechte verbindingslijn 127">
                    <a:extLst>
                      <a:ext uri="{FF2B5EF4-FFF2-40B4-BE49-F238E27FC236}">
                        <a16:creationId xmlns:a16="http://schemas.microsoft.com/office/drawing/2014/main" id="{E8AF8BAF-DE53-4259-B86E-E4FB5728B33D}"/>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123" name="Pijl: rechts 122">
                  <a:extLst>
                    <a:ext uri="{FF2B5EF4-FFF2-40B4-BE49-F238E27FC236}">
                      <a16:creationId xmlns:a16="http://schemas.microsoft.com/office/drawing/2014/main" id="{891F1C3E-01AB-4580-9AB4-73A651BD868E}"/>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grpSp>
          <p:nvGrpSpPr>
            <p:cNvPr id="105" name="Groep 104">
              <a:extLst>
                <a:ext uri="{FF2B5EF4-FFF2-40B4-BE49-F238E27FC236}">
                  <a16:creationId xmlns:a16="http://schemas.microsoft.com/office/drawing/2014/main" id="{1F57F321-1442-44E9-A8F8-EB88B16656D0}"/>
                </a:ext>
              </a:extLst>
            </p:cNvPr>
            <p:cNvGrpSpPr/>
            <p:nvPr userDrawn="1"/>
          </p:nvGrpSpPr>
          <p:grpSpPr>
            <a:xfrm>
              <a:off x="-938434" y="5326819"/>
              <a:ext cx="627798" cy="576693"/>
              <a:chOff x="-1753862" y="6112775"/>
              <a:chExt cx="759635" cy="697798"/>
            </a:xfrm>
          </p:grpSpPr>
          <p:grpSp>
            <p:nvGrpSpPr>
              <p:cNvPr id="106" name="Inspireren">
                <a:extLst>
                  <a:ext uri="{FF2B5EF4-FFF2-40B4-BE49-F238E27FC236}">
                    <a16:creationId xmlns:a16="http://schemas.microsoft.com/office/drawing/2014/main" id="{5E07524D-53F4-42C2-95C4-EA18DE393AC1}"/>
                  </a:ext>
                </a:extLst>
              </p:cNvPr>
              <p:cNvGrpSpPr>
                <a:grpSpLocks noChangeAspect="1"/>
              </p:cNvGrpSpPr>
              <p:nvPr userDrawn="1"/>
            </p:nvGrpSpPr>
            <p:grpSpPr bwMode="auto">
              <a:xfrm>
                <a:off x="-1484858" y="6112775"/>
                <a:ext cx="205431" cy="293286"/>
                <a:chOff x="4768" y="2783"/>
                <a:chExt cx="788" cy="1125"/>
              </a:xfrm>
              <a:gradFill>
                <a:gsLst>
                  <a:gs pos="0">
                    <a:srgbClr val="9D9FA1"/>
                  </a:gs>
                  <a:gs pos="70000">
                    <a:srgbClr val="211F26"/>
                  </a:gs>
                </a:gsLst>
                <a:lin ang="2700000" scaled="0"/>
              </a:gradFill>
            </p:grpSpPr>
            <p:sp>
              <p:nvSpPr>
                <p:cNvPr id="108" name="Freeform 12">
                  <a:extLst>
                    <a:ext uri="{FF2B5EF4-FFF2-40B4-BE49-F238E27FC236}">
                      <a16:creationId xmlns:a16="http://schemas.microsoft.com/office/drawing/2014/main" id="{56CEF452-8D66-4E89-9C29-1BDBF2DA4BFC}"/>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109" name="Freeform 13">
                  <a:extLst>
                    <a:ext uri="{FF2B5EF4-FFF2-40B4-BE49-F238E27FC236}">
                      <a16:creationId xmlns:a16="http://schemas.microsoft.com/office/drawing/2014/main" id="{3BF94663-B948-4147-97C5-89551A12FFAC}"/>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110" name="Freeform 14">
                  <a:extLst>
                    <a:ext uri="{FF2B5EF4-FFF2-40B4-BE49-F238E27FC236}">
                      <a16:creationId xmlns:a16="http://schemas.microsoft.com/office/drawing/2014/main" id="{B6C42E4B-D2DA-469B-8AE2-311B8E9A8FA5}"/>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grpSp>
          <p:sp>
            <p:nvSpPr>
              <p:cNvPr id="107" name="Tekstvak 106">
                <a:extLst>
                  <a:ext uri="{FF2B5EF4-FFF2-40B4-BE49-F238E27FC236}">
                    <a16:creationId xmlns:a16="http://schemas.microsoft.com/office/drawing/2014/main" id="{A5E58528-A958-4931-91EB-E4CB79242AF5}"/>
                  </a:ext>
                </a:extLst>
              </p:cNvPr>
              <p:cNvSpPr txBox="1"/>
              <p:nvPr userDrawn="1"/>
            </p:nvSpPr>
            <p:spPr>
              <a:xfrm>
                <a:off x="-1753862" y="6420664"/>
                <a:ext cx="759635" cy="389909"/>
              </a:xfrm>
              <a:prstGeom prst="rect">
                <a:avLst/>
              </a:prstGeom>
              <a:noFill/>
            </p:spPr>
            <p:txBody>
              <a:bodyPr wrap="square" lIns="0" tIns="0" rIns="0" bIns="0" rtlCol="0" anchor="ctr">
                <a:noAutofit/>
              </a:bodyPr>
              <a:lstStyle/>
              <a:p>
                <a:pPr marL="0" marR="0" lvl="0" indent="0" algn="ctr" defTabSz="685800" rtl="0"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sp>
        <p:nvSpPr>
          <p:cNvPr id="12" name="- INFO">
            <a:extLst>
              <a:ext uri="{FF2B5EF4-FFF2-40B4-BE49-F238E27FC236}">
                <a16:creationId xmlns:a16="http://schemas.microsoft.com/office/drawing/2014/main" id="{618D8543-DAE1-4890-8399-868CB9C8A47A}"/>
              </a:ext>
            </a:extLst>
          </p:cNvPr>
          <p:cNvSpPr txBox="1"/>
          <p:nvPr userDrawn="1"/>
        </p:nvSpPr>
        <p:spPr>
          <a:xfrm>
            <a:off x="0" y="-272667"/>
            <a:ext cx="9134475" cy="148842"/>
          </a:xfrm>
          <a:prstGeom prst="rect">
            <a:avLst/>
          </a:prstGeom>
          <a:noFill/>
        </p:spPr>
        <p:txBody>
          <a:bodyPr wrap="square" lIns="0" tIns="0" rIns="0" bIns="0" rtlCol="0" anchor="ctr" anchorCtr="0">
            <a:noAutofit/>
          </a:bodyPr>
          <a:lstStyle/>
          <a:p>
            <a:pPr algn="l"/>
            <a:r>
              <a:rPr lang="nl-NL" sz="1050" b="1" cap="all" spc="0" baseline="0">
                <a:solidFill>
                  <a:sysClr val="windowText" lastClr="000000"/>
                </a:solidFill>
                <a:latin typeface="+mn-lt"/>
                <a:cs typeface="Calibri" panose="020F0502020204030204" pitchFamily="34" charset="0"/>
              </a:rPr>
              <a:t>tabel</a:t>
            </a:r>
            <a:endParaRPr lang="nl-NL" sz="1050" b="1" cap="all" spc="0" baseline="0" dirty="0">
              <a:solidFill>
                <a:sysClr val="windowText" lastClr="000000"/>
              </a:solidFill>
              <a:latin typeface="+mn-lt"/>
              <a:cs typeface="Calibri" panose="020F0502020204030204" pitchFamily="34" charset="0"/>
            </a:endParaRPr>
          </a:p>
        </p:txBody>
      </p:sp>
      <p:sp>
        <p:nvSpPr>
          <p:cNvPr id="154" name="tabel">
            <a:extLst>
              <a:ext uri="{FF2B5EF4-FFF2-40B4-BE49-F238E27FC236}">
                <a16:creationId xmlns:a16="http://schemas.microsoft.com/office/drawing/2014/main" id="{F82164A6-565A-48A6-BC4C-BDC6BA8FBEAE}"/>
              </a:ext>
            </a:extLst>
          </p:cNvPr>
          <p:cNvSpPr>
            <a:spLocks noGrp="1"/>
          </p:cNvSpPr>
          <p:nvPr>
            <p:ph type="tbl" sz="quarter" idx="16" hasCustomPrompt="1"/>
          </p:nvPr>
        </p:nvSpPr>
        <p:spPr>
          <a:xfrm>
            <a:off x="401242" y="1472804"/>
            <a:ext cx="8331992" cy="3259650"/>
          </a:xfrm>
        </p:spPr>
        <p:txBody>
          <a:bodyPr bIns="1260000" anchor="ctr" anchorCtr="0">
            <a:normAutofit/>
          </a:bodyPr>
          <a:lstStyle>
            <a:lvl1pPr marL="0" indent="0" algn="ctr">
              <a:lnSpc>
                <a:spcPct val="100000"/>
              </a:lnSpc>
              <a:spcBef>
                <a:spcPts val="0"/>
              </a:spcBef>
              <a:buNone/>
              <a:defRPr sz="1050">
                <a:solidFill>
                  <a:schemeClr val="bg1">
                    <a:lumMod val="50000"/>
                  </a:schemeClr>
                </a:solidFill>
              </a:defRPr>
            </a:lvl1pPr>
          </a:lstStyle>
          <a:p>
            <a:r>
              <a:rPr lang="nl-NL" dirty="0"/>
              <a:t>Klik op onderstaand icon</a:t>
            </a:r>
            <a:br>
              <a:rPr lang="nl-NL" dirty="0"/>
            </a:br>
            <a:r>
              <a:rPr lang="nl-NL" dirty="0"/>
              <a:t>om een tabel in te voegen</a:t>
            </a:r>
          </a:p>
        </p:txBody>
      </p:sp>
      <p:sp>
        <p:nvSpPr>
          <p:cNvPr id="8" name="titel">
            <a:extLst>
              <a:ext uri="{FF2B5EF4-FFF2-40B4-BE49-F238E27FC236}">
                <a16:creationId xmlns:a16="http://schemas.microsoft.com/office/drawing/2014/main" id="{4FCE8B7B-8D3B-466F-8956-5C1F4F50265C}"/>
              </a:ext>
            </a:extLst>
          </p:cNvPr>
          <p:cNvSpPr>
            <a:spLocks noGrp="1"/>
          </p:cNvSpPr>
          <p:nvPr userDrawn="1">
            <p:ph type="title" hasCustomPrompt="1"/>
          </p:nvPr>
        </p:nvSpPr>
        <p:spPr>
          <a:xfrm>
            <a:off x="401242" y="541926"/>
            <a:ext cx="8331992" cy="531827"/>
          </a:xfrm>
        </p:spPr>
        <p:txBody>
          <a:bodyPr/>
          <a:lstStyle/>
          <a:p>
            <a:r>
              <a:rPr lang="nl-NL"/>
              <a:t>Titel</a:t>
            </a:r>
            <a:br>
              <a:rPr lang="nl-NL"/>
            </a:br>
            <a:r>
              <a:rPr lang="nl-NL"/>
              <a:t>max. 2 regels</a:t>
            </a:r>
            <a:endParaRPr lang="nl-NL" dirty="0"/>
          </a:p>
        </p:txBody>
      </p:sp>
      <p:sp>
        <p:nvSpPr>
          <p:cNvPr id="5" name="voettekst">
            <a:extLst>
              <a:ext uri="{FF2B5EF4-FFF2-40B4-BE49-F238E27FC236}">
                <a16:creationId xmlns:a16="http://schemas.microsoft.com/office/drawing/2014/main" id="{7B9B5AD8-20ED-43D8-A7A9-54D9AEF0A965}"/>
              </a:ext>
            </a:extLst>
          </p:cNvPr>
          <p:cNvSpPr>
            <a:spLocks noGrp="1"/>
          </p:cNvSpPr>
          <p:nvPr userDrawn="1">
            <p:ph type="ftr" sz="quarter" idx="11"/>
          </p:nvPr>
        </p:nvSpPr>
        <p:spPr/>
        <p:txBody>
          <a:bodyPr/>
          <a:lstStyle/>
          <a:p>
            <a:r>
              <a:rPr lang="nl-NL"/>
              <a:t>Erasmus University Rotterdam </a:t>
            </a:r>
            <a:endParaRPr lang="nl-NL" dirty="0"/>
          </a:p>
        </p:txBody>
      </p:sp>
      <p:sp>
        <p:nvSpPr>
          <p:cNvPr id="4" name="datum">
            <a:extLst>
              <a:ext uri="{FF2B5EF4-FFF2-40B4-BE49-F238E27FC236}">
                <a16:creationId xmlns:a16="http://schemas.microsoft.com/office/drawing/2014/main" id="{8E420A72-FB1A-45BF-AC4A-C2A67FDAE6C8}"/>
              </a:ext>
            </a:extLst>
          </p:cNvPr>
          <p:cNvSpPr>
            <a:spLocks noGrp="1"/>
          </p:cNvSpPr>
          <p:nvPr userDrawn="1">
            <p:ph type="dt" sz="half" idx="10"/>
          </p:nvPr>
        </p:nvSpPr>
        <p:spPr/>
        <p:txBody>
          <a:bodyPr/>
          <a:lstStyle>
            <a:lvl1pPr>
              <a:defRPr>
                <a:solidFill>
                  <a:schemeClr val="tx1"/>
                </a:solidFill>
              </a:defRPr>
            </a:lvl1pPr>
          </a:lstStyle>
          <a:p>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userDrawn="1">
            <p:ph type="sldNum" sz="quarter" idx="12"/>
          </p:nvPr>
        </p:nvSpPr>
        <p:spPr/>
        <p:txBody>
          <a:bodyPr/>
          <a:lstStyle>
            <a:lvl1pPr>
              <a:defRPr>
                <a:solidFill>
                  <a:schemeClr val="tx1"/>
                </a:solidFill>
              </a:defRPr>
            </a:lvl1pPr>
          </a:lstStyle>
          <a:p>
            <a:fld id="{361A1203-CA3D-4D48-AFA0-9D668419C1D5}" type="slidenum">
              <a:rPr lang="nl-NL" smtClean="0"/>
              <a:pPr/>
              <a:t>‹#›</a:t>
            </a:fld>
            <a:endParaRPr lang="nl-NL" dirty="0"/>
          </a:p>
        </p:txBody>
      </p:sp>
    </p:spTree>
    <p:extLst>
      <p:ext uri="{BB962C8B-B14F-4D97-AF65-F5344CB8AC3E}">
        <p14:creationId xmlns:p14="http://schemas.microsoft.com/office/powerpoint/2010/main" val="7450970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43.xml><?xml version="1.0" encoding="utf-8"?>
<p:sldLayout xmlns:a="http://schemas.openxmlformats.org/drawingml/2006/main" xmlns:r="http://schemas.openxmlformats.org/officeDocument/2006/relationships" xmlns:p="http://schemas.openxmlformats.org/presentationml/2006/main" preserve="1" userDrawn="1">
  <p:cSld name="Tekst + Video">
    <p:spTree>
      <p:nvGrpSpPr>
        <p:cNvPr id="1" name=""/>
        <p:cNvGrpSpPr/>
        <p:nvPr/>
      </p:nvGrpSpPr>
      <p:grpSpPr>
        <a:xfrm>
          <a:off x="0" y="0"/>
          <a:ext cx="0" cy="0"/>
          <a:chOff x="0" y="0"/>
          <a:chExt cx="0" cy="0"/>
        </a:xfrm>
      </p:grpSpPr>
      <p:grpSp>
        <p:nvGrpSpPr>
          <p:cNvPr id="83" name="- INSTRUCTIES">
            <a:extLst>
              <a:ext uri="{FF2B5EF4-FFF2-40B4-BE49-F238E27FC236}">
                <a16:creationId xmlns:a16="http://schemas.microsoft.com/office/drawing/2014/main" id="{A86ACC4A-2AB4-43EB-9FEA-242DF0DF4EB6}"/>
              </a:ext>
            </a:extLst>
          </p:cNvPr>
          <p:cNvGrpSpPr/>
          <p:nvPr userDrawn="1"/>
        </p:nvGrpSpPr>
        <p:grpSpPr>
          <a:xfrm>
            <a:off x="9283196" y="1"/>
            <a:ext cx="2770040" cy="4714058"/>
            <a:chOff x="-3786437" y="0"/>
            <a:chExt cx="3693386" cy="6285411"/>
          </a:xfrm>
        </p:grpSpPr>
        <p:sp>
          <p:nvSpPr>
            <p:cNvPr id="84" name="Rechthoek 83">
              <a:extLst>
                <a:ext uri="{FF2B5EF4-FFF2-40B4-BE49-F238E27FC236}">
                  <a16:creationId xmlns:a16="http://schemas.microsoft.com/office/drawing/2014/main" id="{85EE2AF6-919A-4A29-9186-904BDBCF8B7A}"/>
                </a:ext>
              </a:extLst>
            </p:cNvPr>
            <p:cNvSpPr/>
            <p:nvPr userDrawn="1"/>
          </p:nvSpPr>
          <p:spPr>
            <a:xfrm>
              <a:off x="-3786165" y="0"/>
              <a:ext cx="3593091" cy="5743719"/>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450"/>
                </a:spcBef>
                <a:spcAft>
                  <a:spcPts val="450"/>
                </a:spcAft>
              </a:pPr>
              <a:r>
                <a:rPr lang="nl-NL" sz="1050" b="1" cap="all" baseline="0" noProof="0" dirty="0">
                  <a:solidFill>
                    <a:schemeClr val="accent1"/>
                  </a:solidFill>
                  <a:latin typeface="Calibri" panose="020F0502020204030204" pitchFamily="34" charset="0"/>
                  <a:cs typeface="Calibri" panose="020F0502020204030204" pitchFamily="34" charset="0"/>
                </a:rPr>
                <a:t>VIDEO invoegen/opmaken</a:t>
              </a:r>
            </a:p>
          </p:txBody>
        </p:sp>
        <p:sp>
          <p:nvSpPr>
            <p:cNvPr id="85" name="Ovaal 84">
              <a:extLst>
                <a:ext uri="{FF2B5EF4-FFF2-40B4-BE49-F238E27FC236}">
                  <a16:creationId xmlns:a16="http://schemas.microsoft.com/office/drawing/2014/main" id="{8C020207-6690-4A22-8EDB-592CFA923AE6}"/>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86" name="Rechthoek 85">
              <a:extLst>
                <a:ext uri="{FF2B5EF4-FFF2-40B4-BE49-F238E27FC236}">
                  <a16:creationId xmlns:a16="http://schemas.microsoft.com/office/drawing/2014/main" id="{7A916EC8-8D16-45A0-804D-B9371F255E14}"/>
                </a:ext>
              </a:extLst>
            </p:cNvPr>
            <p:cNvSpPr/>
            <p:nvPr userDrawn="1"/>
          </p:nvSpPr>
          <p:spPr>
            <a:xfrm>
              <a:off x="-3319415" y="465324"/>
              <a:ext cx="2944682" cy="658026"/>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Wanneer nodig, verwijder de bestaande video d.m.v. de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Klik op het pictogram om een nieuwe video in te voegen</a:t>
              </a:r>
              <a:b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900" b="0" i="1"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(zie onderstaand voorbeeld)</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87" name="Ovaal 86">
              <a:extLst>
                <a:ext uri="{FF2B5EF4-FFF2-40B4-BE49-F238E27FC236}">
                  <a16:creationId xmlns:a16="http://schemas.microsoft.com/office/drawing/2014/main" id="{E7DCDC82-13A8-4188-B304-65AE2C175E33}"/>
                </a:ext>
              </a:extLst>
            </p:cNvPr>
            <p:cNvSpPr/>
            <p:nvPr userDrawn="1"/>
          </p:nvSpPr>
          <p:spPr>
            <a:xfrm>
              <a:off x="-3603587" y="1729709"/>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88" name="Rechthoek 87">
              <a:extLst>
                <a:ext uri="{FF2B5EF4-FFF2-40B4-BE49-F238E27FC236}">
                  <a16:creationId xmlns:a16="http://schemas.microsoft.com/office/drawing/2014/main" id="{EE920F3C-4EF4-40D1-9D54-C650371C9176}"/>
                </a:ext>
              </a:extLst>
            </p:cNvPr>
            <p:cNvSpPr/>
            <p:nvPr userDrawn="1"/>
          </p:nvSpPr>
          <p:spPr>
            <a:xfrm>
              <a:off x="-3319415" y="1729710"/>
              <a:ext cx="2944682" cy="326338"/>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Selecteer de gewenste video</a:t>
              </a:r>
              <a:b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‘Invoegen’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89" name="Groep 88">
              <a:extLst>
                <a:ext uri="{FF2B5EF4-FFF2-40B4-BE49-F238E27FC236}">
                  <a16:creationId xmlns:a16="http://schemas.microsoft.com/office/drawing/2014/main" id="{BC07294F-56CE-4CE0-B4C4-EC1F4A2A2A72}"/>
                </a:ext>
              </a:extLst>
            </p:cNvPr>
            <p:cNvGrpSpPr/>
            <p:nvPr userDrawn="1"/>
          </p:nvGrpSpPr>
          <p:grpSpPr>
            <a:xfrm>
              <a:off x="-3311319" y="2164285"/>
              <a:ext cx="825500" cy="209550"/>
              <a:chOff x="13504624" y="2482850"/>
              <a:chExt cx="825500" cy="209550"/>
            </a:xfrm>
          </p:grpSpPr>
          <p:sp>
            <p:nvSpPr>
              <p:cNvPr id="140" name="Rechthoek 139">
                <a:extLst>
                  <a:ext uri="{FF2B5EF4-FFF2-40B4-BE49-F238E27FC236}">
                    <a16:creationId xmlns:a16="http://schemas.microsoft.com/office/drawing/2014/main" id="{18999026-B751-4044-982B-6587FF2221C2}"/>
                  </a:ext>
                </a:extLst>
              </p:cNvPr>
              <p:cNvSpPr/>
              <p:nvPr userDrawn="1"/>
            </p:nvSpPr>
            <p:spPr>
              <a:xfrm>
                <a:off x="13504624" y="2482850"/>
                <a:ext cx="825500" cy="209550"/>
              </a:xfrm>
              <a:prstGeom prst="rect">
                <a:avLst/>
              </a:prstGeom>
              <a:solidFill>
                <a:srgbClr val="E5F1FB"/>
              </a:solidFill>
              <a:ln w="12700">
                <a:solidFill>
                  <a:srgbClr val="0B7E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675" b="0" noProof="0" dirty="0">
                    <a:solidFill>
                      <a:srgbClr val="211F26"/>
                    </a:solidFill>
                    <a:latin typeface="Calibri" panose="020F0502020204030204" pitchFamily="34" charset="0"/>
                    <a:cs typeface="Calibri" panose="020F0502020204030204" pitchFamily="34" charset="0"/>
                  </a:rPr>
                  <a:t>Invoegen</a:t>
                </a:r>
              </a:p>
            </p:txBody>
          </p:sp>
          <p:cxnSp>
            <p:nvCxnSpPr>
              <p:cNvPr id="141" name="Rechte verbindingslijn 140">
                <a:extLst>
                  <a:ext uri="{FF2B5EF4-FFF2-40B4-BE49-F238E27FC236}">
                    <a16:creationId xmlns:a16="http://schemas.microsoft.com/office/drawing/2014/main" id="{17349DE4-4EA8-4130-A2A9-91C173F4AE4F}"/>
                  </a:ext>
                </a:extLst>
              </p:cNvPr>
              <p:cNvCxnSpPr/>
              <p:nvPr userDrawn="1"/>
            </p:nvCxnSpPr>
            <p:spPr>
              <a:xfrm>
                <a:off x="14155269" y="2515250"/>
                <a:ext cx="0" cy="142717"/>
              </a:xfrm>
              <a:prstGeom prst="line">
                <a:avLst/>
              </a:prstGeom>
              <a:noFill/>
              <a:ln w="3175" cap="flat" cmpd="sng" algn="ctr">
                <a:solidFill>
                  <a:srgbClr val="44546A"/>
                </a:solidFill>
                <a:prstDash val="solid"/>
              </a:ln>
              <a:effectLst/>
            </p:spPr>
          </p:cxnSp>
          <p:sp>
            <p:nvSpPr>
              <p:cNvPr id="142" name="Gelijkbenige driehoek 141">
                <a:extLst>
                  <a:ext uri="{FF2B5EF4-FFF2-40B4-BE49-F238E27FC236}">
                    <a16:creationId xmlns:a16="http://schemas.microsoft.com/office/drawing/2014/main" id="{EBA200D2-1B9E-4FED-AF01-431F3A0334A9}"/>
                  </a:ext>
                </a:extLst>
              </p:cNvPr>
              <p:cNvSpPr/>
              <p:nvPr userDrawn="1"/>
            </p:nvSpPr>
            <p:spPr>
              <a:xfrm rot="10800000">
                <a:off x="14196089" y="2566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675" b="1" noProof="0" dirty="0">
                  <a:solidFill>
                    <a:srgbClr val="211F26"/>
                  </a:solidFill>
                  <a:latin typeface="Calibri" panose="020F0502020204030204" pitchFamily="34" charset="0"/>
                  <a:cs typeface="Calibri" panose="020F0502020204030204" pitchFamily="34" charset="0"/>
                </a:endParaRPr>
              </a:p>
            </p:txBody>
          </p:sp>
        </p:grpSp>
        <p:sp>
          <p:nvSpPr>
            <p:cNvPr id="90" name="Ovaal 89">
              <a:extLst>
                <a:ext uri="{FF2B5EF4-FFF2-40B4-BE49-F238E27FC236}">
                  <a16:creationId xmlns:a16="http://schemas.microsoft.com/office/drawing/2014/main" id="{C017BA05-9B8A-4F28-BAC5-B0A48B500B3A}"/>
                </a:ext>
              </a:extLst>
            </p:cNvPr>
            <p:cNvSpPr/>
            <p:nvPr userDrawn="1"/>
          </p:nvSpPr>
          <p:spPr>
            <a:xfrm>
              <a:off x="-3603587" y="2553359"/>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91" name="Rechthoek 90">
              <a:extLst>
                <a:ext uri="{FF2B5EF4-FFF2-40B4-BE49-F238E27FC236}">
                  <a16:creationId xmlns:a16="http://schemas.microsoft.com/office/drawing/2014/main" id="{DBDB7A9A-43AC-4A2A-9BF9-9DBB955FF6A4}"/>
                </a:ext>
              </a:extLst>
            </p:cNvPr>
            <p:cNvSpPr/>
            <p:nvPr userDrawn="1"/>
          </p:nvSpPr>
          <p:spPr>
            <a:xfrm>
              <a:off x="-3319415" y="2553360"/>
              <a:ext cx="2944682" cy="327689"/>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Klik met de rechter muisknop op de video</a:t>
              </a:r>
              <a:b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kies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‘Naar achtergrond’</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92" name="Ovaal 91">
              <a:extLst>
                <a:ext uri="{FF2B5EF4-FFF2-40B4-BE49-F238E27FC236}">
                  <a16:creationId xmlns:a16="http://schemas.microsoft.com/office/drawing/2014/main" id="{FADE313F-0974-48AA-88A2-E24D985A11B2}"/>
                </a:ext>
              </a:extLst>
            </p:cNvPr>
            <p:cNvSpPr/>
            <p:nvPr userDrawn="1"/>
          </p:nvSpPr>
          <p:spPr>
            <a:xfrm>
              <a:off x="-3603587" y="3744237"/>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93" name="Rechthoek 92">
              <a:extLst>
                <a:ext uri="{FF2B5EF4-FFF2-40B4-BE49-F238E27FC236}">
                  <a16:creationId xmlns:a16="http://schemas.microsoft.com/office/drawing/2014/main" id="{DE4FC7CD-1088-446F-B6BC-65849BDA1ABE}"/>
                </a:ext>
              </a:extLst>
            </p:cNvPr>
            <p:cNvSpPr/>
            <p:nvPr userDrawn="1"/>
          </p:nvSpPr>
          <p:spPr>
            <a:xfrm>
              <a:off x="-3319415" y="3744238"/>
              <a:ext cx="2944682" cy="815730"/>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Om de video te schalen of bij te snijden, ga naar de tab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‘Hulpmiddelen voor video’s - Opmaak’</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‘Bijsnijden’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Schaal met de bolletjes de video en met de hoekjes het videokader.</a:t>
              </a:r>
            </a:p>
          </p:txBody>
        </p:sp>
        <p:grpSp>
          <p:nvGrpSpPr>
            <p:cNvPr id="94" name="Groep 93">
              <a:extLst>
                <a:ext uri="{FF2B5EF4-FFF2-40B4-BE49-F238E27FC236}">
                  <a16:creationId xmlns:a16="http://schemas.microsoft.com/office/drawing/2014/main" id="{89D1A91B-9DF1-45D0-9FFB-66B1ECA97F5C}"/>
                </a:ext>
              </a:extLst>
            </p:cNvPr>
            <p:cNvGrpSpPr/>
            <p:nvPr userDrawn="1"/>
          </p:nvGrpSpPr>
          <p:grpSpPr>
            <a:xfrm>
              <a:off x="-3408294" y="4681190"/>
              <a:ext cx="622283" cy="612919"/>
              <a:chOff x="12617641" y="3403239"/>
              <a:chExt cx="752963" cy="741634"/>
            </a:xfrm>
          </p:grpSpPr>
          <p:grpSp>
            <p:nvGrpSpPr>
              <p:cNvPr id="124" name="Groep 123">
                <a:extLst>
                  <a:ext uri="{FF2B5EF4-FFF2-40B4-BE49-F238E27FC236}">
                    <a16:creationId xmlns:a16="http://schemas.microsoft.com/office/drawing/2014/main" id="{0751677D-08E1-4F7E-99DA-CA0C32758C12}"/>
                  </a:ext>
                </a:extLst>
              </p:cNvPr>
              <p:cNvGrpSpPr/>
              <p:nvPr userDrawn="1"/>
            </p:nvGrpSpPr>
            <p:grpSpPr>
              <a:xfrm>
                <a:off x="12771550" y="3403239"/>
                <a:ext cx="467156" cy="448491"/>
                <a:chOff x="12782177" y="3403239"/>
                <a:chExt cx="467156" cy="448491"/>
              </a:xfrm>
            </p:grpSpPr>
            <p:grpSp>
              <p:nvGrpSpPr>
                <p:cNvPr id="127" name="Groep 126">
                  <a:extLst>
                    <a:ext uri="{FF2B5EF4-FFF2-40B4-BE49-F238E27FC236}">
                      <a16:creationId xmlns:a16="http://schemas.microsoft.com/office/drawing/2014/main" id="{1233F1E8-92D4-428A-807E-F1AF6479E173}"/>
                    </a:ext>
                  </a:extLst>
                </p:cNvPr>
                <p:cNvGrpSpPr/>
                <p:nvPr userDrawn="1"/>
              </p:nvGrpSpPr>
              <p:grpSpPr>
                <a:xfrm>
                  <a:off x="12782177" y="3403239"/>
                  <a:ext cx="412972" cy="396132"/>
                  <a:chOff x="13554906" y="3320109"/>
                  <a:chExt cx="443912" cy="425811"/>
                </a:xfrm>
              </p:grpSpPr>
              <p:grpSp>
                <p:nvGrpSpPr>
                  <p:cNvPr id="134" name="Groep 133">
                    <a:extLst>
                      <a:ext uri="{FF2B5EF4-FFF2-40B4-BE49-F238E27FC236}">
                        <a16:creationId xmlns:a16="http://schemas.microsoft.com/office/drawing/2014/main" id="{D77BD51C-DEB2-40F4-BFCD-990DA973FCFC}"/>
                      </a:ext>
                    </a:extLst>
                  </p:cNvPr>
                  <p:cNvGrpSpPr/>
                  <p:nvPr userDrawn="1"/>
                </p:nvGrpSpPr>
                <p:grpSpPr>
                  <a:xfrm>
                    <a:off x="13554906" y="3320109"/>
                    <a:ext cx="443912" cy="425811"/>
                    <a:chOff x="12909684" y="1276143"/>
                    <a:chExt cx="443912" cy="425811"/>
                  </a:xfrm>
                </p:grpSpPr>
                <p:sp>
                  <p:nvSpPr>
                    <p:cNvPr id="137" name="Rechthoek 136">
                      <a:extLst>
                        <a:ext uri="{FF2B5EF4-FFF2-40B4-BE49-F238E27FC236}">
                          <a16:creationId xmlns:a16="http://schemas.microsoft.com/office/drawing/2014/main" id="{2F922B24-47B6-42C7-BD25-6D700B4D2FA1}"/>
                        </a:ext>
                      </a:extLst>
                    </p:cNvPr>
                    <p:cNvSpPr/>
                    <p:nvPr userDrawn="1"/>
                  </p:nvSpPr>
                  <p:spPr>
                    <a:xfrm>
                      <a:off x="12909684" y="1276143"/>
                      <a:ext cx="443912" cy="425811"/>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138" name="Rechthoek 137">
                      <a:extLst>
                        <a:ext uri="{FF2B5EF4-FFF2-40B4-BE49-F238E27FC236}">
                          <a16:creationId xmlns:a16="http://schemas.microsoft.com/office/drawing/2014/main" id="{C77C2E8B-F4C7-4302-8F89-1D3BC37EED5C}"/>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139" name="Ovaal 138">
                      <a:extLst>
                        <a:ext uri="{FF2B5EF4-FFF2-40B4-BE49-F238E27FC236}">
                          <a16:creationId xmlns:a16="http://schemas.microsoft.com/office/drawing/2014/main" id="{9040FDDE-D060-4210-98A8-52B32E1D7132}"/>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pic>
                <p:nvPicPr>
                  <p:cNvPr id="135" name="Afbeelding 134">
                    <a:extLst>
                      <a:ext uri="{FF2B5EF4-FFF2-40B4-BE49-F238E27FC236}">
                        <a16:creationId xmlns:a16="http://schemas.microsoft.com/office/drawing/2014/main" id="{BACCDF22-027F-4481-AC6A-CAC66E83B499}"/>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a:off x="13567296" y="3424992"/>
                    <a:ext cx="173367" cy="140220"/>
                  </a:xfrm>
                  <a:prstGeom prst="rect">
                    <a:avLst/>
                  </a:prstGeom>
                </p:spPr>
              </p:pic>
              <p:pic>
                <p:nvPicPr>
                  <p:cNvPr id="136" name="Afbeelding 135">
                    <a:extLst>
                      <a:ext uri="{FF2B5EF4-FFF2-40B4-BE49-F238E27FC236}">
                        <a16:creationId xmlns:a16="http://schemas.microsoft.com/office/drawing/2014/main" id="{83DC8BF4-9129-41F7-B5E3-A9022425D6AE}"/>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flipH="1">
                    <a:off x="13635599" y="3453788"/>
                    <a:ext cx="173367" cy="111424"/>
                  </a:xfrm>
                  <a:prstGeom prst="rect">
                    <a:avLst/>
                  </a:prstGeom>
                </p:spPr>
              </p:pic>
            </p:grpSp>
            <p:grpSp>
              <p:nvGrpSpPr>
                <p:cNvPr id="128" name="Groep 127">
                  <a:extLst>
                    <a:ext uri="{FF2B5EF4-FFF2-40B4-BE49-F238E27FC236}">
                      <a16:creationId xmlns:a16="http://schemas.microsoft.com/office/drawing/2014/main" id="{A4986C54-C855-49D0-B6D1-4100F0E14C9A}"/>
                    </a:ext>
                  </a:extLst>
                </p:cNvPr>
                <p:cNvGrpSpPr/>
                <p:nvPr userDrawn="1"/>
              </p:nvGrpSpPr>
              <p:grpSpPr>
                <a:xfrm>
                  <a:off x="13103513" y="3705268"/>
                  <a:ext cx="145820" cy="146462"/>
                  <a:chOff x="13096169" y="3602278"/>
                  <a:chExt cx="145820" cy="146462"/>
                </a:xfrm>
              </p:grpSpPr>
              <p:sp>
                <p:nvSpPr>
                  <p:cNvPr id="132" name="Rechthoek 131">
                    <a:extLst>
                      <a:ext uri="{FF2B5EF4-FFF2-40B4-BE49-F238E27FC236}">
                        <a16:creationId xmlns:a16="http://schemas.microsoft.com/office/drawing/2014/main" id="{7D17D59F-D49E-49BD-81E6-E41BF33F8B7B}"/>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133" name="Rechthoek 132">
                    <a:extLst>
                      <a:ext uri="{FF2B5EF4-FFF2-40B4-BE49-F238E27FC236}">
                        <a16:creationId xmlns:a16="http://schemas.microsoft.com/office/drawing/2014/main" id="{B49D9F17-6B60-4EAC-92B2-DA23CB6C65BF}"/>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nvGrpSpPr>
                <p:cNvPr id="129" name="Groep 128">
                  <a:extLst>
                    <a:ext uri="{FF2B5EF4-FFF2-40B4-BE49-F238E27FC236}">
                      <a16:creationId xmlns:a16="http://schemas.microsoft.com/office/drawing/2014/main" id="{724795C8-58D8-4D38-8388-F4E74D8E6E75}"/>
                    </a:ext>
                  </a:extLst>
                </p:cNvPr>
                <p:cNvGrpSpPr/>
                <p:nvPr userDrawn="1"/>
              </p:nvGrpSpPr>
              <p:grpSpPr>
                <a:xfrm rot="10800000">
                  <a:off x="13061402" y="3665637"/>
                  <a:ext cx="145820" cy="146462"/>
                  <a:chOff x="13096169" y="3602278"/>
                  <a:chExt cx="145820" cy="146462"/>
                </a:xfrm>
              </p:grpSpPr>
              <p:sp>
                <p:nvSpPr>
                  <p:cNvPr id="130" name="Rechthoek 129">
                    <a:extLst>
                      <a:ext uri="{FF2B5EF4-FFF2-40B4-BE49-F238E27FC236}">
                        <a16:creationId xmlns:a16="http://schemas.microsoft.com/office/drawing/2014/main" id="{E5800E1E-CF7F-4F96-A2B5-0AC722F2B79C}"/>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131" name="Rechthoek 130">
                    <a:extLst>
                      <a:ext uri="{FF2B5EF4-FFF2-40B4-BE49-F238E27FC236}">
                        <a16:creationId xmlns:a16="http://schemas.microsoft.com/office/drawing/2014/main" id="{1215BF2F-6019-4CC9-937C-C860C7991CC9}"/>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sp>
            <p:nvSpPr>
              <p:cNvPr id="125" name="Rechthoek 124">
                <a:extLst>
                  <a:ext uri="{FF2B5EF4-FFF2-40B4-BE49-F238E27FC236}">
                    <a16:creationId xmlns:a16="http://schemas.microsoft.com/office/drawing/2014/main" id="{A8245723-C404-4F97-84C7-BED041FF5FE8}"/>
                  </a:ext>
                </a:extLst>
              </p:cNvPr>
              <p:cNvSpPr/>
              <p:nvPr userDrawn="1"/>
            </p:nvSpPr>
            <p:spPr>
              <a:xfrm>
                <a:off x="12617641" y="3889890"/>
                <a:ext cx="752963"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450"/>
                  </a:spcBef>
                  <a:spcAft>
                    <a:spcPts val="450"/>
                  </a:spcAft>
                </a:pPr>
                <a:r>
                  <a:rPr lang="nl-NL" sz="675" b="0" noProof="0" dirty="0">
                    <a:solidFill>
                      <a:srgbClr val="211F26"/>
                    </a:solidFill>
                    <a:latin typeface="Calibri" panose="020F0502020204030204" pitchFamily="34" charset="0"/>
                    <a:cs typeface="Calibri" panose="020F0502020204030204" pitchFamily="34" charset="0"/>
                  </a:rPr>
                  <a:t>Bijsnijden</a:t>
                </a:r>
              </a:p>
            </p:txBody>
          </p:sp>
          <p:sp>
            <p:nvSpPr>
              <p:cNvPr id="126" name="Gelijkbenige driehoek 125">
                <a:extLst>
                  <a:ext uri="{FF2B5EF4-FFF2-40B4-BE49-F238E27FC236}">
                    <a16:creationId xmlns:a16="http://schemas.microsoft.com/office/drawing/2014/main" id="{5F4440B2-CA01-4F1F-B24B-41AC618A07C0}"/>
                  </a:ext>
                </a:extLst>
              </p:cNvPr>
              <p:cNvSpPr/>
              <p:nvPr userDrawn="1"/>
            </p:nvSpPr>
            <p:spPr>
              <a:xfrm rot="10800000">
                <a:off x="12950688" y="4093726"/>
                <a:ext cx="86866" cy="51147"/>
              </a:xfrm>
              <a:prstGeom prst="triangle">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nvGrpSpPr>
            <p:cNvPr id="95" name="Groep 94">
              <a:extLst>
                <a:ext uri="{FF2B5EF4-FFF2-40B4-BE49-F238E27FC236}">
                  <a16:creationId xmlns:a16="http://schemas.microsoft.com/office/drawing/2014/main" id="{C2097F4A-9A44-45C4-B134-4F876F4DF366}"/>
                </a:ext>
              </a:extLst>
            </p:cNvPr>
            <p:cNvGrpSpPr/>
            <p:nvPr userDrawn="1"/>
          </p:nvGrpSpPr>
          <p:grpSpPr>
            <a:xfrm>
              <a:off x="-3314821" y="2981448"/>
              <a:ext cx="1558053" cy="563933"/>
              <a:chOff x="-3314821" y="2981448"/>
              <a:chExt cx="1558053" cy="563933"/>
            </a:xfrm>
          </p:grpSpPr>
          <p:sp>
            <p:nvSpPr>
              <p:cNvPr id="110" name="Rechthoek 109">
                <a:extLst>
                  <a:ext uri="{FF2B5EF4-FFF2-40B4-BE49-F238E27FC236}">
                    <a16:creationId xmlns:a16="http://schemas.microsoft.com/office/drawing/2014/main" id="{E6EA734B-94A8-4105-B2DD-CA8A26E21AFA}"/>
                  </a:ext>
                </a:extLst>
              </p:cNvPr>
              <p:cNvSpPr/>
              <p:nvPr userDrawn="1"/>
            </p:nvSpPr>
            <p:spPr>
              <a:xfrm>
                <a:off x="-3314821" y="2981448"/>
                <a:ext cx="1558053" cy="504851"/>
              </a:xfrm>
              <a:prstGeom prst="rect">
                <a:avLst/>
              </a:prstGeom>
              <a:solidFill>
                <a:srgbClr val="FFFFFF"/>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111" name="Rechthoek 110">
                <a:extLst>
                  <a:ext uri="{FF2B5EF4-FFF2-40B4-BE49-F238E27FC236}">
                    <a16:creationId xmlns:a16="http://schemas.microsoft.com/office/drawing/2014/main" id="{A9B44D33-D309-479D-B1BF-31BE10DA7671}"/>
                  </a:ext>
                </a:extLst>
              </p:cNvPr>
              <p:cNvSpPr/>
              <p:nvPr userDrawn="1"/>
            </p:nvSpPr>
            <p:spPr>
              <a:xfrm>
                <a:off x="-3304719" y="3235173"/>
                <a:ext cx="1540313" cy="246608"/>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112" name="Tekstvak 111">
                <a:extLst>
                  <a:ext uri="{FF2B5EF4-FFF2-40B4-BE49-F238E27FC236}">
                    <a16:creationId xmlns:a16="http://schemas.microsoft.com/office/drawing/2014/main" id="{FAFF4F3F-0A8F-4577-9E17-61635BD795E7}"/>
                  </a:ext>
                </a:extLst>
              </p:cNvPr>
              <p:cNvSpPr txBox="1"/>
              <p:nvPr userDrawn="1"/>
            </p:nvSpPr>
            <p:spPr>
              <a:xfrm>
                <a:off x="-3069820" y="3038892"/>
                <a:ext cx="1089248" cy="137495"/>
              </a:xfrm>
              <a:prstGeom prst="rect">
                <a:avLst/>
              </a:prstGeom>
              <a:noFill/>
            </p:spPr>
            <p:txBody>
              <a:bodyPr wrap="square" rtlCol="0" anchor="ctr">
                <a:noAutofit/>
              </a:bodyPr>
              <a:lstStyle/>
              <a:p>
                <a:pPr marL="0" algn="l" defTabSz="913134" rtl="0" eaLnBrk="1" latinLnBrk="0" hangingPunct="1">
                  <a:lnSpc>
                    <a:spcPct val="90000"/>
                  </a:lnSpc>
                  <a:spcBef>
                    <a:spcPts val="450"/>
                  </a:spcBef>
                  <a:spcAft>
                    <a:spcPts val="450"/>
                  </a:spcAft>
                </a:pPr>
                <a:r>
                  <a:rPr lang="nl-NL" sz="675" b="0" kern="1200" noProof="0" dirty="0">
                    <a:solidFill>
                      <a:srgbClr val="211F26"/>
                    </a:solidFill>
                    <a:latin typeface="Calibri" panose="020F0502020204030204" pitchFamily="34" charset="0"/>
                    <a:ea typeface="+mn-ea"/>
                    <a:cs typeface="Calibri" panose="020F0502020204030204" pitchFamily="34" charset="0"/>
                  </a:rPr>
                  <a:t>Naar voorgrond</a:t>
                </a:r>
              </a:p>
            </p:txBody>
          </p:sp>
          <p:sp>
            <p:nvSpPr>
              <p:cNvPr id="113" name="Tekstvak 112">
                <a:extLst>
                  <a:ext uri="{FF2B5EF4-FFF2-40B4-BE49-F238E27FC236}">
                    <a16:creationId xmlns:a16="http://schemas.microsoft.com/office/drawing/2014/main" id="{9172BB26-175C-4898-8940-5879179F703C}"/>
                  </a:ext>
                </a:extLst>
              </p:cNvPr>
              <p:cNvSpPr txBox="1"/>
              <p:nvPr userDrawn="1"/>
            </p:nvSpPr>
            <p:spPr>
              <a:xfrm>
                <a:off x="-3069820" y="3295269"/>
                <a:ext cx="1098515" cy="126416"/>
              </a:xfrm>
              <a:prstGeom prst="rect">
                <a:avLst/>
              </a:prstGeom>
              <a:noFill/>
            </p:spPr>
            <p:txBody>
              <a:bodyPr wrap="square" rtlCol="0" anchor="ctr">
                <a:noAutofit/>
              </a:bodyPr>
              <a:lstStyle/>
              <a:p>
                <a:pPr marL="0" algn="l" defTabSz="913134" rtl="0" eaLnBrk="1" latinLnBrk="0" hangingPunct="1">
                  <a:lnSpc>
                    <a:spcPct val="90000"/>
                  </a:lnSpc>
                  <a:spcBef>
                    <a:spcPts val="450"/>
                  </a:spcBef>
                  <a:spcAft>
                    <a:spcPts val="450"/>
                  </a:spcAft>
                </a:pPr>
                <a:r>
                  <a:rPr lang="nl-NL" sz="675" b="0" kern="1200" noProof="0" dirty="0">
                    <a:solidFill>
                      <a:srgbClr val="211F26"/>
                    </a:solidFill>
                    <a:latin typeface="Calibri" panose="020F0502020204030204" pitchFamily="34" charset="0"/>
                    <a:ea typeface="+mn-ea"/>
                    <a:cs typeface="Calibri" panose="020F0502020204030204" pitchFamily="34" charset="0"/>
                  </a:rPr>
                  <a:t>Naar achtergrond</a:t>
                </a:r>
              </a:p>
            </p:txBody>
          </p:sp>
          <p:sp>
            <p:nvSpPr>
              <p:cNvPr id="114" name="Vrije vorm: vorm 113">
                <a:extLst>
                  <a:ext uri="{FF2B5EF4-FFF2-40B4-BE49-F238E27FC236}">
                    <a16:creationId xmlns:a16="http://schemas.microsoft.com/office/drawing/2014/main" id="{39BB1C59-0FF9-40A8-9DDC-3CABAF5A5358}"/>
                  </a:ext>
                </a:extLst>
              </p:cNvPr>
              <p:cNvSpPr/>
              <p:nvPr userDrawn="1"/>
            </p:nvSpPr>
            <p:spPr>
              <a:xfrm>
                <a:off x="-2051274" y="3365381"/>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450"/>
                  </a:spcBef>
                  <a:spcAft>
                    <a:spcPts val="450"/>
                  </a:spcAft>
                </a:pPr>
                <a:endParaRPr lang="nl-NL" sz="1200" cap="all" baseline="0" noProof="0" dirty="0">
                  <a:latin typeface="Calibri" panose="020F0502020204030204" pitchFamily="34" charset="0"/>
                  <a:cs typeface="Calibri" panose="020F0502020204030204" pitchFamily="34" charset="0"/>
                </a:endParaRPr>
              </a:p>
            </p:txBody>
          </p:sp>
          <p:sp>
            <p:nvSpPr>
              <p:cNvPr id="115" name="Gelijkbenige driehoek 114">
                <a:extLst>
                  <a:ext uri="{FF2B5EF4-FFF2-40B4-BE49-F238E27FC236}">
                    <a16:creationId xmlns:a16="http://schemas.microsoft.com/office/drawing/2014/main" id="{AD58B533-8AAE-4678-A541-1ABB3E141044}"/>
                  </a:ext>
                </a:extLst>
              </p:cNvPr>
              <p:cNvSpPr/>
              <p:nvPr userDrawn="1"/>
            </p:nvSpPr>
            <p:spPr>
              <a:xfrm rot="5400000">
                <a:off x="-1900674" y="3332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nvGrpSpPr>
              <p:cNvPr id="116" name="Groep 115">
                <a:extLst>
                  <a:ext uri="{FF2B5EF4-FFF2-40B4-BE49-F238E27FC236}">
                    <a16:creationId xmlns:a16="http://schemas.microsoft.com/office/drawing/2014/main" id="{CA5842C7-DBB0-4D62-AFDF-6BD874AD9431}"/>
                  </a:ext>
                </a:extLst>
              </p:cNvPr>
              <p:cNvGrpSpPr/>
              <p:nvPr userDrawn="1"/>
            </p:nvGrpSpPr>
            <p:grpSpPr>
              <a:xfrm>
                <a:off x="-3257052" y="3032066"/>
                <a:ext cx="182309" cy="163794"/>
                <a:chOff x="12832541" y="3162395"/>
                <a:chExt cx="219532" cy="197236"/>
              </a:xfrm>
            </p:grpSpPr>
            <p:sp>
              <p:nvSpPr>
                <p:cNvPr id="121" name="Rechthoek 120">
                  <a:extLst>
                    <a:ext uri="{FF2B5EF4-FFF2-40B4-BE49-F238E27FC236}">
                      <a16:creationId xmlns:a16="http://schemas.microsoft.com/office/drawing/2014/main" id="{85403303-ECE8-4653-90D7-0121101EC25E}"/>
                    </a:ext>
                  </a:extLst>
                </p:cNvPr>
                <p:cNvSpPr/>
                <p:nvPr userDrawn="1"/>
              </p:nvSpPr>
              <p:spPr>
                <a:xfrm>
                  <a:off x="12832541" y="3162395"/>
                  <a:ext cx="81487" cy="81487"/>
                </a:xfrm>
                <a:prstGeom prst="rect">
                  <a:avLst/>
                </a:prstGeom>
                <a:solidFill>
                  <a:schemeClr val="bg1"/>
                </a:solidFill>
                <a:ln w="12700">
                  <a:solidFill>
                    <a:srgbClr val="84848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800" noProof="0" dirty="0">
                    <a:solidFill>
                      <a:srgbClr val="211F26"/>
                    </a:solidFill>
                    <a:latin typeface="Calibri" panose="020F0502020204030204" pitchFamily="34" charset="0"/>
                    <a:cs typeface="Calibri" panose="020F0502020204030204" pitchFamily="34" charset="0"/>
                  </a:endParaRPr>
                </a:p>
              </p:txBody>
            </p:sp>
            <p:sp>
              <p:nvSpPr>
                <p:cNvPr id="122" name="Rechthoek 121">
                  <a:extLst>
                    <a:ext uri="{FF2B5EF4-FFF2-40B4-BE49-F238E27FC236}">
                      <a16:creationId xmlns:a16="http://schemas.microsoft.com/office/drawing/2014/main" id="{626572F8-38C6-443A-AFD1-F7F8FABC90C4}"/>
                    </a:ext>
                  </a:extLst>
                </p:cNvPr>
                <p:cNvSpPr/>
                <p:nvPr userDrawn="1"/>
              </p:nvSpPr>
              <p:spPr>
                <a:xfrm>
                  <a:off x="12970586" y="3278144"/>
                  <a:ext cx="81487" cy="81487"/>
                </a:xfrm>
                <a:prstGeom prst="rect">
                  <a:avLst/>
                </a:prstGeom>
                <a:solidFill>
                  <a:schemeClr val="bg1"/>
                </a:solidFill>
                <a:ln w="12700">
                  <a:solidFill>
                    <a:srgbClr val="84848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800" noProof="0" dirty="0">
                    <a:solidFill>
                      <a:srgbClr val="211F26"/>
                    </a:solidFill>
                    <a:latin typeface="Calibri" panose="020F0502020204030204" pitchFamily="34" charset="0"/>
                    <a:cs typeface="Calibri" panose="020F0502020204030204" pitchFamily="34" charset="0"/>
                  </a:endParaRPr>
                </a:p>
              </p:txBody>
            </p:sp>
            <p:sp>
              <p:nvSpPr>
                <p:cNvPr id="123" name="Rechthoek 122">
                  <a:extLst>
                    <a:ext uri="{FF2B5EF4-FFF2-40B4-BE49-F238E27FC236}">
                      <a16:creationId xmlns:a16="http://schemas.microsoft.com/office/drawing/2014/main" id="{975842D3-A948-4E0B-950B-F94524C29517}"/>
                    </a:ext>
                  </a:extLst>
                </p:cNvPr>
                <p:cNvSpPr/>
                <p:nvPr userDrawn="1"/>
              </p:nvSpPr>
              <p:spPr>
                <a:xfrm>
                  <a:off x="12873284" y="3191991"/>
                  <a:ext cx="138045" cy="138044"/>
                </a:xfrm>
                <a:prstGeom prst="rect">
                  <a:avLst/>
                </a:prstGeom>
                <a:solidFill>
                  <a:srgbClr val="EABE76"/>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800" noProof="0" dirty="0">
                    <a:solidFill>
                      <a:srgbClr val="211F26"/>
                    </a:solidFill>
                    <a:latin typeface="Calibri" panose="020F0502020204030204" pitchFamily="34" charset="0"/>
                    <a:cs typeface="Calibri" panose="020F0502020204030204" pitchFamily="34" charset="0"/>
                  </a:endParaRPr>
                </a:p>
              </p:txBody>
            </p:sp>
          </p:grpSp>
          <p:grpSp>
            <p:nvGrpSpPr>
              <p:cNvPr id="117" name="Groep 116">
                <a:extLst>
                  <a:ext uri="{FF2B5EF4-FFF2-40B4-BE49-F238E27FC236}">
                    <a16:creationId xmlns:a16="http://schemas.microsoft.com/office/drawing/2014/main" id="{39851C58-B878-49E5-BEEB-C8A7098D4872}"/>
                  </a:ext>
                </a:extLst>
              </p:cNvPr>
              <p:cNvGrpSpPr/>
              <p:nvPr userDrawn="1"/>
            </p:nvGrpSpPr>
            <p:grpSpPr>
              <a:xfrm>
                <a:off x="-3257053" y="3276580"/>
                <a:ext cx="182309" cy="163794"/>
                <a:chOff x="12832541" y="3162395"/>
                <a:chExt cx="219532" cy="197236"/>
              </a:xfrm>
            </p:grpSpPr>
            <p:sp>
              <p:nvSpPr>
                <p:cNvPr id="118" name="Rechthoek 117">
                  <a:extLst>
                    <a:ext uri="{FF2B5EF4-FFF2-40B4-BE49-F238E27FC236}">
                      <a16:creationId xmlns:a16="http://schemas.microsoft.com/office/drawing/2014/main" id="{27B47046-B09A-49FB-9876-0E933344C7AD}"/>
                    </a:ext>
                  </a:extLst>
                </p:cNvPr>
                <p:cNvSpPr/>
                <p:nvPr userDrawn="1"/>
              </p:nvSpPr>
              <p:spPr>
                <a:xfrm>
                  <a:off x="12873284" y="3191991"/>
                  <a:ext cx="138045" cy="138044"/>
                </a:xfrm>
                <a:prstGeom prst="rect">
                  <a:avLst/>
                </a:prstGeom>
                <a:solidFill>
                  <a:srgbClr val="EABE76"/>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800" noProof="0" dirty="0">
                    <a:solidFill>
                      <a:srgbClr val="211F26"/>
                    </a:solidFill>
                    <a:latin typeface="Calibri" panose="020F0502020204030204" pitchFamily="34" charset="0"/>
                    <a:cs typeface="Calibri" panose="020F0502020204030204" pitchFamily="34" charset="0"/>
                  </a:endParaRPr>
                </a:p>
              </p:txBody>
            </p:sp>
            <p:sp>
              <p:nvSpPr>
                <p:cNvPr id="119" name="Rechthoek 118">
                  <a:extLst>
                    <a:ext uri="{FF2B5EF4-FFF2-40B4-BE49-F238E27FC236}">
                      <a16:creationId xmlns:a16="http://schemas.microsoft.com/office/drawing/2014/main" id="{BF192F06-BC11-4050-AEBE-8959ACF7EB61}"/>
                    </a:ext>
                  </a:extLst>
                </p:cNvPr>
                <p:cNvSpPr/>
                <p:nvPr userDrawn="1"/>
              </p:nvSpPr>
              <p:spPr>
                <a:xfrm>
                  <a:off x="12832541" y="3162395"/>
                  <a:ext cx="81487" cy="81487"/>
                </a:xfrm>
                <a:prstGeom prst="rect">
                  <a:avLst/>
                </a:prstGeom>
                <a:solidFill>
                  <a:schemeClr val="bg1"/>
                </a:solidFill>
                <a:ln w="12700">
                  <a:solidFill>
                    <a:srgbClr val="84848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800" noProof="0" dirty="0">
                    <a:solidFill>
                      <a:srgbClr val="211F26"/>
                    </a:solidFill>
                    <a:latin typeface="Calibri" panose="020F0502020204030204" pitchFamily="34" charset="0"/>
                    <a:cs typeface="Calibri" panose="020F0502020204030204" pitchFamily="34" charset="0"/>
                  </a:endParaRPr>
                </a:p>
              </p:txBody>
            </p:sp>
            <p:sp>
              <p:nvSpPr>
                <p:cNvPr id="120" name="Rechthoek 119">
                  <a:extLst>
                    <a:ext uri="{FF2B5EF4-FFF2-40B4-BE49-F238E27FC236}">
                      <a16:creationId xmlns:a16="http://schemas.microsoft.com/office/drawing/2014/main" id="{017FA503-B2AA-4CB3-867B-7C419CF513F0}"/>
                    </a:ext>
                  </a:extLst>
                </p:cNvPr>
                <p:cNvSpPr/>
                <p:nvPr userDrawn="1"/>
              </p:nvSpPr>
              <p:spPr>
                <a:xfrm>
                  <a:off x="12970586" y="3278144"/>
                  <a:ext cx="81487" cy="81487"/>
                </a:xfrm>
                <a:prstGeom prst="rect">
                  <a:avLst/>
                </a:prstGeom>
                <a:solidFill>
                  <a:schemeClr val="bg1"/>
                </a:solidFill>
                <a:ln w="12700">
                  <a:solidFill>
                    <a:srgbClr val="84848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800" noProof="0" dirty="0">
                    <a:solidFill>
                      <a:srgbClr val="211F26"/>
                    </a:solidFill>
                    <a:latin typeface="Calibri" panose="020F0502020204030204" pitchFamily="34" charset="0"/>
                    <a:cs typeface="Calibri" panose="020F0502020204030204" pitchFamily="34" charset="0"/>
                  </a:endParaRPr>
                </a:p>
              </p:txBody>
            </p:sp>
          </p:grpSp>
        </p:grpSp>
        <p:grpSp>
          <p:nvGrpSpPr>
            <p:cNvPr id="96" name="Groep 95">
              <a:extLst>
                <a:ext uri="{FF2B5EF4-FFF2-40B4-BE49-F238E27FC236}">
                  <a16:creationId xmlns:a16="http://schemas.microsoft.com/office/drawing/2014/main" id="{A7F596FF-F1AB-4F55-92BB-4534410C4AB5}"/>
                </a:ext>
              </a:extLst>
            </p:cNvPr>
            <p:cNvGrpSpPr/>
            <p:nvPr userDrawn="1"/>
          </p:nvGrpSpPr>
          <p:grpSpPr>
            <a:xfrm>
              <a:off x="-3310781" y="1231352"/>
              <a:ext cx="311450" cy="308977"/>
              <a:chOff x="-3310781" y="1231352"/>
              <a:chExt cx="311450" cy="308977"/>
            </a:xfrm>
          </p:grpSpPr>
          <p:sp>
            <p:nvSpPr>
              <p:cNvPr id="107" name="Rechthoek 106">
                <a:extLst>
                  <a:ext uri="{FF2B5EF4-FFF2-40B4-BE49-F238E27FC236}">
                    <a16:creationId xmlns:a16="http://schemas.microsoft.com/office/drawing/2014/main" id="{4D77C2CD-076E-4B8D-933F-A9911032C2E1}"/>
                  </a:ext>
                </a:extLst>
              </p:cNvPr>
              <p:cNvSpPr/>
              <p:nvPr userDrawn="1"/>
            </p:nvSpPr>
            <p:spPr>
              <a:xfrm>
                <a:off x="-3310781" y="1231352"/>
                <a:ext cx="308978" cy="308977"/>
              </a:xfrm>
              <a:prstGeom prst="rect">
                <a:avLst/>
              </a:prstGeom>
              <a:solidFill>
                <a:schemeClr val="bg1"/>
              </a:solidFill>
              <a:ln w="12700">
                <a:solidFill>
                  <a:srgbClr val="6C6C6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800" noProof="0" dirty="0">
                  <a:solidFill>
                    <a:srgbClr val="211F26"/>
                  </a:solidFill>
                  <a:latin typeface="Calibri" panose="020F0502020204030204" pitchFamily="34" charset="0"/>
                  <a:cs typeface="Calibri" panose="020F0502020204030204" pitchFamily="34" charset="0"/>
                </a:endParaRPr>
              </a:p>
            </p:txBody>
          </p:sp>
          <p:sp>
            <p:nvSpPr>
              <p:cNvPr id="108" name="Vrije vorm 112">
                <a:extLst>
                  <a:ext uri="{FF2B5EF4-FFF2-40B4-BE49-F238E27FC236}">
                    <a16:creationId xmlns:a16="http://schemas.microsoft.com/office/drawing/2014/main" id="{216D88AF-A25F-4731-B92C-3414D7CDD531}"/>
                  </a:ext>
                </a:extLst>
              </p:cNvPr>
              <p:cNvSpPr/>
              <p:nvPr userDrawn="1"/>
            </p:nvSpPr>
            <p:spPr>
              <a:xfrm>
                <a:off x="-3308309" y="1231352"/>
                <a:ext cx="308978" cy="46965"/>
              </a:xfrm>
              <a:custGeom>
                <a:avLst/>
                <a:gdLst>
                  <a:gd name="connsiteX0" fmla="*/ 1186901 w 1360714"/>
                  <a:gd name="connsiteY0" fmla="*/ 41746 h 206829"/>
                  <a:gd name="connsiteX1" fmla="*/ 1186901 w 1360714"/>
                  <a:gd name="connsiteY1" fmla="*/ 175847 h 206829"/>
                  <a:gd name="connsiteX2" fmla="*/ 1315854 w 1360714"/>
                  <a:gd name="connsiteY2" fmla="*/ 175847 h 206829"/>
                  <a:gd name="connsiteX3" fmla="*/ 1315854 w 1360714"/>
                  <a:gd name="connsiteY3" fmla="*/ 41746 h 206829"/>
                  <a:gd name="connsiteX4" fmla="*/ 958249 w 1360714"/>
                  <a:gd name="connsiteY4" fmla="*/ 41746 h 206829"/>
                  <a:gd name="connsiteX5" fmla="*/ 958249 w 1360714"/>
                  <a:gd name="connsiteY5" fmla="*/ 175847 h 206829"/>
                  <a:gd name="connsiteX6" fmla="*/ 1087202 w 1360714"/>
                  <a:gd name="connsiteY6" fmla="*/ 175847 h 206829"/>
                  <a:gd name="connsiteX7" fmla="*/ 1087202 w 1360714"/>
                  <a:gd name="connsiteY7" fmla="*/ 41746 h 206829"/>
                  <a:gd name="connsiteX8" fmla="*/ 729440 w 1360714"/>
                  <a:gd name="connsiteY8" fmla="*/ 41746 h 206829"/>
                  <a:gd name="connsiteX9" fmla="*/ 729440 w 1360714"/>
                  <a:gd name="connsiteY9" fmla="*/ 175847 h 206829"/>
                  <a:gd name="connsiteX10" fmla="*/ 858393 w 1360714"/>
                  <a:gd name="connsiteY10" fmla="*/ 175847 h 206829"/>
                  <a:gd name="connsiteX11" fmla="*/ 858393 w 1360714"/>
                  <a:gd name="connsiteY11" fmla="*/ 41746 h 206829"/>
                  <a:gd name="connsiteX12" fmla="*/ 493889 w 1360714"/>
                  <a:gd name="connsiteY12" fmla="*/ 41746 h 206829"/>
                  <a:gd name="connsiteX13" fmla="*/ 493889 w 1360714"/>
                  <a:gd name="connsiteY13" fmla="*/ 175847 h 206829"/>
                  <a:gd name="connsiteX14" fmla="*/ 622842 w 1360714"/>
                  <a:gd name="connsiteY14" fmla="*/ 175847 h 206829"/>
                  <a:gd name="connsiteX15" fmla="*/ 622842 w 1360714"/>
                  <a:gd name="connsiteY15" fmla="*/ 41746 h 206829"/>
                  <a:gd name="connsiteX16" fmla="*/ 260368 w 1360714"/>
                  <a:gd name="connsiteY16" fmla="*/ 41746 h 206829"/>
                  <a:gd name="connsiteX17" fmla="*/ 260368 w 1360714"/>
                  <a:gd name="connsiteY17" fmla="*/ 175847 h 206829"/>
                  <a:gd name="connsiteX18" fmla="*/ 389321 w 1360714"/>
                  <a:gd name="connsiteY18" fmla="*/ 175847 h 206829"/>
                  <a:gd name="connsiteX19" fmla="*/ 389321 w 1360714"/>
                  <a:gd name="connsiteY19" fmla="*/ 41746 h 206829"/>
                  <a:gd name="connsiteX20" fmla="*/ 35169 w 1360714"/>
                  <a:gd name="connsiteY20" fmla="*/ 41746 h 206829"/>
                  <a:gd name="connsiteX21" fmla="*/ 35169 w 1360714"/>
                  <a:gd name="connsiteY21" fmla="*/ 175847 h 206829"/>
                  <a:gd name="connsiteX22" fmla="*/ 164122 w 1360714"/>
                  <a:gd name="connsiteY22" fmla="*/ 175847 h 206829"/>
                  <a:gd name="connsiteX23" fmla="*/ 164122 w 1360714"/>
                  <a:gd name="connsiteY23" fmla="*/ 41746 h 206829"/>
                  <a:gd name="connsiteX24" fmla="*/ 0 w 1360714"/>
                  <a:gd name="connsiteY24" fmla="*/ 0 h 206829"/>
                  <a:gd name="connsiteX25" fmla="*/ 1360714 w 1360714"/>
                  <a:gd name="connsiteY25" fmla="*/ 0 h 206829"/>
                  <a:gd name="connsiteX26" fmla="*/ 1360714 w 1360714"/>
                  <a:gd name="connsiteY26" fmla="*/ 206829 h 206829"/>
                  <a:gd name="connsiteX27" fmla="*/ 0 w 1360714"/>
                  <a:gd name="connsiteY27" fmla="*/ 206829 h 206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360714" h="206829">
                    <a:moveTo>
                      <a:pt x="1186901" y="41746"/>
                    </a:moveTo>
                    <a:lnTo>
                      <a:pt x="1186901" y="175847"/>
                    </a:lnTo>
                    <a:lnTo>
                      <a:pt x="1315854" y="175847"/>
                    </a:lnTo>
                    <a:lnTo>
                      <a:pt x="1315854" y="41746"/>
                    </a:lnTo>
                    <a:close/>
                    <a:moveTo>
                      <a:pt x="958249" y="41746"/>
                    </a:moveTo>
                    <a:lnTo>
                      <a:pt x="958249" y="175847"/>
                    </a:lnTo>
                    <a:lnTo>
                      <a:pt x="1087202" y="175847"/>
                    </a:lnTo>
                    <a:lnTo>
                      <a:pt x="1087202" y="41746"/>
                    </a:lnTo>
                    <a:close/>
                    <a:moveTo>
                      <a:pt x="729440" y="41746"/>
                    </a:moveTo>
                    <a:lnTo>
                      <a:pt x="729440" y="175847"/>
                    </a:lnTo>
                    <a:lnTo>
                      <a:pt x="858393" y="175847"/>
                    </a:lnTo>
                    <a:lnTo>
                      <a:pt x="858393" y="41746"/>
                    </a:lnTo>
                    <a:close/>
                    <a:moveTo>
                      <a:pt x="493889" y="41746"/>
                    </a:moveTo>
                    <a:lnTo>
                      <a:pt x="493889" y="175847"/>
                    </a:lnTo>
                    <a:lnTo>
                      <a:pt x="622842" y="175847"/>
                    </a:lnTo>
                    <a:lnTo>
                      <a:pt x="622842" y="41746"/>
                    </a:lnTo>
                    <a:close/>
                    <a:moveTo>
                      <a:pt x="260368" y="41746"/>
                    </a:moveTo>
                    <a:lnTo>
                      <a:pt x="260368" y="175847"/>
                    </a:lnTo>
                    <a:lnTo>
                      <a:pt x="389321" y="175847"/>
                    </a:lnTo>
                    <a:lnTo>
                      <a:pt x="389321" y="41746"/>
                    </a:lnTo>
                    <a:close/>
                    <a:moveTo>
                      <a:pt x="35169" y="41746"/>
                    </a:moveTo>
                    <a:lnTo>
                      <a:pt x="35169" y="175847"/>
                    </a:lnTo>
                    <a:lnTo>
                      <a:pt x="164122" y="175847"/>
                    </a:lnTo>
                    <a:lnTo>
                      <a:pt x="164122" y="41746"/>
                    </a:lnTo>
                    <a:close/>
                    <a:moveTo>
                      <a:pt x="0" y="0"/>
                    </a:moveTo>
                    <a:lnTo>
                      <a:pt x="1360714" y="0"/>
                    </a:lnTo>
                    <a:lnTo>
                      <a:pt x="1360714" y="206829"/>
                    </a:lnTo>
                    <a:lnTo>
                      <a:pt x="0" y="206829"/>
                    </a:lnTo>
                    <a:close/>
                  </a:path>
                </a:pathLst>
              </a:custGeom>
              <a:solidFill>
                <a:srgbClr val="6C6C6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800" noProof="0" dirty="0">
                  <a:solidFill>
                    <a:srgbClr val="211F26"/>
                  </a:solidFill>
                  <a:latin typeface="Calibri" panose="020F0502020204030204" pitchFamily="34" charset="0"/>
                  <a:cs typeface="Calibri" panose="020F0502020204030204" pitchFamily="34" charset="0"/>
                </a:endParaRPr>
              </a:p>
            </p:txBody>
          </p:sp>
          <p:sp>
            <p:nvSpPr>
              <p:cNvPr id="109" name="Vrije vorm 113">
                <a:extLst>
                  <a:ext uri="{FF2B5EF4-FFF2-40B4-BE49-F238E27FC236}">
                    <a16:creationId xmlns:a16="http://schemas.microsoft.com/office/drawing/2014/main" id="{5966A142-8746-410C-8D9A-4615BEEE95DD}"/>
                  </a:ext>
                </a:extLst>
              </p:cNvPr>
              <p:cNvSpPr/>
              <p:nvPr userDrawn="1"/>
            </p:nvSpPr>
            <p:spPr>
              <a:xfrm>
                <a:off x="-3309640" y="1493364"/>
                <a:ext cx="308978" cy="46965"/>
              </a:xfrm>
              <a:custGeom>
                <a:avLst/>
                <a:gdLst>
                  <a:gd name="connsiteX0" fmla="*/ 1186901 w 1360714"/>
                  <a:gd name="connsiteY0" fmla="*/ 41746 h 206829"/>
                  <a:gd name="connsiteX1" fmla="*/ 1186901 w 1360714"/>
                  <a:gd name="connsiteY1" fmla="*/ 175847 h 206829"/>
                  <a:gd name="connsiteX2" fmla="*/ 1315854 w 1360714"/>
                  <a:gd name="connsiteY2" fmla="*/ 175847 h 206829"/>
                  <a:gd name="connsiteX3" fmla="*/ 1315854 w 1360714"/>
                  <a:gd name="connsiteY3" fmla="*/ 41746 h 206829"/>
                  <a:gd name="connsiteX4" fmla="*/ 958249 w 1360714"/>
                  <a:gd name="connsiteY4" fmla="*/ 41746 h 206829"/>
                  <a:gd name="connsiteX5" fmla="*/ 958249 w 1360714"/>
                  <a:gd name="connsiteY5" fmla="*/ 175847 h 206829"/>
                  <a:gd name="connsiteX6" fmla="*/ 1087202 w 1360714"/>
                  <a:gd name="connsiteY6" fmla="*/ 175847 h 206829"/>
                  <a:gd name="connsiteX7" fmla="*/ 1087202 w 1360714"/>
                  <a:gd name="connsiteY7" fmla="*/ 41746 h 206829"/>
                  <a:gd name="connsiteX8" fmla="*/ 729440 w 1360714"/>
                  <a:gd name="connsiteY8" fmla="*/ 41746 h 206829"/>
                  <a:gd name="connsiteX9" fmla="*/ 729440 w 1360714"/>
                  <a:gd name="connsiteY9" fmla="*/ 175847 h 206829"/>
                  <a:gd name="connsiteX10" fmla="*/ 858393 w 1360714"/>
                  <a:gd name="connsiteY10" fmla="*/ 175847 h 206829"/>
                  <a:gd name="connsiteX11" fmla="*/ 858393 w 1360714"/>
                  <a:gd name="connsiteY11" fmla="*/ 41746 h 206829"/>
                  <a:gd name="connsiteX12" fmla="*/ 493889 w 1360714"/>
                  <a:gd name="connsiteY12" fmla="*/ 41746 h 206829"/>
                  <a:gd name="connsiteX13" fmla="*/ 493889 w 1360714"/>
                  <a:gd name="connsiteY13" fmla="*/ 175847 h 206829"/>
                  <a:gd name="connsiteX14" fmla="*/ 622842 w 1360714"/>
                  <a:gd name="connsiteY14" fmla="*/ 175847 h 206829"/>
                  <a:gd name="connsiteX15" fmla="*/ 622842 w 1360714"/>
                  <a:gd name="connsiteY15" fmla="*/ 41746 h 206829"/>
                  <a:gd name="connsiteX16" fmla="*/ 260368 w 1360714"/>
                  <a:gd name="connsiteY16" fmla="*/ 41746 h 206829"/>
                  <a:gd name="connsiteX17" fmla="*/ 260368 w 1360714"/>
                  <a:gd name="connsiteY17" fmla="*/ 175847 h 206829"/>
                  <a:gd name="connsiteX18" fmla="*/ 389321 w 1360714"/>
                  <a:gd name="connsiteY18" fmla="*/ 175847 h 206829"/>
                  <a:gd name="connsiteX19" fmla="*/ 389321 w 1360714"/>
                  <a:gd name="connsiteY19" fmla="*/ 41746 h 206829"/>
                  <a:gd name="connsiteX20" fmla="*/ 35169 w 1360714"/>
                  <a:gd name="connsiteY20" fmla="*/ 41746 h 206829"/>
                  <a:gd name="connsiteX21" fmla="*/ 35169 w 1360714"/>
                  <a:gd name="connsiteY21" fmla="*/ 175847 h 206829"/>
                  <a:gd name="connsiteX22" fmla="*/ 164122 w 1360714"/>
                  <a:gd name="connsiteY22" fmla="*/ 175847 h 206829"/>
                  <a:gd name="connsiteX23" fmla="*/ 164122 w 1360714"/>
                  <a:gd name="connsiteY23" fmla="*/ 41746 h 206829"/>
                  <a:gd name="connsiteX24" fmla="*/ 0 w 1360714"/>
                  <a:gd name="connsiteY24" fmla="*/ 0 h 206829"/>
                  <a:gd name="connsiteX25" fmla="*/ 1360714 w 1360714"/>
                  <a:gd name="connsiteY25" fmla="*/ 0 h 206829"/>
                  <a:gd name="connsiteX26" fmla="*/ 1360714 w 1360714"/>
                  <a:gd name="connsiteY26" fmla="*/ 206829 h 206829"/>
                  <a:gd name="connsiteX27" fmla="*/ 0 w 1360714"/>
                  <a:gd name="connsiteY27" fmla="*/ 206829 h 206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360714" h="206829">
                    <a:moveTo>
                      <a:pt x="1186901" y="41746"/>
                    </a:moveTo>
                    <a:lnTo>
                      <a:pt x="1186901" y="175847"/>
                    </a:lnTo>
                    <a:lnTo>
                      <a:pt x="1315854" y="175847"/>
                    </a:lnTo>
                    <a:lnTo>
                      <a:pt x="1315854" y="41746"/>
                    </a:lnTo>
                    <a:close/>
                    <a:moveTo>
                      <a:pt x="958249" y="41746"/>
                    </a:moveTo>
                    <a:lnTo>
                      <a:pt x="958249" y="175847"/>
                    </a:lnTo>
                    <a:lnTo>
                      <a:pt x="1087202" y="175847"/>
                    </a:lnTo>
                    <a:lnTo>
                      <a:pt x="1087202" y="41746"/>
                    </a:lnTo>
                    <a:close/>
                    <a:moveTo>
                      <a:pt x="729440" y="41746"/>
                    </a:moveTo>
                    <a:lnTo>
                      <a:pt x="729440" y="175847"/>
                    </a:lnTo>
                    <a:lnTo>
                      <a:pt x="858393" y="175847"/>
                    </a:lnTo>
                    <a:lnTo>
                      <a:pt x="858393" y="41746"/>
                    </a:lnTo>
                    <a:close/>
                    <a:moveTo>
                      <a:pt x="493889" y="41746"/>
                    </a:moveTo>
                    <a:lnTo>
                      <a:pt x="493889" y="175847"/>
                    </a:lnTo>
                    <a:lnTo>
                      <a:pt x="622842" y="175847"/>
                    </a:lnTo>
                    <a:lnTo>
                      <a:pt x="622842" y="41746"/>
                    </a:lnTo>
                    <a:close/>
                    <a:moveTo>
                      <a:pt x="260368" y="41746"/>
                    </a:moveTo>
                    <a:lnTo>
                      <a:pt x="260368" y="175847"/>
                    </a:lnTo>
                    <a:lnTo>
                      <a:pt x="389321" y="175847"/>
                    </a:lnTo>
                    <a:lnTo>
                      <a:pt x="389321" y="41746"/>
                    </a:lnTo>
                    <a:close/>
                    <a:moveTo>
                      <a:pt x="35169" y="41746"/>
                    </a:moveTo>
                    <a:lnTo>
                      <a:pt x="35169" y="175847"/>
                    </a:lnTo>
                    <a:lnTo>
                      <a:pt x="164122" y="175847"/>
                    </a:lnTo>
                    <a:lnTo>
                      <a:pt x="164122" y="41746"/>
                    </a:lnTo>
                    <a:close/>
                    <a:moveTo>
                      <a:pt x="0" y="0"/>
                    </a:moveTo>
                    <a:lnTo>
                      <a:pt x="1360714" y="0"/>
                    </a:lnTo>
                    <a:lnTo>
                      <a:pt x="1360714" y="206829"/>
                    </a:lnTo>
                    <a:lnTo>
                      <a:pt x="0" y="206829"/>
                    </a:lnTo>
                    <a:close/>
                  </a:path>
                </a:pathLst>
              </a:custGeom>
              <a:solidFill>
                <a:srgbClr val="6C6C6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800" noProof="0" dirty="0">
                  <a:solidFill>
                    <a:srgbClr val="211F26"/>
                  </a:solidFill>
                  <a:latin typeface="Calibri" panose="020F0502020204030204" pitchFamily="34" charset="0"/>
                  <a:cs typeface="Calibri" panose="020F0502020204030204" pitchFamily="34" charset="0"/>
                </a:endParaRPr>
              </a:p>
            </p:txBody>
          </p:sp>
        </p:grpSp>
        <p:sp>
          <p:nvSpPr>
            <p:cNvPr id="97" name="Rechthoek 96">
              <a:extLst>
                <a:ext uri="{FF2B5EF4-FFF2-40B4-BE49-F238E27FC236}">
                  <a16:creationId xmlns:a16="http://schemas.microsoft.com/office/drawing/2014/main" id="{6BAC3478-CA58-4151-B882-9F9B6481183A}"/>
                </a:ext>
              </a:extLst>
            </p:cNvPr>
            <p:cNvSpPr/>
            <p:nvPr userDrawn="1"/>
          </p:nvSpPr>
          <p:spPr>
            <a:xfrm>
              <a:off x="-3786437" y="5457411"/>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900" b="1" cap="all" baseline="0" noProof="0" dirty="0">
                  <a:solidFill>
                    <a:srgbClr val="211F26"/>
                  </a:solidFill>
                  <a:latin typeface="Calibri" panose="020F0502020204030204" pitchFamily="34" charset="0"/>
                  <a:cs typeface="Calibri" panose="020F0502020204030204" pitchFamily="34" charset="0"/>
                </a:rPr>
                <a:t>MEER WETEN?</a:t>
              </a:r>
              <a:br>
                <a:rPr lang="nl-NL" sz="900" b="1" cap="all" baseline="0" noProof="0" dirty="0">
                  <a:solidFill>
                    <a:srgbClr val="211F26"/>
                  </a:solidFill>
                  <a:latin typeface="Calibri" panose="020F0502020204030204" pitchFamily="34" charset="0"/>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900" b="1" cap="all" baseline="0" noProof="0" dirty="0">
                  <a:solidFill>
                    <a:srgbClr val="211F26"/>
                  </a:solidFill>
                  <a:latin typeface="Calibri" panose="020F0502020204030204" pitchFamily="34" charset="0"/>
                  <a:cs typeface="Calibri" panose="020F0502020204030204" pitchFamily="34" charset="0"/>
                </a:rPr>
                <a:t> 'SLIDEBUILDER’ </a:t>
              </a:r>
              <a:r>
                <a:rPr lang="nl-NL" sz="9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900" kern="1200" cap="none" baseline="0" noProof="0" dirty="0">
                  <a:solidFill>
                    <a:srgbClr val="211F26"/>
                  </a:solidFill>
                  <a:latin typeface="Calibri" panose="020F0502020204030204" pitchFamily="34" charset="0"/>
                  <a:ea typeface="+mn-ea"/>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9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98" name="ICOON_info">
              <a:extLst>
                <a:ext uri="{FF2B5EF4-FFF2-40B4-BE49-F238E27FC236}">
                  <a16:creationId xmlns:a16="http://schemas.microsoft.com/office/drawing/2014/main" id="{A782FAA5-03FC-43DB-B07B-96DB889B3D3E}"/>
                </a:ext>
              </a:extLst>
            </p:cNvPr>
            <p:cNvGrpSpPr/>
            <p:nvPr userDrawn="1"/>
          </p:nvGrpSpPr>
          <p:grpSpPr>
            <a:xfrm>
              <a:off x="-376736" y="5324892"/>
              <a:ext cx="283685" cy="283685"/>
              <a:chOff x="-510741" y="5913713"/>
              <a:chExt cx="267555" cy="267555"/>
            </a:xfrm>
          </p:grpSpPr>
          <p:sp>
            <p:nvSpPr>
              <p:cNvPr id="105" name="Ovaal 104">
                <a:extLst>
                  <a:ext uri="{FF2B5EF4-FFF2-40B4-BE49-F238E27FC236}">
                    <a16:creationId xmlns:a16="http://schemas.microsoft.com/office/drawing/2014/main" id="{4F978CED-432E-4525-B383-D7C9C177B65C}"/>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450"/>
                  </a:spcBef>
                  <a:spcAft>
                    <a:spcPts val="450"/>
                  </a:spcAft>
                </a:pPr>
                <a:endParaRPr lang="nl-NL" sz="1200" cap="all" baseline="0" noProof="0" dirty="0">
                  <a:latin typeface="Calibri" panose="020F0502020204030204" pitchFamily="34" charset="0"/>
                  <a:cs typeface="Calibri" panose="020F0502020204030204" pitchFamily="34" charset="0"/>
                </a:endParaRPr>
              </a:p>
            </p:txBody>
          </p:sp>
          <p:sp>
            <p:nvSpPr>
              <p:cNvPr id="106" name="Graphic 163" descr="Informatie">
                <a:extLst>
                  <a:ext uri="{FF2B5EF4-FFF2-40B4-BE49-F238E27FC236}">
                    <a16:creationId xmlns:a16="http://schemas.microsoft.com/office/drawing/2014/main" id="{28BD70BA-3E14-42C3-BDDF-D79FDDE06CDA}"/>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1500" noProof="0" dirty="0">
                  <a:solidFill>
                    <a:srgbClr val="211F26"/>
                  </a:solidFill>
                  <a:latin typeface="Calibri" panose="020F0502020204030204" pitchFamily="34" charset="0"/>
                  <a:cs typeface="Calibri" panose="020F0502020204030204" pitchFamily="34" charset="0"/>
                </a:endParaRPr>
              </a:p>
            </p:txBody>
          </p:sp>
        </p:grpSp>
        <p:grpSp>
          <p:nvGrpSpPr>
            <p:cNvPr id="99" name="Groep 98">
              <a:extLst>
                <a:ext uri="{FF2B5EF4-FFF2-40B4-BE49-F238E27FC236}">
                  <a16:creationId xmlns:a16="http://schemas.microsoft.com/office/drawing/2014/main" id="{254AD85D-B1A0-43E4-8084-DED3238EB760}"/>
                </a:ext>
              </a:extLst>
            </p:cNvPr>
            <p:cNvGrpSpPr/>
            <p:nvPr userDrawn="1"/>
          </p:nvGrpSpPr>
          <p:grpSpPr>
            <a:xfrm>
              <a:off x="-938434" y="5594788"/>
              <a:ext cx="627798" cy="576693"/>
              <a:chOff x="-938434" y="4570310"/>
              <a:chExt cx="627798" cy="576693"/>
            </a:xfrm>
          </p:grpSpPr>
          <p:grpSp>
            <p:nvGrpSpPr>
              <p:cNvPr id="100" name="Inspireren">
                <a:extLst>
                  <a:ext uri="{FF2B5EF4-FFF2-40B4-BE49-F238E27FC236}">
                    <a16:creationId xmlns:a16="http://schemas.microsoft.com/office/drawing/2014/main" id="{0CEC415E-40CA-4118-9BCB-95CB65D0EEA9}"/>
                  </a:ext>
                </a:extLst>
              </p:cNvPr>
              <p:cNvGrpSpPr>
                <a:grpSpLocks noChangeAspect="1"/>
              </p:cNvGrpSpPr>
              <p:nvPr userDrawn="1"/>
            </p:nvGrpSpPr>
            <p:grpSpPr bwMode="auto">
              <a:xfrm>
                <a:off x="-716116" y="4570310"/>
                <a:ext cx="169778" cy="242385"/>
                <a:chOff x="4768" y="2783"/>
                <a:chExt cx="788" cy="1125"/>
              </a:xfrm>
              <a:gradFill>
                <a:gsLst>
                  <a:gs pos="0">
                    <a:srgbClr val="9D9FA1"/>
                  </a:gs>
                  <a:gs pos="70000">
                    <a:srgbClr val="211F26"/>
                  </a:gs>
                </a:gsLst>
                <a:lin ang="2700000" scaled="0"/>
              </a:gradFill>
            </p:grpSpPr>
            <p:sp>
              <p:nvSpPr>
                <p:cNvPr id="102" name="Freeform 12">
                  <a:extLst>
                    <a:ext uri="{FF2B5EF4-FFF2-40B4-BE49-F238E27FC236}">
                      <a16:creationId xmlns:a16="http://schemas.microsoft.com/office/drawing/2014/main" id="{AA9A4CBE-1E61-435D-9328-481FD214D400}"/>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103" name="Freeform 13">
                  <a:extLst>
                    <a:ext uri="{FF2B5EF4-FFF2-40B4-BE49-F238E27FC236}">
                      <a16:creationId xmlns:a16="http://schemas.microsoft.com/office/drawing/2014/main" id="{FE519E50-02E0-4F39-89B3-6049B1A13717}"/>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104" name="Freeform 14">
                  <a:extLst>
                    <a:ext uri="{FF2B5EF4-FFF2-40B4-BE49-F238E27FC236}">
                      <a16:creationId xmlns:a16="http://schemas.microsoft.com/office/drawing/2014/main" id="{1FBDCB88-00F5-40A4-AB2D-B2529CF91AB7}"/>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grpSp>
          <p:sp>
            <p:nvSpPr>
              <p:cNvPr id="101" name="Tekstvak 100">
                <a:extLst>
                  <a:ext uri="{FF2B5EF4-FFF2-40B4-BE49-F238E27FC236}">
                    <a16:creationId xmlns:a16="http://schemas.microsoft.com/office/drawing/2014/main" id="{EB51D451-E245-4BD4-8BC7-0BDA13DCFC7B}"/>
                  </a:ext>
                </a:extLst>
              </p:cNvPr>
              <p:cNvSpPr txBox="1"/>
              <p:nvPr userDrawn="1"/>
            </p:nvSpPr>
            <p:spPr>
              <a:xfrm>
                <a:off x="-938434" y="4824764"/>
                <a:ext cx="627798" cy="322239"/>
              </a:xfrm>
              <a:prstGeom prst="rect">
                <a:avLst/>
              </a:prstGeom>
              <a:noFill/>
            </p:spPr>
            <p:txBody>
              <a:bodyPr wrap="square" lIns="0" tIns="0" rIns="0" bIns="0" rtlCol="0" anchor="ctr">
                <a:noAutofit/>
              </a:bodyPr>
              <a:lstStyle/>
              <a:p>
                <a:pPr marL="0" marR="0" lvl="0" indent="0" algn="ctr" defTabSz="685800" rtl="0"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grpSp>
        <p:nvGrpSpPr>
          <p:cNvPr id="10" name="- INSTRUCTIES">
            <a:extLst>
              <a:ext uri="{FF2B5EF4-FFF2-40B4-BE49-F238E27FC236}">
                <a16:creationId xmlns:a16="http://schemas.microsoft.com/office/drawing/2014/main" id="{2AB60D71-1F6C-4276-AF0B-97150E061038}"/>
              </a:ext>
            </a:extLst>
          </p:cNvPr>
          <p:cNvGrpSpPr/>
          <p:nvPr userDrawn="1"/>
        </p:nvGrpSpPr>
        <p:grpSpPr>
          <a:xfrm>
            <a:off x="-2839828" y="-1"/>
            <a:ext cx="2770040" cy="4464099"/>
            <a:chOff x="-3786437" y="-1"/>
            <a:chExt cx="3693386" cy="5952132"/>
          </a:xfrm>
        </p:grpSpPr>
        <p:sp>
          <p:nvSpPr>
            <p:cNvPr id="11" name="Rechthoek 10">
              <a:extLst>
                <a:ext uri="{FF2B5EF4-FFF2-40B4-BE49-F238E27FC236}">
                  <a16:creationId xmlns:a16="http://schemas.microsoft.com/office/drawing/2014/main" id="{92479FE6-259F-458F-B335-0008F5BCD061}"/>
                </a:ext>
              </a:extLst>
            </p:cNvPr>
            <p:cNvSpPr/>
            <p:nvPr userDrawn="1"/>
          </p:nvSpPr>
          <p:spPr>
            <a:xfrm>
              <a:off x="-3786165" y="-1"/>
              <a:ext cx="3593091" cy="5124131"/>
            </a:xfrm>
            <a:prstGeom prst="rect">
              <a:avLst/>
            </a:prstGeom>
            <a:solidFill>
              <a:schemeClr val="accent2"/>
            </a:solidFill>
            <a:ln w="6350">
              <a:solidFill>
                <a:schemeClr val="accent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450"/>
                </a:spcBef>
                <a:spcAft>
                  <a:spcPts val="450"/>
                </a:spcAft>
              </a:pPr>
              <a:r>
                <a:rPr lang="nl-NL" sz="1050" b="1" cap="all" baseline="0" noProof="0" dirty="0">
                  <a:solidFill>
                    <a:schemeClr val="bg1"/>
                  </a:solidFill>
                  <a:latin typeface="Calibri" panose="020F0502020204030204" pitchFamily="34" charset="0"/>
                  <a:cs typeface="Calibri" panose="020F0502020204030204" pitchFamily="34" charset="0"/>
                </a:rPr>
                <a:t>Tekst niveaus kiezen</a:t>
              </a:r>
            </a:p>
          </p:txBody>
        </p:sp>
        <p:sp>
          <p:nvSpPr>
            <p:cNvPr id="12" name="Ovaal 11">
              <a:extLst>
                <a:ext uri="{FF2B5EF4-FFF2-40B4-BE49-F238E27FC236}">
                  <a16:creationId xmlns:a16="http://schemas.microsoft.com/office/drawing/2014/main" id="{FE5A80B5-04CF-4137-9CAB-BA63992A4630}"/>
                </a:ext>
              </a:extLst>
            </p:cNvPr>
            <p:cNvSpPr/>
            <p:nvPr userDrawn="1"/>
          </p:nvSpPr>
          <p:spPr>
            <a:xfrm>
              <a:off x="-3604183" y="183748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3" name="Rechthoek 12">
              <a:extLst>
                <a:ext uri="{FF2B5EF4-FFF2-40B4-BE49-F238E27FC236}">
                  <a16:creationId xmlns:a16="http://schemas.microsoft.com/office/drawing/2014/main" id="{C8FD5BFE-253A-47B6-8C2C-727A1FDBF679}"/>
                </a:ext>
              </a:extLst>
            </p:cNvPr>
            <p:cNvSpPr/>
            <p:nvPr userDrawn="1"/>
          </p:nvSpPr>
          <p:spPr>
            <a:xfrm>
              <a:off x="-3319415" y="1837484"/>
              <a:ext cx="2949220" cy="180000"/>
            </a:xfrm>
            <a:prstGeom prst="rect">
              <a:avLst/>
            </a:prstGeom>
            <a:noFill/>
            <a:ln w="25400" cap="flat" cmpd="sng" algn="ctr">
              <a:noFill/>
              <a:prstDash val="solid"/>
            </a:ln>
            <a:effectLst/>
          </p:spPr>
          <p:txBody>
            <a:bodyPr lIns="0" tIns="0" rIns="0" bIns="0" rtlCol="0" anchor="ctr"/>
            <a:lstStyle/>
            <a:p>
              <a:pPr marL="202406" marR="0" lvl="0" indent="-202406" defTabSz="685800" eaLnBrk="1" fontAlgn="auto" latinLnBrk="0" hangingPunct="1">
                <a:lnSpc>
                  <a:spcPct val="100000"/>
                </a:lnSpc>
                <a:spcBef>
                  <a:spcPts val="450"/>
                </a:spcBef>
                <a:spcAft>
                  <a:spcPts val="450"/>
                </a:spcAft>
                <a:buClr>
                  <a:schemeClr val="bg1"/>
                </a:buClr>
                <a:buSzTx/>
                <a:buFont typeface="Calibri" panose="020F0502020204030204" pitchFamily="34" charset="0"/>
                <a:buChar char="›"/>
                <a:tabLst/>
                <a:defRPr/>
              </a:pPr>
              <a:r>
                <a:rPr kumimoji="0" lang="nl-NL" sz="1050" b="0" i="0" u="none" strike="noStrike" kern="0" cap="none" spc="0" normalizeH="0" baseline="0" noProof="0" dirty="0" err="1">
                  <a:ln>
                    <a:noFill/>
                  </a:ln>
                  <a:solidFill>
                    <a:schemeClr val="bg1"/>
                  </a:solidFill>
                  <a:effectLst/>
                  <a:uLnTx/>
                  <a:uFillTx/>
                  <a:latin typeface="+mn-lt"/>
                  <a:cs typeface="Calibri" panose="020F0502020204030204" pitchFamily="34" charset="0"/>
                </a:rPr>
                <a:t>Bullet</a:t>
              </a:r>
              <a:endParaRPr kumimoji="0" lang="nl-NL" sz="1050" b="0" i="0" u="none" strike="noStrike" kern="0" cap="none" spc="0" normalizeH="0" baseline="0" noProof="0" dirty="0">
                <a:ln>
                  <a:noFill/>
                </a:ln>
                <a:solidFill>
                  <a:schemeClr val="bg1"/>
                </a:solidFill>
                <a:effectLst/>
                <a:uLnTx/>
                <a:uFillTx/>
                <a:latin typeface="+mn-lt"/>
                <a:cs typeface="Calibri" panose="020F0502020204030204" pitchFamily="34" charset="0"/>
              </a:endParaRPr>
            </a:p>
          </p:txBody>
        </p:sp>
        <p:sp>
          <p:nvSpPr>
            <p:cNvPr id="14" name="Ovaal 13">
              <a:extLst>
                <a:ext uri="{FF2B5EF4-FFF2-40B4-BE49-F238E27FC236}">
                  <a16:creationId xmlns:a16="http://schemas.microsoft.com/office/drawing/2014/main" id="{89BE166F-53AD-413E-ACC1-DA9ED2C2C045}"/>
                </a:ext>
              </a:extLst>
            </p:cNvPr>
            <p:cNvSpPr/>
            <p:nvPr userDrawn="1"/>
          </p:nvSpPr>
          <p:spPr>
            <a:xfrm>
              <a:off x="-3604183" y="219682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15" name="Rechthoek 14">
              <a:extLst>
                <a:ext uri="{FF2B5EF4-FFF2-40B4-BE49-F238E27FC236}">
                  <a16:creationId xmlns:a16="http://schemas.microsoft.com/office/drawing/2014/main" id="{ED0DC2A7-470B-4D97-98D0-E31106592EB0}"/>
                </a:ext>
              </a:extLst>
            </p:cNvPr>
            <p:cNvSpPr/>
            <p:nvPr userDrawn="1"/>
          </p:nvSpPr>
          <p:spPr>
            <a:xfrm>
              <a:off x="-3604183" y="1196113"/>
              <a:ext cx="3229047" cy="459227"/>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Gebruik onder de tab </a:t>
              </a:r>
              <a:r>
                <a:rPr kumimoji="0" lang="nl-NL" sz="900" b="1"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‘Start’</a:t>
              </a:r>
              <a:r>
                <a:rPr kumimoji="0" lang="nl-NL" sz="9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 de </a:t>
              </a:r>
              <a:r>
                <a:rPr kumimoji="0" lang="nl-NL" sz="900" b="1"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lijstniveau-knoppen</a:t>
              </a:r>
              <a:r>
                <a:rPr kumimoji="0" lang="nl-NL" sz="9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 om een tekst niveau te kiezen. </a:t>
              </a:r>
              <a:br>
                <a:rPr kumimoji="0" lang="nl-NL" sz="9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br>
              <a:r>
                <a:rPr kumimoji="0" lang="nl-NL" sz="9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Kies uit:</a:t>
              </a:r>
            </a:p>
          </p:txBody>
        </p:sp>
        <p:sp>
          <p:nvSpPr>
            <p:cNvPr id="16" name="Rechthoek 15">
              <a:extLst>
                <a:ext uri="{FF2B5EF4-FFF2-40B4-BE49-F238E27FC236}">
                  <a16:creationId xmlns:a16="http://schemas.microsoft.com/office/drawing/2014/main" id="{A2039501-7D98-4721-B8A6-7AA0BCBC51FD}"/>
                </a:ext>
              </a:extLst>
            </p:cNvPr>
            <p:cNvSpPr/>
            <p:nvPr userDrawn="1"/>
          </p:nvSpPr>
          <p:spPr>
            <a:xfrm>
              <a:off x="-3319415" y="2196829"/>
              <a:ext cx="2949220" cy="180000"/>
            </a:xfrm>
            <a:prstGeom prst="rect">
              <a:avLst/>
            </a:prstGeom>
            <a:noFill/>
            <a:ln w="25400" cap="flat" cmpd="sng" algn="ctr">
              <a:noFill/>
              <a:prstDash val="solid"/>
            </a:ln>
            <a:effectLst/>
          </p:spPr>
          <p:txBody>
            <a:bodyPr lIns="0" tIns="0" rIns="0" bIns="0" rtlCol="0" anchor="ctr"/>
            <a:lstStyle/>
            <a:p>
              <a:pPr marL="404813" marR="0" lvl="0" indent="-202406" defTabSz="685800" eaLnBrk="1" fontAlgn="auto" latinLnBrk="0" hangingPunct="1">
                <a:lnSpc>
                  <a:spcPct val="100000"/>
                </a:lnSpc>
                <a:spcBef>
                  <a:spcPts val="450"/>
                </a:spcBef>
                <a:spcAft>
                  <a:spcPts val="450"/>
                </a:spcAft>
                <a:buClr>
                  <a:schemeClr val="bg1"/>
                </a:buClr>
                <a:buSzTx/>
                <a:buFont typeface="Calibri" panose="020F0502020204030204" pitchFamily="34" charset="0"/>
                <a:buChar char="›"/>
                <a:tabLst/>
                <a:defRPr/>
              </a:pPr>
              <a:r>
                <a:rPr kumimoji="0" lang="nl-NL" sz="1050" b="0" i="0" u="none" strike="noStrike" kern="0" cap="none" spc="0" normalizeH="0" baseline="0" noProof="0" dirty="0">
                  <a:ln>
                    <a:noFill/>
                  </a:ln>
                  <a:solidFill>
                    <a:schemeClr val="bg1"/>
                  </a:solidFill>
                  <a:effectLst/>
                  <a:uLnTx/>
                  <a:uFillTx/>
                  <a:latin typeface="+mn-lt"/>
                  <a:cs typeface="Calibri" panose="020F0502020204030204" pitchFamily="34" charset="0"/>
                </a:rPr>
                <a:t>Sub-</a:t>
              </a:r>
              <a:r>
                <a:rPr kumimoji="0" lang="nl-NL" sz="1050" b="0" i="0" u="none" strike="noStrike" kern="0" cap="none" spc="0" normalizeH="0" baseline="0" noProof="0" dirty="0" err="1">
                  <a:ln>
                    <a:noFill/>
                  </a:ln>
                  <a:solidFill>
                    <a:schemeClr val="bg1"/>
                  </a:solidFill>
                  <a:effectLst/>
                  <a:uLnTx/>
                  <a:uFillTx/>
                  <a:latin typeface="+mn-lt"/>
                  <a:cs typeface="Calibri" panose="020F0502020204030204" pitchFamily="34" charset="0"/>
                </a:rPr>
                <a:t>bullet</a:t>
              </a:r>
              <a:endParaRPr kumimoji="0" lang="nl-NL" sz="1050" b="0" i="0" u="none" strike="noStrike" kern="0" cap="none" spc="0" normalizeH="0" baseline="0" noProof="0" dirty="0">
                <a:ln>
                  <a:noFill/>
                </a:ln>
                <a:solidFill>
                  <a:schemeClr val="bg1"/>
                </a:solidFill>
                <a:effectLst/>
                <a:uLnTx/>
                <a:uFillTx/>
                <a:latin typeface="+mn-lt"/>
                <a:cs typeface="Calibri" panose="020F0502020204030204" pitchFamily="34" charset="0"/>
              </a:endParaRPr>
            </a:p>
          </p:txBody>
        </p:sp>
        <p:sp>
          <p:nvSpPr>
            <p:cNvPr id="18" name="Ovaal 17">
              <a:extLst>
                <a:ext uri="{FF2B5EF4-FFF2-40B4-BE49-F238E27FC236}">
                  <a16:creationId xmlns:a16="http://schemas.microsoft.com/office/drawing/2014/main" id="{228C2D06-2374-413D-876A-4F0F29FED33A}"/>
                </a:ext>
              </a:extLst>
            </p:cNvPr>
            <p:cNvSpPr/>
            <p:nvPr userDrawn="1"/>
          </p:nvSpPr>
          <p:spPr>
            <a:xfrm>
              <a:off x="-3604183" y="255617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19" name="Rechthoek 18">
              <a:extLst>
                <a:ext uri="{FF2B5EF4-FFF2-40B4-BE49-F238E27FC236}">
                  <a16:creationId xmlns:a16="http://schemas.microsoft.com/office/drawing/2014/main" id="{8C2C9E8E-E975-4361-A908-C6ACBBF5CEF0}"/>
                </a:ext>
              </a:extLst>
            </p:cNvPr>
            <p:cNvSpPr/>
            <p:nvPr userDrawn="1"/>
          </p:nvSpPr>
          <p:spPr>
            <a:xfrm>
              <a:off x="-3319415" y="2556174"/>
              <a:ext cx="2949220" cy="180000"/>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100000"/>
                </a:lnSpc>
                <a:spcBef>
                  <a:spcPts val="450"/>
                </a:spcBef>
                <a:spcAft>
                  <a:spcPts val="450"/>
                </a:spcAft>
                <a:buClr>
                  <a:schemeClr val="accent1"/>
                </a:buClr>
                <a:buSzTx/>
                <a:buFont typeface="Calibri" panose="020F0502020204030204" pitchFamily="34" charset="0"/>
                <a:buNone/>
                <a:tabLst/>
                <a:defRPr/>
              </a:pPr>
              <a:r>
                <a:rPr kumimoji="0" lang="nl-NL" sz="1050" b="0" i="0" u="none" strike="noStrike" kern="0" cap="none" spc="0" normalizeH="0" baseline="0" noProof="0" dirty="0">
                  <a:ln>
                    <a:noFill/>
                  </a:ln>
                  <a:solidFill>
                    <a:schemeClr val="bg1"/>
                  </a:solidFill>
                  <a:effectLst/>
                  <a:uLnTx/>
                  <a:uFillTx/>
                  <a:latin typeface="+mn-lt"/>
                  <a:cs typeface="Calibri" panose="020F0502020204030204" pitchFamily="34" charset="0"/>
                </a:rPr>
                <a:t>Platte tekst</a:t>
              </a:r>
            </a:p>
          </p:txBody>
        </p:sp>
        <p:sp>
          <p:nvSpPr>
            <p:cNvPr id="20" name="Ovaal 19">
              <a:extLst>
                <a:ext uri="{FF2B5EF4-FFF2-40B4-BE49-F238E27FC236}">
                  <a16:creationId xmlns:a16="http://schemas.microsoft.com/office/drawing/2014/main" id="{2A58A39F-DC1C-4916-B88C-6E8B43FFD471}"/>
                </a:ext>
              </a:extLst>
            </p:cNvPr>
            <p:cNvSpPr/>
            <p:nvPr userDrawn="1"/>
          </p:nvSpPr>
          <p:spPr>
            <a:xfrm>
              <a:off x="-3604183" y="291551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21" name="Rechthoek 20">
              <a:extLst>
                <a:ext uri="{FF2B5EF4-FFF2-40B4-BE49-F238E27FC236}">
                  <a16:creationId xmlns:a16="http://schemas.microsoft.com/office/drawing/2014/main" id="{22C6660D-D393-4277-BD0F-DB32574281D2}"/>
                </a:ext>
              </a:extLst>
            </p:cNvPr>
            <p:cNvSpPr/>
            <p:nvPr userDrawn="1"/>
          </p:nvSpPr>
          <p:spPr>
            <a:xfrm>
              <a:off x="-3319415" y="2915519"/>
              <a:ext cx="2949220" cy="180000"/>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100000"/>
                </a:lnSpc>
                <a:spcBef>
                  <a:spcPts val="450"/>
                </a:spcBef>
                <a:spcAft>
                  <a:spcPts val="450"/>
                </a:spcAft>
                <a:buClr>
                  <a:schemeClr val="accent1"/>
                </a:buClr>
                <a:buSzTx/>
                <a:buFont typeface="Arial" panose="020B0604020202020204" pitchFamily="34" charset="0"/>
                <a:buNone/>
                <a:tabLst/>
                <a:defRPr/>
              </a:pPr>
              <a:r>
                <a:rPr kumimoji="0" lang="nl-NL" sz="2550" b="1" i="0" u="none" strike="noStrike" kern="0" cap="none" spc="0" normalizeH="0" baseline="0" noProof="0" dirty="0">
                  <a:ln>
                    <a:noFill/>
                  </a:ln>
                  <a:solidFill>
                    <a:schemeClr val="bg1"/>
                  </a:solidFill>
                  <a:effectLst/>
                  <a:uLnTx/>
                  <a:uFillTx/>
                  <a:latin typeface="+mn-lt"/>
                  <a:cs typeface="Calibri" panose="020F0502020204030204" pitchFamily="34" charset="0"/>
                </a:rPr>
                <a:t>Titel / Quote</a:t>
              </a:r>
            </a:p>
          </p:txBody>
        </p:sp>
        <p:sp>
          <p:nvSpPr>
            <p:cNvPr id="22" name="Ovaal 21">
              <a:extLst>
                <a:ext uri="{FF2B5EF4-FFF2-40B4-BE49-F238E27FC236}">
                  <a16:creationId xmlns:a16="http://schemas.microsoft.com/office/drawing/2014/main" id="{D73DBC3E-0352-412A-B2AF-53E397C1182C}"/>
                </a:ext>
              </a:extLst>
            </p:cNvPr>
            <p:cNvSpPr/>
            <p:nvPr userDrawn="1"/>
          </p:nvSpPr>
          <p:spPr>
            <a:xfrm>
              <a:off x="-3604183" y="327486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5</a:t>
              </a:r>
            </a:p>
          </p:txBody>
        </p:sp>
        <p:sp>
          <p:nvSpPr>
            <p:cNvPr id="23" name="Rechthoek 22">
              <a:extLst>
                <a:ext uri="{FF2B5EF4-FFF2-40B4-BE49-F238E27FC236}">
                  <a16:creationId xmlns:a16="http://schemas.microsoft.com/office/drawing/2014/main" id="{167B373E-5508-4556-BE4D-535E05B4445A}"/>
                </a:ext>
              </a:extLst>
            </p:cNvPr>
            <p:cNvSpPr/>
            <p:nvPr userDrawn="1"/>
          </p:nvSpPr>
          <p:spPr>
            <a:xfrm>
              <a:off x="-3319415" y="3274864"/>
              <a:ext cx="2949220" cy="180000"/>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100000"/>
                </a:lnSpc>
                <a:spcBef>
                  <a:spcPts val="450"/>
                </a:spcBef>
                <a:spcAft>
                  <a:spcPts val="450"/>
                </a:spcAft>
                <a:buClr>
                  <a:schemeClr val="accent1"/>
                </a:buClr>
                <a:buSzTx/>
                <a:buFont typeface="Arial" panose="020B0604020202020204" pitchFamily="34" charset="0"/>
                <a:buNone/>
                <a:tabLst/>
                <a:defRPr/>
              </a:pPr>
              <a:r>
                <a:rPr kumimoji="0" lang="nl-NL" sz="1350" b="1" i="0" u="none" strike="noStrike" kern="0" cap="none" spc="0" normalizeH="0" baseline="0" noProof="0" dirty="0">
                  <a:ln>
                    <a:noFill/>
                  </a:ln>
                  <a:solidFill>
                    <a:schemeClr val="bg1"/>
                  </a:solidFill>
                  <a:effectLst/>
                  <a:uLnTx/>
                  <a:uFillTx/>
                  <a:latin typeface="+mn-lt"/>
                  <a:cs typeface="Calibri" panose="020F0502020204030204" pitchFamily="34" charset="0"/>
                </a:rPr>
                <a:t>Subtitel</a:t>
              </a:r>
            </a:p>
          </p:txBody>
        </p:sp>
        <p:sp>
          <p:nvSpPr>
            <p:cNvPr id="24" name="Ovaal 23">
              <a:extLst>
                <a:ext uri="{FF2B5EF4-FFF2-40B4-BE49-F238E27FC236}">
                  <a16:creationId xmlns:a16="http://schemas.microsoft.com/office/drawing/2014/main" id="{50D684BD-7489-47CD-AA69-CBDA39AFF890}"/>
                </a:ext>
              </a:extLst>
            </p:cNvPr>
            <p:cNvSpPr/>
            <p:nvPr userDrawn="1"/>
          </p:nvSpPr>
          <p:spPr>
            <a:xfrm>
              <a:off x="-3604183" y="363420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6</a:t>
              </a:r>
            </a:p>
          </p:txBody>
        </p:sp>
        <p:sp>
          <p:nvSpPr>
            <p:cNvPr id="25" name="Rechthoek 24">
              <a:extLst>
                <a:ext uri="{FF2B5EF4-FFF2-40B4-BE49-F238E27FC236}">
                  <a16:creationId xmlns:a16="http://schemas.microsoft.com/office/drawing/2014/main" id="{74A2FC79-4344-4F77-8727-9D718A44DBB5}"/>
                </a:ext>
              </a:extLst>
            </p:cNvPr>
            <p:cNvSpPr/>
            <p:nvPr userDrawn="1"/>
          </p:nvSpPr>
          <p:spPr>
            <a:xfrm>
              <a:off x="-3319415" y="3993554"/>
              <a:ext cx="2949220" cy="180000"/>
            </a:xfrm>
            <a:prstGeom prst="rect">
              <a:avLst/>
            </a:prstGeom>
            <a:noFill/>
            <a:ln w="25400" cap="flat" cmpd="sng" algn="ctr">
              <a:noFill/>
              <a:prstDash val="solid"/>
            </a:ln>
            <a:effectLst/>
          </p:spPr>
          <p:txBody>
            <a:bodyPr lIns="0" tIns="0" rIns="0" bIns="0" rtlCol="0" anchor="ctr"/>
            <a:lstStyle/>
            <a:p>
              <a:pPr marL="200025" marR="0" lvl="0" indent="-200025" defTabSz="685800" eaLnBrk="1" fontAlgn="auto" latinLnBrk="0" hangingPunct="1">
                <a:lnSpc>
                  <a:spcPct val="100000"/>
                </a:lnSpc>
                <a:spcBef>
                  <a:spcPts val="450"/>
                </a:spcBef>
                <a:spcAft>
                  <a:spcPts val="450"/>
                </a:spcAft>
                <a:buClr>
                  <a:schemeClr val="bg1"/>
                </a:buClr>
                <a:buSzTx/>
                <a:buFont typeface="+mj-lt"/>
                <a:buAutoNum type="arabicPeriod"/>
                <a:tabLst/>
                <a:defRPr/>
              </a:pPr>
              <a:r>
                <a:rPr kumimoji="0" lang="nl-NL" sz="1050" b="0" i="0" u="none" strike="noStrike" kern="0" cap="none" spc="0" normalizeH="0" baseline="0" noProof="0" dirty="0">
                  <a:ln>
                    <a:noFill/>
                  </a:ln>
                  <a:solidFill>
                    <a:schemeClr val="bg1"/>
                  </a:solidFill>
                  <a:effectLst/>
                  <a:uLnTx/>
                  <a:uFillTx/>
                  <a:latin typeface="+mn-lt"/>
                  <a:cs typeface="Calibri" panose="020F0502020204030204" pitchFamily="34" charset="0"/>
                </a:rPr>
                <a:t>Numerieke </a:t>
              </a:r>
              <a:r>
                <a:rPr kumimoji="0" lang="nl-NL" sz="1050" b="0" i="0" u="none" strike="noStrike" kern="0" cap="none" spc="0" normalizeH="0" baseline="0" noProof="0" dirty="0" err="1">
                  <a:ln>
                    <a:noFill/>
                  </a:ln>
                  <a:solidFill>
                    <a:schemeClr val="bg1"/>
                  </a:solidFill>
                  <a:effectLst/>
                  <a:uLnTx/>
                  <a:uFillTx/>
                  <a:latin typeface="+mn-lt"/>
                  <a:cs typeface="Calibri" panose="020F0502020204030204" pitchFamily="34" charset="0"/>
                </a:rPr>
                <a:t>bullet</a:t>
              </a:r>
              <a:r>
                <a:rPr kumimoji="0" lang="nl-NL" sz="1050" b="0" i="0" u="none" strike="noStrike" kern="0" cap="none" spc="0" normalizeH="0" baseline="0" noProof="0" dirty="0">
                  <a:ln>
                    <a:noFill/>
                  </a:ln>
                  <a:solidFill>
                    <a:schemeClr val="bg1"/>
                  </a:solidFill>
                  <a:effectLst/>
                  <a:uLnTx/>
                  <a:uFillTx/>
                  <a:latin typeface="+mn-lt"/>
                  <a:cs typeface="Calibri" panose="020F0502020204030204" pitchFamily="34" charset="0"/>
                </a:rPr>
                <a:t> </a:t>
              </a:r>
            </a:p>
          </p:txBody>
        </p:sp>
        <p:sp>
          <p:nvSpPr>
            <p:cNvPr id="26" name="Ovaal 25">
              <a:extLst>
                <a:ext uri="{FF2B5EF4-FFF2-40B4-BE49-F238E27FC236}">
                  <a16:creationId xmlns:a16="http://schemas.microsoft.com/office/drawing/2014/main" id="{D522DA32-B27F-4D63-BEC0-C7F2D206C6A8}"/>
                </a:ext>
              </a:extLst>
            </p:cNvPr>
            <p:cNvSpPr/>
            <p:nvPr userDrawn="1"/>
          </p:nvSpPr>
          <p:spPr>
            <a:xfrm>
              <a:off x="-3604183" y="399355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7</a:t>
              </a:r>
            </a:p>
          </p:txBody>
        </p:sp>
        <p:sp>
          <p:nvSpPr>
            <p:cNvPr id="27" name="Rechthoek 26">
              <a:extLst>
                <a:ext uri="{FF2B5EF4-FFF2-40B4-BE49-F238E27FC236}">
                  <a16:creationId xmlns:a16="http://schemas.microsoft.com/office/drawing/2014/main" id="{131A6509-E6B6-4AB9-9BE3-E7EEC3267BF9}"/>
                </a:ext>
              </a:extLst>
            </p:cNvPr>
            <p:cNvSpPr/>
            <p:nvPr userDrawn="1"/>
          </p:nvSpPr>
          <p:spPr>
            <a:xfrm>
              <a:off x="-3325830" y="4352899"/>
              <a:ext cx="2949220" cy="180000"/>
            </a:xfrm>
            <a:prstGeom prst="rect">
              <a:avLst/>
            </a:prstGeom>
            <a:noFill/>
            <a:ln w="25400" cap="flat" cmpd="sng" algn="ctr">
              <a:noFill/>
              <a:prstDash val="solid"/>
            </a:ln>
            <a:effectLst/>
          </p:spPr>
          <p:txBody>
            <a:bodyPr lIns="0" tIns="0" rIns="0" bIns="0" rtlCol="0" anchor="ctr"/>
            <a:lstStyle/>
            <a:p>
              <a:pPr marL="200025" marR="0" lvl="0" indent="-200025" defTabSz="685800" eaLnBrk="1" fontAlgn="auto" latinLnBrk="0" hangingPunct="1">
                <a:lnSpc>
                  <a:spcPct val="100000"/>
                </a:lnSpc>
                <a:spcBef>
                  <a:spcPts val="450"/>
                </a:spcBef>
                <a:spcAft>
                  <a:spcPts val="450"/>
                </a:spcAft>
                <a:buClr>
                  <a:schemeClr val="bg1"/>
                </a:buClr>
                <a:buSzTx/>
                <a:buFont typeface="+mj-lt"/>
                <a:buAutoNum type="alphaLcPeriod"/>
                <a:tabLst/>
                <a:defRPr/>
              </a:pPr>
              <a:r>
                <a:rPr kumimoji="0" lang="nl-NL" sz="1050" b="0" i="0" u="none" strike="noStrike" kern="0" cap="none" spc="0" normalizeH="0" baseline="0" noProof="0" dirty="0">
                  <a:ln>
                    <a:noFill/>
                  </a:ln>
                  <a:solidFill>
                    <a:schemeClr val="bg1"/>
                  </a:solidFill>
                  <a:effectLst/>
                  <a:uLnTx/>
                  <a:uFillTx/>
                  <a:latin typeface="+mn-lt"/>
                  <a:cs typeface="Calibri" panose="020F0502020204030204" pitchFamily="34" charset="0"/>
                </a:rPr>
                <a:t>Alfabetische </a:t>
              </a:r>
              <a:r>
                <a:rPr kumimoji="0" lang="nl-NL" sz="1050" b="0" i="0" u="none" strike="noStrike" kern="0" cap="none" spc="0" normalizeH="0" baseline="0" noProof="0" dirty="0" err="1">
                  <a:ln>
                    <a:noFill/>
                  </a:ln>
                  <a:solidFill>
                    <a:schemeClr val="bg1"/>
                  </a:solidFill>
                  <a:effectLst/>
                  <a:uLnTx/>
                  <a:uFillTx/>
                  <a:latin typeface="+mn-lt"/>
                  <a:cs typeface="Calibri" panose="020F0502020204030204" pitchFamily="34" charset="0"/>
                </a:rPr>
                <a:t>bullet</a:t>
              </a:r>
              <a:r>
                <a:rPr kumimoji="0" lang="nl-NL" sz="1050" b="0" i="0" u="none" strike="noStrike" kern="0" cap="none" spc="0" normalizeH="0" baseline="0" noProof="0" dirty="0">
                  <a:ln>
                    <a:noFill/>
                  </a:ln>
                  <a:solidFill>
                    <a:schemeClr val="bg1"/>
                  </a:solidFill>
                  <a:effectLst/>
                  <a:uLnTx/>
                  <a:uFillTx/>
                  <a:latin typeface="+mn-lt"/>
                  <a:cs typeface="Calibri" panose="020F0502020204030204" pitchFamily="34" charset="0"/>
                </a:rPr>
                <a:t> </a:t>
              </a:r>
            </a:p>
          </p:txBody>
        </p:sp>
        <p:sp>
          <p:nvSpPr>
            <p:cNvPr id="28" name="Ovaal 27">
              <a:extLst>
                <a:ext uri="{FF2B5EF4-FFF2-40B4-BE49-F238E27FC236}">
                  <a16:creationId xmlns:a16="http://schemas.microsoft.com/office/drawing/2014/main" id="{50468D5C-3107-4C5A-857E-BF96F355E0B5}"/>
                </a:ext>
              </a:extLst>
            </p:cNvPr>
            <p:cNvSpPr/>
            <p:nvPr userDrawn="1"/>
          </p:nvSpPr>
          <p:spPr>
            <a:xfrm>
              <a:off x="-3604183" y="435289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8</a:t>
              </a:r>
            </a:p>
          </p:txBody>
        </p:sp>
        <p:sp>
          <p:nvSpPr>
            <p:cNvPr id="29" name="Rechthoek 28">
              <a:extLst>
                <a:ext uri="{FF2B5EF4-FFF2-40B4-BE49-F238E27FC236}">
                  <a16:creationId xmlns:a16="http://schemas.microsoft.com/office/drawing/2014/main" id="{97D5AA52-7318-4E02-9745-C21E9418A886}"/>
                </a:ext>
              </a:extLst>
            </p:cNvPr>
            <p:cNvSpPr/>
            <p:nvPr userDrawn="1"/>
          </p:nvSpPr>
          <p:spPr>
            <a:xfrm>
              <a:off x="-3319415" y="4712245"/>
              <a:ext cx="2949220" cy="180000"/>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100000"/>
                </a:lnSpc>
                <a:spcBef>
                  <a:spcPts val="450"/>
                </a:spcBef>
                <a:spcAft>
                  <a:spcPts val="450"/>
                </a:spcAft>
                <a:buClr>
                  <a:schemeClr val="tx1"/>
                </a:buClr>
                <a:buSzTx/>
                <a:buFont typeface="Arial" panose="020B0604020202020204" pitchFamily="34" charset="0"/>
                <a:buNone/>
                <a:tabLst/>
                <a:defRPr/>
              </a:pPr>
              <a:r>
                <a:rPr kumimoji="0" lang="nl-NL" sz="900" b="0" i="1" u="none" strike="noStrike" kern="0" cap="none" spc="0" normalizeH="0" baseline="0" noProof="0" dirty="0">
                  <a:ln>
                    <a:noFill/>
                  </a:ln>
                  <a:solidFill>
                    <a:schemeClr val="bg1"/>
                  </a:solidFill>
                  <a:effectLst/>
                  <a:uLnTx/>
                  <a:uFillTx/>
                  <a:latin typeface="+mn-lt"/>
                  <a:cs typeface="Calibri" panose="020F0502020204030204" pitchFamily="34" charset="0"/>
                </a:rPr>
                <a:t>*Bronvermelding </a:t>
              </a:r>
            </a:p>
          </p:txBody>
        </p:sp>
        <p:sp>
          <p:nvSpPr>
            <p:cNvPr id="30" name="Ovaal 29">
              <a:extLst>
                <a:ext uri="{FF2B5EF4-FFF2-40B4-BE49-F238E27FC236}">
                  <a16:creationId xmlns:a16="http://schemas.microsoft.com/office/drawing/2014/main" id="{187E2EE5-1408-4ACF-BCB5-C43F6EB98CDA}"/>
                </a:ext>
              </a:extLst>
            </p:cNvPr>
            <p:cNvSpPr/>
            <p:nvPr userDrawn="1"/>
          </p:nvSpPr>
          <p:spPr>
            <a:xfrm>
              <a:off x="-3604183" y="4712245"/>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9</a:t>
              </a:r>
            </a:p>
          </p:txBody>
        </p:sp>
        <p:sp>
          <p:nvSpPr>
            <p:cNvPr id="31" name="Rechthoek 30">
              <a:extLst>
                <a:ext uri="{FF2B5EF4-FFF2-40B4-BE49-F238E27FC236}">
                  <a16:creationId xmlns:a16="http://schemas.microsoft.com/office/drawing/2014/main" id="{D46E7F9E-BD41-43C8-8C62-5C5ECD234408}"/>
                </a:ext>
              </a:extLst>
            </p:cNvPr>
            <p:cNvSpPr/>
            <p:nvPr userDrawn="1"/>
          </p:nvSpPr>
          <p:spPr>
            <a:xfrm>
              <a:off x="-3319415" y="3634209"/>
              <a:ext cx="2949220" cy="180000"/>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100000"/>
                </a:lnSpc>
                <a:spcBef>
                  <a:spcPts val="450"/>
                </a:spcBef>
                <a:spcAft>
                  <a:spcPts val="450"/>
                </a:spcAft>
                <a:buClr>
                  <a:schemeClr val="accent1"/>
                </a:buClr>
                <a:buSzTx/>
                <a:buFont typeface="Arial" panose="020B0604020202020204" pitchFamily="34" charset="0"/>
                <a:buNone/>
                <a:tabLst/>
                <a:defRPr/>
              </a:pPr>
              <a:r>
                <a:rPr kumimoji="0" lang="nl-NL" sz="1050" b="1" i="0" u="none" strike="noStrike" kern="0" cap="none" spc="0" normalizeH="0" baseline="0" noProof="0" dirty="0">
                  <a:ln>
                    <a:noFill/>
                  </a:ln>
                  <a:solidFill>
                    <a:schemeClr val="bg1"/>
                  </a:solidFill>
                  <a:effectLst/>
                  <a:uLnTx/>
                  <a:uFillTx/>
                  <a:latin typeface="+mn-lt"/>
                  <a:cs typeface="Calibri" panose="020F0502020204030204" pitchFamily="34" charset="0"/>
                </a:rPr>
                <a:t>Kop</a:t>
              </a:r>
            </a:p>
          </p:txBody>
        </p:sp>
        <p:sp>
          <p:nvSpPr>
            <p:cNvPr id="32" name="Rechthoek 31">
              <a:extLst>
                <a:ext uri="{FF2B5EF4-FFF2-40B4-BE49-F238E27FC236}">
                  <a16:creationId xmlns:a16="http://schemas.microsoft.com/office/drawing/2014/main" id="{21E088CD-488F-4894-8DEF-5D68F02F980D}"/>
                </a:ext>
              </a:extLst>
            </p:cNvPr>
            <p:cNvSpPr/>
            <p:nvPr userDrawn="1"/>
          </p:nvSpPr>
          <p:spPr>
            <a:xfrm>
              <a:off x="-3786437" y="5124131"/>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900" b="1" cap="all" baseline="0" noProof="0" dirty="0">
                  <a:solidFill>
                    <a:srgbClr val="211F26"/>
                  </a:solidFill>
                  <a:latin typeface="Calibri" panose="020F0502020204030204" pitchFamily="34" charset="0"/>
                  <a:cs typeface="Calibri" panose="020F0502020204030204" pitchFamily="34" charset="0"/>
                </a:rPr>
                <a:t>MEER WETEN?</a:t>
              </a:r>
              <a:br>
                <a:rPr lang="nl-NL" sz="900" b="1" cap="all" baseline="0" noProof="0" dirty="0">
                  <a:solidFill>
                    <a:srgbClr val="211F26"/>
                  </a:solidFill>
                  <a:latin typeface="Calibri" panose="020F0502020204030204" pitchFamily="34" charset="0"/>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900" b="1" cap="all" baseline="0" noProof="0" dirty="0">
                  <a:solidFill>
                    <a:srgbClr val="211F26"/>
                  </a:solidFill>
                  <a:latin typeface="Calibri" panose="020F0502020204030204" pitchFamily="34" charset="0"/>
                  <a:cs typeface="Calibri" panose="020F0502020204030204" pitchFamily="34" charset="0"/>
                </a:rPr>
                <a:t> 'SLIDEBUILDER’ </a:t>
              </a:r>
              <a:r>
                <a:rPr lang="nl-NL" sz="9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900" kern="1200" cap="none" baseline="0" noProof="0" dirty="0">
                  <a:solidFill>
                    <a:srgbClr val="211F26"/>
                  </a:solidFill>
                  <a:latin typeface="Calibri" panose="020F0502020204030204" pitchFamily="34" charset="0"/>
                  <a:ea typeface="+mn-ea"/>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9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33" name="ICOON_info">
              <a:extLst>
                <a:ext uri="{FF2B5EF4-FFF2-40B4-BE49-F238E27FC236}">
                  <a16:creationId xmlns:a16="http://schemas.microsoft.com/office/drawing/2014/main" id="{B2BF1EE8-FCA1-476F-AD7A-47C28E525093}"/>
                </a:ext>
              </a:extLst>
            </p:cNvPr>
            <p:cNvGrpSpPr/>
            <p:nvPr userDrawn="1"/>
          </p:nvGrpSpPr>
          <p:grpSpPr>
            <a:xfrm>
              <a:off x="-376736" y="5063968"/>
              <a:ext cx="283685" cy="283685"/>
              <a:chOff x="-510741" y="5913713"/>
              <a:chExt cx="267555" cy="267555"/>
            </a:xfrm>
          </p:grpSpPr>
          <p:sp>
            <p:nvSpPr>
              <p:cNvPr id="81" name="Ovaal 80">
                <a:extLst>
                  <a:ext uri="{FF2B5EF4-FFF2-40B4-BE49-F238E27FC236}">
                    <a16:creationId xmlns:a16="http://schemas.microsoft.com/office/drawing/2014/main" id="{DB313A90-F8CE-4F8E-9E9D-205931A6CF0E}"/>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450"/>
                  </a:spcBef>
                  <a:spcAft>
                    <a:spcPts val="450"/>
                  </a:spcAft>
                </a:pPr>
                <a:endParaRPr lang="nl-NL" sz="1200" cap="all" baseline="0" noProof="0" dirty="0">
                  <a:latin typeface="Calibri" panose="020F0502020204030204" pitchFamily="34" charset="0"/>
                  <a:cs typeface="Calibri" panose="020F0502020204030204" pitchFamily="34" charset="0"/>
                </a:endParaRPr>
              </a:p>
            </p:txBody>
          </p:sp>
          <p:sp>
            <p:nvSpPr>
              <p:cNvPr id="82" name="Graphic 163" descr="Informatie">
                <a:extLst>
                  <a:ext uri="{FF2B5EF4-FFF2-40B4-BE49-F238E27FC236}">
                    <a16:creationId xmlns:a16="http://schemas.microsoft.com/office/drawing/2014/main" id="{1DECA2FD-1408-47EA-AAB0-4DBDB3DE3493}"/>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lstStyle/>
              <a:p>
                <a:endParaRPr lang="nl-NL" sz="1500" noProof="0" dirty="0">
                  <a:solidFill>
                    <a:srgbClr val="211F26"/>
                  </a:solidFill>
                  <a:latin typeface="Calibri" panose="020F0502020204030204" pitchFamily="34" charset="0"/>
                  <a:cs typeface="Calibri" panose="020F0502020204030204" pitchFamily="34" charset="0"/>
                </a:endParaRPr>
              </a:p>
            </p:txBody>
          </p:sp>
        </p:grpSp>
        <p:grpSp>
          <p:nvGrpSpPr>
            <p:cNvPr id="34" name="VOORBEELD">
              <a:extLst>
                <a:ext uri="{FF2B5EF4-FFF2-40B4-BE49-F238E27FC236}">
                  <a16:creationId xmlns:a16="http://schemas.microsoft.com/office/drawing/2014/main" id="{2AD86D86-6911-40EB-8FBA-E51A091966F7}"/>
                </a:ext>
              </a:extLst>
            </p:cNvPr>
            <p:cNvGrpSpPr/>
            <p:nvPr userDrawn="1"/>
          </p:nvGrpSpPr>
          <p:grpSpPr>
            <a:xfrm>
              <a:off x="-3605171" y="458674"/>
              <a:ext cx="3234311" cy="558875"/>
              <a:chOff x="-3605171" y="458674"/>
              <a:chExt cx="3234311" cy="558875"/>
            </a:xfrm>
          </p:grpSpPr>
          <p:sp>
            <p:nvSpPr>
              <p:cNvPr id="41" name="Rechthoek 40">
                <a:extLst>
                  <a:ext uri="{FF2B5EF4-FFF2-40B4-BE49-F238E27FC236}">
                    <a16:creationId xmlns:a16="http://schemas.microsoft.com/office/drawing/2014/main" id="{F0D8AAA3-4BEC-4035-8038-0707D55E4F8E}"/>
                  </a:ext>
                </a:extLst>
              </p:cNvPr>
              <p:cNvSpPr/>
              <p:nvPr userDrawn="1"/>
            </p:nvSpPr>
            <p:spPr>
              <a:xfrm>
                <a:off x="-3604183" y="458674"/>
                <a:ext cx="393459" cy="184058"/>
              </a:xfrm>
              <a:prstGeom prst="rect">
                <a:avLst/>
              </a:prstGeom>
              <a:solidFill>
                <a:srgbClr val="F8F8F8"/>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18000" rIns="0" bIns="0" numCol="1" spcCol="0" rtlCol="0" fromWordArt="0" anchor="t" anchorCtr="0" forceAA="0" compatLnSpc="1">
                <a:prstTxWarp prst="textNoShape">
                  <a:avLst/>
                </a:prstTxWarp>
                <a:noAutofit/>
              </a:bodyPr>
              <a:lstStyle/>
              <a:p>
                <a:pPr algn="ctr"/>
                <a:r>
                  <a:rPr lang="nl-NL" sz="675" b="1" noProof="0" dirty="0">
                    <a:solidFill>
                      <a:srgbClr val="211F26"/>
                    </a:solidFill>
                    <a:latin typeface="Calibri" panose="020F0502020204030204" pitchFamily="34" charset="0"/>
                    <a:cs typeface="Calibri" panose="020F0502020204030204" pitchFamily="34" charset="0"/>
                  </a:rPr>
                  <a:t>Start</a:t>
                </a:r>
              </a:p>
            </p:txBody>
          </p:sp>
          <p:sp>
            <p:nvSpPr>
              <p:cNvPr id="42" name="Rechthoek 41">
                <a:extLst>
                  <a:ext uri="{FF2B5EF4-FFF2-40B4-BE49-F238E27FC236}">
                    <a16:creationId xmlns:a16="http://schemas.microsoft.com/office/drawing/2014/main" id="{C3E05EC1-93A5-4EDB-82C1-6BD82BBFAF4E}"/>
                  </a:ext>
                </a:extLst>
              </p:cNvPr>
              <p:cNvSpPr/>
              <p:nvPr userDrawn="1"/>
            </p:nvSpPr>
            <p:spPr>
              <a:xfrm>
                <a:off x="-3599184" y="621345"/>
                <a:ext cx="383782" cy="27171"/>
              </a:xfrm>
              <a:prstGeom prst="rect">
                <a:avLst/>
              </a:prstGeom>
              <a:solidFill>
                <a:srgbClr val="B7462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nvGrpSpPr>
              <p:cNvPr id="43" name="Groep 42">
                <a:extLst>
                  <a:ext uri="{FF2B5EF4-FFF2-40B4-BE49-F238E27FC236}">
                    <a16:creationId xmlns:a16="http://schemas.microsoft.com/office/drawing/2014/main" id="{77ECE9DB-B354-430C-B987-156C73ABAA1A}"/>
                  </a:ext>
                </a:extLst>
              </p:cNvPr>
              <p:cNvGrpSpPr/>
              <p:nvPr userDrawn="1"/>
            </p:nvGrpSpPr>
            <p:grpSpPr>
              <a:xfrm>
                <a:off x="-3386247" y="830871"/>
                <a:ext cx="139423" cy="109566"/>
                <a:chOff x="-2866744" y="827071"/>
                <a:chExt cx="168701" cy="132575"/>
              </a:xfrm>
            </p:grpSpPr>
            <p:grpSp>
              <p:nvGrpSpPr>
                <p:cNvPr id="74" name="Groep 73">
                  <a:extLst>
                    <a:ext uri="{FF2B5EF4-FFF2-40B4-BE49-F238E27FC236}">
                      <a16:creationId xmlns:a16="http://schemas.microsoft.com/office/drawing/2014/main" id="{77735BDA-9B00-4D8F-A669-42F2227213DC}"/>
                    </a:ext>
                  </a:extLst>
                </p:cNvPr>
                <p:cNvGrpSpPr/>
                <p:nvPr userDrawn="1"/>
              </p:nvGrpSpPr>
              <p:grpSpPr>
                <a:xfrm>
                  <a:off x="-2866744" y="827071"/>
                  <a:ext cx="168701" cy="132575"/>
                  <a:chOff x="-2866744" y="827071"/>
                  <a:chExt cx="168701" cy="132575"/>
                </a:xfrm>
              </p:grpSpPr>
              <p:cxnSp>
                <p:nvCxnSpPr>
                  <p:cNvPr id="76" name="Rechte verbindingslijn 75">
                    <a:extLst>
                      <a:ext uri="{FF2B5EF4-FFF2-40B4-BE49-F238E27FC236}">
                        <a16:creationId xmlns:a16="http://schemas.microsoft.com/office/drawing/2014/main" id="{D09027E5-CE0D-46D1-A577-7B5E74BC6D64}"/>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77" name="Rechte verbindingslijn 76">
                    <a:extLst>
                      <a:ext uri="{FF2B5EF4-FFF2-40B4-BE49-F238E27FC236}">
                        <a16:creationId xmlns:a16="http://schemas.microsoft.com/office/drawing/2014/main" id="{9BBC0849-6389-4B57-B981-7B3CB5C7C11D}"/>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78" name="Rechte verbindingslijn 77">
                    <a:extLst>
                      <a:ext uri="{FF2B5EF4-FFF2-40B4-BE49-F238E27FC236}">
                        <a16:creationId xmlns:a16="http://schemas.microsoft.com/office/drawing/2014/main" id="{69A43134-7ACA-4227-9836-945AF0B1E7BB}"/>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79" name="Rechte verbindingslijn 78">
                    <a:extLst>
                      <a:ext uri="{FF2B5EF4-FFF2-40B4-BE49-F238E27FC236}">
                        <a16:creationId xmlns:a16="http://schemas.microsoft.com/office/drawing/2014/main" id="{5CA1AB23-F738-441C-A42E-FC403284B786}"/>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80" name="Rechte verbindingslijn 79">
                    <a:extLst>
                      <a:ext uri="{FF2B5EF4-FFF2-40B4-BE49-F238E27FC236}">
                        <a16:creationId xmlns:a16="http://schemas.microsoft.com/office/drawing/2014/main" id="{27DA9D13-51F3-433E-A1F0-E3176C79D7B2}"/>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75" name="Pijl: rechts 74">
                  <a:extLst>
                    <a:ext uri="{FF2B5EF4-FFF2-40B4-BE49-F238E27FC236}">
                      <a16:creationId xmlns:a16="http://schemas.microsoft.com/office/drawing/2014/main" id="{5B9A338D-8A5C-4688-A382-DD714EB7A297}"/>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nvGrpSpPr>
              <p:cNvPr id="44" name="Groep 43">
                <a:extLst>
                  <a:ext uri="{FF2B5EF4-FFF2-40B4-BE49-F238E27FC236}">
                    <a16:creationId xmlns:a16="http://schemas.microsoft.com/office/drawing/2014/main" id="{C819E579-B235-4014-BD98-96E2E12A1BF2}"/>
                  </a:ext>
                </a:extLst>
              </p:cNvPr>
              <p:cNvGrpSpPr/>
              <p:nvPr userDrawn="1"/>
            </p:nvGrpSpPr>
            <p:grpSpPr>
              <a:xfrm>
                <a:off x="-3605171" y="830871"/>
                <a:ext cx="139423" cy="109566"/>
                <a:chOff x="-2866744" y="518074"/>
                <a:chExt cx="168701" cy="132575"/>
              </a:xfrm>
            </p:grpSpPr>
            <p:grpSp>
              <p:nvGrpSpPr>
                <p:cNvPr id="67" name="Groep 66">
                  <a:extLst>
                    <a:ext uri="{FF2B5EF4-FFF2-40B4-BE49-F238E27FC236}">
                      <a16:creationId xmlns:a16="http://schemas.microsoft.com/office/drawing/2014/main" id="{D6318B47-9668-477C-AA1F-89BB46A83D70}"/>
                    </a:ext>
                  </a:extLst>
                </p:cNvPr>
                <p:cNvGrpSpPr/>
                <p:nvPr userDrawn="1"/>
              </p:nvGrpSpPr>
              <p:grpSpPr>
                <a:xfrm>
                  <a:off x="-2866744" y="518074"/>
                  <a:ext cx="168701" cy="132575"/>
                  <a:chOff x="-2866744" y="518074"/>
                  <a:chExt cx="168701" cy="132575"/>
                </a:xfrm>
              </p:grpSpPr>
              <p:cxnSp>
                <p:nvCxnSpPr>
                  <p:cNvPr id="69" name="Rechte verbindingslijn 68">
                    <a:extLst>
                      <a:ext uri="{FF2B5EF4-FFF2-40B4-BE49-F238E27FC236}">
                        <a16:creationId xmlns:a16="http://schemas.microsoft.com/office/drawing/2014/main" id="{63250967-EB0A-4ED2-9E29-4E02F59D28CF}"/>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70" name="Rechte verbindingslijn 69">
                    <a:extLst>
                      <a:ext uri="{FF2B5EF4-FFF2-40B4-BE49-F238E27FC236}">
                        <a16:creationId xmlns:a16="http://schemas.microsoft.com/office/drawing/2014/main" id="{63B2027F-3856-4541-9CD1-549B60DFECFA}"/>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71" name="Rechte verbindingslijn 70">
                    <a:extLst>
                      <a:ext uri="{FF2B5EF4-FFF2-40B4-BE49-F238E27FC236}">
                        <a16:creationId xmlns:a16="http://schemas.microsoft.com/office/drawing/2014/main" id="{DA105AA8-3B2A-4F9C-9C8D-A083B8C894F0}"/>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72" name="Rechte verbindingslijn 71">
                    <a:extLst>
                      <a:ext uri="{FF2B5EF4-FFF2-40B4-BE49-F238E27FC236}">
                        <a16:creationId xmlns:a16="http://schemas.microsoft.com/office/drawing/2014/main" id="{258E63B1-2C9D-471C-A23F-B1A43044E09F}"/>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73" name="Rechte verbindingslijn 72">
                    <a:extLst>
                      <a:ext uri="{FF2B5EF4-FFF2-40B4-BE49-F238E27FC236}">
                        <a16:creationId xmlns:a16="http://schemas.microsoft.com/office/drawing/2014/main" id="{CF097D92-8409-42E2-93A3-5FB6505A28FB}"/>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68" name="Pijl: rechts 67">
                  <a:extLst>
                    <a:ext uri="{FF2B5EF4-FFF2-40B4-BE49-F238E27FC236}">
                      <a16:creationId xmlns:a16="http://schemas.microsoft.com/office/drawing/2014/main" id="{B03B3E04-CB27-4918-A961-3F504A078F17}"/>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cxnSp>
            <p:nvCxnSpPr>
              <p:cNvPr id="45" name="Rechte verbindingslijn 44">
                <a:extLst>
                  <a:ext uri="{FF2B5EF4-FFF2-40B4-BE49-F238E27FC236}">
                    <a16:creationId xmlns:a16="http://schemas.microsoft.com/office/drawing/2014/main" id="{4E55DC0E-3C7E-474A-BC81-52A3E4A6D54B}"/>
                  </a:ext>
                </a:extLst>
              </p:cNvPr>
              <p:cNvCxnSpPr>
                <a:cxnSpLocks/>
              </p:cNvCxnSpPr>
              <p:nvPr userDrawn="1"/>
            </p:nvCxnSpPr>
            <p:spPr>
              <a:xfrm flipV="1">
                <a:off x="-3459956" y="588169"/>
                <a:ext cx="547687" cy="219076"/>
              </a:xfrm>
              <a:prstGeom prst="line">
                <a:avLst/>
              </a:prstGeom>
              <a:noFill/>
              <a:ln w="19050" cap="rnd" cmpd="sng" algn="ctr">
                <a:solidFill>
                  <a:schemeClr val="accent1"/>
                </a:solidFill>
                <a:prstDash val="solid"/>
                <a:headEnd type="oval"/>
              </a:ln>
              <a:effectLst/>
            </p:spPr>
          </p:cxnSp>
          <p:cxnSp>
            <p:nvCxnSpPr>
              <p:cNvPr id="46" name="Rechte verbindingslijn 45">
                <a:extLst>
                  <a:ext uri="{FF2B5EF4-FFF2-40B4-BE49-F238E27FC236}">
                    <a16:creationId xmlns:a16="http://schemas.microsoft.com/office/drawing/2014/main" id="{0519D1F6-6F3A-450B-A27C-CF9060D7A3FF}"/>
                  </a:ext>
                </a:extLst>
              </p:cNvPr>
              <p:cNvCxnSpPr>
                <a:cxnSpLocks/>
              </p:cNvCxnSpPr>
              <p:nvPr userDrawn="1"/>
            </p:nvCxnSpPr>
            <p:spPr>
              <a:xfrm>
                <a:off x="-3224213" y="828675"/>
                <a:ext cx="319088" cy="0"/>
              </a:xfrm>
              <a:prstGeom prst="line">
                <a:avLst/>
              </a:prstGeom>
              <a:noFill/>
              <a:ln w="19050" cap="rnd" cmpd="sng" algn="ctr">
                <a:solidFill>
                  <a:schemeClr val="accent1"/>
                </a:solidFill>
                <a:prstDash val="solid"/>
                <a:headEnd type="oval"/>
              </a:ln>
              <a:effectLst/>
            </p:spPr>
          </p:cxnSp>
          <p:sp>
            <p:nvSpPr>
              <p:cNvPr id="47" name="Rechthoek 46">
                <a:extLst>
                  <a:ext uri="{FF2B5EF4-FFF2-40B4-BE49-F238E27FC236}">
                    <a16:creationId xmlns:a16="http://schemas.microsoft.com/office/drawing/2014/main" id="{F403576A-739F-4956-86F2-CAF9209EE781}"/>
                  </a:ext>
                </a:extLst>
              </p:cNvPr>
              <p:cNvSpPr/>
              <p:nvPr userDrawn="1"/>
            </p:nvSpPr>
            <p:spPr>
              <a:xfrm>
                <a:off x="-2559903" y="512179"/>
                <a:ext cx="2189042" cy="151083"/>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Tekstniveau omhoog</a:t>
                </a:r>
              </a:p>
            </p:txBody>
          </p:sp>
          <p:sp>
            <p:nvSpPr>
              <p:cNvPr id="48" name="Rechthoek 47">
                <a:extLst>
                  <a:ext uri="{FF2B5EF4-FFF2-40B4-BE49-F238E27FC236}">
                    <a16:creationId xmlns:a16="http://schemas.microsoft.com/office/drawing/2014/main" id="{7B1AFC61-9583-441C-AF72-7009E26A54BE}"/>
                  </a:ext>
                </a:extLst>
              </p:cNvPr>
              <p:cNvSpPr/>
              <p:nvPr userDrawn="1"/>
            </p:nvSpPr>
            <p:spPr>
              <a:xfrm>
                <a:off x="-2559903" y="819562"/>
                <a:ext cx="2189043" cy="142202"/>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Tekstniveau omlaag</a:t>
                </a:r>
              </a:p>
            </p:txBody>
          </p:sp>
          <p:grpSp>
            <p:nvGrpSpPr>
              <p:cNvPr id="49" name="Groep 48">
                <a:extLst>
                  <a:ext uri="{FF2B5EF4-FFF2-40B4-BE49-F238E27FC236}">
                    <a16:creationId xmlns:a16="http://schemas.microsoft.com/office/drawing/2014/main" id="{21781DDA-2976-4DA9-9EBC-4EA6D1E6F987}"/>
                  </a:ext>
                </a:extLst>
              </p:cNvPr>
              <p:cNvGrpSpPr/>
              <p:nvPr userDrawn="1"/>
            </p:nvGrpSpPr>
            <p:grpSpPr>
              <a:xfrm>
                <a:off x="-2916763" y="769168"/>
                <a:ext cx="268738" cy="248381"/>
                <a:chOff x="-2916763" y="769168"/>
                <a:chExt cx="268738" cy="248381"/>
              </a:xfrm>
            </p:grpSpPr>
            <p:sp>
              <p:nvSpPr>
                <p:cNvPr id="59" name="Rechthoek 58">
                  <a:extLst>
                    <a:ext uri="{FF2B5EF4-FFF2-40B4-BE49-F238E27FC236}">
                      <a16:creationId xmlns:a16="http://schemas.microsoft.com/office/drawing/2014/main" id="{0C2B5CFC-096D-4931-BB9A-6BDFAD25B459}"/>
                    </a:ext>
                  </a:extLst>
                </p:cNvPr>
                <p:cNvSpPr/>
                <p:nvPr userDrawn="1"/>
              </p:nvSpPr>
              <p:spPr>
                <a:xfrm>
                  <a:off x="-2916763" y="769168"/>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dirty="0">
                    <a:solidFill>
                      <a:srgbClr val="211F26"/>
                    </a:solidFill>
                    <a:latin typeface="Calibri" panose="020F0502020204030204" pitchFamily="34" charset="0"/>
                    <a:cs typeface="Calibri" panose="020F0502020204030204" pitchFamily="34" charset="0"/>
                  </a:endParaRPr>
                </a:p>
              </p:txBody>
            </p:sp>
            <p:grpSp>
              <p:nvGrpSpPr>
                <p:cNvPr id="60" name="Groep 59">
                  <a:extLst>
                    <a:ext uri="{FF2B5EF4-FFF2-40B4-BE49-F238E27FC236}">
                      <a16:creationId xmlns:a16="http://schemas.microsoft.com/office/drawing/2014/main" id="{E5338745-9915-40A3-9CA1-6276E0662942}"/>
                    </a:ext>
                  </a:extLst>
                </p:cNvPr>
                <p:cNvGrpSpPr/>
                <p:nvPr userDrawn="1"/>
              </p:nvGrpSpPr>
              <p:grpSpPr>
                <a:xfrm>
                  <a:off x="-2866744" y="827071"/>
                  <a:ext cx="168701" cy="132575"/>
                  <a:chOff x="-2866744" y="827071"/>
                  <a:chExt cx="168701" cy="132575"/>
                </a:xfrm>
              </p:grpSpPr>
              <p:cxnSp>
                <p:nvCxnSpPr>
                  <p:cNvPr id="62" name="Rechte verbindingslijn 61">
                    <a:extLst>
                      <a:ext uri="{FF2B5EF4-FFF2-40B4-BE49-F238E27FC236}">
                        <a16:creationId xmlns:a16="http://schemas.microsoft.com/office/drawing/2014/main" id="{7B27C056-195D-409C-959D-E6D5956C2BEA}"/>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63" name="Rechte verbindingslijn 62">
                    <a:extLst>
                      <a:ext uri="{FF2B5EF4-FFF2-40B4-BE49-F238E27FC236}">
                        <a16:creationId xmlns:a16="http://schemas.microsoft.com/office/drawing/2014/main" id="{83B3772F-93D1-4AE3-935C-79DE108D95F7}"/>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64" name="Rechte verbindingslijn 63">
                    <a:extLst>
                      <a:ext uri="{FF2B5EF4-FFF2-40B4-BE49-F238E27FC236}">
                        <a16:creationId xmlns:a16="http://schemas.microsoft.com/office/drawing/2014/main" id="{0FA98315-DA25-42DE-9DB3-22022812C9F4}"/>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65" name="Rechte verbindingslijn 64">
                    <a:extLst>
                      <a:ext uri="{FF2B5EF4-FFF2-40B4-BE49-F238E27FC236}">
                        <a16:creationId xmlns:a16="http://schemas.microsoft.com/office/drawing/2014/main" id="{EDF149E9-87A7-46F0-8FEC-2AB0B398ECD8}"/>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66" name="Rechte verbindingslijn 65">
                    <a:extLst>
                      <a:ext uri="{FF2B5EF4-FFF2-40B4-BE49-F238E27FC236}">
                        <a16:creationId xmlns:a16="http://schemas.microsoft.com/office/drawing/2014/main" id="{640C4BE0-5EDF-4938-B58D-B52B74AD4325}"/>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61" name="Pijl: rechts 60">
                  <a:extLst>
                    <a:ext uri="{FF2B5EF4-FFF2-40B4-BE49-F238E27FC236}">
                      <a16:creationId xmlns:a16="http://schemas.microsoft.com/office/drawing/2014/main" id="{90663940-7A6E-427D-A31E-72A76D674E29}"/>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nvGrpSpPr>
              <p:cNvPr id="50" name="Groep 49">
                <a:extLst>
                  <a:ext uri="{FF2B5EF4-FFF2-40B4-BE49-F238E27FC236}">
                    <a16:creationId xmlns:a16="http://schemas.microsoft.com/office/drawing/2014/main" id="{4C4FE897-8D2E-4F99-89D7-CDBDBB41BE2E}"/>
                  </a:ext>
                </a:extLst>
              </p:cNvPr>
              <p:cNvGrpSpPr/>
              <p:nvPr userDrawn="1"/>
            </p:nvGrpSpPr>
            <p:grpSpPr>
              <a:xfrm>
                <a:off x="-2916763" y="460171"/>
                <a:ext cx="268738" cy="248381"/>
                <a:chOff x="-2916763" y="460171"/>
                <a:chExt cx="268738" cy="248381"/>
              </a:xfrm>
            </p:grpSpPr>
            <p:sp>
              <p:nvSpPr>
                <p:cNvPr id="51" name="Rechthoek 50">
                  <a:extLst>
                    <a:ext uri="{FF2B5EF4-FFF2-40B4-BE49-F238E27FC236}">
                      <a16:creationId xmlns:a16="http://schemas.microsoft.com/office/drawing/2014/main" id="{C3837366-CFDF-4FAA-A103-1EFC39FA574A}"/>
                    </a:ext>
                  </a:extLst>
                </p:cNvPr>
                <p:cNvSpPr/>
                <p:nvPr userDrawn="1"/>
              </p:nvSpPr>
              <p:spPr>
                <a:xfrm>
                  <a:off x="-2916763" y="460171"/>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dirty="0">
                    <a:solidFill>
                      <a:srgbClr val="211F26"/>
                    </a:solidFill>
                    <a:latin typeface="Calibri" panose="020F0502020204030204" pitchFamily="34" charset="0"/>
                    <a:cs typeface="Calibri" panose="020F0502020204030204" pitchFamily="34" charset="0"/>
                  </a:endParaRPr>
                </a:p>
              </p:txBody>
            </p:sp>
            <p:grpSp>
              <p:nvGrpSpPr>
                <p:cNvPr id="52" name="Groep 51">
                  <a:extLst>
                    <a:ext uri="{FF2B5EF4-FFF2-40B4-BE49-F238E27FC236}">
                      <a16:creationId xmlns:a16="http://schemas.microsoft.com/office/drawing/2014/main" id="{3A0B3111-9DEE-47F5-9B46-28C8CA683240}"/>
                    </a:ext>
                  </a:extLst>
                </p:cNvPr>
                <p:cNvGrpSpPr/>
                <p:nvPr userDrawn="1"/>
              </p:nvGrpSpPr>
              <p:grpSpPr>
                <a:xfrm>
                  <a:off x="-2866744" y="518074"/>
                  <a:ext cx="168701" cy="132575"/>
                  <a:chOff x="-2866744" y="518074"/>
                  <a:chExt cx="168701" cy="132575"/>
                </a:xfrm>
              </p:grpSpPr>
              <p:cxnSp>
                <p:nvCxnSpPr>
                  <p:cNvPr id="54" name="Rechte verbindingslijn 53">
                    <a:extLst>
                      <a:ext uri="{FF2B5EF4-FFF2-40B4-BE49-F238E27FC236}">
                        <a16:creationId xmlns:a16="http://schemas.microsoft.com/office/drawing/2014/main" id="{D971A880-F4B4-48A4-B1E4-7699D74341D3}"/>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55" name="Rechte verbindingslijn 54">
                    <a:extLst>
                      <a:ext uri="{FF2B5EF4-FFF2-40B4-BE49-F238E27FC236}">
                        <a16:creationId xmlns:a16="http://schemas.microsoft.com/office/drawing/2014/main" id="{8CA0107F-6999-4AC1-A2DA-FC6273EA1B12}"/>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56" name="Rechte verbindingslijn 55">
                    <a:extLst>
                      <a:ext uri="{FF2B5EF4-FFF2-40B4-BE49-F238E27FC236}">
                        <a16:creationId xmlns:a16="http://schemas.microsoft.com/office/drawing/2014/main" id="{FA17708E-E05E-4726-9A5F-D0EF4C2C2014}"/>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57" name="Rechte verbindingslijn 56">
                    <a:extLst>
                      <a:ext uri="{FF2B5EF4-FFF2-40B4-BE49-F238E27FC236}">
                        <a16:creationId xmlns:a16="http://schemas.microsoft.com/office/drawing/2014/main" id="{841F6E46-8F42-435D-B23E-C05A3E8CE9A4}"/>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58" name="Rechte verbindingslijn 57">
                    <a:extLst>
                      <a:ext uri="{FF2B5EF4-FFF2-40B4-BE49-F238E27FC236}">
                        <a16:creationId xmlns:a16="http://schemas.microsoft.com/office/drawing/2014/main" id="{6A66BC72-68B4-4F47-AC90-9EFA73A4D2B1}"/>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53" name="Pijl: rechts 52">
                  <a:extLst>
                    <a:ext uri="{FF2B5EF4-FFF2-40B4-BE49-F238E27FC236}">
                      <a16:creationId xmlns:a16="http://schemas.microsoft.com/office/drawing/2014/main" id="{16978175-7786-412F-897D-E0A0B7563A78}"/>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grpSp>
          <p:nvGrpSpPr>
            <p:cNvPr id="35" name="Groep 34">
              <a:extLst>
                <a:ext uri="{FF2B5EF4-FFF2-40B4-BE49-F238E27FC236}">
                  <a16:creationId xmlns:a16="http://schemas.microsoft.com/office/drawing/2014/main" id="{F32F05A7-9D23-4BD7-926E-AE7A7AB13774}"/>
                </a:ext>
              </a:extLst>
            </p:cNvPr>
            <p:cNvGrpSpPr/>
            <p:nvPr userDrawn="1"/>
          </p:nvGrpSpPr>
          <p:grpSpPr>
            <a:xfrm>
              <a:off x="-938434" y="5326819"/>
              <a:ext cx="627798" cy="576693"/>
              <a:chOff x="-1753862" y="6112775"/>
              <a:chExt cx="759635" cy="697798"/>
            </a:xfrm>
          </p:grpSpPr>
          <p:grpSp>
            <p:nvGrpSpPr>
              <p:cNvPr id="36" name="Inspireren">
                <a:extLst>
                  <a:ext uri="{FF2B5EF4-FFF2-40B4-BE49-F238E27FC236}">
                    <a16:creationId xmlns:a16="http://schemas.microsoft.com/office/drawing/2014/main" id="{BB09C036-56C5-4329-9A28-6EBA8EBF29BC}"/>
                  </a:ext>
                </a:extLst>
              </p:cNvPr>
              <p:cNvGrpSpPr>
                <a:grpSpLocks noChangeAspect="1"/>
              </p:cNvGrpSpPr>
              <p:nvPr userDrawn="1"/>
            </p:nvGrpSpPr>
            <p:grpSpPr bwMode="auto">
              <a:xfrm>
                <a:off x="-1484858" y="6112775"/>
                <a:ext cx="205431" cy="293286"/>
                <a:chOff x="4768" y="2783"/>
                <a:chExt cx="788" cy="1125"/>
              </a:xfrm>
              <a:gradFill>
                <a:gsLst>
                  <a:gs pos="0">
                    <a:srgbClr val="9D9FA1"/>
                  </a:gs>
                  <a:gs pos="70000">
                    <a:srgbClr val="211F26"/>
                  </a:gs>
                </a:gsLst>
                <a:lin ang="2700000" scaled="0"/>
              </a:gradFill>
            </p:grpSpPr>
            <p:sp>
              <p:nvSpPr>
                <p:cNvPr id="38" name="Freeform 12">
                  <a:extLst>
                    <a:ext uri="{FF2B5EF4-FFF2-40B4-BE49-F238E27FC236}">
                      <a16:creationId xmlns:a16="http://schemas.microsoft.com/office/drawing/2014/main" id="{0413C3E5-8D73-4FA8-8DD8-4697707FB44E}"/>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39" name="Freeform 13">
                  <a:extLst>
                    <a:ext uri="{FF2B5EF4-FFF2-40B4-BE49-F238E27FC236}">
                      <a16:creationId xmlns:a16="http://schemas.microsoft.com/office/drawing/2014/main" id="{D953AE2D-CBA1-4FC1-91BE-EAD239DA8D89}"/>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40" name="Freeform 14">
                  <a:extLst>
                    <a:ext uri="{FF2B5EF4-FFF2-40B4-BE49-F238E27FC236}">
                      <a16:creationId xmlns:a16="http://schemas.microsoft.com/office/drawing/2014/main" id="{9CACD7C1-E6E9-44EA-B577-E4AFABCFB09F}"/>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grpSp>
          <p:sp>
            <p:nvSpPr>
              <p:cNvPr id="37" name="Tekstvak 36">
                <a:extLst>
                  <a:ext uri="{FF2B5EF4-FFF2-40B4-BE49-F238E27FC236}">
                    <a16:creationId xmlns:a16="http://schemas.microsoft.com/office/drawing/2014/main" id="{31C0EAB3-F2A1-46D0-89F9-418F0D74A2FB}"/>
                  </a:ext>
                </a:extLst>
              </p:cNvPr>
              <p:cNvSpPr txBox="1"/>
              <p:nvPr userDrawn="1"/>
            </p:nvSpPr>
            <p:spPr>
              <a:xfrm>
                <a:off x="-1753862" y="6420664"/>
                <a:ext cx="759635" cy="389909"/>
              </a:xfrm>
              <a:prstGeom prst="rect">
                <a:avLst/>
              </a:prstGeom>
              <a:noFill/>
            </p:spPr>
            <p:txBody>
              <a:bodyPr wrap="square" lIns="0" tIns="0" rIns="0" bIns="0" rtlCol="0" anchor="ctr">
                <a:noAutofit/>
              </a:bodyPr>
              <a:lstStyle/>
              <a:p>
                <a:pPr marL="0" marR="0" lvl="0" indent="0" algn="ctr" defTabSz="685800" rtl="0"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sp>
        <p:nvSpPr>
          <p:cNvPr id="8" name="- INFO">
            <a:extLst>
              <a:ext uri="{FF2B5EF4-FFF2-40B4-BE49-F238E27FC236}">
                <a16:creationId xmlns:a16="http://schemas.microsoft.com/office/drawing/2014/main" id="{32F620CA-8583-4139-8379-8671C99AE382}"/>
              </a:ext>
            </a:extLst>
          </p:cNvPr>
          <p:cNvSpPr txBox="1"/>
          <p:nvPr userDrawn="1"/>
        </p:nvSpPr>
        <p:spPr>
          <a:xfrm>
            <a:off x="0" y="-272667"/>
            <a:ext cx="9134475" cy="148842"/>
          </a:xfrm>
          <a:prstGeom prst="rect">
            <a:avLst/>
          </a:prstGeom>
          <a:noFill/>
        </p:spPr>
        <p:txBody>
          <a:bodyPr wrap="square" lIns="0" tIns="0" rIns="0" bIns="0" rtlCol="0" anchor="ctr" anchorCtr="0">
            <a:noAutofit/>
          </a:bodyPr>
          <a:lstStyle/>
          <a:p>
            <a:pPr algn="l"/>
            <a:r>
              <a:rPr lang="nl-NL" sz="1050" b="1" cap="all" spc="0" baseline="0">
                <a:solidFill>
                  <a:sysClr val="windowText" lastClr="000000"/>
                </a:solidFill>
                <a:latin typeface="+mn-lt"/>
                <a:cs typeface="Calibri" panose="020F0502020204030204" pitchFamily="34" charset="0"/>
              </a:rPr>
              <a:t>Tekst + Video</a:t>
            </a:r>
            <a:endParaRPr lang="nl-NL" sz="1050" b="1" cap="all" spc="0" baseline="0" dirty="0">
              <a:solidFill>
                <a:sysClr val="windowText" lastClr="000000"/>
              </a:solidFill>
              <a:latin typeface="+mn-lt"/>
              <a:cs typeface="Calibri" panose="020F0502020204030204" pitchFamily="34" charset="0"/>
            </a:endParaRPr>
          </a:p>
        </p:txBody>
      </p:sp>
      <p:sp>
        <p:nvSpPr>
          <p:cNvPr id="6" name="Tijdelijke aanduiding voor media 12">
            <a:extLst>
              <a:ext uri="{FF2B5EF4-FFF2-40B4-BE49-F238E27FC236}">
                <a16:creationId xmlns:a16="http://schemas.microsoft.com/office/drawing/2014/main" id="{E2DCB9C2-916D-4C5E-9B81-41B77A69231B}"/>
              </a:ext>
            </a:extLst>
          </p:cNvPr>
          <p:cNvSpPr>
            <a:spLocks noGrp="1"/>
          </p:cNvSpPr>
          <p:nvPr>
            <p:ph type="media" sz="quarter" idx="14" hasCustomPrompt="1"/>
          </p:nvPr>
        </p:nvSpPr>
        <p:spPr>
          <a:xfrm>
            <a:off x="0" y="1"/>
            <a:ext cx="9144000" cy="5143500"/>
          </a:xfrm>
          <a:prstGeom prst="rect">
            <a:avLst/>
          </a:prstGeom>
          <a:solidFill>
            <a:schemeClr val="bg1">
              <a:lumMod val="75000"/>
            </a:schemeClr>
          </a:solidFill>
        </p:spPr>
        <p:txBody>
          <a:bodyPr wrap="square" bIns="1080000" anchor="ctr" anchorCtr="0">
            <a:noAutofit/>
          </a:bodyPr>
          <a:lstStyle>
            <a:lvl1pPr marL="0" indent="0" algn="ctr">
              <a:lnSpc>
                <a:spcPct val="100000"/>
              </a:lnSpc>
              <a:spcBef>
                <a:spcPts val="0"/>
              </a:spcBef>
              <a:buNone/>
              <a:defRPr>
                <a:solidFill>
                  <a:schemeClr val="bg1">
                    <a:lumMod val="95000"/>
                  </a:schemeClr>
                </a:solidFill>
              </a:defRPr>
            </a:lvl1pPr>
          </a:lstStyle>
          <a:p>
            <a:r>
              <a:rPr lang="nl-NL"/>
              <a:t>Klik op onderstaand icon</a:t>
            </a:r>
            <a:br>
              <a:rPr lang="nl-NL"/>
            </a:br>
            <a:r>
              <a:rPr lang="nl-NL"/>
              <a:t>om een video in te voegen            </a:t>
            </a:r>
            <a:endParaRPr lang="nl-NL" dirty="0"/>
          </a:p>
        </p:txBody>
      </p:sp>
      <p:sp>
        <p:nvSpPr>
          <p:cNvPr id="17" name="Tijdelijke aanduiding voor tekst 16">
            <a:extLst>
              <a:ext uri="{FF2B5EF4-FFF2-40B4-BE49-F238E27FC236}">
                <a16:creationId xmlns:a16="http://schemas.microsoft.com/office/drawing/2014/main" id="{F793F3E3-1A53-4744-A010-2053E9135883}"/>
              </a:ext>
            </a:extLst>
          </p:cNvPr>
          <p:cNvSpPr>
            <a:spLocks noGrp="1"/>
          </p:cNvSpPr>
          <p:nvPr>
            <p:ph type="body" sz="quarter" idx="21" hasCustomPrompt="1"/>
          </p:nvPr>
        </p:nvSpPr>
        <p:spPr>
          <a:xfrm flipH="1">
            <a:off x="1" y="0"/>
            <a:ext cx="4670227" cy="5143500"/>
          </a:xfrm>
          <a:custGeom>
            <a:avLst/>
            <a:gdLst>
              <a:gd name="connsiteX0" fmla="*/ 6226969 w 6226969"/>
              <a:gd name="connsiteY0" fmla="*/ 0 h 6858000"/>
              <a:gd name="connsiteX1" fmla="*/ 5927890 w 6226969"/>
              <a:gd name="connsiteY1" fmla="*/ 0 h 6858000"/>
              <a:gd name="connsiteX2" fmla="*/ 5909733 w 6226969"/>
              <a:gd name="connsiteY2" fmla="*/ 0 h 6858000"/>
              <a:gd name="connsiteX3" fmla="*/ 5708624 w 6226969"/>
              <a:gd name="connsiteY3" fmla="*/ 0 h 6858000"/>
              <a:gd name="connsiteX4" fmla="*/ 0 w 6226969"/>
              <a:gd name="connsiteY4" fmla="*/ 0 h 6858000"/>
              <a:gd name="connsiteX5" fmla="*/ 2812148 w 6226969"/>
              <a:gd name="connsiteY5" fmla="*/ 6857052 h 6858000"/>
              <a:gd name="connsiteX6" fmla="*/ 5708624 w 6226969"/>
              <a:gd name="connsiteY6" fmla="*/ 6855212 h 6858000"/>
              <a:gd name="connsiteX7" fmla="*/ 5708624 w 6226969"/>
              <a:gd name="connsiteY7" fmla="*/ 6858000 h 6858000"/>
              <a:gd name="connsiteX8" fmla="*/ 5909733 w 6226969"/>
              <a:gd name="connsiteY8" fmla="*/ 6858000 h 6858000"/>
              <a:gd name="connsiteX9" fmla="*/ 6226969 w 6226969"/>
              <a:gd name="connsiteY9"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226969" h="6858000">
                <a:moveTo>
                  <a:pt x="6226969" y="0"/>
                </a:moveTo>
                <a:lnTo>
                  <a:pt x="5927890" y="0"/>
                </a:lnTo>
                <a:lnTo>
                  <a:pt x="5909733" y="0"/>
                </a:lnTo>
                <a:lnTo>
                  <a:pt x="5708624" y="0"/>
                </a:lnTo>
                <a:lnTo>
                  <a:pt x="0" y="0"/>
                </a:lnTo>
                <a:cubicBezTo>
                  <a:pt x="5319953" y="2715557"/>
                  <a:pt x="923836" y="4853449"/>
                  <a:pt x="2812148" y="6857052"/>
                </a:cubicBezTo>
                <a:lnTo>
                  <a:pt x="5708624" y="6855212"/>
                </a:lnTo>
                <a:lnTo>
                  <a:pt x="5708624" y="6858000"/>
                </a:lnTo>
                <a:lnTo>
                  <a:pt x="5909733" y="6858000"/>
                </a:lnTo>
                <a:lnTo>
                  <a:pt x="6226969" y="6858000"/>
                </a:lnTo>
                <a:close/>
              </a:path>
            </a:pathLst>
          </a:custGeom>
          <a:solidFill>
            <a:schemeClr val="accent2"/>
          </a:solidFill>
        </p:spPr>
        <p:txBody>
          <a:bodyPr wrap="square">
            <a:noAutofit/>
          </a:bodyPr>
          <a:lstStyle>
            <a:lvl1pPr marL="0" indent="0">
              <a:buNone/>
              <a:defRPr/>
            </a:lvl1pPr>
          </a:lstStyle>
          <a:p>
            <a:pPr lvl="0"/>
            <a:r>
              <a:rPr lang="nl-NL"/>
              <a:t> </a:t>
            </a:r>
            <a:endParaRPr lang="nl-NL" dirty="0"/>
          </a:p>
        </p:txBody>
      </p:sp>
      <p:sp>
        <p:nvSpPr>
          <p:cNvPr id="3" name="Tijdelijke aanduiding voor datum 2">
            <a:extLst>
              <a:ext uri="{FF2B5EF4-FFF2-40B4-BE49-F238E27FC236}">
                <a16:creationId xmlns:a16="http://schemas.microsoft.com/office/drawing/2014/main" id="{3A5F0EA5-C728-43C3-9961-76816C74F040}"/>
              </a:ext>
            </a:extLst>
          </p:cNvPr>
          <p:cNvSpPr>
            <a:spLocks noGrp="1"/>
          </p:cNvSpPr>
          <p:nvPr>
            <p:ph type="dt" sz="half" idx="10"/>
          </p:nvPr>
        </p:nvSpPr>
        <p:spPr/>
        <p:txBody>
          <a:bodyPr/>
          <a:lstStyle>
            <a:lvl1pPr>
              <a:defRPr>
                <a:solidFill>
                  <a:schemeClr val="bg1"/>
                </a:solidFill>
              </a:defRPr>
            </a:lvl1pPr>
          </a:lstStyle>
          <a:p>
            <a:endParaRPr lang="nl-NL" dirty="0"/>
          </a:p>
        </p:txBody>
      </p:sp>
      <p:sp>
        <p:nvSpPr>
          <p:cNvPr id="4" name="Tijdelijke aanduiding voor voettekst 3">
            <a:extLst>
              <a:ext uri="{FF2B5EF4-FFF2-40B4-BE49-F238E27FC236}">
                <a16:creationId xmlns:a16="http://schemas.microsoft.com/office/drawing/2014/main" id="{694C8395-E270-46ED-8451-E12DA6B75A53}"/>
              </a:ext>
            </a:extLst>
          </p:cNvPr>
          <p:cNvSpPr>
            <a:spLocks noGrp="1"/>
          </p:cNvSpPr>
          <p:nvPr>
            <p:ph type="ftr" sz="quarter" idx="11"/>
          </p:nvPr>
        </p:nvSpPr>
        <p:spPr/>
        <p:txBody>
          <a:bodyPr/>
          <a:lstStyle>
            <a:lvl1pPr>
              <a:defRPr>
                <a:solidFill>
                  <a:schemeClr val="bg1"/>
                </a:solidFill>
              </a:defRPr>
            </a:lvl1pPr>
          </a:lstStyle>
          <a:p>
            <a:r>
              <a:rPr lang="nl-NL"/>
              <a:t>Erasmus University Rotterdam </a:t>
            </a:r>
            <a:endParaRPr lang="nl-NL" dirty="0"/>
          </a:p>
        </p:txBody>
      </p:sp>
      <p:sp>
        <p:nvSpPr>
          <p:cNvPr id="5" name="Tijdelijke aanduiding voor dianummer 4">
            <a:extLst>
              <a:ext uri="{FF2B5EF4-FFF2-40B4-BE49-F238E27FC236}">
                <a16:creationId xmlns:a16="http://schemas.microsoft.com/office/drawing/2014/main" id="{B9D4F1F4-CAC9-4D63-8BA4-25867D80BBCA}"/>
              </a:ext>
            </a:extLst>
          </p:cNvPr>
          <p:cNvSpPr>
            <a:spLocks noGrp="1"/>
          </p:cNvSpPr>
          <p:nvPr>
            <p:ph type="sldNum" sz="quarter" idx="12"/>
          </p:nvPr>
        </p:nvSpPr>
        <p:spPr/>
        <p:txBody>
          <a:bodyPr/>
          <a:lstStyle>
            <a:lvl1pPr>
              <a:defRPr>
                <a:solidFill>
                  <a:schemeClr val="bg1"/>
                </a:solidFill>
              </a:defRPr>
            </a:lvl1pPr>
          </a:lstStyle>
          <a:p>
            <a:fld id="{361A1203-CA3D-4D48-AFA0-9D668419C1D5}" type="slidenum">
              <a:rPr lang="nl-NL" smtClean="0"/>
              <a:pPr/>
              <a:t>‹#›</a:t>
            </a:fld>
            <a:endParaRPr lang="nl-NL" dirty="0"/>
          </a:p>
        </p:txBody>
      </p:sp>
      <p:sp>
        <p:nvSpPr>
          <p:cNvPr id="9" name="tekst">
            <a:extLst>
              <a:ext uri="{FF2B5EF4-FFF2-40B4-BE49-F238E27FC236}">
                <a16:creationId xmlns:a16="http://schemas.microsoft.com/office/drawing/2014/main" id="{C6037BA4-4233-4C01-BF0C-DDFD5138FB3A}"/>
              </a:ext>
            </a:extLst>
          </p:cNvPr>
          <p:cNvSpPr>
            <a:spLocks noGrp="1"/>
          </p:cNvSpPr>
          <p:nvPr>
            <p:ph type="body" sz="quarter" idx="13" hasCustomPrompt="1"/>
          </p:nvPr>
        </p:nvSpPr>
        <p:spPr>
          <a:xfrm>
            <a:off x="410766" y="541926"/>
            <a:ext cx="2727289" cy="4189618"/>
          </a:xfrm>
        </p:spPr>
        <p:txBody>
          <a:bodyPr/>
          <a:lstStyle>
            <a:lvl1pPr>
              <a:buClr>
                <a:schemeClr val="bg1"/>
              </a:buClr>
              <a:defRPr>
                <a:solidFill>
                  <a:schemeClr val="bg1"/>
                </a:solidFill>
              </a:defRPr>
            </a:lvl1pPr>
            <a:lvl2pPr>
              <a:buClr>
                <a:schemeClr val="bg1"/>
              </a:buCl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nl-NL"/>
              <a:t>Bullet</a:t>
            </a:r>
          </a:p>
          <a:p>
            <a:pPr lvl="1"/>
            <a:r>
              <a:rPr lang="nl-NL"/>
              <a:t>Sub-bullet</a:t>
            </a:r>
          </a:p>
          <a:p>
            <a:pPr lvl="2"/>
            <a:r>
              <a:rPr lang="nl-NL"/>
              <a:t>Platte tekst</a:t>
            </a:r>
          </a:p>
          <a:p>
            <a:pPr lvl="2"/>
            <a:endParaRPr lang="nl-NL"/>
          </a:p>
          <a:p>
            <a:pPr lvl="3"/>
            <a:r>
              <a:rPr lang="nl-NL"/>
              <a:t>Titel / quote</a:t>
            </a:r>
          </a:p>
          <a:p>
            <a:pPr lvl="4"/>
            <a:r>
              <a:rPr lang="nl-NL"/>
              <a:t>Subtitel</a:t>
            </a:r>
          </a:p>
          <a:p>
            <a:pPr lvl="4"/>
            <a:endParaRPr lang="nl-NL"/>
          </a:p>
          <a:p>
            <a:pPr lvl="5"/>
            <a:r>
              <a:rPr lang="nl-NL"/>
              <a:t>Kop</a:t>
            </a:r>
          </a:p>
          <a:p>
            <a:pPr lvl="6"/>
            <a:r>
              <a:rPr lang="nl-NL"/>
              <a:t>Numerieke bullet</a:t>
            </a:r>
          </a:p>
          <a:p>
            <a:pPr lvl="7"/>
            <a:r>
              <a:rPr lang="nl-NL"/>
              <a:t>Alfabetische bullet</a:t>
            </a:r>
          </a:p>
          <a:p>
            <a:pPr lvl="7"/>
            <a:endParaRPr lang="nl-NL"/>
          </a:p>
          <a:p>
            <a:pPr lvl="8"/>
            <a:r>
              <a:rPr lang="nl-NL"/>
              <a:t>*Bronvermelding</a:t>
            </a:r>
          </a:p>
          <a:p>
            <a:pPr lvl="4"/>
            <a:endParaRPr lang="nl-NL" dirty="0"/>
          </a:p>
        </p:txBody>
      </p:sp>
    </p:spTree>
    <p:extLst>
      <p:ext uri="{BB962C8B-B14F-4D97-AF65-F5344CB8AC3E}">
        <p14:creationId xmlns:p14="http://schemas.microsoft.com/office/powerpoint/2010/main" val="200869625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4.xml><?xml version="1.0" encoding="utf-8"?>
<p:sldLayout xmlns:a="http://schemas.openxmlformats.org/drawingml/2006/main" xmlns:r="http://schemas.openxmlformats.org/officeDocument/2006/relationships" xmlns:p="http://schemas.openxmlformats.org/presentationml/2006/main" preserve="1" userDrawn="1">
  <p:cSld name="Video">
    <p:spTree>
      <p:nvGrpSpPr>
        <p:cNvPr id="1" name=""/>
        <p:cNvGrpSpPr/>
        <p:nvPr/>
      </p:nvGrpSpPr>
      <p:grpSpPr>
        <a:xfrm>
          <a:off x="0" y="0"/>
          <a:ext cx="0" cy="0"/>
          <a:chOff x="0" y="0"/>
          <a:chExt cx="0" cy="0"/>
        </a:xfrm>
      </p:grpSpPr>
      <p:grpSp>
        <p:nvGrpSpPr>
          <p:cNvPr id="7" name="- INSTRUCTIES">
            <a:extLst>
              <a:ext uri="{FF2B5EF4-FFF2-40B4-BE49-F238E27FC236}">
                <a16:creationId xmlns:a16="http://schemas.microsoft.com/office/drawing/2014/main" id="{B794F72D-387E-4E6B-81B2-DDC2BBB35FA4}"/>
              </a:ext>
            </a:extLst>
          </p:cNvPr>
          <p:cNvGrpSpPr/>
          <p:nvPr userDrawn="1"/>
        </p:nvGrpSpPr>
        <p:grpSpPr>
          <a:xfrm>
            <a:off x="9283196" y="1"/>
            <a:ext cx="2770040" cy="3810503"/>
            <a:chOff x="-3786437" y="1"/>
            <a:chExt cx="3693386" cy="5080671"/>
          </a:xfrm>
        </p:grpSpPr>
        <p:sp>
          <p:nvSpPr>
            <p:cNvPr id="9" name="Rechthoek 8">
              <a:extLst>
                <a:ext uri="{FF2B5EF4-FFF2-40B4-BE49-F238E27FC236}">
                  <a16:creationId xmlns:a16="http://schemas.microsoft.com/office/drawing/2014/main" id="{4FB54B1F-B34F-45BC-B55E-5FB1F5E77706}"/>
                </a:ext>
              </a:extLst>
            </p:cNvPr>
            <p:cNvSpPr/>
            <p:nvPr userDrawn="1"/>
          </p:nvSpPr>
          <p:spPr>
            <a:xfrm>
              <a:off x="-3786437" y="4252672"/>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900" b="1" cap="all" baseline="0" noProof="0" dirty="0">
                  <a:solidFill>
                    <a:srgbClr val="211F26"/>
                  </a:solidFill>
                  <a:latin typeface="Calibri" panose="020F0502020204030204" pitchFamily="34" charset="0"/>
                  <a:cs typeface="Calibri" panose="020F0502020204030204" pitchFamily="34" charset="0"/>
                </a:rPr>
                <a:t>MEER WETEN?</a:t>
              </a:r>
              <a:br>
                <a:rPr lang="nl-NL" sz="900" b="1" cap="all" baseline="0" noProof="0" dirty="0">
                  <a:solidFill>
                    <a:srgbClr val="211F26"/>
                  </a:solidFill>
                  <a:latin typeface="Calibri" panose="020F0502020204030204" pitchFamily="34" charset="0"/>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900" b="1" cap="all" baseline="0" noProof="0" dirty="0">
                  <a:solidFill>
                    <a:srgbClr val="211F26"/>
                  </a:solidFill>
                  <a:latin typeface="Calibri" panose="020F0502020204030204" pitchFamily="34" charset="0"/>
                  <a:cs typeface="Calibri" panose="020F0502020204030204" pitchFamily="34" charset="0"/>
                </a:rPr>
                <a:t> 'SLIDEBUILDER’ </a:t>
              </a:r>
              <a:r>
                <a:rPr lang="nl-NL" sz="9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900" kern="1200" cap="none" baseline="0" noProof="0" dirty="0">
                  <a:solidFill>
                    <a:srgbClr val="211F26"/>
                  </a:solidFill>
                  <a:latin typeface="Calibri" panose="020F0502020204030204" pitchFamily="34" charset="0"/>
                  <a:ea typeface="+mn-ea"/>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900" b="1" cap="all" baseline="0" noProof="0" dirty="0">
                  <a:solidFill>
                    <a:srgbClr val="211F26"/>
                  </a:solidFill>
                  <a:latin typeface="Calibri" panose="020F0502020204030204" pitchFamily="34" charset="0"/>
                  <a:cs typeface="Calibri" panose="020F0502020204030204" pitchFamily="34" charset="0"/>
                </a:rPr>
                <a:t>'Support &amp; Inspiratie'</a:t>
              </a:r>
            </a:p>
          </p:txBody>
        </p:sp>
        <p:sp>
          <p:nvSpPr>
            <p:cNvPr id="10" name="Rechthoek 9">
              <a:extLst>
                <a:ext uri="{FF2B5EF4-FFF2-40B4-BE49-F238E27FC236}">
                  <a16:creationId xmlns:a16="http://schemas.microsoft.com/office/drawing/2014/main" id="{735C9CFF-8D54-45D8-AC52-F88BD9855968}"/>
                </a:ext>
              </a:extLst>
            </p:cNvPr>
            <p:cNvSpPr/>
            <p:nvPr userDrawn="1"/>
          </p:nvSpPr>
          <p:spPr>
            <a:xfrm>
              <a:off x="-3786165" y="1"/>
              <a:ext cx="3593091" cy="4252672"/>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450"/>
                </a:spcBef>
                <a:spcAft>
                  <a:spcPts val="450"/>
                </a:spcAft>
              </a:pPr>
              <a:r>
                <a:rPr lang="nl-NL" sz="1050" b="1" cap="all" baseline="0" noProof="0" dirty="0">
                  <a:solidFill>
                    <a:schemeClr val="accent1"/>
                  </a:solidFill>
                  <a:latin typeface="Calibri" panose="020F0502020204030204" pitchFamily="34" charset="0"/>
                  <a:cs typeface="Calibri" panose="020F0502020204030204" pitchFamily="34" charset="0"/>
                </a:rPr>
                <a:t>Video invoegen/opmaken</a:t>
              </a:r>
            </a:p>
          </p:txBody>
        </p:sp>
        <p:sp>
          <p:nvSpPr>
            <p:cNvPr id="11" name="Ovaal 10">
              <a:extLst>
                <a:ext uri="{FF2B5EF4-FFF2-40B4-BE49-F238E27FC236}">
                  <a16:creationId xmlns:a16="http://schemas.microsoft.com/office/drawing/2014/main" id="{E81EF8F2-5203-4E31-B124-30FCA5F4B3EA}"/>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2" name="Rechthoek 11">
              <a:extLst>
                <a:ext uri="{FF2B5EF4-FFF2-40B4-BE49-F238E27FC236}">
                  <a16:creationId xmlns:a16="http://schemas.microsoft.com/office/drawing/2014/main" id="{A84939B6-AD37-4D66-B31B-3D57611CF276}"/>
                </a:ext>
              </a:extLst>
            </p:cNvPr>
            <p:cNvSpPr/>
            <p:nvPr userDrawn="1"/>
          </p:nvSpPr>
          <p:spPr>
            <a:xfrm>
              <a:off x="-3319415" y="465324"/>
              <a:ext cx="2944682" cy="658026"/>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Wanneer nodig, verwijder de bestaande video d.m.v. de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Klik op het pictogram om een nieuwe video in te voegen</a:t>
              </a:r>
              <a:b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900" b="0" i="1"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(zie onderstaand voorbeeld)</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13" name="Ovaal 12">
              <a:extLst>
                <a:ext uri="{FF2B5EF4-FFF2-40B4-BE49-F238E27FC236}">
                  <a16:creationId xmlns:a16="http://schemas.microsoft.com/office/drawing/2014/main" id="{782EC43C-7275-4D4F-962C-DF43591C1D1B}"/>
                </a:ext>
              </a:extLst>
            </p:cNvPr>
            <p:cNvSpPr/>
            <p:nvPr userDrawn="1"/>
          </p:nvSpPr>
          <p:spPr>
            <a:xfrm>
              <a:off x="-3603587" y="172970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14" name="Rechthoek 13">
              <a:extLst>
                <a:ext uri="{FF2B5EF4-FFF2-40B4-BE49-F238E27FC236}">
                  <a16:creationId xmlns:a16="http://schemas.microsoft.com/office/drawing/2014/main" id="{4CAAE22E-17C0-4914-BE22-B5717F819CBF}"/>
                </a:ext>
              </a:extLst>
            </p:cNvPr>
            <p:cNvSpPr/>
            <p:nvPr userDrawn="1"/>
          </p:nvSpPr>
          <p:spPr>
            <a:xfrm>
              <a:off x="-3319415" y="1729710"/>
              <a:ext cx="2944682" cy="326338"/>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Selecteer de gewenste video</a:t>
              </a:r>
              <a:b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‘Invoegen’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15" name="Groep 14">
              <a:extLst>
                <a:ext uri="{FF2B5EF4-FFF2-40B4-BE49-F238E27FC236}">
                  <a16:creationId xmlns:a16="http://schemas.microsoft.com/office/drawing/2014/main" id="{CFC10BF3-6446-4EC0-84D8-0CAE9FB88494}"/>
                </a:ext>
              </a:extLst>
            </p:cNvPr>
            <p:cNvGrpSpPr/>
            <p:nvPr userDrawn="1"/>
          </p:nvGrpSpPr>
          <p:grpSpPr>
            <a:xfrm>
              <a:off x="-3311319" y="2164285"/>
              <a:ext cx="825500" cy="209550"/>
              <a:chOff x="13504624" y="2482850"/>
              <a:chExt cx="825500" cy="209550"/>
            </a:xfrm>
          </p:grpSpPr>
          <p:sp>
            <p:nvSpPr>
              <p:cNvPr id="48" name="Rechthoek 47">
                <a:extLst>
                  <a:ext uri="{FF2B5EF4-FFF2-40B4-BE49-F238E27FC236}">
                    <a16:creationId xmlns:a16="http://schemas.microsoft.com/office/drawing/2014/main" id="{3F6DDA9B-005D-49F6-8127-47953E6A6E23}"/>
                  </a:ext>
                </a:extLst>
              </p:cNvPr>
              <p:cNvSpPr/>
              <p:nvPr userDrawn="1"/>
            </p:nvSpPr>
            <p:spPr>
              <a:xfrm>
                <a:off x="13504624" y="2482850"/>
                <a:ext cx="825500" cy="209550"/>
              </a:xfrm>
              <a:prstGeom prst="rect">
                <a:avLst/>
              </a:prstGeom>
              <a:solidFill>
                <a:srgbClr val="E5F1FB"/>
              </a:solidFill>
              <a:ln w="12700">
                <a:solidFill>
                  <a:srgbClr val="0B7E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675" b="0" noProof="0" dirty="0">
                    <a:solidFill>
                      <a:srgbClr val="211F26"/>
                    </a:solidFill>
                    <a:latin typeface="Calibri" panose="020F0502020204030204" pitchFamily="34" charset="0"/>
                    <a:cs typeface="Calibri" panose="020F0502020204030204" pitchFamily="34" charset="0"/>
                  </a:rPr>
                  <a:t>Invoegen</a:t>
                </a:r>
              </a:p>
            </p:txBody>
          </p:sp>
          <p:cxnSp>
            <p:nvCxnSpPr>
              <p:cNvPr id="49" name="Rechte verbindingslijn 48">
                <a:extLst>
                  <a:ext uri="{FF2B5EF4-FFF2-40B4-BE49-F238E27FC236}">
                    <a16:creationId xmlns:a16="http://schemas.microsoft.com/office/drawing/2014/main" id="{076B3675-9609-44A6-BA89-6F8BF5C9C198}"/>
                  </a:ext>
                </a:extLst>
              </p:cNvPr>
              <p:cNvCxnSpPr/>
              <p:nvPr userDrawn="1"/>
            </p:nvCxnSpPr>
            <p:spPr>
              <a:xfrm>
                <a:off x="14155269" y="2515250"/>
                <a:ext cx="0" cy="142717"/>
              </a:xfrm>
              <a:prstGeom prst="line">
                <a:avLst/>
              </a:prstGeom>
              <a:noFill/>
              <a:ln w="3175" cap="flat" cmpd="sng" algn="ctr">
                <a:solidFill>
                  <a:srgbClr val="44546A"/>
                </a:solidFill>
                <a:prstDash val="solid"/>
              </a:ln>
              <a:effectLst/>
            </p:spPr>
          </p:cxnSp>
          <p:sp>
            <p:nvSpPr>
              <p:cNvPr id="50" name="Gelijkbenige driehoek 49">
                <a:extLst>
                  <a:ext uri="{FF2B5EF4-FFF2-40B4-BE49-F238E27FC236}">
                    <a16:creationId xmlns:a16="http://schemas.microsoft.com/office/drawing/2014/main" id="{68F96BCA-3046-413D-BE51-7C4B2CC2E0CF}"/>
                  </a:ext>
                </a:extLst>
              </p:cNvPr>
              <p:cNvSpPr/>
              <p:nvPr userDrawn="1"/>
            </p:nvSpPr>
            <p:spPr>
              <a:xfrm rot="10800000">
                <a:off x="14196089" y="2566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675" b="1" noProof="0" dirty="0">
                  <a:solidFill>
                    <a:srgbClr val="211F26"/>
                  </a:solidFill>
                  <a:latin typeface="Calibri" panose="020F0502020204030204" pitchFamily="34" charset="0"/>
                  <a:cs typeface="Calibri" panose="020F0502020204030204" pitchFamily="34" charset="0"/>
                </a:endParaRPr>
              </a:p>
            </p:txBody>
          </p:sp>
        </p:grpSp>
        <p:sp>
          <p:nvSpPr>
            <p:cNvPr id="16" name="Ovaal 15">
              <a:extLst>
                <a:ext uri="{FF2B5EF4-FFF2-40B4-BE49-F238E27FC236}">
                  <a16:creationId xmlns:a16="http://schemas.microsoft.com/office/drawing/2014/main" id="{4D93B628-F400-42A8-B1B2-27D59220F5CB}"/>
                </a:ext>
              </a:extLst>
            </p:cNvPr>
            <p:cNvSpPr/>
            <p:nvPr userDrawn="1"/>
          </p:nvSpPr>
          <p:spPr>
            <a:xfrm>
              <a:off x="-3603587" y="255335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17" name="Rechthoek 16">
              <a:extLst>
                <a:ext uri="{FF2B5EF4-FFF2-40B4-BE49-F238E27FC236}">
                  <a16:creationId xmlns:a16="http://schemas.microsoft.com/office/drawing/2014/main" id="{DEDA58D1-E4F7-44D4-A32B-813D06C70456}"/>
                </a:ext>
              </a:extLst>
            </p:cNvPr>
            <p:cNvSpPr/>
            <p:nvPr userDrawn="1"/>
          </p:nvSpPr>
          <p:spPr>
            <a:xfrm>
              <a:off x="-3319415" y="2553360"/>
              <a:ext cx="2944682" cy="813746"/>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Om de video te schalen of bij te snijden, ga naar de tab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‘Hulpmiddelen voor video’s - Opmaak’</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‘Bijsnijden’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Schaal met de bolletjes de video en met de hoekjes het videokader.</a:t>
              </a:r>
            </a:p>
          </p:txBody>
        </p:sp>
        <p:grpSp>
          <p:nvGrpSpPr>
            <p:cNvPr id="18" name="Groep 17">
              <a:extLst>
                <a:ext uri="{FF2B5EF4-FFF2-40B4-BE49-F238E27FC236}">
                  <a16:creationId xmlns:a16="http://schemas.microsoft.com/office/drawing/2014/main" id="{C9ABA3E0-D709-42DA-8D4A-F2643079485D}"/>
                </a:ext>
              </a:extLst>
            </p:cNvPr>
            <p:cNvGrpSpPr/>
            <p:nvPr userDrawn="1"/>
          </p:nvGrpSpPr>
          <p:grpSpPr>
            <a:xfrm>
              <a:off x="-3408294" y="3489160"/>
              <a:ext cx="622283" cy="612920"/>
              <a:chOff x="12617641" y="3403239"/>
              <a:chExt cx="752963" cy="741634"/>
            </a:xfrm>
          </p:grpSpPr>
          <p:grpSp>
            <p:nvGrpSpPr>
              <p:cNvPr id="32" name="Groep 31">
                <a:extLst>
                  <a:ext uri="{FF2B5EF4-FFF2-40B4-BE49-F238E27FC236}">
                    <a16:creationId xmlns:a16="http://schemas.microsoft.com/office/drawing/2014/main" id="{25DEECF2-ABEB-4D86-9864-FA8184177EB5}"/>
                  </a:ext>
                </a:extLst>
              </p:cNvPr>
              <p:cNvGrpSpPr/>
              <p:nvPr userDrawn="1"/>
            </p:nvGrpSpPr>
            <p:grpSpPr>
              <a:xfrm>
                <a:off x="12771530" y="3403239"/>
                <a:ext cx="467176" cy="448491"/>
                <a:chOff x="12782157" y="3403239"/>
                <a:chExt cx="467176" cy="448491"/>
              </a:xfrm>
            </p:grpSpPr>
            <p:grpSp>
              <p:nvGrpSpPr>
                <p:cNvPr id="35" name="Groep 34">
                  <a:extLst>
                    <a:ext uri="{FF2B5EF4-FFF2-40B4-BE49-F238E27FC236}">
                      <a16:creationId xmlns:a16="http://schemas.microsoft.com/office/drawing/2014/main" id="{AE353C19-73A1-484A-B90E-85E4B5E7A79B}"/>
                    </a:ext>
                  </a:extLst>
                </p:cNvPr>
                <p:cNvGrpSpPr/>
                <p:nvPr userDrawn="1"/>
              </p:nvGrpSpPr>
              <p:grpSpPr>
                <a:xfrm>
                  <a:off x="12782157" y="3403239"/>
                  <a:ext cx="412976" cy="396132"/>
                  <a:chOff x="13554906" y="3320109"/>
                  <a:chExt cx="443917" cy="425811"/>
                </a:xfrm>
              </p:grpSpPr>
              <p:grpSp>
                <p:nvGrpSpPr>
                  <p:cNvPr id="42" name="Groep 41">
                    <a:extLst>
                      <a:ext uri="{FF2B5EF4-FFF2-40B4-BE49-F238E27FC236}">
                        <a16:creationId xmlns:a16="http://schemas.microsoft.com/office/drawing/2014/main" id="{4087B328-E12C-4B5C-BFB5-AF44AE7FB811}"/>
                      </a:ext>
                    </a:extLst>
                  </p:cNvPr>
                  <p:cNvGrpSpPr/>
                  <p:nvPr userDrawn="1"/>
                </p:nvGrpSpPr>
                <p:grpSpPr>
                  <a:xfrm>
                    <a:off x="13554906" y="3320109"/>
                    <a:ext cx="443917" cy="425811"/>
                    <a:chOff x="12909684" y="1276143"/>
                    <a:chExt cx="443917" cy="425811"/>
                  </a:xfrm>
                </p:grpSpPr>
                <p:sp>
                  <p:nvSpPr>
                    <p:cNvPr id="45" name="Rechthoek 44">
                      <a:extLst>
                        <a:ext uri="{FF2B5EF4-FFF2-40B4-BE49-F238E27FC236}">
                          <a16:creationId xmlns:a16="http://schemas.microsoft.com/office/drawing/2014/main" id="{3AC426FC-824E-4A36-BA66-8F70D8821880}"/>
                        </a:ext>
                      </a:extLst>
                    </p:cNvPr>
                    <p:cNvSpPr/>
                    <p:nvPr userDrawn="1"/>
                  </p:nvSpPr>
                  <p:spPr>
                    <a:xfrm>
                      <a:off x="12909689" y="1276143"/>
                      <a:ext cx="443912" cy="425811"/>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46" name="Rechthoek 45">
                      <a:extLst>
                        <a:ext uri="{FF2B5EF4-FFF2-40B4-BE49-F238E27FC236}">
                          <a16:creationId xmlns:a16="http://schemas.microsoft.com/office/drawing/2014/main" id="{DE63C809-18D8-48FC-BB1F-18E87500E481}"/>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47" name="Ovaal 46">
                      <a:extLst>
                        <a:ext uri="{FF2B5EF4-FFF2-40B4-BE49-F238E27FC236}">
                          <a16:creationId xmlns:a16="http://schemas.microsoft.com/office/drawing/2014/main" id="{071FB5CF-C272-4338-99EA-4F5E88A09648}"/>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pic>
                <p:nvPicPr>
                  <p:cNvPr id="43" name="Afbeelding 42">
                    <a:extLst>
                      <a:ext uri="{FF2B5EF4-FFF2-40B4-BE49-F238E27FC236}">
                        <a16:creationId xmlns:a16="http://schemas.microsoft.com/office/drawing/2014/main" id="{356D7BF8-31A4-4905-B981-972991C29088}"/>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a:off x="13567296" y="3424991"/>
                    <a:ext cx="173367" cy="140220"/>
                  </a:xfrm>
                  <a:prstGeom prst="rect">
                    <a:avLst/>
                  </a:prstGeom>
                </p:spPr>
              </p:pic>
              <p:pic>
                <p:nvPicPr>
                  <p:cNvPr id="44" name="Afbeelding 43">
                    <a:extLst>
                      <a:ext uri="{FF2B5EF4-FFF2-40B4-BE49-F238E27FC236}">
                        <a16:creationId xmlns:a16="http://schemas.microsoft.com/office/drawing/2014/main" id="{D959F068-D525-4FFA-9481-870F8FEA2073}"/>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flipH="1">
                    <a:off x="13635599" y="3449265"/>
                    <a:ext cx="173367" cy="111424"/>
                  </a:xfrm>
                  <a:prstGeom prst="rect">
                    <a:avLst/>
                  </a:prstGeom>
                </p:spPr>
              </p:pic>
            </p:grpSp>
            <p:grpSp>
              <p:nvGrpSpPr>
                <p:cNvPr id="36" name="Groep 35">
                  <a:extLst>
                    <a:ext uri="{FF2B5EF4-FFF2-40B4-BE49-F238E27FC236}">
                      <a16:creationId xmlns:a16="http://schemas.microsoft.com/office/drawing/2014/main" id="{6DC0D616-37C6-4A0D-B4C7-CCBCDCD1898B}"/>
                    </a:ext>
                  </a:extLst>
                </p:cNvPr>
                <p:cNvGrpSpPr/>
                <p:nvPr userDrawn="1"/>
              </p:nvGrpSpPr>
              <p:grpSpPr>
                <a:xfrm>
                  <a:off x="13103513" y="3705268"/>
                  <a:ext cx="145820" cy="146462"/>
                  <a:chOff x="13096169" y="3602278"/>
                  <a:chExt cx="145820" cy="146462"/>
                </a:xfrm>
              </p:grpSpPr>
              <p:sp>
                <p:nvSpPr>
                  <p:cNvPr id="40" name="Rechthoek 39">
                    <a:extLst>
                      <a:ext uri="{FF2B5EF4-FFF2-40B4-BE49-F238E27FC236}">
                        <a16:creationId xmlns:a16="http://schemas.microsoft.com/office/drawing/2014/main" id="{24B94BD6-6A2C-4A46-84F6-0F9DE232D304}"/>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41" name="Rechthoek 40">
                    <a:extLst>
                      <a:ext uri="{FF2B5EF4-FFF2-40B4-BE49-F238E27FC236}">
                        <a16:creationId xmlns:a16="http://schemas.microsoft.com/office/drawing/2014/main" id="{514D6859-BD3C-4F67-8B48-266D2B9054C3}"/>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nvGrpSpPr>
                <p:cNvPr id="37" name="Groep 36">
                  <a:extLst>
                    <a:ext uri="{FF2B5EF4-FFF2-40B4-BE49-F238E27FC236}">
                      <a16:creationId xmlns:a16="http://schemas.microsoft.com/office/drawing/2014/main" id="{C16DD553-900B-4F72-9565-9B65F6AC22E3}"/>
                    </a:ext>
                  </a:extLst>
                </p:cNvPr>
                <p:cNvGrpSpPr/>
                <p:nvPr userDrawn="1"/>
              </p:nvGrpSpPr>
              <p:grpSpPr>
                <a:xfrm rot="10800000">
                  <a:off x="13061402" y="3665637"/>
                  <a:ext cx="145820" cy="146462"/>
                  <a:chOff x="13096169" y="3602278"/>
                  <a:chExt cx="145820" cy="146462"/>
                </a:xfrm>
              </p:grpSpPr>
              <p:sp>
                <p:nvSpPr>
                  <p:cNvPr id="38" name="Rechthoek 37">
                    <a:extLst>
                      <a:ext uri="{FF2B5EF4-FFF2-40B4-BE49-F238E27FC236}">
                        <a16:creationId xmlns:a16="http://schemas.microsoft.com/office/drawing/2014/main" id="{27E86EA3-6B04-45B7-8A35-BDF167EA0E58}"/>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39" name="Rechthoek 38">
                    <a:extLst>
                      <a:ext uri="{FF2B5EF4-FFF2-40B4-BE49-F238E27FC236}">
                        <a16:creationId xmlns:a16="http://schemas.microsoft.com/office/drawing/2014/main" id="{3AEAF63E-3B77-4729-ACDC-E8CE7BE61776}"/>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sp>
            <p:nvSpPr>
              <p:cNvPr id="33" name="Rechthoek 32">
                <a:extLst>
                  <a:ext uri="{FF2B5EF4-FFF2-40B4-BE49-F238E27FC236}">
                    <a16:creationId xmlns:a16="http://schemas.microsoft.com/office/drawing/2014/main" id="{8160E21C-E41D-409F-BF06-92DF9CD9FB43}"/>
                  </a:ext>
                </a:extLst>
              </p:cNvPr>
              <p:cNvSpPr/>
              <p:nvPr userDrawn="1"/>
            </p:nvSpPr>
            <p:spPr>
              <a:xfrm>
                <a:off x="12617641" y="3889890"/>
                <a:ext cx="752963"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450"/>
                  </a:spcBef>
                  <a:spcAft>
                    <a:spcPts val="450"/>
                  </a:spcAft>
                </a:pPr>
                <a:r>
                  <a:rPr lang="nl-NL" sz="675" b="0" noProof="0" dirty="0">
                    <a:solidFill>
                      <a:srgbClr val="211F26"/>
                    </a:solidFill>
                    <a:latin typeface="Calibri" panose="020F0502020204030204" pitchFamily="34" charset="0"/>
                    <a:cs typeface="Calibri" panose="020F0502020204030204" pitchFamily="34" charset="0"/>
                  </a:rPr>
                  <a:t>Bijsnijden</a:t>
                </a:r>
              </a:p>
            </p:txBody>
          </p:sp>
          <p:sp>
            <p:nvSpPr>
              <p:cNvPr id="34" name="Gelijkbenige driehoek 33">
                <a:extLst>
                  <a:ext uri="{FF2B5EF4-FFF2-40B4-BE49-F238E27FC236}">
                    <a16:creationId xmlns:a16="http://schemas.microsoft.com/office/drawing/2014/main" id="{E0875363-B837-48AB-8633-5131A1D8B6B7}"/>
                  </a:ext>
                </a:extLst>
              </p:cNvPr>
              <p:cNvSpPr/>
              <p:nvPr userDrawn="1"/>
            </p:nvSpPr>
            <p:spPr>
              <a:xfrm rot="10800000">
                <a:off x="12950688" y="4093726"/>
                <a:ext cx="86866" cy="51147"/>
              </a:xfrm>
              <a:prstGeom prst="triangle">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nvGrpSpPr>
            <p:cNvPr id="19" name="ICOON_info">
              <a:extLst>
                <a:ext uri="{FF2B5EF4-FFF2-40B4-BE49-F238E27FC236}">
                  <a16:creationId xmlns:a16="http://schemas.microsoft.com/office/drawing/2014/main" id="{88462437-73D2-4E0F-90BD-EEA732542BDA}"/>
                </a:ext>
              </a:extLst>
            </p:cNvPr>
            <p:cNvGrpSpPr/>
            <p:nvPr userDrawn="1"/>
          </p:nvGrpSpPr>
          <p:grpSpPr>
            <a:xfrm>
              <a:off x="-376736" y="4123176"/>
              <a:ext cx="283685" cy="283685"/>
              <a:chOff x="-510741" y="5913713"/>
              <a:chExt cx="267555" cy="267555"/>
            </a:xfrm>
          </p:grpSpPr>
          <p:sp>
            <p:nvSpPr>
              <p:cNvPr id="30" name="Ovaal 29">
                <a:extLst>
                  <a:ext uri="{FF2B5EF4-FFF2-40B4-BE49-F238E27FC236}">
                    <a16:creationId xmlns:a16="http://schemas.microsoft.com/office/drawing/2014/main" id="{7E037F73-1497-4F49-9ECE-014902BC166B}"/>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450"/>
                  </a:spcBef>
                  <a:spcAft>
                    <a:spcPts val="450"/>
                  </a:spcAft>
                </a:pPr>
                <a:endParaRPr lang="nl-NL" sz="1200" cap="all" baseline="0" noProof="0" dirty="0">
                  <a:latin typeface="Calibri" panose="020F0502020204030204" pitchFamily="34" charset="0"/>
                  <a:cs typeface="Calibri" panose="020F0502020204030204" pitchFamily="34" charset="0"/>
                </a:endParaRPr>
              </a:p>
            </p:txBody>
          </p:sp>
          <p:sp>
            <p:nvSpPr>
              <p:cNvPr id="31" name="Graphic 163" descr="Informatie">
                <a:extLst>
                  <a:ext uri="{FF2B5EF4-FFF2-40B4-BE49-F238E27FC236}">
                    <a16:creationId xmlns:a16="http://schemas.microsoft.com/office/drawing/2014/main" id="{5F0221B7-8074-40D0-9C44-708FC00A6478}"/>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lstStyle/>
              <a:p>
                <a:endParaRPr lang="nl-NL" sz="1500" noProof="0" dirty="0">
                  <a:solidFill>
                    <a:srgbClr val="211F26"/>
                  </a:solidFill>
                  <a:latin typeface="Calibri" panose="020F0502020204030204" pitchFamily="34" charset="0"/>
                  <a:cs typeface="Calibri" panose="020F0502020204030204" pitchFamily="34" charset="0"/>
                </a:endParaRPr>
              </a:p>
            </p:txBody>
          </p:sp>
        </p:grpSp>
        <p:grpSp>
          <p:nvGrpSpPr>
            <p:cNvPr id="20" name="Video icoon">
              <a:extLst>
                <a:ext uri="{FF2B5EF4-FFF2-40B4-BE49-F238E27FC236}">
                  <a16:creationId xmlns:a16="http://schemas.microsoft.com/office/drawing/2014/main" id="{EAF83584-E0E3-4E88-AB2F-DECE047573DF}"/>
                </a:ext>
              </a:extLst>
            </p:cNvPr>
            <p:cNvGrpSpPr/>
            <p:nvPr userDrawn="1"/>
          </p:nvGrpSpPr>
          <p:grpSpPr>
            <a:xfrm>
              <a:off x="-3310781" y="1231352"/>
              <a:ext cx="311450" cy="313414"/>
              <a:chOff x="8066315" y="1676399"/>
              <a:chExt cx="1371600" cy="1380253"/>
            </a:xfrm>
          </p:grpSpPr>
          <p:sp>
            <p:nvSpPr>
              <p:cNvPr id="27" name="Rechthoek 26">
                <a:extLst>
                  <a:ext uri="{FF2B5EF4-FFF2-40B4-BE49-F238E27FC236}">
                    <a16:creationId xmlns:a16="http://schemas.microsoft.com/office/drawing/2014/main" id="{61A30B18-73B2-4774-A270-D316AA7C0D28}"/>
                  </a:ext>
                </a:extLst>
              </p:cNvPr>
              <p:cNvSpPr/>
              <p:nvPr userDrawn="1"/>
            </p:nvSpPr>
            <p:spPr>
              <a:xfrm>
                <a:off x="8066315" y="1676399"/>
                <a:ext cx="1360714" cy="1360713"/>
              </a:xfrm>
              <a:prstGeom prst="rect">
                <a:avLst/>
              </a:prstGeom>
              <a:solidFill>
                <a:schemeClr val="bg1"/>
              </a:solidFill>
              <a:ln w="12700">
                <a:solidFill>
                  <a:srgbClr val="6C6C6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800" noProof="0" dirty="0">
                  <a:solidFill>
                    <a:srgbClr val="211F26"/>
                  </a:solidFill>
                  <a:latin typeface="Calibri" panose="020F0502020204030204" pitchFamily="34" charset="0"/>
                  <a:cs typeface="Calibri" panose="020F0502020204030204" pitchFamily="34" charset="0"/>
                </a:endParaRPr>
              </a:p>
            </p:txBody>
          </p:sp>
          <p:sp>
            <p:nvSpPr>
              <p:cNvPr id="28" name="Vrije vorm 112">
                <a:extLst>
                  <a:ext uri="{FF2B5EF4-FFF2-40B4-BE49-F238E27FC236}">
                    <a16:creationId xmlns:a16="http://schemas.microsoft.com/office/drawing/2014/main" id="{16A1C050-87E2-4D24-BB7C-5FD3762D60FF}"/>
                  </a:ext>
                </a:extLst>
              </p:cNvPr>
              <p:cNvSpPr/>
              <p:nvPr userDrawn="1"/>
            </p:nvSpPr>
            <p:spPr>
              <a:xfrm>
                <a:off x="8077201" y="1676399"/>
                <a:ext cx="1360714" cy="206831"/>
              </a:xfrm>
              <a:custGeom>
                <a:avLst/>
                <a:gdLst>
                  <a:gd name="connsiteX0" fmla="*/ 1186901 w 1360714"/>
                  <a:gd name="connsiteY0" fmla="*/ 41746 h 206829"/>
                  <a:gd name="connsiteX1" fmla="*/ 1186901 w 1360714"/>
                  <a:gd name="connsiteY1" fmla="*/ 175847 h 206829"/>
                  <a:gd name="connsiteX2" fmla="*/ 1315854 w 1360714"/>
                  <a:gd name="connsiteY2" fmla="*/ 175847 h 206829"/>
                  <a:gd name="connsiteX3" fmla="*/ 1315854 w 1360714"/>
                  <a:gd name="connsiteY3" fmla="*/ 41746 h 206829"/>
                  <a:gd name="connsiteX4" fmla="*/ 958249 w 1360714"/>
                  <a:gd name="connsiteY4" fmla="*/ 41746 h 206829"/>
                  <a:gd name="connsiteX5" fmla="*/ 958249 w 1360714"/>
                  <a:gd name="connsiteY5" fmla="*/ 175847 h 206829"/>
                  <a:gd name="connsiteX6" fmla="*/ 1087202 w 1360714"/>
                  <a:gd name="connsiteY6" fmla="*/ 175847 h 206829"/>
                  <a:gd name="connsiteX7" fmla="*/ 1087202 w 1360714"/>
                  <a:gd name="connsiteY7" fmla="*/ 41746 h 206829"/>
                  <a:gd name="connsiteX8" fmla="*/ 729440 w 1360714"/>
                  <a:gd name="connsiteY8" fmla="*/ 41746 h 206829"/>
                  <a:gd name="connsiteX9" fmla="*/ 729440 w 1360714"/>
                  <a:gd name="connsiteY9" fmla="*/ 175847 h 206829"/>
                  <a:gd name="connsiteX10" fmla="*/ 858393 w 1360714"/>
                  <a:gd name="connsiteY10" fmla="*/ 175847 h 206829"/>
                  <a:gd name="connsiteX11" fmla="*/ 858393 w 1360714"/>
                  <a:gd name="connsiteY11" fmla="*/ 41746 h 206829"/>
                  <a:gd name="connsiteX12" fmla="*/ 493889 w 1360714"/>
                  <a:gd name="connsiteY12" fmla="*/ 41746 h 206829"/>
                  <a:gd name="connsiteX13" fmla="*/ 493889 w 1360714"/>
                  <a:gd name="connsiteY13" fmla="*/ 175847 h 206829"/>
                  <a:gd name="connsiteX14" fmla="*/ 622842 w 1360714"/>
                  <a:gd name="connsiteY14" fmla="*/ 175847 h 206829"/>
                  <a:gd name="connsiteX15" fmla="*/ 622842 w 1360714"/>
                  <a:gd name="connsiteY15" fmla="*/ 41746 h 206829"/>
                  <a:gd name="connsiteX16" fmla="*/ 260368 w 1360714"/>
                  <a:gd name="connsiteY16" fmla="*/ 41746 h 206829"/>
                  <a:gd name="connsiteX17" fmla="*/ 260368 w 1360714"/>
                  <a:gd name="connsiteY17" fmla="*/ 175847 h 206829"/>
                  <a:gd name="connsiteX18" fmla="*/ 389321 w 1360714"/>
                  <a:gd name="connsiteY18" fmla="*/ 175847 h 206829"/>
                  <a:gd name="connsiteX19" fmla="*/ 389321 w 1360714"/>
                  <a:gd name="connsiteY19" fmla="*/ 41746 h 206829"/>
                  <a:gd name="connsiteX20" fmla="*/ 35169 w 1360714"/>
                  <a:gd name="connsiteY20" fmla="*/ 41746 h 206829"/>
                  <a:gd name="connsiteX21" fmla="*/ 35169 w 1360714"/>
                  <a:gd name="connsiteY21" fmla="*/ 175847 h 206829"/>
                  <a:gd name="connsiteX22" fmla="*/ 164122 w 1360714"/>
                  <a:gd name="connsiteY22" fmla="*/ 175847 h 206829"/>
                  <a:gd name="connsiteX23" fmla="*/ 164122 w 1360714"/>
                  <a:gd name="connsiteY23" fmla="*/ 41746 h 206829"/>
                  <a:gd name="connsiteX24" fmla="*/ 0 w 1360714"/>
                  <a:gd name="connsiteY24" fmla="*/ 0 h 206829"/>
                  <a:gd name="connsiteX25" fmla="*/ 1360714 w 1360714"/>
                  <a:gd name="connsiteY25" fmla="*/ 0 h 206829"/>
                  <a:gd name="connsiteX26" fmla="*/ 1360714 w 1360714"/>
                  <a:gd name="connsiteY26" fmla="*/ 206829 h 206829"/>
                  <a:gd name="connsiteX27" fmla="*/ 0 w 1360714"/>
                  <a:gd name="connsiteY27" fmla="*/ 206829 h 206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360714" h="206829">
                    <a:moveTo>
                      <a:pt x="1186901" y="41746"/>
                    </a:moveTo>
                    <a:lnTo>
                      <a:pt x="1186901" y="175847"/>
                    </a:lnTo>
                    <a:lnTo>
                      <a:pt x="1315854" y="175847"/>
                    </a:lnTo>
                    <a:lnTo>
                      <a:pt x="1315854" y="41746"/>
                    </a:lnTo>
                    <a:close/>
                    <a:moveTo>
                      <a:pt x="958249" y="41746"/>
                    </a:moveTo>
                    <a:lnTo>
                      <a:pt x="958249" y="175847"/>
                    </a:lnTo>
                    <a:lnTo>
                      <a:pt x="1087202" y="175847"/>
                    </a:lnTo>
                    <a:lnTo>
                      <a:pt x="1087202" y="41746"/>
                    </a:lnTo>
                    <a:close/>
                    <a:moveTo>
                      <a:pt x="729440" y="41746"/>
                    </a:moveTo>
                    <a:lnTo>
                      <a:pt x="729440" y="175847"/>
                    </a:lnTo>
                    <a:lnTo>
                      <a:pt x="858393" y="175847"/>
                    </a:lnTo>
                    <a:lnTo>
                      <a:pt x="858393" y="41746"/>
                    </a:lnTo>
                    <a:close/>
                    <a:moveTo>
                      <a:pt x="493889" y="41746"/>
                    </a:moveTo>
                    <a:lnTo>
                      <a:pt x="493889" y="175847"/>
                    </a:lnTo>
                    <a:lnTo>
                      <a:pt x="622842" y="175847"/>
                    </a:lnTo>
                    <a:lnTo>
                      <a:pt x="622842" y="41746"/>
                    </a:lnTo>
                    <a:close/>
                    <a:moveTo>
                      <a:pt x="260368" y="41746"/>
                    </a:moveTo>
                    <a:lnTo>
                      <a:pt x="260368" y="175847"/>
                    </a:lnTo>
                    <a:lnTo>
                      <a:pt x="389321" y="175847"/>
                    </a:lnTo>
                    <a:lnTo>
                      <a:pt x="389321" y="41746"/>
                    </a:lnTo>
                    <a:close/>
                    <a:moveTo>
                      <a:pt x="35169" y="41746"/>
                    </a:moveTo>
                    <a:lnTo>
                      <a:pt x="35169" y="175847"/>
                    </a:lnTo>
                    <a:lnTo>
                      <a:pt x="164122" y="175847"/>
                    </a:lnTo>
                    <a:lnTo>
                      <a:pt x="164122" y="41746"/>
                    </a:lnTo>
                    <a:close/>
                    <a:moveTo>
                      <a:pt x="0" y="0"/>
                    </a:moveTo>
                    <a:lnTo>
                      <a:pt x="1360714" y="0"/>
                    </a:lnTo>
                    <a:lnTo>
                      <a:pt x="1360714" y="206829"/>
                    </a:lnTo>
                    <a:lnTo>
                      <a:pt x="0" y="206829"/>
                    </a:lnTo>
                    <a:close/>
                  </a:path>
                </a:pathLst>
              </a:custGeom>
              <a:solidFill>
                <a:srgbClr val="6C6C6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800" noProof="0" dirty="0">
                  <a:solidFill>
                    <a:srgbClr val="211F26"/>
                  </a:solidFill>
                  <a:latin typeface="Calibri" panose="020F0502020204030204" pitchFamily="34" charset="0"/>
                  <a:cs typeface="Calibri" panose="020F0502020204030204" pitchFamily="34" charset="0"/>
                </a:endParaRPr>
              </a:p>
            </p:txBody>
          </p:sp>
          <p:sp>
            <p:nvSpPr>
              <p:cNvPr id="29" name="Vrije vorm 113">
                <a:extLst>
                  <a:ext uri="{FF2B5EF4-FFF2-40B4-BE49-F238E27FC236}">
                    <a16:creationId xmlns:a16="http://schemas.microsoft.com/office/drawing/2014/main" id="{1B9A7E47-D599-4AEF-A2EB-94C2F60F6693}"/>
                  </a:ext>
                </a:extLst>
              </p:cNvPr>
              <p:cNvSpPr/>
              <p:nvPr userDrawn="1"/>
            </p:nvSpPr>
            <p:spPr>
              <a:xfrm>
                <a:off x="8071339" y="2849823"/>
                <a:ext cx="1360714" cy="206829"/>
              </a:xfrm>
              <a:custGeom>
                <a:avLst/>
                <a:gdLst>
                  <a:gd name="connsiteX0" fmla="*/ 1186901 w 1360714"/>
                  <a:gd name="connsiteY0" fmla="*/ 41746 h 206829"/>
                  <a:gd name="connsiteX1" fmla="*/ 1186901 w 1360714"/>
                  <a:gd name="connsiteY1" fmla="*/ 175847 h 206829"/>
                  <a:gd name="connsiteX2" fmla="*/ 1315854 w 1360714"/>
                  <a:gd name="connsiteY2" fmla="*/ 175847 h 206829"/>
                  <a:gd name="connsiteX3" fmla="*/ 1315854 w 1360714"/>
                  <a:gd name="connsiteY3" fmla="*/ 41746 h 206829"/>
                  <a:gd name="connsiteX4" fmla="*/ 958249 w 1360714"/>
                  <a:gd name="connsiteY4" fmla="*/ 41746 h 206829"/>
                  <a:gd name="connsiteX5" fmla="*/ 958249 w 1360714"/>
                  <a:gd name="connsiteY5" fmla="*/ 175847 h 206829"/>
                  <a:gd name="connsiteX6" fmla="*/ 1087202 w 1360714"/>
                  <a:gd name="connsiteY6" fmla="*/ 175847 h 206829"/>
                  <a:gd name="connsiteX7" fmla="*/ 1087202 w 1360714"/>
                  <a:gd name="connsiteY7" fmla="*/ 41746 h 206829"/>
                  <a:gd name="connsiteX8" fmla="*/ 729440 w 1360714"/>
                  <a:gd name="connsiteY8" fmla="*/ 41746 h 206829"/>
                  <a:gd name="connsiteX9" fmla="*/ 729440 w 1360714"/>
                  <a:gd name="connsiteY9" fmla="*/ 175847 h 206829"/>
                  <a:gd name="connsiteX10" fmla="*/ 858393 w 1360714"/>
                  <a:gd name="connsiteY10" fmla="*/ 175847 h 206829"/>
                  <a:gd name="connsiteX11" fmla="*/ 858393 w 1360714"/>
                  <a:gd name="connsiteY11" fmla="*/ 41746 h 206829"/>
                  <a:gd name="connsiteX12" fmla="*/ 493889 w 1360714"/>
                  <a:gd name="connsiteY12" fmla="*/ 41746 h 206829"/>
                  <a:gd name="connsiteX13" fmla="*/ 493889 w 1360714"/>
                  <a:gd name="connsiteY13" fmla="*/ 175847 h 206829"/>
                  <a:gd name="connsiteX14" fmla="*/ 622842 w 1360714"/>
                  <a:gd name="connsiteY14" fmla="*/ 175847 h 206829"/>
                  <a:gd name="connsiteX15" fmla="*/ 622842 w 1360714"/>
                  <a:gd name="connsiteY15" fmla="*/ 41746 h 206829"/>
                  <a:gd name="connsiteX16" fmla="*/ 260368 w 1360714"/>
                  <a:gd name="connsiteY16" fmla="*/ 41746 h 206829"/>
                  <a:gd name="connsiteX17" fmla="*/ 260368 w 1360714"/>
                  <a:gd name="connsiteY17" fmla="*/ 175847 h 206829"/>
                  <a:gd name="connsiteX18" fmla="*/ 389321 w 1360714"/>
                  <a:gd name="connsiteY18" fmla="*/ 175847 h 206829"/>
                  <a:gd name="connsiteX19" fmla="*/ 389321 w 1360714"/>
                  <a:gd name="connsiteY19" fmla="*/ 41746 h 206829"/>
                  <a:gd name="connsiteX20" fmla="*/ 35169 w 1360714"/>
                  <a:gd name="connsiteY20" fmla="*/ 41746 h 206829"/>
                  <a:gd name="connsiteX21" fmla="*/ 35169 w 1360714"/>
                  <a:gd name="connsiteY21" fmla="*/ 175847 h 206829"/>
                  <a:gd name="connsiteX22" fmla="*/ 164122 w 1360714"/>
                  <a:gd name="connsiteY22" fmla="*/ 175847 h 206829"/>
                  <a:gd name="connsiteX23" fmla="*/ 164122 w 1360714"/>
                  <a:gd name="connsiteY23" fmla="*/ 41746 h 206829"/>
                  <a:gd name="connsiteX24" fmla="*/ 0 w 1360714"/>
                  <a:gd name="connsiteY24" fmla="*/ 0 h 206829"/>
                  <a:gd name="connsiteX25" fmla="*/ 1360714 w 1360714"/>
                  <a:gd name="connsiteY25" fmla="*/ 0 h 206829"/>
                  <a:gd name="connsiteX26" fmla="*/ 1360714 w 1360714"/>
                  <a:gd name="connsiteY26" fmla="*/ 206829 h 206829"/>
                  <a:gd name="connsiteX27" fmla="*/ 0 w 1360714"/>
                  <a:gd name="connsiteY27" fmla="*/ 206829 h 206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360714" h="206829">
                    <a:moveTo>
                      <a:pt x="1186901" y="41746"/>
                    </a:moveTo>
                    <a:lnTo>
                      <a:pt x="1186901" y="175847"/>
                    </a:lnTo>
                    <a:lnTo>
                      <a:pt x="1315854" y="175847"/>
                    </a:lnTo>
                    <a:lnTo>
                      <a:pt x="1315854" y="41746"/>
                    </a:lnTo>
                    <a:close/>
                    <a:moveTo>
                      <a:pt x="958249" y="41746"/>
                    </a:moveTo>
                    <a:lnTo>
                      <a:pt x="958249" y="175847"/>
                    </a:lnTo>
                    <a:lnTo>
                      <a:pt x="1087202" y="175847"/>
                    </a:lnTo>
                    <a:lnTo>
                      <a:pt x="1087202" y="41746"/>
                    </a:lnTo>
                    <a:close/>
                    <a:moveTo>
                      <a:pt x="729440" y="41746"/>
                    </a:moveTo>
                    <a:lnTo>
                      <a:pt x="729440" y="175847"/>
                    </a:lnTo>
                    <a:lnTo>
                      <a:pt x="858393" y="175847"/>
                    </a:lnTo>
                    <a:lnTo>
                      <a:pt x="858393" y="41746"/>
                    </a:lnTo>
                    <a:close/>
                    <a:moveTo>
                      <a:pt x="493889" y="41746"/>
                    </a:moveTo>
                    <a:lnTo>
                      <a:pt x="493889" y="175847"/>
                    </a:lnTo>
                    <a:lnTo>
                      <a:pt x="622842" y="175847"/>
                    </a:lnTo>
                    <a:lnTo>
                      <a:pt x="622842" y="41746"/>
                    </a:lnTo>
                    <a:close/>
                    <a:moveTo>
                      <a:pt x="260368" y="41746"/>
                    </a:moveTo>
                    <a:lnTo>
                      <a:pt x="260368" y="175847"/>
                    </a:lnTo>
                    <a:lnTo>
                      <a:pt x="389321" y="175847"/>
                    </a:lnTo>
                    <a:lnTo>
                      <a:pt x="389321" y="41746"/>
                    </a:lnTo>
                    <a:close/>
                    <a:moveTo>
                      <a:pt x="35169" y="41746"/>
                    </a:moveTo>
                    <a:lnTo>
                      <a:pt x="35169" y="175847"/>
                    </a:lnTo>
                    <a:lnTo>
                      <a:pt x="164122" y="175847"/>
                    </a:lnTo>
                    <a:lnTo>
                      <a:pt x="164122" y="41746"/>
                    </a:lnTo>
                    <a:close/>
                    <a:moveTo>
                      <a:pt x="0" y="0"/>
                    </a:moveTo>
                    <a:lnTo>
                      <a:pt x="1360714" y="0"/>
                    </a:lnTo>
                    <a:lnTo>
                      <a:pt x="1360714" y="206829"/>
                    </a:lnTo>
                    <a:lnTo>
                      <a:pt x="0" y="206829"/>
                    </a:lnTo>
                    <a:close/>
                  </a:path>
                </a:pathLst>
              </a:custGeom>
              <a:solidFill>
                <a:srgbClr val="6C6C6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800" noProof="0" dirty="0">
                  <a:solidFill>
                    <a:srgbClr val="211F26"/>
                  </a:solidFill>
                  <a:latin typeface="Calibri" panose="020F0502020204030204" pitchFamily="34" charset="0"/>
                  <a:cs typeface="Calibri" panose="020F0502020204030204" pitchFamily="34" charset="0"/>
                </a:endParaRPr>
              </a:p>
            </p:txBody>
          </p:sp>
        </p:grpSp>
        <p:grpSp>
          <p:nvGrpSpPr>
            <p:cNvPr id="21" name="Groep 20">
              <a:extLst>
                <a:ext uri="{FF2B5EF4-FFF2-40B4-BE49-F238E27FC236}">
                  <a16:creationId xmlns:a16="http://schemas.microsoft.com/office/drawing/2014/main" id="{9D76B1FE-2C66-496B-BFC7-96ADA5CF7732}"/>
                </a:ext>
              </a:extLst>
            </p:cNvPr>
            <p:cNvGrpSpPr/>
            <p:nvPr userDrawn="1"/>
          </p:nvGrpSpPr>
          <p:grpSpPr>
            <a:xfrm>
              <a:off x="-938434" y="4390049"/>
              <a:ext cx="627798" cy="576693"/>
              <a:chOff x="-938434" y="4570310"/>
              <a:chExt cx="627798" cy="576693"/>
            </a:xfrm>
          </p:grpSpPr>
          <p:grpSp>
            <p:nvGrpSpPr>
              <p:cNvPr id="22" name="Inspireren">
                <a:extLst>
                  <a:ext uri="{FF2B5EF4-FFF2-40B4-BE49-F238E27FC236}">
                    <a16:creationId xmlns:a16="http://schemas.microsoft.com/office/drawing/2014/main" id="{292931FF-AF8D-48CC-A448-8289091A5E34}"/>
                  </a:ext>
                </a:extLst>
              </p:cNvPr>
              <p:cNvGrpSpPr>
                <a:grpSpLocks noChangeAspect="1"/>
              </p:cNvGrpSpPr>
              <p:nvPr userDrawn="1"/>
            </p:nvGrpSpPr>
            <p:grpSpPr bwMode="auto">
              <a:xfrm>
                <a:off x="-716116" y="4570310"/>
                <a:ext cx="169778" cy="242385"/>
                <a:chOff x="4768" y="2783"/>
                <a:chExt cx="788" cy="1125"/>
              </a:xfrm>
              <a:gradFill>
                <a:gsLst>
                  <a:gs pos="0">
                    <a:srgbClr val="9D9FA1"/>
                  </a:gs>
                  <a:gs pos="70000">
                    <a:srgbClr val="211F26"/>
                  </a:gs>
                </a:gsLst>
                <a:lin ang="2700000" scaled="0"/>
              </a:gradFill>
            </p:grpSpPr>
            <p:sp>
              <p:nvSpPr>
                <p:cNvPr id="24" name="Freeform 12">
                  <a:extLst>
                    <a:ext uri="{FF2B5EF4-FFF2-40B4-BE49-F238E27FC236}">
                      <a16:creationId xmlns:a16="http://schemas.microsoft.com/office/drawing/2014/main" id="{538419F7-6407-43A2-8256-16F5106FA599}"/>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25" name="Freeform 13">
                  <a:extLst>
                    <a:ext uri="{FF2B5EF4-FFF2-40B4-BE49-F238E27FC236}">
                      <a16:creationId xmlns:a16="http://schemas.microsoft.com/office/drawing/2014/main" id="{CF1392AE-C2E8-4E1A-878F-96930C131FF8}"/>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26" name="Freeform 14">
                  <a:extLst>
                    <a:ext uri="{FF2B5EF4-FFF2-40B4-BE49-F238E27FC236}">
                      <a16:creationId xmlns:a16="http://schemas.microsoft.com/office/drawing/2014/main" id="{41399C60-9AE9-4E95-A92D-7997C43CE90E}"/>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grpSp>
          <p:sp>
            <p:nvSpPr>
              <p:cNvPr id="23" name="Tekstvak 22">
                <a:extLst>
                  <a:ext uri="{FF2B5EF4-FFF2-40B4-BE49-F238E27FC236}">
                    <a16:creationId xmlns:a16="http://schemas.microsoft.com/office/drawing/2014/main" id="{6729557B-EC3F-48B6-91A0-92595AFC8ED4}"/>
                  </a:ext>
                </a:extLst>
              </p:cNvPr>
              <p:cNvSpPr txBox="1"/>
              <p:nvPr userDrawn="1"/>
            </p:nvSpPr>
            <p:spPr>
              <a:xfrm>
                <a:off x="-938434" y="4824764"/>
                <a:ext cx="627798" cy="322239"/>
              </a:xfrm>
              <a:prstGeom prst="rect">
                <a:avLst/>
              </a:prstGeom>
              <a:noFill/>
            </p:spPr>
            <p:txBody>
              <a:bodyPr wrap="square" lIns="0" tIns="0" rIns="0" bIns="0" rtlCol="0" anchor="ctr">
                <a:noAutofit/>
              </a:bodyPr>
              <a:lstStyle/>
              <a:p>
                <a:pPr marL="0" marR="0" lvl="0" indent="0" algn="ctr" defTabSz="685800" rtl="0"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sp>
        <p:nvSpPr>
          <p:cNvPr id="8" name="- INFO">
            <a:extLst>
              <a:ext uri="{FF2B5EF4-FFF2-40B4-BE49-F238E27FC236}">
                <a16:creationId xmlns:a16="http://schemas.microsoft.com/office/drawing/2014/main" id="{32F620CA-8583-4139-8379-8671C99AE382}"/>
              </a:ext>
            </a:extLst>
          </p:cNvPr>
          <p:cNvSpPr txBox="1"/>
          <p:nvPr userDrawn="1"/>
        </p:nvSpPr>
        <p:spPr>
          <a:xfrm>
            <a:off x="0" y="-272667"/>
            <a:ext cx="9134475" cy="148842"/>
          </a:xfrm>
          <a:prstGeom prst="rect">
            <a:avLst/>
          </a:prstGeom>
          <a:noFill/>
        </p:spPr>
        <p:txBody>
          <a:bodyPr wrap="square" lIns="0" tIns="0" rIns="0" bIns="0" rtlCol="0" anchor="ctr" anchorCtr="0">
            <a:noAutofit/>
          </a:bodyPr>
          <a:lstStyle/>
          <a:p>
            <a:pPr algn="l"/>
            <a:r>
              <a:rPr lang="nl-NL" sz="1050" b="1" cap="all" spc="0" baseline="0">
                <a:solidFill>
                  <a:sysClr val="windowText" lastClr="000000"/>
                </a:solidFill>
                <a:latin typeface="+mn-lt"/>
                <a:cs typeface="Calibri" panose="020F0502020204030204" pitchFamily="34" charset="0"/>
              </a:rPr>
              <a:t>Video</a:t>
            </a:r>
            <a:endParaRPr lang="nl-NL" sz="1050" b="1" cap="all" spc="0" baseline="0" dirty="0">
              <a:solidFill>
                <a:sysClr val="windowText" lastClr="000000"/>
              </a:solidFill>
              <a:latin typeface="+mn-lt"/>
              <a:cs typeface="Calibri" panose="020F0502020204030204" pitchFamily="34" charset="0"/>
            </a:endParaRPr>
          </a:p>
        </p:txBody>
      </p:sp>
      <p:sp>
        <p:nvSpPr>
          <p:cNvPr id="6" name="Tijdelijke aanduiding voor media 12">
            <a:extLst>
              <a:ext uri="{FF2B5EF4-FFF2-40B4-BE49-F238E27FC236}">
                <a16:creationId xmlns:a16="http://schemas.microsoft.com/office/drawing/2014/main" id="{E2DCB9C2-916D-4C5E-9B81-41B77A69231B}"/>
              </a:ext>
            </a:extLst>
          </p:cNvPr>
          <p:cNvSpPr>
            <a:spLocks noGrp="1"/>
          </p:cNvSpPr>
          <p:nvPr>
            <p:ph type="media" sz="quarter" idx="14" hasCustomPrompt="1"/>
          </p:nvPr>
        </p:nvSpPr>
        <p:spPr>
          <a:xfrm>
            <a:off x="0" y="1"/>
            <a:ext cx="9144000" cy="5143499"/>
          </a:xfrm>
          <a:prstGeom prst="rect">
            <a:avLst/>
          </a:prstGeom>
          <a:solidFill>
            <a:schemeClr val="bg1">
              <a:lumMod val="75000"/>
            </a:schemeClr>
          </a:solidFill>
        </p:spPr>
        <p:txBody>
          <a:bodyPr wrap="square" bIns="1080000" anchor="ctr" anchorCtr="0">
            <a:noAutofit/>
          </a:bodyPr>
          <a:lstStyle>
            <a:lvl1pPr marL="0" indent="0" algn="ctr">
              <a:lnSpc>
                <a:spcPct val="100000"/>
              </a:lnSpc>
              <a:spcBef>
                <a:spcPts val="0"/>
              </a:spcBef>
              <a:buNone/>
              <a:defRPr>
                <a:solidFill>
                  <a:schemeClr val="bg1">
                    <a:lumMod val="95000"/>
                  </a:schemeClr>
                </a:solidFill>
              </a:defRPr>
            </a:lvl1pPr>
          </a:lstStyle>
          <a:p>
            <a:r>
              <a:rPr lang="nl-NL"/>
              <a:t>Klik op onderstaand icon</a:t>
            </a:r>
            <a:br>
              <a:rPr lang="nl-NL"/>
            </a:br>
            <a:r>
              <a:rPr lang="nl-NL"/>
              <a:t>om een video in te voegen            </a:t>
            </a:r>
            <a:endParaRPr lang="nl-NL" dirty="0"/>
          </a:p>
        </p:txBody>
      </p:sp>
      <p:sp>
        <p:nvSpPr>
          <p:cNvPr id="3" name="Tijdelijke aanduiding voor datum 2">
            <a:extLst>
              <a:ext uri="{FF2B5EF4-FFF2-40B4-BE49-F238E27FC236}">
                <a16:creationId xmlns:a16="http://schemas.microsoft.com/office/drawing/2014/main" id="{3A5F0EA5-C728-43C3-9961-76816C74F040}"/>
              </a:ext>
            </a:extLst>
          </p:cNvPr>
          <p:cNvSpPr>
            <a:spLocks noGrp="1"/>
          </p:cNvSpPr>
          <p:nvPr>
            <p:ph type="dt" sz="half" idx="10"/>
          </p:nvPr>
        </p:nvSpPr>
        <p:spPr/>
        <p:txBody>
          <a:bodyPr/>
          <a:lstStyle>
            <a:lvl1pPr>
              <a:defRPr>
                <a:solidFill>
                  <a:schemeClr val="bg1"/>
                </a:solidFill>
              </a:defRPr>
            </a:lvl1pPr>
          </a:lstStyle>
          <a:p>
            <a:endParaRPr lang="nl-NL" dirty="0"/>
          </a:p>
        </p:txBody>
      </p:sp>
      <p:sp>
        <p:nvSpPr>
          <p:cNvPr id="4" name="Tijdelijke aanduiding voor voettekst 3">
            <a:extLst>
              <a:ext uri="{FF2B5EF4-FFF2-40B4-BE49-F238E27FC236}">
                <a16:creationId xmlns:a16="http://schemas.microsoft.com/office/drawing/2014/main" id="{694C8395-E270-46ED-8451-E12DA6B75A53}"/>
              </a:ext>
            </a:extLst>
          </p:cNvPr>
          <p:cNvSpPr>
            <a:spLocks noGrp="1"/>
          </p:cNvSpPr>
          <p:nvPr>
            <p:ph type="ftr" sz="quarter" idx="11"/>
          </p:nvPr>
        </p:nvSpPr>
        <p:spPr/>
        <p:txBody>
          <a:bodyPr/>
          <a:lstStyle>
            <a:lvl1pPr>
              <a:defRPr>
                <a:solidFill>
                  <a:schemeClr val="bg1"/>
                </a:solidFill>
              </a:defRPr>
            </a:lvl1pPr>
          </a:lstStyle>
          <a:p>
            <a:r>
              <a:rPr lang="nl-NL"/>
              <a:t>Erasmus University Rotterdam </a:t>
            </a:r>
            <a:endParaRPr lang="nl-NL" dirty="0"/>
          </a:p>
        </p:txBody>
      </p:sp>
      <p:sp>
        <p:nvSpPr>
          <p:cNvPr id="5" name="Tijdelijke aanduiding voor dianummer 4">
            <a:extLst>
              <a:ext uri="{FF2B5EF4-FFF2-40B4-BE49-F238E27FC236}">
                <a16:creationId xmlns:a16="http://schemas.microsoft.com/office/drawing/2014/main" id="{B9D4F1F4-CAC9-4D63-8BA4-25867D80BBCA}"/>
              </a:ext>
            </a:extLst>
          </p:cNvPr>
          <p:cNvSpPr>
            <a:spLocks noGrp="1"/>
          </p:cNvSpPr>
          <p:nvPr>
            <p:ph type="sldNum" sz="quarter" idx="12"/>
          </p:nvPr>
        </p:nvSpPr>
        <p:spPr/>
        <p:txBody>
          <a:bodyPr/>
          <a:lstStyle>
            <a:lvl1pPr>
              <a:defRPr>
                <a:solidFill>
                  <a:schemeClr val="bg1"/>
                </a:solidFill>
              </a:defRPr>
            </a:lvl1pPr>
          </a:lstStyle>
          <a:p>
            <a:fld id="{361A1203-CA3D-4D48-AFA0-9D668419C1D5}" type="slidenum">
              <a:rPr lang="nl-NL" smtClean="0"/>
              <a:pPr/>
              <a:t>‹#›</a:t>
            </a:fld>
            <a:endParaRPr lang="nl-NL" dirty="0"/>
          </a:p>
        </p:txBody>
      </p:sp>
    </p:spTree>
    <p:extLst>
      <p:ext uri="{BB962C8B-B14F-4D97-AF65-F5344CB8AC3E}">
        <p14:creationId xmlns:p14="http://schemas.microsoft.com/office/powerpoint/2010/main" val="150784517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5.xml><?xml version="1.0" encoding="utf-8"?>
<p:sldLayout xmlns:a="http://schemas.openxmlformats.org/drawingml/2006/main" xmlns:r="http://schemas.openxmlformats.org/officeDocument/2006/relationships" xmlns:p="http://schemas.openxmlformats.org/presentationml/2006/main" preserve="1" userDrawn="1">
  <p:cSld name="Instagram #1">
    <p:bg>
      <p:bgPr>
        <a:solidFill>
          <a:schemeClr val="bg1"/>
        </a:solidFill>
        <a:effectLst/>
      </p:bgPr>
    </p:bg>
    <p:spTree>
      <p:nvGrpSpPr>
        <p:cNvPr id="1" name=""/>
        <p:cNvGrpSpPr/>
        <p:nvPr/>
      </p:nvGrpSpPr>
      <p:grpSpPr>
        <a:xfrm>
          <a:off x="0" y="0"/>
          <a:ext cx="0" cy="0"/>
          <a:chOff x="0" y="0"/>
          <a:chExt cx="0" cy="0"/>
        </a:xfrm>
      </p:grpSpPr>
      <p:grpSp>
        <p:nvGrpSpPr>
          <p:cNvPr id="156" name="- INSTRUCTIES">
            <a:extLst>
              <a:ext uri="{FF2B5EF4-FFF2-40B4-BE49-F238E27FC236}">
                <a16:creationId xmlns:a16="http://schemas.microsoft.com/office/drawing/2014/main" id="{F19E4F5D-4876-4839-A291-9B62D90B2825}"/>
              </a:ext>
            </a:extLst>
          </p:cNvPr>
          <p:cNvGrpSpPr/>
          <p:nvPr userDrawn="1"/>
        </p:nvGrpSpPr>
        <p:grpSpPr>
          <a:xfrm>
            <a:off x="9283196" y="0"/>
            <a:ext cx="2770040" cy="5016356"/>
            <a:chOff x="-3786165" y="-1"/>
            <a:chExt cx="3693386" cy="6688475"/>
          </a:xfrm>
        </p:grpSpPr>
        <p:sp>
          <p:nvSpPr>
            <p:cNvPr id="157" name="Rechthoek 156">
              <a:extLst>
                <a:ext uri="{FF2B5EF4-FFF2-40B4-BE49-F238E27FC236}">
                  <a16:creationId xmlns:a16="http://schemas.microsoft.com/office/drawing/2014/main" id="{22AC77FA-6B42-4F74-B772-927FAFA6C88D}"/>
                </a:ext>
              </a:extLst>
            </p:cNvPr>
            <p:cNvSpPr/>
            <p:nvPr userDrawn="1"/>
          </p:nvSpPr>
          <p:spPr>
            <a:xfrm>
              <a:off x="-3786165" y="-1"/>
              <a:ext cx="3593091" cy="6034857"/>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450"/>
                </a:spcBef>
                <a:spcAft>
                  <a:spcPts val="450"/>
                </a:spcAft>
              </a:pPr>
              <a:r>
                <a:rPr lang="nl-NL" sz="1050" b="1" cap="all" baseline="0" noProof="0" dirty="0">
                  <a:solidFill>
                    <a:schemeClr val="accent1"/>
                  </a:solidFill>
                  <a:latin typeface="Calibri" panose="020F0502020204030204" pitchFamily="34" charset="0"/>
                  <a:cs typeface="Calibri" panose="020F0502020204030204" pitchFamily="34" charset="0"/>
                </a:rPr>
                <a:t>Afbeelding invoegen/opmaken</a:t>
              </a:r>
            </a:p>
          </p:txBody>
        </p:sp>
        <p:sp>
          <p:nvSpPr>
            <p:cNvPr id="158" name="Ovaal 157">
              <a:extLst>
                <a:ext uri="{FF2B5EF4-FFF2-40B4-BE49-F238E27FC236}">
                  <a16:creationId xmlns:a16="http://schemas.microsoft.com/office/drawing/2014/main" id="{D12DE0DD-F880-4F08-BF02-F4073DFD7AE1}"/>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59" name="Rechthoek 158">
              <a:extLst>
                <a:ext uri="{FF2B5EF4-FFF2-40B4-BE49-F238E27FC236}">
                  <a16:creationId xmlns:a16="http://schemas.microsoft.com/office/drawing/2014/main" id="{8CE03A8D-E953-452A-A019-2829BBF3D694}"/>
                </a:ext>
              </a:extLst>
            </p:cNvPr>
            <p:cNvSpPr/>
            <p:nvPr userDrawn="1"/>
          </p:nvSpPr>
          <p:spPr>
            <a:xfrm>
              <a:off x="-3319415" y="465324"/>
              <a:ext cx="2962706" cy="668152"/>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Wanneer nodig, verwijder de bestaande afbeelding d.m.v. de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Selecteer het afbeeldingskader, ga naar de tab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‘Slidebuilder'</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'Afbeeldingen’</a:t>
              </a:r>
              <a:endPar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endParaRPr>
            </a:p>
          </p:txBody>
        </p:sp>
        <p:sp>
          <p:nvSpPr>
            <p:cNvPr id="160" name="Ovaal 159">
              <a:extLst>
                <a:ext uri="{FF2B5EF4-FFF2-40B4-BE49-F238E27FC236}">
                  <a16:creationId xmlns:a16="http://schemas.microsoft.com/office/drawing/2014/main" id="{BC17E749-8D66-4572-97F2-405CBAB4CFFB}"/>
                </a:ext>
              </a:extLst>
            </p:cNvPr>
            <p:cNvSpPr/>
            <p:nvPr userDrawn="1"/>
          </p:nvSpPr>
          <p:spPr>
            <a:xfrm>
              <a:off x="-3603587" y="2633935"/>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161" name="Rechthoek 160">
              <a:extLst>
                <a:ext uri="{FF2B5EF4-FFF2-40B4-BE49-F238E27FC236}">
                  <a16:creationId xmlns:a16="http://schemas.microsoft.com/office/drawing/2014/main" id="{3F19AAB4-1108-49C6-B3BF-A94CDACFF85E}"/>
                </a:ext>
              </a:extLst>
            </p:cNvPr>
            <p:cNvSpPr/>
            <p:nvPr userDrawn="1"/>
          </p:nvSpPr>
          <p:spPr>
            <a:xfrm>
              <a:off x="-3319416" y="2633936"/>
              <a:ext cx="3126341" cy="462795"/>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Klik met de rechter muisknop op de miniatuurweergave van de dia aan de linkerkant van het scherm en kies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‘Dia herstellen’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162" name="Ovaal 161">
              <a:extLst>
                <a:ext uri="{FF2B5EF4-FFF2-40B4-BE49-F238E27FC236}">
                  <a16:creationId xmlns:a16="http://schemas.microsoft.com/office/drawing/2014/main" id="{F8AC64D9-C200-4E40-A01F-22812B57EDC2}"/>
                </a:ext>
              </a:extLst>
            </p:cNvPr>
            <p:cNvSpPr/>
            <p:nvPr userDrawn="1"/>
          </p:nvSpPr>
          <p:spPr>
            <a:xfrm>
              <a:off x="-3603587" y="4226365"/>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163" name="Rechthoek 162">
              <a:extLst>
                <a:ext uri="{FF2B5EF4-FFF2-40B4-BE49-F238E27FC236}">
                  <a16:creationId xmlns:a16="http://schemas.microsoft.com/office/drawing/2014/main" id="{5E9D77A3-26E8-4889-9BCF-4D42F24097CD}"/>
                </a:ext>
              </a:extLst>
            </p:cNvPr>
            <p:cNvSpPr/>
            <p:nvPr userDrawn="1"/>
          </p:nvSpPr>
          <p:spPr>
            <a:xfrm>
              <a:off x="-3319416" y="4226366"/>
              <a:ext cx="3008779" cy="820954"/>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Om de afbeelding te schalen of bij te snijden, ga naar de tab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‘Hulpmiddelen voor afbeeldingen - Opmaak’</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‘Bijsnijden’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Schaal met de bolletjes de afbeelding en met de hoekjes het afbeeldingskader.</a:t>
              </a:r>
            </a:p>
          </p:txBody>
        </p:sp>
        <p:sp>
          <p:nvSpPr>
            <p:cNvPr id="164" name="Rechthoek 163">
              <a:extLst>
                <a:ext uri="{FF2B5EF4-FFF2-40B4-BE49-F238E27FC236}">
                  <a16:creationId xmlns:a16="http://schemas.microsoft.com/office/drawing/2014/main" id="{0D62D8E7-99DA-4623-B94D-0DBE430F62CC}"/>
                </a:ext>
              </a:extLst>
            </p:cNvPr>
            <p:cNvSpPr/>
            <p:nvPr userDrawn="1"/>
          </p:nvSpPr>
          <p:spPr>
            <a:xfrm>
              <a:off x="-3316836" y="3200265"/>
              <a:ext cx="1239216" cy="719917"/>
            </a:xfrm>
            <a:prstGeom prst="rect">
              <a:avLst/>
            </a:prstGeom>
            <a:pattFill prst="wdUpDiag">
              <a:fgClr>
                <a:srgbClr val="E0E0E0"/>
              </a:fgClr>
              <a:bgClr>
                <a:srgbClr val="ECECEC"/>
              </a:bgClr>
            </a:pattFill>
            <a:ln w="12700">
              <a:solidFill>
                <a:srgbClr val="D3D3D3"/>
              </a:solidFill>
              <a:prstDash val="solid"/>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72000" tIns="0" rIns="0" bIns="0" numCol="1" spcCol="0" rtlCol="0" fromWordArt="0" anchor="ctr" anchorCtr="0" forceAA="0" compatLnSpc="1">
              <a:prstTxWarp prst="textNoShape">
                <a:avLst/>
              </a:prstTxWarp>
              <a:noAutofit/>
            </a:bodyPr>
            <a:lstStyle/>
            <a:p>
              <a:pPr algn="l"/>
              <a:endParaRPr lang="nl-NL" sz="750" b="0" i="1" noProof="0" dirty="0">
                <a:solidFill>
                  <a:srgbClr val="211F26"/>
                </a:solidFill>
                <a:latin typeface="Calibri" panose="020F0502020204030204" pitchFamily="34" charset="0"/>
                <a:cs typeface="Calibri" panose="020F0502020204030204" pitchFamily="34" charset="0"/>
              </a:endParaRPr>
            </a:p>
          </p:txBody>
        </p:sp>
        <p:grpSp>
          <p:nvGrpSpPr>
            <p:cNvPr id="165" name="Groep 164">
              <a:extLst>
                <a:ext uri="{FF2B5EF4-FFF2-40B4-BE49-F238E27FC236}">
                  <a16:creationId xmlns:a16="http://schemas.microsoft.com/office/drawing/2014/main" id="{7E4882D5-6F44-4E5B-86C2-B202F6FA6071}"/>
                </a:ext>
              </a:extLst>
            </p:cNvPr>
            <p:cNvGrpSpPr/>
            <p:nvPr userDrawn="1"/>
          </p:nvGrpSpPr>
          <p:grpSpPr>
            <a:xfrm>
              <a:off x="-2485819" y="3479783"/>
              <a:ext cx="1222990" cy="563933"/>
              <a:chOff x="-2485819" y="3399207"/>
              <a:chExt cx="1222990" cy="563933"/>
            </a:xfrm>
          </p:grpSpPr>
          <p:sp>
            <p:nvSpPr>
              <p:cNvPr id="258" name="Rechthoek 257">
                <a:extLst>
                  <a:ext uri="{FF2B5EF4-FFF2-40B4-BE49-F238E27FC236}">
                    <a16:creationId xmlns:a16="http://schemas.microsoft.com/office/drawing/2014/main" id="{9329F784-8507-4139-8CA6-A3D31D389AC8}"/>
                  </a:ext>
                </a:extLst>
              </p:cNvPr>
              <p:cNvSpPr/>
              <p:nvPr userDrawn="1"/>
            </p:nvSpPr>
            <p:spPr>
              <a:xfrm>
                <a:off x="-2485819" y="3399207"/>
                <a:ext cx="1176476" cy="504851"/>
              </a:xfrm>
              <a:prstGeom prst="rect">
                <a:avLst/>
              </a:prstGeom>
              <a:solidFill>
                <a:schemeClr val="bg1"/>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259" name="Rechthoek 258">
                <a:extLst>
                  <a:ext uri="{FF2B5EF4-FFF2-40B4-BE49-F238E27FC236}">
                    <a16:creationId xmlns:a16="http://schemas.microsoft.com/office/drawing/2014/main" id="{A2E50840-5B67-486E-8B7D-7EAD0817BC25}"/>
                  </a:ext>
                </a:extLst>
              </p:cNvPr>
              <p:cNvSpPr/>
              <p:nvPr userDrawn="1"/>
            </p:nvSpPr>
            <p:spPr>
              <a:xfrm>
                <a:off x="-2479584" y="3652838"/>
                <a:ext cx="1164007" cy="246701"/>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nvGrpSpPr>
              <p:cNvPr id="260" name="Groep 259">
                <a:extLst>
                  <a:ext uri="{FF2B5EF4-FFF2-40B4-BE49-F238E27FC236}">
                    <a16:creationId xmlns:a16="http://schemas.microsoft.com/office/drawing/2014/main" id="{AC3264C2-A758-4750-AED0-5F460DBD4ED2}"/>
                  </a:ext>
                </a:extLst>
              </p:cNvPr>
              <p:cNvGrpSpPr/>
              <p:nvPr userDrawn="1"/>
            </p:nvGrpSpPr>
            <p:grpSpPr>
              <a:xfrm>
                <a:off x="-2403869" y="3460544"/>
                <a:ext cx="155951" cy="131922"/>
                <a:chOff x="12968836" y="3354170"/>
                <a:chExt cx="404806" cy="342433"/>
              </a:xfrm>
            </p:grpSpPr>
            <p:sp>
              <p:nvSpPr>
                <p:cNvPr id="277" name="Rechthoek: afgeronde hoeken 276">
                  <a:extLst>
                    <a:ext uri="{FF2B5EF4-FFF2-40B4-BE49-F238E27FC236}">
                      <a16:creationId xmlns:a16="http://schemas.microsoft.com/office/drawing/2014/main" id="{2843FBB8-68FF-4FA8-B2CA-01B3E2EBAD53}"/>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278" name="Rechthoek 277">
                  <a:extLst>
                    <a:ext uri="{FF2B5EF4-FFF2-40B4-BE49-F238E27FC236}">
                      <a16:creationId xmlns:a16="http://schemas.microsoft.com/office/drawing/2014/main" id="{95B4C0EA-86A5-4FCD-BFF8-319F5959C410}"/>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279" name="Rechthoek 278">
                  <a:extLst>
                    <a:ext uri="{FF2B5EF4-FFF2-40B4-BE49-F238E27FC236}">
                      <a16:creationId xmlns:a16="http://schemas.microsoft.com/office/drawing/2014/main" id="{C62EE1C7-5075-4543-99B3-D49D6F6AD620}"/>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280" name="Rechthoek 279">
                  <a:extLst>
                    <a:ext uri="{FF2B5EF4-FFF2-40B4-BE49-F238E27FC236}">
                      <a16:creationId xmlns:a16="http://schemas.microsoft.com/office/drawing/2014/main" id="{A34D363B-89FA-4E1B-9579-D975DAAB994E}"/>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281" name="Rechthoek 280">
                  <a:extLst>
                    <a:ext uri="{FF2B5EF4-FFF2-40B4-BE49-F238E27FC236}">
                      <a16:creationId xmlns:a16="http://schemas.microsoft.com/office/drawing/2014/main" id="{F236CC30-F1AE-41F3-9DA1-204AB5E91226}"/>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282" name="Rechthoek 281">
                  <a:extLst>
                    <a:ext uri="{FF2B5EF4-FFF2-40B4-BE49-F238E27FC236}">
                      <a16:creationId xmlns:a16="http://schemas.microsoft.com/office/drawing/2014/main" id="{0A9AAFB1-DB5F-4CB2-BA12-954F2E69BA93}"/>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nvGrpSpPr>
              <p:cNvPr id="261" name="Groep 260">
                <a:extLst>
                  <a:ext uri="{FF2B5EF4-FFF2-40B4-BE49-F238E27FC236}">
                    <a16:creationId xmlns:a16="http://schemas.microsoft.com/office/drawing/2014/main" id="{EB2487BD-ABCF-419D-AB40-CF32E3C5072D}"/>
                  </a:ext>
                </a:extLst>
              </p:cNvPr>
              <p:cNvGrpSpPr/>
              <p:nvPr userDrawn="1"/>
            </p:nvGrpSpPr>
            <p:grpSpPr>
              <a:xfrm>
                <a:off x="-2423424" y="3690208"/>
                <a:ext cx="166739" cy="218963"/>
                <a:chOff x="12940828" y="3950597"/>
                <a:chExt cx="432813" cy="568367"/>
              </a:xfrm>
            </p:grpSpPr>
            <p:grpSp>
              <p:nvGrpSpPr>
                <p:cNvPr id="266" name="Groep 265">
                  <a:extLst>
                    <a:ext uri="{FF2B5EF4-FFF2-40B4-BE49-F238E27FC236}">
                      <a16:creationId xmlns:a16="http://schemas.microsoft.com/office/drawing/2014/main" id="{D8E2B6FD-2C65-4345-9DCD-E983FA90C390}"/>
                    </a:ext>
                  </a:extLst>
                </p:cNvPr>
                <p:cNvGrpSpPr/>
                <p:nvPr userDrawn="1"/>
              </p:nvGrpSpPr>
              <p:grpSpPr>
                <a:xfrm>
                  <a:off x="13000382" y="4006891"/>
                  <a:ext cx="373259" cy="315747"/>
                  <a:chOff x="12968836" y="3354170"/>
                  <a:chExt cx="404806" cy="342433"/>
                </a:xfrm>
              </p:grpSpPr>
              <p:sp>
                <p:nvSpPr>
                  <p:cNvPr id="268" name="Rechthoek: afgeronde hoeken 267">
                    <a:extLst>
                      <a:ext uri="{FF2B5EF4-FFF2-40B4-BE49-F238E27FC236}">
                        <a16:creationId xmlns:a16="http://schemas.microsoft.com/office/drawing/2014/main" id="{0F23598B-0214-4618-A858-27A104B38FC1}"/>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269" name="Rechthoek 268">
                    <a:extLst>
                      <a:ext uri="{FF2B5EF4-FFF2-40B4-BE49-F238E27FC236}">
                        <a16:creationId xmlns:a16="http://schemas.microsoft.com/office/drawing/2014/main" id="{8F176E48-04BA-47B5-BA9A-869E2A51E04F}"/>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273" name="Rechthoek 272">
                    <a:extLst>
                      <a:ext uri="{FF2B5EF4-FFF2-40B4-BE49-F238E27FC236}">
                        <a16:creationId xmlns:a16="http://schemas.microsoft.com/office/drawing/2014/main" id="{AACC7485-783A-4784-AF53-87D146A64584}"/>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274" name="Rechthoek 273">
                    <a:extLst>
                      <a:ext uri="{FF2B5EF4-FFF2-40B4-BE49-F238E27FC236}">
                        <a16:creationId xmlns:a16="http://schemas.microsoft.com/office/drawing/2014/main" id="{D60CDDC3-470A-4360-B19D-E69FAA8BC1F8}"/>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275" name="Rechthoek 274">
                    <a:extLst>
                      <a:ext uri="{FF2B5EF4-FFF2-40B4-BE49-F238E27FC236}">
                        <a16:creationId xmlns:a16="http://schemas.microsoft.com/office/drawing/2014/main" id="{91F1DAB1-9AEB-41DE-B1EC-49C88C409476}"/>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276" name="Rechthoek 275">
                    <a:extLst>
                      <a:ext uri="{FF2B5EF4-FFF2-40B4-BE49-F238E27FC236}">
                        <a16:creationId xmlns:a16="http://schemas.microsoft.com/office/drawing/2014/main" id="{1B65ECA3-2003-4B60-93C9-7E7235604593}"/>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sp>
              <p:nvSpPr>
                <p:cNvPr id="267" name="Boog 266">
                  <a:extLst>
                    <a:ext uri="{FF2B5EF4-FFF2-40B4-BE49-F238E27FC236}">
                      <a16:creationId xmlns:a16="http://schemas.microsoft.com/office/drawing/2014/main" id="{5E4C4662-813B-42F6-815B-A476747D1DB5}"/>
                    </a:ext>
                  </a:extLst>
                </p:cNvPr>
                <p:cNvSpPr/>
                <p:nvPr userDrawn="1"/>
              </p:nvSpPr>
              <p:spPr>
                <a:xfrm rot="17637075">
                  <a:off x="12776155" y="4115270"/>
                  <a:ext cx="568367" cy="239021"/>
                </a:xfrm>
                <a:prstGeom prst="arc">
                  <a:avLst>
                    <a:gd name="adj1" fmla="val 15959368"/>
                    <a:gd name="adj2" fmla="val 1354623"/>
                  </a:avLst>
                </a:prstGeom>
                <a:noFill/>
                <a:ln w="19050" cap="flat" cmpd="sng" algn="ctr">
                  <a:solidFill>
                    <a:srgbClr val="4D82B8"/>
                  </a:solidFill>
                  <a:prstDash val="solid"/>
                  <a:headEnd type="arrow" w="med" len="sm"/>
                </a:ln>
                <a:effectLst/>
              </p:spPr>
              <p:txBody>
                <a:bodyPr rtlCol="0" anchor="ctr">
                  <a:noAutofit/>
                </a:bodyPr>
                <a:lstStyle/>
                <a:p>
                  <a:pPr algn="ctr"/>
                  <a:endParaRPr lang="nl-NL" sz="1800" noProof="0" dirty="0">
                    <a:solidFill>
                      <a:srgbClr val="211F26"/>
                    </a:solidFill>
                    <a:latin typeface="Calibri" panose="020F0502020204030204" pitchFamily="34" charset="0"/>
                    <a:cs typeface="Calibri" panose="020F0502020204030204" pitchFamily="34" charset="0"/>
                  </a:endParaRPr>
                </a:p>
              </p:txBody>
            </p:sp>
          </p:grpSp>
          <p:sp>
            <p:nvSpPr>
              <p:cNvPr id="262" name="Tekstvak 261">
                <a:extLst>
                  <a:ext uri="{FF2B5EF4-FFF2-40B4-BE49-F238E27FC236}">
                    <a16:creationId xmlns:a16="http://schemas.microsoft.com/office/drawing/2014/main" id="{BEE3D5E1-A32B-4A1B-A905-9EDF69C6E9FC}"/>
                  </a:ext>
                </a:extLst>
              </p:cNvPr>
              <p:cNvSpPr txBox="1"/>
              <p:nvPr userDrawn="1"/>
            </p:nvSpPr>
            <p:spPr>
              <a:xfrm>
                <a:off x="-2245455" y="3460544"/>
                <a:ext cx="896116" cy="134709"/>
              </a:xfrm>
              <a:prstGeom prst="rect">
                <a:avLst/>
              </a:prstGeom>
              <a:noFill/>
            </p:spPr>
            <p:txBody>
              <a:bodyPr wrap="square" rtlCol="0" anchor="ctr">
                <a:noAutofit/>
              </a:bodyPr>
              <a:lstStyle/>
              <a:p>
                <a:pPr marL="0" algn="l" defTabSz="913134" rtl="0" eaLnBrk="1" latinLnBrk="0" hangingPunct="1">
                  <a:lnSpc>
                    <a:spcPct val="90000"/>
                  </a:lnSpc>
                  <a:spcBef>
                    <a:spcPts val="450"/>
                  </a:spcBef>
                  <a:spcAft>
                    <a:spcPts val="450"/>
                  </a:spcAft>
                </a:pPr>
                <a:r>
                  <a:rPr lang="nl-NL" sz="675" b="0" kern="1200" noProof="0" dirty="0">
                    <a:solidFill>
                      <a:srgbClr val="211F26"/>
                    </a:solidFill>
                    <a:latin typeface="Calibri" panose="020F0502020204030204" pitchFamily="34" charset="0"/>
                    <a:ea typeface="+mn-ea"/>
                    <a:cs typeface="Calibri" panose="020F0502020204030204" pitchFamily="34" charset="0"/>
                  </a:rPr>
                  <a:t>Indeling</a:t>
                </a:r>
              </a:p>
            </p:txBody>
          </p:sp>
          <p:sp>
            <p:nvSpPr>
              <p:cNvPr id="263" name="Tekstvak 262">
                <a:extLst>
                  <a:ext uri="{FF2B5EF4-FFF2-40B4-BE49-F238E27FC236}">
                    <a16:creationId xmlns:a16="http://schemas.microsoft.com/office/drawing/2014/main" id="{4752EB0A-FEFE-45D2-A311-CCEED26AB407}"/>
                  </a:ext>
                </a:extLst>
              </p:cNvPr>
              <p:cNvSpPr txBox="1"/>
              <p:nvPr userDrawn="1"/>
            </p:nvSpPr>
            <p:spPr>
              <a:xfrm>
                <a:off x="-2258884" y="3712980"/>
                <a:ext cx="909545" cy="126416"/>
              </a:xfrm>
              <a:prstGeom prst="rect">
                <a:avLst/>
              </a:prstGeom>
              <a:noFill/>
            </p:spPr>
            <p:txBody>
              <a:bodyPr wrap="square" rtlCol="0" anchor="ctr">
                <a:noAutofit/>
              </a:bodyPr>
              <a:lstStyle/>
              <a:p>
                <a:pPr marL="0" algn="l" defTabSz="913134" rtl="0" eaLnBrk="1" latinLnBrk="0" hangingPunct="1">
                  <a:lnSpc>
                    <a:spcPct val="90000"/>
                  </a:lnSpc>
                  <a:spcBef>
                    <a:spcPts val="450"/>
                  </a:spcBef>
                  <a:spcAft>
                    <a:spcPts val="450"/>
                  </a:spcAft>
                </a:pPr>
                <a:r>
                  <a:rPr lang="nl-NL" sz="675" b="0" kern="1200" noProof="0" dirty="0">
                    <a:solidFill>
                      <a:srgbClr val="211F26"/>
                    </a:solidFill>
                    <a:latin typeface="Calibri" panose="020F0502020204030204" pitchFamily="34" charset="0"/>
                    <a:ea typeface="+mn-ea"/>
                    <a:cs typeface="Calibri" panose="020F0502020204030204" pitchFamily="34" charset="0"/>
                  </a:rPr>
                  <a:t>Dia Herstellen</a:t>
                </a:r>
              </a:p>
            </p:txBody>
          </p:sp>
          <p:sp>
            <p:nvSpPr>
              <p:cNvPr id="264" name="Vrije vorm: vorm 263">
                <a:extLst>
                  <a:ext uri="{FF2B5EF4-FFF2-40B4-BE49-F238E27FC236}">
                    <a16:creationId xmlns:a16="http://schemas.microsoft.com/office/drawing/2014/main" id="{7D60227A-5849-47B9-8AC2-D689CAD7AC4F}"/>
                  </a:ext>
                </a:extLst>
              </p:cNvPr>
              <p:cNvSpPr/>
              <p:nvPr userDrawn="1"/>
            </p:nvSpPr>
            <p:spPr>
              <a:xfrm>
                <a:off x="-1360391" y="3783140"/>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450"/>
                  </a:spcBef>
                  <a:spcAft>
                    <a:spcPts val="450"/>
                  </a:spcAft>
                </a:pPr>
                <a:endParaRPr lang="nl-NL" sz="1200" cap="all" baseline="0" noProof="0" dirty="0">
                  <a:latin typeface="Calibri" panose="020F0502020204030204" pitchFamily="34" charset="0"/>
                  <a:cs typeface="Calibri" panose="020F0502020204030204" pitchFamily="34" charset="0"/>
                </a:endParaRPr>
              </a:p>
            </p:txBody>
          </p:sp>
        </p:grpSp>
        <p:grpSp>
          <p:nvGrpSpPr>
            <p:cNvPr id="167" name="Groep 166">
              <a:extLst>
                <a:ext uri="{FF2B5EF4-FFF2-40B4-BE49-F238E27FC236}">
                  <a16:creationId xmlns:a16="http://schemas.microsoft.com/office/drawing/2014/main" id="{E5184995-BE44-4722-9CEB-E11325FC9BF0}"/>
                </a:ext>
              </a:extLst>
            </p:cNvPr>
            <p:cNvGrpSpPr/>
            <p:nvPr userDrawn="1"/>
          </p:nvGrpSpPr>
          <p:grpSpPr>
            <a:xfrm>
              <a:off x="-3786165" y="5728778"/>
              <a:ext cx="3693386" cy="959696"/>
              <a:chOff x="-3786437" y="6163468"/>
              <a:chExt cx="3693386" cy="959696"/>
            </a:xfrm>
          </p:grpSpPr>
          <p:sp>
            <p:nvSpPr>
              <p:cNvPr id="247" name="Rechthoek 246">
                <a:extLst>
                  <a:ext uri="{FF2B5EF4-FFF2-40B4-BE49-F238E27FC236}">
                    <a16:creationId xmlns:a16="http://schemas.microsoft.com/office/drawing/2014/main" id="{85EF4895-5B1A-4A60-AD39-8BD5D18C03BA}"/>
                  </a:ext>
                </a:extLst>
              </p:cNvPr>
              <p:cNvSpPr/>
              <p:nvPr userDrawn="1"/>
            </p:nvSpPr>
            <p:spPr>
              <a:xfrm>
                <a:off x="-3786437" y="6295164"/>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900" b="1" cap="all" baseline="0" noProof="0" dirty="0">
                    <a:solidFill>
                      <a:srgbClr val="211F26"/>
                    </a:solidFill>
                    <a:latin typeface="Calibri" panose="020F0502020204030204" pitchFamily="34" charset="0"/>
                    <a:cs typeface="Calibri" panose="020F0502020204030204" pitchFamily="34" charset="0"/>
                  </a:rPr>
                  <a:t>MEER WETEN?</a:t>
                </a:r>
                <a:br>
                  <a:rPr lang="nl-NL" sz="900" b="1" cap="all" baseline="0" noProof="0" dirty="0">
                    <a:solidFill>
                      <a:srgbClr val="211F26"/>
                    </a:solidFill>
                    <a:latin typeface="Calibri" panose="020F0502020204030204" pitchFamily="34" charset="0"/>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900" b="1" cap="all" baseline="0" noProof="0" dirty="0">
                    <a:solidFill>
                      <a:srgbClr val="211F26"/>
                    </a:solidFill>
                    <a:latin typeface="Calibri" panose="020F0502020204030204" pitchFamily="34" charset="0"/>
                    <a:cs typeface="Calibri" panose="020F0502020204030204" pitchFamily="34" charset="0"/>
                  </a:rPr>
                  <a:t> 'SLIDEBUILDER’ </a:t>
                </a:r>
                <a:r>
                  <a:rPr lang="nl-NL" sz="9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900" kern="1200" cap="none" baseline="0" noProof="0" dirty="0">
                    <a:solidFill>
                      <a:srgbClr val="211F26"/>
                    </a:solidFill>
                    <a:latin typeface="Calibri" panose="020F0502020204030204" pitchFamily="34" charset="0"/>
                    <a:ea typeface="+mn-ea"/>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9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248" name="ICOON_info">
                <a:extLst>
                  <a:ext uri="{FF2B5EF4-FFF2-40B4-BE49-F238E27FC236}">
                    <a16:creationId xmlns:a16="http://schemas.microsoft.com/office/drawing/2014/main" id="{1F23744B-1582-424D-A1C9-F68CA1C3568B}"/>
                  </a:ext>
                </a:extLst>
              </p:cNvPr>
              <p:cNvGrpSpPr/>
              <p:nvPr userDrawn="1"/>
            </p:nvGrpSpPr>
            <p:grpSpPr>
              <a:xfrm>
                <a:off x="-376736" y="6163468"/>
                <a:ext cx="283685" cy="283685"/>
                <a:chOff x="-510741" y="5913713"/>
                <a:chExt cx="267555" cy="267555"/>
              </a:xfrm>
            </p:grpSpPr>
            <p:sp>
              <p:nvSpPr>
                <p:cNvPr id="255" name="Ovaal 254">
                  <a:extLst>
                    <a:ext uri="{FF2B5EF4-FFF2-40B4-BE49-F238E27FC236}">
                      <a16:creationId xmlns:a16="http://schemas.microsoft.com/office/drawing/2014/main" id="{26ED2A74-574E-47C0-B637-C9CBEFEBF4DF}"/>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450"/>
                    </a:spcBef>
                    <a:spcAft>
                      <a:spcPts val="450"/>
                    </a:spcAft>
                  </a:pPr>
                  <a:endParaRPr lang="nl-NL" sz="1200" cap="all" baseline="0" noProof="0" dirty="0">
                    <a:latin typeface="Calibri" panose="020F0502020204030204" pitchFamily="34" charset="0"/>
                    <a:cs typeface="Calibri" panose="020F0502020204030204" pitchFamily="34" charset="0"/>
                  </a:endParaRPr>
                </a:p>
              </p:txBody>
            </p:sp>
            <p:sp>
              <p:nvSpPr>
                <p:cNvPr id="256" name="Graphic 163" descr="Informatie">
                  <a:extLst>
                    <a:ext uri="{FF2B5EF4-FFF2-40B4-BE49-F238E27FC236}">
                      <a16:creationId xmlns:a16="http://schemas.microsoft.com/office/drawing/2014/main" id="{0A78B7EE-2B27-4635-BF5E-D177017FC9A7}"/>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1500" noProof="0" dirty="0">
                    <a:solidFill>
                      <a:srgbClr val="211F26"/>
                    </a:solidFill>
                    <a:latin typeface="Calibri" panose="020F0502020204030204" pitchFamily="34" charset="0"/>
                    <a:cs typeface="Calibri" panose="020F0502020204030204" pitchFamily="34" charset="0"/>
                  </a:endParaRPr>
                </a:p>
              </p:txBody>
            </p:sp>
          </p:grpSp>
          <p:grpSp>
            <p:nvGrpSpPr>
              <p:cNvPr id="249" name="Groep 248">
                <a:extLst>
                  <a:ext uri="{FF2B5EF4-FFF2-40B4-BE49-F238E27FC236}">
                    <a16:creationId xmlns:a16="http://schemas.microsoft.com/office/drawing/2014/main" id="{2DB962C6-CF3F-49A5-A45B-6AA90F3A136C}"/>
                  </a:ext>
                </a:extLst>
              </p:cNvPr>
              <p:cNvGrpSpPr/>
              <p:nvPr userDrawn="1"/>
            </p:nvGrpSpPr>
            <p:grpSpPr>
              <a:xfrm>
                <a:off x="-938434" y="6420818"/>
                <a:ext cx="627798" cy="576693"/>
                <a:chOff x="-938434" y="4570310"/>
                <a:chExt cx="627798" cy="576693"/>
              </a:xfrm>
            </p:grpSpPr>
            <p:grpSp>
              <p:nvGrpSpPr>
                <p:cNvPr id="250" name="Inspireren">
                  <a:extLst>
                    <a:ext uri="{FF2B5EF4-FFF2-40B4-BE49-F238E27FC236}">
                      <a16:creationId xmlns:a16="http://schemas.microsoft.com/office/drawing/2014/main" id="{33EDF937-47E9-45D2-B6AD-B684B52C5BEC}"/>
                    </a:ext>
                  </a:extLst>
                </p:cNvPr>
                <p:cNvGrpSpPr>
                  <a:grpSpLocks noChangeAspect="1"/>
                </p:cNvGrpSpPr>
                <p:nvPr userDrawn="1"/>
              </p:nvGrpSpPr>
              <p:grpSpPr bwMode="auto">
                <a:xfrm>
                  <a:off x="-716116" y="4570310"/>
                  <a:ext cx="169778" cy="242385"/>
                  <a:chOff x="4768" y="2783"/>
                  <a:chExt cx="788" cy="1125"/>
                </a:xfrm>
                <a:gradFill>
                  <a:gsLst>
                    <a:gs pos="0">
                      <a:srgbClr val="9D9FA1"/>
                    </a:gs>
                    <a:gs pos="70000">
                      <a:srgbClr val="211F26"/>
                    </a:gs>
                  </a:gsLst>
                  <a:lin ang="2700000" scaled="0"/>
                </a:gradFill>
              </p:grpSpPr>
              <p:sp>
                <p:nvSpPr>
                  <p:cNvPr id="252" name="Freeform 12">
                    <a:extLst>
                      <a:ext uri="{FF2B5EF4-FFF2-40B4-BE49-F238E27FC236}">
                        <a16:creationId xmlns:a16="http://schemas.microsoft.com/office/drawing/2014/main" id="{45A35F2B-2967-4B0F-8930-AD48CB0080D8}"/>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253" name="Freeform 13">
                    <a:extLst>
                      <a:ext uri="{FF2B5EF4-FFF2-40B4-BE49-F238E27FC236}">
                        <a16:creationId xmlns:a16="http://schemas.microsoft.com/office/drawing/2014/main" id="{A66CDF9C-4D45-4D08-9838-0FAD688A0A6B}"/>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254" name="Freeform 14">
                    <a:extLst>
                      <a:ext uri="{FF2B5EF4-FFF2-40B4-BE49-F238E27FC236}">
                        <a16:creationId xmlns:a16="http://schemas.microsoft.com/office/drawing/2014/main" id="{CB85542C-C4DA-4954-B021-D10F2229A107}"/>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grpSp>
            <p:sp>
              <p:nvSpPr>
                <p:cNvPr id="251" name="Tekstvak 250">
                  <a:extLst>
                    <a:ext uri="{FF2B5EF4-FFF2-40B4-BE49-F238E27FC236}">
                      <a16:creationId xmlns:a16="http://schemas.microsoft.com/office/drawing/2014/main" id="{DBC239B4-04A9-4BCB-8D5F-F2C11298ADD6}"/>
                    </a:ext>
                  </a:extLst>
                </p:cNvPr>
                <p:cNvSpPr txBox="1"/>
                <p:nvPr userDrawn="1"/>
              </p:nvSpPr>
              <p:spPr>
                <a:xfrm>
                  <a:off x="-938434" y="4824764"/>
                  <a:ext cx="627798" cy="322239"/>
                </a:xfrm>
                <a:prstGeom prst="rect">
                  <a:avLst/>
                </a:prstGeom>
                <a:noFill/>
              </p:spPr>
              <p:txBody>
                <a:bodyPr wrap="square" lIns="0" tIns="0" rIns="0" bIns="0" rtlCol="0" anchor="ctr">
                  <a:noAutofit/>
                </a:bodyPr>
                <a:lstStyle/>
                <a:p>
                  <a:pPr marL="0" marR="0" lvl="0" indent="0" algn="ctr" defTabSz="685800" rtl="0"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grpSp>
          <p:nvGrpSpPr>
            <p:cNvPr id="172" name="Groep 171">
              <a:extLst>
                <a:ext uri="{FF2B5EF4-FFF2-40B4-BE49-F238E27FC236}">
                  <a16:creationId xmlns:a16="http://schemas.microsoft.com/office/drawing/2014/main" id="{3E1FE485-F7BE-4F97-A351-14A92FBE03ED}"/>
                </a:ext>
              </a:extLst>
            </p:cNvPr>
            <p:cNvGrpSpPr/>
            <p:nvPr userDrawn="1"/>
          </p:nvGrpSpPr>
          <p:grpSpPr>
            <a:xfrm>
              <a:off x="-3367447" y="1226982"/>
              <a:ext cx="791775" cy="406485"/>
              <a:chOff x="-3565087" y="1409294"/>
              <a:chExt cx="627469" cy="322133"/>
            </a:xfrm>
          </p:grpSpPr>
          <p:grpSp>
            <p:nvGrpSpPr>
              <p:cNvPr id="241" name="Groep 240">
                <a:extLst>
                  <a:ext uri="{FF2B5EF4-FFF2-40B4-BE49-F238E27FC236}">
                    <a16:creationId xmlns:a16="http://schemas.microsoft.com/office/drawing/2014/main" id="{5FE33416-76B9-4BF9-A566-D1DDB8EA42F9}"/>
                  </a:ext>
                </a:extLst>
              </p:cNvPr>
              <p:cNvGrpSpPr/>
              <p:nvPr userDrawn="1"/>
            </p:nvGrpSpPr>
            <p:grpSpPr>
              <a:xfrm>
                <a:off x="-3364916" y="1409294"/>
                <a:ext cx="225195" cy="195499"/>
                <a:chOff x="10307162" y="1361199"/>
                <a:chExt cx="2200275" cy="1914525"/>
              </a:xfrm>
            </p:grpSpPr>
            <p:sp>
              <p:nvSpPr>
                <p:cNvPr id="243" name="Vrije vorm: vorm 242">
                  <a:extLst>
                    <a:ext uri="{FF2B5EF4-FFF2-40B4-BE49-F238E27FC236}">
                      <a16:creationId xmlns:a16="http://schemas.microsoft.com/office/drawing/2014/main" id="{45562AC1-3EC0-44A2-AAC4-23BB79D20411}"/>
                    </a:ext>
                  </a:extLst>
                </p:cNvPr>
                <p:cNvSpPr/>
                <p:nvPr/>
              </p:nvSpPr>
              <p:spPr>
                <a:xfrm>
                  <a:off x="10683400" y="1831734"/>
                  <a:ext cx="371475" cy="371475"/>
                </a:xfrm>
                <a:custGeom>
                  <a:avLst/>
                  <a:gdLst>
                    <a:gd name="connsiteX0" fmla="*/ 369094 w 371475"/>
                    <a:gd name="connsiteY0" fmla="*/ 188119 h 371475"/>
                    <a:gd name="connsiteX1" fmla="*/ 188119 w 371475"/>
                    <a:gd name="connsiteY1" fmla="*/ 369094 h 371475"/>
                    <a:gd name="connsiteX2" fmla="*/ 7144 w 371475"/>
                    <a:gd name="connsiteY2" fmla="*/ 188119 h 371475"/>
                    <a:gd name="connsiteX3" fmla="*/ 188119 w 371475"/>
                    <a:gd name="connsiteY3" fmla="*/ 7144 h 371475"/>
                    <a:gd name="connsiteX4" fmla="*/ 369094 w 371475"/>
                    <a:gd name="connsiteY4" fmla="*/ 188119 h 3714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1475" h="371475">
                      <a:moveTo>
                        <a:pt x="369094" y="188119"/>
                      </a:moveTo>
                      <a:cubicBezTo>
                        <a:pt x="369094" y="288068"/>
                        <a:pt x="288068" y="369094"/>
                        <a:pt x="188119" y="369094"/>
                      </a:cubicBezTo>
                      <a:cubicBezTo>
                        <a:pt x="88169" y="369094"/>
                        <a:pt x="7144" y="288068"/>
                        <a:pt x="7144" y="188119"/>
                      </a:cubicBezTo>
                      <a:cubicBezTo>
                        <a:pt x="7144" y="88169"/>
                        <a:pt x="88169" y="7144"/>
                        <a:pt x="188119" y="7144"/>
                      </a:cubicBezTo>
                      <a:cubicBezTo>
                        <a:pt x="288068" y="7144"/>
                        <a:pt x="369094" y="88169"/>
                        <a:pt x="369094" y="188119"/>
                      </a:cubicBezTo>
                      <a:close/>
                    </a:path>
                  </a:pathLst>
                </a:custGeom>
                <a:solidFill>
                  <a:srgbClr val="1FF524"/>
                </a:solidFill>
                <a:ln w="9525" cap="flat">
                  <a:noFill/>
                  <a:prstDash val="solid"/>
                  <a:miter/>
                </a:ln>
              </p:spPr>
              <p:txBody>
                <a:bodyPr rtlCol="0" anchor="ctr"/>
                <a:lstStyle/>
                <a:p>
                  <a:pPr defTabSz="746602"/>
                  <a:endParaRPr lang="nl-NL" sz="5400" dirty="0">
                    <a:solidFill>
                      <a:srgbClr val="211F26"/>
                    </a:solidFill>
                    <a:latin typeface="Segoe UI Light"/>
                  </a:endParaRPr>
                </a:p>
              </p:txBody>
            </p:sp>
            <p:grpSp>
              <p:nvGrpSpPr>
                <p:cNvPr id="244" name="Groep 243">
                  <a:extLst>
                    <a:ext uri="{FF2B5EF4-FFF2-40B4-BE49-F238E27FC236}">
                      <a16:creationId xmlns:a16="http://schemas.microsoft.com/office/drawing/2014/main" id="{417E9493-47FA-424D-8832-EBC86C3DF666}"/>
                    </a:ext>
                  </a:extLst>
                </p:cNvPr>
                <p:cNvGrpSpPr/>
                <p:nvPr/>
              </p:nvGrpSpPr>
              <p:grpSpPr>
                <a:xfrm>
                  <a:off x="10307162" y="1361199"/>
                  <a:ext cx="2200275" cy="1914525"/>
                  <a:chOff x="10307162" y="1361199"/>
                  <a:chExt cx="2200275" cy="1914525"/>
                </a:xfrm>
                <a:gradFill>
                  <a:gsLst>
                    <a:gs pos="0">
                      <a:srgbClr val="9D9FA1"/>
                    </a:gs>
                    <a:gs pos="70000">
                      <a:srgbClr val="211F26"/>
                    </a:gs>
                  </a:gsLst>
                  <a:lin ang="2700000" scaled="0"/>
                </a:gradFill>
              </p:grpSpPr>
              <p:sp>
                <p:nvSpPr>
                  <p:cNvPr id="245" name="Vrije vorm: vorm 244">
                    <a:extLst>
                      <a:ext uri="{FF2B5EF4-FFF2-40B4-BE49-F238E27FC236}">
                        <a16:creationId xmlns:a16="http://schemas.microsoft.com/office/drawing/2014/main" id="{B5DA8B07-9E03-445A-B918-49604704A7DF}"/>
                      </a:ext>
                    </a:extLst>
                  </p:cNvPr>
                  <p:cNvSpPr/>
                  <p:nvPr/>
                </p:nvSpPr>
                <p:spPr>
                  <a:xfrm>
                    <a:off x="10307162" y="1361199"/>
                    <a:ext cx="2200275" cy="1914525"/>
                  </a:xfrm>
                  <a:custGeom>
                    <a:avLst/>
                    <a:gdLst>
                      <a:gd name="connsiteX0" fmla="*/ 7144 w 2200275"/>
                      <a:gd name="connsiteY0" fmla="*/ 7144 h 1914525"/>
                      <a:gd name="connsiteX1" fmla="*/ 7144 w 2200275"/>
                      <a:gd name="connsiteY1" fmla="*/ 245269 h 1914525"/>
                      <a:gd name="connsiteX2" fmla="*/ 432911 w 2200275"/>
                      <a:gd name="connsiteY2" fmla="*/ 245269 h 1914525"/>
                      <a:gd name="connsiteX3" fmla="*/ 432911 w 2200275"/>
                      <a:gd name="connsiteY3" fmla="*/ 245269 h 1914525"/>
                      <a:gd name="connsiteX4" fmla="*/ 1959769 w 2200275"/>
                      <a:gd name="connsiteY4" fmla="*/ 245269 h 1914525"/>
                      <a:gd name="connsiteX5" fmla="*/ 1959769 w 2200275"/>
                      <a:gd name="connsiteY5" fmla="*/ 1674019 h 1914525"/>
                      <a:gd name="connsiteX6" fmla="*/ 245269 w 2200275"/>
                      <a:gd name="connsiteY6" fmla="*/ 1674019 h 1914525"/>
                      <a:gd name="connsiteX7" fmla="*/ 245269 w 2200275"/>
                      <a:gd name="connsiteY7" fmla="*/ 350044 h 1914525"/>
                      <a:gd name="connsiteX8" fmla="*/ 7144 w 2200275"/>
                      <a:gd name="connsiteY8" fmla="*/ 350044 h 1914525"/>
                      <a:gd name="connsiteX9" fmla="*/ 7144 w 2200275"/>
                      <a:gd name="connsiteY9" fmla="*/ 1912144 h 1914525"/>
                      <a:gd name="connsiteX10" fmla="*/ 2197894 w 2200275"/>
                      <a:gd name="connsiteY10" fmla="*/ 1912144 h 1914525"/>
                      <a:gd name="connsiteX11" fmla="*/ 2197894 w 2200275"/>
                      <a:gd name="connsiteY11" fmla="*/ 7144 h 191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00275" h="1914525">
                        <a:moveTo>
                          <a:pt x="7144" y="7144"/>
                        </a:moveTo>
                        <a:lnTo>
                          <a:pt x="7144" y="245269"/>
                        </a:lnTo>
                        <a:lnTo>
                          <a:pt x="432911" y="245269"/>
                        </a:lnTo>
                        <a:lnTo>
                          <a:pt x="432911" y="245269"/>
                        </a:lnTo>
                        <a:lnTo>
                          <a:pt x="1959769" y="245269"/>
                        </a:lnTo>
                        <a:lnTo>
                          <a:pt x="1959769" y="1674019"/>
                        </a:lnTo>
                        <a:lnTo>
                          <a:pt x="245269" y="1674019"/>
                        </a:lnTo>
                        <a:lnTo>
                          <a:pt x="245269" y="350044"/>
                        </a:lnTo>
                        <a:lnTo>
                          <a:pt x="7144" y="350044"/>
                        </a:lnTo>
                        <a:lnTo>
                          <a:pt x="7144" y="1912144"/>
                        </a:lnTo>
                        <a:lnTo>
                          <a:pt x="2197894" y="1912144"/>
                        </a:lnTo>
                        <a:lnTo>
                          <a:pt x="2197894" y="7144"/>
                        </a:lnTo>
                        <a:close/>
                      </a:path>
                    </a:pathLst>
                  </a:custGeom>
                  <a:grpFill/>
                  <a:ln w="9525" cap="flat">
                    <a:noFill/>
                    <a:prstDash val="solid"/>
                    <a:miter/>
                  </a:ln>
                </p:spPr>
                <p:txBody>
                  <a:bodyPr rtlCol="0" anchor="ctr"/>
                  <a:lstStyle/>
                  <a:p>
                    <a:pPr defTabSz="746602"/>
                    <a:endParaRPr lang="nl-NL" sz="5400" dirty="0">
                      <a:solidFill>
                        <a:srgbClr val="211F26"/>
                      </a:solidFill>
                      <a:latin typeface="Segoe UI Light"/>
                    </a:endParaRPr>
                  </a:p>
                </p:txBody>
              </p:sp>
              <p:sp>
                <p:nvSpPr>
                  <p:cNvPr id="246" name="Vrije vorm: vorm 245">
                    <a:extLst>
                      <a:ext uri="{FF2B5EF4-FFF2-40B4-BE49-F238E27FC236}">
                        <a16:creationId xmlns:a16="http://schemas.microsoft.com/office/drawing/2014/main" id="{F19AD795-E2BC-4C8A-9BDF-E79BFED2D5EC}"/>
                      </a:ext>
                    </a:extLst>
                  </p:cNvPr>
                  <p:cNvSpPr/>
                  <p:nvPr/>
                </p:nvSpPr>
                <p:spPr>
                  <a:xfrm>
                    <a:off x="10682447" y="1953654"/>
                    <a:ext cx="1438275" cy="885825"/>
                  </a:xfrm>
                  <a:custGeom>
                    <a:avLst/>
                    <a:gdLst>
                      <a:gd name="connsiteX0" fmla="*/ 1070134 w 1438275"/>
                      <a:gd name="connsiteY0" fmla="*/ 7144 h 885825"/>
                      <a:gd name="connsiteX1" fmla="*/ 801529 w 1438275"/>
                      <a:gd name="connsiteY1" fmla="*/ 275749 h 885825"/>
                      <a:gd name="connsiteX2" fmla="*/ 662464 w 1438275"/>
                      <a:gd name="connsiteY2" fmla="*/ 137636 h 885825"/>
                      <a:gd name="connsiteX3" fmla="*/ 7144 w 1438275"/>
                      <a:gd name="connsiteY3" fmla="*/ 784384 h 885825"/>
                      <a:gd name="connsiteX4" fmla="*/ 108109 w 1438275"/>
                      <a:gd name="connsiteY4" fmla="*/ 885349 h 885825"/>
                      <a:gd name="connsiteX5" fmla="*/ 662464 w 1438275"/>
                      <a:gd name="connsiteY5" fmla="*/ 338614 h 885825"/>
                      <a:gd name="connsiteX6" fmla="*/ 928211 w 1438275"/>
                      <a:gd name="connsiteY6" fmla="*/ 605314 h 885825"/>
                      <a:gd name="connsiteX7" fmla="*/ 1029176 w 1438275"/>
                      <a:gd name="connsiteY7" fmla="*/ 503396 h 885825"/>
                      <a:gd name="connsiteX8" fmla="*/ 902494 w 1438275"/>
                      <a:gd name="connsiteY8" fmla="*/ 376714 h 885825"/>
                      <a:gd name="connsiteX9" fmla="*/ 1070134 w 1438275"/>
                      <a:gd name="connsiteY9" fmla="*/ 209074 h 885825"/>
                      <a:gd name="connsiteX10" fmla="*/ 1337786 w 1438275"/>
                      <a:gd name="connsiteY10" fmla="*/ 480536 h 885825"/>
                      <a:gd name="connsiteX11" fmla="*/ 1438751 w 1438275"/>
                      <a:gd name="connsiteY11" fmla="*/ 378619 h 885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38275" h="885825">
                        <a:moveTo>
                          <a:pt x="1070134" y="7144"/>
                        </a:moveTo>
                        <a:lnTo>
                          <a:pt x="801529" y="275749"/>
                        </a:lnTo>
                        <a:lnTo>
                          <a:pt x="662464" y="137636"/>
                        </a:lnTo>
                        <a:lnTo>
                          <a:pt x="7144" y="784384"/>
                        </a:lnTo>
                        <a:lnTo>
                          <a:pt x="108109" y="885349"/>
                        </a:lnTo>
                        <a:lnTo>
                          <a:pt x="662464" y="338614"/>
                        </a:lnTo>
                        <a:lnTo>
                          <a:pt x="928211" y="605314"/>
                        </a:lnTo>
                        <a:lnTo>
                          <a:pt x="1029176" y="503396"/>
                        </a:lnTo>
                        <a:lnTo>
                          <a:pt x="902494" y="376714"/>
                        </a:lnTo>
                        <a:lnTo>
                          <a:pt x="1070134" y="209074"/>
                        </a:lnTo>
                        <a:lnTo>
                          <a:pt x="1337786" y="480536"/>
                        </a:lnTo>
                        <a:lnTo>
                          <a:pt x="1438751" y="378619"/>
                        </a:lnTo>
                        <a:close/>
                      </a:path>
                    </a:pathLst>
                  </a:custGeom>
                  <a:grpFill/>
                  <a:ln w="9525" cap="flat">
                    <a:noFill/>
                    <a:prstDash val="solid"/>
                    <a:miter/>
                  </a:ln>
                </p:spPr>
                <p:txBody>
                  <a:bodyPr rtlCol="0" anchor="ctr"/>
                  <a:lstStyle/>
                  <a:p>
                    <a:pPr defTabSz="746602"/>
                    <a:endParaRPr lang="nl-NL" sz="5400" dirty="0">
                      <a:solidFill>
                        <a:srgbClr val="211F26"/>
                      </a:solidFill>
                      <a:latin typeface="Segoe UI Light"/>
                    </a:endParaRPr>
                  </a:p>
                </p:txBody>
              </p:sp>
            </p:grpSp>
          </p:grpSp>
          <p:sp>
            <p:nvSpPr>
              <p:cNvPr id="242" name="Tekstvak 241">
                <a:extLst>
                  <a:ext uri="{FF2B5EF4-FFF2-40B4-BE49-F238E27FC236}">
                    <a16:creationId xmlns:a16="http://schemas.microsoft.com/office/drawing/2014/main" id="{BFF1D99C-ADB7-4F3E-86A4-DF861611FBAE}"/>
                  </a:ext>
                </a:extLst>
              </p:cNvPr>
              <p:cNvSpPr txBox="1"/>
              <p:nvPr userDrawn="1"/>
            </p:nvSpPr>
            <p:spPr>
              <a:xfrm>
                <a:off x="-3565087" y="1617700"/>
                <a:ext cx="627469" cy="113727"/>
              </a:xfrm>
              <a:prstGeom prst="rect">
                <a:avLst/>
              </a:prstGeom>
              <a:noFill/>
            </p:spPr>
            <p:txBody>
              <a:bodyPr wrap="square" lIns="0" tIns="18000" rIns="0" bIns="0" rtlCol="0" anchor="t">
                <a:noAutofit/>
              </a:bodyPr>
              <a:lstStyle/>
              <a:p>
                <a:pPr marL="0" marR="0" lvl="0" indent="0" algn="ctr" defTabSz="685800" rtl="0"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Afbeeldingen</a:t>
                </a:r>
              </a:p>
            </p:txBody>
          </p:sp>
        </p:grpSp>
        <p:grpSp>
          <p:nvGrpSpPr>
            <p:cNvPr id="173" name="Groep 172">
              <a:extLst>
                <a:ext uri="{FF2B5EF4-FFF2-40B4-BE49-F238E27FC236}">
                  <a16:creationId xmlns:a16="http://schemas.microsoft.com/office/drawing/2014/main" id="{50C0CD6E-4F22-4AE8-8AA2-7355EA6811A9}"/>
                </a:ext>
              </a:extLst>
            </p:cNvPr>
            <p:cNvGrpSpPr/>
            <p:nvPr userDrawn="1"/>
          </p:nvGrpSpPr>
          <p:grpSpPr>
            <a:xfrm>
              <a:off x="-3354295" y="5166361"/>
              <a:ext cx="514284" cy="506545"/>
              <a:chOff x="12617641" y="3403239"/>
              <a:chExt cx="752963" cy="741634"/>
            </a:xfrm>
          </p:grpSpPr>
          <p:grpSp>
            <p:nvGrpSpPr>
              <p:cNvPr id="181" name="Groep 180">
                <a:extLst>
                  <a:ext uri="{FF2B5EF4-FFF2-40B4-BE49-F238E27FC236}">
                    <a16:creationId xmlns:a16="http://schemas.microsoft.com/office/drawing/2014/main" id="{AF9DE299-9BFC-4BCF-9780-D5A89A8B08C9}"/>
                  </a:ext>
                </a:extLst>
              </p:cNvPr>
              <p:cNvGrpSpPr/>
              <p:nvPr userDrawn="1"/>
            </p:nvGrpSpPr>
            <p:grpSpPr>
              <a:xfrm>
                <a:off x="12771530" y="3403239"/>
                <a:ext cx="467176" cy="448491"/>
                <a:chOff x="12782157" y="3403239"/>
                <a:chExt cx="467176" cy="448491"/>
              </a:xfrm>
            </p:grpSpPr>
            <p:grpSp>
              <p:nvGrpSpPr>
                <p:cNvPr id="184" name="Groep 183">
                  <a:extLst>
                    <a:ext uri="{FF2B5EF4-FFF2-40B4-BE49-F238E27FC236}">
                      <a16:creationId xmlns:a16="http://schemas.microsoft.com/office/drawing/2014/main" id="{72495018-0BF1-4B9D-AF2F-7F2FEDD11838}"/>
                    </a:ext>
                  </a:extLst>
                </p:cNvPr>
                <p:cNvGrpSpPr/>
                <p:nvPr userDrawn="1"/>
              </p:nvGrpSpPr>
              <p:grpSpPr>
                <a:xfrm>
                  <a:off x="12782157" y="3403239"/>
                  <a:ext cx="412976" cy="396132"/>
                  <a:chOff x="13554906" y="3320109"/>
                  <a:chExt cx="443917" cy="425811"/>
                </a:xfrm>
              </p:grpSpPr>
              <p:grpSp>
                <p:nvGrpSpPr>
                  <p:cNvPr id="234" name="Groep 233">
                    <a:extLst>
                      <a:ext uri="{FF2B5EF4-FFF2-40B4-BE49-F238E27FC236}">
                        <a16:creationId xmlns:a16="http://schemas.microsoft.com/office/drawing/2014/main" id="{2F9E2F01-99D8-40F1-8856-9968B4FCB3CD}"/>
                      </a:ext>
                    </a:extLst>
                  </p:cNvPr>
                  <p:cNvGrpSpPr/>
                  <p:nvPr userDrawn="1"/>
                </p:nvGrpSpPr>
                <p:grpSpPr>
                  <a:xfrm>
                    <a:off x="13554906" y="3320109"/>
                    <a:ext cx="443917" cy="425811"/>
                    <a:chOff x="12909684" y="1276143"/>
                    <a:chExt cx="443917" cy="425811"/>
                  </a:xfrm>
                </p:grpSpPr>
                <p:sp>
                  <p:nvSpPr>
                    <p:cNvPr id="237" name="Rechthoek 236">
                      <a:extLst>
                        <a:ext uri="{FF2B5EF4-FFF2-40B4-BE49-F238E27FC236}">
                          <a16:creationId xmlns:a16="http://schemas.microsoft.com/office/drawing/2014/main" id="{E3C0AB1D-EE9E-4240-95F9-A4508F53FFDF}"/>
                        </a:ext>
                      </a:extLst>
                    </p:cNvPr>
                    <p:cNvSpPr/>
                    <p:nvPr userDrawn="1"/>
                  </p:nvSpPr>
                  <p:spPr>
                    <a:xfrm>
                      <a:off x="12909689" y="1276143"/>
                      <a:ext cx="443912" cy="425811"/>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238" name="Rechthoek 237">
                      <a:extLst>
                        <a:ext uri="{FF2B5EF4-FFF2-40B4-BE49-F238E27FC236}">
                          <a16:creationId xmlns:a16="http://schemas.microsoft.com/office/drawing/2014/main" id="{A562649F-1590-4AF8-96F7-529CDDE4CF2D}"/>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239" name="Ovaal 238">
                      <a:extLst>
                        <a:ext uri="{FF2B5EF4-FFF2-40B4-BE49-F238E27FC236}">
                          <a16:creationId xmlns:a16="http://schemas.microsoft.com/office/drawing/2014/main" id="{D461FE1E-3205-408A-B9E0-CA3AE68AFAFC}"/>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pic>
                <p:nvPicPr>
                  <p:cNvPr id="235" name="Afbeelding 234">
                    <a:extLst>
                      <a:ext uri="{FF2B5EF4-FFF2-40B4-BE49-F238E27FC236}">
                        <a16:creationId xmlns:a16="http://schemas.microsoft.com/office/drawing/2014/main" id="{68FACD0C-D514-4D96-99A8-88F16EBC91E0}"/>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a:off x="13567296" y="3424991"/>
                    <a:ext cx="173367" cy="140220"/>
                  </a:xfrm>
                  <a:prstGeom prst="rect">
                    <a:avLst/>
                  </a:prstGeom>
                </p:spPr>
              </p:pic>
              <p:pic>
                <p:nvPicPr>
                  <p:cNvPr id="236" name="Afbeelding 235">
                    <a:extLst>
                      <a:ext uri="{FF2B5EF4-FFF2-40B4-BE49-F238E27FC236}">
                        <a16:creationId xmlns:a16="http://schemas.microsoft.com/office/drawing/2014/main" id="{A98D695A-EEF5-415F-82DC-1F9C829B297F}"/>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flipH="1">
                    <a:off x="13635599" y="3449265"/>
                    <a:ext cx="173367" cy="111424"/>
                  </a:xfrm>
                  <a:prstGeom prst="rect">
                    <a:avLst/>
                  </a:prstGeom>
                </p:spPr>
              </p:pic>
            </p:grpSp>
            <p:grpSp>
              <p:nvGrpSpPr>
                <p:cNvPr id="201" name="Groep 200">
                  <a:extLst>
                    <a:ext uri="{FF2B5EF4-FFF2-40B4-BE49-F238E27FC236}">
                      <a16:creationId xmlns:a16="http://schemas.microsoft.com/office/drawing/2014/main" id="{BB2B25AC-4BDD-41AA-8E23-39F5953A6CB4}"/>
                    </a:ext>
                  </a:extLst>
                </p:cNvPr>
                <p:cNvGrpSpPr/>
                <p:nvPr userDrawn="1"/>
              </p:nvGrpSpPr>
              <p:grpSpPr>
                <a:xfrm>
                  <a:off x="13103513" y="3705268"/>
                  <a:ext cx="145820" cy="146462"/>
                  <a:chOff x="13096169" y="3602278"/>
                  <a:chExt cx="145820" cy="146462"/>
                </a:xfrm>
              </p:grpSpPr>
              <p:sp>
                <p:nvSpPr>
                  <p:cNvPr id="212" name="Rechthoek 211">
                    <a:extLst>
                      <a:ext uri="{FF2B5EF4-FFF2-40B4-BE49-F238E27FC236}">
                        <a16:creationId xmlns:a16="http://schemas.microsoft.com/office/drawing/2014/main" id="{AB896491-A586-4EB7-ABDC-8B7811F88F55}"/>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233" name="Rechthoek 232">
                    <a:extLst>
                      <a:ext uri="{FF2B5EF4-FFF2-40B4-BE49-F238E27FC236}">
                        <a16:creationId xmlns:a16="http://schemas.microsoft.com/office/drawing/2014/main" id="{C12E1FA6-8C78-4A6E-BB75-E7C31DD7966F}"/>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nvGrpSpPr>
                <p:cNvPr id="202" name="Groep 201">
                  <a:extLst>
                    <a:ext uri="{FF2B5EF4-FFF2-40B4-BE49-F238E27FC236}">
                      <a16:creationId xmlns:a16="http://schemas.microsoft.com/office/drawing/2014/main" id="{0EA43F48-4315-4655-8AB7-5481487A93E7}"/>
                    </a:ext>
                  </a:extLst>
                </p:cNvPr>
                <p:cNvGrpSpPr/>
                <p:nvPr userDrawn="1"/>
              </p:nvGrpSpPr>
              <p:grpSpPr>
                <a:xfrm rot="10800000">
                  <a:off x="13061402" y="3665637"/>
                  <a:ext cx="145820" cy="146462"/>
                  <a:chOff x="13096169" y="3602278"/>
                  <a:chExt cx="145820" cy="146462"/>
                </a:xfrm>
              </p:grpSpPr>
              <p:sp>
                <p:nvSpPr>
                  <p:cNvPr id="203" name="Rechthoek 202">
                    <a:extLst>
                      <a:ext uri="{FF2B5EF4-FFF2-40B4-BE49-F238E27FC236}">
                        <a16:creationId xmlns:a16="http://schemas.microsoft.com/office/drawing/2014/main" id="{98D2BD94-4694-4590-8495-DC3DAD9FE292}"/>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211" name="Rechthoek 210">
                    <a:extLst>
                      <a:ext uri="{FF2B5EF4-FFF2-40B4-BE49-F238E27FC236}">
                        <a16:creationId xmlns:a16="http://schemas.microsoft.com/office/drawing/2014/main" id="{056D2181-75E1-4E5C-A244-80FC96E39E9B}"/>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sp>
            <p:nvSpPr>
              <p:cNvPr id="182" name="Rechthoek 181">
                <a:extLst>
                  <a:ext uri="{FF2B5EF4-FFF2-40B4-BE49-F238E27FC236}">
                    <a16:creationId xmlns:a16="http://schemas.microsoft.com/office/drawing/2014/main" id="{86F07913-7381-41DB-BF69-0D7552484D8B}"/>
                  </a:ext>
                </a:extLst>
              </p:cNvPr>
              <p:cNvSpPr/>
              <p:nvPr userDrawn="1"/>
            </p:nvSpPr>
            <p:spPr>
              <a:xfrm>
                <a:off x="12617641" y="3889890"/>
                <a:ext cx="752963"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450"/>
                  </a:spcBef>
                  <a:spcAft>
                    <a:spcPts val="450"/>
                  </a:spcAft>
                </a:pPr>
                <a:r>
                  <a:rPr lang="nl-NL" sz="675" b="0" noProof="0" dirty="0">
                    <a:solidFill>
                      <a:srgbClr val="211F26"/>
                    </a:solidFill>
                    <a:latin typeface="Calibri" panose="020F0502020204030204" pitchFamily="34" charset="0"/>
                    <a:cs typeface="Calibri" panose="020F0502020204030204" pitchFamily="34" charset="0"/>
                  </a:rPr>
                  <a:t>Bijsnijden</a:t>
                </a:r>
              </a:p>
            </p:txBody>
          </p:sp>
          <p:sp>
            <p:nvSpPr>
              <p:cNvPr id="183" name="Gelijkbenige driehoek 182">
                <a:extLst>
                  <a:ext uri="{FF2B5EF4-FFF2-40B4-BE49-F238E27FC236}">
                    <a16:creationId xmlns:a16="http://schemas.microsoft.com/office/drawing/2014/main" id="{865A07A0-BC4D-44AE-8D75-1991713807C4}"/>
                  </a:ext>
                </a:extLst>
              </p:cNvPr>
              <p:cNvSpPr/>
              <p:nvPr userDrawn="1"/>
            </p:nvSpPr>
            <p:spPr>
              <a:xfrm rot="10800000">
                <a:off x="12950688" y="4093726"/>
                <a:ext cx="86866" cy="51147"/>
              </a:xfrm>
              <a:prstGeom prst="triangle">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sp>
          <p:nvSpPr>
            <p:cNvPr id="174" name="Ovaal 173">
              <a:extLst>
                <a:ext uri="{FF2B5EF4-FFF2-40B4-BE49-F238E27FC236}">
                  <a16:creationId xmlns:a16="http://schemas.microsoft.com/office/drawing/2014/main" id="{5002A964-24BB-4580-B7D8-B7A5CC5CE445}"/>
                </a:ext>
              </a:extLst>
            </p:cNvPr>
            <p:cNvSpPr/>
            <p:nvPr userDrawn="1"/>
          </p:nvSpPr>
          <p:spPr>
            <a:xfrm>
              <a:off x="-3603587" y="181118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175" name="Rechthoek 174">
              <a:extLst>
                <a:ext uri="{FF2B5EF4-FFF2-40B4-BE49-F238E27FC236}">
                  <a16:creationId xmlns:a16="http://schemas.microsoft.com/office/drawing/2014/main" id="{69B1D521-E66B-46DE-B705-1D7FD47BA2FE}"/>
                </a:ext>
              </a:extLst>
            </p:cNvPr>
            <p:cNvSpPr/>
            <p:nvPr userDrawn="1"/>
          </p:nvSpPr>
          <p:spPr>
            <a:xfrm>
              <a:off x="-3319415" y="1811185"/>
              <a:ext cx="2944682" cy="326338"/>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Kies de gewenste categorie en afbeelding</a:t>
              </a:r>
              <a:b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‘Invoegen’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180" name="Rechthoek 179">
              <a:extLst>
                <a:ext uri="{FF2B5EF4-FFF2-40B4-BE49-F238E27FC236}">
                  <a16:creationId xmlns:a16="http://schemas.microsoft.com/office/drawing/2014/main" id="{95AEB5BB-5304-4C73-8C9C-C87E285C4938}"/>
                </a:ext>
              </a:extLst>
            </p:cNvPr>
            <p:cNvSpPr/>
            <p:nvPr userDrawn="1"/>
          </p:nvSpPr>
          <p:spPr>
            <a:xfrm>
              <a:off x="-3319415" y="2245760"/>
              <a:ext cx="825500" cy="209550"/>
            </a:xfrm>
            <a:prstGeom prst="rect">
              <a:avLst/>
            </a:prstGeom>
            <a:solidFill>
              <a:srgbClr val="1FF524"/>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450"/>
                </a:spcBef>
                <a:spcAft>
                  <a:spcPts val="450"/>
                </a:spcAft>
              </a:pPr>
              <a:r>
                <a:rPr lang="nl-NL" sz="750" b="1" noProof="0" dirty="0">
                  <a:solidFill>
                    <a:srgbClr val="211F26"/>
                  </a:solidFill>
                  <a:latin typeface="Calibri" panose="020F0502020204030204" pitchFamily="34" charset="0"/>
                  <a:cs typeface="Calibri" panose="020F0502020204030204" pitchFamily="34" charset="0"/>
                </a:rPr>
                <a:t>Invoegen</a:t>
              </a:r>
            </a:p>
          </p:txBody>
        </p:sp>
      </p:grpSp>
      <p:sp>
        <p:nvSpPr>
          <p:cNvPr id="11" name="- INFO">
            <a:extLst>
              <a:ext uri="{FF2B5EF4-FFF2-40B4-BE49-F238E27FC236}">
                <a16:creationId xmlns:a16="http://schemas.microsoft.com/office/drawing/2014/main" id="{D5D548DA-264A-4D19-8A0A-B2288EC6661C}"/>
              </a:ext>
            </a:extLst>
          </p:cNvPr>
          <p:cNvSpPr txBox="1"/>
          <p:nvPr userDrawn="1"/>
        </p:nvSpPr>
        <p:spPr>
          <a:xfrm>
            <a:off x="0" y="-272667"/>
            <a:ext cx="9134475" cy="148842"/>
          </a:xfrm>
          <a:prstGeom prst="rect">
            <a:avLst/>
          </a:prstGeom>
          <a:noFill/>
        </p:spPr>
        <p:txBody>
          <a:bodyPr wrap="square" lIns="0" tIns="0" rIns="0" bIns="0" rtlCol="0" anchor="ctr" anchorCtr="0">
            <a:noAutofit/>
          </a:bodyPr>
          <a:lstStyle/>
          <a:p>
            <a:pPr algn="l"/>
            <a:r>
              <a:rPr lang="nl-NL" sz="1050" b="1" cap="all" spc="0" baseline="0">
                <a:solidFill>
                  <a:sysClr val="windowText" lastClr="000000"/>
                </a:solidFill>
                <a:latin typeface="+mn-lt"/>
                <a:cs typeface="Calibri" panose="020F0502020204030204" pitchFamily="34" charset="0"/>
              </a:rPr>
              <a:t>instagram #1</a:t>
            </a:r>
            <a:endParaRPr lang="nl-NL" sz="1050" b="1" cap="all" spc="0" baseline="0" dirty="0">
              <a:solidFill>
                <a:sysClr val="windowText" lastClr="000000"/>
              </a:solidFill>
              <a:latin typeface="+mn-lt"/>
              <a:cs typeface="Calibri" panose="020F0502020204030204" pitchFamily="34" charset="0"/>
            </a:endParaRPr>
          </a:p>
        </p:txBody>
      </p:sp>
      <p:grpSp>
        <p:nvGrpSpPr>
          <p:cNvPr id="369" name="Groep 368">
            <a:extLst>
              <a:ext uri="{FF2B5EF4-FFF2-40B4-BE49-F238E27FC236}">
                <a16:creationId xmlns:a16="http://schemas.microsoft.com/office/drawing/2014/main" id="{7443093D-2101-4339-B4EB-66E36695F558}"/>
              </a:ext>
            </a:extLst>
          </p:cNvPr>
          <p:cNvGrpSpPr/>
          <p:nvPr userDrawn="1"/>
        </p:nvGrpSpPr>
        <p:grpSpPr>
          <a:xfrm>
            <a:off x="3731869" y="788133"/>
            <a:ext cx="1680263" cy="3501107"/>
            <a:chOff x="4975824" y="1050843"/>
            <a:chExt cx="2240351" cy="4668143"/>
          </a:xfrm>
        </p:grpSpPr>
        <p:sp>
          <p:nvSpPr>
            <p:cNvPr id="240" name="Vrije vorm: vorm 239">
              <a:extLst>
                <a:ext uri="{FF2B5EF4-FFF2-40B4-BE49-F238E27FC236}">
                  <a16:creationId xmlns:a16="http://schemas.microsoft.com/office/drawing/2014/main" id="{4C44C07D-F149-43A8-B126-89833CB3341B}"/>
                </a:ext>
              </a:extLst>
            </p:cNvPr>
            <p:cNvSpPr/>
            <p:nvPr/>
          </p:nvSpPr>
          <p:spPr>
            <a:xfrm>
              <a:off x="5024064" y="1063199"/>
              <a:ext cx="2178982" cy="4636605"/>
            </a:xfrm>
            <a:custGeom>
              <a:avLst/>
              <a:gdLst>
                <a:gd name="connsiteX0" fmla="*/ 0 w 2149590"/>
                <a:gd name="connsiteY0" fmla="*/ 4323159 h 4566531"/>
                <a:gd name="connsiteX1" fmla="*/ 0 w 2149590"/>
                <a:gd name="connsiteY1" fmla="*/ 243373 h 4566531"/>
                <a:gd name="connsiteX2" fmla="*/ 243373 w 2149590"/>
                <a:gd name="connsiteY2" fmla="*/ 0 h 4566531"/>
                <a:gd name="connsiteX3" fmla="*/ 1906218 w 2149590"/>
                <a:gd name="connsiteY3" fmla="*/ 0 h 4566531"/>
                <a:gd name="connsiteX4" fmla="*/ 2149591 w 2149590"/>
                <a:gd name="connsiteY4" fmla="*/ 243373 h 4566531"/>
                <a:gd name="connsiteX5" fmla="*/ 2149591 w 2149590"/>
                <a:gd name="connsiteY5" fmla="*/ 4323159 h 4566531"/>
                <a:gd name="connsiteX6" fmla="*/ 1906218 w 2149590"/>
                <a:gd name="connsiteY6" fmla="*/ 4566532 h 4566531"/>
                <a:gd name="connsiteX7" fmla="*/ 243373 w 2149590"/>
                <a:gd name="connsiteY7" fmla="*/ 4566532 h 4566531"/>
                <a:gd name="connsiteX8" fmla="*/ 0 w 2149590"/>
                <a:gd name="connsiteY8" fmla="*/ 4323159 h 4566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49590" h="4566531">
                  <a:moveTo>
                    <a:pt x="0" y="4323159"/>
                  </a:moveTo>
                  <a:lnTo>
                    <a:pt x="0" y="243373"/>
                  </a:lnTo>
                  <a:cubicBezTo>
                    <a:pt x="0" y="109098"/>
                    <a:pt x="109098" y="0"/>
                    <a:pt x="243373" y="0"/>
                  </a:cubicBezTo>
                  <a:lnTo>
                    <a:pt x="1906218" y="0"/>
                  </a:lnTo>
                  <a:cubicBezTo>
                    <a:pt x="2040493" y="0"/>
                    <a:pt x="2149591" y="109098"/>
                    <a:pt x="2149591" y="243373"/>
                  </a:cubicBezTo>
                  <a:lnTo>
                    <a:pt x="2149591" y="4323159"/>
                  </a:lnTo>
                  <a:cubicBezTo>
                    <a:pt x="2149591" y="4457434"/>
                    <a:pt x="2040493" y="4566532"/>
                    <a:pt x="1906218" y="4566532"/>
                  </a:cubicBezTo>
                  <a:lnTo>
                    <a:pt x="243373" y="4566532"/>
                  </a:lnTo>
                  <a:cubicBezTo>
                    <a:pt x="109098" y="4566532"/>
                    <a:pt x="0" y="4457434"/>
                    <a:pt x="0" y="4323159"/>
                  </a:cubicBezTo>
                  <a:close/>
                </a:path>
              </a:pathLst>
            </a:custGeom>
            <a:solidFill>
              <a:schemeClr val="bg1"/>
            </a:solidFill>
            <a:ln w="11973" cap="flat">
              <a:noFill/>
              <a:prstDash val="solid"/>
              <a:miter/>
            </a:ln>
          </p:spPr>
          <p:txBody>
            <a:bodyPr rtlCol="0" anchor="ctr"/>
            <a:lstStyle/>
            <a:p>
              <a:endParaRPr lang="nl-NL" sz="1350" dirty="0"/>
            </a:p>
          </p:txBody>
        </p:sp>
        <p:sp>
          <p:nvSpPr>
            <p:cNvPr id="325" name="Rechthoek: afgeronde bovenhoeken 324">
              <a:extLst>
                <a:ext uri="{FF2B5EF4-FFF2-40B4-BE49-F238E27FC236}">
                  <a16:creationId xmlns:a16="http://schemas.microsoft.com/office/drawing/2014/main" id="{93FBA848-29FE-4872-BAA6-E6CE1F6D33C5}"/>
                </a:ext>
              </a:extLst>
            </p:cNvPr>
            <p:cNvSpPr/>
            <p:nvPr userDrawn="1"/>
          </p:nvSpPr>
          <p:spPr>
            <a:xfrm rot="10800000">
              <a:off x="5010934" y="1050843"/>
              <a:ext cx="2192111" cy="595551"/>
            </a:xfrm>
            <a:prstGeom prst="round2SameRect">
              <a:avLst>
                <a:gd name="adj1" fmla="val 16667"/>
                <a:gd name="adj2" fmla="val 29527"/>
              </a:avLst>
            </a:prstGeom>
            <a:solidFill>
              <a:srgbClr val="F2F2F2"/>
            </a:solidFill>
            <a:ln w="11973" cap="flat">
              <a:noFill/>
              <a:prstDash val="solid"/>
              <a:miter/>
            </a:ln>
          </p:spPr>
          <p:txBody>
            <a:bodyPr rtlCol="0" anchor="ctr"/>
            <a:lstStyle/>
            <a:p>
              <a:endParaRPr lang="nl-NL" sz="1350" dirty="0"/>
            </a:p>
          </p:txBody>
        </p:sp>
        <p:grpSp>
          <p:nvGrpSpPr>
            <p:cNvPr id="257" name="Graphic 1">
              <a:extLst>
                <a:ext uri="{FF2B5EF4-FFF2-40B4-BE49-F238E27FC236}">
                  <a16:creationId xmlns:a16="http://schemas.microsoft.com/office/drawing/2014/main" id="{A2867FD5-3096-4583-97F9-E2CCC21BCB97}"/>
                </a:ext>
              </a:extLst>
            </p:cNvPr>
            <p:cNvGrpSpPr/>
            <p:nvPr/>
          </p:nvGrpSpPr>
          <p:grpSpPr>
            <a:xfrm>
              <a:off x="7004711" y="5172357"/>
              <a:ext cx="19444" cy="87644"/>
              <a:chOff x="6978237" y="5180690"/>
              <a:chExt cx="19182" cy="86319"/>
            </a:xfrm>
            <a:solidFill>
              <a:srgbClr val="9D9D9D"/>
            </a:solidFill>
          </p:grpSpPr>
          <p:sp>
            <p:nvSpPr>
              <p:cNvPr id="320" name="Vrije vorm: vorm 319">
                <a:extLst>
                  <a:ext uri="{FF2B5EF4-FFF2-40B4-BE49-F238E27FC236}">
                    <a16:creationId xmlns:a16="http://schemas.microsoft.com/office/drawing/2014/main" id="{9AE0EF3E-4BED-40DA-9696-A5A16F407A28}"/>
                  </a:ext>
                </a:extLst>
              </p:cNvPr>
              <p:cNvSpPr/>
              <p:nvPr/>
            </p:nvSpPr>
            <p:spPr>
              <a:xfrm>
                <a:off x="6978237" y="5180690"/>
                <a:ext cx="19182" cy="19182"/>
              </a:xfrm>
              <a:custGeom>
                <a:avLst/>
                <a:gdLst>
                  <a:gd name="connsiteX0" fmla="*/ 19182 w 19182"/>
                  <a:gd name="connsiteY0" fmla="*/ 9591 h 19182"/>
                  <a:gd name="connsiteX1" fmla="*/ 9591 w 19182"/>
                  <a:gd name="connsiteY1" fmla="*/ 19182 h 19182"/>
                  <a:gd name="connsiteX2" fmla="*/ 0 w 19182"/>
                  <a:gd name="connsiteY2" fmla="*/ 9591 h 19182"/>
                  <a:gd name="connsiteX3" fmla="*/ 9591 w 19182"/>
                  <a:gd name="connsiteY3" fmla="*/ 0 h 19182"/>
                  <a:gd name="connsiteX4" fmla="*/ 19182 w 19182"/>
                  <a:gd name="connsiteY4" fmla="*/ 9591 h 191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182" h="19182">
                    <a:moveTo>
                      <a:pt x="19182" y="9591"/>
                    </a:moveTo>
                    <a:cubicBezTo>
                      <a:pt x="19182" y="14888"/>
                      <a:pt x="14888" y="19182"/>
                      <a:pt x="9591" y="19182"/>
                    </a:cubicBezTo>
                    <a:cubicBezTo>
                      <a:pt x="4294" y="19182"/>
                      <a:pt x="0" y="14888"/>
                      <a:pt x="0" y="9591"/>
                    </a:cubicBezTo>
                    <a:cubicBezTo>
                      <a:pt x="0" y="4294"/>
                      <a:pt x="4294" y="0"/>
                      <a:pt x="9591" y="0"/>
                    </a:cubicBezTo>
                    <a:cubicBezTo>
                      <a:pt x="14888" y="0"/>
                      <a:pt x="19182" y="4294"/>
                      <a:pt x="19182" y="9591"/>
                    </a:cubicBezTo>
                    <a:close/>
                  </a:path>
                </a:pathLst>
              </a:custGeom>
              <a:solidFill>
                <a:srgbClr val="9D9D9D"/>
              </a:solidFill>
              <a:ln w="11973" cap="flat">
                <a:noFill/>
                <a:prstDash val="solid"/>
                <a:miter/>
              </a:ln>
            </p:spPr>
            <p:txBody>
              <a:bodyPr rtlCol="0" anchor="ctr"/>
              <a:lstStyle/>
              <a:p>
                <a:endParaRPr lang="nl-NL" sz="1350" dirty="0"/>
              </a:p>
            </p:txBody>
          </p:sp>
          <p:sp>
            <p:nvSpPr>
              <p:cNvPr id="321" name="Vrije vorm: vorm 320">
                <a:extLst>
                  <a:ext uri="{FF2B5EF4-FFF2-40B4-BE49-F238E27FC236}">
                    <a16:creationId xmlns:a16="http://schemas.microsoft.com/office/drawing/2014/main" id="{5BB9DA94-8D2A-4BC1-9725-EDA5A76B233F}"/>
                  </a:ext>
                </a:extLst>
              </p:cNvPr>
              <p:cNvSpPr/>
              <p:nvPr/>
            </p:nvSpPr>
            <p:spPr>
              <a:xfrm>
                <a:off x="6978237" y="5214259"/>
                <a:ext cx="19182" cy="19182"/>
              </a:xfrm>
              <a:custGeom>
                <a:avLst/>
                <a:gdLst>
                  <a:gd name="connsiteX0" fmla="*/ 19182 w 19182"/>
                  <a:gd name="connsiteY0" fmla="*/ 9591 h 19182"/>
                  <a:gd name="connsiteX1" fmla="*/ 9591 w 19182"/>
                  <a:gd name="connsiteY1" fmla="*/ 19182 h 19182"/>
                  <a:gd name="connsiteX2" fmla="*/ 0 w 19182"/>
                  <a:gd name="connsiteY2" fmla="*/ 9591 h 19182"/>
                  <a:gd name="connsiteX3" fmla="*/ 9591 w 19182"/>
                  <a:gd name="connsiteY3" fmla="*/ 0 h 19182"/>
                  <a:gd name="connsiteX4" fmla="*/ 19182 w 19182"/>
                  <a:gd name="connsiteY4" fmla="*/ 9591 h 191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182" h="19182">
                    <a:moveTo>
                      <a:pt x="19182" y="9591"/>
                    </a:moveTo>
                    <a:cubicBezTo>
                      <a:pt x="19182" y="14888"/>
                      <a:pt x="14888" y="19182"/>
                      <a:pt x="9591" y="19182"/>
                    </a:cubicBezTo>
                    <a:cubicBezTo>
                      <a:pt x="4294" y="19182"/>
                      <a:pt x="0" y="14888"/>
                      <a:pt x="0" y="9591"/>
                    </a:cubicBezTo>
                    <a:cubicBezTo>
                      <a:pt x="0" y="4294"/>
                      <a:pt x="4294" y="0"/>
                      <a:pt x="9591" y="0"/>
                    </a:cubicBezTo>
                    <a:cubicBezTo>
                      <a:pt x="14888" y="0"/>
                      <a:pt x="19182" y="4294"/>
                      <a:pt x="19182" y="9591"/>
                    </a:cubicBezTo>
                    <a:close/>
                  </a:path>
                </a:pathLst>
              </a:custGeom>
              <a:solidFill>
                <a:srgbClr val="9D9D9D"/>
              </a:solidFill>
              <a:ln w="11973" cap="flat">
                <a:noFill/>
                <a:prstDash val="solid"/>
                <a:miter/>
              </a:ln>
            </p:spPr>
            <p:txBody>
              <a:bodyPr rtlCol="0" anchor="ctr"/>
              <a:lstStyle/>
              <a:p>
                <a:endParaRPr lang="nl-NL" sz="1350" dirty="0"/>
              </a:p>
            </p:txBody>
          </p:sp>
          <p:sp>
            <p:nvSpPr>
              <p:cNvPr id="322" name="Vrije vorm: vorm 321">
                <a:extLst>
                  <a:ext uri="{FF2B5EF4-FFF2-40B4-BE49-F238E27FC236}">
                    <a16:creationId xmlns:a16="http://schemas.microsoft.com/office/drawing/2014/main" id="{CB690878-1619-4149-A6C3-654F3F8CBA86}"/>
                  </a:ext>
                </a:extLst>
              </p:cNvPr>
              <p:cNvSpPr/>
              <p:nvPr/>
            </p:nvSpPr>
            <p:spPr>
              <a:xfrm>
                <a:off x="6978237" y="5247827"/>
                <a:ext cx="19182" cy="19182"/>
              </a:xfrm>
              <a:custGeom>
                <a:avLst/>
                <a:gdLst>
                  <a:gd name="connsiteX0" fmla="*/ 19182 w 19182"/>
                  <a:gd name="connsiteY0" fmla="*/ 9591 h 19182"/>
                  <a:gd name="connsiteX1" fmla="*/ 9591 w 19182"/>
                  <a:gd name="connsiteY1" fmla="*/ 19182 h 19182"/>
                  <a:gd name="connsiteX2" fmla="*/ 0 w 19182"/>
                  <a:gd name="connsiteY2" fmla="*/ 9591 h 19182"/>
                  <a:gd name="connsiteX3" fmla="*/ 9591 w 19182"/>
                  <a:gd name="connsiteY3" fmla="*/ 0 h 19182"/>
                  <a:gd name="connsiteX4" fmla="*/ 19182 w 19182"/>
                  <a:gd name="connsiteY4" fmla="*/ 9591 h 191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182" h="19182">
                    <a:moveTo>
                      <a:pt x="19182" y="9591"/>
                    </a:moveTo>
                    <a:cubicBezTo>
                      <a:pt x="19182" y="14888"/>
                      <a:pt x="14888" y="19182"/>
                      <a:pt x="9591" y="19182"/>
                    </a:cubicBezTo>
                    <a:cubicBezTo>
                      <a:pt x="4294" y="19182"/>
                      <a:pt x="0" y="14888"/>
                      <a:pt x="0" y="9591"/>
                    </a:cubicBezTo>
                    <a:cubicBezTo>
                      <a:pt x="0" y="4294"/>
                      <a:pt x="4294" y="0"/>
                      <a:pt x="9591" y="0"/>
                    </a:cubicBezTo>
                    <a:cubicBezTo>
                      <a:pt x="14888" y="0"/>
                      <a:pt x="19182" y="4294"/>
                      <a:pt x="19182" y="9591"/>
                    </a:cubicBezTo>
                    <a:close/>
                  </a:path>
                </a:pathLst>
              </a:custGeom>
              <a:solidFill>
                <a:srgbClr val="9D9D9D"/>
              </a:solidFill>
              <a:ln w="11973" cap="flat">
                <a:noFill/>
                <a:prstDash val="solid"/>
                <a:miter/>
              </a:ln>
            </p:spPr>
            <p:txBody>
              <a:bodyPr rtlCol="0" anchor="ctr"/>
              <a:lstStyle/>
              <a:p>
                <a:endParaRPr lang="nl-NL" sz="1350" dirty="0"/>
              </a:p>
            </p:txBody>
          </p:sp>
        </p:grpSp>
        <p:grpSp>
          <p:nvGrpSpPr>
            <p:cNvPr id="265" name="Graphic 1">
              <a:extLst>
                <a:ext uri="{FF2B5EF4-FFF2-40B4-BE49-F238E27FC236}">
                  <a16:creationId xmlns:a16="http://schemas.microsoft.com/office/drawing/2014/main" id="{7C51D413-C23A-4540-8295-56A6BB5CE695}"/>
                </a:ext>
              </a:extLst>
            </p:cNvPr>
            <p:cNvGrpSpPr/>
            <p:nvPr/>
          </p:nvGrpSpPr>
          <p:grpSpPr>
            <a:xfrm>
              <a:off x="7004711" y="1732334"/>
              <a:ext cx="19444" cy="87644"/>
              <a:chOff x="6978237" y="1792657"/>
              <a:chExt cx="19182" cy="86319"/>
            </a:xfrm>
            <a:solidFill>
              <a:srgbClr val="9D9D9D"/>
            </a:solidFill>
          </p:grpSpPr>
          <p:sp>
            <p:nvSpPr>
              <p:cNvPr id="270" name="Vrije vorm: vorm 269">
                <a:extLst>
                  <a:ext uri="{FF2B5EF4-FFF2-40B4-BE49-F238E27FC236}">
                    <a16:creationId xmlns:a16="http://schemas.microsoft.com/office/drawing/2014/main" id="{5DE3F9A6-D52B-4B4A-881A-7D145217B835}"/>
                  </a:ext>
                </a:extLst>
              </p:cNvPr>
              <p:cNvSpPr/>
              <p:nvPr userDrawn="1"/>
            </p:nvSpPr>
            <p:spPr>
              <a:xfrm>
                <a:off x="6978237" y="1792657"/>
                <a:ext cx="19182" cy="19182"/>
              </a:xfrm>
              <a:custGeom>
                <a:avLst/>
                <a:gdLst>
                  <a:gd name="connsiteX0" fmla="*/ 19182 w 19182"/>
                  <a:gd name="connsiteY0" fmla="*/ 9591 h 19182"/>
                  <a:gd name="connsiteX1" fmla="*/ 9591 w 19182"/>
                  <a:gd name="connsiteY1" fmla="*/ 19182 h 19182"/>
                  <a:gd name="connsiteX2" fmla="*/ 0 w 19182"/>
                  <a:gd name="connsiteY2" fmla="*/ 9591 h 19182"/>
                  <a:gd name="connsiteX3" fmla="*/ 9591 w 19182"/>
                  <a:gd name="connsiteY3" fmla="*/ 0 h 19182"/>
                  <a:gd name="connsiteX4" fmla="*/ 19182 w 19182"/>
                  <a:gd name="connsiteY4" fmla="*/ 9591 h 191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182" h="19182">
                    <a:moveTo>
                      <a:pt x="19182" y="9591"/>
                    </a:moveTo>
                    <a:cubicBezTo>
                      <a:pt x="19182" y="14888"/>
                      <a:pt x="14888" y="19182"/>
                      <a:pt x="9591" y="19182"/>
                    </a:cubicBezTo>
                    <a:cubicBezTo>
                      <a:pt x="4294" y="19182"/>
                      <a:pt x="0" y="14888"/>
                      <a:pt x="0" y="9591"/>
                    </a:cubicBezTo>
                    <a:cubicBezTo>
                      <a:pt x="0" y="4294"/>
                      <a:pt x="4294" y="0"/>
                      <a:pt x="9591" y="0"/>
                    </a:cubicBezTo>
                    <a:cubicBezTo>
                      <a:pt x="14888" y="0"/>
                      <a:pt x="19182" y="4294"/>
                      <a:pt x="19182" y="9591"/>
                    </a:cubicBezTo>
                    <a:close/>
                  </a:path>
                </a:pathLst>
              </a:custGeom>
              <a:solidFill>
                <a:srgbClr val="9D9D9D"/>
              </a:solidFill>
              <a:ln w="11973" cap="flat">
                <a:noFill/>
                <a:prstDash val="solid"/>
                <a:miter/>
              </a:ln>
            </p:spPr>
            <p:txBody>
              <a:bodyPr rtlCol="0" anchor="ctr"/>
              <a:lstStyle/>
              <a:p>
                <a:endParaRPr lang="nl-NL" sz="1350" dirty="0"/>
              </a:p>
            </p:txBody>
          </p:sp>
          <p:sp>
            <p:nvSpPr>
              <p:cNvPr id="271" name="Vrije vorm: vorm 270">
                <a:extLst>
                  <a:ext uri="{FF2B5EF4-FFF2-40B4-BE49-F238E27FC236}">
                    <a16:creationId xmlns:a16="http://schemas.microsoft.com/office/drawing/2014/main" id="{DF7C9602-1DE8-4B99-9873-E3DEA4F19624}"/>
                  </a:ext>
                </a:extLst>
              </p:cNvPr>
              <p:cNvSpPr/>
              <p:nvPr/>
            </p:nvSpPr>
            <p:spPr>
              <a:xfrm>
                <a:off x="6978237" y="1826226"/>
                <a:ext cx="19182" cy="19182"/>
              </a:xfrm>
              <a:custGeom>
                <a:avLst/>
                <a:gdLst>
                  <a:gd name="connsiteX0" fmla="*/ 19182 w 19182"/>
                  <a:gd name="connsiteY0" fmla="*/ 9591 h 19182"/>
                  <a:gd name="connsiteX1" fmla="*/ 9591 w 19182"/>
                  <a:gd name="connsiteY1" fmla="*/ 19182 h 19182"/>
                  <a:gd name="connsiteX2" fmla="*/ 0 w 19182"/>
                  <a:gd name="connsiteY2" fmla="*/ 9591 h 19182"/>
                  <a:gd name="connsiteX3" fmla="*/ 9591 w 19182"/>
                  <a:gd name="connsiteY3" fmla="*/ 0 h 19182"/>
                  <a:gd name="connsiteX4" fmla="*/ 19182 w 19182"/>
                  <a:gd name="connsiteY4" fmla="*/ 9591 h 191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182" h="19182">
                    <a:moveTo>
                      <a:pt x="19182" y="9591"/>
                    </a:moveTo>
                    <a:cubicBezTo>
                      <a:pt x="19182" y="14888"/>
                      <a:pt x="14888" y="19182"/>
                      <a:pt x="9591" y="19182"/>
                    </a:cubicBezTo>
                    <a:cubicBezTo>
                      <a:pt x="4294" y="19182"/>
                      <a:pt x="0" y="14888"/>
                      <a:pt x="0" y="9591"/>
                    </a:cubicBezTo>
                    <a:cubicBezTo>
                      <a:pt x="0" y="4294"/>
                      <a:pt x="4294" y="0"/>
                      <a:pt x="9591" y="0"/>
                    </a:cubicBezTo>
                    <a:cubicBezTo>
                      <a:pt x="14888" y="0"/>
                      <a:pt x="19182" y="4294"/>
                      <a:pt x="19182" y="9591"/>
                    </a:cubicBezTo>
                    <a:close/>
                  </a:path>
                </a:pathLst>
              </a:custGeom>
              <a:solidFill>
                <a:srgbClr val="9D9D9D"/>
              </a:solidFill>
              <a:ln w="11973" cap="flat">
                <a:noFill/>
                <a:prstDash val="solid"/>
                <a:miter/>
              </a:ln>
            </p:spPr>
            <p:txBody>
              <a:bodyPr rtlCol="0" anchor="ctr"/>
              <a:lstStyle/>
              <a:p>
                <a:endParaRPr lang="nl-NL" sz="1350" dirty="0"/>
              </a:p>
            </p:txBody>
          </p:sp>
          <p:sp>
            <p:nvSpPr>
              <p:cNvPr id="272" name="Vrije vorm: vorm 271">
                <a:extLst>
                  <a:ext uri="{FF2B5EF4-FFF2-40B4-BE49-F238E27FC236}">
                    <a16:creationId xmlns:a16="http://schemas.microsoft.com/office/drawing/2014/main" id="{CFB3E189-D1A1-4D6C-BA63-51E27909E0C0}"/>
                  </a:ext>
                </a:extLst>
              </p:cNvPr>
              <p:cNvSpPr/>
              <p:nvPr/>
            </p:nvSpPr>
            <p:spPr>
              <a:xfrm>
                <a:off x="6978237" y="1859794"/>
                <a:ext cx="19182" cy="19182"/>
              </a:xfrm>
              <a:custGeom>
                <a:avLst/>
                <a:gdLst>
                  <a:gd name="connsiteX0" fmla="*/ 19182 w 19182"/>
                  <a:gd name="connsiteY0" fmla="*/ 9591 h 19182"/>
                  <a:gd name="connsiteX1" fmla="*/ 9591 w 19182"/>
                  <a:gd name="connsiteY1" fmla="*/ 19182 h 19182"/>
                  <a:gd name="connsiteX2" fmla="*/ 0 w 19182"/>
                  <a:gd name="connsiteY2" fmla="*/ 9591 h 19182"/>
                  <a:gd name="connsiteX3" fmla="*/ 9591 w 19182"/>
                  <a:gd name="connsiteY3" fmla="*/ 0 h 19182"/>
                  <a:gd name="connsiteX4" fmla="*/ 19182 w 19182"/>
                  <a:gd name="connsiteY4" fmla="*/ 9591 h 191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182" h="19182">
                    <a:moveTo>
                      <a:pt x="19182" y="9591"/>
                    </a:moveTo>
                    <a:cubicBezTo>
                      <a:pt x="19182" y="14888"/>
                      <a:pt x="14888" y="19182"/>
                      <a:pt x="9591" y="19182"/>
                    </a:cubicBezTo>
                    <a:cubicBezTo>
                      <a:pt x="4294" y="19182"/>
                      <a:pt x="0" y="14888"/>
                      <a:pt x="0" y="9591"/>
                    </a:cubicBezTo>
                    <a:cubicBezTo>
                      <a:pt x="0" y="4294"/>
                      <a:pt x="4294" y="0"/>
                      <a:pt x="9591" y="0"/>
                    </a:cubicBezTo>
                    <a:cubicBezTo>
                      <a:pt x="14888" y="0"/>
                      <a:pt x="19182" y="4294"/>
                      <a:pt x="19182" y="9591"/>
                    </a:cubicBezTo>
                    <a:close/>
                  </a:path>
                </a:pathLst>
              </a:custGeom>
              <a:solidFill>
                <a:srgbClr val="9D9D9D"/>
              </a:solidFill>
              <a:ln w="11973" cap="flat">
                <a:noFill/>
                <a:prstDash val="solid"/>
                <a:miter/>
              </a:ln>
            </p:spPr>
            <p:txBody>
              <a:bodyPr rtlCol="0" anchor="ctr"/>
              <a:lstStyle/>
              <a:p>
                <a:endParaRPr lang="nl-NL" sz="1350" dirty="0"/>
              </a:p>
            </p:txBody>
          </p:sp>
        </p:grpSp>
        <p:grpSp>
          <p:nvGrpSpPr>
            <p:cNvPr id="123" name="Graphic 115">
              <a:extLst>
                <a:ext uri="{FF2B5EF4-FFF2-40B4-BE49-F238E27FC236}">
                  <a16:creationId xmlns:a16="http://schemas.microsoft.com/office/drawing/2014/main" id="{F086C95A-C67F-4771-BA75-620D17CE0D97}"/>
                </a:ext>
              </a:extLst>
            </p:cNvPr>
            <p:cNvGrpSpPr/>
            <p:nvPr userDrawn="1"/>
          </p:nvGrpSpPr>
          <p:grpSpPr>
            <a:xfrm>
              <a:off x="5041610" y="3937345"/>
              <a:ext cx="2122145" cy="1392294"/>
              <a:chOff x="5040901" y="4223516"/>
              <a:chExt cx="2160050" cy="1417163"/>
            </a:xfrm>
          </p:grpSpPr>
          <p:grpSp>
            <p:nvGrpSpPr>
              <p:cNvPr id="124" name="Graphic 115">
                <a:extLst>
                  <a:ext uri="{FF2B5EF4-FFF2-40B4-BE49-F238E27FC236}">
                    <a16:creationId xmlns:a16="http://schemas.microsoft.com/office/drawing/2014/main" id="{F086C95A-C67F-4771-BA75-620D17CE0D97}"/>
                  </a:ext>
                </a:extLst>
              </p:cNvPr>
              <p:cNvGrpSpPr/>
              <p:nvPr/>
            </p:nvGrpSpPr>
            <p:grpSpPr>
              <a:xfrm>
                <a:off x="5040901" y="4223516"/>
                <a:ext cx="2160049" cy="708581"/>
                <a:chOff x="5040901" y="4223516"/>
                <a:chExt cx="2160049" cy="708581"/>
              </a:xfrm>
            </p:grpSpPr>
            <p:grpSp>
              <p:nvGrpSpPr>
                <p:cNvPr id="125" name="Graphic 115">
                  <a:extLst>
                    <a:ext uri="{FF2B5EF4-FFF2-40B4-BE49-F238E27FC236}">
                      <a16:creationId xmlns:a16="http://schemas.microsoft.com/office/drawing/2014/main" id="{F086C95A-C67F-4771-BA75-620D17CE0D97}"/>
                    </a:ext>
                  </a:extLst>
                </p:cNvPr>
                <p:cNvGrpSpPr/>
                <p:nvPr/>
              </p:nvGrpSpPr>
              <p:grpSpPr>
                <a:xfrm>
                  <a:off x="5040901" y="4223516"/>
                  <a:ext cx="715886" cy="708581"/>
                  <a:chOff x="5040901" y="4223516"/>
                  <a:chExt cx="715886" cy="708581"/>
                </a:xfrm>
              </p:grpSpPr>
              <p:sp>
                <p:nvSpPr>
                  <p:cNvPr id="126" name="Vrije vorm: vorm 125">
                    <a:extLst>
                      <a:ext uri="{FF2B5EF4-FFF2-40B4-BE49-F238E27FC236}">
                        <a16:creationId xmlns:a16="http://schemas.microsoft.com/office/drawing/2014/main" id="{397EAC74-1796-491A-9CE5-18D4157E0F6F}"/>
                      </a:ext>
                    </a:extLst>
                  </p:cNvPr>
                  <p:cNvSpPr/>
                  <p:nvPr/>
                </p:nvSpPr>
                <p:spPr>
                  <a:xfrm>
                    <a:off x="5040901" y="4223516"/>
                    <a:ext cx="715886" cy="708581"/>
                  </a:xfrm>
                  <a:custGeom>
                    <a:avLst/>
                    <a:gdLst>
                      <a:gd name="connsiteX0" fmla="*/ 0 w 715886"/>
                      <a:gd name="connsiteY0" fmla="*/ 0 h 708581"/>
                      <a:gd name="connsiteX1" fmla="*/ 715887 w 715886"/>
                      <a:gd name="connsiteY1" fmla="*/ 0 h 708581"/>
                      <a:gd name="connsiteX2" fmla="*/ 715887 w 715886"/>
                      <a:gd name="connsiteY2" fmla="*/ 708582 h 708581"/>
                      <a:gd name="connsiteX3" fmla="*/ 0 w 715886"/>
                      <a:gd name="connsiteY3" fmla="*/ 708582 h 708581"/>
                    </a:gdLst>
                    <a:ahLst/>
                    <a:cxnLst>
                      <a:cxn ang="0">
                        <a:pos x="connsiteX0" y="connsiteY0"/>
                      </a:cxn>
                      <a:cxn ang="0">
                        <a:pos x="connsiteX1" y="connsiteY1"/>
                      </a:cxn>
                      <a:cxn ang="0">
                        <a:pos x="connsiteX2" y="connsiteY2"/>
                      </a:cxn>
                      <a:cxn ang="0">
                        <a:pos x="connsiteX3" y="connsiteY3"/>
                      </a:cxn>
                    </a:cxnLst>
                    <a:rect l="l" t="t" r="r" b="b"/>
                    <a:pathLst>
                      <a:path w="715886" h="708581">
                        <a:moveTo>
                          <a:pt x="0" y="0"/>
                        </a:moveTo>
                        <a:lnTo>
                          <a:pt x="715887" y="0"/>
                        </a:lnTo>
                        <a:lnTo>
                          <a:pt x="715887" y="708582"/>
                        </a:lnTo>
                        <a:lnTo>
                          <a:pt x="0" y="708582"/>
                        </a:lnTo>
                        <a:close/>
                      </a:path>
                    </a:pathLst>
                  </a:custGeom>
                  <a:solidFill>
                    <a:srgbClr val="CECCCD"/>
                  </a:solidFill>
                  <a:ln w="12174" cap="flat">
                    <a:solidFill>
                      <a:srgbClr val="FFFFFF"/>
                    </a:solidFill>
                    <a:prstDash val="solid"/>
                    <a:miter/>
                  </a:ln>
                </p:spPr>
                <p:txBody>
                  <a:bodyPr rtlCol="0" anchor="ctr"/>
                  <a:lstStyle/>
                  <a:p>
                    <a:endParaRPr lang="nl-NL" sz="1350" dirty="0"/>
                  </a:p>
                </p:txBody>
              </p:sp>
              <p:grpSp>
                <p:nvGrpSpPr>
                  <p:cNvPr id="127" name="Graphic 115">
                    <a:extLst>
                      <a:ext uri="{FF2B5EF4-FFF2-40B4-BE49-F238E27FC236}">
                        <a16:creationId xmlns:a16="http://schemas.microsoft.com/office/drawing/2014/main" id="{F086C95A-C67F-4771-BA75-620D17CE0D97}"/>
                      </a:ext>
                    </a:extLst>
                  </p:cNvPr>
                  <p:cNvGrpSpPr/>
                  <p:nvPr/>
                </p:nvGrpSpPr>
                <p:grpSpPr>
                  <a:xfrm>
                    <a:off x="5264920" y="4476755"/>
                    <a:ext cx="267848" cy="202104"/>
                    <a:chOff x="5264920" y="4476755"/>
                    <a:chExt cx="267848" cy="202104"/>
                  </a:xfrm>
                  <a:solidFill>
                    <a:srgbClr val="9D9D9D"/>
                  </a:solidFill>
                </p:grpSpPr>
                <p:sp>
                  <p:nvSpPr>
                    <p:cNvPr id="128" name="Vrije vorm: vorm 127">
                      <a:extLst>
                        <a:ext uri="{FF2B5EF4-FFF2-40B4-BE49-F238E27FC236}">
                          <a16:creationId xmlns:a16="http://schemas.microsoft.com/office/drawing/2014/main" id="{5AD56380-508C-4025-B71C-04409147A44E}"/>
                        </a:ext>
                      </a:extLst>
                    </p:cNvPr>
                    <p:cNvSpPr/>
                    <p:nvPr/>
                  </p:nvSpPr>
                  <p:spPr>
                    <a:xfrm>
                      <a:off x="5357449" y="4551022"/>
                      <a:ext cx="80354" cy="80354"/>
                    </a:xfrm>
                    <a:custGeom>
                      <a:avLst/>
                      <a:gdLst>
                        <a:gd name="connsiteX0" fmla="*/ 40177 w 80354"/>
                        <a:gd name="connsiteY0" fmla="*/ 0 h 80354"/>
                        <a:gd name="connsiteX1" fmla="*/ 0 w 80354"/>
                        <a:gd name="connsiteY1" fmla="*/ 40178 h 80354"/>
                        <a:gd name="connsiteX2" fmla="*/ 40177 w 80354"/>
                        <a:gd name="connsiteY2" fmla="*/ 80355 h 80354"/>
                        <a:gd name="connsiteX3" fmla="*/ 80355 w 80354"/>
                        <a:gd name="connsiteY3" fmla="*/ 40178 h 80354"/>
                        <a:gd name="connsiteX4" fmla="*/ 40177 w 80354"/>
                        <a:gd name="connsiteY4" fmla="*/ 0 h 803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354" h="80354">
                          <a:moveTo>
                            <a:pt x="40177" y="0"/>
                          </a:moveTo>
                          <a:cubicBezTo>
                            <a:pt x="18262" y="0"/>
                            <a:pt x="0" y="18262"/>
                            <a:pt x="0" y="40178"/>
                          </a:cubicBezTo>
                          <a:cubicBezTo>
                            <a:pt x="0" y="62092"/>
                            <a:pt x="18262" y="80355"/>
                            <a:pt x="40177" y="80355"/>
                          </a:cubicBezTo>
                          <a:cubicBezTo>
                            <a:pt x="62092" y="80355"/>
                            <a:pt x="80355" y="62092"/>
                            <a:pt x="80355" y="40178"/>
                          </a:cubicBezTo>
                          <a:cubicBezTo>
                            <a:pt x="80355" y="18262"/>
                            <a:pt x="63310" y="0"/>
                            <a:pt x="40177" y="0"/>
                          </a:cubicBezTo>
                          <a:close/>
                        </a:path>
                      </a:pathLst>
                    </a:custGeom>
                    <a:solidFill>
                      <a:srgbClr val="9D9D9D"/>
                    </a:solidFill>
                    <a:ln w="12174" cap="flat">
                      <a:noFill/>
                      <a:prstDash val="solid"/>
                      <a:miter/>
                    </a:ln>
                  </p:spPr>
                  <p:txBody>
                    <a:bodyPr rtlCol="0" anchor="ctr"/>
                    <a:lstStyle/>
                    <a:p>
                      <a:endParaRPr lang="nl-NL" sz="1350" dirty="0"/>
                    </a:p>
                  </p:txBody>
                </p:sp>
                <p:sp>
                  <p:nvSpPr>
                    <p:cNvPr id="129" name="Vrije vorm: vorm 128">
                      <a:extLst>
                        <a:ext uri="{FF2B5EF4-FFF2-40B4-BE49-F238E27FC236}">
                          <a16:creationId xmlns:a16="http://schemas.microsoft.com/office/drawing/2014/main" id="{E6336A87-9AD0-422C-B983-917FC15168A0}"/>
                        </a:ext>
                      </a:extLst>
                    </p:cNvPr>
                    <p:cNvSpPr/>
                    <p:nvPr/>
                  </p:nvSpPr>
                  <p:spPr>
                    <a:xfrm>
                      <a:off x="5264920" y="4476755"/>
                      <a:ext cx="267848" cy="202104"/>
                    </a:xfrm>
                    <a:custGeom>
                      <a:avLst/>
                      <a:gdLst>
                        <a:gd name="connsiteX0" fmla="*/ 244716 w 267848"/>
                        <a:gd name="connsiteY0" fmla="*/ 26785 h 202104"/>
                        <a:gd name="connsiteX1" fmla="*/ 204539 w 267848"/>
                        <a:gd name="connsiteY1" fmla="*/ 26785 h 202104"/>
                        <a:gd name="connsiteX2" fmla="*/ 198452 w 267848"/>
                        <a:gd name="connsiteY2" fmla="*/ 12175 h 202104"/>
                        <a:gd name="connsiteX3" fmla="*/ 178972 w 267848"/>
                        <a:gd name="connsiteY3" fmla="*/ 0 h 202104"/>
                        <a:gd name="connsiteX4" fmla="*/ 88877 w 267848"/>
                        <a:gd name="connsiteY4" fmla="*/ 0 h 202104"/>
                        <a:gd name="connsiteX5" fmla="*/ 69397 w 267848"/>
                        <a:gd name="connsiteY5" fmla="*/ 12175 h 202104"/>
                        <a:gd name="connsiteX6" fmla="*/ 63310 w 267848"/>
                        <a:gd name="connsiteY6" fmla="*/ 26785 h 202104"/>
                        <a:gd name="connsiteX7" fmla="*/ 23132 w 267848"/>
                        <a:gd name="connsiteY7" fmla="*/ 26785 h 202104"/>
                        <a:gd name="connsiteX8" fmla="*/ 0 w 267848"/>
                        <a:gd name="connsiteY8" fmla="*/ 49917 h 202104"/>
                        <a:gd name="connsiteX9" fmla="*/ 0 w 267848"/>
                        <a:gd name="connsiteY9" fmla="*/ 178972 h 202104"/>
                        <a:gd name="connsiteX10" fmla="*/ 23132 w 267848"/>
                        <a:gd name="connsiteY10" fmla="*/ 202104 h 202104"/>
                        <a:gd name="connsiteX11" fmla="*/ 244716 w 267848"/>
                        <a:gd name="connsiteY11" fmla="*/ 202104 h 202104"/>
                        <a:gd name="connsiteX12" fmla="*/ 267849 w 267848"/>
                        <a:gd name="connsiteY12" fmla="*/ 178972 h 202104"/>
                        <a:gd name="connsiteX13" fmla="*/ 267849 w 267848"/>
                        <a:gd name="connsiteY13" fmla="*/ 49917 h 202104"/>
                        <a:gd name="connsiteX14" fmla="*/ 244716 w 267848"/>
                        <a:gd name="connsiteY14" fmla="*/ 26785 h 202104"/>
                        <a:gd name="connsiteX15" fmla="*/ 132707 w 267848"/>
                        <a:gd name="connsiteY15" fmla="*/ 171667 h 202104"/>
                        <a:gd name="connsiteX16" fmla="*/ 75485 w 267848"/>
                        <a:gd name="connsiteY16" fmla="*/ 114445 h 202104"/>
                        <a:gd name="connsiteX17" fmla="*/ 132707 w 267848"/>
                        <a:gd name="connsiteY17" fmla="*/ 57222 h 202104"/>
                        <a:gd name="connsiteX18" fmla="*/ 189929 w 267848"/>
                        <a:gd name="connsiteY18" fmla="*/ 114445 h 202104"/>
                        <a:gd name="connsiteX19" fmla="*/ 132707 w 267848"/>
                        <a:gd name="connsiteY19" fmla="*/ 171667 h 202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67848" h="202104">
                          <a:moveTo>
                            <a:pt x="244716" y="26785"/>
                          </a:moveTo>
                          <a:lnTo>
                            <a:pt x="204539" y="26785"/>
                          </a:lnTo>
                          <a:lnTo>
                            <a:pt x="198452" y="12175"/>
                          </a:lnTo>
                          <a:cubicBezTo>
                            <a:pt x="194799" y="4870"/>
                            <a:pt x="187494" y="0"/>
                            <a:pt x="178972" y="0"/>
                          </a:cubicBezTo>
                          <a:lnTo>
                            <a:pt x="88877" y="0"/>
                          </a:lnTo>
                          <a:cubicBezTo>
                            <a:pt x="80355" y="0"/>
                            <a:pt x="73050" y="4870"/>
                            <a:pt x="69397" y="12175"/>
                          </a:cubicBezTo>
                          <a:lnTo>
                            <a:pt x="63310" y="26785"/>
                          </a:lnTo>
                          <a:lnTo>
                            <a:pt x="23132" y="26785"/>
                          </a:lnTo>
                          <a:cubicBezTo>
                            <a:pt x="9740" y="26785"/>
                            <a:pt x="0" y="37742"/>
                            <a:pt x="0" y="49917"/>
                          </a:cubicBezTo>
                          <a:lnTo>
                            <a:pt x="0" y="178972"/>
                          </a:lnTo>
                          <a:cubicBezTo>
                            <a:pt x="0" y="192364"/>
                            <a:pt x="10957" y="202104"/>
                            <a:pt x="23132" y="202104"/>
                          </a:cubicBezTo>
                          <a:lnTo>
                            <a:pt x="244716" y="202104"/>
                          </a:lnTo>
                          <a:cubicBezTo>
                            <a:pt x="258109" y="202104"/>
                            <a:pt x="267849" y="191147"/>
                            <a:pt x="267849" y="178972"/>
                          </a:cubicBezTo>
                          <a:lnTo>
                            <a:pt x="267849" y="49917"/>
                          </a:lnTo>
                          <a:cubicBezTo>
                            <a:pt x="267849" y="36525"/>
                            <a:pt x="256891" y="26785"/>
                            <a:pt x="244716" y="26785"/>
                          </a:cubicBezTo>
                          <a:close/>
                          <a:moveTo>
                            <a:pt x="132707" y="171667"/>
                          </a:moveTo>
                          <a:cubicBezTo>
                            <a:pt x="101052" y="171667"/>
                            <a:pt x="75485" y="146099"/>
                            <a:pt x="75485" y="114445"/>
                          </a:cubicBezTo>
                          <a:cubicBezTo>
                            <a:pt x="75485" y="82790"/>
                            <a:pt x="101052" y="57222"/>
                            <a:pt x="132707" y="57222"/>
                          </a:cubicBezTo>
                          <a:cubicBezTo>
                            <a:pt x="164362" y="57222"/>
                            <a:pt x="189929" y="82790"/>
                            <a:pt x="189929" y="114445"/>
                          </a:cubicBezTo>
                          <a:cubicBezTo>
                            <a:pt x="191147" y="146099"/>
                            <a:pt x="165579" y="171667"/>
                            <a:pt x="132707" y="171667"/>
                          </a:cubicBezTo>
                          <a:close/>
                        </a:path>
                      </a:pathLst>
                    </a:custGeom>
                    <a:solidFill>
                      <a:srgbClr val="9D9D9D"/>
                    </a:solidFill>
                    <a:ln w="12174" cap="flat">
                      <a:noFill/>
                      <a:prstDash val="solid"/>
                      <a:miter/>
                    </a:ln>
                  </p:spPr>
                  <p:txBody>
                    <a:bodyPr rtlCol="0" anchor="ctr"/>
                    <a:lstStyle/>
                    <a:p>
                      <a:endParaRPr lang="nl-NL" sz="1350" dirty="0"/>
                    </a:p>
                  </p:txBody>
                </p:sp>
              </p:grpSp>
            </p:grpSp>
            <p:grpSp>
              <p:nvGrpSpPr>
                <p:cNvPr id="130" name="Graphic 115">
                  <a:extLst>
                    <a:ext uri="{FF2B5EF4-FFF2-40B4-BE49-F238E27FC236}">
                      <a16:creationId xmlns:a16="http://schemas.microsoft.com/office/drawing/2014/main" id="{F086C95A-C67F-4771-BA75-620D17CE0D97}"/>
                    </a:ext>
                  </a:extLst>
                </p:cNvPr>
                <p:cNvGrpSpPr/>
                <p:nvPr/>
              </p:nvGrpSpPr>
              <p:grpSpPr>
                <a:xfrm>
                  <a:off x="5755570" y="4223516"/>
                  <a:ext cx="715886" cy="708581"/>
                  <a:chOff x="5755570" y="4223516"/>
                  <a:chExt cx="715886" cy="708581"/>
                </a:xfrm>
              </p:grpSpPr>
              <p:sp>
                <p:nvSpPr>
                  <p:cNvPr id="131" name="Vrije vorm: vorm 130">
                    <a:extLst>
                      <a:ext uri="{FF2B5EF4-FFF2-40B4-BE49-F238E27FC236}">
                        <a16:creationId xmlns:a16="http://schemas.microsoft.com/office/drawing/2014/main" id="{C7AA32B0-031A-4F49-87C1-233BD084B77A}"/>
                      </a:ext>
                    </a:extLst>
                  </p:cNvPr>
                  <p:cNvSpPr/>
                  <p:nvPr/>
                </p:nvSpPr>
                <p:spPr>
                  <a:xfrm>
                    <a:off x="5755570" y="4223516"/>
                    <a:ext cx="715886" cy="708581"/>
                  </a:xfrm>
                  <a:custGeom>
                    <a:avLst/>
                    <a:gdLst>
                      <a:gd name="connsiteX0" fmla="*/ 0 w 715886"/>
                      <a:gd name="connsiteY0" fmla="*/ 0 h 708581"/>
                      <a:gd name="connsiteX1" fmla="*/ 715887 w 715886"/>
                      <a:gd name="connsiteY1" fmla="*/ 0 h 708581"/>
                      <a:gd name="connsiteX2" fmla="*/ 715887 w 715886"/>
                      <a:gd name="connsiteY2" fmla="*/ 708582 h 708581"/>
                      <a:gd name="connsiteX3" fmla="*/ 0 w 715886"/>
                      <a:gd name="connsiteY3" fmla="*/ 708582 h 708581"/>
                    </a:gdLst>
                    <a:ahLst/>
                    <a:cxnLst>
                      <a:cxn ang="0">
                        <a:pos x="connsiteX0" y="connsiteY0"/>
                      </a:cxn>
                      <a:cxn ang="0">
                        <a:pos x="connsiteX1" y="connsiteY1"/>
                      </a:cxn>
                      <a:cxn ang="0">
                        <a:pos x="connsiteX2" y="connsiteY2"/>
                      </a:cxn>
                      <a:cxn ang="0">
                        <a:pos x="connsiteX3" y="connsiteY3"/>
                      </a:cxn>
                    </a:cxnLst>
                    <a:rect l="l" t="t" r="r" b="b"/>
                    <a:pathLst>
                      <a:path w="715886" h="708581">
                        <a:moveTo>
                          <a:pt x="0" y="0"/>
                        </a:moveTo>
                        <a:lnTo>
                          <a:pt x="715887" y="0"/>
                        </a:lnTo>
                        <a:lnTo>
                          <a:pt x="715887" y="708582"/>
                        </a:lnTo>
                        <a:lnTo>
                          <a:pt x="0" y="708582"/>
                        </a:lnTo>
                        <a:close/>
                      </a:path>
                    </a:pathLst>
                  </a:custGeom>
                  <a:solidFill>
                    <a:srgbClr val="CECCCD"/>
                  </a:solidFill>
                  <a:ln w="12174" cap="flat">
                    <a:solidFill>
                      <a:srgbClr val="FFFFFF"/>
                    </a:solidFill>
                    <a:prstDash val="solid"/>
                    <a:miter/>
                  </a:ln>
                </p:spPr>
                <p:txBody>
                  <a:bodyPr rtlCol="0" anchor="ctr"/>
                  <a:lstStyle/>
                  <a:p>
                    <a:endParaRPr lang="nl-NL" sz="1350" dirty="0"/>
                  </a:p>
                </p:txBody>
              </p:sp>
              <p:grpSp>
                <p:nvGrpSpPr>
                  <p:cNvPr id="132" name="Graphic 115">
                    <a:extLst>
                      <a:ext uri="{FF2B5EF4-FFF2-40B4-BE49-F238E27FC236}">
                        <a16:creationId xmlns:a16="http://schemas.microsoft.com/office/drawing/2014/main" id="{F086C95A-C67F-4771-BA75-620D17CE0D97}"/>
                      </a:ext>
                    </a:extLst>
                  </p:cNvPr>
                  <p:cNvGrpSpPr/>
                  <p:nvPr/>
                </p:nvGrpSpPr>
                <p:grpSpPr>
                  <a:xfrm>
                    <a:off x="5979589" y="4476755"/>
                    <a:ext cx="267848" cy="202104"/>
                    <a:chOff x="5979589" y="4476755"/>
                    <a:chExt cx="267848" cy="202104"/>
                  </a:xfrm>
                  <a:solidFill>
                    <a:srgbClr val="9D9D9D"/>
                  </a:solidFill>
                </p:grpSpPr>
                <p:sp>
                  <p:nvSpPr>
                    <p:cNvPr id="133" name="Vrije vorm: vorm 132">
                      <a:extLst>
                        <a:ext uri="{FF2B5EF4-FFF2-40B4-BE49-F238E27FC236}">
                          <a16:creationId xmlns:a16="http://schemas.microsoft.com/office/drawing/2014/main" id="{E42D8DCF-885E-4B8C-B62D-0B95DE9422E2}"/>
                        </a:ext>
                      </a:extLst>
                    </p:cNvPr>
                    <p:cNvSpPr/>
                    <p:nvPr/>
                  </p:nvSpPr>
                  <p:spPr>
                    <a:xfrm>
                      <a:off x="6073336" y="4551022"/>
                      <a:ext cx="80354" cy="80354"/>
                    </a:xfrm>
                    <a:custGeom>
                      <a:avLst/>
                      <a:gdLst>
                        <a:gd name="connsiteX0" fmla="*/ 40177 w 80354"/>
                        <a:gd name="connsiteY0" fmla="*/ 0 h 80354"/>
                        <a:gd name="connsiteX1" fmla="*/ 0 w 80354"/>
                        <a:gd name="connsiteY1" fmla="*/ 40178 h 80354"/>
                        <a:gd name="connsiteX2" fmla="*/ 40177 w 80354"/>
                        <a:gd name="connsiteY2" fmla="*/ 80355 h 80354"/>
                        <a:gd name="connsiteX3" fmla="*/ 80355 w 80354"/>
                        <a:gd name="connsiteY3" fmla="*/ 40178 h 80354"/>
                        <a:gd name="connsiteX4" fmla="*/ 40177 w 80354"/>
                        <a:gd name="connsiteY4" fmla="*/ 0 h 803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354" h="80354">
                          <a:moveTo>
                            <a:pt x="40177" y="0"/>
                          </a:moveTo>
                          <a:cubicBezTo>
                            <a:pt x="18262" y="0"/>
                            <a:pt x="0" y="18262"/>
                            <a:pt x="0" y="40178"/>
                          </a:cubicBezTo>
                          <a:cubicBezTo>
                            <a:pt x="0" y="62092"/>
                            <a:pt x="18262" y="80355"/>
                            <a:pt x="40177" y="80355"/>
                          </a:cubicBezTo>
                          <a:cubicBezTo>
                            <a:pt x="62092" y="80355"/>
                            <a:pt x="80355" y="62092"/>
                            <a:pt x="80355" y="40178"/>
                          </a:cubicBezTo>
                          <a:cubicBezTo>
                            <a:pt x="80355" y="18262"/>
                            <a:pt x="62092" y="0"/>
                            <a:pt x="40177" y="0"/>
                          </a:cubicBezTo>
                          <a:close/>
                        </a:path>
                      </a:pathLst>
                    </a:custGeom>
                    <a:solidFill>
                      <a:srgbClr val="9D9D9D"/>
                    </a:solidFill>
                    <a:ln w="12174" cap="flat">
                      <a:noFill/>
                      <a:prstDash val="solid"/>
                      <a:miter/>
                    </a:ln>
                  </p:spPr>
                  <p:txBody>
                    <a:bodyPr rtlCol="0" anchor="ctr"/>
                    <a:lstStyle/>
                    <a:p>
                      <a:endParaRPr lang="nl-NL" sz="1350" dirty="0"/>
                    </a:p>
                  </p:txBody>
                </p:sp>
                <p:sp>
                  <p:nvSpPr>
                    <p:cNvPr id="134" name="Vrije vorm: vorm 133">
                      <a:extLst>
                        <a:ext uri="{FF2B5EF4-FFF2-40B4-BE49-F238E27FC236}">
                          <a16:creationId xmlns:a16="http://schemas.microsoft.com/office/drawing/2014/main" id="{233DF4B9-0778-414D-9D7B-8550566A5C26}"/>
                        </a:ext>
                      </a:extLst>
                    </p:cNvPr>
                    <p:cNvSpPr/>
                    <p:nvPr/>
                  </p:nvSpPr>
                  <p:spPr>
                    <a:xfrm>
                      <a:off x="5979589" y="4476755"/>
                      <a:ext cx="267848" cy="202104"/>
                    </a:xfrm>
                    <a:custGeom>
                      <a:avLst/>
                      <a:gdLst>
                        <a:gd name="connsiteX0" fmla="*/ 244716 w 267848"/>
                        <a:gd name="connsiteY0" fmla="*/ 26785 h 202104"/>
                        <a:gd name="connsiteX1" fmla="*/ 204539 w 267848"/>
                        <a:gd name="connsiteY1" fmla="*/ 26785 h 202104"/>
                        <a:gd name="connsiteX2" fmla="*/ 198452 w 267848"/>
                        <a:gd name="connsiteY2" fmla="*/ 12175 h 202104"/>
                        <a:gd name="connsiteX3" fmla="*/ 178972 w 267848"/>
                        <a:gd name="connsiteY3" fmla="*/ 0 h 202104"/>
                        <a:gd name="connsiteX4" fmla="*/ 88877 w 267848"/>
                        <a:gd name="connsiteY4" fmla="*/ 0 h 202104"/>
                        <a:gd name="connsiteX5" fmla="*/ 69397 w 267848"/>
                        <a:gd name="connsiteY5" fmla="*/ 12175 h 202104"/>
                        <a:gd name="connsiteX6" fmla="*/ 63310 w 267848"/>
                        <a:gd name="connsiteY6" fmla="*/ 26785 h 202104"/>
                        <a:gd name="connsiteX7" fmla="*/ 23132 w 267848"/>
                        <a:gd name="connsiteY7" fmla="*/ 26785 h 202104"/>
                        <a:gd name="connsiteX8" fmla="*/ 0 w 267848"/>
                        <a:gd name="connsiteY8" fmla="*/ 49917 h 202104"/>
                        <a:gd name="connsiteX9" fmla="*/ 0 w 267848"/>
                        <a:gd name="connsiteY9" fmla="*/ 178972 h 202104"/>
                        <a:gd name="connsiteX10" fmla="*/ 23132 w 267848"/>
                        <a:gd name="connsiteY10" fmla="*/ 202104 h 202104"/>
                        <a:gd name="connsiteX11" fmla="*/ 244716 w 267848"/>
                        <a:gd name="connsiteY11" fmla="*/ 202104 h 202104"/>
                        <a:gd name="connsiteX12" fmla="*/ 267849 w 267848"/>
                        <a:gd name="connsiteY12" fmla="*/ 178972 h 202104"/>
                        <a:gd name="connsiteX13" fmla="*/ 267849 w 267848"/>
                        <a:gd name="connsiteY13" fmla="*/ 49917 h 202104"/>
                        <a:gd name="connsiteX14" fmla="*/ 244716 w 267848"/>
                        <a:gd name="connsiteY14" fmla="*/ 26785 h 202104"/>
                        <a:gd name="connsiteX15" fmla="*/ 133924 w 267848"/>
                        <a:gd name="connsiteY15" fmla="*/ 171667 h 202104"/>
                        <a:gd name="connsiteX16" fmla="*/ 76702 w 267848"/>
                        <a:gd name="connsiteY16" fmla="*/ 114445 h 202104"/>
                        <a:gd name="connsiteX17" fmla="*/ 133924 w 267848"/>
                        <a:gd name="connsiteY17" fmla="*/ 57222 h 202104"/>
                        <a:gd name="connsiteX18" fmla="*/ 191147 w 267848"/>
                        <a:gd name="connsiteY18" fmla="*/ 114445 h 202104"/>
                        <a:gd name="connsiteX19" fmla="*/ 133924 w 267848"/>
                        <a:gd name="connsiteY19" fmla="*/ 171667 h 202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67848" h="202104">
                          <a:moveTo>
                            <a:pt x="244716" y="26785"/>
                          </a:moveTo>
                          <a:lnTo>
                            <a:pt x="204539" y="26785"/>
                          </a:lnTo>
                          <a:lnTo>
                            <a:pt x="198452" y="12175"/>
                          </a:lnTo>
                          <a:cubicBezTo>
                            <a:pt x="194799" y="4870"/>
                            <a:pt x="187494" y="0"/>
                            <a:pt x="178972" y="0"/>
                          </a:cubicBezTo>
                          <a:lnTo>
                            <a:pt x="88877" y="0"/>
                          </a:lnTo>
                          <a:cubicBezTo>
                            <a:pt x="80355" y="0"/>
                            <a:pt x="73050" y="4870"/>
                            <a:pt x="69397" y="12175"/>
                          </a:cubicBezTo>
                          <a:lnTo>
                            <a:pt x="63310" y="26785"/>
                          </a:lnTo>
                          <a:lnTo>
                            <a:pt x="23132" y="26785"/>
                          </a:lnTo>
                          <a:cubicBezTo>
                            <a:pt x="9740" y="26785"/>
                            <a:pt x="0" y="37742"/>
                            <a:pt x="0" y="49917"/>
                          </a:cubicBezTo>
                          <a:lnTo>
                            <a:pt x="0" y="178972"/>
                          </a:lnTo>
                          <a:cubicBezTo>
                            <a:pt x="0" y="192364"/>
                            <a:pt x="10957" y="202104"/>
                            <a:pt x="23132" y="202104"/>
                          </a:cubicBezTo>
                          <a:lnTo>
                            <a:pt x="244716" y="202104"/>
                          </a:lnTo>
                          <a:cubicBezTo>
                            <a:pt x="258109" y="202104"/>
                            <a:pt x="267849" y="191147"/>
                            <a:pt x="267849" y="178972"/>
                          </a:cubicBezTo>
                          <a:lnTo>
                            <a:pt x="267849" y="49917"/>
                          </a:lnTo>
                          <a:cubicBezTo>
                            <a:pt x="267849" y="36525"/>
                            <a:pt x="258109" y="26785"/>
                            <a:pt x="244716" y="26785"/>
                          </a:cubicBezTo>
                          <a:close/>
                          <a:moveTo>
                            <a:pt x="133924" y="171667"/>
                          </a:moveTo>
                          <a:cubicBezTo>
                            <a:pt x="102270" y="171667"/>
                            <a:pt x="76702" y="146099"/>
                            <a:pt x="76702" y="114445"/>
                          </a:cubicBezTo>
                          <a:cubicBezTo>
                            <a:pt x="76702" y="82790"/>
                            <a:pt x="102270" y="57222"/>
                            <a:pt x="133924" y="57222"/>
                          </a:cubicBezTo>
                          <a:cubicBezTo>
                            <a:pt x="165579" y="57222"/>
                            <a:pt x="191147" y="82790"/>
                            <a:pt x="191147" y="114445"/>
                          </a:cubicBezTo>
                          <a:cubicBezTo>
                            <a:pt x="192364" y="146099"/>
                            <a:pt x="165579" y="171667"/>
                            <a:pt x="133924" y="171667"/>
                          </a:cubicBezTo>
                          <a:close/>
                        </a:path>
                      </a:pathLst>
                    </a:custGeom>
                    <a:solidFill>
                      <a:srgbClr val="9D9D9D"/>
                    </a:solidFill>
                    <a:ln w="12174" cap="flat">
                      <a:noFill/>
                      <a:prstDash val="solid"/>
                      <a:miter/>
                    </a:ln>
                  </p:spPr>
                  <p:txBody>
                    <a:bodyPr rtlCol="0" anchor="ctr"/>
                    <a:lstStyle/>
                    <a:p>
                      <a:endParaRPr lang="nl-NL" sz="1350" dirty="0"/>
                    </a:p>
                  </p:txBody>
                </p:sp>
              </p:grpSp>
            </p:grpSp>
            <p:grpSp>
              <p:nvGrpSpPr>
                <p:cNvPr id="135" name="Graphic 115">
                  <a:extLst>
                    <a:ext uri="{FF2B5EF4-FFF2-40B4-BE49-F238E27FC236}">
                      <a16:creationId xmlns:a16="http://schemas.microsoft.com/office/drawing/2014/main" id="{F086C95A-C67F-4771-BA75-620D17CE0D97}"/>
                    </a:ext>
                  </a:extLst>
                </p:cNvPr>
                <p:cNvGrpSpPr/>
                <p:nvPr/>
              </p:nvGrpSpPr>
              <p:grpSpPr>
                <a:xfrm>
                  <a:off x="6471456" y="4223516"/>
                  <a:ext cx="729494" cy="708581"/>
                  <a:chOff x="6471456" y="4223516"/>
                  <a:chExt cx="729494" cy="708581"/>
                </a:xfrm>
              </p:grpSpPr>
              <p:sp>
                <p:nvSpPr>
                  <p:cNvPr id="136" name="Vrije vorm: vorm 135">
                    <a:extLst>
                      <a:ext uri="{FF2B5EF4-FFF2-40B4-BE49-F238E27FC236}">
                        <a16:creationId xmlns:a16="http://schemas.microsoft.com/office/drawing/2014/main" id="{A51815C1-518F-409A-8F3D-1FA37B3E3C15}"/>
                      </a:ext>
                    </a:extLst>
                  </p:cNvPr>
                  <p:cNvSpPr/>
                  <p:nvPr/>
                </p:nvSpPr>
                <p:spPr>
                  <a:xfrm>
                    <a:off x="6471456" y="4223516"/>
                    <a:ext cx="729494" cy="708581"/>
                  </a:xfrm>
                  <a:custGeom>
                    <a:avLst/>
                    <a:gdLst>
                      <a:gd name="connsiteX0" fmla="*/ 0 w 715886"/>
                      <a:gd name="connsiteY0" fmla="*/ 0 h 708581"/>
                      <a:gd name="connsiteX1" fmla="*/ 715887 w 715886"/>
                      <a:gd name="connsiteY1" fmla="*/ 0 h 708581"/>
                      <a:gd name="connsiteX2" fmla="*/ 715887 w 715886"/>
                      <a:gd name="connsiteY2" fmla="*/ 708582 h 708581"/>
                      <a:gd name="connsiteX3" fmla="*/ 0 w 715886"/>
                      <a:gd name="connsiteY3" fmla="*/ 708582 h 708581"/>
                    </a:gdLst>
                    <a:ahLst/>
                    <a:cxnLst>
                      <a:cxn ang="0">
                        <a:pos x="connsiteX0" y="connsiteY0"/>
                      </a:cxn>
                      <a:cxn ang="0">
                        <a:pos x="connsiteX1" y="connsiteY1"/>
                      </a:cxn>
                      <a:cxn ang="0">
                        <a:pos x="connsiteX2" y="connsiteY2"/>
                      </a:cxn>
                      <a:cxn ang="0">
                        <a:pos x="connsiteX3" y="connsiteY3"/>
                      </a:cxn>
                    </a:cxnLst>
                    <a:rect l="l" t="t" r="r" b="b"/>
                    <a:pathLst>
                      <a:path w="715886" h="708581">
                        <a:moveTo>
                          <a:pt x="0" y="0"/>
                        </a:moveTo>
                        <a:lnTo>
                          <a:pt x="715887" y="0"/>
                        </a:lnTo>
                        <a:lnTo>
                          <a:pt x="715887" y="708582"/>
                        </a:lnTo>
                        <a:lnTo>
                          <a:pt x="0" y="708582"/>
                        </a:lnTo>
                        <a:close/>
                      </a:path>
                    </a:pathLst>
                  </a:custGeom>
                  <a:solidFill>
                    <a:srgbClr val="CECCCD"/>
                  </a:solidFill>
                  <a:ln w="12174" cap="flat">
                    <a:solidFill>
                      <a:srgbClr val="FFFFFF"/>
                    </a:solidFill>
                    <a:prstDash val="solid"/>
                    <a:miter/>
                  </a:ln>
                </p:spPr>
                <p:txBody>
                  <a:bodyPr rtlCol="0" anchor="ctr"/>
                  <a:lstStyle/>
                  <a:p>
                    <a:endParaRPr lang="nl-NL" sz="1350" dirty="0"/>
                  </a:p>
                </p:txBody>
              </p:sp>
              <p:grpSp>
                <p:nvGrpSpPr>
                  <p:cNvPr id="137" name="Graphic 115">
                    <a:extLst>
                      <a:ext uri="{FF2B5EF4-FFF2-40B4-BE49-F238E27FC236}">
                        <a16:creationId xmlns:a16="http://schemas.microsoft.com/office/drawing/2014/main" id="{F086C95A-C67F-4771-BA75-620D17CE0D97}"/>
                      </a:ext>
                    </a:extLst>
                  </p:cNvPr>
                  <p:cNvGrpSpPr/>
                  <p:nvPr/>
                </p:nvGrpSpPr>
                <p:grpSpPr>
                  <a:xfrm>
                    <a:off x="6695476" y="4476755"/>
                    <a:ext cx="267848" cy="202104"/>
                    <a:chOff x="6695476" y="4476755"/>
                    <a:chExt cx="267848" cy="202104"/>
                  </a:xfrm>
                  <a:solidFill>
                    <a:srgbClr val="9D9D9D"/>
                  </a:solidFill>
                </p:grpSpPr>
                <p:sp>
                  <p:nvSpPr>
                    <p:cNvPr id="138" name="Vrije vorm: vorm 137">
                      <a:extLst>
                        <a:ext uri="{FF2B5EF4-FFF2-40B4-BE49-F238E27FC236}">
                          <a16:creationId xmlns:a16="http://schemas.microsoft.com/office/drawing/2014/main" id="{0DDD0DCD-365E-4866-8858-AE2752F82B40}"/>
                        </a:ext>
                      </a:extLst>
                    </p:cNvPr>
                    <p:cNvSpPr/>
                    <p:nvPr/>
                  </p:nvSpPr>
                  <p:spPr>
                    <a:xfrm>
                      <a:off x="6789223" y="4551022"/>
                      <a:ext cx="80354" cy="80354"/>
                    </a:xfrm>
                    <a:custGeom>
                      <a:avLst/>
                      <a:gdLst>
                        <a:gd name="connsiteX0" fmla="*/ 40177 w 80354"/>
                        <a:gd name="connsiteY0" fmla="*/ 0 h 80354"/>
                        <a:gd name="connsiteX1" fmla="*/ 0 w 80354"/>
                        <a:gd name="connsiteY1" fmla="*/ 40178 h 80354"/>
                        <a:gd name="connsiteX2" fmla="*/ 40177 w 80354"/>
                        <a:gd name="connsiteY2" fmla="*/ 80355 h 80354"/>
                        <a:gd name="connsiteX3" fmla="*/ 80355 w 80354"/>
                        <a:gd name="connsiteY3" fmla="*/ 40178 h 80354"/>
                        <a:gd name="connsiteX4" fmla="*/ 40177 w 80354"/>
                        <a:gd name="connsiteY4" fmla="*/ 0 h 803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354" h="80354">
                          <a:moveTo>
                            <a:pt x="40177" y="0"/>
                          </a:moveTo>
                          <a:cubicBezTo>
                            <a:pt x="18262" y="0"/>
                            <a:pt x="0" y="18262"/>
                            <a:pt x="0" y="40178"/>
                          </a:cubicBezTo>
                          <a:cubicBezTo>
                            <a:pt x="0" y="62092"/>
                            <a:pt x="18262" y="80355"/>
                            <a:pt x="40177" y="80355"/>
                          </a:cubicBezTo>
                          <a:cubicBezTo>
                            <a:pt x="62092" y="80355"/>
                            <a:pt x="80355" y="62092"/>
                            <a:pt x="80355" y="40178"/>
                          </a:cubicBezTo>
                          <a:cubicBezTo>
                            <a:pt x="80355" y="18262"/>
                            <a:pt x="62092" y="0"/>
                            <a:pt x="40177" y="0"/>
                          </a:cubicBezTo>
                          <a:close/>
                        </a:path>
                      </a:pathLst>
                    </a:custGeom>
                    <a:solidFill>
                      <a:srgbClr val="9D9D9D"/>
                    </a:solidFill>
                    <a:ln w="12174" cap="flat">
                      <a:noFill/>
                      <a:prstDash val="solid"/>
                      <a:miter/>
                    </a:ln>
                  </p:spPr>
                  <p:txBody>
                    <a:bodyPr rtlCol="0" anchor="ctr"/>
                    <a:lstStyle/>
                    <a:p>
                      <a:endParaRPr lang="nl-NL" sz="1350" dirty="0"/>
                    </a:p>
                  </p:txBody>
                </p:sp>
                <p:sp>
                  <p:nvSpPr>
                    <p:cNvPr id="139" name="Vrije vorm: vorm 138">
                      <a:extLst>
                        <a:ext uri="{FF2B5EF4-FFF2-40B4-BE49-F238E27FC236}">
                          <a16:creationId xmlns:a16="http://schemas.microsoft.com/office/drawing/2014/main" id="{EB28020B-57D6-49CF-A987-3FBD86BECCCF}"/>
                        </a:ext>
                      </a:extLst>
                    </p:cNvPr>
                    <p:cNvSpPr/>
                    <p:nvPr/>
                  </p:nvSpPr>
                  <p:spPr>
                    <a:xfrm>
                      <a:off x="6695476" y="4476755"/>
                      <a:ext cx="267848" cy="202104"/>
                    </a:xfrm>
                    <a:custGeom>
                      <a:avLst/>
                      <a:gdLst>
                        <a:gd name="connsiteX0" fmla="*/ 244717 w 267848"/>
                        <a:gd name="connsiteY0" fmla="*/ 26785 h 202104"/>
                        <a:gd name="connsiteX1" fmla="*/ 204539 w 267848"/>
                        <a:gd name="connsiteY1" fmla="*/ 26785 h 202104"/>
                        <a:gd name="connsiteX2" fmla="*/ 198452 w 267848"/>
                        <a:gd name="connsiteY2" fmla="*/ 12175 h 202104"/>
                        <a:gd name="connsiteX3" fmla="*/ 178972 w 267848"/>
                        <a:gd name="connsiteY3" fmla="*/ 0 h 202104"/>
                        <a:gd name="connsiteX4" fmla="*/ 88877 w 267848"/>
                        <a:gd name="connsiteY4" fmla="*/ 0 h 202104"/>
                        <a:gd name="connsiteX5" fmla="*/ 69397 w 267848"/>
                        <a:gd name="connsiteY5" fmla="*/ 12175 h 202104"/>
                        <a:gd name="connsiteX6" fmla="*/ 63310 w 267848"/>
                        <a:gd name="connsiteY6" fmla="*/ 26785 h 202104"/>
                        <a:gd name="connsiteX7" fmla="*/ 23133 w 267848"/>
                        <a:gd name="connsiteY7" fmla="*/ 26785 h 202104"/>
                        <a:gd name="connsiteX8" fmla="*/ 0 w 267848"/>
                        <a:gd name="connsiteY8" fmla="*/ 49917 h 202104"/>
                        <a:gd name="connsiteX9" fmla="*/ 0 w 267848"/>
                        <a:gd name="connsiteY9" fmla="*/ 178972 h 202104"/>
                        <a:gd name="connsiteX10" fmla="*/ 23133 w 267848"/>
                        <a:gd name="connsiteY10" fmla="*/ 202104 h 202104"/>
                        <a:gd name="connsiteX11" fmla="*/ 244717 w 267848"/>
                        <a:gd name="connsiteY11" fmla="*/ 202104 h 202104"/>
                        <a:gd name="connsiteX12" fmla="*/ 267849 w 267848"/>
                        <a:gd name="connsiteY12" fmla="*/ 178972 h 202104"/>
                        <a:gd name="connsiteX13" fmla="*/ 267849 w 267848"/>
                        <a:gd name="connsiteY13" fmla="*/ 49917 h 202104"/>
                        <a:gd name="connsiteX14" fmla="*/ 244717 w 267848"/>
                        <a:gd name="connsiteY14" fmla="*/ 26785 h 202104"/>
                        <a:gd name="connsiteX15" fmla="*/ 133924 w 267848"/>
                        <a:gd name="connsiteY15" fmla="*/ 171667 h 202104"/>
                        <a:gd name="connsiteX16" fmla="*/ 76702 w 267848"/>
                        <a:gd name="connsiteY16" fmla="*/ 114445 h 202104"/>
                        <a:gd name="connsiteX17" fmla="*/ 133924 w 267848"/>
                        <a:gd name="connsiteY17" fmla="*/ 57222 h 202104"/>
                        <a:gd name="connsiteX18" fmla="*/ 191147 w 267848"/>
                        <a:gd name="connsiteY18" fmla="*/ 114445 h 202104"/>
                        <a:gd name="connsiteX19" fmla="*/ 133924 w 267848"/>
                        <a:gd name="connsiteY19" fmla="*/ 171667 h 202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67848" h="202104">
                          <a:moveTo>
                            <a:pt x="244717" y="26785"/>
                          </a:moveTo>
                          <a:lnTo>
                            <a:pt x="204539" y="26785"/>
                          </a:lnTo>
                          <a:lnTo>
                            <a:pt x="198452" y="12175"/>
                          </a:lnTo>
                          <a:cubicBezTo>
                            <a:pt x="194799" y="4870"/>
                            <a:pt x="187494" y="0"/>
                            <a:pt x="178972" y="0"/>
                          </a:cubicBezTo>
                          <a:lnTo>
                            <a:pt x="88877" y="0"/>
                          </a:lnTo>
                          <a:cubicBezTo>
                            <a:pt x="80355" y="0"/>
                            <a:pt x="73050" y="4870"/>
                            <a:pt x="69397" y="12175"/>
                          </a:cubicBezTo>
                          <a:lnTo>
                            <a:pt x="63310" y="26785"/>
                          </a:lnTo>
                          <a:lnTo>
                            <a:pt x="23133" y="26785"/>
                          </a:lnTo>
                          <a:cubicBezTo>
                            <a:pt x="9740" y="26785"/>
                            <a:pt x="0" y="37742"/>
                            <a:pt x="0" y="49917"/>
                          </a:cubicBezTo>
                          <a:lnTo>
                            <a:pt x="0" y="178972"/>
                          </a:lnTo>
                          <a:cubicBezTo>
                            <a:pt x="0" y="192364"/>
                            <a:pt x="10958" y="202104"/>
                            <a:pt x="23133" y="202104"/>
                          </a:cubicBezTo>
                          <a:lnTo>
                            <a:pt x="244717" y="202104"/>
                          </a:lnTo>
                          <a:cubicBezTo>
                            <a:pt x="258109" y="202104"/>
                            <a:pt x="267849" y="191147"/>
                            <a:pt x="267849" y="178972"/>
                          </a:cubicBezTo>
                          <a:lnTo>
                            <a:pt x="267849" y="49917"/>
                          </a:lnTo>
                          <a:cubicBezTo>
                            <a:pt x="267849" y="36525"/>
                            <a:pt x="258109" y="26785"/>
                            <a:pt x="244717" y="26785"/>
                          </a:cubicBezTo>
                          <a:close/>
                          <a:moveTo>
                            <a:pt x="133924" y="171667"/>
                          </a:moveTo>
                          <a:cubicBezTo>
                            <a:pt x="102270" y="171667"/>
                            <a:pt x="76702" y="146099"/>
                            <a:pt x="76702" y="114445"/>
                          </a:cubicBezTo>
                          <a:cubicBezTo>
                            <a:pt x="76702" y="82790"/>
                            <a:pt x="102270" y="57222"/>
                            <a:pt x="133924" y="57222"/>
                          </a:cubicBezTo>
                          <a:cubicBezTo>
                            <a:pt x="165579" y="57222"/>
                            <a:pt x="191147" y="82790"/>
                            <a:pt x="191147" y="114445"/>
                          </a:cubicBezTo>
                          <a:cubicBezTo>
                            <a:pt x="191147" y="146099"/>
                            <a:pt x="165579" y="171667"/>
                            <a:pt x="133924" y="171667"/>
                          </a:cubicBezTo>
                          <a:close/>
                        </a:path>
                      </a:pathLst>
                    </a:custGeom>
                    <a:solidFill>
                      <a:srgbClr val="9D9D9D"/>
                    </a:solidFill>
                    <a:ln w="12174" cap="flat">
                      <a:noFill/>
                      <a:prstDash val="solid"/>
                      <a:miter/>
                    </a:ln>
                  </p:spPr>
                  <p:txBody>
                    <a:bodyPr rtlCol="0" anchor="ctr"/>
                    <a:lstStyle/>
                    <a:p>
                      <a:endParaRPr lang="nl-NL" sz="1350" dirty="0"/>
                    </a:p>
                  </p:txBody>
                </p:sp>
              </p:grpSp>
            </p:grpSp>
          </p:grpSp>
          <p:grpSp>
            <p:nvGrpSpPr>
              <p:cNvPr id="140" name="Graphic 115">
                <a:extLst>
                  <a:ext uri="{FF2B5EF4-FFF2-40B4-BE49-F238E27FC236}">
                    <a16:creationId xmlns:a16="http://schemas.microsoft.com/office/drawing/2014/main" id="{F086C95A-C67F-4771-BA75-620D17CE0D97}"/>
                  </a:ext>
                </a:extLst>
              </p:cNvPr>
              <p:cNvGrpSpPr/>
              <p:nvPr/>
            </p:nvGrpSpPr>
            <p:grpSpPr>
              <a:xfrm>
                <a:off x="5040901" y="4932098"/>
                <a:ext cx="2160050" cy="708581"/>
                <a:chOff x="5040901" y="4932098"/>
                <a:chExt cx="2160050" cy="708581"/>
              </a:xfrm>
            </p:grpSpPr>
            <p:grpSp>
              <p:nvGrpSpPr>
                <p:cNvPr id="141" name="Graphic 115">
                  <a:extLst>
                    <a:ext uri="{FF2B5EF4-FFF2-40B4-BE49-F238E27FC236}">
                      <a16:creationId xmlns:a16="http://schemas.microsoft.com/office/drawing/2014/main" id="{F086C95A-C67F-4771-BA75-620D17CE0D97}"/>
                    </a:ext>
                  </a:extLst>
                </p:cNvPr>
                <p:cNvGrpSpPr/>
                <p:nvPr/>
              </p:nvGrpSpPr>
              <p:grpSpPr>
                <a:xfrm>
                  <a:off x="5040901" y="4932098"/>
                  <a:ext cx="715886" cy="708581"/>
                  <a:chOff x="5040901" y="4932098"/>
                  <a:chExt cx="715886" cy="708581"/>
                </a:xfrm>
              </p:grpSpPr>
              <p:sp>
                <p:nvSpPr>
                  <p:cNvPr id="142" name="Vrije vorm: vorm 141">
                    <a:extLst>
                      <a:ext uri="{FF2B5EF4-FFF2-40B4-BE49-F238E27FC236}">
                        <a16:creationId xmlns:a16="http://schemas.microsoft.com/office/drawing/2014/main" id="{A0DB324A-9009-40B3-AA11-BFD1F94B7086}"/>
                      </a:ext>
                    </a:extLst>
                  </p:cNvPr>
                  <p:cNvSpPr/>
                  <p:nvPr/>
                </p:nvSpPr>
                <p:spPr>
                  <a:xfrm>
                    <a:off x="5040901" y="4932098"/>
                    <a:ext cx="715886" cy="708581"/>
                  </a:xfrm>
                  <a:custGeom>
                    <a:avLst/>
                    <a:gdLst>
                      <a:gd name="connsiteX0" fmla="*/ 0 w 715886"/>
                      <a:gd name="connsiteY0" fmla="*/ 0 h 708581"/>
                      <a:gd name="connsiteX1" fmla="*/ 715887 w 715886"/>
                      <a:gd name="connsiteY1" fmla="*/ 0 h 708581"/>
                      <a:gd name="connsiteX2" fmla="*/ 715887 w 715886"/>
                      <a:gd name="connsiteY2" fmla="*/ 708582 h 708581"/>
                      <a:gd name="connsiteX3" fmla="*/ 0 w 715886"/>
                      <a:gd name="connsiteY3" fmla="*/ 708582 h 708581"/>
                    </a:gdLst>
                    <a:ahLst/>
                    <a:cxnLst>
                      <a:cxn ang="0">
                        <a:pos x="connsiteX0" y="connsiteY0"/>
                      </a:cxn>
                      <a:cxn ang="0">
                        <a:pos x="connsiteX1" y="connsiteY1"/>
                      </a:cxn>
                      <a:cxn ang="0">
                        <a:pos x="connsiteX2" y="connsiteY2"/>
                      </a:cxn>
                      <a:cxn ang="0">
                        <a:pos x="connsiteX3" y="connsiteY3"/>
                      </a:cxn>
                    </a:cxnLst>
                    <a:rect l="l" t="t" r="r" b="b"/>
                    <a:pathLst>
                      <a:path w="715886" h="708581">
                        <a:moveTo>
                          <a:pt x="0" y="0"/>
                        </a:moveTo>
                        <a:lnTo>
                          <a:pt x="715887" y="0"/>
                        </a:lnTo>
                        <a:lnTo>
                          <a:pt x="715887" y="708582"/>
                        </a:lnTo>
                        <a:lnTo>
                          <a:pt x="0" y="708582"/>
                        </a:lnTo>
                        <a:close/>
                      </a:path>
                    </a:pathLst>
                  </a:custGeom>
                  <a:solidFill>
                    <a:srgbClr val="CECCCD"/>
                  </a:solidFill>
                  <a:ln w="12174" cap="flat">
                    <a:solidFill>
                      <a:srgbClr val="FFFFFF"/>
                    </a:solidFill>
                    <a:prstDash val="solid"/>
                    <a:miter/>
                  </a:ln>
                </p:spPr>
                <p:txBody>
                  <a:bodyPr rtlCol="0" anchor="ctr"/>
                  <a:lstStyle/>
                  <a:p>
                    <a:endParaRPr lang="nl-NL" sz="1350" dirty="0"/>
                  </a:p>
                </p:txBody>
              </p:sp>
              <p:grpSp>
                <p:nvGrpSpPr>
                  <p:cNvPr id="143" name="Graphic 115">
                    <a:extLst>
                      <a:ext uri="{FF2B5EF4-FFF2-40B4-BE49-F238E27FC236}">
                        <a16:creationId xmlns:a16="http://schemas.microsoft.com/office/drawing/2014/main" id="{F086C95A-C67F-4771-BA75-620D17CE0D97}"/>
                      </a:ext>
                    </a:extLst>
                  </p:cNvPr>
                  <p:cNvGrpSpPr/>
                  <p:nvPr/>
                </p:nvGrpSpPr>
                <p:grpSpPr>
                  <a:xfrm>
                    <a:off x="5264920" y="5185337"/>
                    <a:ext cx="267848" cy="202104"/>
                    <a:chOff x="5264920" y="5185337"/>
                    <a:chExt cx="267848" cy="202104"/>
                  </a:xfrm>
                  <a:solidFill>
                    <a:srgbClr val="9D9D9D"/>
                  </a:solidFill>
                </p:grpSpPr>
                <p:sp>
                  <p:nvSpPr>
                    <p:cNvPr id="144" name="Vrije vorm: vorm 143">
                      <a:extLst>
                        <a:ext uri="{FF2B5EF4-FFF2-40B4-BE49-F238E27FC236}">
                          <a16:creationId xmlns:a16="http://schemas.microsoft.com/office/drawing/2014/main" id="{6B0627B7-C7C3-44E2-BEFF-5DB29EFF99C1}"/>
                        </a:ext>
                      </a:extLst>
                    </p:cNvPr>
                    <p:cNvSpPr/>
                    <p:nvPr/>
                  </p:nvSpPr>
                  <p:spPr>
                    <a:xfrm>
                      <a:off x="5357449" y="5260821"/>
                      <a:ext cx="80354" cy="80354"/>
                    </a:xfrm>
                    <a:custGeom>
                      <a:avLst/>
                      <a:gdLst>
                        <a:gd name="connsiteX0" fmla="*/ 40177 w 80354"/>
                        <a:gd name="connsiteY0" fmla="*/ 0 h 80354"/>
                        <a:gd name="connsiteX1" fmla="*/ 0 w 80354"/>
                        <a:gd name="connsiteY1" fmla="*/ 40177 h 80354"/>
                        <a:gd name="connsiteX2" fmla="*/ 40177 w 80354"/>
                        <a:gd name="connsiteY2" fmla="*/ 80354 h 80354"/>
                        <a:gd name="connsiteX3" fmla="*/ 80355 w 80354"/>
                        <a:gd name="connsiteY3" fmla="*/ 40177 h 80354"/>
                        <a:gd name="connsiteX4" fmla="*/ 40177 w 80354"/>
                        <a:gd name="connsiteY4" fmla="*/ 0 h 803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354" h="80354">
                          <a:moveTo>
                            <a:pt x="40177" y="0"/>
                          </a:moveTo>
                          <a:cubicBezTo>
                            <a:pt x="18262" y="0"/>
                            <a:pt x="0" y="18262"/>
                            <a:pt x="0" y="40177"/>
                          </a:cubicBezTo>
                          <a:cubicBezTo>
                            <a:pt x="0" y="62092"/>
                            <a:pt x="18262" y="80354"/>
                            <a:pt x="40177" y="80354"/>
                          </a:cubicBezTo>
                          <a:cubicBezTo>
                            <a:pt x="62092" y="80354"/>
                            <a:pt x="80355" y="62092"/>
                            <a:pt x="80355" y="40177"/>
                          </a:cubicBezTo>
                          <a:cubicBezTo>
                            <a:pt x="80355" y="17045"/>
                            <a:pt x="63310" y="0"/>
                            <a:pt x="40177" y="0"/>
                          </a:cubicBezTo>
                          <a:close/>
                        </a:path>
                      </a:pathLst>
                    </a:custGeom>
                    <a:solidFill>
                      <a:srgbClr val="9D9D9D"/>
                    </a:solidFill>
                    <a:ln w="12174" cap="flat">
                      <a:noFill/>
                      <a:prstDash val="solid"/>
                      <a:miter/>
                    </a:ln>
                  </p:spPr>
                  <p:txBody>
                    <a:bodyPr rtlCol="0" anchor="ctr"/>
                    <a:lstStyle/>
                    <a:p>
                      <a:endParaRPr lang="nl-NL" sz="1350" dirty="0"/>
                    </a:p>
                  </p:txBody>
                </p:sp>
                <p:sp>
                  <p:nvSpPr>
                    <p:cNvPr id="145" name="Vrije vorm: vorm 144">
                      <a:extLst>
                        <a:ext uri="{FF2B5EF4-FFF2-40B4-BE49-F238E27FC236}">
                          <a16:creationId xmlns:a16="http://schemas.microsoft.com/office/drawing/2014/main" id="{BA51BAAF-5086-4E7D-A968-B56D611481F0}"/>
                        </a:ext>
                      </a:extLst>
                    </p:cNvPr>
                    <p:cNvSpPr/>
                    <p:nvPr/>
                  </p:nvSpPr>
                  <p:spPr>
                    <a:xfrm>
                      <a:off x="5264920" y="5185337"/>
                      <a:ext cx="267848" cy="202104"/>
                    </a:xfrm>
                    <a:custGeom>
                      <a:avLst/>
                      <a:gdLst>
                        <a:gd name="connsiteX0" fmla="*/ 244716 w 267848"/>
                        <a:gd name="connsiteY0" fmla="*/ 26785 h 202104"/>
                        <a:gd name="connsiteX1" fmla="*/ 204539 w 267848"/>
                        <a:gd name="connsiteY1" fmla="*/ 26785 h 202104"/>
                        <a:gd name="connsiteX2" fmla="*/ 198452 w 267848"/>
                        <a:gd name="connsiteY2" fmla="*/ 12175 h 202104"/>
                        <a:gd name="connsiteX3" fmla="*/ 178972 w 267848"/>
                        <a:gd name="connsiteY3" fmla="*/ 0 h 202104"/>
                        <a:gd name="connsiteX4" fmla="*/ 88877 w 267848"/>
                        <a:gd name="connsiteY4" fmla="*/ 0 h 202104"/>
                        <a:gd name="connsiteX5" fmla="*/ 69397 w 267848"/>
                        <a:gd name="connsiteY5" fmla="*/ 12175 h 202104"/>
                        <a:gd name="connsiteX6" fmla="*/ 63310 w 267848"/>
                        <a:gd name="connsiteY6" fmla="*/ 26785 h 202104"/>
                        <a:gd name="connsiteX7" fmla="*/ 23132 w 267848"/>
                        <a:gd name="connsiteY7" fmla="*/ 26785 h 202104"/>
                        <a:gd name="connsiteX8" fmla="*/ 0 w 267848"/>
                        <a:gd name="connsiteY8" fmla="*/ 49917 h 202104"/>
                        <a:gd name="connsiteX9" fmla="*/ 0 w 267848"/>
                        <a:gd name="connsiteY9" fmla="*/ 178972 h 202104"/>
                        <a:gd name="connsiteX10" fmla="*/ 23132 w 267848"/>
                        <a:gd name="connsiteY10" fmla="*/ 202104 h 202104"/>
                        <a:gd name="connsiteX11" fmla="*/ 244716 w 267848"/>
                        <a:gd name="connsiteY11" fmla="*/ 202104 h 202104"/>
                        <a:gd name="connsiteX12" fmla="*/ 267849 w 267848"/>
                        <a:gd name="connsiteY12" fmla="*/ 178972 h 202104"/>
                        <a:gd name="connsiteX13" fmla="*/ 267849 w 267848"/>
                        <a:gd name="connsiteY13" fmla="*/ 49917 h 202104"/>
                        <a:gd name="connsiteX14" fmla="*/ 244716 w 267848"/>
                        <a:gd name="connsiteY14" fmla="*/ 26785 h 202104"/>
                        <a:gd name="connsiteX15" fmla="*/ 132707 w 267848"/>
                        <a:gd name="connsiteY15" fmla="*/ 172884 h 202104"/>
                        <a:gd name="connsiteX16" fmla="*/ 75485 w 267848"/>
                        <a:gd name="connsiteY16" fmla="*/ 115662 h 202104"/>
                        <a:gd name="connsiteX17" fmla="*/ 132707 w 267848"/>
                        <a:gd name="connsiteY17" fmla="*/ 58440 h 202104"/>
                        <a:gd name="connsiteX18" fmla="*/ 189929 w 267848"/>
                        <a:gd name="connsiteY18" fmla="*/ 115662 h 202104"/>
                        <a:gd name="connsiteX19" fmla="*/ 132707 w 267848"/>
                        <a:gd name="connsiteY19" fmla="*/ 172884 h 202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67848" h="202104">
                          <a:moveTo>
                            <a:pt x="244716" y="26785"/>
                          </a:moveTo>
                          <a:lnTo>
                            <a:pt x="204539" y="26785"/>
                          </a:lnTo>
                          <a:lnTo>
                            <a:pt x="198452" y="12175"/>
                          </a:lnTo>
                          <a:cubicBezTo>
                            <a:pt x="194799" y="4870"/>
                            <a:pt x="187494" y="0"/>
                            <a:pt x="178972" y="0"/>
                          </a:cubicBezTo>
                          <a:lnTo>
                            <a:pt x="88877" y="0"/>
                          </a:lnTo>
                          <a:cubicBezTo>
                            <a:pt x="80355" y="0"/>
                            <a:pt x="73050" y="4870"/>
                            <a:pt x="69397" y="12175"/>
                          </a:cubicBezTo>
                          <a:lnTo>
                            <a:pt x="63310" y="26785"/>
                          </a:lnTo>
                          <a:lnTo>
                            <a:pt x="23132" y="26785"/>
                          </a:lnTo>
                          <a:cubicBezTo>
                            <a:pt x="9740" y="26785"/>
                            <a:pt x="0" y="37742"/>
                            <a:pt x="0" y="49917"/>
                          </a:cubicBezTo>
                          <a:lnTo>
                            <a:pt x="0" y="178972"/>
                          </a:lnTo>
                          <a:cubicBezTo>
                            <a:pt x="0" y="192364"/>
                            <a:pt x="10957" y="202104"/>
                            <a:pt x="23132" y="202104"/>
                          </a:cubicBezTo>
                          <a:lnTo>
                            <a:pt x="244716" y="202104"/>
                          </a:lnTo>
                          <a:cubicBezTo>
                            <a:pt x="258109" y="202104"/>
                            <a:pt x="267849" y="191147"/>
                            <a:pt x="267849" y="178972"/>
                          </a:cubicBezTo>
                          <a:lnTo>
                            <a:pt x="267849" y="49917"/>
                          </a:lnTo>
                          <a:cubicBezTo>
                            <a:pt x="267849" y="37742"/>
                            <a:pt x="256891" y="26785"/>
                            <a:pt x="244716" y="26785"/>
                          </a:cubicBezTo>
                          <a:close/>
                          <a:moveTo>
                            <a:pt x="132707" y="172884"/>
                          </a:moveTo>
                          <a:cubicBezTo>
                            <a:pt x="101052" y="172884"/>
                            <a:pt x="75485" y="147317"/>
                            <a:pt x="75485" y="115662"/>
                          </a:cubicBezTo>
                          <a:cubicBezTo>
                            <a:pt x="75485" y="84007"/>
                            <a:pt x="101052" y="58440"/>
                            <a:pt x="132707" y="58440"/>
                          </a:cubicBezTo>
                          <a:cubicBezTo>
                            <a:pt x="164362" y="58440"/>
                            <a:pt x="189929" y="84007"/>
                            <a:pt x="189929" y="115662"/>
                          </a:cubicBezTo>
                          <a:cubicBezTo>
                            <a:pt x="191147" y="147317"/>
                            <a:pt x="165579" y="172884"/>
                            <a:pt x="132707" y="172884"/>
                          </a:cubicBezTo>
                          <a:close/>
                        </a:path>
                      </a:pathLst>
                    </a:custGeom>
                    <a:solidFill>
                      <a:srgbClr val="9D9D9D"/>
                    </a:solidFill>
                    <a:ln w="12174" cap="flat">
                      <a:noFill/>
                      <a:prstDash val="solid"/>
                      <a:miter/>
                    </a:ln>
                  </p:spPr>
                  <p:txBody>
                    <a:bodyPr rtlCol="0" anchor="ctr"/>
                    <a:lstStyle/>
                    <a:p>
                      <a:endParaRPr lang="nl-NL" sz="1350" dirty="0"/>
                    </a:p>
                  </p:txBody>
                </p:sp>
              </p:grpSp>
            </p:grpSp>
            <p:grpSp>
              <p:nvGrpSpPr>
                <p:cNvPr id="146" name="Graphic 115">
                  <a:extLst>
                    <a:ext uri="{FF2B5EF4-FFF2-40B4-BE49-F238E27FC236}">
                      <a16:creationId xmlns:a16="http://schemas.microsoft.com/office/drawing/2014/main" id="{F086C95A-C67F-4771-BA75-620D17CE0D97}"/>
                    </a:ext>
                  </a:extLst>
                </p:cNvPr>
                <p:cNvGrpSpPr/>
                <p:nvPr/>
              </p:nvGrpSpPr>
              <p:grpSpPr>
                <a:xfrm>
                  <a:off x="5755570" y="4932098"/>
                  <a:ext cx="715886" cy="708581"/>
                  <a:chOff x="5755570" y="4932098"/>
                  <a:chExt cx="715886" cy="708581"/>
                </a:xfrm>
              </p:grpSpPr>
              <p:sp>
                <p:nvSpPr>
                  <p:cNvPr id="147" name="Vrije vorm: vorm 146">
                    <a:extLst>
                      <a:ext uri="{FF2B5EF4-FFF2-40B4-BE49-F238E27FC236}">
                        <a16:creationId xmlns:a16="http://schemas.microsoft.com/office/drawing/2014/main" id="{B7CAA164-A8A8-4B33-AFEA-3B440FE78F7C}"/>
                      </a:ext>
                    </a:extLst>
                  </p:cNvPr>
                  <p:cNvSpPr/>
                  <p:nvPr/>
                </p:nvSpPr>
                <p:spPr>
                  <a:xfrm>
                    <a:off x="5755570" y="4932098"/>
                    <a:ext cx="715886" cy="708581"/>
                  </a:xfrm>
                  <a:custGeom>
                    <a:avLst/>
                    <a:gdLst>
                      <a:gd name="connsiteX0" fmla="*/ 0 w 715886"/>
                      <a:gd name="connsiteY0" fmla="*/ 0 h 708581"/>
                      <a:gd name="connsiteX1" fmla="*/ 715887 w 715886"/>
                      <a:gd name="connsiteY1" fmla="*/ 0 h 708581"/>
                      <a:gd name="connsiteX2" fmla="*/ 715887 w 715886"/>
                      <a:gd name="connsiteY2" fmla="*/ 708582 h 708581"/>
                      <a:gd name="connsiteX3" fmla="*/ 0 w 715886"/>
                      <a:gd name="connsiteY3" fmla="*/ 708582 h 708581"/>
                    </a:gdLst>
                    <a:ahLst/>
                    <a:cxnLst>
                      <a:cxn ang="0">
                        <a:pos x="connsiteX0" y="connsiteY0"/>
                      </a:cxn>
                      <a:cxn ang="0">
                        <a:pos x="connsiteX1" y="connsiteY1"/>
                      </a:cxn>
                      <a:cxn ang="0">
                        <a:pos x="connsiteX2" y="connsiteY2"/>
                      </a:cxn>
                      <a:cxn ang="0">
                        <a:pos x="connsiteX3" y="connsiteY3"/>
                      </a:cxn>
                    </a:cxnLst>
                    <a:rect l="l" t="t" r="r" b="b"/>
                    <a:pathLst>
                      <a:path w="715886" h="708581">
                        <a:moveTo>
                          <a:pt x="0" y="0"/>
                        </a:moveTo>
                        <a:lnTo>
                          <a:pt x="715887" y="0"/>
                        </a:lnTo>
                        <a:lnTo>
                          <a:pt x="715887" y="708582"/>
                        </a:lnTo>
                        <a:lnTo>
                          <a:pt x="0" y="708582"/>
                        </a:lnTo>
                        <a:close/>
                      </a:path>
                    </a:pathLst>
                  </a:custGeom>
                  <a:solidFill>
                    <a:srgbClr val="CECCCD"/>
                  </a:solidFill>
                  <a:ln w="12174" cap="flat">
                    <a:solidFill>
                      <a:srgbClr val="FFFFFF"/>
                    </a:solidFill>
                    <a:prstDash val="solid"/>
                    <a:miter/>
                  </a:ln>
                </p:spPr>
                <p:txBody>
                  <a:bodyPr rtlCol="0" anchor="ctr"/>
                  <a:lstStyle/>
                  <a:p>
                    <a:endParaRPr lang="nl-NL" sz="1350" dirty="0"/>
                  </a:p>
                </p:txBody>
              </p:sp>
              <p:grpSp>
                <p:nvGrpSpPr>
                  <p:cNvPr id="148" name="Graphic 115">
                    <a:extLst>
                      <a:ext uri="{FF2B5EF4-FFF2-40B4-BE49-F238E27FC236}">
                        <a16:creationId xmlns:a16="http://schemas.microsoft.com/office/drawing/2014/main" id="{F086C95A-C67F-4771-BA75-620D17CE0D97}"/>
                      </a:ext>
                    </a:extLst>
                  </p:cNvPr>
                  <p:cNvGrpSpPr/>
                  <p:nvPr/>
                </p:nvGrpSpPr>
                <p:grpSpPr>
                  <a:xfrm>
                    <a:off x="5979589" y="5185337"/>
                    <a:ext cx="267848" cy="202104"/>
                    <a:chOff x="5979589" y="5185337"/>
                    <a:chExt cx="267848" cy="202104"/>
                  </a:xfrm>
                  <a:solidFill>
                    <a:srgbClr val="9D9D9D"/>
                  </a:solidFill>
                </p:grpSpPr>
                <p:sp>
                  <p:nvSpPr>
                    <p:cNvPr id="149" name="Vrije vorm: vorm 148">
                      <a:extLst>
                        <a:ext uri="{FF2B5EF4-FFF2-40B4-BE49-F238E27FC236}">
                          <a16:creationId xmlns:a16="http://schemas.microsoft.com/office/drawing/2014/main" id="{0A3C9B2E-8D3D-4847-B03B-A3814CC6E72B}"/>
                        </a:ext>
                      </a:extLst>
                    </p:cNvPr>
                    <p:cNvSpPr/>
                    <p:nvPr/>
                  </p:nvSpPr>
                  <p:spPr>
                    <a:xfrm>
                      <a:off x="6073336" y="5260821"/>
                      <a:ext cx="80354" cy="80354"/>
                    </a:xfrm>
                    <a:custGeom>
                      <a:avLst/>
                      <a:gdLst>
                        <a:gd name="connsiteX0" fmla="*/ 40177 w 80354"/>
                        <a:gd name="connsiteY0" fmla="*/ 0 h 80354"/>
                        <a:gd name="connsiteX1" fmla="*/ 0 w 80354"/>
                        <a:gd name="connsiteY1" fmla="*/ 40177 h 80354"/>
                        <a:gd name="connsiteX2" fmla="*/ 40177 w 80354"/>
                        <a:gd name="connsiteY2" fmla="*/ 80354 h 80354"/>
                        <a:gd name="connsiteX3" fmla="*/ 80355 w 80354"/>
                        <a:gd name="connsiteY3" fmla="*/ 40177 h 80354"/>
                        <a:gd name="connsiteX4" fmla="*/ 40177 w 80354"/>
                        <a:gd name="connsiteY4" fmla="*/ 0 h 803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354" h="80354">
                          <a:moveTo>
                            <a:pt x="40177" y="0"/>
                          </a:moveTo>
                          <a:cubicBezTo>
                            <a:pt x="18262" y="0"/>
                            <a:pt x="0" y="18262"/>
                            <a:pt x="0" y="40177"/>
                          </a:cubicBezTo>
                          <a:cubicBezTo>
                            <a:pt x="0" y="62092"/>
                            <a:pt x="18262" y="80354"/>
                            <a:pt x="40177" y="80354"/>
                          </a:cubicBezTo>
                          <a:cubicBezTo>
                            <a:pt x="62092" y="80354"/>
                            <a:pt x="80355" y="62092"/>
                            <a:pt x="80355" y="40177"/>
                          </a:cubicBezTo>
                          <a:cubicBezTo>
                            <a:pt x="80355" y="17045"/>
                            <a:pt x="62092" y="0"/>
                            <a:pt x="40177" y="0"/>
                          </a:cubicBezTo>
                          <a:close/>
                        </a:path>
                      </a:pathLst>
                    </a:custGeom>
                    <a:solidFill>
                      <a:srgbClr val="9D9D9D"/>
                    </a:solidFill>
                    <a:ln w="12174" cap="flat">
                      <a:noFill/>
                      <a:prstDash val="solid"/>
                      <a:miter/>
                    </a:ln>
                  </p:spPr>
                  <p:txBody>
                    <a:bodyPr rtlCol="0" anchor="ctr"/>
                    <a:lstStyle/>
                    <a:p>
                      <a:endParaRPr lang="nl-NL" sz="1350" dirty="0"/>
                    </a:p>
                  </p:txBody>
                </p:sp>
                <p:sp>
                  <p:nvSpPr>
                    <p:cNvPr id="150" name="Vrije vorm: vorm 149">
                      <a:extLst>
                        <a:ext uri="{FF2B5EF4-FFF2-40B4-BE49-F238E27FC236}">
                          <a16:creationId xmlns:a16="http://schemas.microsoft.com/office/drawing/2014/main" id="{C47AF289-BBCF-4AEA-93FA-9500A715388F}"/>
                        </a:ext>
                      </a:extLst>
                    </p:cNvPr>
                    <p:cNvSpPr/>
                    <p:nvPr/>
                  </p:nvSpPr>
                  <p:spPr>
                    <a:xfrm>
                      <a:off x="5979589" y="5185337"/>
                      <a:ext cx="267848" cy="202104"/>
                    </a:xfrm>
                    <a:custGeom>
                      <a:avLst/>
                      <a:gdLst>
                        <a:gd name="connsiteX0" fmla="*/ 244716 w 267848"/>
                        <a:gd name="connsiteY0" fmla="*/ 26785 h 202104"/>
                        <a:gd name="connsiteX1" fmla="*/ 204539 w 267848"/>
                        <a:gd name="connsiteY1" fmla="*/ 26785 h 202104"/>
                        <a:gd name="connsiteX2" fmla="*/ 198452 w 267848"/>
                        <a:gd name="connsiteY2" fmla="*/ 12175 h 202104"/>
                        <a:gd name="connsiteX3" fmla="*/ 178972 w 267848"/>
                        <a:gd name="connsiteY3" fmla="*/ 0 h 202104"/>
                        <a:gd name="connsiteX4" fmla="*/ 88877 w 267848"/>
                        <a:gd name="connsiteY4" fmla="*/ 0 h 202104"/>
                        <a:gd name="connsiteX5" fmla="*/ 69397 w 267848"/>
                        <a:gd name="connsiteY5" fmla="*/ 12175 h 202104"/>
                        <a:gd name="connsiteX6" fmla="*/ 63310 w 267848"/>
                        <a:gd name="connsiteY6" fmla="*/ 26785 h 202104"/>
                        <a:gd name="connsiteX7" fmla="*/ 23132 w 267848"/>
                        <a:gd name="connsiteY7" fmla="*/ 26785 h 202104"/>
                        <a:gd name="connsiteX8" fmla="*/ 0 w 267848"/>
                        <a:gd name="connsiteY8" fmla="*/ 49917 h 202104"/>
                        <a:gd name="connsiteX9" fmla="*/ 0 w 267848"/>
                        <a:gd name="connsiteY9" fmla="*/ 178972 h 202104"/>
                        <a:gd name="connsiteX10" fmla="*/ 23132 w 267848"/>
                        <a:gd name="connsiteY10" fmla="*/ 202104 h 202104"/>
                        <a:gd name="connsiteX11" fmla="*/ 244716 w 267848"/>
                        <a:gd name="connsiteY11" fmla="*/ 202104 h 202104"/>
                        <a:gd name="connsiteX12" fmla="*/ 267849 w 267848"/>
                        <a:gd name="connsiteY12" fmla="*/ 178972 h 202104"/>
                        <a:gd name="connsiteX13" fmla="*/ 267849 w 267848"/>
                        <a:gd name="connsiteY13" fmla="*/ 49917 h 202104"/>
                        <a:gd name="connsiteX14" fmla="*/ 244716 w 267848"/>
                        <a:gd name="connsiteY14" fmla="*/ 26785 h 202104"/>
                        <a:gd name="connsiteX15" fmla="*/ 133924 w 267848"/>
                        <a:gd name="connsiteY15" fmla="*/ 172884 h 202104"/>
                        <a:gd name="connsiteX16" fmla="*/ 76702 w 267848"/>
                        <a:gd name="connsiteY16" fmla="*/ 115662 h 202104"/>
                        <a:gd name="connsiteX17" fmla="*/ 133924 w 267848"/>
                        <a:gd name="connsiteY17" fmla="*/ 58440 h 202104"/>
                        <a:gd name="connsiteX18" fmla="*/ 191147 w 267848"/>
                        <a:gd name="connsiteY18" fmla="*/ 115662 h 202104"/>
                        <a:gd name="connsiteX19" fmla="*/ 133924 w 267848"/>
                        <a:gd name="connsiteY19" fmla="*/ 172884 h 202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67848" h="202104">
                          <a:moveTo>
                            <a:pt x="244716" y="26785"/>
                          </a:moveTo>
                          <a:lnTo>
                            <a:pt x="204539" y="26785"/>
                          </a:lnTo>
                          <a:lnTo>
                            <a:pt x="198452" y="12175"/>
                          </a:lnTo>
                          <a:cubicBezTo>
                            <a:pt x="194799" y="4870"/>
                            <a:pt x="187494" y="0"/>
                            <a:pt x="178972" y="0"/>
                          </a:cubicBezTo>
                          <a:lnTo>
                            <a:pt x="88877" y="0"/>
                          </a:lnTo>
                          <a:cubicBezTo>
                            <a:pt x="80355" y="0"/>
                            <a:pt x="73050" y="4870"/>
                            <a:pt x="69397" y="12175"/>
                          </a:cubicBezTo>
                          <a:lnTo>
                            <a:pt x="63310" y="26785"/>
                          </a:lnTo>
                          <a:lnTo>
                            <a:pt x="23132" y="26785"/>
                          </a:lnTo>
                          <a:cubicBezTo>
                            <a:pt x="9740" y="26785"/>
                            <a:pt x="0" y="37742"/>
                            <a:pt x="0" y="49917"/>
                          </a:cubicBezTo>
                          <a:lnTo>
                            <a:pt x="0" y="178972"/>
                          </a:lnTo>
                          <a:cubicBezTo>
                            <a:pt x="0" y="192364"/>
                            <a:pt x="10957" y="202104"/>
                            <a:pt x="23132" y="202104"/>
                          </a:cubicBezTo>
                          <a:lnTo>
                            <a:pt x="244716" y="202104"/>
                          </a:lnTo>
                          <a:cubicBezTo>
                            <a:pt x="258109" y="202104"/>
                            <a:pt x="267849" y="191147"/>
                            <a:pt x="267849" y="178972"/>
                          </a:cubicBezTo>
                          <a:lnTo>
                            <a:pt x="267849" y="49917"/>
                          </a:lnTo>
                          <a:cubicBezTo>
                            <a:pt x="267849" y="37742"/>
                            <a:pt x="258109" y="26785"/>
                            <a:pt x="244716" y="26785"/>
                          </a:cubicBezTo>
                          <a:close/>
                          <a:moveTo>
                            <a:pt x="133924" y="172884"/>
                          </a:moveTo>
                          <a:cubicBezTo>
                            <a:pt x="102270" y="172884"/>
                            <a:pt x="76702" y="147317"/>
                            <a:pt x="76702" y="115662"/>
                          </a:cubicBezTo>
                          <a:cubicBezTo>
                            <a:pt x="76702" y="84007"/>
                            <a:pt x="102270" y="58440"/>
                            <a:pt x="133924" y="58440"/>
                          </a:cubicBezTo>
                          <a:cubicBezTo>
                            <a:pt x="165579" y="58440"/>
                            <a:pt x="191147" y="84007"/>
                            <a:pt x="191147" y="115662"/>
                          </a:cubicBezTo>
                          <a:cubicBezTo>
                            <a:pt x="192364" y="147317"/>
                            <a:pt x="165579" y="172884"/>
                            <a:pt x="133924" y="172884"/>
                          </a:cubicBezTo>
                          <a:close/>
                        </a:path>
                      </a:pathLst>
                    </a:custGeom>
                    <a:solidFill>
                      <a:srgbClr val="9D9D9D"/>
                    </a:solidFill>
                    <a:ln w="12174" cap="flat">
                      <a:noFill/>
                      <a:prstDash val="solid"/>
                      <a:miter/>
                    </a:ln>
                  </p:spPr>
                  <p:txBody>
                    <a:bodyPr rtlCol="0" anchor="ctr"/>
                    <a:lstStyle/>
                    <a:p>
                      <a:endParaRPr lang="nl-NL" sz="1350" dirty="0"/>
                    </a:p>
                  </p:txBody>
                </p:sp>
              </p:grpSp>
            </p:grpSp>
            <p:grpSp>
              <p:nvGrpSpPr>
                <p:cNvPr id="151" name="Graphic 115">
                  <a:extLst>
                    <a:ext uri="{FF2B5EF4-FFF2-40B4-BE49-F238E27FC236}">
                      <a16:creationId xmlns:a16="http://schemas.microsoft.com/office/drawing/2014/main" id="{F086C95A-C67F-4771-BA75-620D17CE0D97}"/>
                    </a:ext>
                  </a:extLst>
                </p:cNvPr>
                <p:cNvGrpSpPr/>
                <p:nvPr/>
              </p:nvGrpSpPr>
              <p:grpSpPr>
                <a:xfrm>
                  <a:off x="6471457" y="4932098"/>
                  <a:ext cx="729494" cy="708581"/>
                  <a:chOff x="6471457" y="4932098"/>
                  <a:chExt cx="729494" cy="708581"/>
                </a:xfrm>
              </p:grpSpPr>
              <p:sp>
                <p:nvSpPr>
                  <p:cNvPr id="152" name="Vrije vorm: vorm 151">
                    <a:extLst>
                      <a:ext uri="{FF2B5EF4-FFF2-40B4-BE49-F238E27FC236}">
                        <a16:creationId xmlns:a16="http://schemas.microsoft.com/office/drawing/2014/main" id="{1FBA96FE-7CA3-471D-A691-D07F244A3302}"/>
                      </a:ext>
                    </a:extLst>
                  </p:cNvPr>
                  <p:cNvSpPr/>
                  <p:nvPr/>
                </p:nvSpPr>
                <p:spPr>
                  <a:xfrm>
                    <a:off x="6471457" y="4932098"/>
                    <a:ext cx="729494" cy="708581"/>
                  </a:xfrm>
                  <a:custGeom>
                    <a:avLst/>
                    <a:gdLst>
                      <a:gd name="connsiteX0" fmla="*/ 0 w 715886"/>
                      <a:gd name="connsiteY0" fmla="*/ 0 h 708581"/>
                      <a:gd name="connsiteX1" fmla="*/ 715887 w 715886"/>
                      <a:gd name="connsiteY1" fmla="*/ 0 h 708581"/>
                      <a:gd name="connsiteX2" fmla="*/ 715887 w 715886"/>
                      <a:gd name="connsiteY2" fmla="*/ 708582 h 708581"/>
                      <a:gd name="connsiteX3" fmla="*/ 0 w 715886"/>
                      <a:gd name="connsiteY3" fmla="*/ 708582 h 708581"/>
                    </a:gdLst>
                    <a:ahLst/>
                    <a:cxnLst>
                      <a:cxn ang="0">
                        <a:pos x="connsiteX0" y="connsiteY0"/>
                      </a:cxn>
                      <a:cxn ang="0">
                        <a:pos x="connsiteX1" y="connsiteY1"/>
                      </a:cxn>
                      <a:cxn ang="0">
                        <a:pos x="connsiteX2" y="connsiteY2"/>
                      </a:cxn>
                      <a:cxn ang="0">
                        <a:pos x="connsiteX3" y="connsiteY3"/>
                      </a:cxn>
                    </a:cxnLst>
                    <a:rect l="l" t="t" r="r" b="b"/>
                    <a:pathLst>
                      <a:path w="715886" h="708581">
                        <a:moveTo>
                          <a:pt x="0" y="0"/>
                        </a:moveTo>
                        <a:lnTo>
                          <a:pt x="715887" y="0"/>
                        </a:lnTo>
                        <a:lnTo>
                          <a:pt x="715887" y="708582"/>
                        </a:lnTo>
                        <a:lnTo>
                          <a:pt x="0" y="708582"/>
                        </a:lnTo>
                        <a:close/>
                      </a:path>
                    </a:pathLst>
                  </a:custGeom>
                  <a:solidFill>
                    <a:srgbClr val="CECCCD"/>
                  </a:solidFill>
                  <a:ln w="12174" cap="flat">
                    <a:solidFill>
                      <a:srgbClr val="FFFFFF"/>
                    </a:solidFill>
                    <a:prstDash val="solid"/>
                    <a:miter/>
                  </a:ln>
                </p:spPr>
                <p:txBody>
                  <a:bodyPr rtlCol="0" anchor="ctr"/>
                  <a:lstStyle/>
                  <a:p>
                    <a:endParaRPr lang="nl-NL" sz="1350" dirty="0"/>
                  </a:p>
                </p:txBody>
              </p:sp>
              <p:grpSp>
                <p:nvGrpSpPr>
                  <p:cNvPr id="153" name="Graphic 115">
                    <a:extLst>
                      <a:ext uri="{FF2B5EF4-FFF2-40B4-BE49-F238E27FC236}">
                        <a16:creationId xmlns:a16="http://schemas.microsoft.com/office/drawing/2014/main" id="{F086C95A-C67F-4771-BA75-620D17CE0D97}"/>
                      </a:ext>
                    </a:extLst>
                  </p:cNvPr>
                  <p:cNvGrpSpPr/>
                  <p:nvPr/>
                </p:nvGrpSpPr>
                <p:grpSpPr>
                  <a:xfrm>
                    <a:off x="6695476" y="5185337"/>
                    <a:ext cx="267848" cy="202104"/>
                    <a:chOff x="6695476" y="5185337"/>
                    <a:chExt cx="267848" cy="202104"/>
                  </a:xfrm>
                  <a:solidFill>
                    <a:srgbClr val="9D9D9D"/>
                  </a:solidFill>
                </p:grpSpPr>
                <p:sp>
                  <p:nvSpPr>
                    <p:cNvPr id="154" name="Vrije vorm: vorm 153">
                      <a:extLst>
                        <a:ext uri="{FF2B5EF4-FFF2-40B4-BE49-F238E27FC236}">
                          <a16:creationId xmlns:a16="http://schemas.microsoft.com/office/drawing/2014/main" id="{826ACE79-57C0-4630-90E6-A946479329C5}"/>
                        </a:ext>
                      </a:extLst>
                    </p:cNvPr>
                    <p:cNvSpPr/>
                    <p:nvPr/>
                  </p:nvSpPr>
                  <p:spPr>
                    <a:xfrm>
                      <a:off x="6789223" y="5260821"/>
                      <a:ext cx="80354" cy="80354"/>
                    </a:xfrm>
                    <a:custGeom>
                      <a:avLst/>
                      <a:gdLst>
                        <a:gd name="connsiteX0" fmla="*/ 40177 w 80354"/>
                        <a:gd name="connsiteY0" fmla="*/ 0 h 80354"/>
                        <a:gd name="connsiteX1" fmla="*/ 0 w 80354"/>
                        <a:gd name="connsiteY1" fmla="*/ 40177 h 80354"/>
                        <a:gd name="connsiteX2" fmla="*/ 40177 w 80354"/>
                        <a:gd name="connsiteY2" fmla="*/ 80354 h 80354"/>
                        <a:gd name="connsiteX3" fmla="*/ 80355 w 80354"/>
                        <a:gd name="connsiteY3" fmla="*/ 40177 h 80354"/>
                        <a:gd name="connsiteX4" fmla="*/ 40177 w 80354"/>
                        <a:gd name="connsiteY4" fmla="*/ 0 h 803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354" h="80354">
                          <a:moveTo>
                            <a:pt x="40177" y="0"/>
                          </a:moveTo>
                          <a:cubicBezTo>
                            <a:pt x="18262" y="0"/>
                            <a:pt x="0" y="18262"/>
                            <a:pt x="0" y="40177"/>
                          </a:cubicBezTo>
                          <a:cubicBezTo>
                            <a:pt x="0" y="62092"/>
                            <a:pt x="18262" y="80354"/>
                            <a:pt x="40177" y="80354"/>
                          </a:cubicBezTo>
                          <a:cubicBezTo>
                            <a:pt x="62092" y="80354"/>
                            <a:pt x="80355" y="62092"/>
                            <a:pt x="80355" y="40177"/>
                          </a:cubicBezTo>
                          <a:cubicBezTo>
                            <a:pt x="80355" y="17045"/>
                            <a:pt x="62092" y="0"/>
                            <a:pt x="40177" y="0"/>
                          </a:cubicBezTo>
                          <a:close/>
                        </a:path>
                      </a:pathLst>
                    </a:custGeom>
                    <a:solidFill>
                      <a:srgbClr val="9D9D9D"/>
                    </a:solidFill>
                    <a:ln w="12174" cap="flat">
                      <a:noFill/>
                      <a:prstDash val="solid"/>
                      <a:miter/>
                    </a:ln>
                  </p:spPr>
                  <p:txBody>
                    <a:bodyPr rtlCol="0" anchor="ctr"/>
                    <a:lstStyle/>
                    <a:p>
                      <a:endParaRPr lang="nl-NL" sz="1350" dirty="0"/>
                    </a:p>
                  </p:txBody>
                </p:sp>
                <p:sp>
                  <p:nvSpPr>
                    <p:cNvPr id="155" name="Vrije vorm: vorm 154">
                      <a:extLst>
                        <a:ext uri="{FF2B5EF4-FFF2-40B4-BE49-F238E27FC236}">
                          <a16:creationId xmlns:a16="http://schemas.microsoft.com/office/drawing/2014/main" id="{E07EB251-D614-4648-9BC9-3A4ABB89D4FD}"/>
                        </a:ext>
                      </a:extLst>
                    </p:cNvPr>
                    <p:cNvSpPr/>
                    <p:nvPr/>
                  </p:nvSpPr>
                  <p:spPr>
                    <a:xfrm>
                      <a:off x="6695476" y="5185337"/>
                      <a:ext cx="267848" cy="202104"/>
                    </a:xfrm>
                    <a:custGeom>
                      <a:avLst/>
                      <a:gdLst>
                        <a:gd name="connsiteX0" fmla="*/ 244717 w 267848"/>
                        <a:gd name="connsiteY0" fmla="*/ 26785 h 202104"/>
                        <a:gd name="connsiteX1" fmla="*/ 204539 w 267848"/>
                        <a:gd name="connsiteY1" fmla="*/ 26785 h 202104"/>
                        <a:gd name="connsiteX2" fmla="*/ 198452 w 267848"/>
                        <a:gd name="connsiteY2" fmla="*/ 12175 h 202104"/>
                        <a:gd name="connsiteX3" fmla="*/ 178972 w 267848"/>
                        <a:gd name="connsiteY3" fmla="*/ 0 h 202104"/>
                        <a:gd name="connsiteX4" fmla="*/ 88877 w 267848"/>
                        <a:gd name="connsiteY4" fmla="*/ 0 h 202104"/>
                        <a:gd name="connsiteX5" fmla="*/ 69397 w 267848"/>
                        <a:gd name="connsiteY5" fmla="*/ 12175 h 202104"/>
                        <a:gd name="connsiteX6" fmla="*/ 63310 w 267848"/>
                        <a:gd name="connsiteY6" fmla="*/ 26785 h 202104"/>
                        <a:gd name="connsiteX7" fmla="*/ 23133 w 267848"/>
                        <a:gd name="connsiteY7" fmla="*/ 26785 h 202104"/>
                        <a:gd name="connsiteX8" fmla="*/ 0 w 267848"/>
                        <a:gd name="connsiteY8" fmla="*/ 49917 h 202104"/>
                        <a:gd name="connsiteX9" fmla="*/ 0 w 267848"/>
                        <a:gd name="connsiteY9" fmla="*/ 178972 h 202104"/>
                        <a:gd name="connsiteX10" fmla="*/ 23133 w 267848"/>
                        <a:gd name="connsiteY10" fmla="*/ 202104 h 202104"/>
                        <a:gd name="connsiteX11" fmla="*/ 244717 w 267848"/>
                        <a:gd name="connsiteY11" fmla="*/ 202104 h 202104"/>
                        <a:gd name="connsiteX12" fmla="*/ 267849 w 267848"/>
                        <a:gd name="connsiteY12" fmla="*/ 178972 h 202104"/>
                        <a:gd name="connsiteX13" fmla="*/ 267849 w 267848"/>
                        <a:gd name="connsiteY13" fmla="*/ 49917 h 202104"/>
                        <a:gd name="connsiteX14" fmla="*/ 244717 w 267848"/>
                        <a:gd name="connsiteY14" fmla="*/ 26785 h 202104"/>
                        <a:gd name="connsiteX15" fmla="*/ 133924 w 267848"/>
                        <a:gd name="connsiteY15" fmla="*/ 172884 h 202104"/>
                        <a:gd name="connsiteX16" fmla="*/ 76702 w 267848"/>
                        <a:gd name="connsiteY16" fmla="*/ 115662 h 202104"/>
                        <a:gd name="connsiteX17" fmla="*/ 133924 w 267848"/>
                        <a:gd name="connsiteY17" fmla="*/ 58440 h 202104"/>
                        <a:gd name="connsiteX18" fmla="*/ 191147 w 267848"/>
                        <a:gd name="connsiteY18" fmla="*/ 115662 h 202104"/>
                        <a:gd name="connsiteX19" fmla="*/ 133924 w 267848"/>
                        <a:gd name="connsiteY19" fmla="*/ 172884 h 202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67848" h="202104">
                          <a:moveTo>
                            <a:pt x="244717" y="26785"/>
                          </a:moveTo>
                          <a:lnTo>
                            <a:pt x="204539" y="26785"/>
                          </a:lnTo>
                          <a:lnTo>
                            <a:pt x="198452" y="12175"/>
                          </a:lnTo>
                          <a:cubicBezTo>
                            <a:pt x="194799" y="4870"/>
                            <a:pt x="187494" y="0"/>
                            <a:pt x="178972" y="0"/>
                          </a:cubicBezTo>
                          <a:lnTo>
                            <a:pt x="88877" y="0"/>
                          </a:lnTo>
                          <a:cubicBezTo>
                            <a:pt x="80355" y="0"/>
                            <a:pt x="73050" y="4870"/>
                            <a:pt x="69397" y="12175"/>
                          </a:cubicBezTo>
                          <a:lnTo>
                            <a:pt x="63310" y="26785"/>
                          </a:lnTo>
                          <a:lnTo>
                            <a:pt x="23133" y="26785"/>
                          </a:lnTo>
                          <a:cubicBezTo>
                            <a:pt x="9740" y="26785"/>
                            <a:pt x="0" y="37742"/>
                            <a:pt x="0" y="49917"/>
                          </a:cubicBezTo>
                          <a:lnTo>
                            <a:pt x="0" y="178972"/>
                          </a:lnTo>
                          <a:cubicBezTo>
                            <a:pt x="0" y="192364"/>
                            <a:pt x="10958" y="202104"/>
                            <a:pt x="23133" y="202104"/>
                          </a:cubicBezTo>
                          <a:lnTo>
                            <a:pt x="244717" y="202104"/>
                          </a:lnTo>
                          <a:cubicBezTo>
                            <a:pt x="258109" y="202104"/>
                            <a:pt x="267849" y="191147"/>
                            <a:pt x="267849" y="178972"/>
                          </a:cubicBezTo>
                          <a:lnTo>
                            <a:pt x="267849" y="49917"/>
                          </a:lnTo>
                          <a:cubicBezTo>
                            <a:pt x="267849" y="37742"/>
                            <a:pt x="258109" y="26785"/>
                            <a:pt x="244717" y="26785"/>
                          </a:cubicBezTo>
                          <a:close/>
                          <a:moveTo>
                            <a:pt x="133924" y="172884"/>
                          </a:moveTo>
                          <a:cubicBezTo>
                            <a:pt x="102270" y="172884"/>
                            <a:pt x="76702" y="147317"/>
                            <a:pt x="76702" y="115662"/>
                          </a:cubicBezTo>
                          <a:cubicBezTo>
                            <a:pt x="76702" y="84007"/>
                            <a:pt x="102270" y="58440"/>
                            <a:pt x="133924" y="58440"/>
                          </a:cubicBezTo>
                          <a:cubicBezTo>
                            <a:pt x="165579" y="58440"/>
                            <a:pt x="191147" y="84007"/>
                            <a:pt x="191147" y="115662"/>
                          </a:cubicBezTo>
                          <a:cubicBezTo>
                            <a:pt x="191147" y="147317"/>
                            <a:pt x="165579" y="172884"/>
                            <a:pt x="133924" y="172884"/>
                          </a:cubicBezTo>
                          <a:close/>
                        </a:path>
                      </a:pathLst>
                    </a:custGeom>
                    <a:solidFill>
                      <a:srgbClr val="9D9D9D"/>
                    </a:solidFill>
                    <a:ln w="12174" cap="flat">
                      <a:noFill/>
                      <a:prstDash val="solid"/>
                      <a:miter/>
                    </a:ln>
                  </p:spPr>
                  <p:txBody>
                    <a:bodyPr rtlCol="0" anchor="ctr"/>
                    <a:lstStyle/>
                    <a:p>
                      <a:endParaRPr lang="nl-NL" sz="1350" dirty="0"/>
                    </a:p>
                  </p:txBody>
                </p:sp>
              </p:grpSp>
            </p:grpSp>
          </p:grpSp>
        </p:grpSp>
        <p:sp>
          <p:nvSpPr>
            <p:cNvPr id="166" name="Tekstvak 165">
              <a:extLst>
                <a:ext uri="{FF2B5EF4-FFF2-40B4-BE49-F238E27FC236}">
                  <a16:creationId xmlns:a16="http://schemas.microsoft.com/office/drawing/2014/main" id="{F0F20E92-5383-443C-B3CA-43843C920DB3}"/>
                </a:ext>
              </a:extLst>
            </p:cNvPr>
            <p:cNvSpPr txBox="1"/>
            <p:nvPr userDrawn="1"/>
          </p:nvSpPr>
          <p:spPr>
            <a:xfrm>
              <a:off x="5109057" y="2337232"/>
              <a:ext cx="1543586" cy="226301"/>
            </a:xfrm>
            <a:prstGeom prst="rect">
              <a:avLst/>
            </a:prstGeom>
            <a:noFill/>
          </p:spPr>
          <p:txBody>
            <a:bodyPr wrap="none" rtlCol="0">
              <a:spAutoFit/>
            </a:bodyPr>
            <a:lstStyle/>
            <a:p>
              <a:pPr algn="l"/>
              <a:r>
                <a:rPr lang="nl-NL" sz="503" spc="0" baseline="0">
                  <a:solidFill>
                    <a:srgbClr val="333333"/>
                  </a:solidFill>
                  <a:latin typeface="Arial"/>
                  <a:cs typeface="Arial"/>
                  <a:sym typeface="Arial"/>
                  <a:rtl val="0"/>
                </a:rPr>
                <a:t>Desiderius Erasmus Roterodamus</a:t>
              </a:r>
              <a:endParaRPr lang="nl-NL" sz="503" spc="0" baseline="0" dirty="0">
                <a:solidFill>
                  <a:srgbClr val="333333"/>
                </a:solidFill>
                <a:latin typeface="Arial"/>
                <a:cs typeface="Arial"/>
                <a:sym typeface="Arial"/>
                <a:rtl val="0"/>
              </a:endParaRPr>
            </a:p>
          </p:txBody>
        </p:sp>
        <p:sp>
          <p:nvSpPr>
            <p:cNvPr id="168" name="Tekstvak 167">
              <a:extLst>
                <a:ext uri="{FF2B5EF4-FFF2-40B4-BE49-F238E27FC236}">
                  <a16:creationId xmlns:a16="http://schemas.microsoft.com/office/drawing/2014/main" id="{BA5439F3-EBB6-4E98-8CF6-EA8B8E54342A}"/>
                </a:ext>
              </a:extLst>
            </p:cNvPr>
            <p:cNvSpPr txBox="1"/>
            <p:nvPr userDrawn="1"/>
          </p:nvSpPr>
          <p:spPr>
            <a:xfrm>
              <a:off x="5783841" y="1750948"/>
              <a:ext cx="494152" cy="255883"/>
            </a:xfrm>
            <a:prstGeom prst="rect">
              <a:avLst/>
            </a:prstGeom>
            <a:noFill/>
          </p:spPr>
          <p:txBody>
            <a:bodyPr wrap="none" rtlCol="0">
              <a:spAutoFit/>
            </a:bodyPr>
            <a:lstStyle/>
            <a:p>
              <a:pPr algn="l"/>
              <a:r>
                <a:rPr lang="nl-NL" sz="647" spc="0" baseline="0">
                  <a:solidFill>
                    <a:srgbClr val="333333"/>
                  </a:solidFill>
                  <a:latin typeface="Arial"/>
                  <a:cs typeface="Arial"/>
                  <a:sym typeface="Arial"/>
                  <a:rtl val="0"/>
                </a:rPr>
                <a:t>3431</a:t>
              </a:r>
              <a:endParaRPr lang="nl-NL" sz="647" spc="0" baseline="0" dirty="0">
                <a:solidFill>
                  <a:srgbClr val="333333"/>
                </a:solidFill>
                <a:latin typeface="Arial"/>
                <a:cs typeface="Arial"/>
                <a:sym typeface="Arial"/>
                <a:rtl val="0"/>
              </a:endParaRPr>
            </a:p>
          </p:txBody>
        </p:sp>
        <p:sp>
          <p:nvSpPr>
            <p:cNvPr id="169" name="Tekstvak 168">
              <a:extLst>
                <a:ext uri="{FF2B5EF4-FFF2-40B4-BE49-F238E27FC236}">
                  <a16:creationId xmlns:a16="http://schemas.microsoft.com/office/drawing/2014/main" id="{BD07A34E-9D90-4FAB-8054-DAD7C55C9958}"/>
                </a:ext>
              </a:extLst>
            </p:cNvPr>
            <p:cNvSpPr txBox="1"/>
            <p:nvPr userDrawn="1"/>
          </p:nvSpPr>
          <p:spPr>
            <a:xfrm>
              <a:off x="5813884" y="1888734"/>
              <a:ext cx="421483" cy="211511"/>
            </a:xfrm>
            <a:prstGeom prst="rect">
              <a:avLst/>
            </a:prstGeom>
            <a:noFill/>
          </p:spPr>
          <p:txBody>
            <a:bodyPr wrap="none" rtlCol="0">
              <a:spAutoFit/>
            </a:bodyPr>
            <a:lstStyle/>
            <a:p>
              <a:pPr algn="l"/>
              <a:r>
                <a:rPr lang="nl-NL" sz="431" spc="0" baseline="0">
                  <a:solidFill>
                    <a:srgbClr val="999999"/>
                  </a:solidFill>
                  <a:latin typeface="Arial"/>
                  <a:cs typeface="Arial"/>
                  <a:sym typeface="Arial"/>
                  <a:rtl val="0"/>
                </a:rPr>
                <a:t>posts</a:t>
              </a:r>
              <a:endParaRPr lang="nl-NL" sz="431" spc="0" baseline="0" dirty="0">
                <a:solidFill>
                  <a:srgbClr val="999999"/>
                </a:solidFill>
                <a:latin typeface="Arial"/>
                <a:cs typeface="Arial"/>
                <a:sym typeface="Arial"/>
                <a:rtl val="0"/>
              </a:endParaRPr>
            </a:p>
          </p:txBody>
        </p:sp>
        <p:sp>
          <p:nvSpPr>
            <p:cNvPr id="170" name="Tekstvak 169">
              <a:extLst>
                <a:ext uri="{FF2B5EF4-FFF2-40B4-BE49-F238E27FC236}">
                  <a16:creationId xmlns:a16="http://schemas.microsoft.com/office/drawing/2014/main" id="{A22F841A-CA6A-45C6-A940-D03D1C3DAF09}"/>
                </a:ext>
              </a:extLst>
            </p:cNvPr>
            <p:cNvSpPr txBox="1"/>
            <p:nvPr userDrawn="1"/>
          </p:nvSpPr>
          <p:spPr>
            <a:xfrm>
              <a:off x="5124877" y="2471844"/>
              <a:ext cx="686513" cy="211511"/>
            </a:xfrm>
            <a:prstGeom prst="rect">
              <a:avLst/>
            </a:prstGeom>
            <a:noFill/>
          </p:spPr>
          <p:txBody>
            <a:bodyPr wrap="none" rtlCol="0">
              <a:spAutoFit/>
            </a:bodyPr>
            <a:lstStyle/>
            <a:p>
              <a:pPr algn="l"/>
              <a:r>
                <a:rPr lang="nl-NL" sz="431" spc="0" baseline="0">
                  <a:solidFill>
                    <a:srgbClr val="999999"/>
                  </a:solidFill>
                  <a:latin typeface="Arial"/>
                  <a:cs typeface="Arial"/>
                  <a:sym typeface="Arial"/>
                  <a:rtl val="0"/>
                </a:rPr>
                <a:t>personal blog</a:t>
              </a:r>
              <a:endParaRPr lang="nl-NL" sz="431" spc="0" baseline="0" dirty="0">
                <a:solidFill>
                  <a:srgbClr val="999999"/>
                </a:solidFill>
                <a:latin typeface="Arial"/>
                <a:cs typeface="Arial"/>
                <a:sym typeface="Arial"/>
                <a:rtl val="0"/>
              </a:endParaRPr>
            </a:p>
          </p:txBody>
        </p:sp>
        <p:sp>
          <p:nvSpPr>
            <p:cNvPr id="171" name="Tekstvak 170">
              <a:extLst>
                <a:ext uri="{FF2B5EF4-FFF2-40B4-BE49-F238E27FC236}">
                  <a16:creationId xmlns:a16="http://schemas.microsoft.com/office/drawing/2014/main" id="{D0E64AFC-C642-43AF-A4D0-1D8BD13F76E1}"/>
                </a:ext>
              </a:extLst>
            </p:cNvPr>
            <p:cNvSpPr txBox="1"/>
            <p:nvPr userDrawn="1"/>
          </p:nvSpPr>
          <p:spPr>
            <a:xfrm>
              <a:off x="5110621" y="2746954"/>
              <a:ext cx="692925" cy="211511"/>
            </a:xfrm>
            <a:prstGeom prst="rect">
              <a:avLst/>
            </a:prstGeom>
            <a:noFill/>
          </p:spPr>
          <p:txBody>
            <a:bodyPr wrap="none" rtlCol="0">
              <a:spAutoFit/>
            </a:bodyPr>
            <a:lstStyle/>
            <a:p>
              <a:pPr algn="l"/>
              <a:r>
                <a:rPr lang="nl-NL" sz="431" spc="0" baseline="0">
                  <a:solidFill>
                    <a:srgbClr val="3897F0"/>
                  </a:solidFill>
                  <a:latin typeface="Arial"/>
                  <a:cs typeface="Arial"/>
                  <a:sym typeface="Arial"/>
                  <a:rtl val="0"/>
                </a:rPr>
                <a:t>www.eur.com</a:t>
              </a:r>
              <a:endParaRPr lang="nl-NL" sz="431" spc="0" baseline="0" dirty="0">
                <a:solidFill>
                  <a:srgbClr val="3897F0"/>
                </a:solidFill>
                <a:latin typeface="Arial"/>
                <a:cs typeface="Arial"/>
                <a:sym typeface="Arial"/>
                <a:rtl val="0"/>
              </a:endParaRPr>
            </a:p>
          </p:txBody>
        </p:sp>
        <p:sp>
          <p:nvSpPr>
            <p:cNvPr id="176" name="Tekstvak 175">
              <a:extLst>
                <a:ext uri="{FF2B5EF4-FFF2-40B4-BE49-F238E27FC236}">
                  <a16:creationId xmlns:a16="http://schemas.microsoft.com/office/drawing/2014/main" id="{A025B8DB-F192-4952-8456-C2F425F6FA3D}"/>
                </a:ext>
              </a:extLst>
            </p:cNvPr>
            <p:cNvSpPr txBox="1"/>
            <p:nvPr userDrawn="1"/>
          </p:nvSpPr>
          <p:spPr>
            <a:xfrm>
              <a:off x="6182546" y="1750948"/>
              <a:ext cx="494152" cy="255883"/>
            </a:xfrm>
            <a:prstGeom prst="rect">
              <a:avLst/>
            </a:prstGeom>
            <a:noFill/>
          </p:spPr>
          <p:txBody>
            <a:bodyPr wrap="none" rtlCol="0">
              <a:spAutoFit/>
            </a:bodyPr>
            <a:lstStyle/>
            <a:p>
              <a:pPr algn="l"/>
              <a:r>
                <a:rPr lang="nl-NL" sz="647" spc="0" baseline="0">
                  <a:solidFill>
                    <a:srgbClr val="333333"/>
                  </a:solidFill>
                  <a:latin typeface="Arial"/>
                  <a:cs typeface="Arial"/>
                  <a:sym typeface="Arial"/>
                  <a:rtl val="0"/>
                </a:rPr>
                <a:t>6530</a:t>
              </a:r>
              <a:endParaRPr lang="nl-NL" sz="647" spc="0" baseline="0" dirty="0">
                <a:solidFill>
                  <a:srgbClr val="333333"/>
                </a:solidFill>
                <a:latin typeface="Arial"/>
                <a:cs typeface="Arial"/>
                <a:sym typeface="Arial"/>
                <a:rtl val="0"/>
              </a:endParaRPr>
            </a:p>
          </p:txBody>
        </p:sp>
        <p:sp>
          <p:nvSpPr>
            <p:cNvPr id="177" name="Tekstvak 176">
              <a:extLst>
                <a:ext uri="{FF2B5EF4-FFF2-40B4-BE49-F238E27FC236}">
                  <a16:creationId xmlns:a16="http://schemas.microsoft.com/office/drawing/2014/main" id="{5681B2E9-65C5-4FE2-8643-37BBA4737D5E}"/>
                </a:ext>
              </a:extLst>
            </p:cNvPr>
            <p:cNvSpPr txBox="1"/>
            <p:nvPr userDrawn="1"/>
          </p:nvSpPr>
          <p:spPr>
            <a:xfrm>
              <a:off x="6155860" y="1888734"/>
              <a:ext cx="536899" cy="211511"/>
            </a:xfrm>
            <a:prstGeom prst="rect">
              <a:avLst/>
            </a:prstGeom>
            <a:noFill/>
          </p:spPr>
          <p:txBody>
            <a:bodyPr wrap="none" rtlCol="0">
              <a:spAutoFit/>
            </a:bodyPr>
            <a:lstStyle/>
            <a:p>
              <a:pPr algn="l"/>
              <a:r>
                <a:rPr lang="nl-NL" sz="431" spc="0" baseline="0">
                  <a:solidFill>
                    <a:srgbClr val="999999"/>
                  </a:solidFill>
                  <a:latin typeface="Arial"/>
                  <a:cs typeface="Arial"/>
                  <a:sym typeface="Arial"/>
                  <a:rtl val="0"/>
                </a:rPr>
                <a:t>followers</a:t>
              </a:r>
              <a:endParaRPr lang="nl-NL" sz="431" spc="0" baseline="0" dirty="0">
                <a:solidFill>
                  <a:srgbClr val="999999"/>
                </a:solidFill>
                <a:latin typeface="Arial"/>
                <a:cs typeface="Arial"/>
                <a:sym typeface="Arial"/>
                <a:rtl val="0"/>
              </a:endParaRPr>
            </a:p>
          </p:txBody>
        </p:sp>
        <p:sp>
          <p:nvSpPr>
            <p:cNvPr id="178" name="Tekstvak 177">
              <a:extLst>
                <a:ext uri="{FF2B5EF4-FFF2-40B4-BE49-F238E27FC236}">
                  <a16:creationId xmlns:a16="http://schemas.microsoft.com/office/drawing/2014/main" id="{4ADF5F25-8CEB-4145-8097-E88ADC672E86}"/>
                </a:ext>
              </a:extLst>
            </p:cNvPr>
            <p:cNvSpPr txBox="1"/>
            <p:nvPr userDrawn="1"/>
          </p:nvSpPr>
          <p:spPr>
            <a:xfrm>
              <a:off x="6608870" y="1750948"/>
              <a:ext cx="432171" cy="255883"/>
            </a:xfrm>
            <a:prstGeom prst="rect">
              <a:avLst/>
            </a:prstGeom>
            <a:noFill/>
          </p:spPr>
          <p:txBody>
            <a:bodyPr wrap="none" rtlCol="0">
              <a:spAutoFit/>
            </a:bodyPr>
            <a:lstStyle/>
            <a:p>
              <a:pPr algn="l"/>
              <a:r>
                <a:rPr lang="nl-NL" sz="647" spc="0" baseline="0">
                  <a:solidFill>
                    <a:srgbClr val="333333"/>
                  </a:solidFill>
                  <a:latin typeface="Arial"/>
                  <a:cs typeface="Arial"/>
                  <a:sym typeface="Arial"/>
                  <a:rtl val="0"/>
                </a:rPr>
                <a:t>217</a:t>
              </a:r>
              <a:endParaRPr lang="nl-NL" sz="647" spc="0" baseline="0" dirty="0">
                <a:solidFill>
                  <a:srgbClr val="333333"/>
                </a:solidFill>
                <a:latin typeface="Arial"/>
                <a:cs typeface="Arial"/>
                <a:sym typeface="Arial"/>
                <a:rtl val="0"/>
              </a:endParaRPr>
            </a:p>
          </p:txBody>
        </p:sp>
        <p:sp>
          <p:nvSpPr>
            <p:cNvPr id="179" name="Tekstvak 178">
              <a:extLst>
                <a:ext uri="{FF2B5EF4-FFF2-40B4-BE49-F238E27FC236}">
                  <a16:creationId xmlns:a16="http://schemas.microsoft.com/office/drawing/2014/main" id="{F3E7F526-B941-48A3-8D3E-6206C73FE37B}"/>
                </a:ext>
              </a:extLst>
            </p:cNvPr>
            <p:cNvSpPr txBox="1"/>
            <p:nvPr userDrawn="1"/>
          </p:nvSpPr>
          <p:spPr>
            <a:xfrm>
              <a:off x="6550116" y="1888734"/>
              <a:ext cx="534763" cy="211511"/>
            </a:xfrm>
            <a:prstGeom prst="rect">
              <a:avLst/>
            </a:prstGeom>
            <a:noFill/>
          </p:spPr>
          <p:txBody>
            <a:bodyPr wrap="none" rtlCol="0">
              <a:spAutoFit/>
            </a:bodyPr>
            <a:lstStyle/>
            <a:p>
              <a:pPr algn="l"/>
              <a:r>
                <a:rPr lang="nl-NL" sz="431" spc="0" baseline="0">
                  <a:solidFill>
                    <a:srgbClr val="999999"/>
                  </a:solidFill>
                  <a:latin typeface="Arial"/>
                  <a:cs typeface="Arial"/>
                  <a:sym typeface="Arial"/>
                  <a:rtl val="0"/>
                </a:rPr>
                <a:t>following</a:t>
              </a:r>
              <a:endParaRPr lang="nl-NL" sz="431" spc="0" baseline="0" dirty="0">
                <a:solidFill>
                  <a:srgbClr val="999999"/>
                </a:solidFill>
                <a:latin typeface="Arial"/>
                <a:cs typeface="Arial"/>
                <a:sym typeface="Arial"/>
                <a:rtl val="0"/>
              </a:endParaRPr>
            </a:p>
          </p:txBody>
        </p:sp>
        <p:sp>
          <p:nvSpPr>
            <p:cNvPr id="185" name="Vrije vorm: vorm 184">
              <a:extLst>
                <a:ext uri="{FF2B5EF4-FFF2-40B4-BE49-F238E27FC236}">
                  <a16:creationId xmlns:a16="http://schemas.microsoft.com/office/drawing/2014/main" id="{70402048-24C2-4044-B39F-9CBB0134D1BE}"/>
                </a:ext>
              </a:extLst>
            </p:cNvPr>
            <p:cNvSpPr/>
            <p:nvPr userDrawn="1"/>
          </p:nvSpPr>
          <p:spPr>
            <a:xfrm>
              <a:off x="4975824" y="3564153"/>
              <a:ext cx="2240351" cy="11960"/>
            </a:xfrm>
            <a:custGeom>
              <a:avLst/>
              <a:gdLst>
                <a:gd name="connsiteX0" fmla="*/ 0 w 2280367"/>
                <a:gd name="connsiteY0" fmla="*/ 0 h 12174"/>
                <a:gd name="connsiteX1" fmla="*/ 2280368 w 2280367"/>
                <a:gd name="connsiteY1" fmla="*/ 0 h 12174"/>
              </a:gdLst>
              <a:ahLst/>
              <a:cxnLst>
                <a:cxn ang="0">
                  <a:pos x="connsiteX0" y="connsiteY0"/>
                </a:cxn>
                <a:cxn ang="0">
                  <a:pos x="connsiteX1" y="connsiteY1"/>
                </a:cxn>
              </a:cxnLst>
              <a:rect l="l" t="t" r="r" b="b"/>
              <a:pathLst>
                <a:path w="2280367" h="12174">
                  <a:moveTo>
                    <a:pt x="0" y="0"/>
                  </a:moveTo>
                  <a:lnTo>
                    <a:pt x="2280368" y="0"/>
                  </a:lnTo>
                </a:path>
              </a:pathLst>
            </a:custGeom>
            <a:ln w="3043" cap="flat">
              <a:solidFill>
                <a:srgbClr val="A6A8AB"/>
              </a:solidFill>
              <a:prstDash val="solid"/>
              <a:miter/>
            </a:ln>
          </p:spPr>
          <p:txBody>
            <a:bodyPr rtlCol="0" anchor="ctr"/>
            <a:lstStyle/>
            <a:p>
              <a:endParaRPr lang="nl-NL" sz="1350" dirty="0"/>
            </a:p>
          </p:txBody>
        </p:sp>
        <p:grpSp>
          <p:nvGrpSpPr>
            <p:cNvPr id="186" name="Graphic 115">
              <a:extLst>
                <a:ext uri="{FF2B5EF4-FFF2-40B4-BE49-F238E27FC236}">
                  <a16:creationId xmlns:a16="http://schemas.microsoft.com/office/drawing/2014/main" id="{F086C95A-C67F-4771-BA75-620D17CE0D97}"/>
                </a:ext>
              </a:extLst>
            </p:cNvPr>
            <p:cNvGrpSpPr/>
            <p:nvPr userDrawn="1"/>
          </p:nvGrpSpPr>
          <p:grpSpPr>
            <a:xfrm>
              <a:off x="5105006" y="3035272"/>
              <a:ext cx="1980791" cy="366015"/>
              <a:chOff x="5105428" y="2975584"/>
              <a:chExt cx="2016171" cy="372553"/>
            </a:xfrm>
          </p:grpSpPr>
          <p:grpSp>
            <p:nvGrpSpPr>
              <p:cNvPr id="187" name="Graphic 115">
                <a:extLst>
                  <a:ext uri="{FF2B5EF4-FFF2-40B4-BE49-F238E27FC236}">
                    <a16:creationId xmlns:a16="http://schemas.microsoft.com/office/drawing/2014/main" id="{F086C95A-C67F-4771-BA75-620D17CE0D97}"/>
                  </a:ext>
                </a:extLst>
              </p:cNvPr>
              <p:cNvGrpSpPr/>
              <p:nvPr/>
            </p:nvGrpSpPr>
            <p:grpSpPr>
              <a:xfrm>
                <a:off x="5105428" y="2975584"/>
                <a:ext cx="372553" cy="372553"/>
                <a:chOff x="5105428" y="2975584"/>
                <a:chExt cx="372553" cy="372553"/>
              </a:xfrm>
            </p:grpSpPr>
            <p:sp>
              <p:nvSpPr>
                <p:cNvPr id="188" name="Vrije vorm: vorm 187">
                  <a:extLst>
                    <a:ext uri="{FF2B5EF4-FFF2-40B4-BE49-F238E27FC236}">
                      <a16:creationId xmlns:a16="http://schemas.microsoft.com/office/drawing/2014/main" id="{BF97E8AE-96EE-490A-B3AE-6BD6334312E7}"/>
                    </a:ext>
                  </a:extLst>
                </p:cNvPr>
                <p:cNvSpPr/>
                <p:nvPr/>
              </p:nvSpPr>
              <p:spPr>
                <a:xfrm>
                  <a:off x="5105428" y="2975584"/>
                  <a:ext cx="372553" cy="372553"/>
                </a:xfrm>
                <a:custGeom>
                  <a:avLst/>
                  <a:gdLst>
                    <a:gd name="connsiteX0" fmla="*/ 372553 w 372553"/>
                    <a:gd name="connsiteY0" fmla="*/ 186277 h 372553"/>
                    <a:gd name="connsiteX1" fmla="*/ 186277 w 372553"/>
                    <a:gd name="connsiteY1" fmla="*/ 372553 h 372553"/>
                    <a:gd name="connsiteX2" fmla="*/ 0 w 372553"/>
                    <a:gd name="connsiteY2" fmla="*/ 186277 h 372553"/>
                    <a:gd name="connsiteX3" fmla="*/ 186277 w 372553"/>
                    <a:gd name="connsiteY3" fmla="*/ 0 h 372553"/>
                    <a:gd name="connsiteX4" fmla="*/ 372553 w 372553"/>
                    <a:gd name="connsiteY4" fmla="*/ 186277 h 3725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2553" h="372553">
                      <a:moveTo>
                        <a:pt x="372553" y="186277"/>
                      </a:moveTo>
                      <a:cubicBezTo>
                        <a:pt x="372553" y="289154"/>
                        <a:pt x="289154" y="372553"/>
                        <a:pt x="186277" y="372553"/>
                      </a:cubicBezTo>
                      <a:cubicBezTo>
                        <a:pt x="83399" y="372553"/>
                        <a:pt x="0" y="289155"/>
                        <a:pt x="0" y="186277"/>
                      </a:cubicBezTo>
                      <a:cubicBezTo>
                        <a:pt x="0" y="83399"/>
                        <a:pt x="83399" y="0"/>
                        <a:pt x="186277" y="0"/>
                      </a:cubicBezTo>
                      <a:cubicBezTo>
                        <a:pt x="289154" y="0"/>
                        <a:pt x="372553" y="83399"/>
                        <a:pt x="372553" y="186277"/>
                      </a:cubicBezTo>
                      <a:close/>
                    </a:path>
                  </a:pathLst>
                </a:custGeom>
                <a:noFill/>
                <a:ln w="9599" cap="flat">
                  <a:solidFill>
                    <a:srgbClr val="CECCCD"/>
                  </a:solidFill>
                  <a:prstDash val="solid"/>
                  <a:miter/>
                </a:ln>
              </p:spPr>
              <p:txBody>
                <a:bodyPr rtlCol="0" anchor="ctr"/>
                <a:lstStyle/>
                <a:p>
                  <a:endParaRPr lang="nl-NL" sz="1350" dirty="0"/>
                </a:p>
              </p:txBody>
            </p:sp>
            <p:sp>
              <p:nvSpPr>
                <p:cNvPr id="189" name="Vrije vorm: vorm 188">
                  <a:extLst>
                    <a:ext uri="{FF2B5EF4-FFF2-40B4-BE49-F238E27FC236}">
                      <a16:creationId xmlns:a16="http://schemas.microsoft.com/office/drawing/2014/main" id="{1C14D87D-3F0B-4767-8B28-40A6656BDB9B}"/>
                    </a:ext>
                  </a:extLst>
                </p:cNvPr>
                <p:cNvSpPr/>
                <p:nvPr/>
              </p:nvSpPr>
              <p:spPr>
                <a:xfrm>
                  <a:off x="5124908" y="2995064"/>
                  <a:ext cx="333593" cy="333593"/>
                </a:xfrm>
                <a:custGeom>
                  <a:avLst/>
                  <a:gdLst>
                    <a:gd name="connsiteX0" fmla="*/ 333594 w 333593"/>
                    <a:gd name="connsiteY0" fmla="*/ 166797 h 333593"/>
                    <a:gd name="connsiteX1" fmla="*/ 166797 w 333593"/>
                    <a:gd name="connsiteY1" fmla="*/ 333593 h 333593"/>
                    <a:gd name="connsiteX2" fmla="*/ 0 w 333593"/>
                    <a:gd name="connsiteY2" fmla="*/ 166797 h 333593"/>
                    <a:gd name="connsiteX3" fmla="*/ 166797 w 333593"/>
                    <a:gd name="connsiteY3" fmla="*/ 0 h 333593"/>
                    <a:gd name="connsiteX4" fmla="*/ 333594 w 333593"/>
                    <a:gd name="connsiteY4" fmla="*/ 166797 h 3335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3593" h="333593">
                      <a:moveTo>
                        <a:pt x="333594" y="166797"/>
                      </a:moveTo>
                      <a:cubicBezTo>
                        <a:pt x="333594" y="258916"/>
                        <a:pt x="258916" y="333593"/>
                        <a:pt x="166797" y="333593"/>
                      </a:cubicBezTo>
                      <a:cubicBezTo>
                        <a:pt x="74677" y="333593"/>
                        <a:pt x="0" y="258916"/>
                        <a:pt x="0" y="166797"/>
                      </a:cubicBezTo>
                      <a:cubicBezTo>
                        <a:pt x="0" y="74677"/>
                        <a:pt x="74677" y="0"/>
                        <a:pt x="166797" y="0"/>
                      </a:cubicBezTo>
                      <a:cubicBezTo>
                        <a:pt x="258916" y="0"/>
                        <a:pt x="333594" y="74677"/>
                        <a:pt x="333594" y="166797"/>
                      </a:cubicBezTo>
                      <a:close/>
                    </a:path>
                  </a:pathLst>
                </a:custGeom>
                <a:solidFill>
                  <a:srgbClr val="CECCCD"/>
                </a:solidFill>
                <a:ln w="12174" cap="flat">
                  <a:noFill/>
                  <a:prstDash val="solid"/>
                  <a:miter/>
                </a:ln>
              </p:spPr>
              <p:txBody>
                <a:bodyPr rtlCol="0" anchor="ctr"/>
                <a:lstStyle/>
                <a:p>
                  <a:endParaRPr lang="nl-NL" sz="1350" dirty="0"/>
                </a:p>
              </p:txBody>
            </p:sp>
          </p:grpSp>
          <p:grpSp>
            <p:nvGrpSpPr>
              <p:cNvPr id="190" name="Graphic 115">
                <a:extLst>
                  <a:ext uri="{FF2B5EF4-FFF2-40B4-BE49-F238E27FC236}">
                    <a16:creationId xmlns:a16="http://schemas.microsoft.com/office/drawing/2014/main" id="{F086C95A-C67F-4771-BA75-620D17CE0D97}"/>
                  </a:ext>
                </a:extLst>
              </p:cNvPr>
              <p:cNvGrpSpPr/>
              <p:nvPr/>
            </p:nvGrpSpPr>
            <p:grpSpPr>
              <a:xfrm>
                <a:off x="5653301" y="2975584"/>
                <a:ext cx="372553" cy="372553"/>
                <a:chOff x="5653301" y="2975584"/>
                <a:chExt cx="372553" cy="372553"/>
              </a:xfrm>
            </p:grpSpPr>
            <p:sp>
              <p:nvSpPr>
                <p:cNvPr id="191" name="Vrije vorm: vorm 190">
                  <a:extLst>
                    <a:ext uri="{FF2B5EF4-FFF2-40B4-BE49-F238E27FC236}">
                      <a16:creationId xmlns:a16="http://schemas.microsoft.com/office/drawing/2014/main" id="{A73DF5B2-150D-489E-B0EE-8307CD4150D7}"/>
                    </a:ext>
                  </a:extLst>
                </p:cNvPr>
                <p:cNvSpPr/>
                <p:nvPr/>
              </p:nvSpPr>
              <p:spPr>
                <a:xfrm>
                  <a:off x="5653301" y="2975584"/>
                  <a:ext cx="372553" cy="372553"/>
                </a:xfrm>
                <a:custGeom>
                  <a:avLst/>
                  <a:gdLst>
                    <a:gd name="connsiteX0" fmla="*/ 372553 w 372553"/>
                    <a:gd name="connsiteY0" fmla="*/ 186277 h 372553"/>
                    <a:gd name="connsiteX1" fmla="*/ 186277 w 372553"/>
                    <a:gd name="connsiteY1" fmla="*/ 372553 h 372553"/>
                    <a:gd name="connsiteX2" fmla="*/ 0 w 372553"/>
                    <a:gd name="connsiteY2" fmla="*/ 186277 h 372553"/>
                    <a:gd name="connsiteX3" fmla="*/ 186277 w 372553"/>
                    <a:gd name="connsiteY3" fmla="*/ 0 h 372553"/>
                    <a:gd name="connsiteX4" fmla="*/ 372553 w 372553"/>
                    <a:gd name="connsiteY4" fmla="*/ 186277 h 3725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2553" h="372553">
                      <a:moveTo>
                        <a:pt x="372553" y="186277"/>
                      </a:moveTo>
                      <a:cubicBezTo>
                        <a:pt x="372553" y="289154"/>
                        <a:pt x="289154" y="372553"/>
                        <a:pt x="186277" y="372553"/>
                      </a:cubicBezTo>
                      <a:cubicBezTo>
                        <a:pt x="83399" y="372553"/>
                        <a:pt x="0" y="289155"/>
                        <a:pt x="0" y="186277"/>
                      </a:cubicBezTo>
                      <a:cubicBezTo>
                        <a:pt x="0" y="83399"/>
                        <a:pt x="83399" y="0"/>
                        <a:pt x="186277" y="0"/>
                      </a:cubicBezTo>
                      <a:cubicBezTo>
                        <a:pt x="289154" y="0"/>
                        <a:pt x="372553" y="83399"/>
                        <a:pt x="372553" y="186277"/>
                      </a:cubicBezTo>
                      <a:close/>
                    </a:path>
                  </a:pathLst>
                </a:custGeom>
                <a:noFill/>
                <a:ln w="9599" cap="flat">
                  <a:solidFill>
                    <a:srgbClr val="CECCCD"/>
                  </a:solidFill>
                  <a:prstDash val="solid"/>
                  <a:miter/>
                </a:ln>
              </p:spPr>
              <p:txBody>
                <a:bodyPr rtlCol="0" anchor="ctr"/>
                <a:lstStyle/>
                <a:p>
                  <a:endParaRPr lang="nl-NL" sz="1350" dirty="0"/>
                </a:p>
              </p:txBody>
            </p:sp>
            <p:sp>
              <p:nvSpPr>
                <p:cNvPr id="192" name="Vrije vorm: vorm 191">
                  <a:extLst>
                    <a:ext uri="{FF2B5EF4-FFF2-40B4-BE49-F238E27FC236}">
                      <a16:creationId xmlns:a16="http://schemas.microsoft.com/office/drawing/2014/main" id="{89959D43-DE6B-4331-8E6B-79AE4B8874CF}"/>
                    </a:ext>
                  </a:extLst>
                </p:cNvPr>
                <p:cNvSpPr/>
                <p:nvPr/>
              </p:nvSpPr>
              <p:spPr>
                <a:xfrm>
                  <a:off x="5672780" y="2995064"/>
                  <a:ext cx="333593" cy="333593"/>
                </a:xfrm>
                <a:custGeom>
                  <a:avLst/>
                  <a:gdLst>
                    <a:gd name="connsiteX0" fmla="*/ 333594 w 333593"/>
                    <a:gd name="connsiteY0" fmla="*/ 166797 h 333593"/>
                    <a:gd name="connsiteX1" fmla="*/ 166797 w 333593"/>
                    <a:gd name="connsiteY1" fmla="*/ 333593 h 333593"/>
                    <a:gd name="connsiteX2" fmla="*/ 0 w 333593"/>
                    <a:gd name="connsiteY2" fmla="*/ 166797 h 333593"/>
                    <a:gd name="connsiteX3" fmla="*/ 166797 w 333593"/>
                    <a:gd name="connsiteY3" fmla="*/ 0 h 333593"/>
                    <a:gd name="connsiteX4" fmla="*/ 333594 w 333593"/>
                    <a:gd name="connsiteY4" fmla="*/ 166797 h 3335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3593" h="333593">
                      <a:moveTo>
                        <a:pt x="333594" y="166797"/>
                      </a:moveTo>
                      <a:cubicBezTo>
                        <a:pt x="333594" y="258916"/>
                        <a:pt x="258916" y="333593"/>
                        <a:pt x="166797" y="333593"/>
                      </a:cubicBezTo>
                      <a:cubicBezTo>
                        <a:pt x="74678" y="333593"/>
                        <a:pt x="0" y="258916"/>
                        <a:pt x="0" y="166797"/>
                      </a:cubicBezTo>
                      <a:cubicBezTo>
                        <a:pt x="0" y="74677"/>
                        <a:pt x="74678" y="0"/>
                        <a:pt x="166797" y="0"/>
                      </a:cubicBezTo>
                      <a:cubicBezTo>
                        <a:pt x="258916" y="0"/>
                        <a:pt x="333594" y="74677"/>
                        <a:pt x="333594" y="166797"/>
                      </a:cubicBezTo>
                      <a:close/>
                    </a:path>
                  </a:pathLst>
                </a:custGeom>
                <a:solidFill>
                  <a:srgbClr val="CECCCD"/>
                </a:solidFill>
                <a:ln w="12174" cap="flat">
                  <a:noFill/>
                  <a:prstDash val="solid"/>
                  <a:miter/>
                </a:ln>
              </p:spPr>
              <p:txBody>
                <a:bodyPr rtlCol="0" anchor="ctr"/>
                <a:lstStyle/>
                <a:p>
                  <a:endParaRPr lang="nl-NL" sz="1350" dirty="0"/>
                </a:p>
              </p:txBody>
            </p:sp>
          </p:grpSp>
          <p:grpSp>
            <p:nvGrpSpPr>
              <p:cNvPr id="193" name="Graphic 115">
                <a:extLst>
                  <a:ext uri="{FF2B5EF4-FFF2-40B4-BE49-F238E27FC236}">
                    <a16:creationId xmlns:a16="http://schemas.microsoft.com/office/drawing/2014/main" id="{F086C95A-C67F-4771-BA75-620D17CE0D97}"/>
                  </a:ext>
                </a:extLst>
              </p:cNvPr>
              <p:cNvGrpSpPr/>
              <p:nvPr/>
            </p:nvGrpSpPr>
            <p:grpSpPr>
              <a:xfrm>
                <a:off x="6201173" y="2975584"/>
                <a:ext cx="372553" cy="372553"/>
                <a:chOff x="6201173" y="2975584"/>
                <a:chExt cx="372553" cy="372553"/>
              </a:xfrm>
            </p:grpSpPr>
            <p:sp>
              <p:nvSpPr>
                <p:cNvPr id="194" name="Vrije vorm: vorm 193">
                  <a:extLst>
                    <a:ext uri="{FF2B5EF4-FFF2-40B4-BE49-F238E27FC236}">
                      <a16:creationId xmlns:a16="http://schemas.microsoft.com/office/drawing/2014/main" id="{9AB9B597-5106-47DA-A819-9407853308DE}"/>
                    </a:ext>
                  </a:extLst>
                </p:cNvPr>
                <p:cNvSpPr/>
                <p:nvPr/>
              </p:nvSpPr>
              <p:spPr>
                <a:xfrm>
                  <a:off x="6201173" y="2975584"/>
                  <a:ext cx="372553" cy="372553"/>
                </a:xfrm>
                <a:custGeom>
                  <a:avLst/>
                  <a:gdLst>
                    <a:gd name="connsiteX0" fmla="*/ 372553 w 372553"/>
                    <a:gd name="connsiteY0" fmla="*/ 186277 h 372553"/>
                    <a:gd name="connsiteX1" fmla="*/ 186277 w 372553"/>
                    <a:gd name="connsiteY1" fmla="*/ 372553 h 372553"/>
                    <a:gd name="connsiteX2" fmla="*/ 0 w 372553"/>
                    <a:gd name="connsiteY2" fmla="*/ 186277 h 372553"/>
                    <a:gd name="connsiteX3" fmla="*/ 186277 w 372553"/>
                    <a:gd name="connsiteY3" fmla="*/ 0 h 372553"/>
                    <a:gd name="connsiteX4" fmla="*/ 372553 w 372553"/>
                    <a:gd name="connsiteY4" fmla="*/ 186277 h 3725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2553" h="372553">
                      <a:moveTo>
                        <a:pt x="372553" y="186277"/>
                      </a:moveTo>
                      <a:cubicBezTo>
                        <a:pt x="372553" y="289154"/>
                        <a:pt x="289154" y="372553"/>
                        <a:pt x="186277" y="372553"/>
                      </a:cubicBezTo>
                      <a:cubicBezTo>
                        <a:pt x="83399" y="372553"/>
                        <a:pt x="0" y="289155"/>
                        <a:pt x="0" y="186277"/>
                      </a:cubicBezTo>
                      <a:cubicBezTo>
                        <a:pt x="0" y="83399"/>
                        <a:pt x="83399" y="0"/>
                        <a:pt x="186277" y="0"/>
                      </a:cubicBezTo>
                      <a:cubicBezTo>
                        <a:pt x="289154" y="0"/>
                        <a:pt x="372553" y="83399"/>
                        <a:pt x="372553" y="186277"/>
                      </a:cubicBezTo>
                      <a:close/>
                    </a:path>
                  </a:pathLst>
                </a:custGeom>
                <a:noFill/>
                <a:ln w="9599" cap="flat">
                  <a:solidFill>
                    <a:srgbClr val="CECCCD"/>
                  </a:solidFill>
                  <a:prstDash val="solid"/>
                  <a:miter/>
                </a:ln>
              </p:spPr>
              <p:txBody>
                <a:bodyPr rtlCol="0" anchor="ctr"/>
                <a:lstStyle/>
                <a:p>
                  <a:endParaRPr lang="nl-NL" sz="1350" dirty="0"/>
                </a:p>
              </p:txBody>
            </p:sp>
            <p:sp>
              <p:nvSpPr>
                <p:cNvPr id="195" name="Vrije vorm: vorm 194">
                  <a:extLst>
                    <a:ext uri="{FF2B5EF4-FFF2-40B4-BE49-F238E27FC236}">
                      <a16:creationId xmlns:a16="http://schemas.microsoft.com/office/drawing/2014/main" id="{5965C3B0-5B5A-48FA-B040-FAD71F61CCC7}"/>
                    </a:ext>
                  </a:extLst>
                </p:cNvPr>
                <p:cNvSpPr/>
                <p:nvPr/>
              </p:nvSpPr>
              <p:spPr>
                <a:xfrm>
                  <a:off x="6220653" y="2995064"/>
                  <a:ext cx="333593" cy="333593"/>
                </a:xfrm>
                <a:custGeom>
                  <a:avLst/>
                  <a:gdLst>
                    <a:gd name="connsiteX0" fmla="*/ 333594 w 333593"/>
                    <a:gd name="connsiteY0" fmla="*/ 166797 h 333593"/>
                    <a:gd name="connsiteX1" fmla="*/ 166797 w 333593"/>
                    <a:gd name="connsiteY1" fmla="*/ 333593 h 333593"/>
                    <a:gd name="connsiteX2" fmla="*/ 0 w 333593"/>
                    <a:gd name="connsiteY2" fmla="*/ 166797 h 333593"/>
                    <a:gd name="connsiteX3" fmla="*/ 166797 w 333593"/>
                    <a:gd name="connsiteY3" fmla="*/ 0 h 333593"/>
                    <a:gd name="connsiteX4" fmla="*/ 333594 w 333593"/>
                    <a:gd name="connsiteY4" fmla="*/ 166797 h 3335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3593" h="333593">
                      <a:moveTo>
                        <a:pt x="333594" y="166797"/>
                      </a:moveTo>
                      <a:cubicBezTo>
                        <a:pt x="333594" y="258916"/>
                        <a:pt x="258916" y="333593"/>
                        <a:pt x="166797" y="333593"/>
                      </a:cubicBezTo>
                      <a:cubicBezTo>
                        <a:pt x="74678" y="333593"/>
                        <a:pt x="0" y="258916"/>
                        <a:pt x="0" y="166797"/>
                      </a:cubicBezTo>
                      <a:cubicBezTo>
                        <a:pt x="0" y="74677"/>
                        <a:pt x="74678" y="0"/>
                        <a:pt x="166797" y="0"/>
                      </a:cubicBezTo>
                      <a:cubicBezTo>
                        <a:pt x="258916" y="0"/>
                        <a:pt x="333594" y="74677"/>
                        <a:pt x="333594" y="166797"/>
                      </a:cubicBezTo>
                      <a:close/>
                    </a:path>
                  </a:pathLst>
                </a:custGeom>
                <a:solidFill>
                  <a:srgbClr val="CECCCD"/>
                </a:solidFill>
                <a:ln w="12174" cap="flat">
                  <a:noFill/>
                  <a:prstDash val="solid"/>
                  <a:miter/>
                </a:ln>
              </p:spPr>
              <p:txBody>
                <a:bodyPr rtlCol="0" anchor="ctr"/>
                <a:lstStyle/>
                <a:p>
                  <a:endParaRPr lang="nl-NL" sz="1350" dirty="0"/>
                </a:p>
              </p:txBody>
            </p:sp>
          </p:grpSp>
          <p:grpSp>
            <p:nvGrpSpPr>
              <p:cNvPr id="196" name="Graphic 115">
                <a:extLst>
                  <a:ext uri="{FF2B5EF4-FFF2-40B4-BE49-F238E27FC236}">
                    <a16:creationId xmlns:a16="http://schemas.microsoft.com/office/drawing/2014/main" id="{F086C95A-C67F-4771-BA75-620D17CE0D97}"/>
                  </a:ext>
                </a:extLst>
              </p:cNvPr>
              <p:cNvGrpSpPr/>
              <p:nvPr/>
            </p:nvGrpSpPr>
            <p:grpSpPr>
              <a:xfrm>
                <a:off x="6749046" y="2975584"/>
                <a:ext cx="372553" cy="372553"/>
                <a:chOff x="6749046" y="2975584"/>
                <a:chExt cx="372553" cy="372553"/>
              </a:xfrm>
            </p:grpSpPr>
            <p:sp>
              <p:nvSpPr>
                <p:cNvPr id="197" name="Vrije vorm: vorm 196">
                  <a:extLst>
                    <a:ext uri="{FF2B5EF4-FFF2-40B4-BE49-F238E27FC236}">
                      <a16:creationId xmlns:a16="http://schemas.microsoft.com/office/drawing/2014/main" id="{40FEC81C-285E-424A-B575-1143BBB81E65}"/>
                    </a:ext>
                  </a:extLst>
                </p:cNvPr>
                <p:cNvSpPr/>
                <p:nvPr/>
              </p:nvSpPr>
              <p:spPr>
                <a:xfrm>
                  <a:off x="6749046" y="2975584"/>
                  <a:ext cx="372553" cy="372553"/>
                </a:xfrm>
                <a:custGeom>
                  <a:avLst/>
                  <a:gdLst>
                    <a:gd name="connsiteX0" fmla="*/ 372553 w 372553"/>
                    <a:gd name="connsiteY0" fmla="*/ 186277 h 372553"/>
                    <a:gd name="connsiteX1" fmla="*/ 186277 w 372553"/>
                    <a:gd name="connsiteY1" fmla="*/ 372553 h 372553"/>
                    <a:gd name="connsiteX2" fmla="*/ 0 w 372553"/>
                    <a:gd name="connsiteY2" fmla="*/ 186277 h 372553"/>
                    <a:gd name="connsiteX3" fmla="*/ 186277 w 372553"/>
                    <a:gd name="connsiteY3" fmla="*/ 0 h 372553"/>
                    <a:gd name="connsiteX4" fmla="*/ 372553 w 372553"/>
                    <a:gd name="connsiteY4" fmla="*/ 186277 h 3725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2553" h="372553">
                      <a:moveTo>
                        <a:pt x="372553" y="186277"/>
                      </a:moveTo>
                      <a:cubicBezTo>
                        <a:pt x="372553" y="289154"/>
                        <a:pt x="289154" y="372553"/>
                        <a:pt x="186277" y="372553"/>
                      </a:cubicBezTo>
                      <a:cubicBezTo>
                        <a:pt x="83399" y="372553"/>
                        <a:pt x="0" y="289155"/>
                        <a:pt x="0" y="186277"/>
                      </a:cubicBezTo>
                      <a:cubicBezTo>
                        <a:pt x="0" y="83399"/>
                        <a:pt x="83399" y="0"/>
                        <a:pt x="186277" y="0"/>
                      </a:cubicBezTo>
                      <a:cubicBezTo>
                        <a:pt x="289154" y="0"/>
                        <a:pt x="372553" y="83399"/>
                        <a:pt x="372553" y="186277"/>
                      </a:cubicBezTo>
                      <a:close/>
                    </a:path>
                  </a:pathLst>
                </a:custGeom>
                <a:noFill/>
                <a:ln w="9599" cap="flat">
                  <a:solidFill>
                    <a:srgbClr val="CECCCD"/>
                  </a:solidFill>
                  <a:prstDash val="solid"/>
                  <a:miter/>
                </a:ln>
              </p:spPr>
              <p:txBody>
                <a:bodyPr rtlCol="0" anchor="ctr"/>
                <a:lstStyle/>
                <a:p>
                  <a:endParaRPr lang="nl-NL" sz="1350" dirty="0"/>
                </a:p>
              </p:txBody>
            </p:sp>
            <p:sp>
              <p:nvSpPr>
                <p:cNvPr id="198" name="Vrije vorm: vorm 197">
                  <a:extLst>
                    <a:ext uri="{FF2B5EF4-FFF2-40B4-BE49-F238E27FC236}">
                      <a16:creationId xmlns:a16="http://schemas.microsoft.com/office/drawing/2014/main" id="{BCD0CF30-0639-440B-988B-9FD3A431AEAD}"/>
                    </a:ext>
                  </a:extLst>
                </p:cNvPr>
                <p:cNvSpPr/>
                <p:nvPr/>
              </p:nvSpPr>
              <p:spPr>
                <a:xfrm>
                  <a:off x="6768526" y="2995064"/>
                  <a:ext cx="333593" cy="333593"/>
                </a:xfrm>
                <a:custGeom>
                  <a:avLst/>
                  <a:gdLst>
                    <a:gd name="connsiteX0" fmla="*/ 333594 w 333593"/>
                    <a:gd name="connsiteY0" fmla="*/ 166797 h 333593"/>
                    <a:gd name="connsiteX1" fmla="*/ 166797 w 333593"/>
                    <a:gd name="connsiteY1" fmla="*/ 333593 h 333593"/>
                    <a:gd name="connsiteX2" fmla="*/ 0 w 333593"/>
                    <a:gd name="connsiteY2" fmla="*/ 166797 h 333593"/>
                    <a:gd name="connsiteX3" fmla="*/ 166797 w 333593"/>
                    <a:gd name="connsiteY3" fmla="*/ 0 h 333593"/>
                    <a:gd name="connsiteX4" fmla="*/ 333594 w 333593"/>
                    <a:gd name="connsiteY4" fmla="*/ 166797 h 3335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3593" h="333593">
                      <a:moveTo>
                        <a:pt x="333594" y="166797"/>
                      </a:moveTo>
                      <a:cubicBezTo>
                        <a:pt x="333594" y="258916"/>
                        <a:pt x="258916" y="333593"/>
                        <a:pt x="166797" y="333593"/>
                      </a:cubicBezTo>
                      <a:cubicBezTo>
                        <a:pt x="74678" y="333593"/>
                        <a:pt x="0" y="258916"/>
                        <a:pt x="0" y="166797"/>
                      </a:cubicBezTo>
                      <a:cubicBezTo>
                        <a:pt x="0" y="74677"/>
                        <a:pt x="74678" y="0"/>
                        <a:pt x="166797" y="0"/>
                      </a:cubicBezTo>
                      <a:cubicBezTo>
                        <a:pt x="258916" y="0"/>
                        <a:pt x="333594" y="74677"/>
                        <a:pt x="333594" y="166797"/>
                      </a:cubicBezTo>
                      <a:close/>
                    </a:path>
                  </a:pathLst>
                </a:custGeom>
                <a:solidFill>
                  <a:srgbClr val="CECCCD"/>
                </a:solidFill>
                <a:ln w="12174" cap="flat">
                  <a:noFill/>
                  <a:prstDash val="solid"/>
                  <a:miter/>
                </a:ln>
              </p:spPr>
              <p:txBody>
                <a:bodyPr rtlCol="0" anchor="ctr"/>
                <a:lstStyle/>
                <a:p>
                  <a:endParaRPr lang="nl-NL" sz="1350" dirty="0"/>
                </a:p>
              </p:txBody>
            </p:sp>
          </p:grpSp>
        </p:grpSp>
        <p:sp>
          <p:nvSpPr>
            <p:cNvPr id="199" name="Vrije vorm: vorm 198">
              <a:extLst>
                <a:ext uri="{FF2B5EF4-FFF2-40B4-BE49-F238E27FC236}">
                  <a16:creationId xmlns:a16="http://schemas.microsoft.com/office/drawing/2014/main" id="{73B28486-F3C5-47E8-A3EE-DC9A2EBA9422}"/>
                </a:ext>
              </a:extLst>
            </p:cNvPr>
            <p:cNvSpPr/>
            <p:nvPr userDrawn="1"/>
          </p:nvSpPr>
          <p:spPr>
            <a:xfrm>
              <a:off x="5199500" y="1818809"/>
              <a:ext cx="461705" cy="461705"/>
            </a:xfrm>
            <a:custGeom>
              <a:avLst/>
              <a:gdLst>
                <a:gd name="connsiteX0" fmla="*/ 469953 w 469952"/>
                <a:gd name="connsiteY0" fmla="*/ 234976 h 469952"/>
                <a:gd name="connsiteX1" fmla="*/ 234976 w 469952"/>
                <a:gd name="connsiteY1" fmla="*/ 469953 h 469952"/>
                <a:gd name="connsiteX2" fmla="*/ 0 w 469952"/>
                <a:gd name="connsiteY2" fmla="*/ 234976 h 469952"/>
                <a:gd name="connsiteX3" fmla="*/ 234976 w 469952"/>
                <a:gd name="connsiteY3" fmla="*/ 0 h 469952"/>
                <a:gd name="connsiteX4" fmla="*/ 469953 w 469952"/>
                <a:gd name="connsiteY4" fmla="*/ 234976 h 4699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9952" h="469952">
                  <a:moveTo>
                    <a:pt x="469953" y="234976"/>
                  </a:moveTo>
                  <a:cubicBezTo>
                    <a:pt x="469953" y="364750"/>
                    <a:pt x="364750" y="469953"/>
                    <a:pt x="234976" y="469953"/>
                  </a:cubicBezTo>
                  <a:cubicBezTo>
                    <a:pt x="105203" y="469953"/>
                    <a:pt x="0" y="364750"/>
                    <a:pt x="0" y="234976"/>
                  </a:cubicBezTo>
                  <a:cubicBezTo>
                    <a:pt x="0" y="105202"/>
                    <a:pt x="105203" y="0"/>
                    <a:pt x="234976" y="0"/>
                  </a:cubicBezTo>
                  <a:cubicBezTo>
                    <a:pt x="364750" y="0"/>
                    <a:pt x="469953" y="105202"/>
                    <a:pt x="469953" y="234976"/>
                  </a:cubicBezTo>
                  <a:close/>
                </a:path>
              </a:pathLst>
            </a:custGeom>
            <a:noFill/>
            <a:ln w="14398" cap="flat">
              <a:solidFill>
                <a:srgbClr val="FFB310"/>
              </a:solidFill>
              <a:prstDash val="solid"/>
              <a:miter/>
            </a:ln>
          </p:spPr>
          <p:txBody>
            <a:bodyPr rtlCol="0" anchor="ctr"/>
            <a:lstStyle/>
            <a:p>
              <a:endParaRPr lang="nl-NL" sz="1350" dirty="0"/>
            </a:p>
          </p:txBody>
        </p:sp>
        <p:sp>
          <p:nvSpPr>
            <p:cNvPr id="200" name="Vrije vorm: vorm 199">
              <a:extLst>
                <a:ext uri="{FF2B5EF4-FFF2-40B4-BE49-F238E27FC236}">
                  <a16:creationId xmlns:a16="http://schemas.microsoft.com/office/drawing/2014/main" id="{7FAA675B-8C4C-413E-82D8-135BDBB2BD62}"/>
                </a:ext>
              </a:extLst>
            </p:cNvPr>
            <p:cNvSpPr/>
            <p:nvPr userDrawn="1"/>
          </p:nvSpPr>
          <p:spPr>
            <a:xfrm>
              <a:off x="5223423" y="1842731"/>
              <a:ext cx="413861" cy="413861"/>
            </a:xfrm>
            <a:custGeom>
              <a:avLst/>
              <a:gdLst>
                <a:gd name="connsiteX0" fmla="*/ 421253 w 421253"/>
                <a:gd name="connsiteY0" fmla="*/ 210626 h 421253"/>
                <a:gd name="connsiteX1" fmla="*/ 210627 w 421253"/>
                <a:gd name="connsiteY1" fmla="*/ 421253 h 421253"/>
                <a:gd name="connsiteX2" fmla="*/ 0 w 421253"/>
                <a:gd name="connsiteY2" fmla="*/ 210626 h 421253"/>
                <a:gd name="connsiteX3" fmla="*/ 210627 w 421253"/>
                <a:gd name="connsiteY3" fmla="*/ 0 h 421253"/>
                <a:gd name="connsiteX4" fmla="*/ 421253 w 421253"/>
                <a:gd name="connsiteY4" fmla="*/ 210626 h 4212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1253" h="421253">
                  <a:moveTo>
                    <a:pt x="421253" y="210626"/>
                  </a:moveTo>
                  <a:cubicBezTo>
                    <a:pt x="421253" y="326952"/>
                    <a:pt x="326952" y="421253"/>
                    <a:pt x="210627" y="421253"/>
                  </a:cubicBezTo>
                  <a:cubicBezTo>
                    <a:pt x="94301" y="421253"/>
                    <a:pt x="0" y="326952"/>
                    <a:pt x="0" y="210626"/>
                  </a:cubicBezTo>
                  <a:cubicBezTo>
                    <a:pt x="0" y="94301"/>
                    <a:pt x="94301" y="0"/>
                    <a:pt x="210627" y="0"/>
                  </a:cubicBezTo>
                  <a:cubicBezTo>
                    <a:pt x="326952" y="0"/>
                    <a:pt x="421253" y="94301"/>
                    <a:pt x="421253" y="210626"/>
                  </a:cubicBezTo>
                  <a:close/>
                </a:path>
              </a:pathLst>
            </a:custGeom>
            <a:solidFill>
              <a:srgbClr val="CECCCD"/>
            </a:solidFill>
            <a:ln w="12174" cap="flat">
              <a:noFill/>
              <a:prstDash val="solid"/>
              <a:miter/>
            </a:ln>
          </p:spPr>
          <p:txBody>
            <a:bodyPr rtlCol="0" anchor="ctr"/>
            <a:lstStyle/>
            <a:p>
              <a:endParaRPr lang="nl-NL" sz="1350" dirty="0"/>
            </a:p>
          </p:txBody>
        </p:sp>
        <p:sp>
          <p:nvSpPr>
            <p:cNvPr id="204" name="Vrije vorm: vorm 203">
              <a:extLst>
                <a:ext uri="{FF2B5EF4-FFF2-40B4-BE49-F238E27FC236}">
                  <a16:creationId xmlns:a16="http://schemas.microsoft.com/office/drawing/2014/main" id="{5D4C34E4-DF90-4659-B1F6-21169CD348F9}"/>
                </a:ext>
              </a:extLst>
            </p:cNvPr>
            <p:cNvSpPr/>
            <p:nvPr userDrawn="1"/>
          </p:nvSpPr>
          <p:spPr>
            <a:xfrm>
              <a:off x="6774803" y="2067604"/>
              <a:ext cx="156692" cy="156692"/>
            </a:xfrm>
            <a:custGeom>
              <a:avLst/>
              <a:gdLst>
                <a:gd name="connsiteX0" fmla="*/ 135142 w 159491"/>
                <a:gd name="connsiteY0" fmla="*/ 159492 h 159491"/>
                <a:gd name="connsiteX1" fmla="*/ 24350 w 159491"/>
                <a:gd name="connsiteY1" fmla="*/ 159492 h 159491"/>
                <a:gd name="connsiteX2" fmla="*/ 0 w 159491"/>
                <a:gd name="connsiteY2" fmla="*/ 135142 h 159491"/>
                <a:gd name="connsiteX3" fmla="*/ 0 w 159491"/>
                <a:gd name="connsiteY3" fmla="*/ 24350 h 159491"/>
                <a:gd name="connsiteX4" fmla="*/ 24350 w 159491"/>
                <a:gd name="connsiteY4" fmla="*/ 0 h 159491"/>
                <a:gd name="connsiteX5" fmla="*/ 135142 w 159491"/>
                <a:gd name="connsiteY5" fmla="*/ 0 h 159491"/>
                <a:gd name="connsiteX6" fmla="*/ 159492 w 159491"/>
                <a:gd name="connsiteY6" fmla="*/ 24350 h 159491"/>
                <a:gd name="connsiteX7" fmla="*/ 159492 w 159491"/>
                <a:gd name="connsiteY7" fmla="*/ 135142 h 159491"/>
                <a:gd name="connsiteX8" fmla="*/ 135142 w 159491"/>
                <a:gd name="connsiteY8" fmla="*/ 159492 h 159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9491" h="159491">
                  <a:moveTo>
                    <a:pt x="135142" y="159492"/>
                  </a:moveTo>
                  <a:lnTo>
                    <a:pt x="24350" y="159492"/>
                  </a:lnTo>
                  <a:cubicBezTo>
                    <a:pt x="10958" y="159492"/>
                    <a:pt x="0" y="148534"/>
                    <a:pt x="0" y="135142"/>
                  </a:cubicBezTo>
                  <a:lnTo>
                    <a:pt x="0" y="24350"/>
                  </a:lnTo>
                  <a:cubicBezTo>
                    <a:pt x="0" y="10957"/>
                    <a:pt x="10958" y="0"/>
                    <a:pt x="24350" y="0"/>
                  </a:cubicBezTo>
                  <a:lnTo>
                    <a:pt x="135142" y="0"/>
                  </a:lnTo>
                  <a:cubicBezTo>
                    <a:pt x="148535" y="0"/>
                    <a:pt x="159492" y="10957"/>
                    <a:pt x="159492" y="24350"/>
                  </a:cubicBezTo>
                  <a:lnTo>
                    <a:pt x="159492" y="135142"/>
                  </a:lnTo>
                  <a:cubicBezTo>
                    <a:pt x="159492" y="148534"/>
                    <a:pt x="148535" y="159492"/>
                    <a:pt x="135142" y="159492"/>
                  </a:cubicBezTo>
                  <a:close/>
                </a:path>
              </a:pathLst>
            </a:custGeom>
            <a:solidFill>
              <a:srgbClr val="3897F0"/>
            </a:solidFill>
            <a:ln w="12174" cap="flat">
              <a:noFill/>
              <a:prstDash val="solid"/>
              <a:miter/>
            </a:ln>
          </p:spPr>
          <p:txBody>
            <a:bodyPr rtlCol="0" anchor="ctr"/>
            <a:lstStyle/>
            <a:p>
              <a:endParaRPr lang="nl-NL" sz="1350" dirty="0"/>
            </a:p>
          </p:txBody>
        </p:sp>
        <p:sp>
          <p:nvSpPr>
            <p:cNvPr id="205" name="Vrije vorm: vorm 204">
              <a:extLst>
                <a:ext uri="{FF2B5EF4-FFF2-40B4-BE49-F238E27FC236}">
                  <a16:creationId xmlns:a16="http://schemas.microsoft.com/office/drawing/2014/main" id="{D6F13504-BBA9-46D0-8A12-88D235C86F2D}"/>
                </a:ext>
              </a:extLst>
            </p:cNvPr>
            <p:cNvSpPr/>
            <p:nvPr userDrawn="1"/>
          </p:nvSpPr>
          <p:spPr>
            <a:xfrm>
              <a:off x="5826272" y="2067604"/>
              <a:ext cx="904273" cy="156692"/>
            </a:xfrm>
            <a:custGeom>
              <a:avLst/>
              <a:gdLst>
                <a:gd name="connsiteX0" fmla="*/ 896076 w 920425"/>
                <a:gd name="connsiteY0" fmla="*/ 159492 h 159491"/>
                <a:gd name="connsiteX1" fmla="*/ 24350 w 920425"/>
                <a:gd name="connsiteY1" fmla="*/ 159492 h 159491"/>
                <a:gd name="connsiteX2" fmla="*/ 0 w 920425"/>
                <a:gd name="connsiteY2" fmla="*/ 135142 h 159491"/>
                <a:gd name="connsiteX3" fmla="*/ 0 w 920425"/>
                <a:gd name="connsiteY3" fmla="*/ 24350 h 159491"/>
                <a:gd name="connsiteX4" fmla="*/ 24350 w 920425"/>
                <a:gd name="connsiteY4" fmla="*/ 0 h 159491"/>
                <a:gd name="connsiteX5" fmla="*/ 896076 w 920425"/>
                <a:gd name="connsiteY5" fmla="*/ 0 h 159491"/>
                <a:gd name="connsiteX6" fmla="*/ 920426 w 920425"/>
                <a:gd name="connsiteY6" fmla="*/ 24350 h 159491"/>
                <a:gd name="connsiteX7" fmla="*/ 920426 w 920425"/>
                <a:gd name="connsiteY7" fmla="*/ 135142 h 159491"/>
                <a:gd name="connsiteX8" fmla="*/ 896076 w 920425"/>
                <a:gd name="connsiteY8" fmla="*/ 159492 h 159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20425" h="159491">
                  <a:moveTo>
                    <a:pt x="896076" y="159492"/>
                  </a:moveTo>
                  <a:lnTo>
                    <a:pt x="24350" y="159492"/>
                  </a:lnTo>
                  <a:cubicBezTo>
                    <a:pt x="10957" y="159492"/>
                    <a:pt x="0" y="148534"/>
                    <a:pt x="0" y="135142"/>
                  </a:cubicBezTo>
                  <a:lnTo>
                    <a:pt x="0" y="24350"/>
                  </a:lnTo>
                  <a:cubicBezTo>
                    <a:pt x="0" y="10957"/>
                    <a:pt x="10957" y="0"/>
                    <a:pt x="24350" y="0"/>
                  </a:cubicBezTo>
                  <a:lnTo>
                    <a:pt x="896076" y="0"/>
                  </a:lnTo>
                  <a:cubicBezTo>
                    <a:pt x="909469" y="0"/>
                    <a:pt x="920426" y="10957"/>
                    <a:pt x="920426" y="24350"/>
                  </a:cubicBezTo>
                  <a:lnTo>
                    <a:pt x="920426" y="135142"/>
                  </a:lnTo>
                  <a:cubicBezTo>
                    <a:pt x="920426" y="148534"/>
                    <a:pt x="909469" y="159492"/>
                    <a:pt x="896076" y="159492"/>
                  </a:cubicBezTo>
                  <a:close/>
                </a:path>
              </a:pathLst>
            </a:custGeom>
            <a:solidFill>
              <a:srgbClr val="3897F0"/>
            </a:solidFill>
            <a:ln w="12174" cap="flat">
              <a:noFill/>
              <a:prstDash val="solid"/>
              <a:miter/>
            </a:ln>
          </p:spPr>
          <p:txBody>
            <a:bodyPr rtlCol="0" anchor="ctr"/>
            <a:lstStyle/>
            <a:p>
              <a:endParaRPr lang="nl-NL" sz="1350" dirty="0"/>
            </a:p>
          </p:txBody>
        </p:sp>
        <p:sp>
          <p:nvSpPr>
            <p:cNvPr id="206" name="Tekstvak 205">
              <a:extLst>
                <a:ext uri="{FF2B5EF4-FFF2-40B4-BE49-F238E27FC236}">
                  <a16:creationId xmlns:a16="http://schemas.microsoft.com/office/drawing/2014/main" id="{A5EE7330-7DC5-4CF1-BE6A-0776DFE71FAE}"/>
                </a:ext>
              </a:extLst>
            </p:cNvPr>
            <p:cNvSpPr txBox="1"/>
            <p:nvPr userDrawn="1"/>
          </p:nvSpPr>
          <p:spPr>
            <a:xfrm>
              <a:off x="6071957" y="2054916"/>
              <a:ext cx="494152" cy="226301"/>
            </a:xfrm>
            <a:prstGeom prst="rect">
              <a:avLst/>
            </a:prstGeom>
            <a:noFill/>
          </p:spPr>
          <p:txBody>
            <a:bodyPr wrap="none" rtlCol="0">
              <a:spAutoFit/>
            </a:bodyPr>
            <a:lstStyle/>
            <a:p>
              <a:pPr algn="l"/>
              <a:r>
                <a:rPr lang="nl-NL" sz="503" spc="0" baseline="0">
                  <a:solidFill>
                    <a:srgbClr val="FFFFFF"/>
                  </a:solidFill>
                  <a:latin typeface="Arial"/>
                  <a:cs typeface="Arial"/>
                  <a:sym typeface="Arial"/>
                  <a:rtl val="0"/>
                </a:rPr>
                <a:t>Follow</a:t>
              </a:r>
              <a:endParaRPr lang="nl-NL" sz="503" spc="0" baseline="0" dirty="0">
                <a:solidFill>
                  <a:srgbClr val="FFFFFF"/>
                </a:solidFill>
                <a:latin typeface="Arial"/>
                <a:cs typeface="Arial"/>
                <a:sym typeface="Arial"/>
                <a:rtl val="0"/>
              </a:endParaRPr>
            </a:p>
          </p:txBody>
        </p:sp>
        <p:sp>
          <p:nvSpPr>
            <p:cNvPr id="207" name="Vrije vorm: vorm 206">
              <a:extLst>
                <a:ext uri="{FF2B5EF4-FFF2-40B4-BE49-F238E27FC236}">
                  <a16:creationId xmlns:a16="http://schemas.microsoft.com/office/drawing/2014/main" id="{A6128D3A-91F6-457F-A065-9E0DBF138587}"/>
                </a:ext>
              </a:extLst>
            </p:cNvPr>
            <p:cNvSpPr/>
            <p:nvPr userDrawn="1"/>
          </p:nvSpPr>
          <p:spPr>
            <a:xfrm>
              <a:off x="6829825" y="2129802"/>
              <a:ext cx="47844" cy="31099"/>
            </a:xfrm>
            <a:custGeom>
              <a:avLst/>
              <a:gdLst>
                <a:gd name="connsiteX0" fmla="*/ 24350 w 48699"/>
                <a:gd name="connsiteY0" fmla="*/ 31655 h 31654"/>
                <a:gd name="connsiteX1" fmla="*/ 0 w 48699"/>
                <a:gd name="connsiteY1" fmla="*/ 0 h 31654"/>
                <a:gd name="connsiteX2" fmla="*/ 48700 w 48699"/>
                <a:gd name="connsiteY2" fmla="*/ 0 h 31654"/>
              </a:gdLst>
              <a:ahLst/>
              <a:cxnLst>
                <a:cxn ang="0">
                  <a:pos x="connsiteX0" y="connsiteY0"/>
                </a:cxn>
                <a:cxn ang="0">
                  <a:pos x="connsiteX1" y="connsiteY1"/>
                </a:cxn>
                <a:cxn ang="0">
                  <a:pos x="connsiteX2" y="connsiteY2"/>
                </a:cxn>
              </a:cxnLst>
              <a:rect l="l" t="t" r="r" b="b"/>
              <a:pathLst>
                <a:path w="48699" h="31654">
                  <a:moveTo>
                    <a:pt x="24350" y="31655"/>
                  </a:moveTo>
                  <a:lnTo>
                    <a:pt x="0" y="0"/>
                  </a:lnTo>
                  <a:lnTo>
                    <a:pt x="48700" y="0"/>
                  </a:lnTo>
                  <a:close/>
                </a:path>
              </a:pathLst>
            </a:custGeom>
            <a:solidFill>
              <a:srgbClr val="FFFFFF"/>
            </a:solidFill>
            <a:ln w="12174" cap="flat">
              <a:noFill/>
              <a:prstDash val="solid"/>
              <a:miter/>
            </a:ln>
          </p:spPr>
          <p:txBody>
            <a:bodyPr rtlCol="0" anchor="ctr"/>
            <a:lstStyle/>
            <a:p>
              <a:endParaRPr lang="nl-NL" sz="1350" dirty="0"/>
            </a:p>
          </p:txBody>
        </p:sp>
        <p:sp>
          <p:nvSpPr>
            <p:cNvPr id="208" name="Vrije vorm: vorm 207">
              <a:extLst>
                <a:ext uri="{FF2B5EF4-FFF2-40B4-BE49-F238E27FC236}">
                  <a16:creationId xmlns:a16="http://schemas.microsoft.com/office/drawing/2014/main" id="{A8ECAA81-75D8-4077-B289-F79B3F2065BD}"/>
                </a:ext>
              </a:extLst>
            </p:cNvPr>
            <p:cNvSpPr/>
            <p:nvPr userDrawn="1"/>
          </p:nvSpPr>
          <p:spPr>
            <a:xfrm>
              <a:off x="5198304" y="2622607"/>
              <a:ext cx="1379138" cy="167458"/>
            </a:xfrm>
            <a:custGeom>
              <a:avLst/>
              <a:gdLst>
                <a:gd name="connsiteX0" fmla="*/ 0 w 1403771"/>
                <a:gd name="connsiteY0" fmla="*/ 0 h 170449"/>
                <a:gd name="connsiteX1" fmla="*/ 1403771 w 1403771"/>
                <a:gd name="connsiteY1" fmla="*/ 0 h 170449"/>
                <a:gd name="connsiteX2" fmla="*/ 1403771 w 1403771"/>
                <a:gd name="connsiteY2" fmla="*/ 170449 h 170449"/>
                <a:gd name="connsiteX3" fmla="*/ 0 w 1403771"/>
                <a:gd name="connsiteY3" fmla="*/ 170449 h 170449"/>
              </a:gdLst>
              <a:ahLst/>
              <a:cxnLst>
                <a:cxn ang="0">
                  <a:pos x="connsiteX0" y="connsiteY0"/>
                </a:cxn>
                <a:cxn ang="0">
                  <a:pos x="connsiteX1" y="connsiteY1"/>
                </a:cxn>
                <a:cxn ang="0">
                  <a:pos x="connsiteX2" y="connsiteY2"/>
                </a:cxn>
                <a:cxn ang="0">
                  <a:pos x="connsiteX3" y="connsiteY3"/>
                </a:cxn>
              </a:cxnLst>
              <a:rect l="l" t="t" r="r" b="b"/>
              <a:pathLst>
                <a:path w="1403771" h="170449">
                  <a:moveTo>
                    <a:pt x="0" y="0"/>
                  </a:moveTo>
                  <a:lnTo>
                    <a:pt x="1403771" y="0"/>
                  </a:lnTo>
                  <a:lnTo>
                    <a:pt x="1403771" y="170449"/>
                  </a:lnTo>
                  <a:lnTo>
                    <a:pt x="0" y="170449"/>
                  </a:lnTo>
                  <a:close/>
                </a:path>
              </a:pathLst>
            </a:custGeom>
            <a:noFill/>
            <a:ln w="12174" cap="flat">
              <a:noFill/>
              <a:prstDash val="solid"/>
              <a:miter/>
            </a:ln>
          </p:spPr>
          <p:txBody>
            <a:bodyPr rtlCol="0" anchor="ctr"/>
            <a:lstStyle/>
            <a:p>
              <a:endParaRPr lang="nl-NL" sz="1350" dirty="0"/>
            </a:p>
          </p:txBody>
        </p:sp>
        <p:sp>
          <p:nvSpPr>
            <p:cNvPr id="209" name="Tekstvak 208">
              <a:extLst>
                <a:ext uri="{FF2B5EF4-FFF2-40B4-BE49-F238E27FC236}">
                  <a16:creationId xmlns:a16="http://schemas.microsoft.com/office/drawing/2014/main" id="{E0168D28-0C46-4BD5-918D-BE1E6741CC25}"/>
                </a:ext>
              </a:extLst>
            </p:cNvPr>
            <p:cNvSpPr txBox="1"/>
            <p:nvPr userDrawn="1"/>
          </p:nvSpPr>
          <p:spPr>
            <a:xfrm>
              <a:off x="5109053" y="2567964"/>
              <a:ext cx="1073372" cy="211511"/>
            </a:xfrm>
            <a:prstGeom prst="rect">
              <a:avLst/>
            </a:prstGeom>
            <a:noFill/>
          </p:spPr>
          <p:txBody>
            <a:bodyPr wrap="none" rtlCol="0">
              <a:spAutoFit/>
            </a:bodyPr>
            <a:lstStyle/>
            <a:p>
              <a:pPr algn="l"/>
              <a:r>
                <a:rPr lang="nl-NL" sz="431" spc="0" baseline="0">
                  <a:solidFill>
                    <a:srgbClr val="333333"/>
                  </a:solidFill>
                  <a:latin typeface="Arial"/>
                  <a:cs typeface="Arial"/>
                  <a:sym typeface="Arial"/>
                  <a:rtl val="0"/>
                </a:rPr>
                <a:t>Born in Rotterdam - 1466</a:t>
              </a:r>
              <a:endParaRPr lang="nl-NL" sz="431" spc="0" baseline="0" dirty="0">
                <a:solidFill>
                  <a:srgbClr val="333333"/>
                </a:solidFill>
                <a:latin typeface="Arial"/>
                <a:cs typeface="Arial"/>
                <a:sym typeface="Arial"/>
                <a:rtl val="0"/>
              </a:endParaRPr>
            </a:p>
          </p:txBody>
        </p:sp>
        <p:sp>
          <p:nvSpPr>
            <p:cNvPr id="210" name="Tekstvak 209">
              <a:extLst>
                <a:ext uri="{FF2B5EF4-FFF2-40B4-BE49-F238E27FC236}">
                  <a16:creationId xmlns:a16="http://schemas.microsoft.com/office/drawing/2014/main" id="{28379AB1-B59B-43A7-ABE7-C795A44AD6FE}"/>
                </a:ext>
              </a:extLst>
            </p:cNvPr>
            <p:cNvSpPr txBox="1"/>
            <p:nvPr userDrawn="1"/>
          </p:nvSpPr>
          <p:spPr>
            <a:xfrm>
              <a:off x="5109053" y="2652891"/>
              <a:ext cx="1359775" cy="211511"/>
            </a:xfrm>
            <a:prstGeom prst="rect">
              <a:avLst/>
            </a:prstGeom>
            <a:noFill/>
          </p:spPr>
          <p:txBody>
            <a:bodyPr wrap="none" rtlCol="0">
              <a:spAutoFit/>
            </a:bodyPr>
            <a:lstStyle/>
            <a:p>
              <a:pPr algn="l"/>
              <a:r>
                <a:rPr lang="nl-NL" sz="431" spc="0" baseline="0">
                  <a:solidFill>
                    <a:srgbClr val="333333"/>
                  </a:solidFill>
                  <a:latin typeface="Arial"/>
                  <a:cs typeface="Arial"/>
                  <a:sym typeface="Arial"/>
                  <a:rtl val="0"/>
                </a:rPr>
                <a:t>Philosopher, writer and theologian</a:t>
              </a:r>
              <a:endParaRPr lang="nl-NL" sz="431" spc="0" baseline="0" dirty="0">
                <a:solidFill>
                  <a:srgbClr val="333333"/>
                </a:solidFill>
                <a:latin typeface="Arial"/>
                <a:cs typeface="Arial"/>
                <a:sym typeface="Arial"/>
                <a:rtl val="0"/>
              </a:endParaRPr>
            </a:p>
          </p:txBody>
        </p:sp>
        <p:grpSp>
          <p:nvGrpSpPr>
            <p:cNvPr id="213" name="Graphic 115">
              <a:extLst>
                <a:ext uri="{FF2B5EF4-FFF2-40B4-BE49-F238E27FC236}">
                  <a16:creationId xmlns:a16="http://schemas.microsoft.com/office/drawing/2014/main" id="{F086C95A-C67F-4771-BA75-620D17CE0D97}"/>
                </a:ext>
              </a:extLst>
            </p:cNvPr>
            <p:cNvGrpSpPr/>
            <p:nvPr userDrawn="1"/>
          </p:nvGrpSpPr>
          <p:grpSpPr>
            <a:xfrm>
              <a:off x="5229403" y="3639509"/>
              <a:ext cx="1733192" cy="149515"/>
              <a:chOff x="5232047" y="3920360"/>
              <a:chExt cx="1764149" cy="152186"/>
            </a:xfrm>
            <a:noFill/>
          </p:grpSpPr>
          <p:grpSp>
            <p:nvGrpSpPr>
              <p:cNvPr id="214" name="Graphic 115">
                <a:extLst>
                  <a:ext uri="{FF2B5EF4-FFF2-40B4-BE49-F238E27FC236}">
                    <a16:creationId xmlns:a16="http://schemas.microsoft.com/office/drawing/2014/main" id="{F086C95A-C67F-4771-BA75-620D17CE0D97}"/>
                  </a:ext>
                </a:extLst>
              </p:cNvPr>
              <p:cNvGrpSpPr/>
              <p:nvPr/>
            </p:nvGrpSpPr>
            <p:grpSpPr>
              <a:xfrm>
                <a:off x="5232047" y="3920360"/>
                <a:ext cx="150969" cy="150969"/>
                <a:chOff x="5232047" y="3920360"/>
                <a:chExt cx="150969" cy="150969"/>
              </a:xfrm>
              <a:noFill/>
            </p:grpSpPr>
            <p:sp>
              <p:nvSpPr>
                <p:cNvPr id="215" name="Vrije vorm: vorm 214">
                  <a:extLst>
                    <a:ext uri="{FF2B5EF4-FFF2-40B4-BE49-F238E27FC236}">
                      <a16:creationId xmlns:a16="http://schemas.microsoft.com/office/drawing/2014/main" id="{18F0C4CE-8553-4B90-8934-F02D8B6BF051}"/>
                    </a:ext>
                  </a:extLst>
                </p:cNvPr>
                <p:cNvSpPr/>
                <p:nvPr/>
              </p:nvSpPr>
              <p:spPr>
                <a:xfrm>
                  <a:off x="5232047" y="3920360"/>
                  <a:ext cx="150969" cy="150969"/>
                </a:xfrm>
                <a:custGeom>
                  <a:avLst/>
                  <a:gdLst>
                    <a:gd name="connsiteX0" fmla="*/ 0 w 150969"/>
                    <a:gd name="connsiteY0" fmla="*/ 0 h 150969"/>
                    <a:gd name="connsiteX1" fmla="*/ 150969 w 150969"/>
                    <a:gd name="connsiteY1" fmla="*/ 0 h 150969"/>
                    <a:gd name="connsiteX2" fmla="*/ 150969 w 150969"/>
                    <a:gd name="connsiteY2" fmla="*/ 150969 h 150969"/>
                    <a:gd name="connsiteX3" fmla="*/ 0 w 150969"/>
                    <a:gd name="connsiteY3" fmla="*/ 150969 h 150969"/>
                  </a:gdLst>
                  <a:ahLst/>
                  <a:cxnLst>
                    <a:cxn ang="0">
                      <a:pos x="connsiteX0" y="connsiteY0"/>
                    </a:cxn>
                    <a:cxn ang="0">
                      <a:pos x="connsiteX1" y="connsiteY1"/>
                    </a:cxn>
                    <a:cxn ang="0">
                      <a:pos x="connsiteX2" y="connsiteY2"/>
                    </a:cxn>
                    <a:cxn ang="0">
                      <a:pos x="connsiteX3" y="connsiteY3"/>
                    </a:cxn>
                  </a:cxnLst>
                  <a:rect l="l" t="t" r="r" b="b"/>
                  <a:pathLst>
                    <a:path w="150969" h="150969">
                      <a:moveTo>
                        <a:pt x="0" y="0"/>
                      </a:moveTo>
                      <a:lnTo>
                        <a:pt x="150969" y="0"/>
                      </a:lnTo>
                      <a:lnTo>
                        <a:pt x="150969" y="150969"/>
                      </a:lnTo>
                      <a:lnTo>
                        <a:pt x="0" y="150969"/>
                      </a:lnTo>
                      <a:close/>
                    </a:path>
                  </a:pathLst>
                </a:custGeom>
                <a:noFill/>
                <a:ln w="9130" cap="flat">
                  <a:solidFill>
                    <a:srgbClr val="3897F0"/>
                  </a:solidFill>
                  <a:prstDash val="solid"/>
                  <a:miter/>
                </a:ln>
              </p:spPr>
              <p:txBody>
                <a:bodyPr rtlCol="0" anchor="ctr"/>
                <a:lstStyle/>
                <a:p>
                  <a:endParaRPr lang="nl-NL" sz="1350" dirty="0"/>
                </a:p>
              </p:txBody>
            </p:sp>
            <p:grpSp>
              <p:nvGrpSpPr>
                <p:cNvPr id="216" name="Graphic 115">
                  <a:extLst>
                    <a:ext uri="{FF2B5EF4-FFF2-40B4-BE49-F238E27FC236}">
                      <a16:creationId xmlns:a16="http://schemas.microsoft.com/office/drawing/2014/main" id="{F086C95A-C67F-4771-BA75-620D17CE0D97}"/>
                    </a:ext>
                  </a:extLst>
                </p:cNvPr>
                <p:cNvGrpSpPr/>
                <p:nvPr/>
              </p:nvGrpSpPr>
              <p:grpSpPr>
                <a:xfrm>
                  <a:off x="5281965" y="3920360"/>
                  <a:ext cx="51134" cy="150969"/>
                  <a:chOff x="5281965" y="3920360"/>
                  <a:chExt cx="51134" cy="150969"/>
                </a:xfrm>
              </p:grpSpPr>
              <p:sp>
                <p:nvSpPr>
                  <p:cNvPr id="217" name="Vrije vorm: vorm 216">
                    <a:extLst>
                      <a:ext uri="{FF2B5EF4-FFF2-40B4-BE49-F238E27FC236}">
                        <a16:creationId xmlns:a16="http://schemas.microsoft.com/office/drawing/2014/main" id="{49EBD088-2160-4064-A484-788E889A666F}"/>
                      </a:ext>
                    </a:extLst>
                  </p:cNvPr>
                  <p:cNvSpPr/>
                  <p:nvPr/>
                </p:nvSpPr>
                <p:spPr>
                  <a:xfrm>
                    <a:off x="5281965" y="3920360"/>
                    <a:ext cx="12174" cy="150969"/>
                  </a:xfrm>
                  <a:custGeom>
                    <a:avLst/>
                    <a:gdLst>
                      <a:gd name="connsiteX0" fmla="*/ 0 w 12174"/>
                      <a:gd name="connsiteY0" fmla="*/ 0 h 150969"/>
                      <a:gd name="connsiteX1" fmla="*/ 0 w 12174"/>
                      <a:gd name="connsiteY1" fmla="*/ 150969 h 150969"/>
                    </a:gdLst>
                    <a:ahLst/>
                    <a:cxnLst>
                      <a:cxn ang="0">
                        <a:pos x="connsiteX0" y="connsiteY0"/>
                      </a:cxn>
                      <a:cxn ang="0">
                        <a:pos x="connsiteX1" y="connsiteY1"/>
                      </a:cxn>
                    </a:cxnLst>
                    <a:rect l="l" t="t" r="r" b="b"/>
                    <a:pathLst>
                      <a:path w="12174" h="150969">
                        <a:moveTo>
                          <a:pt x="0" y="0"/>
                        </a:moveTo>
                        <a:lnTo>
                          <a:pt x="0" y="150969"/>
                        </a:lnTo>
                      </a:path>
                    </a:pathLst>
                  </a:custGeom>
                  <a:ln w="9130" cap="flat">
                    <a:solidFill>
                      <a:srgbClr val="3897F0"/>
                    </a:solidFill>
                    <a:prstDash val="solid"/>
                    <a:miter/>
                  </a:ln>
                </p:spPr>
                <p:txBody>
                  <a:bodyPr rtlCol="0" anchor="ctr"/>
                  <a:lstStyle/>
                  <a:p>
                    <a:endParaRPr lang="nl-NL" sz="1350" dirty="0"/>
                  </a:p>
                </p:txBody>
              </p:sp>
              <p:sp>
                <p:nvSpPr>
                  <p:cNvPr id="218" name="Vrije vorm: vorm 217">
                    <a:extLst>
                      <a:ext uri="{FF2B5EF4-FFF2-40B4-BE49-F238E27FC236}">
                        <a16:creationId xmlns:a16="http://schemas.microsoft.com/office/drawing/2014/main" id="{0E886534-DA59-4571-BEE8-3E31D327BF1F}"/>
                      </a:ext>
                    </a:extLst>
                  </p:cNvPr>
                  <p:cNvSpPr/>
                  <p:nvPr/>
                </p:nvSpPr>
                <p:spPr>
                  <a:xfrm>
                    <a:off x="5333099" y="3920360"/>
                    <a:ext cx="12174" cy="150969"/>
                  </a:xfrm>
                  <a:custGeom>
                    <a:avLst/>
                    <a:gdLst>
                      <a:gd name="connsiteX0" fmla="*/ 0 w 12174"/>
                      <a:gd name="connsiteY0" fmla="*/ 0 h 150969"/>
                      <a:gd name="connsiteX1" fmla="*/ 0 w 12174"/>
                      <a:gd name="connsiteY1" fmla="*/ 150969 h 150969"/>
                    </a:gdLst>
                    <a:ahLst/>
                    <a:cxnLst>
                      <a:cxn ang="0">
                        <a:pos x="connsiteX0" y="connsiteY0"/>
                      </a:cxn>
                      <a:cxn ang="0">
                        <a:pos x="connsiteX1" y="connsiteY1"/>
                      </a:cxn>
                    </a:cxnLst>
                    <a:rect l="l" t="t" r="r" b="b"/>
                    <a:pathLst>
                      <a:path w="12174" h="150969">
                        <a:moveTo>
                          <a:pt x="0" y="0"/>
                        </a:moveTo>
                        <a:lnTo>
                          <a:pt x="0" y="150969"/>
                        </a:lnTo>
                      </a:path>
                    </a:pathLst>
                  </a:custGeom>
                  <a:ln w="9130" cap="flat">
                    <a:solidFill>
                      <a:srgbClr val="3897F0"/>
                    </a:solidFill>
                    <a:prstDash val="solid"/>
                    <a:miter/>
                  </a:ln>
                </p:spPr>
                <p:txBody>
                  <a:bodyPr rtlCol="0" anchor="ctr"/>
                  <a:lstStyle/>
                  <a:p>
                    <a:endParaRPr lang="nl-NL" sz="1350" dirty="0"/>
                  </a:p>
                </p:txBody>
              </p:sp>
            </p:grpSp>
            <p:grpSp>
              <p:nvGrpSpPr>
                <p:cNvPr id="219" name="Graphic 115">
                  <a:extLst>
                    <a:ext uri="{FF2B5EF4-FFF2-40B4-BE49-F238E27FC236}">
                      <a16:creationId xmlns:a16="http://schemas.microsoft.com/office/drawing/2014/main" id="{F086C95A-C67F-4771-BA75-620D17CE0D97}"/>
                    </a:ext>
                  </a:extLst>
                </p:cNvPr>
                <p:cNvGrpSpPr/>
                <p:nvPr/>
              </p:nvGrpSpPr>
              <p:grpSpPr>
                <a:xfrm>
                  <a:off x="5232047" y="3970277"/>
                  <a:ext cx="150969" cy="51134"/>
                  <a:chOff x="5232047" y="3970277"/>
                  <a:chExt cx="150969" cy="51134"/>
                </a:xfrm>
              </p:grpSpPr>
              <p:sp>
                <p:nvSpPr>
                  <p:cNvPr id="220" name="Vrije vorm: vorm 219">
                    <a:extLst>
                      <a:ext uri="{FF2B5EF4-FFF2-40B4-BE49-F238E27FC236}">
                        <a16:creationId xmlns:a16="http://schemas.microsoft.com/office/drawing/2014/main" id="{AD966326-D33C-4469-B51A-6DB1C35E0851}"/>
                      </a:ext>
                    </a:extLst>
                  </p:cNvPr>
                  <p:cNvSpPr/>
                  <p:nvPr/>
                </p:nvSpPr>
                <p:spPr>
                  <a:xfrm>
                    <a:off x="5232047" y="3970277"/>
                    <a:ext cx="150969" cy="12174"/>
                  </a:xfrm>
                  <a:custGeom>
                    <a:avLst/>
                    <a:gdLst>
                      <a:gd name="connsiteX0" fmla="*/ 150969 w 150969"/>
                      <a:gd name="connsiteY0" fmla="*/ 0 h 12174"/>
                      <a:gd name="connsiteX1" fmla="*/ 0 w 150969"/>
                      <a:gd name="connsiteY1" fmla="*/ 0 h 12174"/>
                    </a:gdLst>
                    <a:ahLst/>
                    <a:cxnLst>
                      <a:cxn ang="0">
                        <a:pos x="connsiteX0" y="connsiteY0"/>
                      </a:cxn>
                      <a:cxn ang="0">
                        <a:pos x="connsiteX1" y="connsiteY1"/>
                      </a:cxn>
                    </a:cxnLst>
                    <a:rect l="l" t="t" r="r" b="b"/>
                    <a:pathLst>
                      <a:path w="150969" h="12174">
                        <a:moveTo>
                          <a:pt x="150969" y="0"/>
                        </a:moveTo>
                        <a:lnTo>
                          <a:pt x="0" y="0"/>
                        </a:lnTo>
                      </a:path>
                    </a:pathLst>
                  </a:custGeom>
                  <a:ln w="9130" cap="flat">
                    <a:solidFill>
                      <a:srgbClr val="3897F0"/>
                    </a:solidFill>
                    <a:prstDash val="solid"/>
                    <a:miter/>
                  </a:ln>
                </p:spPr>
                <p:txBody>
                  <a:bodyPr rtlCol="0" anchor="ctr"/>
                  <a:lstStyle/>
                  <a:p>
                    <a:endParaRPr lang="nl-NL" sz="1350" dirty="0"/>
                  </a:p>
                </p:txBody>
              </p:sp>
              <p:sp>
                <p:nvSpPr>
                  <p:cNvPr id="221" name="Vrije vorm: vorm 220">
                    <a:extLst>
                      <a:ext uri="{FF2B5EF4-FFF2-40B4-BE49-F238E27FC236}">
                        <a16:creationId xmlns:a16="http://schemas.microsoft.com/office/drawing/2014/main" id="{C01B7A4B-9F82-4C45-B620-86A35817D68D}"/>
                      </a:ext>
                    </a:extLst>
                  </p:cNvPr>
                  <p:cNvSpPr/>
                  <p:nvPr/>
                </p:nvSpPr>
                <p:spPr>
                  <a:xfrm>
                    <a:off x="5232047" y="4021412"/>
                    <a:ext cx="150969" cy="12174"/>
                  </a:xfrm>
                  <a:custGeom>
                    <a:avLst/>
                    <a:gdLst>
                      <a:gd name="connsiteX0" fmla="*/ 150969 w 150969"/>
                      <a:gd name="connsiteY0" fmla="*/ 0 h 12174"/>
                      <a:gd name="connsiteX1" fmla="*/ 0 w 150969"/>
                      <a:gd name="connsiteY1" fmla="*/ 0 h 12174"/>
                    </a:gdLst>
                    <a:ahLst/>
                    <a:cxnLst>
                      <a:cxn ang="0">
                        <a:pos x="connsiteX0" y="connsiteY0"/>
                      </a:cxn>
                      <a:cxn ang="0">
                        <a:pos x="connsiteX1" y="connsiteY1"/>
                      </a:cxn>
                    </a:cxnLst>
                    <a:rect l="l" t="t" r="r" b="b"/>
                    <a:pathLst>
                      <a:path w="150969" h="12174">
                        <a:moveTo>
                          <a:pt x="150969" y="0"/>
                        </a:moveTo>
                        <a:lnTo>
                          <a:pt x="0" y="0"/>
                        </a:lnTo>
                      </a:path>
                    </a:pathLst>
                  </a:custGeom>
                  <a:ln w="9130" cap="flat">
                    <a:solidFill>
                      <a:srgbClr val="3897F0"/>
                    </a:solidFill>
                    <a:prstDash val="solid"/>
                    <a:miter/>
                  </a:ln>
                </p:spPr>
                <p:txBody>
                  <a:bodyPr rtlCol="0" anchor="ctr"/>
                  <a:lstStyle/>
                  <a:p>
                    <a:endParaRPr lang="nl-NL" sz="1350" dirty="0"/>
                  </a:p>
                </p:txBody>
              </p:sp>
            </p:grpSp>
          </p:grpSp>
          <p:grpSp>
            <p:nvGrpSpPr>
              <p:cNvPr id="222" name="Graphic 115">
                <a:extLst>
                  <a:ext uri="{FF2B5EF4-FFF2-40B4-BE49-F238E27FC236}">
                    <a16:creationId xmlns:a16="http://schemas.microsoft.com/office/drawing/2014/main" id="{F086C95A-C67F-4771-BA75-620D17CE0D97}"/>
                  </a:ext>
                </a:extLst>
              </p:cNvPr>
              <p:cNvGrpSpPr/>
              <p:nvPr/>
            </p:nvGrpSpPr>
            <p:grpSpPr>
              <a:xfrm>
                <a:off x="5781137" y="3920360"/>
                <a:ext cx="127836" cy="150969"/>
                <a:chOff x="5781137" y="3920360"/>
                <a:chExt cx="127836" cy="150969"/>
              </a:xfrm>
              <a:noFill/>
            </p:grpSpPr>
            <p:sp>
              <p:nvSpPr>
                <p:cNvPr id="223" name="Vrije vorm: vorm 222">
                  <a:extLst>
                    <a:ext uri="{FF2B5EF4-FFF2-40B4-BE49-F238E27FC236}">
                      <a16:creationId xmlns:a16="http://schemas.microsoft.com/office/drawing/2014/main" id="{BF67E9C1-D52B-4345-8494-0FEBD6B84E23}"/>
                    </a:ext>
                  </a:extLst>
                </p:cNvPr>
                <p:cNvSpPr/>
                <p:nvPr/>
              </p:nvSpPr>
              <p:spPr>
                <a:xfrm>
                  <a:off x="5781137" y="3920360"/>
                  <a:ext cx="127836" cy="12174"/>
                </a:xfrm>
                <a:custGeom>
                  <a:avLst/>
                  <a:gdLst>
                    <a:gd name="connsiteX0" fmla="*/ 0 w 127836"/>
                    <a:gd name="connsiteY0" fmla="*/ 0 h 12174"/>
                    <a:gd name="connsiteX1" fmla="*/ 127837 w 127836"/>
                    <a:gd name="connsiteY1" fmla="*/ 0 h 12174"/>
                  </a:gdLst>
                  <a:ahLst/>
                  <a:cxnLst>
                    <a:cxn ang="0">
                      <a:pos x="connsiteX0" y="connsiteY0"/>
                    </a:cxn>
                    <a:cxn ang="0">
                      <a:pos x="connsiteX1" y="connsiteY1"/>
                    </a:cxn>
                  </a:cxnLst>
                  <a:rect l="l" t="t" r="r" b="b"/>
                  <a:pathLst>
                    <a:path w="127836" h="12174">
                      <a:moveTo>
                        <a:pt x="0" y="0"/>
                      </a:moveTo>
                      <a:lnTo>
                        <a:pt x="127837" y="0"/>
                      </a:lnTo>
                    </a:path>
                  </a:pathLst>
                </a:custGeom>
                <a:ln w="9130" cap="flat">
                  <a:solidFill>
                    <a:srgbClr val="999999"/>
                  </a:solidFill>
                  <a:prstDash val="solid"/>
                  <a:round/>
                </a:ln>
              </p:spPr>
              <p:txBody>
                <a:bodyPr rtlCol="0" anchor="ctr"/>
                <a:lstStyle/>
                <a:p>
                  <a:endParaRPr lang="nl-NL" sz="1350" dirty="0"/>
                </a:p>
              </p:txBody>
            </p:sp>
            <p:sp>
              <p:nvSpPr>
                <p:cNvPr id="224" name="Vrije vorm: vorm 223">
                  <a:extLst>
                    <a:ext uri="{FF2B5EF4-FFF2-40B4-BE49-F238E27FC236}">
                      <a16:creationId xmlns:a16="http://schemas.microsoft.com/office/drawing/2014/main" id="{FF0DD43C-DF74-44ED-966C-64B71DC6F948}"/>
                    </a:ext>
                  </a:extLst>
                </p:cNvPr>
                <p:cNvSpPr/>
                <p:nvPr/>
              </p:nvSpPr>
              <p:spPr>
                <a:xfrm>
                  <a:off x="5781137" y="4071329"/>
                  <a:ext cx="127836" cy="12174"/>
                </a:xfrm>
                <a:custGeom>
                  <a:avLst/>
                  <a:gdLst>
                    <a:gd name="connsiteX0" fmla="*/ 0 w 127836"/>
                    <a:gd name="connsiteY0" fmla="*/ 0 h 12174"/>
                    <a:gd name="connsiteX1" fmla="*/ 127837 w 127836"/>
                    <a:gd name="connsiteY1" fmla="*/ 0 h 12174"/>
                  </a:gdLst>
                  <a:ahLst/>
                  <a:cxnLst>
                    <a:cxn ang="0">
                      <a:pos x="connsiteX0" y="connsiteY0"/>
                    </a:cxn>
                    <a:cxn ang="0">
                      <a:pos x="connsiteX1" y="connsiteY1"/>
                    </a:cxn>
                  </a:cxnLst>
                  <a:rect l="l" t="t" r="r" b="b"/>
                  <a:pathLst>
                    <a:path w="127836" h="12174">
                      <a:moveTo>
                        <a:pt x="0" y="0"/>
                      </a:moveTo>
                      <a:lnTo>
                        <a:pt x="127837" y="0"/>
                      </a:lnTo>
                    </a:path>
                  </a:pathLst>
                </a:custGeom>
                <a:ln w="9130" cap="flat">
                  <a:solidFill>
                    <a:srgbClr val="999999"/>
                  </a:solidFill>
                  <a:prstDash val="solid"/>
                  <a:round/>
                </a:ln>
              </p:spPr>
              <p:txBody>
                <a:bodyPr rtlCol="0" anchor="ctr"/>
                <a:lstStyle/>
                <a:p>
                  <a:endParaRPr lang="nl-NL" sz="1350" dirty="0"/>
                </a:p>
              </p:txBody>
            </p:sp>
            <p:sp>
              <p:nvSpPr>
                <p:cNvPr id="225" name="Vrije vorm: vorm 224">
                  <a:extLst>
                    <a:ext uri="{FF2B5EF4-FFF2-40B4-BE49-F238E27FC236}">
                      <a16:creationId xmlns:a16="http://schemas.microsoft.com/office/drawing/2014/main" id="{3236CE28-D2C6-4873-AF57-9813FB2DC119}"/>
                    </a:ext>
                  </a:extLst>
                </p:cNvPr>
                <p:cNvSpPr/>
                <p:nvPr/>
              </p:nvSpPr>
              <p:spPr>
                <a:xfrm>
                  <a:off x="5784790" y="3936187"/>
                  <a:ext cx="119314" cy="119314"/>
                </a:xfrm>
                <a:custGeom>
                  <a:avLst/>
                  <a:gdLst>
                    <a:gd name="connsiteX0" fmla="*/ 0 w 119314"/>
                    <a:gd name="connsiteY0" fmla="*/ 0 h 119314"/>
                    <a:gd name="connsiteX1" fmla="*/ 119314 w 119314"/>
                    <a:gd name="connsiteY1" fmla="*/ 0 h 119314"/>
                    <a:gd name="connsiteX2" fmla="*/ 119314 w 119314"/>
                    <a:gd name="connsiteY2" fmla="*/ 119314 h 119314"/>
                    <a:gd name="connsiteX3" fmla="*/ 0 w 119314"/>
                    <a:gd name="connsiteY3" fmla="*/ 119314 h 119314"/>
                  </a:gdLst>
                  <a:ahLst/>
                  <a:cxnLst>
                    <a:cxn ang="0">
                      <a:pos x="connsiteX0" y="connsiteY0"/>
                    </a:cxn>
                    <a:cxn ang="0">
                      <a:pos x="connsiteX1" y="connsiteY1"/>
                    </a:cxn>
                    <a:cxn ang="0">
                      <a:pos x="connsiteX2" y="connsiteY2"/>
                    </a:cxn>
                    <a:cxn ang="0">
                      <a:pos x="connsiteX3" y="connsiteY3"/>
                    </a:cxn>
                  </a:cxnLst>
                  <a:rect l="l" t="t" r="r" b="b"/>
                  <a:pathLst>
                    <a:path w="119314" h="119314">
                      <a:moveTo>
                        <a:pt x="0" y="0"/>
                      </a:moveTo>
                      <a:lnTo>
                        <a:pt x="119314" y="0"/>
                      </a:lnTo>
                      <a:lnTo>
                        <a:pt x="119314" y="119314"/>
                      </a:lnTo>
                      <a:lnTo>
                        <a:pt x="0" y="119314"/>
                      </a:lnTo>
                      <a:close/>
                    </a:path>
                  </a:pathLst>
                </a:custGeom>
                <a:noFill/>
                <a:ln w="9130" cap="flat">
                  <a:solidFill>
                    <a:srgbClr val="999999"/>
                  </a:solidFill>
                  <a:prstDash val="solid"/>
                  <a:round/>
                </a:ln>
              </p:spPr>
              <p:txBody>
                <a:bodyPr rtlCol="0" anchor="ctr"/>
                <a:lstStyle/>
                <a:p>
                  <a:endParaRPr lang="nl-NL" sz="1350" dirty="0"/>
                </a:p>
              </p:txBody>
            </p:sp>
          </p:grpSp>
          <p:grpSp>
            <p:nvGrpSpPr>
              <p:cNvPr id="226" name="Graphic 115">
                <a:extLst>
                  <a:ext uri="{FF2B5EF4-FFF2-40B4-BE49-F238E27FC236}">
                    <a16:creationId xmlns:a16="http://schemas.microsoft.com/office/drawing/2014/main" id="{F086C95A-C67F-4771-BA75-620D17CE0D97}"/>
                  </a:ext>
                </a:extLst>
              </p:cNvPr>
              <p:cNvGrpSpPr/>
              <p:nvPr/>
            </p:nvGrpSpPr>
            <p:grpSpPr>
              <a:xfrm>
                <a:off x="6307095" y="3920360"/>
                <a:ext cx="150969" cy="150969"/>
                <a:chOff x="6307095" y="3920360"/>
                <a:chExt cx="150969" cy="150969"/>
              </a:xfrm>
              <a:noFill/>
            </p:grpSpPr>
            <p:sp>
              <p:nvSpPr>
                <p:cNvPr id="227" name="Vrije vorm: vorm 226">
                  <a:extLst>
                    <a:ext uri="{FF2B5EF4-FFF2-40B4-BE49-F238E27FC236}">
                      <a16:creationId xmlns:a16="http://schemas.microsoft.com/office/drawing/2014/main" id="{6C3CE86F-3D38-489A-8AFB-624D470FA50C}"/>
                    </a:ext>
                  </a:extLst>
                </p:cNvPr>
                <p:cNvSpPr/>
                <p:nvPr/>
              </p:nvSpPr>
              <p:spPr>
                <a:xfrm>
                  <a:off x="6307095" y="3920360"/>
                  <a:ext cx="150969" cy="150969"/>
                </a:xfrm>
                <a:custGeom>
                  <a:avLst/>
                  <a:gdLst>
                    <a:gd name="connsiteX0" fmla="*/ 150969 w 150969"/>
                    <a:gd name="connsiteY0" fmla="*/ 75485 h 150969"/>
                    <a:gd name="connsiteX1" fmla="*/ 75485 w 150969"/>
                    <a:gd name="connsiteY1" fmla="*/ 150969 h 150969"/>
                    <a:gd name="connsiteX2" fmla="*/ 0 w 150969"/>
                    <a:gd name="connsiteY2" fmla="*/ 75485 h 150969"/>
                    <a:gd name="connsiteX3" fmla="*/ 75485 w 150969"/>
                    <a:gd name="connsiteY3" fmla="*/ 0 h 150969"/>
                    <a:gd name="connsiteX4" fmla="*/ 150969 w 150969"/>
                    <a:gd name="connsiteY4" fmla="*/ 75485 h 1509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0969" h="150969">
                      <a:moveTo>
                        <a:pt x="150969" y="75485"/>
                      </a:moveTo>
                      <a:cubicBezTo>
                        <a:pt x="150969" y="117174"/>
                        <a:pt x="117174" y="150969"/>
                        <a:pt x="75485" y="150969"/>
                      </a:cubicBezTo>
                      <a:cubicBezTo>
                        <a:pt x="33796" y="150969"/>
                        <a:pt x="0" y="117174"/>
                        <a:pt x="0" y="75485"/>
                      </a:cubicBezTo>
                      <a:cubicBezTo>
                        <a:pt x="0" y="33796"/>
                        <a:pt x="33796" y="0"/>
                        <a:pt x="75485" y="0"/>
                      </a:cubicBezTo>
                      <a:cubicBezTo>
                        <a:pt x="117174" y="0"/>
                        <a:pt x="150969" y="33796"/>
                        <a:pt x="150969" y="75485"/>
                      </a:cubicBezTo>
                      <a:close/>
                    </a:path>
                  </a:pathLst>
                </a:custGeom>
                <a:noFill/>
                <a:ln w="9130" cap="flat">
                  <a:solidFill>
                    <a:srgbClr val="999999"/>
                  </a:solidFill>
                  <a:prstDash val="solid"/>
                  <a:round/>
                </a:ln>
              </p:spPr>
              <p:txBody>
                <a:bodyPr rtlCol="0" anchor="ctr"/>
                <a:lstStyle/>
                <a:p>
                  <a:endParaRPr lang="nl-NL" sz="1350" dirty="0"/>
                </a:p>
              </p:txBody>
            </p:sp>
            <p:sp>
              <p:nvSpPr>
                <p:cNvPr id="228" name="Vrije vorm: vorm 227">
                  <a:extLst>
                    <a:ext uri="{FF2B5EF4-FFF2-40B4-BE49-F238E27FC236}">
                      <a16:creationId xmlns:a16="http://schemas.microsoft.com/office/drawing/2014/main" id="{4D507A35-B2BC-4508-A84F-8E3B5E4725B7}"/>
                    </a:ext>
                  </a:extLst>
                </p:cNvPr>
                <p:cNvSpPr/>
                <p:nvPr/>
              </p:nvSpPr>
              <p:spPr>
                <a:xfrm>
                  <a:off x="6335098" y="3950797"/>
                  <a:ext cx="94964" cy="90094"/>
                </a:xfrm>
                <a:custGeom>
                  <a:avLst/>
                  <a:gdLst>
                    <a:gd name="connsiteX0" fmla="*/ 47482 w 94964"/>
                    <a:gd name="connsiteY0" fmla="*/ 0 h 90094"/>
                    <a:gd name="connsiteX1" fmla="*/ 58440 w 94964"/>
                    <a:gd name="connsiteY1" fmla="*/ 34090 h 90094"/>
                    <a:gd name="connsiteX2" fmla="*/ 94965 w 94964"/>
                    <a:gd name="connsiteY2" fmla="*/ 34090 h 90094"/>
                    <a:gd name="connsiteX3" fmla="*/ 65745 w 94964"/>
                    <a:gd name="connsiteY3" fmla="*/ 56005 h 90094"/>
                    <a:gd name="connsiteX4" fmla="*/ 76702 w 94964"/>
                    <a:gd name="connsiteY4" fmla="*/ 90095 h 90094"/>
                    <a:gd name="connsiteX5" fmla="*/ 47482 w 94964"/>
                    <a:gd name="connsiteY5" fmla="*/ 68180 h 90094"/>
                    <a:gd name="connsiteX6" fmla="*/ 18262 w 94964"/>
                    <a:gd name="connsiteY6" fmla="*/ 90095 h 90094"/>
                    <a:gd name="connsiteX7" fmla="*/ 29220 w 94964"/>
                    <a:gd name="connsiteY7" fmla="*/ 56005 h 90094"/>
                    <a:gd name="connsiteX8" fmla="*/ 0 w 94964"/>
                    <a:gd name="connsiteY8" fmla="*/ 34090 h 90094"/>
                    <a:gd name="connsiteX9" fmla="*/ 36525 w 94964"/>
                    <a:gd name="connsiteY9" fmla="*/ 34090 h 90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4964" h="90094">
                      <a:moveTo>
                        <a:pt x="47482" y="0"/>
                      </a:moveTo>
                      <a:lnTo>
                        <a:pt x="58440" y="34090"/>
                      </a:lnTo>
                      <a:lnTo>
                        <a:pt x="94965" y="34090"/>
                      </a:lnTo>
                      <a:lnTo>
                        <a:pt x="65745" y="56005"/>
                      </a:lnTo>
                      <a:lnTo>
                        <a:pt x="76702" y="90095"/>
                      </a:lnTo>
                      <a:lnTo>
                        <a:pt x="47482" y="68180"/>
                      </a:lnTo>
                      <a:lnTo>
                        <a:pt x="18262" y="90095"/>
                      </a:lnTo>
                      <a:lnTo>
                        <a:pt x="29220" y="56005"/>
                      </a:lnTo>
                      <a:lnTo>
                        <a:pt x="0" y="34090"/>
                      </a:lnTo>
                      <a:lnTo>
                        <a:pt x="36525" y="34090"/>
                      </a:lnTo>
                      <a:close/>
                    </a:path>
                  </a:pathLst>
                </a:custGeom>
                <a:noFill/>
                <a:ln w="9130" cap="flat">
                  <a:solidFill>
                    <a:srgbClr val="999999"/>
                  </a:solidFill>
                  <a:prstDash val="solid"/>
                  <a:round/>
                </a:ln>
              </p:spPr>
              <p:txBody>
                <a:bodyPr rtlCol="0" anchor="ctr"/>
                <a:lstStyle/>
                <a:p>
                  <a:endParaRPr lang="nl-NL" sz="1350" dirty="0"/>
                </a:p>
              </p:txBody>
            </p:sp>
          </p:grpSp>
          <p:grpSp>
            <p:nvGrpSpPr>
              <p:cNvPr id="229" name="Graphic 115">
                <a:extLst>
                  <a:ext uri="{FF2B5EF4-FFF2-40B4-BE49-F238E27FC236}">
                    <a16:creationId xmlns:a16="http://schemas.microsoft.com/office/drawing/2014/main" id="{F086C95A-C67F-4771-BA75-620D17CE0D97}"/>
                  </a:ext>
                </a:extLst>
              </p:cNvPr>
              <p:cNvGrpSpPr/>
              <p:nvPr/>
            </p:nvGrpSpPr>
            <p:grpSpPr>
              <a:xfrm>
                <a:off x="6844010" y="3920360"/>
                <a:ext cx="152186" cy="152186"/>
                <a:chOff x="6844010" y="3920360"/>
                <a:chExt cx="152186" cy="152186"/>
              </a:xfrm>
              <a:noFill/>
            </p:grpSpPr>
            <p:sp>
              <p:nvSpPr>
                <p:cNvPr id="230" name="Vrije vorm: vorm 229">
                  <a:extLst>
                    <a:ext uri="{FF2B5EF4-FFF2-40B4-BE49-F238E27FC236}">
                      <a16:creationId xmlns:a16="http://schemas.microsoft.com/office/drawing/2014/main" id="{F56FD2CE-7A51-4E42-9EB8-97D64BEA1BA8}"/>
                    </a:ext>
                  </a:extLst>
                </p:cNvPr>
                <p:cNvSpPr/>
                <p:nvPr/>
              </p:nvSpPr>
              <p:spPr>
                <a:xfrm>
                  <a:off x="6844010" y="3920360"/>
                  <a:ext cx="152186" cy="152186"/>
                </a:xfrm>
                <a:custGeom>
                  <a:avLst/>
                  <a:gdLst>
                    <a:gd name="connsiteX0" fmla="*/ 152187 w 152186"/>
                    <a:gd name="connsiteY0" fmla="*/ 23132 h 152186"/>
                    <a:gd name="connsiteX1" fmla="*/ 152187 w 152186"/>
                    <a:gd name="connsiteY1" fmla="*/ 146099 h 152186"/>
                    <a:gd name="connsiteX2" fmla="*/ 146099 w 152186"/>
                    <a:gd name="connsiteY2" fmla="*/ 152187 h 152186"/>
                    <a:gd name="connsiteX3" fmla="*/ 6087 w 152186"/>
                    <a:gd name="connsiteY3" fmla="*/ 152187 h 152186"/>
                    <a:gd name="connsiteX4" fmla="*/ 0 w 152186"/>
                    <a:gd name="connsiteY4" fmla="*/ 146099 h 152186"/>
                    <a:gd name="connsiteX5" fmla="*/ 0 w 152186"/>
                    <a:gd name="connsiteY5" fmla="*/ 23132 h 152186"/>
                    <a:gd name="connsiteX6" fmla="*/ 6087 w 152186"/>
                    <a:gd name="connsiteY6" fmla="*/ 17045 h 152186"/>
                    <a:gd name="connsiteX7" fmla="*/ 58440 w 152186"/>
                    <a:gd name="connsiteY7" fmla="*/ 17045 h 152186"/>
                    <a:gd name="connsiteX8" fmla="*/ 75485 w 152186"/>
                    <a:gd name="connsiteY8" fmla="*/ 0 h 152186"/>
                    <a:gd name="connsiteX9" fmla="*/ 92529 w 152186"/>
                    <a:gd name="connsiteY9" fmla="*/ 17045 h 152186"/>
                    <a:gd name="connsiteX10" fmla="*/ 144882 w 152186"/>
                    <a:gd name="connsiteY10" fmla="*/ 17045 h 152186"/>
                    <a:gd name="connsiteX11" fmla="*/ 152187 w 152186"/>
                    <a:gd name="connsiteY11" fmla="*/ 23132 h 152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2186" h="152186">
                      <a:moveTo>
                        <a:pt x="152187" y="23132"/>
                      </a:moveTo>
                      <a:lnTo>
                        <a:pt x="152187" y="146099"/>
                      </a:lnTo>
                      <a:cubicBezTo>
                        <a:pt x="152187" y="149752"/>
                        <a:pt x="149752" y="152187"/>
                        <a:pt x="146099" y="152187"/>
                      </a:cubicBezTo>
                      <a:lnTo>
                        <a:pt x="6087" y="152187"/>
                      </a:lnTo>
                      <a:cubicBezTo>
                        <a:pt x="2435" y="152187"/>
                        <a:pt x="0" y="149752"/>
                        <a:pt x="0" y="146099"/>
                      </a:cubicBezTo>
                      <a:lnTo>
                        <a:pt x="0" y="23132"/>
                      </a:lnTo>
                      <a:cubicBezTo>
                        <a:pt x="0" y="19480"/>
                        <a:pt x="2435" y="17045"/>
                        <a:pt x="6087" y="17045"/>
                      </a:cubicBezTo>
                      <a:lnTo>
                        <a:pt x="58440" y="17045"/>
                      </a:lnTo>
                      <a:lnTo>
                        <a:pt x="75485" y="0"/>
                      </a:lnTo>
                      <a:lnTo>
                        <a:pt x="92529" y="17045"/>
                      </a:lnTo>
                      <a:lnTo>
                        <a:pt x="144882" y="17045"/>
                      </a:lnTo>
                      <a:cubicBezTo>
                        <a:pt x="148534" y="17045"/>
                        <a:pt x="152187" y="19480"/>
                        <a:pt x="152187" y="23132"/>
                      </a:cubicBezTo>
                      <a:close/>
                    </a:path>
                  </a:pathLst>
                </a:custGeom>
                <a:noFill/>
                <a:ln w="9130" cap="flat">
                  <a:solidFill>
                    <a:srgbClr val="999999"/>
                  </a:solidFill>
                  <a:prstDash val="solid"/>
                  <a:round/>
                </a:ln>
              </p:spPr>
              <p:txBody>
                <a:bodyPr rtlCol="0" anchor="ctr"/>
                <a:lstStyle/>
                <a:p>
                  <a:endParaRPr lang="nl-NL" sz="1350" dirty="0"/>
                </a:p>
              </p:txBody>
            </p:sp>
            <p:sp>
              <p:nvSpPr>
                <p:cNvPr id="231" name="Vrije vorm: vorm 230">
                  <a:extLst>
                    <a:ext uri="{FF2B5EF4-FFF2-40B4-BE49-F238E27FC236}">
                      <a16:creationId xmlns:a16="http://schemas.microsoft.com/office/drawing/2014/main" id="{982F9015-D011-4A90-95F3-944C2FBF7F8F}"/>
                    </a:ext>
                  </a:extLst>
                </p:cNvPr>
                <p:cNvSpPr/>
                <p:nvPr/>
              </p:nvSpPr>
              <p:spPr>
                <a:xfrm>
                  <a:off x="6889058" y="3959320"/>
                  <a:ext cx="58439" cy="58439"/>
                </a:xfrm>
                <a:custGeom>
                  <a:avLst/>
                  <a:gdLst>
                    <a:gd name="connsiteX0" fmla="*/ 58440 w 58439"/>
                    <a:gd name="connsiteY0" fmla="*/ 29220 h 58439"/>
                    <a:gd name="connsiteX1" fmla="*/ 29220 w 58439"/>
                    <a:gd name="connsiteY1" fmla="*/ 58440 h 58439"/>
                    <a:gd name="connsiteX2" fmla="*/ 0 w 58439"/>
                    <a:gd name="connsiteY2" fmla="*/ 29220 h 58439"/>
                    <a:gd name="connsiteX3" fmla="*/ 29220 w 58439"/>
                    <a:gd name="connsiteY3" fmla="*/ 0 h 58439"/>
                    <a:gd name="connsiteX4" fmla="*/ 58440 w 58439"/>
                    <a:gd name="connsiteY4" fmla="*/ 29220 h 584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439" h="58439">
                      <a:moveTo>
                        <a:pt x="58440" y="29220"/>
                      </a:moveTo>
                      <a:cubicBezTo>
                        <a:pt x="58440" y="45358"/>
                        <a:pt x="45358" y="58440"/>
                        <a:pt x="29220" y="58440"/>
                      </a:cubicBezTo>
                      <a:cubicBezTo>
                        <a:pt x="13082" y="58440"/>
                        <a:pt x="0" y="45357"/>
                        <a:pt x="0" y="29220"/>
                      </a:cubicBezTo>
                      <a:cubicBezTo>
                        <a:pt x="0" y="13082"/>
                        <a:pt x="13082" y="0"/>
                        <a:pt x="29220" y="0"/>
                      </a:cubicBezTo>
                      <a:cubicBezTo>
                        <a:pt x="45358" y="0"/>
                        <a:pt x="58440" y="13082"/>
                        <a:pt x="58440" y="29220"/>
                      </a:cubicBezTo>
                      <a:close/>
                    </a:path>
                  </a:pathLst>
                </a:custGeom>
                <a:noFill/>
                <a:ln w="9130" cap="flat">
                  <a:solidFill>
                    <a:srgbClr val="999999"/>
                  </a:solidFill>
                  <a:prstDash val="solid"/>
                  <a:round/>
                </a:ln>
              </p:spPr>
              <p:txBody>
                <a:bodyPr rtlCol="0" anchor="ctr"/>
                <a:lstStyle/>
                <a:p>
                  <a:endParaRPr lang="nl-NL" sz="1350" dirty="0"/>
                </a:p>
              </p:txBody>
            </p:sp>
            <p:sp>
              <p:nvSpPr>
                <p:cNvPr id="232" name="Vrije vorm: vorm 231">
                  <a:extLst>
                    <a:ext uri="{FF2B5EF4-FFF2-40B4-BE49-F238E27FC236}">
                      <a16:creationId xmlns:a16="http://schemas.microsoft.com/office/drawing/2014/main" id="{9D6AF919-D0CC-4C44-BB14-1C7D2B8EEADE}"/>
                    </a:ext>
                  </a:extLst>
                </p:cNvPr>
                <p:cNvSpPr/>
                <p:nvPr/>
              </p:nvSpPr>
              <p:spPr>
                <a:xfrm>
                  <a:off x="6868360" y="4034804"/>
                  <a:ext cx="103487" cy="36524"/>
                </a:xfrm>
                <a:custGeom>
                  <a:avLst/>
                  <a:gdLst>
                    <a:gd name="connsiteX0" fmla="*/ 103487 w 103487"/>
                    <a:gd name="connsiteY0" fmla="*/ 36525 h 36524"/>
                    <a:gd name="connsiteX1" fmla="*/ 0 w 103487"/>
                    <a:gd name="connsiteY1" fmla="*/ 36525 h 36524"/>
                    <a:gd name="connsiteX2" fmla="*/ 47482 w 103487"/>
                    <a:gd name="connsiteY2" fmla="*/ 0 h 36524"/>
                    <a:gd name="connsiteX3" fmla="*/ 57222 w 103487"/>
                    <a:gd name="connsiteY3" fmla="*/ 0 h 36524"/>
                    <a:gd name="connsiteX4" fmla="*/ 103487 w 103487"/>
                    <a:gd name="connsiteY4" fmla="*/ 36525 h 365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487" h="36524">
                      <a:moveTo>
                        <a:pt x="103487" y="36525"/>
                      </a:moveTo>
                      <a:lnTo>
                        <a:pt x="0" y="36525"/>
                      </a:lnTo>
                      <a:cubicBezTo>
                        <a:pt x="4870" y="15827"/>
                        <a:pt x="24350" y="0"/>
                        <a:pt x="47482" y="0"/>
                      </a:cubicBezTo>
                      <a:lnTo>
                        <a:pt x="57222" y="0"/>
                      </a:lnTo>
                      <a:cubicBezTo>
                        <a:pt x="79137" y="0"/>
                        <a:pt x="98617" y="15827"/>
                        <a:pt x="103487" y="36525"/>
                      </a:cubicBezTo>
                      <a:close/>
                    </a:path>
                  </a:pathLst>
                </a:custGeom>
                <a:noFill/>
                <a:ln w="9130" cap="flat">
                  <a:solidFill>
                    <a:srgbClr val="999999"/>
                  </a:solidFill>
                  <a:prstDash val="solid"/>
                  <a:round/>
                </a:ln>
              </p:spPr>
              <p:txBody>
                <a:bodyPr rtlCol="0" anchor="ctr"/>
                <a:lstStyle/>
                <a:p>
                  <a:endParaRPr lang="nl-NL" sz="1350" dirty="0"/>
                </a:p>
              </p:txBody>
            </p:sp>
          </p:grpSp>
        </p:grpSp>
        <p:sp>
          <p:nvSpPr>
            <p:cNvPr id="327" name="Vrije vorm: vorm 326">
              <a:extLst>
                <a:ext uri="{FF2B5EF4-FFF2-40B4-BE49-F238E27FC236}">
                  <a16:creationId xmlns:a16="http://schemas.microsoft.com/office/drawing/2014/main" id="{56CA71A7-BF14-4B60-8DCF-FFE27D34EA57}"/>
                </a:ext>
              </a:extLst>
            </p:cNvPr>
            <p:cNvSpPr/>
            <p:nvPr/>
          </p:nvSpPr>
          <p:spPr>
            <a:xfrm>
              <a:off x="6978237" y="5180690"/>
              <a:ext cx="19182" cy="19182"/>
            </a:xfrm>
            <a:custGeom>
              <a:avLst/>
              <a:gdLst>
                <a:gd name="connsiteX0" fmla="*/ 19182 w 19182"/>
                <a:gd name="connsiteY0" fmla="*/ 9591 h 19182"/>
                <a:gd name="connsiteX1" fmla="*/ 9591 w 19182"/>
                <a:gd name="connsiteY1" fmla="*/ 19182 h 19182"/>
                <a:gd name="connsiteX2" fmla="*/ 0 w 19182"/>
                <a:gd name="connsiteY2" fmla="*/ 9591 h 19182"/>
                <a:gd name="connsiteX3" fmla="*/ 9591 w 19182"/>
                <a:gd name="connsiteY3" fmla="*/ 0 h 19182"/>
                <a:gd name="connsiteX4" fmla="*/ 19182 w 19182"/>
                <a:gd name="connsiteY4" fmla="*/ 9591 h 191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182" h="19182">
                  <a:moveTo>
                    <a:pt x="19182" y="9591"/>
                  </a:moveTo>
                  <a:cubicBezTo>
                    <a:pt x="19182" y="14888"/>
                    <a:pt x="14888" y="19182"/>
                    <a:pt x="9591" y="19182"/>
                  </a:cubicBezTo>
                  <a:cubicBezTo>
                    <a:pt x="4294" y="19182"/>
                    <a:pt x="0" y="14888"/>
                    <a:pt x="0" y="9591"/>
                  </a:cubicBezTo>
                  <a:cubicBezTo>
                    <a:pt x="0" y="4294"/>
                    <a:pt x="4294" y="0"/>
                    <a:pt x="9591" y="0"/>
                  </a:cubicBezTo>
                  <a:cubicBezTo>
                    <a:pt x="14888" y="0"/>
                    <a:pt x="19182" y="4294"/>
                    <a:pt x="19182" y="9591"/>
                  </a:cubicBezTo>
                  <a:close/>
                </a:path>
              </a:pathLst>
            </a:custGeom>
            <a:solidFill>
              <a:srgbClr val="9D9D9D"/>
            </a:solidFill>
            <a:ln w="11973" cap="flat">
              <a:noFill/>
              <a:prstDash val="solid"/>
              <a:miter/>
            </a:ln>
          </p:spPr>
          <p:txBody>
            <a:bodyPr rtlCol="0" anchor="ctr"/>
            <a:lstStyle/>
            <a:p>
              <a:endParaRPr lang="nl-NL" sz="1350" dirty="0"/>
            </a:p>
          </p:txBody>
        </p:sp>
        <p:sp>
          <p:nvSpPr>
            <p:cNvPr id="328" name="Vrije vorm: vorm 327">
              <a:extLst>
                <a:ext uri="{FF2B5EF4-FFF2-40B4-BE49-F238E27FC236}">
                  <a16:creationId xmlns:a16="http://schemas.microsoft.com/office/drawing/2014/main" id="{8E0B76B2-81B2-41F7-87CA-F46ACC8969E8}"/>
                </a:ext>
              </a:extLst>
            </p:cNvPr>
            <p:cNvSpPr/>
            <p:nvPr/>
          </p:nvSpPr>
          <p:spPr>
            <a:xfrm>
              <a:off x="6978237" y="5214259"/>
              <a:ext cx="19182" cy="19182"/>
            </a:xfrm>
            <a:custGeom>
              <a:avLst/>
              <a:gdLst>
                <a:gd name="connsiteX0" fmla="*/ 19182 w 19182"/>
                <a:gd name="connsiteY0" fmla="*/ 9591 h 19182"/>
                <a:gd name="connsiteX1" fmla="*/ 9591 w 19182"/>
                <a:gd name="connsiteY1" fmla="*/ 19182 h 19182"/>
                <a:gd name="connsiteX2" fmla="*/ 0 w 19182"/>
                <a:gd name="connsiteY2" fmla="*/ 9591 h 19182"/>
                <a:gd name="connsiteX3" fmla="*/ 9591 w 19182"/>
                <a:gd name="connsiteY3" fmla="*/ 0 h 19182"/>
                <a:gd name="connsiteX4" fmla="*/ 19182 w 19182"/>
                <a:gd name="connsiteY4" fmla="*/ 9591 h 191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182" h="19182">
                  <a:moveTo>
                    <a:pt x="19182" y="9591"/>
                  </a:moveTo>
                  <a:cubicBezTo>
                    <a:pt x="19182" y="14888"/>
                    <a:pt x="14888" y="19182"/>
                    <a:pt x="9591" y="19182"/>
                  </a:cubicBezTo>
                  <a:cubicBezTo>
                    <a:pt x="4294" y="19182"/>
                    <a:pt x="0" y="14888"/>
                    <a:pt x="0" y="9591"/>
                  </a:cubicBezTo>
                  <a:cubicBezTo>
                    <a:pt x="0" y="4294"/>
                    <a:pt x="4294" y="0"/>
                    <a:pt x="9591" y="0"/>
                  </a:cubicBezTo>
                  <a:cubicBezTo>
                    <a:pt x="14888" y="0"/>
                    <a:pt x="19182" y="4294"/>
                    <a:pt x="19182" y="9591"/>
                  </a:cubicBezTo>
                  <a:close/>
                </a:path>
              </a:pathLst>
            </a:custGeom>
            <a:solidFill>
              <a:srgbClr val="9D9D9D"/>
            </a:solidFill>
            <a:ln w="11973" cap="flat">
              <a:noFill/>
              <a:prstDash val="solid"/>
              <a:miter/>
            </a:ln>
          </p:spPr>
          <p:txBody>
            <a:bodyPr rtlCol="0" anchor="ctr"/>
            <a:lstStyle/>
            <a:p>
              <a:endParaRPr lang="nl-NL" sz="1350" dirty="0"/>
            </a:p>
          </p:txBody>
        </p:sp>
        <p:sp>
          <p:nvSpPr>
            <p:cNvPr id="329" name="Vrije vorm: vorm 328">
              <a:extLst>
                <a:ext uri="{FF2B5EF4-FFF2-40B4-BE49-F238E27FC236}">
                  <a16:creationId xmlns:a16="http://schemas.microsoft.com/office/drawing/2014/main" id="{73B75940-7763-4930-828F-3B8A20F88A4B}"/>
                </a:ext>
              </a:extLst>
            </p:cNvPr>
            <p:cNvSpPr/>
            <p:nvPr/>
          </p:nvSpPr>
          <p:spPr>
            <a:xfrm>
              <a:off x="6978237" y="5247827"/>
              <a:ext cx="19182" cy="19182"/>
            </a:xfrm>
            <a:custGeom>
              <a:avLst/>
              <a:gdLst>
                <a:gd name="connsiteX0" fmla="*/ 19182 w 19182"/>
                <a:gd name="connsiteY0" fmla="*/ 9591 h 19182"/>
                <a:gd name="connsiteX1" fmla="*/ 9591 w 19182"/>
                <a:gd name="connsiteY1" fmla="*/ 19182 h 19182"/>
                <a:gd name="connsiteX2" fmla="*/ 0 w 19182"/>
                <a:gd name="connsiteY2" fmla="*/ 9591 h 19182"/>
                <a:gd name="connsiteX3" fmla="*/ 9591 w 19182"/>
                <a:gd name="connsiteY3" fmla="*/ 0 h 19182"/>
                <a:gd name="connsiteX4" fmla="*/ 19182 w 19182"/>
                <a:gd name="connsiteY4" fmla="*/ 9591 h 191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182" h="19182">
                  <a:moveTo>
                    <a:pt x="19182" y="9591"/>
                  </a:moveTo>
                  <a:cubicBezTo>
                    <a:pt x="19182" y="14888"/>
                    <a:pt x="14888" y="19182"/>
                    <a:pt x="9591" y="19182"/>
                  </a:cubicBezTo>
                  <a:cubicBezTo>
                    <a:pt x="4294" y="19182"/>
                    <a:pt x="0" y="14888"/>
                    <a:pt x="0" y="9591"/>
                  </a:cubicBezTo>
                  <a:cubicBezTo>
                    <a:pt x="0" y="4294"/>
                    <a:pt x="4294" y="0"/>
                    <a:pt x="9591" y="0"/>
                  </a:cubicBezTo>
                  <a:cubicBezTo>
                    <a:pt x="14888" y="0"/>
                    <a:pt x="19182" y="4294"/>
                    <a:pt x="19182" y="9591"/>
                  </a:cubicBezTo>
                  <a:close/>
                </a:path>
              </a:pathLst>
            </a:custGeom>
            <a:solidFill>
              <a:srgbClr val="9D9D9D"/>
            </a:solidFill>
            <a:ln w="11973" cap="flat">
              <a:noFill/>
              <a:prstDash val="solid"/>
              <a:miter/>
            </a:ln>
          </p:spPr>
          <p:txBody>
            <a:bodyPr rtlCol="0" anchor="ctr"/>
            <a:lstStyle/>
            <a:p>
              <a:endParaRPr lang="nl-NL" sz="1350" dirty="0"/>
            </a:p>
          </p:txBody>
        </p:sp>
        <p:sp>
          <p:nvSpPr>
            <p:cNvPr id="330" name="Vrije vorm: vorm 329">
              <a:extLst>
                <a:ext uri="{FF2B5EF4-FFF2-40B4-BE49-F238E27FC236}">
                  <a16:creationId xmlns:a16="http://schemas.microsoft.com/office/drawing/2014/main" id="{99FAFDED-67EA-4362-9E11-CCA618D7927C}"/>
                </a:ext>
              </a:extLst>
            </p:cNvPr>
            <p:cNvSpPr/>
            <p:nvPr userDrawn="1"/>
          </p:nvSpPr>
          <p:spPr>
            <a:xfrm>
              <a:off x="5042047" y="5338942"/>
              <a:ext cx="2113624" cy="380044"/>
            </a:xfrm>
            <a:custGeom>
              <a:avLst/>
              <a:gdLst>
                <a:gd name="connsiteX0" fmla="*/ 0 w 2113624"/>
                <a:gd name="connsiteY0" fmla="*/ 0 h 380044"/>
                <a:gd name="connsiteX1" fmla="*/ 2113624 w 2113624"/>
                <a:gd name="connsiteY1" fmla="*/ 0 h 380044"/>
                <a:gd name="connsiteX2" fmla="*/ 2113624 w 2113624"/>
                <a:gd name="connsiteY2" fmla="*/ 380045 h 380044"/>
                <a:gd name="connsiteX3" fmla="*/ 0 w 2113624"/>
                <a:gd name="connsiteY3" fmla="*/ 380045 h 380044"/>
              </a:gdLst>
              <a:ahLst/>
              <a:cxnLst>
                <a:cxn ang="0">
                  <a:pos x="connsiteX0" y="connsiteY0"/>
                </a:cxn>
                <a:cxn ang="0">
                  <a:pos x="connsiteX1" y="connsiteY1"/>
                </a:cxn>
                <a:cxn ang="0">
                  <a:pos x="connsiteX2" y="connsiteY2"/>
                </a:cxn>
                <a:cxn ang="0">
                  <a:pos x="connsiteX3" y="connsiteY3"/>
                </a:cxn>
              </a:cxnLst>
              <a:rect l="l" t="t" r="r" b="b"/>
              <a:pathLst>
                <a:path w="2113624" h="380044">
                  <a:moveTo>
                    <a:pt x="0" y="0"/>
                  </a:moveTo>
                  <a:lnTo>
                    <a:pt x="2113624" y="0"/>
                  </a:lnTo>
                  <a:lnTo>
                    <a:pt x="2113624" y="380045"/>
                  </a:lnTo>
                  <a:lnTo>
                    <a:pt x="0" y="380045"/>
                  </a:lnTo>
                  <a:close/>
                </a:path>
              </a:pathLst>
            </a:custGeom>
            <a:solidFill>
              <a:srgbClr val="F2F2F2"/>
            </a:solidFill>
            <a:ln w="11973" cap="flat">
              <a:noFill/>
              <a:prstDash val="solid"/>
              <a:miter/>
            </a:ln>
          </p:spPr>
          <p:txBody>
            <a:bodyPr rtlCol="0" anchor="ctr"/>
            <a:lstStyle/>
            <a:p>
              <a:endParaRPr lang="nl-NL" sz="1350" dirty="0"/>
            </a:p>
          </p:txBody>
        </p:sp>
        <p:grpSp>
          <p:nvGrpSpPr>
            <p:cNvPr id="332" name="Graphic 1">
              <a:extLst>
                <a:ext uri="{FF2B5EF4-FFF2-40B4-BE49-F238E27FC236}">
                  <a16:creationId xmlns:a16="http://schemas.microsoft.com/office/drawing/2014/main" id="{218CBFEC-A13E-4929-BFF4-922CFFC88BFB}"/>
                </a:ext>
              </a:extLst>
            </p:cNvPr>
            <p:cNvGrpSpPr/>
            <p:nvPr/>
          </p:nvGrpSpPr>
          <p:grpSpPr>
            <a:xfrm>
              <a:off x="5199100" y="1436590"/>
              <a:ext cx="718128" cy="159297"/>
              <a:chOff x="5199100" y="1436590"/>
              <a:chExt cx="718128" cy="159297"/>
            </a:xfrm>
          </p:grpSpPr>
          <p:grpSp>
            <p:nvGrpSpPr>
              <p:cNvPr id="344" name="Graphic 1">
                <a:extLst>
                  <a:ext uri="{FF2B5EF4-FFF2-40B4-BE49-F238E27FC236}">
                    <a16:creationId xmlns:a16="http://schemas.microsoft.com/office/drawing/2014/main" id="{6DE41028-AE2A-447A-99ED-33B339A0983E}"/>
                  </a:ext>
                </a:extLst>
              </p:cNvPr>
              <p:cNvGrpSpPr/>
              <p:nvPr/>
            </p:nvGrpSpPr>
            <p:grpSpPr>
              <a:xfrm>
                <a:off x="5410852" y="1452942"/>
                <a:ext cx="506376" cy="142945"/>
                <a:chOff x="5410852" y="1452942"/>
                <a:chExt cx="506376" cy="142945"/>
              </a:xfrm>
              <a:solidFill>
                <a:srgbClr val="333333"/>
              </a:solidFill>
            </p:grpSpPr>
            <p:sp>
              <p:nvSpPr>
                <p:cNvPr id="348" name="Vrije vorm: vorm 347">
                  <a:extLst>
                    <a:ext uri="{FF2B5EF4-FFF2-40B4-BE49-F238E27FC236}">
                      <a16:creationId xmlns:a16="http://schemas.microsoft.com/office/drawing/2014/main" id="{E6B96A9C-035C-4992-B576-B757905DE035}"/>
                    </a:ext>
                  </a:extLst>
                </p:cNvPr>
                <p:cNvSpPr/>
                <p:nvPr/>
              </p:nvSpPr>
              <p:spPr>
                <a:xfrm>
                  <a:off x="5410852" y="1453266"/>
                  <a:ext cx="38813" cy="107304"/>
                </a:xfrm>
                <a:custGeom>
                  <a:avLst/>
                  <a:gdLst>
                    <a:gd name="connsiteX0" fmla="*/ 38814 w 38813"/>
                    <a:gd name="connsiteY0" fmla="*/ 43268 h 107304"/>
                    <a:gd name="connsiteX1" fmla="*/ 38814 w 38813"/>
                    <a:gd name="connsiteY1" fmla="*/ 75638 h 107304"/>
                    <a:gd name="connsiteX2" fmla="*/ 37615 w 38813"/>
                    <a:gd name="connsiteY2" fmla="*/ 91223 h 107304"/>
                    <a:gd name="connsiteX3" fmla="*/ 28024 w 38813"/>
                    <a:gd name="connsiteY3" fmla="*/ 105610 h 107304"/>
                    <a:gd name="connsiteX4" fmla="*/ 23228 w 38813"/>
                    <a:gd name="connsiteY4" fmla="*/ 106808 h 107304"/>
                    <a:gd name="connsiteX5" fmla="*/ 23228 w 38813"/>
                    <a:gd name="connsiteY5" fmla="*/ 102013 h 107304"/>
                    <a:gd name="connsiteX6" fmla="*/ 25626 w 38813"/>
                    <a:gd name="connsiteY6" fmla="*/ 86427 h 107304"/>
                    <a:gd name="connsiteX7" fmla="*/ 25626 w 38813"/>
                    <a:gd name="connsiteY7" fmla="*/ 12097 h 107304"/>
                    <a:gd name="connsiteX8" fmla="*/ 24427 w 38813"/>
                    <a:gd name="connsiteY8" fmla="*/ 8500 h 107304"/>
                    <a:gd name="connsiteX9" fmla="*/ 22029 w 38813"/>
                    <a:gd name="connsiteY9" fmla="*/ 10898 h 107304"/>
                    <a:gd name="connsiteX10" fmla="*/ 12438 w 38813"/>
                    <a:gd name="connsiteY10" fmla="*/ 45666 h 107304"/>
                    <a:gd name="connsiteX11" fmla="*/ 14836 w 38813"/>
                    <a:gd name="connsiteY11" fmla="*/ 51660 h 107304"/>
                    <a:gd name="connsiteX12" fmla="*/ 16035 w 38813"/>
                    <a:gd name="connsiteY12" fmla="*/ 54058 h 107304"/>
                    <a:gd name="connsiteX13" fmla="*/ 16035 w 38813"/>
                    <a:gd name="connsiteY13" fmla="*/ 56455 h 107304"/>
                    <a:gd name="connsiteX14" fmla="*/ 13637 w 38813"/>
                    <a:gd name="connsiteY14" fmla="*/ 56455 h 107304"/>
                    <a:gd name="connsiteX15" fmla="*/ 4046 w 38813"/>
                    <a:gd name="connsiteY15" fmla="*/ 49262 h 107304"/>
                    <a:gd name="connsiteX16" fmla="*/ 450 w 38813"/>
                    <a:gd name="connsiteY16" fmla="*/ 34876 h 107304"/>
                    <a:gd name="connsiteX17" fmla="*/ 23228 w 38813"/>
                    <a:gd name="connsiteY17" fmla="*/ 1307 h 107304"/>
                    <a:gd name="connsiteX18" fmla="*/ 36416 w 38813"/>
                    <a:gd name="connsiteY18" fmla="*/ 2506 h 107304"/>
                    <a:gd name="connsiteX19" fmla="*/ 38814 w 38813"/>
                    <a:gd name="connsiteY19" fmla="*/ 7301 h 107304"/>
                    <a:gd name="connsiteX20" fmla="*/ 38814 w 38813"/>
                    <a:gd name="connsiteY20" fmla="*/ 43268 h 107304"/>
                    <a:gd name="connsiteX21" fmla="*/ 38814 w 38813"/>
                    <a:gd name="connsiteY21" fmla="*/ 43268 h 107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8813" h="107304">
                      <a:moveTo>
                        <a:pt x="38814" y="43268"/>
                      </a:moveTo>
                      <a:cubicBezTo>
                        <a:pt x="38814" y="54058"/>
                        <a:pt x="38814" y="64848"/>
                        <a:pt x="38814" y="75638"/>
                      </a:cubicBezTo>
                      <a:cubicBezTo>
                        <a:pt x="38814" y="80433"/>
                        <a:pt x="38814" y="85229"/>
                        <a:pt x="37615" y="91223"/>
                      </a:cubicBezTo>
                      <a:cubicBezTo>
                        <a:pt x="36416" y="97217"/>
                        <a:pt x="32819" y="103212"/>
                        <a:pt x="28024" y="105610"/>
                      </a:cubicBezTo>
                      <a:cubicBezTo>
                        <a:pt x="26825" y="106808"/>
                        <a:pt x="24427" y="108007"/>
                        <a:pt x="23228" y="106808"/>
                      </a:cubicBezTo>
                      <a:cubicBezTo>
                        <a:pt x="22029" y="105610"/>
                        <a:pt x="23228" y="103212"/>
                        <a:pt x="23228" y="102013"/>
                      </a:cubicBezTo>
                      <a:cubicBezTo>
                        <a:pt x="24427" y="97217"/>
                        <a:pt x="25626" y="91223"/>
                        <a:pt x="25626" y="86427"/>
                      </a:cubicBezTo>
                      <a:cubicBezTo>
                        <a:pt x="25626" y="61251"/>
                        <a:pt x="25626" y="37273"/>
                        <a:pt x="25626" y="12097"/>
                      </a:cubicBezTo>
                      <a:cubicBezTo>
                        <a:pt x="25626" y="10898"/>
                        <a:pt x="25626" y="9699"/>
                        <a:pt x="24427" y="8500"/>
                      </a:cubicBezTo>
                      <a:cubicBezTo>
                        <a:pt x="23228" y="8500"/>
                        <a:pt x="22029" y="9699"/>
                        <a:pt x="22029" y="10898"/>
                      </a:cubicBezTo>
                      <a:cubicBezTo>
                        <a:pt x="13637" y="20489"/>
                        <a:pt x="10041" y="32478"/>
                        <a:pt x="12438" y="45666"/>
                      </a:cubicBezTo>
                      <a:cubicBezTo>
                        <a:pt x="12438" y="48063"/>
                        <a:pt x="13637" y="50461"/>
                        <a:pt x="14836" y="51660"/>
                      </a:cubicBezTo>
                      <a:cubicBezTo>
                        <a:pt x="14836" y="52859"/>
                        <a:pt x="16035" y="52859"/>
                        <a:pt x="16035" y="54058"/>
                      </a:cubicBezTo>
                      <a:cubicBezTo>
                        <a:pt x="16035" y="55257"/>
                        <a:pt x="17234" y="56455"/>
                        <a:pt x="16035" y="56455"/>
                      </a:cubicBezTo>
                      <a:cubicBezTo>
                        <a:pt x="14836" y="57654"/>
                        <a:pt x="14836" y="56455"/>
                        <a:pt x="13637" y="56455"/>
                      </a:cubicBezTo>
                      <a:cubicBezTo>
                        <a:pt x="8842" y="55257"/>
                        <a:pt x="6444" y="52859"/>
                        <a:pt x="4046" y="49262"/>
                      </a:cubicBezTo>
                      <a:cubicBezTo>
                        <a:pt x="450" y="44467"/>
                        <a:pt x="-749" y="39671"/>
                        <a:pt x="450" y="34876"/>
                      </a:cubicBezTo>
                      <a:cubicBezTo>
                        <a:pt x="2847" y="20489"/>
                        <a:pt x="11240" y="8500"/>
                        <a:pt x="23228" y="1307"/>
                      </a:cubicBezTo>
                      <a:cubicBezTo>
                        <a:pt x="28024" y="-1091"/>
                        <a:pt x="32819" y="108"/>
                        <a:pt x="36416" y="2506"/>
                      </a:cubicBezTo>
                      <a:cubicBezTo>
                        <a:pt x="38814" y="3705"/>
                        <a:pt x="38814" y="4904"/>
                        <a:pt x="38814" y="7301"/>
                      </a:cubicBezTo>
                      <a:cubicBezTo>
                        <a:pt x="38814" y="19290"/>
                        <a:pt x="38814" y="31279"/>
                        <a:pt x="38814" y="43268"/>
                      </a:cubicBezTo>
                      <a:cubicBezTo>
                        <a:pt x="38814" y="43268"/>
                        <a:pt x="38814" y="43268"/>
                        <a:pt x="38814" y="43268"/>
                      </a:cubicBezTo>
                      <a:close/>
                    </a:path>
                  </a:pathLst>
                </a:custGeom>
                <a:solidFill>
                  <a:srgbClr val="333333"/>
                </a:solidFill>
                <a:ln w="11973" cap="flat">
                  <a:noFill/>
                  <a:prstDash val="solid"/>
                  <a:miter/>
                </a:ln>
              </p:spPr>
              <p:txBody>
                <a:bodyPr rtlCol="0" anchor="ctr"/>
                <a:lstStyle/>
                <a:p>
                  <a:endParaRPr lang="nl-NL" sz="1350" dirty="0"/>
                </a:p>
              </p:txBody>
            </p:sp>
            <p:sp>
              <p:nvSpPr>
                <p:cNvPr id="349" name="Vrije vorm: vorm 348">
                  <a:extLst>
                    <a:ext uri="{FF2B5EF4-FFF2-40B4-BE49-F238E27FC236}">
                      <a16:creationId xmlns:a16="http://schemas.microsoft.com/office/drawing/2014/main" id="{A4F10F55-D3E5-4E6A-831F-B95035C6773A}"/>
                    </a:ext>
                  </a:extLst>
                </p:cNvPr>
                <p:cNvSpPr/>
                <p:nvPr/>
              </p:nvSpPr>
              <p:spPr>
                <a:xfrm>
                  <a:off x="5466450" y="1452942"/>
                  <a:ext cx="450778" cy="142945"/>
                </a:xfrm>
                <a:custGeom>
                  <a:avLst/>
                  <a:gdLst>
                    <a:gd name="connsiteX0" fmla="*/ 443585 w 450778"/>
                    <a:gd name="connsiteY0" fmla="*/ 74763 h 142945"/>
                    <a:gd name="connsiteX1" fmla="*/ 439989 w 450778"/>
                    <a:gd name="connsiteY1" fmla="*/ 74763 h 142945"/>
                    <a:gd name="connsiteX2" fmla="*/ 438790 w 450778"/>
                    <a:gd name="connsiteY2" fmla="*/ 78360 h 142945"/>
                    <a:gd name="connsiteX3" fmla="*/ 436392 w 450778"/>
                    <a:gd name="connsiteY3" fmla="*/ 85553 h 142945"/>
                    <a:gd name="connsiteX4" fmla="*/ 429199 w 450778"/>
                    <a:gd name="connsiteY4" fmla="*/ 85553 h 142945"/>
                    <a:gd name="connsiteX5" fmla="*/ 426801 w 450778"/>
                    <a:gd name="connsiteY5" fmla="*/ 77161 h 142945"/>
                    <a:gd name="connsiteX6" fmla="*/ 426801 w 450778"/>
                    <a:gd name="connsiteY6" fmla="*/ 45990 h 142945"/>
                    <a:gd name="connsiteX7" fmla="*/ 419608 w 450778"/>
                    <a:gd name="connsiteY7" fmla="*/ 34001 h 142945"/>
                    <a:gd name="connsiteX8" fmla="*/ 417210 w 450778"/>
                    <a:gd name="connsiteY8" fmla="*/ 32802 h 142945"/>
                    <a:gd name="connsiteX9" fmla="*/ 408818 w 450778"/>
                    <a:gd name="connsiteY9" fmla="*/ 36399 h 142945"/>
                    <a:gd name="connsiteX10" fmla="*/ 400426 w 450778"/>
                    <a:gd name="connsiteY10" fmla="*/ 65172 h 142945"/>
                    <a:gd name="connsiteX11" fmla="*/ 399227 w 450778"/>
                    <a:gd name="connsiteY11" fmla="*/ 66371 h 142945"/>
                    <a:gd name="connsiteX12" fmla="*/ 399227 w 450778"/>
                    <a:gd name="connsiteY12" fmla="*/ 61575 h 142945"/>
                    <a:gd name="connsiteX13" fmla="*/ 398028 w 450778"/>
                    <a:gd name="connsiteY13" fmla="*/ 41194 h 142945"/>
                    <a:gd name="connsiteX14" fmla="*/ 393232 w 450778"/>
                    <a:gd name="connsiteY14" fmla="*/ 32802 h 142945"/>
                    <a:gd name="connsiteX15" fmla="*/ 388437 w 450778"/>
                    <a:gd name="connsiteY15" fmla="*/ 31603 h 142945"/>
                    <a:gd name="connsiteX16" fmla="*/ 382443 w 450778"/>
                    <a:gd name="connsiteY16" fmla="*/ 34001 h 142945"/>
                    <a:gd name="connsiteX17" fmla="*/ 380045 w 450778"/>
                    <a:gd name="connsiteY17" fmla="*/ 38797 h 142945"/>
                    <a:gd name="connsiteX18" fmla="*/ 375249 w 450778"/>
                    <a:gd name="connsiteY18" fmla="*/ 54382 h 142945"/>
                    <a:gd name="connsiteX19" fmla="*/ 374050 w 450778"/>
                    <a:gd name="connsiteY19" fmla="*/ 56780 h 142945"/>
                    <a:gd name="connsiteX20" fmla="*/ 374050 w 450778"/>
                    <a:gd name="connsiteY20" fmla="*/ 41194 h 142945"/>
                    <a:gd name="connsiteX21" fmla="*/ 366857 w 450778"/>
                    <a:gd name="connsiteY21" fmla="*/ 32802 h 142945"/>
                    <a:gd name="connsiteX22" fmla="*/ 362062 w 450778"/>
                    <a:gd name="connsiteY22" fmla="*/ 37598 h 142945"/>
                    <a:gd name="connsiteX23" fmla="*/ 362062 w 450778"/>
                    <a:gd name="connsiteY23" fmla="*/ 71166 h 142945"/>
                    <a:gd name="connsiteX24" fmla="*/ 356067 w 450778"/>
                    <a:gd name="connsiteY24" fmla="*/ 85553 h 142945"/>
                    <a:gd name="connsiteX25" fmla="*/ 347675 w 450778"/>
                    <a:gd name="connsiteY25" fmla="*/ 84354 h 142945"/>
                    <a:gd name="connsiteX26" fmla="*/ 346476 w 450778"/>
                    <a:gd name="connsiteY26" fmla="*/ 78360 h 142945"/>
                    <a:gd name="connsiteX27" fmla="*/ 346476 w 450778"/>
                    <a:gd name="connsiteY27" fmla="*/ 42393 h 142945"/>
                    <a:gd name="connsiteX28" fmla="*/ 340482 w 450778"/>
                    <a:gd name="connsiteY28" fmla="*/ 34001 h 142945"/>
                    <a:gd name="connsiteX29" fmla="*/ 336885 w 450778"/>
                    <a:gd name="connsiteY29" fmla="*/ 34001 h 142945"/>
                    <a:gd name="connsiteX30" fmla="*/ 333288 w 450778"/>
                    <a:gd name="connsiteY30" fmla="*/ 36399 h 142945"/>
                    <a:gd name="connsiteX31" fmla="*/ 330891 w 450778"/>
                    <a:gd name="connsiteY31" fmla="*/ 36399 h 142945"/>
                    <a:gd name="connsiteX32" fmla="*/ 308112 w 450778"/>
                    <a:gd name="connsiteY32" fmla="*/ 37598 h 142945"/>
                    <a:gd name="connsiteX33" fmla="*/ 303316 w 450778"/>
                    <a:gd name="connsiteY33" fmla="*/ 44791 h 142945"/>
                    <a:gd name="connsiteX34" fmla="*/ 299720 w 450778"/>
                    <a:gd name="connsiteY34" fmla="*/ 75962 h 142945"/>
                    <a:gd name="connsiteX35" fmla="*/ 297322 w 450778"/>
                    <a:gd name="connsiteY35" fmla="*/ 85553 h 142945"/>
                    <a:gd name="connsiteX36" fmla="*/ 288930 w 450778"/>
                    <a:gd name="connsiteY36" fmla="*/ 85553 h 142945"/>
                    <a:gd name="connsiteX37" fmla="*/ 286532 w 450778"/>
                    <a:gd name="connsiteY37" fmla="*/ 78360 h 142945"/>
                    <a:gd name="connsiteX38" fmla="*/ 287731 w 450778"/>
                    <a:gd name="connsiteY38" fmla="*/ 55581 h 142945"/>
                    <a:gd name="connsiteX39" fmla="*/ 290129 w 450778"/>
                    <a:gd name="connsiteY39" fmla="*/ 44791 h 142945"/>
                    <a:gd name="connsiteX40" fmla="*/ 287731 w 450778"/>
                    <a:gd name="connsiteY40" fmla="*/ 38797 h 142945"/>
                    <a:gd name="connsiteX41" fmla="*/ 281737 w 450778"/>
                    <a:gd name="connsiteY41" fmla="*/ 37598 h 142945"/>
                    <a:gd name="connsiteX42" fmla="*/ 272146 w 450778"/>
                    <a:gd name="connsiteY42" fmla="*/ 39995 h 142945"/>
                    <a:gd name="connsiteX43" fmla="*/ 269748 w 450778"/>
                    <a:gd name="connsiteY43" fmla="*/ 37598 h 142945"/>
                    <a:gd name="connsiteX44" fmla="*/ 262555 w 450778"/>
                    <a:gd name="connsiteY44" fmla="*/ 30404 h 142945"/>
                    <a:gd name="connsiteX45" fmla="*/ 256560 w 450778"/>
                    <a:gd name="connsiteY45" fmla="*/ 45990 h 142945"/>
                    <a:gd name="connsiteX46" fmla="*/ 257759 w 450778"/>
                    <a:gd name="connsiteY46" fmla="*/ 50785 h 142945"/>
                    <a:gd name="connsiteX47" fmla="*/ 245770 w 450778"/>
                    <a:gd name="connsiteY47" fmla="*/ 75962 h 142945"/>
                    <a:gd name="connsiteX48" fmla="*/ 243373 w 450778"/>
                    <a:gd name="connsiteY48" fmla="*/ 78360 h 142945"/>
                    <a:gd name="connsiteX49" fmla="*/ 243373 w 450778"/>
                    <a:gd name="connsiteY49" fmla="*/ 75962 h 142945"/>
                    <a:gd name="connsiteX50" fmla="*/ 243373 w 450778"/>
                    <a:gd name="connsiteY50" fmla="*/ 39995 h 142945"/>
                    <a:gd name="connsiteX51" fmla="*/ 239776 w 450778"/>
                    <a:gd name="connsiteY51" fmla="*/ 34001 h 142945"/>
                    <a:gd name="connsiteX52" fmla="*/ 237378 w 450778"/>
                    <a:gd name="connsiteY52" fmla="*/ 32802 h 142945"/>
                    <a:gd name="connsiteX53" fmla="*/ 230185 w 450778"/>
                    <a:gd name="connsiteY53" fmla="*/ 37598 h 142945"/>
                    <a:gd name="connsiteX54" fmla="*/ 227787 w 450778"/>
                    <a:gd name="connsiteY54" fmla="*/ 35200 h 142945"/>
                    <a:gd name="connsiteX55" fmla="*/ 208605 w 450778"/>
                    <a:gd name="connsiteY55" fmla="*/ 34001 h 142945"/>
                    <a:gd name="connsiteX56" fmla="*/ 201412 w 450778"/>
                    <a:gd name="connsiteY56" fmla="*/ 43592 h 142945"/>
                    <a:gd name="connsiteX57" fmla="*/ 197815 w 450778"/>
                    <a:gd name="connsiteY57" fmla="*/ 74763 h 142945"/>
                    <a:gd name="connsiteX58" fmla="*/ 194218 w 450778"/>
                    <a:gd name="connsiteY58" fmla="*/ 85553 h 142945"/>
                    <a:gd name="connsiteX59" fmla="*/ 187025 w 450778"/>
                    <a:gd name="connsiteY59" fmla="*/ 84354 h 142945"/>
                    <a:gd name="connsiteX60" fmla="*/ 185826 w 450778"/>
                    <a:gd name="connsiteY60" fmla="*/ 80757 h 142945"/>
                    <a:gd name="connsiteX61" fmla="*/ 184627 w 450778"/>
                    <a:gd name="connsiteY61" fmla="*/ 71166 h 142945"/>
                    <a:gd name="connsiteX62" fmla="*/ 184627 w 450778"/>
                    <a:gd name="connsiteY62" fmla="*/ 39995 h 142945"/>
                    <a:gd name="connsiteX63" fmla="*/ 178633 w 450778"/>
                    <a:gd name="connsiteY63" fmla="*/ 32802 h 142945"/>
                    <a:gd name="connsiteX64" fmla="*/ 175036 w 450778"/>
                    <a:gd name="connsiteY64" fmla="*/ 32802 h 142945"/>
                    <a:gd name="connsiteX65" fmla="*/ 172639 w 450778"/>
                    <a:gd name="connsiteY65" fmla="*/ 35200 h 142945"/>
                    <a:gd name="connsiteX66" fmla="*/ 170241 w 450778"/>
                    <a:gd name="connsiteY66" fmla="*/ 35200 h 142945"/>
                    <a:gd name="connsiteX67" fmla="*/ 160650 w 450778"/>
                    <a:gd name="connsiteY67" fmla="*/ 30404 h 142945"/>
                    <a:gd name="connsiteX68" fmla="*/ 146263 w 450778"/>
                    <a:gd name="connsiteY68" fmla="*/ 37598 h 142945"/>
                    <a:gd name="connsiteX69" fmla="*/ 139070 w 450778"/>
                    <a:gd name="connsiteY69" fmla="*/ 63973 h 142945"/>
                    <a:gd name="connsiteX70" fmla="*/ 135473 w 450778"/>
                    <a:gd name="connsiteY70" fmla="*/ 78360 h 142945"/>
                    <a:gd name="connsiteX71" fmla="*/ 130678 w 450778"/>
                    <a:gd name="connsiteY71" fmla="*/ 84354 h 142945"/>
                    <a:gd name="connsiteX72" fmla="*/ 124683 w 450778"/>
                    <a:gd name="connsiteY72" fmla="*/ 83155 h 142945"/>
                    <a:gd name="connsiteX73" fmla="*/ 122286 w 450778"/>
                    <a:gd name="connsiteY73" fmla="*/ 74763 h 142945"/>
                    <a:gd name="connsiteX74" fmla="*/ 123485 w 450778"/>
                    <a:gd name="connsiteY74" fmla="*/ 32802 h 142945"/>
                    <a:gd name="connsiteX75" fmla="*/ 125882 w 450778"/>
                    <a:gd name="connsiteY75" fmla="*/ 30404 h 142945"/>
                    <a:gd name="connsiteX76" fmla="*/ 137871 w 450778"/>
                    <a:gd name="connsiteY76" fmla="*/ 30404 h 142945"/>
                    <a:gd name="connsiteX77" fmla="*/ 142667 w 450778"/>
                    <a:gd name="connsiteY77" fmla="*/ 25609 h 142945"/>
                    <a:gd name="connsiteX78" fmla="*/ 140269 w 450778"/>
                    <a:gd name="connsiteY78" fmla="*/ 22012 h 142945"/>
                    <a:gd name="connsiteX79" fmla="*/ 127081 w 450778"/>
                    <a:gd name="connsiteY79" fmla="*/ 20813 h 142945"/>
                    <a:gd name="connsiteX80" fmla="*/ 124683 w 450778"/>
                    <a:gd name="connsiteY80" fmla="*/ 18416 h 142945"/>
                    <a:gd name="connsiteX81" fmla="*/ 124683 w 450778"/>
                    <a:gd name="connsiteY81" fmla="*/ 6427 h 142945"/>
                    <a:gd name="connsiteX82" fmla="*/ 122286 w 450778"/>
                    <a:gd name="connsiteY82" fmla="*/ 2830 h 142945"/>
                    <a:gd name="connsiteX83" fmla="*/ 116291 w 450778"/>
                    <a:gd name="connsiteY83" fmla="*/ 432 h 142945"/>
                    <a:gd name="connsiteX84" fmla="*/ 110297 w 450778"/>
                    <a:gd name="connsiteY84" fmla="*/ 5228 h 142945"/>
                    <a:gd name="connsiteX85" fmla="*/ 110297 w 450778"/>
                    <a:gd name="connsiteY85" fmla="*/ 18416 h 142945"/>
                    <a:gd name="connsiteX86" fmla="*/ 107899 w 450778"/>
                    <a:gd name="connsiteY86" fmla="*/ 20813 h 142945"/>
                    <a:gd name="connsiteX87" fmla="*/ 99507 w 450778"/>
                    <a:gd name="connsiteY87" fmla="*/ 20813 h 142945"/>
                    <a:gd name="connsiteX88" fmla="*/ 94711 w 450778"/>
                    <a:gd name="connsiteY88" fmla="*/ 23211 h 142945"/>
                    <a:gd name="connsiteX89" fmla="*/ 93513 w 450778"/>
                    <a:gd name="connsiteY89" fmla="*/ 26808 h 142945"/>
                    <a:gd name="connsiteX90" fmla="*/ 95910 w 450778"/>
                    <a:gd name="connsiteY90" fmla="*/ 30404 h 142945"/>
                    <a:gd name="connsiteX91" fmla="*/ 105501 w 450778"/>
                    <a:gd name="connsiteY91" fmla="*/ 30404 h 142945"/>
                    <a:gd name="connsiteX92" fmla="*/ 107899 w 450778"/>
                    <a:gd name="connsiteY92" fmla="*/ 32802 h 142945"/>
                    <a:gd name="connsiteX93" fmla="*/ 107899 w 450778"/>
                    <a:gd name="connsiteY93" fmla="*/ 59178 h 142945"/>
                    <a:gd name="connsiteX94" fmla="*/ 98308 w 450778"/>
                    <a:gd name="connsiteY94" fmla="*/ 78360 h 142945"/>
                    <a:gd name="connsiteX95" fmla="*/ 97109 w 450778"/>
                    <a:gd name="connsiteY95" fmla="*/ 78360 h 142945"/>
                    <a:gd name="connsiteX96" fmla="*/ 97109 w 450778"/>
                    <a:gd name="connsiteY96" fmla="*/ 73564 h 142945"/>
                    <a:gd name="connsiteX97" fmla="*/ 88717 w 450778"/>
                    <a:gd name="connsiteY97" fmla="*/ 60376 h 142945"/>
                    <a:gd name="connsiteX98" fmla="*/ 79126 w 450778"/>
                    <a:gd name="connsiteY98" fmla="*/ 53183 h 142945"/>
                    <a:gd name="connsiteX99" fmla="*/ 79126 w 450778"/>
                    <a:gd name="connsiteY99" fmla="*/ 49586 h 142945"/>
                    <a:gd name="connsiteX100" fmla="*/ 83922 w 450778"/>
                    <a:gd name="connsiteY100" fmla="*/ 38797 h 142945"/>
                    <a:gd name="connsiteX101" fmla="*/ 77927 w 450778"/>
                    <a:gd name="connsiteY101" fmla="*/ 31603 h 142945"/>
                    <a:gd name="connsiteX102" fmla="*/ 64739 w 450778"/>
                    <a:gd name="connsiteY102" fmla="*/ 38797 h 142945"/>
                    <a:gd name="connsiteX103" fmla="*/ 64739 w 450778"/>
                    <a:gd name="connsiteY103" fmla="*/ 53183 h 142945"/>
                    <a:gd name="connsiteX104" fmla="*/ 64739 w 450778"/>
                    <a:gd name="connsiteY104" fmla="*/ 56780 h 142945"/>
                    <a:gd name="connsiteX105" fmla="*/ 53950 w 450778"/>
                    <a:gd name="connsiteY105" fmla="*/ 75962 h 142945"/>
                    <a:gd name="connsiteX106" fmla="*/ 50353 w 450778"/>
                    <a:gd name="connsiteY106" fmla="*/ 81956 h 142945"/>
                    <a:gd name="connsiteX107" fmla="*/ 46756 w 450778"/>
                    <a:gd name="connsiteY107" fmla="*/ 84354 h 142945"/>
                    <a:gd name="connsiteX108" fmla="*/ 44359 w 450778"/>
                    <a:gd name="connsiteY108" fmla="*/ 80757 h 142945"/>
                    <a:gd name="connsiteX109" fmla="*/ 44359 w 450778"/>
                    <a:gd name="connsiteY109" fmla="*/ 74763 h 142945"/>
                    <a:gd name="connsiteX110" fmla="*/ 45557 w 450778"/>
                    <a:gd name="connsiteY110" fmla="*/ 45990 h 142945"/>
                    <a:gd name="connsiteX111" fmla="*/ 44359 w 450778"/>
                    <a:gd name="connsiteY111" fmla="*/ 38797 h 142945"/>
                    <a:gd name="connsiteX112" fmla="*/ 25176 w 450778"/>
                    <a:gd name="connsiteY112" fmla="*/ 38797 h 142945"/>
                    <a:gd name="connsiteX113" fmla="*/ 19182 w 450778"/>
                    <a:gd name="connsiteY113" fmla="*/ 47189 h 142945"/>
                    <a:gd name="connsiteX114" fmla="*/ 13188 w 450778"/>
                    <a:gd name="connsiteY114" fmla="*/ 63973 h 142945"/>
                    <a:gd name="connsiteX115" fmla="*/ 11989 w 450778"/>
                    <a:gd name="connsiteY115" fmla="*/ 66371 h 142945"/>
                    <a:gd name="connsiteX116" fmla="*/ 11989 w 450778"/>
                    <a:gd name="connsiteY116" fmla="*/ 43592 h 142945"/>
                    <a:gd name="connsiteX117" fmla="*/ 4795 w 450778"/>
                    <a:gd name="connsiteY117" fmla="*/ 35200 h 142945"/>
                    <a:gd name="connsiteX118" fmla="*/ 3597 w 450778"/>
                    <a:gd name="connsiteY118" fmla="*/ 35200 h 142945"/>
                    <a:gd name="connsiteX119" fmla="*/ 0 w 450778"/>
                    <a:gd name="connsiteY119" fmla="*/ 38797 h 142945"/>
                    <a:gd name="connsiteX120" fmla="*/ 0 w 450778"/>
                    <a:gd name="connsiteY120" fmla="*/ 86752 h 142945"/>
                    <a:gd name="connsiteX121" fmla="*/ 0 w 450778"/>
                    <a:gd name="connsiteY121" fmla="*/ 91547 h 142945"/>
                    <a:gd name="connsiteX122" fmla="*/ 9591 w 450778"/>
                    <a:gd name="connsiteY122" fmla="*/ 98741 h 142945"/>
                    <a:gd name="connsiteX123" fmla="*/ 13188 w 450778"/>
                    <a:gd name="connsiteY123" fmla="*/ 95144 h 142945"/>
                    <a:gd name="connsiteX124" fmla="*/ 20381 w 450778"/>
                    <a:gd name="connsiteY124" fmla="*/ 68769 h 142945"/>
                    <a:gd name="connsiteX125" fmla="*/ 32370 w 450778"/>
                    <a:gd name="connsiteY125" fmla="*/ 48388 h 142945"/>
                    <a:gd name="connsiteX126" fmla="*/ 34767 w 450778"/>
                    <a:gd name="connsiteY126" fmla="*/ 47189 h 142945"/>
                    <a:gd name="connsiteX127" fmla="*/ 34767 w 450778"/>
                    <a:gd name="connsiteY127" fmla="*/ 49586 h 142945"/>
                    <a:gd name="connsiteX128" fmla="*/ 34767 w 450778"/>
                    <a:gd name="connsiteY128" fmla="*/ 62774 h 142945"/>
                    <a:gd name="connsiteX129" fmla="*/ 34767 w 450778"/>
                    <a:gd name="connsiteY129" fmla="*/ 84354 h 142945"/>
                    <a:gd name="connsiteX130" fmla="*/ 37165 w 450778"/>
                    <a:gd name="connsiteY130" fmla="*/ 93945 h 142945"/>
                    <a:gd name="connsiteX131" fmla="*/ 47955 w 450778"/>
                    <a:gd name="connsiteY131" fmla="*/ 98741 h 142945"/>
                    <a:gd name="connsiteX132" fmla="*/ 53950 w 450778"/>
                    <a:gd name="connsiteY132" fmla="*/ 95144 h 142945"/>
                    <a:gd name="connsiteX133" fmla="*/ 62342 w 450778"/>
                    <a:gd name="connsiteY133" fmla="*/ 84354 h 142945"/>
                    <a:gd name="connsiteX134" fmla="*/ 74330 w 450778"/>
                    <a:gd name="connsiteY134" fmla="*/ 65172 h 142945"/>
                    <a:gd name="connsiteX135" fmla="*/ 76728 w 450778"/>
                    <a:gd name="connsiteY135" fmla="*/ 63973 h 142945"/>
                    <a:gd name="connsiteX136" fmla="*/ 87518 w 450778"/>
                    <a:gd name="connsiteY136" fmla="*/ 74763 h 142945"/>
                    <a:gd name="connsiteX137" fmla="*/ 88717 w 450778"/>
                    <a:gd name="connsiteY137" fmla="*/ 85553 h 142945"/>
                    <a:gd name="connsiteX138" fmla="*/ 80325 w 450778"/>
                    <a:gd name="connsiteY138" fmla="*/ 89149 h 142945"/>
                    <a:gd name="connsiteX139" fmla="*/ 74330 w 450778"/>
                    <a:gd name="connsiteY139" fmla="*/ 85553 h 142945"/>
                    <a:gd name="connsiteX140" fmla="*/ 67137 w 450778"/>
                    <a:gd name="connsiteY140" fmla="*/ 86752 h 142945"/>
                    <a:gd name="connsiteX141" fmla="*/ 65938 w 450778"/>
                    <a:gd name="connsiteY141" fmla="*/ 89149 h 142945"/>
                    <a:gd name="connsiteX142" fmla="*/ 68336 w 450778"/>
                    <a:gd name="connsiteY142" fmla="*/ 96343 h 142945"/>
                    <a:gd name="connsiteX143" fmla="*/ 79126 w 450778"/>
                    <a:gd name="connsiteY143" fmla="*/ 98741 h 142945"/>
                    <a:gd name="connsiteX144" fmla="*/ 101905 w 450778"/>
                    <a:gd name="connsiteY144" fmla="*/ 91547 h 142945"/>
                    <a:gd name="connsiteX145" fmla="*/ 110297 w 450778"/>
                    <a:gd name="connsiteY145" fmla="*/ 78360 h 142945"/>
                    <a:gd name="connsiteX146" fmla="*/ 111496 w 450778"/>
                    <a:gd name="connsiteY146" fmla="*/ 75962 h 142945"/>
                    <a:gd name="connsiteX147" fmla="*/ 112695 w 450778"/>
                    <a:gd name="connsiteY147" fmla="*/ 79558 h 142945"/>
                    <a:gd name="connsiteX148" fmla="*/ 117490 w 450778"/>
                    <a:gd name="connsiteY148" fmla="*/ 92746 h 142945"/>
                    <a:gd name="connsiteX149" fmla="*/ 135473 w 450778"/>
                    <a:gd name="connsiteY149" fmla="*/ 93945 h 142945"/>
                    <a:gd name="connsiteX150" fmla="*/ 142667 w 450778"/>
                    <a:gd name="connsiteY150" fmla="*/ 84354 h 142945"/>
                    <a:gd name="connsiteX151" fmla="*/ 143866 w 450778"/>
                    <a:gd name="connsiteY151" fmla="*/ 81956 h 142945"/>
                    <a:gd name="connsiteX152" fmla="*/ 159451 w 450778"/>
                    <a:gd name="connsiteY152" fmla="*/ 97542 h 142945"/>
                    <a:gd name="connsiteX153" fmla="*/ 178633 w 450778"/>
                    <a:gd name="connsiteY153" fmla="*/ 85553 h 142945"/>
                    <a:gd name="connsiteX154" fmla="*/ 179832 w 450778"/>
                    <a:gd name="connsiteY154" fmla="*/ 87951 h 142945"/>
                    <a:gd name="connsiteX155" fmla="*/ 194218 w 450778"/>
                    <a:gd name="connsiteY155" fmla="*/ 97542 h 142945"/>
                    <a:gd name="connsiteX156" fmla="*/ 203809 w 450778"/>
                    <a:gd name="connsiteY156" fmla="*/ 90348 h 142945"/>
                    <a:gd name="connsiteX157" fmla="*/ 207406 w 450778"/>
                    <a:gd name="connsiteY157" fmla="*/ 90348 h 142945"/>
                    <a:gd name="connsiteX158" fmla="*/ 218196 w 450778"/>
                    <a:gd name="connsiteY158" fmla="*/ 97542 h 142945"/>
                    <a:gd name="connsiteX159" fmla="*/ 234980 w 450778"/>
                    <a:gd name="connsiteY159" fmla="*/ 90348 h 142945"/>
                    <a:gd name="connsiteX160" fmla="*/ 236179 w 450778"/>
                    <a:gd name="connsiteY160" fmla="*/ 89149 h 142945"/>
                    <a:gd name="connsiteX161" fmla="*/ 234980 w 450778"/>
                    <a:gd name="connsiteY161" fmla="*/ 95144 h 142945"/>
                    <a:gd name="connsiteX162" fmla="*/ 219395 w 450778"/>
                    <a:gd name="connsiteY162" fmla="*/ 109530 h 142945"/>
                    <a:gd name="connsiteX163" fmla="*/ 211003 w 450778"/>
                    <a:gd name="connsiteY163" fmla="*/ 121519 h 142945"/>
                    <a:gd name="connsiteX164" fmla="*/ 220594 w 450778"/>
                    <a:gd name="connsiteY164" fmla="*/ 141900 h 142945"/>
                    <a:gd name="connsiteX165" fmla="*/ 245770 w 450778"/>
                    <a:gd name="connsiteY165" fmla="*/ 128712 h 142945"/>
                    <a:gd name="connsiteX166" fmla="*/ 248168 w 450778"/>
                    <a:gd name="connsiteY166" fmla="*/ 116724 h 142945"/>
                    <a:gd name="connsiteX167" fmla="*/ 248168 w 450778"/>
                    <a:gd name="connsiteY167" fmla="*/ 92746 h 142945"/>
                    <a:gd name="connsiteX168" fmla="*/ 249367 w 450778"/>
                    <a:gd name="connsiteY168" fmla="*/ 87951 h 142945"/>
                    <a:gd name="connsiteX169" fmla="*/ 269748 w 450778"/>
                    <a:gd name="connsiteY169" fmla="*/ 54382 h 142945"/>
                    <a:gd name="connsiteX170" fmla="*/ 279339 w 450778"/>
                    <a:gd name="connsiteY170" fmla="*/ 48388 h 142945"/>
                    <a:gd name="connsiteX171" fmla="*/ 281737 w 450778"/>
                    <a:gd name="connsiteY171" fmla="*/ 51984 h 142945"/>
                    <a:gd name="connsiteX172" fmla="*/ 279339 w 450778"/>
                    <a:gd name="connsiteY172" fmla="*/ 75962 h 142945"/>
                    <a:gd name="connsiteX173" fmla="*/ 284134 w 450778"/>
                    <a:gd name="connsiteY173" fmla="*/ 91547 h 142945"/>
                    <a:gd name="connsiteX174" fmla="*/ 308112 w 450778"/>
                    <a:gd name="connsiteY174" fmla="*/ 91547 h 142945"/>
                    <a:gd name="connsiteX175" fmla="*/ 310510 w 450778"/>
                    <a:gd name="connsiteY175" fmla="*/ 91547 h 142945"/>
                    <a:gd name="connsiteX176" fmla="*/ 332090 w 450778"/>
                    <a:gd name="connsiteY176" fmla="*/ 96343 h 142945"/>
                    <a:gd name="connsiteX177" fmla="*/ 339283 w 450778"/>
                    <a:gd name="connsiteY177" fmla="*/ 89149 h 142945"/>
                    <a:gd name="connsiteX178" fmla="*/ 340482 w 450778"/>
                    <a:gd name="connsiteY178" fmla="*/ 87951 h 142945"/>
                    <a:gd name="connsiteX179" fmla="*/ 352471 w 450778"/>
                    <a:gd name="connsiteY179" fmla="*/ 99939 h 142945"/>
                    <a:gd name="connsiteX180" fmla="*/ 366857 w 450778"/>
                    <a:gd name="connsiteY180" fmla="*/ 91547 h 142945"/>
                    <a:gd name="connsiteX181" fmla="*/ 368056 w 450778"/>
                    <a:gd name="connsiteY181" fmla="*/ 95144 h 142945"/>
                    <a:gd name="connsiteX182" fmla="*/ 371653 w 450778"/>
                    <a:gd name="connsiteY182" fmla="*/ 99939 h 142945"/>
                    <a:gd name="connsiteX183" fmla="*/ 378846 w 450778"/>
                    <a:gd name="connsiteY183" fmla="*/ 99939 h 142945"/>
                    <a:gd name="connsiteX184" fmla="*/ 382443 w 450778"/>
                    <a:gd name="connsiteY184" fmla="*/ 96343 h 142945"/>
                    <a:gd name="connsiteX185" fmla="*/ 382443 w 450778"/>
                    <a:gd name="connsiteY185" fmla="*/ 85553 h 142945"/>
                    <a:gd name="connsiteX186" fmla="*/ 390835 w 450778"/>
                    <a:gd name="connsiteY186" fmla="*/ 55581 h 142945"/>
                    <a:gd name="connsiteX187" fmla="*/ 392034 w 450778"/>
                    <a:gd name="connsiteY187" fmla="*/ 54382 h 142945"/>
                    <a:gd name="connsiteX188" fmla="*/ 393232 w 450778"/>
                    <a:gd name="connsiteY188" fmla="*/ 56780 h 142945"/>
                    <a:gd name="connsiteX189" fmla="*/ 394431 w 450778"/>
                    <a:gd name="connsiteY189" fmla="*/ 77161 h 142945"/>
                    <a:gd name="connsiteX190" fmla="*/ 396829 w 450778"/>
                    <a:gd name="connsiteY190" fmla="*/ 90348 h 142945"/>
                    <a:gd name="connsiteX191" fmla="*/ 405221 w 450778"/>
                    <a:gd name="connsiteY191" fmla="*/ 96343 h 142945"/>
                    <a:gd name="connsiteX192" fmla="*/ 410017 w 450778"/>
                    <a:gd name="connsiteY192" fmla="*/ 91547 h 142945"/>
                    <a:gd name="connsiteX193" fmla="*/ 418409 w 450778"/>
                    <a:gd name="connsiteY193" fmla="*/ 55581 h 142945"/>
                    <a:gd name="connsiteX194" fmla="*/ 419608 w 450778"/>
                    <a:gd name="connsiteY194" fmla="*/ 53183 h 142945"/>
                    <a:gd name="connsiteX195" fmla="*/ 419608 w 450778"/>
                    <a:gd name="connsiteY195" fmla="*/ 53183 h 142945"/>
                    <a:gd name="connsiteX196" fmla="*/ 419608 w 450778"/>
                    <a:gd name="connsiteY196" fmla="*/ 57979 h 142945"/>
                    <a:gd name="connsiteX197" fmla="*/ 420807 w 450778"/>
                    <a:gd name="connsiteY197" fmla="*/ 81956 h 142945"/>
                    <a:gd name="connsiteX198" fmla="*/ 428000 w 450778"/>
                    <a:gd name="connsiteY198" fmla="*/ 96343 h 142945"/>
                    <a:gd name="connsiteX199" fmla="*/ 447182 w 450778"/>
                    <a:gd name="connsiteY199" fmla="*/ 92746 h 142945"/>
                    <a:gd name="connsiteX200" fmla="*/ 450779 w 450778"/>
                    <a:gd name="connsiteY200" fmla="*/ 80757 h 142945"/>
                    <a:gd name="connsiteX201" fmla="*/ 443585 w 450778"/>
                    <a:gd name="connsiteY201" fmla="*/ 74763 h 142945"/>
                    <a:gd name="connsiteX202" fmla="*/ 170241 w 450778"/>
                    <a:gd name="connsiteY202" fmla="*/ 61575 h 142945"/>
                    <a:gd name="connsiteX203" fmla="*/ 167843 w 450778"/>
                    <a:gd name="connsiteY203" fmla="*/ 75962 h 142945"/>
                    <a:gd name="connsiteX204" fmla="*/ 163048 w 450778"/>
                    <a:gd name="connsiteY204" fmla="*/ 84354 h 142945"/>
                    <a:gd name="connsiteX205" fmla="*/ 151059 w 450778"/>
                    <a:gd name="connsiteY205" fmla="*/ 83155 h 142945"/>
                    <a:gd name="connsiteX206" fmla="*/ 148661 w 450778"/>
                    <a:gd name="connsiteY206" fmla="*/ 68769 h 142945"/>
                    <a:gd name="connsiteX207" fmla="*/ 149860 w 450778"/>
                    <a:gd name="connsiteY207" fmla="*/ 53183 h 142945"/>
                    <a:gd name="connsiteX208" fmla="*/ 153457 w 450778"/>
                    <a:gd name="connsiteY208" fmla="*/ 44791 h 142945"/>
                    <a:gd name="connsiteX209" fmla="*/ 166644 w 450778"/>
                    <a:gd name="connsiteY209" fmla="*/ 45990 h 142945"/>
                    <a:gd name="connsiteX210" fmla="*/ 170241 w 450778"/>
                    <a:gd name="connsiteY210" fmla="*/ 61575 h 142945"/>
                    <a:gd name="connsiteX211" fmla="*/ 225389 w 450778"/>
                    <a:gd name="connsiteY211" fmla="*/ 80757 h 142945"/>
                    <a:gd name="connsiteX212" fmla="*/ 220594 w 450778"/>
                    <a:gd name="connsiteY212" fmla="*/ 86752 h 142945"/>
                    <a:gd name="connsiteX213" fmla="*/ 212202 w 450778"/>
                    <a:gd name="connsiteY213" fmla="*/ 85553 h 142945"/>
                    <a:gd name="connsiteX214" fmla="*/ 209804 w 450778"/>
                    <a:gd name="connsiteY214" fmla="*/ 78360 h 142945"/>
                    <a:gd name="connsiteX215" fmla="*/ 211003 w 450778"/>
                    <a:gd name="connsiteY215" fmla="*/ 50785 h 142945"/>
                    <a:gd name="connsiteX216" fmla="*/ 214599 w 450778"/>
                    <a:gd name="connsiteY216" fmla="*/ 43592 h 142945"/>
                    <a:gd name="connsiteX217" fmla="*/ 226588 w 450778"/>
                    <a:gd name="connsiteY217" fmla="*/ 45990 h 142945"/>
                    <a:gd name="connsiteX218" fmla="*/ 228986 w 450778"/>
                    <a:gd name="connsiteY218" fmla="*/ 59178 h 142945"/>
                    <a:gd name="connsiteX219" fmla="*/ 225389 w 450778"/>
                    <a:gd name="connsiteY219" fmla="*/ 80757 h 142945"/>
                    <a:gd name="connsiteX220" fmla="*/ 230185 w 450778"/>
                    <a:gd name="connsiteY220" fmla="*/ 109530 h 142945"/>
                    <a:gd name="connsiteX221" fmla="*/ 228986 w 450778"/>
                    <a:gd name="connsiteY221" fmla="*/ 123917 h 142945"/>
                    <a:gd name="connsiteX222" fmla="*/ 226588 w 450778"/>
                    <a:gd name="connsiteY222" fmla="*/ 131110 h 142945"/>
                    <a:gd name="connsiteX223" fmla="*/ 219395 w 450778"/>
                    <a:gd name="connsiteY223" fmla="*/ 135906 h 142945"/>
                    <a:gd name="connsiteX224" fmla="*/ 212202 w 450778"/>
                    <a:gd name="connsiteY224" fmla="*/ 129911 h 142945"/>
                    <a:gd name="connsiteX225" fmla="*/ 215798 w 450778"/>
                    <a:gd name="connsiteY225" fmla="*/ 119121 h 142945"/>
                    <a:gd name="connsiteX226" fmla="*/ 228986 w 450778"/>
                    <a:gd name="connsiteY226" fmla="*/ 103536 h 142945"/>
                    <a:gd name="connsiteX227" fmla="*/ 230185 w 450778"/>
                    <a:gd name="connsiteY227" fmla="*/ 102337 h 142945"/>
                    <a:gd name="connsiteX228" fmla="*/ 230185 w 450778"/>
                    <a:gd name="connsiteY228" fmla="*/ 103536 h 142945"/>
                    <a:gd name="connsiteX229" fmla="*/ 230185 w 450778"/>
                    <a:gd name="connsiteY229" fmla="*/ 109530 h 142945"/>
                    <a:gd name="connsiteX230" fmla="*/ 330891 w 450778"/>
                    <a:gd name="connsiteY230" fmla="*/ 77161 h 142945"/>
                    <a:gd name="connsiteX231" fmla="*/ 326095 w 450778"/>
                    <a:gd name="connsiteY231" fmla="*/ 85553 h 142945"/>
                    <a:gd name="connsiteX232" fmla="*/ 315305 w 450778"/>
                    <a:gd name="connsiteY232" fmla="*/ 84354 h 142945"/>
                    <a:gd name="connsiteX233" fmla="*/ 312908 w 450778"/>
                    <a:gd name="connsiteY233" fmla="*/ 72365 h 142945"/>
                    <a:gd name="connsiteX234" fmla="*/ 312908 w 450778"/>
                    <a:gd name="connsiteY234" fmla="*/ 67570 h 142945"/>
                    <a:gd name="connsiteX235" fmla="*/ 315305 w 450778"/>
                    <a:gd name="connsiteY235" fmla="*/ 50785 h 142945"/>
                    <a:gd name="connsiteX236" fmla="*/ 317703 w 450778"/>
                    <a:gd name="connsiteY236" fmla="*/ 45990 h 142945"/>
                    <a:gd name="connsiteX237" fmla="*/ 330891 w 450778"/>
                    <a:gd name="connsiteY237" fmla="*/ 47189 h 142945"/>
                    <a:gd name="connsiteX238" fmla="*/ 333288 w 450778"/>
                    <a:gd name="connsiteY238" fmla="*/ 55581 h 142945"/>
                    <a:gd name="connsiteX239" fmla="*/ 330891 w 450778"/>
                    <a:gd name="connsiteY239" fmla="*/ 77161 h 142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Lst>
                  <a:rect l="l" t="t" r="r" b="b"/>
                  <a:pathLst>
                    <a:path w="450778" h="142945">
                      <a:moveTo>
                        <a:pt x="443585" y="74763"/>
                      </a:moveTo>
                      <a:cubicBezTo>
                        <a:pt x="442387" y="73564"/>
                        <a:pt x="441188" y="73564"/>
                        <a:pt x="439989" y="74763"/>
                      </a:cubicBezTo>
                      <a:cubicBezTo>
                        <a:pt x="438790" y="75962"/>
                        <a:pt x="438790" y="77161"/>
                        <a:pt x="438790" y="78360"/>
                      </a:cubicBezTo>
                      <a:cubicBezTo>
                        <a:pt x="437591" y="80757"/>
                        <a:pt x="437591" y="83155"/>
                        <a:pt x="436392" y="85553"/>
                      </a:cubicBezTo>
                      <a:cubicBezTo>
                        <a:pt x="433994" y="89149"/>
                        <a:pt x="431597" y="89149"/>
                        <a:pt x="429199" y="85553"/>
                      </a:cubicBezTo>
                      <a:cubicBezTo>
                        <a:pt x="428000" y="83155"/>
                        <a:pt x="426801" y="80757"/>
                        <a:pt x="426801" y="77161"/>
                      </a:cubicBezTo>
                      <a:cubicBezTo>
                        <a:pt x="425602" y="66371"/>
                        <a:pt x="425602" y="55581"/>
                        <a:pt x="426801" y="45990"/>
                      </a:cubicBezTo>
                      <a:cubicBezTo>
                        <a:pt x="426801" y="38797"/>
                        <a:pt x="425602" y="37598"/>
                        <a:pt x="419608" y="34001"/>
                      </a:cubicBezTo>
                      <a:cubicBezTo>
                        <a:pt x="418409" y="34001"/>
                        <a:pt x="418409" y="34001"/>
                        <a:pt x="417210" y="32802"/>
                      </a:cubicBezTo>
                      <a:cubicBezTo>
                        <a:pt x="413613" y="31603"/>
                        <a:pt x="411216" y="32802"/>
                        <a:pt x="408818" y="36399"/>
                      </a:cubicBezTo>
                      <a:cubicBezTo>
                        <a:pt x="405221" y="45990"/>
                        <a:pt x="401625" y="55581"/>
                        <a:pt x="400426" y="65172"/>
                      </a:cubicBezTo>
                      <a:cubicBezTo>
                        <a:pt x="400426" y="65172"/>
                        <a:pt x="400426" y="66371"/>
                        <a:pt x="399227" y="66371"/>
                      </a:cubicBezTo>
                      <a:cubicBezTo>
                        <a:pt x="399227" y="65172"/>
                        <a:pt x="399227" y="63973"/>
                        <a:pt x="399227" y="61575"/>
                      </a:cubicBezTo>
                      <a:cubicBezTo>
                        <a:pt x="399227" y="54382"/>
                        <a:pt x="398028" y="47189"/>
                        <a:pt x="398028" y="41194"/>
                      </a:cubicBezTo>
                      <a:cubicBezTo>
                        <a:pt x="398028" y="37598"/>
                        <a:pt x="396829" y="35200"/>
                        <a:pt x="393232" y="32802"/>
                      </a:cubicBezTo>
                      <a:cubicBezTo>
                        <a:pt x="392034" y="31603"/>
                        <a:pt x="389636" y="31603"/>
                        <a:pt x="388437" y="31603"/>
                      </a:cubicBezTo>
                      <a:cubicBezTo>
                        <a:pt x="386039" y="31603"/>
                        <a:pt x="383641" y="31603"/>
                        <a:pt x="382443" y="34001"/>
                      </a:cubicBezTo>
                      <a:cubicBezTo>
                        <a:pt x="381244" y="35200"/>
                        <a:pt x="381244" y="37598"/>
                        <a:pt x="380045" y="38797"/>
                      </a:cubicBezTo>
                      <a:cubicBezTo>
                        <a:pt x="377647" y="43592"/>
                        <a:pt x="376448" y="48388"/>
                        <a:pt x="375249" y="54382"/>
                      </a:cubicBezTo>
                      <a:cubicBezTo>
                        <a:pt x="375249" y="55581"/>
                        <a:pt x="375249" y="55581"/>
                        <a:pt x="374050" y="56780"/>
                      </a:cubicBezTo>
                      <a:cubicBezTo>
                        <a:pt x="374050" y="50785"/>
                        <a:pt x="374050" y="45990"/>
                        <a:pt x="374050" y="41194"/>
                      </a:cubicBezTo>
                      <a:cubicBezTo>
                        <a:pt x="374050" y="34001"/>
                        <a:pt x="375249" y="34001"/>
                        <a:pt x="366857" y="32802"/>
                      </a:cubicBezTo>
                      <a:cubicBezTo>
                        <a:pt x="362062" y="31603"/>
                        <a:pt x="362062" y="32802"/>
                        <a:pt x="362062" y="37598"/>
                      </a:cubicBezTo>
                      <a:cubicBezTo>
                        <a:pt x="362062" y="48388"/>
                        <a:pt x="362062" y="60376"/>
                        <a:pt x="362062" y="71166"/>
                      </a:cubicBezTo>
                      <a:cubicBezTo>
                        <a:pt x="362062" y="77161"/>
                        <a:pt x="359664" y="81956"/>
                        <a:pt x="356067" y="85553"/>
                      </a:cubicBezTo>
                      <a:cubicBezTo>
                        <a:pt x="353669" y="89149"/>
                        <a:pt x="348874" y="87951"/>
                        <a:pt x="347675" y="84354"/>
                      </a:cubicBezTo>
                      <a:cubicBezTo>
                        <a:pt x="346476" y="81956"/>
                        <a:pt x="346476" y="79558"/>
                        <a:pt x="346476" y="78360"/>
                      </a:cubicBezTo>
                      <a:cubicBezTo>
                        <a:pt x="345277" y="66371"/>
                        <a:pt x="346476" y="54382"/>
                        <a:pt x="346476" y="42393"/>
                      </a:cubicBezTo>
                      <a:cubicBezTo>
                        <a:pt x="346476" y="36399"/>
                        <a:pt x="346476" y="35200"/>
                        <a:pt x="340482" y="34001"/>
                      </a:cubicBezTo>
                      <a:cubicBezTo>
                        <a:pt x="339283" y="34001"/>
                        <a:pt x="338084" y="34001"/>
                        <a:pt x="336885" y="34001"/>
                      </a:cubicBezTo>
                      <a:cubicBezTo>
                        <a:pt x="335686" y="34001"/>
                        <a:pt x="334487" y="35200"/>
                        <a:pt x="333288" y="36399"/>
                      </a:cubicBezTo>
                      <a:cubicBezTo>
                        <a:pt x="333288" y="38797"/>
                        <a:pt x="332090" y="37598"/>
                        <a:pt x="330891" y="36399"/>
                      </a:cubicBezTo>
                      <a:cubicBezTo>
                        <a:pt x="323697" y="29206"/>
                        <a:pt x="314106" y="30404"/>
                        <a:pt x="308112" y="37598"/>
                      </a:cubicBezTo>
                      <a:cubicBezTo>
                        <a:pt x="305714" y="39995"/>
                        <a:pt x="304515" y="42393"/>
                        <a:pt x="303316" y="44791"/>
                      </a:cubicBezTo>
                      <a:cubicBezTo>
                        <a:pt x="298521" y="55581"/>
                        <a:pt x="298521" y="65172"/>
                        <a:pt x="299720" y="75962"/>
                      </a:cubicBezTo>
                      <a:cubicBezTo>
                        <a:pt x="299720" y="79558"/>
                        <a:pt x="298521" y="81956"/>
                        <a:pt x="297322" y="85553"/>
                      </a:cubicBezTo>
                      <a:cubicBezTo>
                        <a:pt x="294924" y="87951"/>
                        <a:pt x="291328" y="87951"/>
                        <a:pt x="288930" y="85553"/>
                      </a:cubicBezTo>
                      <a:cubicBezTo>
                        <a:pt x="287731" y="83155"/>
                        <a:pt x="286532" y="80757"/>
                        <a:pt x="286532" y="78360"/>
                      </a:cubicBezTo>
                      <a:cubicBezTo>
                        <a:pt x="285333" y="71166"/>
                        <a:pt x="285333" y="62774"/>
                        <a:pt x="287731" y="55581"/>
                      </a:cubicBezTo>
                      <a:cubicBezTo>
                        <a:pt x="288930" y="51984"/>
                        <a:pt x="290129" y="48388"/>
                        <a:pt x="290129" y="44791"/>
                      </a:cubicBezTo>
                      <a:cubicBezTo>
                        <a:pt x="290129" y="42393"/>
                        <a:pt x="290129" y="39995"/>
                        <a:pt x="287731" y="38797"/>
                      </a:cubicBezTo>
                      <a:cubicBezTo>
                        <a:pt x="285333" y="37598"/>
                        <a:pt x="284134" y="37598"/>
                        <a:pt x="281737" y="37598"/>
                      </a:cubicBezTo>
                      <a:cubicBezTo>
                        <a:pt x="278140" y="37598"/>
                        <a:pt x="275742" y="38797"/>
                        <a:pt x="272146" y="39995"/>
                      </a:cubicBezTo>
                      <a:cubicBezTo>
                        <a:pt x="269748" y="39995"/>
                        <a:pt x="268549" y="39995"/>
                        <a:pt x="269748" y="37598"/>
                      </a:cubicBezTo>
                      <a:cubicBezTo>
                        <a:pt x="269748" y="32802"/>
                        <a:pt x="267350" y="30404"/>
                        <a:pt x="262555" y="30404"/>
                      </a:cubicBezTo>
                      <a:cubicBezTo>
                        <a:pt x="255361" y="31603"/>
                        <a:pt x="251765" y="41194"/>
                        <a:pt x="256560" y="45990"/>
                      </a:cubicBezTo>
                      <a:cubicBezTo>
                        <a:pt x="257759" y="47189"/>
                        <a:pt x="257759" y="49586"/>
                        <a:pt x="257759" y="50785"/>
                      </a:cubicBezTo>
                      <a:cubicBezTo>
                        <a:pt x="255361" y="60376"/>
                        <a:pt x="250566" y="68769"/>
                        <a:pt x="245770" y="75962"/>
                      </a:cubicBezTo>
                      <a:cubicBezTo>
                        <a:pt x="245770" y="77161"/>
                        <a:pt x="244571" y="78360"/>
                        <a:pt x="243373" y="78360"/>
                      </a:cubicBezTo>
                      <a:cubicBezTo>
                        <a:pt x="242174" y="78360"/>
                        <a:pt x="243373" y="77161"/>
                        <a:pt x="243373" y="75962"/>
                      </a:cubicBezTo>
                      <a:cubicBezTo>
                        <a:pt x="243373" y="63973"/>
                        <a:pt x="243373" y="51984"/>
                        <a:pt x="243373" y="39995"/>
                      </a:cubicBezTo>
                      <a:cubicBezTo>
                        <a:pt x="243373" y="36399"/>
                        <a:pt x="243373" y="35200"/>
                        <a:pt x="239776" y="34001"/>
                      </a:cubicBezTo>
                      <a:cubicBezTo>
                        <a:pt x="238577" y="34001"/>
                        <a:pt x="238577" y="34001"/>
                        <a:pt x="237378" y="32802"/>
                      </a:cubicBezTo>
                      <a:cubicBezTo>
                        <a:pt x="232583" y="31603"/>
                        <a:pt x="232583" y="32802"/>
                        <a:pt x="230185" y="37598"/>
                      </a:cubicBezTo>
                      <a:cubicBezTo>
                        <a:pt x="228986" y="36399"/>
                        <a:pt x="228986" y="36399"/>
                        <a:pt x="227787" y="35200"/>
                      </a:cubicBezTo>
                      <a:cubicBezTo>
                        <a:pt x="221793" y="29206"/>
                        <a:pt x="214599" y="29206"/>
                        <a:pt x="208605" y="34001"/>
                      </a:cubicBezTo>
                      <a:cubicBezTo>
                        <a:pt x="205008" y="36399"/>
                        <a:pt x="202611" y="39995"/>
                        <a:pt x="201412" y="43592"/>
                      </a:cubicBezTo>
                      <a:cubicBezTo>
                        <a:pt x="196616" y="53183"/>
                        <a:pt x="196616" y="63973"/>
                        <a:pt x="197815" y="74763"/>
                      </a:cubicBezTo>
                      <a:cubicBezTo>
                        <a:pt x="197815" y="79558"/>
                        <a:pt x="196616" y="83155"/>
                        <a:pt x="194218" y="85553"/>
                      </a:cubicBezTo>
                      <a:cubicBezTo>
                        <a:pt x="191821" y="87951"/>
                        <a:pt x="189423" y="86752"/>
                        <a:pt x="187025" y="84354"/>
                      </a:cubicBezTo>
                      <a:cubicBezTo>
                        <a:pt x="185826" y="83155"/>
                        <a:pt x="185826" y="81956"/>
                        <a:pt x="185826" y="80757"/>
                      </a:cubicBezTo>
                      <a:cubicBezTo>
                        <a:pt x="184627" y="77161"/>
                        <a:pt x="184627" y="74763"/>
                        <a:pt x="184627" y="71166"/>
                      </a:cubicBezTo>
                      <a:cubicBezTo>
                        <a:pt x="184627" y="60376"/>
                        <a:pt x="184627" y="50785"/>
                        <a:pt x="184627" y="39995"/>
                      </a:cubicBezTo>
                      <a:cubicBezTo>
                        <a:pt x="184627" y="35200"/>
                        <a:pt x="183429" y="34001"/>
                        <a:pt x="178633" y="32802"/>
                      </a:cubicBezTo>
                      <a:cubicBezTo>
                        <a:pt x="177434" y="32802"/>
                        <a:pt x="176235" y="32802"/>
                        <a:pt x="175036" y="32802"/>
                      </a:cubicBezTo>
                      <a:cubicBezTo>
                        <a:pt x="173838" y="32802"/>
                        <a:pt x="172639" y="34001"/>
                        <a:pt x="172639" y="35200"/>
                      </a:cubicBezTo>
                      <a:cubicBezTo>
                        <a:pt x="172639" y="37598"/>
                        <a:pt x="171440" y="36399"/>
                        <a:pt x="170241" y="35200"/>
                      </a:cubicBezTo>
                      <a:cubicBezTo>
                        <a:pt x="167843" y="32802"/>
                        <a:pt x="164246" y="30404"/>
                        <a:pt x="160650" y="30404"/>
                      </a:cubicBezTo>
                      <a:cubicBezTo>
                        <a:pt x="154655" y="30404"/>
                        <a:pt x="149860" y="32802"/>
                        <a:pt x="146263" y="37598"/>
                      </a:cubicBezTo>
                      <a:cubicBezTo>
                        <a:pt x="140269" y="44791"/>
                        <a:pt x="139070" y="54382"/>
                        <a:pt x="139070" y="63973"/>
                      </a:cubicBezTo>
                      <a:cubicBezTo>
                        <a:pt x="139070" y="68769"/>
                        <a:pt x="137871" y="73564"/>
                        <a:pt x="135473" y="78360"/>
                      </a:cubicBezTo>
                      <a:cubicBezTo>
                        <a:pt x="134274" y="80757"/>
                        <a:pt x="133076" y="83155"/>
                        <a:pt x="130678" y="84354"/>
                      </a:cubicBezTo>
                      <a:cubicBezTo>
                        <a:pt x="128280" y="86752"/>
                        <a:pt x="125882" y="85553"/>
                        <a:pt x="124683" y="83155"/>
                      </a:cubicBezTo>
                      <a:cubicBezTo>
                        <a:pt x="123485" y="80757"/>
                        <a:pt x="122286" y="77161"/>
                        <a:pt x="122286" y="74763"/>
                      </a:cubicBezTo>
                      <a:cubicBezTo>
                        <a:pt x="122286" y="60376"/>
                        <a:pt x="122286" y="47189"/>
                        <a:pt x="123485" y="32802"/>
                      </a:cubicBezTo>
                      <a:cubicBezTo>
                        <a:pt x="123485" y="31603"/>
                        <a:pt x="124683" y="30404"/>
                        <a:pt x="125882" y="30404"/>
                      </a:cubicBezTo>
                      <a:cubicBezTo>
                        <a:pt x="129479" y="30404"/>
                        <a:pt x="134274" y="30404"/>
                        <a:pt x="137871" y="30404"/>
                      </a:cubicBezTo>
                      <a:cubicBezTo>
                        <a:pt x="141468" y="30404"/>
                        <a:pt x="142667" y="29206"/>
                        <a:pt x="142667" y="25609"/>
                      </a:cubicBezTo>
                      <a:cubicBezTo>
                        <a:pt x="142667" y="23211"/>
                        <a:pt x="142667" y="22012"/>
                        <a:pt x="140269" y="22012"/>
                      </a:cubicBezTo>
                      <a:cubicBezTo>
                        <a:pt x="135473" y="22012"/>
                        <a:pt x="131877" y="20813"/>
                        <a:pt x="127081" y="20813"/>
                      </a:cubicBezTo>
                      <a:cubicBezTo>
                        <a:pt x="124683" y="20813"/>
                        <a:pt x="124683" y="19614"/>
                        <a:pt x="124683" y="18416"/>
                      </a:cubicBezTo>
                      <a:cubicBezTo>
                        <a:pt x="124683" y="14819"/>
                        <a:pt x="124683" y="10023"/>
                        <a:pt x="124683" y="6427"/>
                      </a:cubicBezTo>
                      <a:cubicBezTo>
                        <a:pt x="124683" y="4029"/>
                        <a:pt x="123485" y="2830"/>
                        <a:pt x="122286" y="2830"/>
                      </a:cubicBezTo>
                      <a:cubicBezTo>
                        <a:pt x="119888" y="1631"/>
                        <a:pt x="117490" y="1631"/>
                        <a:pt x="116291" y="432"/>
                      </a:cubicBezTo>
                      <a:cubicBezTo>
                        <a:pt x="112695" y="-766"/>
                        <a:pt x="111496" y="432"/>
                        <a:pt x="110297" y="5228"/>
                      </a:cubicBezTo>
                      <a:cubicBezTo>
                        <a:pt x="110297" y="8825"/>
                        <a:pt x="110297" y="13620"/>
                        <a:pt x="110297" y="18416"/>
                      </a:cubicBezTo>
                      <a:cubicBezTo>
                        <a:pt x="110297" y="20813"/>
                        <a:pt x="109098" y="20813"/>
                        <a:pt x="107899" y="20813"/>
                      </a:cubicBezTo>
                      <a:cubicBezTo>
                        <a:pt x="105501" y="20813"/>
                        <a:pt x="101905" y="20813"/>
                        <a:pt x="99507" y="20813"/>
                      </a:cubicBezTo>
                      <a:cubicBezTo>
                        <a:pt x="97109" y="20813"/>
                        <a:pt x="95910" y="22012"/>
                        <a:pt x="94711" y="23211"/>
                      </a:cubicBezTo>
                      <a:cubicBezTo>
                        <a:pt x="94711" y="24410"/>
                        <a:pt x="93513" y="25609"/>
                        <a:pt x="93513" y="26808"/>
                      </a:cubicBezTo>
                      <a:cubicBezTo>
                        <a:pt x="93513" y="29206"/>
                        <a:pt x="94711" y="30404"/>
                        <a:pt x="95910" y="30404"/>
                      </a:cubicBezTo>
                      <a:cubicBezTo>
                        <a:pt x="99507" y="30404"/>
                        <a:pt x="101905" y="30404"/>
                        <a:pt x="105501" y="30404"/>
                      </a:cubicBezTo>
                      <a:cubicBezTo>
                        <a:pt x="107899" y="30404"/>
                        <a:pt x="107899" y="31603"/>
                        <a:pt x="107899" y="32802"/>
                      </a:cubicBezTo>
                      <a:cubicBezTo>
                        <a:pt x="107899" y="41194"/>
                        <a:pt x="107899" y="50785"/>
                        <a:pt x="107899" y="59178"/>
                      </a:cubicBezTo>
                      <a:cubicBezTo>
                        <a:pt x="107899" y="66371"/>
                        <a:pt x="104302" y="73564"/>
                        <a:pt x="98308" y="78360"/>
                      </a:cubicBezTo>
                      <a:cubicBezTo>
                        <a:pt x="98308" y="78360"/>
                        <a:pt x="98308" y="78360"/>
                        <a:pt x="97109" y="78360"/>
                      </a:cubicBezTo>
                      <a:cubicBezTo>
                        <a:pt x="97109" y="77161"/>
                        <a:pt x="97109" y="74763"/>
                        <a:pt x="97109" y="73564"/>
                      </a:cubicBezTo>
                      <a:cubicBezTo>
                        <a:pt x="95910" y="67570"/>
                        <a:pt x="92314" y="63973"/>
                        <a:pt x="88717" y="60376"/>
                      </a:cubicBezTo>
                      <a:cubicBezTo>
                        <a:pt x="85120" y="57979"/>
                        <a:pt x="82723" y="55581"/>
                        <a:pt x="79126" y="53183"/>
                      </a:cubicBezTo>
                      <a:cubicBezTo>
                        <a:pt x="76728" y="51984"/>
                        <a:pt x="76728" y="50785"/>
                        <a:pt x="79126" y="49586"/>
                      </a:cubicBezTo>
                      <a:cubicBezTo>
                        <a:pt x="81524" y="45990"/>
                        <a:pt x="83922" y="43592"/>
                        <a:pt x="83922" y="38797"/>
                      </a:cubicBezTo>
                      <a:cubicBezTo>
                        <a:pt x="85120" y="34001"/>
                        <a:pt x="82723" y="31603"/>
                        <a:pt x="77927" y="31603"/>
                      </a:cubicBezTo>
                      <a:cubicBezTo>
                        <a:pt x="71933" y="31603"/>
                        <a:pt x="68336" y="34001"/>
                        <a:pt x="64739" y="38797"/>
                      </a:cubicBezTo>
                      <a:cubicBezTo>
                        <a:pt x="62342" y="43592"/>
                        <a:pt x="61143" y="48388"/>
                        <a:pt x="64739" y="53183"/>
                      </a:cubicBezTo>
                      <a:cubicBezTo>
                        <a:pt x="65938" y="54382"/>
                        <a:pt x="65938" y="55581"/>
                        <a:pt x="64739" y="56780"/>
                      </a:cubicBezTo>
                      <a:cubicBezTo>
                        <a:pt x="61143" y="62774"/>
                        <a:pt x="57546" y="69967"/>
                        <a:pt x="53950" y="75962"/>
                      </a:cubicBezTo>
                      <a:cubicBezTo>
                        <a:pt x="52751" y="78360"/>
                        <a:pt x="51552" y="79558"/>
                        <a:pt x="50353" y="81956"/>
                      </a:cubicBezTo>
                      <a:cubicBezTo>
                        <a:pt x="49154" y="83155"/>
                        <a:pt x="47955" y="84354"/>
                        <a:pt x="46756" y="84354"/>
                      </a:cubicBezTo>
                      <a:cubicBezTo>
                        <a:pt x="45557" y="84354"/>
                        <a:pt x="45557" y="81956"/>
                        <a:pt x="44359" y="80757"/>
                      </a:cubicBezTo>
                      <a:cubicBezTo>
                        <a:pt x="44359" y="78360"/>
                        <a:pt x="44359" y="77161"/>
                        <a:pt x="44359" y="74763"/>
                      </a:cubicBezTo>
                      <a:cubicBezTo>
                        <a:pt x="44359" y="65172"/>
                        <a:pt x="44359" y="55581"/>
                        <a:pt x="45557" y="45990"/>
                      </a:cubicBezTo>
                      <a:cubicBezTo>
                        <a:pt x="45557" y="43592"/>
                        <a:pt x="45557" y="41194"/>
                        <a:pt x="44359" y="38797"/>
                      </a:cubicBezTo>
                      <a:cubicBezTo>
                        <a:pt x="37165" y="32802"/>
                        <a:pt x="31171" y="31603"/>
                        <a:pt x="25176" y="38797"/>
                      </a:cubicBezTo>
                      <a:cubicBezTo>
                        <a:pt x="22779" y="41194"/>
                        <a:pt x="21580" y="44791"/>
                        <a:pt x="19182" y="47189"/>
                      </a:cubicBezTo>
                      <a:cubicBezTo>
                        <a:pt x="16784" y="51984"/>
                        <a:pt x="14387" y="57979"/>
                        <a:pt x="13188" y="63973"/>
                      </a:cubicBezTo>
                      <a:cubicBezTo>
                        <a:pt x="13188" y="65172"/>
                        <a:pt x="13188" y="65172"/>
                        <a:pt x="11989" y="66371"/>
                      </a:cubicBezTo>
                      <a:cubicBezTo>
                        <a:pt x="11989" y="57979"/>
                        <a:pt x="11989" y="50785"/>
                        <a:pt x="11989" y="43592"/>
                      </a:cubicBezTo>
                      <a:cubicBezTo>
                        <a:pt x="11989" y="37598"/>
                        <a:pt x="11989" y="36399"/>
                        <a:pt x="4795" y="35200"/>
                      </a:cubicBezTo>
                      <a:cubicBezTo>
                        <a:pt x="4795" y="35200"/>
                        <a:pt x="3597" y="35200"/>
                        <a:pt x="3597" y="35200"/>
                      </a:cubicBezTo>
                      <a:cubicBezTo>
                        <a:pt x="0" y="35200"/>
                        <a:pt x="0" y="35200"/>
                        <a:pt x="0" y="38797"/>
                      </a:cubicBezTo>
                      <a:cubicBezTo>
                        <a:pt x="0" y="54382"/>
                        <a:pt x="0" y="69967"/>
                        <a:pt x="0" y="86752"/>
                      </a:cubicBezTo>
                      <a:cubicBezTo>
                        <a:pt x="0" y="87951"/>
                        <a:pt x="0" y="90348"/>
                        <a:pt x="0" y="91547"/>
                      </a:cubicBezTo>
                      <a:cubicBezTo>
                        <a:pt x="1199" y="97542"/>
                        <a:pt x="3597" y="98741"/>
                        <a:pt x="9591" y="98741"/>
                      </a:cubicBezTo>
                      <a:cubicBezTo>
                        <a:pt x="11989" y="98741"/>
                        <a:pt x="13188" y="97542"/>
                        <a:pt x="13188" y="95144"/>
                      </a:cubicBezTo>
                      <a:cubicBezTo>
                        <a:pt x="14387" y="85553"/>
                        <a:pt x="16784" y="77161"/>
                        <a:pt x="20381" y="68769"/>
                      </a:cubicBezTo>
                      <a:cubicBezTo>
                        <a:pt x="22779" y="61575"/>
                        <a:pt x="26375" y="54382"/>
                        <a:pt x="32370" y="48388"/>
                      </a:cubicBezTo>
                      <a:cubicBezTo>
                        <a:pt x="32370" y="48388"/>
                        <a:pt x="33569" y="47189"/>
                        <a:pt x="34767" y="47189"/>
                      </a:cubicBezTo>
                      <a:cubicBezTo>
                        <a:pt x="35966" y="47189"/>
                        <a:pt x="35966" y="48388"/>
                        <a:pt x="34767" y="49586"/>
                      </a:cubicBezTo>
                      <a:cubicBezTo>
                        <a:pt x="34767" y="54382"/>
                        <a:pt x="34767" y="57979"/>
                        <a:pt x="34767" y="62774"/>
                      </a:cubicBezTo>
                      <a:cubicBezTo>
                        <a:pt x="34767" y="69967"/>
                        <a:pt x="34767" y="77161"/>
                        <a:pt x="34767" y="84354"/>
                      </a:cubicBezTo>
                      <a:cubicBezTo>
                        <a:pt x="34767" y="87951"/>
                        <a:pt x="35966" y="90348"/>
                        <a:pt x="37165" y="93945"/>
                      </a:cubicBezTo>
                      <a:cubicBezTo>
                        <a:pt x="39563" y="98741"/>
                        <a:pt x="43160" y="99939"/>
                        <a:pt x="47955" y="98741"/>
                      </a:cubicBezTo>
                      <a:cubicBezTo>
                        <a:pt x="50353" y="97542"/>
                        <a:pt x="52751" y="96343"/>
                        <a:pt x="53950" y="95144"/>
                      </a:cubicBezTo>
                      <a:cubicBezTo>
                        <a:pt x="57546" y="91547"/>
                        <a:pt x="59944" y="89149"/>
                        <a:pt x="62342" y="84354"/>
                      </a:cubicBezTo>
                      <a:cubicBezTo>
                        <a:pt x="65938" y="78360"/>
                        <a:pt x="69535" y="71166"/>
                        <a:pt x="74330" y="65172"/>
                      </a:cubicBezTo>
                      <a:cubicBezTo>
                        <a:pt x="75529" y="63973"/>
                        <a:pt x="75529" y="62774"/>
                        <a:pt x="76728" y="63973"/>
                      </a:cubicBezTo>
                      <a:cubicBezTo>
                        <a:pt x="80325" y="67570"/>
                        <a:pt x="83922" y="69967"/>
                        <a:pt x="87518" y="74763"/>
                      </a:cubicBezTo>
                      <a:cubicBezTo>
                        <a:pt x="89916" y="78360"/>
                        <a:pt x="89916" y="81956"/>
                        <a:pt x="88717" y="85553"/>
                      </a:cubicBezTo>
                      <a:cubicBezTo>
                        <a:pt x="87518" y="89149"/>
                        <a:pt x="83922" y="90348"/>
                        <a:pt x="80325" y="89149"/>
                      </a:cubicBezTo>
                      <a:cubicBezTo>
                        <a:pt x="77927" y="87951"/>
                        <a:pt x="76728" y="86752"/>
                        <a:pt x="74330" y="85553"/>
                      </a:cubicBezTo>
                      <a:cubicBezTo>
                        <a:pt x="70734" y="83155"/>
                        <a:pt x="69535" y="83155"/>
                        <a:pt x="67137" y="86752"/>
                      </a:cubicBezTo>
                      <a:cubicBezTo>
                        <a:pt x="67137" y="87951"/>
                        <a:pt x="65938" y="87951"/>
                        <a:pt x="65938" y="89149"/>
                      </a:cubicBezTo>
                      <a:cubicBezTo>
                        <a:pt x="64739" y="92746"/>
                        <a:pt x="64739" y="93945"/>
                        <a:pt x="68336" y="96343"/>
                      </a:cubicBezTo>
                      <a:cubicBezTo>
                        <a:pt x="71933" y="98741"/>
                        <a:pt x="75529" y="98741"/>
                        <a:pt x="79126" y="98741"/>
                      </a:cubicBezTo>
                      <a:cubicBezTo>
                        <a:pt x="87518" y="99939"/>
                        <a:pt x="94711" y="97542"/>
                        <a:pt x="101905" y="91547"/>
                      </a:cubicBezTo>
                      <a:cubicBezTo>
                        <a:pt x="105501" y="87951"/>
                        <a:pt x="107899" y="83155"/>
                        <a:pt x="110297" y="78360"/>
                      </a:cubicBezTo>
                      <a:cubicBezTo>
                        <a:pt x="110297" y="77161"/>
                        <a:pt x="110297" y="77161"/>
                        <a:pt x="111496" y="75962"/>
                      </a:cubicBezTo>
                      <a:cubicBezTo>
                        <a:pt x="111496" y="77161"/>
                        <a:pt x="111496" y="78360"/>
                        <a:pt x="112695" y="79558"/>
                      </a:cubicBezTo>
                      <a:cubicBezTo>
                        <a:pt x="113894" y="84354"/>
                        <a:pt x="115092" y="89149"/>
                        <a:pt x="117490" y="92746"/>
                      </a:cubicBezTo>
                      <a:cubicBezTo>
                        <a:pt x="122286" y="98741"/>
                        <a:pt x="130678" y="99939"/>
                        <a:pt x="135473" y="93945"/>
                      </a:cubicBezTo>
                      <a:cubicBezTo>
                        <a:pt x="137871" y="91547"/>
                        <a:pt x="140269" y="87951"/>
                        <a:pt x="142667" y="84354"/>
                      </a:cubicBezTo>
                      <a:cubicBezTo>
                        <a:pt x="142667" y="83155"/>
                        <a:pt x="142667" y="83155"/>
                        <a:pt x="143866" y="81956"/>
                      </a:cubicBezTo>
                      <a:cubicBezTo>
                        <a:pt x="146263" y="89149"/>
                        <a:pt x="149860" y="96343"/>
                        <a:pt x="159451" y="97542"/>
                      </a:cubicBezTo>
                      <a:cubicBezTo>
                        <a:pt x="167843" y="97542"/>
                        <a:pt x="173838" y="92746"/>
                        <a:pt x="178633" y="85553"/>
                      </a:cubicBezTo>
                      <a:cubicBezTo>
                        <a:pt x="179832" y="85553"/>
                        <a:pt x="179832" y="86752"/>
                        <a:pt x="179832" y="87951"/>
                      </a:cubicBezTo>
                      <a:cubicBezTo>
                        <a:pt x="182230" y="93945"/>
                        <a:pt x="187025" y="97542"/>
                        <a:pt x="194218" y="97542"/>
                      </a:cubicBezTo>
                      <a:cubicBezTo>
                        <a:pt x="199014" y="97542"/>
                        <a:pt x="201412" y="93945"/>
                        <a:pt x="203809" y="90348"/>
                      </a:cubicBezTo>
                      <a:cubicBezTo>
                        <a:pt x="205008" y="87951"/>
                        <a:pt x="205008" y="86752"/>
                        <a:pt x="207406" y="90348"/>
                      </a:cubicBezTo>
                      <a:cubicBezTo>
                        <a:pt x="209804" y="93945"/>
                        <a:pt x="213401" y="96343"/>
                        <a:pt x="218196" y="97542"/>
                      </a:cubicBezTo>
                      <a:cubicBezTo>
                        <a:pt x="225389" y="98741"/>
                        <a:pt x="230185" y="96343"/>
                        <a:pt x="234980" y="90348"/>
                      </a:cubicBezTo>
                      <a:cubicBezTo>
                        <a:pt x="234980" y="90348"/>
                        <a:pt x="236179" y="89149"/>
                        <a:pt x="236179" y="89149"/>
                      </a:cubicBezTo>
                      <a:cubicBezTo>
                        <a:pt x="237378" y="91547"/>
                        <a:pt x="237378" y="93945"/>
                        <a:pt x="234980" y="95144"/>
                      </a:cubicBezTo>
                      <a:cubicBezTo>
                        <a:pt x="230185" y="99939"/>
                        <a:pt x="224190" y="104735"/>
                        <a:pt x="219395" y="109530"/>
                      </a:cubicBezTo>
                      <a:cubicBezTo>
                        <a:pt x="215798" y="113127"/>
                        <a:pt x="213401" y="116724"/>
                        <a:pt x="211003" y="121519"/>
                      </a:cubicBezTo>
                      <a:cubicBezTo>
                        <a:pt x="207406" y="131110"/>
                        <a:pt x="211003" y="139502"/>
                        <a:pt x="220594" y="141900"/>
                      </a:cubicBezTo>
                      <a:cubicBezTo>
                        <a:pt x="231384" y="145497"/>
                        <a:pt x="240975" y="139502"/>
                        <a:pt x="245770" y="128712"/>
                      </a:cubicBezTo>
                      <a:cubicBezTo>
                        <a:pt x="246969" y="125116"/>
                        <a:pt x="248168" y="120320"/>
                        <a:pt x="248168" y="116724"/>
                      </a:cubicBezTo>
                      <a:cubicBezTo>
                        <a:pt x="249367" y="108332"/>
                        <a:pt x="248168" y="101138"/>
                        <a:pt x="248168" y="92746"/>
                      </a:cubicBezTo>
                      <a:cubicBezTo>
                        <a:pt x="248168" y="91547"/>
                        <a:pt x="248168" y="89149"/>
                        <a:pt x="249367" y="87951"/>
                      </a:cubicBezTo>
                      <a:cubicBezTo>
                        <a:pt x="257759" y="77161"/>
                        <a:pt x="264952" y="66371"/>
                        <a:pt x="269748" y="54382"/>
                      </a:cubicBezTo>
                      <a:cubicBezTo>
                        <a:pt x="272146" y="48388"/>
                        <a:pt x="272146" y="48388"/>
                        <a:pt x="279339" y="48388"/>
                      </a:cubicBezTo>
                      <a:cubicBezTo>
                        <a:pt x="281737" y="48388"/>
                        <a:pt x="282936" y="48388"/>
                        <a:pt x="281737" y="51984"/>
                      </a:cubicBezTo>
                      <a:cubicBezTo>
                        <a:pt x="280538" y="59178"/>
                        <a:pt x="279339" y="67570"/>
                        <a:pt x="279339" y="75962"/>
                      </a:cubicBezTo>
                      <a:cubicBezTo>
                        <a:pt x="279339" y="80757"/>
                        <a:pt x="280538" y="86752"/>
                        <a:pt x="284134" y="91547"/>
                      </a:cubicBezTo>
                      <a:cubicBezTo>
                        <a:pt x="291328" y="101138"/>
                        <a:pt x="300919" y="99939"/>
                        <a:pt x="308112" y="91547"/>
                      </a:cubicBezTo>
                      <a:cubicBezTo>
                        <a:pt x="309311" y="90348"/>
                        <a:pt x="309311" y="90348"/>
                        <a:pt x="310510" y="91547"/>
                      </a:cubicBezTo>
                      <a:cubicBezTo>
                        <a:pt x="315305" y="98741"/>
                        <a:pt x="324896" y="101138"/>
                        <a:pt x="332090" y="96343"/>
                      </a:cubicBezTo>
                      <a:cubicBezTo>
                        <a:pt x="335686" y="93945"/>
                        <a:pt x="338084" y="91547"/>
                        <a:pt x="339283" y="89149"/>
                      </a:cubicBezTo>
                      <a:cubicBezTo>
                        <a:pt x="339283" y="89149"/>
                        <a:pt x="339283" y="87951"/>
                        <a:pt x="340482" y="87951"/>
                      </a:cubicBezTo>
                      <a:cubicBezTo>
                        <a:pt x="341681" y="93945"/>
                        <a:pt x="345277" y="98741"/>
                        <a:pt x="352471" y="99939"/>
                      </a:cubicBezTo>
                      <a:cubicBezTo>
                        <a:pt x="359664" y="101138"/>
                        <a:pt x="363260" y="97542"/>
                        <a:pt x="366857" y="91547"/>
                      </a:cubicBezTo>
                      <a:cubicBezTo>
                        <a:pt x="366857" y="92746"/>
                        <a:pt x="366857" y="93945"/>
                        <a:pt x="368056" y="95144"/>
                      </a:cubicBezTo>
                      <a:cubicBezTo>
                        <a:pt x="368056" y="98741"/>
                        <a:pt x="369255" y="98741"/>
                        <a:pt x="371653" y="99939"/>
                      </a:cubicBezTo>
                      <a:cubicBezTo>
                        <a:pt x="374050" y="99939"/>
                        <a:pt x="376448" y="101138"/>
                        <a:pt x="378846" y="99939"/>
                      </a:cubicBezTo>
                      <a:cubicBezTo>
                        <a:pt x="381244" y="99939"/>
                        <a:pt x="382443" y="98741"/>
                        <a:pt x="382443" y="96343"/>
                      </a:cubicBezTo>
                      <a:cubicBezTo>
                        <a:pt x="382443" y="92746"/>
                        <a:pt x="382443" y="89149"/>
                        <a:pt x="382443" y="85553"/>
                      </a:cubicBezTo>
                      <a:cubicBezTo>
                        <a:pt x="382443" y="74763"/>
                        <a:pt x="386039" y="65172"/>
                        <a:pt x="390835" y="55581"/>
                      </a:cubicBezTo>
                      <a:cubicBezTo>
                        <a:pt x="390835" y="54382"/>
                        <a:pt x="390835" y="54382"/>
                        <a:pt x="392034" y="54382"/>
                      </a:cubicBezTo>
                      <a:cubicBezTo>
                        <a:pt x="393232" y="54382"/>
                        <a:pt x="393232" y="55581"/>
                        <a:pt x="393232" y="56780"/>
                      </a:cubicBezTo>
                      <a:cubicBezTo>
                        <a:pt x="393232" y="63973"/>
                        <a:pt x="394431" y="69967"/>
                        <a:pt x="394431" y="77161"/>
                      </a:cubicBezTo>
                      <a:cubicBezTo>
                        <a:pt x="394431" y="81956"/>
                        <a:pt x="395630" y="85553"/>
                        <a:pt x="396829" y="90348"/>
                      </a:cubicBezTo>
                      <a:cubicBezTo>
                        <a:pt x="398028" y="95144"/>
                        <a:pt x="401625" y="97542"/>
                        <a:pt x="405221" y="96343"/>
                      </a:cubicBezTo>
                      <a:cubicBezTo>
                        <a:pt x="408818" y="96343"/>
                        <a:pt x="408818" y="95144"/>
                        <a:pt x="410017" y="91547"/>
                      </a:cubicBezTo>
                      <a:cubicBezTo>
                        <a:pt x="411216" y="79558"/>
                        <a:pt x="413613" y="67570"/>
                        <a:pt x="418409" y="55581"/>
                      </a:cubicBezTo>
                      <a:cubicBezTo>
                        <a:pt x="418409" y="54382"/>
                        <a:pt x="418409" y="53183"/>
                        <a:pt x="419608" y="53183"/>
                      </a:cubicBezTo>
                      <a:cubicBezTo>
                        <a:pt x="419608" y="53183"/>
                        <a:pt x="419608" y="53183"/>
                        <a:pt x="419608" y="53183"/>
                      </a:cubicBezTo>
                      <a:cubicBezTo>
                        <a:pt x="419608" y="54382"/>
                        <a:pt x="419608" y="55581"/>
                        <a:pt x="419608" y="57979"/>
                      </a:cubicBezTo>
                      <a:cubicBezTo>
                        <a:pt x="419608" y="66371"/>
                        <a:pt x="419608" y="74763"/>
                        <a:pt x="420807" y="81956"/>
                      </a:cubicBezTo>
                      <a:cubicBezTo>
                        <a:pt x="422006" y="87951"/>
                        <a:pt x="423204" y="92746"/>
                        <a:pt x="428000" y="96343"/>
                      </a:cubicBezTo>
                      <a:cubicBezTo>
                        <a:pt x="433994" y="102337"/>
                        <a:pt x="442387" y="99939"/>
                        <a:pt x="447182" y="92746"/>
                      </a:cubicBezTo>
                      <a:cubicBezTo>
                        <a:pt x="449580" y="89149"/>
                        <a:pt x="450779" y="84354"/>
                        <a:pt x="450779" y="80757"/>
                      </a:cubicBezTo>
                      <a:cubicBezTo>
                        <a:pt x="443585" y="75962"/>
                        <a:pt x="443585" y="75962"/>
                        <a:pt x="443585" y="74763"/>
                      </a:cubicBezTo>
                      <a:close/>
                      <a:moveTo>
                        <a:pt x="170241" y="61575"/>
                      </a:moveTo>
                      <a:cubicBezTo>
                        <a:pt x="170241" y="66371"/>
                        <a:pt x="170241" y="71166"/>
                        <a:pt x="167843" y="75962"/>
                      </a:cubicBezTo>
                      <a:cubicBezTo>
                        <a:pt x="166644" y="79558"/>
                        <a:pt x="165445" y="81956"/>
                        <a:pt x="163048" y="84354"/>
                      </a:cubicBezTo>
                      <a:cubicBezTo>
                        <a:pt x="159451" y="89149"/>
                        <a:pt x="153457" y="89149"/>
                        <a:pt x="151059" y="83155"/>
                      </a:cubicBezTo>
                      <a:cubicBezTo>
                        <a:pt x="148661" y="78360"/>
                        <a:pt x="148661" y="72365"/>
                        <a:pt x="148661" y="68769"/>
                      </a:cubicBezTo>
                      <a:cubicBezTo>
                        <a:pt x="148661" y="62774"/>
                        <a:pt x="148661" y="57979"/>
                        <a:pt x="149860" y="53183"/>
                      </a:cubicBezTo>
                      <a:cubicBezTo>
                        <a:pt x="151059" y="50785"/>
                        <a:pt x="151059" y="47189"/>
                        <a:pt x="153457" y="44791"/>
                      </a:cubicBezTo>
                      <a:cubicBezTo>
                        <a:pt x="157053" y="39995"/>
                        <a:pt x="163048" y="39995"/>
                        <a:pt x="166644" y="45990"/>
                      </a:cubicBezTo>
                      <a:cubicBezTo>
                        <a:pt x="169042" y="51984"/>
                        <a:pt x="170241" y="56780"/>
                        <a:pt x="170241" y="61575"/>
                      </a:cubicBezTo>
                      <a:close/>
                      <a:moveTo>
                        <a:pt x="225389" y="80757"/>
                      </a:moveTo>
                      <a:cubicBezTo>
                        <a:pt x="224190" y="83155"/>
                        <a:pt x="222992" y="85553"/>
                        <a:pt x="220594" y="86752"/>
                      </a:cubicBezTo>
                      <a:cubicBezTo>
                        <a:pt x="216997" y="89149"/>
                        <a:pt x="214599" y="89149"/>
                        <a:pt x="212202" y="85553"/>
                      </a:cubicBezTo>
                      <a:cubicBezTo>
                        <a:pt x="211003" y="83155"/>
                        <a:pt x="209804" y="80757"/>
                        <a:pt x="209804" y="78360"/>
                      </a:cubicBezTo>
                      <a:cubicBezTo>
                        <a:pt x="207406" y="68769"/>
                        <a:pt x="208605" y="60376"/>
                        <a:pt x="211003" y="50785"/>
                      </a:cubicBezTo>
                      <a:cubicBezTo>
                        <a:pt x="212202" y="48388"/>
                        <a:pt x="213401" y="45990"/>
                        <a:pt x="214599" y="43592"/>
                      </a:cubicBezTo>
                      <a:cubicBezTo>
                        <a:pt x="219395" y="39995"/>
                        <a:pt x="224190" y="41194"/>
                        <a:pt x="226588" y="45990"/>
                      </a:cubicBezTo>
                      <a:cubicBezTo>
                        <a:pt x="227787" y="50785"/>
                        <a:pt x="228986" y="54382"/>
                        <a:pt x="228986" y="59178"/>
                      </a:cubicBezTo>
                      <a:cubicBezTo>
                        <a:pt x="228986" y="67570"/>
                        <a:pt x="227787" y="74763"/>
                        <a:pt x="225389" y="80757"/>
                      </a:cubicBezTo>
                      <a:close/>
                      <a:moveTo>
                        <a:pt x="230185" y="109530"/>
                      </a:moveTo>
                      <a:cubicBezTo>
                        <a:pt x="230185" y="114326"/>
                        <a:pt x="230185" y="119121"/>
                        <a:pt x="228986" y="123917"/>
                      </a:cubicBezTo>
                      <a:cubicBezTo>
                        <a:pt x="228986" y="126315"/>
                        <a:pt x="227787" y="128712"/>
                        <a:pt x="226588" y="131110"/>
                      </a:cubicBezTo>
                      <a:cubicBezTo>
                        <a:pt x="225389" y="133508"/>
                        <a:pt x="222992" y="135906"/>
                        <a:pt x="219395" y="135906"/>
                      </a:cubicBezTo>
                      <a:cubicBezTo>
                        <a:pt x="215798" y="135906"/>
                        <a:pt x="212202" y="133508"/>
                        <a:pt x="212202" y="129911"/>
                      </a:cubicBezTo>
                      <a:cubicBezTo>
                        <a:pt x="212202" y="126315"/>
                        <a:pt x="213401" y="121519"/>
                        <a:pt x="215798" y="119121"/>
                      </a:cubicBezTo>
                      <a:cubicBezTo>
                        <a:pt x="219395" y="113127"/>
                        <a:pt x="224190" y="108332"/>
                        <a:pt x="228986" y="103536"/>
                      </a:cubicBezTo>
                      <a:cubicBezTo>
                        <a:pt x="228986" y="103536"/>
                        <a:pt x="230185" y="102337"/>
                        <a:pt x="230185" y="102337"/>
                      </a:cubicBezTo>
                      <a:cubicBezTo>
                        <a:pt x="230185" y="102337"/>
                        <a:pt x="230185" y="103536"/>
                        <a:pt x="230185" y="103536"/>
                      </a:cubicBezTo>
                      <a:cubicBezTo>
                        <a:pt x="230185" y="105934"/>
                        <a:pt x="230185" y="108332"/>
                        <a:pt x="230185" y="109530"/>
                      </a:cubicBezTo>
                      <a:close/>
                      <a:moveTo>
                        <a:pt x="330891" y="77161"/>
                      </a:moveTo>
                      <a:cubicBezTo>
                        <a:pt x="329692" y="80757"/>
                        <a:pt x="328493" y="83155"/>
                        <a:pt x="326095" y="85553"/>
                      </a:cubicBezTo>
                      <a:cubicBezTo>
                        <a:pt x="322499" y="89149"/>
                        <a:pt x="317703" y="87951"/>
                        <a:pt x="315305" y="84354"/>
                      </a:cubicBezTo>
                      <a:cubicBezTo>
                        <a:pt x="312908" y="80757"/>
                        <a:pt x="312908" y="75962"/>
                        <a:pt x="312908" y="72365"/>
                      </a:cubicBezTo>
                      <a:cubicBezTo>
                        <a:pt x="312908" y="71166"/>
                        <a:pt x="312908" y="69967"/>
                        <a:pt x="312908" y="67570"/>
                      </a:cubicBezTo>
                      <a:cubicBezTo>
                        <a:pt x="312908" y="61575"/>
                        <a:pt x="312908" y="55581"/>
                        <a:pt x="315305" y="50785"/>
                      </a:cubicBezTo>
                      <a:cubicBezTo>
                        <a:pt x="316504" y="48388"/>
                        <a:pt x="316504" y="47189"/>
                        <a:pt x="317703" y="45990"/>
                      </a:cubicBezTo>
                      <a:cubicBezTo>
                        <a:pt x="321300" y="41194"/>
                        <a:pt x="327294" y="42393"/>
                        <a:pt x="330891" y="47189"/>
                      </a:cubicBezTo>
                      <a:cubicBezTo>
                        <a:pt x="332090" y="49586"/>
                        <a:pt x="332090" y="53183"/>
                        <a:pt x="333288" y="55581"/>
                      </a:cubicBezTo>
                      <a:cubicBezTo>
                        <a:pt x="333288" y="62774"/>
                        <a:pt x="333288" y="69967"/>
                        <a:pt x="330891" y="77161"/>
                      </a:cubicBezTo>
                      <a:close/>
                    </a:path>
                  </a:pathLst>
                </a:custGeom>
                <a:solidFill>
                  <a:srgbClr val="333333"/>
                </a:solidFill>
                <a:ln w="11973" cap="flat">
                  <a:noFill/>
                  <a:prstDash val="solid"/>
                  <a:miter/>
                </a:ln>
              </p:spPr>
              <p:txBody>
                <a:bodyPr rtlCol="0" anchor="ctr"/>
                <a:lstStyle/>
                <a:p>
                  <a:endParaRPr lang="nl-NL" sz="1350" dirty="0"/>
                </a:p>
              </p:txBody>
            </p:sp>
          </p:grpSp>
          <p:grpSp>
            <p:nvGrpSpPr>
              <p:cNvPr id="345" name="Graphic 1">
                <a:extLst>
                  <a:ext uri="{FF2B5EF4-FFF2-40B4-BE49-F238E27FC236}">
                    <a16:creationId xmlns:a16="http://schemas.microsoft.com/office/drawing/2014/main" id="{EC5AA18A-EE0E-4961-B612-881C0997F60B}"/>
                  </a:ext>
                </a:extLst>
              </p:cNvPr>
              <p:cNvGrpSpPr/>
              <p:nvPr/>
            </p:nvGrpSpPr>
            <p:grpSpPr>
              <a:xfrm>
                <a:off x="5199100" y="1436590"/>
                <a:ext cx="133075" cy="122285"/>
                <a:chOff x="5199100" y="1436590"/>
                <a:chExt cx="133075" cy="122285"/>
              </a:xfrm>
              <a:noFill/>
            </p:grpSpPr>
            <p:sp>
              <p:nvSpPr>
                <p:cNvPr id="346" name="Vrije vorm: vorm 345">
                  <a:extLst>
                    <a:ext uri="{FF2B5EF4-FFF2-40B4-BE49-F238E27FC236}">
                      <a16:creationId xmlns:a16="http://schemas.microsoft.com/office/drawing/2014/main" id="{4082E460-D346-4130-AC2D-3A24DFB90745}"/>
                    </a:ext>
                  </a:extLst>
                </p:cNvPr>
                <p:cNvSpPr/>
                <p:nvPr/>
              </p:nvSpPr>
              <p:spPr>
                <a:xfrm>
                  <a:off x="5199100" y="1436590"/>
                  <a:ext cx="133075" cy="122285"/>
                </a:xfrm>
                <a:custGeom>
                  <a:avLst/>
                  <a:gdLst>
                    <a:gd name="connsiteX0" fmla="*/ 94711 w 133075"/>
                    <a:gd name="connsiteY0" fmla="*/ 11989 h 122285"/>
                    <a:gd name="connsiteX1" fmla="*/ 89916 w 133075"/>
                    <a:gd name="connsiteY1" fmla="*/ 5994 h 122285"/>
                    <a:gd name="connsiteX2" fmla="*/ 76728 w 133075"/>
                    <a:gd name="connsiteY2" fmla="*/ 0 h 122285"/>
                    <a:gd name="connsiteX3" fmla="*/ 71933 w 133075"/>
                    <a:gd name="connsiteY3" fmla="*/ 0 h 122285"/>
                    <a:gd name="connsiteX4" fmla="*/ 61143 w 133075"/>
                    <a:gd name="connsiteY4" fmla="*/ 0 h 122285"/>
                    <a:gd name="connsiteX5" fmla="*/ 56347 w 133075"/>
                    <a:gd name="connsiteY5" fmla="*/ 0 h 122285"/>
                    <a:gd name="connsiteX6" fmla="*/ 43160 w 133075"/>
                    <a:gd name="connsiteY6" fmla="*/ 5994 h 122285"/>
                    <a:gd name="connsiteX7" fmla="*/ 38364 w 133075"/>
                    <a:gd name="connsiteY7" fmla="*/ 11989 h 122285"/>
                    <a:gd name="connsiteX8" fmla="*/ 25176 w 133075"/>
                    <a:gd name="connsiteY8" fmla="*/ 17983 h 122285"/>
                    <a:gd name="connsiteX9" fmla="*/ 17983 w 133075"/>
                    <a:gd name="connsiteY9" fmla="*/ 17983 h 122285"/>
                    <a:gd name="connsiteX10" fmla="*/ 0 w 133075"/>
                    <a:gd name="connsiteY10" fmla="*/ 35966 h 122285"/>
                    <a:gd name="connsiteX11" fmla="*/ 0 w 133075"/>
                    <a:gd name="connsiteY11" fmla="*/ 104303 h 122285"/>
                    <a:gd name="connsiteX12" fmla="*/ 17983 w 133075"/>
                    <a:gd name="connsiteY12" fmla="*/ 122286 h 122285"/>
                    <a:gd name="connsiteX13" fmla="*/ 115092 w 133075"/>
                    <a:gd name="connsiteY13" fmla="*/ 122286 h 122285"/>
                    <a:gd name="connsiteX14" fmla="*/ 133076 w 133075"/>
                    <a:gd name="connsiteY14" fmla="*/ 104303 h 122285"/>
                    <a:gd name="connsiteX15" fmla="*/ 133076 w 133075"/>
                    <a:gd name="connsiteY15" fmla="*/ 35966 h 122285"/>
                    <a:gd name="connsiteX16" fmla="*/ 115092 w 133075"/>
                    <a:gd name="connsiteY16" fmla="*/ 17983 h 122285"/>
                    <a:gd name="connsiteX17" fmla="*/ 107899 w 133075"/>
                    <a:gd name="connsiteY17" fmla="*/ 17983 h 122285"/>
                    <a:gd name="connsiteX18" fmla="*/ 94711 w 133075"/>
                    <a:gd name="connsiteY18" fmla="*/ 11989 h 122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33075" h="122285">
                      <a:moveTo>
                        <a:pt x="94711" y="11989"/>
                      </a:moveTo>
                      <a:lnTo>
                        <a:pt x="89916" y="5994"/>
                      </a:lnTo>
                      <a:cubicBezTo>
                        <a:pt x="86319" y="2398"/>
                        <a:pt x="81524" y="0"/>
                        <a:pt x="76728" y="0"/>
                      </a:cubicBezTo>
                      <a:lnTo>
                        <a:pt x="71933" y="0"/>
                      </a:lnTo>
                      <a:lnTo>
                        <a:pt x="61143" y="0"/>
                      </a:lnTo>
                      <a:lnTo>
                        <a:pt x="56347" y="0"/>
                      </a:lnTo>
                      <a:cubicBezTo>
                        <a:pt x="51552" y="0"/>
                        <a:pt x="46756" y="2398"/>
                        <a:pt x="43160" y="5994"/>
                      </a:cubicBezTo>
                      <a:lnTo>
                        <a:pt x="38364" y="11989"/>
                      </a:lnTo>
                      <a:cubicBezTo>
                        <a:pt x="34767" y="15585"/>
                        <a:pt x="29972" y="17983"/>
                        <a:pt x="25176" y="17983"/>
                      </a:cubicBezTo>
                      <a:lnTo>
                        <a:pt x="17983" y="17983"/>
                      </a:lnTo>
                      <a:cubicBezTo>
                        <a:pt x="8392" y="17983"/>
                        <a:pt x="0" y="26375"/>
                        <a:pt x="0" y="35966"/>
                      </a:cubicBezTo>
                      <a:lnTo>
                        <a:pt x="0" y="104303"/>
                      </a:lnTo>
                      <a:cubicBezTo>
                        <a:pt x="0" y="113894"/>
                        <a:pt x="8392" y="122286"/>
                        <a:pt x="17983" y="122286"/>
                      </a:cubicBezTo>
                      <a:lnTo>
                        <a:pt x="115092" y="122286"/>
                      </a:lnTo>
                      <a:cubicBezTo>
                        <a:pt x="124683" y="122286"/>
                        <a:pt x="133076" y="113894"/>
                        <a:pt x="133076" y="104303"/>
                      </a:cubicBezTo>
                      <a:lnTo>
                        <a:pt x="133076" y="35966"/>
                      </a:lnTo>
                      <a:cubicBezTo>
                        <a:pt x="133076" y="26375"/>
                        <a:pt x="124683" y="17983"/>
                        <a:pt x="115092" y="17983"/>
                      </a:cubicBezTo>
                      <a:lnTo>
                        <a:pt x="107899" y="17983"/>
                      </a:lnTo>
                      <a:cubicBezTo>
                        <a:pt x="103104" y="17983"/>
                        <a:pt x="98308" y="15585"/>
                        <a:pt x="94711" y="11989"/>
                      </a:cubicBezTo>
                      <a:close/>
                    </a:path>
                  </a:pathLst>
                </a:custGeom>
                <a:noFill/>
                <a:ln w="14160" cap="flat">
                  <a:solidFill>
                    <a:srgbClr val="333333"/>
                  </a:solidFill>
                  <a:prstDash val="solid"/>
                  <a:miter/>
                </a:ln>
              </p:spPr>
              <p:txBody>
                <a:bodyPr rtlCol="0" anchor="ctr"/>
                <a:lstStyle/>
                <a:p>
                  <a:endParaRPr lang="nl-NL" sz="1350" dirty="0"/>
                </a:p>
              </p:txBody>
            </p:sp>
            <p:sp>
              <p:nvSpPr>
                <p:cNvPr id="347" name="Vrije vorm: vorm 346">
                  <a:extLst>
                    <a:ext uri="{FF2B5EF4-FFF2-40B4-BE49-F238E27FC236}">
                      <a16:creationId xmlns:a16="http://schemas.microsoft.com/office/drawing/2014/main" id="{E92048EB-DFFE-4742-BF2E-EC9D6EFB1A05}"/>
                    </a:ext>
                  </a:extLst>
                </p:cNvPr>
                <p:cNvSpPr/>
                <p:nvPr/>
              </p:nvSpPr>
              <p:spPr>
                <a:xfrm>
                  <a:off x="5236265" y="1476153"/>
                  <a:ext cx="59943" cy="59943"/>
                </a:xfrm>
                <a:custGeom>
                  <a:avLst/>
                  <a:gdLst>
                    <a:gd name="connsiteX0" fmla="*/ 59944 w 59943"/>
                    <a:gd name="connsiteY0" fmla="*/ 29972 h 59943"/>
                    <a:gd name="connsiteX1" fmla="*/ 29972 w 59943"/>
                    <a:gd name="connsiteY1" fmla="*/ 59944 h 59943"/>
                    <a:gd name="connsiteX2" fmla="*/ 0 w 59943"/>
                    <a:gd name="connsiteY2" fmla="*/ 29972 h 59943"/>
                    <a:gd name="connsiteX3" fmla="*/ 29972 w 59943"/>
                    <a:gd name="connsiteY3" fmla="*/ 0 h 59943"/>
                    <a:gd name="connsiteX4" fmla="*/ 59944 w 59943"/>
                    <a:gd name="connsiteY4" fmla="*/ 29972 h 599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943" h="59943">
                      <a:moveTo>
                        <a:pt x="59944" y="29972"/>
                      </a:moveTo>
                      <a:cubicBezTo>
                        <a:pt x="59944" y="46525"/>
                        <a:pt x="46525" y="59944"/>
                        <a:pt x="29972" y="59944"/>
                      </a:cubicBezTo>
                      <a:cubicBezTo>
                        <a:pt x="13419" y="59944"/>
                        <a:pt x="0" y="46525"/>
                        <a:pt x="0" y="29972"/>
                      </a:cubicBezTo>
                      <a:cubicBezTo>
                        <a:pt x="0" y="13419"/>
                        <a:pt x="13419" y="0"/>
                        <a:pt x="29972" y="0"/>
                      </a:cubicBezTo>
                      <a:cubicBezTo>
                        <a:pt x="46525" y="0"/>
                        <a:pt x="59944" y="13419"/>
                        <a:pt x="59944" y="29972"/>
                      </a:cubicBezTo>
                      <a:close/>
                    </a:path>
                  </a:pathLst>
                </a:custGeom>
                <a:noFill/>
                <a:ln w="14160" cap="flat">
                  <a:solidFill>
                    <a:srgbClr val="333333"/>
                  </a:solidFill>
                  <a:prstDash val="solid"/>
                  <a:miter/>
                </a:ln>
              </p:spPr>
              <p:txBody>
                <a:bodyPr rtlCol="0" anchor="ctr"/>
                <a:lstStyle/>
                <a:p>
                  <a:endParaRPr lang="nl-NL" sz="1350" dirty="0"/>
                </a:p>
              </p:txBody>
            </p:sp>
          </p:grpSp>
        </p:grpSp>
        <p:grpSp>
          <p:nvGrpSpPr>
            <p:cNvPr id="333" name="Graphic 1">
              <a:extLst>
                <a:ext uri="{FF2B5EF4-FFF2-40B4-BE49-F238E27FC236}">
                  <a16:creationId xmlns:a16="http://schemas.microsoft.com/office/drawing/2014/main" id="{D12CCB23-3B78-4961-9170-6E602E01F9C7}"/>
                </a:ext>
              </a:extLst>
            </p:cNvPr>
            <p:cNvGrpSpPr/>
            <p:nvPr/>
          </p:nvGrpSpPr>
          <p:grpSpPr>
            <a:xfrm>
              <a:off x="6564623" y="1412612"/>
              <a:ext cx="432795" cy="177434"/>
              <a:chOff x="6564623" y="1412612"/>
              <a:chExt cx="432795" cy="177434"/>
            </a:xfrm>
          </p:grpSpPr>
          <p:sp>
            <p:nvSpPr>
              <p:cNvPr id="334" name="Vrije vorm: vorm 333">
                <a:extLst>
                  <a:ext uri="{FF2B5EF4-FFF2-40B4-BE49-F238E27FC236}">
                    <a16:creationId xmlns:a16="http://schemas.microsoft.com/office/drawing/2014/main" id="{703E5A23-5E6C-4053-AC0F-3130122CE289}"/>
                  </a:ext>
                </a:extLst>
              </p:cNvPr>
              <p:cNvSpPr/>
              <p:nvPr/>
            </p:nvSpPr>
            <p:spPr>
              <a:xfrm>
                <a:off x="6564623" y="1412612"/>
                <a:ext cx="177434" cy="177434"/>
              </a:xfrm>
              <a:custGeom>
                <a:avLst/>
                <a:gdLst>
                  <a:gd name="connsiteX0" fmla="*/ 177434 w 177434"/>
                  <a:gd name="connsiteY0" fmla="*/ 88717 h 177434"/>
                  <a:gd name="connsiteX1" fmla="*/ 88717 w 177434"/>
                  <a:gd name="connsiteY1" fmla="*/ 177434 h 177434"/>
                  <a:gd name="connsiteX2" fmla="*/ 0 w 177434"/>
                  <a:gd name="connsiteY2" fmla="*/ 88717 h 177434"/>
                  <a:gd name="connsiteX3" fmla="*/ 88717 w 177434"/>
                  <a:gd name="connsiteY3" fmla="*/ 0 h 177434"/>
                  <a:gd name="connsiteX4" fmla="*/ 177434 w 177434"/>
                  <a:gd name="connsiteY4" fmla="*/ 88717 h 1774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7434" h="177434">
                    <a:moveTo>
                      <a:pt x="177434" y="88717"/>
                    </a:moveTo>
                    <a:cubicBezTo>
                      <a:pt x="177434" y="137714"/>
                      <a:pt x="137714" y="177434"/>
                      <a:pt x="88717" y="177434"/>
                    </a:cubicBezTo>
                    <a:cubicBezTo>
                      <a:pt x="39720" y="177434"/>
                      <a:pt x="0" y="137714"/>
                      <a:pt x="0" y="88717"/>
                    </a:cubicBezTo>
                    <a:cubicBezTo>
                      <a:pt x="0" y="39720"/>
                      <a:pt x="39720" y="0"/>
                      <a:pt x="88717" y="0"/>
                    </a:cubicBezTo>
                    <a:cubicBezTo>
                      <a:pt x="137714" y="0"/>
                      <a:pt x="177434" y="39720"/>
                      <a:pt x="177434" y="88717"/>
                    </a:cubicBezTo>
                    <a:close/>
                  </a:path>
                </a:pathLst>
              </a:custGeom>
              <a:solidFill>
                <a:srgbClr val="FFB310"/>
              </a:solidFill>
              <a:ln w="11973" cap="flat">
                <a:noFill/>
                <a:prstDash val="solid"/>
                <a:miter/>
              </a:ln>
            </p:spPr>
            <p:txBody>
              <a:bodyPr rtlCol="0" anchor="ctr"/>
              <a:lstStyle/>
              <a:p>
                <a:endParaRPr lang="nl-NL" sz="1350" dirty="0"/>
              </a:p>
            </p:txBody>
          </p:sp>
          <p:grpSp>
            <p:nvGrpSpPr>
              <p:cNvPr id="335" name="Graphic 1">
                <a:extLst>
                  <a:ext uri="{FF2B5EF4-FFF2-40B4-BE49-F238E27FC236}">
                    <a16:creationId xmlns:a16="http://schemas.microsoft.com/office/drawing/2014/main" id="{9ACEF1E4-1308-4849-80BA-D91F1F952CF8}"/>
                  </a:ext>
                </a:extLst>
              </p:cNvPr>
              <p:cNvGrpSpPr/>
              <p:nvPr/>
            </p:nvGrpSpPr>
            <p:grpSpPr>
              <a:xfrm>
                <a:off x="6864343" y="1442584"/>
                <a:ext cx="133075" cy="117490"/>
                <a:chOff x="6864343" y="1442584"/>
                <a:chExt cx="133075" cy="117490"/>
              </a:xfrm>
              <a:noFill/>
            </p:grpSpPr>
            <p:sp>
              <p:nvSpPr>
                <p:cNvPr id="342" name="Vrije vorm: vorm 341">
                  <a:extLst>
                    <a:ext uri="{FF2B5EF4-FFF2-40B4-BE49-F238E27FC236}">
                      <a16:creationId xmlns:a16="http://schemas.microsoft.com/office/drawing/2014/main" id="{F828CD49-F1FD-47E0-927E-BACA2059B810}"/>
                    </a:ext>
                  </a:extLst>
                </p:cNvPr>
                <p:cNvSpPr/>
                <p:nvPr/>
              </p:nvSpPr>
              <p:spPr>
                <a:xfrm>
                  <a:off x="6864343" y="1442584"/>
                  <a:ext cx="133075" cy="117490"/>
                </a:xfrm>
                <a:custGeom>
                  <a:avLst/>
                  <a:gdLst>
                    <a:gd name="connsiteX0" fmla="*/ 0 w 133075"/>
                    <a:gd name="connsiteY0" fmla="*/ 0 h 117490"/>
                    <a:gd name="connsiteX1" fmla="*/ 133076 w 133075"/>
                    <a:gd name="connsiteY1" fmla="*/ 0 h 117490"/>
                    <a:gd name="connsiteX2" fmla="*/ 58745 w 133075"/>
                    <a:gd name="connsiteY2" fmla="*/ 117490 h 117490"/>
                    <a:gd name="connsiteX3" fmla="*/ 47955 w 133075"/>
                    <a:gd name="connsiteY3" fmla="*/ 47955 h 117490"/>
                  </a:gdLst>
                  <a:ahLst/>
                  <a:cxnLst>
                    <a:cxn ang="0">
                      <a:pos x="connsiteX0" y="connsiteY0"/>
                    </a:cxn>
                    <a:cxn ang="0">
                      <a:pos x="connsiteX1" y="connsiteY1"/>
                    </a:cxn>
                    <a:cxn ang="0">
                      <a:pos x="connsiteX2" y="connsiteY2"/>
                    </a:cxn>
                    <a:cxn ang="0">
                      <a:pos x="connsiteX3" y="connsiteY3"/>
                    </a:cxn>
                  </a:cxnLst>
                  <a:rect l="l" t="t" r="r" b="b"/>
                  <a:pathLst>
                    <a:path w="133075" h="117490">
                      <a:moveTo>
                        <a:pt x="0" y="0"/>
                      </a:moveTo>
                      <a:lnTo>
                        <a:pt x="133076" y="0"/>
                      </a:lnTo>
                      <a:lnTo>
                        <a:pt x="58745" y="117490"/>
                      </a:lnTo>
                      <a:lnTo>
                        <a:pt x="47955" y="47955"/>
                      </a:lnTo>
                      <a:close/>
                    </a:path>
                  </a:pathLst>
                </a:custGeom>
                <a:noFill/>
                <a:ln w="14160" cap="flat">
                  <a:solidFill>
                    <a:srgbClr val="333333"/>
                  </a:solidFill>
                  <a:prstDash val="solid"/>
                  <a:round/>
                </a:ln>
              </p:spPr>
              <p:txBody>
                <a:bodyPr rtlCol="0" anchor="ctr"/>
                <a:lstStyle/>
                <a:p>
                  <a:endParaRPr lang="nl-NL" sz="1350" dirty="0"/>
                </a:p>
              </p:txBody>
            </p:sp>
            <p:sp>
              <p:nvSpPr>
                <p:cNvPr id="343" name="Vrije vorm: vorm 342">
                  <a:extLst>
                    <a:ext uri="{FF2B5EF4-FFF2-40B4-BE49-F238E27FC236}">
                      <a16:creationId xmlns:a16="http://schemas.microsoft.com/office/drawing/2014/main" id="{706141A8-EC29-4527-901F-78130FAEC182}"/>
                    </a:ext>
                  </a:extLst>
                </p:cNvPr>
                <p:cNvSpPr/>
                <p:nvPr/>
              </p:nvSpPr>
              <p:spPr>
                <a:xfrm>
                  <a:off x="6912298" y="1442584"/>
                  <a:ext cx="85120" cy="47955"/>
                </a:xfrm>
                <a:custGeom>
                  <a:avLst/>
                  <a:gdLst>
                    <a:gd name="connsiteX0" fmla="*/ 0 w 85120"/>
                    <a:gd name="connsiteY0" fmla="*/ 47955 h 47955"/>
                    <a:gd name="connsiteX1" fmla="*/ 85121 w 85120"/>
                    <a:gd name="connsiteY1" fmla="*/ 0 h 47955"/>
                  </a:gdLst>
                  <a:ahLst/>
                  <a:cxnLst>
                    <a:cxn ang="0">
                      <a:pos x="connsiteX0" y="connsiteY0"/>
                    </a:cxn>
                    <a:cxn ang="0">
                      <a:pos x="connsiteX1" y="connsiteY1"/>
                    </a:cxn>
                  </a:cxnLst>
                  <a:rect l="l" t="t" r="r" b="b"/>
                  <a:pathLst>
                    <a:path w="85120" h="47955">
                      <a:moveTo>
                        <a:pt x="0" y="47955"/>
                      </a:moveTo>
                      <a:lnTo>
                        <a:pt x="85121" y="0"/>
                      </a:lnTo>
                    </a:path>
                  </a:pathLst>
                </a:custGeom>
                <a:ln w="14160" cap="flat">
                  <a:solidFill>
                    <a:srgbClr val="333333"/>
                  </a:solidFill>
                  <a:prstDash val="solid"/>
                  <a:round/>
                </a:ln>
              </p:spPr>
              <p:txBody>
                <a:bodyPr rtlCol="0" anchor="ctr"/>
                <a:lstStyle/>
                <a:p>
                  <a:endParaRPr lang="nl-NL" sz="1350" dirty="0"/>
                </a:p>
              </p:txBody>
            </p:sp>
          </p:grpSp>
          <p:grpSp>
            <p:nvGrpSpPr>
              <p:cNvPr id="336" name="Graphic 1">
                <a:extLst>
                  <a:ext uri="{FF2B5EF4-FFF2-40B4-BE49-F238E27FC236}">
                    <a16:creationId xmlns:a16="http://schemas.microsoft.com/office/drawing/2014/main" id="{94A4CA3D-4884-43D3-9BB5-39FA2FE34652}"/>
                  </a:ext>
                </a:extLst>
              </p:cNvPr>
              <p:cNvGrpSpPr/>
              <p:nvPr/>
            </p:nvGrpSpPr>
            <p:grpSpPr>
              <a:xfrm>
                <a:off x="6610181" y="1447380"/>
                <a:ext cx="83921" cy="103103"/>
                <a:chOff x="6610181" y="1447380"/>
                <a:chExt cx="83921" cy="103103"/>
              </a:xfrm>
              <a:noFill/>
            </p:grpSpPr>
            <p:sp>
              <p:nvSpPr>
                <p:cNvPr id="337" name="Vrije vorm: vorm 336">
                  <a:extLst>
                    <a:ext uri="{FF2B5EF4-FFF2-40B4-BE49-F238E27FC236}">
                      <a16:creationId xmlns:a16="http://schemas.microsoft.com/office/drawing/2014/main" id="{65F2A19E-BF1A-434E-A307-3BD5FDC9F066}"/>
                    </a:ext>
                  </a:extLst>
                </p:cNvPr>
                <p:cNvSpPr/>
                <p:nvPr/>
              </p:nvSpPr>
              <p:spPr>
                <a:xfrm>
                  <a:off x="6610181" y="1466562"/>
                  <a:ext cx="83921" cy="83921"/>
                </a:xfrm>
                <a:custGeom>
                  <a:avLst/>
                  <a:gdLst>
                    <a:gd name="connsiteX0" fmla="*/ 55148 w 83921"/>
                    <a:gd name="connsiteY0" fmla="*/ 83922 h 83921"/>
                    <a:gd name="connsiteX1" fmla="*/ 28773 w 83921"/>
                    <a:gd name="connsiteY1" fmla="*/ 83922 h 83921"/>
                    <a:gd name="connsiteX2" fmla="*/ 0 w 83921"/>
                    <a:gd name="connsiteY2" fmla="*/ 55148 h 83921"/>
                    <a:gd name="connsiteX3" fmla="*/ 0 w 83921"/>
                    <a:gd name="connsiteY3" fmla="*/ 28773 h 83921"/>
                    <a:gd name="connsiteX4" fmla="*/ 28773 w 83921"/>
                    <a:gd name="connsiteY4" fmla="*/ 0 h 83921"/>
                    <a:gd name="connsiteX5" fmla="*/ 55148 w 83921"/>
                    <a:gd name="connsiteY5" fmla="*/ 0 h 83921"/>
                    <a:gd name="connsiteX6" fmla="*/ 83922 w 83921"/>
                    <a:gd name="connsiteY6" fmla="*/ 28773 h 83921"/>
                    <a:gd name="connsiteX7" fmla="*/ 83922 w 83921"/>
                    <a:gd name="connsiteY7" fmla="*/ 55148 h 83921"/>
                    <a:gd name="connsiteX8" fmla="*/ 55148 w 83921"/>
                    <a:gd name="connsiteY8" fmla="*/ 83922 h 839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3921" h="83921">
                      <a:moveTo>
                        <a:pt x="55148" y="83922"/>
                      </a:moveTo>
                      <a:lnTo>
                        <a:pt x="28773" y="83922"/>
                      </a:lnTo>
                      <a:cubicBezTo>
                        <a:pt x="13188" y="83922"/>
                        <a:pt x="0" y="70734"/>
                        <a:pt x="0" y="55148"/>
                      </a:cubicBezTo>
                      <a:lnTo>
                        <a:pt x="0" y="28773"/>
                      </a:lnTo>
                      <a:cubicBezTo>
                        <a:pt x="0" y="13188"/>
                        <a:pt x="13188" y="0"/>
                        <a:pt x="28773" y="0"/>
                      </a:cubicBezTo>
                      <a:lnTo>
                        <a:pt x="55148" y="0"/>
                      </a:lnTo>
                      <a:cubicBezTo>
                        <a:pt x="70734" y="0"/>
                        <a:pt x="83922" y="13188"/>
                        <a:pt x="83922" y="28773"/>
                      </a:cubicBezTo>
                      <a:lnTo>
                        <a:pt x="83922" y="55148"/>
                      </a:lnTo>
                      <a:cubicBezTo>
                        <a:pt x="83922" y="70734"/>
                        <a:pt x="70734" y="83922"/>
                        <a:pt x="55148" y="83922"/>
                      </a:cubicBezTo>
                      <a:close/>
                    </a:path>
                  </a:pathLst>
                </a:custGeom>
                <a:noFill/>
                <a:ln w="9441" cap="flat">
                  <a:solidFill>
                    <a:srgbClr val="FFFFFF"/>
                  </a:solidFill>
                  <a:prstDash val="solid"/>
                  <a:round/>
                </a:ln>
              </p:spPr>
              <p:txBody>
                <a:bodyPr rtlCol="0" anchor="ctr"/>
                <a:lstStyle/>
                <a:p>
                  <a:endParaRPr lang="nl-NL" sz="1350" dirty="0"/>
                </a:p>
              </p:txBody>
            </p:sp>
            <p:sp>
              <p:nvSpPr>
                <p:cNvPr id="338" name="Vrije vorm: vorm 337">
                  <a:extLst>
                    <a:ext uri="{FF2B5EF4-FFF2-40B4-BE49-F238E27FC236}">
                      <a16:creationId xmlns:a16="http://schemas.microsoft.com/office/drawing/2014/main" id="{08112007-52E1-4F11-BA9E-3C096C9A7230}"/>
                    </a:ext>
                  </a:extLst>
                </p:cNvPr>
                <p:cNvSpPr/>
                <p:nvPr/>
              </p:nvSpPr>
              <p:spPr>
                <a:xfrm>
                  <a:off x="6624567" y="1501329"/>
                  <a:ext cx="55148" cy="13187"/>
                </a:xfrm>
                <a:custGeom>
                  <a:avLst/>
                  <a:gdLst>
                    <a:gd name="connsiteX0" fmla="*/ 0 w 55148"/>
                    <a:gd name="connsiteY0" fmla="*/ 7193 h 13187"/>
                    <a:gd name="connsiteX1" fmla="*/ 26375 w 55148"/>
                    <a:gd name="connsiteY1" fmla="*/ 0 h 13187"/>
                    <a:gd name="connsiteX2" fmla="*/ 26375 w 55148"/>
                    <a:gd name="connsiteY2" fmla="*/ 13188 h 13187"/>
                    <a:gd name="connsiteX3" fmla="*/ 55149 w 55148"/>
                    <a:gd name="connsiteY3" fmla="*/ 4796 h 13187"/>
                  </a:gdLst>
                  <a:ahLst/>
                  <a:cxnLst>
                    <a:cxn ang="0">
                      <a:pos x="connsiteX0" y="connsiteY0"/>
                    </a:cxn>
                    <a:cxn ang="0">
                      <a:pos x="connsiteX1" y="connsiteY1"/>
                    </a:cxn>
                    <a:cxn ang="0">
                      <a:pos x="connsiteX2" y="connsiteY2"/>
                    </a:cxn>
                    <a:cxn ang="0">
                      <a:pos x="connsiteX3" y="connsiteY3"/>
                    </a:cxn>
                  </a:cxnLst>
                  <a:rect l="l" t="t" r="r" b="b"/>
                  <a:pathLst>
                    <a:path w="55148" h="13187">
                      <a:moveTo>
                        <a:pt x="0" y="7193"/>
                      </a:moveTo>
                      <a:lnTo>
                        <a:pt x="26375" y="0"/>
                      </a:lnTo>
                      <a:lnTo>
                        <a:pt x="26375" y="13188"/>
                      </a:lnTo>
                      <a:lnTo>
                        <a:pt x="55149" y="4796"/>
                      </a:lnTo>
                    </a:path>
                  </a:pathLst>
                </a:custGeom>
                <a:noFill/>
                <a:ln w="9441" cap="rnd">
                  <a:solidFill>
                    <a:srgbClr val="FFFFFF"/>
                  </a:solidFill>
                  <a:prstDash val="solid"/>
                  <a:round/>
                </a:ln>
              </p:spPr>
              <p:txBody>
                <a:bodyPr rtlCol="0" anchor="ctr"/>
                <a:lstStyle/>
                <a:p>
                  <a:endParaRPr lang="nl-NL" sz="1350" dirty="0"/>
                </a:p>
              </p:txBody>
            </p:sp>
            <p:grpSp>
              <p:nvGrpSpPr>
                <p:cNvPr id="339" name="Graphic 1">
                  <a:extLst>
                    <a:ext uri="{FF2B5EF4-FFF2-40B4-BE49-F238E27FC236}">
                      <a16:creationId xmlns:a16="http://schemas.microsoft.com/office/drawing/2014/main" id="{ABA9BA76-29B8-4732-8AD6-3C74C4DEDED8}"/>
                    </a:ext>
                  </a:extLst>
                </p:cNvPr>
                <p:cNvGrpSpPr/>
                <p:nvPr/>
              </p:nvGrpSpPr>
              <p:grpSpPr>
                <a:xfrm>
                  <a:off x="6635357" y="1447380"/>
                  <a:ext cx="33568" cy="17983"/>
                  <a:chOff x="6635357" y="1447380"/>
                  <a:chExt cx="33568" cy="17983"/>
                </a:xfrm>
              </p:grpSpPr>
              <p:sp>
                <p:nvSpPr>
                  <p:cNvPr id="340" name="Vrije vorm: vorm 339">
                    <a:extLst>
                      <a:ext uri="{FF2B5EF4-FFF2-40B4-BE49-F238E27FC236}">
                        <a16:creationId xmlns:a16="http://schemas.microsoft.com/office/drawing/2014/main" id="{C5806EE5-3BC5-4812-A7F9-33C3316606A9}"/>
                      </a:ext>
                    </a:extLst>
                  </p:cNvPr>
                  <p:cNvSpPr/>
                  <p:nvPr/>
                </p:nvSpPr>
                <p:spPr>
                  <a:xfrm>
                    <a:off x="6635357" y="1447380"/>
                    <a:ext cx="17983" cy="17983"/>
                  </a:xfrm>
                  <a:custGeom>
                    <a:avLst/>
                    <a:gdLst>
                      <a:gd name="connsiteX0" fmla="*/ 17983 w 17983"/>
                      <a:gd name="connsiteY0" fmla="*/ 17983 h 17983"/>
                      <a:gd name="connsiteX1" fmla="*/ 0 w 17983"/>
                      <a:gd name="connsiteY1" fmla="*/ 0 h 17983"/>
                    </a:gdLst>
                    <a:ahLst/>
                    <a:cxnLst>
                      <a:cxn ang="0">
                        <a:pos x="connsiteX0" y="connsiteY0"/>
                      </a:cxn>
                      <a:cxn ang="0">
                        <a:pos x="connsiteX1" y="connsiteY1"/>
                      </a:cxn>
                    </a:cxnLst>
                    <a:rect l="l" t="t" r="r" b="b"/>
                    <a:pathLst>
                      <a:path w="17983" h="17983">
                        <a:moveTo>
                          <a:pt x="17983" y="17983"/>
                        </a:moveTo>
                        <a:lnTo>
                          <a:pt x="0" y="0"/>
                        </a:lnTo>
                      </a:path>
                    </a:pathLst>
                  </a:custGeom>
                  <a:ln w="9441" cap="rnd">
                    <a:solidFill>
                      <a:srgbClr val="FFFFFF"/>
                    </a:solidFill>
                    <a:prstDash val="solid"/>
                    <a:round/>
                  </a:ln>
                </p:spPr>
                <p:txBody>
                  <a:bodyPr rtlCol="0" anchor="ctr"/>
                  <a:lstStyle/>
                  <a:p>
                    <a:endParaRPr lang="nl-NL" sz="1350" dirty="0"/>
                  </a:p>
                </p:txBody>
              </p:sp>
              <p:sp>
                <p:nvSpPr>
                  <p:cNvPr id="341" name="Vrije vorm: vorm 340">
                    <a:extLst>
                      <a:ext uri="{FF2B5EF4-FFF2-40B4-BE49-F238E27FC236}">
                        <a16:creationId xmlns:a16="http://schemas.microsoft.com/office/drawing/2014/main" id="{FC200609-CD9E-4328-9B65-DBF01F9FBF1C}"/>
                      </a:ext>
                    </a:extLst>
                  </p:cNvPr>
                  <p:cNvSpPr/>
                  <p:nvPr/>
                </p:nvSpPr>
                <p:spPr>
                  <a:xfrm>
                    <a:off x="6649744" y="1447380"/>
                    <a:ext cx="19182" cy="17983"/>
                  </a:xfrm>
                  <a:custGeom>
                    <a:avLst/>
                    <a:gdLst>
                      <a:gd name="connsiteX0" fmla="*/ 0 w 19182"/>
                      <a:gd name="connsiteY0" fmla="*/ 17983 h 17983"/>
                      <a:gd name="connsiteX1" fmla="*/ 19182 w 19182"/>
                      <a:gd name="connsiteY1" fmla="*/ 0 h 17983"/>
                    </a:gdLst>
                    <a:ahLst/>
                    <a:cxnLst>
                      <a:cxn ang="0">
                        <a:pos x="connsiteX0" y="connsiteY0"/>
                      </a:cxn>
                      <a:cxn ang="0">
                        <a:pos x="connsiteX1" y="connsiteY1"/>
                      </a:cxn>
                    </a:cxnLst>
                    <a:rect l="l" t="t" r="r" b="b"/>
                    <a:pathLst>
                      <a:path w="19182" h="17983">
                        <a:moveTo>
                          <a:pt x="0" y="17983"/>
                        </a:moveTo>
                        <a:lnTo>
                          <a:pt x="19182" y="0"/>
                        </a:lnTo>
                      </a:path>
                    </a:pathLst>
                  </a:custGeom>
                  <a:ln w="9441" cap="rnd">
                    <a:solidFill>
                      <a:srgbClr val="FFFFFF"/>
                    </a:solidFill>
                    <a:prstDash val="solid"/>
                    <a:round/>
                  </a:ln>
                </p:spPr>
                <p:txBody>
                  <a:bodyPr rtlCol="0" anchor="ctr"/>
                  <a:lstStyle/>
                  <a:p>
                    <a:endParaRPr lang="nl-NL" sz="1350" dirty="0"/>
                  </a:p>
                </p:txBody>
              </p:sp>
            </p:grpSp>
          </p:grpSp>
        </p:grpSp>
        <p:grpSp>
          <p:nvGrpSpPr>
            <p:cNvPr id="368" name="Groep 367">
              <a:extLst>
                <a:ext uri="{FF2B5EF4-FFF2-40B4-BE49-F238E27FC236}">
                  <a16:creationId xmlns:a16="http://schemas.microsoft.com/office/drawing/2014/main" id="{8C0014AC-3116-499E-9734-79E02B385B91}"/>
                </a:ext>
              </a:extLst>
            </p:cNvPr>
            <p:cNvGrpSpPr/>
            <p:nvPr userDrawn="1"/>
          </p:nvGrpSpPr>
          <p:grpSpPr>
            <a:xfrm>
              <a:off x="5199100" y="5451637"/>
              <a:ext cx="1798318" cy="133075"/>
              <a:chOff x="5199100" y="5451637"/>
              <a:chExt cx="1798318" cy="133075"/>
            </a:xfrm>
          </p:grpSpPr>
          <p:sp>
            <p:nvSpPr>
              <p:cNvPr id="351" name="Vrije vorm: vorm 350">
                <a:extLst>
                  <a:ext uri="{FF2B5EF4-FFF2-40B4-BE49-F238E27FC236}">
                    <a16:creationId xmlns:a16="http://schemas.microsoft.com/office/drawing/2014/main" id="{5A61AFAD-984B-47DD-A304-D77529677BA3}"/>
                  </a:ext>
                </a:extLst>
              </p:cNvPr>
              <p:cNvSpPr/>
              <p:nvPr/>
            </p:nvSpPr>
            <p:spPr>
              <a:xfrm>
                <a:off x="6447133" y="5451637"/>
                <a:ext cx="141467" cy="132476"/>
              </a:xfrm>
              <a:custGeom>
                <a:avLst/>
                <a:gdLst>
                  <a:gd name="connsiteX0" fmla="*/ 104303 w 141467"/>
                  <a:gd name="connsiteY0" fmla="*/ 0 h 132476"/>
                  <a:gd name="connsiteX1" fmla="*/ 110297 w 141467"/>
                  <a:gd name="connsiteY1" fmla="*/ 0 h 132476"/>
                  <a:gd name="connsiteX2" fmla="*/ 141468 w 141467"/>
                  <a:gd name="connsiteY2" fmla="*/ 38364 h 132476"/>
                  <a:gd name="connsiteX3" fmla="*/ 141468 w 141467"/>
                  <a:gd name="connsiteY3" fmla="*/ 46756 h 132476"/>
                  <a:gd name="connsiteX4" fmla="*/ 75529 w 141467"/>
                  <a:gd name="connsiteY4" fmla="*/ 130678 h 132476"/>
                  <a:gd name="connsiteX5" fmla="*/ 65938 w 141467"/>
                  <a:gd name="connsiteY5" fmla="*/ 130678 h 132476"/>
                  <a:gd name="connsiteX6" fmla="*/ 0 w 141467"/>
                  <a:gd name="connsiteY6" fmla="*/ 46756 h 132476"/>
                  <a:gd name="connsiteX7" fmla="*/ 0 w 141467"/>
                  <a:gd name="connsiteY7" fmla="*/ 38364 h 132476"/>
                  <a:gd name="connsiteX8" fmla="*/ 31171 w 141467"/>
                  <a:gd name="connsiteY8" fmla="*/ 0 h 132476"/>
                  <a:gd name="connsiteX9" fmla="*/ 37165 w 141467"/>
                  <a:gd name="connsiteY9" fmla="*/ 0 h 132476"/>
                  <a:gd name="connsiteX10" fmla="*/ 69535 w 141467"/>
                  <a:gd name="connsiteY10" fmla="*/ 16784 h 132476"/>
                  <a:gd name="connsiteX11" fmla="*/ 104303 w 141467"/>
                  <a:gd name="connsiteY11" fmla="*/ 0 h 132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1467" h="132476">
                    <a:moveTo>
                      <a:pt x="104303" y="0"/>
                    </a:moveTo>
                    <a:cubicBezTo>
                      <a:pt x="106700" y="0"/>
                      <a:pt x="107899" y="0"/>
                      <a:pt x="110297" y="0"/>
                    </a:cubicBezTo>
                    <a:cubicBezTo>
                      <a:pt x="123485" y="1199"/>
                      <a:pt x="140269" y="14387"/>
                      <a:pt x="141468" y="38364"/>
                    </a:cubicBezTo>
                    <a:lnTo>
                      <a:pt x="141468" y="46756"/>
                    </a:lnTo>
                    <a:cubicBezTo>
                      <a:pt x="140269" y="69535"/>
                      <a:pt x="123485" y="97109"/>
                      <a:pt x="75529" y="130678"/>
                    </a:cubicBezTo>
                    <a:cubicBezTo>
                      <a:pt x="73132" y="133076"/>
                      <a:pt x="69535" y="133076"/>
                      <a:pt x="65938" y="130678"/>
                    </a:cubicBezTo>
                    <a:cubicBezTo>
                      <a:pt x="17983" y="95910"/>
                      <a:pt x="2398" y="69535"/>
                      <a:pt x="0" y="46756"/>
                    </a:cubicBezTo>
                    <a:lnTo>
                      <a:pt x="0" y="38364"/>
                    </a:lnTo>
                    <a:cubicBezTo>
                      <a:pt x="2398" y="14387"/>
                      <a:pt x="17983" y="1199"/>
                      <a:pt x="31171" y="0"/>
                    </a:cubicBezTo>
                    <a:cubicBezTo>
                      <a:pt x="33569" y="0"/>
                      <a:pt x="35966" y="0"/>
                      <a:pt x="37165" y="0"/>
                    </a:cubicBezTo>
                    <a:cubicBezTo>
                      <a:pt x="52751" y="0"/>
                      <a:pt x="61143" y="7193"/>
                      <a:pt x="69535" y="16784"/>
                    </a:cubicBezTo>
                    <a:cubicBezTo>
                      <a:pt x="81524" y="7193"/>
                      <a:pt x="88717" y="0"/>
                      <a:pt x="104303" y="0"/>
                    </a:cubicBezTo>
                  </a:path>
                </a:pathLst>
              </a:custGeom>
              <a:solidFill>
                <a:srgbClr val="333333"/>
              </a:solidFill>
              <a:ln w="11973" cap="flat">
                <a:noFill/>
                <a:prstDash val="solid"/>
                <a:miter/>
              </a:ln>
            </p:spPr>
            <p:txBody>
              <a:bodyPr rtlCol="0" anchor="ctr"/>
              <a:lstStyle/>
              <a:p>
                <a:endParaRPr lang="nl-NL" sz="1350" dirty="0"/>
              </a:p>
            </p:txBody>
          </p:sp>
          <p:grpSp>
            <p:nvGrpSpPr>
              <p:cNvPr id="352" name="Graphic 1">
                <a:extLst>
                  <a:ext uri="{FF2B5EF4-FFF2-40B4-BE49-F238E27FC236}">
                    <a16:creationId xmlns:a16="http://schemas.microsoft.com/office/drawing/2014/main" id="{BFDB2CD9-1029-4C29-8A13-76B5D0797DE1}"/>
                  </a:ext>
                </a:extLst>
              </p:cNvPr>
              <p:cNvGrpSpPr/>
              <p:nvPr/>
            </p:nvGrpSpPr>
            <p:grpSpPr>
              <a:xfrm>
                <a:off x="5616310" y="5452836"/>
                <a:ext cx="132176" cy="130677"/>
                <a:chOff x="5616310" y="5452836"/>
                <a:chExt cx="132176" cy="130677"/>
              </a:xfrm>
              <a:solidFill>
                <a:srgbClr val="333333"/>
              </a:solidFill>
            </p:grpSpPr>
            <p:sp>
              <p:nvSpPr>
                <p:cNvPr id="356" name="Vrije vorm: vorm 355">
                  <a:extLst>
                    <a:ext uri="{FF2B5EF4-FFF2-40B4-BE49-F238E27FC236}">
                      <a16:creationId xmlns:a16="http://schemas.microsoft.com/office/drawing/2014/main" id="{AD2D4793-2F9D-4011-955C-9D27DB5AD09A}"/>
                    </a:ext>
                  </a:extLst>
                </p:cNvPr>
                <p:cNvSpPr/>
                <p:nvPr/>
              </p:nvSpPr>
              <p:spPr>
                <a:xfrm>
                  <a:off x="5616310" y="5452836"/>
                  <a:ext cx="117490" cy="117490"/>
                </a:xfrm>
                <a:custGeom>
                  <a:avLst/>
                  <a:gdLst>
                    <a:gd name="connsiteX0" fmla="*/ 58745 w 117490"/>
                    <a:gd name="connsiteY0" fmla="*/ 117490 h 117490"/>
                    <a:gd name="connsiteX1" fmla="*/ 16784 w 117490"/>
                    <a:gd name="connsiteY1" fmla="*/ 100706 h 117490"/>
                    <a:gd name="connsiteX2" fmla="*/ 0 w 117490"/>
                    <a:gd name="connsiteY2" fmla="*/ 58745 h 117490"/>
                    <a:gd name="connsiteX3" fmla="*/ 16784 w 117490"/>
                    <a:gd name="connsiteY3" fmla="*/ 16784 h 117490"/>
                    <a:gd name="connsiteX4" fmla="*/ 58745 w 117490"/>
                    <a:gd name="connsiteY4" fmla="*/ 0 h 117490"/>
                    <a:gd name="connsiteX5" fmla="*/ 100706 w 117490"/>
                    <a:gd name="connsiteY5" fmla="*/ 16784 h 117490"/>
                    <a:gd name="connsiteX6" fmla="*/ 117490 w 117490"/>
                    <a:gd name="connsiteY6" fmla="*/ 58745 h 117490"/>
                    <a:gd name="connsiteX7" fmla="*/ 100706 w 117490"/>
                    <a:gd name="connsiteY7" fmla="*/ 100706 h 117490"/>
                    <a:gd name="connsiteX8" fmla="*/ 58745 w 117490"/>
                    <a:gd name="connsiteY8" fmla="*/ 117490 h 117490"/>
                    <a:gd name="connsiteX9" fmla="*/ 58745 w 117490"/>
                    <a:gd name="connsiteY9" fmla="*/ 16784 h 117490"/>
                    <a:gd name="connsiteX10" fmla="*/ 29972 w 117490"/>
                    <a:gd name="connsiteY10" fmla="*/ 28773 h 117490"/>
                    <a:gd name="connsiteX11" fmla="*/ 17983 w 117490"/>
                    <a:gd name="connsiteY11" fmla="*/ 57546 h 117490"/>
                    <a:gd name="connsiteX12" fmla="*/ 29972 w 117490"/>
                    <a:gd name="connsiteY12" fmla="*/ 86319 h 117490"/>
                    <a:gd name="connsiteX13" fmla="*/ 58745 w 117490"/>
                    <a:gd name="connsiteY13" fmla="*/ 98308 h 117490"/>
                    <a:gd name="connsiteX14" fmla="*/ 87518 w 117490"/>
                    <a:gd name="connsiteY14" fmla="*/ 86319 h 117490"/>
                    <a:gd name="connsiteX15" fmla="*/ 99507 w 117490"/>
                    <a:gd name="connsiteY15" fmla="*/ 57546 h 117490"/>
                    <a:gd name="connsiteX16" fmla="*/ 87518 w 117490"/>
                    <a:gd name="connsiteY16" fmla="*/ 28773 h 117490"/>
                    <a:gd name="connsiteX17" fmla="*/ 58745 w 117490"/>
                    <a:gd name="connsiteY17" fmla="*/ 16784 h 117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7490" h="117490">
                      <a:moveTo>
                        <a:pt x="58745" y="117490"/>
                      </a:moveTo>
                      <a:cubicBezTo>
                        <a:pt x="43160" y="117490"/>
                        <a:pt x="28773" y="111496"/>
                        <a:pt x="16784" y="100706"/>
                      </a:cubicBezTo>
                      <a:cubicBezTo>
                        <a:pt x="5994" y="89916"/>
                        <a:pt x="0" y="74331"/>
                        <a:pt x="0" y="58745"/>
                      </a:cubicBezTo>
                      <a:cubicBezTo>
                        <a:pt x="0" y="43160"/>
                        <a:pt x="5994" y="28773"/>
                        <a:pt x="16784" y="16784"/>
                      </a:cubicBezTo>
                      <a:cubicBezTo>
                        <a:pt x="27574" y="5994"/>
                        <a:pt x="43160" y="0"/>
                        <a:pt x="58745" y="0"/>
                      </a:cubicBezTo>
                      <a:cubicBezTo>
                        <a:pt x="74330" y="0"/>
                        <a:pt x="88717" y="5994"/>
                        <a:pt x="100706" y="16784"/>
                      </a:cubicBezTo>
                      <a:cubicBezTo>
                        <a:pt x="111496" y="27574"/>
                        <a:pt x="117490" y="43160"/>
                        <a:pt x="117490" y="58745"/>
                      </a:cubicBezTo>
                      <a:cubicBezTo>
                        <a:pt x="117490" y="74331"/>
                        <a:pt x="111496" y="88717"/>
                        <a:pt x="100706" y="100706"/>
                      </a:cubicBezTo>
                      <a:cubicBezTo>
                        <a:pt x="89916" y="111496"/>
                        <a:pt x="74330" y="117490"/>
                        <a:pt x="58745" y="117490"/>
                      </a:cubicBezTo>
                      <a:close/>
                      <a:moveTo>
                        <a:pt x="58745" y="16784"/>
                      </a:moveTo>
                      <a:cubicBezTo>
                        <a:pt x="47955" y="16784"/>
                        <a:pt x="37165" y="21580"/>
                        <a:pt x="29972" y="28773"/>
                      </a:cubicBezTo>
                      <a:cubicBezTo>
                        <a:pt x="21580" y="37165"/>
                        <a:pt x="17983" y="46756"/>
                        <a:pt x="17983" y="57546"/>
                      </a:cubicBezTo>
                      <a:cubicBezTo>
                        <a:pt x="17983" y="68336"/>
                        <a:pt x="22779" y="79126"/>
                        <a:pt x="29972" y="86319"/>
                      </a:cubicBezTo>
                      <a:cubicBezTo>
                        <a:pt x="38364" y="94711"/>
                        <a:pt x="47955" y="98308"/>
                        <a:pt x="58745" y="98308"/>
                      </a:cubicBezTo>
                      <a:cubicBezTo>
                        <a:pt x="69535" y="98308"/>
                        <a:pt x="80325" y="93512"/>
                        <a:pt x="87518" y="86319"/>
                      </a:cubicBezTo>
                      <a:cubicBezTo>
                        <a:pt x="95910" y="77927"/>
                        <a:pt x="99507" y="68336"/>
                        <a:pt x="99507" y="57546"/>
                      </a:cubicBezTo>
                      <a:cubicBezTo>
                        <a:pt x="99507" y="46756"/>
                        <a:pt x="94711" y="35966"/>
                        <a:pt x="87518" y="28773"/>
                      </a:cubicBezTo>
                      <a:cubicBezTo>
                        <a:pt x="80325" y="21580"/>
                        <a:pt x="69535" y="16784"/>
                        <a:pt x="58745" y="16784"/>
                      </a:cubicBezTo>
                      <a:close/>
                    </a:path>
                  </a:pathLst>
                </a:custGeom>
                <a:solidFill>
                  <a:srgbClr val="333333"/>
                </a:solidFill>
                <a:ln w="11973" cap="flat">
                  <a:noFill/>
                  <a:prstDash val="solid"/>
                  <a:miter/>
                </a:ln>
              </p:spPr>
              <p:txBody>
                <a:bodyPr rtlCol="0" anchor="ctr"/>
                <a:lstStyle/>
                <a:p>
                  <a:endParaRPr lang="nl-NL" sz="1350" dirty="0"/>
                </a:p>
              </p:txBody>
            </p:sp>
            <p:sp>
              <p:nvSpPr>
                <p:cNvPr id="357" name="Vrije vorm: vorm 356">
                  <a:extLst>
                    <a:ext uri="{FF2B5EF4-FFF2-40B4-BE49-F238E27FC236}">
                      <a16:creationId xmlns:a16="http://schemas.microsoft.com/office/drawing/2014/main" id="{C30BC72C-61A8-44A5-B274-CB42EC7A98DB}"/>
                    </a:ext>
                  </a:extLst>
                </p:cNvPr>
                <p:cNvSpPr/>
                <p:nvPr/>
              </p:nvSpPr>
              <p:spPr>
                <a:xfrm>
                  <a:off x="5702329" y="5537656"/>
                  <a:ext cx="46156" cy="45857"/>
                </a:xfrm>
                <a:custGeom>
                  <a:avLst/>
                  <a:gdLst>
                    <a:gd name="connsiteX0" fmla="*/ 37465 w 46156"/>
                    <a:gd name="connsiteY0" fmla="*/ 45857 h 45857"/>
                    <a:gd name="connsiteX1" fmla="*/ 31471 w 46156"/>
                    <a:gd name="connsiteY1" fmla="*/ 43460 h 45857"/>
                    <a:gd name="connsiteX2" fmla="*/ 2697 w 46156"/>
                    <a:gd name="connsiteY2" fmla="*/ 14686 h 45857"/>
                    <a:gd name="connsiteX3" fmla="*/ 2697 w 46156"/>
                    <a:gd name="connsiteY3" fmla="*/ 2697 h 45857"/>
                    <a:gd name="connsiteX4" fmla="*/ 14686 w 46156"/>
                    <a:gd name="connsiteY4" fmla="*/ 2697 h 45857"/>
                    <a:gd name="connsiteX5" fmla="*/ 43459 w 46156"/>
                    <a:gd name="connsiteY5" fmla="*/ 31471 h 45857"/>
                    <a:gd name="connsiteX6" fmla="*/ 43459 w 46156"/>
                    <a:gd name="connsiteY6" fmla="*/ 43460 h 45857"/>
                    <a:gd name="connsiteX7" fmla="*/ 37465 w 46156"/>
                    <a:gd name="connsiteY7" fmla="*/ 45857 h 458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156" h="45857">
                      <a:moveTo>
                        <a:pt x="37465" y="45857"/>
                      </a:moveTo>
                      <a:cubicBezTo>
                        <a:pt x="35067" y="45857"/>
                        <a:pt x="32669" y="44658"/>
                        <a:pt x="31471" y="43460"/>
                      </a:cubicBezTo>
                      <a:lnTo>
                        <a:pt x="2697" y="14686"/>
                      </a:lnTo>
                      <a:cubicBezTo>
                        <a:pt x="-899" y="11090"/>
                        <a:pt x="-899" y="5095"/>
                        <a:pt x="2697" y="2697"/>
                      </a:cubicBezTo>
                      <a:cubicBezTo>
                        <a:pt x="6294" y="-899"/>
                        <a:pt x="12288" y="-899"/>
                        <a:pt x="14686" y="2697"/>
                      </a:cubicBezTo>
                      <a:lnTo>
                        <a:pt x="43459" y="31471"/>
                      </a:lnTo>
                      <a:cubicBezTo>
                        <a:pt x="47056" y="35067"/>
                        <a:pt x="47056" y="41062"/>
                        <a:pt x="43459" y="43460"/>
                      </a:cubicBezTo>
                      <a:cubicBezTo>
                        <a:pt x="42260" y="45857"/>
                        <a:pt x="39863" y="45857"/>
                        <a:pt x="37465" y="45857"/>
                      </a:cubicBezTo>
                      <a:close/>
                    </a:path>
                  </a:pathLst>
                </a:custGeom>
                <a:solidFill>
                  <a:srgbClr val="333333"/>
                </a:solidFill>
                <a:ln w="11973" cap="flat">
                  <a:noFill/>
                  <a:prstDash val="solid"/>
                  <a:miter/>
                </a:ln>
              </p:spPr>
              <p:txBody>
                <a:bodyPr rtlCol="0" anchor="ctr"/>
                <a:lstStyle/>
                <a:p>
                  <a:endParaRPr lang="nl-NL" sz="1350" dirty="0"/>
                </a:p>
              </p:txBody>
            </p:sp>
          </p:grpSp>
          <p:sp>
            <p:nvSpPr>
              <p:cNvPr id="353" name="Vrije vorm: vorm 352">
                <a:extLst>
                  <a:ext uri="{FF2B5EF4-FFF2-40B4-BE49-F238E27FC236}">
                    <a16:creationId xmlns:a16="http://schemas.microsoft.com/office/drawing/2014/main" id="{68C50781-B6EE-4E61-951E-F4AEE42D65CE}"/>
                  </a:ext>
                </a:extLst>
              </p:cNvPr>
              <p:cNvSpPr/>
              <p:nvPr/>
            </p:nvSpPr>
            <p:spPr>
              <a:xfrm>
                <a:off x="6033520" y="5451637"/>
                <a:ext cx="131876" cy="131876"/>
              </a:xfrm>
              <a:custGeom>
                <a:avLst/>
                <a:gdLst>
                  <a:gd name="connsiteX0" fmla="*/ 99507 w 131876"/>
                  <a:gd name="connsiteY0" fmla="*/ 0 h 131876"/>
                  <a:gd name="connsiteX1" fmla="*/ 32370 w 131876"/>
                  <a:gd name="connsiteY1" fmla="*/ 0 h 131876"/>
                  <a:gd name="connsiteX2" fmla="*/ 0 w 131876"/>
                  <a:gd name="connsiteY2" fmla="*/ 32370 h 131876"/>
                  <a:gd name="connsiteX3" fmla="*/ 0 w 131876"/>
                  <a:gd name="connsiteY3" fmla="*/ 99507 h 131876"/>
                  <a:gd name="connsiteX4" fmla="*/ 32370 w 131876"/>
                  <a:gd name="connsiteY4" fmla="*/ 131877 h 131876"/>
                  <a:gd name="connsiteX5" fmla="*/ 99507 w 131876"/>
                  <a:gd name="connsiteY5" fmla="*/ 131877 h 131876"/>
                  <a:gd name="connsiteX6" fmla="*/ 131877 w 131876"/>
                  <a:gd name="connsiteY6" fmla="*/ 99507 h 131876"/>
                  <a:gd name="connsiteX7" fmla="*/ 131877 w 131876"/>
                  <a:gd name="connsiteY7" fmla="*/ 32370 h 131876"/>
                  <a:gd name="connsiteX8" fmla="*/ 99507 w 131876"/>
                  <a:gd name="connsiteY8" fmla="*/ 0 h 131876"/>
                  <a:gd name="connsiteX9" fmla="*/ 100706 w 131876"/>
                  <a:gd name="connsiteY9" fmla="*/ 71933 h 131876"/>
                  <a:gd name="connsiteX10" fmla="*/ 70734 w 131876"/>
                  <a:gd name="connsiteY10" fmla="*/ 71933 h 131876"/>
                  <a:gd name="connsiteX11" fmla="*/ 70734 w 131876"/>
                  <a:gd name="connsiteY11" fmla="*/ 101905 h 131876"/>
                  <a:gd name="connsiteX12" fmla="*/ 65938 w 131876"/>
                  <a:gd name="connsiteY12" fmla="*/ 106700 h 131876"/>
                  <a:gd name="connsiteX13" fmla="*/ 61143 w 131876"/>
                  <a:gd name="connsiteY13" fmla="*/ 101905 h 131876"/>
                  <a:gd name="connsiteX14" fmla="*/ 61143 w 131876"/>
                  <a:gd name="connsiteY14" fmla="*/ 71933 h 131876"/>
                  <a:gd name="connsiteX15" fmla="*/ 31171 w 131876"/>
                  <a:gd name="connsiteY15" fmla="*/ 71933 h 131876"/>
                  <a:gd name="connsiteX16" fmla="*/ 26375 w 131876"/>
                  <a:gd name="connsiteY16" fmla="*/ 67137 h 131876"/>
                  <a:gd name="connsiteX17" fmla="*/ 31171 w 131876"/>
                  <a:gd name="connsiteY17" fmla="*/ 62342 h 131876"/>
                  <a:gd name="connsiteX18" fmla="*/ 61143 w 131876"/>
                  <a:gd name="connsiteY18" fmla="*/ 62342 h 131876"/>
                  <a:gd name="connsiteX19" fmla="*/ 61143 w 131876"/>
                  <a:gd name="connsiteY19" fmla="*/ 31171 h 131876"/>
                  <a:gd name="connsiteX20" fmla="*/ 65938 w 131876"/>
                  <a:gd name="connsiteY20" fmla="*/ 26375 h 131876"/>
                  <a:gd name="connsiteX21" fmla="*/ 70734 w 131876"/>
                  <a:gd name="connsiteY21" fmla="*/ 31171 h 131876"/>
                  <a:gd name="connsiteX22" fmla="*/ 70734 w 131876"/>
                  <a:gd name="connsiteY22" fmla="*/ 61143 h 131876"/>
                  <a:gd name="connsiteX23" fmla="*/ 100706 w 131876"/>
                  <a:gd name="connsiteY23" fmla="*/ 61143 h 131876"/>
                  <a:gd name="connsiteX24" fmla="*/ 105501 w 131876"/>
                  <a:gd name="connsiteY24" fmla="*/ 65938 h 131876"/>
                  <a:gd name="connsiteX25" fmla="*/ 100706 w 131876"/>
                  <a:gd name="connsiteY25" fmla="*/ 71933 h 131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31876" h="131876">
                    <a:moveTo>
                      <a:pt x="99507" y="0"/>
                    </a:moveTo>
                    <a:lnTo>
                      <a:pt x="32370" y="0"/>
                    </a:lnTo>
                    <a:cubicBezTo>
                      <a:pt x="14387" y="0"/>
                      <a:pt x="0" y="14387"/>
                      <a:pt x="0" y="32370"/>
                    </a:cubicBezTo>
                    <a:lnTo>
                      <a:pt x="0" y="99507"/>
                    </a:lnTo>
                    <a:cubicBezTo>
                      <a:pt x="0" y="117490"/>
                      <a:pt x="14387" y="131877"/>
                      <a:pt x="32370" y="131877"/>
                    </a:cubicBezTo>
                    <a:lnTo>
                      <a:pt x="99507" y="131877"/>
                    </a:lnTo>
                    <a:cubicBezTo>
                      <a:pt x="117490" y="131877"/>
                      <a:pt x="131877" y="117490"/>
                      <a:pt x="131877" y="99507"/>
                    </a:cubicBezTo>
                    <a:lnTo>
                      <a:pt x="131877" y="32370"/>
                    </a:lnTo>
                    <a:cubicBezTo>
                      <a:pt x="131877" y="14387"/>
                      <a:pt x="117490" y="0"/>
                      <a:pt x="99507" y="0"/>
                    </a:cubicBezTo>
                    <a:close/>
                    <a:moveTo>
                      <a:pt x="100706" y="71933"/>
                    </a:moveTo>
                    <a:lnTo>
                      <a:pt x="70734" y="71933"/>
                    </a:lnTo>
                    <a:lnTo>
                      <a:pt x="70734" y="101905"/>
                    </a:lnTo>
                    <a:cubicBezTo>
                      <a:pt x="70734" y="104303"/>
                      <a:pt x="68336" y="106700"/>
                      <a:pt x="65938" y="106700"/>
                    </a:cubicBezTo>
                    <a:cubicBezTo>
                      <a:pt x="63541" y="106700"/>
                      <a:pt x="61143" y="104303"/>
                      <a:pt x="61143" y="101905"/>
                    </a:cubicBezTo>
                    <a:lnTo>
                      <a:pt x="61143" y="71933"/>
                    </a:lnTo>
                    <a:lnTo>
                      <a:pt x="31171" y="71933"/>
                    </a:lnTo>
                    <a:cubicBezTo>
                      <a:pt x="28773" y="71933"/>
                      <a:pt x="26375" y="69535"/>
                      <a:pt x="26375" y="67137"/>
                    </a:cubicBezTo>
                    <a:cubicBezTo>
                      <a:pt x="26375" y="64739"/>
                      <a:pt x="28773" y="62342"/>
                      <a:pt x="31171" y="62342"/>
                    </a:cubicBezTo>
                    <a:lnTo>
                      <a:pt x="61143" y="62342"/>
                    </a:lnTo>
                    <a:lnTo>
                      <a:pt x="61143" y="31171"/>
                    </a:lnTo>
                    <a:cubicBezTo>
                      <a:pt x="61143" y="28773"/>
                      <a:pt x="63541" y="26375"/>
                      <a:pt x="65938" y="26375"/>
                    </a:cubicBezTo>
                    <a:cubicBezTo>
                      <a:pt x="68336" y="26375"/>
                      <a:pt x="70734" y="28773"/>
                      <a:pt x="70734" y="31171"/>
                    </a:cubicBezTo>
                    <a:lnTo>
                      <a:pt x="70734" y="61143"/>
                    </a:lnTo>
                    <a:lnTo>
                      <a:pt x="100706" y="61143"/>
                    </a:lnTo>
                    <a:cubicBezTo>
                      <a:pt x="103104" y="61143"/>
                      <a:pt x="105501" y="63541"/>
                      <a:pt x="105501" y="65938"/>
                    </a:cubicBezTo>
                    <a:cubicBezTo>
                      <a:pt x="105501" y="68336"/>
                      <a:pt x="103104" y="71933"/>
                      <a:pt x="100706" y="71933"/>
                    </a:cubicBezTo>
                    <a:close/>
                  </a:path>
                </a:pathLst>
              </a:custGeom>
              <a:solidFill>
                <a:srgbClr val="333333"/>
              </a:solidFill>
              <a:ln w="11973" cap="flat">
                <a:noFill/>
                <a:prstDash val="solid"/>
                <a:miter/>
              </a:ln>
            </p:spPr>
            <p:txBody>
              <a:bodyPr rtlCol="0" anchor="ctr"/>
              <a:lstStyle/>
              <a:p>
                <a:endParaRPr lang="nl-NL" sz="1350" dirty="0"/>
              </a:p>
            </p:txBody>
          </p:sp>
          <p:sp>
            <p:nvSpPr>
              <p:cNvPr id="354" name="Vrije vorm: vorm 353">
                <a:extLst>
                  <a:ext uri="{FF2B5EF4-FFF2-40B4-BE49-F238E27FC236}">
                    <a16:creationId xmlns:a16="http://schemas.microsoft.com/office/drawing/2014/main" id="{2E10A9BE-3283-4C88-BDD7-B1B24E5150B4}"/>
                  </a:ext>
                </a:extLst>
              </p:cNvPr>
              <p:cNvSpPr/>
              <p:nvPr/>
            </p:nvSpPr>
            <p:spPr>
              <a:xfrm>
                <a:off x="5199100" y="5452536"/>
                <a:ext cx="139070" cy="132176"/>
              </a:xfrm>
              <a:custGeom>
                <a:avLst/>
                <a:gdLst>
                  <a:gd name="connsiteX0" fmla="*/ 135473 w 139070"/>
                  <a:gd name="connsiteY0" fmla="*/ 61443 h 132176"/>
                  <a:gd name="connsiteX1" fmla="*/ 75529 w 139070"/>
                  <a:gd name="connsiteY1" fmla="*/ 2698 h 132176"/>
                  <a:gd name="connsiteX2" fmla="*/ 62342 w 139070"/>
                  <a:gd name="connsiteY2" fmla="*/ 2698 h 132176"/>
                  <a:gd name="connsiteX3" fmla="*/ 2398 w 139070"/>
                  <a:gd name="connsiteY3" fmla="*/ 61443 h 132176"/>
                  <a:gd name="connsiteX4" fmla="*/ 0 w 139070"/>
                  <a:gd name="connsiteY4" fmla="*/ 67437 h 132176"/>
                  <a:gd name="connsiteX5" fmla="*/ 0 w 139070"/>
                  <a:gd name="connsiteY5" fmla="*/ 122586 h 132176"/>
                  <a:gd name="connsiteX6" fmla="*/ 9591 w 139070"/>
                  <a:gd name="connsiteY6" fmla="*/ 132176 h 132176"/>
                  <a:gd name="connsiteX7" fmla="*/ 44359 w 139070"/>
                  <a:gd name="connsiteY7" fmla="*/ 132176 h 132176"/>
                  <a:gd name="connsiteX8" fmla="*/ 44359 w 139070"/>
                  <a:gd name="connsiteY8" fmla="*/ 95011 h 132176"/>
                  <a:gd name="connsiteX9" fmla="*/ 69535 w 139070"/>
                  <a:gd name="connsiteY9" fmla="*/ 69835 h 132176"/>
                  <a:gd name="connsiteX10" fmla="*/ 94711 w 139070"/>
                  <a:gd name="connsiteY10" fmla="*/ 95011 h 132176"/>
                  <a:gd name="connsiteX11" fmla="*/ 94711 w 139070"/>
                  <a:gd name="connsiteY11" fmla="*/ 132176 h 132176"/>
                  <a:gd name="connsiteX12" fmla="*/ 129479 w 139070"/>
                  <a:gd name="connsiteY12" fmla="*/ 132176 h 132176"/>
                  <a:gd name="connsiteX13" fmla="*/ 139070 w 139070"/>
                  <a:gd name="connsiteY13" fmla="*/ 122586 h 132176"/>
                  <a:gd name="connsiteX14" fmla="*/ 139070 w 139070"/>
                  <a:gd name="connsiteY14" fmla="*/ 67437 h 132176"/>
                  <a:gd name="connsiteX15" fmla="*/ 135473 w 139070"/>
                  <a:gd name="connsiteY15" fmla="*/ 61443 h 1321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9070" h="132176">
                    <a:moveTo>
                      <a:pt x="135473" y="61443"/>
                    </a:moveTo>
                    <a:lnTo>
                      <a:pt x="75529" y="2698"/>
                    </a:lnTo>
                    <a:cubicBezTo>
                      <a:pt x="71933" y="-899"/>
                      <a:pt x="65938" y="-899"/>
                      <a:pt x="62342" y="2698"/>
                    </a:cubicBezTo>
                    <a:lnTo>
                      <a:pt x="2398" y="61443"/>
                    </a:lnTo>
                    <a:cubicBezTo>
                      <a:pt x="1199" y="62642"/>
                      <a:pt x="0" y="65039"/>
                      <a:pt x="0" y="67437"/>
                    </a:cubicBezTo>
                    <a:lnTo>
                      <a:pt x="0" y="122586"/>
                    </a:lnTo>
                    <a:cubicBezTo>
                      <a:pt x="0" y="127381"/>
                      <a:pt x="3597" y="132176"/>
                      <a:pt x="9591" y="132176"/>
                    </a:cubicBezTo>
                    <a:lnTo>
                      <a:pt x="44359" y="132176"/>
                    </a:lnTo>
                    <a:lnTo>
                      <a:pt x="44359" y="95011"/>
                    </a:lnTo>
                    <a:cubicBezTo>
                      <a:pt x="44359" y="81823"/>
                      <a:pt x="55148" y="69835"/>
                      <a:pt x="69535" y="69835"/>
                    </a:cubicBezTo>
                    <a:cubicBezTo>
                      <a:pt x="82723" y="69835"/>
                      <a:pt x="94711" y="80625"/>
                      <a:pt x="94711" y="95011"/>
                    </a:cubicBezTo>
                    <a:lnTo>
                      <a:pt x="94711" y="132176"/>
                    </a:lnTo>
                    <a:lnTo>
                      <a:pt x="129479" y="132176"/>
                    </a:lnTo>
                    <a:cubicBezTo>
                      <a:pt x="134274" y="132176"/>
                      <a:pt x="139070" y="128580"/>
                      <a:pt x="139070" y="122586"/>
                    </a:cubicBezTo>
                    <a:lnTo>
                      <a:pt x="139070" y="67437"/>
                    </a:lnTo>
                    <a:cubicBezTo>
                      <a:pt x="137871" y="65039"/>
                      <a:pt x="136672" y="62642"/>
                      <a:pt x="135473" y="61443"/>
                    </a:cubicBezTo>
                    <a:close/>
                  </a:path>
                </a:pathLst>
              </a:custGeom>
              <a:solidFill>
                <a:srgbClr val="333333"/>
              </a:solidFill>
              <a:ln w="11973" cap="flat">
                <a:noFill/>
                <a:prstDash val="solid"/>
                <a:miter/>
              </a:ln>
            </p:spPr>
            <p:txBody>
              <a:bodyPr rtlCol="0" anchor="ctr"/>
              <a:lstStyle/>
              <a:p>
                <a:endParaRPr lang="nl-NL" sz="1350" dirty="0"/>
              </a:p>
            </p:txBody>
          </p:sp>
          <p:sp>
            <p:nvSpPr>
              <p:cNvPr id="355" name="Vrije vorm: vorm 354">
                <a:extLst>
                  <a:ext uri="{FF2B5EF4-FFF2-40B4-BE49-F238E27FC236}">
                    <a16:creationId xmlns:a16="http://schemas.microsoft.com/office/drawing/2014/main" id="{E7DA5558-105D-442B-9FF4-4ECEFF2483E1}"/>
                  </a:ext>
                </a:extLst>
              </p:cNvPr>
              <p:cNvSpPr/>
              <p:nvPr/>
            </p:nvSpPr>
            <p:spPr>
              <a:xfrm>
                <a:off x="6865542" y="5451637"/>
                <a:ext cx="131876" cy="131876"/>
              </a:xfrm>
              <a:custGeom>
                <a:avLst/>
                <a:gdLst>
                  <a:gd name="connsiteX0" fmla="*/ 131877 w 131876"/>
                  <a:gd name="connsiteY0" fmla="*/ 65938 h 131876"/>
                  <a:gd name="connsiteX1" fmla="*/ 65938 w 131876"/>
                  <a:gd name="connsiteY1" fmla="*/ 131877 h 131876"/>
                  <a:gd name="connsiteX2" fmla="*/ 0 w 131876"/>
                  <a:gd name="connsiteY2" fmla="*/ 65938 h 131876"/>
                  <a:gd name="connsiteX3" fmla="*/ 65938 w 131876"/>
                  <a:gd name="connsiteY3" fmla="*/ 0 h 131876"/>
                  <a:gd name="connsiteX4" fmla="*/ 131877 w 131876"/>
                  <a:gd name="connsiteY4" fmla="*/ 65938 h 1318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1876" h="131876">
                    <a:moveTo>
                      <a:pt x="131877" y="65938"/>
                    </a:moveTo>
                    <a:cubicBezTo>
                      <a:pt x="131877" y="102355"/>
                      <a:pt x="102355" y="131877"/>
                      <a:pt x="65938" y="131877"/>
                    </a:cubicBezTo>
                    <a:cubicBezTo>
                      <a:pt x="29522" y="131877"/>
                      <a:pt x="0" y="102355"/>
                      <a:pt x="0" y="65938"/>
                    </a:cubicBezTo>
                    <a:cubicBezTo>
                      <a:pt x="0" y="29522"/>
                      <a:pt x="29522" y="0"/>
                      <a:pt x="65938" y="0"/>
                    </a:cubicBezTo>
                    <a:cubicBezTo>
                      <a:pt x="102355" y="0"/>
                      <a:pt x="131877" y="29522"/>
                      <a:pt x="131877" y="65938"/>
                    </a:cubicBezTo>
                    <a:close/>
                  </a:path>
                </a:pathLst>
              </a:custGeom>
              <a:solidFill>
                <a:srgbClr val="333333"/>
              </a:solidFill>
              <a:ln w="11973" cap="flat">
                <a:noFill/>
                <a:prstDash val="solid"/>
                <a:miter/>
              </a:ln>
            </p:spPr>
            <p:txBody>
              <a:bodyPr rtlCol="0" anchor="ctr"/>
              <a:lstStyle/>
              <a:p>
                <a:endParaRPr lang="nl-NL" sz="1350" dirty="0"/>
              </a:p>
            </p:txBody>
          </p:sp>
        </p:grpSp>
        <p:sp>
          <p:nvSpPr>
            <p:cNvPr id="358" name="Tekstvak 357">
              <a:extLst>
                <a:ext uri="{FF2B5EF4-FFF2-40B4-BE49-F238E27FC236}">
                  <a16:creationId xmlns:a16="http://schemas.microsoft.com/office/drawing/2014/main" id="{85737FC9-A4DB-4D15-9F0D-3859E03476EA}"/>
                </a:ext>
              </a:extLst>
            </p:cNvPr>
            <p:cNvSpPr txBox="1"/>
            <p:nvPr userDrawn="1"/>
          </p:nvSpPr>
          <p:spPr>
            <a:xfrm>
              <a:off x="5209277" y="1205302"/>
              <a:ext cx="387285" cy="210313"/>
            </a:xfrm>
            <a:prstGeom prst="rect">
              <a:avLst/>
            </a:prstGeom>
            <a:noFill/>
          </p:spPr>
          <p:txBody>
            <a:bodyPr wrap="none" rtlCol="0">
              <a:spAutoFit/>
            </a:bodyPr>
            <a:lstStyle/>
            <a:p>
              <a:pPr algn="l"/>
              <a:r>
                <a:rPr lang="nl-NL" sz="425" spc="0" baseline="0">
                  <a:solidFill>
                    <a:srgbClr val="333333"/>
                  </a:solidFill>
                  <a:latin typeface="Arial"/>
                  <a:cs typeface="Arial"/>
                  <a:sym typeface="Arial"/>
                  <a:rtl val="0"/>
                </a:rPr>
                <a:t>8:30</a:t>
              </a:r>
              <a:endParaRPr lang="nl-NL" sz="425" spc="0" baseline="0" dirty="0">
                <a:solidFill>
                  <a:srgbClr val="333333"/>
                </a:solidFill>
                <a:latin typeface="Arial"/>
                <a:cs typeface="Arial"/>
                <a:sym typeface="Arial"/>
                <a:rtl val="0"/>
              </a:endParaRPr>
            </a:p>
          </p:txBody>
        </p:sp>
        <p:sp>
          <p:nvSpPr>
            <p:cNvPr id="359" name="Vrije vorm: vorm 358">
              <a:extLst>
                <a:ext uri="{FF2B5EF4-FFF2-40B4-BE49-F238E27FC236}">
                  <a16:creationId xmlns:a16="http://schemas.microsoft.com/office/drawing/2014/main" id="{CD13AEED-CE53-47E4-8156-61C748BC039B}"/>
                </a:ext>
              </a:extLst>
            </p:cNvPr>
            <p:cNvSpPr/>
            <p:nvPr userDrawn="1"/>
          </p:nvSpPr>
          <p:spPr>
            <a:xfrm>
              <a:off x="6718080" y="1290326"/>
              <a:ext cx="14386" cy="22778"/>
            </a:xfrm>
            <a:custGeom>
              <a:avLst/>
              <a:gdLst>
                <a:gd name="connsiteX0" fmla="*/ 0 w 14386"/>
                <a:gd name="connsiteY0" fmla="*/ 0 h 22778"/>
                <a:gd name="connsiteX1" fmla="*/ 14387 w 14386"/>
                <a:gd name="connsiteY1" fmla="*/ 0 h 22778"/>
                <a:gd name="connsiteX2" fmla="*/ 14387 w 14386"/>
                <a:gd name="connsiteY2" fmla="*/ 22779 h 22778"/>
                <a:gd name="connsiteX3" fmla="*/ 0 w 14386"/>
                <a:gd name="connsiteY3" fmla="*/ 22779 h 22778"/>
              </a:gdLst>
              <a:ahLst/>
              <a:cxnLst>
                <a:cxn ang="0">
                  <a:pos x="connsiteX0" y="connsiteY0"/>
                </a:cxn>
                <a:cxn ang="0">
                  <a:pos x="connsiteX1" y="connsiteY1"/>
                </a:cxn>
                <a:cxn ang="0">
                  <a:pos x="connsiteX2" y="connsiteY2"/>
                </a:cxn>
                <a:cxn ang="0">
                  <a:pos x="connsiteX3" y="connsiteY3"/>
                </a:cxn>
              </a:cxnLst>
              <a:rect l="l" t="t" r="r" b="b"/>
              <a:pathLst>
                <a:path w="14386" h="22778">
                  <a:moveTo>
                    <a:pt x="0" y="0"/>
                  </a:moveTo>
                  <a:lnTo>
                    <a:pt x="14387" y="0"/>
                  </a:lnTo>
                  <a:lnTo>
                    <a:pt x="14387" y="22779"/>
                  </a:lnTo>
                  <a:lnTo>
                    <a:pt x="0" y="22779"/>
                  </a:lnTo>
                  <a:close/>
                </a:path>
              </a:pathLst>
            </a:custGeom>
            <a:solidFill>
              <a:srgbClr val="333333"/>
            </a:solidFill>
            <a:ln w="11973" cap="flat">
              <a:noFill/>
              <a:prstDash val="solid"/>
              <a:miter/>
            </a:ln>
          </p:spPr>
          <p:txBody>
            <a:bodyPr rtlCol="0" anchor="ctr"/>
            <a:lstStyle/>
            <a:p>
              <a:endParaRPr lang="nl-NL" sz="1350" dirty="0"/>
            </a:p>
          </p:txBody>
        </p:sp>
        <p:sp>
          <p:nvSpPr>
            <p:cNvPr id="360" name="Vrije vorm: vorm 359">
              <a:extLst>
                <a:ext uri="{FF2B5EF4-FFF2-40B4-BE49-F238E27FC236}">
                  <a16:creationId xmlns:a16="http://schemas.microsoft.com/office/drawing/2014/main" id="{6379CB70-182B-449D-8EAB-9A14070EC63D}"/>
                </a:ext>
              </a:extLst>
            </p:cNvPr>
            <p:cNvSpPr/>
            <p:nvPr userDrawn="1"/>
          </p:nvSpPr>
          <p:spPr>
            <a:xfrm>
              <a:off x="6738461" y="1280735"/>
              <a:ext cx="14386" cy="32369"/>
            </a:xfrm>
            <a:custGeom>
              <a:avLst/>
              <a:gdLst>
                <a:gd name="connsiteX0" fmla="*/ 0 w 14386"/>
                <a:gd name="connsiteY0" fmla="*/ 0 h 32369"/>
                <a:gd name="connsiteX1" fmla="*/ 14387 w 14386"/>
                <a:gd name="connsiteY1" fmla="*/ 0 h 32369"/>
                <a:gd name="connsiteX2" fmla="*/ 14387 w 14386"/>
                <a:gd name="connsiteY2" fmla="*/ 32370 h 32369"/>
                <a:gd name="connsiteX3" fmla="*/ 0 w 14386"/>
                <a:gd name="connsiteY3" fmla="*/ 32370 h 32369"/>
              </a:gdLst>
              <a:ahLst/>
              <a:cxnLst>
                <a:cxn ang="0">
                  <a:pos x="connsiteX0" y="connsiteY0"/>
                </a:cxn>
                <a:cxn ang="0">
                  <a:pos x="connsiteX1" y="connsiteY1"/>
                </a:cxn>
                <a:cxn ang="0">
                  <a:pos x="connsiteX2" y="connsiteY2"/>
                </a:cxn>
                <a:cxn ang="0">
                  <a:pos x="connsiteX3" y="connsiteY3"/>
                </a:cxn>
              </a:cxnLst>
              <a:rect l="l" t="t" r="r" b="b"/>
              <a:pathLst>
                <a:path w="14386" h="32369">
                  <a:moveTo>
                    <a:pt x="0" y="0"/>
                  </a:moveTo>
                  <a:lnTo>
                    <a:pt x="14387" y="0"/>
                  </a:lnTo>
                  <a:lnTo>
                    <a:pt x="14387" y="32370"/>
                  </a:lnTo>
                  <a:lnTo>
                    <a:pt x="0" y="32370"/>
                  </a:lnTo>
                  <a:close/>
                </a:path>
              </a:pathLst>
            </a:custGeom>
            <a:solidFill>
              <a:srgbClr val="333333"/>
            </a:solidFill>
            <a:ln w="11973" cap="flat">
              <a:noFill/>
              <a:prstDash val="solid"/>
              <a:miter/>
            </a:ln>
          </p:spPr>
          <p:txBody>
            <a:bodyPr rtlCol="0" anchor="ctr"/>
            <a:lstStyle/>
            <a:p>
              <a:endParaRPr lang="nl-NL" sz="1350" dirty="0"/>
            </a:p>
          </p:txBody>
        </p:sp>
        <p:sp>
          <p:nvSpPr>
            <p:cNvPr id="361" name="Vrije vorm: vorm 360">
              <a:extLst>
                <a:ext uri="{FF2B5EF4-FFF2-40B4-BE49-F238E27FC236}">
                  <a16:creationId xmlns:a16="http://schemas.microsoft.com/office/drawing/2014/main" id="{21479676-6D68-49CF-B466-6BE6820E83C6}"/>
                </a:ext>
              </a:extLst>
            </p:cNvPr>
            <p:cNvSpPr/>
            <p:nvPr userDrawn="1"/>
          </p:nvSpPr>
          <p:spPr>
            <a:xfrm>
              <a:off x="6758842" y="1272343"/>
              <a:ext cx="14386" cy="41960"/>
            </a:xfrm>
            <a:custGeom>
              <a:avLst/>
              <a:gdLst>
                <a:gd name="connsiteX0" fmla="*/ 0 w 14386"/>
                <a:gd name="connsiteY0" fmla="*/ 0 h 41960"/>
                <a:gd name="connsiteX1" fmla="*/ 14386 w 14386"/>
                <a:gd name="connsiteY1" fmla="*/ 0 h 41960"/>
                <a:gd name="connsiteX2" fmla="*/ 14386 w 14386"/>
                <a:gd name="connsiteY2" fmla="*/ 41961 h 41960"/>
                <a:gd name="connsiteX3" fmla="*/ 0 w 14386"/>
                <a:gd name="connsiteY3" fmla="*/ 41961 h 41960"/>
              </a:gdLst>
              <a:ahLst/>
              <a:cxnLst>
                <a:cxn ang="0">
                  <a:pos x="connsiteX0" y="connsiteY0"/>
                </a:cxn>
                <a:cxn ang="0">
                  <a:pos x="connsiteX1" y="connsiteY1"/>
                </a:cxn>
                <a:cxn ang="0">
                  <a:pos x="connsiteX2" y="connsiteY2"/>
                </a:cxn>
                <a:cxn ang="0">
                  <a:pos x="connsiteX3" y="connsiteY3"/>
                </a:cxn>
              </a:cxnLst>
              <a:rect l="l" t="t" r="r" b="b"/>
              <a:pathLst>
                <a:path w="14386" h="41960">
                  <a:moveTo>
                    <a:pt x="0" y="0"/>
                  </a:moveTo>
                  <a:lnTo>
                    <a:pt x="14386" y="0"/>
                  </a:lnTo>
                  <a:lnTo>
                    <a:pt x="14386" y="41961"/>
                  </a:lnTo>
                  <a:lnTo>
                    <a:pt x="0" y="41961"/>
                  </a:lnTo>
                  <a:close/>
                </a:path>
              </a:pathLst>
            </a:custGeom>
            <a:solidFill>
              <a:srgbClr val="333333"/>
            </a:solidFill>
            <a:ln w="11973" cap="flat">
              <a:noFill/>
              <a:prstDash val="solid"/>
              <a:miter/>
            </a:ln>
          </p:spPr>
          <p:txBody>
            <a:bodyPr rtlCol="0" anchor="ctr"/>
            <a:lstStyle/>
            <a:p>
              <a:endParaRPr lang="nl-NL" sz="1350" dirty="0"/>
            </a:p>
          </p:txBody>
        </p:sp>
        <p:sp>
          <p:nvSpPr>
            <p:cNvPr id="362" name="Vrije vorm: vorm 361">
              <a:extLst>
                <a:ext uri="{FF2B5EF4-FFF2-40B4-BE49-F238E27FC236}">
                  <a16:creationId xmlns:a16="http://schemas.microsoft.com/office/drawing/2014/main" id="{9670AF08-BC3F-48CC-9142-032C1FFF32ED}"/>
                </a:ext>
              </a:extLst>
            </p:cNvPr>
            <p:cNvSpPr/>
            <p:nvPr userDrawn="1"/>
          </p:nvSpPr>
          <p:spPr>
            <a:xfrm>
              <a:off x="6779223" y="1261553"/>
              <a:ext cx="14386" cy="51551"/>
            </a:xfrm>
            <a:custGeom>
              <a:avLst/>
              <a:gdLst>
                <a:gd name="connsiteX0" fmla="*/ 0 w 14386"/>
                <a:gd name="connsiteY0" fmla="*/ 0 h 51551"/>
                <a:gd name="connsiteX1" fmla="*/ 14386 w 14386"/>
                <a:gd name="connsiteY1" fmla="*/ 0 h 51551"/>
                <a:gd name="connsiteX2" fmla="*/ 14386 w 14386"/>
                <a:gd name="connsiteY2" fmla="*/ 51552 h 51551"/>
                <a:gd name="connsiteX3" fmla="*/ 0 w 14386"/>
                <a:gd name="connsiteY3" fmla="*/ 51552 h 51551"/>
              </a:gdLst>
              <a:ahLst/>
              <a:cxnLst>
                <a:cxn ang="0">
                  <a:pos x="connsiteX0" y="connsiteY0"/>
                </a:cxn>
                <a:cxn ang="0">
                  <a:pos x="connsiteX1" y="connsiteY1"/>
                </a:cxn>
                <a:cxn ang="0">
                  <a:pos x="connsiteX2" y="connsiteY2"/>
                </a:cxn>
                <a:cxn ang="0">
                  <a:pos x="connsiteX3" y="connsiteY3"/>
                </a:cxn>
              </a:cxnLst>
              <a:rect l="l" t="t" r="r" b="b"/>
              <a:pathLst>
                <a:path w="14386" h="51551">
                  <a:moveTo>
                    <a:pt x="0" y="0"/>
                  </a:moveTo>
                  <a:lnTo>
                    <a:pt x="14386" y="0"/>
                  </a:lnTo>
                  <a:lnTo>
                    <a:pt x="14386" y="51552"/>
                  </a:lnTo>
                  <a:lnTo>
                    <a:pt x="0" y="51552"/>
                  </a:lnTo>
                  <a:close/>
                </a:path>
              </a:pathLst>
            </a:custGeom>
            <a:solidFill>
              <a:srgbClr val="333333"/>
            </a:solidFill>
            <a:ln w="11973" cap="flat">
              <a:noFill/>
              <a:prstDash val="solid"/>
              <a:miter/>
            </a:ln>
          </p:spPr>
          <p:txBody>
            <a:bodyPr rtlCol="0" anchor="ctr"/>
            <a:lstStyle/>
            <a:p>
              <a:endParaRPr lang="nl-NL" sz="1350" dirty="0"/>
            </a:p>
          </p:txBody>
        </p:sp>
        <p:sp>
          <p:nvSpPr>
            <p:cNvPr id="363" name="Vrije vorm: vorm 362">
              <a:extLst>
                <a:ext uri="{FF2B5EF4-FFF2-40B4-BE49-F238E27FC236}">
                  <a16:creationId xmlns:a16="http://schemas.microsoft.com/office/drawing/2014/main" id="{7CCD9BD7-27FD-436A-B782-DBF77722DBCB}"/>
                </a:ext>
              </a:extLst>
            </p:cNvPr>
            <p:cNvSpPr/>
            <p:nvPr userDrawn="1"/>
          </p:nvSpPr>
          <p:spPr>
            <a:xfrm>
              <a:off x="6815189" y="1261553"/>
              <a:ext cx="81523" cy="26375"/>
            </a:xfrm>
            <a:custGeom>
              <a:avLst/>
              <a:gdLst>
                <a:gd name="connsiteX0" fmla="*/ 9591 w 81523"/>
                <a:gd name="connsiteY0" fmla="*/ 26375 h 26375"/>
                <a:gd name="connsiteX1" fmla="*/ 40762 w 81523"/>
                <a:gd name="connsiteY1" fmla="*/ 13188 h 26375"/>
                <a:gd name="connsiteX2" fmla="*/ 71933 w 81523"/>
                <a:gd name="connsiteY2" fmla="*/ 26375 h 26375"/>
                <a:gd name="connsiteX3" fmla="*/ 81524 w 81523"/>
                <a:gd name="connsiteY3" fmla="*/ 16784 h 26375"/>
                <a:gd name="connsiteX4" fmla="*/ 40762 w 81523"/>
                <a:gd name="connsiteY4" fmla="*/ 0 h 26375"/>
                <a:gd name="connsiteX5" fmla="*/ 0 w 81523"/>
                <a:gd name="connsiteY5" fmla="*/ 16784 h 26375"/>
                <a:gd name="connsiteX6" fmla="*/ 9591 w 81523"/>
                <a:gd name="connsiteY6" fmla="*/ 26375 h 26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523" h="26375">
                  <a:moveTo>
                    <a:pt x="9591" y="26375"/>
                  </a:moveTo>
                  <a:cubicBezTo>
                    <a:pt x="17983" y="17983"/>
                    <a:pt x="28773" y="13188"/>
                    <a:pt x="40762" y="13188"/>
                  </a:cubicBezTo>
                  <a:cubicBezTo>
                    <a:pt x="52751" y="13188"/>
                    <a:pt x="63541" y="17983"/>
                    <a:pt x="71933" y="26375"/>
                  </a:cubicBezTo>
                  <a:lnTo>
                    <a:pt x="81524" y="16784"/>
                  </a:lnTo>
                  <a:cubicBezTo>
                    <a:pt x="70734" y="5994"/>
                    <a:pt x="56347" y="0"/>
                    <a:pt x="40762" y="0"/>
                  </a:cubicBezTo>
                  <a:cubicBezTo>
                    <a:pt x="25177" y="0"/>
                    <a:pt x="10790" y="5994"/>
                    <a:pt x="0" y="16784"/>
                  </a:cubicBezTo>
                  <a:lnTo>
                    <a:pt x="9591" y="26375"/>
                  </a:lnTo>
                  <a:close/>
                </a:path>
              </a:pathLst>
            </a:custGeom>
            <a:solidFill>
              <a:srgbClr val="333333"/>
            </a:solidFill>
            <a:ln w="11973" cap="flat">
              <a:noFill/>
              <a:prstDash val="solid"/>
              <a:miter/>
            </a:ln>
          </p:spPr>
          <p:txBody>
            <a:bodyPr rtlCol="0" anchor="ctr"/>
            <a:lstStyle/>
            <a:p>
              <a:endParaRPr lang="nl-NL" sz="1350" dirty="0"/>
            </a:p>
          </p:txBody>
        </p:sp>
        <p:sp>
          <p:nvSpPr>
            <p:cNvPr id="364" name="Vrije vorm: vorm 363">
              <a:extLst>
                <a:ext uri="{FF2B5EF4-FFF2-40B4-BE49-F238E27FC236}">
                  <a16:creationId xmlns:a16="http://schemas.microsoft.com/office/drawing/2014/main" id="{6A39F64C-257B-405F-8FD7-F1395FDD64CC}"/>
                </a:ext>
              </a:extLst>
            </p:cNvPr>
            <p:cNvSpPr/>
            <p:nvPr userDrawn="1"/>
          </p:nvSpPr>
          <p:spPr>
            <a:xfrm>
              <a:off x="6827178" y="1279537"/>
              <a:ext cx="57546" cy="21579"/>
            </a:xfrm>
            <a:custGeom>
              <a:avLst/>
              <a:gdLst>
                <a:gd name="connsiteX0" fmla="*/ 9591 w 57546"/>
                <a:gd name="connsiteY0" fmla="*/ 21580 h 21579"/>
                <a:gd name="connsiteX1" fmla="*/ 28773 w 57546"/>
                <a:gd name="connsiteY1" fmla="*/ 14387 h 21579"/>
                <a:gd name="connsiteX2" fmla="*/ 47955 w 57546"/>
                <a:gd name="connsiteY2" fmla="*/ 21580 h 21579"/>
                <a:gd name="connsiteX3" fmla="*/ 57546 w 57546"/>
                <a:gd name="connsiteY3" fmla="*/ 11989 h 21579"/>
                <a:gd name="connsiteX4" fmla="*/ 28773 w 57546"/>
                <a:gd name="connsiteY4" fmla="*/ 0 h 21579"/>
                <a:gd name="connsiteX5" fmla="*/ 0 w 57546"/>
                <a:gd name="connsiteY5" fmla="*/ 11989 h 21579"/>
                <a:gd name="connsiteX6" fmla="*/ 9591 w 57546"/>
                <a:gd name="connsiteY6" fmla="*/ 21580 h 21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546" h="21579">
                  <a:moveTo>
                    <a:pt x="9591" y="21580"/>
                  </a:moveTo>
                  <a:cubicBezTo>
                    <a:pt x="14387" y="16784"/>
                    <a:pt x="21580" y="14387"/>
                    <a:pt x="28773" y="14387"/>
                  </a:cubicBezTo>
                  <a:cubicBezTo>
                    <a:pt x="35966" y="14387"/>
                    <a:pt x="43160" y="16784"/>
                    <a:pt x="47955" y="21580"/>
                  </a:cubicBezTo>
                  <a:lnTo>
                    <a:pt x="57546" y="11989"/>
                  </a:lnTo>
                  <a:cubicBezTo>
                    <a:pt x="50353" y="4796"/>
                    <a:pt x="40762" y="0"/>
                    <a:pt x="28773" y="0"/>
                  </a:cubicBezTo>
                  <a:cubicBezTo>
                    <a:pt x="17983" y="0"/>
                    <a:pt x="7193" y="4796"/>
                    <a:pt x="0" y="11989"/>
                  </a:cubicBezTo>
                  <a:lnTo>
                    <a:pt x="9591" y="21580"/>
                  </a:lnTo>
                  <a:close/>
                </a:path>
              </a:pathLst>
            </a:custGeom>
            <a:solidFill>
              <a:srgbClr val="333333"/>
            </a:solidFill>
            <a:ln w="11973" cap="flat">
              <a:noFill/>
              <a:prstDash val="solid"/>
              <a:miter/>
            </a:ln>
          </p:spPr>
          <p:txBody>
            <a:bodyPr rtlCol="0" anchor="ctr"/>
            <a:lstStyle/>
            <a:p>
              <a:endParaRPr lang="nl-NL" sz="1350" dirty="0"/>
            </a:p>
          </p:txBody>
        </p:sp>
        <p:sp>
          <p:nvSpPr>
            <p:cNvPr id="365" name="Vrije vorm: vorm 364">
              <a:extLst>
                <a:ext uri="{FF2B5EF4-FFF2-40B4-BE49-F238E27FC236}">
                  <a16:creationId xmlns:a16="http://schemas.microsoft.com/office/drawing/2014/main" id="{42E36BC9-E3AB-45A9-A032-981A444F5016}"/>
                </a:ext>
              </a:extLst>
            </p:cNvPr>
            <p:cNvSpPr/>
            <p:nvPr userDrawn="1"/>
          </p:nvSpPr>
          <p:spPr>
            <a:xfrm>
              <a:off x="6840366" y="1297520"/>
              <a:ext cx="31170" cy="15585"/>
            </a:xfrm>
            <a:custGeom>
              <a:avLst/>
              <a:gdLst>
                <a:gd name="connsiteX0" fmla="*/ 9591 w 31170"/>
                <a:gd name="connsiteY0" fmla="*/ 15585 h 15585"/>
                <a:gd name="connsiteX1" fmla="*/ 15585 w 31170"/>
                <a:gd name="connsiteY1" fmla="*/ 13188 h 15585"/>
                <a:gd name="connsiteX2" fmla="*/ 21580 w 31170"/>
                <a:gd name="connsiteY2" fmla="*/ 15585 h 15585"/>
                <a:gd name="connsiteX3" fmla="*/ 31171 w 31170"/>
                <a:gd name="connsiteY3" fmla="*/ 5994 h 15585"/>
                <a:gd name="connsiteX4" fmla="*/ 15585 w 31170"/>
                <a:gd name="connsiteY4" fmla="*/ 0 h 15585"/>
                <a:gd name="connsiteX5" fmla="*/ 0 w 31170"/>
                <a:gd name="connsiteY5" fmla="*/ 5994 h 15585"/>
                <a:gd name="connsiteX6" fmla="*/ 9591 w 31170"/>
                <a:gd name="connsiteY6" fmla="*/ 15585 h 15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170" h="15585">
                  <a:moveTo>
                    <a:pt x="9591" y="15585"/>
                  </a:moveTo>
                  <a:cubicBezTo>
                    <a:pt x="10790" y="14387"/>
                    <a:pt x="13188" y="13188"/>
                    <a:pt x="15585" y="13188"/>
                  </a:cubicBezTo>
                  <a:cubicBezTo>
                    <a:pt x="17983" y="13188"/>
                    <a:pt x="20381" y="14387"/>
                    <a:pt x="21580" y="15585"/>
                  </a:cubicBezTo>
                  <a:lnTo>
                    <a:pt x="31171" y="5994"/>
                  </a:lnTo>
                  <a:cubicBezTo>
                    <a:pt x="27574" y="2398"/>
                    <a:pt x="21580" y="0"/>
                    <a:pt x="15585" y="0"/>
                  </a:cubicBezTo>
                  <a:cubicBezTo>
                    <a:pt x="9591" y="0"/>
                    <a:pt x="3597" y="2398"/>
                    <a:pt x="0" y="5994"/>
                  </a:cubicBezTo>
                  <a:lnTo>
                    <a:pt x="9591" y="15585"/>
                  </a:lnTo>
                  <a:close/>
                </a:path>
              </a:pathLst>
            </a:custGeom>
            <a:solidFill>
              <a:srgbClr val="333333"/>
            </a:solidFill>
            <a:ln w="11973" cap="flat">
              <a:noFill/>
              <a:prstDash val="solid"/>
              <a:miter/>
            </a:ln>
          </p:spPr>
          <p:txBody>
            <a:bodyPr rtlCol="0" anchor="ctr"/>
            <a:lstStyle/>
            <a:p>
              <a:endParaRPr lang="nl-NL" sz="1350" dirty="0"/>
            </a:p>
          </p:txBody>
        </p:sp>
        <p:sp>
          <p:nvSpPr>
            <p:cNvPr id="366" name="Vrije vorm: vorm 365">
              <a:extLst>
                <a:ext uri="{FF2B5EF4-FFF2-40B4-BE49-F238E27FC236}">
                  <a16:creationId xmlns:a16="http://schemas.microsoft.com/office/drawing/2014/main" id="{84442C38-F7F3-4062-8C71-E95A8E5A7D38}"/>
                </a:ext>
              </a:extLst>
            </p:cNvPr>
            <p:cNvSpPr/>
            <p:nvPr userDrawn="1"/>
          </p:nvSpPr>
          <p:spPr>
            <a:xfrm>
              <a:off x="6917094" y="1268747"/>
              <a:ext cx="89915" cy="38364"/>
            </a:xfrm>
            <a:custGeom>
              <a:avLst/>
              <a:gdLst>
                <a:gd name="connsiteX0" fmla="*/ 87518 w 89915"/>
                <a:gd name="connsiteY0" fmla="*/ 38364 h 38364"/>
                <a:gd name="connsiteX1" fmla="*/ 2398 w 89915"/>
                <a:gd name="connsiteY1" fmla="*/ 38364 h 38364"/>
                <a:gd name="connsiteX2" fmla="*/ 0 w 89915"/>
                <a:gd name="connsiteY2" fmla="*/ 35966 h 38364"/>
                <a:gd name="connsiteX3" fmla="*/ 0 w 89915"/>
                <a:gd name="connsiteY3" fmla="*/ 2398 h 38364"/>
                <a:gd name="connsiteX4" fmla="*/ 2398 w 89915"/>
                <a:gd name="connsiteY4" fmla="*/ 0 h 38364"/>
                <a:gd name="connsiteX5" fmla="*/ 87518 w 89915"/>
                <a:gd name="connsiteY5" fmla="*/ 0 h 38364"/>
                <a:gd name="connsiteX6" fmla="*/ 89916 w 89915"/>
                <a:gd name="connsiteY6" fmla="*/ 2398 h 38364"/>
                <a:gd name="connsiteX7" fmla="*/ 89916 w 89915"/>
                <a:gd name="connsiteY7" fmla="*/ 35966 h 38364"/>
                <a:gd name="connsiteX8" fmla="*/ 87518 w 89915"/>
                <a:gd name="connsiteY8" fmla="*/ 38364 h 383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9915" h="38364">
                  <a:moveTo>
                    <a:pt x="87518" y="38364"/>
                  </a:moveTo>
                  <a:lnTo>
                    <a:pt x="2398" y="38364"/>
                  </a:lnTo>
                  <a:cubicBezTo>
                    <a:pt x="1199" y="38364"/>
                    <a:pt x="0" y="37165"/>
                    <a:pt x="0" y="35966"/>
                  </a:cubicBezTo>
                  <a:lnTo>
                    <a:pt x="0" y="2398"/>
                  </a:lnTo>
                  <a:cubicBezTo>
                    <a:pt x="0" y="1199"/>
                    <a:pt x="1199" y="0"/>
                    <a:pt x="2398" y="0"/>
                  </a:cubicBezTo>
                  <a:lnTo>
                    <a:pt x="87518" y="0"/>
                  </a:lnTo>
                  <a:cubicBezTo>
                    <a:pt x="88717" y="0"/>
                    <a:pt x="89916" y="1199"/>
                    <a:pt x="89916" y="2398"/>
                  </a:cubicBezTo>
                  <a:lnTo>
                    <a:pt x="89916" y="35966"/>
                  </a:lnTo>
                  <a:cubicBezTo>
                    <a:pt x="89916" y="37165"/>
                    <a:pt x="88717" y="38364"/>
                    <a:pt x="87518" y="38364"/>
                  </a:cubicBezTo>
                  <a:close/>
                </a:path>
              </a:pathLst>
            </a:custGeom>
            <a:solidFill>
              <a:srgbClr val="333333"/>
            </a:solidFill>
            <a:ln w="11973" cap="flat">
              <a:noFill/>
              <a:prstDash val="solid"/>
              <a:miter/>
            </a:ln>
          </p:spPr>
          <p:txBody>
            <a:bodyPr rtlCol="0" anchor="ctr"/>
            <a:lstStyle/>
            <a:p>
              <a:endParaRPr lang="nl-NL" sz="1350" dirty="0"/>
            </a:p>
          </p:txBody>
        </p:sp>
        <p:sp>
          <p:nvSpPr>
            <p:cNvPr id="367" name="Vrije vorm: vorm 366">
              <a:extLst>
                <a:ext uri="{FF2B5EF4-FFF2-40B4-BE49-F238E27FC236}">
                  <a16:creationId xmlns:a16="http://schemas.microsoft.com/office/drawing/2014/main" id="{A1534E54-BCA2-4AA1-AADF-538DDE718AD0}"/>
                </a:ext>
              </a:extLst>
            </p:cNvPr>
            <p:cNvSpPr/>
            <p:nvPr userDrawn="1"/>
          </p:nvSpPr>
          <p:spPr>
            <a:xfrm>
              <a:off x="7008209" y="1279537"/>
              <a:ext cx="7663" cy="16784"/>
            </a:xfrm>
            <a:custGeom>
              <a:avLst/>
              <a:gdLst>
                <a:gd name="connsiteX0" fmla="*/ 4795 w 7663"/>
                <a:gd name="connsiteY0" fmla="*/ 16784 h 16784"/>
                <a:gd name="connsiteX1" fmla="*/ 2398 w 7663"/>
                <a:gd name="connsiteY1" fmla="*/ 16784 h 16784"/>
                <a:gd name="connsiteX2" fmla="*/ 0 w 7663"/>
                <a:gd name="connsiteY2" fmla="*/ 14387 h 16784"/>
                <a:gd name="connsiteX3" fmla="*/ 0 w 7663"/>
                <a:gd name="connsiteY3" fmla="*/ 2398 h 16784"/>
                <a:gd name="connsiteX4" fmla="*/ 2398 w 7663"/>
                <a:gd name="connsiteY4" fmla="*/ 0 h 16784"/>
                <a:gd name="connsiteX5" fmla="*/ 4795 w 7663"/>
                <a:gd name="connsiteY5" fmla="*/ 0 h 16784"/>
                <a:gd name="connsiteX6" fmla="*/ 7193 w 7663"/>
                <a:gd name="connsiteY6" fmla="*/ 2398 h 16784"/>
                <a:gd name="connsiteX7" fmla="*/ 7193 w 7663"/>
                <a:gd name="connsiteY7" fmla="*/ 14387 h 16784"/>
                <a:gd name="connsiteX8" fmla="*/ 4795 w 7663"/>
                <a:gd name="connsiteY8" fmla="*/ 16784 h 16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63" h="16784">
                  <a:moveTo>
                    <a:pt x="4795" y="16784"/>
                  </a:moveTo>
                  <a:lnTo>
                    <a:pt x="2398" y="16784"/>
                  </a:lnTo>
                  <a:cubicBezTo>
                    <a:pt x="1199" y="16784"/>
                    <a:pt x="0" y="15585"/>
                    <a:pt x="0" y="14387"/>
                  </a:cubicBezTo>
                  <a:lnTo>
                    <a:pt x="0" y="2398"/>
                  </a:lnTo>
                  <a:cubicBezTo>
                    <a:pt x="0" y="1199"/>
                    <a:pt x="1199" y="0"/>
                    <a:pt x="2398" y="0"/>
                  </a:cubicBezTo>
                  <a:lnTo>
                    <a:pt x="4795" y="0"/>
                  </a:lnTo>
                  <a:cubicBezTo>
                    <a:pt x="5994" y="0"/>
                    <a:pt x="7193" y="1199"/>
                    <a:pt x="7193" y="2398"/>
                  </a:cubicBezTo>
                  <a:lnTo>
                    <a:pt x="7193" y="14387"/>
                  </a:lnTo>
                  <a:cubicBezTo>
                    <a:pt x="8392" y="15585"/>
                    <a:pt x="7193" y="16784"/>
                    <a:pt x="4795" y="16784"/>
                  </a:cubicBezTo>
                  <a:close/>
                </a:path>
              </a:pathLst>
            </a:custGeom>
            <a:solidFill>
              <a:srgbClr val="333333"/>
            </a:solidFill>
            <a:ln w="11973" cap="flat">
              <a:noFill/>
              <a:prstDash val="solid"/>
              <a:miter/>
            </a:ln>
          </p:spPr>
          <p:txBody>
            <a:bodyPr rtlCol="0" anchor="ctr"/>
            <a:lstStyle/>
            <a:p>
              <a:endParaRPr lang="nl-NL" sz="1350" dirty="0"/>
            </a:p>
          </p:txBody>
        </p:sp>
      </p:grpSp>
      <p:sp>
        <p:nvSpPr>
          <p:cNvPr id="26" name="Tijdelijke aanduiding voor tekst 25">
            <a:extLst>
              <a:ext uri="{FF2B5EF4-FFF2-40B4-BE49-F238E27FC236}">
                <a16:creationId xmlns:a16="http://schemas.microsoft.com/office/drawing/2014/main" id="{42D41481-E45B-4D6C-8C66-9A56BAFE8272}"/>
              </a:ext>
            </a:extLst>
          </p:cNvPr>
          <p:cNvSpPr>
            <a:spLocks noGrp="1"/>
          </p:cNvSpPr>
          <p:nvPr userDrawn="1">
            <p:ph type="body" sz="quarter" idx="16" hasCustomPrompt="1"/>
          </p:nvPr>
        </p:nvSpPr>
        <p:spPr>
          <a:xfrm>
            <a:off x="-24493" y="3352086"/>
            <a:ext cx="9168493" cy="10424808"/>
          </a:xfrm>
          <a:custGeom>
            <a:avLst/>
            <a:gdLst>
              <a:gd name="connsiteX0" fmla="*/ 13221 w 12224657"/>
              <a:gd name="connsiteY0" fmla="*/ 0 h 13899744"/>
              <a:gd name="connsiteX1" fmla="*/ 6512976 w 12224657"/>
              <a:gd name="connsiteY1" fmla="*/ 4341454 h 13899744"/>
              <a:gd name="connsiteX2" fmla="*/ 6518132 w 12224657"/>
              <a:gd name="connsiteY2" fmla="*/ 4471770 h 13899744"/>
              <a:gd name="connsiteX3" fmla="*/ 6523602 w 12224657"/>
              <a:gd name="connsiteY3" fmla="*/ 4471770 h 13899744"/>
              <a:gd name="connsiteX4" fmla="*/ 9277891 w 12224657"/>
              <a:gd name="connsiteY4" fmla="*/ 10222425 h 13899744"/>
              <a:gd name="connsiteX5" fmla="*/ 12224657 w 12224657"/>
              <a:gd name="connsiteY5" fmla="*/ 9511567 h 13899744"/>
              <a:gd name="connsiteX6" fmla="*/ 12224657 w 12224657"/>
              <a:gd name="connsiteY6" fmla="*/ 13899744 h 13899744"/>
              <a:gd name="connsiteX7" fmla="*/ 6528186 w 12224657"/>
              <a:gd name="connsiteY7" fmla="*/ 13899744 h 13899744"/>
              <a:gd name="connsiteX8" fmla="*/ 840878 w 12224657"/>
              <a:gd name="connsiteY8" fmla="*/ 8536417 h 13899744"/>
              <a:gd name="connsiteX9" fmla="*/ 15967 w 12224657"/>
              <a:gd name="connsiteY9" fmla="*/ 8641223 h 13899744"/>
              <a:gd name="connsiteX10" fmla="*/ 15967 w 12224657"/>
              <a:gd name="connsiteY10" fmla="*/ 4625262 h 13899744"/>
              <a:gd name="connsiteX11" fmla="*/ 0 w 12224657"/>
              <a:gd name="connsiteY11" fmla="*/ 4625262 h 13899744"/>
              <a:gd name="connsiteX12" fmla="*/ 13221 w 12224657"/>
              <a:gd name="connsiteY12" fmla="*/ 0 h 13899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224657" h="13899744">
                <a:moveTo>
                  <a:pt x="13221" y="0"/>
                </a:moveTo>
                <a:cubicBezTo>
                  <a:pt x="1903097" y="2903186"/>
                  <a:pt x="6262122" y="1545663"/>
                  <a:pt x="6512976" y="4341454"/>
                </a:cubicBezTo>
                <a:lnTo>
                  <a:pt x="6518132" y="4471770"/>
                </a:lnTo>
                <a:lnTo>
                  <a:pt x="6523602" y="4471770"/>
                </a:lnTo>
                <a:cubicBezTo>
                  <a:pt x="6656505" y="7224065"/>
                  <a:pt x="6505272" y="9962689"/>
                  <a:pt x="9277891" y="10222425"/>
                </a:cubicBezTo>
                <a:cubicBezTo>
                  <a:pt x="9864494" y="10281663"/>
                  <a:pt x="10895633" y="10035597"/>
                  <a:pt x="12224657" y="9511567"/>
                </a:cubicBezTo>
                <a:lnTo>
                  <a:pt x="12224657" y="13899744"/>
                </a:lnTo>
                <a:lnTo>
                  <a:pt x="6528186" y="13899744"/>
                </a:lnTo>
                <a:cubicBezTo>
                  <a:pt x="2527365" y="12482588"/>
                  <a:pt x="3201043" y="8759699"/>
                  <a:pt x="840878" y="8536417"/>
                </a:cubicBezTo>
                <a:cubicBezTo>
                  <a:pt x="533828" y="8509076"/>
                  <a:pt x="263440" y="8550087"/>
                  <a:pt x="15967" y="8641223"/>
                </a:cubicBezTo>
                <a:lnTo>
                  <a:pt x="15967" y="4625262"/>
                </a:lnTo>
                <a:lnTo>
                  <a:pt x="0" y="4625262"/>
                </a:lnTo>
                <a:cubicBezTo>
                  <a:pt x="4407" y="3083509"/>
                  <a:pt x="8815" y="1541754"/>
                  <a:pt x="13221" y="0"/>
                </a:cubicBezTo>
                <a:close/>
              </a:path>
            </a:pathLst>
          </a:custGeom>
          <a:solidFill>
            <a:schemeClr val="accent2"/>
          </a:solidFill>
        </p:spPr>
        <p:txBody>
          <a:bodyPr wrap="square">
            <a:noAutofit/>
          </a:bodyPr>
          <a:lstStyle>
            <a:lvl1pPr marL="0" indent="0">
              <a:buNone/>
              <a:defRPr/>
            </a:lvl1pPr>
          </a:lstStyle>
          <a:p>
            <a:pPr lvl="0"/>
            <a:r>
              <a:rPr lang="nl-NL" dirty="0"/>
              <a:t> </a:t>
            </a:r>
          </a:p>
        </p:txBody>
      </p:sp>
      <p:sp>
        <p:nvSpPr>
          <p:cNvPr id="5" name="voettekst">
            <a:extLst>
              <a:ext uri="{FF2B5EF4-FFF2-40B4-BE49-F238E27FC236}">
                <a16:creationId xmlns:a16="http://schemas.microsoft.com/office/drawing/2014/main" id="{7B9B5AD8-20ED-43D8-A7A9-54D9AEF0A965}"/>
              </a:ext>
            </a:extLst>
          </p:cNvPr>
          <p:cNvSpPr>
            <a:spLocks noGrp="1"/>
          </p:cNvSpPr>
          <p:nvPr userDrawn="1">
            <p:ph type="ftr" sz="quarter" idx="11"/>
          </p:nvPr>
        </p:nvSpPr>
        <p:spPr/>
        <p:txBody>
          <a:bodyPr/>
          <a:lstStyle>
            <a:lvl1pPr>
              <a:defRPr>
                <a:solidFill>
                  <a:schemeClr val="tx2"/>
                </a:solidFill>
              </a:defRPr>
            </a:lvl1pPr>
          </a:lstStyle>
          <a:p>
            <a:r>
              <a:rPr lang="nl-NL"/>
              <a:t>Erasmus University Rotterdam </a:t>
            </a:r>
            <a:endParaRPr lang="nl-NL" dirty="0"/>
          </a:p>
        </p:txBody>
      </p:sp>
      <p:sp>
        <p:nvSpPr>
          <p:cNvPr id="8" name="titel">
            <a:extLst>
              <a:ext uri="{FF2B5EF4-FFF2-40B4-BE49-F238E27FC236}">
                <a16:creationId xmlns:a16="http://schemas.microsoft.com/office/drawing/2014/main" id="{4FCE8B7B-8D3B-466F-8956-5C1F4F50265C}"/>
              </a:ext>
            </a:extLst>
          </p:cNvPr>
          <p:cNvSpPr>
            <a:spLocks noGrp="1"/>
          </p:cNvSpPr>
          <p:nvPr userDrawn="1">
            <p:ph type="title" hasCustomPrompt="1"/>
          </p:nvPr>
        </p:nvSpPr>
        <p:spPr>
          <a:xfrm>
            <a:off x="401241" y="541926"/>
            <a:ext cx="2822195" cy="531827"/>
          </a:xfrm>
        </p:spPr>
        <p:txBody>
          <a:bodyPr/>
          <a:lstStyle/>
          <a:p>
            <a:r>
              <a:rPr lang="nl-NL"/>
              <a:t>Titel</a:t>
            </a:r>
            <a:br>
              <a:rPr lang="nl-NL"/>
            </a:br>
            <a:r>
              <a:rPr lang="nl-NL"/>
              <a:t>max. 2 regels</a:t>
            </a:r>
            <a:endParaRPr lang="nl-NL" dirty="0"/>
          </a:p>
        </p:txBody>
      </p:sp>
      <p:sp>
        <p:nvSpPr>
          <p:cNvPr id="4" name="datum">
            <a:extLst>
              <a:ext uri="{FF2B5EF4-FFF2-40B4-BE49-F238E27FC236}">
                <a16:creationId xmlns:a16="http://schemas.microsoft.com/office/drawing/2014/main" id="{8E420A72-FB1A-45BF-AC4A-C2A67FDAE6C8}"/>
              </a:ext>
            </a:extLst>
          </p:cNvPr>
          <p:cNvSpPr>
            <a:spLocks noGrp="1"/>
          </p:cNvSpPr>
          <p:nvPr userDrawn="1">
            <p:ph type="dt" sz="half" idx="10"/>
          </p:nvPr>
        </p:nvSpPr>
        <p:spPr/>
        <p:txBody>
          <a:bodyPr/>
          <a:lstStyle>
            <a:lvl1pPr>
              <a:defRPr>
                <a:solidFill>
                  <a:schemeClr val="tx2"/>
                </a:solidFill>
              </a:defRPr>
            </a:lvl1pPr>
          </a:lstStyle>
          <a:p>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userDrawn="1">
            <p:ph type="sldNum" sz="quarter" idx="12"/>
          </p:nvPr>
        </p:nvSpPr>
        <p:spPr/>
        <p:txBody>
          <a:bodyPr/>
          <a:lstStyle>
            <a:lvl1pPr>
              <a:defRPr>
                <a:solidFill>
                  <a:schemeClr val="tx2"/>
                </a:solidFill>
              </a:defRPr>
            </a:lvl1pPr>
          </a:lstStyle>
          <a:p>
            <a:fld id="{361A1203-CA3D-4D48-AFA0-9D668419C1D5}" type="slidenum">
              <a:rPr lang="nl-NL" smtClean="0"/>
              <a:pPr/>
              <a:t>‹#›</a:t>
            </a:fld>
            <a:endParaRPr lang="nl-NL" dirty="0"/>
          </a:p>
        </p:txBody>
      </p:sp>
      <p:sp>
        <p:nvSpPr>
          <p:cNvPr id="13" name="Tijdelijke aanduiding voor tekst 7">
            <a:extLst>
              <a:ext uri="{FF2B5EF4-FFF2-40B4-BE49-F238E27FC236}">
                <a16:creationId xmlns:a16="http://schemas.microsoft.com/office/drawing/2014/main" id="{2D2855B1-7DFF-44B6-B971-0B6C5C95E4FE}"/>
              </a:ext>
            </a:extLst>
          </p:cNvPr>
          <p:cNvSpPr>
            <a:spLocks noGrp="1"/>
          </p:cNvSpPr>
          <p:nvPr>
            <p:ph type="body" sz="quarter" idx="15" hasCustomPrompt="1"/>
          </p:nvPr>
        </p:nvSpPr>
        <p:spPr>
          <a:xfrm>
            <a:off x="3671110" y="763076"/>
            <a:ext cx="2281500" cy="4152600"/>
          </a:xfrm>
          <a:blipFill>
            <a:blip r:embed="rId4"/>
            <a:stretch>
              <a:fillRect/>
            </a:stretch>
          </a:blipFill>
        </p:spPr>
        <p:txBody>
          <a:bodyPr/>
          <a:lstStyle>
            <a:lvl1pPr marL="0" indent="0">
              <a:buNone/>
              <a:defRPr/>
            </a:lvl1pPr>
          </a:lstStyle>
          <a:p>
            <a:pPr lvl="0"/>
            <a:r>
              <a:rPr lang="nl-NL" dirty="0"/>
              <a:t> </a:t>
            </a:r>
          </a:p>
        </p:txBody>
      </p:sp>
      <p:sp>
        <p:nvSpPr>
          <p:cNvPr id="371" name="Tijdelijke aanduiding voor afbeelding 370">
            <a:extLst>
              <a:ext uri="{FF2B5EF4-FFF2-40B4-BE49-F238E27FC236}">
                <a16:creationId xmlns:a16="http://schemas.microsoft.com/office/drawing/2014/main" id="{B2F92ADB-88A9-4D2D-881D-C182B57E1C03}"/>
              </a:ext>
            </a:extLst>
          </p:cNvPr>
          <p:cNvSpPr>
            <a:spLocks noGrp="1"/>
          </p:cNvSpPr>
          <p:nvPr>
            <p:ph type="pic" sz="quarter" idx="17" hasCustomPrompt="1"/>
          </p:nvPr>
        </p:nvSpPr>
        <p:spPr>
          <a:xfrm>
            <a:off x="3917567" y="1381351"/>
            <a:ext cx="311651" cy="311093"/>
          </a:xfrm>
          <a:prstGeom prst="ellipse">
            <a:avLst/>
          </a:prstGeom>
          <a:solidFill>
            <a:schemeClr val="bg1"/>
          </a:solidFill>
        </p:spPr>
        <p:txBody>
          <a:bodyPr/>
          <a:lstStyle>
            <a:lvl1pPr marL="0" indent="0">
              <a:buNone/>
              <a:defRPr/>
            </a:lvl1pPr>
          </a:lstStyle>
          <a:p>
            <a:r>
              <a:rPr lang="nl-NL" dirty="0"/>
              <a:t> </a:t>
            </a:r>
          </a:p>
        </p:txBody>
      </p:sp>
      <p:sp>
        <p:nvSpPr>
          <p:cNvPr id="372" name="Tijdelijke aanduiding voor afbeelding 370">
            <a:extLst>
              <a:ext uri="{FF2B5EF4-FFF2-40B4-BE49-F238E27FC236}">
                <a16:creationId xmlns:a16="http://schemas.microsoft.com/office/drawing/2014/main" id="{4981D712-30A7-4A30-8339-F3655BCA968F}"/>
              </a:ext>
            </a:extLst>
          </p:cNvPr>
          <p:cNvSpPr>
            <a:spLocks noGrp="1"/>
          </p:cNvSpPr>
          <p:nvPr>
            <p:ph type="pic" sz="quarter" idx="18" hasCustomPrompt="1"/>
          </p:nvPr>
        </p:nvSpPr>
        <p:spPr>
          <a:xfrm>
            <a:off x="3842243" y="2291169"/>
            <a:ext cx="245804" cy="245365"/>
          </a:xfrm>
          <a:prstGeom prst="ellipse">
            <a:avLst/>
          </a:prstGeom>
          <a:solidFill>
            <a:schemeClr val="bg1"/>
          </a:solidFill>
        </p:spPr>
        <p:txBody>
          <a:bodyPr/>
          <a:lstStyle>
            <a:lvl1pPr marL="0" indent="0">
              <a:buNone/>
              <a:defRPr/>
            </a:lvl1pPr>
          </a:lstStyle>
          <a:p>
            <a:r>
              <a:rPr lang="nl-NL" dirty="0"/>
              <a:t> </a:t>
            </a:r>
          </a:p>
        </p:txBody>
      </p:sp>
      <p:sp>
        <p:nvSpPr>
          <p:cNvPr id="373" name="Tijdelijke aanduiding voor afbeelding 370">
            <a:extLst>
              <a:ext uri="{FF2B5EF4-FFF2-40B4-BE49-F238E27FC236}">
                <a16:creationId xmlns:a16="http://schemas.microsoft.com/office/drawing/2014/main" id="{2F95A09F-5AF2-4DC0-A9C1-7A66099F88D4}"/>
              </a:ext>
            </a:extLst>
          </p:cNvPr>
          <p:cNvSpPr>
            <a:spLocks noGrp="1"/>
          </p:cNvSpPr>
          <p:nvPr>
            <p:ph type="pic" sz="quarter" idx="19" hasCustomPrompt="1"/>
          </p:nvPr>
        </p:nvSpPr>
        <p:spPr>
          <a:xfrm>
            <a:off x="4249163" y="2291169"/>
            <a:ext cx="245804" cy="245365"/>
          </a:xfrm>
          <a:prstGeom prst="ellipse">
            <a:avLst/>
          </a:prstGeom>
          <a:solidFill>
            <a:schemeClr val="bg1"/>
          </a:solidFill>
        </p:spPr>
        <p:txBody>
          <a:bodyPr/>
          <a:lstStyle>
            <a:lvl1pPr marL="0" indent="0">
              <a:buNone/>
              <a:defRPr/>
            </a:lvl1pPr>
          </a:lstStyle>
          <a:p>
            <a:r>
              <a:rPr lang="nl-NL" dirty="0"/>
              <a:t> </a:t>
            </a:r>
          </a:p>
        </p:txBody>
      </p:sp>
      <p:sp>
        <p:nvSpPr>
          <p:cNvPr id="374" name="Tijdelijke aanduiding voor afbeelding 370">
            <a:extLst>
              <a:ext uri="{FF2B5EF4-FFF2-40B4-BE49-F238E27FC236}">
                <a16:creationId xmlns:a16="http://schemas.microsoft.com/office/drawing/2014/main" id="{903752AC-3920-4C23-BFA5-2363F88A7ECE}"/>
              </a:ext>
            </a:extLst>
          </p:cNvPr>
          <p:cNvSpPr>
            <a:spLocks noGrp="1"/>
          </p:cNvSpPr>
          <p:nvPr>
            <p:ph type="pic" sz="quarter" idx="20" hasCustomPrompt="1"/>
          </p:nvPr>
        </p:nvSpPr>
        <p:spPr>
          <a:xfrm>
            <a:off x="4649305" y="2291169"/>
            <a:ext cx="245804" cy="245365"/>
          </a:xfrm>
          <a:prstGeom prst="ellipse">
            <a:avLst/>
          </a:prstGeom>
          <a:solidFill>
            <a:schemeClr val="bg1"/>
          </a:solidFill>
        </p:spPr>
        <p:txBody>
          <a:bodyPr/>
          <a:lstStyle>
            <a:lvl1pPr marL="0" indent="0">
              <a:buNone/>
              <a:defRPr/>
            </a:lvl1pPr>
          </a:lstStyle>
          <a:p>
            <a:r>
              <a:rPr lang="nl-NL" dirty="0"/>
              <a:t> </a:t>
            </a:r>
          </a:p>
        </p:txBody>
      </p:sp>
      <p:sp>
        <p:nvSpPr>
          <p:cNvPr id="375" name="Tijdelijke aanduiding voor afbeelding 370">
            <a:extLst>
              <a:ext uri="{FF2B5EF4-FFF2-40B4-BE49-F238E27FC236}">
                <a16:creationId xmlns:a16="http://schemas.microsoft.com/office/drawing/2014/main" id="{53558AA1-1EBB-403B-BEBA-A14D3251009C}"/>
              </a:ext>
            </a:extLst>
          </p:cNvPr>
          <p:cNvSpPr>
            <a:spLocks noGrp="1"/>
          </p:cNvSpPr>
          <p:nvPr>
            <p:ph type="pic" sz="quarter" idx="21" hasCustomPrompt="1"/>
          </p:nvPr>
        </p:nvSpPr>
        <p:spPr>
          <a:xfrm>
            <a:off x="5055820" y="2291169"/>
            <a:ext cx="245804" cy="245365"/>
          </a:xfrm>
          <a:prstGeom prst="ellipse">
            <a:avLst/>
          </a:prstGeom>
          <a:solidFill>
            <a:schemeClr val="bg1"/>
          </a:solidFill>
        </p:spPr>
        <p:txBody>
          <a:bodyPr/>
          <a:lstStyle>
            <a:lvl1pPr marL="0" indent="0">
              <a:buNone/>
              <a:defRPr/>
            </a:lvl1pPr>
          </a:lstStyle>
          <a:p>
            <a:r>
              <a:rPr lang="nl-NL" dirty="0"/>
              <a:t> </a:t>
            </a:r>
          </a:p>
        </p:txBody>
      </p:sp>
      <p:sp>
        <p:nvSpPr>
          <p:cNvPr id="377" name="Tijdelijke aanduiding voor afbeelding 376">
            <a:extLst>
              <a:ext uri="{FF2B5EF4-FFF2-40B4-BE49-F238E27FC236}">
                <a16:creationId xmlns:a16="http://schemas.microsoft.com/office/drawing/2014/main" id="{1F229D3E-FB4A-4EE9-9E9B-C17F8496D941}"/>
              </a:ext>
            </a:extLst>
          </p:cNvPr>
          <p:cNvSpPr>
            <a:spLocks noGrp="1"/>
          </p:cNvSpPr>
          <p:nvPr>
            <p:ph type="pic" sz="quarter" idx="22" hasCustomPrompt="1"/>
          </p:nvPr>
        </p:nvSpPr>
        <p:spPr>
          <a:xfrm>
            <a:off x="3793672" y="2961085"/>
            <a:ext cx="507734" cy="507057"/>
          </a:xfrm>
          <a:solidFill>
            <a:schemeClr val="bg1"/>
          </a:solidFill>
        </p:spPr>
        <p:txBody>
          <a:bodyPr/>
          <a:lstStyle>
            <a:lvl1pPr marL="0" indent="0">
              <a:buNone/>
              <a:defRPr/>
            </a:lvl1pPr>
          </a:lstStyle>
          <a:p>
            <a:r>
              <a:rPr lang="nl-NL" dirty="0"/>
              <a:t> </a:t>
            </a:r>
          </a:p>
        </p:txBody>
      </p:sp>
      <p:sp>
        <p:nvSpPr>
          <p:cNvPr id="378" name="Tijdelijke aanduiding voor afbeelding 376">
            <a:extLst>
              <a:ext uri="{FF2B5EF4-FFF2-40B4-BE49-F238E27FC236}">
                <a16:creationId xmlns:a16="http://schemas.microsoft.com/office/drawing/2014/main" id="{FD9B0D99-F585-43CF-B115-F615A87CBEDC}"/>
              </a:ext>
            </a:extLst>
          </p:cNvPr>
          <p:cNvSpPr>
            <a:spLocks noGrp="1"/>
          </p:cNvSpPr>
          <p:nvPr>
            <p:ph type="pic" sz="quarter" idx="23" hasCustomPrompt="1"/>
          </p:nvPr>
        </p:nvSpPr>
        <p:spPr>
          <a:xfrm>
            <a:off x="3793672" y="3479509"/>
            <a:ext cx="507734" cy="509775"/>
          </a:xfrm>
          <a:solidFill>
            <a:schemeClr val="bg1"/>
          </a:solidFill>
        </p:spPr>
        <p:txBody>
          <a:bodyPr/>
          <a:lstStyle>
            <a:lvl1pPr marL="0" indent="0">
              <a:buNone/>
              <a:defRPr/>
            </a:lvl1pPr>
          </a:lstStyle>
          <a:p>
            <a:r>
              <a:rPr lang="nl-NL" dirty="0"/>
              <a:t> </a:t>
            </a:r>
          </a:p>
        </p:txBody>
      </p:sp>
      <p:sp>
        <p:nvSpPr>
          <p:cNvPr id="381" name="Tijdelijke aanduiding voor afbeelding 376">
            <a:extLst>
              <a:ext uri="{FF2B5EF4-FFF2-40B4-BE49-F238E27FC236}">
                <a16:creationId xmlns:a16="http://schemas.microsoft.com/office/drawing/2014/main" id="{8E7BC4AD-0426-40A0-BA3D-DDE651BF85FC}"/>
              </a:ext>
            </a:extLst>
          </p:cNvPr>
          <p:cNvSpPr>
            <a:spLocks noGrp="1"/>
          </p:cNvSpPr>
          <p:nvPr>
            <p:ph type="pic" sz="quarter" idx="24" hasCustomPrompt="1"/>
          </p:nvPr>
        </p:nvSpPr>
        <p:spPr>
          <a:xfrm>
            <a:off x="4310798" y="2961085"/>
            <a:ext cx="526500" cy="507057"/>
          </a:xfrm>
          <a:solidFill>
            <a:schemeClr val="bg1"/>
          </a:solidFill>
        </p:spPr>
        <p:txBody>
          <a:bodyPr/>
          <a:lstStyle>
            <a:lvl1pPr marL="0" indent="0">
              <a:buNone/>
              <a:defRPr/>
            </a:lvl1pPr>
          </a:lstStyle>
          <a:p>
            <a:r>
              <a:rPr lang="nl-NL" dirty="0"/>
              <a:t> </a:t>
            </a:r>
          </a:p>
        </p:txBody>
      </p:sp>
      <p:sp>
        <p:nvSpPr>
          <p:cNvPr id="382" name="Tijdelijke aanduiding voor afbeelding 376">
            <a:extLst>
              <a:ext uri="{FF2B5EF4-FFF2-40B4-BE49-F238E27FC236}">
                <a16:creationId xmlns:a16="http://schemas.microsoft.com/office/drawing/2014/main" id="{05654E0C-4588-4EA3-9EC8-BAF34C679798}"/>
              </a:ext>
            </a:extLst>
          </p:cNvPr>
          <p:cNvSpPr>
            <a:spLocks noGrp="1"/>
          </p:cNvSpPr>
          <p:nvPr>
            <p:ph type="pic" sz="quarter" idx="25" hasCustomPrompt="1"/>
          </p:nvPr>
        </p:nvSpPr>
        <p:spPr>
          <a:xfrm>
            <a:off x="4310798" y="3479509"/>
            <a:ext cx="526500" cy="509775"/>
          </a:xfrm>
          <a:solidFill>
            <a:schemeClr val="bg1"/>
          </a:solidFill>
        </p:spPr>
        <p:txBody>
          <a:bodyPr/>
          <a:lstStyle>
            <a:lvl1pPr marL="0" indent="0">
              <a:buNone/>
              <a:defRPr/>
            </a:lvl1pPr>
          </a:lstStyle>
          <a:p>
            <a:r>
              <a:rPr lang="nl-NL" dirty="0"/>
              <a:t> </a:t>
            </a:r>
          </a:p>
        </p:txBody>
      </p:sp>
      <p:sp>
        <p:nvSpPr>
          <p:cNvPr id="383" name="Tijdelijke aanduiding voor afbeelding 376">
            <a:extLst>
              <a:ext uri="{FF2B5EF4-FFF2-40B4-BE49-F238E27FC236}">
                <a16:creationId xmlns:a16="http://schemas.microsoft.com/office/drawing/2014/main" id="{ADBC8B0F-AD58-4908-BF85-C53E23BE9D82}"/>
              </a:ext>
            </a:extLst>
          </p:cNvPr>
          <p:cNvSpPr>
            <a:spLocks noGrp="1"/>
          </p:cNvSpPr>
          <p:nvPr>
            <p:ph type="pic" sz="quarter" idx="26" hasCustomPrompt="1"/>
          </p:nvPr>
        </p:nvSpPr>
        <p:spPr>
          <a:xfrm>
            <a:off x="4836545" y="2961085"/>
            <a:ext cx="527492" cy="507057"/>
          </a:xfrm>
          <a:solidFill>
            <a:schemeClr val="bg1"/>
          </a:solidFill>
        </p:spPr>
        <p:txBody>
          <a:bodyPr/>
          <a:lstStyle>
            <a:lvl1pPr marL="0" indent="0">
              <a:buNone/>
              <a:defRPr/>
            </a:lvl1pPr>
          </a:lstStyle>
          <a:p>
            <a:r>
              <a:rPr lang="nl-NL" dirty="0"/>
              <a:t> </a:t>
            </a:r>
          </a:p>
        </p:txBody>
      </p:sp>
      <p:sp>
        <p:nvSpPr>
          <p:cNvPr id="384" name="Tijdelijke aanduiding voor afbeelding 376">
            <a:extLst>
              <a:ext uri="{FF2B5EF4-FFF2-40B4-BE49-F238E27FC236}">
                <a16:creationId xmlns:a16="http://schemas.microsoft.com/office/drawing/2014/main" id="{CD3F75F8-751F-4E92-BBFD-E6461390B37E}"/>
              </a:ext>
            </a:extLst>
          </p:cNvPr>
          <p:cNvSpPr>
            <a:spLocks noGrp="1"/>
          </p:cNvSpPr>
          <p:nvPr>
            <p:ph type="pic" sz="quarter" idx="27" hasCustomPrompt="1"/>
          </p:nvPr>
        </p:nvSpPr>
        <p:spPr>
          <a:xfrm>
            <a:off x="4836545" y="3479509"/>
            <a:ext cx="527492" cy="509775"/>
          </a:xfrm>
          <a:solidFill>
            <a:schemeClr val="bg1"/>
          </a:solidFill>
        </p:spPr>
        <p:txBody>
          <a:bodyPr/>
          <a:lstStyle>
            <a:lvl1pPr marL="0" indent="0">
              <a:buNone/>
              <a:defRPr/>
            </a:lvl1pPr>
          </a:lstStyle>
          <a:p>
            <a:r>
              <a:rPr lang="nl-NL" dirty="0"/>
              <a:t> </a:t>
            </a:r>
          </a:p>
        </p:txBody>
      </p:sp>
    </p:spTree>
    <p:extLst>
      <p:ext uri="{BB962C8B-B14F-4D97-AF65-F5344CB8AC3E}">
        <p14:creationId xmlns:p14="http://schemas.microsoft.com/office/powerpoint/2010/main" val="4496791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4" presetClass="path" presetSubtype="0" accel="50000" decel="50000" fill="hold" grpId="0" nodeType="afterEffect">
                                  <p:stCondLst>
                                    <p:cond delay="0"/>
                                  </p:stCondLst>
                                  <p:childTnLst>
                                    <p:animMotion origin="layout" path="M 2.29167E-6 3.7037E-6 L 2.29167E-6 -1.38056 " pathEditMode="relative" rAng="0" ptsTypes="AA">
                                      <p:cBhvr>
                                        <p:cTn id="6" dur="1750" spd="-100000" fill="hold"/>
                                        <p:tgtEl>
                                          <p:spTgt spid="26"/>
                                        </p:tgtEl>
                                        <p:attrNameLst>
                                          <p:attrName>ppt_x</p:attrName>
                                          <p:attrName>ppt_y</p:attrName>
                                        </p:attrNameLst>
                                      </p:cBhvr>
                                      <p:rCtr x="0" y="-69028"/>
                                    </p:animMotion>
                                  </p:childTnLst>
                                </p:cTn>
                              </p:par>
                              <p:par>
                                <p:cTn id="7" presetID="2" presetClass="entr" presetSubtype="4" decel="100000" fill="hold" grpId="0" nodeType="withEffect">
                                  <p:stCondLst>
                                    <p:cond delay="0"/>
                                  </p:stCondLst>
                                  <p:childTnLst>
                                    <p:set>
                                      <p:cBhvr>
                                        <p:cTn id="8" dur="1" fill="hold">
                                          <p:stCondLst>
                                            <p:cond delay="0"/>
                                          </p:stCondLst>
                                        </p:cTn>
                                        <p:tgtEl>
                                          <p:spTgt spid="13"/>
                                        </p:tgtEl>
                                        <p:attrNameLst>
                                          <p:attrName>style.visibility</p:attrName>
                                        </p:attrNameLst>
                                      </p:cBhvr>
                                      <p:to>
                                        <p:strVal val="visible"/>
                                      </p:to>
                                    </p:set>
                                    <p:anim calcmode="lin" valueType="num">
                                      <p:cBhvr additive="base">
                                        <p:cTn id="9" dur="1000" fill="hold"/>
                                        <p:tgtEl>
                                          <p:spTgt spid="13"/>
                                        </p:tgtEl>
                                        <p:attrNameLst>
                                          <p:attrName>ppt_x</p:attrName>
                                        </p:attrNameLst>
                                      </p:cBhvr>
                                      <p:tavLst>
                                        <p:tav tm="0">
                                          <p:val>
                                            <p:strVal val="#ppt_x"/>
                                          </p:val>
                                        </p:tav>
                                        <p:tav tm="100000">
                                          <p:val>
                                            <p:strVal val="#ppt_x"/>
                                          </p:val>
                                        </p:tav>
                                      </p:tavLst>
                                    </p:anim>
                                    <p:anim calcmode="lin" valueType="num">
                                      <p:cBhvr additive="base">
                                        <p:cTn id="10" dur="1000" fill="hold"/>
                                        <p:tgtEl>
                                          <p:spTgt spid="13"/>
                                        </p:tgtEl>
                                        <p:attrNameLst>
                                          <p:attrName>ppt_y</p:attrName>
                                        </p:attrNameLst>
                                      </p:cBhvr>
                                      <p:tavLst>
                                        <p:tav tm="0">
                                          <p:val>
                                            <p:strVal val="1+#ppt_h/2"/>
                                          </p:val>
                                        </p:tav>
                                        <p:tav tm="100000">
                                          <p:val>
                                            <p:strVal val="#ppt_y"/>
                                          </p:val>
                                        </p:tav>
                                      </p:tavLst>
                                    </p:anim>
                                  </p:childTnLst>
                                </p:cTn>
                              </p:par>
                            </p:childTnLst>
                          </p:cTn>
                        </p:par>
                        <p:par>
                          <p:cTn id="11" fill="hold">
                            <p:stCondLst>
                              <p:cond delay="1750"/>
                            </p:stCondLst>
                            <p:childTnLst>
                              <p:par>
                                <p:cTn id="12" presetID="1" presetClass="entr" presetSubtype="0" fill="hold" nodeType="afterEffect">
                                  <p:stCondLst>
                                    <p:cond delay="0"/>
                                  </p:stCondLst>
                                  <p:childTnLst>
                                    <p:set>
                                      <p:cBhvr>
                                        <p:cTn id="13" dur="1" fill="hold">
                                          <p:stCondLst>
                                            <p:cond delay="0"/>
                                          </p:stCondLst>
                                        </p:cTn>
                                        <p:tgtEl>
                                          <p:spTgt spid="369"/>
                                        </p:tgtEl>
                                        <p:attrNameLst>
                                          <p:attrName>style.visibility</p:attrName>
                                        </p:attrNameLst>
                                      </p:cBhvr>
                                      <p:to>
                                        <p:strVal val="visible"/>
                                      </p:to>
                                    </p:set>
                                  </p:childTnLst>
                                </p:cTn>
                              </p:par>
                              <p:par>
                                <p:cTn id="14" presetID="1" presetClass="entr" presetSubtype="0" fill="hold" grpId="0" nodeType="withEffect">
                                  <p:stCondLst>
                                    <p:cond delay="0"/>
                                  </p:stCondLst>
                                  <p:childTnLst>
                                    <p:set>
                                      <p:cBhvr>
                                        <p:cTn id="15" dur="1" fill="hold">
                                          <p:stCondLst>
                                            <p:cond delay="0"/>
                                          </p:stCondLst>
                                        </p:cTn>
                                        <p:tgtEl>
                                          <p:spTgt spid="372"/>
                                        </p:tgtEl>
                                        <p:attrNameLst>
                                          <p:attrName>style.visibility</p:attrName>
                                        </p:attrNameLst>
                                      </p:cBhvr>
                                      <p:to>
                                        <p:strVal val="visible"/>
                                      </p:to>
                                    </p:set>
                                  </p:childTnLst>
                                </p:cTn>
                              </p:par>
                              <p:par>
                                <p:cTn id="16" presetID="1" presetClass="entr" presetSubtype="0" fill="hold" grpId="0" nodeType="withEffect">
                                  <p:stCondLst>
                                    <p:cond delay="0"/>
                                  </p:stCondLst>
                                  <p:childTnLst>
                                    <p:set>
                                      <p:cBhvr>
                                        <p:cTn id="17" dur="1" fill="hold">
                                          <p:stCondLst>
                                            <p:cond delay="0"/>
                                          </p:stCondLst>
                                        </p:cTn>
                                        <p:tgtEl>
                                          <p:spTgt spid="373"/>
                                        </p:tgtEl>
                                        <p:attrNameLst>
                                          <p:attrName>style.visibility</p:attrName>
                                        </p:attrNameLst>
                                      </p:cBhvr>
                                      <p:to>
                                        <p:strVal val="visible"/>
                                      </p:to>
                                    </p:set>
                                  </p:childTnLst>
                                </p:cTn>
                              </p:par>
                              <p:par>
                                <p:cTn id="18" presetID="1" presetClass="entr" presetSubtype="0" fill="hold" grpId="0" nodeType="withEffect">
                                  <p:stCondLst>
                                    <p:cond delay="0"/>
                                  </p:stCondLst>
                                  <p:childTnLst>
                                    <p:set>
                                      <p:cBhvr>
                                        <p:cTn id="19" dur="1" fill="hold">
                                          <p:stCondLst>
                                            <p:cond delay="0"/>
                                          </p:stCondLst>
                                        </p:cTn>
                                        <p:tgtEl>
                                          <p:spTgt spid="374"/>
                                        </p:tgtEl>
                                        <p:attrNameLst>
                                          <p:attrName>style.visibility</p:attrName>
                                        </p:attrNameLst>
                                      </p:cBhvr>
                                      <p:to>
                                        <p:strVal val="visible"/>
                                      </p:to>
                                    </p:set>
                                  </p:childTnLst>
                                </p:cTn>
                              </p:par>
                              <p:par>
                                <p:cTn id="20" presetID="1" presetClass="entr" presetSubtype="0" fill="hold" grpId="0" nodeType="withEffect">
                                  <p:stCondLst>
                                    <p:cond delay="0"/>
                                  </p:stCondLst>
                                  <p:childTnLst>
                                    <p:set>
                                      <p:cBhvr>
                                        <p:cTn id="21" dur="1" fill="hold">
                                          <p:stCondLst>
                                            <p:cond delay="0"/>
                                          </p:stCondLst>
                                        </p:cTn>
                                        <p:tgtEl>
                                          <p:spTgt spid="375"/>
                                        </p:tgtEl>
                                        <p:attrNameLst>
                                          <p:attrName>style.visibility</p:attrName>
                                        </p:attrNameLst>
                                      </p:cBhvr>
                                      <p:to>
                                        <p:strVal val="visible"/>
                                      </p:to>
                                    </p:set>
                                  </p:childTnLst>
                                </p:cTn>
                              </p:par>
                              <p:par>
                                <p:cTn id="22" presetID="1" presetClass="entr" presetSubtype="0" fill="hold" grpId="0" nodeType="withEffect">
                                  <p:stCondLst>
                                    <p:cond delay="0"/>
                                  </p:stCondLst>
                                  <p:childTnLst>
                                    <p:set>
                                      <p:cBhvr>
                                        <p:cTn id="23" dur="1" fill="hold">
                                          <p:stCondLst>
                                            <p:cond delay="0"/>
                                          </p:stCondLst>
                                        </p:cTn>
                                        <p:tgtEl>
                                          <p:spTgt spid="377"/>
                                        </p:tgtEl>
                                        <p:attrNameLst>
                                          <p:attrName>style.visibility</p:attrName>
                                        </p:attrNameLst>
                                      </p:cBhvr>
                                      <p:to>
                                        <p:strVal val="visible"/>
                                      </p:to>
                                    </p:set>
                                  </p:childTnLst>
                                </p:cTn>
                              </p:par>
                              <p:par>
                                <p:cTn id="24" presetID="1" presetClass="entr" presetSubtype="0" fill="hold" grpId="0" nodeType="withEffect">
                                  <p:stCondLst>
                                    <p:cond delay="0"/>
                                  </p:stCondLst>
                                  <p:childTnLst>
                                    <p:set>
                                      <p:cBhvr>
                                        <p:cTn id="25" dur="1" fill="hold">
                                          <p:stCondLst>
                                            <p:cond delay="0"/>
                                          </p:stCondLst>
                                        </p:cTn>
                                        <p:tgtEl>
                                          <p:spTgt spid="378"/>
                                        </p:tgtEl>
                                        <p:attrNameLst>
                                          <p:attrName>style.visibility</p:attrName>
                                        </p:attrNameLst>
                                      </p:cBhvr>
                                      <p:to>
                                        <p:strVal val="visible"/>
                                      </p:to>
                                    </p:set>
                                  </p:childTnLst>
                                </p:cTn>
                              </p:par>
                              <p:par>
                                <p:cTn id="26" presetID="1" presetClass="entr" presetSubtype="0" fill="hold" grpId="0" nodeType="withEffect">
                                  <p:stCondLst>
                                    <p:cond delay="0"/>
                                  </p:stCondLst>
                                  <p:childTnLst>
                                    <p:set>
                                      <p:cBhvr>
                                        <p:cTn id="27" dur="1" fill="hold">
                                          <p:stCondLst>
                                            <p:cond delay="0"/>
                                          </p:stCondLst>
                                        </p:cTn>
                                        <p:tgtEl>
                                          <p:spTgt spid="381"/>
                                        </p:tgtEl>
                                        <p:attrNameLst>
                                          <p:attrName>style.visibility</p:attrName>
                                        </p:attrNameLst>
                                      </p:cBhvr>
                                      <p:to>
                                        <p:strVal val="visible"/>
                                      </p:to>
                                    </p:set>
                                  </p:childTnLst>
                                </p:cTn>
                              </p:par>
                              <p:par>
                                <p:cTn id="28" presetID="1" presetClass="entr" presetSubtype="0" fill="hold" grpId="0" nodeType="withEffect">
                                  <p:stCondLst>
                                    <p:cond delay="0"/>
                                  </p:stCondLst>
                                  <p:childTnLst>
                                    <p:set>
                                      <p:cBhvr>
                                        <p:cTn id="29" dur="1" fill="hold">
                                          <p:stCondLst>
                                            <p:cond delay="0"/>
                                          </p:stCondLst>
                                        </p:cTn>
                                        <p:tgtEl>
                                          <p:spTgt spid="382"/>
                                        </p:tgtEl>
                                        <p:attrNameLst>
                                          <p:attrName>style.visibility</p:attrName>
                                        </p:attrNameLst>
                                      </p:cBhvr>
                                      <p:to>
                                        <p:strVal val="visible"/>
                                      </p:to>
                                    </p:set>
                                  </p:childTnLst>
                                </p:cTn>
                              </p:par>
                              <p:par>
                                <p:cTn id="30" presetID="1" presetClass="entr" presetSubtype="0" fill="hold" grpId="0" nodeType="withEffect">
                                  <p:stCondLst>
                                    <p:cond delay="0"/>
                                  </p:stCondLst>
                                  <p:childTnLst>
                                    <p:set>
                                      <p:cBhvr>
                                        <p:cTn id="31" dur="1" fill="hold">
                                          <p:stCondLst>
                                            <p:cond delay="0"/>
                                          </p:stCondLst>
                                        </p:cTn>
                                        <p:tgtEl>
                                          <p:spTgt spid="383"/>
                                        </p:tgtEl>
                                        <p:attrNameLst>
                                          <p:attrName>style.visibility</p:attrName>
                                        </p:attrNameLst>
                                      </p:cBhvr>
                                      <p:to>
                                        <p:strVal val="visible"/>
                                      </p:to>
                                    </p:set>
                                  </p:childTnLst>
                                </p:cTn>
                              </p:par>
                              <p:par>
                                <p:cTn id="32" presetID="1" presetClass="entr" presetSubtype="0" fill="hold" grpId="0" nodeType="withEffect">
                                  <p:stCondLst>
                                    <p:cond delay="0"/>
                                  </p:stCondLst>
                                  <p:childTnLst>
                                    <p:set>
                                      <p:cBhvr>
                                        <p:cTn id="33" dur="1" fill="hold">
                                          <p:stCondLst>
                                            <p:cond delay="0"/>
                                          </p:stCondLst>
                                        </p:cTn>
                                        <p:tgtEl>
                                          <p:spTgt spid="384"/>
                                        </p:tgtEl>
                                        <p:attrNameLst>
                                          <p:attrName>style.visibility</p:attrName>
                                        </p:attrNameLst>
                                      </p:cBhvr>
                                      <p:to>
                                        <p:strVal val="visible"/>
                                      </p:to>
                                    </p:set>
                                  </p:childTnLst>
                                </p:cTn>
                              </p:par>
                              <p:par>
                                <p:cTn id="34" presetID="1" presetClass="entr" presetSubtype="0" fill="hold" grpId="0" nodeType="withEffect">
                                  <p:stCondLst>
                                    <p:cond delay="0"/>
                                  </p:stCondLst>
                                  <p:childTnLst>
                                    <p:set>
                                      <p:cBhvr>
                                        <p:cTn id="35" dur="1" fill="hold">
                                          <p:stCondLst>
                                            <p:cond delay="0"/>
                                          </p:stCondLst>
                                        </p:cTn>
                                        <p:tgtEl>
                                          <p:spTgt spid="37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 grpId="0" animBg="1">
        <p:tmplLst>
          <p:tmpl>
            <p:tnLst>
              <p:par>
                <p:cTn presetID="64" presetClass="path" presetSubtype="0" accel="50000" decel="50000" fill="hold" nodeType="afterEffect">
                  <p:stCondLst>
                    <p:cond delay="0"/>
                  </p:stCondLst>
                  <p:childTnLst>
                    <p:animMotion origin="layout" path="M 2.29167E-6 3.7037E-6 L 2.29167E-6 -1.38056 " pathEditMode="relative" rAng="0" ptsTypes="AA">
                      <p:cBhvr>
                        <p:cTn dur="1750" spd="-100000" fill="hold"/>
                        <p:tgtEl>
                          <p:spTgt spid="26"/>
                        </p:tgtEl>
                        <p:attrNameLst>
                          <p:attrName>ppt_x</p:attrName>
                          <p:attrName>ppt_y</p:attrName>
                        </p:attrNameLst>
                      </p:cBhvr>
                      <p:rCtr x="0" y="-69028"/>
                    </p:animMotion>
                  </p:childTnLst>
                </p:cTn>
              </p:par>
            </p:tnLst>
          </p:tmpl>
        </p:tmplLst>
      </p:bldP>
      <p:bldP spid="13" grpId="0" animBg="1">
        <p:tmplLst>
          <p:tmpl>
            <p:tnLst>
              <p:par>
                <p:cTn presetID="2" presetClass="entr" presetSubtype="4" decel="100000" fill="hold" nodeType="withEffect">
                  <p:stCondLst>
                    <p:cond delay="0"/>
                  </p:stCondLst>
                  <p:childTnLst>
                    <p:set>
                      <p:cBhvr>
                        <p:cTn dur="1" fill="hold">
                          <p:stCondLst>
                            <p:cond delay="0"/>
                          </p:stCondLst>
                        </p:cTn>
                        <p:tgtEl>
                          <p:spTgt spid="13"/>
                        </p:tgtEl>
                        <p:attrNameLst>
                          <p:attrName>style.visibility</p:attrName>
                        </p:attrNameLst>
                      </p:cBhvr>
                      <p:to>
                        <p:strVal val="visible"/>
                      </p:to>
                    </p:set>
                    <p:anim calcmode="lin" valueType="num">
                      <p:cBhvr additive="base">
                        <p:cTn dur="1000" fill="hold"/>
                        <p:tgtEl>
                          <p:spTgt spid="13"/>
                        </p:tgtEl>
                        <p:attrNameLst>
                          <p:attrName>ppt_x</p:attrName>
                        </p:attrNameLst>
                      </p:cBhvr>
                      <p:tavLst>
                        <p:tav tm="0">
                          <p:val>
                            <p:strVal val="#ppt_x"/>
                          </p:val>
                        </p:tav>
                        <p:tav tm="100000">
                          <p:val>
                            <p:strVal val="#ppt_x"/>
                          </p:val>
                        </p:tav>
                      </p:tavLst>
                    </p:anim>
                    <p:anim calcmode="lin" valueType="num">
                      <p:cBhvr additive="base">
                        <p:cTn dur="1000" fill="hold"/>
                        <p:tgtEl>
                          <p:spTgt spid="13"/>
                        </p:tgtEl>
                        <p:attrNameLst>
                          <p:attrName>ppt_y</p:attrName>
                        </p:attrNameLst>
                      </p:cBhvr>
                      <p:tavLst>
                        <p:tav tm="0">
                          <p:val>
                            <p:strVal val="1+#ppt_h/2"/>
                          </p:val>
                        </p:tav>
                        <p:tav tm="100000">
                          <p:val>
                            <p:strVal val="#ppt_y"/>
                          </p:val>
                        </p:tav>
                      </p:tavLst>
                    </p:anim>
                  </p:childTnLst>
                </p:cTn>
              </p:par>
            </p:tnLst>
          </p:tmpl>
        </p:tmplLst>
      </p:bldP>
      <p:bldP spid="371" grpId="0" animBg="1"/>
      <p:bldP spid="372" grpId="0" animBg="1"/>
      <p:bldP spid="373" grpId="0" animBg="1"/>
      <p:bldP spid="374" grpId="0" animBg="1"/>
      <p:bldP spid="375" grpId="0" animBg="1"/>
      <p:bldP spid="377" grpId="0" animBg="1"/>
      <p:bldP spid="378" grpId="0" animBg="1"/>
      <p:bldP spid="381" grpId="0" animBg="1"/>
      <p:bldP spid="382" grpId="0" animBg="1"/>
      <p:bldP spid="383" grpId="0" animBg="1"/>
      <p:bldP spid="384" grpId="0" animBg="1"/>
    </p:bldLst>
  </p:timing>
  <p:extLst>
    <p:ext uri="{DCECCB84-F9BA-43D5-87BE-67443E8EF086}">
      <p15:sldGuideLst xmlns:p15="http://schemas.microsoft.com/office/powerpoint/2012/main"/>
    </p:ext>
  </p:extLst>
</p:sldLayout>
</file>

<file path=ppt/slideLayouts/slideLayout46.xml><?xml version="1.0" encoding="utf-8"?>
<p:sldLayout xmlns:a="http://schemas.openxmlformats.org/drawingml/2006/main" xmlns:r="http://schemas.openxmlformats.org/officeDocument/2006/relationships" xmlns:p="http://schemas.openxmlformats.org/presentationml/2006/main" preserve="1" userDrawn="1">
  <p:cSld name="Instagram #2">
    <p:bg>
      <p:bgPr>
        <a:solidFill>
          <a:schemeClr val="bg1"/>
        </a:solidFill>
        <a:effectLst/>
      </p:bgPr>
    </p:bg>
    <p:spTree>
      <p:nvGrpSpPr>
        <p:cNvPr id="1" name=""/>
        <p:cNvGrpSpPr/>
        <p:nvPr/>
      </p:nvGrpSpPr>
      <p:grpSpPr>
        <a:xfrm>
          <a:off x="0" y="0"/>
          <a:ext cx="0" cy="0"/>
          <a:chOff x="0" y="0"/>
          <a:chExt cx="0" cy="0"/>
        </a:xfrm>
      </p:grpSpPr>
      <p:sp>
        <p:nvSpPr>
          <p:cNvPr id="187" name="Tekstvak 186">
            <a:extLst>
              <a:ext uri="{FF2B5EF4-FFF2-40B4-BE49-F238E27FC236}">
                <a16:creationId xmlns:a16="http://schemas.microsoft.com/office/drawing/2014/main" id="{49C3205F-327D-4246-9D2C-0F200382ACDD}"/>
              </a:ext>
            </a:extLst>
          </p:cNvPr>
          <p:cNvSpPr txBox="1">
            <a:spLocks/>
          </p:cNvSpPr>
          <p:nvPr userDrawn="1"/>
        </p:nvSpPr>
        <p:spPr>
          <a:xfrm>
            <a:off x="1" y="3372446"/>
            <a:ext cx="3344825" cy="1771056"/>
          </a:xfrm>
          <a:custGeom>
            <a:avLst/>
            <a:gdLst>
              <a:gd name="connsiteX0" fmla="*/ 0 w 4459767"/>
              <a:gd name="connsiteY0" fmla="*/ 0 h 2361408"/>
              <a:gd name="connsiteX1" fmla="*/ 188757 w 4459767"/>
              <a:gd name="connsiteY1" fmla="*/ 263618 h 2361408"/>
              <a:gd name="connsiteX2" fmla="*/ 4342871 w 4459767"/>
              <a:gd name="connsiteY2" fmla="*/ 2325152 h 2361408"/>
              <a:gd name="connsiteX3" fmla="*/ 4459767 w 4459767"/>
              <a:gd name="connsiteY3" fmla="*/ 2361408 h 2361408"/>
              <a:gd name="connsiteX4" fmla="*/ 0 w 4459767"/>
              <a:gd name="connsiteY4" fmla="*/ 2361408 h 23614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59767" h="2361408">
                <a:moveTo>
                  <a:pt x="0" y="0"/>
                </a:moveTo>
                <a:lnTo>
                  <a:pt x="188757" y="263618"/>
                </a:lnTo>
                <a:cubicBezTo>
                  <a:pt x="1272638" y="1642098"/>
                  <a:pt x="2978863" y="1917971"/>
                  <a:pt x="4342871" y="2325152"/>
                </a:cubicBezTo>
                <a:lnTo>
                  <a:pt x="4459767" y="2361408"/>
                </a:lnTo>
                <a:lnTo>
                  <a:pt x="0" y="2361408"/>
                </a:lnTo>
                <a:close/>
              </a:path>
            </a:pathLst>
          </a:custGeom>
          <a:solidFill>
            <a:schemeClr val="accent2"/>
          </a:solidFill>
        </p:spPr>
        <p:txBody>
          <a:bodyPr wrap="square">
            <a:noAutofit/>
          </a:bodyPr>
          <a:lstStyle>
            <a:lvl1pPr marL="0" indent="0" algn="l" defTabSz="914400" rtl="0" eaLnBrk="1" latinLnBrk="0" hangingPunct="1">
              <a:lnSpc>
                <a:spcPct val="90000"/>
              </a:lnSpc>
              <a:spcBef>
                <a:spcPts val="1000"/>
              </a:spcBef>
              <a:buClr>
                <a:schemeClr val="tx1"/>
              </a:buClr>
              <a:buFont typeface="Calibri" panose="020F0502020204030204" pitchFamily="34" charset="0"/>
              <a:buNone/>
              <a:defRPr sz="1400" kern="1200">
                <a:solidFill>
                  <a:schemeClr val="tx1"/>
                </a:solidFill>
                <a:latin typeface="+mn-lt"/>
                <a:ea typeface="+mn-ea"/>
                <a:cs typeface="+mn-cs"/>
              </a:defRPr>
            </a:lvl1pPr>
            <a:lvl2pPr marL="536575" indent="-273050" algn="l" defTabSz="914400" rtl="0" eaLnBrk="1" latinLnBrk="0" hangingPunct="1">
              <a:lnSpc>
                <a:spcPct val="90000"/>
              </a:lnSpc>
              <a:spcBef>
                <a:spcPts val="500"/>
              </a:spcBef>
              <a:buClr>
                <a:schemeClr val="tx1"/>
              </a:buClr>
              <a:buFont typeface="Arial" panose="020B0604020202020204" pitchFamily="34" charset="0"/>
              <a:buChar char="›"/>
              <a:defRPr sz="1400" kern="1200">
                <a:solidFill>
                  <a:schemeClr val="tx1"/>
                </a:solidFill>
                <a:latin typeface="+mn-lt"/>
                <a:ea typeface="+mn-ea"/>
                <a:cs typeface="+mn-cs"/>
              </a:defRPr>
            </a:lvl2pPr>
            <a:lvl3pPr marL="0" indent="0" algn="l" defTabSz="914400" rtl="0" eaLnBrk="1" latinLnBrk="0" hangingPunct="1">
              <a:lnSpc>
                <a:spcPct val="90000"/>
              </a:lnSpc>
              <a:spcBef>
                <a:spcPts val="500"/>
              </a:spcBef>
              <a:buFont typeface="Arial" panose="020B0604020202020204" pitchFamily="34" charset="0"/>
              <a:buNone/>
              <a:defRPr sz="1400" kern="1200">
                <a:solidFill>
                  <a:schemeClr val="tx1"/>
                </a:solidFill>
                <a:latin typeface="+mn-lt"/>
                <a:ea typeface="+mn-ea"/>
                <a:cs typeface="+mn-cs"/>
              </a:defRPr>
            </a:lvl3pPr>
            <a:lvl4pPr marL="0" indent="0" algn="l" defTabSz="914400" rtl="0" eaLnBrk="1" latinLnBrk="0" hangingPunct="1">
              <a:lnSpc>
                <a:spcPts val="3200"/>
              </a:lnSpc>
              <a:spcBef>
                <a:spcPts val="500"/>
              </a:spcBef>
              <a:buFont typeface="Arial" panose="020B0604020202020204" pitchFamily="34" charset="0"/>
              <a:buNone/>
              <a:defRPr sz="3400" b="1" i="0" kern="1200">
                <a:solidFill>
                  <a:schemeClr val="tx1"/>
                </a:solidFill>
                <a:latin typeface="+mn-lt"/>
                <a:ea typeface="+mn-ea"/>
                <a:cs typeface="+mn-cs"/>
              </a:defRPr>
            </a:lvl4pPr>
            <a:lvl5pPr marL="0" indent="0" algn="l" defTabSz="914400" rtl="0" eaLnBrk="1" latinLnBrk="0" hangingPunct="1">
              <a:lnSpc>
                <a:spcPct val="90000"/>
              </a:lnSpc>
              <a:spcBef>
                <a:spcPts val="500"/>
              </a:spcBef>
              <a:buFont typeface="Calibri" panose="020F0502020204030204" pitchFamily="34" charset="0"/>
              <a:buNone/>
              <a:tabLst/>
              <a:defRPr sz="1800" b="1" kern="1200" cap="none" spc="0" baseline="0">
                <a:solidFill>
                  <a:schemeClr val="tx1"/>
                </a:solidFill>
                <a:latin typeface="+mn-lt"/>
                <a:ea typeface="+mn-ea"/>
                <a:cs typeface="+mn-cs"/>
              </a:defRPr>
            </a:lvl5pPr>
            <a:lvl6pPr marL="0" indent="0" algn="l" defTabSz="914400" rtl="0" eaLnBrk="1" latinLnBrk="0" hangingPunct="1">
              <a:lnSpc>
                <a:spcPct val="90000"/>
              </a:lnSpc>
              <a:spcBef>
                <a:spcPts val="500"/>
              </a:spcBef>
              <a:buFont typeface="Arial" panose="020B0604020202020204" pitchFamily="34" charset="0"/>
              <a:buNone/>
              <a:defRPr sz="1400" b="1" kern="1200">
                <a:solidFill>
                  <a:schemeClr val="accent4"/>
                </a:solidFill>
                <a:latin typeface="+mn-lt"/>
                <a:ea typeface="+mn-ea"/>
                <a:cs typeface="+mn-cs"/>
              </a:defRPr>
            </a:lvl6pPr>
            <a:lvl7pPr marL="263525" indent="-263525" algn="l" defTabSz="914400" rtl="0" eaLnBrk="1" latinLnBrk="0" hangingPunct="1">
              <a:lnSpc>
                <a:spcPct val="90000"/>
              </a:lnSpc>
              <a:spcBef>
                <a:spcPts val="500"/>
              </a:spcBef>
              <a:buFont typeface="+mj-lt"/>
              <a:buAutoNum type="arabicPeriod"/>
              <a:defRPr sz="1400" kern="1200">
                <a:solidFill>
                  <a:schemeClr val="tx1"/>
                </a:solidFill>
                <a:latin typeface="+mn-lt"/>
                <a:ea typeface="+mn-ea"/>
                <a:cs typeface="+mn-cs"/>
              </a:defRPr>
            </a:lvl7pPr>
            <a:lvl8pPr marL="263525" indent="-263525" algn="l" defTabSz="914400" rtl="0" eaLnBrk="1" latinLnBrk="0" hangingPunct="1">
              <a:lnSpc>
                <a:spcPct val="90000"/>
              </a:lnSpc>
              <a:spcBef>
                <a:spcPts val="500"/>
              </a:spcBef>
              <a:buFont typeface="+mj-lt"/>
              <a:buAutoNum type="alphaLcPeriod"/>
              <a:defRPr sz="1400" kern="1200">
                <a:solidFill>
                  <a:schemeClr val="tx1"/>
                </a:solidFill>
                <a:latin typeface="+mn-lt"/>
                <a:ea typeface="+mn-ea"/>
                <a:cs typeface="+mn-cs"/>
              </a:defRPr>
            </a:lvl8pPr>
            <a:lvl9pPr marL="0" indent="0" algn="l" defTabSz="914400" rtl="0" eaLnBrk="1" latinLnBrk="0" hangingPunct="1">
              <a:lnSpc>
                <a:spcPct val="90000"/>
              </a:lnSpc>
              <a:spcBef>
                <a:spcPts val="500"/>
              </a:spcBef>
              <a:buFont typeface="Arial" panose="020B0604020202020204" pitchFamily="34" charset="0"/>
              <a:buNone/>
              <a:defRPr sz="1200" i="1" kern="1200">
                <a:solidFill>
                  <a:schemeClr val="tx1"/>
                </a:solidFill>
                <a:latin typeface="+mn-lt"/>
                <a:ea typeface="+mn-ea"/>
                <a:cs typeface="+mn-cs"/>
              </a:defRPr>
            </a:lvl9pPr>
          </a:lstStyle>
          <a:p>
            <a:r>
              <a:rPr lang="nl-NL" sz="1050" dirty="0"/>
              <a:t> </a:t>
            </a:r>
          </a:p>
        </p:txBody>
      </p:sp>
      <p:grpSp>
        <p:nvGrpSpPr>
          <p:cNvPr id="102" name="- INSTRUCTIES">
            <a:extLst>
              <a:ext uri="{FF2B5EF4-FFF2-40B4-BE49-F238E27FC236}">
                <a16:creationId xmlns:a16="http://schemas.microsoft.com/office/drawing/2014/main" id="{E4F74001-61CE-4E49-916D-6257CB6808DA}"/>
              </a:ext>
            </a:extLst>
          </p:cNvPr>
          <p:cNvGrpSpPr/>
          <p:nvPr userDrawn="1"/>
        </p:nvGrpSpPr>
        <p:grpSpPr>
          <a:xfrm>
            <a:off x="9283196" y="0"/>
            <a:ext cx="2770040" cy="5016356"/>
            <a:chOff x="-3786165" y="-1"/>
            <a:chExt cx="3693386" cy="6688475"/>
          </a:xfrm>
        </p:grpSpPr>
        <p:sp>
          <p:nvSpPr>
            <p:cNvPr id="104" name="Rechthoek 103">
              <a:extLst>
                <a:ext uri="{FF2B5EF4-FFF2-40B4-BE49-F238E27FC236}">
                  <a16:creationId xmlns:a16="http://schemas.microsoft.com/office/drawing/2014/main" id="{6913A559-2B23-43FB-972D-3E9D1FB49CD1}"/>
                </a:ext>
              </a:extLst>
            </p:cNvPr>
            <p:cNvSpPr/>
            <p:nvPr userDrawn="1"/>
          </p:nvSpPr>
          <p:spPr>
            <a:xfrm>
              <a:off x="-3786165" y="-1"/>
              <a:ext cx="3593091" cy="6034857"/>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450"/>
                </a:spcBef>
                <a:spcAft>
                  <a:spcPts val="450"/>
                </a:spcAft>
              </a:pPr>
              <a:r>
                <a:rPr lang="nl-NL" sz="1050" b="1" cap="all" baseline="0" noProof="0" dirty="0">
                  <a:solidFill>
                    <a:schemeClr val="accent1"/>
                  </a:solidFill>
                  <a:latin typeface="Calibri" panose="020F0502020204030204" pitchFamily="34" charset="0"/>
                  <a:cs typeface="Calibri" panose="020F0502020204030204" pitchFamily="34" charset="0"/>
                </a:rPr>
                <a:t>Afbeelding invoegen/opmaken</a:t>
              </a:r>
            </a:p>
          </p:txBody>
        </p:sp>
        <p:sp>
          <p:nvSpPr>
            <p:cNvPr id="109" name="Ovaal 108">
              <a:extLst>
                <a:ext uri="{FF2B5EF4-FFF2-40B4-BE49-F238E27FC236}">
                  <a16:creationId xmlns:a16="http://schemas.microsoft.com/office/drawing/2014/main" id="{44102A90-3B43-4850-80A8-9B44E56715C0}"/>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13" name="Rechthoek 112">
              <a:extLst>
                <a:ext uri="{FF2B5EF4-FFF2-40B4-BE49-F238E27FC236}">
                  <a16:creationId xmlns:a16="http://schemas.microsoft.com/office/drawing/2014/main" id="{86C3CC61-375A-462F-8C02-35595CD71D90}"/>
                </a:ext>
              </a:extLst>
            </p:cNvPr>
            <p:cNvSpPr/>
            <p:nvPr userDrawn="1"/>
          </p:nvSpPr>
          <p:spPr>
            <a:xfrm>
              <a:off x="-3319415" y="465324"/>
              <a:ext cx="2962706" cy="668152"/>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Wanneer nodig, verwijder de bestaande afbeelding d.m.v. de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Selecteer het afbeeldingskader, ga naar de tab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‘Slidebuilder'</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'Afbeeldingen’</a:t>
              </a:r>
              <a:endPar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endParaRPr>
            </a:p>
          </p:txBody>
        </p:sp>
        <p:sp>
          <p:nvSpPr>
            <p:cNvPr id="118" name="Ovaal 117">
              <a:extLst>
                <a:ext uri="{FF2B5EF4-FFF2-40B4-BE49-F238E27FC236}">
                  <a16:creationId xmlns:a16="http://schemas.microsoft.com/office/drawing/2014/main" id="{52EBB45E-11B0-4EB0-AE2F-0FA05228EEE5}"/>
                </a:ext>
              </a:extLst>
            </p:cNvPr>
            <p:cNvSpPr/>
            <p:nvPr userDrawn="1"/>
          </p:nvSpPr>
          <p:spPr>
            <a:xfrm>
              <a:off x="-3603587" y="2633935"/>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119" name="Rechthoek 118">
              <a:extLst>
                <a:ext uri="{FF2B5EF4-FFF2-40B4-BE49-F238E27FC236}">
                  <a16:creationId xmlns:a16="http://schemas.microsoft.com/office/drawing/2014/main" id="{8B73C743-C692-4DCA-AD7C-B11897361837}"/>
                </a:ext>
              </a:extLst>
            </p:cNvPr>
            <p:cNvSpPr/>
            <p:nvPr userDrawn="1"/>
          </p:nvSpPr>
          <p:spPr>
            <a:xfrm>
              <a:off x="-3319416" y="2633936"/>
              <a:ext cx="3126341" cy="462795"/>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Klik met de rechter muisknop op de miniatuurweergave van de dia aan de linkerkant van het scherm en kies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‘Dia herstellen’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120" name="Ovaal 119">
              <a:extLst>
                <a:ext uri="{FF2B5EF4-FFF2-40B4-BE49-F238E27FC236}">
                  <a16:creationId xmlns:a16="http://schemas.microsoft.com/office/drawing/2014/main" id="{37DF7F20-DD0A-4236-ADF1-A3D6D60E6E4E}"/>
                </a:ext>
              </a:extLst>
            </p:cNvPr>
            <p:cNvSpPr/>
            <p:nvPr userDrawn="1"/>
          </p:nvSpPr>
          <p:spPr>
            <a:xfrm>
              <a:off x="-3603587" y="4226365"/>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121" name="Rechthoek 120">
              <a:extLst>
                <a:ext uri="{FF2B5EF4-FFF2-40B4-BE49-F238E27FC236}">
                  <a16:creationId xmlns:a16="http://schemas.microsoft.com/office/drawing/2014/main" id="{B4E6ECF5-EA9A-4632-A1EE-BAFE9A5AF854}"/>
                </a:ext>
              </a:extLst>
            </p:cNvPr>
            <p:cNvSpPr/>
            <p:nvPr userDrawn="1"/>
          </p:nvSpPr>
          <p:spPr>
            <a:xfrm>
              <a:off x="-3319416" y="4226366"/>
              <a:ext cx="3008779" cy="820954"/>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Om de afbeelding te schalen of bij te snijden, ga naar de tab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‘Hulpmiddelen voor afbeeldingen - Opmaak’</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‘Bijsnijden’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Schaal met de bolletjes de afbeelding en met de hoekjes het afbeeldingskader.</a:t>
              </a:r>
            </a:p>
          </p:txBody>
        </p:sp>
        <p:sp>
          <p:nvSpPr>
            <p:cNvPr id="122" name="Rechthoek 121">
              <a:extLst>
                <a:ext uri="{FF2B5EF4-FFF2-40B4-BE49-F238E27FC236}">
                  <a16:creationId xmlns:a16="http://schemas.microsoft.com/office/drawing/2014/main" id="{DDE14A81-895A-4736-A91F-074CE59810CF}"/>
                </a:ext>
              </a:extLst>
            </p:cNvPr>
            <p:cNvSpPr/>
            <p:nvPr userDrawn="1"/>
          </p:nvSpPr>
          <p:spPr>
            <a:xfrm>
              <a:off x="-3316836" y="3200265"/>
              <a:ext cx="1239216" cy="719917"/>
            </a:xfrm>
            <a:prstGeom prst="rect">
              <a:avLst/>
            </a:prstGeom>
            <a:pattFill prst="wdUpDiag">
              <a:fgClr>
                <a:srgbClr val="E0E0E0"/>
              </a:fgClr>
              <a:bgClr>
                <a:srgbClr val="ECECEC"/>
              </a:bgClr>
            </a:pattFill>
            <a:ln w="12700">
              <a:solidFill>
                <a:srgbClr val="D3D3D3"/>
              </a:solidFill>
              <a:prstDash val="solid"/>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72000" tIns="0" rIns="0" bIns="0" numCol="1" spcCol="0" rtlCol="0" fromWordArt="0" anchor="ctr" anchorCtr="0" forceAA="0" compatLnSpc="1">
              <a:prstTxWarp prst="textNoShape">
                <a:avLst/>
              </a:prstTxWarp>
              <a:noAutofit/>
            </a:bodyPr>
            <a:lstStyle/>
            <a:p>
              <a:pPr algn="l"/>
              <a:endParaRPr lang="nl-NL" sz="750" b="0" i="1" noProof="0" dirty="0">
                <a:solidFill>
                  <a:srgbClr val="211F26"/>
                </a:solidFill>
                <a:latin typeface="Calibri" panose="020F0502020204030204" pitchFamily="34" charset="0"/>
                <a:cs typeface="Calibri" panose="020F0502020204030204" pitchFamily="34" charset="0"/>
              </a:endParaRPr>
            </a:p>
          </p:txBody>
        </p:sp>
        <p:grpSp>
          <p:nvGrpSpPr>
            <p:cNvPr id="123" name="Groep 122">
              <a:extLst>
                <a:ext uri="{FF2B5EF4-FFF2-40B4-BE49-F238E27FC236}">
                  <a16:creationId xmlns:a16="http://schemas.microsoft.com/office/drawing/2014/main" id="{77EBDF0D-C706-4732-BA1B-3286F0E79A31}"/>
                </a:ext>
              </a:extLst>
            </p:cNvPr>
            <p:cNvGrpSpPr/>
            <p:nvPr userDrawn="1"/>
          </p:nvGrpSpPr>
          <p:grpSpPr>
            <a:xfrm>
              <a:off x="-2485819" y="3479783"/>
              <a:ext cx="1222990" cy="563933"/>
              <a:chOff x="-2485819" y="3399207"/>
              <a:chExt cx="1222990" cy="563933"/>
            </a:xfrm>
          </p:grpSpPr>
          <p:sp>
            <p:nvSpPr>
              <p:cNvPr id="162" name="Rechthoek 161">
                <a:extLst>
                  <a:ext uri="{FF2B5EF4-FFF2-40B4-BE49-F238E27FC236}">
                    <a16:creationId xmlns:a16="http://schemas.microsoft.com/office/drawing/2014/main" id="{49C8CE7B-7DD2-4D41-BBE9-C12C220D7818}"/>
                  </a:ext>
                </a:extLst>
              </p:cNvPr>
              <p:cNvSpPr/>
              <p:nvPr userDrawn="1"/>
            </p:nvSpPr>
            <p:spPr>
              <a:xfrm>
                <a:off x="-2485819" y="3399207"/>
                <a:ext cx="1176476" cy="504851"/>
              </a:xfrm>
              <a:prstGeom prst="rect">
                <a:avLst/>
              </a:prstGeom>
              <a:solidFill>
                <a:schemeClr val="bg1"/>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163" name="Rechthoek 162">
                <a:extLst>
                  <a:ext uri="{FF2B5EF4-FFF2-40B4-BE49-F238E27FC236}">
                    <a16:creationId xmlns:a16="http://schemas.microsoft.com/office/drawing/2014/main" id="{70230DCD-FCB5-4F45-8F1C-1077D3B2DAA9}"/>
                  </a:ext>
                </a:extLst>
              </p:cNvPr>
              <p:cNvSpPr/>
              <p:nvPr userDrawn="1"/>
            </p:nvSpPr>
            <p:spPr>
              <a:xfrm>
                <a:off x="-2479584" y="3652838"/>
                <a:ext cx="1164007" cy="246701"/>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nvGrpSpPr>
              <p:cNvPr id="164" name="Groep 163">
                <a:extLst>
                  <a:ext uri="{FF2B5EF4-FFF2-40B4-BE49-F238E27FC236}">
                    <a16:creationId xmlns:a16="http://schemas.microsoft.com/office/drawing/2014/main" id="{2C3B0042-C352-488F-BD11-2B41CC585693}"/>
                  </a:ext>
                </a:extLst>
              </p:cNvPr>
              <p:cNvGrpSpPr/>
              <p:nvPr userDrawn="1"/>
            </p:nvGrpSpPr>
            <p:grpSpPr>
              <a:xfrm>
                <a:off x="-2403869" y="3460544"/>
                <a:ext cx="155951" cy="131922"/>
                <a:chOff x="12968836" y="3354170"/>
                <a:chExt cx="404806" cy="342433"/>
              </a:xfrm>
            </p:grpSpPr>
            <p:sp>
              <p:nvSpPr>
                <p:cNvPr id="177" name="Rechthoek: afgeronde hoeken 176">
                  <a:extLst>
                    <a:ext uri="{FF2B5EF4-FFF2-40B4-BE49-F238E27FC236}">
                      <a16:creationId xmlns:a16="http://schemas.microsoft.com/office/drawing/2014/main" id="{E60D4A3A-4B8D-4567-8315-37547FE10415}"/>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178" name="Rechthoek 177">
                  <a:extLst>
                    <a:ext uri="{FF2B5EF4-FFF2-40B4-BE49-F238E27FC236}">
                      <a16:creationId xmlns:a16="http://schemas.microsoft.com/office/drawing/2014/main" id="{B37C54DE-1B0C-457D-AD31-648633F555DF}"/>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179" name="Rechthoek 178">
                  <a:extLst>
                    <a:ext uri="{FF2B5EF4-FFF2-40B4-BE49-F238E27FC236}">
                      <a16:creationId xmlns:a16="http://schemas.microsoft.com/office/drawing/2014/main" id="{8D3BC45C-7FCC-437A-A6CF-CF552E40AE2D}"/>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180" name="Rechthoek 179">
                  <a:extLst>
                    <a:ext uri="{FF2B5EF4-FFF2-40B4-BE49-F238E27FC236}">
                      <a16:creationId xmlns:a16="http://schemas.microsoft.com/office/drawing/2014/main" id="{5E0F6BBC-2AB4-4FC2-BDB6-35F8A9042EE5}"/>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181" name="Rechthoek 180">
                  <a:extLst>
                    <a:ext uri="{FF2B5EF4-FFF2-40B4-BE49-F238E27FC236}">
                      <a16:creationId xmlns:a16="http://schemas.microsoft.com/office/drawing/2014/main" id="{4E548137-9B05-4CB0-B136-A734289CC2A3}"/>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182" name="Rechthoek 181">
                  <a:extLst>
                    <a:ext uri="{FF2B5EF4-FFF2-40B4-BE49-F238E27FC236}">
                      <a16:creationId xmlns:a16="http://schemas.microsoft.com/office/drawing/2014/main" id="{9996F277-EBB8-4B14-838F-A823D722E115}"/>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nvGrpSpPr>
              <p:cNvPr id="165" name="Groep 164">
                <a:extLst>
                  <a:ext uri="{FF2B5EF4-FFF2-40B4-BE49-F238E27FC236}">
                    <a16:creationId xmlns:a16="http://schemas.microsoft.com/office/drawing/2014/main" id="{F4F649FF-2DE4-437C-8114-5562A1AD9B15}"/>
                  </a:ext>
                </a:extLst>
              </p:cNvPr>
              <p:cNvGrpSpPr/>
              <p:nvPr userDrawn="1"/>
            </p:nvGrpSpPr>
            <p:grpSpPr>
              <a:xfrm>
                <a:off x="-2423424" y="3690208"/>
                <a:ext cx="166739" cy="218963"/>
                <a:chOff x="12940828" y="3950597"/>
                <a:chExt cx="432813" cy="568367"/>
              </a:xfrm>
            </p:grpSpPr>
            <p:grpSp>
              <p:nvGrpSpPr>
                <p:cNvPr id="169" name="Groep 168">
                  <a:extLst>
                    <a:ext uri="{FF2B5EF4-FFF2-40B4-BE49-F238E27FC236}">
                      <a16:creationId xmlns:a16="http://schemas.microsoft.com/office/drawing/2014/main" id="{C0D29CAB-85C6-4E77-AFDF-F6A94A41BF8D}"/>
                    </a:ext>
                  </a:extLst>
                </p:cNvPr>
                <p:cNvGrpSpPr/>
                <p:nvPr userDrawn="1"/>
              </p:nvGrpSpPr>
              <p:grpSpPr>
                <a:xfrm>
                  <a:off x="13000382" y="4006891"/>
                  <a:ext cx="373259" cy="315747"/>
                  <a:chOff x="12968836" y="3354170"/>
                  <a:chExt cx="404806" cy="342433"/>
                </a:xfrm>
              </p:grpSpPr>
              <p:sp>
                <p:nvSpPr>
                  <p:cNvPr id="171" name="Rechthoek: afgeronde hoeken 170">
                    <a:extLst>
                      <a:ext uri="{FF2B5EF4-FFF2-40B4-BE49-F238E27FC236}">
                        <a16:creationId xmlns:a16="http://schemas.microsoft.com/office/drawing/2014/main" id="{482558CC-A2C0-4749-8EBD-915C5A686C21}"/>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172" name="Rechthoek 171">
                    <a:extLst>
                      <a:ext uri="{FF2B5EF4-FFF2-40B4-BE49-F238E27FC236}">
                        <a16:creationId xmlns:a16="http://schemas.microsoft.com/office/drawing/2014/main" id="{C023616D-FF6A-4DC1-A5B0-D036DD5121D7}"/>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173" name="Rechthoek 172">
                    <a:extLst>
                      <a:ext uri="{FF2B5EF4-FFF2-40B4-BE49-F238E27FC236}">
                        <a16:creationId xmlns:a16="http://schemas.microsoft.com/office/drawing/2014/main" id="{510D8EB7-1E33-4459-8FCA-119EEF7748E5}"/>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174" name="Rechthoek 173">
                    <a:extLst>
                      <a:ext uri="{FF2B5EF4-FFF2-40B4-BE49-F238E27FC236}">
                        <a16:creationId xmlns:a16="http://schemas.microsoft.com/office/drawing/2014/main" id="{CBE344E5-0367-4EE2-99BD-89DF99A700A9}"/>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175" name="Rechthoek 174">
                    <a:extLst>
                      <a:ext uri="{FF2B5EF4-FFF2-40B4-BE49-F238E27FC236}">
                        <a16:creationId xmlns:a16="http://schemas.microsoft.com/office/drawing/2014/main" id="{876AAD2D-2F78-4B70-B051-4F58C08C2CF5}"/>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176" name="Rechthoek 175">
                    <a:extLst>
                      <a:ext uri="{FF2B5EF4-FFF2-40B4-BE49-F238E27FC236}">
                        <a16:creationId xmlns:a16="http://schemas.microsoft.com/office/drawing/2014/main" id="{50565061-A4E3-4271-A087-961929386A17}"/>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sp>
              <p:nvSpPr>
                <p:cNvPr id="170" name="Boog 169">
                  <a:extLst>
                    <a:ext uri="{FF2B5EF4-FFF2-40B4-BE49-F238E27FC236}">
                      <a16:creationId xmlns:a16="http://schemas.microsoft.com/office/drawing/2014/main" id="{5F0CBFBA-5570-4B23-BF50-88D689F38FD7}"/>
                    </a:ext>
                  </a:extLst>
                </p:cNvPr>
                <p:cNvSpPr/>
                <p:nvPr userDrawn="1"/>
              </p:nvSpPr>
              <p:spPr>
                <a:xfrm rot="17637075">
                  <a:off x="12776155" y="4115270"/>
                  <a:ext cx="568367" cy="239021"/>
                </a:xfrm>
                <a:prstGeom prst="arc">
                  <a:avLst>
                    <a:gd name="adj1" fmla="val 15959368"/>
                    <a:gd name="adj2" fmla="val 1354623"/>
                  </a:avLst>
                </a:prstGeom>
                <a:noFill/>
                <a:ln w="19050" cap="flat" cmpd="sng" algn="ctr">
                  <a:solidFill>
                    <a:srgbClr val="4D82B8"/>
                  </a:solidFill>
                  <a:prstDash val="solid"/>
                  <a:headEnd type="arrow" w="med" len="sm"/>
                </a:ln>
                <a:effectLst/>
              </p:spPr>
              <p:txBody>
                <a:bodyPr rtlCol="0" anchor="ctr">
                  <a:noAutofit/>
                </a:bodyPr>
                <a:lstStyle/>
                <a:p>
                  <a:pPr algn="ctr"/>
                  <a:endParaRPr lang="nl-NL" sz="1800" noProof="0" dirty="0">
                    <a:solidFill>
                      <a:srgbClr val="211F26"/>
                    </a:solidFill>
                    <a:latin typeface="Calibri" panose="020F0502020204030204" pitchFamily="34" charset="0"/>
                    <a:cs typeface="Calibri" panose="020F0502020204030204" pitchFamily="34" charset="0"/>
                  </a:endParaRPr>
                </a:p>
              </p:txBody>
            </p:sp>
          </p:grpSp>
          <p:sp>
            <p:nvSpPr>
              <p:cNvPr id="166" name="Tekstvak 165">
                <a:extLst>
                  <a:ext uri="{FF2B5EF4-FFF2-40B4-BE49-F238E27FC236}">
                    <a16:creationId xmlns:a16="http://schemas.microsoft.com/office/drawing/2014/main" id="{C207DF55-3BC4-46E5-BF50-05D200E48B60}"/>
                  </a:ext>
                </a:extLst>
              </p:cNvPr>
              <p:cNvSpPr txBox="1"/>
              <p:nvPr userDrawn="1"/>
            </p:nvSpPr>
            <p:spPr>
              <a:xfrm>
                <a:off x="-2245455" y="3460544"/>
                <a:ext cx="896116" cy="134709"/>
              </a:xfrm>
              <a:prstGeom prst="rect">
                <a:avLst/>
              </a:prstGeom>
              <a:noFill/>
            </p:spPr>
            <p:txBody>
              <a:bodyPr wrap="square" rtlCol="0" anchor="ctr">
                <a:noAutofit/>
              </a:bodyPr>
              <a:lstStyle/>
              <a:p>
                <a:pPr marL="0" algn="l" defTabSz="913134" rtl="0" eaLnBrk="1" latinLnBrk="0" hangingPunct="1">
                  <a:lnSpc>
                    <a:spcPct val="90000"/>
                  </a:lnSpc>
                  <a:spcBef>
                    <a:spcPts val="450"/>
                  </a:spcBef>
                  <a:spcAft>
                    <a:spcPts val="450"/>
                  </a:spcAft>
                </a:pPr>
                <a:r>
                  <a:rPr lang="nl-NL" sz="675" b="0" kern="1200" noProof="0" dirty="0">
                    <a:solidFill>
                      <a:srgbClr val="211F26"/>
                    </a:solidFill>
                    <a:latin typeface="Calibri" panose="020F0502020204030204" pitchFamily="34" charset="0"/>
                    <a:ea typeface="+mn-ea"/>
                    <a:cs typeface="Calibri" panose="020F0502020204030204" pitchFamily="34" charset="0"/>
                  </a:rPr>
                  <a:t>Indeling</a:t>
                </a:r>
              </a:p>
            </p:txBody>
          </p:sp>
          <p:sp>
            <p:nvSpPr>
              <p:cNvPr id="167" name="Tekstvak 166">
                <a:extLst>
                  <a:ext uri="{FF2B5EF4-FFF2-40B4-BE49-F238E27FC236}">
                    <a16:creationId xmlns:a16="http://schemas.microsoft.com/office/drawing/2014/main" id="{7E8A866B-43BD-4AA0-AD5F-5D89A833C2C8}"/>
                  </a:ext>
                </a:extLst>
              </p:cNvPr>
              <p:cNvSpPr txBox="1"/>
              <p:nvPr userDrawn="1"/>
            </p:nvSpPr>
            <p:spPr>
              <a:xfrm>
                <a:off x="-2258884" y="3712980"/>
                <a:ext cx="909545" cy="126416"/>
              </a:xfrm>
              <a:prstGeom prst="rect">
                <a:avLst/>
              </a:prstGeom>
              <a:noFill/>
            </p:spPr>
            <p:txBody>
              <a:bodyPr wrap="square" rtlCol="0" anchor="ctr">
                <a:noAutofit/>
              </a:bodyPr>
              <a:lstStyle/>
              <a:p>
                <a:pPr marL="0" algn="l" defTabSz="913134" rtl="0" eaLnBrk="1" latinLnBrk="0" hangingPunct="1">
                  <a:lnSpc>
                    <a:spcPct val="90000"/>
                  </a:lnSpc>
                  <a:spcBef>
                    <a:spcPts val="450"/>
                  </a:spcBef>
                  <a:spcAft>
                    <a:spcPts val="450"/>
                  </a:spcAft>
                </a:pPr>
                <a:r>
                  <a:rPr lang="nl-NL" sz="675" b="0" kern="1200" noProof="0" dirty="0">
                    <a:solidFill>
                      <a:srgbClr val="211F26"/>
                    </a:solidFill>
                    <a:latin typeface="Calibri" panose="020F0502020204030204" pitchFamily="34" charset="0"/>
                    <a:ea typeface="+mn-ea"/>
                    <a:cs typeface="Calibri" panose="020F0502020204030204" pitchFamily="34" charset="0"/>
                  </a:rPr>
                  <a:t>Dia Herstellen</a:t>
                </a:r>
              </a:p>
            </p:txBody>
          </p:sp>
          <p:sp>
            <p:nvSpPr>
              <p:cNvPr id="168" name="Vrije vorm: vorm 167">
                <a:extLst>
                  <a:ext uri="{FF2B5EF4-FFF2-40B4-BE49-F238E27FC236}">
                    <a16:creationId xmlns:a16="http://schemas.microsoft.com/office/drawing/2014/main" id="{0336DF41-DF50-406B-8BC8-E20E433F12D6}"/>
                  </a:ext>
                </a:extLst>
              </p:cNvPr>
              <p:cNvSpPr/>
              <p:nvPr userDrawn="1"/>
            </p:nvSpPr>
            <p:spPr>
              <a:xfrm>
                <a:off x="-1360391" y="3783140"/>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450"/>
                  </a:spcBef>
                  <a:spcAft>
                    <a:spcPts val="450"/>
                  </a:spcAft>
                </a:pPr>
                <a:endParaRPr lang="nl-NL" sz="1200" cap="all" baseline="0" noProof="0" dirty="0">
                  <a:latin typeface="Calibri" panose="020F0502020204030204" pitchFamily="34" charset="0"/>
                  <a:cs typeface="Calibri" panose="020F0502020204030204" pitchFamily="34" charset="0"/>
                </a:endParaRPr>
              </a:p>
            </p:txBody>
          </p:sp>
        </p:grpSp>
        <p:grpSp>
          <p:nvGrpSpPr>
            <p:cNvPr id="124" name="Groep 123">
              <a:extLst>
                <a:ext uri="{FF2B5EF4-FFF2-40B4-BE49-F238E27FC236}">
                  <a16:creationId xmlns:a16="http://schemas.microsoft.com/office/drawing/2014/main" id="{6EEC0DCD-D7E8-44A9-89A1-F48AE734E1A3}"/>
                </a:ext>
              </a:extLst>
            </p:cNvPr>
            <p:cNvGrpSpPr/>
            <p:nvPr userDrawn="1"/>
          </p:nvGrpSpPr>
          <p:grpSpPr>
            <a:xfrm>
              <a:off x="-3786165" y="5728778"/>
              <a:ext cx="3693386" cy="959696"/>
              <a:chOff x="-3786437" y="6163468"/>
              <a:chExt cx="3693386" cy="959696"/>
            </a:xfrm>
          </p:grpSpPr>
          <p:sp>
            <p:nvSpPr>
              <p:cNvPr id="152" name="Rechthoek 151">
                <a:extLst>
                  <a:ext uri="{FF2B5EF4-FFF2-40B4-BE49-F238E27FC236}">
                    <a16:creationId xmlns:a16="http://schemas.microsoft.com/office/drawing/2014/main" id="{0F502425-713A-424D-BE67-DDF0DAF93713}"/>
                  </a:ext>
                </a:extLst>
              </p:cNvPr>
              <p:cNvSpPr/>
              <p:nvPr userDrawn="1"/>
            </p:nvSpPr>
            <p:spPr>
              <a:xfrm>
                <a:off x="-3786437" y="6295164"/>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900" b="1" cap="all" baseline="0" noProof="0" dirty="0">
                    <a:solidFill>
                      <a:srgbClr val="211F26"/>
                    </a:solidFill>
                    <a:latin typeface="Calibri" panose="020F0502020204030204" pitchFamily="34" charset="0"/>
                    <a:cs typeface="Calibri" panose="020F0502020204030204" pitchFamily="34" charset="0"/>
                  </a:rPr>
                  <a:t>MEER WETEN?</a:t>
                </a:r>
                <a:br>
                  <a:rPr lang="nl-NL" sz="900" b="1" cap="all" baseline="0" noProof="0" dirty="0">
                    <a:solidFill>
                      <a:srgbClr val="211F26"/>
                    </a:solidFill>
                    <a:latin typeface="Calibri" panose="020F0502020204030204" pitchFamily="34" charset="0"/>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900" b="1" cap="all" baseline="0" noProof="0" dirty="0">
                    <a:solidFill>
                      <a:srgbClr val="211F26"/>
                    </a:solidFill>
                    <a:latin typeface="Calibri" panose="020F0502020204030204" pitchFamily="34" charset="0"/>
                    <a:cs typeface="Calibri" panose="020F0502020204030204" pitchFamily="34" charset="0"/>
                  </a:rPr>
                  <a:t> 'SLIDEBUILDER’ </a:t>
                </a:r>
                <a:r>
                  <a:rPr lang="nl-NL" sz="9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900" kern="1200" cap="none" baseline="0" noProof="0" dirty="0">
                    <a:solidFill>
                      <a:srgbClr val="211F26"/>
                    </a:solidFill>
                    <a:latin typeface="Calibri" panose="020F0502020204030204" pitchFamily="34" charset="0"/>
                    <a:ea typeface="+mn-ea"/>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9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153" name="ICOON_info">
                <a:extLst>
                  <a:ext uri="{FF2B5EF4-FFF2-40B4-BE49-F238E27FC236}">
                    <a16:creationId xmlns:a16="http://schemas.microsoft.com/office/drawing/2014/main" id="{E45018E9-274A-49CD-A6D8-7B833C267EBD}"/>
                  </a:ext>
                </a:extLst>
              </p:cNvPr>
              <p:cNvGrpSpPr/>
              <p:nvPr userDrawn="1"/>
            </p:nvGrpSpPr>
            <p:grpSpPr>
              <a:xfrm>
                <a:off x="-376736" y="6163468"/>
                <a:ext cx="283685" cy="283685"/>
                <a:chOff x="-510741" y="5913713"/>
                <a:chExt cx="267555" cy="267555"/>
              </a:xfrm>
            </p:grpSpPr>
            <p:sp>
              <p:nvSpPr>
                <p:cNvPr id="160" name="Ovaal 159">
                  <a:extLst>
                    <a:ext uri="{FF2B5EF4-FFF2-40B4-BE49-F238E27FC236}">
                      <a16:creationId xmlns:a16="http://schemas.microsoft.com/office/drawing/2014/main" id="{5BAC886E-7AA0-4BC2-A792-BE7F87D2F404}"/>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450"/>
                    </a:spcBef>
                    <a:spcAft>
                      <a:spcPts val="450"/>
                    </a:spcAft>
                  </a:pPr>
                  <a:endParaRPr lang="nl-NL" sz="1200" cap="all" baseline="0" noProof="0" dirty="0">
                    <a:latin typeface="Calibri" panose="020F0502020204030204" pitchFamily="34" charset="0"/>
                    <a:cs typeface="Calibri" panose="020F0502020204030204" pitchFamily="34" charset="0"/>
                  </a:endParaRPr>
                </a:p>
              </p:txBody>
            </p:sp>
            <p:sp>
              <p:nvSpPr>
                <p:cNvPr id="161" name="Graphic 163" descr="Informatie">
                  <a:extLst>
                    <a:ext uri="{FF2B5EF4-FFF2-40B4-BE49-F238E27FC236}">
                      <a16:creationId xmlns:a16="http://schemas.microsoft.com/office/drawing/2014/main" id="{8596946F-AC02-4C16-BA8D-52CDB8289646}"/>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1500" noProof="0" dirty="0">
                    <a:solidFill>
                      <a:srgbClr val="211F26"/>
                    </a:solidFill>
                    <a:latin typeface="Calibri" panose="020F0502020204030204" pitchFamily="34" charset="0"/>
                    <a:cs typeface="Calibri" panose="020F0502020204030204" pitchFamily="34" charset="0"/>
                  </a:endParaRPr>
                </a:p>
              </p:txBody>
            </p:sp>
          </p:grpSp>
          <p:grpSp>
            <p:nvGrpSpPr>
              <p:cNvPr id="154" name="Groep 153">
                <a:extLst>
                  <a:ext uri="{FF2B5EF4-FFF2-40B4-BE49-F238E27FC236}">
                    <a16:creationId xmlns:a16="http://schemas.microsoft.com/office/drawing/2014/main" id="{32BE08F7-CB47-4BD5-838E-C778EFB8697A}"/>
                  </a:ext>
                </a:extLst>
              </p:cNvPr>
              <p:cNvGrpSpPr/>
              <p:nvPr userDrawn="1"/>
            </p:nvGrpSpPr>
            <p:grpSpPr>
              <a:xfrm>
                <a:off x="-938434" y="6420818"/>
                <a:ext cx="627798" cy="576693"/>
                <a:chOff x="-938434" y="4570310"/>
                <a:chExt cx="627798" cy="576693"/>
              </a:xfrm>
            </p:grpSpPr>
            <p:grpSp>
              <p:nvGrpSpPr>
                <p:cNvPr id="155" name="Inspireren">
                  <a:extLst>
                    <a:ext uri="{FF2B5EF4-FFF2-40B4-BE49-F238E27FC236}">
                      <a16:creationId xmlns:a16="http://schemas.microsoft.com/office/drawing/2014/main" id="{15956FFA-A9D3-40D3-8E4C-528F61D371CF}"/>
                    </a:ext>
                  </a:extLst>
                </p:cNvPr>
                <p:cNvGrpSpPr>
                  <a:grpSpLocks noChangeAspect="1"/>
                </p:cNvGrpSpPr>
                <p:nvPr userDrawn="1"/>
              </p:nvGrpSpPr>
              <p:grpSpPr bwMode="auto">
                <a:xfrm>
                  <a:off x="-716116" y="4570310"/>
                  <a:ext cx="169778" cy="242385"/>
                  <a:chOff x="4768" y="2783"/>
                  <a:chExt cx="788" cy="1125"/>
                </a:xfrm>
                <a:gradFill>
                  <a:gsLst>
                    <a:gs pos="0">
                      <a:srgbClr val="9D9FA1"/>
                    </a:gs>
                    <a:gs pos="70000">
                      <a:srgbClr val="211F26"/>
                    </a:gs>
                  </a:gsLst>
                  <a:lin ang="2700000" scaled="0"/>
                </a:gradFill>
              </p:grpSpPr>
              <p:sp>
                <p:nvSpPr>
                  <p:cNvPr id="157" name="Freeform 12">
                    <a:extLst>
                      <a:ext uri="{FF2B5EF4-FFF2-40B4-BE49-F238E27FC236}">
                        <a16:creationId xmlns:a16="http://schemas.microsoft.com/office/drawing/2014/main" id="{249CE004-A1EF-42EF-A215-FB3C8DD197B7}"/>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158" name="Freeform 13">
                    <a:extLst>
                      <a:ext uri="{FF2B5EF4-FFF2-40B4-BE49-F238E27FC236}">
                        <a16:creationId xmlns:a16="http://schemas.microsoft.com/office/drawing/2014/main" id="{5729073D-2861-4D94-804E-C9C4200E877C}"/>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159" name="Freeform 14">
                    <a:extLst>
                      <a:ext uri="{FF2B5EF4-FFF2-40B4-BE49-F238E27FC236}">
                        <a16:creationId xmlns:a16="http://schemas.microsoft.com/office/drawing/2014/main" id="{9694F047-D89C-4CEC-9165-6948ECDD6A1F}"/>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grpSp>
            <p:sp>
              <p:nvSpPr>
                <p:cNvPr id="156" name="Tekstvak 155">
                  <a:extLst>
                    <a:ext uri="{FF2B5EF4-FFF2-40B4-BE49-F238E27FC236}">
                      <a16:creationId xmlns:a16="http://schemas.microsoft.com/office/drawing/2014/main" id="{2D8B3137-F3E9-44B9-8E77-28F0E9017338}"/>
                    </a:ext>
                  </a:extLst>
                </p:cNvPr>
                <p:cNvSpPr txBox="1"/>
                <p:nvPr userDrawn="1"/>
              </p:nvSpPr>
              <p:spPr>
                <a:xfrm>
                  <a:off x="-938434" y="4824764"/>
                  <a:ext cx="627798" cy="322239"/>
                </a:xfrm>
                <a:prstGeom prst="rect">
                  <a:avLst/>
                </a:prstGeom>
                <a:noFill/>
              </p:spPr>
              <p:txBody>
                <a:bodyPr wrap="square" lIns="0" tIns="0" rIns="0" bIns="0" rtlCol="0" anchor="ctr">
                  <a:noAutofit/>
                </a:bodyPr>
                <a:lstStyle/>
                <a:p>
                  <a:pPr marL="0" marR="0" lvl="0" indent="0" algn="ctr" defTabSz="685800" rtl="0"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grpSp>
          <p:nvGrpSpPr>
            <p:cNvPr id="125" name="Groep 124">
              <a:extLst>
                <a:ext uri="{FF2B5EF4-FFF2-40B4-BE49-F238E27FC236}">
                  <a16:creationId xmlns:a16="http://schemas.microsoft.com/office/drawing/2014/main" id="{C55D4F51-1809-4AC9-B985-F6BC6B471217}"/>
                </a:ext>
              </a:extLst>
            </p:cNvPr>
            <p:cNvGrpSpPr/>
            <p:nvPr userDrawn="1"/>
          </p:nvGrpSpPr>
          <p:grpSpPr>
            <a:xfrm>
              <a:off x="-3367447" y="1226982"/>
              <a:ext cx="791775" cy="406485"/>
              <a:chOff x="-3565087" y="1409294"/>
              <a:chExt cx="627469" cy="322133"/>
            </a:xfrm>
          </p:grpSpPr>
          <p:grpSp>
            <p:nvGrpSpPr>
              <p:cNvPr id="146" name="Groep 145">
                <a:extLst>
                  <a:ext uri="{FF2B5EF4-FFF2-40B4-BE49-F238E27FC236}">
                    <a16:creationId xmlns:a16="http://schemas.microsoft.com/office/drawing/2014/main" id="{D548B0B1-2510-4ADD-B9FD-9BEAB895E1A7}"/>
                  </a:ext>
                </a:extLst>
              </p:cNvPr>
              <p:cNvGrpSpPr/>
              <p:nvPr userDrawn="1"/>
            </p:nvGrpSpPr>
            <p:grpSpPr>
              <a:xfrm>
                <a:off x="-3364916" y="1409294"/>
                <a:ext cx="225195" cy="195499"/>
                <a:chOff x="10307162" y="1361199"/>
                <a:chExt cx="2200275" cy="1914525"/>
              </a:xfrm>
            </p:grpSpPr>
            <p:sp>
              <p:nvSpPr>
                <p:cNvPr id="148" name="Vrije vorm: vorm 147">
                  <a:extLst>
                    <a:ext uri="{FF2B5EF4-FFF2-40B4-BE49-F238E27FC236}">
                      <a16:creationId xmlns:a16="http://schemas.microsoft.com/office/drawing/2014/main" id="{9ED33032-4F5E-416F-A2BA-45D3D252C8AB}"/>
                    </a:ext>
                  </a:extLst>
                </p:cNvPr>
                <p:cNvSpPr/>
                <p:nvPr/>
              </p:nvSpPr>
              <p:spPr>
                <a:xfrm>
                  <a:off x="10683400" y="1831734"/>
                  <a:ext cx="371475" cy="371475"/>
                </a:xfrm>
                <a:custGeom>
                  <a:avLst/>
                  <a:gdLst>
                    <a:gd name="connsiteX0" fmla="*/ 369094 w 371475"/>
                    <a:gd name="connsiteY0" fmla="*/ 188119 h 371475"/>
                    <a:gd name="connsiteX1" fmla="*/ 188119 w 371475"/>
                    <a:gd name="connsiteY1" fmla="*/ 369094 h 371475"/>
                    <a:gd name="connsiteX2" fmla="*/ 7144 w 371475"/>
                    <a:gd name="connsiteY2" fmla="*/ 188119 h 371475"/>
                    <a:gd name="connsiteX3" fmla="*/ 188119 w 371475"/>
                    <a:gd name="connsiteY3" fmla="*/ 7144 h 371475"/>
                    <a:gd name="connsiteX4" fmla="*/ 369094 w 371475"/>
                    <a:gd name="connsiteY4" fmla="*/ 188119 h 3714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1475" h="371475">
                      <a:moveTo>
                        <a:pt x="369094" y="188119"/>
                      </a:moveTo>
                      <a:cubicBezTo>
                        <a:pt x="369094" y="288068"/>
                        <a:pt x="288068" y="369094"/>
                        <a:pt x="188119" y="369094"/>
                      </a:cubicBezTo>
                      <a:cubicBezTo>
                        <a:pt x="88169" y="369094"/>
                        <a:pt x="7144" y="288068"/>
                        <a:pt x="7144" y="188119"/>
                      </a:cubicBezTo>
                      <a:cubicBezTo>
                        <a:pt x="7144" y="88169"/>
                        <a:pt x="88169" y="7144"/>
                        <a:pt x="188119" y="7144"/>
                      </a:cubicBezTo>
                      <a:cubicBezTo>
                        <a:pt x="288068" y="7144"/>
                        <a:pt x="369094" y="88169"/>
                        <a:pt x="369094" y="188119"/>
                      </a:cubicBezTo>
                      <a:close/>
                    </a:path>
                  </a:pathLst>
                </a:custGeom>
                <a:solidFill>
                  <a:srgbClr val="1FF524"/>
                </a:solidFill>
                <a:ln w="9525" cap="flat">
                  <a:noFill/>
                  <a:prstDash val="solid"/>
                  <a:miter/>
                </a:ln>
              </p:spPr>
              <p:txBody>
                <a:bodyPr rtlCol="0" anchor="ctr"/>
                <a:lstStyle/>
                <a:p>
                  <a:pPr defTabSz="746602"/>
                  <a:endParaRPr lang="nl-NL" sz="5400" dirty="0">
                    <a:solidFill>
                      <a:srgbClr val="211F26"/>
                    </a:solidFill>
                    <a:latin typeface="Segoe UI Light"/>
                  </a:endParaRPr>
                </a:p>
              </p:txBody>
            </p:sp>
            <p:grpSp>
              <p:nvGrpSpPr>
                <p:cNvPr id="149" name="Groep 148">
                  <a:extLst>
                    <a:ext uri="{FF2B5EF4-FFF2-40B4-BE49-F238E27FC236}">
                      <a16:creationId xmlns:a16="http://schemas.microsoft.com/office/drawing/2014/main" id="{9BE6C98B-0536-49D7-B3E5-074A4EEB5655}"/>
                    </a:ext>
                  </a:extLst>
                </p:cNvPr>
                <p:cNvGrpSpPr/>
                <p:nvPr/>
              </p:nvGrpSpPr>
              <p:grpSpPr>
                <a:xfrm>
                  <a:off x="10307162" y="1361199"/>
                  <a:ext cx="2200275" cy="1914525"/>
                  <a:chOff x="10307162" y="1361199"/>
                  <a:chExt cx="2200275" cy="1914525"/>
                </a:xfrm>
                <a:gradFill>
                  <a:gsLst>
                    <a:gs pos="0">
                      <a:srgbClr val="9D9FA1"/>
                    </a:gs>
                    <a:gs pos="70000">
                      <a:srgbClr val="211F26"/>
                    </a:gs>
                  </a:gsLst>
                  <a:lin ang="2700000" scaled="0"/>
                </a:gradFill>
              </p:grpSpPr>
              <p:sp>
                <p:nvSpPr>
                  <p:cNvPr id="150" name="Vrije vorm: vorm 149">
                    <a:extLst>
                      <a:ext uri="{FF2B5EF4-FFF2-40B4-BE49-F238E27FC236}">
                        <a16:creationId xmlns:a16="http://schemas.microsoft.com/office/drawing/2014/main" id="{59E49906-B1EC-47FE-8B63-7B5361499C6B}"/>
                      </a:ext>
                    </a:extLst>
                  </p:cNvPr>
                  <p:cNvSpPr/>
                  <p:nvPr/>
                </p:nvSpPr>
                <p:spPr>
                  <a:xfrm>
                    <a:off x="10307162" y="1361199"/>
                    <a:ext cx="2200275" cy="1914525"/>
                  </a:xfrm>
                  <a:custGeom>
                    <a:avLst/>
                    <a:gdLst>
                      <a:gd name="connsiteX0" fmla="*/ 7144 w 2200275"/>
                      <a:gd name="connsiteY0" fmla="*/ 7144 h 1914525"/>
                      <a:gd name="connsiteX1" fmla="*/ 7144 w 2200275"/>
                      <a:gd name="connsiteY1" fmla="*/ 245269 h 1914525"/>
                      <a:gd name="connsiteX2" fmla="*/ 432911 w 2200275"/>
                      <a:gd name="connsiteY2" fmla="*/ 245269 h 1914525"/>
                      <a:gd name="connsiteX3" fmla="*/ 432911 w 2200275"/>
                      <a:gd name="connsiteY3" fmla="*/ 245269 h 1914525"/>
                      <a:gd name="connsiteX4" fmla="*/ 1959769 w 2200275"/>
                      <a:gd name="connsiteY4" fmla="*/ 245269 h 1914525"/>
                      <a:gd name="connsiteX5" fmla="*/ 1959769 w 2200275"/>
                      <a:gd name="connsiteY5" fmla="*/ 1674019 h 1914525"/>
                      <a:gd name="connsiteX6" fmla="*/ 245269 w 2200275"/>
                      <a:gd name="connsiteY6" fmla="*/ 1674019 h 1914525"/>
                      <a:gd name="connsiteX7" fmla="*/ 245269 w 2200275"/>
                      <a:gd name="connsiteY7" fmla="*/ 350044 h 1914525"/>
                      <a:gd name="connsiteX8" fmla="*/ 7144 w 2200275"/>
                      <a:gd name="connsiteY8" fmla="*/ 350044 h 1914525"/>
                      <a:gd name="connsiteX9" fmla="*/ 7144 w 2200275"/>
                      <a:gd name="connsiteY9" fmla="*/ 1912144 h 1914525"/>
                      <a:gd name="connsiteX10" fmla="*/ 2197894 w 2200275"/>
                      <a:gd name="connsiteY10" fmla="*/ 1912144 h 1914525"/>
                      <a:gd name="connsiteX11" fmla="*/ 2197894 w 2200275"/>
                      <a:gd name="connsiteY11" fmla="*/ 7144 h 191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00275" h="1914525">
                        <a:moveTo>
                          <a:pt x="7144" y="7144"/>
                        </a:moveTo>
                        <a:lnTo>
                          <a:pt x="7144" y="245269"/>
                        </a:lnTo>
                        <a:lnTo>
                          <a:pt x="432911" y="245269"/>
                        </a:lnTo>
                        <a:lnTo>
                          <a:pt x="432911" y="245269"/>
                        </a:lnTo>
                        <a:lnTo>
                          <a:pt x="1959769" y="245269"/>
                        </a:lnTo>
                        <a:lnTo>
                          <a:pt x="1959769" y="1674019"/>
                        </a:lnTo>
                        <a:lnTo>
                          <a:pt x="245269" y="1674019"/>
                        </a:lnTo>
                        <a:lnTo>
                          <a:pt x="245269" y="350044"/>
                        </a:lnTo>
                        <a:lnTo>
                          <a:pt x="7144" y="350044"/>
                        </a:lnTo>
                        <a:lnTo>
                          <a:pt x="7144" y="1912144"/>
                        </a:lnTo>
                        <a:lnTo>
                          <a:pt x="2197894" y="1912144"/>
                        </a:lnTo>
                        <a:lnTo>
                          <a:pt x="2197894" y="7144"/>
                        </a:lnTo>
                        <a:close/>
                      </a:path>
                    </a:pathLst>
                  </a:custGeom>
                  <a:grpFill/>
                  <a:ln w="9525" cap="flat">
                    <a:noFill/>
                    <a:prstDash val="solid"/>
                    <a:miter/>
                  </a:ln>
                </p:spPr>
                <p:txBody>
                  <a:bodyPr rtlCol="0" anchor="ctr"/>
                  <a:lstStyle/>
                  <a:p>
                    <a:pPr defTabSz="746602"/>
                    <a:endParaRPr lang="nl-NL" sz="5400" dirty="0">
                      <a:solidFill>
                        <a:srgbClr val="211F26"/>
                      </a:solidFill>
                      <a:latin typeface="Segoe UI Light"/>
                    </a:endParaRPr>
                  </a:p>
                </p:txBody>
              </p:sp>
              <p:sp>
                <p:nvSpPr>
                  <p:cNvPr id="151" name="Vrije vorm: vorm 150">
                    <a:extLst>
                      <a:ext uri="{FF2B5EF4-FFF2-40B4-BE49-F238E27FC236}">
                        <a16:creationId xmlns:a16="http://schemas.microsoft.com/office/drawing/2014/main" id="{05431BE2-E55C-483E-A1B8-2B737C4B7592}"/>
                      </a:ext>
                    </a:extLst>
                  </p:cNvPr>
                  <p:cNvSpPr/>
                  <p:nvPr/>
                </p:nvSpPr>
                <p:spPr>
                  <a:xfrm>
                    <a:off x="10682447" y="1953654"/>
                    <a:ext cx="1438275" cy="885825"/>
                  </a:xfrm>
                  <a:custGeom>
                    <a:avLst/>
                    <a:gdLst>
                      <a:gd name="connsiteX0" fmla="*/ 1070134 w 1438275"/>
                      <a:gd name="connsiteY0" fmla="*/ 7144 h 885825"/>
                      <a:gd name="connsiteX1" fmla="*/ 801529 w 1438275"/>
                      <a:gd name="connsiteY1" fmla="*/ 275749 h 885825"/>
                      <a:gd name="connsiteX2" fmla="*/ 662464 w 1438275"/>
                      <a:gd name="connsiteY2" fmla="*/ 137636 h 885825"/>
                      <a:gd name="connsiteX3" fmla="*/ 7144 w 1438275"/>
                      <a:gd name="connsiteY3" fmla="*/ 784384 h 885825"/>
                      <a:gd name="connsiteX4" fmla="*/ 108109 w 1438275"/>
                      <a:gd name="connsiteY4" fmla="*/ 885349 h 885825"/>
                      <a:gd name="connsiteX5" fmla="*/ 662464 w 1438275"/>
                      <a:gd name="connsiteY5" fmla="*/ 338614 h 885825"/>
                      <a:gd name="connsiteX6" fmla="*/ 928211 w 1438275"/>
                      <a:gd name="connsiteY6" fmla="*/ 605314 h 885825"/>
                      <a:gd name="connsiteX7" fmla="*/ 1029176 w 1438275"/>
                      <a:gd name="connsiteY7" fmla="*/ 503396 h 885825"/>
                      <a:gd name="connsiteX8" fmla="*/ 902494 w 1438275"/>
                      <a:gd name="connsiteY8" fmla="*/ 376714 h 885825"/>
                      <a:gd name="connsiteX9" fmla="*/ 1070134 w 1438275"/>
                      <a:gd name="connsiteY9" fmla="*/ 209074 h 885825"/>
                      <a:gd name="connsiteX10" fmla="*/ 1337786 w 1438275"/>
                      <a:gd name="connsiteY10" fmla="*/ 480536 h 885825"/>
                      <a:gd name="connsiteX11" fmla="*/ 1438751 w 1438275"/>
                      <a:gd name="connsiteY11" fmla="*/ 378619 h 885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38275" h="885825">
                        <a:moveTo>
                          <a:pt x="1070134" y="7144"/>
                        </a:moveTo>
                        <a:lnTo>
                          <a:pt x="801529" y="275749"/>
                        </a:lnTo>
                        <a:lnTo>
                          <a:pt x="662464" y="137636"/>
                        </a:lnTo>
                        <a:lnTo>
                          <a:pt x="7144" y="784384"/>
                        </a:lnTo>
                        <a:lnTo>
                          <a:pt x="108109" y="885349"/>
                        </a:lnTo>
                        <a:lnTo>
                          <a:pt x="662464" y="338614"/>
                        </a:lnTo>
                        <a:lnTo>
                          <a:pt x="928211" y="605314"/>
                        </a:lnTo>
                        <a:lnTo>
                          <a:pt x="1029176" y="503396"/>
                        </a:lnTo>
                        <a:lnTo>
                          <a:pt x="902494" y="376714"/>
                        </a:lnTo>
                        <a:lnTo>
                          <a:pt x="1070134" y="209074"/>
                        </a:lnTo>
                        <a:lnTo>
                          <a:pt x="1337786" y="480536"/>
                        </a:lnTo>
                        <a:lnTo>
                          <a:pt x="1438751" y="378619"/>
                        </a:lnTo>
                        <a:close/>
                      </a:path>
                    </a:pathLst>
                  </a:custGeom>
                  <a:grpFill/>
                  <a:ln w="9525" cap="flat">
                    <a:noFill/>
                    <a:prstDash val="solid"/>
                    <a:miter/>
                  </a:ln>
                </p:spPr>
                <p:txBody>
                  <a:bodyPr rtlCol="0" anchor="ctr"/>
                  <a:lstStyle/>
                  <a:p>
                    <a:pPr defTabSz="746602"/>
                    <a:endParaRPr lang="nl-NL" sz="5400" dirty="0">
                      <a:solidFill>
                        <a:srgbClr val="211F26"/>
                      </a:solidFill>
                      <a:latin typeface="Segoe UI Light"/>
                    </a:endParaRPr>
                  </a:p>
                </p:txBody>
              </p:sp>
            </p:grpSp>
          </p:grpSp>
          <p:sp>
            <p:nvSpPr>
              <p:cNvPr id="147" name="Tekstvak 146">
                <a:extLst>
                  <a:ext uri="{FF2B5EF4-FFF2-40B4-BE49-F238E27FC236}">
                    <a16:creationId xmlns:a16="http://schemas.microsoft.com/office/drawing/2014/main" id="{084183E7-D6F2-4856-9A5A-10D54D99B5F7}"/>
                  </a:ext>
                </a:extLst>
              </p:cNvPr>
              <p:cNvSpPr txBox="1"/>
              <p:nvPr userDrawn="1"/>
            </p:nvSpPr>
            <p:spPr>
              <a:xfrm>
                <a:off x="-3565087" y="1617700"/>
                <a:ext cx="627469" cy="113727"/>
              </a:xfrm>
              <a:prstGeom prst="rect">
                <a:avLst/>
              </a:prstGeom>
              <a:noFill/>
            </p:spPr>
            <p:txBody>
              <a:bodyPr wrap="square" lIns="0" tIns="18000" rIns="0" bIns="0" rtlCol="0" anchor="t">
                <a:noAutofit/>
              </a:bodyPr>
              <a:lstStyle/>
              <a:p>
                <a:pPr marL="0" marR="0" lvl="0" indent="0" algn="ctr" defTabSz="685800" rtl="0"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Afbeeldingen</a:t>
                </a:r>
              </a:p>
            </p:txBody>
          </p:sp>
        </p:grpSp>
        <p:grpSp>
          <p:nvGrpSpPr>
            <p:cNvPr id="126" name="Groep 125">
              <a:extLst>
                <a:ext uri="{FF2B5EF4-FFF2-40B4-BE49-F238E27FC236}">
                  <a16:creationId xmlns:a16="http://schemas.microsoft.com/office/drawing/2014/main" id="{24BD2157-098E-4024-97CA-FB6AC81C9194}"/>
                </a:ext>
              </a:extLst>
            </p:cNvPr>
            <p:cNvGrpSpPr/>
            <p:nvPr userDrawn="1"/>
          </p:nvGrpSpPr>
          <p:grpSpPr>
            <a:xfrm>
              <a:off x="-3354295" y="5166361"/>
              <a:ext cx="514284" cy="506545"/>
              <a:chOff x="12617641" y="3403239"/>
              <a:chExt cx="752963" cy="741634"/>
            </a:xfrm>
          </p:grpSpPr>
          <p:grpSp>
            <p:nvGrpSpPr>
              <p:cNvPr id="130" name="Groep 129">
                <a:extLst>
                  <a:ext uri="{FF2B5EF4-FFF2-40B4-BE49-F238E27FC236}">
                    <a16:creationId xmlns:a16="http://schemas.microsoft.com/office/drawing/2014/main" id="{1C7682AF-2BE8-40E1-A746-E3E014335212}"/>
                  </a:ext>
                </a:extLst>
              </p:cNvPr>
              <p:cNvGrpSpPr/>
              <p:nvPr userDrawn="1"/>
            </p:nvGrpSpPr>
            <p:grpSpPr>
              <a:xfrm>
                <a:off x="12771530" y="3403239"/>
                <a:ext cx="467176" cy="448491"/>
                <a:chOff x="12782157" y="3403239"/>
                <a:chExt cx="467176" cy="448491"/>
              </a:xfrm>
            </p:grpSpPr>
            <p:grpSp>
              <p:nvGrpSpPr>
                <p:cNvPr id="133" name="Groep 132">
                  <a:extLst>
                    <a:ext uri="{FF2B5EF4-FFF2-40B4-BE49-F238E27FC236}">
                      <a16:creationId xmlns:a16="http://schemas.microsoft.com/office/drawing/2014/main" id="{E756173C-A8F8-4645-A95B-65507641973B}"/>
                    </a:ext>
                  </a:extLst>
                </p:cNvPr>
                <p:cNvGrpSpPr/>
                <p:nvPr userDrawn="1"/>
              </p:nvGrpSpPr>
              <p:grpSpPr>
                <a:xfrm>
                  <a:off x="12782157" y="3403239"/>
                  <a:ext cx="412976" cy="396132"/>
                  <a:chOff x="13554906" y="3320109"/>
                  <a:chExt cx="443917" cy="425811"/>
                </a:xfrm>
              </p:grpSpPr>
              <p:grpSp>
                <p:nvGrpSpPr>
                  <p:cNvPr id="140" name="Groep 139">
                    <a:extLst>
                      <a:ext uri="{FF2B5EF4-FFF2-40B4-BE49-F238E27FC236}">
                        <a16:creationId xmlns:a16="http://schemas.microsoft.com/office/drawing/2014/main" id="{5467DD6A-DC49-4000-9CA3-5040F81D912A}"/>
                      </a:ext>
                    </a:extLst>
                  </p:cNvPr>
                  <p:cNvGrpSpPr/>
                  <p:nvPr userDrawn="1"/>
                </p:nvGrpSpPr>
                <p:grpSpPr>
                  <a:xfrm>
                    <a:off x="13554906" y="3320109"/>
                    <a:ext cx="443917" cy="425811"/>
                    <a:chOff x="12909684" y="1276143"/>
                    <a:chExt cx="443917" cy="425811"/>
                  </a:xfrm>
                </p:grpSpPr>
                <p:sp>
                  <p:nvSpPr>
                    <p:cNvPr id="143" name="Rechthoek 142">
                      <a:extLst>
                        <a:ext uri="{FF2B5EF4-FFF2-40B4-BE49-F238E27FC236}">
                          <a16:creationId xmlns:a16="http://schemas.microsoft.com/office/drawing/2014/main" id="{5C6AD110-943C-4065-88EC-A505BD6D2337}"/>
                        </a:ext>
                      </a:extLst>
                    </p:cNvPr>
                    <p:cNvSpPr/>
                    <p:nvPr userDrawn="1"/>
                  </p:nvSpPr>
                  <p:spPr>
                    <a:xfrm>
                      <a:off x="12909689" y="1276143"/>
                      <a:ext cx="443912" cy="425811"/>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144" name="Rechthoek 143">
                      <a:extLst>
                        <a:ext uri="{FF2B5EF4-FFF2-40B4-BE49-F238E27FC236}">
                          <a16:creationId xmlns:a16="http://schemas.microsoft.com/office/drawing/2014/main" id="{B2CCCEDD-7D4E-4F5C-B586-F57517C377E9}"/>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145" name="Ovaal 144">
                      <a:extLst>
                        <a:ext uri="{FF2B5EF4-FFF2-40B4-BE49-F238E27FC236}">
                          <a16:creationId xmlns:a16="http://schemas.microsoft.com/office/drawing/2014/main" id="{C2B3FBBD-6B17-479F-B7DC-93944AFF3812}"/>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pic>
                <p:nvPicPr>
                  <p:cNvPr id="141" name="Afbeelding 140">
                    <a:extLst>
                      <a:ext uri="{FF2B5EF4-FFF2-40B4-BE49-F238E27FC236}">
                        <a16:creationId xmlns:a16="http://schemas.microsoft.com/office/drawing/2014/main" id="{668CA53D-9B02-4C46-B38D-6CF0C46FC97D}"/>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a:off x="13567296" y="3424991"/>
                    <a:ext cx="173367" cy="140220"/>
                  </a:xfrm>
                  <a:prstGeom prst="rect">
                    <a:avLst/>
                  </a:prstGeom>
                </p:spPr>
              </p:pic>
              <p:pic>
                <p:nvPicPr>
                  <p:cNvPr id="142" name="Afbeelding 141">
                    <a:extLst>
                      <a:ext uri="{FF2B5EF4-FFF2-40B4-BE49-F238E27FC236}">
                        <a16:creationId xmlns:a16="http://schemas.microsoft.com/office/drawing/2014/main" id="{FAEA06E4-4D72-4631-AEA0-06C3AB2AEA2A}"/>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flipH="1">
                    <a:off x="13635599" y="3449265"/>
                    <a:ext cx="173367" cy="111424"/>
                  </a:xfrm>
                  <a:prstGeom prst="rect">
                    <a:avLst/>
                  </a:prstGeom>
                </p:spPr>
              </p:pic>
            </p:grpSp>
            <p:grpSp>
              <p:nvGrpSpPr>
                <p:cNvPr id="134" name="Groep 133">
                  <a:extLst>
                    <a:ext uri="{FF2B5EF4-FFF2-40B4-BE49-F238E27FC236}">
                      <a16:creationId xmlns:a16="http://schemas.microsoft.com/office/drawing/2014/main" id="{0F4BFD01-D69C-4B2C-AC80-C3A9BC9D7B1D}"/>
                    </a:ext>
                  </a:extLst>
                </p:cNvPr>
                <p:cNvGrpSpPr/>
                <p:nvPr userDrawn="1"/>
              </p:nvGrpSpPr>
              <p:grpSpPr>
                <a:xfrm>
                  <a:off x="13103513" y="3705268"/>
                  <a:ext cx="145820" cy="146462"/>
                  <a:chOff x="13096169" y="3602278"/>
                  <a:chExt cx="145820" cy="146462"/>
                </a:xfrm>
              </p:grpSpPr>
              <p:sp>
                <p:nvSpPr>
                  <p:cNvPr id="138" name="Rechthoek 137">
                    <a:extLst>
                      <a:ext uri="{FF2B5EF4-FFF2-40B4-BE49-F238E27FC236}">
                        <a16:creationId xmlns:a16="http://schemas.microsoft.com/office/drawing/2014/main" id="{6D677224-074F-4E3E-B9D4-E7D330A1BFD3}"/>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139" name="Rechthoek 138">
                    <a:extLst>
                      <a:ext uri="{FF2B5EF4-FFF2-40B4-BE49-F238E27FC236}">
                        <a16:creationId xmlns:a16="http://schemas.microsoft.com/office/drawing/2014/main" id="{7252F381-5FF6-44B6-A536-08E2E4698385}"/>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nvGrpSpPr>
                <p:cNvPr id="135" name="Groep 134">
                  <a:extLst>
                    <a:ext uri="{FF2B5EF4-FFF2-40B4-BE49-F238E27FC236}">
                      <a16:creationId xmlns:a16="http://schemas.microsoft.com/office/drawing/2014/main" id="{0499F054-6303-461C-A16E-8655B35E6590}"/>
                    </a:ext>
                  </a:extLst>
                </p:cNvPr>
                <p:cNvGrpSpPr/>
                <p:nvPr userDrawn="1"/>
              </p:nvGrpSpPr>
              <p:grpSpPr>
                <a:xfrm rot="10800000">
                  <a:off x="13061402" y="3665637"/>
                  <a:ext cx="145820" cy="146462"/>
                  <a:chOff x="13096169" y="3602278"/>
                  <a:chExt cx="145820" cy="146462"/>
                </a:xfrm>
              </p:grpSpPr>
              <p:sp>
                <p:nvSpPr>
                  <p:cNvPr id="136" name="Rechthoek 135">
                    <a:extLst>
                      <a:ext uri="{FF2B5EF4-FFF2-40B4-BE49-F238E27FC236}">
                        <a16:creationId xmlns:a16="http://schemas.microsoft.com/office/drawing/2014/main" id="{200070AD-982C-469E-9127-59450BB7DFF0}"/>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137" name="Rechthoek 136">
                    <a:extLst>
                      <a:ext uri="{FF2B5EF4-FFF2-40B4-BE49-F238E27FC236}">
                        <a16:creationId xmlns:a16="http://schemas.microsoft.com/office/drawing/2014/main" id="{EA56BCE4-04B3-4FFE-B258-6BE172B7AAD5}"/>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sp>
            <p:nvSpPr>
              <p:cNvPr id="131" name="Rechthoek 130">
                <a:extLst>
                  <a:ext uri="{FF2B5EF4-FFF2-40B4-BE49-F238E27FC236}">
                    <a16:creationId xmlns:a16="http://schemas.microsoft.com/office/drawing/2014/main" id="{65796833-FA18-4452-BD58-4C17E811896F}"/>
                  </a:ext>
                </a:extLst>
              </p:cNvPr>
              <p:cNvSpPr/>
              <p:nvPr userDrawn="1"/>
            </p:nvSpPr>
            <p:spPr>
              <a:xfrm>
                <a:off x="12617641" y="3889890"/>
                <a:ext cx="752963"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450"/>
                  </a:spcBef>
                  <a:spcAft>
                    <a:spcPts val="450"/>
                  </a:spcAft>
                </a:pPr>
                <a:r>
                  <a:rPr lang="nl-NL" sz="675" b="0" noProof="0" dirty="0">
                    <a:solidFill>
                      <a:srgbClr val="211F26"/>
                    </a:solidFill>
                    <a:latin typeface="Calibri" panose="020F0502020204030204" pitchFamily="34" charset="0"/>
                    <a:cs typeface="Calibri" panose="020F0502020204030204" pitchFamily="34" charset="0"/>
                  </a:rPr>
                  <a:t>Bijsnijden</a:t>
                </a:r>
              </a:p>
            </p:txBody>
          </p:sp>
          <p:sp>
            <p:nvSpPr>
              <p:cNvPr id="132" name="Gelijkbenige driehoek 131">
                <a:extLst>
                  <a:ext uri="{FF2B5EF4-FFF2-40B4-BE49-F238E27FC236}">
                    <a16:creationId xmlns:a16="http://schemas.microsoft.com/office/drawing/2014/main" id="{2F55823A-BBD5-420C-9486-0B35C73CA7AE}"/>
                  </a:ext>
                </a:extLst>
              </p:cNvPr>
              <p:cNvSpPr/>
              <p:nvPr userDrawn="1"/>
            </p:nvSpPr>
            <p:spPr>
              <a:xfrm rot="10800000">
                <a:off x="12950688" y="4093726"/>
                <a:ext cx="86866" cy="51147"/>
              </a:xfrm>
              <a:prstGeom prst="triangle">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sp>
          <p:nvSpPr>
            <p:cNvPr id="127" name="Ovaal 126">
              <a:extLst>
                <a:ext uri="{FF2B5EF4-FFF2-40B4-BE49-F238E27FC236}">
                  <a16:creationId xmlns:a16="http://schemas.microsoft.com/office/drawing/2014/main" id="{1F2917C8-9878-4EA3-85D7-152EBD39B5F8}"/>
                </a:ext>
              </a:extLst>
            </p:cNvPr>
            <p:cNvSpPr/>
            <p:nvPr userDrawn="1"/>
          </p:nvSpPr>
          <p:spPr>
            <a:xfrm>
              <a:off x="-3603587" y="181118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128" name="Rechthoek 127">
              <a:extLst>
                <a:ext uri="{FF2B5EF4-FFF2-40B4-BE49-F238E27FC236}">
                  <a16:creationId xmlns:a16="http://schemas.microsoft.com/office/drawing/2014/main" id="{3FD7C259-63FF-408B-AFCE-285798F00A89}"/>
                </a:ext>
              </a:extLst>
            </p:cNvPr>
            <p:cNvSpPr/>
            <p:nvPr userDrawn="1"/>
          </p:nvSpPr>
          <p:spPr>
            <a:xfrm>
              <a:off x="-3319415" y="1811185"/>
              <a:ext cx="2944682" cy="326338"/>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Kies de gewenste categorie en afbeelding</a:t>
              </a:r>
              <a:b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‘Invoegen’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129" name="Rechthoek 128">
              <a:extLst>
                <a:ext uri="{FF2B5EF4-FFF2-40B4-BE49-F238E27FC236}">
                  <a16:creationId xmlns:a16="http://schemas.microsoft.com/office/drawing/2014/main" id="{E709F049-9CAB-4FA9-8B36-7BCA9FC57D84}"/>
                </a:ext>
              </a:extLst>
            </p:cNvPr>
            <p:cNvSpPr/>
            <p:nvPr userDrawn="1"/>
          </p:nvSpPr>
          <p:spPr>
            <a:xfrm>
              <a:off x="-3319415" y="2245760"/>
              <a:ext cx="825500" cy="209550"/>
            </a:xfrm>
            <a:prstGeom prst="rect">
              <a:avLst/>
            </a:prstGeom>
            <a:solidFill>
              <a:srgbClr val="1FF524"/>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450"/>
                </a:spcBef>
                <a:spcAft>
                  <a:spcPts val="450"/>
                </a:spcAft>
              </a:pPr>
              <a:r>
                <a:rPr lang="nl-NL" sz="750" b="1" noProof="0" dirty="0">
                  <a:solidFill>
                    <a:srgbClr val="211F26"/>
                  </a:solidFill>
                  <a:latin typeface="Calibri" panose="020F0502020204030204" pitchFamily="34" charset="0"/>
                  <a:cs typeface="Calibri" panose="020F0502020204030204" pitchFamily="34" charset="0"/>
                </a:rPr>
                <a:t>Invoegen</a:t>
              </a:r>
            </a:p>
          </p:txBody>
        </p:sp>
      </p:grpSp>
      <p:sp>
        <p:nvSpPr>
          <p:cNvPr id="11" name="- INFO">
            <a:extLst>
              <a:ext uri="{FF2B5EF4-FFF2-40B4-BE49-F238E27FC236}">
                <a16:creationId xmlns:a16="http://schemas.microsoft.com/office/drawing/2014/main" id="{D5D548DA-264A-4D19-8A0A-B2288EC6661C}"/>
              </a:ext>
            </a:extLst>
          </p:cNvPr>
          <p:cNvSpPr txBox="1"/>
          <p:nvPr userDrawn="1"/>
        </p:nvSpPr>
        <p:spPr>
          <a:xfrm>
            <a:off x="0" y="-272667"/>
            <a:ext cx="9134475" cy="148842"/>
          </a:xfrm>
          <a:prstGeom prst="rect">
            <a:avLst/>
          </a:prstGeom>
          <a:noFill/>
        </p:spPr>
        <p:txBody>
          <a:bodyPr wrap="square" lIns="0" tIns="0" rIns="0" bIns="0" rtlCol="0" anchor="ctr" anchorCtr="0">
            <a:noAutofit/>
          </a:bodyPr>
          <a:lstStyle/>
          <a:p>
            <a:pPr algn="l"/>
            <a:r>
              <a:rPr lang="nl-NL" sz="1050" b="1" cap="all" spc="0" baseline="0">
                <a:solidFill>
                  <a:sysClr val="windowText" lastClr="000000"/>
                </a:solidFill>
                <a:latin typeface="+mn-lt"/>
                <a:cs typeface="Calibri" panose="020F0502020204030204" pitchFamily="34" charset="0"/>
              </a:rPr>
              <a:t>instagram #2</a:t>
            </a:r>
            <a:endParaRPr lang="nl-NL" sz="1050" b="1" cap="all" spc="0" baseline="0" dirty="0">
              <a:solidFill>
                <a:sysClr val="windowText" lastClr="000000"/>
              </a:solidFill>
              <a:latin typeface="+mn-lt"/>
              <a:cs typeface="Calibri" panose="020F0502020204030204" pitchFamily="34" charset="0"/>
            </a:endParaRPr>
          </a:p>
        </p:txBody>
      </p:sp>
      <p:grpSp>
        <p:nvGrpSpPr>
          <p:cNvPr id="12" name="Groep 11">
            <a:extLst>
              <a:ext uri="{FF2B5EF4-FFF2-40B4-BE49-F238E27FC236}">
                <a16:creationId xmlns:a16="http://schemas.microsoft.com/office/drawing/2014/main" id="{D29EDBDA-9FE8-49DE-9603-8702C5F5A2D7}"/>
              </a:ext>
            </a:extLst>
          </p:cNvPr>
          <p:cNvGrpSpPr/>
          <p:nvPr userDrawn="1"/>
        </p:nvGrpSpPr>
        <p:grpSpPr>
          <a:xfrm>
            <a:off x="3781535" y="848157"/>
            <a:ext cx="1585218" cy="3441083"/>
            <a:chOff x="5042047" y="1130876"/>
            <a:chExt cx="2113624" cy="4588110"/>
          </a:xfrm>
        </p:grpSpPr>
        <p:sp>
          <p:nvSpPr>
            <p:cNvPr id="21" name="Vrije vorm: vorm 20">
              <a:extLst>
                <a:ext uri="{FF2B5EF4-FFF2-40B4-BE49-F238E27FC236}">
                  <a16:creationId xmlns:a16="http://schemas.microsoft.com/office/drawing/2014/main" id="{4558D9BE-F98A-40EB-957C-9B2FE0D31667}"/>
                </a:ext>
              </a:extLst>
            </p:cNvPr>
            <p:cNvSpPr/>
            <p:nvPr/>
          </p:nvSpPr>
          <p:spPr>
            <a:xfrm>
              <a:off x="5042047" y="1130876"/>
              <a:ext cx="2113624" cy="515518"/>
            </a:xfrm>
            <a:custGeom>
              <a:avLst/>
              <a:gdLst>
                <a:gd name="connsiteX0" fmla="*/ 0 w 2113624"/>
                <a:gd name="connsiteY0" fmla="*/ 0 h 515518"/>
                <a:gd name="connsiteX1" fmla="*/ 2113624 w 2113624"/>
                <a:gd name="connsiteY1" fmla="*/ 0 h 515518"/>
                <a:gd name="connsiteX2" fmla="*/ 2113624 w 2113624"/>
                <a:gd name="connsiteY2" fmla="*/ 515518 h 515518"/>
                <a:gd name="connsiteX3" fmla="*/ 0 w 2113624"/>
                <a:gd name="connsiteY3" fmla="*/ 515518 h 515518"/>
              </a:gdLst>
              <a:ahLst/>
              <a:cxnLst>
                <a:cxn ang="0">
                  <a:pos x="connsiteX0" y="connsiteY0"/>
                </a:cxn>
                <a:cxn ang="0">
                  <a:pos x="connsiteX1" y="connsiteY1"/>
                </a:cxn>
                <a:cxn ang="0">
                  <a:pos x="connsiteX2" y="connsiteY2"/>
                </a:cxn>
                <a:cxn ang="0">
                  <a:pos x="connsiteX3" y="connsiteY3"/>
                </a:cxn>
              </a:cxnLst>
              <a:rect l="l" t="t" r="r" b="b"/>
              <a:pathLst>
                <a:path w="2113624" h="515518">
                  <a:moveTo>
                    <a:pt x="0" y="0"/>
                  </a:moveTo>
                  <a:lnTo>
                    <a:pt x="2113624" y="0"/>
                  </a:lnTo>
                  <a:lnTo>
                    <a:pt x="2113624" y="515518"/>
                  </a:lnTo>
                  <a:lnTo>
                    <a:pt x="0" y="515518"/>
                  </a:lnTo>
                  <a:close/>
                </a:path>
              </a:pathLst>
            </a:custGeom>
            <a:solidFill>
              <a:srgbClr val="F2F2F2"/>
            </a:solidFill>
            <a:ln w="11973" cap="flat">
              <a:noFill/>
              <a:prstDash val="solid"/>
              <a:miter/>
            </a:ln>
          </p:spPr>
          <p:txBody>
            <a:bodyPr rtlCol="0" anchor="ctr"/>
            <a:lstStyle/>
            <a:p>
              <a:endParaRPr lang="nl-NL" sz="1350" dirty="0"/>
            </a:p>
          </p:txBody>
        </p:sp>
        <p:grpSp>
          <p:nvGrpSpPr>
            <p:cNvPr id="28" name="Graphic 1">
              <a:extLst>
                <a:ext uri="{FF2B5EF4-FFF2-40B4-BE49-F238E27FC236}">
                  <a16:creationId xmlns:a16="http://schemas.microsoft.com/office/drawing/2014/main" id="{087C003E-8997-4D3A-9610-1DBFAA6D9FAB}"/>
                </a:ext>
              </a:extLst>
            </p:cNvPr>
            <p:cNvGrpSpPr/>
            <p:nvPr/>
          </p:nvGrpSpPr>
          <p:grpSpPr>
            <a:xfrm>
              <a:off x="6978237" y="5180690"/>
              <a:ext cx="19182" cy="86319"/>
              <a:chOff x="6978237" y="5180690"/>
              <a:chExt cx="19182" cy="86319"/>
            </a:xfrm>
            <a:solidFill>
              <a:srgbClr val="9D9D9D"/>
            </a:solidFill>
          </p:grpSpPr>
          <p:sp>
            <p:nvSpPr>
              <p:cNvPr id="29" name="Vrije vorm: vorm 28">
                <a:extLst>
                  <a:ext uri="{FF2B5EF4-FFF2-40B4-BE49-F238E27FC236}">
                    <a16:creationId xmlns:a16="http://schemas.microsoft.com/office/drawing/2014/main" id="{8BAAF3DF-9411-4670-8216-B56CBFE4E7C7}"/>
                  </a:ext>
                </a:extLst>
              </p:cNvPr>
              <p:cNvSpPr/>
              <p:nvPr/>
            </p:nvSpPr>
            <p:spPr>
              <a:xfrm>
                <a:off x="6978237" y="5180690"/>
                <a:ext cx="19182" cy="19182"/>
              </a:xfrm>
              <a:custGeom>
                <a:avLst/>
                <a:gdLst>
                  <a:gd name="connsiteX0" fmla="*/ 19182 w 19182"/>
                  <a:gd name="connsiteY0" fmla="*/ 9591 h 19182"/>
                  <a:gd name="connsiteX1" fmla="*/ 9591 w 19182"/>
                  <a:gd name="connsiteY1" fmla="*/ 19182 h 19182"/>
                  <a:gd name="connsiteX2" fmla="*/ 0 w 19182"/>
                  <a:gd name="connsiteY2" fmla="*/ 9591 h 19182"/>
                  <a:gd name="connsiteX3" fmla="*/ 9591 w 19182"/>
                  <a:gd name="connsiteY3" fmla="*/ 0 h 19182"/>
                  <a:gd name="connsiteX4" fmla="*/ 19182 w 19182"/>
                  <a:gd name="connsiteY4" fmla="*/ 9591 h 191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182" h="19182">
                    <a:moveTo>
                      <a:pt x="19182" y="9591"/>
                    </a:moveTo>
                    <a:cubicBezTo>
                      <a:pt x="19182" y="14888"/>
                      <a:pt x="14888" y="19182"/>
                      <a:pt x="9591" y="19182"/>
                    </a:cubicBezTo>
                    <a:cubicBezTo>
                      <a:pt x="4294" y="19182"/>
                      <a:pt x="0" y="14888"/>
                      <a:pt x="0" y="9591"/>
                    </a:cubicBezTo>
                    <a:cubicBezTo>
                      <a:pt x="0" y="4294"/>
                      <a:pt x="4294" y="0"/>
                      <a:pt x="9591" y="0"/>
                    </a:cubicBezTo>
                    <a:cubicBezTo>
                      <a:pt x="14888" y="0"/>
                      <a:pt x="19182" y="4294"/>
                      <a:pt x="19182" y="9591"/>
                    </a:cubicBezTo>
                    <a:close/>
                  </a:path>
                </a:pathLst>
              </a:custGeom>
              <a:solidFill>
                <a:srgbClr val="9D9D9D"/>
              </a:solidFill>
              <a:ln w="11973" cap="flat">
                <a:noFill/>
                <a:prstDash val="solid"/>
                <a:miter/>
              </a:ln>
            </p:spPr>
            <p:txBody>
              <a:bodyPr rtlCol="0" anchor="ctr"/>
              <a:lstStyle/>
              <a:p>
                <a:endParaRPr lang="nl-NL" sz="1350" dirty="0"/>
              </a:p>
            </p:txBody>
          </p:sp>
          <p:sp>
            <p:nvSpPr>
              <p:cNvPr id="30" name="Vrije vorm: vorm 29">
                <a:extLst>
                  <a:ext uri="{FF2B5EF4-FFF2-40B4-BE49-F238E27FC236}">
                    <a16:creationId xmlns:a16="http://schemas.microsoft.com/office/drawing/2014/main" id="{994B5EB9-5179-45EF-B2D1-850BF6B9138B}"/>
                  </a:ext>
                </a:extLst>
              </p:cNvPr>
              <p:cNvSpPr/>
              <p:nvPr/>
            </p:nvSpPr>
            <p:spPr>
              <a:xfrm>
                <a:off x="6978237" y="5214259"/>
                <a:ext cx="19182" cy="19182"/>
              </a:xfrm>
              <a:custGeom>
                <a:avLst/>
                <a:gdLst>
                  <a:gd name="connsiteX0" fmla="*/ 19182 w 19182"/>
                  <a:gd name="connsiteY0" fmla="*/ 9591 h 19182"/>
                  <a:gd name="connsiteX1" fmla="*/ 9591 w 19182"/>
                  <a:gd name="connsiteY1" fmla="*/ 19182 h 19182"/>
                  <a:gd name="connsiteX2" fmla="*/ 0 w 19182"/>
                  <a:gd name="connsiteY2" fmla="*/ 9591 h 19182"/>
                  <a:gd name="connsiteX3" fmla="*/ 9591 w 19182"/>
                  <a:gd name="connsiteY3" fmla="*/ 0 h 19182"/>
                  <a:gd name="connsiteX4" fmla="*/ 19182 w 19182"/>
                  <a:gd name="connsiteY4" fmla="*/ 9591 h 191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182" h="19182">
                    <a:moveTo>
                      <a:pt x="19182" y="9591"/>
                    </a:moveTo>
                    <a:cubicBezTo>
                      <a:pt x="19182" y="14888"/>
                      <a:pt x="14888" y="19182"/>
                      <a:pt x="9591" y="19182"/>
                    </a:cubicBezTo>
                    <a:cubicBezTo>
                      <a:pt x="4294" y="19182"/>
                      <a:pt x="0" y="14888"/>
                      <a:pt x="0" y="9591"/>
                    </a:cubicBezTo>
                    <a:cubicBezTo>
                      <a:pt x="0" y="4294"/>
                      <a:pt x="4294" y="0"/>
                      <a:pt x="9591" y="0"/>
                    </a:cubicBezTo>
                    <a:cubicBezTo>
                      <a:pt x="14888" y="0"/>
                      <a:pt x="19182" y="4294"/>
                      <a:pt x="19182" y="9591"/>
                    </a:cubicBezTo>
                    <a:close/>
                  </a:path>
                </a:pathLst>
              </a:custGeom>
              <a:solidFill>
                <a:srgbClr val="9D9D9D"/>
              </a:solidFill>
              <a:ln w="11973" cap="flat">
                <a:noFill/>
                <a:prstDash val="solid"/>
                <a:miter/>
              </a:ln>
            </p:spPr>
            <p:txBody>
              <a:bodyPr rtlCol="0" anchor="ctr"/>
              <a:lstStyle/>
              <a:p>
                <a:endParaRPr lang="nl-NL" sz="1350" dirty="0"/>
              </a:p>
            </p:txBody>
          </p:sp>
          <p:sp>
            <p:nvSpPr>
              <p:cNvPr id="31" name="Vrije vorm: vorm 30">
                <a:extLst>
                  <a:ext uri="{FF2B5EF4-FFF2-40B4-BE49-F238E27FC236}">
                    <a16:creationId xmlns:a16="http://schemas.microsoft.com/office/drawing/2014/main" id="{5B806DCF-806C-4528-A4CB-2CE2AD372B27}"/>
                  </a:ext>
                </a:extLst>
              </p:cNvPr>
              <p:cNvSpPr/>
              <p:nvPr/>
            </p:nvSpPr>
            <p:spPr>
              <a:xfrm>
                <a:off x="6978237" y="5247827"/>
                <a:ext cx="19182" cy="19182"/>
              </a:xfrm>
              <a:custGeom>
                <a:avLst/>
                <a:gdLst>
                  <a:gd name="connsiteX0" fmla="*/ 19182 w 19182"/>
                  <a:gd name="connsiteY0" fmla="*/ 9591 h 19182"/>
                  <a:gd name="connsiteX1" fmla="*/ 9591 w 19182"/>
                  <a:gd name="connsiteY1" fmla="*/ 19182 h 19182"/>
                  <a:gd name="connsiteX2" fmla="*/ 0 w 19182"/>
                  <a:gd name="connsiteY2" fmla="*/ 9591 h 19182"/>
                  <a:gd name="connsiteX3" fmla="*/ 9591 w 19182"/>
                  <a:gd name="connsiteY3" fmla="*/ 0 h 19182"/>
                  <a:gd name="connsiteX4" fmla="*/ 19182 w 19182"/>
                  <a:gd name="connsiteY4" fmla="*/ 9591 h 191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182" h="19182">
                    <a:moveTo>
                      <a:pt x="19182" y="9591"/>
                    </a:moveTo>
                    <a:cubicBezTo>
                      <a:pt x="19182" y="14888"/>
                      <a:pt x="14888" y="19182"/>
                      <a:pt x="9591" y="19182"/>
                    </a:cubicBezTo>
                    <a:cubicBezTo>
                      <a:pt x="4294" y="19182"/>
                      <a:pt x="0" y="14888"/>
                      <a:pt x="0" y="9591"/>
                    </a:cubicBezTo>
                    <a:cubicBezTo>
                      <a:pt x="0" y="4294"/>
                      <a:pt x="4294" y="0"/>
                      <a:pt x="9591" y="0"/>
                    </a:cubicBezTo>
                    <a:cubicBezTo>
                      <a:pt x="14888" y="0"/>
                      <a:pt x="19182" y="4294"/>
                      <a:pt x="19182" y="9591"/>
                    </a:cubicBezTo>
                    <a:close/>
                  </a:path>
                </a:pathLst>
              </a:custGeom>
              <a:solidFill>
                <a:srgbClr val="9D9D9D"/>
              </a:solidFill>
              <a:ln w="11973" cap="flat">
                <a:noFill/>
                <a:prstDash val="solid"/>
                <a:miter/>
              </a:ln>
            </p:spPr>
            <p:txBody>
              <a:bodyPr rtlCol="0" anchor="ctr"/>
              <a:lstStyle/>
              <a:p>
                <a:endParaRPr lang="nl-NL" sz="1350" dirty="0"/>
              </a:p>
            </p:txBody>
          </p:sp>
        </p:grpSp>
        <p:sp>
          <p:nvSpPr>
            <p:cNvPr id="33" name="Vrije vorm: vorm 32">
              <a:extLst>
                <a:ext uri="{FF2B5EF4-FFF2-40B4-BE49-F238E27FC236}">
                  <a16:creationId xmlns:a16="http://schemas.microsoft.com/office/drawing/2014/main" id="{98C84078-A931-4213-B7AC-97F48F28CBD4}"/>
                </a:ext>
              </a:extLst>
            </p:cNvPr>
            <p:cNvSpPr/>
            <p:nvPr/>
          </p:nvSpPr>
          <p:spPr>
            <a:xfrm>
              <a:off x="5042047" y="5338942"/>
              <a:ext cx="2113624" cy="380044"/>
            </a:xfrm>
            <a:custGeom>
              <a:avLst/>
              <a:gdLst>
                <a:gd name="connsiteX0" fmla="*/ 0 w 2113624"/>
                <a:gd name="connsiteY0" fmla="*/ 0 h 380044"/>
                <a:gd name="connsiteX1" fmla="*/ 2113624 w 2113624"/>
                <a:gd name="connsiteY1" fmla="*/ 0 h 380044"/>
                <a:gd name="connsiteX2" fmla="*/ 2113624 w 2113624"/>
                <a:gd name="connsiteY2" fmla="*/ 380045 h 380044"/>
                <a:gd name="connsiteX3" fmla="*/ 0 w 2113624"/>
                <a:gd name="connsiteY3" fmla="*/ 380045 h 380044"/>
              </a:gdLst>
              <a:ahLst/>
              <a:cxnLst>
                <a:cxn ang="0">
                  <a:pos x="connsiteX0" y="connsiteY0"/>
                </a:cxn>
                <a:cxn ang="0">
                  <a:pos x="connsiteX1" y="connsiteY1"/>
                </a:cxn>
                <a:cxn ang="0">
                  <a:pos x="connsiteX2" y="connsiteY2"/>
                </a:cxn>
                <a:cxn ang="0">
                  <a:pos x="connsiteX3" y="connsiteY3"/>
                </a:cxn>
              </a:cxnLst>
              <a:rect l="l" t="t" r="r" b="b"/>
              <a:pathLst>
                <a:path w="2113624" h="380044">
                  <a:moveTo>
                    <a:pt x="0" y="0"/>
                  </a:moveTo>
                  <a:lnTo>
                    <a:pt x="2113624" y="0"/>
                  </a:lnTo>
                  <a:lnTo>
                    <a:pt x="2113624" y="380045"/>
                  </a:lnTo>
                  <a:lnTo>
                    <a:pt x="0" y="380045"/>
                  </a:lnTo>
                  <a:close/>
                </a:path>
              </a:pathLst>
            </a:custGeom>
            <a:solidFill>
              <a:srgbClr val="F2F2F2"/>
            </a:solidFill>
            <a:ln w="11973" cap="flat">
              <a:noFill/>
              <a:prstDash val="solid"/>
              <a:miter/>
            </a:ln>
          </p:spPr>
          <p:txBody>
            <a:bodyPr rtlCol="0" anchor="ctr"/>
            <a:lstStyle/>
            <a:p>
              <a:endParaRPr lang="nl-NL" sz="1350" dirty="0"/>
            </a:p>
          </p:txBody>
        </p:sp>
        <p:sp>
          <p:nvSpPr>
            <p:cNvPr id="34" name="Vrije vorm: vorm 33">
              <a:extLst>
                <a:ext uri="{FF2B5EF4-FFF2-40B4-BE49-F238E27FC236}">
                  <a16:creationId xmlns:a16="http://schemas.microsoft.com/office/drawing/2014/main" id="{1D395E14-B2A1-4B71-9142-0E5547581B88}"/>
                </a:ext>
              </a:extLst>
            </p:cNvPr>
            <p:cNvSpPr/>
            <p:nvPr/>
          </p:nvSpPr>
          <p:spPr>
            <a:xfrm>
              <a:off x="5042047" y="1997665"/>
              <a:ext cx="2113624" cy="2094442"/>
            </a:xfrm>
            <a:custGeom>
              <a:avLst/>
              <a:gdLst>
                <a:gd name="connsiteX0" fmla="*/ 0 w 2113624"/>
                <a:gd name="connsiteY0" fmla="*/ 0 h 2094442"/>
                <a:gd name="connsiteX1" fmla="*/ 2113624 w 2113624"/>
                <a:gd name="connsiteY1" fmla="*/ 0 h 2094442"/>
                <a:gd name="connsiteX2" fmla="*/ 2113624 w 2113624"/>
                <a:gd name="connsiteY2" fmla="*/ 2094442 h 2094442"/>
                <a:gd name="connsiteX3" fmla="*/ 0 w 2113624"/>
                <a:gd name="connsiteY3" fmla="*/ 2094442 h 2094442"/>
              </a:gdLst>
              <a:ahLst/>
              <a:cxnLst>
                <a:cxn ang="0">
                  <a:pos x="connsiteX0" y="connsiteY0"/>
                </a:cxn>
                <a:cxn ang="0">
                  <a:pos x="connsiteX1" y="connsiteY1"/>
                </a:cxn>
                <a:cxn ang="0">
                  <a:pos x="connsiteX2" y="connsiteY2"/>
                </a:cxn>
                <a:cxn ang="0">
                  <a:pos x="connsiteX3" y="connsiteY3"/>
                </a:cxn>
              </a:cxnLst>
              <a:rect l="l" t="t" r="r" b="b"/>
              <a:pathLst>
                <a:path w="2113624" h="2094442">
                  <a:moveTo>
                    <a:pt x="0" y="0"/>
                  </a:moveTo>
                  <a:lnTo>
                    <a:pt x="2113624" y="0"/>
                  </a:lnTo>
                  <a:lnTo>
                    <a:pt x="2113624" y="2094442"/>
                  </a:lnTo>
                  <a:lnTo>
                    <a:pt x="0" y="2094442"/>
                  </a:lnTo>
                  <a:close/>
                </a:path>
              </a:pathLst>
            </a:custGeom>
            <a:solidFill>
              <a:srgbClr val="CECCCD"/>
            </a:solidFill>
            <a:ln w="11973" cap="flat">
              <a:noFill/>
              <a:prstDash val="solid"/>
              <a:miter/>
            </a:ln>
          </p:spPr>
          <p:txBody>
            <a:bodyPr rtlCol="0" anchor="ctr"/>
            <a:lstStyle/>
            <a:p>
              <a:endParaRPr lang="nl-NL" sz="1350" dirty="0"/>
            </a:p>
          </p:txBody>
        </p:sp>
        <p:grpSp>
          <p:nvGrpSpPr>
            <p:cNvPr id="35" name="Graphic 1">
              <a:extLst>
                <a:ext uri="{FF2B5EF4-FFF2-40B4-BE49-F238E27FC236}">
                  <a16:creationId xmlns:a16="http://schemas.microsoft.com/office/drawing/2014/main" id="{087C003E-8997-4D3A-9610-1DBFAA6D9FAB}"/>
                </a:ext>
              </a:extLst>
            </p:cNvPr>
            <p:cNvGrpSpPr/>
            <p:nvPr/>
          </p:nvGrpSpPr>
          <p:grpSpPr>
            <a:xfrm>
              <a:off x="5199100" y="1412612"/>
              <a:ext cx="1798319" cy="183275"/>
              <a:chOff x="5199100" y="1412612"/>
              <a:chExt cx="1798319" cy="183275"/>
            </a:xfrm>
          </p:grpSpPr>
          <p:grpSp>
            <p:nvGrpSpPr>
              <p:cNvPr id="36" name="Graphic 1">
                <a:extLst>
                  <a:ext uri="{FF2B5EF4-FFF2-40B4-BE49-F238E27FC236}">
                    <a16:creationId xmlns:a16="http://schemas.microsoft.com/office/drawing/2014/main" id="{087C003E-8997-4D3A-9610-1DBFAA6D9FAB}"/>
                  </a:ext>
                </a:extLst>
              </p:cNvPr>
              <p:cNvGrpSpPr/>
              <p:nvPr/>
            </p:nvGrpSpPr>
            <p:grpSpPr>
              <a:xfrm>
                <a:off x="5199100" y="1436590"/>
                <a:ext cx="718128" cy="159297"/>
                <a:chOff x="5199100" y="1436590"/>
                <a:chExt cx="718128" cy="159297"/>
              </a:xfrm>
            </p:grpSpPr>
            <p:grpSp>
              <p:nvGrpSpPr>
                <p:cNvPr id="37" name="Graphic 1">
                  <a:extLst>
                    <a:ext uri="{FF2B5EF4-FFF2-40B4-BE49-F238E27FC236}">
                      <a16:creationId xmlns:a16="http://schemas.microsoft.com/office/drawing/2014/main" id="{087C003E-8997-4D3A-9610-1DBFAA6D9FAB}"/>
                    </a:ext>
                  </a:extLst>
                </p:cNvPr>
                <p:cNvGrpSpPr/>
                <p:nvPr/>
              </p:nvGrpSpPr>
              <p:grpSpPr>
                <a:xfrm>
                  <a:off x="5410852" y="1452942"/>
                  <a:ext cx="506376" cy="142945"/>
                  <a:chOff x="5410852" y="1452942"/>
                  <a:chExt cx="506376" cy="142945"/>
                </a:xfrm>
                <a:solidFill>
                  <a:srgbClr val="333333"/>
                </a:solidFill>
              </p:grpSpPr>
              <p:sp>
                <p:nvSpPr>
                  <p:cNvPr id="38" name="Vrije vorm: vorm 37">
                    <a:extLst>
                      <a:ext uri="{FF2B5EF4-FFF2-40B4-BE49-F238E27FC236}">
                        <a16:creationId xmlns:a16="http://schemas.microsoft.com/office/drawing/2014/main" id="{BA5D889C-482B-4405-8F70-6D0EEA498400}"/>
                      </a:ext>
                    </a:extLst>
                  </p:cNvPr>
                  <p:cNvSpPr/>
                  <p:nvPr/>
                </p:nvSpPr>
                <p:spPr>
                  <a:xfrm>
                    <a:off x="5410852" y="1453266"/>
                    <a:ext cx="38813" cy="107304"/>
                  </a:xfrm>
                  <a:custGeom>
                    <a:avLst/>
                    <a:gdLst>
                      <a:gd name="connsiteX0" fmla="*/ 38814 w 38813"/>
                      <a:gd name="connsiteY0" fmla="*/ 43268 h 107304"/>
                      <a:gd name="connsiteX1" fmla="*/ 38814 w 38813"/>
                      <a:gd name="connsiteY1" fmla="*/ 75638 h 107304"/>
                      <a:gd name="connsiteX2" fmla="*/ 37615 w 38813"/>
                      <a:gd name="connsiteY2" fmla="*/ 91223 h 107304"/>
                      <a:gd name="connsiteX3" fmla="*/ 28024 w 38813"/>
                      <a:gd name="connsiteY3" fmla="*/ 105610 h 107304"/>
                      <a:gd name="connsiteX4" fmla="*/ 23228 w 38813"/>
                      <a:gd name="connsiteY4" fmla="*/ 106808 h 107304"/>
                      <a:gd name="connsiteX5" fmla="*/ 23228 w 38813"/>
                      <a:gd name="connsiteY5" fmla="*/ 102013 h 107304"/>
                      <a:gd name="connsiteX6" fmla="*/ 25626 w 38813"/>
                      <a:gd name="connsiteY6" fmla="*/ 86427 h 107304"/>
                      <a:gd name="connsiteX7" fmla="*/ 25626 w 38813"/>
                      <a:gd name="connsiteY7" fmla="*/ 12097 h 107304"/>
                      <a:gd name="connsiteX8" fmla="*/ 24427 w 38813"/>
                      <a:gd name="connsiteY8" fmla="*/ 8500 h 107304"/>
                      <a:gd name="connsiteX9" fmla="*/ 22029 w 38813"/>
                      <a:gd name="connsiteY9" fmla="*/ 10898 h 107304"/>
                      <a:gd name="connsiteX10" fmla="*/ 12438 w 38813"/>
                      <a:gd name="connsiteY10" fmla="*/ 45666 h 107304"/>
                      <a:gd name="connsiteX11" fmla="*/ 14836 w 38813"/>
                      <a:gd name="connsiteY11" fmla="*/ 51660 h 107304"/>
                      <a:gd name="connsiteX12" fmla="*/ 16035 w 38813"/>
                      <a:gd name="connsiteY12" fmla="*/ 54058 h 107304"/>
                      <a:gd name="connsiteX13" fmla="*/ 16035 w 38813"/>
                      <a:gd name="connsiteY13" fmla="*/ 56455 h 107304"/>
                      <a:gd name="connsiteX14" fmla="*/ 13637 w 38813"/>
                      <a:gd name="connsiteY14" fmla="*/ 56455 h 107304"/>
                      <a:gd name="connsiteX15" fmla="*/ 4046 w 38813"/>
                      <a:gd name="connsiteY15" fmla="*/ 49262 h 107304"/>
                      <a:gd name="connsiteX16" fmla="*/ 450 w 38813"/>
                      <a:gd name="connsiteY16" fmla="*/ 34876 h 107304"/>
                      <a:gd name="connsiteX17" fmla="*/ 23228 w 38813"/>
                      <a:gd name="connsiteY17" fmla="*/ 1307 h 107304"/>
                      <a:gd name="connsiteX18" fmla="*/ 36416 w 38813"/>
                      <a:gd name="connsiteY18" fmla="*/ 2506 h 107304"/>
                      <a:gd name="connsiteX19" fmla="*/ 38814 w 38813"/>
                      <a:gd name="connsiteY19" fmla="*/ 7301 h 107304"/>
                      <a:gd name="connsiteX20" fmla="*/ 38814 w 38813"/>
                      <a:gd name="connsiteY20" fmla="*/ 43268 h 107304"/>
                      <a:gd name="connsiteX21" fmla="*/ 38814 w 38813"/>
                      <a:gd name="connsiteY21" fmla="*/ 43268 h 107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8813" h="107304">
                        <a:moveTo>
                          <a:pt x="38814" y="43268"/>
                        </a:moveTo>
                        <a:cubicBezTo>
                          <a:pt x="38814" y="54058"/>
                          <a:pt x="38814" y="64848"/>
                          <a:pt x="38814" y="75638"/>
                        </a:cubicBezTo>
                        <a:cubicBezTo>
                          <a:pt x="38814" y="80433"/>
                          <a:pt x="38814" y="85229"/>
                          <a:pt x="37615" y="91223"/>
                        </a:cubicBezTo>
                        <a:cubicBezTo>
                          <a:pt x="36416" y="97217"/>
                          <a:pt x="32819" y="103212"/>
                          <a:pt x="28024" y="105610"/>
                        </a:cubicBezTo>
                        <a:cubicBezTo>
                          <a:pt x="26825" y="106808"/>
                          <a:pt x="24427" y="108007"/>
                          <a:pt x="23228" y="106808"/>
                        </a:cubicBezTo>
                        <a:cubicBezTo>
                          <a:pt x="22029" y="105610"/>
                          <a:pt x="23228" y="103212"/>
                          <a:pt x="23228" y="102013"/>
                        </a:cubicBezTo>
                        <a:cubicBezTo>
                          <a:pt x="24427" y="97217"/>
                          <a:pt x="25626" y="91223"/>
                          <a:pt x="25626" y="86427"/>
                        </a:cubicBezTo>
                        <a:cubicBezTo>
                          <a:pt x="25626" y="61251"/>
                          <a:pt x="25626" y="37273"/>
                          <a:pt x="25626" y="12097"/>
                        </a:cubicBezTo>
                        <a:cubicBezTo>
                          <a:pt x="25626" y="10898"/>
                          <a:pt x="25626" y="9699"/>
                          <a:pt x="24427" y="8500"/>
                        </a:cubicBezTo>
                        <a:cubicBezTo>
                          <a:pt x="23228" y="8500"/>
                          <a:pt x="22029" y="9699"/>
                          <a:pt x="22029" y="10898"/>
                        </a:cubicBezTo>
                        <a:cubicBezTo>
                          <a:pt x="13637" y="20489"/>
                          <a:pt x="10041" y="32478"/>
                          <a:pt x="12438" y="45666"/>
                        </a:cubicBezTo>
                        <a:cubicBezTo>
                          <a:pt x="12438" y="48063"/>
                          <a:pt x="13637" y="50461"/>
                          <a:pt x="14836" y="51660"/>
                        </a:cubicBezTo>
                        <a:cubicBezTo>
                          <a:pt x="14836" y="52859"/>
                          <a:pt x="16035" y="52859"/>
                          <a:pt x="16035" y="54058"/>
                        </a:cubicBezTo>
                        <a:cubicBezTo>
                          <a:pt x="16035" y="55257"/>
                          <a:pt x="17234" y="56455"/>
                          <a:pt x="16035" y="56455"/>
                        </a:cubicBezTo>
                        <a:cubicBezTo>
                          <a:pt x="14836" y="57654"/>
                          <a:pt x="14836" y="56455"/>
                          <a:pt x="13637" y="56455"/>
                        </a:cubicBezTo>
                        <a:cubicBezTo>
                          <a:pt x="8842" y="55257"/>
                          <a:pt x="6444" y="52859"/>
                          <a:pt x="4046" y="49262"/>
                        </a:cubicBezTo>
                        <a:cubicBezTo>
                          <a:pt x="450" y="44467"/>
                          <a:pt x="-749" y="39671"/>
                          <a:pt x="450" y="34876"/>
                        </a:cubicBezTo>
                        <a:cubicBezTo>
                          <a:pt x="2847" y="20489"/>
                          <a:pt x="11240" y="8500"/>
                          <a:pt x="23228" y="1307"/>
                        </a:cubicBezTo>
                        <a:cubicBezTo>
                          <a:pt x="28024" y="-1091"/>
                          <a:pt x="32819" y="108"/>
                          <a:pt x="36416" y="2506"/>
                        </a:cubicBezTo>
                        <a:cubicBezTo>
                          <a:pt x="38814" y="3705"/>
                          <a:pt x="38814" y="4904"/>
                          <a:pt x="38814" y="7301"/>
                        </a:cubicBezTo>
                        <a:cubicBezTo>
                          <a:pt x="38814" y="19290"/>
                          <a:pt x="38814" y="31279"/>
                          <a:pt x="38814" y="43268"/>
                        </a:cubicBezTo>
                        <a:cubicBezTo>
                          <a:pt x="38814" y="43268"/>
                          <a:pt x="38814" y="43268"/>
                          <a:pt x="38814" y="43268"/>
                        </a:cubicBezTo>
                        <a:close/>
                      </a:path>
                    </a:pathLst>
                  </a:custGeom>
                  <a:solidFill>
                    <a:srgbClr val="333333"/>
                  </a:solidFill>
                  <a:ln w="11973" cap="flat">
                    <a:noFill/>
                    <a:prstDash val="solid"/>
                    <a:miter/>
                  </a:ln>
                </p:spPr>
                <p:txBody>
                  <a:bodyPr rtlCol="0" anchor="ctr"/>
                  <a:lstStyle/>
                  <a:p>
                    <a:endParaRPr lang="nl-NL" sz="1350" dirty="0"/>
                  </a:p>
                </p:txBody>
              </p:sp>
              <p:sp>
                <p:nvSpPr>
                  <p:cNvPr id="39" name="Vrije vorm: vorm 38">
                    <a:extLst>
                      <a:ext uri="{FF2B5EF4-FFF2-40B4-BE49-F238E27FC236}">
                        <a16:creationId xmlns:a16="http://schemas.microsoft.com/office/drawing/2014/main" id="{968DB9A5-0889-4339-912A-3738D416237A}"/>
                      </a:ext>
                    </a:extLst>
                  </p:cNvPr>
                  <p:cNvSpPr/>
                  <p:nvPr/>
                </p:nvSpPr>
                <p:spPr>
                  <a:xfrm>
                    <a:off x="5466450" y="1452942"/>
                    <a:ext cx="450778" cy="142945"/>
                  </a:xfrm>
                  <a:custGeom>
                    <a:avLst/>
                    <a:gdLst>
                      <a:gd name="connsiteX0" fmla="*/ 443585 w 450778"/>
                      <a:gd name="connsiteY0" fmla="*/ 74763 h 142945"/>
                      <a:gd name="connsiteX1" fmla="*/ 439989 w 450778"/>
                      <a:gd name="connsiteY1" fmla="*/ 74763 h 142945"/>
                      <a:gd name="connsiteX2" fmla="*/ 438790 w 450778"/>
                      <a:gd name="connsiteY2" fmla="*/ 78360 h 142945"/>
                      <a:gd name="connsiteX3" fmla="*/ 436392 w 450778"/>
                      <a:gd name="connsiteY3" fmla="*/ 85553 h 142945"/>
                      <a:gd name="connsiteX4" fmla="*/ 429199 w 450778"/>
                      <a:gd name="connsiteY4" fmla="*/ 85553 h 142945"/>
                      <a:gd name="connsiteX5" fmla="*/ 426801 w 450778"/>
                      <a:gd name="connsiteY5" fmla="*/ 77161 h 142945"/>
                      <a:gd name="connsiteX6" fmla="*/ 426801 w 450778"/>
                      <a:gd name="connsiteY6" fmla="*/ 45990 h 142945"/>
                      <a:gd name="connsiteX7" fmla="*/ 419608 w 450778"/>
                      <a:gd name="connsiteY7" fmla="*/ 34001 h 142945"/>
                      <a:gd name="connsiteX8" fmla="*/ 417210 w 450778"/>
                      <a:gd name="connsiteY8" fmla="*/ 32802 h 142945"/>
                      <a:gd name="connsiteX9" fmla="*/ 408818 w 450778"/>
                      <a:gd name="connsiteY9" fmla="*/ 36399 h 142945"/>
                      <a:gd name="connsiteX10" fmla="*/ 400426 w 450778"/>
                      <a:gd name="connsiteY10" fmla="*/ 65172 h 142945"/>
                      <a:gd name="connsiteX11" fmla="*/ 399227 w 450778"/>
                      <a:gd name="connsiteY11" fmla="*/ 66371 h 142945"/>
                      <a:gd name="connsiteX12" fmla="*/ 399227 w 450778"/>
                      <a:gd name="connsiteY12" fmla="*/ 61575 h 142945"/>
                      <a:gd name="connsiteX13" fmla="*/ 398028 w 450778"/>
                      <a:gd name="connsiteY13" fmla="*/ 41194 h 142945"/>
                      <a:gd name="connsiteX14" fmla="*/ 393232 w 450778"/>
                      <a:gd name="connsiteY14" fmla="*/ 32802 h 142945"/>
                      <a:gd name="connsiteX15" fmla="*/ 388437 w 450778"/>
                      <a:gd name="connsiteY15" fmla="*/ 31603 h 142945"/>
                      <a:gd name="connsiteX16" fmla="*/ 382443 w 450778"/>
                      <a:gd name="connsiteY16" fmla="*/ 34001 h 142945"/>
                      <a:gd name="connsiteX17" fmla="*/ 380045 w 450778"/>
                      <a:gd name="connsiteY17" fmla="*/ 38797 h 142945"/>
                      <a:gd name="connsiteX18" fmla="*/ 375249 w 450778"/>
                      <a:gd name="connsiteY18" fmla="*/ 54382 h 142945"/>
                      <a:gd name="connsiteX19" fmla="*/ 374050 w 450778"/>
                      <a:gd name="connsiteY19" fmla="*/ 56780 h 142945"/>
                      <a:gd name="connsiteX20" fmla="*/ 374050 w 450778"/>
                      <a:gd name="connsiteY20" fmla="*/ 41194 h 142945"/>
                      <a:gd name="connsiteX21" fmla="*/ 366857 w 450778"/>
                      <a:gd name="connsiteY21" fmla="*/ 32802 h 142945"/>
                      <a:gd name="connsiteX22" fmla="*/ 362062 w 450778"/>
                      <a:gd name="connsiteY22" fmla="*/ 37598 h 142945"/>
                      <a:gd name="connsiteX23" fmla="*/ 362062 w 450778"/>
                      <a:gd name="connsiteY23" fmla="*/ 71166 h 142945"/>
                      <a:gd name="connsiteX24" fmla="*/ 356067 w 450778"/>
                      <a:gd name="connsiteY24" fmla="*/ 85553 h 142945"/>
                      <a:gd name="connsiteX25" fmla="*/ 347675 w 450778"/>
                      <a:gd name="connsiteY25" fmla="*/ 84354 h 142945"/>
                      <a:gd name="connsiteX26" fmla="*/ 346476 w 450778"/>
                      <a:gd name="connsiteY26" fmla="*/ 78360 h 142945"/>
                      <a:gd name="connsiteX27" fmla="*/ 346476 w 450778"/>
                      <a:gd name="connsiteY27" fmla="*/ 42393 h 142945"/>
                      <a:gd name="connsiteX28" fmla="*/ 340482 w 450778"/>
                      <a:gd name="connsiteY28" fmla="*/ 34001 h 142945"/>
                      <a:gd name="connsiteX29" fmla="*/ 336885 w 450778"/>
                      <a:gd name="connsiteY29" fmla="*/ 34001 h 142945"/>
                      <a:gd name="connsiteX30" fmla="*/ 333288 w 450778"/>
                      <a:gd name="connsiteY30" fmla="*/ 36399 h 142945"/>
                      <a:gd name="connsiteX31" fmla="*/ 330891 w 450778"/>
                      <a:gd name="connsiteY31" fmla="*/ 36399 h 142945"/>
                      <a:gd name="connsiteX32" fmla="*/ 308112 w 450778"/>
                      <a:gd name="connsiteY32" fmla="*/ 37598 h 142945"/>
                      <a:gd name="connsiteX33" fmla="*/ 303316 w 450778"/>
                      <a:gd name="connsiteY33" fmla="*/ 44791 h 142945"/>
                      <a:gd name="connsiteX34" fmla="*/ 299720 w 450778"/>
                      <a:gd name="connsiteY34" fmla="*/ 75962 h 142945"/>
                      <a:gd name="connsiteX35" fmla="*/ 297322 w 450778"/>
                      <a:gd name="connsiteY35" fmla="*/ 85553 h 142945"/>
                      <a:gd name="connsiteX36" fmla="*/ 288930 w 450778"/>
                      <a:gd name="connsiteY36" fmla="*/ 85553 h 142945"/>
                      <a:gd name="connsiteX37" fmla="*/ 286532 w 450778"/>
                      <a:gd name="connsiteY37" fmla="*/ 78360 h 142945"/>
                      <a:gd name="connsiteX38" fmla="*/ 287731 w 450778"/>
                      <a:gd name="connsiteY38" fmla="*/ 55581 h 142945"/>
                      <a:gd name="connsiteX39" fmla="*/ 290129 w 450778"/>
                      <a:gd name="connsiteY39" fmla="*/ 44791 h 142945"/>
                      <a:gd name="connsiteX40" fmla="*/ 287731 w 450778"/>
                      <a:gd name="connsiteY40" fmla="*/ 38797 h 142945"/>
                      <a:gd name="connsiteX41" fmla="*/ 281737 w 450778"/>
                      <a:gd name="connsiteY41" fmla="*/ 37598 h 142945"/>
                      <a:gd name="connsiteX42" fmla="*/ 272146 w 450778"/>
                      <a:gd name="connsiteY42" fmla="*/ 39995 h 142945"/>
                      <a:gd name="connsiteX43" fmla="*/ 269748 w 450778"/>
                      <a:gd name="connsiteY43" fmla="*/ 37598 h 142945"/>
                      <a:gd name="connsiteX44" fmla="*/ 262555 w 450778"/>
                      <a:gd name="connsiteY44" fmla="*/ 30404 h 142945"/>
                      <a:gd name="connsiteX45" fmla="*/ 256560 w 450778"/>
                      <a:gd name="connsiteY45" fmla="*/ 45990 h 142945"/>
                      <a:gd name="connsiteX46" fmla="*/ 257759 w 450778"/>
                      <a:gd name="connsiteY46" fmla="*/ 50785 h 142945"/>
                      <a:gd name="connsiteX47" fmla="*/ 245770 w 450778"/>
                      <a:gd name="connsiteY47" fmla="*/ 75962 h 142945"/>
                      <a:gd name="connsiteX48" fmla="*/ 243373 w 450778"/>
                      <a:gd name="connsiteY48" fmla="*/ 78360 h 142945"/>
                      <a:gd name="connsiteX49" fmla="*/ 243373 w 450778"/>
                      <a:gd name="connsiteY49" fmla="*/ 75962 h 142945"/>
                      <a:gd name="connsiteX50" fmla="*/ 243373 w 450778"/>
                      <a:gd name="connsiteY50" fmla="*/ 39995 h 142945"/>
                      <a:gd name="connsiteX51" fmla="*/ 239776 w 450778"/>
                      <a:gd name="connsiteY51" fmla="*/ 34001 h 142945"/>
                      <a:gd name="connsiteX52" fmla="*/ 237378 w 450778"/>
                      <a:gd name="connsiteY52" fmla="*/ 32802 h 142945"/>
                      <a:gd name="connsiteX53" fmla="*/ 230185 w 450778"/>
                      <a:gd name="connsiteY53" fmla="*/ 37598 h 142945"/>
                      <a:gd name="connsiteX54" fmla="*/ 227787 w 450778"/>
                      <a:gd name="connsiteY54" fmla="*/ 35200 h 142945"/>
                      <a:gd name="connsiteX55" fmla="*/ 208605 w 450778"/>
                      <a:gd name="connsiteY55" fmla="*/ 34001 h 142945"/>
                      <a:gd name="connsiteX56" fmla="*/ 201412 w 450778"/>
                      <a:gd name="connsiteY56" fmla="*/ 43592 h 142945"/>
                      <a:gd name="connsiteX57" fmla="*/ 197815 w 450778"/>
                      <a:gd name="connsiteY57" fmla="*/ 74763 h 142945"/>
                      <a:gd name="connsiteX58" fmla="*/ 194218 w 450778"/>
                      <a:gd name="connsiteY58" fmla="*/ 85553 h 142945"/>
                      <a:gd name="connsiteX59" fmla="*/ 187025 w 450778"/>
                      <a:gd name="connsiteY59" fmla="*/ 84354 h 142945"/>
                      <a:gd name="connsiteX60" fmla="*/ 185826 w 450778"/>
                      <a:gd name="connsiteY60" fmla="*/ 80757 h 142945"/>
                      <a:gd name="connsiteX61" fmla="*/ 184627 w 450778"/>
                      <a:gd name="connsiteY61" fmla="*/ 71166 h 142945"/>
                      <a:gd name="connsiteX62" fmla="*/ 184627 w 450778"/>
                      <a:gd name="connsiteY62" fmla="*/ 39995 h 142945"/>
                      <a:gd name="connsiteX63" fmla="*/ 178633 w 450778"/>
                      <a:gd name="connsiteY63" fmla="*/ 32802 h 142945"/>
                      <a:gd name="connsiteX64" fmla="*/ 175036 w 450778"/>
                      <a:gd name="connsiteY64" fmla="*/ 32802 h 142945"/>
                      <a:gd name="connsiteX65" fmla="*/ 172639 w 450778"/>
                      <a:gd name="connsiteY65" fmla="*/ 35200 h 142945"/>
                      <a:gd name="connsiteX66" fmla="*/ 170241 w 450778"/>
                      <a:gd name="connsiteY66" fmla="*/ 35200 h 142945"/>
                      <a:gd name="connsiteX67" fmla="*/ 160650 w 450778"/>
                      <a:gd name="connsiteY67" fmla="*/ 30404 h 142945"/>
                      <a:gd name="connsiteX68" fmla="*/ 146263 w 450778"/>
                      <a:gd name="connsiteY68" fmla="*/ 37598 h 142945"/>
                      <a:gd name="connsiteX69" fmla="*/ 139070 w 450778"/>
                      <a:gd name="connsiteY69" fmla="*/ 63973 h 142945"/>
                      <a:gd name="connsiteX70" fmla="*/ 135473 w 450778"/>
                      <a:gd name="connsiteY70" fmla="*/ 78360 h 142945"/>
                      <a:gd name="connsiteX71" fmla="*/ 130678 w 450778"/>
                      <a:gd name="connsiteY71" fmla="*/ 84354 h 142945"/>
                      <a:gd name="connsiteX72" fmla="*/ 124683 w 450778"/>
                      <a:gd name="connsiteY72" fmla="*/ 83155 h 142945"/>
                      <a:gd name="connsiteX73" fmla="*/ 122286 w 450778"/>
                      <a:gd name="connsiteY73" fmla="*/ 74763 h 142945"/>
                      <a:gd name="connsiteX74" fmla="*/ 123485 w 450778"/>
                      <a:gd name="connsiteY74" fmla="*/ 32802 h 142945"/>
                      <a:gd name="connsiteX75" fmla="*/ 125882 w 450778"/>
                      <a:gd name="connsiteY75" fmla="*/ 30404 h 142945"/>
                      <a:gd name="connsiteX76" fmla="*/ 137871 w 450778"/>
                      <a:gd name="connsiteY76" fmla="*/ 30404 h 142945"/>
                      <a:gd name="connsiteX77" fmla="*/ 142667 w 450778"/>
                      <a:gd name="connsiteY77" fmla="*/ 25609 h 142945"/>
                      <a:gd name="connsiteX78" fmla="*/ 140269 w 450778"/>
                      <a:gd name="connsiteY78" fmla="*/ 22012 h 142945"/>
                      <a:gd name="connsiteX79" fmla="*/ 127081 w 450778"/>
                      <a:gd name="connsiteY79" fmla="*/ 20813 h 142945"/>
                      <a:gd name="connsiteX80" fmla="*/ 124683 w 450778"/>
                      <a:gd name="connsiteY80" fmla="*/ 18416 h 142945"/>
                      <a:gd name="connsiteX81" fmla="*/ 124683 w 450778"/>
                      <a:gd name="connsiteY81" fmla="*/ 6427 h 142945"/>
                      <a:gd name="connsiteX82" fmla="*/ 122286 w 450778"/>
                      <a:gd name="connsiteY82" fmla="*/ 2830 h 142945"/>
                      <a:gd name="connsiteX83" fmla="*/ 116291 w 450778"/>
                      <a:gd name="connsiteY83" fmla="*/ 432 h 142945"/>
                      <a:gd name="connsiteX84" fmla="*/ 110297 w 450778"/>
                      <a:gd name="connsiteY84" fmla="*/ 5228 h 142945"/>
                      <a:gd name="connsiteX85" fmla="*/ 110297 w 450778"/>
                      <a:gd name="connsiteY85" fmla="*/ 18416 h 142945"/>
                      <a:gd name="connsiteX86" fmla="*/ 107899 w 450778"/>
                      <a:gd name="connsiteY86" fmla="*/ 20813 h 142945"/>
                      <a:gd name="connsiteX87" fmla="*/ 99507 w 450778"/>
                      <a:gd name="connsiteY87" fmla="*/ 20813 h 142945"/>
                      <a:gd name="connsiteX88" fmla="*/ 94711 w 450778"/>
                      <a:gd name="connsiteY88" fmla="*/ 23211 h 142945"/>
                      <a:gd name="connsiteX89" fmla="*/ 93513 w 450778"/>
                      <a:gd name="connsiteY89" fmla="*/ 26808 h 142945"/>
                      <a:gd name="connsiteX90" fmla="*/ 95910 w 450778"/>
                      <a:gd name="connsiteY90" fmla="*/ 30404 h 142945"/>
                      <a:gd name="connsiteX91" fmla="*/ 105501 w 450778"/>
                      <a:gd name="connsiteY91" fmla="*/ 30404 h 142945"/>
                      <a:gd name="connsiteX92" fmla="*/ 107899 w 450778"/>
                      <a:gd name="connsiteY92" fmla="*/ 32802 h 142945"/>
                      <a:gd name="connsiteX93" fmla="*/ 107899 w 450778"/>
                      <a:gd name="connsiteY93" fmla="*/ 59178 h 142945"/>
                      <a:gd name="connsiteX94" fmla="*/ 98308 w 450778"/>
                      <a:gd name="connsiteY94" fmla="*/ 78360 h 142945"/>
                      <a:gd name="connsiteX95" fmla="*/ 97109 w 450778"/>
                      <a:gd name="connsiteY95" fmla="*/ 78360 h 142945"/>
                      <a:gd name="connsiteX96" fmla="*/ 97109 w 450778"/>
                      <a:gd name="connsiteY96" fmla="*/ 73564 h 142945"/>
                      <a:gd name="connsiteX97" fmla="*/ 88717 w 450778"/>
                      <a:gd name="connsiteY97" fmla="*/ 60376 h 142945"/>
                      <a:gd name="connsiteX98" fmla="*/ 79126 w 450778"/>
                      <a:gd name="connsiteY98" fmla="*/ 53183 h 142945"/>
                      <a:gd name="connsiteX99" fmla="*/ 79126 w 450778"/>
                      <a:gd name="connsiteY99" fmla="*/ 49586 h 142945"/>
                      <a:gd name="connsiteX100" fmla="*/ 83922 w 450778"/>
                      <a:gd name="connsiteY100" fmla="*/ 38797 h 142945"/>
                      <a:gd name="connsiteX101" fmla="*/ 77927 w 450778"/>
                      <a:gd name="connsiteY101" fmla="*/ 31603 h 142945"/>
                      <a:gd name="connsiteX102" fmla="*/ 64739 w 450778"/>
                      <a:gd name="connsiteY102" fmla="*/ 38797 h 142945"/>
                      <a:gd name="connsiteX103" fmla="*/ 64739 w 450778"/>
                      <a:gd name="connsiteY103" fmla="*/ 53183 h 142945"/>
                      <a:gd name="connsiteX104" fmla="*/ 64739 w 450778"/>
                      <a:gd name="connsiteY104" fmla="*/ 56780 h 142945"/>
                      <a:gd name="connsiteX105" fmla="*/ 53950 w 450778"/>
                      <a:gd name="connsiteY105" fmla="*/ 75962 h 142945"/>
                      <a:gd name="connsiteX106" fmla="*/ 50353 w 450778"/>
                      <a:gd name="connsiteY106" fmla="*/ 81956 h 142945"/>
                      <a:gd name="connsiteX107" fmla="*/ 46756 w 450778"/>
                      <a:gd name="connsiteY107" fmla="*/ 84354 h 142945"/>
                      <a:gd name="connsiteX108" fmla="*/ 44359 w 450778"/>
                      <a:gd name="connsiteY108" fmla="*/ 80757 h 142945"/>
                      <a:gd name="connsiteX109" fmla="*/ 44359 w 450778"/>
                      <a:gd name="connsiteY109" fmla="*/ 74763 h 142945"/>
                      <a:gd name="connsiteX110" fmla="*/ 45557 w 450778"/>
                      <a:gd name="connsiteY110" fmla="*/ 45990 h 142945"/>
                      <a:gd name="connsiteX111" fmla="*/ 44359 w 450778"/>
                      <a:gd name="connsiteY111" fmla="*/ 38797 h 142945"/>
                      <a:gd name="connsiteX112" fmla="*/ 25176 w 450778"/>
                      <a:gd name="connsiteY112" fmla="*/ 38797 h 142945"/>
                      <a:gd name="connsiteX113" fmla="*/ 19182 w 450778"/>
                      <a:gd name="connsiteY113" fmla="*/ 47189 h 142945"/>
                      <a:gd name="connsiteX114" fmla="*/ 13188 w 450778"/>
                      <a:gd name="connsiteY114" fmla="*/ 63973 h 142945"/>
                      <a:gd name="connsiteX115" fmla="*/ 11989 w 450778"/>
                      <a:gd name="connsiteY115" fmla="*/ 66371 h 142945"/>
                      <a:gd name="connsiteX116" fmla="*/ 11989 w 450778"/>
                      <a:gd name="connsiteY116" fmla="*/ 43592 h 142945"/>
                      <a:gd name="connsiteX117" fmla="*/ 4795 w 450778"/>
                      <a:gd name="connsiteY117" fmla="*/ 35200 h 142945"/>
                      <a:gd name="connsiteX118" fmla="*/ 3597 w 450778"/>
                      <a:gd name="connsiteY118" fmla="*/ 35200 h 142945"/>
                      <a:gd name="connsiteX119" fmla="*/ 0 w 450778"/>
                      <a:gd name="connsiteY119" fmla="*/ 38797 h 142945"/>
                      <a:gd name="connsiteX120" fmla="*/ 0 w 450778"/>
                      <a:gd name="connsiteY120" fmla="*/ 86752 h 142945"/>
                      <a:gd name="connsiteX121" fmla="*/ 0 w 450778"/>
                      <a:gd name="connsiteY121" fmla="*/ 91547 h 142945"/>
                      <a:gd name="connsiteX122" fmla="*/ 9591 w 450778"/>
                      <a:gd name="connsiteY122" fmla="*/ 98741 h 142945"/>
                      <a:gd name="connsiteX123" fmla="*/ 13188 w 450778"/>
                      <a:gd name="connsiteY123" fmla="*/ 95144 h 142945"/>
                      <a:gd name="connsiteX124" fmla="*/ 20381 w 450778"/>
                      <a:gd name="connsiteY124" fmla="*/ 68769 h 142945"/>
                      <a:gd name="connsiteX125" fmla="*/ 32370 w 450778"/>
                      <a:gd name="connsiteY125" fmla="*/ 48388 h 142945"/>
                      <a:gd name="connsiteX126" fmla="*/ 34767 w 450778"/>
                      <a:gd name="connsiteY126" fmla="*/ 47189 h 142945"/>
                      <a:gd name="connsiteX127" fmla="*/ 34767 w 450778"/>
                      <a:gd name="connsiteY127" fmla="*/ 49586 h 142945"/>
                      <a:gd name="connsiteX128" fmla="*/ 34767 w 450778"/>
                      <a:gd name="connsiteY128" fmla="*/ 62774 h 142945"/>
                      <a:gd name="connsiteX129" fmla="*/ 34767 w 450778"/>
                      <a:gd name="connsiteY129" fmla="*/ 84354 h 142945"/>
                      <a:gd name="connsiteX130" fmla="*/ 37165 w 450778"/>
                      <a:gd name="connsiteY130" fmla="*/ 93945 h 142945"/>
                      <a:gd name="connsiteX131" fmla="*/ 47955 w 450778"/>
                      <a:gd name="connsiteY131" fmla="*/ 98741 h 142945"/>
                      <a:gd name="connsiteX132" fmla="*/ 53950 w 450778"/>
                      <a:gd name="connsiteY132" fmla="*/ 95144 h 142945"/>
                      <a:gd name="connsiteX133" fmla="*/ 62342 w 450778"/>
                      <a:gd name="connsiteY133" fmla="*/ 84354 h 142945"/>
                      <a:gd name="connsiteX134" fmla="*/ 74330 w 450778"/>
                      <a:gd name="connsiteY134" fmla="*/ 65172 h 142945"/>
                      <a:gd name="connsiteX135" fmla="*/ 76728 w 450778"/>
                      <a:gd name="connsiteY135" fmla="*/ 63973 h 142945"/>
                      <a:gd name="connsiteX136" fmla="*/ 87518 w 450778"/>
                      <a:gd name="connsiteY136" fmla="*/ 74763 h 142945"/>
                      <a:gd name="connsiteX137" fmla="*/ 88717 w 450778"/>
                      <a:gd name="connsiteY137" fmla="*/ 85553 h 142945"/>
                      <a:gd name="connsiteX138" fmla="*/ 80325 w 450778"/>
                      <a:gd name="connsiteY138" fmla="*/ 89149 h 142945"/>
                      <a:gd name="connsiteX139" fmla="*/ 74330 w 450778"/>
                      <a:gd name="connsiteY139" fmla="*/ 85553 h 142945"/>
                      <a:gd name="connsiteX140" fmla="*/ 67137 w 450778"/>
                      <a:gd name="connsiteY140" fmla="*/ 86752 h 142945"/>
                      <a:gd name="connsiteX141" fmla="*/ 65938 w 450778"/>
                      <a:gd name="connsiteY141" fmla="*/ 89149 h 142945"/>
                      <a:gd name="connsiteX142" fmla="*/ 68336 w 450778"/>
                      <a:gd name="connsiteY142" fmla="*/ 96343 h 142945"/>
                      <a:gd name="connsiteX143" fmla="*/ 79126 w 450778"/>
                      <a:gd name="connsiteY143" fmla="*/ 98741 h 142945"/>
                      <a:gd name="connsiteX144" fmla="*/ 101905 w 450778"/>
                      <a:gd name="connsiteY144" fmla="*/ 91547 h 142945"/>
                      <a:gd name="connsiteX145" fmla="*/ 110297 w 450778"/>
                      <a:gd name="connsiteY145" fmla="*/ 78360 h 142945"/>
                      <a:gd name="connsiteX146" fmla="*/ 111496 w 450778"/>
                      <a:gd name="connsiteY146" fmla="*/ 75962 h 142945"/>
                      <a:gd name="connsiteX147" fmla="*/ 112695 w 450778"/>
                      <a:gd name="connsiteY147" fmla="*/ 79558 h 142945"/>
                      <a:gd name="connsiteX148" fmla="*/ 117490 w 450778"/>
                      <a:gd name="connsiteY148" fmla="*/ 92746 h 142945"/>
                      <a:gd name="connsiteX149" fmla="*/ 135473 w 450778"/>
                      <a:gd name="connsiteY149" fmla="*/ 93945 h 142945"/>
                      <a:gd name="connsiteX150" fmla="*/ 142667 w 450778"/>
                      <a:gd name="connsiteY150" fmla="*/ 84354 h 142945"/>
                      <a:gd name="connsiteX151" fmla="*/ 143866 w 450778"/>
                      <a:gd name="connsiteY151" fmla="*/ 81956 h 142945"/>
                      <a:gd name="connsiteX152" fmla="*/ 159451 w 450778"/>
                      <a:gd name="connsiteY152" fmla="*/ 97542 h 142945"/>
                      <a:gd name="connsiteX153" fmla="*/ 178633 w 450778"/>
                      <a:gd name="connsiteY153" fmla="*/ 85553 h 142945"/>
                      <a:gd name="connsiteX154" fmla="*/ 179832 w 450778"/>
                      <a:gd name="connsiteY154" fmla="*/ 87951 h 142945"/>
                      <a:gd name="connsiteX155" fmla="*/ 194218 w 450778"/>
                      <a:gd name="connsiteY155" fmla="*/ 97542 h 142945"/>
                      <a:gd name="connsiteX156" fmla="*/ 203809 w 450778"/>
                      <a:gd name="connsiteY156" fmla="*/ 90348 h 142945"/>
                      <a:gd name="connsiteX157" fmla="*/ 207406 w 450778"/>
                      <a:gd name="connsiteY157" fmla="*/ 90348 h 142945"/>
                      <a:gd name="connsiteX158" fmla="*/ 218196 w 450778"/>
                      <a:gd name="connsiteY158" fmla="*/ 97542 h 142945"/>
                      <a:gd name="connsiteX159" fmla="*/ 234980 w 450778"/>
                      <a:gd name="connsiteY159" fmla="*/ 90348 h 142945"/>
                      <a:gd name="connsiteX160" fmla="*/ 236179 w 450778"/>
                      <a:gd name="connsiteY160" fmla="*/ 89149 h 142945"/>
                      <a:gd name="connsiteX161" fmla="*/ 234980 w 450778"/>
                      <a:gd name="connsiteY161" fmla="*/ 95144 h 142945"/>
                      <a:gd name="connsiteX162" fmla="*/ 219395 w 450778"/>
                      <a:gd name="connsiteY162" fmla="*/ 109530 h 142945"/>
                      <a:gd name="connsiteX163" fmla="*/ 211003 w 450778"/>
                      <a:gd name="connsiteY163" fmla="*/ 121519 h 142945"/>
                      <a:gd name="connsiteX164" fmla="*/ 220594 w 450778"/>
                      <a:gd name="connsiteY164" fmla="*/ 141900 h 142945"/>
                      <a:gd name="connsiteX165" fmla="*/ 245770 w 450778"/>
                      <a:gd name="connsiteY165" fmla="*/ 128712 h 142945"/>
                      <a:gd name="connsiteX166" fmla="*/ 248168 w 450778"/>
                      <a:gd name="connsiteY166" fmla="*/ 116724 h 142945"/>
                      <a:gd name="connsiteX167" fmla="*/ 248168 w 450778"/>
                      <a:gd name="connsiteY167" fmla="*/ 92746 h 142945"/>
                      <a:gd name="connsiteX168" fmla="*/ 249367 w 450778"/>
                      <a:gd name="connsiteY168" fmla="*/ 87951 h 142945"/>
                      <a:gd name="connsiteX169" fmla="*/ 269748 w 450778"/>
                      <a:gd name="connsiteY169" fmla="*/ 54382 h 142945"/>
                      <a:gd name="connsiteX170" fmla="*/ 279339 w 450778"/>
                      <a:gd name="connsiteY170" fmla="*/ 48388 h 142945"/>
                      <a:gd name="connsiteX171" fmla="*/ 281737 w 450778"/>
                      <a:gd name="connsiteY171" fmla="*/ 51984 h 142945"/>
                      <a:gd name="connsiteX172" fmla="*/ 279339 w 450778"/>
                      <a:gd name="connsiteY172" fmla="*/ 75962 h 142945"/>
                      <a:gd name="connsiteX173" fmla="*/ 284134 w 450778"/>
                      <a:gd name="connsiteY173" fmla="*/ 91547 h 142945"/>
                      <a:gd name="connsiteX174" fmla="*/ 308112 w 450778"/>
                      <a:gd name="connsiteY174" fmla="*/ 91547 h 142945"/>
                      <a:gd name="connsiteX175" fmla="*/ 310510 w 450778"/>
                      <a:gd name="connsiteY175" fmla="*/ 91547 h 142945"/>
                      <a:gd name="connsiteX176" fmla="*/ 332090 w 450778"/>
                      <a:gd name="connsiteY176" fmla="*/ 96343 h 142945"/>
                      <a:gd name="connsiteX177" fmla="*/ 339283 w 450778"/>
                      <a:gd name="connsiteY177" fmla="*/ 89149 h 142945"/>
                      <a:gd name="connsiteX178" fmla="*/ 340482 w 450778"/>
                      <a:gd name="connsiteY178" fmla="*/ 87951 h 142945"/>
                      <a:gd name="connsiteX179" fmla="*/ 352471 w 450778"/>
                      <a:gd name="connsiteY179" fmla="*/ 99939 h 142945"/>
                      <a:gd name="connsiteX180" fmla="*/ 366857 w 450778"/>
                      <a:gd name="connsiteY180" fmla="*/ 91547 h 142945"/>
                      <a:gd name="connsiteX181" fmla="*/ 368056 w 450778"/>
                      <a:gd name="connsiteY181" fmla="*/ 95144 h 142945"/>
                      <a:gd name="connsiteX182" fmla="*/ 371653 w 450778"/>
                      <a:gd name="connsiteY182" fmla="*/ 99939 h 142945"/>
                      <a:gd name="connsiteX183" fmla="*/ 378846 w 450778"/>
                      <a:gd name="connsiteY183" fmla="*/ 99939 h 142945"/>
                      <a:gd name="connsiteX184" fmla="*/ 382443 w 450778"/>
                      <a:gd name="connsiteY184" fmla="*/ 96343 h 142945"/>
                      <a:gd name="connsiteX185" fmla="*/ 382443 w 450778"/>
                      <a:gd name="connsiteY185" fmla="*/ 85553 h 142945"/>
                      <a:gd name="connsiteX186" fmla="*/ 390835 w 450778"/>
                      <a:gd name="connsiteY186" fmla="*/ 55581 h 142945"/>
                      <a:gd name="connsiteX187" fmla="*/ 392034 w 450778"/>
                      <a:gd name="connsiteY187" fmla="*/ 54382 h 142945"/>
                      <a:gd name="connsiteX188" fmla="*/ 393232 w 450778"/>
                      <a:gd name="connsiteY188" fmla="*/ 56780 h 142945"/>
                      <a:gd name="connsiteX189" fmla="*/ 394431 w 450778"/>
                      <a:gd name="connsiteY189" fmla="*/ 77161 h 142945"/>
                      <a:gd name="connsiteX190" fmla="*/ 396829 w 450778"/>
                      <a:gd name="connsiteY190" fmla="*/ 90348 h 142945"/>
                      <a:gd name="connsiteX191" fmla="*/ 405221 w 450778"/>
                      <a:gd name="connsiteY191" fmla="*/ 96343 h 142945"/>
                      <a:gd name="connsiteX192" fmla="*/ 410017 w 450778"/>
                      <a:gd name="connsiteY192" fmla="*/ 91547 h 142945"/>
                      <a:gd name="connsiteX193" fmla="*/ 418409 w 450778"/>
                      <a:gd name="connsiteY193" fmla="*/ 55581 h 142945"/>
                      <a:gd name="connsiteX194" fmla="*/ 419608 w 450778"/>
                      <a:gd name="connsiteY194" fmla="*/ 53183 h 142945"/>
                      <a:gd name="connsiteX195" fmla="*/ 419608 w 450778"/>
                      <a:gd name="connsiteY195" fmla="*/ 53183 h 142945"/>
                      <a:gd name="connsiteX196" fmla="*/ 419608 w 450778"/>
                      <a:gd name="connsiteY196" fmla="*/ 57979 h 142945"/>
                      <a:gd name="connsiteX197" fmla="*/ 420807 w 450778"/>
                      <a:gd name="connsiteY197" fmla="*/ 81956 h 142945"/>
                      <a:gd name="connsiteX198" fmla="*/ 428000 w 450778"/>
                      <a:gd name="connsiteY198" fmla="*/ 96343 h 142945"/>
                      <a:gd name="connsiteX199" fmla="*/ 447182 w 450778"/>
                      <a:gd name="connsiteY199" fmla="*/ 92746 h 142945"/>
                      <a:gd name="connsiteX200" fmla="*/ 450779 w 450778"/>
                      <a:gd name="connsiteY200" fmla="*/ 80757 h 142945"/>
                      <a:gd name="connsiteX201" fmla="*/ 443585 w 450778"/>
                      <a:gd name="connsiteY201" fmla="*/ 74763 h 142945"/>
                      <a:gd name="connsiteX202" fmla="*/ 170241 w 450778"/>
                      <a:gd name="connsiteY202" fmla="*/ 61575 h 142945"/>
                      <a:gd name="connsiteX203" fmla="*/ 167843 w 450778"/>
                      <a:gd name="connsiteY203" fmla="*/ 75962 h 142945"/>
                      <a:gd name="connsiteX204" fmla="*/ 163048 w 450778"/>
                      <a:gd name="connsiteY204" fmla="*/ 84354 h 142945"/>
                      <a:gd name="connsiteX205" fmla="*/ 151059 w 450778"/>
                      <a:gd name="connsiteY205" fmla="*/ 83155 h 142945"/>
                      <a:gd name="connsiteX206" fmla="*/ 148661 w 450778"/>
                      <a:gd name="connsiteY206" fmla="*/ 68769 h 142945"/>
                      <a:gd name="connsiteX207" fmla="*/ 149860 w 450778"/>
                      <a:gd name="connsiteY207" fmla="*/ 53183 h 142945"/>
                      <a:gd name="connsiteX208" fmla="*/ 153457 w 450778"/>
                      <a:gd name="connsiteY208" fmla="*/ 44791 h 142945"/>
                      <a:gd name="connsiteX209" fmla="*/ 166644 w 450778"/>
                      <a:gd name="connsiteY209" fmla="*/ 45990 h 142945"/>
                      <a:gd name="connsiteX210" fmla="*/ 170241 w 450778"/>
                      <a:gd name="connsiteY210" fmla="*/ 61575 h 142945"/>
                      <a:gd name="connsiteX211" fmla="*/ 225389 w 450778"/>
                      <a:gd name="connsiteY211" fmla="*/ 80757 h 142945"/>
                      <a:gd name="connsiteX212" fmla="*/ 220594 w 450778"/>
                      <a:gd name="connsiteY212" fmla="*/ 86752 h 142945"/>
                      <a:gd name="connsiteX213" fmla="*/ 212202 w 450778"/>
                      <a:gd name="connsiteY213" fmla="*/ 85553 h 142945"/>
                      <a:gd name="connsiteX214" fmla="*/ 209804 w 450778"/>
                      <a:gd name="connsiteY214" fmla="*/ 78360 h 142945"/>
                      <a:gd name="connsiteX215" fmla="*/ 211003 w 450778"/>
                      <a:gd name="connsiteY215" fmla="*/ 50785 h 142945"/>
                      <a:gd name="connsiteX216" fmla="*/ 214599 w 450778"/>
                      <a:gd name="connsiteY216" fmla="*/ 43592 h 142945"/>
                      <a:gd name="connsiteX217" fmla="*/ 226588 w 450778"/>
                      <a:gd name="connsiteY217" fmla="*/ 45990 h 142945"/>
                      <a:gd name="connsiteX218" fmla="*/ 228986 w 450778"/>
                      <a:gd name="connsiteY218" fmla="*/ 59178 h 142945"/>
                      <a:gd name="connsiteX219" fmla="*/ 225389 w 450778"/>
                      <a:gd name="connsiteY219" fmla="*/ 80757 h 142945"/>
                      <a:gd name="connsiteX220" fmla="*/ 230185 w 450778"/>
                      <a:gd name="connsiteY220" fmla="*/ 109530 h 142945"/>
                      <a:gd name="connsiteX221" fmla="*/ 228986 w 450778"/>
                      <a:gd name="connsiteY221" fmla="*/ 123917 h 142945"/>
                      <a:gd name="connsiteX222" fmla="*/ 226588 w 450778"/>
                      <a:gd name="connsiteY222" fmla="*/ 131110 h 142945"/>
                      <a:gd name="connsiteX223" fmla="*/ 219395 w 450778"/>
                      <a:gd name="connsiteY223" fmla="*/ 135906 h 142945"/>
                      <a:gd name="connsiteX224" fmla="*/ 212202 w 450778"/>
                      <a:gd name="connsiteY224" fmla="*/ 129911 h 142945"/>
                      <a:gd name="connsiteX225" fmla="*/ 215798 w 450778"/>
                      <a:gd name="connsiteY225" fmla="*/ 119121 h 142945"/>
                      <a:gd name="connsiteX226" fmla="*/ 228986 w 450778"/>
                      <a:gd name="connsiteY226" fmla="*/ 103536 h 142945"/>
                      <a:gd name="connsiteX227" fmla="*/ 230185 w 450778"/>
                      <a:gd name="connsiteY227" fmla="*/ 102337 h 142945"/>
                      <a:gd name="connsiteX228" fmla="*/ 230185 w 450778"/>
                      <a:gd name="connsiteY228" fmla="*/ 103536 h 142945"/>
                      <a:gd name="connsiteX229" fmla="*/ 230185 w 450778"/>
                      <a:gd name="connsiteY229" fmla="*/ 109530 h 142945"/>
                      <a:gd name="connsiteX230" fmla="*/ 330891 w 450778"/>
                      <a:gd name="connsiteY230" fmla="*/ 77161 h 142945"/>
                      <a:gd name="connsiteX231" fmla="*/ 326095 w 450778"/>
                      <a:gd name="connsiteY231" fmla="*/ 85553 h 142945"/>
                      <a:gd name="connsiteX232" fmla="*/ 315305 w 450778"/>
                      <a:gd name="connsiteY232" fmla="*/ 84354 h 142945"/>
                      <a:gd name="connsiteX233" fmla="*/ 312908 w 450778"/>
                      <a:gd name="connsiteY233" fmla="*/ 72365 h 142945"/>
                      <a:gd name="connsiteX234" fmla="*/ 312908 w 450778"/>
                      <a:gd name="connsiteY234" fmla="*/ 67570 h 142945"/>
                      <a:gd name="connsiteX235" fmla="*/ 315305 w 450778"/>
                      <a:gd name="connsiteY235" fmla="*/ 50785 h 142945"/>
                      <a:gd name="connsiteX236" fmla="*/ 317703 w 450778"/>
                      <a:gd name="connsiteY236" fmla="*/ 45990 h 142945"/>
                      <a:gd name="connsiteX237" fmla="*/ 330891 w 450778"/>
                      <a:gd name="connsiteY237" fmla="*/ 47189 h 142945"/>
                      <a:gd name="connsiteX238" fmla="*/ 333288 w 450778"/>
                      <a:gd name="connsiteY238" fmla="*/ 55581 h 142945"/>
                      <a:gd name="connsiteX239" fmla="*/ 330891 w 450778"/>
                      <a:gd name="connsiteY239" fmla="*/ 77161 h 142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Lst>
                    <a:rect l="l" t="t" r="r" b="b"/>
                    <a:pathLst>
                      <a:path w="450778" h="142945">
                        <a:moveTo>
                          <a:pt x="443585" y="74763"/>
                        </a:moveTo>
                        <a:cubicBezTo>
                          <a:pt x="442387" y="73564"/>
                          <a:pt x="441188" y="73564"/>
                          <a:pt x="439989" y="74763"/>
                        </a:cubicBezTo>
                        <a:cubicBezTo>
                          <a:pt x="438790" y="75962"/>
                          <a:pt x="438790" y="77161"/>
                          <a:pt x="438790" y="78360"/>
                        </a:cubicBezTo>
                        <a:cubicBezTo>
                          <a:pt x="437591" y="80757"/>
                          <a:pt x="437591" y="83155"/>
                          <a:pt x="436392" y="85553"/>
                        </a:cubicBezTo>
                        <a:cubicBezTo>
                          <a:pt x="433994" y="89149"/>
                          <a:pt x="431597" y="89149"/>
                          <a:pt x="429199" y="85553"/>
                        </a:cubicBezTo>
                        <a:cubicBezTo>
                          <a:pt x="428000" y="83155"/>
                          <a:pt x="426801" y="80757"/>
                          <a:pt x="426801" y="77161"/>
                        </a:cubicBezTo>
                        <a:cubicBezTo>
                          <a:pt x="425602" y="66371"/>
                          <a:pt x="425602" y="55581"/>
                          <a:pt x="426801" y="45990"/>
                        </a:cubicBezTo>
                        <a:cubicBezTo>
                          <a:pt x="426801" y="38797"/>
                          <a:pt x="425602" y="37598"/>
                          <a:pt x="419608" y="34001"/>
                        </a:cubicBezTo>
                        <a:cubicBezTo>
                          <a:pt x="418409" y="34001"/>
                          <a:pt x="418409" y="34001"/>
                          <a:pt x="417210" y="32802"/>
                        </a:cubicBezTo>
                        <a:cubicBezTo>
                          <a:pt x="413613" y="31603"/>
                          <a:pt x="411216" y="32802"/>
                          <a:pt x="408818" y="36399"/>
                        </a:cubicBezTo>
                        <a:cubicBezTo>
                          <a:pt x="405221" y="45990"/>
                          <a:pt x="401625" y="55581"/>
                          <a:pt x="400426" y="65172"/>
                        </a:cubicBezTo>
                        <a:cubicBezTo>
                          <a:pt x="400426" y="65172"/>
                          <a:pt x="400426" y="66371"/>
                          <a:pt x="399227" y="66371"/>
                        </a:cubicBezTo>
                        <a:cubicBezTo>
                          <a:pt x="399227" y="65172"/>
                          <a:pt x="399227" y="63973"/>
                          <a:pt x="399227" y="61575"/>
                        </a:cubicBezTo>
                        <a:cubicBezTo>
                          <a:pt x="399227" y="54382"/>
                          <a:pt x="398028" y="47189"/>
                          <a:pt x="398028" y="41194"/>
                        </a:cubicBezTo>
                        <a:cubicBezTo>
                          <a:pt x="398028" y="37598"/>
                          <a:pt x="396829" y="35200"/>
                          <a:pt x="393232" y="32802"/>
                        </a:cubicBezTo>
                        <a:cubicBezTo>
                          <a:pt x="392034" y="31603"/>
                          <a:pt x="389636" y="31603"/>
                          <a:pt x="388437" y="31603"/>
                        </a:cubicBezTo>
                        <a:cubicBezTo>
                          <a:pt x="386039" y="31603"/>
                          <a:pt x="383641" y="31603"/>
                          <a:pt x="382443" y="34001"/>
                        </a:cubicBezTo>
                        <a:cubicBezTo>
                          <a:pt x="381244" y="35200"/>
                          <a:pt x="381244" y="37598"/>
                          <a:pt x="380045" y="38797"/>
                        </a:cubicBezTo>
                        <a:cubicBezTo>
                          <a:pt x="377647" y="43592"/>
                          <a:pt x="376448" y="48388"/>
                          <a:pt x="375249" y="54382"/>
                        </a:cubicBezTo>
                        <a:cubicBezTo>
                          <a:pt x="375249" y="55581"/>
                          <a:pt x="375249" y="55581"/>
                          <a:pt x="374050" y="56780"/>
                        </a:cubicBezTo>
                        <a:cubicBezTo>
                          <a:pt x="374050" y="50785"/>
                          <a:pt x="374050" y="45990"/>
                          <a:pt x="374050" y="41194"/>
                        </a:cubicBezTo>
                        <a:cubicBezTo>
                          <a:pt x="374050" y="34001"/>
                          <a:pt x="375249" y="34001"/>
                          <a:pt x="366857" y="32802"/>
                        </a:cubicBezTo>
                        <a:cubicBezTo>
                          <a:pt x="362062" y="31603"/>
                          <a:pt x="362062" y="32802"/>
                          <a:pt x="362062" y="37598"/>
                        </a:cubicBezTo>
                        <a:cubicBezTo>
                          <a:pt x="362062" y="48388"/>
                          <a:pt x="362062" y="60376"/>
                          <a:pt x="362062" y="71166"/>
                        </a:cubicBezTo>
                        <a:cubicBezTo>
                          <a:pt x="362062" y="77161"/>
                          <a:pt x="359664" y="81956"/>
                          <a:pt x="356067" y="85553"/>
                        </a:cubicBezTo>
                        <a:cubicBezTo>
                          <a:pt x="353669" y="89149"/>
                          <a:pt x="348874" y="87951"/>
                          <a:pt x="347675" y="84354"/>
                        </a:cubicBezTo>
                        <a:cubicBezTo>
                          <a:pt x="346476" y="81956"/>
                          <a:pt x="346476" y="79558"/>
                          <a:pt x="346476" y="78360"/>
                        </a:cubicBezTo>
                        <a:cubicBezTo>
                          <a:pt x="345277" y="66371"/>
                          <a:pt x="346476" y="54382"/>
                          <a:pt x="346476" y="42393"/>
                        </a:cubicBezTo>
                        <a:cubicBezTo>
                          <a:pt x="346476" y="36399"/>
                          <a:pt x="346476" y="35200"/>
                          <a:pt x="340482" y="34001"/>
                        </a:cubicBezTo>
                        <a:cubicBezTo>
                          <a:pt x="339283" y="34001"/>
                          <a:pt x="338084" y="34001"/>
                          <a:pt x="336885" y="34001"/>
                        </a:cubicBezTo>
                        <a:cubicBezTo>
                          <a:pt x="335686" y="34001"/>
                          <a:pt x="334487" y="35200"/>
                          <a:pt x="333288" y="36399"/>
                        </a:cubicBezTo>
                        <a:cubicBezTo>
                          <a:pt x="333288" y="38797"/>
                          <a:pt x="332090" y="37598"/>
                          <a:pt x="330891" y="36399"/>
                        </a:cubicBezTo>
                        <a:cubicBezTo>
                          <a:pt x="323697" y="29206"/>
                          <a:pt x="314106" y="30404"/>
                          <a:pt x="308112" y="37598"/>
                        </a:cubicBezTo>
                        <a:cubicBezTo>
                          <a:pt x="305714" y="39995"/>
                          <a:pt x="304515" y="42393"/>
                          <a:pt x="303316" y="44791"/>
                        </a:cubicBezTo>
                        <a:cubicBezTo>
                          <a:pt x="298521" y="55581"/>
                          <a:pt x="298521" y="65172"/>
                          <a:pt x="299720" y="75962"/>
                        </a:cubicBezTo>
                        <a:cubicBezTo>
                          <a:pt x="299720" y="79558"/>
                          <a:pt x="298521" y="81956"/>
                          <a:pt x="297322" y="85553"/>
                        </a:cubicBezTo>
                        <a:cubicBezTo>
                          <a:pt x="294924" y="87951"/>
                          <a:pt x="291328" y="87951"/>
                          <a:pt x="288930" y="85553"/>
                        </a:cubicBezTo>
                        <a:cubicBezTo>
                          <a:pt x="287731" y="83155"/>
                          <a:pt x="286532" y="80757"/>
                          <a:pt x="286532" y="78360"/>
                        </a:cubicBezTo>
                        <a:cubicBezTo>
                          <a:pt x="285333" y="71166"/>
                          <a:pt x="285333" y="62774"/>
                          <a:pt x="287731" y="55581"/>
                        </a:cubicBezTo>
                        <a:cubicBezTo>
                          <a:pt x="288930" y="51984"/>
                          <a:pt x="290129" y="48388"/>
                          <a:pt x="290129" y="44791"/>
                        </a:cubicBezTo>
                        <a:cubicBezTo>
                          <a:pt x="290129" y="42393"/>
                          <a:pt x="290129" y="39995"/>
                          <a:pt x="287731" y="38797"/>
                        </a:cubicBezTo>
                        <a:cubicBezTo>
                          <a:pt x="285333" y="37598"/>
                          <a:pt x="284134" y="37598"/>
                          <a:pt x="281737" y="37598"/>
                        </a:cubicBezTo>
                        <a:cubicBezTo>
                          <a:pt x="278140" y="37598"/>
                          <a:pt x="275742" y="38797"/>
                          <a:pt x="272146" y="39995"/>
                        </a:cubicBezTo>
                        <a:cubicBezTo>
                          <a:pt x="269748" y="39995"/>
                          <a:pt x="268549" y="39995"/>
                          <a:pt x="269748" y="37598"/>
                        </a:cubicBezTo>
                        <a:cubicBezTo>
                          <a:pt x="269748" y="32802"/>
                          <a:pt x="267350" y="30404"/>
                          <a:pt x="262555" y="30404"/>
                        </a:cubicBezTo>
                        <a:cubicBezTo>
                          <a:pt x="255361" y="31603"/>
                          <a:pt x="251765" y="41194"/>
                          <a:pt x="256560" y="45990"/>
                        </a:cubicBezTo>
                        <a:cubicBezTo>
                          <a:pt x="257759" y="47189"/>
                          <a:pt x="257759" y="49586"/>
                          <a:pt x="257759" y="50785"/>
                        </a:cubicBezTo>
                        <a:cubicBezTo>
                          <a:pt x="255361" y="60376"/>
                          <a:pt x="250566" y="68769"/>
                          <a:pt x="245770" y="75962"/>
                        </a:cubicBezTo>
                        <a:cubicBezTo>
                          <a:pt x="245770" y="77161"/>
                          <a:pt x="244571" y="78360"/>
                          <a:pt x="243373" y="78360"/>
                        </a:cubicBezTo>
                        <a:cubicBezTo>
                          <a:pt x="242174" y="78360"/>
                          <a:pt x="243373" y="77161"/>
                          <a:pt x="243373" y="75962"/>
                        </a:cubicBezTo>
                        <a:cubicBezTo>
                          <a:pt x="243373" y="63973"/>
                          <a:pt x="243373" y="51984"/>
                          <a:pt x="243373" y="39995"/>
                        </a:cubicBezTo>
                        <a:cubicBezTo>
                          <a:pt x="243373" y="36399"/>
                          <a:pt x="243373" y="35200"/>
                          <a:pt x="239776" y="34001"/>
                        </a:cubicBezTo>
                        <a:cubicBezTo>
                          <a:pt x="238577" y="34001"/>
                          <a:pt x="238577" y="34001"/>
                          <a:pt x="237378" y="32802"/>
                        </a:cubicBezTo>
                        <a:cubicBezTo>
                          <a:pt x="232583" y="31603"/>
                          <a:pt x="232583" y="32802"/>
                          <a:pt x="230185" y="37598"/>
                        </a:cubicBezTo>
                        <a:cubicBezTo>
                          <a:pt x="228986" y="36399"/>
                          <a:pt x="228986" y="36399"/>
                          <a:pt x="227787" y="35200"/>
                        </a:cubicBezTo>
                        <a:cubicBezTo>
                          <a:pt x="221793" y="29206"/>
                          <a:pt x="214599" y="29206"/>
                          <a:pt x="208605" y="34001"/>
                        </a:cubicBezTo>
                        <a:cubicBezTo>
                          <a:pt x="205008" y="36399"/>
                          <a:pt x="202611" y="39995"/>
                          <a:pt x="201412" y="43592"/>
                        </a:cubicBezTo>
                        <a:cubicBezTo>
                          <a:pt x="196616" y="53183"/>
                          <a:pt x="196616" y="63973"/>
                          <a:pt x="197815" y="74763"/>
                        </a:cubicBezTo>
                        <a:cubicBezTo>
                          <a:pt x="197815" y="79558"/>
                          <a:pt x="196616" y="83155"/>
                          <a:pt x="194218" y="85553"/>
                        </a:cubicBezTo>
                        <a:cubicBezTo>
                          <a:pt x="191821" y="87951"/>
                          <a:pt x="189423" y="86752"/>
                          <a:pt x="187025" y="84354"/>
                        </a:cubicBezTo>
                        <a:cubicBezTo>
                          <a:pt x="185826" y="83155"/>
                          <a:pt x="185826" y="81956"/>
                          <a:pt x="185826" y="80757"/>
                        </a:cubicBezTo>
                        <a:cubicBezTo>
                          <a:pt x="184627" y="77161"/>
                          <a:pt x="184627" y="74763"/>
                          <a:pt x="184627" y="71166"/>
                        </a:cubicBezTo>
                        <a:cubicBezTo>
                          <a:pt x="184627" y="60376"/>
                          <a:pt x="184627" y="50785"/>
                          <a:pt x="184627" y="39995"/>
                        </a:cubicBezTo>
                        <a:cubicBezTo>
                          <a:pt x="184627" y="35200"/>
                          <a:pt x="183429" y="34001"/>
                          <a:pt x="178633" y="32802"/>
                        </a:cubicBezTo>
                        <a:cubicBezTo>
                          <a:pt x="177434" y="32802"/>
                          <a:pt x="176235" y="32802"/>
                          <a:pt x="175036" y="32802"/>
                        </a:cubicBezTo>
                        <a:cubicBezTo>
                          <a:pt x="173838" y="32802"/>
                          <a:pt x="172639" y="34001"/>
                          <a:pt x="172639" y="35200"/>
                        </a:cubicBezTo>
                        <a:cubicBezTo>
                          <a:pt x="172639" y="37598"/>
                          <a:pt x="171440" y="36399"/>
                          <a:pt x="170241" y="35200"/>
                        </a:cubicBezTo>
                        <a:cubicBezTo>
                          <a:pt x="167843" y="32802"/>
                          <a:pt x="164246" y="30404"/>
                          <a:pt x="160650" y="30404"/>
                        </a:cubicBezTo>
                        <a:cubicBezTo>
                          <a:pt x="154655" y="30404"/>
                          <a:pt x="149860" y="32802"/>
                          <a:pt x="146263" y="37598"/>
                        </a:cubicBezTo>
                        <a:cubicBezTo>
                          <a:pt x="140269" y="44791"/>
                          <a:pt x="139070" y="54382"/>
                          <a:pt x="139070" y="63973"/>
                        </a:cubicBezTo>
                        <a:cubicBezTo>
                          <a:pt x="139070" y="68769"/>
                          <a:pt x="137871" y="73564"/>
                          <a:pt x="135473" y="78360"/>
                        </a:cubicBezTo>
                        <a:cubicBezTo>
                          <a:pt x="134274" y="80757"/>
                          <a:pt x="133076" y="83155"/>
                          <a:pt x="130678" y="84354"/>
                        </a:cubicBezTo>
                        <a:cubicBezTo>
                          <a:pt x="128280" y="86752"/>
                          <a:pt x="125882" y="85553"/>
                          <a:pt x="124683" y="83155"/>
                        </a:cubicBezTo>
                        <a:cubicBezTo>
                          <a:pt x="123485" y="80757"/>
                          <a:pt x="122286" y="77161"/>
                          <a:pt x="122286" y="74763"/>
                        </a:cubicBezTo>
                        <a:cubicBezTo>
                          <a:pt x="122286" y="60376"/>
                          <a:pt x="122286" y="47189"/>
                          <a:pt x="123485" y="32802"/>
                        </a:cubicBezTo>
                        <a:cubicBezTo>
                          <a:pt x="123485" y="31603"/>
                          <a:pt x="124683" y="30404"/>
                          <a:pt x="125882" y="30404"/>
                        </a:cubicBezTo>
                        <a:cubicBezTo>
                          <a:pt x="129479" y="30404"/>
                          <a:pt x="134274" y="30404"/>
                          <a:pt x="137871" y="30404"/>
                        </a:cubicBezTo>
                        <a:cubicBezTo>
                          <a:pt x="141468" y="30404"/>
                          <a:pt x="142667" y="29206"/>
                          <a:pt x="142667" y="25609"/>
                        </a:cubicBezTo>
                        <a:cubicBezTo>
                          <a:pt x="142667" y="23211"/>
                          <a:pt x="142667" y="22012"/>
                          <a:pt x="140269" y="22012"/>
                        </a:cubicBezTo>
                        <a:cubicBezTo>
                          <a:pt x="135473" y="22012"/>
                          <a:pt x="131877" y="20813"/>
                          <a:pt x="127081" y="20813"/>
                        </a:cubicBezTo>
                        <a:cubicBezTo>
                          <a:pt x="124683" y="20813"/>
                          <a:pt x="124683" y="19614"/>
                          <a:pt x="124683" y="18416"/>
                        </a:cubicBezTo>
                        <a:cubicBezTo>
                          <a:pt x="124683" y="14819"/>
                          <a:pt x="124683" y="10023"/>
                          <a:pt x="124683" y="6427"/>
                        </a:cubicBezTo>
                        <a:cubicBezTo>
                          <a:pt x="124683" y="4029"/>
                          <a:pt x="123485" y="2830"/>
                          <a:pt x="122286" y="2830"/>
                        </a:cubicBezTo>
                        <a:cubicBezTo>
                          <a:pt x="119888" y="1631"/>
                          <a:pt x="117490" y="1631"/>
                          <a:pt x="116291" y="432"/>
                        </a:cubicBezTo>
                        <a:cubicBezTo>
                          <a:pt x="112695" y="-766"/>
                          <a:pt x="111496" y="432"/>
                          <a:pt x="110297" y="5228"/>
                        </a:cubicBezTo>
                        <a:cubicBezTo>
                          <a:pt x="110297" y="8825"/>
                          <a:pt x="110297" y="13620"/>
                          <a:pt x="110297" y="18416"/>
                        </a:cubicBezTo>
                        <a:cubicBezTo>
                          <a:pt x="110297" y="20813"/>
                          <a:pt x="109098" y="20813"/>
                          <a:pt x="107899" y="20813"/>
                        </a:cubicBezTo>
                        <a:cubicBezTo>
                          <a:pt x="105501" y="20813"/>
                          <a:pt x="101905" y="20813"/>
                          <a:pt x="99507" y="20813"/>
                        </a:cubicBezTo>
                        <a:cubicBezTo>
                          <a:pt x="97109" y="20813"/>
                          <a:pt x="95910" y="22012"/>
                          <a:pt x="94711" y="23211"/>
                        </a:cubicBezTo>
                        <a:cubicBezTo>
                          <a:pt x="94711" y="24410"/>
                          <a:pt x="93513" y="25609"/>
                          <a:pt x="93513" y="26808"/>
                        </a:cubicBezTo>
                        <a:cubicBezTo>
                          <a:pt x="93513" y="29206"/>
                          <a:pt x="94711" y="30404"/>
                          <a:pt x="95910" y="30404"/>
                        </a:cubicBezTo>
                        <a:cubicBezTo>
                          <a:pt x="99507" y="30404"/>
                          <a:pt x="101905" y="30404"/>
                          <a:pt x="105501" y="30404"/>
                        </a:cubicBezTo>
                        <a:cubicBezTo>
                          <a:pt x="107899" y="30404"/>
                          <a:pt x="107899" y="31603"/>
                          <a:pt x="107899" y="32802"/>
                        </a:cubicBezTo>
                        <a:cubicBezTo>
                          <a:pt x="107899" y="41194"/>
                          <a:pt x="107899" y="50785"/>
                          <a:pt x="107899" y="59178"/>
                        </a:cubicBezTo>
                        <a:cubicBezTo>
                          <a:pt x="107899" y="66371"/>
                          <a:pt x="104302" y="73564"/>
                          <a:pt x="98308" y="78360"/>
                        </a:cubicBezTo>
                        <a:cubicBezTo>
                          <a:pt x="98308" y="78360"/>
                          <a:pt x="98308" y="78360"/>
                          <a:pt x="97109" y="78360"/>
                        </a:cubicBezTo>
                        <a:cubicBezTo>
                          <a:pt x="97109" y="77161"/>
                          <a:pt x="97109" y="74763"/>
                          <a:pt x="97109" y="73564"/>
                        </a:cubicBezTo>
                        <a:cubicBezTo>
                          <a:pt x="95910" y="67570"/>
                          <a:pt x="92314" y="63973"/>
                          <a:pt x="88717" y="60376"/>
                        </a:cubicBezTo>
                        <a:cubicBezTo>
                          <a:pt x="85120" y="57979"/>
                          <a:pt x="82723" y="55581"/>
                          <a:pt x="79126" y="53183"/>
                        </a:cubicBezTo>
                        <a:cubicBezTo>
                          <a:pt x="76728" y="51984"/>
                          <a:pt x="76728" y="50785"/>
                          <a:pt x="79126" y="49586"/>
                        </a:cubicBezTo>
                        <a:cubicBezTo>
                          <a:pt x="81524" y="45990"/>
                          <a:pt x="83922" y="43592"/>
                          <a:pt x="83922" y="38797"/>
                        </a:cubicBezTo>
                        <a:cubicBezTo>
                          <a:pt x="85120" y="34001"/>
                          <a:pt x="82723" y="31603"/>
                          <a:pt x="77927" y="31603"/>
                        </a:cubicBezTo>
                        <a:cubicBezTo>
                          <a:pt x="71933" y="31603"/>
                          <a:pt x="68336" y="34001"/>
                          <a:pt x="64739" y="38797"/>
                        </a:cubicBezTo>
                        <a:cubicBezTo>
                          <a:pt x="62342" y="43592"/>
                          <a:pt x="61143" y="48388"/>
                          <a:pt x="64739" y="53183"/>
                        </a:cubicBezTo>
                        <a:cubicBezTo>
                          <a:pt x="65938" y="54382"/>
                          <a:pt x="65938" y="55581"/>
                          <a:pt x="64739" y="56780"/>
                        </a:cubicBezTo>
                        <a:cubicBezTo>
                          <a:pt x="61143" y="62774"/>
                          <a:pt x="57546" y="69967"/>
                          <a:pt x="53950" y="75962"/>
                        </a:cubicBezTo>
                        <a:cubicBezTo>
                          <a:pt x="52751" y="78360"/>
                          <a:pt x="51552" y="79558"/>
                          <a:pt x="50353" y="81956"/>
                        </a:cubicBezTo>
                        <a:cubicBezTo>
                          <a:pt x="49154" y="83155"/>
                          <a:pt x="47955" y="84354"/>
                          <a:pt x="46756" y="84354"/>
                        </a:cubicBezTo>
                        <a:cubicBezTo>
                          <a:pt x="45557" y="84354"/>
                          <a:pt x="45557" y="81956"/>
                          <a:pt x="44359" y="80757"/>
                        </a:cubicBezTo>
                        <a:cubicBezTo>
                          <a:pt x="44359" y="78360"/>
                          <a:pt x="44359" y="77161"/>
                          <a:pt x="44359" y="74763"/>
                        </a:cubicBezTo>
                        <a:cubicBezTo>
                          <a:pt x="44359" y="65172"/>
                          <a:pt x="44359" y="55581"/>
                          <a:pt x="45557" y="45990"/>
                        </a:cubicBezTo>
                        <a:cubicBezTo>
                          <a:pt x="45557" y="43592"/>
                          <a:pt x="45557" y="41194"/>
                          <a:pt x="44359" y="38797"/>
                        </a:cubicBezTo>
                        <a:cubicBezTo>
                          <a:pt x="37165" y="32802"/>
                          <a:pt x="31171" y="31603"/>
                          <a:pt x="25176" y="38797"/>
                        </a:cubicBezTo>
                        <a:cubicBezTo>
                          <a:pt x="22779" y="41194"/>
                          <a:pt x="21580" y="44791"/>
                          <a:pt x="19182" y="47189"/>
                        </a:cubicBezTo>
                        <a:cubicBezTo>
                          <a:pt x="16784" y="51984"/>
                          <a:pt x="14387" y="57979"/>
                          <a:pt x="13188" y="63973"/>
                        </a:cubicBezTo>
                        <a:cubicBezTo>
                          <a:pt x="13188" y="65172"/>
                          <a:pt x="13188" y="65172"/>
                          <a:pt x="11989" y="66371"/>
                        </a:cubicBezTo>
                        <a:cubicBezTo>
                          <a:pt x="11989" y="57979"/>
                          <a:pt x="11989" y="50785"/>
                          <a:pt x="11989" y="43592"/>
                        </a:cubicBezTo>
                        <a:cubicBezTo>
                          <a:pt x="11989" y="37598"/>
                          <a:pt x="11989" y="36399"/>
                          <a:pt x="4795" y="35200"/>
                        </a:cubicBezTo>
                        <a:cubicBezTo>
                          <a:pt x="4795" y="35200"/>
                          <a:pt x="3597" y="35200"/>
                          <a:pt x="3597" y="35200"/>
                        </a:cubicBezTo>
                        <a:cubicBezTo>
                          <a:pt x="0" y="35200"/>
                          <a:pt x="0" y="35200"/>
                          <a:pt x="0" y="38797"/>
                        </a:cubicBezTo>
                        <a:cubicBezTo>
                          <a:pt x="0" y="54382"/>
                          <a:pt x="0" y="69967"/>
                          <a:pt x="0" y="86752"/>
                        </a:cubicBezTo>
                        <a:cubicBezTo>
                          <a:pt x="0" y="87951"/>
                          <a:pt x="0" y="90348"/>
                          <a:pt x="0" y="91547"/>
                        </a:cubicBezTo>
                        <a:cubicBezTo>
                          <a:pt x="1199" y="97542"/>
                          <a:pt x="3597" y="98741"/>
                          <a:pt x="9591" y="98741"/>
                        </a:cubicBezTo>
                        <a:cubicBezTo>
                          <a:pt x="11989" y="98741"/>
                          <a:pt x="13188" y="97542"/>
                          <a:pt x="13188" y="95144"/>
                        </a:cubicBezTo>
                        <a:cubicBezTo>
                          <a:pt x="14387" y="85553"/>
                          <a:pt x="16784" y="77161"/>
                          <a:pt x="20381" y="68769"/>
                        </a:cubicBezTo>
                        <a:cubicBezTo>
                          <a:pt x="22779" y="61575"/>
                          <a:pt x="26375" y="54382"/>
                          <a:pt x="32370" y="48388"/>
                        </a:cubicBezTo>
                        <a:cubicBezTo>
                          <a:pt x="32370" y="48388"/>
                          <a:pt x="33569" y="47189"/>
                          <a:pt x="34767" y="47189"/>
                        </a:cubicBezTo>
                        <a:cubicBezTo>
                          <a:pt x="35966" y="47189"/>
                          <a:pt x="35966" y="48388"/>
                          <a:pt x="34767" y="49586"/>
                        </a:cubicBezTo>
                        <a:cubicBezTo>
                          <a:pt x="34767" y="54382"/>
                          <a:pt x="34767" y="57979"/>
                          <a:pt x="34767" y="62774"/>
                        </a:cubicBezTo>
                        <a:cubicBezTo>
                          <a:pt x="34767" y="69967"/>
                          <a:pt x="34767" y="77161"/>
                          <a:pt x="34767" y="84354"/>
                        </a:cubicBezTo>
                        <a:cubicBezTo>
                          <a:pt x="34767" y="87951"/>
                          <a:pt x="35966" y="90348"/>
                          <a:pt x="37165" y="93945"/>
                        </a:cubicBezTo>
                        <a:cubicBezTo>
                          <a:pt x="39563" y="98741"/>
                          <a:pt x="43160" y="99939"/>
                          <a:pt x="47955" y="98741"/>
                        </a:cubicBezTo>
                        <a:cubicBezTo>
                          <a:pt x="50353" y="97542"/>
                          <a:pt x="52751" y="96343"/>
                          <a:pt x="53950" y="95144"/>
                        </a:cubicBezTo>
                        <a:cubicBezTo>
                          <a:pt x="57546" y="91547"/>
                          <a:pt x="59944" y="89149"/>
                          <a:pt x="62342" y="84354"/>
                        </a:cubicBezTo>
                        <a:cubicBezTo>
                          <a:pt x="65938" y="78360"/>
                          <a:pt x="69535" y="71166"/>
                          <a:pt x="74330" y="65172"/>
                        </a:cubicBezTo>
                        <a:cubicBezTo>
                          <a:pt x="75529" y="63973"/>
                          <a:pt x="75529" y="62774"/>
                          <a:pt x="76728" y="63973"/>
                        </a:cubicBezTo>
                        <a:cubicBezTo>
                          <a:pt x="80325" y="67570"/>
                          <a:pt x="83922" y="69967"/>
                          <a:pt x="87518" y="74763"/>
                        </a:cubicBezTo>
                        <a:cubicBezTo>
                          <a:pt x="89916" y="78360"/>
                          <a:pt x="89916" y="81956"/>
                          <a:pt x="88717" y="85553"/>
                        </a:cubicBezTo>
                        <a:cubicBezTo>
                          <a:pt x="87518" y="89149"/>
                          <a:pt x="83922" y="90348"/>
                          <a:pt x="80325" y="89149"/>
                        </a:cubicBezTo>
                        <a:cubicBezTo>
                          <a:pt x="77927" y="87951"/>
                          <a:pt x="76728" y="86752"/>
                          <a:pt x="74330" y="85553"/>
                        </a:cubicBezTo>
                        <a:cubicBezTo>
                          <a:pt x="70734" y="83155"/>
                          <a:pt x="69535" y="83155"/>
                          <a:pt x="67137" y="86752"/>
                        </a:cubicBezTo>
                        <a:cubicBezTo>
                          <a:pt x="67137" y="87951"/>
                          <a:pt x="65938" y="87951"/>
                          <a:pt x="65938" y="89149"/>
                        </a:cubicBezTo>
                        <a:cubicBezTo>
                          <a:pt x="64739" y="92746"/>
                          <a:pt x="64739" y="93945"/>
                          <a:pt x="68336" y="96343"/>
                        </a:cubicBezTo>
                        <a:cubicBezTo>
                          <a:pt x="71933" y="98741"/>
                          <a:pt x="75529" y="98741"/>
                          <a:pt x="79126" y="98741"/>
                        </a:cubicBezTo>
                        <a:cubicBezTo>
                          <a:pt x="87518" y="99939"/>
                          <a:pt x="94711" y="97542"/>
                          <a:pt x="101905" y="91547"/>
                        </a:cubicBezTo>
                        <a:cubicBezTo>
                          <a:pt x="105501" y="87951"/>
                          <a:pt x="107899" y="83155"/>
                          <a:pt x="110297" y="78360"/>
                        </a:cubicBezTo>
                        <a:cubicBezTo>
                          <a:pt x="110297" y="77161"/>
                          <a:pt x="110297" y="77161"/>
                          <a:pt x="111496" y="75962"/>
                        </a:cubicBezTo>
                        <a:cubicBezTo>
                          <a:pt x="111496" y="77161"/>
                          <a:pt x="111496" y="78360"/>
                          <a:pt x="112695" y="79558"/>
                        </a:cubicBezTo>
                        <a:cubicBezTo>
                          <a:pt x="113894" y="84354"/>
                          <a:pt x="115092" y="89149"/>
                          <a:pt x="117490" y="92746"/>
                        </a:cubicBezTo>
                        <a:cubicBezTo>
                          <a:pt x="122286" y="98741"/>
                          <a:pt x="130678" y="99939"/>
                          <a:pt x="135473" y="93945"/>
                        </a:cubicBezTo>
                        <a:cubicBezTo>
                          <a:pt x="137871" y="91547"/>
                          <a:pt x="140269" y="87951"/>
                          <a:pt x="142667" y="84354"/>
                        </a:cubicBezTo>
                        <a:cubicBezTo>
                          <a:pt x="142667" y="83155"/>
                          <a:pt x="142667" y="83155"/>
                          <a:pt x="143866" y="81956"/>
                        </a:cubicBezTo>
                        <a:cubicBezTo>
                          <a:pt x="146263" y="89149"/>
                          <a:pt x="149860" y="96343"/>
                          <a:pt x="159451" y="97542"/>
                        </a:cubicBezTo>
                        <a:cubicBezTo>
                          <a:pt x="167843" y="97542"/>
                          <a:pt x="173838" y="92746"/>
                          <a:pt x="178633" y="85553"/>
                        </a:cubicBezTo>
                        <a:cubicBezTo>
                          <a:pt x="179832" y="85553"/>
                          <a:pt x="179832" y="86752"/>
                          <a:pt x="179832" y="87951"/>
                        </a:cubicBezTo>
                        <a:cubicBezTo>
                          <a:pt x="182230" y="93945"/>
                          <a:pt x="187025" y="97542"/>
                          <a:pt x="194218" y="97542"/>
                        </a:cubicBezTo>
                        <a:cubicBezTo>
                          <a:pt x="199014" y="97542"/>
                          <a:pt x="201412" y="93945"/>
                          <a:pt x="203809" y="90348"/>
                        </a:cubicBezTo>
                        <a:cubicBezTo>
                          <a:pt x="205008" y="87951"/>
                          <a:pt x="205008" y="86752"/>
                          <a:pt x="207406" y="90348"/>
                        </a:cubicBezTo>
                        <a:cubicBezTo>
                          <a:pt x="209804" y="93945"/>
                          <a:pt x="213401" y="96343"/>
                          <a:pt x="218196" y="97542"/>
                        </a:cubicBezTo>
                        <a:cubicBezTo>
                          <a:pt x="225389" y="98741"/>
                          <a:pt x="230185" y="96343"/>
                          <a:pt x="234980" y="90348"/>
                        </a:cubicBezTo>
                        <a:cubicBezTo>
                          <a:pt x="234980" y="90348"/>
                          <a:pt x="236179" y="89149"/>
                          <a:pt x="236179" y="89149"/>
                        </a:cubicBezTo>
                        <a:cubicBezTo>
                          <a:pt x="237378" y="91547"/>
                          <a:pt x="237378" y="93945"/>
                          <a:pt x="234980" y="95144"/>
                        </a:cubicBezTo>
                        <a:cubicBezTo>
                          <a:pt x="230185" y="99939"/>
                          <a:pt x="224190" y="104735"/>
                          <a:pt x="219395" y="109530"/>
                        </a:cubicBezTo>
                        <a:cubicBezTo>
                          <a:pt x="215798" y="113127"/>
                          <a:pt x="213401" y="116724"/>
                          <a:pt x="211003" y="121519"/>
                        </a:cubicBezTo>
                        <a:cubicBezTo>
                          <a:pt x="207406" y="131110"/>
                          <a:pt x="211003" y="139502"/>
                          <a:pt x="220594" y="141900"/>
                        </a:cubicBezTo>
                        <a:cubicBezTo>
                          <a:pt x="231384" y="145497"/>
                          <a:pt x="240975" y="139502"/>
                          <a:pt x="245770" y="128712"/>
                        </a:cubicBezTo>
                        <a:cubicBezTo>
                          <a:pt x="246969" y="125116"/>
                          <a:pt x="248168" y="120320"/>
                          <a:pt x="248168" y="116724"/>
                        </a:cubicBezTo>
                        <a:cubicBezTo>
                          <a:pt x="249367" y="108332"/>
                          <a:pt x="248168" y="101138"/>
                          <a:pt x="248168" y="92746"/>
                        </a:cubicBezTo>
                        <a:cubicBezTo>
                          <a:pt x="248168" y="91547"/>
                          <a:pt x="248168" y="89149"/>
                          <a:pt x="249367" y="87951"/>
                        </a:cubicBezTo>
                        <a:cubicBezTo>
                          <a:pt x="257759" y="77161"/>
                          <a:pt x="264952" y="66371"/>
                          <a:pt x="269748" y="54382"/>
                        </a:cubicBezTo>
                        <a:cubicBezTo>
                          <a:pt x="272146" y="48388"/>
                          <a:pt x="272146" y="48388"/>
                          <a:pt x="279339" y="48388"/>
                        </a:cubicBezTo>
                        <a:cubicBezTo>
                          <a:pt x="281737" y="48388"/>
                          <a:pt x="282936" y="48388"/>
                          <a:pt x="281737" y="51984"/>
                        </a:cubicBezTo>
                        <a:cubicBezTo>
                          <a:pt x="280538" y="59178"/>
                          <a:pt x="279339" y="67570"/>
                          <a:pt x="279339" y="75962"/>
                        </a:cubicBezTo>
                        <a:cubicBezTo>
                          <a:pt x="279339" y="80757"/>
                          <a:pt x="280538" y="86752"/>
                          <a:pt x="284134" y="91547"/>
                        </a:cubicBezTo>
                        <a:cubicBezTo>
                          <a:pt x="291328" y="101138"/>
                          <a:pt x="300919" y="99939"/>
                          <a:pt x="308112" y="91547"/>
                        </a:cubicBezTo>
                        <a:cubicBezTo>
                          <a:pt x="309311" y="90348"/>
                          <a:pt x="309311" y="90348"/>
                          <a:pt x="310510" y="91547"/>
                        </a:cubicBezTo>
                        <a:cubicBezTo>
                          <a:pt x="315305" y="98741"/>
                          <a:pt x="324896" y="101138"/>
                          <a:pt x="332090" y="96343"/>
                        </a:cubicBezTo>
                        <a:cubicBezTo>
                          <a:pt x="335686" y="93945"/>
                          <a:pt x="338084" y="91547"/>
                          <a:pt x="339283" y="89149"/>
                        </a:cubicBezTo>
                        <a:cubicBezTo>
                          <a:pt x="339283" y="89149"/>
                          <a:pt x="339283" y="87951"/>
                          <a:pt x="340482" y="87951"/>
                        </a:cubicBezTo>
                        <a:cubicBezTo>
                          <a:pt x="341681" y="93945"/>
                          <a:pt x="345277" y="98741"/>
                          <a:pt x="352471" y="99939"/>
                        </a:cubicBezTo>
                        <a:cubicBezTo>
                          <a:pt x="359664" y="101138"/>
                          <a:pt x="363260" y="97542"/>
                          <a:pt x="366857" y="91547"/>
                        </a:cubicBezTo>
                        <a:cubicBezTo>
                          <a:pt x="366857" y="92746"/>
                          <a:pt x="366857" y="93945"/>
                          <a:pt x="368056" y="95144"/>
                        </a:cubicBezTo>
                        <a:cubicBezTo>
                          <a:pt x="368056" y="98741"/>
                          <a:pt x="369255" y="98741"/>
                          <a:pt x="371653" y="99939"/>
                        </a:cubicBezTo>
                        <a:cubicBezTo>
                          <a:pt x="374050" y="99939"/>
                          <a:pt x="376448" y="101138"/>
                          <a:pt x="378846" y="99939"/>
                        </a:cubicBezTo>
                        <a:cubicBezTo>
                          <a:pt x="381244" y="99939"/>
                          <a:pt x="382443" y="98741"/>
                          <a:pt x="382443" y="96343"/>
                        </a:cubicBezTo>
                        <a:cubicBezTo>
                          <a:pt x="382443" y="92746"/>
                          <a:pt x="382443" y="89149"/>
                          <a:pt x="382443" y="85553"/>
                        </a:cubicBezTo>
                        <a:cubicBezTo>
                          <a:pt x="382443" y="74763"/>
                          <a:pt x="386039" y="65172"/>
                          <a:pt x="390835" y="55581"/>
                        </a:cubicBezTo>
                        <a:cubicBezTo>
                          <a:pt x="390835" y="54382"/>
                          <a:pt x="390835" y="54382"/>
                          <a:pt x="392034" y="54382"/>
                        </a:cubicBezTo>
                        <a:cubicBezTo>
                          <a:pt x="393232" y="54382"/>
                          <a:pt x="393232" y="55581"/>
                          <a:pt x="393232" y="56780"/>
                        </a:cubicBezTo>
                        <a:cubicBezTo>
                          <a:pt x="393232" y="63973"/>
                          <a:pt x="394431" y="69967"/>
                          <a:pt x="394431" y="77161"/>
                        </a:cubicBezTo>
                        <a:cubicBezTo>
                          <a:pt x="394431" y="81956"/>
                          <a:pt x="395630" y="85553"/>
                          <a:pt x="396829" y="90348"/>
                        </a:cubicBezTo>
                        <a:cubicBezTo>
                          <a:pt x="398028" y="95144"/>
                          <a:pt x="401625" y="97542"/>
                          <a:pt x="405221" y="96343"/>
                        </a:cubicBezTo>
                        <a:cubicBezTo>
                          <a:pt x="408818" y="96343"/>
                          <a:pt x="408818" y="95144"/>
                          <a:pt x="410017" y="91547"/>
                        </a:cubicBezTo>
                        <a:cubicBezTo>
                          <a:pt x="411216" y="79558"/>
                          <a:pt x="413613" y="67570"/>
                          <a:pt x="418409" y="55581"/>
                        </a:cubicBezTo>
                        <a:cubicBezTo>
                          <a:pt x="418409" y="54382"/>
                          <a:pt x="418409" y="53183"/>
                          <a:pt x="419608" y="53183"/>
                        </a:cubicBezTo>
                        <a:cubicBezTo>
                          <a:pt x="419608" y="53183"/>
                          <a:pt x="419608" y="53183"/>
                          <a:pt x="419608" y="53183"/>
                        </a:cubicBezTo>
                        <a:cubicBezTo>
                          <a:pt x="419608" y="54382"/>
                          <a:pt x="419608" y="55581"/>
                          <a:pt x="419608" y="57979"/>
                        </a:cubicBezTo>
                        <a:cubicBezTo>
                          <a:pt x="419608" y="66371"/>
                          <a:pt x="419608" y="74763"/>
                          <a:pt x="420807" y="81956"/>
                        </a:cubicBezTo>
                        <a:cubicBezTo>
                          <a:pt x="422006" y="87951"/>
                          <a:pt x="423204" y="92746"/>
                          <a:pt x="428000" y="96343"/>
                        </a:cubicBezTo>
                        <a:cubicBezTo>
                          <a:pt x="433994" y="102337"/>
                          <a:pt x="442387" y="99939"/>
                          <a:pt x="447182" y="92746"/>
                        </a:cubicBezTo>
                        <a:cubicBezTo>
                          <a:pt x="449580" y="89149"/>
                          <a:pt x="450779" y="84354"/>
                          <a:pt x="450779" y="80757"/>
                        </a:cubicBezTo>
                        <a:cubicBezTo>
                          <a:pt x="443585" y="75962"/>
                          <a:pt x="443585" y="75962"/>
                          <a:pt x="443585" y="74763"/>
                        </a:cubicBezTo>
                        <a:close/>
                        <a:moveTo>
                          <a:pt x="170241" y="61575"/>
                        </a:moveTo>
                        <a:cubicBezTo>
                          <a:pt x="170241" y="66371"/>
                          <a:pt x="170241" y="71166"/>
                          <a:pt x="167843" y="75962"/>
                        </a:cubicBezTo>
                        <a:cubicBezTo>
                          <a:pt x="166644" y="79558"/>
                          <a:pt x="165445" y="81956"/>
                          <a:pt x="163048" y="84354"/>
                        </a:cubicBezTo>
                        <a:cubicBezTo>
                          <a:pt x="159451" y="89149"/>
                          <a:pt x="153457" y="89149"/>
                          <a:pt x="151059" y="83155"/>
                        </a:cubicBezTo>
                        <a:cubicBezTo>
                          <a:pt x="148661" y="78360"/>
                          <a:pt x="148661" y="72365"/>
                          <a:pt x="148661" y="68769"/>
                        </a:cubicBezTo>
                        <a:cubicBezTo>
                          <a:pt x="148661" y="62774"/>
                          <a:pt x="148661" y="57979"/>
                          <a:pt x="149860" y="53183"/>
                        </a:cubicBezTo>
                        <a:cubicBezTo>
                          <a:pt x="151059" y="50785"/>
                          <a:pt x="151059" y="47189"/>
                          <a:pt x="153457" y="44791"/>
                        </a:cubicBezTo>
                        <a:cubicBezTo>
                          <a:pt x="157053" y="39995"/>
                          <a:pt x="163048" y="39995"/>
                          <a:pt x="166644" y="45990"/>
                        </a:cubicBezTo>
                        <a:cubicBezTo>
                          <a:pt x="169042" y="51984"/>
                          <a:pt x="170241" y="56780"/>
                          <a:pt x="170241" y="61575"/>
                        </a:cubicBezTo>
                        <a:close/>
                        <a:moveTo>
                          <a:pt x="225389" y="80757"/>
                        </a:moveTo>
                        <a:cubicBezTo>
                          <a:pt x="224190" y="83155"/>
                          <a:pt x="222992" y="85553"/>
                          <a:pt x="220594" y="86752"/>
                        </a:cubicBezTo>
                        <a:cubicBezTo>
                          <a:pt x="216997" y="89149"/>
                          <a:pt x="214599" y="89149"/>
                          <a:pt x="212202" y="85553"/>
                        </a:cubicBezTo>
                        <a:cubicBezTo>
                          <a:pt x="211003" y="83155"/>
                          <a:pt x="209804" y="80757"/>
                          <a:pt x="209804" y="78360"/>
                        </a:cubicBezTo>
                        <a:cubicBezTo>
                          <a:pt x="207406" y="68769"/>
                          <a:pt x="208605" y="60376"/>
                          <a:pt x="211003" y="50785"/>
                        </a:cubicBezTo>
                        <a:cubicBezTo>
                          <a:pt x="212202" y="48388"/>
                          <a:pt x="213401" y="45990"/>
                          <a:pt x="214599" y="43592"/>
                        </a:cubicBezTo>
                        <a:cubicBezTo>
                          <a:pt x="219395" y="39995"/>
                          <a:pt x="224190" y="41194"/>
                          <a:pt x="226588" y="45990"/>
                        </a:cubicBezTo>
                        <a:cubicBezTo>
                          <a:pt x="227787" y="50785"/>
                          <a:pt x="228986" y="54382"/>
                          <a:pt x="228986" y="59178"/>
                        </a:cubicBezTo>
                        <a:cubicBezTo>
                          <a:pt x="228986" y="67570"/>
                          <a:pt x="227787" y="74763"/>
                          <a:pt x="225389" y="80757"/>
                        </a:cubicBezTo>
                        <a:close/>
                        <a:moveTo>
                          <a:pt x="230185" y="109530"/>
                        </a:moveTo>
                        <a:cubicBezTo>
                          <a:pt x="230185" y="114326"/>
                          <a:pt x="230185" y="119121"/>
                          <a:pt x="228986" y="123917"/>
                        </a:cubicBezTo>
                        <a:cubicBezTo>
                          <a:pt x="228986" y="126315"/>
                          <a:pt x="227787" y="128712"/>
                          <a:pt x="226588" y="131110"/>
                        </a:cubicBezTo>
                        <a:cubicBezTo>
                          <a:pt x="225389" y="133508"/>
                          <a:pt x="222992" y="135906"/>
                          <a:pt x="219395" y="135906"/>
                        </a:cubicBezTo>
                        <a:cubicBezTo>
                          <a:pt x="215798" y="135906"/>
                          <a:pt x="212202" y="133508"/>
                          <a:pt x="212202" y="129911"/>
                        </a:cubicBezTo>
                        <a:cubicBezTo>
                          <a:pt x="212202" y="126315"/>
                          <a:pt x="213401" y="121519"/>
                          <a:pt x="215798" y="119121"/>
                        </a:cubicBezTo>
                        <a:cubicBezTo>
                          <a:pt x="219395" y="113127"/>
                          <a:pt x="224190" y="108332"/>
                          <a:pt x="228986" y="103536"/>
                        </a:cubicBezTo>
                        <a:cubicBezTo>
                          <a:pt x="228986" y="103536"/>
                          <a:pt x="230185" y="102337"/>
                          <a:pt x="230185" y="102337"/>
                        </a:cubicBezTo>
                        <a:cubicBezTo>
                          <a:pt x="230185" y="102337"/>
                          <a:pt x="230185" y="103536"/>
                          <a:pt x="230185" y="103536"/>
                        </a:cubicBezTo>
                        <a:cubicBezTo>
                          <a:pt x="230185" y="105934"/>
                          <a:pt x="230185" y="108332"/>
                          <a:pt x="230185" y="109530"/>
                        </a:cubicBezTo>
                        <a:close/>
                        <a:moveTo>
                          <a:pt x="330891" y="77161"/>
                        </a:moveTo>
                        <a:cubicBezTo>
                          <a:pt x="329692" y="80757"/>
                          <a:pt x="328493" y="83155"/>
                          <a:pt x="326095" y="85553"/>
                        </a:cubicBezTo>
                        <a:cubicBezTo>
                          <a:pt x="322499" y="89149"/>
                          <a:pt x="317703" y="87951"/>
                          <a:pt x="315305" y="84354"/>
                        </a:cubicBezTo>
                        <a:cubicBezTo>
                          <a:pt x="312908" y="80757"/>
                          <a:pt x="312908" y="75962"/>
                          <a:pt x="312908" y="72365"/>
                        </a:cubicBezTo>
                        <a:cubicBezTo>
                          <a:pt x="312908" y="71166"/>
                          <a:pt x="312908" y="69967"/>
                          <a:pt x="312908" y="67570"/>
                        </a:cubicBezTo>
                        <a:cubicBezTo>
                          <a:pt x="312908" y="61575"/>
                          <a:pt x="312908" y="55581"/>
                          <a:pt x="315305" y="50785"/>
                        </a:cubicBezTo>
                        <a:cubicBezTo>
                          <a:pt x="316504" y="48388"/>
                          <a:pt x="316504" y="47189"/>
                          <a:pt x="317703" y="45990"/>
                        </a:cubicBezTo>
                        <a:cubicBezTo>
                          <a:pt x="321300" y="41194"/>
                          <a:pt x="327294" y="42393"/>
                          <a:pt x="330891" y="47189"/>
                        </a:cubicBezTo>
                        <a:cubicBezTo>
                          <a:pt x="332090" y="49586"/>
                          <a:pt x="332090" y="53183"/>
                          <a:pt x="333288" y="55581"/>
                        </a:cubicBezTo>
                        <a:cubicBezTo>
                          <a:pt x="333288" y="62774"/>
                          <a:pt x="333288" y="69967"/>
                          <a:pt x="330891" y="77161"/>
                        </a:cubicBezTo>
                        <a:close/>
                      </a:path>
                    </a:pathLst>
                  </a:custGeom>
                  <a:solidFill>
                    <a:srgbClr val="333333"/>
                  </a:solidFill>
                  <a:ln w="11973" cap="flat">
                    <a:noFill/>
                    <a:prstDash val="solid"/>
                    <a:miter/>
                  </a:ln>
                </p:spPr>
                <p:txBody>
                  <a:bodyPr rtlCol="0" anchor="ctr"/>
                  <a:lstStyle/>
                  <a:p>
                    <a:endParaRPr lang="nl-NL" sz="1350" dirty="0"/>
                  </a:p>
                </p:txBody>
              </p:sp>
            </p:grpSp>
            <p:grpSp>
              <p:nvGrpSpPr>
                <p:cNvPr id="40" name="Graphic 1">
                  <a:extLst>
                    <a:ext uri="{FF2B5EF4-FFF2-40B4-BE49-F238E27FC236}">
                      <a16:creationId xmlns:a16="http://schemas.microsoft.com/office/drawing/2014/main" id="{087C003E-8997-4D3A-9610-1DBFAA6D9FAB}"/>
                    </a:ext>
                  </a:extLst>
                </p:cNvPr>
                <p:cNvGrpSpPr/>
                <p:nvPr/>
              </p:nvGrpSpPr>
              <p:grpSpPr>
                <a:xfrm>
                  <a:off x="5199100" y="1436590"/>
                  <a:ext cx="133075" cy="122285"/>
                  <a:chOff x="5199100" y="1436590"/>
                  <a:chExt cx="133075" cy="122285"/>
                </a:xfrm>
                <a:noFill/>
              </p:grpSpPr>
              <p:sp>
                <p:nvSpPr>
                  <p:cNvPr id="41" name="Vrije vorm: vorm 40">
                    <a:extLst>
                      <a:ext uri="{FF2B5EF4-FFF2-40B4-BE49-F238E27FC236}">
                        <a16:creationId xmlns:a16="http://schemas.microsoft.com/office/drawing/2014/main" id="{DCAEA01D-ADD6-4F92-9EED-0889B9ACED39}"/>
                      </a:ext>
                    </a:extLst>
                  </p:cNvPr>
                  <p:cNvSpPr/>
                  <p:nvPr/>
                </p:nvSpPr>
                <p:spPr>
                  <a:xfrm>
                    <a:off x="5199100" y="1436590"/>
                    <a:ext cx="133075" cy="122285"/>
                  </a:xfrm>
                  <a:custGeom>
                    <a:avLst/>
                    <a:gdLst>
                      <a:gd name="connsiteX0" fmla="*/ 94711 w 133075"/>
                      <a:gd name="connsiteY0" fmla="*/ 11989 h 122285"/>
                      <a:gd name="connsiteX1" fmla="*/ 89916 w 133075"/>
                      <a:gd name="connsiteY1" fmla="*/ 5994 h 122285"/>
                      <a:gd name="connsiteX2" fmla="*/ 76728 w 133075"/>
                      <a:gd name="connsiteY2" fmla="*/ 0 h 122285"/>
                      <a:gd name="connsiteX3" fmla="*/ 71933 w 133075"/>
                      <a:gd name="connsiteY3" fmla="*/ 0 h 122285"/>
                      <a:gd name="connsiteX4" fmla="*/ 61143 w 133075"/>
                      <a:gd name="connsiteY4" fmla="*/ 0 h 122285"/>
                      <a:gd name="connsiteX5" fmla="*/ 56347 w 133075"/>
                      <a:gd name="connsiteY5" fmla="*/ 0 h 122285"/>
                      <a:gd name="connsiteX6" fmla="*/ 43160 w 133075"/>
                      <a:gd name="connsiteY6" fmla="*/ 5994 h 122285"/>
                      <a:gd name="connsiteX7" fmla="*/ 38364 w 133075"/>
                      <a:gd name="connsiteY7" fmla="*/ 11989 h 122285"/>
                      <a:gd name="connsiteX8" fmla="*/ 25176 w 133075"/>
                      <a:gd name="connsiteY8" fmla="*/ 17983 h 122285"/>
                      <a:gd name="connsiteX9" fmla="*/ 17983 w 133075"/>
                      <a:gd name="connsiteY9" fmla="*/ 17983 h 122285"/>
                      <a:gd name="connsiteX10" fmla="*/ 0 w 133075"/>
                      <a:gd name="connsiteY10" fmla="*/ 35966 h 122285"/>
                      <a:gd name="connsiteX11" fmla="*/ 0 w 133075"/>
                      <a:gd name="connsiteY11" fmla="*/ 104303 h 122285"/>
                      <a:gd name="connsiteX12" fmla="*/ 17983 w 133075"/>
                      <a:gd name="connsiteY12" fmla="*/ 122286 h 122285"/>
                      <a:gd name="connsiteX13" fmla="*/ 115092 w 133075"/>
                      <a:gd name="connsiteY13" fmla="*/ 122286 h 122285"/>
                      <a:gd name="connsiteX14" fmla="*/ 133076 w 133075"/>
                      <a:gd name="connsiteY14" fmla="*/ 104303 h 122285"/>
                      <a:gd name="connsiteX15" fmla="*/ 133076 w 133075"/>
                      <a:gd name="connsiteY15" fmla="*/ 35966 h 122285"/>
                      <a:gd name="connsiteX16" fmla="*/ 115092 w 133075"/>
                      <a:gd name="connsiteY16" fmla="*/ 17983 h 122285"/>
                      <a:gd name="connsiteX17" fmla="*/ 107899 w 133075"/>
                      <a:gd name="connsiteY17" fmla="*/ 17983 h 122285"/>
                      <a:gd name="connsiteX18" fmla="*/ 94711 w 133075"/>
                      <a:gd name="connsiteY18" fmla="*/ 11989 h 122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33075" h="122285">
                        <a:moveTo>
                          <a:pt x="94711" y="11989"/>
                        </a:moveTo>
                        <a:lnTo>
                          <a:pt x="89916" y="5994"/>
                        </a:lnTo>
                        <a:cubicBezTo>
                          <a:pt x="86319" y="2398"/>
                          <a:pt x="81524" y="0"/>
                          <a:pt x="76728" y="0"/>
                        </a:cubicBezTo>
                        <a:lnTo>
                          <a:pt x="71933" y="0"/>
                        </a:lnTo>
                        <a:lnTo>
                          <a:pt x="61143" y="0"/>
                        </a:lnTo>
                        <a:lnTo>
                          <a:pt x="56347" y="0"/>
                        </a:lnTo>
                        <a:cubicBezTo>
                          <a:pt x="51552" y="0"/>
                          <a:pt x="46756" y="2398"/>
                          <a:pt x="43160" y="5994"/>
                        </a:cubicBezTo>
                        <a:lnTo>
                          <a:pt x="38364" y="11989"/>
                        </a:lnTo>
                        <a:cubicBezTo>
                          <a:pt x="34767" y="15585"/>
                          <a:pt x="29972" y="17983"/>
                          <a:pt x="25176" y="17983"/>
                        </a:cubicBezTo>
                        <a:lnTo>
                          <a:pt x="17983" y="17983"/>
                        </a:lnTo>
                        <a:cubicBezTo>
                          <a:pt x="8392" y="17983"/>
                          <a:pt x="0" y="26375"/>
                          <a:pt x="0" y="35966"/>
                        </a:cubicBezTo>
                        <a:lnTo>
                          <a:pt x="0" y="104303"/>
                        </a:lnTo>
                        <a:cubicBezTo>
                          <a:pt x="0" y="113894"/>
                          <a:pt x="8392" y="122286"/>
                          <a:pt x="17983" y="122286"/>
                        </a:cubicBezTo>
                        <a:lnTo>
                          <a:pt x="115092" y="122286"/>
                        </a:lnTo>
                        <a:cubicBezTo>
                          <a:pt x="124683" y="122286"/>
                          <a:pt x="133076" y="113894"/>
                          <a:pt x="133076" y="104303"/>
                        </a:cubicBezTo>
                        <a:lnTo>
                          <a:pt x="133076" y="35966"/>
                        </a:lnTo>
                        <a:cubicBezTo>
                          <a:pt x="133076" y="26375"/>
                          <a:pt x="124683" y="17983"/>
                          <a:pt x="115092" y="17983"/>
                        </a:cubicBezTo>
                        <a:lnTo>
                          <a:pt x="107899" y="17983"/>
                        </a:lnTo>
                        <a:cubicBezTo>
                          <a:pt x="103104" y="17983"/>
                          <a:pt x="98308" y="15585"/>
                          <a:pt x="94711" y="11989"/>
                        </a:cubicBezTo>
                        <a:close/>
                      </a:path>
                    </a:pathLst>
                  </a:custGeom>
                  <a:noFill/>
                  <a:ln w="14160" cap="flat">
                    <a:solidFill>
                      <a:srgbClr val="333333"/>
                    </a:solidFill>
                    <a:prstDash val="solid"/>
                    <a:miter/>
                  </a:ln>
                </p:spPr>
                <p:txBody>
                  <a:bodyPr rtlCol="0" anchor="ctr"/>
                  <a:lstStyle/>
                  <a:p>
                    <a:endParaRPr lang="nl-NL" sz="1350" dirty="0"/>
                  </a:p>
                </p:txBody>
              </p:sp>
              <p:sp>
                <p:nvSpPr>
                  <p:cNvPr id="42" name="Vrije vorm: vorm 41">
                    <a:extLst>
                      <a:ext uri="{FF2B5EF4-FFF2-40B4-BE49-F238E27FC236}">
                        <a16:creationId xmlns:a16="http://schemas.microsoft.com/office/drawing/2014/main" id="{DCE99657-D67A-4F09-B4B0-4BB969970A1D}"/>
                      </a:ext>
                    </a:extLst>
                  </p:cNvPr>
                  <p:cNvSpPr/>
                  <p:nvPr/>
                </p:nvSpPr>
                <p:spPr>
                  <a:xfrm>
                    <a:off x="5236265" y="1476153"/>
                    <a:ext cx="59943" cy="59943"/>
                  </a:xfrm>
                  <a:custGeom>
                    <a:avLst/>
                    <a:gdLst>
                      <a:gd name="connsiteX0" fmla="*/ 59944 w 59943"/>
                      <a:gd name="connsiteY0" fmla="*/ 29972 h 59943"/>
                      <a:gd name="connsiteX1" fmla="*/ 29972 w 59943"/>
                      <a:gd name="connsiteY1" fmla="*/ 59944 h 59943"/>
                      <a:gd name="connsiteX2" fmla="*/ 0 w 59943"/>
                      <a:gd name="connsiteY2" fmla="*/ 29972 h 59943"/>
                      <a:gd name="connsiteX3" fmla="*/ 29972 w 59943"/>
                      <a:gd name="connsiteY3" fmla="*/ 0 h 59943"/>
                      <a:gd name="connsiteX4" fmla="*/ 59944 w 59943"/>
                      <a:gd name="connsiteY4" fmla="*/ 29972 h 599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943" h="59943">
                        <a:moveTo>
                          <a:pt x="59944" y="29972"/>
                        </a:moveTo>
                        <a:cubicBezTo>
                          <a:pt x="59944" y="46525"/>
                          <a:pt x="46525" y="59944"/>
                          <a:pt x="29972" y="59944"/>
                        </a:cubicBezTo>
                        <a:cubicBezTo>
                          <a:pt x="13419" y="59944"/>
                          <a:pt x="0" y="46525"/>
                          <a:pt x="0" y="29972"/>
                        </a:cubicBezTo>
                        <a:cubicBezTo>
                          <a:pt x="0" y="13419"/>
                          <a:pt x="13419" y="0"/>
                          <a:pt x="29972" y="0"/>
                        </a:cubicBezTo>
                        <a:cubicBezTo>
                          <a:pt x="46525" y="0"/>
                          <a:pt x="59944" y="13419"/>
                          <a:pt x="59944" y="29972"/>
                        </a:cubicBezTo>
                        <a:close/>
                      </a:path>
                    </a:pathLst>
                  </a:custGeom>
                  <a:noFill/>
                  <a:ln w="14160" cap="flat">
                    <a:solidFill>
                      <a:srgbClr val="333333"/>
                    </a:solidFill>
                    <a:prstDash val="solid"/>
                    <a:miter/>
                  </a:ln>
                </p:spPr>
                <p:txBody>
                  <a:bodyPr rtlCol="0" anchor="ctr"/>
                  <a:lstStyle/>
                  <a:p>
                    <a:endParaRPr lang="nl-NL" sz="1350" dirty="0"/>
                  </a:p>
                </p:txBody>
              </p:sp>
            </p:grpSp>
          </p:grpSp>
          <p:grpSp>
            <p:nvGrpSpPr>
              <p:cNvPr id="43" name="Graphic 1">
                <a:extLst>
                  <a:ext uri="{FF2B5EF4-FFF2-40B4-BE49-F238E27FC236}">
                    <a16:creationId xmlns:a16="http://schemas.microsoft.com/office/drawing/2014/main" id="{087C003E-8997-4D3A-9610-1DBFAA6D9FAB}"/>
                  </a:ext>
                </a:extLst>
              </p:cNvPr>
              <p:cNvGrpSpPr/>
              <p:nvPr/>
            </p:nvGrpSpPr>
            <p:grpSpPr>
              <a:xfrm>
                <a:off x="6564623" y="1412612"/>
                <a:ext cx="432795" cy="177434"/>
                <a:chOff x="6564623" y="1412612"/>
                <a:chExt cx="432795" cy="177434"/>
              </a:xfrm>
            </p:grpSpPr>
            <p:sp>
              <p:nvSpPr>
                <p:cNvPr id="44" name="Vrije vorm: vorm 43">
                  <a:extLst>
                    <a:ext uri="{FF2B5EF4-FFF2-40B4-BE49-F238E27FC236}">
                      <a16:creationId xmlns:a16="http://schemas.microsoft.com/office/drawing/2014/main" id="{00F1DCB8-FA3C-49B7-AFA7-5D57E4A16EC6}"/>
                    </a:ext>
                  </a:extLst>
                </p:cNvPr>
                <p:cNvSpPr/>
                <p:nvPr/>
              </p:nvSpPr>
              <p:spPr>
                <a:xfrm>
                  <a:off x="6564623" y="1412612"/>
                  <a:ext cx="177434" cy="177434"/>
                </a:xfrm>
                <a:custGeom>
                  <a:avLst/>
                  <a:gdLst>
                    <a:gd name="connsiteX0" fmla="*/ 177434 w 177434"/>
                    <a:gd name="connsiteY0" fmla="*/ 88717 h 177434"/>
                    <a:gd name="connsiteX1" fmla="*/ 88717 w 177434"/>
                    <a:gd name="connsiteY1" fmla="*/ 177434 h 177434"/>
                    <a:gd name="connsiteX2" fmla="*/ 0 w 177434"/>
                    <a:gd name="connsiteY2" fmla="*/ 88717 h 177434"/>
                    <a:gd name="connsiteX3" fmla="*/ 88717 w 177434"/>
                    <a:gd name="connsiteY3" fmla="*/ 0 h 177434"/>
                    <a:gd name="connsiteX4" fmla="*/ 177434 w 177434"/>
                    <a:gd name="connsiteY4" fmla="*/ 88717 h 1774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7434" h="177434">
                      <a:moveTo>
                        <a:pt x="177434" y="88717"/>
                      </a:moveTo>
                      <a:cubicBezTo>
                        <a:pt x="177434" y="137714"/>
                        <a:pt x="137714" y="177434"/>
                        <a:pt x="88717" y="177434"/>
                      </a:cubicBezTo>
                      <a:cubicBezTo>
                        <a:pt x="39720" y="177434"/>
                        <a:pt x="0" y="137714"/>
                        <a:pt x="0" y="88717"/>
                      </a:cubicBezTo>
                      <a:cubicBezTo>
                        <a:pt x="0" y="39720"/>
                        <a:pt x="39720" y="0"/>
                        <a:pt x="88717" y="0"/>
                      </a:cubicBezTo>
                      <a:cubicBezTo>
                        <a:pt x="137714" y="0"/>
                        <a:pt x="177434" y="39720"/>
                        <a:pt x="177434" y="88717"/>
                      </a:cubicBezTo>
                      <a:close/>
                    </a:path>
                  </a:pathLst>
                </a:custGeom>
                <a:solidFill>
                  <a:srgbClr val="FFB310"/>
                </a:solidFill>
                <a:ln w="11973" cap="flat">
                  <a:noFill/>
                  <a:prstDash val="solid"/>
                  <a:miter/>
                </a:ln>
              </p:spPr>
              <p:txBody>
                <a:bodyPr rtlCol="0" anchor="ctr"/>
                <a:lstStyle/>
                <a:p>
                  <a:endParaRPr lang="nl-NL" sz="1350" dirty="0"/>
                </a:p>
              </p:txBody>
            </p:sp>
            <p:grpSp>
              <p:nvGrpSpPr>
                <p:cNvPr id="45" name="Graphic 1">
                  <a:extLst>
                    <a:ext uri="{FF2B5EF4-FFF2-40B4-BE49-F238E27FC236}">
                      <a16:creationId xmlns:a16="http://schemas.microsoft.com/office/drawing/2014/main" id="{087C003E-8997-4D3A-9610-1DBFAA6D9FAB}"/>
                    </a:ext>
                  </a:extLst>
                </p:cNvPr>
                <p:cNvGrpSpPr/>
                <p:nvPr/>
              </p:nvGrpSpPr>
              <p:grpSpPr>
                <a:xfrm>
                  <a:off x="6864343" y="1442584"/>
                  <a:ext cx="133075" cy="117490"/>
                  <a:chOff x="6864343" y="1442584"/>
                  <a:chExt cx="133075" cy="117490"/>
                </a:xfrm>
                <a:noFill/>
              </p:grpSpPr>
              <p:sp>
                <p:nvSpPr>
                  <p:cNvPr id="46" name="Vrije vorm: vorm 45">
                    <a:extLst>
                      <a:ext uri="{FF2B5EF4-FFF2-40B4-BE49-F238E27FC236}">
                        <a16:creationId xmlns:a16="http://schemas.microsoft.com/office/drawing/2014/main" id="{2CAF2E5B-B6D3-4255-B2F2-66C0729BEEFD}"/>
                      </a:ext>
                    </a:extLst>
                  </p:cNvPr>
                  <p:cNvSpPr/>
                  <p:nvPr/>
                </p:nvSpPr>
                <p:spPr>
                  <a:xfrm>
                    <a:off x="6864343" y="1442584"/>
                    <a:ext cx="133075" cy="117490"/>
                  </a:xfrm>
                  <a:custGeom>
                    <a:avLst/>
                    <a:gdLst>
                      <a:gd name="connsiteX0" fmla="*/ 0 w 133075"/>
                      <a:gd name="connsiteY0" fmla="*/ 0 h 117490"/>
                      <a:gd name="connsiteX1" fmla="*/ 133076 w 133075"/>
                      <a:gd name="connsiteY1" fmla="*/ 0 h 117490"/>
                      <a:gd name="connsiteX2" fmla="*/ 58745 w 133075"/>
                      <a:gd name="connsiteY2" fmla="*/ 117490 h 117490"/>
                      <a:gd name="connsiteX3" fmla="*/ 47955 w 133075"/>
                      <a:gd name="connsiteY3" fmla="*/ 47955 h 117490"/>
                    </a:gdLst>
                    <a:ahLst/>
                    <a:cxnLst>
                      <a:cxn ang="0">
                        <a:pos x="connsiteX0" y="connsiteY0"/>
                      </a:cxn>
                      <a:cxn ang="0">
                        <a:pos x="connsiteX1" y="connsiteY1"/>
                      </a:cxn>
                      <a:cxn ang="0">
                        <a:pos x="connsiteX2" y="connsiteY2"/>
                      </a:cxn>
                      <a:cxn ang="0">
                        <a:pos x="connsiteX3" y="connsiteY3"/>
                      </a:cxn>
                    </a:cxnLst>
                    <a:rect l="l" t="t" r="r" b="b"/>
                    <a:pathLst>
                      <a:path w="133075" h="117490">
                        <a:moveTo>
                          <a:pt x="0" y="0"/>
                        </a:moveTo>
                        <a:lnTo>
                          <a:pt x="133076" y="0"/>
                        </a:lnTo>
                        <a:lnTo>
                          <a:pt x="58745" y="117490"/>
                        </a:lnTo>
                        <a:lnTo>
                          <a:pt x="47955" y="47955"/>
                        </a:lnTo>
                        <a:close/>
                      </a:path>
                    </a:pathLst>
                  </a:custGeom>
                  <a:noFill/>
                  <a:ln w="14160" cap="flat">
                    <a:solidFill>
                      <a:srgbClr val="333333"/>
                    </a:solidFill>
                    <a:prstDash val="solid"/>
                    <a:round/>
                  </a:ln>
                </p:spPr>
                <p:txBody>
                  <a:bodyPr rtlCol="0" anchor="ctr"/>
                  <a:lstStyle/>
                  <a:p>
                    <a:endParaRPr lang="nl-NL" sz="1350" dirty="0"/>
                  </a:p>
                </p:txBody>
              </p:sp>
              <p:sp>
                <p:nvSpPr>
                  <p:cNvPr id="47" name="Vrije vorm: vorm 46">
                    <a:extLst>
                      <a:ext uri="{FF2B5EF4-FFF2-40B4-BE49-F238E27FC236}">
                        <a16:creationId xmlns:a16="http://schemas.microsoft.com/office/drawing/2014/main" id="{94FD2EC4-1CAE-479A-979D-1F2F7A1738CB}"/>
                      </a:ext>
                    </a:extLst>
                  </p:cNvPr>
                  <p:cNvSpPr/>
                  <p:nvPr/>
                </p:nvSpPr>
                <p:spPr>
                  <a:xfrm>
                    <a:off x="6912298" y="1442584"/>
                    <a:ext cx="85120" cy="47955"/>
                  </a:xfrm>
                  <a:custGeom>
                    <a:avLst/>
                    <a:gdLst>
                      <a:gd name="connsiteX0" fmla="*/ 0 w 85120"/>
                      <a:gd name="connsiteY0" fmla="*/ 47955 h 47955"/>
                      <a:gd name="connsiteX1" fmla="*/ 85121 w 85120"/>
                      <a:gd name="connsiteY1" fmla="*/ 0 h 47955"/>
                    </a:gdLst>
                    <a:ahLst/>
                    <a:cxnLst>
                      <a:cxn ang="0">
                        <a:pos x="connsiteX0" y="connsiteY0"/>
                      </a:cxn>
                      <a:cxn ang="0">
                        <a:pos x="connsiteX1" y="connsiteY1"/>
                      </a:cxn>
                    </a:cxnLst>
                    <a:rect l="l" t="t" r="r" b="b"/>
                    <a:pathLst>
                      <a:path w="85120" h="47955">
                        <a:moveTo>
                          <a:pt x="0" y="47955"/>
                        </a:moveTo>
                        <a:lnTo>
                          <a:pt x="85121" y="0"/>
                        </a:lnTo>
                      </a:path>
                    </a:pathLst>
                  </a:custGeom>
                  <a:ln w="14160" cap="flat">
                    <a:solidFill>
                      <a:srgbClr val="333333"/>
                    </a:solidFill>
                    <a:prstDash val="solid"/>
                    <a:round/>
                  </a:ln>
                </p:spPr>
                <p:txBody>
                  <a:bodyPr rtlCol="0" anchor="ctr"/>
                  <a:lstStyle/>
                  <a:p>
                    <a:endParaRPr lang="nl-NL" sz="1350" dirty="0"/>
                  </a:p>
                </p:txBody>
              </p:sp>
            </p:grpSp>
            <p:grpSp>
              <p:nvGrpSpPr>
                <p:cNvPr id="48" name="Graphic 1">
                  <a:extLst>
                    <a:ext uri="{FF2B5EF4-FFF2-40B4-BE49-F238E27FC236}">
                      <a16:creationId xmlns:a16="http://schemas.microsoft.com/office/drawing/2014/main" id="{087C003E-8997-4D3A-9610-1DBFAA6D9FAB}"/>
                    </a:ext>
                  </a:extLst>
                </p:cNvPr>
                <p:cNvGrpSpPr/>
                <p:nvPr/>
              </p:nvGrpSpPr>
              <p:grpSpPr>
                <a:xfrm>
                  <a:off x="6610181" y="1447380"/>
                  <a:ext cx="83921" cy="103103"/>
                  <a:chOff x="6610181" y="1447380"/>
                  <a:chExt cx="83921" cy="103103"/>
                </a:xfrm>
                <a:noFill/>
              </p:grpSpPr>
              <p:sp>
                <p:nvSpPr>
                  <p:cNvPr id="49" name="Vrije vorm: vorm 48">
                    <a:extLst>
                      <a:ext uri="{FF2B5EF4-FFF2-40B4-BE49-F238E27FC236}">
                        <a16:creationId xmlns:a16="http://schemas.microsoft.com/office/drawing/2014/main" id="{75B21DFB-8FC9-4AFF-AFF8-774FD5EC440E}"/>
                      </a:ext>
                    </a:extLst>
                  </p:cNvPr>
                  <p:cNvSpPr/>
                  <p:nvPr/>
                </p:nvSpPr>
                <p:spPr>
                  <a:xfrm>
                    <a:off x="6610181" y="1466562"/>
                    <a:ext cx="83921" cy="83921"/>
                  </a:xfrm>
                  <a:custGeom>
                    <a:avLst/>
                    <a:gdLst>
                      <a:gd name="connsiteX0" fmla="*/ 55148 w 83921"/>
                      <a:gd name="connsiteY0" fmla="*/ 83922 h 83921"/>
                      <a:gd name="connsiteX1" fmla="*/ 28773 w 83921"/>
                      <a:gd name="connsiteY1" fmla="*/ 83922 h 83921"/>
                      <a:gd name="connsiteX2" fmla="*/ 0 w 83921"/>
                      <a:gd name="connsiteY2" fmla="*/ 55148 h 83921"/>
                      <a:gd name="connsiteX3" fmla="*/ 0 w 83921"/>
                      <a:gd name="connsiteY3" fmla="*/ 28773 h 83921"/>
                      <a:gd name="connsiteX4" fmla="*/ 28773 w 83921"/>
                      <a:gd name="connsiteY4" fmla="*/ 0 h 83921"/>
                      <a:gd name="connsiteX5" fmla="*/ 55148 w 83921"/>
                      <a:gd name="connsiteY5" fmla="*/ 0 h 83921"/>
                      <a:gd name="connsiteX6" fmla="*/ 83922 w 83921"/>
                      <a:gd name="connsiteY6" fmla="*/ 28773 h 83921"/>
                      <a:gd name="connsiteX7" fmla="*/ 83922 w 83921"/>
                      <a:gd name="connsiteY7" fmla="*/ 55148 h 83921"/>
                      <a:gd name="connsiteX8" fmla="*/ 55148 w 83921"/>
                      <a:gd name="connsiteY8" fmla="*/ 83922 h 839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3921" h="83921">
                        <a:moveTo>
                          <a:pt x="55148" y="83922"/>
                        </a:moveTo>
                        <a:lnTo>
                          <a:pt x="28773" y="83922"/>
                        </a:lnTo>
                        <a:cubicBezTo>
                          <a:pt x="13188" y="83922"/>
                          <a:pt x="0" y="70734"/>
                          <a:pt x="0" y="55148"/>
                        </a:cubicBezTo>
                        <a:lnTo>
                          <a:pt x="0" y="28773"/>
                        </a:lnTo>
                        <a:cubicBezTo>
                          <a:pt x="0" y="13188"/>
                          <a:pt x="13188" y="0"/>
                          <a:pt x="28773" y="0"/>
                        </a:cubicBezTo>
                        <a:lnTo>
                          <a:pt x="55148" y="0"/>
                        </a:lnTo>
                        <a:cubicBezTo>
                          <a:pt x="70734" y="0"/>
                          <a:pt x="83922" y="13188"/>
                          <a:pt x="83922" y="28773"/>
                        </a:cubicBezTo>
                        <a:lnTo>
                          <a:pt x="83922" y="55148"/>
                        </a:lnTo>
                        <a:cubicBezTo>
                          <a:pt x="83922" y="70734"/>
                          <a:pt x="70734" y="83922"/>
                          <a:pt x="55148" y="83922"/>
                        </a:cubicBezTo>
                        <a:close/>
                      </a:path>
                    </a:pathLst>
                  </a:custGeom>
                  <a:noFill/>
                  <a:ln w="9441" cap="flat">
                    <a:solidFill>
                      <a:srgbClr val="FFFFFF"/>
                    </a:solidFill>
                    <a:prstDash val="solid"/>
                    <a:round/>
                  </a:ln>
                </p:spPr>
                <p:txBody>
                  <a:bodyPr rtlCol="0" anchor="ctr"/>
                  <a:lstStyle/>
                  <a:p>
                    <a:endParaRPr lang="nl-NL" sz="1350" dirty="0"/>
                  </a:p>
                </p:txBody>
              </p:sp>
              <p:sp>
                <p:nvSpPr>
                  <p:cNvPr id="50" name="Vrije vorm: vorm 49">
                    <a:extLst>
                      <a:ext uri="{FF2B5EF4-FFF2-40B4-BE49-F238E27FC236}">
                        <a16:creationId xmlns:a16="http://schemas.microsoft.com/office/drawing/2014/main" id="{603AF689-CF56-4CFA-A0DA-E0564318E7CD}"/>
                      </a:ext>
                    </a:extLst>
                  </p:cNvPr>
                  <p:cNvSpPr/>
                  <p:nvPr/>
                </p:nvSpPr>
                <p:spPr>
                  <a:xfrm>
                    <a:off x="6624567" y="1501329"/>
                    <a:ext cx="55148" cy="13187"/>
                  </a:xfrm>
                  <a:custGeom>
                    <a:avLst/>
                    <a:gdLst>
                      <a:gd name="connsiteX0" fmla="*/ 0 w 55148"/>
                      <a:gd name="connsiteY0" fmla="*/ 7193 h 13187"/>
                      <a:gd name="connsiteX1" fmla="*/ 26375 w 55148"/>
                      <a:gd name="connsiteY1" fmla="*/ 0 h 13187"/>
                      <a:gd name="connsiteX2" fmla="*/ 26375 w 55148"/>
                      <a:gd name="connsiteY2" fmla="*/ 13188 h 13187"/>
                      <a:gd name="connsiteX3" fmla="*/ 55149 w 55148"/>
                      <a:gd name="connsiteY3" fmla="*/ 4796 h 13187"/>
                    </a:gdLst>
                    <a:ahLst/>
                    <a:cxnLst>
                      <a:cxn ang="0">
                        <a:pos x="connsiteX0" y="connsiteY0"/>
                      </a:cxn>
                      <a:cxn ang="0">
                        <a:pos x="connsiteX1" y="connsiteY1"/>
                      </a:cxn>
                      <a:cxn ang="0">
                        <a:pos x="connsiteX2" y="connsiteY2"/>
                      </a:cxn>
                      <a:cxn ang="0">
                        <a:pos x="connsiteX3" y="connsiteY3"/>
                      </a:cxn>
                    </a:cxnLst>
                    <a:rect l="l" t="t" r="r" b="b"/>
                    <a:pathLst>
                      <a:path w="55148" h="13187">
                        <a:moveTo>
                          <a:pt x="0" y="7193"/>
                        </a:moveTo>
                        <a:lnTo>
                          <a:pt x="26375" y="0"/>
                        </a:lnTo>
                        <a:lnTo>
                          <a:pt x="26375" y="13188"/>
                        </a:lnTo>
                        <a:lnTo>
                          <a:pt x="55149" y="4796"/>
                        </a:lnTo>
                      </a:path>
                    </a:pathLst>
                  </a:custGeom>
                  <a:noFill/>
                  <a:ln w="9441" cap="rnd">
                    <a:solidFill>
                      <a:srgbClr val="FFFFFF"/>
                    </a:solidFill>
                    <a:prstDash val="solid"/>
                    <a:round/>
                  </a:ln>
                </p:spPr>
                <p:txBody>
                  <a:bodyPr rtlCol="0" anchor="ctr"/>
                  <a:lstStyle/>
                  <a:p>
                    <a:endParaRPr lang="nl-NL" sz="1350" dirty="0"/>
                  </a:p>
                </p:txBody>
              </p:sp>
              <p:grpSp>
                <p:nvGrpSpPr>
                  <p:cNvPr id="51" name="Graphic 1">
                    <a:extLst>
                      <a:ext uri="{FF2B5EF4-FFF2-40B4-BE49-F238E27FC236}">
                        <a16:creationId xmlns:a16="http://schemas.microsoft.com/office/drawing/2014/main" id="{087C003E-8997-4D3A-9610-1DBFAA6D9FAB}"/>
                      </a:ext>
                    </a:extLst>
                  </p:cNvPr>
                  <p:cNvGrpSpPr/>
                  <p:nvPr/>
                </p:nvGrpSpPr>
                <p:grpSpPr>
                  <a:xfrm>
                    <a:off x="6635357" y="1447380"/>
                    <a:ext cx="33568" cy="17983"/>
                    <a:chOff x="6635357" y="1447380"/>
                    <a:chExt cx="33568" cy="17983"/>
                  </a:xfrm>
                </p:grpSpPr>
                <p:sp>
                  <p:nvSpPr>
                    <p:cNvPr id="52" name="Vrije vorm: vorm 51">
                      <a:extLst>
                        <a:ext uri="{FF2B5EF4-FFF2-40B4-BE49-F238E27FC236}">
                          <a16:creationId xmlns:a16="http://schemas.microsoft.com/office/drawing/2014/main" id="{38F1A65B-A5C0-4DE8-A064-8A6D8012BD41}"/>
                        </a:ext>
                      </a:extLst>
                    </p:cNvPr>
                    <p:cNvSpPr/>
                    <p:nvPr/>
                  </p:nvSpPr>
                  <p:spPr>
                    <a:xfrm>
                      <a:off x="6635357" y="1447380"/>
                      <a:ext cx="17983" cy="17983"/>
                    </a:xfrm>
                    <a:custGeom>
                      <a:avLst/>
                      <a:gdLst>
                        <a:gd name="connsiteX0" fmla="*/ 17983 w 17983"/>
                        <a:gd name="connsiteY0" fmla="*/ 17983 h 17983"/>
                        <a:gd name="connsiteX1" fmla="*/ 0 w 17983"/>
                        <a:gd name="connsiteY1" fmla="*/ 0 h 17983"/>
                      </a:gdLst>
                      <a:ahLst/>
                      <a:cxnLst>
                        <a:cxn ang="0">
                          <a:pos x="connsiteX0" y="connsiteY0"/>
                        </a:cxn>
                        <a:cxn ang="0">
                          <a:pos x="connsiteX1" y="connsiteY1"/>
                        </a:cxn>
                      </a:cxnLst>
                      <a:rect l="l" t="t" r="r" b="b"/>
                      <a:pathLst>
                        <a:path w="17983" h="17983">
                          <a:moveTo>
                            <a:pt x="17983" y="17983"/>
                          </a:moveTo>
                          <a:lnTo>
                            <a:pt x="0" y="0"/>
                          </a:lnTo>
                        </a:path>
                      </a:pathLst>
                    </a:custGeom>
                    <a:ln w="9441" cap="rnd">
                      <a:solidFill>
                        <a:srgbClr val="FFFFFF"/>
                      </a:solidFill>
                      <a:prstDash val="solid"/>
                      <a:round/>
                    </a:ln>
                  </p:spPr>
                  <p:txBody>
                    <a:bodyPr rtlCol="0" anchor="ctr"/>
                    <a:lstStyle/>
                    <a:p>
                      <a:endParaRPr lang="nl-NL" sz="1350" dirty="0"/>
                    </a:p>
                  </p:txBody>
                </p:sp>
                <p:sp>
                  <p:nvSpPr>
                    <p:cNvPr id="53" name="Vrije vorm: vorm 52">
                      <a:extLst>
                        <a:ext uri="{FF2B5EF4-FFF2-40B4-BE49-F238E27FC236}">
                          <a16:creationId xmlns:a16="http://schemas.microsoft.com/office/drawing/2014/main" id="{0CCE8028-B01C-4AA7-A7F1-14CCB0F129CE}"/>
                        </a:ext>
                      </a:extLst>
                    </p:cNvPr>
                    <p:cNvSpPr/>
                    <p:nvPr/>
                  </p:nvSpPr>
                  <p:spPr>
                    <a:xfrm>
                      <a:off x="6649744" y="1447380"/>
                      <a:ext cx="19182" cy="17983"/>
                    </a:xfrm>
                    <a:custGeom>
                      <a:avLst/>
                      <a:gdLst>
                        <a:gd name="connsiteX0" fmla="*/ 0 w 19182"/>
                        <a:gd name="connsiteY0" fmla="*/ 17983 h 17983"/>
                        <a:gd name="connsiteX1" fmla="*/ 19182 w 19182"/>
                        <a:gd name="connsiteY1" fmla="*/ 0 h 17983"/>
                      </a:gdLst>
                      <a:ahLst/>
                      <a:cxnLst>
                        <a:cxn ang="0">
                          <a:pos x="connsiteX0" y="connsiteY0"/>
                        </a:cxn>
                        <a:cxn ang="0">
                          <a:pos x="connsiteX1" y="connsiteY1"/>
                        </a:cxn>
                      </a:cxnLst>
                      <a:rect l="l" t="t" r="r" b="b"/>
                      <a:pathLst>
                        <a:path w="19182" h="17983">
                          <a:moveTo>
                            <a:pt x="0" y="17983"/>
                          </a:moveTo>
                          <a:lnTo>
                            <a:pt x="19182" y="0"/>
                          </a:lnTo>
                        </a:path>
                      </a:pathLst>
                    </a:custGeom>
                    <a:ln w="9441" cap="rnd">
                      <a:solidFill>
                        <a:srgbClr val="FFFFFF"/>
                      </a:solidFill>
                      <a:prstDash val="solid"/>
                      <a:round/>
                    </a:ln>
                  </p:spPr>
                  <p:txBody>
                    <a:bodyPr rtlCol="0" anchor="ctr"/>
                    <a:lstStyle/>
                    <a:p>
                      <a:endParaRPr lang="nl-NL" sz="1350" dirty="0"/>
                    </a:p>
                  </p:txBody>
                </p:sp>
              </p:grpSp>
            </p:grpSp>
          </p:grpSp>
        </p:grpSp>
        <p:grpSp>
          <p:nvGrpSpPr>
            <p:cNvPr id="54" name="Graphic 1">
              <a:extLst>
                <a:ext uri="{FF2B5EF4-FFF2-40B4-BE49-F238E27FC236}">
                  <a16:creationId xmlns:a16="http://schemas.microsoft.com/office/drawing/2014/main" id="{087C003E-8997-4D3A-9610-1DBFAA6D9FAB}"/>
                </a:ext>
              </a:extLst>
            </p:cNvPr>
            <p:cNvGrpSpPr/>
            <p:nvPr/>
          </p:nvGrpSpPr>
          <p:grpSpPr>
            <a:xfrm>
              <a:off x="5702629" y="2745766"/>
              <a:ext cx="792459" cy="597041"/>
              <a:chOff x="5702629" y="2745766"/>
              <a:chExt cx="792459" cy="597041"/>
            </a:xfrm>
            <a:solidFill>
              <a:srgbClr val="9D9D9D"/>
            </a:solidFill>
          </p:grpSpPr>
          <p:sp>
            <p:nvSpPr>
              <p:cNvPr id="55" name="Vrije vorm: vorm 54">
                <a:extLst>
                  <a:ext uri="{FF2B5EF4-FFF2-40B4-BE49-F238E27FC236}">
                    <a16:creationId xmlns:a16="http://schemas.microsoft.com/office/drawing/2014/main" id="{B6B09668-494B-482F-97AB-FA14200DF30C}"/>
                  </a:ext>
                </a:extLst>
              </p:cNvPr>
              <p:cNvSpPr/>
              <p:nvPr/>
            </p:nvSpPr>
            <p:spPr>
              <a:xfrm>
                <a:off x="5980769" y="2966360"/>
                <a:ext cx="235000" cy="234980"/>
              </a:xfrm>
              <a:custGeom>
                <a:avLst/>
                <a:gdLst>
                  <a:gd name="connsiteX0" fmla="*/ 117490 w 235000"/>
                  <a:gd name="connsiteY0" fmla="*/ 0 h 234980"/>
                  <a:gd name="connsiteX1" fmla="*/ 0 w 235000"/>
                  <a:gd name="connsiteY1" fmla="*/ 117490 h 234980"/>
                  <a:gd name="connsiteX2" fmla="*/ 117490 w 235000"/>
                  <a:gd name="connsiteY2" fmla="*/ 234980 h 234980"/>
                  <a:gd name="connsiteX3" fmla="*/ 234980 w 235000"/>
                  <a:gd name="connsiteY3" fmla="*/ 117490 h 234980"/>
                  <a:gd name="connsiteX4" fmla="*/ 117490 w 235000"/>
                  <a:gd name="connsiteY4" fmla="*/ 0 h 2349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5000" h="234980">
                    <a:moveTo>
                      <a:pt x="117490" y="0"/>
                    </a:moveTo>
                    <a:cubicBezTo>
                      <a:pt x="52751" y="0"/>
                      <a:pt x="0" y="52751"/>
                      <a:pt x="0" y="117490"/>
                    </a:cubicBezTo>
                    <a:cubicBezTo>
                      <a:pt x="0" y="182230"/>
                      <a:pt x="52751" y="234980"/>
                      <a:pt x="117490" y="234980"/>
                    </a:cubicBezTo>
                    <a:cubicBezTo>
                      <a:pt x="182230" y="234980"/>
                      <a:pt x="234980" y="182230"/>
                      <a:pt x="234980" y="117490"/>
                    </a:cubicBezTo>
                    <a:cubicBezTo>
                      <a:pt x="236179" y="52751"/>
                      <a:pt x="183428" y="0"/>
                      <a:pt x="117490" y="0"/>
                    </a:cubicBezTo>
                    <a:close/>
                  </a:path>
                </a:pathLst>
              </a:custGeom>
              <a:solidFill>
                <a:srgbClr val="9D9D9D"/>
              </a:solidFill>
              <a:ln w="11973" cap="flat">
                <a:noFill/>
                <a:prstDash val="solid"/>
                <a:miter/>
              </a:ln>
            </p:spPr>
            <p:txBody>
              <a:bodyPr rtlCol="0" anchor="ctr"/>
              <a:lstStyle/>
              <a:p>
                <a:endParaRPr lang="nl-NL" sz="1350" dirty="0"/>
              </a:p>
            </p:txBody>
          </p:sp>
          <p:sp>
            <p:nvSpPr>
              <p:cNvPr id="56" name="Vrije vorm: vorm 55">
                <a:extLst>
                  <a:ext uri="{FF2B5EF4-FFF2-40B4-BE49-F238E27FC236}">
                    <a16:creationId xmlns:a16="http://schemas.microsoft.com/office/drawing/2014/main" id="{E166C359-C0FB-4CF3-BD7D-EC84AA0DC027}"/>
                  </a:ext>
                </a:extLst>
              </p:cNvPr>
              <p:cNvSpPr/>
              <p:nvPr/>
            </p:nvSpPr>
            <p:spPr>
              <a:xfrm>
                <a:off x="5702629" y="2745766"/>
                <a:ext cx="792459" cy="597041"/>
              </a:xfrm>
              <a:custGeom>
                <a:avLst/>
                <a:gdLst>
                  <a:gd name="connsiteX0" fmla="*/ 724123 w 792459"/>
                  <a:gd name="connsiteY0" fmla="*/ 79126 h 597041"/>
                  <a:gd name="connsiteX1" fmla="*/ 604235 w 792459"/>
                  <a:gd name="connsiteY1" fmla="*/ 79126 h 597041"/>
                  <a:gd name="connsiteX2" fmla="*/ 586252 w 792459"/>
                  <a:gd name="connsiteY2" fmla="*/ 37165 h 597041"/>
                  <a:gd name="connsiteX3" fmla="*/ 528706 w 792459"/>
                  <a:gd name="connsiteY3" fmla="*/ 0 h 597041"/>
                  <a:gd name="connsiteX4" fmla="*/ 263753 w 792459"/>
                  <a:gd name="connsiteY4" fmla="*/ 0 h 597041"/>
                  <a:gd name="connsiteX5" fmla="*/ 206207 w 792459"/>
                  <a:gd name="connsiteY5" fmla="*/ 37165 h 597041"/>
                  <a:gd name="connsiteX6" fmla="*/ 188224 w 792459"/>
                  <a:gd name="connsiteY6" fmla="*/ 79126 h 597041"/>
                  <a:gd name="connsiteX7" fmla="*/ 68336 w 792459"/>
                  <a:gd name="connsiteY7" fmla="*/ 79126 h 597041"/>
                  <a:gd name="connsiteX8" fmla="*/ 0 w 792459"/>
                  <a:gd name="connsiteY8" fmla="*/ 147462 h 597041"/>
                  <a:gd name="connsiteX9" fmla="*/ 0 w 792459"/>
                  <a:gd name="connsiteY9" fmla="*/ 528706 h 597041"/>
                  <a:gd name="connsiteX10" fmla="*/ 68336 w 792459"/>
                  <a:gd name="connsiteY10" fmla="*/ 597042 h 597041"/>
                  <a:gd name="connsiteX11" fmla="*/ 724123 w 792459"/>
                  <a:gd name="connsiteY11" fmla="*/ 597042 h 597041"/>
                  <a:gd name="connsiteX12" fmla="*/ 792459 w 792459"/>
                  <a:gd name="connsiteY12" fmla="*/ 528706 h 597041"/>
                  <a:gd name="connsiteX13" fmla="*/ 792459 w 792459"/>
                  <a:gd name="connsiteY13" fmla="*/ 147462 h 597041"/>
                  <a:gd name="connsiteX14" fmla="*/ 724123 w 792459"/>
                  <a:gd name="connsiteY14" fmla="*/ 79126 h 597041"/>
                  <a:gd name="connsiteX15" fmla="*/ 395630 w 792459"/>
                  <a:gd name="connsiteY15" fmla="*/ 509524 h 597041"/>
                  <a:gd name="connsiteX16" fmla="*/ 225389 w 792459"/>
                  <a:gd name="connsiteY16" fmla="*/ 339283 h 597041"/>
                  <a:gd name="connsiteX17" fmla="*/ 395630 w 792459"/>
                  <a:gd name="connsiteY17" fmla="*/ 169042 h 597041"/>
                  <a:gd name="connsiteX18" fmla="*/ 565871 w 792459"/>
                  <a:gd name="connsiteY18" fmla="*/ 339283 h 597041"/>
                  <a:gd name="connsiteX19" fmla="*/ 395630 w 792459"/>
                  <a:gd name="connsiteY19" fmla="*/ 509524 h 597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92459" h="597041">
                    <a:moveTo>
                      <a:pt x="724123" y="79126"/>
                    </a:moveTo>
                    <a:lnTo>
                      <a:pt x="604235" y="79126"/>
                    </a:lnTo>
                    <a:lnTo>
                      <a:pt x="586252" y="37165"/>
                    </a:lnTo>
                    <a:cubicBezTo>
                      <a:pt x="576661" y="14387"/>
                      <a:pt x="553882" y="0"/>
                      <a:pt x="528706" y="0"/>
                    </a:cubicBezTo>
                    <a:lnTo>
                      <a:pt x="263753" y="0"/>
                    </a:lnTo>
                    <a:cubicBezTo>
                      <a:pt x="238577" y="0"/>
                      <a:pt x="216997" y="14387"/>
                      <a:pt x="206207" y="37165"/>
                    </a:cubicBezTo>
                    <a:lnTo>
                      <a:pt x="188224" y="79126"/>
                    </a:lnTo>
                    <a:lnTo>
                      <a:pt x="68336" y="79126"/>
                    </a:lnTo>
                    <a:cubicBezTo>
                      <a:pt x="29972" y="79126"/>
                      <a:pt x="0" y="110297"/>
                      <a:pt x="0" y="147462"/>
                    </a:cubicBezTo>
                    <a:lnTo>
                      <a:pt x="0" y="528706"/>
                    </a:lnTo>
                    <a:cubicBezTo>
                      <a:pt x="0" y="567070"/>
                      <a:pt x="31171" y="597042"/>
                      <a:pt x="68336" y="597042"/>
                    </a:cubicBezTo>
                    <a:lnTo>
                      <a:pt x="724123" y="597042"/>
                    </a:lnTo>
                    <a:cubicBezTo>
                      <a:pt x="762487" y="597042"/>
                      <a:pt x="792459" y="565871"/>
                      <a:pt x="792459" y="528706"/>
                    </a:cubicBezTo>
                    <a:lnTo>
                      <a:pt x="792459" y="147462"/>
                    </a:lnTo>
                    <a:cubicBezTo>
                      <a:pt x="792459" y="110297"/>
                      <a:pt x="762487" y="79126"/>
                      <a:pt x="724123" y="79126"/>
                    </a:cubicBezTo>
                    <a:close/>
                    <a:moveTo>
                      <a:pt x="395630" y="509524"/>
                    </a:moveTo>
                    <a:cubicBezTo>
                      <a:pt x="302118" y="509524"/>
                      <a:pt x="225389" y="432796"/>
                      <a:pt x="225389" y="339283"/>
                    </a:cubicBezTo>
                    <a:cubicBezTo>
                      <a:pt x="225389" y="245770"/>
                      <a:pt x="302118" y="169042"/>
                      <a:pt x="395630" y="169042"/>
                    </a:cubicBezTo>
                    <a:cubicBezTo>
                      <a:pt x="489143" y="169042"/>
                      <a:pt x="565871" y="245770"/>
                      <a:pt x="565871" y="339283"/>
                    </a:cubicBezTo>
                    <a:cubicBezTo>
                      <a:pt x="567070" y="432796"/>
                      <a:pt x="490342" y="509524"/>
                      <a:pt x="395630" y="509524"/>
                    </a:cubicBezTo>
                    <a:close/>
                  </a:path>
                </a:pathLst>
              </a:custGeom>
              <a:solidFill>
                <a:srgbClr val="9D9D9D"/>
              </a:solidFill>
              <a:ln w="11973" cap="flat">
                <a:noFill/>
                <a:prstDash val="solid"/>
                <a:miter/>
              </a:ln>
            </p:spPr>
            <p:txBody>
              <a:bodyPr rtlCol="0" anchor="ctr"/>
              <a:lstStyle/>
              <a:p>
                <a:endParaRPr lang="nl-NL" sz="1350" dirty="0"/>
              </a:p>
            </p:txBody>
          </p:sp>
        </p:grpSp>
        <p:grpSp>
          <p:nvGrpSpPr>
            <p:cNvPr id="57" name="Graphic 1">
              <a:extLst>
                <a:ext uri="{FF2B5EF4-FFF2-40B4-BE49-F238E27FC236}">
                  <a16:creationId xmlns:a16="http://schemas.microsoft.com/office/drawing/2014/main" id="{087C003E-8997-4D3A-9610-1DBFAA6D9FAB}"/>
                </a:ext>
              </a:extLst>
            </p:cNvPr>
            <p:cNvGrpSpPr/>
            <p:nvPr/>
          </p:nvGrpSpPr>
          <p:grpSpPr>
            <a:xfrm>
              <a:off x="5199100" y="5451637"/>
              <a:ext cx="1798318" cy="133075"/>
              <a:chOff x="5199100" y="5451637"/>
              <a:chExt cx="1798318" cy="133075"/>
            </a:xfrm>
            <a:solidFill>
              <a:srgbClr val="333333"/>
            </a:solidFill>
          </p:grpSpPr>
          <p:sp>
            <p:nvSpPr>
              <p:cNvPr id="58" name="Vrije vorm: vorm 57">
                <a:extLst>
                  <a:ext uri="{FF2B5EF4-FFF2-40B4-BE49-F238E27FC236}">
                    <a16:creationId xmlns:a16="http://schemas.microsoft.com/office/drawing/2014/main" id="{F4DEB4B7-698F-45A4-9C81-2D5999FC778E}"/>
                  </a:ext>
                </a:extLst>
              </p:cNvPr>
              <p:cNvSpPr/>
              <p:nvPr/>
            </p:nvSpPr>
            <p:spPr>
              <a:xfrm>
                <a:off x="6447133" y="5451637"/>
                <a:ext cx="141467" cy="132476"/>
              </a:xfrm>
              <a:custGeom>
                <a:avLst/>
                <a:gdLst>
                  <a:gd name="connsiteX0" fmla="*/ 104303 w 141467"/>
                  <a:gd name="connsiteY0" fmla="*/ 0 h 132476"/>
                  <a:gd name="connsiteX1" fmla="*/ 110297 w 141467"/>
                  <a:gd name="connsiteY1" fmla="*/ 0 h 132476"/>
                  <a:gd name="connsiteX2" fmla="*/ 141468 w 141467"/>
                  <a:gd name="connsiteY2" fmla="*/ 38364 h 132476"/>
                  <a:gd name="connsiteX3" fmla="*/ 141468 w 141467"/>
                  <a:gd name="connsiteY3" fmla="*/ 46756 h 132476"/>
                  <a:gd name="connsiteX4" fmla="*/ 75529 w 141467"/>
                  <a:gd name="connsiteY4" fmla="*/ 130678 h 132476"/>
                  <a:gd name="connsiteX5" fmla="*/ 65938 w 141467"/>
                  <a:gd name="connsiteY5" fmla="*/ 130678 h 132476"/>
                  <a:gd name="connsiteX6" fmla="*/ 0 w 141467"/>
                  <a:gd name="connsiteY6" fmla="*/ 46756 h 132476"/>
                  <a:gd name="connsiteX7" fmla="*/ 0 w 141467"/>
                  <a:gd name="connsiteY7" fmla="*/ 38364 h 132476"/>
                  <a:gd name="connsiteX8" fmla="*/ 31171 w 141467"/>
                  <a:gd name="connsiteY8" fmla="*/ 0 h 132476"/>
                  <a:gd name="connsiteX9" fmla="*/ 37165 w 141467"/>
                  <a:gd name="connsiteY9" fmla="*/ 0 h 132476"/>
                  <a:gd name="connsiteX10" fmla="*/ 69535 w 141467"/>
                  <a:gd name="connsiteY10" fmla="*/ 16784 h 132476"/>
                  <a:gd name="connsiteX11" fmla="*/ 104303 w 141467"/>
                  <a:gd name="connsiteY11" fmla="*/ 0 h 132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1467" h="132476">
                    <a:moveTo>
                      <a:pt x="104303" y="0"/>
                    </a:moveTo>
                    <a:cubicBezTo>
                      <a:pt x="106700" y="0"/>
                      <a:pt x="107899" y="0"/>
                      <a:pt x="110297" y="0"/>
                    </a:cubicBezTo>
                    <a:cubicBezTo>
                      <a:pt x="123485" y="1199"/>
                      <a:pt x="140269" y="14387"/>
                      <a:pt x="141468" y="38364"/>
                    </a:cubicBezTo>
                    <a:lnTo>
                      <a:pt x="141468" y="46756"/>
                    </a:lnTo>
                    <a:cubicBezTo>
                      <a:pt x="140269" y="69535"/>
                      <a:pt x="123485" y="97109"/>
                      <a:pt x="75529" y="130678"/>
                    </a:cubicBezTo>
                    <a:cubicBezTo>
                      <a:pt x="73132" y="133076"/>
                      <a:pt x="69535" y="133076"/>
                      <a:pt x="65938" y="130678"/>
                    </a:cubicBezTo>
                    <a:cubicBezTo>
                      <a:pt x="17983" y="95910"/>
                      <a:pt x="2398" y="69535"/>
                      <a:pt x="0" y="46756"/>
                    </a:cubicBezTo>
                    <a:lnTo>
                      <a:pt x="0" y="38364"/>
                    </a:lnTo>
                    <a:cubicBezTo>
                      <a:pt x="2398" y="14387"/>
                      <a:pt x="17983" y="1199"/>
                      <a:pt x="31171" y="0"/>
                    </a:cubicBezTo>
                    <a:cubicBezTo>
                      <a:pt x="33569" y="0"/>
                      <a:pt x="35966" y="0"/>
                      <a:pt x="37165" y="0"/>
                    </a:cubicBezTo>
                    <a:cubicBezTo>
                      <a:pt x="52751" y="0"/>
                      <a:pt x="61143" y="7193"/>
                      <a:pt x="69535" y="16784"/>
                    </a:cubicBezTo>
                    <a:cubicBezTo>
                      <a:pt x="81524" y="7193"/>
                      <a:pt x="88717" y="0"/>
                      <a:pt x="104303" y="0"/>
                    </a:cubicBezTo>
                  </a:path>
                </a:pathLst>
              </a:custGeom>
              <a:solidFill>
                <a:srgbClr val="333333"/>
              </a:solidFill>
              <a:ln w="11973" cap="flat">
                <a:noFill/>
                <a:prstDash val="solid"/>
                <a:miter/>
              </a:ln>
            </p:spPr>
            <p:txBody>
              <a:bodyPr rtlCol="0" anchor="ctr"/>
              <a:lstStyle/>
              <a:p>
                <a:endParaRPr lang="nl-NL" sz="1350" dirty="0"/>
              </a:p>
            </p:txBody>
          </p:sp>
          <p:grpSp>
            <p:nvGrpSpPr>
              <p:cNvPr id="59" name="Graphic 1">
                <a:extLst>
                  <a:ext uri="{FF2B5EF4-FFF2-40B4-BE49-F238E27FC236}">
                    <a16:creationId xmlns:a16="http://schemas.microsoft.com/office/drawing/2014/main" id="{087C003E-8997-4D3A-9610-1DBFAA6D9FAB}"/>
                  </a:ext>
                </a:extLst>
              </p:cNvPr>
              <p:cNvGrpSpPr/>
              <p:nvPr/>
            </p:nvGrpSpPr>
            <p:grpSpPr>
              <a:xfrm>
                <a:off x="5616310" y="5452836"/>
                <a:ext cx="132176" cy="130677"/>
                <a:chOff x="5616310" y="5452836"/>
                <a:chExt cx="132176" cy="130677"/>
              </a:xfrm>
              <a:solidFill>
                <a:srgbClr val="333333"/>
              </a:solidFill>
            </p:grpSpPr>
            <p:sp>
              <p:nvSpPr>
                <p:cNvPr id="60" name="Vrije vorm: vorm 59">
                  <a:extLst>
                    <a:ext uri="{FF2B5EF4-FFF2-40B4-BE49-F238E27FC236}">
                      <a16:creationId xmlns:a16="http://schemas.microsoft.com/office/drawing/2014/main" id="{E69B3BC1-8E1C-442C-8774-8BFBC4C2F395}"/>
                    </a:ext>
                  </a:extLst>
                </p:cNvPr>
                <p:cNvSpPr/>
                <p:nvPr/>
              </p:nvSpPr>
              <p:spPr>
                <a:xfrm>
                  <a:off x="5616310" y="5452836"/>
                  <a:ext cx="117490" cy="117490"/>
                </a:xfrm>
                <a:custGeom>
                  <a:avLst/>
                  <a:gdLst>
                    <a:gd name="connsiteX0" fmla="*/ 58745 w 117490"/>
                    <a:gd name="connsiteY0" fmla="*/ 117490 h 117490"/>
                    <a:gd name="connsiteX1" fmla="*/ 16784 w 117490"/>
                    <a:gd name="connsiteY1" fmla="*/ 100706 h 117490"/>
                    <a:gd name="connsiteX2" fmla="*/ 0 w 117490"/>
                    <a:gd name="connsiteY2" fmla="*/ 58745 h 117490"/>
                    <a:gd name="connsiteX3" fmla="*/ 16784 w 117490"/>
                    <a:gd name="connsiteY3" fmla="*/ 16784 h 117490"/>
                    <a:gd name="connsiteX4" fmla="*/ 58745 w 117490"/>
                    <a:gd name="connsiteY4" fmla="*/ 0 h 117490"/>
                    <a:gd name="connsiteX5" fmla="*/ 100706 w 117490"/>
                    <a:gd name="connsiteY5" fmla="*/ 16784 h 117490"/>
                    <a:gd name="connsiteX6" fmla="*/ 117490 w 117490"/>
                    <a:gd name="connsiteY6" fmla="*/ 58745 h 117490"/>
                    <a:gd name="connsiteX7" fmla="*/ 100706 w 117490"/>
                    <a:gd name="connsiteY7" fmla="*/ 100706 h 117490"/>
                    <a:gd name="connsiteX8" fmla="*/ 58745 w 117490"/>
                    <a:gd name="connsiteY8" fmla="*/ 117490 h 117490"/>
                    <a:gd name="connsiteX9" fmla="*/ 58745 w 117490"/>
                    <a:gd name="connsiteY9" fmla="*/ 16784 h 117490"/>
                    <a:gd name="connsiteX10" fmla="*/ 29972 w 117490"/>
                    <a:gd name="connsiteY10" fmla="*/ 28773 h 117490"/>
                    <a:gd name="connsiteX11" fmla="*/ 17983 w 117490"/>
                    <a:gd name="connsiteY11" fmla="*/ 57546 h 117490"/>
                    <a:gd name="connsiteX12" fmla="*/ 29972 w 117490"/>
                    <a:gd name="connsiteY12" fmla="*/ 86319 h 117490"/>
                    <a:gd name="connsiteX13" fmla="*/ 58745 w 117490"/>
                    <a:gd name="connsiteY13" fmla="*/ 98308 h 117490"/>
                    <a:gd name="connsiteX14" fmla="*/ 87518 w 117490"/>
                    <a:gd name="connsiteY14" fmla="*/ 86319 h 117490"/>
                    <a:gd name="connsiteX15" fmla="*/ 99507 w 117490"/>
                    <a:gd name="connsiteY15" fmla="*/ 57546 h 117490"/>
                    <a:gd name="connsiteX16" fmla="*/ 87518 w 117490"/>
                    <a:gd name="connsiteY16" fmla="*/ 28773 h 117490"/>
                    <a:gd name="connsiteX17" fmla="*/ 58745 w 117490"/>
                    <a:gd name="connsiteY17" fmla="*/ 16784 h 117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7490" h="117490">
                      <a:moveTo>
                        <a:pt x="58745" y="117490"/>
                      </a:moveTo>
                      <a:cubicBezTo>
                        <a:pt x="43160" y="117490"/>
                        <a:pt x="28773" y="111496"/>
                        <a:pt x="16784" y="100706"/>
                      </a:cubicBezTo>
                      <a:cubicBezTo>
                        <a:pt x="5994" y="89916"/>
                        <a:pt x="0" y="74331"/>
                        <a:pt x="0" y="58745"/>
                      </a:cubicBezTo>
                      <a:cubicBezTo>
                        <a:pt x="0" y="43160"/>
                        <a:pt x="5994" y="28773"/>
                        <a:pt x="16784" y="16784"/>
                      </a:cubicBezTo>
                      <a:cubicBezTo>
                        <a:pt x="27574" y="5994"/>
                        <a:pt x="43160" y="0"/>
                        <a:pt x="58745" y="0"/>
                      </a:cubicBezTo>
                      <a:cubicBezTo>
                        <a:pt x="74330" y="0"/>
                        <a:pt x="88717" y="5994"/>
                        <a:pt x="100706" y="16784"/>
                      </a:cubicBezTo>
                      <a:cubicBezTo>
                        <a:pt x="111496" y="27574"/>
                        <a:pt x="117490" y="43160"/>
                        <a:pt x="117490" y="58745"/>
                      </a:cubicBezTo>
                      <a:cubicBezTo>
                        <a:pt x="117490" y="74331"/>
                        <a:pt x="111496" y="88717"/>
                        <a:pt x="100706" y="100706"/>
                      </a:cubicBezTo>
                      <a:cubicBezTo>
                        <a:pt x="89916" y="111496"/>
                        <a:pt x="74330" y="117490"/>
                        <a:pt x="58745" y="117490"/>
                      </a:cubicBezTo>
                      <a:close/>
                      <a:moveTo>
                        <a:pt x="58745" y="16784"/>
                      </a:moveTo>
                      <a:cubicBezTo>
                        <a:pt x="47955" y="16784"/>
                        <a:pt x="37165" y="21580"/>
                        <a:pt x="29972" y="28773"/>
                      </a:cubicBezTo>
                      <a:cubicBezTo>
                        <a:pt x="21580" y="37165"/>
                        <a:pt x="17983" y="46756"/>
                        <a:pt x="17983" y="57546"/>
                      </a:cubicBezTo>
                      <a:cubicBezTo>
                        <a:pt x="17983" y="68336"/>
                        <a:pt x="22779" y="79126"/>
                        <a:pt x="29972" y="86319"/>
                      </a:cubicBezTo>
                      <a:cubicBezTo>
                        <a:pt x="38364" y="94711"/>
                        <a:pt x="47955" y="98308"/>
                        <a:pt x="58745" y="98308"/>
                      </a:cubicBezTo>
                      <a:cubicBezTo>
                        <a:pt x="69535" y="98308"/>
                        <a:pt x="80325" y="93512"/>
                        <a:pt x="87518" y="86319"/>
                      </a:cubicBezTo>
                      <a:cubicBezTo>
                        <a:pt x="95910" y="77927"/>
                        <a:pt x="99507" y="68336"/>
                        <a:pt x="99507" y="57546"/>
                      </a:cubicBezTo>
                      <a:cubicBezTo>
                        <a:pt x="99507" y="46756"/>
                        <a:pt x="94711" y="35966"/>
                        <a:pt x="87518" y="28773"/>
                      </a:cubicBezTo>
                      <a:cubicBezTo>
                        <a:pt x="80325" y="21580"/>
                        <a:pt x="69535" y="16784"/>
                        <a:pt x="58745" y="16784"/>
                      </a:cubicBezTo>
                      <a:close/>
                    </a:path>
                  </a:pathLst>
                </a:custGeom>
                <a:solidFill>
                  <a:srgbClr val="333333"/>
                </a:solidFill>
                <a:ln w="11973" cap="flat">
                  <a:noFill/>
                  <a:prstDash val="solid"/>
                  <a:miter/>
                </a:ln>
              </p:spPr>
              <p:txBody>
                <a:bodyPr rtlCol="0" anchor="ctr"/>
                <a:lstStyle/>
                <a:p>
                  <a:endParaRPr lang="nl-NL" sz="1350" dirty="0"/>
                </a:p>
              </p:txBody>
            </p:sp>
            <p:sp>
              <p:nvSpPr>
                <p:cNvPr id="61" name="Vrije vorm: vorm 60">
                  <a:extLst>
                    <a:ext uri="{FF2B5EF4-FFF2-40B4-BE49-F238E27FC236}">
                      <a16:creationId xmlns:a16="http://schemas.microsoft.com/office/drawing/2014/main" id="{FD33CF2F-3B19-4783-B51F-543705781E1B}"/>
                    </a:ext>
                  </a:extLst>
                </p:cNvPr>
                <p:cNvSpPr/>
                <p:nvPr/>
              </p:nvSpPr>
              <p:spPr>
                <a:xfrm>
                  <a:off x="5702329" y="5537656"/>
                  <a:ext cx="46156" cy="45857"/>
                </a:xfrm>
                <a:custGeom>
                  <a:avLst/>
                  <a:gdLst>
                    <a:gd name="connsiteX0" fmla="*/ 37465 w 46156"/>
                    <a:gd name="connsiteY0" fmla="*/ 45857 h 45857"/>
                    <a:gd name="connsiteX1" fmla="*/ 31471 w 46156"/>
                    <a:gd name="connsiteY1" fmla="*/ 43460 h 45857"/>
                    <a:gd name="connsiteX2" fmla="*/ 2697 w 46156"/>
                    <a:gd name="connsiteY2" fmla="*/ 14686 h 45857"/>
                    <a:gd name="connsiteX3" fmla="*/ 2697 w 46156"/>
                    <a:gd name="connsiteY3" fmla="*/ 2697 h 45857"/>
                    <a:gd name="connsiteX4" fmla="*/ 14686 w 46156"/>
                    <a:gd name="connsiteY4" fmla="*/ 2697 h 45857"/>
                    <a:gd name="connsiteX5" fmla="*/ 43459 w 46156"/>
                    <a:gd name="connsiteY5" fmla="*/ 31471 h 45857"/>
                    <a:gd name="connsiteX6" fmla="*/ 43459 w 46156"/>
                    <a:gd name="connsiteY6" fmla="*/ 43460 h 45857"/>
                    <a:gd name="connsiteX7" fmla="*/ 37465 w 46156"/>
                    <a:gd name="connsiteY7" fmla="*/ 45857 h 458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156" h="45857">
                      <a:moveTo>
                        <a:pt x="37465" y="45857"/>
                      </a:moveTo>
                      <a:cubicBezTo>
                        <a:pt x="35067" y="45857"/>
                        <a:pt x="32669" y="44658"/>
                        <a:pt x="31471" y="43460"/>
                      </a:cubicBezTo>
                      <a:lnTo>
                        <a:pt x="2697" y="14686"/>
                      </a:lnTo>
                      <a:cubicBezTo>
                        <a:pt x="-899" y="11090"/>
                        <a:pt x="-899" y="5095"/>
                        <a:pt x="2697" y="2697"/>
                      </a:cubicBezTo>
                      <a:cubicBezTo>
                        <a:pt x="6294" y="-899"/>
                        <a:pt x="12288" y="-899"/>
                        <a:pt x="14686" y="2697"/>
                      </a:cubicBezTo>
                      <a:lnTo>
                        <a:pt x="43459" y="31471"/>
                      </a:lnTo>
                      <a:cubicBezTo>
                        <a:pt x="47056" y="35067"/>
                        <a:pt x="47056" y="41062"/>
                        <a:pt x="43459" y="43460"/>
                      </a:cubicBezTo>
                      <a:cubicBezTo>
                        <a:pt x="42260" y="45857"/>
                        <a:pt x="39863" y="45857"/>
                        <a:pt x="37465" y="45857"/>
                      </a:cubicBezTo>
                      <a:close/>
                    </a:path>
                  </a:pathLst>
                </a:custGeom>
                <a:solidFill>
                  <a:srgbClr val="333333"/>
                </a:solidFill>
                <a:ln w="11973" cap="flat">
                  <a:noFill/>
                  <a:prstDash val="solid"/>
                  <a:miter/>
                </a:ln>
              </p:spPr>
              <p:txBody>
                <a:bodyPr rtlCol="0" anchor="ctr"/>
                <a:lstStyle/>
                <a:p>
                  <a:endParaRPr lang="nl-NL" sz="1350" dirty="0"/>
                </a:p>
              </p:txBody>
            </p:sp>
          </p:grpSp>
          <p:sp>
            <p:nvSpPr>
              <p:cNvPr id="62" name="Vrije vorm: vorm 61">
                <a:extLst>
                  <a:ext uri="{FF2B5EF4-FFF2-40B4-BE49-F238E27FC236}">
                    <a16:creationId xmlns:a16="http://schemas.microsoft.com/office/drawing/2014/main" id="{967A9929-F56D-4695-BFBA-C04C8C51E42D}"/>
                  </a:ext>
                </a:extLst>
              </p:cNvPr>
              <p:cNvSpPr/>
              <p:nvPr/>
            </p:nvSpPr>
            <p:spPr>
              <a:xfrm>
                <a:off x="6033520" y="5451637"/>
                <a:ext cx="131876" cy="131876"/>
              </a:xfrm>
              <a:custGeom>
                <a:avLst/>
                <a:gdLst>
                  <a:gd name="connsiteX0" fmla="*/ 99507 w 131876"/>
                  <a:gd name="connsiteY0" fmla="*/ 0 h 131876"/>
                  <a:gd name="connsiteX1" fmla="*/ 32370 w 131876"/>
                  <a:gd name="connsiteY1" fmla="*/ 0 h 131876"/>
                  <a:gd name="connsiteX2" fmla="*/ 0 w 131876"/>
                  <a:gd name="connsiteY2" fmla="*/ 32370 h 131876"/>
                  <a:gd name="connsiteX3" fmla="*/ 0 w 131876"/>
                  <a:gd name="connsiteY3" fmla="*/ 99507 h 131876"/>
                  <a:gd name="connsiteX4" fmla="*/ 32370 w 131876"/>
                  <a:gd name="connsiteY4" fmla="*/ 131877 h 131876"/>
                  <a:gd name="connsiteX5" fmla="*/ 99507 w 131876"/>
                  <a:gd name="connsiteY5" fmla="*/ 131877 h 131876"/>
                  <a:gd name="connsiteX6" fmla="*/ 131877 w 131876"/>
                  <a:gd name="connsiteY6" fmla="*/ 99507 h 131876"/>
                  <a:gd name="connsiteX7" fmla="*/ 131877 w 131876"/>
                  <a:gd name="connsiteY7" fmla="*/ 32370 h 131876"/>
                  <a:gd name="connsiteX8" fmla="*/ 99507 w 131876"/>
                  <a:gd name="connsiteY8" fmla="*/ 0 h 131876"/>
                  <a:gd name="connsiteX9" fmla="*/ 100706 w 131876"/>
                  <a:gd name="connsiteY9" fmla="*/ 71933 h 131876"/>
                  <a:gd name="connsiteX10" fmla="*/ 70734 w 131876"/>
                  <a:gd name="connsiteY10" fmla="*/ 71933 h 131876"/>
                  <a:gd name="connsiteX11" fmla="*/ 70734 w 131876"/>
                  <a:gd name="connsiteY11" fmla="*/ 101905 h 131876"/>
                  <a:gd name="connsiteX12" fmla="*/ 65938 w 131876"/>
                  <a:gd name="connsiteY12" fmla="*/ 106700 h 131876"/>
                  <a:gd name="connsiteX13" fmla="*/ 61143 w 131876"/>
                  <a:gd name="connsiteY13" fmla="*/ 101905 h 131876"/>
                  <a:gd name="connsiteX14" fmla="*/ 61143 w 131876"/>
                  <a:gd name="connsiteY14" fmla="*/ 71933 h 131876"/>
                  <a:gd name="connsiteX15" fmla="*/ 31171 w 131876"/>
                  <a:gd name="connsiteY15" fmla="*/ 71933 h 131876"/>
                  <a:gd name="connsiteX16" fmla="*/ 26375 w 131876"/>
                  <a:gd name="connsiteY16" fmla="*/ 67137 h 131876"/>
                  <a:gd name="connsiteX17" fmla="*/ 31171 w 131876"/>
                  <a:gd name="connsiteY17" fmla="*/ 62342 h 131876"/>
                  <a:gd name="connsiteX18" fmla="*/ 61143 w 131876"/>
                  <a:gd name="connsiteY18" fmla="*/ 62342 h 131876"/>
                  <a:gd name="connsiteX19" fmla="*/ 61143 w 131876"/>
                  <a:gd name="connsiteY19" fmla="*/ 31171 h 131876"/>
                  <a:gd name="connsiteX20" fmla="*/ 65938 w 131876"/>
                  <a:gd name="connsiteY20" fmla="*/ 26375 h 131876"/>
                  <a:gd name="connsiteX21" fmla="*/ 70734 w 131876"/>
                  <a:gd name="connsiteY21" fmla="*/ 31171 h 131876"/>
                  <a:gd name="connsiteX22" fmla="*/ 70734 w 131876"/>
                  <a:gd name="connsiteY22" fmla="*/ 61143 h 131876"/>
                  <a:gd name="connsiteX23" fmla="*/ 100706 w 131876"/>
                  <a:gd name="connsiteY23" fmla="*/ 61143 h 131876"/>
                  <a:gd name="connsiteX24" fmla="*/ 105501 w 131876"/>
                  <a:gd name="connsiteY24" fmla="*/ 65938 h 131876"/>
                  <a:gd name="connsiteX25" fmla="*/ 100706 w 131876"/>
                  <a:gd name="connsiteY25" fmla="*/ 71933 h 131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31876" h="131876">
                    <a:moveTo>
                      <a:pt x="99507" y="0"/>
                    </a:moveTo>
                    <a:lnTo>
                      <a:pt x="32370" y="0"/>
                    </a:lnTo>
                    <a:cubicBezTo>
                      <a:pt x="14387" y="0"/>
                      <a:pt x="0" y="14387"/>
                      <a:pt x="0" y="32370"/>
                    </a:cubicBezTo>
                    <a:lnTo>
                      <a:pt x="0" y="99507"/>
                    </a:lnTo>
                    <a:cubicBezTo>
                      <a:pt x="0" y="117490"/>
                      <a:pt x="14387" y="131877"/>
                      <a:pt x="32370" y="131877"/>
                    </a:cubicBezTo>
                    <a:lnTo>
                      <a:pt x="99507" y="131877"/>
                    </a:lnTo>
                    <a:cubicBezTo>
                      <a:pt x="117490" y="131877"/>
                      <a:pt x="131877" y="117490"/>
                      <a:pt x="131877" y="99507"/>
                    </a:cubicBezTo>
                    <a:lnTo>
                      <a:pt x="131877" y="32370"/>
                    </a:lnTo>
                    <a:cubicBezTo>
                      <a:pt x="131877" y="14387"/>
                      <a:pt x="117490" y="0"/>
                      <a:pt x="99507" y="0"/>
                    </a:cubicBezTo>
                    <a:close/>
                    <a:moveTo>
                      <a:pt x="100706" y="71933"/>
                    </a:moveTo>
                    <a:lnTo>
                      <a:pt x="70734" y="71933"/>
                    </a:lnTo>
                    <a:lnTo>
                      <a:pt x="70734" y="101905"/>
                    </a:lnTo>
                    <a:cubicBezTo>
                      <a:pt x="70734" y="104303"/>
                      <a:pt x="68336" y="106700"/>
                      <a:pt x="65938" y="106700"/>
                    </a:cubicBezTo>
                    <a:cubicBezTo>
                      <a:pt x="63541" y="106700"/>
                      <a:pt x="61143" y="104303"/>
                      <a:pt x="61143" y="101905"/>
                    </a:cubicBezTo>
                    <a:lnTo>
                      <a:pt x="61143" y="71933"/>
                    </a:lnTo>
                    <a:lnTo>
                      <a:pt x="31171" y="71933"/>
                    </a:lnTo>
                    <a:cubicBezTo>
                      <a:pt x="28773" y="71933"/>
                      <a:pt x="26375" y="69535"/>
                      <a:pt x="26375" y="67137"/>
                    </a:cubicBezTo>
                    <a:cubicBezTo>
                      <a:pt x="26375" y="64739"/>
                      <a:pt x="28773" y="62342"/>
                      <a:pt x="31171" y="62342"/>
                    </a:cubicBezTo>
                    <a:lnTo>
                      <a:pt x="61143" y="62342"/>
                    </a:lnTo>
                    <a:lnTo>
                      <a:pt x="61143" y="31171"/>
                    </a:lnTo>
                    <a:cubicBezTo>
                      <a:pt x="61143" y="28773"/>
                      <a:pt x="63541" y="26375"/>
                      <a:pt x="65938" y="26375"/>
                    </a:cubicBezTo>
                    <a:cubicBezTo>
                      <a:pt x="68336" y="26375"/>
                      <a:pt x="70734" y="28773"/>
                      <a:pt x="70734" y="31171"/>
                    </a:cubicBezTo>
                    <a:lnTo>
                      <a:pt x="70734" y="61143"/>
                    </a:lnTo>
                    <a:lnTo>
                      <a:pt x="100706" y="61143"/>
                    </a:lnTo>
                    <a:cubicBezTo>
                      <a:pt x="103104" y="61143"/>
                      <a:pt x="105501" y="63541"/>
                      <a:pt x="105501" y="65938"/>
                    </a:cubicBezTo>
                    <a:cubicBezTo>
                      <a:pt x="105501" y="68336"/>
                      <a:pt x="103104" y="71933"/>
                      <a:pt x="100706" y="71933"/>
                    </a:cubicBezTo>
                    <a:close/>
                  </a:path>
                </a:pathLst>
              </a:custGeom>
              <a:solidFill>
                <a:srgbClr val="333333"/>
              </a:solidFill>
              <a:ln w="11973" cap="flat">
                <a:noFill/>
                <a:prstDash val="solid"/>
                <a:miter/>
              </a:ln>
            </p:spPr>
            <p:txBody>
              <a:bodyPr rtlCol="0" anchor="ctr"/>
              <a:lstStyle/>
              <a:p>
                <a:endParaRPr lang="nl-NL" sz="1350" dirty="0"/>
              </a:p>
            </p:txBody>
          </p:sp>
          <p:sp>
            <p:nvSpPr>
              <p:cNvPr id="63" name="Vrije vorm: vorm 62">
                <a:extLst>
                  <a:ext uri="{FF2B5EF4-FFF2-40B4-BE49-F238E27FC236}">
                    <a16:creationId xmlns:a16="http://schemas.microsoft.com/office/drawing/2014/main" id="{30D1A90D-C1E1-44A3-BCDD-185FF86A2902}"/>
                  </a:ext>
                </a:extLst>
              </p:cNvPr>
              <p:cNvSpPr/>
              <p:nvPr/>
            </p:nvSpPr>
            <p:spPr>
              <a:xfrm>
                <a:off x="5199100" y="5452536"/>
                <a:ext cx="139070" cy="132176"/>
              </a:xfrm>
              <a:custGeom>
                <a:avLst/>
                <a:gdLst>
                  <a:gd name="connsiteX0" fmla="*/ 135473 w 139070"/>
                  <a:gd name="connsiteY0" fmla="*/ 61443 h 132176"/>
                  <a:gd name="connsiteX1" fmla="*/ 75529 w 139070"/>
                  <a:gd name="connsiteY1" fmla="*/ 2698 h 132176"/>
                  <a:gd name="connsiteX2" fmla="*/ 62342 w 139070"/>
                  <a:gd name="connsiteY2" fmla="*/ 2698 h 132176"/>
                  <a:gd name="connsiteX3" fmla="*/ 2398 w 139070"/>
                  <a:gd name="connsiteY3" fmla="*/ 61443 h 132176"/>
                  <a:gd name="connsiteX4" fmla="*/ 0 w 139070"/>
                  <a:gd name="connsiteY4" fmla="*/ 67437 h 132176"/>
                  <a:gd name="connsiteX5" fmla="*/ 0 w 139070"/>
                  <a:gd name="connsiteY5" fmla="*/ 122586 h 132176"/>
                  <a:gd name="connsiteX6" fmla="*/ 9591 w 139070"/>
                  <a:gd name="connsiteY6" fmla="*/ 132176 h 132176"/>
                  <a:gd name="connsiteX7" fmla="*/ 44359 w 139070"/>
                  <a:gd name="connsiteY7" fmla="*/ 132176 h 132176"/>
                  <a:gd name="connsiteX8" fmla="*/ 44359 w 139070"/>
                  <a:gd name="connsiteY8" fmla="*/ 95011 h 132176"/>
                  <a:gd name="connsiteX9" fmla="*/ 69535 w 139070"/>
                  <a:gd name="connsiteY9" fmla="*/ 69835 h 132176"/>
                  <a:gd name="connsiteX10" fmla="*/ 94711 w 139070"/>
                  <a:gd name="connsiteY10" fmla="*/ 95011 h 132176"/>
                  <a:gd name="connsiteX11" fmla="*/ 94711 w 139070"/>
                  <a:gd name="connsiteY11" fmla="*/ 132176 h 132176"/>
                  <a:gd name="connsiteX12" fmla="*/ 129479 w 139070"/>
                  <a:gd name="connsiteY12" fmla="*/ 132176 h 132176"/>
                  <a:gd name="connsiteX13" fmla="*/ 139070 w 139070"/>
                  <a:gd name="connsiteY13" fmla="*/ 122586 h 132176"/>
                  <a:gd name="connsiteX14" fmla="*/ 139070 w 139070"/>
                  <a:gd name="connsiteY14" fmla="*/ 67437 h 132176"/>
                  <a:gd name="connsiteX15" fmla="*/ 135473 w 139070"/>
                  <a:gd name="connsiteY15" fmla="*/ 61443 h 1321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9070" h="132176">
                    <a:moveTo>
                      <a:pt x="135473" y="61443"/>
                    </a:moveTo>
                    <a:lnTo>
                      <a:pt x="75529" y="2698"/>
                    </a:lnTo>
                    <a:cubicBezTo>
                      <a:pt x="71933" y="-899"/>
                      <a:pt x="65938" y="-899"/>
                      <a:pt x="62342" y="2698"/>
                    </a:cubicBezTo>
                    <a:lnTo>
                      <a:pt x="2398" y="61443"/>
                    </a:lnTo>
                    <a:cubicBezTo>
                      <a:pt x="1199" y="62642"/>
                      <a:pt x="0" y="65039"/>
                      <a:pt x="0" y="67437"/>
                    </a:cubicBezTo>
                    <a:lnTo>
                      <a:pt x="0" y="122586"/>
                    </a:lnTo>
                    <a:cubicBezTo>
                      <a:pt x="0" y="127381"/>
                      <a:pt x="3597" y="132176"/>
                      <a:pt x="9591" y="132176"/>
                    </a:cubicBezTo>
                    <a:lnTo>
                      <a:pt x="44359" y="132176"/>
                    </a:lnTo>
                    <a:lnTo>
                      <a:pt x="44359" y="95011"/>
                    </a:lnTo>
                    <a:cubicBezTo>
                      <a:pt x="44359" y="81823"/>
                      <a:pt x="55148" y="69835"/>
                      <a:pt x="69535" y="69835"/>
                    </a:cubicBezTo>
                    <a:cubicBezTo>
                      <a:pt x="82723" y="69835"/>
                      <a:pt x="94711" y="80625"/>
                      <a:pt x="94711" y="95011"/>
                    </a:cubicBezTo>
                    <a:lnTo>
                      <a:pt x="94711" y="132176"/>
                    </a:lnTo>
                    <a:lnTo>
                      <a:pt x="129479" y="132176"/>
                    </a:lnTo>
                    <a:cubicBezTo>
                      <a:pt x="134274" y="132176"/>
                      <a:pt x="139070" y="128580"/>
                      <a:pt x="139070" y="122586"/>
                    </a:cubicBezTo>
                    <a:lnTo>
                      <a:pt x="139070" y="67437"/>
                    </a:lnTo>
                    <a:cubicBezTo>
                      <a:pt x="137871" y="65039"/>
                      <a:pt x="136672" y="62642"/>
                      <a:pt x="135473" y="61443"/>
                    </a:cubicBezTo>
                    <a:close/>
                  </a:path>
                </a:pathLst>
              </a:custGeom>
              <a:solidFill>
                <a:srgbClr val="333333"/>
              </a:solidFill>
              <a:ln w="11973" cap="flat">
                <a:noFill/>
                <a:prstDash val="solid"/>
                <a:miter/>
              </a:ln>
            </p:spPr>
            <p:txBody>
              <a:bodyPr rtlCol="0" anchor="ctr"/>
              <a:lstStyle/>
              <a:p>
                <a:endParaRPr lang="nl-NL" sz="1350" dirty="0"/>
              </a:p>
            </p:txBody>
          </p:sp>
          <p:sp>
            <p:nvSpPr>
              <p:cNvPr id="64" name="Vrije vorm: vorm 63">
                <a:extLst>
                  <a:ext uri="{FF2B5EF4-FFF2-40B4-BE49-F238E27FC236}">
                    <a16:creationId xmlns:a16="http://schemas.microsoft.com/office/drawing/2014/main" id="{638BEEE5-C005-4064-BCD9-995587FC3510}"/>
                  </a:ext>
                </a:extLst>
              </p:cNvPr>
              <p:cNvSpPr/>
              <p:nvPr/>
            </p:nvSpPr>
            <p:spPr>
              <a:xfrm>
                <a:off x="6865542" y="5451637"/>
                <a:ext cx="131876" cy="131876"/>
              </a:xfrm>
              <a:custGeom>
                <a:avLst/>
                <a:gdLst>
                  <a:gd name="connsiteX0" fmla="*/ 131877 w 131876"/>
                  <a:gd name="connsiteY0" fmla="*/ 65938 h 131876"/>
                  <a:gd name="connsiteX1" fmla="*/ 65938 w 131876"/>
                  <a:gd name="connsiteY1" fmla="*/ 131877 h 131876"/>
                  <a:gd name="connsiteX2" fmla="*/ 0 w 131876"/>
                  <a:gd name="connsiteY2" fmla="*/ 65938 h 131876"/>
                  <a:gd name="connsiteX3" fmla="*/ 65938 w 131876"/>
                  <a:gd name="connsiteY3" fmla="*/ 0 h 131876"/>
                  <a:gd name="connsiteX4" fmla="*/ 131877 w 131876"/>
                  <a:gd name="connsiteY4" fmla="*/ 65938 h 1318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1876" h="131876">
                    <a:moveTo>
                      <a:pt x="131877" y="65938"/>
                    </a:moveTo>
                    <a:cubicBezTo>
                      <a:pt x="131877" y="102355"/>
                      <a:pt x="102355" y="131877"/>
                      <a:pt x="65938" y="131877"/>
                    </a:cubicBezTo>
                    <a:cubicBezTo>
                      <a:pt x="29522" y="131877"/>
                      <a:pt x="0" y="102355"/>
                      <a:pt x="0" y="65938"/>
                    </a:cubicBezTo>
                    <a:cubicBezTo>
                      <a:pt x="0" y="29522"/>
                      <a:pt x="29522" y="0"/>
                      <a:pt x="65938" y="0"/>
                    </a:cubicBezTo>
                    <a:cubicBezTo>
                      <a:pt x="102355" y="0"/>
                      <a:pt x="131877" y="29522"/>
                      <a:pt x="131877" y="65938"/>
                    </a:cubicBezTo>
                    <a:close/>
                  </a:path>
                </a:pathLst>
              </a:custGeom>
              <a:solidFill>
                <a:srgbClr val="333333"/>
              </a:solidFill>
              <a:ln w="11973" cap="flat">
                <a:noFill/>
                <a:prstDash val="solid"/>
                <a:miter/>
              </a:ln>
            </p:spPr>
            <p:txBody>
              <a:bodyPr rtlCol="0" anchor="ctr"/>
              <a:lstStyle/>
              <a:p>
                <a:endParaRPr lang="nl-NL" sz="1350" dirty="0"/>
              </a:p>
            </p:txBody>
          </p:sp>
        </p:grpSp>
        <p:grpSp>
          <p:nvGrpSpPr>
            <p:cNvPr id="65" name="Graphic 1">
              <a:extLst>
                <a:ext uri="{FF2B5EF4-FFF2-40B4-BE49-F238E27FC236}">
                  <a16:creationId xmlns:a16="http://schemas.microsoft.com/office/drawing/2014/main" id="{087C003E-8997-4D3A-9610-1DBFAA6D9FAB}"/>
                </a:ext>
              </a:extLst>
            </p:cNvPr>
            <p:cNvGrpSpPr/>
            <p:nvPr/>
          </p:nvGrpSpPr>
          <p:grpSpPr>
            <a:xfrm>
              <a:off x="5199100" y="4195211"/>
              <a:ext cx="1798319" cy="117490"/>
              <a:chOff x="5199100" y="4195211"/>
              <a:chExt cx="1798319" cy="117490"/>
            </a:xfrm>
            <a:noFill/>
          </p:grpSpPr>
          <p:sp>
            <p:nvSpPr>
              <p:cNvPr id="66" name="Vrije vorm: vorm 65">
                <a:extLst>
                  <a:ext uri="{FF2B5EF4-FFF2-40B4-BE49-F238E27FC236}">
                    <a16:creationId xmlns:a16="http://schemas.microsoft.com/office/drawing/2014/main" id="{50AD318F-E73B-4DCD-BFD3-E5797676DD15}"/>
                  </a:ext>
                </a:extLst>
              </p:cNvPr>
              <p:cNvSpPr/>
              <p:nvPr/>
            </p:nvSpPr>
            <p:spPr>
              <a:xfrm>
                <a:off x="5424489" y="4195211"/>
                <a:ext cx="117490" cy="117490"/>
              </a:xfrm>
              <a:custGeom>
                <a:avLst/>
                <a:gdLst>
                  <a:gd name="connsiteX0" fmla="*/ 107899 w 117490"/>
                  <a:gd name="connsiteY0" fmla="*/ 89916 h 117490"/>
                  <a:gd name="connsiteX1" fmla="*/ 117490 w 117490"/>
                  <a:gd name="connsiteY1" fmla="*/ 58745 h 117490"/>
                  <a:gd name="connsiteX2" fmla="*/ 58745 w 117490"/>
                  <a:gd name="connsiteY2" fmla="*/ 0 h 117490"/>
                  <a:gd name="connsiteX3" fmla="*/ 0 w 117490"/>
                  <a:gd name="connsiteY3" fmla="*/ 58745 h 117490"/>
                  <a:gd name="connsiteX4" fmla="*/ 58745 w 117490"/>
                  <a:gd name="connsiteY4" fmla="*/ 117490 h 117490"/>
                  <a:gd name="connsiteX5" fmla="*/ 95910 w 117490"/>
                  <a:gd name="connsiteY5" fmla="*/ 103104 h 117490"/>
                  <a:gd name="connsiteX6" fmla="*/ 117490 w 117490"/>
                  <a:gd name="connsiteY6" fmla="*/ 109098 h 117490"/>
                  <a:gd name="connsiteX7" fmla="*/ 107899 w 117490"/>
                  <a:gd name="connsiteY7" fmla="*/ 89916 h 117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7490" h="117490">
                    <a:moveTo>
                      <a:pt x="107899" y="89916"/>
                    </a:moveTo>
                    <a:cubicBezTo>
                      <a:pt x="113894" y="80325"/>
                      <a:pt x="117490" y="70734"/>
                      <a:pt x="117490" y="58745"/>
                    </a:cubicBezTo>
                    <a:cubicBezTo>
                      <a:pt x="117490" y="26375"/>
                      <a:pt x="91115" y="0"/>
                      <a:pt x="58745" y="0"/>
                    </a:cubicBezTo>
                    <a:cubicBezTo>
                      <a:pt x="26375" y="0"/>
                      <a:pt x="0" y="26375"/>
                      <a:pt x="0" y="58745"/>
                    </a:cubicBezTo>
                    <a:cubicBezTo>
                      <a:pt x="0" y="91115"/>
                      <a:pt x="26375" y="117490"/>
                      <a:pt x="58745" y="117490"/>
                    </a:cubicBezTo>
                    <a:cubicBezTo>
                      <a:pt x="73132" y="117490"/>
                      <a:pt x="86319" y="112695"/>
                      <a:pt x="95910" y="103104"/>
                    </a:cubicBezTo>
                    <a:lnTo>
                      <a:pt x="117490" y="109098"/>
                    </a:lnTo>
                    <a:lnTo>
                      <a:pt x="107899" y="89916"/>
                    </a:lnTo>
                    <a:close/>
                  </a:path>
                </a:pathLst>
              </a:custGeom>
              <a:noFill/>
              <a:ln w="14160" cap="flat">
                <a:solidFill>
                  <a:srgbClr val="333333"/>
                </a:solidFill>
                <a:prstDash val="solid"/>
                <a:round/>
              </a:ln>
            </p:spPr>
            <p:txBody>
              <a:bodyPr rtlCol="0" anchor="ctr"/>
              <a:lstStyle/>
              <a:p>
                <a:endParaRPr lang="nl-NL" sz="1350" dirty="0"/>
              </a:p>
            </p:txBody>
          </p:sp>
          <p:grpSp>
            <p:nvGrpSpPr>
              <p:cNvPr id="67" name="Graphic 1">
                <a:extLst>
                  <a:ext uri="{FF2B5EF4-FFF2-40B4-BE49-F238E27FC236}">
                    <a16:creationId xmlns:a16="http://schemas.microsoft.com/office/drawing/2014/main" id="{087C003E-8997-4D3A-9610-1DBFAA6D9FAB}"/>
                  </a:ext>
                </a:extLst>
              </p:cNvPr>
              <p:cNvGrpSpPr/>
              <p:nvPr/>
            </p:nvGrpSpPr>
            <p:grpSpPr>
              <a:xfrm>
                <a:off x="5199100" y="4195211"/>
                <a:ext cx="565871" cy="117490"/>
                <a:chOff x="5199100" y="4195211"/>
                <a:chExt cx="565871" cy="117490"/>
              </a:xfrm>
              <a:noFill/>
            </p:grpSpPr>
            <p:sp>
              <p:nvSpPr>
                <p:cNvPr id="68" name="Vrije vorm: vorm 67">
                  <a:extLst>
                    <a:ext uri="{FF2B5EF4-FFF2-40B4-BE49-F238E27FC236}">
                      <a16:creationId xmlns:a16="http://schemas.microsoft.com/office/drawing/2014/main" id="{A22EBA0C-ED9E-433D-9F2F-DAFCCFC770C7}"/>
                    </a:ext>
                  </a:extLst>
                </p:cNvPr>
                <p:cNvSpPr/>
                <p:nvPr/>
              </p:nvSpPr>
              <p:spPr>
                <a:xfrm>
                  <a:off x="5199100" y="4195211"/>
                  <a:ext cx="125882" cy="115991"/>
                </a:xfrm>
                <a:custGeom>
                  <a:avLst/>
                  <a:gdLst>
                    <a:gd name="connsiteX0" fmla="*/ 92314 w 125882"/>
                    <a:gd name="connsiteY0" fmla="*/ 0 h 115991"/>
                    <a:gd name="connsiteX1" fmla="*/ 98308 w 125882"/>
                    <a:gd name="connsiteY1" fmla="*/ 0 h 115991"/>
                    <a:gd name="connsiteX2" fmla="*/ 125882 w 125882"/>
                    <a:gd name="connsiteY2" fmla="*/ 33568 h 115991"/>
                    <a:gd name="connsiteX3" fmla="*/ 125882 w 125882"/>
                    <a:gd name="connsiteY3" fmla="*/ 40762 h 115991"/>
                    <a:gd name="connsiteX4" fmla="*/ 67137 w 125882"/>
                    <a:gd name="connsiteY4" fmla="*/ 115092 h 115991"/>
                    <a:gd name="connsiteX5" fmla="*/ 58745 w 125882"/>
                    <a:gd name="connsiteY5" fmla="*/ 115092 h 115991"/>
                    <a:gd name="connsiteX6" fmla="*/ 0 w 125882"/>
                    <a:gd name="connsiteY6" fmla="*/ 40762 h 115991"/>
                    <a:gd name="connsiteX7" fmla="*/ 0 w 125882"/>
                    <a:gd name="connsiteY7" fmla="*/ 33568 h 115991"/>
                    <a:gd name="connsiteX8" fmla="*/ 27574 w 125882"/>
                    <a:gd name="connsiteY8" fmla="*/ 0 h 115991"/>
                    <a:gd name="connsiteX9" fmla="*/ 33569 w 125882"/>
                    <a:gd name="connsiteY9" fmla="*/ 0 h 115991"/>
                    <a:gd name="connsiteX10" fmla="*/ 62342 w 125882"/>
                    <a:gd name="connsiteY10" fmla="*/ 15585 h 115991"/>
                    <a:gd name="connsiteX11" fmla="*/ 92314 w 125882"/>
                    <a:gd name="connsiteY11" fmla="*/ 0 h 115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5882" h="115991">
                      <a:moveTo>
                        <a:pt x="92314" y="0"/>
                      </a:moveTo>
                      <a:cubicBezTo>
                        <a:pt x="93513" y="0"/>
                        <a:pt x="95910" y="0"/>
                        <a:pt x="98308" y="0"/>
                      </a:cubicBezTo>
                      <a:cubicBezTo>
                        <a:pt x="110297" y="1199"/>
                        <a:pt x="124683" y="11989"/>
                        <a:pt x="125882" y="33568"/>
                      </a:cubicBezTo>
                      <a:lnTo>
                        <a:pt x="125882" y="40762"/>
                      </a:lnTo>
                      <a:cubicBezTo>
                        <a:pt x="124683" y="61143"/>
                        <a:pt x="110297" y="85121"/>
                        <a:pt x="67137" y="115092"/>
                      </a:cubicBezTo>
                      <a:cubicBezTo>
                        <a:pt x="64739" y="116291"/>
                        <a:pt x="61143" y="116291"/>
                        <a:pt x="58745" y="115092"/>
                      </a:cubicBezTo>
                      <a:cubicBezTo>
                        <a:pt x="16784" y="85121"/>
                        <a:pt x="2398" y="59944"/>
                        <a:pt x="0" y="40762"/>
                      </a:cubicBezTo>
                      <a:lnTo>
                        <a:pt x="0" y="33568"/>
                      </a:lnTo>
                      <a:cubicBezTo>
                        <a:pt x="1199" y="11989"/>
                        <a:pt x="15585" y="1199"/>
                        <a:pt x="27574" y="0"/>
                      </a:cubicBezTo>
                      <a:cubicBezTo>
                        <a:pt x="29972" y="0"/>
                        <a:pt x="31171" y="0"/>
                        <a:pt x="33569" y="0"/>
                      </a:cubicBezTo>
                      <a:cubicBezTo>
                        <a:pt x="47955" y="0"/>
                        <a:pt x="53950" y="5994"/>
                        <a:pt x="62342" y="15585"/>
                      </a:cubicBezTo>
                      <a:cubicBezTo>
                        <a:pt x="70734" y="5994"/>
                        <a:pt x="77927" y="0"/>
                        <a:pt x="92314" y="0"/>
                      </a:cubicBezTo>
                    </a:path>
                  </a:pathLst>
                </a:custGeom>
                <a:noFill/>
                <a:ln w="14160" cap="flat">
                  <a:solidFill>
                    <a:srgbClr val="333333"/>
                  </a:solidFill>
                  <a:prstDash val="solid"/>
                  <a:round/>
                </a:ln>
              </p:spPr>
              <p:txBody>
                <a:bodyPr rtlCol="0" anchor="ctr"/>
                <a:lstStyle/>
                <a:p>
                  <a:endParaRPr lang="nl-NL" sz="1350" dirty="0"/>
                </a:p>
              </p:txBody>
            </p:sp>
            <p:grpSp>
              <p:nvGrpSpPr>
                <p:cNvPr id="69" name="Graphic 1">
                  <a:extLst>
                    <a:ext uri="{FF2B5EF4-FFF2-40B4-BE49-F238E27FC236}">
                      <a16:creationId xmlns:a16="http://schemas.microsoft.com/office/drawing/2014/main" id="{087C003E-8997-4D3A-9610-1DBFAA6D9FAB}"/>
                    </a:ext>
                  </a:extLst>
                </p:cNvPr>
                <p:cNvGrpSpPr/>
                <p:nvPr/>
              </p:nvGrpSpPr>
              <p:grpSpPr>
                <a:xfrm>
                  <a:off x="5633094" y="4195211"/>
                  <a:ext cx="131876" cy="117490"/>
                  <a:chOff x="5633094" y="4195211"/>
                  <a:chExt cx="131876" cy="117490"/>
                </a:xfrm>
                <a:noFill/>
              </p:grpSpPr>
              <p:sp>
                <p:nvSpPr>
                  <p:cNvPr id="70" name="Vrije vorm: vorm 69">
                    <a:extLst>
                      <a:ext uri="{FF2B5EF4-FFF2-40B4-BE49-F238E27FC236}">
                        <a16:creationId xmlns:a16="http://schemas.microsoft.com/office/drawing/2014/main" id="{276CE29A-E4B2-4F7C-931B-A0F39A46040F}"/>
                      </a:ext>
                    </a:extLst>
                  </p:cNvPr>
                  <p:cNvSpPr/>
                  <p:nvPr/>
                </p:nvSpPr>
                <p:spPr>
                  <a:xfrm>
                    <a:off x="5633094" y="4195211"/>
                    <a:ext cx="131876" cy="117490"/>
                  </a:xfrm>
                  <a:custGeom>
                    <a:avLst/>
                    <a:gdLst>
                      <a:gd name="connsiteX0" fmla="*/ 0 w 131876"/>
                      <a:gd name="connsiteY0" fmla="*/ 0 h 117490"/>
                      <a:gd name="connsiteX1" fmla="*/ 131877 w 131876"/>
                      <a:gd name="connsiteY1" fmla="*/ 0 h 117490"/>
                      <a:gd name="connsiteX2" fmla="*/ 58745 w 131876"/>
                      <a:gd name="connsiteY2" fmla="*/ 117490 h 117490"/>
                      <a:gd name="connsiteX3" fmla="*/ 47955 w 131876"/>
                      <a:gd name="connsiteY3" fmla="*/ 47955 h 117490"/>
                    </a:gdLst>
                    <a:ahLst/>
                    <a:cxnLst>
                      <a:cxn ang="0">
                        <a:pos x="connsiteX0" y="connsiteY0"/>
                      </a:cxn>
                      <a:cxn ang="0">
                        <a:pos x="connsiteX1" y="connsiteY1"/>
                      </a:cxn>
                      <a:cxn ang="0">
                        <a:pos x="connsiteX2" y="connsiteY2"/>
                      </a:cxn>
                      <a:cxn ang="0">
                        <a:pos x="connsiteX3" y="connsiteY3"/>
                      </a:cxn>
                    </a:cxnLst>
                    <a:rect l="l" t="t" r="r" b="b"/>
                    <a:pathLst>
                      <a:path w="131876" h="117490">
                        <a:moveTo>
                          <a:pt x="0" y="0"/>
                        </a:moveTo>
                        <a:lnTo>
                          <a:pt x="131877" y="0"/>
                        </a:lnTo>
                        <a:lnTo>
                          <a:pt x="58745" y="117490"/>
                        </a:lnTo>
                        <a:lnTo>
                          <a:pt x="47955" y="47955"/>
                        </a:lnTo>
                        <a:close/>
                      </a:path>
                    </a:pathLst>
                  </a:custGeom>
                  <a:noFill/>
                  <a:ln w="14160" cap="flat">
                    <a:solidFill>
                      <a:srgbClr val="333333"/>
                    </a:solidFill>
                    <a:prstDash val="solid"/>
                    <a:round/>
                  </a:ln>
                </p:spPr>
                <p:txBody>
                  <a:bodyPr rtlCol="0" anchor="ctr"/>
                  <a:lstStyle/>
                  <a:p>
                    <a:endParaRPr lang="nl-NL" sz="1350" dirty="0"/>
                  </a:p>
                </p:txBody>
              </p:sp>
              <p:sp>
                <p:nvSpPr>
                  <p:cNvPr id="71" name="Vrije vorm: vorm 70">
                    <a:extLst>
                      <a:ext uri="{FF2B5EF4-FFF2-40B4-BE49-F238E27FC236}">
                        <a16:creationId xmlns:a16="http://schemas.microsoft.com/office/drawing/2014/main" id="{5E1FB974-6E33-432F-8C66-85F975965FBD}"/>
                      </a:ext>
                    </a:extLst>
                  </p:cNvPr>
                  <p:cNvSpPr/>
                  <p:nvPr/>
                </p:nvSpPr>
                <p:spPr>
                  <a:xfrm>
                    <a:off x="5681049" y="4195211"/>
                    <a:ext cx="83921" cy="47955"/>
                  </a:xfrm>
                  <a:custGeom>
                    <a:avLst/>
                    <a:gdLst>
                      <a:gd name="connsiteX0" fmla="*/ 0 w 83921"/>
                      <a:gd name="connsiteY0" fmla="*/ 47955 h 47955"/>
                      <a:gd name="connsiteX1" fmla="*/ 83922 w 83921"/>
                      <a:gd name="connsiteY1" fmla="*/ 0 h 47955"/>
                    </a:gdLst>
                    <a:ahLst/>
                    <a:cxnLst>
                      <a:cxn ang="0">
                        <a:pos x="connsiteX0" y="connsiteY0"/>
                      </a:cxn>
                      <a:cxn ang="0">
                        <a:pos x="connsiteX1" y="connsiteY1"/>
                      </a:cxn>
                    </a:cxnLst>
                    <a:rect l="l" t="t" r="r" b="b"/>
                    <a:pathLst>
                      <a:path w="83921" h="47955">
                        <a:moveTo>
                          <a:pt x="0" y="47955"/>
                        </a:moveTo>
                        <a:lnTo>
                          <a:pt x="83922" y="0"/>
                        </a:lnTo>
                      </a:path>
                    </a:pathLst>
                  </a:custGeom>
                  <a:ln w="14160" cap="flat">
                    <a:solidFill>
                      <a:srgbClr val="333333"/>
                    </a:solidFill>
                    <a:prstDash val="solid"/>
                    <a:round/>
                  </a:ln>
                </p:spPr>
                <p:txBody>
                  <a:bodyPr rtlCol="0" anchor="ctr"/>
                  <a:lstStyle/>
                  <a:p>
                    <a:endParaRPr lang="nl-NL" sz="1350" dirty="0"/>
                  </a:p>
                </p:txBody>
              </p:sp>
            </p:grpSp>
          </p:grpSp>
          <p:sp>
            <p:nvSpPr>
              <p:cNvPr id="72" name="Vrije vorm: vorm 71">
                <a:extLst>
                  <a:ext uri="{FF2B5EF4-FFF2-40B4-BE49-F238E27FC236}">
                    <a16:creationId xmlns:a16="http://schemas.microsoft.com/office/drawing/2014/main" id="{99748B3B-CF5D-457D-955D-E47122EC3855}"/>
                  </a:ext>
                </a:extLst>
              </p:cNvPr>
              <p:cNvSpPr/>
              <p:nvPr/>
            </p:nvSpPr>
            <p:spPr>
              <a:xfrm>
                <a:off x="6901509" y="4195211"/>
                <a:ext cx="95910" cy="117490"/>
              </a:xfrm>
              <a:custGeom>
                <a:avLst/>
                <a:gdLst>
                  <a:gd name="connsiteX0" fmla="*/ 95910 w 95910"/>
                  <a:gd name="connsiteY0" fmla="*/ 117490 h 117490"/>
                  <a:gd name="connsiteX1" fmla="*/ 47955 w 95910"/>
                  <a:gd name="connsiteY1" fmla="*/ 75529 h 117490"/>
                  <a:gd name="connsiteX2" fmla="*/ 0 w 95910"/>
                  <a:gd name="connsiteY2" fmla="*/ 117490 h 117490"/>
                  <a:gd name="connsiteX3" fmla="*/ 0 w 95910"/>
                  <a:gd name="connsiteY3" fmla="*/ 58745 h 117490"/>
                  <a:gd name="connsiteX4" fmla="*/ 0 w 95910"/>
                  <a:gd name="connsiteY4" fmla="*/ 0 h 117490"/>
                  <a:gd name="connsiteX5" fmla="*/ 47955 w 95910"/>
                  <a:gd name="connsiteY5" fmla="*/ 0 h 117490"/>
                  <a:gd name="connsiteX6" fmla="*/ 95910 w 95910"/>
                  <a:gd name="connsiteY6" fmla="*/ 0 h 117490"/>
                  <a:gd name="connsiteX7" fmla="*/ 95910 w 95910"/>
                  <a:gd name="connsiteY7" fmla="*/ 58745 h 117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5910" h="117490">
                    <a:moveTo>
                      <a:pt x="95910" y="117490"/>
                    </a:moveTo>
                    <a:lnTo>
                      <a:pt x="47955" y="75529"/>
                    </a:lnTo>
                    <a:lnTo>
                      <a:pt x="0" y="117490"/>
                    </a:lnTo>
                    <a:lnTo>
                      <a:pt x="0" y="58745"/>
                    </a:lnTo>
                    <a:lnTo>
                      <a:pt x="0" y="0"/>
                    </a:lnTo>
                    <a:lnTo>
                      <a:pt x="47955" y="0"/>
                    </a:lnTo>
                    <a:lnTo>
                      <a:pt x="95910" y="0"/>
                    </a:lnTo>
                    <a:lnTo>
                      <a:pt x="95910" y="58745"/>
                    </a:lnTo>
                    <a:close/>
                  </a:path>
                </a:pathLst>
              </a:custGeom>
              <a:noFill/>
              <a:ln w="14160" cap="flat">
                <a:solidFill>
                  <a:srgbClr val="333333"/>
                </a:solidFill>
                <a:prstDash val="solid"/>
                <a:round/>
              </a:ln>
            </p:spPr>
            <p:txBody>
              <a:bodyPr rtlCol="0" anchor="ctr"/>
              <a:lstStyle/>
              <a:p>
                <a:endParaRPr lang="nl-NL" sz="1350" dirty="0"/>
              </a:p>
            </p:txBody>
          </p:sp>
        </p:grpSp>
        <p:grpSp>
          <p:nvGrpSpPr>
            <p:cNvPr id="73" name="Graphic 1">
              <a:extLst>
                <a:ext uri="{FF2B5EF4-FFF2-40B4-BE49-F238E27FC236}">
                  <a16:creationId xmlns:a16="http://schemas.microsoft.com/office/drawing/2014/main" id="{087C003E-8997-4D3A-9610-1DBFAA6D9FAB}"/>
                </a:ext>
              </a:extLst>
            </p:cNvPr>
            <p:cNvGrpSpPr/>
            <p:nvPr/>
          </p:nvGrpSpPr>
          <p:grpSpPr>
            <a:xfrm>
              <a:off x="6058696" y="4195211"/>
              <a:ext cx="80324" cy="26375"/>
              <a:chOff x="6058696" y="4195211"/>
              <a:chExt cx="80324" cy="26375"/>
            </a:xfrm>
          </p:grpSpPr>
          <p:sp>
            <p:nvSpPr>
              <p:cNvPr id="74" name="Vrije vorm: vorm 73">
                <a:extLst>
                  <a:ext uri="{FF2B5EF4-FFF2-40B4-BE49-F238E27FC236}">
                    <a16:creationId xmlns:a16="http://schemas.microsoft.com/office/drawing/2014/main" id="{02195E91-4BBB-48A0-91D3-CB8AD65D0EDC}"/>
                  </a:ext>
                </a:extLst>
              </p:cNvPr>
              <p:cNvSpPr/>
              <p:nvPr/>
            </p:nvSpPr>
            <p:spPr>
              <a:xfrm>
                <a:off x="6112646" y="4195211"/>
                <a:ext cx="26375" cy="26375"/>
              </a:xfrm>
              <a:custGeom>
                <a:avLst/>
                <a:gdLst>
                  <a:gd name="connsiteX0" fmla="*/ 26375 w 26375"/>
                  <a:gd name="connsiteY0" fmla="*/ 13188 h 26375"/>
                  <a:gd name="connsiteX1" fmla="*/ 13188 w 26375"/>
                  <a:gd name="connsiteY1" fmla="*/ 26376 h 26375"/>
                  <a:gd name="connsiteX2" fmla="*/ 0 w 26375"/>
                  <a:gd name="connsiteY2" fmla="*/ 13188 h 26375"/>
                  <a:gd name="connsiteX3" fmla="*/ 13188 w 26375"/>
                  <a:gd name="connsiteY3" fmla="*/ 0 h 26375"/>
                  <a:gd name="connsiteX4" fmla="*/ 26375 w 26375"/>
                  <a:gd name="connsiteY4" fmla="*/ 13188 h 26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75" h="26375">
                    <a:moveTo>
                      <a:pt x="26375" y="13188"/>
                    </a:moveTo>
                    <a:cubicBezTo>
                      <a:pt x="26375" y="20471"/>
                      <a:pt x="20471" y="26376"/>
                      <a:pt x="13188" y="26376"/>
                    </a:cubicBezTo>
                    <a:cubicBezTo>
                      <a:pt x="5904" y="26376"/>
                      <a:pt x="0" y="20471"/>
                      <a:pt x="0" y="13188"/>
                    </a:cubicBezTo>
                    <a:cubicBezTo>
                      <a:pt x="0" y="5904"/>
                      <a:pt x="5904" y="0"/>
                      <a:pt x="13188" y="0"/>
                    </a:cubicBezTo>
                    <a:cubicBezTo>
                      <a:pt x="20471" y="0"/>
                      <a:pt x="26375" y="5904"/>
                      <a:pt x="26375" y="13188"/>
                    </a:cubicBezTo>
                    <a:close/>
                  </a:path>
                </a:pathLst>
              </a:custGeom>
              <a:solidFill>
                <a:srgbClr val="999999"/>
              </a:solidFill>
              <a:ln w="11973" cap="flat">
                <a:noFill/>
                <a:prstDash val="solid"/>
                <a:miter/>
              </a:ln>
            </p:spPr>
            <p:txBody>
              <a:bodyPr rtlCol="0" anchor="ctr"/>
              <a:lstStyle/>
              <a:p>
                <a:endParaRPr lang="nl-NL" sz="1350" dirty="0"/>
              </a:p>
            </p:txBody>
          </p:sp>
          <p:sp>
            <p:nvSpPr>
              <p:cNvPr id="75" name="Vrije vorm: vorm 74">
                <a:extLst>
                  <a:ext uri="{FF2B5EF4-FFF2-40B4-BE49-F238E27FC236}">
                    <a16:creationId xmlns:a16="http://schemas.microsoft.com/office/drawing/2014/main" id="{450062F7-B681-48F5-8D49-E487AC06ACAB}"/>
                  </a:ext>
                </a:extLst>
              </p:cNvPr>
              <p:cNvSpPr/>
              <p:nvPr/>
            </p:nvSpPr>
            <p:spPr>
              <a:xfrm>
                <a:off x="6058696" y="4195211"/>
                <a:ext cx="26375" cy="26375"/>
              </a:xfrm>
              <a:custGeom>
                <a:avLst/>
                <a:gdLst>
                  <a:gd name="connsiteX0" fmla="*/ 26375 w 26375"/>
                  <a:gd name="connsiteY0" fmla="*/ 13188 h 26375"/>
                  <a:gd name="connsiteX1" fmla="*/ 13188 w 26375"/>
                  <a:gd name="connsiteY1" fmla="*/ 26376 h 26375"/>
                  <a:gd name="connsiteX2" fmla="*/ 0 w 26375"/>
                  <a:gd name="connsiteY2" fmla="*/ 13188 h 26375"/>
                  <a:gd name="connsiteX3" fmla="*/ 13188 w 26375"/>
                  <a:gd name="connsiteY3" fmla="*/ 0 h 26375"/>
                  <a:gd name="connsiteX4" fmla="*/ 26375 w 26375"/>
                  <a:gd name="connsiteY4" fmla="*/ 13188 h 26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75" h="26375">
                    <a:moveTo>
                      <a:pt x="26375" y="13188"/>
                    </a:moveTo>
                    <a:cubicBezTo>
                      <a:pt x="26375" y="20471"/>
                      <a:pt x="20471" y="26376"/>
                      <a:pt x="13188" y="26376"/>
                    </a:cubicBezTo>
                    <a:cubicBezTo>
                      <a:pt x="5904" y="26376"/>
                      <a:pt x="0" y="20471"/>
                      <a:pt x="0" y="13188"/>
                    </a:cubicBezTo>
                    <a:cubicBezTo>
                      <a:pt x="0" y="5904"/>
                      <a:pt x="5904" y="0"/>
                      <a:pt x="13188" y="0"/>
                    </a:cubicBezTo>
                    <a:cubicBezTo>
                      <a:pt x="20471" y="0"/>
                      <a:pt x="26375" y="5904"/>
                      <a:pt x="26375" y="13188"/>
                    </a:cubicBezTo>
                    <a:close/>
                  </a:path>
                </a:pathLst>
              </a:custGeom>
              <a:solidFill>
                <a:srgbClr val="5FA8DB"/>
              </a:solidFill>
              <a:ln w="11973" cap="flat">
                <a:noFill/>
                <a:prstDash val="solid"/>
                <a:miter/>
              </a:ln>
            </p:spPr>
            <p:txBody>
              <a:bodyPr rtlCol="0" anchor="ctr"/>
              <a:lstStyle/>
              <a:p>
                <a:endParaRPr lang="nl-NL" sz="1350" dirty="0"/>
              </a:p>
            </p:txBody>
          </p:sp>
        </p:grpSp>
        <p:grpSp>
          <p:nvGrpSpPr>
            <p:cNvPr id="76" name="Graphic 1">
              <a:extLst>
                <a:ext uri="{FF2B5EF4-FFF2-40B4-BE49-F238E27FC236}">
                  <a16:creationId xmlns:a16="http://schemas.microsoft.com/office/drawing/2014/main" id="{087C003E-8997-4D3A-9610-1DBFAA6D9FAB}"/>
                </a:ext>
              </a:extLst>
            </p:cNvPr>
            <p:cNvGrpSpPr/>
            <p:nvPr/>
          </p:nvGrpSpPr>
          <p:grpSpPr>
            <a:xfrm>
              <a:off x="5108560" y="4374068"/>
              <a:ext cx="1629901" cy="484752"/>
              <a:chOff x="5108560" y="4374068"/>
              <a:chExt cx="1629901" cy="484752"/>
            </a:xfrm>
          </p:grpSpPr>
          <p:sp>
            <p:nvSpPr>
              <p:cNvPr id="77" name="Tekstvak 76">
                <a:extLst>
                  <a:ext uri="{FF2B5EF4-FFF2-40B4-BE49-F238E27FC236}">
                    <a16:creationId xmlns:a16="http://schemas.microsoft.com/office/drawing/2014/main" id="{89CBE8F8-E245-4A43-AB7F-32BF998D76B9}"/>
                  </a:ext>
                </a:extLst>
              </p:cNvPr>
              <p:cNvSpPr txBox="1"/>
              <p:nvPr/>
            </p:nvSpPr>
            <p:spPr>
              <a:xfrm>
                <a:off x="5108579" y="4374068"/>
                <a:ext cx="472779" cy="195780"/>
              </a:xfrm>
              <a:prstGeom prst="rect">
                <a:avLst/>
              </a:prstGeom>
              <a:noFill/>
            </p:spPr>
            <p:txBody>
              <a:bodyPr wrap="none" rtlCol="0">
                <a:spAutoFit/>
              </a:bodyPr>
              <a:lstStyle/>
              <a:p>
                <a:pPr algn="l"/>
                <a:r>
                  <a:rPr lang="nl-NL" sz="354" spc="0" baseline="0">
                    <a:solidFill>
                      <a:srgbClr val="333333"/>
                    </a:solidFill>
                    <a:latin typeface="Arial"/>
                    <a:cs typeface="Arial"/>
                    <a:sym typeface="Arial"/>
                    <a:rtl val="0"/>
                  </a:rPr>
                  <a:t>Liked by</a:t>
                </a:r>
                <a:endParaRPr lang="nl-NL" sz="354" spc="0" baseline="0" dirty="0">
                  <a:solidFill>
                    <a:srgbClr val="333333"/>
                  </a:solidFill>
                  <a:latin typeface="Arial"/>
                  <a:cs typeface="Arial"/>
                  <a:sym typeface="Arial"/>
                  <a:rtl val="0"/>
                </a:endParaRPr>
              </a:p>
            </p:txBody>
          </p:sp>
          <p:sp>
            <p:nvSpPr>
              <p:cNvPr id="78" name="Tekstvak 77">
                <a:extLst>
                  <a:ext uri="{FF2B5EF4-FFF2-40B4-BE49-F238E27FC236}">
                    <a16:creationId xmlns:a16="http://schemas.microsoft.com/office/drawing/2014/main" id="{497B2D6D-5DDF-46FC-9747-84B1A50AF999}"/>
                  </a:ext>
                </a:extLst>
              </p:cNvPr>
              <p:cNvSpPr txBox="1"/>
              <p:nvPr/>
            </p:nvSpPr>
            <p:spPr>
              <a:xfrm>
                <a:off x="5320780" y="4374068"/>
                <a:ext cx="263320" cy="195780"/>
              </a:xfrm>
              <a:prstGeom prst="rect">
                <a:avLst/>
              </a:prstGeom>
              <a:noFill/>
            </p:spPr>
            <p:txBody>
              <a:bodyPr wrap="none" rtlCol="0">
                <a:spAutoFit/>
              </a:bodyPr>
              <a:lstStyle/>
              <a:p>
                <a:pPr algn="l"/>
                <a:r>
                  <a:rPr lang="nl-NL" sz="354" spc="0" baseline="0">
                    <a:solidFill>
                      <a:srgbClr val="333333"/>
                    </a:solidFill>
                    <a:latin typeface="Arial"/>
                    <a:cs typeface="Arial"/>
                    <a:sym typeface="Arial"/>
                    <a:rtl val="0"/>
                  </a:rPr>
                  <a:t> </a:t>
                </a:r>
                <a:endParaRPr lang="nl-NL" sz="354" spc="0" baseline="0" dirty="0">
                  <a:solidFill>
                    <a:srgbClr val="333333"/>
                  </a:solidFill>
                  <a:latin typeface="Arial"/>
                  <a:cs typeface="Arial"/>
                  <a:sym typeface="Arial"/>
                  <a:rtl val="0"/>
                </a:endParaRPr>
              </a:p>
            </p:txBody>
          </p:sp>
          <p:sp>
            <p:nvSpPr>
              <p:cNvPr id="79" name="Tekstvak 78">
                <a:extLst>
                  <a:ext uri="{FF2B5EF4-FFF2-40B4-BE49-F238E27FC236}">
                    <a16:creationId xmlns:a16="http://schemas.microsoft.com/office/drawing/2014/main" id="{900D4B11-4DE9-4DBC-BE9B-07B3C4C61B37}"/>
                  </a:ext>
                </a:extLst>
              </p:cNvPr>
              <p:cNvSpPr txBox="1"/>
              <p:nvPr/>
            </p:nvSpPr>
            <p:spPr>
              <a:xfrm>
                <a:off x="5333968" y="4374068"/>
                <a:ext cx="819028" cy="195780"/>
              </a:xfrm>
              <a:prstGeom prst="rect">
                <a:avLst/>
              </a:prstGeom>
              <a:noFill/>
            </p:spPr>
            <p:txBody>
              <a:bodyPr wrap="none" rtlCol="0">
                <a:spAutoFit/>
              </a:bodyPr>
              <a:lstStyle/>
              <a:p>
                <a:pPr algn="l"/>
                <a:r>
                  <a:rPr lang="nl-NL" sz="354" spc="0" baseline="0">
                    <a:solidFill>
                      <a:srgbClr val="333333"/>
                    </a:solidFill>
                    <a:latin typeface="Arial"/>
                    <a:cs typeface="Arial"/>
                    <a:sym typeface="Arial"/>
                    <a:rtl val="0"/>
                  </a:rPr>
                  <a:t>yourfriend, yourfriend</a:t>
                </a:r>
                <a:endParaRPr lang="nl-NL" sz="354" spc="0" baseline="0" dirty="0">
                  <a:solidFill>
                    <a:srgbClr val="333333"/>
                  </a:solidFill>
                  <a:latin typeface="Arial"/>
                  <a:cs typeface="Arial"/>
                  <a:sym typeface="Arial"/>
                  <a:rtl val="0"/>
                </a:endParaRPr>
              </a:p>
            </p:txBody>
          </p:sp>
          <p:sp>
            <p:nvSpPr>
              <p:cNvPr id="80" name="Tekstvak 79">
                <a:extLst>
                  <a:ext uri="{FF2B5EF4-FFF2-40B4-BE49-F238E27FC236}">
                    <a16:creationId xmlns:a16="http://schemas.microsoft.com/office/drawing/2014/main" id="{26642D3A-3A2D-40AF-9C10-DFD4B2DFFF23}"/>
                  </a:ext>
                </a:extLst>
              </p:cNvPr>
              <p:cNvSpPr txBox="1"/>
              <p:nvPr/>
            </p:nvSpPr>
            <p:spPr>
              <a:xfrm>
                <a:off x="5891447" y="4374068"/>
                <a:ext cx="263320" cy="195780"/>
              </a:xfrm>
              <a:prstGeom prst="rect">
                <a:avLst/>
              </a:prstGeom>
              <a:noFill/>
            </p:spPr>
            <p:txBody>
              <a:bodyPr wrap="none" rtlCol="0">
                <a:spAutoFit/>
              </a:bodyPr>
              <a:lstStyle/>
              <a:p>
                <a:pPr algn="l"/>
                <a:r>
                  <a:rPr lang="nl-NL" sz="354" spc="0" baseline="0">
                    <a:solidFill>
                      <a:srgbClr val="333333"/>
                    </a:solidFill>
                    <a:latin typeface="Arial"/>
                    <a:cs typeface="Arial"/>
                    <a:sym typeface="Arial"/>
                    <a:rtl val="0"/>
                  </a:rPr>
                  <a:t> </a:t>
                </a:r>
                <a:endParaRPr lang="nl-NL" sz="354" spc="0" baseline="0" dirty="0">
                  <a:solidFill>
                    <a:srgbClr val="333333"/>
                  </a:solidFill>
                  <a:latin typeface="Arial"/>
                  <a:cs typeface="Arial"/>
                  <a:sym typeface="Arial"/>
                  <a:rtl val="0"/>
                </a:endParaRPr>
              </a:p>
            </p:txBody>
          </p:sp>
          <p:sp>
            <p:nvSpPr>
              <p:cNvPr id="81" name="Tekstvak 80">
                <a:extLst>
                  <a:ext uri="{FF2B5EF4-FFF2-40B4-BE49-F238E27FC236}">
                    <a16:creationId xmlns:a16="http://schemas.microsoft.com/office/drawing/2014/main" id="{766044A2-9FCE-4941-8B60-4FD90A41D081}"/>
                  </a:ext>
                </a:extLst>
              </p:cNvPr>
              <p:cNvSpPr txBox="1"/>
              <p:nvPr/>
            </p:nvSpPr>
            <p:spPr>
              <a:xfrm>
                <a:off x="5904635" y="4374068"/>
                <a:ext cx="348813" cy="195780"/>
              </a:xfrm>
              <a:prstGeom prst="rect">
                <a:avLst/>
              </a:prstGeom>
              <a:noFill/>
            </p:spPr>
            <p:txBody>
              <a:bodyPr wrap="none" rtlCol="0">
                <a:spAutoFit/>
              </a:bodyPr>
              <a:lstStyle/>
              <a:p>
                <a:pPr algn="l"/>
                <a:r>
                  <a:rPr lang="nl-NL" sz="354" spc="0" baseline="0">
                    <a:solidFill>
                      <a:srgbClr val="333333"/>
                    </a:solidFill>
                    <a:latin typeface="Arial"/>
                    <a:cs typeface="Arial"/>
                    <a:sym typeface="Arial"/>
                    <a:rtl val="0"/>
                  </a:rPr>
                  <a:t>and</a:t>
                </a:r>
                <a:endParaRPr lang="nl-NL" sz="354" spc="0" baseline="0" dirty="0">
                  <a:solidFill>
                    <a:srgbClr val="333333"/>
                  </a:solidFill>
                  <a:latin typeface="Arial"/>
                  <a:cs typeface="Arial"/>
                  <a:sym typeface="Arial"/>
                  <a:rtl val="0"/>
                </a:endParaRPr>
              </a:p>
            </p:txBody>
          </p:sp>
          <p:sp>
            <p:nvSpPr>
              <p:cNvPr id="82" name="Tekstvak 81">
                <a:extLst>
                  <a:ext uri="{FF2B5EF4-FFF2-40B4-BE49-F238E27FC236}">
                    <a16:creationId xmlns:a16="http://schemas.microsoft.com/office/drawing/2014/main" id="{6C958F34-AAFE-4018-A9EE-C68BD0BD8ECC}"/>
                  </a:ext>
                </a:extLst>
              </p:cNvPr>
              <p:cNvSpPr txBox="1"/>
              <p:nvPr/>
            </p:nvSpPr>
            <p:spPr>
              <a:xfrm>
                <a:off x="6001742" y="4374068"/>
                <a:ext cx="263320" cy="195780"/>
              </a:xfrm>
              <a:prstGeom prst="rect">
                <a:avLst/>
              </a:prstGeom>
              <a:noFill/>
            </p:spPr>
            <p:txBody>
              <a:bodyPr wrap="none" rtlCol="0">
                <a:spAutoFit/>
              </a:bodyPr>
              <a:lstStyle/>
              <a:p>
                <a:pPr algn="l"/>
                <a:r>
                  <a:rPr lang="nl-NL" sz="354" spc="0" baseline="0">
                    <a:solidFill>
                      <a:srgbClr val="333333"/>
                    </a:solidFill>
                    <a:latin typeface="Arial"/>
                    <a:cs typeface="Arial"/>
                    <a:sym typeface="Arial"/>
                    <a:rtl val="0"/>
                  </a:rPr>
                  <a:t> </a:t>
                </a:r>
                <a:endParaRPr lang="nl-NL" sz="354" spc="0" baseline="0" dirty="0">
                  <a:solidFill>
                    <a:srgbClr val="333333"/>
                  </a:solidFill>
                  <a:latin typeface="Arial"/>
                  <a:cs typeface="Arial"/>
                  <a:sym typeface="Arial"/>
                  <a:rtl val="0"/>
                </a:endParaRPr>
              </a:p>
            </p:txBody>
          </p:sp>
          <p:sp>
            <p:nvSpPr>
              <p:cNvPr id="83" name="Tekstvak 82">
                <a:extLst>
                  <a:ext uri="{FF2B5EF4-FFF2-40B4-BE49-F238E27FC236}">
                    <a16:creationId xmlns:a16="http://schemas.microsoft.com/office/drawing/2014/main" id="{D00FE31B-430E-405B-B2A2-11AE9CE11959}"/>
                  </a:ext>
                </a:extLst>
              </p:cNvPr>
              <p:cNvSpPr txBox="1"/>
              <p:nvPr/>
            </p:nvSpPr>
            <p:spPr>
              <a:xfrm>
                <a:off x="6014930" y="4374068"/>
                <a:ext cx="500565" cy="195780"/>
              </a:xfrm>
              <a:prstGeom prst="rect">
                <a:avLst/>
              </a:prstGeom>
              <a:noFill/>
            </p:spPr>
            <p:txBody>
              <a:bodyPr wrap="none" rtlCol="0">
                <a:spAutoFit/>
              </a:bodyPr>
              <a:lstStyle/>
              <a:p>
                <a:pPr algn="l"/>
                <a:r>
                  <a:rPr lang="nl-NL" sz="354" spc="0" baseline="0">
                    <a:solidFill>
                      <a:srgbClr val="333333"/>
                    </a:solidFill>
                    <a:latin typeface="Arial"/>
                    <a:cs typeface="Arial"/>
                    <a:sym typeface="Arial"/>
                    <a:rtl val="0"/>
                  </a:rPr>
                  <a:t>20 others</a:t>
                </a:r>
                <a:endParaRPr lang="nl-NL" sz="354" spc="0" baseline="0" dirty="0">
                  <a:solidFill>
                    <a:srgbClr val="333333"/>
                  </a:solidFill>
                  <a:latin typeface="Arial"/>
                  <a:cs typeface="Arial"/>
                  <a:sym typeface="Arial"/>
                  <a:rtl val="0"/>
                </a:endParaRPr>
              </a:p>
            </p:txBody>
          </p:sp>
          <p:sp>
            <p:nvSpPr>
              <p:cNvPr id="84" name="Tekstvak 83">
                <a:extLst>
                  <a:ext uri="{FF2B5EF4-FFF2-40B4-BE49-F238E27FC236}">
                    <a16:creationId xmlns:a16="http://schemas.microsoft.com/office/drawing/2014/main" id="{5AA8DA17-9614-4486-9FE6-3C066D9B407E}"/>
                  </a:ext>
                </a:extLst>
              </p:cNvPr>
              <p:cNvSpPr txBox="1"/>
              <p:nvPr/>
            </p:nvSpPr>
            <p:spPr>
              <a:xfrm>
                <a:off x="5108579" y="4663040"/>
                <a:ext cx="857500" cy="195780"/>
              </a:xfrm>
              <a:prstGeom prst="rect">
                <a:avLst/>
              </a:prstGeom>
              <a:noFill/>
            </p:spPr>
            <p:txBody>
              <a:bodyPr wrap="none" rtlCol="0">
                <a:spAutoFit/>
              </a:bodyPr>
              <a:lstStyle/>
              <a:p>
                <a:pPr algn="l"/>
                <a:r>
                  <a:rPr lang="nl-NL" sz="354" spc="0" baseline="0">
                    <a:solidFill>
                      <a:srgbClr val="999999"/>
                    </a:solidFill>
                    <a:latin typeface="Arial"/>
                    <a:cs typeface="Arial"/>
                    <a:sym typeface="Arial"/>
                    <a:rtl val="0"/>
                  </a:rPr>
                  <a:t>View All 10 Comments</a:t>
                </a:r>
                <a:endParaRPr lang="nl-NL" sz="354" spc="0" baseline="0" dirty="0">
                  <a:solidFill>
                    <a:srgbClr val="999999"/>
                  </a:solidFill>
                  <a:latin typeface="Arial"/>
                  <a:cs typeface="Arial"/>
                  <a:sym typeface="Arial"/>
                  <a:rtl val="0"/>
                </a:endParaRPr>
              </a:p>
            </p:txBody>
          </p:sp>
          <p:grpSp>
            <p:nvGrpSpPr>
              <p:cNvPr id="85" name="Graphic 1">
                <a:extLst>
                  <a:ext uri="{FF2B5EF4-FFF2-40B4-BE49-F238E27FC236}">
                    <a16:creationId xmlns:a16="http://schemas.microsoft.com/office/drawing/2014/main" id="{087C003E-8997-4D3A-9610-1DBFAA6D9FAB}"/>
                  </a:ext>
                </a:extLst>
              </p:cNvPr>
              <p:cNvGrpSpPr/>
              <p:nvPr/>
            </p:nvGrpSpPr>
            <p:grpSpPr>
              <a:xfrm>
                <a:off x="5108560" y="4462028"/>
                <a:ext cx="1629901" cy="295434"/>
                <a:chOff x="5108560" y="4462028"/>
                <a:chExt cx="1629901" cy="295434"/>
              </a:xfrm>
            </p:grpSpPr>
            <p:sp>
              <p:nvSpPr>
                <p:cNvPr id="86" name="Vrije vorm: vorm 85">
                  <a:extLst>
                    <a:ext uri="{FF2B5EF4-FFF2-40B4-BE49-F238E27FC236}">
                      <a16:creationId xmlns:a16="http://schemas.microsoft.com/office/drawing/2014/main" id="{7F9225EC-0BAE-460C-8AB8-8AD73A19FE22}"/>
                    </a:ext>
                  </a:extLst>
                </p:cNvPr>
                <p:cNvSpPr/>
                <p:nvPr/>
              </p:nvSpPr>
              <p:spPr>
                <a:xfrm>
                  <a:off x="5200299" y="4517710"/>
                  <a:ext cx="1538162" cy="175036"/>
                </a:xfrm>
                <a:custGeom>
                  <a:avLst/>
                  <a:gdLst>
                    <a:gd name="connsiteX0" fmla="*/ 0 w 1538162"/>
                    <a:gd name="connsiteY0" fmla="*/ 0 h 175036"/>
                    <a:gd name="connsiteX1" fmla="*/ 1538162 w 1538162"/>
                    <a:gd name="connsiteY1" fmla="*/ 0 h 175036"/>
                    <a:gd name="connsiteX2" fmla="*/ 1538162 w 1538162"/>
                    <a:gd name="connsiteY2" fmla="*/ 175036 h 175036"/>
                    <a:gd name="connsiteX3" fmla="*/ 0 w 1538162"/>
                    <a:gd name="connsiteY3" fmla="*/ 175036 h 175036"/>
                  </a:gdLst>
                  <a:ahLst/>
                  <a:cxnLst>
                    <a:cxn ang="0">
                      <a:pos x="connsiteX0" y="connsiteY0"/>
                    </a:cxn>
                    <a:cxn ang="0">
                      <a:pos x="connsiteX1" y="connsiteY1"/>
                    </a:cxn>
                    <a:cxn ang="0">
                      <a:pos x="connsiteX2" y="connsiteY2"/>
                    </a:cxn>
                    <a:cxn ang="0">
                      <a:pos x="connsiteX3" y="connsiteY3"/>
                    </a:cxn>
                  </a:cxnLst>
                  <a:rect l="l" t="t" r="r" b="b"/>
                  <a:pathLst>
                    <a:path w="1538162" h="175036">
                      <a:moveTo>
                        <a:pt x="0" y="0"/>
                      </a:moveTo>
                      <a:lnTo>
                        <a:pt x="1538162" y="0"/>
                      </a:lnTo>
                      <a:lnTo>
                        <a:pt x="1538162" y="175036"/>
                      </a:lnTo>
                      <a:lnTo>
                        <a:pt x="0" y="175036"/>
                      </a:lnTo>
                      <a:close/>
                    </a:path>
                  </a:pathLst>
                </a:custGeom>
                <a:noFill/>
                <a:ln w="11973" cap="flat">
                  <a:noFill/>
                  <a:prstDash val="solid"/>
                  <a:miter/>
                </a:ln>
              </p:spPr>
              <p:txBody>
                <a:bodyPr rtlCol="0" anchor="ctr"/>
                <a:lstStyle/>
                <a:p>
                  <a:endParaRPr lang="nl-NL" sz="1350" dirty="0"/>
                </a:p>
              </p:txBody>
            </p:sp>
            <p:sp>
              <p:nvSpPr>
                <p:cNvPr id="87" name="Tekstvak 86">
                  <a:extLst>
                    <a:ext uri="{FF2B5EF4-FFF2-40B4-BE49-F238E27FC236}">
                      <a16:creationId xmlns:a16="http://schemas.microsoft.com/office/drawing/2014/main" id="{8B6D24B8-DCAE-449C-8ABA-D8D6E4DBE737}"/>
                    </a:ext>
                  </a:extLst>
                </p:cNvPr>
                <p:cNvSpPr txBox="1"/>
                <p:nvPr/>
              </p:nvSpPr>
              <p:spPr>
                <a:xfrm>
                  <a:off x="5108560" y="4462028"/>
                  <a:ext cx="898109" cy="210313"/>
                </a:xfrm>
                <a:prstGeom prst="rect">
                  <a:avLst/>
                </a:prstGeom>
                <a:noFill/>
              </p:spPr>
              <p:txBody>
                <a:bodyPr wrap="none" rtlCol="0">
                  <a:spAutoFit/>
                </a:bodyPr>
                <a:lstStyle/>
                <a:p>
                  <a:pPr algn="l"/>
                  <a:r>
                    <a:rPr lang="nl-NL" sz="425" spc="0" baseline="0">
                      <a:solidFill>
                        <a:srgbClr val="333333"/>
                      </a:solidFill>
                      <a:latin typeface="Arial"/>
                      <a:cs typeface="Arial"/>
                      <a:sym typeface="Arial"/>
                      <a:rtl val="0"/>
                    </a:rPr>
                    <a:t>Desiderius Erasmus</a:t>
                  </a:r>
                  <a:endParaRPr lang="nl-NL" sz="425" spc="0" baseline="0" dirty="0">
                    <a:solidFill>
                      <a:srgbClr val="333333"/>
                    </a:solidFill>
                    <a:latin typeface="Arial"/>
                    <a:cs typeface="Arial"/>
                    <a:sym typeface="Arial"/>
                    <a:rtl val="0"/>
                  </a:endParaRPr>
                </a:p>
              </p:txBody>
            </p:sp>
            <p:sp>
              <p:nvSpPr>
                <p:cNvPr id="88" name="Tekstvak 87">
                  <a:extLst>
                    <a:ext uri="{FF2B5EF4-FFF2-40B4-BE49-F238E27FC236}">
                      <a16:creationId xmlns:a16="http://schemas.microsoft.com/office/drawing/2014/main" id="{0DBF92A0-FD0D-4C2A-AF9B-FCC625A7E82E}"/>
                    </a:ext>
                  </a:extLst>
                </p:cNvPr>
                <p:cNvSpPr txBox="1"/>
                <p:nvPr/>
              </p:nvSpPr>
              <p:spPr>
                <a:xfrm>
                  <a:off x="5438252" y="4462028"/>
                  <a:ext cx="265457" cy="210313"/>
                </a:xfrm>
                <a:prstGeom prst="rect">
                  <a:avLst/>
                </a:prstGeom>
                <a:noFill/>
              </p:spPr>
              <p:txBody>
                <a:bodyPr wrap="none" rtlCol="0">
                  <a:spAutoFit/>
                </a:bodyPr>
                <a:lstStyle/>
                <a:p>
                  <a:pPr algn="l"/>
                  <a:r>
                    <a:rPr lang="nl-NL" sz="425" spc="0" baseline="0">
                      <a:solidFill>
                        <a:srgbClr val="333333"/>
                      </a:solidFill>
                      <a:latin typeface="Arial"/>
                      <a:cs typeface="Arial"/>
                      <a:sym typeface="Arial"/>
                      <a:rtl val="0"/>
                    </a:rPr>
                    <a:t> </a:t>
                  </a:r>
                  <a:endParaRPr lang="nl-NL" sz="425" spc="0" baseline="0" dirty="0">
                    <a:solidFill>
                      <a:srgbClr val="333333"/>
                    </a:solidFill>
                    <a:latin typeface="Arial"/>
                    <a:cs typeface="Arial"/>
                    <a:sym typeface="Arial"/>
                    <a:rtl val="0"/>
                  </a:endParaRPr>
                </a:p>
              </p:txBody>
            </p:sp>
            <p:sp>
              <p:nvSpPr>
                <p:cNvPr id="90" name="Tekstvak 89">
                  <a:extLst>
                    <a:ext uri="{FF2B5EF4-FFF2-40B4-BE49-F238E27FC236}">
                      <a16:creationId xmlns:a16="http://schemas.microsoft.com/office/drawing/2014/main" id="{E7F9ADF6-1841-409C-A7BE-91B05F301263}"/>
                    </a:ext>
                  </a:extLst>
                </p:cNvPr>
                <p:cNvSpPr txBox="1"/>
                <p:nvPr/>
              </p:nvSpPr>
              <p:spPr>
                <a:xfrm>
                  <a:off x="5108560" y="4547149"/>
                  <a:ext cx="1231534" cy="210313"/>
                </a:xfrm>
                <a:prstGeom prst="rect">
                  <a:avLst/>
                </a:prstGeom>
                <a:noFill/>
              </p:spPr>
              <p:txBody>
                <a:bodyPr wrap="none" rtlCol="0">
                  <a:spAutoFit/>
                </a:bodyPr>
                <a:lstStyle/>
                <a:p>
                  <a:pPr algn="l"/>
                  <a:r>
                    <a:rPr lang="nl-NL" sz="425" spc="0" baseline="0">
                      <a:solidFill>
                        <a:srgbClr val="5FA8DB"/>
                      </a:solidFill>
                      <a:latin typeface="Arial"/>
                      <a:cs typeface="Arial"/>
                      <a:sym typeface="Arial"/>
                      <a:rtl val="0"/>
                    </a:rPr>
                    <a:t>#ErasmusUniversityRotterdam</a:t>
                  </a:r>
                  <a:endParaRPr lang="nl-NL" sz="425" spc="0" baseline="0" dirty="0">
                    <a:solidFill>
                      <a:srgbClr val="5FA8DB"/>
                    </a:solidFill>
                    <a:latin typeface="Arial"/>
                    <a:cs typeface="Arial"/>
                    <a:sym typeface="Arial"/>
                    <a:rtl val="0"/>
                  </a:endParaRPr>
                </a:p>
              </p:txBody>
            </p:sp>
          </p:grpSp>
        </p:grpSp>
        <p:grpSp>
          <p:nvGrpSpPr>
            <p:cNvPr id="91" name="Graphic 1">
              <a:extLst>
                <a:ext uri="{FF2B5EF4-FFF2-40B4-BE49-F238E27FC236}">
                  <a16:creationId xmlns:a16="http://schemas.microsoft.com/office/drawing/2014/main" id="{087C003E-8997-4D3A-9610-1DBFAA6D9FAB}"/>
                </a:ext>
              </a:extLst>
            </p:cNvPr>
            <p:cNvGrpSpPr/>
            <p:nvPr/>
          </p:nvGrpSpPr>
          <p:grpSpPr>
            <a:xfrm>
              <a:off x="5200299" y="1748298"/>
              <a:ext cx="1073204" cy="214014"/>
              <a:chOff x="5200299" y="1748298"/>
              <a:chExt cx="1073204" cy="214014"/>
            </a:xfrm>
          </p:grpSpPr>
          <p:sp>
            <p:nvSpPr>
              <p:cNvPr id="92" name="Vrije vorm: vorm 91">
                <a:extLst>
                  <a:ext uri="{FF2B5EF4-FFF2-40B4-BE49-F238E27FC236}">
                    <a16:creationId xmlns:a16="http://schemas.microsoft.com/office/drawing/2014/main" id="{D8752EA0-8260-43DC-8747-0B1747E2F8D0}"/>
                  </a:ext>
                </a:extLst>
              </p:cNvPr>
              <p:cNvSpPr/>
              <p:nvPr/>
            </p:nvSpPr>
            <p:spPr>
              <a:xfrm>
                <a:off x="5200299" y="1748298"/>
                <a:ext cx="175036" cy="175036"/>
              </a:xfrm>
              <a:custGeom>
                <a:avLst/>
                <a:gdLst>
                  <a:gd name="connsiteX0" fmla="*/ 175036 w 175036"/>
                  <a:gd name="connsiteY0" fmla="*/ 87518 h 175036"/>
                  <a:gd name="connsiteX1" fmla="*/ 87518 w 175036"/>
                  <a:gd name="connsiteY1" fmla="*/ 175036 h 175036"/>
                  <a:gd name="connsiteX2" fmla="*/ 0 w 175036"/>
                  <a:gd name="connsiteY2" fmla="*/ 87518 h 175036"/>
                  <a:gd name="connsiteX3" fmla="*/ 87518 w 175036"/>
                  <a:gd name="connsiteY3" fmla="*/ 0 h 175036"/>
                  <a:gd name="connsiteX4" fmla="*/ 175036 w 175036"/>
                  <a:gd name="connsiteY4" fmla="*/ 87518 h 1750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036" h="175036">
                    <a:moveTo>
                      <a:pt x="175036" y="87518"/>
                    </a:moveTo>
                    <a:cubicBezTo>
                      <a:pt x="175036" y="135853"/>
                      <a:pt x="135853" y="175036"/>
                      <a:pt x="87518" y="175036"/>
                    </a:cubicBezTo>
                    <a:cubicBezTo>
                      <a:pt x="39183" y="175036"/>
                      <a:pt x="0" y="135853"/>
                      <a:pt x="0" y="87518"/>
                    </a:cubicBezTo>
                    <a:cubicBezTo>
                      <a:pt x="0" y="39183"/>
                      <a:pt x="39183" y="0"/>
                      <a:pt x="87518" y="0"/>
                    </a:cubicBezTo>
                    <a:cubicBezTo>
                      <a:pt x="135853" y="0"/>
                      <a:pt x="175036" y="39183"/>
                      <a:pt x="175036" y="87518"/>
                    </a:cubicBezTo>
                    <a:close/>
                  </a:path>
                </a:pathLst>
              </a:custGeom>
              <a:solidFill>
                <a:srgbClr val="9D9D9D"/>
              </a:solidFill>
              <a:ln w="11973" cap="flat">
                <a:noFill/>
                <a:prstDash val="solid"/>
                <a:miter/>
              </a:ln>
            </p:spPr>
            <p:txBody>
              <a:bodyPr rtlCol="0" anchor="ctr"/>
              <a:lstStyle/>
              <a:p>
                <a:endParaRPr lang="nl-NL" sz="1350" dirty="0"/>
              </a:p>
            </p:txBody>
          </p:sp>
          <p:sp>
            <p:nvSpPr>
              <p:cNvPr id="93" name="Tekstvak 92">
                <a:extLst>
                  <a:ext uri="{FF2B5EF4-FFF2-40B4-BE49-F238E27FC236}">
                    <a16:creationId xmlns:a16="http://schemas.microsoft.com/office/drawing/2014/main" id="{A1BDA24B-ACE8-4641-AEE5-41147AF21AD8}"/>
                  </a:ext>
                </a:extLst>
              </p:cNvPr>
              <p:cNvSpPr txBox="1"/>
              <p:nvPr/>
            </p:nvSpPr>
            <p:spPr>
              <a:xfrm>
                <a:off x="5356158" y="1751999"/>
                <a:ext cx="917345" cy="210313"/>
              </a:xfrm>
              <a:prstGeom prst="rect">
                <a:avLst/>
              </a:prstGeom>
              <a:noFill/>
            </p:spPr>
            <p:txBody>
              <a:bodyPr wrap="none" rtlCol="0">
                <a:spAutoFit/>
              </a:bodyPr>
              <a:lstStyle/>
              <a:p>
                <a:pPr algn="l"/>
                <a:r>
                  <a:rPr lang="nl-NL" sz="425" spc="0" baseline="0">
                    <a:solidFill>
                      <a:srgbClr val="333333"/>
                    </a:solidFill>
                    <a:latin typeface="Arial"/>
                    <a:cs typeface="Arial"/>
                    <a:sym typeface="Arial"/>
                    <a:rtl val="0"/>
                  </a:rPr>
                  <a:t>Desiderius Erasmus </a:t>
                </a:r>
                <a:endParaRPr lang="nl-NL" sz="425" spc="0" baseline="0" dirty="0">
                  <a:solidFill>
                    <a:srgbClr val="333333"/>
                  </a:solidFill>
                  <a:latin typeface="Arial"/>
                  <a:cs typeface="Arial"/>
                  <a:sym typeface="Arial"/>
                  <a:rtl val="0"/>
                </a:endParaRPr>
              </a:p>
            </p:txBody>
          </p:sp>
        </p:grpSp>
        <p:grpSp>
          <p:nvGrpSpPr>
            <p:cNvPr id="94" name="Graphic 1">
              <a:extLst>
                <a:ext uri="{FF2B5EF4-FFF2-40B4-BE49-F238E27FC236}">
                  <a16:creationId xmlns:a16="http://schemas.microsoft.com/office/drawing/2014/main" id="{087C003E-8997-4D3A-9610-1DBFAA6D9FAB}"/>
                </a:ext>
              </a:extLst>
            </p:cNvPr>
            <p:cNvGrpSpPr/>
            <p:nvPr/>
          </p:nvGrpSpPr>
          <p:grpSpPr>
            <a:xfrm>
              <a:off x="6978237" y="1792657"/>
              <a:ext cx="19182" cy="86319"/>
              <a:chOff x="6978237" y="1792657"/>
              <a:chExt cx="19182" cy="86319"/>
            </a:xfrm>
            <a:solidFill>
              <a:srgbClr val="9D9D9D"/>
            </a:solidFill>
          </p:grpSpPr>
          <p:sp>
            <p:nvSpPr>
              <p:cNvPr id="95" name="Vrije vorm: vorm 94">
                <a:extLst>
                  <a:ext uri="{FF2B5EF4-FFF2-40B4-BE49-F238E27FC236}">
                    <a16:creationId xmlns:a16="http://schemas.microsoft.com/office/drawing/2014/main" id="{89B05110-F17F-4E24-AA2C-3A4A2606F3E2}"/>
                  </a:ext>
                </a:extLst>
              </p:cNvPr>
              <p:cNvSpPr/>
              <p:nvPr/>
            </p:nvSpPr>
            <p:spPr>
              <a:xfrm>
                <a:off x="6978237" y="1792657"/>
                <a:ext cx="19182" cy="19182"/>
              </a:xfrm>
              <a:custGeom>
                <a:avLst/>
                <a:gdLst>
                  <a:gd name="connsiteX0" fmla="*/ 19182 w 19182"/>
                  <a:gd name="connsiteY0" fmla="*/ 9591 h 19182"/>
                  <a:gd name="connsiteX1" fmla="*/ 9591 w 19182"/>
                  <a:gd name="connsiteY1" fmla="*/ 19182 h 19182"/>
                  <a:gd name="connsiteX2" fmla="*/ 0 w 19182"/>
                  <a:gd name="connsiteY2" fmla="*/ 9591 h 19182"/>
                  <a:gd name="connsiteX3" fmla="*/ 9591 w 19182"/>
                  <a:gd name="connsiteY3" fmla="*/ 0 h 19182"/>
                  <a:gd name="connsiteX4" fmla="*/ 19182 w 19182"/>
                  <a:gd name="connsiteY4" fmla="*/ 9591 h 191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182" h="19182">
                    <a:moveTo>
                      <a:pt x="19182" y="9591"/>
                    </a:moveTo>
                    <a:cubicBezTo>
                      <a:pt x="19182" y="14888"/>
                      <a:pt x="14888" y="19182"/>
                      <a:pt x="9591" y="19182"/>
                    </a:cubicBezTo>
                    <a:cubicBezTo>
                      <a:pt x="4294" y="19182"/>
                      <a:pt x="0" y="14888"/>
                      <a:pt x="0" y="9591"/>
                    </a:cubicBezTo>
                    <a:cubicBezTo>
                      <a:pt x="0" y="4294"/>
                      <a:pt x="4294" y="0"/>
                      <a:pt x="9591" y="0"/>
                    </a:cubicBezTo>
                    <a:cubicBezTo>
                      <a:pt x="14888" y="0"/>
                      <a:pt x="19182" y="4294"/>
                      <a:pt x="19182" y="9591"/>
                    </a:cubicBezTo>
                    <a:close/>
                  </a:path>
                </a:pathLst>
              </a:custGeom>
              <a:solidFill>
                <a:srgbClr val="9D9D9D"/>
              </a:solidFill>
              <a:ln w="11973" cap="flat">
                <a:noFill/>
                <a:prstDash val="solid"/>
                <a:miter/>
              </a:ln>
            </p:spPr>
            <p:txBody>
              <a:bodyPr rtlCol="0" anchor="ctr"/>
              <a:lstStyle/>
              <a:p>
                <a:endParaRPr lang="nl-NL" sz="1350" dirty="0"/>
              </a:p>
            </p:txBody>
          </p:sp>
          <p:sp>
            <p:nvSpPr>
              <p:cNvPr id="96" name="Vrije vorm: vorm 95">
                <a:extLst>
                  <a:ext uri="{FF2B5EF4-FFF2-40B4-BE49-F238E27FC236}">
                    <a16:creationId xmlns:a16="http://schemas.microsoft.com/office/drawing/2014/main" id="{A2E682AF-91CC-4379-B7A0-DC40F27D01D5}"/>
                  </a:ext>
                </a:extLst>
              </p:cNvPr>
              <p:cNvSpPr/>
              <p:nvPr/>
            </p:nvSpPr>
            <p:spPr>
              <a:xfrm>
                <a:off x="6978237" y="1826226"/>
                <a:ext cx="19182" cy="19182"/>
              </a:xfrm>
              <a:custGeom>
                <a:avLst/>
                <a:gdLst>
                  <a:gd name="connsiteX0" fmla="*/ 19182 w 19182"/>
                  <a:gd name="connsiteY0" fmla="*/ 9591 h 19182"/>
                  <a:gd name="connsiteX1" fmla="*/ 9591 w 19182"/>
                  <a:gd name="connsiteY1" fmla="*/ 19182 h 19182"/>
                  <a:gd name="connsiteX2" fmla="*/ 0 w 19182"/>
                  <a:gd name="connsiteY2" fmla="*/ 9591 h 19182"/>
                  <a:gd name="connsiteX3" fmla="*/ 9591 w 19182"/>
                  <a:gd name="connsiteY3" fmla="*/ 0 h 19182"/>
                  <a:gd name="connsiteX4" fmla="*/ 19182 w 19182"/>
                  <a:gd name="connsiteY4" fmla="*/ 9591 h 191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182" h="19182">
                    <a:moveTo>
                      <a:pt x="19182" y="9591"/>
                    </a:moveTo>
                    <a:cubicBezTo>
                      <a:pt x="19182" y="14888"/>
                      <a:pt x="14888" y="19182"/>
                      <a:pt x="9591" y="19182"/>
                    </a:cubicBezTo>
                    <a:cubicBezTo>
                      <a:pt x="4294" y="19182"/>
                      <a:pt x="0" y="14888"/>
                      <a:pt x="0" y="9591"/>
                    </a:cubicBezTo>
                    <a:cubicBezTo>
                      <a:pt x="0" y="4294"/>
                      <a:pt x="4294" y="0"/>
                      <a:pt x="9591" y="0"/>
                    </a:cubicBezTo>
                    <a:cubicBezTo>
                      <a:pt x="14888" y="0"/>
                      <a:pt x="19182" y="4294"/>
                      <a:pt x="19182" y="9591"/>
                    </a:cubicBezTo>
                    <a:close/>
                  </a:path>
                </a:pathLst>
              </a:custGeom>
              <a:solidFill>
                <a:srgbClr val="9D9D9D"/>
              </a:solidFill>
              <a:ln w="11973" cap="flat">
                <a:noFill/>
                <a:prstDash val="solid"/>
                <a:miter/>
              </a:ln>
            </p:spPr>
            <p:txBody>
              <a:bodyPr rtlCol="0" anchor="ctr"/>
              <a:lstStyle/>
              <a:p>
                <a:endParaRPr lang="nl-NL" sz="1350" dirty="0"/>
              </a:p>
            </p:txBody>
          </p:sp>
          <p:sp>
            <p:nvSpPr>
              <p:cNvPr id="97" name="Vrije vorm: vorm 96">
                <a:extLst>
                  <a:ext uri="{FF2B5EF4-FFF2-40B4-BE49-F238E27FC236}">
                    <a16:creationId xmlns:a16="http://schemas.microsoft.com/office/drawing/2014/main" id="{0CBF42B7-056F-4860-86F4-D04BE3984B19}"/>
                  </a:ext>
                </a:extLst>
              </p:cNvPr>
              <p:cNvSpPr/>
              <p:nvPr/>
            </p:nvSpPr>
            <p:spPr>
              <a:xfrm>
                <a:off x="6978237" y="1859794"/>
                <a:ext cx="19182" cy="19182"/>
              </a:xfrm>
              <a:custGeom>
                <a:avLst/>
                <a:gdLst>
                  <a:gd name="connsiteX0" fmla="*/ 19182 w 19182"/>
                  <a:gd name="connsiteY0" fmla="*/ 9591 h 19182"/>
                  <a:gd name="connsiteX1" fmla="*/ 9591 w 19182"/>
                  <a:gd name="connsiteY1" fmla="*/ 19182 h 19182"/>
                  <a:gd name="connsiteX2" fmla="*/ 0 w 19182"/>
                  <a:gd name="connsiteY2" fmla="*/ 9591 h 19182"/>
                  <a:gd name="connsiteX3" fmla="*/ 9591 w 19182"/>
                  <a:gd name="connsiteY3" fmla="*/ 0 h 19182"/>
                  <a:gd name="connsiteX4" fmla="*/ 19182 w 19182"/>
                  <a:gd name="connsiteY4" fmla="*/ 9591 h 191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182" h="19182">
                    <a:moveTo>
                      <a:pt x="19182" y="9591"/>
                    </a:moveTo>
                    <a:cubicBezTo>
                      <a:pt x="19182" y="14888"/>
                      <a:pt x="14888" y="19182"/>
                      <a:pt x="9591" y="19182"/>
                    </a:cubicBezTo>
                    <a:cubicBezTo>
                      <a:pt x="4294" y="19182"/>
                      <a:pt x="0" y="14888"/>
                      <a:pt x="0" y="9591"/>
                    </a:cubicBezTo>
                    <a:cubicBezTo>
                      <a:pt x="0" y="4294"/>
                      <a:pt x="4294" y="0"/>
                      <a:pt x="9591" y="0"/>
                    </a:cubicBezTo>
                    <a:cubicBezTo>
                      <a:pt x="14888" y="0"/>
                      <a:pt x="19182" y="4294"/>
                      <a:pt x="19182" y="9591"/>
                    </a:cubicBezTo>
                    <a:close/>
                  </a:path>
                </a:pathLst>
              </a:custGeom>
              <a:solidFill>
                <a:srgbClr val="9D9D9D"/>
              </a:solidFill>
              <a:ln w="11973" cap="flat">
                <a:noFill/>
                <a:prstDash val="solid"/>
                <a:miter/>
              </a:ln>
            </p:spPr>
            <p:txBody>
              <a:bodyPr rtlCol="0" anchor="ctr"/>
              <a:lstStyle/>
              <a:p>
                <a:endParaRPr lang="nl-NL" sz="1350" dirty="0"/>
              </a:p>
            </p:txBody>
          </p:sp>
        </p:grpSp>
        <p:grpSp>
          <p:nvGrpSpPr>
            <p:cNvPr id="98" name="Graphic 1">
              <a:extLst>
                <a:ext uri="{FF2B5EF4-FFF2-40B4-BE49-F238E27FC236}">
                  <a16:creationId xmlns:a16="http://schemas.microsoft.com/office/drawing/2014/main" id="{087C003E-8997-4D3A-9610-1DBFAA6D9FAB}"/>
                </a:ext>
              </a:extLst>
            </p:cNvPr>
            <p:cNvGrpSpPr/>
            <p:nvPr/>
          </p:nvGrpSpPr>
          <p:grpSpPr>
            <a:xfrm>
              <a:off x="5108566" y="4823448"/>
              <a:ext cx="833307" cy="166628"/>
              <a:chOff x="5108566" y="4823448"/>
              <a:chExt cx="833307" cy="166628"/>
            </a:xfrm>
          </p:grpSpPr>
          <p:sp>
            <p:nvSpPr>
              <p:cNvPr id="99" name="Tekstvak 98">
                <a:extLst>
                  <a:ext uri="{FF2B5EF4-FFF2-40B4-BE49-F238E27FC236}">
                    <a16:creationId xmlns:a16="http://schemas.microsoft.com/office/drawing/2014/main" id="{22B777CB-8F57-4B99-999B-2D1A0C4AB803}"/>
                  </a:ext>
                </a:extLst>
              </p:cNvPr>
              <p:cNvSpPr txBox="1"/>
              <p:nvPr/>
            </p:nvSpPr>
            <p:spPr>
              <a:xfrm>
                <a:off x="5108566" y="4823448"/>
                <a:ext cx="470643" cy="166628"/>
              </a:xfrm>
              <a:prstGeom prst="rect">
                <a:avLst/>
              </a:prstGeom>
              <a:noFill/>
            </p:spPr>
            <p:txBody>
              <a:bodyPr wrap="none" rtlCol="0">
                <a:spAutoFit/>
              </a:bodyPr>
              <a:lstStyle/>
              <a:p>
                <a:pPr algn="l"/>
                <a:r>
                  <a:rPr lang="nl-NL" sz="212" spc="0" baseline="0">
                    <a:solidFill>
                      <a:srgbClr val="999999"/>
                    </a:solidFill>
                    <a:latin typeface="Arial"/>
                    <a:cs typeface="Arial"/>
                    <a:sym typeface="Arial"/>
                    <a:rtl val="0"/>
                  </a:rPr>
                  <a:t>2 HOUR AGO</a:t>
                </a:r>
                <a:endParaRPr lang="nl-NL" sz="212" spc="0" baseline="0" dirty="0">
                  <a:solidFill>
                    <a:srgbClr val="999999"/>
                  </a:solidFill>
                  <a:latin typeface="Arial"/>
                  <a:cs typeface="Arial"/>
                  <a:sym typeface="Arial"/>
                  <a:rtl val="0"/>
                </a:endParaRPr>
              </a:p>
            </p:txBody>
          </p:sp>
          <p:sp>
            <p:nvSpPr>
              <p:cNvPr id="100" name="Tekstvak 99">
                <a:extLst>
                  <a:ext uri="{FF2B5EF4-FFF2-40B4-BE49-F238E27FC236}">
                    <a16:creationId xmlns:a16="http://schemas.microsoft.com/office/drawing/2014/main" id="{0C23E73B-6579-40BB-A779-64AE01781004}"/>
                  </a:ext>
                </a:extLst>
              </p:cNvPr>
              <p:cNvSpPr txBox="1"/>
              <p:nvPr/>
            </p:nvSpPr>
            <p:spPr>
              <a:xfrm>
                <a:off x="5366502" y="4823448"/>
                <a:ext cx="575371" cy="166628"/>
              </a:xfrm>
              <a:prstGeom prst="rect">
                <a:avLst/>
              </a:prstGeom>
              <a:noFill/>
            </p:spPr>
            <p:txBody>
              <a:bodyPr wrap="none" rtlCol="0">
                <a:spAutoFit/>
              </a:bodyPr>
              <a:lstStyle/>
              <a:p>
                <a:pPr algn="l"/>
                <a:r>
                  <a:rPr lang="nl-NL" sz="212" spc="0" baseline="0">
                    <a:solidFill>
                      <a:srgbClr val="333333"/>
                    </a:solidFill>
                    <a:latin typeface="Arial"/>
                    <a:cs typeface="Arial"/>
                    <a:sym typeface="Arial"/>
                    <a:rtl val="0"/>
                  </a:rPr>
                  <a:t>SEE TRANSLATION</a:t>
                </a:r>
                <a:endParaRPr lang="nl-NL" sz="212" spc="0" baseline="0" dirty="0">
                  <a:solidFill>
                    <a:srgbClr val="333333"/>
                  </a:solidFill>
                  <a:latin typeface="Arial"/>
                  <a:cs typeface="Arial"/>
                  <a:sym typeface="Arial"/>
                  <a:rtl val="0"/>
                </a:endParaRPr>
              </a:p>
            </p:txBody>
          </p:sp>
          <p:sp>
            <p:nvSpPr>
              <p:cNvPr id="101" name="Vrije vorm: vorm 100">
                <a:extLst>
                  <a:ext uri="{FF2B5EF4-FFF2-40B4-BE49-F238E27FC236}">
                    <a16:creationId xmlns:a16="http://schemas.microsoft.com/office/drawing/2014/main" id="{6D217A39-114F-47C1-B8A3-11A2EB66531A}"/>
                  </a:ext>
                </a:extLst>
              </p:cNvPr>
              <p:cNvSpPr/>
              <p:nvPr/>
            </p:nvSpPr>
            <p:spPr>
              <a:xfrm>
                <a:off x="5438876" y="4889362"/>
                <a:ext cx="4795" cy="4795"/>
              </a:xfrm>
              <a:custGeom>
                <a:avLst/>
                <a:gdLst>
                  <a:gd name="connsiteX0" fmla="*/ 4796 w 4795"/>
                  <a:gd name="connsiteY0" fmla="*/ 2398 h 4795"/>
                  <a:gd name="connsiteX1" fmla="*/ 2398 w 4795"/>
                  <a:gd name="connsiteY1" fmla="*/ 4796 h 4795"/>
                  <a:gd name="connsiteX2" fmla="*/ 0 w 4795"/>
                  <a:gd name="connsiteY2" fmla="*/ 2398 h 4795"/>
                  <a:gd name="connsiteX3" fmla="*/ 2398 w 4795"/>
                  <a:gd name="connsiteY3" fmla="*/ 0 h 4795"/>
                  <a:gd name="connsiteX4" fmla="*/ 4796 w 4795"/>
                  <a:gd name="connsiteY4" fmla="*/ 2398 h 47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95" h="4795">
                    <a:moveTo>
                      <a:pt x="4796" y="2398"/>
                    </a:moveTo>
                    <a:cubicBezTo>
                      <a:pt x="4796" y="3722"/>
                      <a:pt x="3722" y="4796"/>
                      <a:pt x="2398" y="4796"/>
                    </a:cubicBezTo>
                    <a:cubicBezTo>
                      <a:pt x="1073" y="4796"/>
                      <a:pt x="0" y="3722"/>
                      <a:pt x="0" y="2398"/>
                    </a:cubicBezTo>
                    <a:cubicBezTo>
                      <a:pt x="0" y="1074"/>
                      <a:pt x="1073" y="0"/>
                      <a:pt x="2398" y="0"/>
                    </a:cubicBezTo>
                    <a:cubicBezTo>
                      <a:pt x="3722" y="0"/>
                      <a:pt x="4796" y="1073"/>
                      <a:pt x="4796" y="2398"/>
                    </a:cubicBezTo>
                    <a:close/>
                  </a:path>
                </a:pathLst>
              </a:custGeom>
              <a:solidFill>
                <a:srgbClr val="999999"/>
              </a:solidFill>
              <a:ln w="11973" cap="flat">
                <a:noFill/>
                <a:prstDash val="solid"/>
                <a:miter/>
              </a:ln>
            </p:spPr>
            <p:txBody>
              <a:bodyPr rtlCol="0" anchor="ctr"/>
              <a:lstStyle/>
              <a:p>
                <a:endParaRPr lang="nl-NL" sz="1350" dirty="0"/>
              </a:p>
            </p:txBody>
          </p:sp>
        </p:grpSp>
        <p:sp>
          <p:nvSpPr>
            <p:cNvPr id="103" name="Tekstvak 102">
              <a:extLst>
                <a:ext uri="{FF2B5EF4-FFF2-40B4-BE49-F238E27FC236}">
                  <a16:creationId xmlns:a16="http://schemas.microsoft.com/office/drawing/2014/main" id="{160514CC-7F9C-4395-A53C-43034C90F069}"/>
                </a:ext>
              </a:extLst>
            </p:cNvPr>
            <p:cNvSpPr txBox="1"/>
            <p:nvPr userDrawn="1"/>
          </p:nvSpPr>
          <p:spPr>
            <a:xfrm>
              <a:off x="5209278" y="1205303"/>
              <a:ext cx="387285" cy="210313"/>
            </a:xfrm>
            <a:prstGeom prst="rect">
              <a:avLst/>
            </a:prstGeom>
            <a:noFill/>
          </p:spPr>
          <p:txBody>
            <a:bodyPr wrap="none" rtlCol="0">
              <a:spAutoFit/>
            </a:bodyPr>
            <a:lstStyle/>
            <a:p>
              <a:pPr algn="l"/>
              <a:r>
                <a:rPr lang="nl-NL" sz="425" spc="0" baseline="0">
                  <a:solidFill>
                    <a:srgbClr val="333333"/>
                  </a:solidFill>
                  <a:latin typeface="Arial"/>
                  <a:cs typeface="Arial"/>
                  <a:sym typeface="Arial"/>
                  <a:rtl val="0"/>
                </a:rPr>
                <a:t>8:30</a:t>
              </a:r>
              <a:endParaRPr lang="nl-NL" sz="425" spc="0" baseline="0" dirty="0">
                <a:solidFill>
                  <a:srgbClr val="333333"/>
                </a:solidFill>
                <a:latin typeface="Arial"/>
                <a:cs typeface="Arial"/>
                <a:sym typeface="Arial"/>
                <a:rtl val="0"/>
              </a:endParaRPr>
            </a:p>
          </p:txBody>
        </p:sp>
        <p:sp>
          <p:nvSpPr>
            <p:cNvPr id="105" name="Vrije vorm: vorm 104">
              <a:extLst>
                <a:ext uri="{FF2B5EF4-FFF2-40B4-BE49-F238E27FC236}">
                  <a16:creationId xmlns:a16="http://schemas.microsoft.com/office/drawing/2014/main" id="{7876E493-D0F0-45E4-87EB-79936B6F6D57}"/>
                </a:ext>
              </a:extLst>
            </p:cNvPr>
            <p:cNvSpPr/>
            <p:nvPr/>
          </p:nvSpPr>
          <p:spPr>
            <a:xfrm>
              <a:off x="6718080" y="1290326"/>
              <a:ext cx="14386" cy="22778"/>
            </a:xfrm>
            <a:custGeom>
              <a:avLst/>
              <a:gdLst>
                <a:gd name="connsiteX0" fmla="*/ 0 w 14386"/>
                <a:gd name="connsiteY0" fmla="*/ 0 h 22778"/>
                <a:gd name="connsiteX1" fmla="*/ 14387 w 14386"/>
                <a:gd name="connsiteY1" fmla="*/ 0 h 22778"/>
                <a:gd name="connsiteX2" fmla="*/ 14387 w 14386"/>
                <a:gd name="connsiteY2" fmla="*/ 22779 h 22778"/>
                <a:gd name="connsiteX3" fmla="*/ 0 w 14386"/>
                <a:gd name="connsiteY3" fmla="*/ 22779 h 22778"/>
              </a:gdLst>
              <a:ahLst/>
              <a:cxnLst>
                <a:cxn ang="0">
                  <a:pos x="connsiteX0" y="connsiteY0"/>
                </a:cxn>
                <a:cxn ang="0">
                  <a:pos x="connsiteX1" y="connsiteY1"/>
                </a:cxn>
                <a:cxn ang="0">
                  <a:pos x="connsiteX2" y="connsiteY2"/>
                </a:cxn>
                <a:cxn ang="0">
                  <a:pos x="connsiteX3" y="connsiteY3"/>
                </a:cxn>
              </a:cxnLst>
              <a:rect l="l" t="t" r="r" b="b"/>
              <a:pathLst>
                <a:path w="14386" h="22778">
                  <a:moveTo>
                    <a:pt x="0" y="0"/>
                  </a:moveTo>
                  <a:lnTo>
                    <a:pt x="14387" y="0"/>
                  </a:lnTo>
                  <a:lnTo>
                    <a:pt x="14387" y="22779"/>
                  </a:lnTo>
                  <a:lnTo>
                    <a:pt x="0" y="22779"/>
                  </a:lnTo>
                  <a:close/>
                </a:path>
              </a:pathLst>
            </a:custGeom>
            <a:solidFill>
              <a:srgbClr val="333333"/>
            </a:solidFill>
            <a:ln w="11973" cap="flat">
              <a:noFill/>
              <a:prstDash val="solid"/>
              <a:miter/>
            </a:ln>
          </p:spPr>
          <p:txBody>
            <a:bodyPr rtlCol="0" anchor="ctr"/>
            <a:lstStyle/>
            <a:p>
              <a:endParaRPr lang="nl-NL" sz="1350" dirty="0"/>
            </a:p>
          </p:txBody>
        </p:sp>
        <p:sp>
          <p:nvSpPr>
            <p:cNvPr id="106" name="Vrije vorm: vorm 105">
              <a:extLst>
                <a:ext uri="{FF2B5EF4-FFF2-40B4-BE49-F238E27FC236}">
                  <a16:creationId xmlns:a16="http://schemas.microsoft.com/office/drawing/2014/main" id="{0705A0C5-226A-49DC-AB73-B26B161599D7}"/>
                </a:ext>
              </a:extLst>
            </p:cNvPr>
            <p:cNvSpPr/>
            <p:nvPr/>
          </p:nvSpPr>
          <p:spPr>
            <a:xfrm>
              <a:off x="6738461" y="1280735"/>
              <a:ext cx="14386" cy="32369"/>
            </a:xfrm>
            <a:custGeom>
              <a:avLst/>
              <a:gdLst>
                <a:gd name="connsiteX0" fmla="*/ 0 w 14386"/>
                <a:gd name="connsiteY0" fmla="*/ 0 h 32369"/>
                <a:gd name="connsiteX1" fmla="*/ 14387 w 14386"/>
                <a:gd name="connsiteY1" fmla="*/ 0 h 32369"/>
                <a:gd name="connsiteX2" fmla="*/ 14387 w 14386"/>
                <a:gd name="connsiteY2" fmla="*/ 32370 h 32369"/>
                <a:gd name="connsiteX3" fmla="*/ 0 w 14386"/>
                <a:gd name="connsiteY3" fmla="*/ 32370 h 32369"/>
              </a:gdLst>
              <a:ahLst/>
              <a:cxnLst>
                <a:cxn ang="0">
                  <a:pos x="connsiteX0" y="connsiteY0"/>
                </a:cxn>
                <a:cxn ang="0">
                  <a:pos x="connsiteX1" y="connsiteY1"/>
                </a:cxn>
                <a:cxn ang="0">
                  <a:pos x="connsiteX2" y="connsiteY2"/>
                </a:cxn>
                <a:cxn ang="0">
                  <a:pos x="connsiteX3" y="connsiteY3"/>
                </a:cxn>
              </a:cxnLst>
              <a:rect l="l" t="t" r="r" b="b"/>
              <a:pathLst>
                <a:path w="14386" h="32369">
                  <a:moveTo>
                    <a:pt x="0" y="0"/>
                  </a:moveTo>
                  <a:lnTo>
                    <a:pt x="14387" y="0"/>
                  </a:lnTo>
                  <a:lnTo>
                    <a:pt x="14387" y="32370"/>
                  </a:lnTo>
                  <a:lnTo>
                    <a:pt x="0" y="32370"/>
                  </a:lnTo>
                  <a:close/>
                </a:path>
              </a:pathLst>
            </a:custGeom>
            <a:solidFill>
              <a:srgbClr val="333333"/>
            </a:solidFill>
            <a:ln w="11973" cap="flat">
              <a:noFill/>
              <a:prstDash val="solid"/>
              <a:miter/>
            </a:ln>
          </p:spPr>
          <p:txBody>
            <a:bodyPr rtlCol="0" anchor="ctr"/>
            <a:lstStyle/>
            <a:p>
              <a:endParaRPr lang="nl-NL" sz="1350" dirty="0"/>
            </a:p>
          </p:txBody>
        </p:sp>
        <p:sp>
          <p:nvSpPr>
            <p:cNvPr id="107" name="Vrije vorm: vorm 106">
              <a:extLst>
                <a:ext uri="{FF2B5EF4-FFF2-40B4-BE49-F238E27FC236}">
                  <a16:creationId xmlns:a16="http://schemas.microsoft.com/office/drawing/2014/main" id="{52257F6E-E905-4FFE-BDFB-84F756E63B23}"/>
                </a:ext>
              </a:extLst>
            </p:cNvPr>
            <p:cNvSpPr/>
            <p:nvPr/>
          </p:nvSpPr>
          <p:spPr>
            <a:xfrm>
              <a:off x="6758842" y="1272343"/>
              <a:ext cx="14386" cy="41960"/>
            </a:xfrm>
            <a:custGeom>
              <a:avLst/>
              <a:gdLst>
                <a:gd name="connsiteX0" fmla="*/ 0 w 14386"/>
                <a:gd name="connsiteY0" fmla="*/ 0 h 41960"/>
                <a:gd name="connsiteX1" fmla="*/ 14386 w 14386"/>
                <a:gd name="connsiteY1" fmla="*/ 0 h 41960"/>
                <a:gd name="connsiteX2" fmla="*/ 14386 w 14386"/>
                <a:gd name="connsiteY2" fmla="*/ 41961 h 41960"/>
                <a:gd name="connsiteX3" fmla="*/ 0 w 14386"/>
                <a:gd name="connsiteY3" fmla="*/ 41961 h 41960"/>
              </a:gdLst>
              <a:ahLst/>
              <a:cxnLst>
                <a:cxn ang="0">
                  <a:pos x="connsiteX0" y="connsiteY0"/>
                </a:cxn>
                <a:cxn ang="0">
                  <a:pos x="connsiteX1" y="connsiteY1"/>
                </a:cxn>
                <a:cxn ang="0">
                  <a:pos x="connsiteX2" y="connsiteY2"/>
                </a:cxn>
                <a:cxn ang="0">
                  <a:pos x="connsiteX3" y="connsiteY3"/>
                </a:cxn>
              </a:cxnLst>
              <a:rect l="l" t="t" r="r" b="b"/>
              <a:pathLst>
                <a:path w="14386" h="41960">
                  <a:moveTo>
                    <a:pt x="0" y="0"/>
                  </a:moveTo>
                  <a:lnTo>
                    <a:pt x="14386" y="0"/>
                  </a:lnTo>
                  <a:lnTo>
                    <a:pt x="14386" y="41961"/>
                  </a:lnTo>
                  <a:lnTo>
                    <a:pt x="0" y="41961"/>
                  </a:lnTo>
                  <a:close/>
                </a:path>
              </a:pathLst>
            </a:custGeom>
            <a:solidFill>
              <a:srgbClr val="333333"/>
            </a:solidFill>
            <a:ln w="11973" cap="flat">
              <a:noFill/>
              <a:prstDash val="solid"/>
              <a:miter/>
            </a:ln>
          </p:spPr>
          <p:txBody>
            <a:bodyPr rtlCol="0" anchor="ctr"/>
            <a:lstStyle/>
            <a:p>
              <a:endParaRPr lang="nl-NL" sz="1350" dirty="0"/>
            </a:p>
          </p:txBody>
        </p:sp>
        <p:sp>
          <p:nvSpPr>
            <p:cNvPr id="108" name="Vrije vorm: vorm 107">
              <a:extLst>
                <a:ext uri="{FF2B5EF4-FFF2-40B4-BE49-F238E27FC236}">
                  <a16:creationId xmlns:a16="http://schemas.microsoft.com/office/drawing/2014/main" id="{154DDDA6-C0BA-40C8-B482-23B2D07B6773}"/>
                </a:ext>
              </a:extLst>
            </p:cNvPr>
            <p:cNvSpPr/>
            <p:nvPr/>
          </p:nvSpPr>
          <p:spPr>
            <a:xfrm>
              <a:off x="6779223" y="1261553"/>
              <a:ext cx="14386" cy="51551"/>
            </a:xfrm>
            <a:custGeom>
              <a:avLst/>
              <a:gdLst>
                <a:gd name="connsiteX0" fmla="*/ 0 w 14386"/>
                <a:gd name="connsiteY0" fmla="*/ 0 h 51551"/>
                <a:gd name="connsiteX1" fmla="*/ 14386 w 14386"/>
                <a:gd name="connsiteY1" fmla="*/ 0 h 51551"/>
                <a:gd name="connsiteX2" fmla="*/ 14386 w 14386"/>
                <a:gd name="connsiteY2" fmla="*/ 51552 h 51551"/>
                <a:gd name="connsiteX3" fmla="*/ 0 w 14386"/>
                <a:gd name="connsiteY3" fmla="*/ 51552 h 51551"/>
              </a:gdLst>
              <a:ahLst/>
              <a:cxnLst>
                <a:cxn ang="0">
                  <a:pos x="connsiteX0" y="connsiteY0"/>
                </a:cxn>
                <a:cxn ang="0">
                  <a:pos x="connsiteX1" y="connsiteY1"/>
                </a:cxn>
                <a:cxn ang="0">
                  <a:pos x="connsiteX2" y="connsiteY2"/>
                </a:cxn>
                <a:cxn ang="0">
                  <a:pos x="connsiteX3" y="connsiteY3"/>
                </a:cxn>
              </a:cxnLst>
              <a:rect l="l" t="t" r="r" b="b"/>
              <a:pathLst>
                <a:path w="14386" h="51551">
                  <a:moveTo>
                    <a:pt x="0" y="0"/>
                  </a:moveTo>
                  <a:lnTo>
                    <a:pt x="14386" y="0"/>
                  </a:lnTo>
                  <a:lnTo>
                    <a:pt x="14386" y="51552"/>
                  </a:lnTo>
                  <a:lnTo>
                    <a:pt x="0" y="51552"/>
                  </a:lnTo>
                  <a:close/>
                </a:path>
              </a:pathLst>
            </a:custGeom>
            <a:solidFill>
              <a:srgbClr val="333333"/>
            </a:solidFill>
            <a:ln w="11973" cap="flat">
              <a:noFill/>
              <a:prstDash val="solid"/>
              <a:miter/>
            </a:ln>
          </p:spPr>
          <p:txBody>
            <a:bodyPr rtlCol="0" anchor="ctr"/>
            <a:lstStyle/>
            <a:p>
              <a:endParaRPr lang="nl-NL" sz="1350" dirty="0"/>
            </a:p>
          </p:txBody>
        </p:sp>
        <p:sp>
          <p:nvSpPr>
            <p:cNvPr id="110" name="Vrije vorm: vorm 109">
              <a:extLst>
                <a:ext uri="{FF2B5EF4-FFF2-40B4-BE49-F238E27FC236}">
                  <a16:creationId xmlns:a16="http://schemas.microsoft.com/office/drawing/2014/main" id="{92FAFB18-D478-4338-8FB8-7D1CA502352A}"/>
                </a:ext>
              </a:extLst>
            </p:cNvPr>
            <p:cNvSpPr/>
            <p:nvPr/>
          </p:nvSpPr>
          <p:spPr>
            <a:xfrm>
              <a:off x="6815189" y="1261553"/>
              <a:ext cx="81523" cy="26375"/>
            </a:xfrm>
            <a:custGeom>
              <a:avLst/>
              <a:gdLst>
                <a:gd name="connsiteX0" fmla="*/ 9591 w 81523"/>
                <a:gd name="connsiteY0" fmla="*/ 26375 h 26375"/>
                <a:gd name="connsiteX1" fmla="*/ 40762 w 81523"/>
                <a:gd name="connsiteY1" fmla="*/ 13188 h 26375"/>
                <a:gd name="connsiteX2" fmla="*/ 71933 w 81523"/>
                <a:gd name="connsiteY2" fmla="*/ 26375 h 26375"/>
                <a:gd name="connsiteX3" fmla="*/ 81524 w 81523"/>
                <a:gd name="connsiteY3" fmla="*/ 16784 h 26375"/>
                <a:gd name="connsiteX4" fmla="*/ 40762 w 81523"/>
                <a:gd name="connsiteY4" fmla="*/ 0 h 26375"/>
                <a:gd name="connsiteX5" fmla="*/ 0 w 81523"/>
                <a:gd name="connsiteY5" fmla="*/ 16784 h 26375"/>
                <a:gd name="connsiteX6" fmla="*/ 9591 w 81523"/>
                <a:gd name="connsiteY6" fmla="*/ 26375 h 26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523" h="26375">
                  <a:moveTo>
                    <a:pt x="9591" y="26375"/>
                  </a:moveTo>
                  <a:cubicBezTo>
                    <a:pt x="17983" y="17983"/>
                    <a:pt x="28773" y="13188"/>
                    <a:pt x="40762" y="13188"/>
                  </a:cubicBezTo>
                  <a:cubicBezTo>
                    <a:pt x="52751" y="13188"/>
                    <a:pt x="63541" y="17983"/>
                    <a:pt x="71933" y="26375"/>
                  </a:cubicBezTo>
                  <a:lnTo>
                    <a:pt x="81524" y="16784"/>
                  </a:lnTo>
                  <a:cubicBezTo>
                    <a:pt x="70734" y="5994"/>
                    <a:pt x="56347" y="0"/>
                    <a:pt x="40762" y="0"/>
                  </a:cubicBezTo>
                  <a:cubicBezTo>
                    <a:pt x="25177" y="0"/>
                    <a:pt x="10790" y="5994"/>
                    <a:pt x="0" y="16784"/>
                  </a:cubicBezTo>
                  <a:lnTo>
                    <a:pt x="9591" y="26375"/>
                  </a:lnTo>
                  <a:close/>
                </a:path>
              </a:pathLst>
            </a:custGeom>
            <a:solidFill>
              <a:srgbClr val="333333"/>
            </a:solidFill>
            <a:ln w="11973" cap="flat">
              <a:noFill/>
              <a:prstDash val="solid"/>
              <a:miter/>
            </a:ln>
          </p:spPr>
          <p:txBody>
            <a:bodyPr rtlCol="0" anchor="ctr"/>
            <a:lstStyle/>
            <a:p>
              <a:endParaRPr lang="nl-NL" sz="1350" dirty="0"/>
            </a:p>
          </p:txBody>
        </p:sp>
        <p:sp>
          <p:nvSpPr>
            <p:cNvPr id="111" name="Vrije vorm: vorm 110">
              <a:extLst>
                <a:ext uri="{FF2B5EF4-FFF2-40B4-BE49-F238E27FC236}">
                  <a16:creationId xmlns:a16="http://schemas.microsoft.com/office/drawing/2014/main" id="{B025B9A1-36E5-43D1-AA55-B2361845DCE7}"/>
                </a:ext>
              </a:extLst>
            </p:cNvPr>
            <p:cNvSpPr/>
            <p:nvPr/>
          </p:nvSpPr>
          <p:spPr>
            <a:xfrm>
              <a:off x="6827178" y="1279537"/>
              <a:ext cx="57546" cy="21579"/>
            </a:xfrm>
            <a:custGeom>
              <a:avLst/>
              <a:gdLst>
                <a:gd name="connsiteX0" fmla="*/ 9591 w 57546"/>
                <a:gd name="connsiteY0" fmla="*/ 21580 h 21579"/>
                <a:gd name="connsiteX1" fmla="*/ 28773 w 57546"/>
                <a:gd name="connsiteY1" fmla="*/ 14387 h 21579"/>
                <a:gd name="connsiteX2" fmla="*/ 47955 w 57546"/>
                <a:gd name="connsiteY2" fmla="*/ 21580 h 21579"/>
                <a:gd name="connsiteX3" fmla="*/ 57546 w 57546"/>
                <a:gd name="connsiteY3" fmla="*/ 11989 h 21579"/>
                <a:gd name="connsiteX4" fmla="*/ 28773 w 57546"/>
                <a:gd name="connsiteY4" fmla="*/ 0 h 21579"/>
                <a:gd name="connsiteX5" fmla="*/ 0 w 57546"/>
                <a:gd name="connsiteY5" fmla="*/ 11989 h 21579"/>
                <a:gd name="connsiteX6" fmla="*/ 9591 w 57546"/>
                <a:gd name="connsiteY6" fmla="*/ 21580 h 21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546" h="21579">
                  <a:moveTo>
                    <a:pt x="9591" y="21580"/>
                  </a:moveTo>
                  <a:cubicBezTo>
                    <a:pt x="14387" y="16784"/>
                    <a:pt x="21580" y="14387"/>
                    <a:pt x="28773" y="14387"/>
                  </a:cubicBezTo>
                  <a:cubicBezTo>
                    <a:pt x="35966" y="14387"/>
                    <a:pt x="43160" y="16784"/>
                    <a:pt x="47955" y="21580"/>
                  </a:cubicBezTo>
                  <a:lnTo>
                    <a:pt x="57546" y="11989"/>
                  </a:lnTo>
                  <a:cubicBezTo>
                    <a:pt x="50353" y="4796"/>
                    <a:pt x="40762" y="0"/>
                    <a:pt x="28773" y="0"/>
                  </a:cubicBezTo>
                  <a:cubicBezTo>
                    <a:pt x="17983" y="0"/>
                    <a:pt x="7193" y="4796"/>
                    <a:pt x="0" y="11989"/>
                  </a:cubicBezTo>
                  <a:lnTo>
                    <a:pt x="9591" y="21580"/>
                  </a:lnTo>
                  <a:close/>
                </a:path>
              </a:pathLst>
            </a:custGeom>
            <a:solidFill>
              <a:srgbClr val="333333"/>
            </a:solidFill>
            <a:ln w="11973" cap="flat">
              <a:noFill/>
              <a:prstDash val="solid"/>
              <a:miter/>
            </a:ln>
          </p:spPr>
          <p:txBody>
            <a:bodyPr rtlCol="0" anchor="ctr"/>
            <a:lstStyle/>
            <a:p>
              <a:endParaRPr lang="nl-NL" sz="1350" dirty="0"/>
            </a:p>
          </p:txBody>
        </p:sp>
        <p:sp>
          <p:nvSpPr>
            <p:cNvPr id="112" name="Vrije vorm: vorm 111">
              <a:extLst>
                <a:ext uri="{FF2B5EF4-FFF2-40B4-BE49-F238E27FC236}">
                  <a16:creationId xmlns:a16="http://schemas.microsoft.com/office/drawing/2014/main" id="{D645B6C2-865F-4A41-A4DC-68DC2974259C}"/>
                </a:ext>
              </a:extLst>
            </p:cNvPr>
            <p:cNvSpPr/>
            <p:nvPr/>
          </p:nvSpPr>
          <p:spPr>
            <a:xfrm>
              <a:off x="6840366" y="1297520"/>
              <a:ext cx="31170" cy="15585"/>
            </a:xfrm>
            <a:custGeom>
              <a:avLst/>
              <a:gdLst>
                <a:gd name="connsiteX0" fmla="*/ 9591 w 31170"/>
                <a:gd name="connsiteY0" fmla="*/ 15585 h 15585"/>
                <a:gd name="connsiteX1" fmla="*/ 15585 w 31170"/>
                <a:gd name="connsiteY1" fmla="*/ 13188 h 15585"/>
                <a:gd name="connsiteX2" fmla="*/ 21580 w 31170"/>
                <a:gd name="connsiteY2" fmla="*/ 15585 h 15585"/>
                <a:gd name="connsiteX3" fmla="*/ 31171 w 31170"/>
                <a:gd name="connsiteY3" fmla="*/ 5994 h 15585"/>
                <a:gd name="connsiteX4" fmla="*/ 15585 w 31170"/>
                <a:gd name="connsiteY4" fmla="*/ 0 h 15585"/>
                <a:gd name="connsiteX5" fmla="*/ 0 w 31170"/>
                <a:gd name="connsiteY5" fmla="*/ 5994 h 15585"/>
                <a:gd name="connsiteX6" fmla="*/ 9591 w 31170"/>
                <a:gd name="connsiteY6" fmla="*/ 15585 h 15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170" h="15585">
                  <a:moveTo>
                    <a:pt x="9591" y="15585"/>
                  </a:moveTo>
                  <a:cubicBezTo>
                    <a:pt x="10790" y="14387"/>
                    <a:pt x="13188" y="13188"/>
                    <a:pt x="15585" y="13188"/>
                  </a:cubicBezTo>
                  <a:cubicBezTo>
                    <a:pt x="17983" y="13188"/>
                    <a:pt x="20381" y="14387"/>
                    <a:pt x="21580" y="15585"/>
                  </a:cubicBezTo>
                  <a:lnTo>
                    <a:pt x="31171" y="5994"/>
                  </a:lnTo>
                  <a:cubicBezTo>
                    <a:pt x="27574" y="2398"/>
                    <a:pt x="21580" y="0"/>
                    <a:pt x="15585" y="0"/>
                  </a:cubicBezTo>
                  <a:cubicBezTo>
                    <a:pt x="9591" y="0"/>
                    <a:pt x="3597" y="2398"/>
                    <a:pt x="0" y="5994"/>
                  </a:cubicBezTo>
                  <a:lnTo>
                    <a:pt x="9591" y="15585"/>
                  </a:lnTo>
                  <a:close/>
                </a:path>
              </a:pathLst>
            </a:custGeom>
            <a:solidFill>
              <a:srgbClr val="333333"/>
            </a:solidFill>
            <a:ln w="11973" cap="flat">
              <a:noFill/>
              <a:prstDash val="solid"/>
              <a:miter/>
            </a:ln>
          </p:spPr>
          <p:txBody>
            <a:bodyPr rtlCol="0" anchor="ctr"/>
            <a:lstStyle/>
            <a:p>
              <a:endParaRPr lang="nl-NL" sz="1350" dirty="0"/>
            </a:p>
          </p:txBody>
        </p:sp>
        <p:sp>
          <p:nvSpPr>
            <p:cNvPr id="114" name="Vrije vorm: vorm 113">
              <a:extLst>
                <a:ext uri="{FF2B5EF4-FFF2-40B4-BE49-F238E27FC236}">
                  <a16:creationId xmlns:a16="http://schemas.microsoft.com/office/drawing/2014/main" id="{513C0804-CD2E-45BF-8B0C-2E9B509104B2}"/>
                </a:ext>
              </a:extLst>
            </p:cNvPr>
            <p:cNvSpPr/>
            <p:nvPr/>
          </p:nvSpPr>
          <p:spPr>
            <a:xfrm>
              <a:off x="6917094" y="1268747"/>
              <a:ext cx="89915" cy="38364"/>
            </a:xfrm>
            <a:custGeom>
              <a:avLst/>
              <a:gdLst>
                <a:gd name="connsiteX0" fmla="*/ 87518 w 89915"/>
                <a:gd name="connsiteY0" fmla="*/ 38364 h 38364"/>
                <a:gd name="connsiteX1" fmla="*/ 2398 w 89915"/>
                <a:gd name="connsiteY1" fmla="*/ 38364 h 38364"/>
                <a:gd name="connsiteX2" fmla="*/ 0 w 89915"/>
                <a:gd name="connsiteY2" fmla="*/ 35966 h 38364"/>
                <a:gd name="connsiteX3" fmla="*/ 0 w 89915"/>
                <a:gd name="connsiteY3" fmla="*/ 2398 h 38364"/>
                <a:gd name="connsiteX4" fmla="*/ 2398 w 89915"/>
                <a:gd name="connsiteY4" fmla="*/ 0 h 38364"/>
                <a:gd name="connsiteX5" fmla="*/ 87518 w 89915"/>
                <a:gd name="connsiteY5" fmla="*/ 0 h 38364"/>
                <a:gd name="connsiteX6" fmla="*/ 89916 w 89915"/>
                <a:gd name="connsiteY6" fmla="*/ 2398 h 38364"/>
                <a:gd name="connsiteX7" fmla="*/ 89916 w 89915"/>
                <a:gd name="connsiteY7" fmla="*/ 35966 h 38364"/>
                <a:gd name="connsiteX8" fmla="*/ 87518 w 89915"/>
                <a:gd name="connsiteY8" fmla="*/ 38364 h 383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9915" h="38364">
                  <a:moveTo>
                    <a:pt x="87518" y="38364"/>
                  </a:moveTo>
                  <a:lnTo>
                    <a:pt x="2398" y="38364"/>
                  </a:lnTo>
                  <a:cubicBezTo>
                    <a:pt x="1199" y="38364"/>
                    <a:pt x="0" y="37165"/>
                    <a:pt x="0" y="35966"/>
                  </a:cubicBezTo>
                  <a:lnTo>
                    <a:pt x="0" y="2398"/>
                  </a:lnTo>
                  <a:cubicBezTo>
                    <a:pt x="0" y="1199"/>
                    <a:pt x="1199" y="0"/>
                    <a:pt x="2398" y="0"/>
                  </a:cubicBezTo>
                  <a:lnTo>
                    <a:pt x="87518" y="0"/>
                  </a:lnTo>
                  <a:cubicBezTo>
                    <a:pt x="88717" y="0"/>
                    <a:pt x="89916" y="1199"/>
                    <a:pt x="89916" y="2398"/>
                  </a:cubicBezTo>
                  <a:lnTo>
                    <a:pt x="89916" y="35966"/>
                  </a:lnTo>
                  <a:cubicBezTo>
                    <a:pt x="89916" y="37165"/>
                    <a:pt x="88717" y="38364"/>
                    <a:pt x="87518" y="38364"/>
                  </a:cubicBezTo>
                  <a:close/>
                </a:path>
              </a:pathLst>
            </a:custGeom>
            <a:solidFill>
              <a:srgbClr val="333333"/>
            </a:solidFill>
            <a:ln w="11973" cap="flat">
              <a:noFill/>
              <a:prstDash val="solid"/>
              <a:miter/>
            </a:ln>
          </p:spPr>
          <p:txBody>
            <a:bodyPr rtlCol="0" anchor="ctr"/>
            <a:lstStyle/>
            <a:p>
              <a:endParaRPr lang="nl-NL" sz="1350" dirty="0"/>
            </a:p>
          </p:txBody>
        </p:sp>
        <p:sp>
          <p:nvSpPr>
            <p:cNvPr id="115" name="Vrije vorm: vorm 114">
              <a:extLst>
                <a:ext uri="{FF2B5EF4-FFF2-40B4-BE49-F238E27FC236}">
                  <a16:creationId xmlns:a16="http://schemas.microsoft.com/office/drawing/2014/main" id="{EA9A4FE5-7E95-4803-B52A-202CEB17F891}"/>
                </a:ext>
              </a:extLst>
            </p:cNvPr>
            <p:cNvSpPr/>
            <p:nvPr/>
          </p:nvSpPr>
          <p:spPr>
            <a:xfrm>
              <a:off x="7008209" y="1279537"/>
              <a:ext cx="7663" cy="16784"/>
            </a:xfrm>
            <a:custGeom>
              <a:avLst/>
              <a:gdLst>
                <a:gd name="connsiteX0" fmla="*/ 4795 w 7663"/>
                <a:gd name="connsiteY0" fmla="*/ 16784 h 16784"/>
                <a:gd name="connsiteX1" fmla="*/ 2398 w 7663"/>
                <a:gd name="connsiteY1" fmla="*/ 16784 h 16784"/>
                <a:gd name="connsiteX2" fmla="*/ 0 w 7663"/>
                <a:gd name="connsiteY2" fmla="*/ 14387 h 16784"/>
                <a:gd name="connsiteX3" fmla="*/ 0 w 7663"/>
                <a:gd name="connsiteY3" fmla="*/ 2398 h 16784"/>
                <a:gd name="connsiteX4" fmla="*/ 2398 w 7663"/>
                <a:gd name="connsiteY4" fmla="*/ 0 h 16784"/>
                <a:gd name="connsiteX5" fmla="*/ 4795 w 7663"/>
                <a:gd name="connsiteY5" fmla="*/ 0 h 16784"/>
                <a:gd name="connsiteX6" fmla="*/ 7193 w 7663"/>
                <a:gd name="connsiteY6" fmla="*/ 2398 h 16784"/>
                <a:gd name="connsiteX7" fmla="*/ 7193 w 7663"/>
                <a:gd name="connsiteY7" fmla="*/ 14387 h 16784"/>
                <a:gd name="connsiteX8" fmla="*/ 4795 w 7663"/>
                <a:gd name="connsiteY8" fmla="*/ 16784 h 16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63" h="16784">
                  <a:moveTo>
                    <a:pt x="4795" y="16784"/>
                  </a:moveTo>
                  <a:lnTo>
                    <a:pt x="2398" y="16784"/>
                  </a:lnTo>
                  <a:cubicBezTo>
                    <a:pt x="1199" y="16784"/>
                    <a:pt x="0" y="15585"/>
                    <a:pt x="0" y="14387"/>
                  </a:cubicBezTo>
                  <a:lnTo>
                    <a:pt x="0" y="2398"/>
                  </a:lnTo>
                  <a:cubicBezTo>
                    <a:pt x="0" y="1199"/>
                    <a:pt x="1199" y="0"/>
                    <a:pt x="2398" y="0"/>
                  </a:cubicBezTo>
                  <a:lnTo>
                    <a:pt x="4795" y="0"/>
                  </a:lnTo>
                  <a:cubicBezTo>
                    <a:pt x="5994" y="0"/>
                    <a:pt x="7193" y="1199"/>
                    <a:pt x="7193" y="2398"/>
                  </a:cubicBezTo>
                  <a:lnTo>
                    <a:pt x="7193" y="14387"/>
                  </a:lnTo>
                  <a:cubicBezTo>
                    <a:pt x="8392" y="15585"/>
                    <a:pt x="7193" y="16784"/>
                    <a:pt x="4795" y="16784"/>
                  </a:cubicBezTo>
                  <a:close/>
                </a:path>
              </a:pathLst>
            </a:custGeom>
            <a:solidFill>
              <a:srgbClr val="333333"/>
            </a:solidFill>
            <a:ln w="11973" cap="flat">
              <a:noFill/>
              <a:prstDash val="solid"/>
              <a:miter/>
            </a:ln>
          </p:spPr>
          <p:txBody>
            <a:bodyPr rtlCol="0" anchor="ctr"/>
            <a:lstStyle/>
            <a:p>
              <a:endParaRPr lang="nl-NL" sz="1350" dirty="0"/>
            </a:p>
          </p:txBody>
        </p:sp>
      </p:grpSp>
      <p:sp>
        <p:nvSpPr>
          <p:cNvPr id="13" name="Tijdelijke aanduiding voor tekst 7">
            <a:extLst>
              <a:ext uri="{FF2B5EF4-FFF2-40B4-BE49-F238E27FC236}">
                <a16:creationId xmlns:a16="http://schemas.microsoft.com/office/drawing/2014/main" id="{2D2855B1-7DFF-44B6-B971-0B6C5C95E4FE}"/>
              </a:ext>
            </a:extLst>
          </p:cNvPr>
          <p:cNvSpPr>
            <a:spLocks noGrp="1"/>
          </p:cNvSpPr>
          <p:nvPr>
            <p:ph type="body" sz="quarter" idx="15" hasCustomPrompt="1"/>
          </p:nvPr>
        </p:nvSpPr>
        <p:spPr>
          <a:xfrm>
            <a:off x="3671110" y="763076"/>
            <a:ext cx="2281500" cy="4152600"/>
          </a:xfrm>
          <a:blipFill>
            <a:blip r:embed="rId4"/>
            <a:stretch>
              <a:fillRect/>
            </a:stretch>
          </a:blipFill>
        </p:spPr>
        <p:txBody>
          <a:bodyPr/>
          <a:lstStyle>
            <a:lvl1pPr marL="0" indent="0">
              <a:buNone/>
              <a:defRPr/>
            </a:lvl1pPr>
          </a:lstStyle>
          <a:p>
            <a:pPr lvl="0"/>
            <a:r>
              <a:rPr lang="nl-NL"/>
              <a:t> </a:t>
            </a:r>
            <a:endParaRPr lang="nl-NL" dirty="0"/>
          </a:p>
        </p:txBody>
      </p:sp>
      <p:sp>
        <p:nvSpPr>
          <p:cNvPr id="5" name="voettekst">
            <a:extLst>
              <a:ext uri="{FF2B5EF4-FFF2-40B4-BE49-F238E27FC236}">
                <a16:creationId xmlns:a16="http://schemas.microsoft.com/office/drawing/2014/main" id="{7B9B5AD8-20ED-43D8-A7A9-54D9AEF0A965}"/>
              </a:ext>
            </a:extLst>
          </p:cNvPr>
          <p:cNvSpPr>
            <a:spLocks noGrp="1"/>
          </p:cNvSpPr>
          <p:nvPr userDrawn="1">
            <p:ph type="ftr" sz="quarter" idx="11"/>
          </p:nvPr>
        </p:nvSpPr>
        <p:spPr/>
        <p:txBody>
          <a:bodyPr/>
          <a:lstStyle>
            <a:lvl1pPr>
              <a:defRPr>
                <a:solidFill>
                  <a:schemeClr val="tx2"/>
                </a:solidFill>
              </a:defRPr>
            </a:lvl1pPr>
          </a:lstStyle>
          <a:p>
            <a:r>
              <a:rPr lang="nl-NL"/>
              <a:t>Erasmus University Rotterdam </a:t>
            </a:r>
            <a:endParaRPr lang="nl-NL" dirty="0"/>
          </a:p>
        </p:txBody>
      </p:sp>
      <p:sp>
        <p:nvSpPr>
          <p:cNvPr id="8" name="titel">
            <a:extLst>
              <a:ext uri="{FF2B5EF4-FFF2-40B4-BE49-F238E27FC236}">
                <a16:creationId xmlns:a16="http://schemas.microsoft.com/office/drawing/2014/main" id="{4FCE8B7B-8D3B-466F-8956-5C1F4F50265C}"/>
              </a:ext>
            </a:extLst>
          </p:cNvPr>
          <p:cNvSpPr>
            <a:spLocks noGrp="1"/>
          </p:cNvSpPr>
          <p:nvPr userDrawn="1">
            <p:ph type="title" hasCustomPrompt="1"/>
          </p:nvPr>
        </p:nvSpPr>
        <p:spPr>
          <a:xfrm>
            <a:off x="401241" y="541926"/>
            <a:ext cx="2822195" cy="531827"/>
          </a:xfrm>
        </p:spPr>
        <p:txBody>
          <a:bodyPr/>
          <a:lstStyle/>
          <a:p>
            <a:r>
              <a:rPr lang="nl-NL"/>
              <a:t>Titel</a:t>
            </a:r>
            <a:br>
              <a:rPr lang="nl-NL"/>
            </a:br>
            <a:r>
              <a:rPr lang="nl-NL"/>
              <a:t>max. 2 regels</a:t>
            </a:r>
            <a:endParaRPr lang="nl-NL" dirty="0"/>
          </a:p>
        </p:txBody>
      </p:sp>
      <p:sp>
        <p:nvSpPr>
          <p:cNvPr id="4" name="datum">
            <a:extLst>
              <a:ext uri="{FF2B5EF4-FFF2-40B4-BE49-F238E27FC236}">
                <a16:creationId xmlns:a16="http://schemas.microsoft.com/office/drawing/2014/main" id="{8E420A72-FB1A-45BF-AC4A-C2A67FDAE6C8}"/>
              </a:ext>
            </a:extLst>
          </p:cNvPr>
          <p:cNvSpPr>
            <a:spLocks noGrp="1"/>
          </p:cNvSpPr>
          <p:nvPr userDrawn="1">
            <p:ph type="dt" sz="half" idx="10"/>
          </p:nvPr>
        </p:nvSpPr>
        <p:spPr/>
        <p:txBody>
          <a:bodyPr/>
          <a:lstStyle>
            <a:lvl1pPr>
              <a:defRPr>
                <a:solidFill>
                  <a:schemeClr val="tx2"/>
                </a:solidFill>
              </a:defRPr>
            </a:lvl1pPr>
          </a:lstStyle>
          <a:p>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userDrawn="1">
            <p:ph type="sldNum" sz="quarter" idx="12"/>
          </p:nvPr>
        </p:nvSpPr>
        <p:spPr/>
        <p:txBody>
          <a:bodyPr/>
          <a:lstStyle>
            <a:lvl1pPr>
              <a:defRPr>
                <a:solidFill>
                  <a:schemeClr val="tx2"/>
                </a:solidFill>
              </a:defRPr>
            </a:lvl1pPr>
          </a:lstStyle>
          <a:p>
            <a:fld id="{361A1203-CA3D-4D48-AFA0-9D668419C1D5}" type="slidenum">
              <a:rPr lang="nl-NL" smtClean="0"/>
              <a:pPr/>
              <a:t>‹#›</a:t>
            </a:fld>
            <a:endParaRPr lang="nl-NL" dirty="0"/>
          </a:p>
        </p:txBody>
      </p:sp>
      <p:sp>
        <p:nvSpPr>
          <p:cNvPr id="116" name="Tijdelijke aanduiding voor afbeelding 370">
            <a:extLst>
              <a:ext uri="{FF2B5EF4-FFF2-40B4-BE49-F238E27FC236}">
                <a16:creationId xmlns:a16="http://schemas.microsoft.com/office/drawing/2014/main" id="{CC203CEB-3141-4CAD-B5A2-E1B7BA1D18EE}"/>
              </a:ext>
            </a:extLst>
          </p:cNvPr>
          <p:cNvSpPr>
            <a:spLocks noGrp="1"/>
          </p:cNvSpPr>
          <p:nvPr>
            <p:ph type="pic" sz="quarter" idx="18" hasCustomPrompt="1"/>
          </p:nvPr>
        </p:nvSpPr>
        <p:spPr>
          <a:xfrm>
            <a:off x="3900056" y="1309470"/>
            <a:ext cx="133269" cy="133031"/>
          </a:xfrm>
          <a:prstGeom prst="ellipse">
            <a:avLst/>
          </a:prstGeom>
          <a:solidFill>
            <a:schemeClr val="bg1">
              <a:lumMod val="85000"/>
            </a:schemeClr>
          </a:solidFill>
        </p:spPr>
        <p:txBody>
          <a:bodyPr/>
          <a:lstStyle>
            <a:lvl1pPr marL="0" indent="0">
              <a:buNone/>
              <a:defRPr/>
            </a:lvl1pPr>
          </a:lstStyle>
          <a:p>
            <a:r>
              <a:rPr lang="nl-NL"/>
              <a:t> </a:t>
            </a:r>
            <a:endParaRPr lang="nl-NL" dirty="0"/>
          </a:p>
        </p:txBody>
      </p:sp>
      <p:sp>
        <p:nvSpPr>
          <p:cNvPr id="117" name="Tijdelijke aanduiding voor afbeelding 376">
            <a:extLst>
              <a:ext uri="{FF2B5EF4-FFF2-40B4-BE49-F238E27FC236}">
                <a16:creationId xmlns:a16="http://schemas.microsoft.com/office/drawing/2014/main" id="{B126D39F-AD32-4351-8F85-959BD598E52A}"/>
              </a:ext>
            </a:extLst>
          </p:cNvPr>
          <p:cNvSpPr>
            <a:spLocks noGrp="1"/>
          </p:cNvSpPr>
          <p:nvPr>
            <p:ph type="pic" sz="quarter" idx="22" hasCustomPrompt="1"/>
          </p:nvPr>
        </p:nvSpPr>
        <p:spPr>
          <a:xfrm>
            <a:off x="3790405" y="1493935"/>
            <a:ext cx="1576349" cy="1574246"/>
          </a:xfrm>
          <a:solidFill>
            <a:schemeClr val="bg1">
              <a:lumMod val="85000"/>
            </a:schemeClr>
          </a:solidFill>
        </p:spPr>
        <p:txBody>
          <a:bodyPr/>
          <a:lstStyle>
            <a:lvl1pPr marL="0" indent="0">
              <a:buNone/>
              <a:defRPr/>
            </a:lvl1pPr>
          </a:lstStyle>
          <a:p>
            <a:r>
              <a:rPr lang="nl-NL"/>
              <a:t> </a:t>
            </a:r>
            <a:endParaRPr lang="nl-NL" dirty="0"/>
          </a:p>
        </p:txBody>
      </p:sp>
    </p:spTree>
    <p:extLst>
      <p:ext uri="{BB962C8B-B14F-4D97-AF65-F5344CB8AC3E}">
        <p14:creationId xmlns:p14="http://schemas.microsoft.com/office/powerpoint/2010/main" val="116405577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47.xml><?xml version="1.0" encoding="utf-8"?>
<p:sldLayout xmlns:a="http://schemas.openxmlformats.org/drawingml/2006/main" xmlns:r="http://schemas.openxmlformats.org/officeDocument/2006/relationships" xmlns:p="http://schemas.openxmlformats.org/presentationml/2006/main" preserve="1" userDrawn="1">
  <p:cSld name="Telefoon">
    <p:bg>
      <p:bgPr>
        <a:solidFill>
          <a:schemeClr val="bg1"/>
        </a:solidFill>
        <a:effectLst/>
      </p:bgPr>
    </p:bg>
    <p:spTree>
      <p:nvGrpSpPr>
        <p:cNvPr id="1" name=""/>
        <p:cNvGrpSpPr/>
        <p:nvPr/>
      </p:nvGrpSpPr>
      <p:grpSpPr>
        <a:xfrm>
          <a:off x="0" y="0"/>
          <a:ext cx="0" cy="0"/>
          <a:chOff x="0" y="0"/>
          <a:chExt cx="0" cy="0"/>
        </a:xfrm>
      </p:grpSpPr>
      <p:sp>
        <p:nvSpPr>
          <p:cNvPr id="3" name="Tekstvak 2">
            <a:extLst>
              <a:ext uri="{FF2B5EF4-FFF2-40B4-BE49-F238E27FC236}">
                <a16:creationId xmlns:a16="http://schemas.microsoft.com/office/drawing/2014/main" id="{531E1129-80CB-4DEB-9631-2C6B7B9CF9BD}"/>
              </a:ext>
            </a:extLst>
          </p:cNvPr>
          <p:cNvSpPr txBox="1">
            <a:spLocks/>
          </p:cNvSpPr>
          <p:nvPr userDrawn="1"/>
        </p:nvSpPr>
        <p:spPr>
          <a:xfrm>
            <a:off x="1" y="3372446"/>
            <a:ext cx="3344825" cy="1771056"/>
          </a:xfrm>
          <a:custGeom>
            <a:avLst/>
            <a:gdLst>
              <a:gd name="connsiteX0" fmla="*/ 0 w 4459767"/>
              <a:gd name="connsiteY0" fmla="*/ 0 h 2361408"/>
              <a:gd name="connsiteX1" fmla="*/ 188757 w 4459767"/>
              <a:gd name="connsiteY1" fmla="*/ 263618 h 2361408"/>
              <a:gd name="connsiteX2" fmla="*/ 4342871 w 4459767"/>
              <a:gd name="connsiteY2" fmla="*/ 2325152 h 2361408"/>
              <a:gd name="connsiteX3" fmla="*/ 4459767 w 4459767"/>
              <a:gd name="connsiteY3" fmla="*/ 2361408 h 2361408"/>
              <a:gd name="connsiteX4" fmla="*/ 0 w 4459767"/>
              <a:gd name="connsiteY4" fmla="*/ 2361408 h 23614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59767" h="2361408">
                <a:moveTo>
                  <a:pt x="0" y="0"/>
                </a:moveTo>
                <a:lnTo>
                  <a:pt x="188757" y="263618"/>
                </a:lnTo>
                <a:cubicBezTo>
                  <a:pt x="1272638" y="1642098"/>
                  <a:pt x="2978863" y="1917971"/>
                  <a:pt x="4342871" y="2325152"/>
                </a:cubicBezTo>
                <a:lnTo>
                  <a:pt x="4459767" y="2361408"/>
                </a:lnTo>
                <a:lnTo>
                  <a:pt x="0" y="2361408"/>
                </a:lnTo>
                <a:close/>
              </a:path>
            </a:pathLst>
          </a:custGeom>
          <a:solidFill>
            <a:schemeClr val="accent2"/>
          </a:solidFill>
        </p:spPr>
        <p:txBody>
          <a:bodyPr wrap="square">
            <a:noAutofit/>
          </a:bodyPr>
          <a:lstStyle>
            <a:lvl1pPr marL="0" indent="0" algn="l" defTabSz="914400" rtl="0" eaLnBrk="1" latinLnBrk="0" hangingPunct="1">
              <a:lnSpc>
                <a:spcPct val="90000"/>
              </a:lnSpc>
              <a:spcBef>
                <a:spcPts val="1000"/>
              </a:spcBef>
              <a:buClr>
                <a:schemeClr val="tx1"/>
              </a:buClr>
              <a:buFont typeface="Calibri" panose="020F0502020204030204" pitchFamily="34" charset="0"/>
              <a:buNone/>
              <a:defRPr sz="1400" kern="1200">
                <a:solidFill>
                  <a:schemeClr val="tx1"/>
                </a:solidFill>
                <a:latin typeface="+mn-lt"/>
                <a:ea typeface="+mn-ea"/>
                <a:cs typeface="+mn-cs"/>
              </a:defRPr>
            </a:lvl1pPr>
            <a:lvl2pPr marL="536575" indent="-273050" algn="l" defTabSz="914400" rtl="0" eaLnBrk="1" latinLnBrk="0" hangingPunct="1">
              <a:lnSpc>
                <a:spcPct val="90000"/>
              </a:lnSpc>
              <a:spcBef>
                <a:spcPts val="500"/>
              </a:spcBef>
              <a:buClr>
                <a:schemeClr val="tx1"/>
              </a:buClr>
              <a:buFont typeface="Arial" panose="020B0604020202020204" pitchFamily="34" charset="0"/>
              <a:buChar char="›"/>
              <a:defRPr sz="1400" kern="1200">
                <a:solidFill>
                  <a:schemeClr val="tx1"/>
                </a:solidFill>
                <a:latin typeface="+mn-lt"/>
                <a:ea typeface="+mn-ea"/>
                <a:cs typeface="+mn-cs"/>
              </a:defRPr>
            </a:lvl2pPr>
            <a:lvl3pPr marL="0" indent="0" algn="l" defTabSz="914400" rtl="0" eaLnBrk="1" latinLnBrk="0" hangingPunct="1">
              <a:lnSpc>
                <a:spcPct val="90000"/>
              </a:lnSpc>
              <a:spcBef>
                <a:spcPts val="500"/>
              </a:spcBef>
              <a:buFont typeface="Arial" panose="020B0604020202020204" pitchFamily="34" charset="0"/>
              <a:buNone/>
              <a:defRPr sz="1400" kern="1200">
                <a:solidFill>
                  <a:schemeClr val="tx1"/>
                </a:solidFill>
                <a:latin typeface="+mn-lt"/>
                <a:ea typeface="+mn-ea"/>
                <a:cs typeface="+mn-cs"/>
              </a:defRPr>
            </a:lvl3pPr>
            <a:lvl4pPr marL="0" indent="0" algn="l" defTabSz="914400" rtl="0" eaLnBrk="1" latinLnBrk="0" hangingPunct="1">
              <a:lnSpc>
                <a:spcPts val="3200"/>
              </a:lnSpc>
              <a:spcBef>
                <a:spcPts val="500"/>
              </a:spcBef>
              <a:buFont typeface="Arial" panose="020B0604020202020204" pitchFamily="34" charset="0"/>
              <a:buNone/>
              <a:defRPr sz="3400" b="1" i="0" kern="1200">
                <a:solidFill>
                  <a:schemeClr val="tx1"/>
                </a:solidFill>
                <a:latin typeface="+mn-lt"/>
                <a:ea typeface="+mn-ea"/>
                <a:cs typeface="+mn-cs"/>
              </a:defRPr>
            </a:lvl4pPr>
            <a:lvl5pPr marL="0" indent="0" algn="l" defTabSz="914400" rtl="0" eaLnBrk="1" latinLnBrk="0" hangingPunct="1">
              <a:lnSpc>
                <a:spcPct val="90000"/>
              </a:lnSpc>
              <a:spcBef>
                <a:spcPts val="500"/>
              </a:spcBef>
              <a:buFont typeface="Calibri" panose="020F0502020204030204" pitchFamily="34" charset="0"/>
              <a:buNone/>
              <a:tabLst/>
              <a:defRPr sz="1800" b="1" kern="1200" cap="none" spc="0" baseline="0">
                <a:solidFill>
                  <a:schemeClr val="tx1"/>
                </a:solidFill>
                <a:latin typeface="+mn-lt"/>
                <a:ea typeface="+mn-ea"/>
                <a:cs typeface="+mn-cs"/>
              </a:defRPr>
            </a:lvl5pPr>
            <a:lvl6pPr marL="0" indent="0" algn="l" defTabSz="914400" rtl="0" eaLnBrk="1" latinLnBrk="0" hangingPunct="1">
              <a:lnSpc>
                <a:spcPct val="90000"/>
              </a:lnSpc>
              <a:spcBef>
                <a:spcPts val="500"/>
              </a:spcBef>
              <a:buFont typeface="Arial" panose="020B0604020202020204" pitchFamily="34" charset="0"/>
              <a:buNone/>
              <a:defRPr sz="1400" b="1" kern="1200">
                <a:solidFill>
                  <a:schemeClr val="accent4"/>
                </a:solidFill>
                <a:latin typeface="+mn-lt"/>
                <a:ea typeface="+mn-ea"/>
                <a:cs typeface="+mn-cs"/>
              </a:defRPr>
            </a:lvl6pPr>
            <a:lvl7pPr marL="263525" indent="-263525" algn="l" defTabSz="914400" rtl="0" eaLnBrk="1" latinLnBrk="0" hangingPunct="1">
              <a:lnSpc>
                <a:spcPct val="90000"/>
              </a:lnSpc>
              <a:spcBef>
                <a:spcPts val="500"/>
              </a:spcBef>
              <a:buFont typeface="+mj-lt"/>
              <a:buAutoNum type="arabicPeriod"/>
              <a:defRPr sz="1400" kern="1200">
                <a:solidFill>
                  <a:schemeClr val="tx1"/>
                </a:solidFill>
                <a:latin typeface="+mn-lt"/>
                <a:ea typeface="+mn-ea"/>
                <a:cs typeface="+mn-cs"/>
              </a:defRPr>
            </a:lvl7pPr>
            <a:lvl8pPr marL="263525" indent="-263525" algn="l" defTabSz="914400" rtl="0" eaLnBrk="1" latinLnBrk="0" hangingPunct="1">
              <a:lnSpc>
                <a:spcPct val="90000"/>
              </a:lnSpc>
              <a:spcBef>
                <a:spcPts val="500"/>
              </a:spcBef>
              <a:buFont typeface="+mj-lt"/>
              <a:buAutoNum type="alphaLcPeriod"/>
              <a:defRPr sz="1400" kern="1200">
                <a:solidFill>
                  <a:schemeClr val="tx1"/>
                </a:solidFill>
                <a:latin typeface="+mn-lt"/>
                <a:ea typeface="+mn-ea"/>
                <a:cs typeface="+mn-cs"/>
              </a:defRPr>
            </a:lvl8pPr>
            <a:lvl9pPr marL="0" indent="0" algn="l" defTabSz="914400" rtl="0" eaLnBrk="1" latinLnBrk="0" hangingPunct="1">
              <a:lnSpc>
                <a:spcPct val="90000"/>
              </a:lnSpc>
              <a:spcBef>
                <a:spcPts val="500"/>
              </a:spcBef>
              <a:buFont typeface="Arial" panose="020B0604020202020204" pitchFamily="34" charset="0"/>
              <a:buNone/>
              <a:defRPr sz="1200" i="1" kern="1200">
                <a:solidFill>
                  <a:schemeClr val="tx1"/>
                </a:solidFill>
                <a:latin typeface="+mn-lt"/>
                <a:ea typeface="+mn-ea"/>
                <a:cs typeface="+mn-cs"/>
              </a:defRPr>
            </a:lvl9pPr>
          </a:lstStyle>
          <a:p>
            <a:r>
              <a:rPr lang="nl-NL" sz="1050" dirty="0"/>
              <a:t> </a:t>
            </a:r>
          </a:p>
        </p:txBody>
      </p:sp>
      <p:sp>
        <p:nvSpPr>
          <p:cNvPr id="13" name="Tijdelijke aanduiding voor tekst 7">
            <a:extLst>
              <a:ext uri="{FF2B5EF4-FFF2-40B4-BE49-F238E27FC236}">
                <a16:creationId xmlns:a16="http://schemas.microsoft.com/office/drawing/2014/main" id="{2D2855B1-7DFF-44B6-B971-0B6C5C95E4FE}"/>
              </a:ext>
            </a:extLst>
          </p:cNvPr>
          <p:cNvSpPr>
            <a:spLocks noGrp="1"/>
          </p:cNvSpPr>
          <p:nvPr>
            <p:ph type="body" sz="quarter" idx="15" hasCustomPrompt="1"/>
          </p:nvPr>
        </p:nvSpPr>
        <p:spPr>
          <a:xfrm>
            <a:off x="3671110" y="763076"/>
            <a:ext cx="2281500" cy="4152600"/>
          </a:xfrm>
          <a:blipFill>
            <a:blip r:embed="rId2"/>
            <a:stretch>
              <a:fillRect/>
            </a:stretch>
          </a:blipFill>
        </p:spPr>
        <p:txBody>
          <a:bodyPr/>
          <a:lstStyle>
            <a:lvl1pPr marL="0" indent="0">
              <a:buNone/>
              <a:defRPr/>
            </a:lvl1pPr>
          </a:lstStyle>
          <a:p>
            <a:pPr lvl="0"/>
            <a:r>
              <a:rPr lang="nl-NL" dirty="0"/>
              <a:t> </a:t>
            </a:r>
          </a:p>
        </p:txBody>
      </p:sp>
      <p:sp>
        <p:nvSpPr>
          <p:cNvPr id="286" name="Tijdelijke aanduiding voor afbeelding 285">
            <a:extLst>
              <a:ext uri="{FF2B5EF4-FFF2-40B4-BE49-F238E27FC236}">
                <a16:creationId xmlns:a16="http://schemas.microsoft.com/office/drawing/2014/main" id="{FC8CB265-A8EB-424B-B70B-80DC879F49B6}"/>
              </a:ext>
            </a:extLst>
          </p:cNvPr>
          <p:cNvSpPr>
            <a:spLocks noGrp="1"/>
          </p:cNvSpPr>
          <p:nvPr>
            <p:ph type="pic" sz="quarter" idx="14" hasCustomPrompt="1"/>
          </p:nvPr>
        </p:nvSpPr>
        <p:spPr>
          <a:xfrm>
            <a:off x="3777343" y="850107"/>
            <a:ext cx="1589315" cy="3438865"/>
          </a:xfrm>
          <a:custGeom>
            <a:avLst/>
            <a:gdLst>
              <a:gd name="connsiteX0" fmla="*/ 248081 w 2119086"/>
              <a:gd name="connsiteY0" fmla="*/ 0 h 4585153"/>
              <a:gd name="connsiteX1" fmla="*/ 497569 w 2119086"/>
              <a:gd name="connsiteY1" fmla="*/ 0 h 4585153"/>
              <a:gd name="connsiteX2" fmla="*/ 497569 w 2119086"/>
              <a:gd name="connsiteY2" fmla="*/ 26213 h 4585153"/>
              <a:gd name="connsiteX3" fmla="*/ 663832 w 2119086"/>
              <a:gd name="connsiteY3" fmla="*/ 192476 h 4585153"/>
              <a:gd name="connsiteX4" fmla="*/ 1483830 w 2119086"/>
              <a:gd name="connsiteY4" fmla="*/ 192476 h 4585153"/>
              <a:gd name="connsiteX5" fmla="*/ 1650093 w 2119086"/>
              <a:gd name="connsiteY5" fmla="*/ 26213 h 4585153"/>
              <a:gd name="connsiteX6" fmla="*/ 1650093 w 2119086"/>
              <a:gd name="connsiteY6" fmla="*/ 0 h 4585153"/>
              <a:gd name="connsiteX7" fmla="*/ 1871005 w 2119086"/>
              <a:gd name="connsiteY7" fmla="*/ 0 h 4585153"/>
              <a:gd name="connsiteX8" fmla="*/ 2119086 w 2119086"/>
              <a:gd name="connsiteY8" fmla="*/ 248081 h 4585153"/>
              <a:gd name="connsiteX9" fmla="*/ 2119086 w 2119086"/>
              <a:gd name="connsiteY9" fmla="*/ 4337072 h 4585153"/>
              <a:gd name="connsiteX10" fmla="*/ 1871005 w 2119086"/>
              <a:gd name="connsiteY10" fmla="*/ 4585153 h 4585153"/>
              <a:gd name="connsiteX11" fmla="*/ 248081 w 2119086"/>
              <a:gd name="connsiteY11" fmla="*/ 4585153 h 4585153"/>
              <a:gd name="connsiteX12" fmla="*/ 0 w 2119086"/>
              <a:gd name="connsiteY12" fmla="*/ 4337072 h 4585153"/>
              <a:gd name="connsiteX13" fmla="*/ 0 w 2119086"/>
              <a:gd name="connsiteY13" fmla="*/ 248081 h 4585153"/>
              <a:gd name="connsiteX14" fmla="*/ 248081 w 2119086"/>
              <a:gd name="connsiteY14" fmla="*/ 0 h 45851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119086" h="4585153">
                <a:moveTo>
                  <a:pt x="248081" y="0"/>
                </a:moveTo>
                <a:lnTo>
                  <a:pt x="497569" y="0"/>
                </a:lnTo>
                <a:lnTo>
                  <a:pt x="497569" y="26213"/>
                </a:lnTo>
                <a:cubicBezTo>
                  <a:pt x="497569" y="118038"/>
                  <a:pt x="572007" y="192476"/>
                  <a:pt x="663832" y="192476"/>
                </a:cubicBezTo>
                <a:lnTo>
                  <a:pt x="1483830" y="192476"/>
                </a:lnTo>
                <a:cubicBezTo>
                  <a:pt x="1575655" y="192476"/>
                  <a:pt x="1650093" y="118038"/>
                  <a:pt x="1650093" y="26213"/>
                </a:cubicBezTo>
                <a:lnTo>
                  <a:pt x="1650093" y="0"/>
                </a:lnTo>
                <a:lnTo>
                  <a:pt x="1871005" y="0"/>
                </a:lnTo>
                <a:cubicBezTo>
                  <a:pt x="2008016" y="0"/>
                  <a:pt x="2119086" y="111070"/>
                  <a:pt x="2119086" y="248081"/>
                </a:cubicBezTo>
                <a:lnTo>
                  <a:pt x="2119086" y="4337072"/>
                </a:lnTo>
                <a:cubicBezTo>
                  <a:pt x="2119086" y="4474083"/>
                  <a:pt x="2008016" y="4585153"/>
                  <a:pt x="1871005" y="4585153"/>
                </a:cubicBezTo>
                <a:lnTo>
                  <a:pt x="248081" y="4585153"/>
                </a:lnTo>
                <a:cubicBezTo>
                  <a:pt x="111070" y="4585153"/>
                  <a:pt x="0" y="4474083"/>
                  <a:pt x="0" y="4337072"/>
                </a:cubicBezTo>
                <a:lnTo>
                  <a:pt x="0" y="248081"/>
                </a:lnTo>
                <a:cubicBezTo>
                  <a:pt x="0" y="111070"/>
                  <a:pt x="111070" y="0"/>
                  <a:pt x="248081" y="0"/>
                </a:cubicBezTo>
                <a:close/>
              </a:path>
            </a:pathLst>
          </a:custGeom>
          <a:solidFill>
            <a:schemeClr val="bg1">
              <a:lumMod val="75000"/>
            </a:schemeClr>
          </a:solidFill>
        </p:spPr>
        <p:txBody>
          <a:bodyPr wrap="square" bIns="1440000" anchor="ctr" anchorCtr="0">
            <a:noAutofit/>
          </a:bodyPr>
          <a:lstStyle>
            <a:lvl1pPr marL="0" marR="0" indent="0" algn="ctr" defTabSz="539354" rtl="0" eaLnBrk="1" fontAlgn="auto" latinLnBrk="0" hangingPunct="1">
              <a:lnSpc>
                <a:spcPct val="100000"/>
              </a:lnSpc>
              <a:spcBef>
                <a:spcPts val="225"/>
              </a:spcBef>
              <a:spcAft>
                <a:spcPts val="450"/>
              </a:spcAft>
              <a:buClr>
                <a:schemeClr val="bg2"/>
              </a:buClr>
              <a:buSzPct val="100000"/>
              <a:buNone/>
              <a:tabLst/>
              <a:defRPr sz="825">
                <a:solidFill>
                  <a:schemeClr val="bg1">
                    <a:lumMod val="95000"/>
                  </a:schemeClr>
                </a:solidFill>
              </a:defRPr>
            </a:lvl1pPr>
          </a:lstStyle>
          <a:p>
            <a:r>
              <a:rPr lang="nl-NL" dirty="0"/>
              <a:t>Selecteer dit kader, ga naar </a:t>
            </a:r>
            <a:br>
              <a:rPr lang="nl-NL" dirty="0"/>
            </a:br>
            <a:r>
              <a:rPr lang="nl-NL" dirty="0"/>
              <a:t>de tab ‘Slidebuilder’, klik op ‘Afbeeldingen’, selecteer de gewenste afbeelding </a:t>
            </a:r>
            <a:br>
              <a:rPr lang="nl-NL" dirty="0"/>
            </a:br>
            <a:r>
              <a:rPr lang="nl-NL" dirty="0"/>
              <a:t>en klik op ‘Invoegen’.</a:t>
            </a:r>
          </a:p>
        </p:txBody>
      </p:sp>
      <p:grpSp>
        <p:nvGrpSpPr>
          <p:cNvPr id="156" name="- INSTRUCTIES">
            <a:extLst>
              <a:ext uri="{FF2B5EF4-FFF2-40B4-BE49-F238E27FC236}">
                <a16:creationId xmlns:a16="http://schemas.microsoft.com/office/drawing/2014/main" id="{F19E4F5D-4876-4839-A291-9B62D90B2825}"/>
              </a:ext>
            </a:extLst>
          </p:cNvPr>
          <p:cNvGrpSpPr/>
          <p:nvPr userDrawn="1"/>
        </p:nvGrpSpPr>
        <p:grpSpPr>
          <a:xfrm>
            <a:off x="9283196" y="0"/>
            <a:ext cx="2770040" cy="5016356"/>
            <a:chOff x="-3786165" y="-1"/>
            <a:chExt cx="3693386" cy="6688475"/>
          </a:xfrm>
        </p:grpSpPr>
        <p:sp>
          <p:nvSpPr>
            <p:cNvPr id="157" name="Rechthoek 156">
              <a:extLst>
                <a:ext uri="{FF2B5EF4-FFF2-40B4-BE49-F238E27FC236}">
                  <a16:creationId xmlns:a16="http://schemas.microsoft.com/office/drawing/2014/main" id="{22AC77FA-6B42-4F74-B772-927FAFA6C88D}"/>
                </a:ext>
              </a:extLst>
            </p:cNvPr>
            <p:cNvSpPr/>
            <p:nvPr userDrawn="1"/>
          </p:nvSpPr>
          <p:spPr>
            <a:xfrm>
              <a:off x="-3786165" y="-1"/>
              <a:ext cx="3593091" cy="6034857"/>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450"/>
                </a:spcBef>
                <a:spcAft>
                  <a:spcPts val="450"/>
                </a:spcAft>
              </a:pPr>
              <a:r>
                <a:rPr lang="nl-NL" sz="1050" b="1" cap="all" baseline="0" noProof="0" dirty="0">
                  <a:solidFill>
                    <a:schemeClr val="accent1"/>
                  </a:solidFill>
                  <a:latin typeface="Calibri" panose="020F0502020204030204" pitchFamily="34" charset="0"/>
                  <a:cs typeface="Calibri" panose="020F0502020204030204" pitchFamily="34" charset="0"/>
                </a:rPr>
                <a:t>Afbeelding invoegen/opmaken</a:t>
              </a:r>
            </a:p>
          </p:txBody>
        </p:sp>
        <p:sp>
          <p:nvSpPr>
            <p:cNvPr id="158" name="Ovaal 157">
              <a:extLst>
                <a:ext uri="{FF2B5EF4-FFF2-40B4-BE49-F238E27FC236}">
                  <a16:creationId xmlns:a16="http://schemas.microsoft.com/office/drawing/2014/main" id="{D12DE0DD-F880-4F08-BF02-F4073DFD7AE1}"/>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59" name="Rechthoek 158">
              <a:extLst>
                <a:ext uri="{FF2B5EF4-FFF2-40B4-BE49-F238E27FC236}">
                  <a16:creationId xmlns:a16="http://schemas.microsoft.com/office/drawing/2014/main" id="{8CE03A8D-E953-452A-A019-2829BBF3D694}"/>
                </a:ext>
              </a:extLst>
            </p:cNvPr>
            <p:cNvSpPr/>
            <p:nvPr userDrawn="1"/>
          </p:nvSpPr>
          <p:spPr>
            <a:xfrm>
              <a:off x="-3319415" y="465324"/>
              <a:ext cx="2962706" cy="668152"/>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Wanneer nodig, verwijder de bestaande afbeelding d.m.v. de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Selecteer het afbeeldingskader, ga naar de tab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‘Slidebuilder'</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'Afbeeldingen’</a:t>
              </a:r>
              <a:endPar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endParaRPr>
            </a:p>
          </p:txBody>
        </p:sp>
        <p:sp>
          <p:nvSpPr>
            <p:cNvPr id="160" name="Ovaal 159">
              <a:extLst>
                <a:ext uri="{FF2B5EF4-FFF2-40B4-BE49-F238E27FC236}">
                  <a16:creationId xmlns:a16="http://schemas.microsoft.com/office/drawing/2014/main" id="{BC17E749-8D66-4572-97F2-405CBAB4CFFB}"/>
                </a:ext>
              </a:extLst>
            </p:cNvPr>
            <p:cNvSpPr/>
            <p:nvPr userDrawn="1"/>
          </p:nvSpPr>
          <p:spPr>
            <a:xfrm>
              <a:off x="-3603587" y="2633935"/>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161" name="Rechthoek 160">
              <a:extLst>
                <a:ext uri="{FF2B5EF4-FFF2-40B4-BE49-F238E27FC236}">
                  <a16:creationId xmlns:a16="http://schemas.microsoft.com/office/drawing/2014/main" id="{3F19AAB4-1108-49C6-B3BF-A94CDACFF85E}"/>
                </a:ext>
              </a:extLst>
            </p:cNvPr>
            <p:cNvSpPr/>
            <p:nvPr userDrawn="1"/>
          </p:nvSpPr>
          <p:spPr>
            <a:xfrm>
              <a:off x="-3319416" y="2633936"/>
              <a:ext cx="3126341" cy="462795"/>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Klik met de rechter muisknop op de miniatuurweergave van de dia aan de linkerkant van het scherm en kies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‘Dia herstellen’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162" name="Ovaal 161">
              <a:extLst>
                <a:ext uri="{FF2B5EF4-FFF2-40B4-BE49-F238E27FC236}">
                  <a16:creationId xmlns:a16="http://schemas.microsoft.com/office/drawing/2014/main" id="{F8AC64D9-C200-4E40-A01F-22812B57EDC2}"/>
                </a:ext>
              </a:extLst>
            </p:cNvPr>
            <p:cNvSpPr/>
            <p:nvPr userDrawn="1"/>
          </p:nvSpPr>
          <p:spPr>
            <a:xfrm>
              <a:off x="-3603587" y="4226365"/>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163" name="Rechthoek 162">
              <a:extLst>
                <a:ext uri="{FF2B5EF4-FFF2-40B4-BE49-F238E27FC236}">
                  <a16:creationId xmlns:a16="http://schemas.microsoft.com/office/drawing/2014/main" id="{5E9D77A3-26E8-4889-9BCF-4D42F24097CD}"/>
                </a:ext>
              </a:extLst>
            </p:cNvPr>
            <p:cNvSpPr/>
            <p:nvPr userDrawn="1"/>
          </p:nvSpPr>
          <p:spPr>
            <a:xfrm>
              <a:off x="-3319416" y="4226366"/>
              <a:ext cx="3008779" cy="820954"/>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Om de afbeelding te schalen of bij te snijden, ga naar de tab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‘Hulpmiddelen voor afbeeldingen - Opmaak’</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‘Bijsnijden’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Schaal met de bolletjes de afbeelding en met de hoekjes het afbeeldingskader.</a:t>
              </a:r>
            </a:p>
          </p:txBody>
        </p:sp>
        <p:sp>
          <p:nvSpPr>
            <p:cNvPr id="164" name="Rechthoek 163">
              <a:extLst>
                <a:ext uri="{FF2B5EF4-FFF2-40B4-BE49-F238E27FC236}">
                  <a16:creationId xmlns:a16="http://schemas.microsoft.com/office/drawing/2014/main" id="{0D62D8E7-99DA-4623-B94D-0DBE430F62CC}"/>
                </a:ext>
              </a:extLst>
            </p:cNvPr>
            <p:cNvSpPr/>
            <p:nvPr userDrawn="1"/>
          </p:nvSpPr>
          <p:spPr>
            <a:xfrm>
              <a:off x="-3316836" y="3200265"/>
              <a:ext cx="1239216" cy="719917"/>
            </a:xfrm>
            <a:prstGeom prst="rect">
              <a:avLst/>
            </a:prstGeom>
            <a:pattFill prst="wdUpDiag">
              <a:fgClr>
                <a:srgbClr val="E0E0E0"/>
              </a:fgClr>
              <a:bgClr>
                <a:srgbClr val="ECECEC"/>
              </a:bgClr>
            </a:pattFill>
            <a:ln w="12700">
              <a:solidFill>
                <a:srgbClr val="D3D3D3"/>
              </a:solidFill>
              <a:prstDash val="solid"/>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72000" tIns="0" rIns="0" bIns="0" numCol="1" spcCol="0" rtlCol="0" fromWordArt="0" anchor="ctr" anchorCtr="0" forceAA="0" compatLnSpc="1">
              <a:prstTxWarp prst="textNoShape">
                <a:avLst/>
              </a:prstTxWarp>
              <a:noAutofit/>
            </a:bodyPr>
            <a:lstStyle/>
            <a:p>
              <a:pPr algn="l"/>
              <a:endParaRPr lang="nl-NL" sz="750" b="0" i="1" noProof="0" dirty="0">
                <a:solidFill>
                  <a:srgbClr val="211F26"/>
                </a:solidFill>
                <a:latin typeface="Calibri" panose="020F0502020204030204" pitchFamily="34" charset="0"/>
                <a:cs typeface="Calibri" panose="020F0502020204030204" pitchFamily="34" charset="0"/>
              </a:endParaRPr>
            </a:p>
          </p:txBody>
        </p:sp>
        <p:grpSp>
          <p:nvGrpSpPr>
            <p:cNvPr id="165" name="Groep 164">
              <a:extLst>
                <a:ext uri="{FF2B5EF4-FFF2-40B4-BE49-F238E27FC236}">
                  <a16:creationId xmlns:a16="http://schemas.microsoft.com/office/drawing/2014/main" id="{7E4882D5-6F44-4E5B-86C2-B202F6FA6071}"/>
                </a:ext>
              </a:extLst>
            </p:cNvPr>
            <p:cNvGrpSpPr/>
            <p:nvPr userDrawn="1"/>
          </p:nvGrpSpPr>
          <p:grpSpPr>
            <a:xfrm>
              <a:off x="-2485819" y="3479783"/>
              <a:ext cx="1222990" cy="563933"/>
              <a:chOff x="-2485819" y="3399207"/>
              <a:chExt cx="1222990" cy="563933"/>
            </a:xfrm>
          </p:grpSpPr>
          <p:sp>
            <p:nvSpPr>
              <p:cNvPr id="258" name="Rechthoek 257">
                <a:extLst>
                  <a:ext uri="{FF2B5EF4-FFF2-40B4-BE49-F238E27FC236}">
                    <a16:creationId xmlns:a16="http://schemas.microsoft.com/office/drawing/2014/main" id="{9329F784-8507-4139-8CA6-A3D31D389AC8}"/>
                  </a:ext>
                </a:extLst>
              </p:cNvPr>
              <p:cNvSpPr/>
              <p:nvPr userDrawn="1"/>
            </p:nvSpPr>
            <p:spPr>
              <a:xfrm>
                <a:off x="-2485819" y="3399207"/>
                <a:ext cx="1176476" cy="504851"/>
              </a:xfrm>
              <a:prstGeom prst="rect">
                <a:avLst/>
              </a:prstGeom>
              <a:solidFill>
                <a:schemeClr val="bg1"/>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259" name="Rechthoek 258">
                <a:extLst>
                  <a:ext uri="{FF2B5EF4-FFF2-40B4-BE49-F238E27FC236}">
                    <a16:creationId xmlns:a16="http://schemas.microsoft.com/office/drawing/2014/main" id="{A2E50840-5B67-486E-8B7D-7EAD0817BC25}"/>
                  </a:ext>
                </a:extLst>
              </p:cNvPr>
              <p:cNvSpPr/>
              <p:nvPr userDrawn="1"/>
            </p:nvSpPr>
            <p:spPr>
              <a:xfrm>
                <a:off x="-2479584" y="3652838"/>
                <a:ext cx="1164007" cy="246701"/>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nvGrpSpPr>
              <p:cNvPr id="260" name="Groep 259">
                <a:extLst>
                  <a:ext uri="{FF2B5EF4-FFF2-40B4-BE49-F238E27FC236}">
                    <a16:creationId xmlns:a16="http://schemas.microsoft.com/office/drawing/2014/main" id="{AC3264C2-A758-4750-AED0-5F460DBD4ED2}"/>
                  </a:ext>
                </a:extLst>
              </p:cNvPr>
              <p:cNvGrpSpPr/>
              <p:nvPr userDrawn="1"/>
            </p:nvGrpSpPr>
            <p:grpSpPr>
              <a:xfrm>
                <a:off x="-2403869" y="3460544"/>
                <a:ext cx="155951" cy="131922"/>
                <a:chOff x="12968836" y="3354170"/>
                <a:chExt cx="404806" cy="342433"/>
              </a:xfrm>
            </p:grpSpPr>
            <p:sp>
              <p:nvSpPr>
                <p:cNvPr id="277" name="Rechthoek: afgeronde hoeken 276">
                  <a:extLst>
                    <a:ext uri="{FF2B5EF4-FFF2-40B4-BE49-F238E27FC236}">
                      <a16:creationId xmlns:a16="http://schemas.microsoft.com/office/drawing/2014/main" id="{2843FBB8-68FF-4FA8-B2CA-01B3E2EBAD53}"/>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278" name="Rechthoek 277">
                  <a:extLst>
                    <a:ext uri="{FF2B5EF4-FFF2-40B4-BE49-F238E27FC236}">
                      <a16:creationId xmlns:a16="http://schemas.microsoft.com/office/drawing/2014/main" id="{95B4C0EA-86A5-4FCD-BFF8-319F5959C410}"/>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279" name="Rechthoek 278">
                  <a:extLst>
                    <a:ext uri="{FF2B5EF4-FFF2-40B4-BE49-F238E27FC236}">
                      <a16:creationId xmlns:a16="http://schemas.microsoft.com/office/drawing/2014/main" id="{C62EE1C7-5075-4543-99B3-D49D6F6AD620}"/>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280" name="Rechthoek 279">
                  <a:extLst>
                    <a:ext uri="{FF2B5EF4-FFF2-40B4-BE49-F238E27FC236}">
                      <a16:creationId xmlns:a16="http://schemas.microsoft.com/office/drawing/2014/main" id="{A34D363B-89FA-4E1B-9579-D975DAAB994E}"/>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281" name="Rechthoek 280">
                  <a:extLst>
                    <a:ext uri="{FF2B5EF4-FFF2-40B4-BE49-F238E27FC236}">
                      <a16:creationId xmlns:a16="http://schemas.microsoft.com/office/drawing/2014/main" id="{F236CC30-F1AE-41F3-9DA1-204AB5E91226}"/>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282" name="Rechthoek 281">
                  <a:extLst>
                    <a:ext uri="{FF2B5EF4-FFF2-40B4-BE49-F238E27FC236}">
                      <a16:creationId xmlns:a16="http://schemas.microsoft.com/office/drawing/2014/main" id="{0A9AAFB1-DB5F-4CB2-BA12-954F2E69BA93}"/>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nvGrpSpPr>
              <p:cNvPr id="261" name="Groep 260">
                <a:extLst>
                  <a:ext uri="{FF2B5EF4-FFF2-40B4-BE49-F238E27FC236}">
                    <a16:creationId xmlns:a16="http://schemas.microsoft.com/office/drawing/2014/main" id="{EB2487BD-ABCF-419D-AB40-CF32E3C5072D}"/>
                  </a:ext>
                </a:extLst>
              </p:cNvPr>
              <p:cNvGrpSpPr/>
              <p:nvPr userDrawn="1"/>
            </p:nvGrpSpPr>
            <p:grpSpPr>
              <a:xfrm>
                <a:off x="-2423424" y="3690208"/>
                <a:ext cx="166739" cy="218963"/>
                <a:chOff x="12940828" y="3950597"/>
                <a:chExt cx="432813" cy="568367"/>
              </a:xfrm>
            </p:grpSpPr>
            <p:grpSp>
              <p:nvGrpSpPr>
                <p:cNvPr id="266" name="Groep 265">
                  <a:extLst>
                    <a:ext uri="{FF2B5EF4-FFF2-40B4-BE49-F238E27FC236}">
                      <a16:creationId xmlns:a16="http://schemas.microsoft.com/office/drawing/2014/main" id="{D8E2B6FD-2C65-4345-9DCD-E983FA90C390}"/>
                    </a:ext>
                  </a:extLst>
                </p:cNvPr>
                <p:cNvGrpSpPr/>
                <p:nvPr userDrawn="1"/>
              </p:nvGrpSpPr>
              <p:grpSpPr>
                <a:xfrm>
                  <a:off x="13000382" y="4006891"/>
                  <a:ext cx="373259" cy="315747"/>
                  <a:chOff x="12968836" y="3354170"/>
                  <a:chExt cx="404806" cy="342433"/>
                </a:xfrm>
              </p:grpSpPr>
              <p:sp>
                <p:nvSpPr>
                  <p:cNvPr id="268" name="Rechthoek: afgeronde hoeken 267">
                    <a:extLst>
                      <a:ext uri="{FF2B5EF4-FFF2-40B4-BE49-F238E27FC236}">
                        <a16:creationId xmlns:a16="http://schemas.microsoft.com/office/drawing/2014/main" id="{0F23598B-0214-4618-A858-27A104B38FC1}"/>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269" name="Rechthoek 268">
                    <a:extLst>
                      <a:ext uri="{FF2B5EF4-FFF2-40B4-BE49-F238E27FC236}">
                        <a16:creationId xmlns:a16="http://schemas.microsoft.com/office/drawing/2014/main" id="{8F176E48-04BA-47B5-BA9A-869E2A51E04F}"/>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273" name="Rechthoek 272">
                    <a:extLst>
                      <a:ext uri="{FF2B5EF4-FFF2-40B4-BE49-F238E27FC236}">
                        <a16:creationId xmlns:a16="http://schemas.microsoft.com/office/drawing/2014/main" id="{AACC7485-783A-4784-AF53-87D146A64584}"/>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274" name="Rechthoek 273">
                    <a:extLst>
                      <a:ext uri="{FF2B5EF4-FFF2-40B4-BE49-F238E27FC236}">
                        <a16:creationId xmlns:a16="http://schemas.microsoft.com/office/drawing/2014/main" id="{D60CDDC3-470A-4360-B19D-E69FAA8BC1F8}"/>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275" name="Rechthoek 274">
                    <a:extLst>
                      <a:ext uri="{FF2B5EF4-FFF2-40B4-BE49-F238E27FC236}">
                        <a16:creationId xmlns:a16="http://schemas.microsoft.com/office/drawing/2014/main" id="{91F1DAB1-9AEB-41DE-B1EC-49C88C409476}"/>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276" name="Rechthoek 275">
                    <a:extLst>
                      <a:ext uri="{FF2B5EF4-FFF2-40B4-BE49-F238E27FC236}">
                        <a16:creationId xmlns:a16="http://schemas.microsoft.com/office/drawing/2014/main" id="{1B65ECA3-2003-4B60-93C9-7E7235604593}"/>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sp>
              <p:nvSpPr>
                <p:cNvPr id="267" name="Boog 266">
                  <a:extLst>
                    <a:ext uri="{FF2B5EF4-FFF2-40B4-BE49-F238E27FC236}">
                      <a16:creationId xmlns:a16="http://schemas.microsoft.com/office/drawing/2014/main" id="{5E4C4662-813B-42F6-815B-A476747D1DB5}"/>
                    </a:ext>
                  </a:extLst>
                </p:cNvPr>
                <p:cNvSpPr/>
                <p:nvPr userDrawn="1"/>
              </p:nvSpPr>
              <p:spPr>
                <a:xfrm rot="17637075">
                  <a:off x="12776155" y="4115270"/>
                  <a:ext cx="568367" cy="239021"/>
                </a:xfrm>
                <a:prstGeom prst="arc">
                  <a:avLst>
                    <a:gd name="adj1" fmla="val 15959368"/>
                    <a:gd name="adj2" fmla="val 1354623"/>
                  </a:avLst>
                </a:prstGeom>
                <a:noFill/>
                <a:ln w="19050" cap="flat" cmpd="sng" algn="ctr">
                  <a:solidFill>
                    <a:srgbClr val="4D82B8"/>
                  </a:solidFill>
                  <a:prstDash val="solid"/>
                  <a:headEnd type="arrow" w="med" len="sm"/>
                </a:ln>
                <a:effectLst/>
              </p:spPr>
              <p:txBody>
                <a:bodyPr rtlCol="0" anchor="ctr">
                  <a:noAutofit/>
                </a:bodyPr>
                <a:lstStyle/>
                <a:p>
                  <a:pPr algn="ctr"/>
                  <a:endParaRPr lang="nl-NL" sz="1800" noProof="0" dirty="0">
                    <a:solidFill>
                      <a:srgbClr val="211F26"/>
                    </a:solidFill>
                    <a:latin typeface="Calibri" panose="020F0502020204030204" pitchFamily="34" charset="0"/>
                    <a:cs typeface="Calibri" panose="020F0502020204030204" pitchFamily="34" charset="0"/>
                  </a:endParaRPr>
                </a:p>
              </p:txBody>
            </p:sp>
          </p:grpSp>
          <p:sp>
            <p:nvSpPr>
              <p:cNvPr id="262" name="Tekstvak 261">
                <a:extLst>
                  <a:ext uri="{FF2B5EF4-FFF2-40B4-BE49-F238E27FC236}">
                    <a16:creationId xmlns:a16="http://schemas.microsoft.com/office/drawing/2014/main" id="{BEE3D5E1-A32B-4A1B-A905-9EDF69C6E9FC}"/>
                  </a:ext>
                </a:extLst>
              </p:cNvPr>
              <p:cNvSpPr txBox="1"/>
              <p:nvPr userDrawn="1"/>
            </p:nvSpPr>
            <p:spPr>
              <a:xfrm>
                <a:off x="-2245455" y="3460544"/>
                <a:ext cx="896116" cy="134709"/>
              </a:xfrm>
              <a:prstGeom prst="rect">
                <a:avLst/>
              </a:prstGeom>
              <a:noFill/>
            </p:spPr>
            <p:txBody>
              <a:bodyPr wrap="square" rtlCol="0" anchor="ctr">
                <a:noAutofit/>
              </a:bodyPr>
              <a:lstStyle/>
              <a:p>
                <a:pPr marL="0" algn="l" defTabSz="913134" rtl="0" eaLnBrk="1" latinLnBrk="0" hangingPunct="1">
                  <a:lnSpc>
                    <a:spcPct val="90000"/>
                  </a:lnSpc>
                  <a:spcBef>
                    <a:spcPts val="450"/>
                  </a:spcBef>
                  <a:spcAft>
                    <a:spcPts val="450"/>
                  </a:spcAft>
                </a:pPr>
                <a:r>
                  <a:rPr lang="nl-NL" sz="675" b="0" kern="1200" noProof="0" dirty="0">
                    <a:solidFill>
                      <a:srgbClr val="211F26"/>
                    </a:solidFill>
                    <a:latin typeface="Calibri" panose="020F0502020204030204" pitchFamily="34" charset="0"/>
                    <a:ea typeface="+mn-ea"/>
                    <a:cs typeface="Calibri" panose="020F0502020204030204" pitchFamily="34" charset="0"/>
                  </a:rPr>
                  <a:t>Indeling</a:t>
                </a:r>
              </a:p>
            </p:txBody>
          </p:sp>
          <p:sp>
            <p:nvSpPr>
              <p:cNvPr id="263" name="Tekstvak 262">
                <a:extLst>
                  <a:ext uri="{FF2B5EF4-FFF2-40B4-BE49-F238E27FC236}">
                    <a16:creationId xmlns:a16="http://schemas.microsoft.com/office/drawing/2014/main" id="{4752EB0A-FEFE-45D2-A311-CCEED26AB407}"/>
                  </a:ext>
                </a:extLst>
              </p:cNvPr>
              <p:cNvSpPr txBox="1"/>
              <p:nvPr userDrawn="1"/>
            </p:nvSpPr>
            <p:spPr>
              <a:xfrm>
                <a:off x="-2258884" y="3712980"/>
                <a:ext cx="909545" cy="126416"/>
              </a:xfrm>
              <a:prstGeom prst="rect">
                <a:avLst/>
              </a:prstGeom>
              <a:noFill/>
            </p:spPr>
            <p:txBody>
              <a:bodyPr wrap="square" rtlCol="0" anchor="ctr">
                <a:noAutofit/>
              </a:bodyPr>
              <a:lstStyle/>
              <a:p>
                <a:pPr marL="0" algn="l" defTabSz="913134" rtl="0" eaLnBrk="1" latinLnBrk="0" hangingPunct="1">
                  <a:lnSpc>
                    <a:spcPct val="90000"/>
                  </a:lnSpc>
                  <a:spcBef>
                    <a:spcPts val="450"/>
                  </a:spcBef>
                  <a:spcAft>
                    <a:spcPts val="450"/>
                  </a:spcAft>
                </a:pPr>
                <a:r>
                  <a:rPr lang="nl-NL" sz="675" b="0" kern="1200" noProof="0" dirty="0">
                    <a:solidFill>
                      <a:srgbClr val="211F26"/>
                    </a:solidFill>
                    <a:latin typeface="Calibri" panose="020F0502020204030204" pitchFamily="34" charset="0"/>
                    <a:ea typeface="+mn-ea"/>
                    <a:cs typeface="Calibri" panose="020F0502020204030204" pitchFamily="34" charset="0"/>
                  </a:rPr>
                  <a:t>Dia Herstellen</a:t>
                </a:r>
              </a:p>
            </p:txBody>
          </p:sp>
          <p:sp>
            <p:nvSpPr>
              <p:cNvPr id="264" name="Vrije vorm: vorm 263">
                <a:extLst>
                  <a:ext uri="{FF2B5EF4-FFF2-40B4-BE49-F238E27FC236}">
                    <a16:creationId xmlns:a16="http://schemas.microsoft.com/office/drawing/2014/main" id="{7D60227A-5849-47B9-8AC2-D689CAD7AC4F}"/>
                  </a:ext>
                </a:extLst>
              </p:cNvPr>
              <p:cNvSpPr/>
              <p:nvPr userDrawn="1"/>
            </p:nvSpPr>
            <p:spPr>
              <a:xfrm>
                <a:off x="-1360391" y="3783140"/>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450"/>
                  </a:spcBef>
                  <a:spcAft>
                    <a:spcPts val="450"/>
                  </a:spcAft>
                </a:pPr>
                <a:endParaRPr lang="nl-NL" sz="1200" cap="all" baseline="0" noProof="0" dirty="0">
                  <a:latin typeface="Calibri" panose="020F0502020204030204" pitchFamily="34" charset="0"/>
                  <a:cs typeface="Calibri" panose="020F0502020204030204" pitchFamily="34" charset="0"/>
                </a:endParaRPr>
              </a:p>
            </p:txBody>
          </p:sp>
        </p:grpSp>
        <p:grpSp>
          <p:nvGrpSpPr>
            <p:cNvPr id="167" name="Groep 166">
              <a:extLst>
                <a:ext uri="{FF2B5EF4-FFF2-40B4-BE49-F238E27FC236}">
                  <a16:creationId xmlns:a16="http://schemas.microsoft.com/office/drawing/2014/main" id="{E5184995-BE44-4722-9CEB-E11325FC9BF0}"/>
                </a:ext>
              </a:extLst>
            </p:cNvPr>
            <p:cNvGrpSpPr/>
            <p:nvPr userDrawn="1"/>
          </p:nvGrpSpPr>
          <p:grpSpPr>
            <a:xfrm>
              <a:off x="-3786165" y="5728778"/>
              <a:ext cx="3693386" cy="959696"/>
              <a:chOff x="-3786437" y="6163468"/>
              <a:chExt cx="3693386" cy="959696"/>
            </a:xfrm>
          </p:grpSpPr>
          <p:sp>
            <p:nvSpPr>
              <p:cNvPr id="247" name="Rechthoek 246">
                <a:extLst>
                  <a:ext uri="{FF2B5EF4-FFF2-40B4-BE49-F238E27FC236}">
                    <a16:creationId xmlns:a16="http://schemas.microsoft.com/office/drawing/2014/main" id="{85EF4895-5B1A-4A60-AD39-8BD5D18C03BA}"/>
                  </a:ext>
                </a:extLst>
              </p:cNvPr>
              <p:cNvSpPr/>
              <p:nvPr userDrawn="1"/>
            </p:nvSpPr>
            <p:spPr>
              <a:xfrm>
                <a:off x="-3786437" y="6295164"/>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900" b="1" cap="all" baseline="0" noProof="0" dirty="0">
                    <a:solidFill>
                      <a:srgbClr val="211F26"/>
                    </a:solidFill>
                    <a:latin typeface="Calibri" panose="020F0502020204030204" pitchFamily="34" charset="0"/>
                    <a:cs typeface="Calibri" panose="020F0502020204030204" pitchFamily="34" charset="0"/>
                  </a:rPr>
                  <a:t>MEER WETEN?</a:t>
                </a:r>
                <a:br>
                  <a:rPr lang="nl-NL" sz="900" b="1" cap="all" baseline="0" noProof="0" dirty="0">
                    <a:solidFill>
                      <a:srgbClr val="211F26"/>
                    </a:solidFill>
                    <a:latin typeface="Calibri" panose="020F0502020204030204" pitchFamily="34" charset="0"/>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900" b="1" cap="all" baseline="0" noProof="0" dirty="0">
                    <a:solidFill>
                      <a:srgbClr val="211F26"/>
                    </a:solidFill>
                    <a:latin typeface="Calibri" panose="020F0502020204030204" pitchFamily="34" charset="0"/>
                    <a:cs typeface="Calibri" panose="020F0502020204030204" pitchFamily="34" charset="0"/>
                  </a:rPr>
                  <a:t> 'SLIDEBUILDER’ </a:t>
                </a:r>
                <a:r>
                  <a:rPr lang="nl-NL" sz="9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900" kern="1200" cap="none" baseline="0" noProof="0" dirty="0">
                    <a:solidFill>
                      <a:srgbClr val="211F26"/>
                    </a:solidFill>
                    <a:latin typeface="Calibri" panose="020F0502020204030204" pitchFamily="34" charset="0"/>
                    <a:ea typeface="+mn-ea"/>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9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248" name="ICOON_info">
                <a:extLst>
                  <a:ext uri="{FF2B5EF4-FFF2-40B4-BE49-F238E27FC236}">
                    <a16:creationId xmlns:a16="http://schemas.microsoft.com/office/drawing/2014/main" id="{1F23744B-1582-424D-A1C9-F68CA1C3568B}"/>
                  </a:ext>
                </a:extLst>
              </p:cNvPr>
              <p:cNvGrpSpPr/>
              <p:nvPr userDrawn="1"/>
            </p:nvGrpSpPr>
            <p:grpSpPr>
              <a:xfrm>
                <a:off x="-376736" y="6163468"/>
                <a:ext cx="283685" cy="283685"/>
                <a:chOff x="-510741" y="5913713"/>
                <a:chExt cx="267555" cy="267555"/>
              </a:xfrm>
            </p:grpSpPr>
            <p:sp>
              <p:nvSpPr>
                <p:cNvPr id="255" name="Ovaal 254">
                  <a:extLst>
                    <a:ext uri="{FF2B5EF4-FFF2-40B4-BE49-F238E27FC236}">
                      <a16:creationId xmlns:a16="http://schemas.microsoft.com/office/drawing/2014/main" id="{26ED2A74-574E-47C0-B637-C9CBEFEBF4DF}"/>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450"/>
                    </a:spcBef>
                    <a:spcAft>
                      <a:spcPts val="450"/>
                    </a:spcAft>
                  </a:pPr>
                  <a:endParaRPr lang="nl-NL" sz="1200" cap="all" baseline="0" noProof="0" dirty="0">
                    <a:latin typeface="Calibri" panose="020F0502020204030204" pitchFamily="34" charset="0"/>
                    <a:cs typeface="Calibri" panose="020F0502020204030204" pitchFamily="34" charset="0"/>
                  </a:endParaRPr>
                </a:p>
              </p:txBody>
            </p:sp>
            <p:sp>
              <p:nvSpPr>
                <p:cNvPr id="256" name="Graphic 163" descr="Informatie">
                  <a:extLst>
                    <a:ext uri="{FF2B5EF4-FFF2-40B4-BE49-F238E27FC236}">
                      <a16:creationId xmlns:a16="http://schemas.microsoft.com/office/drawing/2014/main" id="{0A78B7EE-2B27-4635-BF5E-D177017FC9A7}"/>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1500" noProof="0" dirty="0">
                    <a:solidFill>
                      <a:srgbClr val="211F26"/>
                    </a:solidFill>
                    <a:latin typeface="Calibri" panose="020F0502020204030204" pitchFamily="34" charset="0"/>
                    <a:cs typeface="Calibri" panose="020F0502020204030204" pitchFamily="34" charset="0"/>
                  </a:endParaRPr>
                </a:p>
              </p:txBody>
            </p:sp>
          </p:grpSp>
          <p:grpSp>
            <p:nvGrpSpPr>
              <p:cNvPr id="249" name="Groep 248">
                <a:extLst>
                  <a:ext uri="{FF2B5EF4-FFF2-40B4-BE49-F238E27FC236}">
                    <a16:creationId xmlns:a16="http://schemas.microsoft.com/office/drawing/2014/main" id="{2DB962C6-CF3F-49A5-A45B-6AA90F3A136C}"/>
                  </a:ext>
                </a:extLst>
              </p:cNvPr>
              <p:cNvGrpSpPr/>
              <p:nvPr userDrawn="1"/>
            </p:nvGrpSpPr>
            <p:grpSpPr>
              <a:xfrm>
                <a:off x="-938434" y="6420818"/>
                <a:ext cx="627798" cy="576693"/>
                <a:chOff x="-938434" y="4570310"/>
                <a:chExt cx="627798" cy="576693"/>
              </a:xfrm>
            </p:grpSpPr>
            <p:grpSp>
              <p:nvGrpSpPr>
                <p:cNvPr id="250" name="Inspireren">
                  <a:extLst>
                    <a:ext uri="{FF2B5EF4-FFF2-40B4-BE49-F238E27FC236}">
                      <a16:creationId xmlns:a16="http://schemas.microsoft.com/office/drawing/2014/main" id="{33EDF937-47E9-45D2-B6AD-B684B52C5BEC}"/>
                    </a:ext>
                  </a:extLst>
                </p:cNvPr>
                <p:cNvGrpSpPr>
                  <a:grpSpLocks noChangeAspect="1"/>
                </p:cNvGrpSpPr>
                <p:nvPr userDrawn="1"/>
              </p:nvGrpSpPr>
              <p:grpSpPr bwMode="auto">
                <a:xfrm>
                  <a:off x="-716116" y="4570310"/>
                  <a:ext cx="169778" cy="242385"/>
                  <a:chOff x="4768" y="2783"/>
                  <a:chExt cx="788" cy="1125"/>
                </a:xfrm>
                <a:gradFill>
                  <a:gsLst>
                    <a:gs pos="0">
                      <a:srgbClr val="9D9FA1"/>
                    </a:gs>
                    <a:gs pos="70000">
                      <a:srgbClr val="211F26"/>
                    </a:gs>
                  </a:gsLst>
                  <a:lin ang="2700000" scaled="0"/>
                </a:gradFill>
              </p:grpSpPr>
              <p:sp>
                <p:nvSpPr>
                  <p:cNvPr id="252" name="Freeform 12">
                    <a:extLst>
                      <a:ext uri="{FF2B5EF4-FFF2-40B4-BE49-F238E27FC236}">
                        <a16:creationId xmlns:a16="http://schemas.microsoft.com/office/drawing/2014/main" id="{45A35F2B-2967-4B0F-8930-AD48CB0080D8}"/>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253" name="Freeform 13">
                    <a:extLst>
                      <a:ext uri="{FF2B5EF4-FFF2-40B4-BE49-F238E27FC236}">
                        <a16:creationId xmlns:a16="http://schemas.microsoft.com/office/drawing/2014/main" id="{A66CDF9C-4D45-4D08-9838-0FAD688A0A6B}"/>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254" name="Freeform 14">
                    <a:extLst>
                      <a:ext uri="{FF2B5EF4-FFF2-40B4-BE49-F238E27FC236}">
                        <a16:creationId xmlns:a16="http://schemas.microsoft.com/office/drawing/2014/main" id="{CB85542C-C4DA-4954-B021-D10F2229A107}"/>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grpSp>
            <p:sp>
              <p:nvSpPr>
                <p:cNvPr id="251" name="Tekstvak 250">
                  <a:extLst>
                    <a:ext uri="{FF2B5EF4-FFF2-40B4-BE49-F238E27FC236}">
                      <a16:creationId xmlns:a16="http://schemas.microsoft.com/office/drawing/2014/main" id="{DBC239B4-04A9-4BCB-8D5F-F2C11298ADD6}"/>
                    </a:ext>
                  </a:extLst>
                </p:cNvPr>
                <p:cNvSpPr txBox="1"/>
                <p:nvPr userDrawn="1"/>
              </p:nvSpPr>
              <p:spPr>
                <a:xfrm>
                  <a:off x="-938434" y="4824764"/>
                  <a:ext cx="627798" cy="322239"/>
                </a:xfrm>
                <a:prstGeom prst="rect">
                  <a:avLst/>
                </a:prstGeom>
                <a:noFill/>
              </p:spPr>
              <p:txBody>
                <a:bodyPr wrap="square" lIns="0" tIns="0" rIns="0" bIns="0" rtlCol="0" anchor="ctr">
                  <a:noAutofit/>
                </a:bodyPr>
                <a:lstStyle/>
                <a:p>
                  <a:pPr marL="0" marR="0" lvl="0" indent="0" algn="ctr" defTabSz="685800" rtl="0"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grpSp>
          <p:nvGrpSpPr>
            <p:cNvPr id="172" name="Groep 171">
              <a:extLst>
                <a:ext uri="{FF2B5EF4-FFF2-40B4-BE49-F238E27FC236}">
                  <a16:creationId xmlns:a16="http://schemas.microsoft.com/office/drawing/2014/main" id="{3E1FE485-F7BE-4F97-A351-14A92FBE03ED}"/>
                </a:ext>
              </a:extLst>
            </p:cNvPr>
            <p:cNvGrpSpPr/>
            <p:nvPr userDrawn="1"/>
          </p:nvGrpSpPr>
          <p:grpSpPr>
            <a:xfrm>
              <a:off x="-3367447" y="1226982"/>
              <a:ext cx="791775" cy="406485"/>
              <a:chOff x="-3565087" y="1409294"/>
              <a:chExt cx="627469" cy="322133"/>
            </a:xfrm>
          </p:grpSpPr>
          <p:grpSp>
            <p:nvGrpSpPr>
              <p:cNvPr id="241" name="Groep 240">
                <a:extLst>
                  <a:ext uri="{FF2B5EF4-FFF2-40B4-BE49-F238E27FC236}">
                    <a16:creationId xmlns:a16="http://schemas.microsoft.com/office/drawing/2014/main" id="{5FE33416-76B9-4BF9-A566-D1DDB8EA42F9}"/>
                  </a:ext>
                </a:extLst>
              </p:cNvPr>
              <p:cNvGrpSpPr/>
              <p:nvPr userDrawn="1"/>
            </p:nvGrpSpPr>
            <p:grpSpPr>
              <a:xfrm>
                <a:off x="-3364916" y="1409294"/>
                <a:ext cx="225195" cy="195499"/>
                <a:chOff x="10307162" y="1361199"/>
                <a:chExt cx="2200275" cy="1914525"/>
              </a:xfrm>
            </p:grpSpPr>
            <p:sp>
              <p:nvSpPr>
                <p:cNvPr id="243" name="Vrije vorm: vorm 242">
                  <a:extLst>
                    <a:ext uri="{FF2B5EF4-FFF2-40B4-BE49-F238E27FC236}">
                      <a16:creationId xmlns:a16="http://schemas.microsoft.com/office/drawing/2014/main" id="{45562AC1-3EC0-44A2-AAC4-23BB79D20411}"/>
                    </a:ext>
                  </a:extLst>
                </p:cNvPr>
                <p:cNvSpPr/>
                <p:nvPr/>
              </p:nvSpPr>
              <p:spPr>
                <a:xfrm>
                  <a:off x="10683400" y="1831734"/>
                  <a:ext cx="371475" cy="371475"/>
                </a:xfrm>
                <a:custGeom>
                  <a:avLst/>
                  <a:gdLst>
                    <a:gd name="connsiteX0" fmla="*/ 369094 w 371475"/>
                    <a:gd name="connsiteY0" fmla="*/ 188119 h 371475"/>
                    <a:gd name="connsiteX1" fmla="*/ 188119 w 371475"/>
                    <a:gd name="connsiteY1" fmla="*/ 369094 h 371475"/>
                    <a:gd name="connsiteX2" fmla="*/ 7144 w 371475"/>
                    <a:gd name="connsiteY2" fmla="*/ 188119 h 371475"/>
                    <a:gd name="connsiteX3" fmla="*/ 188119 w 371475"/>
                    <a:gd name="connsiteY3" fmla="*/ 7144 h 371475"/>
                    <a:gd name="connsiteX4" fmla="*/ 369094 w 371475"/>
                    <a:gd name="connsiteY4" fmla="*/ 188119 h 3714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1475" h="371475">
                      <a:moveTo>
                        <a:pt x="369094" y="188119"/>
                      </a:moveTo>
                      <a:cubicBezTo>
                        <a:pt x="369094" y="288068"/>
                        <a:pt x="288068" y="369094"/>
                        <a:pt x="188119" y="369094"/>
                      </a:cubicBezTo>
                      <a:cubicBezTo>
                        <a:pt x="88169" y="369094"/>
                        <a:pt x="7144" y="288068"/>
                        <a:pt x="7144" y="188119"/>
                      </a:cubicBezTo>
                      <a:cubicBezTo>
                        <a:pt x="7144" y="88169"/>
                        <a:pt x="88169" y="7144"/>
                        <a:pt x="188119" y="7144"/>
                      </a:cubicBezTo>
                      <a:cubicBezTo>
                        <a:pt x="288068" y="7144"/>
                        <a:pt x="369094" y="88169"/>
                        <a:pt x="369094" y="188119"/>
                      </a:cubicBezTo>
                      <a:close/>
                    </a:path>
                  </a:pathLst>
                </a:custGeom>
                <a:solidFill>
                  <a:srgbClr val="1FF524"/>
                </a:solidFill>
                <a:ln w="9525" cap="flat">
                  <a:noFill/>
                  <a:prstDash val="solid"/>
                  <a:miter/>
                </a:ln>
              </p:spPr>
              <p:txBody>
                <a:bodyPr rtlCol="0" anchor="ctr"/>
                <a:lstStyle/>
                <a:p>
                  <a:pPr defTabSz="746602"/>
                  <a:endParaRPr lang="nl-NL" sz="5400" dirty="0">
                    <a:solidFill>
                      <a:srgbClr val="211F26"/>
                    </a:solidFill>
                    <a:latin typeface="Segoe UI Light"/>
                  </a:endParaRPr>
                </a:p>
              </p:txBody>
            </p:sp>
            <p:grpSp>
              <p:nvGrpSpPr>
                <p:cNvPr id="244" name="Groep 243">
                  <a:extLst>
                    <a:ext uri="{FF2B5EF4-FFF2-40B4-BE49-F238E27FC236}">
                      <a16:creationId xmlns:a16="http://schemas.microsoft.com/office/drawing/2014/main" id="{417E9493-47FA-424D-8832-EBC86C3DF666}"/>
                    </a:ext>
                  </a:extLst>
                </p:cNvPr>
                <p:cNvGrpSpPr/>
                <p:nvPr/>
              </p:nvGrpSpPr>
              <p:grpSpPr>
                <a:xfrm>
                  <a:off x="10307162" y="1361199"/>
                  <a:ext cx="2200275" cy="1914525"/>
                  <a:chOff x="10307162" y="1361199"/>
                  <a:chExt cx="2200275" cy="1914525"/>
                </a:xfrm>
                <a:gradFill>
                  <a:gsLst>
                    <a:gs pos="0">
                      <a:srgbClr val="9D9FA1"/>
                    </a:gs>
                    <a:gs pos="70000">
                      <a:srgbClr val="211F26"/>
                    </a:gs>
                  </a:gsLst>
                  <a:lin ang="2700000" scaled="0"/>
                </a:gradFill>
              </p:grpSpPr>
              <p:sp>
                <p:nvSpPr>
                  <p:cNvPr id="245" name="Vrije vorm: vorm 244">
                    <a:extLst>
                      <a:ext uri="{FF2B5EF4-FFF2-40B4-BE49-F238E27FC236}">
                        <a16:creationId xmlns:a16="http://schemas.microsoft.com/office/drawing/2014/main" id="{B5DA8B07-9E03-445A-B918-49604704A7DF}"/>
                      </a:ext>
                    </a:extLst>
                  </p:cNvPr>
                  <p:cNvSpPr/>
                  <p:nvPr/>
                </p:nvSpPr>
                <p:spPr>
                  <a:xfrm>
                    <a:off x="10307162" y="1361199"/>
                    <a:ext cx="2200275" cy="1914525"/>
                  </a:xfrm>
                  <a:custGeom>
                    <a:avLst/>
                    <a:gdLst>
                      <a:gd name="connsiteX0" fmla="*/ 7144 w 2200275"/>
                      <a:gd name="connsiteY0" fmla="*/ 7144 h 1914525"/>
                      <a:gd name="connsiteX1" fmla="*/ 7144 w 2200275"/>
                      <a:gd name="connsiteY1" fmla="*/ 245269 h 1914525"/>
                      <a:gd name="connsiteX2" fmla="*/ 432911 w 2200275"/>
                      <a:gd name="connsiteY2" fmla="*/ 245269 h 1914525"/>
                      <a:gd name="connsiteX3" fmla="*/ 432911 w 2200275"/>
                      <a:gd name="connsiteY3" fmla="*/ 245269 h 1914525"/>
                      <a:gd name="connsiteX4" fmla="*/ 1959769 w 2200275"/>
                      <a:gd name="connsiteY4" fmla="*/ 245269 h 1914525"/>
                      <a:gd name="connsiteX5" fmla="*/ 1959769 w 2200275"/>
                      <a:gd name="connsiteY5" fmla="*/ 1674019 h 1914525"/>
                      <a:gd name="connsiteX6" fmla="*/ 245269 w 2200275"/>
                      <a:gd name="connsiteY6" fmla="*/ 1674019 h 1914525"/>
                      <a:gd name="connsiteX7" fmla="*/ 245269 w 2200275"/>
                      <a:gd name="connsiteY7" fmla="*/ 350044 h 1914525"/>
                      <a:gd name="connsiteX8" fmla="*/ 7144 w 2200275"/>
                      <a:gd name="connsiteY8" fmla="*/ 350044 h 1914525"/>
                      <a:gd name="connsiteX9" fmla="*/ 7144 w 2200275"/>
                      <a:gd name="connsiteY9" fmla="*/ 1912144 h 1914525"/>
                      <a:gd name="connsiteX10" fmla="*/ 2197894 w 2200275"/>
                      <a:gd name="connsiteY10" fmla="*/ 1912144 h 1914525"/>
                      <a:gd name="connsiteX11" fmla="*/ 2197894 w 2200275"/>
                      <a:gd name="connsiteY11" fmla="*/ 7144 h 191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00275" h="1914525">
                        <a:moveTo>
                          <a:pt x="7144" y="7144"/>
                        </a:moveTo>
                        <a:lnTo>
                          <a:pt x="7144" y="245269"/>
                        </a:lnTo>
                        <a:lnTo>
                          <a:pt x="432911" y="245269"/>
                        </a:lnTo>
                        <a:lnTo>
                          <a:pt x="432911" y="245269"/>
                        </a:lnTo>
                        <a:lnTo>
                          <a:pt x="1959769" y="245269"/>
                        </a:lnTo>
                        <a:lnTo>
                          <a:pt x="1959769" y="1674019"/>
                        </a:lnTo>
                        <a:lnTo>
                          <a:pt x="245269" y="1674019"/>
                        </a:lnTo>
                        <a:lnTo>
                          <a:pt x="245269" y="350044"/>
                        </a:lnTo>
                        <a:lnTo>
                          <a:pt x="7144" y="350044"/>
                        </a:lnTo>
                        <a:lnTo>
                          <a:pt x="7144" y="1912144"/>
                        </a:lnTo>
                        <a:lnTo>
                          <a:pt x="2197894" y="1912144"/>
                        </a:lnTo>
                        <a:lnTo>
                          <a:pt x="2197894" y="7144"/>
                        </a:lnTo>
                        <a:close/>
                      </a:path>
                    </a:pathLst>
                  </a:custGeom>
                  <a:grpFill/>
                  <a:ln w="9525" cap="flat">
                    <a:noFill/>
                    <a:prstDash val="solid"/>
                    <a:miter/>
                  </a:ln>
                </p:spPr>
                <p:txBody>
                  <a:bodyPr rtlCol="0" anchor="ctr"/>
                  <a:lstStyle/>
                  <a:p>
                    <a:pPr defTabSz="746602"/>
                    <a:endParaRPr lang="nl-NL" sz="5400" dirty="0">
                      <a:solidFill>
                        <a:srgbClr val="211F26"/>
                      </a:solidFill>
                      <a:latin typeface="Segoe UI Light"/>
                    </a:endParaRPr>
                  </a:p>
                </p:txBody>
              </p:sp>
              <p:sp>
                <p:nvSpPr>
                  <p:cNvPr id="246" name="Vrije vorm: vorm 245">
                    <a:extLst>
                      <a:ext uri="{FF2B5EF4-FFF2-40B4-BE49-F238E27FC236}">
                        <a16:creationId xmlns:a16="http://schemas.microsoft.com/office/drawing/2014/main" id="{F19AD795-E2BC-4C8A-9BDF-E79BFED2D5EC}"/>
                      </a:ext>
                    </a:extLst>
                  </p:cNvPr>
                  <p:cNvSpPr/>
                  <p:nvPr/>
                </p:nvSpPr>
                <p:spPr>
                  <a:xfrm>
                    <a:off x="10682447" y="1953654"/>
                    <a:ext cx="1438275" cy="885825"/>
                  </a:xfrm>
                  <a:custGeom>
                    <a:avLst/>
                    <a:gdLst>
                      <a:gd name="connsiteX0" fmla="*/ 1070134 w 1438275"/>
                      <a:gd name="connsiteY0" fmla="*/ 7144 h 885825"/>
                      <a:gd name="connsiteX1" fmla="*/ 801529 w 1438275"/>
                      <a:gd name="connsiteY1" fmla="*/ 275749 h 885825"/>
                      <a:gd name="connsiteX2" fmla="*/ 662464 w 1438275"/>
                      <a:gd name="connsiteY2" fmla="*/ 137636 h 885825"/>
                      <a:gd name="connsiteX3" fmla="*/ 7144 w 1438275"/>
                      <a:gd name="connsiteY3" fmla="*/ 784384 h 885825"/>
                      <a:gd name="connsiteX4" fmla="*/ 108109 w 1438275"/>
                      <a:gd name="connsiteY4" fmla="*/ 885349 h 885825"/>
                      <a:gd name="connsiteX5" fmla="*/ 662464 w 1438275"/>
                      <a:gd name="connsiteY5" fmla="*/ 338614 h 885825"/>
                      <a:gd name="connsiteX6" fmla="*/ 928211 w 1438275"/>
                      <a:gd name="connsiteY6" fmla="*/ 605314 h 885825"/>
                      <a:gd name="connsiteX7" fmla="*/ 1029176 w 1438275"/>
                      <a:gd name="connsiteY7" fmla="*/ 503396 h 885825"/>
                      <a:gd name="connsiteX8" fmla="*/ 902494 w 1438275"/>
                      <a:gd name="connsiteY8" fmla="*/ 376714 h 885825"/>
                      <a:gd name="connsiteX9" fmla="*/ 1070134 w 1438275"/>
                      <a:gd name="connsiteY9" fmla="*/ 209074 h 885825"/>
                      <a:gd name="connsiteX10" fmla="*/ 1337786 w 1438275"/>
                      <a:gd name="connsiteY10" fmla="*/ 480536 h 885825"/>
                      <a:gd name="connsiteX11" fmla="*/ 1438751 w 1438275"/>
                      <a:gd name="connsiteY11" fmla="*/ 378619 h 885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38275" h="885825">
                        <a:moveTo>
                          <a:pt x="1070134" y="7144"/>
                        </a:moveTo>
                        <a:lnTo>
                          <a:pt x="801529" y="275749"/>
                        </a:lnTo>
                        <a:lnTo>
                          <a:pt x="662464" y="137636"/>
                        </a:lnTo>
                        <a:lnTo>
                          <a:pt x="7144" y="784384"/>
                        </a:lnTo>
                        <a:lnTo>
                          <a:pt x="108109" y="885349"/>
                        </a:lnTo>
                        <a:lnTo>
                          <a:pt x="662464" y="338614"/>
                        </a:lnTo>
                        <a:lnTo>
                          <a:pt x="928211" y="605314"/>
                        </a:lnTo>
                        <a:lnTo>
                          <a:pt x="1029176" y="503396"/>
                        </a:lnTo>
                        <a:lnTo>
                          <a:pt x="902494" y="376714"/>
                        </a:lnTo>
                        <a:lnTo>
                          <a:pt x="1070134" y="209074"/>
                        </a:lnTo>
                        <a:lnTo>
                          <a:pt x="1337786" y="480536"/>
                        </a:lnTo>
                        <a:lnTo>
                          <a:pt x="1438751" y="378619"/>
                        </a:lnTo>
                        <a:close/>
                      </a:path>
                    </a:pathLst>
                  </a:custGeom>
                  <a:grpFill/>
                  <a:ln w="9525" cap="flat">
                    <a:noFill/>
                    <a:prstDash val="solid"/>
                    <a:miter/>
                  </a:ln>
                </p:spPr>
                <p:txBody>
                  <a:bodyPr rtlCol="0" anchor="ctr"/>
                  <a:lstStyle/>
                  <a:p>
                    <a:pPr defTabSz="746602"/>
                    <a:endParaRPr lang="nl-NL" sz="5400" dirty="0">
                      <a:solidFill>
                        <a:srgbClr val="211F26"/>
                      </a:solidFill>
                      <a:latin typeface="Segoe UI Light"/>
                    </a:endParaRPr>
                  </a:p>
                </p:txBody>
              </p:sp>
            </p:grpSp>
          </p:grpSp>
          <p:sp>
            <p:nvSpPr>
              <p:cNvPr id="242" name="Tekstvak 241">
                <a:extLst>
                  <a:ext uri="{FF2B5EF4-FFF2-40B4-BE49-F238E27FC236}">
                    <a16:creationId xmlns:a16="http://schemas.microsoft.com/office/drawing/2014/main" id="{BFF1D99C-ADB7-4F3E-86A4-DF861611FBAE}"/>
                  </a:ext>
                </a:extLst>
              </p:cNvPr>
              <p:cNvSpPr txBox="1"/>
              <p:nvPr userDrawn="1"/>
            </p:nvSpPr>
            <p:spPr>
              <a:xfrm>
                <a:off x="-3565087" y="1617700"/>
                <a:ext cx="627469" cy="113727"/>
              </a:xfrm>
              <a:prstGeom prst="rect">
                <a:avLst/>
              </a:prstGeom>
              <a:noFill/>
            </p:spPr>
            <p:txBody>
              <a:bodyPr wrap="square" lIns="0" tIns="18000" rIns="0" bIns="0" rtlCol="0" anchor="t">
                <a:noAutofit/>
              </a:bodyPr>
              <a:lstStyle/>
              <a:p>
                <a:pPr marL="0" marR="0" lvl="0" indent="0" algn="ctr" defTabSz="685800" rtl="0"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Afbeeldingen</a:t>
                </a:r>
              </a:p>
            </p:txBody>
          </p:sp>
        </p:grpSp>
        <p:grpSp>
          <p:nvGrpSpPr>
            <p:cNvPr id="173" name="Groep 172">
              <a:extLst>
                <a:ext uri="{FF2B5EF4-FFF2-40B4-BE49-F238E27FC236}">
                  <a16:creationId xmlns:a16="http://schemas.microsoft.com/office/drawing/2014/main" id="{50C0CD6E-4F22-4AE8-8AA2-7355EA6811A9}"/>
                </a:ext>
              </a:extLst>
            </p:cNvPr>
            <p:cNvGrpSpPr/>
            <p:nvPr userDrawn="1"/>
          </p:nvGrpSpPr>
          <p:grpSpPr>
            <a:xfrm>
              <a:off x="-3354295" y="5166361"/>
              <a:ext cx="514284" cy="506545"/>
              <a:chOff x="12617641" y="3403239"/>
              <a:chExt cx="752963" cy="741634"/>
            </a:xfrm>
          </p:grpSpPr>
          <p:grpSp>
            <p:nvGrpSpPr>
              <p:cNvPr id="181" name="Groep 180">
                <a:extLst>
                  <a:ext uri="{FF2B5EF4-FFF2-40B4-BE49-F238E27FC236}">
                    <a16:creationId xmlns:a16="http://schemas.microsoft.com/office/drawing/2014/main" id="{AF9DE299-9BFC-4BCF-9780-D5A89A8B08C9}"/>
                  </a:ext>
                </a:extLst>
              </p:cNvPr>
              <p:cNvGrpSpPr/>
              <p:nvPr userDrawn="1"/>
            </p:nvGrpSpPr>
            <p:grpSpPr>
              <a:xfrm>
                <a:off x="12771530" y="3403239"/>
                <a:ext cx="467176" cy="448491"/>
                <a:chOff x="12782157" y="3403239"/>
                <a:chExt cx="467176" cy="448491"/>
              </a:xfrm>
            </p:grpSpPr>
            <p:grpSp>
              <p:nvGrpSpPr>
                <p:cNvPr id="184" name="Groep 183">
                  <a:extLst>
                    <a:ext uri="{FF2B5EF4-FFF2-40B4-BE49-F238E27FC236}">
                      <a16:creationId xmlns:a16="http://schemas.microsoft.com/office/drawing/2014/main" id="{72495018-0BF1-4B9D-AF2F-7F2FEDD11838}"/>
                    </a:ext>
                  </a:extLst>
                </p:cNvPr>
                <p:cNvGrpSpPr/>
                <p:nvPr userDrawn="1"/>
              </p:nvGrpSpPr>
              <p:grpSpPr>
                <a:xfrm>
                  <a:off x="12782157" y="3403239"/>
                  <a:ext cx="412976" cy="396132"/>
                  <a:chOff x="13554906" y="3320109"/>
                  <a:chExt cx="443917" cy="425811"/>
                </a:xfrm>
              </p:grpSpPr>
              <p:grpSp>
                <p:nvGrpSpPr>
                  <p:cNvPr id="234" name="Groep 233">
                    <a:extLst>
                      <a:ext uri="{FF2B5EF4-FFF2-40B4-BE49-F238E27FC236}">
                        <a16:creationId xmlns:a16="http://schemas.microsoft.com/office/drawing/2014/main" id="{2F9E2F01-99D8-40F1-8856-9968B4FCB3CD}"/>
                      </a:ext>
                    </a:extLst>
                  </p:cNvPr>
                  <p:cNvGrpSpPr/>
                  <p:nvPr userDrawn="1"/>
                </p:nvGrpSpPr>
                <p:grpSpPr>
                  <a:xfrm>
                    <a:off x="13554906" y="3320109"/>
                    <a:ext cx="443917" cy="425811"/>
                    <a:chOff x="12909684" y="1276143"/>
                    <a:chExt cx="443917" cy="425811"/>
                  </a:xfrm>
                </p:grpSpPr>
                <p:sp>
                  <p:nvSpPr>
                    <p:cNvPr id="237" name="Rechthoek 236">
                      <a:extLst>
                        <a:ext uri="{FF2B5EF4-FFF2-40B4-BE49-F238E27FC236}">
                          <a16:creationId xmlns:a16="http://schemas.microsoft.com/office/drawing/2014/main" id="{E3C0AB1D-EE9E-4240-95F9-A4508F53FFDF}"/>
                        </a:ext>
                      </a:extLst>
                    </p:cNvPr>
                    <p:cNvSpPr/>
                    <p:nvPr userDrawn="1"/>
                  </p:nvSpPr>
                  <p:spPr>
                    <a:xfrm>
                      <a:off x="12909689" y="1276143"/>
                      <a:ext cx="443912" cy="425811"/>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238" name="Rechthoek 237">
                      <a:extLst>
                        <a:ext uri="{FF2B5EF4-FFF2-40B4-BE49-F238E27FC236}">
                          <a16:creationId xmlns:a16="http://schemas.microsoft.com/office/drawing/2014/main" id="{A562649F-1590-4AF8-96F7-529CDDE4CF2D}"/>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239" name="Ovaal 238">
                      <a:extLst>
                        <a:ext uri="{FF2B5EF4-FFF2-40B4-BE49-F238E27FC236}">
                          <a16:creationId xmlns:a16="http://schemas.microsoft.com/office/drawing/2014/main" id="{D461FE1E-3205-408A-B9E0-CA3AE68AFAFC}"/>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pic>
                <p:nvPicPr>
                  <p:cNvPr id="235" name="Afbeelding 234">
                    <a:extLst>
                      <a:ext uri="{FF2B5EF4-FFF2-40B4-BE49-F238E27FC236}">
                        <a16:creationId xmlns:a16="http://schemas.microsoft.com/office/drawing/2014/main" id="{68FACD0C-D514-4D96-99A8-88F16EBC91E0}"/>
                      </a:ext>
                    </a:extLst>
                  </p:cNvPr>
                  <p:cNvPicPr>
                    <a:picLocks noChangeAspect="1"/>
                  </p:cNvPicPr>
                  <p:nvPr userDrawn="1"/>
                </p:nvPicPr>
                <p:blipFill>
                  <a:blip r:embed="rId3">
                    <a:duotone>
                      <a:prstClr val="black"/>
                      <a:srgbClr val="4D82B8">
                        <a:tint val="45000"/>
                        <a:satMod val="400000"/>
                      </a:srgbClr>
                    </a:duotone>
                    <a:extLst>
                      <a:ext uri="{BEBA8EAE-BF5A-486C-A8C5-ECC9F3942E4B}">
                        <a14:imgProps xmlns:a14="http://schemas.microsoft.com/office/drawing/2010/main">
                          <a14:imgLayer r:embed="rId4">
                            <a14:imgEffect>
                              <a14:brightnessContrast contrast="-40000"/>
                            </a14:imgEffect>
                          </a14:imgLayer>
                        </a14:imgProps>
                      </a:ext>
                    </a:extLst>
                  </a:blip>
                  <a:stretch>
                    <a:fillRect/>
                  </a:stretch>
                </p:blipFill>
                <p:spPr>
                  <a:xfrm>
                    <a:off x="13567296" y="3424991"/>
                    <a:ext cx="173367" cy="140220"/>
                  </a:xfrm>
                  <a:prstGeom prst="rect">
                    <a:avLst/>
                  </a:prstGeom>
                </p:spPr>
              </p:pic>
              <p:pic>
                <p:nvPicPr>
                  <p:cNvPr id="236" name="Afbeelding 235">
                    <a:extLst>
                      <a:ext uri="{FF2B5EF4-FFF2-40B4-BE49-F238E27FC236}">
                        <a16:creationId xmlns:a16="http://schemas.microsoft.com/office/drawing/2014/main" id="{A98D695A-EEF5-415F-82DC-1F9C829B297F}"/>
                      </a:ext>
                    </a:extLst>
                  </p:cNvPr>
                  <p:cNvPicPr>
                    <a:picLocks noChangeAspect="1"/>
                  </p:cNvPicPr>
                  <p:nvPr userDrawn="1"/>
                </p:nvPicPr>
                <p:blipFill>
                  <a:blip r:embed="rId3">
                    <a:duotone>
                      <a:prstClr val="black"/>
                      <a:srgbClr val="4D82B8">
                        <a:tint val="45000"/>
                        <a:satMod val="400000"/>
                      </a:srgbClr>
                    </a:duotone>
                    <a:extLst>
                      <a:ext uri="{BEBA8EAE-BF5A-486C-A8C5-ECC9F3942E4B}">
                        <a14:imgProps xmlns:a14="http://schemas.microsoft.com/office/drawing/2010/main">
                          <a14:imgLayer r:embed="rId4">
                            <a14:imgEffect>
                              <a14:brightnessContrast contrast="-40000"/>
                            </a14:imgEffect>
                          </a14:imgLayer>
                        </a14:imgProps>
                      </a:ext>
                    </a:extLst>
                  </a:blip>
                  <a:stretch>
                    <a:fillRect/>
                  </a:stretch>
                </p:blipFill>
                <p:spPr>
                  <a:xfrm flipH="1">
                    <a:off x="13635599" y="3449265"/>
                    <a:ext cx="173367" cy="111424"/>
                  </a:xfrm>
                  <a:prstGeom prst="rect">
                    <a:avLst/>
                  </a:prstGeom>
                </p:spPr>
              </p:pic>
            </p:grpSp>
            <p:grpSp>
              <p:nvGrpSpPr>
                <p:cNvPr id="201" name="Groep 200">
                  <a:extLst>
                    <a:ext uri="{FF2B5EF4-FFF2-40B4-BE49-F238E27FC236}">
                      <a16:creationId xmlns:a16="http://schemas.microsoft.com/office/drawing/2014/main" id="{BB2B25AC-4BDD-41AA-8E23-39F5953A6CB4}"/>
                    </a:ext>
                  </a:extLst>
                </p:cNvPr>
                <p:cNvGrpSpPr/>
                <p:nvPr userDrawn="1"/>
              </p:nvGrpSpPr>
              <p:grpSpPr>
                <a:xfrm>
                  <a:off x="13103513" y="3705268"/>
                  <a:ext cx="145820" cy="146462"/>
                  <a:chOff x="13096169" y="3602278"/>
                  <a:chExt cx="145820" cy="146462"/>
                </a:xfrm>
              </p:grpSpPr>
              <p:sp>
                <p:nvSpPr>
                  <p:cNvPr id="212" name="Rechthoek 211">
                    <a:extLst>
                      <a:ext uri="{FF2B5EF4-FFF2-40B4-BE49-F238E27FC236}">
                        <a16:creationId xmlns:a16="http://schemas.microsoft.com/office/drawing/2014/main" id="{AB896491-A586-4EB7-ABDC-8B7811F88F55}"/>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233" name="Rechthoek 232">
                    <a:extLst>
                      <a:ext uri="{FF2B5EF4-FFF2-40B4-BE49-F238E27FC236}">
                        <a16:creationId xmlns:a16="http://schemas.microsoft.com/office/drawing/2014/main" id="{C12E1FA6-8C78-4A6E-BB75-E7C31DD7966F}"/>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nvGrpSpPr>
                <p:cNvPr id="202" name="Groep 201">
                  <a:extLst>
                    <a:ext uri="{FF2B5EF4-FFF2-40B4-BE49-F238E27FC236}">
                      <a16:creationId xmlns:a16="http://schemas.microsoft.com/office/drawing/2014/main" id="{0EA43F48-4315-4655-8AB7-5481487A93E7}"/>
                    </a:ext>
                  </a:extLst>
                </p:cNvPr>
                <p:cNvGrpSpPr/>
                <p:nvPr userDrawn="1"/>
              </p:nvGrpSpPr>
              <p:grpSpPr>
                <a:xfrm rot="10800000">
                  <a:off x="13061402" y="3665637"/>
                  <a:ext cx="145820" cy="146462"/>
                  <a:chOff x="13096169" y="3602278"/>
                  <a:chExt cx="145820" cy="146462"/>
                </a:xfrm>
              </p:grpSpPr>
              <p:sp>
                <p:nvSpPr>
                  <p:cNvPr id="203" name="Rechthoek 202">
                    <a:extLst>
                      <a:ext uri="{FF2B5EF4-FFF2-40B4-BE49-F238E27FC236}">
                        <a16:creationId xmlns:a16="http://schemas.microsoft.com/office/drawing/2014/main" id="{98D2BD94-4694-4590-8495-DC3DAD9FE292}"/>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211" name="Rechthoek 210">
                    <a:extLst>
                      <a:ext uri="{FF2B5EF4-FFF2-40B4-BE49-F238E27FC236}">
                        <a16:creationId xmlns:a16="http://schemas.microsoft.com/office/drawing/2014/main" id="{056D2181-75E1-4E5C-A244-80FC96E39E9B}"/>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sp>
            <p:nvSpPr>
              <p:cNvPr id="182" name="Rechthoek 181">
                <a:extLst>
                  <a:ext uri="{FF2B5EF4-FFF2-40B4-BE49-F238E27FC236}">
                    <a16:creationId xmlns:a16="http://schemas.microsoft.com/office/drawing/2014/main" id="{86F07913-7381-41DB-BF69-0D7552484D8B}"/>
                  </a:ext>
                </a:extLst>
              </p:cNvPr>
              <p:cNvSpPr/>
              <p:nvPr userDrawn="1"/>
            </p:nvSpPr>
            <p:spPr>
              <a:xfrm>
                <a:off x="12617641" y="3889890"/>
                <a:ext cx="752963"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450"/>
                  </a:spcBef>
                  <a:spcAft>
                    <a:spcPts val="450"/>
                  </a:spcAft>
                </a:pPr>
                <a:r>
                  <a:rPr lang="nl-NL" sz="675" b="0" noProof="0" dirty="0">
                    <a:solidFill>
                      <a:srgbClr val="211F26"/>
                    </a:solidFill>
                    <a:latin typeface="Calibri" panose="020F0502020204030204" pitchFamily="34" charset="0"/>
                    <a:cs typeface="Calibri" panose="020F0502020204030204" pitchFamily="34" charset="0"/>
                  </a:rPr>
                  <a:t>Bijsnijden</a:t>
                </a:r>
              </a:p>
            </p:txBody>
          </p:sp>
          <p:sp>
            <p:nvSpPr>
              <p:cNvPr id="183" name="Gelijkbenige driehoek 182">
                <a:extLst>
                  <a:ext uri="{FF2B5EF4-FFF2-40B4-BE49-F238E27FC236}">
                    <a16:creationId xmlns:a16="http://schemas.microsoft.com/office/drawing/2014/main" id="{865A07A0-BC4D-44AE-8D75-1991713807C4}"/>
                  </a:ext>
                </a:extLst>
              </p:cNvPr>
              <p:cNvSpPr/>
              <p:nvPr userDrawn="1"/>
            </p:nvSpPr>
            <p:spPr>
              <a:xfrm rot="10800000">
                <a:off x="12950688" y="4093726"/>
                <a:ext cx="86866" cy="51147"/>
              </a:xfrm>
              <a:prstGeom prst="triangle">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sp>
          <p:nvSpPr>
            <p:cNvPr id="174" name="Ovaal 173">
              <a:extLst>
                <a:ext uri="{FF2B5EF4-FFF2-40B4-BE49-F238E27FC236}">
                  <a16:creationId xmlns:a16="http://schemas.microsoft.com/office/drawing/2014/main" id="{5002A964-24BB-4580-B7D8-B7A5CC5CE445}"/>
                </a:ext>
              </a:extLst>
            </p:cNvPr>
            <p:cNvSpPr/>
            <p:nvPr userDrawn="1"/>
          </p:nvSpPr>
          <p:spPr>
            <a:xfrm>
              <a:off x="-3603587" y="181118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175" name="Rechthoek 174">
              <a:extLst>
                <a:ext uri="{FF2B5EF4-FFF2-40B4-BE49-F238E27FC236}">
                  <a16:creationId xmlns:a16="http://schemas.microsoft.com/office/drawing/2014/main" id="{69B1D521-E66B-46DE-B705-1D7FD47BA2FE}"/>
                </a:ext>
              </a:extLst>
            </p:cNvPr>
            <p:cNvSpPr/>
            <p:nvPr userDrawn="1"/>
          </p:nvSpPr>
          <p:spPr>
            <a:xfrm>
              <a:off x="-3319415" y="1811185"/>
              <a:ext cx="2944682" cy="326338"/>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Kies de gewenste categorie en afbeelding</a:t>
              </a:r>
              <a:b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‘Invoegen’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180" name="Rechthoek 179">
              <a:extLst>
                <a:ext uri="{FF2B5EF4-FFF2-40B4-BE49-F238E27FC236}">
                  <a16:creationId xmlns:a16="http://schemas.microsoft.com/office/drawing/2014/main" id="{95AEB5BB-5304-4C73-8C9C-C87E285C4938}"/>
                </a:ext>
              </a:extLst>
            </p:cNvPr>
            <p:cNvSpPr/>
            <p:nvPr userDrawn="1"/>
          </p:nvSpPr>
          <p:spPr>
            <a:xfrm>
              <a:off x="-3319415" y="2245760"/>
              <a:ext cx="825500" cy="209550"/>
            </a:xfrm>
            <a:prstGeom prst="rect">
              <a:avLst/>
            </a:prstGeom>
            <a:solidFill>
              <a:srgbClr val="1FF524"/>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450"/>
                </a:spcBef>
                <a:spcAft>
                  <a:spcPts val="450"/>
                </a:spcAft>
              </a:pPr>
              <a:r>
                <a:rPr lang="nl-NL" sz="750" b="1" noProof="0" dirty="0">
                  <a:solidFill>
                    <a:srgbClr val="211F26"/>
                  </a:solidFill>
                  <a:latin typeface="Calibri" panose="020F0502020204030204" pitchFamily="34" charset="0"/>
                  <a:cs typeface="Calibri" panose="020F0502020204030204" pitchFamily="34" charset="0"/>
                </a:rPr>
                <a:t>Invoegen</a:t>
              </a:r>
            </a:p>
          </p:txBody>
        </p:sp>
      </p:grpSp>
      <p:sp>
        <p:nvSpPr>
          <p:cNvPr id="11" name="- INFO">
            <a:extLst>
              <a:ext uri="{FF2B5EF4-FFF2-40B4-BE49-F238E27FC236}">
                <a16:creationId xmlns:a16="http://schemas.microsoft.com/office/drawing/2014/main" id="{D5D548DA-264A-4D19-8A0A-B2288EC6661C}"/>
              </a:ext>
            </a:extLst>
          </p:cNvPr>
          <p:cNvSpPr txBox="1"/>
          <p:nvPr userDrawn="1"/>
        </p:nvSpPr>
        <p:spPr>
          <a:xfrm>
            <a:off x="0" y="-272667"/>
            <a:ext cx="9134475" cy="148842"/>
          </a:xfrm>
          <a:prstGeom prst="rect">
            <a:avLst/>
          </a:prstGeom>
          <a:noFill/>
        </p:spPr>
        <p:txBody>
          <a:bodyPr wrap="square" lIns="0" tIns="0" rIns="0" bIns="0" rtlCol="0" anchor="ctr" anchorCtr="0">
            <a:noAutofit/>
          </a:bodyPr>
          <a:lstStyle/>
          <a:p>
            <a:pPr algn="l"/>
            <a:r>
              <a:rPr lang="nl-NL" sz="1050" b="1" cap="all" spc="0" baseline="0" dirty="0">
                <a:solidFill>
                  <a:sysClr val="windowText" lastClr="000000"/>
                </a:solidFill>
                <a:latin typeface="+mn-lt"/>
                <a:cs typeface="Calibri" panose="020F0502020204030204" pitchFamily="34" charset="0"/>
              </a:rPr>
              <a:t>Telefoon</a:t>
            </a:r>
          </a:p>
        </p:txBody>
      </p:sp>
      <p:sp>
        <p:nvSpPr>
          <p:cNvPr id="5" name="voettekst">
            <a:extLst>
              <a:ext uri="{FF2B5EF4-FFF2-40B4-BE49-F238E27FC236}">
                <a16:creationId xmlns:a16="http://schemas.microsoft.com/office/drawing/2014/main" id="{7B9B5AD8-20ED-43D8-A7A9-54D9AEF0A965}"/>
              </a:ext>
            </a:extLst>
          </p:cNvPr>
          <p:cNvSpPr>
            <a:spLocks noGrp="1"/>
          </p:cNvSpPr>
          <p:nvPr userDrawn="1">
            <p:ph type="ftr" sz="quarter" idx="11"/>
          </p:nvPr>
        </p:nvSpPr>
        <p:spPr/>
        <p:txBody>
          <a:bodyPr/>
          <a:lstStyle>
            <a:lvl1pPr>
              <a:defRPr>
                <a:solidFill>
                  <a:schemeClr val="tx2"/>
                </a:solidFill>
              </a:defRPr>
            </a:lvl1pPr>
          </a:lstStyle>
          <a:p>
            <a:r>
              <a:rPr lang="nl-NL"/>
              <a:t>Erasmus University Rotterdam </a:t>
            </a:r>
            <a:endParaRPr lang="nl-NL" dirty="0"/>
          </a:p>
        </p:txBody>
      </p:sp>
      <p:sp>
        <p:nvSpPr>
          <p:cNvPr id="8" name="titel">
            <a:extLst>
              <a:ext uri="{FF2B5EF4-FFF2-40B4-BE49-F238E27FC236}">
                <a16:creationId xmlns:a16="http://schemas.microsoft.com/office/drawing/2014/main" id="{4FCE8B7B-8D3B-466F-8956-5C1F4F50265C}"/>
              </a:ext>
            </a:extLst>
          </p:cNvPr>
          <p:cNvSpPr>
            <a:spLocks noGrp="1"/>
          </p:cNvSpPr>
          <p:nvPr userDrawn="1">
            <p:ph type="title" hasCustomPrompt="1"/>
          </p:nvPr>
        </p:nvSpPr>
        <p:spPr>
          <a:xfrm>
            <a:off x="401241" y="541926"/>
            <a:ext cx="2822195" cy="531827"/>
          </a:xfrm>
        </p:spPr>
        <p:txBody>
          <a:bodyPr/>
          <a:lstStyle/>
          <a:p>
            <a:r>
              <a:rPr lang="nl-NL"/>
              <a:t>Titel</a:t>
            </a:r>
            <a:br>
              <a:rPr lang="nl-NL"/>
            </a:br>
            <a:r>
              <a:rPr lang="nl-NL"/>
              <a:t>max. 2 regels</a:t>
            </a:r>
            <a:endParaRPr lang="nl-NL" dirty="0"/>
          </a:p>
        </p:txBody>
      </p:sp>
      <p:sp>
        <p:nvSpPr>
          <p:cNvPr id="4" name="datum">
            <a:extLst>
              <a:ext uri="{FF2B5EF4-FFF2-40B4-BE49-F238E27FC236}">
                <a16:creationId xmlns:a16="http://schemas.microsoft.com/office/drawing/2014/main" id="{8E420A72-FB1A-45BF-AC4A-C2A67FDAE6C8}"/>
              </a:ext>
            </a:extLst>
          </p:cNvPr>
          <p:cNvSpPr>
            <a:spLocks noGrp="1"/>
          </p:cNvSpPr>
          <p:nvPr userDrawn="1">
            <p:ph type="dt" sz="half" idx="10"/>
          </p:nvPr>
        </p:nvSpPr>
        <p:spPr/>
        <p:txBody>
          <a:bodyPr/>
          <a:lstStyle>
            <a:lvl1pPr>
              <a:defRPr>
                <a:solidFill>
                  <a:schemeClr val="tx2"/>
                </a:solidFill>
              </a:defRPr>
            </a:lvl1pPr>
          </a:lstStyle>
          <a:p>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userDrawn="1">
            <p:ph type="sldNum" sz="quarter" idx="12"/>
          </p:nvPr>
        </p:nvSpPr>
        <p:spPr/>
        <p:txBody>
          <a:bodyPr/>
          <a:lstStyle>
            <a:lvl1pPr>
              <a:defRPr>
                <a:solidFill>
                  <a:schemeClr val="tx2"/>
                </a:solidFill>
              </a:defRPr>
            </a:lvl1pPr>
          </a:lstStyle>
          <a:p>
            <a:fld id="{361A1203-CA3D-4D48-AFA0-9D668419C1D5}" type="slidenum">
              <a:rPr lang="nl-NL" smtClean="0"/>
              <a:pPr/>
              <a:t>‹#›</a:t>
            </a:fld>
            <a:endParaRPr lang="nl-NL" dirty="0"/>
          </a:p>
        </p:txBody>
      </p:sp>
    </p:spTree>
    <p:extLst>
      <p:ext uri="{BB962C8B-B14F-4D97-AF65-F5344CB8AC3E}">
        <p14:creationId xmlns:p14="http://schemas.microsoft.com/office/powerpoint/2010/main" val="401069113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48.xml><?xml version="1.0" encoding="utf-8"?>
<p:sldLayout xmlns:a="http://schemas.openxmlformats.org/drawingml/2006/main" xmlns:r="http://schemas.openxmlformats.org/officeDocument/2006/relationships" xmlns:p="http://schemas.openxmlformats.org/presentationml/2006/main" preserve="1" userDrawn="1">
  <p:cSld name="Computer">
    <p:bg>
      <p:bgPr>
        <a:solidFill>
          <a:schemeClr val="bg1"/>
        </a:solidFill>
        <a:effectLst/>
      </p:bgPr>
    </p:bg>
    <p:spTree>
      <p:nvGrpSpPr>
        <p:cNvPr id="1" name=""/>
        <p:cNvGrpSpPr/>
        <p:nvPr/>
      </p:nvGrpSpPr>
      <p:grpSpPr>
        <a:xfrm>
          <a:off x="0" y="0"/>
          <a:ext cx="0" cy="0"/>
          <a:chOff x="0" y="0"/>
          <a:chExt cx="0" cy="0"/>
        </a:xfrm>
      </p:grpSpPr>
      <p:sp>
        <p:nvSpPr>
          <p:cNvPr id="2" name="Tekstvak 1">
            <a:extLst>
              <a:ext uri="{FF2B5EF4-FFF2-40B4-BE49-F238E27FC236}">
                <a16:creationId xmlns:a16="http://schemas.microsoft.com/office/drawing/2014/main" id="{8FE33928-5E6F-413F-8062-50D0BCBB4E1D}"/>
              </a:ext>
            </a:extLst>
          </p:cNvPr>
          <p:cNvSpPr txBox="1">
            <a:spLocks/>
          </p:cNvSpPr>
          <p:nvPr userDrawn="1"/>
        </p:nvSpPr>
        <p:spPr>
          <a:xfrm>
            <a:off x="1" y="3372446"/>
            <a:ext cx="3344825" cy="1771056"/>
          </a:xfrm>
          <a:custGeom>
            <a:avLst/>
            <a:gdLst>
              <a:gd name="connsiteX0" fmla="*/ 0 w 4459767"/>
              <a:gd name="connsiteY0" fmla="*/ 0 h 2361408"/>
              <a:gd name="connsiteX1" fmla="*/ 188757 w 4459767"/>
              <a:gd name="connsiteY1" fmla="*/ 263618 h 2361408"/>
              <a:gd name="connsiteX2" fmla="*/ 4342871 w 4459767"/>
              <a:gd name="connsiteY2" fmla="*/ 2325152 h 2361408"/>
              <a:gd name="connsiteX3" fmla="*/ 4459767 w 4459767"/>
              <a:gd name="connsiteY3" fmla="*/ 2361408 h 2361408"/>
              <a:gd name="connsiteX4" fmla="*/ 0 w 4459767"/>
              <a:gd name="connsiteY4" fmla="*/ 2361408 h 23614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59767" h="2361408">
                <a:moveTo>
                  <a:pt x="0" y="0"/>
                </a:moveTo>
                <a:lnTo>
                  <a:pt x="188757" y="263618"/>
                </a:lnTo>
                <a:cubicBezTo>
                  <a:pt x="1272638" y="1642098"/>
                  <a:pt x="2978863" y="1917971"/>
                  <a:pt x="4342871" y="2325152"/>
                </a:cubicBezTo>
                <a:lnTo>
                  <a:pt x="4459767" y="2361408"/>
                </a:lnTo>
                <a:lnTo>
                  <a:pt x="0" y="2361408"/>
                </a:lnTo>
                <a:close/>
              </a:path>
            </a:pathLst>
          </a:custGeom>
          <a:solidFill>
            <a:schemeClr val="accent2"/>
          </a:solidFill>
        </p:spPr>
        <p:txBody>
          <a:bodyPr wrap="square">
            <a:noAutofit/>
          </a:bodyPr>
          <a:lstStyle>
            <a:lvl1pPr marL="0" indent="0" algn="l" defTabSz="914400" rtl="0" eaLnBrk="1" latinLnBrk="0" hangingPunct="1">
              <a:lnSpc>
                <a:spcPct val="90000"/>
              </a:lnSpc>
              <a:spcBef>
                <a:spcPts val="1000"/>
              </a:spcBef>
              <a:buClr>
                <a:schemeClr val="tx1"/>
              </a:buClr>
              <a:buFont typeface="Calibri" panose="020F0502020204030204" pitchFamily="34" charset="0"/>
              <a:buNone/>
              <a:defRPr sz="1400" kern="1200">
                <a:solidFill>
                  <a:schemeClr val="tx1"/>
                </a:solidFill>
                <a:latin typeface="+mn-lt"/>
                <a:ea typeface="+mn-ea"/>
                <a:cs typeface="+mn-cs"/>
              </a:defRPr>
            </a:lvl1pPr>
            <a:lvl2pPr marL="536575" indent="-273050" algn="l" defTabSz="914400" rtl="0" eaLnBrk="1" latinLnBrk="0" hangingPunct="1">
              <a:lnSpc>
                <a:spcPct val="90000"/>
              </a:lnSpc>
              <a:spcBef>
                <a:spcPts val="500"/>
              </a:spcBef>
              <a:buClr>
                <a:schemeClr val="tx1"/>
              </a:buClr>
              <a:buFont typeface="Arial" panose="020B0604020202020204" pitchFamily="34" charset="0"/>
              <a:buChar char="›"/>
              <a:defRPr sz="1400" kern="1200">
                <a:solidFill>
                  <a:schemeClr val="tx1"/>
                </a:solidFill>
                <a:latin typeface="+mn-lt"/>
                <a:ea typeface="+mn-ea"/>
                <a:cs typeface="+mn-cs"/>
              </a:defRPr>
            </a:lvl2pPr>
            <a:lvl3pPr marL="0" indent="0" algn="l" defTabSz="914400" rtl="0" eaLnBrk="1" latinLnBrk="0" hangingPunct="1">
              <a:lnSpc>
                <a:spcPct val="90000"/>
              </a:lnSpc>
              <a:spcBef>
                <a:spcPts val="500"/>
              </a:spcBef>
              <a:buFont typeface="Arial" panose="020B0604020202020204" pitchFamily="34" charset="0"/>
              <a:buNone/>
              <a:defRPr sz="1400" kern="1200">
                <a:solidFill>
                  <a:schemeClr val="tx1"/>
                </a:solidFill>
                <a:latin typeface="+mn-lt"/>
                <a:ea typeface="+mn-ea"/>
                <a:cs typeface="+mn-cs"/>
              </a:defRPr>
            </a:lvl3pPr>
            <a:lvl4pPr marL="0" indent="0" algn="l" defTabSz="914400" rtl="0" eaLnBrk="1" latinLnBrk="0" hangingPunct="1">
              <a:lnSpc>
                <a:spcPts val="3200"/>
              </a:lnSpc>
              <a:spcBef>
                <a:spcPts val="500"/>
              </a:spcBef>
              <a:buFont typeface="Arial" panose="020B0604020202020204" pitchFamily="34" charset="0"/>
              <a:buNone/>
              <a:defRPr sz="3400" b="1" i="0" kern="1200">
                <a:solidFill>
                  <a:schemeClr val="tx1"/>
                </a:solidFill>
                <a:latin typeface="+mn-lt"/>
                <a:ea typeface="+mn-ea"/>
                <a:cs typeface="+mn-cs"/>
              </a:defRPr>
            </a:lvl4pPr>
            <a:lvl5pPr marL="0" indent="0" algn="l" defTabSz="914400" rtl="0" eaLnBrk="1" latinLnBrk="0" hangingPunct="1">
              <a:lnSpc>
                <a:spcPct val="90000"/>
              </a:lnSpc>
              <a:spcBef>
                <a:spcPts val="500"/>
              </a:spcBef>
              <a:buFont typeface="Calibri" panose="020F0502020204030204" pitchFamily="34" charset="0"/>
              <a:buNone/>
              <a:tabLst/>
              <a:defRPr sz="1800" b="1" kern="1200" cap="none" spc="0" baseline="0">
                <a:solidFill>
                  <a:schemeClr val="tx1"/>
                </a:solidFill>
                <a:latin typeface="+mn-lt"/>
                <a:ea typeface="+mn-ea"/>
                <a:cs typeface="+mn-cs"/>
              </a:defRPr>
            </a:lvl5pPr>
            <a:lvl6pPr marL="0" indent="0" algn="l" defTabSz="914400" rtl="0" eaLnBrk="1" latinLnBrk="0" hangingPunct="1">
              <a:lnSpc>
                <a:spcPct val="90000"/>
              </a:lnSpc>
              <a:spcBef>
                <a:spcPts val="500"/>
              </a:spcBef>
              <a:buFont typeface="Arial" panose="020B0604020202020204" pitchFamily="34" charset="0"/>
              <a:buNone/>
              <a:defRPr sz="1400" b="1" kern="1200">
                <a:solidFill>
                  <a:schemeClr val="accent4"/>
                </a:solidFill>
                <a:latin typeface="+mn-lt"/>
                <a:ea typeface="+mn-ea"/>
                <a:cs typeface="+mn-cs"/>
              </a:defRPr>
            </a:lvl6pPr>
            <a:lvl7pPr marL="263525" indent="-263525" algn="l" defTabSz="914400" rtl="0" eaLnBrk="1" latinLnBrk="0" hangingPunct="1">
              <a:lnSpc>
                <a:spcPct val="90000"/>
              </a:lnSpc>
              <a:spcBef>
                <a:spcPts val="500"/>
              </a:spcBef>
              <a:buFont typeface="+mj-lt"/>
              <a:buAutoNum type="arabicPeriod"/>
              <a:defRPr sz="1400" kern="1200">
                <a:solidFill>
                  <a:schemeClr val="tx1"/>
                </a:solidFill>
                <a:latin typeface="+mn-lt"/>
                <a:ea typeface="+mn-ea"/>
                <a:cs typeface="+mn-cs"/>
              </a:defRPr>
            </a:lvl7pPr>
            <a:lvl8pPr marL="263525" indent="-263525" algn="l" defTabSz="914400" rtl="0" eaLnBrk="1" latinLnBrk="0" hangingPunct="1">
              <a:lnSpc>
                <a:spcPct val="90000"/>
              </a:lnSpc>
              <a:spcBef>
                <a:spcPts val="500"/>
              </a:spcBef>
              <a:buFont typeface="+mj-lt"/>
              <a:buAutoNum type="alphaLcPeriod"/>
              <a:defRPr sz="1400" kern="1200">
                <a:solidFill>
                  <a:schemeClr val="tx1"/>
                </a:solidFill>
                <a:latin typeface="+mn-lt"/>
                <a:ea typeface="+mn-ea"/>
                <a:cs typeface="+mn-cs"/>
              </a:defRPr>
            </a:lvl8pPr>
            <a:lvl9pPr marL="0" indent="0" algn="l" defTabSz="914400" rtl="0" eaLnBrk="1" latinLnBrk="0" hangingPunct="1">
              <a:lnSpc>
                <a:spcPct val="90000"/>
              </a:lnSpc>
              <a:spcBef>
                <a:spcPts val="500"/>
              </a:spcBef>
              <a:buFont typeface="Arial" panose="020B0604020202020204" pitchFamily="34" charset="0"/>
              <a:buNone/>
              <a:defRPr sz="1200" i="1" kern="1200">
                <a:solidFill>
                  <a:schemeClr val="tx1"/>
                </a:solidFill>
                <a:latin typeface="+mn-lt"/>
                <a:ea typeface="+mn-ea"/>
                <a:cs typeface="+mn-cs"/>
              </a:defRPr>
            </a:lvl9pPr>
          </a:lstStyle>
          <a:p>
            <a:r>
              <a:rPr lang="nl-NL" sz="1050" dirty="0"/>
              <a:t> </a:t>
            </a:r>
          </a:p>
        </p:txBody>
      </p:sp>
      <p:grpSp>
        <p:nvGrpSpPr>
          <p:cNvPr id="9" name="- INSTRUCTIES">
            <a:extLst>
              <a:ext uri="{FF2B5EF4-FFF2-40B4-BE49-F238E27FC236}">
                <a16:creationId xmlns:a16="http://schemas.microsoft.com/office/drawing/2014/main" id="{8DA91809-19E1-47EC-8D78-062B48946B9E}"/>
              </a:ext>
            </a:extLst>
          </p:cNvPr>
          <p:cNvGrpSpPr/>
          <p:nvPr userDrawn="1"/>
        </p:nvGrpSpPr>
        <p:grpSpPr>
          <a:xfrm>
            <a:off x="9283196" y="0"/>
            <a:ext cx="2770040" cy="4952973"/>
            <a:chOff x="-3786437" y="0"/>
            <a:chExt cx="3693386" cy="6603964"/>
          </a:xfrm>
        </p:grpSpPr>
        <p:sp>
          <p:nvSpPr>
            <p:cNvPr id="12" name="Rechthoek 11">
              <a:extLst>
                <a:ext uri="{FF2B5EF4-FFF2-40B4-BE49-F238E27FC236}">
                  <a16:creationId xmlns:a16="http://schemas.microsoft.com/office/drawing/2014/main" id="{73759245-B1A3-40F9-BEB5-C3F226863C41}"/>
                </a:ext>
              </a:extLst>
            </p:cNvPr>
            <p:cNvSpPr/>
            <p:nvPr userDrawn="1"/>
          </p:nvSpPr>
          <p:spPr>
            <a:xfrm>
              <a:off x="-3786437" y="5775964"/>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900" b="1" cap="all" baseline="0" noProof="0" dirty="0">
                  <a:solidFill>
                    <a:srgbClr val="211F26"/>
                  </a:solidFill>
                  <a:latin typeface="Calibri" panose="020F0502020204030204" pitchFamily="34" charset="0"/>
                  <a:cs typeface="Calibri" panose="020F0502020204030204" pitchFamily="34" charset="0"/>
                </a:rPr>
                <a:t>MEER WETEN?</a:t>
              </a:r>
              <a:br>
                <a:rPr lang="nl-NL" sz="900" b="1" cap="all" baseline="0" noProof="0" dirty="0">
                  <a:solidFill>
                    <a:srgbClr val="211F26"/>
                  </a:solidFill>
                  <a:latin typeface="Calibri" panose="020F0502020204030204" pitchFamily="34" charset="0"/>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900" b="1" cap="all" baseline="0" noProof="0" dirty="0">
                  <a:solidFill>
                    <a:srgbClr val="211F26"/>
                  </a:solidFill>
                  <a:latin typeface="Calibri" panose="020F0502020204030204" pitchFamily="34" charset="0"/>
                  <a:cs typeface="Calibri" panose="020F0502020204030204" pitchFamily="34" charset="0"/>
                </a:rPr>
                <a:t> 'SLIDEBUILDER’ </a:t>
              </a:r>
              <a:r>
                <a:rPr lang="nl-NL" sz="9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900" kern="1200" cap="none" baseline="0" noProof="0" dirty="0">
                  <a:solidFill>
                    <a:srgbClr val="211F26"/>
                  </a:solidFill>
                  <a:latin typeface="Calibri" panose="020F0502020204030204" pitchFamily="34" charset="0"/>
                  <a:ea typeface="+mn-ea"/>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900" b="1" cap="all" baseline="0" noProof="0" dirty="0">
                  <a:solidFill>
                    <a:srgbClr val="211F26"/>
                  </a:solidFill>
                  <a:latin typeface="Calibri" panose="020F0502020204030204" pitchFamily="34" charset="0"/>
                  <a:cs typeface="Calibri" panose="020F0502020204030204" pitchFamily="34" charset="0"/>
                </a:rPr>
                <a:t>'Support &amp; Inspiratie'</a:t>
              </a:r>
            </a:p>
          </p:txBody>
        </p:sp>
        <p:sp>
          <p:nvSpPr>
            <p:cNvPr id="13" name="Rechthoek 12">
              <a:extLst>
                <a:ext uri="{FF2B5EF4-FFF2-40B4-BE49-F238E27FC236}">
                  <a16:creationId xmlns:a16="http://schemas.microsoft.com/office/drawing/2014/main" id="{AFFDA94E-E05A-432F-A0F3-921B71D94020}"/>
                </a:ext>
              </a:extLst>
            </p:cNvPr>
            <p:cNvSpPr/>
            <p:nvPr userDrawn="1"/>
          </p:nvSpPr>
          <p:spPr>
            <a:xfrm>
              <a:off x="-3786165" y="0"/>
              <a:ext cx="3593091" cy="5775964"/>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450"/>
                </a:spcBef>
                <a:spcAft>
                  <a:spcPts val="450"/>
                </a:spcAft>
              </a:pPr>
              <a:r>
                <a:rPr lang="nl-NL" sz="1050" b="1" cap="all" baseline="0" noProof="0" dirty="0">
                  <a:solidFill>
                    <a:schemeClr val="accent1"/>
                  </a:solidFill>
                  <a:latin typeface="Calibri" panose="020F0502020204030204" pitchFamily="34" charset="0"/>
                  <a:cs typeface="Calibri" panose="020F0502020204030204" pitchFamily="34" charset="0"/>
                </a:rPr>
                <a:t>Video invoegen/opmaken</a:t>
              </a:r>
            </a:p>
          </p:txBody>
        </p:sp>
        <p:sp>
          <p:nvSpPr>
            <p:cNvPr id="14" name="Ovaal 13">
              <a:extLst>
                <a:ext uri="{FF2B5EF4-FFF2-40B4-BE49-F238E27FC236}">
                  <a16:creationId xmlns:a16="http://schemas.microsoft.com/office/drawing/2014/main" id="{5E8DFBE3-EB30-48B8-B285-D7D1D27A15B7}"/>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5" name="Rechthoek 14">
              <a:extLst>
                <a:ext uri="{FF2B5EF4-FFF2-40B4-BE49-F238E27FC236}">
                  <a16:creationId xmlns:a16="http://schemas.microsoft.com/office/drawing/2014/main" id="{84097261-A62B-4D7B-9F49-2D5DB09D3429}"/>
                </a:ext>
              </a:extLst>
            </p:cNvPr>
            <p:cNvSpPr/>
            <p:nvPr userDrawn="1"/>
          </p:nvSpPr>
          <p:spPr>
            <a:xfrm>
              <a:off x="-3319415" y="465324"/>
              <a:ext cx="2944682" cy="658026"/>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Wanneer nodig, verwijder de bestaande video d.m.v. de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Klik op het pictogram om een nieuwe video in te voegen</a:t>
              </a:r>
              <a:b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900" b="0" i="1"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(zie onderstaand voorbeeld)</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16" name="Ovaal 15">
              <a:extLst>
                <a:ext uri="{FF2B5EF4-FFF2-40B4-BE49-F238E27FC236}">
                  <a16:creationId xmlns:a16="http://schemas.microsoft.com/office/drawing/2014/main" id="{8328BFB2-D869-4006-B994-A58ED00056A0}"/>
                </a:ext>
              </a:extLst>
            </p:cNvPr>
            <p:cNvSpPr/>
            <p:nvPr userDrawn="1"/>
          </p:nvSpPr>
          <p:spPr>
            <a:xfrm>
              <a:off x="-3603587" y="1729709"/>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17" name="Rechthoek 16">
              <a:extLst>
                <a:ext uri="{FF2B5EF4-FFF2-40B4-BE49-F238E27FC236}">
                  <a16:creationId xmlns:a16="http://schemas.microsoft.com/office/drawing/2014/main" id="{6D422270-EACD-4E50-A140-D5009A4EBA9F}"/>
                </a:ext>
              </a:extLst>
            </p:cNvPr>
            <p:cNvSpPr/>
            <p:nvPr userDrawn="1"/>
          </p:nvSpPr>
          <p:spPr>
            <a:xfrm>
              <a:off x="-3319415" y="1729710"/>
              <a:ext cx="2944682" cy="326338"/>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Selecteer de gewenste video</a:t>
              </a:r>
              <a:b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‘Invoegen’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18" name="Groep 17">
              <a:extLst>
                <a:ext uri="{FF2B5EF4-FFF2-40B4-BE49-F238E27FC236}">
                  <a16:creationId xmlns:a16="http://schemas.microsoft.com/office/drawing/2014/main" id="{FFBCD787-8646-41ED-B700-84B75E2875E5}"/>
                </a:ext>
              </a:extLst>
            </p:cNvPr>
            <p:cNvGrpSpPr/>
            <p:nvPr userDrawn="1"/>
          </p:nvGrpSpPr>
          <p:grpSpPr>
            <a:xfrm>
              <a:off x="-3311319" y="2164285"/>
              <a:ext cx="825500" cy="209550"/>
              <a:chOff x="13504624" y="2482850"/>
              <a:chExt cx="825500" cy="209550"/>
            </a:xfrm>
          </p:grpSpPr>
          <p:sp>
            <p:nvSpPr>
              <p:cNvPr id="77" name="Rechthoek 76">
                <a:extLst>
                  <a:ext uri="{FF2B5EF4-FFF2-40B4-BE49-F238E27FC236}">
                    <a16:creationId xmlns:a16="http://schemas.microsoft.com/office/drawing/2014/main" id="{B48BF971-C9A7-4B59-BF1D-0D638485BE47}"/>
                  </a:ext>
                </a:extLst>
              </p:cNvPr>
              <p:cNvSpPr/>
              <p:nvPr userDrawn="1"/>
            </p:nvSpPr>
            <p:spPr>
              <a:xfrm>
                <a:off x="13504624" y="2482850"/>
                <a:ext cx="825500" cy="209550"/>
              </a:xfrm>
              <a:prstGeom prst="rect">
                <a:avLst/>
              </a:prstGeom>
              <a:solidFill>
                <a:srgbClr val="E5F1FB"/>
              </a:solidFill>
              <a:ln w="12700">
                <a:solidFill>
                  <a:srgbClr val="0B7E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675" b="0" noProof="0" dirty="0">
                    <a:solidFill>
                      <a:srgbClr val="211F26"/>
                    </a:solidFill>
                    <a:latin typeface="Calibri" panose="020F0502020204030204" pitchFamily="34" charset="0"/>
                    <a:cs typeface="Calibri" panose="020F0502020204030204" pitchFamily="34" charset="0"/>
                  </a:rPr>
                  <a:t>Invoegen</a:t>
                </a:r>
              </a:p>
            </p:txBody>
          </p:sp>
          <p:cxnSp>
            <p:nvCxnSpPr>
              <p:cNvPr id="78" name="Rechte verbindingslijn 77">
                <a:extLst>
                  <a:ext uri="{FF2B5EF4-FFF2-40B4-BE49-F238E27FC236}">
                    <a16:creationId xmlns:a16="http://schemas.microsoft.com/office/drawing/2014/main" id="{D0557C8F-7756-4F64-AF90-735F334694AE}"/>
                  </a:ext>
                </a:extLst>
              </p:cNvPr>
              <p:cNvCxnSpPr/>
              <p:nvPr userDrawn="1"/>
            </p:nvCxnSpPr>
            <p:spPr>
              <a:xfrm>
                <a:off x="14155269" y="2515250"/>
                <a:ext cx="0" cy="142717"/>
              </a:xfrm>
              <a:prstGeom prst="line">
                <a:avLst/>
              </a:prstGeom>
              <a:noFill/>
              <a:ln w="3175" cap="flat" cmpd="sng" algn="ctr">
                <a:solidFill>
                  <a:srgbClr val="44546A"/>
                </a:solidFill>
                <a:prstDash val="solid"/>
              </a:ln>
              <a:effectLst/>
            </p:spPr>
          </p:cxnSp>
          <p:sp>
            <p:nvSpPr>
              <p:cNvPr id="79" name="Gelijkbenige driehoek 78">
                <a:extLst>
                  <a:ext uri="{FF2B5EF4-FFF2-40B4-BE49-F238E27FC236}">
                    <a16:creationId xmlns:a16="http://schemas.microsoft.com/office/drawing/2014/main" id="{F5FC9B9F-E267-403C-AD02-DA1F1FC07631}"/>
                  </a:ext>
                </a:extLst>
              </p:cNvPr>
              <p:cNvSpPr/>
              <p:nvPr userDrawn="1"/>
            </p:nvSpPr>
            <p:spPr>
              <a:xfrm rot="10800000">
                <a:off x="14196089" y="2566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675" b="1" noProof="0" dirty="0">
                  <a:solidFill>
                    <a:srgbClr val="211F26"/>
                  </a:solidFill>
                  <a:latin typeface="Calibri" panose="020F0502020204030204" pitchFamily="34" charset="0"/>
                  <a:cs typeface="Calibri" panose="020F0502020204030204" pitchFamily="34" charset="0"/>
                </a:endParaRPr>
              </a:p>
            </p:txBody>
          </p:sp>
        </p:grpSp>
        <p:sp>
          <p:nvSpPr>
            <p:cNvPr id="19" name="Ovaal 18">
              <a:extLst>
                <a:ext uri="{FF2B5EF4-FFF2-40B4-BE49-F238E27FC236}">
                  <a16:creationId xmlns:a16="http://schemas.microsoft.com/office/drawing/2014/main" id="{039DBB03-A1B5-488E-A344-BA585DF4562C}"/>
                </a:ext>
              </a:extLst>
            </p:cNvPr>
            <p:cNvSpPr/>
            <p:nvPr userDrawn="1"/>
          </p:nvSpPr>
          <p:spPr>
            <a:xfrm>
              <a:off x="-3603587" y="2553359"/>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20" name="Rechthoek 19">
              <a:extLst>
                <a:ext uri="{FF2B5EF4-FFF2-40B4-BE49-F238E27FC236}">
                  <a16:creationId xmlns:a16="http://schemas.microsoft.com/office/drawing/2014/main" id="{6C8FC745-2133-4DE8-9436-8725295AC62E}"/>
                </a:ext>
              </a:extLst>
            </p:cNvPr>
            <p:cNvSpPr/>
            <p:nvPr userDrawn="1"/>
          </p:nvSpPr>
          <p:spPr>
            <a:xfrm>
              <a:off x="-3319415" y="2553360"/>
              <a:ext cx="2944682" cy="462795"/>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Klik met de rechter muisknop op de miniatuurweergave van de dia aan de linker kant van het scherm en kies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‘Dia herstellen’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21" name="ICOON_info">
              <a:extLst>
                <a:ext uri="{FF2B5EF4-FFF2-40B4-BE49-F238E27FC236}">
                  <a16:creationId xmlns:a16="http://schemas.microsoft.com/office/drawing/2014/main" id="{9B80B129-84C7-4F5B-B36D-74C2AE9A7216}"/>
                </a:ext>
              </a:extLst>
            </p:cNvPr>
            <p:cNvGrpSpPr/>
            <p:nvPr userDrawn="1"/>
          </p:nvGrpSpPr>
          <p:grpSpPr>
            <a:xfrm>
              <a:off x="-376736" y="5637326"/>
              <a:ext cx="283685" cy="283685"/>
              <a:chOff x="-510741" y="5913713"/>
              <a:chExt cx="267555" cy="267555"/>
            </a:xfrm>
          </p:grpSpPr>
          <p:sp>
            <p:nvSpPr>
              <p:cNvPr id="75" name="Ovaal 74">
                <a:extLst>
                  <a:ext uri="{FF2B5EF4-FFF2-40B4-BE49-F238E27FC236}">
                    <a16:creationId xmlns:a16="http://schemas.microsoft.com/office/drawing/2014/main" id="{FBC8DB4E-DB38-49D8-A1CA-BC5AE22A7416}"/>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450"/>
                  </a:spcBef>
                  <a:spcAft>
                    <a:spcPts val="450"/>
                  </a:spcAft>
                </a:pPr>
                <a:endParaRPr lang="nl-NL" sz="1200" cap="all" baseline="0" noProof="0" dirty="0">
                  <a:latin typeface="Calibri" panose="020F0502020204030204" pitchFamily="34" charset="0"/>
                  <a:cs typeface="Calibri" panose="020F0502020204030204" pitchFamily="34" charset="0"/>
                </a:endParaRPr>
              </a:p>
            </p:txBody>
          </p:sp>
          <p:sp>
            <p:nvSpPr>
              <p:cNvPr id="76" name="Graphic 163" descr="Informatie">
                <a:extLst>
                  <a:ext uri="{FF2B5EF4-FFF2-40B4-BE49-F238E27FC236}">
                    <a16:creationId xmlns:a16="http://schemas.microsoft.com/office/drawing/2014/main" id="{70FEEDCA-9006-4559-8E92-BB5C9C83DA70}"/>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1500" noProof="0" dirty="0">
                  <a:solidFill>
                    <a:srgbClr val="211F26"/>
                  </a:solidFill>
                  <a:latin typeface="Calibri" panose="020F0502020204030204" pitchFamily="34" charset="0"/>
                  <a:cs typeface="Calibri" panose="020F0502020204030204" pitchFamily="34" charset="0"/>
                </a:endParaRPr>
              </a:p>
            </p:txBody>
          </p:sp>
        </p:grpSp>
        <p:sp>
          <p:nvSpPr>
            <p:cNvPr id="22" name="Ovaal 21">
              <a:extLst>
                <a:ext uri="{FF2B5EF4-FFF2-40B4-BE49-F238E27FC236}">
                  <a16:creationId xmlns:a16="http://schemas.microsoft.com/office/drawing/2014/main" id="{2BCAC678-B0E4-41F9-8416-C13209D5462C}"/>
                </a:ext>
              </a:extLst>
            </p:cNvPr>
            <p:cNvSpPr/>
            <p:nvPr userDrawn="1"/>
          </p:nvSpPr>
          <p:spPr>
            <a:xfrm>
              <a:off x="-3603587" y="4145789"/>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23" name="Rechthoek 22">
              <a:extLst>
                <a:ext uri="{FF2B5EF4-FFF2-40B4-BE49-F238E27FC236}">
                  <a16:creationId xmlns:a16="http://schemas.microsoft.com/office/drawing/2014/main" id="{018266AF-498E-450F-8025-D2A4BAC58CF4}"/>
                </a:ext>
              </a:extLst>
            </p:cNvPr>
            <p:cNvSpPr/>
            <p:nvPr userDrawn="1"/>
          </p:nvSpPr>
          <p:spPr>
            <a:xfrm>
              <a:off x="-3319415" y="4145790"/>
              <a:ext cx="2944682" cy="807210"/>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Om de video te schalen of bij te snijden, ga naar de tab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‘Hulpmiddelen voor video’s - Opmaak’</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‘Bijsnijden’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Schaal met de bolletjes de video en met de hoekjes het videokader.</a:t>
              </a:r>
            </a:p>
          </p:txBody>
        </p:sp>
        <p:grpSp>
          <p:nvGrpSpPr>
            <p:cNvPr id="24" name="Groep 23">
              <a:extLst>
                <a:ext uri="{FF2B5EF4-FFF2-40B4-BE49-F238E27FC236}">
                  <a16:creationId xmlns:a16="http://schemas.microsoft.com/office/drawing/2014/main" id="{7ED6438D-A4D3-4807-A274-389E1DFB0107}"/>
                </a:ext>
              </a:extLst>
            </p:cNvPr>
            <p:cNvGrpSpPr/>
            <p:nvPr userDrawn="1"/>
          </p:nvGrpSpPr>
          <p:grpSpPr>
            <a:xfrm>
              <a:off x="-3408294" y="5055351"/>
              <a:ext cx="622283" cy="612919"/>
              <a:chOff x="12617641" y="3403239"/>
              <a:chExt cx="752963" cy="741634"/>
            </a:xfrm>
          </p:grpSpPr>
          <p:grpSp>
            <p:nvGrpSpPr>
              <p:cNvPr id="59" name="Groep 58">
                <a:extLst>
                  <a:ext uri="{FF2B5EF4-FFF2-40B4-BE49-F238E27FC236}">
                    <a16:creationId xmlns:a16="http://schemas.microsoft.com/office/drawing/2014/main" id="{69D7D66E-D6BA-4C96-BAAF-0C6B686AED8F}"/>
                  </a:ext>
                </a:extLst>
              </p:cNvPr>
              <p:cNvGrpSpPr/>
              <p:nvPr userDrawn="1"/>
            </p:nvGrpSpPr>
            <p:grpSpPr>
              <a:xfrm>
                <a:off x="12771550" y="3403239"/>
                <a:ext cx="467156" cy="448491"/>
                <a:chOff x="12782177" y="3403239"/>
                <a:chExt cx="467156" cy="448491"/>
              </a:xfrm>
            </p:grpSpPr>
            <p:grpSp>
              <p:nvGrpSpPr>
                <p:cNvPr id="62" name="Groep 61">
                  <a:extLst>
                    <a:ext uri="{FF2B5EF4-FFF2-40B4-BE49-F238E27FC236}">
                      <a16:creationId xmlns:a16="http://schemas.microsoft.com/office/drawing/2014/main" id="{5C5728F3-A91E-4539-9FD4-2C0FC8A5B820}"/>
                    </a:ext>
                  </a:extLst>
                </p:cNvPr>
                <p:cNvGrpSpPr/>
                <p:nvPr userDrawn="1"/>
              </p:nvGrpSpPr>
              <p:grpSpPr>
                <a:xfrm>
                  <a:off x="12782177" y="3403239"/>
                  <a:ext cx="412972" cy="396132"/>
                  <a:chOff x="13554906" y="3320109"/>
                  <a:chExt cx="443912" cy="425811"/>
                </a:xfrm>
              </p:grpSpPr>
              <p:grpSp>
                <p:nvGrpSpPr>
                  <p:cNvPr id="69" name="Groep 68">
                    <a:extLst>
                      <a:ext uri="{FF2B5EF4-FFF2-40B4-BE49-F238E27FC236}">
                        <a16:creationId xmlns:a16="http://schemas.microsoft.com/office/drawing/2014/main" id="{697BCFEB-F56D-48F2-B5B1-A876FB58DB48}"/>
                      </a:ext>
                    </a:extLst>
                  </p:cNvPr>
                  <p:cNvGrpSpPr/>
                  <p:nvPr userDrawn="1"/>
                </p:nvGrpSpPr>
                <p:grpSpPr>
                  <a:xfrm>
                    <a:off x="13554906" y="3320109"/>
                    <a:ext cx="443912" cy="425811"/>
                    <a:chOff x="12909684" y="1276143"/>
                    <a:chExt cx="443912" cy="425811"/>
                  </a:xfrm>
                </p:grpSpPr>
                <p:sp>
                  <p:nvSpPr>
                    <p:cNvPr id="72" name="Rechthoek 71">
                      <a:extLst>
                        <a:ext uri="{FF2B5EF4-FFF2-40B4-BE49-F238E27FC236}">
                          <a16:creationId xmlns:a16="http://schemas.microsoft.com/office/drawing/2014/main" id="{F3FBEFB5-C193-4217-908D-562CD41463AA}"/>
                        </a:ext>
                      </a:extLst>
                    </p:cNvPr>
                    <p:cNvSpPr/>
                    <p:nvPr userDrawn="1"/>
                  </p:nvSpPr>
                  <p:spPr>
                    <a:xfrm>
                      <a:off x="12909684" y="1276143"/>
                      <a:ext cx="443912" cy="425811"/>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73" name="Rechthoek 72">
                      <a:extLst>
                        <a:ext uri="{FF2B5EF4-FFF2-40B4-BE49-F238E27FC236}">
                          <a16:creationId xmlns:a16="http://schemas.microsoft.com/office/drawing/2014/main" id="{129D9CF3-9EAB-43B2-981D-715074DE85ED}"/>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74" name="Ovaal 73">
                      <a:extLst>
                        <a:ext uri="{FF2B5EF4-FFF2-40B4-BE49-F238E27FC236}">
                          <a16:creationId xmlns:a16="http://schemas.microsoft.com/office/drawing/2014/main" id="{3F99195A-E2A8-445E-B730-8B1471D5BD0F}"/>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pic>
                <p:nvPicPr>
                  <p:cNvPr id="70" name="Afbeelding 69">
                    <a:extLst>
                      <a:ext uri="{FF2B5EF4-FFF2-40B4-BE49-F238E27FC236}">
                        <a16:creationId xmlns:a16="http://schemas.microsoft.com/office/drawing/2014/main" id="{0F1C5461-3734-44B5-ABDB-8799D1347B43}"/>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a:off x="13567296" y="3424992"/>
                    <a:ext cx="173367" cy="140220"/>
                  </a:xfrm>
                  <a:prstGeom prst="rect">
                    <a:avLst/>
                  </a:prstGeom>
                </p:spPr>
              </p:pic>
              <p:pic>
                <p:nvPicPr>
                  <p:cNvPr id="71" name="Afbeelding 70">
                    <a:extLst>
                      <a:ext uri="{FF2B5EF4-FFF2-40B4-BE49-F238E27FC236}">
                        <a16:creationId xmlns:a16="http://schemas.microsoft.com/office/drawing/2014/main" id="{FE9F9682-CDA0-4D63-8BA4-1FDE3E16BB56}"/>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flipH="1">
                    <a:off x="13635599" y="3453788"/>
                    <a:ext cx="173367" cy="111424"/>
                  </a:xfrm>
                  <a:prstGeom prst="rect">
                    <a:avLst/>
                  </a:prstGeom>
                </p:spPr>
              </p:pic>
            </p:grpSp>
            <p:grpSp>
              <p:nvGrpSpPr>
                <p:cNvPr id="63" name="Groep 62">
                  <a:extLst>
                    <a:ext uri="{FF2B5EF4-FFF2-40B4-BE49-F238E27FC236}">
                      <a16:creationId xmlns:a16="http://schemas.microsoft.com/office/drawing/2014/main" id="{6072BE66-B052-4217-9505-01B8B8AB6A55}"/>
                    </a:ext>
                  </a:extLst>
                </p:cNvPr>
                <p:cNvGrpSpPr/>
                <p:nvPr userDrawn="1"/>
              </p:nvGrpSpPr>
              <p:grpSpPr>
                <a:xfrm>
                  <a:off x="13103513" y="3705268"/>
                  <a:ext cx="145820" cy="146462"/>
                  <a:chOff x="13096169" y="3602278"/>
                  <a:chExt cx="145820" cy="146462"/>
                </a:xfrm>
              </p:grpSpPr>
              <p:sp>
                <p:nvSpPr>
                  <p:cNvPr id="67" name="Rechthoek 66">
                    <a:extLst>
                      <a:ext uri="{FF2B5EF4-FFF2-40B4-BE49-F238E27FC236}">
                        <a16:creationId xmlns:a16="http://schemas.microsoft.com/office/drawing/2014/main" id="{19A62E70-5A16-4418-9E2D-0E9DFAFFD56D}"/>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68" name="Rechthoek 67">
                    <a:extLst>
                      <a:ext uri="{FF2B5EF4-FFF2-40B4-BE49-F238E27FC236}">
                        <a16:creationId xmlns:a16="http://schemas.microsoft.com/office/drawing/2014/main" id="{5B618B34-EABF-430F-89EA-7BA5F34F3613}"/>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nvGrpSpPr>
                <p:cNvPr id="64" name="Groep 63">
                  <a:extLst>
                    <a:ext uri="{FF2B5EF4-FFF2-40B4-BE49-F238E27FC236}">
                      <a16:creationId xmlns:a16="http://schemas.microsoft.com/office/drawing/2014/main" id="{E93C7859-0379-483B-97D6-16FAEC33C7AA}"/>
                    </a:ext>
                  </a:extLst>
                </p:cNvPr>
                <p:cNvGrpSpPr/>
                <p:nvPr userDrawn="1"/>
              </p:nvGrpSpPr>
              <p:grpSpPr>
                <a:xfrm rot="10800000">
                  <a:off x="13061402" y="3665637"/>
                  <a:ext cx="145820" cy="146462"/>
                  <a:chOff x="13096169" y="3602278"/>
                  <a:chExt cx="145820" cy="146462"/>
                </a:xfrm>
              </p:grpSpPr>
              <p:sp>
                <p:nvSpPr>
                  <p:cNvPr id="65" name="Rechthoek 64">
                    <a:extLst>
                      <a:ext uri="{FF2B5EF4-FFF2-40B4-BE49-F238E27FC236}">
                        <a16:creationId xmlns:a16="http://schemas.microsoft.com/office/drawing/2014/main" id="{B2E9A315-3B3D-4744-82DE-AA3C92263053}"/>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66" name="Rechthoek 65">
                    <a:extLst>
                      <a:ext uri="{FF2B5EF4-FFF2-40B4-BE49-F238E27FC236}">
                        <a16:creationId xmlns:a16="http://schemas.microsoft.com/office/drawing/2014/main" id="{D74CFCAF-EC63-4D1A-AFAA-A51BF5556FCE}"/>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sp>
            <p:nvSpPr>
              <p:cNvPr id="60" name="Rechthoek 59">
                <a:extLst>
                  <a:ext uri="{FF2B5EF4-FFF2-40B4-BE49-F238E27FC236}">
                    <a16:creationId xmlns:a16="http://schemas.microsoft.com/office/drawing/2014/main" id="{63F84454-7E32-4AD5-9702-ABF19EB892A5}"/>
                  </a:ext>
                </a:extLst>
              </p:cNvPr>
              <p:cNvSpPr/>
              <p:nvPr userDrawn="1"/>
            </p:nvSpPr>
            <p:spPr>
              <a:xfrm>
                <a:off x="12617641" y="3889890"/>
                <a:ext cx="752963"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450"/>
                  </a:spcBef>
                  <a:spcAft>
                    <a:spcPts val="450"/>
                  </a:spcAft>
                </a:pPr>
                <a:r>
                  <a:rPr lang="nl-NL" sz="675" b="0" noProof="0" dirty="0">
                    <a:solidFill>
                      <a:srgbClr val="211F26"/>
                    </a:solidFill>
                    <a:latin typeface="Calibri" panose="020F0502020204030204" pitchFamily="34" charset="0"/>
                    <a:cs typeface="Calibri" panose="020F0502020204030204" pitchFamily="34" charset="0"/>
                  </a:rPr>
                  <a:t>Bijsnijden</a:t>
                </a:r>
              </a:p>
            </p:txBody>
          </p:sp>
          <p:sp>
            <p:nvSpPr>
              <p:cNvPr id="61" name="Gelijkbenige driehoek 60">
                <a:extLst>
                  <a:ext uri="{FF2B5EF4-FFF2-40B4-BE49-F238E27FC236}">
                    <a16:creationId xmlns:a16="http://schemas.microsoft.com/office/drawing/2014/main" id="{42566378-DC6A-4A3B-A080-F479D8437414}"/>
                  </a:ext>
                </a:extLst>
              </p:cNvPr>
              <p:cNvSpPr/>
              <p:nvPr userDrawn="1"/>
            </p:nvSpPr>
            <p:spPr>
              <a:xfrm rot="10800000">
                <a:off x="12950688" y="4093726"/>
                <a:ext cx="86866" cy="51147"/>
              </a:xfrm>
              <a:prstGeom prst="triangle">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sp>
          <p:nvSpPr>
            <p:cNvPr id="25" name="Rechthoek 24">
              <a:extLst>
                <a:ext uri="{FF2B5EF4-FFF2-40B4-BE49-F238E27FC236}">
                  <a16:creationId xmlns:a16="http://schemas.microsoft.com/office/drawing/2014/main" id="{CD0EEE58-21B2-4EB5-B349-2E0FAB777EDC}"/>
                </a:ext>
              </a:extLst>
            </p:cNvPr>
            <p:cNvSpPr/>
            <p:nvPr userDrawn="1"/>
          </p:nvSpPr>
          <p:spPr>
            <a:xfrm>
              <a:off x="-3316836" y="3119689"/>
              <a:ext cx="1239216" cy="719917"/>
            </a:xfrm>
            <a:prstGeom prst="rect">
              <a:avLst/>
            </a:prstGeom>
            <a:pattFill prst="wdUpDiag">
              <a:fgClr>
                <a:srgbClr val="E0E0E0"/>
              </a:fgClr>
              <a:bgClr>
                <a:srgbClr val="ECECEC"/>
              </a:bgClr>
            </a:pattFill>
            <a:ln w="12700">
              <a:solidFill>
                <a:srgbClr val="D3D3D3"/>
              </a:solidFill>
              <a:prstDash val="solid"/>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72000" tIns="0" rIns="0" bIns="0" numCol="1" spcCol="0" rtlCol="0" fromWordArt="0" anchor="ctr" anchorCtr="0" forceAA="0" compatLnSpc="1">
              <a:prstTxWarp prst="textNoShape">
                <a:avLst/>
              </a:prstTxWarp>
              <a:noAutofit/>
            </a:bodyPr>
            <a:lstStyle/>
            <a:p>
              <a:pPr algn="l"/>
              <a:endParaRPr lang="nl-NL" sz="750" b="0" i="1" noProof="0" dirty="0">
                <a:solidFill>
                  <a:srgbClr val="211F26"/>
                </a:solidFill>
                <a:latin typeface="Calibri" panose="020F0502020204030204" pitchFamily="34" charset="0"/>
                <a:cs typeface="Calibri" panose="020F0502020204030204" pitchFamily="34" charset="0"/>
              </a:endParaRPr>
            </a:p>
          </p:txBody>
        </p:sp>
        <p:grpSp>
          <p:nvGrpSpPr>
            <p:cNvPr id="27" name="Groep 26">
              <a:extLst>
                <a:ext uri="{FF2B5EF4-FFF2-40B4-BE49-F238E27FC236}">
                  <a16:creationId xmlns:a16="http://schemas.microsoft.com/office/drawing/2014/main" id="{14BEF2C8-600D-4619-9427-572F3099EAAF}"/>
                </a:ext>
              </a:extLst>
            </p:cNvPr>
            <p:cNvGrpSpPr/>
            <p:nvPr userDrawn="1"/>
          </p:nvGrpSpPr>
          <p:grpSpPr>
            <a:xfrm>
              <a:off x="-2485819" y="3399207"/>
              <a:ext cx="1222990" cy="563933"/>
              <a:chOff x="-2485819" y="3399207"/>
              <a:chExt cx="1222990" cy="563933"/>
            </a:xfrm>
          </p:grpSpPr>
          <p:sp>
            <p:nvSpPr>
              <p:cNvPr id="38" name="Rechthoek 37">
                <a:extLst>
                  <a:ext uri="{FF2B5EF4-FFF2-40B4-BE49-F238E27FC236}">
                    <a16:creationId xmlns:a16="http://schemas.microsoft.com/office/drawing/2014/main" id="{45018023-C5FA-44C8-A4D8-C80902EE9AAD}"/>
                  </a:ext>
                </a:extLst>
              </p:cNvPr>
              <p:cNvSpPr/>
              <p:nvPr userDrawn="1"/>
            </p:nvSpPr>
            <p:spPr>
              <a:xfrm>
                <a:off x="-2485819" y="3399207"/>
                <a:ext cx="1176476" cy="504851"/>
              </a:xfrm>
              <a:prstGeom prst="rect">
                <a:avLst/>
              </a:prstGeom>
              <a:solidFill>
                <a:schemeClr val="bg1"/>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39" name="Rechthoek 38">
                <a:extLst>
                  <a:ext uri="{FF2B5EF4-FFF2-40B4-BE49-F238E27FC236}">
                    <a16:creationId xmlns:a16="http://schemas.microsoft.com/office/drawing/2014/main" id="{66187B3C-98AB-4132-9FB6-748AA22C476A}"/>
                  </a:ext>
                </a:extLst>
              </p:cNvPr>
              <p:cNvSpPr/>
              <p:nvPr userDrawn="1"/>
            </p:nvSpPr>
            <p:spPr>
              <a:xfrm>
                <a:off x="-2479584" y="3652838"/>
                <a:ext cx="1164007" cy="246701"/>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nvGrpSpPr>
              <p:cNvPr id="40" name="Groep 39">
                <a:extLst>
                  <a:ext uri="{FF2B5EF4-FFF2-40B4-BE49-F238E27FC236}">
                    <a16:creationId xmlns:a16="http://schemas.microsoft.com/office/drawing/2014/main" id="{087E679C-A4D2-4DB3-B379-429ACE649406}"/>
                  </a:ext>
                </a:extLst>
              </p:cNvPr>
              <p:cNvGrpSpPr/>
              <p:nvPr userDrawn="1"/>
            </p:nvGrpSpPr>
            <p:grpSpPr>
              <a:xfrm>
                <a:off x="-2403869" y="3460544"/>
                <a:ext cx="155951" cy="131922"/>
                <a:chOff x="12968836" y="3354170"/>
                <a:chExt cx="404806" cy="342433"/>
              </a:xfrm>
            </p:grpSpPr>
            <p:sp>
              <p:nvSpPr>
                <p:cNvPr id="53" name="Rechthoek: afgeronde hoeken 52">
                  <a:extLst>
                    <a:ext uri="{FF2B5EF4-FFF2-40B4-BE49-F238E27FC236}">
                      <a16:creationId xmlns:a16="http://schemas.microsoft.com/office/drawing/2014/main" id="{FBC871C4-89A2-4157-B8CB-4BA6BD3D2684}"/>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54" name="Rechthoek 53">
                  <a:extLst>
                    <a:ext uri="{FF2B5EF4-FFF2-40B4-BE49-F238E27FC236}">
                      <a16:creationId xmlns:a16="http://schemas.microsoft.com/office/drawing/2014/main" id="{011CC647-2EA6-4311-B146-886553FB35A6}"/>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55" name="Rechthoek 54">
                  <a:extLst>
                    <a:ext uri="{FF2B5EF4-FFF2-40B4-BE49-F238E27FC236}">
                      <a16:creationId xmlns:a16="http://schemas.microsoft.com/office/drawing/2014/main" id="{34818144-5AC4-471E-91BB-4EC2A03AB222}"/>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56" name="Rechthoek 55">
                  <a:extLst>
                    <a:ext uri="{FF2B5EF4-FFF2-40B4-BE49-F238E27FC236}">
                      <a16:creationId xmlns:a16="http://schemas.microsoft.com/office/drawing/2014/main" id="{00664FDF-0B61-478E-BD22-D7FAC450A49E}"/>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57" name="Rechthoek 56">
                  <a:extLst>
                    <a:ext uri="{FF2B5EF4-FFF2-40B4-BE49-F238E27FC236}">
                      <a16:creationId xmlns:a16="http://schemas.microsoft.com/office/drawing/2014/main" id="{25E2A312-CCB1-4A3A-A841-6282B63CFDA7}"/>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58" name="Rechthoek 57">
                  <a:extLst>
                    <a:ext uri="{FF2B5EF4-FFF2-40B4-BE49-F238E27FC236}">
                      <a16:creationId xmlns:a16="http://schemas.microsoft.com/office/drawing/2014/main" id="{30A5CBFF-8C80-48A7-ACE3-29BFB808AE9D}"/>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nvGrpSpPr>
              <p:cNvPr id="41" name="Groep 40">
                <a:extLst>
                  <a:ext uri="{FF2B5EF4-FFF2-40B4-BE49-F238E27FC236}">
                    <a16:creationId xmlns:a16="http://schemas.microsoft.com/office/drawing/2014/main" id="{1B90B0A2-1BA6-4BB8-8B26-2F18A7582F3D}"/>
                  </a:ext>
                </a:extLst>
              </p:cNvPr>
              <p:cNvGrpSpPr/>
              <p:nvPr userDrawn="1"/>
            </p:nvGrpSpPr>
            <p:grpSpPr>
              <a:xfrm>
                <a:off x="-2423424" y="3690208"/>
                <a:ext cx="166739" cy="218963"/>
                <a:chOff x="12940828" y="3950597"/>
                <a:chExt cx="432813" cy="568367"/>
              </a:xfrm>
            </p:grpSpPr>
            <p:grpSp>
              <p:nvGrpSpPr>
                <p:cNvPr id="45" name="Groep 44">
                  <a:extLst>
                    <a:ext uri="{FF2B5EF4-FFF2-40B4-BE49-F238E27FC236}">
                      <a16:creationId xmlns:a16="http://schemas.microsoft.com/office/drawing/2014/main" id="{FB6B18FE-A18A-45DB-A4EA-C6936324E7E0}"/>
                    </a:ext>
                  </a:extLst>
                </p:cNvPr>
                <p:cNvGrpSpPr/>
                <p:nvPr userDrawn="1"/>
              </p:nvGrpSpPr>
              <p:grpSpPr>
                <a:xfrm>
                  <a:off x="13000382" y="4006891"/>
                  <a:ext cx="373259" cy="315747"/>
                  <a:chOff x="12968836" y="3354170"/>
                  <a:chExt cx="404806" cy="342433"/>
                </a:xfrm>
              </p:grpSpPr>
              <p:sp>
                <p:nvSpPr>
                  <p:cNvPr id="47" name="Rechthoek: afgeronde hoeken 46">
                    <a:extLst>
                      <a:ext uri="{FF2B5EF4-FFF2-40B4-BE49-F238E27FC236}">
                        <a16:creationId xmlns:a16="http://schemas.microsoft.com/office/drawing/2014/main" id="{34DA5A5F-0AE5-4F68-A456-B94E3BB7AEB2}"/>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48" name="Rechthoek 47">
                    <a:extLst>
                      <a:ext uri="{FF2B5EF4-FFF2-40B4-BE49-F238E27FC236}">
                        <a16:creationId xmlns:a16="http://schemas.microsoft.com/office/drawing/2014/main" id="{0289A95B-73D9-4492-B79E-FFDB433F5F99}"/>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49" name="Rechthoek 48">
                    <a:extLst>
                      <a:ext uri="{FF2B5EF4-FFF2-40B4-BE49-F238E27FC236}">
                        <a16:creationId xmlns:a16="http://schemas.microsoft.com/office/drawing/2014/main" id="{435DB490-E535-4662-A142-2225F74EEEC0}"/>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50" name="Rechthoek 49">
                    <a:extLst>
                      <a:ext uri="{FF2B5EF4-FFF2-40B4-BE49-F238E27FC236}">
                        <a16:creationId xmlns:a16="http://schemas.microsoft.com/office/drawing/2014/main" id="{06AEDBBB-FA8B-4A98-8938-10DA40F2AD1C}"/>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51" name="Rechthoek 50">
                    <a:extLst>
                      <a:ext uri="{FF2B5EF4-FFF2-40B4-BE49-F238E27FC236}">
                        <a16:creationId xmlns:a16="http://schemas.microsoft.com/office/drawing/2014/main" id="{D803940E-C891-4539-B747-05A0A50B812B}"/>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52" name="Rechthoek 51">
                    <a:extLst>
                      <a:ext uri="{FF2B5EF4-FFF2-40B4-BE49-F238E27FC236}">
                        <a16:creationId xmlns:a16="http://schemas.microsoft.com/office/drawing/2014/main" id="{AFA8DF50-2048-45C5-8D58-7E48630ADB83}"/>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sp>
              <p:nvSpPr>
                <p:cNvPr id="46" name="Boog 45">
                  <a:extLst>
                    <a:ext uri="{FF2B5EF4-FFF2-40B4-BE49-F238E27FC236}">
                      <a16:creationId xmlns:a16="http://schemas.microsoft.com/office/drawing/2014/main" id="{3E657A60-421D-47E2-8015-F9A3EEF1C231}"/>
                    </a:ext>
                  </a:extLst>
                </p:cNvPr>
                <p:cNvSpPr/>
                <p:nvPr userDrawn="1"/>
              </p:nvSpPr>
              <p:spPr>
                <a:xfrm rot="17637075">
                  <a:off x="12776155" y="4115270"/>
                  <a:ext cx="568367" cy="239021"/>
                </a:xfrm>
                <a:prstGeom prst="arc">
                  <a:avLst>
                    <a:gd name="adj1" fmla="val 15959368"/>
                    <a:gd name="adj2" fmla="val 1354623"/>
                  </a:avLst>
                </a:prstGeom>
                <a:noFill/>
                <a:ln w="19050" cap="flat" cmpd="sng" algn="ctr">
                  <a:solidFill>
                    <a:srgbClr val="4D82B8"/>
                  </a:solidFill>
                  <a:prstDash val="solid"/>
                  <a:headEnd type="arrow" w="med" len="sm"/>
                </a:ln>
                <a:effectLst/>
              </p:spPr>
              <p:txBody>
                <a:bodyPr rtlCol="0" anchor="ctr">
                  <a:noAutofit/>
                </a:bodyPr>
                <a:lstStyle/>
                <a:p>
                  <a:pPr algn="ctr"/>
                  <a:endParaRPr lang="nl-NL" sz="1800" noProof="0" dirty="0">
                    <a:solidFill>
                      <a:srgbClr val="211F26"/>
                    </a:solidFill>
                    <a:latin typeface="Calibri" panose="020F0502020204030204" pitchFamily="34" charset="0"/>
                    <a:cs typeface="Calibri" panose="020F0502020204030204" pitchFamily="34" charset="0"/>
                  </a:endParaRPr>
                </a:p>
              </p:txBody>
            </p:sp>
          </p:grpSp>
          <p:sp>
            <p:nvSpPr>
              <p:cNvPr id="42" name="Tekstvak 41">
                <a:extLst>
                  <a:ext uri="{FF2B5EF4-FFF2-40B4-BE49-F238E27FC236}">
                    <a16:creationId xmlns:a16="http://schemas.microsoft.com/office/drawing/2014/main" id="{827A0737-87BB-4C74-A70F-591F2295F442}"/>
                  </a:ext>
                </a:extLst>
              </p:cNvPr>
              <p:cNvSpPr txBox="1"/>
              <p:nvPr userDrawn="1"/>
            </p:nvSpPr>
            <p:spPr>
              <a:xfrm>
                <a:off x="-2245455" y="3460544"/>
                <a:ext cx="896116" cy="134709"/>
              </a:xfrm>
              <a:prstGeom prst="rect">
                <a:avLst/>
              </a:prstGeom>
              <a:noFill/>
            </p:spPr>
            <p:txBody>
              <a:bodyPr wrap="square" rtlCol="0" anchor="ctr">
                <a:noAutofit/>
              </a:bodyPr>
              <a:lstStyle/>
              <a:p>
                <a:pPr marL="0" algn="l" defTabSz="913134" rtl="0" eaLnBrk="1" latinLnBrk="0" hangingPunct="1">
                  <a:lnSpc>
                    <a:spcPct val="90000"/>
                  </a:lnSpc>
                  <a:spcBef>
                    <a:spcPts val="450"/>
                  </a:spcBef>
                  <a:spcAft>
                    <a:spcPts val="450"/>
                  </a:spcAft>
                </a:pPr>
                <a:r>
                  <a:rPr lang="nl-NL" sz="675" b="0" kern="1200" noProof="0" dirty="0">
                    <a:solidFill>
                      <a:srgbClr val="211F26"/>
                    </a:solidFill>
                    <a:latin typeface="Calibri" panose="020F0502020204030204" pitchFamily="34" charset="0"/>
                    <a:ea typeface="+mn-ea"/>
                    <a:cs typeface="Calibri" panose="020F0502020204030204" pitchFamily="34" charset="0"/>
                  </a:rPr>
                  <a:t>Indeling</a:t>
                </a:r>
              </a:p>
            </p:txBody>
          </p:sp>
          <p:sp>
            <p:nvSpPr>
              <p:cNvPr id="43" name="Tekstvak 42">
                <a:extLst>
                  <a:ext uri="{FF2B5EF4-FFF2-40B4-BE49-F238E27FC236}">
                    <a16:creationId xmlns:a16="http://schemas.microsoft.com/office/drawing/2014/main" id="{3025F734-597B-421D-9038-3349DB83D17A}"/>
                  </a:ext>
                </a:extLst>
              </p:cNvPr>
              <p:cNvSpPr txBox="1"/>
              <p:nvPr userDrawn="1"/>
            </p:nvSpPr>
            <p:spPr>
              <a:xfrm>
                <a:off x="-2258884" y="3712980"/>
                <a:ext cx="909545" cy="126416"/>
              </a:xfrm>
              <a:prstGeom prst="rect">
                <a:avLst/>
              </a:prstGeom>
              <a:noFill/>
            </p:spPr>
            <p:txBody>
              <a:bodyPr wrap="square" rtlCol="0" anchor="ctr">
                <a:noAutofit/>
              </a:bodyPr>
              <a:lstStyle/>
              <a:p>
                <a:pPr marL="0" algn="l" defTabSz="913134" rtl="0" eaLnBrk="1" latinLnBrk="0" hangingPunct="1">
                  <a:lnSpc>
                    <a:spcPct val="90000"/>
                  </a:lnSpc>
                  <a:spcBef>
                    <a:spcPts val="450"/>
                  </a:spcBef>
                  <a:spcAft>
                    <a:spcPts val="450"/>
                  </a:spcAft>
                </a:pPr>
                <a:r>
                  <a:rPr lang="nl-NL" sz="675" b="0" kern="1200" noProof="0" dirty="0">
                    <a:solidFill>
                      <a:srgbClr val="211F26"/>
                    </a:solidFill>
                    <a:latin typeface="Calibri" panose="020F0502020204030204" pitchFamily="34" charset="0"/>
                    <a:ea typeface="+mn-ea"/>
                    <a:cs typeface="Calibri" panose="020F0502020204030204" pitchFamily="34" charset="0"/>
                  </a:rPr>
                  <a:t>Dia Herstellen</a:t>
                </a:r>
              </a:p>
            </p:txBody>
          </p:sp>
          <p:sp>
            <p:nvSpPr>
              <p:cNvPr id="44" name="Vrije vorm: vorm 43">
                <a:extLst>
                  <a:ext uri="{FF2B5EF4-FFF2-40B4-BE49-F238E27FC236}">
                    <a16:creationId xmlns:a16="http://schemas.microsoft.com/office/drawing/2014/main" id="{75FBC0C0-E0B2-4A8E-9B4F-F1D6A237185D}"/>
                  </a:ext>
                </a:extLst>
              </p:cNvPr>
              <p:cNvSpPr/>
              <p:nvPr userDrawn="1"/>
            </p:nvSpPr>
            <p:spPr>
              <a:xfrm>
                <a:off x="-1360391" y="3783140"/>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450"/>
                  </a:spcBef>
                  <a:spcAft>
                    <a:spcPts val="450"/>
                  </a:spcAft>
                </a:pPr>
                <a:endParaRPr lang="nl-NL" sz="1200" cap="all" baseline="0" noProof="0" dirty="0">
                  <a:latin typeface="Calibri" panose="020F0502020204030204" pitchFamily="34" charset="0"/>
                  <a:cs typeface="Calibri" panose="020F0502020204030204" pitchFamily="34" charset="0"/>
                </a:endParaRPr>
              </a:p>
            </p:txBody>
          </p:sp>
        </p:grpSp>
        <p:grpSp>
          <p:nvGrpSpPr>
            <p:cNvPr id="28" name="Groep 27">
              <a:extLst>
                <a:ext uri="{FF2B5EF4-FFF2-40B4-BE49-F238E27FC236}">
                  <a16:creationId xmlns:a16="http://schemas.microsoft.com/office/drawing/2014/main" id="{F0373943-20CB-4FCC-B9AB-B65BAD8DD471}"/>
                </a:ext>
              </a:extLst>
            </p:cNvPr>
            <p:cNvGrpSpPr/>
            <p:nvPr userDrawn="1"/>
          </p:nvGrpSpPr>
          <p:grpSpPr>
            <a:xfrm>
              <a:off x="-3310781" y="1231352"/>
              <a:ext cx="311450" cy="313414"/>
              <a:chOff x="-3310781" y="1231352"/>
              <a:chExt cx="311450" cy="313414"/>
            </a:xfrm>
          </p:grpSpPr>
          <p:sp>
            <p:nvSpPr>
              <p:cNvPr id="35" name="Rechthoek 34">
                <a:extLst>
                  <a:ext uri="{FF2B5EF4-FFF2-40B4-BE49-F238E27FC236}">
                    <a16:creationId xmlns:a16="http://schemas.microsoft.com/office/drawing/2014/main" id="{A0F65B66-DFD9-47DC-8DB0-FCF12586E14A}"/>
                  </a:ext>
                </a:extLst>
              </p:cNvPr>
              <p:cNvSpPr/>
              <p:nvPr userDrawn="1"/>
            </p:nvSpPr>
            <p:spPr>
              <a:xfrm>
                <a:off x="-3310781" y="1231352"/>
                <a:ext cx="308978" cy="308977"/>
              </a:xfrm>
              <a:prstGeom prst="rect">
                <a:avLst/>
              </a:prstGeom>
              <a:solidFill>
                <a:schemeClr val="bg1"/>
              </a:solidFill>
              <a:ln w="12700">
                <a:solidFill>
                  <a:srgbClr val="6C6C6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800" noProof="0" dirty="0">
                  <a:solidFill>
                    <a:srgbClr val="211F26"/>
                  </a:solidFill>
                  <a:latin typeface="Calibri" panose="020F0502020204030204" pitchFamily="34" charset="0"/>
                  <a:cs typeface="Calibri" panose="020F0502020204030204" pitchFamily="34" charset="0"/>
                </a:endParaRPr>
              </a:p>
            </p:txBody>
          </p:sp>
          <p:sp>
            <p:nvSpPr>
              <p:cNvPr id="36" name="Vrije vorm 112">
                <a:extLst>
                  <a:ext uri="{FF2B5EF4-FFF2-40B4-BE49-F238E27FC236}">
                    <a16:creationId xmlns:a16="http://schemas.microsoft.com/office/drawing/2014/main" id="{11F56CBF-B62A-42FE-8923-3689179D2B52}"/>
                  </a:ext>
                </a:extLst>
              </p:cNvPr>
              <p:cNvSpPr/>
              <p:nvPr userDrawn="1"/>
            </p:nvSpPr>
            <p:spPr>
              <a:xfrm>
                <a:off x="-3308309" y="1231352"/>
                <a:ext cx="308978" cy="46965"/>
              </a:xfrm>
              <a:custGeom>
                <a:avLst/>
                <a:gdLst>
                  <a:gd name="connsiteX0" fmla="*/ 1186901 w 1360714"/>
                  <a:gd name="connsiteY0" fmla="*/ 41746 h 206829"/>
                  <a:gd name="connsiteX1" fmla="*/ 1186901 w 1360714"/>
                  <a:gd name="connsiteY1" fmla="*/ 175847 h 206829"/>
                  <a:gd name="connsiteX2" fmla="*/ 1315854 w 1360714"/>
                  <a:gd name="connsiteY2" fmla="*/ 175847 h 206829"/>
                  <a:gd name="connsiteX3" fmla="*/ 1315854 w 1360714"/>
                  <a:gd name="connsiteY3" fmla="*/ 41746 h 206829"/>
                  <a:gd name="connsiteX4" fmla="*/ 958249 w 1360714"/>
                  <a:gd name="connsiteY4" fmla="*/ 41746 h 206829"/>
                  <a:gd name="connsiteX5" fmla="*/ 958249 w 1360714"/>
                  <a:gd name="connsiteY5" fmla="*/ 175847 h 206829"/>
                  <a:gd name="connsiteX6" fmla="*/ 1087202 w 1360714"/>
                  <a:gd name="connsiteY6" fmla="*/ 175847 h 206829"/>
                  <a:gd name="connsiteX7" fmla="*/ 1087202 w 1360714"/>
                  <a:gd name="connsiteY7" fmla="*/ 41746 h 206829"/>
                  <a:gd name="connsiteX8" fmla="*/ 729440 w 1360714"/>
                  <a:gd name="connsiteY8" fmla="*/ 41746 h 206829"/>
                  <a:gd name="connsiteX9" fmla="*/ 729440 w 1360714"/>
                  <a:gd name="connsiteY9" fmla="*/ 175847 h 206829"/>
                  <a:gd name="connsiteX10" fmla="*/ 858393 w 1360714"/>
                  <a:gd name="connsiteY10" fmla="*/ 175847 h 206829"/>
                  <a:gd name="connsiteX11" fmla="*/ 858393 w 1360714"/>
                  <a:gd name="connsiteY11" fmla="*/ 41746 h 206829"/>
                  <a:gd name="connsiteX12" fmla="*/ 493889 w 1360714"/>
                  <a:gd name="connsiteY12" fmla="*/ 41746 h 206829"/>
                  <a:gd name="connsiteX13" fmla="*/ 493889 w 1360714"/>
                  <a:gd name="connsiteY13" fmla="*/ 175847 h 206829"/>
                  <a:gd name="connsiteX14" fmla="*/ 622842 w 1360714"/>
                  <a:gd name="connsiteY14" fmla="*/ 175847 h 206829"/>
                  <a:gd name="connsiteX15" fmla="*/ 622842 w 1360714"/>
                  <a:gd name="connsiteY15" fmla="*/ 41746 h 206829"/>
                  <a:gd name="connsiteX16" fmla="*/ 260368 w 1360714"/>
                  <a:gd name="connsiteY16" fmla="*/ 41746 h 206829"/>
                  <a:gd name="connsiteX17" fmla="*/ 260368 w 1360714"/>
                  <a:gd name="connsiteY17" fmla="*/ 175847 h 206829"/>
                  <a:gd name="connsiteX18" fmla="*/ 389321 w 1360714"/>
                  <a:gd name="connsiteY18" fmla="*/ 175847 h 206829"/>
                  <a:gd name="connsiteX19" fmla="*/ 389321 w 1360714"/>
                  <a:gd name="connsiteY19" fmla="*/ 41746 h 206829"/>
                  <a:gd name="connsiteX20" fmla="*/ 35169 w 1360714"/>
                  <a:gd name="connsiteY20" fmla="*/ 41746 h 206829"/>
                  <a:gd name="connsiteX21" fmla="*/ 35169 w 1360714"/>
                  <a:gd name="connsiteY21" fmla="*/ 175847 h 206829"/>
                  <a:gd name="connsiteX22" fmla="*/ 164122 w 1360714"/>
                  <a:gd name="connsiteY22" fmla="*/ 175847 h 206829"/>
                  <a:gd name="connsiteX23" fmla="*/ 164122 w 1360714"/>
                  <a:gd name="connsiteY23" fmla="*/ 41746 h 206829"/>
                  <a:gd name="connsiteX24" fmla="*/ 0 w 1360714"/>
                  <a:gd name="connsiteY24" fmla="*/ 0 h 206829"/>
                  <a:gd name="connsiteX25" fmla="*/ 1360714 w 1360714"/>
                  <a:gd name="connsiteY25" fmla="*/ 0 h 206829"/>
                  <a:gd name="connsiteX26" fmla="*/ 1360714 w 1360714"/>
                  <a:gd name="connsiteY26" fmla="*/ 206829 h 206829"/>
                  <a:gd name="connsiteX27" fmla="*/ 0 w 1360714"/>
                  <a:gd name="connsiteY27" fmla="*/ 206829 h 206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360714" h="206829">
                    <a:moveTo>
                      <a:pt x="1186901" y="41746"/>
                    </a:moveTo>
                    <a:lnTo>
                      <a:pt x="1186901" y="175847"/>
                    </a:lnTo>
                    <a:lnTo>
                      <a:pt x="1315854" y="175847"/>
                    </a:lnTo>
                    <a:lnTo>
                      <a:pt x="1315854" y="41746"/>
                    </a:lnTo>
                    <a:close/>
                    <a:moveTo>
                      <a:pt x="958249" y="41746"/>
                    </a:moveTo>
                    <a:lnTo>
                      <a:pt x="958249" y="175847"/>
                    </a:lnTo>
                    <a:lnTo>
                      <a:pt x="1087202" y="175847"/>
                    </a:lnTo>
                    <a:lnTo>
                      <a:pt x="1087202" y="41746"/>
                    </a:lnTo>
                    <a:close/>
                    <a:moveTo>
                      <a:pt x="729440" y="41746"/>
                    </a:moveTo>
                    <a:lnTo>
                      <a:pt x="729440" y="175847"/>
                    </a:lnTo>
                    <a:lnTo>
                      <a:pt x="858393" y="175847"/>
                    </a:lnTo>
                    <a:lnTo>
                      <a:pt x="858393" y="41746"/>
                    </a:lnTo>
                    <a:close/>
                    <a:moveTo>
                      <a:pt x="493889" y="41746"/>
                    </a:moveTo>
                    <a:lnTo>
                      <a:pt x="493889" y="175847"/>
                    </a:lnTo>
                    <a:lnTo>
                      <a:pt x="622842" y="175847"/>
                    </a:lnTo>
                    <a:lnTo>
                      <a:pt x="622842" y="41746"/>
                    </a:lnTo>
                    <a:close/>
                    <a:moveTo>
                      <a:pt x="260368" y="41746"/>
                    </a:moveTo>
                    <a:lnTo>
                      <a:pt x="260368" y="175847"/>
                    </a:lnTo>
                    <a:lnTo>
                      <a:pt x="389321" y="175847"/>
                    </a:lnTo>
                    <a:lnTo>
                      <a:pt x="389321" y="41746"/>
                    </a:lnTo>
                    <a:close/>
                    <a:moveTo>
                      <a:pt x="35169" y="41746"/>
                    </a:moveTo>
                    <a:lnTo>
                      <a:pt x="35169" y="175847"/>
                    </a:lnTo>
                    <a:lnTo>
                      <a:pt x="164122" y="175847"/>
                    </a:lnTo>
                    <a:lnTo>
                      <a:pt x="164122" y="41746"/>
                    </a:lnTo>
                    <a:close/>
                    <a:moveTo>
                      <a:pt x="0" y="0"/>
                    </a:moveTo>
                    <a:lnTo>
                      <a:pt x="1360714" y="0"/>
                    </a:lnTo>
                    <a:lnTo>
                      <a:pt x="1360714" y="206829"/>
                    </a:lnTo>
                    <a:lnTo>
                      <a:pt x="0" y="206829"/>
                    </a:lnTo>
                    <a:close/>
                  </a:path>
                </a:pathLst>
              </a:custGeom>
              <a:solidFill>
                <a:srgbClr val="6C6C6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800" noProof="0" dirty="0">
                  <a:solidFill>
                    <a:srgbClr val="211F26"/>
                  </a:solidFill>
                  <a:latin typeface="Calibri" panose="020F0502020204030204" pitchFamily="34" charset="0"/>
                  <a:cs typeface="Calibri" panose="020F0502020204030204" pitchFamily="34" charset="0"/>
                </a:endParaRPr>
              </a:p>
            </p:txBody>
          </p:sp>
          <p:sp>
            <p:nvSpPr>
              <p:cNvPr id="37" name="Vrije vorm 113">
                <a:extLst>
                  <a:ext uri="{FF2B5EF4-FFF2-40B4-BE49-F238E27FC236}">
                    <a16:creationId xmlns:a16="http://schemas.microsoft.com/office/drawing/2014/main" id="{8CD0AA8B-2C29-4136-BEC6-05B4825D1E59}"/>
                  </a:ext>
                </a:extLst>
              </p:cNvPr>
              <p:cNvSpPr/>
              <p:nvPr userDrawn="1"/>
            </p:nvSpPr>
            <p:spPr>
              <a:xfrm>
                <a:off x="-3309640" y="1497801"/>
                <a:ext cx="308978" cy="46965"/>
              </a:xfrm>
              <a:custGeom>
                <a:avLst/>
                <a:gdLst>
                  <a:gd name="connsiteX0" fmla="*/ 1186901 w 1360714"/>
                  <a:gd name="connsiteY0" fmla="*/ 41746 h 206829"/>
                  <a:gd name="connsiteX1" fmla="*/ 1186901 w 1360714"/>
                  <a:gd name="connsiteY1" fmla="*/ 175847 h 206829"/>
                  <a:gd name="connsiteX2" fmla="*/ 1315854 w 1360714"/>
                  <a:gd name="connsiteY2" fmla="*/ 175847 h 206829"/>
                  <a:gd name="connsiteX3" fmla="*/ 1315854 w 1360714"/>
                  <a:gd name="connsiteY3" fmla="*/ 41746 h 206829"/>
                  <a:gd name="connsiteX4" fmla="*/ 958249 w 1360714"/>
                  <a:gd name="connsiteY4" fmla="*/ 41746 h 206829"/>
                  <a:gd name="connsiteX5" fmla="*/ 958249 w 1360714"/>
                  <a:gd name="connsiteY5" fmla="*/ 175847 h 206829"/>
                  <a:gd name="connsiteX6" fmla="*/ 1087202 w 1360714"/>
                  <a:gd name="connsiteY6" fmla="*/ 175847 h 206829"/>
                  <a:gd name="connsiteX7" fmla="*/ 1087202 w 1360714"/>
                  <a:gd name="connsiteY7" fmla="*/ 41746 h 206829"/>
                  <a:gd name="connsiteX8" fmla="*/ 729440 w 1360714"/>
                  <a:gd name="connsiteY8" fmla="*/ 41746 h 206829"/>
                  <a:gd name="connsiteX9" fmla="*/ 729440 w 1360714"/>
                  <a:gd name="connsiteY9" fmla="*/ 175847 h 206829"/>
                  <a:gd name="connsiteX10" fmla="*/ 858393 w 1360714"/>
                  <a:gd name="connsiteY10" fmla="*/ 175847 h 206829"/>
                  <a:gd name="connsiteX11" fmla="*/ 858393 w 1360714"/>
                  <a:gd name="connsiteY11" fmla="*/ 41746 h 206829"/>
                  <a:gd name="connsiteX12" fmla="*/ 493889 w 1360714"/>
                  <a:gd name="connsiteY12" fmla="*/ 41746 h 206829"/>
                  <a:gd name="connsiteX13" fmla="*/ 493889 w 1360714"/>
                  <a:gd name="connsiteY13" fmla="*/ 175847 h 206829"/>
                  <a:gd name="connsiteX14" fmla="*/ 622842 w 1360714"/>
                  <a:gd name="connsiteY14" fmla="*/ 175847 h 206829"/>
                  <a:gd name="connsiteX15" fmla="*/ 622842 w 1360714"/>
                  <a:gd name="connsiteY15" fmla="*/ 41746 h 206829"/>
                  <a:gd name="connsiteX16" fmla="*/ 260368 w 1360714"/>
                  <a:gd name="connsiteY16" fmla="*/ 41746 h 206829"/>
                  <a:gd name="connsiteX17" fmla="*/ 260368 w 1360714"/>
                  <a:gd name="connsiteY17" fmla="*/ 175847 h 206829"/>
                  <a:gd name="connsiteX18" fmla="*/ 389321 w 1360714"/>
                  <a:gd name="connsiteY18" fmla="*/ 175847 h 206829"/>
                  <a:gd name="connsiteX19" fmla="*/ 389321 w 1360714"/>
                  <a:gd name="connsiteY19" fmla="*/ 41746 h 206829"/>
                  <a:gd name="connsiteX20" fmla="*/ 35169 w 1360714"/>
                  <a:gd name="connsiteY20" fmla="*/ 41746 h 206829"/>
                  <a:gd name="connsiteX21" fmla="*/ 35169 w 1360714"/>
                  <a:gd name="connsiteY21" fmla="*/ 175847 h 206829"/>
                  <a:gd name="connsiteX22" fmla="*/ 164122 w 1360714"/>
                  <a:gd name="connsiteY22" fmla="*/ 175847 h 206829"/>
                  <a:gd name="connsiteX23" fmla="*/ 164122 w 1360714"/>
                  <a:gd name="connsiteY23" fmla="*/ 41746 h 206829"/>
                  <a:gd name="connsiteX24" fmla="*/ 0 w 1360714"/>
                  <a:gd name="connsiteY24" fmla="*/ 0 h 206829"/>
                  <a:gd name="connsiteX25" fmla="*/ 1360714 w 1360714"/>
                  <a:gd name="connsiteY25" fmla="*/ 0 h 206829"/>
                  <a:gd name="connsiteX26" fmla="*/ 1360714 w 1360714"/>
                  <a:gd name="connsiteY26" fmla="*/ 206829 h 206829"/>
                  <a:gd name="connsiteX27" fmla="*/ 0 w 1360714"/>
                  <a:gd name="connsiteY27" fmla="*/ 206829 h 206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360714" h="206829">
                    <a:moveTo>
                      <a:pt x="1186901" y="41746"/>
                    </a:moveTo>
                    <a:lnTo>
                      <a:pt x="1186901" y="175847"/>
                    </a:lnTo>
                    <a:lnTo>
                      <a:pt x="1315854" y="175847"/>
                    </a:lnTo>
                    <a:lnTo>
                      <a:pt x="1315854" y="41746"/>
                    </a:lnTo>
                    <a:close/>
                    <a:moveTo>
                      <a:pt x="958249" y="41746"/>
                    </a:moveTo>
                    <a:lnTo>
                      <a:pt x="958249" y="175847"/>
                    </a:lnTo>
                    <a:lnTo>
                      <a:pt x="1087202" y="175847"/>
                    </a:lnTo>
                    <a:lnTo>
                      <a:pt x="1087202" y="41746"/>
                    </a:lnTo>
                    <a:close/>
                    <a:moveTo>
                      <a:pt x="729440" y="41746"/>
                    </a:moveTo>
                    <a:lnTo>
                      <a:pt x="729440" y="175847"/>
                    </a:lnTo>
                    <a:lnTo>
                      <a:pt x="858393" y="175847"/>
                    </a:lnTo>
                    <a:lnTo>
                      <a:pt x="858393" y="41746"/>
                    </a:lnTo>
                    <a:close/>
                    <a:moveTo>
                      <a:pt x="493889" y="41746"/>
                    </a:moveTo>
                    <a:lnTo>
                      <a:pt x="493889" y="175847"/>
                    </a:lnTo>
                    <a:lnTo>
                      <a:pt x="622842" y="175847"/>
                    </a:lnTo>
                    <a:lnTo>
                      <a:pt x="622842" y="41746"/>
                    </a:lnTo>
                    <a:close/>
                    <a:moveTo>
                      <a:pt x="260368" y="41746"/>
                    </a:moveTo>
                    <a:lnTo>
                      <a:pt x="260368" y="175847"/>
                    </a:lnTo>
                    <a:lnTo>
                      <a:pt x="389321" y="175847"/>
                    </a:lnTo>
                    <a:lnTo>
                      <a:pt x="389321" y="41746"/>
                    </a:lnTo>
                    <a:close/>
                    <a:moveTo>
                      <a:pt x="35169" y="41746"/>
                    </a:moveTo>
                    <a:lnTo>
                      <a:pt x="35169" y="175847"/>
                    </a:lnTo>
                    <a:lnTo>
                      <a:pt x="164122" y="175847"/>
                    </a:lnTo>
                    <a:lnTo>
                      <a:pt x="164122" y="41746"/>
                    </a:lnTo>
                    <a:close/>
                    <a:moveTo>
                      <a:pt x="0" y="0"/>
                    </a:moveTo>
                    <a:lnTo>
                      <a:pt x="1360714" y="0"/>
                    </a:lnTo>
                    <a:lnTo>
                      <a:pt x="1360714" y="206829"/>
                    </a:lnTo>
                    <a:lnTo>
                      <a:pt x="0" y="206829"/>
                    </a:lnTo>
                    <a:close/>
                  </a:path>
                </a:pathLst>
              </a:custGeom>
              <a:solidFill>
                <a:srgbClr val="6C6C6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800" noProof="0" dirty="0">
                  <a:solidFill>
                    <a:srgbClr val="211F26"/>
                  </a:solidFill>
                  <a:latin typeface="Calibri" panose="020F0502020204030204" pitchFamily="34" charset="0"/>
                  <a:cs typeface="Calibri" panose="020F0502020204030204" pitchFamily="34" charset="0"/>
                </a:endParaRPr>
              </a:p>
            </p:txBody>
          </p:sp>
        </p:grpSp>
        <p:grpSp>
          <p:nvGrpSpPr>
            <p:cNvPr id="29" name="Groep 28">
              <a:extLst>
                <a:ext uri="{FF2B5EF4-FFF2-40B4-BE49-F238E27FC236}">
                  <a16:creationId xmlns:a16="http://schemas.microsoft.com/office/drawing/2014/main" id="{87B406F1-35C3-41CD-9FF2-8F0A73496CDD}"/>
                </a:ext>
              </a:extLst>
            </p:cNvPr>
            <p:cNvGrpSpPr/>
            <p:nvPr userDrawn="1"/>
          </p:nvGrpSpPr>
          <p:grpSpPr>
            <a:xfrm>
              <a:off x="-938434" y="5913341"/>
              <a:ext cx="627798" cy="576693"/>
              <a:chOff x="-938434" y="4570310"/>
              <a:chExt cx="627798" cy="576693"/>
            </a:xfrm>
          </p:grpSpPr>
          <p:grpSp>
            <p:nvGrpSpPr>
              <p:cNvPr id="30" name="Inspireren">
                <a:extLst>
                  <a:ext uri="{FF2B5EF4-FFF2-40B4-BE49-F238E27FC236}">
                    <a16:creationId xmlns:a16="http://schemas.microsoft.com/office/drawing/2014/main" id="{B4C405D5-0445-4F35-BFE2-AAA3C93E8DCA}"/>
                  </a:ext>
                </a:extLst>
              </p:cNvPr>
              <p:cNvGrpSpPr>
                <a:grpSpLocks noChangeAspect="1"/>
              </p:cNvGrpSpPr>
              <p:nvPr userDrawn="1"/>
            </p:nvGrpSpPr>
            <p:grpSpPr bwMode="auto">
              <a:xfrm>
                <a:off x="-716116" y="4570310"/>
                <a:ext cx="169778" cy="242385"/>
                <a:chOff x="4768" y="2783"/>
                <a:chExt cx="788" cy="1125"/>
              </a:xfrm>
              <a:gradFill>
                <a:gsLst>
                  <a:gs pos="0">
                    <a:srgbClr val="9D9FA1"/>
                  </a:gs>
                  <a:gs pos="70000">
                    <a:srgbClr val="211F26"/>
                  </a:gs>
                </a:gsLst>
                <a:lin ang="2700000" scaled="0"/>
              </a:gradFill>
            </p:grpSpPr>
            <p:sp>
              <p:nvSpPr>
                <p:cNvPr id="32" name="Freeform 12">
                  <a:extLst>
                    <a:ext uri="{FF2B5EF4-FFF2-40B4-BE49-F238E27FC236}">
                      <a16:creationId xmlns:a16="http://schemas.microsoft.com/office/drawing/2014/main" id="{394C3AA6-88DF-4C79-B211-A1EBFC5656B2}"/>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33" name="Freeform 13">
                  <a:extLst>
                    <a:ext uri="{FF2B5EF4-FFF2-40B4-BE49-F238E27FC236}">
                      <a16:creationId xmlns:a16="http://schemas.microsoft.com/office/drawing/2014/main" id="{FA4C383A-7346-4D11-A106-3127346338FE}"/>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34" name="Freeform 14">
                  <a:extLst>
                    <a:ext uri="{FF2B5EF4-FFF2-40B4-BE49-F238E27FC236}">
                      <a16:creationId xmlns:a16="http://schemas.microsoft.com/office/drawing/2014/main" id="{11560702-177C-4189-9103-04BA42591D3D}"/>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grpSp>
          <p:sp>
            <p:nvSpPr>
              <p:cNvPr id="31" name="Tekstvak 30">
                <a:extLst>
                  <a:ext uri="{FF2B5EF4-FFF2-40B4-BE49-F238E27FC236}">
                    <a16:creationId xmlns:a16="http://schemas.microsoft.com/office/drawing/2014/main" id="{49B865EA-9E74-4352-B4B0-404C4249025B}"/>
                  </a:ext>
                </a:extLst>
              </p:cNvPr>
              <p:cNvSpPr txBox="1"/>
              <p:nvPr userDrawn="1"/>
            </p:nvSpPr>
            <p:spPr>
              <a:xfrm>
                <a:off x="-938434" y="4824764"/>
                <a:ext cx="627798" cy="322239"/>
              </a:xfrm>
              <a:prstGeom prst="rect">
                <a:avLst/>
              </a:prstGeom>
              <a:noFill/>
            </p:spPr>
            <p:txBody>
              <a:bodyPr wrap="square" lIns="0" tIns="0" rIns="0" bIns="0" rtlCol="0" anchor="ctr">
                <a:noAutofit/>
              </a:bodyPr>
              <a:lstStyle/>
              <a:p>
                <a:pPr marL="0" marR="0" lvl="0" indent="0" algn="ctr" defTabSz="685800" rtl="0"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sp>
        <p:nvSpPr>
          <p:cNvPr id="5" name="voettekst">
            <a:extLst>
              <a:ext uri="{FF2B5EF4-FFF2-40B4-BE49-F238E27FC236}">
                <a16:creationId xmlns:a16="http://schemas.microsoft.com/office/drawing/2014/main" id="{7B9B5AD8-20ED-43D8-A7A9-54D9AEF0A965}"/>
              </a:ext>
            </a:extLst>
          </p:cNvPr>
          <p:cNvSpPr>
            <a:spLocks noGrp="1"/>
          </p:cNvSpPr>
          <p:nvPr userDrawn="1">
            <p:ph type="ftr" sz="quarter" idx="11"/>
          </p:nvPr>
        </p:nvSpPr>
        <p:spPr/>
        <p:txBody>
          <a:bodyPr/>
          <a:lstStyle>
            <a:lvl1pPr>
              <a:defRPr>
                <a:solidFill>
                  <a:schemeClr val="tx2"/>
                </a:solidFill>
              </a:defRPr>
            </a:lvl1pPr>
          </a:lstStyle>
          <a:p>
            <a:r>
              <a:rPr lang="nl-NL"/>
              <a:t>Erasmus University Rotterdam </a:t>
            </a:r>
            <a:endParaRPr lang="nl-NL" dirty="0"/>
          </a:p>
        </p:txBody>
      </p:sp>
      <p:sp>
        <p:nvSpPr>
          <p:cNvPr id="11" name="- INFO">
            <a:extLst>
              <a:ext uri="{FF2B5EF4-FFF2-40B4-BE49-F238E27FC236}">
                <a16:creationId xmlns:a16="http://schemas.microsoft.com/office/drawing/2014/main" id="{D5D548DA-264A-4D19-8A0A-B2288EC6661C}"/>
              </a:ext>
            </a:extLst>
          </p:cNvPr>
          <p:cNvSpPr txBox="1"/>
          <p:nvPr userDrawn="1"/>
        </p:nvSpPr>
        <p:spPr>
          <a:xfrm>
            <a:off x="0" y="-272667"/>
            <a:ext cx="9134475" cy="148842"/>
          </a:xfrm>
          <a:prstGeom prst="rect">
            <a:avLst/>
          </a:prstGeom>
          <a:noFill/>
        </p:spPr>
        <p:txBody>
          <a:bodyPr wrap="square" lIns="0" tIns="0" rIns="0" bIns="0" rtlCol="0" anchor="ctr" anchorCtr="0">
            <a:noAutofit/>
          </a:bodyPr>
          <a:lstStyle/>
          <a:p>
            <a:pPr algn="l"/>
            <a:r>
              <a:rPr lang="nl-NL" sz="1050" b="1" cap="all" spc="0" baseline="0" dirty="0">
                <a:solidFill>
                  <a:sysClr val="windowText" lastClr="000000"/>
                </a:solidFill>
                <a:latin typeface="+mn-lt"/>
                <a:cs typeface="Calibri" panose="020F0502020204030204" pitchFamily="34" charset="0"/>
              </a:rPr>
              <a:t>Computer</a:t>
            </a:r>
          </a:p>
        </p:txBody>
      </p:sp>
      <p:sp>
        <p:nvSpPr>
          <p:cNvPr id="4" name="datum">
            <a:extLst>
              <a:ext uri="{FF2B5EF4-FFF2-40B4-BE49-F238E27FC236}">
                <a16:creationId xmlns:a16="http://schemas.microsoft.com/office/drawing/2014/main" id="{8E420A72-FB1A-45BF-AC4A-C2A67FDAE6C8}"/>
              </a:ext>
            </a:extLst>
          </p:cNvPr>
          <p:cNvSpPr>
            <a:spLocks noGrp="1"/>
          </p:cNvSpPr>
          <p:nvPr userDrawn="1">
            <p:ph type="dt" sz="half" idx="10"/>
          </p:nvPr>
        </p:nvSpPr>
        <p:spPr/>
        <p:txBody>
          <a:bodyPr/>
          <a:lstStyle>
            <a:lvl1pPr>
              <a:defRPr>
                <a:solidFill>
                  <a:schemeClr val="tx2"/>
                </a:solidFill>
              </a:defRPr>
            </a:lvl1pPr>
          </a:lstStyle>
          <a:p>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userDrawn="1">
            <p:ph type="sldNum" sz="quarter" idx="12"/>
          </p:nvPr>
        </p:nvSpPr>
        <p:spPr/>
        <p:txBody>
          <a:bodyPr/>
          <a:lstStyle>
            <a:lvl1pPr>
              <a:defRPr>
                <a:solidFill>
                  <a:schemeClr val="tx2"/>
                </a:solidFill>
              </a:defRPr>
            </a:lvl1pPr>
          </a:lstStyle>
          <a:p>
            <a:fld id="{361A1203-CA3D-4D48-AFA0-9D668419C1D5}" type="slidenum">
              <a:rPr lang="nl-NL" smtClean="0"/>
              <a:pPr/>
              <a:t>‹#›</a:t>
            </a:fld>
            <a:endParaRPr lang="nl-NL" dirty="0"/>
          </a:p>
        </p:txBody>
      </p:sp>
      <p:sp>
        <p:nvSpPr>
          <p:cNvPr id="80" name="Tijdelijke aanduiding voor tekst 4">
            <a:extLst>
              <a:ext uri="{FF2B5EF4-FFF2-40B4-BE49-F238E27FC236}">
                <a16:creationId xmlns:a16="http://schemas.microsoft.com/office/drawing/2014/main" id="{A35C3FD8-FFDD-4CF2-8CA7-8F23461DF17D}"/>
              </a:ext>
            </a:extLst>
          </p:cNvPr>
          <p:cNvSpPr>
            <a:spLocks noGrp="1"/>
          </p:cNvSpPr>
          <p:nvPr>
            <p:ph type="body" sz="quarter" idx="18" hasCustomPrompt="1"/>
          </p:nvPr>
        </p:nvSpPr>
        <p:spPr>
          <a:xfrm>
            <a:off x="3731812" y="489615"/>
            <a:ext cx="5004410" cy="4218691"/>
          </a:xfrm>
          <a:blipFill>
            <a:blip r:embed="rId4"/>
            <a:srcRect/>
            <a:stretch>
              <a:fillRect l="1" r="1"/>
            </a:stretch>
          </a:blipFill>
        </p:spPr>
        <p:txBody>
          <a:bodyPr/>
          <a:lstStyle>
            <a:lvl1pPr>
              <a:defRPr sz="100">
                <a:solidFill>
                  <a:schemeClr val="bg1"/>
                </a:solidFill>
              </a:defRPr>
            </a:lvl1pPr>
          </a:lstStyle>
          <a:p>
            <a:pPr lvl="0"/>
            <a:r>
              <a:rPr lang="nl-NL" dirty="0"/>
              <a:t> </a:t>
            </a:r>
          </a:p>
        </p:txBody>
      </p:sp>
      <p:sp>
        <p:nvSpPr>
          <p:cNvPr id="81" name="Picture Placeholder 17">
            <a:extLst>
              <a:ext uri="{FF2B5EF4-FFF2-40B4-BE49-F238E27FC236}">
                <a16:creationId xmlns:a16="http://schemas.microsoft.com/office/drawing/2014/main" id="{1F07768B-7F63-4DC8-966E-1B9832C501A0}"/>
              </a:ext>
            </a:extLst>
          </p:cNvPr>
          <p:cNvSpPr>
            <a:spLocks noGrp="1"/>
          </p:cNvSpPr>
          <p:nvPr>
            <p:ph type="pic" sz="quarter" idx="19" hasCustomPrompt="1"/>
          </p:nvPr>
        </p:nvSpPr>
        <p:spPr>
          <a:xfrm>
            <a:off x="3914463" y="734048"/>
            <a:ext cx="4618657" cy="2637802"/>
          </a:xfrm>
          <a:custGeom>
            <a:avLst/>
            <a:gdLst>
              <a:gd name="connsiteX0" fmla="*/ 0 w 3791759"/>
              <a:gd name="connsiteY0" fmla="*/ 0 h 2135967"/>
              <a:gd name="connsiteX1" fmla="*/ 3791759 w 3791759"/>
              <a:gd name="connsiteY1" fmla="*/ 0 h 2135967"/>
              <a:gd name="connsiteX2" fmla="*/ 3791759 w 3791759"/>
              <a:gd name="connsiteY2" fmla="*/ 2135967 h 2135967"/>
              <a:gd name="connsiteX3" fmla="*/ 0 w 3791759"/>
              <a:gd name="connsiteY3" fmla="*/ 2135967 h 2135967"/>
            </a:gdLst>
            <a:ahLst/>
            <a:cxnLst>
              <a:cxn ang="0">
                <a:pos x="connsiteX0" y="connsiteY0"/>
              </a:cxn>
              <a:cxn ang="0">
                <a:pos x="connsiteX1" y="connsiteY1"/>
              </a:cxn>
              <a:cxn ang="0">
                <a:pos x="connsiteX2" y="connsiteY2"/>
              </a:cxn>
              <a:cxn ang="0">
                <a:pos x="connsiteX3" y="connsiteY3"/>
              </a:cxn>
            </a:cxnLst>
            <a:rect l="l" t="t" r="r" b="b"/>
            <a:pathLst>
              <a:path w="3791759" h="2135967">
                <a:moveTo>
                  <a:pt x="0" y="0"/>
                </a:moveTo>
                <a:lnTo>
                  <a:pt x="3791759" y="0"/>
                </a:lnTo>
                <a:lnTo>
                  <a:pt x="3791759" y="2135967"/>
                </a:lnTo>
                <a:lnTo>
                  <a:pt x="0" y="2135967"/>
                </a:lnTo>
                <a:close/>
              </a:path>
            </a:pathLst>
          </a:custGeom>
          <a:solidFill>
            <a:schemeClr val="bg1">
              <a:lumMod val="75000"/>
            </a:schemeClr>
          </a:solidFill>
        </p:spPr>
        <p:txBody>
          <a:bodyPr wrap="square" tIns="0" bIns="1260000" anchor="ctr" anchorCtr="0"/>
          <a:lstStyle>
            <a:lvl1pPr marL="0" marR="0" indent="0" algn="ctr" defTabSz="685800" rtl="0" eaLnBrk="1" fontAlgn="auto" latinLnBrk="0" hangingPunct="1">
              <a:lnSpc>
                <a:spcPct val="100000"/>
              </a:lnSpc>
              <a:spcBef>
                <a:spcPts val="0"/>
              </a:spcBef>
              <a:spcAft>
                <a:spcPts val="450"/>
              </a:spcAft>
              <a:buClr>
                <a:schemeClr val="tx1"/>
              </a:buClr>
              <a:buSzPct val="100000"/>
              <a:buFont typeface="Calibri" panose="020F0502020204030204" pitchFamily="34" charset="0"/>
              <a:buNone/>
              <a:tabLst/>
              <a:defRPr lang="nl-NL" sz="1050" kern="1200" noProof="0" dirty="0">
                <a:solidFill>
                  <a:schemeClr val="bg1">
                    <a:lumMod val="95000"/>
                  </a:schemeClr>
                </a:solidFill>
                <a:latin typeface="+mn-lt"/>
                <a:ea typeface="+mn-ea"/>
                <a:cs typeface="+mn-cs"/>
              </a:defRPr>
            </a:lvl1pPr>
          </a:lstStyle>
          <a:p>
            <a:r>
              <a:rPr lang="nl-NL" dirty="0"/>
              <a:t>Selecteer dit kader, ga naar de tab ‘Slidebuilder’, klik op ‘Afbeeldingen’, selecteer de gewenste afbeelding en klik op ‘Invoegen’.</a:t>
            </a:r>
          </a:p>
        </p:txBody>
      </p:sp>
      <p:sp>
        <p:nvSpPr>
          <p:cNvPr id="88" name="titel">
            <a:extLst>
              <a:ext uri="{FF2B5EF4-FFF2-40B4-BE49-F238E27FC236}">
                <a16:creationId xmlns:a16="http://schemas.microsoft.com/office/drawing/2014/main" id="{DA5BDE32-6FDA-4A6A-B599-856FDE6F5B29}"/>
              </a:ext>
            </a:extLst>
          </p:cNvPr>
          <p:cNvSpPr>
            <a:spLocks noGrp="1"/>
          </p:cNvSpPr>
          <p:nvPr>
            <p:ph type="title" hasCustomPrompt="1"/>
          </p:nvPr>
        </p:nvSpPr>
        <p:spPr>
          <a:xfrm>
            <a:off x="401241" y="541926"/>
            <a:ext cx="2783392" cy="531827"/>
          </a:xfrm>
        </p:spPr>
        <p:txBody>
          <a:bodyPr/>
          <a:lstStyle>
            <a:lvl1pPr algn="l">
              <a:defRPr/>
            </a:lvl1pPr>
          </a:lstStyle>
          <a:p>
            <a:r>
              <a:rPr lang="nl-NL" dirty="0"/>
              <a:t>Titel</a:t>
            </a:r>
            <a:br>
              <a:rPr lang="nl-NL" dirty="0"/>
            </a:br>
            <a:r>
              <a:rPr lang="nl-NL" dirty="0"/>
              <a:t>max. 2 regels</a:t>
            </a:r>
          </a:p>
        </p:txBody>
      </p:sp>
    </p:spTree>
    <p:extLst>
      <p:ext uri="{BB962C8B-B14F-4D97-AF65-F5344CB8AC3E}">
        <p14:creationId xmlns:p14="http://schemas.microsoft.com/office/powerpoint/2010/main" val="131443371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49.xml><?xml version="1.0" encoding="utf-8"?>
<p:sldLayout xmlns:a="http://schemas.openxmlformats.org/drawingml/2006/main" xmlns:r="http://schemas.openxmlformats.org/officeDocument/2006/relationships" xmlns:p="http://schemas.openxmlformats.org/presentationml/2006/main" preserve="1" userDrawn="1">
  <p:cSld name="Computer + Tablet">
    <p:bg>
      <p:bgPr>
        <a:solidFill>
          <a:schemeClr val="bg1"/>
        </a:solidFill>
        <a:effectLst/>
      </p:bgPr>
    </p:bg>
    <p:spTree>
      <p:nvGrpSpPr>
        <p:cNvPr id="1" name=""/>
        <p:cNvGrpSpPr/>
        <p:nvPr/>
      </p:nvGrpSpPr>
      <p:grpSpPr>
        <a:xfrm>
          <a:off x="0" y="0"/>
          <a:ext cx="0" cy="0"/>
          <a:chOff x="0" y="0"/>
          <a:chExt cx="0" cy="0"/>
        </a:xfrm>
      </p:grpSpPr>
      <p:sp>
        <p:nvSpPr>
          <p:cNvPr id="2" name="Tekstvak 1">
            <a:extLst>
              <a:ext uri="{FF2B5EF4-FFF2-40B4-BE49-F238E27FC236}">
                <a16:creationId xmlns:a16="http://schemas.microsoft.com/office/drawing/2014/main" id="{0C1D03D8-081F-49FD-A7D4-D44F0DB4EABB}"/>
              </a:ext>
            </a:extLst>
          </p:cNvPr>
          <p:cNvSpPr txBox="1">
            <a:spLocks/>
          </p:cNvSpPr>
          <p:nvPr userDrawn="1"/>
        </p:nvSpPr>
        <p:spPr>
          <a:xfrm>
            <a:off x="1" y="3372446"/>
            <a:ext cx="3344825" cy="1771056"/>
          </a:xfrm>
          <a:custGeom>
            <a:avLst/>
            <a:gdLst>
              <a:gd name="connsiteX0" fmla="*/ 0 w 4459767"/>
              <a:gd name="connsiteY0" fmla="*/ 0 h 2361408"/>
              <a:gd name="connsiteX1" fmla="*/ 188757 w 4459767"/>
              <a:gd name="connsiteY1" fmla="*/ 263618 h 2361408"/>
              <a:gd name="connsiteX2" fmla="*/ 4342871 w 4459767"/>
              <a:gd name="connsiteY2" fmla="*/ 2325152 h 2361408"/>
              <a:gd name="connsiteX3" fmla="*/ 4459767 w 4459767"/>
              <a:gd name="connsiteY3" fmla="*/ 2361408 h 2361408"/>
              <a:gd name="connsiteX4" fmla="*/ 0 w 4459767"/>
              <a:gd name="connsiteY4" fmla="*/ 2361408 h 23614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59767" h="2361408">
                <a:moveTo>
                  <a:pt x="0" y="0"/>
                </a:moveTo>
                <a:lnTo>
                  <a:pt x="188757" y="263618"/>
                </a:lnTo>
                <a:cubicBezTo>
                  <a:pt x="1272638" y="1642098"/>
                  <a:pt x="2978863" y="1917971"/>
                  <a:pt x="4342871" y="2325152"/>
                </a:cubicBezTo>
                <a:lnTo>
                  <a:pt x="4459767" y="2361408"/>
                </a:lnTo>
                <a:lnTo>
                  <a:pt x="0" y="2361408"/>
                </a:lnTo>
                <a:close/>
              </a:path>
            </a:pathLst>
          </a:custGeom>
          <a:solidFill>
            <a:schemeClr val="accent2"/>
          </a:solidFill>
        </p:spPr>
        <p:txBody>
          <a:bodyPr wrap="square">
            <a:noAutofit/>
          </a:bodyPr>
          <a:lstStyle>
            <a:lvl1pPr marL="0" indent="0" algn="l" defTabSz="914400" rtl="0" eaLnBrk="1" latinLnBrk="0" hangingPunct="1">
              <a:lnSpc>
                <a:spcPct val="90000"/>
              </a:lnSpc>
              <a:spcBef>
                <a:spcPts val="1000"/>
              </a:spcBef>
              <a:buClr>
                <a:schemeClr val="tx1"/>
              </a:buClr>
              <a:buFont typeface="Calibri" panose="020F0502020204030204" pitchFamily="34" charset="0"/>
              <a:buNone/>
              <a:defRPr sz="1400" kern="1200">
                <a:solidFill>
                  <a:schemeClr val="tx1"/>
                </a:solidFill>
                <a:latin typeface="+mn-lt"/>
                <a:ea typeface="+mn-ea"/>
                <a:cs typeface="+mn-cs"/>
              </a:defRPr>
            </a:lvl1pPr>
            <a:lvl2pPr marL="536575" indent="-273050" algn="l" defTabSz="914400" rtl="0" eaLnBrk="1" latinLnBrk="0" hangingPunct="1">
              <a:lnSpc>
                <a:spcPct val="90000"/>
              </a:lnSpc>
              <a:spcBef>
                <a:spcPts val="500"/>
              </a:spcBef>
              <a:buClr>
                <a:schemeClr val="tx1"/>
              </a:buClr>
              <a:buFont typeface="Arial" panose="020B0604020202020204" pitchFamily="34" charset="0"/>
              <a:buChar char="›"/>
              <a:defRPr sz="1400" kern="1200">
                <a:solidFill>
                  <a:schemeClr val="tx1"/>
                </a:solidFill>
                <a:latin typeface="+mn-lt"/>
                <a:ea typeface="+mn-ea"/>
                <a:cs typeface="+mn-cs"/>
              </a:defRPr>
            </a:lvl2pPr>
            <a:lvl3pPr marL="0" indent="0" algn="l" defTabSz="914400" rtl="0" eaLnBrk="1" latinLnBrk="0" hangingPunct="1">
              <a:lnSpc>
                <a:spcPct val="90000"/>
              </a:lnSpc>
              <a:spcBef>
                <a:spcPts val="500"/>
              </a:spcBef>
              <a:buFont typeface="Arial" panose="020B0604020202020204" pitchFamily="34" charset="0"/>
              <a:buNone/>
              <a:defRPr sz="1400" kern="1200">
                <a:solidFill>
                  <a:schemeClr val="tx1"/>
                </a:solidFill>
                <a:latin typeface="+mn-lt"/>
                <a:ea typeface="+mn-ea"/>
                <a:cs typeface="+mn-cs"/>
              </a:defRPr>
            </a:lvl3pPr>
            <a:lvl4pPr marL="0" indent="0" algn="l" defTabSz="914400" rtl="0" eaLnBrk="1" latinLnBrk="0" hangingPunct="1">
              <a:lnSpc>
                <a:spcPts val="3200"/>
              </a:lnSpc>
              <a:spcBef>
                <a:spcPts val="500"/>
              </a:spcBef>
              <a:buFont typeface="Arial" panose="020B0604020202020204" pitchFamily="34" charset="0"/>
              <a:buNone/>
              <a:defRPr sz="3400" b="1" i="0" kern="1200">
                <a:solidFill>
                  <a:schemeClr val="tx1"/>
                </a:solidFill>
                <a:latin typeface="+mn-lt"/>
                <a:ea typeface="+mn-ea"/>
                <a:cs typeface="+mn-cs"/>
              </a:defRPr>
            </a:lvl4pPr>
            <a:lvl5pPr marL="0" indent="0" algn="l" defTabSz="914400" rtl="0" eaLnBrk="1" latinLnBrk="0" hangingPunct="1">
              <a:lnSpc>
                <a:spcPct val="90000"/>
              </a:lnSpc>
              <a:spcBef>
                <a:spcPts val="500"/>
              </a:spcBef>
              <a:buFont typeface="Calibri" panose="020F0502020204030204" pitchFamily="34" charset="0"/>
              <a:buNone/>
              <a:tabLst/>
              <a:defRPr sz="1800" b="1" kern="1200" cap="none" spc="0" baseline="0">
                <a:solidFill>
                  <a:schemeClr val="tx1"/>
                </a:solidFill>
                <a:latin typeface="+mn-lt"/>
                <a:ea typeface="+mn-ea"/>
                <a:cs typeface="+mn-cs"/>
              </a:defRPr>
            </a:lvl5pPr>
            <a:lvl6pPr marL="0" indent="0" algn="l" defTabSz="914400" rtl="0" eaLnBrk="1" latinLnBrk="0" hangingPunct="1">
              <a:lnSpc>
                <a:spcPct val="90000"/>
              </a:lnSpc>
              <a:spcBef>
                <a:spcPts val="500"/>
              </a:spcBef>
              <a:buFont typeface="Arial" panose="020B0604020202020204" pitchFamily="34" charset="0"/>
              <a:buNone/>
              <a:defRPr sz="1400" b="1" kern="1200">
                <a:solidFill>
                  <a:schemeClr val="accent4"/>
                </a:solidFill>
                <a:latin typeface="+mn-lt"/>
                <a:ea typeface="+mn-ea"/>
                <a:cs typeface="+mn-cs"/>
              </a:defRPr>
            </a:lvl6pPr>
            <a:lvl7pPr marL="263525" indent="-263525" algn="l" defTabSz="914400" rtl="0" eaLnBrk="1" latinLnBrk="0" hangingPunct="1">
              <a:lnSpc>
                <a:spcPct val="90000"/>
              </a:lnSpc>
              <a:spcBef>
                <a:spcPts val="500"/>
              </a:spcBef>
              <a:buFont typeface="+mj-lt"/>
              <a:buAutoNum type="arabicPeriod"/>
              <a:defRPr sz="1400" kern="1200">
                <a:solidFill>
                  <a:schemeClr val="tx1"/>
                </a:solidFill>
                <a:latin typeface="+mn-lt"/>
                <a:ea typeface="+mn-ea"/>
                <a:cs typeface="+mn-cs"/>
              </a:defRPr>
            </a:lvl7pPr>
            <a:lvl8pPr marL="263525" indent="-263525" algn="l" defTabSz="914400" rtl="0" eaLnBrk="1" latinLnBrk="0" hangingPunct="1">
              <a:lnSpc>
                <a:spcPct val="90000"/>
              </a:lnSpc>
              <a:spcBef>
                <a:spcPts val="500"/>
              </a:spcBef>
              <a:buFont typeface="+mj-lt"/>
              <a:buAutoNum type="alphaLcPeriod"/>
              <a:defRPr sz="1400" kern="1200">
                <a:solidFill>
                  <a:schemeClr val="tx1"/>
                </a:solidFill>
                <a:latin typeface="+mn-lt"/>
                <a:ea typeface="+mn-ea"/>
                <a:cs typeface="+mn-cs"/>
              </a:defRPr>
            </a:lvl8pPr>
            <a:lvl9pPr marL="0" indent="0" algn="l" defTabSz="914400" rtl="0" eaLnBrk="1" latinLnBrk="0" hangingPunct="1">
              <a:lnSpc>
                <a:spcPct val="90000"/>
              </a:lnSpc>
              <a:spcBef>
                <a:spcPts val="500"/>
              </a:spcBef>
              <a:buFont typeface="Arial" panose="020B0604020202020204" pitchFamily="34" charset="0"/>
              <a:buNone/>
              <a:defRPr sz="1200" i="1" kern="1200">
                <a:solidFill>
                  <a:schemeClr val="tx1"/>
                </a:solidFill>
                <a:latin typeface="+mn-lt"/>
                <a:ea typeface="+mn-ea"/>
                <a:cs typeface="+mn-cs"/>
              </a:defRPr>
            </a:lvl9pPr>
          </a:lstStyle>
          <a:p>
            <a:r>
              <a:rPr lang="nl-NL" sz="1050" dirty="0"/>
              <a:t> </a:t>
            </a:r>
          </a:p>
        </p:txBody>
      </p:sp>
      <p:grpSp>
        <p:nvGrpSpPr>
          <p:cNvPr id="9" name="- INSTRUCTIES">
            <a:extLst>
              <a:ext uri="{FF2B5EF4-FFF2-40B4-BE49-F238E27FC236}">
                <a16:creationId xmlns:a16="http://schemas.microsoft.com/office/drawing/2014/main" id="{8DA91809-19E1-47EC-8D78-062B48946B9E}"/>
              </a:ext>
            </a:extLst>
          </p:cNvPr>
          <p:cNvGrpSpPr/>
          <p:nvPr userDrawn="1"/>
        </p:nvGrpSpPr>
        <p:grpSpPr>
          <a:xfrm>
            <a:off x="9283196" y="0"/>
            <a:ext cx="2770040" cy="4952973"/>
            <a:chOff x="-3786437" y="0"/>
            <a:chExt cx="3693386" cy="6603964"/>
          </a:xfrm>
        </p:grpSpPr>
        <p:sp>
          <p:nvSpPr>
            <p:cNvPr id="12" name="Rechthoek 11">
              <a:extLst>
                <a:ext uri="{FF2B5EF4-FFF2-40B4-BE49-F238E27FC236}">
                  <a16:creationId xmlns:a16="http://schemas.microsoft.com/office/drawing/2014/main" id="{73759245-B1A3-40F9-BEB5-C3F226863C41}"/>
                </a:ext>
              </a:extLst>
            </p:cNvPr>
            <p:cNvSpPr/>
            <p:nvPr userDrawn="1"/>
          </p:nvSpPr>
          <p:spPr>
            <a:xfrm>
              <a:off x="-3786437" y="5775964"/>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900" b="1" cap="all" baseline="0" noProof="0" dirty="0">
                  <a:solidFill>
                    <a:srgbClr val="211F26"/>
                  </a:solidFill>
                  <a:latin typeface="Calibri" panose="020F0502020204030204" pitchFamily="34" charset="0"/>
                  <a:cs typeface="Calibri" panose="020F0502020204030204" pitchFamily="34" charset="0"/>
                </a:rPr>
                <a:t>MEER WETEN?</a:t>
              </a:r>
              <a:br>
                <a:rPr lang="nl-NL" sz="900" b="1" cap="all" baseline="0" noProof="0" dirty="0">
                  <a:solidFill>
                    <a:srgbClr val="211F26"/>
                  </a:solidFill>
                  <a:latin typeface="Calibri" panose="020F0502020204030204" pitchFamily="34" charset="0"/>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900" b="1" cap="all" baseline="0" noProof="0" dirty="0">
                  <a:solidFill>
                    <a:srgbClr val="211F26"/>
                  </a:solidFill>
                  <a:latin typeface="Calibri" panose="020F0502020204030204" pitchFamily="34" charset="0"/>
                  <a:cs typeface="Calibri" panose="020F0502020204030204" pitchFamily="34" charset="0"/>
                </a:rPr>
                <a:t> 'SLIDEBUILDER’ </a:t>
              </a:r>
              <a:r>
                <a:rPr lang="nl-NL" sz="9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900" kern="1200" cap="none" baseline="0" noProof="0" dirty="0">
                  <a:solidFill>
                    <a:srgbClr val="211F26"/>
                  </a:solidFill>
                  <a:latin typeface="Calibri" panose="020F0502020204030204" pitchFamily="34" charset="0"/>
                  <a:ea typeface="+mn-ea"/>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900" b="1" cap="all" baseline="0" noProof="0" dirty="0">
                  <a:solidFill>
                    <a:srgbClr val="211F26"/>
                  </a:solidFill>
                  <a:latin typeface="Calibri" panose="020F0502020204030204" pitchFamily="34" charset="0"/>
                  <a:cs typeface="Calibri" panose="020F0502020204030204" pitchFamily="34" charset="0"/>
                </a:rPr>
                <a:t>'Support &amp; Inspiratie'</a:t>
              </a:r>
            </a:p>
          </p:txBody>
        </p:sp>
        <p:sp>
          <p:nvSpPr>
            <p:cNvPr id="13" name="Rechthoek 12">
              <a:extLst>
                <a:ext uri="{FF2B5EF4-FFF2-40B4-BE49-F238E27FC236}">
                  <a16:creationId xmlns:a16="http://schemas.microsoft.com/office/drawing/2014/main" id="{AFFDA94E-E05A-432F-A0F3-921B71D94020}"/>
                </a:ext>
              </a:extLst>
            </p:cNvPr>
            <p:cNvSpPr/>
            <p:nvPr userDrawn="1"/>
          </p:nvSpPr>
          <p:spPr>
            <a:xfrm>
              <a:off x="-3786165" y="0"/>
              <a:ext cx="3593091" cy="5775964"/>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450"/>
                </a:spcBef>
                <a:spcAft>
                  <a:spcPts val="450"/>
                </a:spcAft>
              </a:pPr>
              <a:r>
                <a:rPr lang="nl-NL" sz="1050" b="1" cap="all" baseline="0" noProof="0" dirty="0">
                  <a:solidFill>
                    <a:schemeClr val="accent1"/>
                  </a:solidFill>
                  <a:latin typeface="Calibri" panose="020F0502020204030204" pitchFamily="34" charset="0"/>
                  <a:cs typeface="Calibri" panose="020F0502020204030204" pitchFamily="34" charset="0"/>
                </a:rPr>
                <a:t>Video invoegen/opmaken</a:t>
              </a:r>
            </a:p>
          </p:txBody>
        </p:sp>
        <p:sp>
          <p:nvSpPr>
            <p:cNvPr id="14" name="Ovaal 13">
              <a:extLst>
                <a:ext uri="{FF2B5EF4-FFF2-40B4-BE49-F238E27FC236}">
                  <a16:creationId xmlns:a16="http://schemas.microsoft.com/office/drawing/2014/main" id="{5E8DFBE3-EB30-48B8-B285-D7D1D27A15B7}"/>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5" name="Rechthoek 14">
              <a:extLst>
                <a:ext uri="{FF2B5EF4-FFF2-40B4-BE49-F238E27FC236}">
                  <a16:creationId xmlns:a16="http://schemas.microsoft.com/office/drawing/2014/main" id="{84097261-A62B-4D7B-9F49-2D5DB09D3429}"/>
                </a:ext>
              </a:extLst>
            </p:cNvPr>
            <p:cNvSpPr/>
            <p:nvPr userDrawn="1"/>
          </p:nvSpPr>
          <p:spPr>
            <a:xfrm>
              <a:off x="-3319415" y="465324"/>
              <a:ext cx="2944682" cy="658026"/>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Wanneer nodig, verwijder de bestaande video d.m.v. de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Klik op het pictogram om een nieuwe video in te voegen</a:t>
              </a:r>
              <a:b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900" b="0" i="1"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(zie onderstaand voorbeeld)</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16" name="Ovaal 15">
              <a:extLst>
                <a:ext uri="{FF2B5EF4-FFF2-40B4-BE49-F238E27FC236}">
                  <a16:creationId xmlns:a16="http://schemas.microsoft.com/office/drawing/2014/main" id="{8328BFB2-D869-4006-B994-A58ED00056A0}"/>
                </a:ext>
              </a:extLst>
            </p:cNvPr>
            <p:cNvSpPr/>
            <p:nvPr userDrawn="1"/>
          </p:nvSpPr>
          <p:spPr>
            <a:xfrm>
              <a:off x="-3603587" y="1729709"/>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17" name="Rechthoek 16">
              <a:extLst>
                <a:ext uri="{FF2B5EF4-FFF2-40B4-BE49-F238E27FC236}">
                  <a16:creationId xmlns:a16="http://schemas.microsoft.com/office/drawing/2014/main" id="{6D422270-EACD-4E50-A140-D5009A4EBA9F}"/>
                </a:ext>
              </a:extLst>
            </p:cNvPr>
            <p:cNvSpPr/>
            <p:nvPr userDrawn="1"/>
          </p:nvSpPr>
          <p:spPr>
            <a:xfrm>
              <a:off x="-3319415" y="1729710"/>
              <a:ext cx="2944682" cy="326338"/>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Selecteer de gewenste video</a:t>
              </a:r>
              <a:b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‘Invoegen’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18" name="Groep 17">
              <a:extLst>
                <a:ext uri="{FF2B5EF4-FFF2-40B4-BE49-F238E27FC236}">
                  <a16:creationId xmlns:a16="http://schemas.microsoft.com/office/drawing/2014/main" id="{FFBCD787-8646-41ED-B700-84B75E2875E5}"/>
                </a:ext>
              </a:extLst>
            </p:cNvPr>
            <p:cNvGrpSpPr/>
            <p:nvPr userDrawn="1"/>
          </p:nvGrpSpPr>
          <p:grpSpPr>
            <a:xfrm>
              <a:off x="-3311319" y="2164285"/>
              <a:ext cx="825500" cy="209550"/>
              <a:chOff x="13504624" y="2482850"/>
              <a:chExt cx="825500" cy="209550"/>
            </a:xfrm>
          </p:grpSpPr>
          <p:sp>
            <p:nvSpPr>
              <p:cNvPr id="77" name="Rechthoek 76">
                <a:extLst>
                  <a:ext uri="{FF2B5EF4-FFF2-40B4-BE49-F238E27FC236}">
                    <a16:creationId xmlns:a16="http://schemas.microsoft.com/office/drawing/2014/main" id="{B48BF971-C9A7-4B59-BF1D-0D638485BE47}"/>
                  </a:ext>
                </a:extLst>
              </p:cNvPr>
              <p:cNvSpPr/>
              <p:nvPr userDrawn="1"/>
            </p:nvSpPr>
            <p:spPr>
              <a:xfrm>
                <a:off x="13504624" y="2482850"/>
                <a:ext cx="825500" cy="209550"/>
              </a:xfrm>
              <a:prstGeom prst="rect">
                <a:avLst/>
              </a:prstGeom>
              <a:solidFill>
                <a:srgbClr val="E5F1FB"/>
              </a:solidFill>
              <a:ln w="12700">
                <a:solidFill>
                  <a:srgbClr val="0B7E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675" b="0" noProof="0" dirty="0">
                    <a:solidFill>
                      <a:srgbClr val="211F26"/>
                    </a:solidFill>
                    <a:latin typeface="Calibri" panose="020F0502020204030204" pitchFamily="34" charset="0"/>
                    <a:cs typeface="Calibri" panose="020F0502020204030204" pitchFamily="34" charset="0"/>
                  </a:rPr>
                  <a:t>Invoegen</a:t>
                </a:r>
              </a:p>
            </p:txBody>
          </p:sp>
          <p:cxnSp>
            <p:nvCxnSpPr>
              <p:cNvPr id="78" name="Rechte verbindingslijn 77">
                <a:extLst>
                  <a:ext uri="{FF2B5EF4-FFF2-40B4-BE49-F238E27FC236}">
                    <a16:creationId xmlns:a16="http://schemas.microsoft.com/office/drawing/2014/main" id="{D0557C8F-7756-4F64-AF90-735F334694AE}"/>
                  </a:ext>
                </a:extLst>
              </p:cNvPr>
              <p:cNvCxnSpPr/>
              <p:nvPr userDrawn="1"/>
            </p:nvCxnSpPr>
            <p:spPr>
              <a:xfrm>
                <a:off x="14155269" y="2515250"/>
                <a:ext cx="0" cy="142717"/>
              </a:xfrm>
              <a:prstGeom prst="line">
                <a:avLst/>
              </a:prstGeom>
              <a:noFill/>
              <a:ln w="3175" cap="flat" cmpd="sng" algn="ctr">
                <a:solidFill>
                  <a:srgbClr val="44546A"/>
                </a:solidFill>
                <a:prstDash val="solid"/>
              </a:ln>
              <a:effectLst/>
            </p:spPr>
          </p:cxnSp>
          <p:sp>
            <p:nvSpPr>
              <p:cNvPr id="79" name="Gelijkbenige driehoek 78">
                <a:extLst>
                  <a:ext uri="{FF2B5EF4-FFF2-40B4-BE49-F238E27FC236}">
                    <a16:creationId xmlns:a16="http://schemas.microsoft.com/office/drawing/2014/main" id="{F5FC9B9F-E267-403C-AD02-DA1F1FC07631}"/>
                  </a:ext>
                </a:extLst>
              </p:cNvPr>
              <p:cNvSpPr/>
              <p:nvPr userDrawn="1"/>
            </p:nvSpPr>
            <p:spPr>
              <a:xfrm rot="10800000">
                <a:off x="14196089" y="2566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675" b="1" noProof="0" dirty="0">
                  <a:solidFill>
                    <a:srgbClr val="211F26"/>
                  </a:solidFill>
                  <a:latin typeface="Calibri" panose="020F0502020204030204" pitchFamily="34" charset="0"/>
                  <a:cs typeface="Calibri" panose="020F0502020204030204" pitchFamily="34" charset="0"/>
                </a:endParaRPr>
              </a:p>
            </p:txBody>
          </p:sp>
        </p:grpSp>
        <p:sp>
          <p:nvSpPr>
            <p:cNvPr id="19" name="Ovaal 18">
              <a:extLst>
                <a:ext uri="{FF2B5EF4-FFF2-40B4-BE49-F238E27FC236}">
                  <a16:creationId xmlns:a16="http://schemas.microsoft.com/office/drawing/2014/main" id="{039DBB03-A1B5-488E-A344-BA585DF4562C}"/>
                </a:ext>
              </a:extLst>
            </p:cNvPr>
            <p:cNvSpPr/>
            <p:nvPr userDrawn="1"/>
          </p:nvSpPr>
          <p:spPr>
            <a:xfrm>
              <a:off x="-3603587" y="2553359"/>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20" name="Rechthoek 19">
              <a:extLst>
                <a:ext uri="{FF2B5EF4-FFF2-40B4-BE49-F238E27FC236}">
                  <a16:creationId xmlns:a16="http://schemas.microsoft.com/office/drawing/2014/main" id="{6C8FC745-2133-4DE8-9436-8725295AC62E}"/>
                </a:ext>
              </a:extLst>
            </p:cNvPr>
            <p:cNvSpPr/>
            <p:nvPr userDrawn="1"/>
          </p:nvSpPr>
          <p:spPr>
            <a:xfrm>
              <a:off x="-3319415" y="2553360"/>
              <a:ext cx="2944682" cy="462795"/>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Klik met de rechter muisknop op de miniatuurweergave van de dia aan de linker kant van het scherm en kies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‘Dia herstellen’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21" name="ICOON_info">
              <a:extLst>
                <a:ext uri="{FF2B5EF4-FFF2-40B4-BE49-F238E27FC236}">
                  <a16:creationId xmlns:a16="http://schemas.microsoft.com/office/drawing/2014/main" id="{9B80B129-84C7-4F5B-B36D-74C2AE9A7216}"/>
                </a:ext>
              </a:extLst>
            </p:cNvPr>
            <p:cNvGrpSpPr/>
            <p:nvPr userDrawn="1"/>
          </p:nvGrpSpPr>
          <p:grpSpPr>
            <a:xfrm>
              <a:off x="-376736" y="5637326"/>
              <a:ext cx="283685" cy="283685"/>
              <a:chOff x="-510741" y="5913713"/>
              <a:chExt cx="267555" cy="267555"/>
            </a:xfrm>
          </p:grpSpPr>
          <p:sp>
            <p:nvSpPr>
              <p:cNvPr id="75" name="Ovaal 74">
                <a:extLst>
                  <a:ext uri="{FF2B5EF4-FFF2-40B4-BE49-F238E27FC236}">
                    <a16:creationId xmlns:a16="http://schemas.microsoft.com/office/drawing/2014/main" id="{FBC8DB4E-DB38-49D8-A1CA-BC5AE22A7416}"/>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450"/>
                  </a:spcBef>
                  <a:spcAft>
                    <a:spcPts val="450"/>
                  </a:spcAft>
                </a:pPr>
                <a:endParaRPr lang="nl-NL" sz="1200" cap="all" baseline="0" noProof="0" dirty="0">
                  <a:latin typeface="Calibri" panose="020F0502020204030204" pitchFamily="34" charset="0"/>
                  <a:cs typeface="Calibri" panose="020F0502020204030204" pitchFamily="34" charset="0"/>
                </a:endParaRPr>
              </a:p>
            </p:txBody>
          </p:sp>
          <p:sp>
            <p:nvSpPr>
              <p:cNvPr id="76" name="Graphic 163" descr="Informatie">
                <a:extLst>
                  <a:ext uri="{FF2B5EF4-FFF2-40B4-BE49-F238E27FC236}">
                    <a16:creationId xmlns:a16="http://schemas.microsoft.com/office/drawing/2014/main" id="{70FEEDCA-9006-4559-8E92-BB5C9C83DA70}"/>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1500" noProof="0" dirty="0">
                  <a:solidFill>
                    <a:srgbClr val="211F26"/>
                  </a:solidFill>
                  <a:latin typeface="Calibri" panose="020F0502020204030204" pitchFamily="34" charset="0"/>
                  <a:cs typeface="Calibri" panose="020F0502020204030204" pitchFamily="34" charset="0"/>
                </a:endParaRPr>
              </a:p>
            </p:txBody>
          </p:sp>
        </p:grpSp>
        <p:sp>
          <p:nvSpPr>
            <p:cNvPr id="22" name="Ovaal 21">
              <a:extLst>
                <a:ext uri="{FF2B5EF4-FFF2-40B4-BE49-F238E27FC236}">
                  <a16:creationId xmlns:a16="http://schemas.microsoft.com/office/drawing/2014/main" id="{2BCAC678-B0E4-41F9-8416-C13209D5462C}"/>
                </a:ext>
              </a:extLst>
            </p:cNvPr>
            <p:cNvSpPr/>
            <p:nvPr userDrawn="1"/>
          </p:nvSpPr>
          <p:spPr>
            <a:xfrm>
              <a:off x="-3603587" y="4145789"/>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23" name="Rechthoek 22">
              <a:extLst>
                <a:ext uri="{FF2B5EF4-FFF2-40B4-BE49-F238E27FC236}">
                  <a16:creationId xmlns:a16="http://schemas.microsoft.com/office/drawing/2014/main" id="{018266AF-498E-450F-8025-D2A4BAC58CF4}"/>
                </a:ext>
              </a:extLst>
            </p:cNvPr>
            <p:cNvSpPr/>
            <p:nvPr userDrawn="1"/>
          </p:nvSpPr>
          <p:spPr>
            <a:xfrm>
              <a:off x="-3319415" y="4145790"/>
              <a:ext cx="2944682" cy="807210"/>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Om de video te schalen of bij te snijden, ga naar de tab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‘Hulpmiddelen voor video’s - Opmaak’</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‘Bijsnijden’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Schaal met de bolletjes de video en met de hoekjes het videokader.</a:t>
              </a:r>
            </a:p>
          </p:txBody>
        </p:sp>
        <p:grpSp>
          <p:nvGrpSpPr>
            <p:cNvPr id="24" name="Groep 23">
              <a:extLst>
                <a:ext uri="{FF2B5EF4-FFF2-40B4-BE49-F238E27FC236}">
                  <a16:creationId xmlns:a16="http://schemas.microsoft.com/office/drawing/2014/main" id="{7ED6438D-A4D3-4807-A274-389E1DFB0107}"/>
                </a:ext>
              </a:extLst>
            </p:cNvPr>
            <p:cNvGrpSpPr/>
            <p:nvPr userDrawn="1"/>
          </p:nvGrpSpPr>
          <p:grpSpPr>
            <a:xfrm>
              <a:off x="-3408294" y="5055351"/>
              <a:ext cx="622283" cy="612919"/>
              <a:chOff x="12617641" y="3403239"/>
              <a:chExt cx="752963" cy="741634"/>
            </a:xfrm>
          </p:grpSpPr>
          <p:grpSp>
            <p:nvGrpSpPr>
              <p:cNvPr id="59" name="Groep 58">
                <a:extLst>
                  <a:ext uri="{FF2B5EF4-FFF2-40B4-BE49-F238E27FC236}">
                    <a16:creationId xmlns:a16="http://schemas.microsoft.com/office/drawing/2014/main" id="{69D7D66E-D6BA-4C96-BAAF-0C6B686AED8F}"/>
                  </a:ext>
                </a:extLst>
              </p:cNvPr>
              <p:cNvGrpSpPr/>
              <p:nvPr userDrawn="1"/>
            </p:nvGrpSpPr>
            <p:grpSpPr>
              <a:xfrm>
                <a:off x="12771550" y="3403239"/>
                <a:ext cx="467156" cy="448491"/>
                <a:chOff x="12782177" y="3403239"/>
                <a:chExt cx="467156" cy="448491"/>
              </a:xfrm>
            </p:grpSpPr>
            <p:grpSp>
              <p:nvGrpSpPr>
                <p:cNvPr id="62" name="Groep 61">
                  <a:extLst>
                    <a:ext uri="{FF2B5EF4-FFF2-40B4-BE49-F238E27FC236}">
                      <a16:creationId xmlns:a16="http://schemas.microsoft.com/office/drawing/2014/main" id="{5C5728F3-A91E-4539-9FD4-2C0FC8A5B820}"/>
                    </a:ext>
                  </a:extLst>
                </p:cNvPr>
                <p:cNvGrpSpPr/>
                <p:nvPr userDrawn="1"/>
              </p:nvGrpSpPr>
              <p:grpSpPr>
                <a:xfrm>
                  <a:off x="12782177" y="3403239"/>
                  <a:ext cx="412972" cy="396132"/>
                  <a:chOff x="13554906" y="3320109"/>
                  <a:chExt cx="443912" cy="425811"/>
                </a:xfrm>
              </p:grpSpPr>
              <p:grpSp>
                <p:nvGrpSpPr>
                  <p:cNvPr id="69" name="Groep 68">
                    <a:extLst>
                      <a:ext uri="{FF2B5EF4-FFF2-40B4-BE49-F238E27FC236}">
                        <a16:creationId xmlns:a16="http://schemas.microsoft.com/office/drawing/2014/main" id="{697BCFEB-F56D-48F2-B5B1-A876FB58DB48}"/>
                      </a:ext>
                    </a:extLst>
                  </p:cNvPr>
                  <p:cNvGrpSpPr/>
                  <p:nvPr userDrawn="1"/>
                </p:nvGrpSpPr>
                <p:grpSpPr>
                  <a:xfrm>
                    <a:off x="13554906" y="3320109"/>
                    <a:ext cx="443912" cy="425811"/>
                    <a:chOff x="12909684" y="1276143"/>
                    <a:chExt cx="443912" cy="425811"/>
                  </a:xfrm>
                </p:grpSpPr>
                <p:sp>
                  <p:nvSpPr>
                    <p:cNvPr id="72" name="Rechthoek 71">
                      <a:extLst>
                        <a:ext uri="{FF2B5EF4-FFF2-40B4-BE49-F238E27FC236}">
                          <a16:creationId xmlns:a16="http://schemas.microsoft.com/office/drawing/2014/main" id="{F3FBEFB5-C193-4217-908D-562CD41463AA}"/>
                        </a:ext>
                      </a:extLst>
                    </p:cNvPr>
                    <p:cNvSpPr/>
                    <p:nvPr userDrawn="1"/>
                  </p:nvSpPr>
                  <p:spPr>
                    <a:xfrm>
                      <a:off x="12909684" y="1276143"/>
                      <a:ext cx="443912" cy="425811"/>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73" name="Rechthoek 72">
                      <a:extLst>
                        <a:ext uri="{FF2B5EF4-FFF2-40B4-BE49-F238E27FC236}">
                          <a16:creationId xmlns:a16="http://schemas.microsoft.com/office/drawing/2014/main" id="{129D9CF3-9EAB-43B2-981D-715074DE85ED}"/>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74" name="Ovaal 73">
                      <a:extLst>
                        <a:ext uri="{FF2B5EF4-FFF2-40B4-BE49-F238E27FC236}">
                          <a16:creationId xmlns:a16="http://schemas.microsoft.com/office/drawing/2014/main" id="{3F99195A-E2A8-445E-B730-8B1471D5BD0F}"/>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pic>
                <p:nvPicPr>
                  <p:cNvPr id="70" name="Afbeelding 69">
                    <a:extLst>
                      <a:ext uri="{FF2B5EF4-FFF2-40B4-BE49-F238E27FC236}">
                        <a16:creationId xmlns:a16="http://schemas.microsoft.com/office/drawing/2014/main" id="{0F1C5461-3734-44B5-ABDB-8799D1347B43}"/>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a:off x="13567296" y="3424992"/>
                    <a:ext cx="173367" cy="140220"/>
                  </a:xfrm>
                  <a:prstGeom prst="rect">
                    <a:avLst/>
                  </a:prstGeom>
                </p:spPr>
              </p:pic>
              <p:pic>
                <p:nvPicPr>
                  <p:cNvPr id="71" name="Afbeelding 70">
                    <a:extLst>
                      <a:ext uri="{FF2B5EF4-FFF2-40B4-BE49-F238E27FC236}">
                        <a16:creationId xmlns:a16="http://schemas.microsoft.com/office/drawing/2014/main" id="{FE9F9682-CDA0-4D63-8BA4-1FDE3E16BB56}"/>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flipH="1">
                    <a:off x="13635599" y="3453788"/>
                    <a:ext cx="173367" cy="111424"/>
                  </a:xfrm>
                  <a:prstGeom prst="rect">
                    <a:avLst/>
                  </a:prstGeom>
                </p:spPr>
              </p:pic>
            </p:grpSp>
            <p:grpSp>
              <p:nvGrpSpPr>
                <p:cNvPr id="63" name="Groep 62">
                  <a:extLst>
                    <a:ext uri="{FF2B5EF4-FFF2-40B4-BE49-F238E27FC236}">
                      <a16:creationId xmlns:a16="http://schemas.microsoft.com/office/drawing/2014/main" id="{6072BE66-B052-4217-9505-01B8B8AB6A55}"/>
                    </a:ext>
                  </a:extLst>
                </p:cNvPr>
                <p:cNvGrpSpPr/>
                <p:nvPr userDrawn="1"/>
              </p:nvGrpSpPr>
              <p:grpSpPr>
                <a:xfrm>
                  <a:off x="13103513" y="3705268"/>
                  <a:ext cx="145820" cy="146462"/>
                  <a:chOff x="13096169" y="3602278"/>
                  <a:chExt cx="145820" cy="146462"/>
                </a:xfrm>
              </p:grpSpPr>
              <p:sp>
                <p:nvSpPr>
                  <p:cNvPr id="67" name="Rechthoek 66">
                    <a:extLst>
                      <a:ext uri="{FF2B5EF4-FFF2-40B4-BE49-F238E27FC236}">
                        <a16:creationId xmlns:a16="http://schemas.microsoft.com/office/drawing/2014/main" id="{19A62E70-5A16-4418-9E2D-0E9DFAFFD56D}"/>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68" name="Rechthoek 67">
                    <a:extLst>
                      <a:ext uri="{FF2B5EF4-FFF2-40B4-BE49-F238E27FC236}">
                        <a16:creationId xmlns:a16="http://schemas.microsoft.com/office/drawing/2014/main" id="{5B618B34-EABF-430F-89EA-7BA5F34F3613}"/>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nvGrpSpPr>
                <p:cNvPr id="64" name="Groep 63">
                  <a:extLst>
                    <a:ext uri="{FF2B5EF4-FFF2-40B4-BE49-F238E27FC236}">
                      <a16:creationId xmlns:a16="http://schemas.microsoft.com/office/drawing/2014/main" id="{E93C7859-0379-483B-97D6-16FAEC33C7AA}"/>
                    </a:ext>
                  </a:extLst>
                </p:cNvPr>
                <p:cNvGrpSpPr/>
                <p:nvPr userDrawn="1"/>
              </p:nvGrpSpPr>
              <p:grpSpPr>
                <a:xfrm rot="10800000">
                  <a:off x="13061402" y="3665637"/>
                  <a:ext cx="145820" cy="146462"/>
                  <a:chOff x="13096169" y="3602278"/>
                  <a:chExt cx="145820" cy="146462"/>
                </a:xfrm>
              </p:grpSpPr>
              <p:sp>
                <p:nvSpPr>
                  <p:cNvPr id="65" name="Rechthoek 64">
                    <a:extLst>
                      <a:ext uri="{FF2B5EF4-FFF2-40B4-BE49-F238E27FC236}">
                        <a16:creationId xmlns:a16="http://schemas.microsoft.com/office/drawing/2014/main" id="{B2E9A315-3B3D-4744-82DE-AA3C92263053}"/>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66" name="Rechthoek 65">
                    <a:extLst>
                      <a:ext uri="{FF2B5EF4-FFF2-40B4-BE49-F238E27FC236}">
                        <a16:creationId xmlns:a16="http://schemas.microsoft.com/office/drawing/2014/main" id="{D74CFCAF-EC63-4D1A-AFAA-A51BF5556FCE}"/>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sp>
            <p:nvSpPr>
              <p:cNvPr id="60" name="Rechthoek 59">
                <a:extLst>
                  <a:ext uri="{FF2B5EF4-FFF2-40B4-BE49-F238E27FC236}">
                    <a16:creationId xmlns:a16="http://schemas.microsoft.com/office/drawing/2014/main" id="{63F84454-7E32-4AD5-9702-ABF19EB892A5}"/>
                  </a:ext>
                </a:extLst>
              </p:cNvPr>
              <p:cNvSpPr/>
              <p:nvPr userDrawn="1"/>
            </p:nvSpPr>
            <p:spPr>
              <a:xfrm>
                <a:off x="12617641" y="3889890"/>
                <a:ext cx="752963"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450"/>
                  </a:spcBef>
                  <a:spcAft>
                    <a:spcPts val="450"/>
                  </a:spcAft>
                </a:pPr>
                <a:r>
                  <a:rPr lang="nl-NL" sz="675" b="0" noProof="0" dirty="0">
                    <a:solidFill>
                      <a:srgbClr val="211F26"/>
                    </a:solidFill>
                    <a:latin typeface="Calibri" panose="020F0502020204030204" pitchFamily="34" charset="0"/>
                    <a:cs typeface="Calibri" panose="020F0502020204030204" pitchFamily="34" charset="0"/>
                  </a:rPr>
                  <a:t>Bijsnijden</a:t>
                </a:r>
              </a:p>
            </p:txBody>
          </p:sp>
          <p:sp>
            <p:nvSpPr>
              <p:cNvPr id="61" name="Gelijkbenige driehoek 60">
                <a:extLst>
                  <a:ext uri="{FF2B5EF4-FFF2-40B4-BE49-F238E27FC236}">
                    <a16:creationId xmlns:a16="http://schemas.microsoft.com/office/drawing/2014/main" id="{42566378-DC6A-4A3B-A080-F479D8437414}"/>
                  </a:ext>
                </a:extLst>
              </p:cNvPr>
              <p:cNvSpPr/>
              <p:nvPr userDrawn="1"/>
            </p:nvSpPr>
            <p:spPr>
              <a:xfrm rot="10800000">
                <a:off x="12950688" y="4093726"/>
                <a:ext cx="86866" cy="51147"/>
              </a:xfrm>
              <a:prstGeom prst="triangle">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sp>
          <p:nvSpPr>
            <p:cNvPr id="25" name="Rechthoek 24">
              <a:extLst>
                <a:ext uri="{FF2B5EF4-FFF2-40B4-BE49-F238E27FC236}">
                  <a16:creationId xmlns:a16="http://schemas.microsoft.com/office/drawing/2014/main" id="{CD0EEE58-21B2-4EB5-B349-2E0FAB777EDC}"/>
                </a:ext>
              </a:extLst>
            </p:cNvPr>
            <p:cNvSpPr/>
            <p:nvPr userDrawn="1"/>
          </p:nvSpPr>
          <p:spPr>
            <a:xfrm>
              <a:off x="-3316836" y="3119689"/>
              <a:ext cx="1239216" cy="719917"/>
            </a:xfrm>
            <a:prstGeom prst="rect">
              <a:avLst/>
            </a:prstGeom>
            <a:pattFill prst="wdUpDiag">
              <a:fgClr>
                <a:srgbClr val="E0E0E0"/>
              </a:fgClr>
              <a:bgClr>
                <a:srgbClr val="ECECEC"/>
              </a:bgClr>
            </a:pattFill>
            <a:ln w="12700">
              <a:solidFill>
                <a:srgbClr val="D3D3D3"/>
              </a:solidFill>
              <a:prstDash val="solid"/>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72000" tIns="0" rIns="0" bIns="0" numCol="1" spcCol="0" rtlCol="0" fromWordArt="0" anchor="ctr" anchorCtr="0" forceAA="0" compatLnSpc="1">
              <a:prstTxWarp prst="textNoShape">
                <a:avLst/>
              </a:prstTxWarp>
              <a:noAutofit/>
            </a:bodyPr>
            <a:lstStyle/>
            <a:p>
              <a:pPr algn="l"/>
              <a:endParaRPr lang="nl-NL" sz="750" b="0" i="1" noProof="0" dirty="0">
                <a:solidFill>
                  <a:srgbClr val="211F26"/>
                </a:solidFill>
                <a:latin typeface="Calibri" panose="020F0502020204030204" pitchFamily="34" charset="0"/>
                <a:cs typeface="Calibri" panose="020F0502020204030204" pitchFamily="34" charset="0"/>
              </a:endParaRPr>
            </a:p>
          </p:txBody>
        </p:sp>
        <p:grpSp>
          <p:nvGrpSpPr>
            <p:cNvPr id="27" name="Groep 26">
              <a:extLst>
                <a:ext uri="{FF2B5EF4-FFF2-40B4-BE49-F238E27FC236}">
                  <a16:creationId xmlns:a16="http://schemas.microsoft.com/office/drawing/2014/main" id="{14BEF2C8-600D-4619-9427-572F3099EAAF}"/>
                </a:ext>
              </a:extLst>
            </p:cNvPr>
            <p:cNvGrpSpPr/>
            <p:nvPr userDrawn="1"/>
          </p:nvGrpSpPr>
          <p:grpSpPr>
            <a:xfrm>
              <a:off x="-2485819" y="3399207"/>
              <a:ext cx="1222990" cy="563933"/>
              <a:chOff x="-2485819" y="3399207"/>
              <a:chExt cx="1222990" cy="563933"/>
            </a:xfrm>
          </p:grpSpPr>
          <p:sp>
            <p:nvSpPr>
              <p:cNvPr id="38" name="Rechthoek 37">
                <a:extLst>
                  <a:ext uri="{FF2B5EF4-FFF2-40B4-BE49-F238E27FC236}">
                    <a16:creationId xmlns:a16="http://schemas.microsoft.com/office/drawing/2014/main" id="{45018023-C5FA-44C8-A4D8-C80902EE9AAD}"/>
                  </a:ext>
                </a:extLst>
              </p:cNvPr>
              <p:cNvSpPr/>
              <p:nvPr userDrawn="1"/>
            </p:nvSpPr>
            <p:spPr>
              <a:xfrm>
                <a:off x="-2485819" y="3399207"/>
                <a:ext cx="1176476" cy="504851"/>
              </a:xfrm>
              <a:prstGeom prst="rect">
                <a:avLst/>
              </a:prstGeom>
              <a:solidFill>
                <a:schemeClr val="bg1"/>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39" name="Rechthoek 38">
                <a:extLst>
                  <a:ext uri="{FF2B5EF4-FFF2-40B4-BE49-F238E27FC236}">
                    <a16:creationId xmlns:a16="http://schemas.microsoft.com/office/drawing/2014/main" id="{66187B3C-98AB-4132-9FB6-748AA22C476A}"/>
                  </a:ext>
                </a:extLst>
              </p:cNvPr>
              <p:cNvSpPr/>
              <p:nvPr userDrawn="1"/>
            </p:nvSpPr>
            <p:spPr>
              <a:xfrm>
                <a:off x="-2479584" y="3652838"/>
                <a:ext cx="1164007" cy="246701"/>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nvGrpSpPr>
              <p:cNvPr id="40" name="Groep 39">
                <a:extLst>
                  <a:ext uri="{FF2B5EF4-FFF2-40B4-BE49-F238E27FC236}">
                    <a16:creationId xmlns:a16="http://schemas.microsoft.com/office/drawing/2014/main" id="{087E679C-A4D2-4DB3-B379-429ACE649406}"/>
                  </a:ext>
                </a:extLst>
              </p:cNvPr>
              <p:cNvGrpSpPr/>
              <p:nvPr userDrawn="1"/>
            </p:nvGrpSpPr>
            <p:grpSpPr>
              <a:xfrm>
                <a:off x="-2403869" y="3460544"/>
                <a:ext cx="155951" cy="131922"/>
                <a:chOff x="12968836" y="3354170"/>
                <a:chExt cx="404806" cy="342433"/>
              </a:xfrm>
            </p:grpSpPr>
            <p:sp>
              <p:nvSpPr>
                <p:cNvPr id="53" name="Rechthoek: afgeronde hoeken 52">
                  <a:extLst>
                    <a:ext uri="{FF2B5EF4-FFF2-40B4-BE49-F238E27FC236}">
                      <a16:creationId xmlns:a16="http://schemas.microsoft.com/office/drawing/2014/main" id="{FBC871C4-89A2-4157-B8CB-4BA6BD3D2684}"/>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54" name="Rechthoek 53">
                  <a:extLst>
                    <a:ext uri="{FF2B5EF4-FFF2-40B4-BE49-F238E27FC236}">
                      <a16:creationId xmlns:a16="http://schemas.microsoft.com/office/drawing/2014/main" id="{011CC647-2EA6-4311-B146-886553FB35A6}"/>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55" name="Rechthoek 54">
                  <a:extLst>
                    <a:ext uri="{FF2B5EF4-FFF2-40B4-BE49-F238E27FC236}">
                      <a16:creationId xmlns:a16="http://schemas.microsoft.com/office/drawing/2014/main" id="{34818144-5AC4-471E-91BB-4EC2A03AB222}"/>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56" name="Rechthoek 55">
                  <a:extLst>
                    <a:ext uri="{FF2B5EF4-FFF2-40B4-BE49-F238E27FC236}">
                      <a16:creationId xmlns:a16="http://schemas.microsoft.com/office/drawing/2014/main" id="{00664FDF-0B61-478E-BD22-D7FAC450A49E}"/>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57" name="Rechthoek 56">
                  <a:extLst>
                    <a:ext uri="{FF2B5EF4-FFF2-40B4-BE49-F238E27FC236}">
                      <a16:creationId xmlns:a16="http://schemas.microsoft.com/office/drawing/2014/main" id="{25E2A312-CCB1-4A3A-A841-6282B63CFDA7}"/>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58" name="Rechthoek 57">
                  <a:extLst>
                    <a:ext uri="{FF2B5EF4-FFF2-40B4-BE49-F238E27FC236}">
                      <a16:creationId xmlns:a16="http://schemas.microsoft.com/office/drawing/2014/main" id="{30A5CBFF-8C80-48A7-ACE3-29BFB808AE9D}"/>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nvGrpSpPr>
              <p:cNvPr id="41" name="Groep 40">
                <a:extLst>
                  <a:ext uri="{FF2B5EF4-FFF2-40B4-BE49-F238E27FC236}">
                    <a16:creationId xmlns:a16="http://schemas.microsoft.com/office/drawing/2014/main" id="{1B90B0A2-1BA6-4BB8-8B26-2F18A7582F3D}"/>
                  </a:ext>
                </a:extLst>
              </p:cNvPr>
              <p:cNvGrpSpPr/>
              <p:nvPr userDrawn="1"/>
            </p:nvGrpSpPr>
            <p:grpSpPr>
              <a:xfrm>
                <a:off x="-2423424" y="3690208"/>
                <a:ext cx="166739" cy="218963"/>
                <a:chOff x="12940828" y="3950597"/>
                <a:chExt cx="432813" cy="568367"/>
              </a:xfrm>
            </p:grpSpPr>
            <p:grpSp>
              <p:nvGrpSpPr>
                <p:cNvPr id="45" name="Groep 44">
                  <a:extLst>
                    <a:ext uri="{FF2B5EF4-FFF2-40B4-BE49-F238E27FC236}">
                      <a16:creationId xmlns:a16="http://schemas.microsoft.com/office/drawing/2014/main" id="{FB6B18FE-A18A-45DB-A4EA-C6936324E7E0}"/>
                    </a:ext>
                  </a:extLst>
                </p:cNvPr>
                <p:cNvGrpSpPr/>
                <p:nvPr userDrawn="1"/>
              </p:nvGrpSpPr>
              <p:grpSpPr>
                <a:xfrm>
                  <a:off x="13000382" y="4006891"/>
                  <a:ext cx="373259" cy="315747"/>
                  <a:chOff x="12968836" y="3354170"/>
                  <a:chExt cx="404806" cy="342433"/>
                </a:xfrm>
              </p:grpSpPr>
              <p:sp>
                <p:nvSpPr>
                  <p:cNvPr id="47" name="Rechthoek: afgeronde hoeken 46">
                    <a:extLst>
                      <a:ext uri="{FF2B5EF4-FFF2-40B4-BE49-F238E27FC236}">
                        <a16:creationId xmlns:a16="http://schemas.microsoft.com/office/drawing/2014/main" id="{34DA5A5F-0AE5-4F68-A456-B94E3BB7AEB2}"/>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48" name="Rechthoek 47">
                    <a:extLst>
                      <a:ext uri="{FF2B5EF4-FFF2-40B4-BE49-F238E27FC236}">
                        <a16:creationId xmlns:a16="http://schemas.microsoft.com/office/drawing/2014/main" id="{0289A95B-73D9-4492-B79E-FFDB433F5F99}"/>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49" name="Rechthoek 48">
                    <a:extLst>
                      <a:ext uri="{FF2B5EF4-FFF2-40B4-BE49-F238E27FC236}">
                        <a16:creationId xmlns:a16="http://schemas.microsoft.com/office/drawing/2014/main" id="{435DB490-E535-4662-A142-2225F74EEEC0}"/>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50" name="Rechthoek 49">
                    <a:extLst>
                      <a:ext uri="{FF2B5EF4-FFF2-40B4-BE49-F238E27FC236}">
                        <a16:creationId xmlns:a16="http://schemas.microsoft.com/office/drawing/2014/main" id="{06AEDBBB-FA8B-4A98-8938-10DA40F2AD1C}"/>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51" name="Rechthoek 50">
                    <a:extLst>
                      <a:ext uri="{FF2B5EF4-FFF2-40B4-BE49-F238E27FC236}">
                        <a16:creationId xmlns:a16="http://schemas.microsoft.com/office/drawing/2014/main" id="{D803940E-C891-4539-B747-05A0A50B812B}"/>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52" name="Rechthoek 51">
                    <a:extLst>
                      <a:ext uri="{FF2B5EF4-FFF2-40B4-BE49-F238E27FC236}">
                        <a16:creationId xmlns:a16="http://schemas.microsoft.com/office/drawing/2014/main" id="{AFA8DF50-2048-45C5-8D58-7E48630ADB83}"/>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sp>
              <p:nvSpPr>
                <p:cNvPr id="46" name="Boog 45">
                  <a:extLst>
                    <a:ext uri="{FF2B5EF4-FFF2-40B4-BE49-F238E27FC236}">
                      <a16:creationId xmlns:a16="http://schemas.microsoft.com/office/drawing/2014/main" id="{3E657A60-421D-47E2-8015-F9A3EEF1C231}"/>
                    </a:ext>
                  </a:extLst>
                </p:cNvPr>
                <p:cNvSpPr/>
                <p:nvPr userDrawn="1"/>
              </p:nvSpPr>
              <p:spPr>
                <a:xfrm rot="17637075">
                  <a:off x="12776155" y="4115270"/>
                  <a:ext cx="568367" cy="239021"/>
                </a:xfrm>
                <a:prstGeom prst="arc">
                  <a:avLst>
                    <a:gd name="adj1" fmla="val 15959368"/>
                    <a:gd name="adj2" fmla="val 1354623"/>
                  </a:avLst>
                </a:prstGeom>
                <a:noFill/>
                <a:ln w="19050" cap="flat" cmpd="sng" algn="ctr">
                  <a:solidFill>
                    <a:srgbClr val="4D82B8"/>
                  </a:solidFill>
                  <a:prstDash val="solid"/>
                  <a:headEnd type="arrow" w="med" len="sm"/>
                </a:ln>
                <a:effectLst/>
              </p:spPr>
              <p:txBody>
                <a:bodyPr rtlCol="0" anchor="ctr">
                  <a:noAutofit/>
                </a:bodyPr>
                <a:lstStyle/>
                <a:p>
                  <a:pPr algn="ctr"/>
                  <a:endParaRPr lang="nl-NL" sz="1800" noProof="0" dirty="0">
                    <a:solidFill>
                      <a:srgbClr val="211F26"/>
                    </a:solidFill>
                    <a:latin typeface="Calibri" panose="020F0502020204030204" pitchFamily="34" charset="0"/>
                    <a:cs typeface="Calibri" panose="020F0502020204030204" pitchFamily="34" charset="0"/>
                  </a:endParaRPr>
                </a:p>
              </p:txBody>
            </p:sp>
          </p:grpSp>
          <p:sp>
            <p:nvSpPr>
              <p:cNvPr id="42" name="Tekstvak 41">
                <a:extLst>
                  <a:ext uri="{FF2B5EF4-FFF2-40B4-BE49-F238E27FC236}">
                    <a16:creationId xmlns:a16="http://schemas.microsoft.com/office/drawing/2014/main" id="{827A0737-87BB-4C74-A70F-591F2295F442}"/>
                  </a:ext>
                </a:extLst>
              </p:cNvPr>
              <p:cNvSpPr txBox="1"/>
              <p:nvPr userDrawn="1"/>
            </p:nvSpPr>
            <p:spPr>
              <a:xfrm>
                <a:off x="-2245455" y="3460544"/>
                <a:ext cx="896116" cy="134709"/>
              </a:xfrm>
              <a:prstGeom prst="rect">
                <a:avLst/>
              </a:prstGeom>
              <a:noFill/>
            </p:spPr>
            <p:txBody>
              <a:bodyPr wrap="square" rtlCol="0" anchor="ctr">
                <a:noAutofit/>
              </a:bodyPr>
              <a:lstStyle/>
              <a:p>
                <a:pPr marL="0" algn="l" defTabSz="913134" rtl="0" eaLnBrk="1" latinLnBrk="0" hangingPunct="1">
                  <a:lnSpc>
                    <a:spcPct val="90000"/>
                  </a:lnSpc>
                  <a:spcBef>
                    <a:spcPts val="450"/>
                  </a:spcBef>
                  <a:spcAft>
                    <a:spcPts val="450"/>
                  </a:spcAft>
                </a:pPr>
                <a:r>
                  <a:rPr lang="nl-NL" sz="675" b="0" kern="1200" noProof="0" dirty="0">
                    <a:solidFill>
                      <a:srgbClr val="211F26"/>
                    </a:solidFill>
                    <a:latin typeface="Calibri" panose="020F0502020204030204" pitchFamily="34" charset="0"/>
                    <a:ea typeface="+mn-ea"/>
                    <a:cs typeface="Calibri" panose="020F0502020204030204" pitchFamily="34" charset="0"/>
                  </a:rPr>
                  <a:t>Indeling</a:t>
                </a:r>
              </a:p>
            </p:txBody>
          </p:sp>
          <p:sp>
            <p:nvSpPr>
              <p:cNvPr id="43" name="Tekstvak 42">
                <a:extLst>
                  <a:ext uri="{FF2B5EF4-FFF2-40B4-BE49-F238E27FC236}">
                    <a16:creationId xmlns:a16="http://schemas.microsoft.com/office/drawing/2014/main" id="{3025F734-597B-421D-9038-3349DB83D17A}"/>
                  </a:ext>
                </a:extLst>
              </p:cNvPr>
              <p:cNvSpPr txBox="1"/>
              <p:nvPr userDrawn="1"/>
            </p:nvSpPr>
            <p:spPr>
              <a:xfrm>
                <a:off x="-2258884" y="3712980"/>
                <a:ext cx="909545" cy="126416"/>
              </a:xfrm>
              <a:prstGeom prst="rect">
                <a:avLst/>
              </a:prstGeom>
              <a:noFill/>
            </p:spPr>
            <p:txBody>
              <a:bodyPr wrap="square" rtlCol="0" anchor="ctr">
                <a:noAutofit/>
              </a:bodyPr>
              <a:lstStyle/>
              <a:p>
                <a:pPr marL="0" algn="l" defTabSz="913134" rtl="0" eaLnBrk="1" latinLnBrk="0" hangingPunct="1">
                  <a:lnSpc>
                    <a:spcPct val="90000"/>
                  </a:lnSpc>
                  <a:spcBef>
                    <a:spcPts val="450"/>
                  </a:spcBef>
                  <a:spcAft>
                    <a:spcPts val="450"/>
                  </a:spcAft>
                </a:pPr>
                <a:r>
                  <a:rPr lang="nl-NL" sz="675" b="0" kern="1200" noProof="0" dirty="0">
                    <a:solidFill>
                      <a:srgbClr val="211F26"/>
                    </a:solidFill>
                    <a:latin typeface="Calibri" panose="020F0502020204030204" pitchFamily="34" charset="0"/>
                    <a:ea typeface="+mn-ea"/>
                    <a:cs typeface="Calibri" panose="020F0502020204030204" pitchFamily="34" charset="0"/>
                  </a:rPr>
                  <a:t>Dia Herstellen</a:t>
                </a:r>
              </a:p>
            </p:txBody>
          </p:sp>
          <p:sp>
            <p:nvSpPr>
              <p:cNvPr id="44" name="Vrije vorm: vorm 43">
                <a:extLst>
                  <a:ext uri="{FF2B5EF4-FFF2-40B4-BE49-F238E27FC236}">
                    <a16:creationId xmlns:a16="http://schemas.microsoft.com/office/drawing/2014/main" id="{75FBC0C0-E0B2-4A8E-9B4F-F1D6A237185D}"/>
                  </a:ext>
                </a:extLst>
              </p:cNvPr>
              <p:cNvSpPr/>
              <p:nvPr userDrawn="1"/>
            </p:nvSpPr>
            <p:spPr>
              <a:xfrm>
                <a:off x="-1360391" y="3783140"/>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450"/>
                  </a:spcBef>
                  <a:spcAft>
                    <a:spcPts val="450"/>
                  </a:spcAft>
                </a:pPr>
                <a:endParaRPr lang="nl-NL" sz="1200" cap="all" baseline="0" noProof="0" dirty="0">
                  <a:latin typeface="Calibri" panose="020F0502020204030204" pitchFamily="34" charset="0"/>
                  <a:cs typeface="Calibri" panose="020F0502020204030204" pitchFamily="34" charset="0"/>
                </a:endParaRPr>
              </a:p>
            </p:txBody>
          </p:sp>
        </p:grpSp>
        <p:grpSp>
          <p:nvGrpSpPr>
            <p:cNvPr id="28" name="Groep 27">
              <a:extLst>
                <a:ext uri="{FF2B5EF4-FFF2-40B4-BE49-F238E27FC236}">
                  <a16:creationId xmlns:a16="http://schemas.microsoft.com/office/drawing/2014/main" id="{F0373943-20CB-4FCC-B9AB-B65BAD8DD471}"/>
                </a:ext>
              </a:extLst>
            </p:cNvPr>
            <p:cNvGrpSpPr/>
            <p:nvPr userDrawn="1"/>
          </p:nvGrpSpPr>
          <p:grpSpPr>
            <a:xfrm>
              <a:off x="-3310781" y="1231352"/>
              <a:ext cx="311450" cy="313414"/>
              <a:chOff x="-3310781" y="1231352"/>
              <a:chExt cx="311450" cy="313414"/>
            </a:xfrm>
          </p:grpSpPr>
          <p:sp>
            <p:nvSpPr>
              <p:cNvPr id="35" name="Rechthoek 34">
                <a:extLst>
                  <a:ext uri="{FF2B5EF4-FFF2-40B4-BE49-F238E27FC236}">
                    <a16:creationId xmlns:a16="http://schemas.microsoft.com/office/drawing/2014/main" id="{A0F65B66-DFD9-47DC-8DB0-FCF12586E14A}"/>
                  </a:ext>
                </a:extLst>
              </p:cNvPr>
              <p:cNvSpPr/>
              <p:nvPr userDrawn="1"/>
            </p:nvSpPr>
            <p:spPr>
              <a:xfrm>
                <a:off x="-3310781" y="1231352"/>
                <a:ext cx="308978" cy="308977"/>
              </a:xfrm>
              <a:prstGeom prst="rect">
                <a:avLst/>
              </a:prstGeom>
              <a:solidFill>
                <a:schemeClr val="bg1"/>
              </a:solidFill>
              <a:ln w="12700">
                <a:solidFill>
                  <a:srgbClr val="6C6C6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800" noProof="0" dirty="0">
                  <a:solidFill>
                    <a:srgbClr val="211F26"/>
                  </a:solidFill>
                  <a:latin typeface="Calibri" panose="020F0502020204030204" pitchFamily="34" charset="0"/>
                  <a:cs typeface="Calibri" panose="020F0502020204030204" pitchFamily="34" charset="0"/>
                </a:endParaRPr>
              </a:p>
            </p:txBody>
          </p:sp>
          <p:sp>
            <p:nvSpPr>
              <p:cNvPr id="36" name="Vrije vorm 112">
                <a:extLst>
                  <a:ext uri="{FF2B5EF4-FFF2-40B4-BE49-F238E27FC236}">
                    <a16:creationId xmlns:a16="http://schemas.microsoft.com/office/drawing/2014/main" id="{11F56CBF-B62A-42FE-8923-3689179D2B52}"/>
                  </a:ext>
                </a:extLst>
              </p:cNvPr>
              <p:cNvSpPr/>
              <p:nvPr userDrawn="1"/>
            </p:nvSpPr>
            <p:spPr>
              <a:xfrm>
                <a:off x="-3308309" y="1231352"/>
                <a:ext cx="308978" cy="46965"/>
              </a:xfrm>
              <a:custGeom>
                <a:avLst/>
                <a:gdLst>
                  <a:gd name="connsiteX0" fmla="*/ 1186901 w 1360714"/>
                  <a:gd name="connsiteY0" fmla="*/ 41746 h 206829"/>
                  <a:gd name="connsiteX1" fmla="*/ 1186901 w 1360714"/>
                  <a:gd name="connsiteY1" fmla="*/ 175847 h 206829"/>
                  <a:gd name="connsiteX2" fmla="*/ 1315854 w 1360714"/>
                  <a:gd name="connsiteY2" fmla="*/ 175847 h 206829"/>
                  <a:gd name="connsiteX3" fmla="*/ 1315854 w 1360714"/>
                  <a:gd name="connsiteY3" fmla="*/ 41746 h 206829"/>
                  <a:gd name="connsiteX4" fmla="*/ 958249 w 1360714"/>
                  <a:gd name="connsiteY4" fmla="*/ 41746 h 206829"/>
                  <a:gd name="connsiteX5" fmla="*/ 958249 w 1360714"/>
                  <a:gd name="connsiteY5" fmla="*/ 175847 h 206829"/>
                  <a:gd name="connsiteX6" fmla="*/ 1087202 w 1360714"/>
                  <a:gd name="connsiteY6" fmla="*/ 175847 h 206829"/>
                  <a:gd name="connsiteX7" fmla="*/ 1087202 w 1360714"/>
                  <a:gd name="connsiteY7" fmla="*/ 41746 h 206829"/>
                  <a:gd name="connsiteX8" fmla="*/ 729440 w 1360714"/>
                  <a:gd name="connsiteY8" fmla="*/ 41746 h 206829"/>
                  <a:gd name="connsiteX9" fmla="*/ 729440 w 1360714"/>
                  <a:gd name="connsiteY9" fmla="*/ 175847 h 206829"/>
                  <a:gd name="connsiteX10" fmla="*/ 858393 w 1360714"/>
                  <a:gd name="connsiteY10" fmla="*/ 175847 h 206829"/>
                  <a:gd name="connsiteX11" fmla="*/ 858393 w 1360714"/>
                  <a:gd name="connsiteY11" fmla="*/ 41746 h 206829"/>
                  <a:gd name="connsiteX12" fmla="*/ 493889 w 1360714"/>
                  <a:gd name="connsiteY12" fmla="*/ 41746 h 206829"/>
                  <a:gd name="connsiteX13" fmla="*/ 493889 w 1360714"/>
                  <a:gd name="connsiteY13" fmla="*/ 175847 h 206829"/>
                  <a:gd name="connsiteX14" fmla="*/ 622842 w 1360714"/>
                  <a:gd name="connsiteY14" fmla="*/ 175847 h 206829"/>
                  <a:gd name="connsiteX15" fmla="*/ 622842 w 1360714"/>
                  <a:gd name="connsiteY15" fmla="*/ 41746 h 206829"/>
                  <a:gd name="connsiteX16" fmla="*/ 260368 w 1360714"/>
                  <a:gd name="connsiteY16" fmla="*/ 41746 h 206829"/>
                  <a:gd name="connsiteX17" fmla="*/ 260368 w 1360714"/>
                  <a:gd name="connsiteY17" fmla="*/ 175847 h 206829"/>
                  <a:gd name="connsiteX18" fmla="*/ 389321 w 1360714"/>
                  <a:gd name="connsiteY18" fmla="*/ 175847 h 206829"/>
                  <a:gd name="connsiteX19" fmla="*/ 389321 w 1360714"/>
                  <a:gd name="connsiteY19" fmla="*/ 41746 h 206829"/>
                  <a:gd name="connsiteX20" fmla="*/ 35169 w 1360714"/>
                  <a:gd name="connsiteY20" fmla="*/ 41746 h 206829"/>
                  <a:gd name="connsiteX21" fmla="*/ 35169 w 1360714"/>
                  <a:gd name="connsiteY21" fmla="*/ 175847 h 206829"/>
                  <a:gd name="connsiteX22" fmla="*/ 164122 w 1360714"/>
                  <a:gd name="connsiteY22" fmla="*/ 175847 h 206829"/>
                  <a:gd name="connsiteX23" fmla="*/ 164122 w 1360714"/>
                  <a:gd name="connsiteY23" fmla="*/ 41746 h 206829"/>
                  <a:gd name="connsiteX24" fmla="*/ 0 w 1360714"/>
                  <a:gd name="connsiteY24" fmla="*/ 0 h 206829"/>
                  <a:gd name="connsiteX25" fmla="*/ 1360714 w 1360714"/>
                  <a:gd name="connsiteY25" fmla="*/ 0 h 206829"/>
                  <a:gd name="connsiteX26" fmla="*/ 1360714 w 1360714"/>
                  <a:gd name="connsiteY26" fmla="*/ 206829 h 206829"/>
                  <a:gd name="connsiteX27" fmla="*/ 0 w 1360714"/>
                  <a:gd name="connsiteY27" fmla="*/ 206829 h 206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360714" h="206829">
                    <a:moveTo>
                      <a:pt x="1186901" y="41746"/>
                    </a:moveTo>
                    <a:lnTo>
                      <a:pt x="1186901" y="175847"/>
                    </a:lnTo>
                    <a:lnTo>
                      <a:pt x="1315854" y="175847"/>
                    </a:lnTo>
                    <a:lnTo>
                      <a:pt x="1315854" y="41746"/>
                    </a:lnTo>
                    <a:close/>
                    <a:moveTo>
                      <a:pt x="958249" y="41746"/>
                    </a:moveTo>
                    <a:lnTo>
                      <a:pt x="958249" y="175847"/>
                    </a:lnTo>
                    <a:lnTo>
                      <a:pt x="1087202" y="175847"/>
                    </a:lnTo>
                    <a:lnTo>
                      <a:pt x="1087202" y="41746"/>
                    </a:lnTo>
                    <a:close/>
                    <a:moveTo>
                      <a:pt x="729440" y="41746"/>
                    </a:moveTo>
                    <a:lnTo>
                      <a:pt x="729440" y="175847"/>
                    </a:lnTo>
                    <a:lnTo>
                      <a:pt x="858393" y="175847"/>
                    </a:lnTo>
                    <a:lnTo>
                      <a:pt x="858393" y="41746"/>
                    </a:lnTo>
                    <a:close/>
                    <a:moveTo>
                      <a:pt x="493889" y="41746"/>
                    </a:moveTo>
                    <a:lnTo>
                      <a:pt x="493889" y="175847"/>
                    </a:lnTo>
                    <a:lnTo>
                      <a:pt x="622842" y="175847"/>
                    </a:lnTo>
                    <a:lnTo>
                      <a:pt x="622842" y="41746"/>
                    </a:lnTo>
                    <a:close/>
                    <a:moveTo>
                      <a:pt x="260368" y="41746"/>
                    </a:moveTo>
                    <a:lnTo>
                      <a:pt x="260368" y="175847"/>
                    </a:lnTo>
                    <a:lnTo>
                      <a:pt x="389321" y="175847"/>
                    </a:lnTo>
                    <a:lnTo>
                      <a:pt x="389321" y="41746"/>
                    </a:lnTo>
                    <a:close/>
                    <a:moveTo>
                      <a:pt x="35169" y="41746"/>
                    </a:moveTo>
                    <a:lnTo>
                      <a:pt x="35169" y="175847"/>
                    </a:lnTo>
                    <a:lnTo>
                      <a:pt x="164122" y="175847"/>
                    </a:lnTo>
                    <a:lnTo>
                      <a:pt x="164122" y="41746"/>
                    </a:lnTo>
                    <a:close/>
                    <a:moveTo>
                      <a:pt x="0" y="0"/>
                    </a:moveTo>
                    <a:lnTo>
                      <a:pt x="1360714" y="0"/>
                    </a:lnTo>
                    <a:lnTo>
                      <a:pt x="1360714" y="206829"/>
                    </a:lnTo>
                    <a:lnTo>
                      <a:pt x="0" y="206829"/>
                    </a:lnTo>
                    <a:close/>
                  </a:path>
                </a:pathLst>
              </a:custGeom>
              <a:solidFill>
                <a:srgbClr val="6C6C6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800" noProof="0" dirty="0">
                  <a:solidFill>
                    <a:srgbClr val="211F26"/>
                  </a:solidFill>
                  <a:latin typeface="Calibri" panose="020F0502020204030204" pitchFamily="34" charset="0"/>
                  <a:cs typeface="Calibri" panose="020F0502020204030204" pitchFamily="34" charset="0"/>
                </a:endParaRPr>
              </a:p>
            </p:txBody>
          </p:sp>
          <p:sp>
            <p:nvSpPr>
              <p:cNvPr id="37" name="Vrije vorm 113">
                <a:extLst>
                  <a:ext uri="{FF2B5EF4-FFF2-40B4-BE49-F238E27FC236}">
                    <a16:creationId xmlns:a16="http://schemas.microsoft.com/office/drawing/2014/main" id="{8CD0AA8B-2C29-4136-BEC6-05B4825D1E59}"/>
                  </a:ext>
                </a:extLst>
              </p:cNvPr>
              <p:cNvSpPr/>
              <p:nvPr userDrawn="1"/>
            </p:nvSpPr>
            <p:spPr>
              <a:xfrm>
                <a:off x="-3309640" y="1497801"/>
                <a:ext cx="308978" cy="46965"/>
              </a:xfrm>
              <a:custGeom>
                <a:avLst/>
                <a:gdLst>
                  <a:gd name="connsiteX0" fmla="*/ 1186901 w 1360714"/>
                  <a:gd name="connsiteY0" fmla="*/ 41746 h 206829"/>
                  <a:gd name="connsiteX1" fmla="*/ 1186901 w 1360714"/>
                  <a:gd name="connsiteY1" fmla="*/ 175847 h 206829"/>
                  <a:gd name="connsiteX2" fmla="*/ 1315854 w 1360714"/>
                  <a:gd name="connsiteY2" fmla="*/ 175847 h 206829"/>
                  <a:gd name="connsiteX3" fmla="*/ 1315854 w 1360714"/>
                  <a:gd name="connsiteY3" fmla="*/ 41746 h 206829"/>
                  <a:gd name="connsiteX4" fmla="*/ 958249 w 1360714"/>
                  <a:gd name="connsiteY4" fmla="*/ 41746 h 206829"/>
                  <a:gd name="connsiteX5" fmla="*/ 958249 w 1360714"/>
                  <a:gd name="connsiteY5" fmla="*/ 175847 h 206829"/>
                  <a:gd name="connsiteX6" fmla="*/ 1087202 w 1360714"/>
                  <a:gd name="connsiteY6" fmla="*/ 175847 h 206829"/>
                  <a:gd name="connsiteX7" fmla="*/ 1087202 w 1360714"/>
                  <a:gd name="connsiteY7" fmla="*/ 41746 h 206829"/>
                  <a:gd name="connsiteX8" fmla="*/ 729440 w 1360714"/>
                  <a:gd name="connsiteY8" fmla="*/ 41746 h 206829"/>
                  <a:gd name="connsiteX9" fmla="*/ 729440 w 1360714"/>
                  <a:gd name="connsiteY9" fmla="*/ 175847 h 206829"/>
                  <a:gd name="connsiteX10" fmla="*/ 858393 w 1360714"/>
                  <a:gd name="connsiteY10" fmla="*/ 175847 h 206829"/>
                  <a:gd name="connsiteX11" fmla="*/ 858393 w 1360714"/>
                  <a:gd name="connsiteY11" fmla="*/ 41746 h 206829"/>
                  <a:gd name="connsiteX12" fmla="*/ 493889 w 1360714"/>
                  <a:gd name="connsiteY12" fmla="*/ 41746 h 206829"/>
                  <a:gd name="connsiteX13" fmla="*/ 493889 w 1360714"/>
                  <a:gd name="connsiteY13" fmla="*/ 175847 h 206829"/>
                  <a:gd name="connsiteX14" fmla="*/ 622842 w 1360714"/>
                  <a:gd name="connsiteY14" fmla="*/ 175847 h 206829"/>
                  <a:gd name="connsiteX15" fmla="*/ 622842 w 1360714"/>
                  <a:gd name="connsiteY15" fmla="*/ 41746 h 206829"/>
                  <a:gd name="connsiteX16" fmla="*/ 260368 w 1360714"/>
                  <a:gd name="connsiteY16" fmla="*/ 41746 h 206829"/>
                  <a:gd name="connsiteX17" fmla="*/ 260368 w 1360714"/>
                  <a:gd name="connsiteY17" fmla="*/ 175847 h 206829"/>
                  <a:gd name="connsiteX18" fmla="*/ 389321 w 1360714"/>
                  <a:gd name="connsiteY18" fmla="*/ 175847 h 206829"/>
                  <a:gd name="connsiteX19" fmla="*/ 389321 w 1360714"/>
                  <a:gd name="connsiteY19" fmla="*/ 41746 h 206829"/>
                  <a:gd name="connsiteX20" fmla="*/ 35169 w 1360714"/>
                  <a:gd name="connsiteY20" fmla="*/ 41746 h 206829"/>
                  <a:gd name="connsiteX21" fmla="*/ 35169 w 1360714"/>
                  <a:gd name="connsiteY21" fmla="*/ 175847 h 206829"/>
                  <a:gd name="connsiteX22" fmla="*/ 164122 w 1360714"/>
                  <a:gd name="connsiteY22" fmla="*/ 175847 h 206829"/>
                  <a:gd name="connsiteX23" fmla="*/ 164122 w 1360714"/>
                  <a:gd name="connsiteY23" fmla="*/ 41746 h 206829"/>
                  <a:gd name="connsiteX24" fmla="*/ 0 w 1360714"/>
                  <a:gd name="connsiteY24" fmla="*/ 0 h 206829"/>
                  <a:gd name="connsiteX25" fmla="*/ 1360714 w 1360714"/>
                  <a:gd name="connsiteY25" fmla="*/ 0 h 206829"/>
                  <a:gd name="connsiteX26" fmla="*/ 1360714 w 1360714"/>
                  <a:gd name="connsiteY26" fmla="*/ 206829 h 206829"/>
                  <a:gd name="connsiteX27" fmla="*/ 0 w 1360714"/>
                  <a:gd name="connsiteY27" fmla="*/ 206829 h 206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360714" h="206829">
                    <a:moveTo>
                      <a:pt x="1186901" y="41746"/>
                    </a:moveTo>
                    <a:lnTo>
                      <a:pt x="1186901" y="175847"/>
                    </a:lnTo>
                    <a:lnTo>
                      <a:pt x="1315854" y="175847"/>
                    </a:lnTo>
                    <a:lnTo>
                      <a:pt x="1315854" y="41746"/>
                    </a:lnTo>
                    <a:close/>
                    <a:moveTo>
                      <a:pt x="958249" y="41746"/>
                    </a:moveTo>
                    <a:lnTo>
                      <a:pt x="958249" y="175847"/>
                    </a:lnTo>
                    <a:lnTo>
                      <a:pt x="1087202" y="175847"/>
                    </a:lnTo>
                    <a:lnTo>
                      <a:pt x="1087202" y="41746"/>
                    </a:lnTo>
                    <a:close/>
                    <a:moveTo>
                      <a:pt x="729440" y="41746"/>
                    </a:moveTo>
                    <a:lnTo>
                      <a:pt x="729440" y="175847"/>
                    </a:lnTo>
                    <a:lnTo>
                      <a:pt x="858393" y="175847"/>
                    </a:lnTo>
                    <a:lnTo>
                      <a:pt x="858393" y="41746"/>
                    </a:lnTo>
                    <a:close/>
                    <a:moveTo>
                      <a:pt x="493889" y="41746"/>
                    </a:moveTo>
                    <a:lnTo>
                      <a:pt x="493889" y="175847"/>
                    </a:lnTo>
                    <a:lnTo>
                      <a:pt x="622842" y="175847"/>
                    </a:lnTo>
                    <a:lnTo>
                      <a:pt x="622842" y="41746"/>
                    </a:lnTo>
                    <a:close/>
                    <a:moveTo>
                      <a:pt x="260368" y="41746"/>
                    </a:moveTo>
                    <a:lnTo>
                      <a:pt x="260368" y="175847"/>
                    </a:lnTo>
                    <a:lnTo>
                      <a:pt x="389321" y="175847"/>
                    </a:lnTo>
                    <a:lnTo>
                      <a:pt x="389321" y="41746"/>
                    </a:lnTo>
                    <a:close/>
                    <a:moveTo>
                      <a:pt x="35169" y="41746"/>
                    </a:moveTo>
                    <a:lnTo>
                      <a:pt x="35169" y="175847"/>
                    </a:lnTo>
                    <a:lnTo>
                      <a:pt x="164122" y="175847"/>
                    </a:lnTo>
                    <a:lnTo>
                      <a:pt x="164122" y="41746"/>
                    </a:lnTo>
                    <a:close/>
                    <a:moveTo>
                      <a:pt x="0" y="0"/>
                    </a:moveTo>
                    <a:lnTo>
                      <a:pt x="1360714" y="0"/>
                    </a:lnTo>
                    <a:lnTo>
                      <a:pt x="1360714" y="206829"/>
                    </a:lnTo>
                    <a:lnTo>
                      <a:pt x="0" y="206829"/>
                    </a:lnTo>
                    <a:close/>
                  </a:path>
                </a:pathLst>
              </a:custGeom>
              <a:solidFill>
                <a:srgbClr val="6C6C6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800" noProof="0" dirty="0">
                  <a:solidFill>
                    <a:srgbClr val="211F26"/>
                  </a:solidFill>
                  <a:latin typeface="Calibri" panose="020F0502020204030204" pitchFamily="34" charset="0"/>
                  <a:cs typeface="Calibri" panose="020F0502020204030204" pitchFamily="34" charset="0"/>
                </a:endParaRPr>
              </a:p>
            </p:txBody>
          </p:sp>
        </p:grpSp>
        <p:grpSp>
          <p:nvGrpSpPr>
            <p:cNvPr id="29" name="Groep 28">
              <a:extLst>
                <a:ext uri="{FF2B5EF4-FFF2-40B4-BE49-F238E27FC236}">
                  <a16:creationId xmlns:a16="http://schemas.microsoft.com/office/drawing/2014/main" id="{87B406F1-35C3-41CD-9FF2-8F0A73496CDD}"/>
                </a:ext>
              </a:extLst>
            </p:cNvPr>
            <p:cNvGrpSpPr/>
            <p:nvPr userDrawn="1"/>
          </p:nvGrpSpPr>
          <p:grpSpPr>
            <a:xfrm>
              <a:off x="-938434" y="5913341"/>
              <a:ext cx="627798" cy="576693"/>
              <a:chOff x="-938434" y="4570310"/>
              <a:chExt cx="627798" cy="576693"/>
            </a:xfrm>
          </p:grpSpPr>
          <p:grpSp>
            <p:nvGrpSpPr>
              <p:cNvPr id="30" name="Inspireren">
                <a:extLst>
                  <a:ext uri="{FF2B5EF4-FFF2-40B4-BE49-F238E27FC236}">
                    <a16:creationId xmlns:a16="http://schemas.microsoft.com/office/drawing/2014/main" id="{B4C405D5-0445-4F35-BFE2-AAA3C93E8DCA}"/>
                  </a:ext>
                </a:extLst>
              </p:cNvPr>
              <p:cNvGrpSpPr>
                <a:grpSpLocks noChangeAspect="1"/>
              </p:cNvGrpSpPr>
              <p:nvPr userDrawn="1"/>
            </p:nvGrpSpPr>
            <p:grpSpPr bwMode="auto">
              <a:xfrm>
                <a:off x="-716116" y="4570310"/>
                <a:ext cx="169778" cy="242385"/>
                <a:chOff x="4768" y="2783"/>
                <a:chExt cx="788" cy="1125"/>
              </a:xfrm>
              <a:gradFill>
                <a:gsLst>
                  <a:gs pos="0">
                    <a:srgbClr val="9D9FA1"/>
                  </a:gs>
                  <a:gs pos="70000">
                    <a:srgbClr val="211F26"/>
                  </a:gs>
                </a:gsLst>
                <a:lin ang="2700000" scaled="0"/>
              </a:gradFill>
            </p:grpSpPr>
            <p:sp>
              <p:nvSpPr>
                <p:cNvPr id="32" name="Freeform 12">
                  <a:extLst>
                    <a:ext uri="{FF2B5EF4-FFF2-40B4-BE49-F238E27FC236}">
                      <a16:creationId xmlns:a16="http://schemas.microsoft.com/office/drawing/2014/main" id="{394C3AA6-88DF-4C79-B211-A1EBFC5656B2}"/>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33" name="Freeform 13">
                  <a:extLst>
                    <a:ext uri="{FF2B5EF4-FFF2-40B4-BE49-F238E27FC236}">
                      <a16:creationId xmlns:a16="http://schemas.microsoft.com/office/drawing/2014/main" id="{FA4C383A-7346-4D11-A106-3127346338FE}"/>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34" name="Freeform 14">
                  <a:extLst>
                    <a:ext uri="{FF2B5EF4-FFF2-40B4-BE49-F238E27FC236}">
                      <a16:creationId xmlns:a16="http://schemas.microsoft.com/office/drawing/2014/main" id="{11560702-177C-4189-9103-04BA42591D3D}"/>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grpSp>
          <p:sp>
            <p:nvSpPr>
              <p:cNvPr id="31" name="Tekstvak 30">
                <a:extLst>
                  <a:ext uri="{FF2B5EF4-FFF2-40B4-BE49-F238E27FC236}">
                    <a16:creationId xmlns:a16="http://schemas.microsoft.com/office/drawing/2014/main" id="{49B865EA-9E74-4352-B4B0-404C4249025B}"/>
                  </a:ext>
                </a:extLst>
              </p:cNvPr>
              <p:cNvSpPr txBox="1"/>
              <p:nvPr userDrawn="1"/>
            </p:nvSpPr>
            <p:spPr>
              <a:xfrm>
                <a:off x="-938434" y="4824764"/>
                <a:ext cx="627798" cy="322239"/>
              </a:xfrm>
              <a:prstGeom prst="rect">
                <a:avLst/>
              </a:prstGeom>
              <a:noFill/>
            </p:spPr>
            <p:txBody>
              <a:bodyPr wrap="square" lIns="0" tIns="0" rIns="0" bIns="0" rtlCol="0" anchor="ctr">
                <a:noAutofit/>
              </a:bodyPr>
              <a:lstStyle/>
              <a:p>
                <a:pPr marL="0" marR="0" lvl="0" indent="0" algn="ctr" defTabSz="685800" rtl="0"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sp>
        <p:nvSpPr>
          <p:cNvPr id="5" name="voettekst">
            <a:extLst>
              <a:ext uri="{FF2B5EF4-FFF2-40B4-BE49-F238E27FC236}">
                <a16:creationId xmlns:a16="http://schemas.microsoft.com/office/drawing/2014/main" id="{7B9B5AD8-20ED-43D8-A7A9-54D9AEF0A965}"/>
              </a:ext>
            </a:extLst>
          </p:cNvPr>
          <p:cNvSpPr>
            <a:spLocks noGrp="1"/>
          </p:cNvSpPr>
          <p:nvPr userDrawn="1">
            <p:ph type="ftr" sz="quarter" idx="11"/>
          </p:nvPr>
        </p:nvSpPr>
        <p:spPr/>
        <p:txBody>
          <a:bodyPr/>
          <a:lstStyle>
            <a:lvl1pPr>
              <a:defRPr>
                <a:solidFill>
                  <a:schemeClr val="tx2"/>
                </a:solidFill>
              </a:defRPr>
            </a:lvl1pPr>
          </a:lstStyle>
          <a:p>
            <a:r>
              <a:rPr lang="nl-NL"/>
              <a:t>Erasmus University Rotterdam </a:t>
            </a:r>
            <a:endParaRPr lang="nl-NL" dirty="0"/>
          </a:p>
        </p:txBody>
      </p:sp>
      <p:sp>
        <p:nvSpPr>
          <p:cNvPr id="11" name="- INFO">
            <a:extLst>
              <a:ext uri="{FF2B5EF4-FFF2-40B4-BE49-F238E27FC236}">
                <a16:creationId xmlns:a16="http://schemas.microsoft.com/office/drawing/2014/main" id="{D5D548DA-264A-4D19-8A0A-B2288EC6661C}"/>
              </a:ext>
            </a:extLst>
          </p:cNvPr>
          <p:cNvSpPr txBox="1"/>
          <p:nvPr userDrawn="1"/>
        </p:nvSpPr>
        <p:spPr>
          <a:xfrm>
            <a:off x="0" y="-272667"/>
            <a:ext cx="9134475" cy="148842"/>
          </a:xfrm>
          <a:prstGeom prst="rect">
            <a:avLst/>
          </a:prstGeom>
          <a:noFill/>
        </p:spPr>
        <p:txBody>
          <a:bodyPr wrap="square" lIns="0" tIns="0" rIns="0" bIns="0" rtlCol="0" anchor="ctr" anchorCtr="0">
            <a:noAutofit/>
          </a:bodyPr>
          <a:lstStyle/>
          <a:p>
            <a:pPr algn="l"/>
            <a:r>
              <a:rPr lang="nl-NL" sz="1050" b="1" cap="all" spc="0" baseline="0" dirty="0">
                <a:solidFill>
                  <a:sysClr val="windowText" lastClr="000000"/>
                </a:solidFill>
                <a:latin typeface="+mn-lt"/>
                <a:cs typeface="Calibri" panose="020F0502020204030204" pitchFamily="34" charset="0"/>
              </a:rPr>
              <a:t>Computer + Tablet</a:t>
            </a:r>
          </a:p>
        </p:txBody>
      </p:sp>
      <p:sp>
        <p:nvSpPr>
          <p:cNvPr id="4" name="datum">
            <a:extLst>
              <a:ext uri="{FF2B5EF4-FFF2-40B4-BE49-F238E27FC236}">
                <a16:creationId xmlns:a16="http://schemas.microsoft.com/office/drawing/2014/main" id="{8E420A72-FB1A-45BF-AC4A-C2A67FDAE6C8}"/>
              </a:ext>
            </a:extLst>
          </p:cNvPr>
          <p:cNvSpPr>
            <a:spLocks noGrp="1"/>
          </p:cNvSpPr>
          <p:nvPr userDrawn="1">
            <p:ph type="dt" sz="half" idx="10"/>
          </p:nvPr>
        </p:nvSpPr>
        <p:spPr/>
        <p:txBody>
          <a:bodyPr/>
          <a:lstStyle>
            <a:lvl1pPr>
              <a:defRPr>
                <a:solidFill>
                  <a:schemeClr val="tx2"/>
                </a:solidFill>
              </a:defRPr>
            </a:lvl1pPr>
          </a:lstStyle>
          <a:p>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userDrawn="1">
            <p:ph type="sldNum" sz="quarter" idx="12"/>
          </p:nvPr>
        </p:nvSpPr>
        <p:spPr/>
        <p:txBody>
          <a:bodyPr/>
          <a:lstStyle>
            <a:lvl1pPr>
              <a:defRPr>
                <a:solidFill>
                  <a:schemeClr val="tx2"/>
                </a:solidFill>
              </a:defRPr>
            </a:lvl1pPr>
          </a:lstStyle>
          <a:p>
            <a:fld id="{361A1203-CA3D-4D48-AFA0-9D668419C1D5}" type="slidenum">
              <a:rPr lang="nl-NL" smtClean="0"/>
              <a:pPr/>
              <a:t>‹#›</a:t>
            </a:fld>
            <a:endParaRPr lang="nl-NL" dirty="0"/>
          </a:p>
        </p:txBody>
      </p:sp>
      <p:sp>
        <p:nvSpPr>
          <p:cNvPr id="80" name="Tijdelijke aanduiding voor tekst 4">
            <a:extLst>
              <a:ext uri="{FF2B5EF4-FFF2-40B4-BE49-F238E27FC236}">
                <a16:creationId xmlns:a16="http://schemas.microsoft.com/office/drawing/2014/main" id="{A35C3FD8-FFDD-4CF2-8CA7-8F23461DF17D}"/>
              </a:ext>
            </a:extLst>
          </p:cNvPr>
          <p:cNvSpPr>
            <a:spLocks noGrp="1"/>
          </p:cNvSpPr>
          <p:nvPr>
            <p:ph type="body" sz="quarter" idx="18" hasCustomPrompt="1"/>
          </p:nvPr>
        </p:nvSpPr>
        <p:spPr>
          <a:xfrm>
            <a:off x="3731812" y="489615"/>
            <a:ext cx="5004410" cy="4218691"/>
          </a:xfrm>
          <a:blipFill>
            <a:blip r:embed="rId4"/>
            <a:srcRect/>
            <a:stretch>
              <a:fillRect l="1" r="1"/>
            </a:stretch>
          </a:blipFill>
        </p:spPr>
        <p:txBody>
          <a:bodyPr/>
          <a:lstStyle>
            <a:lvl1pPr>
              <a:defRPr sz="100">
                <a:solidFill>
                  <a:schemeClr val="bg1"/>
                </a:solidFill>
              </a:defRPr>
            </a:lvl1pPr>
          </a:lstStyle>
          <a:p>
            <a:pPr lvl="0"/>
            <a:r>
              <a:rPr lang="nl-NL" dirty="0"/>
              <a:t> </a:t>
            </a:r>
          </a:p>
        </p:txBody>
      </p:sp>
      <p:sp>
        <p:nvSpPr>
          <p:cNvPr id="81" name="Picture Placeholder 17">
            <a:extLst>
              <a:ext uri="{FF2B5EF4-FFF2-40B4-BE49-F238E27FC236}">
                <a16:creationId xmlns:a16="http://schemas.microsoft.com/office/drawing/2014/main" id="{1F07768B-7F63-4DC8-966E-1B9832C501A0}"/>
              </a:ext>
            </a:extLst>
          </p:cNvPr>
          <p:cNvSpPr>
            <a:spLocks noGrp="1"/>
          </p:cNvSpPr>
          <p:nvPr>
            <p:ph type="pic" sz="quarter" idx="19" hasCustomPrompt="1"/>
          </p:nvPr>
        </p:nvSpPr>
        <p:spPr>
          <a:xfrm>
            <a:off x="3914463" y="734048"/>
            <a:ext cx="4618657" cy="2637802"/>
          </a:xfrm>
          <a:custGeom>
            <a:avLst/>
            <a:gdLst>
              <a:gd name="connsiteX0" fmla="*/ 0 w 3791759"/>
              <a:gd name="connsiteY0" fmla="*/ 0 h 2135967"/>
              <a:gd name="connsiteX1" fmla="*/ 3791759 w 3791759"/>
              <a:gd name="connsiteY1" fmla="*/ 0 h 2135967"/>
              <a:gd name="connsiteX2" fmla="*/ 3791759 w 3791759"/>
              <a:gd name="connsiteY2" fmla="*/ 2135967 h 2135967"/>
              <a:gd name="connsiteX3" fmla="*/ 0 w 3791759"/>
              <a:gd name="connsiteY3" fmla="*/ 2135967 h 2135967"/>
            </a:gdLst>
            <a:ahLst/>
            <a:cxnLst>
              <a:cxn ang="0">
                <a:pos x="connsiteX0" y="connsiteY0"/>
              </a:cxn>
              <a:cxn ang="0">
                <a:pos x="connsiteX1" y="connsiteY1"/>
              </a:cxn>
              <a:cxn ang="0">
                <a:pos x="connsiteX2" y="connsiteY2"/>
              </a:cxn>
              <a:cxn ang="0">
                <a:pos x="connsiteX3" y="connsiteY3"/>
              </a:cxn>
            </a:cxnLst>
            <a:rect l="l" t="t" r="r" b="b"/>
            <a:pathLst>
              <a:path w="3791759" h="2135967">
                <a:moveTo>
                  <a:pt x="0" y="0"/>
                </a:moveTo>
                <a:lnTo>
                  <a:pt x="3791759" y="0"/>
                </a:lnTo>
                <a:lnTo>
                  <a:pt x="3791759" y="2135967"/>
                </a:lnTo>
                <a:lnTo>
                  <a:pt x="0" y="2135967"/>
                </a:lnTo>
                <a:close/>
              </a:path>
            </a:pathLst>
          </a:custGeom>
          <a:solidFill>
            <a:schemeClr val="bg1">
              <a:lumMod val="75000"/>
            </a:schemeClr>
          </a:solidFill>
        </p:spPr>
        <p:txBody>
          <a:bodyPr wrap="square" tIns="0" bIns="1440000" anchor="ctr" anchorCtr="0"/>
          <a:lstStyle>
            <a:lvl1pPr marL="0" marR="0" indent="0" algn="ctr" defTabSz="685800" rtl="0" eaLnBrk="1" fontAlgn="auto" latinLnBrk="0" hangingPunct="1">
              <a:lnSpc>
                <a:spcPct val="100000"/>
              </a:lnSpc>
              <a:spcBef>
                <a:spcPts val="0"/>
              </a:spcBef>
              <a:spcAft>
                <a:spcPts val="450"/>
              </a:spcAft>
              <a:buClr>
                <a:schemeClr val="tx1"/>
              </a:buClr>
              <a:buSzPct val="100000"/>
              <a:buFont typeface="Calibri" panose="020F0502020204030204" pitchFamily="34" charset="0"/>
              <a:buNone/>
              <a:tabLst/>
              <a:defRPr lang="nl-NL" sz="1050" kern="1200" noProof="0" dirty="0">
                <a:solidFill>
                  <a:schemeClr val="bg1">
                    <a:lumMod val="95000"/>
                  </a:schemeClr>
                </a:solidFill>
                <a:latin typeface="+mn-lt"/>
                <a:ea typeface="+mn-ea"/>
                <a:cs typeface="+mn-cs"/>
              </a:defRPr>
            </a:lvl1pPr>
          </a:lstStyle>
          <a:p>
            <a:r>
              <a:rPr lang="nl-NL" dirty="0"/>
              <a:t>Selecteer dit kader, ga naar de tab ‘Slidebuilder’, klik op ‘Afbeeldingen’, selecteer de gewenste afbeelding en klik op ‘Invoegen’.</a:t>
            </a:r>
          </a:p>
        </p:txBody>
      </p:sp>
      <p:sp>
        <p:nvSpPr>
          <p:cNvPr id="84" name="Tijdelijke aanduiding voor tekst 4">
            <a:extLst>
              <a:ext uri="{FF2B5EF4-FFF2-40B4-BE49-F238E27FC236}">
                <a16:creationId xmlns:a16="http://schemas.microsoft.com/office/drawing/2014/main" id="{344CC95C-87CE-4BB5-A269-3555568BA62F}"/>
              </a:ext>
            </a:extLst>
          </p:cNvPr>
          <p:cNvSpPr>
            <a:spLocks noGrp="1"/>
          </p:cNvSpPr>
          <p:nvPr>
            <p:ph type="body" sz="quarter" idx="21" hasCustomPrompt="1"/>
          </p:nvPr>
        </p:nvSpPr>
        <p:spPr>
          <a:xfrm>
            <a:off x="2343852" y="2050019"/>
            <a:ext cx="2169422" cy="2954388"/>
          </a:xfrm>
          <a:blipFill>
            <a:blip r:embed="rId5"/>
            <a:srcRect/>
            <a:stretch>
              <a:fillRect l="1" r="1"/>
            </a:stretch>
          </a:blipFill>
        </p:spPr>
        <p:txBody>
          <a:bodyPr/>
          <a:lstStyle>
            <a:lvl1pPr>
              <a:defRPr sz="100">
                <a:solidFill>
                  <a:schemeClr val="bg1"/>
                </a:solidFill>
              </a:defRPr>
            </a:lvl1pPr>
          </a:lstStyle>
          <a:p>
            <a:pPr lvl="0"/>
            <a:r>
              <a:rPr lang="nl-NL" dirty="0"/>
              <a:t> </a:t>
            </a:r>
          </a:p>
        </p:txBody>
      </p:sp>
      <p:sp>
        <p:nvSpPr>
          <p:cNvPr id="85" name="Picture Placeholder 20">
            <a:extLst>
              <a:ext uri="{FF2B5EF4-FFF2-40B4-BE49-F238E27FC236}">
                <a16:creationId xmlns:a16="http://schemas.microsoft.com/office/drawing/2014/main" id="{93502A50-CD0C-43F6-B287-8E3559854096}"/>
              </a:ext>
            </a:extLst>
          </p:cNvPr>
          <p:cNvSpPr>
            <a:spLocks noGrp="1"/>
          </p:cNvSpPr>
          <p:nvPr>
            <p:ph type="pic" sz="quarter" idx="13" hasCustomPrompt="1"/>
          </p:nvPr>
        </p:nvSpPr>
        <p:spPr>
          <a:xfrm>
            <a:off x="2576063" y="2264499"/>
            <a:ext cx="1716152" cy="2283143"/>
          </a:xfrm>
          <a:custGeom>
            <a:avLst/>
            <a:gdLst>
              <a:gd name="connsiteX0" fmla="*/ 0 w 1222609"/>
              <a:gd name="connsiteY0" fmla="*/ 0 h 1626542"/>
              <a:gd name="connsiteX1" fmla="*/ 1222609 w 1222609"/>
              <a:gd name="connsiteY1" fmla="*/ 0 h 1626542"/>
              <a:gd name="connsiteX2" fmla="*/ 1222609 w 1222609"/>
              <a:gd name="connsiteY2" fmla="*/ 1626542 h 1626542"/>
              <a:gd name="connsiteX3" fmla="*/ 0 w 1222609"/>
              <a:gd name="connsiteY3" fmla="*/ 1626542 h 1626542"/>
            </a:gdLst>
            <a:ahLst/>
            <a:cxnLst>
              <a:cxn ang="0">
                <a:pos x="connsiteX0" y="connsiteY0"/>
              </a:cxn>
              <a:cxn ang="0">
                <a:pos x="connsiteX1" y="connsiteY1"/>
              </a:cxn>
              <a:cxn ang="0">
                <a:pos x="connsiteX2" y="connsiteY2"/>
              </a:cxn>
              <a:cxn ang="0">
                <a:pos x="connsiteX3" y="connsiteY3"/>
              </a:cxn>
            </a:cxnLst>
            <a:rect l="l" t="t" r="r" b="b"/>
            <a:pathLst>
              <a:path w="1222609" h="1626542">
                <a:moveTo>
                  <a:pt x="0" y="0"/>
                </a:moveTo>
                <a:lnTo>
                  <a:pt x="1222609" y="0"/>
                </a:lnTo>
                <a:lnTo>
                  <a:pt x="1222609" y="1626542"/>
                </a:lnTo>
                <a:lnTo>
                  <a:pt x="0" y="1626542"/>
                </a:lnTo>
                <a:close/>
              </a:path>
            </a:pathLst>
          </a:custGeom>
          <a:solidFill>
            <a:schemeClr val="bg1">
              <a:lumMod val="75000"/>
            </a:schemeClr>
          </a:solidFill>
        </p:spPr>
        <p:txBody>
          <a:bodyPr wrap="square" tIns="0" anchor="ctr" anchorCtr="0"/>
          <a:lstStyle>
            <a:lvl1pPr marL="0" marR="0" indent="0" algn="ctr" defTabSz="539354" rtl="0" eaLnBrk="1" fontAlgn="auto" latinLnBrk="0" hangingPunct="1">
              <a:lnSpc>
                <a:spcPct val="100000"/>
              </a:lnSpc>
              <a:spcBef>
                <a:spcPts val="0"/>
              </a:spcBef>
              <a:spcAft>
                <a:spcPts val="0"/>
              </a:spcAft>
              <a:buClr>
                <a:schemeClr val="bg2"/>
              </a:buClr>
              <a:buSzPct val="100000"/>
              <a:tabLst/>
              <a:defRPr lang="nl-NL" sz="900" kern="1200" noProof="0" dirty="0">
                <a:solidFill>
                  <a:schemeClr val="bg1">
                    <a:lumMod val="95000"/>
                  </a:schemeClr>
                </a:solidFill>
                <a:latin typeface="+mn-lt"/>
                <a:ea typeface="+mn-ea"/>
                <a:cs typeface="+mn-cs"/>
              </a:defRPr>
            </a:lvl1pPr>
          </a:lstStyle>
          <a:p>
            <a:r>
              <a:rPr lang="nl-NL" dirty="0"/>
              <a:t>Selecteer dit kader, ga naar </a:t>
            </a:r>
            <a:br>
              <a:rPr lang="nl-NL" dirty="0"/>
            </a:br>
            <a:r>
              <a:rPr lang="nl-NL" dirty="0"/>
              <a:t>de tab ‘Slidebuilder’, </a:t>
            </a:r>
            <a:br>
              <a:rPr lang="nl-NL" dirty="0"/>
            </a:br>
            <a:r>
              <a:rPr lang="nl-NL" dirty="0"/>
              <a:t>klik op ‘Afbeeldingen’, </a:t>
            </a:r>
            <a:br>
              <a:rPr lang="nl-NL" dirty="0"/>
            </a:br>
            <a:r>
              <a:rPr lang="nl-NL" dirty="0"/>
              <a:t>selecteer de gewenste </a:t>
            </a:r>
            <a:br>
              <a:rPr lang="nl-NL" dirty="0"/>
            </a:br>
            <a:r>
              <a:rPr lang="nl-NL" dirty="0"/>
              <a:t>afbeelding </a:t>
            </a:r>
            <a:br>
              <a:rPr lang="nl-NL" dirty="0"/>
            </a:br>
            <a:r>
              <a:rPr lang="nl-NL" dirty="0"/>
              <a:t>en klik op ‘Invoegen’.</a:t>
            </a:r>
          </a:p>
        </p:txBody>
      </p:sp>
      <p:sp>
        <p:nvSpPr>
          <p:cNvPr id="88" name="titel">
            <a:extLst>
              <a:ext uri="{FF2B5EF4-FFF2-40B4-BE49-F238E27FC236}">
                <a16:creationId xmlns:a16="http://schemas.microsoft.com/office/drawing/2014/main" id="{DA5BDE32-6FDA-4A6A-B599-856FDE6F5B29}"/>
              </a:ext>
            </a:extLst>
          </p:cNvPr>
          <p:cNvSpPr>
            <a:spLocks noGrp="1"/>
          </p:cNvSpPr>
          <p:nvPr>
            <p:ph type="title" hasCustomPrompt="1"/>
          </p:nvPr>
        </p:nvSpPr>
        <p:spPr>
          <a:xfrm>
            <a:off x="401241" y="541926"/>
            <a:ext cx="2783392" cy="531827"/>
          </a:xfrm>
        </p:spPr>
        <p:txBody>
          <a:bodyPr/>
          <a:lstStyle>
            <a:lvl1pPr algn="l">
              <a:defRPr/>
            </a:lvl1pPr>
          </a:lstStyle>
          <a:p>
            <a:r>
              <a:rPr lang="nl-NL" dirty="0"/>
              <a:t>Titel</a:t>
            </a:r>
            <a:br>
              <a:rPr lang="nl-NL" dirty="0"/>
            </a:br>
            <a:r>
              <a:rPr lang="nl-NL" dirty="0"/>
              <a:t>max. 2 regels</a:t>
            </a:r>
          </a:p>
        </p:txBody>
      </p:sp>
    </p:spTree>
    <p:extLst>
      <p:ext uri="{BB962C8B-B14F-4D97-AF65-F5344CB8AC3E}">
        <p14:creationId xmlns:p14="http://schemas.microsoft.com/office/powerpoint/2010/main" val="47684330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5.xml><?xml version="1.0" encoding="utf-8"?>
<p:sldLayout xmlns:a="http://schemas.openxmlformats.org/drawingml/2006/main" xmlns:r="http://schemas.openxmlformats.org/officeDocument/2006/relationships" xmlns:p="http://schemas.openxmlformats.org/presentationml/2006/main" type="twoObj" preserve="1">
  <p:cSld name="Twee objecten">
    <p:bg>
      <p:bgRef idx="1001">
        <a:schemeClr val="bg1"/>
      </p:bgRef>
    </p:bg>
    <p:spTree>
      <p:nvGrpSpPr>
        <p:cNvPr id="1" name=""/>
        <p:cNvGrpSpPr/>
        <p:nvPr/>
      </p:nvGrpSpPr>
      <p:grpSpPr>
        <a:xfrm>
          <a:off x="0" y="0"/>
          <a:ext cx="0" cy="0"/>
          <a:chOff x="0" y="0"/>
          <a:chExt cx="0" cy="0"/>
        </a:xfrm>
      </p:grpSpPr>
      <p:sp>
        <p:nvSpPr>
          <p:cNvPr id="2" name="Titel 1"/>
          <p:cNvSpPr>
            <a:spLocks noGrp="1"/>
          </p:cNvSpPr>
          <p:nvPr>
            <p:ph type="title" hasCustomPrompt="1"/>
          </p:nvPr>
        </p:nvSpPr>
        <p:spPr/>
        <p:txBody>
          <a:bodyPr/>
          <a:lstStyle/>
          <a:p>
            <a:r>
              <a:rPr lang="nl-NL" dirty="0"/>
              <a:t>Titel bewerken</a:t>
            </a:r>
          </a:p>
        </p:txBody>
      </p:sp>
      <p:sp>
        <p:nvSpPr>
          <p:cNvPr id="3" name="Tijdelijke aanduiding voor inhoud 2"/>
          <p:cNvSpPr>
            <a:spLocks noGrp="1"/>
          </p:cNvSpPr>
          <p:nvPr>
            <p:ph sz="half" idx="1" hasCustomPrompt="1"/>
          </p:nvPr>
        </p:nvSpPr>
        <p:spPr>
          <a:xfrm>
            <a:off x="493200" y="972000"/>
            <a:ext cx="4014000" cy="3348000"/>
          </a:xfrm>
        </p:spPr>
        <p:txBody>
          <a:bodyPr/>
          <a:lstStyle>
            <a:lvl1pPr>
              <a:defRPr sz="1800"/>
            </a:lvl1pPr>
            <a:lvl2pPr>
              <a:defRPr sz="1800"/>
            </a:lvl2pPr>
            <a:lvl3pPr>
              <a:defRPr sz="1800"/>
            </a:lvl3pPr>
            <a:lvl4pPr>
              <a:defRPr sz="1800"/>
            </a:lvl4pPr>
            <a:lvl5pPr>
              <a:defRPr sz="1800"/>
            </a:lvl5pPr>
            <a:lvl6pPr>
              <a:defRPr sz="1800"/>
            </a:lvl6pPr>
            <a:lvl7pPr>
              <a:defRPr sz="1800"/>
            </a:lvl7pPr>
            <a:lvl8pPr>
              <a:defRPr sz="1800"/>
            </a:lvl8pPr>
            <a:lvl9pPr>
              <a:defRPr sz="1800"/>
            </a:lvl9pPr>
          </a:lstStyle>
          <a:p>
            <a:pPr lvl="0"/>
            <a:r>
              <a:rPr lang="nl-NL" dirty="0"/>
              <a:t>Klik om de tekst te bewerken</a:t>
            </a:r>
          </a:p>
          <a:p>
            <a:pPr lvl="1"/>
            <a:r>
              <a:rPr lang="nl-NL" dirty="0"/>
              <a:t>Tweede niveau tekst</a:t>
            </a:r>
          </a:p>
          <a:p>
            <a:pPr lvl="2"/>
            <a:r>
              <a:rPr lang="nl-NL" dirty="0"/>
              <a:t>Derde niveau tekst</a:t>
            </a:r>
          </a:p>
          <a:p>
            <a:pPr lvl="3"/>
            <a:r>
              <a:rPr lang="nl-NL" dirty="0"/>
              <a:t>Vierde niveau tekst</a:t>
            </a:r>
          </a:p>
          <a:p>
            <a:pPr lvl="4"/>
            <a:r>
              <a:rPr lang="nl-NL" dirty="0"/>
              <a:t>Vijfde niveau tekst</a:t>
            </a:r>
          </a:p>
        </p:txBody>
      </p:sp>
      <p:sp>
        <p:nvSpPr>
          <p:cNvPr id="4" name="Tijdelijke aanduiding voor inhoud 3"/>
          <p:cNvSpPr>
            <a:spLocks noGrp="1"/>
          </p:cNvSpPr>
          <p:nvPr>
            <p:ph sz="half" idx="2" hasCustomPrompt="1"/>
          </p:nvPr>
        </p:nvSpPr>
        <p:spPr>
          <a:xfrm>
            <a:off x="4648201" y="971999"/>
            <a:ext cx="4015325" cy="3348000"/>
          </a:xfrm>
        </p:spPr>
        <p:txBody>
          <a:bodyPr/>
          <a:lstStyle>
            <a:lvl1pPr>
              <a:defRPr sz="1800"/>
            </a:lvl1pPr>
            <a:lvl2pPr>
              <a:defRPr sz="1800"/>
            </a:lvl2pPr>
            <a:lvl3pPr>
              <a:defRPr sz="1800"/>
            </a:lvl3pPr>
            <a:lvl4pPr>
              <a:defRPr sz="1800"/>
            </a:lvl4pPr>
            <a:lvl5pPr>
              <a:defRPr sz="1800"/>
            </a:lvl5pPr>
            <a:lvl6pPr>
              <a:defRPr sz="1800"/>
            </a:lvl6pPr>
            <a:lvl7pPr>
              <a:defRPr sz="1800"/>
            </a:lvl7pPr>
            <a:lvl8pPr>
              <a:defRPr sz="1800"/>
            </a:lvl8pPr>
            <a:lvl9pPr>
              <a:defRPr sz="1800"/>
            </a:lvl9pPr>
          </a:lstStyle>
          <a:p>
            <a:pPr lvl="0"/>
            <a:r>
              <a:rPr lang="nl-NL" dirty="0"/>
              <a:t>Klik om de tekst te bewerken</a:t>
            </a:r>
          </a:p>
          <a:p>
            <a:pPr lvl="1"/>
            <a:r>
              <a:rPr lang="nl-NL" dirty="0"/>
              <a:t>Tweede niveau tekst</a:t>
            </a:r>
          </a:p>
          <a:p>
            <a:pPr lvl="2"/>
            <a:r>
              <a:rPr lang="nl-NL" dirty="0"/>
              <a:t>Derde niveau tekst</a:t>
            </a:r>
          </a:p>
          <a:p>
            <a:pPr lvl="3"/>
            <a:r>
              <a:rPr lang="nl-NL" dirty="0"/>
              <a:t>Vierde niveau tekst</a:t>
            </a:r>
          </a:p>
          <a:p>
            <a:pPr lvl="4"/>
            <a:r>
              <a:rPr lang="nl-NL" dirty="0"/>
              <a:t>Vijfde niveau tekst</a:t>
            </a:r>
          </a:p>
        </p:txBody>
      </p:sp>
      <p:sp>
        <p:nvSpPr>
          <p:cNvPr id="5" name="Tijdelijke aanduiding voor datum 4"/>
          <p:cNvSpPr>
            <a:spLocks noGrp="1"/>
          </p:cNvSpPr>
          <p:nvPr>
            <p:ph type="dt" sz="half" idx="10"/>
          </p:nvPr>
        </p:nvSpPr>
        <p:spPr/>
        <p:txBody>
          <a:bodyPr/>
          <a:lstStyle/>
          <a:p>
            <a:fld id="{F10973AC-957D-C346-BA56-D82065FA2AEB}" type="datetimeFigureOut">
              <a:rPr lang="nl-NL" smtClean="0"/>
              <a:pPr/>
              <a:t>15-4-2025</a:t>
            </a:fld>
            <a:endParaRPr lang="nl-NL"/>
          </a:p>
        </p:txBody>
      </p:sp>
      <p:sp>
        <p:nvSpPr>
          <p:cNvPr id="6" name="Tijdelijke aanduiding voor voettekst 5"/>
          <p:cNvSpPr>
            <a:spLocks noGrp="1"/>
          </p:cNvSpPr>
          <p:nvPr>
            <p:ph type="ftr" sz="quarter" idx="11"/>
          </p:nvPr>
        </p:nvSpPr>
        <p:spPr/>
        <p:txBody>
          <a:bodyPr/>
          <a:lstStyle/>
          <a:p>
            <a:endParaRPr lang="nl-NL"/>
          </a:p>
        </p:txBody>
      </p:sp>
      <p:sp>
        <p:nvSpPr>
          <p:cNvPr id="7" name="Tijdelijke aanduiding voor dianummer 6"/>
          <p:cNvSpPr>
            <a:spLocks noGrp="1"/>
          </p:cNvSpPr>
          <p:nvPr>
            <p:ph type="sldNum" sz="quarter" idx="12"/>
          </p:nvPr>
        </p:nvSpPr>
        <p:spPr/>
        <p:txBody>
          <a:bodyPr/>
          <a:lstStyle/>
          <a:p>
            <a:fld id="{8C6BC05E-DB9A-EB4A-A776-575FA40369A3}" type="slidenum">
              <a:rPr lang="nl-NL" smtClean="0"/>
              <a:pPr/>
              <a:t>‹#›</a:t>
            </a:fld>
            <a:endParaRPr lang="nl-NL"/>
          </a:p>
        </p:txBody>
      </p:sp>
    </p:spTree>
  </p:cSld>
  <p:clrMapOvr>
    <a:overrideClrMapping bg1="lt1" tx1="dk1" bg2="lt2" tx2="dk2" accent1="accent1" accent2="accent2" accent3="accent3" accent4="accent4" accent5="accent5" accent6="accent6" hlink="hlink" folHlink="folHlink"/>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preserve="1" userDrawn="1">
  <p:cSld name="Tablet">
    <p:bg>
      <p:bgPr>
        <a:solidFill>
          <a:schemeClr val="bg1"/>
        </a:solidFill>
        <a:effectLst/>
      </p:bgPr>
    </p:bg>
    <p:spTree>
      <p:nvGrpSpPr>
        <p:cNvPr id="1" name=""/>
        <p:cNvGrpSpPr/>
        <p:nvPr/>
      </p:nvGrpSpPr>
      <p:grpSpPr>
        <a:xfrm>
          <a:off x="0" y="0"/>
          <a:ext cx="0" cy="0"/>
          <a:chOff x="0" y="0"/>
          <a:chExt cx="0" cy="0"/>
        </a:xfrm>
      </p:grpSpPr>
      <p:sp>
        <p:nvSpPr>
          <p:cNvPr id="2" name="Tekstvak 1">
            <a:extLst>
              <a:ext uri="{FF2B5EF4-FFF2-40B4-BE49-F238E27FC236}">
                <a16:creationId xmlns:a16="http://schemas.microsoft.com/office/drawing/2014/main" id="{34837D7B-3D3F-4951-B40D-64DEC319BDAF}"/>
              </a:ext>
            </a:extLst>
          </p:cNvPr>
          <p:cNvSpPr txBox="1">
            <a:spLocks/>
          </p:cNvSpPr>
          <p:nvPr userDrawn="1"/>
        </p:nvSpPr>
        <p:spPr>
          <a:xfrm>
            <a:off x="1" y="3372446"/>
            <a:ext cx="3344825" cy="1771056"/>
          </a:xfrm>
          <a:custGeom>
            <a:avLst/>
            <a:gdLst>
              <a:gd name="connsiteX0" fmla="*/ 0 w 4459767"/>
              <a:gd name="connsiteY0" fmla="*/ 0 h 2361408"/>
              <a:gd name="connsiteX1" fmla="*/ 188757 w 4459767"/>
              <a:gd name="connsiteY1" fmla="*/ 263618 h 2361408"/>
              <a:gd name="connsiteX2" fmla="*/ 4342871 w 4459767"/>
              <a:gd name="connsiteY2" fmla="*/ 2325152 h 2361408"/>
              <a:gd name="connsiteX3" fmla="*/ 4459767 w 4459767"/>
              <a:gd name="connsiteY3" fmla="*/ 2361408 h 2361408"/>
              <a:gd name="connsiteX4" fmla="*/ 0 w 4459767"/>
              <a:gd name="connsiteY4" fmla="*/ 2361408 h 23614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59767" h="2361408">
                <a:moveTo>
                  <a:pt x="0" y="0"/>
                </a:moveTo>
                <a:lnTo>
                  <a:pt x="188757" y="263618"/>
                </a:lnTo>
                <a:cubicBezTo>
                  <a:pt x="1272638" y="1642098"/>
                  <a:pt x="2978863" y="1917971"/>
                  <a:pt x="4342871" y="2325152"/>
                </a:cubicBezTo>
                <a:lnTo>
                  <a:pt x="4459767" y="2361408"/>
                </a:lnTo>
                <a:lnTo>
                  <a:pt x="0" y="2361408"/>
                </a:lnTo>
                <a:close/>
              </a:path>
            </a:pathLst>
          </a:custGeom>
          <a:solidFill>
            <a:schemeClr val="accent2"/>
          </a:solidFill>
        </p:spPr>
        <p:txBody>
          <a:bodyPr wrap="square">
            <a:noAutofit/>
          </a:bodyPr>
          <a:lstStyle>
            <a:lvl1pPr marL="0" indent="0" algn="l" defTabSz="914400" rtl="0" eaLnBrk="1" latinLnBrk="0" hangingPunct="1">
              <a:lnSpc>
                <a:spcPct val="90000"/>
              </a:lnSpc>
              <a:spcBef>
                <a:spcPts val="1000"/>
              </a:spcBef>
              <a:buClr>
                <a:schemeClr val="tx1"/>
              </a:buClr>
              <a:buFont typeface="Calibri" panose="020F0502020204030204" pitchFamily="34" charset="0"/>
              <a:buNone/>
              <a:defRPr sz="1400" kern="1200">
                <a:solidFill>
                  <a:schemeClr val="tx1"/>
                </a:solidFill>
                <a:latin typeface="+mn-lt"/>
                <a:ea typeface="+mn-ea"/>
                <a:cs typeface="+mn-cs"/>
              </a:defRPr>
            </a:lvl1pPr>
            <a:lvl2pPr marL="536575" indent="-273050" algn="l" defTabSz="914400" rtl="0" eaLnBrk="1" latinLnBrk="0" hangingPunct="1">
              <a:lnSpc>
                <a:spcPct val="90000"/>
              </a:lnSpc>
              <a:spcBef>
                <a:spcPts val="500"/>
              </a:spcBef>
              <a:buClr>
                <a:schemeClr val="tx1"/>
              </a:buClr>
              <a:buFont typeface="Arial" panose="020B0604020202020204" pitchFamily="34" charset="0"/>
              <a:buChar char="›"/>
              <a:defRPr sz="1400" kern="1200">
                <a:solidFill>
                  <a:schemeClr val="tx1"/>
                </a:solidFill>
                <a:latin typeface="+mn-lt"/>
                <a:ea typeface="+mn-ea"/>
                <a:cs typeface="+mn-cs"/>
              </a:defRPr>
            </a:lvl2pPr>
            <a:lvl3pPr marL="0" indent="0" algn="l" defTabSz="914400" rtl="0" eaLnBrk="1" latinLnBrk="0" hangingPunct="1">
              <a:lnSpc>
                <a:spcPct val="90000"/>
              </a:lnSpc>
              <a:spcBef>
                <a:spcPts val="500"/>
              </a:spcBef>
              <a:buFont typeface="Arial" panose="020B0604020202020204" pitchFamily="34" charset="0"/>
              <a:buNone/>
              <a:defRPr sz="1400" kern="1200">
                <a:solidFill>
                  <a:schemeClr val="tx1"/>
                </a:solidFill>
                <a:latin typeface="+mn-lt"/>
                <a:ea typeface="+mn-ea"/>
                <a:cs typeface="+mn-cs"/>
              </a:defRPr>
            </a:lvl3pPr>
            <a:lvl4pPr marL="0" indent="0" algn="l" defTabSz="914400" rtl="0" eaLnBrk="1" latinLnBrk="0" hangingPunct="1">
              <a:lnSpc>
                <a:spcPts val="3200"/>
              </a:lnSpc>
              <a:spcBef>
                <a:spcPts val="500"/>
              </a:spcBef>
              <a:buFont typeface="Arial" panose="020B0604020202020204" pitchFamily="34" charset="0"/>
              <a:buNone/>
              <a:defRPr sz="3400" b="1" i="0" kern="1200">
                <a:solidFill>
                  <a:schemeClr val="tx1"/>
                </a:solidFill>
                <a:latin typeface="+mn-lt"/>
                <a:ea typeface="+mn-ea"/>
                <a:cs typeface="+mn-cs"/>
              </a:defRPr>
            </a:lvl4pPr>
            <a:lvl5pPr marL="0" indent="0" algn="l" defTabSz="914400" rtl="0" eaLnBrk="1" latinLnBrk="0" hangingPunct="1">
              <a:lnSpc>
                <a:spcPct val="90000"/>
              </a:lnSpc>
              <a:spcBef>
                <a:spcPts val="500"/>
              </a:spcBef>
              <a:buFont typeface="Calibri" panose="020F0502020204030204" pitchFamily="34" charset="0"/>
              <a:buNone/>
              <a:tabLst/>
              <a:defRPr sz="1800" b="1" kern="1200" cap="none" spc="0" baseline="0">
                <a:solidFill>
                  <a:schemeClr val="tx1"/>
                </a:solidFill>
                <a:latin typeface="+mn-lt"/>
                <a:ea typeface="+mn-ea"/>
                <a:cs typeface="+mn-cs"/>
              </a:defRPr>
            </a:lvl5pPr>
            <a:lvl6pPr marL="0" indent="0" algn="l" defTabSz="914400" rtl="0" eaLnBrk="1" latinLnBrk="0" hangingPunct="1">
              <a:lnSpc>
                <a:spcPct val="90000"/>
              </a:lnSpc>
              <a:spcBef>
                <a:spcPts val="500"/>
              </a:spcBef>
              <a:buFont typeface="Arial" panose="020B0604020202020204" pitchFamily="34" charset="0"/>
              <a:buNone/>
              <a:defRPr sz="1400" b="1" kern="1200">
                <a:solidFill>
                  <a:schemeClr val="accent4"/>
                </a:solidFill>
                <a:latin typeface="+mn-lt"/>
                <a:ea typeface="+mn-ea"/>
                <a:cs typeface="+mn-cs"/>
              </a:defRPr>
            </a:lvl6pPr>
            <a:lvl7pPr marL="263525" indent="-263525" algn="l" defTabSz="914400" rtl="0" eaLnBrk="1" latinLnBrk="0" hangingPunct="1">
              <a:lnSpc>
                <a:spcPct val="90000"/>
              </a:lnSpc>
              <a:spcBef>
                <a:spcPts val="500"/>
              </a:spcBef>
              <a:buFont typeface="+mj-lt"/>
              <a:buAutoNum type="arabicPeriod"/>
              <a:defRPr sz="1400" kern="1200">
                <a:solidFill>
                  <a:schemeClr val="tx1"/>
                </a:solidFill>
                <a:latin typeface="+mn-lt"/>
                <a:ea typeface="+mn-ea"/>
                <a:cs typeface="+mn-cs"/>
              </a:defRPr>
            </a:lvl7pPr>
            <a:lvl8pPr marL="263525" indent="-263525" algn="l" defTabSz="914400" rtl="0" eaLnBrk="1" latinLnBrk="0" hangingPunct="1">
              <a:lnSpc>
                <a:spcPct val="90000"/>
              </a:lnSpc>
              <a:spcBef>
                <a:spcPts val="500"/>
              </a:spcBef>
              <a:buFont typeface="+mj-lt"/>
              <a:buAutoNum type="alphaLcPeriod"/>
              <a:defRPr sz="1400" kern="1200">
                <a:solidFill>
                  <a:schemeClr val="tx1"/>
                </a:solidFill>
                <a:latin typeface="+mn-lt"/>
                <a:ea typeface="+mn-ea"/>
                <a:cs typeface="+mn-cs"/>
              </a:defRPr>
            </a:lvl8pPr>
            <a:lvl9pPr marL="0" indent="0" algn="l" defTabSz="914400" rtl="0" eaLnBrk="1" latinLnBrk="0" hangingPunct="1">
              <a:lnSpc>
                <a:spcPct val="90000"/>
              </a:lnSpc>
              <a:spcBef>
                <a:spcPts val="500"/>
              </a:spcBef>
              <a:buFont typeface="Arial" panose="020B0604020202020204" pitchFamily="34" charset="0"/>
              <a:buNone/>
              <a:defRPr sz="1200" i="1" kern="1200">
                <a:solidFill>
                  <a:schemeClr val="tx1"/>
                </a:solidFill>
                <a:latin typeface="+mn-lt"/>
                <a:ea typeface="+mn-ea"/>
                <a:cs typeface="+mn-cs"/>
              </a:defRPr>
            </a:lvl9pPr>
          </a:lstStyle>
          <a:p>
            <a:r>
              <a:rPr lang="nl-NL" sz="1050" dirty="0"/>
              <a:t> </a:t>
            </a:r>
          </a:p>
        </p:txBody>
      </p:sp>
      <p:grpSp>
        <p:nvGrpSpPr>
          <p:cNvPr id="9" name="- INSTRUCTIES">
            <a:extLst>
              <a:ext uri="{FF2B5EF4-FFF2-40B4-BE49-F238E27FC236}">
                <a16:creationId xmlns:a16="http://schemas.microsoft.com/office/drawing/2014/main" id="{8DA91809-19E1-47EC-8D78-062B48946B9E}"/>
              </a:ext>
            </a:extLst>
          </p:cNvPr>
          <p:cNvGrpSpPr/>
          <p:nvPr userDrawn="1"/>
        </p:nvGrpSpPr>
        <p:grpSpPr>
          <a:xfrm>
            <a:off x="9283196" y="0"/>
            <a:ext cx="2770040" cy="4952973"/>
            <a:chOff x="-3786437" y="0"/>
            <a:chExt cx="3693386" cy="6603964"/>
          </a:xfrm>
        </p:grpSpPr>
        <p:sp>
          <p:nvSpPr>
            <p:cNvPr id="12" name="Rechthoek 11">
              <a:extLst>
                <a:ext uri="{FF2B5EF4-FFF2-40B4-BE49-F238E27FC236}">
                  <a16:creationId xmlns:a16="http://schemas.microsoft.com/office/drawing/2014/main" id="{73759245-B1A3-40F9-BEB5-C3F226863C41}"/>
                </a:ext>
              </a:extLst>
            </p:cNvPr>
            <p:cNvSpPr/>
            <p:nvPr userDrawn="1"/>
          </p:nvSpPr>
          <p:spPr>
            <a:xfrm>
              <a:off x="-3786437" y="5775964"/>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900" b="1" cap="all" baseline="0" noProof="0" dirty="0">
                  <a:solidFill>
                    <a:srgbClr val="211F26"/>
                  </a:solidFill>
                  <a:latin typeface="Calibri" panose="020F0502020204030204" pitchFamily="34" charset="0"/>
                  <a:cs typeface="Calibri" panose="020F0502020204030204" pitchFamily="34" charset="0"/>
                </a:rPr>
                <a:t>MEER WETEN?</a:t>
              </a:r>
              <a:br>
                <a:rPr lang="nl-NL" sz="900" b="1" cap="all" baseline="0" noProof="0" dirty="0">
                  <a:solidFill>
                    <a:srgbClr val="211F26"/>
                  </a:solidFill>
                  <a:latin typeface="Calibri" panose="020F0502020204030204" pitchFamily="34" charset="0"/>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900" b="1" cap="all" baseline="0" noProof="0" dirty="0">
                  <a:solidFill>
                    <a:srgbClr val="211F26"/>
                  </a:solidFill>
                  <a:latin typeface="Calibri" panose="020F0502020204030204" pitchFamily="34" charset="0"/>
                  <a:cs typeface="Calibri" panose="020F0502020204030204" pitchFamily="34" charset="0"/>
                </a:rPr>
                <a:t> 'SLIDEBUILDER’ </a:t>
              </a:r>
              <a:r>
                <a:rPr lang="nl-NL" sz="9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900" kern="1200" cap="none" baseline="0" noProof="0" dirty="0">
                  <a:solidFill>
                    <a:srgbClr val="211F26"/>
                  </a:solidFill>
                  <a:latin typeface="Calibri" panose="020F0502020204030204" pitchFamily="34" charset="0"/>
                  <a:ea typeface="+mn-ea"/>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900" b="1" cap="all" baseline="0" noProof="0" dirty="0">
                  <a:solidFill>
                    <a:srgbClr val="211F26"/>
                  </a:solidFill>
                  <a:latin typeface="Calibri" panose="020F0502020204030204" pitchFamily="34" charset="0"/>
                  <a:cs typeface="Calibri" panose="020F0502020204030204" pitchFamily="34" charset="0"/>
                </a:rPr>
                <a:t>'Support &amp; Inspiratie'</a:t>
              </a:r>
            </a:p>
          </p:txBody>
        </p:sp>
        <p:sp>
          <p:nvSpPr>
            <p:cNvPr id="13" name="Rechthoek 12">
              <a:extLst>
                <a:ext uri="{FF2B5EF4-FFF2-40B4-BE49-F238E27FC236}">
                  <a16:creationId xmlns:a16="http://schemas.microsoft.com/office/drawing/2014/main" id="{AFFDA94E-E05A-432F-A0F3-921B71D94020}"/>
                </a:ext>
              </a:extLst>
            </p:cNvPr>
            <p:cNvSpPr/>
            <p:nvPr userDrawn="1"/>
          </p:nvSpPr>
          <p:spPr>
            <a:xfrm>
              <a:off x="-3786165" y="0"/>
              <a:ext cx="3593091" cy="5775964"/>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450"/>
                </a:spcBef>
                <a:spcAft>
                  <a:spcPts val="450"/>
                </a:spcAft>
              </a:pPr>
              <a:r>
                <a:rPr lang="nl-NL" sz="1050" b="1" cap="all" baseline="0" noProof="0" dirty="0">
                  <a:solidFill>
                    <a:schemeClr val="accent1"/>
                  </a:solidFill>
                  <a:latin typeface="Calibri" panose="020F0502020204030204" pitchFamily="34" charset="0"/>
                  <a:cs typeface="Calibri" panose="020F0502020204030204" pitchFamily="34" charset="0"/>
                </a:rPr>
                <a:t>Video invoegen/opmaken</a:t>
              </a:r>
            </a:p>
          </p:txBody>
        </p:sp>
        <p:sp>
          <p:nvSpPr>
            <p:cNvPr id="14" name="Ovaal 13">
              <a:extLst>
                <a:ext uri="{FF2B5EF4-FFF2-40B4-BE49-F238E27FC236}">
                  <a16:creationId xmlns:a16="http://schemas.microsoft.com/office/drawing/2014/main" id="{5E8DFBE3-EB30-48B8-B285-D7D1D27A15B7}"/>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5" name="Rechthoek 14">
              <a:extLst>
                <a:ext uri="{FF2B5EF4-FFF2-40B4-BE49-F238E27FC236}">
                  <a16:creationId xmlns:a16="http://schemas.microsoft.com/office/drawing/2014/main" id="{84097261-A62B-4D7B-9F49-2D5DB09D3429}"/>
                </a:ext>
              </a:extLst>
            </p:cNvPr>
            <p:cNvSpPr/>
            <p:nvPr userDrawn="1"/>
          </p:nvSpPr>
          <p:spPr>
            <a:xfrm>
              <a:off x="-3319415" y="465324"/>
              <a:ext cx="2944682" cy="658026"/>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Wanneer nodig, verwijder de bestaande video d.m.v. de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Klik op het pictogram om een nieuwe video in te voegen</a:t>
              </a:r>
              <a:b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900" b="0" i="1"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(zie onderstaand voorbeeld)</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16" name="Ovaal 15">
              <a:extLst>
                <a:ext uri="{FF2B5EF4-FFF2-40B4-BE49-F238E27FC236}">
                  <a16:creationId xmlns:a16="http://schemas.microsoft.com/office/drawing/2014/main" id="{8328BFB2-D869-4006-B994-A58ED00056A0}"/>
                </a:ext>
              </a:extLst>
            </p:cNvPr>
            <p:cNvSpPr/>
            <p:nvPr userDrawn="1"/>
          </p:nvSpPr>
          <p:spPr>
            <a:xfrm>
              <a:off x="-3603587" y="1729709"/>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17" name="Rechthoek 16">
              <a:extLst>
                <a:ext uri="{FF2B5EF4-FFF2-40B4-BE49-F238E27FC236}">
                  <a16:creationId xmlns:a16="http://schemas.microsoft.com/office/drawing/2014/main" id="{6D422270-EACD-4E50-A140-D5009A4EBA9F}"/>
                </a:ext>
              </a:extLst>
            </p:cNvPr>
            <p:cNvSpPr/>
            <p:nvPr userDrawn="1"/>
          </p:nvSpPr>
          <p:spPr>
            <a:xfrm>
              <a:off x="-3319415" y="1729710"/>
              <a:ext cx="2944682" cy="326338"/>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Selecteer de gewenste video</a:t>
              </a:r>
              <a:b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‘Invoegen’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18" name="Groep 17">
              <a:extLst>
                <a:ext uri="{FF2B5EF4-FFF2-40B4-BE49-F238E27FC236}">
                  <a16:creationId xmlns:a16="http://schemas.microsoft.com/office/drawing/2014/main" id="{FFBCD787-8646-41ED-B700-84B75E2875E5}"/>
                </a:ext>
              </a:extLst>
            </p:cNvPr>
            <p:cNvGrpSpPr/>
            <p:nvPr userDrawn="1"/>
          </p:nvGrpSpPr>
          <p:grpSpPr>
            <a:xfrm>
              <a:off x="-3311319" y="2164285"/>
              <a:ext cx="825500" cy="209550"/>
              <a:chOff x="13504624" y="2482850"/>
              <a:chExt cx="825500" cy="209550"/>
            </a:xfrm>
          </p:grpSpPr>
          <p:sp>
            <p:nvSpPr>
              <p:cNvPr id="77" name="Rechthoek 76">
                <a:extLst>
                  <a:ext uri="{FF2B5EF4-FFF2-40B4-BE49-F238E27FC236}">
                    <a16:creationId xmlns:a16="http://schemas.microsoft.com/office/drawing/2014/main" id="{B48BF971-C9A7-4B59-BF1D-0D638485BE47}"/>
                  </a:ext>
                </a:extLst>
              </p:cNvPr>
              <p:cNvSpPr/>
              <p:nvPr userDrawn="1"/>
            </p:nvSpPr>
            <p:spPr>
              <a:xfrm>
                <a:off x="13504624" y="2482850"/>
                <a:ext cx="825500" cy="209550"/>
              </a:xfrm>
              <a:prstGeom prst="rect">
                <a:avLst/>
              </a:prstGeom>
              <a:solidFill>
                <a:srgbClr val="E5F1FB"/>
              </a:solidFill>
              <a:ln w="12700">
                <a:solidFill>
                  <a:srgbClr val="0B7E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675" b="0" noProof="0" dirty="0">
                    <a:solidFill>
                      <a:srgbClr val="211F26"/>
                    </a:solidFill>
                    <a:latin typeface="Calibri" panose="020F0502020204030204" pitchFamily="34" charset="0"/>
                    <a:cs typeface="Calibri" panose="020F0502020204030204" pitchFamily="34" charset="0"/>
                  </a:rPr>
                  <a:t>Invoegen</a:t>
                </a:r>
              </a:p>
            </p:txBody>
          </p:sp>
          <p:cxnSp>
            <p:nvCxnSpPr>
              <p:cNvPr id="78" name="Rechte verbindingslijn 77">
                <a:extLst>
                  <a:ext uri="{FF2B5EF4-FFF2-40B4-BE49-F238E27FC236}">
                    <a16:creationId xmlns:a16="http://schemas.microsoft.com/office/drawing/2014/main" id="{D0557C8F-7756-4F64-AF90-735F334694AE}"/>
                  </a:ext>
                </a:extLst>
              </p:cNvPr>
              <p:cNvCxnSpPr/>
              <p:nvPr userDrawn="1"/>
            </p:nvCxnSpPr>
            <p:spPr>
              <a:xfrm>
                <a:off x="14155269" y="2515250"/>
                <a:ext cx="0" cy="142717"/>
              </a:xfrm>
              <a:prstGeom prst="line">
                <a:avLst/>
              </a:prstGeom>
              <a:noFill/>
              <a:ln w="3175" cap="flat" cmpd="sng" algn="ctr">
                <a:solidFill>
                  <a:srgbClr val="44546A"/>
                </a:solidFill>
                <a:prstDash val="solid"/>
              </a:ln>
              <a:effectLst/>
            </p:spPr>
          </p:cxnSp>
          <p:sp>
            <p:nvSpPr>
              <p:cNvPr id="79" name="Gelijkbenige driehoek 78">
                <a:extLst>
                  <a:ext uri="{FF2B5EF4-FFF2-40B4-BE49-F238E27FC236}">
                    <a16:creationId xmlns:a16="http://schemas.microsoft.com/office/drawing/2014/main" id="{F5FC9B9F-E267-403C-AD02-DA1F1FC07631}"/>
                  </a:ext>
                </a:extLst>
              </p:cNvPr>
              <p:cNvSpPr/>
              <p:nvPr userDrawn="1"/>
            </p:nvSpPr>
            <p:spPr>
              <a:xfrm rot="10800000">
                <a:off x="14196089" y="2566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675" b="1" noProof="0" dirty="0">
                  <a:solidFill>
                    <a:srgbClr val="211F26"/>
                  </a:solidFill>
                  <a:latin typeface="Calibri" panose="020F0502020204030204" pitchFamily="34" charset="0"/>
                  <a:cs typeface="Calibri" panose="020F0502020204030204" pitchFamily="34" charset="0"/>
                </a:endParaRPr>
              </a:p>
            </p:txBody>
          </p:sp>
        </p:grpSp>
        <p:sp>
          <p:nvSpPr>
            <p:cNvPr id="19" name="Ovaal 18">
              <a:extLst>
                <a:ext uri="{FF2B5EF4-FFF2-40B4-BE49-F238E27FC236}">
                  <a16:creationId xmlns:a16="http://schemas.microsoft.com/office/drawing/2014/main" id="{039DBB03-A1B5-488E-A344-BA585DF4562C}"/>
                </a:ext>
              </a:extLst>
            </p:cNvPr>
            <p:cNvSpPr/>
            <p:nvPr userDrawn="1"/>
          </p:nvSpPr>
          <p:spPr>
            <a:xfrm>
              <a:off x="-3603587" y="2553359"/>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20" name="Rechthoek 19">
              <a:extLst>
                <a:ext uri="{FF2B5EF4-FFF2-40B4-BE49-F238E27FC236}">
                  <a16:creationId xmlns:a16="http://schemas.microsoft.com/office/drawing/2014/main" id="{6C8FC745-2133-4DE8-9436-8725295AC62E}"/>
                </a:ext>
              </a:extLst>
            </p:cNvPr>
            <p:cNvSpPr/>
            <p:nvPr userDrawn="1"/>
          </p:nvSpPr>
          <p:spPr>
            <a:xfrm>
              <a:off x="-3319415" y="2553360"/>
              <a:ext cx="2944682" cy="462795"/>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Klik met de rechter muisknop op de miniatuurweergave van de dia aan de linker kant van het scherm en kies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‘Dia herstellen’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21" name="ICOON_info">
              <a:extLst>
                <a:ext uri="{FF2B5EF4-FFF2-40B4-BE49-F238E27FC236}">
                  <a16:creationId xmlns:a16="http://schemas.microsoft.com/office/drawing/2014/main" id="{9B80B129-84C7-4F5B-B36D-74C2AE9A7216}"/>
                </a:ext>
              </a:extLst>
            </p:cNvPr>
            <p:cNvGrpSpPr/>
            <p:nvPr userDrawn="1"/>
          </p:nvGrpSpPr>
          <p:grpSpPr>
            <a:xfrm>
              <a:off x="-376736" y="5637326"/>
              <a:ext cx="283685" cy="283685"/>
              <a:chOff x="-510741" y="5913713"/>
              <a:chExt cx="267555" cy="267555"/>
            </a:xfrm>
          </p:grpSpPr>
          <p:sp>
            <p:nvSpPr>
              <p:cNvPr id="75" name="Ovaal 74">
                <a:extLst>
                  <a:ext uri="{FF2B5EF4-FFF2-40B4-BE49-F238E27FC236}">
                    <a16:creationId xmlns:a16="http://schemas.microsoft.com/office/drawing/2014/main" id="{FBC8DB4E-DB38-49D8-A1CA-BC5AE22A7416}"/>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450"/>
                  </a:spcBef>
                  <a:spcAft>
                    <a:spcPts val="450"/>
                  </a:spcAft>
                </a:pPr>
                <a:endParaRPr lang="nl-NL" sz="1200" cap="all" baseline="0" noProof="0" dirty="0">
                  <a:latin typeface="Calibri" panose="020F0502020204030204" pitchFamily="34" charset="0"/>
                  <a:cs typeface="Calibri" panose="020F0502020204030204" pitchFamily="34" charset="0"/>
                </a:endParaRPr>
              </a:p>
            </p:txBody>
          </p:sp>
          <p:sp>
            <p:nvSpPr>
              <p:cNvPr id="76" name="Graphic 163" descr="Informatie">
                <a:extLst>
                  <a:ext uri="{FF2B5EF4-FFF2-40B4-BE49-F238E27FC236}">
                    <a16:creationId xmlns:a16="http://schemas.microsoft.com/office/drawing/2014/main" id="{70FEEDCA-9006-4559-8E92-BB5C9C83DA70}"/>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1500" noProof="0" dirty="0">
                  <a:solidFill>
                    <a:srgbClr val="211F26"/>
                  </a:solidFill>
                  <a:latin typeface="Calibri" panose="020F0502020204030204" pitchFamily="34" charset="0"/>
                  <a:cs typeface="Calibri" panose="020F0502020204030204" pitchFamily="34" charset="0"/>
                </a:endParaRPr>
              </a:p>
            </p:txBody>
          </p:sp>
        </p:grpSp>
        <p:sp>
          <p:nvSpPr>
            <p:cNvPr id="22" name="Ovaal 21">
              <a:extLst>
                <a:ext uri="{FF2B5EF4-FFF2-40B4-BE49-F238E27FC236}">
                  <a16:creationId xmlns:a16="http://schemas.microsoft.com/office/drawing/2014/main" id="{2BCAC678-B0E4-41F9-8416-C13209D5462C}"/>
                </a:ext>
              </a:extLst>
            </p:cNvPr>
            <p:cNvSpPr/>
            <p:nvPr userDrawn="1"/>
          </p:nvSpPr>
          <p:spPr>
            <a:xfrm>
              <a:off x="-3603587" y="4145789"/>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23" name="Rechthoek 22">
              <a:extLst>
                <a:ext uri="{FF2B5EF4-FFF2-40B4-BE49-F238E27FC236}">
                  <a16:creationId xmlns:a16="http://schemas.microsoft.com/office/drawing/2014/main" id="{018266AF-498E-450F-8025-D2A4BAC58CF4}"/>
                </a:ext>
              </a:extLst>
            </p:cNvPr>
            <p:cNvSpPr/>
            <p:nvPr userDrawn="1"/>
          </p:nvSpPr>
          <p:spPr>
            <a:xfrm>
              <a:off x="-3319415" y="4145790"/>
              <a:ext cx="2944682" cy="807210"/>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Om de video te schalen of bij te snijden, ga naar de tab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‘Hulpmiddelen voor video’s - Opmaak’</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‘Bijsnijden’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Schaal met de bolletjes de video en met de hoekjes het videokader.</a:t>
              </a:r>
            </a:p>
          </p:txBody>
        </p:sp>
        <p:grpSp>
          <p:nvGrpSpPr>
            <p:cNvPr id="24" name="Groep 23">
              <a:extLst>
                <a:ext uri="{FF2B5EF4-FFF2-40B4-BE49-F238E27FC236}">
                  <a16:creationId xmlns:a16="http://schemas.microsoft.com/office/drawing/2014/main" id="{7ED6438D-A4D3-4807-A274-389E1DFB0107}"/>
                </a:ext>
              </a:extLst>
            </p:cNvPr>
            <p:cNvGrpSpPr/>
            <p:nvPr userDrawn="1"/>
          </p:nvGrpSpPr>
          <p:grpSpPr>
            <a:xfrm>
              <a:off x="-3408294" y="5055351"/>
              <a:ext cx="622283" cy="612919"/>
              <a:chOff x="12617641" y="3403239"/>
              <a:chExt cx="752963" cy="741634"/>
            </a:xfrm>
          </p:grpSpPr>
          <p:grpSp>
            <p:nvGrpSpPr>
              <p:cNvPr id="59" name="Groep 58">
                <a:extLst>
                  <a:ext uri="{FF2B5EF4-FFF2-40B4-BE49-F238E27FC236}">
                    <a16:creationId xmlns:a16="http://schemas.microsoft.com/office/drawing/2014/main" id="{69D7D66E-D6BA-4C96-BAAF-0C6B686AED8F}"/>
                  </a:ext>
                </a:extLst>
              </p:cNvPr>
              <p:cNvGrpSpPr/>
              <p:nvPr userDrawn="1"/>
            </p:nvGrpSpPr>
            <p:grpSpPr>
              <a:xfrm>
                <a:off x="12771550" y="3403239"/>
                <a:ext cx="467156" cy="448491"/>
                <a:chOff x="12782177" y="3403239"/>
                <a:chExt cx="467156" cy="448491"/>
              </a:xfrm>
            </p:grpSpPr>
            <p:grpSp>
              <p:nvGrpSpPr>
                <p:cNvPr id="62" name="Groep 61">
                  <a:extLst>
                    <a:ext uri="{FF2B5EF4-FFF2-40B4-BE49-F238E27FC236}">
                      <a16:creationId xmlns:a16="http://schemas.microsoft.com/office/drawing/2014/main" id="{5C5728F3-A91E-4539-9FD4-2C0FC8A5B820}"/>
                    </a:ext>
                  </a:extLst>
                </p:cNvPr>
                <p:cNvGrpSpPr/>
                <p:nvPr userDrawn="1"/>
              </p:nvGrpSpPr>
              <p:grpSpPr>
                <a:xfrm>
                  <a:off x="12782177" y="3403239"/>
                  <a:ext cx="412972" cy="396132"/>
                  <a:chOff x="13554906" y="3320109"/>
                  <a:chExt cx="443912" cy="425811"/>
                </a:xfrm>
              </p:grpSpPr>
              <p:grpSp>
                <p:nvGrpSpPr>
                  <p:cNvPr id="69" name="Groep 68">
                    <a:extLst>
                      <a:ext uri="{FF2B5EF4-FFF2-40B4-BE49-F238E27FC236}">
                        <a16:creationId xmlns:a16="http://schemas.microsoft.com/office/drawing/2014/main" id="{697BCFEB-F56D-48F2-B5B1-A876FB58DB48}"/>
                      </a:ext>
                    </a:extLst>
                  </p:cNvPr>
                  <p:cNvGrpSpPr/>
                  <p:nvPr userDrawn="1"/>
                </p:nvGrpSpPr>
                <p:grpSpPr>
                  <a:xfrm>
                    <a:off x="13554906" y="3320109"/>
                    <a:ext cx="443912" cy="425811"/>
                    <a:chOff x="12909684" y="1276143"/>
                    <a:chExt cx="443912" cy="425811"/>
                  </a:xfrm>
                </p:grpSpPr>
                <p:sp>
                  <p:nvSpPr>
                    <p:cNvPr id="72" name="Rechthoek 71">
                      <a:extLst>
                        <a:ext uri="{FF2B5EF4-FFF2-40B4-BE49-F238E27FC236}">
                          <a16:creationId xmlns:a16="http://schemas.microsoft.com/office/drawing/2014/main" id="{F3FBEFB5-C193-4217-908D-562CD41463AA}"/>
                        </a:ext>
                      </a:extLst>
                    </p:cNvPr>
                    <p:cNvSpPr/>
                    <p:nvPr userDrawn="1"/>
                  </p:nvSpPr>
                  <p:spPr>
                    <a:xfrm>
                      <a:off x="12909684" y="1276143"/>
                      <a:ext cx="443912" cy="425811"/>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73" name="Rechthoek 72">
                      <a:extLst>
                        <a:ext uri="{FF2B5EF4-FFF2-40B4-BE49-F238E27FC236}">
                          <a16:creationId xmlns:a16="http://schemas.microsoft.com/office/drawing/2014/main" id="{129D9CF3-9EAB-43B2-981D-715074DE85ED}"/>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74" name="Ovaal 73">
                      <a:extLst>
                        <a:ext uri="{FF2B5EF4-FFF2-40B4-BE49-F238E27FC236}">
                          <a16:creationId xmlns:a16="http://schemas.microsoft.com/office/drawing/2014/main" id="{3F99195A-E2A8-445E-B730-8B1471D5BD0F}"/>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pic>
                <p:nvPicPr>
                  <p:cNvPr id="70" name="Afbeelding 69">
                    <a:extLst>
                      <a:ext uri="{FF2B5EF4-FFF2-40B4-BE49-F238E27FC236}">
                        <a16:creationId xmlns:a16="http://schemas.microsoft.com/office/drawing/2014/main" id="{0F1C5461-3734-44B5-ABDB-8799D1347B43}"/>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a:off x="13567296" y="3424992"/>
                    <a:ext cx="173367" cy="140220"/>
                  </a:xfrm>
                  <a:prstGeom prst="rect">
                    <a:avLst/>
                  </a:prstGeom>
                </p:spPr>
              </p:pic>
              <p:pic>
                <p:nvPicPr>
                  <p:cNvPr id="71" name="Afbeelding 70">
                    <a:extLst>
                      <a:ext uri="{FF2B5EF4-FFF2-40B4-BE49-F238E27FC236}">
                        <a16:creationId xmlns:a16="http://schemas.microsoft.com/office/drawing/2014/main" id="{FE9F9682-CDA0-4D63-8BA4-1FDE3E16BB56}"/>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flipH="1">
                    <a:off x="13635599" y="3453788"/>
                    <a:ext cx="173367" cy="111424"/>
                  </a:xfrm>
                  <a:prstGeom prst="rect">
                    <a:avLst/>
                  </a:prstGeom>
                </p:spPr>
              </p:pic>
            </p:grpSp>
            <p:grpSp>
              <p:nvGrpSpPr>
                <p:cNvPr id="63" name="Groep 62">
                  <a:extLst>
                    <a:ext uri="{FF2B5EF4-FFF2-40B4-BE49-F238E27FC236}">
                      <a16:creationId xmlns:a16="http://schemas.microsoft.com/office/drawing/2014/main" id="{6072BE66-B052-4217-9505-01B8B8AB6A55}"/>
                    </a:ext>
                  </a:extLst>
                </p:cNvPr>
                <p:cNvGrpSpPr/>
                <p:nvPr userDrawn="1"/>
              </p:nvGrpSpPr>
              <p:grpSpPr>
                <a:xfrm>
                  <a:off x="13103513" y="3705268"/>
                  <a:ext cx="145820" cy="146462"/>
                  <a:chOff x="13096169" y="3602278"/>
                  <a:chExt cx="145820" cy="146462"/>
                </a:xfrm>
              </p:grpSpPr>
              <p:sp>
                <p:nvSpPr>
                  <p:cNvPr id="67" name="Rechthoek 66">
                    <a:extLst>
                      <a:ext uri="{FF2B5EF4-FFF2-40B4-BE49-F238E27FC236}">
                        <a16:creationId xmlns:a16="http://schemas.microsoft.com/office/drawing/2014/main" id="{19A62E70-5A16-4418-9E2D-0E9DFAFFD56D}"/>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68" name="Rechthoek 67">
                    <a:extLst>
                      <a:ext uri="{FF2B5EF4-FFF2-40B4-BE49-F238E27FC236}">
                        <a16:creationId xmlns:a16="http://schemas.microsoft.com/office/drawing/2014/main" id="{5B618B34-EABF-430F-89EA-7BA5F34F3613}"/>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nvGrpSpPr>
                <p:cNvPr id="64" name="Groep 63">
                  <a:extLst>
                    <a:ext uri="{FF2B5EF4-FFF2-40B4-BE49-F238E27FC236}">
                      <a16:creationId xmlns:a16="http://schemas.microsoft.com/office/drawing/2014/main" id="{E93C7859-0379-483B-97D6-16FAEC33C7AA}"/>
                    </a:ext>
                  </a:extLst>
                </p:cNvPr>
                <p:cNvGrpSpPr/>
                <p:nvPr userDrawn="1"/>
              </p:nvGrpSpPr>
              <p:grpSpPr>
                <a:xfrm rot="10800000">
                  <a:off x="13061402" y="3665637"/>
                  <a:ext cx="145820" cy="146462"/>
                  <a:chOff x="13096169" y="3602278"/>
                  <a:chExt cx="145820" cy="146462"/>
                </a:xfrm>
              </p:grpSpPr>
              <p:sp>
                <p:nvSpPr>
                  <p:cNvPr id="65" name="Rechthoek 64">
                    <a:extLst>
                      <a:ext uri="{FF2B5EF4-FFF2-40B4-BE49-F238E27FC236}">
                        <a16:creationId xmlns:a16="http://schemas.microsoft.com/office/drawing/2014/main" id="{B2E9A315-3B3D-4744-82DE-AA3C92263053}"/>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66" name="Rechthoek 65">
                    <a:extLst>
                      <a:ext uri="{FF2B5EF4-FFF2-40B4-BE49-F238E27FC236}">
                        <a16:creationId xmlns:a16="http://schemas.microsoft.com/office/drawing/2014/main" id="{D74CFCAF-EC63-4D1A-AFAA-A51BF5556FCE}"/>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sp>
            <p:nvSpPr>
              <p:cNvPr id="60" name="Rechthoek 59">
                <a:extLst>
                  <a:ext uri="{FF2B5EF4-FFF2-40B4-BE49-F238E27FC236}">
                    <a16:creationId xmlns:a16="http://schemas.microsoft.com/office/drawing/2014/main" id="{63F84454-7E32-4AD5-9702-ABF19EB892A5}"/>
                  </a:ext>
                </a:extLst>
              </p:cNvPr>
              <p:cNvSpPr/>
              <p:nvPr userDrawn="1"/>
            </p:nvSpPr>
            <p:spPr>
              <a:xfrm>
                <a:off x="12617641" y="3889890"/>
                <a:ext cx="752963"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450"/>
                  </a:spcBef>
                  <a:spcAft>
                    <a:spcPts val="450"/>
                  </a:spcAft>
                </a:pPr>
                <a:r>
                  <a:rPr lang="nl-NL" sz="675" b="0" noProof="0" dirty="0">
                    <a:solidFill>
                      <a:srgbClr val="211F26"/>
                    </a:solidFill>
                    <a:latin typeface="Calibri" panose="020F0502020204030204" pitchFamily="34" charset="0"/>
                    <a:cs typeface="Calibri" panose="020F0502020204030204" pitchFamily="34" charset="0"/>
                  </a:rPr>
                  <a:t>Bijsnijden</a:t>
                </a:r>
              </a:p>
            </p:txBody>
          </p:sp>
          <p:sp>
            <p:nvSpPr>
              <p:cNvPr id="61" name="Gelijkbenige driehoek 60">
                <a:extLst>
                  <a:ext uri="{FF2B5EF4-FFF2-40B4-BE49-F238E27FC236}">
                    <a16:creationId xmlns:a16="http://schemas.microsoft.com/office/drawing/2014/main" id="{42566378-DC6A-4A3B-A080-F479D8437414}"/>
                  </a:ext>
                </a:extLst>
              </p:cNvPr>
              <p:cNvSpPr/>
              <p:nvPr userDrawn="1"/>
            </p:nvSpPr>
            <p:spPr>
              <a:xfrm rot="10800000">
                <a:off x="12950688" y="4093726"/>
                <a:ext cx="86866" cy="51147"/>
              </a:xfrm>
              <a:prstGeom prst="triangle">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sp>
          <p:nvSpPr>
            <p:cNvPr id="25" name="Rechthoek 24">
              <a:extLst>
                <a:ext uri="{FF2B5EF4-FFF2-40B4-BE49-F238E27FC236}">
                  <a16:creationId xmlns:a16="http://schemas.microsoft.com/office/drawing/2014/main" id="{CD0EEE58-21B2-4EB5-B349-2E0FAB777EDC}"/>
                </a:ext>
              </a:extLst>
            </p:cNvPr>
            <p:cNvSpPr/>
            <p:nvPr userDrawn="1"/>
          </p:nvSpPr>
          <p:spPr>
            <a:xfrm>
              <a:off x="-3316836" y="3119689"/>
              <a:ext cx="1239216" cy="719917"/>
            </a:xfrm>
            <a:prstGeom prst="rect">
              <a:avLst/>
            </a:prstGeom>
            <a:pattFill prst="wdUpDiag">
              <a:fgClr>
                <a:srgbClr val="E0E0E0"/>
              </a:fgClr>
              <a:bgClr>
                <a:srgbClr val="ECECEC"/>
              </a:bgClr>
            </a:pattFill>
            <a:ln w="12700">
              <a:solidFill>
                <a:srgbClr val="D3D3D3"/>
              </a:solidFill>
              <a:prstDash val="solid"/>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72000" tIns="0" rIns="0" bIns="0" numCol="1" spcCol="0" rtlCol="0" fromWordArt="0" anchor="ctr" anchorCtr="0" forceAA="0" compatLnSpc="1">
              <a:prstTxWarp prst="textNoShape">
                <a:avLst/>
              </a:prstTxWarp>
              <a:noAutofit/>
            </a:bodyPr>
            <a:lstStyle/>
            <a:p>
              <a:pPr algn="l"/>
              <a:endParaRPr lang="nl-NL" sz="750" b="0" i="1" noProof="0" dirty="0">
                <a:solidFill>
                  <a:srgbClr val="211F26"/>
                </a:solidFill>
                <a:latin typeface="Calibri" panose="020F0502020204030204" pitchFamily="34" charset="0"/>
                <a:cs typeface="Calibri" panose="020F0502020204030204" pitchFamily="34" charset="0"/>
              </a:endParaRPr>
            </a:p>
          </p:txBody>
        </p:sp>
        <p:grpSp>
          <p:nvGrpSpPr>
            <p:cNvPr id="27" name="Groep 26">
              <a:extLst>
                <a:ext uri="{FF2B5EF4-FFF2-40B4-BE49-F238E27FC236}">
                  <a16:creationId xmlns:a16="http://schemas.microsoft.com/office/drawing/2014/main" id="{14BEF2C8-600D-4619-9427-572F3099EAAF}"/>
                </a:ext>
              </a:extLst>
            </p:cNvPr>
            <p:cNvGrpSpPr/>
            <p:nvPr userDrawn="1"/>
          </p:nvGrpSpPr>
          <p:grpSpPr>
            <a:xfrm>
              <a:off x="-2485819" y="3399207"/>
              <a:ext cx="1222990" cy="563933"/>
              <a:chOff x="-2485819" y="3399207"/>
              <a:chExt cx="1222990" cy="563933"/>
            </a:xfrm>
          </p:grpSpPr>
          <p:sp>
            <p:nvSpPr>
              <p:cNvPr id="38" name="Rechthoek 37">
                <a:extLst>
                  <a:ext uri="{FF2B5EF4-FFF2-40B4-BE49-F238E27FC236}">
                    <a16:creationId xmlns:a16="http://schemas.microsoft.com/office/drawing/2014/main" id="{45018023-C5FA-44C8-A4D8-C80902EE9AAD}"/>
                  </a:ext>
                </a:extLst>
              </p:cNvPr>
              <p:cNvSpPr/>
              <p:nvPr userDrawn="1"/>
            </p:nvSpPr>
            <p:spPr>
              <a:xfrm>
                <a:off x="-2485819" y="3399207"/>
                <a:ext cx="1176476" cy="504851"/>
              </a:xfrm>
              <a:prstGeom prst="rect">
                <a:avLst/>
              </a:prstGeom>
              <a:solidFill>
                <a:schemeClr val="bg1"/>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39" name="Rechthoek 38">
                <a:extLst>
                  <a:ext uri="{FF2B5EF4-FFF2-40B4-BE49-F238E27FC236}">
                    <a16:creationId xmlns:a16="http://schemas.microsoft.com/office/drawing/2014/main" id="{66187B3C-98AB-4132-9FB6-748AA22C476A}"/>
                  </a:ext>
                </a:extLst>
              </p:cNvPr>
              <p:cNvSpPr/>
              <p:nvPr userDrawn="1"/>
            </p:nvSpPr>
            <p:spPr>
              <a:xfrm>
                <a:off x="-2479584" y="3652838"/>
                <a:ext cx="1164007" cy="246701"/>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nvGrpSpPr>
              <p:cNvPr id="40" name="Groep 39">
                <a:extLst>
                  <a:ext uri="{FF2B5EF4-FFF2-40B4-BE49-F238E27FC236}">
                    <a16:creationId xmlns:a16="http://schemas.microsoft.com/office/drawing/2014/main" id="{087E679C-A4D2-4DB3-B379-429ACE649406}"/>
                  </a:ext>
                </a:extLst>
              </p:cNvPr>
              <p:cNvGrpSpPr/>
              <p:nvPr userDrawn="1"/>
            </p:nvGrpSpPr>
            <p:grpSpPr>
              <a:xfrm>
                <a:off x="-2403869" y="3460544"/>
                <a:ext cx="155951" cy="131922"/>
                <a:chOff x="12968836" y="3354170"/>
                <a:chExt cx="404806" cy="342433"/>
              </a:xfrm>
            </p:grpSpPr>
            <p:sp>
              <p:nvSpPr>
                <p:cNvPr id="53" name="Rechthoek: afgeronde hoeken 52">
                  <a:extLst>
                    <a:ext uri="{FF2B5EF4-FFF2-40B4-BE49-F238E27FC236}">
                      <a16:creationId xmlns:a16="http://schemas.microsoft.com/office/drawing/2014/main" id="{FBC871C4-89A2-4157-B8CB-4BA6BD3D2684}"/>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54" name="Rechthoek 53">
                  <a:extLst>
                    <a:ext uri="{FF2B5EF4-FFF2-40B4-BE49-F238E27FC236}">
                      <a16:creationId xmlns:a16="http://schemas.microsoft.com/office/drawing/2014/main" id="{011CC647-2EA6-4311-B146-886553FB35A6}"/>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55" name="Rechthoek 54">
                  <a:extLst>
                    <a:ext uri="{FF2B5EF4-FFF2-40B4-BE49-F238E27FC236}">
                      <a16:creationId xmlns:a16="http://schemas.microsoft.com/office/drawing/2014/main" id="{34818144-5AC4-471E-91BB-4EC2A03AB222}"/>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56" name="Rechthoek 55">
                  <a:extLst>
                    <a:ext uri="{FF2B5EF4-FFF2-40B4-BE49-F238E27FC236}">
                      <a16:creationId xmlns:a16="http://schemas.microsoft.com/office/drawing/2014/main" id="{00664FDF-0B61-478E-BD22-D7FAC450A49E}"/>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57" name="Rechthoek 56">
                  <a:extLst>
                    <a:ext uri="{FF2B5EF4-FFF2-40B4-BE49-F238E27FC236}">
                      <a16:creationId xmlns:a16="http://schemas.microsoft.com/office/drawing/2014/main" id="{25E2A312-CCB1-4A3A-A841-6282B63CFDA7}"/>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58" name="Rechthoek 57">
                  <a:extLst>
                    <a:ext uri="{FF2B5EF4-FFF2-40B4-BE49-F238E27FC236}">
                      <a16:creationId xmlns:a16="http://schemas.microsoft.com/office/drawing/2014/main" id="{30A5CBFF-8C80-48A7-ACE3-29BFB808AE9D}"/>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nvGrpSpPr>
              <p:cNvPr id="41" name="Groep 40">
                <a:extLst>
                  <a:ext uri="{FF2B5EF4-FFF2-40B4-BE49-F238E27FC236}">
                    <a16:creationId xmlns:a16="http://schemas.microsoft.com/office/drawing/2014/main" id="{1B90B0A2-1BA6-4BB8-8B26-2F18A7582F3D}"/>
                  </a:ext>
                </a:extLst>
              </p:cNvPr>
              <p:cNvGrpSpPr/>
              <p:nvPr userDrawn="1"/>
            </p:nvGrpSpPr>
            <p:grpSpPr>
              <a:xfrm>
                <a:off x="-2423424" y="3690208"/>
                <a:ext cx="166739" cy="218963"/>
                <a:chOff x="12940828" y="3950597"/>
                <a:chExt cx="432813" cy="568367"/>
              </a:xfrm>
            </p:grpSpPr>
            <p:grpSp>
              <p:nvGrpSpPr>
                <p:cNvPr id="45" name="Groep 44">
                  <a:extLst>
                    <a:ext uri="{FF2B5EF4-FFF2-40B4-BE49-F238E27FC236}">
                      <a16:creationId xmlns:a16="http://schemas.microsoft.com/office/drawing/2014/main" id="{FB6B18FE-A18A-45DB-A4EA-C6936324E7E0}"/>
                    </a:ext>
                  </a:extLst>
                </p:cNvPr>
                <p:cNvGrpSpPr/>
                <p:nvPr userDrawn="1"/>
              </p:nvGrpSpPr>
              <p:grpSpPr>
                <a:xfrm>
                  <a:off x="13000382" y="4006891"/>
                  <a:ext cx="373259" cy="315747"/>
                  <a:chOff x="12968836" y="3354170"/>
                  <a:chExt cx="404806" cy="342433"/>
                </a:xfrm>
              </p:grpSpPr>
              <p:sp>
                <p:nvSpPr>
                  <p:cNvPr id="47" name="Rechthoek: afgeronde hoeken 46">
                    <a:extLst>
                      <a:ext uri="{FF2B5EF4-FFF2-40B4-BE49-F238E27FC236}">
                        <a16:creationId xmlns:a16="http://schemas.microsoft.com/office/drawing/2014/main" id="{34DA5A5F-0AE5-4F68-A456-B94E3BB7AEB2}"/>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48" name="Rechthoek 47">
                    <a:extLst>
                      <a:ext uri="{FF2B5EF4-FFF2-40B4-BE49-F238E27FC236}">
                        <a16:creationId xmlns:a16="http://schemas.microsoft.com/office/drawing/2014/main" id="{0289A95B-73D9-4492-B79E-FFDB433F5F99}"/>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49" name="Rechthoek 48">
                    <a:extLst>
                      <a:ext uri="{FF2B5EF4-FFF2-40B4-BE49-F238E27FC236}">
                        <a16:creationId xmlns:a16="http://schemas.microsoft.com/office/drawing/2014/main" id="{435DB490-E535-4662-A142-2225F74EEEC0}"/>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50" name="Rechthoek 49">
                    <a:extLst>
                      <a:ext uri="{FF2B5EF4-FFF2-40B4-BE49-F238E27FC236}">
                        <a16:creationId xmlns:a16="http://schemas.microsoft.com/office/drawing/2014/main" id="{06AEDBBB-FA8B-4A98-8938-10DA40F2AD1C}"/>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51" name="Rechthoek 50">
                    <a:extLst>
                      <a:ext uri="{FF2B5EF4-FFF2-40B4-BE49-F238E27FC236}">
                        <a16:creationId xmlns:a16="http://schemas.microsoft.com/office/drawing/2014/main" id="{D803940E-C891-4539-B747-05A0A50B812B}"/>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52" name="Rechthoek 51">
                    <a:extLst>
                      <a:ext uri="{FF2B5EF4-FFF2-40B4-BE49-F238E27FC236}">
                        <a16:creationId xmlns:a16="http://schemas.microsoft.com/office/drawing/2014/main" id="{AFA8DF50-2048-45C5-8D58-7E48630ADB83}"/>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sp>
              <p:nvSpPr>
                <p:cNvPr id="46" name="Boog 45">
                  <a:extLst>
                    <a:ext uri="{FF2B5EF4-FFF2-40B4-BE49-F238E27FC236}">
                      <a16:creationId xmlns:a16="http://schemas.microsoft.com/office/drawing/2014/main" id="{3E657A60-421D-47E2-8015-F9A3EEF1C231}"/>
                    </a:ext>
                  </a:extLst>
                </p:cNvPr>
                <p:cNvSpPr/>
                <p:nvPr userDrawn="1"/>
              </p:nvSpPr>
              <p:spPr>
                <a:xfrm rot="17637075">
                  <a:off x="12776155" y="4115270"/>
                  <a:ext cx="568367" cy="239021"/>
                </a:xfrm>
                <a:prstGeom prst="arc">
                  <a:avLst>
                    <a:gd name="adj1" fmla="val 15959368"/>
                    <a:gd name="adj2" fmla="val 1354623"/>
                  </a:avLst>
                </a:prstGeom>
                <a:noFill/>
                <a:ln w="19050" cap="flat" cmpd="sng" algn="ctr">
                  <a:solidFill>
                    <a:srgbClr val="4D82B8"/>
                  </a:solidFill>
                  <a:prstDash val="solid"/>
                  <a:headEnd type="arrow" w="med" len="sm"/>
                </a:ln>
                <a:effectLst/>
              </p:spPr>
              <p:txBody>
                <a:bodyPr rtlCol="0" anchor="ctr">
                  <a:noAutofit/>
                </a:bodyPr>
                <a:lstStyle/>
                <a:p>
                  <a:pPr algn="ctr"/>
                  <a:endParaRPr lang="nl-NL" sz="1800" noProof="0" dirty="0">
                    <a:solidFill>
                      <a:srgbClr val="211F26"/>
                    </a:solidFill>
                    <a:latin typeface="Calibri" panose="020F0502020204030204" pitchFamily="34" charset="0"/>
                    <a:cs typeface="Calibri" panose="020F0502020204030204" pitchFamily="34" charset="0"/>
                  </a:endParaRPr>
                </a:p>
              </p:txBody>
            </p:sp>
          </p:grpSp>
          <p:sp>
            <p:nvSpPr>
              <p:cNvPr id="42" name="Tekstvak 41">
                <a:extLst>
                  <a:ext uri="{FF2B5EF4-FFF2-40B4-BE49-F238E27FC236}">
                    <a16:creationId xmlns:a16="http://schemas.microsoft.com/office/drawing/2014/main" id="{827A0737-87BB-4C74-A70F-591F2295F442}"/>
                  </a:ext>
                </a:extLst>
              </p:cNvPr>
              <p:cNvSpPr txBox="1"/>
              <p:nvPr userDrawn="1"/>
            </p:nvSpPr>
            <p:spPr>
              <a:xfrm>
                <a:off x="-2245455" y="3460544"/>
                <a:ext cx="896116" cy="134709"/>
              </a:xfrm>
              <a:prstGeom prst="rect">
                <a:avLst/>
              </a:prstGeom>
              <a:noFill/>
            </p:spPr>
            <p:txBody>
              <a:bodyPr wrap="square" rtlCol="0" anchor="ctr">
                <a:noAutofit/>
              </a:bodyPr>
              <a:lstStyle/>
              <a:p>
                <a:pPr marL="0" algn="l" defTabSz="913134" rtl="0" eaLnBrk="1" latinLnBrk="0" hangingPunct="1">
                  <a:lnSpc>
                    <a:spcPct val="90000"/>
                  </a:lnSpc>
                  <a:spcBef>
                    <a:spcPts val="450"/>
                  </a:spcBef>
                  <a:spcAft>
                    <a:spcPts val="450"/>
                  </a:spcAft>
                </a:pPr>
                <a:r>
                  <a:rPr lang="nl-NL" sz="675" b="0" kern="1200" noProof="0" dirty="0">
                    <a:solidFill>
                      <a:srgbClr val="211F26"/>
                    </a:solidFill>
                    <a:latin typeface="Calibri" panose="020F0502020204030204" pitchFamily="34" charset="0"/>
                    <a:ea typeface="+mn-ea"/>
                    <a:cs typeface="Calibri" panose="020F0502020204030204" pitchFamily="34" charset="0"/>
                  </a:rPr>
                  <a:t>Indeling</a:t>
                </a:r>
              </a:p>
            </p:txBody>
          </p:sp>
          <p:sp>
            <p:nvSpPr>
              <p:cNvPr id="43" name="Tekstvak 42">
                <a:extLst>
                  <a:ext uri="{FF2B5EF4-FFF2-40B4-BE49-F238E27FC236}">
                    <a16:creationId xmlns:a16="http://schemas.microsoft.com/office/drawing/2014/main" id="{3025F734-597B-421D-9038-3349DB83D17A}"/>
                  </a:ext>
                </a:extLst>
              </p:cNvPr>
              <p:cNvSpPr txBox="1"/>
              <p:nvPr userDrawn="1"/>
            </p:nvSpPr>
            <p:spPr>
              <a:xfrm>
                <a:off x="-2258884" y="3712980"/>
                <a:ext cx="909545" cy="126416"/>
              </a:xfrm>
              <a:prstGeom prst="rect">
                <a:avLst/>
              </a:prstGeom>
              <a:noFill/>
            </p:spPr>
            <p:txBody>
              <a:bodyPr wrap="square" rtlCol="0" anchor="ctr">
                <a:noAutofit/>
              </a:bodyPr>
              <a:lstStyle/>
              <a:p>
                <a:pPr marL="0" algn="l" defTabSz="913134" rtl="0" eaLnBrk="1" latinLnBrk="0" hangingPunct="1">
                  <a:lnSpc>
                    <a:spcPct val="90000"/>
                  </a:lnSpc>
                  <a:spcBef>
                    <a:spcPts val="450"/>
                  </a:spcBef>
                  <a:spcAft>
                    <a:spcPts val="450"/>
                  </a:spcAft>
                </a:pPr>
                <a:r>
                  <a:rPr lang="nl-NL" sz="675" b="0" kern="1200" noProof="0" dirty="0">
                    <a:solidFill>
                      <a:srgbClr val="211F26"/>
                    </a:solidFill>
                    <a:latin typeface="Calibri" panose="020F0502020204030204" pitchFamily="34" charset="0"/>
                    <a:ea typeface="+mn-ea"/>
                    <a:cs typeface="Calibri" panose="020F0502020204030204" pitchFamily="34" charset="0"/>
                  </a:rPr>
                  <a:t>Dia Herstellen</a:t>
                </a:r>
              </a:p>
            </p:txBody>
          </p:sp>
          <p:sp>
            <p:nvSpPr>
              <p:cNvPr id="44" name="Vrije vorm: vorm 43">
                <a:extLst>
                  <a:ext uri="{FF2B5EF4-FFF2-40B4-BE49-F238E27FC236}">
                    <a16:creationId xmlns:a16="http://schemas.microsoft.com/office/drawing/2014/main" id="{75FBC0C0-E0B2-4A8E-9B4F-F1D6A237185D}"/>
                  </a:ext>
                </a:extLst>
              </p:cNvPr>
              <p:cNvSpPr/>
              <p:nvPr userDrawn="1"/>
            </p:nvSpPr>
            <p:spPr>
              <a:xfrm>
                <a:off x="-1360391" y="3783140"/>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450"/>
                  </a:spcBef>
                  <a:spcAft>
                    <a:spcPts val="450"/>
                  </a:spcAft>
                </a:pPr>
                <a:endParaRPr lang="nl-NL" sz="1200" cap="all" baseline="0" noProof="0" dirty="0">
                  <a:latin typeface="Calibri" panose="020F0502020204030204" pitchFamily="34" charset="0"/>
                  <a:cs typeface="Calibri" panose="020F0502020204030204" pitchFamily="34" charset="0"/>
                </a:endParaRPr>
              </a:p>
            </p:txBody>
          </p:sp>
        </p:grpSp>
        <p:grpSp>
          <p:nvGrpSpPr>
            <p:cNvPr id="28" name="Groep 27">
              <a:extLst>
                <a:ext uri="{FF2B5EF4-FFF2-40B4-BE49-F238E27FC236}">
                  <a16:creationId xmlns:a16="http://schemas.microsoft.com/office/drawing/2014/main" id="{F0373943-20CB-4FCC-B9AB-B65BAD8DD471}"/>
                </a:ext>
              </a:extLst>
            </p:cNvPr>
            <p:cNvGrpSpPr/>
            <p:nvPr userDrawn="1"/>
          </p:nvGrpSpPr>
          <p:grpSpPr>
            <a:xfrm>
              <a:off x="-3310781" y="1231352"/>
              <a:ext cx="311450" cy="313414"/>
              <a:chOff x="-3310781" y="1231352"/>
              <a:chExt cx="311450" cy="313414"/>
            </a:xfrm>
          </p:grpSpPr>
          <p:sp>
            <p:nvSpPr>
              <p:cNvPr id="35" name="Rechthoek 34">
                <a:extLst>
                  <a:ext uri="{FF2B5EF4-FFF2-40B4-BE49-F238E27FC236}">
                    <a16:creationId xmlns:a16="http://schemas.microsoft.com/office/drawing/2014/main" id="{A0F65B66-DFD9-47DC-8DB0-FCF12586E14A}"/>
                  </a:ext>
                </a:extLst>
              </p:cNvPr>
              <p:cNvSpPr/>
              <p:nvPr userDrawn="1"/>
            </p:nvSpPr>
            <p:spPr>
              <a:xfrm>
                <a:off x="-3310781" y="1231352"/>
                <a:ext cx="308978" cy="308977"/>
              </a:xfrm>
              <a:prstGeom prst="rect">
                <a:avLst/>
              </a:prstGeom>
              <a:solidFill>
                <a:schemeClr val="bg1"/>
              </a:solidFill>
              <a:ln w="12700">
                <a:solidFill>
                  <a:srgbClr val="6C6C6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800" noProof="0" dirty="0">
                  <a:solidFill>
                    <a:srgbClr val="211F26"/>
                  </a:solidFill>
                  <a:latin typeface="Calibri" panose="020F0502020204030204" pitchFamily="34" charset="0"/>
                  <a:cs typeface="Calibri" panose="020F0502020204030204" pitchFamily="34" charset="0"/>
                </a:endParaRPr>
              </a:p>
            </p:txBody>
          </p:sp>
          <p:sp>
            <p:nvSpPr>
              <p:cNvPr id="36" name="Vrije vorm 112">
                <a:extLst>
                  <a:ext uri="{FF2B5EF4-FFF2-40B4-BE49-F238E27FC236}">
                    <a16:creationId xmlns:a16="http://schemas.microsoft.com/office/drawing/2014/main" id="{11F56CBF-B62A-42FE-8923-3689179D2B52}"/>
                  </a:ext>
                </a:extLst>
              </p:cNvPr>
              <p:cNvSpPr/>
              <p:nvPr userDrawn="1"/>
            </p:nvSpPr>
            <p:spPr>
              <a:xfrm>
                <a:off x="-3308309" y="1231352"/>
                <a:ext cx="308978" cy="46965"/>
              </a:xfrm>
              <a:custGeom>
                <a:avLst/>
                <a:gdLst>
                  <a:gd name="connsiteX0" fmla="*/ 1186901 w 1360714"/>
                  <a:gd name="connsiteY0" fmla="*/ 41746 h 206829"/>
                  <a:gd name="connsiteX1" fmla="*/ 1186901 w 1360714"/>
                  <a:gd name="connsiteY1" fmla="*/ 175847 h 206829"/>
                  <a:gd name="connsiteX2" fmla="*/ 1315854 w 1360714"/>
                  <a:gd name="connsiteY2" fmla="*/ 175847 h 206829"/>
                  <a:gd name="connsiteX3" fmla="*/ 1315854 w 1360714"/>
                  <a:gd name="connsiteY3" fmla="*/ 41746 h 206829"/>
                  <a:gd name="connsiteX4" fmla="*/ 958249 w 1360714"/>
                  <a:gd name="connsiteY4" fmla="*/ 41746 h 206829"/>
                  <a:gd name="connsiteX5" fmla="*/ 958249 w 1360714"/>
                  <a:gd name="connsiteY5" fmla="*/ 175847 h 206829"/>
                  <a:gd name="connsiteX6" fmla="*/ 1087202 w 1360714"/>
                  <a:gd name="connsiteY6" fmla="*/ 175847 h 206829"/>
                  <a:gd name="connsiteX7" fmla="*/ 1087202 w 1360714"/>
                  <a:gd name="connsiteY7" fmla="*/ 41746 h 206829"/>
                  <a:gd name="connsiteX8" fmla="*/ 729440 w 1360714"/>
                  <a:gd name="connsiteY8" fmla="*/ 41746 h 206829"/>
                  <a:gd name="connsiteX9" fmla="*/ 729440 w 1360714"/>
                  <a:gd name="connsiteY9" fmla="*/ 175847 h 206829"/>
                  <a:gd name="connsiteX10" fmla="*/ 858393 w 1360714"/>
                  <a:gd name="connsiteY10" fmla="*/ 175847 h 206829"/>
                  <a:gd name="connsiteX11" fmla="*/ 858393 w 1360714"/>
                  <a:gd name="connsiteY11" fmla="*/ 41746 h 206829"/>
                  <a:gd name="connsiteX12" fmla="*/ 493889 w 1360714"/>
                  <a:gd name="connsiteY12" fmla="*/ 41746 h 206829"/>
                  <a:gd name="connsiteX13" fmla="*/ 493889 w 1360714"/>
                  <a:gd name="connsiteY13" fmla="*/ 175847 h 206829"/>
                  <a:gd name="connsiteX14" fmla="*/ 622842 w 1360714"/>
                  <a:gd name="connsiteY14" fmla="*/ 175847 h 206829"/>
                  <a:gd name="connsiteX15" fmla="*/ 622842 w 1360714"/>
                  <a:gd name="connsiteY15" fmla="*/ 41746 h 206829"/>
                  <a:gd name="connsiteX16" fmla="*/ 260368 w 1360714"/>
                  <a:gd name="connsiteY16" fmla="*/ 41746 h 206829"/>
                  <a:gd name="connsiteX17" fmla="*/ 260368 w 1360714"/>
                  <a:gd name="connsiteY17" fmla="*/ 175847 h 206829"/>
                  <a:gd name="connsiteX18" fmla="*/ 389321 w 1360714"/>
                  <a:gd name="connsiteY18" fmla="*/ 175847 h 206829"/>
                  <a:gd name="connsiteX19" fmla="*/ 389321 w 1360714"/>
                  <a:gd name="connsiteY19" fmla="*/ 41746 h 206829"/>
                  <a:gd name="connsiteX20" fmla="*/ 35169 w 1360714"/>
                  <a:gd name="connsiteY20" fmla="*/ 41746 h 206829"/>
                  <a:gd name="connsiteX21" fmla="*/ 35169 w 1360714"/>
                  <a:gd name="connsiteY21" fmla="*/ 175847 h 206829"/>
                  <a:gd name="connsiteX22" fmla="*/ 164122 w 1360714"/>
                  <a:gd name="connsiteY22" fmla="*/ 175847 h 206829"/>
                  <a:gd name="connsiteX23" fmla="*/ 164122 w 1360714"/>
                  <a:gd name="connsiteY23" fmla="*/ 41746 h 206829"/>
                  <a:gd name="connsiteX24" fmla="*/ 0 w 1360714"/>
                  <a:gd name="connsiteY24" fmla="*/ 0 h 206829"/>
                  <a:gd name="connsiteX25" fmla="*/ 1360714 w 1360714"/>
                  <a:gd name="connsiteY25" fmla="*/ 0 h 206829"/>
                  <a:gd name="connsiteX26" fmla="*/ 1360714 w 1360714"/>
                  <a:gd name="connsiteY26" fmla="*/ 206829 h 206829"/>
                  <a:gd name="connsiteX27" fmla="*/ 0 w 1360714"/>
                  <a:gd name="connsiteY27" fmla="*/ 206829 h 206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360714" h="206829">
                    <a:moveTo>
                      <a:pt x="1186901" y="41746"/>
                    </a:moveTo>
                    <a:lnTo>
                      <a:pt x="1186901" y="175847"/>
                    </a:lnTo>
                    <a:lnTo>
                      <a:pt x="1315854" y="175847"/>
                    </a:lnTo>
                    <a:lnTo>
                      <a:pt x="1315854" y="41746"/>
                    </a:lnTo>
                    <a:close/>
                    <a:moveTo>
                      <a:pt x="958249" y="41746"/>
                    </a:moveTo>
                    <a:lnTo>
                      <a:pt x="958249" y="175847"/>
                    </a:lnTo>
                    <a:lnTo>
                      <a:pt x="1087202" y="175847"/>
                    </a:lnTo>
                    <a:lnTo>
                      <a:pt x="1087202" y="41746"/>
                    </a:lnTo>
                    <a:close/>
                    <a:moveTo>
                      <a:pt x="729440" y="41746"/>
                    </a:moveTo>
                    <a:lnTo>
                      <a:pt x="729440" y="175847"/>
                    </a:lnTo>
                    <a:lnTo>
                      <a:pt x="858393" y="175847"/>
                    </a:lnTo>
                    <a:lnTo>
                      <a:pt x="858393" y="41746"/>
                    </a:lnTo>
                    <a:close/>
                    <a:moveTo>
                      <a:pt x="493889" y="41746"/>
                    </a:moveTo>
                    <a:lnTo>
                      <a:pt x="493889" y="175847"/>
                    </a:lnTo>
                    <a:lnTo>
                      <a:pt x="622842" y="175847"/>
                    </a:lnTo>
                    <a:lnTo>
                      <a:pt x="622842" y="41746"/>
                    </a:lnTo>
                    <a:close/>
                    <a:moveTo>
                      <a:pt x="260368" y="41746"/>
                    </a:moveTo>
                    <a:lnTo>
                      <a:pt x="260368" y="175847"/>
                    </a:lnTo>
                    <a:lnTo>
                      <a:pt x="389321" y="175847"/>
                    </a:lnTo>
                    <a:lnTo>
                      <a:pt x="389321" y="41746"/>
                    </a:lnTo>
                    <a:close/>
                    <a:moveTo>
                      <a:pt x="35169" y="41746"/>
                    </a:moveTo>
                    <a:lnTo>
                      <a:pt x="35169" y="175847"/>
                    </a:lnTo>
                    <a:lnTo>
                      <a:pt x="164122" y="175847"/>
                    </a:lnTo>
                    <a:lnTo>
                      <a:pt x="164122" y="41746"/>
                    </a:lnTo>
                    <a:close/>
                    <a:moveTo>
                      <a:pt x="0" y="0"/>
                    </a:moveTo>
                    <a:lnTo>
                      <a:pt x="1360714" y="0"/>
                    </a:lnTo>
                    <a:lnTo>
                      <a:pt x="1360714" y="206829"/>
                    </a:lnTo>
                    <a:lnTo>
                      <a:pt x="0" y="206829"/>
                    </a:lnTo>
                    <a:close/>
                  </a:path>
                </a:pathLst>
              </a:custGeom>
              <a:solidFill>
                <a:srgbClr val="6C6C6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800" noProof="0" dirty="0">
                  <a:solidFill>
                    <a:srgbClr val="211F26"/>
                  </a:solidFill>
                  <a:latin typeface="Calibri" panose="020F0502020204030204" pitchFamily="34" charset="0"/>
                  <a:cs typeface="Calibri" panose="020F0502020204030204" pitchFamily="34" charset="0"/>
                </a:endParaRPr>
              </a:p>
            </p:txBody>
          </p:sp>
          <p:sp>
            <p:nvSpPr>
              <p:cNvPr id="37" name="Vrije vorm 113">
                <a:extLst>
                  <a:ext uri="{FF2B5EF4-FFF2-40B4-BE49-F238E27FC236}">
                    <a16:creationId xmlns:a16="http://schemas.microsoft.com/office/drawing/2014/main" id="{8CD0AA8B-2C29-4136-BEC6-05B4825D1E59}"/>
                  </a:ext>
                </a:extLst>
              </p:cNvPr>
              <p:cNvSpPr/>
              <p:nvPr userDrawn="1"/>
            </p:nvSpPr>
            <p:spPr>
              <a:xfrm>
                <a:off x="-3309640" y="1497801"/>
                <a:ext cx="308978" cy="46965"/>
              </a:xfrm>
              <a:custGeom>
                <a:avLst/>
                <a:gdLst>
                  <a:gd name="connsiteX0" fmla="*/ 1186901 w 1360714"/>
                  <a:gd name="connsiteY0" fmla="*/ 41746 h 206829"/>
                  <a:gd name="connsiteX1" fmla="*/ 1186901 w 1360714"/>
                  <a:gd name="connsiteY1" fmla="*/ 175847 h 206829"/>
                  <a:gd name="connsiteX2" fmla="*/ 1315854 w 1360714"/>
                  <a:gd name="connsiteY2" fmla="*/ 175847 h 206829"/>
                  <a:gd name="connsiteX3" fmla="*/ 1315854 w 1360714"/>
                  <a:gd name="connsiteY3" fmla="*/ 41746 h 206829"/>
                  <a:gd name="connsiteX4" fmla="*/ 958249 w 1360714"/>
                  <a:gd name="connsiteY4" fmla="*/ 41746 h 206829"/>
                  <a:gd name="connsiteX5" fmla="*/ 958249 w 1360714"/>
                  <a:gd name="connsiteY5" fmla="*/ 175847 h 206829"/>
                  <a:gd name="connsiteX6" fmla="*/ 1087202 w 1360714"/>
                  <a:gd name="connsiteY6" fmla="*/ 175847 h 206829"/>
                  <a:gd name="connsiteX7" fmla="*/ 1087202 w 1360714"/>
                  <a:gd name="connsiteY7" fmla="*/ 41746 h 206829"/>
                  <a:gd name="connsiteX8" fmla="*/ 729440 w 1360714"/>
                  <a:gd name="connsiteY8" fmla="*/ 41746 h 206829"/>
                  <a:gd name="connsiteX9" fmla="*/ 729440 w 1360714"/>
                  <a:gd name="connsiteY9" fmla="*/ 175847 h 206829"/>
                  <a:gd name="connsiteX10" fmla="*/ 858393 w 1360714"/>
                  <a:gd name="connsiteY10" fmla="*/ 175847 h 206829"/>
                  <a:gd name="connsiteX11" fmla="*/ 858393 w 1360714"/>
                  <a:gd name="connsiteY11" fmla="*/ 41746 h 206829"/>
                  <a:gd name="connsiteX12" fmla="*/ 493889 w 1360714"/>
                  <a:gd name="connsiteY12" fmla="*/ 41746 h 206829"/>
                  <a:gd name="connsiteX13" fmla="*/ 493889 w 1360714"/>
                  <a:gd name="connsiteY13" fmla="*/ 175847 h 206829"/>
                  <a:gd name="connsiteX14" fmla="*/ 622842 w 1360714"/>
                  <a:gd name="connsiteY14" fmla="*/ 175847 h 206829"/>
                  <a:gd name="connsiteX15" fmla="*/ 622842 w 1360714"/>
                  <a:gd name="connsiteY15" fmla="*/ 41746 h 206829"/>
                  <a:gd name="connsiteX16" fmla="*/ 260368 w 1360714"/>
                  <a:gd name="connsiteY16" fmla="*/ 41746 h 206829"/>
                  <a:gd name="connsiteX17" fmla="*/ 260368 w 1360714"/>
                  <a:gd name="connsiteY17" fmla="*/ 175847 h 206829"/>
                  <a:gd name="connsiteX18" fmla="*/ 389321 w 1360714"/>
                  <a:gd name="connsiteY18" fmla="*/ 175847 h 206829"/>
                  <a:gd name="connsiteX19" fmla="*/ 389321 w 1360714"/>
                  <a:gd name="connsiteY19" fmla="*/ 41746 h 206829"/>
                  <a:gd name="connsiteX20" fmla="*/ 35169 w 1360714"/>
                  <a:gd name="connsiteY20" fmla="*/ 41746 h 206829"/>
                  <a:gd name="connsiteX21" fmla="*/ 35169 w 1360714"/>
                  <a:gd name="connsiteY21" fmla="*/ 175847 h 206829"/>
                  <a:gd name="connsiteX22" fmla="*/ 164122 w 1360714"/>
                  <a:gd name="connsiteY22" fmla="*/ 175847 h 206829"/>
                  <a:gd name="connsiteX23" fmla="*/ 164122 w 1360714"/>
                  <a:gd name="connsiteY23" fmla="*/ 41746 h 206829"/>
                  <a:gd name="connsiteX24" fmla="*/ 0 w 1360714"/>
                  <a:gd name="connsiteY24" fmla="*/ 0 h 206829"/>
                  <a:gd name="connsiteX25" fmla="*/ 1360714 w 1360714"/>
                  <a:gd name="connsiteY25" fmla="*/ 0 h 206829"/>
                  <a:gd name="connsiteX26" fmla="*/ 1360714 w 1360714"/>
                  <a:gd name="connsiteY26" fmla="*/ 206829 h 206829"/>
                  <a:gd name="connsiteX27" fmla="*/ 0 w 1360714"/>
                  <a:gd name="connsiteY27" fmla="*/ 206829 h 206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360714" h="206829">
                    <a:moveTo>
                      <a:pt x="1186901" y="41746"/>
                    </a:moveTo>
                    <a:lnTo>
                      <a:pt x="1186901" y="175847"/>
                    </a:lnTo>
                    <a:lnTo>
                      <a:pt x="1315854" y="175847"/>
                    </a:lnTo>
                    <a:lnTo>
                      <a:pt x="1315854" y="41746"/>
                    </a:lnTo>
                    <a:close/>
                    <a:moveTo>
                      <a:pt x="958249" y="41746"/>
                    </a:moveTo>
                    <a:lnTo>
                      <a:pt x="958249" y="175847"/>
                    </a:lnTo>
                    <a:lnTo>
                      <a:pt x="1087202" y="175847"/>
                    </a:lnTo>
                    <a:lnTo>
                      <a:pt x="1087202" y="41746"/>
                    </a:lnTo>
                    <a:close/>
                    <a:moveTo>
                      <a:pt x="729440" y="41746"/>
                    </a:moveTo>
                    <a:lnTo>
                      <a:pt x="729440" y="175847"/>
                    </a:lnTo>
                    <a:lnTo>
                      <a:pt x="858393" y="175847"/>
                    </a:lnTo>
                    <a:lnTo>
                      <a:pt x="858393" y="41746"/>
                    </a:lnTo>
                    <a:close/>
                    <a:moveTo>
                      <a:pt x="493889" y="41746"/>
                    </a:moveTo>
                    <a:lnTo>
                      <a:pt x="493889" y="175847"/>
                    </a:lnTo>
                    <a:lnTo>
                      <a:pt x="622842" y="175847"/>
                    </a:lnTo>
                    <a:lnTo>
                      <a:pt x="622842" y="41746"/>
                    </a:lnTo>
                    <a:close/>
                    <a:moveTo>
                      <a:pt x="260368" y="41746"/>
                    </a:moveTo>
                    <a:lnTo>
                      <a:pt x="260368" y="175847"/>
                    </a:lnTo>
                    <a:lnTo>
                      <a:pt x="389321" y="175847"/>
                    </a:lnTo>
                    <a:lnTo>
                      <a:pt x="389321" y="41746"/>
                    </a:lnTo>
                    <a:close/>
                    <a:moveTo>
                      <a:pt x="35169" y="41746"/>
                    </a:moveTo>
                    <a:lnTo>
                      <a:pt x="35169" y="175847"/>
                    </a:lnTo>
                    <a:lnTo>
                      <a:pt x="164122" y="175847"/>
                    </a:lnTo>
                    <a:lnTo>
                      <a:pt x="164122" y="41746"/>
                    </a:lnTo>
                    <a:close/>
                    <a:moveTo>
                      <a:pt x="0" y="0"/>
                    </a:moveTo>
                    <a:lnTo>
                      <a:pt x="1360714" y="0"/>
                    </a:lnTo>
                    <a:lnTo>
                      <a:pt x="1360714" y="206829"/>
                    </a:lnTo>
                    <a:lnTo>
                      <a:pt x="0" y="206829"/>
                    </a:lnTo>
                    <a:close/>
                  </a:path>
                </a:pathLst>
              </a:custGeom>
              <a:solidFill>
                <a:srgbClr val="6C6C6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800" noProof="0" dirty="0">
                  <a:solidFill>
                    <a:srgbClr val="211F26"/>
                  </a:solidFill>
                  <a:latin typeface="Calibri" panose="020F0502020204030204" pitchFamily="34" charset="0"/>
                  <a:cs typeface="Calibri" panose="020F0502020204030204" pitchFamily="34" charset="0"/>
                </a:endParaRPr>
              </a:p>
            </p:txBody>
          </p:sp>
        </p:grpSp>
        <p:grpSp>
          <p:nvGrpSpPr>
            <p:cNvPr id="29" name="Groep 28">
              <a:extLst>
                <a:ext uri="{FF2B5EF4-FFF2-40B4-BE49-F238E27FC236}">
                  <a16:creationId xmlns:a16="http://schemas.microsoft.com/office/drawing/2014/main" id="{87B406F1-35C3-41CD-9FF2-8F0A73496CDD}"/>
                </a:ext>
              </a:extLst>
            </p:cNvPr>
            <p:cNvGrpSpPr/>
            <p:nvPr userDrawn="1"/>
          </p:nvGrpSpPr>
          <p:grpSpPr>
            <a:xfrm>
              <a:off x="-938434" y="5913341"/>
              <a:ext cx="627798" cy="576693"/>
              <a:chOff x="-938434" y="4570310"/>
              <a:chExt cx="627798" cy="576693"/>
            </a:xfrm>
          </p:grpSpPr>
          <p:grpSp>
            <p:nvGrpSpPr>
              <p:cNvPr id="30" name="Inspireren">
                <a:extLst>
                  <a:ext uri="{FF2B5EF4-FFF2-40B4-BE49-F238E27FC236}">
                    <a16:creationId xmlns:a16="http://schemas.microsoft.com/office/drawing/2014/main" id="{B4C405D5-0445-4F35-BFE2-AAA3C93E8DCA}"/>
                  </a:ext>
                </a:extLst>
              </p:cNvPr>
              <p:cNvGrpSpPr>
                <a:grpSpLocks noChangeAspect="1"/>
              </p:cNvGrpSpPr>
              <p:nvPr userDrawn="1"/>
            </p:nvGrpSpPr>
            <p:grpSpPr bwMode="auto">
              <a:xfrm>
                <a:off x="-716116" y="4570310"/>
                <a:ext cx="169778" cy="242385"/>
                <a:chOff x="4768" y="2783"/>
                <a:chExt cx="788" cy="1125"/>
              </a:xfrm>
              <a:gradFill>
                <a:gsLst>
                  <a:gs pos="0">
                    <a:srgbClr val="9D9FA1"/>
                  </a:gs>
                  <a:gs pos="70000">
                    <a:srgbClr val="211F26"/>
                  </a:gs>
                </a:gsLst>
                <a:lin ang="2700000" scaled="0"/>
              </a:gradFill>
            </p:grpSpPr>
            <p:sp>
              <p:nvSpPr>
                <p:cNvPr id="32" name="Freeform 12">
                  <a:extLst>
                    <a:ext uri="{FF2B5EF4-FFF2-40B4-BE49-F238E27FC236}">
                      <a16:creationId xmlns:a16="http://schemas.microsoft.com/office/drawing/2014/main" id="{394C3AA6-88DF-4C79-B211-A1EBFC5656B2}"/>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33" name="Freeform 13">
                  <a:extLst>
                    <a:ext uri="{FF2B5EF4-FFF2-40B4-BE49-F238E27FC236}">
                      <a16:creationId xmlns:a16="http://schemas.microsoft.com/office/drawing/2014/main" id="{FA4C383A-7346-4D11-A106-3127346338FE}"/>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34" name="Freeform 14">
                  <a:extLst>
                    <a:ext uri="{FF2B5EF4-FFF2-40B4-BE49-F238E27FC236}">
                      <a16:creationId xmlns:a16="http://schemas.microsoft.com/office/drawing/2014/main" id="{11560702-177C-4189-9103-04BA42591D3D}"/>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grpSp>
          <p:sp>
            <p:nvSpPr>
              <p:cNvPr id="31" name="Tekstvak 30">
                <a:extLst>
                  <a:ext uri="{FF2B5EF4-FFF2-40B4-BE49-F238E27FC236}">
                    <a16:creationId xmlns:a16="http://schemas.microsoft.com/office/drawing/2014/main" id="{49B865EA-9E74-4352-B4B0-404C4249025B}"/>
                  </a:ext>
                </a:extLst>
              </p:cNvPr>
              <p:cNvSpPr txBox="1"/>
              <p:nvPr userDrawn="1"/>
            </p:nvSpPr>
            <p:spPr>
              <a:xfrm>
                <a:off x="-938434" y="4824764"/>
                <a:ext cx="627798" cy="322239"/>
              </a:xfrm>
              <a:prstGeom prst="rect">
                <a:avLst/>
              </a:prstGeom>
              <a:noFill/>
            </p:spPr>
            <p:txBody>
              <a:bodyPr wrap="square" lIns="0" tIns="0" rIns="0" bIns="0" rtlCol="0" anchor="ctr">
                <a:noAutofit/>
              </a:bodyPr>
              <a:lstStyle/>
              <a:p>
                <a:pPr marL="0" marR="0" lvl="0" indent="0" algn="ctr" defTabSz="685800" rtl="0"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sp>
        <p:nvSpPr>
          <p:cNvPr id="5" name="voettekst">
            <a:extLst>
              <a:ext uri="{FF2B5EF4-FFF2-40B4-BE49-F238E27FC236}">
                <a16:creationId xmlns:a16="http://schemas.microsoft.com/office/drawing/2014/main" id="{7B9B5AD8-20ED-43D8-A7A9-54D9AEF0A965}"/>
              </a:ext>
            </a:extLst>
          </p:cNvPr>
          <p:cNvSpPr>
            <a:spLocks noGrp="1"/>
          </p:cNvSpPr>
          <p:nvPr userDrawn="1">
            <p:ph type="ftr" sz="quarter" idx="11"/>
          </p:nvPr>
        </p:nvSpPr>
        <p:spPr/>
        <p:txBody>
          <a:bodyPr/>
          <a:lstStyle>
            <a:lvl1pPr>
              <a:defRPr>
                <a:solidFill>
                  <a:schemeClr val="tx2"/>
                </a:solidFill>
              </a:defRPr>
            </a:lvl1pPr>
          </a:lstStyle>
          <a:p>
            <a:r>
              <a:rPr lang="nl-NL"/>
              <a:t>Erasmus University Rotterdam </a:t>
            </a:r>
            <a:endParaRPr lang="nl-NL" dirty="0"/>
          </a:p>
        </p:txBody>
      </p:sp>
      <p:sp>
        <p:nvSpPr>
          <p:cNvPr id="11" name="- INFO">
            <a:extLst>
              <a:ext uri="{FF2B5EF4-FFF2-40B4-BE49-F238E27FC236}">
                <a16:creationId xmlns:a16="http://schemas.microsoft.com/office/drawing/2014/main" id="{D5D548DA-264A-4D19-8A0A-B2288EC6661C}"/>
              </a:ext>
            </a:extLst>
          </p:cNvPr>
          <p:cNvSpPr txBox="1"/>
          <p:nvPr userDrawn="1"/>
        </p:nvSpPr>
        <p:spPr>
          <a:xfrm>
            <a:off x="0" y="-272667"/>
            <a:ext cx="9134475" cy="148842"/>
          </a:xfrm>
          <a:prstGeom prst="rect">
            <a:avLst/>
          </a:prstGeom>
          <a:noFill/>
        </p:spPr>
        <p:txBody>
          <a:bodyPr wrap="square" lIns="0" tIns="0" rIns="0" bIns="0" rtlCol="0" anchor="ctr" anchorCtr="0">
            <a:noAutofit/>
          </a:bodyPr>
          <a:lstStyle/>
          <a:p>
            <a:pPr algn="l"/>
            <a:r>
              <a:rPr lang="nl-NL" sz="1050" b="1" cap="all" spc="0" baseline="0" dirty="0">
                <a:solidFill>
                  <a:sysClr val="windowText" lastClr="000000"/>
                </a:solidFill>
                <a:latin typeface="+mn-lt"/>
                <a:cs typeface="Calibri" panose="020F0502020204030204" pitchFamily="34" charset="0"/>
              </a:rPr>
              <a:t>Tablet</a:t>
            </a:r>
          </a:p>
        </p:txBody>
      </p:sp>
      <p:sp>
        <p:nvSpPr>
          <p:cNvPr id="4" name="datum">
            <a:extLst>
              <a:ext uri="{FF2B5EF4-FFF2-40B4-BE49-F238E27FC236}">
                <a16:creationId xmlns:a16="http://schemas.microsoft.com/office/drawing/2014/main" id="{8E420A72-FB1A-45BF-AC4A-C2A67FDAE6C8}"/>
              </a:ext>
            </a:extLst>
          </p:cNvPr>
          <p:cNvSpPr>
            <a:spLocks noGrp="1"/>
          </p:cNvSpPr>
          <p:nvPr userDrawn="1">
            <p:ph type="dt" sz="half" idx="10"/>
          </p:nvPr>
        </p:nvSpPr>
        <p:spPr/>
        <p:txBody>
          <a:bodyPr/>
          <a:lstStyle>
            <a:lvl1pPr>
              <a:defRPr>
                <a:solidFill>
                  <a:schemeClr val="tx2"/>
                </a:solidFill>
              </a:defRPr>
            </a:lvl1pPr>
          </a:lstStyle>
          <a:p>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userDrawn="1">
            <p:ph type="sldNum" sz="quarter" idx="12"/>
          </p:nvPr>
        </p:nvSpPr>
        <p:spPr>
          <a:xfrm>
            <a:off x="8535562" y="4886325"/>
            <a:ext cx="197825" cy="94774"/>
          </a:xfrm>
        </p:spPr>
        <p:txBody>
          <a:bodyPr/>
          <a:lstStyle>
            <a:lvl1pPr>
              <a:defRPr>
                <a:solidFill>
                  <a:schemeClr val="tx2"/>
                </a:solidFill>
              </a:defRPr>
            </a:lvl1pPr>
          </a:lstStyle>
          <a:p>
            <a:fld id="{361A1203-CA3D-4D48-AFA0-9D668419C1D5}" type="slidenum">
              <a:rPr lang="nl-NL" smtClean="0"/>
              <a:pPr/>
              <a:t>‹#›</a:t>
            </a:fld>
            <a:endParaRPr lang="nl-NL" dirty="0"/>
          </a:p>
        </p:txBody>
      </p:sp>
      <p:sp>
        <p:nvSpPr>
          <p:cNvPr id="84" name="Tijdelijke aanduiding voor tekst 4">
            <a:extLst>
              <a:ext uri="{FF2B5EF4-FFF2-40B4-BE49-F238E27FC236}">
                <a16:creationId xmlns:a16="http://schemas.microsoft.com/office/drawing/2014/main" id="{344CC95C-87CE-4BB5-A269-3555568BA62F}"/>
              </a:ext>
            </a:extLst>
          </p:cNvPr>
          <p:cNvSpPr>
            <a:spLocks noGrp="1"/>
          </p:cNvSpPr>
          <p:nvPr>
            <p:ph type="body" sz="quarter" idx="21" hasCustomPrompt="1"/>
          </p:nvPr>
        </p:nvSpPr>
        <p:spPr>
          <a:xfrm>
            <a:off x="2977405" y="543185"/>
            <a:ext cx="3189191" cy="4343141"/>
          </a:xfrm>
          <a:blipFill>
            <a:blip r:embed="rId4"/>
            <a:srcRect/>
            <a:stretch>
              <a:fillRect l="1" r="1"/>
            </a:stretch>
          </a:blipFill>
        </p:spPr>
        <p:txBody>
          <a:bodyPr/>
          <a:lstStyle>
            <a:lvl1pPr>
              <a:defRPr sz="100">
                <a:solidFill>
                  <a:schemeClr val="bg1"/>
                </a:solidFill>
              </a:defRPr>
            </a:lvl1pPr>
          </a:lstStyle>
          <a:p>
            <a:pPr lvl="0"/>
            <a:r>
              <a:rPr lang="nl-NL" dirty="0"/>
              <a:t> </a:t>
            </a:r>
          </a:p>
        </p:txBody>
      </p:sp>
      <p:sp>
        <p:nvSpPr>
          <p:cNvPr id="85" name="Picture Placeholder 20">
            <a:extLst>
              <a:ext uri="{FF2B5EF4-FFF2-40B4-BE49-F238E27FC236}">
                <a16:creationId xmlns:a16="http://schemas.microsoft.com/office/drawing/2014/main" id="{93502A50-CD0C-43F6-B287-8E3559854096}"/>
              </a:ext>
            </a:extLst>
          </p:cNvPr>
          <p:cNvSpPr>
            <a:spLocks noGrp="1"/>
          </p:cNvSpPr>
          <p:nvPr>
            <p:ph type="pic" sz="quarter" idx="13" hasCustomPrompt="1"/>
          </p:nvPr>
        </p:nvSpPr>
        <p:spPr>
          <a:xfrm>
            <a:off x="3310573" y="897189"/>
            <a:ext cx="2522855" cy="3356368"/>
          </a:xfrm>
          <a:custGeom>
            <a:avLst/>
            <a:gdLst>
              <a:gd name="connsiteX0" fmla="*/ 0 w 1222609"/>
              <a:gd name="connsiteY0" fmla="*/ 0 h 1626542"/>
              <a:gd name="connsiteX1" fmla="*/ 1222609 w 1222609"/>
              <a:gd name="connsiteY1" fmla="*/ 0 h 1626542"/>
              <a:gd name="connsiteX2" fmla="*/ 1222609 w 1222609"/>
              <a:gd name="connsiteY2" fmla="*/ 1626542 h 1626542"/>
              <a:gd name="connsiteX3" fmla="*/ 0 w 1222609"/>
              <a:gd name="connsiteY3" fmla="*/ 1626542 h 1626542"/>
            </a:gdLst>
            <a:ahLst/>
            <a:cxnLst>
              <a:cxn ang="0">
                <a:pos x="connsiteX0" y="connsiteY0"/>
              </a:cxn>
              <a:cxn ang="0">
                <a:pos x="connsiteX1" y="connsiteY1"/>
              </a:cxn>
              <a:cxn ang="0">
                <a:pos x="connsiteX2" y="connsiteY2"/>
              </a:cxn>
              <a:cxn ang="0">
                <a:pos x="connsiteX3" y="connsiteY3"/>
              </a:cxn>
            </a:cxnLst>
            <a:rect l="l" t="t" r="r" b="b"/>
            <a:pathLst>
              <a:path w="1222609" h="1626542">
                <a:moveTo>
                  <a:pt x="0" y="0"/>
                </a:moveTo>
                <a:lnTo>
                  <a:pt x="1222609" y="0"/>
                </a:lnTo>
                <a:lnTo>
                  <a:pt x="1222609" y="1626542"/>
                </a:lnTo>
                <a:lnTo>
                  <a:pt x="0" y="1626542"/>
                </a:lnTo>
                <a:close/>
              </a:path>
            </a:pathLst>
          </a:custGeom>
          <a:solidFill>
            <a:schemeClr val="bg1">
              <a:lumMod val="75000"/>
            </a:schemeClr>
          </a:solidFill>
        </p:spPr>
        <p:txBody>
          <a:bodyPr wrap="square" tIns="0" bIns="1620000" anchor="ctr" anchorCtr="0"/>
          <a:lstStyle>
            <a:lvl1pPr marL="0" marR="0" indent="0" algn="ctr" defTabSz="539354" rtl="0" eaLnBrk="1" fontAlgn="auto" latinLnBrk="0" hangingPunct="1">
              <a:lnSpc>
                <a:spcPct val="100000"/>
              </a:lnSpc>
              <a:spcBef>
                <a:spcPts val="0"/>
              </a:spcBef>
              <a:spcAft>
                <a:spcPts val="0"/>
              </a:spcAft>
              <a:buClr>
                <a:schemeClr val="bg2"/>
              </a:buClr>
              <a:buSzPct val="100000"/>
              <a:tabLst/>
              <a:defRPr lang="nl-NL" sz="1050" kern="1200" noProof="0" dirty="0">
                <a:solidFill>
                  <a:schemeClr val="bg1">
                    <a:lumMod val="95000"/>
                  </a:schemeClr>
                </a:solidFill>
                <a:latin typeface="+mn-lt"/>
                <a:ea typeface="+mn-ea"/>
                <a:cs typeface="+mn-cs"/>
              </a:defRPr>
            </a:lvl1pPr>
          </a:lstStyle>
          <a:p>
            <a:r>
              <a:rPr lang="nl-NL" dirty="0"/>
              <a:t>Selecteer dit kader, ga naar de tab ‘Slidebuilder’, klik op ‘Afbeeldingen’, selecteer de gewenste afbeelding </a:t>
            </a:r>
            <a:br>
              <a:rPr lang="nl-NL" dirty="0"/>
            </a:br>
            <a:r>
              <a:rPr lang="nl-NL" dirty="0"/>
              <a:t>en klik op ‘Invoegen’.</a:t>
            </a:r>
          </a:p>
        </p:txBody>
      </p:sp>
      <p:sp>
        <p:nvSpPr>
          <p:cNvPr id="88" name="titel">
            <a:extLst>
              <a:ext uri="{FF2B5EF4-FFF2-40B4-BE49-F238E27FC236}">
                <a16:creationId xmlns:a16="http://schemas.microsoft.com/office/drawing/2014/main" id="{DA5BDE32-6FDA-4A6A-B599-856FDE6F5B29}"/>
              </a:ext>
            </a:extLst>
          </p:cNvPr>
          <p:cNvSpPr>
            <a:spLocks noGrp="1"/>
          </p:cNvSpPr>
          <p:nvPr>
            <p:ph type="title" hasCustomPrompt="1"/>
          </p:nvPr>
        </p:nvSpPr>
        <p:spPr>
          <a:xfrm>
            <a:off x="401241" y="541926"/>
            <a:ext cx="2242997" cy="531827"/>
          </a:xfrm>
        </p:spPr>
        <p:txBody>
          <a:bodyPr/>
          <a:lstStyle>
            <a:lvl1pPr algn="l">
              <a:defRPr/>
            </a:lvl1pPr>
          </a:lstStyle>
          <a:p>
            <a:r>
              <a:rPr lang="nl-NL" dirty="0"/>
              <a:t>Titel</a:t>
            </a:r>
            <a:br>
              <a:rPr lang="nl-NL" dirty="0"/>
            </a:br>
            <a:r>
              <a:rPr lang="nl-NL" dirty="0"/>
              <a:t>max. 2 regels</a:t>
            </a:r>
          </a:p>
        </p:txBody>
      </p:sp>
    </p:spTree>
    <p:extLst>
      <p:ext uri="{BB962C8B-B14F-4D97-AF65-F5344CB8AC3E}">
        <p14:creationId xmlns:p14="http://schemas.microsoft.com/office/powerpoint/2010/main" val="169096715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51.xml><?xml version="1.0" encoding="utf-8"?>
<p:sldLayout xmlns:a="http://schemas.openxmlformats.org/drawingml/2006/main" xmlns:r="http://schemas.openxmlformats.org/officeDocument/2006/relationships" xmlns:p="http://schemas.openxmlformats.org/presentationml/2006/main" preserve="1" userDrawn="1">
  <p:cSld name="Devices">
    <p:bg>
      <p:bgPr>
        <a:solidFill>
          <a:schemeClr val="bg1"/>
        </a:solidFill>
        <a:effectLst/>
      </p:bgPr>
    </p:bg>
    <p:spTree>
      <p:nvGrpSpPr>
        <p:cNvPr id="1" name=""/>
        <p:cNvGrpSpPr/>
        <p:nvPr/>
      </p:nvGrpSpPr>
      <p:grpSpPr>
        <a:xfrm>
          <a:off x="0" y="0"/>
          <a:ext cx="0" cy="0"/>
          <a:chOff x="0" y="0"/>
          <a:chExt cx="0" cy="0"/>
        </a:xfrm>
      </p:grpSpPr>
      <p:sp>
        <p:nvSpPr>
          <p:cNvPr id="2" name="Tekstvak 1">
            <a:extLst>
              <a:ext uri="{FF2B5EF4-FFF2-40B4-BE49-F238E27FC236}">
                <a16:creationId xmlns:a16="http://schemas.microsoft.com/office/drawing/2014/main" id="{1A06906F-A7AB-4871-B7D2-E4E58C566019}"/>
              </a:ext>
            </a:extLst>
          </p:cNvPr>
          <p:cNvSpPr txBox="1">
            <a:spLocks/>
          </p:cNvSpPr>
          <p:nvPr userDrawn="1"/>
        </p:nvSpPr>
        <p:spPr>
          <a:xfrm>
            <a:off x="1" y="3372446"/>
            <a:ext cx="3344825" cy="1771056"/>
          </a:xfrm>
          <a:custGeom>
            <a:avLst/>
            <a:gdLst>
              <a:gd name="connsiteX0" fmla="*/ 0 w 4459767"/>
              <a:gd name="connsiteY0" fmla="*/ 0 h 2361408"/>
              <a:gd name="connsiteX1" fmla="*/ 188757 w 4459767"/>
              <a:gd name="connsiteY1" fmla="*/ 263618 h 2361408"/>
              <a:gd name="connsiteX2" fmla="*/ 4342871 w 4459767"/>
              <a:gd name="connsiteY2" fmla="*/ 2325152 h 2361408"/>
              <a:gd name="connsiteX3" fmla="*/ 4459767 w 4459767"/>
              <a:gd name="connsiteY3" fmla="*/ 2361408 h 2361408"/>
              <a:gd name="connsiteX4" fmla="*/ 0 w 4459767"/>
              <a:gd name="connsiteY4" fmla="*/ 2361408 h 23614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59767" h="2361408">
                <a:moveTo>
                  <a:pt x="0" y="0"/>
                </a:moveTo>
                <a:lnTo>
                  <a:pt x="188757" y="263618"/>
                </a:lnTo>
                <a:cubicBezTo>
                  <a:pt x="1272638" y="1642098"/>
                  <a:pt x="2978863" y="1917971"/>
                  <a:pt x="4342871" y="2325152"/>
                </a:cubicBezTo>
                <a:lnTo>
                  <a:pt x="4459767" y="2361408"/>
                </a:lnTo>
                <a:lnTo>
                  <a:pt x="0" y="2361408"/>
                </a:lnTo>
                <a:close/>
              </a:path>
            </a:pathLst>
          </a:custGeom>
          <a:solidFill>
            <a:schemeClr val="accent2"/>
          </a:solidFill>
        </p:spPr>
        <p:txBody>
          <a:bodyPr wrap="square">
            <a:noAutofit/>
          </a:bodyPr>
          <a:lstStyle>
            <a:lvl1pPr marL="0" indent="0" algn="l" defTabSz="914400" rtl="0" eaLnBrk="1" latinLnBrk="0" hangingPunct="1">
              <a:lnSpc>
                <a:spcPct val="90000"/>
              </a:lnSpc>
              <a:spcBef>
                <a:spcPts val="1000"/>
              </a:spcBef>
              <a:buClr>
                <a:schemeClr val="tx1"/>
              </a:buClr>
              <a:buFont typeface="Calibri" panose="020F0502020204030204" pitchFamily="34" charset="0"/>
              <a:buNone/>
              <a:defRPr sz="1400" kern="1200">
                <a:solidFill>
                  <a:schemeClr val="tx1"/>
                </a:solidFill>
                <a:latin typeface="+mn-lt"/>
                <a:ea typeface="+mn-ea"/>
                <a:cs typeface="+mn-cs"/>
              </a:defRPr>
            </a:lvl1pPr>
            <a:lvl2pPr marL="536575" indent="-273050" algn="l" defTabSz="914400" rtl="0" eaLnBrk="1" latinLnBrk="0" hangingPunct="1">
              <a:lnSpc>
                <a:spcPct val="90000"/>
              </a:lnSpc>
              <a:spcBef>
                <a:spcPts val="500"/>
              </a:spcBef>
              <a:buClr>
                <a:schemeClr val="tx1"/>
              </a:buClr>
              <a:buFont typeface="Arial" panose="020B0604020202020204" pitchFamily="34" charset="0"/>
              <a:buChar char="›"/>
              <a:defRPr sz="1400" kern="1200">
                <a:solidFill>
                  <a:schemeClr val="tx1"/>
                </a:solidFill>
                <a:latin typeface="+mn-lt"/>
                <a:ea typeface="+mn-ea"/>
                <a:cs typeface="+mn-cs"/>
              </a:defRPr>
            </a:lvl2pPr>
            <a:lvl3pPr marL="0" indent="0" algn="l" defTabSz="914400" rtl="0" eaLnBrk="1" latinLnBrk="0" hangingPunct="1">
              <a:lnSpc>
                <a:spcPct val="90000"/>
              </a:lnSpc>
              <a:spcBef>
                <a:spcPts val="500"/>
              </a:spcBef>
              <a:buFont typeface="Arial" panose="020B0604020202020204" pitchFamily="34" charset="0"/>
              <a:buNone/>
              <a:defRPr sz="1400" kern="1200">
                <a:solidFill>
                  <a:schemeClr val="tx1"/>
                </a:solidFill>
                <a:latin typeface="+mn-lt"/>
                <a:ea typeface="+mn-ea"/>
                <a:cs typeface="+mn-cs"/>
              </a:defRPr>
            </a:lvl3pPr>
            <a:lvl4pPr marL="0" indent="0" algn="l" defTabSz="914400" rtl="0" eaLnBrk="1" latinLnBrk="0" hangingPunct="1">
              <a:lnSpc>
                <a:spcPts val="3200"/>
              </a:lnSpc>
              <a:spcBef>
                <a:spcPts val="500"/>
              </a:spcBef>
              <a:buFont typeface="Arial" panose="020B0604020202020204" pitchFamily="34" charset="0"/>
              <a:buNone/>
              <a:defRPr sz="3400" b="1" i="0" kern="1200">
                <a:solidFill>
                  <a:schemeClr val="tx1"/>
                </a:solidFill>
                <a:latin typeface="+mn-lt"/>
                <a:ea typeface="+mn-ea"/>
                <a:cs typeface="+mn-cs"/>
              </a:defRPr>
            </a:lvl4pPr>
            <a:lvl5pPr marL="0" indent="0" algn="l" defTabSz="914400" rtl="0" eaLnBrk="1" latinLnBrk="0" hangingPunct="1">
              <a:lnSpc>
                <a:spcPct val="90000"/>
              </a:lnSpc>
              <a:spcBef>
                <a:spcPts val="500"/>
              </a:spcBef>
              <a:buFont typeface="Calibri" panose="020F0502020204030204" pitchFamily="34" charset="0"/>
              <a:buNone/>
              <a:tabLst/>
              <a:defRPr sz="1800" b="1" kern="1200" cap="none" spc="0" baseline="0">
                <a:solidFill>
                  <a:schemeClr val="tx1"/>
                </a:solidFill>
                <a:latin typeface="+mn-lt"/>
                <a:ea typeface="+mn-ea"/>
                <a:cs typeface="+mn-cs"/>
              </a:defRPr>
            </a:lvl5pPr>
            <a:lvl6pPr marL="0" indent="0" algn="l" defTabSz="914400" rtl="0" eaLnBrk="1" latinLnBrk="0" hangingPunct="1">
              <a:lnSpc>
                <a:spcPct val="90000"/>
              </a:lnSpc>
              <a:spcBef>
                <a:spcPts val="500"/>
              </a:spcBef>
              <a:buFont typeface="Arial" panose="020B0604020202020204" pitchFamily="34" charset="0"/>
              <a:buNone/>
              <a:defRPr sz="1400" b="1" kern="1200">
                <a:solidFill>
                  <a:schemeClr val="accent4"/>
                </a:solidFill>
                <a:latin typeface="+mn-lt"/>
                <a:ea typeface="+mn-ea"/>
                <a:cs typeface="+mn-cs"/>
              </a:defRPr>
            </a:lvl6pPr>
            <a:lvl7pPr marL="263525" indent="-263525" algn="l" defTabSz="914400" rtl="0" eaLnBrk="1" latinLnBrk="0" hangingPunct="1">
              <a:lnSpc>
                <a:spcPct val="90000"/>
              </a:lnSpc>
              <a:spcBef>
                <a:spcPts val="500"/>
              </a:spcBef>
              <a:buFont typeface="+mj-lt"/>
              <a:buAutoNum type="arabicPeriod"/>
              <a:defRPr sz="1400" kern="1200">
                <a:solidFill>
                  <a:schemeClr val="tx1"/>
                </a:solidFill>
                <a:latin typeface="+mn-lt"/>
                <a:ea typeface="+mn-ea"/>
                <a:cs typeface="+mn-cs"/>
              </a:defRPr>
            </a:lvl7pPr>
            <a:lvl8pPr marL="263525" indent="-263525" algn="l" defTabSz="914400" rtl="0" eaLnBrk="1" latinLnBrk="0" hangingPunct="1">
              <a:lnSpc>
                <a:spcPct val="90000"/>
              </a:lnSpc>
              <a:spcBef>
                <a:spcPts val="500"/>
              </a:spcBef>
              <a:buFont typeface="+mj-lt"/>
              <a:buAutoNum type="alphaLcPeriod"/>
              <a:defRPr sz="1400" kern="1200">
                <a:solidFill>
                  <a:schemeClr val="tx1"/>
                </a:solidFill>
                <a:latin typeface="+mn-lt"/>
                <a:ea typeface="+mn-ea"/>
                <a:cs typeface="+mn-cs"/>
              </a:defRPr>
            </a:lvl8pPr>
            <a:lvl9pPr marL="0" indent="0" algn="l" defTabSz="914400" rtl="0" eaLnBrk="1" latinLnBrk="0" hangingPunct="1">
              <a:lnSpc>
                <a:spcPct val="90000"/>
              </a:lnSpc>
              <a:spcBef>
                <a:spcPts val="500"/>
              </a:spcBef>
              <a:buFont typeface="Arial" panose="020B0604020202020204" pitchFamily="34" charset="0"/>
              <a:buNone/>
              <a:defRPr sz="1200" i="1" kern="1200">
                <a:solidFill>
                  <a:schemeClr val="tx1"/>
                </a:solidFill>
                <a:latin typeface="+mn-lt"/>
                <a:ea typeface="+mn-ea"/>
                <a:cs typeface="+mn-cs"/>
              </a:defRPr>
            </a:lvl9pPr>
          </a:lstStyle>
          <a:p>
            <a:r>
              <a:rPr lang="nl-NL" sz="1050" dirty="0"/>
              <a:t> </a:t>
            </a:r>
          </a:p>
        </p:txBody>
      </p:sp>
      <p:sp>
        <p:nvSpPr>
          <p:cNvPr id="86" name="Tijdelijke aanduiding voor tekst 2">
            <a:extLst>
              <a:ext uri="{FF2B5EF4-FFF2-40B4-BE49-F238E27FC236}">
                <a16:creationId xmlns:a16="http://schemas.microsoft.com/office/drawing/2014/main" id="{473E72D7-5775-440F-9445-A34394810609}"/>
              </a:ext>
            </a:extLst>
          </p:cNvPr>
          <p:cNvSpPr>
            <a:spLocks noGrp="1"/>
          </p:cNvSpPr>
          <p:nvPr>
            <p:ph type="body" sz="quarter" idx="36" hasCustomPrompt="1"/>
          </p:nvPr>
        </p:nvSpPr>
        <p:spPr>
          <a:xfrm>
            <a:off x="103327" y="2023315"/>
            <a:ext cx="4138107" cy="2105681"/>
          </a:xfrm>
          <a:blipFill>
            <a:blip r:embed="rId2"/>
            <a:srcRect/>
            <a:stretch>
              <a:fillRect t="9" b="9"/>
            </a:stretch>
          </a:blipFill>
        </p:spPr>
        <p:txBody>
          <a:bodyPr/>
          <a:lstStyle>
            <a:lvl1pPr marL="0" indent="0">
              <a:buNone/>
              <a:defRPr/>
            </a:lvl1pPr>
          </a:lstStyle>
          <a:p>
            <a:pPr lvl="0"/>
            <a:r>
              <a:rPr lang="nl-NL" dirty="0"/>
              <a:t> </a:t>
            </a:r>
          </a:p>
        </p:txBody>
      </p:sp>
      <p:sp>
        <p:nvSpPr>
          <p:cNvPr id="87" name="afbeelding">
            <a:extLst>
              <a:ext uri="{FF2B5EF4-FFF2-40B4-BE49-F238E27FC236}">
                <a16:creationId xmlns:a16="http://schemas.microsoft.com/office/drawing/2014/main" id="{A8BA72E7-CB25-417E-BDFF-4C7DC630C68B}"/>
              </a:ext>
            </a:extLst>
          </p:cNvPr>
          <p:cNvSpPr>
            <a:spLocks noGrp="1"/>
          </p:cNvSpPr>
          <p:nvPr>
            <p:ph type="pic" sz="quarter" idx="14" hasCustomPrompt="1"/>
          </p:nvPr>
        </p:nvSpPr>
        <p:spPr>
          <a:xfrm>
            <a:off x="844285" y="2103359"/>
            <a:ext cx="2644325" cy="1596403"/>
          </a:xfrm>
          <a:solidFill>
            <a:schemeClr val="bg1">
              <a:lumMod val="75000"/>
            </a:schemeClr>
          </a:solidFill>
        </p:spPr>
        <p:txBody>
          <a:bodyPr bIns="1260000" anchor="ctr" anchorCtr="0">
            <a:noAutofit/>
          </a:bodyPr>
          <a:lstStyle>
            <a:lvl1pPr marL="214313" marR="0" indent="-214313" algn="ctr" defTabSz="539354" rtl="0" eaLnBrk="1" fontAlgn="auto" latinLnBrk="0" hangingPunct="1">
              <a:lnSpc>
                <a:spcPct val="100000"/>
              </a:lnSpc>
              <a:spcBef>
                <a:spcPts val="225"/>
              </a:spcBef>
              <a:spcAft>
                <a:spcPts val="0"/>
              </a:spcAft>
              <a:buClr>
                <a:schemeClr val="bg2"/>
              </a:buClr>
              <a:buSzPct val="100000"/>
              <a:buNone/>
              <a:tabLst/>
              <a:defRPr sz="825">
                <a:solidFill>
                  <a:schemeClr val="bg1">
                    <a:lumMod val="95000"/>
                  </a:schemeClr>
                </a:solidFill>
              </a:defRPr>
            </a:lvl1pPr>
          </a:lstStyle>
          <a:p>
            <a:r>
              <a:rPr lang="nl-NL" dirty="0"/>
              <a:t>Selecteer dit kader, ga naar de tab ‘Slidebuilder’, </a:t>
            </a:r>
            <a:br>
              <a:rPr lang="nl-NL" dirty="0"/>
            </a:br>
            <a:r>
              <a:rPr lang="nl-NL" dirty="0"/>
              <a:t>klik op ‘Afbeeldingen’, selecteer de gewenste afbeelding en klik op ‘Invoegen’.</a:t>
            </a:r>
          </a:p>
        </p:txBody>
      </p:sp>
      <p:grpSp>
        <p:nvGrpSpPr>
          <p:cNvPr id="9" name="- INSTRUCTIES">
            <a:extLst>
              <a:ext uri="{FF2B5EF4-FFF2-40B4-BE49-F238E27FC236}">
                <a16:creationId xmlns:a16="http://schemas.microsoft.com/office/drawing/2014/main" id="{8DA91809-19E1-47EC-8D78-062B48946B9E}"/>
              </a:ext>
            </a:extLst>
          </p:cNvPr>
          <p:cNvGrpSpPr/>
          <p:nvPr userDrawn="1"/>
        </p:nvGrpSpPr>
        <p:grpSpPr>
          <a:xfrm>
            <a:off x="9283196" y="0"/>
            <a:ext cx="2770040" cy="4952973"/>
            <a:chOff x="-3786437" y="0"/>
            <a:chExt cx="3693386" cy="6603964"/>
          </a:xfrm>
        </p:grpSpPr>
        <p:sp>
          <p:nvSpPr>
            <p:cNvPr id="12" name="Rechthoek 11">
              <a:extLst>
                <a:ext uri="{FF2B5EF4-FFF2-40B4-BE49-F238E27FC236}">
                  <a16:creationId xmlns:a16="http://schemas.microsoft.com/office/drawing/2014/main" id="{73759245-B1A3-40F9-BEB5-C3F226863C41}"/>
                </a:ext>
              </a:extLst>
            </p:cNvPr>
            <p:cNvSpPr/>
            <p:nvPr userDrawn="1"/>
          </p:nvSpPr>
          <p:spPr>
            <a:xfrm>
              <a:off x="-3786437" y="5775964"/>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900" b="1" cap="all" baseline="0" noProof="0" dirty="0">
                  <a:solidFill>
                    <a:srgbClr val="211F26"/>
                  </a:solidFill>
                  <a:latin typeface="Calibri" panose="020F0502020204030204" pitchFamily="34" charset="0"/>
                  <a:cs typeface="Calibri" panose="020F0502020204030204" pitchFamily="34" charset="0"/>
                </a:rPr>
                <a:t>MEER WETEN?</a:t>
              </a:r>
              <a:br>
                <a:rPr lang="nl-NL" sz="900" b="1" cap="all" baseline="0" noProof="0" dirty="0">
                  <a:solidFill>
                    <a:srgbClr val="211F26"/>
                  </a:solidFill>
                  <a:latin typeface="Calibri" panose="020F0502020204030204" pitchFamily="34" charset="0"/>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900" b="1" cap="all" baseline="0" noProof="0" dirty="0">
                  <a:solidFill>
                    <a:srgbClr val="211F26"/>
                  </a:solidFill>
                  <a:latin typeface="Calibri" panose="020F0502020204030204" pitchFamily="34" charset="0"/>
                  <a:cs typeface="Calibri" panose="020F0502020204030204" pitchFamily="34" charset="0"/>
                </a:rPr>
                <a:t> 'SLIDEBUILDER’ </a:t>
              </a:r>
              <a:r>
                <a:rPr lang="nl-NL" sz="9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900" kern="1200" cap="none" baseline="0" noProof="0" dirty="0">
                  <a:solidFill>
                    <a:srgbClr val="211F26"/>
                  </a:solidFill>
                  <a:latin typeface="Calibri" panose="020F0502020204030204" pitchFamily="34" charset="0"/>
                  <a:ea typeface="+mn-ea"/>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900" b="1" cap="all" baseline="0" noProof="0" dirty="0">
                  <a:solidFill>
                    <a:srgbClr val="211F26"/>
                  </a:solidFill>
                  <a:latin typeface="Calibri" panose="020F0502020204030204" pitchFamily="34" charset="0"/>
                  <a:cs typeface="Calibri" panose="020F0502020204030204" pitchFamily="34" charset="0"/>
                </a:rPr>
                <a:t>'Support &amp; Inspiratie'</a:t>
              </a:r>
            </a:p>
          </p:txBody>
        </p:sp>
        <p:sp>
          <p:nvSpPr>
            <p:cNvPr id="13" name="Rechthoek 12">
              <a:extLst>
                <a:ext uri="{FF2B5EF4-FFF2-40B4-BE49-F238E27FC236}">
                  <a16:creationId xmlns:a16="http://schemas.microsoft.com/office/drawing/2014/main" id="{AFFDA94E-E05A-432F-A0F3-921B71D94020}"/>
                </a:ext>
              </a:extLst>
            </p:cNvPr>
            <p:cNvSpPr/>
            <p:nvPr userDrawn="1"/>
          </p:nvSpPr>
          <p:spPr>
            <a:xfrm>
              <a:off x="-3786165" y="0"/>
              <a:ext cx="3593091" cy="5775964"/>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450"/>
                </a:spcBef>
                <a:spcAft>
                  <a:spcPts val="450"/>
                </a:spcAft>
              </a:pPr>
              <a:r>
                <a:rPr lang="nl-NL" sz="1050" b="1" cap="all" baseline="0" noProof="0" dirty="0">
                  <a:solidFill>
                    <a:schemeClr val="accent1"/>
                  </a:solidFill>
                  <a:latin typeface="Calibri" panose="020F0502020204030204" pitchFamily="34" charset="0"/>
                  <a:cs typeface="Calibri" panose="020F0502020204030204" pitchFamily="34" charset="0"/>
                </a:rPr>
                <a:t>Video invoegen/opmaken</a:t>
              </a:r>
            </a:p>
          </p:txBody>
        </p:sp>
        <p:sp>
          <p:nvSpPr>
            <p:cNvPr id="14" name="Ovaal 13">
              <a:extLst>
                <a:ext uri="{FF2B5EF4-FFF2-40B4-BE49-F238E27FC236}">
                  <a16:creationId xmlns:a16="http://schemas.microsoft.com/office/drawing/2014/main" id="{5E8DFBE3-EB30-48B8-B285-D7D1D27A15B7}"/>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5" name="Rechthoek 14">
              <a:extLst>
                <a:ext uri="{FF2B5EF4-FFF2-40B4-BE49-F238E27FC236}">
                  <a16:creationId xmlns:a16="http://schemas.microsoft.com/office/drawing/2014/main" id="{84097261-A62B-4D7B-9F49-2D5DB09D3429}"/>
                </a:ext>
              </a:extLst>
            </p:cNvPr>
            <p:cNvSpPr/>
            <p:nvPr userDrawn="1"/>
          </p:nvSpPr>
          <p:spPr>
            <a:xfrm>
              <a:off x="-3319415" y="465324"/>
              <a:ext cx="2944682" cy="658026"/>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Wanneer nodig, verwijder de bestaande video d.m.v. de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Klik op het pictogram om een nieuwe video in te voegen</a:t>
              </a:r>
              <a:b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900" b="0" i="1"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(zie onderstaand voorbeeld)</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16" name="Ovaal 15">
              <a:extLst>
                <a:ext uri="{FF2B5EF4-FFF2-40B4-BE49-F238E27FC236}">
                  <a16:creationId xmlns:a16="http://schemas.microsoft.com/office/drawing/2014/main" id="{8328BFB2-D869-4006-B994-A58ED00056A0}"/>
                </a:ext>
              </a:extLst>
            </p:cNvPr>
            <p:cNvSpPr/>
            <p:nvPr userDrawn="1"/>
          </p:nvSpPr>
          <p:spPr>
            <a:xfrm>
              <a:off x="-3603587" y="1729709"/>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17" name="Rechthoek 16">
              <a:extLst>
                <a:ext uri="{FF2B5EF4-FFF2-40B4-BE49-F238E27FC236}">
                  <a16:creationId xmlns:a16="http://schemas.microsoft.com/office/drawing/2014/main" id="{6D422270-EACD-4E50-A140-D5009A4EBA9F}"/>
                </a:ext>
              </a:extLst>
            </p:cNvPr>
            <p:cNvSpPr/>
            <p:nvPr userDrawn="1"/>
          </p:nvSpPr>
          <p:spPr>
            <a:xfrm>
              <a:off x="-3319415" y="1729710"/>
              <a:ext cx="2944682" cy="326338"/>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Selecteer de gewenste video</a:t>
              </a:r>
              <a:b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‘Invoegen’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18" name="Groep 17">
              <a:extLst>
                <a:ext uri="{FF2B5EF4-FFF2-40B4-BE49-F238E27FC236}">
                  <a16:creationId xmlns:a16="http://schemas.microsoft.com/office/drawing/2014/main" id="{FFBCD787-8646-41ED-B700-84B75E2875E5}"/>
                </a:ext>
              </a:extLst>
            </p:cNvPr>
            <p:cNvGrpSpPr/>
            <p:nvPr userDrawn="1"/>
          </p:nvGrpSpPr>
          <p:grpSpPr>
            <a:xfrm>
              <a:off x="-3311319" y="2164285"/>
              <a:ext cx="825500" cy="209550"/>
              <a:chOff x="13504624" y="2482850"/>
              <a:chExt cx="825500" cy="209550"/>
            </a:xfrm>
          </p:grpSpPr>
          <p:sp>
            <p:nvSpPr>
              <p:cNvPr id="77" name="Rechthoek 76">
                <a:extLst>
                  <a:ext uri="{FF2B5EF4-FFF2-40B4-BE49-F238E27FC236}">
                    <a16:creationId xmlns:a16="http://schemas.microsoft.com/office/drawing/2014/main" id="{B48BF971-C9A7-4B59-BF1D-0D638485BE47}"/>
                  </a:ext>
                </a:extLst>
              </p:cNvPr>
              <p:cNvSpPr/>
              <p:nvPr userDrawn="1"/>
            </p:nvSpPr>
            <p:spPr>
              <a:xfrm>
                <a:off x="13504624" y="2482850"/>
                <a:ext cx="825500" cy="209550"/>
              </a:xfrm>
              <a:prstGeom prst="rect">
                <a:avLst/>
              </a:prstGeom>
              <a:solidFill>
                <a:srgbClr val="E5F1FB"/>
              </a:solidFill>
              <a:ln w="12700">
                <a:solidFill>
                  <a:srgbClr val="0B7E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675" b="0" noProof="0" dirty="0">
                    <a:solidFill>
                      <a:srgbClr val="211F26"/>
                    </a:solidFill>
                    <a:latin typeface="Calibri" panose="020F0502020204030204" pitchFamily="34" charset="0"/>
                    <a:cs typeface="Calibri" panose="020F0502020204030204" pitchFamily="34" charset="0"/>
                  </a:rPr>
                  <a:t>Invoegen</a:t>
                </a:r>
              </a:p>
            </p:txBody>
          </p:sp>
          <p:cxnSp>
            <p:nvCxnSpPr>
              <p:cNvPr id="78" name="Rechte verbindingslijn 77">
                <a:extLst>
                  <a:ext uri="{FF2B5EF4-FFF2-40B4-BE49-F238E27FC236}">
                    <a16:creationId xmlns:a16="http://schemas.microsoft.com/office/drawing/2014/main" id="{D0557C8F-7756-4F64-AF90-735F334694AE}"/>
                  </a:ext>
                </a:extLst>
              </p:cNvPr>
              <p:cNvCxnSpPr/>
              <p:nvPr userDrawn="1"/>
            </p:nvCxnSpPr>
            <p:spPr>
              <a:xfrm>
                <a:off x="14155269" y="2515250"/>
                <a:ext cx="0" cy="142717"/>
              </a:xfrm>
              <a:prstGeom prst="line">
                <a:avLst/>
              </a:prstGeom>
              <a:noFill/>
              <a:ln w="3175" cap="flat" cmpd="sng" algn="ctr">
                <a:solidFill>
                  <a:srgbClr val="44546A"/>
                </a:solidFill>
                <a:prstDash val="solid"/>
              </a:ln>
              <a:effectLst/>
            </p:spPr>
          </p:cxnSp>
          <p:sp>
            <p:nvSpPr>
              <p:cNvPr id="79" name="Gelijkbenige driehoek 78">
                <a:extLst>
                  <a:ext uri="{FF2B5EF4-FFF2-40B4-BE49-F238E27FC236}">
                    <a16:creationId xmlns:a16="http://schemas.microsoft.com/office/drawing/2014/main" id="{F5FC9B9F-E267-403C-AD02-DA1F1FC07631}"/>
                  </a:ext>
                </a:extLst>
              </p:cNvPr>
              <p:cNvSpPr/>
              <p:nvPr userDrawn="1"/>
            </p:nvSpPr>
            <p:spPr>
              <a:xfrm rot="10800000">
                <a:off x="14196089" y="2566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675" b="1" noProof="0" dirty="0">
                  <a:solidFill>
                    <a:srgbClr val="211F26"/>
                  </a:solidFill>
                  <a:latin typeface="Calibri" panose="020F0502020204030204" pitchFamily="34" charset="0"/>
                  <a:cs typeface="Calibri" panose="020F0502020204030204" pitchFamily="34" charset="0"/>
                </a:endParaRPr>
              </a:p>
            </p:txBody>
          </p:sp>
        </p:grpSp>
        <p:sp>
          <p:nvSpPr>
            <p:cNvPr id="19" name="Ovaal 18">
              <a:extLst>
                <a:ext uri="{FF2B5EF4-FFF2-40B4-BE49-F238E27FC236}">
                  <a16:creationId xmlns:a16="http://schemas.microsoft.com/office/drawing/2014/main" id="{039DBB03-A1B5-488E-A344-BA585DF4562C}"/>
                </a:ext>
              </a:extLst>
            </p:cNvPr>
            <p:cNvSpPr/>
            <p:nvPr userDrawn="1"/>
          </p:nvSpPr>
          <p:spPr>
            <a:xfrm>
              <a:off x="-3603587" y="2553359"/>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20" name="Rechthoek 19">
              <a:extLst>
                <a:ext uri="{FF2B5EF4-FFF2-40B4-BE49-F238E27FC236}">
                  <a16:creationId xmlns:a16="http://schemas.microsoft.com/office/drawing/2014/main" id="{6C8FC745-2133-4DE8-9436-8725295AC62E}"/>
                </a:ext>
              </a:extLst>
            </p:cNvPr>
            <p:cNvSpPr/>
            <p:nvPr userDrawn="1"/>
          </p:nvSpPr>
          <p:spPr>
            <a:xfrm>
              <a:off x="-3319415" y="2553360"/>
              <a:ext cx="2944682" cy="462795"/>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Klik met de rechter muisknop op de miniatuurweergave van de dia aan de linker kant van het scherm en kies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‘Dia herstellen’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21" name="ICOON_info">
              <a:extLst>
                <a:ext uri="{FF2B5EF4-FFF2-40B4-BE49-F238E27FC236}">
                  <a16:creationId xmlns:a16="http://schemas.microsoft.com/office/drawing/2014/main" id="{9B80B129-84C7-4F5B-B36D-74C2AE9A7216}"/>
                </a:ext>
              </a:extLst>
            </p:cNvPr>
            <p:cNvGrpSpPr/>
            <p:nvPr userDrawn="1"/>
          </p:nvGrpSpPr>
          <p:grpSpPr>
            <a:xfrm>
              <a:off x="-376736" y="5637326"/>
              <a:ext cx="283685" cy="283685"/>
              <a:chOff x="-510741" y="5913713"/>
              <a:chExt cx="267555" cy="267555"/>
            </a:xfrm>
          </p:grpSpPr>
          <p:sp>
            <p:nvSpPr>
              <p:cNvPr id="75" name="Ovaal 74">
                <a:extLst>
                  <a:ext uri="{FF2B5EF4-FFF2-40B4-BE49-F238E27FC236}">
                    <a16:creationId xmlns:a16="http://schemas.microsoft.com/office/drawing/2014/main" id="{FBC8DB4E-DB38-49D8-A1CA-BC5AE22A7416}"/>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450"/>
                  </a:spcBef>
                  <a:spcAft>
                    <a:spcPts val="450"/>
                  </a:spcAft>
                </a:pPr>
                <a:endParaRPr lang="nl-NL" sz="1200" cap="all" baseline="0" noProof="0" dirty="0">
                  <a:latin typeface="Calibri" panose="020F0502020204030204" pitchFamily="34" charset="0"/>
                  <a:cs typeface="Calibri" panose="020F0502020204030204" pitchFamily="34" charset="0"/>
                </a:endParaRPr>
              </a:p>
            </p:txBody>
          </p:sp>
          <p:sp>
            <p:nvSpPr>
              <p:cNvPr id="76" name="Graphic 163" descr="Informatie">
                <a:extLst>
                  <a:ext uri="{FF2B5EF4-FFF2-40B4-BE49-F238E27FC236}">
                    <a16:creationId xmlns:a16="http://schemas.microsoft.com/office/drawing/2014/main" id="{70FEEDCA-9006-4559-8E92-BB5C9C83DA70}"/>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1500" noProof="0" dirty="0">
                  <a:solidFill>
                    <a:srgbClr val="211F26"/>
                  </a:solidFill>
                  <a:latin typeface="Calibri" panose="020F0502020204030204" pitchFamily="34" charset="0"/>
                  <a:cs typeface="Calibri" panose="020F0502020204030204" pitchFamily="34" charset="0"/>
                </a:endParaRPr>
              </a:p>
            </p:txBody>
          </p:sp>
        </p:grpSp>
        <p:sp>
          <p:nvSpPr>
            <p:cNvPr id="22" name="Ovaal 21">
              <a:extLst>
                <a:ext uri="{FF2B5EF4-FFF2-40B4-BE49-F238E27FC236}">
                  <a16:creationId xmlns:a16="http://schemas.microsoft.com/office/drawing/2014/main" id="{2BCAC678-B0E4-41F9-8416-C13209D5462C}"/>
                </a:ext>
              </a:extLst>
            </p:cNvPr>
            <p:cNvSpPr/>
            <p:nvPr userDrawn="1"/>
          </p:nvSpPr>
          <p:spPr>
            <a:xfrm>
              <a:off x="-3603587" y="4145789"/>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23" name="Rechthoek 22">
              <a:extLst>
                <a:ext uri="{FF2B5EF4-FFF2-40B4-BE49-F238E27FC236}">
                  <a16:creationId xmlns:a16="http://schemas.microsoft.com/office/drawing/2014/main" id="{018266AF-498E-450F-8025-D2A4BAC58CF4}"/>
                </a:ext>
              </a:extLst>
            </p:cNvPr>
            <p:cNvSpPr/>
            <p:nvPr userDrawn="1"/>
          </p:nvSpPr>
          <p:spPr>
            <a:xfrm>
              <a:off x="-3319415" y="4145790"/>
              <a:ext cx="2944682" cy="807210"/>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Om de video te schalen of bij te snijden, ga naar de tab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‘Hulpmiddelen voor video’s - Opmaak’</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‘Bijsnijden’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Schaal met de bolletjes de video en met de hoekjes het videokader.</a:t>
              </a:r>
            </a:p>
          </p:txBody>
        </p:sp>
        <p:grpSp>
          <p:nvGrpSpPr>
            <p:cNvPr id="24" name="Groep 23">
              <a:extLst>
                <a:ext uri="{FF2B5EF4-FFF2-40B4-BE49-F238E27FC236}">
                  <a16:creationId xmlns:a16="http://schemas.microsoft.com/office/drawing/2014/main" id="{7ED6438D-A4D3-4807-A274-389E1DFB0107}"/>
                </a:ext>
              </a:extLst>
            </p:cNvPr>
            <p:cNvGrpSpPr/>
            <p:nvPr userDrawn="1"/>
          </p:nvGrpSpPr>
          <p:grpSpPr>
            <a:xfrm>
              <a:off x="-3408294" y="5055351"/>
              <a:ext cx="622283" cy="612919"/>
              <a:chOff x="12617641" y="3403239"/>
              <a:chExt cx="752963" cy="741634"/>
            </a:xfrm>
          </p:grpSpPr>
          <p:grpSp>
            <p:nvGrpSpPr>
              <p:cNvPr id="59" name="Groep 58">
                <a:extLst>
                  <a:ext uri="{FF2B5EF4-FFF2-40B4-BE49-F238E27FC236}">
                    <a16:creationId xmlns:a16="http://schemas.microsoft.com/office/drawing/2014/main" id="{69D7D66E-D6BA-4C96-BAAF-0C6B686AED8F}"/>
                  </a:ext>
                </a:extLst>
              </p:cNvPr>
              <p:cNvGrpSpPr/>
              <p:nvPr userDrawn="1"/>
            </p:nvGrpSpPr>
            <p:grpSpPr>
              <a:xfrm>
                <a:off x="12771550" y="3403239"/>
                <a:ext cx="467156" cy="448491"/>
                <a:chOff x="12782177" y="3403239"/>
                <a:chExt cx="467156" cy="448491"/>
              </a:xfrm>
            </p:grpSpPr>
            <p:grpSp>
              <p:nvGrpSpPr>
                <p:cNvPr id="62" name="Groep 61">
                  <a:extLst>
                    <a:ext uri="{FF2B5EF4-FFF2-40B4-BE49-F238E27FC236}">
                      <a16:creationId xmlns:a16="http://schemas.microsoft.com/office/drawing/2014/main" id="{5C5728F3-A91E-4539-9FD4-2C0FC8A5B820}"/>
                    </a:ext>
                  </a:extLst>
                </p:cNvPr>
                <p:cNvGrpSpPr/>
                <p:nvPr userDrawn="1"/>
              </p:nvGrpSpPr>
              <p:grpSpPr>
                <a:xfrm>
                  <a:off x="12782177" y="3403239"/>
                  <a:ext cx="412972" cy="396132"/>
                  <a:chOff x="13554906" y="3320109"/>
                  <a:chExt cx="443912" cy="425811"/>
                </a:xfrm>
              </p:grpSpPr>
              <p:grpSp>
                <p:nvGrpSpPr>
                  <p:cNvPr id="69" name="Groep 68">
                    <a:extLst>
                      <a:ext uri="{FF2B5EF4-FFF2-40B4-BE49-F238E27FC236}">
                        <a16:creationId xmlns:a16="http://schemas.microsoft.com/office/drawing/2014/main" id="{697BCFEB-F56D-48F2-B5B1-A876FB58DB48}"/>
                      </a:ext>
                    </a:extLst>
                  </p:cNvPr>
                  <p:cNvGrpSpPr/>
                  <p:nvPr userDrawn="1"/>
                </p:nvGrpSpPr>
                <p:grpSpPr>
                  <a:xfrm>
                    <a:off x="13554906" y="3320109"/>
                    <a:ext cx="443912" cy="425811"/>
                    <a:chOff x="12909684" y="1276143"/>
                    <a:chExt cx="443912" cy="425811"/>
                  </a:xfrm>
                </p:grpSpPr>
                <p:sp>
                  <p:nvSpPr>
                    <p:cNvPr id="72" name="Rechthoek 71">
                      <a:extLst>
                        <a:ext uri="{FF2B5EF4-FFF2-40B4-BE49-F238E27FC236}">
                          <a16:creationId xmlns:a16="http://schemas.microsoft.com/office/drawing/2014/main" id="{F3FBEFB5-C193-4217-908D-562CD41463AA}"/>
                        </a:ext>
                      </a:extLst>
                    </p:cNvPr>
                    <p:cNvSpPr/>
                    <p:nvPr userDrawn="1"/>
                  </p:nvSpPr>
                  <p:spPr>
                    <a:xfrm>
                      <a:off x="12909684" y="1276143"/>
                      <a:ext cx="443912" cy="425811"/>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73" name="Rechthoek 72">
                      <a:extLst>
                        <a:ext uri="{FF2B5EF4-FFF2-40B4-BE49-F238E27FC236}">
                          <a16:creationId xmlns:a16="http://schemas.microsoft.com/office/drawing/2014/main" id="{129D9CF3-9EAB-43B2-981D-715074DE85ED}"/>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74" name="Ovaal 73">
                      <a:extLst>
                        <a:ext uri="{FF2B5EF4-FFF2-40B4-BE49-F238E27FC236}">
                          <a16:creationId xmlns:a16="http://schemas.microsoft.com/office/drawing/2014/main" id="{3F99195A-E2A8-445E-B730-8B1471D5BD0F}"/>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pic>
                <p:nvPicPr>
                  <p:cNvPr id="70" name="Afbeelding 69">
                    <a:extLst>
                      <a:ext uri="{FF2B5EF4-FFF2-40B4-BE49-F238E27FC236}">
                        <a16:creationId xmlns:a16="http://schemas.microsoft.com/office/drawing/2014/main" id="{0F1C5461-3734-44B5-ABDB-8799D1347B43}"/>
                      </a:ext>
                    </a:extLst>
                  </p:cNvPr>
                  <p:cNvPicPr>
                    <a:picLocks noChangeAspect="1"/>
                  </p:cNvPicPr>
                  <p:nvPr userDrawn="1"/>
                </p:nvPicPr>
                <p:blipFill>
                  <a:blip r:embed="rId3">
                    <a:duotone>
                      <a:prstClr val="black"/>
                      <a:srgbClr val="4D82B8">
                        <a:tint val="45000"/>
                        <a:satMod val="400000"/>
                      </a:srgbClr>
                    </a:duotone>
                    <a:extLst>
                      <a:ext uri="{BEBA8EAE-BF5A-486C-A8C5-ECC9F3942E4B}">
                        <a14:imgProps xmlns:a14="http://schemas.microsoft.com/office/drawing/2010/main">
                          <a14:imgLayer r:embed="rId4">
                            <a14:imgEffect>
                              <a14:brightnessContrast contrast="-40000"/>
                            </a14:imgEffect>
                          </a14:imgLayer>
                        </a14:imgProps>
                      </a:ext>
                    </a:extLst>
                  </a:blip>
                  <a:stretch>
                    <a:fillRect/>
                  </a:stretch>
                </p:blipFill>
                <p:spPr>
                  <a:xfrm>
                    <a:off x="13567296" y="3424992"/>
                    <a:ext cx="173367" cy="140220"/>
                  </a:xfrm>
                  <a:prstGeom prst="rect">
                    <a:avLst/>
                  </a:prstGeom>
                </p:spPr>
              </p:pic>
              <p:pic>
                <p:nvPicPr>
                  <p:cNvPr id="71" name="Afbeelding 70">
                    <a:extLst>
                      <a:ext uri="{FF2B5EF4-FFF2-40B4-BE49-F238E27FC236}">
                        <a16:creationId xmlns:a16="http://schemas.microsoft.com/office/drawing/2014/main" id="{FE9F9682-CDA0-4D63-8BA4-1FDE3E16BB56}"/>
                      </a:ext>
                    </a:extLst>
                  </p:cNvPr>
                  <p:cNvPicPr>
                    <a:picLocks noChangeAspect="1"/>
                  </p:cNvPicPr>
                  <p:nvPr userDrawn="1"/>
                </p:nvPicPr>
                <p:blipFill>
                  <a:blip r:embed="rId3">
                    <a:duotone>
                      <a:prstClr val="black"/>
                      <a:srgbClr val="4D82B8">
                        <a:tint val="45000"/>
                        <a:satMod val="400000"/>
                      </a:srgbClr>
                    </a:duotone>
                    <a:extLst>
                      <a:ext uri="{BEBA8EAE-BF5A-486C-A8C5-ECC9F3942E4B}">
                        <a14:imgProps xmlns:a14="http://schemas.microsoft.com/office/drawing/2010/main">
                          <a14:imgLayer r:embed="rId4">
                            <a14:imgEffect>
                              <a14:brightnessContrast contrast="-40000"/>
                            </a14:imgEffect>
                          </a14:imgLayer>
                        </a14:imgProps>
                      </a:ext>
                    </a:extLst>
                  </a:blip>
                  <a:stretch>
                    <a:fillRect/>
                  </a:stretch>
                </p:blipFill>
                <p:spPr>
                  <a:xfrm flipH="1">
                    <a:off x="13635599" y="3453788"/>
                    <a:ext cx="173367" cy="111424"/>
                  </a:xfrm>
                  <a:prstGeom prst="rect">
                    <a:avLst/>
                  </a:prstGeom>
                </p:spPr>
              </p:pic>
            </p:grpSp>
            <p:grpSp>
              <p:nvGrpSpPr>
                <p:cNvPr id="63" name="Groep 62">
                  <a:extLst>
                    <a:ext uri="{FF2B5EF4-FFF2-40B4-BE49-F238E27FC236}">
                      <a16:creationId xmlns:a16="http://schemas.microsoft.com/office/drawing/2014/main" id="{6072BE66-B052-4217-9505-01B8B8AB6A55}"/>
                    </a:ext>
                  </a:extLst>
                </p:cNvPr>
                <p:cNvGrpSpPr/>
                <p:nvPr userDrawn="1"/>
              </p:nvGrpSpPr>
              <p:grpSpPr>
                <a:xfrm>
                  <a:off x="13103513" y="3705268"/>
                  <a:ext cx="145820" cy="146462"/>
                  <a:chOff x="13096169" y="3602278"/>
                  <a:chExt cx="145820" cy="146462"/>
                </a:xfrm>
              </p:grpSpPr>
              <p:sp>
                <p:nvSpPr>
                  <p:cNvPr id="67" name="Rechthoek 66">
                    <a:extLst>
                      <a:ext uri="{FF2B5EF4-FFF2-40B4-BE49-F238E27FC236}">
                        <a16:creationId xmlns:a16="http://schemas.microsoft.com/office/drawing/2014/main" id="{19A62E70-5A16-4418-9E2D-0E9DFAFFD56D}"/>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68" name="Rechthoek 67">
                    <a:extLst>
                      <a:ext uri="{FF2B5EF4-FFF2-40B4-BE49-F238E27FC236}">
                        <a16:creationId xmlns:a16="http://schemas.microsoft.com/office/drawing/2014/main" id="{5B618B34-EABF-430F-89EA-7BA5F34F3613}"/>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nvGrpSpPr>
                <p:cNvPr id="64" name="Groep 63">
                  <a:extLst>
                    <a:ext uri="{FF2B5EF4-FFF2-40B4-BE49-F238E27FC236}">
                      <a16:creationId xmlns:a16="http://schemas.microsoft.com/office/drawing/2014/main" id="{E93C7859-0379-483B-97D6-16FAEC33C7AA}"/>
                    </a:ext>
                  </a:extLst>
                </p:cNvPr>
                <p:cNvGrpSpPr/>
                <p:nvPr userDrawn="1"/>
              </p:nvGrpSpPr>
              <p:grpSpPr>
                <a:xfrm rot="10800000">
                  <a:off x="13061402" y="3665637"/>
                  <a:ext cx="145820" cy="146462"/>
                  <a:chOff x="13096169" y="3602278"/>
                  <a:chExt cx="145820" cy="146462"/>
                </a:xfrm>
              </p:grpSpPr>
              <p:sp>
                <p:nvSpPr>
                  <p:cNvPr id="65" name="Rechthoek 64">
                    <a:extLst>
                      <a:ext uri="{FF2B5EF4-FFF2-40B4-BE49-F238E27FC236}">
                        <a16:creationId xmlns:a16="http://schemas.microsoft.com/office/drawing/2014/main" id="{B2E9A315-3B3D-4744-82DE-AA3C92263053}"/>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66" name="Rechthoek 65">
                    <a:extLst>
                      <a:ext uri="{FF2B5EF4-FFF2-40B4-BE49-F238E27FC236}">
                        <a16:creationId xmlns:a16="http://schemas.microsoft.com/office/drawing/2014/main" id="{D74CFCAF-EC63-4D1A-AFAA-A51BF5556FCE}"/>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sp>
            <p:nvSpPr>
              <p:cNvPr id="60" name="Rechthoek 59">
                <a:extLst>
                  <a:ext uri="{FF2B5EF4-FFF2-40B4-BE49-F238E27FC236}">
                    <a16:creationId xmlns:a16="http://schemas.microsoft.com/office/drawing/2014/main" id="{63F84454-7E32-4AD5-9702-ABF19EB892A5}"/>
                  </a:ext>
                </a:extLst>
              </p:cNvPr>
              <p:cNvSpPr/>
              <p:nvPr userDrawn="1"/>
            </p:nvSpPr>
            <p:spPr>
              <a:xfrm>
                <a:off x="12617641" y="3889890"/>
                <a:ext cx="752963"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450"/>
                  </a:spcBef>
                  <a:spcAft>
                    <a:spcPts val="450"/>
                  </a:spcAft>
                </a:pPr>
                <a:r>
                  <a:rPr lang="nl-NL" sz="675" b="0" noProof="0" dirty="0">
                    <a:solidFill>
                      <a:srgbClr val="211F26"/>
                    </a:solidFill>
                    <a:latin typeface="Calibri" panose="020F0502020204030204" pitchFamily="34" charset="0"/>
                    <a:cs typeface="Calibri" panose="020F0502020204030204" pitchFamily="34" charset="0"/>
                  </a:rPr>
                  <a:t>Bijsnijden</a:t>
                </a:r>
              </a:p>
            </p:txBody>
          </p:sp>
          <p:sp>
            <p:nvSpPr>
              <p:cNvPr id="61" name="Gelijkbenige driehoek 60">
                <a:extLst>
                  <a:ext uri="{FF2B5EF4-FFF2-40B4-BE49-F238E27FC236}">
                    <a16:creationId xmlns:a16="http://schemas.microsoft.com/office/drawing/2014/main" id="{42566378-DC6A-4A3B-A080-F479D8437414}"/>
                  </a:ext>
                </a:extLst>
              </p:cNvPr>
              <p:cNvSpPr/>
              <p:nvPr userDrawn="1"/>
            </p:nvSpPr>
            <p:spPr>
              <a:xfrm rot="10800000">
                <a:off x="12950688" y="4093726"/>
                <a:ext cx="86866" cy="51147"/>
              </a:xfrm>
              <a:prstGeom prst="triangle">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sp>
          <p:nvSpPr>
            <p:cNvPr id="25" name="Rechthoek 24">
              <a:extLst>
                <a:ext uri="{FF2B5EF4-FFF2-40B4-BE49-F238E27FC236}">
                  <a16:creationId xmlns:a16="http://schemas.microsoft.com/office/drawing/2014/main" id="{CD0EEE58-21B2-4EB5-B349-2E0FAB777EDC}"/>
                </a:ext>
              </a:extLst>
            </p:cNvPr>
            <p:cNvSpPr/>
            <p:nvPr userDrawn="1"/>
          </p:nvSpPr>
          <p:spPr>
            <a:xfrm>
              <a:off x="-3316836" y="3119689"/>
              <a:ext cx="1239216" cy="719917"/>
            </a:xfrm>
            <a:prstGeom prst="rect">
              <a:avLst/>
            </a:prstGeom>
            <a:pattFill prst="wdUpDiag">
              <a:fgClr>
                <a:srgbClr val="E0E0E0"/>
              </a:fgClr>
              <a:bgClr>
                <a:srgbClr val="ECECEC"/>
              </a:bgClr>
            </a:pattFill>
            <a:ln w="12700">
              <a:solidFill>
                <a:srgbClr val="D3D3D3"/>
              </a:solidFill>
              <a:prstDash val="solid"/>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72000" tIns="0" rIns="0" bIns="0" numCol="1" spcCol="0" rtlCol="0" fromWordArt="0" anchor="ctr" anchorCtr="0" forceAA="0" compatLnSpc="1">
              <a:prstTxWarp prst="textNoShape">
                <a:avLst/>
              </a:prstTxWarp>
              <a:noAutofit/>
            </a:bodyPr>
            <a:lstStyle/>
            <a:p>
              <a:pPr algn="l"/>
              <a:endParaRPr lang="nl-NL" sz="750" b="0" i="1" noProof="0" dirty="0">
                <a:solidFill>
                  <a:srgbClr val="211F26"/>
                </a:solidFill>
                <a:latin typeface="Calibri" panose="020F0502020204030204" pitchFamily="34" charset="0"/>
                <a:cs typeface="Calibri" panose="020F0502020204030204" pitchFamily="34" charset="0"/>
              </a:endParaRPr>
            </a:p>
          </p:txBody>
        </p:sp>
        <p:grpSp>
          <p:nvGrpSpPr>
            <p:cNvPr id="27" name="Groep 26">
              <a:extLst>
                <a:ext uri="{FF2B5EF4-FFF2-40B4-BE49-F238E27FC236}">
                  <a16:creationId xmlns:a16="http://schemas.microsoft.com/office/drawing/2014/main" id="{14BEF2C8-600D-4619-9427-572F3099EAAF}"/>
                </a:ext>
              </a:extLst>
            </p:cNvPr>
            <p:cNvGrpSpPr/>
            <p:nvPr userDrawn="1"/>
          </p:nvGrpSpPr>
          <p:grpSpPr>
            <a:xfrm>
              <a:off x="-2485819" y="3399207"/>
              <a:ext cx="1222990" cy="563933"/>
              <a:chOff x="-2485819" y="3399207"/>
              <a:chExt cx="1222990" cy="563933"/>
            </a:xfrm>
          </p:grpSpPr>
          <p:sp>
            <p:nvSpPr>
              <p:cNvPr id="38" name="Rechthoek 37">
                <a:extLst>
                  <a:ext uri="{FF2B5EF4-FFF2-40B4-BE49-F238E27FC236}">
                    <a16:creationId xmlns:a16="http://schemas.microsoft.com/office/drawing/2014/main" id="{45018023-C5FA-44C8-A4D8-C80902EE9AAD}"/>
                  </a:ext>
                </a:extLst>
              </p:cNvPr>
              <p:cNvSpPr/>
              <p:nvPr userDrawn="1"/>
            </p:nvSpPr>
            <p:spPr>
              <a:xfrm>
                <a:off x="-2485819" y="3399207"/>
                <a:ext cx="1176476" cy="504851"/>
              </a:xfrm>
              <a:prstGeom prst="rect">
                <a:avLst/>
              </a:prstGeom>
              <a:solidFill>
                <a:schemeClr val="bg1"/>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39" name="Rechthoek 38">
                <a:extLst>
                  <a:ext uri="{FF2B5EF4-FFF2-40B4-BE49-F238E27FC236}">
                    <a16:creationId xmlns:a16="http://schemas.microsoft.com/office/drawing/2014/main" id="{66187B3C-98AB-4132-9FB6-748AA22C476A}"/>
                  </a:ext>
                </a:extLst>
              </p:cNvPr>
              <p:cNvSpPr/>
              <p:nvPr userDrawn="1"/>
            </p:nvSpPr>
            <p:spPr>
              <a:xfrm>
                <a:off x="-2479584" y="3652838"/>
                <a:ext cx="1164007" cy="246701"/>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nvGrpSpPr>
              <p:cNvPr id="40" name="Groep 39">
                <a:extLst>
                  <a:ext uri="{FF2B5EF4-FFF2-40B4-BE49-F238E27FC236}">
                    <a16:creationId xmlns:a16="http://schemas.microsoft.com/office/drawing/2014/main" id="{087E679C-A4D2-4DB3-B379-429ACE649406}"/>
                  </a:ext>
                </a:extLst>
              </p:cNvPr>
              <p:cNvGrpSpPr/>
              <p:nvPr userDrawn="1"/>
            </p:nvGrpSpPr>
            <p:grpSpPr>
              <a:xfrm>
                <a:off x="-2403869" y="3460544"/>
                <a:ext cx="155951" cy="131922"/>
                <a:chOff x="12968836" y="3354170"/>
                <a:chExt cx="404806" cy="342433"/>
              </a:xfrm>
            </p:grpSpPr>
            <p:sp>
              <p:nvSpPr>
                <p:cNvPr id="53" name="Rechthoek: afgeronde hoeken 52">
                  <a:extLst>
                    <a:ext uri="{FF2B5EF4-FFF2-40B4-BE49-F238E27FC236}">
                      <a16:creationId xmlns:a16="http://schemas.microsoft.com/office/drawing/2014/main" id="{FBC871C4-89A2-4157-B8CB-4BA6BD3D2684}"/>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54" name="Rechthoek 53">
                  <a:extLst>
                    <a:ext uri="{FF2B5EF4-FFF2-40B4-BE49-F238E27FC236}">
                      <a16:creationId xmlns:a16="http://schemas.microsoft.com/office/drawing/2014/main" id="{011CC647-2EA6-4311-B146-886553FB35A6}"/>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55" name="Rechthoek 54">
                  <a:extLst>
                    <a:ext uri="{FF2B5EF4-FFF2-40B4-BE49-F238E27FC236}">
                      <a16:creationId xmlns:a16="http://schemas.microsoft.com/office/drawing/2014/main" id="{34818144-5AC4-471E-91BB-4EC2A03AB222}"/>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56" name="Rechthoek 55">
                  <a:extLst>
                    <a:ext uri="{FF2B5EF4-FFF2-40B4-BE49-F238E27FC236}">
                      <a16:creationId xmlns:a16="http://schemas.microsoft.com/office/drawing/2014/main" id="{00664FDF-0B61-478E-BD22-D7FAC450A49E}"/>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57" name="Rechthoek 56">
                  <a:extLst>
                    <a:ext uri="{FF2B5EF4-FFF2-40B4-BE49-F238E27FC236}">
                      <a16:creationId xmlns:a16="http://schemas.microsoft.com/office/drawing/2014/main" id="{25E2A312-CCB1-4A3A-A841-6282B63CFDA7}"/>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58" name="Rechthoek 57">
                  <a:extLst>
                    <a:ext uri="{FF2B5EF4-FFF2-40B4-BE49-F238E27FC236}">
                      <a16:creationId xmlns:a16="http://schemas.microsoft.com/office/drawing/2014/main" id="{30A5CBFF-8C80-48A7-ACE3-29BFB808AE9D}"/>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nvGrpSpPr>
              <p:cNvPr id="41" name="Groep 40">
                <a:extLst>
                  <a:ext uri="{FF2B5EF4-FFF2-40B4-BE49-F238E27FC236}">
                    <a16:creationId xmlns:a16="http://schemas.microsoft.com/office/drawing/2014/main" id="{1B90B0A2-1BA6-4BB8-8B26-2F18A7582F3D}"/>
                  </a:ext>
                </a:extLst>
              </p:cNvPr>
              <p:cNvGrpSpPr/>
              <p:nvPr userDrawn="1"/>
            </p:nvGrpSpPr>
            <p:grpSpPr>
              <a:xfrm>
                <a:off x="-2423424" y="3690208"/>
                <a:ext cx="166739" cy="218963"/>
                <a:chOff x="12940828" y="3950597"/>
                <a:chExt cx="432813" cy="568367"/>
              </a:xfrm>
            </p:grpSpPr>
            <p:grpSp>
              <p:nvGrpSpPr>
                <p:cNvPr id="45" name="Groep 44">
                  <a:extLst>
                    <a:ext uri="{FF2B5EF4-FFF2-40B4-BE49-F238E27FC236}">
                      <a16:creationId xmlns:a16="http://schemas.microsoft.com/office/drawing/2014/main" id="{FB6B18FE-A18A-45DB-A4EA-C6936324E7E0}"/>
                    </a:ext>
                  </a:extLst>
                </p:cNvPr>
                <p:cNvGrpSpPr/>
                <p:nvPr userDrawn="1"/>
              </p:nvGrpSpPr>
              <p:grpSpPr>
                <a:xfrm>
                  <a:off x="13000382" y="4006891"/>
                  <a:ext cx="373259" cy="315747"/>
                  <a:chOff x="12968836" y="3354170"/>
                  <a:chExt cx="404806" cy="342433"/>
                </a:xfrm>
              </p:grpSpPr>
              <p:sp>
                <p:nvSpPr>
                  <p:cNvPr id="47" name="Rechthoek: afgeronde hoeken 46">
                    <a:extLst>
                      <a:ext uri="{FF2B5EF4-FFF2-40B4-BE49-F238E27FC236}">
                        <a16:creationId xmlns:a16="http://schemas.microsoft.com/office/drawing/2014/main" id="{34DA5A5F-0AE5-4F68-A456-B94E3BB7AEB2}"/>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48" name="Rechthoek 47">
                    <a:extLst>
                      <a:ext uri="{FF2B5EF4-FFF2-40B4-BE49-F238E27FC236}">
                        <a16:creationId xmlns:a16="http://schemas.microsoft.com/office/drawing/2014/main" id="{0289A95B-73D9-4492-B79E-FFDB433F5F99}"/>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49" name="Rechthoek 48">
                    <a:extLst>
                      <a:ext uri="{FF2B5EF4-FFF2-40B4-BE49-F238E27FC236}">
                        <a16:creationId xmlns:a16="http://schemas.microsoft.com/office/drawing/2014/main" id="{435DB490-E535-4662-A142-2225F74EEEC0}"/>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50" name="Rechthoek 49">
                    <a:extLst>
                      <a:ext uri="{FF2B5EF4-FFF2-40B4-BE49-F238E27FC236}">
                        <a16:creationId xmlns:a16="http://schemas.microsoft.com/office/drawing/2014/main" id="{06AEDBBB-FA8B-4A98-8938-10DA40F2AD1C}"/>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51" name="Rechthoek 50">
                    <a:extLst>
                      <a:ext uri="{FF2B5EF4-FFF2-40B4-BE49-F238E27FC236}">
                        <a16:creationId xmlns:a16="http://schemas.microsoft.com/office/drawing/2014/main" id="{D803940E-C891-4539-B747-05A0A50B812B}"/>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52" name="Rechthoek 51">
                    <a:extLst>
                      <a:ext uri="{FF2B5EF4-FFF2-40B4-BE49-F238E27FC236}">
                        <a16:creationId xmlns:a16="http://schemas.microsoft.com/office/drawing/2014/main" id="{AFA8DF50-2048-45C5-8D58-7E48630ADB83}"/>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sp>
              <p:nvSpPr>
                <p:cNvPr id="46" name="Boog 45">
                  <a:extLst>
                    <a:ext uri="{FF2B5EF4-FFF2-40B4-BE49-F238E27FC236}">
                      <a16:creationId xmlns:a16="http://schemas.microsoft.com/office/drawing/2014/main" id="{3E657A60-421D-47E2-8015-F9A3EEF1C231}"/>
                    </a:ext>
                  </a:extLst>
                </p:cNvPr>
                <p:cNvSpPr/>
                <p:nvPr userDrawn="1"/>
              </p:nvSpPr>
              <p:spPr>
                <a:xfrm rot="17637075">
                  <a:off x="12776155" y="4115270"/>
                  <a:ext cx="568367" cy="239021"/>
                </a:xfrm>
                <a:prstGeom prst="arc">
                  <a:avLst>
                    <a:gd name="adj1" fmla="val 15959368"/>
                    <a:gd name="adj2" fmla="val 1354623"/>
                  </a:avLst>
                </a:prstGeom>
                <a:noFill/>
                <a:ln w="19050" cap="flat" cmpd="sng" algn="ctr">
                  <a:solidFill>
                    <a:srgbClr val="4D82B8"/>
                  </a:solidFill>
                  <a:prstDash val="solid"/>
                  <a:headEnd type="arrow" w="med" len="sm"/>
                </a:ln>
                <a:effectLst/>
              </p:spPr>
              <p:txBody>
                <a:bodyPr rtlCol="0" anchor="ctr">
                  <a:noAutofit/>
                </a:bodyPr>
                <a:lstStyle/>
                <a:p>
                  <a:pPr algn="ctr"/>
                  <a:endParaRPr lang="nl-NL" sz="1800" noProof="0" dirty="0">
                    <a:solidFill>
                      <a:srgbClr val="211F26"/>
                    </a:solidFill>
                    <a:latin typeface="Calibri" panose="020F0502020204030204" pitchFamily="34" charset="0"/>
                    <a:cs typeface="Calibri" panose="020F0502020204030204" pitchFamily="34" charset="0"/>
                  </a:endParaRPr>
                </a:p>
              </p:txBody>
            </p:sp>
          </p:grpSp>
          <p:sp>
            <p:nvSpPr>
              <p:cNvPr id="42" name="Tekstvak 41">
                <a:extLst>
                  <a:ext uri="{FF2B5EF4-FFF2-40B4-BE49-F238E27FC236}">
                    <a16:creationId xmlns:a16="http://schemas.microsoft.com/office/drawing/2014/main" id="{827A0737-87BB-4C74-A70F-591F2295F442}"/>
                  </a:ext>
                </a:extLst>
              </p:cNvPr>
              <p:cNvSpPr txBox="1"/>
              <p:nvPr userDrawn="1"/>
            </p:nvSpPr>
            <p:spPr>
              <a:xfrm>
                <a:off x="-2245455" y="3460544"/>
                <a:ext cx="896116" cy="134709"/>
              </a:xfrm>
              <a:prstGeom prst="rect">
                <a:avLst/>
              </a:prstGeom>
              <a:noFill/>
            </p:spPr>
            <p:txBody>
              <a:bodyPr wrap="square" rtlCol="0" anchor="ctr">
                <a:noAutofit/>
              </a:bodyPr>
              <a:lstStyle/>
              <a:p>
                <a:pPr marL="0" algn="l" defTabSz="913134" rtl="0" eaLnBrk="1" latinLnBrk="0" hangingPunct="1">
                  <a:lnSpc>
                    <a:spcPct val="90000"/>
                  </a:lnSpc>
                  <a:spcBef>
                    <a:spcPts val="450"/>
                  </a:spcBef>
                  <a:spcAft>
                    <a:spcPts val="450"/>
                  </a:spcAft>
                </a:pPr>
                <a:r>
                  <a:rPr lang="nl-NL" sz="675" b="0" kern="1200" noProof="0" dirty="0">
                    <a:solidFill>
                      <a:srgbClr val="211F26"/>
                    </a:solidFill>
                    <a:latin typeface="Calibri" panose="020F0502020204030204" pitchFamily="34" charset="0"/>
                    <a:ea typeface="+mn-ea"/>
                    <a:cs typeface="Calibri" panose="020F0502020204030204" pitchFamily="34" charset="0"/>
                  </a:rPr>
                  <a:t>Indeling</a:t>
                </a:r>
              </a:p>
            </p:txBody>
          </p:sp>
          <p:sp>
            <p:nvSpPr>
              <p:cNvPr id="43" name="Tekstvak 42">
                <a:extLst>
                  <a:ext uri="{FF2B5EF4-FFF2-40B4-BE49-F238E27FC236}">
                    <a16:creationId xmlns:a16="http://schemas.microsoft.com/office/drawing/2014/main" id="{3025F734-597B-421D-9038-3349DB83D17A}"/>
                  </a:ext>
                </a:extLst>
              </p:cNvPr>
              <p:cNvSpPr txBox="1"/>
              <p:nvPr userDrawn="1"/>
            </p:nvSpPr>
            <p:spPr>
              <a:xfrm>
                <a:off x="-2258884" y="3712980"/>
                <a:ext cx="909545" cy="126416"/>
              </a:xfrm>
              <a:prstGeom prst="rect">
                <a:avLst/>
              </a:prstGeom>
              <a:noFill/>
            </p:spPr>
            <p:txBody>
              <a:bodyPr wrap="square" rtlCol="0" anchor="ctr">
                <a:noAutofit/>
              </a:bodyPr>
              <a:lstStyle/>
              <a:p>
                <a:pPr marL="0" algn="l" defTabSz="913134" rtl="0" eaLnBrk="1" latinLnBrk="0" hangingPunct="1">
                  <a:lnSpc>
                    <a:spcPct val="90000"/>
                  </a:lnSpc>
                  <a:spcBef>
                    <a:spcPts val="450"/>
                  </a:spcBef>
                  <a:spcAft>
                    <a:spcPts val="450"/>
                  </a:spcAft>
                </a:pPr>
                <a:r>
                  <a:rPr lang="nl-NL" sz="675" b="0" kern="1200" noProof="0" dirty="0">
                    <a:solidFill>
                      <a:srgbClr val="211F26"/>
                    </a:solidFill>
                    <a:latin typeface="Calibri" panose="020F0502020204030204" pitchFamily="34" charset="0"/>
                    <a:ea typeface="+mn-ea"/>
                    <a:cs typeface="Calibri" panose="020F0502020204030204" pitchFamily="34" charset="0"/>
                  </a:rPr>
                  <a:t>Dia Herstellen</a:t>
                </a:r>
              </a:p>
            </p:txBody>
          </p:sp>
          <p:sp>
            <p:nvSpPr>
              <p:cNvPr id="44" name="Vrije vorm: vorm 43">
                <a:extLst>
                  <a:ext uri="{FF2B5EF4-FFF2-40B4-BE49-F238E27FC236}">
                    <a16:creationId xmlns:a16="http://schemas.microsoft.com/office/drawing/2014/main" id="{75FBC0C0-E0B2-4A8E-9B4F-F1D6A237185D}"/>
                  </a:ext>
                </a:extLst>
              </p:cNvPr>
              <p:cNvSpPr/>
              <p:nvPr userDrawn="1"/>
            </p:nvSpPr>
            <p:spPr>
              <a:xfrm>
                <a:off x="-1360391" y="3783140"/>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450"/>
                  </a:spcBef>
                  <a:spcAft>
                    <a:spcPts val="450"/>
                  </a:spcAft>
                </a:pPr>
                <a:endParaRPr lang="nl-NL" sz="1200" cap="all" baseline="0" noProof="0" dirty="0">
                  <a:latin typeface="Calibri" panose="020F0502020204030204" pitchFamily="34" charset="0"/>
                  <a:cs typeface="Calibri" panose="020F0502020204030204" pitchFamily="34" charset="0"/>
                </a:endParaRPr>
              </a:p>
            </p:txBody>
          </p:sp>
        </p:grpSp>
        <p:grpSp>
          <p:nvGrpSpPr>
            <p:cNvPr id="28" name="Groep 27">
              <a:extLst>
                <a:ext uri="{FF2B5EF4-FFF2-40B4-BE49-F238E27FC236}">
                  <a16:creationId xmlns:a16="http://schemas.microsoft.com/office/drawing/2014/main" id="{F0373943-20CB-4FCC-B9AB-B65BAD8DD471}"/>
                </a:ext>
              </a:extLst>
            </p:cNvPr>
            <p:cNvGrpSpPr/>
            <p:nvPr userDrawn="1"/>
          </p:nvGrpSpPr>
          <p:grpSpPr>
            <a:xfrm>
              <a:off x="-3310781" y="1231352"/>
              <a:ext cx="311450" cy="313414"/>
              <a:chOff x="-3310781" y="1231352"/>
              <a:chExt cx="311450" cy="313414"/>
            </a:xfrm>
          </p:grpSpPr>
          <p:sp>
            <p:nvSpPr>
              <p:cNvPr id="35" name="Rechthoek 34">
                <a:extLst>
                  <a:ext uri="{FF2B5EF4-FFF2-40B4-BE49-F238E27FC236}">
                    <a16:creationId xmlns:a16="http://schemas.microsoft.com/office/drawing/2014/main" id="{A0F65B66-DFD9-47DC-8DB0-FCF12586E14A}"/>
                  </a:ext>
                </a:extLst>
              </p:cNvPr>
              <p:cNvSpPr/>
              <p:nvPr userDrawn="1"/>
            </p:nvSpPr>
            <p:spPr>
              <a:xfrm>
                <a:off x="-3310781" y="1231352"/>
                <a:ext cx="308978" cy="308977"/>
              </a:xfrm>
              <a:prstGeom prst="rect">
                <a:avLst/>
              </a:prstGeom>
              <a:solidFill>
                <a:schemeClr val="bg1"/>
              </a:solidFill>
              <a:ln w="12700">
                <a:solidFill>
                  <a:srgbClr val="6C6C6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800" noProof="0" dirty="0">
                  <a:solidFill>
                    <a:srgbClr val="211F26"/>
                  </a:solidFill>
                  <a:latin typeface="Calibri" panose="020F0502020204030204" pitchFamily="34" charset="0"/>
                  <a:cs typeface="Calibri" panose="020F0502020204030204" pitchFamily="34" charset="0"/>
                </a:endParaRPr>
              </a:p>
            </p:txBody>
          </p:sp>
          <p:sp>
            <p:nvSpPr>
              <p:cNvPr id="36" name="Vrije vorm 112">
                <a:extLst>
                  <a:ext uri="{FF2B5EF4-FFF2-40B4-BE49-F238E27FC236}">
                    <a16:creationId xmlns:a16="http://schemas.microsoft.com/office/drawing/2014/main" id="{11F56CBF-B62A-42FE-8923-3689179D2B52}"/>
                  </a:ext>
                </a:extLst>
              </p:cNvPr>
              <p:cNvSpPr/>
              <p:nvPr userDrawn="1"/>
            </p:nvSpPr>
            <p:spPr>
              <a:xfrm>
                <a:off x="-3308309" y="1231352"/>
                <a:ext cx="308978" cy="46965"/>
              </a:xfrm>
              <a:custGeom>
                <a:avLst/>
                <a:gdLst>
                  <a:gd name="connsiteX0" fmla="*/ 1186901 w 1360714"/>
                  <a:gd name="connsiteY0" fmla="*/ 41746 h 206829"/>
                  <a:gd name="connsiteX1" fmla="*/ 1186901 w 1360714"/>
                  <a:gd name="connsiteY1" fmla="*/ 175847 h 206829"/>
                  <a:gd name="connsiteX2" fmla="*/ 1315854 w 1360714"/>
                  <a:gd name="connsiteY2" fmla="*/ 175847 h 206829"/>
                  <a:gd name="connsiteX3" fmla="*/ 1315854 w 1360714"/>
                  <a:gd name="connsiteY3" fmla="*/ 41746 h 206829"/>
                  <a:gd name="connsiteX4" fmla="*/ 958249 w 1360714"/>
                  <a:gd name="connsiteY4" fmla="*/ 41746 h 206829"/>
                  <a:gd name="connsiteX5" fmla="*/ 958249 w 1360714"/>
                  <a:gd name="connsiteY5" fmla="*/ 175847 h 206829"/>
                  <a:gd name="connsiteX6" fmla="*/ 1087202 w 1360714"/>
                  <a:gd name="connsiteY6" fmla="*/ 175847 h 206829"/>
                  <a:gd name="connsiteX7" fmla="*/ 1087202 w 1360714"/>
                  <a:gd name="connsiteY7" fmla="*/ 41746 h 206829"/>
                  <a:gd name="connsiteX8" fmla="*/ 729440 w 1360714"/>
                  <a:gd name="connsiteY8" fmla="*/ 41746 h 206829"/>
                  <a:gd name="connsiteX9" fmla="*/ 729440 w 1360714"/>
                  <a:gd name="connsiteY9" fmla="*/ 175847 h 206829"/>
                  <a:gd name="connsiteX10" fmla="*/ 858393 w 1360714"/>
                  <a:gd name="connsiteY10" fmla="*/ 175847 h 206829"/>
                  <a:gd name="connsiteX11" fmla="*/ 858393 w 1360714"/>
                  <a:gd name="connsiteY11" fmla="*/ 41746 h 206829"/>
                  <a:gd name="connsiteX12" fmla="*/ 493889 w 1360714"/>
                  <a:gd name="connsiteY12" fmla="*/ 41746 h 206829"/>
                  <a:gd name="connsiteX13" fmla="*/ 493889 w 1360714"/>
                  <a:gd name="connsiteY13" fmla="*/ 175847 h 206829"/>
                  <a:gd name="connsiteX14" fmla="*/ 622842 w 1360714"/>
                  <a:gd name="connsiteY14" fmla="*/ 175847 h 206829"/>
                  <a:gd name="connsiteX15" fmla="*/ 622842 w 1360714"/>
                  <a:gd name="connsiteY15" fmla="*/ 41746 h 206829"/>
                  <a:gd name="connsiteX16" fmla="*/ 260368 w 1360714"/>
                  <a:gd name="connsiteY16" fmla="*/ 41746 h 206829"/>
                  <a:gd name="connsiteX17" fmla="*/ 260368 w 1360714"/>
                  <a:gd name="connsiteY17" fmla="*/ 175847 h 206829"/>
                  <a:gd name="connsiteX18" fmla="*/ 389321 w 1360714"/>
                  <a:gd name="connsiteY18" fmla="*/ 175847 h 206829"/>
                  <a:gd name="connsiteX19" fmla="*/ 389321 w 1360714"/>
                  <a:gd name="connsiteY19" fmla="*/ 41746 h 206829"/>
                  <a:gd name="connsiteX20" fmla="*/ 35169 w 1360714"/>
                  <a:gd name="connsiteY20" fmla="*/ 41746 h 206829"/>
                  <a:gd name="connsiteX21" fmla="*/ 35169 w 1360714"/>
                  <a:gd name="connsiteY21" fmla="*/ 175847 h 206829"/>
                  <a:gd name="connsiteX22" fmla="*/ 164122 w 1360714"/>
                  <a:gd name="connsiteY22" fmla="*/ 175847 h 206829"/>
                  <a:gd name="connsiteX23" fmla="*/ 164122 w 1360714"/>
                  <a:gd name="connsiteY23" fmla="*/ 41746 h 206829"/>
                  <a:gd name="connsiteX24" fmla="*/ 0 w 1360714"/>
                  <a:gd name="connsiteY24" fmla="*/ 0 h 206829"/>
                  <a:gd name="connsiteX25" fmla="*/ 1360714 w 1360714"/>
                  <a:gd name="connsiteY25" fmla="*/ 0 h 206829"/>
                  <a:gd name="connsiteX26" fmla="*/ 1360714 w 1360714"/>
                  <a:gd name="connsiteY26" fmla="*/ 206829 h 206829"/>
                  <a:gd name="connsiteX27" fmla="*/ 0 w 1360714"/>
                  <a:gd name="connsiteY27" fmla="*/ 206829 h 206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360714" h="206829">
                    <a:moveTo>
                      <a:pt x="1186901" y="41746"/>
                    </a:moveTo>
                    <a:lnTo>
                      <a:pt x="1186901" y="175847"/>
                    </a:lnTo>
                    <a:lnTo>
                      <a:pt x="1315854" y="175847"/>
                    </a:lnTo>
                    <a:lnTo>
                      <a:pt x="1315854" y="41746"/>
                    </a:lnTo>
                    <a:close/>
                    <a:moveTo>
                      <a:pt x="958249" y="41746"/>
                    </a:moveTo>
                    <a:lnTo>
                      <a:pt x="958249" y="175847"/>
                    </a:lnTo>
                    <a:lnTo>
                      <a:pt x="1087202" y="175847"/>
                    </a:lnTo>
                    <a:lnTo>
                      <a:pt x="1087202" y="41746"/>
                    </a:lnTo>
                    <a:close/>
                    <a:moveTo>
                      <a:pt x="729440" y="41746"/>
                    </a:moveTo>
                    <a:lnTo>
                      <a:pt x="729440" y="175847"/>
                    </a:lnTo>
                    <a:lnTo>
                      <a:pt x="858393" y="175847"/>
                    </a:lnTo>
                    <a:lnTo>
                      <a:pt x="858393" y="41746"/>
                    </a:lnTo>
                    <a:close/>
                    <a:moveTo>
                      <a:pt x="493889" y="41746"/>
                    </a:moveTo>
                    <a:lnTo>
                      <a:pt x="493889" y="175847"/>
                    </a:lnTo>
                    <a:lnTo>
                      <a:pt x="622842" y="175847"/>
                    </a:lnTo>
                    <a:lnTo>
                      <a:pt x="622842" y="41746"/>
                    </a:lnTo>
                    <a:close/>
                    <a:moveTo>
                      <a:pt x="260368" y="41746"/>
                    </a:moveTo>
                    <a:lnTo>
                      <a:pt x="260368" y="175847"/>
                    </a:lnTo>
                    <a:lnTo>
                      <a:pt x="389321" y="175847"/>
                    </a:lnTo>
                    <a:lnTo>
                      <a:pt x="389321" y="41746"/>
                    </a:lnTo>
                    <a:close/>
                    <a:moveTo>
                      <a:pt x="35169" y="41746"/>
                    </a:moveTo>
                    <a:lnTo>
                      <a:pt x="35169" y="175847"/>
                    </a:lnTo>
                    <a:lnTo>
                      <a:pt x="164122" y="175847"/>
                    </a:lnTo>
                    <a:lnTo>
                      <a:pt x="164122" y="41746"/>
                    </a:lnTo>
                    <a:close/>
                    <a:moveTo>
                      <a:pt x="0" y="0"/>
                    </a:moveTo>
                    <a:lnTo>
                      <a:pt x="1360714" y="0"/>
                    </a:lnTo>
                    <a:lnTo>
                      <a:pt x="1360714" y="206829"/>
                    </a:lnTo>
                    <a:lnTo>
                      <a:pt x="0" y="206829"/>
                    </a:lnTo>
                    <a:close/>
                  </a:path>
                </a:pathLst>
              </a:custGeom>
              <a:solidFill>
                <a:srgbClr val="6C6C6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800" noProof="0" dirty="0">
                  <a:solidFill>
                    <a:srgbClr val="211F26"/>
                  </a:solidFill>
                  <a:latin typeface="Calibri" panose="020F0502020204030204" pitchFamily="34" charset="0"/>
                  <a:cs typeface="Calibri" panose="020F0502020204030204" pitchFamily="34" charset="0"/>
                </a:endParaRPr>
              </a:p>
            </p:txBody>
          </p:sp>
          <p:sp>
            <p:nvSpPr>
              <p:cNvPr id="37" name="Vrije vorm 113">
                <a:extLst>
                  <a:ext uri="{FF2B5EF4-FFF2-40B4-BE49-F238E27FC236}">
                    <a16:creationId xmlns:a16="http://schemas.microsoft.com/office/drawing/2014/main" id="{8CD0AA8B-2C29-4136-BEC6-05B4825D1E59}"/>
                  </a:ext>
                </a:extLst>
              </p:cNvPr>
              <p:cNvSpPr/>
              <p:nvPr userDrawn="1"/>
            </p:nvSpPr>
            <p:spPr>
              <a:xfrm>
                <a:off x="-3309640" y="1497801"/>
                <a:ext cx="308978" cy="46965"/>
              </a:xfrm>
              <a:custGeom>
                <a:avLst/>
                <a:gdLst>
                  <a:gd name="connsiteX0" fmla="*/ 1186901 w 1360714"/>
                  <a:gd name="connsiteY0" fmla="*/ 41746 h 206829"/>
                  <a:gd name="connsiteX1" fmla="*/ 1186901 w 1360714"/>
                  <a:gd name="connsiteY1" fmla="*/ 175847 h 206829"/>
                  <a:gd name="connsiteX2" fmla="*/ 1315854 w 1360714"/>
                  <a:gd name="connsiteY2" fmla="*/ 175847 h 206829"/>
                  <a:gd name="connsiteX3" fmla="*/ 1315854 w 1360714"/>
                  <a:gd name="connsiteY3" fmla="*/ 41746 h 206829"/>
                  <a:gd name="connsiteX4" fmla="*/ 958249 w 1360714"/>
                  <a:gd name="connsiteY4" fmla="*/ 41746 h 206829"/>
                  <a:gd name="connsiteX5" fmla="*/ 958249 w 1360714"/>
                  <a:gd name="connsiteY5" fmla="*/ 175847 h 206829"/>
                  <a:gd name="connsiteX6" fmla="*/ 1087202 w 1360714"/>
                  <a:gd name="connsiteY6" fmla="*/ 175847 h 206829"/>
                  <a:gd name="connsiteX7" fmla="*/ 1087202 w 1360714"/>
                  <a:gd name="connsiteY7" fmla="*/ 41746 h 206829"/>
                  <a:gd name="connsiteX8" fmla="*/ 729440 w 1360714"/>
                  <a:gd name="connsiteY8" fmla="*/ 41746 h 206829"/>
                  <a:gd name="connsiteX9" fmla="*/ 729440 w 1360714"/>
                  <a:gd name="connsiteY9" fmla="*/ 175847 h 206829"/>
                  <a:gd name="connsiteX10" fmla="*/ 858393 w 1360714"/>
                  <a:gd name="connsiteY10" fmla="*/ 175847 h 206829"/>
                  <a:gd name="connsiteX11" fmla="*/ 858393 w 1360714"/>
                  <a:gd name="connsiteY11" fmla="*/ 41746 h 206829"/>
                  <a:gd name="connsiteX12" fmla="*/ 493889 w 1360714"/>
                  <a:gd name="connsiteY12" fmla="*/ 41746 h 206829"/>
                  <a:gd name="connsiteX13" fmla="*/ 493889 w 1360714"/>
                  <a:gd name="connsiteY13" fmla="*/ 175847 h 206829"/>
                  <a:gd name="connsiteX14" fmla="*/ 622842 w 1360714"/>
                  <a:gd name="connsiteY14" fmla="*/ 175847 h 206829"/>
                  <a:gd name="connsiteX15" fmla="*/ 622842 w 1360714"/>
                  <a:gd name="connsiteY15" fmla="*/ 41746 h 206829"/>
                  <a:gd name="connsiteX16" fmla="*/ 260368 w 1360714"/>
                  <a:gd name="connsiteY16" fmla="*/ 41746 h 206829"/>
                  <a:gd name="connsiteX17" fmla="*/ 260368 w 1360714"/>
                  <a:gd name="connsiteY17" fmla="*/ 175847 h 206829"/>
                  <a:gd name="connsiteX18" fmla="*/ 389321 w 1360714"/>
                  <a:gd name="connsiteY18" fmla="*/ 175847 h 206829"/>
                  <a:gd name="connsiteX19" fmla="*/ 389321 w 1360714"/>
                  <a:gd name="connsiteY19" fmla="*/ 41746 h 206829"/>
                  <a:gd name="connsiteX20" fmla="*/ 35169 w 1360714"/>
                  <a:gd name="connsiteY20" fmla="*/ 41746 h 206829"/>
                  <a:gd name="connsiteX21" fmla="*/ 35169 w 1360714"/>
                  <a:gd name="connsiteY21" fmla="*/ 175847 h 206829"/>
                  <a:gd name="connsiteX22" fmla="*/ 164122 w 1360714"/>
                  <a:gd name="connsiteY22" fmla="*/ 175847 h 206829"/>
                  <a:gd name="connsiteX23" fmla="*/ 164122 w 1360714"/>
                  <a:gd name="connsiteY23" fmla="*/ 41746 h 206829"/>
                  <a:gd name="connsiteX24" fmla="*/ 0 w 1360714"/>
                  <a:gd name="connsiteY24" fmla="*/ 0 h 206829"/>
                  <a:gd name="connsiteX25" fmla="*/ 1360714 w 1360714"/>
                  <a:gd name="connsiteY25" fmla="*/ 0 h 206829"/>
                  <a:gd name="connsiteX26" fmla="*/ 1360714 w 1360714"/>
                  <a:gd name="connsiteY26" fmla="*/ 206829 h 206829"/>
                  <a:gd name="connsiteX27" fmla="*/ 0 w 1360714"/>
                  <a:gd name="connsiteY27" fmla="*/ 206829 h 206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360714" h="206829">
                    <a:moveTo>
                      <a:pt x="1186901" y="41746"/>
                    </a:moveTo>
                    <a:lnTo>
                      <a:pt x="1186901" y="175847"/>
                    </a:lnTo>
                    <a:lnTo>
                      <a:pt x="1315854" y="175847"/>
                    </a:lnTo>
                    <a:lnTo>
                      <a:pt x="1315854" y="41746"/>
                    </a:lnTo>
                    <a:close/>
                    <a:moveTo>
                      <a:pt x="958249" y="41746"/>
                    </a:moveTo>
                    <a:lnTo>
                      <a:pt x="958249" y="175847"/>
                    </a:lnTo>
                    <a:lnTo>
                      <a:pt x="1087202" y="175847"/>
                    </a:lnTo>
                    <a:lnTo>
                      <a:pt x="1087202" y="41746"/>
                    </a:lnTo>
                    <a:close/>
                    <a:moveTo>
                      <a:pt x="729440" y="41746"/>
                    </a:moveTo>
                    <a:lnTo>
                      <a:pt x="729440" y="175847"/>
                    </a:lnTo>
                    <a:lnTo>
                      <a:pt x="858393" y="175847"/>
                    </a:lnTo>
                    <a:lnTo>
                      <a:pt x="858393" y="41746"/>
                    </a:lnTo>
                    <a:close/>
                    <a:moveTo>
                      <a:pt x="493889" y="41746"/>
                    </a:moveTo>
                    <a:lnTo>
                      <a:pt x="493889" y="175847"/>
                    </a:lnTo>
                    <a:lnTo>
                      <a:pt x="622842" y="175847"/>
                    </a:lnTo>
                    <a:lnTo>
                      <a:pt x="622842" y="41746"/>
                    </a:lnTo>
                    <a:close/>
                    <a:moveTo>
                      <a:pt x="260368" y="41746"/>
                    </a:moveTo>
                    <a:lnTo>
                      <a:pt x="260368" y="175847"/>
                    </a:lnTo>
                    <a:lnTo>
                      <a:pt x="389321" y="175847"/>
                    </a:lnTo>
                    <a:lnTo>
                      <a:pt x="389321" y="41746"/>
                    </a:lnTo>
                    <a:close/>
                    <a:moveTo>
                      <a:pt x="35169" y="41746"/>
                    </a:moveTo>
                    <a:lnTo>
                      <a:pt x="35169" y="175847"/>
                    </a:lnTo>
                    <a:lnTo>
                      <a:pt x="164122" y="175847"/>
                    </a:lnTo>
                    <a:lnTo>
                      <a:pt x="164122" y="41746"/>
                    </a:lnTo>
                    <a:close/>
                    <a:moveTo>
                      <a:pt x="0" y="0"/>
                    </a:moveTo>
                    <a:lnTo>
                      <a:pt x="1360714" y="0"/>
                    </a:lnTo>
                    <a:lnTo>
                      <a:pt x="1360714" y="206829"/>
                    </a:lnTo>
                    <a:lnTo>
                      <a:pt x="0" y="206829"/>
                    </a:lnTo>
                    <a:close/>
                  </a:path>
                </a:pathLst>
              </a:custGeom>
              <a:solidFill>
                <a:srgbClr val="6C6C6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800" noProof="0" dirty="0">
                  <a:solidFill>
                    <a:srgbClr val="211F26"/>
                  </a:solidFill>
                  <a:latin typeface="Calibri" panose="020F0502020204030204" pitchFamily="34" charset="0"/>
                  <a:cs typeface="Calibri" panose="020F0502020204030204" pitchFamily="34" charset="0"/>
                </a:endParaRPr>
              </a:p>
            </p:txBody>
          </p:sp>
        </p:grpSp>
        <p:grpSp>
          <p:nvGrpSpPr>
            <p:cNvPr id="29" name="Groep 28">
              <a:extLst>
                <a:ext uri="{FF2B5EF4-FFF2-40B4-BE49-F238E27FC236}">
                  <a16:creationId xmlns:a16="http://schemas.microsoft.com/office/drawing/2014/main" id="{87B406F1-35C3-41CD-9FF2-8F0A73496CDD}"/>
                </a:ext>
              </a:extLst>
            </p:cNvPr>
            <p:cNvGrpSpPr/>
            <p:nvPr userDrawn="1"/>
          </p:nvGrpSpPr>
          <p:grpSpPr>
            <a:xfrm>
              <a:off x="-938434" y="5913341"/>
              <a:ext cx="627798" cy="576693"/>
              <a:chOff x="-938434" y="4570310"/>
              <a:chExt cx="627798" cy="576693"/>
            </a:xfrm>
          </p:grpSpPr>
          <p:grpSp>
            <p:nvGrpSpPr>
              <p:cNvPr id="30" name="Inspireren">
                <a:extLst>
                  <a:ext uri="{FF2B5EF4-FFF2-40B4-BE49-F238E27FC236}">
                    <a16:creationId xmlns:a16="http://schemas.microsoft.com/office/drawing/2014/main" id="{B4C405D5-0445-4F35-BFE2-AAA3C93E8DCA}"/>
                  </a:ext>
                </a:extLst>
              </p:cNvPr>
              <p:cNvGrpSpPr>
                <a:grpSpLocks noChangeAspect="1"/>
              </p:cNvGrpSpPr>
              <p:nvPr userDrawn="1"/>
            </p:nvGrpSpPr>
            <p:grpSpPr bwMode="auto">
              <a:xfrm>
                <a:off x="-716116" y="4570310"/>
                <a:ext cx="169778" cy="242385"/>
                <a:chOff x="4768" y="2783"/>
                <a:chExt cx="788" cy="1125"/>
              </a:xfrm>
              <a:gradFill>
                <a:gsLst>
                  <a:gs pos="0">
                    <a:srgbClr val="9D9FA1"/>
                  </a:gs>
                  <a:gs pos="70000">
                    <a:srgbClr val="211F26"/>
                  </a:gs>
                </a:gsLst>
                <a:lin ang="2700000" scaled="0"/>
              </a:gradFill>
            </p:grpSpPr>
            <p:sp>
              <p:nvSpPr>
                <p:cNvPr id="32" name="Freeform 12">
                  <a:extLst>
                    <a:ext uri="{FF2B5EF4-FFF2-40B4-BE49-F238E27FC236}">
                      <a16:creationId xmlns:a16="http://schemas.microsoft.com/office/drawing/2014/main" id="{394C3AA6-88DF-4C79-B211-A1EBFC5656B2}"/>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33" name="Freeform 13">
                  <a:extLst>
                    <a:ext uri="{FF2B5EF4-FFF2-40B4-BE49-F238E27FC236}">
                      <a16:creationId xmlns:a16="http://schemas.microsoft.com/office/drawing/2014/main" id="{FA4C383A-7346-4D11-A106-3127346338FE}"/>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34" name="Freeform 14">
                  <a:extLst>
                    <a:ext uri="{FF2B5EF4-FFF2-40B4-BE49-F238E27FC236}">
                      <a16:creationId xmlns:a16="http://schemas.microsoft.com/office/drawing/2014/main" id="{11560702-177C-4189-9103-04BA42591D3D}"/>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grpSp>
          <p:sp>
            <p:nvSpPr>
              <p:cNvPr id="31" name="Tekstvak 30">
                <a:extLst>
                  <a:ext uri="{FF2B5EF4-FFF2-40B4-BE49-F238E27FC236}">
                    <a16:creationId xmlns:a16="http://schemas.microsoft.com/office/drawing/2014/main" id="{49B865EA-9E74-4352-B4B0-404C4249025B}"/>
                  </a:ext>
                </a:extLst>
              </p:cNvPr>
              <p:cNvSpPr txBox="1"/>
              <p:nvPr userDrawn="1"/>
            </p:nvSpPr>
            <p:spPr>
              <a:xfrm>
                <a:off x="-938434" y="4824764"/>
                <a:ext cx="627798" cy="322239"/>
              </a:xfrm>
              <a:prstGeom prst="rect">
                <a:avLst/>
              </a:prstGeom>
              <a:noFill/>
            </p:spPr>
            <p:txBody>
              <a:bodyPr wrap="square" lIns="0" tIns="0" rIns="0" bIns="0" rtlCol="0" anchor="ctr">
                <a:noAutofit/>
              </a:bodyPr>
              <a:lstStyle/>
              <a:p>
                <a:pPr marL="0" marR="0" lvl="0" indent="0" algn="ctr" defTabSz="685800" rtl="0"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sp>
        <p:nvSpPr>
          <p:cNvPr id="5" name="voettekst">
            <a:extLst>
              <a:ext uri="{FF2B5EF4-FFF2-40B4-BE49-F238E27FC236}">
                <a16:creationId xmlns:a16="http://schemas.microsoft.com/office/drawing/2014/main" id="{7B9B5AD8-20ED-43D8-A7A9-54D9AEF0A965}"/>
              </a:ext>
            </a:extLst>
          </p:cNvPr>
          <p:cNvSpPr>
            <a:spLocks noGrp="1"/>
          </p:cNvSpPr>
          <p:nvPr userDrawn="1">
            <p:ph type="ftr" sz="quarter" idx="11"/>
          </p:nvPr>
        </p:nvSpPr>
        <p:spPr/>
        <p:txBody>
          <a:bodyPr/>
          <a:lstStyle>
            <a:lvl1pPr>
              <a:defRPr>
                <a:solidFill>
                  <a:schemeClr val="tx2"/>
                </a:solidFill>
              </a:defRPr>
            </a:lvl1pPr>
          </a:lstStyle>
          <a:p>
            <a:r>
              <a:rPr lang="nl-NL"/>
              <a:t>Erasmus University Rotterdam </a:t>
            </a:r>
            <a:endParaRPr lang="nl-NL" dirty="0"/>
          </a:p>
        </p:txBody>
      </p:sp>
      <p:sp>
        <p:nvSpPr>
          <p:cNvPr id="11" name="- INFO">
            <a:extLst>
              <a:ext uri="{FF2B5EF4-FFF2-40B4-BE49-F238E27FC236}">
                <a16:creationId xmlns:a16="http://schemas.microsoft.com/office/drawing/2014/main" id="{D5D548DA-264A-4D19-8A0A-B2288EC6661C}"/>
              </a:ext>
            </a:extLst>
          </p:cNvPr>
          <p:cNvSpPr txBox="1"/>
          <p:nvPr userDrawn="1"/>
        </p:nvSpPr>
        <p:spPr>
          <a:xfrm>
            <a:off x="0" y="-272667"/>
            <a:ext cx="9134475" cy="148842"/>
          </a:xfrm>
          <a:prstGeom prst="rect">
            <a:avLst/>
          </a:prstGeom>
          <a:noFill/>
        </p:spPr>
        <p:txBody>
          <a:bodyPr wrap="square" lIns="0" tIns="0" rIns="0" bIns="0" rtlCol="0" anchor="ctr" anchorCtr="0">
            <a:noAutofit/>
          </a:bodyPr>
          <a:lstStyle/>
          <a:p>
            <a:pPr algn="l"/>
            <a:r>
              <a:rPr lang="nl-NL" sz="1050" b="1" cap="all" spc="0" baseline="0" dirty="0" err="1">
                <a:solidFill>
                  <a:sysClr val="windowText" lastClr="000000"/>
                </a:solidFill>
                <a:latin typeface="+mn-lt"/>
                <a:cs typeface="Calibri" panose="020F0502020204030204" pitchFamily="34" charset="0"/>
              </a:rPr>
              <a:t>Devices</a:t>
            </a:r>
            <a:endParaRPr lang="nl-NL" sz="1050" b="1" cap="all" spc="0" baseline="0" dirty="0">
              <a:solidFill>
                <a:sysClr val="windowText" lastClr="000000"/>
              </a:solidFill>
              <a:latin typeface="+mn-lt"/>
              <a:cs typeface="Calibri" panose="020F0502020204030204" pitchFamily="34" charset="0"/>
            </a:endParaRPr>
          </a:p>
        </p:txBody>
      </p:sp>
      <p:sp>
        <p:nvSpPr>
          <p:cNvPr id="4" name="datum">
            <a:extLst>
              <a:ext uri="{FF2B5EF4-FFF2-40B4-BE49-F238E27FC236}">
                <a16:creationId xmlns:a16="http://schemas.microsoft.com/office/drawing/2014/main" id="{8E420A72-FB1A-45BF-AC4A-C2A67FDAE6C8}"/>
              </a:ext>
            </a:extLst>
          </p:cNvPr>
          <p:cNvSpPr>
            <a:spLocks noGrp="1"/>
          </p:cNvSpPr>
          <p:nvPr userDrawn="1">
            <p:ph type="dt" sz="half" idx="10"/>
          </p:nvPr>
        </p:nvSpPr>
        <p:spPr/>
        <p:txBody>
          <a:bodyPr/>
          <a:lstStyle>
            <a:lvl1pPr>
              <a:defRPr>
                <a:solidFill>
                  <a:schemeClr val="tx2"/>
                </a:solidFill>
              </a:defRPr>
            </a:lvl1pPr>
          </a:lstStyle>
          <a:p>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userDrawn="1">
            <p:ph type="sldNum" sz="quarter" idx="12"/>
          </p:nvPr>
        </p:nvSpPr>
        <p:spPr>
          <a:xfrm>
            <a:off x="8535562" y="4886325"/>
            <a:ext cx="197825" cy="94774"/>
          </a:xfrm>
        </p:spPr>
        <p:txBody>
          <a:bodyPr/>
          <a:lstStyle>
            <a:lvl1pPr>
              <a:defRPr>
                <a:solidFill>
                  <a:schemeClr val="tx2"/>
                </a:solidFill>
              </a:defRPr>
            </a:lvl1pPr>
          </a:lstStyle>
          <a:p>
            <a:fld id="{361A1203-CA3D-4D48-AFA0-9D668419C1D5}" type="slidenum">
              <a:rPr lang="nl-NL" smtClean="0"/>
              <a:pPr/>
              <a:t>‹#›</a:t>
            </a:fld>
            <a:endParaRPr lang="nl-NL" dirty="0"/>
          </a:p>
        </p:txBody>
      </p:sp>
      <p:sp>
        <p:nvSpPr>
          <p:cNvPr id="80" name="Tijdelijke aanduiding voor tekst 4">
            <a:extLst>
              <a:ext uri="{FF2B5EF4-FFF2-40B4-BE49-F238E27FC236}">
                <a16:creationId xmlns:a16="http://schemas.microsoft.com/office/drawing/2014/main" id="{EE89B3E2-DC95-4ED6-840A-AFDDEEAEBDFC}"/>
              </a:ext>
            </a:extLst>
          </p:cNvPr>
          <p:cNvSpPr>
            <a:spLocks noGrp="1"/>
          </p:cNvSpPr>
          <p:nvPr>
            <p:ph type="body" sz="quarter" idx="18" hasCustomPrompt="1"/>
          </p:nvPr>
        </p:nvSpPr>
        <p:spPr>
          <a:xfrm>
            <a:off x="5106155" y="769047"/>
            <a:ext cx="3630067" cy="3060127"/>
          </a:xfrm>
          <a:blipFill>
            <a:blip r:embed="rId5"/>
            <a:srcRect/>
            <a:stretch>
              <a:fillRect l="1" r="1"/>
            </a:stretch>
          </a:blipFill>
        </p:spPr>
        <p:txBody>
          <a:bodyPr/>
          <a:lstStyle>
            <a:lvl1pPr>
              <a:defRPr sz="100">
                <a:solidFill>
                  <a:schemeClr val="bg1"/>
                </a:solidFill>
              </a:defRPr>
            </a:lvl1pPr>
          </a:lstStyle>
          <a:p>
            <a:pPr lvl="0"/>
            <a:r>
              <a:rPr lang="nl-NL" dirty="0"/>
              <a:t> </a:t>
            </a:r>
          </a:p>
        </p:txBody>
      </p:sp>
      <p:sp>
        <p:nvSpPr>
          <p:cNvPr id="81" name="Picture Placeholder 17">
            <a:extLst>
              <a:ext uri="{FF2B5EF4-FFF2-40B4-BE49-F238E27FC236}">
                <a16:creationId xmlns:a16="http://schemas.microsoft.com/office/drawing/2014/main" id="{C4DB1EBD-9998-48BB-B8C5-E40E52CDCA13}"/>
              </a:ext>
            </a:extLst>
          </p:cNvPr>
          <p:cNvSpPr>
            <a:spLocks noGrp="1"/>
          </p:cNvSpPr>
          <p:nvPr>
            <p:ph type="pic" sz="quarter" idx="19" hasCustomPrompt="1"/>
          </p:nvPr>
        </p:nvSpPr>
        <p:spPr>
          <a:xfrm>
            <a:off x="5242438" y="945950"/>
            <a:ext cx="3350252" cy="1913392"/>
          </a:xfrm>
          <a:custGeom>
            <a:avLst/>
            <a:gdLst>
              <a:gd name="connsiteX0" fmla="*/ 0 w 3791759"/>
              <a:gd name="connsiteY0" fmla="*/ 0 h 2135967"/>
              <a:gd name="connsiteX1" fmla="*/ 3791759 w 3791759"/>
              <a:gd name="connsiteY1" fmla="*/ 0 h 2135967"/>
              <a:gd name="connsiteX2" fmla="*/ 3791759 w 3791759"/>
              <a:gd name="connsiteY2" fmla="*/ 2135967 h 2135967"/>
              <a:gd name="connsiteX3" fmla="*/ 0 w 3791759"/>
              <a:gd name="connsiteY3" fmla="*/ 2135967 h 2135967"/>
            </a:gdLst>
            <a:ahLst/>
            <a:cxnLst>
              <a:cxn ang="0">
                <a:pos x="connsiteX0" y="connsiteY0"/>
              </a:cxn>
              <a:cxn ang="0">
                <a:pos x="connsiteX1" y="connsiteY1"/>
              </a:cxn>
              <a:cxn ang="0">
                <a:pos x="connsiteX2" y="connsiteY2"/>
              </a:cxn>
              <a:cxn ang="0">
                <a:pos x="connsiteX3" y="connsiteY3"/>
              </a:cxn>
            </a:cxnLst>
            <a:rect l="l" t="t" r="r" b="b"/>
            <a:pathLst>
              <a:path w="3791759" h="2135967">
                <a:moveTo>
                  <a:pt x="0" y="0"/>
                </a:moveTo>
                <a:lnTo>
                  <a:pt x="3791759" y="0"/>
                </a:lnTo>
                <a:lnTo>
                  <a:pt x="3791759" y="2135967"/>
                </a:lnTo>
                <a:lnTo>
                  <a:pt x="0" y="2135967"/>
                </a:lnTo>
                <a:close/>
              </a:path>
            </a:pathLst>
          </a:custGeom>
          <a:solidFill>
            <a:schemeClr val="bg1">
              <a:lumMod val="75000"/>
            </a:schemeClr>
          </a:solidFill>
        </p:spPr>
        <p:txBody>
          <a:bodyPr wrap="square" tIns="396000" anchor="t" anchorCtr="0"/>
          <a:lstStyle>
            <a:lvl1pPr marL="0" marR="0" indent="0" algn="ctr" defTabSz="685800" rtl="0" eaLnBrk="1" fontAlgn="auto" latinLnBrk="0" hangingPunct="1">
              <a:lnSpc>
                <a:spcPct val="100000"/>
              </a:lnSpc>
              <a:spcBef>
                <a:spcPts val="0"/>
              </a:spcBef>
              <a:spcAft>
                <a:spcPts val="0"/>
              </a:spcAft>
              <a:buClr>
                <a:schemeClr val="tx1"/>
              </a:buClr>
              <a:buSzPct val="100000"/>
              <a:buFont typeface="Calibri" panose="020F0502020204030204" pitchFamily="34" charset="0"/>
              <a:buNone/>
              <a:tabLst/>
              <a:defRPr lang="nl-NL" sz="825" kern="1200" noProof="0" dirty="0">
                <a:solidFill>
                  <a:schemeClr val="bg1">
                    <a:lumMod val="95000"/>
                  </a:schemeClr>
                </a:solidFill>
                <a:latin typeface="+mn-lt"/>
                <a:ea typeface="+mn-ea"/>
                <a:cs typeface="+mn-cs"/>
              </a:defRPr>
            </a:lvl1pPr>
          </a:lstStyle>
          <a:p>
            <a:r>
              <a:rPr lang="nl-NL" dirty="0"/>
              <a:t>Selecteer dit kader, ga naar de tab ‘Slidebuilder’, </a:t>
            </a:r>
            <a:br>
              <a:rPr lang="nl-NL" dirty="0"/>
            </a:br>
            <a:r>
              <a:rPr lang="nl-NL" dirty="0"/>
              <a:t>klik op ‘Afbeeldingen’, selecteer de gewenste afbeelding </a:t>
            </a:r>
            <a:br>
              <a:rPr lang="nl-NL" dirty="0"/>
            </a:br>
            <a:r>
              <a:rPr lang="nl-NL" dirty="0"/>
              <a:t>en klik op ‘Invoegen’.</a:t>
            </a:r>
          </a:p>
        </p:txBody>
      </p:sp>
      <p:sp>
        <p:nvSpPr>
          <p:cNvPr id="82" name="Tijdelijke aanduiding voor tekst 4">
            <a:extLst>
              <a:ext uri="{FF2B5EF4-FFF2-40B4-BE49-F238E27FC236}">
                <a16:creationId xmlns:a16="http://schemas.microsoft.com/office/drawing/2014/main" id="{CFC28A95-BE7F-4F16-B283-4BB895D45D59}"/>
              </a:ext>
            </a:extLst>
          </p:cNvPr>
          <p:cNvSpPr>
            <a:spLocks noGrp="1"/>
          </p:cNvSpPr>
          <p:nvPr>
            <p:ph type="body" sz="quarter" idx="21" hasCustomPrompt="1"/>
          </p:nvPr>
        </p:nvSpPr>
        <p:spPr>
          <a:xfrm>
            <a:off x="4225204" y="2329451"/>
            <a:ext cx="1573642" cy="2143035"/>
          </a:xfrm>
          <a:blipFill>
            <a:blip r:embed="rId6"/>
            <a:srcRect/>
            <a:stretch>
              <a:fillRect l="1" r="1"/>
            </a:stretch>
          </a:blipFill>
        </p:spPr>
        <p:txBody>
          <a:bodyPr/>
          <a:lstStyle>
            <a:lvl1pPr>
              <a:defRPr sz="100">
                <a:solidFill>
                  <a:schemeClr val="bg1"/>
                </a:solidFill>
              </a:defRPr>
            </a:lvl1pPr>
          </a:lstStyle>
          <a:p>
            <a:pPr lvl="0"/>
            <a:r>
              <a:rPr lang="nl-NL" dirty="0"/>
              <a:t> </a:t>
            </a:r>
          </a:p>
        </p:txBody>
      </p:sp>
      <p:sp>
        <p:nvSpPr>
          <p:cNvPr id="83" name="Picture Placeholder 20">
            <a:extLst>
              <a:ext uri="{FF2B5EF4-FFF2-40B4-BE49-F238E27FC236}">
                <a16:creationId xmlns:a16="http://schemas.microsoft.com/office/drawing/2014/main" id="{166F0081-980E-4E56-BDA2-3D53DF752413}"/>
              </a:ext>
            </a:extLst>
          </p:cNvPr>
          <p:cNvSpPr>
            <a:spLocks noGrp="1"/>
          </p:cNvSpPr>
          <p:nvPr>
            <p:ph type="pic" sz="quarter" idx="13" hasCustomPrompt="1"/>
          </p:nvPr>
        </p:nvSpPr>
        <p:spPr>
          <a:xfrm>
            <a:off x="4389598" y="2490473"/>
            <a:ext cx="1244852" cy="1656132"/>
          </a:xfrm>
          <a:custGeom>
            <a:avLst/>
            <a:gdLst>
              <a:gd name="connsiteX0" fmla="*/ 0 w 1222609"/>
              <a:gd name="connsiteY0" fmla="*/ 0 h 1626542"/>
              <a:gd name="connsiteX1" fmla="*/ 1222609 w 1222609"/>
              <a:gd name="connsiteY1" fmla="*/ 0 h 1626542"/>
              <a:gd name="connsiteX2" fmla="*/ 1222609 w 1222609"/>
              <a:gd name="connsiteY2" fmla="*/ 1626542 h 1626542"/>
              <a:gd name="connsiteX3" fmla="*/ 0 w 1222609"/>
              <a:gd name="connsiteY3" fmla="*/ 1626542 h 1626542"/>
            </a:gdLst>
            <a:ahLst/>
            <a:cxnLst>
              <a:cxn ang="0">
                <a:pos x="connsiteX0" y="connsiteY0"/>
              </a:cxn>
              <a:cxn ang="0">
                <a:pos x="connsiteX1" y="connsiteY1"/>
              </a:cxn>
              <a:cxn ang="0">
                <a:pos x="connsiteX2" y="connsiteY2"/>
              </a:cxn>
              <a:cxn ang="0">
                <a:pos x="connsiteX3" y="connsiteY3"/>
              </a:cxn>
            </a:cxnLst>
            <a:rect l="l" t="t" r="r" b="b"/>
            <a:pathLst>
              <a:path w="1222609" h="1626542">
                <a:moveTo>
                  <a:pt x="0" y="0"/>
                </a:moveTo>
                <a:lnTo>
                  <a:pt x="1222609" y="0"/>
                </a:lnTo>
                <a:lnTo>
                  <a:pt x="1222609" y="1626542"/>
                </a:lnTo>
                <a:lnTo>
                  <a:pt x="0" y="1626542"/>
                </a:lnTo>
                <a:close/>
              </a:path>
            </a:pathLst>
          </a:custGeom>
          <a:solidFill>
            <a:schemeClr val="bg1">
              <a:lumMod val="75000"/>
            </a:schemeClr>
          </a:solidFill>
        </p:spPr>
        <p:txBody>
          <a:bodyPr wrap="square" tIns="0" anchor="ctr" anchorCtr="0"/>
          <a:lstStyle>
            <a:lvl1pPr marL="0" marR="0" indent="0" algn="ctr" defTabSz="539354" rtl="0" eaLnBrk="1" fontAlgn="auto" latinLnBrk="0" hangingPunct="1">
              <a:lnSpc>
                <a:spcPct val="100000"/>
              </a:lnSpc>
              <a:spcBef>
                <a:spcPts val="225"/>
              </a:spcBef>
              <a:spcAft>
                <a:spcPts val="0"/>
              </a:spcAft>
              <a:buClr>
                <a:schemeClr val="bg2"/>
              </a:buClr>
              <a:buSzPct val="100000"/>
              <a:tabLst/>
              <a:defRPr lang="nl-NL" sz="825" kern="1200" noProof="0" dirty="0">
                <a:solidFill>
                  <a:schemeClr val="bg1">
                    <a:lumMod val="95000"/>
                  </a:schemeClr>
                </a:solidFill>
                <a:latin typeface="+mn-lt"/>
                <a:ea typeface="+mn-ea"/>
                <a:cs typeface="+mn-cs"/>
              </a:defRPr>
            </a:lvl1pPr>
          </a:lstStyle>
          <a:p>
            <a:r>
              <a:rPr lang="nl-NL" dirty="0"/>
              <a:t>Selecteer dit kader, ga naar de tab ‘Slidebuilder’, </a:t>
            </a:r>
            <a:br>
              <a:rPr lang="nl-NL" dirty="0"/>
            </a:br>
            <a:r>
              <a:rPr lang="nl-NL" dirty="0"/>
              <a:t>klik op ‘Afbeeldingen’, selecteer de gewenste afbeelding en klik op ‘Invoegen’.</a:t>
            </a:r>
          </a:p>
        </p:txBody>
      </p:sp>
      <p:sp>
        <p:nvSpPr>
          <p:cNvPr id="91" name="titel">
            <a:extLst>
              <a:ext uri="{FF2B5EF4-FFF2-40B4-BE49-F238E27FC236}">
                <a16:creationId xmlns:a16="http://schemas.microsoft.com/office/drawing/2014/main" id="{3ACD14F5-DBB4-493F-849C-238FD33793D4}"/>
              </a:ext>
            </a:extLst>
          </p:cNvPr>
          <p:cNvSpPr>
            <a:spLocks noGrp="1"/>
          </p:cNvSpPr>
          <p:nvPr>
            <p:ph type="title" hasCustomPrompt="1"/>
          </p:nvPr>
        </p:nvSpPr>
        <p:spPr>
          <a:xfrm>
            <a:off x="401241" y="541926"/>
            <a:ext cx="4170760" cy="531827"/>
          </a:xfrm>
        </p:spPr>
        <p:txBody>
          <a:bodyPr/>
          <a:lstStyle>
            <a:lvl1pPr algn="l">
              <a:defRPr/>
            </a:lvl1pPr>
          </a:lstStyle>
          <a:p>
            <a:r>
              <a:rPr lang="nl-NL" dirty="0"/>
              <a:t>Titel</a:t>
            </a:r>
            <a:br>
              <a:rPr lang="nl-NL" dirty="0"/>
            </a:br>
            <a:r>
              <a:rPr lang="nl-NL" dirty="0"/>
              <a:t>max. 2 regels</a:t>
            </a:r>
          </a:p>
        </p:txBody>
      </p:sp>
      <p:sp>
        <p:nvSpPr>
          <p:cNvPr id="89" name="Tijdelijke aanduiding voor tekst 7">
            <a:extLst>
              <a:ext uri="{FF2B5EF4-FFF2-40B4-BE49-F238E27FC236}">
                <a16:creationId xmlns:a16="http://schemas.microsoft.com/office/drawing/2014/main" id="{B4D70A08-D283-4789-834D-98127DDD4DCB}"/>
              </a:ext>
            </a:extLst>
          </p:cNvPr>
          <p:cNvSpPr>
            <a:spLocks noGrp="1"/>
          </p:cNvSpPr>
          <p:nvPr>
            <p:ph type="body" sz="quarter" idx="15" hasCustomPrompt="1"/>
          </p:nvPr>
        </p:nvSpPr>
        <p:spPr>
          <a:xfrm>
            <a:off x="3387248" y="3014385"/>
            <a:ext cx="729440" cy="1327668"/>
          </a:xfrm>
          <a:blipFill>
            <a:blip r:embed="rId7"/>
            <a:stretch>
              <a:fillRect/>
            </a:stretch>
          </a:blipFill>
        </p:spPr>
        <p:txBody>
          <a:bodyPr/>
          <a:lstStyle>
            <a:lvl1pPr marL="0" indent="0">
              <a:buNone/>
              <a:defRPr/>
            </a:lvl1pPr>
          </a:lstStyle>
          <a:p>
            <a:pPr lvl="0"/>
            <a:r>
              <a:rPr lang="nl-NL" dirty="0"/>
              <a:t> </a:t>
            </a:r>
          </a:p>
        </p:txBody>
      </p:sp>
      <p:sp>
        <p:nvSpPr>
          <p:cNvPr id="90" name="Tijdelijke aanduiding voor afbeelding 89">
            <a:extLst>
              <a:ext uri="{FF2B5EF4-FFF2-40B4-BE49-F238E27FC236}">
                <a16:creationId xmlns:a16="http://schemas.microsoft.com/office/drawing/2014/main" id="{75FDFC47-725F-4AFB-8FA6-2B045C610146}"/>
              </a:ext>
            </a:extLst>
          </p:cNvPr>
          <p:cNvSpPr>
            <a:spLocks noGrp="1"/>
          </p:cNvSpPr>
          <p:nvPr>
            <p:ph type="pic" sz="quarter" idx="37" hasCustomPrompt="1"/>
          </p:nvPr>
        </p:nvSpPr>
        <p:spPr>
          <a:xfrm>
            <a:off x="3422778" y="3040141"/>
            <a:ext cx="508135" cy="1099472"/>
          </a:xfrm>
          <a:custGeom>
            <a:avLst/>
            <a:gdLst>
              <a:gd name="connsiteX0" fmla="*/ 248081 w 2119086"/>
              <a:gd name="connsiteY0" fmla="*/ 0 h 4585153"/>
              <a:gd name="connsiteX1" fmla="*/ 497569 w 2119086"/>
              <a:gd name="connsiteY1" fmla="*/ 0 h 4585153"/>
              <a:gd name="connsiteX2" fmla="*/ 497569 w 2119086"/>
              <a:gd name="connsiteY2" fmla="*/ 26213 h 4585153"/>
              <a:gd name="connsiteX3" fmla="*/ 663832 w 2119086"/>
              <a:gd name="connsiteY3" fmla="*/ 192476 h 4585153"/>
              <a:gd name="connsiteX4" fmla="*/ 1483830 w 2119086"/>
              <a:gd name="connsiteY4" fmla="*/ 192476 h 4585153"/>
              <a:gd name="connsiteX5" fmla="*/ 1650093 w 2119086"/>
              <a:gd name="connsiteY5" fmla="*/ 26213 h 4585153"/>
              <a:gd name="connsiteX6" fmla="*/ 1650093 w 2119086"/>
              <a:gd name="connsiteY6" fmla="*/ 0 h 4585153"/>
              <a:gd name="connsiteX7" fmla="*/ 1871005 w 2119086"/>
              <a:gd name="connsiteY7" fmla="*/ 0 h 4585153"/>
              <a:gd name="connsiteX8" fmla="*/ 2119086 w 2119086"/>
              <a:gd name="connsiteY8" fmla="*/ 248081 h 4585153"/>
              <a:gd name="connsiteX9" fmla="*/ 2119086 w 2119086"/>
              <a:gd name="connsiteY9" fmla="*/ 4337072 h 4585153"/>
              <a:gd name="connsiteX10" fmla="*/ 1871005 w 2119086"/>
              <a:gd name="connsiteY10" fmla="*/ 4585153 h 4585153"/>
              <a:gd name="connsiteX11" fmla="*/ 248081 w 2119086"/>
              <a:gd name="connsiteY11" fmla="*/ 4585153 h 4585153"/>
              <a:gd name="connsiteX12" fmla="*/ 0 w 2119086"/>
              <a:gd name="connsiteY12" fmla="*/ 4337072 h 4585153"/>
              <a:gd name="connsiteX13" fmla="*/ 0 w 2119086"/>
              <a:gd name="connsiteY13" fmla="*/ 248081 h 4585153"/>
              <a:gd name="connsiteX14" fmla="*/ 248081 w 2119086"/>
              <a:gd name="connsiteY14" fmla="*/ 0 h 45851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119086" h="4585153">
                <a:moveTo>
                  <a:pt x="248081" y="0"/>
                </a:moveTo>
                <a:lnTo>
                  <a:pt x="497569" y="0"/>
                </a:lnTo>
                <a:lnTo>
                  <a:pt x="497569" y="26213"/>
                </a:lnTo>
                <a:cubicBezTo>
                  <a:pt x="497569" y="118038"/>
                  <a:pt x="572007" y="192476"/>
                  <a:pt x="663832" y="192476"/>
                </a:cubicBezTo>
                <a:lnTo>
                  <a:pt x="1483830" y="192476"/>
                </a:lnTo>
                <a:cubicBezTo>
                  <a:pt x="1575655" y="192476"/>
                  <a:pt x="1650093" y="118038"/>
                  <a:pt x="1650093" y="26213"/>
                </a:cubicBezTo>
                <a:lnTo>
                  <a:pt x="1650093" y="0"/>
                </a:lnTo>
                <a:lnTo>
                  <a:pt x="1871005" y="0"/>
                </a:lnTo>
                <a:cubicBezTo>
                  <a:pt x="2008016" y="0"/>
                  <a:pt x="2119086" y="111070"/>
                  <a:pt x="2119086" y="248081"/>
                </a:cubicBezTo>
                <a:lnTo>
                  <a:pt x="2119086" y="4337072"/>
                </a:lnTo>
                <a:cubicBezTo>
                  <a:pt x="2119086" y="4474083"/>
                  <a:pt x="2008016" y="4585153"/>
                  <a:pt x="1871005" y="4585153"/>
                </a:cubicBezTo>
                <a:lnTo>
                  <a:pt x="248081" y="4585153"/>
                </a:lnTo>
                <a:cubicBezTo>
                  <a:pt x="111070" y="4585153"/>
                  <a:pt x="0" y="4474083"/>
                  <a:pt x="0" y="4337072"/>
                </a:cubicBezTo>
                <a:lnTo>
                  <a:pt x="0" y="248081"/>
                </a:lnTo>
                <a:cubicBezTo>
                  <a:pt x="0" y="111070"/>
                  <a:pt x="111070" y="0"/>
                  <a:pt x="248081" y="0"/>
                </a:cubicBezTo>
                <a:close/>
              </a:path>
            </a:pathLst>
          </a:custGeom>
          <a:solidFill>
            <a:schemeClr val="bg1">
              <a:lumMod val="75000"/>
            </a:schemeClr>
          </a:solidFill>
        </p:spPr>
        <p:txBody>
          <a:bodyPr wrap="square" bIns="1260000" anchor="ctr" anchorCtr="0">
            <a:noAutofit/>
          </a:bodyPr>
          <a:lstStyle>
            <a:lvl1pPr marL="214313" marR="0" indent="-214313" algn="ctr" defTabSz="539354" rtl="0" eaLnBrk="1" fontAlgn="auto" latinLnBrk="0" hangingPunct="1">
              <a:lnSpc>
                <a:spcPct val="100000"/>
              </a:lnSpc>
              <a:spcBef>
                <a:spcPts val="225"/>
              </a:spcBef>
              <a:spcAft>
                <a:spcPts val="0"/>
              </a:spcAft>
              <a:buClr>
                <a:schemeClr val="bg2"/>
              </a:buClr>
              <a:buSzPct val="100000"/>
              <a:buNone/>
              <a:tabLst/>
              <a:defRPr sz="1050">
                <a:solidFill>
                  <a:schemeClr val="bg1">
                    <a:lumMod val="95000"/>
                  </a:schemeClr>
                </a:solidFill>
              </a:defRPr>
            </a:lvl1pPr>
          </a:lstStyle>
          <a:p>
            <a:pPr marL="214313" marR="0" lvl="0" indent="-214313" algn="ctr" defTabSz="539354" rtl="0" eaLnBrk="1" fontAlgn="auto" latinLnBrk="0" hangingPunct="1">
              <a:lnSpc>
                <a:spcPct val="100000"/>
              </a:lnSpc>
              <a:spcBef>
                <a:spcPts val="225"/>
              </a:spcBef>
              <a:spcAft>
                <a:spcPts val="450"/>
              </a:spcAft>
              <a:buClr>
                <a:schemeClr val="bg2"/>
              </a:buClr>
              <a:buSzPct val="100000"/>
              <a:tabLst/>
              <a:defRPr/>
            </a:pPr>
            <a:r>
              <a:rPr lang="nl-NL" noProof="0" dirty="0"/>
              <a:t> </a:t>
            </a:r>
          </a:p>
        </p:txBody>
      </p:sp>
    </p:spTree>
    <p:extLst>
      <p:ext uri="{BB962C8B-B14F-4D97-AF65-F5344CB8AC3E}">
        <p14:creationId xmlns:p14="http://schemas.microsoft.com/office/powerpoint/2010/main" val="259353647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52.xml><?xml version="1.0" encoding="utf-8"?>
<p:sldLayout xmlns:a="http://schemas.openxmlformats.org/drawingml/2006/main" xmlns:r="http://schemas.openxmlformats.org/officeDocument/2006/relationships" xmlns:p="http://schemas.openxmlformats.org/presentationml/2006/main" preserve="1" userDrawn="1">
  <p:cSld name="Laptop [beeld]">
    <p:bg>
      <p:bgPr>
        <a:solidFill>
          <a:schemeClr val="bg1"/>
        </a:solidFill>
        <a:effectLst/>
      </p:bgPr>
    </p:bg>
    <p:spTree>
      <p:nvGrpSpPr>
        <p:cNvPr id="1" name=""/>
        <p:cNvGrpSpPr/>
        <p:nvPr/>
      </p:nvGrpSpPr>
      <p:grpSpPr>
        <a:xfrm>
          <a:off x="0" y="0"/>
          <a:ext cx="0" cy="0"/>
          <a:chOff x="0" y="0"/>
          <a:chExt cx="0" cy="0"/>
        </a:xfrm>
      </p:grpSpPr>
      <p:sp>
        <p:nvSpPr>
          <p:cNvPr id="2" name="Tekstvak 1">
            <a:extLst>
              <a:ext uri="{FF2B5EF4-FFF2-40B4-BE49-F238E27FC236}">
                <a16:creationId xmlns:a16="http://schemas.microsoft.com/office/drawing/2014/main" id="{16E8B1AC-7EE8-4EC5-91A5-37F2299AB9A4}"/>
              </a:ext>
            </a:extLst>
          </p:cNvPr>
          <p:cNvSpPr txBox="1">
            <a:spLocks/>
          </p:cNvSpPr>
          <p:nvPr userDrawn="1"/>
        </p:nvSpPr>
        <p:spPr>
          <a:xfrm>
            <a:off x="1" y="3372446"/>
            <a:ext cx="3344825" cy="1771056"/>
          </a:xfrm>
          <a:custGeom>
            <a:avLst/>
            <a:gdLst>
              <a:gd name="connsiteX0" fmla="*/ 0 w 4459767"/>
              <a:gd name="connsiteY0" fmla="*/ 0 h 2361408"/>
              <a:gd name="connsiteX1" fmla="*/ 188757 w 4459767"/>
              <a:gd name="connsiteY1" fmla="*/ 263618 h 2361408"/>
              <a:gd name="connsiteX2" fmla="*/ 4342871 w 4459767"/>
              <a:gd name="connsiteY2" fmla="*/ 2325152 h 2361408"/>
              <a:gd name="connsiteX3" fmla="*/ 4459767 w 4459767"/>
              <a:gd name="connsiteY3" fmla="*/ 2361408 h 2361408"/>
              <a:gd name="connsiteX4" fmla="*/ 0 w 4459767"/>
              <a:gd name="connsiteY4" fmla="*/ 2361408 h 23614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59767" h="2361408">
                <a:moveTo>
                  <a:pt x="0" y="0"/>
                </a:moveTo>
                <a:lnTo>
                  <a:pt x="188757" y="263618"/>
                </a:lnTo>
                <a:cubicBezTo>
                  <a:pt x="1272638" y="1642098"/>
                  <a:pt x="2978863" y="1917971"/>
                  <a:pt x="4342871" y="2325152"/>
                </a:cubicBezTo>
                <a:lnTo>
                  <a:pt x="4459767" y="2361408"/>
                </a:lnTo>
                <a:lnTo>
                  <a:pt x="0" y="2361408"/>
                </a:lnTo>
                <a:close/>
              </a:path>
            </a:pathLst>
          </a:custGeom>
          <a:solidFill>
            <a:schemeClr val="accent2"/>
          </a:solidFill>
        </p:spPr>
        <p:txBody>
          <a:bodyPr wrap="square">
            <a:noAutofit/>
          </a:bodyPr>
          <a:lstStyle>
            <a:lvl1pPr marL="0" indent="0" algn="l" defTabSz="914400" rtl="0" eaLnBrk="1" latinLnBrk="0" hangingPunct="1">
              <a:lnSpc>
                <a:spcPct val="90000"/>
              </a:lnSpc>
              <a:spcBef>
                <a:spcPts val="1000"/>
              </a:spcBef>
              <a:buClr>
                <a:schemeClr val="tx1"/>
              </a:buClr>
              <a:buFont typeface="Calibri" panose="020F0502020204030204" pitchFamily="34" charset="0"/>
              <a:buNone/>
              <a:defRPr sz="1400" kern="1200">
                <a:solidFill>
                  <a:schemeClr val="tx1"/>
                </a:solidFill>
                <a:latin typeface="+mn-lt"/>
                <a:ea typeface="+mn-ea"/>
                <a:cs typeface="+mn-cs"/>
              </a:defRPr>
            </a:lvl1pPr>
            <a:lvl2pPr marL="536575" indent="-273050" algn="l" defTabSz="914400" rtl="0" eaLnBrk="1" latinLnBrk="0" hangingPunct="1">
              <a:lnSpc>
                <a:spcPct val="90000"/>
              </a:lnSpc>
              <a:spcBef>
                <a:spcPts val="500"/>
              </a:spcBef>
              <a:buClr>
                <a:schemeClr val="tx1"/>
              </a:buClr>
              <a:buFont typeface="Arial" panose="020B0604020202020204" pitchFamily="34" charset="0"/>
              <a:buChar char="›"/>
              <a:defRPr sz="1400" kern="1200">
                <a:solidFill>
                  <a:schemeClr val="tx1"/>
                </a:solidFill>
                <a:latin typeface="+mn-lt"/>
                <a:ea typeface="+mn-ea"/>
                <a:cs typeface="+mn-cs"/>
              </a:defRPr>
            </a:lvl2pPr>
            <a:lvl3pPr marL="0" indent="0" algn="l" defTabSz="914400" rtl="0" eaLnBrk="1" latinLnBrk="0" hangingPunct="1">
              <a:lnSpc>
                <a:spcPct val="90000"/>
              </a:lnSpc>
              <a:spcBef>
                <a:spcPts val="500"/>
              </a:spcBef>
              <a:buFont typeface="Arial" panose="020B0604020202020204" pitchFamily="34" charset="0"/>
              <a:buNone/>
              <a:defRPr sz="1400" kern="1200">
                <a:solidFill>
                  <a:schemeClr val="tx1"/>
                </a:solidFill>
                <a:latin typeface="+mn-lt"/>
                <a:ea typeface="+mn-ea"/>
                <a:cs typeface="+mn-cs"/>
              </a:defRPr>
            </a:lvl3pPr>
            <a:lvl4pPr marL="0" indent="0" algn="l" defTabSz="914400" rtl="0" eaLnBrk="1" latinLnBrk="0" hangingPunct="1">
              <a:lnSpc>
                <a:spcPts val="3200"/>
              </a:lnSpc>
              <a:spcBef>
                <a:spcPts val="500"/>
              </a:spcBef>
              <a:buFont typeface="Arial" panose="020B0604020202020204" pitchFamily="34" charset="0"/>
              <a:buNone/>
              <a:defRPr sz="3400" b="1" i="0" kern="1200">
                <a:solidFill>
                  <a:schemeClr val="tx1"/>
                </a:solidFill>
                <a:latin typeface="+mn-lt"/>
                <a:ea typeface="+mn-ea"/>
                <a:cs typeface="+mn-cs"/>
              </a:defRPr>
            </a:lvl4pPr>
            <a:lvl5pPr marL="0" indent="0" algn="l" defTabSz="914400" rtl="0" eaLnBrk="1" latinLnBrk="0" hangingPunct="1">
              <a:lnSpc>
                <a:spcPct val="90000"/>
              </a:lnSpc>
              <a:spcBef>
                <a:spcPts val="500"/>
              </a:spcBef>
              <a:buFont typeface="Calibri" panose="020F0502020204030204" pitchFamily="34" charset="0"/>
              <a:buNone/>
              <a:tabLst/>
              <a:defRPr sz="1800" b="1" kern="1200" cap="none" spc="0" baseline="0">
                <a:solidFill>
                  <a:schemeClr val="tx1"/>
                </a:solidFill>
                <a:latin typeface="+mn-lt"/>
                <a:ea typeface="+mn-ea"/>
                <a:cs typeface="+mn-cs"/>
              </a:defRPr>
            </a:lvl5pPr>
            <a:lvl6pPr marL="0" indent="0" algn="l" defTabSz="914400" rtl="0" eaLnBrk="1" latinLnBrk="0" hangingPunct="1">
              <a:lnSpc>
                <a:spcPct val="90000"/>
              </a:lnSpc>
              <a:spcBef>
                <a:spcPts val="500"/>
              </a:spcBef>
              <a:buFont typeface="Arial" panose="020B0604020202020204" pitchFamily="34" charset="0"/>
              <a:buNone/>
              <a:defRPr sz="1400" b="1" kern="1200">
                <a:solidFill>
                  <a:schemeClr val="accent4"/>
                </a:solidFill>
                <a:latin typeface="+mn-lt"/>
                <a:ea typeface="+mn-ea"/>
                <a:cs typeface="+mn-cs"/>
              </a:defRPr>
            </a:lvl6pPr>
            <a:lvl7pPr marL="263525" indent="-263525" algn="l" defTabSz="914400" rtl="0" eaLnBrk="1" latinLnBrk="0" hangingPunct="1">
              <a:lnSpc>
                <a:spcPct val="90000"/>
              </a:lnSpc>
              <a:spcBef>
                <a:spcPts val="500"/>
              </a:spcBef>
              <a:buFont typeface="+mj-lt"/>
              <a:buAutoNum type="arabicPeriod"/>
              <a:defRPr sz="1400" kern="1200">
                <a:solidFill>
                  <a:schemeClr val="tx1"/>
                </a:solidFill>
                <a:latin typeface="+mn-lt"/>
                <a:ea typeface="+mn-ea"/>
                <a:cs typeface="+mn-cs"/>
              </a:defRPr>
            </a:lvl7pPr>
            <a:lvl8pPr marL="263525" indent="-263525" algn="l" defTabSz="914400" rtl="0" eaLnBrk="1" latinLnBrk="0" hangingPunct="1">
              <a:lnSpc>
                <a:spcPct val="90000"/>
              </a:lnSpc>
              <a:spcBef>
                <a:spcPts val="500"/>
              </a:spcBef>
              <a:buFont typeface="+mj-lt"/>
              <a:buAutoNum type="alphaLcPeriod"/>
              <a:defRPr sz="1400" kern="1200">
                <a:solidFill>
                  <a:schemeClr val="tx1"/>
                </a:solidFill>
                <a:latin typeface="+mn-lt"/>
                <a:ea typeface="+mn-ea"/>
                <a:cs typeface="+mn-cs"/>
              </a:defRPr>
            </a:lvl8pPr>
            <a:lvl9pPr marL="0" indent="0" algn="l" defTabSz="914400" rtl="0" eaLnBrk="1" latinLnBrk="0" hangingPunct="1">
              <a:lnSpc>
                <a:spcPct val="90000"/>
              </a:lnSpc>
              <a:spcBef>
                <a:spcPts val="500"/>
              </a:spcBef>
              <a:buFont typeface="Arial" panose="020B0604020202020204" pitchFamily="34" charset="0"/>
              <a:buNone/>
              <a:defRPr sz="1200" i="1" kern="1200">
                <a:solidFill>
                  <a:schemeClr val="tx1"/>
                </a:solidFill>
                <a:latin typeface="+mn-lt"/>
                <a:ea typeface="+mn-ea"/>
                <a:cs typeface="+mn-cs"/>
              </a:defRPr>
            </a:lvl9pPr>
          </a:lstStyle>
          <a:p>
            <a:r>
              <a:rPr lang="nl-NL" sz="1050" dirty="0"/>
              <a:t> </a:t>
            </a:r>
          </a:p>
        </p:txBody>
      </p:sp>
      <p:grpSp>
        <p:nvGrpSpPr>
          <p:cNvPr id="10" name="- INSTRUCTIES">
            <a:extLst>
              <a:ext uri="{FF2B5EF4-FFF2-40B4-BE49-F238E27FC236}">
                <a16:creationId xmlns:a16="http://schemas.microsoft.com/office/drawing/2014/main" id="{AD9395A9-C245-4E56-909E-615691627F8C}"/>
              </a:ext>
            </a:extLst>
          </p:cNvPr>
          <p:cNvGrpSpPr/>
          <p:nvPr userDrawn="1"/>
        </p:nvGrpSpPr>
        <p:grpSpPr>
          <a:xfrm>
            <a:off x="9283196" y="0"/>
            <a:ext cx="2770040" cy="5016356"/>
            <a:chOff x="-3786165" y="-1"/>
            <a:chExt cx="3693386" cy="6688475"/>
          </a:xfrm>
        </p:grpSpPr>
        <p:sp>
          <p:nvSpPr>
            <p:cNvPr id="12" name="Rechthoek 11">
              <a:extLst>
                <a:ext uri="{FF2B5EF4-FFF2-40B4-BE49-F238E27FC236}">
                  <a16:creationId xmlns:a16="http://schemas.microsoft.com/office/drawing/2014/main" id="{8E88618B-0D2C-4194-9CE7-F1D0B204423B}"/>
                </a:ext>
              </a:extLst>
            </p:cNvPr>
            <p:cNvSpPr/>
            <p:nvPr userDrawn="1"/>
          </p:nvSpPr>
          <p:spPr>
            <a:xfrm>
              <a:off x="-3786165" y="-1"/>
              <a:ext cx="3593091" cy="6034857"/>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450"/>
                </a:spcBef>
                <a:spcAft>
                  <a:spcPts val="450"/>
                </a:spcAft>
              </a:pPr>
              <a:r>
                <a:rPr lang="nl-NL" sz="1050" b="1" cap="all" baseline="0" noProof="0" dirty="0">
                  <a:solidFill>
                    <a:schemeClr val="accent1"/>
                  </a:solidFill>
                  <a:latin typeface="Calibri" panose="020F0502020204030204" pitchFamily="34" charset="0"/>
                  <a:cs typeface="Calibri" panose="020F0502020204030204" pitchFamily="34" charset="0"/>
                </a:rPr>
                <a:t>Afbeelding invoegen/opmaken</a:t>
              </a:r>
            </a:p>
          </p:txBody>
        </p:sp>
        <p:sp>
          <p:nvSpPr>
            <p:cNvPr id="13" name="Ovaal 12">
              <a:extLst>
                <a:ext uri="{FF2B5EF4-FFF2-40B4-BE49-F238E27FC236}">
                  <a16:creationId xmlns:a16="http://schemas.microsoft.com/office/drawing/2014/main" id="{842AE23A-C89F-4D39-9981-91CCDA1FE133}"/>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4" name="Rechthoek 13">
              <a:extLst>
                <a:ext uri="{FF2B5EF4-FFF2-40B4-BE49-F238E27FC236}">
                  <a16:creationId xmlns:a16="http://schemas.microsoft.com/office/drawing/2014/main" id="{D186BB90-28A0-4810-9220-2DDD9ED2D5E9}"/>
                </a:ext>
              </a:extLst>
            </p:cNvPr>
            <p:cNvSpPr/>
            <p:nvPr userDrawn="1"/>
          </p:nvSpPr>
          <p:spPr>
            <a:xfrm>
              <a:off x="-3319415" y="465324"/>
              <a:ext cx="2962706" cy="668152"/>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Wanneer nodig, verwijder de bestaande afbeelding d.m.v. de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Selecteer het afbeeldingskader, ga naar de tab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‘Slidebuilder'</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'Afbeeldingen’</a:t>
              </a:r>
              <a:endPar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endParaRPr>
            </a:p>
          </p:txBody>
        </p:sp>
        <p:sp>
          <p:nvSpPr>
            <p:cNvPr id="15" name="Ovaal 14">
              <a:extLst>
                <a:ext uri="{FF2B5EF4-FFF2-40B4-BE49-F238E27FC236}">
                  <a16:creationId xmlns:a16="http://schemas.microsoft.com/office/drawing/2014/main" id="{01E40480-AA05-4E35-8461-949E8E6C5459}"/>
                </a:ext>
              </a:extLst>
            </p:cNvPr>
            <p:cNvSpPr/>
            <p:nvPr userDrawn="1"/>
          </p:nvSpPr>
          <p:spPr>
            <a:xfrm>
              <a:off x="-3603587" y="2633935"/>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16" name="Rechthoek 15">
              <a:extLst>
                <a:ext uri="{FF2B5EF4-FFF2-40B4-BE49-F238E27FC236}">
                  <a16:creationId xmlns:a16="http://schemas.microsoft.com/office/drawing/2014/main" id="{0AD9D1BB-F793-4446-8254-ADE85D54C0A4}"/>
                </a:ext>
              </a:extLst>
            </p:cNvPr>
            <p:cNvSpPr/>
            <p:nvPr userDrawn="1"/>
          </p:nvSpPr>
          <p:spPr>
            <a:xfrm>
              <a:off x="-3319416" y="2633936"/>
              <a:ext cx="3126341" cy="462795"/>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Klik met de rechter muisknop op de miniatuurweergave van de dia aan de linkerkant van het scherm en kies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‘Dia herstellen’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17" name="Ovaal 16">
              <a:extLst>
                <a:ext uri="{FF2B5EF4-FFF2-40B4-BE49-F238E27FC236}">
                  <a16:creationId xmlns:a16="http://schemas.microsoft.com/office/drawing/2014/main" id="{D070E9CB-43CE-4E00-B975-8427447B841A}"/>
                </a:ext>
              </a:extLst>
            </p:cNvPr>
            <p:cNvSpPr/>
            <p:nvPr userDrawn="1"/>
          </p:nvSpPr>
          <p:spPr>
            <a:xfrm>
              <a:off x="-3603587" y="4226365"/>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18" name="Rechthoek 17">
              <a:extLst>
                <a:ext uri="{FF2B5EF4-FFF2-40B4-BE49-F238E27FC236}">
                  <a16:creationId xmlns:a16="http://schemas.microsoft.com/office/drawing/2014/main" id="{4247EF33-0819-407A-8DB4-7C46CF8AF0AC}"/>
                </a:ext>
              </a:extLst>
            </p:cNvPr>
            <p:cNvSpPr/>
            <p:nvPr userDrawn="1"/>
          </p:nvSpPr>
          <p:spPr>
            <a:xfrm>
              <a:off x="-3319416" y="4226366"/>
              <a:ext cx="3008779" cy="820954"/>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Om de afbeelding te schalen of bij te snijden, ga naar de tab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‘Hulpmiddelen voor afbeeldingen - Opmaak’</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‘Bijsnijden’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Schaal met de bolletjes de afbeelding en met de hoekjes het afbeeldingskader.</a:t>
              </a:r>
            </a:p>
          </p:txBody>
        </p:sp>
        <p:sp>
          <p:nvSpPr>
            <p:cNvPr id="19" name="Rechthoek 18">
              <a:extLst>
                <a:ext uri="{FF2B5EF4-FFF2-40B4-BE49-F238E27FC236}">
                  <a16:creationId xmlns:a16="http://schemas.microsoft.com/office/drawing/2014/main" id="{7DF8A9CF-52A3-495B-A0F2-4A7B9180A4C5}"/>
                </a:ext>
              </a:extLst>
            </p:cNvPr>
            <p:cNvSpPr/>
            <p:nvPr userDrawn="1"/>
          </p:nvSpPr>
          <p:spPr>
            <a:xfrm>
              <a:off x="-3316836" y="3200265"/>
              <a:ext cx="1239216" cy="719917"/>
            </a:xfrm>
            <a:prstGeom prst="rect">
              <a:avLst/>
            </a:prstGeom>
            <a:pattFill prst="wdUpDiag">
              <a:fgClr>
                <a:srgbClr val="E0E0E0"/>
              </a:fgClr>
              <a:bgClr>
                <a:srgbClr val="ECECEC"/>
              </a:bgClr>
            </a:pattFill>
            <a:ln w="12700">
              <a:solidFill>
                <a:srgbClr val="D3D3D3"/>
              </a:solidFill>
              <a:prstDash val="solid"/>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72000" tIns="0" rIns="0" bIns="0" numCol="1" spcCol="0" rtlCol="0" fromWordArt="0" anchor="ctr" anchorCtr="0" forceAA="0" compatLnSpc="1">
              <a:prstTxWarp prst="textNoShape">
                <a:avLst/>
              </a:prstTxWarp>
              <a:noAutofit/>
            </a:bodyPr>
            <a:lstStyle/>
            <a:p>
              <a:pPr algn="l"/>
              <a:endParaRPr lang="nl-NL" sz="750" b="0" i="1" noProof="0" dirty="0">
                <a:solidFill>
                  <a:srgbClr val="211F26"/>
                </a:solidFill>
                <a:latin typeface="Calibri" panose="020F0502020204030204" pitchFamily="34" charset="0"/>
                <a:cs typeface="Calibri" panose="020F0502020204030204" pitchFamily="34" charset="0"/>
              </a:endParaRPr>
            </a:p>
          </p:txBody>
        </p:sp>
        <p:grpSp>
          <p:nvGrpSpPr>
            <p:cNvPr id="20" name="Groep 19">
              <a:extLst>
                <a:ext uri="{FF2B5EF4-FFF2-40B4-BE49-F238E27FC236}">
                  <a16:creationId xmlns:a16="http://schemas.microsoft.com/office/drawing/2014/main" id="{EE270055-95E7-438C-A613-0A150A814B34}"/>
                </a:ext>
              </a:extLst>
            </p:cNvPr>
            <p:cNvGrpSpPr/>
            <p:nvPr userDrawn="1"/>
          </p:nvGrpSpPr>
          <p:grpSpPr>
            <a:xfrm>
              <a:off x="-2485819" y="3479783"/>
              <a:ext cx="1222990" cy="563933"/>
              <a:chOff x="-2485819" y="3399207"/>
              <a:chExt cx="1222990" cy="563933"/>
            </a:xfrm>
          </p:grpSpPr>
          <p:sp>
            <p:nvSpPr>
              <p:cNvPr id="60" name="Rechthoek 59">
                <a:extLst>
                  <a:ext uri="{FF2B5EF4-FFF2-40B4-BE49-F238E27FC236}">
                    <a16:creationId xmlns:a16="http://schemas.microsoft.com/office/drawing/2014/main" id="{B893B2C5-7453-46B2-A98C-AC567E93A120}"/>
                  </a:ext>
                </a:extLst>
              </p:cNvPr>
              <p:cNvSpPr/>
              <p:nvPr userDrawn="1"/>
            </p:nvSpPr>
            <p:spPr>
              <a:xfrm>
                <a:off x="-2485819" y="3399207"/>
                <a:ext cx="1176476" cy="504851"/>
              </a:xfrm>
              <a:prstGeom prst="rect">
                <a:avLst/>
              </a:prstGeom>
              <a:solidFill>
                <a:schemeClr val="bg1"/>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61" name="Rechthoek 60">
                <a:extLst>
                  <a:ext uri="{FF2B5EF4-FFF2-40B4-BE49-F238E27FC236}">
                    <a16:creationId xmlns:a16="http://schemas.microsoft.com/office/drawing/2014/main" id="{EF098713-AE13-4FFC-8213-F7C4BF55AC8E}"/>
                  </a:ext>
                </a:extLst>
              </p:cNvPr>
              <p:cNvSpPr/>
              <p:nvPr userDrawn="1"/>
            </p:nvSpPr>
            <p:spPr>
              <a:xfrm>
                <a:off x="-2479584" y="3652838"/>
                <a:ext cx="1164007" cy="246701"/>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nvGrpSpPr>
              <p:cNvPr id="62" name="Groep 61">
                <a:extLst>
                  <a:ext uri="{FF2B5EF4-FFF2-40B4-BE49-F238E27FC236}">
                    <a16:creationId xmlns:a16="http://schemas.microsoft.com/office/drawing/2014/main" id="{9FD36359-B06C-42C9-BEDA-471154C52207}"/>
                  </a:ext>
                </a:extLst>
              </p:cNvPr>
              <p:cNvGrpSpPr/>
              <p:nvPr userDrawn="1"/>
            </p:nvGrpSpPr>
            <p:grpSpPr>
              <a:xfrm>
                <a:off x="-2403869" y="3460544"/>
                <a:ext cx="155951" cy="131922"/>
                <a:chOff x="12968836" y="3354170"/>
                <a:chExt cx="404806" cy="342433"/>
              </a:xfrm>
            </p:grpSpPr>
            <p:sp>
              <p:nvSpPr>
                <p:cNvPr id="75" name="Rechthoek: afgeronde hoeken 74">
                  <a:extLst>
                    <a:ext uri="{FF2B5EF4-FFF2-40B4-BE49-F238E27FC236}">
                      <a16:creationId xmlns:a16="http://schemas.microsoft.com/office/drawing/2014/main" id="{579A62FB-0E21-4C48-B798-1CFDD997F190}"/>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76" name="Rechthoek 75">
                  <a:extLst>
                    <a:ext uri="{FF2B5EF4-FFF2-40B4-BE49-F238E27FC236}">
                      <a16:creationId xmlns:a16="http://schemas.microsoft.com/office/drawing/2014/main" id="{4CBD7BBB-AB31-4FC6-B699-E44DADF17CB4}"/>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77" name="Rechthoek 76">
                  <a:extLst>
                    <a:ext uri="{FF2B5EF4-FFF2-40B4-BE49-F238E27FC236}">
                      <a16:creationId xmlns:a16="http://schemas.microsoft.com/office/drawing/2014/main" id="{422E4960-1B48-4449-B2D4-24949CCE7DCE}"/>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78" name="Rechthoek 77">
                  <a:extLst>
                    <a:ext uri="{FF2B5EF4-FFF2-40B4-BE49-F238E27FC236}">
                      <a16:creationId xmlns:a16="http://schemas.microsoft.com/office/drawing/2014/main" id="{6F4CFE0E-6A63-4800-AAF4-B228683062A6}"/>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79" name="Rechthoek 78">
                  <a:extLst>
                    <a:ext uri="{FF2B5EF4-FFF2-40B4-BE49-F238E27FC236}">
                      <a16:creationId xmlns:a16="http://schemas.microsoft.com/office/drawing/2014/main" id="{5442018E-797A-47B5-8945-F38E4AD24AD9}"/>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80" name="Rechthoek 79">
                  <a:extLst>
                    <a:ext uri="{FF2B5EF4-FFF2-40B4-BE49-F238E27FC236}">
                      <a16:creationId xmlns:a16="http://schemas.microsoft.com/office/drawing/2014/main" id="{8DCB9166-252A-44E9-9AE5-A36F3E094253}"/>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nvGrpSpPr>
              <p:cNvPr id="63" name="Groep 62">
                <a:extLst>
                  <a:ext uri="{FF2B5EF4-FFF2-40B4-BE49-F238E27FC236}">
                    <a16:creationId xmlns:a16="http://schemas.microsoft.com/office/drawing/2014/main" id="{5B1551D7-AAD1-4482-9BBA-C0C2CB5A02EB}"/>
                  </a:ext>
                </a:extLst>
              </p:cNvPr>
              <p:cNvGrpSpPr/>
              <p:nvPr userDrawn="1"/>
            </p:nvGrpSpPr>
            <p:grpSpPr>
              <a:xfrm>
                <a:off x="-2423424" y="3690208"/>
                <a:ext cx="166739" cy="218963"/>
                <a:chOff x="12940828" y="3950597"/>
                <a:chExt cx="432813" cy="568367"/>
              </a:xfrm>
            </p:grpSpPr>
            <p:grpSp>
              <p:nvGrpSpPr>
                <p:cNvPr id="67" name="Groep 66">
                  <a:extLst>
                    <a:ext uri="{FF2B5EF4-FFF2-40B4-BE49-F238E27FC236}">
                      <a16:creationId xmlns:a16="http://schemas.microsoft.com/office/drawing/2014/main" id="{A107849B-F863-4271-BDFA-B5605601C242}"/>
                    </a:ext>
                  </a:extLst>
                </p:cNvPr>
                <p:cNvGrpSpPr/>
                <p:nvPr userDrawn="1"/>
              </p:nvGrpSpPr>
              <p:grpSpPr>
                <a:xfrm>
                  <a:off x="13000382" y="4006891"/>
                  <a:ext cx="373259" cy="315747"/>
                  <a:chOff x="12968836" y="3354170"/>
                  <a:chExt cx="404806" cy="342433"/>
                </a:xfrm>
              </p:grpSpPr>
              <p:sp>
                <p:nvSpPr>
                  <p:cNvPr id="69" name="Rechthoek: afgeronde hoeken 68">
                    <a:extLst>
                      <a:ext uri="{FF2B5EF4-FFF2-40B4-BE49-F238E27FC236}">
                        <a16:creationId xmlns:a16="http://schemas.microsoft.com/office/drawing/2014/main" id="{846E40E5-7BA1-4400-902A-43327BE81868}"/>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70" name="Rechthoek 69">
                    <a:extLst>
                      <a:ext uri="{FF2B5EF4-FFF2-40B4-BE49-F238E27FC236}">
                        <a16:creationId xmlns:a16="http://schemas.microsoft.com/office/drawing/2014/main" id="{CA72E51B-4005-40CC-9A00-0A37B1D7AF5D}"/>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71" name="Rechthoek 70">
                    <a:extLst>
                      <a:ext uri="{FF2B5EF4-FFF2-40B4-BE49-F238E27FC236}">
                        <a16:creationId xmlns:a16="http://schemas.microsoft.com/office/drawing/2014/main" id="{3F5AFBE4-D4B0-4594-BC37-BB6963E9CD02}"/>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72" name="Rechthoek 71">
                    <a:extLst>
                      <a:ext uri="{FF2B5EF4-FFF2-40B4-BE49-F238E27FC236}">
                        <a16:creationId xmlns:a16="http://schemas.microsoft.com/office/drawing/2014/main" id="{EE4885C0-DE54-4D58-9E87-7544AFB14442}"/>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73" name="Rechthoek 72">
                    <a:extLst>
                      <a:ext uri="{FF2B5EF4-FFF2-40B4-BE49-F238E27FC236}">
                        <a16:creationId xmlns:a16="http://schemas.microsoft.com/office/drawing/2014/main" id="{DBFE88CC-E8EA-4ACE-9C84-0A60A3623731}"/>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74" name="Rechthoek 73">
                    <a:extLst>
                      <a:ext uri="{FF2B5EF4-FFF2-40B4-BE49-F238E27FC236}">
                        <a16:creationId xmlns:a16="http://schemas.microsoft.com/office/drawing/2014/main" id="{C9804A24-DE38-4369-893B-CEFA99906E02}"/>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sp>
              <p:nvSpPr>
                <p:cNvPr id="68" name="Boog 67">
                  <a:extLst>
                    <a:ext uri="{FF2B5EF4-FFF2-40B4-BE49-F238E27FC236}">
                      <a16:creationId xmlns:a16="http://schemas.microsoft.com/office/drawing/2014/main" id="{8D915EE9-9797-477D-8CFA-DB7A195AB3CC}"/>
                    </a:ext>
                  </a:extLst>
                </p:cNvPr>
                <p:cNvSpPr/>
                <p:nvPr userDrawn="1"/>
              </p:nvSpPr>
              <p:spPr>
                <a:xfrm rot="17637075">
                  <a:off x="12776155" y="4115270"/>
                  <a:ext cx="568367" cy="239021"/>
                </a:xfrm>
                <a:prstGeom prst="arc">
                  <a:avLst>
                    <a:gd name="adj1" fmla="val 15959368"/>
                    <a:gd name="adj2" fmla="val 1354623"/>
                  </a:avLst>
                </a:prstGeom>
                <a:noFill/>
                <a:ln w="19050" cap="flat" cmpd="sng" algn="ctr">
                  <a:solidFill>
                    <a:srgbClr val="4D82B8"/>
                  </a:solidFill>
                  <a:prstDash val="solid"/>
                  <a:headEnd type="arrow" w="med" len="sm"/>
                </a:ln>
                <a:effectLst/>
              </p:spPr>
              <p:txBody>
                <a:bodyPr rtlCol="0" anchor="ctr">
                  <a:noAutofit/>
                </a:bodyPr>
                <a:lstStyle/>
                <a:p>
                  <a:pPr algn="ctr"/>
                  <a:endParaRPr lang="nl-NL" sz="1800" noProof="0" dirty="0">
                    <a:solidFill>
                      <a:srgbClr val="211F26"/>
                    </a:solidFill>
                    <a:latin typeface="Calibri" panose="020F0502020204030204" pitchFamily="34" charset="0"/>
                    <a:cs typeface="Calibri" panose="020F0502020204030204" pitchFamily="34" charset="0"/>
                  </a:endParaRPr>
                </a:p>
              </p:txBody>
            </p:sp>
          </p:grpSp>
          <p:sp>
            <p:nvSpPr>
              <p:cNvPr id="64" name="Tekstvak 63">
                <a:extLst>
                  <a:ext uri="{FF2B5EF4-FFF2-40B4-BE49-F238E27FC236}">
                    <a16:creationId xmlns:a16="http://schemas.microsoft.com/office/drawing/2014/main" id="{382FF9A9-C32E-442F-848D-6257177B7CC4}"/>
                  </a:ext>
                </a:extLst>
              </p:cNvPr>
              <p:cNvSpPr txBox="1"/>
              <p:nvPr userDrawn="1"/>
            </p:nvSpPr>
            <p:spPr>
              <a:xfrm>
                <a:off x="-2245455" y="3460544"/>
                <a:ext cx="896116" cy="134709"/>
              </a:xfrm>
              <a:prstGeom prst="rect">
                <a:avLst/>
              </a:prstGeom>
              <a:noFill/>
            </p:spPr>
            <p:txBody>
              <a:bodyPr wrap="square" rtlCol="0" anchor="ctr">
                <a:noAutofit/>
              </a:bodyPr>
              <a:lstStyle/>
              <a:p>
                <a:pPr marL="0" algn="l" defTabSz="913134" rtl="0" eaLnBrk="1" latinLnBrk="0" hangingPunct="1">
                  <a:lnSpc>
                    <a:spcPct val="90000"/>
                  </a:lnSpc>
                  <a:spcBef>
                    <a:spcPts val="450"/>
                  </a:spcBef>
                  <a:spcAft>
                    <a:spcPts val="450"/>
                  </a:spcAft>
                </a:pPr>
                <a:r>
                  <a:rPr lang="nl-NL" sz="675" b="0" kern="1200" noProof="0" dirty="0">
                    <a:solidFill>
                      <a:srgbClr val="211F26"/>
                    </a:solidFill>
                    <a:latin typeface="Calibri" panose="020F0502020204030204" pitchFamily="34" charset="0"/>
                    <a:ea typeface="+mn-ea"/>
                    <a:cs typeface="Calibri" panose="020F0502020204030204" pitchFamily="34" charset="0"/>
                  </a:rPr>
                  <a:t>Indeling</a:t>
                </a:r>
              </a:p>
            </p:txBody>
          </p:sp>
          <p:sp>
            <p:nvSpPr>
              <p:cNvPr id="65" name="Tekstvak 64">
                <a:extLst>
                  <a:ext uri="{FF2B5EF4-FFF2-40B4-BE49-F238E27FC236}">
                    <a16:creationId xmlns:a16="http://schemas.microsoft.com/office/drawing/2014/main" id="{BD85038F-F344-43E6-9C66-1D99D6749AF8}"/>
                  </a:ext>
                </a:extLst>
              </p:cNvPr>
              <p:cNvSpPr txBox="1"/>
              <p:nvPr userDrawn="1"/>
            </p:nvSpPr>
            <p:spPr>
              <a:xfrm>
                <a:off x="-2258884" y="3712980"/>
                <a:ext cx="909545" cy="126416"/>
              </a:xfrm>
              <a:prstGeom prst="rect">
                <a:avLst/>
              </a:prstGeom>
              <a:noFill/>
            </p:spPr>
            <p:txBody>
              <a:bodyPr wrap="square" rtlCol="0" anchor="ctr">
                <a:noAutofit/>
              </a:bodyPr>
              <a:lstStyle/>
              <a:p>
                <a:pPr marL="0" algn="l" defTabSz="913134" rtl="0" eaLnBrk="1" latinLnBrk="0" hangingPunct="1">
                  <a:lnSpc>
                    <a:spcPct val="90000"/>
                  </a:lnSpc>
                  <a:spcBef>
                    <a:spcPts val="450"/>
                  </a:spcBef>
                  <a:spcAft>
                    <a:spcPts val="450"/>
                  </a:spcAft>
                </a:pPr>
                <a:r>
                  <a:rPr lang="nl-NL" sz="675" b="0" kern="1200" noProof="0" dirty="0">
                    <a:solidFill>
                      <a:srgbClr val="211F26"/>
                    </a:solidFill>
                    <a:latin typeface="Calibri" panose="020F0502020204030204" pitchFamily="34" charset="0"/>
                    <a:ea typeface="+mn-ea"/>
                    <a:cs typeface="Calibri" panose="020F0502020204030204" pitchFamily="34" charset="0"/>
                  </a:rPr>
                  <a:t>Dia Herstellen</a:t>
                </a:r>
              </a:p>
            </p:txBody>
          </p:sp>
          <p:sp>
            <p:nvSpPr>
              <p:cNvPr id="66" name="Vrije vorm: vorm 65">
                <a:extLst>
                  <a:ext uri="{FF2B5EF4-FFF2-40B4-BE49-F238E27FC236}">
                    <a16:creationId xmlns:a16="http://schemas.microsoft.com/office/drawing/2014/main" id="{7032281E-6BDE-4A66-AFCF-C4AFA9D55BD8}"/>
                  </a:ext>
                </a:extLst>
              </p:cNvPr>
              <p:cNvSpPr/>
              <p:nvPr userDrawn="1"/>
            </p:nvSpPr>
            <p:spPr>
              <a:xfrm>
                <a:off x="-1360391" y="3783140"/>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450"/>
                  </a:spcBef>
                  <a:spcAft>
                    <a:spcPts val="450"/>
                  </a:spcAft>
                </a:pPr>
                <a:endParaRPr lang="nl-NL" sz="1200" cap="all" baseline="0" noProof="0" dirty="0">
                  <a:latin typeface="Calibri" panose="020F0502020204030204" pitchFamily="34" charset="0"/>
                  <a:cs typeface="Calibri" panose="020F0502020204030204" pitchFamily="34" charset="0"/>
                </a:endParaRPr>
              </a:p>
            </p:txBody>
          </p:sp>
        </p:grpSp>
        <p:grpSp>
          <p:nvGrpSpPr>
            <p:cNvPr id="21" name="Groep 20">
              <a:extLst>
                <a:ext uri="{FF2B5EF4-FFF2-40B4-BE49-F238E27FC236}">
                  <a16:creationId xmlns:a16="http://schemas.microsoft.com/office/drawing/2014/main" id="{393ACC39-79FB-4E09-A8F2-254901139F3A}"/>
                </a:ext>
              </a:extLst>
            </p:cNvPr>
            <p:cNvGrpSpPr/>
            <p:nvPr userDrawn="1"/>
          </p:nvGrpSpPr>
          <p:grpSpPr>
            <a:xfrm>
              <a:off x="-3786165" y="5728778"/>
              <a:ext cx="3693386" cy="959696"/>
              <a:chOff x="-3786437" y="6163468"/>
              <a:chExt cx="3693386" cy="959696"/>
            </a:xfrm>
          </p:grpSpPr>
          <p:sp>
            <p:nvSpPr>
              <p:cNvPr id="50" name="Rechthoek 49">
                <a:extLst>
                  <a:ext uri="{FF2B5EF4-FFF2-40B4-BE49-F238E27FC236}">
                    <a16:creationId xmlns:a16="http://schemas.microsoft.com/office/drawing/2014/main" id="{FCCCCA62-3C23-4A83-84F4-E72EBD6EEA13}"/>
                  </a:ext>
                </a:extLst>
              </p:cNvPr>
              <p:cNvSpPr/>
              <p:nvPr userDrawn="1"/>
            </p:nvSpPr>
            <p:spPr>
              <a:xfrm>
                <a:off x="-3786437" y="6295164"/>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900" b="1" cap="all" baseline="0" noProof="0" dirty="0">
                    <a:solidFill>
                      <a:srgbClr val="211F26"/>
                    </a:solidFill>
                    <a:latin typeface="Calibri" panose="020F0502020204030204" pitchFamily="34" charset="0"/>
                    <a:cs typeface="Calibri" panose="020F0502020204030204" pitchFamily="34" charset="0"/>
                  </a:rPr>
                  <a:t>MEER WETEN?</a:t>
                </a:r>
                <a:br>
                  <a:rPr lang="nl-NL" sz="900" b="1" cap="all" baseline="0" noProof="0" dirty="0">
                    <a:solidFill>
                      <a:srgbClr val="211F26"/>
                    </a:solidFill>
                    <a:latin typeface="Calibri" panose="020F0502020204030204" pitchFamily="34" charset="0"/>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900" b="1" cap="all" baseline="0" noProof="0" dirty="0">
                    <a:solidFill>
                      <a:srgbClr val="211F26"/>
                    </a:solidFill>
                    <a:latin typeface="Calibri" panose="020F0502020204030204" pitchFamily="34" charset="0"/>
                    <a:cs typeface="Calibri" panose="020F0502020204030204" pitchFamily="34" charset="0"/>
                  </a:rPr>
                  <a:t> 'SLIDEBUILDER’ </a:t>
                </a:r>
                <a:r>
                  <a:rPr lang="nl-NL" sz="9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900" kern="1200" cap="none" baseline="0" noProof="0" dirty="0">
                    <a:solidFill>
                      <a:srgbClr val="211F26"/>
                    </a:solidFill>
                    <a:latin typeface="Calibri" panose="020F0502020204030204" pitchFamily="34" charset="0"/>
                    <a:ea typeface="+mn-ea"/>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9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51" name="ICOON_info">
                <a:extLst>
                  <a:ext uri="{FF2B5EF4-FFF2-40B4-BE49-F238E27FC236}">
                    <a16:creationId xmlns:a16="http://schemas.microsoft.com/office/drawing/2014/main" id="{41865BA0-422A-4DF5-BDB2-5A444A8BB850}"/>
                  </a:ext>
                </a:extLst>
              </p:cNvPr>
              <p:cNvGrpSpPr/>
              <p:nvPr userDrawn="1"/>
            </p:nvGrpSpPr>
            <p:grpSpPr>
              <a:xfrm>
                <a:off x="-376736" y="6163468"/>
                <a:ext cx="283685" cy="283685"/>
                <a:chOff x="-510741" y="5913713"/>
                <a:chExt cx="267555" cy="267555"/>
              </a:xfrm>
            </p:grpSpPr>
            <p:sp>
              <p:nvSpPr>
                <p:cNvPr id="58" name="Ovaal 57">
                  <a:extLst>
                    <a:ext uri="{FF2B5EF4-FFF2-40B4-BE49-F238E27FC236}">
                      <a16:creationId xmlns:a16="http://schemas.microsoft.com/office/drawing/2014/main" id="{0A28E481-64BF-4BD4-9CE8-757ED692A25A}"/>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450"/>
                    </a:spcBef>
                    <a:spcAft>
                      <a:spcPts val="450"/>
                    </a:spcAft>
                  </a:pPr>
                  <a:endParaRPr lang="nl-NL" sz="1200" cap="all" baseline="0" noProof="0" dirty="0">
                    <a:latin typeface="Calibri" panose="020F0502020204030204" pitchFamily="34" charset="0"/>
                    <a:cs typeface="Calibri" panose="020F0502020204030204" pitchFamily="34" charset="0"/>
                  </a:endParaRPr>
                </a:p>
              </p:txBody>
            </p:sp>
            <p:sp>
              <p:nvSpPr>
                <p:cNvPr id="59" name="Graphic 163" descr="Informatie">
                  <a:extLst>
                    <a:ext uri="{FF2B5EF4-FFF2-40B4-BE49-F238E27FC236}">
                      <a16:creationId xmlns:a16="http://schemas.microsoft.com/office/drawing/2014/main" id="{039E5D12-34F7-45C1-981E-90B9599D4EC9}"/>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1500" noProof="0" dirty="0">
                    <a:solidFill>
                      <a:srgbClr val="211F26"/>
                    </a:solidFill>
                    <a:latin typeface="Calibri" panose="020F0502020204030204" pitchFamily="34" charset="0"/>
                    <a:cs typeface="Calibri" panose="020F0502020204030204" pitchFamily="34" charset="0"/>
                  </a:endParaRPr>
                </a:p>
              </p:txBody>
            </p:sp>
          </p:grpSp>
          <p:grpSp>
            <p:nvGrpSpPr>
              <p:cNvPr id="52" name="Groep 51">
                <a:extLst>
                  <a:ext uri="{FF2B5EF4-FFF2-40B4-BE49-F238E27FC236}">
                    <a16:creationId xmlns:a16="http://schemas.microsoft.com/office/drawing/2014/main" id="{BFE1725D-4A5F-4272-B2C7-ECD5288AF3E3}"/>
                  </a:ext>
                </a:extLst>
              </p:cNvPr>
              <p:cNvGrpSpPr/>
              <p:nvPr userDrawn="1"/>
            </p:nvGrpSpPr>
            <p:grpSpPr>
              <a:xfrm>
                <a:off x="-938434" y="6420818"/>
                <a:ext cx="627798" cy="576693"/>
                <a:chOff x="-938434" y="4570310"/>
                <a:chExt cx="627798" cy="576693"/>
              </a:xfrm>
            </p:grpSpPr>
            <p:grpSp>
              <p:nvGrpSpPr>
                <p:cNvPr id="53" name="Inspireren">
                  <a:extLst>
                    <a:ext uri="{FF2B5EF4-FFF2-40B4-BE49-F238E27FC236}">
                      <a16:creationId xmlns:a16="http://schemas.microsoft.com/office/drawing/2014/main" id="{7D4E5206-8EC9-4D75-8C51-D03F2206EF30}"/>
                    </a:ext>
                  </a:extLst>
                </p:cNvPr>
                <p:cNvGrpSpPr>
                  <a:grpSpLocks noChangeAspect="1"/>
                </p:cNvGrpSpPr>
                <p:nvPr userDrawn="1"/>
              </p:nvGrpSpPr>
              <p:grpSpPr bwMode="auto">
                <a:xfrm>
                  <a:off x="-716116" y="4570310"/>
                  <a:ext cx="169778" cy="242385"/>
                  <a:chOff x="4768" y="2783"/>
                  <a:chExt cx="788" cy="1125"/>
                </a:xfrm>
                <a:gradFill>
                  <a:gsLst>
                    <a:gs pos="0">
                      <a:srgbClr val="9D9FA1"/>
                    </a:gs>
                    <a:gs pos="70000">
                      <a:srgbClr val="211F26"/>
                    </a:gs>
                  </a:gsLst>
                  <a:lin ang="2700000" scaled="0"/>
                </a:gradFill>
              </p:grpSpPr>
              <p:sp>
                <p:nvSpPr>
                  <p:cNvPr id="55" name="Freeform 12">
                    <a:extLst>
                      <a:ext uri="{FF2B5EF4-FFF2-40B4-BE49-F238E27FC236}">
                        <a16:creationId xmlns:a16="http://schemas.microsoft.com/office/drawing/2014/main" id="{82C37384-CC5D-4086-8CFE-E4E46C7838EE}"/>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56" name="Freeform 13">
                    <a:extLst>
                      <a:ext uri="{FF2B5EF4-FFF2-40B4-BE49-F238E27FC236}">
                        <a16:creationId xmlns:a16="http://schemas.microsoft.com/office/drawing/2014/main" id="{DE03E1BF-2913-4F58-8F14-F404A124FC70}"/>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57" name="Freeform 14">
                    <a:extLst>
                      <a:ext uri="{FF2B5EF4-FFF2-40B4-BE49-F238E27FC236}">
                        <a16:creationId xmlns:a16="http://schemas.microsoft.com/office/drawing/2014/main" id="{1E8A87DD-B9A1-448D-83C7-42A377F6C85A}"/>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grpSp>
            <p:sp>
              <p:nvSpPr>
                <p:cNvPr id="54" name="Tekstvak 53">
                  <a:extLst>
                    <a:ext uri="{FF2B5EF4-FFF2-40B4-BE49-F238E27FC236}">
                      <a16:creationId xmlns:a16="http://schemas.microsoft.com/office/drawing/2014/main" id="{46082041-3FB2-4C34-BC64-E883F07A8FB6}"/>
                    </a:ext>
                  </a:extLst>
                </p:cNvPr>
                <p:cNvSpPr txBox="1"/>
                <p:nvPr userDrawn="1"/>
              </p:nvSpPr>
              <p:spPr>
                <a:xfrm>
                  <a:off x="-938434" y="4824764"/>
                  <a:ext cx="627798" cy="322239"/>
                </a:xfrm>
                <a:prstGeom prst="rect">
                  <a:avLst/>
                </a:prstGeom>
                <a:noFill/>
              </p:spPr>
              <p:txBody>
                <a:bodyPr wrap="square" lIns="0" tIns="0" rIns="0" bIns="0" rtlCol="0" anchor="ctr">
                  <a:noAutofit/>
                </a:bodyPr>
                <a:lstStyle/>
                <a:p>
                  <a:pPr marL="0" marR="0" lvl="0" indent="0" algn="ctr" defTabSz="685800" rtl="0"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grpSp>
          <p:nvGrpSpPr>
            <p:cNvPr id="22" name="Groep 21">
              <a:extLst>
                <a:ext uri="{FF2B5EF4-FFF2-40B4-BE49-F238E27FC236}">
                  <a16:creationId xmlns:a16="http://schemas.microsoft.com/office/drawing/2014/main" id="{F8F347EF-3DE8-48A3-9C23-AC987E3FA1C7}"/>
                </a:ext>
              </a:extLst>
            </p:cNvPr>
            <p:cNvGrpSpPr/>
            <p:nvPr userDrawn="1"/>
          </p:nvGrpSpPr>
          <p:grpSpPr>
            <a:xfrm>
              <a:off x="-3367447" y="1226982"/>
              <a:ext cx="791775" cy="406485"/>
              <a:chOff x="-3565087" y="1409294"/>
              <a:chExt cx="627469" cy="322133"/>
            </a:xfrm>
          </p:grpSpPr>
          <p:grpSp>
            <p:nvGrpSpPr>
              <p:cNvPr id="44" name="Groep 43">
                <a:extLst>
                  <a:ext uri="{FF2B5EF4-FFF2-40B4-BE49-F238E27FC236}">
                    <a16:creationId xmlns:a16="http://schemas.microsoft.com/office/drawing/2014/main" id="{883B4F63-A880-4BE1-8072-70A18AF2BA21}"/>
                  </a:ext>
                </a:extLst>
              </p:cNvPr>
              <p:cNvGrpSpPr/>
              <p:nvPr userDrawn="1"/>
            </p:nvGrpSpPr>
            <p:grpSpPr>
              <a:xfrm>
                <a:off x="-3364916" y="1409294"/>
                <a:ext cx="225195" cy="195499"/>
                <a:chOff x="10307162" y="1361199"/>
                <a:chExt cx="2200275" cy="1914525"/>
              </a:xfrm>
            </p:grpSpPr>
            <p:sp>
              <p:nvSpPr>
                <p:cNvPr id="46" name="Vrije vorm: vorm 45">
                  <a:extLst>
                    <a:ext uri="{FF2B5EF4-FFF2-40B4-BE49-F238E27FC236}">
                      <a16:creationId xmlns:a16="http://schemas.microsoft.com/office/drawing/2014/main" id="{FA3C9DD0-55D9-4BE3-A431-613353D6302B}"/>
                    </a:ext>
                  </a:extLst>
                </p:cNvPr>
                <p:cNvSpPr/>
                <p:nvPr/>
              </p:nvSpPr>
              <p:spPr>
                <a:xfrm>
                  <a:off x="10683400" y="1831734"/>
                  <a:ext cx="371475" cy="371475"/>
                </a:xfrm>
                <a:custGeom>
                  <a:avLst/>
                  <a:gdLst>
                    <a:gd name="connsiteX0" fmla="*/ 369094 w 371475"/>
                    <a:gd name="connsiteY0" fmla="*/ 188119 h 371475"/>
                    <a:gd name="connsiteX1" fmla="*/ 188119 w 371475"/>
                    <a:gd name="connsiteY1" fmla="*/ 369094 h 371475"/>
                    <a:gd name="connsiteX2" fmla="*/ 7144 w 371475"/>
                    <a:gd name="connsiteY2" fmla="*/ 188119 h 371475"/>
                    <a:gd name="connsiteX3" fmla="*/ 188119 w 371475"/>
                    <a:gd name="connsiteY3" fmla="*/ 7144 h 371475"/>
                    <a:gd name="connsiteX4" fmla="*/ 369094 w 371475"/>
                    <a:gd name="connsiteY4" fmla="*/ 188119 h 3714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1475" h="371475">
                      <a:moveTo>
                        <a:pt x="369094" y="188119"/>
                      </a:moveTo>
                      <a:cubicBezTo>
                        <a:pt x="369094" y="288068"/>
                        <a:pt x="288068" y="369094"/>
                        <a:pt x="188119" y="369094"/>
                      </a:cubicBezTo>
                      <a:cubicBezTo>
                        <a:pt x="88169" y="369094"/>
                        <a:pt x="7144" y="288068"/>
                        <a:pt x="7144" y="188119"/>
                      </a:cubicBezTo>
                      <a:cubicBezTo>
                        <a:pt x="7144" y="88169"/>
                        <a:pt x="88169" y="7144"/>
                        <a:pt x="188119" y="7144"/>
                      </a:cubicBezTo>
                      <a:cubicBezTo>
                        <a:pt x="288068" y="7144"/>
                        <a:pt x="369094" y="88169"/>
                        <a:pt x="369094" y="188119"/>
                      </a:cubicBezTo>
                      <a:close/>
                    </a:path>
                  </a:pathLst>
                </a:custGeom>
                <a:solidFill>
                  <a:srgbClr val="1FF524"/>
                </a:solidFill>
                <a:ln w="9525" cap="flat">
                  <a:noFill/>
                  <a:prstDash val="solid"/>
                  <a:miter/>
                </a:ln>
              </p:spPr>
              <p:txBody>
                <a:bodyPr rtlCol="0" anchor="ctr"/>
                <a:lstStyle/>
                <a:p>
                  <a:pPr defTabSz="746602"/>
                  <a:endParaRPr lang="nl-NL" sz="5400" dirty="0">
                    <a:solidFill>
                      <a:srgbClr val="211F26"/>
                    </a:solidFill>
                    <a:latin typeface="Segoe UI Light"/>
                  </a:endParaRPr>
                </a:p>
              </p:txBody>
            </p:sp>
            <p:grpSp>
              <p:nvGrpSpPr>
                <p:cNvPr id="47" name="Groep 46">
                  <a:extLst>
                    <a:ext uri="{FF2B5EF4-FFF2-40B4-BE49-F238E27FC236}">
                      <a16:creationId xmlns:a16="http://schemas.microsoft.com/office/drawing/2014/main" id="{22D9589B-E36F-46EC-BCFA-EBE900B12643}"/>
                    </a:ext>
                  </a:extLst>
                </p:cNvPr>
                <p:cNvGrpSpPr/>
                <p:nvPr/>
              </p:nvGrpSpPr>
              <p:grpSpPr>
                <a:xfrm>
                  <a:off x="10307162" y="1361199"/>
                  <a:ext cx="2200275" cy="1914525"/>
                  <a:chOff x="10307162" y="1361199"/>
                  <a:chExt cx="2200275" cy="1914525"/>
                </a:xfrm>
                <a:gradFill>
                  <a:gsLst>
                    <a:gs pos="0">
                      <a:srgbClr val="9D9FA1"/>
                    </a:gs>
                    <a:gs pos="70000">
                      <a:srgbClr val="211F26"/>
                    </a:gs>
                  </a:gsLst>
                  <a:lin ang="2700000" scaled="0"/>
                </a:gradFill>
              </p:grpSpPr>
              <p:sp>
                <p:nvSpPr>
                  <p:cNvPr id="48" name="Vrije vorm: vorm 47">
                    <a:extLst>
                      <a:ext uri="{FF2B5EF4-FFF2-40B4-BE49-F238E27FC236}">
                        <a16:creationId xmlns:a16="http://schemas.microsoft.com/office/drawing/2014/main" id="{302E2300-5CF1-4CE5-AE5D-2776AFD4A665}"/>
                      </a:ext>
                    </a:extLst>
                  </p:cNvPr>
                  <p:cNvSpPr/>
                  <p:nvPr/>
                </p:nvSpPr>
                <p:spPr>
                  <a:xfrm>
                    <a:off x="10307162" y="1361199"/>
                    <a:ext cx="2200275" cy="1914525"/>
                  </a:xfrm>
                  <a:custGeom>
                    <a:avLst/>
                    <a:gdLst>
                      <a:gd name="connsiteX0" fmla="*/ 7144 w 2200275"/>
                      <a:gd name="connsiteY0" fmla="*/ 7144 h 1914525"/>
                      <a:gd name="connsiteX1" fmla="*/ 7144 w 2200275"/>
                      <a:gd name="connsiteY1" fmla="*/ 245269 h 1914525"/>
                      <a:gd name="connsiteX2" fmla="*/ 432911 w 2200275"/>
                      <a:gd name="connsiteY2" fmla="*/ 245269 h 1914525"/>
                      <a:gd name="connsiteX3" fmla="*/ 432911 w 2200275"/>
                      <a:gd name="connsiteY3" fmla="*/ 245269 h 1914525"/>
                      <a:gd name="connsiteX4" fmla="*/ 1959769 w 2200275"/>
                      <a:gd name="connsiteY4" fmla="*/ 245269 h 1914525"/>
                      <a:gd name="connsiteX5" fmla="*/ 1959769 w 2200275"/>
                      <a:gd name="connsiteY5" fmla="*/ 1674019 h 1914525"/>
                      <a:gd name="connsiteX6" fmla="*/ 245269 w 2200275"/>
                      <a:gd name="connsiteY6" fmla="*/ 1674019 h 1914525"/>
                      <a:gd name="connsiteX7" fmla="*/ 245269 w 2200275"/>
                      <a:gd name="connsiteY7" fmla="*/ 350044 h 1914525"/>
                      <a:gd name="connsiteX8" fmla="*/ 7144 w 2200275"/>
                      <a:gd name="connsiteY8" fmla="*/ 350044 h 1914525"/>
                      <a:gd name="connsiteX9" fmla="*/ 7144 w 2200275"/>
                      <a:gd name="connsiteY9" fmla="*/ 1912144 h 1914525"/>
                      <a:gd name="connsiteX10" fmla="*/ 2197894 w 2200275"/>
                      <a:gd name="connsiteY10" fmla="*/ 1912144 h 1914525"/>
                      <a:gd name="connsiteX11" fmla="*/ 2197894 w 2200275"/>
                      <a:gd name="connsiteY11" fmla="*/ 7144 h 191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00275" h="1914525">
                        <a:moveTo>
                          <a:pt x="7144" y="7144"/>
                        </a:moveTo>
                        <a:lnTo>
                          <a:pt x="7144" y="245269"/>
                        </a:lnTo>
                        <a:lnTo>
                          <a:pt x="432911" y="245269"/>
                        </a:lnTo>
                        <a:lnTo>
                          <a:pt x="432911" y="245269"/>
                        </a:lnTo>
                        <a:lnTo>
                          <a:pt x="1959769" y="245269"/>
                        </a:lnTo>
                        <a:lnTo>
                          <a:pt x="1959769" y="1674019"/>
                        </a:lnTo>
                        <a:lnTo>
                          <a:pt x="245269" y="1674019"/>
                        </a:lnTo>
                        <a:lnTo>
                          <a:pt x="245269" y="350044"/>
                        </a:lnTo>
                        <a:lnTo>
                          <a:pt x="7144" y="350044"/>
                        </a:lnTo>
                        <a:lnTo>
                          <a:pt x="7144" y="1912144"/>
                        </a:lnTo>
                        <a:lnTo>
                          <a:pt x="2197894" y="1912144"/>
                        </a:lnTo>
                        <a:lnTo>
                          <a:pt x="2197894" y="7144"/>
                        </a:lnTo>
                        <a:close/>
                      </a:path>
                    </a:pathLst>
                  </a:custGeom>
                  <a:grpFill/>
                  <a:ln w="9525" cap="flat">
                    <a:noFill/>
                    <a:prstDash val="solid"/>
                    <a:miter/>
                  </a:ln>
                </p:spPr>
                <p:txBody>
                  <a:bodyPr rtlCol="0" anchor="ctr"/>
                  <a:lstStyle/>
                  <a:p>
                    <a:pPr defTabSz="746602"/>
                    <a:endParaRPr lang="nl-NL" sz="5400" dirty="0">
                      <a:solidFill>
                        <a:srgbClr val="211F26"/>
                      </a:solidFill>
                      <a:latin typeface="Segoe UI Light"/>
                    </a:endParaRPr>
                  </a:p>
                </p:txBody>
              </p:sp>
              <p:sp>
                <p:nvSpPr>
                  <p:cNvPr id="49" name="Vrije vorm: vorm 48">
                    <a:extLst>
                      <a:ext uri="{FF2B5EF4-FFF2-40B4-BE49-F238E27FC236}">
                        <a16:creationId xmlns:a16="http://schemas.microsoft.com/office/drawing/2014/main" id="{75E8E4B7-501D-4991-BEFC-A07134FB6AED}"/>
                      </a:ext>
                    </a:extLst>
                  </p:cNvPr>
                  <p:cNvSpPr/>
                  <p:nvPr/>
                </p:nvSpPr>
                <p:spPr>
                  <a:xfrm>
                    <a:off x="10682447" y="1953654"/>
                    <a:ext cx="1438275" cy="885825"/>
                  </a:xfrm>
                  <a:custGeom>
                    <a:avLst/>
                    <a:gdLst>
                      <a:gd name="connsiteX0" fmla="*/ 1070134 w 1438275"/>
                      <a:gd name="connsiteY0" fmla="*/ 7144 h 885825"/>
                      <a:gd name="connsiteX1" fmla="*/ 801529 w 1438275"/>
                      <a:gd name="connsiteY1" fmla="*/ 275749 h 885825"/>
                      <a:gd name="connsiteX2" fmla="*/ 662464 w 1438275"/>
                      <a:gd name="connsiteY2" fmla="*/ 137636 h 885825"/>
                      <a:gd name="connsiteX3" fmla="*/ 7144 w 1438275"/>
                      <a:gd name="connsiteY3" fmla="*/ 784384 h 885825"/>
                      <a:gd name="connsiteX4" fmla="*/ 108109 w 1438275"/>
                      <a:gd name="connsiteY4" fmla="*/ 885349 h 885825"/>
                      <a:gd name="connsiteX5" fmla="*/ 662464 w 1438275"/>
                      <a:gd name="connsiteY5" fmla="*/ 338614 h 885825"/>
                      <a:gd name="connsiteX6" fmla="*/ 928211 w 1438275"/>
                      <a:gd name="connsiteY6" fmla="*/ 605314 h 885825"/>
                      <a:gd name="connsiteX7" fmla="*/ 1029176 w 1438275"/>
                      <a:gd name="connsiteY7" fmla="*/ 503396 h 885825"/>
                      <a:gd name="connsiteX8" fmla="*/ 902494 w 1438275"/>
                      <a:gd name="connsiteY8" fmla="*/ 376714 h 885825"/>
                      <a:gd name="connsiteX9" fmla="*/ 1070134 w 1438275"/>
                      <a:gd name="connsiteY9" fmla="*/ 209074 h 885825"/>
                      <a:gd name="connsiteX10" fmla="*/ 1337786 w 1438275"/>
                      <a:gd name="connsiteY10" fmla="*/ 480536 h 885825"/>
                      <a:gd name="connsiteX11" fmla="*/ 1438751 w 1438275"/>
                      <a:gd name="connsiteY11" fmla="*/ 378619 h 885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38275" h="885825">
                        <a:moveTo>
                          <a:pt x="1070134" y="7144"/>
                        </a:moveTo>
                        <a:lnTo>
                          <a:pt x="801529" y="275749"/>
                        </a:lnTo>
                        <a:lnTo>
                          <a:pt x="662464" y="137636"/>
                        </a:lnTo>
                        <a:lnTo>
                          <a:pt x="7144" y="784384"/>
                        </a:lnTo>
                        <a:lnTo>
                          <a:pt x="108109" y="885349"/>
                        </a:lnTo>
                        <a:lnTo>
                          <a:pt x="662464" y="338614"/>
                        </a:lnTo>
                        <a:lnTo>
                          <a:pt x="928211" y="605314"/>
                        </a:lnTo>
                        <a:lnTo>
                          <a:pt x="1029176" y="503396"/>
                        </a:lnTo>
                        <a:lnTo>
                          <a:pt x="902494" y="376714"/>
                        </a:lnTo>
                        <a:lnTo>
                          <a:pt x="1070134" y="209074"/>
                        </a:lnTo>
                        <a:lnTo>
                          <a:pt x="1337786" y="480536"/>
                        </a:lnTo>
                        <a:lnTo>
                          <a:pt x="1438751" y="378619"/>
                        </a:lnTo>
                        <a:close/>
                      </a:path>
                    </a:pathLst>
                  </a:custGeom>
                  <a:grpFill/>
                  <a:ln w="9525" cap="flat">
                    <a:noFill/>
                    <a:prstDash val="solid"/>
                    <a:miter/>
                  </a:ln>
                </p:spPr>
                <p:txBody>
                  <a:bodyPr rtlCol="0" anchor="ctr"/>
                  <a:lstStyle/>
                  <a:p>
                    <a:pPr defTabSz="746602"/>
                    <a:endParaRPr lang="nl-NL" sz="5400" dirty="0">
                      <a:solidFill>
                        <a:srgbClr val="211F26"/>
                      </a:solidFill>
                      <a:latin typeface="Segoe UI Light"/>
                    </a:endParaRPr>
                  </a:p>
                </p:txBody>
              </p:sp>
            </p:grpSp>
          </p:grpSp>
          <p:sp>
            <p:nvSpPr>
              <p:cNvPr id="45" name="Tekstvak 44">
                <a:extLst>
                  <a:ext uri="{FF2B5EF4-FFF2-40B4-BE49-F238E27FC236}">
                    <a16:creationId xmlns:a16="http://schemas.microsoft.com/office/drawing/2014/main" id="{FB884942-D8E2-491A-B3AC-C9D34980C03E}"/>
                  </a:ext>
                </a:extLst>
              </p:cNvPr>
              <p:cNvSpPr txBox="1"/>
              <p:nvPr userDrawn="1"/>
            </p:nvSpPr>
            <p:spPr>
              <a:xfrm>
                <a:off x="-3565087" y="1617700"/>
                <a:ext cx="627469" cy="113727"/>
              </a:xfrm>
              <a:prstGeom prst="rect">
                <a:avLst/>
              </a:prstGeom>
              <a:noFill/>
            </p:spPr>
            <p:txBody>
              <a:bodyPr wrap="square" lIns="0" tIns="18000" rIns="0" bIns="0" rtlCol="0" anchor="t">
                <a:noAutofit/>
              </a:bodyPr>
              <a:lstStyle/>
              <a:p>
                <a:pPr marL="0" marR="0" lvl="0" indent="0" algn="ctr" defTabSz="685800" rtl="0"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Afbeeldingen</a:t>
                </a:r>
              </a:p>
            </p:txBody>
          </p:sp>
        </p:grpSp>
        <p:grpSp>
          <p:nvGrpSpPr>
            <p:cNvPr id="23" name="Groep 22">
              <a:extLst>
                <a:ext uri="{FF2B5EF4-FFF2-40B4-BE49-F238E27FC236}">
                  <a16:creationId xmlns:a16="http://schemas.microsoft.com/office/drawing/2014/main" id="{EE07251A-082D-499A-9341-66D10A630E1B}"/>
                </a:ext>
              </a:extLst>
            </p:cNvPr>
            <p:cNvGrpSpPr/>
            <p:nvPr userDrawn="1"/>
          </p:nvGrpSpPr>
          <p:grpSpPr>
            <a:xfrm>
              <a:off x="-3354295" y="5166361"/>
              <a:ext cx="514284" cy="506545"/>
              <a:chOff x="12617641" y="3403239"/>
              <a:chExt cx="752963" cy="741634"/>
            </a:xfrm>
          </p:grpSpPr>
          <p:grpSp>
            <p:nvGrpSpPr>
              <p:cNvPr id="28" name="Groep 27">
                <a:extLst>
                  <a:ext uri="{FF2B5EF4-FFF2-40B4-BE49-F238E27FC236}">
                    <a16:creationId xmlns:a16="http://schemas.microsoft.com/office/drawing/2014/main" id="{AFB488DB-AE24-45F9-BC92-FA4DD0CEE644}"/>
                  </a:ext>
                </a:extLst>
              </p:cNvPr>
              <p:cNvGrpSpPr/>
              <p:nvPr userDrawn="1"/>
            </p:nvGrpSpPr>
            <p:grpSpPr>
              <a:xfrm>
                <a:off x="12771530" y="3403239"/>
                <a:ext cx="467176" cy="448491"/>
                <a:chOff x="12782157" y="3403239"/>
                <a:chExt cx="467176" cy="448491"/>
              </a:xfrm>
            </p:grpSpPr>
            <p:grpSp>
              <p:nvGrpSpPr>
                <p:cNvPr id="31" name="Groep 30">
                  <a:extLst>
                    <a:ext uri="{FF2B5EF4-FFF2-40B4-BE49-F238E27FC236}">
                      <a16:creationId xmlns:a16="http://schemas.microsoft.com/office/drawing/2014/main" id="{3BF90CD9-6DB1-4C08-BC87-BF671EA277A8}"/>
                    </a:ext>
                  </a:extLst>
                </p:cNvPr>
                <p:cNvGrpSpPr/>
                <p:nvPr userDrawn="1"/>
              </p:nvGrpSpPr>
              <p:grpSpPr>
                <a:xfrm>
                  <a:off x="12782157" y="3403239"/>
                  <a:ext cx="412976" cy="396132"/>
                  <a:chOff x="13554906" y="3320109"/>
                  <a:chExt cx="443917" cy="425811"/>
                </a:xfrm>
              </p:grpSpPr>
              <p:grpSp>
                <p:nvGrpSpPr>
                  <p:cNvPr id="38" name="Groep 37">
                    <a:extLst>
                      <a:ext uri="{FF2B5EF4-FFF2-40B4-BE49-F238E27FC236}">
                        <a16:creationId xmlns:a16="http://schemas.microsoft.com/office/drawing/2014/main" id="{347D366A-1415-4D31-9918-DDF7D91ED6DB}"/>
                      </a:ext>
                    </a:extLst>
                  </p:cNvPr>
                  <p:cNvGrpSpPr/>
                  <p:nvPr userDrawn="1"/>
                </p:nvGrpSpPr>
                <p:grpSpPr>
                  <a:xfrm>
                    <a:off x="13554906" y="3320109"/>
                    <a:ext cx="443917" cy="425811"/>
                    <a:chOff x="12909684" y="1276143"/>
                    <a:chExt cx="443917" cy="425811"/>
                  </a:xfrm>
                </p:grpSpPr>
                <p:sp>
                  <p:nvSpPr>
                    <p:cNvPr id="41" name="Rechthoek 40">
                      <a:extLst>
                        <a:ext uri="{FF2B5EF4-FFF2-40B4-BE49-F238E27FC236}">
                          <a16:creationId xmlns:a16="http://schemas.microsoft.com/office/drawing/2014/main" id="{8FA40C3D-6950-47B2-B9B4-298C2842C40E}"/>
                        </a:ext>
                      </a:extLst>
                    </p:cNvPr>
                    <p:cNvSpPr/>
                    <p:nvPr userDrawn="1"/>
                  </p:nvSpPr>
                  <p:spPr>
                    <a:xfrm>
                      <a:off x="12909689" y="1276143"/>
                      <a:ext cx="443912" cy="425811"/>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42" name="Rechthoek 41">
                      <a:extLst>
                        <a:ext uri="{FF2B5EF4-FFF2-40B4-BE49-F238E27FC236}">
                          <a16:creationId xmlns:a16="http://schemas.microsoft.com/office/drawing/2014/main" id="{0B42C839-C9BC-49E4-B12A-5BDEC6F1AE80}"/>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43" name="Ovaal 42">
                      <a:extLst>
                        <a:ext uri="{FF2B5EF4-FFF2-40B4-BE49-F238E27FC236}">
                          <a16:creationId xmlns:a16="http://schemas.microsoft.com/office/drawing/2014/main" id="{AEA36FD4-D881-4347-A34B-63E5A6358B4D}"/>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pic>
                <p:nvPicPr>
                  <p:cNvPr id="39" name="Afbeelding 38">
                    <a:extLst>
                      <a:ext uri="{FF2B5EF4-FFF2-40B4-BE49-F238E27FC236}">
                        <a16:creationId xmlns:a16="http://schemas.microsoft.com/office/drawing/2014/main" id="{C8E958B8-13F3-4CE6-8F88-6756B1FBFD24}"/>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a:off x="13567296" y="3424991"/>
                    <a:ext cx="173367" cy="140220"/>
                  </a:xfrm>
                  <a:prstGeom prst="rect">
                    <a:avLst/>
                  </a:prstGeom>
                </p:spPr>
              </p:pic>
              <p:pic>
                <p:nvPicPr>
                  <p:cNvPr id="40" name="Afbeelding 39">
                    <a:extLst>
                      <a:ext uri="{FF2B5EF4-FFF2-40B4-BE49-F238E27FC236}">
                        <a16:creationId xmlns:a16="http://schemas.microsoft.com/office/drawing/2014/main" id="{5A6AC50F-FFC1-423C-87A0-EDFFAD6C0F34}"/>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flipH="1">
                    <a:off x="13635599" y="3449265"/>
                    <a:ext cx="173367" cy="111424"/>
                  </a:xfrm>
                  <a:prstGeom prst="rect">
                    <a:avLst/>
                  </a:prstGeom>
                </p:spPr>
              </p:pic>
            </p:grpSp>
            <p:grpSp>
              <p:nvGrpSpPr>
                <p:cNvPr id="32" name="Groep 31">
                  <a:extLst>
                    <a:ext uri="{FF2B5EF4-FFF2-40B4-BE49-F238E27FC236}">
                      <a16:creationId xmlns:a16="http://schemas.microsoft.com/office/drawing/2014/main" id="{F9807B30-680C-4CD6-B41B-8E71FACDBB51}"/>
                    </a:ext>
                  </a:extLst>
                </p:cNvPr>
                <p:cNvGrpSpPr/>
                <p:nvPr userDrawn="1"/>
              </p:nvGrpSpPr>
              <p:grpSpPr>
                <a:xfrm>
                  <a:off x="13103513" y="3705268"/>
                  <a:ext cx="145820" cy="146462"/>
                  <a:chOff x="13096169" y="3602278"/>
                  <a:chExt cx="145820" cy="146462"/>
                </a:xfrm>
              </p:grpSpPr>
              <p:sp>
                <p:nvSpPr>
                  <p:cNvPr id="36" name="Rechthoek 35">
                    <a:extLst>
                      <a:ext uri="{FF2B5EF4-FFF2-40B4-BE49-F238E27FC236}">
                        <a16:creationId xmlns:a16="http://schemas.microsoft.com/office/drawing/2014/main" id="{3DA9D713-B8B4-4246-9C3C-8CEE38A0E20A}"/>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37" name="Rechthoek 36">
                    <a:extLst>
                      <a:ext uri="{FF2B5EF4-FFF2-40B4-BE49-F238E27FC236}">
                        <a16:creationId xmlns:a16="http://schemas.microsoft.com/office/drawing/2014/main" id="{DF63E333-61D3-414A-9FF9-1A256B34EA02}"/>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nvGrpSpPr>
                <p:cNvPr id="33" name="Groep 32">
                  <a:extLst>
                    <a:ext uri="{FF2B5EF4-FFF2-40B4-BE49-F238E27FC236}">
                      <a16:creationId xmlns:a16="http://schemas.microsoft.com/office/drawing/2014/main" id="{027CB623-D92A-4486-BBBB-50E99648450A}"/>
                    </a:ext>
                  </a:extLst>
                </p:cNvPr>
                <p:cNvGrpSpPr/>
                <p:nvPr userDrawn="1"/>
              </p:nvGrpSpPr>
              <p:grpSpPr>
                <a:xfrm rot="10800000">
                  <a:off x="13061402" y="3665637"/>
                  <a:ext cx="145820" cy="146462"/>
                  <a:chOff x="13096169" y="3602278"/>
                  <a:chExt cx="145820" cy="146462"/>
                </a:xfrm>
              </p:grpSpPr>
              <p:sp>
                <p:nvSpPr>
                  <p:cNvPr id="34" name="Rechthoek 33">
                    <a:extLst>
                      <a:ext uri="{FF2B5EF4-FFF2-40B4-BE49-F238E27FC236}">
                        <a16:creationId xmlns:a16="http://schemas.microsoft.com/office/drawing/2014/main" id="{62977D89-171D-4B66-A290-AA47F3A73388}"/>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35" name="Rechthoek 34">
                    <a:extLst>
                      <a:ext uri="{FF2B5EF4-FFF2-40B4-BE49-F238E27FC236}">
                        <a16:creationId xmlns:a16="http://schemas.microsoft.com/office/drawing/2014/main" id="{24BA9262-144E-498D-9BA5-5E9E70341F5D}"/>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sp>
            <p:nvSpPr>
              <p:cNvPr id="29" name="Rechthoek 28">
                <a:extLst>
                  <a:ext uri="{FF2B5EF4-FFF2-40B4-BE49-F238E27FC236}">
                    <a16:creationId xmlns:a16="http://schemas.microsoft.com/office/drawing/2014/main" id="{1C5C4638-A554-4F78-998A-D7A162C93E46}"/>
                  </a:ext>
                </a:extLst>
              </p:cNvPr>
              <p:cNvSpPr/>
              <p:nvPr userDrawn="1"/>
            </p:nvSpPr>
            <p:spPr>
              <a:xfrm>
                <a:off x="12617641" y="3889890"/>
                <a:ext cx="752963"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450"/>
                  </a:spcBef>
                  <a:spcAft>
                    <a:spcPts val="450"/>
                  </a:spcAft>
                </a:pPr>
                <a:r>
                  <a:rPr lang="nl-NL" sz="675" b="0" noProof="0" dirty="0">
                    <a:solidFill>
                      <a:srgbClr val="211F26"/>
                    </a:solidFill>
                    <a:latin typeface="Calibri" panose="020F0502020204030204" pitchFamily="34" charset="0"/>
                    <a:cs typeface="Calibri" panose="020F0502020204030204" pitchFamily="34" charset="0"/>
                  </a:rPr>
                  <a:t>Bijsnijden</a:t>
                </a:r>
              </a:p>
            </p:txBody>
          </p:sp>
          <p:sp>
            <p:nvSpPr>
              <p:cNvPr id="30" name="Gelijkbenige driehoek 29">
                <a:extLst>
                  <a:ext uri="{FF2B5EF4-FFF2-40B4-BE49-F238E27FC236}">
                    <a16:creationId xmlns:a16="http://schemas.microsoft.com/office/drawing/2014/main" id="{8E3CC9A7-CF7A-489D-8AEE-CCB8B8BEC993}"/>
                  </a:ext>
                </a:extLst>
              </p:cNvPr>
              <p:cNvSpPr/>
              <p:nvPr userDrawn="1"/>
            </p:nvSpPr>
            <p:spPr>
              <a:xfrm rot="10800000">
                <a:off x="12950688" y="4093726"/>
                <a:ext cx="86866" cy="51147"/>
              </a:xfrm>
              <a:prstGeom prst="triangle">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sp>
          <p:nvSpPr>
            <p:cNvPr id="24" name="Ovaal 23">
              <a:extLst>
                <a:ext uri="{FF2B5EF4-FFF2-40B4-BE49-F238E27FC236}">
                  <a16:creationId xmlns:a16="http://schemas.microsoft.com/office/drawing/2014/main" id="{2D7080F7-602D-438A-A9BD-711E2BBB052D}"/>
                </a:ext>
              </a:extLst>
            </p:cNvPr>
            <p:cNvSpPr/>
            <p:nvPr userDrawn="1"/>
          </p:nvSpPr>
          <p:spPr>
            <a:xfrm>
              <a:off x="-3603587" y="181118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25" name="Rechthoek 24">
              <a:extLst>
                <a:ext uri="{FF2B5EF4-FFF2-40B4-BE49-F238E27FC236}">
                  <a16:creationId xmlns:a16="http://schemas.microsoft.com/office/drawing/2014/main" id="{D87447BF-B77F-45FD-81C7-0E9D7C620C82}"/>
                </a:ext>
              </a:extLst>
            </p:cNvPr>
            <p:cNvSpPr/>
            <p:nvPr userDrawn="1"/>
          </p:nvSpPr>
          <p:spPr>
            <a:xfrm>
              <a:off x="-3319415" y="1811185"/>
              <a:ext cx="2944682" cy="326338"/>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Kies de gewenste categorie en afbeelding</a:t>
              </a:r>
              <a:b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‘Invoegen’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27" name="Rechthoek 26">
              <a:extLst>
                <a:ext uri="{FF2B5EF4-FFF2-40B4-BE49-F238E27FC236}">
                  <a16:creationId xmlns:a16="http://schemas.microsoft.com/office/drawing/2014/main" id="{9FA284F2-7943-44D4-A835-B6C8098DBF78}"/>
                </a:ext>
              </a:extLst>
            </p:cNvPr>
            <p:cNvSpPr/>
            <p:nvPr userDrawn="1"/>
          </p:nvSpPr>
          <p:spPr>
            <a:xfrm>
              <a:off x="-3319415" y="2245760"/>
              <a:ext cx="825500" cy="209550"/>
            </a:xfrm>
            <a:prstGeom prst="rect">
              <a:avLst/>
            </a:prstGeom>
            <a:solidFill>
              <a:srgbClr val="1FF524"/>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450"/>
                </a:spcBef>
                <a:spcAft>
                  <a:spcPts val="450"/>
                </a:spcAft>
              </a:pPr>
              <a:r>
                <a:rPr lang="nl-NL" sz="750" b="1" noProof="0" dirty="0">
                  <a:solidFill>
                    <a:srgbClr val="211F26"/>
                  </a:solidFill>
                  <a:latin typeface="Calibri" panose="020F0502020204030204" pitchFamily="34" charset="0"/>
                  <a:cs typeface="Calibri" panose="020F0502020204030204" pitchFamily="34" charset="0"/>
                </a:rPr>
                <a:t>Invoegen</a:t>
              </a:r>
            </a:p>
          </p:txBody>
        </p:sp>
      </p:grpSp>
      <p:sp>
        <p:nvSpPr>
          <p:cNvPr id="11" name="- INFO">
            <a:extLst>
              <a:ext uri="{FF2B5EF4-FFF2-40B4-BE49-F238E27FC236}">
                <a16:creationId xmlns:a16="http://schemas.microsoft.com/office/drawing/2014/main" id="{D5D548DA-264A-4D19-8A0A-B2288EC6661C}"/>
              </a:ext>
            </a:extLst>
          </p:cNvPr>
          <p:cNvSpPr txBox="1"/>
          <p:nvPr userDrawn="1"/>
        </p:nvSpPr>
        <p:spPr>
          <a:xfrm>
            <a:off x="0" y="-272667"/>
            <a:ext cx="9134475" cy="148842"/>
          </a:xfrm>
          <a:prstGeom prst="rect">
            <a:avLst/>
          </a:prstGeom>
          <a:noFill/>
        </p:spPr>
        <p:txBody>
          <a:bodyPr wrap="square" lIns="0" tIns="0" rIns="0" bIns="0" rtlCol="0" anchor="ctr" anchorCtr="0">
            <a:noAutofit/>
          </a:bodyPr>
          <a:lstStyle/>
          <a:p>
            <a:pPr algn="l"/>
            <a:r>
              <a:rPr lang="nl-NL" sz="1050" b="1" cap="all" spc="0" baseline="0">
                <a:solidFill>
                  <a:sysClr val="windowText" lastClr="000000"/>
                </a:solidFill>
                <a:latin typeface="+mn-lt"/>
                <a:cs typeface="Calibri" panose="020F0502020204030204" pitchFamily="34" charset="0"/>
              </a:rPr>
              <a:t>Laptop [beeld] </a:t>
            </a:r>
            <a:endParaRPr lang="nl-NL" sz="1050" b="1" cap="all" spc="0" baseline="0" dirty="0">
              <a:solidFill>
                <a:sysClr val="windowText" lastClr="000000"/>
              </a:solidFill>
              <a:latin typeface="+mn-lt"/>
              <a:cs typeface="Calibri" panose="020F0502020204030204" pitchFamily="34" charset="0"/>
            </a:endParaRPr>
          </a:p>
        </p:txBody>
      </p:sp>
      <p:sp>
        <p:nvSpPr>
          <p:cNvPr id="5" name="voettekst">
            <a:extLst>
              <a:ext uri="{FF2B5EF4-FFF2-40B4-BE49-F238E27FC236}">
                <a16:creationId xmlns:a16="http://schemas.microsoft.com/office/drawing/2014/main" id="{7B9B5AD8-20ED-43D8-A7A9-54D9AEF0A965}"/>
              </a:ext>
            </a:extLst>
          </p:cNvPr>
          <p:cNvSpPr>
            <a:spLocks noGrp="1"/>
          </p:cNvSpPr>
          <p:nvPr userDrawn="1">
            <p:ph type="ftr" sz="quarter" idx="11"/>
          </p:nvPr>
        </p:nvSpPr>
        <p:spPr/>
        <p:txBody>
          <a:bodyPr/>
          <a:lstStyle>
            <a:lvl1pPr>
              <a:defRPr>
                <a:solidFill>
                  <a:schemeClr val="tx2"/>
                </a:solidFill>
              </a:defRPr>
            </a:lvl1pPr>
          </a:lstStyle>
          <a:p>
            <a:r>
              <a:rPr lang="nl-NL"/>
              <a:t>Erasmus University Rotterdam </a:t>
            </a:r>
            <a:endParaRPr lang="nl-NL" dirty="0"/>
          </a:p>
        </p:txBody>
      </p:sp>
      <p:sp>
        <p:nvSpPr>
          <p:cNvPr id="8" name="titel">
            <a:extLst>
              <a:ext uri="{FF2B5EF4-FFF2-40B4-BE49-F238E27FC236}">
                <a16:creationId xmlns:a16="http://schemas.microsoft.com/office/drawing/2014/main" id="{4FCE8B7B-8D3B-466F-8956-5C1F4F50265C}"/>
              </a:ext>
            </a:extLst>
          </p:cNvPr>
          <p:cNvSpPr>
            <a:spLocks noGrp="1"/>
          </p:cNvSpPr>
          <p:nvPr>
            <p:ph type="title" hasCustomPrompt="1"/>
          </p:nvPr>
        </p:nvSpPr>
        <p:spPr>
          <a:xfrm>
            <a:off x="401241" y="541926"/>
            <a:ext cx="8332147" cy="531827"/>
          </a:xfrm>
        </p:spPr>
        <p:txBody>
          <a:bodyPr/>
          <a:lstStyle>
            <a:lvl1pPr algn="l">
              <a:defRPr/>
            </a:lvl1pPr>
          </a:lstStyle>
          <a:p>
            <a:r>
              <a:rPr lang="nl-NL"/>
              <a:t>Titel</a:t>
            </a:r>
            <a:br>
              <a:rPr lang="nl-NL"/>
            </a:br>
            <a:r>
              <a:rPr lang="nl-NL"/>
              <a:t>max. 2 regels</a:t>
            </a:r>
            <a:endParaRPr lang="nl-NL" dirty="0"/>
          </a:p>
        </p:txBody>
      </p:sp>
      <p:sp>
        <p:nvSpPr>
          <p:cNvPr id="4" name="datum">
            <a:extLst>
              <a:ext uri="{FF2B5EF4-FFF2-40B4-BE49-F238E27FC236}">
                <a16:creationId xmlns:a16="http://schemas.microsoft.com/office/drawing/2014/main" id="{8E420A72-FB1A-45BF-AC4A-C2A67FDAE6C8}"/>
              </a:ext>
            </a:extLst>
          </p:cNvPr>
          <p:cNvSpPr>
            <a:spLocks noGrp="1"/>
          </p:cNvSpPr>
          <p:nvPr userDrawn="1">
            <p:ph type="dt" sz="half" idx="10"/>
          </p:nvPr>
        </p:nvSpPr>
        <p:spPr/>
        <p:txBody>
          <a:bodyPr/>
          <a:lstStyle>
            <a:lvl1pPr>
              <a:defRPr>
                <a:solidFill>
                  <a:schemeClr val="tx2"/>
                </a:solidFill>
              </a:defRPr>
            </a:lvl1pPr>
          </a:lstStyle>
          <a:p>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userDrawn="1">
            <p:ph type="sldNum" sz="quarter" idx="12"/>
          </p:nvPr>
        </p:nvSpPr>
        <p:spPr/>
        <p:txBody>
          <a:bodyPr/>
          <a:lstStyle/>
          <a:p>
            <a:fld id="{361A1203-CA3D-4D48-AFA0-9D668419C1D5}" type="slidenum">
              <a:rPr lang="nl-NL" smtClean="0"/>
              <a:t>‹#›</a:t>
            </a:fld>
            <a:endParaRPr lang="nl-NL" dirty="0"/>
          </a:p>
        </p:txBody>
      </p:sp>
      <p:sp>
        <p:nvSpPr>
          <p:cNvPr id="157" name="Tijdelijke aanduiding voor tekst 2">
            <a:extLst>
              <a:ext uri="{FF2B5EF4-FFF2-40B4-BE49-F238E27FC236}">
                <a16:creationId xmlns:a16="http://schemas.microsoft.com/office/drawing/2014/main" id="{58827511-7B24-47BE-8A7E-2AFEB43857FB}"/>
              </a:ext>
            </a:extLst>
          </p:cNvPr>
          <p:cNvSpPr>
            <a:spLocks noGrp="1"/>
          </p:cNvSpPr>
          <p:nvPr>
            <p:ph type="body" sz="quarter" idx="36" hasCustomPrompt="1"/>
          </p:nvPr>
        </p:nvSpPr>
        <p:spPr>
          <a:xfrm>
            <a:off x="1570606" y="1391622"/>
            <a:ext cx="6001412" cy="3053826"/>
          </a:xfrm>
          <a:blipFill>
            <a:blip r:embed="rId4"/>
            <a:srcRect/>
            <a:stretch>
              <a:fillRect t="9" b="9"/>
            </a:stretch>
          </a:blipFill>
        </p:spPr>
        <p:txBody>
          <a:bodyPr/>
          <a:lstStyle>
            <a:lvl1pPr marL="0" indent="0">
              <a:buNone/>
              <a:defRPr/>
            </a:lvl1pPr>
          </a:lstStyle>
          <a:p>
            <a:pPr lvl="0"/>
            <a:r>
              <a:rPr lang="nl-NL" dirty="0"/>
              <a:t> </a:t>
            </a:r>
          </a:p>
        </p:txBody>
      </p:sp>
      <p:sp>
        <p:nvSpPr>
          <p:cNvPr id="158" name="afbeelding">
            <a:extLst>
              <a:ext uri="{FF2B5EF4-FFF2-40B4-BE49-F238E27FC236}">
                <a16:creationId xmlns:a16="http://schemas.microsoft.com/office/drawing/2014/main" id="{9FA000B9-9126-4431-9C81-BAC1DAB1BC76}"/>
              </a:ext>
            </a:extLst>
          </p:cNvPr>
          <p:cNvSpPr>
            <a:spLocks noGrp="1"/>
          </p:cNvSpPr>
          <p:nvPr>
            <p:ph type="pic" sz="quarter" idx="14" hasCustomPrompt="1"/>
          </p:nvPr>
        </p:nvSpPr>
        <p:spPr>
          <a:xfrm>
            <a:off x="2654495" y="1523896"/>
            <a:ext cx="3835010" cy="2294342"/>
          </a:xfrm>
          <a:solidFill>
            <a:schemeClr val="bg1">
              <a:lumMod val="75000"/>
            </a:schemeClr>
          </a:solidFill>
        </p:spPr>
        <p:txBody>
          <a:bodyPr bIns="1260000" anchor="ctr" anchorCtr="0">
            <a:normAutofit/>
          </a:bodyPr>
          <a:lstStyle>
            <a:lvl1pPr marL="0" indent="0" algn="ctr">
              <a:lnSpc>
                <a:spcPct val="100000"/>
              </a:lnSpc>
              <a:spcBef>
                <a:spcPts val="0"/>
              </a:spcBef>
              <a:buNone/>
              <a:defRPr sz="1050">
                <a:solidFill>
                  <a:schemeClr val="bg1">
                    <a:lumMod val="95000"/>
                  </a:schemeClr>
                </a:solidFill>
              </a:defRPr>
            </a:lvl1pPr>
          </a:lstStyle>
          <a:p>
            <a:r>
              <a:rPr lang="nl-NL" dirty="0"/>
              <a:t>Selecteer dit kader, ga naar de tab ‘Slidebuilder’, </a:t>
            </a:r>
            <a:br>
              <a:rPr lang="nl-NL" dirty="0"/>
            </a:br>
            <a:r>
              <a:rPr lang="nl-NL" dirty="0"/>
              <a:t>klik op ‘Afbeeldingen’, selecteer de gewenste afbeelding </a:t>
            </a:r>
            <a:br>
              <a:rPr lang="nl-NL" dirty="0"/>
            </a:br>
            <a:r>
              <a:rPr lang="nl-NL" dirty="0"/>
              <a:t>en klik op ‘Invoegen’.</a:t>
            </a:r>
          </a:p>
        </p:txBody>
      </p:sp>
    </p:spTree>
    <p:extLst>
      <p:ext uri="{BB962C8B-B14F-4D97-AF65-F5344CB8AC3E}">
        <p14:creationId xmlns:p14="http://schemas.microsoft.com/office/powerpoint/2010/main" val="357513622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withEffect">
                                  <p:stCondLst>
                                    <p:cond delay="250"/>
                                  </p:stCondLst>
                                  <p:childTnLst>
                                    <p:set>
                                      <p:cBhvr>
                                        <p:cTn id="6" dur="1" fill="hold">
                                          <p:stCondLst>
                                            <p:cond delay="0"/>
                                          </p:stCondLst>
                                        </p:cTn>
                                        <p:tgtEl>
                                          <p:spTgt spid="157"/>
                                        </p:tgtEl>
                                        <p:attrNameLst>
                                          <p:attrName>style.visibility</p:attrName>
                                        </p:attrNameLst>
                                      </p:cBhvr>
                                      <p:to>
                                        <p:strVal val="visible"/>
                                      </p:to>
                                    </p:set>
                                    <p:anim calcmode="lin" valueType="num">
                                      <p:cBhvr additive="base">
                                        <p:cTn id="7" dur="750" fill="hold"/>
                                        <p:tgtEl>
                                          <p:spTgt spid="157"/>
                                        </p:tgtEl>
                                        <p:attrNameLst>
                                          <p:attrName>ppt_x</p:attrName>
                                        </p:attrNameLst>
                                      </p:cBhvr>
                                      <p:tavLst>
                                        <p:tav tm="0">
                                          <p:val>
                                            <p:strVal val="#ppt_x"/>
                                          </p:val>
                                        </p:tav>
                                        <p:tav tm="100000">
                                          <p:val>
                                            <p:strVal val="#ppt_x"/>
                                          </p:val>
                                        </p:tav>
                                      </p:tavLst>
                                    </p:anim>
                                    <p:anim calcmode="lin" valueType="num">
                                      <p:cBhvr additive="base">
                                        <p:cTn id="8" dur="750" fill="hold"/>
                                        <p:tgtEl>
                                          <p:spTgt spid="157"/>
                                        </p:tgtEl>
                                        <p:attrNameLst>
                                          <p:attrName>ppt_y</p:attrName>
                                        </p:attrNameLst>
                                      </p:cBhvr>
                                      <p:tavLst>
                                        <p:tav tm="0">
                                          <p:val>
                                            <p:strVal val="1+#ppt_h/2"/>
                                          </p:val>
                                        </p:tav>
                                        <p:tav tm="100000">
                                          <p:val>
                                            <p:strVal val="#ppt_y"/>
                                          </p:val>
                                        </p:tav>
                                      </p:tavLst>
                                    </p:anim>
                                  </p:childTnLst>
                                </p:cTn>
                              </p:par>
                            </p:childTnLst>
                          </p:cTn>
                        </p:par>
                        <p:par>
                          <p:cTn id="9" fill="hold">
                            <p:stCondLst>
                              <p:cond delay="1000"/>
                            </p:stCondLst>
                            <p:childTnLst>
                              <p:par>
                                <p:cTn id="10" presetID="10" presetClass="entr" presetSubtype="0" fill="hold" grpId="0" nodeType="afterEffect">
                                  <p:stCondLst>
                                    <p:cond delay="0"/>
                                  </p:stCondLst>
                                  <p:childTnLst>
                                    <p:set>
                                      <p:cBhvr>
                                        <p:cTn id="11" dur="1" fill="hold">
                                          <p:stCondLst>
                                            <p:cond delay="0"/>
                                          </p:stCondLst>
                                        </p:cTn>
                                        <p:tgtEl>
                                          <p:spTgt spid="158"/>
                                        </p:tgtEl>
                                        <p:attrNameLst>
                                          <p:attrName>style.visibility</p:attrName>
                                        </p:attrNameLst>
                                      </p:cBhvr>
                                      <p:to>
                                        <p:strVal val="visible"/>
                                      </p:to>
                                    </p:set>
                                    <p:animEffect transition="in" filter="fade">
                                      <p:cBhvr>
                                        <p:cTn id="12" dur="750"/>
                                        <p:tgtEl>
                                          <p:spTgt spid="15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7" grpId="0" animBg="1">
        <p:tmplLst>
          <p:tmpl>
            <p:tnLst>
              <p:par>
                <p:cTn presetID="2" presetClass="entr" presetSubtype="4" decel="100000" fill="hold" nodeType="withEffect">
                  <p:stCondLst>
                    <p:cond delay="250"/>
                  </p:stCondLst>
                  <p:childTnLst>
                    <p:set>
                      <p:cBhvr>
                        <p:cTn dur="1" fill="hold">
                          <p:stCondLst>
                            <p:cond delay="0"/>
                          </p:stCondLst>
                        </p:cTn>
                        <p:tgtEl>
                          <p:spTgt spid="157"/>
                        </p:tgtEl>
                        <p:attrNameLst>
                          <p:attrName>style.visibility</p:attrName>
                        </p:attrNameLst>
                      </p:cBhvr>
                      <p:to>
                        <p:strVal val="visible"/>
                      </p:to>
                    </p:set>
                    <p:anim calcmode="lin" valueType="num">
                      <p:cBhvr additive="base">
                        <p:cTn dur="750" fill="hold"/>
                        <p:tgtEl>
                          <p:spTgt spid="157"/>
                        </p:tgtEl>
                        <p:attrNameLst>
                          <p:attrName>ppt_x</p:attrName>
                        </p:attrNameLst>
                      </p:cBhvr>
                      <p:tavLst>
                        <p:tav tm="0">
                          <p:val>
                            <p:strVal val="#ppt_x"/>
                          </p:val>
                        </p:tav>
                        <p:tav tm="100000">
                          <p:val>
                            <p:strVal val="#ppt_x"/>
                          </p:val>
                        </p:tav>
                      </p:tavLst>
                    </p:anim>
                    <p:anim calcmode="lin" valueType="num">
                      <p:cBhvr additive="base">
                        <p:cTn dur="750" fill="hold"/>
                        <p:tgtEl>
                          <p:spTgt spid="157"/>
                        </p:tgtEl>
                        <p:attrNameLst>
                          <p:attrName>ppt_y</p:attrName>
                        </p:attrNameLst>
                      </p:cBhvr>
                      <p:tavLst>
                        <p:tav tm="0">
                          <p:val>
                            <p:strVal val="1+#ppt_h/2"/>
                          </p:val>
                        </p:tav>
                        <p:tav tm="100000">
                          <p:val>
                            <p:strVal val="#ppt_y"/>
                          </p:val>
                        </p:tav>
                      </p:tavLst>
                    </p:anim>
                  </p:childTnLst>
                </p:cTn>
              </p:par>
            </p:tnLst>
          </p:tmpl>
        </p:tmplLst>
      </p:bldP>
      <p:bldP spid="158" grpId="0" animBg="1"/>
    </p:bldLst>
  </p:timing>
  <p:extLst>
    <p:ext uri="{DCECCB84-F9BA-43D5-87BE-67443E8EF086}">
      <p15:sldGuideLst xmlns:p15="http://schemas.microsoft.com/office/powerpoint/2012/main"/>
    </p:ext>
  </p:extLst>
</p:sldLayout>
</file>

<file path=ppt/slideLayouts/slideLayout53.xml><?xml version="1.0" encoding="utf-8"?>
<p:sldLayout xmlns:a="http://schemas.openxmlformats.org/drawingml/2006/main" xmlns:r="http://schemas.openxmlformats.org/officeDocument/2006/relationships" xmlns:p="http://schemas.openxmlformats.org/presentationml/2006/main" preserve="1" userDrawn="1">
  <p:cSld name="Laptop [video]">
    <p:bg>
      <p:bgPr>
        <a:solidFill>
          <a:schemeClr val="bg1"/>
        </a:solidFill>
        <a:effectLst/>
      </p:bgPr>
    </p:bg>
    <p:spTree>
      <p:nvGrpSpPr>
        <p:cNvPr id="1" name=""/>
        <p:cNvGrpSpPr/>
        <p:nvPr/>
      </p:nvGrpSpPr>
      <p:grpSpPr>
        <a:xfrm>
          <a:off x="0" y="0"/>
          <a:ext cx="0" cy="0"/>
          <a:chOff x="0" y="0"/>
          <a:chExt cx="0" cy="0"/>
        </a:xfrm>
      </p:grpSpPr>
      <p:sp>
        <p:nvSpPr>
          <p:cNvPr id="2" name="Tekstvak 1">
            <a:extLst>
              <a:ext uri="{FF2B5EF4-FFF2-40B4-BE49-F238E27FC236}">
                <a16:creationId xmlns:a16="http://schemas.microsoft.com/office/drawing/2014/main" id="{02818BFD-83DF-4F40-B4AC-D87970C7EFEF}"/>
              </a:ext>
            </a:extLst>
          </p:cNvPr>
          <p:cNvSpPr txBox="1">
            <a:spLocks/>
          </p:cNvSpPr>
          <p:nvPr userDrawn="1"/>
        </p:nvSpPr>
        <p:spPr>
          <a:xfrm>
            <a:off x="1" y="3372446"/>
            <a:ext cx="3344825" cy="1771056"/>
          </a:xfrm>
          <a:custGeom>
            <a:avLst/>
            <a:gdLst>
              <a:gd name="connsiteX0" fmla="*/ 0 w 4459767"/>
              <a:gd name="connsiteY0" fmla="*/ 0 h 2361408"/>
              <a:gd name="connsiteX1" fmla="*/ 188757 w 4459767"/>
              <a:gd name="connsiteY1" fmla="*/ 263618 h 2361408"/>
              <a:gd name="connsiteX2" fmla="*/ 4342871 w 4459767"/>
              <a:gd name="connsiteY2" fmla="*/ 2325152 h 2361408"/>
              <a:gd name="connsiteX3" fmla="*/ 4459767 w 4459767"/>
              <a:gd name="connsiteY3" fmla="*/ 2361408 h 2361408"/>
              <a:gd name="connsiteX4" fmla="*/ 0 w 4459767"/>
              <a:gd name="connsiteY4" fmla="*/ 2361408 h 23614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59767" h="2361408">
                <a:moveTo>
                  <a:pt x="0" y="0"/>
                </a:moveTo>
                <a:lnTo>
                  <a:pt x="188757" y="263618"/>
                </a:lnTo>
                <a:cubicBezTo>
                  <a:pt x="1272638" y="1642098"/>
                  <a:pt x="2978863" y="1917971"/>
                  <a:pt x="4342871" y="2325152"/>
                </a:cubicBezTo>
                <a:lnTo>
                  <a:pt x="4459767" y="2361408"/>
                </a:lnTo>
                <a:lnTo>
                  <a:pt x="0" y="2361408"/>
                </a:lnTo>
                <a:close/>
              </a:path>
            </a:pathLst>
          </a:custGeom>
          <a:solidFill>
            <a:schemeClr val="accent2"/>
          </a:solidFill>
        </p:spPr>
        <p:txBody>
          <a:bodyPr wrap="square">
            <a:noAutofit/>
          </a:bodyPr>
          <a:lstStyle>
            <a:lvl1pPr marL="0" indent="0" algn="l" defTabSz="914400" rtl="0" eaLnBrk="1" latinLnBrk="0" hangingPunct="1">
              <a:lnSpc>
                <a:spcPct val="90000"/>
              </a:lnSpc>
              <a:spcBef>
                <a:spcPts val="1000"/>
              </a:spcBef>
              <a:buClr>
                <a:schemeClr val="tx1"/>
              </a:buClr>
              <a:buFont typeface="Calibri" panose="020F0502020204030204" pitchFamily="34" charset="0"/>
              <a:buNone/>
              <a:defRPr sz="1400" kern="1200">
                <a:solidFill>
                  <a:schemeClr val="tx1"/>
                </a:solidFill>
                <a:latin typeface="+mn-lt"/>
                <a:ea typeface="+mn-ea"/>
                <a:cs typeface="+mn-cs"/>
              </a:defRPr>
            </a:lvl1pPr>
            <a:lvl2pPr marL="536575" indent="-273050" algn="l" defTabSz="914400" rtl="0" eaLnBrk="1" latinLnBrk="0" hangingPunct="1">
              <a:lnSpc>
                <a:spcPct val="90000"/>
              </a:lnSpc>
              <a:spcBef>
                <a:spcPts val="500"/>
              </a:spcBef>
              <a:buClr>
                <a:schemeClr val="tx1"/>
              </a:buClr>
              <a:buFont typeface="Arial" panose="020B0604020202020204" pitchFamily="34" charset="0"/>
              <a:buChar char="›"/>
              <a:defRPr sz="1400" kern="1200">
                <a:solidFill>
                  <a:schemeClr val="tx1"/>
                </a:solidFill>
                <a:latin typeface="+mn-lt"/>
                <a:ea typeface="+mn-ea"/>
                <a:cs typeface="+mn-cs"/>
              </a:defRPr>
            </a:lvl2pPr>
            <a:lvl3pPr marL="0" indent="0" algn="l" defTabSz="914400" rtl="0" eaLnBrk="1" latinLnBrk="0" hangingPunct="1">
              <a:lnSpc>
                <a:spcPct val="90000"/>
              </a:lnSpc>
              <a:spcBef>
                <a:spcPts val="500"/>
              </a:spcBef>
              <a:buFont typeface="Arial" panose="020B0604020202020204" pitchFamily="34" charset="0"/>
              <a:buNone/>
              <a:defRPr sz="1400" kern="1200">
                <a:solidFill>
                  <a:schemeClr val="tx1"/>
                </a:solidFill>
                <a:latin typeface="+mn-lt"/>
                <a:ea typeface="+mn-ea"/>
                <a:cs typeface="+mn-cs"/>
              </a:defRPr>
            </a:lvl3pPr>
            <a:lvl4pPr marL="0" indent="0" algn="l" defTabSz="914400" rtl="0" eaLnBrk="1" latinLnBrk="0" hangingPunct="1">
              <a:lnSpc>
                <a:spcPts val="3200"/>
              </a:lnSpc>
              <a:spcBef>
                <a:spcPts val="500"/>
              </a:spcBef>
              <a:buFont typeface="Arial" panose="020B0604020202020204" pitchFamily="34" charset="0"/>
              <a:buNone/>
              <a:defRPr sz="3400" b="1" i="0" kern="1200">
                <a:solidFill>
                  <a:schemeClr val="tx1"/>
                </a:solidFill>
                <a:latin typeface="+mn-lt"/>
                <a:ea typeface="+mn-ea"/>
                <a:cs typeface="+mn-cs"/>
              </a:defRPr>
            </a:lvl4pPr>
            <a:lvl5pPr marL="0" indent="0" algn="l" defTabSz="914400" rtl="0" eaLnBrk="1" latinLnBrk="0" hangingPunct="1">
              <a:lnSpc>
                <a:spcPct val="90000"/>
              </a:lnSpc>
              <a:spcBef>
                <a:spcPts val="500"/>
              </a:spcBef>
              <a:buFont typeface="Calibri" panose="020F0502020204030204" pitchFamily="34" charset="0"/>
              <a:buNone/>
              <a:tabLst/>
              <a:defRPr sz="1800" b="1" kern="1200" cap="none" spc="0" baseline="0">
                <a:solidFill>
                  <a:schemeClr val="tx1"/>
                </a:solidFill>
                <a:latin typeface="+mn-lt"/>
                <a:ea typeface="+mn-ea"/>
                <a:cs typeface="+mn-cs"/>
              </a:defRPr>
            </a:lvl5pPr>
            <a:lvl6pPr marL="0" indent="0" algn="l" defTabSz="914400" rtl="0" eaLnBrk="1" latinLnBrk="0" hangingPunct="1">
              <a:lnSpc>
                <a:spcPct val="90000"/>
              </a:lnSpc>
              <a:spcBef>
                <a:spcPts val="500"/>
              </a:spcBef>
              <a:buFont typeface="Arial" panose="020B0604020202020204" pitchFamily="34" charset="0"/>
              <a:buNone/>
              <a:defRPr sz="1400" b="1" kern="1200">
                <a:solidFill>
                  <a:schemeClr val="accent4"/>
                </a:solidFill>
                <a:latin typeface="+mn-lt"/>
                <a:ea typeface="+mn-ea"/>
                <a:cs typeface="+mn-cs"/>
              </a:defRPr>
            </a:lvl6pPr>
            <a:lvl7pPr marL="263525" indent="-263525" algn="l" defTabSz="914400" rtl="0" eaLnBrk="1" latinLnBrk="0" hangingPunct="1">
              <a:lnSpc>
                <a:spcPct val="90000"/>
              </a:lnSpc>
              <a:spcBef>
                <a:spcPts val="500"/>
              </a:spcBef>
              <a:buFont typeface="+mj-lt"/>
              <a:buAutoNum type="arabicPeriod"/>
              <a:defRPr sz="1400" kern="1200">
                <a:solidFill>
                  <a:schemeClr val="tx1"/>
                </a:solidFill>
                <a:latin typeface="+mn-lt"/>
                <a:ea typeface="+mn-ea"/>
                <a:cs typeface="+mn-cs"/>
              </a:defRPr>
            </a:lvl7pPr>
            <a:lvl8pPr marL="263525" indent="-263525" algn="l" defTabSz="914400" rtl="0" eaLnBrk="1" latinLnBrk="0" hangingPunct="1">
              <a:lnSpc>
                <a:spcPct val="90000"/>
              </a:lnSpc>
              <a:spcBef>
                <a:spcPts val="500"/>
              </a:spcBef>
              <a:buFont typeface="+mj-lt"/>
              <a:buAutoNum type="alphaLcPeriod"/>
              <a:defRPr sz="1400" kern="1200">
                <a:solidFill>
                  <a:schemeClr val="tx1"/>
                </a:solidFill>
                <a:latin typeface="+mn-lt"/>
                <a:ea typeface="+mn-ea"/>
                <a:cs typeface="+mn-cs"/>
              </a:defRPr>
            </a:lvl8pPr>
            <a:lvl9pPr marL="0" indent="0" algn="l" defTabSz="914400" rtl="0" eaLnBrk="1" latinLnBrk="0" hangingPunct="1">
              <a:lnSpc>
                <a:spcPct val="90000"/>
              </a:lnSpc>
              <a:spcBef>
                <a:spcPts val="500"/>
              </a:spcBef>
              <a:buFont typeface="Arial" panose="020B0604020202020204" pitchFamily="34" charset="0"/>
              <a:buNone/>
              <a:defRPr sz="1200" i="1" kern="1200">
                <a:solidFill>
                  <a:schemeClr val="tx1"/>
                </a:solidFill>
                <a:latin typeface="+mn-lt"/>
                <a:ea typeface="+mn-ea"/>
                <a:cs typeface="+mn-cs"/>
              </a:defRPr>
            </a:lvl9pPr>
          </a:lstStyle>
          <a:p>
            <a:r>
              <a:rPr lang="nl-NL" sz="1050" dirty="0"/>
              <a:t> </a:t>
            </a:r>
          </a:p>
        </p:txBody>
      </p:sp>
      <p:grpSp>
        <p:nvGrpSpPr>
          <p:cNvPr id="9" name="- INSTRUCTIES">
            <a:extLst>
              <a:ext uri="{FF2B5EF4-FFF2-40B4-BE49-F238E27FC236}">
                <a16:creationId xmlns:a16="http://schemas.microsoft.com/office/drawing/2014/main" id="{8DA91809-19E1-47EC-8D78-062B48946B9E}"/>
              </a:ext>
            </a:extLst>
          </p:cNvPr>
          <p:cNvGrpSpPr/>
          <p:nvPr userDrawn="1"/>
        </p:nvGrpSpPr>
        <p:grpSpPr>
          <a:xfrm>
            <a:off x="9283196" y="0"/>
            <a:ext cx="2770040" cy="4952973"/>
            <a:chOff x="-3786437" y="0"/>
            <a:chExt cx="3693386" cy="6603964"/>
          </a:xfrm>
        </p:grpSpPr>
        <p:sp>
          <p:nvSpPr>
            <p:cNvPr id="12" name="Rechthoek 11">
              <a:extLst>
                <a:ext uri="{FF2B5EF4-FFF2-40B4-BE49-F238E27FC236}">
                  <a16:creationId xmlns:a16="http://schemas.microsoft.com/office/drawing/2014/main" id="{73759245-B1A3-40F9-BEB5-C3F226863C41}"/>
                </a:ext>
              </a:extLst>
            </p:cNvPr>
            <p:cNvSpPr/>
            <p:nvPr userDrawn="1"/>
          </p:nvSpPr>
          <p:spPr>
            <a:xfrm>
              <a:off x="-3786437" y="5775964"/>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900" b="1" cap="all" baseline="0" noProof="0" dirty="0">
                  <a:solidFill>
                    <a:srgbClr val="211F26"/>
                  </a:solidFill>
                  <a:latin typeface="Calibri" panose="020F0502020204030204" pitchFamily="34" charset="0"/>
                  <a:cs typeface="Calibri" panose="020F0502020204030204" pitchFamily="34" charset="0"/>
                </a:rPr>
                <a:t>MEER WETEN?</a:t>
              </a:r>
              <a:br>
                <a:rPr lang="nl-NL" sz="900" b="1" cap="all" baseline="0" noProof="0" dirty="0">
                  <a:solidFill>
                    <a:srgbClr val="211F26"/>
                  </a:solidFill>
                  <a:latin typeface="Calibri" panose="020F0502020204030204" pitchFamily="34" charset="0"/>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900" b="1" cap="all" baseline="0" noProof="0" dirty="0">
                  <a:solidFill>
                    <a:srgbClr val="211F26"/>
                  </a:solidFill>
                  <a:latin typeface="Calibri" panose="020F0502020204030204" pitchFamily="34" charset="0"/>
                  <a:cs typeface="Calibri" panose="020F0502020204030204" pitchFamily="34" charset="0"/>
                </a:rPr>
                <a:t> 'SLIDEBUILDER’ </a:t>
              </a:r>
              <a:r>
                <a:rPr lang="nl-NL" sz="9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900" kern="1200" cap="none" baseline="0" noProof="0" dirty="0">
                  <a:solidFill>
                    <a:srgbClr val="211F26"/>
                  </a:solidFill>
                  <a:latin typeface="Calibri" panose="020F0502020204030204" pitchFamily="34" charset="0"/>
                  <a:ea typeface="+mn-ea"/>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900" b="1" cap="all" baseline="0" noProof="0" dirty="0">
                  <a:solidFill>
                    <a:srgbClr val="211F26"/>
                  </a:solidFill>
                  <a:latin typeface="Calibri" panose="020F0502020204030204" pitchFamily="34" charset="0"/>
                  <a:cs typeface="Calibri" panose="020F0502020204030204" pitchFamily="34" charset="0"/>
                </a:rPr>
                <a:t>'Support &amp; Inspiratie'</a:t>
              </a:r>
            </a:p>
          </p:txBody>
        </p:sp>
        <p:sp>
          <p:nvSpPr>
            <p:cNvPr id="13" name="Rechthoek 12">
              <a:extLst>
                <a:ext uri="{FF2B5EF4-FFF2-40B4-BE49-F238E27FC236}">
                  <a16:creationId xmlns:a16="http://schemas.microsoft.com/office/drawing/2014/main" id="{AFFDA94E-E05A-432F-A0F3-921B71D94020}"/>
                </a:ext>
              </a:extLst>
            </p:cNvPr>
            <p:cNvSpPr/>
            <p:nvPr userDrawn="1"/>
          </p:nvSpPr>
          <p:spPr>
            <a:xfrm>
              <a:off x="-3786165" y="0"/>
              <a:ext cx="3593091" cy="5775964"/>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450"/>
                </a:spcBef>
                <a:spcAft>
                  <a:spcPts val="450"/>
                </a:spcAft>
              </a:pPr>
              <a:r>
                <a:rPr lang="nl-NL" sz="1050" b="1" cap="all" baseline="0" noProof="0" dirty="0">
                  <a:solidFill>
                    <a:schemeClr val="accent1"/>
                  </a:solidFill>
                  <a:latin typeface="Calibri" panose="020F0502020204030204" pitchFamily="34" charset="0"/>
                  <a:cs typeface="Calibri" panose="020F0502020204030204" pitchFamily="34" charset="0"/>
                </a:rPr>
                <a:t>Video invoegen/opmaken</a:t>
              </a:r>
            </a:p>
          </p:txBody>
        </p:sp>
        <p:sp>
          <p:nvSpPr>
            <p:cNvPr id="14" name="Ovaal 13">
              <a:extLst>
                <a:ext uri="{FF2B5EF4-FFF2-40B4-BE49-F238E27FC236}">
                  <a16:creationId xmlns:a16="http://schemas.microsoft.com/office/drawing/2014/main" id="{5E8DFBE3-EB30-48B8-B285-D7D1D27A15B7}"/>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5" name="Rechthoek 14">
              <a:extLst>
                <a:ext uri="{FF2B5EF4-FFF2-40B4-BE49-F238E27FC236}">
                  <a16:creationId xmlns:a16="http://schemas.microsoft.com/office/drawing/2014/main" id="{84097261-A62B-4D7B-9F49-2D5DB09D3429}"/>
                </a:ext>
              </a:extLst>
            </p:cNvPr>
            <p:cNvSpPr/>
            <p:nvPr userDrawn="1"/>
          </p:nvSpPr>
          <p:spPr>
            <a:xfrm>
              <a:off x="-3319415" y="465324"/>
              <a:ext cx="2944682" cy="658026"/>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Wanneer nodig, verwijder de bestaande video d.m.v. de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Klik op het pictogram om een nieuwe video in te voegen</a:t>
              </a:r>
              <a:b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900" b="0" i="1"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(zie onderstaand voorbeeld)</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16" name="Ovaal 15">
              <a:extLst>
                <a:ext uri="{FF2B5EF4-FFF2-40B4-BE49-F238E27FC236}">
                  <a16:creationId xmlns:a16="http://schemas.microsoft.com/office/drawing/2014/main" id="{8328BFB2-D869-4006-B994-A58ED00056A0}"/>
                </a:ext>
              </a:extLst>
            </p:cNvPr>
            <p:cNvSpPr/>
            <p:nvPr userDrawn="1"/>
          </p:nvSpPr>
          <p:spPr>
            <a:xfrm>
              <a:off x="-3603587" y="1729709"/>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17" name="Rechthoek 16">
              <a:extLst>
                <a:ext uri="{FF2B5EF4-FFF2-40B4-BE49-F238E27FC236}">
                  <a16:creationId xmlns:a16="http://schemas.microsoft.com/office/drawing/2014/main" id="{6D422270-EACD-4E50-A140-D5009A4EBA9F}"/>
                </a:ext>
              </a:extLst>
            </p:cNvPr>
            <p:cNvSpPr/>
            <p:nvPr userDrawn="1"/>
          </p:nvSpPr>
          <p:spPr>
            <a:xfrm>
              <a:off x="-3319415" y="1729710"/>
              <a:ext cx="2944682" cy="326338"/>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Selecteer de gewenste video</a:t>
              </a:r>
              <a:b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‘Invoegen’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18" name="Groep 17">
              <a:extLst>
                <a:ext uri="{FF2B5EF4-FFF2-40B4-BE49-F238E27FC236}">
                  <a16:creationId xmlns:a16="http://schemas.microsoft.com/office/drawing/2014/main" id="{FFBCD787-8646-41ED-B700-84B75E2875E5}"/>
                </a:ext>
              </a:extLst>
            </p:cNvPr>
            <p:cNvGrpSpPr/>
            <p:nvPr userDrawn="1"/>
          </p:nvGrpSpPr>
          <p:grpSpPr>
            <a:xfrm>
              <a:off x="-3311319" y="2164285"/>
              <a:ext cx="825500" cy="209550"/>
              <a:chOff x="13504624" y="2482850"/>
              <a:chExt cx="825500" cy="209550"/>
            </a:xfrm>
          </p:grpSpPr>
          <p:sp>
            <p:nvSpPr>
              <p:cNvPr id="77" name="Rechthoek 76">
                <a:extLst>
                  <a:ext uri="{FF2B5EF4-FFF2-40B4-BE49-F238E27FC236}">
                    <a16:creationId xmlns:a16="http://schemas.microsoft.com/office/drawing/2014/main" id="{B48BF971-C9A7-4B59-BF1D-0D638485BE47}"/>
                  </a:ext>
                </a:extLst>
              </p:cNvPr>
              <p:cNvSpPr/>
              <p:nvPr userDrawn="1"/>
            </p:nvSpPr>
            <p:spPr>
              <a:xfrm>
                <a:off x="13504624" y="2482850"/>
                <a:ext cx="825500" cy="209550"/>
              </a:xfrm>
              <a:prstGeom prst="rect">
                <a:avLst/>
              </a:prstGeom>
              <a:solidFill>
                <a:srgbClr val="E5F1FB"/>
              </a:solidFill>
              <a:ln w="12700">
                <a:solidFill>
                  <a:srgbClr val="0B7E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675" b="0" noProof="0" dirty="0">
                    <a:solidFill>
                      <a:srgbClr val="211F26"/>
                    </a:solidFill>
                    <a:latin typeface="Calibri" panose="020F0502020204030204" pitchFamily="34" charset="0"/>
                    <a:cs typeface="Calibri" panose="020F0502020204030204" pitchFamily="34" charset="0"/>
                  </a:rPr>
                  <a:t>Invoegen</a:t>
                </a:r>
              </a:p>
            </p:txBody>
          </p:sp>
          <p:cxnSp>
            <p:nvCxnSpPr>
              <p:cNvPr id="78" name="Rechte verbindingslijn 77">
                <a:extLst>
                  <a:ext uri="{FF2B5EF4-FFF2-40B4-BE49-F238E27FC236}">
                    <a16:creationId xmlns:a16="http://schemas.microsoft.com/office/drawing/2014/main" id="{D0557C8F-7756-4F64-AF90-735F334694AE}"/>
                  </a:ext>
                </a:extLst>
              </p:cNvPr>
              <p:cNvCxnSpPr/>
              <p:nvPr userDrawn="1"/>
            </p:nvCxnSpPr>
            <p:spPr>
              <a:xfrm>
                <a:off x="14155269" y="2515250"/>
                <a:ext cx="0" cy="142717"/>
              </a:xfrm>
              <a:prstGeom prst="line">
                <a:avLst/>
              </a:prstGeom>
              <a:noFill/>
              <a:ln w="3175" cap="flat" cmpd="sng" algn="ctr">
                <a:solidFill>
                  <a:srgbClr val="44546A"/>
                </a:solidFill>
                <a:prstDash val="solid"/>
              </a:ln>
              <a:effectLst/>
            </p:spPr>
          </p:cxnSp>
          <p:sp>
            <p:nvSpPr>
              <p:cNvPr id="79" name="Gelijkbenige driehoek 78">
                <a:extLst>
                  <a:ext uri="{FF2B5EF4-FFF2-40B4-BE49-F238E27FC236}">
                    <a16:creationId xmlns:a16="http://schemas.microsoft.com/office/drawing/2014/main" id="{F5FC9B9F-E267-403C-AD02-DA1F1FC07631}"/>
                  </a:ext>
                </a:extLst>
              </p:cNvPr>
              <p:cNvSpPr/>
              <p:nvPr userDrawn="1"/>
            </p:nvSpPr>
            <p:spPr>
              <a:xfrm rot="10800000">
                <a:off x="14196089" y="2566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675" b="1" noProof="0" dirty="0">
                  <a:solidFill>
                    <a:srgbClr val="211F26"/>
                  </a:solidFill>
                  <a:latin typeface="Calibri" panose="020F0502020204030204" pitchFamily="34" charset="0"/>
                  <a:cs typeface="Calibri" panose="020F0502020204030204" pitchFamily="34" charset="0"/>
                </a:endParaRPr>
              </a:p>
            </p:txBody>
          </p:sp>
        </p:grpSp>
        <p:sp>
          <p:nvSpPr>
            <p:cNvPr id="19" name="Ovaal 18">
              <a:extLst>
                <a:ext uri="{FF2B5EF4-FFF2-40B4-BE49-F238E27FC236}">
                  <a16:creationId xmlns:a16="http://schemas.microsoft.com/office/drawing/2014/main" id="{039DBB03-A1B5-488E-A344-BA585DF4562C}"/>
                </a:ext>
              </a:extLst>
            </p:cNvPr>
            <p:cNvSpPr/>
            <p:nvPr userDrawn="1"/>
          </p:nvSpPr>
          <p:spPr>
            <a:xfrm>
              <a:off x="-3603587" y="2553359"/>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20" name="Rechthoek 19">
              <a:extLst>
                <a:ext uri="{FF2B5EF4-FFF2-40B4-BE49-F238E27FC236}">
                  <a16:creationId xmlns:a16="http://schemas.microsoft.com/office/drawing/2014/main" id="{6C8FC745-2133-4DE8-9436-8725295AC62E}"/>
                </a:ext>
              </a:extLst>
            </p:cNvPr>
            <p:cNvSpPr/>
            <p:nvPr userDrawn="1"/>
          </p:nvSpPr>
          <p:spPr>
            <a:xfrm>
              <a:off x="-3319415" y="2553360"/>
              <a:ext cx="2944682" cy="462795"/>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Klik met de rechter muisknop op de miniatuurweergave van de dia aan de linker kant van het scherm en kies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‘Dia herstellen’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21" name="ICOON_info">
              <a:extLst>
                <a:ext uri="{FF2B5EF4-FFF2-40B4-BE49-F238E27FC236}">
                  <a16:creationId xmlns:a16="http://schemas.microsoft.com/office/drawing/2014/main" id="{9B80B129-84C7-4F5B-B36D-74C2AE9A7216}"/>
                </a:ext>
              </a:extLst>
            </p:cNvPr>
            <p:cNvGrpSpPr/>
            <p:nvPr userDrawn="1"/>
          </p:nvGrpSpPr>
          <p:grpSpPr>
            <a:xfrm>
              <a:off x="-376736" y="5637326"/>
              <a:ext cx="283685" cy="283685"/>
              <a:chOff x="-510741" y="5913713"/>
              <a:chExt cx="267555" cy="267555"/>
            </a:xfrm>
          </p:grpSpPr>
          <p:sp>
            <p:nvSpPr>
              <p:cNvPr id="75" name="Ovaal 74">
                <a:extLst>
                  <a:ext uri="{FF2B5EF4-FFF2-40B4-BE49-F238E27FC236}">
                    <a16:creationId xmlns:a16="http://schemas.microsoft.com/office/drawing/2014/main" id="{FBC8DB4E-DB38-49D8-A1CA-BC5AE22A7416}"/>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450"/>
                  </a:spcBef>
                  <a:spcAft>
                    <a:spcPts val="450"/>
                  </a:spcAft>
                </a:pPr>
                <a:endParaRPr lang="nl-NL" sz="1200" cap="all" baseline="0" noProof="0" dirty="0">
                  <a:latin typeface="Calibri" panose="020F0502020204030204" pitchFamily="34" charset="0"/>
                  <a:cs typeface="Calibri" panose="020F0502020204030204" pitchFamily="34" charset="0"/>
                </a:endParaRPr>
              </a:p>
            </p:txBody>
          </p:sp>
          <p:sp>
            <p:nvSpPr>
              <p:cNvPr id="76" name="Graphic 163" descr="Informatie">
                <a:extLst>
                  <a:ext uri="{FF2B5EF4-FFF2-40B4-BE49-F238E27FC236}">
                    <a16:creationId xmlns:a16="http://schemas.microsoft.com/office/drawing/2014/main" id="{70FEEDCA-9006-4559-8E92-BB5C9C83DA70}"/>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1500" noProof="0" dirty="0">
                  <a:solidFill>
                    <a:srgbClr val="211F26"/>
                  </a:solidFill>
                  <a:latin typeface="Calibri" panose="020F0502020204030204" pitchFamily="34" charset="0"/>
                  <a:cs typeface="Calibri" panose="020F0502020204030204" pitchFamily="34" charset="0"/>
                </a:endParaRPr>
              </a:p>
            </p:txBody>
          </p:sp>
        </p:grpSp>
        <p:sp>
          <p:nvSpPr>
            <p:cNvPr id="22" name="Ovaal 21">
              <a:extLst>
                <a:ext uri="{FF2B5EF4-FFF2-40B4-BE49-F238E27FC236}">
                  <a16:creationId xmlns:a16="http://schemas.microsoft.com/office/drawing/2014/main" id="{2BCAC678-B0E4-41F9-8416-C13209D5462C}"/>
                </a:ext>
              </a:extLst>
            </p:cNvPr>
            <p:cNvSpPr/>
            <p:nvPr userDrawn="1"/>
          </p:nvSpPr>
          <p:spPr>
            <a:xfrm>
              <a:off x="-3603587" y="4145789"/>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23" name="Rechthoek 22">
              <a:extLst>
                <a:ext uri="{FF2B5EF4-FFF2-40B4-BE49-F238E27FC236}">
                  <a16:creationId xmlns:a16="http://schemas.microsoft.com/office/drawing/2014/main" id="{018266AF-498E-450F-8025-D2A4BAC58CF4}"/>
                </a:ext>
              </a:extLst>
            </p:cNvPr>
            <p:cNvSpPr/>
            <p:nvPr userDrawn="1"/>
          </p:nvSpPr>
          <p:spPr>
            <a:xfrm>
              <a:off x="-3319415" y="4145790"/>
              <a:ext cx="2944682" cy="807210"/>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Om de video te schalen of bij te snijden, ga naar de tab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‘Hulpmiddelen voor video’s - Opmaak’</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‘Bijsnijden’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Schaal met de bolletjes de video en met de hoekjes het videokader.</a:t>
              </a:r>
            </a:p>
          </p:txBody>
        </p:sp>
        <p:grpSp>
          <p:nvGrpSpPr>
            <p:cNvPr id="24" name="Groep 23">
              <a:extLst>
                <a:ext uri="{FF2B5EF4-FFF2-40B4-BE49-F238E27FC236}">
                  <a16:creationId xmlns:a16="http://schemas.microsoft.com/office/drawing/2014/main" id="{7ED6438D-A4D3-4807-A274-389E1DFB0107}"/>
                </a:ext>
              </a:extLst>
            </p:cNvPr>
            <p:cNvGrpSpPr/>
            <p:nvPr userDrawn="1"/>
          </p:nvGrpSpPr>
          <p:grpSpPr>
            <a:xfrm>
              <a:off x="-3408294" y="5055351"/>
              <a:ext cx="622283" cy="612919"/>
              <a:chOff x="12617641" y="3403239"/>
              <a:chExt cx="752963" cy="741634"/>
            </a:xfrm>
          </p:grpSpPr>
          <p:grpSp>
            <p:nvGrpSpPr>
              <p:cNvPr id="59" name="Groep 58">
                <a:extLst>
                  <a:ext uri="{FF2B5EF4-FFF2-40B4-BE49-F238E27FC236}">
                    <a16:creationId xmlns:a16="http://schemas.microsoft.com/office/drawing/2014/main" id="{69D7D66E-D6BA-4C96-BAAF-0C6B686AED8F}"/>
                  </a:ext>
                </a:extLst>
              </p:cNvPr>
              <p:cNvGrpSpPr/>
              <p:nvPr userDrawn="1"/>
            </p:nvGrpSpPr>
            <p:grpSpPr>
              <a:xfrm>
                <a:off x="12771550" y="3403239"/>
                <a:ext cx="467156" cy="448491"/>
                <a:chOff x="12782177" y="3403239"/>
                <a:chExt cx="467156" cy="448491"/>
              </a:xfrm>
            </p:grpSpPr>
            <p:grpSp>
              <p:nvGrpSpPr>
                <p:cNvPr id="62" name="Groep 61">
                  <a:extLst>
                    <a:ext uri="{FF2B5EF4-FFF2-40B4-BE49-F238E27FC236}">
                      <a16:creationId xmlns:a16="http://schemas.microsoft.com/office/drawing/2014/main" id="{5C5728F3-A91E-4539-9FD4-2C0FC8A5B820}"/>
                    </a:ext>
                  </a:extLst>
                </p:cNvPr>
                <p:cNvGrpSpPr/>
                <p:nvPr userDrawn="1"/>
              </p:nvGrpSpPr>
              <p:grpSpPr>
                <a:xfrm>
                  <a:off x="12782177" y="3403239"/>
                  <a:ext cx="412972" cy="396132"/>
                  <a:chOff x="13554906" y="3320109"/>
                  <a:chExt cx="443912" cy="425811"/>
                </a:xfrm>
              </p:grpSpPr>
              <p:grpSp>
                <p:nvGrpSpPr>
                  <p:cNvPr id="69" name="Groep 68">
                    <a:extLst>
                      <a:ext uri="{FF2B5EF4-FFF2-40B4-BE49-F238E27FC236}">
                        <a16:creationId xmlns:a16="http://schemas.microsoft.com/office/drawing/2014/main" id="{697BCFEB-F56D-48F2-B5B1-A876FB58DB48}"/>
                      </a:ext>
                    </a:extLst>
                  </p:cNvPr>
                  <p:cNvGrpSpPr/>
                  <p:nvPr userDrawn="1"/>
                </p:nvGrpSpPr>
                <p:grpSpPr>
                  <a:xfrm>
                    <a:off x="13554906" y="3320109"/>
                    <a:ext cx="443912" cy="425811"/>
                    <a:chOff x="12909684" y="1276143"/>
                    <a:chExt cx="443912" cy="425811"/>
                  </a:xfrm>
                </p:grpSpPr>
                <p:sp>
                  <p:nvSpPr>
                    <p:cNvPr id="72" name="Rechthoek 71">
                      <a:extLst>
                        <a:ext uri="{FF2B5EF4-FFF2-40B4-BE49-F238E27FC236}">
                          <a16:creationId xmlns:a16="http://schemas.microsoft.com/office/drawing/2014/main" id="{F3FBEFB5-C193-4217-908D-562CD41463AA}"/>
                        </a:ext>
                      </a:extLst>
                    </p:cNvPr>
                    <p:cNvSpPr/>
                    <p:nvPr userDrawn="1"/>
                  </p:nvSpPr>
                  <p:spPr>
                    <a:xfrm>
                      <a:off x="12909684" y="1276143"/>
                      <a:ext cx="443912" cy="425811"/>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73" name="Rechthoek 72">
                      <a:extLst>
                        <a:ext uri="{FF2B5EF4-FFF2-40B4-BE49-F238E27FC236}">
                          <a16:creationId xmlns:a16="http://schemas.microsoft.com/office/drawing/2014/main" id="{129D9CF3-9EAB-43B2-981D-715074DE85ED}"/>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74" name="Ovaal 73">
                      <a:extLst>
                        <a:ext uri="{FF2B5EF4-FFF2-40B4-BE49-F238E27FC236}">
                          <a16:creationId xmlns:a16="http://schemas.microsoft.com/office/drawing/2014/main" id="{3F99195A-E2A8-445E-B730-8B1471D5BD0F}"/>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pic>
                <p:nvPicPr>
                  <p:cNvPr id="70" name="Afbeelding 69">
                    <a:extLst>
                      <a:ext uri="{FF2B5EF4-FFF2-40B4-BE49-F238E27FC236}">
                        <a16:creationId xmlns:a16="http://schemas.microsoft.com/office/drawing/2014/main" id="{0F1C5461-3734-44B5-ABDB-8799D1347B43}"/>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a:off x="13567296" y="3424992"/>
                    <a:ext cx="173367" cy="140220"/>
                  </a:xfrm>
                  <a:prstGeom prst="rect">
                    <a:avLst/>
                  </a:prstGeom>
                </p:spPr>
              </p:pic>
              <p:pic>
                <p:nvPicPr>
                  <p:cNvPr id="71" name="Afbeelding 70">
                    <a:extLst>
                      <a:ext uri="{FF2B5EF4-FFF2-40B4-BE49-F238E27FC236}">
                        <a16:creationId xmlns:a16="http://schemas.microsoft.com/office/drawing/2014/main" id="{FE9F9682-CDA0-4D63-8BA4-1FDE3E16BB56}"/>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flipH="1">
                    <a:off x="13635599" y="3453788"/>
                    <a:ext cx="173367" cy="111424"/>
                  </a:xfrm>
                  <a:prstGeom prst="rect">
                    <a:avLst/>
                  </a:prstGeom>
                </p:spPr>
              </p:pic>
            </p:grpSp>
            <p:grpSp>
              <p:nvGrpSpPr>
                <p:cNvPr id="63" name="Groep 62">
                  <a:extLst>
                    <a:ext uri="{FF2B5EF4-FFF2-40B4-BE49-F238E27FC236}">
                      <a16:creationId xmlns:a16="http://schemas.microsoft.com/office/drawing/2014/main" id="{6072BE66-B052-4217-9505-01B8B8AB6A55}"/>
                    </a:ext>
                  </a:extLst>
                </p:cNvPr>
                <p:cNvGrpSpPr/>
                <p:nvPr userDrawn="1"/>
              </p:nvGrpSpPr>
              <p:grpSpPr>
                <a:xfrm>
                  <a:off x="13103513" y="3705268"/>
                  <a:ext cx="145820" cy="146462"/>
                  <a:chOff x="13096169" y="3602278"/>
                  <a:chExt cx="145820" cy="146462"/>
                </a:xfrm>
              </p:grpSpPr>
              <p:sp>
                <p:nvSpPr>
                  <p:cNvPr id="67" name="Rechthoek 66">
                    <a:extLst>
                      <a:ext uri="{FF2B5EF4-FFF2-40B4-BE49-F238E27FC236}">
                        <a16:creationId xmlns:a16="http://schemas.microsoft.com/office/drawing/2014/main" id="{19A62E70-5A16-4418-9E2D-0E9DFAFFD56D}"/>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68" name="Rechthoek 67">
                    <a:extLst>
                      <a:ext uri="{FF2B5EF4-FFF2-40B4-BE49-F238E27FC236}">
                        <a16:creationId xmlns:a16="http://schemas.microsoft.com/office/drawing/2014/main" id="{5B618B34-EABF-430F-89EA-7BA5F34F3613}"/>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nvGrpSpPr>
                <p:cNvPr id="64" name="Groep 63">
                  <a:extLst>
                    <a:ext uri="{FF2B5EF4-FFF2-40B4-BE49-F238E27FC236}">
                      <a16:creationId xmlns:a16="http://schemas.microsoft.com/office/drawing/2014/main" id="{E93C7859-0379-483B-97D6-16FAEC33C7AA}"/>
                    </a:ext>
                  </a:extLst>
                </p:cNvPr>
                <p:cNvGrpSpPr/>
                <p:nvPr userDrawn="1"/>
              </p:nvGrpSpPr>
              <p:grpSpPr>
                <a:xfrm rot="10800000">
                  <a:off x="13061402" y="3665637"/>
                  <a:ext cx="145820" cy="146462"/>
                  <a:chOff x="13096169" y="3602278"/>
                  <a:chExt cx="145820" cy="146462"/>
                </a:xfrm>
              </p:grpSpPr>
              <p:sp>
                <p:nvSpPr>
                  <p:cNvPr id="65" name="Rechthoek 64">
                    <a:extLst>
                      <a:ext uri="{FF2B5EF4-FFF2-40B4-BE49-F238E27FC236}">
                        <a16:creationId xmlns:a16="http://schemas.microsoft.com/office/drawing/2014/main" id="{B2E9A315-3B3D-4744-82DE-AA3C92263053}"/>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66" name="Rechthoek 65">
                    <a:extLst>
                      <a:ext uri="{FF2B5EF4-FFF2-40B4-BE49-F238E27FC236}">
                        <a16:creationId xmlns:a16="http://schemas.microsoft.com/office/drawing/2014/main" id="{D74CFCAF-EC63-4D1A-AFAA-A51BF5556FCE}"/>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sp>
            <p:nvSpPr>
              <p:cNvPr id="60" name="Rechthoek 59">
                <a:extLst>
                  <a:ext uri="{FF2B5EF4-FFF2-40B4-BE49-F238E27FC236}">
                    <a16:creationId xmlns:a16="http://schemas.microsoft.com/office/drawing/2014/main" id="{63F84454-7E32-4AD5-9702-ABF19EB892A5}"/>
                  </a:ext>
                </a:extLst>
              </p:cNvPr>
              <p:cNvSpPr/>
              <p:nvPr userDrawn="1"/>
            </p:nvSpPr>
            <p:spPr>
              <a:xfrm>
                <a:off x="12617641" y="3889890"/>
                <a:ext cx="752963"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450"/>
                  </a:spcBef>
                  <a:spcAft>
                    <a:spcPts val="450"/>
                  </a:spcAft>
                </a:pPr>
                <a:r>
                  <a:rPr lang="nl-NL" sz="675" b="0" noProof="0" dirty="0">
                    <a:solidFill>
                      <a:srgbClr val="211F26"/>
                    </a:solidFill>
                    <a:latin typeface="Calibri" panose="020F0502020204030204" pitchFamily="34" charset="0"/>
                    <a:cs typeface="Calibri" panose="020F0502020204030204" pitchFamily="34" charset="0"/>
                  </a:rPr>
                  <a:t>Bijsnijden</a:t>
                </a:r>
              </a:p>
            </p:txBody>
          </p:sp>
          <p:sp>
            <p:nvSpPr>
              <p:cNvPr id="61" name="Gelijkbenige driehoek 60">
                <a:extLst>
                  <a:ext uri="{FF2B5EF4-FFF2-40B4-BE49-F238E27FC236}">
                    <a16:creationId xmlns:a16="http://schemas.microsoft.com/office/drawing/2014/main" id="{42566378-DC6A-4A3B-A080-F479D8437414}"/>
                  </a:ext>
                </a:extLst>
              </p:cNvPr>
              <p:cNvSpPr/>
              <p:nvPr userDrawn="1"/>
            </p:nvSpPr>
            <p:spPr>
              <a:xfrm rot="10800000">
                <a:off x="12950688" y="4093726"/>
                <a:ext cx="86866" cy="51147"/>
              </a:xfrm>
              <a:prstGeom prst="triangle">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sp>
          <p:nvSpPr>
            <p:cNvPr id="25" name="Rechthoek 24">
              <a:extLst>
                <a:ext uri="{FF2B5EF4-FFF2-40B4-BE49-F238E27FC236}">
                  <a16:creationId xmlns:a16="http://schemas.microsoft.com/office/drawing/2014/main" id="{CD0EEE58-21B2-4EB5-B349-2E0FAB777EDC}"/>
                </a:ext>
              </a:extLst>
            </p:cNvPr>
            <p:cNvSpPr/>
            <p:nvPr userDrawn="1"/>
          </p:nvSpPr>
          <p:spPr>
            <a:xfrm>
              <a:off x="-3316836" y="3119689"/>
              <a:ext cx="1239216" cy="719917"/>
            </a:xfrm>
            <a:prstGeom prst="rect">
              <a:avLst/>
            </a:prstGeom>
            <a:pattFill prst="wdUpDiag">
              <a:fgClr>
                <a:srgbClr val="E0E0E0"/>
              </a:fgClr>
              <a:bgClr>
                <a:srgbClr val="ECECEC"/>
              </a:bgClr>
            </a:pattFill>
            <a:ln w="12700">
              <a:solidFill>
                <a:srgbClr val="D3D3D3"/>
              </a:solidFill>
              <a:prstDash val="solid"/>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72000" tIns="0" rIns="0" bIns="0" numCol="1" spcCol="0" rtlCol="0" fromWordArt="0" anchor="ctr" anchorCtr="0" forceAA="0" compatLnSpc="1">
              <a:prstTxWarp prst="textNoShape">
                <a:avLst/>
              </a:prstTxWarp>
              <a:noAutofit/>
            </a:bodyPr>
            <a:lstStyle/>
            <a:p>
              <a:pPr algn="l"/>
              <a:endParaRPr lang="nl-NL" sz="750" b="0" i="1" noProof="0" dirty="0">
                <a:solidFill>
                  <a:srgbClr val="211F26"/>
                </a:solidFill>
                <a:latin typeface="Calibri" panose="020F0502020204030204" pitchFamily="34" charset="0"/>
                <a:cs typeface="Calibri" panose="020F0502020204030204" pitchFamily="34" charset="0"/>
              </a:endParaRPr>
            </a:p>
          </p:txBody>
        </p:sp>
        <p:grpSp>
          <p:nvGrpSpPr>
            <p:cNvPr id="27" name="Groep 26">
              <a:extLst>
                <a:ext uri="{FF2B5EF4-FFF2-40B4-BE49-F238E27FC236}">
                  <a16:creationId xmlns:a16="http://schemas.microsoft.com/office/drawing/2014/main" id="{14BEF2C8-600D-4619-9427-572F3099EAAF}"/>
                </a:ext>
              </a:extLst>
            </p:cNvPr>
            <p:cNvGrpSpPr/>
            <p:nvPr userDrawn="1"/>
          </p:nvGrpSpPr>
          <p:grpSpPr>
            <a:xfrm>
              <a:off x="-2485819" y="3399207"/>
              <a:ext cx="1222990" cy="563933"/>
              <a:chOff x="-2485819" y="3399207"/>
              <a:chExt cx="1222990" cy="563933"/>
            </a:xfrm>
          </p:grpSpPr>
          <p:sp>
            <p:nvSpPr>
              <p:cNvPr id="38" name="Rechthoek 37">
                <a:extLst>
                  <a:ext uri="{FF2B5EF4-FFF2-40B4-BE49-F238E27FC236}">
                    <a16:creationId xmlns:a16="http://schemas.microsoft.com/office/drawing/2014/main" id="{45018023-C5FA-44C8-A4D8-C80902EE9AAD}"/>
                  </a:ext>
                </a:extLst>
              </p:cNvPr>
              <p:cNvSpPr/>
              <p:nvPr userDrawn="1"/>
            </p:nvSpPr>
            <p:spPr>
              <a:xfrm>
                <a:off x="-2485819" y="3399207"/>
                <a:ext cx="1176476" cy="504851"/>
              </a:xfrm>
              <a:prstGeom prst="rect">
                <a:avLst/>
              </a:prstGeom>
              <a:solidFill>
                <a:schemeClr val="bg1"/>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39" name="Rechthoek 38">
                <a:extLst>
                  <a:ext uri="{FF2B5EF4-FFF2-40B4-BE49-F238E27FC236}">
                    <a16:creationId xmlns:a16="http://schemas.microsoft.com/office/drawing/2014/main" id="{66187B3C-98AB-4132-9FB6-748AA22C476A}"/>
                  </a:ext>
                </a:extLst>
              </p:cNvPr>
              <p:cNvSpPr/>
              <p:nvPr userDrawn="1"/>
            </p:nvSpPr>
            <p:spPr>
              <a:xfrm>
                <a:off x="-2479584" y="3652838"/>
                <a:ext cx="1164007" cy="246701"/>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nvGrpSpPr>
              <p:cNvPr id="40" name="Groep 39">
                <a:extLst>
                  <a:ext uri="{FF2B5EF4-FFF2-40B4-BE49-F238E27FC236}">
                    <a16:creationId xmlns:a16="http://schemas.microsoft.com/office/drawing/2014/main" id="{087E679C-A4D2-4DB3-B379-429ACE649406}"/>
                  </a:ext>
                </a:extLst>
              </p:cNvPr>
              <p:cNvGrpSpPr/>
              <p:nvPr userDrawn="1"/>
            </p:nvGrpSpPr>
            <p:grpSpPr>
              <a:xfrm>
                <a:off x="-2403869" y="3460544"/>
                <a:ext cx="155951" cy="131922"/>
                <a:chOff x="12968836" y="3354170"/>
                <a:chExt cx="404806" cy="342433"/>
              </a:xfrm>
            </p:grpSpPr>
            <p:sp>
              <p:nvSpPr>
                <p:cNvPr id="53" name="Rechthoek: afgeronde hoeken 52">
                  <a:extLst>
                    <a:ext uri="{FF2B5EF4-FFF2-40B4-BE49-F238E27FC236}">
                      <a16:creationId xmlns:a16="http://schemas.microsoft.com/office/drawing/2014/main" id="{FBC871C4-89A2-4157-B8CB-4BA6BD3D2684}"/>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54" name="Rechthoek 53">
                  <a:extLst>
                    <a:ext uri="{FF2B5EF4-FFF2-40B4-BE49-F238E27FC236}">
                      <a16:creationId xmlns:a16="http://schemas.microsoft.com/office/drawing/2014/main" id="{011CC647-2EA6-4311-B146-886553FB35A6}"/>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55" name="Rechthoek 54">
                  <a:extLst>
                    <a:ext uri="{FF2B5EF4-FFF2-40B4-BE49-F238E27FC236}">
                      <a16:creationId xmlns:a16="http://schemas.microsoft.com/office/drawing/2014/main" id="{34818144-5AC4-471E-91BB-4EC2A03AB222}"/>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56" name="Rechthoek 55">
                  <a:extLst>
                    <a:ext uri="{FF2B5EF4-FFF2-40B4-BE49-F238E27FC236}">
                      <a16:creationId xmlns:a16="http://schemas.microsoft.com/office/drawing/2014/main" id="{00664FDF-0B61-478E-BD22-D7FAC450A49E}"/>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57" name="Rechthoek 56">
                  <a:extLst>
                    <a:ext uri="{FF2B5EF4-FFF2-40B4-BE49-F238E27FC236}">
                      <a16:creationId xmlns:a16="http://schemas.microsoft.com/office/drawing/2014/main" id="{25E2A312-CCB1-4A3A-A841-6282B63CFDA7}"/>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58" name="Rechthoek 57">
                  <a:extLst>
                    <a:ext uri="{FF2B5EF4-FFF2-40B4-BE49-F238E27FC236}">
                      <a16:creationId xmlns:a16="http://schemas.microsoft.com/office/drawing/2014/main" id="{30A5CBFF-8C80-48A7-ACE3-29BFB808AE9D}"/>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nvGrpSpPr>
              <p:cNvPr id="41" name="Groep 40">
                <a:extLst>
                  <a:ext uri="{FF2B5EF4-FFF2-40B4-BE49-F238E27FC236}">
                    <a16:creationId xmlns:a16="http://schemas.microsoft.com/office/drawing/2014/main" id="{1B90B0A2-1BA6-4BB8-8B26-2F18A7582F3D}"/>
                  </a:ext>
                </a:extLst>
              </p:cNvPr>
              <p:cNvGrpSpPr/>
              <p:nvPr userDrawn="1"/>
            </p:nvGrpSpPr>
            <p:grpSpPr>
              <a:xfrm>
                <a:off x="-2423424" y="3690208"/>
                <a:ext cx="166739" cy="218963"/>
                <a:chOff x="12940828" y="3950597"/>
                <a:chExt cx="432813" cy="568367"/>
              </a:xfrm>
            </p:grpSpPr>
            <p:grpSp>
              <p:nvGrpSpPr>
                <p:cNvPr id="45" name="Groep 44">
                  <a:extLst>
                    <a:ext uri="{FF2B5EF4-FFF2-40B4-BE49-F238E27FC236}">
                      <a16:creationId xmlns:a16="http://schemas.microsoft.com/office/drawing/2014/main" id="{FB6B18FE-A18A-45DB-A4EA-C6936324E7E0}"/>
                    </a:ext>
                  </a:extLst>
                </p:cNvPr>
                <p:cNvGrpSpPr/>
                <p:nvPr userDrawn="1"/>
              </p:nvGrpSpPr>
              <p:grpSpPr>
                <a:xfrm>
                  <a:off x="13000382" y="4006891"/>
                  <a:ext cx="373259" cy="315747"/>
                  <a:chOff x="12968836" y="3354170"/>
                  <a:chExt cx="404806" cy="342433"/>
                </a:xfrm>
              </p:grpSpPr>
              <p:sp>
                <p:nvSpPr>
                  <p:cNvPr id="47" name="Rechthoek: afgeronde hoeken 46">
                    <a:extLst>
                      <a:ext uri="{FF2B5EF4-FFF2-40B4-BE49-F238E27FC236}">
                        <a16:creationId xmlns:a16="http://schemas.microsoft.com/office/drawing/2014/main" id="{34DA5A5F-0AE5-4F68-A456-B94E3BB7AEB2}"/>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48" name="Rechthoek 47">
                    <a:extLst>
                      <a:ext uri="{FF2B5EF4-FFF2-40B4-BE49-F238E27FC236}">
                        <a16:creationId xmlns:a16="http://schemas.microsoft.com/office/drawing/2014/main" id="{0289A95B-73D9-4492-B79E-FFDB433F5F99}"/>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49" name="Rechthoek 48">
                    <a:extLst>
                      <a:ext uri="{FF2B5EF4-FFF2-40B4-BE49-F238E27FC236}">
                        <a16:creationId xmlns:a16="http://schemas.microsoft.com/office/drawing/2014/main" id="{435DB490-E535-4662-A142-2225F74EEEC0}"/>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50" name="Rechthoek 49">
                    <a:extLst>
                      <a:ext uri="{FF2B5EF4-FFF2-40B4-BE49-F238E27FC236}">
                        <a16:creationId xmlns:a16="http://schemas.microsoft.com/office/drawing/2014/main" id="{06AEDBBB-FA8B-4A98-8938-10DA40F2AD1C}"/>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51" name="Rechthoek 50">
                    <a:extLst>
                      <a:ext uri="{FF2B5EF4-FFF2-40B4-BE49-F238E27FC236}">
                        <a16:creationId xmlns:a16="http://schemas.microsoft.com/office/drawing/2014/main" id="{D803940E-C891-4539-B747-05A0A50B812B}"/>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52" name="Rechthoek 51">
                    <a:extLst>
                      <a:ext uri="{FF2B5EF4-FFF2-40B4-BE49-F238E27FC236}">
                        <a16:creationId xmlns:a16="http://schemas.microsoft.com/office/drawing/2014/main" id="{AFA8DF50-2048-45C5-8D58-7E48630ADB83}"/>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sp>
              <p:nvSpPr>
                <p:cNvPr id="46" name="Boog 45">
                  <a:extLst>
                    <a:ext uri="{FF2B5EF4-FFF2-40B4-BE49-F238E27FC236}">
                      <a16:creationId xmlns:a16="http://schemas.microsoft.com/office/drawing/2014/main" id="{3E657A60-421D-47E2-8015-F9A3EEF1C231}"/>
                    </a:ext>
                  </a:extLst>
                </p:cNvPr>
                <p:cNvSpPr/>
                <p:nvPr userDrawn="1"/>
              </p:nvSpPr>
              <p:spPr>
                <a:xfrm rot="17637075">
                  <a:off x="12776155" y="4115270"/>
                  <a:ext cx="568367" cy="239021"/>
                </a:xfrm>
                <a:prstGeom prst="arc">
                  <a:avLst>
                    <a:gd name="adj1" fmla="val 15959368"/>
                    <a:gd name="adj2" fmla="val 1354623"/>
                  </a:avLst>
                </a:prstGeom>
                <a:noFill/>
                <a:ln w="19050" cap="flat" cmpd="sng" algn="ctr">
                  <a:solidFill>
                    <a:srgbClr val="4D82B8"/>
                  </a:solidFill>
                  <a:prstDash val="solid"/>
                  <a:headEnd type="arrow" w="med" len="sm"/>
                </a:ln>
                <a:effectLst/>
              </p:spPr>
              <p:txBody>
                <a:bodyPr rtlCol="0" anchor="ctr">
                  <a:noAutofit/>
                </a:bodyPr>
                <a:lstStyle/>
                <a:p>
                  <a:pPr algn="ctr"/>
                  <a:endParaRPr lang="nl-NL" sz="1800" noProof="0" dirty="0">
                    <a:solidFill>
                      <a:srgbClr val="211F26"/>
                    </a:solidFill>
                    <a:latin typeface="Calibri" panose="020F0502020204030204" pitchFamily="34" charset="0"/>
                    <a:cs typeface="Calibri" panose="020F0502020204030204" pitchFamily="34" charset="0"/>
                  </a:endParaRPr>
                </a:p>
              </p:txBody>
            </p:sp>
          </p:grpSp>
          <p:sp>
            <p:nvSpPr>
              <p:cNvPr id="42" name="Tekstvak 41">
                <a:extLst>
                  <a:ext uri="{FF2B5EF4-FFF2-40B4-BE49-F238E27FC236}">
                    <a16:creationId xmlns:a16="http://schemas.microsoft.com/office/drawing/2014/main" id="{827A0737-87BB-4C74-A70F-591F2295F442}"/>
                  </a:ext>
                </a:extLst>
              </p:cNvPr>
              <p:cNvSpPr txBox="1"/>
              <p:nvPr userDrawn="1"/>
            </p:nvSpPr>
            <p:spPr>
              <a:xfrm>
                <a:off x="-2245455" y="3460544"/>
                <a:ext cx="896116" cy="134709"/>
              </a:xfrm>
              <a:prstGeom prst="rect">
                <a:avLst/>
              </a:prstGeom>
              <a:noFill/>
            </p:spPr>
            <p:txBody>
              <a:bodyPr wrap="square" rtlCol="0" anchor="ctr">
                <a:noAutofit/>
              </a:bodyPr>
              <a:lstStyle/>
              <a:p>
                <a:pPr marL="0" algn="l" defTabSz="913134" rtl="0" eaLnBrk="1" latinLnBrk="0" hangingPunct="1">
                  <a:lnSpc>
                    <a:spcPct val="90000"/>
                  </a:lnSpc>
                  <a:spcBef>
                    <a:spcPts val="450"/>
                  </a:spcBef>
                  <a:spcAft>
                    <a:spcPts val="450"/>
                  </a:spcAft>
                </a:pPr>
                <a:r>
                  <a:rPr lang="nl-NL" sz="675" b="0" kern="1200" noProof="0" dirty="0">
                    <a:solidFill>
                      <a:srgbClr val="211F26"/>
                    </a:solidFill>
                    <a:latin typeface="Calibri" panose="020F0502020204030204" pitchFamily="34" charset="0"/>
                    <a:ea typeface="+mn-ea"/>
                    <a:cs typeface="Calibri" panose="020F0502020204030204" pitchFamily="34" charset="0"/>
                  </a:rPr>
                  <a:t>Indeling</a:t>
                </a:r>
              </a:p>
            </p:txBody>
          </p:sp>
          <p:sp>
            <p:nvSpPr>
              <p:cNvPr id="43" name="Tekstvak 42">
                <a:extLst>
                  <a:ext uri="{FF2B5EF4-FFF2-40B4-BE49-F238E27FC236}">
                    <a16:creationId xmlns:a16="http://schemas.microsoft.com/office/drawing/2014/main" id="{3025F734-597B-421D-9038-3349DB83D17A}"/>
                  </a:ext>
                </a:extLst>
              </p:cNvPr>
              <p:cNvSpPr txBox="1"/>
              <p:nvPr userDrawn="1"/>
            </p:nvSpPr>
            <p:spPr>
              <a:xfrm>
                <a:off x="-2258884" y="3712980"/>
                <a:ext cx="909545" cy="126416"/>
              </a:xfrm>
              <a:prstGeom prst="rect">
                <a:avLst/>
              </a:prstGeom>
              <a:noFill/>
            </p:spPr>
            <p:txBody>
              <a:bodyPr wrap="square" rtlCol="0" anchor="ctr">
                <a:noAutofit/>
              </a:bodyPr>
              <a:lstStyle/>
              <a:p>
                <a:pPr marL="0" algn="l" defTabSz="913134" rtl="0" eaLnBrk="1" latinLnBrk="0" hangingPunct="1">
                  <a:lnSpc>
                    <a:spcPct val="90000"/>
                  </a:lnSpc>
                  <a:spcBef>
                    <a:spcPts val="450"/>
                  </a:spcBef>
                  <a:spcAft>
                    <a:spcPts val="450"/>
                  </a:spcAft>
                </a:pPr>
                <a:r>
                  <a:rPr lang="nl-NL" sz="675" b="0" kern="1200" noProof="0" dirty="0">
                    <a:solidFill>
                      <a:srgbClr val="211F26"/>
                    </a:solidFill>
                    <a:latin typeface="Calibri" panose="020F0502020204030204" pitchFamily="34" charset="0"/>
                    <a:ea typeface="+mn-ea"/>
                    <a:cs typeface="Calibri" panose="020F0502020204030204" pitchFamily="34" charset="0"/>
                  </a:rPr>
                  <a:t>Dia Herstellen</a:t>
                </a:r>
              </a:p>
            </p:txBody>
          </p:sp>
          <p:sp>
            <p:nvSpPr>
              <p:cNvPr id="44" name="Vrije vorm: vorm 43">
                <a:extLst>
                  <a:ext uri="{FF2B5EF4-FFF2-40B4-BE49-F238E27FC236}">
                    <a16:creationId xmlns:a16="http://schemas.microsoft.com/office/drawing/2014/main" id="{75FBC0C0-E0B2-4A8E-9B4F-F1D6A237185D}"/>
                  </a:ext>
                </a:extLst>
              </p:cNvPr>
              <p:cNvSpPr/>
              <p:nvPr userDrawn="1"/>
            </p:nvSpPr>
            <p:spPr>
              <a:xfrm>
                <a:off x="-1360391" y="3783140"/>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450"/>
                  </a:spcBef>
                  <a:spcAft>
                    <a:spcPts val="450"/>
                  </a:spcAft>
                </a:pPr>
                <a:endParaRPr lang="nl-NL" sz="1200" cap="all" baseline="0" noProof="0" dirty="0">
                  <a:latin typeface="Calibri" panose="020F0502020204030204" pitchFamily="34" charset="0"/>
                  <a:cs typeface="Calibri" panose="020F0502020204030204" pitchFamily="34" charset="0"/>
                </a:endParaRPr>
              </a:p>
            </p:txBody>
          </p:sp>
        </p:grpSp>
        <p:grpSp>
          <p:nvGrpSpPr>
            <p:cNvPr id="28" name="Groep 27">
              <a:extLst>
                <a:ext uri="{FF2B5EF4-FFF2-40B4-BE49-F238E27FC236}">
                  <a16:creationId xmlns:a16="http://schemas.microsoft.com/office/drawing/2014/main" id="{F0373943-20CB-4FCC-B9AB-B65BAD8DD471}"/>
                </a:ext>
              </a:extLst>
            </p:cNvPr>
            <p:cNvGrpSpPr/>
            <p:nvPr userDrawn="1"/>
          </p:nvGrpSpPr>
          <p:grpSpPr>
            <a:xfrm>
              <a:off x="-3310781" y="1231352"/>
              <a:ext cx="311450" cy="313414"/>
              <a:chOff x="-3310781" y="1231352"/>
              <a:chExt cx="311450" cy="313414"/>
            </a:xfrm>
          </p:grpSpPr>
          <p:sp>
            <p:nvSpPr>
              <p:cNvPr id="35" name="Rechthoek 34">
                <a:extLst>
                  <a:ext uri="{FF2B5EF4-FFF2-40B4-BE49-F238E27FC236}">
                    <a16:creationId xmlns:a16="http://schemas.microsoft.com/office/drawing/2014/main" id="{A0F65B66-DFD9-47DC-8DB0-FCF12586E14A}"/>
                  </a:ext>
                </a:extLst>
              </p:cNvPr>
              <p:cNvSpPr/>
              <p:nvPr userDrawn="1"/>
            </p:nvSpPr>
            <p:spPr>
              <a:xfrm>
                <a:off x="-3310781" y="1231352"/>
                <a:ext cx="308978" cy="308977"/>
              </a:xfrm>
              <a:prstGeom prst="rect">
                <a:avLst/>
              </a:prstGeom>
              <a:solidFill>
                <a:schemeClr val="bg1"/>
              </a:solidFill>
              <a:ln w="12700">
                <a:solidFill>
                  <a:srgbClr val="6C6C6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800" noProof="0" dirty="0">
                  <a:solidFill>
                    <a:srgbClr val="211F26"/>
                  </a:solidFill>
                  <a:latin typeface="Calibri" panose="020F0502020204030204" pitchFamily="34" charset="0"/>
                  <a:cs typeface="Calibri" panose="020F0502020204030204" pitchFamily="34" charset="0"/>
                </a:endParaRPr>
              </a:p>
            </p:txBody>
          </p:sp>
          <p:sp>
            <p:nvSpPr>
              <p:cNvPr id="36" name="Vrije vorm 112">
                <a:extLst>
                  <a:ext uri="{FF2B5EF4-FFF2-40B4-BE49-F238E27FC236}">
                    <a16:creationId xmlns:a16="http://schemas.microsoft.com/office/drawing/2014/main" id="{11F56CBF-B62A-42FE-8923-3689179D2B52}"/>
                  </a:ext>
                </a:extLst>
              </p:cNvPr>
              <p:cNvSpPr/>
              <p:nvPr userDrawn="1"/>
            </p:nvSpPr>
            <p:spPr>
              <a:xfrm>
                <a:off x="-3308309" y="1231352"/>
                <a:ext cx="308978" cy="46965"/>
              </a:xfrm>
              <a:custGeom>
                <a:avLst/>
                <a:gdLst>
                  <a:gd name="connsiteX0" fmla="*/ 1186901 w 1360714"/>
                  <a:gd name="connsiteY0" fmla="*/ 41746 h 206829"/>
                  <a:gd name="connsiteX1" fmla="*/ 1186901 w 1360714"/>
                  <a:gd name="connsiteY1" fmla="*/ 175847 h 206829"/>
                  <a:gd name="connsiteX2" fmla="*/ 1315854 w 1360714"/>
                  <a:gd name="connsiteY2" fmla="*/ 175847 h 206829"/>
                  <a:gd name="connsiteX3" fmla="*/ 1315854 w 1360714"/>
                  <a:gd name="connsiteY3" fmla="*/ 41746 h 206829"/>
                  <a:gd name="connsiteX4" fmla="*/ 958249 w 1360714"/>
                  <a:gd name="connsiteY4" fmla="*/ 41746 h 206829"/>
                  <a:gd name="connsiteX5" fmla="*/ 958249 w 1360714"/>
                  <a:gd name="connsiteY5" fmla="*/ 175847 h 206829"/>
                  <a:gd name="connsiteX6" fmla="*/ 1087202 w 1360714"/>
                  <a:gd name="connsiteY6" fmla="*/ 175847 h 206829"/>
                  <a:gd name="connsiteX7" fmla="*/ 1087202 w 1360714"/>
                  <a:gd name="connsiteY7" fmla="*/ 41746 h 206829"/>
                  <a:gd name="connsiteX8" fmla="*/ 729440 w 1360714"/>
                  <a:gd name="connsiteY8" fmla="*/ 41746 h 206829"/>
                  <a:gd name="connsiteX9" fmla="*/ 729440 w 1360714"/>
                  <a:gd name="connsiteY9" fmla="*/ 175847 h 206829"/>
                  <a:gd name="connsiteX10" fmla="*/ 858393 w 1360714"/>
                  <a:gd name="connsiteY10" fmla="*/ 175847 h 206829"/>
                  <a:gd name="connsiteX11" fmla="*/ 858393 w 1360714"/>
                  <a:gd name="connsiteY11" fmla="*/ 41746 h 206829"/>
                  <a:gd name="connsiteX12" fmla="*/ 493889 w 1360714"/>
                  <a:gd name="connsiteY12" fmla="*/ 41746 h 206829"/>
                  <a:gd name="connsiteX13" fmla="*/ 493889 w 1360714"/>
                  <a:gd name="connsiteY13" fmla="*/ 175847 h 206829"/>
                  <a:gd name="connsiteX14" fmla="*/ 622842 w 1360714"/>
                  <a:gd name="connsiteY14" fmla="*/ 175847 h 206829"/>
                  <a:gd name="connsiteX15" fmla="*/ 622842 w 1360714"/>
                  <a:gd name="connsiteY15" fmla="*/ 41746 h 206829"/>
                  <a:gd name="connsiteX16" fmla="*/ 260368 w 1360714"/>
                  <a:gd name="connsiteY16" fmla="*/ 41746 h 206829"/>
                  <a:gd name="connsiteX17" fmla="*/ 260368 w 1360714"/>
                  <a:gd name="connsiteY17" fmla="*/ 175847 h 206829"/>
                  <a:gd name="connsiteX18" fmla="*/ 389321 w 1360714"/>
                  <a:gd name="connsiteY18" fmla="*/ 175847 h 206829"/>
                  <a:gd name="connsiteX19" fmla="*/ 389321 w 1360714"/>
                  <a:gd name="connsiteY19" fmla="*/ 41746 h 206829"/>
                  <a:gd name="connsiteX20" fmla="*/ 35169 w 1360714"/>
                  <a:gd name="connsiteY20" fmla="*/ 41746 h 206829"/>
                  <a:gd name="connsiteX21" fmla="*/ 35169 w 1360714"/>
                  <a:gd name="connsiteY21" fmla="*/ 175847 h 206829"/>
                  <a:gd name="connsiteX22" fmla="*/ 164122 w 1360714"/>
                  <a:gd name="connsiteY22" fmla="*/ 175847 h 206829"/>
                  <a:gd name="connsiteX23" fmla="*/ 164122 w 1360714"/>
                  <a:gd name="connsiteY23" fmla="*/ 41746 h 206829"/>
                  <a:gd name="connsiteX24" fmla="*/ 0 w 1360714"/>
                  <a:gd name="connsiteY24" fmla="*/ 0 h 206829"/>
                  <a:gd name="connsiteX25" fmla="*/ 1360714 w 1360714"/>
                  <a:gd name="connsiteY25" fmla="*/ 0 h 206829"/>
                  <a:gd name="connsiteX26" fmla="*/ 1360714 w 1360714"/>
                  <a:gd name="connsiteY26" fmla="*/ 206829 h 206829"/>
                  <a:gd name="connsiteX27" fmla="*/ 0 w 1360714"/>
                  <a:gd name="connsiteY27" fmla="*/ 206829 h 206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360714" h="206829">
                    <a:moveTo>
                      <a:pt x="1186901" y="41746"/>
                    </a:moveTo>
                    <a:lnTo>
                      <a:pt x="1186901" y="175847"/>
                    </a:lnTo>
                    <a:lnTo>
                      <a:pt x="1315854" y="175847"/>
                    </a:lnTo>
                    <a:lnTo>
                      <a:pt x="1315854" y="41746"/>
                    </a:lnTo>
                    <a:close/>
                    <a:moveTo>
                      <a:pt x="958249" y="41746"/>
                    </a:moveTo>
                    <a:lnTo>
                      <a:pt x="958249" y="175847"/>
                    </a:lnTo>
                    <a:lnTo>
                      <a:pt x="1087202" y="175847"/>
                    </a:lnTo>
                    <a:lnTo>
                      <a:pt x="1087202" y="41746"/>
                    </a:lnTo>
                    <a:close/>
                    <a:moveTo>
                      <a:pt x="729440" y="41746"/>
                    </a:moveTo>
                    <a:lnTo>
                      <a:pt x="729440" y="175847"/>
                    </a:lnTo>
                    <a:lnTo>
                      <a:pt x="858393" y="175847"/>
                    </a:lnTo>
                    <a:lnTo>
                      <a:pt x="858393" y="41746"/>
                    </a:lnTo>
                    <a:close/>
                    <a:moveTo>
                      <a:pt x="493889" y="41746"/>
                    </a:moveTo>
                    <a:lnTo>
                      <a:pt x="493889" y="175847"/>
                    </a:lnTo>
                    <a:lnTo>
                      <a:pt x="622842" y="175847"/>
                    </a:lnTo>
                    <a:lnTo>
                      <a:pt x="622842" y="41746"/>
                    </a:lnTo>
                    <a:close/>
                    <a:moveTo>
                      <a:pt x="260368" y="41746"/>
                    </a:moveTo>
                    <a:lnTo>
                      <a:pt x="260368" y="175847"/>
                    </a:lnTo>
                    <a:lnTo>
                      <a:pt x="389321" y="175847"/>
                    </a:lnTo>
                    <a:lnTo>
                      <a:pt x="389321" y="41746"/>
                    </a:lnTo>
                    <a:close/>
                    <a:moveTo>
                      <a:pt x="35169" y="41746"/>
                    </a:moveTo>
                    <a:lnTo>
                      <a:pt x="35169" y="175847"/>
                    </a:lnTo>
                    <a:lnTo>
                      <a:pt x="164122" y="175847"/>
                    </a:lnTo>
                    <a:lnTo>
                      <a:pt x="164122" y="41746"/>
                    </a:lnTo>
                    <a:close/>
                    <a:moveTo>
                      <a:pt x="0" y="0"/>
                    </a:moveTo>
                    <a:lnTo>
                      <a:pt x="1360714" y="0"/>
                    </a:lnTo>
                    <a:lnTo>
                      <a:pt x="1360714" y="206829"/>
                    </a:lnTo>
                    <a:lnTo>
                      <a:pt x="0" y="206829"/>
                    </a:lnTo>
                    <a:close/>
                  </a:path>
                </a:pathLst>
              </a:custGeom>
              <a:solidFill>
                <a:srgbClr val="6C6C6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800" noProof="0" dirty="0">
                  <a:solidFill>
                    <a:srgbClr val="211F26"/>
                  </a:solidFill>
                  <a:latin typeface="Calibri" panose="020F0502020204030204" pitchFamily="34" charset="0"/>
                  <a:cs typeface="Calibri" panose="020F0502020204030204" pitchFamily="34" charset="0"/>
                </a:endParaRPr>
              </a:p>
            </p:txBody>
          </p:sp>
          <p:sp>
            <p:nvSpPr>
              <p:cNvPr id="37" name="Vrije vorm 113">
                <a:extLst>
                  <a:ext uri="{FF2B5EF4-FFF2-40B4-BE49-F238E27FC236}">
                    <a16:creationId xmlns:a16="http://schemas.microsoft.com/office/drawing/2014/main" id="{8CD0AA8B-2C29-4136-BEC6-05B4825D1E59}"/>
                  </a:ext>
                </a:extLst>
              </p:cNvPr>
              <p:cNvSpPr/>
              <p:nvPr userDrawn="1"/>
            </p:nvSpPr>
            <p:spPr>
              <a:xfrm>
                <a:off x="-3309640" y="1497801"/>
                <a:ext cx="308978" cy="46965"/>
              </a:xfrm>
              <a:custGeom>
                <a:avLst/>
                <a:gdLst>
                  <a:gd name="connsiteX0" fmla="*/ 1186901 w 1360714"/>
                  <a:gd name="connsiteY0" fmla="*/ 41746 h 206829"/>
                  <a:gd name="connsiteX1" fmla="*/ 1186901 w 1360714"/>
                  <a:gd name="connsiteY1" fmla="*/ 175847 h 206829"/>
                  <a:gd name="connsiteX2" fmla="*/ 1315854 w 1360714"/>
                  <a:gd name="connsiteY2" fmla="*/ 175847 h 206829"/>
                  <a:gd name="connsiteX3" fmla="*/ 1315854 w 1360714"/>
                  <a:gd name="connsiteY3" fmla="*/ 41746 h 206829"/>
                  <a:gd name="connsiteX4" fmla="*/ 958249 w 1360714"/>
                  <a:gd name="connsiteY4" fmla="*/ 41746 h 206829"/>
                  <a:gd name="connsiteX5" fmla="*/ 958249 w 1360714"/>
                  <a:gd name="connsiteY5" fmla="*/ 175847 h 206829"/>
                  <a:gd name="connsiteX6" fmla="*/ 1087202 w 1360714"/>
                  <a:gd name="connsiteY6" fmla="*/ 175847 h 206829"/>
                  <a:gd name="connsiteX7" fmla="*/ 1087202 w 1360714"/>
                  <a:gd name="connsiteY7" fmla="*/ 41746 h 206829"/>
                  <a:gd name="connsiteX8" fmla="*/ 729440 w 1360714"/>
                  <a:gd name="connsiteY8" fmla="*/ 41746 h 206829"/>
                  <a:gd name="connsiteX9" fmla="*/ 729440 w 1360714"/>
                  <a:gd name="connsiteY9" fmla="*/ 175847 h 206829"/>
                  <a:gd name="connsiteX10" fmla="*/ 858393 w 1360714"/>
                  <a:gd name="connsiteY10" fmla="*/ 175847 h 206829"/>
                  <a:gd name="connsiteX11" fmla="*/ 858393 w 1360714"/>
                  <a:gd name="connsiteY11" fmla="*/ 41746 h 206829"/>
                  <a:gd name="connsiteX12" fmla="*/ 493889 w 1360714"/>
                  <a:gd name="connsiteY12" fmla="*/ 41746 h 206829"/>
                  <a:gd name="connsiteX13" fmla="*/ 493889 w 1360714"/>
                  <a:gd name="connsiteY13" fmla="*/ 175847 h 206829"/>
                  <a:gd name="connsiteX14" fmla="*/ 622842 w 1360714"/>
                  <a:gd name="connsiteY14" fmla="*/ 175847 h 206829"/>
                  <a:gd name="connsiteX15" fmla="*/ 622842 w 1360714"/>
                  <a:gd name="connsiteY15" fmla="*/ 41746 h 206829"/>
                  <a:gd name="connsiteX16" fmla="*/ 260368 w 1360714"/>
                  <a:gd name="connsiteY16" fmla="*/ 41746 h 206829"/>
                  <a:gd name="connsiteX17" fmla="*/ 260368 w 1360714"/>
                  <a:gd name="connsiteY17" fmla="*/ 175847 h 206829"/>
                  <a:gd name="connsiteX18" fmla="*/ 389321 w 1360714"/>
                  <a:gd name="connsiteY18" fmla="*/ 175847 h 206829"/>
                  <a:gd name="connsiteX19" fmla="*/ 389321 w 1360714"/>
                  <a:gd name="connsiteY19" fmla="*/ 41746 h 206829"/>
                  <a:gd name="connsiteX20" fmla="*/ 35169 w 1360714"/>
                  <a:gd name="connsiteY20" fmla="*/ 41746 h 206829"/>
                  <a:gd name="connsiteX21" fmla="*/ 35169 w 1360714"/>
                  <a:gd name="connsiteY21" fmla="*/ 175847 h 206829"/>
                  <a:gd name="connsiteX22" fmla="*/ 164122 w 1360714"/>
                  <a:gd name="connsiteY22" fmla="*/ 175847 h 206829"/>
                  <a:gd name="connsiteX23" fmla="*/ 164122 w 1360714"/>
                  <a:gd name="connsiteY23" fmla="*/ 41746 h 206829"/>
                  <a:gd name="connsiteX24" fmla="*/ 0 w 1360714"/>
                  <a:gd name="connsiteY24" fmla="*/ 0 h 206829"/>
                  <a:gd name="connsiteX25" fmla="*/ 1360714 w 1360714"/>
                  <a:gd name="connsiteY25" fmla="*/ 0 h 206829"/>
                  <a:gd name="connsiteX26" fmla="*/ 1360714 w 1360714"/>
                  <a:gd name="connsiteY26" fmla="*/ 206829 h 206829"/>
                  <a:gd name="connsiteX27" fmla="*/ 0 w 1360714"/>
                  <a:gd name="connsiteY27" fmla="*/ 206829 h 206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360714" h="206829">
                    <a:moveTo>
                      <a:pt x="1186901" y="41746"/>
                    </a:moveTo>
                    <a:lnTo>
                      <a:pt x="1186901" y="175847"/>
                    </a:lnTo>
                    <a:lnTo>
                      <a:pt x="1315854" y="175847"/>
                    </a:lnTo>
                    <a:lnTo>
                      <a:pt x="1315854" y="41746"/>
                    </a:lnTo>
                    <a:close/>
                    <a:moveTo>
                      <a:pt x="958249" y="41746"/>
                    </a:moveTo>
                    <a:lnTo>
                      <a:pt x="958249" y="175847"/>
                    </a:lnTo>
                    <a:lnTo>
                      <a:pt x="1087202" y="175847"/>
                    </a:lnTo>
                    <a:lnTo>
                      <a:pt x="1087202" y="41746"/>
                    </a:lnTo>
                    <a:close/>
                    <a:moveTo>
                      <a:pt x="729440" y="41746"/>
                    </a:moveTo>
                    <a:lnTo>
                      <a:pt x="729440" y="175847"/>
                    </a:lnTo>
                    <a:lnTo>
                      <a:pt x="858393" y="175847"/>
                    </a:lnTo>
                    <a:lnTo>
                      <a:pt x="858393" y="41746"/>
                    </a:lnTo>
                    <a:close/>
                    <a:moveTo>
                      <a:pt x="493889" y="41746"/>
                    </a:moveTo>
                    <a:lnTo>
                      <a:pt x="493889" y="175847"/>
                    </a:lnTo>
                    <a:lnTo>
                      <a:pt x="622842" y="175847"/>
                    </a:lnTo>
                    <a:lnTo>
                      <a:pt x="622842" y="41746"/>
                    </a:lnTo>
                    <a:close/>
                    <a:moveTo>
                      <a:pt x="260368" y="41746"/>
                    </a:moveTo>
                    <a:lnTo>
                      <a:pt x="260368" y="175847"/>
                    </a:lnTo>
                    <a:lnTo>
                      <a:pt x="389321" y="175847"/>
                    </a:lnTo>
                    <a:lnTo>
                      <a:pt x="389321" y="41746"/>
                    </a:lnTo>
                    <a:close/>
                    <a:moveTo>
                      <a:pt x="35169" y="41746"/>
                    </a:moveTo>
                    <a:lnTo>
                      <a:pt x="35169" y="175847"/>
                    </a:lnTo>
                    <a:lnTo>
                      <a:pt x="164122" y="175847"/>
                    </a:lnTo>
                    <a:lnTo>
                      <a:pt x="164122" y="41746"/>
                    </a:lnTo>
                    <a:close/>
                    <a:moveTo>
                      <a:pt x="0" y="0"/>
                    </a:moveTo>
                    <a:lnTo>
                      <a:pt x="1360714" y="0"/>
                    </a:lnTo>
                    <a:lnTo>
                      <a:pt x="1360714" y="206829"/>
                    </a:lnTo>
                    <a:lnTo>
                      <a:pt x="0" y="206829"/>
                    </a:lnTo>
                    <a:close/>
                  </a:path>
                </a:pathLst>
              </a:custGeom>
              <a:solidFill>
                <a:srgbClr val="6C6C6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800" noProof="0" dirty="0">
                  <a:solidFill>
                    <a:srgbClr val="211F26"/>
                  </a:solidFill>
                  <a:latin typeface="Calibri" panose="020F0502020204030204" pitchFamily="34" charset="0"/>
                  <a:cs typeface="Calibri" panose="020F0502020204030204" pitchFamily="34" charset="0"/>
                </a:endParaRPr>
              </a:p>
            </p:txBody>
          </p:sp>
        </p:grpSp>
        <p:grpSp>
          <p:nvGrpSpPr>
            <p:cNvPr id="29" name="Groep 28">
              <a:extLst>
                <a:ext uri="{FF2B5EF4-FFF2-40B4-BE49-F238E27FC236}">
                  <a16:creationId xmlns:a16="http://schemas.microsoft.com/office/drawing/2014/main" id="{87B406F1-35C3-41CD-9FF2-8F0A73496CDD}"/>
                </a:ext>
              </a:extLst>
            </p:cNvPr>
            <p:cNvGrpSpPr/>
            <p:nvPr userDrawn="1"/>
          </p:nvGrpSpPr>
          <p:grpSpPr>
            <a:xfrm>
              <a:off x="-938434" y="5913341"/>
              <a:ext cx="627798" cy="576693"/>
              <a:chOff x="-938434" y="4570310"/>
              <a:chExt cx="627798" cy="576693"/>
            </a:xfrm>
          </p:grpSpPr>
          <p:grpSp>
            <p:nvGrpSpPr>
              <p:cNvPr id="30" name="Inspireren">
                <a:extLst>
                  <a:ext uri="{FF2B5EF4-FFF2-40B4-BE49-F238E27FC236}">
                    <a16:creationId xmlns:a16="http://schemas.microsoft.com/office/drawing/2014/main" id="{B4C405D5-0445-4F35-BFE2-AAA3C93E8DCA}"/>
                  </a:ext>
                </a:extLst>
              </p:cNvPr>
              <p:cNvGrpSpPr>
                <a:grpSpLocks noChangeAspect="1"/>
              </p:cNvGrpSpPr>
              <p:nvPr userDrawn="1"/>
            </p:nvGrpSpPr>
            <p:grpSpPr bwMode="auto">
              <a:xfrm>
                <a:off x="-716116" y="4570310"/>
                <a:ext cx="169778" cy="242385"/>
                <a:chOff x="4768" y="2783"/>
                <a:chExt cx="788" cy="1125"/>
              </a:xfrm>
              <a:gradFill>
                <a:gsLst>
                  <a:gs pos="0">
                    <a:srgbClr val="9D9FA1"/>
                  </a:gs>
                  <a:gs pos="70000">
                    <a:srgbClr val="211F26"/>
                  </a:gs>
                </a:gsLst>
                <a:lin ang="2700000" scaled="0"/>
              </a:gradFill>
            </p:grpSpPr>
            <p:sp>
              <p:nvSpPr>
                <p:cNvPr id="32" name="Freeform 12">
                  <a:extLst>
                    <a:ext uri="{FF2B5EF4-FFF2-40B4-BE49-F238E27FC236}">
                      <a16:creationId xmlns:a16="http://schemas.microsoft.com/office/drawing/2014/main" id="{394C3AA6-88DF-4C79-B211-A1EBFC5656B2}"/>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33" name="Freeform 13">
                  <a:extLst>
                    <a:ext uri="{FF2B5EF4-FFF2-40B4-BE49-F238E27FC236}">
                      <a16:creationId xmlns:a16="http://schemas.microsoft.com/office/drawing/2014/main" id="{FA4C383A-7346-4D11-A106-3127346338FE}"/>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34" name="Freeform 14">
                  <a:extLst>
                    <a:ext uri="{FF2B5EF4-FFF2-40B4-BE49-F238E27FC236}">
                      <a16:creationId xmlns:a16="http://schemas.microsoft.com/office/drawing/2014/main" id="{11560702-177C-4189-9103-04BA42591D3D}"/>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grpSp>
          <p:sp>
            <p:nvSpPr>
              <p:cNvPr id="31" name="Tekstvak 30">
                <a:extLst>
                  <a:ext uri="{FF2B5EF4-FFF2-40B4-BE49-F238E27FC236}">
                    <a16:creationId xmlns:a16="http://schemas.microsoft.com/office/drawing/2014/main" id="{49B865EA-9E74-4352-B4B0-404C4249025B}"/>
                  </a:ext>
                </a:extLst>
              </p:cNvPr>
              <p:cNvSpPr txBox="1"/>
              <p:nvPr userDrawn="1"/>
            </p:nvSpPr>
            <p:spPr>
              <a:xfrm>
                <a:off x="-938434" y="4824764"/>
                <a:ext cx="627798" cy="322239"/>
              </a:xfrm>
              <a:prstGeom prst="rect">
                <a:avLst/>
              </a:prstGeom>
              <a:noFill/>
            </p:spPr>
            <p:txBody>
              <a:bodyPr wrap="square" lIns="0" tIns="0" rIns="0" bIns="0" rtlCol="0" anchor="ctr">
                <a:noAutofit/>
              </a:bodyPr>
              <a:lstStyle/>
              <a:p>
                <a:pPr marL="0" marR="0" lvl="0" indent="0" algn="ctr" defTabSz="685800" rtl="0"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sp>
        <p:nvSpPr>
          <p:cNvPr id="5" name="voettekst">
            <a:extLst>
              <a:ext uri="{FF2B5EF4-FFF2-40B4-BE49-F238E27FC236}">
                <a16:creationId xmlns:a16="http://schemas.microsoft.com/office/drawing/2014/main" id="{7B9B5AD8-20ED-43D8-A7A9-54D9AEF0A965}"/>
              </a:ext>
            </a:extLst>
          </p:cNvPr>
          <p:cNvSpPr>
            <a:spLocks noGrp="1"/>
          </p:cNvSpPr>
          <p:nvPr userDrawn="1">
            <p:ph type="ftr" sz="quarter" idx="11"/>
          </p:nvPr>
        </p:nvSpPr>
        <p:spPr/>
        <p:txBody>
          <a:bodyPr/>
          <a:lstStyle>
            <a:lvl1pPr>
              <a:defRPr>
                <a:solidFill>
                  <a:schemeClr val="tx2"/>
                </a:solidFill>
              </a:defRPr>
            </a:lvl1pPr>
          </a:lstStyle>
          <a:p>
            <a:r>
              <a:rPr lang="nl-NL"/>
              <a:t>Erasmus University Rotterdam </a:t>
            </a:r>
            <a:endParaRPr lang="nl-NL" dirty="0"/>
          </a:p>
        </p:txBody>
      </p:sp>
      <p:sp>
        <p:nvSpPr>
          <p:cNvPr id="11" name="- INFO">
            <a:extLst>
              <a:ext uri="{FF2B5EF4-FFF2-40B4-BE49-F238E27FC236}">
                <a16:creationId xmlns:a16="http://schemas.microsoft.com/office/drawing/2014/main" id="{D5D548DA-264A-4D19-8A0A-B2288EC6661C}"/>
              </a:ext>
            </a:extLst>
          </p:cNvPr>
          <p:cNvSpPr txBox="1"/>
          <p:nvPr userDrawn="1"/>
        </p:nvSpPr>
        <p:spPr>
          <a:xfrm>
            <a:off x="0" y="-272667"/>
            <a:ext cx="9134475" cy="148842"/>
          </a:xfrm>
          <a:prstGeom prst="rect">
            <a:avLst/>
          </a:prstGeom>
          <a:noFill/>
        </p:spPr>
        <p:txBody>
          <a:bodyPr wrap="square" lIns="0" tIns="0" rIns="0" bIns="0" rtlCol="0" anchor="ctr" anchorCtr="0">
            <a:noAutofit/>
          </a:bodyPr>
          <a:lstStyle/>
          <a:p>
            <a:pPr algn="l"/>
            <a:r>
              <a:rPr lang="nl-NL" sz="1050" b="1" cap="all" spc="0" baseline="0">
                <a:solidFill>
                  <a:sysClr val="windowText" lastClr="000000"/>
                </a:solidFill>
                <a:latin typeface="+mn-lt"/>
                <a:cs typeface="Calibri" panose="020F0502020204030204" pitchFamily="34" charset="0"/>
              </a:rPr>
              <a:t>Laptop [video] </a:t>
            </a:r>
            <a:endParaRPr lang="nl-NL" sz="1050" b="1" cap="all" spc="0" baseline="0" dirty="0">
              <a:solidFill>
                <a:sysClr val="windowText" lastClr="000000"/>
              </a:solidFill>
              <a:latin typeface="+mn-lt"/>
              <a:cs typeface="Calibri" panose="020F0502020204030204" pitchFamily="34" charset="0"/>
            </a:endParaRPr>
          </a:p>
        </p:txBody>
      </p:sp>
      <p:sp>
        <p:nvSpPr>
          <p:cNvPr id="4" name="datum">
            <a:extLst>
              <a:ext uri="{FF2B5EF4-FFF2-40B4-BE49-F238E27FC236}">
                <a16:creationId xmlns:a16="http://schemas.microsoft.com/office/drawing/2014/main" id="{8E420A72-FB1A-45BF-AC4A-C2A67FDAE6C8}"/>
              </a:ext>
            </a:extLst>
          </p:cNvPr>
          <p:cNvSpPr>
            <a:spLocks noGrp="1"/>
          </p:cNvSpPr>
          <p:nvPr userDrawn="1">
            <p:ph type="dt" sz="half" idx="10"/>
          </p:nvPr>
        </p:nvSpPr>
        <p:spPr/>
        <p:txBody>
          <a:bodyPr/>
          <a:lstStyle>
            <a:lvl1pPr>
              <a:defRPr>
                <a:solidFill>
                  <a:schemeClr val="tx2"/>
                </a:solidFill>
              </a:defRPr>
            </a:lvl1pPr>
          </a:lstStyle>
          <a:p>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userDrawn="1">
            <p:ph type="sldNum" sz="quarter" idx="12"/>
          </p:nvPr>
        </p:nvSpPr>
        <p:spPr/>
        <p:txBody>
          <a:bodyPr/>
          <a:lstStyle>
            <a:lvl1pPr>
              <a:defRPr>
                <a:solidFill>
                  <a:schemeClr val="tx2"/>
                </a:solidFill>
              </a:defRPr>
            </a:lvl1pPr>
          </a:lstStyle>
          <a:p>
            <a:fld id="{361A1203-CA3D-4D48-AFA0-9D668419C1D5}" type="slidenum">
              <a:rPr lang="nl-NL" smtClean="0"/>
              <a:pPr/>
              <a:t>‹#›</a:t>
            </a:fld>
            <a:endParaRPr lang="nl-NL" dirty="0"/>
          </a:p>
        </p:txBody>
      </p:sp>
      <p:sp>
        <p:nvSpPr>
          <p:cNvPr id="157" name="Tijdelijke aanduiding voor tekst 2">
            <a:extLst>
              <a:ext uri="{FF2B5EF4-FFF2-40B4-BE49-F238E27FC236}">
                <a16:creationId xmlns:a16="http://schemas.microsoft.com/office/drawing/2014/main" id="{58827511-7B24-47BE-8A7E-2AFEB43857FB}"/>
              </a:ext>
            </a:extLst>
          </p:cNvPr>
          <p:cNvSpPr>
            <a:spLocks noGrp="1"/>
          </p:cNvSpPr>
          <p:nvPr>
            <p:ph type="body" sz="quarter" idx="36" hasCustomPrompt="1"/>
          </p:nvPr>
        </p:nvSpPr>
        <p:spPr>
          <a:xfrm>
            <a:off x="13108" y="539353"/>
            <a:ext cx="9130892" cy="4646267"/>
          </a:xfrm>
          <a:blipFill>
            <a:blip r:embed="rId4"/>
            <a:srcRect/>
            <a:stretch>
              <a:fillRect t="9" b="9"/>
            </a:stretch>
          </a:blipFill>
        </p:spPr>
        <p:txBody>
          <a:bodyPr/>
          <a:lstStyle>
            <a:lvl1pPr marL="0" indent="0">
              <a:buNone/>
              <a:defRPr/>
            </a:lvl1pPr>
          </a:lstStyle>
          <a:p>
            <a:pPr lvl="0"/>
            <a:r>
              <a:rPr lang="nl-NL" dirty="0"/>
              <a:t> </a:t>
            </a:r>
          </a:p>
        </p:txBody>
      </p:sp>
      <p:sp>
        <p:nvSpPr>
          <p:cNvPr id="10" name="Tijdelijke aanduiding voor media 12">
            <a:extLst>
              <a:ext uri="{FF2B5EF4-FFF2-40B4-BE49-F238E27FC236}">
                <a16:creationId xmlns:a16="http://schemas.microsoft.com/office/drawing/2014/main" id="{9FD9D183-A1AE-4DBE-902F-C2F477F4E9F1}"/>
              </a:ext>
            </a:extLst>
          </p:cNvPr>
          <p:cNvSpPr>
            <a:spLocks noGrp="1"/>
          </p:cNvSpPr>
          <p:nvPr>
            <p:ph type="media" sz="quarter" idx="14" hasCustomPrompt="1"/>
          </p:nvPr>
        </p:nvSpPr>
        <p:spPr>
          <a:xfrm>
            <a:off x="1640359" y="732138"/>
            <a:ext cx="5857103" cy="3503141"/>
          </a:xfrm>
          <a:prstGeom prst="rect">
            <a:avLst/>
          </a:prstGeom>
          <a:solidFill>
            <a:schemeClr val="bg1">
              <a:lumMod val="75000"/>
            </a:schemeClr>
          </a:solidFill>
        </p:spPr>
        <p:txBody>
          <a:bodyPr wrap="square" bIns="1080000" anchor="ctr" anchorCtr="0">
            <a:noAutofit/>
          </a:bodyPr>
          <a:lstStyle>
            <a:lvl1pPr marL="0" indent="0" algn="ctr">
              <a:lnSpc>
                <a:spcPct val="100000"/>
              </a:lnSpc>
              <a:spcBef>
                <a:spcPts val="0"/>
              </a:spcBef>
              <a:buNone/>
              <a:defRPr>
                <a:solidFill>
                  <a:schemeClr val="bg1">
                    <a:lumMod val="95000"/>
                  </a:schemeClr>
                </a:solidFill>
              </a:defRPr>
            </a:lvl1pPr>
          </a:lstStyle>
          <a:p>
            <a:r>
              <a:rPr lang="nl-NL" dirty="0"/>
              <a:t>Klik op onderstaand icon</a:t>
            </a:r>
            <a:br>
              <a:rPr lang="nl-NL" dirty="0"/>
            </a:br>
            <a:r>
              <a:rPr lang="nl-NL" dirty="0"/>
              <a:t>om een video in te voegen            </a:t>
            </a:r>
          </a:p>
        </p:txBody>
      </p:sp>
    </p:spTree>
    <p:extLst>
      <p:ext uri="{BB962C8B-B14F-4D97-AF65-F5344CB8AC3E}">
        <p14:creationId xmlns:p14="http://schemas.microsoft.com/office/powerpoint/2010/main" val="246202584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withEffect">
                                  <p:stCondLst>
                                    <p:cond delay="250"/>
                                  </p:stCondLst>
                                  <p:childTnLst>
                                    <p:set>
                                      <p:cBhvr>
                                        <p:cTn id="6" dur="1" fill="hold">
                                          <p:stCondLst>
                                            <p:cond delay="0"/>
                                          </p:stCondLst>
                                        </p:cTn>
                                        <p:tgtEl>
                                          <p:spTgt spid="157"/>
                                        </p:tgtEl>
                                        <p:attrNameLst>
                                          <p:attrName>style.visibility</p:attrName>
                                        </p:attrNameLst>
                                      </p:cBhvr>
                                      <p:to>
                                        <p:strVal val="visible"/>
                                      </p:to>
                                    </p:set>
                                    <p:anim calcmode="lin" valueType="num">
                                      <p:cBhvr additive="base">
                                        <p:cTn id="7" dur="750" fill="hold"/>
                                        <p:tgtEl>
                                          <p:spTgt spid="157"/>
                                        </p:tgtEl>
                                        <p:attrNameLst>
                                          <p:attrName>ppt_x</p:attrName>
                                        </p:attrNameLst>
                                      </p:cBhvr>
                                      <p:tavLst>
                                        <p:tav tm="0">
                                          <p:val>
                                            <p:strVal val="#ppt_x"/>
                                          </p:val>
                                        </p:tav>
                                        <p:tav tm="100000">
                                          <p:val>
                                            <p:strVal val="#ppt_x"/>
                                          </p:val>
                                        </p:tav>
                                      </p:tavLst>
                                    </p:anim>
                                    <p:anim calcmode="lin" valueType="num">
                                      <p:cBhvr additive="base">
                                        <p:cTn id="8" dur="750" fill="hold"/>
                                        <p:tgtEl>
                                          <p:spTgt spid="157"/>
                                        </p:tgtEl>
                                        <p:attrNameLst>
                                          <p:attrName>ppt_y</p:attrName>
                                        </p:attrNameLst>
                                      </p:cBhvr>
                                      <p:tavLst>
                                        <p:tav tm="0">
                                          <p:val>
                                            <p:strVal val="1+#ppt_h/2"/>
                                          </p:val>
                                        </p:tav>
                                        <p:tav tm="100000">
                                          <p:val>
                                            <p:strVal val="#ppt_y"/>
                                          </p:val>
                                        </p:tav>
                                      </p:tavLst>
                                    </p:anim>
                                  </p:childTnLst>
                                </p:cTn>
                              </p:par>
                            </p:childTnLst>
                          </p:cTn>
                        </p:par>
                        <p:par>
                          <p:cTn id="9" fill="hold">
                            <p:stCondLst>
                              <p:cond delay="1000"/>
                            </p:stCondLst>
                            <p:childTnLst>
                              <p:par>
                                <p:cTn id="10" presetID="10" presetClass="entr" presetSubtype="0" fill="hold" grpId="0" nodeType="afterEffect">
                                  <p:stCondLst>
                                    <p:cond delay="0"/>
                                  </p:stCondLst>
                                  <p:childTnLst>
                                    <p:set>
                                      <p:cBhvr>
                                        <p:cTn id="11" dur="1" fill="hold">
                                          <p:stCondLst>
                                            <p:cond delay="0"/>
                                          </p:stCondLst>
                                        </p:cTn>
                                        <p:tgtEl>
                                          <p:spTgt spid="10"/>
                                        </p:tgtEl>
                                        <p:attrNameLst>
                                          <p:attrName>style.visibility</p:attrName>
                                        </p:attrNameLst>
                                      </p:cBhvr>
                                      <p:to>
                                        <p:strVal val="visible"/>
                                      </p:to>
                                    </p:set>
                                    <p:animEffect transition="in" filter="fade">
                                      <p:cBhvr>
                                        <p:cTn id="12" dur="75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7" grpId="0" animBg="1">
        <p:tmplLst>
          <p:tmpl>
            <p:tnLst>
              <p:par>
                <p:cTn presetID="2" presetClass="entr" presetSubtype="4" decel="100000" fill="hold" nodeType="withEffect">
                  <p:stCondLst>
                    <p:cond delay="250"/>
                  </p:stCondLst>
                  <p:childTnLst>
                    <p:set>
                      <p:cBhvr>
                        <p:cTn dur="1" fill="hold">
                          <p:stCondLst>
                            <p:cond delay="0"/>
                          </p:stCondLst>
                        </p:cTn>
                        <p:tgtEl>
                          <p:spTgt spid="157"/>
                        </p:tgtEl>
                        <p:attrNameLst>
                          <p:attrName>style.visibility</p:attrName>
                        </p:attrNameLst>
                      </p:cBhvr>
                      <p:to>
                        <p:strVal val="visible"/>
                      </p:to>
                    </p:set>
                    <p:anim calcmode="lin" valueType="num">
                      <p:cBhvr additive="base">
                        <p:cTn dur="750" fill="hold"/>
                        <p:tgtEl>
                          <p:spTgt spid="157"/>
                        </p:tgtEl>
                        <p:attrNameLst>
                          <p:attrName>ppt_x</p:attrName>
                        </p:attrNameLst>
                      </p:cBhvr>
                      <p:tavLst>
                        <p:tav tm="0">
                          <p:val>
                            <p:strVal val="#ppt_x"/>
                          </p:val>
                        </p:tav>
                        <p:tav tm="100000">
                          <p:val>
                            <p:strVal val="#ppt_x"/>
                          </p:val>
                        </p:tav>
                      </p:tavLst>
                    </p:anim>
                    <p:anim calcmode="lin" valueType="num">
                      <p:cBhvr additive="base">
                        <p:cTn dur="750" fill="hold"/>
                        <p:tgtEl>
                          <p:spTgt spid="157"/>
                        </p:tgtEl>
                        <p:attrNameLst>
                          <p:attrName>ppt_y</p:attrName>
                        </p:attrNameLst>
                      </p:cBhvr>
                      <p:tavLst>
                        <p:tav tm="0">
                          <p:val>
                            <p:strVal val="1+#ppt_h/2"/>
                          </p:val>
                        </p:tav>
                        <p:tav tm="100000">
                          <p:val>
                            <p:strVal val="#ppt_y"/>
                          </p:val>
                        </p:tav>
                      </p:tavLst>
                    </p:anim>
                  </p:childTnLst>
                </p:cTn>
              </p:par>
            </p:tnLst>
          </p:tmpl>
        </p:tmplLst>
      </p:bldP>
      <p:bldP spid="10" grpId="0" animBg="1"/>
    </p:bldLst>
  </p:timing>
  <p:extLst>
    <p:ext uri="{DCECCB84-F9BA-43D5-87BE-67443E8EF086}">
      <p15:sldGuideLst xmlns:p15="http://schemas.microsoft.com/office/powerpoint/2012/main"/>
    </p:ext>
  </p:extLst>
</p:sldLayout>
</file>

<file path=ppt/slideLayouts/slideLayout54.xml><?xml version="1.0" encoding="utf-8"?>
<p:sldLayout xmlns:a="http://schemas.openxmlformats.org/drawingml/2006/main" xmlns:r="http://schemas.openxmlformats.org/officeDocument/2006/relationships" xmlns:p="http://schemas.openxmlformats.org/presentationml/2006/main" preserve="1" userDrawn="1">
  <p:cSld name="Tijdlijn [8x]">
    <p:bg>
      <p:bgPr>
        <a:solidFill>
          <a:schemeClr val="accent2"/>
        </a:solidFill>
        <a:effectLst/>
      </p:bgPr>
    </p:bg>
    <p:spTree>
      <p:nvGrpSpPr>
        <p:cNvPr id="1" name=""/>
        <p:cNvGrpSpPr/>
        <p:nvPr/>
      </p:nvGrpSpPr>
      <p:grpSpPr>
        <a:xfrm>
          <a:off x="0" y="0"/>
          <a:ext cx="0" cy="0"/>
          <a:chOff x="0" y="0"/>
          <a:chExt cx="0" cy="0"/>
        </a:xfrm>
      </p:grpSpPr>
      <p:sp>
        <p:nvSpPr>
          <p:cNvPr id="11" name="- INFO">
            <a:extLst>
              <a:ext uri="{FF2B5EF4-FFF2-40B4-BE49-F238E27FC236}">
                <a16:creationId xmlns:a16="http://schemas.microsoft.com/office/drawing/2014/main" id="{D5D548DA-264A-4D19-8A0A-B2288EC6661C}"/>
              </a:ext>
            </a:extLst>
          </p:cNvPr>
          <p:cNvSpPr txBox="1"/>
          <p:nvPr userDrawn="1"/>
        </p:nvSpPr>
        <p:spPr>
          <a:xfrm>
            <a:off x="0" y="-272667"/>
            <a:ext cx="9134475" cy="148842"/>
          </a:xfrm>
          <a:prstGeom prst="rect">
            <a:avLst/>
          </a:prstGeom>
          <a:noFill/>
        </p:spPr>
        <p:txBody>
          <a:bodyPr wrap="square" lIns="0" tIns="0" rIns="0" bIns="0" rtlCol="0" anchor="ctr" anchorCtr="0">
            <a:noAutofit/>
          </a:bodyPr>
          <a:lstStyle/>
          <a:p>
            <a:pPr algn="l"/>
            <a:r>
              <a:rPr lang="nl-NL" sz="1050" b="1" cap="all" spc="0" baseline="0" dirty="0">
                <a:solidFill>
                  <a:sysClr val="windowText" lastClr="000000"/>
                </a:solidFill>
                <a:latin typeface="+mn-lt"/>
                <a:cs typeface="Calibri" panose="020F0502020204030204" pitchFamily="34" charset="0"/>
              </a:rPr>
              <a:t>Tijdlijn [8x]</a:t>
            </a:r>
          </a:p>
        </p:txBody>
      </p:sp>
      <p:sp>
        <p:nvSpPr>
          <p:cNvPr id="8" name="titel">
            <a:extLst>
              <a:ext uri="{FF2B5EF4-FFF2-40B4-BE49-F238E27FC236}">
                <a16:creationId xmlns:a16="http://schemas.microsoft.com/office/drawing/2014/main" id="{4FCE8B7B-8D3B-466F-8956-5C1F4F50265C}"/>
              </a:ext>
            </a:extLst>
          </p:cNvPr>
          <p:cNvSpPr>
            <a:spLocks noGrp="1"/>
          </p:cNvSpPr>
          <p:nvPr>
            <p:ph type="title" hasCustomPrompt="1"/>
          </p:nvPr>
        </p:nvSpPr>
        <p:spPr/>
        <p:txBody>
          <a:bodyPr/>
          <a:lstStyle>
            <a:lvl1pPr>
              <a:defRPr>
                <a:solidFill>
                  <a:schemeClr val="bg1"/>
                </a:solidFill>
              </a:defRPr>
            </a:lvl1pPr>
          </a:lstStyle>
          <a:p>
            <a:r>
              <a:rPr lang="nl-NL"/>
              <a:t>Titel</a:t>
            </a:r>
            <a:br>
              <a:rPr lang="nl-NL"/>
            </a:br>
            <a:r>
              <a:rPr lang="nl-NL"/>
              <a:t>max. 2 regels</a:t>
            </a:r>
            <a:endParaRPr lang="nl-NL" dirty="0"/>
          </a:p>
        </p:txBody>
      </p:sp>
      <p:sp>
        <p:nvSpPr>
          <p:cNvPr id="4" name="datum">
            <a:extLst>
              <a:ext uri="{FF2B5EF4-FFF2-40B4-BE49-F238E27FC236}">
                <a16:creationId xmlns:a16="http://schemas.microsoft.com/office/drawing/2014/main" id="{8E420A72-FB1A-45BF-AC4A-C2A67FDAE6C8}"/>
              </a:ext>
            </a:extLst>
          </p:cNvPr>
          <p:cNvSpPr>
            <a:spLocks noGrp="1"/>
          </p:cNvSpPr>
          <p:nvPr>
            <p:ph type="dt" sz="half" idx="10"/>
          </p:nvPr>
        </p:nvSpPr>
        <p:spPr/>
        <p:txBody>
          <a:bodyPr/>
          <a:lstStyle>
            <a:lvl1pPr>
              <a:defRPr>
                <a:solidFill>
                  <a:schemeClr val="bg1"/>
                </a:solidFill>
              </a:defRPr>
            </a:lvl1pPr>
          </a:lstStyle>
          <a:p>
            <a:endParaRPr lang="nl-NL" dirty="0"/>
          </a:p>
        </p:txBody>
      </p:sp>
      <p:sp>
        <p:nvSpPr>
          <p:cNvPr id="5" name="voettekst">
            <a:extLst>
              <a:ext uri="{FF2B5EF4-FFF2-40B4-BE49-F238E27FC236}">
                <a16:creationId xmlns:a16="http://schemas.microsoft.com/office/drawing/2014/main" id="{7B9B5AD8-20ED-43D8-A7A9-54D9AEF0A965}"/>
              </a:ext>
            </a:extLst>
          </p:cNvPr>
          <p:cNvSpPr>
            <a:spLocks noGrp="1"/>
          </p:cNvSpPr>
          <p:nvPr>
            <p:ph type="ftr" sz="quarter" idx="11"/>
          </p:nvPr>
        </p:nvSpPr>
        <p:spPr/>
        <p:txBody>
          <a:bodyPr/>
          <a:lstStyle>
            <a:lvl1pPr>
              <a:defRPr>
                <a:solidFill>
                  <a:schemeClr val="bg1"/>
                </a:solidFill>
              </a:defRPr>
            </a:lvl1pPr>
          </a:lstStyle>
          <a:p>
            <a:r>
              <a:rPr lang="nl-NL"/>
              <a:t>Erasmus University Rotterdam </a:t>
            </a:r>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p:ph type="sldNum" sz="quarter" idx="12"/>
          </p:nvPr>
        </p:nvSpPr>
        <p:spPr/>
        <p:txBody>
          <a:bodyPr/>
          <a:lstStyle>
            <a:lvl1pPr>
              <a:defRPr>
                <a:solidFill>
                  <a:schemeClr val="bg1"/>
                </a:solidFill>
              </a:defRPr>
            </a:lvl1pPr>
          </a:lstStyle>
          <a:p>
            <a:fld id="{361A1203-CA3D-4D48-AFA0-9D668419C1D5}" type="slidenum">
              <a:rPr lang="nl-NL" smtClean="0"/>
              <a:pPr/>
              <a:t>‹#›</a:t>
            </a:fld>
            <a:endParaRPr lang="nl-NL" dirty="0"/>
          </a:p>
        </p:txBody>
      </p:sp>
      <p:sp>
        <p:nvSpPr>
          <p:cNvPr id="7" name="Picture Placeholder 20">
            <a:extLst>
              <a:ext uri="{FF2B5EF4-FFF2-40B4-BE49-F238E27FC236}">
                <a16:creationId xmlns:a16="http://schemas.microsoft.com/office/drawing/2014/main" id="{3631BFC2-3C71-476A-90CF-262B96BAE482}"/>
              </a:ext>
            </a:extLst>
          </p:cNvPr>
          <p:cNvSpPr>
            <a:spLocks noGrp="1"/>
          </p:cNvSpPr>
          <p:nvPr>
            <p:ph type="pic" sz="quarter" idx="13" hasCustomPrompt="1"/>
          </p:nvPr>
        </p:nvSpPr>
        <p:spPr>
          <a:xfrm>
            <a:off x="401240" y="2371524"/>
            <a:ext cx="734400" cy="734400"/>
          </a:xfrm>
          <a:prstGeom prst="roundRect">
            <a:avLst/>
          </a:prstGeom>
          <a:solidFill>
            <a:schemeClr val="bg1">
              <a:lumMod val="75000"/>
            </a:schemeClr>
          </a:solidFill>
          <a:ln>
            <a:solidFill>
              <a:schemeClr val="bg1"/>
            </a:solidFill>
          </a:ln>
        </p:spPr>
        <p:txBody>
          <a:bodyPr wrap="square" tIns="0" bIns="1620000" anchor="ctr" anchorCtr="0"/>
          <a:lstStyle>
            <a:lvl1pPr marL="0" marR="0" indent="0" algn="ctr" defTabSz="539354" rtl="0" eaLnBrk="1" fontAlgn="auto" latinLnBrk="0" hangingPunct="1">
              <a:lnSpc>
                <a:spcPct val="100000"/>
              </a:lnSpc>
              <a:spcBef>
                <a:spcPts val="225"/>
              </a:spcBef>
              <a:spcAft>
                <a:spcPts val="450"/>
              </a:spcAft>
              <a:buClr>
                <a:schemeClr val="bg2"/>
              </a:buClr>
              <a:buSzPct val="100000"/>
              <a:buNone/>
              <a:tabLst/>
              <a:defRPr lang="nl-NL" sz="1050" kern="1200" noProof="0" dirty="0">
                <a:solidFill>
                  <a:schemeClr val="bg1">
                    <a:lumMod val="95000"/>
                  </a:schemeClr>
                </a:solidFill>
                <a:latin typeface="+mn-lt"/>
                <a:ea typeface="+mn-ea"/>
                <a:cs typeface="+mn-cs"/>
              </a:defRPr>
            </a:lvl1pPr>
          </a:lstStyle>
          <a:p>
            <a:r>
              <a:rPr lang="nl-NL" dirty="0"/>
              <a:t>   </a:t>
            </a:r>
          </a:p>
        </p:txBody>
      </p:sp>
      <p:grpSp>
        <p:nvGrpSpPr>
          <p:cNvPr id="9" name="- INSTRUCTIES">
            <a:extLst>
              <a:ext uri="{FF2B5EF4-FFF2-40B4-BE49-F238E27FC236}">
                <a16:creationId xmlns:a16="http://schemas.microsoft.com/office/drawing/2014/main" id="{146DF913-49EF-409C-B307-DD50598E6095}"/>
              </a:ext>
            </a:extLst>
          </p:cNvPr>
          <p:cNvGrpSpPr/>
          <p:nvPr userDrawn="1"/>
        </p:nvGrpSpPr>
        <p:grpSpPr>
          <a:xfrm>
            <a:off x="9283196" y="0"/>
            <a:ext cx="2770040" cy="4952973"/>
            <a:chOff x="-3786437" y="0"/>
            <a:chExt cx="3693386" cy="6603964"/>
          </a:xfrm>
        </p:grpSpPr>
        <p:sp>
          <p:nvSpPr>
            <p:cNvPr id="10" name="Rechthoek 9">
              <a:extLst>
                <a:ext uri="{FF2B5EF4-FFF2-40B4-BE49-F238E27FC236}">
                  <a16:creationId xmlns:a16="http://schemas.microsoft.com/office/drawing/2014/main" id="{3BBEA9C3-DC33-49E0-BAA9-0E4AC11A3D55}"/>
                </a:ext>
              </a:extLst>
            </p:cNvPr>
            <p:cNvSpPr/>
            <p:nvPr userDrawn="1"/>
          </p:nvSpPr>
          <p:spPr>
            <a:xfrm>
              <a:off x="-3786437" y="5775964"/>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900" b="1" cap="all" baseline="0" noProof="0" dirty="0">
                  <a:solidFill>
                    <a:srgbClr val="211F26"/>
                  </a:solidFill>
                  <a:latin typeface="Calibri" panose="020F0502020204030204" pitchFamily="34" charset="0"/>
                  <a:cs typeface="Calibri" panose="020F0502020204030204" pitchFamily="34" charset="0"/>
                </a:rPr>
                <a:t>MEER WETEN?</a:t>
              </a:r>
              <a:br>
                <a:rPr lang="nl-NL" sz="900" b="1" cap="all" baseline="0" noProof="0" dirty="0">
                  <a:solidFill>
                    <a:srgbClr val="211F26"/>
                  </a:solidFill>
                  <a:latin typeface="Calibri" panose="020F0502020204030204" pitchFamily="34" charset="0"/>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900" b="1" cap="all" baseline="0" noProof="0" dirty="0">
                  <a:solidFill>
                    <a:srgbClr val="211F26"/>
                  </a:solidFill>
                  <a:latin typeface="Calibri" panose="020F0502020204030204" pitchFamily="34" charset="0"/>
                  <a:cs typeface="Calibri" panose="020F0502020204030204" pitchFamily="34" charset="0"/>
                </a:rPr>
                <a:t> 'SLIDEBUILDER’ </a:t>
              </a:r>
              <a:r>
                <a:rPr lang="nl-NL" sz="9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900" kern="1200" cap="none" baseline="0" noProof="0" dirty="0">
                  <a:solidFill>
                    <a:srgbClr val="211F26"/>
                  </a:solidFill>
                  <a:latin typeface="Calibri" panose="020F0502020204030204" pitchFamily="34" charset="0"/>
                  <a:ea typeface="+mn-ea"/>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900" b="1" cap="all" baseline="0" noProof="0" dirty="0">
                  <a:solidFill>
                    <a:srgbClr val="211F26"/>
                  </a:solidFill>
                  <a:latin typeface="Calibri" panose="020F0502020204030204" pitchFamily="34" charset="0"/>
                  <a:cs typeface="Calibri" panose="020F0502020204030204" pitchFamily="34" charset="0"/>
                </a:rPr>
                <a:t>'Support &amp; Inspiratie'</a:t>
              </a:r>
            </a:p>
          </p:txBody>
        </p:sp>
        <p:sp>
          <p:nvSpPr>
            <p:cNvPr id="12" name="Rechthoek 11">
              <a:extLst>
                <a:ext uri="{FF2B5EF4-FFF2-40B4-BE49-F238E27FC236}">
                  <a16:creationId xmlns:a16="http://schemas.microsoft.com/office/drawing/2014/main" id="{CAB4EA95-3FF6-4B4C-8AFC-9B521DC82D0E}"/>
                </a:ext>
              </a:extLst>
            </p:cNvPr>
            <p:cNvSpPr/>
            <p:nvPr userDrawn="1"/>
          </p:nvSpPr>
          <p:spPr>
            <a:xfrm>
              <a:off x="-3786165" y="0"/>
              <a:ext cx="3593091" cy="5775964"/>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450"/>
                </a:spcBef>
                <a:spcAft>
                  <a:spcPts val="450"/>
                </a:spcAft>
              </a:pPr>
              <a:r>
                <a:rPr lang="nl-NL" sz="1050" b="1" cap="all" baseline="0" noProof="0" dirty="0">
                  <a:solidFill>
                    <a:schemeClr val="accent1"/>
                  </a:solidFill>
                  <a:latin typeface="Calibri" panose="020F0502020204030204" pitchFamily="34" charset="0"/>
                  <a:cs typeface="Calibri" panose="020F0502020204030204" pitchFamily="34" charset="0"/>
                </a:rPr>
                <a:t>Video invoegen/opmaken</a:t>
              </a:r>
            </a:p>
          </p:txBody>
        </p:sp>
        <p:sp>
          <p:nvSpPr>
            <p:cNvPr id="13" name="Ovaal 12">
              <a:extLst>
                <a:ext uri="{FF2B5EF4-FFF2-40B4-BE49-F238E27FC236}">
                  <a16:creationId xmlns:a16="http://schemas.microsoft.com/office/drawing/2014/main" id="{8294221C-12BA-4128-92C0-61E10AE1C6AA}"/>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4" name="Rechthoek 13">
              <a:extLst>
                <a:ext uri="{FF2B5EF4-FFF2-40B4-BE49-F238E27FC236}">
                  <a16:creationId xmlns:a16="http://schemas.microsoft.com/office/drawing/2014/main" id="{ACC60CC6-9788-4D09-BB3B-69C8D4E24493}"/>
                </a:ext>
              </a:extLst>
            </p:cNvPr>
            <p:cNvSpPr/>
            <p:nvPr userDrawn="1"/>
          </p:nvSpPr>
          <p:spPr>
            <a:xfrm>
              <a:off x="-3319415" y="465324"/>
              <a:ext cx="2944682" cy="658026"/>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Wanneer nodig, verwijder de bestaande video d.m.v. de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Klik op het pictogram om een nieuwe video in te voegen</a:t>
              </a:r>
              <a:b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900" b="0" i="1"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(zie onderstaand voorbeeld)</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15" name="Ovaal 14">
              <a:extLst>
                <a:ext uri="{FF2B5EF4-FFF2-40B4-BE49-F238E27FC236}">
                  <a16:creationId xmlns:a16="http://schemas.microsoft.com/office/drawing/2014/main" id="{CB4C0DA3-AE93-4565-AE15-86DC79A6A9F0}"/>
                </a:ext>
              </a:extLst>
            </p:cNvPr>
            <p:cNvSpPr/>
            <p:nvPr userDrawn="1"/>
          </p:nvSpPr>
          <p:spPr>
            <a:xfrm>
              <a:off x="-3603587" y="1729709"/>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16" name="Rechthoek 15">
              <a:extLst>
                <a:ext uri="{FF2B5EF4-FFF2-40B4-BE49-F238E27FC236}">
                  <a16:creationId xmlns:a16="http://schemas.microsoft.com/office/drawing/2014/main" id="{3A733D73-018E-4292-9300-EEFB78CB929D}"/>
                </a:ext>
              </a:extLst>
            </p:cNvPr>
            <p:cNvSpPr/>
            <p:nvPr userDrawn="1"/>
          </p:nvSpPr>
          <p:spPr>
            <a:xfrm>
              <a:off x="-3319415" y="1729710"/>
              <a:ext cx="2944682" cy="326338"/>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Selecteer de gewenste video</a:t>
              </a:r>
              <a:b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‘Invoegen’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17" name="Groep 16">
              <a:extLst>
                <a:ext uri="{FF2B5EF4-FFF2-40B4-BE49-F238E27FC236}">
                  <a16:creationId xmlns:a16="http://schemas.microsoft.com/office/drawing/2014/main" id="{4DAD15F8-606A-47BE-AE5D-D7A4DDB81AFD}"/>
                </a:ext>
              </a:extLst>
            </p:cNvPr>
            <p:cNvGrpSpPr/>
            <p:nvPr userDrawn="1"/>
          </p:nvGrpSpPr>
          <p:grpSpPr>
            <a:xfrm>
              <a:off x="-3311319" y="2164285"/>
              <a:ext cx="825500" cy="209550"/>
              <a:chOff x="13504624" y="2482850"/>
              <a:chExt cx="825500" cy="209550"/>
            </a:xfrm>
          </p:grpSpPr>
          <p:sp>
            <p:nvSpPr>
              <p:cNvPr id="75" name="Rechthoek 74">
                <a:extLst>
                  <a:ext uri="{FF2B5EF4-FFF2-40B4-BE49-F238E27FC236}">
                    <a16:creationId xmlns:a16="http://schemas.microsoft.com/office/drawing/2014/main" id="{BC37E82A-873A-4F5F-AFCC-1109976E89B3}"/>
                  </a:ext>
                </a:extLst>
              </p:cNvPr>
              <p:cNvSpPr/>
              <p:nvPr userDrawn="1"/>
            </p:nvSpPr>
            <p:spPr>
              <a:xfrm>
                <a:off x="13504624" y="2482850"/>
                <a:ext cx="825500" cy="209550"/>
              </a:xfrm>
              <a:prstGeom prst="rect">
                <a:avLst/>
              </a:prstGeom>
              <a:solidFill>
                <a:srgbClr val="E5F1FB"/>
              </a:solidFill>
              <a:ln w="12700">
                <a:solidFill>
                  <a:srgbClr val="0B7E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675" b="0" noProof="0" dirty="0">
                    <a:solidFill>
                      <a:srgbClr val="211F26"/>
                    </a:solidFill>
                    <a:latin typeface="Calibri" panose="020F0502020204030204" pitchFamily="34" charset="0"/>
                    <a:cs typeface="Calibri" panose="020F0502020204030204" pitchFamily="34" charset="0"/>
                  </a:rPr>
                  <a:t>Invoegen</a:t>
                </a:r>
              </a:p>
            </p:txBody>
          </p:sp>
          <p:cxnSp>
            <p:nvCxnSpPr>
              <p:cNvPr id="76" name="Rechte verbindingslijn 75">
                <a:extLst>
                  <a:ext uri="{FF2B5EF4-FFF2-40B4-BE49-F238E27FC236}">
                    <a16:creationId xmlns:a16="http://schemas.microsoft.com/office/drawing/2014/main" id="{3CB1D90B-F41A-401E-9057-67265ED61F68}"/>
                  </a:ext>
                </a:extLst>
              </p:cNvPr>
              <p:cNvCxnSpPr/>
              <p:nvPr userDrawn="1"/>
            </p:nvCxnSpPr>
            <p:spPr>
              <a:xfrm>
                <a:off x="14155269" y="2515250"/>
                <a:ext cx="0" cy="142717"/>
              </a:xfrm>
              <a:prstGeom prst="line">
                <a:avLst/>
              </a:prstGeom>
              <a:noFill/>
              <a:ln w="3175" cap="flat" cmpd="sng" algn="ctr">
                <a:solidFill>
                  <a:srgbClr val="44546A"/>
                </a:solidFill>
                <a:prstDash val="solid"/>
              </a:ln>
              <a:effectLst/>
            </p:spPr>
          </p:cxnSp>
          <p:sp>
            <p:nvSpPr>
              <p:cNvPr id="77" name="Gelijkbenige driehoek 76">
                <a:extLst>
                  <a:ext uri="{FF2B5EF4-FFF2-40B4-BE49-F238E27FC236}">
                    <a16:creationId xmlns:a16="http://schemas.microsoft.com/office/drawing/2014/main" id="{5F917423-1D70-4AB2-96CF-A13AEF319478}"/>
                  </a:ext>
                </a:extLst>
              </p:cNvPr>
              <p:cNvSpPr/>
              <p:nvPr userDrawn="1"/>
            </p:nvSpPr>
            <p:spPr>
              <a:xfrm rot="10800000">
                <a:off x="14196089" y="2566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675" b="1" noProof="0" dirty="0">
                  <a:solidFill>
                    <a:srgbClr val="211F26"/>
                  </a:solidFill>
                  <a:latin typeface="Calibri" panose="020F0502020204030204" pitchFamily="34" charset="0"/>
                  <a:cs typeface="Calibri" panose="020F0502020204030204" pitchFamily="34" charset="0"/>
                </a:endParaRPr>
              </a:p>
            </p:txBody>
          </p:sp>
        </p:grpSp>
        <p:sp>
          <p:nvSpPr>
            <p:cNvPr id="18" name="Ovaal 17">
              <a:extLst>
                <a:ext uri="{FF2B5EF4-FFF2-40B4-BE49-F238E27FC236}">
                  <a16:creationId xmlns:a16="http://schemas.microsoft.com/office/drawing/2014/main" id="{AF011FA9-B73E-4E1A-BCB4-AE94424414B1}"/>
                </a:ext>
              </a:extLst>
            </p:cNvPr>
            <p:cNvSpPr/>
            <p:nvPr userDrawn="1"/>
          </p:nvSpPr>
          <p:spPr>
            <a:xfrm>
              <a:off x="-3603587" y="2553359"/>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19" name="Rechthoek 18">
              <a:extLst>
                <a:ext uri="{FF2B5EF4-FFF2-40B4-BE49-F238E27FC236}">
                  <a16:creationId xmlns:a16="http://schemas.microsoft.com/office/drawing/2014/main" id="{647B086C-CA35-4CCD-AA12-FFC9D5986FEE}"/>
                </a:ext>
              </a:extLst>
            </p:cNvPr>
            <p:cNvSpPr/>
            <p:nvPr userDrawn="1"/>
          </p:nvSpPr>
          <p:spPr>
            <a:xfrm>
              <a:off x="-3319415" y="2553360"/>
              <a:ext cx="2944682" cy="462795"/>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Klik met de rechter muisknop op de miniatuurweergave van de dia aan de linker kant van het scherm en kies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‘Dia herstellen’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20" name="ICOON_info">
              <a:extLst>
                <a:ext uri="{FF2B5EF4-FFF2-40B4-BE49-F238E27FC236}">
                  <a16:creationId xmlns:a16="http://schemas.microsoft.com/office/drawing/2014/main" id="{F2106C3B-0540-423B-978E-886E64F714B4}"/>
                </a:ext>
              </a:extLst>
            </p:cNvPr>
            <p:cNvGrpSpPr/>
            <p:nvPr userDrawn="1"/>
          </p:nvGrpSpPr>
          <p:grpSpPr>
            <a:xfrm>
              <a:off x="-376736" y="5637326"/>
              <a:ext cx="283685" cy="283685"/>
              <a:chOff x="-510741" y="5913713"/>
              <a:chExt cx="267555" cy="267555"/>
            </a:xfrm>
          </p:grpSpPr>
          <p:sp>
            <p:nvSpPr>
              <p:cNvPr id="73" name="Ovaal 72">
                <a:extLst>
                  <a:ext uri="{FF2B5EF4-FFF2-40B4-BE49-F238E27FC236}">
                    <a16:creationId xmlns:a16="http://schemas.microsoft.com/office/drawing/2014/main" id="{83EAEEF1-D6AB-437F-87ED-1218B1AA7238}"/>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450"/>
                  </a:spcBef>
                  <a:spcAft>
                    <a:spcPts val="450"/>
                  </a:spcAft>
                </a:pPr>
                <a:endParaRPr lang="nl-NL" sz="1200" cap="all" baseline="0" noProof="0" dirty="0">
                  <a:latin typeface="Calibri" panose="020F0502020204030204" pitchFamily="34" charset="0"/>
                  <a:cs typeface="Calibri" panose="020F0502020204030204" pitchFamily="34" charset="0"/>
                </a:endParaRPr>
              </a:p>
            </p:txBody>
          </p:sp>
          <p:sp>
            <p:nvSpPr>
              <p:cNvPr id="74" name="Graphic 163" descr="Informatie">
                <a:extLst>
                  <a:ext uri="{FF2B5EF4-FFF2-40B4-BE49-F238E27FC236}">
                    <a16:creationId xmlns:a16="http://schemas.microsoft.com/office/drawing/2014/main" id="{3CDC6046-DD28-40B1-A974-B8CD060B8AB8}"/>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1500" noProof="0" dirty="0">
                  <a:solidFill>
                    <a:srgbClr val="211F26"/>
                  </a:solidFill>
                  <a:latin typeface="Calibri" panose="020F0502020204030204" pitchFamily="34" charset="0"/>
                  <a:cs typeface="Calibri" panose="020F0502020204030204" pitchFamily="34" charset="0"/>
                </a:endParaRPr>
              </a:p>
            </p:txBody>
          </p:sp>
        </p:grpSp>
        <p:sp>
          <p:nvSpPr>
            <p:cNvPr id="21" name="Ovaal 20">
              <a:extLst>
                <a:ext uri="{FF2B5EF4-FFF2-40B4-BE49-F238E27FC236}">
                  <a16:creationId xmlns:a16="http://schemas.microsoft.com/office/drawing/2014/main" id="{C96B5EE7-06F8-4F35-86B7-3957C8DD68D1}"/>
                </a:ext>
              </a:extLst>
            </p:cNvPr>
            <p:cNvSpPr/>
            <p:nvPr userDrawn="1"/>
          </p:nvSpPr>
          <p:spPr>
            <a:xfrm>
              <a:off x="-3603587" y="4145789"/>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22" name="Rechthoek 21">
              <a:extLst>
                <a:ext uri="{FF2B5EF4-FFF2-40B4-BE49-F238E27FC236}">
                  <a16:creationId xmlns:a16="http://schemas.microsoft.com/office/drawing/2014/main" id="{08140DB4-3390-417F-9452-D50CB05CB3C0}"/>
                </a:ext>
              </a:extLst>
            </p:cNvPr>
            <p:cNvSpPr/>
            <p:nvPr userDrawn="1"/>
          </p:nvSpPr>
          <p:spPr>
            <a:xfrm>
              <a:off x="-3319415" y="4145790"/>
              <a:ext cx="2944682" cy="807210"/>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Om de video te schalen of bij te snijden, ga naar de tab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‘Hulpmiddelen voor video’s - Opmaak’</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‘Bijsnijden’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Schaal met de bolletjes de video en met de hoekjes het videokader.</a:t>
              </a:r>
            </a:p>
          </p:txBody>
        </p:sp>
        <p:grpSp>
          <p:nvGrpSpPr>
            <p:cNvPr id="23" name="Groep 22">
              <a:extLst>
                <a:ext uri="{FF2B5EF4-FFF2-40B4-BE49-F238E27FC236}">
                  <a16:creationId xmlns:a16="http://schemas.microsoft.com/office/drawing/2014/main" id="{DBAF145C-DE1B-4D45-AECC-03BC4ADB62F1}"/>
                </a:ext>
              </a:extLst>
            </p:cNvPr>
            <p:cNvGrpSpPr/>
            <p:nvPr userDrawn="1"/>
          </p:nvGrpSpPr>
          <p:grpSpPr>
            <a:xfrm>
              <a:off x="-3408294" y="5055351"/>
              <a:ext cx="622283" cy="612919"/>
              <a:chOff x="12617641" y="3403239"/>
              <a:chExt cx="752963" cy="741634"/>
            </a:xfrm>
          </p:grpSpPr>
          <p:grpSp>
            <p:nvGrpSpPr>
              <p:cNvPr id="57" name="Groep 56">
                <a:extLst>
                  <a:ext uri="{FF2B5EF4-FFF2-40B4-BE49-F238E27FC236}">
                    <a16:creationId xmlns:a16="http://schemas.microsoft.com/office/drawing/2014/main" id="{071F5132-0B4C-4996-93F3-6DFF981F7A77}"/>
                  </a:ext>
                </a:extLst>
              </p:cNvPr>
              <p:cNvGrpSpPr/>
              <p:nvPr userDrawn="1"/>
            </p:nvGrpSpPr>
            <p:grpSpPr>
              <a:xfrm>
                <a:off x="12771550" y="3403239"/>
                <a:ext cx="467156" cy="448491"/>
                <a:chOff x="12782177" y="3403239"/>
                <a:chExt cx="467156" cy="448491"/>
              </a:xfrm>
            </p:grpSpPr>
            <p:grpSp>
              <p:nvGrpSpPr>
                <p:cNvPr id="60" name="Groep 59">
                  <a:extLst>
                    <a:ext uri="{FF2B5EF4-FFF2-40B4-BE49-F238E27FC236}">
                      <a16:creationId xmlns:a16="http://schemas.microsoft.com/office/drawing/2014/main" id="{3C4938C1-FA5B-4FCA-9681-0A2C01C0DB9F}"/>
                    </a:ext>
                  </a:extLst>
                </p:cNvPr>
                <p:cNvGrpSpPr/>
                <p:nvPr userDrawn="1"/>
              </p:nvGrpSpPr>
              <p:grpSpPr>
                <a:xfrm>
                  <a:off x="12782177" y="3403239"/>
                  <a:ext cx="412972" cy="396132"/>
                  <a:chOff x="13554906" y="3320109"/>
                  <a:chExt cx="443912" cy="425811"/>
                </a:xfrm>
              </p:grpSpPr>
              <p:grpSp>
                <p:nvGrpSpPr>
                  <p:cNvPr id="67" name="Groep 66">
                    <a:extLst>
                      <a:ext uri="{FF2B5EF4-FFF2-40B4-BE49-F238E27FC236}">
                        <a16:creationId xmlns:a16="http://schemas.microsoft.com/office/drawing/2014/main" id="{2265F870-7B6A-48BB-8AEF-06AE9FF35DD3}"/>
                      </a:ext>
                    </a:extLst>
                  </p:cNvPr>
                  <p:cNvGrpSpPr/>
                  <p:nvPr userDrawn="1"/>
                </p:nvGrpSpPr>
                <p:grpSpPr>
                  <a:xfrm>
                    <a:off x="13554906" y="3320109"/>
                    <a:ext cx="443912" cy="425811"/>
                    <a:chOff x="12909684" y="1276143"/>
                    <a:chExt cx="443912" cy="425811"/>
                  </a:xfrm>
                </p:grpSpPr>
                <p:sp>
                  <p:nvSpPr>
                    <p:cNvPr id="70" name="Rechthoek 69">
                      <a:extLst>
                        <a:ext uri="{FF2B5EF4-FFF2-40B4-BE49-F238E27FC236}">
                          <a16:creationId xmlns:a16="http://schemas.microsoft.com/office/drawing/2014/main" id="{B4CD50CD-7D88-4F33-ACF4-03539034483C}"/>
                        </a:ext>
                      </a:extLst>
                    </p:cNvPr>
                    <p:cNvSpPr/>
                    <p:nvPr userDrawn="1"/>
                  </p:nvSpPr>
                  <p:spPr>
                    <a:xfrm>
                      <a:off x="12909684" y="1276143"/>
                      <a:ext cx="443912" cy="425811"/>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71" name="Rechthoek 70">
                      <a:extLst>
                        <a:ext uri="{FF2B5EF4-FFF2-40B4-BE49-F238E27FC236}">
                          <a16:creationId xmlns:a16="http://schemas.microsoft.com/office/drawing/2014/main" id="{5613847A-D670-4417-888E-9FF6D589AE54}"/>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72" name="Ovaal 71">
                      <a:extLst>
                        <a:ext uri="{FF2B5EF4-FFF2-40B4-BE49-F238E27FC236}">
                          <a16:creationId xmlns:a16="http://schemas.microsoft.com/office/drawing/2014/main" id="{18023689-975C-4310-9401-B8F1DCE3BF3A}"/>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pic>
                <p:nvPicPr>
                  <p:cNvPr id="68" name="Afbeelding 67">
                    <a:extLst>
                      <a:ext uri="{FF2B5EF4-FFF2-40B4-BE49-F238E27FC236}">
                        <a16:creationId xmlns:a16="http://schemas.microsoft.com/office/drawing/2014/main" id="{AC8B9DB3-11D4-4237-8911-1BE4950F05FE}"/>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a:off x="13567296" y="3424992"/>
                    <a:ext cx="173367" cy="140220"/>
                  </a:xfrm>
                  <a:prstGeom prst="rect">
                    <a:avLst/>
                  </a:prstGeom>
                </p:spPr>
              </p:pic>
              <p:pic>
                <p:nvPicPr>
                  <p:cNvPr id="69" name="Afbeelding 68">
                    <a:extLst>
                      <a:ext uri="{FF2B5EF4-FFF2-40B4-BE49-F238E27FC236}">
                        <a16:creationId xmlns:a16="http://schemas.microsoft.com/office/drawing/2014/main" id="{FF428874-95D2-4C23-A5A1-7F6EC32B96F9}"/>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flipH="1">
                    <a:off x="13635599" y="3453788"/>
                    <a:ext cx="173367" cy="111424"/>
                  </a:xfrm>
                  <a:prstGeom prst="rect">
                    <a:avLst/>
                  </a:prstGeom>
                </p:spPr>
              </p:pic>
            </p:grpSp>
            <p:grpSp>
              <p:nvGrpSpPr>
                <p:cNvPr id="61" name="Groep 60">
                  <a:extLst>
                    <a:ext uri="{FF2B5EF4-FFF2-40B4-BE49-F238E27FC236}">
                      <a16:creationId xmlns:a16="http://schemas.microsoft.com/office/drawing/2014/main" id="{B718C17C-17FD-4DC4-8BE0-0C79B94B65FF}"/>
                    </a:ext>
                  </a:extLst>
                </p:cNvPr>
                <p:cNvGrpSpPr/>
                <p:nvPr userDrawn="1"/>
              </p:nvGrpSpPr>
              <p:grpSpPr>
                <a:xfrm>
                  <a:off x="13103513" y="3705268"/>
                  <a:ext cx="145820" cy="146462"/>
                  <a:chOff x="13096169" y="3602278"/>
                  <a:chExt cx="145820" cy="146462"/>
                </a:xfrm>
              </p:grpSpPr>
              <p:sp>
                <p:nvSpPr>
                  <p:cNvPr id="65" name="Rechthoek 64">
                    <a:extLst>
                      <a:ext uri="{FF2B5EF4-FFF2-40B4-BE49-F238E27FC236}">
                        <a16:creationId xmlns:a16="http://schemas.microsoft.com/office/drawing/2014/main" id="{87F1ECAC-FE29-4AD3-92B4-A09569CB8455}"/>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66" name="Rechthoek 65">
                    <a:extLst>
                      <a:ext uri="{FF2B5EF4-FFF2-40B4-BE49-F238E27FC236}">
                        <a16:creationId xmlns:a16="http://schemas.microsoft.com/office/drawing/2014/main" id="{CB5B2933-88F8-41D4-AA5E-476E6606B1F7}"/>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nvGrpSpPr>
                <p:cNvPr id="62" name="Groep 61">
                  <a:extLst>
                    <a:ext uri="{FF2B5EF4-FFF2-40B4-BE49-F238E27FC236}">
                      <a16:creationId xmlns:a16="http://schemas.microsoft.com/office/drawing/2014/main" id="{8A3070DD-DB6C-4BA0-905D-C027C780436B}"/>
                    </a:ext>
                  </a:extLst>
                </p:cNvPr>
                <p:cNvGrpSpPr/>
                <p:nvPr userDrawn="1"/>
              </p:nvGrpSpPr>
              <p:grpSpPr>
                <a:xfrm rot="10800000">
                  <a:off x="13061402" y="3665637"/>
                  <a:ext cx="145820" cy="146462"/>
                  <a:chOff x="13096169" y="3602278"/>
                  <a:chExt cx="145820" cy="146462"/>
                </a:xfrm>
              </p:grpSpPr>
              <p:sp>
                <p:nvSpPr>
                  <p:cNvPr id="63" name="Rechthoek 62">
                    <a:extLst>
                      <a:ext uri="{FF2B5EF4-FFF2-40B4-BE49-F238E27FC236}">
                        <a16:creationId xmlns:a16="http://schemas.microsoft.com/office/drawing/2014/main" id="{00500BF5-650C-495C-B970-705ABB7ED591}"/>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64" name="Rechthoek 63">
                    <a:extLst>
                      <a:ext uri="{FF2B5EF4-FFF2-40B4-BE49-F238E27FC236}">
                        <a16:creationId xmlns:a16="http://schemas.microsoft.com/office/drawing/2014/main" id="{F7593737-D3C2-4715-B835-B7BEFCD9F6F8}"/>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sp>
            <p:nvSpPr>
              <p:cNvPr id="58" name="Rechthoek 57">
                <a:extLst>
                  <a:ext uri="{FF2B5EF4-FFF2-40B4-BE49-F238E27FC236}">
                    <a16:creationId xmlns:a16="http://schemas.microsoft.com/office/drawing/2014/main" id="{EF3D0C6C-24C5-4BAA-B0BE-FFE41D318FA2}"/>
                  </a:ext>
                </a:extLst>
              </p:cNvPr>
              <p:cNvSpPr/>
              <p:nvPr userDrawn="1"/>
            </p:nvSpPr>
            <p:spPr>
              <a:xfrm>
                <a:off x="12617641" y="3889890"/>
                <a:ext cx="752963"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450"/>
                  </a:spcBef>
                  <a:spcAft>
                    <a:spcPts val="450"/>
                  </a:spcAft>
                </a:pPr>
                <a:r>
                  <a:rPr lang="nl-NL" sz="675" b="0" noProof="0" dirty="0">
                    <a:solidFill>
                      <a:srgbClr val="211F26"/>
                    </a:solidFill>
                    <a:latin typeface="Calibri" panose="020F0502020204030204" pitchFamily="34" charset="0"/>
                    <a:cs typeface="Calibri" panose="020F0502020204030204" pitchFamily="34" charset="0"/>
                  </a:rPr>
                  <a:t>Bijsnijden</a:t>
                </a:r>
              </a:p>
            </p:txBody>
          </p:sp>
          <p:sp>
            <p:nvSpPr>
              <p:cNvPr id="59" name="Gelijkbenige driehoek 58">
                <a:extLst>
                  <a:ext uri="{FF2B5EF4-FFF2-40B4-BE49-F238E27FC236}">
                    <a16:creationId xmlns:a16="http://schemas.microsoft.com/office/drawing/2014/main" id="{D8FC19D6-CCCE-46C2-9261-33CFE0F28FEE}"/>
                  </a:ext>
                </a:extLst>
              </p:cNvPr>
              <p:cNvSpPr/>
              <p:nvPr userDrawn="1"/>
            </p:nvSpPr>
            <p:spPr>
              <a:xfrm rot="10800000">
                <a:off x="12950688" y="4093726"/>
                <a:ext cx="86866" cy="51147"/>
              </a:xfrm>
              <a:prstGeom prst="triangle">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sp>
          <p:nvSpPr>
            <p:cNvPr id="24" name="Rechthoek 23">
              <a:extLst>
                <a:ext uri="{FF2B5EF4-FFF2-40B4-BE49-F238E27FC236}">
                  <a16:creationId xmlns:a16="http://schemas.microsoft.com/office/drawing/2014/main" id="{530C9053-A90A-4AF0-9D3E-F68E29653184}"/>
                </a:ext>
              </a:extLst>
            </p:cNvPr>
            <p:cNvSpPr/>
            <p:nvPr userDrawn="1"/>
          </p:nvSpPr>
          <p:spPr>
            <a:xfrm>
              <a:off x="-3316836" y="3119689"/>
              <a:ext cx="1239216" cy="719917"/>
            </a:xfrm>
            <a:prstGeom prst="rect">
              <a:avLst/>
            </a:prstGeom>
            <a:pattFill prst="wdUpDiag">
              <a:fgClr>
                <a:srgbClr val="E0E0E0"/>
              </a:fgClr>
              <a:bgClr>
                <a:srgbClr val="ECECEC"/>
              </a:bgClr>
            </a:pattFill>
            <a:ln w="12700">
              <a:solidFill>
                <a:srgbClr val="D3D3D3"/>
              </a:solidFill>
              <a:prstDash val="solid"/>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72000" tIns="0" rIns="0" bIns="0" numCol="1" spcCol="0" rtlCol="0" fromWordArt="0" anchor="ctr" anchorCtr="0" forceAA="0" compatLnSpc="1">
              <a:prstTxWarp prst="textNoShape">
                <a:avLst/>
              </a:prstTxWarp>
              <a:noAutofit/>
            </a:bodyPr>
            <a:lstStyle/>
            <a:p>
              <a:pPr algn="l"/>
              <a:endParaRPr lang="nl-NL" sz="750" b="0" i="1" noProof="0" dirty="0">
                <a:solidFill>
                  <a:srgbClr val="211F26"/>
                </a:solidFill>
                <a:latin typeface="Calibri" panose="020F0502020204030204" pitchFamily="34" charset="0"/>
                <a:cs typeface="Calibri" panose="020F0502020204030204" pitchFamily="34" charset="0"/>
              </a:endParaRPr>
            </a:p>
          </p:txBody>
        </p:sp>
        <p:grpSp>
          <p:nvGrpSpPr>
            <p:cNvPr id="25" name="Groep 24">
              <a:extLst>
                <a:ext uri="{FF2B5EF4-FFF2-40B4-BE49-F238E27FC236}">
                  <a16:creationId xmlns:a16="http://schemas.microsoft.com/office/drawing/2014/main" id="{F43F3424-9485-42A7-98CD-D6642EDAF71D}"/>
                </a:ext>
              </a:extLst>
            </p:cNvPr>
            <p:cNvGrpSpPr/>
            <p:nvPr userDrawn="1"/>
          </p:nvGrpSpPr>
          <p:grpSpPr>
            <a:xfrm>
              <a:off x="-2485819" y="3399207"/>
              <a:ext cx="1222990" cy="563933"/>
              <a:chOff x="-2485819" y="3399207"/>
              <a:chExt cx="1222990" cy="563933"/>
            </a:xfrm>
          </p:grpSpPr>
          <p:sp>
            <p:nvSpPr>
              <p:cNvPr id="36" name="Rechthoek 35">
                <a:extLst>
                  <a:ext uri="{FF2B5EF4-FFF2-40B4-BE49-F238E27FC236}">
                    <a16:creationId xmlns:a16="http://schemas.microsoft.com/office/drawing/2014/main" id="{9D0ABD0C-675C-4AAC-8741-BF481A5887B0}"/>
                  </a:ext>
                </a:extLst>
              </p:cNvPr>
              <p:cNvSpPr/>
              <p:nvPr userDrawn="1"/>
            </p:nvSpPr>
            <p:spPr>
              <a:xfrm>
                <a:off x="-2485819" y="3399207"/>
                <a:ext cx="1176476" cy="504851"/>
              </a:xfrm>
              <a:prstGeom prst="rect">
                <a:avLst/>
              </a:prstGeom>
              <a:solidFill>
                <a:schemeClr val="bg1"/>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37" name="Rechthoek 36">
                <a:extLst>
                  <a:ext uri="{FF2B5EF4-FFF2-40B4-BE49-F238E27FC236}">
                    <a16:creationId xmlns:a16="http://schemas.microsoft.com/office/drawing/2014/main" id="{0D31838A-65C3-4BA4-B1EA-DBB826E0CF8E}"/>
                  </a:ext>
                </a:extLst>
              </p:cNvPr>
              <p:cNvSpPr/>
              <p:nvPr userDrawn="1"/>
            </p:nvSpPr>
            <p:spPr>
              <a:xfrm>
                <a:off x="-2479584" y="3652838"/>
                <a:ext cx="1164007" cy="246701"/>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nvGrpSpPr>
              <p:cNvPr id="38" name="Groep 37">
                <a:extLst>
                  <a:ext uri="{FF2B5EF4-FFF2-40B4-BE49-F238E27FC236}">
                    <a16:creationId xmlns:a16="http://schemas.microsoft.com/office/drawing/2014/main" id="{3018A407-79D9-4B83-B343-C31F5D71B1B9}"/>
                  </a:ext>
                </a:extLst>
              </p:cNvPr>
              <p:cNvGrpSpPr/>
              <p:nvPr userDrawn="1"/>
            </p:nvGrpSpPr>
            <p:grpSpPr>
              <a:xfrm>
                <a:off x="-2403869" y="3460544"/>
                <a:ext cx="155951" cy="131922"/>
                <a:chOff x="12968836" y="3354170"/>
                <a:chExt cx="404806" cy="342433"/>
              </a:xfrm>
            </p:grpSpPr>
            <p:sp>
              <p:nvSpPr>
                <p:cNvPr id="51" name="Rechthoek: afgeronde hoeken 50">
                  <a:extLst>
                    <a:ext uri="{FF2B5EF4-FFF2-40B4-BE49-F238E27FC236}">
                      <a16:creationId xmlns:a16="http://schemas.microsoft.com/office/drawing/2014/main" id="{84C01900-0A1E-4B03-AA35-A4CDB7070CA6}"/>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52" name="Rechthoek 51">
                  <a:extLst>
                    <a:ext uri="{FF2B5EF4-FFF2-40B4-BE49-F238E27FC236}">
                      <a16:creationId xmlns:a16="http://schemas.microsoft.com/office/drawing/2014/main" id="{7CB0B735-AD93-4E0A-BEA1-717F6DEA4592}"/>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53" name="Rechthoek 52">
                  <a:extLst>
                    <a:ext uri="{FF2B5EF4-FFF2-40B4-BE49-F238E27FC236}">
                      <a16:creationId xmlns:a16="http://schemas.microsoft.com/office/drawing/2014/main" id="{CE16CB38-29CA-44B5-8372-69FD75828309}"/>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54" name="Rechthoek 53">
                  <a:extLst>
                    <a:ext uri="{FF2B5EF4-FFF2-40B4-BE49-F238E27FC236}">
                      <a16:creationId xmlns:a16="http://schemas.microsoft.com/office/drawing/2014/main" id="{BABDB877-0A43-4C2D-8753-5988CA05C838}"/>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55" name="Rechthoek 54">
                  <a:extLst>
                    <a:ext uri="{FF2B5EF4-FFF2-40B4-BE49-F238E27FC236}">
                      <a16:creationId xmlns:a16="http://schemas.microsoft.com/office/drawing/2014/main" id="{16FF4084-FAC4-46AE-96CA-93E86E145E5B}"/>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56" name="Rechthoek 55">
                  <a:extLst>
                    <a:ext uri="{FF2B5EF4-FFF2-40B4-BE49-F238E27FC236}">
                      <a16:creationId xmlns:a16="http://schemas.microsoft.com/office/drawing/2014/main" id="{E3E37007-CCD4-4A3A-8628-AA0951D62193}"/>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nvGrpSpPr>
              <p:cNvPr id="39" name="Groep 38">
                <a:extLst>
                  <a:ext uri="{FF2B5EF4-FFF2-40B4-BE49-F238E27FC236}">
                    <a16:creationId xmlns:a16="http://schemas.microsoft.com/office/drawing/2014/main" id="{E95E90DA-B7C3-4CA9-9F99-B4433E7472B0}"/>
                  </a:ext>
                </a:extLst>
              </p:cNvPr>
              <p:cNvGrpSpPr/>
              <p:nvPr userDrawn="1"/>
            </p:nvGrpSpPr>
            <p:grpSpPr>
              <a:xfrm>
                <a:off x="-2423424" y="3690208"/>
                <a:ext cx="166739" cy="218963"/>
                <a:chOff x="12940828" y="3950597"/>
                <a:chExt cx="432813" cy="568367"/>
              </a:xfrm>
            </p:grpSpPr>
            <p:grpSp>
              <p:nvGrpSpPr>
                <p:cNvPr id="43" name="Groep 42">
                  <a:extLst>
                    <a:ext uri="{FF2B5EF4-FFF2-40B4-BE49-F238E27FC236}">
                      <a16:creationId xmlns:a16="http://schemas.microsoft.com/office/drawing/2014/main" id="{7CAECC9A-A43C-4EF4-B3E2-CF20AD82B887}"/>
                    </a:ext>
                  </a:extLst>
                </p:cNvPr>
                <p:cNvGrpSpPr/>
                <p:nvPr userDrawn="1"/>
              </p:nvGrpSpPr>
              <p:grpSpPr>
                <a:xfrm>
                  <a:off x="13000382" y="4006891"/>
                  <a:ext cx="373259" cy="315747"/>
                  <a:chOff x="12968836" y="3354170"/>
                  <a:chExt cx="404806" cy="342433"/>
                </a:xfrm>
              </p:grpSpPr>
              <p:sp>
                <p:nvSpPr>
                  <p:cNvPr id="45" name="Rechthoek: afgeronde hoeken 44">
                    <a:extLst>
                      <a:ext uri="{FF2B5EF4-FFF2-40B4-BE49-F238E27FC236}">
                        <a16:creationId xmlns:a16="http://schemas.microsoft.com/office/drawing/2014/main" id="{8DFBA3E2-3C1C-4D7A-8776-AAFDBDCC57AE}"/>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46" name="Rechthoek 45">
                    <a:extLst>
                      <a:ext uri="{FF2B5EF4-FFF2-40B4-BE49-F238E27FC236}">
                        <a16:creationId xmlns:a16="http://schemas.microsoft.com/office/drawing/2014/main" id="{53603A62-31A9-4924-9D17-9771EA776EC5}"/>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47" name="Rechthoek 46">
                    <a:extLst>
                      <a:ext uri="{FF2B5EF4-FFF2-40B4-BE49-F238E27FC236}">
                        <a16:creationId xmlns:a16="http://schemas.microsoft.com/office/drawing/2014/main" id="{EF0540AC-7854-4B6E-9E5D-04169905FD7C}"/>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48" name="Rechthoek 47">
                    <a:extLst>
                      <a:ext uri="{FF2B5EF4-FFF2-40B4-BE49-F238E27FC236}">
                        <a16:creationId xmlns:a16="http://schemas.microsoft.com/office/drawing/2014/main" id="{800E4D73-6BFE-4BBF-9C1A-D6969219770F}"/>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49" name="Rechthoek 48">
                    <a:extLst>
                      <a:ext uri="{FF2B5EF4-FFF2-40B4-BE49-F238E27FC236}">
                        <a16:creationId xmlns:a16="http://schemas.microsoft.com/office/drawing/2014/main" id="{FF76E43D-D7C7-416B-805F-741B79D10248}"/>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50" name="Rechthoek 49">
                    <a:extLst>
                      <a:ext uri="{FF2B5EF4-FFF2-40B4-BE49-F238E27FC236}">
                        <a16:creationId xmlns:a16="http://schemas.microsoft.com/office/drawing/2014/main" id="{2086E89D-06AB-4B3B-9181-D959ECAA6EF3}"/>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sp>
              <p:nvSpPr>
                <p:cNvPr id="44" name="Boog 43">
                  <a:extLst>
                    <a:ext uri="{FF2B5EF4-FFF2-40B4-BE49-F238E27FC236}">
                      <a16:creationId xmlns:a16="http://schemas.microsoft.com/office/drawing/2014/main" id="{32A5B27A-3E9B-43BF-A796-3B46B27D2227}"/>
                    </a:ext>
                  </a:extLst>
                </p:cNvPr>
                <p:cNvSpPr/>
                <p:nvPr userDrawn="1"/>
              </p:nvSpPr>
              <p:spPr>
                <a:xfrm rot="17637075">
                  <a:off x="12776155" y="4115270"/>
                  <a:ext cx="568367" cy="239021"/>
                </a:xfrm>
                <a:prstGeom prst="arc">
                  <a:avLst>
                    <a:gd name="adj1" fmla="val 15959368"/>
                    <a:gd name="adj2" fmla="val 1354623"/>
                  </a:avLst>
                </a:prstGeom>
                <a:noFill/>
                <a:ln w="19050" cap="flat" cmpd="sng" algn="ctr">
                  <a:solidFill>
                    <a:srgbClr val="4D82B8"/>
                  </a:solidFill>
                  <a:prstDash val="solid"/>
                  <a:headEnd type="arrow" w="med" len="sm"/>
                </a:ln>
                <a:effectLst/>
              </p:spPr>
              <p:txBody>
                <a:bodyPr rtlCol="0" anchor="ctr">
                  <a:noAutofit/>
                </a:bodyPr>
                <a:lstStyle/>
                <a:p>
                  <a:pPr algn="ctr"/>
                  <a:endParaRPr lang="nl-NL" sz="1800" noProof="0" dirty="0">
                    <a:solidFill>
                      <a:srgbClr val="211F26"/>
                    </a:solidFill>
                    <a:latin typeface="Calibri" panose="020F0502020204030204" pitchFamily="34" charset="0"/>
                    <a:cs typeface="Calibri" panose="020F0502020204030204" pitchFamily="34" charset="0"/>
                  </a:endParaRPr>
                </a:p>
              </p:txBody>
            </p:sp>
          </p:grpSp>
          <p:sp>
            <p:nvSpPr>
              <p:cNvPr id="40" name="Tekstvak 39">
                <a:extLst>
                  <a:ext uri="{FF2B5EF4-FFF2-40B4-BE49-F238E27FC236}">
                    <a16:creationId xmlns:a16="http://schemas.microsoft.com/office/drawing/2014/main" id="{26AB3002-9FCA-4949-9F21-FD25577BD7EB}"/>
                  </a:ext>
                </a:extLst>
              </p:cNvPr>
              <p:cNvSpPr txBox="1"/>
              <p:nvPr userDrawn="1"/>
            </p:nvSpPr>
            <p:spPr>
              <a:xfrm>
                <a:off x="-2245455" y="3460544"/>
                <a:ext cx="896116" cy="134709"/>
              </a:xfrm>
              <a:prstGeom prst="rect">
                <a:avLst/>
              </a:prstGeom>
              <a:noFill/>
            </p:spPr>
            <p:txBody>
              <a:bodyPr wrap="square" rtlCol="0" anchor="ctr">
                <a:noAutofit/>
              </a:bodyPr>
              <a:lstStyle/>
              <a:p>
                <a:pPr marL="0" algn="l" defTabSz="913134" rtl="0" eaLnBrk="1" latinLnBrk="0" hangingPunct="1">
                  <a:lnSpc>
                    <a:spcPct val="90000"/>
                  </a:lnSpc>
                  <a:spcBef>
                    <a:spcPts val="450"/>
                  </a:spcBef>
                  <a:spcAft>
                    <a:spcPts val="450"/>
                  </a:spcAft>
                </a:pPr>
                <a:r>
                  <a:rPr lang="nl-NL" sz="675" b="0" kern="1200" noProof="0" dirty="0">
                    <a:solidFill>
                      <a:srgbClr val="211F26"/>
                    </a:solidFill>
                    <a:latin typeface="Calibri" panose="020F0502020204030204" pitchFamily="34" charset="0"/>
                    <a:ea typeface="+mn-ea"/>
                    <a:cs typeface="Calibri" panose="020F0502020204030204" pitchFamily="34" charset="0"/>
                  </a:rPr>
                  <a:t>Indeling</a:t>
                </a:r>
              </a:p>
            </p:txBody>
          </p:sp>
          <p:sp>
            <p:nvSpPr>
              <p:cNvPr id="41" name="Tekstvak 40">
                <a:extLst>
                  <a:ext uri="{FF2B5EF4-FFF2-40B4-BE49-F238E27FC236}">
                    <a16:creationId xmlns:a16="http://schemas.microsoft.com/office/drawing/2014/main" id="{87C2D329-42C8-46E7-B1DA-41A063877AE0}"/>
                  </a:ext>
                </a:extLst>
              </p:cNvPr>
              <p:cNvSpPr txBox="1"/>
              <p:nvPr userDrawn="1"/>
            </p:nvSpPr>
            <p:spPr>
              <a:xfrm>
                <a:off x="-2258884" y="3712980"/>
                <a:ext cx="909545" cy="126416"/>
              </a:xfrm>
              <a:prstGeom prst="rect">
                <a:avLst/>
              </a:prstGeom>
              <a:noFill/>
            </p:spPr>
            <p:txBody>
              <a:bodyPr wrap="square" rtlCol="0" anchor="ctr">
                <a:noAutofit/>
              </a:bodyPr>
              <a:lstStyle/>
              <a:p>
                <a:pPr marL="0" algn="l" defTabSz="913134" rtl="0" eaLnBrk="1" latinLnBrk="0" hangingPunct="1">
                  <a:lnSpc>
                    <a:spcPct val="90000"/>
                  </a:lnSpc>
                  <a:spcBef>
                    <a:spcPts val="450"/>
                  </a:spcBef>
                  <a:spcAft>
                    <a:spcPts val="450"/>
                  </a:spcAft>
                </a:pPr>
                <a:r>
                  <a:rPr lang="nl-NL" sz="675" b="0" kern="1200" noProof="0" dirty="0">
                    <a:solidFill>
                      <a:srgbClr val="211F26"/>
                    </a:solidFill>
                    <a:latin typeface="Calibri" panose="020F0502020204030204" pitchFamily="34" charset="0"/>
                    <a:ea typeface="+mn-ea"/>
                    <a:cs typeface="Calibri" panose="020F0502020204030204" pitchFamily="34" charset="0"/>
                  </a:rPr>
                  <a:t>Dia Herstellen</a:t>
                </a:r>
              </a:p>
            </p:txBody>
          </p:sp>
          <p:sp>
            <p:nvSpPr>
              <p:cNvPr id="42" name="Vrije vorm: vorm 41">
                <a:extLst>
                  <a:ext uri="{FF2B5EF4-FFF2-40B4-BE49-F238E27FC236}">
                    <a16:creationId xmlns:a16="http://schemas.microsoft.com/office/drawing/2014/main" id="{4F6F06AF-3B06-4A12-8598-F90C7AF6CE33}"/>
                  </a:ext>
                </a:extLst>
              </p:cNvPr>
              <p:cNvSpPr/>
              <p:nvPr userDrawn="1"/>
            </p:nvSpPr>
            <p:spPr>
              <a:xfrm>
                <a:off x="-1360391" y="3783140"/>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450"/>
                  </a:spcBef>
                  <a:spcAft>
                    <a:spcPts val="450"/>
                  </a:spcAft>
                </a:pPr>
                <a:endParaRPr lang="nl-NL" sz="1200" cap="all" baseline="0" noProof="0" dirty="0">
                  <a:latin typeface="Calibri" panose="020F0502020204030204" pitchFamily="34" charset="0"/>
                  <a:cs typeface="Calibri" panose="020F0502020204030204" pitchFamily="34" charset="0"/>
                </a:endParaRPr>
              </a:p>
            </p:txBody>
          </p:sp>
        </p:grpSp>
        <p:grpSp>
          <p:nvGrpSpPr>
            <p:cNvPr id="26" name="Groep 25">
              <a:extLst>
                <a:ext uri="{FF2B5EF4-FFF2-40B4-BE49-F238E27FC236}">
                  <a16:creationId xmlns:a16="http://schemas.microsoft.com/office/drawing/2014/main" id="{01D38160-8939-4B4C-B1C1-C621FD195782}"/>
                </a:ext>
              </a:extLst>
            </p:cNvPr>
            <p:cNvGrpSpPr/>
            <p:nvPr userDrawn="1"/>
          </p:nvGrpSpPr>
          <p:grpSpPr>
            <a:xfrm>
              <a:off x="-3310781" y="1231352"/>
              <a:ext cx="311450" cy="313414"/>
              <a:chOff x="-3310781" y="1231352"/>
              <a:chExt cx="311450" cy="313414"/>
            </a:xfrm>
          </p:grpSpPr>
          <p:sp>
            <p:nvSpPr>
              <p:cNvPr id="33" name="Rechthoek 32">
                <a:extLst>
                  <a:ext uri="{FF2B5EF4-FFF2-40B4-BE49-F238E27FC236}">
                    <a16:creationId xmlns:a16="http://schemas.microsoft.com/office/drawing/2014/main" id="{964A955D-543C-4201-A7AD-0965C3637863}"/>
                  </a:ext>
                </a:extLst>
              </p:cNvPr>
              <p:cNvSpPr/>
              <p:nvPr userDrawn="1"/>
            </p:nvSpPr>
            <p:spPr>
              <a:xfrm>
                <a:off x="-3310781" y="1231352"/>
                <a:ext cx="308978" cy="308977"/>
              </a:xfrm>
              <a:prstGeom prst="rect">
                <a:avLst/>
              </a:prstGeom>
              <a:solidFill>
                <a:schemeClr val="bg1"/>
              </a:solidFill>
              <a:ln w="12700">
                <a:solidFill>
                  <a:srgbClr val="6C6C6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800" noProof="0" dirty="0">
                  <a:solidFill>
                    <a:srgbClr val="211F26"/>
                  </a:solidFill>
                  <a:latin typeface="Calibri" panose="020F0502020204030204" pitchFamily="34" charset="0"/>
                  <a:cs typeface="Calibri" panose="020F0502020204030204" pitchFamily="34" charset="0"/>
                </a:endParaRPr>
              </a:p>
            </p:txBody>
          </p:sp>
          <p:sp>
            <p:nvSpPr>
              <p:cNvPr id="34" name="Vrije vorm 112">
                <a:extLst>
                  <a:ext uri="{FF2B5EF4-FFF2-40B4-BE49-F238E27FC236}">
                    <a16:creationId xmlns:a16="http://schemas.microsoft.com/office/drawing/2014/main" id="{9F2684BA-7AFA-4806-AAE0-D8CFEED7C0C8}"/>
                  </a:ext>
                </a:extLst>
              </p:cNvPr>
              <p:cNvSpPr/>
              <p:nvPr userDrawn="1"/>
            </p:nvSpPr>
            <p:spPr>
              <a:xfrm>
                <a:off x="-3308309" y="1231352"/>
                <a:ext cx="308978" cy="46965"/>
              </a:xfrm>
              <a:custGeom>
                <a:avLst/>
                <a:gdLst>
                  <a:gd name="connsiteX0" fmla="*/ 1186901 w 1360714"/>
                  <a:gd name="connsiteY0" fmla="*/ 41746 h 206829"/>
                  <a:gd name="connsiteX1" fmla="*/ 1186901 w 1360714"/>
                  <a:gd name="connsiteY1" fmla="*/ 175847 h 206829"/>
                  <a:gd name="connsiteX2" fmla="*/ 1315854 w 1360714"/>
                  <a:gd name="connsiteY2" fmla="*/ 175847 h 206829"/>
                  <a:gd name="connsiteX3" fmla="*/ 1315854 w 1360714"/>
                  <a:gd name="connsiteY3" fmla="*/ 41746 h 206829"/>
                  <a:gd name="connsiteX4" fmla="*/ 958249 w 1360714"/>
                  <a:gd name="connsiteY4" fmla="*/ 41746 h 206829"/>
                  <a:gd name="connsiteX5" fmla="*/ 958249 w 1360714"/>
                  <a:gd name="connsiteY5" fmla="*/ 175847 h 206829"/>
                  <a:gd name="connsiteX6" fmla="*/ 1087202 w 1360714"/>
                  <a:gd name="connsiteY6" fmla="*/ 175847 h 206829"/>
                  <a:gd name="connsiteX7" fmla="*/ 1087202 w 1360714"/>
                  <a:gd name="connsiteY7" fmla="*/ 41746 h 206829"/>
                  <a:gd name="connsiteX8" fmla="*/ 729440 w 1360714"/>
                  <a:gd name="connsiteY8" fmla="*/ 41746 h 206829"/>
                  <a:gd name="connsiteX9" fmla="*/ 729440 w 1360714"/>
                  <a:gd name="connsiteY9" fmla="*/ 175847 h 206829"/>
                  <a:gd name="connsiteX10" fmla="*/ 858393 w 1360714"/>
                  <a:gd name="connsiteY10" fmla="*/ 175847 h 206829"/>
                  <a:gd name="connsiteX11" fmla="*/ 858393 w 1360714"/>
                  <a:gd name="connsiteY11" fmla="*/ 41746 h 206829"/>
                  <a:gd name="connsiteX12" fmla="*/ 493889 w 1360714"/>
                  <a:gd name="connsiteY12" fmla="*/ 41746 h 206829"/>
                  <a:gd name="connsiteX13" fmla="*/ 493889 w 1360714"/>
                  <a:gd name="connsiteY13" fmla="*/ 175847 h 206829"/>
                  <a:gd name="connsiteX14" fmla="*/ 622842 w 1360714"/>
                  <a:gd name="connsiteY14" fmla="*/ 175847 h 206829"/>
                  <a:gd name="connsiteX15" fmla="*/ 622842 w 1360714"/>
                  <a:gd name="connsiteY15" fmla="*/ 41746 h 206829"/>
                  <a:gd name="connsiteX16" fmla="*/ 260368 w 1360714"/>
                  <a:gd name="connsiteY16" fmla="*/ 41746 h 206829"/>
                  <a:gd name="connsiteX17" fmla="*/ 260368 w 1360714"/>
                  <a:gd name="connsiteY17" fmla="*/ 175847 h 206829"/>
                  <a:gd name="connsiteX18" fmla="*/ 389321 w 1360714"/>
                  <a:gd name="connsiteY18" fmla="*/ 175847 h 206829"/>
                  <a:gd name="connsiteX19" fmla="*/ 389321 w 1360714"/>
                  <a:gd name="connsiteY19" fmla="*/ 41746 h 206829"/>
                  <a:gd name="connsiteX20" fmla="*/ 35169 w 1360714"/>
                  <a:gd name="connsiteY20" fmla="*/ 41746 h 206829"/>
                  <a:gd name="connsiteX21" fmla="*/ 35169 w 1360714"/>
                  <a:gd name="connsiteY21" fmla="*/ 175847 h 206829"/>
                  <a:gd name="connsiteX22" fmla="*/ 164122 w 1360714"/>
                  <a:gd name="connsiteY22" fmla="*/ 175847 h 206829"/>
                  <a:gd name="connsiteX23" fmla="*/ 164122 w 1360714"/>
                  <a:gd name="connsiteY23" fmla="*/ 41746 h 206829"/>
                  <a:gd name="connsiteX24" fmla="*/ 0 w 1360714"/>
                  <a:gd name="connsiteY24" fmla="*/ 0 h 206829"/>
                  <a:gd name="connsiteX25" fmla="*/ 1360714 w 1360714"/>
                  <a:gd name="connsiteY25" fmla="*/ 0 h 206829"/>
                  <a:gd name="connsiteX26" fmla="*/ 1360714 w 1360714"/>
                  <a:gd name="connsiteY26" fmla="*/ 206829 h 206829"/>
                  <a:gd name="connsiteX27" fmla="*/ 0 w 1360714"/>
                  <a:gd name="connsiteY27" fmla="*/ 206829 h 206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360714" h="206829">
                    <a:moveTo>
                      <a:pt x="1186901" y="41746"/>
                    </a:moveTo>
                    <a:lnTo>
                      <a:pt x="1186901" y="175847"/>
                    </a:lnTo>
                    <a:lnTo>
                      <a:pt x="1315854" y="175847"/>
                    </a:lnTo>
                    <a:lnTo>
                      <a:pt x="1315854" y="41746"/>
                    </a:lnTo>
                    <a:close/>
                    <a:moveTo>
                      <a:pt x="958249" y="41746"/>
                    </a:moveTo>
                    <a:lnTo>
                      <a:pt x="958249" y="175847"/>
                    </a:lnTo>
                    <a:lnTo>
                      <a:pt x="1087202" y="175847"/>
                    </a:lnTo>
                    <a:lnTo>
                      <a:pt x="1087202" y="41746"/>
                    </a:lnTo>
                    <a:close/>
                    <a:moveTo>
                      <a:pt x="729440" y="41746"/>
                    </a:moveTo>
                    <a:lnTo>
                      <a:pt x="729440" y="175847"/>
                    </a:lnTo>
                    <a:lnTo>
                      <a:pt x="858393" y="175847"/>
                    </a:lnTo>
                    <a:lnTo>
                      <a:pt x="858393" y="41746"/>
                    </a:lnTo>
                    <a:close/>
                    <a:moveTo>
                      <a:pt x="493889" y="41746"/>
                    </a:moveTo>
                    <a:lnTo>
                      <a:pt x="493889" y="175847"/>
                    </a:lnTo>
                    <a:lnTo>
                      <a:pt x="622842" y="175847"/>
                    </a:lnTo>
                    <a:lnTo>
                      <a:pt x="622842" y="41746"/>
                    </a:lnTo>
                    <a:close/>
                    <a:moveTo>
                      <a:pt x="260368" y="41746"/>
                    </a:moveTo>
                    <a:lnTo>
                      <a:pt x="260368" y="175847"/>
                    </a:lnTo>
                    <a:lnTo>
                      <a:pt x="389321" y="175847"/>
                    </a:lnTo>
                    <a:lnTo>
                      <a:pt x="389321" y="41746"/>
                    </a:lnTo>
                    <a:close/>
                    <a:moveTo>
                      <a:pt x="35169" y="41746"/>
                    </a:moveTo>
                    <a:lnTo>
                      <a:pt x="35169" y="175847"/>
                    </a:lnTo>
                    <a:lnTo>
                      <a:pt x="164122" y="175847"/>
                    </a:lnTo>
                    <a:lnTo>
                      <a:pt x="164122" y="41746"/>
                    </a:lnTo>
                    <a:close/>
                    <a:moveTo>
                      <a:pt x="0" y="0"/>
                    </a:moveTo>
                    <a:lnTo>
                      <a:pt x="1360714" y="0"/>
                    </a:lnTo>
                    <a:lnTo>
                      <a:pt x="1360714" y="206829"/>
                    </a:lnTo>
                    <a:lnTo>
                      <a:pt x="0" y="206829"/>
                    </a:lnTo>
                    <a:close/>
                  </a:path>
                </a:pathLst>
              </a:custGeom>
              <a:solidFill>
                <a:srgbClr val="6C6C6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800" noProof="0" dirty="0">
                  <a:solidFill>
                    <a:srgbClr val="211F26"/>
                  </a:solidFill>
                  <a:latin typeface="Calibri" panose="020F0502020204030204" pitchFamily="34" charset="0"/>
                  <a:cs typeface="Calibri" panose="020F0502020204030204" pitchFamily="34" charset="0"/>
                </a:endParaRPr>
              </a:p>
            </p:txBody>
          </p:sp>
          <p:sp>
            <p:nvSpPr>
              <p:cNvPr id="35" name="Vrije vorm 113">
                <a:extLst>
                  <a:ext uri="{FF2B5EF4-FFF2-40B4-BE49-F238E27FC236}">
                    <a16:creationId xmlns:a16="http://schemas.microsoft.com/office/drawing/2014/main" id="{2A00B347-90BE-4C34-B18C-9F5DA23A9817}"/>
                  </a:ext>
                </a:extLst>
              </p:cNvPr>
              <p:cNvSpPr/>
              <p:nvPr userDrawn="1"/>
            </p:nvSpPr>
            <p:spPr>
              <a:xfrm>
                <a:off x="-3309640" y="1497801"/>
                <a:ext cx="308978" cy="46965"/>
              </a:xfrm>
              <a:custGeom>
                <a:avLst/>
                <a:gdLst>
                  <a:gd name="connsiteX0" fmla="*/ 1186901 w 1360714"/>
                  <a:gd name="connsiteY0" fmla="*/ 41746 h 206829"/>
                  <a:gd name="connsiteX1" fmla="*/ 1186901 w 1360714"/>
                  <a:gd name="connsiteY1" fmla="*/ 175847 h 206829"/>
                  <a:gd name="connsiteX2" fmla="*/ 1315854 w 1360714"/>
                  <a:gd name="connsiteY2" fmla="*/ 175847 h 206829"/>
                  <a:gd name="connsiteX3" fmla="*/ 1315854 w 1360714"/>
                  <a:gd name="connsiteY3" fmla="*/ 41746 h 206829"/>
                  <a:gd name="connsiteX4" fmla="*/ 958249 w 1360714"/>
                  <a:gd name="connsiteY4" fmla="*/ 41746 h 206829"/>
                  <a:gd name="connsiteX5" fmla="*/ 958249 w 1360714"/>
                  <a:gd name="connsiteY5" fmla="*/ 175847 h 206829"/>
                  <a:gd name="connsiteX6" fmla="*/ 1087202 w 1360714"/>
                  <a:gd name="connsiteY6" fmla="*/ 175847 h 206829"/>
                  <a:gd name="connsiteX7" fmla="*/ 1087202 w 1360714"/>
                  <a:gd name="connsiteY7" fmla="*/ 41746 h 206829"/>
                  <a:gd name="connsiteX8" fmla="*/ 729440 w 1360714"/>
                  <a:gd name="connsiteY8" fmla="*/ 41746 h 206829"/>
                  <a:gd name="connsiteX9" fmla="*/ 729440 w 1360714"/>
                  <a:gd name="connsiteY9" fmla="*/ 175847 h 206829"/>
                  <a:gd name="connsiteX10" fmla="*/ 858393 w 1360714"/>
                  <a:gd name="connsiteY10" fmla="*/ 175847 h 206829"/>
                  <a:gd name="connsiteX11" fmla="*/ 858393 w 1360714"/>
                  <a:gd name="connsiteY11" fmla="*/ 41746 h 206829"/>
                  <a:gd name="connsiteX12" fmla="*/ 493889 w 1360714"/>
                  <a:gd name="connsiteY12" fmla="*/ 41746 h 206829"/>
                  <a:gd name="connsiteX13" fmla="*/ 493889 w 1360714"/>
                  <a:gd name="connsiteY13" fmla="*/ 175847 h 206829"/>
                  <a:gd name="connsiteX14" fmla="*/ 622842 w 1360714"/>
                  <a:gd name="connsiteY14" fmla="*/ 175847 h 206829"/>
                  <a:gd name="connsiteX15" fmla="*/ 622842 w 1360714"/>
                  <a:gd name="connsiteY15" fmla="*/ 41746 h 206829"/>
                  <a:gd name="connsiteX16" fmla="*/ 260368 w 1360714"/>
                  <a:gd name="connsiteY16" fmla="*/ 41746 h 206829"/>
                  <a:gd name="connsiteX17" fmla="*/ 260368 w 1360714"/>
                  <a:gd name="connsiteY17" fmla="*/ 175847 h 206829"/>
                  <a:gd name="connsiteX18" fmla="*/ 389321 w 1360714"/>
                  <a:gd name="connsiteY18" fmla="*/ 175847 h 206829"/>
                  <a:gd name="connsiteX19" fmla="*/ 389321 w 1360714"/>
                  <a:gd name="connsiteY19" fmla="*/ 41746 h 206829"/>
                  <a:gd name="connsiteX20" fmla="*/ 35169 w 1360714"/>
                  <a:gd name="connsiteY20" fmla="*/ 41746 h 206829"/>
                  <a:gd name="connsiteX21" fmla="*/ 35169 w 1360714"/>
                  <a:gd name="connsiteY21" fmla="*/ 175847 h 206829"/>
                  <a:gd name="connsiteX22" fmla="*/ 164122 w 1360714"/>
                  <a:gd name="connsiteY22" fmla="*/ 175847 h 206829"/>
                  <a:gd name="connsiteX23" fmla="*/ 164122 w 1360714"/>
                  <a:gd name="connsiteY23" fmla="*/ 41746 h 206829"/>
                  <a:gd name="connsiteX24" fmla="*/ 0 w 1360714"/>
                  <a:gd name="connsiteY24" fmla="*/ 0 h 206829"/>
                  <a:gd name="connsiteX25" fmla="*/ 1360714 w 1360714"/>
                  <a:gd name="connsiteY25" fmla="*/ 0 h 206829"/>
                  <a:gd name="connsiteX26" fmla="*/ 1360714 w 1360714"/>
                  <a:gd name="connsiteY26" fmla="*/ 206829 h 206829"/>
                  <a:gd name="connsiteX27" fmla="*/ 0 w 1360714"/>
                  <a:gd name="connsiteY27" fmla="*/ 206829 h 206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360714" h="206829">
                    <a:moveTo>
                      <a:pt x="1186901" y="41746"/>
                    </a:moveTo>
                    <a:lnTo>
                      <a:pt x="1186901" y="175847"/>
                    </a:lnTo>
                    <a:lnTo>
                      <a:pt x="1315854" y="175847"/>
                    </a:lnTo>
                    <a:lnTo>
                      <a:pt x="1315854" y="41746"/>
                    </a:lnTo>
                    <a:close/>
                    <a:moveTo>
                      <a:pt x="958249" y="41746"/>
                    </a:moveTo>
                    <a:lnTo>
                      <a:pt x="958249" y="175847"/>
                    </a:lnTo>
                    <a:lnTo>
                      <a:pt x="1087202" y="175847"/>
                    </a:lnTo>
                    <a:lnTo>
                      <a:pt x="1087202" y="41746"/>
                    </a:lnTo>
                    <a:close/>
                    <a:moveTo>
                      <a:pt x="729440" y="41746"/>
                    </a:moveTo>
                    <a:lnTo>
                      <a:pt x="729440" y="175847"/>
                    </a:lnTo>
                    <a:lnTo>
                      <a:pt x="858393" y="175847"/>
                    </a:lnTo>
                    <a:lnTo>
                      <a:pt x="858393" y="41746"/>
                    </a:lnTo>
                    <a:close/>
                    <a:moveTo>
                      <a:pt x="493889" y="41746"/>
                    </a:moveTo>
                    <a:lnTo>
                      <a:pt x="493889" y="175847"/>
                    </a:lnTo>
                    <a:lnTo>
                      <a:pt x="622842" y="175847"/>
                    </a:lnTo>
                    <a:lnTo>
                      <a:pt x="622842" y="41746"/>
                    </a:lnTo>
                    <a:close/>
                    <a:moveTo>
                      <a:pt x="260368" y="41746"/>
                    </a:moveTo>
                    <a:lnTo>
                      <a:pt x="260368" y="175847"/>
                    </a:lnTo>
                    <a:lnTo>
                      <a:pt x="389321" y="175847"/>
                    </a:lnTo>
                    <a:lnTo>
                      <a:pt x="389321" y="41746"/>
                    </a:lnTo>
                    <a:close/>
                    <a:moveTo>
                      <a:pt x="35169" y="41746"/>
                    </a:moveTo>
                    <a:lnTo>
                      <a:pt x="35169" y="175847"/>
                    </a:lnTo>
                    <a:lnTo>
                      <a:pt x="164122" y="175847"/>
                    </a:lnTo>
                    <a:lnTo>
                      <a:pt x="164122" y="41746"/>
                    </a:lnTo>
                    <a:close/>
                    <a:moveTo>
                      <a:pt x="0" y="0"/>
                    </a:moveTo>
                    <a:lnTo>
                      <a:pt x="1360714" y="0"/>
                    </a:lnTo>
                    <a:lnTo>
                      <a:pt x="1360714" y="206829"/>
                    </a:lnTo>
                    <a:lnTo>
                      <a:pt x="0" y="206829"/>
                    </a:lnTo>
                    <a:close/>
                  </a:path>
                </a:pathLst>
              </a:custGeom>
              <a:solidFill>
                <a:srgbClr val="6C6C6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800" noProof="0" dirty="0">
                  <a:solidFill>
                    <a:srgbClr val="211F26"/>
                  </a:solidFill>
                  <a:latin typeface="Calibri" panose="020F0502020204030204" pitchFamily="34" charset="0"/>
                  <a:cs typeface="Calibri" panose="020F0502020204030204" pitchFamily="34" charset="0"/>
                </a:endParaRPr>
              </a:p>
            </p:txBody>
          </p:sp>
        </p:grpSp>
        <p:grpSp>
          <p:nvGrpSpPr>
            <p:cNvPr id="27" name="Groep 26">
              <a:extLst>
                <a:ext uri="{FF2B5EF4-FFF2-40B4-BE49-F238E27FC236}">
                  <a16:creationId xmlns:a16="http://schemas.microsoft.com/office/drawing/2014/main" id="{26F58680-9EB0-453D-B50D-2F664DBFD172}"/>
                </a:ext>
              </a:extLst>
            </p:cNvPr>
            <p:cNvGrpSpPr/>
            <p:nvPr userDrawn="1"/>
          </p:nvGrpSpPr>
          <p:grpSpPr>
            <a:xfrm>
              <a:off x="-938434" y="5913341"/>
              <a:ext cx="627798" cy="576693"/>
              <a:chOff x="-938434" y="4570310"/>
              <a:chExt cx="627798" cy="576693"/>
            </a:xfrm>
          </p:grpSpPr>
          <p:grpSp>
            <p:nvGrpSpPr>
              <p:cNvPr id="28" name="Inspireren">
                <a:extLst>
                  <a:ext uri="{FF2B5EF4-FFF2-40B4-BE49-F238E27FC236}">
                    <a16:creationId xmlns:a16="http://schemas.microsoft.com/office/drawing/2014/main" id="{4F4658E8-024E-4C2A-A137-87E40F543E72}"/>
                  </a:ext>
                </a:extLst>
              </p:cNvPr>
              <p:cNvGrpSpPr>
                <a:grpSpLocks noChangeAspect="1"/>
              </p:cNvGrpSpPr>
              <p:nvPr userDrawn="1"/>
            </p:nvGrpSpPr>
            <p:grpSpPr bwMode="auto">
              <a:xfrm>
                <a:off x="-716116" y="4570310"/>
                <a:ext cx="169778" cy="242385"/>
                <a:chOff x="4768" y="2783"/>
                <a:chExt cx="788" cy="1125"/>
              </a:xfrm>
              <a:gradFill>
                <a:gsLst>
                  <a:gs pos="0">
                    <a:srgbClr val="9D9FA1"/>
                  </a:gs>
                  <a:gs pos="70000">
                    <a:srgbClr val="211F26"/>
                  </a:gs>
                </a:gsLst>
                <a:lin ang="2700000" scaled="0"/>
              </a:gradFill>
            </p:grpSpPr>
            <p:sp>
              <p:nvSpPr>
                <p:cNvPr id="30" name="Freeform 12">
                  <a:extLst>
                    <a:ext uri="{FF2B5EF4-FFF2-40B4-BE49-F238E27FC236}">
                      <a16:creationId xmlns:a16="http://schemas.microsoft.com/office/drawing/2014/main" id="{0A380ED6-EA55-4E8F-8E0D-F6A60C31E798}"/>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31" name="Freeform 13">
                  <a:extLst>
                    <a:ext uri="{FF2B5EF4-FFF2-40B4-BE49-F238E27FC236}">
                      <a16:creationId xmlns:a16="http://schemas.microsoft.com/office/drawing/2014/main" id="{AEFCF509-68F5-4E02-BC8C-0A6ACA7AF10B}"/>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32" name="Freeform 14">
                  <a:extLst>
                    <a:ext uri="{FF2B5EF4-FFF2-40B4-BE49-F238E27FC236}">
                      <a16:creationId xmlns:a16="http://schemas.microsoft.com/office/drawing/2014/main" id="{7983EB21-CE80-44BD-9D8F-9292E50A180F}"/>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grpSp>
          <p:sp>
            <p:nvSpPr>
              <p:cNvPr id="29" name="Tekstvak 28">
                <a:extLst>
                  <a:ext uri="{FF2B5EF4-FFF2-40B4-BE49-F238E27FC236}">
                    <a16:creationId xmlns:a16="http://schemas.microsoft.com/office/drawing/2014/main" id="{4FE6E024-20C1-41DE-ACA6-272EE41D3CA6}"/>
                  </a:ext>
                </a:extLst>
              </p:cNvPr>
              <p:cNvSpPr txBox="1"/>
              <p:nvPr userDrawn="1"/>
            </p:nvSpPr>
            <p:spPr>
              <a:xfrm>
                <a:off x="-938434" y="4824764"/>
                <a:ext cx="627798" cy="322239"/>
              </a:xfrm>
              <a:prstGeom prst="rect">
                <a:avLst/>
              </a:prstGeom>
              <a:noFill/>
            </p:spPr>
            <p:txBody>
              <a:bodyPr wrap="square" lIns="0" tIns="0" rIns="0" bIns="0" rtlCol="0" anchor="ctr">
                <a:noAutofit/>
              </a:bodyPr>
              <a:lstStyle/>
              <a:p>
                <a:pPr marL="0" marR="0" lvl="0" indent="0" algn="ctr" defTabSz="685800" rtl="0"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sp>
        <p:nvSpPr>
          <p:cNvPr id="79" name="Picture Placeholder 20">
            <a:extLst>
              <a:ext uri="{FF2B5EF4-FFF2-40B4-BE49-F238E27FC236}">
                <a16:creationId xmlns:a16="http://schemas.microsoft.com/office/drawing/2014/main" id="{EB9E30FD-F28A-4EAA-8C66-B3977909AF37}"/>
              </a:ext>
            </a:extLst>
          </p:cNvPr>
          <p:cNvSpPr>
            <a:spLocks noGrp="1"/>
          </p:cNvSpPr>
          <p:nvPr>
            <p:ph type="pic" sz="quarter" idx="14" hasCustomPrompt="1"/>
          </p:nvPr>
        </p:nvSpPr>
        <p:spPr>
          <a:xfrm>
            <a:off x="1486766" y="2371524"/>
            <a:ext cx="734400" cy="734400"/>
          </a:xfrm>
          <a:prstGeom prst="roundRect">
            <a:avLst/>
          </a:prstGeom>
          <a:solidFill>
            <a:schemeClr val="bg1">
              <a:lumMod val="75000"/>
            </a:schemeClr>
          </a:solidFill>
          <a:ln>
            <a:solidFill>
              <a:schemeClr val="bg1"/>
            </a:solidFill>
          </a:ln>
        </p:spPr>
        <p:txBody>
          <a:bodyPr wrap="square" tIns="0" bIns="1620000" anchor="ctr" anchorCtr="0"/>
          <a:lstStyle>
            <a:lvl1pPr marL="0" marR="0" indent="0" algn="ctr" defTabSz="539354" rtl="0" eaLnBrk="1" fontAlgn="auto" latinLnBrk="0" hangingPunct="1">
              <a:lnSpc>
                <a:spcPct val="100000"/>
              </a:lnSpc>
              <a:spcBef>
                <a:spcPts val="225"/>
              </a:spcBef>
              <a:spcAft>
                <a:spcPts val="450"/>
              </a:spcAft>
              <a:buClr>
                <a:schemeClr val="bg2"/>
              </a:buClr>
              <a:buSzPct val="100000"/>
              <a:buNone/>
              <a:tabLst/>
              <a:defRPr lang="nl-NL" sz="1050" kern="1200" noProof="0" dirty="0">
                <a:solidFill>
                  <a:schemeClr val="bg1">
                    <a:lumMod val="95000"/>
                  </a:schemeClr>
                </a:solidFill>
                <a:latin typeface="+mn-lt"/>
                <a:ea typeface="+mn-ea"/>
                <a:cs typeface="+mn-cs"/>
              </a:defRPr>
            </a:lvl1pPr>
          </a:lstStyle>
          <a:p>
            <a:r>
              <a:rPr lang="nl-NL" dirty="0"/>
              <a:t>   </a:t>
            </a:r>
          </a:p>
        </p:txBody>
      </p:sp>
      <p:sp>
        <p:nvSpPr>
          <p:cNvPr id="80" name="Picture Placeholder 20">
            <a:extLst>
              <a:ext uri="{FF2B5EF4-FFF2-40B4-BE49-F238E27FC236}">
                <a16:creationId xmlns:a16="http://schemas.microsoft.com/office/drawing/2014/main" id="{61020AE3-F452-4479-B5D0-D8836B4760F9}"/>
              </a:ext>
            </a:extLst>
          </p:cNvPr>
          <p:cNvSpPr>
            <a:spLocks noGrp="1"/>
          </p:cNvSpPr>
          <p:nvPr>
            <p:ph type="pic" sz="quarter" idx="15" hasCustomPrompt="1"/>
          </p:nvPr>
        </p:nvSpPr>
        <p:spPr>
          <a:xfrm>
            <a:off x="2572291" y="2371524"/>
            <a:ext cx="734400" cy="734400"/>
          </a:xfrm>
          <a:prstGeom prst="roundRect">
            <a:avLst/>
          </a:prstGeom>
          <a:solidFill>
            <a:schemeClr val="bg1">
              <a:lumMod val="75000"/>
            </a:schemeClr>
          </a:solidFill>
          <a:ln>
            <a:solidFill>
              <a:schemeClr val="bg1"/>
            </a:solidFill>
          </a:ln>
        </p:spPr>
        <p:txBody>
          <a:bodyPr wrap="square" tIns="0" bIns="1620000" anchor="ctr" anchorCtr="0"/>
          <a:lstStyle>
            <a:lvl1pPr marL="0" marR="0" indent="0" algn="ctr" defTabSz="539354" rtl="0" eaLnBrk="1" fontAlgn="auto" latinLnBrk="0" hangingPunct="1">
              <a:lnSpc>
                <a:spcPct val="100000"/>
              </a:lnSpc>
              <a:spcBef>
                <a:spcPts val="225"/>
              </a:spcBef>
              <a:spcAft>
                <a:spcPts val="450"/>
              </a:spcAft>
              <a:buClr>
                <a:schemeClr val="bg2"/>
              </a:buClr>
              <a:buSzPct val="100000"/>
              <a:buNone/>
              <a:tabLst/>
              <a:defRPr lang="nl-NL" sz="1050" kern="1200" noProof="0" dirty="0">
                <a:solidFill>
                  <a:schemeClr val="bg1">
                    <a:lumMod val="95000"/>
                  </a:schemeClr>
                </a:solidFill>
                <a:latin typeface="+mn-lt"/>
                <a:ea typeface="+mn-ea"/>
                <a:cs typeface="+mn-cs"/>
              </a:defRPr>
            </a:lvl1pPr>
          </a:lstStyle>
          <a:p>
            <a:r>
              <a:rPr lang="nl-NL" dirty="0"/>
              <a:t>   </a:t>
            </a:r>
          </a:p>
        </p:txBody>
      </p:sp>
      <p:sp>
        <p:nvSpPr>
          <p:cNvPr id="81" name="Picture Placeholder 20">
            <a:extLst>
              <a:ext uri="{FF2B5EF4-FFF2-40B4-BE49-F238E27FC236}">
                <a16:creationId xmlns:a16="http://schemas.microsoft.com/office/drawing/2014/main" id="{E7CFD186-9765-4EF0-BE75-8326C4FA2A37}"/>
              </a:ext>
            </a:extLst>
          </p:cNvPr>
          <p:cNvSpPr>
            <a:spLocks noGrp="1"/>
          </p:cNvSpPr>
          <p:nvPr>
            <p:ph type="pic" sz="quarter" idx="16" hasCustomPrompt="1"/>
          </p:nvPr>
        </p:nvSpPr>
        <p:spPr>
          <a:xfrm>
            <a:off x="3657816" y="2371524"/>
            <a:ext cx="734400" cy="734400"/>
          </a:xfrm>
          <a:prstGeom prst="roundRect">
            <a:avLst/>
          </a:prstGeom>
          <a:solidFill>
            <a:schemeClr val="bg1">
              <a:lumMod val="75000"/>
            </a:schemeClr>
          </a:solidFill>
          <a:ln>
            <a:solidFill>
              <a:schemeClr val="bg1"/>
            </a:solidFill>
          </a:ln>
        </p:spPr>
        <p:txBody>
          <a:bodyPr wrap="square" tIns="0" bIns="1620000" anchor="ctr" anchorCtr="0"/>
          <a:lstStyle>
            <a:lvl1pPr marL="0" marR="0" indent="0" algn="ctr" defTabSz="539354" rtl="0" eaLnBrk="1" fontAlgn="auto" latinLnBrk="0" hangingPunct="1">
              <a:lnSpc>
                <a:spcPct val="100000"/>
              </a:lnSpc>
              <a:spcBef>
                <a:spcPts val="225"/>
              </a:spcBef>
              <a:spcAft>
                <a:spcPts val="450"/>
              </a:spcAft>
              <a:buClr>
                <a:schemeClr val="bg2"/>
              </a:buClr>
              <a:buSzPct val="100000"/>
              <a:buNone/>
              <a:tabLst/>
              <a:defRPr lang="nl-NL" sz="1050" kern="1200" noProof="0" dirty="0">
                <a:solidFill>
                  <a:schemeClr val="bg1">
                    <a:lumMod val="95000"/>
                  </a:schemeClr>
                </a:solidFill>
                <a:latin typeface="+mn-lt"/>
                <a:ea typeface="+mn-ea"/>
                <a:cs typeface="+mn-cs"/>
              </a:defRPr>
            </a:lvl1pPr>
          </a:lstStyle>
          <a:p>
            <a:r>
              <a:rPr lang="nl-NL" dirty="0"/>
              <a:t>   </a:t>
            </a:r>
          </a:p>
        </p:txBody>
      </p:sp>
      <p:sp>
        <p:nvSpPr>
          <p:cNvPr id="82" name="Picture Placeholder 20">
            <a:extLst>
              <a:ext uri="{FF2B5EF4-FFF2-40B4-BE49-F238E27FC236}">
                <a16:creationId xmlns:a16="http://schemas.microsoft.com/office/drawing/2014/main" id="{94850219-BFA0-4750-9DE1-6CED6BD85426}"/>
              </a:ext>
            </a:extLst>
          </p:cNvPr>
          <p:cNvSpPr>
            <a:spLocks noGrp="1"/>
          </p:cNvSpPr>
          <p:nvPr>
            <p:ph type="pic" sz="quarter" idx="17" hasCustomPrompt="1"/>
          </p:nvPr>
        </p:nvSpPr>
        <p:spPr>
          <a:xfrm>
            <a:off x="4743341" y="2371524"/>
            <a:ext cx="734400" cy="734400"/>
          </a:xfrm>
          <a:prstGeom prst="roundRect">
            <a:avLst/>
          </a:prstGeom>
          <a:solidFill>
            <a:schemeClr val="bg1">
              <a:lumMod val="75000"/>
            </a:schemeClr>
          </a:solidFill>
          <a:ln>
            <a:solidFill>
              <a:schemeClr val="bg1"/>
            </a:solidFill>
          </a:ln>
        </p:spPr>
        <p:txBody>
          <a:bodyPr wrap="square" tIns="0" bIns="1620000" anchor="ctr" anchorCtr="0"/>
          <a:lstStyle>
            <a:lvl1pPr marL="0" marR="0" indent="0" algn="ctr" defTabSz="539354" rtl="0" eaLnBrk="1" fontAlgn="auto" latinLnBrk="0" hangingPunct="1">
              <a:lnSpc>
                <a:spcPct val="100000"/>
              </a:lnSpc>
              <a:spcBef>
                <a:spcPts val="225"/>
              </a:spcBef>
              <a:spcAft>
                <a:spcPts val="450"/>
              </a:spcAft>
              <a:buClr>
                <a:schemeClr val="bg2"/>
              </a:buClr>
              <a:buSzPct val="100000"/>
              <a:buNone/>
              <a:tabLst/>
              <a:defRPr lang="nl-NL" sz="1050" kern="1200" noProof="0" dirty="0">
                <a:solidFill>
                  <a:schemeClr val="bg1">
                    <a:lumMod val="95000"/>
                  </a:schemeClr>
                </a:solidFill>
                <a:latin typeface="+mn-lt"/>
                <a:ea typeface="+mn-ea"/>
                <a:cs typeface="+mn-cs"/>
              </a:defRPr>
            </a:lvl1pPr>
          </a:lstStyle>
          <a:p>
            <a:r>
              <a:rPr lang="nl-NL" dirty="0"/>
              <a:t>   </a:t>
            </a:r>
          </a:p>
        </p:txBody>
      </p:sp>
      <p:sp>
        <p:nvSpPr>
          <p:cNvPr id="83" name="Picture Placeholder 20">
            <a:extLst>
              <a:ext uri="{FF2B5EF4-FFF2-40B4-BE49-F238E27FC236}">
                <a16:creationId xmlns:a16="http://schemas.microsoft.com/office/drawing/2014/main" id="{55F3A4E6-6709-4261-A4F4-4BD73890292A}"/>
              </a:ext>
            </a:extLst>
          </p:cNvPr>
          <p:cNvSpPr>
            <a:spLocks noGrp="1"/>
          </p:cNvSpPr>
          <p:nvPr>
            <p:ph type="pic" sz="quarter" idx="18" hasCustomPrompt="1"/>
          </p:nvPr>
        </p:nvSpPr>
        <p:spPr>
          <a:xfrm>
            <a:off x="5828867" y="2371524"/>
            <a:ext cx="734400" cy="734400"/>
          </a:xfrm>
          <a:prstGeom prst="roundRect">
            <a:avLst/>
          </a:prstGeom>
          <a:solidFill>
            <a:schemeClr val="bg1">
              <a:lumMod val="75000"/>
            </a:schemeClr>
          </a:solidFill>
          <a:ln>
            <a:solidFill>
              <a:schemeClr val="bg1"/>
            </a:solidFill>
          </a:ln>
        </p:spPr>
        <p:txBody>
          <a:bodyPr wrap="square" tIns="0" bIns="1620000" anchor="ctr" anchorCtr="0"/>
          <a:lstStyle>
            <a:lvl1pPr marL="0" marR="0" indent="0" algn="ctr" defTabSz="539354" rtl="0" eaLnBrk="1" fontAlgn="auto" latinLnBrk="0" hangingPunct="1">
              <a:lnSpc>
                <a:spcPct val="100000"/>
              </a:lnSpc>
              <a:spcBef>
                <a:spcPts val="225"/>
              </a:spcBef>
              <a:spcAft>
                <a:spcPts val="450"/>
              </a:spcAft>
              <a:buClr>
                <a:schemeClr val="bg2"/>
              </a:buClr>
              <a:buSzPct val="100000"/>
              <a:buNone/>
              <a:tabLst/>
              <a:defRPr lang="nl-NL" sz="1050" kern="1200" noProof="0" dirty="0">
                <a:solidFill>
                  <a:schemeClr val="bg1">
                    <a:lumMod val="95000"/>
                  </a:schemeClr>
                </a:solidFill>
                <a:latin typeface="+mn-lt"/>
                <a:ea typeface="+mn-ea"/>
                <a:cs typeface="+mn-cs"/>
              </a:defRPr>
            </a:lvl1pPr>
          </a:lstStyle>
          <a:p>
            <a:r>
              <a:rPr lang="nl-NL" dirty="0"/>
              <a:t>   </a:t>
            </a:r>
          </a:p>
        </p:txBody>
      </p:sp>
      <p:sp>
        <p:nvSpPr>
          <p:cNvPr id="84" name="Picture Placeholder 20">
            <a:extLst>
              <a:ext uri="{FF2B5EF4-FFF2-40B4-BE49-F238E27FC236}">
                <a16:creationId xmlns:a16="http://schemas.microsoft.com/office/drawing/2014/main" id="{A5ECDA8F-6D31-4978-B681-806E17ECBAD2}"/>
              </a:ext>
            </a:extLst>
          </p:cNvPr>
          <p:cNvSpPr>
            <a:spLocks noGrp="1"/>
          </p:cNvSpPr>
          <p:nvPr>
            <p:ph type="pic" sz="quarter" idx="19" hasCustomPrompt="1"/>
          </p:nvPr>
        </p:nvSpPr>
        <p:spPr>
          <a:xfrm>
            <a:off x="6914392" y="2371524"/>
            <a:ext cx="734400" cy="734400"/>
          </a:xfrm>
          <a:prstGeom prst="roundRect">
            <a:avLst/>
          </a:prstGeom>
          <a:solidFill>
            <a:schemeClr val="bg1">
              <a:lumMod val="75000"/>
            </a:schemeClr>
          </a:solidFill>
          <a:ln>
            <a:solidFill>
              <a:schemeClr val="bg1"/>
            </a:solidFill>
          </a:ln>
        </p:spPr>
        <p:txBody>
          <a:bodyPr wrap="square" tIns="0" bIns="1620000" anchor="ctr" anchorCtr="0"/>
          <a:lstStyle>
            <a:lvl1pPr marL="0" marR="0" indent="0" algn="ctr" defTabSz="539354" rtl="0" eaLnBrk="1" fontAlgn="auto" latinLnBrk="0" hangingPunct="1">
              <a:lnSpc>
                <a:spcPct val="100000"/>
              </a:lnSpc>
              <a:spcBef>
                <a:spcPts val="225"/>
              </a:spcBef>
              <a:spcAft>
                <a:spcPts val="450"/>
              </a:spcAft>
              <a:buClr>
                <a:schemeClr val="bg2"/>
              </a:buClr>
              <a:buSzPct val="100000"/>
              <a:buNone/>
              <a:tabLst/>
              <a:defRPr lang="nl-NL" sz="1050" kern="1200" noProof="0" dirty="0">
                <a:solidFill>
                  <a:schemeClr val="bg1">
                    <a:lumMod val="95000"/>
                  </a:schemeClr>
                </a:solidFill>
                <a:latin typeface="+mn-lt"/>
                <a:ea typeface="+mn-ea"/>
                <a:cs typeface="+mn-cs"/>
              </a:defRPr>
            </a:lvl1pPr>
          </a:lstStyle>
          <a:p>
            <a:r>
              <a:rPr lang="nl-NL" dirty="0"/>
              <a:t>   </a:t>
            </a:r>
          </a:p>
        </p:txBody>
      </p:sp>
      <p:sp>
        <p:nvSpPr>
          <p:cNvPr id="85" name="Picture Placeholder 20">
            <a:extLst>
              <a:ext uri="{FF2B5EF4-FFF2-40B4-BE49-F238E27FC236}">
                <a16:creationId xmlns:a16="http://schemas.microsoft.com/office/drawing/2014/main" id="{273809F2-2EB0-4EC1-BD90-50BEC8990D21}"/>
              </a:ext>
            </a:extLst>
          </p:cNvPr>
          <p:cNvSpPr>
            <a:spLocks noGrp="1"/>
          </p:cNvSpPr>
          <p:nvPr>
            <p:ph type="pic" sz="quarter" idx="20" hasCustomPrompt="1"/>
          </p:nvPr>
        </p:nvSpPr>
        <p:spPr>
          <a:xfrm>
            <a:off x="7999915" y="2371524"/>
            <a:ext cx="734400" cy="734400"/>
          </a:xfrm>
          <a:prstGeom prst="roundRect">
            <a:avLst/>
          </a:prstGeom>
          <a:solidFill>
            <a:schemeClr val="bg1">
              <a:lumMod val="75000"/>
            </a:schemeClr>
          </a:solidFill>
          <a:ln>
            <a:solidFill>
              <a:schemeClr val="bg1"/>
            </a:solidFill>
          </a:ln>
        </p:spPr>
        <p:txBody>
          <a:bodyPr wrap="square" tIns="0" bIns="1620000" anchor="ctr" anchorCtr="0"/>
          <a:lstStyle>
            <a:lvl1pPr marL="0" marR="0" indent="0" algn="ctr" defTabSz="539354" rtl="0" eaLnBrk="1" fontAlgn="auto" latinLnBrk="0" hangingPunct="1">
              <a:lnSpc>
                <a:spcPct val="100000"/>
              </a:lnSpc>
              <a:spcBef>
                <a:spcPts val="225"/>
              </a:spcBef>
              <a:spcAft>
                <a:spcPts val="450"/>
              </a:spcAft>
              <a:buClr>
                <a:schemeClr val="bg2"/>
              </a:buClr>
              <a:buSzPct val="100000"/>
              <a:buNone/>
              <a:tabLst/>
              <a:defRPr lang="nl-NL" sz="1050" kern="1200" noProof="0" dirty="0">
                <a:solidFill>
                  <a:schemeClr val="bg1">
                    <a:lumMod val="95000"/>
                  </a:schemeClr>
                </a:solidFill>
                <a:latin typeface="+mn-lt"/>
                <a:ea typeface="+mn-ea"/>
                <a:cs typeface="+mn-cs"/>
              </a:defRPr>
            </a:lvl1pPr>
          </a:lstStyle>
          <a:p>
            <a:r>
              <a:rPr lang="nl-NL" dirty="0"/>
              <a:t>   </a:t>
            </a:r>
          </a:p>
        </p:txBody>
      </p:sp>
    </p:spTree>
    <p:extLst>
      <p:ext uri="{BB962C8B-B14F-4D97-AF65-F5344CB8AC3E}">
        <p14:creationId xmlns:p14="http://schemas.microsoft.com/office/powerpoint/2010/main" val="44624055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55.xml><?xml version="1.0" encoding="utf-8"?>
<p:sldLayout xmlns:a="http://schemas.openxmlformats.org/drawingml/2006/main" xmlns:r="http://schemas.openxmlformats.org/officeDocument/2006/relationships" xmlns:p="http://schemas.openxmlformats.org/presentationml/2006/main" preserve="1" userDrawn="1">
  <p:cSld name="Contact">
    <p:bg>
      <p:bgPr>
        <a:solidFill>
          <a:schemeClr val="accent2"/>
        </a:solidFill>
        <a:effectLst/>
      </p:bgPr>
    </p:bg>
    <p:spTree>
      <p:nvGrpSpPr>
        <p:cNvPr id="1" name=""/>
        <p:cNvGrpSpPr/>
        <p:nvPr/>
      </p:nvGrpSpPr>
      <p:grpSpPr>
        <a:xfrm>
          <a:off x="0" y="0"/>
          <a:ext cx="0" cy="0"/>
          <a:chOff x="0" y="0"/>
          <a:chExt cx="0" cy="0"/>
        </a:xfrm>
      </p:grpSpPr>
      <p:sp>
        <p:nvSpPr>
          <p:cNvPr id="80" name="Tijdelijke aanduiding voor tekst 8">
            <a:extLst>
              <a:ext uri="{FF2B5EF4-FFF2-40B4-BE49-F238E27FC236}">
                <a16:creationId xmlns:a16="http://schemas.microsoft.com/office/drawing/2014/main" id="{E27F1B5A-C4C6-43B9-99F9-6E27C84A3C81}"/>
              </a:ext>
            </a:extLst>
          </p:cNvPr>
          <p:cNvSpPr txBox="1">
            <a:spLocks/>
          </p:cNvSpPr>
          <p:nvPr userDrawn="1"/>
        </p:nvSpPr>
        <p:spPr>
          <a:xfrm>
            <a:off x="0" y="1095375"/>
            <a:ext cx="2155318" cy="3675944"/>
          </a:xfrm>
          <a:custGeom>
            <a:avLst/>
            <a:gdLst>
              <a:gd name="connsiteX0" fmla="*/ 0 w 7281863"/>
              <a:gd name="connsiteY0" fmla="*/ 0 h 6858000"/>
              <a:gd name="connsiteX1" fmla="*/ 7281863 w 7281863"/>
              <a:gd name="connsiteY1" fmla="*/ 0 h 6858000"/>
              <a:gd name="connsiteX2" fmla="*/ 7281863 w 7281863"/>
              <a:gd name="connsiteY2" fmla="*/ 6858000 h 6858000"/>
              <a:gd name="connsiteX3" fmla="*/ 0 w 7281863"/>
              <a:gd name="connsiteY3" fmla="*/ 6858000 h 6858000"/>
              <a:gd name="connsiteX4" fmla="*/ 0 w 7281863"/>
              <a:gd name="connsiteY4" fmla="*/ 0 h 6858000"/>
              <a:gd name="connsiteX0" fmla="*/ 0 w 7281863"/>
              <a:gd name="connsiteY0" fmla="*/ 0 h 6858000"/>
              <a:gd name="connsiteX1" fmla="*/ 5475249 w 7281863"/>
              <a:gd name="connsiteY1" fmla="*/ 0 h 6858000"/>
              <a:gd name="connsiteX2" fmla="*/ 7281863 w 7281863"/>
              <a:gd name="connsiteY2" fmla="*/ 0 h 6858000"/>
              <a:gd name="connsiteX3" fmla="*/ 7281863 w 7281863"/>
              <a:gd name="connsiteY3" fmla="*/ 6858000 h 6858000"/>
              <a:gd name="connsiteX4" fmla="*/ 0 w 7281863"/>
              <a:gd name="connsiteY4" fmla="*/ 6858000 h 6858000"/>
              <a:gd name="connsiteX5" fmla="*/ 0 w 7281863"/>
              <a:gd name="connsiteY5" fmla="*/ 0 h 6858000"/>
              <a:gd name="connsiteX0" fmla="*/ 0 w 7281863"/>
              <a:gd name="connsiteY0" fmla="*/ 0 h 6858000"/>
              <a:gd name="connsiteX1" fmla="*/ 5475249 w 7281863"/>
              <a:gd name="connsiteY1" fmla="*/ 0 h 6858000"/>
              <a:gd name="connsiteX2" fmla="*/ 2564897 w 7281863"/>
              <a:gd name="connsiteY2" fmla="*/ 2877015 h 6858000"/>
              <a:gd name="connsiteX3" fmla="*/ 7281863 w 7281863"/>
              <a:gd name="connsiteY3" fmla="*/ 6858000 h 6858000"/>
              <a:gd name="connsiteX4" fmla="*/ 0 w 7281863"/>
              <a:gd name="connsiteY4" fmla="*/ 6858000 h 6858000"/>
              <a:gd name="connsiteX5" fmla="*/ 0 w 7281863"/>
              <a:gd name="connsiteY5" fmla="*/ 0 h 6858000"/>
              <a:gd name="connsiteX0" fmla="*/ 0 w 7308560"/>
              <a:gd name="connsiteY0" fmla="*/ 0 h 6858000"/>
              <a:gd name="connsiteX1" fmla="*/ 5475249 w 7308560"/>
              <a:gd name="connsiteY1" fmla="*/ 0 h 6858000"/>
              <a:gd name="connsiteX2" fmla="*/ 2564897 w 7308560"/>
              <a:gd name="connsiteY2" fmla="*/ 2877015 h 6858000"/>
              <a:gd name="connsiteX3" fmla="*/ 7281863 w 7308560"/>
              <a:gd name="connsiteY3" fmla="*/ 6858000 h 6858000"/>
              <a:gd name="connsiteX4" fmla="*/ 0 w 7308560"/>
              <a:gd name="connsiteY4" fmla="*/ 6858000 h 6858000"/>
              <a:gd name="connsiteX5" fmla="*/ 0 w 7308560"/>
              <a:gd name="connsiteY5" fmla="*/ 0 h 6858000"/>
              <a:gd name="connsiteX0" fmla="*/ 0 w 7308444"/>
              <a:gd name="connsiteY0" fmla="*/ 0 h 6858000"/>
              <a:gd name="connsiteX1" fmla="*/ 5475249 w 7308444"/>
              <a:gd name="connsiteY1" fmla="*/ 0 h 6858000"/>
              <a:gd name="connsiteX2" fmla="*/ 2542595 w 7308444"/>
              <a:gd name="connsiteY2" fmla="*/ 3824869 h 6858000"/>
              <a:gd name="connsiteX3" fmla="*/ 7281863 w 7308444"/>
              <a:gd name="connsiteY3" fmla="*/ 6858000 h 6858000"/>
              <a:gd name="connsiteX4" fmla="*/ 0 w 7308444"/>
              <a:gd name="connsiteY4" fmla="*/ 6858000 h 6858000"/>
              <a:gd name="connsiteX5" fmla="*/ 0 w 7308444"/>
              <a:gd name="connsiteY5" fmla="*/ 0 h 6858000"/>
              <a:gd name="connsiteX0" fmla="*/ 0 w 7309688"/>
              <a:gd name="connsiteY0" fmla="*/ 0 h 6858000"/>
              <a:gd name="connsiteX1" fmla="*/ 5475249 w 7309688"/>
              <a:gd name="connsiteY1" fmla="*/ 0 h 6858000"/>
              <a:gd name="connsiteX2" fmla="*/ 2542595 w 7309688"/>
              <a:gd name="connsiteY2" fmla="*/ 3824869 h 6858000"/>
              <a:gd name="connsiteX3" fmla="*/ 7281863 w 7309688"/>
              <a:gd name="connsiteY3" fmla="*/ 6858000 h 6858000"/>
              <a:gd name="connsiteX4" fmla="*/ 0 w 7309688"/>
              <a:gd name="connsiteY4" fmla="*/ 6858000 h 6858000"/>
              <a:gd name="connsiteX5" fmla="*/ 0 w 7309688"/>
              <a:gd name="connsiteY5" fmla="*/ 0 h 6858000"/>
              <a:gd name="connsiteX0" fmla="*/ 0 w 7309316"/>
              <a:gd name="connsiteY0" fmla="*/ 0 h 6858000"/>
              <a:gd name="connsiteX1" fmla="*/ 5475249 w 7309316"/>
              <a:gd name="connsiteY1" fmla="*/ 0 h 6858000"/>
              <a:gd name="connsiteX2" fmla="*/ 2475687 w 7309316"/>
              <a:gd name="connsiteY2" fmla="*/ 3691054 h 6858000"/>
              <a:gd name="connsiteX3" fmla="*/ 7281863 w 7309316"/>
              <a:gd name="connsiteY3" fmla="*/ 6858000 h 6858000"/>
              <a:gd name="connsiteX4" fmla="*/ 0 w 7309316"/>
              <a:gd name="connsiteY4" fmla="*/ 6858000 h 6858000"/>
              <a:gd name="connsiteX5" fmla="*/ 0 w 7309316"/>
              <a:gd name="connsiteY5" fmla="*/ 0 h 6858000"/>
              <a:gd name="connsiteX0" fmla="*/ 0 w 7281863"/>
              <a:gd name="connsiteY0" fmla="*/ 0 h 6858000"/>
              <a:gd name="connsiteX1" fmla="*/ 5475249 w 7281863"/>
              <a:gd name="connsiteY1" fmla="*/ 0 h 6858000"/>
              <a:gd name="connsiteX2" fmla="*/ 2475687 w 7281863"/>
              <a:gd name="connsiteY2" fmla="*/ 3691054 h 6858000"/>
              <a:gd name="connsiteX3" fmla="*/ 7281863 w 7281863"/>
              <a:gd name="connsiteY3" fmla="*/ 6858000 h 6858000"/>
              <a:gd name="connsiteX4" fmla="*/ 0 w 7281863"/>
              <a:gd name="connsiteY4" fmla="*/ 6858000 h 6858000"/>
              <a:gd name="connsiteX5" fmla="*/ 0 w 7281863"/>
              <a:gd name="connsiteY5" fmla="*/ 0 h 6858000"/>
              <a:gd name="connsiteX0" fmla="*/ 0 w 7281863"/>
              <a:gd name="connsiteY0" fmla="*/ 0 h 6858000"/>
              <a:gd name="connsiteX1" fmla="*/ 5475249 w 7281863"/>
              <a:gd name="connsiteY1" fmla="*/ 0 h 6858000"/>
              <a:gd name="connsiteX2" fmla="*/ 2475687 w 7281863"/>
              <a:gd name="connsiteY2" fmla="*/ 3691054 h 6858000"/>
              <a:gd name="connsiteX3" fmla="*/ 7281863 w 7281863"/>
              <a:gd name="connsiteY3" fmla="*/ 6858000 h 6858000"/>
              <a:gd name="connsiteX4" fmla="*/ 0 w 7281863"/>
              <a:gd name="connsiteY4" fmla="*/ 6858000 h 6858000"/>
              <a:gd name="connsiteX5" fmla="*/ 0 w 7281863"/>
              <a:gd name="connsiteY5" fmla="*/ 0 h 6858000"/>
              <a:gd name="connsiteX0" fmla="*/ 0 w 7281863"/>
              <a:gd name="connsiteY0" fmla="*/ 0 h 6858000"/>
              <a:gd name="connsiteX1" fmla="*/ 5475249 w 7281863"/>
              <a:gd name="connsiteY1" fmla="*/ 0 h 6858000"/>
              <a:gd name="connsiteX2" fmla="*/ 2475687 w 7281863"/>
              <a:gd name="connsiteY2" fmla="*/ 3691054 h 6858000"/>
              <a:gd name="connsiteX3" fmla="*/ 7281863 w 7281863"/>
              <a:gd name="connsiteY3" fmla="*/ 6858000 h 6858000"/>
              <a:gd name="connsiteX4" fmla="*/ 0 w 7281863"/>
              <a:gd name="connsiteY4" fmla="*/ 6858000 h 6858000"/>
              <a:gd name="connsiteX5" fmla="*/ 0 w 7281863"/>
              <a:gd name="connsiteY5" fmla="*/ 0 h 6858000"/>
              <a:gd name="connsiteX0" fmla="*/ 0 w 7281863"/>
              <a:gd name="connsiteY0" fmla="*/ 0 h 6858000"/>
              <a:gd name="connsiteX1" fmla="*/ 5475249 w 7281863"/>
              <a:gd name="connsiteY1" fmla="*/ 0 h 6858000"/>
              <a:gd name="connsiteX2" fmla="*/ 2475687 w 7281863"/>
              <a:gd name="connsiteY2" fmla="*/ 3601845 h 6858000"/>
              <a:gd name="connsiteX3" fmla="*/ 7281863 w 7281863"/>
              <a:gd name="connsiteY3" fmla="*/ 6858000 h 6858000"/>
              <a:gd name="connsiteX4" fmla="*/ 0 w 7281863"/>
              <a:gd name="connsiteY4" fmla="*/ 6858000 h 6858000"/>
              <a:gd name="connsiteX5" fmla="*/ 0 w 7281863"/>
              <a:gd name="connsiteY5" fmla="*/ 0 h 6858000"/>
              <a:gd name="connsiteX0" fmla="*/ 0 w 7281863"/>
              <a:gd name="connsiteY0" fmla="*/ 0 h 6858000"/>
              <a:gd name="connsiteX1" fmla="*/ 5475249 w 7281863"/>
              <a:gd name="connsiteY1" fmla="*/ 0 h 6858000"/>
              <a:gd name="connsiteX2" fmla="*/ 2475687 w 7281863"/>
              <a:gd name="connsiteY2" fmla="*/ 3601845 h 6858000"/>
              <a:gd name="connsiteX3" fmla="*/ 7281863 w 7281863"/>
              <a:gd name="connsiteY3" fmla="*/ 6858000 h 6858000"/>
              <a:gd name="connsiteX4" fmla="*/ 0 w 7281863"/>
              <a:gd name="connsiteY4" fmla="*/ 6858000 h 6858000"/>
              <a:gd name="connsiteX5" fmla="*/ 0 w 7281863"/>
              <a:gd name="connsiteY5" fmla="*/ 0 h 6858000"/>
              <a:gd name="connsiteX0" fmla="*/ 0 w 7281863"/>
              <a:gd name="connsiteY0" fmla="*/ 0 h 6858000"/>
              <a:gd name="connsiteX1" fmla="*/ 5475249 w 7281863"/>
              <a:gd name="connsiteY1" fmla="*/ 0 h 6858000"/>
              <a:gd name="connsiteX2" fmla="*/ 2475687 w 7281863"/>
              <a:gd name="connsiteY2" fmla="*/ 3601845 h 6858000"/>
              <a:gd name="connsiteX3" fmla="*/ 7281863 w 7281863"/>
              <a:gd name="connsiteY3" fmla="*/ 6858000 h 6858000"/>
              <a:gd name="connsiteX4" fmla="*/ 0 w 7281863"/>
              <a:gd name="connsiteY4" fmla="*/ 6858000 h 6858000"/>
              <a:gd name="connsiteX5" fmla="*/ 0 w 7281863"/>
              <a:gd name="connsiteY5" fmla="*/ 0 h 6858000"/>
              <a:gd name="connsiteX0" fmla="*/ 0 w 7281863"/>
              <a:gd name="connsiteY0" fmla="*/ 0 h 6858000"/>
              <a:gd name="connsiteX1" fmla="*/ 2475687 w 7281863"/>
              <a:gd name="connsiteY1" fmla="*/ 3601845 h 6858000"/>
              <a:gd name="connsiteX2" fmla="*/ 7281863 w 7281863"/>
              <a:gd name="connsiteY2" fmla="*/ 6858000 h 6858000"/>
              <a:gd name="connsiteX3" fmla="*/ 0 w 7281863"/>
              <a:gd name="connsiteY3" fmla="*/ 6858000 h 6858000"/>
              <a:gd name="connsiteX4" fmla="*/ 0 w 7281863"/>
              <a:gd name="connsiteY4" fmla="*/ 0 h 6858000"/>
              <a:gd name="connsiteX0" fmla="*/ 0 w 7281863"/>
              <a:gd name="connsiteY0" fmla="*/ 0 h 6858000"/>
              <a:gd name="connsiteX1" fmla="*/ 2475687 w 7281863"/>
              <a:gd name="connsiteY1" fmla="*/ 3601845 h 6858000"/>
              <a:gd name="connsiteX2" fmla="*/ 7281863 w 7281863"/>
              <a:gd name="connsiteY2" fmla="*/ 6858000 h 6858000"/>
              <a:gd name="connsiteX3" fmla="*/ 0 w 7281863"/>
              <a:gd name="connsiteY3" fmla="*/ 6858000 h 6858000"/>
              <a:gd name="connsiteX4" fmla="*/ 0 w 7281863"/>
              <a:gd name="connsiteY4" fmla="*/ 1460500 h 6858000"/>
              <a:gd name="connsiteX5" fmla="*/ 0 w 7281863"/>
              <a:gd name="connsiteY5" fmla="*/ 0 h 6858000"/>
              <a:gd name="connsiteX0" fmla="*/ 0 w 7281863"/>
              <a:gd name="connsiteY0" fmla="*/ 0 h 5397500"/>
              <a:gd name="connsiteX1" fmla="*/ 2475687 w 7281863"/>
              <a:gd name="connsiteY1" fmla="*/ 2141345 h 5397500"/>
              <a:gd name="connsiteX2" fmla="*/ 7281863 w 7281863"/>
              <a:gd name="connsiteY2" fmla="*/ 5397500 h 5397500"/>
              <a:gd name="connsiteX3" fmla="*/ 0 w 7281863"/>
              <a:gd name="connsiteY3" fmla="*/ 5397500 h 5397500"/>
              <a:gd name="connsiteX4" fmla="*/ 0 w 7281863"/>
              <a:gd name="connsiteY4" fmla="*/ 0 h 5397500"/>
              <a:gd name="connsiteX0" fmla="*/ 0 w 2475687"/>
              <a:gd name="connsiteY0" fmla="*/ 0 h 5429645"/>
              <a:gd name="connsiteX1" fmla="*/ 2475687 w 2475687"/>
              <a:gd name="connsiteY1" fmla="*/ 2141345 h 5429645"/>
              <a:gd name="connsiteX2" fmla="*/ 0 w 2475687"/>
              <a:gd name="connsiteY2" fmla="*/ 5397500 h 5429645"/>
              <a:gd name="connsiteX3" fmla="*/ 0 w 2475687"/>
              <a:gd name="connsiteY3" fmla="*/ 0 h 5429645"/>
              <a:gd name="connsiteX0" fmla="*/ 0 w 2475687"/>
              <a:gd name="connsiteY0" fmla="*/ 0 h 4513775"/>
              <a:gd name="connsiteX1" fmla="*/ 2475687 w 2475687"/>
              <a:gd name="connsiteY1" fmla="*/ 2141345 h 4513775"/>
              <a:gd name="connsiteX2" fmla="*/ 0 w 2475687"/>
              <a:gd name="connsiteY2" fmla="*/ 4470400 h 4513775"/>
              <a:gd name="connsiteX3" fmla="*/ 0 w 2475687"/>
              <a:gd name="connsiteY3" fmla="*/ 0 h 4513775"/>
              <a:gd name="connsiteX0" fmla="*/ 0 w 2843987"/>
              <a:gd name="connsiteY0" fmla="*/ 0 h 5103137"/>
              <a:gd name="connsiteX1" fmla="*/ 2843987 w 2843987"/>
              <a:gd name="connsiteY1" fmla="*/ 4770245 h 5103137"/>
              <a:gd name="connsiteX2" fmla="*/ 0 w 2843987"/>
              <a:gd name="connsiteY2" fmla="*/ 4470400 h 5103137"/>
              <a:gd name="connsiteX3" fmla="*/ 0 w 2843987"/>
              <a:gd name="connsiteY3" fmla="*/ 0 h 5103137"/>
              <a:gd name="connsiteX0" fmla="*/ 0 w 2848407"/>
              <a:gd name="connsiteY0" fmla="*/ 0 h 5311917"/>
              <a:gd name="connsiteX1" fmla="*/ 2843987 w 2848407"/>
              <a:gd name="connsiteY1" fmla="*/ 4770245 h 5311917"/>
              <a:gd name="connsiteX2" fmla="*/ 0 w 2848407"/>
              <a:gd name="connsiteY2" fmla="*/ 4470400 h 5311917"/>
              <a:gd name="connsiteX3" fmla="*/ 0 w 2848407"/>
              <a:gd name="connsiteY3" fmla="*/ 0 h 5311917"/>
              <a:gd name="connsiteX0" fmla="*/ 0 w 2873757"/>
              <a:gd name="connsiteY0" fmla="*/ 0 h 4901258"/>
              <a:gd name="connsiteX1" fmla="*/ 2869387 w 2873757"/>
              <a:gd name="connsiteY1" fmla="*/ 4147945 h 4901258"/>
              <a:gd name="connsiteX2" fmla="*/ 0 w 2873757"/>
              <a:gd name="connsiteY2" fmla="*/ 4470400 h 4901258"/>
              <a:gd name="connsiteX3" fmla="*/ 0 w 2873757"/>
              <a:gd name="connsiteY3" fmla="*/ 0 h 4901258"/>
            </a:gdLst>
            <a:ahLst/>
            <a:cxnLst>
              <a:cxn ang="0">
                <a:pos x="connsiteX0" y="connsiteY0"/>
              </a:cxn>
              <a:cxn ang="0">
                <a:pos x="connsiteX1" y="connsiteY1"/>
              </a:cxn>
              <a:cxn ang="0">
                <a:pos x="connsiteX2" y="connsiteY2"/>
              </a:cxn>
              <a:cxn ang="0">
                <a:pos x="connsiteX3" y="connsiteY3"/>
              </a:cxn>
            </a:cxnLst>
            <a:rect l="l" t="t" r="r" b="b"/>
            <a:pathLst>
              <a:path w="2873757" h="4901258">
                <a:moveTo>
                  <a:pt x="0" y="0"/>
                </a:moveTo>
                <a:cubicBezTo>
                  <a:pt x="825229" y="713782"/>
                  <a:pt x="2983687" y="2932978"/>
                  <a:pt x="2869387" y="4147945"/>
                </a:cubicBezTo>
                <a:cubicBezTo>
                  <a:pt x="2755087" y="5362912"/>
                  <a:pt x="412614" y="4827291"/>
                  <a:pt x="0" y="4470400"/>
                </a:cubicBezTo>
                <a:lnTo>
                  <a:pt x="0" y="0"/>
                </a:lnTo>
                <a:close/>
              </a:path>
            </a:pathLst>
          </a:custGeom>
          <a:solidFill>
            <a:schemeClr val="tx2"/>
          </a:solidFill>
          <a:ln>
            <a:noFill/>
          </a:ln>
        </p:spPr>
        <p:txBody>
          <a:bodyPr/>
          <a:lstStyle>
            <a:lvl1pPr marL="0" indent="0" algn="l" defTabSz="914400" rtl="0" eaLnBrk="1" latinLnBrk="0" hangingPunct="1">
              <a:lnSpc>
                <a:spcPct val="90000"/>
              </a:lnSpc>
              <a:spcBef>
                <a:spcPts val="1000"/>
              </a:spcBef>
              <a:buClr>
                <a:schemeClr val="tx1"/>
              </a:buClr>
              <a:buFont typeface="Calibri" panose="020F0502020204030204" pitchFamily="34" charset="0"/>
              <a:buNone/>
              <a:defRPr sz="1400" kern="1200">
                <a:solidFill>
                  <a:schemeClr val="tx1"/>
                </a:solidFill>
                <a:latin typeface="+mn-lt"/>
                <a:ea typeface="+mn-ea"/>
                <a:cs typeface="+mn-cs"/>
              </a:defRPr>
            </a:lvl1pPr>
            <a:lvl2pPr marL="536575" indent="-273050" algn="l" defTabSz="914400" rtl="0" eaLnBrk="1" latinLnBrk="0" hangingPunct="1">
              <a:lnSpc>
                <a:spcPct val="90000"/>
              </a:lnSpc>
              <a:spcBef>
                <a:spcPts val="500"/>
              </a:spcBef>
              <a:buClr>
                <a:schemeClr val="tx1"/>
              </a:buClr>
              <a:buFont typeface="Arial" panose="020B0604020202020204" pitchFamily="34" charset="0"/>
              <a:buChar char="›"/>
              <a:defRPr sz="1400" kern="1200">
                <a:solidFill>
                  <a:schemeClr val="tx1"/>
                </a:solidFill>
                <a:latin typeface="+mn-lt"/>
                <a:ea typeface="+mn-ea"/>
                <a:cs typeface="+mn-cs"/>
              </a:defRPr>
            </a:lvl2pPr>
            <a:lvl3pPr marL="0" indent="0" algn="l" defTabSz="914400" rtl="0" eaLnBrk="1" latinLnBrk="0" hangingPunct="1">
              <a:lnSpc>
                <a:spcPct val="90000"/>
              </a:lnSpc>
              <a:spcBef>
                <a:spcPts val="500"/>
              </a:spcBef>
              <a:buFont typeface="Arial" panose="020B0604020202020204" pitchFamily="34" charset="0"/>
              <a:buNone/>
              <a:defRPr sz="1400" kern="1200">
                <a:solidFill>
                  <a:schemeClr val="tx1"/>
                </a:solidFill>
                <a:latin typeface="+mn-lt"/>
                <a:ea typeface="+mn-ea"/>
                <a:cs typeface="+mn-cs"/>
              </a:defRPr>
            </a:lvl3pPr>
            <a:lvl4pPr marL="0" indent="0" algn="l" defTabSz="914400" rtl="0" eaLnBrk="1" latinLnBrk="0" hangingPunct="1">
              <a:lnSpc>
                <a:spcPts val="3200"/>
              </a:lnSpc>
              <a:spcBef>
                <a:spcPts val="500"/>
              </a:spcBef>
              <a:buFont typeface="Arial" panose="020B0604020202020204" pitchFamily="34" charset="0"/>
              <a:buNone/>
              <a:defRPr sz="3400" b="1" i="0" kern="1200">
                <a:solidFill>
                  <a:schemeClr val="tx1"/>
                </a:solidFill>
                <a:latin typeface="+mn-lt"/>
                <a:ea typeface="+mn-ea"/>
                <a:cs typeface="+mn-cs"/>
              </a:defRPr>
            </a:lvl4pPr>
            <a:lvl5pPr marL="0" indent="0" algn="l" defTabSz="914400" rtl="0" eaLnBrk="1" latinLnBrk="0" hangingPunct="1">
              <a:lnSpc>
                <a:spcPct val="90000"/>
              </a:lnSpc>
              <a:spcBef>
                <a:spcPts val="500"/>
              </a:spcBef>
              <a:buFont typeface="Calibri" panose="020F0502020204030204" pitchFamily="34" charset="0"/>
              <a:buNone/>
              <a:tabLst/>
              <a:defRPr sz="1800" b="1" kern="1200" cap="none" spc="0" baseline="0">
                <a:solidFill>
                  <a:schemeClr val="tx1"/>
                </a:solidFill>
                <a:latin typeface="+mn-lt"/>
                <a:ea typeface="+mn-ea"/>
                <a:cs typeface="+mn-cs"/>
              </a:defRPr>
            </a:lvl5pPr>
            <a:lvl6pPr marL="0" indent="0" algn="l" defTabSz="914400" rtl="0" eaLnBrk="1" latinLnBrk="0" hangingPunct="1">
              <a:lnSpc>
                <a:spcPct val="90000"/>
              </a:lnSpc>
              <a:spcBef>
                <a:spcPts val="500"/>
              </a:spcBef>
              <a:buFont typeface="Arial" panose="020B0604020202020204" pitchFamily="34" charset="0"/>
              <a:buNone/>
              <a:defRPr sz="1400" b="1" kern="1200">
                <a:solidFill>
                  <a:schemeClr val="accent4"/>
                </a:solidFill>
                <a:latin typeface="+mn-lt"/>
                <a:ea typeface="+mn-ea"/>
                <a:cs typeface="+mn-cs"/>
              </a:defRPr>
            </a:lvl6pPr>
            <a:lvl7pPr marL="263525" indent="-263525" algn="l" defTabSz="914400" rtl="0" eaLnBrk="1" latinLnBrk="0" hangingPunct="1">
              <a:lnSpc>
                <a:spcPct val="90000"/>
              </a:lnSpc>
              <a:spcBef>
                <a:spcPts val="500"/>
              </a:spcBef>
              <a:buFont typeface="+mj-lt"/>
              <a:buAutoNum type="arabicPeriod"/>
              <a:defRPr sz="1400" kern="1200">
                <a:solidFill>
                  <a:schemeClr val="tx1"/>
                </a:solidFill>
                <a:latin typeface="+mn-lt"/>
                <a:ea typeface="+mn-ea"/>
                <a:cs typeface="+mn-cs"/>
              </a:defRPr>
            </a:lvl7pPr>
            <a:lvl8pPr marL="263525" indent="-263525" algn="l" defTabSz="914400" rtl="0" eaLnBrk="1" latinLnBrk="0" hangingPunct="1">
              <a:lnSpc>
                <a:spcPct val="90000"/>
              </a:lnSpc>
              <a:spcBef>
                <a:spcPts val="500"/>
              </a:spcBef>
              <a:buFont typeface="+mj-lt"/>
              <a:buAutoNum type="alphaLcPeriod"/>
              <a:defRPr sz="1400" kern="1200">
                <a:solidFill>
                  <a:schemeClr val="tx1"/>
                </a:solidFill>
                <a:latin typeface="+mn-lt"/>
                <a:ea typeface="+mn-ea"/>
                <a:cs typeface="+mn-cs"/>
              </a:defRPr>
            </a:lvl8pPr>
            <a:lvl9pPr marL="0" indent="0" algn="l" defTabSz="914400" rtl="0" eaLnBrk="1" latinLnBrk="0" hangingPunct="1">
              <a:lnSpc>
                <a:spcPct val="90000"/>
              </a:lnSpc>
              <a:spcBef>
                <a:spcPts val="500"/>
              </a:spcBef>
              <a:buFont typeface="Arial" panose="020B0604020202020204" pitchFamily="34" charset="0"/>
              <a:buNone/>
              <a:defRPr sz="1200" i="1" kern="1200">
                <a:solidFill>
                  <a:schemeClr val="tx1"/>
                </a:solidFill>
                <a:latin typeface="+mn-lt"/>
                <a:ea typeface="+mn-ea"/>
                <a:cs typeface="+mn-cs"/>
              </a:defRPr>
            </a:lvl9pPr>
          </a:lstStyle>
          <a:p>
            <a:r>
              <a:rPr lang="nl-NL" sz="1050"/>
              <a:t> </a:t>
            </a:r>
            <a:endParaRPr lang="nl-NL" sz="1050" dirty="0"/>
          </a:p>
        </p:txBody>
      </p:sp>
      <p:sp>
        <p:nvSpPr>
          <p:cNvPr id="154" name="Tijdelijke aanduiding voor tekst 9">
            <a:extLst>
              <a:ext uri="{FF2B5EF4-FFF2-40B4-BE49-F238E27FC236}">
                <a16:creationId xmlns:a16="http://schemas.microsoft.com/office/drawing/2014/main" id="{3877A256-3B9A-4486-A496-C393B72FB79F}"/>
              </a:ext>
            </a:extLst>
          </p:cNvPr>
          <p:cNvSpPr txBox="1">
            <a:spLocks/>
          </p:cNvSpPr>
          <p:nvPr userDrawn="1"/>
        </p:nvSpPr>
        <p:spPr>
          <a:xfrm>
            <a:off x="4778518" y="1"/>
            <a:ext cx="4365482" cy="3317081"/>
          </a:xfrm>
          <a:custGeom>
            <a:avLst/>
            <a:gdLst>
              <a:gd name="connsiteX0" fmla="*/ 0 w 5816600"/>
              <a:gd name="connsiteY0" fmla="*/ 0 h 4422775"/>
              <a:gd name="connsiteX1" fmla="*/ 5816600 w 5816600"/>
              <a:gd name="connsiteY1" fmla="*/ 0 h 4422775"/>
              <a:gd name="connsiteX2" fmla="*/ 5816600 w 5816600"/>
              <a:gd name="connsiteY2" fmla="*/ 4422775 h 4422775"/>
              <a:gd name="connsiteX3" fmla="*/ 0 w 5816600"/>
              <a:gd name="connsiteY3" fmla="*/ 4422775 h 4422775"/>
              <a:gd name="connsiteX4" fmla="*/ 0 w 5816600"/>
              <a:gd name="connsiteY4" fmla="*/ 0 h 4422775"/>
              <a:gd name="connsiteX0" fmla="*/ 0 w 5816600"/>
              <a:gd name="connsiteY0" fmla="*/ 0 h 4422775"/>
              <a:gd name="connsiteX1" fmla="*/ 5816600 w 5816600"/>
              <a:gd name="connsiteY1" fmla="*/ 0 h 4422775"/>
              <a:gd name="connsiteX2" fmla="*/ 5816600 w 5816600"/>
              <a:gd name="connsiteY2" fmla="*/ 4422775 h 4422775"/>
              <a:gd name="connsiteX3" fmla="*/ 0 w 5816600"/>
              <a:gd name="connsiteY3" fmla="*/ 0 h 4422775"/>
              <a:gd name="connsiteX0" fmla="*/ 5152 w 5821752"/>
              <a:gd name="connsiteY0" fmla="*/ 0 h 4422775"/>
              <a:gd name="connsiteX1" fmla="*/ 5821752 w 5821752"/>
              <a:gd name="connsiteY1" fmla="*/ 0 h 4422775"/>
              <a:gd name="connsiteX2" fmla="*/ 5821752 w 5821752"/>
              <a:gd name="connsiteY2" fmla="*/ 4422775 h 4422775"/>
              <a:gd name="connsiteX3" fmla="*/ 5152 w 5821752"/>
              <a:gd name="connsiteY3" fmla="*/ 0 h 4422775"/>
              <a:gd name="connsiteX0" fmla="*/ 4043 w 5820643"/>
              <a:gd name="connsiteY0" fmla="*/ 0 h 4422775"/>
              <a:gd name="connsiteX1" fmla="*/ 5820643 w 5820643"/>
              <a:gd name="connsiteY1" fmla="*/ 0 h 4422775"/>
              <a:gd name="connsiteX2" fmla="*/ 5820643 w 5820643"/>
              <a:gd name="connsiteY2" fmla="*/ 4422775 h 4422775"/>
              <a:gd name="connsiteX3" fmla="*/ 4043 w 5820643"/>
              <a:gd name="connsiteY3" fmla="*/ 0 h 4422775"/>
            </a:gdLst>
            <a:ahLst/>
            <a:cxnLst>
              <a:cxn ang="0">
                <a:pos x="connsiteX0" y="connsiteY0"/>
              </a:cxn>
              <a:cxn ang="0">
                <a:pos x="connsiteX1" y="connsiteY1"/>
              </a:cxn>
              <a:cxn ang="0">
                <a:pos x="connsiteX2" y="connsiteY2"/>
              </a:cxn>
              <a:cxn ang="0">
                <a:pos x="connsiteX3" y="connsiteY3"/>
              </a:cxn>
            </a:cxnLst>
            <a:rect l="l" t="t" r="r" b="b"/>
            <a:pathLst>
              <a:path w="5820643" h="4422775">
                <a:moveTo>
                  <a:pt x="4043" y="0"/>
                </a:moveTo>
                <a:lnTo>
                  <a:pt x="5820643" y="0"/>
                </a:lnTo>
                <a:lnTo>
                  <a:pt x="5820643" y="4422775"/>
                </a:lnTo>
                <a:cubicBezTo>
                  <a:pt x="5037476" y="1576917"/>
                  <a:pt x="-165290" y="2096558"/>
                  <a:pt x="4043" y="0"/>
                </a:cubicBezTo>
                <a:close/>
              </a:path>
            </a:pathLst>
          </a:custGeom>
          <a:solidFill>
            <a:schemeClr val="tx2"/>
          </a:solidFill>
        </p:spPr>
        <p:txBody>
          <a:bodyPr/>
          <a:lstStyle>
            <a:lvl1pPr marL="0" indent="0" algn="l" defTabSz="914400" rtl="0" eaLnBrk="1" latinLnBrk="0" hangingPunct="1">
              <a:lnSpc>
                <a:spcPct val="90000"/>
              </a:lnSpc>
              <a:spcBef>
                <a:spcPts val="1000"/>
              </a:spcBef>
              <a:buClr>
                <a:schemeClr val="tx1"/>
              </a:buClr>
              <a:buFont typeface="Calibri" panose="020F0502020204030204" pitchFamily="34" charset="0"/>
              <a:buNone/>
              <a:defRPr sz="1400" kern="1200">
                <a:solidFill>
                  <a:schemeClr val="tx1"/>
                </a:solidFill>
                <a:latin typeface="+mn-lt"/>
                <a:ea typeface="+mn-ea"/>
                <a:cs typeface="+mn-cs"/>
              </a:defRPr>
            </a:lvl1pPr>
            <a:lvl2pPr marL="536575" indent="-273050" algn="l" defTabSz="914400" rtl="0" eaLnBrk="1" latinLnBrk="0" hangingPunct="1">
              <a:lnSpc>
                <a:spcPct val="90000"/>
              </a:lnSpc>
              <a:spcBef>
                <a:spcPts val="500"/>
              </a:spcBef>
              <a:buClr>
                <a:schemeClr val="tx1"/>
              </a:buClr>
              <a:buFont typeface="Arial" panose="020B0604020202020204" pitchFamily="34" charset="0"/>
              <a:buChar char="›"/>
              <a:defRPr sz="1400" kern="1200">
                <a:solidFill>
                  <a:schemeClr val="tx1"/>
                </a:solidFill>
                <a:latin typeface="+mn-lt"/>
                <a:ea typeface="+mn-ea"/>
                <a:cs typeface="+mn-cs"/>
              </a:defRPr>
            </a:lvl2pPr>
            <a:lvl3pPr marL="0" indent="0" algn="l" defTabSz="914400" rtl="0" eaLnBrk="1" latinLnBrk="0" hangingPunct="1">
              <a:lnSpc>
                <a:spcPct val="90000"/>
              </a:lnSpc>
              <a:spcBef>
                <a:spcPts val="500"/>
              </a:spcBef>
              <a:buFont typeface="Arial" panose="020B0604020202020204" pitchFamily="34" charset="0"/>
              <a:buNone/>
              <a:defRPr sz="1400" kern="1200">
                <a:solidFill>
                  <a:schemeClr val="tx1"/>
                </a:solidFill>
                <a:latin typeface="+mn-lt"/>
                <a:ea typeface="+mn-ea"/>
                <a:cs typeface="+mn-cs"/>
              </a:defRPr>
            </a:lvl3pPr>
            <a:lvl4pPr marL="0" indent="0" algn="l" defTabSz="914400" rtl="0" eaLnBrk="1" latinLnBrk="0" hangingPunct="1">
              <a:lnSpc>
                <a:spcPts val="3200"/>
              </a:lnSpc>
              <a:spcBef>
                <a:spcPts val="500"/>
              </a:spcBef>
              <a:buFont typeface="Arial" panose="020B0604020202020204" pitchFamily="34" charset="0"/>
              <a:buNone/>
              <a:defRPr sz="3400" b="1" i="0" kern="1200">
                <a:solidFill>
                  <a:schemeClr val="tx1"/>
                </a:solidFill>
                <a:latin typeface="+mn-lt"/>
                <a:ea typeface="+mn-ea"/>
                <a:cs typeface="+mn-cs"/>
              </a:defRPr>
            </a:lvl4pPr>
            <a:lvl5pPr marL="0" indent="0" algn="l" defTabSz="914400" rtl="0" eaLnBrk="1" latinLnBrk="0" hangingPunct="1">
              <a:lnSpc>
                <a:spcPct val="90000"/>
              </a:lnSpc>
              <a:spcBef>
                <a:spcPts val="500"/>
              </a:spcBef>
              <a:buFont typeface="Calibri" panose="020F0502020204030204" pitchFamily="34" charset="0"/>
              <a:buNone/>
              <a:tabLst/>
              <a:defRPr sz="1800" b="1" kern="1200" cap="none" spc="0" baseline="0">
                <a:solidFill>
                  <a:schemeClr val="tx1"/>
                </a:solidFill>
                <a:latin typeface="+mn-lt"/>
                <a:ea typeface="+mn-ea"/>
                <a:cs typeface="+mn-cs"/>
              </a:defRPr>
            </a:lvl5pPr>
            <a:lvl6pPr marL="0" indent="0" algn="l" defTabSz="914400" rtl="0" eaLnBrk="1" latinLnBrk="0" hangingPunct="1">
              <a:lnSpc>
                <a:spcPct val="90000"/>
              </a:lnSpc>
              <a:spcBef>
                <a:spcPts val="500"/>
              </a:spcBef>
              <a:buFont typeface="Arial" panose="020B0604020202020204" pitchFamily="34" charset="0"/>
              <a:buNone/>
              <a:defRPr sz="1400" b="1" kern="1200">
                <a:solidFill>
                  <a:schemeClr val="accent4"/>
                </a:solidFill>
                <a:latin typeface="+mn-lt"/>
                <a:ea typeface="+mn-ea"/>
                <a:cs typeface="+mn-cs"/>
              </a:defRPr>
            </a:lvl6pPr>
            <a:lvl7pPr marL="263525" indent="-263525" algn="l" defTabSz="914400" rtl="0" eaLnBrk="1" latinLnBrk="0" hangingPunct="1">
              <a:lnSpc>
                <a:spcPct val="90000"/>
              </a:lnSpc>
              <a:spcBef>
                <a:spcPts val="500"/>
              </a:spcBef>
              <a:buFont typeface="+mj-lt"/>
              <a:buAutoNum type="arabicPeriod"/>
              <a:defRPr sz="1400" kern="1200">
                <a:solidFill>
                  <a:schemeClr val="tx1"/>
                </a:solidFill>
                <a:latin typeface="+mn-lt"/>
                <a:ea typeface="+mn-ea"/>
                <a:cs typeface="+mn-cs"/>
              </a:defRPr>
            </a:lvl7pPr>
            <a:lvl8pPr marL="263525" indent="-263525" algn="l" defTabSz="914400" rtl="0" eaLnBrk="1" latinLnBrk="0" hangingPunct="1">
              <a:lnSpc>
                <a:spcPct val="90000"/>
              </a:lnSpc>
              <a:spcBef>
                <a:spcPts val="500"/>
              </a:spcBef>
              <a:buFont typeface="+mj-lt"/>
              <a:buAutoNum type="alphaLcPeriod"/>
              <a:defRPr sz="1400" kern="1200">
                <a:solidFill>
                  <a:schemeClr val="tx1"/>
                </a:solidFill>
                <a:latin typeface="+mn-lt"/>
                <a:ea typeface="+mn-ea"/>
                <a:cs typeface="+mn-cs"/>
              </a:defRPr>
            </a:lvl8pPr>
            <a:lvl9pPr marL="0" indent="0" algn="l" defTabSz="914400" rtl="0" eaLnBrk="1" latinLnBrk="0" hangingPunct="1">
              <a:lnSpc>
                <a:spcPct val="90000"/>
              </a:lnSpc>
              <a:spcBef>
                <a:spcPts val="500"/>
              </a:spcBef>
              <a:buFont typeface="Arial" panose="020B0604020202020204" pitchFamily="34" charset="0"/>
              <a:buNone/>
              <a:defRPr sz="1200" i="1" kern="1200">
                <a:solidFill>
                  <a:schemeClr val="tx1"/>
                </a:solidFill>
                <a:latin typeface="+mn-lt"/>
                <a:ea typeface="+mn-ea"/>
                <a:cs typeface="+mn-cs"/>
              </a:defRPr>
            </a:lvl9pPr>
          </a:lstStyle>
          <a:p>
            <a:r>
              <a:rPr lang="nl-NL" sz="1050"/>
              <a:t> </a:t>
            </a:r>
            <a:endParaRPr lang="nl-NL" sz="1050" dirty="0"/>
          </a:p>
        </p:txBody>
      </p:sp>
      <p:sp>
        <p:nvSpPr>
          <p:cNvPr id="6" name="- INFO">
            <a:extLst>
              <a:ext uri="{FF2B5EF4-FFF2-40B4-BE49-F238E27FC236}">
                <a16:creationId xmlns:a16="http://schemas.microsoft.com/office/drawing/2014/main" id="{B10543DB-D9D8-47C4-865B-BE11B7029992}"/>
              </a:ext>
            </a:extLst>
          </p:cNvPr>
          <p:cNvSpPr txBox="1"/>
          <p:nvPr userDrawn="1"/>
        </p:nvSpPr>
        <p:spPr>
          <a:xfrm>
            <a:off x="0" y="-272667"/>
            <a:ext cx="9134475" cy="148842"/>
          </a:xfrm>
          <a:prstGeom prst="rect">
            <a:avLst/>
          </a:prstGeom>
          <a:noFill/>
        </p:spPr>
        <p:txBody>
          <a:bodyPr wrap="square" lIns="0" tIns="0" rIns="0" bIns="0" rtlCol="0" anchor="ctr" anchorCtr="0">
            <a:noAutofit/>
          </a:bodyPr>
          <a:lstStyle/>
          <a:p>
            <a:pPr algn="l"/>
            <a:r>
              <a:rPr lang="nl-NL" sz="1050" b="1" cap="all" spc="0" baseline="0" dirty="0" err="1">
                <a:solidFill>
                  <a:sysClr val="windowText" lastClr="000000"/>
                </a:solidFill>
                <a:latin typeface="+mn-lt"/>
                <a:cs typeface="Calibri" panose="020F0502020204030204" pitchFamily="34" charset="0"/>
              </a:rPr>
              <a:t>cONTACT</a:t>
            </a:r>
            <a:endParaRPr lang="nl-NL" sz="1050" b="1" cap="all" spc="0" baseline="0" dirty="0">
              <a:solidFill>
                <a:sysClr val="windowText" lastClr="000000"/>
              </a:solidFill>
              <a:latin typeface="+mn-lt"/>
              <a:cs typeface="Calibri" panose="020F0502020204030204" pitchFamily="34" charset="0"/>
            </a:endParaRPr>
          </a:p>
        </p:txBody>
      </p:sp>
      <p:sp>
        <p:nvSpPr>
          <p:cNvPr id="2" name="titel">
            <a:extLst>
              <a:ext uri="{FF2B5EF4-FFF2-40B4-BE49-F238E27FC236}">
                <a16:creationId xmlns:a16="http://schemas.microsoft.com/office/drawing/2014/main" id="{D343BD9E-9AEB-4DF2-BA9D-F7BEF898D6EE}"/>
              </a:ext>
            </a:extLst>
          </p:cNvPr>
          <p:cNvSpPr>
            <a:spLocks noGrp="1"/>
          </p:cNvSpPr>
          <p:nvPr>
            <p:ph type="title" hasCustomPrompt="1"/>
          </p:nvPr>
        </p:nvSpPr>
        <p:spPr>
          <a:xfrm>
            <a:off x="401241" y="569476"/>
            <a:ext cx="8335565" cy="542330"/>
          </a:xfrm>
        </p:spPr>
        <p:txBody>
          <a:bodyPr tIns="72000"/>
          <a:lstStyle>
            <a:lvl1pPr>
              <a:lnSpc>
                <a:spcPts val="3750"/>
              </a:lnSpc>
              <a:defRPr sz="4500">
                <a:solidFill>
                  <a:schemeClr val="bg1"/>
                </a:solidFill>
              </a:defRPr>
            </a:lvl1pPr>
          </a:lstStyle>
          <a:p>
            <a:r>
              <a:rPr lang="nl-NL" dirty="0"/>
              <a:t>Contact</a:t>
            </a:r>
          </a:p>
        </p:txBody>
      </p:sp>
      <p:sp>
        <p:nvSpPr>
          <p:cNvPr id="96" name="tekst">
            <a:extLst>
              <a:ext uri="{FF2B5EF4-FFF2-40B4-BE49-F238E27FC236}">
                <a16:creationId xmlns:a16="http://schemas.microsoft.com/office/drawing/2014/main" id="{64C41C71-9734-4A66-954F-FAC0366D4D86}"/>
              </a:ext>
            </a:extLst>
          </p:cNvPr>
          <p:cNvSpPr>
            <a:spLocks noGrp="1"/>
          </p:cNvSpPr>
          <p:nvPr userDrawn="1">
            <p:ph type="body" sz="quarter" idx="19" hasCustomPrompt="1"/>
          </p:nvPr>
        </p:nvSpPr>
        <p:spPr>
          <a:xfrm>
            <a:off x="971930" y="1534971"/>
            <a:ext cx="7764876" cy="292078"/>
          </a:xfrm>
        </p:spPr>
        <p:txBody>
          <a:bodyPr anchor="ctr" anchorCtr="0"/>
          <a:lstStyle>
            <a:lvl1pPr marL="0" indent="0">
              <a:buNone/>
              <a:defRPr sz="1200" b="0">
                <a:solidFill>
                  <a:schemeClr val="bg1"/>
                </a:solidFill>
              </a:defRPr>
            </a:lvl1pPr>
            <a:lvl2pPr marL="0" indent="0">
              <a:buFont typeface="Arial" panose="020B0604020202020204" pitchFamily="34" charset="0"/>
              <a:buNone/>
              <a:defRPr sz="1050" b="0">
                <a:solidFill>
                  <a:schemeClr val="bg1"/>
                </a:solidFill>
              </a:defRPr>
            </a:lvl2pPr>
            <a:lvl3pPr marL="0" indent="0">
              <a:buFont typeface="Arial" panose="020B0604020202020204" pitchFamily="34" charset="0"/>
              <a:buNone/>
              <a:defRPr sz="1050" b="0">
                <a:solidFill>
                  <a:schemeClr val="bg1"/>
                </a:solidFill>
              </a:defRPr>
            </a:lvl3pPr>
            <a:lvl4pPr marL="0" indent="0">
              <a:buFont typeface="Arial" panose="020B0604020202020204" pitchFamily="34" charset="0"/>
              <a:buNone/>
              <a:defRPr sz="1050" b="0">
                <a:solidFill>
                  <a:schemeClr val="bg1"/>
                </a:solidFill>
              </a:defRPr>
            </a:lvl4pPr>
            <a:lvl5pPr marL="0" indent="0">
              <a:buFont typeface="Arial" panose="020B0604020202020204" pitchFamily="34" charset="0"/>
              <a:buNone/>
              <a:defRPr sz="1200" b="0">
                <a:solidFill>
                  <a:schemeClr val="bg1"/>
                </a:solidFill>
              </a:defRPr>
            </a:lvl5pPr>
            <a:lvl6pPr marL="0" indent="0">
              <a:buFont typeface="Arial" panose="020B0604020202020204" pitchFamily="34" charset="0"/>
              <a:buNone/>
              <a:defRPr sz="1050" b="0">
                <a:solidFill>
                  <a:schemeClr val="bg1"/>
                </a:solidFill>
              </a:defRPr>
            </a:lvl6pPr>
            <a:lvl7pPr marL="0" indent="0">
              <a:buFont typeface="Arial" panose="020B0604020202020204" pitchFamily="34" charset="0"/>
              <a:buNone/>
              <a:defRPr sz="1050" b="0">
                <a:solidFill>
                  <a:schemeClr val="bg1"/>
                </a:solidFill>
              </a:defRPr>
            </a:lvl7pPr>
            <a:lvl8pPr marL="0" indent="0">
              <a:buFont typeface="Arial" panose="020B0604020202020204" pitchFamily="34" charset="0"/>
              <a:buNone/>
              <a:defRPr sz="1050" b="0">
                <a:solidFill>
                  <a:schemeClr val="bg1"/>
                </a:solidFill>
              </a:defRPr>
            </a:lvl8pPr>
            <a:lvl9pPr marL="0" indent="0">
              <a:buFont typeface="Arial" panose="020B0604020202020204" pitchFamily="34" charset="0"/>
              <a:buNone/>
              <a:defRPr sz="1050" b="0" i="0">
                <a:solidFill>
                  <a:schemeClr val="bg1"/>
                </a:solidFill>
              </a:defRPr>
            </a:lvl9pPr>
          </a:lstStyle>
          <a:p>
            <a:pPr lvl="0"/>
            <a:r>
              <a:rPr lang="nl-NL" dirty="0"/>
              <a:t>Naam spreker</a:t>
            </a:r>
          </a:p>
        </p:txBody>
      </p:sp>
      <p:sp>
        <p:nvSpPr>
          <p:cNvPr id="123" name="Tijdelijke aanduiding voor tekst 122">
            <a:extLst>
              <a:ext uri="{FF2B5EF4-FFF2-40B4-BE49-F238E27FC236}">
                <a16:creationId xmlns:a16="http://schemas.microsoft.com/office/drawing/2014/main" id="{7A4AB76B-610E-4570-9063-EEDD22668729}"/>
              </a:ext>
            </a:extLst>
          </p:cNvPr>
          <p:cNvSpPr>
            <a:spLocks noGrp="1"/>
          </p:cNvSpPr>
          <p:nvPr userDrawn="1">
            <p:ph type="body" sz="quarter" idx="21" hasCustomPrompt="1"/>
          </p:nvPr>
        </p:nvSpPr>
        <p:spPr>
          <a:xfrm>
            <a:off x="7175654" y="4382250"/>
            <a:ext cx="1563717" cy="520728"/>
          </a:xfrm>
          <a:custGeom>
            <a:avLst/>
            <a:gdLst>
              <a:gd name="connsiteX0" fmla="*/ 1229325 w 2084956"/>
              <a:gd name="connsiteY0" fmla="*/ 345109 h 694304"/>
              <a:gd name="connsiteX1" fmla="*/ 1192567 w 2084956"/>
              <a:gd name="connsiteY1" fmla="*/ 379826 h 694304"/>
              <a:gd name="connsiteX2" fmla="*/ 1198692 w 2084956"/>
              <a:gd name="connsiteY2" fmla="*/ 385951 h 694304"/>
              <a:gd name="connsiteX3" fmla="*/ 1237493 w 2084956"/>
              <a:gd name="connsiteY3" fmla="*/ 351237 h 694304"/>
              <a:gd name="connsiteX4" fmla="*/ 1229325 w 2084956"/>
              <a:gd name="connsiteY4" fmla="*/ 345109 h 694304"/>
              <a:gd name="connsiteX5" fmla="*/ 2029819 w 2084956"/>
              <a:gd name="connsiteY5" fmla="*/ 281805 h 694304"/>
              <a:gd name="connsiteX6" fmla="*/ 2084956 w 2084956"/>
              <a:gd name="connsiteY6" fmla="*/ 349192 h 694304"/>
              <a:gd name="connsiteX7" fmla="*/ 1913420 w 2084956"/>
              <a:gd name="connsiteY7" fmla="*/ 516644 h 694304"/>
              <a:gd name="connsiteX8" fmla="*/ 1899127 w 2084956"/>
              <a:gd name="connsiteY8" fmla="*/ 506433 h 694304"/>
              <a:gd name="connsiteX9" fmla="*/ 1919547 w 2084956"/>
              <a:gd name="connsiteY9" fmla="*/ 486012 h 694304"/>
              <a:gd name="connsiteX10" fmla="*/ 2046156 w 2084956"/>
              <a:gd name="connsiteY10" fmla="*/ 347151 h 694304"/>
              <a:gd name="connsiteX11" fmla="*/ 2025735 w 2084956"/>
              <a:gd name="connsiteY11" fmla="*/ 320604 h 694304"/>
              <a:gd name="connsiteX12" fmla="*/ 1976725 w 2084956"/>
              <a:gd name="connsiteY12" fmla="*/ 398202 h 694304"/>
              <a:gd name="connsiteX13" fmla="*/ 1903211 w 2084956"/>
              <a:gd name="connsiteY13" fmla="*/ 412498 h 694304"/>
              <a:gd name="connsiteX14" fmla="*/ 1856242 w 2084956"/>
              <a:gd name="connsiteY14" fmla="*/ 418623 h 694304"/>
              <a:gd name="connsiteX15" fmla="*/ 1780686 w 2084956"/>
              <a:gd name="connsiteY15" fmla="*/ 371656 h 694304"/>
              <a:gd name="connsiteX16" fmla="*/ 1705129 w 2084956"/>
              <a:gd name="connsiteY16" fmla="*/ 412498 h 694304"/>
              <a:gd name="connsiteX17" fmla="*/ 1656119 w 2084956"/>
              <a:gd name="connsiteY17" fmla="*/ 383909 h 694304"/>
              <a:gd name="connsiteX18" fmla="*/ 1641825 w 2084956"/>
              <a:gd name="connsiteY18" fmla="*/ 367572 h 694304"/>
              <a:gd name="connsiteX19" fmla="*/ 1549931 w 2084956"/>
              <a:gd name="connsiteY19" fmla="*/ 424750 h 694304"/>
              <a:gd name="connsiteX20" fmla="*/ 1509090 w 2084956"/>
              <a:gd name="connsiteY20" fmla="*/ 398202 h 694304"/>
              <a:gd name="connsiteX21" fmla="*/ 1486628 w 2084956"/>
              <a:gd name="connsiteY21" fmla="*/ 361445 h 694304"/>
              <a:gd name="connsiteX22" fmla="*/ 1517260 w 2084956"/>
              <a:gd name="connsiteY22" fmla="*/ 332858 h 694304"/>
              <a:gd name="connsiteX23" fmla="*/ 1560143 w 2084956"/>
              <a:gd name="connsiteY23" fmla="*/ 385950 h 694304"/>
              <a:gd name="connsiteX24" fmla="*/ 1621405 w 2084956"/>
              <a:gd name="connsiteY24" fmla="*/ 338983 h 694304"/>
              <a:gd name="connsiteX25" fmla="*/ 1676540 w 2084956"/>
              <a:gd name="connsiteY25" fmla="*/ 300183 h 694304"/>
              <a:gd name="connsiteX26" fmla="*/ 1694919 w 2084956"/>
              <a:gd name="connsiteY26" fmla="*/ 326731 h 694304"/>
              <a:gd name="connsiteX27" fmla="*/ 1686751 w 2084956"/>
              <a:gd name="connsiteY27" fmla="*/ 355320 h 694304"/>
              <a:gd name="connsiteX28" fmla="*/ 1705129 w 2084956"/>
              <a:gd name="connsiteY28" fmla="*/ 379825 h 694304"/>
              <a:gd name="connsiteX29" fmla="*/ 1764350 w 2084956"/>
              <a:gd name="connsiteY29" fmla="*/ 328772 h 694304"/>
              <a:gd name="connsiteX30" fmla="*/ 1801107 w 2084956"/>
              <a:gd name="connsiteY30" fmla="*/ 304267 h 694304"/>
              <a:gd name="connsiteX31" fmla="*/ 1835821 w 2084956"/>
              <a:gd name="connsiteY31" fmla="*/ 341024 h 694304"/>
              <a:gd name="connsiteX32" fmla="*/ 1872579 w 2084956"/>
              <a:gd name="connsiteY32" fmla="*/ 379825 h 694304"/>
              <a:gd name="connsiteX33" fmla="*/ 1966516 w 2084956"/>
              <a:gd name="connsiteY33" fmla="*/ 341024 h 694304"/>
              <a:gd name="connsiteX34" fmla="*/ 2029819 w 2084956"/>
              <a:gd name="connsiteY34" fmla="*/ 281805 h 694304"/>
              <a:gd name="connsiteX35" fmla="*/ 1070046 w 2084956"/>
              <a:gd name="connsiteY35" fmla="*/ 277720 h 694304"/>
              <a:gd name="connsiteX36" fmla="*/ 1112928 w 2084956"/>
              <a:gd name="connsiteY36" fmla="*/ 314477 h 694304"/>
              <a:gd name="connsiteX37" fmla="*/ 1018993 w 2084956"/>
              <a:gd name="connsiteY37" fmla="*/ 418624 h 694304"/>
              <a:gd name="connsiteX38" fmla="*/ 1035329 w 2084956"/>
              <a:gd name="connsiteY38" fmla="*/ 428833 h 694304"/>
              <a:gd name="connsiteX39" fmla="*/ 1119056 w 2084956"/>
              <a:gd name="connsiteY39" fmla="*/ 408413 h 694304"/>
              <a:gd name="connsiteX40" fmla="*/ 1127224 w 2084956"/>
              <a:gd name="connsiteY40" fmla="*/ 416581 h 694304"/>
              <a:gd name="connsiteX41" fmla="*/ 1016952 w 2084956"/>
              <a:gd name="connsiteY41" fmla="*/ 459465 h 694304"/>
              <a:gd name="connsiteX42" fmla="*/ 974067 w 2084956"/>
              <a:gd name="connsiteY42" fmla="*/ 432917 h 694304"/>
              <a:gd name="connsiteX43" fmla="*/ 1072087 w 2084956"/>
              <a:gd name="connsiteY43" fmla="*/ 318562 h 694304"/>
              <a:gd name="connsiteX44" fmla="*/ 1059834 w 2084956"/>
              <a:gd name="connsiteY44" fmla="*/ 310393 h 694304"/>
              <a:gd name="connsiteX45" fmla="*/ 1000615 w 2084956"/>
              <a:gd name="connsiteY45" fmla="*/ 332857 h 694304"/>
              <a:gd name="connsiteX46" fmla="*/ 984278 w 2084956"/>
              <a:gd name="connsiteY46" fmla="*/ 306309 h 694304"/>
              <a:gd name="connsiteX47" fmla="*/ 1070046 w 2084956"/>
              <a:gd name="connsiteY47" fmla="*/ 277720 h 694304"/>
              <a:gd name="connsiteX48" fmla="*/ 1521342 w 2084956"/>
              <a:gd name="connsiteY48" fmla="*/ 189912 h 694304"/>
              <a:gd name="connsiteX49" fmla="*/ 1558099 w 2084956"/>
              <a:gd name="connsiteY49" fmla="*/ 216460 h 694304"/>
              <a:gd name="connsiteX50" fmla="*/ 1404943 w 2084956"/>
              <a:gd name="connsiteY50" fmla="*/ 453340 h 694304"/>
              <a:gd name="connsiteX51" fmla="*/ 1388606 w 2084956"/>
              <a:gd name="connsiteY51" fmla="*/ 508475 h 694304"/>
              <a:gd name="connsiteX52" fmla="*/ 1372270 w 2084956"/>
              <a:gd name="connsiteY52" fmla="*/ 518686 h 694304"/>
              <a:gd name="connsiteX53" fmla="*/ 1353892 w 2084956"/>
              <a:gd name="connsiteY53" fmla="*/ 502350 h 694304"/>
              <a:gd name="connsiteX54" fmla="*/ 1376354 w 2084956"/>
              <a:gd name="connsiteY54" fmla="*/ 408415 h 694304"/>
              <a:gd name="connsiteX55" fmla="*/ 1368185 w 2084956"/>
              <a:gd name="connsiteY55" fmla="*/ 394119 h 694304"/>
              <a:gd name="connsiteX56" fmla="*/ 1313051 w 2084956"/>
              <a:gd name="connsiteY56" fmla="*/ 420667 h 694304"/>
              <a:gd name="connsiteX57" fmla="*/ 1251788 w 2084956"/>
              <a:gd name="connsiteY57" fmla="*/ 383910 h 694304"/>
              <a:gd name="connsiteX58" fmla="*/ 1200736 w 2084956"/>
              <a:gd name="connsiteY58" fmla="*/ 430876 h 694304"/>
              <a:gd name="connsiteX59" fmla="*/ 1155810 w 2084956"/>
              <a:gd name="connsiteY59" fmla="*/ 392078 h 694304"/>
              <a:gd name="connsiteX60" fmla="*/ 1253829 w 2084956"/>
              <a:gd name="connsiteY60" fmla="*/ 310395 h 694304"/>
              <a:gd name="connsiteX61" fmla="*/ 1313051 w 2084956"/>
              <a:gd name="connsiteY61" fmla="*/ 387994 h 694304"/>
              <a:gd name="connsiteX62" fmla="*/ 1472332 w 2084956"/>
              <a:gd name="connsiteY62" fmla="*/ 222585 h 694304"/>
              <a:gd name="connsiteX63" fmla="*/ 1521342 w 2084956"/>
              <a:gd name="connsiteY63" fmla="*/ 189912 h 694304"/>
              <a:gd name="connsiteX64" fmla="*/ 949564 w 2084956"/>
              <a:gd name="connsiteY64" fmla="*/ 0 h 694304"/>
              <a:gd name="connsiteX65" fmla="*/ 1055750 w 2084956"/>
              <a:gd name="connsiteY65" fmla="*/ 28589 h 694304"/>
              <a:gd name="connsiteX66" fmla="*/ 955690 w 2084956"/>
              <a:gd name="connsiteY66" fmla="*/ 34714 h 694304"/>
              <a:gd name="connsiteX67" fmla="*/ 584032 w 2084956"/>
              <a:gd name="connsiteY67" fmla="*/ 289974 h 694304"/>
              <a:gd name="connsiteX68" fmla="*/ 780071 w 2084956"/>
              <a:gd name="connsiteY68" fmla="*/ 263428 h 694304"/>
              <a:gd name="connsiteX69" fmla="*/ 910764 w 2084956"/>
              <a:gd name="connsiteY69" fmla="*/ 314479 h 694304"/>
              <a:gd name="connsiteX70" fmla="*/ 896471 w 2084956"/>
              <a:gd name="connsiteY70" fmla="*/ 332859 h 694304"/>
              <a:gd name="connsiteX71" fmla="*/ 796408 w 2084956"/>
              <a:gd name="connsiteY71" fmla="*/ 302227 h 694304"/>
              <a:gd name="connsiteX72" fmla="*/ 555444 w 2084956"/>
              <a:gd name="connsiteY72" fmla="*/ 341025 h 694304"/>
              <a:gd name="connsiteX73" fmla="*/ 663674 w 2084956"/>
              <a:gd name="connsiteY73" fmla="*/ 657547 h 694304"/>
              <a:gd name="connsiteX74" fmla="*/ 865838 w 2084956"/>
              <a:gd name="connsiteY74" fmla="*/ 592201 h 694304"/>
              <a:gd name="connsiteX75" fmla="*/ 876050 w 2084956"/>
              <a:gd name="connsiteY75" fmla="*/ 608537 h 694304"/>
              <a:gd name="connsiteX76" fmla="*/ 645295 w 2084956"/>
              <a:gd name="connsiteY76" fmla="*/ 694304 h 694304"/>
              <a:gd name="connsiteX77" fmla="*/ 494181 w 2084956"/>
              <a:gd name="connsiteY77" fmla="*/ 357364 h 694304"/>
              <a:gd name="connsiteX78" fmla="*/ 53094 w 2084956"/>
              <a:gd name="connsiteY78" fmla="*/ 551359 h 694304"/>
              <a:gd name="connsiteX79" fmla="*/ 104145 w 2084956"/>
              <a:gd name="connsiteY79" fmla="*/ 588117 h 694304"/>
              <a:gd name="connsiteX80" fmla="*/ 69430 w 2084956"/>
              <a:gd name="connsiteY80" fmla="*/ 606494 h 694304"/>
              <a:gd name="connsiteX81" fmla="*/ 0 w 2084956"/>
              <a:gd name="connsiteY81" fmla="*/ 559528 h 694304"/>
              <a:gd name="connsiteX82" fmla="*/ 524814 w 2084956"/>
              <a:gd name="connsiteY82" fmla="*/ 306311 h 694304"/>
              <a:gd name="connsiteX83" fmla="*/ 949564 w 2084956"/>
              <a:gd name="connsiteY83" fmla="*/ 0 h 694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Lst>
            <a:rect l="l" t="t" r="r" b="b"/>
            <a:pathLst>
              <a:path w="2084956" h="694304">
                <a:moveTo>
                  <a:pt x="1229325" y="345109"/>
                </a:moveTo>
                <a:cubicBezTo>
                  <a:pt x="1217072" y="345109"/>
                  <a:pt x="1192567" y="365530"/>
                  <a:pt x="1192567" y="379826"/>
                </a:cubicBezTo>
                <a:cubicBezTo>
                  <a:pt x="1192567" y="383910"/>
                  <a:pt x="1192567" y="385951"/>
                  <a:pt x="1198692" y="385951"/>
                </a:cubicBezTo>
                <a:cubicBezTo>
                  <a:pt x="1208904" y="385951"/>
                  <a:pt x="1235452" y="357362"/>
                  <a:pt x="1237493" y="351237"/>
                </a:cubicBezTo>
                <a:cubicBezTo>
                  <a:pt x="1237493" y="347152"/>
                  <a:pt x="1233409" y="345109"/>
                  <a:pt x="1229325" y="345109"/>
                </a:cubicBezTo>
                <a:close/>
                <a:moveTo>
                  <a:pt x="2029819" y="281805"/>
                </a:moveTo>
                <a:cubicBezTo>
                  <a:pt x="2062492" y="281805"/>
                  <a:pt x="2084956" y="298142"/>
                  <a:pt x="2084956" y="349192"/>
                </a:cubicBezTo>
                <a:cubicBezTo>
                  <a:pt x="2084956" y="439044"/>
                  <a:pt x="1939968" y="516644"/>
                  <a:pt x="1913420" y="516644"/>
                </a:cubicBezTo>
                <a:cubicBezTo>
                  <a:pt x="1907295" y="516644"/>
                  <a:pt x="1899127" y="514601"/>
                  <a:pt x="1899127" y="506433"/>
                </a:cubicBezTo>
                <a:cubicBezTo>
                  <a:pt x="1899127" y="500306"/>
                  <a:pt x="1907295" y="492137"/>
                  <a:pt x="1919547" y="486012"/>
                </a:cubicBezTo>
                <a:cubicBezTo>
                  <a:pt x="2037987" y="426791"/>
                  <a:pt x="2046156" y="371656"/>
                  <a:pt x="2046156" y="347151"/>
                </a:cubicBezTo>
                <a:cubicBezTo>
                  <a:pt x="2046156" y="328772"/>
                  <a:pt x="2037987" y="320604"/>
                  <a:pt x="2025735" y="320604"/>
                </a:cubicBezTo>
                <a:cubicBezTo>
                  <a:pt x="1993062" y="320604"/>
                  <a:pt x="2009398" y="377781"/>
                  <a:pt x="1976725" y="398202"/>
                </a:cubicBezTo>
                <a:cubicBezTo>
                  <a:pt x="1962432" y="406370"/>
                  <a:pt x="1935884" y="408414"/>
                  <a:pt x="1903211" y="412498"/>
                </a:cubicBezTo>
                <a:cubicBezTo>
                  <a:pt x="1876663" y="416582"/>
                  <a:pt x="1872579" y="418623"/>
                  <a:pt x="1856242" y="418623"/>
                </a:cubicBezTo>
                <a:cubicBezTo>
                  <a:pt x="1813360" y="418623"/>
                  <a:pt x="1819485" y="371656"/>
                  <a:pt x="1780686" y="371656"/>
                </a:cubicBezTo>
                <a:cubicBezTo>
                  <a:pt x="1752097" y="371656"/>
                  <a:pt x="1752097" y="412498"/>
                  <a:pt x="1705129" y="412498"/>
                </a:cubicBezTo>
                <a:cubicBezTo>
                  <a:pt x="1680626" y="412498"/>
                  <a:pt x="1658162" y="404329"/>
                  <a:pt x="1656119" y="383909"/>
                </a:cubicBezTo>
                <a:cubicBezTo>
                  <a:pt x="1654078" y="375740"/>
                  <a:pt x="1649994" y="367572"/>
                  <a:pt x="1641825" y="367572"/>
                </a:cubicBezTo>
                <a:cubicBezTo>
                  <a:pt x="1615277" y="367572"/>
                  <a:pt x="1603025" y="424750"/>
                  <a:pt x="1549931" y="424750"/>
                </a:cubicBezTo>
                <a:cubicBezTo>
                  <a:pt x="1531554" y="424750"/>
                  <a:pt x="1521342" y="412498"/>
                  <a:pt x="1509090" y="398202"/>
                </a:cubicBezTo>
                <a:cubicBezTo>
                  <a:pt x="1496839" y="385950"/>
                  <a:pt x="1486628" y="377781"/>
                  <a:pt x="1486628" y="361445"/>
                </a:cubicBezTo>
                <a:cubicBezTo>
                  <a:pt x="1486628" y="351236"/>
                  <a:pt x="1496839" y="332858"/>
                  <a:pt x="1517260" y="332858"/>
                </a:cubicBezTo>
                <a:cubicBezTo>
                  <a:pt x="1558102" y="332858"/>
                  <a:pt x="1525426" y="385950"/>
                  <a:pt x="1560143" y="385950"/>
                </a:cubicBezTo>
                <a:cubicBezTo>
                  <a:pt x="1582604" y="385950"/>
                  <a:pt x="1605068" y="355320"/>
                  <a:pt x="1621405" y="338983"/>
                </a:cubicBezTo>
                <a:cubicBezTo>
                  <a:pt x="1627530" y="334899"/>
                  <a:pt x="1656119" y="300183"/>
                  <a:pt x="1676540" y="300183"/>
                </a:cubicBezTo>
                <a:cubicBezTo>
                  <a:pt x="1690835" y="300183"/>
                  <a:pt x="1694919" y="318563"/>
                  <a:pt x="1694919" y="326731"/>
                </a:cubicBezTo>
                <a:cubicBezTo>
                  <a:pt x="1694919" y="338983"/>
                  <a:pt x="1686751" y="345108"/>
                  <a:pt x="1686751" y="355320"/>
                </a:cubicBezTo>
                <a:cubicBezTo>
                  <a:pt x="1686751" y="367572"/>
                  <a:pt x="1694919" y="379825"/>
                  <a:pt x="1705129" y="379825"/>
                </a:cubicBezTo>
                <a:cubicBezTo>
                  <a:pt x="1717381" y="379825"/>
                  <a:pt x="1741888" y="351236"/>
                  <a:pt x="1764350" y="328772"/>
                </a:cubicBezTo>
                <a:cubicBezTo>
                  <a:pt x="1776602" y="316519"/>
                  <a:pt x="1788855" y="304267"/>
                  <a:pt x="1801107" y="304267"/>
                </a:cubicBezTo>
                <a:cubicBezTo>
                  <a:pt x="1817444" y="304267"/>
                  <a:pt x="1829696" y="312437"/>
                  <a:pt x="1835821" y="341024"/>
                </a:cubicBezTo>
                <a:cubicBezTo>
                  <a:pt x="1841948" y="371656"/>
                  <a:pt x="1841948" y="379825"/>
                  <a:pt x="1872579" y="379825"/>
                </a:cubicBezTo>
                <a:cubicBezTo>
                  <a:pt x="1903211" y="379825"/>
                  <a:pt x="1958346" y="371656"/>
                  <a:pt x="1966516" y="341024"/>
                </a:cubicBezTo>
                <a:cubicBezTo>
                  <a:pt x="1974682" y="314478"/>
                  <a:pt x="1976725" y="283846"/>
                  <a:pt x="2029819" y="281805"/>
                </a:cubicBezTo>
                <a:close/>
                <a:moveTo>
                  <a:pt x="1070046" y="277720"/>
                </a:moveTo>
                <a:cubicBezTo>
                  <a:pt x="1086383" y="277720"/>
                  <a:pt x="1112928" y="285889"/>
                  <a:pt x="1112928" y="314477"/>
                </a:cubicBezTo>
                <a:cubicBezTo>
                  <a:pt x="1112928" y="347151"/>
                  <a:pt x="1018993" y="390035"/>
                  <a:pt x="1018993" y="418624"/>
                </a:cubicBezTo>
                <a:cubicBezTo>
                  <a:pt x="1018993" y="424749"/>
                  <a:pt x="1027161" y="428833"/>
                  <a:pt x="1035329" y="428833"/>
                </a:cubicBezTo>
                <a:cubicBezTo>
                  <a:pt x="1061878" y="428833"/>
                  <a:pt x="1110888" y="408413"/>
                  <a:pt x="1119056" y="408413"/>
                </a:cubicBezTo>
                <a:cubicBezTo>
                  <a:pt x="1123140" y="408413"/>
                  <a:pt x="1127224" y="412497"/>
                  <a:pt x="1127224" y="416581"/>
                </a:cubicBezTo>
                <a:cubicBezTo>
                  <a:pt x="1127224" y="437002"/>
                  <a:pt x="1068003" y="459465"/>
                  <a:pt x="1016952" y="459465"/>
                </a:cubicBezTo>
                <a:cubicBezTo>
                  <a:pt x="984278" y="459465"/>
                  <a:pt x="974067" y="443127"/>
                  <a:pt x="974067" y="432917"/>
                </a:cubicBezTo>
                <a:cubicBezTo>
                  <a:pt x="974067" y="385951"/>
                  <a:pt x="1072087" y="336941"/>
                  <a:pt x="1072087" y="318562"/>
                </a:cubicBezTo>
                <a:cubicBezTo>
                  <a:pt x="1072087" y="314477"/>
                  <a:pt x="1068003" y="310393"/>
                  <a:pt x="1059834" y="310393"/>
                </a:cubicBezTo>
                <a:cubicBezTo>
                  <a:pt x="1041457" y="310393"/>
                  <a:pt x="1008783" y="328773"/>
                  <a:pt x="1000615" y="332857"/>
                </a:cubicBezTo>
                <a:cubicBezTo>
                  <a:pt x="990404" y="336941"/>
                  <a:pt x="976110" y="312436"/>
                  <a:pt x="984278" y="306309"/>
                </a:cubicBezTo>
                <a:cubicBezTo>
                  <a:pt x="992447" y="302225"/>
                  <a:pt x="1029204" y="279761"/>
                  <a:pt x="1070046" y="277720"/>
                </a:cubicBezTo>
                <a:close/>
                <a:moveTo>
                  <a:pt x="1521342" y="189912"/>
                </a:moveTo>
                <a:cubicBezTo>
                  <a:pt x="1541763" y="189912"/>
                  <a:pt x="1558099" y="196039"/>
                  <a:pt x="1558099" y="216460"/>
                </a:cubicBezTo>
                <a:cubicBezTo>
                  <a:pt x="1558099" y="273638"/>
                  <a:pt x="1484582" y="193996"/>
                  <a:pt x="1404943" y="453340"/>
                </a:cubicBezTo>
                <a:cubicBezTo>
                  <a:pt x="1398818" y="469677"/>
                  <a:pt x="1394733" y="488054"/>
                  <a:pt x="1388606" y="508475"/>
                </a:cubicBezTo>
                <a:cubicBezTo>
                  <a:pt x="1386565" y="514602"/>
                  <a:pt x="1380438" y="518686"/>
                  <a:pt x="1372270" y="518686"/>
                </a:cubicBezTo>
                <a:cubicBezTo>
                  <a:pt x="1364101" y="518686"/>
                  <a:pt x="1353892" y="512559"/>
                  <a:pt x="1353892" y="502350"/>
                </a:cubicBezTo>
                <a:cubicBezTo>
                  <a:pt x="1353892" y="486013"/>
                  <a:pt x="1376354" y="426792"/>
                  <a:pt x="1376354" y="408415"/>
                </a:cubicBezTo>
                <a:cubicBezTo>
                  <a:pt x="1376354" y="396162"/>
                  <a:pt x="1372270" y="394119"/>
                  <a:pt x="1368185" y="394119"/>
                </a:cubicBezTo>
                <a:cubicBezTo>
                  <a:pt x="1355933" y="394119"/>
                  <a:pt x="1339596" y="420667"/>
                  <a:pt x="1313051" y="420667"/>
                </a:cubicBezTo>
                <a:cubicBezTo>
                  <a:pt x="1266082" y="420667"/>
                  <a:pt x="1272209" y="383910"/>
                  <a:pt x="1251788" y="383910"/>
                </a:cubicBezTo>
                <a:cubicBezTo>
                  <a:pt x="1229325" y="383910"/>
                  <a:pt x="1237493" y="430876"/>
                  <a:pt x="1200736" y="430876"/>
                </a:cubicBezTo>
                <a:cubicBezTo>
                  <a:pt x="1170106" y="430876"/>
                  <a:pt x="1155810" y="410456"/>
                  <a:pt x="1155810" y="392078"/>
                </a:cubicBezTo>
                <a:cubicBezTo>
                  <a:pt x="1155810" y="349193"/>
                  <a:pt x="1217072" y="310395"/>
                  <a:pt x="1253829" y="310395"/>
                </a:cubicBezTo>
                <a:cubicBezTo>
                  <a:pt x="1308966" y="310395"/>
                  <a:pt x="1274250" y="387994"/>
                  <a:pt x="1313051" y="387994"/>
                </a:cubicBezTo>
                <a:cubicBezTo>
                  <a:pt x="1335512" y="387994"/>
                  <a:pt x="1435575" y="322648"/>
                  <a:pt x="1472332" y="222585"/>
                </a:cubicBezTo>
                <a:cubicBezTo>
                  <a:pt x="1480500" y="204207"/>
                  <a:pt x="1500921" y="185828"/>
                  <a:pt x="1521342" y="189912"/>
                </a:cubicBezTo>
                <a:close/>
                <a:moveTo>
                  <a:pt x="949564" y="0"/>
                </a:moveTo>
                <a:cubicBezTo>
                  <a:pt x="974067" y="0"/>
                  <a:pt x="1055750" y="6128"/>
                  <a:pt x="1055750" y="28589"/>
                </a:cubicBezTo>
                <a:cubicBezTo>
                  <a:pt x="1055750" y="49010"/>
                  <a:pt x="998574" y="34714"/>
                  <a:pt x="955690" y="34714"/>
                </a:cubicBezTo>
                <a:cubicBezTo>
                  <a:pt x="806619" y="34714"/>
                  <a:pt x="667756" y="175618"/>
                  <a:pt x="584032" y="289974"/>
                </a:cubicBezTo>
                <a:cubicBezTo>
                  <a:pt x="661631" y="273638"/>
                  <a:pt x="741273" y="263428"/>
                  <a:pt x="780071" y="263428"/>
                </a:cubicBezTo>
                <a:cubicBezTo>
                  <a:pt x="871964" y="263428"/>
                  <a:pt x="896471" y="296102"/>
                  <a:pt x="910764" y="314479"/>
                </a:cubicBezTo>
                <a:cubicBezTo>
                  <a:pt x="918932" y="326732"/>
                  <a:pt x="910764" y="336943"/>
                  <a:pt x="896471" y="332859"/>
                </a:cubicBezTo>
                <a:cubicBezTo>
                  <a:pt x="884218" y="328773"/>
                  <a:pt x="865838" y="302227"/>
                  <a:pt x="796408" y="302227"/>
                </a:cubicBezTo>
                <a:cubicBezTo>
                  <a:pt x="704516" y="302227"/>
                  <a:pt x="614665" y="324691"/>
                  <a:pt x="555444" y="341025"/>
                </a:cubicBezTo>
                <a:cubicBezTo>
                  <a:pt x="486013" y="459467"/>
                  <a:pt x="463551" y="657547"/>
                  <a:pt x="663674" y="657547"/>
                </a:cubicBezTo>
                <a:cubicBezTo>
                  <a:pt x="739230" y="657547"/>
                  <a:pt x="810701" y="620790"/>
                  <a:pt x="865838" y="592201"/>
                </a:cubicBezTo>
                <a:cubicBezTo>
                  <a:pt x="878091" y="586073"/>
                  <a:pt x="886259" y="602412"/>
                  <a:pt x="876050" y="608537"/>
                </a:cubicBezTo>
                <a:cubicBezTo>
                  <a:pt x="820913" y="641210"/>
                  <a:pt x="733105" y="694304"/>
                  <a:pt x="645295" y="694304"/>
                </a:cubicBezTo>
                <a:cubicBezTo>
                  <a:pt x="459467" y="694304"/>
                  <a:pt x="414542" y="508477"/>
                  <a:pt x="494181" y="357364"/>
                </a:cubicBezTo>
                <a:cubicBezTo>
                  <a:pt x="289974" y="418626"/>
                  <a:pt x="53094" y="510518"/>
                  <a:pt x="53094" y="551359"/>
                </a:cubicBezTo>
                <a:cubicBezTo>
                  <a:pt x="53094" y="567696"/>
                  <a:pt x="104145" y="565653"/>
                  <a:pt x="104145" y="588117"/>
                </a:cubicBezTo>
                <a:cubicBezTo>
                  <a:pt x="104145" y="598328"/>
                  <a:pt x="89851" y="606494"/>
                  <a:pt x="69430" y="606494"/>
                </a:cubicBezTo>
                <a:cubicBezTo>
                  <a:pt x="28589" y="606494"/>
                  <a:pt x="0" y="577907"/>
                  <a:pt x="0" y="559528"/>
                </a:cubicBezTo>
                <a:cubicBezTo>
                  <a:pt x="0" y="465592"/>
                  <a:pt x="406373" y="338984"/>
                  <a:pt x="524814" y="306311"/>
                </a:cubicBezTo>
                <a:cubicBezTo>
                  <a:pt x="696348" y="59221"/>
                  <a:pt x="861754" y="0"/>
                  <a:pt x="949564" y="0"/>
                </a:cubicBezTo>
                <a:close/>
              </a:path>
            </a:pathLst>
          </a:custGeom>
          <a:solidFill>
            <a:schemeClr val="bg1"/>
          </a:solidFill>
        </p:spPr>
        <p:txBody>
          <a:bodyPr wrap="square">
            <a:noAutofit/>
          </a:bodyPr>
          <a:lstStyle>
            <a:lvl1pPr marL="0" indent="0">
              <a:buNone/>
              <a:defRPr/>
            </a:lvl1pPr>
          </a:lstStyle>
          <a:p>
            <a:pPr lvl="0"/>
            <a:r>
              <a:rPr lang="nl-NL" dirty="0"/>
              <a:t> </a:t>
            </a:r>
          </a:p>
        </p:txBody>
      </p:sp>
      <p:sp>
        <p:nvSpPr>
          <p:cNvPr id="159" name="tekst">
            <a:extLst>
              <a:ext uri="{FF2B5EF4-FFF2-40B4-BE49-F238E27FC236}">
                <a16:creationId xmlns:a16="http://schemas.microsoft.com/office/drawing/2014/main" id="{3F6560E8-8B82-465F-80DA-1BC7179DCEC9}"/>
              </a:ext>
            </a:extLst>
          </p:cNvPr>
          <p:cNvSpPr>
            <a:spLocks noGrp="1"/>
          </p:cNvSpPr>
          <p:nvPr>
            <p:ph type="body" sz="quarter" idx="22" hasCustomPrompt="1"/>
          </p:nvPr>
        </p:nvSpPr>
        <p:spPr>
          <a:xfrm>
            <a:off x="971930" y="2046021"/>
            <a:ext cx="7764876" cy="292078"/>
          </a:xfrm>
        </p:spPr>
        <p:txBody>
          <a:bodyPr anchor="ctr" anchorCtr="0"/>
          <a:lstStyle>
            <a:lvl1pPr marL="0" indent="0">
              <a:buNone/>
              <a:defRPr sz="1200" b="0" baseline="0">
                <a:solidFill>
                  <a:schemeClr val="bg1"/>
                </a:solidFill>
              </a:defRPr>
            </a:lvl1pPr>
            <a:lvl2pPr marL="0" indent="0">
              <a:buFont typeface="Arial" panose="020B0604020202020204" pitchFamily="34" charset="0"/>
              <a:buNone/>
              <a:defRPr sz="1050" b="0">
                <a:solidFill>
                  <a:schemeClr val="bg1"/>
                </a:solidFill>
              </a:defRPr>
            </a:lvl2pPr>
            <a:lvl3pPr marL="0" indent="0">
              <a:buFont typeface="Arial" panose="020B0604020202020204" pitchFamily="34" charset="0"/>
              <a:buNone/>
              <a:defRPr sz="1050" b="0">
                <a:solidFill>
                  <a:schemeClr val="bg1"/>
                </a:solidFill>
              </a:defRPr>
            </a:lvl3pPr>
            <a:lvl4pPr marL="0" indent="0">
              <a:buFont typeface="Arial" panose="020B0604020202020204" pitchFamily="34" charset="0"/>
              <a:buNone/>
              <a:defRPr sz="1050" b="0">
                <a:solidFill>
                  <a:schemeClr val="bg1"/>
                </a:solidFill>
              </a:defRPr>
            </a:lvl4pPr>
            <a:lvl5pPr marL="0" indent="0">
              <a:buFont typeface="Arial" panose="020B0604020202020204" pitchFamily="34" charset="0"/>
              <a:buNone/>
              <a:defRPr sz="1200" b="0">
                <a:solidFill>
                  <a:schemeClr val="bg1"/>
                </a:solidFill>
              </a:defRPr>
            </a:lvl5pPr>
            <a:lvl6pPr marL="0" indent="0">
              <a:buFont typeface="Arial" panose="020B0604020202020204" pitchFamily="34" charset="0"/>
              <a:buNone/>
              <a:defRPr sz="1050" b="0">
                <a:solidFill>
                  <a:schemeClr val="bg1"/>
                </a:solidFill>
              </a:defRPr>
            </a:lvl6pPr>
            <a:lvl7pPr marL="0" indent="0">
              <a:buFont typeface="Arial" panose="020B0604020202020204" pitchFamily="34" charset="0"/>
              <a:buNone/>
              <a:defRPr sz="1050" b="0">
                <a:solidFill>
                  <a:schemeClr val="bg1"/>
                </a:solidFill>
              </a:defRPr>
            </a:lvl7pPr>
            <a:lvl8pPr marL="0" indent="0">
              <a:buFont typeface="Arial" panose="020B0604020202020204" pitchFamily="34" charset="0"/>
              <a:buNone/>
              <a:defRPr sz="1050" b="0">
                <a:solidFill>
                  <a:schemeClr val="bg1"/>
                </a:solidFill>
              </a:defRPr>
            </a:lvl8pPr>
            <a:lvl9pPr marL="0" indent="0">
              <a:buFont typeface="Arial" panose="020B0604020202020204" pitchFamily="34" charset="0"/>
              <a:buNone/>
              <a:defRPr sz="1050" b="0" i="0">
                <a:solidFill>
                  <a:schemeClr val="bg1"/>
                </a:solidFill>
              </a:defRPr>
            </a:lvl9pPr>
          </a:lstStyle>
          <a:p>
            <a:pPr lvl="0"/>
            <a:r>
              <a:rPr lang="nl-NL" dirty="0"/>
              <a:t>+31 000 00 00 00</a:t>
            </a:r>
          </a:p>
        </p:txBody>
      </p:sp>
      <p:sp>
        <p:nvSpPr>
          <p:cNvPr id="161" name="tekst">
            <a:extLst>
              <a:ext uri="{FF2B5EF4-FFF2-40B4-BE49-F238E27FC236}">
                <a16:creationId xmlns:a16="http://schemas.microsoft.com/office/drawing/2014/main" id="{F2FB1817-2DAA-49EE-AA5A-935117B1EA5A}"/>
              </a:ext>
            </a:extLst>
          </p:cNvPr>
          <p:cNvSpPr>
            <a:spLocks noGrp="1"/>
          </p:cNvSpPr>
          <p:nvPr>
            <p:ph type="body" sz="quarter" idx="23" hasCustomPrompt="1"/>
          </p:nvPr>
        </p:nvSpPr>
        <p:spPr>
          <a:xfrm>
            <a:off x="971930" y="2557070"/>
            <a:ext cx="7764876" cy="292078"/>
          </a:xfrm>
        </p:spPr>
        <p:txBody>
          <a:bodyPr anchor="ctr" anchorCtr="0"/>
          <a:lstStyle>
            <a:lvl1pPr marL="0" indent="0">
              <a:buNone/>
              <a:defRPr sz="1200" b="0">
                <a:solidFill>
                  <a:schemeClr val="bg1"/>
                </a:solidFill>
              </a:defRPr>
            </a:lvl1pPr>
            <a:lvl2pPr marL="0" indent="0">
              <a:buFont typeface="Arial" panose="020B0604020202020204" pitchFamily="34" charset="0"/>
              <a:buNone/>
              <a:defRPr sz="1050" b="0">
                <a:solidFill>
                  <a:schemeClr val="bg1"/>
                </a:solidFill>
              </a:defRPr>
            </a:lvl2pPr>
            <a:lvl3pPr marL="0" indent="0">
              <a:buFont typeface="Arial" panose="020B0604020202020204" pitchFamily="34" charset="0"/>
              <a:buNone/>
              <a:defRPr sz="1050" b="0">
                <a:solidFill>
                  <a:schemeClr val="bg1"/>
                </a:solidFill>
              </a:defRPr>
            </a:lvl3pPr>
            <a:lvl4pPr marL="0" indent="0">
              <a:buFont typeface="Arial" panose="020B0604020202020204" pitchFamily="34" charset="0"/>
              <a:buNone/>
              <a:defRPr sz="1050" b="0">
                <a:solidFill>
                  <a:schemeClr val="bg1"/>
                </a:solidFill>
              </a:defRPr>
            </a:lvl4pPr>
            <a:lvl5pPr marL="0" indent="0">
              <a:buFont typeface="Arial" panose="020B0604020202020204" pitchFamily="34" charset="0"/>
              <a:buNone/>
              <a:defRPr sz="1200" b="0">
                <a:solidFill>
                  <a:schemeClr val="bg1"/>
                </a:solidFill>
              </a:defRPr>
            </a:lvl5pPr>
            <a:lvl6pPr marL="0" indent="0">
              <a:buFont typeface="Arial" panose="020B0604020202020204" pitchFamily="34" charset="0"/>
              <a:buNone/>
              <a:defRPr sz="1050" b="0">
                <a:solidFill>
                  <a:schemeClr val="bg1"/>
                </a:solidFill>
              </a:defRPr>
            </a:lvl6pPr>
            <a:lvl7pPr marL="0" indent="0">
              <a:buFont typeface="Arial" panose="020B0604020202020204" pitchFamily="34" charset="0"/>
              <a:buNone/>
              <a:defRPr sz="1050" b="0">
                <a:solidFill>
                  <a:schemeClr val="bg1"/>
                </a:solidFill>
              </a:defRPr>
            </a:lvl7pPr>
            <a:lvl8pPr marL="0" indent="0">
              <a:buFont typeface="Arial" panose="020B0604020202020204" pitchFamily="34" charset="0"/>
              <a:buNone/>
              <a:defRPr sz="1050" b="0">
                <a:solidFill>
                  <a:schemeClr val="bg1"/>
                </a:solidFill>
              </a:defRPr>
            </a:lvl8pPr>
            <a:lvl9pPr marL="0" indent="0">
              <a:buFont typeface="Arial" panose="020B0604020202020204" pitchFamily="34" charset="0"/>
              <a:buNone/>
              <a:defRPr sz="1050" b="0" i="0">
                <a:solidFill>
                  <a:schemeClr val="bg1"/>
                </a:solidFill>
              </a:defRPr>
            </a:lvl9pPr>
          </a:lstStyle>
          <a:p>
            <a:pPr lvl="0"/>
            <a:r>
              <a:rPr lang="nl-NL" dirty="0"/>
              <a:t>E-mail adres</a:t>
            </a:r>
          </a:p>
        </p:txBody>
      </p:sp>
      <p:sp>
        <p:nvSpPr>
          <p:cNvPr id="163" name="tekst">
            <a:extLst>
              <a:ext uri="{FF2B5EF4-FFF2-40B4-BE49-F238E27FC236}">
                <a16:creationId xmlns:a16="http://schemas.microsoft.com/office/drawing/2014/main" id="{0D64F443-A2C9-4F29-BD45-DFB997E46E4E}"/>
              </a:ext>
            </a:extLst>
          </p:cNvPr>
          <p:cNvSpPr>
            <a:spLocks noGrp="1"/>
          </p:cNvSpPr>
          <p:nvPr>
            <p:ph type="body" sz="quarter" idx="24" hasCustomPrompt="1"/>
          </p:nvPr>
        </p:nvSpPr>
        <p:spPr>
          <a:xfrm>
            <a:off x="971930" y="3068120"/>
            <a:ext cx="7764876" cy="292078"/>
          </a:xfrm>
        </p:spPr>
        <p:txBody>
          <a:bodyPr anchor="ctr" anchorCtr="0"/>
          <a:lstStyle>
            <a:lvl1pPr marL="0" indent="0">
              <a:buNone/>
              <a:defRPr sz="1200" b="0">
                <a:solidFill>
                  <a:schemeClr val="bg1"/>
                </a:solidFill>
              </a:defRPr>
            </a:lvl1pPr>
            <a:lvl2pPr marL="0" indent="0">
              <a:buFont typeface="Arial" panose="020B0604020202020204" pitchFamily="34" charset="0"/>
              <a:buNone/>
              <a:defRPr sz="1050" b="0">
                <a:solidFill>
                  <a:schemeClr val="bg1"/>
                </a:solidFill>
              </a:defRPr>
            </a:lvl2pPr>
            <a:lvl3pPr marL="0" indent="0">
              <a:buFont typeface="Arial" panose="020B0604020202020204" pitchFamily="34" charset="0"/>
              <a:buNone/>
              <a:defRPr sz="1050" b="0">
                <a:solidFill>
                  <a:schemeClr val="bg1"/>
                </a:solidFill>
              </a:defRPr>
            </a:lvl3pPr>
            <a:lvl4pPr marL="0" indent="0">
              <a:buFont typeface="Arial" panose="020B0604020202020204" pitchFamily="34" charset="0"/>
              <a:buNone/>
              <a:defRPr sz="1050" b="0">
                <a:solidFill>
                  <a:schemeClr val="bg1"/>
                </a:solidFill>
              </a:defRPr>
            </a:lvl4pPr>
            <a:lvl5pPr marL="0" indent="0">
              <a:buFont typeface="Arial" panose="020B0604020202020204" pitchFamily="34" charset="0"/>
              <a:buNone/>
              <a:defRPr sz="1200" b="0">
                <a:solidFill>
                  <a:schemeClr val="bg1"/>
                </a:solidFill>
              </a:defRPr>
            </a:lvl5pPr>
            <a:lvl6pPr marL="0" indent="0">
              <a:buFont typeface="Arial" panose="020B0604020202020204" pitchFamily="34" charset="0"/>
              <a:buNone/>
              <a:defRPr sz="1050" b="0">
                <a:solidFill>
                  <a:schemeClr val="bg1"/>
                </a:solidFill>
              </a:defRPr>
            </a:lvl6pPr>
            <a:lvl7pPr marL="0" indent="0">
              <a:buFont typeface="Arial" panose="020B0604020202020204" pitchFamily="34" charset="0"/>
              <a:buNone/>
              <a:defRPr sz="1050" b="0">
                <a:solidFill>
                  <a:schemeClr val="bg1"/>
                </a:solidFill>
              </a:defRPr>
            </a:lvl7pPr>
            <a:lvl8pPr marL="0" indent="0">
              <a:buFont typeface="Arial" panose="020B0604020202020204" pitchFamily="34" charset="0"/>
              <a:buNone/>
              <a:defRPr sz="1050" b="0">
                <a:solidFill>
                  <a:schemeClr val="bg1"/>
                </a:solidFill>
              </a:defRPr>
            </a:lvl8pPr>
            <a:lvl9pPr marL="0" indent="0">
              <a:buFont typeface="Arial" panose="020B0604020202020204" pitchFamily="34" charset="0"/>
              <a:buNone/>
              <a:defRPr sz="1050" b="0" i="0">
                <a:solidFill>
                  <a:schemeClr val="bg1"/>
                </a:solidFill>
              </a:defRPr>
            </a:lvl9pPr>
          </a:lstStyle>
          <a:p>
            <a:pPr lvl="0"/>
            <a:r>
              <a:rPr lang="nl-NL" dirty="0"/>
              <a:t>Adres</a:t>
            </a:r>
          </a:p>
        </p:txBody>
      </p:sp>
      <p:sp>
        <p:nvSpPr>
          <p:cNvPr id="165" name="tekst">
            <a:extLst>
              <a:ext uri="{FF2B5EF4-FFF2-40B4-BE49-F238E27FC236}">
                <a16:creationId xmlns:a16="http://schemas.microsoft.com/office/drawing/2014/main" id="{A8E2372B-4B62-4D2E-B6F8-A40078A4FFCC}"/>
              </a:ext>
            </a:extLst>
          </p:cNvPr>
          <p:cNvSpPr>
            <a:spLocks noGrp="1"/>
          </p:cNvSpPr>
          <p:nvPr>
            <p:ph type="body" sz="quarter" idx="25" hasCustomPrompt="1"/>
          </p:nvPr>
        </p:nvSpPr>
        <p:spPr>
          <a:xfrm>
            <a:off x="971930" y="3579170"/>
            <a:ext cx="7764876" cy="292078"/>
          </a:xfrm>
        </p:spPr>
        <p:txBody>
          <a:bodyPr anchor="ctr" anchorCtr="0"/>
          <a:lstStyle>
            <a:lvl1pPr marL="0" indent="0">
              <a:buNone/>
              <a:defRPr sz="1200" b="0">
                <a:solidFill>
                  <a:schemeClr val="bg1"/>
                </a:solidFill>
              </a:defRPr>
            </a:lvl1pPr>
            <a:lvl2pPr marL="0" indent="0">
              <a:buFont typeface="Arial" panose="020B0604020202020204" pitchFamily="34" charset="0"/>
              <a:buNone/>
              <a:defRPr sz="1050" b="0">
                <a:solidFill>
                  <a:schemeClr val="bg1"/>
                </a:solidFill>
              </a:defRPr>
            </a:lvl2pPr>
            <a:lvl3pPr marL="0" indent="0">
              <a:buFont typeface="Arial" panose="020B0604020202020204" pitchFamily="34" charset="0"/>
              <a:buNone/>
              <a:defRPr sz="1050" b="0">
                <a:solidFill>
                  <a:schemeClr val="bg1"/>
                </a:solidFill>
              </a:defRPr>
            </a:lvl3pPr>
            <a:lvl4pPr marL="0" indent="0">
              <a:buFont typeface="Arial" panose="020B0604020202020204" pitchFamily="34" charset="0"/>
              <a:buNone/>
              <a:defRPr sz="1050" b="0">
                <a:solidFill>
                  <a:schemeClr val="bg1"/>
                </a:solidFill>
              </a:defRPr>
            </a:lvl4pPr>
            <a:lvl5pPr marL="0" indent="0">
              <a:buFont typeface="Arial" panose="020B0604020202020204" pitchFamily="34" charset="0"/>
              <a:buNone/>
              <a:defRPr sz="1200" b="0">
                <a:solidFill>
                  <a:schemeClr val="bg1"/>
                </a:solidFill>
              </a:defRPr>
            </a:lvl5pPr>
            <a:lvl6pPr marL="0" indent="0">
              <a:buFont typeface="Arial" panose="020B0604020202020204" pitchFamily="34" charset="0"/>
              <a:buNone/>
              <a:defRPr sz="1050" b="0">
                <a:solidFill>
                  <a:schemeClr val="bg1"/>
                </a:solidFill>
              </a:defRPr>
            </a:lvl6pPr>
            <a:lvl7pPr marL="0" indent="0">
              <a:buFont typeface="Arial" panose="020B0604020202020204" pitchFamily="34" charset="0"/>
              <a:buNone/>
              <a:defRPr sz="1050" b="0">
                <a:solidFill>
                  <a:schemeClr val="bg1"/>
                </a:solidFill>
              </a:defRPr>
            </a:lvl7pPr>
            <a:lvl8pPr marL="0" indent="0">
              <a:buFont typeface="Arial" panose="020B0604020202020204" pitchFamily="34" charset="0"/>
              <a:buNone/>
              <a:defRPr sz="1050" b="0">
                <a:solidFill>
                  <a:schemeClr val="bg1"/>
                </a:solidFill>
              </a:defRPr>
            </a:lvl8pPr>
            <a:lvl9pPr marL="0" indent="0">
              <a:buFont typeface="Arial" panose="020B0604020202020204" pitchFamily="34" charset="0"/>
              <a:buNone/>
              <a:defRPr sz="1050" b="0" i="0">
                <a:solidFill>
                  <a:schemeClr val="bg1"/>
                </a:solidFill>
              </a:defRPr>
            </a:lvl9pPr>
          </a:lstStyle>
          <a:p>
            <a:pPr lvl="0"/>
            <a:r>
              <a:rPr lang="nl-NL" dirty="0"/>
              <a:t>www.eur.nl</a:t>
            </a:r>
          </a:p>
        </p:txBody>
      </p:sp>
      <p:sp>
        <p:nvSpPr>
          <p:cNvPr id="155" name="Tijdelijke aanduiding voor tekst 154">
            <a:extLst>
              <a:ext uri="{FF2B5EF4-FFF2-40B4-BE49-F238E27FC236}">
                <a16:creationId xmlns:a16="http://schemas.microsoft.com/office/drawing/2014/main" id="{56DD6E7E-970D-4CF4-AB02-291E67DD1BCF}"/>
              </a:ext>
            </a:extLst>
          </p:cNvPr>
          <p:cNvSpPr>
            <a:spLocks noGrp="1"/>
          </p:cNvSpPr>
          <p:nvPr>
            <p:ph type="body" sz="quarter" idx="26" hasCustomPrompt="1"/>
          </p:nvPr>
        </p:nvSpPr>
        <p:spPr>
          <a:xfrm>
            <a:off x="404629" y="4431664"/>
            <a:ext cx="2535998" cy="301037"/>
          </a:xfrm>
          <a:custGeom>
            <a:avLst/>
            <a:gdLst>
              <a:gd name="connsiteX0" fmla="*/ 1853937 w 4627560"/>
              <a:gd name="connsiteY0" fmla="*/ 635556 h 1990725"/>
              <a:gd name="connsiteX1" fmla="*/ 1819207 w 4627560"/>
              <a:gd name="connsiteY1" fmla="*/ 651765 h 1990725"/>
              <a:gd name="connsiteX2" fmla="*/ 1835414 w 4627560"/>
              <a:gd name="connsiteY2" fmla="*/ 665656 h 1990725"/>
              <a:gd name="connsiteX3" fmla="*/ 1858569 w 4627560"/>
              <a:gd name="connsiteY3" fmla="*/ 637872 h 1990725"/>
              <a:gd name="connsiteX4" fmla="*/ 1858569 w 4627560"/>
              <a:gd name="connsiteY4" fmla="*/ 635556 h 1990725"/>
              <a:gd name="connsiteX5" fmla="*/ 392950 w 4627560"/>
              <a:gd name="connsiteY5" fmla="*/ 635556 h 1990725"/>
              <a:gd name="connsiteX6" fmla="*/ 358220 w 4627560"/>
              <a:gd name="connsiteY6" fmla="*/ 651765 h 1990725"/>
              <a:gd name="connsiteX7" fmla="*/ 374427 w 4627560"/>
              <a:gd name="connsiteY7" fmla="*/ 665656 h 1990725"/>
              <a:gd name="connsiteX8" fmla="*/ 397582 w 4627560"/>
              <a:gd name="connsiteY8" fmla="*/ 637872 h 1990725"/>
              <a:gd name="connsiteX9" fmla="*/ 397582 w 4627560"/>
              <a:gd name="connsiteY9" fmla="*/ 635556 h 1990725"/>
              <a:gd name="connsiteX10" fmla="*/ 1379291 w 4627560"/>
              <a:gd name="connsiteY10" fmla="*/ 600826 h 1990725"/>
              <a:gd name="connsiteX11" fmla="*/ 1351506 w 4627560"/>
              <a:gd name="connsiteY11" fmla="*/ 633242 h 1990725"/>
              <a:gd name="connsiteX12" fmla="*/ 1376975 w 4627560"/>
              <a:gd name="connsiteY12" fmla="*/ 665656 h 1990725"/>
              <a:gd name="connsiteX13" fmla="*/ 1404759 w 4627560"/>
              <a:gd name="connsiteY13" fmla="*/ 633242 h 1990725"/>
              <a:gd name="connsiteX14" fmla="*/ 1379291 w 4627560"/>
              <a:gd name="connsiteY14" fmla="*/ 600826 h 1990725"/>
              <a:gd name="connsiteX15" fmla="*/ 812029 w 4627560"/>
              <a:gd name="connsiteY15" fmla="*/ 598513 h 1990725"/>
              <a:gd name="connsiteX16" fmla="*/ 786560 w 4627560"/>
              <a:gd name="connsiteY16" fmla="*/ 628611 h 1990725"/>
              <a:gd name="connsiteX17" fmla="*/ 814344 w 4627560"/>
              <a:gd name="connsiteY17" fmla="*/ 661026 h 1990725"/>
              <a:gd name="connsiteX18" fmla="*/ 837498 w 4627560"/>
              <a:gd name="connsiteY18" fmla="*/ 628611 h 1990725"/>
              <a:gd name="connsiteX19" fmla="*/ 812029 w 4627560"/>
              <a:gd name="connsiteY19" fmla="*/ 598513 h 1990725"/>
              <a:gd name="connsiteX20" fmla="*/ 2127149 w 4627560"/>
              <a:gd name="connsiteY20" fmla="*/ 596197 h 1990725"/>
              <a:gd name="connsiteX21" fmla="*/ 2101680 w 4627560"/>
              <a:gd name="connsiteY21" fmla="*/ 619350 h 1990725"/>
              <a:gd name="connsiteX22" fmla="*/ 2147987 w 4627560"/>
              <a:gd name="connsiteY22" fmla="*/ 619350 h 1990725"/>
              <a:gd name="connsiteX23" fmla="*/ 2127149 w 4627560"/>
              <a:gd name="connsiteY23" fmla="*/ 596197 h 1990725"/>
              <a:gd name="connsiteX24" fmla="*/ 1138495 w 4627560"/>
              <a:gd name="connsiteY24" fmla="*/ 577673 h 1990725"/>
              <a:gd name="connsiteX25" fmla="*/ 1163963 w 4627560"/>
              <a:gd name="connsiteY25" fmla="*/ 577673 h 1990725"/>
              <a:gd name="connsiteX26" fmla="*/ 1163963 w 4627560"/>
              <a:gd name="connsiteY26" fmla="*/ 684178 h 1990725"/>
              <a:gd name="connsiteX27" fmla="*/ 1138495 w 4627560"/>
              <a:gd name="connsiteY27" fmla="*/ 684178 h 1990725"/>
              <a:gd name="connsiteX28" fmla="*/ 573548 w 4627560"/>
              <a:gd name="connsiteY28" fmla="*/ 577673 h 1990725"/>
              <a:gd name="connsiteX29" fmla="*/ 599016 w 4627560"/>
              <a:gd name="connsiteY29" fmla="*/ 577673 h 1990725"/>
              <a:gd name="connsiteX30" fmla="*/ 599016 w 4627560"/>
              <a:gd name="connsiteY30" fmla="*/ 684178 h 1990725"/>
              <a:gd name="connsiteX31" fmla="*/ 573548 w 4627560"/>
              <a:gd name="connsiteY31" fmla="*/ 684178 h 1990725"/>
              <a:gd name="connsiteX32" fmla="*/ 2261441 w 4627560"/>
              <a:gd name="connsiteY32" fmla="*/ 575358 h 1990725"/>
              <a:gd name="connsiteX33" fmla="*/ 2266071 w 4627560"/>
              <a:gd name="connsiteY33" fmla="*/ 575358 h 1990725"/>
              <a:gd name="connsiteX34" fmla="*/ 2266071 w 4627560"/>
              <a:gd name="connsiteY34" fmla="*/ 600827 h 1990725"/>
              <a:gd name="connsiteX35" fmla="*/ 2259125 w 4627560"/>
              <a:gd name="connsiteY35" fmla="*/ 600827 h 1990725"/>
              <a:gd name="connsiteX36" fmla="*/ 2229025 w 4627560"/>
              <a:gd name="connsiteY36" fmla="*/ 623981 h 1990725"/>
              <a:gd name="connsiteX37" fmla="*/ 2226710 w 4627560"/>
              <a:gd name="connsiteY37" fmla="*/ 640188 h 1990725"/>
              <a:gd name="connsiteX38" fmla="*/ 2226710 w 4627560"/>
              <a:gd name="connsiteY38" fmla="*/ 684179 h 1990725"/>
              <a:gd name="connsiteX39" fmla="*/ 2201241 w 4627560"/>
              <a:gd name="connsiteY39" fmla="*/ 684179 h 1990725"/>
              <a:gd name="connsiteX40" fmla="*/ 2201241 w 4627560"/>
              <a:gd name="connsiteY40" fmla="*/ 577674 h 1990725"/>
              <a:gd name="connsiteX41" fmla="*/ 2226710 w 4627560"/>
              <a:gd name="connsiteY41" fmla="*/ 577674 h 1990725"/>
              <a:gd name="connsiteX42" fmla="*/ 2226710 w 4627560"/>
              <a:gd name="connsiteY42" fmla="*/ 596197 h 1990725"/>
              <a:gd name="connsiteX43" fmla="*/ 2226710 w 4627560"/>
              <a:gd name="connsiteY43" fmla="*/ 603142 h 1990725"/>
              <a:gd name="connsiteX44" fmla="*/ 2261441 w 4627560"/>
              <a:gd name="connsiteY44" fmla="*/ 575358 h 1990725"/>
              <a:gd name="connsiteX45" fmla="*/ 2129464 w 4627560"/>
              <a:gd name="connsiteY45" fmla="*/ 575358 h 1990725"/>
              <a:gd name="connsiteX46" fmla="*/ 2175771 w 4627560"/>
              <a:gd name="connsiteY46" fmla="*/ 626297 h 1990725"/>
              <a:gd name="connsiteX47" fmla="*/ 2175771 w 4627560"/>
              <a:gd name="connsiteY47" fmla="*/ 635558 h 1990725"/>
              <a:gd name="connsiteX48" fmla="*/ 2101680 w 4627560"/>
              <a:gd name="connsiteY48" fmla="*/ 635558 h 1990725"/>
              <a:gd name="connsiteX49" fmla="*/ 2134096 w 4627560"/>
              <a:gd name="connsiteY49" fmla="*/ 663343 h 1990725"/>
              <a:gd name="connsiteX50" fmla="*/ 2164194 w 4627560"/>
              <a:gd name="connsiteY50" fmla="*/ 651765 h 1990725"/>
              <a:gd name="connsiteX51" fmla="*/ 2173455 w 4627560"/>
              <a:gd name="connsiteY51" fmla="*/ 670288 h 1990725"/>
              <a:gd name="connsiteX52" fmla="*/ 2131780 w 4627560"/>
              <a:gd name="connsiteY52" fmla="*/ 686495 h 1990725"/>
              <a:gd name="connsiteX53" fmla="*/ 2073896 w 4627560"/>
              <a:gd name="connsiteY53" fmla="*/ 630927 h 1990725"/>
              <a:gd name="connsiteX54" fmla="*/ 2129464 w 4627560"/>
              <a:gd name="connsiteY54" fmla="*/ 575358 h 1990725"/>
              <a:gd name="connsiteX55" fmla="*/ 1499691 w 4627560"/>
              <a:gd name="connsiteY55" fmla="*/ 575358 h 1990725"/>
              <a:gd name="connsiteX56" fmla="*/ 1534421 w 4627560"/>
              <a:gd name="connsiteY56" fmla="*/ 586935 h 1990725"/>
              <a:gd name="connsiteX57" fmla="*/ 1522843 w 4627560"/>
              <a:gd name="connsiteY57" fmla="*/ 607774 h 1990725"/>
              <a:gd name="connsiteX58" fmla="*/ 1497375 w 4627560"/>
              <a:gd name="connsiteY58" fmla="*/ 598513 h 1990725"/>
              <a:gd name="connsiteX59" fmla="*/ 1483484 w 4627560"/>
              <a:gd name="connsiteY59" fmla="*/ 607774 h 1990725"/>
              <a:gd name="connsiteX60" fmla="*/ 1534421 w 4627560"/>
              <a:gd name="connsiteY60" fmla="*/ 654081 h 1990725"/>
              <a:gd name="connsiteX61" fmla="*/ 1492745 w 4627560"/>
              <a:gd name="connsiteY61" fmla="*/ 686495 h 1990725"/>
              <a:gd name="connsiteX62" fmla="*/ 1451068 w 4627560"/>
              <a:gd name="connsiteY62" fmla="*/ 670288 h 1990725"/>
              <a:gd name="connsiteX63" fmla="*/ 1464961 w 4627560"/>
              <a:gd name="connsiteY63" fmla="*/ 654081 h 1990725"/>
              <a:gd name="connsiteX64" fmla="*/ 1495059 w 4627560"/>
              <a:gd name="connsiteY64" fmla="*/ 665657 h 1990725"/>
              <a:gd name="connsiteX65" fmla="*/ 1508952 w 4627560"/>
              <a:gd name="connsiteY65" fmla="*/ 656395 h 1990725"/>
              <a:gd name="connsiteX66" fmla="*/ 1458013 w 4627560"/>
              <a:gd name="connsiteY66" fmla="*/ 607774 h 1990725"/>
              <a:gd name="connsiteX67" fmla="*/ 1499691 w 4627560"/>
              <a:gd name="connsiteY67" fmla="*/ 575358 h 1990725"/>
              <a:gd name="connsiteX68" fmla="*/ 1261207 w 4627560"/>
              <a:gd name="connsiteY68" fmla="*/ 575358 h 1990725"/>
              <a:gd name="connsiteX69" fmla="*/ 1298253 w 4627560"/>
              <a:gd name="connsiteY69" fmla="*/ 614720 h 1990725"/>
              <a:gd name="connsiteX70" fmla="*/ 1298253 w 4627560"/>
              <a:gd name="connsiteY70" fmla="*/ 684179 h 1990725"/>
              <a:gd name="connsiteX71" fmla="*/ 1272784 w 4627560"/>
              <a:gd name="connsiteY71" fmla="*/ 684179 h 1990725"/>
              <a:gd name="connsiteX72" fmla="*/ 1272784 w 4627560"/>
              <a:gd name="connsiteY72" fmla="*/ 621665 h 1990725"/>
              <a:gd name="connsiteX73" fmla="*/ 1256577 w 4627560"/>
              <a:gd name="connsiteY73" fmla="*/ 600827 h 1990725"/>
              <a:gd name="connsiteX74" fmla="*/ 1228793 w 4627560"/>
              <a:gd name="connsiteY74" fmla="*/ 621665 h 1990725"/>
              <a:gd name="connsiteX75" fmla="*/ 1226477 w 4627560"/>
              <a:gd name="connsiteY75" fmla="*/ 635558 h 1990725"/>
              <a:gd name="connsiteX76" fmla="*/ 1226477 w 4627560"/>
              <a:gd name="connsiteY76" fmla="*/ 684179 h 1990725"/>
              <a:gd name="connsiteX77" fmla="*/ 1198693 w 4627560"/>
              <a:gd name="connsiteY77" fmla="*/ 684179 h 1990725"/>
              <a:gd name="connsiteX78" fmla="*/ 1198693 w 4627560"/>
              <a:gd name="connsiteY78" fmla="*/ 577674 h 1990725"/>
              <a:gd name="connsiteX79" fmla="*/ 1224161 w 4627560"/>
              <a:gd name="connsiteY79" fmla="*/ 577674 h 1990725"/>
              <a:gd name="connsiteX80" fmla="*/ 1224161 w 4627560"/>
              <a:gd name="connsiteY80" fmla="*/ 591565 h 1990725"/>
              <a:gd name="connsiteX81" fmla="*/ 1224161 w 4627560"/>
              <a:gd name="connsiteY81" fmla="*/ 598513 h 1990725"/>
              <a:gd name="connsiteX82" fmla="*/ 1261207 w 4627560"/>
              <a:gd name="connsiteY82" fmla="*/ 575358 h 1990725"/>
              <a:gd name="connsiteX83" fmla="*/ 805083 w 4627560"/>
              <a:gd name="connsiteY83" fmla="*/ 575358 h 1990725"/>
              <a:gd name="connsiteX84" fmla="*/ 837498 w 4627560"/>
              <a:gd name="connsiteY84" fmla="*/ 589251 h 1990725"/>
              <a:gd name="connsiteX85" fmla="*/ 837498 w 4627560"/>
              <a:gd name="connsiteY85" fmla="*/ 586935 h 1990725"/>
              <a:gd name="connsiteX86" fmla="*/ 837498 w 4627560"/>
              <a:gd name="connsiteY86" fmla="*/ 577674 h 1990725"/>
              <a:gd name="connsiteX87" fmla="*/ 862967 w 4627560"/>
              <a:gd name="connsiteY87" fmla="*/ 577674 h 1990725"/>
              <a:gd name="connsiteX88" fmla="*/ 862967 w 4627560"/>
              <a:gd name="connsiteY88" fmla="*/ 677233 h 1990725"/>
              <a:gd name="connsiteX89" fmla="*/ 807399 w 4627560"/>
              <a:gd name="connsiteY89" fmla="*/ 728172 h 1990725"/>
              <a:gd name="connsiteX90" fmla="*/ 770353 w 4627560"/>
              <a:gd name="connsiteY90" fmla="*/ 718910 h 1990725"/>
              <a:gd name="connsiteX91" fmla="*/ 777299 w 4627560"/>
              <a:gd name="connsiteY91" fmla="*/ 698072 h 1990725"/>
              <a:gd name="connsiteX92" fmla="*/ 807399 w 4627560"/>
              <a:gd name="connsiteY92" fmla="*/ 705018 h 1990725"/>
              <a:gd name="connsiteX93" fmla="*/ 837498 w 4627560"/>
              <a:gd name="connsiteY93" fmla="*/ 679549 h 1990725"/>
              <a:gd name="connsiteX94" fmla="*/ 837498 w 4627560"/>
              <a:gd name="connsiteY94" fmla="*/ 672604 h 1990725"/>
              <a:gd name="connsiteX95" fmla="*/ 837498 w 4627560"/>
              <a:gd name="connsiteY95" fmla="*/ 667972 h 1990725"/>
              <a:gd name="connsiteX96" fmla="*/ 807399 w 4627560"/>
              <a:gd name="connsiteY96" fmla="*/ 681865 h 1990725"/>
              <a:gd name="connsiteX97" fmla="*/ 758776 w 4627560"/>
              <a:gd name="connsiteY97" fmla="*/ 628611 h 1990725"/>
              <a:gd name="connsiteX98" fmla="*/ 805083 w 4627560"/>
              <a:gd name="connsiteY98" fmla="*/ 575358 h 1990725"/>
              <a:gd name="connsiteX99" fmla="*/ 696261 w 4627560"/>
              <a:gd name="connsiteY99" fmla="*/ 575358 h 1990725"/>
              <a:gd name="connsiteX100" fmla="*/ 733306 w 4627560"/>
              <a:gd name="connsiteY100" fmla="*/ 614720 h 1990725"/>
              <a:gd name="connsiteX101" fmla="*/ 733306 w 4627560"/>
              <a:gd name="connsiteY101" fmla="*/ 684179 h 1990725"/>
              <a:gd name="connsiteX102" fmla="*/ 707838 w 4627560"/>
              <a:gd name="connsiteY102" fmla="*/ 684179 h 1990725"/>
              <a:gd name="connsiteX103" fmla="*/ 707838 w 4627560"/>
              <a:gd name="connsiteY103" fmla="*/ 621665 h 1990725"/>
              <a:gd name="connsiteX104" fmla="*/ 691631 w 4627560"/>
              <a:gd name="connsiteY104" fmla="*/ 600827 h 1990725"/>
              <a:gd name="connsiteX105" fmla="*/ 663846 w 4627560"/>
              <a:gd name="connsiteY105" fmla="*/ 621665 h 1990725"/>
              <a:gd name="connsiteX106" fmla="*/ 661531 w 4627560"/>
              <a:gd name="connsiteY106" fmla="*/ 635558 h 1990725"/>
              <a:gd name="connsiteX107" fmla="*/ 661531 w 4627560"/>
              <a:gd name="connsiteY107" fmla="*/ 684179 h 1990725"/>
              <a:gd name="connsiteX108" fmla="*/ 636062 w 4627560"/>
              <a:gd name="connsiteY108" fmla="*/ 684179 h 1990725"/>
              <a:gd name="connsiteX109" fmla="*/ 636062 w 4627560"/>
              <a:gd name="connsiteY109" fmla="*/ 577674 h 1990725"/>
              <a:gd name="connsiteX110" fmla="*/ 659215 w 4627560"/>
              <a:gd name="connsiteY110" fmla="*/ 577674 h 1990725"/>
              <a:gd name="connsiteX111" fmla="*/ 659215 w 4627560"/>
              <a:gd name="connsiteY111" fmla="*/ 591565 h 1990725"/>
              <a:gd name="connsiteX112" fmla="*/ 659215 w 4627560"/>
              <a:gd name="connsiteY112" fmla="*/ 598513 h 1990725"/>
              <a:gd name="connsiteX113" fmla="*/ 696261 w 4627560"/>
              <a:gd name="connsiteY113" fmla="*/ 575358 h 1990725"/>
              <a:gd name="connsiteX114" fmla="*/ 1842362 w 4627560"/>
              <a:gd name="connsiteY114" fmla="*/ 573042 h 1990725"/>
              <a:gd name="connsiteX115" fmla="*/ 1886353 w 4627560"/>
              <a:gd name="connsiteY115" fmla="*/ 614719 h 1990725"/>
              <a:gd name="connsiteX116" fmla="*/ 1886353 w 4627560"/>
              <a:gd name="connsiteY116" fmla="*/ 684179 h 1990725"/>
              <a:gd name="connsiteX117" fmla="*/ 1860884 w 4627560"/>
              <a:gd name="connsiteY117" fmla="*/ 684179 h 1990725"/>
              <a:gd name="connsiteX118" fmla="*/ 1860884 w 4627560"/>
              <a:gd name="connsiteY118" fmla="*/ 674918 h 1990725"/>
              <a:gd name="connsiteX119" fmla="*/ 1860884 w 4627560"/>
              <a:gd name="connsiteY119" fmla="*/ 667972 h 1990725"/>
              <a:gd name="connsiteX120" fmla="*/ 1828469 w 4627560"/>
              <a:gd name="connsiteY120" fmla="*/ 686495 h 1990725"/>
              <a:gd name="connsiteX121" fmla="*/ 1791423 w 4627560"/>
              <a:gd name="connsiteY121" fmla="*/ 654079 h 1990725"/>
              <a:gd name="connsiteX122" fmla="*/ 1856253 w 4627560"/>
              <a:gd name="connsiteY122" fmla="*/ 617034 h 1990725"/>
              <a:gd name="connsiteX123" fmla="*/ 1860884 w 4627560"/>
              <a:gd name="connsiteY123" fmla="*/ 617034 h 1990725"/>
              <a:gd name="connsiteX124" fmla="*/ 1860884 w 4627560"/>
              <a:gd name="connsiteY124" fmla="*/ 614719 h 1990725"/>
              <a:gd name="connsiteX125" fmla="*/ 1840046 w 4627560"/>
              <a:gd name="connsiteY125" fmla="*/ 596195 h 1990725"/>
              <a:gd name="connsiteX126" fmla="*/ 1809946 w 4627560"/>
              <a:gd name="connsiteY126" fmla="*/ 605458 h 1990725"/>
              <a:gd name="connsiteX127" fmla="*/ 1800685 w 4627560"/>
              <a:gd name="connsiteY127" fmla="*/ 586935 h 1990725"/>
              <a:gd name="connsiteX128" fmla="*/ 1842362 w 4627560"/>
              <a:gd name="connsiteY128" fmla="*/ 573042 h 1990725"/>
              <a:gd name="connsiteX129" fmla="*/ 379059 w 4627560"/>
              <a:gd name="connsiteY129" fmla="*/ 573042 h 1990725"/>
              <a:gd name="connsiteX130" fmla="*/ 423050 w 4627560"/>
              <a:gd name="connsiteY130" fmla="*/ 614719 h 1990725"/>
              <a:gd name="connsiteX131" fmla="*/ 423050 w 4627560"/>
              <a:gd name="connsiteY131" fmla="*/ 684179 h 1990725"/>
              <a:gd name="connsiteX132" fmla="*/ 397582 w 4627560"/>
              <a:gd name="connsiteY132" fmla="*/ 684179 h 1990725"/>
              <a:gd name="connsiteX133" fmla="*/ 397582 w 4627560"/>
              <a:gd name="connsiteY133" fmla="*/ 674918 h 1990725"/>
              <a:gd name="connsiteX134" fmla="*/ 397582 w 4627560"/>
              <a:gd name="connsiteY134" fmla="*/ 667972 h 1990725"/>
              <a:gd name="connsiteX135" fmla="*/ 365166 w 4627560"/>
              <a:gd name="connsiteY135" fmla="*/ 686495 h 1990725"/>
              <a:gd name="connsiteX136" fmla="*/ 328120 w 4627560"/>
              <a:gd name="connsiteY136" fmla="*/ 654079 h 1990725"/>
              <a:gd name="connsiteX137" fmla="*/ 392950 w 4627560"/>
              <a:gd name="connsiteY137" fmla="*/ 617034 h 1990725"/>
              <a:gd name="connsiteX138" fmla="*/ 397582 w 4627560"/>
              <a:gd name="connsiteY138" fmla="*/ 617034 h 1990725"/>
              <a:gd name="connsiteX139" fmla="*/ 397582 w 4627560"/>
              <a:gd name="connsiteY139" fmla="*/ 614719 h 1990725"/>
              <a:gd name="connsiteX140" fmla="*/ 376743 w 4627560"/>
              <a:gd name="connsiteY140" fmla="*/ 596195 h 1990725"/>
              <a:gd name="connsiteX141" fmla="*/ 346643 w 4627560"/>
              <a:gd name="connsiteY141" fmla="*/ 605458 h 1990725"/>
              <a:gd name="connsiteX142" fmla="*/ 337381 w 4627560"/>
              <a:gd name="connsiteY142" fmla="*/ 586935 h 1990725"/>
              <a:gd name="connsiteX143" fmla="*/ 379059 w 4627560"/>
              <a:gd name="connsiteY143" fmla="*/ 573042 h 1990725"/>
              <a:gd name="connsiteX144" fmla="*/ 2004437 w 4627560"/>
              <a:gd name="connsiteY144" fmla="*/ 549888 h 1990725"/>
              <a:gd name="connsiteX145" fmla="*/ 2029906 w 4627560"/>
              <a:gd name="connsiteY145" fmla="*/ 549888 h 1990725"/>
              <a:gd name="connsiteX146" fmla="*/ 2029906 w 4627560"/>
              <a:gd name="connsiteY146" fmla="*/ 579988 h 1990725"/>
              <a:gd name="connsiteX147" fmla="*/ 2053058 w 4627560"/>
              <a:gd name="connsiteY147" fmla="*/ 579988 h 1990725"/>
              <a:gd name="connsiteX148" fmla="*/ 2053058 w 4627560"/>
              <a:gd name="connsiteY148" fmla="*/ 600827 h 1990725"/>
              <a:gd name="connsiteX149" fmla="*/ 2029906 w 4627560"/>
              <a:gd name="connsiteY149" fmla="*/ 600827 h 1990725"/>
              <a:gd name="connsiteX150" fmla="*/ 2029906 w 4627560"/>
              <a:gd name="connsiteY150" fmla="*/ 642502 h 1990725"/>
              <a:gd name="connsiteX151" fmla="*/ 2050744 w 4627560"/>
              <a:gd name="connsiteY151" fmla="*/ 663341 h 1990725"/>
              <a:gd name="connsiteX152" fmla="*/ 2055374 w 4627560"/>
              <a:gd name="connsiteY152" fmla="*/ 663341 h 1990725"/>
              <a:gd name="connsiteX153" fmla="*/ 2055374 w 4627560"/>
              <a:gd name="connsiteY153" fmla="*/ 686493 h 1990725"/>
              <a:gd name="connsiteX154" fmla="*/ 2046113 w 4627560"/>
              <a:gd name="connsiteY154" fmla="*/ 686493 h 1990725"/>
              <a:gd name="connsiteX155" fmla="*/ 2002121 w 4627560"/>
              <a:gd name="connsiteY155" fmla="*/ 647134 h 1990725"/>
              <a:gd name="connsiteX156" fmla="*/ 2002121 w 4627560"/>
              <a:gd name="connsiteY156" fmla="*/ 600827 h 1990725"/>
              <a:gd name="connsiteX157" fmla="*/ 1990544 w 4627560"/>
              <a:gd name="connsiteY157" fmla="*/ 600827 h 1990725"/>
              <a:gd name="connsiteX158" fmla="*/ 1990544 w 4627560"/>
              <a:gd name="connsiteY158" fmla="*/ 579988 h 1990725"/>
              <a:gd name="connsiteX159" fmla="*/ 2004437 w 4627560"/>
              <a:gd name="connsiteY159" fmla="*/ 579988 h 1990725"/>
              <a:gd name="connsiteX160" fmla="*/ 1921084 w 4627560"/>
              <a:gd name="connsiteY160" fmla="*/ 549888 h 1990725"/>
              <a:gd name="connsiteX161" fmla="*/ 1946553 w 4627560"/>
              <a:gd name="connsiteY161" fmla="*/ 549888 h 1990725"/>
              <a:gd name="connsiteX162" fmla="*/ 1946553 w 4627560"/>
              <a:gd name="connsiteY162" fmla="*/ 579988 h 1990725"/>
              <a:gd name="connsiteX163" fmla="*/ 1969705 w 4627560"/>
              <a:gd name="connsiteY163" fmla="*/ 579988 h 1990725"/>
              <a:gd name="connsiteX164" fmla="*/ 1969705 w 4627560"/>
              <a:gd name="connsiteY164" fmla="*/ 600827 h 1990725"/>
              <a:gd name="connsiteX165" fmla="*/ 1946553 w 4627560"/>
              <a:gd name="connsiteY165" fmla="*/ 600827 h 1990725"/>
              <a:gd name="connsiteX166" fmla="*/ 1946553 w 4627560"/>
              <a:gd name="connsiteY166" fmla="*/ 642502 h 1990725"/>
              <a:gd name="connsiteX167" fmla="*/ 1967391 w 4627560"/>
              <a:gd name="connsiteY167" fmla="*/ 663341 h 1990725"/>
              <a:gd name="connsiteX168" fmla="*/ 1972021 w 4627560"/>
              <a:gd name="connsiteY168" fmla="*/ 663341 h 1990725"/>
              <a:gd name="connsiteX169" fmla="*/ 1972021 w 4627560"/>
              <a:gd name="connsiteY169" fmla="*/ 686493 h 1990725"/>
              <a:gd name="connsiteX170" fmla="*/ 1962760 w 4627560"/>
              <a:gd name="connsiteY170" fmla="*/ 686493 h 1990725"/>
              <a:gd name="connsiteX171" fmla="*/ 1918768 w 4627560"/>
              <a:gd name="connsiteY171" fmla="*/ 647134 h 1990725"/>
              <a:gd name="connsiteX172" fmla="*/ 1918768 w 4627560"/>
              <a:gd name="connsiteY172" fmla="*/ 600827 h 1990725"/>
              <a:gd name="connsiteX173" fmla="*/ 1907191 w 4627560"/>
              <a:gd name="connsiteY173" fmla="*/ 600827 h 1990725"/>
              <a:gd name="connsiteX174" fmla="*/ 1907191 w 4627560"/>
              <a:gd name="connsiteY174" fmla="*/ 579988 h 1990725"/>
              <a:gd name="connsiteX175" fmla="*/ 1921084 w 4627560"/>
              <a:gd name="connsiteY175" fmla="*/ 579988 h 1990725"/>
              <a:gd name="connsiteX176" fmla="*/ 1627033 w 4627560"/>
              <a:gd name="connsiteY176" fmla="*/ 535996 h 1990725"/>
              <a:gd name="connsiteX177" fmla="*/ 1654818 w 4627560"/>
              <a:gd name="connsiteY177" fmla="*/ 535996 h 1990725"/>
              <a:gd name="connsiteX178" fmla="*/ 1684916 w 4627560"/>
              <a:gd name="connsiteY178" fmla="*/ 610087 h 1990725"/>
              <a:gd name="connsiteX179" fmla="*/ 1691863 w 4627560"/>
              <a:gd name="connsiteY179" fmla="*/ 630926 h 1990725"/>
              <a:gd name="connsiteX180" fmla="*/ 1698809 w 4627560"/>
              <a:gd name="connsiteY180" fmla="*/ 610087 h 1990725"/>
              <a:gd name="connsiteX181" fmla="*/ 1728908 w 4627560"/>
              <a:gd name="connsiteY181" fmla="*/ 535996 h 1990725"/>
              <a:gd name="connsiteX182" fmla="*/ 1756693 w 4627560"/>
              <a:gd name="connsiteY182" fmla="*/ 535996 h 1990725"/>
              <a:gd name="connsiteX183" fmla="*/ 1768268 w 4627560"/>
              <a:gd name="connsiteY183" fmla="*/ 684178 h 1990725"/>
              <a:gd name="connsiteX184" fmla="*/ 1740484 w 4627560"/>
              <a:gd name="connsiteY184" fmla="*/ 684178 h 1990725"/>
              <a:gd name="connsiteX185" fmla="*/ 1733538 w 4627560"/>
              <a:gd name="connsiteY185" fmla="*/ 600826 h 1990725"/>
              <a:gd name="connsiteX186" fmla="*/ 1733538 w 4627560"/>
              <a:gd name="connsiteY186" fmla="*/ 577673 h 1990725"/>
              <a:gd name="connsiteX187" fmla="*/ 1726593 w 4627560"/>
              <a:gd name="connsiteY187" fmla="*/ 600826 h 1990725"/>
              <a:gd name="connsiteX188" fmla="*/ 1703439 w 4627560"/>
              <a:gd name="connsiteY188" fmla="*/ 658710 h 1990725"/>
              <a:gd name="connsiteX189" fmla="*/ 1680286 w 4627560"/>
              <a:gd name="connsiteY189" fmla="*/ 658710 h 1990725"/>
              <a:gd name="connsiteX190" fmla="*/ 1657132 w 4627560"/>
              <a:gd name="connsiteY190" fmla="*/ 600826 h 1990725"/>
              <a:gd name="connsiteX191" fmla="*/ 1647870 w 4627560"/>
              <a:gd name="connsiteY191" fmla="*/ 577673 h 1990725"/>
              <a:gd name="connsiteX192" fmla="*/ 1647870 w 4627560"/>
              <a:gd name="connsiteY192" fmla="*/ 600826 h 1990725"/>
              <a:gd name="connsiteX193" fmla="*/ 1640925 w 4627560"/>
              <a:gd name="connsiteY193" fmla="*/ 684178 h 1990725"/>
              <a:gd name="connsiteX194" fmla="*/ 1613141 w 4627560"/>
              <a:gd name="connsiteY194" fmla="*/ 684178 h 1990725"/>
              <a:gd name="connsiteX195" fmla="*/ 1400129 w 4627560"/>
              <a:gd name="connsiteY195" fmla="*/ 535996 h 1990725"/>
              <a:gd name="connsiteX196" fmla="*/ 1425598 w 4627560"/>
              <a:gd name="connsiteY196" fmla="*/ 535996 h 1990725"/>
              <a:gd name="connsiteX197" fmla="*/ 1425598 w 4627560"/>
              <a:gd name="connsiteY197" fmla="*/ 684178 h 1990725"/>
              <a:gd name="connsiteX198" fmla="*/ 1400129 w 4627560"/>
              <a:gd name="connsiteY198" fmla="*/ 684178 h 1990725"/>
              <a:gd name="connsiteX199" fmla="*/ 1400129 w 4627560"/>
              <a:gd name="connsiteY199" fmla="*/ 674917 h 1990725"/>
              <a:gd name="connsiteX200" fmla="*/ 1400129 w 4627560"/>
              <a:gd name="connsiteY200" fmla="*/ 667971 h 1990725"/>
              <a:gd name="connsiteX201" fmla="*/ 1367713 w 4627560"/>
              <a:gd name="connsiteY201" fmla="*/ 686494 h 1990725"/>
              <a:gd name="connsiteX202" fmla="*/ 1321407 w 4627560"/>
              <a:gd name="connsiteY202" fmla="*/ 630926 h 1990725"/>
              <a:gd name="connsiteX203" fmla="*/ 1370029 w 4627560"/>
              <a:gd name="connsiteY203" fmla="*/ 575358 h 1990725"/>
              <a:gd name="connsiteX204" fmla="*/ 1400129 w 4627560"/>
              <a:gd name="connsiteY204" fmla="*/ 589249 h 1990725"/>
              <a:gd name="connsiteX205" fmla="*/ 1400129 w 4627560"/>
              <a:gd name="connsiteY205" fmla="*/ 582303 h 1990725"/>
              <a:gd name="connsiteX206" fmla="*/ 1138495 w 4627560"/>
              <a:gd name="connsiteY206" fmla="*/ 535996 h 1990725"/>
              <a:gd name="connsiteX207" fmla="*/ 1163963 w 4627560"/>
              <a:gd name="connsiteY207" fmla="*/ 535996 h 1990725"/>
              <a:gd name="connsiteX208" fmla="*/ 1163963 w 4627560"/>
              <a:gd name="connsiteY208" fmla="*/ 559150 h 1990725"/>
              <a:gd name="connsiteX209" fmla="*/ 1138495 w 4627560"/>
              <a:gd name="connsiteY209" fmla="*/ 559150 h 1990725"/>
              <a:gd name="connsiteX210" fmla="*/ 962528 w 4627560"/>
              <a:gd name="connsiteY210" fmla="*/ 535996 h 1990725"/>
              <a:gd name="connsiteX211" fmla="*/ 990312 w 4627560"/>
              <a:gd name="connsiteY211" fmla="*/ 535996 h 1990725"/>
              <a:gd name="connsiteX212" fmla="*/ 1020412 w 4627560"/>
              <a:gd name="connsiteY212" fmla="*/ 610087 h 1990725"/>
              <a:gd name="connsiteX213" fmla="*/ 1027358 w 4627560"/>
              <a:gd name="connsiteY213" fmla="*/ 630926 h 1990725"/>
              <a:gd name="connsiteX214" fmla="*/ 1034304 w 4627560"/>
              <a:gd name="connsiteY214" fmla="*/ 610087 h 1990725"/>
              <a:gd name="connsiteX215" fmla="*/ 1064404 w 4627560"/>
              <a:gd name="connsiteY215" fmla="*/ 535996 h 1990725"/>
              <a:gd name="connsiteX216" fmla="*/ 1092188 w 4627560"/>
              <a:gd name="connsiteY216" fmla="*/ 535996 h 1990725"/>
              <a:gd name="connsiteX217" fmla="*/ 1106079 w 4627560"/>
              <a:gd name="connsiteY217" fmla="*/ 684178 h 1990725"/>
              <a:gd name="connsiteX218" fmla="*/ 1078295 w 4627560"/>
              <a:gd name="connsiteY218" fmla="*/ 684178 h 1990725"/>
              <a:gd name="connsiteX219" fmla="*/ 1071349 w 4627560"/>
              <a:gd name="connsiteY219" fmla="*/ 600826 h 1990725"/>
              <a:gd name="connsiteX220" fmla="*/ 1071349 w 4627560"/>
              <a:gd name="connsiteY220" fmla="*/ 577673 h 1990725"/>
              <a:gd name="connsiteX221" fmla="*/ 1064404 w 4627560"/>
              <a:gd name="connsiteY221" fmla="*/ 600826 h 1990725"/>
              <a:gd name="connsiteX222" fmla="*/ 1041249 w 4627560"/>
              <a:gd name="connsiteY222" fmla="*/ 658710 h 1990725"/>
              <a:gd name="connsiteX223" fmla="*/ 1018097 w 4627560"/>
              <a:gd name="connsiteY223" fmla="*/ 658710 h 1990725"/>
              <a:gd name="connsiteX224" fmla="*/ 994942 w 4627560"/>
              <a:gd name="connsiteY224" fmla="*/ 600826 h 1990725"/>
              <a:gd name="connsiteX225" fmla="*/ 985681 w 4627560"/>
              <a:gd name="connsiteY225" fmla="*/ 577673 h 1990725"/>
              <a:gd name="connsiteX226" fmla="*/ 985681 w 4627560"/>
              <a:gd name="connsiteY226" fmla="*/ 600826 h 1990725"/>
              <a:gd name="connsiteX227" fmla="*/ 978735 w 4627560"/>
              <a:gd name="connsiteY227" fmla="*/ 684178 h 1990725"/>
              <a:gd name="connsiteX228" fmla="*/ 950951 w 4627560"/>
              <a:gd name="connsiteY228" fmla="*/ 684178 h 1990725"/>
              <a:gd name="connsiteX229" fmla="*/ 573548 w 4627560"/>
              <a:gd name="connsiteY229" fmla="*/ 535996 h 1990725"/>
              <a:gd name="connsiteX230" fmla="*/ 599016 w 4627560"/>
              <a:gd name="connsiteY230" fmla="*/ 535996 h 1990725"/>
              <a:gd name="connsiteX231" fmla="*/ 599016 w 4627560"/>
              <a:gd name="connsiteY231" fmla="*/ 559150 h 1990725"/>
              <a:gd name="connsiteX232" fmla="*/ 573548 w 4627560"/>
              <a:gd name="connsiteY232" fmla="*/ 559150 h 1990725"/>
              <a:gd name="connsiteX233" fmla="*/ 455465 w 4627560"/>
              <a:gd name="connsiteY233" fmla="*/ 535996 h 1990725"/>
              <a:gd name="connsiteX234" fmla="*/ 480933 w 4627560"/>
              <a:gd name="connsiteY234" fmla="*/ 535996 h 1990725"/>
              <a:gd name="connsiteX235" fmla="*/ 480933 w 4627560"/>
              <a:gd name="connsiteY235" fmla="*/ 614719 h 1990725"/>
              <a:gd name="connsiteX236" fmla="*/ 494826 w 4627560"/>
              <a:gd name="connsiteY236" fmla="*/ 614719 h 1990725"/>
              <a:gd name="connsiteX237" fmla="*/ 520294 w 4627560"/>
              <a:gd name="connsiteY237" fmla="*/ 577673 h 1990725"/>
              <a:gd name="connsiteX238" fmla="*/ 550395 w 4627560"/>
              <a:gd name="connsiteY238" fmla="*/ 577673 h 1990725"/>
              <a:gd name="connsiteX239" fmla="*/ 517978 w 4627560"/>
              <a:gd name="connsiteY239" fmla="*/ 626294 h 1990725"/>
              <a:gd name="connsiteX240" fmla="*/ 555024 w 4627560"/>
              <a:gd name="connsiteY240" fmla="*/ 684178 h 1990725"/>
              <a:gd name="connsiteX241" fmla="*/ 524926 w 4627560"/>
              <a:gd name="connsiteY241" fmla="*/ 684178 h 1990725"/>
              <a:gd name="connsiteX242" fmla="*/ 497142 w 4627560"/>
              <a:gd name="connsiteY242" fmla="*/ 637871 h 1990725"/>
              <a:gd name="connsiteX243" fmla="*/ 480933 w 4627560"/>
              <a:gd name="connsiteY243" fmla="*/ 637871 h 1990725"/>
              <a:gd name="connsiteX244" fmla="*/ 480933 w 4627560"/>
              <a:gd name="connsiteY244" fmla="*/ 684178 h 1990725"/>
              <a:gd name="connsiteX245" fmla="*/ 455465 w 4627560"/>
              <a:gd name="connsiteY245" fmla="*/ 684178 h 1990725"/>
              <a:gd name="connsiteX246" fmla="*/ 163729 w 4627560"/>
              <a:gd name="connsiteY246" fmla="*/ 535996 h 1990725"/>
              <a:gd name="connsiteX247" fmla="*/ 191513 w 4627560"/>
              <a:gd name="connsiteY247" fmla="*/ 535996 h 1990725"/>
              <a:gd name="connsiteX248" fmla="*/ 221613 w 4627560"/>
              <a:gd name="connsiteY248" fmla="*/ 610087 h 1990725"/>
              <a:gd name="connsiteX249" fmla="*/ 228559 w 4627560"/>
              <a:gd name="connsiteY249" fmla="*/ 630926 h 1990725"/>
              <a:gd name="connsiteX250" fmla="*/ 235505 w 4627560"/>
              <a:gd name="connsiteY250" fmla="*/ 610087 h 1990725"/>
              <a:gd name="connsiteX251" fmla="*/ 265605 w 4627560"/>
              <a:gd name="connsiteY251" fmla="*/ 535996 h 1990725"/>
              <a:gd name="connsiteX252" fmla="*/ 295705 w 4627560"/>
              <a:gd name="connsiteY252" fmla="*/ 535996 h 1990725"/>
              <a:gd name="connsiteX253" fmla="*/ 307282 w 4627560"/>
              <a:gd name="connsiteY253" fmla="*/ 684178 h 1990725"/>
              <a:gd name="connsiteX254" fmla="*/ 279496 w 4627560"/>
              <a:gd name="connsiteY254" fmla="*/ 684178 h 1990725"/>
              <a:gd name="connsiteX255" fmla="*/ 272550 w 4627560"/>
              <a:gd name="connsiteY255" fmla="*/ 600826 h 1990725"/>
              <a:gd name="connsiteX256" fmla="*/ 272550 w 4627560"/>
              <a:gd name="connsiteY256" fmla="*/ 577673 h 1990725"/>
              <a:gd name="connsiteX257" fmla="*/ 265605 w 4627560"/>
              <a:gd name="connsiteY257" fmla="*/ 600826 h 1990725"/>
              <a:gd name="connsiteX258" fmla="*/ 242450 w 4627560"/>
              <a:gd name="connsiteY258" fmla="*/ 658710 h 1990725"/>
              <a:gd name="connsiteX259" fmla="*/ 219298 w 4627560"/>
              <a:gd name="connsiteY259" fmla="*/ 658710 h 1990725"/>
              <a:gd name="connsiteX260" fmla="*/ 196143 w 4627560"/>
              <a:gd name="connsiteY260" fmla="*/ 600826 h 1990725"/>
              <a:gd name="connsiteX261" fmla="*/ 186882 w 4627560"/>
              <a:gd name="connsiteY261" fmla="*/ 577673 h 1990725"/>
              <a:gd name="connsiteX262" fmla="*/ 186882 w 4627560"/>
              <a:gd name="connsiteY262" fmla="*/ 600826 h 1990725"/>
              <a:gd name="connsiteX263" fmla="*/ 179937 w 4627560"/>
              <a:gd name="connsiteY263" fmla="*/ 684178 h 1990725"/>
              <a:gd name="connsiteX264" fmla="*/ 152152 w 4627560"/>
              <a:gd name="connsiteY264" fmla="*/ 684178 h 1990725"/>
              <a:gd name="connsiteX265" fmla="*/ 3727060 w 4627560"/>
              <a:gd name="connsiteY265" fmla="*/ 397075 h 1990725"/>
              <a:gd name="connsiteX266" fmla="*/ 3696961 w 4627560"/>
              <a:gd name="connsiteY266" fmla="*/ 410966 h 1990725"/>
              <a:gd name="connsiteX267" fmla="*/ 3710853 w 4627560"/>
              <a:gd name="connsiteY267" fmla="*/ 422543 h 1990725"/>
              <a:gd name="connsiteX268" fmla="*/ 3731692 w 4627560"/>
              <a:gd name="connsiteY268" fmla="*/ 399391 h 1990725"/>
              <a:gd name="connsiteX269" fmla="*/ 3731692 w 4627560"/>
              <a:gd name="connsiteY269" fmla="*/ 397075 h 1990725"/>
              <a:gd name="connsiteX270" fmla="*/ 485567 w 4627560"/>
              <a:gd name="connsiteY270" fmla="*/ 397075 h 1990725"/>
              <a:gd name="connsiteX271" fmla="*/ 455467 w 4627560"/>
              <a:gd name="connsiteY271" fmla="*/ 410966 h 1990725"/>
              <a:gd name="connsiteX272" fmla="*/ 469360 w 4627560"/>
              <a:gd name="connsiteY272" fmla="*/ 422543 h 1990725"/>
              <a:gd name="connsiteX273" fmla="*/ 490199 w 4627560"/>
              <a:gd name="connsiteY273" fmla="*/ 399391 h 1990725"/>
              <a:gd name="connsiteX274" fmla="*/ 490199 w 4627560"/>
              <a:gd name="connsiteY274" fmla="*/ 397075 h 1990725"/>
              <a:gd name="connsiteX275" fmla="*/ 3558040 w 4627560"/>
              <a:gd name="connsiteY275" fmla="*/ 355399 h 1990725"/>
              <a:gd name="connsiteX276" fmla="*/ 3532570 w 4627560"/>
              <a:gd name="connsiteY276" fmla="*/ 387813 h 1990725"/>
              <a:gd name="connsiteX277" fmla="*/ 3558040 w 4627560"/>
              <a:gd name="connsiteY277" fmla="*/ 420228 h 1990725"/>
              <a:gd name="connsiteX278" fmla="*/ 3583509 w 4627560"/>
              <a:gd name="connsiteY278" fmla="*/ 387813 h 1990725"/>
              <a:gd name="connsiteX279" fmla="*/ 3558040 w 4627560"/>
              <a:gd name="connsiteY279" fmla="*/ 355399 h 1990725"/>
              <a:gd name="connsiteX280" fmla="*/ 2909739 w 4627560"/>
              <a:gd name="connsiteY280" fmla="*/ 355399 h 1990725"/>
              <a:gd name="connsiteX281" fmla="*/ 2879639 w 4627560"/>
              <a:gd name="connsiteY281" fmla="*/ 387814 h 1990725"/>
              <a:gd name="connsiteX282" fmla="*/ 2909739 w 4627560"/>
              <a:gd name="connsiteY282" fmla="*/ 420228 h 1990725"/>
              <a:gd name="connsiteX283" fmla="*/ 2939839 w 4627560"/>
              <a:gd name="connsiteY283" fmla="*/ 387814 h 1990725"/>
              <a:gd name="connsiteX284" fmla="*/ 2909739 w 4627560"/>
              <a:gd name="connsiteY284" fmla="*/ 355399 h 1990725"/>
              <a:gd name="connsiteX285" fmla="*/ 3294090 w 4627560"/>
              <a:gd name="connsiteY285" fmla="*/ 353083 h 1990725"/>
              <a:gd name="connsiteX286" fmla="*/ 3273251 w 4627560"/>
              <a:gd name="connsiteY286" fmla="*/ 371606 h 1990725"/>
              <a:gd name="connsiteX287" fmla="*/ 3310297 w 4627560"/>
              <a:gd name="connsiteY287" fmla="*/ 371606 h 1990725"/>
              <a:gd name="connsiteX288" fmla="*/ 3294090 w 4627560"/>
              <a:gd name="connsiteY288" fmla="*/ 353083 h 1990725"/>
              <a:gd name="connsiteX289" fmla="*/ 1937291 w 4627560"/>
              <a:gd name="connsiteY289" fmla="*/ 353083 h 1990725"/>
              <a:gd name="connsiteX290" fmla="*/ 1916452 w 4627560"/>
              <a:gd name="connsiteY290" fmla="*/ 371606 h 1990725"/>
              <a:gd name="connsiteX291" fmla="*/ 1953498 w 4627560"/>
              <a:gd name="connsiteY291" fmla="*/ 371606 h 1990725"/>
              <a:gd name="connsiteX292" fmla="*/ 1937291 w 4627560"/>
              <a:gd name="connsiteY292" fmla="*/ 353083 h 1990725"/>
              <a:gd name="connsiteX293" fmla="*/ 2266071 w 4627560"/>
              <a:gd name="connsiteY293" fmla="*/ 322985 h 1990725"/>
              <a:gd name="connsiteX294" fmla="*/ 2310062 w 4627560"/>
              <a:gd name="connsiteY294" fmla="*/ 322985 h 1990725"/>
              <a:gd name="connsiteX295" fmla="*/ 2310062 w 4627560"/>
              <a:gd name="connsiteY295" fmla="*/ 452644 h 1990725"/>
              <a:gd name="connsiteX296" fmla="*/ 2266071 w 4627560"/>
              <a:gd name="connsiteY296" fmla="*/ 452644 h 1990725"/>
              <a:gd name="connsiteX297" fmla="*/ 1647875 w 4627560"/>
              <a:gd name="connsiteY297" fmla="*/ 322985 h 1990725"/>
              <a:gd name="connsiteX298" fmla="*/ 1691866 w 4627560"/>
              <a:gd name="connsiteY298" fmla="*/ 322985 h 1990725"/>
              <a:gd name="connsiteX299" fmla="*/ 1691866 w 4627560"/>
              <a:gd name="connsiteY299" fmla="*/ 452644 h 1990725"/>
              <a:gd name="connsiteX300" fmla="*/ 1647875 w 4627560"/>
              <a:gd name="connsiteY300" fmla="*/ 452644 h 1990725"/>
              <a:gd name="connsiteX301" fmla="*/ 3379758 w 4627560"/>
              <a:gd name="connsiteY301" fmla="*/ 322984 h 1990725"/>
              <a:gd name="connsiteX302" fmla="*/ 3382074 w 4627560"/>
              <a:gd name="connsiteY302" fmla="*/ 322984 h 1990725"/>
              <a:gd name="connsiteX303" fmla="*/ 3423749 w 4627560"/>
              <a:gd name="connsiteY303" fmla="*/ 322984 h 1990725"/>
              <a:gd name="connsiteX304" fmla="*/ 3423749 w 4627560"/>
              <a:gd name="connsiteY304" fmla="*/ 346139 h 1990725"/>
              <a:gd name="connsiteX305" fmla="*/ 3423749 w 4627560"/>
              <a:gd name="connsiteY305" fmla="*/ 355400 h 1990725"/>
              <a:gd name="connsiteX306" fmla="*/ 3465426 w 4627560"/>
              <a:gd name="connsiteY306" fmla="*/ 322984 h 1990725"/>
              <a:gd name="connsiteX307" fmla="*/ 3470058 w 4627560"/>
              <a:gd name="connsiteY307" fmla="*/ 322984 h 1990725"/>
              <a:gd name="connsiteX308" fmla="*/ 3470058 w 4627560"/>
              <a:gd name="connsiteY308" fmla="*/ 366976 h 1990725"/>
              <a:gd name="connsiteX309" fmla="*/ 3460795 w 4627560"/>
              <a:gd name="connsiteY309" fmla="*/ 366976 h 1990725"/>
              <a:gd name="connsiteX310" fmla="*/ 3426065 w 4627560"/>
              <a:gd name="connsiteY310" fmla="*/ 390130 h 1990725"/>
              <a:gd name="connsiteX311" fmla="*/ 3423749 w 4627560"/>
              <a:gd name="connsiteY311" fmla="*/ 408653 h 1990725"/>
              <a:gd name="connsiteX312" fmla="*/ 3423749 w 4627560"/>
              <a:gd name="connsiteY312" fmla="*/ 452644 h 1990725"/>
              <a:gd name="connsiteX313" fmla="*/ 3379758 w 4627560"/>
              <a:gd name="connsiteY313" fmla="*/ 452644 h 1990725"/>
              <a:gd name="connsiteX314" fmla="*/ 2025275 w 4627560"/>
              <a:gd name="connsiteY314" fmla="*/ 322984 h 1990725"/>
              <a:gd name="connsiteX315" fmla="*/ 2027591 w 4627560"/>
              <a:gd name="connsiteY315" fmla="*/ 322984 h 1990725"/>
              <a:gd name="connsiteX316" fmla="*/ 2069266 w 4627560"/>
              <a:gd name="connsiteY316" fmla="*/ 322984 h 1990725"/>
              <a:gd name="connsiteX317" fmla="*/ 2069266 w 4627560"/>
              <a:gd name="connsiteY317" fmla="*/ 346139 h 1990725"/>
              <a:gd name="connsiteX318" fmla="*/ 2069266 w 4627560"/>
              <a:gd name="connsiteY318" fmla="*/ 355400 h 1990725"/>
              <a:gd name="connsiteX319" fmla="*/ 2110943 w 4627560"/>
              <a:gd name="connsiteY319" fmla="*/ 322984 h 1990725"/>
              <a:gd name="connsiteX320" fmla="*/ 2115573 w 4627560"/>
              <a:gd name="connsiteY320" fmla="*/ 322984 h 1990725"/>
              <a:gd name="connsiteX321" fmla="*/ 2115573 w 4627560"/>
              <a:gd name="connsiteY321" fmla="*/ 366976 h 1990725"/>
              <a:gd name="connsiteX322" fmla="*/ 2106312 w 4627560"/>
              <a:gd name="connsiteY322" fmla="*/ 366976 h 1990725"/>
              <a:gd name="connsiteX323" fmla="*/ 2071582 w 4627560"/>
              <a:gd name="connsiteY323" fmla="*/ 390130 h 1990725"/>
              <a:gd name="connsiteX324" fmla="*/ 2069266 w 4627560"/>
              <a:gd name="connsiteY324" fmla="*/ 408653 h 1990725"/>
              <a:gd name="connsiteX325" fmla="*/ 2069266 w 4627560"/>
              <a:gd name="connsiteY325" fmla="*/ 452644 h 1990725"/>
              <a:gd name="connsiteX326" fmla="*/ 2025275 w 4627560"/>
              <a:gd name="connsiteY326" fmla="*/ 452644 h 1990725"/>
              <a:gd name="connsiteX327" fmla="*/ 1712702 w 4627560"/>
              <a:gd name="connsiteY327" fmla="*/ 322984 h 1990725"/>
              <a:gd name="connsiteX328" fmla="*/ 1759009 w 4627560"/>
              <a:gd name="connsiteY328" fmla="*/ 322984 h 1990725"/>
              <a:gd name="connsiteX329" fmla="*/ 1779848 w 4627560"/>
              <a:gd name="connsiteY329" fmla="*/ 392446 h 1990725"/>
              <a:gd name="connsiteX330" fmla="*/ 1784478 w 4627560"/>
              <a:gd name="connsiteY330" fmla="*/ 415598 h 1990725"/>
              <a:gd name="connsiteX331" fmla="*/ 1789109 w 4627560"/>
              <a:gd name="connsiteY331" fmla="*/ 392446 h 1990725"/>
              <a:gd name="connsiteX332" fmla="*/ 1809948 w 4627560"/>
              <a:gd name="connsiteY332" fmla="*/ 322984 h 1990725"/>
              <a:gd name="connsiteX333" fmla="*/ 1856255 w 4627560"/>
              <a:gd name="connsiteY333" fmla="*/ 322984 h 1990725"/>
              <a:gd name="connsiteX334" fmla="*/ 1812262 w 4627560"/>
              <a:gd name="connsiteY334" fmla="*/ 454960 h 1990725"/>
              <a:gd name="connsiteX335" fmla="*/ 1759009 w 4627560"/>
              <a:gd name="connsiteY335" fmla="*/ 454960 h 1990725"/>
              <a:gd name="connsiteX336" fmla="*/ 304969 w 4627560"/>
              <a:gd name="connsiteY336" fmla="*/ 322984 h 1990725"/>
              <a:gd name="connsiteX337" fmla="*/ 307285 w 4627560"/>
              <a:gd name="connsiteY337" fmla="*/ 322984 h 1990725"/>
              <a:gd name="connsiteX338" fmla="*/ 348960 w 4627560"/>
              <a:gd name="connsiteY338" fmla="*/ 322984 h 1990725"/>
              <a:gd name="connsiteX339" fmla="*/ 348960 w 4627560"/>
              <a:gd name="connsiteY339" fmla="*/ 346139 h 1990725"/>
              <a:gd name="connsiteX340" fmla="*/ 348960 w 4627560"/>
              <a:gd name="connsiteY340" fmla="*/ 355400 h 1990725"/>
              <a:gd name="connsiteX341" fmla="*/ 390637 w 4627560"/>
              <a:gd name="connsiteY341" fmla="*/ 322984 h 1990725"/>
              <a:gd name="connsiteX342" fmla="*/ 395267 w 4627560"/>
              <a:gd name="connsiteY342" fmla="*/ 322984 h 1990725"/>
              <a:gd name="connsiteX343" fmla="*/ 395267 w 4627560"/>
              <a:gd name="connsiteY343" fmla="*/ 366976 h 1990725"/>
              <a:gd name="connsiteX344" fmla="*/ 386005 w 4627560"/>
              <a:gd name="connsiteY344" fmla="*/ 366976 h 1990725"/>
              <a:gd name="connsiteX345" fmla="*/ 351276 w 4627560"/>
              <a:gd name="connsiteY345" fmla="*/ 390130 h 1990725"/>
              <a:gd name="connsiteX346" fmla="*/ 348960 w 4627560"/>
              <a:gd name="connsiteY346" fmla="*/ 408653 h 1990725"/>
              <a:gd name="connsiteX347" fmla="*/ 348960 w 4627560"/>
              <a:gd name="connsiteY347" fmla="*/ 452644 h 1990725"/>
              <a:gd name="connsiteX348" fmla="*/ 304969 w 4627560"/>
              <a:gd name="connsiteY348" fmla="*/ 452644 h 1990725"/>
              <a:gd name="connsiteX349" fmla="*/ 3893766 w 4627560"/>
              <a:gd name="connsiteY349" fmla="*/ 320668 h 1990725"/>
              <a:gd name="connsiteX350" fmla="*/ 3930813 w 4627560"/>
              <a:gd name="connsiteY350" fmla="*/ 343823 h 1990725"/>
              <a:gd name="connsiteX351" fmla="*/ 3972489 w 4627560"/>
              <a:gd name="connsiteY351" fmla="*/ 320668 h 1990725"/>
              <a:gd name="connsiteX352" fmla="*/ 4014166 w 4627560"/>
              <a:gd name="connsiteY352" fmla="*/ 369291 h 1990725"/>
              <a:gd name="connsiteX353" fmla="*/ 4014166 w 4627560"/>
              <a:gd name="connsiteY353" fmla="*/ 452644 h 1990725"/>
              <a:gd name="connsiteX354" fmla="*/ 3970173 w 4627560"/>
              <a:gd name="connsiteY354" fmla="*/ 452644 h 1990725"/>
              <a:gd name="connsiteX355" fmla="*/ 3970173 w 4627560"/>
              <a:gd name="connsiteY355" fmla="*/ 373921 h 1990725"/>
              <a:gd name="connsiteX356" fmla="*/ 3960912 w 4627560"/>
              <a:gd name="connsiteY356" fmla="*/ 357714 h 1990725"/>
              <a:gd name="connsiteX357" fmla="*/ 3937759 w 4627560"/>
              <a:gd name="connsiteY357" fmla="*/ 383182 h 1990725"/>
              <a:gd name="connsiteX358" fmla="*/ 3937759 w 4627560"/>
              <a:gd name="connsiteY358" fmla="*/ 399391 h 1990725"/>
              <a:gd name="connsiteX359" fmla="*/ 3937759 w 4627560"/>
              <a:gd name="connsiteY359" fmla="*/ 452644 h 1990725"/>
              <a:gd name="connsiteX360" fmla="*/ 3893766 w 4627560"/>
              <a:gd name="connsiteY360" fmla="*/ 452644 h 1990725"/>
              <a:gd name="connsiteX361" fmla="*/ 3893766 w 4627560"/>
              <a:gd name="connsiteY361" fmla="*/ 373921 h 1990725"/>
              <a:gd name="connsiteX362" fmla="*/ 3884505 w 4627560"/>
              <a:gd name="connsiteY362" fmla="*/ 357714 h 1990725"/>
              <a:gd name="connsiteX363" fmla="*/ 3861352 w 4627560"/>
              <a:gd name="connsiteY363" fmla="*/ 380868 h 1990725"/>
              <a:gd name="connsiteX364" fmla="*/ 3859036 w 4627560"/>
              <a:gd name="connsiteY364" fmla="*/ 397075 h 1990725"/>
              <a:gd name="connsiteX365" fmla="*/ 3859036 w 4627560"/>
              <a:gd name="connsiteY365" fmla="*/ 452644 h 1990725"/>
              <a:gd name="connsiteX366" fmla="*/ 3815045 w 4627560"/>
              <a:gd name="connsiteY366" fmla="*/ 452644 h 1990725"/>
              <a:gd name="connsiteX367" fmla="*/ 3815045 w 4627560"/>
              <a:gd name="connsiteY367" fmla="*/ 322984 h 1990725"/>
              <a:gd name="connsiteX368" fmla="*/ 3854406 w 4627560"/>
              <a:gd name="connsiteY368" fmla="*/ 322984 h 1990725"/>
              <a:gd name="connsiteX369" fmla="*/ 3854406 w 4627560"/>
              <a:gd name="connsiteY369" fmla="*/ 334561 h 1990725"/>
              <a:gd name="connsiteX370" fmla="*/ 3854406 w 4627560"/>
              <a:gd name="connsiteY370" fmla="*/ 343823 h 1990725"/>
              <a:gd name="connsiteX371" fmla="*/ 3893766 w 4627560"/>
              <a:gd name="connsiteY371" fmla="*/ 320668 h 1990725"/>
              <a:gd name="connsiteX372" fmla="*/ 3717799 w 4627560"/>
              <a:gd name="connsiteY372" fmla="*/ 320668 h 1990725"/>
              <a:gd name="connsiteX373" fmla="*/ 3777999 w 4627560"/>
              <a:gd name="connsiteY373" fmla="*/ 373921 h 1990725"/>
              <a:gd name="connsiteX374" fmla="*/ 3777999 w 4627560"/>
              <a:gd name="connsiteY374" fmla="*/ 452643 h 1990725"/>
              <a:gd name="connsiteX375" fmla="*/ 3738638 w 4627560"/>
              <a:gd name="connsiteY375" fmla="*/ 452643 h 1990725"/>
              <a:gd name="connsiteX376" fmla="*/ 3738638 w 4627560"/>
              <a:gd name="connsiteY376" fmla="*/ 445697 h 1990725"/>
              <a:gd name="connsiteX377" fmla="*/ 3738638 w 4627560"/>
              <a:gd name="connsiteY377" fmla="*/ 436436 h 1990725"/>
              <a:gd name="connsiteX378" fmla="*/ 3701592 w 4627560"/>
              <a:gd name="connsiteY378" fmla="*/ 454959 h 1990725"/>
              <a:gd name="connsiteX379" fmla="*/ 3657601 w 4627560"/>
              <a:gd name="connsiteY379" fmla="*/ 413282 h 1990725"/>
              <a:gd name="connsiteX380" fmla="*/ 3731692 w 4627560"/>
              <a:gd name="connsiteY380" fmla="*/ 371607 h 1990725"/>
              <a:gd name="connsiteX381" fmla="*/ 3713169 w 4627560"/>
              <a:gd name="connsiteY381" fmla="*/ 355398 h 1990725"/>
              <a:gd name="connsiteX382" fmla="*/ 3678438 w 4627560"/>
              <a:gd name="connsiteY382" fmla="*/ 366975 h 1990725"/>
              <a:gd name="connsiteX383" fmla="*/ 3662231 w 4627560"/>
              <a:gd name="connsiteY383" fmla="*/ 336875 h 1990725"/>
              <a:gd name="connsiteX384" fmla="*/ 3717799 w 4627560"/>
              <a:gd name="connsiteY384" fmla="*/ 320668 h 1990725"/>
              <a:gd name="connsiteX385" fmla="*/ 2187348 w 4627560"/>
              <a:gd name="connsiteY385" fmla="*/ 320668 h 1990725"/>
              <a:gd name="connsiteX386" fmla="*/ 2233655 w 4627560"/>
              <a:gd name="connsiteY386" fmla="*/ 334561 h 1990725"/>
              <a:gd name="connsiteX387" fmla="*/ 2219764 w 4627560"/>
              <a:gd name="connsiteY387" fmla="*/ 366975 h 1990725"/>
              <a:gd name="connsiteX388" fmla="*/ 2189664 w 4627560"/>
              <a:gd name="connsiteY388" fmla="*/ 355398 h 1990725"/>
              <a:gd name="connsiteX389" fmla="*/ 2175771 w 4627560"/>
              <a:gd name="connsiteY389" fmla="*/ 362345 h 1990725"/>
              <a:gd name="connsiteX390" fmla="*/ 2238287 w 4627560"/>
              <a:gd name="connsiteY390" fmla="*/ 415598 h 1990725"/>
              <a:gd name="connsiteX391" fmla="*/ 2185033 w 4627560"/>
              <a:gd name="connsiteY391" fmla="*/ 457275 h 1990725"/>
              <a:gd name="connsiteX392" fmla="*/ 2131780 w 4627560"/>
              <a:gd name="connsiteY392" fmla="*/ 438750 h 1990725"/>
              <a:gd name="connsiteX393" fmla="*/ 2150303 w 4627560"/>
              <a:gd name="connsiteY393" fmla="*/ 408652 h 1990725"/>
              <a:gd name="connsiteX394" fmla="*/ 2182718 w 4627560"/>
              <a:gd name="connsiteY394" fmla="*/ 422543 h 1990725"/>
              <a:gd name="connsiteX395" fmla="*/ 2196610 w 4627560"/>
              <a:gd name="connsiteY395" fmla="*/ 415598 h 1990725"/>
              <a:gd name="connsiteX396" fmla="*/ 2134096 w 4627560"/>
              <a:gd name="connsiteY396" fmla="*/ 360030 h 1990725"/>
              <a:gd name="connsiteX397" fmla="*/ 2187348 w 4627560"/>
              <a:gd name="connsiteY397" fmla="*/ 320668 h 1990725"/>
              <a:gd name="connsiteX398" fmla="*/ 1564521 w 4627560"/>
              <a:gd name="connsiteY398" fmla="*/ 320668 h 1990725"/>
              <a:gd name="connsiteX399" fmla="*/ 1610828 w 4627560"/>
              <a:gd name="connsiteY399" fmla="*/ 369291 h 1990725"/>
              <a:gd name="connsiteX400" fmla="*/ 1610828 w 4627560"/>
              <a:gd name="connsiteY400" fmla="*/ 452644 h 1990725"/>
              <a:gd name="connsiteX401" fmla="*/ 1569152 w 4627560"/>
              <a:gd name="connsiteY401" fmla="*/ 452644 h 1990725"/>
              <a:gd name="connsiteX402" fmla="*/ 1569152 w 4627560"/>
              <a:gd name="connsiteY402" fmla="*/ 376237 h 1990725"/>
              <a:gd name="connsiteX403" fmla="*/ 1555260 w 4627560"/>
              <a:gd name="connsiteY403" fmla="*/ 360030 h 1990725"/>
              <a:gd name="connsiteX404" fmla="*/ 1529791 w 4627560"/>
              <a:gd name="connsiteY404" fmla="*/ 378553 h 1990725"/>
              <a:gd name="connsiteX405" fmla="*/ 1527475 w 4627560"/>
              <a:gd name="connsiteY405" fmla="*/ 394760 h 1990725"/>
              <a:gd name="connsiteX406" fmla="*/ 1527475 w 4627560"/>
              <a:gd name="connsiteY406" fmla="*/ 452644 h 1990725"/>
              <a:gd name="connsiteX407" fmla="*/ 1483484 w 4627560"/>
              <a:gd name="connsiteY407" fmla="*/ 452644 h 1990725"/>
              <a:gd name="connsiteX408" fmla="*/ 1483484 w 4627560"/>
              <a:gd name="connsiteY408" fmla="*/ 322984 h 1990725"/>
              <a:gd name="connsiteX409" fmla="*/ 1522846 w 4627560"/>
              <a:gd name="connsiteY409" fmla="*/ 322984 h 1990725"/>
              <a:gd name="connsiteX410" fmla="*/ 1522846 w 4627560"/>
              <a:gd name="connsiteY410" fmla="*/ 334561 h 1990725"/>
              <a:gd name="connsiteX411" fmla="*/ 1522846 w 4627560"/>
              <a:gd name="connsiteY411" fmla="*/ 343823 h 1990725"/>
              <a:gd name="connsiteX412" fmla="*/ 1564521 w 4627560"/>
              <a:gd name="connsiteY412" fmla="*/ 320668 h 1990725"/>
              <a:gd name="connsiteX413" fmla="*/ 1145442 w 4627560"/>
              <a:gd name="connsiteY413" fmla="*/ 320668 h 1990725"/>
              <a:gd name="connsiteX414" fmla="*/ 1191749 w 4627560"/>
              <a:gd name="connsiteY414" fmla="*/ 334561 h 1990725"/>
              <a:gd name="connsiteX415" fmla="*/ 1175542 w 4627560"/>
              <a:gd name="connsiteY415" fmla="*/ 366975 h 1990725"/>
              <a:gd name="connsiteX416" fmla="*/ 1145442 w 4627560"/>
              <a:gd name="connsiteY416" fmla="*/ 355398 h 1990725"/>
              <a:gd name="connsiteX417" fmla="*/ 1131549 w 4627560"/>
              <a:gd name="connsiteY417" fmla="*/ 362345 h 1990725"/>
              <a:gd name="connsiteX418" fmla="*/ 1194065 w 4627560"/>
              <a:gd name="connsiteY418" fmla="*/ 415598 h 1990725"/>
              <a:gd name="connsiteX419" fmla="*/ 1140811 w 4627560"/>
              <a:gd name="connsiteY419" fmla="*/ 457275 h 1990725"/>
              <a:gd name="connsiteX420" fmla="*/ 1087558 w 4627560"/>
              <a:gd name="connsiteY420" fmla="*/ 438750 h 1990725"/>
              <a:gd name="connsiteX421" fmla="*/ 1108397 w 4627560"/>
              <a:gd name="connsiteY421" fmla="*/ 408652 h 1990725"/>
              <a:gd name="connsiteX422" fmla="*/ 1140811 w 4627560"/>
              <a:gd name="connsiteY422" fmla="*/ 422543 h 1990725"/>
              <a:gd name="connsiteX423" fmla="*/ 1154703 w 4627560"/>
              <a:gd name="connsiteY423" fmla="*/ 415598 h 1990725"/>
              <a:gd name="connsiteX424" fmla="*/ 1092190 w 4627560"/>
              <a:gd name="connsiteY424" fmla="*/ 360030 h 1990725"/>
              <a:gd name="connsiteX425" fmla="*/ 1145442 w 4627560"/>
              <a:gd name="connsiteY425" fmla="*/ 320668 h 1990725"/>
              <a:gd name="connsiteX426" fmla="*/ 1018099 w 4627560"/>
              <a:gd name="connsiteY426" fmla="*/ 320668 h 1990725"/>
              <a:gd name="connsiteX427" fmla="*/ 1062090 w 4627560"/>
              <a:gd name="connsiteY427" fmla="*/ 320668 h 1990725"/>
              <a:gd name="connsiteX428" fmla="*/ 1062090 w 4627560"/>
              <a:gd name="connsiteY428" fmla="*/ 452643 h 1990725"/>
              <a:gd name="connsiteX429" fmla="*/ 1020415 w 4627560"/>
              <a:gd name="connsiteY429" fmla="*/ 452643 h 1990725"/>
              <a:gd name="connsiteX430" fmla="*/ 1020415 w 4627560"/>
              <a:gd name="connsiteY430" fmla="*/ 441066 h 1990725"/>
              <a:gd name="connsiteX431" fmla="*/ 1020415 w 4627560"/>
              <a:gd name="connsiteY431" fmla="*/ 431805 h 1990725"/>
              <a:gd name="connsiteX432" fmla="*/ 978738 w 4627560"/>
              <a:gd name="connsiteY432" fmla="*/ 454959 h 1990725"/>
              <a:gd name="connsiteX433" fmla="*/ 932431 w 4627560"/>
              <a:gd name="connsiteY433" fmla="*/ 406336 h 1990725"/>
              <a:gd name="connsiteX434" fmla="*/ 932431 w 4627560"/>
              <a:gd name="connsiteY434" fmla="*/ 322984 h 1990725"/>
              <a:gd name="connsiteX435" fmla="*/ 976422 w 4627560"/>
              <a:gd name="connsiteY435" fmla="*/ 322984 h 1990725"/>
              <a:gd name="connsiteX436" fmla="*/ 976422 w 4627560"/>
              <a:gd name="connsiteY436" fmla="*/ 399391 h 1990725"/>
              <a:gd name="connsiteX437" fmla="*/ 990315 w 4627560"/>
              <a:gd name="connsiteY437" fmla="*/ 415598 h 1990725"/>
              <a:gd name="connsiteX438" fmla="*/ 1018099 w 4627560"/>
              <a:gd name="connsiteY438" fmla="*/ 378552 h 1990725"/>
              <a:gd name="connsiteX439" fmla="*/ 774986 w 4627560"/>
              <a:gd name="connsiteY439" fmla="*/ 320668 h 1990725"/>
              <a:gd name="connsiteX440" fmla="*/ 812032 w 4627560"/>
              <a:gd name="connsiteY440" fmla="*/ 343823 h 1990725"/>
              <a:gd name="connsiteX441" fmla="*/ 853708 w 4627560"/>
              <a:gd name="connsiteY441" fmla="*/ 320668 h 1990725"/>
              <a:gd name="connsiteX442" fmla="*/ 895385 w 4627560"/>
              <a:gd name="connsiteY442" fmla="*/ 369291 h 1990725"/>
              <a:gd name="connsiteX443" fmla="*/ 895385 w 4627560"/>
              <a:gd name="connsiteY443" fmla="*/ 452644 h 1990725"/>
              <a:gd name="connsiteX444" fmla="*/ 851393 w 4627560"/>
              <a:gd name="connsiteY444" fmla="*/ 452644 h 1990725"/>
              <a:gd name="connsiteX445" fmla="*/ 851393 w 4627560"/>
              <a:gd name="connsiteY445" fmla="*/ 373921 h 1990725"/>
              <a:gd name="connsiteX446" fmla="*/ 842131 w 4627560"/>
              <a:gd name="connsiteY446" fmla="*/ 357714 h 1990725"/>
              <a:gd name="connsiteX447" fmla="*/ 818979 w 4627560"/>
              <a:gd name="connsiteY447" fmla="*/ 383182 h 1990725"/>
              <a:gd name="connsiteX448" fmla="*/ 818979 w 4627560"/>
              <a:gd name="connsiteY448" fmla="*/ 399391 h 1990725"/>
              <a:gd name="connsiteX449" fmla="*/ 818979 w 4627560"/>
              <a:gd name="connsiteY449" fmla="*/ 452644 h 1990725"/>
              <a:gd name="connsiteX450" fmla="*/ 774986 w 4627560"/>
              <a:gd name="connsiteY450" fmla="*/ 452644 h 1990725"/>
              <a:gd name="connsiteX451" fmla="*/ 774986 w 4627560"/>
              <a:gd name="connsiteY451" fmla="*/ 373921 h 1990725"/>
              <a:gd name="connsiteX452" fmla="*/ 765725 w 4627560"/>
              <a:gd name="connsiteY452" fmla="*/ 357714 h 1990725"/>
              <a:gd name="connsiteX453" fmla="*/ 742572 w 4627560"/>
              <a:gd name="connsiteY453" fmla="*/ 380868 h 1990725"/>
              <a:gd name="connsiteX454" fmla="*/ 740256 w 4627560"/>
              <a:gd name="connsiteY454" fmla="*/ 397075 h 1990725"/>
              <a:gd name="connsiteX455" fmla="*/ 740256 w 4627560"/>
              <a:gd name="connsiteY455" fmla="*/ 452644 h 1990725"/>
              <a:gd name="connsiteX456" fmla="*/ 696265 w 4627560"/>
              <a:gd name="connsiteY456" fmla="*/ 452644 h 1990725"/>
              <a:gd name="connsiteX457" fmla="*/ 696265 w 4627560"/>
              <a:gd name="connsiteY457" fmla="*/ 322984 h 1990725"/>
              <a:gd name="connsiteX458" fmla="*/ 735627 w 4627560"/>
              <a:gd name="connsiteY458" fmla="*/ 322984 h 1990725"/>
              <a:gd name="connsiteX459" fmla="*/ 735627 w 4627560"/>
              <a:gd name="connsiteY459" fmla="*/ 334561 h 1990725"/>
              <a:gd name="connsiteX460" fmla="*/ 735627 w 4627560"/>
              <a:gd name="connsiteY460" fmla="*/ 343823 h 1990725"/>
              <a:gd name="connsiteX461" fmla="*/ 774986 w 4627560"/>
              <a:gd name="connsiteY461" fmla="*/ 320668 h 1990725"/>
              <a:gd name="connsiteX462" fmla="*/ 615226 w 4627560"/>
              <a:gd name="connsiteY462" fmla="*/ 320668 h 1990725"/>
              <a:gd name="connsiteX463" fmla="*/ 661534 w 4627560"/>
              <a:gd name="connsiteY463" fmla="*/ 334561 h 1990725"/>
              <a:gd name="connsiteX464" fmla="*/ 647642 w 4627560"/>
              <a:gd name="connsiteY464" fmla="*/ 366975 h 1990725"/>
              <a:gd name="connsiteX465" fmla="*/ 617542 w 4627560"/>
              <a:gd name="connsiteY465" fmla="*/ 355398 h 1990725"/>
              <a:gd name="connsiteX466" fmla="*/ 603649 w 4627560"/>
              <a:gd name="connsiteY466" fmla="*/ 362345 h 1990725"/>
              <a:gd name="connsiteX467" fmla="*/ 666165 w 4627560"/>
              <a:gd name="connsiteY467" fmla="*/ 415598 h 1990725"/>
              <a:gd name="connsiteX468" fmla="*/ 612910 w 4627560"/>
              <a:gd name="connsiteY468" fmla="*/ 457275 h 1990725"/>
              <a:gd name="connsiteX469" fmla="*/ 559659 w 4627560"/>
              <a:gd name="connsiteY469" fmla="*/ 438750 h 1990725"/>
              <a:gd name="connsiteX470" fmla="*/ 578181 w 4627560"/>
              <a:gd name="connsiteY470" fmla="*/ 408652 h 1990725"/>
              <a:gd name="connsiteX471" fmla="*/ 610596 w 4627560"/>
              <a:gd name="connsiteY471" fmla="*/ 422543 h 1990725"/>
              <a:gd name="connsiteX472" fmla="*/ 624487 w 4627560"/>
              <a:gd name="connsiteY472" fmla="*/ 415598 h 1990725"/>
              <a:gd name="connsiteX473" fmla="*/ 561974 w 4627560"/>
              <a:gd name="connsiteY473" fmla="*/ 360030 h 1990725"/>
              <a:gd name="connsiteX474" fmla="*/ 615226 w 4627560"/>
              <a:gd name="connsiteY474" fmla="*/ 320668 h 1990725"/>
              <a:gd name="connsiteX475" fmla="*/ 473990 w 4627560"/>
              <a:gd name="connsiteY475" fmla="*/ 320668 h 1990725"/>
              <a:gd name="connsiteX476" fmla="*/ 534191 w 4627560"/>
              <a:gd name="connsiteY476" fmla="*/ 373921 h 1990725"/>
              <a:gd name="connsiteX477" fmla="*/ 534191 w 4627560"/>
              <a:gd name="connsiteY477" fmla="*/ 452643 h 1990725"/>
              <a:gd name="connsiteX478" fmla="*/ 494828 w 4627560"/>
              <a:gd name="connsiteY478" fmla="*/ 452643 h 1990725"/>
              <a:gd name="connsiteX479" fmla="*/ 494828 w 4627560"/>
              <a:gd name="connsiteY479" fmla="*/ 445697 h 1990725"/>
              <a:gd name="connsiteX480" fmla="*/ 494828 w 4627560"/>
              <a:gd name="connsiteY480" fmla="*/ 436436 h 1990725"/>
              <a:gd name="connsiteX481" fmla="*/ 457784 w 4627560"/>
              <a:gd name="connsiteY481" fmla="*/ 454959 h 1990725"/>
              <a:gd name="connsiteX482" fmla="*/ 413792 w 4627560"/>
              <a:gd name="connsiteY482" fmla="*/ 413282 h 1990725"/>
              <a:gd name="connsiteX483" fmla="*/ 487882 w 4627560"/>
              <a:gd name="connsiteY483" fmla="*/ 371607 h 1990725"/>
              <a:gd name="connsiteX484" fmla="*/ 469360 w 4627560"/>
              <a:gd name="connsiteY484" fmla="*/ 355398 h 1990725"/>
              <a:gd name="connsiteX485" fmla="*/ 434629 w 4627560"/>
              <a:gd name="connsiteY485" fmla="*/ 366975 h 1990725"/>
              <a:gd name="connsiteX486" fmla="*/ 418422 w 4627560"/>
              <a:gd name="connsiteY486" fmla="*/ 336875 h 1990725"/>
              <a:gd name="connsiteX487" fmla="*/ 473990 w 4627560"/>
              <a:gd name="connsiteY487" fmla="*/ 320668 h 1990725"/>
              <a:gd name="connsiteX488" fmla="*/ 3291774 w 4627560"/>
              <a:gd name="connsiteY488" fmla="*/ 318353 h 1990725"/>
              <a:gd name="connsiteX489" fmla="*/ 3351972 w 4627560"/>
              <a:gd name="connsiteY489" fmla="*/ 380867 h 1990725"/>
              <a:gd name="connsiteX490" fmla="*/ 3351972 w 4627560"/>
              <a:gd name="connsiteY490" fmla="*/ 394760 h 1990725"/>
              <a:gd name="connsiteX491" fmla="*/ 3268619 w 4627560"/>
              <a:gd name="connsiteY491" fmla="*/ 394760 h 1990725"/>
              <a:gd name="connsiteX492" fmla="*/ 3298719 w 4627560"/>
              <a:gd name="connsiteY492" fmla="*/ 417913 h 1990725"/>
              <a:gd name="connsiteX493" fmla="*/ 3335765 w 4627560"/>
              <a:gd name="connsiteY493" fmla="*/ 404021 h 1990725"/>
              <a:gd name="connsiteX494" fmla="*/ 3351972 w 4627560"/>
              <a:gd name="connsiteY494" fmla="*/ 434121 h 1990725"/>
              <a:gd name="connsiteX495" fmla="*/ 3296404 w 4627560"/>
              <a:gd name="connsiteY495" fmla="*/ 452644 h 1990725"/>
              <a:gd name="connsiteX496" fmla="*/ 3224628 w 4627560"/>
              <a:gd name="connsiteY496" fmla="*/ 383183 h 1990725"/>
              <a:gd name="connsiteX497" fmla="*/ 3291774 w 4627560"/>
              <a:gd name="connsiteY497" fmla="*/ 318353 h 1990725"/>
              <a:gd name="connsiteX498" fmla="*/ 2909739 w 4627560"/>
              <a:gd name="connsiteY498" fmla="*/ 318353 h 1990725"/>
              <a:gd name="connsiteX499" fmla="*/ 2983830 w 4627560"/>
              <a:gd name="connsiteY499" fmla="*/ 387814 h 1990725"/>
              <a:gd name="connsiteX500" fmla="*/ 2909739 w 4627560"/>
              <a:gd name="connsiteY500" fmla="*/ 454958 h 1990725"/>
              <a:gd name="connsiteX501" fmla="*/ 2835648 w 4627560"/>
              <a:gd name="connsiteY501" fmla="*/ 387814 h 1990725"/>
              <a:gd name="connsiteX502" fmla="*/ 2909739 w 4627560"/>
              <a:gd name="connsiteY502" fmla="*/ 318353 h 1990725"/>
              <a:gd name="connsiteX503" fmla="*/ 2439724 w 4627560"/>
              <a:gd name="connsiteY503" fmla="*/ 318353 h 1990725"/>
              <a:gd name="connsiteX504" fmla="*/ 2490663 w 4627560"/>
              <a:gd name="connsiteY504" fmla="*/ 318353 h 1990725"/>
              <a:gd name="connsiteX505" fmla="*/ 2509185 w 4627560"/>
              <a:gd name="connsiteY505" fmla="*/ 378553 h 1990725"/>
              <a:gd name="connsiteX506" fmla="*/ 2513815 w 4627560"/>
              <a:gd name="connsiteY506" fmla="*/ 399390 h 1990725"/>
              <a:gd name="connsiteX507" fmla="*/ 2518447 w 4627560"/>
              <a:gd name="connsiteY507" fmla="*/ 380867 h 1990725"/>
              <a:gd name="connsiteX508" fmla="*/ 2534654 w 4627560"/>
              <a:gd name="connsiteY508" fmla="*/ 320669 h 1990725"/>
              <a:gd name="connsiteX509" fmla="*/ 2583277 w 4627560"/>
              <a:gd name="connsiteY509" fmla="*/ 320669 h 1990725"/>
              <a:gd name="connsiteX510" fmla="*/ 2530022 w 4627560"/>
              <a:gd name="connsiteY510" fmla="*/ 466536 h 1990725"/>
              <a:gd name="connsiteX511" fmla="*/ 2474454 w 4627560"/>
              <a:gd name="connsiteY511" fmla="*/ 505897 h 1990725"/>
              <a:gd name="connsiteX512" fmla="*/ 2444354 w 4627560"/>
              <a:gd name="connsiteY512" fmla="*/ 496636 h 1990725"/>
              <a:gd name="connsiteX513" fmla="*/ 2458247 w 4627560"/>
              <a:gd name="connsiteY513" fmla="*/ 464220 h 1990725"/>
              <a:gd name="connsiteX514" fmla="*/ 2472138 w 4627560"/>
              <a:gd name="connsiteY514" fmla="*/ 468852 h 1990725"/>
              <a:gd name="connsiteX515" fmla="*/ 2492977 w 4627560"/>
              <a:gd name="connsiteY515" fmla="*/ 454959 h 1990725"/>
              <a:gd name="connsiteX516" fmla="*/ 2495293 w 4627560"/>
              <a:gd name="connsiteY516" fmla="*/ 448013 h 1990725"/>
              <a:gd name="connsiteX517" fmla="*/ 1937291 w 4627560"/>
              <a:gd name="connsiteY517" fmla="*/ 318353 h 1990725"/>
              <a:gd name="connsiteX518" fmla="*/ 1997489 w 4627560"/>
              <a:gd name="connsiteY518" fmla="*/ 380867 h 1990725"/>
              <a:gd name="connsiteX519" fmla="*/ 1997489 w 4627560"/>
              <a:gd name="connsiteY519" fmla="*/ 394760 h 1990725"/>
              <a:gd name="connsiteX520" fmla="*/ 1914136 w 4627560"/>
              <a:gd name="connsiteY520" fmla="*/ 394760 h 1990725"/>
              <a:gd name="connsiteX521" fmla="*/ 1944236 w 4627560"/>
              <a:gd name="connsiteY521" fmla="*/ 417913 h 1990725"/>
              <a:gd name="connsiteX522" fmla="*/ 1981282 w 4627560"/>
              <a:gd name="connsiteY522" fmla="*/ 404021 h 1990725"/>
              <a:gd name="connsiteX523" fmla="*/ 1997489 w 4627560"/>
              <a:gd name="connsiteY523" fmla="*/ 434121 h 1990725"/>
              <a:gd name="connsiteX524" fmla="*/ 1941921 w 4627560"/>
              <a:gd name="connsiteY524" fmla="*/ 452644 h 1990725"/>
              <a:gd name="connsiteX525" fmla="*/ 1870145 w 4627560"/>
              <a:gd name="connsiteY525" fmla="*/ 383183 h 1990725"/>
              <a:gd name="connsiteX526" fmla="*/ 1937291 w 4627560"/>
              <a:gd name="connsiteY526" fmla="*/ 318353 h 1990725"/>
              <a:gd name="connsiteX527" fmla="*/ 2717566 w 4627560"/>
              <a:gd name="connsiteY527" fmla="*/ 309092 h 1990725"/>
              <a:gd name="connsiteX528" fmla="*/ 2717566 w 4627560"/>
              <a:gd name="connsiteY528" fmla="*/ 353083 h 1990725"/>
              <a:gd name="connsiteX529" fmla="*/ 2736089 w 4627560"/>
              <a:gd name="connsiteY529" fmla="*/ 353083 h 1990725"/>
              <a:gd name="connsiteX530" fmla="*/ 2759241 w 4627560"/>
              <a:gd name="connsiteY530" fmla="*/ 329930 h 1990725"/>
              <a:gd name="connsiteX531" fmla="*/ 2731457 w 4627560"/>
              <a:gd name="connsiteY531" fmla="*/ 309092 h 1990725"/>
              <a:gd name="connsiteX532" fmla="*/ 3132014 w 4627560"/>
              <a:gd name="connsiteY532" fmla="*/ 288253 h 1990725"/>
              <a:gd name="connsiteX533" fmla="*/ 3173691 w 4627560"/>
              <a:gd name="connsiteY533" fmla="*/ 288253 h 1990725"/>
              <a:gd name="connsiteX534" fmla="*/ 3173691 w 4627560"/>
              <a:gd name="connsiteY534" fmla="*/ 325299 h 1990725"/>
              <a:gd name="connsiteX535" fmla="*/ 3201475 w 4627560"/>
              <a:gd name="connsiteY535" fmla="*/ 325299 h 1990725"/>
              <a:gd name="connsiteX536" fmla="*/ 3201475 w 4627560"/>
              <a:gd name="connsiteY536" fmla="*/ 360029 h 1990725"/>
              <a:gd name="connsiteX537" fmla="*/ 3173691 w 4627560"/>
              <a:gd name="connsiteY537" fmla="*/ 360029 h 1990725"/>
              <a:gd name="connsiteX538" fmla="*/ 3173691 w 4627560"/>
              <a:gd name="connsiteY538" fmla="*/ 399390 h 1990725"/>
              <a:gd name="connsiteX539" fmla="*/ 3196844 w 4627560"/>
              <a:gd name="connsiteY539" fmla="*/ 415597 h 1990725"/>
              <a:gd name="connsiteX540" fmla="*/ 3203791 w 4627560"/>
              <a:gd name="connsiteY540" fmla="*/ 415597 h 1990725"/>
              <a:gd name="connsiteX541" fmla="*/ 3203791 w 4627560"/>
              <a:gd name="connsiteY541" fmla="*/ 454958 h 1990725"/>
              <a:gd name="connsiteX542" fmla="*/ 3192214 w 4627560"/>
              <a:gd name="connsiteY542" fmla="*/ 454958 h 1990725"/>
              <a:gd name="connsiteX543" fmla="*/ 3129698 w 4627560"/>
              <a:gd name="connsiteY543" fmla="*/ 406336 h 1990725"/>
              <a:gd name="connsiteX544" fmla="*/ 3129698 w 4627560"/>
              <a:gd name="connsiteY544" fmla="*/ 360029 h 1990725"/>
              <a:gd name="connsiteX545" fmla="*/ 3113491 w 4627560"/>
              <a:gd name="connsiteY545" fmla="*/ 360029 h 1990725"/>
              <a:gd name="connsiteX546" fmla="*/ 3113491 w 4627560"/>
              <a:gd name="connsiteY546" fmla="*/ 325299 h 1990725"/>
              <a:gd name="connsiteX547" fmla="*/ 3132014 w 4627560"/>
              <a:gd name="connsiteY547" fmla="*/ 325299 h 1990725"/>
              <a:gd name="connsiteX548" fmla="*/ 3020878 w 4627560"/>
              <a:gd name="connsiteY548" fmla="*/ 288253 h 1990725"/>
              <a:gd name="connsiteX549" fmla="*/ 3062555 w 4627560"/>
              <a:gd name="connsiteY549" fmla="*/ 288253 h 1990725"/>
              <a:gd name="connsiteX550" fmla="*/ 3062555 w 4627560"/>
              <a:gd name="connsiteY550" fmla="*/ 325299 h 1990725"/>
              <a:gd name="connsiteX551" fmla="*/ 3090339 w 4627560"/>
              <a:gd name="connsiteY551" fmla="*/ 325299 h 1990725"/>
              <a:gd name="connsiteX552" fmla="*/ 3090339 w 4627560"/>
              <a:gd name="connsiteY552" fmla="*/ 360029 h 1990725"/>
              <a:gd name="connsiteX553" fmla="*/ 3062555 w 4627560"/>
              <a:gd name="connsiteY553" fmla="*/ 360029 h 1990725"/>
              <a:gd name="connsiteX554" fmla="*/ 3062555 w 4627560"/>
              <a:gd name="connsiteY554" fmla="*/ 399390 h 1990725"/>
              <a:gd name="connsiteX555" fmla="*/ 3085708 w 4627560"/>
              <a:gd name="connsiteY555" fmla="*/ 415597 h 1990725"/>
              <a:gd name="connsiteX556" fmla="*/ 3092655 w 4627560"/>
              <a:gd name="connsiteY556" fmla="*/ 415597 h 1990725"/>
              <a:gd name="connsiteX557" fmla="*/ 3092655 w 4627560"/>
              <a:gd name="connsiteY557" fmla="*/ 454958 h 1990725"/>
              <a:gd name="connsiteX558" fmla="*/ 3081078 w 4627560"/>
              <a:gd name="connsiteY558" fmla="*/ 454958 h 1990725"/>
              <a:gd name="connsiteX559" fmla="*/ 3018562 w 4627560"/>
              <a:gd name="connsiteY559" fmla="*/ 406336 h 1990725"/>
              <a:gd name="connsiteX560" fmla="*/ 3018562 w 4627560"/>
              <a:gd name="connsiteY560" fmla="*/ 360029 h 1990725"/>
              <a:gd name="connsiteX561" fmla="*/ 3002355 w 4627560"/>
              <a:gd name="connsiteY561" fmla="*/ 360029 h 1990725"/>
              <a:gd name="connsiteX562" fmla="*/ 3002355 w 4627560"/>
              <a:gd name="connsiteY562" fmla="*/ 325299 h 1990725"/>
              <a:gd name="connsiteX563" fmla="*/ 3020878 w 4627560"/>
              <a:gd name="connsiteY563" fmla="*/ 325299 h 1990725"/>
              <a:gd name="connsiteX564" fmla="*/ 2358685 w 4627560"/>
              <a:gd name="connsiteY564" fmla="*/ 288253 h 1990725"/>
              <a:gd name="connsiteX565" fmla="*/ 2400360 w 4627560"/>
              <a:gd name="connsiteY565" fmla="*/ 288253 h 1990725"/>
              <a:gd name="connsiteX566" fmla="*/ 2400360 w 4627560"/>
              <a:gd name="connsiteY566" fmla="*/ 325299 h 1990725"/>
              <a:gd name="connsiteX567" fmla="*/ 2428146 w 4627560"/>
              <a:gd name="connsiteY567" fmla="*/ 325299 h 1990725"/>
              <a:gd name="connsiteX568" fmla="*/ 2428146 w 4627560"/>
              <a:gd name="connsiteY568" fmla="*/ 360029 h 1990725"/>
              <a:gd name="connsiteX569" fmla="*/ 2400360 w 4627560"/>
              <a:gd name="connsiteY569" fmla="*/ 360029 h 1990725"/>
              <a:gd name="connsiteX570" fmla="*/ 2400360 w 4627560"/>
              <a:gd name="connsiteY570" fmla="*/ 399390 h 1990725"/>
              <a:gd name="connsiteX571" fmla="*/ 2423515 w 4627560"/>
              <a:gd name="connsiteY571" fmla="*/ 415597 h 1990725"/>
              <a:gd name="connsiteX572" fmla="*/ 2430460 w 4627560"/>
              <a:gd name="connsiteY572" fmla="*/ 415597 h 1990725"/>
              <a:gd name="connsiteX573" fmla="*/ 2430460 w 4627560"/>
              <a:gd name="connsiteY573" fmla="*/ 454958 h 1990725"/>
              <a:gd name="connsiteX574" fmla="*/ 2418885 w 4627560"/>
              <a:gd name="connsiteY574" fmla="*/ 454958 h 1990725"/>
              <a:gd name="connsiteX575" fmla="*/ 2356369 w 4627560"/>
              <a:gd name="connsiteY575" fmla="*/ 406336 h 1990725"/>
              <a:gd name="connsiteX576" fmla="*/ 2356369 w 4627560"/>
              <a:gd name="connsiteY576" fmla="*/ 360029 h 1990725"/>
              <a:gd name="connsiteX577" fmla="*/ 2340162 w 4627560"/>
              <a:gd name="connsiteY577" fmla="*/ 360029 h 1990725"/>
              <a:gd name="connsiteX578" fmla="*/ 2340162 w 4627560"/>
              <a:gd name="connsiteY578" fmla="*/ 325299 h 1990725"/>
              <a:gd name="connsiteX579" fmla="*/ 2358685 w 4627560"/>
              <a:gd name="connsiteY579" fmla="*/ 325299 h 1990725"/>
              <a:gd name="connsiteX580" fmla="*/ 2673575 w 4627560"/>
              <a:gd name="connsiteY580" fmla="*/ 272046 h 1990725"/>
              <a:gd name="connsiteX581" fmla="*/ 2733773 w 4627560"/>
              <a:gd name="connsiteY581" fmla="*/ 272046 h 1990725"/>
              <a:gd name="connsiteX582" fmla="*/ 2768504 w 4627560"/>
              <a:gd name="connsiteY582" fmla="*/ 276678 h 1990725"/>
              <a:gd name="connsiteX583" fmla="*/ 2803234 w 4627560"/>
              <a:gd name="connsiteY583" fmla="*/ 329930 h 1990725"/>
              <a:gd name="connsiteX584" fmla="*/ 2775450 w 4627560"/>
              <a:gd name="connsiteY584" fmla="*/ 378553 h 1990725"/>
              <a:gd name="connsiteX585" fmla="*/ 2782396 w 4627560"/>
              <a:gd name="connsiteY585" fmla="*/ 390128 h 1990725"/>
              <a:gd name="connsiteX586" fmla="*/ 2819441 w 4627560"/>
              <a:gd name="connsiteY586" fmla="*/ 452644 h 1990725"/>
              <a:gd name="connsiteX587" fmla="*/ 2770819 w 4627560"/>
              <a:gd name="connsiteY587" fmla="*/ 452644 h 1990725"/>
              <a:gd name="connsiteX588" fmla="*/ 2738405 w 4627560"/>
              <a:gd name="connsiteY588" fmla="*/ 390128 h 1990725"/>
              <a:gd name="connsiteX589" fmla="*/ 2717566 w 4627560"/>
              <a:gd name="connsiteY589" fmla="*/ 390128 h 1990725"/>
              <a:gd name="connsiteX590" fmla="*/ 2717566 w 4627560"/>
              <a:gd name="connsiteY590" fmla="*/ 452644 h 1990725"/>
              <a:gd name="connsiteX591" fmla="*/ 2673575 w 4627560"/>
              <a:gd name="connsiteY591" fmla="*/ 452644 h 1990725"/>
              <a:gd name="connsiteX592" fmla="*/ 2268387 w 4627560"/>
              <a:gd name="connsiteY592" fmla="*/ 272046 h 1990725"/>
              <a:gd name="connsiteX593" fmla="*/ 2312378 w 4627560"/>
              <a:gd name="connsiteY593" fmla="*/ 272046 h 1990725"/>
              <a:gd name="connsiteX594" fmla="*/ 2312378 w 4627560"/>
              <a:gd name="connsiteY594" fmla="*/ 306776 h 1990725"/>
              <a:gd name="connsiteX595" fmla="*/ 2268387 w 4627560"/>
              <a:gd name="connsiteY595" fmla="*/ 306776 h 1990725"/>
              <a:gd name="connsiteX596" fmla="*/ 1650191 w 4627560"/>
              <a:gd name="connsiteY596" fmla="*/ 272046 h 1990725"/>
              <a:gd name="connsiteX597" fmla="*/ 1694182 w 4627560"/>
              <a:gd name="connsiteY597" fmla="*/ 272046 h 1990725"/>
              <a:gd name="connsiteX598" fmla="*/ 1694182 w 4627560"/>
              <a:gd name="connsiteY598" fmla="*/ 306776 h 1990725"/>
              <a:gd name="connsiteX599" fmla="*/ 1650191 w 4627560"/>
              <a:gd name="connsiteY599" fmla="*/ 306776 h 1990725"/>
              <a:gd name="connsiteX600" fmla="*/ 1288995 w 4627560"/>
              <a:gd name="connsiteY600" fmla="*/ 272046 h 1990725"/>
              <a:gd name="connsiteX601" fmla="*/ 1332986 w 4627560"/>
              <a:gd name="connsiteY601" fmla="*/ 272046 h 1990725"/>
              <a:gd name="connsiteX602" fmla="*/ 1332986 w 4627560"/>
              <a:gd name="connsiteY602" fmla="*/ 387815 h 1990725"/>
              <a:gd name="connsiteX603" fmla="*/ 1365402 w 4627560"/>
              <a:gd name="connsiteY603" fmla="*/ 417913 h 1990725"/>
              <a:gd name="connsiteX604" fmla="*/ 1397817 w 4627560"/>
              <a:gd name="connsiteY604" fmla="*/ 387815 h 1990725"/>
              <a:gd name="connsiteX605" fmla="*/ 1397817 w 4627560"/>
              <a:gd name="connsiteY605" fmla="*/ 272046 h 1990725"/>
              <a:gd name="connsiteX606" fmla="*/ 1441809 w 4627560"/>
              <a:gd name="connsiteY606" fmla="*/ 272046 h 1990725"/>
              <a:gd name="connsiteX607" fmla="*/ 1441809 w 4627560"/>
              <a:gd name="connsiteY607" fmla="*/ 387815 h 1990725"/>
              <a:gd name="connsiteX608" fmla="*/ 1365402 w 4627560"/>
              <a:gd name="connsiteY608" fmla="*/ 457274 h 1990725"/>
              <a:gd name="connsiteX609" fmla="*/ 1288995 w 4627560"/>
              <a:gd name="connsiteY609" fmla="*/ 387815 h 1990725"/>
              <a:gd name="connsiteX610" fmla="*/ 156786 w 4627560"/>
              <a:gd name="connsiteY610" fmla="*/ 272046 h 1990725"/>
              <a:gd name="connsiteX611" fmla="*/ 270239 w 4627560"/>
              <a:gd name="connsiteY611" fmla="*/ 272046 h 1990725"/>
              <a:gd name="connsiteX612" fmla="*/ 270239 w 4627560"/>
              <a:gd name="connsiteY612" fmla="*/ 311407 h 1990725"/>
              <a:gd name="connsiteX613" fmla="*/ 200777 w 4627560"/>
              <a:gd name="connsiteY613" fmla="*/ 311407 h 1990725"/>
              <a:gd name="connsiteX614" fmla="*/ 200777 w 4627560"/>
              <a:gd name="connsiteY614" fmla="*/ 343821 h 1990725"/>
              <a:gd name="connsiteX615" fmla="*/ 256346 w 4627560"/>
              <a:gd name="connsiteY615" fmla="*/ 343821 h 1990725"/>
              <a:gd name="connsiteX616" fmla="*/ 256346 w 4627560"/>
              <a:gd name="connsiteY616" fmla="*/ 383183 h 1990725"/>
              <a:gd name="connsiteX617" fmla="*/ 200777 w 4627560"/>
              <a:gd name="connsiteY617" fmla="*/ 383183 h 1990725"/>
              <a:gd name="connsiteX618" fmla="*/ 200777 w 4627560"/>
              <a:gd name="connsiteY618" fmla="*/ 417912 h 1990725"/>
              <a:gd name="connsiteX619" fmla="*/ 274869 w 4627560"/>
              <a:gd name="connsiteY619" fmla="*/ 417912 h 1990725"/>
              <a:gd name="connsiteX620" fmla="*/ 274869 w 4627560"/>
              <a:gd name="connsiteY620" fmla="*/ 452644 h 1990725"/>
              <a:gd name="connsiteX621" fmla="*/ 156786 w 4627560"/>
              <a:gd name="connsiteY621" fmla="*/ 452644 h 1990725"/>
              <a:gd name="connsiteX622" fmla="*/ 3583509 w 4627560"/>
              <a:gd name="connsiteY622" fmla="*/ 269730 h 1990725"/>
              <a:gd name="connsiteX623" fmla="*/ 3627500 w 4627560"/>
              <a:gd name="connsiteY623" fmla="*/ 269730 h 1990725"/>
              <a:gd name="connsiteX624" fmla="*/ 3627500 w 4627560"/>
              <a:gd name="connsiteY624" fmla="*/ 452644 h 1990725"/>
              <a:gd name="connsiteX625" fmla="*/ 3585825 w 4627560"/>
              <a:gd name="connsiteY625" fmla="*/ 452644 h 1990725"/>
              <a:gd name="connsiteX626" fmla="*/ 3585825 w 4627560"/>
              <a:gd name="connsiteY626" fmla="*/ 443383 h 1990725"/>
              <a:gd name="connsiteX627" fmla="*/ 3585825 w 4627560"/>
              <a:gd name="connsiteY627" fmla="*/ 436435 h 1990725"/>
              <a:gd name="connsiteX628" fmla="*/ 3548779 w 4627560"/>
              <a:gd name="connsiteY628" fmla="*/ 454958 h 1990725"/>
              <a:gd name="connsiteX629" fmla="*/ 3488579 w 4627560"/>
              <a:gd name="connsiteY629" fmla="*/ 385499 h 1990725"/>
              <a:gd name="connsiteX630" fmla="*/ 3548779 w 4627560"/>
              <a:gd name="connsiteY630" fmla="*/ 318353 h 1990725"/>
              <a:gd name="connsiteX631" fmla="*/ 3583509 w 4627560"/>
              <a:gd name="connsiteY631" fmla="*/ 329930 h 1990725"/>
              <a:gd name="connsiteX632" fmla="*/ 3583509 w 4627560"/>
              <a:gd name="connsiteY632" fmla="*/ 322983 h 1990725"/>
              <a:gd name="connsiteX633" fmla="*/ 84614 w 4627560"/>
              <a:gd name="connsiteY633" fmla="*/ 60763 h 1990725"/>
              <a:gd name="connsiteX634" fmla="*/ 84614 w 4627560"/>
              <a:gd name="connsiteY634" fmla="*/ 1124793 h 1990725"/>
              <a:gd name="connsiteX635" fmla="*/ 4295483 w 4627560"/>
              <a:gd name="connsiteY635" fmla="*/ 1124793 h 1990725"/>
              <a:gd name="connsiteX636" fmla="*/ 4295483 w 4627560"/>
              <a:gd name="connsiteY636" fmla="*/ 60763 h 1990725"/>
              <a:gd name="connsiteX637" fmla="*/ 0 w 4627560"/>
              <a:gd name="connsiteY637" fmla="*/ 0 h 1990725"/>
              <a:gd name="connsiteX638" fmla="*/ 4627560 w 4627560"/>
              <a:gd name="connsiteY638" fmla="*/ 0 h 1990725"/>
              <a:gd name="connsiteX639" fmla="*/ 4627560 w 4627560"/>
              <a:gd name="connsiteY639" fmla="*/ 1990725 h 1990725"/>
              <a:gd name="connsiteX640" fmla="*/ 0 w 4627560"/>
              <a:gd name="connsiteY640" fmla="*/ 1990725 h 1990725"/>
              <a:gd name="connsiteX0" fmla="*/ 1853937 w 4627560"/>
              <a:gd name="connsiteY0" fmla="*/ 635556 h 1990725"/>
              <a:gd name="connsiteX1" fmla="*/ 1819207 w 4627560"/>
              <a:gd name="connsiteY1" fmla="*/ 651765 h 1990725"/>
              <a:gd name="connsiteX2" fmla="*/ 1835414 w 4627560"/>
              <a:gd name="connsiteY2" fmla="*/ 665656 h 1990725"/>
              <a:gd name="connsiteX3" fmla="*/ 1858569 w 4627560"/>
              <a:gd name="connsiteY3" fmla="*/ 637872 h 1990725"/>
              <a:gd name="connsiteX4" fmla="*/ 1858569 w 4627560"/>
              <a:gd name="connsiteY4" fmla="*/ 635556 h 1990725"/>
              <a:gd name="connsiteX5" fmla="*/ 1853937 w 4627560"/>
              <a:gd name="connsiteY5" fmla="*/ 635556 h 1990725"/>
              <a:gd name="connsiteX6" fmla="*/ 392950 w 4627560"/>
              <a:gd name="connsiteY6" fmla="*/ 635556 h 1990725"/>
              <a:gd name="connsiteX7" fmla="*/ 358220 w 4627560"/>
              <a:gd name="connsiteY7" fmla="*/ 651765 h 1990725"/>
              <a:gd name="connsiteX8" fmla="*/ 374427 w 4627560"/>
              <a:gd name="connsiteY8" fmla="*/ 665656 h 1990725"/>
              <a:gd name="connsiteX9" fmla="*/ 397582 w 4627560"/>
              <a:gd name="connsiteY9" fmla="*/ 637872 h 1990725"/>
              <a:gd name="connsiteX10" fmla="*/ 397582 w 4627560"/>
              <a:gd name="connsiteY10" fmla="*/ 635556 h 1990725"/>
              <a:gd name="connsiteX11" fmla="*/ 392950 w 4627560"/>
              <a:gd name="connsiteY11" fmla="*/ 635556 h 1990725"/>
              <a:gd name="connsiteX12" fmla="*/ 1379291 w 4627560"/>
              <a:gd name="connsiteY12" fmla="*/ 600826 h 1990725"/>
              <a:gd name="connsiteX13" fmla="*/ 1351506 w 4627560"/>
              <a:gd name="connsiteY13" fmla="*/ 633242 h 1990725"/>
              <a:gd name="connsiteX14" fmla="*/ 1376975 w 4627560"/>
              <a:gd name="connsiteY14" fmla="*/ 665656 h 1990725"/>
              <a:gd name="connsiteX15" fmla="*/ 1404759 w 4627560"/>
              <a:gd name="connsiteY15" fmla="*/ 633242 h 1990725"/>
              <a:gd name="connsiteX16" fmla="*/ 1379291 w 4627560"/>
              <a:gd name="connsiteY16" fmla="*/ 600826 h 1990725"/>
              <a:gd name="connsiteX17" fmla="*/ 812029 w 4627560"/>
              <a:gd name="connsiteY17" fmla="*/ 598513 h 1990725"/>
              <a:gd name="connsiteX18" fmla="*/ 786560 w 4627560"/>
              <a:gd name="connsiteY18" fmla="*/ 628611 h 1990725"/>
              <a:gd name="connsiteX19" fmla="*/ 814344 w 4627560"/>
              <a:gd name="connsiteY19" fmla="*/ 661026 h 1990725"/>
              <a:gd name="connsiteX20" fmla="*/ 837498 w 4627560"/>
              <a:gd name="connsiteY20" fmla="*/ 628611 h 1990725"/>
              <a:gd name="connsiteX21" fmla="*/ 812029 w 4627560"/>
              <a:gd name="connsiteY21" fmla="*/ 598513 h 1990725"/>
              <a:gd name="connsiteX22" fmla="*/ 2127149 w 4627560"/>
              <a:gd name="connsiteY22" fmla="*/ 596197 h 1990725"/>
              <a:gd name="connsiteX23" fmla="*/ 2101680 w 4627560"/>
              <a:gd name="connsiteY23" fmla="*/ 619350 h 1990725"/>
              <a:gd name="connsiteX24" fmla="*/ 2147987 w 4627560"/>
              <a:gd name="connsiteY24" fmla="*/ 619350 h 1990725"/>
              <a:gd name="connsiteX25" fmla="*/ 2127149 w 4627560"/>
              <a:gd name="connsiteY25" fmla="*/ 596197 h 1990725"/>
              <a:gd name="connsiteX26" fmla="*/ 1138495 w 4627560"/>
              <a:gd name="connsiteY26" fmla="*/ 577673 h 1990725"/>
              <a:gd name="connsiteX27" fmla="*/ 1163963 w 4627560"/>
              <a:gd name="connsiteY27" fmla="*/ 577673 h 1990725"/>
              <a:gd name="connsiteX28" fmla="*/ 1163963 w 4627560"/>
              <a:gd name="connsiteY28" fmla="*/ 684178 h 1990725"/>
              <a:gd name="connsiteX29" fmla="*/ 1138495 w 4627560"/>
              <a:gd name="connsiteY29" fmla="*/ 684178 h 1990725"/>
              <a:gd name="connsiteX30" fmla="*/ 1138495 w 4627560"/>
              <a:gd name="connsiteY30" fmla="*/ 577673 h 1990725"/>
              <a:gd name="connsiteX31" fmla="*/ 573548 w 4627560"/>
              <a:gd name="connsiteY31" fmla="*/ 577673 h 1990725"/>
              <a:gd name="connsiteX32" fmla="*/ 599016 w 4627560"/>
              <a:gd name="connsiteY32" fmla="*/ 577673 h 1990725"/>
              <a:gd name="connsiteX33" fmla="*/ 599016 w 4627560"/>
              <a:gd name="connsiteY33" fmla="*/ 684178 h 1990725"/>
              <a:gd name="connsiteX34" fmla="*/ 573548 w 4627560"/>
              <a:gd name="connsiteY34" fmla="*/ 684178 h 1990725"/>
              <a:gd name="connsiteX35" fmla="*/ 573548 w 4627560"/>
              <a:gd name="connsiteY35" fmla="*/ 577673 h 1990725"/>
              <a:gd name="connsiteX36" fmla="*/ 2261441 w 4627560"/>
              <a:gd name="connsiteY36" fmla="*/ 575358 h 1990725"/>
              <a:gd name="connsiteX37" fmla="*/ 2266071 w 4627560"/>
              <a:gd name="connsiteY37" fmla="*/ 575358 h 1990725"/>
              <a:gd name="connsiteX38" fmla="*/ 2266071 w 4627560"/>
              <a:gd name="connsiteY38" fmla="*/ 600827 h 1990725"/>
              <a:gd name="connsiteX39" fmla="*/ 2259125 w 4627560"/>
              <a:gd name="connsiteY39" fmla="*/ 600827 h 1990725"/>
              <a:gd name="connsiteX40" fmla="*/ 2229025 w 4627560"/>
              <a:gd name="connsiteY40" fmla="*/ 623981 h 1990725"/>
              <a:gd name="connsiteX41" fmla="*/ 2226710 w 4627560"/>
              <a:gd name="connsiteY41" fmla="*/ 640188 h 1990725"/>
              <a:gd name="connsiteX42" fmla="*/ 2226710 w 4627560"/>
              <a:gd name="connsiteY42" fmla="*/ 684179 h 1990725"/>
              <a:gd name="connsiteX43" fmla="*/ 2201241 w 4627560"/>
              <a:gd name="connsiteY43" fmla="*/ 684179 h 1990725"/>
              <a:gd name="connsiteX44" fmla="*/ 2201241 w 4627560"/>
              <a:gd name="connsiteY44" fmla="*/ 577674 h 1990725"/>
              <a:gd name="connsiteX45" fmla="*/ 2226710 w 4627560"/>
              <a:gd name="connsiteY45" fmla="*/ 577674 h 1990725"/>
              <a:gd name="connsiteX46" fmla="*/ 2226710 w 4627560"/>
              <a:gd name="connsiteY46" fmla="*/ 596197 h 1990725"/>
              <a:gd name="connsiteX47" fmla="*/ 2226710 w 4627560"/>
              <a:gd name="connsiteY47" fmla="*/ 603142 h 1990725"/>
              <a:gd name="connsiteX48" fmla="*/ 2261441 w 4627560"/>
              <a:gd name="connsiteY48" fmla="*/ 575358 h 1990725"/>
              <a:gd name="connsiteX49" fmla="*/ 2129464 w 4627560"/>
              <a:gd name="connsiteY49" fmla="*/ 575358 h 1990725"/>
              <a:gd name="connsiteX50" fmla="*/ 2175771 w 4627560"/>
              <a:gd name="connsiteY50" fmla="*/ 626297 h 1990725"/>
              <a:gd name="connsiteX51" fmla="*/ 2175771 w 4627560"/>
              <a:gd name="connsiteY51" fmla="*/ 635558 h 1990725"/>
              <a:gd name="connsiteX52" fmla="*/ 2101680 w 4627560"/>
              <a:gd name="connsiteY52" fmla="*/ 635558 h 1990725"/>
              <a:gd name="connsiteX53" fmla="*/ 2134096 w 4627560"/>
              <a:gd name="connsiteY53" fmla="*/ 663343 h 1990725"/>
              <a:gd name="connsiteX54" fmla="*/ 2164194 w 4627560"/>
              <a:gd name="connsiteY54" fmla="*/ 651765 h 1990725"/>
              <a:gd name="connsiteX55" fmla="*/ 2173455 w 4627560"/>
              <a:gd name="connsiteY55" fmla="*/ 670288 h 1990725"/>
              <a:gd name="connsiteX56" fmla="*/ 2131780 w 4627560"/>
              <a:gd name="connsiteY56" fmla="*/ 686495 h 1990725"/>
              <a:gd name="connsiteX57" fmla="*/ 2073896 w 4627560"/>
              <a:gd name="connsiteY57" fmla="*/ 630927 h 1990725"/>
              <a:gd name="connsiteX58" fmla="*/ 2129464 w 4627560"/>
              <a:gd name="connsiteY58" fmla="*/ 575358 h 1990725"/>
              <a:gd name="connsiteX59" fmla="*/ 1499691 w 4627560"/>
              <a:gd name="connsiteY59" fmla="*/ 575358 h 1990725"/>
              <a:gd name="connsiteX60" fmla="*/ 1534421 w 4627560"/>
              <a:gd name="connsiteY60" fmla="*/ 586935 h 1990725"/>
              <a:gd name="connsiteX61" fmla="*/ 1522843 w 4627560"/>
              <a:gd name="connsiteY61" fmla="*/ 607774 h 1990725"/>
              <a:gd name="connsiteX62" fmla="*/ 1497375 w 4627560"/>
              <a:gd name="connsiteY62" fmla="*/ 598513 h 1990725"/>
              <a:gd name="connsiteX63" fmla="*/ 1483484 w 4627560"/>
              <a:gd name="connsiteY63" fmla="*/ 607774 h 1990725"/>
              <a:gd name="connsiteX64" fmla="*/ 1534421 w 4627560"/>
              <a:gd name="connsiteY64" fmla="*/ 654081 h 1990725"/>
              <a:gd name="connsiteX65" fmla="*/ 1492745 w 4627560"/>
              <a:gd name="connsiteY65" fmla="*/ 686495 h 1990725"/>
              <a:gd name="connsiteX66" fmla="*/ 1451068 w 4627560"/>
              <a:gd name="connsiteY66" fmla="*/ 670288 h 1990725"/>
              <a:gd name="connsiteX67" fmla="*/ 1464961 w 4627560"/>
              <a:gd name="connsiteY67" fmla="*/ 654081 h 1990725"/>
              <a:gd name="connsiteX68" fmla="*/ 1495059 w 4627560"/>
              <a:gd name="connsiteY68" fmla="*/ 665657 h 1990725"/>
              <a:gd name="connsiteX69" fmla="*/ 1508952 w 4627560"/>
              <a:gd name="connsiteY69" fmla="*/ 656395 h 1990725"/>
              <a:gd name="connsiteX70" fmla="*/ 1458013 w 4627560"/>
              <a:gd name="connsiteY70" fmla="*/ 607774 h 1990725"/>
              <a:gd name="connsiteX71" fmla="*/ 1499691 w 4627560"/>
              <a:gd name="connsiteY71" fmla="*/ 575358 h 1990725"/>
              <a:gd name="connsiteX72" fmla="*/ 1261207 w 4627560"/>
              <a:gd name="connsiteY72" fmla="*/ 575358 h 1990725"/>
              <a:gd name="connsiteX73" fmla="*/ 1298253 w 4627560"/>
              <a:gd name="connsiteY73" fmla="*/ 614720 h 1990725"/>
              <a:gd name="connsiteX74" fmla="*/ 1298253 w 4627560"/>
              <a:gd name="connsiteY74" fmla="*/ 684179 h 1990725"/>
              <a:gd name="connsiteX75" fmla="*/ 1272784 w 4627560"/>
              <a:gd name="connsiteY75" fmla="*/ 684179 h 1990725"/>
              <a:gd name="connsiteX76" fmla="*/ 1272784 w 4627560"/>
              <a:gd name="connsiteY76" fmla="*/ 621665 h 1990725"/>
              <a:gd name="connsiteX77" fmla="*/ 1256577 w 4627560"/>
              <a:gd name="connsiteY77" fmla="*/ 600827 h 1990725"/>
              <a:gd name="connsiteX78" fmla="*/ 1228793 w 4627560"/>
              <a:gd name="connsiteY78" fmla="*/ 621665 h 1990725"/>
              <a:gd name="connsiteX79" fmla="*/ 1226477 w 4627560"/>
              <a:gd name="connsiteY79" fmla="*/ 635558 h 1990725"/>
              <a:gd name="connsiteX80" fmla="*/ 1226477 w 4627560"/>
              <a:gd name="connsiteY80" fmla="*/ 684179 h 1990725"/>
              <a:gd name="connsiteX81" fmla="*/ 1198693 w 4627560"/>
              <a:gd name="connsiteY81" fmla="*/ 684179 h 1990725"/>
              <a:gd name="connsiteX82" fmla="*/ 1198693 w 4627560"/>
              <a:gd name="connsiteY82" fmla="*/ 577674 h 1990725"/>
              <a:gd name="connsiteX83" fmla="*/ 1224161 w 4627560"/>
              <a:gd name="connsiteY83" fmla="*/ 577674 h 1990725"/>
              <a:gd name="connsiteX84" fmla="*/ 1224161 w 4627560"/>
              <a:gd name="connsiteY84" fmla="*/ 591565 h 1990725"/>
              <a:gd name="connsiteX85" fmla="*/ 1224161 w 4627560"/>
              <a:gd name="connsiteY85" fmla="*/ 598513 h 1990725"/>
              <a:gd name="connsiteX86" fmla="*/ 1261207 w 4627560"/>
              <a:gd name="connsiteY86" fmla="*/ 575358 h 1990725"/>
              <a:gd name="connsiteX87" fmla="*/ 805083 w 4627560"/>
              <a:gd name="connsiteY87" fmla="*/ 575358 h 1990725"/>
              <a:gd name="connsiteX88" fmla="*/ 837498 w 4627560"/>
              <a:gd name="connsiteY88" fmla="*/ 589251 h 1990725"/>
              <a:gd name="connsiteX89" fmla="*/ 837498 w 4627560"/>
              <a:gd name="connsiteY89" fmla="*/ 586935 h 1990725"/>
              <a:gd name="connsiteX90" fmla="*/ 837498 w 4627560"/>
              <a:gd name="connsiteY90" fmla="*/ 577674 h 1990725"/>
              <a:gd name="connsiteX91" fmla="*/ 862967 w 4627560"/>
              <a:gd name="connsiteY91" fmla="*/ 577674 h 1990725"/>
              <a:gd name="connsiteX92" fmla="*/ 862967 w 4627560"/>
              <a:gd name="connsiteY92" fmla="*/ 677233 h 1990725"/>
              <a:gd name="connsiteX93" fmla="*/ 807399 w 4627560"/>
              <a:gd name="connsiteY93" fmla="*/ 728172 h 1990725"/>
              <a:gd name="connsiteX94" fmla="*/ 770353 w 4627560"/>
              <a:gd name="connsiteY94" fmla="*/ 718910 h 1990725"/>
              <a:gd name="connsiteX95" fmla="*/ 777299 w 4627560"/>
              <a:gd name="connsiteY95" fmla="*/ 698072 h 1990725"/>
              <a:gd name="connsiteX96" fmla="*/ 807399 w 4627560"/>
              <a:gd name="connsiteY96" fmla="*/ 705018 h 1990725"/>
              <a:gd name="connsiteX97" fmla="*/ 837498 w 4627560"/>
              <a:gd name="connsiteY97" fmla="*/ 679549 h 1990725"/>
              <a:gd name="connsiteX98" fmla="*/ 837498 w 4627560"/>
              <a:gd name="connsiteY98" fmla="*/ 672604 h 1990725"/>
              <a:gd name="connsiteX99" fmla="*/ 837498 w 4627560"/>
              <a:gd name="connsiteY99" fmla="*/ 667972 h 1990725"/>
              <a:gd name="connsiteX100" fmla="*/ 807399 w 4627560"/>
              <a:gd name="connsiteY100" fmla="*/ 681865 h 1990725"/>
              <a:gd name="connsiteX101" fmla="*/ 758776 w 4627560"/>
              <a:gd name="connsiteY101" fmla="*/ 628611 h 1990725"/>
              <a:gd name="connsiteX102" fmla="*/ 805083 w 4627560"/>
              <a:gd name="connsiteY102" fmla="*/ 575358 h 1990725"/>
              <a:gd name="connsiteX103" fmla="*/ 696261 w 4627560"/>
              <a:gd name="connsiteY103" fmla="*/ 575358 h 1990725"/>
              <a:gd name="connsiteX104" fmla="*/ 733306 w 4627560"/>
              <a:gd name="connsiteY104" fmla="*/ 614720 h 1990725"/>
              <a:gd name="connsiteX105" fmla="*/ 733306 w 4627560"/>
              <a:gd name="connsiteY105" fmla="*/ 684179 h 1990725"/>
              <a:gd name="connsiteX106" fmla="*/ 707838 w 4627560"/>
              <a:gd name="connsiteY106" fmla="*/ 684179 h 1990725"/>
              <a:gd name="connsiteX107" fmla="*/ 707838 w 4627560"/>
              <a:gd name="connsiteY107" fmla="*/ 621665 h 1990725"/>
              <a:gd name="connsiteX108" fmla="*/ 691631 w 4627560"/>
              <a:gd name="connsiteY108" fmla="*/ 600827 h 1990725"/>
              <a:gd name="connsiteX109" fmla="*/ 663846 w 4627560"/>
              <a:gd name="connsiteY109" fmla="*/ 621665 h 1990725"/>
              <a:gd name="connsiteX110" fmla="*/ 661531 w 4627560"/>
              <a:gd name="connsiteY110" fmla="*/ 635558 h 1990725"/>
              <a:gd name="connsiteX111" fmla="*/ 661531 w 4627560"/>
              <a:gd name="connsiteY111" fmla="*/ 684179 h 1990725"/>
              <a:gd name="connsiteX112" fmla="*/ 636062 w 4627560"/>
              <a:gd name="connsiteY112" fmla="*/ 684179 h 1990725"/>
              <a:gd name="connsiteX113" fmla="*/ 636062 w 4627560"/>
              <a:gd name="connsiteY113" fmla="*/ 577674 h 1990725"/>
              <a:gd name="connsiteX114" fmla="*/ 659215 w 4627560"/>
              <a:gd name="connsiteY114" fmla="*/ 577674 h 1990725"/>
              <a:gd name="connsiteX115" fmla="*/ 659215 w 4627560"/>
              <a:gd name="connsiteY115" fmla="*/ 591565 h 1990725"/>
              <a:gd name="connsiteX116" fmla="*/ 659215 w 4627560"/>
              <a:gd name="connsiteY116" fmla="*/ 598513 h 1990725"/>
              <a:gd name="connsiteX117" fmla="*/ 696261 w 4627560"/>
              <a:gd name="connsiteY117" fmla="*/ 575358 h 1990725"/>
              <a:gd name="connsiteX118" fmla="*/ 1842362 w 4627560"/>
              <a:gd name="connsiteY118" fmla="*/ 573042 h 1990725"/>
              <a:gd name="connsiteX119" fmla="*/ 1886353 w 4627560"/>
              <a:gd name="connsiteY119" fmla="*/ 614719 h 1990725"/>
              <a:gd name="connsiteX120" fmla="*/ 1886353 w 4627560"/>
              <a:gd name="connsiteY120" fmla="*/ 684179 h 1990725"/>
              <a:gd name="connsiteX121" fmla="*/ 1860884 w 4627560"/>
              <a:gd name="connsiteY121" fmla="*/ 684179 h 1990725"/>
              <a:gd name="connsiteX122" fmla="*/ 1860884 w 4627560"/>
              <a:gd name="connsiteY122" fmla="*/ 674918 h 1990725"/>
              <a:gd name="connsiteX123" fmla="*/ 1860884 w 4627560"/>
              <a:gd name="connsiteY123" fmla="*/ 667972 h 1990725"/>
              <a:gd name="connsiteX124" fmla="*/ 1828469 w 4627560"/>
              <a:gd name="connsiteY124" fmla="*/ 686495 h 1990725"/>
              <a:gd name="connsiteX125" fmla="*/ 1791423 w 4627560"/>
              <a:gd name="connsiteY125" fmla="*/ 654079 h 1990725"/>
              <a:gd name="connsiteX126" fmla="*/ 1856253 w 4627560"/>
              <a:gd name="connsiteY126" fmla="*/ 617034 h 1990725"/>
              <a:gd name="connsiteX127" fmla="*/ 1860884 w 4627560"/>
              <a:gd name="connsiteY127" fmla="*/ 617034 h 1990725"/>
              <a:gd name="connsiteX128" fmla="*/ 1860884 w 4627560"/>
              <a:gd name="connsiteY128" fmla="*/ 614719 h 1990725"/>
              <a:gd name="connsiteX129" fmla="*/ 1840046 w 4627560"/>
              <a:gd name="connsiteY129" fmla="*/ 596195 h 1990725"/>
              <a:gd name="connsiteX130" fmla="*/ 1809946 w 4627560"/>
              <a:gd name="connsiteY130" fmla="*/ 605458 h 1990725"/>
              <a:gd name="connsiteX131" fmla="*/ 1800685 w 4627560"/>
              <a:gd name="connsiteY131" fmla="*/ 586935 h 1990725"/>
              <a:gd name="connsiteX132" fmla="*/ 1842362 w 4627560"/>
              <a:gd name="connsiteY132" fmla="*/ 573042 h 1990725"/>
              <a:gd name="connsiteX133" fmla="*/ 379059 w 4627560"/>
              <a:gd name="connsiteY133" fmla="*/ 573042 h 1990725"/>
              <a:gd name="connsiteX134" fmla="*/ 423050 w 4627560"/>
              <a:gd name="connsiteY134" fmla="*/ 614719 h 1990725"/>
              <a:gd name="connsiteX135" fmla="*/ 423050 w 4627560"/>
              <a:gd name="connsiteY135" fmla="*/ 684179 h 1990725"/>
              <a:gd name="connsiteX136" fmla="*/ 397582 w 4627560"/>
              <a:gd name="connsiteY136" fmla="*/ 684179 h 1990725"/>
              <a:gd name="connsiteX137" fmla="*/ 397582 w 4627560"/>
              <a:gd name="connsiteY137" fmla="*/ 674918 h 1990725"/>
              <a:gd name="connsiteX138" fmla="*/ 397582 w 4627560"/>
              <a:gd name="connsiteY138" fmla="*/ 667972 h 1990725"/>
              <a:gd name="connsiteX139" fmla="*/ 365166 w 4627560"/>
              <a:gd name="connsiteY139" fmla="*/ 686495 h 1990725"/>
              <a:gd name="connsiteX140" fmla="*/ 328120 w 4627560"/>
              <a:gd name="connsiteY140" fmla="*/ 654079 h 1990725"/>
              <a:gd name="connsiteX141" fmla="*/ 392950 w 4627560"/>
              <a:gd name="connsiteY141" fmla="*/ 617034 h 1990725"/>
              <a:gd name="connsiteX142" fmla="*/ 397582 w 4627560"/>
              <a:gd name="connsiteY142" fmla="*/ 617034 h 1990725"/>
              <a:gd name="connsiteX143" fmla="*/ 397582 w 4627560"/>
              <a:gd name="connsiteY143" fmla="*/ 614719 h 1990725"/>
              <a:gd name="connsiteX144" fmla="*/ 376743 w 4627560"/>
              <a:gd name="connsiteY144" fmla="*/ 596195 h 1990725"/>
              <a:gd name="connsiteX145" fmla="*/ 346643 w 4627560"/>
              <a:gd name="connsiteY145" fmla="*/ 605458 h 1990725"/>
              <a:gd name="connsiteX146" fmla="*/ 337381 w 4627560"/>
              <a:gd name="connsiteY146" fmla="*/ 586935 h 1990725"/>
              <a:gd name="connsiteX147" fmla="*/ 379059 w 4627560"/>
              <a:gd name="connsiteY147" fmla="*/ 573042 h 1990725"/>
              <a:gd name="connsiteX148" fmla="*/ 2004437 w 4627560"/>
              <a:gd name="connsiteY148" fmla="*/ 549888 h 1990725"/>
              <a:gd name="connsiteX149" fmla="*/ 2029906 w 4627560"/>
              <a:gd name="connsiteY149" fmla="*/ 549888 h 1990725"/>
              <a:gd name="connsiteX150" fmla="*/ 2029906 w 4627560"/>
              <a:gd name="connsiteY150" fmla="*/ 579988 h 1990725"/>
              <a:gd name="connsiteX151" fmla="*/ 2053058 w 4627560"/>
              <a:gd name="connsiteY151" fmla="*/ 579988 h 1990725"/>
              <a:gd name="connsiteX152" fmla="*/ 2053058 w 4627560"/>
              <a:gd name="connsiteY152" fmla="*/ 600827 h 1990725"/>
              <a:gd name="connsiteX153" fmla="*/ 2029906 w 4627560"/>
              <a:gd name="connsiteY153" fmla="*/ 600827 h 1990725"/>
              <a:gd name="connsiteX154" fmla="*/ 2029906 w 4627560"/>
              <a:gd name="connsiteY154" fmla="*/ 642502 h 1990725"/>
              <a:gd name="connsiteX155" fmla="*/ 2050744 w 4627560"/>
              <a:gd name="connsiteY155" fmla="*/ 663341 h 1990725"/>
              <a:gd name="connsiteX156" fmla="*/ 2055374 w 4627560"/>
              <a:gd name="connsiteY156" fmla="*/ 663341 h 1990725"/>
              <a:gd name="connsiteX157" fmla="*/ 2055374 w 4627560"/>
              <a:gd name="connsiteY157" fmla="*/ 686493 h 1990725"/>
              <a:gd name="connsiteX158" fmla="*/ 2046113 w 4627560"/>
              <a:gd name="connsiteY158" fmla="*/ 686493 h 1990725"/>
              <a:gd name="connsiteX159" fmla="*/ 2002121 w 4627560"/>
              <a:gd name="connsiteY159" fmla="*/ 647134 h 1990725"/>
              <a:gd name="connsiteX160" fmla="*/ 2002121 w 4627560"/>
              <a:gd name="connsiteY160" fmla="*/ 600827 h 1990725"/>
              <a:gd name="connsiteX161" fmla="*/ 1990544 w 4627560"/>
              <a:gd name="connsiteY161" fmla="*/ 600827 h 1990725"/>
              <a:gd name="connsiteX162" fmla="*/ 1990544 w 4627560"/>
              <a:gd name="connsiteY162" fmla="*/ 579988 h 1990725"/>
              <a:gd name="connsiteX163" fmla="*/ 2004437 w 4627560"/>
              <a:gd name="connsiteY163" fmla="*/ 579988 h 1990725"/>
              <a:gd name="connsiteX164" fmla="*/ 2004437 w 4627560"/>
              <a:gd name="connsiteY164" fmla="*/ 549888 h 1990725"/>
              <a:gd name="connsiteX165" fmla="*/ 1921084 w 4627560"/>
              <a:gd name="connsiteY165" fmla="*/ 549888 h 1990725"/>
              <a:gd name="connsiteX166" fmla="*/ 1946553 w 4627560"/>
              <a:gd name="connsiteY166" fmla="*/ 549888 h 1990725"/>
              <a:gd name="connsiteX167" fmla="*/ 1946553 w 4627560"/>
              <a:gd name="connsiteY167" fmla="*/ 579988 h 1990725"/>
              <a:gd name="connsiteX168" fmla="*/ 1969705 w 4627560"/>
              <a:gd name="connsiteY168" fmla="*/ 579988 h 1990725"/>
              <a:gd name="connsiteX169" fmla="*/ 1969705 w 4627560"/>
              <a:gd name="connsiteY169" fmla="*/ 600827 h 1990725"/>
              <a:gd name="connsiteX170" fmla="*/ 1946553 w 4627560"/>
              <a:gd name="connsiteY170" fmla="*/ 600827 h 1990725"/>
              <a:gd name="connsiteX171" fmla="*/ 1946553 w 4627560"/>
              <a:gd name="connsiteY171" fmla="*/ 642502 h 1990725"/>
              <a:gd name="connsiteX172" fmla="*/ 1967391 w 4627560"/>
              <a:gd name="connsiteY172" fmla="*/ 663341 h 1990725"/>
              <a:gd name="connsiteX173" fmla="*/ 1972021 w 4627560"/>
              <a:gd name="connsiteY173" fmla="*/ 663341 h 1990725"/>
              <a:gd name="connsiteX174" fmla="*/ 1972021 w 4627560"/>
              <a:gd name="connsiteY174" fmla="*/ 686493 h 1990725"/>
              <a:gd name="connsiteX175" fmla="*/ 1962760 w 4627560"/>
              <a:gd name="connsiteY175" fmla="*/ 686493 h 1990725"/>
              <a:gd name="connsiteX176" fmla="*/ 1918768 w 4627560"/>
              <a:gd name="connsiteY176" fmla="*/ 647134 h 1990725"/>
              <a:gd name="connsiteX177" fmla="*/ 1918768 w 4627560"/>
              <a:gd name="connsiteY177" fmla="*/ 600827 h 1990725"/>
              <a:gd name="connsiteX178" fmla="*/ 1907191 w 4627560"/>
              <a:gd name="connsiteY178" fmla="*/ 600827 h 1990725"/>
              <a:gd name="connsiteX179" fmla="*/ 1907191 w 4627560"/>
              <a:gd name="connsiteY179" fmla="*/ 579988 h 1990725"/>
              <a:gd name="connsiteX180" fmla="*/ 1921084 w 4627560"/>
              <a:gd name="connsiteY180" fmla="*/ 579988 h 1990725"/>
              <a:gd name="connsiteX181" fmla="*/ 1921084 w 4627560"/>
              <a:gd name="connsiteY181" fmla="*/ 549888 h 1990725"/>
              <a:gd name="connsiteX182" fmla="*/ 1627033 w 4627560"/>
              <a:gd name="connsiteY182" fmla="*/ 535996 h 1990725"/>
              <a:gd name="connsiteX183" fmla="*/ 1654818 w 4627560"/>
              <a:gd name="connsiteY183" fmla="*/ 535996 h 1990725"/>
              <a:gd name="connsiteX184" fmla="*/ 1684916 w 4627560"/>
              <a:gd name="connsiteY184" fmla="*/ 610087 h 1990725"/>
              <a:gd name="connsiteX185" fmla="*/ 1691863 w 4627560"/>
              <a:gd name="connsiteY185" fmla="*/ 630926 h 1990725"/>
              <a:gd name="connsiteX186" fmla="*/ 1698809 w 4627560"/>
              <a:gd name="connsiteY186" fmla="*/ 610087 h 1990725"/>
              <a:gd name="connsiteX187" fmla="*/ 1728908 w 4627560"/>
              <a:gd name="connsiteY187" fmla="*/ 535996 h 1990725"/>
              <a:gd name="connsiteX188" fmla="*/ 1756693 w 4627560"/>
              <a:gd name="connsiteY188" fmla="*/ 535996 h 1990725"/>
              <a:gd name="connsiteX189" fmla="*/ 1768268 w 4627560"/>
              <a:gd name="connsiteY189" fmla="*/ 684178 h 1990725"/>
              <a:gd name="connsiteX190" fmla="*/ 1740484 w 4627560"/>
              <a:gd name="connsiteY190" fmla="*/ 684178 h 1990725"/>
              <a:gd name="connsiteX191" fmla="*/ 1733538 w 4627560"/>
              <a:gd name="connsiteY191" fmla="*/ 600826 h 1990725"/>
              <a:gd name="connsiteX192" fmla="*/ 1733538 w 4627560"/>
              <a:gd name="connsiteY192" fmla="*/ 577673 h 1990725"/>
              <a:gd name="connsiteX193" fmla="*/ 1726593 w 4627560"/>
              <a:gd name="connsiteY193" fmla="*/ 600826 h 1990725"/>
              <a:gd name="connsiteX194" fmla="*/ 1703439 w 4627560"/>
              <a:gd name="connsiteY194" fmla="*/ 658710 h 1990725"/>
              <a:gd name="connsiteX195" fmla="*/ 1680286 w 4627560"/>
              <a:gd name="connsiteY195" fmla="*/ 658710 h 1990725"/>
              <a:gd name="connsiteX196" fmla="*/ 1657132 w 4627560"/>
              <a:gd name="connsiteY196" fmla="*/ 600826 h 1990725"/>
              <a:gd name="connsiteX197" fmla="*/ 1647870 w 4627560"/>
              <a:gd name="connsiteY197" fmla="*/ 577673 h 1990725"/>
              <a:gd name="connsiteX198" fmla="*/ 1647870 w 4627560"/>
              <a:gd name="connsiteY198" fmla="*/ 600826 h 1990725"/>
              <a:gd name="connsiteX199" fmla="*/ 1640925 w 4627560"/>
              <a:gd name="connsiteY199" fmla="*/ 684178 h 1990725"/>
              <a:gd name="connsiteX200" fmla="*/ 1613141 w 4627560"/>
              <a:gd name="connsiteY200" fmla="*/ 684178 h 1990725"/>
              <a:gd name="connsiteX201" fmla="*/ 1627033 w 4627560"/>
              <a:gd name="connsiteY201" fmla="*/ 535996 h 1990725"/>
              <a:gd name="connsiteX202" fmla="*/ 1400129 w 4627560"/>
              <a:gd name="connsiteY202" fmla="*/ 535996 h 1990725"/>
              <a:gd name="connsiteX203" fmla="*/ 1425598 w 4627560"/>
              <a:gd name="connsiteY203" fmla="*/ 535996 h 1990725"/>
              <a:gd name="connsiteX204" fmla="*/ 1425598 w 4627560"/>
              <a:gd name="connsiteY204" fmla="*/ 684178 h 1990725"/>
              <a:gd name="connsiteX205" fmla="*/ 1400129 w 4627560"/>
              <a:gd name="connsiteY205" fmla="*/ 684178 h 1990725"/>
              <a:gd name="connsiteX206" fmla="*/ 1400129 w 4627560"/>
              <a:gd name="connsiteY206" fmla="*/ 674917 h 1990725"/>
              <a:gd name="connsiteX207" fmla="*/ 1400129 w 4627560"/>
              <a:gd name="connsiteY207" fmla="*/ 667971 h 1990725"/>
              <a:gd name="connsiteX208" fmla="*/ 1367713 w 4627560"/>
              <a:gd name="connsiteY208" fmla="*/ 686494 h 1990725"/>
              <a:gd name="connsiteX209" fmla="*/ 1321407 w 4627560"/>
              <a:gd name="connsiteY209" fmla="*/ 630926 h 1990725"/>
              <a:gd name="connsiteX210" fmla="*/ 1370029 w 4627560"/>
              <a:gd name="connsiteY210" fmla="*/ 575358 h 1990725"/>
              <a:gd name="connsiteX211" fmla="*/ 1400129 w 4627560"/>
              <a:gd name="connsiteY211" fmla="*/ 589249 h 1990725"/>
              <a:gd name="connsiteX212" fmla="*/ 1400129 w 4627560"/>
              <a:gd name="connsiteY212" fmla="*/ 582303 h 1990725"/>
              <a:gd name="connsiteX213" fmla="*/ 1400129 w 4627560"/>
              <a:gd name="connsiteY213" fmla="*/ 535996 h 1990725"/>
              <a:gd name="connsiteX214" fmla="*/ 1138495 w 4627560"/>
              <a:gd name="connsiteY214" fmla="*/ 535996 h 1990725"/>
              <a:gd name="connsiteX215" fmla="*/ 1163963 w 4627560"/>
              <a:gd name="connsiteY215" fmla="*/ 535996 h 1990725"/>
              <a:gd name="connsiteX216" fmla="*/ 1163963 w 4627560"/>
              <a:gd name="connsiteY216" fmla="*/ 559150 h 1990725"/>
              <a:gd name="connsiteX217" fmla="*/ 1138495 w 4627560"/>
              <a:gd name="connsiteY217" fmla="*/ 559150 h 1990725"/>
              <a:gd name="connsiteX218" fmla="*/ 1138495 w 4627560"/>
              <a:gd name="connsiteY218" fmla="*/ 535996 h 1990725"/>
              <a:gd name="connsiteX219" fmla="*/ 962528 w 4627560"/>
              <a:gd name="connsiteY219" fmla="*/ 535996 h 1990725"/>
              <a:gd name="connsiteX220" fmla="*/ 990312 w 4627560"/>
              <a:gd name="connsiteY220" fmla="*/ 535996 h 1990725"/>
              <a:gd name="connsiteX221" fmla="*/ 1020412 w 4627560"/>
              <a:gd name="connsiteY221" fmla="*/ 610087 h 1990725"/>
              <a:gd name="connsiteX222" fmla="*/ 1027358 w 4627560"/>
              <a:gd name="connsiteY222" fmla="*/ 630926 h 1990725"/>
              <a:gd name="connsiteX223" fmla="*/ 1034304 w 4627560"/>
              <a:gd name="connsiteY223" fmla="*/ 610087 h 1990725"/>
              <a:gd name="connsiteX224" fmla="*/ 1064404 w 4627560"/>
              <a:gd name="connsiteY224" fmla="*/ 535996 h 1990725"/>
              <a:gd name="connsiteX225" fmla="*/ 1092188 w 4627560"/>
              <a:gd name="connsiteY225" fmla="*/ 535996 h 1990725"/>
              <a:gd name="connsiteX226" fmla="*/ 1106079 w 4627560"/>
              <a:gd name="connsiteY226" fmla="*/ 684178 h 1990725"/>
              <a:gd name="connsiteX227" fmla="*/ 1078295 w 4627560"/>
              <a:gd name="connsiteY227" fmla="*/ 684178 h 1990725"/>
              <a:gd name="connsiteX228" fmla="*/ 1071349 w 4627560"/>
              <a:gd name="connsiteY228" fmla="*/ 600826 h 1990725"/>
              <a:gd name="connsiteX229" fmla="*/ 1071349 w 4627560"/>
              <a:gd name="connsiteY229" fmla="*/ 577673 h 1990725"/>
              <a:gd name="connsiteX230" fmla="*/ 1064404 w 4627560"/>
              <a:gd name="connsiteY230" fmla="*/ 600826 h 1990725"/>
              <a:gd name="connsiteX231" fmla="*/ 1041249 w 4627560"/>
              <a:gd name="connsiteY231" fmla="*/ 658710 h 1990725"/>
              <a:gd name="connsiteX232" fmla="*/ 1018097 w 4627560"/>
              <a:gd name="connsiteY232" fmla="*/ 658710 h 1990725"/>
              <a:gd name="connsiteX233" fmla="*/ 994942 w 4627560"/>
              <a:gd name="connsiteY233" fmla="*/ 600826 h 1990725"/>
              <a:gd name="connsiteX234" fmla="*/ 985681 w 4627560"/>
              <a:gd name="connsiteY234" fmla="*/ 577673 h 1990725"/>
              <a:gd name="connsiteX235" fmla="*/ 985681 w 4627560"/>
              <a:gd name="connsiteY235" fmla="*/ 600826 h 1990725"/>
              <a:gd name="connsiteX236" fmla="*/ 978735 w 4627560"/>
              <a:gd name="connsiteY236" fmla="*/ 684178 h 1990725"/>
              <a:gd name="connsiteX237" fmla="*/ 950951 w 4627560"/>
              <a:gd name="connsiteY237" fmla="*/ 684178 h 1990725"/>
              <a:gd name="connsiteX238" fmla="*/ 962528 w 4627560"/>
              <a:gd name="connsiteY238" fmla="*/ 535996 h 1990725"/>
              <a:gd name="connsiteX239" fmla="*/ 573548 w 4627560"/>
              <a:gd name="connsiteY239" fmla="*/ 535996 h 1990725"/>
              <a:gd name="connsiteX240" fmla="*/ 599016 w 4627560"/>
              <a:gd name="connsiteY240" fmla="*/ 535996 h 1990725"/>
              <a:gd name="connsiteX241" fmla="*/ 599016 w 4627560"/>
              <a:gd name="connsiteY241" fmla="*/ 559150 h 1990725"/>
              <a:gd name="connsiteX242" fmla="*/ 573548 w 4627560"/>
              <a:gd name="connsiteY242" fmla="*/ 559150 h 1990725"/>
              <a:gd name="connsiteX243" fmla="*/ 573548 w 4627560"/>
              <a:gd name="connsiteY243" fmla="*/ 535996 h 1990725"/>
              <a:gd name="connsiteX244" fmla="*/ 455465 w 4627560"/>
              <a:gd name="connsiteY244" fmla="*/ 535996 h 1990725"/>
              <a:gd name="connsiteX245" fmla="*/ 480933 w 4627560"/>
              <a:gd name="connsiteY245" fmla="*/ 535996 h 1990725"/>
              <a:gd name="connsiteX246" fmla="*/ 480933 w 4627560"/>
              <a:gd name="connsiteY246" fmla="*/ 614719 h 1990725"/>
              <a:gd name="connsiteX247" fmla="*/ 494826 w 4627560"/>
              <a:gd name="connsiteY247" fmla="*/ 614719 h 1990725"/>
              <a:gd name="connsiteX248" fmla="*/ 520294 w 4627560"/>
              <a:gd name="connsiteY248" fmla="*/ 577673 h 1990725"/>
              <a:gd name="connsiteX249" fmla="*/ 550395 w 4627560"/>
              <a:gd name="connsiteY249" fmla="*/ 577673 h 1990725"/>
              <a:gd name="connsiteX250" fmla="*/ 517978 w 4627560"/>
              <a:gd name="connsiteY250" fmla="*/ 626294 h 1990725"/>
              <a:gd name="connsiteX251" fmla="*/ 555024 w 4627560"/>
              <a:gd name="connsiteY251" fmla="*/ 684178 h 1990725"/>
              <a:gd name="connsiteX252" fmla="*/ 524926 w 4627560"/>
              <a:gd name="connsiteY252" fmla="*/ 684178 h 1990725"/>
              <a:gd name="connsiteX253" fmla="*/ 497142 w 4627560"/>
              <a:gd name="connsiteY253" fmla="*/ 637871 h 1990725"/>
              <a:gd name="connsiteX254" fmla="*/ 480933 w 4627560"/>
              <a:gd name="connsiteY254" fmla="*/ 637871 h 1990725"/>
              <a:gd name="connsiteX255" fmla="*/ 480933 w 4627560"/>
              <a:gd name="connsiteY255" fmla="*/ 684178 h 1990725"/>
              <a:gd name="connsiteX256" fmla="*/ 455465 w 4627560"/>
              <a:gd name="connsiteY256" fmla="*/ 684178 h 1990725"/>
              <a:gd name="connsiteX257" fmla="*/ 455465 w 4627560"/>
              <a:gd name="connsiteY257" fmla="*/ 535996 h 1990725"/>
              <a:gd name="connsiteX258" fmla="*/ 163729 w 4627560"/>
              <a:gd name="connsiteY258" fmla="*/ 535996 h 1990725"/>
              <a:gd name="connsiteX259" fmla="*/ 191513 w 4627560"/>
              <a:gd name="connsiteY259" fmla="*/ 535996 h 1990725"/>
              <a:gd name="connsiteX260" fmla="*/ 221613 w 4627560"/>
              <a:gd name="connsiteY260" fmla="*/ 610087 h 1990725"/>
              <a:gd name="connsiteX261" fmla="*/ 228559 w 4627560"/>
              <a:gd name="connsiteY261" fmla="*/ 630926 h 1990725"/>
              <a:gd name="connsiteX262" fmla="*/ 235505 w 4627560"/>
              <a:gd name="connsiteY262" fmla="*/ 610087 h 1990725"/>
              <a:gd name="connsiteX263" fmla="*/ 265605 w 4627560"/>
              <a:gd name="connsiteY263" fmla="*/ 535996 h 1990725"/>
              <a:gd name="connsiteX264" fmla="*/ 295705 w 4627560"/>
              <a:gd name="connsiteY264" fmla="*/ 535996 h 1990725"/>
              <a:gd name="connsiteX265" fmla="*/ 307282 w 4627560"/>
              <a:gd name="connsiteY265" fmla="*/ 684178 h 1990725"/>
              <a:gd name="connsiteX266" fmla="*/ 279496 w 4627560"/>
              <a:gd name="connsiteY266" fmla="*/ 684178 h 1990725"/>
              <a:gd name="connsiteX267" fmla="*/ 272550 w 4627560"/>
              <a:gd name="connsiteY267" fmla="*/ 600826 h 1990725"/>
              <a:gd name="connsiteX268" fmla="*/ 272550 w 4627560"/>
              <a:gd name="connsiteY268" fmla="*/ 577673 h 1990725"/>
              <a:gd name="connsiteX269" fmla="*/ 265605 w 4627560"/>
              <a:gd name="connsiteY269" fmla="*/ 600826 h 1990725"/>
              <a:gd name="connsiteX270" fmla="*/ 242450 w 4627560"/>
              <a:gd name="connsiteY270" fmla="*/ 658710 h 1990725"/>
              <a:gd name="connsiteX271" fmla="*/ 219298 w 4627560"/>
              <a:gd name="connsiteY271" fmla="*/ 658710 h 1990725"/>
              <a:gd name="connsiteX272" fmla="*/ 196143 w 4627560"/>
              <a:gd name="connsiteY272" fmla="*/ 600826 h 1990725"/>
              <a:gd name="connsiteX273" fmla="*/ 186882 w 4627560"/>
              <a:gd name="connsiteY273" fmla="*/ 577673 h 1990725"/>
              <a:gd name="connsiteX274" fmla="*/ 186882 w 4627560"/>
              <a:gd name="connsiteY274" fmla="*/ 600826 h 1990725"/>
              <a:gd name="connsiteX275" fmla="*/ 179937 w 4627560"/>
              <a:gd name="connsiteY275" fmla="*/ 684178 h 1990725"/>
              <a:gd name="connsiteX276" fmla="*/ 152152 w 4627560"/>
              <a:gd name="connsiteY276" fmla="*/ 684178 h 1990725"/>
              <a:gd name="connsiteX277" fmla="*/ 163729 w 4627560"/>
              <a:gd name="connsiteY277" fmla="*/ 535996 h 1990725"/>
              <a:gd name="connsiteX278" fmla="*/ 3727060 w 4627560"/>
              <a:gd name="connsiteY278" fmla="*/ 397075 h 1990725"/>
              <a:gd name="connsiteX279" fmla="*/ 3696961 w 4627560"/>
              <a:gd name="connsiteY279" fmla="*/ 410966 h 1990725"/>
              <a:gd name="connsiteX280" fmla="*/ 3710853 w 4627560"/>
              <a:gd name="connsiteY280" fmla="*/ 422543 h 1990725"/>
              <a:gd name="connsiteX281" fmla="*/ 3731692 w 4627560"/>
              <a:gd name="connsiteY281" fmla="*/ 399391 h 1990725"/>
              <a:gd name="connsiteX282" fmla="*/ 3731692 w 4627560"/>
              <a:gd name="connsiteY282" fmla="*/ 397075 h 1990725"/>
              <a:gd name="connsiteX283" fmla="*/ 3727060 w 4627560"/>
              <a:gd name="connsiteY283" fmla="*/ 397075 h 1990725"/>
              <a:gd name="connsiteX284" fmla="*/ 485567 w 4627560"/>
              <a:gd name="connsiteY284" fmla="*/ 397075 h 1990725"/>
              <a:gd name="connsiteX285" fmla="*/ 455467 w 4627560"/>
              <a:gd name="connsiteY285" fmla="*/ 410966 h 1990725"/>
              <a:gd name="connsiteX286" fmla="*/ 469360 w 4627560"/>
              <a:gd name="connsiteY286" fmla="*/ 422543 h 1990725"/>
              <a:gd name="connsiteX287" fmla="*/ 490199 w 4627560"/>
              <a:gd name="connsiteY287" fmla="*/ 399391 h 1990725"/>
              <a:gd name="connsiteX288" fmla="*/ 490199 w 4627560"/>
              <a:gd name="connsiteY288" fmla="*/ 397075 h 1990725"/>
              <a:gd name="connsiteX289" fmla="*/ 485567 w 4627560"/>
              <a:gd name="connsiteY289" fmla="*/ 397075 h 1990725"/>
              <a:gd name="connsiteX290" fmla="*/ 3558040 w 4627560"/>
              <a:gd name="connsiteY290" fmla="*/ 355399 h 1990725"/>
              <a:gd name="connsiteX291" fmla="*/ 3532570 w 4627560"/>
              <a:gd name="connsiteY291" fmla="*/ 387813 h 1990725"/>
              <a:gd name="connsiteX292" fmla="*/ 3558040 w 4627560"/>
              <a:gd name="connsiteY292" fmla="*/ 420228 h 1990725"/>
              <a:gd name="connsiteX293" fmla="*/ 3583509 w 4627560"/>
              <a:gd name="connsiteY293" fmla="*/ 387813 h 1990725"/>
              <a:gd name="connsiteX294" fmla="*/ 3558040 w 4627560"/>
              <a:gd name="connsiteY294" fmla="*/ 355399 h 1990725"/>
              <a:gd name="connsiteX295" fmla="*/ 2909739 w 4627560"/>
              <a:gd name="connsiteY295" fmla="*/ 355399 h 1990725"/>
              <a:gd name="connsiteX296" fmla="*/ 2879639 w 4627560"/>
              <a:gd name="connsiteY296" fmla="*/ 387814 h 1990725"/>
              <a:gd name="connsiteX297" fmla="*/ 2909739 w 4627560"/>
              <a:gd name="connsiteY297" fmla="*/ 420228 h 1990725"/>
              <a:gd name="connsiteX298" fmla="*/ 2939839 w 4627560"/>
              <a:gd name="connsiteY298" fmla="*/ 387814 h 1990725"/>
              <a:gd name="connsiteX299" fmla="*/ 2909739 w 4627560"/>
              <a:gd name="connsiteY299" fmla="*/ 355399 h 1990725"/>
              <a:gd name="connsiteX300" fmla="*/ 3294090 w 4627560"/>
              <a:gd name="connsiteY300" fmla="*/ 353083 h 1990725"/>
              <a:gd name="connsiteX301" fmla="*/ 3273251 w 4627560"/>
              <a:gd name="connsiteY301" fmla="*/ 371606 h 1990725"/>
              <a:gd name="connsiteX302" fmla="*/ 3310297 w 4627560"/>
              <a:gd name="connsiteY302" fmla="*/ 371606 h 1990725"/>
              <a:gd name="connsiteX303" fmla="*/ 3294090 w 4627560"/>
              <a:gd name="connsiteY303" fmla="*/ 353083 h 1990725"/>
              <a:gd name="connsiteX304" fmla="*/ 1937291 w 4627560"/>
              <a:gd name="connsiteY304" fmla="*/ 353083 h 1990725"/>
              <a:gd name="connsiteX305" fmla="*/ 1916452 w 4627560"/>
              <a:gd name="connsiteY305" fmla="*/ 371606 h 1990725"/>
              <a:gd name="connsiteX306" fmla="*/ 1953498 w 4627560"/>
              <a:gd name="connsiteY306" fmla="*/ 371606 h 1990725"/>
              <a:gd name="connsiteX307" fmla="*/ 1937291 w 4627560"/>
              <a:gd name="connsiteY307" fmla="*/ 353083 h 1990725"/>
              <a:gd name="connsiteX308" fmla="*/ 2266071 w 4627560"/>
              <a:gd name="connsiteY308" fmla="*/ 322985 h 1990725"/>
              <a:gd name="connsiteX309" fmla="*/ 2310062 w 4627560"/>
              <a:gd name="connsiteY309" fmla="*/ 322985 h 1990725"/>
              <a:gd name="connsiteX310" fmla="*/ 2310062 w 4627560"/>
              <a:gd name="connsiteY310" fmla="*/ 452644 h 1990725"/>
              <a:gd name="connsiteX311" fmla="*/ 2266071 w 4627560"/>
              <a:gd name="connsiteY311" fmla="*/ 452644 h 1990725"/>
              <a:gd name="connsiteX312" fmla="*/ 2266071 w 4627560"/>
              <a:gd name="connsiteY312" fmla="*/ 322985 h 1990725"/>
              <a:gd name="connsiteX313" fmla="*/ 1647875 w 4627560"/>
              <a:gd name="connsiteY313" fmla="*/ 322985 h 1990725"/>
              <a:gd name="connsiteX314" fmla="*/ 1691866 w 4627560"/>
              <a:gd name="connsiteY314" fmla="*/ 322985 h 1990725"/>
              <a:gd name="connsiteX315" fmla="*/ 1691866 w 4627560"/>
              <a:gd name="connsiteY315" fmla="*/ 452644 h 1990725"/>
              <a:gd name="connsiteX316" fmla="*/ 1647875 w 4627560"/>
              <a:gd name="connsiteY316" fmla="*/ 452644 h 1990725"/>
              <a:gd name="connsiteX317" fmla="*/ 1647875 w 4627560"/>
              <a:gd name="connsiteY317" fmla="*/ 322985 h 1990725"/>
              <a:gd name="connsiteX318" fmla="*/ 3379758 w 4627560"/>
              <a:gd name="connsiteY318" fmla="*/ 322984 h 1990725"/>
              <a:gd name="connsiteX319" fmla="*/ 3382074 w 4627560"/>
              <a:gd name="connsiteY319" fmla="*/ 322984 h 1990725"/>
              <a:gd name="connsiteX320" fmla="*/ 3423749 w 4627560"/>
              <a:gd name="connsiteY320" fmla="*/ 322984 h 1990725"/>
              <a:gd name="connsiteX321" fmla="*/ 3423749 w 4627560"/>
              <a:gd name="connsiteY321" fmla="*/ 346139 h 1990725"/>
              <a:gd name="connsiteX322" fmla="*/ 3423749 w 4627560"/>
              <a:gd name="connsiteY322" fmla="*/ 355400 h 1990725"/>
              <a:gd name="connsiteX323" fmla="*/ 3465426 w 4627560"/>
              <a:gd name="connsiteY323" fmla="*/ 322984 h 1990725"/>
              <a:gd name="connsiteX324" fmla="*/ 3470058 w 4627560"/>
              <a:gd name="connsiteY324" fmla="*/ 322984 h 1990725"/>
              <a:gd name="connsiteX325" fmla="*/ 3470058 w 4627560"/>
              <a:gd name="connsiteY325" fmla="*/ 366976 h 1990725"/>
              <a:gd name="connsiteX326" fmla="*/ 3460795 w 4627560"/>
              <a:gd name="connsiteY326" fmla="*/ 366976 h 1990725"/>
              <a:gd name="connsiteX327" fmla="*/ 3426065 w 4627560"/>
              <a:gd name="connsiteY327" fmla="*/ 390130 h 1990725"/>
              <a:gd name="connsiteX328" fmla="*/ 3423749 w 4627560"/>
              <a:gd name="connsiteY328" fmla="*/ 408653 h 1990725"/>
              <a:gd name="connsiteX329" fmla="*/ 3423749 w 4627560"/>
              <a:gd name="connsiteY329" fmla="*/ 452644 h 1990725"/>
              <a:gd name="connsiteX330" fmla="*/ 3379758 w 4627560"/>
              <a:gd name="connsiteY330" fmla="*/ 452644 h 1990725"/>
              <a:gd name="connsiteX331" fmla="*/ 3379758 w 4627560"/>
              <a:gd name="connsiteY331" fmla="*/ 322984 h 1990725"/>
              <a:gd name="connsiteX332" fmla="*/ 2025275 w 4627560"/>
              <a:gd name="connsiteY332" fmla="*/ 322984 h 1990725"/>
              <a:gd name="connsiteX333" fmla="*/ 2027591 w 4627560"/>
              <a:gd name="connsiteY333" fmla="*/ 322984 h 1990725"/>
              <a:gd name="connsiteX334" fmla="*/ 2069266 w 4627560"/>
              <a:gd name="connsiteY334" fmla="*/ 322984 h 1990725"/>
              <a:gd name="connsiteX335" fmla="*/ 2069266 w 4627560"/>
              <a:gd name="connsiteY335" fmla="*/ 346139 h 1990725"/>
              <a:gd name="connsiteX336" fmla="*/ 2069266 w 4627560"/>
              <a:gd name="connsiteY336" fmla="*/ 355400 h 1990725"/>
              <a:gd name="connsiteX337" fmla="*/ 2110943 w 4627560"/>
              <a:gd name="connsiteY337" fmla="*/ 322984 h 1990725"/>
              <a:gd name="connsiteX338" fmla="*/ 2115573 w 4627560"/>
              <a:gd name="connsiteY338" fmla="*/ 322984 h 1990725"/>
              <a:gd name="connsiteX339" fmla="*/ 2115573 w 4627560"/>
              <a:gd name="connsiteY339" fmla="*/ 366976 h 1990725"/>
              <a:gd name="connsiteX340" fmla="*/ 2106312 w 4627560"/>
              <a:gd name="connsiteY340" fmla="*/ 366976 h 1990725"/>
              <a:gd name="connsiteX341" fmla="*/ 2071582 w 4627560"/>
              <a:gd name="connsiteY341" fmla="*/ 390130 h 1990725"/>
              <a:gd name="connsiteX342" fmla="*/ 2069266 w 4627560"/>
              <a:gd name="connsiteY342" fmla="*/ 408653 h 1990725"/>
              <a:gd name="connsiteX343" fmla="*/ 2069266 w 4627560"/>
              <a:gd name="connsiteY343" fmla="*/ 452644 h 1990725"/>
              <a:gd name="connsiteX344" fmla="*/ 2025275 w 4627560"/>
              <a:gd name="connsiteY344" fmla="*/ 452644 h 1990725"/>
              <a:gd name="connsiteX345" fmla="*/ 2025275 w 4627560"/>
              <a:gd name="connsiteY345" fmla="*/ 322984 h 1990725"/>
              <a:gd name="connsiteX346" fmla="*/ 1712702 w 4627560"/>
              <a:gd name="connsiteY346" fmla="*/ 322984 h 1990725"/>
              <a:gd name="connsiteX347" fmla="*/ 1759009 w 4627560"/>
              <a:gd name="connsiteY347" fmla="*/ 322984 h 1990725"/>
              <a:gd name="connsiteX348" fmla="*/ 1779848 w 4627560"/>
              <a:gd name="connsiteY348" fmla="*/ 392446 h 1990725"/>
              <a:gd name="connsiteX349" fmla="*/ 1784478 w 4627560"/>
              <a:gd name="connsiteY349" fmla="*/ 415598 h 1990725"/>
              <a:gd name="connsiteX350" fmla="*/ 1789109 w 4627560"/>
              <a:gd name="connsiteY350" fmla="*/ 392446 h 1990725"/>
              <a:gd name="connsiteX351" fmla="*/ 1809948 w 4627560"/>
              <a:gd name="connsiteY351" fmla="*/ 322984 h 1990725"/>
              <a:gd name="connsiteX352" fmla="*/ 1856255 w 4627560"/>
              <a:gd name="connsiteY352" fmla="*/ 322984 h 1990725"/>
              <a:gd name="connsiteX353" fmla="*/ 1812262 w 4627560"/>
              <a:gd name="connsiteY353" fmla="*/ 454960 h 1990725"/>
              <a:gd name="connsiteX354" fmla="*/ 1759009 w 4627560"/>
              <a:gd name="connsiteY354" fmla="*/ 454960 h 1990725"/>
              <a:gd name="connsiteX355" fmla="*/ 1712702 w 4627560"/>
              <a:gd name="connsiteY355" fmla="*/ 322984 h 1990725"/>
              <a:gd name="connsiteX356" fmla="*/ 304969 w 4627560"/>
              <a:gd name="connsiteY356" fmla="*/ 322984 h 1990725"/>
              <a:gd name="connsiteX357" fmla="*/ 307285 w 4627560"/>
              <a:gd name="connsiteY357" fmla="*/ 322984 h 1990725"/>
              <a:gd name="connsiteX358" fmla="*/ 348960 w 4627560"/>
              <a:gd name="connsiteY358" fmla="*/ 322984 h 1990725"/>
              <a:gd name="connsiteX359" fmla="*/ 348960 w 4627560"/>
              <a:gd name="connsiteY359" fmla="*/ 346139 h 1990725"/>
              <a:gd name="connsiteX360" fmla="*/ 348960 w 4627560"/>
              <a:gd name="connsiteY360" fmla="*/ 355400 h 1990725"/>
              <a:gd name="connsiteX361" fmla="*/ 390637 w 4627560"/>
              <a:gd name="connsiteY361" fmla="*/ 322984 h 1990725"/>
              <a:gd name="connsiteX362" fmla="*/ 395267 w 4627560"/>
              <a:gd name="connsiteY362" fmla="*/ 322984 h 1990725"/>
              <a:gd name="connsiteX363" fmla="*/ 395267 w 4627560"/>
              <a:gd name="connsiteY363" fmla="*/ 366976 h 1990725"/>
              <a:gd name="connsiteX364" fmla="*/ 386005 w 4627560"/>
              <a:gd name="connsiteY364" fmla="*/ 366976 h 1990725"/>
              <a:gd name="connsiteX365" fmla="*/ 351276 w 4627560"/>
              <a:gd name="connsiteY365" fmla="*/ 390130 h 1990725"/>
              <a:gd name="connsiteX366" fmla="*/ 348960 w 4627560"/>
              <a:gd name="connsiteY366" fmla="*/ 408653 h 1990725"/>
              <a:gd name="connsiteX367" fmla="*/ 348960 w 4627560"/>
              <a:gd name="connsiteY367" fmla="*/ 452644 h 1990725"/>
              <a:gd name="connsiteX368" fmla="*/ 304969 w 4627560"/>
              <a:gd name="connsiteY368" fmla="*/ 452644 h 1990725"/>
              <a:gd name="connsiteX369" fmla="*/ 304969 w 4627560"/>
              <a:gd name="connsiteY369" fmla="*/ 322984 h 1990725"/>
              <a:gd name="connsiteX370" fmla="*/ 3893766 w 4627560"/>
              <a:gd name="connsiteY370" fmla="*/ 320668 h 1990725"/>
              <a:gd name="connsiteX371" fmla="*/ 3930813 w 4627560"/>
              <a:gd name="connsiteY371" fmla="*/ 343823 h 1990725"/>
              <a:gd name="connsiteX372" fmla="*/ 3972489 w 4627560"/>
              <a:gd name="connsiteY372" fmla="*/ 320668 h 1990725"/>
              <a:gd name="connsiteX373" fmla="*/ 4014166 w 4627560"/>
              <a:gd name="connsiteY373" fmla="*/ 369291 h 1990725"/>
              <a:gd name="connsiteX374" fmla="*/ 4014166 w 4627560"/>
              <a:gd name="connsiteY374" fmla="*/ 452644 h 1990725"/>
              <a:gd name="connsiteX375" fmla="*/ 3970173 w 4627560"/>
              <a:gd name="connsiteY375" fmla="*/ 452644 h 1990725"/>
              <a:gd name="connsiteX376" fmla="*/ 3970173 w 4627560"/>
              <a:gd name="connsiteY376" fmla="*/ 373921 h 1990725"/>
              <a:gd name="connsiteX377" fmla="*/ 3960912 w 4627560"/>
              <a:gd name="connsiteY377" fmla="*/ 357714 h 1990725"/>
              <a:gd name="connsiteX378" fmla="*/ 3937759 w 4627560"/>
              <a:gd name="connsiteY378" fmla="*/ 383182 h 1990725"/>
              <a:gd name="connsiteX379" fmla="*/ 3937759 w 4627560"/>
              <a:gd name="connsiteY379" fmla="*/ 399391 h 1990725"/>
              <a:gd name="connsiteX380" fmla="*/ 3937759 w 4627560"/>
              <a:gd name="connsiteY380" fmla="*/ 452644 h 1990725"/>
              <a:gd name="connsiteX381" fmla="*/ 3893766 w 4627560"/>
              <a:gd name="connsiteY381" fmla="*/ 452644 h 1990725"/>
              <a:gd name="connsiteX382" fmla="*/ 3893766 w 4627560"/>
              <a:gd name="connsiteY382" fmla="*/ 373921 h 1990725"/>
              <a:gd name="connsiteX383" fmla="*/ 3884505 w 4627560"/>
              <a:gd name="connsiteY383" fmla="*/ 357714 h 1990725"/>
              <a:gd name="connsiteX384" fmla="*/ 3861352 w 4627560"/>
              <a:gd name="connsiteY384" fmla="*/ 380868 h 1990725"/>
              <a:gd name="connsiteX385" fmla="*/ 3859036 w 4627560"/>
              <a:gd name="connsiteY385" fmla="*/ 397075 h 1990725"/>
              <a:gd name="connsiteX386" fmla="*/ 3859036 w 4627560"/>
              <a:gd name="connsiteY386" fmla="*/ 452644 h 1990725"/>
              <a:gd name="connsiteX387" fmla="*/ 3815045 w 4627560"/>
              <a:gd name="connsiteY387" fmla="*/ 452644 h 1990725"/>
              <a:gd name="connsiteX388" fmla="*/ 3815045 w 4627560"/>
              <a:gd name="connsiteY388" fmla="*/ 322984 h 1990725"/>
              <a:gd name="connsiteX389" fmla="*/ 3854406 w 4627560"/>
              <a:gd name="connsiteY389" fmla="*/ 322984 h 1990725"/>
              <a:gd name="connsiteX390" fmla="*/ 3854406 w 4627560"/>
              <a:gd name="connsiteY390" fmla="*/ 334561 h 1990725"/>
              <a:gd name="connsiteX391" fmla="*/ 3854406 w 4627560"/>
              <a:gd name="connsiteY391" fmla="*/ 343823 h 1990725"/>
              <a:gd name="connsiteX392" fmla="*/ 3893766 w 4627560"/>
              <a:gd name="connsiteY392" fmla="*/ 320668 h 1990725"/>
              <a:gd name="connsiteX393" fmla="*/ 3717799 w 4627560"/>
              <a:gd name="connsiteY393" fmla="*/ 320668 h 1990725"/>
              <a:gd name="connsiteX394" fmla="*/ 3777999 w 4627560"/>
              <a:gd name="connsiteY394" fmla="*/ 373921 h 1990725"/>
              <a:gd name="connsiteX395" fmla="*/ 3777999 w 4627560"/>
              <a:gd name="connsiteY395" fmla="*/ 452643 h 1990725"/>
              <a:gd name="connsiteX396" fmla="*/ 3738638 w 4627560"/>
              <a:gd name="connsiteY396" fmla="*/ 452643 h 1990725"/>
              <a:gd name="connsiteX397" fmla="*/ 3738638 w 4627560"/>
              <a:gd name="connsiteY397" fmla="*/ 445697 h 1990725"/>
              <a:gd name="connsiteX398" fmla="*/ 3738638 w 4627560"/>
              <a:gd name="connsiteY398" fmla="*/ 436436 h 1990725"/>
              <a:gd name="connsiteX399" fmla="*/ 3701592 w 4627560"/>
              <a:gd name="connsiteY399" fmla="*/ 454959 h 1990725"/>
              <a:gd name="connsiteX400" fmla="*/ 3657601 w 4627560"/>
              <a:gd name="connsiteY400" fmla="*/ 413282 h 1990725"/>
              <a:gd name="connsiteX401" fmla="*/ 3731692 w 4627560"/>
              <a:gd name="connsiteY401" fmla="*/ 371607 h 1990725"/>
              <a:gd name="connsiteX402" fmla="*/ 3713169 w 4627560"/>
              <a:gd name="connsiteY402" fmla="*/ 355398 h 1990725"/>
              <a:gd name="connsiteX403" fmla="*/ 3678438 w 4627560"/>
              <a:gd name="connsiteY403" fmla="*/ 366975 h 1990725"/>
              <a:gd name="connsiteX404" fmla="*/ 3662231 w 4627560"/>
              <a:gd name="connsiteY404" fmla="*/ 336875 h 1990725"/>
              <a:gd name="connsiteX405" fmla="*/ 3717799 w 4627560"/>
              <a:gd name="connsiteY405" fmla="*/ 320668 h 1990725"/>
              <a:gd name="connsiteX406" fmla="*/ 2187348 w 4627560"/>
              <a:gd name="connsiteY406" fmla="*/ 320668 h 1990725"/>
              <a:gd name="connsiteX407" fmla="*/ 2233655 w 4627560"/>
              <a:gd name="connsiteY407" fmla="*/ 334561 h 1990725"/>
              <a:gd name="connsiteX408" fmla="*/ 2219764 w 4627560"/>
              <a:gd name="connsiteY408" fmla="*/ 366975 h 1990725"/>
              <a:gd name="connsiteX409" fmla="*/ 2189664 w 4627560"/>
              <a:gd name="connsiteY409" fmla="*/ 355398 h 1990725"/>
              <a:gd name="connsiteX410" fmla="*/ 2175771 w 4627560"/>
              <a:gd name="connsiteY410" fmla="*/ 362345 h 1990725"/>
              <a:gd name="connsiteX411" fmla="*/ 2238287 w 4627560"/>
              <a:gd name="connsiteY411" fmla="*/ 415598 h 1990725"/>
              <a:gd name="connsiteX412" fmla="*/ 2185033 w 4627560"/>
              <a:gd name="connsiteY412" fmla="*/ 457275 h 1990725"/>
              <a:gd name="connsiteX413" fmla="*/ 2131780 w 4627560"/>
              <a:gd name="connsiteY413" fmla="*/ 438750 h 1990725"/>
              <a:gd name="connsiteX414" fmla="*/ 2150303 w 4627560"/>
              <a:gd name="connsiteY414" fmla="*/ 408652 h 1990725"/>
              <a:gd name="connsiteX415" fmla="*/ 2182718 w 4627560"/>
              <a:gd name="connsiteY415" fmla="*/ 422543 h 1990725"/>
              <a:gd name="connsiteX416" fmla="*/ 2196610 w 4627560"/>
              <a:gd name="connsiteY416" fmla="*/ 415598 h 1990725"/>
              <a:gd name="connsiteX417" fmla="*/ 2134096 w 4627560"/>
              <a:gd name="connsiteY417" fmla="*/ 360030 h 1990725"/>
              <a:gd name="connsiteX418" fmla="*/ 2187348 w 4627560"/>
              <a:gd name="connsiteY418" fmla="*/ 320668 h 1990725"/>
              <a:gd name="connsiteX419" fmla="*/ 1564521 w 4627560"/>
              <a:gd name="connsiteY419" fmla="*/ 320668 h 1990725"/>
              <a:gd name="connsiteX420" fmla="*/ 1610828 w 4627560"/>
              <a:gd name="connsiteY420" fmla="*/ 369291 h 1990725"/>
              <a:gd name="connsiteX421" fmla="*/ 1610828 w 4627560"/>
              <a:gd name="connsiteY421" fmla="*/ 452644 h 1990725"/>
              <a:gd name="connsiteX422" fmla="*/ 1569152 w 4627560"/>
              <a:gd name="connsiteY422" fmla="*/ 452644 h 1990725"/>
              <a:gd name="connsiteX423" fmla="*/ 1569152 w 4627560"/>
              <a:gd name="connsiteY423" fmla="*/ 376237 h 1990725"/>
              <a:gd name="connsiteX424" fmla="*/ 1555260 w 4627560"/>
              <a:gd name="connsiteY424" fmla="*/ 360030 h 1990725"/>
              <a:gd name="connsiteX425" fmla="*/ 1529791 w 4627560"/>
              <a:gd name="connsiteY425" fmla="*/ 378553 h 1990725"/>
              <a:gd name="connsiteX426" fmla="*/ 1527475 w 4627560"/>
              <a:gd name="connsiteY426" fmla="*/ 394760 h 1990725"/>
              <a:gd name="connsiteX427" fmla="*/ 1527475 w 4627560"/>
              <a:gd name="connsiteY427" fmla="*/ 452644 h 1990725"/>
              <a:gd name="connsiteX428" fmla="*/ 1483484 w 4627560"/>
              <a:gd name="connsiteY428" fmla="*/ 452644 h 1990725"/>
              <a:gd name="connsiteX429" fmla="*/ 1483484 w 4627560"/>
              <a:gd name="connsiteY429" fmla="*/ 322984 h 1990725"/>
              <a:gd name="connsiteX430" fmla="*/ 1522846 w 4627560"/>
              <a:gd name="connsiteY430" fmla="*/ 322984 h 1990725"/>
              <a:gd name="connsiteX431" fmla="*/ 1522846 w 4627560"/>
              <a:gd name="connsiteY431" fmla="*/ 334561 h 1990725"/>
              <a:gd name="connsiteX432" fmla="*/ 1522846 w 4627560"/>
              <a:gd name="connsiteY432" fmla="*/ 343823 h 1990725"/>
              <a:gd name="connsiteX433" fmla="*/ 1564521 w 4627560"/>
              <a:gd name="connsiteY433" fmla="*/ 320668 h 1990725"/>
              <a:gd name="connsiteX434" fmla="*/ 1145442 w 4627560"/>
              <a:gd name="connsiteY434" fmla="*/ 320668 h 1990725"/>
              <a:gd name="connsiteX435" fmla="*/ 1191749 w 4627560"/>
              <a:gd name="connsiteY435" fmla="*/ 334561 h 1990725"/>
              <a:gd name="connsiteX436" fmla="*/ 1175542 w 4627560"/>
              <a:gd name="connsiteY436" fmla="*/ 366975 h 1990725"/>
              <a:gd name="connsiteX437" fmla="*/ 1145442 w 4627560"/>
              <a:gd name="connsiteY437" fmla="*/ 355398 h 1990725"/>
              <a:gd name="connsiteX438" fmla="*/ 1131549 w 4627560"/>
              <a:gd name="connsiteY438" fmla="*/ 362345 h 1990725"/>
              <a:gd name="connsiteX439" fmla="*/ 1194065 w 4627560"/>
              <a:gd name="connsiteY439" fmla="*/ 415598 h 1990725"/>
              <a:gd name="connsiteX440" fmla="*/ 1140811 w 4627560"/>
              <a:gd name="connsiteY440" fmla="*/ 457275 h 1990725"/>
              <a:gd name="connsiteX441" fmla="*/ 1087558 w 4627560"/>
              <a:gd name="connsiteY441" fmla="*/ 438750 h 1990725"/>
              <a:gd name="connsiteX442" fmla="*/ 1108397 w 4627560"/>
              <a:gd name="connsiteY442" fmla="*/ 408652 h 1990725"/>
              <a:gd name="connsiteX443" fmla="*/ 1140811 w 4627560"/>
              <a:gd name="connsiteY443" fmla="*/ 422543 h 1990725"/>
              <a:gd name="connsiteX444" fmla="*/ 1154703 w 4627560"/>
              <a:gd name="connsiteY444" fmla="*/ 415598 h 1990725"/>
              <a:gd name="connsiteX445" fmla="*/ 1092190 w 4627560"/>
              <a:gd name="connsiteY445" fmla="*/ 360030 h 1990725"/>
              <a:gd name="connsiteX446" fmla="*/ 1145442 w 4627560"/>
              <a:gd name="connsiteY446" fmla="*/ 320668 h 1990725"/>
              <a:gd name="connsiteX447" fmla="*/ 1018099 w 4627560"/>
              <a:gd name="connsiteY447" fmla="*/ 320668 h 1990725"/>
              <a:gd name="connsiteX448" fmla="*/ 1062090 w 4627560"/>
              <a:gd name="connsiteY448" fmla="*/ 320668 h 1990725"/>
              <a:gd name="connsiteX449" fmla="*/ 1062090 w 4627560"/>
              <a:gd name="connsiteY449" fmla="*/ 452643 h 1990725"/>
              <a:gd name="connsiteX450" fmla="*/ 1020415 w 4627560"/>
              <a:gd name="connsiteY450" fmla="*/ 452643 h 1990725"/>
              <a:gd name="connsiteX451" fmla="*/ 1020415 w 4627560"/>
              <a:gd name="connsiteY451" fmla="*/ 441066 h 1990725"/>
              <a:gd name="connsiteX452" fmla="*/ 1020415 w 4627560"/>
              <a:gd name="connsiteY452" fmla="*/ 431805 h 1990725"/>
              <a:gd name="connsiteX453" fmla="*/ 978738 w 4627560"/>
              <a:gd name="connsiteY453" fmla="*/ 454959 h 1990725"/>
              <a:gd name="connsiteX454" fmla="*/ 932431 w 4627560"/>
              <a:gd name="connsiteY454" fmla="*/ 406336 h 1990725"/>
              <a:gd name="connsiteX455" fmla="*/ 932431 w 4627560"/>
              <a:gd name="connsiteY455" fmla="*/ 322984 h 1990725"/>
              <a:gd name="connsiteX456" fmla="*/ 976422 w 4627560"/>
              <a:gd name="connsiteY456" fmla="*/ 322984 h 1990725"/>
              <a:gd name="connsiteX457" fmla="*/ 976422 w 4627560"/>
              <a:gd name="connsiteY457" fmla="*/ 399391 h 1990725"/>
              <a:gd name="connsiteX458" fmla="*/ 990315 w 4627560"/>
              <a:gd name="connsiteY458" fmla="*/ 415598 h 1990725"/>
              <a:gd name="connsiteX459" fmla="*/ 1018099 w 4627560"/>
              <a:gd name="connsiteY459" fmla="*/ 378552 h 1990725"/>
              <a:gd name="connsiteX460" fmla="*/ 1018099 w 4627560"/>
              <a:gd name="connsiteY460" fmla="*/ 320668 h 1990725"/>
              <a:gd name="connsiteX461" fmla="*/ 774986 w 4627560"/>
              <a:gd name="connsiteY461" fmla="*/ 320668 h 1990725"/>
              <a:gd name="connsiteX462" fmla="*/ 812032 w 4627560"/>
              <a:gd name="connsiteY462" fmla="*/ 343823 h 1990725"/>
              <a:gd name="connsiteX463" fmla="*/ 853708 w 4627560"/>
              <a:gd name="connsiteY463" fmla="*/ 320668 h 1990725"/>
              <a:gd name="connsiteX464" fmla="*/ 895385 w 4627560"/>
              <a:gd name="connsiteY464" fmla="*/ 369291 h 1990725"/>
              <a:gd name="connsiteX465" fmla="*/ 895385 w 4627560"/>
              <a:gd name="connsiteY465" fmla="*/ 452644 h 1990725"/>
              <a:gd name="connsiteX466" fmla="*/ 851393 w 4627560"/>
              <a:gd name="connsiteY466" fmla="*/ 452644 h 1990725"/>
              <a:gd name="connsiteX467" fmla="*/ 851393 w 4627560"/>
              <a:gd name="connsiteY467" fmla="*/ 373921 h 1990725"/>
              <a:gd name="connsiteX468" fmla="*/ 842131 w 4627560"/>
              <a:gd name="connsiteY468" fmla="*/ 357714 h 1990725"/>
              <a:gd name="connsiteX469" fmla="*/ 818979 w 4627560"/>
              <a:gd name="connsiteY469" fmla="*/ 383182 h 1990725"/>
              <a:gd name="connsiteX470" fmla="*/ 818979 w 4627560"/>
              <a:gd name="connsiteY470" fmla="*/ 399391 h 1990725"/>
              <a:gd name="connsiteX471" fmla="*/ 818979 w 4627560"/>
              <a:gd name="connsiteY471" fmla="*/ 452644 h 1990725"/>
              <a:gd name="connsiteX472" fmla="*/ 774986 w 4627560"/>
              <a:gd name="connsiteY472" fmla="*/ 452644 h 1990725"/>
              <a:gd name="connsiteX473" fmla="*/ 774986 w 4627560"/>
              <a:gd name="connsiteY473" fmla="*/ 373921 h 1990725"/>
              <a:gd name="connsiteX474" fmla="*/ 765725 w 4627560"/>
              <a:gd name="connsiteY474" fmla="*/ 357714 h 1990725"/>
              <a:gd name="connsiteX475" fmla="*/ 742572 w 4627560"/>
              <a:gd name="connsiteY475" fmla="*/ 380868 h 1990725"/>
              <a:gd name="connsiteX476" fmla="*/ 740256 w 4627560"/>
              <a:gd name="connsiteY476" fmla="*/ 397075 h 1990725"/>
              <a:gd name="connsiteX477" fmla="*/ 740256 w 4627560"/>
              <a:gd name="connsiteY477" fmla="*/ 452644 h 1990725"/>
              <a:gd name="connsiteX478" fmla="*/ 696265 w 4627560"/>
              <a:gd name="connsiteY478" fmla="*/ 452644 h 1990725"/>
              <a:gd name="connsiteX479" fmla="*/ 696265 w 4627560"/>
              <a:gd name="connsiteY479" fmla="*/ 322984 h 1990725"/>
              <a:gd name="connsiteX480" fmla="*/ 735627 w 4627560"/>
              <a:gd name="connsiteY480" fmla="*/ 322984 h 1990725"/>
              <a:gd name="connsiteX481" fmla="*/ 735627 w 4627560"/>
              <a:gd name="connsiteY481" fmla="*/ 334561 h 1990725"/>
              <a:gd name="connsiteX482" fmla="*/ 735627 w 4627560"/>
              <a:gd name="connsiteY482" fmla="*/ 343823 h 1990725"/>
              <a:gd name="connsiteX483" fmla="*/ 774986 w 4627560"/>
              <a:gd name="connsiteY483" fmla="*/ 320668 h 1990725"/>
              <a:gd name="connsiteX484" fmla="*/ 615226 w 4627560"/>
              <a:gd name="connsiteY484" fmla="*/ 320668 h 1990725"/>
              <a:gd name="connsiteX485" fmla="*/ 661534 w 4627560"/>
              <a:gd name="connsiteY485" fmla="*/ 334561 h 1990725"/>
              <a:gd name="connsiteX486" fmla="*/ 647642 w 4627560"/>
              <a:gd name="connsiteY486" fmla="*/ 366975 h 1990725"/>
              <a:gd name="connsiteX487" fmla="*/ 617542 w 4627560"/>
              <a:gd name="connsiteY487" fmla="*/ 355398 h 1990725"/>
              <a:gd name="connsiteX488" fmla="*/ 603649 w 4627560"/>
              <a:gd name="connsiteY488" fmla="*/ 362345 h 1990725"/>
              <a:gd name="connsiteX489" fmla="*/ 666165 w 4627560"/>
              <a:gd name="connsiteY489" fmla="*/ 415598 h 1990725"/>
              <a:gd name="connsiteX490" fmla="*/ 612910 w 4627560"/>
              <a:gd name="connsiteY490" fmla="*/ 457275 h 1990725"/>
              <a:gd name="connsiteX491" fmla="*/ 559659 w 4627560"/>
              <a:gd name="connsiteY491" fmla="*/ 438750 h 1990725"/>
              <a:gd name="connsiteX492" fmla="*/ 578181 w 4627560"/>
              <a:gd name="connsiteY492" fmla="*/ 408652 h 1990725"/>
              <a:gd name="connsiteX493" fmla="*/ 610596 w 4627560"/>
              <a:gd name="connsiteY493" fmla="*/ 422543 h 1990725"/>
              <a:gd name="connsiteX494" fmla="*/ 624487 w 4627560"/>
              <a:gd name="connsiteY494" fmla="*/ 415598 h 1990725"/>
              <a:gd name="connsiteX495" fmla="*/ 561974 w 4627560"/>
              <a:gd name="connsiteY495" fmla="*/ 360030 h 1990725"/>
              <a:gd name="connsiteX496" fmla="*/ 615226 w 4627560"/>
              <a:gd name="connsiteY496" fmla="*/ 320668 h 1990725"/>
              <a:gd name="connsiteX497" fmla="*/ 473990 w 4627560"/>
              <a:gd name="connsiteY497" fmla="*/ 320668 h 1990725"/>
              <a:gd name="connsiteX498" fmla="*/ 534191 w 4627560"/>
              <a:gd name="connsiteY498" fmla="*/ 373921 h 1990725"/>
              <a:gd name="connsiteX499" fmla="*/ 534191 w 4627560"/>
              <a:gd name="connsiteY499" fmla="*/ 452643 h 1990725"/>
              <a:gd name="connsiteX500" fmla="*/ 494828 w 4627560"/>
              <a:gd name="connsiteY500" fmla="*/ 452643 h 1990725"/>
              <a:gd name="connsiteX501" fmla="*/ 494828 w 4627560"/>
              <a:gd name="connsiteY501" fmla="*/ 445697 h 1990725"/>
              <a:gd name="connsiteX502" fmla="*/ 494828 w 4627560"/>
              <a:gd name="connsiteY502" fmla="*/ 436436 h 1990725"/>
              <a:gd name="connsiteX503" fmla="*/ 457784 w 4627560"/>
              <a:gd name="connsiteY503" fmla="*/ 454959 h 1990725"/>
              <a:gd name="connsiteX504" fmla="*/ 413792 w 4627560"/>
              <a:gd name="connsiteY504" fmla="*/ 413282 h 1990725"/>
              <a:gd name="connsiteX505" fmla="*/ 487882 w 4627560"/>
              <a:gd name="connsiteY505" fmla="*/ 371607 h 1990725"/>
              <a:gd name="connsiteX506" fmla="*/ 469360 w 4627560"/>
              <a:gd name="connsiteY506" fmla="*/ 355398 h 1990725"/>
              <a:gd name="connsiteX507" fmla="*/ 434629 w 4627560"/>
              <a:gd name="connsiteY507" fmla="*/ 366975 h 1990725"/>
              <a:gd name="connsiteX508" fmla="*/ 418422 w 4627560"/>
              <a:gd name="connsiteY508" fmla="*/ 336875 h 1990725"/>
              <a:gd name="connsiteX509" fmla="*/ 473990 w 4627560"/>
              <a:gd name="connsiteY509" fmla="*/ 320668 h 1990725"/>
              <a:gd name="connsiteX510" fmla="*/ 3291774 w 4627560"/>
              <a:gd name="connsiteY510" fmla="*/ 318353 h 1990725"/>
              <a:gd name="connsiteX511" fmla="*/ 3351972 w 4627560"/>
              <a:gd name="connsiteY511" fmla="*/ 380867 h 1990725"/>
              <a:gd name="connsiteX512" fmla="*/ 3351972 w 4627560"/>
              <a:gd name="connsiteY512" fmla="*/ 394760 h 1990725"/>
              <a:gd name="connsiteX513" fmla="*/ 3268619 w 4627560"/>
              <a:gd name="connsiteY513" fmla="*/ 394760 h 1990725"/>
              <a:gd name="connsiteX514" fmla="*/ 3298719 w 4627560"/>
              <a:gd name="connsiteY514" fmla="*/ 417913 h 1990725"/>
              <a:gd name="connsiteX515" fmla="*/ 3335765 w 4627560"/>
              <a:gd name="connsiteY515" fmla="*/ 404021 h 1990725"/>
              <a:gd name="connsiteX516" fmla="*/ 3351972 w 4627560"/>
              <a:gd name="connsiteY516" fmla="*/ 434121 h 1990725"/>
              <a:gd name="connsiteX517" fmla="*/ 3296404 w 4627560"/>
              <a:gd name="connsiteY517" fmla="*/ 452644 h 1990725"/>
              <a:gd name="connsiteX518" fmla="*/ 3224628 w 4627560"/>
              <a:gd name="connsiteY518" fmla="*/ 383183 h 1990725"/>
              <a:gd name="connsiteX519" fmla="*/ 3291774 w 4627560"/>
              <a:gd name="connsiteY519" fmla="*/ 318353 h 1990725"/>
              <a:gd name="connsiteX520" fmla="*/ 2909739 w 4627560"/>
              <a:gd name="connsiteY520" fmla="*/ 318353 h 1990725"/>
              <a:gd name="connsiteX521" fmla="*/ 2983830 w 4627560"/>
              <a:gd name="connsiteY521" fmla="*/ 387814 h 1990725"/>
              <a:gd name="connsiteX522" fmla="*/ 2909739 w 4627560"/>
              <a:gd name="connsiteY522" fmla="*/ 454958 h 1990725"/>
              <a:gd name="connsiteX523" fmla="*/ 2835648 w 4627560"/>
              <a:gd name="connsiteY523" fmla="*/ 387814 h 1990725"/>
              <a:gd name="connsiteX524" fmla="*/ 2909739 w 4627560"/>
              <a:gd name="connsiteY524" fmla="*/ 318353 h 1990725"/>
              <a:gd name="connsiteX525" fmla="*/ 2439724 w 4627560"/>
              <a:gd name="connsiteY525" fmla="*/ 318353 h 1990725"/>
              <a:gd name="connsiteX526" fmla="*/ 2490663 w 4627560"/>
              <a:gd name="connsiteY526" fmla="*/ 318353 h 1990725"/>
              <a:gd name="connsiteX527" fmla="*/ 2509185 w 4627560"/>
              <a:gd name="connsiteY527" fmla="*/ 378553 h 1990725"/>
              <a:gd name="connsiteX528" fmla="*/ 2513815 w 4627560"/>
              <a:gd name="connsiteY528" fmla="*/ 399390 h 1990725"/>
              <a:gd name="connsiteX529" fmla="*/ 2518447 w 4627560"/>
              <a:gd name="connsiteY529" fmla="*/ 380867 h 1990725"/>
              <a:gd name="connsiteX530" fmla="*/ 2534654 w 4627560"/>
              <a:gd name="connsiteY530" fmla="*/ 320669 h 1990725"/>
              <a:gd name="connsiteX531" fmla="*/ 2583277 w 4627560"/>
              <a:gd name="connsiteY531" fmla="*/ 320669 h 1990725"/>
              <a:gd name="connsiteX532" fmla="*/ 2530022 w 4627560"/>
              <a:gd name="connsiteY532" fmla="*/ 466536 h 1990725"/>
              <a:gd name="connsiteX533" fmla="*/ 2474454 w 4627560"/>
              <a:gd name="connsiteY533" fmla="*/ 505897 h 1990725"/>
              <a:gd name="connsiteX534" fmla="*/ 2444354 w 4627560"/>
              <a:gd name="connsiteY534" fmla="*/ 496636 h 1990725"/>
              <a:gd name="connsiteX535" fmla="*/ 2458247 w 4627560"/>
              <a:gd name="connsiteY535" fmla="*/ 464220 h 1990725"/>
              <a:gd name="connsiteX536" fmla="*/ 2472138 w 4627560"/>
              <a:gd name="connsiteY536" fmla="*/ 468852 h 1990725"/>
              <a:gd name="connsiteX537" fmla="*/ 2492977 w 4627560"/>
              <a:gd name="connsiteY537" fmla="*/ 454959 h 1990725"/>
              <a:gd name="connsiteX538" fmla="*/ 2495293 w 4627560"/>
              <a:gd name="connsiteY538" fmla="*/ 448013 h 1990725"/>
              <a:gd name="connsiteX539" fmla="*/ 2439724 w 4627560"/>
              <a:gd name="connsiteY539" fmla="*/ 318353 h 1990725"/>
              <a:gd name="connsiteX540" fmla="*/ 1937291 w 4627560"/>
              <a:gd name="connsiteY540" fmla="*/ 318353 h 1990725"/>
              <a:gd name="connsiteX541" fmla="*/ 1997489 w 4627560"/>
              <a:gd name="connsiteY541" fmla="*/ 380867 h 1990725"/>
              <a:gd name="connsiteX542" fmla="*/ 1997489 w 4627560"/>
              <a:gd name="connsiteY542" fmla="*/ 394760 h 1990725"/>
              <a:gd name="connsiteX543" fmla="*/ 1914136 w 4627560"/>
              <a:gd name="connsiteY543" fmla="*/ 394760 h 1990725"/>
              <a:gd name="connsiteX544" fmla="*/ 1944236 w 4627560"/>
              <a:gd name="connsiteY544" fmla="*/ 417913 h 1990725"/>
              <a:gd name="connsiteX545" fmla="*/ 1981282 w 4627560"/>
              <a:gd name="connsiteY545" fmla="*/ 404021 h 1990725"/>
              <a:gd name="connsiteX546" fmla="*/ 1997489 w 4627560"/>
              <a:gd name="connsiteY546" fmla="*/ 434121 h 1990725"/>
              <a:gd name="connsiteX547" fmla="*/ 1941921 w 4627560"/>
              <a:gd name="connsiteY547" fmla="*/ 452644 h 1990725"/>
              <a:gd name="connsiteX548" fmla="*/ 1870145 w 4627560"/>
              <a:gd name="connsiteY548" fmla="*/ 383183 h 1990725"/>
              <a:gd name="connsiteX549" fmla="*/ 1937291 w 4627560"/>
              <a:gd name="connsiteY549" fmla="*/ 318353 h 1990725"/>
              <a:gd name="connsiteX550" fmla="*/ 2717566 w 4627560"/>
              <a:gd name="connsiteY550" fmla="*/ 309092 h 1990725"/>
              <a:gd name="connsiteX551" fmla="*/ 2717566 w 4627560"/>
              <a:gd name="connsiteY551" fmla="*/ 353083 h 1990725"/>
              <a:gd name="connsiteX552" fmla="*/ 2736089 w 4627560"/>
              <a:gd name="connsiteY552" fmla="*/ 353083 h 1990725"/>
              <a:gd name="connsiteX553" fmla="*/ 2759241 w 4627560"/>
              <a:gd name="connsiteY553" fmla="*/ 329930 h 1990725"/>
              <a:gd name="connsiteX554" fmla="*/ 2731457 w 4627560"/>
              <a:gd name="connsiteY554" fmla="*/ 309092 h 1990725"/>
              <a:gd name="connsiteX555" fmla="*/ 2717566 w 4627560"/>
              <a:gd name="connsiteY555" fmla="*/ 309092 h 1990725"/>
              <a:gd name="connsiteX556" fmla="*/ 3132014 w 4627560"/>
              <a:gd name="connsiteY556" fmla="*/ 288253 h 1990725"/>
              <a:gd name="connsiteX557" fmla="*/ 3173691 w 4627560"/>
              <a:gd name="connsiteY557" fmla="*/ 288253 h 1990725"/>
              <a:gd name="connsiteX558" fmla="*/ 3173691 w 4627560"/>
              <a:gd name="connsiteY558" fmla="*/ 325299 h 1990725"/>
              <a:gd name="connsiteX559" fmla="*/ 3201475 w 4627560"/>
              <a:gd name="connsiteY559" fmla="*/ 325299 h 1990725"/>
              <a:gd name="connsiteX560" fmla="*/ 3201475 w 4627560"/>
              <a:gd name="connsiteY560" fmla="*/ 360029 h 1990725"/>
              <a:gd name="connsiteX561" fmla="*/ 3173691 w 4627560"/>
              <a:gd name="connsiteY561" fmla="*/ 360029 h 1990725"/>
              <a:gd name="connsiteX562" fmla="*/ 3173691 w 4627560"/>
              <a:gd name="connsiteY562" fmla="*/ 399390 h 1990725"/>
              <a:gd name="connsiteX563" fmla="*/ 3196844 w 4627560"/>
              <a:gd name="connsiteY563" fmla="*/ 415597 h 1990725"/>
              <a:gd name="connsiteX564" fmla="*/ 3203791 w 4627560"/>
              <a:gd name="connsiteY564" fmla="*/ 415597 h 1990725"/>
              <a:gd name="connsiteX565" fmla="*/ 3203791 w 4627560"/>
              <a:gd name="connsiteY565" fmla="*/ 454958 h 1990725"/>
              <a:gd name="connsiteX566" fmla="*/ 3192214 w 4627560"/>
              <a:gd name="connsiteY566" fmla="*/ 454958 h 1990725"/>
              <a:gd name="connsiteX567" fmla="*/ 3129698 w 4627560"/>
              <a:gd name="connsiteY567" fmla="*/ 406336 h 1990725"/>
              <a:gd name="connsiteX568" fmla="*/ 3129698 w 4627560"/>
              <a:gd name="connsiteY568" fmla="*/ 360029 h 1990725"/>
              <a:gd name="connsiteX569" fmla="*/ 3113491 w 4627560"/>
              <a:gd name="connsiteY569" fmla="*/ 360029 h 1990725"/>
              <a:gd name="connsiteX570" fmla="*/ 3113491 w 4627560"/>
              <a:gd name="connsiteY570" fmla="*/ 325299 h 1990725"/>
              <a:gd name="connsiteX571" fmla="*/ 3132014 w 4627560"/>
              <a:gd name="connsiteY571" fmla="*/ 325299 h 1990725"/>
              <a:gd name="connsiteX572" fmla="*/ 3132014 w 4627560"/>
              <a:gd name="connsiteY572" fmla="*/ 288253 h 1990725"/>
              <a:gd name="connsiteX573" fmla="*/ 3020878 w 4627560"/>
              <a:gd name="connsiteY573" fmla="*/ 288253 h 1990725"/>
              <a:gd name="connsiteX574" fmla="*/ 3062555 w 4627560"/>
              <a:gd name="connsiteY574" fmla="*/ 288253 h 1990725"/>
              <a:gd name="connsiteX575" fmla="*/ 3062555 w 4627560"/>
              <a:gd name="connsiteY575" fmla="*/ 325299 h 1990725"/>
              <a:gd name="connsiteX576" fmla="*/ 3090339 w 4627560"/>
              <a:gd name="connsiteY576" fmla="*/ 325299 h 1990725"/>
              <a:gd name="connsiteX577" fmla="*/ 3090339 w 4627560"/>
              <a:gd name="connsiteY577" fmla="*/ 360029 h 1990725"/>
              <a:gd name="connsiteX578" fmla="*/ 3062555 w 4627560"/>
              <a:gd name="connsiteY578" fmla="*/ 360029 h 1990725"/>
              <a:gd name="connsiteX579" fmla="*/ 3062555 w 4627560"/>
              <a:gd name="connsiteY579" fmla="*/ 399390 h 1990725"/>
              <a:gd name="connsiteX580" fmla="*/ 3085708 w 4627560"/>
              <a:gd name="connsiteY580" fmla="*/ 415597 h 1990725"/>
              <a:gd name="connsiteX581" fmla="*/ 3092655 w 4627560"/>
              <a:gd name="connsiteY581" fmla="*/ 415597 h 1990725"/>
              <a:gd name="connsiteX582" fmla="*/ 3092655 w 4627560"/>
              <a:gd name="connsiteY582" fmla="*/ 454958 h 1990725"/>
              <a:gd name="connsiteX583" fmla="*/ 3081078 w 4627560"/>
              <a:gd name="connsiteY583" fmla="*/ 454958 h 1990725"/>
              <a:gd name="connsiteX584" fmla="*/ 3018562 w 4627560"/>
              <a:gd name="connsiteY584" fmla="*/ 406336 h 1990725"/>
              <a:gd name="connsiteX585" fmla="*/ 3018562 w 4627560"/>
              <a:gd name="connsiteY585" fmla="*/ 360029 h 1990725"/>
              <a:gd name="connsiteX586" fmla="*/ 3002355 w 4627560"/>
              <a:gd name="connsiteY586" fmla="*/ 360029 h 1990725"/>
              <a:gd name="connsiteX587" fmla="*/ 3002355 w 4627560"/>
              <a:gd name="connsiteY587" fmla="*/ 325299 h 1990725"/>
              <a:gd name="connsiteX588" fmla="*/ 3020878 w 4627560"/>
              <a:gd name="connsiteY588" fmla="*/ 325299 h 1990725"/>
              <a:gd name="connsiteX589" fmla="*/ 3020878 w 4627560"/>
              <a:gd name="connsiteY589" fmla="*/ 288253 h 1990725"/>
              <a:gd name="connsiteX590" fmla="*/ 2358685 w 4627560"/>
              <a:gd name="connsiteY590" fmla="*/ 288253 h 1990725"/>
              <a:gd name="connsiteX591" fmla="*/ 2400360 w 4627560"/>
              <a:gd name="connsiteY591" fmla="*/ 288253 h 1990725"/>
              <a:gd name="connsiteX592" fmla="*/ 2400360 w 4627560"/>
              <a:gd name="connsiteY592" fmla="*/ 325299 h 1990725"/>
              <a:gd name="connsiteX593" fmla="*/ 2428146 w 4627560"/>
              <a:gd name="connsiteY593" fmla="*/ 325299 h 1990725"/>
              <a:gd name="connsiteX594" fmla="*/ 2428146 w 4627560"/>
              <a:gd name="connsiteY594" fmla="*/ 360029 h 1990725"/>
              <a:gd name="connsiteX595" fmla="*/ 2400360 w 4627560"/>
              <a:gd name="connsiteY595" fmla="*/ 360029 h 1990725"/>
              <a:gd name="connsiteX596" fmla="*/ 2400360 w 4627560"/>
              <a:gd name="connsiteY596" fmla="*/ 399390 h 1990725"/>
              <a:gd name="connsiteX597" fmla="*/ 2423515 w 4627560"/>
              <a:gd name="connsiteY597" fmla="*/ 415597 h 1990725"/>
              <a:gd name="connsiteX598" fmla="*/ 2430460 w 4627560"/>
              <a:gd name="connsiteY598" fmla="*/ 415597 h 1990725"/>
              <a:gd name="connsiteX599" fmla="*/ 2430460 w 4627560"/>
              <a:gd name="connsiteY599" fmla="*/ 454958 h 1990725"/>
              <a:gd name="connsiteX600" fmla="*/ 2418885 w 4627560"/>
              <a:gd name="connsiteY600" fmla="*/ 454958 h 1990725"/>
              <a:gd name="connsiteX601" fmla="*/ 2356369 w 4627560"/>
              <a:gd name="connsiteY601" fmla="*/ 406336 h 1990725"/>
              <a:gd name="connsiteX602" fmla="*/ 2356369 w 4627560"/>
              <a:gd name="connsiteY602" fmla="*/ 360029 h 1990725"/>
              <a:gd name="connsiteX603" fmla="*/ 2340162 w 4627560"/>
              <a:gd name="connsiteY603" fmla="*/ 360029 h 1990725"/>
              <a:gd name="connsiteX604" fmla="*/ 2340162 w 4627560"/>
              <a:gd name="connsiteY604" fmla="*/ 325299 h 1990725"/>
              <a:gd name="connsiteX605" fmla="*/ 2358685 w 4627560"/>
              <a:gd name="connsiteY605" fmla="*/ 325299 h 1990725"/>
              <a:gd name="connsiteX606" fmla="*/ 2358685 w 4627560"/>
              <a:gd name="connsiteY606" fmla="*/ 288253 h 1990725"/>
              <a:gd name="connsiteX607" fmla="*/ 2673575 w 4627560"/>
              <a:gd name="connsiteY607" fmla="*/ 272046 h 1990725"/>
              <a:gd name="connsiteX608" fmla="*/ 2733773 w 4627560"/>
              <a:gd name="connsiteY608" fmla="*/ 272046 h 1990725"/>
              <a:gd name="connsiteX609" fmla="*/ 2768504 w 4627560"/>
              <a:gd name="connsiteY609" fmla="*/ 276678 h 1990725"/>
              <a:gd name="connsiteX610" fmla="*/ 2803234 w 4627560"/>
              <a:gd name="connsiteY610" fmla="*/ 329930 h 1990725"/>
              <a:gd name="connsiteX611" fmla="*/ 2775450 w 4627560"/>
              <a:gd name="connsiteY611" fmla="*/ 378553 h 1990725"/>
              <a:gd name="connsiteX612" fmla="*/ 2782396 w 4627560"/>
              <a:gd name="connsiteY612" fmla="*/ 390128 h 1990725"/>
              <a:gd name="connsiteX613" fmla="*/ 2819441 w 4627560"/>
              <a:gd name="connsiteY613" fmla="*/ 452644 h 1990725"/>
              <a:gd name="connsiteX614" fmla="*/ 2770819 w 4627560"/>
              <a:gd name="connsiteY614" fmla="*/ 452644 h 1990725"/>
              <a:gd name="connsiteX615" fmla="*/ 2738405 w 4627560"/>
              <a:gd name="connsiteY615" fmla="*/ 390128 h 1990725"/>
              <a:gd name="connsiteX616" fmla="*/ 2717566 w 4627560"/>
              <a:gd name="connsiteY616" fmla="*/ 390128 h 1990725"/>
              <a:gd name="connsiteX617" fmla="*/ 2717566 w 4627560"/>
              <a:gd name="connsiteY617" fmla="*/ 452644 h 1990725"/>
              <a:gd name="connsiteX618" fmla="*/ 2673575 w 4627560"/>
              <a:gd name="connsiteY618" fmla="*/ 452644 h 1990725"/>
              <a:gd name="connsiteX619" fmla="*/ 2673575 w 4627560"/>
              <a:gd name="connsiteY619" fmla="*/ 272046 h 1990725"/>
              <a:gd name="connsiteX620" fmla="*/ 2268387 w 4627560"/>
              <a:gd name="connsiteY620" fmla="*/ 272046 h 1990725"/>
              <a:gd name="connsiteX621" fmla="*/ 2312378 w 4627560"/>
              <a:gd name="connsiteY621" fmla="*/ 272046 h 1990725"/>
              <a:gd name="connsiteX622" fmla="*/ 2312378 w 4627560"/>
              <a:gd name="connsiteY622" fmla="*/ 306776 h 1990725"/>
              <a:gd name="connsiteX623" fmla="*/ 2268387 w 4627560"/>
              <a:gd name="connsiteY623" fmla="*/ 306776 h 1990725"/>
              <a:gd name="connsiteX624" fmla="*/ 2268387 w 4627560"/>
              <a:gd name="connsiteY624" fmla="*/ 272046 h 1990725"/>
              <a:gd name="connsiteX625" fmla="*/ 1650191 w 4627560"/>
              <a:gd name="connsiteY625" fmla="*/ 272046 h 1990725"/>
              <a:gd name="connsiteX626" fmla="*/ 1694182 w 4627560"/>
              <a:gd name="connsiteY626" fmla="*/ 272046 h 1990725"/>
              <a:gd name="connsiteX627" fmla="*/ 1694182 w 4627560"/>
              <a:gd name="connsiteY627" fmla="*/ 306776 h 1990725"/>
              <a:gd name="connsiteX628" fmla="*/ 1650191 w 4627560"/>
              <a:gd name="connsiteY628" fmla="*/ 306776 h 1990725"/>
              <a:gd name="connsiteX629" fmla="*/ 1650191 w 4627560"/>
              <a:gd name="connsiteY629" fmla="*/ 272046 h 1990725"/>
              <a:gd name="connsiteX630" fmla="*/ 1288995 w 4627560"/>
              <a:gd name="connsiteY630" fmla="*/ 272046 h 1990725"/>
              <a:gd name="connsiteX631" fmla="*/ 1332986 w 4627560"/>
              <a:gd name="connsiteY631" fmla="*/ 272046 h 1990725"/>
              <a:gd name="connsiteX632" fmla="*/ 1332986 w 4627560"/>
              <a:gd name="connsiteY632" fmla="*/ 387815 h 1990725"/>
              <a:gd name="connsiteX633" fmla="*/ 1365402 w 4627560"/>
              <a:gd name="connsiteY633" fmla="*/ 417913 h 1990725"/>
              <a:gd name="connsiteX634" fmla="*/ 1397817 w 4627560"/>
              <a:gd name="connsiteY634" fmla="*/ 387815 h 1990725"/>
              <a:gd name="connsiteX635" fmla="*/ 1397817 w 4627560"/>
              <a:gd name="connsiteY635" fmla="*/ 272046 h 1990725"/>
              <a:gd name="connsiteX636" fmla="*/ 1441809 w 4627560"/>
              <a:gd name="connsiteY636" fmla="*/ 272046 h 1990725"/>
              <a:gd name="connsiteX637" fmla="*/ 1441809 w 4627560"/>
              <a:gd name="connsiteY637" fmla="*/ 387815 h 1990725"/>
              <a:gd name="connsiteX638" fmla="*/ 1365402 w 4627560"/>
              <a:gd name="connsiteY638" fmla="*/ 457274 h 1990725"/>
              <a:gd name="connsiteX639" fmla="*/ 1288995 w 4627560"/>
              <a:gd name="connsiteY639" fmla="*/ 387815 h 1990725"/>
              <a:gd name="connsiteX640" fmla="*/ 1288995 w 4627560"/>
              <a:gd name="connsiteY640" fmla="*/ 272046 h 1990725"/>
              <a:gd name="connsiteX641" fmla="*/ 156786 w 4627560"/>
              <a:gd name="connsiteY641" fmla="*/ 272046 h 1990725"/>
              <a:gd name="connsiteX642" fmla="*/ 270239 w 4627560"/>
              <a:gd name="connsiteY642" fmla="*/ 272046 h 1990725"/>
              <a:gd name="connsiteX643" fmla="*/ 270239 w 4627560"/>
              <a:gd name="connsiteY643" fmla="*/ 311407 h 1990725"/>
              <a:gd name="connsiteX644" fmla="*/ 200777 w 4627560"/>
              <a:gd name="connsiteY644" fmla="*/ 311407 h 1990725"/>
              <a:gd name="connsiteX645" fmla="*/ 200777 w 4627560"/>
              <a:gd name="connsiteY645" fmla="*/ 343821 h 1990725"/>
              <a:gd name="connsiteX646" fmla="*/ 256346 w 4627560"/>
              <a:gd name="connsiteY646" fmla="*/ 343821 h 1990725"/>
              <a:gd name="connsiteX647" fmla="*/ 256346 w 4627560"/>
              <a:gd name="connsiteY647" fmla="*/ 383183 h 1990725"/>
              <a:gd name="connsiteX648" fmla="*/ 200777 w 4627560"/>
              <a:gd name="connsiteY648" fmla="*/ 383183 h 1990725"/>
              <a:gd name="connsiteX649" fmla="*/ 200777 w 4627560"/>
              <a:gd name="connsiteY649" fmla="*/ 417912 h 1990725"/>
              <a:gd name="connsiteX650" fmla="*/ 274869 w 4627560"/>
              <a:gd name="connsiteY650" fmla="*/ 417912 h 1990725"/>
              <a:gd name="connsiteX651" fmla="*/ 274869 w 4627560"/>
              <a:gd name="connsiteY651" fmla="*/ 452644 h 1990725"/>
              <a:gd name="connsiteX652" fmla="*/ 156786 w 4627560"/>
              <a:gd name="connsiteY652" fmla="*/ 452644 h 1990725"/>
              <a:gd name="connsiteX653" fmla="*/ 156786 w 4627560"/>
              <a:gd name="connsiteY653" fmla="*/ 272046 h 1990725"/>
              <a:gd name="connsiteX654" fmla="*/ 3583509 w 4627560"/>
              <a:gd name="connsiteY654" fmla="*/ 269730 h 1990725"/>
              <a:gd name="connsiteX655" fmla="*/ 3627500 w 4627560"/>
              <a:gd name="connsiteY655" fmla="*/ 269730 h 1990725"/>
              <a:gd name="connsiteX656" fmla="*/ 3627500 w 4627560"/>
              <a:gd name="connsiteY656" fmla="*/ 452644 h 1990725"/>
              <a:gd name="connsiteX657" fmla="*/ 3585825 w 4627560"/>
              <a:gd name="connsiteY657" fmla="*/ 452644 h 1990725"/>
              <a:gd name="connsiteX658" fmla="*/ 3585825 w 4627560"/>
              <a:gd name="connsiteY658" fmla="*/ 443383 h 1990725"/>
              <a:gd name="connsiteX659" fmla="*/ 3585825 w 4627560"/>
              <a:gd name="connsiteY659" fmla="*/ 436435 h 1990725"/>
              <a:gd name="connsiteX660" fmla="*/ 3548779 w 4627560"/>
              <a:gd name="connsiteY660" fmla="*/ 454958 h 1990725"/>
              <a:gd name="connsiteX661" fmla="*/ 3488579 w 4627560"/>
              <a:gd name="connsiteY661" fmla="*/ 385499 h 1990725"/>
              <a:gd name="connsiteX662" fmla="*/ 3548779 w 4627560"/>
              <a:gd name="connsiteY662" fmla="*/ 318353 h 1990725"/>
              <a:gd name="connsiteX663" fmla="*/ 3583509 w 4627560"/>
              <a:gd name="connsiteY663" fmla="*/ 329930 h 1990725"/>
              <a:gd name="connsiteX664" fmla="*/ 3583509 w 4627560"/>
              <a:gd name="connsiteY664" fmla="*/ 322983 h 1990725"/>
              <a:gd name="connsiteX665" fmla="*/ 3583509 w 4627560"/>
              <a:gd name="connsiteY665" fmla="*/ 269730 h 1990725"/>
              <a:gd name="connsiteX666" fmla="*/ 84614 w 4627560"/>
              <a:gd name="connsiteY666" fmla="*/ 60763 h 1990725"/>
              <a:gd name="connsiteX667" fmla="*/ 84614 w 4627560"/>
              <a:gd name="connsiteY667" fmla="*/ 1124793 h 1990725"/>
              <a:gd name="connsiteX668" fmla="*/ 4295483 w 4627560"/>
              <a:gd name="connsiteY668" fmla="*/ 1124793 h 1990725"/>
              <a:gd name="connsiteX669" fmla="*/ 4295483 w 4627560"/>
              <a:gd name="connsiteY669" fmla="*/ 60763 h 1990725"/>
              <a:gd name="connsiteX670" fmla="*/ 84614 w 4627560"/>
              <a:gd name="connsiteY670" fmla="*/ 60763 h 1990725"/>
              <a:gd name="connsiteX671" fmla="*/ 0 w 4627560"/>
              <a:gd name="connsiteY671" fmla="*/ 1990725 h 1990725"/>
              <a:gd name="connsiteX672" fmla="*/ 4627560 w 4627560"/>
              <a:gd name="connsiteY672" fmla="*/ 0 h 1990725"/>
              <a:gd name="connsiteX673" fmla="*/ 4627560 w 4627560"/>
              <a:gd name="connsiteY673" fmla="*/ 1990725 h 1990725"/>
              <a:gd name="connsiteX674" fmla="*/ 0 w 4627560"/>
              <a:gd name="connsiteY674" fmla="*/ 1990725 h 1990725"/>
              <a:gd name="connsiteX0" fmla="*/ 1853937 w 4627560"/>
              <a:gd name="connsiteY0" fmla="*/ 635556 h 1990725"/>
              <a:gd name="connsiteX1" fmla="*/ 1819207 w 4627560"/>
              <a:gd name="connsiteY1" fmla="*/ 651765 h 1990725"/>
              <a:gd name="connsiteX2" fmla="*/ 1835414 w 4627560"/>
              <a:gd name="connsiteY2" fmla="*/ 665656 h 1990725"/>
              <a:gd name="connsiteX3" fmla="*/ 1858569 w 4627560"/>
              <a:gd name="connsiteY3" fmla="*/ 637872 h 1990725"/>
              <a:gd name="connsiteX4" fmla="*/ 1858569 w 4627560"/>
              <a:gd name="connsiteY4" fmla="*/ 635556 h 1990725"/>
              <a:gd name="connsiteX5" fmla="*/ 1853937 w 4627560"/>
              <a:gd name="connsiteY5" fmla="*/ 635556 h 1990725"/>
              <a:gd name="connsiteX6" fmla="*/ 392950 w 4627560"/>
              <a:gd name="connsiteY6" fmla="*/ 635556 h 1990725"/>
              <a:gd name="connsiteX7" fmla="*/ 358220 w 4627560"/>
              <a:gd name="connsiteY7" fmla="*/ 651765 h 1990725"/>
              <a:gd name="connsiteX8" fmla="*/ 374427 w 4627560"/>
              <a:gd name="connsiteY8" fmla="*/ 665656 h 1990725"/>
              <a:gd name="connsiteX9" fmla="*/ 397582 w 4627560"/>
              <a:gd name="connsiteY9" fmla="*/ 637872 h 1990725"/>
              <a:gd name="connsiteX10" fmla="*/ 397582 w 4627560"/>
              <a:gd name="connsiteY10" fmla="*/ 635556 h 1990725"/>
              <a:gd name="connsiteX11" fmla="*/ 392950 w 4627560"/>
              <a:gd name="connsiteY11" fmla="*/ 635556 h 1990725"/>
              <a:gd name="connsiteX12" fmla="*/ 1379291 w 4627560"/>
              <a:gd name="connsiteY12" fmla="*/ 600826 h 1990725"/>
              <a:gd name="connsiteX13" fmla="*/ 1351506 w 4627560"/>
              <a:gd name="connsiteY13" fmla="*/ 633242 h 1990725"/>
              <a:gd name="connsiteX14" fmla="*/ 1376975 w 4627560"/>
              <a:gd name="connsiteY14" fmla="*/ 665656 h 1990725"/>
              <a:gd name="connsiteX15" fmla="*/ 1404759 w 4627560"/>
              <a:gd name="connsiteY15" fmla="*/ 633242 h 1990725"/>
              <a:gd name="connsiteX16" fmla="*/ 1379291 w 4627560"/>
              <a:gd name="connsiteY16" fmla="*/ 600826 h 1990725"/>
              <a:gd name="connsiteX17" fmla="*/ 812029 w 4627560"/>
              <a:gd name="connsiteY17" fmla="*/ 598513 h 1990725"/>
              <a:gd name="connsiteX18" fmla="*/ 786560 w 4627560"/>
              <a:gd name="connsiteY18" fmla="*/ 628611 h 1990725"/>
              <a:gd name="connsiteX19" fmla="*/ 814344 w 4627560"/>
              <a:gd name="connsiteY19" fmla="*/ 661026 h 1990725"/>
              <a:gd name="connsiteX20" fmla="*/ 837498 w 4627560"/>
              <a:gd name="connsiteY20" fmla="*/ 628611 h 1990725"/>
              <a:gd name="connsiteX21" fmla="*/ 812029 w 4627560"/>
              <a:gd name="connsiteY21" fmla="*/ 598513 h 1990725"/>
              <a:gd name="connsiteX22" fmla="*/ 2127149 w 4627560"/>
              <a:gd name="connsiteY22" fmla="*/ 596197 h 1990725"/>
              <a:gd name="connsiteX23" fmla="*/ 2101680 w 4627560"/>
              <a:gd name="connsiteY23" fmla="*/ 619350 h 1990725"/>
              <a:gd name="connsiteX24" fmla="*/ 2147987 w 4627560"/>
              <a:gd name="connsiteY24" fmla="*/ 619350 h 1990725"/>
              <a:gd name="connsiteX25" fmla="*/ 2127149 w 4627560"/>
              <a:gd name="connsiteY25" fmla="*/ 596197 h 1990725"/>
              <a:gd name="connsiteX26" fmla="*/ 1138495 w 4627560"/>
              <a:gd name="connsiteY26" fmla="*/ 577673 h 1990725"/>
              <a:gd name="connsiteX27" fmla="*/ 1163963 w 4627560"/>
              <a:gd name="connsiteY27" fmla="*/ 577673 h 1990725"/>
              <a:gd name="connsiteX28" fmla="*/ 1163963 w 4627560"/>
              <a:gd name="connsiteY28" fmla="*/ 684178 h 1990725"/>
              <a:gd name="connsiteX29" fmla="*/ 1138495 w 4627560"/>
              <a:gd name="connsiteY29" fmla="*/ 684178 h 1990725"/>
              <a:gd name="connsiteX30" fmla="*/ 1138495 w 4627560"/>
              <a:gd name="connsiteY30" fmla="*/ 577673 h 1990725"/>
              <a:gd name="connsiteX31" fmla="*/ 573548 w 4627560"/>
              <a:gd name="connsiteY31" fmla="*/ 577673 h 1990725"/>
              <a:gd name="connsiteX32" fmla="*/ 599016 w 4627560"/>
              <a:gd name="connsiteY32" fmla="*/ 577673 h 1990725"/>
              <a:gd name="connsiteX33" fmla="*/ 599016 w 4627560"/>
              <a:gd name="connsiteY33" fmla="*/ 684178 h 1990725"/>
              <a:gd name="connsiteX34" fmla="*/ 573548 w 4627560"/>
              <a:gd name="connsiteY34" fmla="*/ 684178 h 1990725"/>
              <a:gd name="connsiteX35" fmla="*/ 573548 w 4627560"/>
              <a:gd name="connsiteY35" fmla="*/ 577673 h 1990725"/>
              <a:gd name="connsiteX36" fmla="*/ 2261441 w 4627560"/>
              <a:gd name="connsiteY36" fmla="*/ 575358 h 1990725"/>
              <a:gd name="connsiteX37" fmla="*/ 2266071 w 4627560"/>
              <a:gd name="connsiteY37" fmla="*/ 575358 h 1990725"/>
              <a:gd name="connsiteX38" fmla="*/ 2266071 w 4627560"/>
              <a:gd name="connsiteY38" fmla="*/ 600827 h 1990725"/>
              <a:gd name="connsiteX39" fmla="*/ 2259125 w 4627560"/>
              <a:gd name="connsiteY39" fmla="*/ 600827 h 1990725"/>
              <a:gd name="connsiteX40" fmla="*/ 2229025 w 4627560"/>
              <a:gd name="connsiteY40" fmla="*/ 623981 h 1990725"/>
              <a:gd name="connsiteX41" fmla="*/ 2226710 w 4627560"/>
              <a:gd name="connsiteY41" fmla="*/ 640188 h 1990725"/>
              <a:gd name="connsiteX42" fmla="*/ 2226710 w 4627560"/>
              <a:gd name="connsiteY42" fmla="*/ 684179 h 1990725"/>
              <a:gd name="connsiteX43" fmla="*/ 2201241 w 4627560"/>
              <a:gd name="connsiteY43" fmla="*/ 684179 h 1990725"/>
              <a:gd name="connsiteX44" fmla="*/ 2201241 w 4627560"/>
              <a:gd name="connsiteY44" fmla="*/ 577674 h 1990725"/>
              <a:gd name="connsiteX45" fmla="*/ 2226710 w 4627560"/>
              <a:gd name="connsiteY45" fmla="*/ 577674 h 1990725"/>
              <a:gd name="connsiteX46" fmla="*/ 2226710 w 4627560"/>
              <a:gd name="connsiteY46" fmla="*/ 596197 h 1990725"/>
              <a:gd name="connsiteX47" fmla="*/ 2226710 w 4627560"/>
              <a:gd name="connsiteY47" fmla="*/ 603142 h 1990725"/>
              <a:gd name="connsiteX48" fmla="*/ 2261441 w 4627560"/>
              <a:gd name="connsiteY48" fmla="*/ 575358 h 1990725"/>
              <a:gd name="connsiteX49" fmla="*/ 2129464 w 4627560"/>
              <a:gd name="connsiteY49" fmla="*/ 575358 h 1990725"/>
              <a:gd name="connsiteX50" fmla="*/ 2175771 w 4627560"/>
              <a:gd name="connsiteY50" fmla="*/ 626297 h 1990725"/>
              <a:gd name="connsiteX51" fmla="*/ 2175771 w 4627560"/>
              <a:gd name="connsiteY51" fmla="*/ 635558 h 1990725"/>
              <a:gd name="connsiteX52" fmla="*/ 2101680 w 4627560"/>
              <a:gd name="connsiteY52" fmla="*/ 635558 h 1990725"/>
              <a:gd name="connsiteX53" fmla="*/ 2134096 w 4627560"/>
              <a:gd name="connsiteY53" fmla="*/ 663343 h 1990725"/>
              <a:gd name="connsiteX54" fmla="*/ 2164194 w 4627560"/>
              <a:gd name="connsiteY54" fmla="*/ 651765 h 1990725"/>
              <a:gd name="connsiteX55" fmla="*/ 2173455 w 4627560"/>
              <a:gd name="connsiteY55" fmla="*/ 670288 h 1990725"/>
              <a:gd name="connsiteX56" fmla="*/ 2131780 w 4627560"/>
              <a:gd name="connsiteY56" fmla="*/ 686495 h 1990725"/>
              <a:gd name="connsiteX57" fmla="*/ 2073896 w 4627560"/>
              <a:gd name="connsiteY57" fmla="*/ 630927 h 1990725"/>
              <a:gd name="connsiteX58" fmla="*/ 2129464 w 4627560"/>
              <a:gd name="connsiteY58" fmla="*/ 575358 h 1990725"/>
              <a:gd name="connsiteX59" fmla="*/ 1499691 w 4627560"/>
              <a:gd name="connsiteY59" fmla="*/ 575358 h 1990725"/>
              <a:gd name="connsiteX60" fmla="*/ 1534421 w 4627560"/>
              <a:gd name="connsiteY60" fmla="*/ 586935 h 1990725"/>
              <a:gd name="connsiteX61" fmla="*/ 1522843 w 4627560"/>
              <a:gd name="connsiteY61" fmla="*/ 607774 h 1990725"/>
              <a:gd name="connsiteX62" fmla="*/ 1497375 w 4627560"/>
              <a:gd name="connsiteY62" fmla="*/ 598513 h 1990725"/>
              <a:gd name="connsiteX63" fmla="*/ 1483484 w 4627560"/>
              <a:gd name="connsiteY63" fmla="*/ 607774 h 1990725"/>
              <a:gd name="connsiteX64" fmla="*/ 1534421 w 4627560"/>
              <a:gd name="connsiteY64" fmla="*/ 654081 h 1990725"/>
              <a:gd name="connsiteX65" fmla="*/ 1492745 w 4627560"/>
              <a:gd name="connsiteY65" fmla="*/ 686495 h 1990725"/>
              <a:gd name="connsiteX66" fmla="*/ 1451068 w 4627560"/>
              <a:gd name="connsiteY66" fmla="*/ 670288 h 1990725"/>
              <a:gd name="connsiteX67" fmla="*/ 1464961 w 4627560"/>
              <a:gd name="connsiteY67" fmla="*/ 654081 h 1990725"/>
              <a:gd name="connsiteX68" fmla="*/ 1495059 w 4627560"/>
              <a:gd name="connsiteY68" fmla="*/ 665657 h 1990725"/>
              <a:gd name="connsiteX69" fmla="*/ 1508952 w 4627560"/>
              <a:gd name="connsiteY69" fmla="*/ 656395 h 1990725"/>
              <a:gd name="connsiteX70" fmla="*/ 1458013 w 4627560"/>
              <a:gd name="connsiteY70" fmla="*/ 607774 h 1990725"/>
              <a:gd name="connsiteX71" fmla="*/ 1499691 w 4627560"/>
              <a:gd name="connsiteY71" fmla="*/ 575358 h 1990725"/>
              <a:gd name="connsiteX72" fmla="*/ 1261207 w 4627560"/>
              <a:gd name="connsiteY72" fmla="*/ 575358 h 1990725"/>
              <a:gd name="connsiteX73" fmla="*/ 1298253 w 4627560"/>
              <a:gd name="connsiteY73" fmla="*/ 614720 h 1990725"/>
              <a:gd name="connsiteX74" fmla="*/ 1298253 w 4627560"/>
              <a:gd name="connsiteY74" fmla="*/ 684179 h 1990725"/>
              <a:gd name="connsiteX75" fmla="*/ 1272784 w 4627560"/>
              <a:gd name="connsiteY75" fmla="*/ 684179 h 1990725"/>
              <a:gd name="connsiteX76" fmla="*/ 1272784 w 4627560"/>
              <a:gd name="connsiteY76" fmla="*/ 621665 h 1990725"/>
              <a:gd name="connsiteX77" fmla="*/ 1256577 w 4627560"/>
              <a:gd name="connsiteY77" fmla="*/ 600827 h 1990725"/>
              <a:gd name="connsiteX78" fmla="*/ 1228793 w 4627560"/>
              <a:gd name="connsiteY78" fmla="*/ 621665 h 1990725"/>
              <a:gd name="connsiteX79" fmla="*/ 1226477 w 4627560"/>
              <a:gd name="connsiteY79" fmla="*/ 635558 h 1990725"/>
              <a:gd name="connsiteX80" fmla="*/ 1226477 w 4627560"/>
              <a:gd name="connsiteY80" fmla="*/ 684179 h 1990725"/>
              <a:gd name="connsiteX81" fmla="*/ 1198693 w 4627560"/>
              <a:gd name="connsiteY81" fmla="*/ 684179 h 1990725"/>
              <a:gd name="connsiteX82" fmla="*/ 1198693 w 4627560"/>
              <a:gd name="connsiteY82" fmla="*/ 577674 h 1990725"/>
              <a:gd name="connsiteX83" fmla="*/ 1224161 w 4627560"/>
              <a:gd name="connsiteY83" fmla="*/ 577674 h 1990725"/>
              <a:gd name="connsiteX84" fmla="*/ 1224161 w 4627560"/>
              <a:gd name="connsiteY84" fmla="*/ 591565 h 1990725"/>
              <a:gd name="connsiteX85" fmla="*/ 1224161 w 4627560"/>
              <a:gd name="connsiteY85" fmla="*/ 598513 h 1990725"/>
              <a:gd name="connsiteX86" fmla="*/ 1261207 w 4627560"/>
              <a:gd name="connsiteY86" fmla="*/ 575358 h 1990725"/>
              <a:gd name="connsiteX87" fmla="*/ 805083 w 4627560"/>
              <a:gd name="connsiteY87" fmla="*/ 575358 h 1990725"/>
              <a:gd name="connsiteX88" fmla="*/ 837498 w 4627560"/>
              <a:gd name="connsiteY88" fmla="*/ 589251 h 1990725"/>
              <a:gd name="connsiteX89" fmla="*/ 837498 w 4627560"/>
              <a:gd name="connsiteY89" fmla="*/ 586935 h 1990725"/>
              <a:gd name="connsiteX90" fmla="*/ 837498 w 4627560"/>
              <a:gd name="connsiteY90" fmla="*/ 577674 h 1990725"/>
              <a:gd name="connsiteX91" fmla="*/ 862967 w 4627560"/>
              <a:gd name="connsiteY91" fmla="*/ 577674 h 1990725"/>
              <a:gd name="connsiteX92" fmla="*/ 862967 w 4627560"/>
              <a:gd name="connsiteY92" fmla="*/ 677233 h 1990725"/>
              <a:gd name="connsiteX93" fmla="*/ 807399 w 4627560"/>
              <a:gd name="connsiteY93" fmla="*/ 728172 h 1990725"/>
              <a:gd name="connsiteX94" fmla="*/ 770353 w 4627560"/>
              <a:gd name="connsiteY94" fmla="*/ 718910 h 1990725"/>
              <a:gd name="connsiteX95" fmla="*/ 777299 w 4627560"/>
              <a:gd name="connsiteY95" fmla="*/ 698072 h 1990725"/>
              <a:gd name="connsiteX96" fmla="*/ 807399 w 4627560"/>
              <a:gd name="connsiteY96" fmla="*/ 705018 h 1990725"/>
              <a:gd name="connsiteX97" fmla="*/ 837498 w 4627560"/>
              <a:gd name="connsiteY97" fmla="*/ 679549 h 1990725"/>
              <a:gd name="connsiteX98" fmla="*/ 837498 w 4627560"/>
              <a:gd name="connsiteY98" fmla="*/ 672604 h 1990725"/>
              <a:gd name="connsiteX99" fmla="*/ 837498 w 4627560"/>
              <a:gd name="connsiteY99" fmla="*/ 667972 h 1990725"/>
              <a:gd name="connsiteX100" fmla="*/ 807399 w 4627560"/>
              <a:gd name="connsiteY100" fmla="*/ 681865 h 1990725"/>
              <a:gd name="connsiteX101" fmla="*/ 758776 w 4627560"/>
              <a:gd name="connsiteY101" fmla="*/ 628611 h 1990725"/>
              <a:gd name="connsiteX102" fmla="*/ 805083 w 4627560"/>
              <a:gd name="connsiteY102" fmla="*/ 575358 h 1990725"/>
              <a:gd name="connsiteX103" fmla="*/ 696261 w 4627560"/>
              <a:gd name="connsiteY103" fmla="*/ 575358 h 1990725"/>
              <a:gd name="connsiteX104" fmla="*/ 733306 w 4627560"/>
              <a:gd name="connsiteY104" fmla="*/ 614720 h 1990725"/>
              <a:gd name="connsiteX105" fmla="*/ 733306 w 4627560"/>
              <a:gd name="connsiteY105" fmla="*/ 684179 h 1990725"/>
              <a:gd name="connsiteX106" fmla="*/ 707838 w 4627560"/>
              <a:gd name="connsiteY106" fmla="*/ 684179 h 1990725"/>
              <a:gd name="connsiteX107" fmla="*/ 707838 w 4627560"/>
              <a:gd name="connsiteY107" fmla="*/ 621665 h 1990725"/>
              <a:gd name="connsiteX108" fmla="*/ 691631 w 4627560"/>
              <a:gd name="connsiteY108" fmla="*/ 600827 h 1990725"/>
              <a:gd name="connsiteX109" fmla="*/ 663846 w 4627560"/>
              <a:gd name="connsiteY109" fmla="*/ 621665 h 1990725"/>
              <a:gd name="connsiteX110" fmla="*/ 661531 w 4627560"/>
              <a:gd name="connsiteY110" fmla="*/ 635558 h 1990725"/>
              <a:gd name="connsiteX111" fmla="*/ 661531 w 4627560"/>
              <a:gd name="connsiteY111" fmla="*/ 684179 h 1990725"/>
              <a:gd name="connsiteX112" fmla="*/ 636062 w 4627560"/>
              <a:gd name="connsiteY112" fmla="*/ 684179 h 1990725"/>
              <a:gd name="connsiteX113" fmla="*/ 636062 w 4627560"/>
              <a:gd name="connsiteY113" fmla="*/ 577674 h 1990725"/>
              <a:gd name="connsiteX114" fmla="*/ 659215 w 4627560"/>
              <a:gd name="connsiteY114" fmla="*/ 577674 h 1990725"/>
              <a:gd name="connsiteX115" fmla="*/ 659215 w 4627560"/>
              <a:gd name="connsiteY115" fmla="*/ 591565 h 1990725"/>
              <a:gd name="connsiteX116" fmla="*/ 659215 w 4627560"/>
              <a:gd name="connsiteY116" fmla="*/ 598513 h 1990725"/>
              <a:gd name="connsiteX117" fmla="*/ 696261 w 4627560"/>
              <a:gd name="connsiteY117" fmla="*/ 575358 h 1990725"/>
              <a:gd name="connsiteX118" fmla="*/ 1842362 w 4627560"/>
              <a:gd name="connsiteY118" fmla="*/ 573042 h 1990725"/>
              <a:gd name="connsiteX119" fmla="*/ 1886353 w 4627560"/>
              <a:gd name="connsiteY119" fmla="*/ 614719 h 1990725"/>
              <a:gd name="connsiteX120" fmla="*/ 1886353 w 4627560"/>
              <a:gd name="connsiteY120" fmla="*/ 684179 h 1990725"/>
              <a:gd name="connsiteX121" fmla="*/ 1860884 w 4627560"/>
              <a:gd name="connsiteY121" fmla="*/ 684179 h 1990725"/>
              <a:gd name="connsiteX122" fmla="*/ 1860884 w 4627560"/>
              <a:gd name="connsiteY122" fmla="*/ 674918 h 1990725"/>
              <a:gd name="connsiteX123" fmla="*/ 1860884 w 4627560"/>
              <a:gd name="connsiteY123" fmla="*/ 667972 h 1990725"/>
              <a:gd name="connsiteX124" fmla="*/ 1828469 w 4627560"/>
              <a:gd name="connsiteY124" fmla="*/ 686495 h 1990725"/>
              <a:gd name="connsiteX125" fmla="*/ 1791423 w 4627560"/>
              <a:gd name="connsiteY125" fmla="*/ 654079 h 1990725"/>
              <a:gd name="connsiteX126" fmla="*/ 1856253 w 4627560"/>
              <a:gd name="connsiteY126" fmla="*/ 617034 h 1990725"/>
              <a:gd name="connsiteX127" fmla="*/ 1860884 w 4627560"/>
              <a:gd name="connsiteY127" fmla="*/ 617034 h 1990725"/>
              <a:gd name="connsiteX128" fmla="*/ 1860884 w 4627560"/>
              <a:gd name="connsiteY128" fmla="*/ 614719 h 1990725"/>
              <a:gd name="connsiteX129" fmla="*/ 1840046 w 4627560"/>
              <a:gd name="connsiteY129" fmla="*/ 596195 h 1990725"/>
              <a:gd name="connsiteX130" fmla="*/ 1809946 w 4627560"/>
              <a:gd name="connsiteY130" fmla="*/ 605458 h 1990725"/>
              <a:gd name="connsiteX131" fmla="*/ 1800685 w 4627560"/>
              <a:gd name="connsiteY131" fmla="*/ 586935 h 1990725"/>
              <a:gd name="connsiteX132" fmla="*/ 1842362 w 4627560"/>
              <a:gd name="connsiteY132" fmla="*/ 573042 h 1990725"/>
              <a:gd name="connsiteX133" fmla="*/ 379059 w 4627560"/>
              <a:gd name="connsiteY133" fmla="*/ 573042 h 1990725"/>
              <a:gd name="connsiteX134" fmla="*/ 423050 w 4627560"/>
              <a:gd name="connsiteY134" fmla="*/ 614719 h 1990725"/>
              <a:gd name="connsiteX135" fmla="*/ 423050 w 4627560"/>
              <a:gd name="connsiteY135" fmla="*/ 684179 h 1990725"/>
              <a:gd name="connsiteX136" fmla="*/ 397582 w 4627560"/>
              <a:gd name="connsiteY136" fmla="*/ 684179 h 1990725"/>
              <a:gd name="connsiteX137" fmla="*/ 397582 w 4627560"/>
              <a:gd name="connsiteY137" fmla="*/ 674918 h 1990725"/>
              <a:gd name="connsiteX138" fmla="*/ 397582 w 4627560"/>
              <a:gd name="connsiteY138" fmla="*/ 667972 h 1990725"/>
              <a:gd name="connsiteX139" fmla="*/ 365166 w 4627560"/>
              <a:gd name="connsiteY139" fmla="*/ 686495 h 1990725"/>
              <a:gd name="connsiteX140" fmla="*/ 328120 w 4627560"/>
              <a:gd name="connsiteY140" fmla="*/ 654079 h 1990725"/>
              <a:gd name="connsiteX141" fmla="*/ 392950 w 4627560"/>
              <a:gd name="connsiteY141" fmla="*/ 617034 h 1990725"/>
              <a:gd name="connsiteX142" fmla="*/ 397582 w 4627560"/>
              <a:gd name="connsiteY142" fmla="*/ 617034 h 1990725"/>
              <a:gd name="connsiteX143" fmla="*/ 397582 w 4627560"/>
              <a:gd name="connsiteY143" fmla="*/ 614719 h 1990725"/>
              <a:gd name="connsiteX144" fmla="*/ 376743 w 4627560"/>
              <a:gd name="connsiteY144" fmla="*/ 596195 h 1990725"/>
              <a:gd name="connsiteX145" fmla="*/ 346643 w 4627560"/>
              <a:gd name="connsiteY145" fmla="*/ 605458 h 1990725"/>
              <a:gd name="connsiteX146" fmla="*/ 337381 w 4627560"/>
              <a:gd name="connsiteY146" fmla="*/ 586935 h 1990725"/>
              <a:gd name="connsiteX147" fmla="*/ 379059 w 4627560"/>
              <a:gd name="connsiteY147" fmla="*/ 573042 h 1990725"/>
              <a:gd name="connsiteX148" fmla="*/ 2004437 w 4627560"/>
              <a:gd name="connsiteY148" fmla="*/ 549888 h 1990725"/>
              <a:gd name="connsiteX149" fmla="*/ 2029906 w 4627560"/>
              <a:gd name="connsiteY149" fmla="*/ 549888 h 1990725"/>
              <a:gd name="connsiteX150" fmla="*/ 2029906 w 4627560"/>
              <a:gd name="connsiteY150" fmla="*/ 579988 h 1990725"/>
              <a:gd name="connsiteX151" fmla="*/ 2053058 w 4627560"/>
              <a:gd name="connsiteY151" fmla="*/ 579988 h 1990725"/>
              <a:gd name="connsiteX152" fmla="*/ 2053058 w 4627560"/>
              <a:gd name="connsiteY152" fmla="*/ 600827 h 1990725"/>
              <a:gd name="connsiteX153" fmla="*/ 2029906 w 4627560"/>
              <a:gd name="connsiteY153" fmla="*/ 600827 h 1990725"/>
              <a:gd name="connsiteX154" fmla="*/ 2029906 w 4627560"/>
              <a:gd name="connsiteY154" fmla="*/ 642502 h 1990725"/>
              <a:gd name="connsiteX155" fmla="*/ 2050744 w 4627560"/>
              <a:gd name="connsiteY155" fmla="*/ 663341 h 1990725"/>
              <a:gd name="connsiteX156" fmla="*/ 2055374 w 4627560"/>
              <a:gd name="connsiteY156" fmla="*/ 663341 h 1990725"/>
              <a:gd name="connsiteX157" fmla="*/ 2055374 w 4627560"/>
              <a:gd name="connsiteY157" fmla="*/ 686493 h 1990725"/>
              <a:gd name="connsiteX158" fmla="*/ 2046113 w 4627560"/>
              <a:gd name="connsiteY158" fmla="*/ 686493 h 1990725"/>
              <a:gd name="connsiteX159" fmla="*/ 2002121 w 4627560"/>
              <a:gd name="connsiteY159" fmla="*/ 647134 h 1990725"/>
              <a:gd name="connsiteX160" fmla="*/ 2002121 w 4627560"/>
              <a:gd name="connsiteY160" fmla="*/ 600827 h 1990725"/>
              <a:gd name="connsiteX161" fmla="*/ 1990544 w 4627560"/>
              <a:gd name="connsiteY161" fmla="*/ 600827 h 1990725"/>
              <a:gd name="connsiteX162" fmla="*/ 1990544 w 4627560"/>
              <a:gd name="connsiteY162" fmla="*/ 579988 h 1990725"/>
              <a:gd name="connsiteX163" fmla="*/ 2004437 w 4627560"/>
              <a:gd name="connsiteY163" fmla="*/ 579988 h 1990725"/>
              <a:gd name="connsiteX164" fmla="*/ 2004437 w 4627560"/>
              <a:gd name="connsiteY164" fmla="*/ 549888 h 1990725"/>
              <a:gd name="connsiteX165" fmla="*/ 1921084 w 4627560"/>
              <a:gd name="connsiteY165" fmla="*/ 549888 h 1990725"/>
              <a:gd name="connsiteX166" fmla="*/ 1946553 w 4627560"/>
              <a:gd name="connsiteY166" fmla="*/ 549888 h 1990725"/>
              <a:gd name="connsiteX167" fmla="*/ 1946553 w 4627560"/>
              <a:gd name="connsiteY167" fmla="*/ 579988 h 1990725"/>
              <a:gd name="connsiteX168" fmla="*/ 1969705 w 4627560"/>
              <a:gd name="connsiteY168" fmla="*/ 579988 h 1990725"/>
              <a:gd name="connsiteX169" fmla="*/ 1969705 w 4627560"/>
              <a:gd name="connsiteY169" fmla="*/ 600827 h 1990725"/>
              <a:gd name="connsiteX170" fmla="*/ 1946553 w 4627560"/>
              <a:gd name="connsiteY170" fmla="*/ 600827 h 1990725"/>
              <a:gd name="connsiteX171" fmla="*/ 1946553 w 4627560"/>
              <a:gd name="connsiteY171" fmla="*/ 642502 h 1990725"/>
              <a:gd name="connsiteX172" fmla="*/ 1967391 w 4627560"/>
              <a:gd name="connsiteY172" fmla="*/ 663341 h 1990725"/>
              <a:gd name="connsiteX173" fmla="*/ 1972021 w 4627560"/>
              <a:gd name="connsiteY173" fmla="*/ 663341 h 1990725"/>
              <a:gd name="connsiteX174" fmla="*/ 1972021 w 4627560"/>
              <a:gd name="connsiteY174" fmla="*/ 686493 h 1990725"/>
              <a:gd name="connsiteX175" fmla="*/ 1962760 w 4627560"/>
              <a:gd name="connsiteY175" fmla="*/ 686493 h 1990725"/>
              <a:gd name="connsiteX176" fmla="*/ 1918768 w 4627560"/>
              <a:gd name="connsiteY176" fmla="*/ 647134 h 1990725"/>
              <a:gd name="connsiteX177" fmla="*/ 1918768 w 4627560"/>
              <a:gd name="connsiteY177" fmla="*/ 600827 h 1990725"/>
              <a:gd name="connsiteX178" fmla="*/ 1907191 w 4627560"/>
              <a:gd name="connsiteY178" fmla="*/ 600827 h 1990725"/>
              <a:gd name="connsiteX179" fmla="*/ 1907191 w 4627560"/>
              <a:gd name="connsiteY179" fmla="*/ 579988 h 1990725"/>
              <a:gd name="connsiteX180" fmla="*/ 1921084 w 4627560"/>
              <a:gd name="connsiteY180" fmla="*/ 579988 h 1990725"/>
              <a:gd name="connsiteX181" fmla="*/ 1921084 w 4627560"/>
              <a:gd name="connsiteY181" fmla="*/ 549888 h 1990725"/>
              <a:gd name="connsiteX182" fmla="*/ 1627033 w 4627560"/>
              <a:gd name="connsiteY182" fmla="*/ 535996 h 1990725"/>
              <a:gd name="connsiteX183" fmla="*/ 1654818 w 4627560"/>
              <a:gd name="connsiteY183" fmla="*/ 535996 h 1990725"/>
              <a:gd name="connsiteX184" fmla="*/ 1684916 w 4627560"/>
              <a:gd name="connsiteY184" fmla="*/ 610087 h 1990725"/>
              <a:gd name="connsiteX185" fmla="*/ 1691863 w 4627560"/>
              <a:gd name="connsiteY185" fmla="*/ 630926 h 1990725"/>
              <a:gd name="connsiteX186" fmla="*/ 1698809 w 4627560"/>
              <a:gd name="connsiteY186" fmla="*/ 610087 h 1990725"/>
              <a:gd name="connsiteX187" fmla="*/ 1728908 w 4627560"/>
              <a:gd name="connsiteY187" fmla="*/ 535996 h 1990725"/>
              <a:gd name="connsiteX188" fmla="*/ 1756693 w 4627560"/>
              <a:gd name="connsiteY188" fmla="*/ 535996 h 1990725"/>
              <a:gd name="connsiteX189" fmla="*/ 1768268 w 4627560"/>
              <a:gd name="connsiteY189" fmla="*/ 684178 h 1990725"/>
              <a:gd name="connsiteX190" fmla="*/ 1740484 w 4627560"/>
              <a:gd name="connsiteY190" fmla="*/ 684178 h 1990725"/>
              <a:gd name="connsiteX191" fmla="*/ 1733538 w 4627560"/>
              <a:gd name="connsiteY191" fmla="*/ 600826 h 1990725"/>
              <a:gd name="connsiteX192" fmla="*/ 1733538 w 4627560"/>
              <a:gd name="connsiteY192" fmla="*/ 577673 h 1990725"/>
              <a:gd name="connsiteX193" fmla="*/ 1726593 w 4627560"/>
              <a:gd name="connsiteY193" fmla="*/ 600826 h 1990725"/>
              <a:gd name="connsiteX194" fmla="*/ 1703439 w 4627560"/>
              <a:gd name="connsiteY194" fmla="*/ 658710 h 1990725"/>
              <a:gd name="connsiteX195" fmla="*/ 1680286 w 4627560"/>
              <a:gd name="connsiteY195" fmla="*/ 658710 h 1990725"/>
              <a:gd name="connsiteX196" fmla="*/ 1657132 w 4627560"/>
              <a:gd name="connsiteY196" fmla="*/ 600826 h 1990725"/>
              <a:gd name="connsiteX197" fmla="*/ 1647870 w 4627560"/>
              <a:gd name="connsiteY197" fmla="*/ 577673 h 1990725"/>
              <a:gd name="connsiteX198" fmla="*/ 1647870 w 4627560"/>
              <a:gd name="connsiteY198" fmla="*/ 600826 h 1990725"/>
              <a:gd name="connsiteX199" fmla="*/ 1640925 w 4627560"/>
              <a:gd name="connsiteY199" fmla="*/ 684178 h 1990725"/>
              <a:gd name="connsiteX200" fmla="*/ 1613141 w 4627560"/>
              <a:gd name="connsiteY200" fmla="*/ 684178 h 1990725"/>
              <a:gd name="connsiteX201" fmla="*/ 1627033 w 4627560"/>
              <a:gd name="connsiteY201" fmla="*/ 535996 h 1990725"/>
              <a:gd name="connsiteX202" fmla="*/ 1400129 w 4627560"/>
              <a:gd name="connsiteY202" fmla="*/ 535996 h 1990725"/>
              <a:gd name="connsiteX203" fmla="*/ 1425598 w 4627560"/>
              <a:gd name="connsiteY203" fmla="*/ 535996 h 1990725"/>
              <a:gd name="connsiteX204" fmla="*/ 1425598 w 4627560"/>
              <a:gd name="connsiteY204" fmla="*/ 684178 h 1990725"/>
              <a:gd name="connsiteX205" fmla="*/ 1400129 w 4627560"/>
              <a:gd name="connsiteY205" fmla="*/ 684178 h 1990725"/>
              <a:gd name="connsiteX206" fmla="*/ 1400129 w 4627560"/>
              <a:gd name="connsiteY206" fmla="*/ 674917 h 1990725"/>
              <a:gd name="connsiteX207" fmla="*/ 1400129 w 4627560"/>
              <a:gd name="connsiteY207" fmla="*/ 667971 h 1990725"/>
              <a:gd name="connsiteX208" fmla="*/ 1367713 w 4627560"/>
              <a:gd name="connsiteY208" fmla="*/ 686494 h 1990725"/>
              <a:gd name="connsiteX209" fmla="*/ 1321407 w 4627560"/>
              <a:gd name="connsiteY209" fmla="*/ 630926 h 1990725"/>
              <a:gd name="connsiteX210" fmla="*/ 1370029 w 4627560"/>
              <a:gd name="connsiteY210" fmla="*/ 575358 h 1990725"/>
              <a:gd name="connsiteX211" fmla="*/ 1400129 w 4627560"/>
              <a:gd name="connsiteY211" fmla="*/ 589249 h 1990725"/>
              <a:gd name="connsiteX212" fmla="*/ 1400129 w 4627560"/>
              <a:gd name="connsiteY212" fmla="*/ 582303 h 1990725"/>
              <a:gd name="connsiteX213" fmla="*/ 1400129 w 4627560"/>
              <a:gd name="connsiteY213" fmla="*/ 535996 h 1990725"/>
              <a:gd name="connsiteX214" fmla="*/ 1138495 w 4627560"/>
              <a:gd name="connsiteY214" fmla="*/ 535996 h 1990725"/>
              <a:gd name="connsiteX215" fmla="*/ 1163963 w 4627560"/>
              <a:gd name="connsiteY215" fmla="*/ 535996 h 1990725"/>
              <a:gd name="connsiteX216" fmla="*/ 1163963 w 4627560"/>
              <a:gd name="connsiteY216" fmla="*/ 559150 h 1990725"/>
              <a:gd name="connsiteX217" fmla="*/ 1138495 w 4627560"/>
              <a:gd name="connsiteY217" fmla="*/ 559150 h 1990725"/>
              <a:gd name="connsiteX218" fmla="*/ 1138495 w 4627560"/>
              <a:gd name="connsiteY218" fmla="*/ 535996 h 1990725"/>
              <a:gd name="connsiteX219" fmla="*/ 962528 w 4627560"/>
              <a:gd name="connsiteY219" fmla="*/ 535996 h 1990725"/>
              <a:gd name="connsiteX220" fmla="*/ 990312 w 4627560"/>
              <a:gd name="connsiteY220" fmla="*/ 535996 h 1990725"/>
              <a:gd name="connsiteX221" fmla="*/ 1020412 w 4627560"/>
              <a:gd name="connsiteY221" fmla="*/ 610087 h 1990725"/>
              <a:gd name="connsiteX222" fmla="*/ 1027358 w 4627560"/>
              <a:gd name="connsiteY222" fmla="*/ 630926 h 1990725"/>
              <a:gd name="connsiteX223" fmla="*/ 1034304 w 4627560"/>
              <a:gd name="connsiteY223" fmla="*/ 610087 h 1990725"/>
              <a:gd name="connsiteX224" fmla="*/ 1064404 w 4627560"/>
              <a:gd name="connsiteY224" fmla="*/ 535996 h 1990725"/>
              <a:gd name="connsiteX225" fmla="*/ 1092188 w 4627560"/>
              <a:gd name="connsiteY225" fmla="*/ 535996 h 1990725"/>
              <a:gd name="connsiteX226" fmla="*/ 1106079 w 4627560"/>
              <a:gd name="connsiteY226" fmla="*/ 684178 h 1990725"/>
              <a:gd name="connsiteX227" fmla="*/ 1078295 w 4627560"/>
              <a:gd name="connsiteY227" fmla="*/ 684178 h 1990725"/>
              <a:gd name="connsiteX228" fmla="*/ 1071349 w 4627560"/>
              <a:gd name="connsiteY228" fmla="*/ 600826 h 1990725"/>
              <a:gd name="connsiteX229" fmla="*/ 1071349 w 4627560"/>
              <a:gd name="connsiteY229" fmla="*/ 577673 h 1990725"/>
              <a:gd name="connsiteX230" fmla="*/ 1064404 w 4627560"/>
              <a:gd name="connsiteY230" fmla="*/ 600826 h 1990725"/>
              <a:gd name="connsiteX231" fmla="*/ 1041249 w 4627560"/>
              <a:gd name="connsiteY231" fmla="*/ 658710 h 1990725"/>
              <a:gd name="connsiteX232" fmla="*/ 1018097 w 4627560"/>
              <a:gd name="connsiteY232" fmla="*/ 658710 h 1990725"/>
              <a:gd name="connsiteX233" fmla="*/ 994942 w 4627560"/>
              <a:gd name="connsiteY233" fmla="*/ 600826 h 1990725"/>
              <a:gd name="connsiteX234" fmla="*/ 985681 w 4627560"/>
              <a:gd name="connsiteY234" fmla="*/ 577673 h 1990725"/>
              <a:gd name="connsiteX235" fmla="*/ 985681 w 4627560"/>
              <a:gd name="connsiteY235" fmla="*/ 600826 h 1990725"/>
              <a:gd name="connsiteX236" fmla="*/ 978735 w 4627560"/>
              <a:gd name="connsiteY236" fmla="*/ 684178 h 1990725"/>
              <a:gd name="connsiteX237" fmla="*/ 950951 w 4627560"/>
              <a:gd name="connsiteY237" fmla="*/ 684178 h 1990725"/>
              <a:gd name="connsiteX238" fmla="*/ 962528 w 4627560"/>
              <a:gd name="connsiteY238" fmla="*/ 535996 h 1990725"/>
              <a:gd name="connsiteX239" fmla="*/ 573548 w 4627560"/>
              <a:gd name="connsiteY239" fmla="*/ 535996 h 1990725"/>
              <a:gd name="connsiteX240" fmla="*/ 599016 w 4627560"/>
              <a:gd name="connsiteY240" fmla="*/ 535996 h 1990725"/>
              <a:gd name="connsiteX241" fmla="*/ 599016 w 4627560"/>
              <a:gd name="connsiteY241" fmla="*/ 559150 h 1990725"/>
              <a:gd name="connsiteX242" fmla="*/ 573548 w 4627560"/>
              <a:gd name="connsiteY242" fmla="*/ 559150 h 1990725"/>
              <a:gd name="connsiteX243" fmla="*/ 573548 w 4627560"/>
              <a:gd name="connsiteY243" fmla="*/ 535996 h 1990725"/>
              <a:gd name="connsiteX244" fmla="*/ 455465 w 4627560"/>
              <a:gd name="connsiteY244" fmla="*/ 535996 h 1990725"/>
              <a:gd name="connsiteX245" fmla="*/ 480933 w 4627560"/>
              <a:gd name="connsiteY245" fmla="*/ 535996 h 1990725"/>
              <a:gd name="connsiteX246" fmla="*/ 480933 w 4627560"/>
              <a:gd name="connsiteY246" fmla="*/ 614719 h 1990725"/>
              <a:gd name="connsiteX247" fmla="*/ 494826 w 4627560"/>
              <a:gd name="connsiteY247" fmla="*/ 614719 h 1990725"/>
              <a:gd name="connsiteX248" fmla="*/ 520294 w 4627560"/>
              <a:gd name="connsiteY248" fmla="*/ 577673 h 1990725"/>
              <a:gd name="connsiteX249" fmla="*/ 550395 w 4627560"/>
              <a:gd name="connsiteY249" fmla="*/ 577673 h 1990725"/>
              <a:gd name="connsiteX250" fmla="*/ 517978 w 4627560"/>
              <a:gd name="connsiteY250" fmla="*/ 626294 h 1990725"/>
              <a:gd name="connsiteX251" fmla="*/ 555024 w 4627560"/>
              <a:gd name="connsiteY251" fmla="*/ 684178 h 1990725"/>
              <a:gd name="connsiteX252" fmla="*/ 524926 w 4627560"/>
              <a:gd name="connsiteY252" fmla="*/ 684178 h 1990725"/>
              <a:gd name="connsiteX253" fmla="*/ 497142 w 4627560"/>
              <a:gd name="connsiteY253" fmla="*/ 637871 h 1990725"/>
              <a:gd name="connsiteX254" fmla="*/ 480933 w 4627560"/>
              <a:gd name="connsiteY254" fmla="*/ 637871 h 1990725"/>
              <a:gd name="connsiteX255" fmla="*/ 480933 w 4627560"/>
              <a:gd name="connsiteY255" fmla="*/ 684178 h 1990725"/>
              <a:gd name="connsiteX256" fmla="*/ 455465 w 4627560"/>
              <a:gd name="connsiteY256" fmla="*/ 684178 h 1990725"/>
              <a:gd name="connsiteX257" fmla="*/ 455465 w 4627560"/>
              <a:gd name="connsiteY257" fmla="*/ 535996 h 1990725"/>
              <a:gd name="connsiteX258" fmla="*/ 163729 w 4627560"/>
              <a:gd name="connsiteY258" fmla="*/ 535996 h 1990725"/>
              <a:gd name="connsiteX259" fmla="*/ 191513 w 4627560"/>
              <a:gd name="connsiteY259" fmla="*/ 535996 h 1990725"/>
              <a:gd name="connsiteX260" fmla="*/ 221613 w 4627560"/>
              <a:gd name="connsiteY260" fmla="*/ 610087 h 1990725"/>
              <a:gd name="connsiteX261" fmla="*/ 228559 w 4627560"/>
              <a:gd name="connsiteY261" fmla="*/ 630926 h 1990725"/>
              <a:gd name="connsiteX262" fmla="*/ 235505 w 4627560"/>
              <a:gd name="connsiteY262" fmla="*/ 610087 h 1990725"/>
              <a:gd name="connsiteX263" fmla="*/ 265605 w 4627560"/>
              <a:gd name="connsiteY263" fmla="*/ 535996 h 1990725"/>
              <a:gd name="connsiteX264" fmla="*/ 295705 w 4627560"/>
              <a:gd name="connsiteY264" fmla="*/ 535996 h 1990725"/>
              <a:gd name="connsiteX265" fmla="*/ 307282 w 4627560"/>
              <a:gd name="connsiteY265" fmla="*/ 684178 h 1990725"/>
              <a:gd name="connsiteX266" fmla="*/ 279496 w 4627560"/>
              <a:gd name="connsiteY266" fmla="*/ 684178 h 1990725"/>
              <a:gd name="connsiteX267" fmla="*/ 272550 w 4627560"/>
              <a:gd name="connsiteY267" fmla="*/ 600826 h 1990725"/>
              <a:gd name="connsiteX268" fmla="*/ 272550 w 4627560"/>
              <a:gd name="connsiteY268" fmla="*/ 577673 h 1990725"/>
              <a:gd name="connsiteX269" fmla="*/ 265605 w 4627560"/>
              <a:gd name="connsiteY269" fmla="*/ 600826 h 1990725"/>
              <a:gd name="connsiteX270" fmla="*/ 242450 w 4627560"/>
              <a:gd name="connsiteY270" fmla="*/ 658710 h 1990725"/>
              <a:gd name="connsiteX271" fmla="*/ 219298 w 4627560"/>
              <a:gd name="connsiteY271" fmla="*/ 658710 h 1990725"/>
              <a:gd name="connsiteX272" fmla="*/ 196143 w 4627560"/>
              <a:gd name="connsiteY272" fmla="*/ 600826 h 1990725"/>
              <a:gd name="connsiteX273" fmla="*/ 186882 w 4627560"/>
              <a:gd name="connsiteY273" fmla="*/ 577673 h 1990725"/>
              <a:gd name="connsiteX274" fmla="*/ 186882 w 4627560"/>
              <a:gd name="connsiteY274" fmla="*/ 600826 h 1990725"/>
              <a:gd name="connsiteX275" fmla="*/ 179937 w 4627560"/>
              <a:gd name="connsiteY275" fmla="*/ 684178 h 1990725"/>
              <a:gd name="connsiteX276" fmla="*/ 152152 w 4627560"/>
              <a:gd name="connsiteY276" fmla="*/ 684178 h 1990725"/>
              <a:gd name="connsiteX277" fmla="*/ 163729 w 4627560"/>
              <a:gd name="connsiteY277" fmla="*/ 535996 h 1990725"/>
              <a:gd name="connsiteX278" fmla="*/ 3727060 w 4627560"/>
              <a:gd name="connsiteY278" fmla="*/ 397075 h 1990725"/>
              <a:gd name="connsiteX279" fmla="*/ 3696961 w 4627560"/>
              <a:gd name="connsiteY279" fmla="*/ 410966 h 1990725"/>
              <a:gd name="connsiteX280" fmla="*/ 3710853 w 4627560"/>
              <a:gd name="connsiteY280" fmla="*/ 422543 h 1990725"/>
              <a:gd name="connsiteX281" fmla="*/ 3731692 w 4627560"/>
              <a:gd name="connsiteY281" fmla="*/ 399391 h 1990725"/>
              <a:gd name="connsiteX282" fmla="*/ 3731692 w 4627560"/>
              <a:gd name="connsiteY282" fmla="*/ 397075 h 1990725"/>
              <a:gd name="connsiteX283" fmla="*/ 3727060 w 4627560"/>
              <a:gd name="connsiteY283" fmla="*/ 397075 h 1990725"/>
              <a:gd name="connsiteX284" fmla="*/ 485567 w 4627560"/>
              <a:gd name="connsiteY284" fmla="*/ 397075 h 1990725"/>
              <a:gd name="connsiteX285" fmla="*/ 455467 w 4627560"/>
              <a:gd name="connsiteY285" fmla="*/ 410966 h 1990725"/>
              <a:gd name="connsiteX286" fmla="*/ 469360 w 4627560"/>
              <a:gd name="connsiteY286" fmla="*/ 422543 h 1990725"/>
              <a:gd name="connsiteX287" fmla="*/ 490199 w 4627560"/>
              <a:gd name="connsiteY287" fmla="*/ 399391 h 1990725"/>
              <a:gd name="connsiteX288" fmla="*/ 490199 w 4627560"/>
              <a:gd name="connsiteY288" fmla="*/ 397075 h 1990725"/>
              <a:gd name="connsiteX289" fmla="*/ 485567 w 4627560"/>
              <a:gd name="connsiteY289" fmla="*/ 397075 h 1990725"/>
              <a:gd name="connsiteX290" fmla="*/ 3558040 w 4627560"/>
              <a:gd name="connsiteY290" fmla="*/ 355399 h 1990725"/>
              <a:gd name="connsiteX291" fmla="*/ 3532570 w 4627560"/>
              <a:gd name="connsiteY291" fmla="*/ 387813 h 1990725"/>
              <a:gd name="connsiteX292" fmla="*/ 3558040 w 4627560"/>
              <a:gd name="connsiteY292" fmla="*/ 420228 h 1990725"/>
              <a:gd name="connsiteX293" fmla="*/ 3583509 w 4627560"/>
              <a:gd name="connsiteY293" fmla="*/ 387813 h 1990725"/>
              <a:gd name="connsiteX294" fmla="*/ 3558040 w 4627560"/>
              <a:gd name="connsiteY294" fmla="*/ 355399 h 1990725"/>
              <a:gd name="connsiteX295" fmla="*/ 2909739 w 4627560"/>
              <a:gd name="connsiteY295" fmla="*/ 355399 h 1990725"/>
              <a:gd name="connsiteX296" fmla="*/ 2879639 w 4627560"/>
              <a:gd name="connsiteY296" fmla="*/ 387814 h 1990725"/>
              <a:gd name="connsiteX297" fmla="*/ 2909739 w 4627560"/>
              <a:gd name="connsiteY297" fmla="*/ 420228 h 1990725"/>
              <a:gd name="connsiteX298" fmla="*/ 2939839 w 4627560"/>
              <a:gd name="connsiteY298" fmla="*/ 387814 h 1990725"/>
              <a:gd name="connsiteX299" fmla="*/ 2909739 w 4627560"/>
              <a:gd name="connsiteY299" fmla="*/ 355399 h 1990725"/>
              <a:gd name="connsiteX300" fmla="*/ 3294090 w 4627560"/>
              <a:gd name="connsiteY300" fmla="*/ 353083 h 1990725"/>
              <a:gd name="connsiteX301" fmla="*/ 3273251 w 4627560"/>
              <a:gd name="connsiteY301" fmla="*/ 371606 h 1990725"/>
              <a:gd name="connsiteX302" fmla="*/ 3310297 w 4627560"/>
              <a:gd name="connsiteY302" fmla="*/ 371606 h 1990725"/>
              <a:gd name="connsiteX303" fmla="*/ 3294090 w 4627560"/>
              <a:gd name="connsiteY303" fmla="*/ 353083 h 1990725"/>
              <a:gd name="connsiteX304" fmla="*/ 1937291 w 4627560"/>
              <a:gd name="connsiteY304" fmla="*/ 353083 h 1990725"/>
              <a:gd name="connsiteX305" fmla="*/ 1916452 w 4627560"/>
              <a:gd name="connsiteY305" fmla="*/ 371606 h 1990725"/>
              <a:gd name="connsiteX306" fmla="*/ 1953498 w 4627560"/>
              <a:gd name="connsiteY306" fmla="*/ 371606 h 1990725"/>
              <a:gd name="connsiteX307" fmla="*/ 1937291 w 4627560"/>
              <a:gd name="connsiteY307" fmla="*/ 353083 h 1990725"/>
              <a:gd name="connsiteX308" fmla="*/ 2266071 w 4627560"/>
              <a:gd name="connsiteY308" fmla="*/ 322985 h 1990725"/>
              <a:gd name="connsiteX309" fmla="*/ 2310062 w 4627560"/>
              <a:gd name="connsiteY309" fmla="*/ 322985 h 1990725"/>
              <a:gd name="connsiteX310" fmla="*/ 2310062 w 4627560"/>
              <a:gd name="connsiteY310" fmla="*/ 452644 h 1990725"/>
              <a:gd name="connsiteX311" fmla="*/ 2266071 w 4627560"/>
              <a:gd name="connsiteY311" fmla="*/ 452644 h 1990725"/>
              <a:gd name="connsiteX312" fmla="*/ 2266071 w 4627560"/>
              <a:gd name="connsiteY312" fmla="*/ 322985 h 1990725"/>
              <a:gd name="connsiteX313" fmla="*/ 1647875 w 4627560"/>
              <a:gd name="connsiteY313" fmla="*/ 322985 h 1990725"/>
              <a:gd name="connsiteX314" fmla="*/ 1691866 w 4627560"/>
              <a:gd name="connsiteY314" fmla="*/ 322985 h 1990725"/>
              <a:gd name="connsiteX315" fmla="*/ 1691866 w 4627560"/>
              <a:gd name="connsiteY315" fmla="*/ 452644 h 1990725"/>
              <a:gd name="connsiteX316" fmla="*/ 1647875 w 4627560"/>
              <a:gd name="connsiteY316" fmla="*/ 452644 h 1990725"/>
              <a:gd name="connsiteX317" fmla="*/ 1647875 w 4627560"/>
              <a:gd name="connsiteY317" fmla="*/ 322985 h 1990725"/>
              <a:gd name="connsiteX318" fmla="*/ 3379758 w 4627560"/>
              <a:gd name="connsiteY318" fmla="*/ 322984 h 1990725"/>
              <a:gd name="connsiteX319" fmla="*/ 3382074 w 4627560"/>
              <a:gd name="connsiteY319" fmla="*/ 322984 h 1990725"/>
              <a:gd name="connsiteX320" fmla="*/ 3423749 w 4627560"/>
              <a:gd name="connsiteY320" fmla="*/ 322984 h 1990725"/>
              <a:gd name="connsiteX321" fmla="*/ 3423749 w 4627560"/>
              <a:gd name="connsiteY321" fmla="*/ 346139 h 1990725"/>
              <a:gd name="connsiteX322" fmla="*/ 3423749 w 4627560"/>
              <a:gd name="connsiteY322" fmla="*/ 355400 h 1990725"/>
              <a:gd name="connsiteX323" fmla="*/ 3465426 w 4627560"/>
              <a:gd name="connsiteY323" fmla="*/ 322984 h 1990725"/>
              <a:gd name="connsiteX324" fmla="*/ 3470058 w 4627560"/>
              <a:gd name="connsiteY324" fmla="*/ 322984 h 1990725"/>
              <a:gd name="connsiteX325" fmla="*/ 3470058 w 4627560"/>
              <a:gd name="connsiteY325" fmla="*/ 366976 h 1990725"/>
              <a:gd name="connsiteX326" fmla="*/ 3460795 w 4627560"/>
              <a:gd name="connsiteY326" fmla="*/ 366976 h 1990725"/>
              <a:gd name="connsiteX327" fmla="*/ 3426065 w 4627560"/>
              <a:gd name="connsiteY327" fmla="*/ 390130 h 1990725"/>
              <a:gd name="connsiteX328" fmla="*/ 3423749 w 4627560"/>
              <a:gd name="connsiteY328" fmla="*/ 408653 h 1990725"/>
              <a:gd name="connsiteX329" fmla="*/ 3423749 w 4627560"/>
              <a:gd name="connsiteY329" fmla="*/ 452644 h 1990725"/>
              <a:gd name="connsiteX330" fmla="*/ 3379758 w 4627560"/>
              <a:gd name="connsiteY330" fmla="*/ 452644 h 1990725"/>
              <a:gd name="connsiteX331" fmla="*/ 3379758 w 4627560"/>
              <a:gd name="connsiteY331" fmla="*/ 322984 h 1990725"/>
              <a:gd name="connsiteX332" fmla="*/ 2025275 w 4627560"/>
              <a:gd name="connsiteY332" fmla="*/ 322984 h 1990725"/>
              <a:gd name="connsiteX333" fmla="*/ 2027591 w 4627560"/>
              <a:gd name="connsiteY333" fmla="*/ 322984 h 1990725"/>
              <a:gd name="connsiteX334" fmla="*/ 2069266 w 4627560"/>
              <a:gd name="connsiteY334" fmla="*/ 322984 h 1990725"/>
              <a:gd name="connsiteX335" fmla="*/ 2069266 w 4627560"/>
              <a:gd name="connsiteY335" fmla="*/ 346139 h 1990725"/>
              <a:gd name="connsiteX336" fmla="*/ 2069266 w 4627560"/>
              <a:gd name="connsiteY336" fmla="*/ 355400 h 1990725"/>
              <a:gd name="connsiteX337" fmla="*/ 2110943 w 4627560"/>
              <a:gd name="connsiteY337" fmla="*/ 322984 h 1990725"/>
              <a:gd name="connsiteX338" fmla="*/ 2115573 w 4627560"/>
              <a:gd name="connsiteY338" fmla="*/ 322984 h 1990725"/>
              <a:gd name="connsiteX339" fmla="*/ 2115573 w 4627560"/>
              <a:gd name="connsiteY339" fmla="*/ 366976 h 1990725"/>
              <a:gd name="connsiteX340" fmla="*/ 2106312 w 4627560"/>
              <a:gd name="connsiteY340" fmla="*/ 366976 h 1990725"/>
              <a:gd name="connsiteX341" fmla="*/ 2071582 w 4627560"/>
              <a:gd name="connsiteY341" fmla="*/ 390130 h 1990725"/>
              <a:gd name="connsiteX342" fmla="*/ 2069266 w 4627560"/>
              <a:gd name="connsiteY342" fmla="*/ 408653 h 1990725"/>
              <a:gd name="connsiteX343" fmla="*/ 2069266 w 4627560"/>
              <a:gd name="connsiteY343" fmla="*/ 452644 h 1990725"/>
              <a:gd name="connsiteX344" fmla="*/ 2025275 w 4627560"/>
              <a:gd name="connsiteY344" fmla="*/ 452644 h 1990725"/>
              <a:gd name="connsiteX345" fmla="*/ 2025275 w 4627560"/>
              <a:gd name="connsiteY345" fmla="*/ 322984 h 1990725"/>
              <a:gd name="connsiteX346" fmla="*/ 1712702 w 4627560"/>
              <a:gd name="connsiteY346" fmla="*/ 322984 h 1990725"/>
              <a:gd name="connsiteX347" fmla="*/ 1759009 w 4627560"/>
              <a:gd name="connsiteY347" fmla="*/ 322984 h 1990725"/>
              <a:gd name="connsiteX348" fmla="*/ 1779848 w 4627560"/>
              <a:gd name="connsiteY348" fmla="*/ 392446 h 1990725"/>
              <a:gd name="connsiteX349" fmla="*/ 1784478 w 4627560"/>
              <a:gd name="connsiteY349" fmla="*/ 415598 h 1990725"/>
              <a:gd name="connsiteX350" fmla="*/ 1789109 w 4627560"/>
              <a:gd name="connsiteY350" fmla="*/ 392446 h 1990725"/>
              <a:gd name="connsiteX351" fmla="*/ 1809948 w 4627560"/>
              <a:gd name="connsiteY351" fmla="*/ 322984 h 1990725"/>
              <a:gd name="connsiteX352" fmla="*/ 1856255 w 4627560"/>
              <a:gd name="connsiteY352" fmla="*/ 322984 h 1990725"/>
              <a:gd name="connsiteX353" fmla="*/ 1812262 w 4627560"/>
              <a:gd name="connsiteY353" fmla="*/ 454960 h 1990725"/>
              <a:gd name="connsiteX354" fmla="*/ 1759009 w 4627560"/>
              <a:gd name="connsiteY354" fmla="*/ 454960 h 1990725"/>
              <a:gd name="connsiteX355" fmla="*/ 1712702 w 4627560"/>
              <a:gd name="connsiteY355" fmla="*/ 322984 h 1990725"/>
              <a:gd name="connsiteX356" fmla="*/ 304969 w 4627560"/>
              <a:gd name="connsiteY356" fmla="*/ 322984 h 1990725"/>
              <a:gd name="connsiteX357" fmla="*/ 307285 w 4627560"/>
              <a:gd name="connsiteY357" fmla="*/ 322984 h 1990725"/>
              <a:gd name="connsiteX358" fmla="*/ 348960 w 4627560"/>
              <a:gd name="connsiteY358" fmla="*/ 322984 h 1990725"/>
              <a:gd name="connsiteX359" fmla="*/ 348960 w 4627560"/>
              <a:gd name="connsiteY359" fmla="*/ 346139 h 1990725"/>
              <a:gd name="connsiteX360" fmla="*/ 348960 w 4627560"/>
              <a:gd name="connsiteY360" fmla="*/ 355400 h 1990725"/>
              <a:gd name="connsiteX361" fmla="*/ 390637 w 4627560"/>
              <a:gd name="connsiteY361" fmla="*/ 322984 h 1990725"/>
              <a:gd name="connsiteX362" fmla="*/ 395267 w 4627560"/>
              <a:gd name="connsiteY362" fmla="*/ 322984 h 1990725"/>
              <a:gd name="connsiteX363" fmla="*/ 395267 w 4627560"/>
              <a:gd name="connsiteY363" fmla="*/ 366976 h 1990725"/>
              <a:gd name="connsiteX364" fmla="*/ 386005 w 4627560"/>
              <a:gd name="connsiteY364" fmla="*/ 366976 h 1990725"/>
              <a:gd name="connsiteX365" fmla="*/ 351276 w 4627560"/>
              <a:gd name="connsiteY365" fmla="*/ 390130 h 1990725"/>
              <a:gd name="connsiteX366" fmla="*/ 348960 w 4627560"/>
              <a:gd name="connsiteY366" fmla="*/ 408653 h 1990725"/>
              <a:gd name="connsiteX367" fmla="*/ 348960 w 4627560"/>
              <a:gd name="connsiteY367" fmla="*/ 452644 h 1990725"/>
              <a:gd name="connsiteX368" fmla="*/ 304969 w 4627560"/>
              <a:gd name="connsiteY368" fmla="*/ 452644 h 1990725"/>
              <a:gd name="connsiteX369" fmla="*/ 304969 w 4627560"/>
              <a:gd name="connsiteY369" fmla="*/ 322984 h 1990725"/>
              <a:gd name="connsiteX370" fmla="*/ 3893766 w 4627560"/>
              <a:gd name="connsiteY370" fmla="*/ 320668 h 1990725"/>
              <a:gd name="connsiteX371" fmla="*/ 3930813 w 4627560"/>
              <a:gd name="connsiteY371" fmla="*/ 343823 h 1990725"/>
              <a:gd name="connsiteX372" fmla="*/ 3972489 w 4627560"/>
              <a:gd name="connsiteY372" fmla="*/ 320668 h 1990725"/>
              <a:gd name="connsiteX373" fmla="*/ 4014166 w 4627560"/>
              <a:gd name="connsiteY373" fmla="*/ 369291 h 1990725"/>
              <a:gd name="connsiteX374" fmla="*/ 4014166 w 4627560"/>
              <a:gd name="connsiteY374" fmla="*/ 452644 h 1990725"/>
              <a:gd name="connsiteX375" fmla="*/ 3970173 w 4627560"/>
              <a:gd name="connsiteY375" fmla="*/ 452644 h 1990725"/>
              <a:gd name="connsiteX376" fmla="*/ 3970173 w 4627560"/>
              <a:gd name="connsiteY376" fmla="*/ 373921 h 1990725"/>
              <a:gd name="connsiteX377" fmla="*/ 3960912 w 4627560"/>
              <a:gd name="connsiteY377" fmla="*/ 357714 h 1990725"/>
              <a:gd name="connsiteX378" fmla="*/ 3937759 w 4627560"/>
              <a:gd name="connsiteY378" fmla="*/ 383182 h 1990725"/>
              <a:gd name="connsiteX379" fmla="*/ 3937759 w 4627560"/>
              <a:gd name="connsiteY379" fmla="*/ 399391 h 1990725"/>
              <a:gd name="connsiteX380" fmla="*/ 3937759 w 4627560"/>
              <a:gd name="connsiteY380" fmla="*/ 452644 h 1990725"/>
              <a:gd name="connsiteX381" fmla="*/ 3893766 w 4627560"/>
              <a:gd name="connsiteY381" fmla="*/ 452644 h 1990725"/>
              <a:gd name="connsiteX382" fmla="*/ 3893766 w 4627560"/>
              <a:gd name="connsiteY382" fmla="*/ 373921 h 1990725"/>
              <a:gd name="connsiteX383" fmla="*/ 3884505 w 4627560"/>
              <a:gd name="connsiteY383" fmla="*/ 357714 h 1990725"/>
              <a:gd name="connsiteX384" fmla="*/ 3861352 w 4627560"/>
              <a:gd name="connsiteY384" fmla="*/ 380868 h 1990725"/>
              <a:gd name="connsiteX385" fmla="*/ 3859036 w 4627560"/>
              <a:gd name="connsiteY385" fmla="*/ 397075 h 1990725"/>
              <a:gd name="connsiteX386" fmla="*/ 3859036 w 4627560"/>
              <a:gd name="connsiteY386" fmla="*/ 452644 h 1990725"/>
              <a:gd name="connsiteX387" fmla="*/ 3815045 w 4627560"/>
              <a:gd name="connsiteY387" fmla="*/ 452644 h 1990725"/>
              <a:gd name="connsiteX388" fmla="*/ 3815045 w 4627560"/>
              <a:gd name="connsiteY388" fmla="*/ 322984 h 1990725"/>
              <a:gd name="connsiteX389" fmla="*/ 3854406 w 4627560"/>
              <a:gd name="connsiteY389" fmla="*/ 322984 h 1990725"/>
              <a:gd name="connsiteX390" fmla="*/ 3854406 w 4627560"/>
              <a:gd name="connsiteY390" fmla="*/ 334561 h 1990725"/>
              <a:gd name="connsiteX391" fmla="*/ 3854406 w 4627560"/>
              <a:gd name="connsiteY391" fmla="*/ 343823 h 1990725"/>
              <a:gd name="connsiteX392" fmla="*/ 3893766 w 4627560"/>
              <a:gd name="connsiteY392" fmla="*/ 320668 h 1990725"/>
              <a:gd name="connsiteX393" fmla="*/ 3717799 w 4627560"/>
              <a:gd name="connsiteY393" fmla="*/ 320668 h 1990725"/>
              <a:gd name="connsiteX394" fmla="*/ 3777999 w 4627560"/>
              <a:gd name="connsiteY394" fmla="*/ 373921 h 1990725"/>
              <a:gd name="connsiteX395" fmla="*/ 3777999 w 4627560"/>
              <a:gd name="connsiteY395" fmla="*/ 452643 h 1990725"/>
              <a:gd name="connsiteX396" fmla="*/ 3738638 w 4627560"/>
              <a:gd name="connsiteY396" fmla="*/ 452643 h 1990725"/>
              <a:gd name="connsiteX397" fmla="*/ 3738638 w 4627560"/>
              <a:gd name="connsiteY397" fmla="*/ 445697 h 1990725"/>
              <a:gd name="connsiteX398" fmla="*/ 3738638 w 4627560"/>
              <a:gd name="connsiteY398" fmla="*/ 436436 h 1990725"/>
              <a:gd name="connsiteX399" fmla="*/ 3701592 w 4627560"/>
              <a:gd name="connsiteY399" fmla="*/ 454959 h 1990725"/>
              <a:gd name="connsiteX400" fmla="*/ 3657601 w 4627560"/>
              <a:gd name="connsiteY400" fmla="*/ 413282 h 1990725"/>
              <a:gd name="connsiteX401" fmla="*/ 3731692 w 4627560"/>
              <a:gd name="connsiteY401" fmla="*/ 371607 h 1990725"/>
              <a:gd name="connsiteX402" fmla="*/ 3713169 w 4627560"/>
              <a:gd name="connsiteY402" fmla="*/ 355398 h 1990725"/>
              <a:gd name="connsiteX403" fmla="*/ 3678438 w 4627560"/>
              <a:gd name="connsiteY403" fmla="*/ 366975 h 1990725"/>
              <a:gd name="connsiteX404" fmla="*/ 3662231 w 4627560"/>
              <a:gd name="connsiteY404" fmla="*/ 336875 h 1990725"/>
              <a:gd name="connsiteX405" fmla="*/ 3717799 w 4627560"/>
              <a:gd name="connsiteY405" fmla="*/ 320668 h 1990725"/>
              <a:gd name="connsiteX406" fmla="*/ 2187348 w 4627560"/>
              <a:gd name="connsiteY406" fmla="*/ 320668 h 1990725"/>
              <a:gd name="connsiteX407" fmla="*/ 2233655 w 4627560"/>
              <a:gd name="connsiteY407" fmla="*/ 334561 h 1990725"/>
              <a:gd name="connsiteX408" fmla="*/ 2219764 w 4627560"/>
              <a:gd name="connsiteY408" fmla="*/ 366975 h 1990725"/>
              <a:gd name="connsiteX409" fmla="*/ 2189664 w 4627560"/>
              <a:gd name="connsiteY409" fmla="*/ 355398 h 1990725"/>
              <a:gd name="connsiteX410" fmla="*/ 2175771 w 4627560"/>
              <a:gd name="connsiteY410" fmla="*/ 362345 h 1990725"/>
              <a:gd name="connsiteX411" fmla="*/ 2238287 w 4627560"/>
              <a:gd name="connsiteY411" fmla="*/ 415598 h 1990725"/>
              <a:gd name="connsiteX412" fmla="*/ 2185033 w 4627560"/>
              <a:gd name="connsiteY412" fmla="*/ 457275 h 1990725"/>
              <a:gd name="connsiteX413" fmla="*/ 2131780 w 4627560"/>
              <a:gd name="connsiteY413" fmla="*/ 438750 h 1990725"/>
              <a:gd name="connsiteX414" fmla="*/ 2150303 w 4627560"/>
              <a:gd name="connsiteY414" fmla="*/ 408652 h 1990725"/>
              <a:gd name="connsiteX415" fmla="*/ 2182718 w 4627560"/>
              <a:gd name="connsiteY415" fmla="*/ 422543 h 1990725"/>
              <a:gd name="connsiteX416" fmla="*/ 2196610 w 4627560"/>
              <a:gd name="connsiteY416" fmla="*/ 415598 h 1990725"/>
              <a:gd name="connsiteX417" fmla="*/ 2134096 w 4627560"/>
              <a:gd name="connsiteY417" fmla="*/ 360030 h 1990725"/>
              <a:gd name="connsiteX418" fmla="*/ 2187348 w 4627560"/>
              <a:gd name="connsiteY418" fmla="*/ 320668 h 1990725"/>
              <a:gd name="connsiteX419" fmla="*/ 1564521 w 4627560"/>
              <a:gd name="connsiteY419" fmla="*/ 320668 h 1990725"/>
              <a:gd name="connsiteX420" fmla="*/ 1610828 w 4627560"/>
              <a:gd name="connsiteY420" fmla="*/ 369291 h 1990725"/>
              <a:gd name="connsiteX421" fmla="*/ 1610828 w 4627560"/>
              <a:gd name="connsiteY421" fmla="*/ 452644 h 1990725"/>
              <a:gd name="connsiteX422" fmla="*/ 1569152 w 4627560"/>
              <a:gd name="connsiteY422" fmla="*/ 452644 h 1990725"/>
              <a:gd name="connsiteX423" fmla="*/ 1569152 w 4627560"/>
              <a:gd name="connsiteY423" fmla="*/ 376237 h 1990725"/>
              <a:gd name="connsiteX424" fmla="*/ 1555260 w 4627560"/>
              <a:gd name="connsiteY424" fmla="*/ 360030 h 1990725"/>
              <a:gd name="connsiteX425" fmla="*/ 1529791 w 4627560"/>
              <a:gd name="connsiteY425" fmla="*/ 378553 h 1990725"/>
              <a:gd name="connsiteX426" fmla="*/ 1527475 w 4627560"/>
              <a:gd name="connsiteY426" fmla="*/ 394760 h 1990725"/>
              <a:gd name="connsiteX427" fmla="*/ 1527475 w 4627560"/>
              <a:gd name="connsiteY427" fmla="*/ 452644 h 1990725"/>
              <a:gd name="connsiteX428" fmla="*/ 1483484 w 4627560"/>
              <a:gd name="connsiteY428" fmla="*/ 452644 h 1990725"/>
              <a:gd name="connsiteX429" fmla="*/ 1483484 w 4627560"/>
              <a:gd name="connsiteY429" fmla="*/ 322984 h 1990725"/>
              <a:gd name="connsiteX430" fmla="*/ 1522846 w 4627560"/>
              <a:gd name="connsiteY430" fmla="*/ 322984 h 1990725"/>
              <a:gd name="connsiteX431" fmla="*/ 1522846 w 4627560"/>
              <a:gd name="connsiteY431" fmla="*/ 334561 h 1990725"/>
              <a:gd name="connsiteX432" fmla="*/ 1522846 w 4627560"/>
              <a:gd name="connsiteY432" fmla="*/ 343823 h 1990725"/>
              <a:gd name="connsiteX433" fmla="*/ 1564521 w 4627560"/>
              <a:gd name="connsiteY433" fmla="*/ 320668 h 1990725"/>
              <a:gd name="connsiteX434" fmla="*/ 1145442 w 4627560"/>
              <a:gd name="connsiteY434" fmla="*/ 320668 h 1990725"/>
              <a:gd name="connsiteX435" fmla="*/ 1191749 w 4627560"/>
              <a:gd name="connsiteY435" fmla="*/ 334561 h 1990725"/>
              <a:gd name="connsiteX436" fmla="*/ 1175542 w 4627560"/>
              <a:gd name="connsiteY436" fmla="*/ 366975 h 1990725"/>
              <a:gd name="connsiteX437" fmla="*/ 1145442 w 4627560"/>
              <a:gd name="connsiteY437" fmla="*/ 355398 h 1990725"/>
              <a:gd name="connsiteX438" fmla="*/ 1131549 w 4627560"/>
              <a:gd name="connsiteY438" fmla="*/ 362345 h 1990725"/>
              <a:gd name="connsiteX439" fmla="*/ 1194065 w 4627560"/>
              <a:gd name="connsiteY439" fmla="*/ 415598 h 1990725"/>
              <a:gd name="connsiteX440" fmla="*/ 1140811 w 4627560"/>
              <a:gd name="connsiteY440" fmla="*/ 457275 h 1990725"/>
              <a:gd name="connsiteX441" fmla="*/ 1087558 w 4627560"/>
              <a:gd name="connsiteY441" fmla="*/ 438750 h 1990725"/>
              <a:gd name="connsiteX442" fmla="*/ 1108397 w 4627560"/>
              <a:gd name="connsiteY442" fmla="*/ 408652 h 1990725"/>
              <a:gd name="connsiteX443" fmla="*/ 1140811 w 4627560"/>
              <a:gd name="connsiteY443" fmla="*/ 422543 h 1990725"/>
              <a:gd name="connsiteX444" fmla="*/ 1154703 w 4627560"/>
              <a:gd name="connsiteY444" fmla="*/ 415598 h 1990725"/>
              <a:gd name="connsiteX445" fmla="*/ 1092190 w 4627560"/>
              <a:gd name="connsiteY445" fmla="*/ 360030 h 1990725"/>
              <a:gd name="connsiteX446" fmla="*/ 1145442 w 4627560"/>
              <a:gd name="connsiteY446" fmla="*/ 320668 h 1990725"/>
              <a:gd name="connsiteX447" fmla="*/ 1018099 w 4627560"/>
              <a:gd name="connsiteY447" fmla="*/ 320668 h 1990725"/>
              <a:gd name="connsiteX448" fmla="*/ 1062090 w 4627560"/>
              <a:gd name="connsiteY448" fmla="*/ 320668 h 1990725"/>
              <a:gd name="connsiteX449" fmla="*/ 1062090 w 4627560"/>
              <a:gd name="connsiteY449" fmla="*/ 452643 h 1990725"/>
              <a:gd name="connsiteX450" fmla="*/ 1020415 w 4627560"/>
              <a:gd name="connsiteY450" fmla="*/ 452643 h 1990725"/>
              <a:gd name="connsiteX451" fmla="*/ 1020415 w 4627560"/>
              <a:gd name="connsiteY451" fmla="*/ 441066 h 1990725"/>
              <a:gd name="connsiteX452" fmla="*/ 1020415 w 4627560"/>
              <a:gd name="connsiteY452" fmla="*/ 431805 h 1990725"/>
              <a:gd name="connsiteX453" fmla="*/ 978738 w 4627560"/>
              <a:gd name="connsiteY453" fmla="*/ 454959 h 1990725"/>
              <a:gd name="connsiteX454" fmla="*/ 932431 w 4627560"/>
              <a:gd name="connsiteY454" fmla="*/ 406336 h 1990725"/>
              <a:gd name="connsiteX455" fmla="*/ 932431 w 4627560"/>
              <a:gd name="connsiteY455" fmla="*/ 322984 h 1990725"/>
              <a:gd name="connsiteX456" fmla="*/ 976422 w 4627560"/>
              <a:gd name="connsiteY456" fmla="*/ 322984 h 1990725"/>
              <a:gd name="connsiteX457" fmla="*/ 976422 w 4627560"/>
              <a:gd name="connsiteY457" fmla="*/ 399391 h 1990725"/>
              <a:gd name="connsiteX458" fmla="*/ 990315 w 4627560"/>
              <a:gd name="connsiteY458" fmla="*/ 415598 h 1990725"/>
              <a:gd name="connsiteX459" fmla="*/ 1018099 w 4627560"/>
              <a:gd name="connsiteY459" fmla="*/ 378552 h 1990725"/>
              <a:gd name="connsiteX460" fmla="*/ 1018099 w 4627560"/>
              <a:gd name="connsiteY460" fmla="*/ 320668 h 1990725"/>
              <a:gd name="connsiteX461" fmla="*/ 774986 w 4627560"/>
              <a:gd name="connsiteY461" fmla="*/ 320668 h 1990725"/>
              <a:gd name="connsiteX462" fmla="*/ 812032 w 4627560"/>
              <a:gd name="connsiteY462" fmla="*/ 343823 h 1990725"/>
              <a:gd name="connsiteX463" fmla="*/ 853708 w 4627560"/>
              <a:gd name="connsiteY463" fmla="*/ 320668 h 1990725"/>
              <a:gd name="connsiteX464" fmla="*/ 895385 w 4627560"/>
              <a:gd name="connsiteY464" fmla="*/ 369291 h 1990725"/>
              <a:gd name="connsiteX465" fmla="*/ 895385 w 4627560"/>
              <a:gd name="connsiteY465" fmla="*/ 452644 h 1990725"/>
              <a:gd name="connsiteX466" fmla="*/ 851393 w 4627560"/>
              <a:gd name="connsiteY466" fmla="*/ 452644 h 1990725"/>
              <a:gd name="connsiteX467" fmla="*/ 851393 w 4627560"/>
              <a:gd name="connsiteY467" fmla="*/ 373921 h 1990725"/>
              <a:gd name="connsiteX468" fmla="*/ 842131 w 4627560"/>
              <a:gd name="connsiteY468" fmla="*/ 357714 h 1990725"/>
              <a:gd name="connsiteX469" fmla="*/ 818979 w 4627560"/>
              <a:gd name="connsiteY469" fmla="*/ 383182 h 1990725"/>
              <a:gd name="connsiteX470" fmla="*/ 818979 w 4627560"/>
              <a:gd name="connsiteY470" fmla="*/ 399391 h 1990725"/>
              <a:gd name="connsiteX471" fmla="*/ 818979 w 4627560"/>
              <a:gd name="connsiteY471" fmla="*/ 452644 h 1990725"/>
              <a:gd name="connsiteX472" fmla="*/ 774986 w 4627560"/>
              <a:gd name="connsiteY472" fmla="*/ 452644 h 1990725"/>
              <a:gd name="connsiteX473" fmla="*/ 774986 w 4627560"/>
              <a:gd name="connsiteY473" fmla="*/ 373921 h 1990725"/>
              <a:gd name="connsiteX474" fmla="*/ 765725 w 4627560"/>
              <a:gd name="connsiteY474" fmla="*/ 357714 h 1990725"/>
              <a:gd name="connsiteX475" fmla="*/ 742572 w 4627560"/>
              <a:gd name="connsiteY475" fmla="*/ 380868 h 1990725"/>
              <a:gd name="connsiteX476" fmla="*/ 740256 w 4627560"/>
              <a:gd name="connsiteY476" fmla="*/ 397075 h 1990725"/>
              <a:gd name="connsiteX477" fmla="*/ 740256 w 4627560"/>
              <a:gd name="connsiteY477" fmla="*/ 452644 h 1990725"/>
              <a:gd name="connsiteX478" fmla="*/ 696265 w 4627560"/>
              <a:gd name="connsiteY478" fmla="*/ 452644 h 1990725"/>
              <a:gd name="connsiteX479" fmla="*/ 696265 w 4627560"/>
              <a:gd name="connsiteY479" fmla="*/ 322984 h 1990725"/>
              <a:gd name="connsiteX480" fmla="*/ 735627 w 4627560"/>
              <a:gd name="connsiteY480" fmla="*/ 322984 h 1990725"/>
              <a:gd name="connsiteX481" fmla="*/ 735627 w 4627560"/>
              <a:gd name="connsiteY481" fmla="*/ 334561 h 1990725"/>
              <a:gd name="connsiteX482" fmla="*/ 735627 w 4627560"/>
              <a:gd name="connsiteY482" fmla="*/ 343823 h 1990725"/>
              <a:gd name="connsiteX483" fmla="*/ 774986 w 4627560"/>
              <a:gd name="connsiteY483" fmla="*/ 320668 h 1990725"/>
              <a:gd name="connsiteX484" fmla="*/ 615226 w 4627560"/>
              <a:gd name="connsiteY484" fmla="*/ 320668 h 1990725"/>
              <a:gd name="connsiteX485" fmla="*/ 661534 w 4627560"/>
              <a:gd name="connsiteY485" fmla="*/ 334561 h 1990725"/>
              <a:gd name="connsiteX486" fmla="*/ 647642 w 4627560"/>
              <a:gd name="connsiteY486" fmla="*/ 366975 h 1990725"/>
              <a:gd name="connsiteX487" fmla="*/ 617542 w 4627560"/>
              <a:gd name="connsiteY487" fmla="*/ 355398 h 1990725"/>
              <a:gd name="connsiteX488" fmla="*/ 603649 w 4627560"/>
              <a:gd name="connsiteY488" fmla="*/ 362345 h 1990725"/>
              <a:gd name="connsiteX489" fmla="*/ 666165 w 4627560"/>
              <a:gd name="connsiteY489" fmla="*/ 415598 h 1990725"/>
              <a:gd name="connsiteX490" fmla="*/ 612910 w 4627560"/>
              <a:gd name="connsiteY490" fmla="*/ 457275 h 1990725"/>
              <a:gd name="connsiteX491" fmla="*/ 559659 w 4627560"/>
              <a:gd name="connsiteY491" fmla="*/ 438750 h 1990725"/>
              <a:gd name="connsiteX492" fmla="*/ 578181 w 4627560"/>
              <a:gd name="connsiteY492" fmla="*/ 408652 h 1990725"/>
              <a:gd name="connsiteX493" fmla="*/ 610596 w 4627560"/>
              <a:gd name="connsiteY493" fmla="*/ 422543 h 1990725"/>
              <a:gd name="connsiteX494" fmla="*/ 624487 w 4627560"/>
              <a:gd name="connsiteY494" fmla="*/ 415598 h 1990725"/>
              <a:gd name="connsiteX495" fmla="*/ 561974 w 4627560"/>
              <a:gd name="connsiteY495" fmla="*/ 360030 h 1990725"/>
              <a:gd name="connsiteX496" fmla="*/ 615226 w 4627560"/>
              <a:gd name="connsiteY496" fmla="*/ 320668 h 1990725"/>
              <a:gd name="connsiteX497" fmla="*/ 473990 w 4627560"/>
              <a:gd name="connsiteY497" fmla="*/ 320668 h 1990725"/>
              <a:gd name="connsiteX498" fmla="*/ 534191 w 4627560"/>
              <a:gd name="connsiteY498" fmla="*/ 373921 h 1990725"/>
              <a:gd name="connsiteX499" fmla="*/ 534191 w 4627560"/>
              <a:gd name="connsiteY499" fmla="*/ 452643 h 1990725"/>
              <a:gd name="connsiteX500" fmla="*/ 494828 w 4627560"/>
              <a:gd name="connsiteY500" fmla="*/ 452643 h 1990725"/>
              <a:gd name="connsiteX501" fmla="*/ 494828 w 4627560"/>
              <a:gd name="connsiteY501" fmla="*/ 445697 h 1990725"/>
              <a:gd name="connsiteX502" fmla="*/ 494828 w 4627560"/>
              <a:gd name="connsiteY502" fmla="*/ 436436 h 1990725"/>
              <a:gd name="connsiteX503" fmla="*/ 457784 w 4627560"/>
              <a:gd name="connsiteY503" fmla="*/ 454959 h 1990725"/>
              <a:gd name="connsiteX504" fmla="*/ 413792 w 4627560"/>
              <a:gd name="connsiteY504" fmla="*/ 413282 h 1990725"/>
              <a:gd name="connsiteX505" fmla="*/ 487882 w 4627560"/>
              <a:gd name="connsiteY505" fmla="*/ 371607 h 1990725"/>
              <a:gd name="connsiteX506" fmla="*/ 469360 w 4627560"/>
              <a:gd name="connsiteY506" fmla="*/ 355398 h 1990725"/>
              <a:gd name="connsiteX507" fmla="*/ 434629 w 4627560"/>
              <a:gd name="connsiteY507" fmla="*/ 366975 h 1990725"/>
              <a:gd name="connsiteX508" fmla="*/ 418422 w 4627560"/>
              <a:gd name="connsiteY508" fmla="*/ 336875 h 1990725"/>
              <a:gd name="connsiteX509" fmla="*/ 473990 w 4627560"/>
              <a:gd name="connsiteY509" fmla="*/ 320668 h 1990725"/>
              <a:gd name="connsiteX510" fmla="*/ 3291774 w 4627560"/>
              <a:gd name="connsiteY510" fmla="*/ 318353 h 1990725"/>
              <a:gd name="connsiteX511" fmla="*/ 3351972 w 4627560"/>
              <a:gd name="connsiteY511" fmla="*/ 380867 h 1990725"/>
              <a:gd name="connsiteX512" fmla="*/ 3351972 w 4627560"/>
              <a:gd name="connsiteY512" fmla="*/ 394760 h 1990725"/>
              <a:gd name="connsiteX513" fmla="*/ 3268619 w 4627560"/>
              <a:gd name="connsiteY513" fmla="*/ 394760 h 1990725"/>
              <a:gd name="connsiteX514" fmla="*/ 3298719 w 4627560"/>
              <a:gd name="connsiteY514" fmla="*/ 417913 h 1990725"/>
              <a:gd name="connsiteX515" fmla="*/ 3335765 w 4627560"/>
              <a:gd name="connsiteY515" fmla="*/ 404021 h 1990725"/>
              <a:gd name="connsiteX516" fmla="*/ 3351972 w 4627560"/>
              <a:gd name="connsiteY516" fmla="*/ 434121 h 1990725"/>
              <a:gd name="connsiteX517" fmla="*/ 3296404 w 4627560"/>
              <a:gd name="connsiteY517" fmla="*/ 452644 h 1990725"/>
              <a:gd name="connsiteX518" fmla="*/ 3224628 w 4627560"/>
              <a:gd name="connsiteY518" fmla="*/ 383183 h 1990725"/>
              <a:gd name="connsiteX519" fmla="*/ 3291774 w 4627560"/>
              <a:gd name="connsiteY519" fmla="*/ 318353 h 1990725"/>
              <a:gd name="connsiteX520" fmla="*/ 2909739 w 4627560"/>
              <a:gd name="connsiteY520" fmla="*/ 318353 h 1990725"/>
              <a:gd name="connsiteX521" fmla="*/ 2983830 w 4627560"/>
              <a:gd name="connsiteY521" fmla="*/ 387814 h 1990725"/>
              <a:gd name="connsiteX522" fmla="*/ 2909739 w 4627560"/>
              <a:gd name="connsiteY522" fmla="*/ 454958 h 1990725"/>
              <a:gd name="connsiteX523" fmla="*/ 2835648 w 4627560"/>
              <a:gd name="connsiteY523" fmla="*/ 387814 h 1990725"/>
              <a:gd name="connsiteX524" fmla="*/ 2909739 w 4627560"/>
              <a:gd name="connsiteY524" fmla="*/ 318353 h 1990725"/>
              <a:gd name="connsiteX525" fmla="*/ 2439724 w 4627560"/>
              <a:gd name="connsiteY525" fmla="*/ 318353 h 1990725"/>
              <a:gd name="connsiteX526" fmla="*/ 2490663 w 4627560"/>
              <a:gd name="connsiteY526" fmla="*/ 318353 h 1990725"/>
              <a:gd name="connsiteX527" fmla="*/ 2509185 w 4627560"/>
              <a:gd name="connsiteY527" fmla="*/ 378553 h 1990725"/>
              <a:gd name="connsiteX528" fmla="*/ 2513815 w 4627560"/>
              <a:gd name="connsiteY528" fmla="*/ 399390 h 1990725"/>
              <a:gd name="connsiteX529" fmla="*/ 2518447 w 4627560"/>
              <a:gd name="connsiteY529" fmla="*/ 380867 h 1990725"/>
              <a:gd name="connsiteX530" fmla="*/ 2534654 w 4627560"/>
              <a:gd name="connsiteY530" fmla="*/ 320669 h 1990725"/>
              <a:gd name="connsiteX531" fmla="*/ 2583277 w 4627560"/>
              <a:gd name="connsiteY531" fmla="*/ 320669 h 1990725"/>
              <a:gd name="connsiteX532" fmla="*/ 2530022 w 4627560"/>
              <a:gd name="connsiteY532" fmla="*/ 466536 h 1990725"/>
              <a:gd name="connsiteX533" fmla="*/ 2474454 w 4627560"/>
              <a:gd name="connsiteY533" fmla="*/ 505897 h 1990725"/>
              <a:gd name="connsiteX534" fmla="*/ 2444354 w 4627560"/>
              <a:gd name="connsiteY534" fmla="*/ 496636 h 1990725"/>
              <a:gd name="connsiteX535" fmla="*/ 2458247 w 4627560"/>
              <a:gd name="connsiteY535" fmla="*/ 464220 h 1990725"/>
              <a:gd name="connsiteX536" fmla="*/ 2472138 w 4627560"/>
              <a:gd name="connsiteY536" fmla="*/ 468852 h 1990725"/>
              <a:gd name="connsiteX537" fmla="*/ 2492977 w 4627560"/>
              <a:gd name="connsiteY537" fmla="*/ 454959 h 1990725"/>
              <a:gd name="connsiteX538" fmla="*/ 2495293 w 4627560"/>
              <a:gd name="connsiteY538" fmla="*/ 448013 h 1990725"/>
              <a:gd name="connsiteX539" fmla="*/ 2439724 w 4627560"/>
              <a:gd name="connsiteY539" fmla="*/ 318353 h 1990725"/>
              <a:gd name="connsiteX540" fmla="*/ 1937291 w 4627560"/>
              <a:gd name="connsiteY540" fmla="*/ 318353 h 1990725"/>
              <a:gd name="connsiteX541" fmla="*/ 1997489 w 4627560"/>
              <a:gd name="connsiteY541" fmla="*/ 380867 h 1990725"/>
              <a:gd name="connsiteX542" fmla="*/ 1997489 w 4627560"/>
              <a:gd name="connsiteY542" fmla="*/ 394760 h 1990725"/>
              <a:gd name="connsiteX543" fmla="*/ 1914136 w 4627560"/>
              <a:gd name="connsiteY543" fmla="*/ 394760 h 1990725"/>
              <a:gd name="connsiteX544" fmla="*/ 1944236 w 4627560"/>
              <a:gd name="connsiteY544" fmla="*/ 417913 h 1990725"/>
              <a:gd name="connsiteX545" fmla="*/ 1981282 w 4627560"/>
              <a:gd name="connsiteY545" fmla="*/ 404021 h 1990725"/>
              <a:gd name="connsiteX546" fmla="*/ 1997489 w 4627560"/>
              <a:gd name="connsiteY546" fmla="*/ 434121 h 1990725"/>
              <a:gd name="connsiteX547" fmla="*/ 1941921 w 4627560"/>
              <a:gd name="connsiteY547" fmla="*/ 452644 h 1990725"/>
              <a:gd name="connsiteX548" fmla="*/ 1870145 w 4627560"/>
              <a:gd name="connsiteY548" fmla="*/ 383183 h 1990725"/>
              <a:gd name="connsiteX549" fmla="*/ 1937291 w 4627560"/>
              <a:gd name="connsiteY549" fmla="*/ 318353 h 1990725"/>
              <a:gd name="connsiteX550" fmla="*/ 2717566 w 4627560"/>
              <a:gd name="connsiteY550" fmla="*/ 309092 h 1990725"/>
              <a:gd name="connsiteX551" fmla="*/ 2717566 w 4627560"/>
              <a:gd name="connsiteY551" fmla="*/ 353083 h 1990725"/>
              <a:gd name="connsiteX552" fmla="*/ 2736089 w 4627560"/>
              <a:gd name="connsiteY552" fmla="*/ 353083 h 1990725"/>
              <a:gd name="connsiteX553" fmla="*/ 2759241 w 4627560"/>
              <a:gd name="connsiteY553" fmla="*/ 329930 h 1990725"/>
              <a:gd name="connsiteX554" fmla="*/ 2731457 w 4627560"/>
              <a:gd name="connsiteY554" fmla="*/ 309092 h 1990725"/>
              <a:gd name="connsiteX555" fmla="*/ 2717566 w 4627560"/>
              <a:gd name="connsiteY555" fmla="*/ 309092 h 1990725"/>
              <a:gd name="connsiteX556" fmla="*/ 3132014 w 4627560"/>
              <a:gd name="connsiteY556" fmla="*/ 288253 h 1990725"/>
              <a:gd name="connsiteX557" fmla="*/ 3173691 w 4627560"/>
              <a:gd name="connsiteY557" fmla="*/ 288253 h 1990725"/>
              <a:gd name="connsiteX558" fmla="*/ 3173691 w 4627560"/>
              <a:gd name="connsiteY558" fmla="*/ 325299 h 1990725"/>
              <a:gd name="connsiteX559" fmla="*/ 3201475 w 4627560"/>
              <a:gd name="connsiteY559" fmla="*/ 325299 h 1990725"/>
              <a:gd name="connsiteX560" fmla="*/ 3201475 w 4627560"/>
              <a:gd name="connsiteY560" fmla="*/ 360029 h 1990725"/>
              <a:gd name="connsiteX561" fmla="*/ 3173691 w 4627560"/>
              <a:gd name="connsiteY561" fmla="*/ 360029 h 1990725"/>
              <a:gd name="connsiteX562" fmla="*/ 3173691 w 4627560"/>
              <a:gd name="connsiteY562" fmla="*/ 399390 h 1990725"/>
              <a:gd name="connsiteX563" fmla="*/ 3196844 w 4627560"/>
              <a:gd name="connsiteY563" fmla="*/ 415597 h 1990725"/>
              <a:gd name="connsiteX564" fmla="*/ 3203791 w 4627560"/>
              <a:gd name="connsiteY564" fmla="*/ 415597 h 1990725"/>
              <a:gd name="connsiteX565" fmla="*/ 3203791 w 4627560"/>
              <a:gd name="connsiteY565" fmla="*/ 454958 h 1990725"/>
              <a:gd name="connsiteX566" fmla="*/ 3192214 w 4627560"/>
              <a:gd name="connsiteY566" fmla="*/ 454958 h 1990725"/>
              <a:gd name="connsiteX567" fmla="*/ 3129698 w 4627560"/>
              <a:gd name="connsiteY567" fmla="*/ 406336 h 1990725"/>
              <a:gd name="connsiteX568" fmla="*/ 3129698 w 4627560"/>
              <a:gd name="connsiteY568" fmla="*/ 360029 h 1990725"/>
              <a:gd name="connsiteX569" fmla="*/ 3113491 w 4627560"/>
              <a:gd name="connsiteY569" fmla="*/ 360029 h 1990725"/>
              <a:gd name="connsiteX570" fmla="*/ 3113491 w 4627560"/>
              <a:gd name="connsiteY570" fmla="*/ 325299 h 1990725"/>
              <a:gd name="connsiteX571" fmla="*/ 3132014 w 4627560"/>
              <a:gd name="connsiteY571" fmla="*/ 325299 h 1990725"/>
              <a:gd name="connsiteX572" fmla="*/ 3132014 w 4627560"/>
              <a:gd name="connsiteY572" fmla="*/ 288253 h 1990725"/>
              <a:gd name="connsiteX573" fmla="*/ 3020878 w 4627560"/>
              <a:gd name="connsiteY573" fmla="*/ 288253 h 1990725"/>
              <a:gd name="connsiteX574" fmla="*/ 3062555 w 4627560"/>
              <a:gd name="connsiteY574" fmla="*/ 288253 h 1990725"/>
              <a:gd name="connsiteX575" fmla="*/ 3062555 w 4627560"/>
              <a:gd name="connsiteY575" fmla="*/ 325299 h 1990725"/>
              <a:gd name="connsiteX576" fmla="*/ 3090339 w 4627560"/>
              <a:gd name="connsiteY576" fmla="*/ 325299 h 1990725"/>
              <a:gd name="connsiteX577" fmla="*/ 3090339 w 4627560"/>
              <a:gd name="connsiteY577" fmla="*/ 360029 h 1990725"/>
              <a:gd name="connsiteX578" fmla="*/ 3062555 w 4627560"/>
              <a:gd name="connsiteY578" fmla="*/ 360029 h 1990725"/>
              <a:gd name="connsiteX579" fmla="*/ 3062555 w 4627560"/>
              <a:gd name="connsiteY579" fmla="*/ 399390 h 1990725"/>
              <a:gd name="connsiteX580" fmla="*/ 3085708 w 4627560"/>
              <a:gd name="connsiteY580" fmla="*/ 415597 h 1990725"/>
              <a:gd name="connsiteX581" fmla="*/ 3092655 w 4627560"/>
              <a:gd name="connsiteY581" fmla="*/ 415597 h 1990725"/>
              <a:gd name="connsiteX582" fmla="*/ 3092655 w 4627560"/>
              <a:gd name="connsiteY582" fmla="*/ 454958 h 1990725"/>
              <a:gd name="connsiteX583" fmla="*/ 3081078 w 4627560"/>
              <a:gd name="connsiteY583" fmla="*/ 454958 h 1990725"/>
              <a:gd name="connsiteX584" fmla="*/ 3018562 w 4627560"/>
              <a:gd name="connsiteY584" fmla="*/ 406336 h 1990725"/>
              <a:gd name="connsiteX585" fmla="*/ 3018562 w 4627560"/>
              <a:gd name="connsiteY585" fmla="*/ 360029 h 1990725"/>
              <a:gd name="connsiteX586" fmla="*/ 3002355 w 4627560"/>
              <a:gd name="connsiteY586" fmla="*/ 360029 h 1990725"/>
              <a:gd name="connsiteX587" fmla="*/ 3002355 w 4627560"/>
              <a:gd name="connsiteY587" fmla="*/ 325299 h 1990725"/>
              <a:gd name="connsiteX588" fmla="*/ 3020878 w 4627560"/>
              <a:gd name="connsiteY588" fmla="*/ 325299 h 1990725"/>
              <a:gd name="connsiteX589" fmla="*/ 3020878 w 4627560"/>
              <a:gd name="connsiteY589" fmla="*/ 288253 h 1990725"/>
              <a:gd name="connsiteX590" fmla="*/ 2358685 w 4627560"/>
              <a:gd name="connsiteY590" fmla="*/ 288253 h 1990725"/>
              <a:gd name="connsiteX591" fmla="*/ 2400360 w 4627560"/>
              <a:gd name="connsiteY591" fmla="*/ 288253 h 1990725"/>
              <a:gd name="connsiteX592" fmla="*/ 2400360 w 4627560"/>
              <a:gd name="connsiteY592" fmla="*/ 325299 h 1990725"/>
              <a:gd name="connsiteX593" fmla="*/ 2428146 w 4627560"/>
              <a:gd name="connsiteY593" fmla="*/ 325299 h 1990725"/>
              <a:gd name="connsiteX594" fmla="*/ 2428146 w 4627560"/>
              <a:gd name="connsiteY594" fmla="*/ 360029 h 1990725"/>
              <a:gd name="connsiteX595" fmla="*/ 2400360 w 4627560"/>
              <a:gd name="connsiteY595" fmla="*/ 360029 h 1990725"/>
              <a:gd name="connsiteX596" fmla="*/ 2400360 w 4627560"/>
              <a:gd name="connsiteY596" fmla="*/ 399390 h 1990725"/>
              <a:gd name="connsiteX597" fmla="*/ 2423515 w 4627560"/>
              <a:gd name="connsiteY597" fmla="*/ 415597 h 1990725"/>
              <a:gd name="connsiteX598" fmla="*/ 2430460 w 4627560"/>
              <a:gd name="connsiteY598" fmla="*/ 415597 h 1990725"/>
              <a:gd name="connsiteX599" fmla="*/ 2430460 w 4627560"/>
              <a:gd name="connsiteY599" fmla="*/ 454958 h 1990725"/>
              <a:gd name="connsiteX600" fmla="*/ 2418885 w 4627560"/>
              <a:gd name="connsiteY600" fmla="*/ 454958 h 1990725"/>
              <a:gd name="connsiteX601" fmla="*/ 2356369 w 4627560"/>
              <a:gd name="connsiteY601" fmla="*/ 406336 h 1990725"/>
              <a:gd name="connsiteX602" fmla="*/ 2356369 w 4627560"/>
              <a:gd name="connsiteY602" fmla="*/ 360029 h 1990725"/>
              <a:gd name="connsiteX603" fmla="*/ 2340162 w 4627560"/>
              <a:gd name="connsiteY603" fmla="*/ 360029 h 1990725"/>
              <a:gd name="connsiteX604" fmla="*/ 2340162 w 4627560"/>
              <a:gd name="connsiteY604" fmla="*/ 325299 h 1990725"/>
              <a:gd name="connsiteX605" fmla="*/ 2358685 w 4627560"/>
              <a:gd name="connsiteY605" fmla="*/ 325299 h 1990725"/>
              <a:gd name="connsiteX606" fmla="*/ 2358685 w 4627560"/>
              <a:gd name="connsiteY606" fmla="*/ 288253 h 1990725"/>
              <a:gd name="connsiteX607" fmla="*/ 2673575 w 4627560"/>
              <a:gd name="connsiteY607" fmla="*/ 272046 h 1990725"/>
              <a:gd name="connsiteX608" fmla="*/ 2733773 w 4627560"/>
              <a:gd name="connsiteY608" fmla="*/ 272046 h 1990725"/>
              <a:gd name="connsiteX609" fmla="*/ 2768504 w 4627560"/>
              <a:gd name="connsiteY609" fmla="*/ 276678 h 1990725"/>
              <a:gd name="connsiteX610" fmla="*/ 2803234 w 4627560"/>
              <a:gd name="connsiteY610" fmla="*/ 329930 h 1990725"/>
              <a:gd name="connsiteX611" fmla="*/ 2775450 w 4627560"/>
              <a:gd name="connsiteY611" fmla="*/ 378553 h 1990725"/>
              <a:gd name="connsiteX612" fmla="*/ 2782396 w 4627560"/>
              <a:gd name="connsiteY612" fmla="*/ 390128 h 1990725"/>
              <a:gd name="connsiteX613" fmla="*/ 2819441 w 4627560"/>
              <a:gd name="connsiteY613" fmla="*/ 452644 h 1990725"/>
              <a:gd name="connsiteX614" fmla="*/ 2770819 w 4627560"/>
              <a:gd name="connsiteY614" fmla="*/ 452644 h 1990725"/>
              <a:gd name="connsiteX615" fmla="*/ 2738405 w 4627560"/>
              <a:gd name="connsiteY615" fmla="*/ 390128 h 1990725"/>
              <a:gd name="connsiteX616" fmla="*/ 2717566 w 4627560"/>
              <a:gd name="connsiteY616" fmla="*/ 390128 h 1990725"/>
              <a:gd name="connsiteX617" fmla="*/ 2717566 w 4627560"/>
              <a:gd name="connsiteY617" fmla="*/ 452644 h 1990725"/>
              <a:gd name="connsiteX618" fmla="*/ 2673575 w 4627560"/>
              <a:gd name="connsiteY618" fmla="*/ 452644 h 1990725"/>
              <a:gd name="connsiteX619" fmla="*/ 2673575 w 4627560"/>
              <a:gd name="connsiteY619" fmla="*/ 272046 h 1990725"/>
              <a:gd name="connsiteX620" fmla="*/ 2268387 w 4627560"/>
              <a:gd name="connsiteY620" fmla="*/ 272046 h 1990725"/>
              <a:gd name="connsiteX621" fmla="*/ 2312378 w 4627560"/>
              <a:gd name="connsiteY621" fmla="*/ 272046 h 1990725"/>
              <a:gd name="connsiteX622" fmla="*/ 2312378 w 4627560"/>
              <a:gd name="connsiteY622" fmla="*/ 306776 h 1990725"/>
              <a:gd name="connsiteX623" fmla="*/ 2268387 w 4627560"/>
              <a:gd name="connsiteY623" fmla="*/ 306776 h 1990725"/>
              <a:gd name="connsiteX624" fmla="*/ 2268387 w 4627560"/>
              <a:gd name="connsiteY624" fmla="*/ 272046 h 1990725"/>
              <a:gd name="connsiteX625" fmla="*/ 1650191 w 4627560"/>
              <a:gd name="connsiteY625" fmla="*/ 272046 h 1990725"/>
              <a:gd name="connsiteX626" fmla="*/ 1694182 w 4627560"/>
              <a:gd name="connsiteY626" fmla="*/ 272046 h 1990725"/>
              <a:gd name="connsiteX627" fmla="*/ 1694182 w 4627560"/>
              <a:gd name="connsiteY627" fmla="*/ 306776 h 1990725"/>
              <a:gd name="connsiteX628" fmla="*/ 1650191 w 4627560"/>
              <a:gd name="connsiteY628" fmla="*/ 306776 h 1990725"/>
              <a:gd name="connsiteX629" fmla="*/ 1650191 w 4627560"/>
              <a:gd name="connsiteY629" fmla="*/ 272046 h 1990725"/>
              <a:gd name="connsiteX630" fmla="*/ 1288995 w 4627560"/>
              <a:gd name="connsiteY630" fmla="*/ 272046 h 1990725"/>
              <a:gd name="connsiteX631" fmla="*/ 1332986 w 4627560"/>
              <a:gd name="connsiteY631" fmla="*/ 272046 h 1990725"/>
              <a:gd name="connsiteX632" fmla="*/ 1332986 w 4627560"/>
              <a:gd name="connsiteY632" fmla="*/ 387815 h 1990725"/>
              <a:gd name="connsiteX633" fmla="*/ 1365402 w 4627560"/>
              <a:gd name="connsiteY633" fmla="*/ 417913 h 1990725"/>
              <a:gd name="connsiteX634" fmla="*/ 1397817 w 4627560"/>
              <a:gd name="connsiteY634" fmla="*/ 387815 h 1990725"/>
              <a:gd name="connsiteX635" fmla="*/ 1397817 w 4627560"/>
              <a:gd name="connsiteY635" fmla="*/ 272046 h 1990725"/>
              <a:gd name="connsiteX636" fmla="*/ 1441809 w 4627560"/>
              <a:gd name="connsiteY636" fmla="*/ 272046 h 1990725"/>
              <a:gd name="connsiteX637" fmla="*/ 1441809 w 4627560"/>
              <a:gd name="connsiteY637" fmla="*/ 387815 h 1990725"/>
              <a:gd name="connsiteX638" fmla="*/ 1365402 w 4627560"/>
              <a:gd name="connsiteY638" fmla="*/ 457274 h 1990725"/>
              <a:gd name="connsiteX639" fmla="*/ 1288995 w 4627560"/>
              <a:gd name="connsiteY639" fmla="*/ 387815 h 1990725"/>
              <a:gd name="connsiteX640" fmla="*/ 1288995 w 4627560"/>
              <a:gd name="connsiteY640" fmla="*/ 272046 h 1990725"/>
              <a:gd name="connsiteX641" fmla="*/ 156786 w 4627560"/>
              <a:gd name="connsiteY641" fmla="*/ 272046 h 1990725"/>
              <a:gd name="connsiteX642" fmla="*/ 270239 w 4627560"/>
              <a:gd name="connsiteY642" fmla="*/ 272046 h 1990725"/>
              <a:gd name="connsiteX643" fmla="*/ 270239 w 4627560"/>
              <a:gd name="connsiteY643" fmla="*/ 311407 h 1990725"/>
              <a:gd name="connsiteX644" fmla="*/ 200777 w 4627560"/>
              <a:gd name="connsiteY644" fmla="*/ 311407 h 1990725"/>
              <a:gd name="connsiteX645" fmla="*/ 200777 w 4627560"/>
              <a:gd name="connsiteY645" fmla="*/ 343821 h 1990725"/>
              <a:gd name="connsiteX646" fmla="*/ 256346 w 4627560"/>
              <a:gd name="connsiteY646" fmla="*/ 343821 h 1990725"/>
              <a:gd name="connsiteX647" fmla="*/ 256346 w 4627560"/>
              <a:gd name="connsiteY647" fmla="*/ 383183 h 1990725"/>
              <a:gd name="connsiteX648" fmla="*/ 200777 w 4627560"/>
              <a:gd name="connsiteY648" fmla="*/ 383183 h 1990725"/>
              <a:gd name="connsiteX649" fmla="*/ 200777 w 4627560"/>
              <a:gd name="connsiteY649" fmla="*/ 417912 h 1990725"/>
              <a:gd name="connsiteX650" fmla="*/ 274869 w 4627560"/>
              <a:gd name="connsiteY650" fmla="*/ 417912 h 1990725"/>
              <a:gd name="connsiteX651" fmla="*/ 274869 w 4627560"/>
              <a:gd name="connsiteY651" fmla="*/ 452644 h 1990725"/>
              <a:gd name="connsiteX652" fmla="*/ 156786 w 4627560"/>
              <a:gd name="connsiteY652" fmla="*/ 452644 h 1990725"/>
              <a:gd name="connsiteX653" fmla="*/ 156786 w 4627560"/>
              <a:gd name="connsiteY653" fmla="*/ 272046 h 1990725"/>
              <a:gd name="connsiteX654" fmla="*/ 3583509 w 4627560"/>
              <a:gd name="connsiteY654" fmla="*/ 269730 h 1990725"/>
              <a:gd name="connsiteX655" fmla="*/ 3627500 w 4627560"/>
              <a:gd name="connsiteY655" fmla="*/ 269730 h 1990725"/>
              <a:gd name="connsiteX656" fmla="*/ 3627500 w 4627560"/>
              <a:gd name="connsiteY656" fmla="*/ 452644 h 1990725"/>
              <a:gd name="connsiteX657" fmla="*/ 3585825 w 4627560"/>
              <a:gd name="connsiteY657" fmla="*/ 452644 h 1990725"/>
              <a:gd name="connsiteX658" fmla="*/ 3585825 w 4627560"/>
              <a:gd name="connsiteY658" fmla="*/ 443383 h 1990725"/>
              <a:gd name="connsiteX659" fmla="*/ 3585825 w 4627560"/>
              <a:gd name="connsiteY659" fmla="*/ 436435 h 1990725"/>
              <a:gd name="connsiteX660" fmla="*/ 3548779 w 4627560"/>
              <a:gd name="connsiteY660" fmla="*/ 454958 h 1990725"/>
              <a:gd name="connsiteX661" fmla="*/ 3488579 w 4627560"/>
              <a:gd name="connsiteY661" fmla="*/ 385499 h 1990725"/>
              <a:gd name="connsiteX662" fmla="*/ 3548779 w 4627560"/>
              <a:gd name="connsiteY662" fmla="*/ 318353 h 1990725"/>
              <a:gd name="connsiteX663" fmla="*/ 3583509 w 4627560"/>
              <a:gd name="connsiteY663" fmla="*/ 329930 h 1990725"/>
              <a:gd name="connsiteX664" fmla="*/ 3583509 w 4627560"/>
              <a:gd name="connsiteY664" fmla="*/ 322983 h 1990725"/>
              <a:gd name="connsiteX665" fmla="*/ 3583509 w 4627560"/>
              <a:gd name="connsiteY665" fmla="*/ 269730 h 1990725"/>
              <a:gd name="connsiteX666" fmla="*/ 4295483 w 4627560"/>
              <a:gd name="connsiteY666" fmla="*/ 60763 h 1990725"/>
              <a:gd name="connsiteX667" fmla="*/ 84614 w 4627560"/>
              <a:gd name="connsiteY667" fmla="*/ 1124793 h 1990725"/>
              <a:gd name="connsiteX668" fmla="*/ 4295483 w 4627560"/>
              <a:gd name="connsiteY668" fmla="*/ 1124793 h 1990725"/>
              <a:gd name="connsiteX669" fmla="*/ 4295483 w 4627560"/>
              <a:gd name="connsiteY669" fmla="*/ 60763 h 1990725"/>
              <a:gd name="connsiteX670" fmla="*/ 0 w 4627560"/>
              <a:gd name="connsiteY670" fmla="*/ 1990725 h 1990725"/>
              <a:gd name="connsiteX671" fmla="*/ 4627560 w 4627560"/>
              <a:gd name="connsiteY671" fmla="*/ 0 h 1990725"/>
              <a:gd name="connsiteX672" fmla="*/ 4627560 w 4627560"/>
              <a:gd name="connsiteY672" fmla="*/ 1990725 h 1990725"/>
              <a:gd name="connsiteX673" fmla="*/ 0 w 4627560"/>
              <a:gd name="connsiteY673" fmla="*/ 1990725 h 1990725"/>
              <a:gd name="connsiteX0" fmla="*/ 1853937 w 4627560"/>
              <a:gd name="connsiteY0" fmla="*/ 635556 h 1990725"/>
              <a:gd name="connsiteX1" fmla="*/ 1819207 w 4627560"/>
              <a:gd name="connsiteY1" fmla="*/ 651765 h 1990725"/>
              <a:gd name="connsiteX2" fmla="*/ 1835414 w 4627560"/>
              <a:gd name="connsiteY2" fmla="*/ 665656 h 1990725"/>
              <a:gd name="connsiteX3" fmla="*/ 1858569 w 4627560"/>
              <a:gd name="connsiteY3" fmla="*/ 637872 h 1990725"/>
              <a:gd name="connsiteX4" fmla="*/ 1858569 w 4627560"/>
              <a:gd name="connsiteY4" fmla="*/ 635556 h 1990725"/>
              <a:gd name="connsiteX5" fmla="*/ 1853937 w 4627560"/>
              <a:gd name="connsiteY5" fmla="*/ 635556 h 1990725"/>
              <a:gd name="connsiteX6" fmla="*/ 392950 w 4627560"/>
              <a:gd name="connsiteY6" fmla="*/ 635556 h 1990725"/>
              <a:gd name="connsiteX7" fmla="*/ 358220 w 4627560"/>
              <a:gd name="connsiteY7" fmla="*/ 651765 h 1990725"/>
              <a:gd name="connsiteX8" fmla="*/ 374427 w 4627560"/>
              <a:gd name="connsiteY8" fmla="*/ 665656 h 1990725"/>
              <a:gd name="connsiteX9" fmla="*/ 397582 w 4627560"/>
              <a:gd name="connsiteY9" fmla="*/ 637872 h 1990725"/>
              <a:gd name="connsiteX10" fmla="*/ 397582 w 4627560"/>
              <a:gd name="connsiteY10" fmla="*/ 635556 h 1990725"/>
              <a:gd name="connsiteX11" fmla="*/ 392950 w 4627560"/>
              <a:gd name="connsiteY11" fmla="*/ 635556 h 1990725"/>
              <a:gd name="connsiteX12" fmla="*/ 1379291 w 4627560"/>
              <a:gd name="connsiteY12" fmla="*/ 600826 h 1990725"/>
              <a:gd name="connsiteX13" fmla="*/ 1351506 w 4627560"/>
              <a:gd name="connsiteY13" fmla="*/ 633242 h 1990725"/>
              <a:gd name="connsiteX14" fmla="*/ 1376975 w 4627560"/>
              <a:gd name="connsiteY14" fmla="*/ 665656 h 1990725"/>
              <a:gd name="connsiteX15" fmla="*/ 1404759 w 4627560"/>
              <a:gd name="connsiteY15" fmla="*/ 633242 h 1990725"/>
              <a:gd name="connsiteX16" fmla="*/ 1379291 w 4627560"/>
              <a:gd name="connsiteY16" fmla="*/ 600826 h 1990725"/>
              <a:gd name="connsiteX17" fmla="*/ 812029 w 4627560"/>
              <a:gd name="connsiteY17" fmla="*/ 598513 h 1990725"/>
              <a:gd name="connsiteX18" fmla="*/ 786560 w 4627560"/>
              <a:gd name="connsiteY18" fmla="*/ 628611 h 1990725"/>
              <a:gd name="connsiteX19" fmla="*/ 814344 w 4627560"/>
              <a:gd name="connsiteY19" fmla="*/ 661026 h 1990725"/>
              <a:gd name="connsiteX20" fmla="*/ 837498 w 4627560"/>
              <a:gd name="connsiteY20" fmla="*/ 628611 h 1990725"/>
              <a:gd name="connsiteX21" fmla="*/ 812029 w 4627560"/>
              <a:gd name="connsiteY21" fmla="*/ 598513 h 1990725"/>
              <a:gd name="connsiteX22" fmla="*/ 2127149 w 4627560"/>
              <a:gd name="connsiteY22" fmla="*/ 596197 h 1990725"/>
              <a:gd name="connsiteX23" fmla="*/ 2101680 w 4627560"/>
              <a:gd name="connsiteY23" fmla="*/ 619350 h 1990725"/>
              <a:gd name="connsiteX24" fmla="*/ 2147987 w 4627560"/>
              <a:gd name="connsiteY24" fmla="*/ 619350 h 1990725"/>
              <a:gd name="connsiteX25" fmla="*/ 2127149 w 4627560"/>
              <a:gd name="connsiteY25" fmla="*/ 596197 h 1990725"/>
              <a:gd name="connsiteX26" fmla="*/ 1138495 w 4627560"/>
              <a:gd name="connsiteY26" fmla="*/ 577673 h 1990725"/>
              <a:gd name="connsiteX27" fmla="*/ 1163963 w 4627560"/>
              <a:gd name="connsiteY27" fmla="*/ 577673 h 1990725"/>
              <a:gd name="connsiteX28" fmla="*/ 1163963 w 4627560"/>
              <a:gd name="connsiteY28" fmla="*/ 684178 h 1990725"/>
              <a:gd name="connsiteX29" fmla="*/ 1138495 w 4627560"/>
              <a:gd name="connsiteY29" fmla="*/ 684178 h 1990725"/>
              <a:gd name="connsiteX30" fmla="*/ 1138495 w 4627560"/>
              <a:gd name="connsiteY30" fmla="*/ 577673 h 1990725"/>
              <a:gd name="connsiteX31" fmla="*/ 573548 w 4627560"/>
              <a:gd name="connsiteY31" fmla="*/ 577673 h 1990725"/>
              <a:gd name="connsiteX32" fmla="*/ 599016 w 4627560"/>
              <a:gd name="connsiteY32" fmla="*/ 577673 h 1990725"/>
              <a:gd name="connsiteX33" fmla="*/ 599016 w 4627560"/>
              <a:gd name="connsiteY33" fmla="*/ 684178 h 1990725"/>
              <a:gd name="connsiteX34" fmla="*/ 573548 w 4627560"/>
              <a:gd name="connsiteY34" fmla="*/ 684178 h 1990725"/>
              <a:gd name="connsiteX35" fmla="*/ 573548 w 4627560"/>
              <a:gd name="connsiteY35" fmla="*/ 577673 h 1990725"/>
              <a:gd name="connsiteX36" fmla="*/ 2261441 w 4627560"/>
              <a:gd name="connsiteY36" fmla="*/ 575358 h 1990725"/>
              <a:gd name="connsiteX37" fmla="*/ 2266071 w 4627560"/>
              <a:gd name="connsiteY37" fmla="*/ 575358 h 1990725"/>
              <a:gd name="connsiteX38" fmla="*/ 2266071 w 4627560"/>
              <a:gd name="connsiteY38" fmla="*/ 600827 h 1990725"/>
              <a:gd name="connsiteX39" fmla="*/ 2259125 w 4627560"/>
              <a:gd name="connsiteY39" fmla="*/ 600827 h 1990725"/>
              <a:gd name="connsiteX40" fmla="*/ 2229025 w 4627560"/>
              <a:gd name="connsiteY40" fmla="*/ 623981 h 1990725"/>
              <a:gd name="connsiteX41" fmla="*/ 2226710 w 4627560"/>
              <a:gd name="connsiteY41" fmla="*/ 640188 h 1990725"/>
              <a:gd name="connsiteX42" fmla="*/ 2226710 w 4627560"/>
              <a:gd name="connsiteY42" fmla="*/ 684179 h 1990725"/>
              <a:gd name="connsiteX43" fmla="*/ 2201241 w 4627560"/>
              <a:gd name="connsiteY43" fmla="*/ 684179 h 1990725"/>
              <a:gd name="connsiteX44" fmla="*/ 2201241 w 4627560"/>
              <a:gd name="connsiteY44" fmla="*/ 577674 h 1990725"/>
              <a:gd name="connsiteX45" fmla="*/ 2226710 w 4627560"/>
              <a:gd name="connsiteY45" fmla="*/ 577674 h 1990725"/>
              <a:gd name="connsiteX46" fmla="*/ 2226710 w 4627560"/>
              <a:gd name="connsiteY46" fmla="*/ 596197 h 1990725"/>
              <a:gd name="connsiteX47" fmla="*/ 2226710 w 4627560"/>
              <a:gd name="connsiteY47" fmla="*/ 603142 h 1990725"/>
              <a:gd name="connsiteX48" fmla="*/ 2261441 w 4627560"/>
              <a:gd name="connsiteY48" fmla="*/ 575358 h 1990725"/>
              <a:gd name="connsiteX49" fmla="*/ 2129464 w 4627560"/>
              <a:gd name="connsiteY49" fmla="*/ 575358 h 1990725"/>
              <a:gd name="connsiteX50" fmla="*/ 2175771 w 4627560"/>
              <a:gd name="connsiteY50" fmla="*/ 626297 h 1990725"/>
              <a:gd name="connsiteX51" fmla="*/ 2175771 w 4627560"/>
              <a:gd name="connsiteY51" fmla="*/ 635558 h 1990725"/>
              <a:gd name="connsiteX52" fmla="*/ 2101680 w 4627560"/>
              <a:gd name="connsiteY52" fmla="*/ 635558 h 1990725"/>
              <a:gd name="connsiteX53" fmla="*/ 2134096 w 4627560"/>
              <a:gd name="connsiteY53" fmla="*/ 663343 h 1990725"/>
              <a:gd name="connsiteX54" fmla="*/ 2164194 w 4627560"/>
              <a:gd name="connsiteY54" fmla="*/ 651765 h 1990725"/>
              <a:gd name="connsiteX55" fmla="*/ 2173455 w 4627560"/>
              <a:gd name="connsiteY55" fmla="*/ 670288 h 1990725"/>
              <a:gd name="connsiteX56" fmla="*/ 2131780 w 4627560"/>
              <a:gd name="connsiteY56" fmla="*/ 686495 h 1990725"/>
              <a:gd name="connsiteX57" fmla="*/ 2073896 w 4627560"/>
              <a:gd name="connsiteY57" fmla="*/ 630927 h 1990725"/>
              <a:gd name="connsiteX58" fmla="*/ 2129464 w 4627560"/>
              <a:gd name="connsiteY58" fmla="*/ 575358 h 1990725"/>
              <a:gd name="connsiteX59" fmla="*/ 1499691 w 4627560"/>
              <a:gd name="connsiteY59" fmla="*/ 575358 h 1990725"/>
              <a:gd name="connsiteX60" fmla="*/ 1534421 w 4627560"/>
              <a:gd name="connsiteY60" fmla="*/ 586935 h 1990725"/>
              <a:gd name="connsiteX61" fmla="*/ 1522843 w 4627560"/>
              <a:gd name="connsiteY61" fmla="*/ 607774 h 1990725"/>
              <a:gd name="connsiteX62" fmla="*/ 1497375 w 4627560"/>
              <a:gd name="connsiteY62" fmla="*/ 598513 h 1990725"/>
              <a:gd name="connsiteX63" fmla="*/ 1483484 w 4627560"/>
              <a:gd name="connsiteY63" fmla="*/ 607774 h 1990725"/>
              <a:gd name="connsiteX64" fmla="*/ 1534421 w 4627560"/>
              <a:gd name="connsiteY64" fmla="*/ 654081 h 1990725"/>
              <a:gd name="connsiteX65" fmla="*/ 1492745 w 4627560"/>
              <a:gd name="connsiteY65" fmla="*/ 686495 h 1990725"/>
              <a:gd name="connsiteX66" fmla="*/ 1451068 w 4627560"/>
              <a:gd name="connsiteY66" fmla="*/ 670288 h 1990725"/>
              <a:gd name="connsiteX67" fmla="*/ 1464961 w 4627560"/>
              <a:gd name="connsiteY67" fmla="*/ 654081 h 1990725"/>
              <a:gd name="connsiteX68" fmla="*/ 1495059 w 4627560"/>
              <a:gd name="connsiteY68" fmla="*/ 665657 h 1990725"/>
              <a:gd name="connsiteX69" fmla="*/ 1508952 w 4627560"/>
              <a:gd name="connsiteY69" fmla="*/ 656395 h 1990725"/>
              <a:gd name="connsiteX70" fmla="*/ 1458013 w 4627560"/>
              <a:gd name="connsiteY70" fmla="*/ 607774 h 1990725"/>
              <a:gd name="connsiteX71" fmla="*/ 1499691 w 4627560"/>
              <a:gd name="connsiteY71" fmla="*/ 575358 h 1990725"/>
              <a:gd name="connsiteX72" fmla="*/ 1261207 w 4627560"/>
              <a:gd name="connsiteY72" fmla="*/ 575358 h 1990725"/>
              <a:gd name="connsiteX73" fmla="*/ 1298253 w 4627560"/>
              <a:gd name="connsiteY73" fmla="*/ 614720 h 1990725"/>
              <a:gd name="connsiteX74" fmla="*/ 1298253 w 4627560"/>
              <a:gd name="connsiteY74" fmla="*/ 684179 h 1990725"/>
              <a:gd name="connsiteX75" fmla="*/ 1272784 w 4627560"/>
              <a:gd name="connsiteY75" fmla="*/ 684179 h 1990725"/>
              <a:gd name="connsiteX76" fmla="*/ 1272784 w 4627560"/>
              <a:gd name="connsiteY76" fmla="*/ 621665 h 1990725"/>
              <a:gd name="connsiteX77" fmla="*/ 1256577 w 4627560"/>
              <a:gd name="connsiteY77" fmla="*/ 600827 h 1990725"/>
              <a:gd name="connsiteX78" fmla="*/ 1228793 w 4627560"/>
              <a:gd name="connsiteY78" fmla="*/ 621665 h 1990725"/>
              <a:gd name="connsiteX79" fmla="*/ 1226477 w 4627560"/>
              <a:gd name="connsiteY79" fmla="*/ 635558 h 1990725"/>
              <a:gd name="connsiteX80" fmla="*/ 1226477 w 4627560"/>
              <a:gd name="connsiteY80" fmla="*/ 684179 h 1990725"/>
              <a:gd name="connsiteX81" fmla="*/ 1198693 w 4627560"/>
              <a:gd name="connsiteY81" fmla="*/ 684179 h 1990725"/>
              <a:gd name="connsiteX82" fmla="*/ 1198693 w 4627560"/>
              <a:gd name="connsiteY82" fmla="*/ 577674 h 1990725"/>
              <a:gd name="connsiteX83" fmla="*/ 1224161 w 4627560"/>
              <a:gd name="connsiteY83" fmla="*/ 577674 h 1990725"/>
              <a:gd name="connsiteX84" fmla="*/ 1224161 w 4627560"/>
              <a:gd name="connsiteY84" fmla="*/ 591565 h 1990725"/>
              <a:gd name="connsiteX85" fmla="*/ 1224161 w 4627560"/>
              <a:gd name="connsiteY85" fmla="*/ 598513 h 1990725"/>
              <a:gd name="connsiteX86" fmla="*/ 1261207 w 4627560"/>
              <a:gd name="connsiteY86" fmla="*/ 575358 h 1990725"/>
              <a:gd name="connsiteX87" fmla="*/ 805083 w 4627560"/>
              <a:gd name="connsiteY87" fmla="*/ 575358 h 1990725"/>
              <a:gd name="connsiteX88" fmla="*/ 837498 w 4627560"/>
              <a:gd name="connsiteY88" fmla="*/ 589251 h 1990725"/>
              <a:gd name="connsiteX89" fmla="*/ 837498 w 4627560"/>
              <a:gd name="connsiteY89" fmla="*/ 586935 h 1990725"/>
              <a:gd name="connsiteX90" fmla="*/ 837498 w 4627560"/>
              <a:gd name="connsiteY90" fmla="*/ 577674 h 1990725"/>
              <a:gd name="connsiteX91" fmla="*/ 862967 w 4627560"/>
              <a:gd name="connsiteY91" fmla="*/ 577674 h 1990725"/>
              <a:gd name="connsiteX92" fmla="*/ 862967 w 4627560"/>
              <a:gd name="connsiteY92" fmla="*/ 677233 h 1990725"/>
              <a:gd name="connsiteX93" fmla="*/ 807399 w 4627560"/>
              <a:gd name="connsiteY93" fmla="*/ 728172 h 1990725"/>
              <a:gd name="connsiteX94" fmla="*/ 770353 w 4627560"/>
              <a:gd name="connsiteY94" fmla="*/ 718910 h 1990725"/>
              <a:gd name="connsiteX95" fmla="*/ 777299 w 4627560"/>
              <a:gd name="connsiteY95" fmla="*/ 698072 h 1990725"/>
              <a:gd name="connsiteX96" fmla="*/ 807399 w 4627560"/>
              <a:gd name="connsiteY96" fmla="*/ 705018 h 1990725"/>
              <a:gd name="connsiteX97" fmla="*/ 837498 w 4627560"/>
              <a:gd name="connsiteY97" fmla="*/ 679549 h 1990725"/>
              <a:gd name="connsiteX98" fmla="*/ 837498 w 4627560"/>
              <a:gd name="connsiteY98" fmla="*/ 672604 h 1990725"/>
              <a:gd name="connsiteX99" fmla="*/ 837498 w 4627560"/>
              <a:gd name="connsiteY99" fmla="*/ 667972 h 1990725"/>
              <a:gd name="connsiteX100" fmla="*/ 807399 w 4627560"/>
              <a:gd name="connsiteY100" fmla="*/ 681865 h 1990725"/>
              <a:gd name="connsiteX101" fmla="*/ 758776 w 4627560"/>
              <a:gd name="connsiteY101" fmla="*/ 628611 h 1990725"/>
              <a:gd name="connsiteX102" fmla="*/ 805083 w 4627560"/>
              <a:gd name="connsiteY102" fmla="*/ 575358 h 1990725"/>
              <a:gd name="connsiteX103" fmla="*/ 696261 w 4627560"/>
              <a:gd name="connsiteY103" fmla="*/ 575358 h 1990725"/>
              <a:gd name="connsiteX104" fmla="*/ 733306 w 4627560"/>
              <a:gd name="connsiteY104" fmla="*/ 614720 h 1990725"/>
              <a:gd name="connsiteX105" fmla="*/ 733306 w 4627560"/>
              <a:gd name="connsiteY105" fmla="*/ 684179 h 1990725"/>
              <a:gd name="connsiteX106" fmla="*/ 707838 w 4627560"/>
              <a:gd name="connsiteY106" fmla="*/ 684179 h 1990725"/>
              <a:gd name="connsiteX107" fmla="*/ 707838 w 4627560"/>
              <a:gd name="connsiteY107" fmla="*/ 621665 h 1990725"/>
              <a:gd name="connsiteX108" fmla="*/ 691631 w 4627560"/>
              <a:gd name="connsiteY108" fmla="*/ 600827 h 1990725"/>
              <a:gd name="connsiteX109" fmla="*/ 663846 w 4627560"/>
              <a:gd name="connsiteY109" fmla="*/ 621665 h 1990725"/>
              <a:gd name="connsiteX110" fmla="*/ 661531 w 4627560"/>
              <a:gd name="connsiteY110" fmla="*/ 635558 h 1990725"/>
              <a:gd name="connsiteX111" fmla="*/ 661531 w 4627560"/>
              <a:gd name="connsiteY111" fmla="*/ 684179 h 1990725"/>
              <a:gd name="connsiteX112" fmla="*/ 636062 w 4627560"/>
              <a:gd name="connsiteY112" fmla="*/ 684179 h 1990725"/>
              <a:gd name="connsiteX113" fmla="*/ 636062 w 4627560"/>
              <a:gd name="connsiteY113" fmla="*/ 577674 h 1990725"/>
              <a:gd name="connsiteX114" fmla="*/ 659215 w 4627560"/>
              <a:gd name="connsiteY114" fmla="*/ 577674 h 1990725"/>
              <a:gd name="connsiteX115" fmla="*/ 659215 w 4627560"/>
              <a:gd name="connsiteY115" fmla="*/ 591565 h 1990725"/>
              <a:gd name="connsiteX116" fmla="*/ 659215 w 4627560"/>
              <a:gd name="connsiteY116" fmla="*/ 598513 h 1990725"/>
              <a:gd name="connsiteX117" fmla="*/ 696261 w 4627560"/>
              <a:gd name="connsiteY117" fmla="*/ 575358 h 1990725"/>
              <a:gd name="connsiteX118" fmla="*/ 1842362 w 4627560"/>
              <a:gd name="connsiteY118" fmla="*/ 573042 h 1990725"/>
              <a:gd name="connsiteX119" fmla="*/ 1886353 w 4627560"/>
              <a:gd name="connsiteY119" fmla="*/ 614719 h 1990725"/>
              <a:gd name="connsiteX120" fmla="*/ 1886353 w 4627560"/>
              <a:gd name="connsiteY120" fmla="*/ 684179 h 1990725"/>
              <a:gd name="connsiteX121" fmla="*/ 1860884 w 4627560"/>
              <a:gd name="connsiteY121" fmla="*/ 684179 h 1990725"/>
              <a:gd name="connsiteX122" fmla="*/ 1860884 w 4627560"/>
              <a:gd name="connsiteY122" fmla="*/ 674918 h 1990725"/>
              <a:gd name="connsiteX123" fmla="*/ 1860884 w 4627560"/>
              <a:gd name="connsiteY123" fmla="*/ 667972 h 1990725"/>
              <a:gd name="connsiteX124" fmla="*/ 1828469 w 4627560"/>
              <a:gd name="connsiteY124" fmla="*/ 686495 h 1990725"/>
              <a:gd name="connsiteX125" fmla="*/ 1791423 w 4627560"/>
              <a:gd name="connsiteY125" fmla="*/ 654079 h 1990725"/>
              <a:gd name="connsiteX126" fmla="*/ 1856253 w 4627560"/>
              <a:gd name="connsiteY126" fmla="*/ 617034 h 1990725"/>
              <a:gd name="connsiteX127" fmla="*/ 1860884 w 4627560"/>
              <a:gd name="connsiteY127" fmla="*/ 617034 h 1990725"/>
              <a:gd name="connsiteX128" fmla="*/ 1860884 w 4627560"/>
              <a:gd name="connsiteY128" fmla="*/ 614719 h 1990725"/>
              <a:gd name="connsiteX129" fmla="*/ 1840046 w 4627560"/>
              <a:gd name="connsiteY129" fmla="*/ 596195 h 1990725"/>
              <a:gd name="connsiteX130" fmla="*/ 1809946 w 4627560"/>
              <a:gd name="connsiteY130" fmla="*/ 605458 h 1990725"/>
              <a:gd name="connsiteX131" fmla="*/ 1800685 w 4627560"/>
              <a:gd name="connsiteY131" fmla="*/ 586935 h 1990725"/>
              <a:gd name="connsiteX132" fmla="*/ 1842362 w 4627560"/>
              <a:gd name="connsiteY132" fmla="*/ 573042 h 1990725"/>
              <a:gd name="connsiteX133" fmla="*/ 379059 w 4627560"/>
              <a:gd name="connsiteY133" fmla="*/ 573042 h 1990725"/>
              <a:gd name="connsiteX134" fmla="*/ 423050 w 4627560"/>
              <a:gd name="connsiteY134" fmla="*/ 614719 h 1990725"/>
              <a:gd name="connsiteX135" fmla="*/ 423050 w 4627560"/>
              <a:gd name="connsiteY135" fmla="*/ 684179 h 1990725"/>
              <a:gd name="connsiteX136" fmla="*/ 397582 w 4627560"/>
              <a:gd name="connsiteY136" fmla="*/ 684179 h 1990725"/>
              <a:gd name="connsiteX137" fmla="*/ 397582 w 4627560"/>
              <a:gd name="connsiteY137" fmla="*/ 674918 h 1990725"/>
              <a:gd name="connsiteX138" fmla="*/ 397582 w 4627560"/>
              <a:gd name="connsiteY138" fmla="*/ 667972 h 1990725"/>
              <a:gd name="connsiteX139" fmla="*/ 365166 w 4627560"/>
              <a:gd name="connsiteY139" fmla="*/ 686495 h 1990725"/>
              <a:gd name="connsiteX140" fmla="*/ 328120 w 4627560"/>
              <a:gd name="connsiteY140" fmla="*/ 654079 h 1990725"/>
              <a:gd name="connsiteX141" fmla="*/ 392950 w 4627560"/>
              <a:gd name="connsiteY141" fmla="*/ 617034 h 1990725"/>
              <a:gd name="connsiteX142" fmla="*/ 397582 w 4627560"/>
              <a:gd name="connsiteY142" fmla="*/ 617034 h 1990725"/>
              <a:gd name="connsiteX143" fmla="*/ 397582 w 4627560"/>
              <a:gd name="connsiteY143" fmla="*/ 614719 h 1990725"/>
              <a:gd name="connsiteX144" fmla="*/ 376743 w 4627560"/>
              <a:gd name="connsiteY144" fmla="*/ 596195 h 1990725"/>
              <a:gd name="connsiteX145" fmla="*/ 346643 w 4627560"/>
              <a:gd name="connsiteY145" fmla="*/ 605458 h 1990725"/>
              <a:gd name="connsiteX146" fmla="*/ 337381 w 4627560"/>
              <a:gd name="connsiteY146" fmla="*/ 586935 h 1990725"/>
              <a:gd name="connsiteX147" fmla="*/ 379059 w 4627560"/>
              <a:gd name="connsiteY147" fmla="*/ 573042 h 1990725"/>
              <a:gd name="connsiteX148" fmla="*/ 2004437 w 4627560"/>
              <a:gd name="connsiteY148" fmla="*/ 549888 h 1990725"/>
              <a:gd name="connsiteX149" fmla="*/ 2029906 w 4627560"/>
              <a:gd name="connsiteY149" fmla="*/ 549888 h 1990725"/>
              <a:gd name="connsiteX150" fmla="*/ 2029906 w 4627560"/>
              <a:gd name="connsiteY150" fmla="*/ 579988 h 1990725"/>
              <a:gd name="connsiteX151" fmla="*/ 2053058 w 4627560"/>
              <a:gd name="connsiteY151" fmla="*/ 579988 h 1990725"/>
              <a:gd name="connsiteX152" fmla="*/ 2053058 w 4627560"/>
              <a:gd name="connsiteY152" fmla="*/ 600827 h 1990725"/>
              <a:gd name="connsiteX153" fmla="*/ 2029906 w 4627560"/>
              <a:gd name="connsiteY153" fmla="*/ 600827 h 1990725"/>
              <a:gd name="connsiteX154" fmla="*/ 2029906 w 4627560"/>
              <a:gd name="connsiteY154" fmla="*/ 642502 h 1990725"/>
              <a:gd name="connsiteX155" fmla="*/ 2050744 w 4627560"/>
              <a:gd name="connsiteY155" fmla="*/ 663341 h 1990725"/>
              <a:gd name="connsiteX156" fmla="*/ 2055374 w 4627560"/>
              <a:gd name="connsiteY156" fmla="*/ 663341 h 1990725"/>
              <a:gd name="connsiteX157" fmla="*/ 2055374 w 4627560"/>
              <a:gd name="connsiteY157" fmla="*/ 686493 h 1990725"/>
              <a:gd name="connsiteX158" fmla="*/ 2046113 w 4627560"/>
              <a:gd name="connsiteY158" fmla="*/ 686493 h 1990725"/>
              <a:gd name="connsiteX159" fmla="*/ 2002121 w 4627560"/>
              <a:gd name="connsiteY159" fmla="*/ 647134 h 1990725"/>
              <a:gd name="connsiteX160" fmla="*/ 2002121 w 4627560"/>
              <a:gd name="connsiteY160" fmla="*/ 600827 h 1990725"/>
              <a:gd name="connsiteX161" fmla="*/ 1990544 w 4627560"/>
              <a:gd name="connsiteY161" fmla="*/ 600827 h 1990725"/>
              <a:gd name="connsiteX162" fmla="*/ 1990544 w 4627560"/>
              <a:gd name="connsiteY162" fmla="*/ 579988 h 1990725"/>
              <a:gd name="connsiteX163" fmla="*/ 2004437 w 4627560"/>
              <a:gd name="connsiteY163" fmla="*/ 579988 h 1990725"/>
              <a:gd name="connsiteX164" fmla="*/ 2004437 w 4627560"/>
              <a:gd name="connsiteY164" fmla="*/ 549888 h 1990725"/>
              <a:gd name="connsiteX165" fmla="*/ 1921084 w 4627560"/>
              <a:gd name="connsiteY165" fmla="*/ 549888 h 1990725"/>
              <a:gd name="connsiteX166" fmla="*/ 1946553 w 4627560"/>
              <a:gd name="connsiteY166" fmla="*/ 549888 h 1990725"/>
              <a:gd name="connsiteX167" fmla="*/ 1946553 w 4627560"/>
              <a:gd name="connsiteY167" fmla="*/ 579988 h 1990725"/>
              <a:gd name="connsiteX168" fmla="*/ 1969705 w 4627560"/>
              <a:gd name="connsiteY168" fmla="*/ 579988 h 1990725"/>
              <a:gd name="connsiteX169" fmla="*/ 1969705 w 4627560"/>
              <a:gd name="connsiteY169" fmla="*/ 600827 h 1990725"/>
              <a:gd name="connsiteX170" fmla="*/ 1946553 w 4627560"/>
              <a:gd name="connsiteY170" fmla="*/ 600827 h 1990725"/>
              <a:gd name="connsiteX171" fmla="*/ 1946553 w 4627560"/>
              <a:gd name="connsiteY171" fmla="*/ 642502 h 1990725"/>
              <a:gd name="connsiteX172" fmla="*/ 1967391 w 4627560"/>
              <a:gd name="connsiteY172" fmla="*/ 663341 h 1990725"/>
              <a:gd name="connsiteX173" fmla="*/ 1972021 w 4627560"/>
              <a:gd name="connsiteY173" fmla="*/ 663341 h 1990725"/>
              <a:gd name="connsiteX174" fmla="*/ 1972021 w 4627560"/>
              <a:gd name="connsiteY174" fmla="*/ 686493 h 1990725"/>
              <a:gd name="connsiteX175" fmla="*/ 1962760 w 4627560"/>
              <a:gd name="connsiteY175" fmla="*/ 686493 h 1990725"/>
              <a:gd name="connsiteX176" fmla="*/ 1918768 w 4627560"/>
              <a:gd name="connsiteY176" fmla="*/ 647134 h 1990725"/>
              <a:gd name="connsiteX177" fmla="*/ 1918768 w 4627560"/>
              <a:gd name="connsiteY177" fmla="*/ 600827 h 1990725"/>
              <a:gd name="connsiteX178" fmla="*/ 1907191 w 4627560"/>
              <a:gd name="connsiteY178" fmla="*/ 600827 h 1990725"/>
              <a:gd name="connsiteX179" fmla="*/ 1907191 w 4627560"/>
              <a:gd name="connsiteY179" fmla="*/ 579988 h 1990725"/>
              <a:gd name="connsiteX180" fmla="*/ 1921084 w 4627560"/>
              <a:gd name="connsiteY180" fmla="*/ 579988 h 1990725"/>
              <a:gd name="connsiteX181" fmla="*/ 1921084 w 4627560"/>
              <a:gd name="connsiteY181" fmla="*/ 549888 h 1990725"/>
              <a:gd name="connsiteX182" fmla="*/ 1627033 w 4627560"/>
              <a:gd name="connsiteY182" fmla="*/ 535996 h 1990725"/>
              <a:gd name="connsiteX183" fmla="*/ 1654818 w 4627560"/>
              <a:gd name="connsiteY183" fmla="*/ 535996 h 1990725"/>
              <a:gd name="connsiteX184" fmla="*/ 1684916 w 4627560"/>
              <a:gd name="connsiteY184" fmla="*/ 610087 h 1990725"/>
              <a:gd name="connsiteX185" fmla="*/ 1691863 w 4627560"/>
              <a:gd name="connsiteY185" fmla="*/ 630926 h 1990725"/>
              <a:gd name="connsiteX186" fmla="*/ 1698809 w 4627560"/>
              <a:gd name="connsiteY186" fmla="*/ 610087 h 1990725"/>
              <a:gd name="connsiteX187" fmla="*/ 1728908 w 4627560"/>
              <a:gd name="connsiteY187" fmla="*/ 535996 h 1990725"/>
              <a:gd name="connsiteX188" fmla="*/ 1756693 w 4627560"/>
              <a:gd name="connsiteY188" fmla="*/ 535996 h 1990725"/>
              <a:gd name="connsiteX189" fmla="*/ 1768268 w 4627560"/>
              <a:gd name="connsiteY189" fmla="*/ 684178 h 1990725"/>
              <a:gd name="connsiteX190" fmla="*/ 1740484 w 4627560"/>
              <a:gd name="connsiteY190" fmla="*/ 684178 h 1990725"/>
              <a:gd name="connsiteX191" fmla="*/ 1733538 w 4627560"/>
              <a:gd name="connsiteY191" fmla="*/ 600826 h 1990725"/>
              <a:gd name="connsiteX192" fmla="*/ 1733538 w 4627560"/>
              <a:gd name="connsiteY192" fmla="*/ 577673 h 1990725"/>
              <a:gd name="connsiteX193" fmla="*/ 1726593 w 4627560"/>
              <a:gd name="connsiteY193" fmla="*/ 600826 h 1990725"/>
              <a:gd name="connsiteX194" fmla="*/ 1703439 w 4627560"/>
              <a:gd name="connsiteY194" fmla="*/ 658710 h 1990725"/>
              <a:gd name="connsiteX195" fmla="*/ 1680286 w 4627560"/>
              <a:gd name="connsiteY195" fmla="*/ 658710 h 1990725"/>
              <a:gd name="connsiteX196" fmla="*/ 1657132 w 4627560"/>
              <a:gd name="connsiteY196" fmla="*/ 600826 h 1990725"/>
              <a:gd name="connsiteX197" fmla="*/ 1647870 w 4627560"/>
              <a:gd name="connsiteY197" fmla="*/ 577673 h 1990725"/>
              <a:gd name="connsiteX198" fmla="*/ 1647870 w 4627560"/>
              <a:gd name="connsiteY198" fmla="*/ 600826 h 1990725"/>
              <a:gd name="connsiteX199" fmla="*/ 1640925 w 4627560"/>
              <a:gd name="connsiteY199" fmla="*/ 684178 h 1990725"/>
              <a:gd name="connsiteX200" fmla="*/ 1613141 w 4627560"/>
              <a:gd name="connsiteY200" fmla="*/ 684178 h 1990725"/>
              <a:gd name="connsiteX201" fmla="*/ 1627033 w 4627560"/>
              <a:gd name="connsiteY201" fmla="*/ 535996 h 1990725"/>
              <a:gd name="connsiteX202" fmla="*/ 1400129 w 4627560"/>
              <a:gd name="connsiteY202" fmla="*/ 535996 h 1990725"/>
              <a:gd name="connsiteX203" fmla="*/ 1425598 w 4627560"/>
              <a:gd name="connsiteY203" fmla="*/ 535996 h 1990725"/>
              <a:gd name="connsiteX204" fmla="*/ 1425598 w 4627560"/>
              <a:gd name="connsiteY204" fmla="*/ 684178 h 1990725"/>
              <a:gd name="connsiteX205" fmla="*/ 1400129 w 4627560"/>
              <a:gd name="connsiteY205" fmla="*/ 684178 h 1990725"/>
              <a:gd name="connsiteX206" fmla="*/ 1400129 w 4627560"/>
              <a:gd name="connsiteY206" fmla="*/ 674917 h 1990725"/>
              <a:gd name="connsiteX207" fmla="*/ 1400129 w 4627560"/>
              <a:gd name="connsiteY207" fmla="*/ 667971 h 1990725"/>
              <a:gd name="connsiteX208" fmla="*/ 1367713 w 4627560"/>
              <a:gd name="connsiteY208" fmla="*/ 686494 h 1990725"/>
              <a:gd name="connsiteX209" fmla="*/ 1321407 w 4627560"/>
              <a:gd name="connsiteY209" fmla="*/ 630926 h 1990725"/>
              <a:gd name="connsiteX210" fmla="*/ 1370029 w 4627560"/>
              <a:gd name="connsiteY210" fmla="*/ 575358 h 1990725"/>
              <a:gd name="connsiteX211" fmla="*/ 1400129 w 4627560"/>
              <a:gd name="connsiteY211" fmla="*/ 589249 h 1990725"/>
              <a:gd name="connsiteX212" fmla="*/ 1400129 w 4627560"/>
              <a:gd name="connsiteY212" fmla="*/ 582303 h 1990725"/>
              <a:gd name="connsiteX213" fmla="*/ 1400129 w 4627560"/>
              <a:gd name="connsiteY213" fmla="*/ 535996 h 1990725"/>
              <a:gd name="connsiteX214" fmla="*/ 1138495 w 4627560"/>
              <a:gd name="connsiteY214" fmla="*/ 535996 h 1990725"/>
              <a:gd name="connsiteX215" fmla="*/ 1163963 w 4627560"/>
              <a:gd name="connsiteY215" fmla="*/ 535996 h 1990725"/>
              <a:gd name="connsiteX216" fmla="*/ 1163963 w 4627560"/>
              <a:gd name="connsiteY216" fmla="*/ 559150 h 1990725"/>
              <a:gd name="connsiteX217" fmla="*/ 1138495 w 4627560"/>
              <a:gd name="connsiteY217" fmla="*/ 559150 h 1990725"/>
              <a:gd name="connsiteX218" fmla="*/ 1138495 w 4627560"/>
              <a:gd name="connsiteY218" fmla="*/ 535996 h 1990725"/>
              <a:gd name="connsiteX219" fmla="*/ 962528 w 4627560"/>
              <a:gd name="connsiteY219" fmla="*/ 535996 h 1990725"/>
              <a:gd name="connsiteX220" fmla="*/ 990312 w 4627560"/>
              <a:gd name="connsiteY220" fmla="*/ 535996 h 1990725"/>
              <a:gd name="connsiteX221" fmla="*/ 1020412 w 4627560"/>
              <a:gd name="connsiteY221" fmla="*/ 610087 h 1990725"/>
              <a:gd name="connsiteX222" fmla="*/ 1027358 w 4627560"/>
              <a:gd name="connsiteY222" fmla="*/ 630926 h 1990725"/>
              <a:gd name="connsiteX223" fmla="*/ 1034304 w 4627560"/>
              <a:gd name="connsiteY223" fmla="*/ 610087 h 1990725"/>
              <a:gd name="connsiteX224" fmla="*/ 1064404 w 4627560"/>
              <a:gd name="connsiteY224" fmla="*/ 535996 h 1990725"/>
              <a:gd name="connsiteX225" fmla="*/ 1092188 w 4627560"/>
              <a:gd name="connsiteY225" fmla="*/ 535996 h 1990725"/>
              <a:gd name="connsiteX226" fmla="*/ 1106079 w 4627560"/>
              <a:gd name="connsiteY226" fmla="*/ 684178 h 1990725"/>
              <a:gd name="connsiteX227" fmla="*/ 1078295 w 4627560"/>
              <a:gd name="connsiteY227" fmla="*/ 684178 h 1990725"/>
              <a:gd name="connsiteX228" fmla="*/ 1071349 w 4627560"/>
              <a:gd name="connsiteY228" fmla="*/ 600826 h 1990725"/>
              <a:gd name="connsiteX229" fmla="*/ 1071349 w 4627560"/>
              <a:gd name="connsiteY229" fmla="*/ 577673 h 1990725"/>
              <a:gd name="connsiteX230" fmla="*/ 1064404 w 4627560"/>
              <a:gd name="connsiteY230" fmla="*/ 600826 h 1990725"/>
              <a:gd name="connsiteX231" fmla="*/ 1041249 w 4627560"/>
              <a:gd name="connsiteY231" fmla="*/ 658710 h 1990725"/>
              <a:gd name="connsiteX232" fmla="*/ 1018097 w 4627560"/>
              <a:gd name="connsiteY232" fmla="*/ 658710 h 1990725"/>
              <a:gd name="connsiteX233" fmla="*/ 994942 w 4627560"/>
              <a:gd name="connsiteY233" fmla="*/ 600826 h 1990725"/>
              <a:gd name="connsiteX234" fmla="*/ 985681 w 4627560"/>
              <a:gd name="connsiteY234" fmla="*/ 577673 h 1990725"/>
              <a:gd name="connsiteX235" fmla="*/ 985681 w 4627560"/>
              <a:gd name="connsiteY235" fmla="*/ 600826 h 1990725"/>
              <a:gd name="connsiteX236" fmla="*/ 978735 w 4627560"/>
              <a:gd name="connsiteY236" fmla="*/ 684178 h 1990725"/>
              <a:gd name="connsiteX237" fmla="*/ 950951 w 4627560"/>
              <a:gd name="connsiteY237" fmla="*/ 684178 h 1990725"/>
              <a:gd name="connsiteX238" fmla="*/ 962528 w 4627560"/>
              <a:gd name="connsiteY238" fmla="*/ 535996 h 1990725"/>
              <a:gd name="connsiteX239" fmla="*/ 573548 w 4627560"/>
              <a:gd name="connsiteY239" fmla="*/ 535996 h 1990725"/>
              <a:gd name="connsiteX240" fmla="*/ 599016 w 4627560"/>
              <a:gd name="connsiteY240" fmla="*/ 535996 h 1990725"/>
              <a:gd name="connsiteX241" fmla="*/ 599016 w 4627560"/>
              <a:gd name="connsiteY241" fmla="*/ 559150 h 1990725"/>
              <a:gd name="connsiteX242" fmla="*/ 573548 w 4627560"/>
              <a:gd name="connsiteY242" fmla="*/ 559150 h 1990725"/>
              <a:gd name="connsiteX243" fmla="*/ 573548 w 4627560"/>
              <a:gd name="connsiteY243" fmla="*/ 535996 h 1990725"/>
              <a:gd name="connsiteX244" fmla="*/ 455465 w 4627560"/>
              <a:gd name="connsiteY244" fmla="*/ 535996 h 1990725"/>
              <a:gd name="connsiteX245" fmla="*/ 480933 w 4627560"/>
              <a:gd name="connsiteY245" fmla="*/ 535996 h 1990725"/>
              <a:gd name="connsiteX246" fmla="*/ 480933 w 4627560"/>
              <a:gd name="connsiteY246" fmla="*/ 614719 h 1990725"/>
              <a:gd name="connsiteX247" fmla="*/ 494826 w 4627560"/>
              <a:gd name="connsiteY247" fmla="*/ 614719 h 1990725"/>
              <a:gd name="connsiteX248" fmla="*/ 520294 w 4627560"/>
              <a:gd name="connsiteY248" fmla="*/ 577673 h 1990725"/>
              <a:gd name="connsiteX249" fmla="*/ 550395 w 4627560"/>
              <a:gd name="connsiteY249" fmla="*/ 577673 h 1990725"/>
              <a:gd name="connsiteX250" fmla="*/ 517978 w 4627560"/>
              <a:gd name="connsiteY250" fmla="*/ 626294 h 1990725"/>
              <a:gd name="connsiteX251" fmla="*/ 555024 w 4627560"/>
              <a:gd name="connsiteY251" fmla="*/ 684178 h 1990725"/>
              <a:gd name="connsiteX252" fmla="*/ 524926 w 4627560"/>
              <a:gd name="connsiteY252" fmla="*/ 684178 h 1990725"/>
              <a:gd name="connsiteX253" fmla="*/ 497142 w 4627560"/>
              <a:gd name="connsiteY253" fmla="*/ 637871 h 1990725"/>
              <a:gd name="connsiteX254" fmla="*/ 480933 w 4627560"/>
              <a:gd name="connsiteY254" fmla="*/ 637871 h 1990725"/>
              <a:gd name="connsiteX255" fmla="*/ 480933 w 4627560"/>
              <a:gd name="connsiteY255" fmla="*/ 684178 h 1990725"/>
              <a:gd name="connsiteX256" fmla="*/ 455465 w 4627560"/>
              <a:gd name="connsiteY256" fmla="*/ 684178 h 1990725"/>
              <a:gd name="connsiteX257" fmla="*/ 455465 w 4627560"/>
              <a:gd name="connsiteY257" fmla="*/ 535996 h 1990725"/>
              <a:gd name="connsiteX258" fmla="*/ 163729 w 4627560"/>
              <a:gd name="connsiteY258" fmla="*/ 535996 h 1990725"/>
              <a:gd name="connsiteX259" fmla="*/ 191513 w 4627560"/>
              <a:gd name="connsiteY259" fmla="*/ 535996 h 1990725"/>
              <a:gd name="connsiteX260" fmla="*/ 221613 w 4627560"/>
              <a:gd name="connsiteY260" fmla="*/ 610087 h 1990725"/>
              <a:gd name="connsiteX261" fmla="*/ 228559 w 4627560"/>
              <a:gd name="connsiteY261" fmla="*/ 630926 h 1990725"/>
              <a:gd name="connsiteX262" fmla="*/ 235505 w 4627560"/>
              <a:gd name="connsiteY262" fmla="*/ 610087 h 1990725"/>
              <a:gd name="connsiteX263" fmla="*/ 265605 w 4627560"/>
              <a:gd name="connsiteY263" fmla="*/ 535996 h 1990725"/>
              <a:gd name="connsiteX264" fmla="*/ 295705 w 4627560"/>
              <a:gd name="connsiteY264" fmla="*/ 535996 h 1990725"/>
              <a:gd name="connsiteX265" fmla="*/ 307282 w 4627560"/>
              <a:gd name="connsiteY265" fmla="*/ 684178 h 1990725"/>
              <a:gd name="connsiteX266" fmla="*/ 279496 w 4627560"/>
              <a:gd name="connsiteY266" fmla="*/ 684178 h 1990725"/>
              <a:gd name="connsiteX267" fmla="*/ 272550 w 4627560"/>
              <a:gd name="connsiteY267" fmla="*/ 600826 h 1990725"/>
              <a:gd name="connsiteX268" fmla="*/ 272550 w 4627560"/>
              <a:gd name="connsiteY268" fmla="*/ 577673 h 1990725"/>
              <a:gd name="connsiteX269" fmla="*/ 265605 w 4627560"/>
              <a:gd name="connsiteY269" fmla="*/ 600826 h 1990725"/>
              <a:gd name="connsiteX270" fmla="*/ 242450 w 4627560"/>
              <a:gd name="connsiteY270" fmla="*/ 658710 h 1990725"/>
              <a:gd name="connsiteX271" fmla="*/ 219298 w 4627560"/>
              <a:gd name="connsiteY271" fmla="*/ 658710 h 1990725"/>
              <a:gd name="connsiteX272" fmla="*/ 196143 w 4627560"/>
              <a:gd name="connsiteY272" fmla="*/ 600826 h 1990725"/>
              <a:gd name="connsiteX273" fmla="*/ 186882 w 4627560"/>
              <a:gd name="connsiteY273" fmla="*/ 577673 h 1990725"/>
              <a:gd name="connsiteX274" fmla="*/ 186882 w 4627560"/>
              <a:gd name="connsiteY274" fmla="*/ 600826 h 1990725"/>
              <a:gd name="connsiteX275" fmla="*/ 179937 w 4627560"/>
              <a:gd name="connsiteY275" fmla="*/ 684178 h 1990725"/>
              <a:gd name="connsiteX276" fmla="*/ 152152 w 4627560"/>
              <a:gd name="connsiteY276" fmla="*/ 684178 h 1990725"/>
              <a:gd name="connsiteX277" fmla="*/ 163729 w 4627560"/>
              <a:gd name="connsiteY277" fmla="*/ 535996 h 1990725"/>
              <a:gd name="connsiteX278" fmla="*/ 3727060 w 4627560"/>
              <a:gd name="connsiteY278" fmla="*/ 397075 h 1990725"/>
              <a:gd name="connsiteX279" fmla="*/ 3696961 w 4627560"/>
              <a:gd name="connsiteY279" fmla="*/ 410966 h 1990725"/>
              <a:gd name="connsiteX280" fmla="*/ 3710853 w 4627560"/>
              <a:gd name="connsiteY280" fmla="*/ 422543 h 1990725"/>
              <a:gd name="connsiteX281" fmla="*/ 3731692 w 4627560"/>
              <a:gd name="connsiteY281" fmla="*/ 399391 h 1990725"/>
              <a:gd name="connsiteX282" fmla="*/ 3731692 w 4627560"/>
              <a:gd name="connsiteY282" fmla="*/ 397075 h 1990725"/>
              <a:gd name="connsiteX283" fmla="*/ 3727060 w 4627560"/>
              <a:gd name="connsiteY283" fmla="*/ 397075 h 1990725"/>
              <a:gd name="connsiteX284" fmla="*/ 485567 w 4627560"/>
              <a:gd name="connsiteY284" fmla="*/ 397075 h 1990725"/>
              <a:gd name="connsiteX285" fmla="*/ 455467 w 4627560"/>
              <a:gd name="connsiteY285" fmla="*/ 410966 h 1990725"/>
              <a:gd name="connsiteX286" fmla="*/ 469360 w 4627560"/>
              <a:gd name="connsiteY286" fmla="*/ 422543 h 1990725"/>
              <a:gd name="connsiteX287" fmla="*/ 490199 w 4627560"/>
              <a:gd name="connsiteY287" fmla="*/ 399391 h 1990725"/>
              <a:gd name="connsiteX288" fmla="*/ 490199 w 4627560"/>
              <a:gd name="connsiteY288" fmla="*/ 397075 h 1990725"/>
              <a:gd name="connsiteX289" fmla="*/ 485567 w 4627560"/>
              <a:gd name="connsiteY289" fmla="*/ 397075 h 1990725"/>
              <a:gd name="connsiteX290" fmla="*/ 3558040 w 4627560"/>
              <a:gd name="connsiteY290" fmla="*/ 355399 h 1990725"/>
              <a:gd name="connsiteX291" fmla="*/ 3532570 w 4627560"/>
              <a:gd name="connsiteY291" fmla="*/ 387813 h 1990725"/>
              <a:gd name="connsiteX292" fmla="*/ 3558040 w 4627560"/>
              <a:gd name="connsiteY292" fmla="*/ 420228 h 1990725"/>
              <a:gd name="connsiteX293" fmla="*/ 3583509 w 4627560"/>
              <a:gd name="connsiteY293" fmla="*/ 387813 h 1990725"/>
              <a:gd name="connsiteX294" fmla="*/ 3558040 w 4627560"/>
              <a:gd name="connsiteY294" fmla="*/ 355399 h 1990725"/>
              <a:gd name="connsiteX295" fmla="*/ 2909739 w 4627560"/>
              <a:gd name="connsiteY295" fmla="*/ 355399 h 1990725"/>
              <a:gd name="connsiteX296" fmla="*/ 2879639 w 4627560"/>
              <a:gd name="connsiteY296" fmla="*/ 387814 h 1990725"/>
              <a:gd name="connsiteX297" fmla="*/ 2909739 w 4627560"/>
              <a:gd name="connsiteY297" fmla="*/ 420228 h 1990725"/>
              <a:gd name="connsiteX298" fmla="*/ 2939839 w 4627560"/>
              <a:gd name="connsiteY298" fmla="*/ 387814 h 1990725"/>
              <a:gd name="connsiteX299" fmla="*/ 2909739 w 4627560"/>
              <a:gd name="connsiteY299" fmla="*/ 355399 h 1990725"/>
              <a:gd name="connsiteX300" fmla="*/ 3294090 w 4627560"/>
              <a:gd name="connsiteY300" fmla="*/ 353083 h 1990725"/>
              <a:gd name="connsiteX301" fmla="*/ 3273251 w 4627560"/>
              <a:gd name="connsiteY301" fmla="*/ 371606 h 1990725"/>
              <a:gd name="connsiteX302" fmla="*/ 3310297 w 4627560"/>
              <a:gd name="connsiteY302" fmla="*/ 371606 h 1990725"/>
              <a:gd name="connsiteX303" fmla="*/ 3294090 w 4627560"/>
              <a:gd name="connsiteY303" fmla="*/ 353083 h 1990725"/>
              <a:gd name="connsiteX304" fmla="*/ 1937291 w 4627560"/>
              <a:gd name="connsiteY304" fmla="*/ 353083 h 1990725"/>
              <a:gd name="connsiteX305" fmla="*/ 1916452 w 4627560"/>
              <a:gd name="connsiteY305" fmla="*/ 371606 h 1990725"/>
              <a:gd name="connsiteX306" fmla="*/ 1953498 w 4627560"/>
              <a:gd name="connsiteY306" fmla="*/ 371606 h 1990725"/>
              <a:gd name="connsiteX307" fmla="*/ 1937291 w 4627560"/>
              <a:gd name="connsiteY307" fmla="*/ 353083 h 1990725"/>
              <a:gd name="connsiteX308" fmla="*/ 2266071 w 4627560"/>
              <a:gd name="connsiteY308" fmla="*/ 322985 h 1990725"/>
              <a:gd name="connsiteX309" fmla="*/ 2310062 w 4627560"/>
              <a:gd name="connsiteY309" fmla="*/ 322985 h 1990725"/>
              <a:gd name="connsiteX310" fmla="*/ 2310062 w 4627560"/>
              <a:gd name="connsiteY310" fmla="*/ 452644 h 1990725"/>
              <a:gd name="connsiteX311" fmla="*/ 2266071 w 4627560"/>
              <a:gd name="connsiteY311" fmla="*/ 452644 h 1990725"/>
              <a:gd name="connsiteX312" fmla="*/ 2266071 w 4627560"/>
              <a:gd name="connsiteY312" fmla="*/ 322985 h 1990725"/>
              <a:gd name="connsiteX313" fmla="*/ 1647875 w 4627560"/>
              <a:gd name="connsiteY313" fmla="*/ 322985 h 1990725"/>
              <a:gd name="connsiteX314" fmla="*/ 1691866 w 4627560"/>
              <a:gd name="connsiteY314" fmla="*/ 322985 h 1990725"/>
              <a:gd name="connsiteX315" fmla="*/ 1691866 w 4627560"/>
              <a:gd name="connsiteY315" fmla="*/ 452644 h 1990725"/>
              <a:gd name="connsiteX316" fmla="*/ 1647875 w 4627560"/>
              <a:gd name="connsiteY316" fmla="*/ 452644 h 1990725"/>
              <a:gd name="connsiteX317" fmla="*/ 1647875 w 4627560"/>
              <a:gd name="connsiteY317" fmla="*/ 322985 h 1990725"/>
              <a:gd name="connsiteX318" fmla="*/ 3379758 w 4627560"/>
              <a:gd name="connsiteY318" fmla="*/ 322984 h 1990725"/>
              <a:gd name="connsiteX319" fmla="*/ 3382074 w 4627560"/>
              <a:gd name="connsiteY319" fmla="*/ 322984 h 1990725"/>
              <a:gd name="connsiteX320" fmla="*/ 3423749 w 4627560"/>
              <a:gd name="connsiteY320" fmla="*/ 322984 h 1990725"/>
              <a:gd name="connsiteX321" fmla="*/ 3423749 w 4627560"/>
              <a:gd name="connsiteY321" fmla="*/ 346139 h 1990725"/>
              <a:gd name="connsiteX322" fmla="*/ 3423749 w 4627560"/>
              <a:gd name="connsiteY322" fmla="*/ 355400 h 1990725"/>
              <a:gd name="connsiteX323" fmla="*/ 3465426 w 4627560"/>
              <a:gd name="connsiteY323" fmla="*/ 322984 h 1990725"/>
              <a:gd name="connsiteX324" fmla="*/ 3470058 w 4627560"/>
              <a:gd name="connsiteY324" fmla="*/ 322984 h 1990725"/>
              <a:gd name="connsiteX325" fmla="*/ 3470058 w 4627560"/>
              <a:gd name="connsiteY325" fmla="*/ 366976 h 1990725"/>
              <a:gd name="connsiteX326" fmla="*/ 3460795 w 4627560"/>
              <a:gd name="connsiteY326" fmla="*/ 366976 h 1990725"/>
              <a:gd name="connsiteX327" fmla="*/ 3426065 w 4627560"/>
              <a:gd name="connsiteY327" fmla="*/ 390130 h 1990725"/>
              <a:gd name="connsiteX328" fmla="*/ 3423749 w 4627560"/>
              <a:gd name="connsiteY328" fmla="*/ 408653 h 1990725"/>
              <a:gd name="connsiteX329" fmla="*/ 3423749 w 4627560"/>
              <a:gd name="connsiteY329" fmla="*/ 452644 h 1990725"/>
              <a:gd name="connsiteX330" fmla="*/ 3379758 w 4627560"/>
              <a:gd name="connsiteY330" fmla="*/ 452644 h 1990725"/>
              <a:gd name="connsiteX331" fmla="*/ 3379758 w 4627560"/>
              <a:gd name="connsiteY331" fmla="*/ 322984 h 1990725"/>
              <a:gd name="connsiteX332" fmla="*/ 2025275 w 4627560"/>
              <a:gd name="connsiteY332" fmla="*/ 322984 h 1990725"/>
              <a:gd name="connsiteX333" fmla="*/ 2027591 w 4627560"/>
              <a:gd name="connsiteY333" fmla="*/ 322984 h 1990725"/>
              <a:gd name="connsiteX334" fmla="*/ 2069266 w 4627560"/>
              <a:gd name="connsiteY334" fmla="*/ 322984 h 1990725"/>
              <a:gd name="connsiteX335" fmla="*/ 2069266 w 4627560"/>
              <a:gd name="connsiteY335" fmla="*/ 346139 h 1990725"/>
              <a:gd name="connsiteX336" fmla="*/ 2069266 w 4627560"/>
              <a:gd name="connsiteY336" fmla="*/ 355400 h 1990725"/>
              <a:gd name="connsiteX337" fmla="*/ 2110943 w 4627560"/>
              <a:gd name="connsiteY337" fmla="*/ 322984 h 1990725"/>
              <a:gd name="connsiteX338" fmla="*/ 2115573 w 4627560"/>
              <a:gd name="connsiteY338" fmla="*/ 322984 h 1990725"/>
              <a:gd name="connsiteX339" fmla="*/ 2115573 w 4627560"/>
              <a:gd name="connsiteY339" fmla="*/ 366976 h 1990725"/>
              <a:gd name="connsiteX340" fmla="*/ 2106312 w 4627560"/>
              <a:gd name="connsiteY340" fmla="*/ 366976 h 1990725"/>
              <a:gd name="connsiteX341" fmla="*/ 2071582 w 4627560"/>
              <a:gd name="connsiteY341" fmla="*/ 390130 h 1990725"/>
              <a:gd name="connsiteX342" fmla="*/ 2069266 w 4627560"/>
              <a:gd name="connsiteY342" fmla="*/ 408653 h 1990725"/>
              <a:gd name="connsiteX343" fmla="*/ 2069266 w 4627560"/>
              <a:gd name="connsiteY343" fmla="*/ 452644 h 1990725"/>
              <a:gd name="connsiteX344" fmla="*/ 2025275 w 4627560"/>
              <a:gd name="connsiteY344" fmla="*/ 452644 h 1990725"/>
              <a:gd name="connsiteX345" fmla="*/ 2025275 w 4627560"/>
              <a:gd name="connsiteY345" fmla="*/ 322984 h 1990725"/>
              <a:gd name="connsiteX346" fmla="*/ 1712702 w 4627560"/>
              <a:gd name="connsiteY346" fmla="*/ 322984 h 1990725"/>
              <a:gd name="connsiteX347" fmla="*/ 1759009 w 4627560"/>
              <a:gd name="connsiteY347" fmla="*/ 322984 h 1990725"/>
              <a:gd name="connsiteX348" fmla="*/ 1779848 w 4627560"/>
              <a:gd name="connsiteY348" fmla="*/ 392446 h 1990725"/>
              <a:gd name="connsiteX349" fmla="*/ 1784478 w 4627560"/>
              <a:gd name="connsiteY349" fmla="*/ 415598 h 1990725"/>
              <a:gd name="connsiteX350" fmla="*/ 1789109 w 4627560"/>
              <a:gd name="connsiteY350" fmla="*/ 392446 h 1990725"/>
              <a:gd name="connsiteX351" fmla="*/ 1809948 w 4627560"/>
              <a:gd name="connsiteY351" fmla="*/ 322984 h 1990725"/>
              <a:gd name="connsiteX352" fmla="*/ 1856255 w 4627560"/>
              <a:gd name="connsiteY352" fmla="*/ 322984 h 1990725"/>
              <a:gd name="connsiteX353" fmla="*/ 1812262 w 4627560"/>
              <a:gd name="connsiteY353" fmla="*/ 454960 h 1990725"/>
              <a:gd name="connsiteX354" fmla="*/ 1759009 w 4627560"/>
              <a:gd name="connsiteY354" fmla="*/ 454960 h 1990725"/>
              <a:gd name="connsiteX355" fmla="*/ 1712702 w 4627560"/>
              <a:gd name="connsiteY355" fmla="*/ 322984 h 1990725"/>
              <a:gd name="connsiteX356" fmla="*/ 304969 w 4627560"/>
              <a:gd name="connsiteY356" fmla="*/ 322984 h 1990725"/>
              <a:gd name="connsiteX357" fmla="*/ 307285 w 4627560"/>
              <a:gd name="connsiteY357" fmla="*/ 322984 h 1990725"/>
              <a:gd name="connsiteX358" fmla="*/ 348960 w 4627560"/>
              <a:gd name="connsiteY358" fmla="*/ 322984 h 1990725"/>
              <a:gd name="connsiteX359" fmla="*/ 348960 w 4627560"/>
              <a:gd name="connsiteY359" fmla="*/ 346139 h 1990725"/>
              <a:gd name="connsiteX360" fmla="*/ 348960 w 4627560"/>
              <a:gd name="connsiteY360" fmla="*/ 355400 h 1990725"/>
              <a:gd name="connsiteX361" fmla="*/ 390637 w 4627560"/>
              <a:gd name="connsiteY361" fmla="*/ 322984 h 1990725"/>
              <a:gd name="connsiteX362" fmla="*/ 395267 w 4627560"/>
              <a:gd name="connsiteY362" fmla="*/ 322984 h 1990725"/>
              <a:gd name="connsiteX363" fmla="*/ 395267 w 4627560"/>
              <a:gd name="connsiteY363" fmla="*/ 366976 h 1990725"/>
              <a:gd name="connsiteX364" fmla="*/ 386005 w 4627560"/>
              <a:gd name="connsiteY364" fmla="*/ 366976 h 1990725"/>
              <a:gd name="connsiteX365" fmla="*/ 351276 w 4627560"/>
              <a:gd name="connsiteY365" fmla="*/ 390130 h 1990725"/>
              <a:gd name="connsiteX366" fmla="*/ 348960 w 4627560"/>
              <a:gd name="connsiteY366" fmla="*/ 408653 h 1990725"/>
              <a:gd name="connsiteX367" fmla="*/ 348960 w 4627560"/>
              <a:gd name="connsiteY367" fmla="*/ 452644 h 1990725"/>
              <a:gd name="connsiteX368" fmla="*/ 304969 w 4627560"/>
              <a:gd name="connsiteY368" fmla="*/ 452644 h 1990725"/>
              <a:gd name="connsiteX369" fmla="*/ 304969 w 4627560"/>
              <a:gd name="connsiteY369" fmla="*/ 322984 h 1990725"/>
              <a:gd name="connsiteX370" fmla="*/ 3893766 w 4627560"/>
              <a:gd name="connsiteY370" fmla="*/ 320668 h 1990725"/>
              <a:gd name="connsiteX371" fmla="*/ 3930813 w 4627560"/>
              <a:gd name="connsiteY371" fmla="*/ 343823 h 1990725"/>
              <a:gd name="connsiteX372" fmla="*/ 3972489 w 4627560"/>
              <a:gd name="connsiteY372" fmla="*/ 320668 h 1990725"/>
              <a:gd name="connsiteX373" fmla="*/ 4014166 w 4627560"/>
              <a:gd name="connsiteY373" fmla="*/ 369291 h 1990725"/>
              <a:gd name="connsiteX374" fmla="*/ 4014166 w 4627560"/>
              <a:gd name="connsiteY374" fmla="*/ 452644 h 1990725"/>
              <a:gd name="connsiteX375" fmla="*/ 3970173 w 4627560"/>
              <a:gd name="connsiteY375" fmla="*/ 452644 h 1990725"/>
              <a:gd name="connsiteX376" fmla="*/ 3970173 w 4627560"/>
              <a:gd name="connsiteY376" fmla="*/ 373921 h 1990725"/>
              <a:gd name="connsiteX377" fmla="*/ 3960912 w 4627560"/>
              <a:gd name="connsiteY377" fmla="*/ 357714 h 1990725"/>
              <a:gd name="connsiteX378" fmla="*/ 3937759 w 4627560"/>
              <a:gd name="connsiteY378" fmla="*/ 383182 h 1990725"/>
              <a:gd name="connsiteX379" fmla="*/ 3937759 w 4627560"/>
              <a:gd name="connsiteY379" fmla="*/ 399391 h 1990725"/>
              <a:gd name="connsiteX380" fmla="*/ 3937759 w 4627560"/>
              <a:gd name="connsiteY380" fmla="*/ 452644 h 1990725"/>
              <a:gd name="connsiteX381" fmla="*/ 3893766 w 4627560"/>
              <a:gd name="connsiteY381" fmla="*/ 452644 h 1990725"/>
              <a:gd name="connsiteX382" fmla="*/ 3893766 w 4627560"/>
              <a:gd name="connsiteY382" fmla="*/ 373921 h 1990725"/>
              <a:gd name="connsiteX383" fmla="*/ 3884505 w 4627560"/>
              <a:gd name="connsiteY383" fmla="*/ 357714 h 1990725"/>
              <a:gd name="connsiteX384" fmla="*/ 3861352 w 4627560"/>
              <a:gd name="connsiteY384" fmla="*/ 380868 h 1990725"/>
              <a:gd name="connsiteX385" fmla="*/ 3859036 w 4627560"/>
              <a:gd name="connsiteY385" fmla="*/ 397075 h 1990725"/>
              <a:gd name="connsiteX386" fmla="*/ 3859036 w 4627560"/>
              <a:gd name="connsiteY386" fmla="*/ 452644 h 1990725"/>
              <a:gd name="connsiteX387" fmla="*/ 3815045 w 4627560"/>
              <a:gd name="connsiteY387" fmla="*/ 452644 h 1990725"/>
              <a:gd name="connsiteX388" fmla="*/ 3815045 w 4627560"/>
              <a:gd name="connsiteY388" fmla="*/ 322984 h 1990725"/>
              <a:gd name="connsiteX389" fmla="*/ 3854406 w 4627560"/>
              <a:gd name="connsiteY389" fmla="*/ 322984 h 1990725"/>
              <a:gd name="connsiteX390" fmla="*/ 3854406 w 4627560"/>
              <a:gd name="connsiteY390" fmla="*/ 334561 h 1990725"/>
              <a:gd name="connsiteX391" fmla="*/ 3854406 w 4627560"/>
              <a:gd name="connsiteY391" fmla="*/ 343823 h 1990725"/>
              <a:gd name="connsiteX392" fmla="*/ 3893766 w 4627560"/>
              <a:gd name="connsiteY392" fmla="*/ 320668 h 1990725"/>
              <a:gd name="connsiteX393" fmla="*/ 3717799 w 4627560"/>
              <a:gd name="connsiteY393" fmla="*/ 320668 h 1990725"/>
              <a:gd name="connsiteX394" fmla="*/ 3777999 w 4627560"/>
              <a:gd name="connsiteY394" fmla="*/ 373921 h 1990725"/>
              <a:gd name="connsiteX395" fmla="*/ 3777999 w 4627560"/>
              <a:gd name="connsiteY395" fmla="*/ 452643 h 1990725"/>
              <a:gd name="connsiteX396" fmla="*/ 3738638 w 4627560"/>
              <a:gd name="connsiteY396" fmla="*/ 452643 h 1990725"/>
              <a:gd name="connsiteX397" fmla="*/ 3738638 w 4627560"/>
              <a:gd name="connsiteY397" fmla="*/ 445697 h 1990725"/>
              <a:gd name="connsiteX398" fmla="*/ 3738638 w 4627560"/>
              <a:gd name="connsiteY398" fmla="*/ 436436 h 1990725"/>
              <a:gd name="connsiteX399" fmla="*/ 3701592 w 4627560"/>
              <a:gd name="connsiteY399" fmla="*/ 454959 h 1990725"/>
              <a:gd name="connsiteX400" fmla="*/ 3657601 w 4627560"/>
              <a:gd name="connsiteY400" fmla="*/ 413282 h 1990725"/>
              <a:gd name="connsiteX401" fmla="*/ 3731692 w 4627560"/>
              <a:gd name="connsiteY401" fmla="*/ 371607 h 1990725"/>
              <a:gd name="connsiteX402" fmla="*/ 3713169 w 4627560"/>
              <a:gd name="connsiteY402" fmla="*/ 355398 h 1990725"/>
              <a:gd name="connsiteX403" fmla="*/ 3678438 w 4627560"/>
              <a:gd name="connsiteY403" fmla="*/ 366975 h 1990725"/>
              <a:gd name="connsiteX404" fmla="*/ 3662231 w 4627560"/>
              <a:gd name="connsiteY404" fmla="*/ 336875 h 1990725"/>
              <a:gd name="connsiteX405" fmla="*/ 3717799 w 4627560"/>
              <a:gd name="connsiteY405" fmla="*/ 320668 h 1990725"/>
              <a:gd name="connsiteX406" fmla="*/ 2187348 w 4627560"/>
              <a:gd name="connsiteY406" fmla="*/ 320668 h 1990725"/>
              <a:gd name="connsiteX407" fmla="*/ 2233655 w 4627560"/>
              <a:gd name="connsiteY407" fmla="*/ 334561 h 1990725"/>
              <a:gd name="connsiteX408" fmla="*/ 2219764 w 4627560"/>
              <a:gd name="connsiteY408" fmla="*/ 366975 h 1990725"/>
              <a:gd name="connsiteX409" fmla="*/ 2189664 w 4627560"/>
              <a:gd name="connsiteY409" fmla="*/ 355398 h 1990725"/>
              <a:gd name="connsiteX410" fmla="*/ 2175771 w 4627560"/>
              <a:gd name="connsiteY410" fmla="*/ 362345 h 1990725"/>
              <a:gd name="connsiteX411" fmla="*/ 2238287 w 4627560"/>
              <a:gd name="connsiteY411" fmla="*/ 415598 h 1990725"/>
              <a:gd name="connsiteX412" fmla="*/ 2185033 w 4627560"/>
              <a:gd name="connsiteY412" fmla="*/ 457275 h 1990725"/>
              <a:gd name="connsiteX413" fmla="*/ 2131780 w 4627560"/>
              <a:gd name="connsiteY413" fmla="*/ 438750 h 1990725"/>
              <a:gd name="connsiteX414" fmla="*/ 2150303 w 4627560"/>
              <a:gd name="connsiteY414" fmla="*/ 408652 h 1990725"/>
              <a:gd name="connsiteX415" fmla="*/ 2182718 w 4627560"/>
              <a:gd name="connsiteY415" fmla="*/ 422543 h 1990725"/>
              <a:gd name="connsiteX416" fmla="*/ 2196610 w 4627560"/>
              <a:gd name="connsiteY416" fmla="*/ 415598 h 1990725"/>
              <a:gd name="connsiteX417" fmla="*/ 2134096 w 4627560"/>
              <a:gd name="connsiteY417" fmla="*/ 360030 h 1990725"/>
              <a:gd name="connsiteX418" fmla="*/ 2187348 w 4627560"/>
              <a:gd name="connsiteY418" fmla="*/ 320668 h 1990725"/>
              <a:gd name="connsiteX419" fmla="*/ 1564521 w 4627560"/>
              <a:gd name="connsiteY419" fmla="*/ 320668 h 1990725"/>
              <a:gd name="connsiteX420" fmla="*/ 1610828 w 4627560"/>
              <a:gd name="connsiteY420" fmla="*/ 369291 h 1990725"/>
              <a:gd name="connsiteX421" fmla="*/ 1610828 w 4627560"/>
              <a:gd name="connsiteY421" fmla="*/ 452644 h 1990725"/>
              <a:gd name="connsiteX422" fmla="*/ 1569152 w 4627560"/>
              <a:gd name="connsiteY422" fmla="*/ 452644 h 1990725"/>
              <a:gd name="connsiteX423" fmla="*/ 1569152 w 4627560"/>
              <a:gd name="connsiteY423" fmla="*/ 376237 h 1990725"/>
              <a:gd name="connsiteX424" fmla="*/ 1555260 w 4627560"/>
              <a:gd name="connsiteY424" fmla="*/ 360030 h 1990725"/>
              <a:gd name="connsiteX425" fmla="*/ 1529791 w 4627560"/>
              <a:gd name="connsiteY425" fmla="*/ 378553 h 1990725"/>
              <a:gd name="connsiteX426" fmla="*/ 1527475 w 4627560"/>
              <a:gd name="connsiteY426" fmla="*/ 394760 h 1990725"/>
              <a:gd name="connsiteX427" fmla="*/ 1527475 w 4627560"/>
              <a:gd name="connsiteY427" fmla="*/ 452644 h 1990725"/>
              <a:gd name="connsiteX428" fmla="*/ 1483484 w 4627560"/>
              <a:gd name="connsiteY428" fmla="*/ 452644 h 1990725"/>
              <a:gd name="connsiteX429" fmla="*/ 1483484 w 4627560"/>
              <a:gd name="connsiteY429" fmla="*/ 322984 h 1990725"/>
              <a:gd name="connsiteX430" fmla="*/ 1522846 w 4627560"/>
              <a:gd name="connsiteY430" fmla="*/ 322984 h 1990725"/>
              <a:gd name="connsiteX431" fmla="*/ 1522846 w 4627560"/>
              <a:gd name="connsiteY431" fmla="*/ 334561 h 1990725"/>
              <a:gd name="connsiteX432" fmla="*/ 1522846 w 4627560"/>
              <a:gd name="connsiteY432" fmla="*/ 343823 h 1990725"/>
              <a:gd name="connsiteX433" fmla="*/ 1564521 w 4627560"/>
              <a:gd name="connsiteY433" fmla="*/ 320668 h 1990725"/>
              <a:gd name="connsiteX434" fmla="*/ 1145442 w 4627560"/>
              <a:gd name="connsiteY434" fmla="*/ 320668 h 1990725"/>
              <a:gd name="connsiteX435" fmla="*/ 1191749 w 4627560"/>
              <a:gd name="connsiteY435" fmla="*/ 334561 h 1990725"/>
              <a:gd name="connsiteX436" fmla="*/ 1175542 w 4627560"/>
              <a:gd name="connsiteY436" fmla="*/ 366975 h 1990725"/>
              <a:gd name="connsiteX437" fmla="*/ 1145442 w 4627560"/>
              <a:gd name="connsiteY437" fmla="*/ 355398 h 1990725"/>
              <a:gd name="connsiteX438" fmla="*/ 1131549 w 4627560"/>
              <a:gd name="connsiteY438" fmla="*/ 362345 h 1990725"/>
              <a:gd name="connsiteX439" fmla="*/ 1194065 w 4627560"/>
              <a:gd name="connsiteY439" fmla="*/ 415598 h 1990725"/>
              <a:gd name="connsiteX440" fmla="*/ 1140811 w 4627560"/>
              <a:gd name="connsiteY440" fmla="*/ 457275 h 1990725"/>
              <a:gd name="connsiteX441" fmla="*/ 1087558 w 4627560"/>
              <a:gd name="connsiteY441" fmla="*/ 438750 h 1990725"/>
              <a:gd name="connsiteX442" fmla="*/ 1108397 w 4627560"/>
              <a:gd name="connsiteY442" fmla="*/ 408652 h 1990725"/>
              <a:gd name="connsiteX443" fmla="*/ 1140811 w 4627560"/>
              <a:gd name="connsiteY443" fmla="*/ 422543 h 1990725"/>
              <a:gd name="connsiteX444" fmla="*/ 1154703 w 4627560"/>
              <a:gd name="connsiteY444" fmla="*/ 415598 h 1990725"/>
              <a:gd name="connsiteX445" fmla="*/ 1092190 w 4627560"/>
              <a:gd name="connsiteY445" fmla="*/ 360030 h 1990725"/>
              <a:gd name="connsiteX446" fmla="*/ 1145442 w 4627560"/>
              <a:gd name="connsiteY446" fmla="*/ 320668 h 1990725"/>
              <a:gd name="connsiteX447" fmla="*/ 1018099 w 4627560"/>
              <a:gd name="connsiteY447" fmla="*/ 320668 h 1990725"/>
              <a:gd name="connsiteX448" fmla="*/ 1062090 w 4627560"/>
              <a:gd name="connsiteY448" fmla="*/ 320668 h 1990725"/>
              <a:gd name="connsiteX449" fmla="*/ 1062090 w 4627560"/>
              <a:gd name="connsiteY449" fmla="*/ 452643 h 1990725"/>
              <a:gd name="connsiteX450" fmla="*/ 1020415 w 4627560"/>
              <a:gd name="connsiteY450" fmla="*/ 452643 h 1990725"/>
              <a:gd name="connsiteX451" fmla="*/ 1020415 w 4627560"/>
              <a:gd name="connsiteY451" fmla="*/ 441066 h 1990725"/>
              <a:gd name="connsiteX452" fmla="*/ 1020415 w 4627560"/>
              <a:gd name="connsiteY452" fmla="*/ 431805 h 1990725"/>
              <a:gd name="connsiteX453" fmla="*/ 978738 w 4627560"/>
              <a:gd name="connsiteY453" fmla="*/ 454959 h 1990725"/>
              <a:gd name="connsiteX454" fmla="*/ 932431 w 4627560"/>
              <a:gd name="connsiteY454" fmla="*/ 406336 h 1990725"/>
              <a:gd name="connsiteX455" fmla="*/ 932431 w 4627560"/>
              <a:gd name="connsiteY455" fmla="*/ 322984 h 1990725"/>
              <a:gd name="connsiteX456" fmla="*/ 976422 w 4627560"/>
              <a:gd name="connsiteY456" fmla="*/ 322984 h 1990725"/>
              <a:gd name="connsiteX457" fmla="*/ 976422 w 4627560"/>
              <a:gd name="connsiteY457" fmla="*/ 399391 h 1990725"/>
              <a:gd name="connsiteX458" fmla="*/ 990315 w 4627560"/>
              <a:gd name="connsiteY458" fmla="*/ 415598 h 1990725"/>
              <a:gd name="connsiteX459" fmla="*/ 1018099 w 4627560"/>
              <a:gd name="connsiteY459" fmla="*/ 378552 h 1990725"/>
              <a:gd name="connsiteX460" fmla="*/ 1018099 w 4627560"/>
              <a:gd name="connsiteY460" fmla="*/ 320668 h 1990725"/>
              <a:gd name="connsiteX461" fmla="*/ 774986 w 4627560"/>
              <a:gd name="connsiteY461" fmla="*/ 320668 h 1990725"/>
              <a:gd name="connsiteX462" fmla="*/ 812032 w 4627560"/>
              <a:gd name="connsiteY462" fmla="*/ 343823 h 1990725"/>
              <a:gd name="connsiteX463" fmla="*/ 853708 w 4627560"/>
              <a:gd name="connsiteY463" fmla="*/ 320668 h 1990725"/>
              <a:gd name="connsiteX464" fmla="*/ 895385 w 4627560"/>
              <a:gd name="connsiteY464" fmla="*/ 369291 h 1990725"/>
              <a:gd name="connsiteX465" fmla="*/ 895385 w 4627560"/>
              <a:gd name="connsiteY465" fmla="*/ 452644 h 1990725"/>
              <a:gd name="connsiteX466" fmla="*/ 851393 w 4627560"/>
              <a:gd name="connsiteY466" fmla="*/ 452644 h 1990725"/>
              <a:gd name="connsiteX467" fmla="*/ 851393 w 4627560"/>
              <a:gd name="connsiteY467" fmla="*/ 373921 h 1990725"/>
              <a:gd name="connsiteX468" fmla="*/ 842131 w 4627560"/>
              <a:gd name="connsiteY468" fmla="*/ 357714 h 1990725"/>
              <a:gd name="connsiteX469" fmla="*/ 818979 w 4627560"/>
              <a:gd name="connsiteY469" fmla="*/ 383182 h 1990725"/>
              <a:gd name="connsiteX470" fmla="*/ 818979 w 4627560"/>
              <a:gd name="connsiteY470" fmla="*/ 399391 h 1990725"/>
              <a:gd name="connsiteX471" fmla="*/ 818979 w 4627560"/>
              <a:gd name="connsiteY471" fmla="*/ 452644 h 1990725"/>
              <a:gd name="connsiteX472" fmla="*/ 774986 w 4627560"/>
              <a:gd name="connsiteY472" fmla="*/ 452644 h 1990725"/>
              <a:gd name="connsiteX473" fmla="*/ 774986 w 4627560"/>
              <a:gd name="connsiteY473" fmla="*/ 373921 h 1990725"/>
              <a:gd name="connsiteX474" fmla="*/ 765725 w 4627560"/>
              <a:gd name="connsiteY474" fmla="*/ 357714 h 1990725"/>
              <a:gd name="connsiteX475" fmla="*/ 742572 w 4627560"/>
              <a:gd name="connsiteY475" fmla="*/ 380868 h 1990725"/>
              <a:gd name="connsiteX476" fmla="*/ 740256 w 4627560"/>
              <a:gd name="connsiteY476" fmla="*/ 397075 h 1990725"/>
              <a:gd name="connsiteX477" fmla="*/ 740256 w 4627560"/>
              <a:gd name="connsiteY477" fmla="*/ 452644 h 1990725"/>
              <a:gd name="connsiteX478" fmla="*/ 696265 w 4627560"/>
              <a:gd name="connsiteY478" fmla="*/ 452644 h 1990725"/>
              <a:gd name="connsiteX479" fmla="*/ 696265 w 4627560"/>
              <a:gd name="connsiteY479" fmla="*/ 322984 h 1990725"/>
              <a:gd name="connsiteX480" fmla="*/ 735627 w 4627560"/>
              <a:gd name="connsiteY480" fmla="*/ 322984 h 1990725"/>
              <a:gd name="connsiteX481" fmla="*/ 735627 w 4627560"/>
              <a:gd name="connsiteY481" fmla="*/ 334561 h 1990725"/>
              <a:gd name="connsiteX482" fmla="*/ 735627 w 4627560"/>
              <a:gd name="connsiteY482" fmla="*/ 343823 h 1990725"/>
              <a:gd name="connsiteX483" fmla="*/ 774986 w 4627560"/>
              <a:gd name="connsiteY483" fmla="*/ 320668 h 1990725"/>
              <a:gd name="connsiteX484" fmla="*/ 615226 w 4627560"/>
              <a:gd name="connsiteY484" fmla="*/ 320668 h 1990725"/>
              <a:gd name="connsiteX485" fmla="*/ 661534 w 4627560"/>
              <a:gd name="connsiteY485" fmla="*/ 334561 h 1990725"/>
              <a:gd name="connsiteX486" fmla="*/ 647642 w 4627560"/>
              <a:gd name="connsiteY486" fmla="*/ 366975 h 1990725"/>
              <a:gd name="connsiteX487" fmla="*/ 617542 w 4627560"/>
              <a:gd name="connsiteY487" fmla="*/ 355398 h 1990725"/>
              <a:gd name="connsiteX488" fmla="*/ 603649 w 4627560"/>
              <a:gd name="connsiteY488" fmla="*/ 362345 h 1990725"/>
              <a:gd name="connsiteX489" fmla="*/ 666165 w 4627560"/>
              <a:gd name="connsiteY489" fmla="*/ 415598 h 1990725"/>
              <a:gd name="connsiteX490" fmla="*/ 612910 w 4627560"/>
              <a:gd name="connsiteY490" fmla="*/ 457275 h 1990725"/>
              <a:gd name="connsiteX491" fmla="*/ 559659 w 4627560"/>
              <a:gd name="connsiteY491" fmla="*/ 438750 h 1990725"/>
              <a:gd name="connsiteX492" fmla="*/ 578181 w 4627560"/>
              <a:gd name="connsiteY492" fmla="*/ 408652 h 1990725"/>
              <a:gd name="connsiteX493" fmla="*/ 610596 w 4627560"/>
              <a:gd name="connsiteY493" fmla="*/ 422543 h 1990725"/>
              <a:gd name="connsiteX494" fmla="*/ 624487 w 4627560"/>
              <a:gd name="connsiteY494" fmla="*/ 415598 h 1990725"/>
              <a:gd name="connsiteX495" fmla="*/ 561974 w 4627560"/>
              <a:gd name="connsiteY495" fmla="*/ 360030 h 1990725"/>
              <a:gd name="connsiteX496" fmla="*/ 615226 w 4627560"/>
              <a:gd name="connsiteY496" fmla="*/ 320668 h 1990725"/>
              <a:gd name="connsiteX497" fmla="*/ 473990 w 4627560"/>
              <a:gd name="connsiteY497" fmla="*/ 320668 h 1990725"/>
              <a:gd name="connsiteX498" fmla="*/ 534191 w 4627560"/>
              <a:gd name="connsiteY498" fmla="*/ 373921 h 1990725"/>
              <a:gd name="connsiteX499" fmla="*/ 534191 w 4627560"/>
              <a:gd name="connsiteY499" fmla="*/ 452643 h 1990725"/>
              <a:gd name="connsiteX500" fmla="*/ 494828 w 4627560"/>
              <a:gd name="connsiteY500" fmla="*/ 452643 h 1990725"/>
              <a:gd name="connsiteX501" fmla="*/ 494828 w 4627560"/>
              <a:gd name="connsiteY501" fmla="*/ 445697 h 1990725"/>
              <a:gd name="connsiteX502" fmla="*/ 494828 w 4627560"/>
              <a:gd name="connsiteY502" fmla="*/ 436436 h 1990725"/>
              <a:gd name="connsiteX503" fmla="*/ 457784 w 4627560"/>
              <a:gd name="connsiteY503" fmla="*/ 454959 h 1990725"/>
              <a:gd name="connsiteX504" fmla="*/ 413792 w 4627560"/>
              <a:gd name="connsiteY504" fmla="*/ 413282 h 1990725"/>
              <a:gd name="connsiteX505" fmla="*/ 487882 w 4627560"/>
              <a:gd name="connsiteY505" fmla="*/ 371607 h 1990725"/>
              <a:gd name="connsiteX506" fmla="*/ 469360 w 4627560"/>
              <a:gd name="connsiteY506" fmla="*/ 355398 h 1990725"/>
              <a:gd name="connsiteX507" fmla="*/ 434629 w 4627560"/>
              <a:gd name="connsiteY507" fmla="*/ 366975 h 1990725"/>
              <a:gd name="connsiteX508" fmla="*/ 418422 w 4627560"/>
              <a:gd name="connsiteY508" fmla="*/ 336875 h 1990725"/>
              <a:gd name="connsiteX509" fmla="*/ 473990 w 4627560"/>
              <a:gd name="connsiteY509" fmla="*/ 320668 h 1990725"/>
              <a:gd name="connsiteX510" fmla="*/ 3291774 w 4627560"/>
              <a:gd name="connsiteY510" fmla="*/ 318353 h 1990725"/>
              <a:gd name="connsiteX511" fmla="*/ 3351972 w 4627560"/>
              <a:gd name="connsiteY511" fmla="*/ 380867 h 1990725"/>
              <a:gd name="connsiteX512" fmla="*/ 3351972 w 4627560"/>
              <a:gd name="connsiteY512" fmla="*/ 394760 h 1990725"/>
              <a:gd name="connsiteX513" fmla="*/ 3268619 w 4627560"/>
              <a:gd name="connsiteY513" fmla="*/ 394760 h 1990725"/>
              <a:gd name="connsiteX514" fmla="*/ 3298719 w 4627560"/>
              <a:gd name="connsiteY514" fmla="*/ 417913 h 1990725"/>
              <a:gd name="connsiteX515" fmla="*/ 3335765 w 4627560"/>
              <a:gd name="connsiteY515" fmla="*/ 404021 h 1990725"/>
              <a:gd name="connsiteX516" fmla="*/ 3351972 w 4627560"/>
              <a:gd name="connsiteY516" fmla="*/ 434121 h 1990725"/>
              <a:gd name="connsiteX517" fmla="*/ 3296404 w 4627560"/>
              <a:gd name="connsiteY517" fmla="*/ 452644 h 1990725"/>
              <a:gd name="connsiteX518" fmla="*/ 3224628 w 4627560"/>
              <a:gd name="connsiteY518" fmla="*/ 383183 h 1990725"/>
              <a:gd name="connsiteX519" fmla="*/ 3291774 w 4627560"/>
              <a:gd name="connsiteY519" fmla="*/ 318353 h 1990725"/>
              <a:gd name="connsiteX520" fmla="*/ 2909739 w 4627560"/>
              <a:gd name="connsiteY520" fmla="*/ 318353 h 1990725"/>
              <a:gd name="connsiteX521" fmla="*/ 2983830 w 4627560"/>
              <a:gd name="connsiteY521" fmla="*/ 387814 h 1990725"/>
              <a:gd name="connsiteX522" fmla="*/ 2909739 w 4627560"/>
              <a:gd name="connsiteY522" fmla="*/ 454958 h 1990725"/>
              <a:gd name="connsiteX523" fmla="*/ 2835648 w 4627560"/>
              <a:gd name="connsiteY523" fmla="*/ 387814 h 1990725"/>
              <a:gd name="connsiteX524" fmla="*/ 2909739 w 4627560"/>
              <a:gd name="connsiteY524" fmla="*/ 318353 h 1990725"/>
              <a:gd name="connsiteX525" fmla="*/ 2439724 w 4627560"/>
              <a:gd name="connsiteY525" fmla="*/ 318353 h 1990725"/>
              <a:gd name="connsiteX526" fmla="*/ 2490663 w 4627560"/>
              <a:gd name="connsiteY526" fmla="*/ 318353 h 1990725"/>
              <a:gd name="connsiteX527" fmla="*/ 2509185 w 4627560"/>
              <a:gd name="connsiteY527" fmla="*/ 378553 h 1990725"/>
              <a:gd name="connsiteX528" fmla="*/ 2513815 w 4627560"/>
              <a:gd name="connsiteY528" fmla="*/ 399390 h 1990725"/>
              <a:gd name="connsiteX529" fmla="*/ 2518447 w 4627560"/>
              <a:gd name="connsiteY529" fmla="*/ 380867 h 1990725"/>
              <a:gd name="connsiteX530" fmla="*/ 2534654 w 4627560"/>
              <a:gd name="connsiteY530" fmla="*/ 320669 h 1990725"/>
              <a:gd name="connsiteX531" fmla="*/ 2583277 w 4627560"/>
              <a:gd name="connsiteY531" fmla="*/ 320669 h 1990725"/>
              <a:gd name="connsiteX532" fmla="*/ 2530022 w 4627560"/>
              <a:gd name="connsiteY532" fmla="*/ 466536 h 1990725"/>
              <a:gd name="connsiteX533" fmla="*/ 2474454 w 4627560"/>
              <a:gd name="connsiteY533" fmla="*/ 505897 h 1990725"/>
              <a:gd name="connsiteX534" fmla="*/ 2444354 w 4627560"/>
              <a:gd name="connsiteY534" fmla="*/ 496636 h 1990725"/>
              <a:gd name="connsiteX535" fmla="*/ 2458247 w 4627560"/>
              <a:gd name="connsiteY535" fmla="*/ 464220 h 1990725"/>
              <a:gd name="connsiteX536" fmla="*/ 2472138 w 4627560"/>
              <a:gd name="connsiteY536" fmla="*/ 468852 h 1990725"/>
              <a:gd name="connsiteX537" fmla="*/ 2492977 w 4627560"/>
              <a:gd name="connsiteY537" fmla="*/ 454959 h 1990725"/>
              <a:gd name="connsiteX538" fmla="*/ 2495293 w 4627560"/>
              <a:gd name="connsiteY538" fmla="*/ 448013 h 1990725"/>
              <a:gd name="connsiteX539" fmla="*/ 2439724 w 4627560"/>
              <a:gd name="connsiteY539" fmla="*/ 318353 h 1990725"/>
              <a:gd name="connsiteX540" fmla="*/ 1937291 w 4627560"/>
              <a:gd name="connsiteY540" fmla="*/ 318353 h 1990725"/>
              <a:gd name="connsiteX541" fmla="*/ 1997489 w 4627560"/>
              <a:gd name="connsiteY541" fmla="*/ 380867 h 1990725"/>
              <a:gd name="connsiteX542" fmla="*/ 1997489 w 4627560"/>
              <a:gd name="connsiteY542" fmla="*/ 394760 h 1990725"/>
              <a:gd name="connsiteX543" fmla="*/ 1914136 w 4627560"/>
              <a:gd name="connsiteY543" fmla="*/ 394760 h 1990725"/>
              <a:gd name="connsiteX544" fmla="*/ 1944236 w 4627560"/>
              <a:gd name="connsiteY544" fmla="*/ 417913 h 1990725"/>
              <a:gd name="connsiteX545" fmla="*/ 1981282 w 4627560"/>
              <a:gd name="connsiteY545" fmla="*/ 404021 h 1990725"/>
              <a:gd name="connsiteX546" fmla="*/ 1997489 w 4627560"/>
              <a:gd name="connsiteY546" fmla="*/ 434121 h 1990725"/>
              <a:gd name="connsiteX547" fmla="*/ 1941921 w 4627560"/>
              <a:gd name="connsiteY547" fmla="*/ 452644 h 1990725"/>
              <a:gd name="connsiteX548" fmla="*/ 1870145 w 4627560"/>
              <a:gd name="connsiteY548" fmla="*/ 383183 h 1990725"/>
              <a:gd name="connsiteX549" fmla="*/ 1937291 w 4627560"/>
              <a:gd name="connsiteY549" fmla="*/ 318353 h 1990725"/>
              <a:gd name="connsiteX550" fmla="*/ 2717566 w 4627560"/>
              <a:gd name="connsiteY550" fmla="*/ 309092 h 1990725"/>
              <a:gd name="connsiteX551" fmla="*/ 2717566 w 4627560"/>
              <a:gd name="connsiteY551" fmla="*/ 353083 h 1990725"/>
              <a:gd name="connsiteX552" fmla="*/ 2736089 w 4627560"/>
              <a:gd name="connsiteY552" fmla="*/ 353083 h 1990725"/>
              <a:gd name="connsiteX553" fmla="*/ 2759241 w 4627560"/>
              <a:gd name="connsiteY553" fmla="*/ 329930 h 1990725"/>
              <a:gd name="connsiteX554" fmla="*/ 2731457 w 4627560"/>
              <a:gd name="connsiteY554" fmla="*/ 309092 h 1990725"/>
              <a:gd name="connsiteX555" fmla="*/ 2717566 w 4627560"/>
              <a:gd name="connsiteY555" fmla="*/ 309092 h 1990725"/>
              <a:gd name="connsiteX556" fmla="*/ 3132014 w 4627560"/>
              <a:gd name="connsiteY556" fmla="*/ 288253 h 1990725"/>
              <a:gd name="connsiteX557" fmla="*/ 3173691 w 4627560"/>
              <a:gd name="connsiteY557" fmla="*/ 288253 h 1990725"/>
              <a:gd name="connsiteX558" fmla="*/ 3173691 w 4627560"/>
              <a:gd name="connsiteY558" fmla="*/ 325299 h 1990725"/>
              <a:gd name="connsiteX559" fmla="*/ 3201475 w 4627560"/>
              <a:gd name="connsiteY559" fmla="*/ 325299 h 1990725"/>
              <a:gd name="connsiteX560" fmla="*/ 3201475 w 4627560"/>
              <a:gd name="connsiteY560" fmla="*/ 360029 h 1990725"/>
              <a:gd name="connsiteX561" fmla="*/ 3173691 w 4627560"/>
              <a:gd name="connsiteY561" fmla="*/ 360029 h 1990725"/>
              <a:gd name="connsiteX562" fmla="*/ 3173691 w 4627560"/>
              <a:gd name="connsiteY562" fmla="*/ 399390 h 1990725"/>
              <a:gd name="connsiteX563" fmla="*/ 3196844 w 4627560"/>
              <a:gd name="connsiteY563" fmla="*/ 415597 h 1990725"/>
              <a:gd name="connsiteX564" fmla="*/ 3203791 w 4627560"/>
              <a:gd name="connsiteY564" fmla="*/ 415597 h 1990725"/>
              <a:gd name="connsiteX565" fmla="*/ 3203791 w 4627560"/>
              <a:gd name="connsiteY565" fmla="*/ 454958 h 1990725"/>
              <a:gd name="connsiteX566" fmla="*/ 3192214 w 4627560"/>
              <a:gd name="connsiteY566" fmla="*/ 454958 h 1990725"/>
              <a:gd name="connsiteX567" fmla="*/ 3129698 w 4627560"/>
              <a:gd name="connsiteY567" fmla="*/ 406336 h 1990725"/>
              <a:gd name="connsiteX568" fmla="*/ 3129698 w 4627560"/>
              <a:gd name="connsiteY568" fmla="*/ 360029 h 1990725"/>
              <a:gd name="connsiteX569" fmla="*/ 3113491 w 4627560"/>
              <a:gd name="connsiteY569" fmla="*/ 360029 h 1990725"/>
              <a:gd name="connsiteX570" fmla="*/ 3113491 w 4627560"/>
              <a:gd name="connsiteY570" fmla="*/ 325299 h 1990725"/>
              <a:gd name="connsiteX571" fmla="*/ 3132014 w 4627560"/>
              <a:gd name="connsiteY571" fmla="*/ 325299 h 1990725"/>
              <a:gd name="connsiteX572" fmla="*/ 3132014 w 4627560"/>
              <a:gd name="connsiteY572" fmla="*/ 288253 h 1990725"/>
              <a:gd name="connsiteX573" fmla="*/ 3020878 w 4627560"/>
              <a:gd name="connsiteY573" fmla="*/ 288253 h 1990725"/>
              <a:gd name="connsiteX574" fmla="*/ 3062555 w 4627560"/>
              <a:gd name="connsiteY574" fmla="*/ 288253 h 1990725"/>
              <a:gd name="connsiteX575" fmla="*/ 3062555 w 4627560"/>
              <a:gd name="connsiteY575" fmla="*/ 325299 h 1990725"/>
              <a:gd name="connsiteX576" fmla="*/ 3090339 w 4627560"/>
              <a:gd name="connsiteY576" fmla="*/ 325299 h 1990725"/>
              <a:gd name="connsiteX577" fmla="*/ 3090339 w 4627560"/>
              <a:gd name="connsiteY577" fmla="*/ 360029 h 1990725"/>
              <a:gd name="connsiteX578" fmla="*/ 3062555 w 4627560"/>
              <a:gd name="connsiteY578" fmla="*/ 360029 h 1990725"/>
              <a:gd name="connsiteX579" fmla="*/ 3062555 w 4627560"/>
              <a:gd name="connsiteY579" fmla="*/ 399390 h 1990725"/>
              <a:gd name="connsiteX580" fmla="*/ 3085708 w 4627560"/>
              <a:gd name="connsiteY580" fmla="*/ 415597 h 1990725"/>
              <a:gd name="connsiteX581" fmla="*/ 3092655 w 4627560"/>
              <a:gd name="connsiteY581" fmla="*/ 415597 h 1990725"/>
              <a:gd name="connsiteX582" fmla="*/ 3092655 w 4627560"/>
              <a:gd name="connsiteY582" fmla="*/ 454958 h 1990725"/>
              <a:gd name="connsiteX583" fmla="*/ 3081078 w 4627560"/>
              <a:gd name="connsiteY583" fmla="*/ 454958 h 1990725"/>
              <a:gd name="connsiteX584" fmla="*/ 3018562 w 4627560"/>
              <a:gd name="connsiteY584" fmla="*/ 406336 h 1990725"/>
              <a:gd name="connsiteX585" fmla="*/ 3018562 w 4627560"/>
              <a:gd name="connsiteY585" fmla="*/ 360029 h 1990725"/>
              <a:gd name="connsiteX586" fmla="*/ 3002355 w 4627560"/>
              <a:gd name="connsiteY586" fmla="*/ 360029 h 1990725"/>
              <a:gd name="connsiteX587" fmla="*/ 3002355 w 4627560"/>
              <a:gd name="connsiteY587" fmla="*/ 325299 h 1990725"/>
              <a:gd name="connsiteX588" fmla="*/ 3020878 w 4627560"/>
              <a:gd name="connsiteY588" fmla="*/ 325299 h 1990725"/>
              <a:gd name="connsiteX589" fmla="*/ 3020878 w 4627560"/>
              <a:gd name="connsiteY589" fmla="*/ 288253 h 1990725"/>
              <a:gd name="connsiteX590" fmla="*/ 2358685 w 4627560"/>
              <a:gd name="connsiteY590" fmla="*/ 288253 h 1990725"/>
              <a:gd name="connsiteX591" fmla="*/ 2400360 w 4627560"/>
              <a:gd name="connsiteY591" fmla="*/ 288253 h 1990725"/>
              <a:gd name="connsiteX592" fmla="*/ 2400360 w 4627560"/>
              <a:gd name="connsiteY592" fmla="*/ 325299 h 1990725"/>
              <a:gd name="connsiteX593" fmla="*/ 2428146 w 4627560"/>
              <a:gd name="connsiteY593" fmla="*/ 325299 h 1990725"/>
              <a:gd name="connsiteX594" fmla="*/ 2428146 w 4627560"/>
              <a:gd name="connsiteY594" fmla="*/ 360029 h 1990725"/>
              <a:gd name="connsiteX595" fmla="*/ 2400360 w 4627560"/>
              <a:gd name="connsiteY595" fmla="*/ 360029 h 1990725"/>
              <a:gd name="connsiteX596" fmla="*/ 2400360 w 4627560"/>
              <a:gd name="connsiteY596" fmla="*/ 399390 h 1990725"/>
              <a:gd name="connsiteX597" fmla="*/ 2423515 w 4627560"/>
              <a:gd name="connsiteY597" fmla="*/ 415597 h 1990725"/>
              <a:gd name="connsiteX598" fmla="*/ 2430460 w 4627560"/>
              <a:gd name="connsiteY598" fmla="*/ 415597 h 1990725"/>
              <a:gd name="connsiteX599" fmla="*/ 2430460 w 4627560"/>
              <a:gd name="connsiteY599" fmla="*/ 454958 h 1990725"/>
              <a:gd name="connsiteX600" fmla="*/ 2418885 w 4627560"/>
              <a:gd name="connsiteY600" fmla="*/ 454958 h 1990725"/>
              <a:gd name="connsiteX601" fmla="*/ 2356369 w 4627560"/>
              <a:gd name="connsiteY601" fmla="*/ 406336 h 1990725"/>
              <a:gd name="connsiteX602" fmla="*/ 2356369 w 4627560"/>
              <a:gd name="connsiteY602" fmla="*/ 360029 h 1990725"/>
              <a:gd name="connsiteX603" fmla="*/ 2340162 w 4627560"/>
              <a:gd name="connsiteY603" fmla="*/ 360029 h 1990725"/>
              <a:gd name="connsiteX604" fmla="*/ 2340162 w 4627560"/>
              <a:gd name="connsiteY604" fmla="*/ 325299 h 1990725"/>
              <a:gd name="connsiteX605" fmla="*/ 2358685 w 4627560"/>
              <a:gd name="connsiteY605" fmla="*/ 325299 h 1990725"/>
              <a:gd name="connsiteX606" fmla="*/ 2358685 w 4627560"/>
              <a:gd name="connsiteY606" fmla="*/ 288253 h 1990725"/>
              <a:gd name="connsiteX607" fmla="*/ 2673575 w 4627560"/>
              <a:gd name="connsiteY607" fmla="*/ 272046 h 1990725"/>
              <a:gd name="connsiteX608" fmla="*/ 2733773 w 4627560"/>
              <a:gd name="connsiteY608" fmla="*/ 272046 h 1990725"/>
              <a:gd name="connsiteX609" fmla="*/ 2768504 w 4627560"/>
              <a:gd name="connsiteY609" fmla="*/ 276678 h 1990725"/>
              <a:gd name="connsiteX610" fmla="*/ 2803234 w 4627560"/>
              <a:gd name="connsiteY610" fmla="*/ 329930 h 1990725"/>
              <a:gd name="connsiteX611" fmla="*/ 2775450 w 4627560"/>
              <a:gd name="connsiteY611" fmla="*/ 378553 h 1990725"/>
              <a:gd name="connsiteX612" fmla="*/ 2782396 w 4627560"/>
              <a:gd name="connsiteY612" fmla="*/ 390128 h 1990725"/>
              <a:gd name="connsiteX613" fmla="*/ 2819441 w 4627560"/>
              <a:gd name="connsiteY613" fmla="*/ 452644 h 1990725"/>
              <a:gd name="connsiteX614" fmla="*/ 2770819 w 4627560"/>
              <a:gd name="connsiteY614" fmla="*/ 452644 h 1990725"/>
              <a:gd name="connsiteX615" fmla="*/ 2738405 w 4627560"/>
              <a:gd name="connsiteY615" fmla="*/ 390128 h 1990725"/>
              <a:gd name="connsiteX616" fmla="*/ 2717566 w 4627560"/>
              <a:gd name="connsiteY616" fmla="*/ 390128 h 1990725"/>
              <a:gd name="connsiteX617" fmla="*/ 2717566 w 4627560"/>
              <a:gd name="connsiteY617" fmla="*/ 452644 h 1990725"/>
              <a:gd name="connsiteX618" fmla="*/ 2673575 w 4627560"/>
              <a:gd name="connsiteY618" fmla="*/ 452644 h 1990725"/>
              <a:gd name="connsiteX619" fmla="*/ 2673575 w 4627560"/>
              <a:gd name="connsiteY619" fmla="*/ 272046 h 1990725"/>
              <a:gd name="connsiteX620" fmla="*/ 2268387 w 4627560"/>
              <a:gd name="connsiteY620" fmla="*/ 272046 h 1990725"/>
              <a:gd name="connsiteX621" fmla="*/ 2312378 w 4627560"/>
              <a:gd name="connsiteY621" fmla="*/ 272046 h 1990725"/>
              <a:gd name="connsiteX622" fmla="*/ 2312378 w 4627560"/>
              <a:gd name="connsiteY622" fmla="*/ 306776 h 1990725"/>
              <a:gd name="connsiteX623" fmla="*/ 2268387 w 4627560"/>
              <a:gd name="connsiteY623" fmla="*/ 306776 h 1990725"/>
              <a:gd name="connsiteX624" fmla="*/ 2268387 w 4627560"/>
              <a:gd name="connsiteY624" fmla="*/ 272046 h 1990725"/>
              <a:gd name="connsiteX625" fmla="*/ 1650191 w 4627560"/>
              <a:gd name="connsiteY625" fmla="*/ 272046 h 1990725"/>
              <a:gd name="connsiteX626" fmla="*/ 1694182 w 4627560"/>
              <a:gd name="connsiteY626" fmla="*/ 272046 h 1990725"/>
              <a:gd name="connsiteX627" fmla="*/ 1694182 w 4627560"/>
              <a:gd name="connsiteY627" fmla="*/ 306776 h 1990725"/>
              <a:gd name="connsiteX628" fmla="*/ 1650191 w 4627560"/>
              <a:gd name="connsiteY628" fmla="*/ 306776 h 1990725"/>
              <a:gd name="connsiteX629" fmla="*/ 1650191 w 4627560"/>
              <a:gd name="connsiteY629" fmla="*/ 272046 h 1990725"/>
              <a:gd name="connsiteX630" fmla="*/ 1288995 w 4627560"/>
              <a:gd name="connsiteY630" fmla="*/ 272046 h 1990725"/>
              <a:gd name="connsiteX631" fmla="*/ 1332986 w 4627560"/>
              <a:gd name="connsiteY631" fmla="*/ 272046 h 1990725"/>
              <a:gd name="connsiteX632" fmla="*/ 1332986 w 4627560"/>
              <a:gd name="connsiteY632" fmla="*/ 387815 h 1990725"/>
              <a:gd name="connsiteX633" fmla="*/ 1365402 w 4627560"/>
              <a:gd name="connsiteY633" fmla="*/ 417913 h 1990725"/>
              <a:gd name="connsiteX634" fmla="*/ 1397817 w 4627560"/>
              <a:gd name="connsiteY634" fmla="*/ 387815 h 1990725"/>
              <a:gd name="connsiteX635" fmla="*/ 1397817 w 4627560"/>
              <a:gd name="connsiteY635" fmla="*/ 272046 h 1990725"/>
              <a:gd name="connsiteX636" fmla="*/ 1441809 w 4627560"/>
              <a:gd name="connsiteY636" fmla="*/ 272046 h 1990725"/>
              <a:gd name="connsiteX637" fmla="*/ 1441809 w 4627560"/>
              <a:gd name="connsiteY637" fmla="*/ 387815 h 1990725"/>
              <a:gd name="connsiteX638" fmla="*/ 1365402 w 4627560"/>
              <a:gd name="connsiteY638" fmla="*/ 457274 h 1990725"/>
              <a:gd name="connsiteX639" fmla="*/ 1288995 w 4627560"/>
              <a:gd name="connsiteY639" fmla="*/ 387815 h 1990725"/>
              <a:gd name="connsiteX640" fmla="*/ 1288995 w 4627560"/>
              <a:gd name="connsiteY640" fmla="*/ 272046 h 1990725"/>
              <a:gd name="connsiteX641" fmla="*/ 156786 w 4627560"/>
              <a:gd name="connsiteY641" fmla="*/ 272046 h 1990725"/>
              <a:gd name="connsiteX642" fmla="*/ 270239 w 4627560"/>
              <a:gd name="connsiteY642" fmla="*/ 272046 h 1990725"/>
              <a:gd name="connsiteX643" fmla="*/ 270239 w 4627560"/>
              <a:gd name="connsiteY643" fmla="*/ 311407 h 1990725"/>
              <a:gd name="connsiteX644" fmla="*/ 200777 w 4627560"/>
              <a:gd name="connsiteY644" fmla="*/ 311407 h 1990725"/>
              <a:gd name="connsiteX645" fmla="*/ 200777 w 4627560"/>
              <a:gd name="connsiteY645" fmla="*/ 343821 h 1990725"/>
              <a:gd name="connsiteX646" fmla="*/ 256346 w 4627560"/>
              <a:gd name="connsiteY646" fmla="*/ 343821 h 1990725"/>
              <a:gd name="connsiteX647" fmla="*/ 256346 w 4627560"/>
              <a:gd name="connsiteY647" fmla="*/ 383183 h 1990725"/>
              <a:gd name="connsiteX648" fmla="*/ 200777 w 4627560"/>
              <a:gd name="connsiteY648" fmla="*/ 383183 h 1990725"/>
              <a:gd name="connsiteX649" fmla="*/ 200777 w 4627560"/>
              <a:gd name="connsiteY649" fmla="*/ 417912 h 1990725"/>
              <a:gd name="connsiteX650" fmla="*/ 274869 w 4627560"/>
              <a:gd name="connsiteY650" fmla="*/ 417912 h 1990725"/>
              <a:gd name="connsiteX651" fmla="*/ 274869 w 4627560"/>
              <a:gd name="connsiteY651" fmla="*/ 452644 h 1990725"/>
              <a:gd name="connsiteX652" fmla="*/ 156786 w 4627560"/>
              <a:gd name="connsiteY652" fmla="*/ 452644 h 1990725"/>
              <a:gd name="connsiteX653" fmla="*/ 156786 w 4627560"/>
              <a:gd name="connsiteY653" fmla="*/ 272046 h 1990725"/>
              <a:gd name="connsiteX654" fmla="*/ 3583509 w 4627560"/>
              <a:gd name="connsiteY654" fmla="*/ 269730 h 1990725"/>
              <a:gd name="connsiteX655" fmla="*/ 3627500 w 4627560"/>
              <a:gd name="connsiteY655" fmla="*/ 269730 h 1990725"/>
              <a:gd name="connsiteX656" fmla="*/ 3627500 w 4627560"/>
              <a:gd name="connsiteY656" fmla="*/ 452644 h 1990725"/>
              <a:gd name="connsiteX657" fmla="*/ 3585825 w 4627560"/>
              <a:gd name="connsiteY657" fmla="*/ 452644 h 1990725"/>
              <a:gd name="connsiteX658" fmla="*/ 3585825 w 4627560"/>
              <a:gd name="connsiteY658" fmla="*/ 443383 h 1990725"/>
              <a:gd name="connsiteX659" fmla="*/ 3585825 w 4627560"/>
              <a:gd name="connsiteY659" fmla="*/ 436435 h 1990725"/>
              <a:gd name="connsiteX660" fmla="*/ 3548779 w 4627560"/>
              <a:gd name="connsiteY660" fmla="*/ 454958 h 1990725"/>
              <a:gd name="connsiteX661" fmla="*/ 3488579 w 4627560"/>
              <a:gd name="connsiteY661" fmla="*/ 385499 h 1990725"/>
              <a:gd name="connsiteX662" fmla="*/ 3548779 w 4627560"/>
              <a:gd name="connsiteY662" fmla="*/ 318353 h 1990725"/>
              <a:gd name="connsiteX663" fmla="*/ 3583509 w 4627560"/>
              <a:gd name="connsiteY663" fmla="*/ 329930 h 1990725"/>
              <a:gd name="connsiteX664" fmla="*/ 3583509 w 4627560"/>
              <a:gd name="connsiteY664" fmla="*/ 322983 h 1990725"/>
              <a:gd name="connsiteX665" fmla="*/ 3583509 w 4627560"/>
              <a:gd name="connsiteY665" fmla="*/ 269730 h 1990725"/>
              <a:gd name="connsiteX666" fmla="*/ 4295483 w 4627560"/>
              <a:gd name="connsiteY666" fmla="*/ 60763 h 1990725"/>
              <a:gd name="connsiteX667" fmla="*/ 4295483 w 4627560"/>
              <a:gd name="connsiteY667" fmla="*/ 1124793 h 1990725"/>
              <a:gd name="connsiteX668" fmla="*/ 4295483 w 4627560"/>
              <a:gd name="connsiteY668" fmla="*/ 60763 h 1990725"/>
              <a:gd name="connsiteX669" fmla="*/ 0 w 4627560"/>
              <a:gd name="connsiteY669" fmla="*/ 1990725 h 1990725"/>
              <a:gd name="connsiteX670" fmla="*/ 4627560 w 4627560"/>
              <a:gd name="connsiteY670" fmla="*/ 0 h 1990725"/>
              <a:gd name="connsiteX671" fmla="*/ 4627560 w 4627560"/>
              <a:gd name="connsiteY671" fmla="*/ 1990725 h 1990725"/>
              <a:gd name="connsiteX672" fmla="*/ 0 w 4627560"/>
              <a:gd name="connsiteY672" fmla="*/ 1990725 h 1990725"/>
              <a:gd name="connsiteX0" fmla="*/ 1853937 w 4627560"/>
              <a:gd name="connsiteY0" fmla="*/ 635556 h 1990725"/>
              <a:gd name="connsiteX1" fmla="*/ 1819207 w 4627560"/>
              <a:gd name="connsiteY1" fmla="*/ 651765 h 1990725"/>
              <a:gd name="connsiteX2" fmla="*/ 1835414 w 4627560"/>
              <a:gd name="connsiteY2" fmla="*/ 665656 h 1990725"/>
              <a:gd name="connsiteX3" fmla="*/ 1858569 w 4627560"/>
              <a:gd name="connsiteY3" fmla="*/ 637872 h 1990725"/>
              <a:gd name="connsiteX4" fmla="*/ 1858569 w 4627560"/>
              <a:gd name="connsiteY4" fmla="*/ 635556 h 1990725"/>
              <a:gd name="connsiteX5" fmla="*/ 1853937 w 4627560"/>
              <a:gd name="connsiteY5" fmla="*/ 635556 h 1990725"/>
              <a:gd name="connsiteX6" fmla="*/ 392950 w 4627560"/>
              <a:gd name="connsiteY6" fmla="*/ 635556 h 1990725"/>
              <a:gd name="connsiteX7" fmla="*/ 358220 w 4627560"/>
              <a:gd name="connsiteY7" fmla="*/ 651765 h 1990725"/>
              <a:gd name="connsiteX8" fmla="*/ 374427 w 4627560"/>
              <a:gd name="connsiteY8" fmla="*/ 665656 h 1990725"/>
              <a:gd name="connsiteX9" fmla="*/ 397582 w 4627560"/>
              <a:gd name="connsiteY9" fmla="*/ 637872 h 1990725"/>
              <a:gd name="connsiteX10" fmla="*/ 397582 w 4627560"/>
              <a:gd name="connsiteY10" fmla="*/ 635556 h 1990725"/>
              <a:gd name="connsiteX11" fmla="*/ 392950 w 4627560"/>
              <a:gd name="connsiteY11" fmla="*/ 635556 h 1990725"/>
              <a:gd name="connsiteX12" fmla="*/ 1379291 w 4627560"/>
              <a:gd name="connsiteY12" fmla="*/ 600826 h 1990725"/>
              <a:gd name="connsiteX13" fmla="*/ 1351506 w 4627560"/>
              <a:gd name="connsiteY13" fmla="*/ 633242 h 1990725"/>
              <a:gd name="connsiteX14" fmla="*/ 1376975 w 4627560"/>
              <a:gd name="connsiteY14" fmla="*/ 665656 h 1990725"/>
              <a:gd name="connsiteX15" fmla="*/ 1404759 w 4627560"/>
              <a:gd name="connsiteY15" fmla="*/ 633242 h 1990725"/>
              <a:gd name="connsiteX16" fmla="*/ 1379291 w 4627560"/>
              <a:gd name="connsiteY16" fmla="*/ 600826 h 1990725"/>
              <a:gd name="connsiteX17" fmla="*/ 812029 w 4627560"/>
              <a:gd name="connsiteY17" fmla="*/ 598513 h 1990725"/>
              <a:gd name="connsiteX18" fmla="*/ 786560 w 4627560"/>
              <a:gd name="connsiteY18" fmla="*/ 628611 h 1990725"/>
              <a:gd name="connsiteX19" fmla="*/ 814344 w 4627560"/>
              <a:gd name="connsiteY19" fmla="*/ 661026 h 1990725"/>
              <a:gd name="connsiteX20" fmla="*/ 837498 w 4627560"/>
              <a:gd name="connsiteY20" fmla="*/ 628611 h 1990725"/>
              <a:gd name="connsiteX21" fmla="*/ 812029 w 4627560"/>
              <a:gd name="connsiteY21" fmla="*/ 598513 h 1990725"/>
              <a:gd name="connsiteX22" fmla="*/ 2127149 w 4627560"/>
              <a:gd name="connsiteY22" fmla="*/ 596197 h 1990725"/>
              <a:gd name="connsiteX23" fmla="*/ 2101680 w 4627560"/>
              <a:gd name="connsiteY23" fmla="*/ 619350 h 1990725"/>
              <a:gd name="connsiteX24" fmla="*/ 2147987 w 4627560"/>
              <a:gd name="connsiteY24" fmla="*/ 619350 h 1990725"/>
              <a:gd name="connsiteX25" fmla="*/ 2127149 w 4627560"/>
              <a:gd name="connsiteY25" fmla="*/ 596197 h 1990725"/>
              <a:gd name="connsiteX26" fmla="*/ 1138495 w 4627560"/>
              <a:gd name="connsiteY26" fmla="*/ 577673 h 1990725"/>
              <a:gd name="connsiteX27" fmla="*/ 1163963 w 4627560"/>
              <a:gd name="connsiteY27" fmla="*/ 577673 h 1990725"/>
              <a:gd name="connsiteX28" fmla="*/ 1163963 w 4627560"/>
              <a:gd name="connsiteY28" fmla="*/ 684178 h 1990725"/>
              <a:gd name="connsiteX29" fmla="*/ 1138495 w 4627560"/>
              <a:gd name="connsiteY29" fmla="*/ 684178 h 1990725"/>
              <a:gd name="connsiteX30" fmla="*/ 1138495 w 4627560"/>
              <a:gd name="connsiteY30" fmla="*/ 577673 h 1990725"/>
              <a:gd name="connsiteX31" fmla="*/ 573548 w 4627560"/>
              <a:gd name="connsiteY31" fmla="*/ 577673 h 1990725"/>
              <a:gd name="connsiteX32" fmla="*/ 599016 w 4627560"/>
              <a:gd name="connsiteY32" fmla="*/ 577673 h 1990725"/>
              <a:gd name="connsiteX33" fmla="*/ 599016 w 4627560"/>
              <a:gd name="connsiteY33" fmla="*/ 684178 h 1990725"/>
              <a:gd name="connsiteX34" fmla="*/ 573548 w 4627560"/>
              <a:gd name="connsiteY34" fmla="*/ 684178 h 1990725"/>
              <a:gd name="connsiteX35" fmla="*/ 573548 w 4627560"/>
              <a:gd name="connsiteY35" fmla="*/ 577673 h 1990725"/>
              <a:gd name="connsiteX36" fmla="*/ 2261441 w 4627560"/>
              <a:gd name="connsiteY36" fmla="*/ 575358 h 1990725"/>
              <a:gd name="connsiteX37" fmla="*/ 2266071 w 4627560"/>
              <a:gd name="connsiteY37" fmla="*/ 575358 h 1990725"/>
              <a:gd name="connsiteX38" fmla="*/ 2266071 w 4627560"/>
              <a:gd name="connsiteY38" fmla="*/ 600827 h 1990725"/>
              <a:gd name="connsiteX39" fmla="*/ 2259125 w 4627560"/>
              <a:gd name="connsiteY39" fmla="*/ 600827 h 1990725"/>
              <a:gd name="connsiteX40" fmla="*/ 2229025 w 4627560"/>
              <a:gd name="connsiteY40" fmla="*/ 623981 h 1990725"/>
              <a:gd name="connsiteX41" fmla="*/ 2226710 w 4627560"/>
              <a:gd name="connsiteY41" fmla="*/ 640188 h 1990725"/>
              <a:gd name="connsiteX42" fmla="*/ 2226710 w 4627560"/>
              <a:gd name="connsiteY42" fmla="*/ 684179 h 1990725"/>
              <a:gd name="connsiteX43" fmla="*/ 2201241 w 4627560"/>
              <a:gd name="connsiteY43" fmla="*/ 684179 h 1990725"/>
              <a:gd name="connsiteX44" fmla="*/ 2201241 w 4627560"/>
              <a:gd name="connsiteY44" fmla="*/ 577674 h 1990725"/>
              <a:gd name="connsiteX45" fmla="*/ 2226710 w 4627560"/>
              <a:gd name="connsiteY45" fmla="*/ 577674 h 1990725"/>
              <a:gd name="connsiteX46" fmla="*/ 2226710 w 4627560"/>
              <a:gd name="connsiteY46" fmla="*/ 596197 h 1990725"/>
              <a:gd name="connsiteX47" fmla="*/ 2226710 w 4627560"/>
              <a:gd name="connsiteY47" fmla="*/ 603142 h 1990725"/>
              <a:gd name="connsiteX48" fmla="*/ 2261441 w 4627560"/>
              <a:gd name="connsiteY48" fmla="*/ 575358 h 1990725"/>
              <a:gd name="connsiteX49" fmla="*/ 2129464 w 4627560"/>
              <a:gd name="connsiteY49" fmla="*/ 575358 h 1990725"/>
              <a:gd name="connsiteX50" fmla="*/ 2175771 w 4627560"/>
              <a:gd name="connsiteY50" fmla="*/ 626297 h 1990725"/>
              <a:gd name="connsiteX51" fmla="*/ 2175771 w 4627560"/>
              <a:gd name="connsiteY51" fmla="*/ 635558 h 1990725"/>
              <a:gd name="connsiteX52" fmla="*/ 2101680 w 4627560"/>
              <a:gd name="connsiteY52" fmla="*/ 635558 h 1990725"/>
              <a:gd name="connsiteX53" fmla="*/ 2134096 w 4627560"/>
              <a:gd name="connsiteY53" fmla="*/ 663343 h 1990725"/>
              <a:gd name="connsiteX54" fmla="*/ 2164194 w 4627560"/>
              <a:gd name="connsiteY54" fmla="*/ 651765 h 1990725"/>
              <a:gd name="connsiteX55" fmla="*/ 2173455 w 4627560"/>
              <a:gd name="connsiteY55" fmla="*/ 670288 h 1990725"/>
              <a:gd name="connsiteX56" fmla="*/ 2131780 w 4627560"/>
              <a:gd name="connsiteY56" fmla="*/ 686495 h 1990725"/>
              <a:gd name="connsiteX57" fmla="*/ 2073896 w 4627560"/>
              <a:gd name="connsiteY57" fmla="*/ 630927 h 1990725"/>
              <a:gd name="connsiteX58" fmla="*/ 2129464 w 4627560"/>
              <a:gd name="connsiteY58" fmla="*/ 575358 h 1990725"/>
              <a:gd name="connsiteX59" fmla="*/ 1499691 w 4627560"/>
              <a:gd name="connsiteY59" fmla="*/ 575358 h 1990725"/>
              <a:gd name="connsiteX60" fmla="*/ 1534421 w 4627560"/>
              <a:gd name="connsiteY60" fmla="*/ 586935 h 1990725"/>
              <a:gd name="connsiteX61" fmla="*/ 1522843 w 4627560"/>
              <a:gd name="connsiteY61" fmla="*/ 607774 h 1990725"/>
              <a:gd name="connsiteX62" fmla="*/ 1497375 w 4627560"/>
              <a:gd name="connsiteY62" fmla="*/ 598513 h 1990725"/>
              <a:gd name="connsiteX63" fmla="*/ 1483484 w 4627560"/>
              <a:gd name="connsiteY63" fmla="*/ 607774 h 1990725"/>
              <a:gd name="connsiteX64" fmla="*/ 1534421 w 4627560"/>
              <a:gd name="connsiteY64" fmla="*/ 654081 h 1990725"/>
              <a:gd name="connsiteX65" fmla="*/ 1492745 w 4627560"/>
              <a:gd name="connsiteY65" fmla="*/ 686495 h 1990725"/>
              <a:gd name="connsiteX66" fmla="*/ 1451068 w 4627560"/>
              <a:gd name="connsiteY66" fmla="*/ 670288 h 1990725"/>
              <a:gd name="connsiteX67" fmla="*/ 1464961 w 4627560"/>
              <a:gd name="connsiteY67" fmla="*/ 654081 h 1990725"/>
              <a:gd name="connsiteX68" fmla="*/ 1495059 w 4627560"/>
              <a:gd name="connsiteY68" fmla="*/ 665657 h 1990725"/>
              <a:gd name="connsiteX69" fmla="*/ 1508952 w 4627560"/>
              <a:gd name="connsiteY69" fmla="*/ 656395 h 1990725"/>
              <a:gd name="connsiteX70" fmla="*/ 1458013 w 4627560"/>
              <a:gd name="connsiteY70" fmla="*/ 607774 h 1990725"/>
              <a:gd name="connsiteX71" fmla="*/ 1499691 w 4627560"/>
              <a:gd name="connsiteY71" fmla="*/ 575358 h 1990725"/>
              <a:gd name="connsiteX72" fmla="*/ 1261207 w 4627560"/>
              <a:gd name="connsiteY72" fmla="*/ 575358 h 1990725"/>
              <a:gd name="connsiteX73" fmla="*/ 1298253 w 4627560"/>
              <a:gd name="connsiteY73" fmla="*/ 614720 h 1990725"/>
              <a:gd name="connsiteX74" fmla="*/ 1298253 w 4627560"/>
              <a:gd name="connsiteY74" fmla="*/ 684179 h 1990725"/>
              <a:gd name="connsiteX75" fmla="*/ 1272784 w 4627560"/>
              <a:gd name="connsiteY75" fmla="*/ 684179 h 1990725"/>
              <a:gd name="connsiteX76" fmla="*/ 1272784 w 4627560"/>
              <a:gd name="connsiteY76" fmla="*/ 621665 h 1990725"/>
              <a:gd name="connsiteX77" fmla="*/ 1256577 w 4627560"/>
              <a:gd name="connsiteY77" fmla="*/ 600827 h 1990725"/>
              <a:gd name="connsiteX78" fmla="*/ 1228793 w 4627560"/>
              <a:gd name="connsiteY78" fmla="*/ 621665 h 1990725"/>
              <a:gd name="connsiteX79" fmla="*/ 1226477 w 4627560"/>
              <a:gd name="connsiteY79" fmla="*/ 635558 h 1990725"/>
              <a:gd name="connsiteX80" fmla="*/ 1226477 w 4627560"/>
              <a:gd name="connsiteY80" fmla="*/ 684179 h 1990725"/>
              <a:gd name="connsiteX81" fmla="*/ 1198693 w 4627560"/>
              <a:gd name="connsiteY81" fmla="*/ 684179 h 1990725"/>
              <a:gd name="connsiteX82" fmla="*/ 1198693 w 4627560"/>
              <a:gd name="connsiteY82" fmla="*/ 577674 h 1990725"/>
              <a:gd name="connsiteX83" fmla="*/ 1224161 w 4627560"/>
              <a:gd name="connsiteY83" fmla="*/ 577674 h 1990725"/>
              <a:gd name="connsiteX84" fmla="*/ 1224161 w 4627560"/>
              <a:gd name="connsiteY84" fmla="*/ 591565 h 1990725"/>
              <a:gd name="connsiteX85" fmla="*/ 1224161 w 4627560"/>
              <a:gd name="connsiteY85" fmla="*/ 598513 h 1990725"/>
              <a:gd name="connsiteX86" fmla="*/ 1261207 w 4627560"/>
              <a:gd name="connsiteY86" fmla="*/ 575358 h 1990725"/>
              <a:gd name="connsiteX87" fmla="*/ 805083 w 4627560"/>
              <a:gd name="connsiteY87" fmla="*/ 575358 h 1990725"/>
              <a:gd name="connsiteX88" fmla="*/ 837498 w 4627560"/>
              <a:gd name="connsiteY88" fmla="*/ 589251 h 1990725"/>
              <a:gd name="connsiteX89" fmla="*/ 837498 w 4627560"/>
              <a:gd name="connsiteY89" fmla="*/ 586935 h 1990725"/>
              <a:gd name="connsiteX90" fmla="*/ 837498 w 4627560"/>
              <a:gd name="connsiteY90" fmla="*/ 577674 h 1990725"/>
              <a:gd name="connsiteX91" fmla="*/ 862967 w 4627560"/>
              <a:gd name="connsiteY91" fmla="*/ 577674 h 1990725"/>
              <a:gd name="connsiteX92" fmla="*/ 862967 w 4627560"/>
              <a:gd name="connsiteY92" fmla="*/ 677233 h 1990725"/>
              <a:gd name="connsiteX93" fmla="*/ 807399 w 4627560"/>
              <a:gd name="connsiteY93" fmla="*/ 728172 h 1990725"/>
              <a:gd name="connsiteX94" fmla="*/ 770353 w 4627560"/>
              <a:gd name="connsiteY94" fmla="*/ 718910 h 1990725"/>
              <a:gd name="connsiteX95" fmla="*/ 777299 w 4627560"/>
              <a:gd name="connsiteY95" fmla="*/ 698072 h 1990725"/>
              <a:gd name="connsiteX96" fmla="*/ 807399 w 4627560"/>
              <a:gd name="connsiteY96" fmla="*/ 705018 h 1990725"/>
              <a:gd name="connsiteX97" fmla="*/ 837498 w 4627560"/>
              <a:gd name="connsiteY97" fmla="*/ 679549 h 1990725"/>
              <a:gd name="connsiteX98" fmla="*/ 837498 w 4627560"/>
              <a:gd name="connsiteY98" fmla="*/ 672604 h 1990725"/>
              <a:gd name="connsiteX99" fmla="*/ 837498 w 4627560"/>
              <a:gd name="connsiteY99" fmla="*/ 667972 h 1990725"/>
              <a:gd name="connsiteX100" fmla="*/ 807399 w 4627560"/>
              <a:gd name="connsiteY100" fmla="*/ 681865 h 1990725"/>
              <a:gd name="connsiteX101" fmla="*/ 758776 w 4627560"/>
              <a:gd name="connsiteY101" fmla="*/ 628611 h 1990725"/>
              <a:gd name="connsiteX102" fmla="*/ 805083 w 4627560"/>
              <a:gd name="connsiteY102" fmla="*/ 575358 h 1990725"/>
              <a:gd name="connsiteX103" fmla="*/ 696261 w 4627560"/>
              <a:gd name="connsiteY103" fmla="*/ 575358 h 1990725"/>
              <a:gd name="connsiteX104" fmla="*/ 733306 w 4627560"/>
              <a:gd name="connsiteY104" fmla="*/ 614720 h 1990725"/>
              <a:gd name="connsiteX105" fmla="*/ 733306 w 4627560"/>
              <a:gd name="connsiteY105" fmla="*/ 684179 h 1990725"/>
              <a:gd name="connsiteX106" fmla="*/ 707838 w 4627560"/>
              <a:gd name="connsiteY106" fmla="*/ 684179 h 1990725"/>
              <a:gd name="connsiteX107" fmla="*/ 707838 w 4627560"/>
              <a:gd name="connsiteY107" fmla="*/ 621665 h 1990725"/>
              <a:gd name="connsiteX108" fmla="*/ 691631 w 4627560"/>
              <a:gd name="connsiteY108" fmla="*/ 600827 h 1990725"/>
              <a:gd name="connsiteX109" fmla="*/ 663846 w 4627560"/>
              <a:gd name="connsiteY109" fmla="*/ 621665 h 1990725"/>
              <a:gd name="connsiteX110" fmla="*/ 661531 w 4627560"/>
              <a:gd name="connsiteY110" fmla="*/ 635558 h 1990725"/>
              <a:gd name="connsiteX111" fmla="*/ 661531 w 4627560"/>
              <a:gd name="connsiteY111" fmla="*/ 684179 h 1990725"/>
              <a:gd name="connsiteX112" fmla="*/ 636062 w 4627560"/>
              <a:gd name="connsiteY112" fmla="*/ 684179 h 1990725"/>
              <a:gd name="connsiteX113" fmla="*/ 636062 w 4627560"/>
              <a:gd name="connsiteY113" fmla="*/ 577674 h 1990725"/>
              <a:gd name="connsiteX114" fmla="*/ 659215 w 4627560"/>
              <a:gd name="connsiteY114" fmla="*/ 577674 h 1990725"/>
              <a:gd name="connsiteX115" fmla="*/ 659215 w 4627560"/>
              <a:gd name="connsiteY115" fmla="*/ 591565 h 1990725"/>
              <a:gd name="connsiteX116" fmla="*/ 659215 w 4627560"/>
              <a:gd name="connsiteY116" fmla="*/ 598513 h 1990725"/>
              <a:gd name="connsiteX117" fmla="*/ 696261 w 4627560"/>
              <a:gd name="connsiteY117" fmla="*/ 575358 h 1990725"/>
              <a:gd name="connsiteX118" fmla="*/ 1842362 w 4627560"/>
              <a:gd name="connsiteY118" fmla="*/ 573042 h 1990725"/>
              <a:gd name="connsiteX119" fmla="*/ 1886353 w 4627560"/>
              <a:gd name="connsiteY119" fmla="*/ 614719 h 1990725"/>
              <a:gd name="connsiteX120" fmla="*/ 1886353 w 4627560"/>
              <a:gd name="connsiteY120" fmla="*/ 684179 h 1990725"/>
              <a:gd name="connsiteX121" fmla="*/ 1860884 w 4627560"/>
              <a:gd name="connsiteY121" fmla="*/ 684179 h 1990725"/>
              <a:gd name="connsiteX122" fmla="*/ 1860884 w 4627560"/>
              <a:gd name="connsiteY122" fmla="*/ 674918 h 1990725"/>
              <a:gd name="connsiteX123" fmla="*/ 1860884 w 4627560"/>
              <a:gd name="connsiteY123" fmla="*/ 667972 h 1990725"/>
              <a:gd name="connsiteX124" fmla="*/ 1828469 w 4627560"/>
              <a:gd name="connsiteY124" fmla="*/ 686495 h 1990725"/>
              <a:gd name="connsiteX125" fmla="*/ 1791423 w 4627560"/>
              <a:gd name="connsiteY125" fmla="*/ 654079 h 1990725"/>
              <a:gd name="connsiteX126" fmla="*/ 1856253 w 4627560"/>
              <a:gd name="connsiteY126" fmla="*/ 617034 h 1990725"/>
              <a:gd name="connsiteX127" fmla="*/ 1860884 w 4627560"/>
              <a:gd name="connsiteY127" fmla="*/ 617034 h 1990725"/>
              <a:gd name="connsiteX128" fmla="*/ 1860884 w 4627560"/>
              <a:gd name="connsiteY128" fmla="*/ 614719 h 1990725"/>
              <a:gd name="connsiteX129" fmla="*/ 1840046 w 4627560"/>
              <a:gd name="connsiteY129" fmla="*/ 596195 h 1990725"/>
              <a:gd name="connsiteX130" fmla="*/ 1809946 w 4627560"/>
              <a:gd name="connsiteY130" fmla="*/ 605458 h 1990725"/>
              <a:gd name="connsiteX131" fmla="*/ 1800685 w 4627560"/>
              <a:gd name="connsiteY131" fmla="*/ 586935 h 1990725"/>
              <a:gd name="connsiteX132" fmla="*/ 1842362 w 4627560"/>
              <a:gd name="connsiteY132" fmla="*/ 573042 h 1990725"/>
              <a:gd name="connsiteX133" fmla="*/ 379059 w 4627560"/>
              <a:gd name="connsiteY133" fmla="*/ 573042 h 1990725"/>
              <a:gd name="connsiteX134" fmla="*/ 423050 w 4627560"/>
              <a:gd name="connsiteY134" fmla="*/ 614719 h 1990725"/>
              <a:gd name="connsiteX135" fmla="*/ 423050 w 4627560"/>
              <a:gd name="connsiteY135" fmla="*/ 684179 h 1990725"/>
              <a:gd name="connsiteX136" fmla="*/ 397582 w 4627560"/>
              <a:gd name="connsiteY136" fmla="*/ 684179 h 1990725"/>
              <a:gd name="connsiteX137" fmla="*/ 397582 w 4627560"/>
              <a:gd name="connsiteY137" fmla="*/ 674918 h 1990725"/>
              <a:gd name="connsiteX138" fmla="*/ 397582 w 4627560"/>
              <a:gd name="connsiteY138" fmla="*/ 667972 h 1990725"/>
              <a:gd name="connsiteX139" fmla="*/ 365166 w 4627560"/>
              <a:gd name="connsiteY139" fmla="*/ 686495 h 1990725"/>
              <a:gd name="connsiteX140" fmla="*/ 328120 w 4627560"/>
              <a:gd name="connsiteY140" fmla="*/ 654079 h 1990725"/>
              <a:gd name="connsiteX141" fmla="*/ 392950 w 4627560"/>
              <a:gd name="connsiteY141" fmla="*/ 617034 h 1990725"/>
              <a:gd name="connsiteX142" fmla="*/ 397582 w 4627560"/>
              <a:gd name="connsiteY142" fmla="*/ 617034 h 1990725"/>
              <a:gd name="connsiteX143" fmla="*/ 397582 w 4627560"/>
              <a:gd name="connsiteY143" fmla="*/ 614719 h 1990725"/>
              <a:gd name="connsiteX144" fmla="*/ 376743 w 4627560"/>
              <a:gd name="connsiteY144" fmla="*/ 596195 h 1990725"/>
              <a:gd name="connsiteX145" fmla="*/ 346643 w 4627560"/>
              <a:gd name="connsiteY145" fmla="*/ 605458 h 1990725"/>
              <a:gd name="connsiteX146" fmla="*/ 337381 w 4627560"/>
              <a:gd name="connsiteY146" fmla="*/ 586935 h 1990725"/>
              <a:gd name="connsiteX147" fmla="*/ 379059 w 4627560"/>
              <a:gd name="connsiteY147" fmla="*/ 573042 h 1990725"/>
              <a:gd name="connsiteX148" fmla="*/ 2004437 w 4627560"/>
              <a:gd name="connsiteY148" fmla="*/ 549888 h 1990725"/>
              <a:gd name="connsiteX149" fmla="*/ 2029906 w 4627560"/>
              <a:gd name="connsiteY149" fmla="*/ 549888 h 1990725"/>
              <a:gd name="connsiteX150" fmla="*/ 2029906 w 4627560"/>
              <a:gd name="connsiteY150" fmla="*/ 579988 h 1990725"/>
              <a:gd name="connsiteX151" fmla="*/ 2053058 w 4627560"/>
              <a:gd name="connsiteY151" fmla="*/ 579988 h 1990725"/>
              <a:gd name="connsiteX152" fmla="*/ 2053058 w 4627560"/>
              <a:gd name="connsiteY152" fmla="*/ 600827 h 1990725"/>
              <a:gd name="connsiteX153" fmla="*/ 2029906 w 4627560"/>
              <a:gd name="connsiteY153" fmla="*/ 600827 h 1990725"/>
              <a:gd name="connsiteX154" fmla="*/ 2029906 w 4627560"/>
              <a:gd name="connsiteY154" fmla="*/ 642502 h 1990725"/>
              <a:gd name="connsiteX155" fmla="*/ 2050744 w 4627560"/>
              <a:gd name="connsiteY155" fmla="*/ 663341 h 1990725"/>
              <a:gd name="connsiteX156" fmla="*/ 2055374 w 4627560"/>
              <a:gd name="connsiteY156" fmla="*/ 663341 h 1990725"/>
              <a:gd name="connsiteX157" fmla="*/ 2055374 w 4627560"/>
              <a:gd name="connsiteY157" fmla="*/ 686493 h 1990725"/>
              <a:gd name="connsiteX158" fmla="*/ 2046113 w 4627560"/>
              <a:gd name="connsiteY158" fmla="*/ 686493 h 1990725"/>
              <a:gd name="connsiteX159" fmla="*/ 2002121 w 4627560"/>
              <a:gd name="connsiteY159" fmla="*/ 647134 h 1990725"/>
              <a:gd name="connsiteX160" fmla="*/ 2002121 w 4627560"/>
              <a:gd name="connsiteY160" fmla="*/ 600827 h 1990725"/>
              <a:gd name="connsiteX161" fmla="*/ 1990544 w 4627560"/>
              <a:gd name="connsiteY161" fmla="*/ 600827 h 1990725"/>
              <a:gd name="connsiteX162" fmla="*/ 1990544 w 4627560"/>
              <a:gd name="connsiteY162" fmla="*/ 579988 h 1990725"/>
              <a:gd name="connsiteX163" fmla="*/ 2004437 w 4627560"/>
              <a:gd name="connsiteY163" fmla="*/ 579988 h 1990725"/>
              <a:gd name="connsiteX164" fmla="*/ 2004437 w 4627560"/>
              <a:gd name="connsiteY164" fmla="*/ 549888 h 1990725"/>
              <a:gd name="connsiteX165" fmla="*/ 1921084 w 4627560"/>
              <a:gd name="connsiteY165" fmla="*/ 549888 h 1990725"/>
              <a:gd name="connsiteX166" fmla="*/ 1946553 w 4627560"/>
              <a:gd name="connsiteY166" fmla="*/ 549888 h 1990725"/>
              <a:gd name="connsiteX167" fmla="*/ 1946553 w 4627560"/>
              <a:gd name="connsiteY167" fmla="*/ 579988 h 1990725"/>
              <a:gd name="connsiteX168" fmla="*/ 1969705 w 4627560"/>
              <a:gd name="connsiteY168" fmla="*/ 579988 h 1990725"/>
              <a:gd name="connsiteX169" fmla="*/ 1969705 w 4627560"/>
              <a:gd name="connsiteY169" fmla="*/ 600827 h 1990725"/>
              <a:gd name="connsiteX170" fmla="*/ 1946553 w 4627560"/>
              <a:gd name="connsiteY170" fmla="*/ 600827 h 1990725"/>
              <a:gd name="connsiteX171" fmla="*/ 1946553 w 4627560"/>
              <a:gd name="connsiteY171" fmla="*/ 642502 h 1990725"/>
              <a:gd name="connsiteX172" fmla="*/ 1967391 w 4627560"/>
              <a:gd name="connsiteY172" fmla="*/ 663341 h 1990725"/>
              <a:gd name="connsiteX173" fmla="*/ 1972021 w 4627560"/>
              <a:gd name="connsiteY173" fmla="*/ 663341 h 1990725"/>
              <a:gd name="connsiteX174" fmla="*/ 1972021 w 4627560"/>
              <a:gd name="connsiteY174" fmla="*/ 686493 h 1990725"/>
              <a:gd name="connsiteX175" fmla="*/ 1962760 w 4627560"/>
              <a:gd name="connsiteY175" fmla="*/ 686493 h 1990725"/>
              <a:gd name="connsiteX176" fmla="*/ 1918768 w 4627560"/>
              <a:gd name="connsiteY176" fmla="*/ 647134 h 1990725"/>
              <a:gd name="connsiteX177" fmla="*/ 1918768 w 4627560"/>
              <a:gd name="connsiteY177" fmla="*/ 600827 h 1990725"/>
              <a:gd name="connsiteX178" fmla="*/ 1907191 w 4627560"/>
              <a:gd name="connsiteY178" fmla="*/ 600827 h 1990725"/>
              <a:gd name="connsiteX179" fmla="*/ 1907191 w 4627560"/>
              <a:gd name="connsiteY179" fmla="*/ 579988 h 1990725"/>
              <a:gd name="connsiteX180" fmla="*/ 1921084 w 4627560"/>
              <a:gd name="connsiteY180" fmla="*/ 579988 h 1990725"/>
              <a:gd name="connsiteX181" fmla="*/ 1921084 w 4627560"/>
              <a:gd name="connsiteY181" fmla="*/ 549888 h 1990725"/>
              <a:gd name="connsiteX182" fmla="*/ 1627033 w 4627560"/>
              <a:gd name="connsiteY182" fmla="*/ 535996 h 1990725"/>
              <a:gd name="connsiteX183" fmla="*/ 1654818 w 4627560"/>
              <a:gd name="connsiteY183" fmla="*/ 535996 h 1990725"/>
              <a:gd name="connsiteX184" fmla="*/ 1684916 w 4627560"/>
              <a:gd name="connsiteY184" fmla="*/ 610087 h 1990725"/>
              <a:gd name="connsiteX185" fmla="*/ 1691863 w 4627560"/>
              <a:gd name="connsiteY185" fmla="*/ 630926 h 1990725"/>
              <a:gd name="connsiteX186" fmla="*/ 1698809 w 4627560"/>
              <a:gd name="connsiteY186" fmla="*/ 610087 h 1990725"/>
              <a:gd name="connsiteX187" fmla="*/ 1728908 w 4627560"/>
              <a:gd name="connsiteY187" fmla="*/ 535996 h 1990725"/>
              <a:gd name="connsiteX188" fmla="*/ 1756693 w 4627560"/>
              <a:gd name="connsiteY188" fmla="*/ 535996 h 1990725"/>
              <a:gd name="connsiteX189" fmla="*/ 1768268 w 4627560"/>
              <a:gd name="connsiteY189" fmla="*/ 684178 h 1990725"/>
              <a:gd name="connsiteX190" fmla="*/ 1740484 w 4627560"/>
              <a:gd name="connsiteY190" fmla="*/ 684178 h 1990725"/>
              <a:gd name="connsiteX191" fmla="*/ 1733538 w 4627560"/>
              <a:gd name="connsiteY191" fmla="*/ 600826 h 1990725"/>
              <a:gd name="connsiteX192" fmla="*/ 1733538 w 4627560"/>
              <a:gd name="connsiteY192" fmla="*/ 577673 h 1990725"/>
              <a:gd name="connsiteX193" fmla="*/ 1726593 w 4627560"/>
              <a:gd name="connsiteY193" fmla="*/ 600826 h 1990725"/>
              <a:gd name="connsiteX194" fmla="*/ 1703439 w 4627560"/>
              <a:gd name="connsiteY194" fmla="*/ 658710 h 1990725"/>
              <a:gd name="connsiteX195" fmla="*/ 1680286 w 4627560"/>
              <a:gd name="connsiteY195" fmla="*/ 658710 h 1990725"/>
              <a:gd name="connsiteX196" fmla="*/ 1657132 w 4627560"/>
              <a:gd name="connsiteY196" fmla="*/ 600826 h 1990725"/>
              <a:gd name="connsiteX197" fmla="*/ 1647870 w 4627560"/>
              <a:gd name="connsiteY197" fmla="*/ 577673 h 1990725"/>
              <a:gd name="connsiteX198" fmla="*/ 1647870 w 4627560"/>
              <a:gd name="connsiteY198" fmla="*/ 600826 h 1990725"/>
              <a:gd name="connsiteX199" fmla="*/ 1640925 w 4627560"/>
              <a:gd name="connsiteY199" fmla="*/ 684178 h 1990725"/>
              <a:gd name="connsiteX200" fmla="*/ 1613141 w 4627560"/>
              <a:gd name="connsiteY200" fmla="*/ 684178 h 1990725"/>
              <a:gd name="connsiteX201" fmla="*/ 1627033 w 4627560"/>
              <a:gd name="connsiteY201" fmla="*/ 535996 h 1990725"/>
              <a:gd name="connsiteX202" fmla="*/ 1400129 w 4627560"/>
              <a:gd name="connsiteY202" fmla="*/ 535996 h 1990725"/>
              <a:gd name="connsiteX203" fmla="*/ 1425598 w 4627560"/>
              <a:gd name="connsiteY203" fmla="*/ 535996 h 1990725"/>
              <a:gd name="connsiteX204" fmla="*/ 1425598 w 4627560"/>
              <a:gd name="connsiteY204" fmla="*/ 684178 h 1990725"/>
              <a:gd name="connsiteX205" fmla="*/ 1400129 w 4627560"/>
              <a:gd name="connsiteY205" fmla="*/ 684178 h 1990725"/>
              <a:gd name="connsiteX206" fmla="*/ 1400129 w 4627560"/>
              <a:gd name="connsiteY206" fmla="*/ 674917 h 1990725"/>
              <a:gd name="connsiteX207" fmla="*/ 1400129 w 4627560"/>
              <a:gd name="connsiteY207" fmla="*/ 667971 h 1990725"/>
              <a:gd name="connsiteX208" fmla="*/ 1367713 w 4627560"/>
              <a:gd name="connsiteY208" fmla="*/ 686494 h 1990725"/>
              <a:gd name="connsiteX209" fmla="*/ 1321407 w 4627560"/>
              <a:gd name="connsiteY209" fmla="*/ 630926 h 1990725"/>
              <a:gd name="connsiteX210" fmla="*/ 1370029 w 4627560"/>
              <a:gd name="connsiteY210" fmla="*/ 575358 h 1990725"/>
              <a:gd name="connsiteX211" fmla="*/ 1400129 w 4627560"/>
              <a:gd name="connsiteY211" fmla="*/ 589249 h 1990725"/>
              <a:gd name="connsiteX212" fmla="*/ 1400129 w 4627560"/>
              <a:gd name="connsiteY212" fmla="*/ 582303 h 1990725"/>
              <a:gd name="connsiteX213" fmla="*/ 1400129 w 4627560"/>
              <a:gd name="connsiteY213" fmla="*/ 535996 h 1990725"/>
              <a:gd name="connsiteX214" fmla="*/ 1138495 w 4627560"/>
              <a:gd name="connsiteY214" fmla="*/ 535996 h 1990725"/>
              <a:gd name="connsiteX215" fmla="*/ 1163963 w 4627560"/>
              <a:gd name="connsiteY215" fmla="*/ 535996 h 1990725"/>
              <a:gd name="connsiteX216" fmla="*/ 1163963 w 4627560"/>
              <a:gd name="connsiteY216" fmla="*/ 559150 h 1990725"/>
              <a:gd name="connsiteX217" fmla="*/ 1138495 w 4627560"/>
              <a:gd name="connsiteY217" fmla="*/ 559150 h 1990725"/>
              <a:gd name="connsiteX218" fmla="*/ 1138495 w 4627560"/>
              <a:gd name="connsiteY218" fmla="*/ 535996 h 1990725"/>
              <a:gd name="connsiteX219" fmla="*/ 962528 w 4627560"/>
              <a:gd name="connsiteY219" fmla="*/ 535996 h 1990725"/>
              <a:gd name="connsiteX220" fmla="*/ 990312 w 4627560"/>
              <a:gd name="connsiteY220" fmla="*/ 535996 h 1990725"/>
              <a:gd name="connsiteX221" fmla="*/ 1020412 w 4627560"/>
              <a:gd name="connsiteY221" fmla="*/ 610087 h 1990725"/>
              <a:gd name="connsiteX222" fmla="*/ 1027358 w 4627560"/>
              <a:gd name="connsiteY222" fmla="*/ 630926 h 1990725"/>
              <a:gd name="connsiteX223" fmla="*/ 1034304 w 4627560"/>
              <a:gd name="connsiteY223" fmla="*/ 610087 h 1990725"/>
              <a:gd name="connsiteX224" fmla="*/ 1064404 w 4627560"/>
              <a:gd name="connsiteY224" fmla="*/ 535996 h 1990725"/>
              <a:gd name="connsiteX225" fmla="*/ 1092188 w 4627560"/>
              <a:gd name="connsiteY225" fmla="*/ 535996 h 1990725"/>
              <a:gd name="connsiteX226" fmla="*/ 1106079 w 4627560"/>
              <a:gd name="connsiteY226" fmla="*/ 684178 h 1990725"/>
              <a:gd name="connsiteX227" fmla="*/ 1078295 w 4627560"/>
              <a:gd name="connsiteY227" fmla="*/ 684178 h 1990725"/>
              <a:gd name="connsiteX228" fmla="*/ 1071349 w 4627560"/>
              <a:gd name="connsiteY228" fmla="*/ 600826 h 1990725"/>
              <a:gd name="connsiteX229" fmla="*/ 1071349 w 4627560"/>
              <a:gd name="connsiteY229" fmla="*/ 577673 h 1990725"/>
              <a:gd name="connsiteX230" fmla="*/ 1064404 w 4627560"/>
              <a:gd name="connsiteY230" fmla="*/ 600826 h 1990725"/>
              <a:gd name="connsiteX231" fmla="*/ 1041249 w 4627560"/>
              <a:gd name="connsiteY231" fmla="*/ 658710 h 1990725"/>
              <a:gd name="connsiteX232" fmla="*/ 1018097 w 4627560"/>
              <a:gd name="connsiteY232" fmla="*/ 658710 h 1990725"/>
              <a:gd name="connsiteX233" fmla="*/ 994942 w 4627560"/>
              <a:gd name="connsiteY233" fmla="*/ 600826 h 1990725"/>
              <a:gd name="connsiteX234" fmla="*/ 985681 w 4627560"/>
              <a:gd name="connsiteY234" fmla="*/ 577673 h 1990725"/>
              <a:gd name="connsiteX235" fmla="*/ 985681 w 4627560"/>
              <a:gd name="connsiteY235" fmla="*/ 600826 h 1990725"/>
              <a:gd name="connsiteX236" fmla="*/ 978735 w 4627560"/>
              <a:gd name="connsiteY236" fmla="*/ 684178 h 1990725"/>
              <a:gd name="connsiteX237" fmla="*/ 950951 w 4627560"/>
              <a:gd name="connsiteY237" fmla="*/ 684178 h 1990725"/>
              <a:gd name="connsiteX238" fmla="*/ 962528 w 4627560"/>
              <a:gd name="connsiteY238" fmla="*/ 535996 h 1990725"/>
              <a:gd name="connsiteX239" fmla="*/ 573548 w 4627560"/>
              <a:gd name="connsiteY239" fmla="*/ 535996 h 1990725"/>
              <a:gd name="connsiteX240" fmla="*/ 599016 w 4627560"/>
              <a:gd name="connsiteY240" fmla="*/ 535996 h 1990725"/>
              <a:gd name="connsiteX241" fmla="*/ 599016 w 4627560"/>
              <a:gd name="connsiteY241" fmla="*/ 559150 h 1990725"/>
              <a:gd name="connsiteX242" fmla="*/ 573548 w 4627560"/>
              <a:gd name="connsiteY242" fmla="*/ 559150 h 1990725"/>
              <a:gd name="connsiteX243" fmla="*/ 573548 w 4627560"/>
              <a:gd name="connsiteY243" fmla="*/ 535996 h 1990725"/>
              <a:gd name="connsiteX244" fmla="*/ 455465 w 4627560"/>
              <a:gd name="connsiteY244" fmla="*/ 535996 h 1990725"/>
              <a:gd name="connsiteX245" fmla="*/ 480933 w 4627560"/>
              <a:gd name="connsiteY245" fmla="*/ 535996 h 1990725"/>
              <a:gd name="connsiteX246" fmla="*/ 480933 w 4627560"/>
              <a:gd name="connsiteY246" fmla="*/ 614719 h 1990725"/>
              <a:gd name="connsiteX247" fmla="*/ 494826 w 4627560"/>
              <a:gd name="connsiteY247" fmla="*/ 614719 h 1990725"/>
              <a:gd name="connsiteX248" fmla="*/ 520294 w 4627560"/>
              <a:gd name="connsiteY248" fmla="*/ 577673 h 1990725"/>
              <a:gd name="connsiteX249" fmla="*/ 550395 w 4627560"/>
              <a:gd name="connsiteY249" fmla="*/ 577673 h 1990725"/>
              <a:gd name="connsiteX250" fmla="*/ 517978 w 4627560"/>
              <a:gd name="connsiteY250" fmla="*/ 626294 h 1990725"/>
              <a:gd name="connsiteX251" fmla="*/ 555024 w 4627560"/>
              <a:gd name="connsiteY251" fmla="*/ 684178 h 1990725"/>
              <a:gd name="connsiteX252" fmla="*/ 524926 w 4627560"/>
              <a:gd name="connsiteY252" fmla="*/ 684178 h 1990725"/>
              <a:gd name="connsiteX253" fmla="*/ 497142 w 4627560"/>
              <a:gd name="connsiteY253" fmla="*/ 637871 h 1990725"/>
              <a:gd name="connsiteX254" fmla="*/ 480933 w 4627560"/>
              <a:gd name="connsiteY254" fmla="*/ 637871 h 1990725"/>
              <a:gd name="connsiteX255" fmla="*/ 480933 w 4627560"/>
              <a:gd name="connsiteY255" fmla="*/ 684178 h 1990725"/>
              <a:gd name="connsiteX256" fmla="*/ 455465 w 4627560"/>
              <a:gd name="connsiteY256" fmla="*/ 684178 h 1990725"/>
              <a:gd name="connsiteX257" fmla="*/ 455465 w 4627560"/>
              <a:gd name="connsiteY257" fmla="*/ 535996 h 1990725"/>
              <a:gd name="connsiteX258" fmla="*/ 163729 w 4627560"/>
              <a:gd name="connsiteY258" fmla="*/ 535996 h 1990725"/>
              <a:gd name="connsiteX259" fmla="*/ 191513 w 4627560"/>
              <a:gd name="connsiteY259" fmla="*/ 535996 h 1990725"/>
              <a:gd name="connsiteX260" fmla="*/ 221613 w 4627560"/>
              <a:gd name="connsiteY260" fmla="*/ 610087 h 1990725"/>
              <a:gd name="connsiteX261" fmla="*/ 228559 w 4627560"/>
              <a:gd name="connsiteY261" fmla="*/ 630926 h 1990725"/>
              <a:gd name="connsiteX262" fmla="*/ 235505 w 4627560"/>
              <a:gd name="connsiteY262" fmla="*/ 610087 h 1990725"/>
              <a:gd name="connsiteX263" fmla="*/ 265605 w 4627560"/>
              <a:gd name="connsiteY263" fmla="*/ 535996 h 1990725"/>
              <a:gd name="connsiteX264" fmla="*/ 295705 w 4627560"/>
              <a:gd name="connsiteY264" fmla="*/ 535996 h 1990725"/>
              <a:gd name="connsiteX265" fmla="*/ 307282 w 4627560"/>
              <a:gd name="connsiteY265" fmla="*/ 684178 h 1990725"/>
              <a:gd name="connsiteX266" fmla="*/ 279496 w 4627560"/>
              <a:gd name="connsiteY266" fmla="*/ 684178 h 1990725"/>
              <a:gd name="connsiteX267" fmla="*/ 272550 w 4627560"/>
              <a:gd name="connsiteY267" fmla="*/ 600826 h 1990725"/>
              <a:gd name="connsiteX268" fmla="*/ 272550 w 4627560"/>
              <a:gd name="connsiteY268" fmla="*/ 577673 h 1990725"/>
              <a:gd name="connsiteX269" fmla="*/ 265605 w 4627560"/>
              <a:gd name="connsiteY269" fmla="*/ 600826 h 1990725"/>
              <a:gd name="connsiteX270" fmla="*/ 242450 w 4627560"/>
              <a:gd name="connsiteY270" fmla="*/ 658710 h 1990725"/>
              <a:gd name="connsiteX271" fmla="*/ 219298 w 4627560"/>
              <a:gd name="connsiteY271" fmla="*/ 658710 h 1990725"/>
              <a:gd name="connsiteX272" fmla="*/ 196143 w 4627560"/>
              <a:gd name="connsiteY272" fmla="*/ 600826 h 1990725"/>
              <a:gd name="connsiteX273" fmla="*/ 186882 w 4627560"/>
              <a:gd name="connsiteY273" fmla="*/ 577673 h 1990725"/>
              <a:gd name="connsiteX274" fmla="*/ 186882 w 4627560"/>
              <a:gd name="connsiteY274" fmla="*/ 600826 h 1990725"/>
              <a:gd name="connsiteX275" fmla="*/ 179937 w 4627560"/>
              <a:gd name="connsiteY275" fmla="*/ 684178 h 1990725"/>
              <a:gd name="connsiteX276" fmla="*/ 152152 w 4627560"/>
              <a:gd name="connsiteY276" fmla="*/ 684178 h 1990725"/>
              <a:gd name="connsiteX277" fmla="*/ 163729 w 4627560"/>
              <a:gd name="connsiteY277" fmla="*/ 535996 h 1990725"/>
              <a:gd name="connsiteX278" fmla="*/ 3727060 w 4627560"/>
              <a:gd name="connsiteY278" fmla="*/ 397075 h 1990725"/>
              <a:gd name="connsiteX279" fmla="*/ 3696961 w 4627560"/>
              <a:gd name="connsiteY279" fmla="*/ 410966 h 1990725"/>
              <a:gd name="connsiteX280" fmla="*/ 3710853 w 4627560"/>
              <a:gd name="connsiteY280" fmla="*/ 422543 h 1990725"/>
              <a:gd name="connsiteX281" fmla="*/ 3731692 w 4627560"/>
              <a:gd name="connsiteY281" fmla="*/ 399391 h 1990725"/>
              <a:gd name="connsiteX282" fmla="*/ 3731692 w 4627560"/>
              <a:gd name="connsiteY282" fmla="*/ 397075 h 1990725"/>
              <a:gd name="connsiteX283" fmla="*/ 3727060 w 4627560"/>
              <a:gd name="connsiteY283" fmla="*/ 397075 h 1990725"/>
              <a:gd name="connsiteX284" fmla="*/ 485567 w 4627560"/>
              <a:gd name="connsiteY284" fmla="*/ 397075 h 1990725"/>
              <a:gd name="connsiteX285" fmla="*/ 455467 w 4627560"/>
              <a:gd name="connsiteY285" fmla="*/ 410966 h 1990725"/>
              <a:gd name="connsiteX286" fmla="*/ 469360 w 4627560"/>
              <a:gd name="connsiteY286" fmla="*/ 422543 h 1990725"/>
              <a:gd name="connsiteX287" fmla="*/ 490199 w 4627560"/>
              <a:gd name="connsiteY287" fmla="*/ 399391 h 1990725"/>
              <a:gd name="connsiteX288" fmla="*/ 490199 w 4627560"/>
              <a:gd name="connsiteY288" fmla="*/ 397075 h 1990725"/>
              <a:gd name="connsiteX289" fmla="*/ 485567 w 4627560"/>
              <a:gd name="connsiteY289" fmla="*/ 397075 h 1990725"/>
              <a:gd name="connsiteX290" fmla="*/ 3558040 w 4627560"/>
              <a:gd name="connsiteY290" fmla="*/ 355399 h 1990725"/>
              <a:gd name="connsiteX291" fmla="*/ 3532570 w 4627560"/>
              <a:gd name="connsiteY291" fmla="*/ 387813 h 1990725"/>
              <a:gd name="connsiteX292" fmla="*/ 3558040 w 4627560"/>
              <a:gd name="connsiteY292" fmla="*/ 420228 h 1990725"/>
              <a:gd name="connsiteX293" fmla="*/ 3583509 w 4627560"/>
              <a:gd name="connsiteY293" fmla="*/ 387813 h 1990725"/>
              <a:gd name="connsiteX294" fmla="*/ 3558040 w 4627560"/>
              <a:gd name="connsiteY294" fmla="*/ 355399 h 1990725"/>
              <a:gd name="connsiteX295" fmla="*/ 2909739 w 4627560"/>
              <a:gd name="connsiteY295" fmla="*/ 355399 h 1990725"/>
              <a:gd name="connsiteX296" fmla="*/ 2879639 w 4627560"/>
              <a:gd name="connsiteY296" fmla="*/ 387814 h 1990725"/>
              <a:gd name="connsiteX297" fmla="*/ 2909739 w 4627560"/>
              <a:gd name="connsiteY297" fmla="*/ 420228 h 1990725"/>
              <a:gd name="connsiteX298" fmla="*/ 2939839 w 4627560"/>
              <a:gd name="connsiteY298" fmla="*/ 387814 h 1990725"/>
              <a:gd name="connsiteX299" fmla="*/ 2909739 w 4627560"/>
              <a:gd name="connsiteY299" fmla="*/ 355399 h 1990725"/>
              <a:gd name="connsiteX300" fmla="*/ 3294090 w 4627560"/>
              <a:gd name="connsiteY300" fmla="*/ 353083 h 1990725"/>
              <a:gd name="connsiteX301" fmla="*/ 3273251 w 4627560"/>
              <a:gd name="connsiteY301" fmla="*/ 371606 h 1990725"/>
              <a:gd name="connsiteX302" fmla="*/ 3310297 w 4627560"/>
              <a:gd name="connsiteY302" fmla="*/ 371606 h 1990725"/>
              <a:gd name="connsiteX303" fmla="*/ 3294090 w 4627560"/>
              <a:gd name="connsiteY303" fmla="*/ 353083 h 1990725"/>
              <a:gd name="connsiteX304" fmla="*/ 1937291 w 4627560"/>
              <a:gd name="connsiteY304" fmla="*/ 353083 h 1990725"/>
              <a:gd name="connsiteX305" fmla="*/ 1916452 w 4627560"/>
              <a:gd name="connsiteY305" fmla="*/ 371606 h 1990725"/>
              <a:gd name="connsiteX306" fmla="*/ 1953498 w 4627560"/>
              <a:gd name="connsiteY306" fmla="*/ 371606 h 1990725"/>
              <a:gd name="connsiteX307" fmla="*/ 1937291 w 4627560"/>
              <a:gd name="connsiteY307" fmla="*/ 353083 h 1990725"/>
              <a:gd name="connsiteX308" fmla="*/ 2266071 w 4627560"/>
              <a:gd name="connsiteY308" fmla="*/ 322985 h 1990725"/>
              <a:gd name="connsiteX309" fmla="*/ 2310062 w 4627560"/>
              <a:gd name="connsiteY309" fmla="*/ 322985 h 1990725"/>
              <a:gd name="connsiteX310" fmla="*/ 2310062 w 4627560"/>
              <a:gd name="connsiteY310" fmla="*/ 452644 h 1990725"/>
              <a:gd name="connsiteX311" fmla="*/ 2266071 w 4627560"/>
              <a:gd name="connsiteY311" fmla="*/ 452644 h 1990725"/>
              <a:gd name="connsiteX312" fmla="*/ 2266071 w 4627560"/>
              <a:gd name="connsiteY312" fmla="*/ 322985 h 1990725"/>
              <a:gd name="connsiteX313" fmla="*/ 1647875 w 4627560"/>
              <a:gd name="connsiteY313" fmla="*/ 322985 h 1990725"/>
              <a:gd name="connsiteX314" fmla="*/ 1691866 w 4627560"/>
              <a:gd name="connsiteY314" fmla="*/ 322985 h 1990725"/>
              <a:gd name="connsiteX315" fmla="*/ 1691866 w 4627560"/>
              <a:gd name="connsiteY315" fmla="*/ 452644 h 1990725"/>
              <a:gd name="connsiteX316" fmla="*/ 1647875 w 4627560"/>
              <a:gd name="connsiteY316" fmla="*/ 452644 h 1990725"/>
              <a:gd name="connsiteX317" fmla="*/ 1647875 w 4627560"/>
              <a:gd name="connsiteY317" fmla="*/ 322985 h 1990725"/>
              <a:gd name="connsiteX318" fmla="*/ 3379758 w 4627560"/>
              <a:gd name="connsiteY318" fmla="*/ 322984 h 1990725"/>
              <a:gd name="connsiteX319" fmla="*/ 3382074 w 4627560"/>
              <a:gd name="connsiteY319" fmla="*/ 322984 h 1990725"/>
              <a:gd name="connsiteX320" fmla="*/ 3423749 w 4627560"/>
              <a:gd name="connsiteY320" fmla="*/ 322984 h 1990725"/>
              <a:gd name="connsiteX321" fmla="*/ 3423749 w 4627560"/>
              <a:gd name="connsiteY321" fmla="*/ 346139 h 1990725"/>
              <a:gd name="connsiteX322" fmla="*/ 3423749 w 4627560"/>
              <a:gd name="connsiteY322" fmla="*/ 355400 h 1990725"/>
              <a:gd name="connsiteX323" fmla="*/ 3465426 w 4627560"/>
              <a:gd name="connsiteY323" fmla="*/ 322984 h 1990725"/>
              <a:gd name="connsiteX324" fmla="*/ 3470058 w 4627560"/>
              <a:gd name="connsiteY324" fmla="*/ 322984 h 1990725"/>
              <a:gd name="connsiteX325" fmla="*/ 3470058 w 4627560"/>
              <a:gd name="connsiteY325" fmla="*/ 366976 h 1990725"/>
              <a:gd name="connsiteX326" fmla="*/ 3460795 w 4627560"/>
              <a:gd name="connsiteY326" fmla="*/ 366976 h 1990725"/>
              <a:gd name="connsiteX327" fmla="*/ 3426065 w 4627560"/>
              <a:gd name="connsiteY327" fmla="*/ 390130 h 1990725"/>
              <a:gd name="connsiteX328" fmla="*/ 3423749 w 4627560"/>
              <a:gd name="connsiteY328" fmla="*/ 408653 h 1990725"/>
              <a:gd name="connsiteX329" fmla="*/ 3423749 w 4627560"/>
              <a:gd name="connsiteY329" fmla="*/ 452644 h 1990725"/>
              <a:gd name="connsiteX330" fmla="*/ 3379758 w 4627560"/>
              <a:gd name="connsiteY330" fmla="*/ 452644 h 1990725"/>
              <a:gd name="connsiteX331" fmla="*/ 3379758 w 4627560"/>
              <a:gd name="connsiteY331" fmla="*/ 322984 h 1990725"/>
              <a:gd name="connsiteX332" fmla="*/ 2025275 w 4627560"/>
              <a:gd name="connsiteY332" fmla="*/ 322984 h 1990725"/>
              <a:gd name="connsiteX333" fmla="*/ 2027591 w 4627560"/>
              <a:gd name="connsiteY333" fmla="*/ 322984 h 1990725"/>
              <a:gd name="connsiteX334" fmla="*/ 2069266 w 4627560"/>
              <a:gd name="connsiteY334" fmla="*/ 322984 h 1990725"/>
              <a:gd name="connsiteX335" fmla="*/ 2069266 w 4627560"/>
              <a:gd name="connsiteY335" fmla="*/ 346139 h 1990725"/>
              <a:gd name="connsiteX336" fmla="*/ 2069266 w 4627560"/>
              <a:gd name="connsiteY336" fmla="*/ 355400 h 1990725"/>
              <a:gd name="connsiteX337" fmla="*/ 2110943 w 4627560"/>
              <a:gd name="connsiteY337" fmla="*/ 322984 h 1990725"/>
              <a:gd name="connsiteX338" fmla="*/ 2115573 w 4627560"/>
              <a:gd name="connsiteY338" fmla="*/ 322984 h 1990725"/>
              <a:gd name="connsiteX339" fmla="*/ 2115573 w 4627560"/>
              <a:gd name="connsiteY339" fmla="*/ 366976 h 1990725"/>
              <a:gd name="connsiteX340" fmla="*/ 2106312 w 4627560"/>
              <a:gd name="connsiteY340" fmla="*/ 366976 h 1990725"/>
              <a:gd name="connsiteX341" fmla="*/ 2071582 w 4627560"/>
              <a:gd name="connsiteY341" fmla="*/ 390130 h 1990725"/>
              <a:gd name="connsiteX342" fmla="*/ 2069266 w 4627560"/>
              <a:gd name="connsiteY342" fmla="*/ 408653 h 1990725"/>
              <a:gd name="connsiteX343" fmla="*/ 2069266 w 4627560"/>
              <a:gd name="connsiteY343" fmla="*/ 452644 h 1990725"/>
              <a:gd name="connsiteX344" fmla="*/ 2025275 w 4627560"/>
              <a:gd name="connsiteY344" fmla="*/ 452644 h 1990725"/>
              <a:gd name="connsiteX345" fmla="*/ 2025275 w 4627560"/>
              <a:gd name="connsiteY345" fmla="*/ 322984 h 1990725"/>
              <a:gd name="connsiteX346" fmla="*/ 1712702 w 4627560"/>
              <a:gd name="connsiteY346" fmla="*/ 322984 h 1990725"/>
              <a:gd name="connsiteX347" fmla="*/ 1759009 w 4627560"/>
              <a:gd name="connsiteY347" fmla="*/ 322984 h 1990725"/>
              <a:gd name="connsiteX348" fmla="*/ 1779848 w 4627560"/>
              <a:gd name="connsiteY348" fmla="*/ 392446 h 1990725"/>
              <a:gd name="connsiteX349" fmla="*/ 1784478 w 4627560"/>
              <a:gd name="connsiteY349" fmla="*/ 415598 h 1990725"/>
              <a:gd name="connsiteX350" fmla="*/ 1789109 w 4627560"/>
              <a:gd name="connsiteY350" fmla="*/ 392446 h 1990725"/>
              <a:gd name="connsiteX351" fmla="*/ 1809948 w 4627560"/>
              <a:gd name="connsiteY351" fmla="*/ 322984 h 1990725"/>
              <a:gd name="connsiteX352" fmla="*/ 1856255 w 4627560"/>
              <a:gd name="connsiteY352" fmla="*/ 322984 h 1990725"/>
              <a:gd name="connsiteX353" fmla="*/ 1812262 w 4627560"/>
              <a:gd name="connsiteY353" fmla="*/ 454960 h 1990725"/>
              <a:gd name="connsiteX354" fmla="*/ 1759009 w 4627560"/>
              <a:gd name="connsiteY354" fmla="*/ 454960 h 1990725"/>
              <a:gd name="connsiteX355" fmla="*/ 1712702 w 4627560"/>
              <a:gd name="connsiteY355" fmla="*/ 322984 h 1990725"/>
              <a:gd name="connsiteX356" fmla="*/ 304969 w 4627560"/>
              <a:gd name="connsiteY356" fmla="*/ 322984 h 1990725"/>
              <a:gd name="connsiteX357" fmla="*/ 307285 w 4627560"/>
              <a:gd name="connsiteY357" fmla="*/ 322984 h 1990725"/>
              <a:gd name="connsiteX358" fmla="*/ 348960 w 4627560"/>
              <a:gd name="connsiteY358" fmla="*/ 322984 h 1990725"/>
              <a:gd name="connsiteX359" fmla="*/ 348960 w 4627560"/>
              <a:gd name="connsiteY359" fmla="*/ 346139 h 1990725"/>
              <a:gd name="connsiteX360" fmla="*/ 348960 w 4627560"/>
              <a:gd name="connsiteY360" fmla="*/ 355400 h 1990725"/>
              <a:gd name="connsiteX361" fmla="*/ 390637 w 4627560"/>
              <a:gd name="connsiteY361" fmla="*/ 322984 h 1990725"/>
              <a:gd name="connsiteX362" fmla="*/ 395267 w 4627560"/>
              <a:gd name="connsiteY362" fmla="*/ 322984 h 1990725"/>
              <a:gd name="connsiteX363" fmla="*/ 395267 w 4627560"/>
              <a:gd name="connsiteY363" fmla="*/ 366976 h 1990725"/>
              <a:gd name="connsiteX364" fmla="*/ 386005 w 4627560"/>
              <a:gd name="connsiteY364" fmla="*/ 366976 h 1990725"/>
              <a:gd name="connsiteX365" fmla="*/ 351276 w 4627560"/>
              <a:gd name="connsiteY365" fmla="*/ 390130 h 1990725"/>
              <a:gd name="connsiteX366" fmla="*/ 348960 w 4627560"/>
              <a:gd name="connsiteY366" fmla="*/ 408653 h 1990725"/>
              <a:gd name="connsiteX367" fmla="*/ 348960 w 4627560"/>
              <a:gd name="connsiteY367" fmla="*/ 452644 h 1990725"/>
              <a:gd name="connsiteX368" fmla="*/ 304969 w 4627560"/>
              <a:gd name="connsiteY368" fmla="*/ 452644 h 1990725"/>
              <a:gd name="connsiteX369" fmla="*/ 304969 w 4627560"/>
              <a:gd name="connsiteY369" fmla="*/ 322984 h 1990725"/>
              <a:gd name="connsiteX370" fmla="*/ 3893766 w 4627560"/>
              <a:gd name="connsiteY370" fmla="*/ 320668 h 1990725"/>
              <a:gd name="connsiteX371" fmla="*/ 3930813 w 4627560"/>
              <a:gd name="connsiteY371" fmla="*/ 343823 h 1990725"/>
              <a:gd name="connsiteX372" fmla="*/ 3972489 w 4627560"/>
              <a:gd name="connsiteY372" fmla="*/ 320668 h 1990725"/>
              <a:gd name="connsiteX373" fmla="*/ 4014166 w 4627560"/>
              <a:gd name="connsiteY373" fmla="*/ 369291 h 1990725"/>
              <a:gd name="connsiteX374" fmla="*/ 4014166 w 4627560"/>
              <a:gd name="connsiteY374" fmla="*/ 452644 h 1990725"/>
              <a:gd name="connsiteX375" fmla="*/ 3970173 w 4627560"/>
              <a:gd name="connsiteY375" fmla="*/ 452644 h 1990725"/>
              <a:gd name="connsiteX376" fmla="*/ 3970173 w 4627560"/>
              <a:gd name="connsiteY376" fmla="*/ 373921 h 1990725"/>
              <a:gd name="connsiteX377" fmla="*/ 3960912 w 4627560"/>
              <a:gd name="connsiteY377" fmla="*/ 357714 h 1990725"/>
              <a:gd name="connsiteX378" fmla="*/ 3937759 w 4627560"/>
              <a:gd name="connsiteY378" fmla="*/ 383182 h 1990725"/>
              <a:gd name="connsiteX379" fmla="*/ 3937759 w 4627560"/>
              <a:gd name="connsiteY379" fmla="*/ 399391 h 1990725"/>
              <a:gd name="connsiteX380" fmla="*/ 3937759 w 4627560"/>
              <a:gd name="connsiteY380" fmla="*/ 452644 h 1990725"/>
              <a:gd name="connsiteX381" fmla="*/ 3893766 w 4627560"/>
              <a:gd name="connsiteY381" fmla="*/ 452644 h 1990725"/>
              <a:gd name="connsiteX382" fmla="*/ 3893766 w 4627560"/>
              <a:gd name="connsiteY382" fmla="*/ 373921 h 1990725"/>
              <a:gd name="connsiteX383" fmla="*/ 3884505 w 4627560"/>
              <a:gd name="connsiteY383" fmla="*/ 357714 h 1990725"/>
              <a:gd name="connsiteX384" fmla="*/ 3861352 w 4627560"/>
              <a:gd name="connsiteY384" fmla="*/ 380868 h 1990725"/>
              <a:gd name="connsiteX385" fmla="*/ 3859036 w 4627560"/>
              <a:gd name="connsiteY385" fmla="*/ 397075 h 1990725"/>
              <a:gd name="connsiteX386" fmla="*/ 3859036 w 4627560"/>
              <a:gd name="connsiteY386" fmla="*/ 452644 h 1990725"/>
              <a:gd name="connsiteX387" fmla="*/ 3815045 w 4627560"/>
              <a:gd name="connsiteY387" fmla="*/ 452644 h 1990725"/>
              <a:gd name="connsiteX388" fmla="*/ 3815045 w 4627560"/>
              <a:gd name="connsiteY388" fmla="*/ 322984 h 1990725"/>
              <a:gd name="connsiteX389" fmla="*/ 3854406 w 4627560"/>
              <a:gd name="connsiteY389" fmla="*/ 322984 h 1990725"/>
              <a:gd name="connsiteX390" fmla="*/ 3854406 w 4627560"/>
              <a:gd name="connsiteY390" fmla="*/ 334561 h 1990725"/>
              <a:gd name="connsiteX391" fmla="*/ 3854406 w 4627560"/>
              <a:gd name="connsiteY391" fmla="*/ 343823 h 1990725"/>
              <a:gd name="connsiteX392" fmla="*/ 3893766 w 4627560"/>
              <a:gd name="connsiteY392" fmla="*/ 320668 h 1990725"/>
              <a:gd name="connsiteX393" fmla="*/ 3717799 w 4627560"/>
              <a:gd name="connsiteY393" fmla="*/ 320668 h 1990725"/>
              <a:gd name="connsiteX394" fmla="*/ 3777999 w 4627560"/>
              <a:gd name="connsiteY394" fmla="*/ 373921 h 1990725"/>
              <a:gd name="connsiteX395" fmla="*/ 3777999 w 4627560"/>
              <a:gd name="connsiteY395" fmla="*/ 452643 h 1990725"/>
              <a:gd name="connsiteX396" fmla="*/ 3738638 w 4627560"/>
              <a:gd name="connsiteY396" fmla="*/ 452643 h 1990725"/>
              <a:gd name="connsiteX397" fmla="*/ 3738638 w 4627560"/>
              <a:gd name="connsiteY397" fmla="*/ 445697 h 1990725"/>
              <a:gd name="connsiteX398" fmla="*/ 3738638 w 4627560"/>
              <a:gd name="connsiteY398" fmla="*/ 436436 h 1990725"/>
              <a:gd name="connsiteX399" fmla="*/ 3701592 w 4627560"/>
              <a:gd name="connsiteY399" fmla="*/ 454959 h 1990725"/>
              <a:gd name="connsiteX400" fmla="*/ 3657601 w 4627560"/>
              <a:gd name="connsiteY400" fmla="*/ 413282 h 1990725"/>
              <a:gd name="connsiteX401" fmla="*/ 3731692 w 4627560"/>
              <a:gd name="connsiteY401" fmla="*/ 371607 h 1990725"/>
              <a:gd name="connsiteX402" fmla="*/ 3713169 w 4627560"/>
              <a:gd name="connsiteY402" fmla="*/ 355398 h 1990725"/>
              <a:gd name="connsiteX403" fmla="*/ 3678438 w 4627560"/>
              <a:gd name="connsiteY403" fmla="*/ 366975 h 1990725"/>
              <a:gd name="connsiteX404" fmla="*/ 3662231 w 4627560"/>
              <a:gd name="connsiteY404" fmla="*/ 336875 h 1990725"/>
              <a:gd name="connsiteX405" fmla="*/ 3717799 w 4627560"/>
              <a:gd name="connsiteY405" fmla="*/ 320668 h 1990725"/>
              <a:gd name="connsiteX406" fmla="*/ 2187348 w 4627560"/>
              <a:gd name="connsiteY406" fmla="*/ 320668 h 1990725"/>
              <a:gd name="connsiteX407" fmla="*/ 2233655 w 4627560"/>
              <a:gd name="connsiteY407" fmla="*/ 334561 h 1990725"/>
              <a:gd name="connsiteX408" fmla="*/ 2219764 w 4627560"/>
              <a:gd name="connsiteY408" fmla="*/ 366975 h 1990725"/>
              <a:gd name="connsiteX409" fmla="*/ 2189664 w 4627560"/>
              <a:gd name="connsiteY409" fmla="*/ 355398 h 1990725"/>
              <a:gd name="connsiteX410" fmla="*/ 2175771 w 4627560"/>
              <a:gd name="connsiteY410" fmla="*/ 362345 h 1990725"/>
              <a:gd name="connsiteX411" fmla="*/ 2238287 w 4627560"/>
              <a:gd name="connsiteY411" fmla="*/ 415598 h 1990725"/>
              <a:gd name="connsiteX412" fmla="*/ 2185033 w 4627560"/>
              <a:gd name="connsiteY412" fmla="*/ 457275 h 1990725"/>
              <a:gd name="connsiteX413" fmla="*/ 2131780 w 4627560"/>
              <a:gd name="connsiteY413" fmla="*/ 438750 h 1990725"/>
              <a:gd name="connsiteX414" fmla="*/ 2150303 w 4627560"/>
              <a:gd name="connsiteY414" fmla="*/ 408652 h 1990725"/>
              <a:gd name="connsiteX415" fmla="*/ 2182718 w 4627560"/>
              <a:gd name="connsiteY415" fmla="*/ 422543 h 1990725"/>
              <a:gd name="connsiteX416" fmla="*/ 2196610 w 4627560"/>
              <a:gd name="connsiteY416" fmla="*/ 415598 h 1990725"/>
              <a:gd name="connsiteX417" fmla="*/ 2134096 w 4627560"/>
              <a:gd name="connsiteY417" fmla="*/ 360030 h 1990725"/>
              <a:gd name="connsiteX418" fmla="*/ 2187348 w 4627560"/>
              <a:gd name="connsiteY418" fmla="*/ 320668 h 1990725"/>
              <a:gd name="connsiteX419" fmla="*/ 1564521 w 4627560"/>
              <a:gd name="connsiteY419" fmla="*/ 320668 h 1990725"/>
              <a:gd name="connsiteX420" fmla="*/ 1610828 w 4627560"/>
              <a:gd name="connsiteY420" fmla="*/ 369291 h 1990725"/>
              <a:gd name="connsiteX421" fmla="*/ 1610828 w 4627560"/>
              <a:gd name="connsiteY421" fmla="*/ 452644 h 1990725"/>
              <a:gd name="connsiteX422" fmla="*/ 1569152 w 4627560"/>
              <a:gd name="connsiteY422" fmla="*/ 452644 h 1990725"/>
              <a:gd name="connsiteX423" fmla="*/ 1569152 w 4627560"/>
              <a:gd name="connsiteY423" fmla="*/ 376237 h 1990725"/>
              <a:gd name="connsiteX424" fmla="*/ 1555260 w 4627560"/>
              <a:gd name="connsiteY424" fmla="*/ 360030 h 1990725"/>
              <a:gd name="connsiteX425" fmla="*/ 1529791 w 4627560"/>
              <a:gd name="connsiteY425" fmla="*/ 378553 h 1990725"/>
              <a:gd name="connsiteX426" fmla="*/ 1527475 w 4627560"/>
              <a:gd name="connsiteY426" fmla="*/ 394760 h 1990725"/>
              <a:gd name="connsiteX427" fmla="*/ 1527475 w 4627560"/>
              <a:gd name="connsiteY427" fmla="*/ 452644 h 1990725"/>
              <a:gd name="connsiteX428" fmla="*/ 1483484 w 4627560"/>
              <a:gd name="connsiteY428" fmla="*/ 452644 h 1990725"/>
              <a:gd name="connsiteX429" fmla="*/ 1483484 w 4627560"/>
              <a:gd name="connsiteY429" fmla="*/ 322984 h 1990725"/>
              <a:gd name="connsiteX430" fmla="*/ 1522846 w 4627560"/>
              <a:gd name="connsiteY430" fmla="*/ 322984 h 1990725"/>
              <a:gd name="connsiteX431" fmla="*/ 1522846 w 4627560"/>
              <a:gd name="connsiteY431" fmla="*/ 334561 h 1990725"/>
              <a:gd name="connsiteX432" fmla="*/ 1522846 w 4627560"/>
              <a:gd name="connsiteY432" fmla="*/ 343823 h 1990725"/>
              <a:gd name="connsiteX433" fmla="*/ 1564521 w 4627560"/>
              <a:gd name="connsiteY433" fmla="*/ 320668 h 1990725"/>
              <a:gd name="connsiteX434" fmla="*/ 1145442 w 4627560"/>
              <a:gd name="connsiteY434" fmla="*/ 320668 h 1990725"/>
              <a:gd name="connsiteX435" fmla="*/ 1191749 w 4627560"/>
              <a:gd name="connsiteY435" fmla="*/ 334561 h 1990725"/>
              <a:gd name="connsiteX436" fmla="*/ 1175542 w 4627560"/>
              <a:gd name="connsiteY436" fmla="*/ 366975 h 1990725"/>
              <a:gd name="connsiteX437" fmla="*/ 1145442 w 4627560"/>
              <a:gd name="connsiteY437" fmla="*/ 355398 h 1990725"/>
              <a:gd name="connsiteX438" fmla="*/ 1131549 w 4627560"/>
              <a:gd name="connsiteY438" fmla="*/ 362345 h 1990725"/>
              <a:gd name="connsiteX439" fmla="*/ 1194065 w 4627560"/>
              <a:gd name="connsiteY439" fmla="*/ 415598 h 1990725"/>
              <a:gd name="connsiteX440" fmla="*/ 1140811 w 4627560"/>
              <a:gd name="connsiteY440" fmla="*/ 457275 h 1990725"/>
              <a:gd name="connsiteX441" fmla="*/ 1087558 w 4627560"/>
              <a:gd name="connsiteY441" fmla="*/ 438750 h 1990725"/>
              <a:gd name="connsiteX442" fmla="*/ 1108397 w 4627560"/>
              <a:gd name="connsiteY442" fmla="*/ 408652 h 1990725"/>
              <a:gd name="connsiteX443" fmla="*/ 1140811 w 4627560"/>
              <a:gd name="connsiteY443" fmla="*/ 422543 h 1990725"/>
              <a:gd name="connsiteX444" fmla="*/ 1154703 w 4627560"/>
              <a:gd name="connsiteY444" fmla="*/ 415598 h 1990725"/>
              <a:gd name="connsiteX445" fmla="*/ 1092190 w 4627560"/>
              <a:gd name="connsiteY445" fmla="*/ 360030 h 1990725"/>
              <a:gd name="connsiteX446" fmla="*/ 1145442 w 4627560"/>
              <a:gd name="connsiteY446" fmla="*/ 320668 h 1990725"/>
              <a:gd name="connsiteX447" fmla="*/ 1018099 w 4627560"/>
              <a:gd name="connsiteY447" fmla="*/ 320668 h 1990725"/>
              <a:gd name="connsiteX448" fmla="*/ 1062090 w 4627560"/>
              <a:gd name="connsiteY448" fmla="*/ 320668 h 1990725"/>
              <a:gd name="connsiteX449" fmla="*/ 1062090 w 4627560"/>
              <a:gd name="connsiteY449" fmla="*/ 452643 h 1990725"/>
              <a:gd name="connsiteX450" fmla="*/ 1020415 w 4627560"/>
              <a:gd name="connsiteY450" fmla="*/ 452643 h 1990725"/>
              <a:gd name="connsiteX451" fmla="*/ 1020415 w 4627560"/>
              <a:gd name="connsiteY451" fmla="*/ 441066 h 1990725"/>
              <a:gd name="connsiteX452" fmla="*/ 1020415 w 4627560"/>
              <a:gd name="connsiteY452" fmla="*/ 431805 h 1990725"/>
              <a:gd name="connsiteX453" fmla="*/ 978738 w 4627560"/>
              <a:gd name="connsiteY453" fmla="*/ 454959 h 1990725"/>
              <a:gd name="connsiteX454" fmla="*/ 932431 w 4627560"/>
              <a:gd name="connsiteY454" fmla="*/ 406336 h 1990725"/>
              <a:gd name="connsiteX455" fmla="*/ 932431 w 4627560"/>
              <a:gd name="connsiteY455" fmla="*/ 322984 h 1990725"/>
              <a:gd name="connsiteX456" fmla="*/ 976422 w 4627560"/>
              <a:gd name="connsiteY456" fmla="*/ 322984 h 1990725"/>
              <a:gd name="connsiteX457" fmla="*/ 976422 w 4627560"/>
              <a:gd name="connsiteY457" fmla="*/ 399391 h 1990725"/>
              <a:gd name="connsiteX458" fmla="*/ 990315 w 4627560"/>
              <a:gd name="connsiteY458" fmla="*/ 415598 h 1990725"/>
              <a:gd name="connsiteX459" fmla="*/ 1018099 w 4627560"/>
              <a:gd name="connsiteY459" fmla="*/ 378552 h 1990725"/>
              <a:gd name="connsiteX460" fmla="*/ 1018099 w 4627560"/>
              <a:gd name="connsiteY460" fmla="*/ 320668 h 1990725"/>
              <a:gd name="connsiteX461" fmla="*/ 774986 w 4627560"/>
              <a:gd name="connsiteY461" fmla="*/ 320668 h 1990725"/>
              <a:gd name="connsiteX462" fmla="*/ 812032 w 4627560"/>
              <a:gd name="connsiteY462" fmla="*/ 343823 h 1990725"/>
              <a:gd name="connsiteX463" fmla="*/ 853708 w 4627560"/>
              <a:gd name="connsiteY463" fmla="*/ 320668 h 1990725"/>
              <a:gd name="connsiteX464" fmla="*/ 895385 w 4627560"/>
              <a:gd name="connsiteY464" fmla="*/ 369291 h 1990725"/>
              <a:gd name="connsiteX465" fmla="*/ 895385 w 4627560"/>
              <a:gd name="connsiteY465" fmla="*/ 452644 h 1990725"/>
              <a:gd name="connsiteX466" fmla="*/ 851393 w 4627560"/>
              <a:gd name="connsiteY466" fmla="*/ 452644 h 1990725"/>
              <a:gd name="connsiteX467" fmla="*/ 851393 w 4627560"/>
              <a:gd name="connsiteY467" fmla="*/ 373921 h 1990725"/>
              <a:gd name="connsiteX468" fmla="*/ 842131 w 4627560"/>
              <a:gd name="connsiteY468" fmla="*/ 357714 h 1990725"/>
              <a:gd name="connsiteX469" fmla="*/ 818979 w 4627560"/>
              <a:gd name="connsiteY469" fmla="*/ 383182 h 1990725"/>
              <a:gd name="connsiteX470" fmla="*/ 818979 w 4627560"/>
              <a:gd name="connsiteY470" fmla="*/ 399391 h 1990725"/>
              <a:gd name="connsiteX471" fmla="*/ 818979 w 4627560"/>
              <a:gd name="connsiteY471" fmla="*/ 452644 h 1990725"/>
              <a:gd name="connsiteX472" fmla="*/ 774986 w 4627560"/>
              <a:gd name="connsiteY472" fmla="*/ 452644 h 1990725"/>
              <a:gd name="connsiteX473" fmla="*/ 774986 w 4627560"/>
              <a:gd name="connsiteY473" fmla="*/ 373921 h 1990725"/>
              <a:gd name="connsiteX474" fmla="*/ 765725 w 4627560"/>
              <a:gd name="connsiteY474" fmla="*/ 357714 h 1990725"/>
              <a:gd name="connsiteX475" fmla="*/ 742572 w 4627560"/>
              <a:gd name="connsiteY475" fmla="*/ 380868 h 1990725"/>
              <a:gd name="connsiteX476" fmla="*/ 740256 w 4627560"/>
              <a:gd name="connsiteY476" fmla="*/ 397075 h 1990725"/>
              <a:gd name="connsiteX477" fmla="*/ 740256 w 4627560"/>
              <a:gd name="connsiteY477" fmla="*/ 452644 h 1990725"/>
              <a:gd name="connsiteX478" fmla="*/ 696265 w 4627560"/>
              <a:gd name="connsiteY478" fmla="*/ 452644 h 1990725"/>
              <a:gd name="connsiteX479" fmla="*/ 696265 w 4627560"/>
              <a:gd name="connsiteY479" fmla="*/ 322984 h 1990725"/>
              <a:gd name="connsiteX480" fmla="*/ 735627 w 4627560"/>
              <a:gd name="connsiteY480" fmla="*/ 322984 h 1990725"/>
              <a:gd name="connsiteX481" fmla="*/ 735627 w 4627560"/>
              <a:gd name="connsiteY481" fmla="*/ 334561 h 1990725"/>
              <a:gd name="connsiteX482" fmla="*/ 735627 w 4627560"/>
              <a:gd name="connsiteY482" fmla="*/ 343823 h 1990725"/>
              <a:gd name="connsiteX483" fmla="*/ 774986 w 4627560"/>
              <a:gd name="connsiteY483" fmla="*/ 320668 h 1990725"/>
              <a:gd name="connsiteX484" fmla="*/ 615226 w 4627560"/>
              <a:gd name="connsiteY484" fmla="*/ 320668 h 1990725"/>
              <a:gd name="connsiteX485" fmla="*/ 661534 w 4627560"/>
              <a:gd name="connsiteY485" fmla="*/ 334561 h 1990725"/>
              <a:gd name="connsiteX486" fmla="*/ 647642 w 4627560"/>
              <a:gd name="connsiteY486" fmla="*/ 366975 h 1990725"/>
              <a:gd name="connsiteX487" fmla="*/ 617542 w 4627560"/>
              <a:gd name="connsiteY487" fmla="*/ 355398 h 1990725"/>
              <a:gd name="connsiteX488" fmla="*/ 603649 w 4627560"/>
              <a:gd name="connsiteY488" fmla="*/ 362345 h 1990725"/>
              <a:gd name="connsiteX489" fmla="*/ 666165 w 4627560"/>
              <a:gd name="connsiteY489" fmla="*/ 415598 h 1990725"/>
              <a:gd name="connsiteX490" fmla="*/ 612910 w 4627560"/>
              <a:gd name="connsiteY490" fmla="*/ 457275 h 1990725"/>
              <a:gd name="connsiteX491" fmla="*/ 559659 w 4627560"/>
              <a:gd name="connsiteY491" fmla="*/ 438750 h 1990725"/>
              <a:gd name="connsiteX492" fmla="*/ 578181 w 4627560"/>
              <a:gd name="connsiteY492" fmla="*/ 408652 h 1990725"/>
              <a:gd name="connsiteX493" fmla="*/ 610596 w 4627560"/>
              <a:gd name="connsiteY493" fmla="*/ 422543 h 1990725"/>
              <a:gd name="connsiteX494" fmla="*/ 624487 w 4627560"/>
              <a:gd name="connsiteY494" fmla="*/ 415598 h 1990725"/>
              <a:gd name="connsiteX495" fmla="*/ 561974 w 4627560"/>
              <a:gd name="connsiteY495" fmla="*/ 360030 h 1990725"/>
              <a:gd name="connsiteX496" fmla="*/ 615226 w 4627560"/>
              <a:gd name="connsiteY496" fmla="*/ 320668 h 1990725"/>
              <a:gd name="connsiteX497" fmla="*/ 473990 w 4627560"/>
              <a:gd name="connsiteY497" fmla="*/ 320668 h 1990725"/>
              <a:gd name="connsiteX498" fmla="*/ 534191 w 4627560"/>
              <a:gd name="connsiteY498" fmla="*/ 373921 h 1990725"/>
              <a:gd name="connsiteX499" fmla="*/ 534191 w 4627560"/>
              <a:gd name="connsiteY499" fmla="*/ 452643 h 1990725"/>
              <a:gd name="connsiteX500" fmla="*/ 494828 w 4627560"/>
              <a:gd name="connsiteY500" fmla="*/ 452643 h 1990725"/>
              <a:gd name="connsiteX501" fmla="*/ 494828 w 4627560"/>
              <a:gd name="connsiteY501" fmla="*/ 445697 h 1990725"/>
              <a:gd name="connsiteX502" fmla="*/ 494828 w 4627560"/>
              <a:gd name="connsiteY502" fmla="*/ 436436 h 1990725"/>
              <a:gd name="connsiteX503" fmla="*/ 457784 w 4627560"/>
              <a:gd name="connsiteY503" fmla="*/ 454959 h 1990725"/>
              <a:gd name="connsiteX504" fmla="*/ 413792 w 4627560"/>
              <a:gd name="connsiteY504" fmla="*/ 413282 h 1990725"/>
              <a:gd name="connsiteX505" fmla="*/ 487882 w 4627560"/>
              <a:gd name="connsiteY505" fmla="*/ 371607 h 1990725"/>
              <a:gd name="connsiteX506" fmla="*/ 469360 w 4627560"/>
              <a:gd name="connsiteY506" fmla="*/ 355398 h 1990725"/>
              <a:gd name="connsiteX507" fmla="*/ 434629 w 4627560"/>
              <a:gd name="connsiteY507" fmla="*/ 366975 h 1990725"/>
              <a:gd name="connsiteX508" fmla="*/ 418422 w 4627560"/>
              <a:gd name="connsiteY508" fmla="*/ 336875 h 1990725"/>
              <a:gd name="connsiteX509" fmla="*/ 473990 w 4627560"/>
              <a:gd name="connsiteY509" fmla="*/ 320668 h 1990725"/>
              <a:gd name="connsiteX510" fmla="*/ 3291774 w 4627560"/>
              <a:gd name="connsiteY510" fmla="*/ 318353 h 1990725"/>
              <a:gd name="connsiteX511" fmla="*/ 3351972 w 4627560"/>
              <a:gd name="connsiteY511" fmla="*/ 380867 h 1990725"/>
              <a:gd name="connsiteX512" fmla="*/ 3351972 w 4627560"/>
              <a:gd name="connsiteY512" fmla="*/ 394760 h 1990725"/>
              <a:gd name="connsiteX513" fmla="*/ 3268619 w 4627560"/>
              <a:gd name="connsiteY513" fmla="*/ 394760 h 1990725"/>
              <a:gd name="connsiteX514" fmla="*/ 3298719 w 4627560"/>
              <a:gd name="connsiteY514" fmla="*/ 417913 h 1990725"/>
              <a:gd name="connsiteX515" fmla="*/ 3335765 w 4627560"/>
              <a:gd name="connsiteY515" fmla="*/ 404021 h 1990725"/>
              <a:gd name="connsiteX516" fmla="*/ 3351972 w 4627560"/>
              <a:gd name="connsiteY516" fmla="*/ 434121 h 1990725"/>
              <a:gd name="connsiteX517" fmla="*/ 3296404 w 4627560"/>
              <a:gd name="connsiteY517" fmla="*/ 452644 h 1990725"/>
              <a:gd name="connsiteX518" fmla="*/ 3224628 w 4627560"/>
              <a:gd name="connsiteY518" fmla="*/ 383183 h 1990725"/>
              <a:gd name="connsiteX519" fmla="*/ 3291774 w 4627560"/>
              <a:gd name="connsiteY519" fmla="*/ 318353 h 1990725"/>
              <a:gd name="connsiteX520" fmla="*/ 2909739 w 4627560"/>
              <a:gd name="connsiteY520" fmla="*/ 318353 h 1990725"/>
              <a:gd name="connsiteX521" fmla="*/ 2983830 w 4627560"/>
              <a:gd name="connsiteY521" fmla="*/ 387814 h 1990725"/>
              <a:gd name="connsiteX522" fmla="*/ 2909739 w 4627560"/>
              <a:gd name="connsiteY522" fmla="*/ 454958 h 1990725"/>
              <a:gd name="connsiteX523" fmla="*/ 2835648 w 4627560"/>
              <a:gd name="connsiteY523" fmla="*/ 387814 h 1990725"/>
              <a:gd name="connsiteX524" fmla="*/ 2909739 w 4627560"/>
              <a:gd name="connsiteY524" fmla="*/ 318353 h 1990725"/>
              <a:gd name="connsiteX525" fmla="*/ 2439724 w 4627560"/>
              <a:gd name="connsiteY525" fmla="*/ 318353 h 1990725"/>
              <a:gd name="connsiteX526" fmla="*/ 2490663 w 4627560"/>
              <a:gd name="connsiteY526" fmla="*/ 318353 h 1990725"/>
              <a:gd name="connsiteX527" fmla="*/ 2509185 w 4627560"/>
              <a:gd name="connsiteY527" fmla="*/ 378553 h 1990725"/>
              <a:gd name="connsiteX528" fmla="*/ 2513815 w 4627560"/>
              <a:gd name="connsiteY528" fmla="*/ 399390 h 1990725"/>
              <a:gd name="connsiteX529" fmla="*/ 2518447 w 4627560"/>
              <a:gd name="connsiteY529" fmla="*/ 380867 h 1990725"/>
              <a:gd name="connsiteX530" fmla="*/ 2534654 w 4627560"/>
              <a:gd name="connsiteY530" fmla="*/ 320669 h 1990725"/>
              <a:gd name="connsiteX531" fmla="*/ 2583277 w 4627560"/>
              <a:gd name="connsiteY531" fmla="*/ 320669 h 1990725"/>
              <a:gd name="connsiteX532" fmla="*/ 2530022 w 4627560"/>
              <a:gd name="connsiteY532" fmla="*/ 466536 h 1990725"/>
              <a:gd name="connsiteX533" fmla="*/ 2474454 w 4627560"/>
              <a:gd name="connsiteY533" fmla="*/ 505897 h 1990725"/>
              <a:gd name="connsiteX534" fmla="*/ 2444354 w 4627560"/>
              <a:gd name="connsiteY534" fmla="*/ 496636 h 1990725"/>
              <a:gd name="connsiteX535" fmla="*/ 2458247 w 4627560"/>
              <a:gd name="connsiteY535" fmla="*/ 464220 h 1990725"/>
              <a:gd name="connsiteX536" fmla="*/ 2472138 w 4627560"/>
              <a:gd name="connsiteY536" fmla="*/ 468852 h 1990725"/>
              <a:gd name="connsiteX537" fmla="*/ 2492977 w 4627560"/>
              <a:gd name="connsiteY537" fmla="*/ 454959 h 1990725"/>
              <a:gd name="connsiteX538" fmla="*/ 2495293 w 4627560"/>
              <a:gd name="connsiteY538" fmla="*/ 448013 h 1990725"/>
              <a:gd name="connsiteX539" fmla="*/ 2439724 w 4627560"/>
              <a:gd name="connsiteY539" fmla="*/ 318353 h 1990725"/>
              <a:gd name="connsiteX540" fmla="*/ 1937291 w 4627560"/>
              <a:gd name="connsiteY540" fmla="*/ 318353 h 1990725"/>
              <a:gd name="connsiteX541" fmla="*/ 1997489 w 4627560"/>
              <a:gd name="connsiteY541" fmla="*/ 380867 h 1990725"/>
              <a:gd name="connsiteX542" fmla="*/ 1997489 w 4627560"/>
              <a:gd name="connsiteY542" fmla="*/ 394760 h 1990725"/>
              <a:gd name="connsiteX543" fmla="*/ 1914136 w 4627560"/>
              <a:gd name="connsiteY543" fmla="*/ 394760 h 1990725"/>
              <a:gd name="connsiteX544" fmla="*/ 1944236 w 4627560"/>
              <a:gd name="connsiteY544" fmla="*/ 417913 h 1990725"/>
              <a:gd name="connsiteX545" fmla="*/ 1981282 w 4627560"/>
              <a:gd name="connsiteY545" fmla="*/ 404021 h 1990725"/>
              <a:gd name="connsiteX546" fmla="*/ 1997489 w 4627560"/>
              <a:gd name="connsiteY546" fmla="*/ 434121 h 1990725"/>
              <a:gd name="connsiteX547" fmla="*/ 1941921 w 4627560"/>
              <a:gd name="connsiteY547" fmla="*/ 452644 h 1990725"/>
              <a:gd name="connsiteX548" fmla="*/ 1870145 w 4627560"/>
              <a:gd name="connsiteY548" fmla="*/ 383183 h 1990725"/>
              <a:gd name="connsiteX549" fmla="*/ 1937291 w 4627560"/>
              <a:gd name="connsiteY549" fmla="*/ 318353 h 1990725"/>
              <a:gd name="connsiteX550" fmla="*/ 2717566 w 4627560"/>
              <a:gd name="connsiteY550" fmla="*/ 309092 h 1990725"/>
              <a:gd name="connsiteX551" fmla="*/ 2717566 w 4627560"/>
              <a:gd name="connsiteY551" fmla="*/ 353083 h 1990725"/>
              <a:gd name="connsiteX552" fmla="*/ 2736089 w 4627560"/>
              <a:gd name="connsiteY552" fmla="*/ 353083 h 1990725"/>
              <a:gd name="connsiteX553" fmla="*/ 2759241 w 4627560"/>
              <a:gd name="connsiteY553" fmla="*/ 329930 h 1990725"/>
              <a:gd name="connsiteX554" fmla="*/ 2731457 w 4627560"/>
              <a:gd name="connsiteY554" fmla="*/ 309092 h 1990725"/>
              <a:gd name="connsiteX555" fmla="*/ 2717566 w 4627560"/>
              <a:gd name="connsiteY555" fmla="*/ 309092 h 1990725"/>
              <a:gd name="connsiteX556" fmla="*/ 3132014 w 4627560"/>
              <a:gd name="connsiteY556" fmla="*/ 288253 h 1990725"/>
              <a:gd name="connsiteX557" fmla="*/ 3173691 w 4627560"/>
              <a:gd name="connsiteY557" fmla="*/ 288253 h 1990725"/>
              <a:gd name="connsiteX558" fmla="*/ 3173691 w 4627560"/>
              <a:gd name="connsiteY558" fmla="*/ 325299 h 1990725"/>
              <a:gd name="connsiteX559" fmla="*/ 3201475 w 4627560"/>
              <a:gd name="connsiteY559" fmla="*/ 325299 h 1990725"/>
              <a:gd name="connsiteX560" fmla="*/ 3201475 w 4627560"/>
              <a:gd name="connsiteY560" fmla="*/ 360029 h 1990725"/>
              <a:gd name="connsiteX561" fmla="*/ 3173691 w 4627560"/>
              <a:gd name="connsiteY561" fmla="*/ 360029 h 1990725"/>
              <a:gd name="connsiteX562" fmla="*/ 3173691 w 4627560"/>
              <a:gd name="connsiteY562" fmla="*/ 399390 h 1990725"/>
              <a:gd name="connsiteX563" fmla="*/ 3196844 w 4627560"/>
              <a:gd name="connsiteY563" fmla="*/ 415597 h 1990725"/>
              <a:gd name="connsiteX564" fmla="*/ 3203791 w 4627560"/>
              <a:gd name="connsiteY564" fmla="*/ 415597 h 1990725"/>
              <a:gd name="connsiteX565" fmla="*/ 3203791 w 4627560"/>
              <a:gd name="connsiteY565" fmla="*/ 454958 h 1990725"/>
              <a:gd name="connsiteX566" fmla="*/ 3192214 w 4627560"/>
              <a:gd name="connsiteY566" fmla="*/ 454958 h 1990725"/>
              <a:gd name="connsiteX567" fmla="*/ 3129698 w 4627560"/>
              <a:gd name="connsiteY567" fmla="*/ 406336 h 1990725"/>
              <a:gd name="connsiteX568" fmla="*/ 3129698 w 4627560"/>
              <a:gd name="connsiteY568" fmla="*/ 360029 h 1990725"/>
              <a:gd name="connsiteX569" fmla="*/ 3113491 w 4627560"/>
              <a:gd name="connsiteY569" fmla="*/ 360029 h 1990725"/>
              <a:gd name="connsiteX570" fmla="*/ 3113491 w 4627560"/>
              <a:gd name="connsiteY570" fmla="*/ 325299 h 1990725"/>
              <a:gd name="connsiteX571" fmla="*/ 3132014 w 4627560"/>
              <a:gd name="connsiteY571" fmla="*/ 325299 h 1990725"/>
              <a:gd name="connsiteX572" fmla="*/ 3132014 w 4627560"/>
              <a:gd name="connsiteY572" fmla="*/ 288253 h 1990725"/>
              <a:gd name="connsiteX573" fmla="*/ 3020878 w 4627560"/>
              <a:gd name="connsiteY573" fmla="*/ 288253 h 1990725"/>
              <a:gd name="connsiteX574" fmla="*/ 3062555 w 4627560"/>
              <a:gd name="connsiteY574" fmla="*/ 288253 h 1990725"/>
              <a:gd name="connsiteX575" fmla="*/ 3062555 w 4627560"/>
              <a:gd name="connsiteY575" fmla="*/ 325299 h 1990725"/>
              <a:gd name="connsiteX576" fmla="*/ 3090339 w 4627560"/>
              <a:gd name="connsiteY576" fmla="*/ 325299 h 1990725"/>
              <a:gd name="connsiteX577" fmla="*/ 3090339 w 4627560"/>
              <a:gd name="connsiteY577" fmla="*/ 360029 h 1990725"/>
              <a:gd name="connsiteX578" fmla="*/ 3062555 w 4627560"/>
              <a:gd name="connsiteY578" fmla="*/ 360029 h 1990725"/>
              <a:gd name="connsiteX579" fmla="*/ 3062555 w 4627560"/>
              <a:gd name="connsiteY579" fmla="*/ 399390 h 1990725"/>
              <a:gd name="connsiteX580" fmla="*/ 3085708 w 4627560"/>
              <a:gd name="connsiteY580" fmla="*/ 415597 h 1990725"/>
              <a:gd name="connsiteX581" fmla="*/ 3092655 w 4627560"/>
              <a:gd name="connsiteY581" fmla="*/ 415597 h 1990725"/>
              <a:gd name="connsiteX582" fmla="*/ 3092655 w 4627560"/>
              <a:gd name="connsiteY582" fmla="*/ 454958 h 1990725"/>
              <a:gd name="connsiteX583" fmla="*/ 3081078 w 4627560"/>
              <a:gd name="connsiteY583" fmla="*/ 454958 h 1990725"/>
              <a:gd name="connsiteX584" fmla="*/ 3018562 w 4627560"/>
              <a:gd name="connsiteY584" fmla="*/ 406336 h 1990725"/>
              <a:gd name="connsiteX585" fmla="*/ 3018562 w 4627560"/>
              <a:gd name="connsiteY585" fmla="*/ 360029 h 1990725"/>
              <a:gd name="connsiteX586" fmla="*/ 3002355 w 4627560"/>
              <a:gd name="connsiteY586" fmla="*/ 360029 h 1990725"/>
              <a:gd name="connsiteX587" fmla="*/ 3002355 w 4627560"/>
              <a:gd name="connsiteY587" fmla="*/ 325299 h 1990725"/>
              <a:gd name="connsiteX588" fmla="*/ 3020878 w 4627560"/>
              <a:gd name="connsiteY588" fmla="*/ 325299 h 1990725"/>
              <a:gd name="connsiteX589" fmla="*/ 3020878 w 4627560"/>
              <a:gd name="connsiteY589" fmla="*/ 288253 h 1990725"/>
              <a:gd name="connsiteX590" fmla="*/ 2358685 w 4627560"/>
              <a:gd name="connsiteY590" fmla="*/ 288253 h 1990725"/>
              <a:gd name="connsiteX591" fmla="*/ 2400360 w 4627560"/>
              <a:gd name="connsiteY591" fmla="*/ 288253 h 1990725"/>
              <a:gd name="connsiteX592" fmla="*/ 2400360 w 4627560"/>
              <a:gd name="connsiteY592" fmla="*/ 325299 h 1990725"/>
              <a:gd name="connsiteX593" fmla="*/ 2428146 w 4627560"/>
              <a:gd name="connsiteY593" fmla="*/ 325299 h 1990725"/>
              <a:gd name="connsiteX594" fmla="*/ 2428146 w 4627560"/>
              <a:gd name="connsiteY594" fmla="*/ 360029 h 1990725"/>
              <a:gd name="connsiteX595" fmla="*/ 2400360 w 4627560"/>
              <a:gd name="connsiteY595" fmla="*/ 360029 h 1990725"/>
              <a:gd name="connsiteX596" fmla="*/ 2400360 w 4627560"/>
              <a:gd name="connsiteY596" fmla="*/ 399390 h 1990725"/>
              <a:gd name="connsiteX597" fmla="*/ 2423515 w 4627560"/>
              <a:gd name="connsiteY597" fmla="*/ 415597 h 1990725"/>
              <a:gd name="connsiteX598" fmla="*/ 2430460 w 4627560"/>
              <a:gd name="connsiteY598" fmla="*/ 415597 h 1990725"/>
              <a:gd name="connsiteX599" fmla="*/ 2430460 w 4627560"/>
              <a:gd name="connsiteY599" fmla="*/ 454958 h 1990725"/>
              <a:gd name="connsiteX600" fmla="*/ 2418885 w 4627560"/>
              <a:gd name="connsiteY600" fmla="*/ 454958 h 1990725"/>
              <a:gd name="connsiteX601" fmla="*/ 2356369 w 4627560"/>
              <a:gd name="connsiteY601" fmla="*/ 406336 h 1990725"/>
              <a:gd name="connsiteX602" fmla="*/ 2356369 w 4627560"/>
              <a:gd name="connsiteY602" fmla="*/ 360029 h 1990725"/>
              <a:gd name="connsiteX603" fmla="*/ 2340162 w 4627560"/>
              <a:gd name="connsiteY603" fmla="*/ 360029 h 1990725"/>
              <a:gd name="connsiteX604" fmla="*/ 2340162 w 4627560"/>
              <a:gd name="connsiteY604" fmla="*/ 325299 h 1990725"/>
              <a:gd name="connsiteX605" fmla="*/ 2358685 w 4627560"/>
              <a:gd name="connsiteY605" fmla="*/ 325299 h 1990725"/>
              <a:gd name="connsiteX606" fmla="*/ 2358685 w 4627560"/>
              <a:gd name="connsiteY606" fmla="*/ 288253 h 1990725"/>
              <a:gd name="connsiteX607" fmla="*/ 2673575 w 4627560"/>
              <a:gd name="connsiteY607" fmla="*/ 272046 h 1990725"/>
              <a:gd name="connsiteX608" fmla="*/ 2733773 w 4627560"/>
              <a:gd name="connsiteY608" fmla="*/ 272046 h 1990725"/>
              <a:gd name="connsiteX609" fmla="*/ 2768504 w 4627560"/>
              <a:gd name="connsiteY609" fmla="*/ 276678 h 1990725"/>
              <a:gd name="connsiteX610" fmla="*/ 2803234 w 4627560"/>
              <a:gd name="connsiteY610" fmla="*/ 329930 h 1990725"/>
              <a:gd name="connsiteX611" fmla="*/ 2775450 w 4627560"/>
              <a:gd name="connsiteY611" fmla="*/ 378553 h 1990725"/>
              <a:gd name="connsiteX612" fmla="*/ 2782396 w 4627560"/>
              <a:gd name="connsiteY612" fmla="*/ 390128 h 1990725"/>
              <a:gd name="connsiteX613" fmla="*/ 2819441 w 4627560"/>
              <a:gd name="connsiteY613" fmla="*/ 452644 h 1990725"/>
              <a:gd name="connsiteX614" fmla="*/ 2770819 w 4627560"/>
              <a:gd name="connsiteY614" fmla="*/ 452644 h 1990725"/>
              <a:gd name="connsiteX615" fmla="*/ 2738405 w 4627560"/>
              <a:gd name="connsiteY615" fmla="*/ 390128 h 1990725"/>
              <a:gd name="connsiteX616" fmla="*/ 2717566 w 4627560"/>
              <a:gd name="connsiteY616" fmla="*/ 390128 h 1990725"/>
              <a:gd name="connsiteX617" fmla="*/ 2717566 w 4627560"/>
              <a:gd name="connsiteY617" fmla="*/ 452644 h 1990725"/>
              <a:gd name="connsiteX618" fmla="*/ 2673575 w 4627560"/>
              <a:gd name="connsiteY618" fmla="*/ 452644 h 1990725"/>
              <a:gd name="connsiteX619" fmla="*/ 2673575 w 4627560"/>
              <a:gd name="connsiteY619" fmla="*/ 272046 h 1990725"/>
              <a:gd name="connsiteX620" fmla="*/ 2268387 w 4627560"/>
              <a:gd name="connsiteY620" fmla="*/ 272046 h 1990725"/>
              <a:gd name="connsiteX621" fmla="*/ 2312378 w 4627560"/>
              <a:gd name="connsiteY621" fmla="*/ 272046 h 1990725"/>
              <a:gd name="connsiteX622" fmla="*/ 2312378 w 4627560"/>
              <a:gd name="connsiteY622" fmla="*/ 306776 h 1990725"/>
              <a:gd name="connsiteX623" fmla="*/ 2268387 w 4627560"/>
              <a:gd name="connsiteY623" fmla="*/ 306776 h 1990725"/>
              <a:gd name="connsiteX624" fmla="*/ 2268387 w 4627560"/>
              <a:gd name="connsiteY624" fmla="*/ 272046 h 1990725"/>
              <a:gd name="connsiteX625" fmla="*/ 1650191 w 4627560"/>
              <a:gd name="connsiteY625" fmla="*/ 272046 h 1990725"/>
              <a:gd name="connsiteX626" fmla="*/ 1694182 w 4627560"/>
              <a:gd name="connsiteY626" fmla="*/ 272046 h 1990725"/>
              <a:gd name="connsiteX627" fmla="*/ 1694182 w 4627560"/>
              <a:gd name="connsiteY627" fmla="*/ 306776 h 1990725"/>
              <a:gd name="connsiteX628" fmla="*/ 1650191 w 4627560"/>
              <a:gd name="connsiteY628" fmla="*/ 306776 h 1990725"/>
              <a:gd name="connsiteX629" fmla="*/ 1650191 w 4627560"/>
              <a:gd name="connsiteY629" fmla="*/ 272046 h 1990725"/>
              <a:gd name="connsiteX630" fmla="*/ 1288995 w 4627560"/>
              <a:gd name="connsiteY630" fmla="*/ 272046 h 1990725"/>
              <a:gd name="connsiteX631" fmla="*/ 1332986 w 4627560"/>
              <a:gd name="connsiteY631" fmla="*/ 272046 h 1990725"/>
              <a:gd name="connsiteX632" fmla="*/ 1332986 w 4627560"/>
              <a:gd name="connsiteY632" fmla="*/ 387815 h 1990725"/>
              <a:gd name="connsiteX633" fmla="*/ 1365402 w 4627560"/>
              <a:gd name="connsiteY633" fmla="*/ 417913 h 1990725"/>
              <a:gd name="connsiteX634" fmla="*/ 1397817 w 4627560"/>
              <a:gd name="connsiteY634" fmla="*/ 387815 h 1990725"/>
              <a:gd name="connsiteX635" fmla="*/ 1397817 w 4627560"/>
              <a:gd name="connsiteY635" fmla="*/ 272046 h 1990725"/>
              <a:gd name="connsiteX636" fmla="*/ 1441809 w 4627560"/>
              <a:gd name="connsiteY636" fmla="*/ 272046 h 1990725"/>
              <a:gd name="connsiteX637" fmla="*/ 1441809 w 4627560"/>
              <a:gd name="connsiteY637" fmla="*/ 387815 h 1990725"/>
              <a:gd name="connsiteX638" fmla="*/ 1365402 w 4627560"/>
              <a:gd name="connsiteY638" fmla="*/ 457274 h 1990725"/>
              <a:gd name="connsiteX639" fmla="*/ 1288995 w 4627560"/>
              <a:gd name="connsiteY639" fmla="*/ 387815 h 1990725"/>
              <a:gd name="connsiteX640" fmla="*/ 1288995 w 4627560"/>
              <a:gd name="connsiteY640" fmla="*/ 272046 h 1990725"/>
              <a:gd name="connsiteX641" fmla="*/ 156786 w 4627560"/>
              <a:gd name="connsiteY641" fmla="*/ 272046 h 1990725"/>
              <a:gd name="connsiteX642" fmla="*/ 270239 w 4627560"/>
              <a:gd name="connsiteY642" fmla="*/ 272046 h 1990725"/>
              <a:gd name="connsiteX643" fmla="*/ 270239 w 4627560"/>
              <a:gd name="connsiteY643" fmla="*/ 311407 h 1990725"/>
              <a:gd name="connsiteX644" fmla="*/ 200777 w 4627560"/>
              <a:gd name="connsiteY644" fmla="*/ 311407 h 1990725"/>
              <a:gd name="connsiteX645" fmla="*/ 200777 w 4627560"/>
              <a:gd name="connsiteY645" fmla="*/ 343821 h 1990725"/>
              <a:gd name="connsiteX646" fmla="*/ 256346 w 4627560"/>
              <a:gd name="connsiteY646" fmla="*/ 343821 h 1990725"/>
              <a:gd name="connsiteX647" fmla="*/ 256346 w 4627560"/>
              <a:gd name="connsiteY647" fmla="*/ 383183 h 1990725"/>
              <a:gd name="connsiteX648" fmla="*/ 200777 w 4627560"/>
              <a:gd name="connsiteY648" fmla="*/ 383183 h 1990725"/>
              <a:gd name="connsiteX649" fmla="*/ 200777 w 4627560"/>
              <a:gd name="connsiteY649" fmla="*/ 417912 h 1990725"/>
              <a:gd name="connsiteX650" fmla="*/ 274869 w 4627560"/>
              <a:gd name="connsiteY650" fmla="*/ 417912 h 1990725"/>
              <a:gd name="connsiteX651" fmla="*/ 274869 w 4627560"/>
              <a:gd name="connsiteY651" fmla="*/ 452644 h 1990725"/>
              <a:gd name="connsiteX652" fmla="*/ 156786 w 4627560"/>
              <a:gd name="connsiteY652" fmla="*/ 452644 h 1990725"/>
              <a:gd name="connsiteX653" fmla="*/ 156786 w 4627560"/>
              <a:gd name="connsiteY653" fmla="*/ 272046 h 1990725"/>
              <a:gd name="connsiteX654" fmla="*/ 3583509 w 4627560"/>
              <a:gd name="connsiteY654" fmla="*/ 269730 h 1990725"/>
              <a:gd name="connsiteX655" fmla="*/ 3627500 w 4627560"/>
              <a:gd name="connsiteY655" fmla="*/ 269730 h 1990725"/>
              <a:gd name="connsiteX656" fmla="*/ 3627500 w 4627560"/>
              <a:gd name="connsiteY656" fmla="*/ 452644 h 1990725"/>
              <a:gd name="connsiteX657" fmla="*/ 3585825 w 4627560"/>
              <a:gd name="connsiteY657" fmla="*/ 452644 h 1990725"/>
              <a:gd name="connsiteX658" fmla="*/ 3585825 w 4627560"/>
              <a:gd name="connsiteY658" fmla="*/ 443383 h 1990725"/>
              <a:gd name="connsiteX659" fmla="*/ 3585825 w 4627560"/>
              <a:gd name="connsiteY659" fmla="*/ 436435 h 1990725"/>
              <a:gd name="connsiteX660" fmla="*/ 3548779 w 4627560"/>
              <a:gd name="connsiteY660" fmla="*/ 454958 h 1990725"/>
              <a:gd name="connsiteX661" fmla="*/ 3488579 w 4627560"/>
              <a:gd name="connsiteY661" fmla="*/ 385499 h 1990725"/>
              <a:gd name="connsiteX662" fmla="*/ 3548779 w 4627560"/>
              <a:gd name="connsiteY662" fmla="*/ 318353 h 1990725"/>
              <a:gd name="connsiteX663" fmla="*/ 3583509 w 4627560"/>
              <a:gd name="connsiteY663" fmla="*/ 329930 h 1990725"/>
              <a:gd name="connsiteX664" fmla="*/ 3583509 w 4627560"/>
              <a:gd name="connsiteY664" fmla="*/ 322983 h 1990725"/>
              <a:gd name="connsiteX665" fmla="*/ 3583509 w 4627560"/>
              <a:gd name="connsiteY665" fmla="*/ 269730 h 1990725"/>
              <a:gd name="connsiteX666" fmla="*/ 0 w 4627560"/>
              <a:gd name="connsiteY666" fmla="*/ 1990725 h 1990725"/>
              <a:gd name="connsiteX667" fmla="*/ 4627560 w 4627560"/>
              <a:gd name="connsiteY667" fmla="*/ 0 h 1990725"/>
              <a:gd name="connsiteX668" fmla="*/ 4627560 w 4627560"/>
              <a:gd name="connsiteY668" fmla="*/ 1990725 h 1990725"/>
              <a:gd name="connsiteX669" fmla="*/ 0 w 4627560"/>
              <a:gd name="connsiteY669" fmla="*/ 1990725 h 1990725"/>
              <a:gd name="connsiteX0" fmla="*/ 1853937 w 4627560"/>
              <a:gd name="connsiteY0" fmla="*/ 365826 h 1720995"/>
              <a:gd name="connsiteX1" fmla="*/ 1819207 w 4627560"/>
              <a:gd name="connsiteY1" fmla="*/ 382035 h 1720995"/>
              <a:gd name="connsiteX2" fmla="*/ 1835414 w 4627560"/>
              <a:gd name="connsiteY2" fmla="*/ 395926 h 1720995"/>
              <a:gd name="connsiteX3" fmla="*/ 1858569 w 4627560"/>
              <a:gd name="connsiteY3" fmla="*/ 368142 h 1720995"/>
              <a:gd name="connsiteX4" fmla="*/ 1858569 w 4627560"/>
              <a:gd name="connsiteY4" fmla="*/ 365826 h 1720995"/>
              <a:gd name="connsiteX5" fmla="*/ 1853937 w 4627560"/>
              <a:gd name="connsiteY5" fmla="*/ 365826 h 1720995"/>
              <a:gd name="connsiteX6" fmla="*/ 392950 w 4627560"/>
              <a:gd name="connsiteY6" fmla="*/ 365826 h 1720995"/>
              <a:gd name="connsiteX7" fmla="*/ 358220 w 4627560"/>
              <a:gd name="connsiteY7" fmla="*/ 382035 h 1720995"/>
              <a:gd name="connsiteX8" fmla="*/ 374427 w 4627560"/>
              <a:gd name="connsiteY8" fmla="*/ 395926 h 1720995"/>
              <a:gd name="connsiteX9" fmla="*/ 397582 w 4627560"/>
              <a:gd name="connsiteY9" fmla="*/ 368142 h 1720995"/>
              <a:gd name="connsiteX10" fmla="*/ 397582 w 4627560"/>
              <a:gd name="connsiteY10" fmla="*/ 365826 h 1720995"/>
              <a:gd name="connsiteX11" fmla="*/ 392950 w 4627560"/>
              <a:gd name="connsiteY11" fmla="*/ 365826 h 1720995"/>
              <a:gd name="connsiteX12" fmla="*/ 1379291 w 4627560"/>
              <a:gd name="connsiteY12" fmla="*/ 331096 h 1720995"/>
              <a:gd name="connsiteX13" fmla="*/ 1351506 w 4627560"/>
              <a:gd name="connsiteY13" fmla="*/ 363512 h 1720995"/>
              <a:gd name="connsiteX14" fmla="*/ 1376975 w 4627560"/>
              <a:gd name="connsiteY14" fmla="*/ 395926 h 1720995"/>
              <a:gd name="connsiteX15" fmla="*/ 1404759 w 4627560"/>
              <a:gd name="connsiteY15" fmla="*/ 363512 h 1720995"/>
              <a:gd name="connsiteX16" fmla="*/ 1379291 w 4627560"/>
              <a:gd name="connsiteY16" fmla="*/ 331096 h 1720995"/>
              <a:gd name="connsiteX17" fmla="*/ 812029 w 4627560"/>
              <a:gd name="connsiteY17" fmla="*/ 328783 h 1720995"/>
              <a:gd name="connsiteX18" fmla="*/ 786560 w 4627560"/>
              <a:gd name="connsiteY18" fmla="*/ 358881 h 1720995"/>
              <a:gd name="connsiteX19" fmla="*/ 814344 w 4627560"/>
              <a:gd name="connsiteY19" fmla="*/ 391296 h 1720995"/>
              <a:gd name="connsiteX20" fmla="*/ 837498 w 4627560"/>
              <a:gd name="connsiteY20" fmla="*/ 358881 h 1720995"/>
              <a:gd name="connsiteX21" fmla="*/ 812029 w 4627560"/>
              <a:gd name="connsiteY21" fmla="*/ 328783 h 1720995"/>
              <a:gd name="connsiteX22" fmla="*/ 2127149 w 4627560"/>
              <a:gd name="connsiteY22" fmla="*/ 326467 h 1720995"/>
              <a:gd name="connsiteX23" fmla="*/ 2101680 w 4627560"/>
              <a:gd name="connsiteY23" fmla="*/ 349620 h 1720995"/>
              <a:gd name="connsiteX24" fmla="*/ 2147987 w 4627560"/>
              <a:gd name="connsiteY24" fmla="*/ 349620 h 1720995"/>
              <a:gd name="connsiteX25" fmla="*/ 2127149 w 4627560"/>
              <a:gd name="connsiteY25" fmla="*/ 326467 h 1720995"/>
              <a:gd name="connsiteX26" fmla="*/ 1138495 w 4627560"/>
              <a:gd name="connsiteY26" fmla="*/ 307943 h 1720995"/>
              <a:gd name="connsiteX27" fmla="*/ 1163963 w 4627560"/>
              <a:gd name="connsiteY27" fmla="*/ 307943 h 1720995"/>
              <a:gd name="connsiteX28" fmla="*/ 1163963 w 4627560"/>
              <a:gd name="connsiteY28" fmla="*/ 414448 h 1720995"/>
              <a:gd name="connsiteX29" fmla="*/ 1138495 w 4627560"/>
              <a:gd name="connsiteY29" fmla="*/ 414448 h 1720995"/>
              <a:gd name="connsiteX30" fmla="*/ 1138495 w 4627560"/>
              <a:gd name="connsiteY30" fmla="*/ 307943 h 1720995"/>
              <a:gd name="connsiteX31" fmla="*/ 573548 w 4627560"/>
              <a:gd name="connsiteY31" fmla="*/ 307943 h 1720995"/>
              <a:gd name="connsiteX32" fmla="*/ 599016 w 4627560"/>
              <a:gd name="connsiteY32" fmla="*/ 307943 h 1720995"/>
              <a:gd name="connsiteX33" fmla="*/ 599016 w 4627560"/>
              <a:gd name="connsiteY33" fmla="*/ 414448 h 1720995"/>
              <a:gd name="connsiteX34" fmla="*/ 573548 w 4627560"/>
              <a:gd name="connsiteY34" fmla="*/ 414448 h 1720995"/>
              <a:gd name="connsiteX35" fmla="*/ 573548 w 4627560"/>
              <a:gd name="connsiteY35" fmla="*/ 307943 h 1720995"/>
              <a:gd name="connsiteX36" fmla="*/ 2261441 w 4627560"/>
              <a:gd name="connsiteY36" fmla="*/ 305628 h 1720995"/>
              <a:gd name="connsiteX37" fmla="*/ 2266071 w 4627560"/>
              <a:gd name="connsiteY37" fmla="*/ 305628 h 1720995"/>
              <a:gd name="connsiteX38" fmla="*/ 2266071 w 4627560"/>
              <a:gd name="connsiteY38" fmla="*/ 331097 h 1720995"/>
              <a:gd name="connsiteX39" fmla="*/ 2259125 w 4627560"/>
              <a:gd name="connsiteY39" fmla="*/ 331097 h 1720995"/>
              <a:gd name="connsiteX40" fmla="*/ 2229025 w 4627560"/>
              <a:gd name="connsiteY40" fmla="*/ 354251 h 1720995"/>
              <a:gd name="connsiteX41" fmla="*/ 2226710 w 4627560"/>
              <a:gd name="connsiteY41" fmla="*/ 370458 h 1720995"/>
              <a:gd name="connsiteX42" fmla="*/ 2226710 w 4627560"/>
              <a:gd name="connsiteY42" fmla="*/ 414449 h 1720995"/>
              <a:gd name="connsiteX43" fmla="*/ 2201241 w 4627560"/>
              <a:gd name="connsiteY43" fmla="*/ 414449 h 1720995"/>
              <a:gd name="connsiteX44" fmla="*/ 2201241 w 4627560"/>
              <a:gd name="connsiteY44" fmla="*/ 307944 h 1720995"/>
              <a:gd name="connsiteX45" fmla="*/ 2226710 w 4627560"/>
              <a:gd name="connsiteY45" fmla="*/ 307944 h 1720995"/>
              <a:gd name="connsiteX46" fmla="*/ 2226710 w 4627560"/>
              <a:gd name="connsiteY46" fmla="*/ 326467 h 1720995"/>
              <a:gd name="connsiteX47" fmla="*/ 2226710 w 4627560"/>
              <a:gd name="connsiteY47" fmla="*/ 333412 h 1720995"/>
              <a:gd name="connsiteX48" fmla="*/ 2261441 w 4627560"/>
              <a:gd name="connsiteY48" fmla="*/ 305628 h 1720995"/>
              <a:gd name="connsiteX49" fmla="*/ 2129464 w 4627560"/>
              <a:gd name="connsiteY49" fmla="*/ 305628 h 1720995"/>
              <a:gd name="connsiteX50" fmla="*/ 2175771 w 4627560"/>
              <a:gd name="connsiteY50" fmla="*/ 356567 h 1720995"/>
              <a:gd name="connsiteX51" fmla="*/ 2175771 w 4627560"/>
              <a:gd name="connsiteY51" fmla="*/ 365828 h 1720995"/>
              <a:gd name="connsiteX52" fmla="*/ 2101680 w 4627560"/>
              <a:gd name="connsiteY52" fmla="*/ 365828 h 1720995"/>
              <a:gd name="connsiteX53" fmla="*/ 2134096 w 4627560"/>
              <a:gd name="connsiteY53" fmla="*/ 393613 h 1720995"/>
              <a:gd name="connsiteX54" fmla="*/ 2164194 w 4627560"/>
              <a:gd name="connsiteY54" fmla="*/ 382035 h 1720995"/>
              <a:gd name="connsiteX55" fmla="*/ 2173455 w 4627560"/>
              <a:gd name="connsiteY55" fmla="*/ 400558 h 1720995"/>
              <a:gd name="connsiteX56" fmla="*/ 2131780 w 4627560"/>
              <a:gd name="connsiteY56" fmla="*/ 416765 h 1720995"/>
              <a:gd name="connsiteX57" fmla="*/ 2073896 w 4627560"/>
              <a:gd name="connsiteY57" fmla="*/ 361197 h 1720995"/>
              <a:gd name="connsiteX58" fmla="*/ 2129464 w 4627560"/>
              <a:gd name="connsiteY58" fmla="*/ 305628 h 1720995"/>
              <a:gd name="connsiteX59" fmla="*/ 1499691 w 4627560"/>
              <a:gd name="connsiteY59" fmla="*/ 305628 h 1720995"/>
              <a:gd name="connsiteX60" fmla="*/ 1534421 w 4627560"/>
              <a:gd name="connsiteY60" fmla="*/ 317205 h 1720995"/>
              <a:gd name="connsiteX61" fmla="*/ 1522843 w 4627560"/>
              <a:gd name="connsiteY61" fmla="*/ 338044 h 1720995"/>
              <a:gd name="connsiteX62" fmla="*/ 1497375 w 4627560"/>
              <a:gd name="connsiteY62" fmla="*/ 328783 h 1720995"/>
              <a:gd name="connsiteX63" fmla="*/ 1483484 w 4627560"/>
              <a:gd name="connsiteY63" fmla="*/ 338044 h 1720995"/>
              <a:gd name="connsiteX64" fmla="*/ 1534421 w 4627560"/>
              <a:gd name="connsiteY64" fmla="*/ 384351 h 1720995"/>
              <a:gd name="connsiteX65" fmla="*/ 1492745 w 4627560"/>
              <a:gd name="connsiteY65" fmla="*/ 416765 h 1720995"/>
              <a:gd name="connsiteX66" fmla="*/ 1451068 w 4627560"/>
              <a:gd name="connsiteY66" fmla="*/ 400558 h 1720995"/>
              <a:gd name="connsiteX67" fmla="*/ 1464961 w 4627560"/>
              <a:gd name="connsiteY67" fmla="*/ 384351 h 1720995"/>
              <a:gd name="connsiteX68" fmla="*/ 1495059 w 4627560"/>
              <a:gd name="connsiteY68" fmla="*/ 395927 h 1720995"/>
              <a:gd name="connsiteX69" fmla="*/ 1508952 w 4627560"/>
              <a:gd name="connsiteY69" fmla="*/ 386665 h 1720995"/>
              <a:gd name="connsiteX70" fmla="*/ 1458013 w 4627560"/>
              <a:gd name="connsiteY70" fmla="*/ 338044 h 1720995"/>
              <a:gd name="connsiteX71" fmla="*/ 1499691 w 4627560"/>
              <a:gd name="connsiteY71" fmla="*/ 305628 h 1720995"/>
              <a:gd name="connsiteX72" fmla="*/ 1261207 w 4627560"/>
              <a:gd name="connsiteY72" fmla="*/ 305628 h 1720995"/>
              <a:gd name="connsiteX73" fmla="*/ 1298253 w 4627560"/>
              <a:gd name="connsiteY73" fmla="*/ 344990 h 1720995"/>
              <a:gd name="connsiteX74" fmla="*/ 1298253 w 4627560"/>
              <a:gd name="connsiteY74" fmla="*/ 414449 h 1720995"/>
              <a:gd name="connsiteX75" fmla="*/ 1272784 w 4627560"/>
              <a:gd name="connsiteY75" fmla="*/ 414449 h 1720995"/>
              <a:gd name="connsiteX76" fmla="*/ 1272784 w 4627560"/>
              <a:gd name="connsiteY76" fmla="*/ 351935 h 1720995"/>
              <a:gd name="connsiteX77" fmla="*/ 1256577 w 4627560"/>
              <a:gd name="connsiteY77" fmla="*/ 331097 h 1720995"/>
              <a:gd name="connsiteX78" fmla="*/ 1228793 w 4627560"/>
              <a:gd name="connsiteY78" fmla="*/ 351935 h 1720995"/>
              <a:gd name="connsiteX79" fmla="*/ 1226477 w 4627560"/>
              <a:gd name="connsiteY79" fmla="*/ 365828 h 1720995"/>
              <a:gd name="connsiteX80" fmla="*/ 1226477 w 4627560"/>
              <a:gd name="connsiteY80" fmla="*/ 414449 h 1720995"/>
              <a:gd name="connsiteX81" fmla="*/ 1198693 w 4627560"/>
              <a:gd name="connsiteY81" fmla="*/ 414449 h 1720995"/>
              <a:gd name="connsiteX82" fmla="*/ 1198693 w 4627560"/>
              <a:gd name="connsiteY82" fmla="*/ 307944 h 1720995"/>
              <a:gd name="connsiteX83" fmla="*/ 1224161 w 4627560"/>
              <a:gd name="connsiteY83" fmla="*/ 307944 h 1720995"/>
              <a:gd name="connsiteX84" fmla="*/ 1224161 w 4627560"/>
              <a:gd name="connsiteY84" fmla="*/ 321835 h 1720995"/>
              <a:gd name="connsiteX85" fmla="*/ 1224161 w 4627560"/>
              <a:gd name="connsiteY85" fmla="*/ 328783 h 1720995"/>
              <a:gd name="connsiteX86" fmla="*/ 1261207 w 4627560"/>
              <a:gd name="connsiteY86" fmla="*/ 305628 h 1720995"/>
              <a:gd name="connsiteX87" fmla="*/ 805083 w 4627560"/>
              <a:gd name="connsiteY87" fmla="*/ 305628 h 1720995"/>
              <a:gd name="connsiteX88" fmla="*/ 837498 w 4627560"/>
              <a:gd name="connsiteY88" fmla="*/ 319521 h 1720995"/>
              <a:gd name="connsiteX89" fmla="*/ 837498 w 4627560"/>
              <a:gd name="connsiteY89" fmla="*/ 317205 h 1720995"/>
              <a:gd name="connsiteX90" fmla="*/ 837498 w 4627560"/>
              <a:gd name="connsiteY90" fmla="*/ 307944 h 1720995"/>
              <a:gd name="connsiteX91" fmla="*/ 862967 w 4627560"/>
              <a:gd name="connsiteY91" fmla="*/ 307944 h 1720995"/>
              <a:gd name="connsiteX92" fmla="*/ 862967 w 4627560"/>
              <a:gd name="connsiteY92" fmla="*/ 407503 h 1720995"/>
              <a:gd name="connsiteX93" fmla="*/ 807399 w 4627560"/>
              <a:gd name="connsiteY93" fmla="*/ 458442 h 1720995"/>
              <a:gd name="connsiteX94" fmla="*/ 770353 w 4627560"/>
              <a:gd name="connsiteY94" fmla="*/ 449180 h 1720995"/>
              <a:gd name="connsiteX95" fmla="*/ 777299 w 4627560"/>
              <a:gd name="connsiteY95" fmla="*/ 428342 h 1720995"/>
              <a:gd name="connsiteX96" fmla="*/ 807399 w 4627560"/>
              <a:gd name="connsiteY96" fmla="*/ 435288 h 1720995"/>
              <a:gd name="connsiteX97" fmla="*/ 837498 w 4627560"/>
              <a:gd name="connsiteY97" fmla="*/ 409819 h 1720995"/>
              <a:gd name="connsiteX98" fmla="*/ 837498 w 4627560"/>
              <a:gd name="connsiteY98" fmla="*/ 402874 h 1720995"/>
              <a:gd name="connsiteX99" fmla="*/ 837498 w 4627560"/>
              <a:gd name="connsiteY99" fmla="*/ 398242 h 1720995"/>
              <a:gd name="connsiteX100" fmla="*/ 807399 w 4627560"/>
              <a:gd name="connsiteY100" fmla="*/ 412135 h 1720995"/>
              <a:gd name="connsiteX101" fmla="*/ 758776 w 4627560"/>
              <a:gd name="connsiteY101" fmla="*/ 358881 h 1720995"/>
              <a:gd name="connsiteX102" fmla="*/ 805083 w 4627560"/>
              <a:gd name="connsiteY102" fmla="*/ 305628 h 1720995"/>
              <a:gd name="connsiteX103" fmla="*/ 696261 w 4627560"/>
              <a:gd name="connsiteY103" fmla="*/ 305628 h 1720995"/>
              <a:gd name="connsiteX104" fmla="*/ 733306 w 4627560"/>
              <a:gd name="connsiteY104" fmla="*/ 344990 h 1720995"/>
              <a:gd name="connsiteX105" fmla="*/ 733306 w 4627560"/>
              <a:gd name="connsiteY105" fmla="*/ 414449 h 1720995"/>
              <a:gd name="connsiteX106" fmla="*/ 707838 w 4627560"/>
              <a:gd name="connsiteY106" fmla="*/ 414449 h 1720995"/>
              <a:gd name="connsiteX107" fmla="*/ 707838 w 4627560"/>
              <a:gd name="connsiteY107" fmla="*/ 351935 h 1720995"/>
              <a:gd name="connsiteX108" fmla="*/ 691631 w 4627560"/>
              <a:gd name="connsiteY108" fmla="*/ 331097 h 1720995"/>
              <a:gd name="connsiteX109" fmla="*/ 663846 w 4627560"/>
              <a:gd name="connsiteY109" fmla="*/ 351935 h 1720995"/>
              <a:gd name="connsiteX110" fmla="*/ 661531 w 4627560"/>
              <a:gd name="connsiteY110" fmla="*/ 365828 h 1720995"/>
              <a:gd name="connsiteX111" fmla="*/ 661531 w 4627560"/>
              <a:gd name="connsiteY111" fmla="*/ 414449 h 1720995"/>
              <a:gd name="connsiteX112" fmla="*/ 636062 w 4627560"/>
              <a:gd name="connsiteY112" fmla="*/ 414449 h 1720995"/>
              <a:gd name="connsiteX113" fmla="*/ 636062 w 4627560"/>
              <a:gd name="connsiteY113" fmla="*/ 307944 h 1720995"/>
              <a:gd name="connsiteX114" fmla="*/ 659215 w 4627560"/>
              <a:gd name="connsiteY114" fmla="*/ 307944 h 1720995"/>
              <a:gd name="connsiteX115" fmla="*/ 659215 w 4627560"/>
              <a:gd name="connsiteY115" fmla="*/ 321835 h 1720995"/>
              <a:gd name="connsiteX116" fmla="*/ 659215 w 4627560"/>
              <a:gd name="connsiteY116" fmla="*/ 328783 h 1720995"/>
              <a:gd name="connsiteX117" fmla="*/ 696261 w 4627560"/>
              <a:gd name="connsiteY117" fmla="*/ 305628 h 1720995"/>
              <a:gd name="connsiteX118" fmla="*/ 1842362 w 4627560"/>
              <a:gd name="connsiteY118" fmla="*/ 303312 h 1720995"/>
              <a:gd name="connsiteX119" fmla="*/ 1886353 w 4627560"/>
              <a:gd name="connsiteY119" fmla="*/ 344989 h 1720995"/>
              <a:gd name="connsiteX120" fmla="*/ 1886353 w 4627560"/>
              <a:gd name="connsiteY120" fmla="*/ 414449 h 1720995"/>
              <a:gd name="connsiteX121" fmla="*/ 1860884 w 4627560"/>
              <a:gd name="connsiteY121" fmla="*/ 414449 h 1720995"/>
              <a:gd name="connsiteX122" fmla="*/ 1860884 w 4627560"/>
              <a:gd name="connsiteY122" fmla="*/ 405188 h 1720995"/>
              <a:gd name="connsiteX123" fmla="*/ 1860884 w 4627560"/>
              <a:gd name="connsiteY123" fmla="*/ 398242 h 1720995"/>
              <a:gd name="connsiteX124" fmla="*/ 1828469 w 4627560"/>
              <a:gd name="connsiteY124" fmla="*/ 416765 h 1720995"/>
              <a:gd name="connsiteX125" fmla="*/ 1791423 w 4627560"/>
              <a:gd name="connsiteY125" fmla="*/ 384349 h 1720995"/>
              <a:gd name="connsiteX126" fmla="*/ 1856253 w 4627560"/>
              <a:gd name="connsiteY126" fmla="*/ 347304 h 1720995"/>
              <a:gd name="connsiteX127" fmla="*/ 1860884 w 4627560"/>
              <a:gd name="connsiteY127" fmla="*/ 347304 h 1720995"/>
              <a:gd name="connsiteX128" fmla="*/ 1860884 w 4627560"/>
              <a:gd name="connsiteY128" fmla="*/ 344989 h 1720995"/>
              <a:gd name="connsiteX129" fmla="*/ 1840046 w 4627560"/>
              <a:gd name="connsiteY129" fmla="*/ 326465 h 1720995"/>
              <a:gd name="connsiteX130" fmla="*/ 1809946 w 4627560"/>
              <a:gd name="connsiteY130" fmla="*/ 335728 h 1720995"/>
              <a:gd name="connsiteX131" fmla="*/ 1800685 w 4627560"/>
              <a:gd name="connsiteY131" fmla="*/ 317205 h 1720995"/>
              <a:gd name="connsiteX132" fmla="*/ 1842362 w 4627560"/>
              <a:gd name="connsiteY132" fmla="*/ 303312 h 1720995"/>
              <a:gd name="connsiteX133" fmla="*/ 379059 w 4627560"/>
              <a:gd name="connsiteY133" fmla="*/ 303312 h 1720995"/>
              <a:gd name="connsiteX134" fmla="*/ 423050 w 4627560"/>
              <a:gd name="connsiteY134" fmla="*/ 344989 h 1720995"/>
              <a:gd name="connsiteX135" fmla="*/ 423050 w 4627560"/>
              <a:gd name="connsiteY135" fmla="*/ 414449 h 1720995"/>
              <a:gd name="connsiteX136" fmla="*/ 397582 w 4627560"/>
              <a:gd name="connsiteY136" fmla="*/ 414449 h 1720995"/>
              <a:gd name="connsiteX137" fmla="*/ 397582 w 4627560"/>
              <a:gd name="connsiteY137" fmla="*/ 405188 h 1720995"/>
              <a:gd name="connsiteX138" fmla="*/ 397582 w 4627560"/>
              <a:gd name="connsiteY138" fmla="*/ 398242 h 1720995"/>
              <a:gd name="connsiteX139" fmla="*/ 365166 w 4627560"/>
              <a:gd name="connsiteY139" fmla="*/ 416765 h 1720995"/>
              <a:gd name="connsiteX140" fmla="*/ 328120 w 4627560"/>
              <a:gd name="connsiteY140" fmla="*/ 384349 h 1720995"/>
              <a:gd name="connsiteX141" fmla="*/ 392950 w 4627560"/>
              <a:gd name="connsiteY141" fmla="*/ 347304 h 1720995"/>
              <a:gd name="connsiteX142" fmla="*/ 397582 w 4627560"/>
              <a:gd name="connsiteY142" fmla="*/ 347304 h 1720995"/>
              <a:gd name="connsiteX143" fmla="*/ 397582 w 4627560"/>
              <a:gd name="connsiteY143" fmla="*/ 344989 h 1720995"/>
              <a:gd name="connsiteX144" fmla="*/ 376743 w 4627560"/>
              <a:gd name="connsiteY144" fmla="*/ 326465 h 1720995"/>
              <a:gd name="connsiteX145" fmla="*/ 346643 w 4627560"/>
              <a:gd name="connsiteY145" fmla="*/ 335728 h 1720995"/>
              <a:gd name="connsiteX146" fmla="*/ 337381 w 4627560"/>
              <a:gd name="connsiteY146" fmla="*/ 317205 h 1720995"/>
              <a:gd name="connsiteX147" fmla="*/ 379059 w 4627560"/>
              <a:gd name="connsiteY147" fmla="*/ 303312 h 1720995"/>
              <a:gd name="connsiteX148" fmla="*/ 2004437 w 4627560"/>
              <a:gd name="connsiteY148" fmla="*/ 280158 h 1720995"/>
              <a:gd name="connsiteX149" fmla="*/ 2029906 w 4627560"/>
              <a:gd name="connsiteY149" fmla="*/ 280158 h 1720995"/>
              <a:gd name="connsiteX150" fmla="*/ 2029906 w 4627560"/>
              <a:gd name="connsiteY150" fmla="*/ 310258 h 1720995"/>
              <a:gd name="connsiteX151" fmla="*/ 2053058 w 4627560"/>
              <a:gd name="connsiteY151" fmla="*/ 310258 h 1720995"/>
              <a:gd name="connsiteX152" fmla="*/ 2053058 w 4627560"/>
              <a:gd name="connsiteY152" fmla="*/ 331097 h 1720995"/>
              <a:gd name="connsiteX153" fmla="*/ 2029906 w 4627560"/>
              <a:gd name="connsiteY153" fmla="*/ 331097 h 1720995"/>
              <a:gd name="connsiteX154" fmla="*/ 2029906 w 4627560"/>
              <a:gd name="connsiteY154" fmla="*/ 372772 h 1720995"/>
              <a:gd name="connsiteX155" fmla="*/ 2050744 w 4627560"/>
              <a:gd name="connsiteY155" fmla="*/ 393611 h 1720995"/>
              <a:gd name="connsiteX156" fmla="*/ 2055374 w 4627560"/>
              <a:gd name="connsiteY156" fmla="*/ 393611 h 1720995"/>
              <a:gd name="connsiteX157" fmla="*/ 2055374 w 4627560"/>
              <a:gd name="connsiteY157" fmla="*/ 416763 h 1720995"/>
              <a:gd name="connsiteX158" fmla="*/ 2046113 w 4627560"/>
              <a:gd name="connsiteY158" fmla="*/ 416763 h 1720995"/>
              <a:gd name="connsiteX159" fmla="*/ 2002121 w 4627560"/>
              <a:gd name="connsiteY159" fmla="*/ 377404 h 1720995"/>
              <a:gd name="connsiteX160" fmla="*/ 2002121 w 4627560"/>
              <a:gd name="connsiteY160" fmla="*/ 331097 h 1720995"/>
              <a:gd name="connsiteX161" fmla="*/ 1990544 w 4627560"/>
              <a:gd name="connsiteY161" fmla="*/ 331097 h 1720995"/>
              <a:gd name="connsiteX162" fmla="*/ 1990544 w 4627560"/>
              <a:gd name="connsiteY162" fmla="*/ 310258 h 1720995"/>
              <a:gd name="connsiteX163" fmla="*/ 2004437 w 4627560"/>
              <a:gd name="connsiteY163" fmla="*/ 310258 h 1720995"/>
              <a:gd name="connsiteX164" fmla="*/ 2004437 w 4627560"/>
              <a:gd name="connsiteY164" fmla="*/ 280158 h 1720995"/>
              <a:gd name="connsiteX165" fmla="*/ 1921084 w 4627560"/>
              <a:gd name="connsiteY165" fmla="*/ 280158 h 1720995"/>
              <a:gd name="connsiteX166" fmla="*/ 1946553 w 4627560"/>
              <a:gd name="connsiteY166" fmla="*/ 280158 h 1720995"/>
              <a:gd name="connsiteX167" fmla="*/ 1946553 w 4627560"/>
              <a:gd name="connsiteY167" fmla="*/ 310258 h 1720995"/>
              <a:gd name="connsiteX168" fmla="*/ 1969705 w 4627560"/>
              <a:gd name="connsiteY168" fmla="*/ 310258 h 1720995"/>
              <a:gd name="connsiteX169" fmla="*/ 1969705 w 4627560"/>
              <a:gd name="connsiteY169" fmla="*/ 331097 h 1720995"/>
              <a:gd name="connsiteX170" fmla="*/ 1946553 w 4627560"/>
              <a:gd name="connsiteY170" fmla="*/ 331097 h 1720995"/>
              <a:gd name="connsiteX171" fmla="*/ 1946553 w 4627560"/>
              <a:gd name="connsiteY171" fmla="*/ 372772 h 1720995"/>
              <a:gd name="connsiteX172" fmla="*/ 1967391 w 4627560"/>
              <a:gd name="connsiteY172" fmla="*/ 393611 h 1720995"/>
              <a:gd name="connsiteX173" fmla="*/ 1972021 w 4627560"/>
              <a:gd name="connsiteY173" fmla="*/ 393611 h 1720995"/>
              <a:gd name="connsiteX174" fmla="*/ 1972021 w 4627560"/>
              <a:gd name="connsiteY174" fmla="*/ 416763 h 1720995"/>
              <a:gd name="connsiteX175" fmla="*/ 1962760 w 4627560"/>
              <a:gd name="connsiteY175" fmla="*/ 416763 h 1720995"/>
              <a:gd name="connsiteX176" fmla="*/ 1918768 w 4627560"/>
              <a:gd name="connsiteY176" fmla="*/ 377404 h 1720995"/>
              <a:gd name="connsiteX177" fmla="*/ 1918768 w 4627560"/>
              <a:gd name="connsiteY177" fmla="*/ 331097 h 1720995"/>
              <a:gd name="connsiteX178" fmla="*/ 1907191 w 4627560"/>
              <a:gd name="connsiteY178" fmla="*/ 331097 h 1720995"/>
              <a:gd name="connsiteX179" fmla="*/ 1907191 w 4627560"/>
              <a:gd name="connsiteY179" fmla="*/ 310258 h 1720995"/>
              <a:gd name="connsiteX180" fmla="*/ 1921084 w 4627560"/>
              <a:gd name="connsiteY180" fmla="*/ 310258 h 1720995"/>
              <a:gd name="connsiteX181" fmla="*/ 1921084 w 4627560"/>
              <a:gd name="connsiteY181" fmla="*/ 280158 h 1720995"/>
              <a:gd name="connsiteX182" fmla="*/ 1627033 w 4627560"/>
              <a:gd name="connsiteY182" fmla="*/ 266266 h 1720995"/>
              <a:gd name="connsiteX183" fmla="*/ 1654818 w 4627560"/>
              <a:gd name="connsiteY183" fmla="*/ 266266 h 1720995"/>
              <a:gd name="connsiteX184" fmla="*/ 1684916 w 4627560"/>
              <a:gd name="connsiteY184" fmla="*/ 340357 h 1720995"/>
              <a:gd name="connsiteX185" fmla="*/ 1691863 w 4627560"/>
              <a:gd name="connsiteY185" fmla="*/ 361196 h 1720995"/>
              <a:gd name="connsiteX186" fmla="*/ 1698809 w 4627560"/>
              <a:gd name="connsiteY186" fmla="*/ 340357 h 1720995"/>
              <a:gd name="connsiteX187" fmla="*/ 1728908 w 4627560"/>
              <a:gd name="connsiteY187" fmla="*/ 266266 h 1720995"/>
              <a:gd name="connsiteX188" fmla="*/ 1756693 w 4627560"/>
              <a:gd name="connsiteY188" fmla="*/ 266266 h 1720995"/>
              <a:gd name="connsiteX189" fmla="*/ 1768268 w 4627560"/>
              <a:gd name="connsiteY189" fmla="*/ 414448 h 1720995"/>
              <a:gd name="connsiteX190" fmla="*/ 1740484 w 4627560"/>
              <a:gd name="connsiteY190" fmla="*/ 414448 h 1720995"/>
              <a:gd name="connsiteX191" fmla="*/ 1733538 w 4627560"/>
              <a:gd name="connsiteY191" fmla="*/ 331096 h 1720995"/>
              <a:gd name="connsiteX192" fmla="*/ 1733538 w 4627560"/>
              <a:gd name="connsiteY192" fmla="*/ 307943 h 1720995"/>
              <a:gd name="connsiteX193" fmla="*/ 1726593 w 4627560"/>
              <a:gd name="connsiteY193" fmla="*/ 331096 h 1720995"/>
              <a:gd name="connsiteX194" fmla="*/ 1703439 w 4627560"/>
              <a:gd name="connsiteY194" fmla="*/ 388980 h 1720995"/>
              <a:gd name="connsiteX195" fmla="*/ 1680286 w 4627560"/>
              <a:gd name="connsiteY195" fmla="*/ 388980 h 1720995"/>
              <a:gd name="connsiteX196" fmla="*/ 1657132 w 4627560"/>
              <a:gd name="connsiteY196" fmla="*/ 331096 h 1720995"/>
              <a:gd name="connsiteX197" fmla="*/ 1647870 w 4627560"/>
              <a:gd name="connsiteY197" fmla="*/ 307943 h 1720995"/>
              <a:gd name="connsiteX198" fmla="*/ 1647870 w 4627560"/>
              <a:gd name="connsiteY198" fmla="*/ 331096 h 1720995"/>
              <a:gd name="connsiteX199" fmla="*/ 1640925 w 4627560"/>
              <a:gd name="connsiteY199" fmla="*/ 414448 h 1720995"/>
              <a:gd name="connsiteX200" fmla="*/ 1613141 w 4627560"/>
              <a:gd name="connsiteY200" fmla="*/ 414448 h 1720995"/>
              <a:gd name="connsiteX201" fmla="*/ 1627033 w 4627560"/>
              <a:gd name="connsiteY201" fmla="*/ 266266 h 1720995"/>
              <a:gd name="connsiteX202" fmla="*/ 1400129 w 4627560"/>
              <a:gd name="connsiteY202" fmla="*/ 266266 h 1720995"/>
              <a:gd name="connsiteX203" fmla="*/ 1425598 w 4627560"/>
              <a:gd name="connsiteY203" fmla="*/ 266266 h 1720995"/>
              <a:gd name="connsiteX204" fmla="*/ 1425598 w 4627560"/>
              <a:gd name="connsiteY204" fmla="*/ 414448 h 1720995"/>
              <a:gd name="connsiteX205" fmla="*/ 1400129 w 4627560"/>
              <a:gd name="connsiteY205" fmla="*/ 414448 h 1720995"/>
              <a:gd name="connsiteX206" fmla="*/ 1400129 w 4627560"/>
              <a:gd name="connsiteY206" fmla="*/ 405187 h 1720995"/>
              <a:gd name="connsiteX207" fmla="*/ 1400129 w 4627560"/>
              <a:gd name="connsiteY207" fmla="*/ 398241 h 1720995"/>
              <a:gd name="connsiteX208" fmla="*/ 1367713 w 4627560"/>
              <a:gd name="connsiteY208" fmla="*/ 416764 h 1720995"/>
              <a:gd name="connsiteX209" fmla="*/ 1321407 w 4627560"/>
              <a:gd name="connsiteY209" fmla="*/ 361196 h 1720995"/>
              <a:gd name="connsiteX210" fmla="*/ 1370029 w 4627560"/>
              <a:gd name="connsiteY210" fmla="*/ 305628 h 1720995"/>
              <a:gd name="connsiteX211" fmla="*/ 1400129 w 4627560"/>
              <a:gd name="connsiteY211" fmla="*/ 319519 h 1720995"/>
              <a:gd name="connsiteX212" fmla="*/ 1400129 w 4627560"/>
              <a:gd name="connsiteY212" fmla="*/ 312573 h 1720995"/>
              <a:gd name="connsiteX213" fmla="*/ 1400129 w 4627560"/>
              <a:gd name="connsiteY213" fmla="*/ 266266 h 1720995"/>
              <a:gd name="connsiteX214" fmla="*/ 1138495 w 4627560"/>
              <a:gd name="connsiteY214" fmla="*/ 266266 h 1720995"/>
              <a:gd name="connsiteX215" fmla="*/ 1163963 w 4627560"/>
              <a:gd name="connsiteY215" fmla="*/ 266266 h 1720995"/>
              <a:gd name="connsiteX216" fmla="*/ 1163963 w 4627560"/>
              <a:gd name="connsiteY216" fmla="*/ 289420 h 1720995"/>
              <a:gd name="connsiteX217" fmla="*/ 1138495 w 4627560"/>
              <a:gd name="connsiteY217" fmla="*/ 289420 h 1720995"/>
              <a:gd name="connsiteX218" fmla="*/ 1138495 w 4627560"/>
              <a:gd name="connsiteY218" fmla="*/ 266266 h 1720995"/>
              <a:gd name="connsiteX219" fmla="*/ 962528 w 4627560"/>
              <a:gd name="connsiteY219" fmla="*/ 266266 h 1720995"/>
              <a:gd name="connsiteX220" fmla="*/ 990312 w 4627560"/>
              <a:gd name="connsiteY220" fmla="*/ 266266 h 1720995"/>
              <a:gd name="connsiteX221" fmla="*/ 1020412 w 4627560"/>
              <a:gd name="connsiteY221" fmla="*/ 340357 h 1720995"/>
              <a:gd name="connsiteX222" fmla="*/ 1027358 w 4627560"/>
              <a:gd name="connsiteY222" fmla="*/ 361196 h 1720995"/>
              <a:gd name="connsiteX223" fmla="*/ 1034304 w 4627560"/>
              <a:gd name="connsiteY223" fmla="*/ 340357 h 1720995"/>
              <a:gd name="connsiteX224" fmla="*/ 1064404 w 4627560"/>
              <a:gd name="connsiteY224" fmla="*/ 266266 h 1720995"/>
              <a:gd name="connsiteX225" fmla="*/ 1092188 w 4627560"/>
              <a:gd name="connsiteY225" fmla="*/ 266266 h 1720995"/>
              <a:gd name="connsiteX226" fmla="*/ 1106079 w 4627560"/>
              <a:gd name="connsiteY226" fmla="*/ 414448 h 1720995"/>
              <a:gd name="connsiteX227" fmla="*/ 1078295 w 4627560"/>
              <a:gd name="connsiteY227" fmla="*/ 414448 h 1720995"/>
              <a:gd name="connsiteX228" fmla="*/ 1071349 w 4627560"/>
              <a:gd name="connsiteY228" fmla="*/ 331096 h 1720995"/>
              <a:gd name="connsiteX229" fmla="*/ 1071349 w 4627560"/>
              <a:gd name="connsiteY229" fmla="*/ 307943 h 1720995"/>
              <a:gd name="connsiteX230" fmla="*/ 1064404 w 4627560"/>
              <a:gd name="connsiteY230" fmla="*/ 331096 h 1720995"/>
              <a:gd name="connsiteX231" fmla="*/ 1041249 w 4627560"/>
              <a:gd name="connsiteY231" fmla="*/ 388980 h 1720995"/>
              <a:gd name="connsiteX232" fmla="*/ 1018097 w 4627560"/>
              <a:gd name="connsiteY232" fmla="*/ 388980 h 1720995"/>
              <a:gd name="connsiteX233" fmla="*/ 994942 w 4627560"/>
              <a:gd name="connsiteY233" fmla="*/ 331096 h 1720995"/>
              <a:gd name="connsiteX234" fmla="*/ 985681 w 4627560"/>
              <a:gd name="connsiteY234" fmla="*/ 307943 h 1720995"/>
              <a:gd name="connsiteX235" fmla="*/ 985681 w 4627560"/>
              <a:gd name="connsiteY235" fmla="*/ 331096 h 1720995"/>
              <a:gd name="connsiteX236" fmla="*/ 978735 w 4627560"/>
              <a:gd name="connsiteY236" fmla="*/ 414448 h 1720995"/>
              <a:gd name="connsiteX237" fmla="*/ 950951 w 4627560"/>
              <a:gd name="connsiteY237" fmla="*/ 414448 h 1720995"/>
              <a:gd name="connsiteX238" fmla="*/ 962528 w 4627560"/>
              <a:gd name="connsiteY238" fmla="*/ 266266 h 1720995"/>
              <a:gd name="connsiteX239" fmla="*/ 573548 w 4627560"/>
              <a:gd name="connsiteY239" fmla="*/ 266266 h 1720995"/>
              <a:gd name="connsiteX240" fmla="*/ 599016 w 4627560"/>
              <a:gd name="connsiteY240" fmla="*/ 266266 h 1720995"/>
              <a:gd name="connsiteX241" fmla="*/ 599016 w 4627560"/>
              <a:gd name="connsiteY241" fmla="*/ 289420 h 1720995"/>
              <a:gd name="connsiteX242" fmla="*/ 573548 w 4627560"/>
              <a:gd name="connsiteY242" fmla="*/ 289420 h 1720995"/>
              <a:gd name="connsiteX243" fmla="*/ 573548 w 4627560"/>
              <a:gd name="connsiteY243" fmla="*/ 266266 h 1720995"/>
              <a:gd name="connsiteX244" fmla="*/ 455465 w 4627560"/>
              <a:gd name="connsiteY244" fmla="*/ 266266 h 1720995"/>
              <a:gd name="connsiteX245" fmla="*/ 480933 w 4627560"/>
              <a:gd name="connsiteY245" fmla="*/ 266266 h 1720995"/>
              <a:gd name="connsiteX246" fmla="*/ 480933 w 4627560"/>
              <a:gd name="connsiteY246" fmla="*/ 344989 h 1720995"/>
              <a:gd name="connsiteX247" fmla="*/ 494826 w 4627560"/>
              <a:gd name="connsiteY247" fmla="*/ 344989 h 1720995"/>
              <a:gd name="connsiteX248" fmla="*/ 520294 w 4627560"/>
              <a:gd name="connsiteY248" fmla="*/ 307943 h 1720995"/>
              <a:gd name="connsiteX249" fmla="*/ 550395 w 4627560"/>
              <a:gd name="connsiteY249" fmla="*/ 307943 h 1720995"/>
              <a:gd name="connsiteX250" fmla="*/ 517978 w 4627560"/>
              <a:gd name="connsiteY250" fmla="*/ 356564 h 1720995"/>
              <a:gd name="connsiteX251" fmla="*/ 555024 w 4627560"/>
              <a:gd name="connsiteY251" fmla="*/ 414448 h 1720995"/>
              <a:gd name="connsiteX252" fmla="*/ 524926 w 4627560"/>
              <a:gd name="connsiteY252" fmla="*/ 414448 h 1720995"/>
              <a:gd name="connsiteX253" fmla="*/ 497142 w 4627560"/>
              <a:gd name="connsiteY253" fmla="*/ 368141 h 1720995"/>
              <a:gd name="connsiteX254" fmla="*/ 480933 w 4627560"/>
              <a:gd name="connsiteY254" fmla="*/ 368141 h 1720995"/>
              <a:gd name="connsiteX255" fmla="*/ 480933 w 4627560"/>
              <a:gd name="connsiteY255" fmla="*/ 414448 h 1720995"/>
              <a:gd name="connsiteX256" fmla="*/ 455465 w 4627560"/>
              <a:gd name="connsiteY256" fmla="*/ 414448 h 1720995"/>
              <a:gd name="connsiteX257" fmla="*/ 455465 w 4627560"/>
              <a:gd name="connsiteY257" fmla="*/ 266266 h 1720995"/>
              <a:gd name="connsiteX258" fmla="*/ 163729 w 4627560"/>
              <a:gd name="connsiteY258" fmla="*/ 266266 h 1720995"/>
              <a:gd name="connsiteX259" fmla="*/ 191513 w 4627560"/>
              <a:gd name="connsiteY259" fmla="*/ 266266 h 1720995"/>
              <a:gd name="connsiteX260" fmla="*/ 221613 w 4627560"/>
              <a:gd name="connsiteY260" fmla="*/ 340357 h 1720995"/>
              <a:gd name="connsiteX261" fmla="*/ 228559 w 4627560"/>
              <a:gd name="connsiteY261" fmla="*/ 361196 h 1720995"/>
              <a:gd name="connsiteX262" fmla="*/ 235505 w 4627560"/>
              <a:gd name="connsiteY262" fmla="*/ 340357 h 1720995"/>
              <a:gd name="connsiteX263" fmla="*/ 265605 w 4627560"/>
              <a:gd name="connsiteY263" fmla="*/ 266266 h 1720995"/>
              <a:gd name="connsiteX264" fmla="*/ 295705 w 4627560"/>
              <a:gd name="connsiteY264" fmla="*/ 266266 h 1720995"/>
              <a:gd name="connsiteX265" fmla="*/ 307282 w 4627560"/>
              <a:gd name="connsiteY265" fmla="*/ 414448 h 1720995"/>
              <a:gd name="connsiteX266" fmla="*/ 279496 w 4627560"/>
              <a:gd name="connsiteY266" fmla="*/ 414448 h 1720995"/>
              <a:gd name="connsiteX267" fmla="*/ 272550 w 4627560"/>
              <a:gd name="connsiteY267" fmla="*/ 331096 h 1720995"/>
              <a:gd name="connsiteX268" fmla="*/ 272550 w 4627560"/>
              <a:gd name="connsiteY268" fmla="*/ 307943 h 1720995"/>
              <a:gd name="connsiteX269" fmla="*/ 265605 w 4627560"/>
              <a:gd name="connsiteY269" fmla="*/ 331096 h 1720995"/>
              <a:gd name="connsiteX270" fmla="*/ 242450 w 4627560"/>
              <a:gd name="connsiteY270" fmla="*/ 388980 h 1720995"/>
              <a:gd name="connsiteX271" fmla="*/ 219298 w 4627560"/>
              <a:gd name="connsiteY271" fmla="*/ 388980 h 1720995"/>
              <a:gd name="connsiteX272" fmla="*/ 196143 w 4627560"/>
              <a:gd name="connsiteY272" fmla="*/ 331096 h 1720995"/>
              <a:gd name="connsiteX273" fmla="*/ 186882 w 4627560"/>
              <a:gd name="connsiteY273" fmla="*/ 307943 h 1720995"/>
              <a:gd name="connsiteX274" fmla="*/ 186882 w 4627560"/>
              <a:gd name="connsiteY274" fmla="*/ 331096 h 1720995"/>
              <a:gd name="connsiteX275" fmla="*/ 179937 w 4627560"/>
              <a:gd name="connsiteY275" fmla="*/ 414448 h 1720995"/>
              <a:gd name="connsiteX276" fmla="*/ 152152 w 4627560"/>
              <a:gd name="connsiteY276" fmla="*/ 414448 h 1720995"/>
              <a:gd name="connsiteX277" fmla="*/ 163729 w 4627560"/>
              <a:gd name="connsiteY277" fmla="*/ 266266 h 1720995"/>
              <a:gd name="connsiteX278" fmla="*/ 3727060 w 4627560"/>
              <a:gd name="connsiteY278" fmla="*/ 127345 h 1720995"/>
              <a:gd name="connsiteX279" fmla="*/ 3696961 w 4627560"/>
              <a:gd name="connsiteY279" fmla="*/ 141236 h 1720995"/>
              <a:gd name="connsiteX280" fmla="*/ 3710853 w 4627560"/>
              <a:gd name="connsiteY280" fmla="*/ 152813 h 1720995"/>
              <a:gd name="connsiteX281" fmla="*/ 3731692 w 4627560"/>
              <a:gd name="connsiteY281" fmla="*/ 129661 h 1720995"/>
              <a:gd name="connsiteX282" fmla="*/ 3731692 w 4627560"/>
              <a:gd name="connsiteY282" fmla="*/ 127345 h 1720995"/>
              <a:gd name="connsiteX283" fmla="*/ 3727060 w 4627560"/>
              <a:gd name="connsiteY283" fmla="*/ 127345 h 1720995"/>
              <a:gd name="connsiteX284" fmla="*/ 485567 w 4627560"/>
              <a:gd name="connsiteY284" fmla="*/ 127345 h 1720995"/>
              <a:gd name="connsiteX285" fmla="*/ 455467 w 4627560"/>
              <a:gd name="connsiteY285" fmla="*/ 141236 h 1720995"/>
              <a:gd name="connsiteX286" fmla="*/ 469360 w 4627560"/>
              <a:gd name="connsiteY286" fmla="*/ 152813 h 1720995"/>
              <a:gd name="connsiteX287" fmla="*/ 490199 w 4627560"/>
              <a:gd name="connsiteY287" fmla="*/ 129661 h 1720995"/>
              <a:gd name="connsiteX288" fmla="*/ 490199 w 4627560"/>
              <a:gd name="connsiteY288" fmla="*/ 127345 h 1720995"/>
              <a:gd name="connsiteX289" fmla="*/ 485567 w 4627560"/>
              <a:gd name="connsiteY289" fmla="*/ 127345 h 1720995"/>
              <a:gd name="connsiteX290" fmla="*/ 3558040 w 4627560"/>
              <a:gd name="connsiteY290" fmla="*/ 85669 h 1720995"/>
              <a:gd name="connsiteX291" fmla="*/ 3532570 w 4627560"/>
              <a:gd name="connsiteY291" fmla="*/ 118083 h 1720995"/>
              <a:gd name="connsiteX292" fmla="*/ 3558040 w 4627560"/>
              <a:gd name="connsiteY292" fmla="*/ 150498 h 1720995"/>
              <a:gd name="connsiteX293" fmla="*/ 3583509 w 4627560"/>
              <a:gd name="connsiteY293" fmla="*/ 118083 h 1720995"/>
              <a:gd name="connsiteX294" fmla="*/ 3558040 w 4627560"/>
              <a:gd name="connsiteY294" fmla="*/ 85669 h 1720995"/>
              <a:gd name="connsiteX295" fmla="*/ 2909739 w 4627560"/>
              <a:gd name="connsiteY295" fmla="*/ 85669 h 1720995"/>
              <a:gd name="connsiteX296" fmla="*/ 2879639 w 4627560"/>
              <a:gd name="connsiteY296" fmla="*/ 118084 h 1720995"/>
              <a:gd name="connsiteX297" fmla="*/ 2909739 w 4627560"/>
              <a:gd name="connsiteY297" fmla="*/ 150498 h 1720995"/>
              <a:gd name="connsiteX298" fmla="*/ 2939839 w 4627560"/>
              <a:gd name="connsiteY298" fmla="*/ 118084 h 1720995"/>
              <a:gd name="connsiteX299" fmla="*/ 2909739 w 4627560"/>
              <a:gd name="connsiteY299" fmla="*/ 85669 h 1720995"/>
              <a:gd name="connsiteX300" fmla="*/ 3294090 w 4627560"/>
              <a:gd name="connsiteY300" fmla="*/ 83353 h 1720995"/>
              <a:gd name="connsiteX301" fmla="*/ 3273251 w 4627560"/>
              <a:gd name="connsiteY301" fmla="*/ 101876 h 1720995"/>
              <a:gd name="connsiteX302" fmla="*/ 3310297 w 4627560"/>
              <a:gd name="connsiteY302" fmla="*/ 101876 h 1720995"/>
              <a:gd name="connsiteX303" fmla="*/ 3294090 w 4627560"/>
              <a:gd name="connsiteY303" fmla="*/ 83353 h 1720995"/>
              <a:gd name="connsiteX304" fmla="*/ 1937291 w 4627560"/>
              <a:gd name="connsiteY304" fmla="*/ 83353 h 1720995"/>
              <a:gd name="connsiteX305" fmla="*/ 1916452 w 4627560"/>
              <a:gd name="connsiteY305" fmla="*/ 101876 h 1720995"/>
              <a:gd name="connsiteX306" fmla="*/ 1953498 w 4627560"/>
              <a:gd name="connsiteY306" fmla="*/ 101876 h 1720995"/>
              <a:gd name="connsiteX307" fmla="*/ 1937291 w 4627560"/>
              <a:gd name="connsiteY307" fmla="*/ 83353 h 1720995"/>
              <a:gd name="connsiteX308" fmla="*/ 2266071 w 4627560"/>
              <a:gd name="connsiteY308" fmla="*/ 53255 h 1720995"/>
              <a:gd name="connsiteX309" fmla="*/ 2310062 w 4627560"/>
              <a:gd name="connsiteY309" fmla="*/ 53255 h 1720995"/>
              <a:gd name="connsiteX310" fmla="*/ 2310062 w 4627560"/>
              <a:gd name="connsiteY310" fmla="*/ 182914 h 1720995"/>
              <a:gd name="connsiteX311" fmla="*/ 2266071 w 4627560"/>
              <a:gd name="connsiteY311" fmla="*/ 182914 h 1720995"/>
              <a:gd name="connsiteX312" fmla="*/ 2266071 w 4627560"/>
              <a:gd name="connsiteY312" fmla="*/ 53255 h 1720995"/>
              <a:gd name="connsiteX313" fmla="*/ 1647875 w 4627560"/>
              <a:gd name="connsiteY313" fmla="*/ 53255 h 1720995"/>
              <a:gd name="connsiteX314" fmla="*/ 1691866 w 4627560"/>
              <a:gd name="connsiteY314" fmla="*/ 53255 h 1720995"/>
              <a:gd name="connsiteX315" fmla="*/ 1691866 w 4627560"/>
              <a:gd name="connsiteY315" fmla="*/ 182914 h 1720995"/>
              <a:gd name="connsiteX316" fmla="*/ 1647875 w 4627560"/>
              <a:gd name="connsiteY316" fmla="*/ 182914 h 1720995"/>
              <a:gd name="connsiteX317" fmla="*/ 1647875 w 4627560"/>
              <a:gd name="connsiteY317" fmla="*/ 53255 h 1720995"/>
              <a:gd name="connsiteX318" fmla="*/ 3379758 w 4627560"/>
              <a:gd name="connsiteY318" fmla="*/ 53254 h 1720995"/>
              <a:gd name="connsiteX319" fmla="*/ 3382074 w 4627560"/>
              <a:gd name="connsiteY319" fmla="*/ 53254 h 1720995"/>
              <a:gd name="connsiteX320" fmla="*/ 3423749 w 4627560"/>
              <a:gd name="connsiteY320" fmla="*/ 53254 h 1720995"/>
              <a:gd name="connsiteX321" fmla="*/ 3423749 w 4627560"/>
              <a:gd name="connsiteY321" fmla="*/ 76409 h 1720995"/>
              <a:gd name="connsiteX322" fmla="*/ 3423749 w 4627560"/>
              <a:gd name="connsiteY322" fmla="*/ 85670 h 1720995"/>
              <a:gd name="connsiteX323" fmla="*/ 3465426 w 4627560"/>
              <a:gd name="connsiteY323" fmla="*/ 53254 h 1720995"/>
              <a:gd name="connsiteX324" fmla="*/ 3470058 w 4627560"/>
              <a:gd name="connsiteY324" fmla="*/ 53254 h 1720995"/>
              <a:gd name="connsiteX325" fmla="*/ 3470058 w 4627560"/>
              <a:gd name="connsiteY325" fmla="*/ 97246 h 1720995"/>
              <a:gd name="connsiteX326" fmla="*/ 3460795 w 4627560"/>
              <a:gd name="connsiteY326" fmla="*/ 97246 h 1720995"/>
              <a:gd name="connsiteX327" fmla="*/ 3426065 w 4627560"/>
              <a:gd name="connsiteY327" fmla="*/ 120400 h 1720995"/>
              <a:gd name="connsiteX328" fmla="*/ 3423749 w 4627560"/>
              <a:gd name="connsiteY328" fmla="*/ 138923 h 1720995"/>
              <a:gd name="connsiteX329" fmla="*/ 3423749 w 4627560"/>
              <a:gd name="connsiteY329" fmla="*/ 182914 h 1720995"/>
              <a:gd name="connsiteX330" fmla="*/ 3379758 w 4627560"/>
              <a:gd name="connsiteY330" fmla="*/ 182914 h 1720995"/>
              <a:gd name="connsiteX331" fmla="*/ 3379758 w 4627560"/>
              <a:gd name="connsiteY331" fmla="*/ 53254 h 1720995"/>
              <a:gd name="connsiteX332" fmla="*/ 2025275 w 4627560"/>
              <a:gd name="connsiteY332" fmla="*/ 53254 h 1720995"/>
              <a:gd name="connsiteX333" fmla="*/ 2027591 w 4627560"/>
              <a:gd name="connsiteY333" fmla="*/ 53254 h 1720995"/>
              <a:gd name="connsiteX334" fmla="*/ 2069266 w 4627560"/>
              <a:gd name="connsiteY334" fmla="*/ 53254 h 1720995"/>
              <a:gd name="connsiteX335" fmla="*/ 2069266 w 4627560"/>
              <a:gd name="connsiteY335" fmla="*/ 76409 h 1720995"/>
              <a:gd name="connsiteX336" fmla="*/ 2069266 w 4627560"/>
              <a:gd name="connsiteY336" fmla="*/ 85670 h 1720995"/>
              <a:gd name="connsiteX337" fmla="*/ 2110943 w 4627560"/>
              <a:gd name="connsiteY337" fmla="*/ 53254 h 1720995"/>
              <a:gd name="connsiteX338" fmla="*/ 2115573 w 4627560"/>
              <a:gd name="connsiteY338" fmla="*/ 53254 h 1720995"/>
              <a:gd name="connsiteX339" fmla="*/ 2115573 w 4627560"/>
              <a:gd name="connsiteY339" fmla="*/ 97246 h 1720995"/>
              <a:gd name="connsiteX340" fmla="*/ 2106312 w 4627560"/>
              <a:gd name="connsiteY340" fmla="*/ 97246 h 1720995"/>
              <a:gd name="connsiteX341" fmla="*/ 2071582 w 4627560"/>
              <a:gd name="connsiteY341" fmla="*/ 120400 h 1720995"/>
              <a:gd name="connsiteX342" fmla="*/ 2069266 w 4627560"/>
              <a:gd name="connsiteY342" fmla="*/ 138923 h 1720995"/>
              <a:gd name="connsiteX343" fmla="*/ 2069266 w 4627560"/>
              <a:gd name="connsiteY343" fmla="*/ 182914 h 1720995"/>
              <a:gd name="connsiteX344" fmla="*/ 2025275 w 4627560"/>
              <a:gd name="connsiteY344" fmla="*/ 182914 h 1720995"/>
              <a:gd name="connsiteX345" fmla="*/ 2025275 w 4627560"/>
              <a:gd name="connsiteY345" fmla="*/ 53254 h 1720995"/>
              <a:gd name="connsiteX346" fmla="*/ 1712702 w 4627560"/>
              <a:gd name="connsiteY346" fmla="*/ 53254 h 1720995"/>
              <a:gd name="connsiteX347" fmla="*/ 1759009 w 4627560"/>
              <a:gd name="connsiteY347" fmla="*/ 53254 h 1720995"/>
              <a:gd name="connsiteX348" fmla="*/ 1779848 w 4627560"/>
              <a:gd name="connsiteY348" fmla="*/ 122716 h 1720995"/>
              <a:gd name="connsiteX349" fmla="*/ 1784478 w 4627560"/>
              <a:gd name="connsiteY349" fmla="*/ 145868 h 1720995"/>
              <a:gd name="connsiteX350" fmla="*/ 1789109 w 4627560"/>
              <a:gd name="connsiteY350" fmla="*/ 122716 h 1720995"/>
              <a:gd name="connsiteX351" fmla="*/ 1809948 w 4627560"/>
              <a:gd name="connsiteY351" fmla="*/ 53254 h 1720995"/>
              <a:gd name="connsiteX352" fmla="*/ 1856255 w 4627560"/>
              <a:gd name="connsiteY352" fmla="*/ 53254 h 1720995"/>
              <a:gd name="connsiteX353" fmla="*/ 1812262 w 4627560"/>
              <a:gd name="connsiteY353" fmla="*/ 185230 h 1720995"/>
              <a:gd name="connsiteX354" fmla="*/ 1759009 w 4627560"/>
              <a:gd name="connsiteY354" fmla="*/ 185230 h 1720995"/>
              <a:gd name="connsiteX355" fmla="*/ 1712702 w 4627560"/>
              <a:gd name="connsiteY355" fmla="*/ 53254 h 1720995"/>
              <a:gd name="connsiteX356" fmla="*/ 304969 w 4627560"/>
              <a:gd name="connsiteY356" fmla="*/ 53254 h 1720995"/>
              <a:gd name="connsiteX357" fmla="*/ 307285 w 4627560"/>
              <a:gd name="connsiteY357" fmla="*/ 53254 h 1720995"/>
              <a:gd name="connsiteX358" fmla="*/ 348960 w 4627560"/>
              <a:gd name="connsiteY358" fmla="*/ 53254 h 1720995"/>
              <a:gd name="connsiteX359" fmla="*/ 348960 w 4627560"/>
              <a:gd name="connsiteY359" fmla="*/ 76409 h 1720995"/>
              <a:gd name="connsiteX360" fmla="*/ 348960 w 4627560"/>
              <a:gd name="connsiteY360" fmla="*/ 85670 h 1720995"/>
              <a:gd name="connsiteX361" fmla="*/ 390637 w 4627560"/>
              <a:gd name="connsiteY361" fmla="*/ 53254 h 1720995"/>
              <a:gd name="connsiteX362" fmla="*/ 395267 w 4627560"/>
              <a:gd name="connsiteY362" fmla="*/ 53254 h 1720995"/>
              <a:gd name="connsiteX363" fmla="*/ 395267 w 4627560"/>
              <a:gd name="connsiteY363" fmla="*/ 97246 h 1720995"/>
              <a:gd name="connsiteX364" fmla="*/ 386005 w 4627560"/>
              <a:gd name="connsiteY364" fmla="*/ 97246 h 1720995"/>
              <a:gd name="connsiteX365" fmla="*/ 351276 w 4627560"/>
              <a:gd name="connsiteY365" fmla="*/ 120400 h 1720995"/>
              <a:gd name="connsiteX366" fmla="*/ 348960 w 4627560"/>
              <a:gd name="connsiteY366" fmla="*/ 138923 h 1720995"/>
              <a:gd name="connsiteX367" fmla="*/ 348960 w 4627560"/>
              <a:gd name="connsiteY367" fmla="*/ 182914 h 1720995"/>
              <a:gd name="connsiteX368" fmla="*/ 304969 w 4627560"/>
              <a:gd name="connsiteY368" fmla="*/ 182914 h 1720995"/>
              <a:gd name="connsiteX369" fmla="*/ 304969 w 4627560"/>
              <a:gd name="connsiteY369" fmla="*/ 53254 h 1720995"/>
              <a:gd name="connsiteX370" fmla="*/ 3893766 w 4627560"/>
              <a:gd name="connsiteY370" fmla="*/ 50938 h 1720995"/>
              <a:gd name="connsiteX371" fmla="*/ 3930813 w 4627560"/>
              <a:gd name="connsiteY371" fmla="*/ 74093 h 1720995"/>
              <a:gd name="connsiteX372" fmla="*/ 3972489 w 4627560"/>
              <a:gd name="connsiteY372" fmla="*/ 50938 h 1720995"/>
              <a:gd name="connsiteX373" fmla="*/ 4014166 w 4627560"/>
              <a:gd name="connsiteY373" fmla="*/ 99561 h 1720995"/>
              <a:gd name="connsiteX374" fmla="*/ 4014166 w 4627560"/>
              <a:gd name="connsiteY374" fmla="*/ 182914 h 1720995"/>
              <a:gd name="connsiteX375" fmla="*/ 3970173 w 4627560"/>
              <a:gd name="connsiteY375" fmla="*/ 182914 h 1720995"/>
              <a:gd name="connsiteX376" fmla="*/ 3970173 w 4627560"/>
              <a:gd name="connsiteY376" fmla="*/ 104191 h 1720995"/>
              <a:gd name="connsiteX377" fmla="*/ 3960912 w 4627560"/>
              <a:gd name="connsiteY377" fmla="*/ 87984 h 1720995"/>
              <a:gd name="connsiteX378" fmla="*/ 3937759 w 4627560"/>
              <a:gd name="connsiteY378" fmla="*/ 113452 h 1720995"/>
              <a:gd name="connsiteX379" fmla="*/ 3937759 w 4627560"/>
              <a:gd name="connsiteY379" fmla="*/ 129661 h 1720995"/>
              <a:gd name="connsiteX380" fmla="*/ 3937759 w 4627560"/>
              <a:gd name="connsiteY380" fmla="*/ 182914 h 1720995"/>
              <a:gd name="connsiteX381" fmla="*/ 3893766 w 4627560"/>
              <a:gd name="connsiteY381" fmla="*/ 182914 h 1720995"/>
              <a:gd name="connsiteX382" fmla="*/ 3893766 w 4627560"/>
              <a:gd name="connsiteY382" fmla="*/ 104191 h 1720995"/>
              <a:gd name="connsiteX383" fmla="*/ 3884505 w 4627560"/>
              <a:gd name="connsiteY383" fmla="*/ 87984 h 1720995"/>
              <a:gd name="connsiteX384" fmla="*/ 3861352 w 4627560"/>
              <a:gd name="connsiteY384" fmla="*/ 111138 h 1720995"/>
              <a:gd name="connsiteX385" fmla="*/ 3859036 w 4627560"/>
              <a:gd name="connsiteY385" fmla="*/ 127345 h 1720995"/>
              <a:gd name="connsiteX386" fmla="*/ 3859036 w 4627560"/>
              <a:gd name="connsiteY386" fmla="*/ 182914 h 1720995"/>
              <a:gd name="connsiteX387" fmla="*/ 3815045 w 4627560"/>
              <a:gd name="connsiteY387" fmla="*/ 182914 h 1720995"/>
              <a:gd name="connsiteX388" fmla="*/ 3815045 w 4627560"/>
              <a:gd name="connsiteY388" fmla="*/ 53254 h 1720995"/>
              <a:gd name="connsiteX389" fmla="*/ 3854406 w 4627560"/>
              <a:gd name="connsiteY389" fmla="*/ 53254 h 1720995"/>
              <a:gd name="connsiteX390" fmla="*/ 3854406 w 4627560"/>
              <a:gd name="connsiteY390" fmla="*/ 64831 h 1720995"/>
              <a:gd name="connsiteX391" fmla="*/ 3854406 w 4627560"/>
              <a:gd name="connsiteY391" fmla="*/ 74093 h 1720995"/>
              <a:gd name="connsiteX392" fmla="*/ 3893766 w 4627560"/>
              <a:gd name="connsiteY392" fmla="*/ 50938 h 1720995"/>
              <a:gd name="connsiteX393" fmla="*/ 3717799 w 4627560"/>
              <a:gd name="connsiteY393" fmla="*/ 50938 h 1720995"/>
              <a:gd name="connsiteX394" fmla="*/ 3777999 w 4627560"/>
              <a:gd name="connsiteY394" fmla="*/ 104191 h 1720995"/>
              <a:gd name="connsiteX395" fmla="*/ 3777999 w 4627560"/>
              <a:gd name="connsiteY395" fmla="*/ 182913 h 1720995"/>
              <a:gd name="connsiteX396" fmla="*/ 3738638 w 4627560"/>
              <a:gd name="connsiteY396" fmla="*/ 182913 h 1720995"/>
              <a:gd name="connsiteX397" fmla="*/ 3738638 w 4627560"/>
              <a:gd name="connsiteY397" fmla="*/ 175967 h 1720995"/>
              <a:gd name="connsiteX398" fmla="*/ 3738638 w 4627560"/>
              <a:gd name="connsiteY398" fmla="*/ 166706 h 1720995"/>
              <a:gd name="connsiteX399" fmla="*/ 3701592 w 4627560"/>
              <a:gd name="connsiteY399" fmla="*/ 185229 h 1720995"/>
              <a:gd name="connsiteX400" fmla="*/ 3657601 w 4627560"/>
              <a:gd name="connsiteY400" fmla="*/ 143552 h 1720995"/>
              <a:gd name="connsiteX401" fmla="*/ 3731692 w 4627560"/>
              <a:gd name="connsiteY401" fmla="*/ 101877 h 1720995"/>
              <a:gd name="connsiteX402" fmla="*/ 3713169 w 4627560"/>
              <a:gd name="connsiteY402" fmla="*/ 85668 h 1720995"/>
              <a:gd name="connsiteX403" fmla="*/ 3678438 w 4627560"/>
              <a:gd name="connsiteY403" fmla="*/ 97245 h 1720995"/>
              <a:gd name="connsiteX404" fmla="*/ 3662231 w 4627560"/>
              <a:gd name="connsiteY404" fmla="*/ 67145 h 1720995"/>
              <a:gd name="connsiteX405" fmla="*/ 3717799 w 4627560"/>
              <a:gd name="connsiteY405" fmla="*/ 50938 h 1720995"/>
              <a:gd name="connsiteX406" fmla="*/ 2187348 w 4627560"/>
              <a:gd name="connsiteY406" fmla="*/ 50938 h 1720995"/>
              <a:gd name="connsiteX407" fmla="*/ 2233655 w 4627560"/>
              <a:gd name="connsiteY407" fmla="*/ 64831 h 1720995"/>
              <a:gd name="connsiteX408" fmla="*/ 2219764 w 4627560"/>
              <a:gd name="connsiteY408" fmla="*/ 97245 h 1720995"/>
              <a:gd name="connsiteX409" fmla="*/ 2189664 w 4627560"/>
              <a:gd name="connsiteY409" fmla="*/ 85668 h 1720995"/>
              <a:gd name="connsiteX410" fmla="*/ 2175771 w 4627560"/>
              <a:gd name="connsiteY410" fmla="*/ 92615 h 1720995"/>
              <a:gd name="connsiteX411" fmla="*/ 2238287 w 4627560"/>
              <a:gd name="connsiteY411" fmla="*/ 145868 h 1720995"/>
              <a:gd name="connsiteX412" fmla="*/ 2185033 w 4627560"/>
              <a:gd name="connsiteY412" fmla="*/ 187545 h 1720995"/>
              <a:gd name="connsiteX413" fmla="*/ 2131780 w 4627560"/>
              <a:gd name="connsiteY413" fmla="*/ 169020 h 1720995"/>
              <a:gd name="connsiteX414" fmla="*/ 2150303 w 4627560"/>
              <a:gd name="connsiteY414" fmla="*/ 138922 h 1720995"/>
              <a:gd name="connsiteX415" fmla="*/ 2182718 w 4627560"/>
              <a:gd name="connsiteY415" fmla="*/ 152813 h 1720995"/>
              <a:gd name="connsiteX416" fmla="*/ 2196610 w 4627560"/>
              <a:gd name="connsiteY416" fmla="*/ 145868 h 1720995"/>
              <a:gd name="connsiteX417" fmla="*/ 2134096 w 4627560"/>
              <a:gd name="connsiteY417" fmla="*/ 90300 h 1720995"/>
              <a:gd name="connsiteX418" fmla="*/ 2187348 w 4627560"/>
              <a:gd name="connsiteY418" fmla="*/ 50938 h 1720995"/>
              <a:gd name="connsiteX419" fmla="*/ 1564521 w 4627560"/>
              <a:gd name="connsiteY419" fmla="*/ 50938 h 1720995"/>
              <a:gd name="connsiteX420" fmla="*/ 1610828 w 4627560"/>
              <a:gd name="connsiteY420" fmla="*/ 99561 h 1720995"/>
              <a:gd name="connsiteX421" fmla="*/ 1610828 w 4627560"/>
              <a:gd name="connsiteY421" fmla="*/ 182914 h 1720995"/>
              <a:gd name="connsiteX422" fmla="*/ 1569152 w 4627560"/>
              <a:gd name="connsiteY422" fmla="*/ 182914 h 1720995"/>
              <a:gd name="connsiteX423" fmla="*/ 1569152 w 4627560"/>
              <a:gd name="connsiteY423" fmla="*/ 106507 h 1720995"/>
              <a:gd name="connsiteX424" fmla="*/ 1555260 w 4627560"/>
              <a:gd name="connsiteY424" fmla="*/ 90300 h 1720995"/>
              <a:gd name="connsiteX425" fmla="*/ 1529791 w 4627560"/>
              <a:gd name="connsiteY425" fmla="*/ 108823 h 1720995"/>
              <a:gd name="connsiteX426" fmla="*/ 1527475 w 4627560"/>
              <a:gd name="connsiteY426" fmla="*/ 125030 h 1720995"/>
              <a:gd name="connsiteX427" fmla="*/ 1527475 w 4627560"/>
              <a:gd name="connsiteY427" fmla="*/ 182914 h 1720995"/>
              <a:gd name="connsiteX428" fmla="*/ 1483484 w 4627560"/>
              <a:gd name="connsiteY428" fmla="*/ 182914 h 1720995"/>
              <a:gd name="connsiteX429" fmla="*/ 1483484 w 4627560"/>
              <a:gd name="connsiteY429" fmla="*/ 53254 h 1720995"/>
              <a:gd name="connsiteX430" fmla="*/ 1522846 w 4627560"/>
              <a:gd name="connsiteY430" fmla="*/ 53254 h 1720995"/>
              <a:gd name="connsiteX431" fmla="*/ 1522846 w 4627560"/>
              <a:gd name="connsiteY431" fmla="*/ 64831 h 1720995"/>
              <a:gd name="connsiteX432" fmla="*/ 1522846 w 4627560"/>
              <a:gd name="connsiteY432" fmla="*/ 74093 h 1720995"/>
              <a:gd name="connsiteX433" fmla="*/ 1564521 w 4627560"/>
              <a:gd name="connsiteY433" fmla="*/ 50938 h 1720995"/>
              <a:gd name="connsiteX434" fmla="*/ 1145442 w 4627560"/>
              <a:gd name="connsiteY434" fmla="*/ 50938 h 1720995"/>
              <a:gd name="connsiteX435" fmla="*/ 1191749 w 4627560"/>
              <a:gd name="connsiteY435" fmla="*/ 64831 h 1720995"/>
              <a:gd name="connsiteX436" fmla="*/ 1175542 w 4627560"/>
              <a:gd name="connsiteY436" fmla="*/ 97245 h 1720995"/>
              <a:gd name="connsiteX437" fmla="*/ 1145442 w 4627560"/>
              <a:gd name="connsiteY437" fmla="*/ 85668 h 1720995"/>
              <a:gd name="connsiteX438" fmla="*/ 1131549 w 4627560"/>
              <a:gd name="connsiteY438" fmla="*/ 92615 h 1720995"/>
              <a:gd name="connsiteX439" fmla="*/ 1194065 w 4627560"/>
              <a:gd name="connsiteY439" fmla="*/ 145868 h 1720995"/>
              <a:gd name="connsiteX440" fmla="*/ 1140811 w 4627560"/>
              <a:gd name="connsiteY440" fmla="*/ 187545 h 1720995"/>
              <a:gd name="connsiteX441" fmla="*/ 1087558 w 4627560"/>
              <a:gd name="connsiteY441" fmla="*/ 169020 h 1720995"/>
              <a:gd name="connsiteX442" fmla="*/ 1108397 w 4627560"/>
              <a:gd name="connsiteY442" fmla="*/ 138922 h 1720995"/>
              <a:gd name="connsiteX443" fmla="*/ 1140811 w 4627560"/>
              <a:gd name="connsiteY443" fmla="*/ 152813 h 1720995"/>
              <a:gd name="connsiteX444" fmla="*/ 1154703 w 4627560"/>
              <a:gd name="connsiteY444" fmla="*/ 145868 h 1720995"/>
              <a:gd name="connsiteX445" fmla="*/ 1092190 w 4627560"/>
              <a:gd name="connsiteY445" fmla="*/ 90300 h 1720995"/>
              <a:gd name="connsiteX446" fmla="*/ 1145442 w 4627560"/>
              <a:gd name="connsiteY446" fmla="*/ 50938 h 1720995"/>
              <a:gd name="connsiteX447" fmla="*/ 1018099 w 4627560"/>
              <a:gd name="connsiteY447" fmla="*/ 50938 h 1720995"/>
              <a:gd name="connsiteX448" fmla="*/ 1062090 w 4627560"/>
              <a:gd name="connsiteY448" fmla="*/ 50938 h 1720995"/>
              <a:gd name="connsiteX449" fmla="*/ 1062090 w 4627560"/>
              <a:gd name="connsiteY449" fmla="*/ 182913 h 1720995"/>
              <a:gd name="connsiteX450" fmla="*/ 1020415 w 4627560"/>
              <a:gd name="connsiteY450" fmla="*/ 182913 h 1720995"/>
              <a:gd name="connsiteX451" fmla="*/ 1020415 w 4627560"/>
              <a:gd name="connsiteY451" fmla="*/ 171336 h 1720995"/>
              <a:gd name="connsiteX452" fmla="*/ 1020415 w 4627560"/>
              <a:gd name="connsiteY452" fmla="*/ 162075 h 1720995"/>
              <a:gd name="connsiteX453" fmla="*/ 978738 w 4627560"/>
              <a:gd name="connsiteY453" fmla="*/ 185229 h 1720995"/>
              <a:gd name="connsiteX454" fmla="*/ 932431 w 4627560"/>
              <a:gd name="connsiteY454" fmla="*/ 136606 h 1720995"/>
              <a:gd name="connsiteX455" fmla="*/ 932431 w 4627560"/>
              <a:gd name="connsiteY455" fmla="*/ 53254 h 1720995"/>
              <a:gd name="connsiteX456" fmla="*/ 976422 w 4627560"/>
              <a:gd name="connsiteY456" fmla="*/ 53254 h 1720995"/>
              <a:gd name="connsiteX457" fmla="*/ 976422 w 4627560"/>
              <a:gd name="connsiteY457" fmla="*/ 129661 h 1720995"/>
              <a:gd name="connsiteX458" fmla="*/ 990315 w 4627560"/>
              <a:gd name="connsiteY458" fmla="*/ 145868 h 1720995"/>
              <a:gd name="connsiteX459" fmla="*/ 1018099 w 4627560"/>
              <a:gd name="connsiteY459" fmla="*/ 108822 h 1720995"/>
              <a:gd name="connsiteX460" fmla="*/ 1018099 w 4627560"/>
              <a:gd name="connsiteY460" fmla="*/ 50938 h 1720995"/>
              <a:gd name="connsiteX461" fmla="*/ 774986 w 4627560"/>
              <a:gd name="connsiteY461" fmla="*/ 50938 h 1720995"/>
              <a:gd name="connsiteX462" fmla="*/ 812032 w 4627560"/>
              <a:gd name="connsiteY462" fmla="*/ 74093 h 1720995"/>
              <a:gd name="connsiteX463" fmla="*/ 853708 w 4627560"/>
              <a:gd name="connsiteY463" fmla="*/ 50938 h 1720995"/>
              <a:gd name="connsiteX464" fmla="*/ 895385 w 4627560"/>
              <a:gd name="connsiteY464" fmla="*/ 99561 h 1720995"/>
              <a:gd name="connsiteX465" fmla="*/ 895385 w 4627560"/>
              <a:gd name="connsiteY465" fmla="*/ 182914 h 1720995"/>
              <a:gd name="connsiteX466" fmla="*/ 851393 w 4627560"/>
              <a:gd name="connsiteY466" fmla="*/ 182914 h 1720995"/>
              <a:gd name="connsiteX467" fmla="*/ 851393 w 4627560"/>
              <a:gd name="connsiteY467" fmla="*/ 104191 h 1720995"/>
              <a:gd name="connsiteX468" fmla="*/ 842131 w 4627560"/>
              <a:gd name="connsiteY468" fmla="*/ 87984 h 1720995"/>
              <a:gd name="connsiteX469" fmla="*/ 818979 w 4627560"/>
              <a:gd name="connsiteY469" fmla="*/ 113452 h 1720995"/>
              <a:gd name="connsiteX470" fmla="*/ 818979 w 4627560"/>
              <a:gd name="connsiteY470" fmla="*/ 129661 h 1720995"/>
              <a:gd name="connsiteX471" fmla="*/ 818979 w 4627560"/>
              <a:gd name="connsiteY471" fmla="*/ 182914 h 1720995"/>
              <a:gd name="connsiteX472" fmla="*/ 774986 w 4627560"/>
              <a:gd name="connsiteY472" fmla="*/ 182914 h 1720995"/>
              <a:gd name="connsiteX473" fmla="*/ 774986 w 4627560"/>
              <a:gd name="connsiteY473" fmla="*/ 104191 h 1720995"/>
              <a:gd name="connsiteX474" fmla="*/ 765725 w 4627560"/>
              <a:gd name="connsiteY474" fmla="*/ 87984 h 1720995"/>
              <a:gd name="connsiteX475" fmla="*/ 742572 w 4627560"/>
              <a:gd name="connsiteY475" fmla="*/ 111138 h 1720995"/>
              <a:gd name="connsiteX476" fmla="*/ 740256 w 4627560"/>
              <a:gd name="connsiteY476" fmla="*/ 127345 h 1720995"/>
              <a:gd name="connsiteX477" fmla="*/ 740256 w 4627560"/>
              <a:gd name="connsiteY477" fmla="*/ 182914 h 1720995"/>
              <a:gd name="connsiteX478" fmla="*/ 696265 w 4627560"/>
              <a:gd name="connsiteY478" fmla="*/ 182914 h 1720995"/>
              <a:gd name="connsiteX479" fmla="*/ 696265 w 4627560"/>
              <a:gd name="connsiteY479" fmla="*/ 53254 h 1720995"/>
              <a:gd name="connsiteX480" fmla="*/ 735627 w 4627560"/>
              <a:gd name="connsiteY480" fmla="*/ 53254 h 1720995"/>
              <a:gd name="connsiteX481" fmla="*/ 735627 w 4627560"/>
              <a:gd name="connsiteY481" fmla="*/ 64831 h 1720995"/>
              <a:gd name="connsiteX482" fmla="*/ 735627 w 4627560"/>
              <a:gd name="connsiteY482" fmla="*/ 74093 h 1720995"/>
              <a:gd name="connsiteX483" fmla="*/ 774986 w 4627560"/>
              <a:gd name="connsiteY483" fmla="*/ 50938 h 1720995"/>
              <a:gd name="connsiteX484" fmla="*/ 615226 w 4627560"/>
              <a:gd name="connsiteY484" fmla="*/ 50938 h 1720995"/>
              <a:gd name="connsiteX485" fmla="*/ 661534 w 4627560"/>
              <a:gd name="connsiteY485" fmla="*/ 64831 h 1720995"/>
              <a:gd name="connsiteX486" fmla="*/ 647642 w 4627560"/>
              <a:gd name="connsiteY486" fmla="*/ 97245 h 1720995"/>
              <a:gd name="connsiteX487" fmla="*/ 617542 w 4627560"/>
              <a:gd name="connsiteY487" fmla="*/ 85668 h 1720995"/>
              <a:gd name="connsiteX488" fmla="*/ 603649 w 4627560"/>
              <a:gd name="connsiteY488" fmla="*/ 92615 h 1720995"/>
              <a:gd name="connsiteX489" fmla="*/ 666165 w 4627560"/>
              <a:gd name="connsiteY489" fmla="*/ 145868 h 1720995"/>
              <a:gd name="connsiteX490" fmla="*/ 612910 w 4627560"/>
              <a:gd name="connsiteY490" fmla="*/ 187545 h 1720995"/>
              <a:gd name="connsiteX491" fmla="*/ 559659 w 4627560"/>
              <a:gd name="connsiteY491" fmla="*/ 169020 h 1720995"/>
              <a:gd name="connsiteX492" fmla="*/ 578181 w 4627560"/>
              <a:gd name="connsiteY492" fmla="*/ 138922 h 1720995"/>
              <a:gd name="connsiteX493" fmla="*/ 610596 w 4627560"/>
              <a:gd name="connsiteY493" fmla="*/ 152813 h 1720995"/>
              <a:gd name="connsiteX494" fmla="*/ 624487 w 4627560"/>
              <a:gd name="connsiteY494" fmla="*/ 145868 h 1720995"/>
              <a:gd name="connsiteX495" fmla="*/ 561974 w 4627560"/>
              <a:gd name="connsiteY495" fmla="*/ 90300 h 1720995"/>
              <a:gd name="connsiteX496" fmla="*/ 615226 w 4627560"/>
              <a:gd name="connsiteY496" fmla="*/ 50938 h 1720995"/>
              <a:gd name="connsiteX497" fmla="*/ 473990 w 4627560"/>
              <a:gd name="connsiteY497" fmla="*/ 50938 h 1720995"/>
              <a:gd name="connsiteX498" fmla="*/ 534191 w 4627560"/>
              <a:gd name="connsiteY498" fmla="*/ 104191 h 1720995"/>
              <a:gd name="connsiteX499" fmla="*/ 534191 w 4627560"/>
              <a:gd name="connsiteY499" fmla="*/ 182913 h 1720995"/>
              <a:gd name="connsiteX500" fmla="*/ 494828 w 4627560"/>
              <a:gd name="connsiteY500" fmla="*/ 182913 h 1720995"/>
              <a:gd name="connsiteX501" fmla="*/ 494828 w 4627560"/>
              <a:gd name="connsiteY501" fmla="*/ 175967 h 1720995"/>
              <a:gd name="connsiteX502" fmla="*/ 494828 w 4627560"/>
              <a:gd name="connsiteY502" fmla="*/ 166706 h 1720995"/>
              <a:gd name="connsiteX503" fmla="*/ 457784 w 4627560"/>
              <a:gd name="connsiteY503" fmla="*/ 185229 h 1720995"/>
              <a:gd name="connsiteX504" fmla="*/ 413792 w 4627560"/>
              <a:gd name="connsiteY504" fmla="*/ 143552 h 1720995"/>
              <a:gd name="connsiteX505" fmla="*/ 487882 w 4627560"/>
              <a:gd name="connsiteY505" fmla="*/ 101877 h 1720995"/>
              <a:gd name="connsiteX506" fmla="*/ 469360 w 4627560"/>
              <a:gd name="connsiteY506" fmla="*/ 85668 h 1720995"/>
              <a:gd name="connsiteX507" fmla="*/ 434629 w 4627560"/>
              <a:gd name="connsiteY507" fmla="*/ 97245 h 1720995"/>
              <a:gd name="connsiteX508" fmla="*/ 418422 w 4627560"/>
              <a:gd name="connsiteY508" fmla="*/ 67145 h 1720995"/>
              <a:gd name="connsiteX509" fmla="*/ 473990 w 4627560"/>
              <a:gd name="connsiteY509" fmla="*/ 50938 h 1720995"/>
              <a:gd name="connsiteX510" fmla="*/ 3291774 w 4627560"/>
              <a:gd name="connsiteY510" fmla="*/ 48623 h 1720995"/>
              <a:gd name="connsiteX511" fmla="*/ 3351972 w 4627560"/>
              <a:gd name="connsiteY511" fmla="*/ 111137 h 1720995"/>
              <a:gd name="connsiteX512" fmla="*/ 3351972 w 4627560"/>
              <a:gd name="connsiteY512" fmla="*/ 125030 h 1720995"/>
              <a:gd name="connsiteX513" fmla="*/ 3268619 w 4627560"/>
              <a:gd name="connsiteY513" fmla="*/ 125030 h 1720995"/>
              <a:gd name="connsiteX514" fmla="*/ 3298719 w 4627560"/>
              <a:gd name="connsiteY514" fmla="*/ 148183 h 1720995"/>
              <a:gd name="connsiteX515" fmla="*/ 3335765 w 4627560"/>
              <a:gd name="connsiteY515" fmla="*/ 134291 h 1720995"/>
              <a:gd name="connsiteX516" fmla="*/ 3351972 w 4627560"/>
              <a:gd name="connsiteY516" fmla="*/ 164391 h 1720995"/>
              <a:gd name="connsiteX517" fmla="*/ 3296404 w 4627560"/>
              <a:gd name="connsiteY517" fmla="*/ 182914 h 1720995"/>
              <a:gd name="connsiteX518" fmla="*/ 3224628 w 4627560"/>
              <a:gd name="connsiteY518" fmla="*/ 113453 h 1720995"/>
              <a:gd name="connsiteX519" fmla="*/ 3291774 w 4627560"/>
              <a:gd name="connsiteY519" fmla="*/ 48623 h 1720995"/>
              <a:gd name="connsiteX520" fmla="*/ 2909739 w 4627560"/>
              <a:gd name="connsiteY520" fmla="*/ 48623 h 1720995"/>
              <a:gd name="connsiteX521" fmla="*/ 2983830 w 4627560"/>
              <a:gd name="connsiteY521" fmla="*/ 118084 h 1720995"/>
              <a:gd name="connsiteX522" fmla="*/ 2909739 w 4627560"/>
              <a:gd name="connsiteY522" fmla="*/ 185228 h 1720995"/>
              <a:gd name="connsiteX523" fmla="*/ 2835648 w 4627560"/>
              <a:gd name="connsiteY523" fmla="*/ 118084 h 1720995"/>
              <a:gd name="connsiteX524" fmla="*/ 2909739 w 4627560"/>
              <a:gd name="connsiteY524" fmla="*/ 48623 h 1720995"/>
              <a:gd name="connsiteX525" fmla="*/ 2439724 w 4627560"/>
              <a:gd name="connsiteY525" fmla="*/ 48623 h 1720995"/>
              <a:gd name="connsiteX526" fmla="*/ 2490663 w 4627560"/>
              <a:gd name="connsiteY526" fmla="*/ 48623 h 1720995"/>
              <a:gd name="connsiteX527" fmla="*/ 2509185 w 4627560"/>
              <a:gd name="connsiteY527" fmla="*/ 108823 h 1720995"/>
              <a:gd name="connsiteX528" fmla="*/ 2513815 w 4627560"/>
              <a:gd name="connsiteY528" fmla="*/ 129660 h 1720995"/>
              <a:gd name="connsiteX529" fmla="*/ 2518447 w 4627560"/>
              <a:gd name="connsiteY529" fmla="*/ 111137 h 1720995"/>
              <a:gd name="connsiteX530" fmla="*/ 2534654 w 4627560"/>
              <a:gd name="connsiteY530" fmla="*/ 50939 h 1720995"/>
              <a:gd name="connsiteX531" fmla="*/ 2583277 w 4627560"/>
              <a:gd name="connsiteY531" fmla="*/ 50939 h 1720995"/>
              <a:gd name="connsiteX532" fmla="*/ 2530022 w 4627560"/>
              <a:gd name="connsiteY532" fmla="*/ 196806 h 1720995"/>
              <a:gd name="connsiteX533" fmla="*/ 2474454 w 4627560"/>
              <a:gd name="connsiteY533" fmla="*/ 236167 h 1720995"/>
              <a:gd name="connsiteX534" fmla="*/ 2444354 w 4627560"/>
              <a:gd name="connsiteY534" fmla="*/ 226906 h 1720995"/>
              <a:gd name="connsiteX535" fmla="*/ 2458247 w 4627560"/>
              <a:gd name="connsiteY535" fmla="*/ 194490 h 1720995"/>
              <a:gd name="connsiteX536" fmla="*/ 2472138 w 4627560"/>
              <a:gd name="connsiteY536" fmla="*/ 199122 h 1720995"/>
              <a:gd name="connsiteX537" fmla="*/ 2492977 w 4627560"/>
              <a:gd name="connsiteY537" fmla="*/ 185229 h 1720995"/>
              <a:gd name="connsiteX538" fmla="*/ 2495293 w 4627560"/>
              <a:gd name="connsiteY538" fmla="*/ 178283 h 1720995"/>
              <a:gd name="connsiteX539" fmla="*/ 2439724 w 4627560"/>
              <a:gd name="connsiteY539" fmla="*/ 48623 h 1720995"/>
              <a:gd name="connsiteX540" fmla="*/ 1937291 w 4627560"/>
              <a:gd name="connsiteY540" fmla="*/ 48623 h 1720995"/>
              <a:gd name="connsiteX541" fmla="*/ 1997489 w 4627560"/>
              <a:gd name="connsiteY541" fmla="*/ 111137 h 1720995"/>
              <a:gd name="connsiteX542" fmla="*/ 1997489 w 4627560"/>
              <a:gd name="connsiteY542" fmla="*/ 125030 h 1720995"/>
              <a:gd name="connsiteX543" fmla="*/ 1914136 w 4627560"/>
              <a:gd name="connsiteY543" fmla="*/ 125030 h 1720995"/>
              <a:gd name="connsiteX544" fmla="*/ 1944236 w 4627560"/>
              <a:gd name="connsiteY544" fmla="*/ 148183 h 1720995"/>
              <a:gd name="connsiteX545" fmla="*/ 1981282 w 4627560"/>
              <a:gd name="connsiteY545" fmla="*/ 134291 h 1720995"/>
              <a:gd name="connsiteX546" fmla="*/ 1997489 w 4627560"/>
              <a:gd name="connsiteY546" fmla="*/ 164391 h 1720995"/>
              <a:gd name="connsiteX547" fmla="*/ 1941921 w 4627560"/>
              <a:gd name="connsiteY547" fmla="*/ 182914 h 1720995"/>
              <a:gd name="connsiteX548" fmla="*/ 1870145 w 4627560"/>
              <a:gd name="connsiteY548" fmla="*/ 113453 h 1720995"/>
              <a:gd name="connsiteX549" fmla="*/ 1937291 w 4627560"/>
              <a:gd name="connsiteY549" fmla="*/ 48623 h 1720995"/>
              <a:gd name="connsiteX550" fmla="*/ 2717566 w 4627560"/>
              <a:gd name="connsiteY550" fmla="*/ 39362 h 1720995"/>
              <a:gd name="connsiteX551" fmla="*/ 2717566 w 4627560"/>
              <a:gd name="connsiteY551" fmla="*/ 83353 h 1720995"/>
              <a:gd name="connsiteX552" fmla="*/ 2736089 w 4627560"/>
              <a:gd name="connsiteY552" fmla="*/ 83353 h 1720995"/>
              <a:gd name="connsiteX553" fmla="*/ 2759241 w 4627560"/>
              <a:gd name="connsiteY553" fmla="*/ 60200 h 1720995"/>
              <a:gd name="connsiteX554" fmla="*/ 2731457 w 4627560"/>
              <a:gd name="connsiteY554" fmla="*/ 39362 h 1720995"/>
              <a:gd name="connsiteX555" fmla="*/ 2717566 w 4627560"/>
              <a:gd name="connsiteY555" fmla="*/ 39362 h 1720995"/>
              <a:gd name="connsiteX556" fmla="*/ 3132014 w 4627560"/>
              <a:gd name="connsiteY556" fmla="*/ 18523 h 1720995"/>
              <a:gd name="connsiteX557" fmla="*/ 3173691 w 4627560"/>
              <a:gd name="connsiteY557" fmla="*/ 18523 h 1720995"/>
              <a:gd name="connsiteX558" fmla="*/ 3173691 w 4627560"/>
              <a:gd name="connsiteY558" fmla="*/ 55569 h 1720995"/>
              <a:gd name="connsiteX559" fmla="*/ 3201475 w 4627560"/>
              <a:gd name="connsiteY559" fmla="*/ 55569 h 1720995"/>
              <a:gd name="connsiteX560" fmla="*/ 3201475 w 4627560"/>
              <a:gd name="connsiteY560" fmla="*/ 90299 h 1720995"/>
              <a:gd name="connsiteX561" fmla="*/ 3173691 w 4627560"/>
              <a:gd name="connsiteY561" fmla="*/ 90299 h 1720995"/>
              <a:gd name="connsiteX562" fmla="*/ 3173691 w 4627560"/>
              <a:gd name="connsiteY562" fmla="*/ 129660 h 1720995"/>
              <a:gd name="connsiteX563" fmla="*/ 3196844 w 4627560"/>
              <a:gd name="connsiteY563" fmla="*/ 145867 h 1720995"/>
              <a:gd name="connsiteX564" fmla="*/ 3203791 w 4627560"/>
              <a:gd name="connsiteY564" fmla="*/ 145867 h 1720995"/>
              <a:gd name="connsiteX565" fmla="*/ 3203791 w 4627560"/>
              <a:gd name="connsiteY565" fmla="*/ 185228 h 1720995"/>
              <a:gd name="connsiteX566" fmla="*/ 3192214 w 4627560"/>
              <a:gd name="connsiteY566" fmla="*/ 185228 h 1720995"/>
              <a:gd name="connsiteX567" fmla="*/ 3129698 w 4627560"/>
              <a:gd name="connsiteY567" fmla="*/ 136606 h 1720995"/>
              <a:gd name="connsiteX568" fmla="*/ 3129698 w 4627560"/>
              <a:gd name="connsiteY568" fmla="*/ 90299 h 1720995"/>
              <a:gd name="connsiteX569" fmla="*/ 3113491 w 4627560"/>
              <a:gd name="connsiteY569" fmla="*/ 90299 h 1720995"/>
              <a:gd name="connsiteX570" fmla="*/ 3113491 w 4627560"/>
              <a:gd name="connsiteY570" fmla="*/ 55569 h 1720995"/>
              <a:gd name="connsiteX571" fmla="*/ 3132014 w 4627560"/>
              <a:gd name="connsiteY571" fmla="*/ 55569 h 1720995"/>
              <a:gd name="connsiteX572" fmla="*/ 3132014 w 4627560"/>
              <a:gd name="connsiteY572" fmla="*/ 18523 h 1720995"/>
              <a:gd name="connsiteX573" fmla="*/ 3020878 w 4627560"/>
              <a:gd name="connsiteY573" fmla="*/ 18523 h 1720995"/>
              <a:gd name="connsiteX574" fmla="*/ 3062555 w 4627560"/>
              <a:gd name="connsiteY574" fmla="*/ 18523 h 1720995"/>
              <a:gd name="connsiteX575" fmla="*/ 3062555 w 4627560"/>
              <a:gd name="connsiteY575" fmla="*/ 55569 h 1720995"/>
              <a:gd name="connsiteX576" fmla="*/ 3090339 w 4627560"/>
              <a:gd name="connsiteY576" fmla="*/ 55569 h 1720995"/>
              <a:gd name="connsiteX577" fmla="*/ 3090339 w 4627560"/>
              <a:gd name="connsiteY577" fmla="*/ 90299 h 1720995"/>
              <a:gd name="connsiteX578" fmla="*/ 3062555 w 4627560"/>
              <a:gd name="connsiteY578" fmla="*/ 90299 h 1720995"/>
              <a:gd name="connsiteX579" fmla="*/ 3062555 w 4627560"/>
              <a:gd name="connsiteY579" fmla="*/ 129660 h 1720995"/>
              <a:gd name="connsiteX580" fmla="*/ 3085708 w 4627560"/>
              <a:gd name="connsiteY580" fmla="*/ 145867 h 1720995"/>
              <a:gd name="connsiteX581" fmla="*/ 3092655 w 4627560"/>
              <a:gd name="connsiteY581" fmla="*/ 145867 h 1720995"/>
              <a:gd name="connsiteX582" fmla="*/ 3092655 w 4627560"/>
              <a:gd name="connsiteY582" fmla="*/ 185228 h 1720995"/>
              <a:gd name="connsiteX583" fmla="*/ 3081078 w 4627560"/>
              <a:gd name="connsiteY583" fmla="*/ 185228 h 1720995"/>
              <a:gd name="connsiteX584" fmla="*/ 3018562 w 4627560"/>
              <a:gd name="connsiteY584" fmla="*/ 136606 h 1720995"/>
              <a:gd name="connsiteX585" fmla="*/ 3018562 w 4627560"/>
              <a:gd name="connsiteY585" fmla="*/ 90299 h 1720995"/>
              <a:gd name="connsiteX586" fmla="*/ 3002355 w 4627560"/>
              <a:gd name="connsiteY586" fmla="*/ 90299 h 1720995"/>
              <a:gd name="connsiteX587" fmla="*/ 3002355 w 4627560"/>
              <a:gd name="connsiteY587" fmla="*/ 55569 h 1720995"/>
              <a:gd name="connsiteX588" fmla="*/ 3020878 w 4627560"/>
              <a:gd name="connsiteY588" fmla="*/ 55569 h 1720995"/>
              <a:gd name="connsiteX589" fmla="*/ 3020878 w 4627560"/>
              <a:gd name="connsiteY589" fmla="*/ 18523 h 1720995"/>
              <a:gd name="connsiteX590" fmla="*/ 2358685 w 4627560"/>
              <a:gd name="connsiteY590" fmla="*/ 18523 h 1720995"/>
              <a:gd name="connsiteX591" fmla="*/ 2400360 w 4627560"/>
              <a:gd name="connsiteY591" fmla="*/ 18523 h 1720995"/>
              <a:gd name="connsiteX592" fmla="*/ 2400360 w 4627560"/>
              <a:gd name="connsiteY592" fmla="*/ 55569 h 1720995"/>
              <a:gd name="connsiteX593" fmla="*/ 2428146 w 4627560"/>
              <a:gd name="connsiteY593" fmla="*/ 55569 h 1720995"/>
              <a:gd name="connsiteX594" fmla="*/ 2428146 w 4627560"/>
              <a:gd name="connsiteY594" fmla="*/ 90299 h 1720995"/>
              <a:gd name="connsiteX595" fmla="*/ 2400360 w 4627560"/>
              <a:gd name="connsiteY595" fmla="*/ 90299 h 1720995"/>
              <a:gd name="connsiteX596" fmla="*/ 2400360 w 4627560"/>
              <a:gd name="connsiteY596" fmla="*/ 129660 h 1720995"/>
              <a:gd name="connsiteX597" fmla="*/ 2423515 w 4627560"/>
              <a:gd name="connsiteY597" fmla="*/ 145867 h 1720995"/>
              <a:gd name="connsiteX598" fmla="*/ 2430460 w 4627560"/>
              <a:gd name="connsiteY598" fmla="*/ 145867 h 1720995"/>
              <a:gd name="connsiteX599" fmla="*/ 2430460 w 4627560"/>
              <a:gd name="connsiteY599" fmla="*/ 185228 h 1720995"/>
              <a:gd name="connsiteX600" fmla="*/ 2418885 w 4627560"/>
              <a:gd name="connsiteY600" fmla="*/ 185228 h 1720995"/>
              <a:gd name="connsiteX601" fmla="*/ 2356369 w 4627560"/>
              <a:gd name="connsiteY601" fmla="*/ 136606 h 1720995"/>
              <a:gd name="connsiteX602" fmla="*/ 2356369 w 4627560"/>
              <a:gd name="connsiteY602" fmla="*/ 90299 h 1720995"/>
              <a:gd name="connsiteX603" fmla="*/ 2340162 w 4627560"/>
              <a:gd name="connsiteY603" fmla="*/ 90299 h 1720995"/>
              <a:gd name="connsiteX604" fmla="*/ 2340162 w 4627560"/>
              <a:gd name="connsiteY604" fmla="*/ 55569 h 1720995"/>
              <a:gd name="connsiteX605" fmla="*/ 2358685 w 4627560"/>
              <a:gd name="connsiteY605" fmla="*/ 55569 h 1720995"/>
              <a:gd name="connsiteX606" fmla="*/ 2358685 w 4627560"/>
              <a:gd name="connsiteY606" fmla="*/ 18523 h 1720995"/>
              <a:gd name="connsiteX607" fmla="*/ 2673575 w 4627560"/>
              <a:gd name="connsiteY607" fmla="*/ 2316 h 1720995"/>
              <a:gd name="connsiteX608" fmla="*/ 2733773 w 4627560"/>
              <a:gd name="connsiteY608" fmla="*/ 2316 h 1720995"/>
              <a:gd name="connsiteX609" fmla="*/ 2768504 w 4627560"/>
              <a:gd name="connsiteY609" fmla="*/ 6948 h 1720995"/>
              <a:gd name="connsiteX610" fmla="*/ 2803234 w 4627560"/>
              <a:gd name="connsiteY610" fmla="*/ 60200 h 1720995"/>
              <a:gd name="connsiteX611" fmla="*/ 2775450 w 4627560"/>
              <a:gd name="connsiteY611" fmla="*/ 108823 h 1720995"/>
              <a:gd name="connsiteX612" fmla="*/ 2782396 w 4627560"/>
              <a:gd name="connsiteY612" fmla="*/ 120398 h 1720995"/>
              <a:gd name="connsiteX613" fmla="*/ 2819441 w 4627560"/>
              <a:gd name="connsiteY613" fmla="*/ 182914 h 1720995"/>
              <a:gd name="connsiteX614" fmla="*/ 2770819 w 4627560"/>
              <a:gd name="connsiteY614" fmla="*/ 182914 h 1720995"/>
              <a:gd name="connsiteX615" fmla="*/ 2738405 w 4627560"/>
              <a:gd name="connsiteY615" fmla="*/ 120398 h 1720995"/>
              <a:gd name="connsiteX616" fmla="*/ 2717566 w 4627560"/>
              <a:gd name="connsiteY616" fmla="*/ 120398 h 1720995"/>
              <a:gd name="connsiteX617" fmla="*/ 2717566 w 4627560"/>
              <a:gd name="connsiteY617" fmla="*/ 182914 h 1720995"/>
              <a:gd name="connsiteX618" fmla="*/ 2673575 w 4627560"/>
              <a:gd name="connsiteY618" fmla="*/ 182914 h 1720995"/>
              <a:gd name="connsiteX619" fmla="*/ 2673575 w 4627560"/>
              <a:gd name="connsiteY619" fmla="*/ 2316 h 1720995"/>
              <a:gd name="connsiteX620" fmla="*/ 2268387 w 4627560"/>
              <a:gd name="connsiteY620" fmla="*/ 2316 h 1720995"/>
              <a:gd name="connsiteX621" fmla="*/ 2312378 w 4627560"/>
              <a:gd name="connsiteY621" fmla="*/ 2316 h 1720995"/>
              <a:gd name="connsiteX622" fmla="*/ 2312378 w 4627560"/>
              <a:gd name="connsiteY622" fmla="*/ 37046 h 1720995"/>
              <a:gd name="connsiteX623" fmla="*/ 2268387 w 4627560"/>
              <a:gd name="connsiteY623" fmla="*/ 37046 h 1720995"/>
              <a:gd name="connsiteX624" fmla="*/ 2268387 w 4627560"/>
              <a:gd name="connsiteY624" fmla="*/ 2316 h 1720995"/>
              <a:gd name="connsiteX625" fmla="*/ 1650191 w 4627560"/>
              <a:gd name="connsiteY625" fmla="*/ 2316 h 1720995"/>
              <a:gd name="connsiteX626" fmla="*/ 1694182 w 4627560"/>
              <a:gd name="connsiteY626" fmla="*/ 2316 h 1720995"/>
              <a:gd name="connsiteX627" fmla="*/ 1694182 w 4627560"/>
              <a:gd name="connsiteY627" fmla="*/ 37046 h 1720995"/>
              <a:gd name="connsiteX628" fmla="*/ 1650191 w 4627560"/>
              <a:gd name="connsiteY628" fmla="*/ 37046 h 1720995"/>
              <a:gd name="connsiteX629" fmla="*/ 1650191 w 4627560"/>
              <a:gd name="connsiteY629" fmla="*/ 2316 h 1720995"/>
              <a:gd name="connsiteX630" fmla="*/ 1288995 w 4627560"/>
              <a:gd name="connsiteY630" fmla="*/ 2316 h 1720995"/>
              <a:gd name="connsiteX631" fmla="*/ 1332986 w 4627560"/>
              <a:gd name="connsiteY631" fmla="*/ 2316 h 1720995"/>
              <a:gd name="connsiteX632" fmla="*/ 1332986 w 4627560"/>
              <a:gd name="connsiteY632" fmla="*/ 118085 h 1720995"/>
              <a:gd name="connsiteX633" fmla="*/ 1365402 w 4627560"/>
              <a:gd name="connsiteY633" fmla="*/ 148183 h 1720995"/>
              <a:gd name="connsiteX634" fmla="*/ 1397817 w 4627560"/>
              <a:gd name="connsiteY634" fmla="*/ 118085 h 1720995"/>
              <a:gd name="connsiteX635" fmla="*/ 1397817 w 4627560"/>
              <a:gd name="connsiteY635" fmla="*/ 2316 h 1720995"/>
              <a:gd name="connsiteX636" fmla="*/ 1441809 w 4627560"/>
              <a:gd name="connsiteY636" fmla="*/ 2316 h 1720995"/>
              <a:gd name="connsiteX637" fmla="*/ 1441809 w 4627560"/>
              <a:gd name="connsiteY637" fmla="*/ 118085 h 1720995"/>
              <a:gd name="connsiteX638" fmla="*/ 1365402 w 4627560"/>
              <a:gd name="connsiteY638" fmla="*/ 187544 h 1720995"/>
              <a:gd name="connsiteX639" fmla="*/ 1288995 w 4627560"/>
              <a:gd name="connsiteY639" fmla="*/ 118085 h 1720995"/>
              <a:gd name="connsiteX640" fmla="*/ 1288995 w 4627560"/>
              <a:gd name="connsiteY640" fmla="*/ 2316 h 1720995"/>
              <a:gd name="connsiteX641" fmla="*/ 156786 w 4627560"/>
              <a:gd name="connsiteY641" fmla="*/ 2316 h 1720995"/>
              <a:gd name="connsiteX642" fmla="*/ 270239 w 4627560"/>
              <a:gd name="connsiteY642" fmla="*/ 2316 h 1720995"/>
              <a:gd name="connsiteX643" fmla="*/ 270239 w 4627560"/>
              <a:gd name="connsiteY643" fmla="*/ 41677 h 1720995"/>
              <a:gd name="connsiteX644" fmla="*/ 200777 w 4627560"/>
              <a:gd name="connsiteY644" fmla="*/ 41677 h 1720995"/>
              <a:gd name="connsiteX645" fmla="*/ 200777 w 4627560"/>
              <a:gd name="connsiteY645" fmla="*/ 74091 h 1720995"/>
              <a:gd name="connsiteX646" fmla="*/ 256346 w 4627560"/>
              <a:gd name="connsiteY646" fmla="*/ 74091 h 1720995"/>
              <a:gd name="connsiteX647" fmla="*/ 256346 w 4627560"/>
              <a:gd name="connsiteY647" fmla="*/ 113453 h 1720995"/>
              <a:gd name="connsiteX648" fmla="*/ 200777 w 4627560"/>
              <a:gd name="connsiteY648" fmla="*/ 113453 h 1720995"/>
              <a:gd name="connsiteX649" fmla="*/ 200777 w 4627560"/>
              <a:gd name="connsiteY649" fmla="*/ 148182 h 1720995"/>
              <a:gd name="connsiteX650" fmla="*/ 274869 w 4627560"/>
              <a:gd name="connsiteY650" fmla="*/ 148182 h 1720995"/>
              <a:gd name="connsiteX651" fmla="*/ 274869 w 4627560"/>
              <a:gd name="connsiteY651" fmla="*/ 182914 h 1720995"/>
              <a:gd name="connsiteX652" fmla="*/ 156786 w 4627560"/>
              <a:gd name="connsiteY652" fmla="*/ 182914 h 1720995"/>
              <a:gd name="connsiteX653" fmla="*/ 156786 w 4627560"/>
              <a:gd name="connsiteY653" fmla="*/ 2316 h 1720995"/>
              <a:gd name="connsiteX654" fmla="*/ 3583509 w 4627560"/>
              <a:gd name="connsiteY654" fmla="*/ 0 h 1720995"/>
              <a:gd name="connsiteX655" fmla="*/ 3627500 w 4627560"/>
              <a:gd name="connsiteY655" fmla="*/ 0 h 1720995"/>
              <a:gd name="connsiteX656" fmla="*/ 3627500 w 4627560"/>
              <a:gd name="connsiteY656" fmla="*/ 182914 h 1720995"/>
              <a:gd name="connsiteX657" fmla="*/ 3585825 w 4627560"/>
              <a:gd name="connsiteY657" fmla="*/ 182914 h 1720995"/>
              <a:gd name="connsiteX658" fmla="*/ 3585825 w 4627560"/>
              <a:gd name="connsiteY658" fmla="*/ 173653 h 1720995"/>
              <a:gd name="connsiteX659" fmla="*/ 3585825 w 4627560"/>
              <a:gd name="connsiteY659" fmla="*/ 166705 h 1720995"/>
              <a:gd name="connsiteX660" fmla="*/ 3548779 w 4627560"/>
              <a:gd name="connsiteY660" fmla="*/ 185228 h 1720995"/>
              <a:gd name="connsiteX661" fmla="*/ 3488579 w 4627560"/>
              <a:gd name="connsiteY661" fmla="*/ 115769 h 1720995"/>
              <a:gd name="connsiteX662" fmla="*/ 3548779 w 4627560"/>
              <a:gd name="connsiteY662" fmla="*/ 48623 h 1720995"/>
              <a:gd name="connsiteX663" fmla="*/ 3583509 w 4627560"/>
              <a:gd name="connsiteY663" fmla="*/ 60200 h 1720995"/>
              <a:gd name="connsiteX664" fmla="*/ 3583509 w 4627560"/>
              <a:gd name="connsiteY664" fmla="*/ 53253 h 1720995"/>
              <a:gd name="connsiteX665" fmla="*/ 3583509 w 4627560"/>
              <a:gd name="connsiteY665" fmla="*/ 0 h 1720995"/>
              <a:gd name="connsiteX666" fmla="*/ 0 w 4627560"/>
              <a:gd name="connsiteY666" fmla="*/ 1720995 h 1720995"/>
              <a:gd name="connsiteX667" fmla="*/ 4627560 w 4627560"/>
              <a:gd name="connsiteY667" fmla="*/ 1720995 h 1720995"/>
              <a:gd name="connsiteX668" fmla="*/ 0 w 4627560"/>
              <a:gd name="connsiteY668" fmla="*/ 1720995 h 1720995"/>
              <a:gd name="connsiteX0" fmla="*/ 1701785 w 3862014"/>
              <a:gd name="connsiteY0" fmla="*/ 365826 h 458442"/>
              <a:gd name="connsiteX1" fmla="*/ 1667055 w 3862014"/>
              <a:gd name="connsiteY1" fmla="*/ 382035 h 458442"/>
              <a:gd name="connsiteX2" fmla="*/ 1683262 w 3862014"/>
              <a:gd name="connsiteY2" fmla="*/ 395926 h 458442"/>
              <a:gd name="connsiteX3" fmla="*/ 1706417 w 3862014"/>
              <a:gd name="connsiteY3" fmla="*/ 368142 h 458442"/>
              <a:gd name="connsiteX4" fmla="*/ 1706417 w 3862014"/>
              <a:gd name="connsiteY4" fmla="*/ 365826 h 458442"/>
              <a:gd name="connsiteX5" fmla="*/ 1701785 w 3862014"/>
              <a:gd name="connsiteY5" fmla="*/ 365826 h 458442"/>
              <a:gd name="connsiteX6" fmla="*/ 240798 w 3862014"/>
              <a:gd name="connsiteY6" fmla="*/ 365826 h 458442"/>
              <a:gd name="connsiteX7" fmla="*/ 206068 w 3862014"/>
              <a:gd name="connsiteY7" fmla="*/ 382035 h 458442"/>
              <a:gd name="connsiteX8" fmla="*/ 222275 w 3862014"/>
              <a:gd name="connsiteY8" fmla="*/ 395926 h 458442"/>
              <a:gd name="connsiteX9" fmla="*/ 245430 w 3862014"/>
              <a:gd name="connsiteY9" fmla="*/ 368142 h 458442"/>
              <a:gd name="connsiteX10" fmla="*/ 245430 w 3862014"/>
              <a:gd name="connsiteY10" fmla="*/ 365826 h 458442"/>
              <a:gd name="connsiteX11" fmla="*/ 240798 w 3862014"/>
              <a:gd name="connsiteY11" fmla="*/ 365826 h 458442"/>
              <a:gd name="connsiteX12" fmla="*/ 1227139 w 3862014"/>
              <a:gd name="connsiteY12" fmla="*/ 331096 h 458442"/>
              <a:gd name="connsiteX13" fmla="*/ 1199354 w 3862014"/>
              <a:gd name="connsiteY13" fmla="*/ 363512 h 458442"/>
              <a:gd name="connsiteX14" fmla="*/ 1224823 w 3862014"/>
              <a:gd name="connsiteY14" fmla="*/ 395926 h 458442"/>
              <a:gd name="connsiteX15" fmla="*/ 1252607 w 3862014"/>
              <a:gd name="connsiteY15" fmla="*/ 363512 h 458442"/>
              <a:gd name="connsiteX16" fmla="*/ 1227139 w 3862014"/>
              <a:gd name="connsiteY16" fmla="*/ 331096 h 458442"/>
              <a:gd name="connsiteX17" fmla="*/ 659877 w 3862014"/>
              <a:gd name="connsiteY17" fmla="*/ 328783 h 458442"/>
              <a:gd name="connsiteX18" fmla="*/ 634408 w 3862014"/>
              <a:gd name="connsiteY18" fmla="*/ 358881 h 458442"/>
              <a:gd name="connsiteX19" fmla="*/ 662192 w 3862014"/>
              <a:gd name="connsiteY19" fmla="*/ 391296 h 458442"/>
              <a:gd name="connsiteX20" fmla="*/ 685346 w 3862014"/>
              <a:gd name="connsiteY20" fmla="*/ 358881 h 458442"/>
              <a:gd name="connsiteX21" fmla="*/ 659877 w 3862014"/>
              <a:gd name="connsiteY21" fmla="*/ 328783 h 458442"/>
              <a:gd name="connsiteX22" fmla="*/ 1974997 w 3862014"/>
              <a:gd name="connsiteY22" fmla="*/ 326467 h 458442"/>
              <a:gd name="connsiteX23" fmla="*/ 1949528 w 3862014"/>
              <a:gd name="connsiteY23" fmla="*/ 349620 h 458442"/>
              <a:gd name="connsiteX24" fmla="*/ 1995835 w 3862014"/>
              <a:gd name="connsiteY24" fmla="*/ 349620 h 458442"/>
              <a:gd name="connsiteX25" fmla="*/ 1974997 w 3862014"/>
              <a:gd name="connsiteY25" fmla="*/ 326467 h 458442"/>
              <a:gd name="connsiteX26" fmla="*/ 986343 w 3862014"/>
              <a:gd name="connsiteY26" fmla="*/ 307943 h 458442"/>
              <a:gd name="connsiteX27" fmla="*/ 1011811 w 3862014"/>
              <a:gd name="connsiteY27" fmla="*/ 307943 h 458442"/>
              <a:gd name="connsiteX28" fmla="*/ 1011811 w 3862014"/>
              <a:gd name="connsiteY28" fmla="*/ 414448 h 458442"/>
              <a:gd name="connsiteX29" fmla="*/ 986343 w 3862014"/>
              <a:gd name="connsiteY29" fmla="*/ 414448 h 458442"/>
              <a:gd name="connsiteX30" fmla="*/ 986343 w 3862014"/>
              <a:gd name="connsiteY30" fmla="*/ 307943 h 458442"/>
              <a:gd name="connsiteX31" fmla="*/ 421396 w 3862014"/>
              <a:gd name="connsiteY31" fmla="*/ 307943 h 458442"/>
              <a:gd name="connsiteX32" fmla="*/ 446864 w 3862014"/>
              <a:gd name="connsiteY32" fmla="*/ 307943 h 458442"/>
              <a:gd name="connsiteX33" fmla="*/ 446864 w 3862014"/>
              <a:gd name="connsiteY33" fmla="*/ 414448 h 458442"/>
              <a:gd name="connsiteX34" fmla="*/ 421396 w 3862014"/>
              <a:gd name="connsiteY34" fmla="*/ 414448 h 458442"/>
              <a:gd name="connsiteX35" fmla="*/ 421396 w 3862014"/>
              <a:gd name="connsiteY35" fmla="*/ 307943 h 458442"/>
              <a:gd name="connsiteX36" fmla="*/ 2109289 w 3862014"/>
              <a:gd name="connsiteY36" fmla="*/ 305628 h 458442"/>
              <a:gd name="connsiteX37" fmla="*/ 2113919 w 3862014"/>
              <a:gd name="connsiteY37" fmla="*/ 305628 h 458442"/>
              <a:gd name="connsiteX38" fmla="*/ 2113919 w 3862014"/>
              <a:gd name="connsiteY38" fmla="*/ 331097 h 458442"/>
              <a:gd name="connsiteX39" fmla="*/ 2106973 w 3862014"/>
              <a:gd name="connsiteY39" fmla="*/ 331097 h 458442"/>
              <a:gd name="connsiteX40" fmla="*/ 2076873 w 3862014"/>
              <a:gd name="connsiteY40" fmla="*/ 354251 h 458442"/>
              <a:gd name="connsiteX41" fmla="*/ 2074558 w 3862014"/>
              <a:gd name="connsiteY41" fmla="*/ 370458 h 458442"/>
              <a:gd name="connsiteX42" fmla="*/ 2074558 w 3862014"/>
              <a:gd name="connsiteY42" fmla="*/ 414449 h 458442"/>
              <a:gd name="connsiteX43" fmla="*/ 2049089 w 3862014"/>
              <a:gd name="connsiteY43" fmla="*/ 414449 h 458442"/>
              <a:gd name="connsiteX44" fmla="*/ 2049089 w 3862014"/>
              <a:gd name="connsiteY44" fmla="*/ 307944 h 458442"/>
              <a:gd name="connsiteX45" fmla="*/ 2074558 w 3862014"/>
              <a:gd name="connsiteY45" fmla="*/ 307944 h 458442"/>
              <a:gd name="connsiteX46" fmla="*/ 2074558 w 3862014"/>
              <a:gd name="connsiteY46" fmla="*/ 326467 h 458442"/>
              <a:gd name="connsiteX47" fmla="*/ 2074558 w 3862014"/>
              <a:gd name="connsiteY47" fmla="*/ 333412 h 458442"/>
              <a:gd name="connsiteX48" fmla="*/ 2109289 w 3862014"/>
              <a:gd name="connsiteY48" fmla="*/ 305628 h 458442"/>
              <a:gd name="connsiteX49" fmla="*/ 1977312 w 3862014"/>
              <a:gd name="connsiteY49" fmla="*/ 305628 h 458442"/>
              <a:gd name="connsiteX50" fmla="*/ 2023619 w 3862014"/>
              <a:gd name="connsiteY50" fmla="*/ 356567 h 458442"/>
              <a:gd name="connsiteX51" fmla="*/ 2023619 w 3862014"/>
              <a:gd name="connsiteY51" fmla="*/ 365828 h 458442"/>
              <a:gd name="connsiteX52" fmla="*/ 1949528 w 3862014"/>
              <a:gd name="connsiteY52" fmla="*/ 365828 h 458442"/>
              <a:gd name="connsiteX53" fmla="*/ 1981944 w 3862014"/>
              <a:gd name="connsiteY53" fmla="*/ 393613 h 458442"/>
              <a:gd name="connsiteX54" fmla="*/ 2012042 w 3862014"/>
              <a:gd name="connsiteY54" fmla="*/ 382035 h 458442"/>
              <a:gd name="connsiteX55" fmla="*/ 2021303 w 3862014"/>
              <a:gd name="connsiteY55" fmla="*/ 400558 h 458442"/>
              <a:gd name="connsiteX56" fmla="*/ 1979628 w 3862014"/>
              <a:gd name="connsiteY56" fmla="*/ 416765 h 458442"/>
              <a:gd name="connsiteX57" fmla="*/ 1921744 w 3862014"/>
              <a:gd name="connsiteY57" fmla="*/ 361197 h 458442"/>
              <a:gd name="connsiteX58" fmla="*/ 1977312 w 3862014"/>
              <a:gd name="connsiteY58" fmla="*/ 305628 h 458442"/>
              <a:gd name="connsiteX59" fmla="*/ 1347539 w 3862014"/>
              <a:gd name="connsiteY59" fmla="*/ 305628 h 458442"/>
              <a:gd name="connsiteX60" fmla="*/ 1382269 w 3862014"/>
              <a:gd name="connsiteY60" fmla="*/ 317205 h 458442"/>
              <a:gd name="connsiteX61" fmla="*/ 1370691 w 3862014"/>
              <a:gd name="connsiteY61" fmla="*/ 338044 h 458442"/>
              <a:gd name="connsiteX62" fmla="*/ 1345223 w 3862014"/>
              <a:gd name="connsiteY62" fmla="*/ 328783 h 458442"/>
              <a:gd name="connsiteX63" fmla="*/ 1331332 w 3862014"/>
              <a:gd name="connsiteY63" fmla="*/ 338044 h 458442"/>
              <a:gd name="connsiteX64" fmla="*/ 1382269 w 3862014"/>
              <a:gd name="connsiteY64" fmla="*/ 384351 h 458442"/>
              <a:gd name="connsiteX65" fmla="*/ 1340593 w 3862014"/>
              <a:gd name="connsiteY65" fmla="*/ 416765 h 458442"/>
              <a:gd name="connsiteX66" fmla="*/ 1298916 w 3862014"/>
              <a:gd name="connsiteY66" fmla="*/ 400558 h 458442"/>
              <a:gd name="connsiteX67" fmla="*/ 1312809 w 3862014"/>
              <a:gd name="connsiteY67" fmla="*/ 384351 h 458442"/>
              <a:gd name="connsiteX68" fmla="*/ 1342907 w 3862014"/>
              <a:gd name="connsiteY68" fmla="*/ 395927 h 458442"/>
              <a:gd name="connsiteX69" fmla="*/ 1356800 w 3862014"/>
              <a:gd name="connsiteY69" fmla="*/ 386665 h 458442"/>
              <a:gd name="connsiteX70" fmla="*/ 1305861 w 3862014"/>
              <a:gd name="connsiteY70" fmla="*/ 338044 h 458442"/>
              <a:gd name="connsiteX71" fmla="*/ 1347539 w 3862014"/>
              <a:gd name="connsiteY71" fmla="*/ 305628 h 458442"/>
              <a:gd name="connsiteX72" fmla="*/ 1109055 w 3862014"/>
              <a:gd name="connsiteY72" fmla="*/ 305628 h 458442"/>
              <a:gd name="connsiteX73" fmla="*/ 1146101 w 3862014"/>
              <a:gd name="connsiteY73" fmla="*/ 344990 h 458442"/>
              <a:gd name="connsiteX74" fmla="*/ 1146101 w 3862014"/>
              <a:gd name="connsiteY74" fmla="*/ 414449 h 458442"/>
              <a:gd name="connsiteX75" fmla="*/ 1120632 w 3862014"/>
              <a:gd name="connsiteY75" fmla="*/ 414449 h 458442"/>
              <a:gd name="connsiteX76" fmla="*/ 1120632 w 3862014"/>
              <a:gd name="connsiteY76" fmla="*/ 351935 h 458442"/>
              <a:gd name="connsiteX77" fmla="*/ 1104425 w 3862014"/>
              <a:gd name="connsiteY77" fmla="*/ 331097 h 458442"/>
              <a:gd name="connsiteX78" fmla="*/ 1076641 w 3862014"/>
              <a:gd name="connsiteY78" fmla="*/ 351935 h 458442"/>
              <a:gd name="connsiteX79" fmla="*/ 1074325 w 3862014"/>
              <a:gd name="connsiteY79" fmla="*/ 365828 h 458442"/>
              <a:gd name="connsiteX80" fmla="*/ 1074325 w 3862014"/>
              <a:gd name="connsiteY80" fmla="*/ 414449 h 458442"/>
              <a:gd name="connsiteX81" fmla="*/ 1046541 w 3862014"/>
              <a:gd name="connsiteY81" fmla="*/ 414449 h 458442"/>
              <a:gd name="connsiteX82" fmla="*/ 1046541 w 3862014"/>
              <a:gd name="connsiteY82" fmla="*/ 307944 h 458442"/>
              <a:gd name="connsiteX83" fmla="*/ 1072009 w 3862014"/>
              <a:gd name="connsiteY83" fmla="*/ 307944 h 458442"/>
              <a:gd name="connsiteX84" fmla="*/ 1072009 w 3862014"/>
              <a:gd name="connsiteY84" fmla="*/ 321835 h 458442"/>
              <a:gd name="connsiteX85" fmla="*/ 1072009 w 3862014"/>
              <a:gd name="connsiteY85" fmla="*/ 328783 h 458442"/>
              <a:gd name="connsiteX86" fmla="*/ 1109055 w 3862014"/>
              <a:gd name="connsiteY86" fmla="*/ 305628 h 458442"/>
              <a:gd name="connsiteX87" fmla="*/ 652931 w 3862014"/>
              <a:gd name="connsiteY87" fmla="*/ 305628 h 458442"/>
              <a:gd name="connsiteX88" fmla="*/ 685346 w 3862014"/>
              <a:gd name="connsiteY88" fmla="*/ 319521 h 458442"/>
              <a:gd name="connsiteX89" fmla="*/ 685346 w 3862014"/>
              <a:gd name="connsiteY89" fmla="*/ 317205 h 458442"/>
              <a:gd name="connsiteX90" fmla="*/ 685346 w 3862014"/>
              <a:gd name="connsiteY90" fmla="*/ 307944 h 458442"/>
              <a:gd name="connsiteX91" fmla="*/ 710815 w 3862014"/>
              <a:gd name="connsiteY91" fmla="*/ 307944 h 458442"/>
              <a:gd name="connsiteX92" fmla="*/ 710815 w 3862014"/>
              <a:gd name="connsiteY92" fmla="*/ 407503 h 458442"/>
              <a:gd name="connsiteX93" fmla="*/ 655247 w 3862014"/>
              <a:gd name="connsiteY93" fmla="*/ 458442 h 458442"/>
              <a:gd name="connsiteX94" fmla="*/ 618201 w 3862014"/>
              <a:gd name="connsiteY94" fmla="*/ 449180 h 458442"/>
              <a:gd name="connsiteX95" fmla="*/ 625147 w 3862014"/>
              <a:gd name="connsiteY95" fmla="*/ 428342 h 458442"/>
              <a:gd name="connsiteX96" fmla="*/ 655247 w 3862014"/>
              <a:gd name="connsiteY96" fmla="*/ 435288 h 458442"/>
              <a:gd name="connsiteX97" fmla="*/ 685346 w 3862014"/>
              <a:gd name="connsiteY97" fmla="*/ 409819 h 458442"/>
              <a:gd name="connsiteX98" fmla="*/ 685346 w 3862014"/>
              <a:gd name="connsiteY98" fmla="*/ 402874 h 458442"/>
              <a:gd name="connsiteX99" fmla="*/ 685346 w 3862014"/>
              <a:gd name="connsiteY99" fmla="*/ 398242 h 458442"/>
              <a:gd name="connsiteX100" fmla="*/ 655247 w 3862014"/>
              <a:gd name="connsiteY100" fmla="*/ 412135 h 458442"/>
              <a:gd name="connsiteX101" fmla="*/ 606624 w 3862014"/>
              <a:gd name="connsiteY101" fmla="*/ 358881 h 458442"/>
              <a:gd name="connsiteX102" fmla="*/ 652931 w 3862014"/>
              <a:gd name="connsiteY102" fmla="*/ 305628 h 458442"/>
              <a:gd name="connsiteX103" fmla="*/ 544109 w 3862014"/>
              <a:gd name="connsiteY103" fmla="*/ 305628 h 458442"/>
              <a:gd name="connsiteX104" fmla="*/ 581154 w 3862014"/>
              <a:gd name="connsiteY104" fmla="*/ 344990 h 458442"/>
              <a:gd name="connsiteX105" fmla="*/ 581154 w 3862014"/>
              <a:gd name="connsiteY105" fmla="*/ 414449 h 458442"/>
              <a:gd name="connsiteX106" fmla="*/ 555686 w 3862014"/>
              <a:gd name="connsiteY106" fmla="*/ 414449 h 458442"/>
              <a:gd name="connsiteX107" fmla="*/ 555686 w 3862014"/>
              <a:gd name="connsiteY107" fmla="*/ 351935 h 458442"/>
              <a:gd name="connsiteX108" fmla="*/ 539479 w 3862014"/>
              <a:gd name="connsiteY108" fmla="*/ 331097 h 458442"/>
              <a:gd name="connsiteX109" fmla="*/ 511694 w 3862014"/>
              <a:gd name="connsiteY109" fmla="*/ 351935 h 458442"/>
              <a:gd name="connsiteX110" fmla="*/ 509379 w 3862014"/>
              <a:gd name="connsiteY110" fmla="*/ 365828 h 458442"/>
              <a:gd name="connsiteX111" fmla="*/ 509379 w 3862014"/>
              <a:gd name="connsiteY111" fmla="*/ 414449 h 458442"/>
              <a:gd name="connsiteX112" fmla="*/ 483910 w 3862014"/>
              <a:gd name="connsiteY112" fmla="*/ 414449 h 458442"/>
              <a:gd name="connsiteX113" fmla="*/ 483910 w 3862014"/>
              <a:gd name="connsiteY113" fmla="*/ 307944 h 458442"/>
              <a:gd name="connsiteX114" fmla="*/ 507063 w 3862014"/>
              <a:gd name="connsiteY114" fmla="*/ 307944 h 458442"/>
              <a:gd name="connsiteX115" fmla="*/ 507063 w 3862014"/>
              <a:gd name="connsiteY115" fmla="*/ 321835 h 458442"/>
              <a:gd name="connsiteX116" fmla="*/ 507063 w 3862014"/>
              <a:gd name="connsiteY116" fmla="*/ 328783 h 458442"/>
              <a:gd name="connsiteX117" fmla="*/ 544109 w 3862014"/>
              <a:gd name="connsiteY117" fmla="*/ 305628 h 458442"/>
              <a:gd name="connsiteX118" fmla="*/ 1690210 w 3862014"/>
              <a:gd name="connsiteY118" fmla="*/ 303312 h 458442"/>
              <a:gd name="connsiteX119" fmla="*/ 1734201 w 3862014"/>
              <a:gd name="connsiteY119" fmla="*/ 344989 h 458442"/>
              <a:gd name="connsiteX120" fmla="*/ 1734201 w 3862014"/>
              <a:gd name="connsiteY120" fmla="*/ 414449 h 458442"/>
              <a:gd name="connsiteX121" fmla="*/ 1708732 w 3862014"/>
              <a:gd name="connsiteY121" fmla="*/ 414449 h 458442"/>
              <a:gd name="connsiteX122" fmla="*/ 1708732 w 3862014"/>
              <a:gd name="connsiteY122" fmla="*/ 405188 h 458442"/>
              <a:gd name="connsiteX123" fmla="*/ 1708732 w 3862014"/>
              <a:gd name="connsiteY123" fmla="*/ 398242 h 458442"/>
              <a:gd name="connsiteX124" fmla="*/ 1676317 w 3862014"/>
              <a:gd name="connsiteY124" fmla="*/ 416765 h 458442"/>
              <a:gd name="connsiteX125" fmla="*/ 1639271 w 3862014"/>
              <a:gd name="connsiteY125" fmla="*/ 384349 h 458442"/>
              <a:gd name="connsiteX126" fmla="*/ 1704101 w 3862014"/>
              <a:gd name="connsiteY126" fmla="*/ 347304 h 458442"/>
              <a:gd name="connsiteX127" fmla="*/ 1708732 w 3862014"/>
              <a:gd name="connsiteY127" fmla="*/ 347304 h 458442"/>
              <a:gd name="connsiteX128" fmla="*/ 1708732 w 3862014"/>
              <a:gd name="connsiteY128" fmla="*/ 344989 h 458442"/>
              <a:gd name="connsiteX129" fmla="*/ 1687894 w 3862014"/>
              <a:gd name="connsiteY129" fmla="*/ 326465 h 458442"/>
              <a:gd name="connsiteX130" fmla="*/ 1657794 w 3862014"/>
              <a:gd name="connsiteY130" fmla="*/ 335728 h 458442"/>
              <a:gd name="connsiteX131" fmla="*/ 1648533 w 3862014"/>
              <a:gd name="connsiteY131" fmla="*/ 317205 h 458442"/>
              <a:gd name="connsiteX132" fmla="*/ 1690210 w 3862014"/>
              <a:gd name="connsiteY132" fmla="*/ 303312 h 458442"/>
              <a:gd name="connsiteX133" fmla="*/ 226907 w 3862014"/>
              <a:gd name="connsiteY133" fmla="*/ 303312 h 458442"/>
              <a:gd name="connsiteX134" fmla="*/ 270898 w 3862014"/>
              <a:gd name="connsiteY134" fmla="*/ 344989 h 458442"/>
              <a:gd name="connsiteX135" fmla="*/ 270898 w 3862014"/>
              <a:gd name="connsiteY135" fmla="*/ 414449 h 458442"/>
              <a:gd name="connsiteX136" fmla="*/ 245430 w 3862014"/>
              <a:gd name="connsiteY136" fmla="*/ 414449 h 458442"/>
              <a:gd name="connsiteX137" fmla="*/ 245430 w 3862014"/>
              <a:gd name="connsiteY137" fmla="*/ 405188 h 458442"/>
              <a:gd name="connsiteX138" fmla="*/ 245430 w 3862014"/>
              <a:gd name="connsiteY138" fmla="*/ 398242 h 458442"/>
              <a:gd name="connsiteX139" fmla="*/ 213014 w 3862014"/>
              <a:gd name="connsiteY139" fmla="*/ 416765 h 458442"/>
              <a:gd name="connsiteX140" fmla="*/ 175968 w 3862014"/>
              <a:gd name="connsiteY140" fmla="*/ 384349 h 458442"/>
              <a:gd name="connsiteX141" fmla="*/ 240798 w 3862014"/>
              <a:gd name="connsiteY141" fmla="*/ 347304 h 458442"/>
              <a:gd name="connsiteX142" fmla="*/ 245430 w 3862014"/>
              <a:gd name="connsiteY142" fmla="*/ 347304 h 458442"/>
              <a:gd name="connsiteX143" fmla="*/ 245430 w 3862014"/>
              <a:gd name="connsiteY143" fmla="*/ 344989 h 458442"/>
              <a:gd name="connsiteX144" fmla="*/ 224591 w 3862014"/>
              <a:gd name="connsiteY144" fmla="*/ 326465 h 458442"/>
              <a:gd name="connsiteX145" fmla="*/ 194491 w 3862014"/>
              <a:gd name="connsiteY145" fmla="*/ 335728 h 458442"/>
              <a:gd name="connsiteX146" fmla="*/ 185229 w 3862014"/>
              <a:gd name="connsiteY146" fmla="*/ 317205 h 458442"/>
              <a:gd name="connsiteX147" fmla="*/ 226907 w 3862014"/>
              <a:gd name="connsiteY147" fmla="*/ 303312 h 458442"/>
              <a:gd name="connsiteX148" fmla="*/ 1852285 w 3862014"/>
              <a:gd name="connsiteY148" fmla="*/ 280158 h 458442"/>
              <a:gd name="connsiteX149" fmla="*/ 1877754 w 3862014"/>
              <a:gd name="connsiteY149" fmla="*/ 280158 h 458442"/>
              <a:gd name="connsiteX150" fmla="*/ 1877754 w 3862014"/>
              <a:gd name="connsiteY150" fmla="*/ 310258 h 458442"/>
              <a:gd name="connsiteX151" fmla="*/ 1900906 w 3862014"/>
              <a:gd name="connsiteY151" fmla="*/ 310258 h 458442"/>
              <a:gd name="connsiteX152" fmla="*/ 1900906 w 3862014"/>
              <a:gd name="connsiteY152" fmla="*/ 331097 h 458442"/>
              <a:gd name="connsiteX153" fmla="*/ 1877754 w 3862014"/>
              <a:gd name="connsiteY153" fmla="*/ 331097 h 458442"/>
              <a:gd name="connsiteX154" fmla="*/ 1877754 w 3862014"/>
              <a:gd name="connsiteY154" fmla="*/ 372772 h 458442"/>
              <a:gd name="connsiteX155" fmla="*/ 1898592 w 3862014"/>
              <a:gd name="connsiteY155" fmla="*/ 393611 h 458442"/>
              <a:gd name="connsiteX156" fmla="*/ 1903222 w 3862014"/>
              <a:gd name="connsiteY156" fmla="*/ 393611 h 458442"/>
              <a:gd name="connsiteX157" fmla="*/ 1903222 w 3862014"/>
              <a:gd name="connsiteY157" fmla="*/ 416763 h 458442"/>
              <a:gd name="connsiteX158" fmla="*/ 1893961 w 3862014"/>
              <a:gd name="connsiteY158" fmla="*/ 416763 h 458442"/>
              <a:gd name="connsiteX159" fmla="*/ 1849969 w 3862014"/>
              <a:gd name="connsiteY159" fmla="*/ 377404 h 458442"/>
              <a:gd name="connsiteX160" fmla="*/ 1849969 w 3862014"/>
              <a:gd name="connsiteY160" fmla="*/ 331097 h 458442"/>
              <a:gd name="connsiteX161" fmla="*/ 1838392 w 3862014"/>
              <a:gd name="connsiteY161" fmla="*/ 331097 h 458442"/>
              <a:gd name="connsiteX162" fmla="*/ 1838392 w 3862014"/>
              <a:gd name="connsiteY162" fmla="*/ 310258 h 458442"/>
              <a:gd name="connsiteX163" fmla="*/ 1852285 w 3862014"/>
              <a:gd name="connsiteY163" fmla="*/ 310258 h 458442"/>
              <a:gd name="connsiteX164" fmla="*/ 1852285 w 3862014"/>
              <a:gd name="connsiteY164" fmla="*/ 280158 h 458442"/>
              <a:gd name="connsiteX165" fmla="*/ 1768932 w 3862014"/>
              <a:gd name="connsiteY165" fmla="*/ 280158 h 458442"/>
              <a:gd name="connsiteX166" fmla="*/ 1794401 w 3862014"/>
              <a:gd name="connsiteY166" fmla="*/ 280158 h 458442"/>
              <a:gd name="connsiteX167" fmla="*/ 1794401 w 3862014"/>
              <a:gd name="connsiteY167" fmla="*/ 310258 h 458442"/>
              <a:gd name="connsiteX168" fmla="*/ 1817553 w 3862014"/>
              <a:gd name="connsiteY168" fmla="*/ 310258 h 458442"/>
              <a:gd name="connsiteX169" fmla="*/ 1817553 w 3862014"/>
              <a:gd name="connsiteY169" fmla="*/ 331097 h 458442"/>
              <a:gd name="connsiteX170" fmla="*/ 1794401 w 3862014"/>
              <a:gd name="connsiteY170" fmla="*/ 331097 h 458442"/>
              <a:gd name="connsiteX171" fmla="*/ 1794401 w 3862014"/>
              <a:gd name="connsiteY171" fmla="*/ 372772 h 458442"/>
              <a:gd name="connsiteX172" fmla="*/ 1815239 w 3862014"/>
              <a:gd name="connsiteY172" fmla="*/ 393611 h 458442"/>
              <a:gd name="connsiteX173" fmla="*/ 1819869 w 3862014"/>
              <a:gd name="connsiteY173" fmla="*/ 393611 h 458442"/>
              <a:gd name="connsiteX174" fmla="*/ 1819869 w 3862014"/>
              <a:gd name="connsiteY174" fmla="*/ 416763 h 458442"/>
              <a:gd name="connsiteX175" fmla="*/ 1810608 w 3862014"/>
              <a:gd name="connsiteY175" fmla="*/ 416763 h 458442"/>
              <a:gd name="connsiteX176" fmla="*/ 1766616 w 3862014"/>
              <a:gd name="connsiteY176" fmla="*/ 377404 h 458442"/>
              <a:gd name="connsiteX177" fmla="*/ 1766616 w 3862014"/>
              <a:gd name="connsiteY177" fmla="*/ 331097 h 458442"/>
              <a:gd name="connsiteX178" fmla="*/ 1755039 w 3862014"/>
              <a:gd name="connsiteY178" fmla="*/ 331097 h 458442"/>
              <a:gd name="connsiteX179" fmla="*/ 1755039 w 3862014"/>
              <a:gd name="connsiteY179" fmla="*/ 310258 h 458442"/>
              <a:gd name="connsiteX180" fmla="*/ 1768932 w 3862014"/>
              <a:gd name="connsiteY180" fmla="*/ 310258 h 458442"/>
              <a:gd name="connsiteX181" fmla="*/ 1768932 w 3862014"/>
              <a:gd name="connsiteY181" fmla="*/ 280158 h 458442"/>
              <a:gd name="connsiteX182" fmla="*/ 1474881 w 3862014"/>
              <a:gd name="connsiteY182" fmla="*/ 266266 h 458442"/>
              <a:gd name="connsiteX183" fmla="*/ 1502666 w 3862014"/>
              <a:gd name="connsiteY183" fmla="*/ 266266 h 458442"/>
              <a:gd name="connsiteX184" fmla="*/ 1532764 w 3862014"/>
              <a:gd name="connsiteY184" fmla="*/ 340357 h 458442"/>
              <a:gd name="connsiteX185" fmla="*/ 1539711 w 3862014"/>
              <a:gd name="connsiteY185" fmla="*/ 361196 h 458442"/>
              <a:gd name="connsiteX186" fmla="*/ 1546657 w 3862014"/>
              <a:gd name="connsiteY186" fmla="*/ 340357 h 458442"/>
              <a:gd name="connsiteX187" fmla="*/ 1576756 w 3862014"/>
              <a:gd name="connsiteY187" fmla="*/ 266266 h 458442"/>
              <a:gd name="connsiteX188" fmla="*/ 1604541 w 3862014"/>
              <a:gd name="connsiteY188" fmla="*/ 266266 h 458442"/>
              <a:gd name="connsiteX189" fmla="*/ 1616116 w 3862014"/>
              <a:gd name="connsiteY189" fmla="*/ 414448 h 458442"/>
              <a:gd name="connsiteX190" fmla="*/ 1588332 w 3862014"/>
              <a:gd name="connsiteY190" fmla="*/ 414448 h 458442"/>
              <a:gd name="connsiteX191" fmla="*/ 1581386 w 3862014"/>
              <a:gd name="connsiteY191" fmla="*/ 331096 h 458442"/>
              <a:gd name="connsiteX192" fmla="*/ 1581386 w 3862014"/>
              <a:gd name="connsiteY192" fmla="*/ 307943 h 458442"/>
              <a:gd name="connsiteX193" fmla="*/ 1574441 w 3862014"/>
              <a:gd name="connsiteY193" fmla="*/ 331096 h 458442"/>
              <a:gd name="connsiteX194" fmla="*/ 1551287 w 3862014"/>
              <a:gd name="connsiteY194" fmla="*/ 388980 h 458442"/>
              <a:gd name="connsiteX195" fmla="*/ 1528134 w 3862014"/>
              <a:gd name="connsiteY195" fmla="*/ 388980 h 458442"/>
              <a:gd name="connsiteX196" fmla="*/ 1504980 w 3862014"/>
              <a:gd name="connsiteY196" fmla="*/ 331096 h 458442"/>
              <a:gd name="connsiteX197" fmla="*/ 1495718 w 3862014"/>
              <a:gd name="connsiteY197" fmla="*/ 307943 h 458442"/>
              <a:gd name="connsiteX198" fmla="*/ 1495718 w 3862014"/>
              <a:gd name="connsiteY198" fmla="*/ 331096 h 458442"/>
              <a:gd name="connsiteX199" fmla="*/ 1488773 w 3862014"/>
              <a:gd name="connsiteY199" fmla="*/ 414448 h 458442"/>
              <a:gd name="connsiteX200" fmla="*/ 1460989 w 3862014"/>
              <a:gd name="connsiteY200" fmla="*/ 414448 h 458442"/>
              <a:gd name="connsiteX201" fmla="*/ 1474881 w 3862014"/>
              <a:gd name="connsiteY201" fmla="*/ 266266 h 458442"/>
              <a:gd name="connsiteX202" fmla="*/ 1247977 w 3862014"/>
              <a:gd name="connsiteY202" fmla="*/ 266266 h 458442"/>
              <a:gd name="connsiteX203" fmla="*/ 1273446 w 3862014"/>
              <a:gd name="connsiteY203" fmla="*/ 266266 h 458442"/>
              <a:gd name="connsiteX204" fmla="*/ 1273446 w 3862014"/>
              <a:gd name="connsiteY204" fmla="*/ 414448 h 458442"/>
              <a:gd name="connsiteX205" fmla="*/ 1247977 w 3862014"/>
              <a:gd name="connsiteY205" fmla="*/ 414448 h 458442"/>
              <a:gd name="connsiteX206" fmla="*/ 1247977 w 3862014"/>
              <a:gd name="connsiteY206" fmla="*/ 405187 h 458442"/>
              <a:gd name="connsiteX207" fmla="*/ 1247977 w 3862014"/>
              <a:gd name="connsiteY207" fmla="*/ 398241 h 458442"/>
              <a:gd name="connsiteX208" fmla="*/ 1215561 w 3862014"/>
              <a:gd name="connsiteY208" fmla="*/ 416764 h 458442"/>
              <a:gd name="connsiteX209" fmla="*/ 1169255 w 3862014"/>
              <a:gd name="connsiteY209" fmla="*/ 361196 h 458442"/>
              <a:gd name="connsiteX210" fmla="*/ 1217877 w 3862014"/>
              <a:gd name="connsiteY210" fmla="*/ 305628 h 458442"/>
              <a:gd name="connsiteX211" fmla="*/ 1247977 w 3862014"/>
              <a:gd name="connsiteY211" fmla="*/ 319519 h 458442"/>
              <a:gd name="connsiteX212" fmla="*/ 1247977 w 3862014"/>
              <a:gd name="connsiteY212" fmla="*/ 312573 h 458442"/>
              <a:gd name="connsiteX213" fmla="*/ 1247977 w 3862014"/>
              <a:gd name="connsiteY213" fmla="*/ 266266 h 458442"/>
              <a:gd name="connsiteX214" fmla="*/ 986343 w 3862014"/>
              <a:gd name="connsiteY214" fmla="*/ 266266 h 458442"/>
              <a:gd name="connsiteX215" fmla="*/ 1011811 w 3862014"/>
              <a:gd name="connsiteY215" fmla="*/ 266266 h 458442"/>
              <a:gd name="connsiteX216" fmla="*/ 1011811 w 3862014"/>
              <a:gd name="connsiteY216" fmla="*/ 289420 h 458442"/>
              <a:gd name="connsiteX217" fmla="*/ 986343 w 3862014"/>
              <a:gd name="connsiteY217" fmla="*/ 289420 h 458442"/>
              <a:gd name="connsiteX218" fmla="*/ 986343 w 3862014"/>
              <a:gd name="connsiteY218" fmla="*/ 266266 h 458442"/>
              <a:gd name="connsiteX219" fmla="*/ 810376 w 3862014"/>
              <a:gd name="connsiteY219" fmla="*/ 266266 h 458442"/>
              <a:gd name="connsiteX220" fmla="*/ 838160 w 3862014"/>
              <a:gd name="connsiteY220" fmla="*/ 266266 h 458442"/>
              <a:gd name="connsiteX221" fmla="*/ 868260 w 3862014"/>
              <a:gd name="connsiteY221" fmla="*/ 340357 h 458442"/>
              <a:gd name="connsiteX222" fmla="*/ 875206 w 3862014"/>
              <a:gd name="connsiteY222" fmla="*/ 361196 h 458442"/>
              <a:gd name="connsiteX223" fmla="*/ 882152 w 3862014"/>
              <a:gd name="connsiteY223" fmla="*/ 340357 h 458442"/>
              <a:gd name="connsiteX224" fmla="*/ 912252 w 3862014"/>
              <a:gd name="connsiteY224" fmla="*/ 266266 h 458442"/>
              <a:gd name="connsiteX225" fmla="*/ 940036 w 3862014"/>
              <a:gd name="connsiteY225" fmla="*/ 266266 h 458442"/>
              <a:gd name="connsiteX226" fmla="*/ 953927 w 3862014"/>
              <a:gd name="connsiteY226" fmla="*/ 414448 h 458442"/>
              <a:gd name="connsiteX227" fmla="*/ 926143 w 3862014"/>
              <a:gd name="connsiteY227" fmla="*/ 414448 h 458442"/>
              <a:gd name="connsiteX228" fmla="*/ 919197 w 3862014"/>
              <a:gd name="connsiteY228" fmla="*/ 331096 h 458442"/>
              <a:gd name="connsiteX229" fmla="*/ 919197 w 3862014"/>
              <a:gd name="connsiteY229" fmla="*/ 307943 h 458442"/>
              <a:gd name="connsiteX230" fmla="*/ 912252 w 3862014"/>
              <a:gd name="connsiteY230" fmla="*/ 331096 h 458442"/>
              <a:gd name="connsiteX231" fmla="*/ 889097 w 3862014"/>
              <a:gd name="connsiteY231" fmla="*/ 388980 h 458442"/>
              <a:gd name="connsiteX232" fmla="*/ 865945 w 3862014"/>
              <a:gd name="connsiteY232" fmla="*/ 388980 h 458442"/>
              <a:gd name="connsiteX233" fmla="*/ 842790 w 3862014"/>
              <a:gd name="connsiteY233" fmla="*/ 331096 h 458442"/>
              <a:gd name="connsiteX234" fmla="*/ 833529 w 3862014"/>
              <a:gd name="connsiteY234" fmla="*/ 307943 h 458442"/>
              <a:gd name="connsiteX235" fmla="*/ 833529 w 3862014"/>
              <a:gd name="connsiteY235" fmla="*/ 331096 h 458442"/>
              <a:gd name="connsiteX236" fmla="*/ 826583 w 3862014"/>
              <a:gd name="connsiteY236" fmla="*/ 414448 h 458442"/>
              <a:gd name="connsiteX237" fmla="*/ 798799 w 3862014"/>
              <a:gd name="connsiteY237" fmla="*/ 414448 h 458442"/>
              <a:gd name="connsiteX238" fmla="*/ 810376 w 3862014"/>
              <a:gd name="connsiteY238" fmla="*/ 266266 h 458442"/>
              <a:gd name="connsiteX239" fmla="*/ 421396 w 3862014"/>
              <a:gd name="connsiteY239" fmla="*/ 266266 h 458442"/>
              <a:gd name="connsiteX240" fmla="*/ 446864 w 3862014"/>
              <a:gd name="connsiteY240" fmla="*/ 266266 h 458442"/>
              <a:gd name="connsiteX241" fmla="*/ 446864 w 3862014"/>
              <a:gd name="connsiteY241" fmla="*/ 289420 h 458442"/>
              <a:gd name="connsiteX242" fmla="*/ 421396 w 3862014"/>
              <a:gd name="connsiteY242" fmla="*/ 289420 h 458442"/>
              <a:gd name="connsiteX243" fmla="*/ 421396 w 3862014"/>
              <a:gd name="connsiteY243" fmla="*/ 266266 h 458442"/>
              <a:gd name="connsiteX244" fmla="*/ 303313 w 3862014"/>
              <a:gd name="connsiteY244" fmla="*/ 266266 h 458442"/>
              <a:gd name="connsiteX245" fmla="*/ 328781 w 3862014"/>
              <a:gd name="connsiteY245" fmla="*/ 266266 h 458442"/>
              <a:gd name="connsiteX246" fmla="*/ 328781 w 3862014"/>
              <a:gd name="connsiteY246" fmla="*/ 344989 h 458442"/>
              <a:gd name="connsiteX247" fmla="*/ 342674 w 3862014"/>
              <a:gd name="connsiteY247" fmla="*/ 344989 h 458442"/>
              <a:gd name="connsiteX248" fmla="*/ 368142 w 3862014"/>
              <a:gd name="connsiteY248" fmla="*/ 307943 h 458442"/>
              <a:gd name="connsiteX249" fmla="*/ 398243 w 3862014"/>
              <a:gd name="connsiteY249" fmla="*/ 307943 h 458442"/>
              <a:gd name="connsiteX250" fmla="*/ 365826 w 3862014"/>
              <a:gd name="connsiteY250" fmla="*/ 356564 h 458442"/>
              <a:gd name="connsiteX251" fmla="*/ 402872 w 3862014"/>
              <a:gd name="connsiteY251" fmla="*/ 414448 h 458442"/>
              <a:gd name="connsiteX252" fmla="*/ 372774 w 3862014"/>
              <a:gd name="connsiteY252" fmla="*/ 414448 h 458442"/>
              <a:gd name="connsiteX253" fmla="*/ 344990 w 3862014"/>
              <a:gd name="connsiteY253" fmla="*/ 368141 h 458442"/>
              <a:gd name="connsiteX254" fmla="*/ 328781 w 3862014"/>
              <a:gd name="connsiteY254" fmla="*/ 368141 h 458442"/>
              <a:gd name="connsiteX255" fmla="*/ 328781 w 3862014"/>
              <a:gd name="connsiteY255" fmla="*/ 414448 h 458442"/>
              <a:gd name="connsiteX256" fmla="*/ 303313 w 3862014"/>
              <a:gd name="connsiteY256" fmla="*/ 414448 h 458442"/>
              <a:gd name="connsiteX257" fmla="*/ 303313 w 3862014"/>
              <a:gd name="connsiteY257" fmla="*/ 266266 h 458442"/>
              <a:gd name="connsiteX258" fmla="*/ 11577 w 3862014"/>
              <a:gd name="connsiteY258" fmla="*/ 266266 h 458442"/>
              <a:gd name="connsiteX259" fmla="*/ 39361 w 3862014"/>
              <a:gd name="connsiteY259" fmla="*/ 266266 h 458442"/>
              <a:gd name="connsiteX260" fmla="*/ 69461 w 3862014"/>
              <a:gd name="connsiteY260" fmla="*/ 340357 h 458442"/>
              <a:gd name="connsiteX261" fmla="*/ 76407 w 3862014"/>
              <a:gd name="connsiteY261" fmla="*/ 361196 h 458442"/>
              <a:gd name="connsiteX262" fmla="*/ 83353 w 3862014"/>
              <a:gd name="connsiteY262" fmla="*/ 340357 h 458442"/>
              <a:gd name="connsiteX263" fmla="*/ 113453 w 3862014"/>
              <a:gd name="connsiteY263" fmla="*/ 266266 h 458442"/>
              <a:gd name="connsiteX264" fmla="*/ 143553 w 3862014"/>
              <a:gd name="connsiteY264" fmla="*/ 266266 h 458442"/>
              <a:gd name="connsiteX265" fmla="*/ 155130 w 3862014"/>
              <a:gd name="connsiteY265" fmla="*/ 414448 h 458442"/>
              <a:gd name="connsiteX266" fmla="*/ 127344 w 3862014"/>
              <a:gd name="connsiteY266" fmla="*/ 414448 h 458442"/>
              <a:gd name="connsiteX267" fmla="*/ 120398 w 3862014"/>
              <a:gd name="connsiteY267" fmla="*/ 331096 h 458442"/>
              <a:gd name="connsiteX268" fmla="*/ 120398 w 3862014"/>
              <a:gd name="connsiteY268" fmla="*/ 307943 h 458442"/>
              <a:gd name="connsiteX269" fmla="*/ 113453 w 3862014"/>
              <a:gd name="connsiteY269" fmla="*/ 331096 h 458442"/>
              <a:gd name="connsiteX270" fmla="*/ 90298 w 3862014"/>
              <a:gd name="connsiteY270" fmla="*/ 388980 h 458442"/>
              <a:gd name="connsiteX271" fmla="*/ 67146 w 3862014"/>
              <a:gd name="connsiteY271" fmla="*/ 388980 h 458442"/>
              <a:gd name="connsiteX272" fmla="*/ 43991 w 3862014"/>
              <a:gd name="connsiteY272" fmla="*/ 331096 h 458442"/>
              <a:gd name="connsiteX273" fmla="*/ 34730 w 3862014"/>
              <a:gd name="connsiteY273" fmla="*/ 307943 h 458442"/>
              <a:gd name="connsiteX274" fmla="*/ 34730 w 3862014"/>
              <a:gd name="connsiteY274" fmla="*/ 331096 h 458442"/>
              <a:gd name="connsiteX275" fmla="*/ 27785 w 3862014"/>
              <a:gd name="connsiteY275" fmla="*/ 414448 h 458442"/>
              <a:gd name="connsiteX276" fmla="*/ 0 w 3862014"/>
              <a:gd name="connsiteY276" fmla="*/ 414448 h 458442"/>
              <a:gd name="connsiteX277" fmla="*/ 11577 w 3862014"/>
              <a:gd name="connsiteY277" fmla="*/ 266266 h 458442"/>
              <a:gd name="connsiteX278" fmla="*/ 3574908 w 3862014"/>
              <a:gd name="connsiteY278" fmla="*/ 127345 h 458442"/>
              <a:gd name="connsiteX279" fmla="*/ 3544809 w 3862014"/>
              <a:gd name="connsiteY279" fmla="*/ 141236 h 458442"/>
              <a:gd name="connsiteX280" fmla="*/ 3558701 w 3862014"/>
              <a:gd name="connsiteY280" fmla="*/ 152813 h 458442"/>
              <a:gd name="connsiteX281" fmla="*/ 3579540 w 3862014"/>
              <a:gd name="connsiteY281" fmla="*/ 129661 h 458442"/>
              <a:gd name="connsiteX282" fmla="*/ 3579540 w 3862014"/>
              <a:gd name="connsiteY282" fmla="*/ 127345 h 458442"/>
              <a:gd name="connsiteX283" fmla="*/ 3574908 w 3862014"/>
              <a:gd name="connsiteY283" fmla="*/ 127345 h 458442"/>
              <a:gd name="connsiteX284" fmla="*/ 333415 w 3862014"/>
              <a:gd name="connsiteY284" fmla="*/ 127345 h 458442"/>
              <a:gd name="connsiteX285" fmla="*/ 303315 w 3862014"/>
              <a:gd name="connsiteY285" fmla="*/ 141236 h 458442"/>
              <a:gd name="connsiteX286" fmla="*/ 317208 w 3862014"/>
              <a:gd name="connsiteY286" fmla="*/ 152813 h 458442"/>
              <a:gd name="connsiteX287" fmla="*/ 338047 w 3862014"/>
              <a:gd name="connsiteY287" fmla="*/ 129661 h 458442"/>
              <a:gd name="connsiteX288" fmla="*/ 338047 w 3862014"/>
              <a:gd name="connsiteY288" fmla="*/ 127345 h 458442"/>
              <a:gd name="connsiteX289" fmla="*/ 333415 w 3862014"/>
              <a:gd name="connsiteY289" fmla="*/ 127345 h 458442"/>
              <a:gd name="connsiteX290" fmla="*/ 3405888 w 3862014"/>
              <a:gd name="connsiteY290" fmla="*/ 85669 h 458442"/>
              <a:gd name="connsiteX291" fmla="*/ 3380418 w 3862014"/>
              <a:gd name="connsiteY291" fmla="*/ 118083 h 458442"/>
              <a:gd name="connsiteX292" fmla="*/ 3405888 w 3862014"/>
              <a:gd name="connsiteY292" fmla="*/ 150498 h 458442"/>
              <a:gd name="connsiteX293" fmla="*/ 3431357 w 3862014"/>
              <a:gd name="connsiteY293" fmla="*/ 118083 h 458442"/>
              <a:gd name="connsiteX294" fmla="*/ 3405888 w 3862014"/>
              <a:gd name="connsiteY294" fmla="*/ 85669 h 458442"/>
              <a:gd name="connsiteX295" fmla="*/ 2757587 w 3862014"/>
              <a:gd name="connsiteY295" fmla="*/ 85669 h 458442"/>
              <a:gd name="connsiteX296" fmla="*/ 2727487 w 3862014"/>
              <a:gd name="connsiteY296" fmla="*/ 118084 h 458442"/>
              <a:gd name="connsiteX297" fmla="*/ 2757587 w 3862014"/>
              <a:gd name="connsiteY297" fmla="*/ 150498 h 458442"/>
              <a:gd name="connsiteX298" fmla="*/ 2787687 w 3862014"/>
              <a:gd name="connsiteY298" fmla="*/ 118084 h 458442"/>
              <a:gd name="connsiteX299" fmla="*/ 2757587 w 3862014"/>
              <a:gd name="connsiteY299" fmla="*/ 85669 h 458442"/>
              <a:gd name="connsiteX300" fmla="*/ 3141938 w 3862014"/>
              <a:gd name="connsiteY300" fmla="*/ 83353 h 458442"/>
              <a:gd name="connsiteX301" fmla="*/ 3121099 w 3862014"/>
              <a:gd name="connsiteY301" fmla="*/ 101876 h 458442"/>
              <a:gd name="connsiteX302" fmla="*/ 3158145 w 3862014"/>
              <a:gd name="connsiteY302" fmla="*/ 101876 h 458442"/>
              <a:gd name="connsiteX303" fmla="*/ 3141938 w 3862014"/>
              <a:gd name="connsiteY303" fmla="*/ 83353 h 458442"/>
              <a:gd name="connsiteX304" fmla="*/ 1785139 w 3862014"/>
              <a:gd name="connsiteY304" fmla="*/ 83353 h 458442"/>
              <a:gd name="connsiteX305" fmla="*/ 1764300 w 3862014"/>
              <a:gd name="connsiteY305" fmla="*/ 101876 h 458442"/>
              <a:gd name="connsiteX306" fmla="*/ 1801346 w 3862014"/>
              <a:gd name="connsiteY306" fmla="*/ 101876 h 458442"/>
              <a:gd name="connsiteX307" fmla="*/ 1785139 w 3862014"/>
              <a:gd name="connsiteY307" fmla="*/ 83353 h 458442"/>
              <a:gd name="connsiteX308" fmla="*/ 2113919 w 3862014"/>
              <a:gd name="connsiteY308" fmla="*/ 53255 h 458442"/>
              <a:gd name="connsiteX309" fmla="*/ 2157910 w 3862014"/>
              <a:gd name="connsiteY309" fmla="*/ 53255 h 458442"/>
              <a:gd name="connsiteX310" fmla="*/ 2157910 w 3862014"/>
              <a:gd name="connsiteY310" fmla="*/ 182914 h 458442"/>
              <a:gd name="connsiteX311" fmla="*/ 2113919 w 3862014"/>
              <a:gd name="connsiteY311" fmla="*/ 182914 h 458442"/>
              <a:gd name="connsiteX312" fmla="*/ 2113919 w 3862014"/>
              <a:gd name="connsiteY312" fmla="*/ 53255 h 458442"/>
              <a:gd name="connsiteX313" fmla="*/ 1495723 w 3862014"/>
              <a:gd name="connsiteY313" fmla="*/ 53255 h 458442"/>
              <a:gd name="connsiteX314" fmla="*/ 1539714 w 3862014"/>
              <a:gd name="connsiteY314" fmla="*/ 53255 h 458442"/>
              <a:gd name="connsiteX315" fmla="*/ 1539714 w 3862014"/>
              <a:gd name="connsiteY315" fmla="*/ 182914 h 458442"/>
              <a:gd name="connsiteX316" fmla="*/ 1495723 w 3862014"/>
              <a:gd name="connsiteY316" fmla="*/ 182914 h 458442"/>
              <a:gd name="connsiteX317" fmla="*/ 1495723 w 3862014"/>
              <a:gd name="connsiteY317" fmla="*/ 53255 h 458442"/>
              <a:gd name="connsiteX318" fmla="*/ 3227606 w 3862014"/>
              <a:gd name="connsiteY318" fmla="*/ 53254 h 458442"/>
              <a:gd name="connsiteX319" fmla="*/ 3229922 w 3862014"/>
              <a:gd name="connsiteY319" fmla="*/ 53254 h 458442"/>
              <a:gd name="connsiteX320" fmla="*/ 3271597 w 3862014"/>
              <a:gd name="connsiteY320" fmla="*/ 53254 h 458442"/>
              <a:gd name="connsiteX321" fmla="*/ 3271597 w 3862014"/>
              <a:gd name="connsiteY321" fmla="*/ 76409 h 458442"/>
              <a:gd name="connsiteX322" fmla="*/ 3271597 w 3862014"/>
              <a:gd name="connsiteY322" fmla="*/ 85670 h 458442"/>
              <a:gd name="connsiteX323" fmla="*/ 3313274 w 3862014"/>
              <a:gd name="connsiteY323" fmla="*/ 53254 h 458442"/>
              <a:gd name="connsiteX324" fmla="*/ 3317906 w 3862014"/>
              <a:gd name="connsiteY324" fmla="*/ 53254 h 458442"/>
              <a:gd name="connsiteX325" fmla="*/ 3317906 w 3862014"/>
              <a:gd name="connsiteY325" fmla="*/ 97246 h 458442"/>
              <a:gd name="connsiteX326" fmla="*/ 3308643 w 3862014"/>
              <a:gd name="connsiteY326" fmla="*/ 97246 h 458442"/>
              <a:gd name="connsiteX327" fmla="*/ 3273913 w 3862014"/>
              <a:gd name="connsiteY327" fmla="*/ 120400 h 458442"/>
              <a:gd name="connsiteX328" fmla="*/ 3271597 w 3862014"/>
              <a:gd name="connsiteY328" fmla="*/ 138923 h 458442"/>
              <a:gd name="connsiteX329" fmla="*/ 3271597 w 3862014"/>
              <a:gd name="connsiteY329" fmla="*/ 182914 h 458442"/>
              <a:gd name="connsiteX330" fmla="*/ 3227606 w 3862014"/>
              <a:gd name="connsiteY330" fmla="*/ 182914 h 458442"/>
              <a:gd name="connsiteX331" fmla="*/ 3227606 w 3862014"/>
              <a:gd name="connsiteY331" fmla="*/ 53254 h 458442"/>
              <a:gd name="connsiteX332" fmla="*/ 1873123 w 3862014"/>
              <a:gd name="connsiteY332" fmla="*/ 53254 h 458442"/>
              <a:gd name="connsiteX333" fmla="*/ 1875439 w 3862014"/>
              <a:gd name="connsiteY333" fmla="*/ 53254 h 458442"/>
              <a:gd name="connsiteX334" fmla="*/ 1917114 w 3862014"/>
              <a:gd name="connsiteY334" fmla="*/ 53254 h 458442"/>
              <a:gd name="connsiteX335" fmla="*/ 1917114 w 3862014"/>
              <a:gd name="connsiteY335" fmla="*/ 76409 h 458442"/>
              <a:gd name="connsiteX336" fmla="*/ 1917114 w 3862014"/>
              <a:gd name="connsiteY336" fmla="*/ 85670 h 458442"/>
              <a:gd name="connsiteX337" fmla="*/ 1958791 w 3862014"/>
              <a:gd name="connsiteY337" fmla="*/ 53254 h 458442"/>
              <a:gd name="connsiteX338" fmla="*/ 1963421 w 3862014"/>
              <a:gd name="connsiteY338" fmla="*/ 53254 h 458442"/>
              <a:gd name="connsiteX339" fmla="*/ 1963421 w 3862014"/>
              <a:gd name="connsiteY339" fmla="*/ 97246 h 458442"/>
              <a:gd name="connsiteX340" fmla="*/ 1954160 w 3862014"/>
              <a:gd name="connsiteY340" fmla="*/ 97246 h 458442"/>
              <a:gd name="connsiteX341" fmla="*/ 1919430 w 3862014"/>
              <a:gd name="connsiteY341" fmla="*/ 120400 h 458442"/>
              <a:gd name="connsiteX342" fmla="*/ 1917114 w 3862014"/>
              <a:gd name="connsiteY342" fmla="*/ 138923 h 458442"/>
              <a:gd name="connsiteX343" fmla="*/ 1917114 w 3862014"/>
              <a:gd name="connsiteY343" fmla="*/ 182914 h 458442"/>
              <a:gd name="connsiteX344" fmla="*/ 1873123 w 3862014"/>
              <a:gd name="connsiteY344" fmla="*/ 182914 h 458442"/>
              <a:gd name="connsiteX345" fmla="*/ 1873123 w 3862014"/>
              <a:gd name="connsiteY345" fmla="*/ 53254 h 458442"/>
              <a:gd name="connsiteX346" fmla="*/ 1560550 w 3862014"/>
              <a:gd name="connsiteY346" fmla="*/ 53254 h 458442"/>
              <a:gd name="connsiteX347" fmla="*/ 1606857 w 3862014"/>
              <a:gd name="connsiteY347" fmla="*/ 53254 h 458442"/>
              <a:gd name="connsiteX348" fmla="*/ 1627696 w 3862014"/>
              <a:gd name="connsiteY348" fmla="*/ 122716 h 458442"/>
              <a:gd name="connsiteX349" fmla="*/ 1632326 w 3862014"/>
              <a:gd name="connsiteY349" fmla="*/ 145868 h 458442"/>
              <a:gd name="connsiteX350" fmla="*/ 1636957 w 3862014"/>
              <a:gd name="connsiteY350" fmla="*/ 122716 h 458442"/>
              <a:gd name="connsiteX351" fmla="*/ 1657796 w 3862014"/>
              <a:gd name="connsiteY351" fmla="*/ 53254 h 458442"/>
              <a:gd name="connsiteX352" fmla="*/ 1704103 w 3862014"/>
              <a:gd name="connsiteY352" fmla="*/ 53254 h 458442"/>
              <a:gd name="connsiteX353" fmla="*/ 1660110 w 3862014"/>
              <a:gd name="connsiteY353" fmla="*/ 185230 h 458442"/>
              <a:gd name="connsiteX354" fmla="*/ 1606857 w 3862014"/>
              <a:gd name="connsiteY354" fmla="*/ 185230 h 458442"/>
              <a:gd name="connsiteX355" fmla="*/ 1560550 w 3862014"/>
              <a:gd name="connsiteY355" fmla="*/ 53254 h 458442"/>
              <a:gd name="connsiteX356" fmla="*/ 152817 w 3862014"/>
              <a:gd name="connsiteY356" fmla="*/ 53254 h 458442"/>
              <a:gd name="connsiteX357" fmla="*/ 155133 w 3862014"/>
              <a:gd name="connsiteY357" fmla="*/ 53254 h 458442"/>
              <a:gd name="connsiteX358" fmla="*/ 196808 w 3862014"/>
              <a:gd name="connsiteY358" fmla="*/ 53254 h 458442"/>
              <a:gd name="connsiteX359" fmla="*/ 196808 w 3862014"/>
              <a:gd name="connsiteY359" fmla="*/ 76409 h 458442"/>
              <a:gd name="connsiteX360" fmla="*/ 196808 w 3862014"/>
              <a:gd name="connsiteY360" fmla="*/ 85670 h 458442"/>
              <a:gd name="connsiteX361" fmla="*/ 238485 w 3862014"/>
              <a:gd name="connsiteY361" fmla="*/ 53254 h 458442"/>
              <a:gd name="connsiteX362" fmla="*/ 243115 w 3862014"/>
              <a:gd name="connsiteY362" fmla="*/ 53254 h 458442"/>
              <a:gd name="connsiteX363" fmla="*/ 243115 w 3862014"/>
              <a:gd name="connsiteY363" fmla="*/ 97246 h 458442"/>
              <a:gd name="connsiteX364" fmla="*/ 233853 w 3862014"/>
              <a:gd name="connsiteY364" fmla="*/ 97246 h 458442"/>
              <a:gd name="connsiteX365" fmla="*/ 199124 w 3862014"/>
              <a:gd name="connsiteY365" fmla="*/ 120400 h 458442"/>
              <a:gd name="connsiteX366" fmla="*/ 196808 w 3862014"/>
              <a:gd name="connsiteY366" fmla="*/ 138923 h 458442"/>
              <a:gd name="connsiteX367" fmla="*/ 196808 w 3862014"/>
              <a:gd name="connsiteY367" fmla="*/ 182914 h 458442"/>
              <a:gd name="connsiteX368" fmla="*/ 152817 w 3862014"/>
              <a:gd name="connsiteY368" fmla="*/ 182914 h 458442"/>
              <a:gd name="connsiteX369" fmla="*/ 152817 w 3862014"/>
              <a:gd name="connsiteY369" fmla="*/ 53254 h 458442"/>
              <a:gd name="connsiteX370" fmla="*/ 3741614 w 3862014"/>
              <a:gd name="connsiteY370" fmla="*/ 50938 h 458442"/>
              <a:gd name="connsiteX371" fmla="*/ 3778661 w 3862014"/>
              <a:gd name="connsiteY371" fmla="*/ 74093 h 458442"/>
              <a:gd name="connsiteX372" fmla="*/ 3820337 w 3862014"/>
              <a:gd name="connsiteY372" fmla="*/ 50938 h 458442"/>
              <a:gd name="connsiteX373" fmla="*/ 3862014 w 3862014"/>
              <a:gd name="connsiteY373" fmla="*/ 99561 h 458442"/>
              <a:gd name="connsiteX374" fmla="*/ 3862014 w 3862014"/>
              <a:gd name="connsiteY374" fmla="*/ 182914 h 458442"/>
              <a:gd name="connsiteX375" fmla="*/ 3818021 w 3862014"/>
              <a:gd name="connsiteY375" fmla="*/ 182914 h 458442"/>
              <a:gd name="connsiteX376" fmla="*/ 3818021 w 3862014"/>
              <a:gd name="connsiteY376" fmla="*/ 104191 h 458442"/>
              <a:gd name="connsiteX377" fmla="*/ 3808760 w 3862014"/>
              <a:gd name="connsiteY377" fmla="*/ 87984 h 458442"/>
              <a:gd name="connsiteX378" fmla="*/ 3785607 w 3862014"/>
              <a:gd name="connsiteY378" fmla="*/ 113452 h 458442"/>
              <a:gd name="connsiteX379" fmla="*/ 3785607 w 3862014"/>
              <a:gd name="connsiteY379" fmla="*/ 129661 h 458442"/>
              <a:gd name="connsiteX380" fmla="*/ 3785607 w 3862014"/>
              <a:gd name="connsiteY380" fmla="*/ 182914 h 458442"/>
              <a:gd name="connsiteX381" fmla="*/ 3741614 w 3862014"/>
              <a:gd name="connsiteY381" fmla="*/ 182914 h 458442"/>
              <a:gd name="connsiteX382" fmla="*/ 3741614 w 3862014"/>
              <a:gd name="connsiteY382" fmla="*/ 104191 h 458442"/>
              <a:gd name="connsiteX383" fmla="*/ 3732353 w 3862014"/>
              <a:gd name="connsiteY383" fmla="*/ 87984 h 458442"/>
              <a:gd name="connsiteX384" fmla="*/ 3709200 w 3862014"/>
              <a:gd name="connsiteY384" fmla="*/ 111138 h 458442"/>
              <a:gd name="connsiteX385" fmla="*/ 3706884 w 3862014"/>
              <a:gd name="connsiteY385" fmla="*/ 127345 h 458442"/>
              <a:gd name="connsiteX386" fmla="*/ 3706884 w 3862014"/>
              <a:gd name="connsiteY386" fmla="*/ 182914 h 458442"/>
              <a:gd name="connsiteX387" fmla="*/ 3662893 w 3862014"/>
              <a:gd name="connsiteY387" fmla="*/ 182914 h 458442"/>
              <a:gd name="connsiteX388" fmla="*/ 3662893 w 3862014"/>
              <a:gd name="connsiteY388" fmla="*/ 53254 h 458442"/>
              <a:gd name="connsiteX389" fmla="*/ 3702254 w 3862014"/>
              <a:gd name="connsiteY389" fmla="*/ 53254 h 458442"/>
              <a:gd name="connsiteX390" fmla="*/ 3702254 w 3862014"/>
              <a:gd name="connsiteY390" fmla="*/ 64831 h 458442"/>
              <a:gd name="connsiteX391" fmla="*/ 3702254 w 3862014"/>
              <a:gd name="connsiteY391" fmla="*/ 74093 h 458442"/>
              <a:gd name="connsiteX392" fmla="*/ 3741614 w 3862014"/>
              <a:gd name="connsiteY392" fmla="*/ 50938 h 458442"/>
              <a:gd name="connsiteX393" fmla="*/ 3565647 w 3862014"/>
              <a:gd name="connsiteY393" fmla="*/ 50938 h 458442"/>
              <a:gd name="connsiteX394" fmla="*/ 3625847 w 3862014"/>
              <a:gd name="connsiteY394" fmla="*/ 104191 h 458442"/>
              <a:gd name="connsiteX395" fmla="*/ 3625847 w 3862014"/>
              <a:gd name="connsiteY395" fmla="*/ 182913 h 458442"/>
              <a:gd name="connsiteX396" fmla="*/ 3586486 w 3862014"/>
              <a:gd name="connsiteY396" fmla="*/ 182913 h 458442"/>
              <a:gd name="connsiteX397" fmla="*/ 3586486 w 3862014"/>
              <a:gd name="connsiteY397" fmla="*/ 175967 h 458442"/>
              <a:gd name="connsiteX398" fmla="*/ 3586486 w 3862014"/>
              <a:gd name="connsiteY398" fmla="*/ 166706 h 458442"/>
              <a:gd name="connsiteX399" fmla="*/ 3549440 w 3862014"/>
              <a:gd name="connsiteY399" fmla="*/ 185229 h 458442"/>
              <a:gd name="connsiteX400" fmla="*/ 3505449 w 3862014"/>
              <a:gd name="connsiteY400" fmla="*/ 143552 h 458442"/>
              <a:gd name="connsiteX401" fmla="*/ 3579540 w 3862014"/>
              <a:gd name="connsiteY401" fmla="*/ 101877 h 458442"/>
              <a:gd name="connsiteX402" fmla="*/ 3561017 w 3862014"/>
              <a:gd name="connsiteY402" fmla="*/ 85668 h 458442"/>
              <a:gd name="connsiteX403" fmla="*/ 3526286 w 3862014"/>
              <a:gd name="connsiteY403" fmla="*/ 97245 h 458442"/>
              <a:gd name="connsiteX404" fmla="*/ 3510079 w 3862014"/>
              <a:gd name="connsiteY404" fmla="*/ 67145 h 458442"/>
              <a:gd name="connsiteX405" fmla="*/ 3565647 w 3862014"/>
              <a:gd name="connsiteY405" fmla="*/ 50938 h 458442"/>
              <a:gd name="connsiteX406" fmla="*/ 2035196 w 3862014"/>
              <a:gd name="connsiteY406" fmla="*/ 50938 h 458442"/>
              <a:gd name="connsiteX407" fmla="*/ 2081503 w 3862014"/>
              <a:gd name="connsiteY407" fmla="*/ 64831 h 458442"/>
              <a:gd name="connsiteX408" fmla="*/ 2067612 w 3862014"/>
              <a:gd name="connsiteY408" fmla="*/ 97245 h 458442"/>
              <a:gd name="connsiteX409" fmla="*/ 2037512 w 3862014"/>
              <a:gd name="connsiteY409" fmla="*/ 85668 h 458442"/>
              <a:gd name="connsiteX410" fmla="*/ 2023619 w 3862014"/>
              <a:gd name="connsiteY410" fmla="*/ 92615 h 458442"/>
              <a:gd name="connsiteX411" fmla="*/ 2086135 w 3862014"/>
              <a:gd name="connsiteY411" fmla="*/ 145868 h 458442"/>
              <a:gd name="connsiteX412" fmla="*/ 2032881 w 3862014"/>
              <a:gd name="connsiteY412" fmla="*/ 187545 h 458442"/>
              <a:gd name="connsiteX413" fmla="*/ 1979628 w 3862014"/>
              <a:gd name="connsiteY413" fmla="*/ 169020 h 458442"/>
              <a:gd name="connsiteX414" fmla="*/ 1998151 w 3862014"/>
              <a:gd name="connsiteY414" fmla="*/ 138922 h 458442"/>
              <a:gd name="connsiteX415" fmla="*/ 2030566 w 3862014"/>
              <a:gd name="connsiteY415" fmla="*/ 152813 h 458442"/>
              <a:gd name="connsiteX416" fmla="*/ 2044458 w 3862014"/>
              <a:gd name="connsiteY416" fmla="*/ 145868 h 458442"/>
              <a:gd name="connsiteX417" fmla="*/ 1981944 w 3862014"/>
              <a:gd name="connsiteY417" fmla="*/ 90300 h 458442"/>
              <a:gd name="connsiteX418" fmla="*/ 2035196 w 3862014"/>
              <a:gd name="connsiteY418" fmla="*/ 50938 h 458442"/>
              <a:gd name="connsiteX419" fmla="*/ 1412369 w 3862014"/>
              <a:gd name="connsiteY419" fmla="*/ 50938 h 458442"/>
              <a:gd name="connsiteX420" fmla="*/ 1458676 w 3862014"/>
              <a:gd name="connsiteY420" fmla="*/ 99561 h 458442"/>
              <a:gd name="connsiteX421" fmla="*/ 1458676 w 3862014"/>
              <a:gd name="connsiteY421" fmla="*/ 182914 h 458442"/>
              <a:gd name="connsiteX422" fmla="*/ 1417000 w 3862014"/>
              <a:gd name="connsiteY422" fmla="*/ 182914 h 458442"/>
              <a:gd name="connsiteX423" fmla="*/ 1417000 w 3862014"/>
              <a:gd name="connsiteY423" fmla="*/ 106507 h 458442"/>
              <a:gd name="connsiteX424" fmla="*/ 1403108 w 3862014"/>
              <a:gd name="connsiteY424" fmla="*/ 90300 h 458442"/>
              <a:gd name="connsiteX425" fmla="*/ 1377639 w 3862014"/>
              <a:gd name="connsiteY425" fmla="*/ 108823 h 458442"/>
              <a:gd name="connsiteX426" fmla="*/ 1375323 w 3862014"/>
              <a:gd name="connsiteY426" fmla="*/ 125030 h 458442"/>
              <a:gd name="connsiteX427" fmla="*/ 1375323 w 3862014"/>
              <a:gd name="connsiteY427" fmla="*/ 182914 h 458442"/>
              <a:gd name="connsiteX428" fmla="*/ 1331332 w 3862014"/>
              <a:gd name="connsiteY428" fmla="*/ 182914 h 458442"/>
              <a:gd name="connsiteX429" fmla="*/ 1331332 w 3862014"/>
              <a:gd name="connsiteY429" fmla="*/ 53254 h 458442"/>
              <a:gd name="connsiteX430" fmla="*/ 1370694 w 3862014"/>
              <a:gd name="connsiteY430" fmla="*/ 53254 h 458442"/>
              <a:gd name="connsiteX431" fmla="*/ 1370694 w 3862014"/>
              <a:gd name="connsiteY431" fmla="*/ 64831 h 458442"/>
              <a:gd name="connsiteX432" fmla="*/ 1370694 w 3862014"/>
              <a:gd name="connsiteY432" fmla="*/ 74093 h 458442"/>
              <a:gd name="connsiteX433" fmla="*/ 1412369 w 3862014"/>
              <a:gd name="connsiteY433" fmla="*/ 50938 h 458442"/>
              <a:gd name="connsiteX434" fmla="*/ 993290 w 3862014"/>
              <a:gd name="connsiteY434" fmla="*/ 50938 h 458442"/>
              <a:gd name="connsiteX435" fmla="*/ 1039597 w 3862014"/>
              <a:gd name="connsiteY435" fmla="*/ 64831 h 458442"/>
              <a:gd name="connsiteX436" fmla="*/ 1023390 w 3862014"/>
              <a:gd name="connsiteY436" fmla="*/ 97245 h 458442"/>
              <a:gd name="connsiteX437" fmla="*/ 993290 w 3862014"/>
              <a:gd name="connsiteY437" fmla="*/ 85668 h 458442"/>
              <a:gd name="connsiteX438" fmla="*/ 979397 w 3862014"/>
              <a:gd name="connsiteY438" fmla="*/ 92615 h 458442"/>
              <a:gd name="connsiteX439" fmla="*/ 1041913 w 3862014"/>
              <a:gd name="connsiteY439" fmla="*/ 145868 h 458442"/>
              <a:gd name="connsiteX440" fmla="*/ 988659 w 3862014"/>
              <a:gd name="connsiteY440" fmla="*/ 187545 h 458442"/>
              <a:gd name="connsiteX441" fmla="*/ 935406 w 3862014"/>
              <a:gd name="connsiteY441" fmla="*/ 169020 h 458442"/>
              <a:gd name="connsiteX442" fmla="*/ 956245 w 3862014"/>
              <a:gd name="connsiteY442" fmla="*/ 138922 h 458442"/>
              <a:gd name="connsiteX443" fmla="*/ 988659 w 3862014"/>
              <a:gd name="connsiteY443" fmla="*/ 152813 h 458442"/>
              <a:gd name="connsiteX444" fmla="*/ 1002551 w 3862014"/>
              <a:gd name="connsiteY444" fmla="*/ 145868 h 458442"/>
              <a:gd name="connsiteX445" fmla="*/ 940038 w 3862014"/>
              <a:gd name="connsiteY445" fmla="*/ 90300 h 458442"/>
              <a:gd name="connsiteX446" fmla="*/ 993290 w 3862014"/>
              <a:gd name="connsiteY446" fmla="*/ 50938 h 458442"/>
              <a:gd name="connsiteX447" fmla="*/ 865947 w 3862014"/>
              <a:gd name="connsiteY447" fmla="*/ 50938 h 458442"/>
              <a:gd name="connsiteX448" fmla="*/ 909938 w 3862014"/>
              <a:gd name="connsiteY448" fmla="*/ 50938 h 458442"/>
              <a:gd name="connsiteX449" fmla="*/ 909938 w 3862014"/>
              <a:gd name="connsiteY449" fmla="*/ 182913 h 458442"/>
              <a:gd name="connsiteX450" fmla="*/ 868263 w 3862014"/>
              <a:gd name="connsiteY450" fmla="*/ 182913 h 458442"/>
              <a:gd name="connsiteX451" fmla="*/ 868263 w 3862014"/>
              <a:gd name="connsiteY451" fmla="*/ 171336 h 458442"/>
              <a:gd name="connsiteX452" fmla="*/ 868263 w 3862014"/>
              <a:gd name="connsiteY452" fmla="*/ 162075 h 458442"/>
              <a:gd name="connsiteX453" fmla="*/ 826586 w 3862014"/>
              <a:gd name="connsiteY453" fmla="*/ 185229 h 458442"/>
              <a:gd name="connsiteX454" fmla="*/ 780279 w 3862014"/>
              <a:gd name="connsiteY454" fmla="*/ 136606 h 458442"/>
              <a:gd name="connsiteX455" fmla="*/ 780279 w 3862014"/>
              <a:gd name="connsiteY455" fmla="*/ 53254 h 458442"/>
              <a:gd name="connsiteX456" fmla="*/ 824270 w 3862014"/>
              <a:gd name="connsiteY456" fmla="*/ 53254 h 458442"/>
              <a:gd name="connsiteX457" fmla="*/ 824270 w 3862014"/>
              <a:gd name="connsiteY457" fmla="*/ 129661 h 458442"/>
              <a:gd name="connsiteX458" fmla="*/ 838163 w 3862014"/>
              <a:gd name="connsiteY458" fmla="*/ 145868 h 458442"/>
              <a:gd name="connsiteX459" fmla="*/ 865947 w 3862014"/>
              <a:gd name="connsiteY459" fmla="*/ 108822 h 458442"/>
              <a:gd name="connsiteX460" fmla="*/ 865947 w 3862014"/>
              <a:gd name="connsiteY460" fmla="*/ 50938 h 458442"/>
              <a:gd name="connsiteX461" fmla="*/ 622834 w 3862014"/>
              <a:gd name="connsiteY461" fmla="*/ 50938 h 458442"/>
              <a:gd name="connsiteX462" fmla="*/ 659880 w 3862014"/>
              <a:gd name="connsiteY462" fmla="*/ 74093 h 458442"/>
              <a:gd name="connsiteX463" fmla="*/ 701556 w 3862014"/>
              <a:gd name="connsiteY463" fmla="*/ 50938 h 458442"/>
              <a:gd name="connsiteX464" fmla="*/ 743233 w 3862014"/>
              <a:gd name="connsiteY464" fmla="*/ 99561 h 458442"/>
              <a:gd name="connsiteX465" fmla="*/ 743233 w 3862014"/>
              <a:gd name="connsiteY465" fmla="*/ 182914 h 458442"/>
              <a:gd name="connsiteX466" fmla="*/ 699241 w 3862014"/>
              <a:gd name="connsiteY466" fmla="*/ 182914 h 458442"/>
              <a:gd name="connsiteX467" fmla="*/ 699241 w 3862014"/>
              <a:gd name="connsiteY467" fmla="*/ 104191 h 458442"/>
              <a:gd name="connsiteX468" fmla="*/ 689979 w 3862014"/>
              <a:gd name="connsiteY468" fmla="*/ 87984 h 458442"/>
              <a:gd name="connsiteX469" fmla="*/ 666827 w 3862014"/>
              <a:gd name="connsiteY469" fmla="*/ 113452 h 458442"/>
              <a:gd name="connsiteX470" fmla="*/ 666827 w 3862014"/>
              <a:gd name="connsiteY470" fmla="*/ 129661 h 458442"/>
              <a:gd name="connsiteX471" fmla="*/ 666827 w 3862014"/>
              <a:gd name="connsiteY471" fmla="*/ 182914 h 458442"/>
              <a:gd name="connsiteX472" fmla="*/ 622834 w 3862014"/>
              <a:gd name="connsiteY472" fmla="*/ 182914 h 458442"/>
              <a:gd name="connsiteX473" fmla="*/ 622834 w 3862014"/>
              <a:gd name="connsiteY473" fmla="*/ 104191 h 458442"/>
              <a:gd name="connsiteX474" fmla="*/ 613573 w 3862014"/>
              <a:gd name="connsiteY474" fmla="*/ 87984 h 458442"/>
              <a:gd name="connsiteX475" fmla="*/ 590420 w 3862014"/>
              <a:gd name="connsiteY475" fmla="*/ 111138 h 458442"/>
              <a:gd name="connsiteX476" fmla="*/ 588104 w 3862014"/>
              <a:gd name="connsiteY476" fmla="*/ 127345 h 458442"/>
              <a:gd name="connsiteX477" fmla="*/ 588104 w 3862014"/>
              <a:gd name="connsiteY477" fmla="*/ 182914 h 458442"/>
              <a:gd name="connsiteX478" fmla="*/ 544113 w 3862014"/>
              <a:gd name="connsiteY478" fmla="*/ 182914 h 458442"/>
              <a:gd name="connsiteX479" fmla="*/ 544113 w 3862014"/>
              <a:gd name="connsiteY479" fmla="*/ 53254 h 458442"/>
              <a:gd name="connsiteX480" fmla="*/ 583475 w 3862014"/>
              <a:gd name="connsiteY480" fmla="*/ 53254 h 458442"/>
              <a:gd name="connsiteX481" fmla="*/ 583475 w 3862014"/>
              <a:gd name="connsiteY481" fmla="*/ 64831 h 458442"/>
              <a:gd name="connsiteX482" fmla="*/ 583475 w 3862014"/>
              <a:gd name="connsiteY482" fmla="*/ 74093 h 458442"/>
              <a:gd name="connsiteX483" fmla="*/ 622834 w 3862014"/>
              <a:gd name="connsiteY483" fmla="*/ 50938 h 458442"/>
              <a:gd name="connsiteX484" fmla="*/ 463074 w 3862014"/>
              <a:gd name="connsiteY484" fmla="*/ 50938 h 458442"/>
              <a:gd name="connsiteX485" fmla="*/ 509382 w 3862014"/>
              <a:gd name="connsiteY485" fmla="*/ 64831 h 458442"/>
              <a:gd name="connsiteX486" fmla="*/ 495490 w 3862014"/>
              <a:gd name="connsiteY486" fmla="*/ 97245 h 458442"/>
              <a:gd name="connsiteX487" fmla="*/ 465390 w 3862014"/>
              <a:gd name="connsiteY487" fmla="*/ 85668 h 458442"/>
              <a:gd name="connsiteX488" fmla="*/ 451497 w 3862014"/>
              <a:gd name="connsiteY488" fmla="*/ 92615 h 458442"/>
              <a:gd name="connsiteX489" fmla="*/ 514013 w 3862014"/>
              <a:gd name="connsiteY489" fmla="*/ 145868 h 458442"/>
              <a:gd name="connsiteX490" fmla="*/ 460758 w 3862014"/>
              <a:gd name="connsiteY490" fmla="*/ 187545 h 458442"/>
              <a:gd name="connsiteX491" fmla="*/ 407507 w 3862014"/>
              <a:gd name="connsiteY491" fmla="*/ 169020 h 458442"/>
              <a:gd name="connsiteX492" fmla="*/ 426029 w 3862014"/>
              <a:gd name="connsiteY492" fmla="*/ 138922 h 458442"/>
              <a:gd name="connsiteX493" fmla="*/ 458444 w 3862014"/>
              <a:gd name="connsiteY493" fmla="*/ 152813 h 458442"/>
              <a:gd name="connsiteX494" fmla="*/ 472335 w 3862014"/>
              <a:gd name="connsiteY494" fmla="*/ 145868 h 458442"/>
              <a:gd name="connsiteX495" fmla="*/ 409822 w 3862014"/>
              <a:gd name="connsiteY495" fmla="*/ 90300 h 458442"/>
              <a:gd name="connsiteX496" fmla="*/ 463074 w 3862014"/>
              <a:gd name="connsiteY496" fmla="*/ 50938 h 458442"/>
              <a:gd name="connsiteX497" fmla="*/ 321838 w 3862014"/>
              <a:gd name="connsiteY497" fmla="*/ 50938 h 458442"/>
              <a:gd name="connsiteX498" fmla="*/ 382039 w 3862014"/>
              <a:gd name="connsiteY498" fmla="*/ 104191 h 458442"/>
              <a:gd name="connsiteX499" fmla="*/ 382039 w 3862014"/>
              <a:gd name="connsiteY499" fmla="*/ 182913 h 458442"/>
              <a:gd name="connsiteX500" fmla="*/ 342676 w 3862014"/>
              <a:gd name="connsiteY500" fmla="*/ 182913 h 458442"/>
              <a:gd name="connsiteX501" fmla="*/ 342676 w 3862014"/>
              <a:gd name="connsiteY501" fmla="*/ 175967 h 458442"/>
              <a:gd name="connsiteX502" fmla="*/ 342676 w 3862014"/>
              <a:gd name="connsiteY502" fmla="*/ 166706 h 458442"/>
              <a:gd name="connsiteX503" fmla="*/ 305632 w 3862014"/>
              <a:gd name="connsiteY503" fmla="*/ 185229 h 458442"/>
              <a:gd name="connsiteX504" fmla="*/ 261640 w 3862014"/>
              <a:gd name="connsiteY504" fmla="*/ 143552 h 458442"/>
              <a:gd name="connsiteX505" fmla="*/ 335730 w 3862014"/>
              <a:gd name="connsiteY505" fmla="*/ 101877 h 458442"/>
              <a:gd name="connsiteX506" fmla="*/ 317208 w 3862014"/>
              <a:gd name="connsiteY506" fmla="*/ 85668 h 458442"/>
              <a:gd name="connsiteX507" fmla="*/ 282477 w 3862014"/>
              <a:gd name="connsiteY507" fmla="*/ 97245 h 458442"/>
              <a:gd name="connsiteX508" fmla="*/ 266270 w 3862014"/>
              <a:gd name="connsiteY508" fmla="*/ 67145 h 458442"/>
              <a:gd name="connsiteX509" fmla="*/ 321838 w 3862014"/>
              <a:gd name="connsiteY509" fmla="*/ 50938 h 458442"/>
              <a:gd name="connsiteX510" fmla="*/ 3139622 w 3862014"/>
              <a:gd name="connsiteY510" fmla="*/ 48623 h 458442"/>
              <a:gd name="connsiteX511" fmla="*/ 3199820 w 3862014"/>
              <a:gd name="connsiteY511" fmla="*/ 111137 h 458442"/>
              <a:gd name="connsiteX512" fmla="*/ 3199820 w 3862014"/>
              <a:gd name="connsiteY512" fmla="*/ 125030 h 458442"/>
              <a:gd name="connsiteX513" fmla="*/ 3116467 w 3862014"/>
              <a:gd name="connsiteY513" fmla="*/ 125030 h 458442"/>
              <a:gd name="connsiteX514" fmla="*/ 3146567 w 3862014"/>
              <a:gd name="connsiteY514" fmla="*/ 148183 h 458442"/>
              <a:gd name="connsiteX515" fmla="*/ 3183613 w 3862014"/>
              <a:gd name="connsiteY515" fmla="*/ 134291 h 458442"/>
              <a:gd name="connsiteX516" fmla="*/ 3199820 w 3862014"/>
              <a:gd name="connsiteY516" fmla="*/ 164391 h 458442"/>
              <a:gd name="connsiteX517" fmla="*/ 3144252 w 3862014"/>
              <a:gd name="connsiteY517" fmla="*/ 182914 h 458442"/>
              <a:gd name="connsiteX518" fmla="*/ 3072476 w 3862014"/>
              <a:gd name="connsiteY518" fmla="*/ 113453 h 458442"/>
              <a:gd name="connsiteX519" fmla="*/ 3139622 w 3862014"/>
              <a:gd name="connsiteY519" fmla="*/ 48623 h 458442"/>
              <a:gd name="connsiteX520" fmla="*/ 2757587 w 3862014"/>
              <a:gd name="connsiteY520" fmla="*/ 48623 h 458442"/>
              <a:gd name="connsiteX521" fmla="*/ 2831678 w 3862014"/>
              <a:gd name="connsiteY521" fmla="*/ 118084 h 458442"/>
              <a:gd name="connsiteX522" fmla="*/ 2757587 w 3862014"/>
              <a:gd name="connsiteY522" fmla="*/ 185228 h 458442"/>
              <a:gd name="connsiteX523" fmla="*/ 2683496 w 3862014"/>
              <a:gd name="connsiteY523" fmla="*/ 118084 h 458442"/>
              <a:gd name="connsiteX524" fmla="*/ 2757587 w 3862014"/>
              <a:gd name="connsiteY524" fmla="*/ 48623 h 458442"/>
              <a:gd name="connsiteX525" fmla="*/ 2287572 w 3862014"/>
              <a:gd name="connsiteY525" fmla="*/ 48623 h 458442"/>
              <a:gd name="connsiteX526" fmla="*/ 2338511 w 3862014"/>
              <a:gd name="connsiteY526" fmla="*/ 48623 h 458442"/>
              <a:gd name="connsiteX527" fmla="*/ 2357033 w 3862014"/>
              <a:gd name="connsiteY527" fmla="*/ 108823 h 458442"/>
              <a:gd name="connsiteX528" fmla="*/ 2361663 w 3862014"/>
              <a:gd name="connsiteY528" fmla="*/ 129660 h 458442"/>
              <a:gd name="connsiteX529" fmla="*/ 2366295 w 3862014"/>
              <a:gd name="connsiteY529" fmla="*/ 111137 h 458442"/>
              <a:gd name="connsiteX530" fmla="*/ 2382502 w 3862014"/>
              <a:gd name="connsiteY530" fmla="*/ 50939 h 458442"/>
              <a:gd name="connsiteX531" fmla="*/ 2431125 w 3862014"/>
              <a:gd name="connsiteY531" fmla="*/ 50939 h 458442"/>
              <a:gd name="connsiteX532" fmla="*/ 2377870 w 3862014"/>
              <a:gd name="connsiteY532" fmla="*/ 196806 h 458442"/>
              <a:gd name="connsiteX533" fmla="*/ 2322302 w 3862014"/>
              <a:gd name="connsiteY533" fmla="*/ 236167 h 458442"/>
              <a:gd name="connsiteX534" fmla="*/ 2292202 w 3862014"/>
              <a:gd name="connsiteY534" fmla="*/ 226906 h 458442"/>
              <a:gd name="connsiteX535" fmla="*/ 2306095 w 3862014"/>
              <a:gd name="connsiteY535" fmla="*/ 194490 h 458442"/>
              <a:gd name="connsiteX536" fmla="*/ 2319986 w 3862014"/>
              <a:gd name="connsiteY536" fmla="*/ 199122 h 458442"/>
              <a:gd name="connsiteX537" fmla="*/ 2340825 w 3862014"/>
              <a:gd name="connsiteY537" fmla="*/ 185229 h 458442"/>
              <a:gd name="connsiteX538" fmla="*/ 2343141 w 3862014"/>
              <a:gd name="connsiteY538" fmla="*/ 178283 h 458442"/>
              <a:gd name="connsiteX539" fmla="*/ 2287572 w 3862014"/>
              <a:gd name="connsiteY539" fmla="*/ 48623 h 458442"/>
              <a:gd name="connsiteX540" fmla="*/ 1785139 w 3862014"/>
              <a:gd name="connsiteY540" fmla="*/ 48623 h 458442"/>
              <a:gd name="connsiteX541" fmla="*/ 1845337 w 3862014"/>
              <a:gd name="connsiteY541" fmla="*/ 111137 h 458442"/>
              <a:gd name="connsiteX542" fmla="*/ 1845337 w 3862014"/>
              <a:gd name="connsiteY542" fmla="*/ 125030 h 458442"/>
              <a:gd name="connsiteX543" fmla="*/ 1761984 w 3862014"/>
              <a:gd name="connsiteY543" fmla="*/ 125030 h 458442"/>
              <a:gd name="connsiteX544" fmla="*/ 1792084 w 3862014"/>
              <a:gd name="connsiteY544" fmla="*/ 148183 h 458442"/>
              <a:gd name="connsiteX545" fmla="*/ 1829130 w 3862014"/>
              <a:gd name="connsiteY545" fmla="*/ 134291 h 458442"/>
              <a:gd name="connsiteX546" fmla="*/ 1845337 w 3862014"/>
              <a:gd name="connsiteY546" fmla="*/ 164391 h 458442"/>
              <a:gd name="connsiteX547" fmla="*/ 1789769 w 3862014"/>
              <a:gd name="connsiteY547" fmla="*/ 182914 h 458442"/>
              <a:gd name="connsiteX548" fmla="*/ 1717993 w 3862014"/>
              <a:gd name="connsiteY548" fmla="*/ 113453 h 458442"/>
              <a:gd name="connsiteX549" fmla="*/ 1785139 w 3862014"/>
              <a:gd name="connsiteY549" fmla="*/ 48623 h 458442"/>
              <a:gd name="connsiteX550" fmla="*/ 2565414 w 3862014"/>
              <a:gd name="connsiteY550" fmla="*/ 39362 h 458442"/>
              <a:gd name="connsiteX551" fmla="*/ 2565414 w 3862014"/>
              <a:gd name="connsiteY551" fmla="*/ 83353 h 458442"/>
              <a:gd name="connsiteX552" fmla="*/ 2583937 w 3862014"/>
              <a:gd name="connsiteY552" fmla="*/ 83353 h 458442"/>
              <a:gd name="connsiteX553" fmla="*/ 2607089 w 3862014"/>
              <a:gd name="connsiteY553" fmla="*/ 60200 h 458442"/>
              <a:gd name="connsiteX554" fmla="*/ 2579305 w 3862014"/>
              <a:gd name="connsiteY554" fmla="*/ 39362 h 458442"/>
              <a:gd name="connsiteX555" fmla="*/ 2565414 w 3862014"/>
              <a:gd name="connsiteY555" fmla="*/ 39362 h 458442"/>
              <a:gd name="connsiteX556" fmla="*/ 2979862 w 3862014"/>
              <a:gd name="connsiteY556" fmla="*/ 18523 h 458442"/>
              <a:gd name="connsiteX557" fmla="*/ 3021539 w 3862014"/>
              <a:gd name="connsiteY557" fmla="*/ 18523 h 458442"/>
              <a:gd name="connsiteX558" fmla="*/ 3021539 w 3862014"/>
              <a:gd name="connsiteY558" fmla="*/ 55569 h 458442"/>
              <a:gd name="connsiteX559" fmla="*/ 3049323 w 3862014"/>
              <a:gd name="connsiteY559" fmla="*/ 55569 h 458442"/>
              <a:gd name="connsiteX560" fmla="*/ 3049323 w 3862014"/>
              <a:gd name="connsiteY560" fmla="*/ 90299 h 458442"/>
              <a:gd name="connsiteX561" fmla="*/ 3021539 w 3862014"/>
              <a:gd name="connsiteY561" fmla="*/ 90299 h 458442"/>
              <a:gd name="connsiteX562" fmla="*/ 3021539 w 3862014"/>
              <a:gd name="connsiteY562" fmla="*/ 129660 h 458442"/>
              <a:gd name="connsiteX563" fmla="*/ 3044692 w 3862014"/>
              <a:gd name="connsiteY563" fmla="*/ 145867 h 458442"/>
              <a:gd name="connsiteX564" fmla="*/ 3051639 w 3862014"/>
              <a:gd name="connsiteY564" fmla="*/ 145867 h 458442"/>
              <a:gd name="connsiteX565" fmla="*/ 3051639 w 3862014"/>
              <a:gd name="connsiteY565" fmla="*/ 185228 h 458442"/>
              <a:gd name="connsiteX566" fmla="*/ 3040062 w 3862014"/>
              <a:gd name="connsiteY566" fmla="*/ 185228 h 458442"/>
              <a:gd name="connsiteX567" fmla="*/ 2977546 w 3862014"/>
              <a:gd name="connsiteY567" fmla="*/ 136606 h 458442"/>
              <a:gd name="connsiteX568" fmla="*/ 2977546 w 3862014"/>
              <a:gd name="connsiteY568" fmla="*/ 90299 h 458442"/>
              <a:gd name="connsiteX569" fmla="*/ 2961339 w 3862014"/>
              <a:gd name="connsiteY569" fmla="*/ 90299 h 458442"/>
              <a:gd name="connsiteX570" fmla="*/ 2961339 w 3862014"/>
              <a:gd name="connsiteY570" fmla="*/ 55569 h 458442"/>
              <a:gd name="connsiteX571" fmla="*/ 2979862 w 3862014"/>
              <a:gd name="connsiteY571" fmla="*/ 55569 h 458442"/>
              <a:gd name="connsiteX572" fmla="*/ 2979862 w 3862014"/>
              <a:gd name="connsiteY572" fmla="*/ 18523 h 458442"/>
              <a:gd name="connsiteX573" fmla="*/ 2868726 w 3862014"/>
              <a:gd name="connsiteY573" fmla="*/ 18523 h 458442"/>
              <a:gd name="connsiteX574" fmla="*/ 2910403 w 3862014"/>
              <a:gd name="connsiteY574" fmla="*/ 18523 h 458442"/>
              <a:gd name="connsiteX575" fmla="*/ 2910403 w 3862014"/>
              <a:gd name="connsiteY575" fmla="*/ 55569 h 458442"/>
              <a:gd name="connsiteX576" fmla="*/ 2938187 w 3862014"/>
              <a:gd name="connsiteY576" fmla="*/ 55569 h 458442"/>
              <a:gd name="connsiteX577" fmla="*/ 2938187 w 3862014"/>
              <a:gd name="connsiteY577" fmla="*/ 90299 h 458442"/>
              <a:gd name="connsiteX578" fmla="*/ 2910403 w 3862014"/>
              <a:gd name="connsiteY578" fmla="*/ 90299 h 458442"/>
              <a:gd name="connsiteX579" fmla="*/ 2910403 w 3862014"/>
              <a:gd name="connsiteY579" fmla="*/ 129660 h 458442"/>
              <a:gd name="connsiteX580" fmla="*/ 2933556 w 3862014"/>
              <a:gd name="connsiteY580" fmla="*/ 145867 h 458442"/>
              <a:gd name="connsiteX581" fmla="*/ 2940503 w 3862014"/>
              <a:gd name="connsiteY581" fmla="*/ 145867 h 458442"/>
              <a:gd name="connsiteX582" fmla="*/ 2940503 w 3862014"/>
              <a:gd name="connsiteY582" fmla="*/ 185228 h 458442"/>
              <a:gd name="connsiteX583" fmla="*/ 2928926 w 3862014"/>
              <a:gd name="connsiteY583" fmla="*/ 185228 h 458442"/>
              <a:gd name="connsiteX584" fmla="*/ 2866410 w 3862014"/>
              <a:gd name="connsiteY584" fmla="*/ 136606 h 458442"/>
              <a:gd name="connsiteX585" fmla="*/ 2866410 w 3862014"/>
              <a:gd name="connsiteY585" fmla="*/ 90299 h 458442"/>
              <a:gd name="connsiteX586" fmla="*/ 2850203 w 3862014"/>
              <a:gd name="connsiteY586" fmla="*/ 90299 h 458442"/>
              <a:gd name="connsiteX587" fmla="*/ 2850203 w 3862014"/>
              <a:gd name="connsiteY587" fmla="*/ 55569 h 458442"/>
              <a:gd name="connsiteX588" fmla="*/ 2868726 w 3862014"/>
              <a:gd name="connsiteY588" fmla="*/ 55569 h 458442"/>
              <a:gd name="connsiteX589" fmla="*/ 2868726 w 3862014"/>
              <a:gd name="connsiteY589" fmla="*/ 18523 h 458442"/>
              <a:gd name="connsiteX590" fmla="*/ 2206533 w 3862014"/>
              <a:gd name="connsiteY590" fmla="*/ 18523 h 458442"/>
              <a:gd name="connsiteX591" fmla="*/ 2248208 w 3862014"/>
              <a:gd name="connsiteY591" fmla="*/ 18523 h 458442"/>
              <a:gd name="connsiteX592" fmla="*/ 2248208 w 3862014"/>
              <a:gd name="connsiteY592" fmla="*/ 55569 h 458442"/>
              <a:gd name="connsiteX593" fmla="*/ 2275994 w 3862014"/>
              <a:gd name="connsiteY593" fmla="*/ 55569 h 458442"/>
              <a:gd name="connsiteX594" fmla="*/ 2275994 w 3862014"/>
              <a:gd name="connsiteY594" fmla="*/ 90299 h 458442"/>
              <a:gd name="connsiteX595" fmla="*/ 2248208 w 3862014"/>
              <a:gd name="connsiteY595" fmla="*/ 90299 h 458442"/>
              <a:gd name="connsiteX596" fmla="*/ 2248208 w 3862014"/>
              <a:gd name="connsiteY596" fmla="*/ 129660 h 458442"/>
              <a:gd name="connsiteX597" fmla="*/ 2271363 w 3862014"/>
              <a:gd name="connsiteY597" fmla="*/ 145867 h 458442"/>
              <a:gd name="connsiteX598" fmla="*/ 2278308 w 3862014"/>
              <a:gd name="connsiteY598" fmla="*/ 145867 h 458442"/>
              <a:gd name="connsiteX599" fmla="*/ 2278308 w 3862014"/>
              <a:gd name="connsiteY599" fmla="*/ 185228 h 458442"/>
              <a:gd name="connsiteX600" fmla="*/ 2266733 w 3862014"/>
              <a:gd name="connsiteY600" fmla="*/ 185228 h 458442"/>
              <a:gd name="connsiteX601" fmla="*/ 2204217 w 3862014"/>
              <a:gd name="connsiteY601" fmla="*/ 136606 h 458442"/>
              <a:gd name="connsiteX602" fmla="*/ 2204217 w 3862014"/>
              <a:gd name="connsiteY602" fmla="*/ 90299 h 458442"/>
              <a:gd name="connsiteX603" fmla="*/ 2188010 w 3862014"/>
              <a:gd name="connsiteY603" fmla="*/ 90299 h 458442"/>
              <a:gd name="connsiteX604" fmla="*/ 2188010 w 3862014"/>
              <a:gd name="connsiteY604" fmla="*/ 55569 h 458442"/>
              <a:gd name="connsiteX605" fmla="*/ 2206533 w 3862014"/>
              <a:gd name="connsiteY605" fmla="*/ 55569 h 458442"/>
              <a:gd name="connsiteX606" fmla="*/ 2206533 w 3862014"/>
              <a:gd name="connsiteY606" fmla="*/ 18523 h 458442"/>
              <a:gd name="connsiteX607" fmla="*/ 2521423 w 3862014"/>
              <a:gd name="connsiteY607" fmla="*/ 2316 h 458442"/>
              <a:gd name="connsiteX608" fmla="*/ 2581621 w 3862014"/>
              <a:gd name="connsiteY608" fmla="*/ 2316 h 458442"/>
              <a:gd name="connsiteX609" fmla="*/ 2616352 w 3862014"/>
              <a:gd name="connsiteY609" fmla="*/ 6948 h 458442"/>
              <a:gd name="connsiteX610" fmla="*/ 2651082 w 3862014"/>
              <a:gd name="connsiteY610" fmla="*/ 60200 h 458442"/>
              <a:gd name="connsiteX611" fmla="*/ 2623298 w 3862014"/>
              <a:gd name="connsiteY611" fmla="*/ 108823 h 458442"/>
              <a:gd name="connsiteX612" fmla="*/ 2630244 w 3862014"/>
              <a:gd name="connsiteY612" fmla="*/ 120398 h 458442"/>
              <a:gd name="connsiteX613" fmla="*/ 2667289 w 3862014"/>
              <a:gd name="connsiteY613" fmla="*/ 182914 h 458442"/>
              <a:gd name="connsiteX614" fmla="*/ 2618667 w 3862014"/>
              <a:gd name="connsiteY614" fmla="*/ 182914 h 458442"/>
              <a:gd name="connsiteX615" fmla="*/ 2586253 w 3862014"/>
              <a:gd name="connsiteY615" fmla="*/ 120398 h 458442"/>
              <a:gd name="connsiteX616" fmla="*/ 2565414 w 3862014"/>
              <a:gd name="connsiteY616" fmla="*/ 120398 h 458442"/>
              <a:gd name="connsiteX617" fmla="*/ 2565414 w 3862014"/>
              <a:gd name="connsiteY617" fmla="*/ 182914 h 458442"/>
              <a:gd name="connsiteX618" fmla="*/ 2521423 w 3862014"/>
              <a:gd name="connsiteY618" fmla="*/ 182914 h 458442"/>
              <a:gd name="connsiteX619" fmla="*/ 2521423 w 3862014"/>
              <a:gd name="connsiteY619" fmla="*/ 2316 h 458442"/>
              <a:gd name="connsiteX620" fmla="*/ 2116235 w 3862014"/>
              <a:gd name="connsiteY620" fmla="*/ 2316 h 458442"/>
              <a:gd name="connsiteX621" fmla="*/ 2160226 w 3862014"/>
              <a:gd name="connsiteY621" fmla="*/ 2316 h 458442"/>
              <a:gd name="connsiteX622" fmla="*/ 2160226 w 3862014"/>
              <a:gd name="connsiteY622" fmla="*/ 37046 h 458442"/>
              <a:gd name="connsiteX623" fmla="*/ 2116235 w 3862014"/>
              <a:gd name="connsiteY623" fmla="*/ 37046 h 458442"/>
              <a:gd name="connsiteX624" fmla="*/ 2116235 w 3862014"/>
              <a:gd name="connsiteY624" fmla="*/ 2316 h 458442"/>
              <a:gd name="connsiteX625" fmla="*/ 1498039 w 3862014"/>
              <a:gd name="connsiteY625" fmla="*/ 2316 h 458442"/>
              <a:gd name="connsiteX626" fmla="*/ 1542030 w 3862014"/>
              <a:gd name="connsiteY626" fmla="*/ 2316 h 458442"/>
              <a:gd name="connsiteX627" fmla="*/ 1542030 w 3862014"/>
              <a:gd name="connsiteY627" fmla="*/ 37046 h 458442"/>
              <a:gd name="connsiteX628" fmla="*/ 1498039 w 3862014"/>
              <a:gd name="connsiteY628" fmla="*/ 37046 h 458442"/>
              <a:gd name="connsiteX629" fmla="*/ 1498039 w 3862014"/>
              <a:gd name="connsiteY629" fmla="*/ 2316 h 458442"/>
              <a:gd name="connsiteX630" fmla="*/ 1136843 w 3862014"/>
              <a:gd name="connsiteY630" fmla="*/ 2316 h 458442"/>
              <a:gd name="connsiteX631" fmla="*/ 1180834 w 3862014"/>
              <a:gd name="connsiteY631" fmla="*/ 2316 h 458442"/>
              <a:gd name="connsiteX632" fmla="*/ 1180834 w 3862014"/>
              <a:gd name="connsiteY632" fmla="*/ 118085 h 458442"/>
              <a:gd name="connsiteX633" fmla="*/ 1213250 w 3862014"/>
              <a:gd name="connsiteY633" fmla="*/ 148183 h 458442"/>
              <a:gd name="connsiteX634" fmla="*/ 1245665 w 3862014"/>
              <a:gd name="connsiteY634" fmla="*/ 118085 h 458442"/>
              <a:gd name="connsiteX635" fmla="*/ 1245665 w 3862014"/>
              <a:gd name="connsiteY635" fmla="*/ 2316 h 458442"/>
              <a:gd name="connsiteX636" fmla="*/ 1289657 w 3862014"/>
              <a:gd name="connsiteY636" fmla="*/ 2316 h 458442"/>
              <a:gd name="connsiteX637" fmla="*/ 1289657 w 3862014"/>
              <a:gd name="connsiteY637" fmla="*/ 118085 h 458442"/>
              <a:gd name="connsiteX638" fmla="*/ 1213250 w 3862014"/>
              <a:gd name="connsiteY638" fmla="*/ 187544 h 458442"/>
              <a:gd name="connsiteX639" fmla="*/ 1136843 w 3862014"/>
              <a:gd name="connsiteY639" fmla="*/ 118085 h 458442"/>
              <a:gd name="connsiteX640" fmla="*/ 1136843 w 3862014"/>
              <a:gd name="connsiteY640" fmla="*/ 2316 h 458442"/>
              <a:gd name="connsiteX641" fmla="*/ 4634 w 3862014"/>
              <a:gd name="connsiteY641" fmla="*/ 2316 h 458442"/>
              <a:gd name="connsiteX642" fmla="*/ 118087 w 3862014"/>
              <a:gd name="connsiteY642" fmla="*/ 2316 h 458442"/>
              <a:gd name="connsiteX643" fmla="*/ 118087 w 3862014"/>
              <a:gd name="connsiteY643" fmla="*/ 41677 h 458442"/>
              <a:gd name="connsiteX644" fmla="*/ 48625 w 3862014"/>
              <a:gd name="connsiteY644" fmla="*/ 41677 h 458442"/>
              <a:gd name="connsiteX645" fmla="*/ 48625 w 3862014"/>
              <a:gd name="connsiteY645" fmla="*/ 74091 h 458442"/>
              <a:gd name="connsiteX646" fmla="*/ 104194 w 3862014"/>
              <a:gd name="connsiteY646" fmla="*/ 74091 h 458442"/>
              <a:gd name="connsiteX647" fmla="*/ 104194 w 3862014"/>
              <a:gd name="connsiteY647" fmla="*/ 113453 h 458442"/>
              <a:gd name="connsiteX648" fmla="*/ 48625 w 3862014"/>
              <a:gd name="connsiteY648" fmla="*/ 113453 h 458442"/>
              <a:gd name="connsiteX649" fmla="*/ 48625 w 3862014"/>
              <a:gd name="connsiteY649" fmla="*/ 148182 h 458442"/>
              <a:gd name="connsiteX650" fmla="*/ 122717 w 3862014"/>
              <a:gd name="connsiteY650" fmla="*/ 148182 h 458442"/>
              <a:gd name="connsiteX651" fmla="*/ 122717 w 3862014"/>
              <a:gd name="connsiteY651" fmla="*/ 182914 h 458442"/>
              <a:gd name="connsiteX652" fmla="*/ 4634 w 3862014"/>
              <a:gd name="connsiteY652" fmla="*/ 182914 h 458442"/>
              <a:gd name="connsiteX653" fmla="*/ 4634 w 3862014"/>
              <a:gd name="connsiteY653" fmla="*/ 2316 h 458442"/>
              <a:gd name="connsiteX654" fmla="*/ 3431357 w 3862014"/>
              <a:gd name="connsiteY654" fmla="*/ 0 h 458442"/>
              <a:gd name="connsiteX655" fmla="*/ 3475348 w 3862014"/>
              <a:gd name="connsiteY655" fmla="*/ 0 h 458442"/>
              <a:gd name="connsiteX656" fmla="*/ 3475348 w 3862014"/>
              <a:gd name="connsiteY656" fmla="*/ 182914 h 458442"/>
              <a:gd name="connsiteX657" fmla="*/ 3433673 w 3862014"/>
              <a:gd name="connsiteY657" fmla="*/ 182914 h 458442"/>
              <a:gd name="connsiteX658" fmla="*/ 3433673 w 3862014"/>
              <a:gd name="connsiteY658" fmla="*/ 173653 h 458442"/>
              <a:gd name="connsiteX659" fmla="*/ 3433673 w 3862014"/>
              <a:gd name="connsiteY659" fmla="*/ 166705 h 458442"/>
              <a:gd name="connsiteX660" fmla="*/ 3396627 w 3862014"/>
              <a:gd name="connsiteY660" fmla="*/ 185228 h 458442"/>
              <a:gd name="connsiteX661" fmla="*/ 3336427 w 3862014"/>
              <a:gd name="connsiteY661" fmla="*/ 115769 h 458442"/>
              <a:gd name="connsiteX662" fmla="*/ 3396627 w 3862014"/>
              <a:gd name="connsiteY662" fmla="*/ 48623 h 458442"/>
              <a:gd name="connsiteX663" fmla="*/ 3431357 w 3862014"/>
              <a:gd name="connsiteY663" fmla="*/ 60200 h 458442"/>
              <a:gd name="connsiteX664" fmla="*/ 3431357 w 3862014"/>
              <a:gd name="connsiteY664" fmla="*/ 53253 h 458442"/>
              <a:gd name="connsiteX665" fmla="*/ 3431357 w 3862014"/>
              <a:gd name="connsiteY665" fmla="*/ 0 h 4584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Lst>
            <a:rect l="l" t="t" r="r" b="b"/>
            <a:pathLst>
              <a:path w="3862014" h="458442">
                <a:moveTo>
                  <a:pt x="1701785" y="365826"/>
                </a:moveTo>
                <a:lnTo>
                  <a:pt x="1667055" y="382035"/>
                </a:lnTo>
                <a:cubicBezTo>
                  <a:pt x="1667055" y="391296"/>
                  <a:pt x="1671687" y="395926"/>
                  <a:pt x="1683262" y="395926"/>
                </a:cubicBezTo>
                <a:cubicBezTo>
                  <a:pt x="1697155" y="395926"/>
                  <a:pt x="1706417" y="382035"/>
                  <a:pt x="1706417" y="368142"/>
                </a:cubicBezTo>
                <a:lnTo>
                  <a:pt x="1706417" y="365826"/>
                </a:lnTo>
                <a:lnTo>
                  <a:pt x="1701785" y="365826"/>
                </a:lnTo>
                <a:close/>
                <a:moveTo>
                  <a:pt x="240798" y="365826"/>
                </a:moveTo>
                <a:cubicBezTo>
                  <a:pt x="226907" y="365826"/>
                  <a:pt x="206068" y="368142"/>
                  <a:pt x="206068" y="382035"/>
                </a:cubicBezTo>
                <a:cubicBezTo>
                  <a:pt x="206068" y="391296"/>
                  <a:pt x="210698" y="395926"/>
                  <a:pt x="222275" y="395926"/>
                </a:cubicBezTo>
                <a:cubicBezTo>
                  <a:pt x="236168" y="395926"/>
                  <a:pt x="245430" y="382035"/>
                  <a:pt x="245430" y="368142"/>
                </a:cubicBezTo>
                <a:lnTo>
                  <a:pt x="245430" y="365826"/>
                </a:lnTo>
                <a:lnTo>
                  <a:pt x="240798" y="365826"/>
                </a:lnTo>
                <a:close/>
                <a:moveTo>
                  <a:pt x="1227139" y="331096"/>
                </a:moveTo>
                <a:cubicBezTo>
                  <a:pt x="1213246" y="331096"/>
                  <a:pt x="1199354" y="342673"/>
                  <a:pt x="1199354" y="363512"/>
                </a:cubicBezTo>
                <a:cubicBezTo>
                  <a:pt x="1197039" y="382034"/>
                  <a:pt x="1208616" y="395926"/>
                  <a:pt x="1224823" y="395926"/>
                </a:cubicBezTo>
                <a:cubicBezTo>
                  <a:pt x="1238716" y="395926"/>
                  <a:pt x="1252607" y="386664"/>
                  <a:pt x="1252607" y="363512"/>
                </a:cubicBezTo>
                <a:cubicBezTo>
                  <a:pt x="1252607" y="347303"/>
                  <a:pt x="1243345" y="331096"/>
                  <a:pt x="1227139" y="331096"/>
                </a:cubicBezTo>
                <a:close/>
                <a:moveTo>
                  <a:pt x="659877" y="328783"/>
                </a:moveTo>
                <a:cubicBezTo>
                  <a:pt x="643670" y="328783"/>
                  <a:pt x="634408" y="340358"/>
                  <a:pt x="634408" y="358881"/>
                </a:cubicBezTo>
                <a:cubicBezTo>
                  <a:pt x="634408" y="377404"/>
                  <a:pt x="643670" y="391296"/>
                  <a:pt x="662192" y="391296"/>
                </a:cubicBezTo>
                <a:cubicBezTo>
                  <a:pt x="673770" y="391296"/>
                  <a:pt x="685346" y="384351"/>
                  <a:pt x="685346" y="358881"/>
                </a:cubicBezTo>
                <a:cubicBezTo>
                  <a:pt x="685346" y="335728"/>
                  <a:pt x="673770" y="328783"/>
                  <a:pt x="659877" y="328783"/>
                </a:cubicBezTo>
                <a:close/>
                <a:moveTo>
                  <a:pt x="1974997" y="326467"/>
                </a:moveTo>
                <a:cubicBezTo>
                  <a:pt x="1961105" y="326467"/>
                  <a:pt x="1951844" y="335728"/>
                  <a:pt x="1949528" y="349620"/>
                </a:cubicBezTo>
                <a:lnTo>
                  <a:pt x="1995835" y="349620"/>
                </a:lnTo>
                <a:cubicBezTo>
                  <a:pt x="1995835" y="335728"/>
                  <a:pt x="1986574" y="326467"/>
                  <a:pt x="1974997" y="326467"/>
                </a:cubicBezTo>
                <a:close/>
                <a:moveTo>
                  <a:pt x="986343" y="307943"/>
                </a:moveTo>
                <a:lnTo>
                  <a:pt x="1011811" y="307943"/>
                </a:lnTo>
                <a:lnTo>
                  <a:pt x="1011811" y="414448"/>
                </a:lnTo>
                <a:lnTo>
                  <a:pt x="986343" y="414448"/>
                </a:lnTo>
                <a:lnTo>
                  <a:pt x="986343" y="307943"/>
                </a:lnTo>
                <a:close/>
                <a:moveTo>
                  <a:pt x="421396" y="307943"/>
                </a:moveTo>
                <a:lnTo>
                  <a:pt x="446864" y="307943"/>
                </a:lnTo>
                <a:lnTo>
                  <a:pt x="446864" y="414448"/>
                </a:lnTo>
                <a:lnTo>
                  <a:pt x="421396" y="414448"/>
                </a:lnTo>
                <a:lnTo>
                  <a:pt x="421396" y="307943"/>
                </a:lnTo>
                <a:close/>
                <a:moveTo>
                  <a:pt x="2109289" y="305628"/>
                </a:moveTo>
                <a:lnTo>
                  <a:pt x="2113919" y="305628"/>
                </a:lnTo>
                <a:lnTo>
                  <a:pt x="2113919" y="331097"/>
                </a:lnTo>
                <a:lnTo>
                  <a:pt x="2106973" y="331097"/>
                </a:lnTo>
                <a:cubicBezTo>
                  <a:pt x="2095396" y="331097"/>
                  <a:pt x="2083819" y="338044"/>
                  <a:pt x="2076873" y="354251"/>
                </a:cubicBezTo>
                <a:cubicBezTo>
                  <a:pt x="2074558" y="358881"/>
                  <a:pt x="2074558" y="365828"/>
                  <a:pt x="2074558" y="370458"/>
                </a:cubicBezTo>
                <a:lnTo>
                  <a:pt x="2074558" y="414449"/>
                </a:lnTo>
                <a:lnTo>
                  <a:pt x="2049089" y="414449"/>
                </a:lnTo>
                <a:lnTo>
                  <a:pt x="2049089" y="307944"/>
                </a:lnTo>
                <a:lnTo>
                  <a:pt x="2074558" y="307944"/>
                </a:lnTo>
                <a:lnTo>
                  <a:pt x="2074558" y="326467"/>
                </a:lnTo>
                <a:lnTo>
                  <a:pt x="2074558" y="333412"/>
                </a:lnTo>
                <a:cubicBezTo>
                  <a:pt x="2079189" y="317205"/>
                  <a:pt x="2093081" y="305628"/>
                  <a:pt x="2109289" y="305628"/>
                </a:cubicBezTo>
                <a:close/>
                <a:moveTo>
                  <a:pt x="1977312" y="305628"/>
                </a:moveTo>
                <a:cubicBezTo>
                  <a:pt x="2007412" y="305628"/>
                  <a:pt x="2023619" y="328783"/>
                  <a:pt x="2023619" y="356567"/>
                </a:cubicBezTo>
                <a:lnTo>
                  <a:pt x="2023619" y="365828"/>
                </a:lnTo>
                <a:lnTo>
                  <a:pt x="1949528" y="365828"/>
                </a:lnTo>
                <a:cubicBezTo>
                  <a:pt x="1951844" y="384351"/>
                  <a:pt x="1965735" y="393613"/>
                  <a:pt x="1981944" y="393613"/>
                </a:cubicBezTo>
                <a:cubicBezTo>
                  <a:pt x="1998151" y="393613"/>
                  <a:pt x="2012042" y="382035"/>
                  <a:pt x="2012042" y="382035"/>
                </a:cubicBezTo>
                <a:lnTo>
                  <a:pt x="2021303" y="400558"/>
                </a:lnTo>
                <a:cubicBezTo>
                  <a:pt x="2021303" y="400558"/>
                  <a:pt x="2005096" y="416765"/>
                  <a:pt x="1979628" y="416765"/>
                </a:cubicBezTo>
                <a:cubicBezTo>
                  <a:pt x="1944898" y="416765"/>
                  <a:pt x="1921744" y="391297"/>
                  <a:pt x="1921744" y="361197"/>
                </a:cubicBezTo>
                <a:cubicBezTo>
                  <a:pt x="1921744" y="328783"/>
                  <a:pt x="1944898" y="305628"/>
                  <a:pt x="1977312" y="305628"/>
                </a:cubicBezTo>
                <a:close/>
                <a:moveTo>
                  <a:pt x="1347539" y="305628"/>
                </a:moveTo>
                <a:cubicBezTo>
                  <a:pt x="1370691" y="305628"/>
                  <a:pt x="1382269" y="317205"/>
                  <a:pt x="1382269" y="317205"/>
                </a:cubicBezTo>
                <a:lnTo>
                  <a:pt x="1370691" y="338044"/>
                </a:lnTo>
                <a:cubicBezTo>
                  <a:pt x="1370691" y="338044"/>
                  <a:pt x="1361430" y="328783"/>
                  <a:pt x="1345223" y="328783"/>
                </a:cubicBezTo>
                <a:cubicBezTo>
                  <a:pt x="1338277" y="328783"/>
                  <a:pt x="1331332" y="331097"/>
                  <a:pt x="1331332" y="338044"/>
                </a:cubicBezTo>
                <a:cubicBezTo>
                  <a:pt x="1331332" y="351935"/>
                  <a:pt x="1382269" y="351935"/>
                  <a:pt x="1382269" y="384351"/>
                </a:cubicBezTo>
                <a:cubicBezTo>
                  <a:pt x="1382269" y="402874"/>
                  <a:pt x="1366062" y="416765"/>
                  <a:pt x="1340593" y="416765"/>
                </a:cubicBezTo>
                <a:cubicBezTo>
                  <a:pt x="1315123" y="416765"/>
                  <a:pt x="1298916" y="400558"/>
                  <a:pt x="1298916" y="400558"/>
                </a:cubicBezTo>
                <a:lnTo>
                  <a:pt x="1312809" y="384351"/>
                </a:lnTo>
                <a:cubicBezTo>
                  <a:pt x="1312809" y="384351"/>
                  <a:pt x="1324384" y="395927"/>
                  <a:pt x="1342907" y="395927"/>
                </a:cubicBezTo>
                <a:cubicBezTo>
                  <a:pt x="1349855" y="395927"/>
                  <a:pt x="1356800" y="393613"/>
                  <a:pt x="1356800" y="386665"/>
                </a:cubicBezTo>
                <a:cubicBezTo>
                  <a:pt x="1356800" y="370458"/>
                  <a:pt x="1305861" y="372774"/>
                  <a:pt x="1305861" y="338044"/>
                </a:cubicBezTo>
                <a:cubicBezTo>
                  <a:pt x="1305861" y="317205"/>
                  <a:pt x="1324384" y="305628"/>
                  <a:pt x="1347539" y="305628"/>
                </a:cubicBezTo>
                <a:close/>
                <a:moveTo>
                  <a:pt x="1109055" y="305628"/>
                </a:moveTo>
                <a:cubicBezTo>
                  <a:pt x="1132210" y="305628"/>
                  <a:pt x="1146101" y="317205"/>
                  <a:pt x="1146101" y="344990"/>
                </a:cubicBezTo>
                <a:lnTo>
                  <a:pt x="1146101" y="414449"/>
                </a:lnTo>
                <a:lnTo>
                  <a:pt x="1120632" y="414449"/>
                </a:lnTo>
                <a:lnTo>
                  <a:pt x="1120632" y="351935"/>
                </a:lnTo>
                <a:cubicBezTo>
                  <a:pt x="1120632" y="338044"/>
                  <a:pt x="1118317" y="331097"/>
                  <a:pt x="1104425" y="331097"/>
                </a:cubicBezTo>
                <a:cubicBezTo>
                  <a:pt x="1090532" y="331097"/>
                  <a:pt x="1078957" y="340358"/>
                  <a:pt x="1076641" y="351935"/>
                </a:cubicBezTo>
                <a:cubicBezTo>
                  <a:pt x="1074325" y="356567"/>
                  <a:pt x="1074325" y="361197"/>
                  <a:pt x="1074325" y="365828"/>
                </a:cubicBezTo>
                <a:lnTo>
                  <a:pt x="1074325" y="414449"/>
                </a:lnTo>
                <a:lnTo>
                  <a:pt x="1046541" y="414449"/>
                </a:lnTo>
                <a:lnTo>
                  <a:pt x="1046541" y="307944"/>
                </a:lnTo>
                <a:lnTo>
                  <a:pt x="1072009" y="307944"/>
                </a:lnTo>
                <a:lnTo>
                  <a:pt x="1072009" y="321835"/>
                </a:lnTo>
                <a:lnTo>
                  <a:pt x="1072009" y="328783"/>
                </a:lnTo>
                <a:cubicBezTo>
                  <a:pt x="1076641" y="319521"/>
                  <a:pt x="1088218" y="305628"/>
                  <a:pt x="1109055" y="305628"/>
                </a:cubicBezTo>
                <a:close/>
                <a:moveTo>
                  <a:pt x="652931" y="305628"/>
                </a:moveTo>
                <a:cubicBezTo>
                  <a:pt x="676085" y="305628"/>
                  <a:pt x="685346" y="319521"/>
                  <a:pt x="685346" y="319521"/>
                </a:cubicBezTo>
                <a:lnTo>
                  <a:pt x="685346" y="317205"/>
                </a:lnTo>
                <a:lnTo>
                  <a:pt x="685346" y="307944"/>
                </a:lnTo>
                <a:lnTo>
                  <a:pt x="710815" y="307944"/>
                </a:lnTo>
                <a:lnTo>
                  <a:pt x="710815" y="407503"/>
                </a:lnTo>
                <a:cubicBezTo>
                  <a:pt x="710815" y="444549"/>
                  <a:pt x="683031" y="458442"/>
                  <a:pt x="655247" y="458442"/>
                </a:cubicBezTo>
                <a:cubicBezTo>
                  <a:pt x="641354" y="458442"/>
                  <a:pt x="627463" y="453810"/>
                  <a:pt x="618201" y="449180"/>
                </a:cubicBezTo>
                <a:lnTo>
                  <a:pt x="625147" y="428342"/>
                </a:lnTo>
                <a:cubicBezTo>
                  <a:pt x="625147" y="428342"/>
                  <a:pt x="639040" y="435288"/>
                  <a:pt x="655247" y="435288"/>
                </a:cubicBezTo>
                <a:cubicBezTo>
                  <a:pt x="671454" y="435288"/>
                  <a:pt x="685346" y="428342"/>
                  <a:pt x="685346" y="409819"/>
                </a:cubicBezTo>
                <a:lnTo>
                  <a:pt x="685346" y="402874"/>
                </a:lnTo>
                <a:lnTo>
                  <a:pt x="685346" y="398242"/>
                </a:lnTo>
                <a:cubicBezTo>
                  <a:pt x="678399" y="407503"/>
                  <a:pt x="669138" y="412135"/>
                  <a:pt x="655247" y="412135"/>
                </a:cubicBezTo>
                <a:cubicBezTo>
                  <a:pt x="625147" y="412135"/>
                  <a:pt x="606624" y="386665"/>
                  <a:pt x="606624" y="358881"/>
                </a:cubicBezTo>
                <a:cubicBezTo>
                  <a:pt x="606624" y="328783"/>
                  <a:pt x="622832" y="305628"/>
                  <a:pt x="652931" y="305628"/>
                </a:cubicBezTo>
                <a:close/>
                <a:moveTo>
                  <a:pt x="544109" y="305628"/>
                </a:moveTo>
                <a:cubicBezTo>
                  <a:pt x="567263" y="305628"/>
                  <a:pt x="581154" y="317205"/>
                  <a:pt x="581154" y="344990"/>
                </a:cubicBezTo>
                <a:lnTo>
                  <a:pt x="581154" y="414449"/>
                </a:lnTo>
                <a:lnTo>
                  <a:pt x="555686" y="414449"/>
                </a:lnTo>
                <a:lnTo>
                  <a:pt x="555686" y="351935"/>
                </a:lnTo>
                <a:cubicBezTo>
                  <a:pt x="555686" y="338044"/>
                  <a:pt x="553370" y="331097"/>
                  <a:pt x="539479" y="331097"/>
                </a:cubicBezTo>
                <a:cubicBezTo>
                  <a:pt x="525586" y="331097"/>
                  <a:pt x="514010" y="340358"/>
                  <a:pt x="511694" y="351935"/>
                </a:cubicBezTo>
                <a:cubicBezTo>
                  <a:pt x="509379" y="356567"/>
                  <a:pt x="509379" y="361197"/>
                  <a:pt x="509379" y="365828"/>
                </a:cubicBezTo>
                <a:lnTo>
                  <a:pt x="509379" y="414449"/>
                </a:lnTo>
                <a:lnTo>
                  <a:pt x="483910" y="414449"/>
                </a:lnTo>
                <a:lnTo>
                  <a:pt x="483910" y="307944"/>
                </a:lnTo>
                <a:lnTo>
                  <a:pt x="507063" y="307944"/>
                </a:lnTo>
                <a:lnTo>
                  <a:pt x="507063" y="321835"/>
                </a:lnTo>
                <a:lnTo>
                  <a:pt x="507063" y="328783"/>
                </a:lnTo>
                <a:cubicBezTo>
                  <a:pt x="511694" y="319521"/>
                  <a:pt x="523272" y="305628"/>
                  <a:pt x="544109" y="305628"/>
                </a:cubicBezTo>
                <a:close/>
                <a:moveTo>
                  <a:pt x="1690210" y="303312"/>
                </a:moveTo>
                <a:cubicBezTo>
                  <a:pt x="1717994" y="303312"/>
                  <a:pt x="1734201" y="319519"/>
                  <a:pt x="1734201" y="344989"/>
                </a:cubicBezTo>
                <a:lnTo>
                  <a:pt x="1734201" y="414449"/>
                </a:lnTo>
                <a:lnTo>
                  <a:pt x="1708732" y="414449"/>
                </a:lnTo>
                <a:lnTo>
                  <a:pt x="1708732" y="405188"/>
                </a:lnTo>
                <a:lnTo>
                  <a:pt x="1708732" y="398242"/>
                </a:lnTo>
                <a:cubicBezTo>
                  <a:pt x="1708732" y="398242"/>
                  <a:pt x="1699471" y="416765"/>
                  <a:pt x="1676317" y="416765"/>
                </a:cubicBezTo>
                <a:cubicBezTo>
                  <a:pt x="1657794" y="416765"/>
                  <a:pt x="1639271" y="405188"/>
                  <a:pt x="1639271" y="384349"/>
                </a:cubicBezTo>
                <a:cubicBezTo>
                  <a:pt x="1641587" y="349619"/>
                  <a:pt x="1685578" y="347304"/>
                  <a:pt x="1704101" y="347304"/>
                </a:cubicBezTo>
                <a:lnTo>
                  <a:pt x="1708732" y="347304"/>
                </a:lnTo>
                <a:lnTo>
                  <a:pt x="1708732" y="344989"/>
                </a:lnTo>
                <a:cubicBezTo>
                  <a:pt x="1708732" y="331096"/>
                  <a:pt x="1699471" y="326465"/>
                  <a:pt x="1687894" y="326465"/>
                </a:cubicBezTo>
                <a:cubicBezTo>
                  <a:pt x="1671687" y="326465"/>
                  <a:pt x="1657794" y="335728"/>
                  <a:pt x="1657794" y="335728"/>
                </a:cubicBezTo>
                <a:lnTo>
                  <a:pt x="1648533" y="317205"/>
                </a:lnTo>
                <a:cubicBezTo>
                  <a:pt x="1648533" y="317205"/>
                  <a:pt x="1664740" y="303312"/>
                  <a:pt x="1690210" y="303312"/>
                </a:cubicBezTo>
                <a:close/>
                <a:moveTo>
                  <a:pt x="226907" y="303312"/>
                </a:moveTo>
                <a:cubicBezTo>
                  <a:pt x="254691" y="303312"/>
                  <a:pt x="270898" y="319519"/>
                  <a:pt x="270898" y="344989"/>
                </a:cubicBezTo>
                <a:lnTo>
                  <a:pt x="270898" y="414449"/>
                </a:lnTo>
                <a:lnTo>
                  <a:pt x="245430" y="414449"/>
                </a:lnTo>
                <a:lnTo>
                  <a:pt x="245430" y="405188"/>
                </a:lnTo>
                <a:lnTo>
                  <a:pt x="245430" y="398242"/>
                </a:lnTo>
                <a:cubicBezTo>
                  <a:pt x="245430" y="398242"/>
                  <a:pt x="236168" y="416765"/>
                  <a:pt x="213014" y="416765"/>
                </a:cubicBezTo>
                <a:cubicBezTo>
                  <a:pt x="194491" y="416765"/>
                  <a:pt x="175968" y="405188"/>
                  <a:pt x="175968" y="384349"/>
                </a:cubicBezTo>
                <a:cubicBezTo>
                  <a:pt x="178284" y="349619"/>
                  <a:pt x="224591" y="347304"/>
                  <a:pt x="240798" y="347304"/>
                </a:cubicBezTo>
                <a:lnTo>
                  <a:pt x="245430" y="347304"/>
                </a:lnTo>
                <a:lnTo>
                  <a:pt x="245430" y="344989"/>
                </a:lnTo>
                <a:cubicBezTo>
                  <a:pt x="245430" y="331096"/>
                  <a:pt x="236168" y="326465"/>
                  <a:pt x="224591" y="326465"/>
                </a:cubicBezTo>
                <a:cubicBezTo>
                  <a:pt x="208384" y="326465"/>
                  <a:pt x="194491" y="335728"/>
                  <a:pt x="194491" y="335728"/>
                </a:cubicBezTo>
                <a:lnTo>
                  <a:pt x="185229" y="317205"/>
                </a:lnTo>
                <a:cubicBezTo>
                  <a:pt x="185229" y="317205"/>
                  <a:pt x="201437" y="303312"/>
                  <a:pt x="226907" y="303312"/>
                </a:cubicBezTo>
                <a:close/>
                <a:moveTo>
                  <a:pt x="1852285" y="280158"/>
                </a:moveTo>
                <a:lnTo>
                  <a:pt x="1877754" y="280158"/>
                </a:lnTo>
                <a:lnTo>
                  <a:pt x="1877754" y="310258"/>
                </a:lnTo>
                <a:lnTo>
                  <a:pt x="1900906" y="310258"/>
                </a:lnTo>
                <a:lnTo>
                  <a:pt x="1900906" y="331097"/>
                </a:lnTo>
                <a:lnTo>
                  <a:pt x="1877754" y="331097"/>
                </a:lnTo>
                <a:lnTo>
                  <a:pt x="1877754" y="372772"/>
                </a:lnTo>
                <a:cubicBezTo>
                  <a:pt x="1877754" y="391295"/>
                  <a:pt x="1891645" y="393611"/>
                  <a:pt x="1898592" y="393611"/>
                </a:cubicBezTo>
                <a:lnTo>
                  <a:pt x="1903222" y="393611"/>
                </a:lnTo>
                <a:lnTo>
                  <a:pt x="1903222" y="416763"/>
                </a:lnTo>
                <a:lnTo>
                  <a:pt x="1893961" y="416763"/>
                </a:lnTo>
                <a:cubicBezTo>
                  <a:pt x="1880069" y="416763"/>
                  <a:pt x="1849969" y="412133"/>
                  <a:pt x="1849969" y="377404"/>
                </a:cubicBezTo>
                <a:lnTo>
                  <a:pt x="1849969" y="331097"/>
                </a:lnTo>
                <a:lnTo>
                  <a:pt x="1838392" y="331097"/>
                </a:lnTo>
                <a:lnTo>
                  <a:pt x="1838392" y="310258"/>
                </a:lnTo>
                <a:lnTo>
                  <a:pt x="1852285" y="310258"/>
                </a:lnTo>
                <a:lnTo>
                  <a:pt x="1852285" y="280158"/>
                </a:lnTo>
                <a:close/>
                <a:moveTo>
                  <a:pt x="1768932" y="280158"/>
                </a:moveTo>
                <a:lnTo>
                  <a:pt x="1794401" y="280158"/>
                </a:lnTo>
                <a:lnTo>
                  <a:pt x="1794401" y="310258"/>
                </a:lnTo>
                <a:lnTo>
                  <a:pt x="1817553" y="310258"/>
                </a:lnTo>
                <a:lnTo>
                  <a:pt x="1817553" y="331097"/>
                </a:lnTo>
                <a:lnTo>
                  <a:pt x="1794401" y="331097"/>
                </a:lnTo>
                <a:lnTo>
                  <a:pt x="1794401" y="372772"/>
                </a:lnTo>
                <a:cubicBezTo>
                  <a:pt x="1794401" y="391295"/>
                  <a:pt x="1808292" y="393611"/>
                  <a:pt x="1815239" y="393611"/>
                </a:cubicBezTo>
                <a:lnTo>
                  <a:pt x="1819869" y="393611"/>
                </a:lnTo>
                <a:lnTo>
                  <a:pt x="1819869" y="416763"/>
                </a:lnTo>
                <a:lnTo>
                  <a:pt x="1810608" y="416763"/>
                </a:lnTo>
                <a:cubicBezTo>
                  <a:pt x="1796716" y="416763"/>
                  <a:pt x="1766616" y="412133"/>
                  <a:pt x="1766616" y="377404"/>
                </a:cubicBezTo>
                <a:lnTo>
                  <a:pt x="1766616" y="331097"/>
                </a:lnTo>
                <a:lnTo>
                  <a:pt x="1755039" y="331097"/>
                </a:lnTo>
                <a:lnTo>
                  <a:pt x="1755039" y="310258"/>
                </a:lnTo>
                <a:lnTo>
                  <a:pt x="1768932" y="310258"/>
                </a:lnTo>
                <a:lnTo>
                  <a:pt x="1768932" y="280158"/>
                </a:lnTo>
                <a:close/>
                <a:moveTo>
                  <a:pt x="1474881" y="266266"/>
                </a:moveTo>
                <a:lnTo>
                  <a:pt x="1502666" y="266266"/>
                </a:lnTo>
                <a:lnTo>
                  <a:pt x="1532764" y="340357"/>
                </a:lnTo>
                <a:cubicBezTo>
                  <a:pt x="1535080" y="349619"/>
                  <a:pt x="1539711" y="361196"/>
                  <a:pt x="1539711" y="361196"/>
                </a:cubicBezTo>
                <a:lnTo>
                  <a:pt x="1546657" y="340357"/>
                </a:lnTo>
                <a:lnTo>
                  <a:pt x="1576756" y="266266"/>
                </a:lnTo>
                <a:lnTo>
                  <a:pt x="1604541" y="266266"/>
                </a:lnTo>
                <a:lnTo>
                  <a:pt x="1616116" y="414448"/>
                </a:lnTo>
                <a:lnTo>
                  <a:pt x="1588332" y="414448"/>
                </a:lnTo>
                <a:lnTo>
                  <a:pt x="1581386" y="331096"/>
                </a:lnTo>
                <a:lnTo>
                  <a:pt x="1581386" y="307943"/>
                </a:lnTo>
                <a:cubicBezTo>
                  <a:pt x="1581386" y="307943"/>
                  <a:pt x="1576756" y="321834"/>
                  <a:pt x="1574441" y="331096"/>
                </a:cubicBezTo>
                <a:lnTo>
                  <a:pt x="1551287" y="388980"/>
                </a:lnTo>
                <a:lnTo>
                  <a:pt x="1528134" y="388980"/>
                </a:lnTo>
                <a:lnTo>
                  <a:pt x="1504980" y="331096"/>
                </a:lnTo>
                <a:cubicBezTo>
                  <a:pt x="1500350" y="321834"/>
                  <a:pt x="1495718" y="307943"/>
                  <a:pt x="1495718" y="307943"/>
                </a:cubicBezTo>
                <a:lnTo>
                  <a:pt x="1495718" y="331096"/>
                </a:lnTo>
                <a:lnTo>
                  <a:pt x="1488773" y="414448"/>
                </a:lnTo>
                <a:lnTo>
                  <a:pt x="1460989" y="414448"/>
                </a:lnTo>
                <a:lnTo>
                  <a:pt x="1474881" y="266266"/>
                </a:lnTo>
                <a:close/>
                <a:moveTo>
                  <a:pt x="1247977" y="266266"/>
                </a:moveTo>
                <a:lnTo>
                  <a:pt x="1273446" y="266266"/>
                </a:lnTo>
                <a:lnTo>
                  <a:pt x="1273446" y="414448"/>
                </a:lnTo>
                <a:lnTo>
                  <a:pt x="1247977" y="414448"/>
                </a:lnTo>
                <a:lnTo>
                  <a:pt x="1247977" y="405187"/>
                </a:lnTo>
                <a:lnTo>
                  <a:pt x="1247977" y="398241"/>
                </a:lnTo>
                <a:cubicBezTo>
                  <a:pt x="1247977" y="398241"/>
                  <a:pt x="1238716" y="416764"/>
                  <a:pt x="1215561" y="416764"/>
                </a:cubicBezTo>
                <a:cubicBezTo>
                  <a:pt x="1187778" y="416764"/>
                  <a:pt x="1169255" y="393610"/>
                  <a:pt x="1169255" y="361196"/>
                </a:cubicBezTo>
                <a:cubicBezTo>
                  <a:pt x="1171571" y="328780"/>
                  <a:pt x="1190093" y="305628"/>
                  <a:pt x="1217877" y="305628"/>
                </a:cubicBezTo>
                <a:cubicBezTo>
                  <a:pt x="1241030" y="305628"/>
                  <a:pt x="1247977" y="319519"/>
                  <a:pt x="1247977" y="319519"/>
                </a:cubicBezTo>
                <a:lnTo>
                  <a:pt x="1247977" y="312573"/>
                </a:lnTo>
                <a:lnTo>
                  <a:pt x="1247977" y="266266"/>
                </a:lnTo>
                <a:close/>
                <a:moveTo>
                  <a:pt x="986343" y="266266"/>
                </a:moveTo>
                <a:lnTo>
                  <a:pt x="1011811" y="266266"/>
                </a:lnTo>
                <a:lnTo>
                  <a:pt x="1011811" y="289420"/>
                </a:lnTo>
                <a:lnTo>
                  <a:pt x="986343" y="289420"/>
                </a:lnTo>
                <a:lnTo>
                  <a:pt x="986343" y="266266"/>
                </a:lnTo>
                <a:close/>
                <a:moveTo>
                  <a:pt x="810376" y="266266"/>
                </a:moveTo>
                <a:lnTo>
                  <a:pt x="838160" y="266266"/>
                </a:lnTo>
                <a:lnTo>
                  <a:pt x="868260" y="340357"/>
                </a:lnTo>
                <a:cubicBezTo>
                  <a:pt x="870574" y="349619"/>
                  <a:pt x="875206" y="361196"/>
                  <a:pt x="875206" y="361196"/>
                </a:cubicBezTo>
                <a:lnTo>
                  <a:pt x="882152" y="340357"/>
                </a:lnTo>
                <a:lnTo>
                  <a:pt x="912252" y="266266"/>
                </a:lnTo>
                <a:lnTo>
                  <a:pt x="940036" y="266266"/>
                </a:lnTo>
                <a:lnTo>
                  <a:pt x="953927" y="414448"/>
                </a:lnTo>
                <a:lnTo>
                  <a:pt x="926143" y="414448"/>
                </a:lnTo>
                <a:lnTo>
                  <a:pt x="919197" y="331096"/>
                </a:lnTo>
                <a:lnTo>
                  <a:pt x="919197" y="307943"/>
                </a:lnTo>
                <a:cubicBezTo>
                  <a:pt x="919197" y="307943"/>
                  <a:pt x="914567" y="321834"/>
                  <a:pt x="912252" y="331096"/>
                </a:cubicBezTo>
                <a:lnTo>
                  <a:pt x="889097" y="388980"/>
                </a:lnTo>
                <a:lnTo>
                  <a:pt x="865945" y="388980"/>
                </a:lnTo>
                <a:lnTo>
                  <a:pt x="842790" y="331096"/>
                </a:lnTo>
                <a:cubicBezTo>
                  <a:pt x="838160" y="321834"/>
                  <a:pt x="833529" y="307943"/>
                  <a:pt x="833529" y="307943"/>
                </a:cubicBezTo>
                <a:lnTo>
                  <a:pt x="833529" y="331096"/>
                </a:lnTo>
                <a:lnTo>
                  <a:pt x="826583" y="414448"/>
                </a:lnTo>
                <a:lnTo>
                  <a:pt x="798799" y="414448"/>
                </a:lnTo>
                <a:lnTo>
                  <a:pt x="810376" y="266266"/>
                </a:lnTo>
                <a:close/>
                <a:moveTo>
                  <a:pt x="421396" y="266266"/>
                </a:moveTo>
                <a:lnTo>
                  <a:pt x="446864" y="266266"/>
                </a:lnTo>
                <a:lnTo>
                  <a:pt x="446864" y="289420"/>
                </a:lnTo>
                <a:lnTo>
                  <a:pt x="421396" y="289420"/>
                </a:lnTo>
                <a:lnTo>
                  <a:pt x="421396" y="266266"/>
                </a:lnTo>
                <a:close/>
                <a:moveTo>
                  <a:pt x="303313" y="266266"/>
                </a:moveTo>
                <a:lnTo>
                  <a:pt x="328781" y="266266"/>
                </a:lnTo>
                <a:lnTo>
                  <a:pt x="328781" y="344989"/>
                </a:lnTo>
                <a:lnTo>
                  <a:pt x="342674" y="344989"/>
                </a:lnTo>
                <a:lnTo>
                  <a:pt x="368142" y="307943"/>
                </a:lnTo>
                <a:lnTo>
                  <a:pt x="398243" y="307943"/>
                </a:lnTo>
                <a:lnTo>
                  <a:pt x="365826" y="356564"/>
                </a:lnTo>
                <a:lnTo>
                  <a:pt x="402872" y="414448"/>
                </a:lnTo>
                <a:lnTo>
                  <a:pt x="372774" y="414448"/>
                </a:lnTo>
                <a:lnTo>
                  <a:pt x="344990" y="368141"/>
                </a:lnTo>
                <a:lnTo>
                  <a:pt x="328781" y="368141"/>
                </a:lnTo>
                <a:lnTo>
                  <a:pt x="328781" y="414448"/>
                </a:lnTo>
                <a:lnTo>
                  <a:pt x="303313" y="414448"/>
                </a:lnTo>
                <a:lnTo>
                  <a:pt x="303313" y="266266"/>
                </a:lnTo>
                <a:close/>
                <a:moveTo>
                  <a:pt x="11577" y="266266"/>
                </a:moveTo>
                <a:lnTo>
                  <a:pt x="39361" y="266266"/>
                </a:lnTo>
                <a:lnTo>
                  <a:pt x="69461" y="340357"/>
                </a:lnTo>
                <a:cubicBezTo>
                  <a:pt x="71776" y="349619"/>
                  <a:pt x="76407" y="361196"/>
                  <a:pt x="76407" y="361196"/>
                </a:cubicBezTo>
                <a:lnTo>
                  <a:pt x="83353" y="340357"/>
                </a:lnTo>
                <a:lnTo>
                  <a:pt x="113453" y="266266"/>
                </a:lnTo>
                <a:lnTo>
                  <a:pt x="143553" y="266266"/>
                </a:lnTo>
                <a:lnTo>
                  <a:pt x="155130" y="414448"/>
                </a:lnTo>
                <a:lnTo>
                  <a:pt x="127344" y="414448"/>
                </a:lnTo>
                <a:lnTo>
                  <a:pt x="120398" y="331096"/>
                </a:lnTo>
                <a:lnTo>
                  <a:pt x="120398" y="307943"/>
                </a:lnTo>
                <a:cubicBezTo>
                  <a:pt x="120398" y="307943"/>
                  <a:pt x="115768" y="321834"/>
                  <a:pt x="113453" y="331096"/>
                </a:cubicBezTo>
                <a:lnTo>
                  <a:pt x="90298" y="388980"/>
                </a:lnTo>
                <a:lnTo>
                  <a:pt x="67146" y="388980"/>
                </a:lnTo>
                <a:lnTo>
                  <a:pt x="43991" y="331096"/>
                </a:lnTo>
                <a:cubicBezTo>
                  <a:pt x="39361" y="321834"/>
                  <a:pt x="34730" y="307943"/>
                  <a:pt x="34730" y="307943"/>
                </a:cubicBezTo>
                <a:lnTo>
                  <a:pt x="34730" y="331096"/>
                </a:lnTo>
                <a:lnTo>
                  <a:pt x="27785" y="414448"/>
                </a:lnTo>
                <a:lnTo>
                  <a:pt x="0" y="414448"/>
                </a:lnTo>
                <a:lnTo>
                  <a:pt x="11577" y="266266"/>
                </a:lnTo>
                <a:close/>
                <a:moveTo>
                  <a:pt x="3574908" y="127345"/>
                </a:moveTo>
                <a:cubicBezTo>
                  <a:pt x="3561017" y="127345"/>
                  <a:pt x="3544809" y="131975"/>
                  <a:pt x="3544809" y="141236"/>
                </a:cubicBezTo>
                <a:cubicBezTo>
                  <a:pt x="3547124" y="148183"/>
                  <a:pt x="3549440" y="152813"/>
                  <a:pt x="3558701" y="152813"/>
                </a:cubicBezTo>
                <a:cubicBezTo>
                  <a:pt x="3570279" y="152813"/>
                  <a:pt x="3579540" y="141236"/>
                  <a:pt x="3579540" y="129661"/>
                </a:cubicBezTo>
                <a:lnTo>
                  <a:pt x="3579540" y="127345"/>
                </a:lnTo>
                <a:lnTo>
                  <a:pt x="3574908" y="127345"/>
                </a:lnTo>
                <a:close/>
                <a:moveTo>
                  <a:pt x="333415" y="127345"/>
                </a:moveTo>
                <a:cubicBezTo>
                  <a:pt x="319522" y="127345"/>
                  <a:pt x="303315" y="131975"/>
                  <a:pt x="303315" y="141236"/>
                </a:cubicBezTo>
                <a:cubicBezTo>
                  <a:pt x="303315" y="148183"/>
                  <a:pt x="307946" y="152813"/>
                  <a:pt x="317208" y="152813"/>
                </a:cubicBezTo>
                <a:cubicBezTo>
                  <a:pt x="328783" y="152813"/>
                  <a:pt x="338047" y="141236"/>
                  <a:pt x="338047" y="129661"/>
                </a:cubicBezTo>
                <a:lnTo>
                  <a:pt x="338047" y="127345"/>
                </a:lnTo>
                <a:lnTo>
                  <a:pt x="333415" y="127345"/>
                </a:lnTo>
                <a:close/>
                <a:moveTo>
                  <a:pt x="3405888" y="85669"/>
                </a:moveTo>
                <a:cubicBezTo>
                  <a:pt x="3391996" y="85669"/>
                  <a:pt x="3380418" y="97246"/>
                  <a:pt x="3380418" y="118083"/>
                </a:cubicBezTo>
                <a:cubicBezTo>
                  <a:pt x="3380418" y="136607"/>
                  <a:pt x="3389680" y="150498"/>
                  <a:pt x="3405888" y="150498"/>
                </a:cubicBezTo>
                <a:cubicBezTo>
                  <a:pt x="3419780" y="150498"/>
                  <a:pt x="3431357" y="141237"/>
                  <a:pt x="3431357" y="118083"/>
                </a:cubicBezTo>
                <a:cubicBezTo>
                  <a:pt x="3431357" y="101876"/>
                  <a:pt x="3422095" y="85669"/>
                  <a:pt x="3405888" y="85669"/>
                </a:cubicBezTo>
                <a:close/>
                <a:moveTo>
                  <a:pt x="2757587" y="85669"/>
                </a:moveTo>
                <a:cubicBezTo>
                  <a:pt x="2741380" y="85669"/>
                  <a:pt x="2727487" y="97246"/>
                  <a:pt x="2727487" y="118084"/>
                </a:cubicBezTo>
                <a:cubicBezTo>
                  <a:pt x="2727487" y="138921"/>
                  <a:pt x="2741380" y="150498"/>
                  <a:pt x="2757587" y="150498"/>
                </a:cubicBezTo>
                <a:cubicBezTo>
                  <a:pt x="2773796" y="150498"/>
                  <a:pt x="2787687" y="138921"/>
                  <a:pt x="2787687" y="118084"/>
                </a:cubicBezTo>
                <a:cubicBezTo>
                  <a:pt x="2787687" y="97246"/>
                  <a:pt x="2773796" y="85669"/>
                  <a:pt x="2757587" y="85669"/>
                </a:cubicBezTo>
                <a:close/>
                <a:moveTo>
                  <a:pt x="3141938" y="83353"/>
                </a:moveTo>
                <a:cubicBezTo>
                  <a:pt x="3128045" y="83353"/>
                  <a:pt x="3123415" y="92614"/>
                  <a:pt x="3121099" y="101876"/>
                </a:cubicBezTo>
                <a:lnTo>
                  <a:pt x="3158145" y="101876"/>
                </a:lnTo>
                <a:cubicBezTo>
                  <a:pt x="3158145" y="92614"/>
                  <a:pt x="3151199" y="83353"/>
                  <a:pt x="3141938" y="83353"/>
                </a:cubicBezTo>
                <a:close/>
                <a:moveTo>
                  <a:pt x="1785139" y="83353"/>
                </a:moveTo>
                <a:cubicBezTo>
                  <a:pt x="1773562" y="83353"/>
                  <a:pt x="1766616" y="92614"/>
                  <a:pt x="1764300" y="101876"/>
                </a:cubicBezTo>
                <a:lnTo>
                  <a:pt x="1801346" y="101876"/>
                </a:lnTo>
                <a:cubicBezTo>
                  <a:pt x="1801346" y="92614"/>
                  <a:pt x="1794400" y="83353"/>
                  <a:pt x="1785139" y="83353"/>
                </a:cubicBezTo>
                <a:close/>
                <a:moveTo>
                  <a:pt x="2113919" y="53255"/>
                </a:moveTo>
                <a:lnTo>
                  <a:pt x="2157910" y="53255"/>
                </a:lnTo>
                <a:lnTo>
                  <a:pt x="2157910" y="182914"/>
                </a:lnTo>
                <a:lnTo>
                  <a:pt x="2113919" y="182914"/>
                </a:lnTo>
                <a:lnTo>
                  <a:pt x="2113919" y="53255"/>
                </a:lnTo>
                <a:close/>
                <a:moveTo>
                  <a:pt x="1495723" y="53255"/>
                </a:moveTo>
                <a:lnTo>
                  <a:pt x="1539714" y="53255"/>
                </a:lnTo>
                <a:lnTo>
                  <a:pt x="1539714" y="182914"/>
                </a:lnTo>
                <a:lnTo>
                  <a:pt x="1495723" y="182914"/>
                </a:lnTo>
                <a:lnTo>
                  <a:pt x="1495723" y="53255"/>
                </a:lnTo>
                <a:close/>
                <a:moveTo>
                  <a:pt x="3227606" y="53254"/>
                </a:moveTo>
                <a:lnTo>
                  <a:pt x="3229922" y="53254"/>
                </a:lnTo>
                <a:lnTo>
                  <a:pt x="3271597" y="53254"/>
                </a:lnTo>
                <a:lnTo>
                  <a:pt x="3271597" y="76409"/>
                </a:lnTo>
                <a:lnTo>
                  <a:pt x="3271597" y="85670"/>
                </a:lnTo>
                <a:cubicBezTo>
                  <a:pt x="3276229" y="67147"/>
                  <a:pt x="3294751" y="53254"/>
                  <a:pt x="3313274" y="53254"/>
                </a:cubicBezTo>
                <a:lnTo>
                  <a:pt x="3317906" y="53254"/>
                </a:lnTo>
                <a:lnTo>
                  <a:pt x="3317906" y="97246"/>
                </a:lnTo>
                <a:lnTo>
                  <a:pt x="3308643" y="97246"/>
                </a:lnTo>
                <a:cubicBezTo>
                  <a:pt x="3297067" y="97246"/>
                  <a:pt x="3280859" y="99561"/>
                  <a:pt x="3273913" y="120400"/>
                </a:cubicBezTo>
                <a:cubicBezTo>
                  <a:pt x="3271597" y="125030"/>
                  <a:pt x="3271597" y="131977"/>
                  <a:pt x="3271597" y="138923"/>
                </a:cubicBezTo>
                <a:lnTo>
                  <a:pt x="3271597" y="182914"/>
                </a:lnTo>
                <a:lnTo>
                  <a:pt x="3227606" y="182914"/>
                </a:lnTo>
                <a:lnTo>
                  <a:pt x="3227606" y="53254"/>
                </a:lnTo>
                <a:close/>
                <a:moveTo>
                  <a:pt x="1873123" y="53254"/>
                </a:moveTo>
                <a:lnTo>
                  <a:pt x="1875439" y="53254"/>
                </a:lnTo>
                <a:lnTo>
                  <a:pt x="1917114" y="53254"/>
                </a:lnTo>
                <a:lnTo>
                  <a:pt x="1917114" y="76409"/>
                </a:lnTo>
                <a:lnTo>
                  <a:pt x="1917114" y="85670"/>
                </a:lnTo>
                <a:cubicBezTo>
                  <a:pt x="1921746" y="67147"/>
                  <a:pt x="1940268" y="53254"/>
                  <a:pt x="1958791" y="53254"/>
                </a:cubicBezTo>
                <a:lnTo>
                  <a:pt x="1963421" y="53254"/>
                </a:lnTo>
                <a:lnTo>
                  <a:pt x="1963421" y="97246"/>
                </a:lnTo>
                <a:lnTo>
                  <a:pt x="1954160" y="97246"/>
                </a:lnTo>
                <a:cubicBezTo>
                  <a:pt x="1944898" y="97246"/>
                  <a:pt x="1926376" y="99561"/>
                  <a:pt x="1919430" y="120400"/>
                </a:cubicBezTo>
                <a:cubicBezTo>
                  <a:pt x="1917114" y="125030"/>
                  <a:pt x="1917114" y="131977"/>
                  <a:pt x="1917114" y="138923"/>
                </a:cubicBezTo>
                <a:lnTo>
                  <a:pt x="1917114" y="182914"/>
                </a:lnTo>
                <a:lnTo>
                  <a:pt x="1873123" y="182914"/>
                </a:lnTo>
                <a:lnTo>
                  <a:pt x="1873123" y="53254"/>
                </a:lnTo>
                <a:close/>
                <a:moveTo>
                  <a:pt x="1560550" y="53254"/>
                </a:moveTo>
                <a:lnTo>
                  <a:pt x="1606857" y="53254"/>
                </a:lnTo>
                <a:lnTo>
                  <a:pt x="1627696" y="122716"/>
                </a:lnTo>
                <a:cubicBezTo>
                  <a:pt x="1630011" y="131977"/>
                  <a:pt x="1632326" y="145868"/>
                  <a:pt x="1632326" y="145868"/>
                </a:cubicBezTo>
                <a:cubicBezTo>
                  <a:pt x="1632326" y="145868"/>
                  <a:pt x="1634641" y="131977"/>
                  <a:pt x="1636957" y="122716"/>
                </a:cubicBezTo>
                <a:lnTo>
                  <a:pt x="1657796" y="53254"/>
                </a:lnTo>
                <a:lnTo>
                  <a:pt x="1704103" y="53254"/>
                </a:lnTo>
                <a:lnTo>
                  <a:pt x="1660110" y="185230"/>
                </a:lnTo>
                <a:lnTo>
                  <a:pt x="1606857" y="185230"/>
                </a:lnTo>
                <a:lnTo>
                  <a:pt x="1560550" y="53254"/>
                </a:lnTo>
                <a:close/>
                <a:moveTo>
                  <a:pt x="152817" y="53254"/>
                </a:moveTo>
                <a:lnTo>
                  <a:pt x="155133" y="53254"/>
                </a:lnTo>
                <a:lnTo>
                  <a:pt x="196808" y="53254"/>
                </a:lnTo>
                <a:lnTo>
                  <a:pt x="196808" y="76409"/>
                </a:lnTo>
                <a:lnTo>
                  <a:pt x="196808" y="85670"/>
                </a:lnTo>
                <a:cubicBezTo>
                  <a:pt x="201440" y="67147"/>
                  <a:pt x="219962" y="53254"/>
                  <a:pt x="238485" y="53254"/>
                </a:cubicBezTo>
                <a:lnTo>
                  <a:pt x="243115" y="53254"/>
                </a:lnTo>
                <a:lnTo>
                  <a:pt x="243115" y="97246"/>
                </a:lnTo>
                <a:lnTo>
                  <a:pt x="233853" y="97246"/>
                </a:lnTo>
                <a:cubicBezTo>
                  <a:pt x="222278" y="97246"/>
                  <a:pt x="206069" y="99561"/>
                  <a:pt x="199124" y="120400"/>
                </a:cubicBezTo>
                <a:cubicBezTo>
                  <a:pt x="196808" y="125030"/>
                  <a:pt x="196808" y="131977"/>
                  <a:pt x="196808" y="138923"/>
                </a:cubicBezTo>
                <a:lnTo>
                  <a:pt x="196808" y="182914"/>
                </a:lnTo>
                <a:lnTo>
                  <a:pt x="152817" y="182914"/>
                </a:lnTo>
                <a:lnTo>
                  <a:pt x="152817" y="53254"/>
                </a:lnTo>
                <a:close/>
                <a:moveTo>
                  <a:pt x="3741614" y="50938"/>
                </a:moveTo>
                <a:cubicBezTo>
                  <a:pt x="3757823" y="50938"/>
                  <a:pt x="3771714" y="57884"/>
                  <a:pt x="3778661" y="74093"/>
                </a:cubicBezTo>
                <a:cubicBezTo>
                  <a:pt x="3785607" y="62515"/>
                  <a:pt x="3801814" y="50938"/>
                  <a:pt x="3820337" y="50938"/>
                </a:cubicBezTo>
                <a:cubicBezTo>
                  <a:pt x="3843491" y="50938"/>
                  <a:pt x="3862014" y="64831"/>
                  <a:pt x="3862014" y="99561"/>
                </a:cubicBezTo>
                <a:lnTo>
                  <a:pt x="3862014" y="182914"/>
                </a:lnTo>
                <a:lnTo>
                  <a:pt x="3818021" y="182914"/>
                </a:lnTo>
                <a:lnTo>
                  <a:pt x="3818021" y="104191"/>
                </a:lnTo>
                <a:cubicBezTo>
                  <a:pt x="3818021" y="94930"/>
                  <a:pt x="3815707" y="87984"/>
                  <a:pt x="3808760" y="87984"/>
                </a:cubicBezTo>
                <a:cubicBezTo>
                  <a:pt x="3794868" y="87984"/>
                  <a:pt x="3787921" y="97245"/>
                  <a:pt x="3785607" y="113452"/>
                </a:cubicBezTo>
                <a:lnTo>
                  <a:pt x="3785607" y="129661"/>
                </a:lnTo>
                <a:lnTo>
                  <a:pt x="3785607" y="182914"/>
                </a:lnTo>
                <a:lnTo>
                  <a:pt x="3741614" y="182914"/>
                </a:lnTo>
                <a:lnTo>
                  <a:pt x="3741614" y="104191"/>
                </a:lnTo>
                <a:cubicBezTo>
                  <a:pt x="3741614" y="94930"/>
                  <a:pt x="3739300" y="87984"/>
                  <a:pt x="3732353" y="87984"/>
                </a:cubicBezTo>
                <a:cubicBezTo>
                  <a:pt x="3718461" y="87984"/>
                  <a:pt x="3711516" y="97245"/>
                  <a:pt x="3709200" y="111138"/>
                </a:cubicBezTo>
                <a:cubicBezTo>
                  <a:pt x="3709200" y="115768"/>
                  <a:pt x="3706884" y="122714"/>
                  <a:pt x="3706884" y="127345"/>
                </a:cubicBezTo>
                <a:lnTo>
                  <a:pt x="3706884" y="182914"/>
                </a:lnTo>
                <a:lnTo>
                  <a:pt x="3662893" y="182914"/>
                </a:lnTo>
                <a:lnTo>
                  <a:pt x="3662893" y="53254"/>
                </a:lnTo>
                <a:lnTo>
                  <a:pt x="3702254" y="53254"/>
                </a:lnTo>
                <a:lnTo>
                  <a:pt x="3702254" y="64831"/>
                </a:lnTo>
                <a:lnTo>
                  <a:pt x="3702254" y="74093"/>
                </a:lnTo>
                <a:cubicBezTo>
                  <a:pt x="3709200" y="64831"/>
                  <a:pt x="3720777" y="50938"/>
                  <a:pt x="3741614" y="50938"/>
                </a:cubicBezTo>
                <a:close/>
                <a:moveTo>
                  <a:pt x="3565647" y="50938"/>
                </a:moveTo>
                <a:cubicBezTo>
                  <a:pt x="3602693" y="50938"/>
                  <a:pt x="3625847" y="71777"/>
                  <a:pt x="3625847" y="104191"/>
                </a:cubicBezTo>
                <a:lnTo>
                  <a:pt x="3625847" y="182913"/>
                </a:lnTo>
                <a:lnTo>
                  <a:pt x="3586486" y="182913"/>
                </a:lnTo>
                <a:lnTo>
                  <a:pt x="3586486" y="175967"/>
                </a:lnTo>
                <a:lnTo>
                  <a:pt x="3586486" y="166706"/>
                </a:lnTo>
                <a:cubicBezTo>
                  <a:pt x="3586486" y="166706"/>
                  <a:pt x="3577224" y="185229"/>
                  <a:pt x="3549440" y="185229"/>
                </a:cubicBezTo>
                <a:cubicBezTo>
                  <a:pt x="3523972" y="185229"/>
                  <a:pt x="3505449" y="169020"/>
                  <a:pt x="3505449" y="143552"/>
                </a:cubicBezTo>
                <a:cubicBezTo>
                  <a:pt x="3503133" y="106506"/>
                  <a:pt x="3558701" y="101877"/>
                  <a:pt x="3579540" y="101877"/>
                </a:cubicBezTo>
                <a:cubicBezTo>
                  <a:pt x="3581856" y="87984"/>
                  <a:pt x="3572594" y="85668"/>
                  <a:pt x="3561017" y="85668"/>
                </a:cubicBezTo>
                <a:cubicBezTo>
                  <a:pt x="3544809" y="85668"/>
                  <a:pt x="3526286" y="97245"/>
                  <a:pt x="3526286" y="97245"/>
                </a:cubicBezTo>
                <a:lnTo>
                  <a:pt x="3510079" y="67145"/>
                </a:lnTo>
                <a:cubicBezTo>
                  <a:pt x="3510079" y="67145"/>
                  <a:pt x="3533233" y="50938"/>
                  <a:pt x="3565647" y="50938"/>
                </a:cubicBezTo>
                <a:close/>
                <a:moveTo>
                  <a:pt x="2035196" y="50938"/>
                </a:moveTo>
                <a:cubicBezTo>
                  <a:pt x="2065296" y="50938"/>
                  <a:pt x="2081503" y="64831"/>
                  <a:pt x="2081503" y="64831"/>
                </a:cubicBezTo>
                <a:lnTo>
                  <a:pt x="2067612" y="97245"/>
                </a:lnTo>
                <a:cubicBezTo>
                  <a:pt x="2067612" y="97245"/>
                  <a:pt x="2053719" y="85668"/>
                  <a:pt x="2037512" y="85668"/>
                </a:cubicBezTo>
                <a:cubicBezTo>
                  <a:pt x="2030566" y="85668"/>
                  <a:pt x="2023619" y="87984"/>
                  <a:pt x="2023619" y="92615"/>
                </a:cubicBezTo>
                <a:cubicBezTo>
                  <a:pt x="2023619" y="101877"/>
                  <a:pt x="2086135" y="104191"/>
                  <a:pt x="2086135" y="145868"/>
                </a:cubicBezTo>
                <a:cubicBezTo>
                  <a:pt x="2086135" y="169020"/>
                  <a:pt x="2065296" y="187545"/>
                  <a:pt x="2032881" y="187545"/>
                </a:cubicBezTo>
                <a:cubicBezTo>
                  <a:pt x="2000467" y="187545"/>
                  <a:pt x="1979628" y="169020"/>
                  <a:pt x="1979628" y="169020"/>
                </a:cubicBezTo>
                <a:lnTo>
                  <a:pt x="1998151" y="138922"/>
                </a:lnTo>
                <a:cubicBezTo>
                  <a:pt x="1998151" y="138922"/>
                  <a:pt x="2012042" y="152813"/>
                  <a:pt x="2030566" y="152813"/>
                </a:cubicBezTo>
                <a:cubicBezTo>
                  <a:pt x="2037512" y="152813"/>
                  <a:pt x="2044458" y="150498"/>
                  <a:pt x="2044458" y="145868"/>
                </a:cubicBezTo>
                <a:cubicBezTo>
                  <a:pt x="2044458" y="134291"/>
                  <a:pt x="1981944" y="134291"/>
                  <a:pt x="1981944" y="90300"/>
                </a:cubicBezTo>
                <a:cubicBezTo>
                  <a:pt x="1981944" y="64831"/>
                  <a:pt x="2005097" y="50938"/>
                  <a:pt x="2035196" y="50938"/>
                </a:cubicBezTo>
                <a:close/>
                <a:moveTo>
                  <a:pt x="1412369" y="50938"/>
                </a:moveTo>
                <a:cubicBezTo>
                  <a:pt x="1437839" y="50938"/>
                  <a:pt x="1458676" y="62515"/>
                  <a:pt x="1458676" y="99561"/>
                </a:cubicBezTo>
                <a:lnTo>
                  <a:pt x="1458676" y="182914"/>
                </a:lnTo>
                <a:lnTo>
                  <a:pt x="1417000" y="182914"/>
                </a:lnTo>
                <a:lnTo>
                  <a:pt x="1417000" y="106507"/>
                </a:lnTo>
                <a:cubicBezTo>
                  <a:pt x="1417000" y="94930"/>
                  <a:pt x="1412369" y="90300"/>
                  <a:pt x="1403108" y="90300"/>
                </a:cubicBezTo>
                <a:cubicBezTo>
                  <a:pt x="1389216" y="90300"/>
                  <a:pt x="1379955" y="97245"/>
                  <a:pt x="1377639" y="108823"/>
                </a:cubicBezTo>
                <a:cubicBezTo>
                  <a:pt x="1375323" y="113452"/>
                  <a:pt x="1375323" y="120400"/>
                  <a:pt x="1375323" y="125030"/>
                </a:cubicBezTo>
                <a:lnTo>
                  <a:pt x="1375323" y="182914"/>
                </a:lnTo>
                <a:lnTo>
                  <a:pt x="1331332" y="182914"/>
                </a:lnTo>
                <a:lnTo>
                  <a:pt x="1331332" y="53254"/>
                </a:lnTo>
                <a:lnTo>
                  <a:pt x="1370694" y="53254"/>
                </a:lnTo>
                <a:lnTo>
                  <a:pt x="1370694" y="64831"/>
                </a:lnTo>
                <a:lnTo>
                  <a:pt x="1370694" y="74093"/>
                </a:lnTo>
                <a:cubicBezTo>
                  <a:pt x="1377639" y="64831"/>
                  <a:pt x="1389216" y="50938"/>
                  <a:pt x="1412369" y="50938"/>
                </a:cubicBezTo>
                <a:close/>
                <a:moveTo>
                  <a:pt x="993290" y="50938"/>
                </a:moveTo>
                <a:cubicBezTo>
                  <a:pt x="1023390" y="50938"/>
                  <a:pt x="1039597" y="64831"/>
                  <a:pt x="1039597" y="64831"/>
                </a:cubicBezTo>
                <a:lnTo>
                  <a:pt x="1023390" y="97245"/>
                </a:lnTo>
                <a:cubicBezTo>
                  <a:pt x="1023390" y="97245"/>
                  <a:pt x="1011813" y="85668"/>
                  <a:pt x="993290" y="85668"/>
                </a:cubicBezTo>
                <a:cubicBezTo>
                  <a:pt x="986344" y="85668"/>
                  <a:pt x="979397" y="87984"/>
                  <a:pt x="979397" y="92615"/>
                </a:cubicBezTo>
                <a:cubicBezTo>
                  <a:pt x="979397" y="101877"/>
                  <a:pt x="1041913" y="104191"/>
                  <a:pt x="1041913" y="145868"/>
                </a:cubicBezTo>
                <a:cubicBezTo>
                  <a:pt x="1041913" y="169020"/>
                  <a:pt x="1021074" y="187545"/>
                  <a:pt x="988659" y="187545"/>
                </a:cubicBezTo>
                <a:cubicBezTo>
                  <a:pt x="956245" y="187545"/>
                  <a:pt x="935406" y="169020"/>
                  <a:pt x="935406" y="169020"/>
                </a:cubicBezTo>
                <a:lnTo>
                  <a:pt x="956245" y="138922"/>
                </a:lnTo>
                <a:cubicBezTo>
                  <a:pt x="956245" y="138922"/>
                  <a:pt x="970136" y="152813"/>
                  <a:pt x="988659" y="152813"/>
                </a:cubicBezTo>
                <a:cubicBezTo>
                  <a:pt x="995606" y="152813"/>
                  <a:pt x="1002551" y="150498"/>
                  <a:pt x="1002551" y="145868"/>
                </a:cubicBezTo>
                <a:cubicBezTo>
                  <a:pt x="1002551" y="134291"/>
                  <a:pt x="940038" y="134291"/>
                  <a:pt x="940038" y="90300"/>
                </a:cubicBezTo>
                <a:cubicBezTo>
                  <a:pt x="940038" y="64831"/>
                  <a:pt x="963190" y="50938"/>
                  <a:pt x="993290" y="50938"/>
                </a:cubicBezTo>
                <a:close/>
                <a:moveTo>
                  <a:pt x="865947" y="50938"/>
                </a:moveTo>
                <a:lnTo>
                  <a:pt x="909938" y="50938"/>
                </a:lnTo>
                <a:lnTo>
                  <a:pt x="909938" y="182913"/>
                </a:lnTo>
                <a:lnTo>
                  <a:pt x="868263" y="182913"/>
                </a:lnTo>
                <a:lnTo>
                  <a:pt x="868263" y="171336"/>
                </a:lnTo>
                <a:lnTo>
                  <a:pt x="868263" y="162075"/>
                </a:lnTo>
                <a:cubicBezTo>
                  <a:pt x="861316" y="175967"/>
                  <a:pt x="845109" y="185229"/>
                  <a:pt x="826586" y="185229"/>
                </a:cubicBezTo>
                <a:cubicBezTo>
                  <a:pt x="801117" y="185229"/>
                  <a:pt x="780279" y="173652"/>
                  <a:pt x="780279" y="136606"/>
                </a:cubicBezTo>
                <a:lnTo>
                  <a:pt x="780279" y="53254"/>
                </a:lnTo>
                <a:lnTo>
                  <a:pt x="824270" y="53254"/>
                </a:lnTo>
                <a:lnTo>
                  <a:pt x="824270" y="129661"/>
                </a:lnTo>
                <a:cubicBezTo>
                  <a:pt x="824270" y="141236"/>
                  <a:pt x="828902" y="145868"/>
                  <a:pt x="838163" y="145868"/>
                </a:cubicBezTo>
                <a:cubicBezTo>
                  <a:pt x="856686" y="145868"/>
                  <a:pt x="865947" y="129661"/>
                  <a:pt x="865947" y="108822"/>
                </a:cubicBezTo>
                <a:lnTo>
                  <a:pt x="865947" y="50938"/>
                </a:lnTo>
                <a:close/>
                <a:moveTo>
                  <a:pt x="622834" y="50938"/>
                </a:moveTo>
                <a:cubicBezTo>
                  <a:pt x="639043" y="50938"/>
                  <a:pt x="652934" y="57884"/>
                  <a:pt x="659880" y="74093"/>
                </a:cubicBezTo>
                <a:cubicBezTo>
                  <a:pt x="666827" y="62515"/>
                  <a:pt x="683034" y="50938"/>
                  <a:pt x="701556" y="50938"/>
                </a:cubicBezTo>
                <a:cubicBezTo>
                  <a:pt x="724711" y="50938"/>
                  <a:pt x="743233" y="64831"/>
                  <a:pt x="743233" y="99561"/>
                </a:cubicBezTo>
                <a:lnTo>
                  <a:pt x="743233" y="182914"/>
                </a:lnTo>
                <a:lnTo>
                  <a:pt x="699241" y="182914"/>
                </a:lnTo>
                <a:lnTo>
                  <a:pt x="699241" y="104191"/>
                </a:lnTo>
                <a:cubicBezTo>
                  <a:pt x="699241" y="94930"/>
                  <a:pt x="696927" y="87984"/>
                  <a:pt x="689979" y="87984"/>
                </a:cubicBezTo>
                <a:cubicBezTo>
                  <a:pt x="676088" y="87984"/>
                  <a:pt x="669141" y="97245"/>
                  <a:pt x="666827" y="113452"/>
                </a:cubicBezTo>
                <a:lnTo>
                  <a:pt x="666827" y="129661"/>
                </a:lnTo>
                <a:lnTo>
                  <a:pt x="666827" y="182914"/>
                </a:lnTo>
                <a:lnTo>
                  <a:pt x="622834" y="182914"/>
                </a:lnTo>
                <a:lnTo>
                  <a:pt x="622834" y="104191"/>
                </a:lnTo>
                <a:cubicBezTo>
                  <a:pt x="622834" y="94930"/>
                  <a:pt x="620520" y="87984"/>
                  <a:pt x="613573" y="87984"/>
                </a:cubicBezTo>
                <a:cubicBezTo>
                  <a:pt x="599682" y="87984"/>
                  <a:pt x="592736" y="97245"/>
                  <a:pt x="590420" y="111138"/>
                </a:cubicBezTo>
                <a:cubicBezTo>
                  <a:pt x="590420" y="115768"/>
                  <a:pt x="588104" y="122714"/>
                  <a:pt x="588104" y="127345"/>
                </a:cubicBezTo>
                <a:lnTo>
                  <a:pt x="588104" y="182914"/>
                </a:lnTo>
                <a:lnTo>
                  <a:pt x="544113" y="182914"/>
                </a:lnTo>
                <a:lnTo>
                  <a:pt x="544113" y="53254"/>
                </a:lnTo>
                <a:lnTo>
                  <a:pt x="583475" y="53254"/>
                </a:lnTo>
                <a:lnTo>
                  <a:pt x="583475" y="64831"/>
                </a:lnTo>
                <a:lnTo>
                  <a:pt x="583475" y="74093"/>
                </a:lnTo>
                <a:cubicBezTo>
                  <a:pt x="590420" y="64831"/>
                  <a:pt x="601997" y="50938"/>
                  <a:pt x="622834" y="50938"/>
                </a:cubicBezTo>
                <a:close/>
                <a:moveTo>
                  <a:pt x="463074" y="50938"/>
                </a:moveTo>
                <a:cubicBezTo>
                  <a:pt x="493174" y="50938"/>
                  <a:pt x="509382" y="64831"/>
                  <a:pt x="509382" y="64831"/>
                </a:cubicBezTo>
                <a:lnTo>
                  <a:pt x="495490" y="97245"/>
                </a:lnTo>
                <a:cubicBezTo>
                  <a:pt x="495490" y="97245"/>
                  <a:pt x="481596" y="85668"/>
                  <a:pt x="465390" y="85668"/>
                </a:cubicBezTo>
                <a:cubicBezTo>
                  <a:pt x="458444" y="85668"/>
                  <a:pt x="451497" y="87984"/>
                  <a:pt x="451497" y="92615"/>
                </a:cubicBezTo>
                <a:cubicBezTo>
                  <a:pt x="451497" y="101877"/>
                  <a:pt x="514013" y="104191"/>
                  <a:pt x="514013" y="145868"/>
                </a:cubicBezTo>
                <a:cubicBezTo>
                  <a:pt x="514013" y="169020"/>
                  <a:pt x="493174" y="187545"/>
                  <a:pt x="460758" y="187545"/>
                </a:cubicBezTo>
                <a:cubicBezTo>
                  <a:pt x="428345" y="187545"/>
                  <a:pt x="407507" y="169020"/>
                  <a:pt x="407507" y="169020"/>
                </a:cubicBezTo>
                <a:lnTo>
                  <a:pt x="426029" y="138922"/>
                </a:lnTo>
                <a:cubicBezTo>
                  <a:pt x="426029" y="138922"/>
                  <a:pt x="439922" y="152813"/>
                  <a:pt x="458444" y="152813"/>
                </a:cubicBezTo>
                <a:cubicBezTo>
                  <a:pt x="465390" y="152813"/>
                  <a:pt x="472335" y="150498"/>
                  <a:pt x="472335" y="145868"/>
                </a:cubicBezTo>
                <a:cubicBezTo>
                  <a:pt x="472335" y="134291"/>
                  <a:pt x="409822" y="134291"/>
                  <a:pt x="409822" y="90300"/>
                </a:cubicBezTo>
                <a:cubicBezTo>
                  <a:pt x="409822" y="64831"/>
                  <a:pt x="432974" y="50938"/>
                  <a:pt x="463074" y="50938"/>
                </a:cubicBezTo>
                <a:close/>
                <a:moveTo>
                  <a:pt x="321838" y="50938"/>
                </a:moveTo>
                <a:cubicBezTo>
                  <a:pt x="358884" y="50938"/>
                  <a:pt x="382039" y="71777"/>
                  <a:pt x="382039" y="104191"/>
                </a:cubicBezTo>
                <a:lnTo>
                  <a:pt x="382039" y="182913"/>
                </a:lnTo>
                <a:lnTo>
                  <a:pt x="342676" y="182913"/>
                </a:lnTo>
                <a:lnTo>
                  <a:pt x="342676" y="175967"/>
                </a:lnTo>
                <a:lnTo>
                  <a:pt x="342676" y="166706"/>
                </a:lnTo>
                <a:cubicBezTo>
                  <a:pt x="342676" y="166706"/>
                  <a:pt x="333415" y="185229"/>
                  <a:pt x="305632" y="185229"/>
                </a:cubicBezTo>
                <a:cubicBezTo>
                  <a:pt x="280163" y="185229"/>
                  <a:pt x="261640" y="169020"/>
                  <a:pt x="261640" y="143552"/>
                </a:cubicBezTo>
                <a:cubicBezTo>
                  <a:pt x="259324" y="106506"/>
                  <a:pt x="314893" y="101877"/>
                  <a:pt x="335730" y="101877"/>
                </a:cubicBezTo>
                <a:cubicBezTo>
                  <a:pt x="338047" y="87984"/>
                  <a:pt x="328783" y="85668"/>
                  <a:pt x="317208" y="85668"/>
                </a:cubicBezTo>
                <a:cubicBezTo>
                  <a:pt x="300999" y="85668"/>
                  <a:pt x="282477" y="97245"/>
                  <a:pt x="282477" y="97245"/>
                </a:cubicBezTo>
                <a:lnTo>
                  <a:pt x="266270" y="67145"/>
                </a:lnTo>
                <a:cubicBezTo>
                  <a:pt x="266270" y="67145"/>
                  <a:pt x="289424" y="50938"/>
                  <a:pt x="321838" y="50938"/>
                </a:cubicBezTo>
                <a:close/>
                <a:moveTo>
                  <a:pt x="3139622" y="48623"/>
                </a:moveTo>
                <a:cubicBezTo>
                  <a:pt x="3178983" y="48623"/>
                  <a:pt x="3199820" y="76407"/>
                  <a:pt x="3199820" y="111137"/>
                </a:cubicBezTo>
                <a:lnTo>
                  <a:pt x="3199820" y="125030"/>
                </a:lnTo>
                <a:lnTo>
                  <a:pt x="3116467" y="125030"/>
                </a:lnTo>
                <a:cubicBezTo>
                  <a:pt x="3118783" y="141237"/>
                  <a:pt x="3132676" y="148183"/>
                  <a:pt x="3146567" y="148183"/>
                </a:cubicBezTo>
                <a:cubicBezTo>
                  <a:pt x="3165090" y="148183"/>
                  <a:pt x="3183613" y="134291"/>
                  <a:pt x="3183613" y="134291"/>
                </a:cubicBezTo>
                <a:lnTo>
                  <a:pt x="3199820" y="164391"/>
                </a:lnTo>
                <a:cubicBezTo>
                  <a:pt x="3199820" y="164391"/>
                  <a:pt x="3178983" y="182914"/>
                  <a:pt x="3144252" y="182914"/>
                </a:cubicBezTo>
                <a:cubicBezTo>
                  <a:pt x="3097945" y="182914"/>
                  <a:pt x="3072476" y="148183"/>
                  <a:pt x="3072476" y="113453"/>
                </a:cubicBezTo>
                <a:cubicBezTo>
                  <a:pt x="3072476" y="78723"/>
                  <a:pt x="3097945" y="48623"/>
                  <a:pt x="3139622" y="48623"/>
                </a:cubicBezTo>
                <a:close/>
                <a:moveTo>
                  <a:pt x="2757587" y="48623"/>
                </a:moveTo>
                <a:cubicBezTo>
                  <a:pt x="2799264" y="48623"/>
                  <a:pt x="2831678" y="76407"/>
                  <a:pt x="2831678" y="118084"/>
                </a:cubicBezTo>
                <a:cubicBezTo>
                  <a:pt x="2831678" y="159760"/>
                  <a:pt x="2799264" y="185228"/>
                  <a:pt x="2757587" y="185228"/>
                </a:cubicBezTo>
                <a:cubicBezTo>
                  <a:pt x="2715912" y="185228"/>
                  <a:pt x="2683496" y="157444"/>
                  <a:pt x="2683496" y="118084"/>
                </a:cubicBezTo>
                <a:cubicBezTo>
                  <a:pt x="2683496" y="76407"/>
                  <a:pt x="2715912" y="48623"/>
                  <a:pt x="2757587" y="48623"/>
                </a:cubicBezTo>
                <a:close/>
                <a:moveTo>
                  <a:pt x="2287572" y="48623"/>
                </a:moveTo>
                <a:lnTo>
                  <a:pt x="2338511" y="48623"/>
                </a:lnTo>
                <a:lnTo>
                  <a:pt x="2357033" y="108823"/>
                </a:lnTo>
                <a:cubicBezTo>
                  <a:pt x="2359348" y="115769"/>
                  <a:pt x="2361663" y="129660"/>
                  <a:pt x="2361663" y="129660"/>
                </a:cubicBezTo>
                <a:cubicBezTo>
                  <a:pt x="2361663" y="129660"/>
                  <a:pt x="2363979" y="118085"/>
                  <a:pt x="2366295" y="111137"/>
                </a:cubicBezTo>
                <a:lnTo>
                  <a:pt x="2382502" y="50939"/>
                </a:lnTo>
                <a:lnTo>
                  <a:pt x="2431125" y="50939"/>
                </a:lnTo>
                <a:lnTo>
                  <a:pt x="2377870" y="196806"/>
                </a:lnTo>
                <a:cubicBezTo>
                  <a:pt x="2366295" y="226906"/>
                  <a:pt x="2343141" y="236167"/>
                  <a:pt x="2322302" y="236167"/>
                </a:cubicBezTo>
                <a:cubicBezTo>
                  <a:pt x="2306095" y="236167"/>
                  <a:pt x="2292202" y="226906"/>
                  <a:pt x="2292202" y="226906"/>
                </a:cubicBezTo>
                <a:lnTo>
                  <a:pt x="2306095" y="194490"/>
                </a:lnTo>
                <a:cubicBezTo>
                  <a:pt x="2306095" y="194490"/>
                  <a:pt x="2313041" y="199122"/>
                  <a:pt x="2319986" y="199122"/>
                </a:cubicBezTo>
                <a:cubicBezTo>
                  <a:pt x="2326934" y="199122"/>
                  <a:pt x="2336195" y="196806"/>
                  <a:pt x="2340825" y="185229"/>
                </a:cubicBezTo>
                <a:lnTo>
                  <a:pt x="2343141" y="178283"/>
                </a:lnTo>
                <a:lnTo>
                  <a:pt x="2287572" y="48623"/>
                </a:lnTo>
                <a:close/>
                <a:moveTo>
                  <a:pt x="1785139" y="48623"/>
                </a:moveTo>
                <a:cubicBezTo>
                  <a:pt x="1824500" y="48623"/>
                  <a:pt x="1845337" y="76407"/>
                  <a:pt x="1845337" y="111137"/>
                </a:cubicBezTo>
                <a:lnTo>
                  <a:pt x="1845337" y="125030"/>
                </a:lnTo>
                <a:lnTo>
                  <a:pt x="1761984" y="125030"/>
                </a:lnTo>
                <a:cubicBezTo>
                  <a:pt x="1764300" y="141237"/>
                  <a:pt x="1778193" y="148183"/>
                  <a:pt x="1792084" y="148183"/>
                </a:cubicBezTo>
                <a:cubicBezTo>
                  <a:pt x="1810607" y="148183"/>
                  <a:pt x="1829130" y="134291"/>
                  <a:pt x="1829130" y="134291"/>
                </a:cubicBezTo>
                <a:lnTo>
                  <a:pt x="1845337" y="164391"/>
                </a:lnTo>
                <a:cubicBezTo>
                  <a:pt x="1845337" y="164391"/>
                  <a:pt x="1824500" y="182914"/>
                  <a:pt x="1789769" y="182914"/>
                </a:cubicBezTo>
                <a:cubicBezTo>
                  <a:pt x="1743462" y="182914"/>
                  <a:pt x="1717993" y="148183"/>
                  <a:pt x="1717993" y="113453"/>
                </a:cubicBezTo>
                <a:cubicBezTo>
                  <a:pt x="1717993" y="78723"/>
                  <a:pt x="1743462" y="48623"/>
                  <a:pt x="1785139" y="48623"/>
                </a:cubicBezTo>
                <a:close/>
                <a:moveTo>
                  <a:pt x="2565414" y="39362"/>
                </a:moveTo>
                <a:lnTo>
                  <a:pt x="2565414" y="83353"/>
                </a:lnTo>
                <a:lnTo>
                  <a:pt x="2583937" y="83353"/>
                </a:lnTo>
                <a:cubicBezTo>
                  <a:pt x="2597830" y="83353"/>
                  <a:pt x="2607089" y="76407"/>
                  <a:pt x="2607089" y="60200"/>
                </a:cubicBezTo>
                <a:cubicBezTo>
                  <a:pt x="2607089" y="46307"/>
                  <a:pt x="2602460" y="39362"/>
                  <a:pt x="2579305" y="39362"/>
                </a:cubicBezTo>
                <a:lnTo>
                  <a:pt x="2565414" y="39362"/>
                </a:lnTo>
                <a:close/>
                <a:moveTo>
                  <a:pt x="2979862" y="18523"/>
                </a:moveTo>
                <a:lnTo>
                  <a:pt x="3021539" y="18523"/>
                </a:lnTo>
                <a:lnTo>
                  <a:pt x="3021539" y="55569"/>
                </a:lnTo>
                <a:lnTo>
                  <a:pt x="3049323" y="55569"/>
                </a:lnTo>
                <a:lnTo>
                  <a:pt x="3049323" y="90299"/>
                </a:lnTo>
                <a:lnTo>
                  <a:pt x="3021539" y="90299"/>
                </a:lnTo>
                <a:lnTo>
                  <a:pt x="3021539" y="129660"/>
                </a:lnTo>
                <a:cubicBezTo>
                  <a:pt x="3021539" y="143553"/>
                  <a:pt x="3037746" y="145867"/>
                  <a:pt x="3044692" y="145867"/>
                </a:cubicBezTo>
                <a:lnTo>
                  <a:pt x="3051639" y="145867"/>
                </a:lnTo>
                <a:lnTo>
                  <a:pt x="3051639" y="185228"/>
                </a:lnTo>
                <a:lnTo>
                  <a:pt x="3040062" y="185228"/>
                </a:lnTo>
                <a:cubicBezTo>
                  <a:pt x="3019223" y="185228"/>
                  <a:pt x="2977546" y="180598"/>
                  <a:pt x="2977546" y="136606"/>
                </a:cubicBezTo>
                <a:lnTo>
                  <a:pt x="2977546" y="90299"/>
                </a:lnTo>
                <a:lnTo>
                  <a:pt x="2961339" y="90299"/>
                </a:lnTo>
                <a:lnTo>
                  <a:pt x="2961339" y="55569"/>
                </a:lnTo>
                <a:lnTo>
                  <a:pt x="2979862" y="55569"/>
                </a:lnTo>
                <a:lnTo>
                  <a:pt x="2979862" y="18523"/>
                </a:lnTo>
                <a:close/>
                <a:moveTo>
                  <a:pt x="2868726" y="18523"/>
                </a:moveTo>
                <a:lnTo>
                  <a:pt x="2910403" y="18523"/>
                </a:lnTo>
                <a:lnTo>
                  <a:pt x="2910403" y="55569"/>
                </a:lnTo>
                <a:lnTo>
                  <a:pt x="2938187" y="55569"/>
                </a:lnTo>
                <a:lnTo>
                  <a:pt x="2938187" y="90299"/>
                </a:lnTo>
                <a:lnTo>
                  <a:pt x="2910403" y="90299"/>
                </a:lnTo>
                <a:lnTo>
                  <a:pt x="2910403" y="129660"/>
                </a:lnTo>
                <a:cubicBezTo>
                  <a:pt x="2910403" y="143553"/>
                  <a:pt x="2926610" y="145867"/>
                  <a:pt x="2933556" y="145867"/>
                </a:cubicBezTo>
                <a:lnTo>
                  <a:pt x="2940503" y="145867"/>
                </a:lnTo>
                <a:lnTo>
                  <a:pt x="2940503" y="185228"/>
                </a:lnTo>
                <a:lnTo>
                  <a:pt x="2928926" y="185228"/>
                </a:lnTo>
                <a:cubicBezTo>
                  <a:pt x="2908087" y="185228"/>
                  <a:pt x="2866410" y="180598"/>
                  <a:pt x="2866410" y="136606"/>
                </a:cubicBezTo>
                <a:lnTo>
                  <a:pt x="2866410" y="90299"/>
                </a:lnTo>
                <a:lnTo>
                  <a:pt x="2850203" y="90299"/>
                </a:lnTo>
                <a:lnTo>
                  <a:pt x="2850203" y="55569"/>
                </a:lnTo>
                <a:lnTo>
                  <a:pt x="2868726" y="55569"/>
                </a:lnTo>
                <a:lnTo>
                  <a:pt x="2868726" y="18523"/>
                </a:lnTo>
                <a:close/>
                <a:moveTo>
                  <a:pt x="2206533" y="18523"/>
                </a:moveTo>
                <a:lnTo>
                  <a:pt x="2248208" y="18523"/>
                </a:lnTo>
                <a:lnTo>
                  <a:pt x="2248208" y="55569"/>
                </a:lnTo>
                <a:lnTo>
                  <a:pt x="2275994" y="55569"/>
                </a:lnTo>
                <a:lnTo>
                  <a:pt x="2275994" y="90299"/>
                </a:lnTo>
                <a:lnTo>
                  <a:pt x="2248208" y="90299"/>
                </a:lnTo>
                <a:lnTo>
                  <a:pt x="2248208" y="129660"/>
                </a:lnTo>
                <a:cubicBezTo>
                  <a:pt x="2248208" y="143553"/>
                  <a:pt x="2262101" y="145867"/>
                  <a:pt x="2271363" y="145867"/>
                </a:cubicBezTo>
                <a:lnTo>
                  <a:pt x="2278308" y="145867"/>
                </a:lnTo>
                <a:lnTo>
                  <a:pt x="2278308" y="185228"/>
                </a:lnTo>
                <a:lnTo>
                  <a:pt x="2266733" y="185228"/>
                </a:lnTo>
                <a:cubicBezTo>
                  <a:pt x="2245894" y="185228"/>
                  <a:pt x="2204217" y="180598"/>
                  <a:pt x="2204217" y="136606"/>
                </a:cubicBezTo>
                <a:lnTo>
                  <a:pt x="2204217" y="90299"/>
                </a:lnTo>
                <a:lnTo>
                  <a:pt x="2188010" y="90299"/>
                </a:lnTo>
                <a:lnTo>
                  <a:pt x="2188010" y="55569"/>
                </a:lnTo>
                <a:lnTo>
                  <a:pt x="2206533" y="55569"/>
                </a:lnTo>
                <a:lnTo>
                  <a:pt x="2206533" y="18523"/>
                </a:lnTo>
                <a:close/>
                <a:moveTo>
                  <a:pt x="2521423" y="2316"/>
                </a:moveTo>
                <a:lnTo>
                  <a:pt x="2581621" y="2316"/>
                </a:lnTo>
                <a:cubicBezTo>
                  <a:pt x="2600144" y="2316"/>
                  <a:pt x="2609405" y="4632"/>
                  <a:pt x="2616352" y="6948"/>
                </a:cubicBezTo>
                <a:cubicBezTo>
                  <a:pt x="2637189" y="13893"/>
                  <a:pt x="2651082" y="32416"/>
                  <a:pt x="2651082" y="60200"/>
                </a:cubicBezTo>
                <a:cubicBezTo>
                  <a:pt x="2651082" y="78723"/>
                  <a:pt x="2641821" y="99561"/>
                  <a:pt x="2623298" y="108823"/>
                </a:cubicBezTo>
                <a:cubicBezTo>
                  <a:pt x="2623298" y="108823"/>
                  <a:pt x="2625614" y="111137"/>
                  <a:pt x="2630244" y="120398"/>
                </a:cubicBezTo>
                <a:lnTo>
                  <a:pt x="2667289" y="182914"/>
                </a:lnTo>
                <a:lnTo>
                  <a:pt x="2618667" y="182914"/>
                </a:lnTo>
                <a:lnTo>
                  <a:pt x="2586253" y="120398"/>
                </a:lnTo>
                <a:lnTo>
                  <a:pt x="2565414" y="120398"/>
                </a:lnTo>
                <a:lnTo>
                  <a:pt x="2565414" y="182914"/>
                </a:lnTo>
                <a:lnTo>
                  <a:pt x="2521423" y="182914"/>
                </a:lnTo>
                <a:lnTo>
                  <a:pt x="2521423" y="2316"/>
                </a:lnTo>
                <a:close/>
                <a:moveTo>
                  <a:pt x="2116235" y="2316"/>
                </a:moveTo>
                <a:lnTo>
                  <a:pt x="2160226" y="2316"/>
                </a:lnTo>
                <a:lnTo>
                  <a:pt x="2160226" y="37046"/>
                </a:lnTo>
                <a:lnTo>
                  <a:pt x="2116235" y="37046"/>
                </a:lnTo>
                <a:lnTo>
                  <a:pt x="2116235" y="2316"/>
                </a:lnTo>
                <a:close/>
                <a:moveTo>
                  <a:pt x="1498039" y="2316"/>
                </a:moveTo>
                <a:lnTo>
                  <a:pt x="1542030" y="2316"/>
                </a:lnTo>
                <a:lnTo>
                  <a:pt x="1542030" y="37046"/>
                </a:lnTo>
                <a:lnTo>
                  <a:pt x="1498039" y="37046"/>
                </a:lnTo>
                <a:lnTo>
                  <a:pt x="1498039" y="2316"/>
                </a:lnTo>
                <a:close/>
                <a:moveTo>
                  <a:pt x="1136843" y="2316"/>
                </a:moveTo>
                <a:lnTo>
                  <a:pt x="1180834" y="2316"/>
                </a:lnTo>
                <a:lnTo>
                  <a:pt x="1180834" y="118085"/>
                </a:lnTo>
                <a:cubicBezTo>
                  <a:pt x="1180834" y="136607"/>
                  <a:pt x="1192411" y="148183"/>
                  <a:pt x="1213250" y="148183"/>
                </a:cubicBezTo>
                <a:cubicBezTo>
                  <a:pt x="1231773" y="148183"/>
                  <a:pt x="1245665" y="138921"/>
                  <a:pt x="1245665" y="118085"/>
                </a:cubicBezTo>
                <a:lnTo>
                  <a:pt x="1245665" y="2316"/>
                </a:lnTo>
                <a:lnTo>
                  <a:pt x="1289657" y="2316"/>
                </a:lnTo>
                <a:lnTo>
                  <a:pt x="1289657" y="118085"/>
                </a:lnTo>
                <a:cubicBezTo>
                  <a:pt x="1289657" y="159760"/>
                  <a:pt x="1259557" y="187544"/>
                  <a:pt x="1213250" y="187544"/>
                </a:cubicBezTo>
                <a:cubicBezTo>
                  <a:pt x="1166943" y="187544"/>
                  <a:pt x="1136843" y="157446"/>
                  <a:pt x="1136843" y="118085"/>
                </a:cubicBezTo>
                <a:lnTo>
                  <a:pt x="1136843" y="2316"/>
                </a:lnTo>
                <a:close/>
                <a:moveTo>
                  <a:pt x="4634" y="2316"/>
                </a:moveTo>
                <a:lnTo>
                  <a:pt x="118087" y="2316"/>
                </a:lnTo>
                <a:lnTo>
                  <a:pt x="118087" y="41677"/>
                </a:lnTo>
                <a:lnTo>
                  <a:pt x="48625" y="41677"/>
                </a:lnTo>
                <a:lnTo>
                  <a:pt x="48625" y="74091"/>
                </a:lnTo>
                <a:lnTo>
                  <a:pt x="104194" y="74091"/>
                </a:lnTo>
                <a:lnTo>
                  <a:pt x="104194" y="113453"/>
                </a:lnTo>
                <a:lnTo>
                  <a:pt x="48625" y="113453"/>
                </a:lnTo>
                <a:lnTo>
                  <a:pt x="48625" y="148182"/>
                </a:lnTo>
                <a:lnTo>
                  <a:pt x="122717" y="148182"/>
                </a:lnTo>
                <a:lnTo>
                  <a:pt x="122717" y="182914"/>
                </a:lnTo>
                <a:lnTo>
                  <a:pt x="4634" y="182914"/>
                </a:lnTo>
                <a:lnTo>
                  <a:pt x="4634" y="2316"/>
                </a:lnTo>
                <a:close/>
                <a:moveTo>
                  <a:pt x="3431357" y="0"/>
                </a:moveTo>
                <a:lnTo>
                  <a:pt x="3475348" y="0"/>
                </a:lnTo>
                <a:lnTo>
                  <a:pt x="3475348" y="182914"/>
                </a:lnTo>
                <a:lnTo>
                  <a:pt x="3433673" y="182914"/>
                </a:lnTo>
                <a:lnTo>
                  <a:pt x="3433673" y="173653"/>
                </a:lnTo>
                <a:lnTo>
                  <a:pt x="3433673" y="166705"/>
                </a:lnTo>
                <a:cubicBezTo>
                  <a:pt x="3433673" y="166705"/>
                  <a:pt x="3422095" y="185228"/>
                  <a:pt x="3396627" y="185228"/>
                </a:cubicBezTo>
                <a:cubicBezTo>
                  <a:pt x="3361896" y="185228"/>
                  <a:pt x="3336427" y="157444"/>
                  <a:pt x="3336427" y="115769"/>
                </a:cubicBezTo>
                <a:cubicBezTo>
                  <a:pt x="3336427" y="76407"/>
                  <a:pt x="3361896" y="48623"/>
                  <a:pt x="3396627" y="48623"/>
                </a:cubicBezTo>
                <a:cubicBezTo>
                  <a:pt x="3422095" y="48623"/>
                  <a:pt x="3431357" y="60200"/>
                  <a:pt x="3431357" y="60200"/>
                </a:cubicBezTo>
                <a:lnTo>
                  <a:pt x="3431357" y="53253"/>
                </a:lnTo>
                <a:lnTo>
                  <a:pt x="3431357" y="0"/>
                </a:lnTo>
                <a:close/>
              </a:path>
            </a:pathLst>
          </a:custGeom>
          <a:solidFill>
            <a:schemeClr val="bg1"/>
          </a:solidFill>
        </p:spPr>
        <p:txBody>
          <a:bodyPr wrap="square">
            <a:noAutofit/>
          </a:bodyPr>
          <a:lstStyle>
            <a:lvl1pPr>
              <a:buNone/>
              <a:defRPr/>
            </a:lvl1pPr>
          </a:lstStyle>
          <a:p>
            <a:pPr lvl="0"/>
            <a:r>
              <a:rPr lang="en-GB" dirty="0"/>
              <a:t> </a:t>
            </a:r>
          </a:p>
        </p:txBody>
      </p:sp>
    </p:spTree>
    <p:extLst>
      <p:ext uri="{BB962C8B-B14F-4D97-AF65-F5344CB8AC3E}">
        <p14:creationId xmlns:p14="http://schemas.microsoft.com/office/powerpoint/2010/main" val="4281181917"/>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100000" fill="hold" grpId="0" nodeType="afterEffect">
                                  <p:stCondLst>
                                    <p:cond delay="0"/>
                                  </p:stCondLst>
                                  <p:childTnLst>
                                    <p:set>
                                      <p:cBhvr>
                                        <p:cTn id="6" dur="1" fill="hold">
                                          <p:stCondLst>
                                            <p:cond delay="0"/>
                                          </p:stCondLst>
                                        </p:cTn>
                                        <p:tgtEl>
                                          <p:spTgt spid="80"/>
                                        </p:tgtEl>
                                        <p:attrNameLst>
                                          <p:attrName>style.visibility</p:attrName>
                                        </p:attrNameLst>
                                      </p:cBhvr>
                                      <p:to>
                                        <p:strVal val="visible"/>
                                      </p:to>
                                    </p:set>
                                    <p:anim calcmode="lin" valueType="num">
                                      <p:cBhvr additive="base">
                                        <p:cTn id="7" dur="1000" fill="hold"/>
                                        <p:tgtEl>
                                          <p:spTgt spid="80"/>
                                        </p:tgtEl>
                                        <p:attrNameLst>
                                          <p:attrName>ppt_x</p:attrName>
                                        </p:attrNameLst>
                                      </p:cBhvr>
                                      <p:tavLst>
                                        <p:tav tm="0">
                                          <p:val>
                                            <p:strVal val="0-#ppt_w/2"/>
                                          </p:val>
                                        </p:tav>
                                        <p:tav tm="100000">
                                          <p:val>
                                            <p:strVal val="#ppt_x"/>
                                          </p:val>
                                        </p:tav>
                                      </p:tavLst>
                                    </p:anim>
                                    <p:anim calcmode="lin" valueType="num">
                                      <p:cBhvr additive="base">
                                        <p:cTn id="8" dur="1000" fill="hold"/>
                                        <p:tgtEl>
                                          <p:spTgt spid="80"/>
                                        </p:tgtEl>
                                        <p:attrNameLst>
                                          <p:attrName>ppt_y</p:attrName>
                                        </p:attrNameLst>
                                      </p:cBhvr>
                                      <p:tavLst>
                                        <p:tav tm="0">
                                          <p:val>
                                            <p:strVal val="#ppt_y"/>
                                          </p:val>
                                        </p:tav>
                                        <p:tav tm="100000">
                                          <p:val>
                                            <p:strVal val="#ppt_y"/>
                                          </p:val>
                                        </p:tav>
                                      </p:tavLst>
                                    </p:anim>
                                  </p:childTnLst>
                                </p:cTn>
                              </p:par>
                              <p:par>
                                <p:cTn id="9" presetID="2" presetClass="entr" presetSubtype="1" decel="100000" fill="hold" grpId="0" nodeType="withEffect">
                                  <p:stCondLst>
                                    <p:cond delay="0"/>
                                  </p:stCondLst>
                                  <p:childTnLst>
                                    <p:set>
                                      <p:cBhvr>
                                        <p:cTn id="10" dur="1" fill="hold">
                                          <p:stCondLst>
                                            <p:cond delay="0"/>
                                          </p:stCondLst>
                                        </p:cTn>
                                        <p:tgtEl>
                                          <p:spTgt spid="154"/>
                                        </p:tgtEl>
                                        <p:attrNameLst>
                                          <p:attrName>style.visibility</p:attrName>
                                        </p:attrNameLst>
                                      </p:cBhvr>
                                      <p:to>
                                        <p:strVal val="visible"/>
                                      </p:to>
                                    </p:set>
                                    <p:anim calcmode="lin" valueType="num">
                                      <p:cBhvr additive="base">
                                        <p:cTn id="11" dur="1000" fill="hold"/>
                                        <p:tgtEl>
                                          <p:spTgt spid="154"/>
                                        </p:tgtEl>
                                        <p:attrNameLst>
                                          <p:attrName>ppt_x</p:attrName>
                                        </p:attrNameLst>
                                      </p:cBhvr>
                                      <p:tavLst>
                                        <p:tav tm="0">
                                          <p:val>
                                            <p:strVal val="#ppt_x"/>
                                          </p:val>
                                        </p:tav>
                                        <p:tav tm="100000">
                                          <p:val>
                                            <p:strVal val="#ppt_x"/>
                                          </p:val>
                                        </p:tav>
                                      </p:tavLst>
                                    </p:anim>
                                    <p:anim calcmode="lin" valueType="num">
                                      <p:cBhvr additive="base">
                                        <p:cTn id="12" dur="1000" fill="hold"/>
                                        <p:tgtEl>
                                          <p:spTgt spid="154"/>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0" grpId="0" animBg="1">
        <p:tmplLst>
          <p:tmpl>
            <p:tnLst>
              <p:par>
                <p:cTn presetID="2" presetClass="entr" presetSubtype="8" decel="100000" fill="hold" nodeType="afterEffect">
                  <p:stCondLst>
                    <p:cond delay="0"/>
                  </p:stCondLst>
                  <p:childTnLst>
                    <p:set>
                      <p:cBhvr>
                        <p:cTn dur="1" fill="hold">
                          <p:stCondLst>
                            <p:cond delay="0"/>
                          </p:stCondLst>
                        </p:cTn>
                        <p:tgtEl>
                          <p:spTgt spid="80"/>
                        </p:tgtEl>
                        <p:attrNameLst>
                          <p:attrName>style.visibility</p:attrName>
                        </p:attrNameLst>
                      </p:cBhvr>
                      <p:to>
                        <p:strVal val="visible"/>
                      </p:to>
                    </p:set>
                    <p:anim calcmode="lin" valueType="num">
                      <p:cBhvr additive="base">
                        <p:cTn dur="1000" fill="hold"/>
                        <p:tgtEl>
                          <p:spTgt spid="80"/>
                        </p:tgtEl>
                        <p:attrNameLst>
                          <p:attrName>ppt_x</p:attrName>
                        </p:attrNameLst>
                      </p:cBhvr>
                      <p:tavLst>
                        <p:tav tm="0">
                          <p:val>
                            <p:strVal val="0-#ppt_w/2"/>
                          </p:val>
                        </p:tav>
                        <p:tav tm="100000">
                          <p:val>
                            <p:strVal val="#ppt_x"/>
                          </p:val>
                        </p:tav>
                      </p:tavLst>
                    </p:anim>
                    <p:anim calcmode="lin" valueType="num">
                      <p:cBhvr additive="base">
                        <p:cTn dur="1000" fill="hold"/>
                        <p:tgtEl>
                          <p:spTgt spid="80"/>
                        </p:tgtEl>
                        <p:attrNameLst>
                          <p:attrName>ppt_y</p:attrName>
                        </p:attrNameLst>
                      </p:cBhvr>
                      <p:tavLst>
                        <p:tav tm="0">
                          <p:val>
                            <p:strVal val="#ppt_y"/>
                          </p:val>
                        </p:tav>
                        <p:tav tm="100000">
                          <p:val>
                            <p:strVal val="#ppt_y"/>
                          </p:val>
                        </p:tav>
                      </p:tavLst>
                    </p:anim>
                  </p:childTnLst>
                </p:cTn>
              </p:par>
            </p:tnLst>
          </p:tmpl>
        </p:tmplLst>
      </p:bldP>
      <p:bldP spid="154" grpId="0" animBg="1">
        <p:tmplLst>
          <p:tmpl>
            <p:tnLst>
              <p:par>
                <p:cTn presetID="2" presetClass="entr" presetSubtype="1" decel="100000" fill="hold" nodeType="withEffect">
                  <p:stCondLst>
                    <p:cond delay="0"/>
                  </p:stCondLst>
                  <p:childTnLst>
                    <p:set>
                      <p:cBhvr>
                        <p:cTn dur="1" fill="hold">
                          <p:stCondLst>
                            <p:cond delay="0"/>
                          </p:stCondLst>
                        </p:cTn>
                        <p:tgtEl>
                          <p:spTgt spid="154"/>
                        </p:tgtEl>
                        <p:attrNameLst>
                          <p:attrName>style.visibility</p:attrName>
                        </p:attrNameLst>
                      </p:cBhvr>
                      <p:to>
                        <p:strVal val="visible"/>
                      </p:to>
                    </p:set>
                    <p:anim calcmode="lin" valueType="num">
                      <p:cBhvr additive="base">
                        <p:cTn dur="1000" fill="hold"/>
                        <p:tgtEl>
                          <p:spTgt spid="154"/>
                        </p:tgtEl>
                        <p:attrNameLst>
                          <p:attrName>ppt_x</p:attrName>
                        </p:attrNameLst>
                      </p:cBhvr>
                      <p:tavLst>
                        <p:tav tm="0">
                          <p:val>
                            <p:strVal val="#ppt_x"/>
                          </p:val>
                        </p:tav>
                        <p:tav tm="100000">
                          <p:val>
                            <p:strVal val="#ppt_x"/>
                          </p:val>
                        </p:tav>
                      </p:tavLst>
                    </p:anim>
                    <p:anim calcmode="lin" valueType="num">
                      <p:cBhvr additive="base">
                        <p:cTn dur="1000" fill="hold"/>
                        <p:tgtEl>
                          <p:spTgt spid="154"/>
                        </p:tgtEl>
                        <p:attrNameLst>
                          <p:attrName>ppt_y</p:attrName>
                        </p:attrNameLst>
                      </p:cBhvr>
                      <p:tavLst>
                        <p:tav tm="0">
                          <p:val>
                            <p:strVal val="0-#ppt_h/2"/>
                          </p:val>
                        </p:tav>
                        <p:tav tm="100000">
                          <p:val>
                            <p:strVal val="#ppt_y"/>
                          </p:val>
                        </p:tav>
                      </p:tavLst>
                    </p:anim>
                  </p:childTnLst>
                </p:cTn>
              </p:par>
            </p:tnLst>
          </p:tmpl>
        </p:tmplLst>
      </p:bldP>
    </p:bldLst>
  </p:timing>
</p:sldLayout>
</file>

<file path=ppt/slideLayouts/slideLayout56.xml><?xml version="1.0" encoding="utf-8"?>
<p:sldLayout xmlns:a="http://schemas.openxmlformats.org/drawingml/2006/main" xmlns:r="http://schemas.openxmlformats.org/officeDocument/2006/relationships" xmlns:p="http://schemas.openxmlformats.org/presentationml/2006/main" preserve="1" userDrawn="1">
  <p:cSld name="Intro">
    <p:bg>
      <p:bgPr>
        <a:solidFill>
          <a:schemeClr val="accent2"/>
        </a:solidFill>
        <a:effectLst/>
      </p:bgPr>
    </p:bg>
    <p:spTree>
      <p:nvGrpSpPr>
        <p:cNvPr id="1" name=""/>
        <p:cNvGrpSpPr/>
        <p:nvPr/>
      </p:nvGrpSpPr>
      <p:grpSpPr>
        <a:xfrm>
          <a:off x="0" y="0"/>
          <a:ext cx="0" cy="0"/>
          <a:chOff x="0" y="0"/>
          <a:chExt cx="0" cy="0"/>
        </a:xfrm>
      </p:grpSpPr>
      <p:sp>
        <p:nvSpPr>
          <p:cNvPr id="6" name="Round">
            <a:extLst>
              <a:ext uri="{FF2B5EF4-FFF2-40B4-BE49-F238E27FC236}">
                <a16:creationId xmlns:a16="http://schemas.microsoft.com/office/drawing/2014/main" id="{40952387-04E7-4C47-97CA-FF6D4B9EBECB}"/>
              </a:ext>
            </a:extLst>
          </p:cNvPr>
          <p:cNvSpPr/>
          <p:nvPr userDrawn="1"/>
        </p:nvSpPr>
        <p:spPr>
          <a:xfrm>
            <a:off x="6399880" y="2175448"/>
            <a:ext cx="579624" cy="579624"/>
          </a:xfrm>
          <a:prstGeom prst="ellipse">
            <a:avLst/>
          </a:prstGeom>
          <a:noFill/>
          <a:ln w="444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dirty="0"/>
          </a:p>
        </p:txBody>
      </p:sp>
      <p:sp>
        <p:nvSpPr>
          <p:cNvPr id="7" name="Stripe">
            <a:extLst>
              <a:ext uri="{FF2B5EF4-FFF2-40B4-BE49-F238E27FC236}">
                <a16:creationId xmlns:a16="http://schemas.microsoft.com/office/drawing/2014/main" id="{5538A728-1744-4E27-8223-A937D381ECF6}"/>
              </a:ext>
            </a:extLst>
          </p:cNvPr>
          <p:cNvSpPr/>
          <p:nvPr userDrawn="1"/>
        </p:nvSpPr>
        <p:spPr>
          <a:xfrm rot="2736200">
            <a:off x="6819772" y="2683899"/>
            <a:ext cx="243251" cy="109367"/>
          </a:xfrm>
          <a:prstGeom prst="mathMinus">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dirty="0"/>
          </a:p>
        </p:txBody>
      </p:sp>
      <p:sp>
        <p:nvSpPr>
          <p:cNvPr id="8" name="Rechthoek: afgeronde hoeken 7">
            <a:extLst>
              <a:ext uri="{FF2B5EF4-FFF2-40B4-BE49-F238E27FC236}">
                <a16:creationId xmlns:a16="http://schemas.microsoft.com/office/drawing/2014/main" id="{C399FA42-C99C-44A5-A7CD-7830C98E5CC1}"/>
              </a:ext>
            </a:extLst>
          </p:cNvPr>
          <p:cNvSpPr/>
          <p:nvPr userDrawn="1"/>
        </p:nvSpPr>
        <p:spPr>
          <a:xfrm>
            <a:off x="1518558" y="1892406"/>
            <a:ext cx="5804845" cy="1250844"/>
          </a:xfrm>
          <a:prstGeom prst="roundRect">
            <a:avLst>
              <a:gd name="adj" fmla="val 24936"/>
            </a:avLst>
          </a:prstGeom>
          <a:noFill/>
          <a:ln w="44450">
            <a:solidFill>
              <a:schemeClr val="bg1"/>
            </a:solidFill>
          </a:ln>
          <a:effectLst>
            <a:softEdge rad="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dirty="0"/>
          </a:p>
        </p:txBody>
      </p:sp>
      <p:sp>
        <p:nvSpPr>
          <p:cNvPr id="9" name="Minteken 8">
            <a:extLst>
              <a:ext uri="{FF2B5EF4-FFF2-40B4-BE49-F238E27FC236}">
                <a16:creationId xmlns:a16="http://schemas.microsoft.com/office/drawing/2014/main" id="{8EE94659-CFC9-4A50-B384-DC194BBB01CD}"/>
              </a:ext>
            </a:extLst>
          </p:cNvPr>
          <p:cNvSpPr/>
          <p:nvPr userDrawn="1"/>
        </p:nvSpPr>
        <p:spPr>
          <a:xfrm>
            <a:off x="1926530" y="1244200"/>
            <a:ext cx="34289" cy="2547257"/>
          </a:xfrm>
          <a:prstGeom prst="mathMinus">
            <a:avLst/>
          </a:prstGeom>
          <a:solidFill>
            <a:schemeClr val="bg1">
              <a:alpha val="4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dirty="0"/>
          </a:p>
        </p:txBody>
      </p:sp>
      <p:sp>
        <p:nvSpPr>
          <p:cNvPr id="10" name="Tekstvak 9">
            <a:extLst>
              <a:ext uri="{FF2B5EF4-FFF2-40B4-BE49-F238E27FC236}">
                <a16:creationId xmlns:a16="http://schemas.microsoft.com/office/drawing/2014/main" id="{06CAC7B0-A879-4BE2-A760-50CD68EEFF9E}"/>
              </a:ext>
            </a:extLst>
          </p:cNvPr>
          <p:cNvSpPr txBox="1"/>
          <p:nvPr userDrawn="1"/>
        </p:nvSpPr>
        <p:spPr>
          <a:xfrm>
            <a:off x="1960819" y="2315296"/>
            <a:ext cx="4095163" cy="415498"/>
          </a:xfrm>
          <a:prstGeom prst="rect">
            <a:avLst/>
          </a:prstGeom>
          <a:noFill/>
        </p:spPr>
        <p:txBody>
          <a:bodyPr wrap="square" rtlCol="0">
            <a:spAutoFit/>
          </a:bodyPr>
          <a:lstStyle/>
          <a:p>
            <a:r>
              <a:rPr lang="nl-NL" sz="2100" dirty="0">
                <a:solidFill>
                  <a:schemeClr val="accent2"/>
                </a:solidFill>
              </a:rPr>
              <a:t>Erasmus</a:t>
            </a:r>
            <a:r>
              <a:rPr lang="nl-NL" sz="2100" baseline="0" dirty="0">
                <a:solidFill>
                  <a:schemeClr val="accent2"/>
                </a:solidFill>
              </a:rPr>
              <a:t> University Rotterdam</a:t>
            </a:r>
            <a:endParaRPr lang="nl-NL" sz="2100" dirty="0">
              <a:solidFill>
                <a:schemeClr val="accent2"/>
              </a:solidFill>
            </a:endParaRPr>
          </a:p>
        </p:txBody>
      </p:sp>
      <p:sp>
        <p:nvSpPr>
          <p:cNvPr id="21" name="Ovaal 20">
            <a:extLst>
              <a:ext uri="{FF2B5EF4-FFF2-40B4-BE49-F238E27FC236}">
                <a16:creationId xmlns:a16="http://schemas.microsoft.com/office/drawing/2014/main" id="{89B30E91-CBEB-44CE-A78A-9AC9E72E167E}"/>
              </a:ext>
            </a:extLst>
          </p:cNvPr>
          <p:cNvSpPr/>
          <p:nvPr userDrawn="1"/>
        </p:nvSpPr>
        <p:spPr>
          <a:xfrm>
            <a:off x="6402317" y="2175448"/>
            <a:ext cx="579624" cy="579624"/>
          </a:xfrm>
          <a:prstGeom prst="ellipse">
            <a:avLst/>
          </a:prstGeom>
          <a:solidFill>
            <a:schemeClr val="bg1"/>
          </a:solidFill>
          <a:ln w="444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dirty="0"/>
          </a:p>
        </p:txBody>
      </p:sp>
      <p:pic>
        <p:nvPicPr>
          <p:cNvPr id="22" name="Afbeelding 22" descr="Vinkje">
            <a:extLst>
              <a:ext uri="{FF2B5EF4-FFF2-40B4-BE49-F238E27FC236}">
                <a16:creationId xmlns:a16="http://schemas.microsoft.com/office/drawing/2014/main" id="{38F2B944-2D76-4D87-A685-6556EB90D75F}"/>
              </a:ext>
            </a:extLst>
          </p:cNvPr>
          <p:cNvPicPr>
            <a:picLocks noChangeAspect="1"/>
          </p:cNvPicPr>
          <p:nvPr userDrawn="1"/>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6513574" y="2289142"/>
            <a:ext cx="352235" cy="352235"/>
          </a:xfrm>
          <a:prstGeom prst="rect">
            <a:avLst/>
          </a:prstGeom>
          <a:effectLst/>
        </p:spPr>
      </p:pic>
      <p:sp>
        <p:nvSpPr>
          <p:cNvPr id="24" name="Tekstvak 23">
            <a:extLst>
              <a:ext uri="{FF2B5EF4-FFF2-40B4-BE49-F238E27FC236}">
                <a16:creationId xmlns:a16="http://schemas.microsoft.com/office/drawing/2014/main" id="{4A748CB5-0E6E-4C38-A2FC-FE8303654C9E}"/>
              </a:ext>
            </a:extLst>
          </p:cNvPr>
          <p:cNvSpPr txBox="1"/>
          <p:nvPr userDrawn="1"/>
        </p:nvSpPr>
        <p:spPr>
          <a:xfrm>
            <a:off x="2993516" y="3681398"/>
            <a:ext cx="3248025" cy="300082"/>
          </a:xfrm>
          <a:prstGeom prst="rect">
            <a:avLst/>
          </a:prstGeom>
          <a:noFill/>
        </p:spPr>
        <p:txBody>
          <a:bodyPr wrap="square" rtlCol="0">
            <a:spAutoFit/>
          </a:bodyPr>
          <a:lstStyle/>
          <a:p>
            <a:pPr algn="ctr"/>
            <a:r>
              <a:rPr lang="nl-NL" sz="1350" dirty="0">
                <a:solidFill>
                  <a:schemeClr val="bg1"/>
                </a:solidFill>
              </a:rPr>
              <a:t>Zoeken …</a:t>
            </a:r>
          </a:p>
        </p:txBody>
      </p:sp>
      <p:sp>
        <p:nvSpPr>
          <p:cNvPr id="25" name="Search">
            <a:extLst>
              <a:ext uri="{FF2B5EF4-FFF2-40B4-BE49-F238E27FC236}">
                <a16:creationId xmlns:a16="http://schemas.microsoft.com/office/drawing/2014/main" id="{EA3D8A72-34E3-43CF-AEBF-863C27E9AF54}"/>
              </a:ext>
            </a:extLst>
          </p:cNvPr>
          <p:cNvSpPr txBox="1"/>
          <p:nvPr userDrawn="1"/>
        </p:nvSpPr>
        <p:spPr>
          <a:xfrm>
            <a:off x="2947988" y="3681398"/>
            <a:ext cx="3248025" cy="300082"/>
          </a:xfrm>
          <a:prstGeom prst="rect">
            <a:avLst/>
          </a:prstGeom>
          <a:noFill/>
        </p:spPr>
        <p:txBody>
          <a:bodyPr wrap="square" rtlCol="0">
            <a:spAutoFit/>
          </a:bodyPr>
          <a:lstStyle/>
          <a:p>
            <a:pPr algn="ctr"/>
            <a:r>
              <a:rPr lang="nl-NL" sz="1350" dirty="0">
                <a:solidFill>
                  <a:schemeClr val="bg1"/>
                </a:solidFill>
              </a:rPr>
              <a:t>Gevonden</a:t>
            </a:r>
          </a:p>
        </p:txBody>
      </p:sp>
      <p:sp>
        <p:nvSpPr>
          <p:cNvPr id="37" name="Minteken 36">
            <a:extLst>
              <a:ext uri="{FF2B5EF4-FFF2-40B4-BE49-F238E27FC236}">
                <a16:creationId xmlns:a16="http://schemas.microsoft.com/office/drawing/2014/main" id="{3A08DAC0-6C4A-4865-9402-DA0272862717}"/>
              </a:ext>
            </a:extLst>
          </p:cNvPr>
          <p:cNvSpPr/>
          <p:nvPr userDrawn="1"/>
        </p:nvSpPr>
        <p:spPr>
          <a:xfrm>
            <a:off x="5689718" y="1244200"/>
            <a:ext cx="34289" cy="2547257"/>
          </a:xfrm>
          <a:prstGeom prst="mathMinus">
            <a:avLst/>
          </a:prstGeom>
          <a:solidFill>
            <a:schemeClr val="bg1">
              <a:alpha val="4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dirty="0"/>
          </a:p>
        </p:txBody>
      </p:sp>
      <p:sp>
        <p:nvSpPr>
          <p:cNvPr id="2" name="Titel 1">
            <a:extLst>
              <a:ext uri="{FF2B5EF4-FFF2-40B4-BE49-F238E27FC236}">
                <a16:creationId xmlns:a16="http://schemas.microsoft.com/office/drawing/2014/main" id="{00469069-D37A-411C-9FBB-B604CD8DC0FC}"/>
              </a:ext>
            </a:extLst>
          </p:cNvPr>
          <p:cNvSpPr>
            <a:spLocks noGrp="1"/>
          </p:cNvSpPr>
          <p:nvPr>
            <p:ph type="title" hasCustomPrompt="1"/>
          </p:nvPr>
        </p:nvSpPr>
        <p:spPr>
          <a:xfrm>
            <a:off x="-2381" y="-378852"/>
            <a:ext cx="8335565" cy="265913"/>
          </a:xfrm>
        </p:spPr>
        <p:txBody>
          <a:bodyPr/>
          <a:lstStyle>
            <a:lvl1pPr>
              <a:defRPr sz="1050"/>
            </a:lvl1pPr>
          </a:lstStyle>
          <a:p>
            <a:r>
              <a:rPr lang="nl-NL" dirty="0"/>
              <a:t>INTRO</a:t>
            </a:r>
          </a:p>
        </p:txBody>
      </p:sp>
    </p:spTree>
    <p:extLst>
      <p:ext uri="{BB962C8B-B14F-4D97-AF65-F5344CB8AC3E}">
        <p14:creationId xmlns:p14="http://schemas.microsoft.com/office/powerpoint/2010/main" val="365114834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5" presetClass="emph" presetSubtype="0" fill="hold" grpId="0" nodeType="afterEffect">
                                  <p:stCondLst>
                                    <p:cond delay="0"/>
                                  </p:stCondLst>
                                  <p:childTnLst>
                                    <p:anim calcmode="discrete" valueType="str">
                                      <p:cBhvr>
                                        <p:cTn id="6" dur="1000" fill="hold"/>
                                        <p:tgtEl>
                                          <p:spTgt spid="9"/>
                                        </p:tgtEl>
                                        <p:attrNameLst>
                                          <p:attrName>style.visibility</p:attrName>
                                        </p:attrNameLst>
                                      </p:cBhvr>
                                      <p:tavLst>
                                        <p:tav tm="0">
                                          <p:val>
                                            <p:strVal val="hidden"/>
                                          </p:val>
                                        </p:tav>
                                        <p:tav tm="50000">
                                          <p:val>
                                            <p:strVal val="visible"/>
                                          </p:val>
                                        </p:tav>
                                      </p:tavLst>
                                    </p:anim>
                                  </p:childTnLst>
                                </p:cTn>
                              </p:par>
                              <p:par>
                                <p:cTn id="7" presetID="26" presetClass="emph" presetSubtype="0" fill="hold" grpId="0" nodeType="withEffect">
                                  <p:stCondLst>
                                    <p:cond delay="100"/>
                                  </p:stCondLst>
                                  <p:childTnLst>
                                    <p:animEffect transition="out" filter="fade">
                                      <p:cBhvr>
                                        <p:cTn id="8" dur="500" tmFilter="0, 0; .2, .5; .8, .5; 1, 0"/>
                                        <p:tgtEl>
                                          <p:spTgt spid="8"/>
                                        </p:tgtEl>
                                      </p:cBhvr>
                                    </p:animEffect>
                                    <p:animScale>
                                      <p:cBhvr>
                                        <p:cTn id="9" dur="250" autoRev="1" fill="hold"/>
                                        <p:tgtEl>
                                          <p:spTgt spid="8"/>
                                        </p:tgtEl>
                                      </p:cBhvr>
                                      <p:by x="105000" y="105000"/>
                                    </p:animScale>
                                  </p:childTnLst>
                                </p:cTn>
                              </p:par>
                              <p:par>
                                <p:cTn id="10" presetID="1" presetClass="exit" presetSubtype="0" fill="hold" grpId="1" nodeType="withEffect">
                                  <p:stCondLst>
                                    <p:cond delay="1000"/>
                                  </p:stCondLst>
                                  <p:childTnLst>
                                    <p:set>
                                      <p:cBhvr>
                                        <p:cTn id="11" dur="1" fill="hold">
                                          <p:stCondLst>
                                            <p:cond delay="0"/>
                                          </p:stCondLst>
                                        </p:cTn>
                                        <p:tgtEl>
                                          <p:spTgt spid="9"/>
                                        </p:tgtEl>
                                        <p:attrNameLst>
                                          <p:attrName>style.visibility</p:attrName>
                                        </p:attrNameLst>
                                      </p:cBhvr>
                                      <p:to>
                                        <p:strVal val="hidden"/>
                                      </p:to>
                                    </p:set>
                                  </p:childTnLst>
                                </p:cTn>
                              </p:par>
                              <p:par>
                                <p:cTn id="12" presetID="16" presetClass="emph" presetSubtype="0" fill="hold" grpId="0" nodeType="withEffect">
                                  <p:stCondLst>
                                    <p:cond delay="1000"/>
                                  </p:stCondLst>
                                  <p:iterate type="lt">
                                    <p:tmPct val="10556"/>
                                  </p:iterate>
                                  <p:childTnLst>
                                    <p:set>
                                      <p:cBhvr override="childStyle">
                                        <p:cTn id="13" dur="1000" fill="hold"/>
                                        <p:tgtEl>
                                          <p:spTgt spid="10"/>
                                        </p:tgtEl>
                                        <p:attrNameLst>
                                          <p:attrName>style.color</p:attrName>
                                        </p:attrNameLst>
                                      </p:cBhvr>
                                      <p:to>
                                        <p:clrVal>
                                          <a:schemeClr val="bg1"/>
                                        </p:clrVal>
                                      </p:to>
                                    </p:set>
                                    <p:set>
                                      <p:cBhvr>
                                        <p:cTn id="14" dur="1000" fill="hold"/>
                                        <p:tgtEl>
                                          <p:spTgt spid="10"/>
                                        </p:tgtEl>
                                        <p:attrNameLst>
                                          <p:attrName>fillcolor</p:attrName>
                                        </p:attrNameLst>
                                      </p:cBhvr>
                                      <p:to>
                                        <p:clrVal>
                                          <a:schemeClr val="bg1"/>
                                        </p:clrVal>
                                      </p:to>
                                    </p:set>
                                    <p:set>
                                      <p:cBhvr>
                                        <p:cTn id="15" dur="1000" fill="hold"/>
                                        <p:tgtEl>
                                          <p:spTgt spid="10"/>
                                        </p:tgtEl>
                                        <p:attrNameLst>
                                          <p:attrName>fill.type</p:attrName>
                                        </p:attrNameLst>
                                      </p:cBhvr>
                                      <p:to>
                                        <p:strVal val="solid"/>
                                      </p:to>
                                    </p:set>
                                  </p:childTnLst>
                                </p:cTn>
                              </p:par>
                              <p:par>
                                <p:cTn id="16" presetID="22" presetClass="exit" presetSubtype="4" fill="hold" grpId="0" nodeType="withEffect">
                                  <p:stCondLst>
                                    <p:cond delay="3250"/>
                                  </p:stCondLst>
                                  <p:childTnLst>
                                    <p:animEffect transition="out" filter="wipe(down)">
                                      <p:cBhvr>
                                        <p:cTn id="17" dur="500"/>
                                        <p:tgtEl>
                                          <p:spTgt spid="7"/>
                                        </p:tgtEl>
                                      </p:cBhvr>
                                    </p:animEffect>
                                    <p:set>
                                      <p:cBhvr>
                                        <p:cTn id="18" dur="1" fill="hold">
                                          <p:stCondLst>
                                            <p:cond delay="499"/>
                                          </p:stCondLst>
                                        </p:cTn>
                                        <p:tgtEl>
                                          <p:spTgt spid="7"/>
                                        </p:tgtEl>
                                        <p:attrNameLst>
                                          <p:attrName>style.visibility</p:attrName>
                                        </p:attrNameLst>
                                      </p:cBhvr>
                                      <p:to>
                                        <p:strVal val="hidden"/>
                                      </p:to>
                                    </p:set>
                                  </p:childTnLst>
                                </p:cTn>
                              </p:par>
                              <p:par>
                                <p:cTn id="19" presetID="10" presetClass="entr" presetSubtype="0" fill="hold" grpId="0" nodeType="withEffect">
                                  <p:stCondLst>
                                    <p:cond delay="3500"/>
                                  </p:stCondLst>
                                  <p:childTnLst>
                                    <p:set>
                                      <p:cBhvr>
                                        <p:cTn id="20" dur="1" fill="hold">
                                          <p:stCondLst>
                                            <p:cond delay="0"/>
                                          </p:stCondLst>
                                        </p:cTn>
                                        <p:tgtEl>
                                          <p:spTgt spid="24"/>
                                        </p:tgtEl>
                                        <p:attrNameLst>
                                          <p:attrName>style.visibility</p:attrName>
                                        </p:attrNameLst>
                                      </p:cBhvr>
                                      <p:to>
                                        <p:strVal val="visible"/>
                                      </p:to>
                                    </p:set>
                                    <p:animEffect transition="in" filter="fade">
                                      <p:cBhvr>
                                        <p:cTn id="21" dur="500"/>
                                        <p:tgtEl>
                                          <p:spTgt spid="24"/>
                                        </p:tgtEl>
                                      </p:cBhvr>
                                    </p:animEffect>
                                  </p:childTnLst>
                                </p:cTn>
                              </p:par>
                              <p:par>
                                <p:cTn id="22" presetID="1" presetClass="entr" presetSubtype="0" fill="hold" grpId="0" nodeType="withEffect">
                                  <p:stCondLst>
                                    <p:cond delay="3500"/>
                                  </p:stCondLst>
                                  <p:childTnLst>
                                    <p:set>
                                      <p:cBhvr>
                                        <p:cTn id="23" dur="1" fill="hold">
                                          <p:stCondLst>
                                            <p:cond delay="0"/>
                                          </p:stCondLst>
                                        </p:cTn>
                                        <p:tgtEl>
                                          <p:spTgt spid="21"/>
                                        </p:tgtEl>
                                        <p:attrNameLst>
                                          <p:attrName>style.visibility</p:attrName>
                                        </p:attrNameLst>
                                      </p:cBhvr>
                                      <p:to>
                                        <p:strVal val="visible"/>
                                      </p:to>
                                    </p:set>
                                  </p:childTnLst>
                                </p:cTn>
                              </p:par>
                              <p:par>
                                <p:cTn id="24" presetID="21" presetClass="entr" presetSubtype="1" fill="hold" grpId="1" nodeType="withEffect">
                                  <p:stCondLst>
                                    <p:cond delay="3500"/>
                                  </p:stCondLst>
                                  <p:childTnLst>
                                    <p:set>
                                      <p:cBhvr>
                                        <p:cTn id="25" dur="1" fill="hold">
                                          <p:stCondLst>
                                            <p:cond delay="0"/>
                                          </p:stCondLst>
                                        </p:cTn>
                                        <p:tgtEl>
                                          <p:spTgt spid="21"/>
                                        </p:tgtEl>
                                        <p:attrNameLst>
                                          <p:attrName>style.visibility</p:attrName>
                                        </p:attrNameLst>
                                      </p:cBhvr>
                                      <p:to>
                                        <p:strVal val="visible"/>
                                      </p:to>
                                    </p:set>
                                    <p:animEffect transition="in" filter="wheel(1)">
                                      <p:cBhvr>
                                        <p:cTn id="26" dur="500"/>
                                        <p:tgtEl>
                                          <p:spTgt spid="21"/>
                                        </p:tgtEl>
                                      </p:cBhvr>
                                    </p:animEffect>
                                  </p:childTnLst>
                                </p:cTn>
                              </p:par>
                              <p:par>
                                <p:cTn id="27" presetID="10" presetClass="exit" presetSubtype="0" fill="hold" grpId="1" nodeType="withEffect">
                                  <p:stCondLst>
                                    <p:cond delay="3500"/>
                                  </p:stCondLst>
                                  <p:childTnLst>
                                    <p:animEffect transition="out" filter="fade">
                                      <p:cBhvr>
                                        <p:cTn id="28" dur="500"/>
                                        <p:tgtEl>
                                          <p:spTgt spid="24"/>
                                        </p:tgtEl>
                                      </p:cBhvr>
                                    </p:animEffect>
                                    <p:set>
                                      <p:cBhvr>
                                        <p:cTn id="29" dur="1" fill="hold">
                                          <p:stCondLst>
                                            <p:cond delay="499"/>
                                          </p:stCondLst>
                                        </p:cTn>
                                        <p:tgtEl>
                                          <p:spTgt spid="24"/>
                                        </p:tgtEl>
                                        <p:attrNameLst>
                                          <p:attrName>style.visibility</p:attrName>
                                        </p:attrNameLst>
                                      </p:cBhvr>
                                      <p:to>
                                        <p:strVal val="hidden"/>
                                      </p:to>
                                    </p:set>
                                  </p:childTnLst>
                                </p:cTn>
                              </p:par>
                              <p:par>
                                <p:cTn id="30" presetID="23" presetClass="entr" presetSubtype="16" fill="hold" nodeType="withEffect">
                                  <p:stCondLst>
                                    <p:cond delay="4000"/>
                                  </p:stCondLst>
                                  <p:childTnLst>
                                    <p:set>
                                      <p:cBhvr>
                                        <p:cTn id="31" dur="1" fill="hold">
                                          <p:stCondLst>
                                            <p:cond delay="0"/>
                                          </p:stCondLst>
                                        </p:cTn>
                                        <p:tgtEl>
                                          <p:spTgt spid="22"/>
                                        </p:tgtEl>
                                        <p:attrNameLst>
                                          <p:attrName>style.visibility</p:attrName>
                                        </p:attrNameLst>
                                      </p:cBhvr>
                                      <p:to>
                                        <p:strVal val="visible"/>
                                      </p:to>
                                    </p:set>
                                    <p:anim calcmode="lin" valueType="num">
                                      <p:cBhvr>
                                        <p:cTn id="32" dur="250" fill="hold"/>
                                        <p:tgtEl>
                                          <p:spTgt spid="22"/>
                                        </p:tgtEl>
                                        <p:attrNameLst>
                                          <p:attrName>ppt_w</p:attrName>
                                        </p:attrNameLst>
                                      </p:cBhvr>
                                      <p:tavLst>
                                        <p:tav tm="0">
                                          <p:val>
                                            <p:fltVal val="0"/>
                                          </p:val>
                                        </p:tav>
                                        <p:tav tm="100000">
                                          <p:val>
                                            <p:strVal val="#ppt_w"/>
                                          </p:val>
                                        </p:tav>
                                      </p:tavLst>
                                    </p:anim>
                                    <p:anim calcmode="lin" valueType="num">
                                      <p:cBhvr>
                                        <p:cTn id="33" dur="250" fill="hold"/>
                                        <p:tgtEl>
                                          <p:spTgt spid="22"/>
                                        </p:tgtEl>
                                        <p:attrNameLst>
                                          <p:attrName>ppt_h</p:attrName>
                                        </p:attrNameLst>
                                      </p:cBhvr>
                                      <p:tavLst>
                                        <p:tav tm="0">
                                          <p:val>
                                            <p:fltVal val="0"/>
                                          </p:val>
                                        </p:tav>
                                        <p:tav tm="100000">
                                          <p:val>
                                            <p:strVal val="#ppt_h"/>
                                          </p:val>
                                        </p:tav>
                                      </p:tavLst>
                                    </p:anim>
                                  </p:childTnLst>
                                </p:cTn>
                              </p:par>
                              <p:par>
                                <p:cTn id="34" presetID="10" presetClass="entr" presetSubtype="0" fill="hold" grpId="0" nodeType="withEffect">
                                  <p:stCondLst>
                                    <p:cond delay="4000"/>
                                  </p:stCondLst>
                                  <p:childTnLst>
                                    <p:set>
                                      <p:cBhvr>
                                        <p:cTn id="35" dur="1" fill="hold">
                                          <p:stCondLst>
                                            <p:cond delay="0"/>
                                          </p:stCondLst>
                                        </p:cTn>
                                        <p:tgtEl>
                                          <p:spTgt spid="25"/>
                                        </p:tgtEl>
                                        <p:attrNameLst>
                                          <p:attrName>style.visibility</p:attrName>
                                        </p:attrNameLst>
                                      </p:cBhvr>
                                      <p:to>
                                        <p:strVal val="visible"/>
                                      </p:to>
                                    </p:set>
                                    <p:animEffect transition="in" filter="fade">
                                      <p:cBhvr>
                                        <p:cTn id="36" dur="500"/>
                                        <p:tgtEl>
                                          <p:spTgt spid="25"/>
                                        </p:tgtEl>
                                      </p:cBhvr>
                                    </p:animEffect>
                                  </p:childTnLst>
                                </p:cTn>
                              </p:par>
                              <p:par>
                                <p:cTn id="37" presetID="1" presetClass="entr" presetSubtype="0" fill="hold" grpId="2" nodeType="withEffect">
                                  <p:stCondLst>
                                    <p:cond delay="4000"/>
                                  </p:stCondLst>
                                  <p:childTnLst>
                                    <p:set>
                                      <p:cBhvr>
                                        <p:cTn id="38" dur="1" fill="hold">
                                          <p:stCondLst>
                                            <p:cond delay="0"/>
                                          </p:stCondLst>
                                        </p:cTn>
                                        <p:tgtEl>
                                          <p:spTgt spid="37"/>
                                        </p:tgtEl>
                                        <p:attrNameLst>
                                          <p:attrName>style.visibility</p:attrName>
                                        </p:attrNameLst>
                                      </p:cBhvr>
                                      <p:to>
                                        <p:strVal val="visible"/>
                                      </p:to>
                                    </p:set>
                                  </p:childTnLst>
                                </p:cTn>
                              </p:par>
                              <p:par>
                                <p:cTn id="39" presetID="35" presetClass="emph" presetSubtype="0" fill="hold" grpId="0" nodeType="withEffect">
                                  <p:stCondLst>
                                    <p:cond delay="4000"/>
                                  </p:stCondLst>
                                  <p:childTnLst>
                                    <p:anim calcmode="discrete" valueType="str">
                                      <p:cBhvr>
                                        <p:cTn id="40" dur="750" fill="hold"/>
                                        <p:tgtEl>
                                          <p:spTgt spid="37"/>
                                        </p:tgtEl>
                                        <p:attrNameLst>
                                          <p:attrName>style.visibility</p:attrName>
                                        </p:attrNameLst>
                                      </p:cBhvr>
                                      <p:tavLst>
                                        <p:tav tm="0">
                                          <p:val>
                                            <p:strVal val="hidden"/>
                                          </p:val>
                                        </p:tav>
                                        <p:tav tm="50000">
                                          <p:val>
                                            <p:strVal val="visible"/>
                                          </p:val>
                                        </p:tav>
                                      </p:tavLst>
                                    </p:anim>
                                  </p:childTnLst>
                                </p:cTn>
                              </p:par>
                            </p:childTnLst>
                          </p:cTn>
                        </p:par>
                        <p:par>
                          <p:cTn id="41" fill="hold">
                            <p:stCondLst>
                              <p:cond delay="4750"/>
                            </p:stCondLst>
                            <p:childTnLst>
                              <p:par>
                                <p:cTn id="42" presetID="1" presetClass="exit" presetSubtype="0" fill="hold" grpId="1" nodeType="afterEffect">
                                  <p:stCondLst>
                                    <p:cond delay="0"/>
                                  </p:stCondLst>
                                  <p:childTnLst>
                                    <p:set>
                                      <p:cBhvr>
                                        <p:cTn id="43" dur="1" fill="hold">
                                          <p:stCondLst>
                                            <p:cond delay="0"/>
                                          </p:stCondLst>
                                        </p:cTn>
                                        <p:tgtEl>
                                          <p:spTgt spid="37"/>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8" grpId="0" animBg="1"/>
      <p:bldP spid="9" grpId="0" animBg="1"/>
      <p:bldP spid="9" grpId="1" animBg="1"/>
      <p:bldP spid="10" grpId="0"/>
      <p:bldP spid="21" grpId="0" animBg="1"/>
      <p:bldP spid="21" grpId="1" animBg="1"/>
      <p:bldP spid="24" grpId="0"/>
      <p:bldP spid="24" grpId="1"/>
      <p:bldP spid="25" grpId="0"/>
      <p:bldP spid="37" grpId="0" animBg="1"/>
      <p:bldP spid="37" grpId="1" animBg="1"/>
      <p:bldP spid="37" grpId="2" animBg="1"/>
    </p:bldLst>
  </p:timing>
</p:sldLayout>
</file>

<file path=ppt/slideLayouts/slideLayout57.xml><?xml version="1.0" encoding="utf-8"?>
<p:sldLayout xmlns:a="http://schemas.openxmlformats.org/drawingml/2006/main" xmlns:r="http://schemas.openxmlformats.org/officeDocument/2006/relationships" xmlns:p="http://schemas.openxmlformats.org/presentationml/2006/main" preserve="1" userDrawn="1">
  <p:cSld name="Intro + Outro [logo animatie]">
    <p:bg>
      <p:bgPr>
        <a:solidFill>
          <a:schemeClr val="accent2"/>
        </a:solidFill>
        <a:effectLst/>
      </p:bgPr>
    </p:bg>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312B9603-7A4F-4E68-BB03-E44F6512E26D}"/>
              </a:ext>
            </a:extLst>
          </p:cNvPr>
          <p:cNvSpPr>
            <a:spLocks noGrp="1"/>
          </p:cNvSpPr>
          <p:nvPr>
            <p:ph type="title" hasCustomPrompt="1"/>
          </p:nvPr>
        </p:nvSpPr>
        <p:spPr>
          <a:xfrm>
            <a:off x="-1360" y="-378327"/>
            <a:ext cx="8335565" cy="298797"/>
          </a:xfrm>
        </p:spPr>
        <p:txBody>
          <a:bodyPr/>
          <a:lstStyle>
            <a:lvl1pPr>
              <a:defRPr sz="1050" cap="all" baseline="0">
                <a:solidFill>
                  <a:schemeClr val="tx1"/>
                </a:solidFill>
              </a:defRPr>
            </a:lvl1pPr>
          </a:lstStyle>
          <a:p>
            <a:r>
              <a:rPr lang="nl-NL" dirty="0"/>
              <a:t>INTRO + OUTRO [LOGO ANIMATIE]</a:t>
            </a:r>
          </a:p>
        </p:txBody>
      </p:sp>
      <p:grpSp>
        <p:nvGrpSpPr>
          <p:cNvPr id="40" name="Groep 39">
            <a:extLst>
              <a:ext uri="{FF2B5EF4-FFF2-40B4-BE49-F238E27FC236}">
                <a16:creationId xmlns:a16="http://schemas.microsoft.com/office/drawing/2014/main" id="{7F164FC8-464F-4218-B7DA-CD14D7ED8E11}"/>
              </a:ext>
            </a:extLst>
          </p:cNvPr>
          <p:cNvGrpSpPr/>
          <p:nvPr userDrawn="1"/>
        </p:nvGrpSpPr>
        <p:grpSpPr>
          <a:xfrm>
            <a:off x="3270823" y="1530551"/>
            <a:ext cx="1833652" cy="326888"/>
            <a:chOff x="4361097" y="2040734"/>
            <a:chExt cx="2444869" cy="435851"/>
          </a:xfrm>
        </p:grpSpPr>
        <p:sp>
          <p:nvSpPr>
            <p:cNvPr id="7" name="Vrije vorm: vorm 6">
              <a:extLst>
                <a:ext uri="{FF2B5EF4-FFF2-40B4-BE49-F238E27FC236}">
                  <a16:creationId xmlns:a16="http://schemas.microsoft.com/office/drawing/2014/main" id="{DC315016-754B-4603-BB7E-87593139F8E7}"/>
                </a:ext>
              </a:extLst>
            </p:cNvPr>
            <p:cNvSpPr/>
            <p:nvPr/>
          </p:nvSpPr>
          <p:spPr>
            <a:xfrm>
              <a:off x="4361097" y="2040734"/>
              <a:ext cx="275813" cy="429041"/>
            </a:xfrm>
            <a:custGeom>
              <a:avLst/>
              <a:gdLst>
                <a:gd name="connsiteX0" fmla="*/ 0 w 77152"/>
                <a:gd name="connsiteY0" fmla="*/ 0 h 120014"/>
                <a:gd name="connsiteX1" fmla="*/ 75248 w 77152"/>
                <a:gd name="connsiteY1" fmla="*/ 0 h 120014"/>
                <a:gd name="connsiteX2" fmla="*/ 75248 w 77152"/>
                <a:gd name="connsiteY2" fmla="*/ 24765 h 120014"/>
                <a:gd name="connsiteX3" fmla="*/ 29527 w 77152"/>
                <a:gd name="connsiteY3" fmla="*/ 24765 h 120014"/>
                <a:gd name="connsiteX4" fmla="*/ 29527 w 77152"/>
                <a:gd name="connsiteY4" fmla="*/ 46673 h 120014"/>
                <a:gd name="connsiteX5" fmla="*/ 65723 w 77152"/>
                <a:gd name="connsiteY5" fmla="*/ 46673 h 120014"/>
                <a:gd name="connsiteX6" fmla="*/ 65723 w 77152"/>
                <a:gd name="connsiteY6" fmla="*/ 71438 h 120014"/>
                <a:gd name="connsiteX7" fmla="*/ 29527 w 77152"/>
                <a:gd name="connsiteY7" fmla="*/ 71438 h 120014"/>
                <a:gd name="connsiteX8" fmla="*/ 29527 w 77152"/>
                <a:gd name="connsiteY8" fmla="*/ 95250 h 120014"/>
                <a:gd name="connsiteX9" fmla="*/ 77152 w 77152"/>
                <a:gd name="connsiteY9" fmla="*/ 95250 h 120014"/>
                <a:gd name="connsiteX10" fmla="*/ 77152 w 77152"/>
                <a:gd name="connsiteY10" fmla="*/ 120015 h 120014"/>
                <a:gd name="connsiteX11" fmla="*/ 0 w 77152"/>
                <a:gd name="connsiteY11" fmla="*/ 120015 h 120014"/>
                <a:gd name="connsiteX12" fmla="*/ 0 w 77152"/>
                <a:gd name="connsiteY12" fmla="*/ 0 h 120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7152" h="120014">
                  <a:moveTo>
                    <a:pt x="0" y="0"/>
                  </a:moveTo>
                  <a:lnTo>
                    <a:pt x="75248" y="0"/>
                  </a:lnTo>
                  <a:lnTo>
                    <a:pt x="75248" y="24765"/>
                  </a:lnTo>
                  <a:lnTo>
                    <a:pt x="29527" y="24765"/>
                  </a:lnTo>
                  <a:lnTo>
                    <a:pt x="29527" y="46673"/>
                  </a:lnTo>
                  <a:lnTo>
                    <a:pt x="65723" y="46673"/>
                  </a:lnTo>
                  <a:lnTo>
                    <a:pt x="65723" y="71438"/>
                  </a:lnTo>
                  <a:lnTo>
                    <a:pt x="29527" y="71438"/>
                  </a:lnTo>
                  <a:lnTo>
                    <a:pt x="29527" y="95250"/>
                  </a:lnTo>
                  <a:lnTo>
                    <a:pt x="77152" y="95250"/>
                  </a:lnTo>
                  <a:lnTo>
                    <a:pt x="77152" y="120015"/>
                  </a:lnTo>
                  <a:lnTo>
                    <a:pt x="0" y="120015"/>
                  </a:lnTo>
                  <a:lnTo>
                    <a:pt x="0" y="0"/>
                  </a:lnTo>
                  <a:close/>
                </a:path>
              </a:pathLst>
            </a:custGeom>
            <a:solidFill>
              <a:schemeClr val="bg2"/>
            </a:solidFill>
            <a:ln w="9525" cap="flat">
              <a:noFill/>
              <a:prstDash val="solid"/>
              <a:miter/>
            </a:ln>
          </p:spPr>
          <p:txBody>
            <a:bodyPr rtlCol="0" anchor="ctr"/>
            <a:lstStyle/>
            <a:p>
              <a:endParaRPr lang="nl-NL" sz="1350" dirty="0"/>
            </a:p>
          </p:txBody>
        </p:sp>
        <p:sp>
          <p:nvSpPr>
            <p:cNvPr id="8" name="Vrije vorm: vorm 7">
              <a:extLst>
                <a:ext uri="{FF2B5EF4-FFF2-40B4-BE49-F238E27FC236}">
                  <a16:creationId xmlns:a16="http://schemas.microsoft.com/office/drawing/2014/main" id="{97052BA1-D3EC-4D83-AA45-E15BFEF019C1}"/>
                </a:ext>
              </a:extLst>
            </p:cNvPr>
            <p:cNvSpPr/>
            <p:nvPr/>
          </p:nvSpPr>
          <p:spPr>
            <a:xfrm>
              <a:off x="4715229" y="2153101"/>
              <a:ext cx="211114" cy="309864"/>
            </a:xfrm>
            <a:custGeom>
              <a:avLst/>
              <a:gdLst>
                <a:gd name="connsiteX0" fmla="*/ 0 w 59054"/>
                <a:gd name="connsiteY0" fmla="*/ 1905 h 86677"/>
                <a:gd name="connsiteX1" fmla="*/ 27622 w 59054"/>
                <a:gd name="connsiteY1" fmla="*/ 1905 h 86677"/>
                <a:gd name="connsiteX2" fmla="*/ 27622 w 59054"/>
                <a:gd name="connsiteY2" fmla="*/ 16193 h 86677"/>
                <a:gd name="connsiteX3" fmla="*/ 27622 w 59054"/>
                <a:gd name="connsiteY3" fmla="*/ 21907 h 86677"/>
                <a:gd name="connsiteX4" fmla="*/ 27622 w 59054"/>
                <a:gd name="connsiteY4" fmla="*/ 21907 h 86677"/>
                <a:gd name="connsiteX5" fmla="*/ 55245 w 59054"/>
                <a:gd name="connsiteY5" fmla="*/ 0 h 86677"/>
                <a:gd name="connsiteX6" fmla="*/ 59055 w 59054"/>
                <a:gd name="connsiteY6" fmla="*/ 0 h 86677"/>
                <a:gd name="connsiteX7" fmla="*/ 59055 w 59054"/>
                <a:gd name="connsiteY7" fmla="*/ 28575 h 86677"/>
                <a:gd name="connsiteX8" fmla="*/ 53340 w 59054"/>
                <a:gd name="connsiteY8" fmla="*/ 27623 h 86677"/>
                <a:gd name="connsiteX9" fmla="*/ 31432 w 59054"/>
                <a:gd name="connsiteY9" fmla="*/ 42863 h 86677"/>
                <a:gd name="connsiteX10" fmla="*/ 29527 w 59054"/>
                <a:gd name="connsiteY10" fmla="*/ 54293 h 86677"/>
                <a:gd name="connsiteX11" fmla="*/ 29527 w 59054"/>
                <a:gd name="connsiteY11" fmla="*/ 86678 h 86677"/>
                <a:gd name="connsiteX12" fmla="*/ 952 w 59054"/>
                <a:gd name="connsiteY12" fmla="*/ 86678 h 86677"/>
                <a:gd name="connsiteX13" fmla="*/ 952 w 59054"/>
                <a:gd name="connsiteY13" fmla="*/ 1905 h 86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9054" h="86677">
                  <a:moveTo>
                    <a:pt x="0" y="1905"/>
                  </a:moveTo>
                  <a:lnTo>
                    <a:pt x="27622" y="1905"/>
                  </a:lnTo>
                  <a:lnTo>
                    <a:pt x="27622" y="16193"/>
                  </a:lnTo>
                  <a:cubicBezTo>
                    <a:pt x="27622" y="19050"/>
                    <a:pt x="27622" y="21907"/>
                    <a:pt x="27622" y="21907"/>
                  </a:cubicBezTo>
                  <a:lnTo>
                    <a:pt x="27622" y="21907"/>
                  </a:lnTo>
                  <a:cubicBezTo>
                    <a:pt x="31432" y="10478"/>
                    <a:pt x="41910" y="0"/>
                    <a:pt x="55245" y="0"/>
                  </a:cubicBezTo>
                  <a:cubicBezTo>
                    <a:pt x="57150" y="0"/>
                    <a:pt x="59055" y="0"/>
                    <a:pt x="59055" y="0"/>
                  </a:cubicBezTo>
                  <a:lnTo>
                    <a:pt x="59055" y="28575"/>
                  </a:lnTo>
                  <a:cubicBezTo>
                    <a:pt x="59055" y="28575"/>
                    <a:pt x="57150" y="27623"/>
                    <a:pt x="53340" y="27623"/>
                  </a:cubicBezTo>
                  <a:cubicBezTo>
                    <a:pt x="46672" y="27623"/>
                    <a:pt x="35242" y="29528"/>
                    <a:pt x="31432" y="42863"/>
                  </a:cubicBezTo>
                  <a:cubicBezTo>
                    <a:pt x="30480" y="45720"/>
                    <a:pt x="29527" y="49530"/>
                    <a:pt x="29527" y="54293"/>
                  </a:cubicBezTo>
                  <a:lnTo>
                    <a:pt x="29527" y="86678"/>
                  </a:lnTo>
                  <a:lnTo>
                    <a:pt x="952" y="86678"/>
                  </a:lnTo>
                  <a:lnTo>
                    <a:pt x="952" y="1905"/>
                  </a:lnTo>
                  <a:close/>
                </a:path>
              </a:pathLst>
            </a:custGeom>
            <a:solidFill>
              <a:schemeClr val="bg2"/>
            </a:solidFill>
            <a:ln w="9525" cap="flat">
              <a:noFill/>
              <a:prstDash val="solid"/>
              <a:miter/>
            </a:ln>
          </p:spPr>
          <p:txBody>
            <a:bodyPr rtlCol="0" anchor="ctr"/>
            <a:lstStyle/>
            <a:p>
              <a:endParaRPr lang="nl-NL" sz="1350" dirty="0"/>
            </a:p>
          </p:txBody>
        </p:sp>
        <p:sp>
          <p:nvSpPr>
            <p:cNvPr id="9" name="Vrije vorm: vorm 8">
              <a:extLst>
                <a:ext uri="{FF2B5EF4-FFF2-40B4-BE49-F238E27FC236}">
                  <a16:creationId xmlns:a16="http://schemas.microsoft.com/office/drawing/2014/main" id="{F02203B3-49EF-4035-B3E1-2723F26E0E96}"/>
                </a:ext>
              </a:extLst>
            </p:cNvPr>
            <p:cNvSpPr/>
            <p:nvPr/>
          </p:nvSpPr>
          <p:spPr>
            <a:xfrm>
              <a:off x="4960393" y="2153101"/>
              <a:ext cx="289433" cy="320081"/>
            </a:xfrm>
            <a:custGeom>
              <a:avLst/>
              <a:gdLst>
                <a:gd name="connsiteX0" fmla="*/ 50483 w 80962"/>
                <a:gd name="connsiteY0" fmla="*/ 34290 h 89535"/>
                <a:gd name="connsiteX1" fmla="*/ 51435 w 80962"/>
                <a:gd name="connsiteY1" fmla="*/ 34290 h 89535"/>
                <a:gd name="connsiteX2" fmla="*/ 51435 w 80962"/>
                <a:gd name="connsiteY2" fmla="*/ 32385 h 89535"/>
                <a:gd name="connsiteX3" fmla="*/ 39053 w 80962"/>
                <a:gd name="connsiteY3" fmla="*/ 22860 h 89535"/>
                <a:gd name="connsiteX4" fmla="*/ 16193 w 80962"/>
                <a:gd name="connsiteY4" fmla="*/ 31432 h 89535"/>
                <a:gd name="connsiteX5" fmla="*/ 5715 w 80962"/>
                <a:gd name="connsiteY5" fmla="*/ 11430 h 89535"/>
                <a:gd name="connsiteX6" fmla="*/ 41910 w 80962"/>
                <a:gd name="connsiteY6" fmla="*/ 0 h 89535"/>
                <a:gd name="connsiteX7" fmla="*/ 80963 w 80962"/>
                <a:gd name="connsiteY7" fmla="*/ 35243 h 89535"/>
                <a:gd name="connsiteX8" fmla="*/ 80963 w 80962"/>
                <a:gd name="connsiteY8" fmla="*/ 88582 h 89535"/>
                <a:gd name="connsiteX9" fmla="*/ 54293 w 80962"/>
                <a:gd name="connsiteY9" fmla="*/ 88582 h 89535"/>
                <a:gd name="connsiteX10" fmla="*/ 54293 w 80962"/>
                <a:gd name="connsiteY10" fmla="*/ 82868 h 89535"/>
                <a:gd name="connsiteX11" fmla="*/ 54293 w 80962"/>
                <a:gd name="connsiteY11" fmla="*/ 77153 h 89535"/>
                <a:gd name="connsiteX12" fmla="*/ 54293 w 80962"/>
                <a:gd name="connsiteY12" fmla="*/ 77153 h 89535"/>
                <a:gd name="connsiteX13" fmla="*/ 29528 w 80962"/>
                <a:gd name="connsiteY13" fmla="*/ 89535 h 89535"/>
                <a:gd name="connsiteX14" fmla="*/ 0 w 80962"/>
                <a:gd name="connsiteY14" fmla="*/ 61913 h 89535"/>
                <a:gd name="connsiteX15" fmla="*/ 50483 w 80962"/>
                <a:gd name="connsiteY15" fmla="*/ 34290 h 89535"/>
                <a:gd name="connsiteX16" fmla="*/ 37148 w 80962"/>
                <a:gd name="connsiteY16" fmla="*/ 68580 h 89535"/>
                <a:gd name="connsiteX17" fmla="*/ 51435 w 80962"/>
                <a:gd name="connsiteY17" fmla="*/ 53340 h 89535"/>
                <a:gd name="connsiteX18" fmla="*/ 51435 w 80962"/>
                <a:gd name="connsiteY18" fmla="*/ 51435 h 89535"/>
                <a:gd name="connsiteX19" fmla="*/ 48578 w 80962"/>
                <a:gd name="connsiteY19" fmla="*/ 51435 h 89535"/>
                <a:gd name="connsiteX20" fmla="*/ 28575 w 80962"/>
                <a:gd name="connsiteY20" fmla="*/ 60960 h 89535"/>
                <a:gd name="connsiteX21" fmla="*/ 37148 w 80962"/>
                <a:gd name="connsiteY21" fmla="*/ 68580 h 89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80962" h="89535">
                  <a:moveTo>
                    <a:pt x="50483" y="34290"/>
                  </a:moveTo>
                  <a:lnTo>
                    <a:pt x="51435" y="34290"/>
                  </a:lnTo>
                  <a:lnTo>
                    <a:pt x="51435" y="32385"/>
                  </a:lnTo>
                  <a:cubicBezTo>
                    <a:pt x="51435" y="24765"/>
                    <a:pt x="45720" y="22860"/>
                    <a:pt x="39053" y="22860"/>
                  </a:cubicBezTo>
                  <a:cubicBezTo>
                    <a:pt x="28575" y="22860"/>
                    <a:pt x="16193" y="31432"/>
                    <a:pt x="16193" y="31432"/>
                  </a:cubicBezTo>
                  <a:lnTo>
                    <a:pt x="5715" y="11430"/>
                  </a:lnTo>
                  <a:cubicBezTo>
                    <a:pt x="5715" y="11430"/>
                    <a:pt x="20955" y="0"/>
                    <a:pt x="41910" y="0"/>
                  </a:cubicBezTo>
                  <a:cubicBezTo>
                    <a:pt x="66675" y="0"/>
                    <a:pt x="80963" y="13335"/>
                    <a:pt x="80963" y="35243"/>
                  </a:cubicBezTo>
                  <a:lnTo>
                    <a:pt x="80963" y="88582"/>
                  </a:lnTo>
                  <a:lnTo>
                    <a:pt x="54293" y="88582"/>
                  </a:lnTo>
                  <a:lnTo>
                    <a:pt x="54293" y="82868"/>
                  </a:lnTo>
                  <a:cubicBezTo>
                    <a:pt x="54293" y="80010"/>
                    <a:pt x="54293" y="77153"/>
                    <a:pt x="54293" y="77153"/>
                  </a:cubicBezTo>
                  <a:lnTo>
                    <a:pt x="54293" y="77153"/>
                  </a:lnTo>
                  <a:cubicBezTo>
                    <a:pt x="54293" y="77153"/>
                    <a:pt x="47625" y="89535"/>
                    <a:pt x="29528" y="89535"/>
                  </a:cubicBezTo>
                  <a:cubicBezTo>
                    <a:pt x="13335" y="89535"/>
                    <a:pt x="0" y="79057"/>
                    <a:pt x="0" y="61913"/>
                  </a:cubicBezTo>
                  <a:cubicBezTo>
                    <a:pt x="0" y="37148"/>
                    <a:pt x="37148" y="34290"/>
                    <a:pt x="50483" y="34290"/>
                  </a:cubicBezTo>
                  <a:close/>
                  <a:moveTo>
                    <a:pt x="37148" y="68580"/>
                  </a:moveTo>
                  <a:cubicBezTo>
                    <a:pt x="44768" y="68580"/>
                    <a:pt x="51435" y="60007"/>
                    <a:pt x="51435" y="53340"/>
                  </a:cubicBezTo>
                  <a:lnTo>
                    <a:pt x="51435" y="51435"/>
                  </a:lnTo>
                  <a:lnTo>
                    <a:pt x="48578" y="51435"/>
                  </a:lnTo>
                  <a:cubicBezTo>
                    <a:pt x="39053" y="51435"/>
                    <a:pt x="28575" y="54293"/>
                    <a:pt x="28575" y="60960"/>
                  </a:cubicBezTo>
                  <a:cubicBezTo>
                    <a:pt x="29528" y="64770"/>
                    <a:pt x="31433" y="68580"/>
                    <a:pt x="37148" y="68580"/>
                  </a:cubicBezTo>
                  <a:close/>
                </a:path>
              </a:pathLst>
            </a:custGeom>
            <a:solidFill>
              <a:schemeClr val="bg2"/>
            </a:solidFill>
            <a:ln w="9525" cap="flat">
              <a:noFill/>
              <a:prstDash val="solid"/>
              <a:miter/>
            </a:ln>
          </p:spPr>
          <p:txBody>
            <a:bodyPr rtlCol="0" anchor="ctr"/>
            <a:lstStyle/>
            <a:p>
              <a:endParaRPr lang="nl-NL" sz="1350" dirty="0"/>
            </a:p>
          </p:txBody>
        </p:sp>
        <p:sp>
          <p:nvSpPr>
            <p:cNvPr id="10" name="Vrije vorm: vorm 9">
              <a:extLst>
                <a:ext uri="{FF2B5EF4-FFF2-40B4-BE49-F238E27FC236}">
                  <a16:creationId xmlns:a16="http://schemas.microsoft.com/office/drawing/2014/main" id="{AF00FAF7-6B45-4391-9B43-EBB2FCD293F6}"/>
                </a:ext>
              </a:extLst>
            </p:cNvPr>
            <p:cNvSpPr/>
            <p:nvPr/>
          </p:nvSpPr>
          <p:spPr>
            <a:xfrm>
              <a:off x="5311122" y="2153101"/>
              <a:ext cx="248572" cy="323484"/>
            </a:xfrm>
            <a:custGeom>
              <a:avLst/>
              <a:gdLst>
                <a:gd name="connsiteX0" fmla="*/ 11430 w 69532"/>
                <a:gd name="connsiteY0" fmla="*/ 58103 h 90487"/>
                <a:gd name="connsiteX1" fmla="*/ 33338 w 69532"/>
                <a:gd name="connsiteY1" fmla="*/ 66675 h 90487"/>
                <a:gd name="connsiteX2" fmla="*/ 41910 w 69532"/>
                <a:gd name="connsiteY2" fmla="*/ 62865 h 90487"/>
                <a:gd name="connsiteX3" fmla="*/ 1905 w 69532"/>
                <a:gd name="connsiteY3" fmla="*/ 26670 h 90487"/>
                <a:gd name="connsiteX4" fmla="*/ 37148 w 69532"/>
                <a:gd name="connsiteY4" fmla="*/ 0 h 90487"/>
                <a:gd name="connsiteX5" fmla="*/ 67627 w 69532"/>
                <a:gd name="connsiteY5" fmla="*/ 9525 h 90487"/>
                <a:gd name="connsiteX6" fmla="*/ 58102 w 69532"/>
                <a:gd name="connsiteY6" fmla="*/ 30480 h 90487"/>
                <a:gd name="connsiteX7" fmla="*/ 38100 w 69532"/>
                <a:gd name="connsiteY7" fmla="*/ 23813 h 90487"/>
                <a:gd name="connsiteX8" fmla="*/ 29527 w 69532"/>
                <a:gd name="connsiteY8" fmla="*/ 27623 h 90487"/>
                <a:gd name="connsiteX9" fmla="*/ 69532 w 69532"/>
                <a:gd name="connsiteY9" fmla="*/ 62865 h 90487"/>
                <a:gd name="connsiteX10" fmla="*/ 34290 w 69532"/>
                <a:gd name="connsiteY10" fmla="*/ 90488 h 90487"/>
                <a:gd name="connsiteX11" fmla="*/ 0 w 69532"/>
                <a:gd name="connsiteY11" fmla="*/ 78105 h 90487"/>
                <a:gd name="connsiteX12" fmla="*/ 11430 w 69532"/>
                <a:gd name="connsiteY12" fmla="*/ 58103 h 90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9532" h="90487">
                  <a:moveTo>
                    <a:pt x="11430" y="58103"/>
                  </a:moveTo>
                  <a:cubicBezTo>
                    <a:pt x="11430" y="58103"/>
                    <a:pt x="20955" y="66675"/>
                    <a:pt x="33338" y="66675"/>
                  </a:cubicBezTo>
                  <a:cubicBezTo>
                    <a:pt x="38100" y="66675"/>
                    <a:pt x="41910" y="65723"/>
                    <a:pt x="41910" y="62865"/>
                  </a:cubicBezTo>
                  <a:cubicBezTo>
                    <a:pt x="41910" y="55245"/>
                    <a:pt x="1905" y="54293"/>
                    <a:pt x="1905" y="26670"/>
                  </a:cubicBezTo>
                  <a:cubicBezTo>
                    <a:pt x="1905" y="10478"/>
                    <a:pt x="17145" y="0"/>
                    <a:pt x="37148" y="0"/>
                  </a:cubicBezTo>
                  <a:cubicBezTo>
                    <a:pt x="57150" y="0"/>
                    <a:pt x="67627" y="9525"/>
                    <a:pt x="67627" y="9525"/>
                  </a:cubicBezTo>
                  <a:lnTo>
                    <a:pt x="58102" y="30480"/>
                  </a:lnTo>
                  <a:cubicBezTo>
                    <a:pt x="58102" y="30480"/>
                    <a:pt x="49530" y="23813"/>
                    <a:pt x="38100" y="23813"/>
                  </a:cubicBezTo>
                  <a:cubicBezTo>
                    <a:pt x="33338" y="23813"/>
                    <a:pt x="29527" y="24765"/>
                    <a:pt x="29527" y="27623"/>
                  </a:cubicBezTo>
                  <a:cubicBezTo>
                    <a:pt x="29527" y="34290"/>
                    <a:pt x="69532" y="35243"/>
                    <a:pt x="69532" y="62865"/>
                  </a:cubicBezTo>
                  <a:cubicBezTo>
                    <a:pt x="69532" y="77153"/>
                    <a:pt x="56198" y="90488"/>
                    <a:pt x="34290" y="90488"/>
                  </a:cubicBezTo>
                  <a:cubicBezTo>
                    <a:pt x="12382" y="90488"/>
                    <a:pt x="0" y="78105"/>
                    <a:pt x="0" y="78105"/>
                  </a:cubicBezTo>
                  <a:lnTo>
                    <a:pt x="11430" y="58103"/>
                  </a:lnTo>
                  <a:close/>
                </a:path>
              </a:pathLst>
            </a:custGeom>
            <a:solidFill>
              <a:schemeClr val="bg2"/>
            </a:solidFill>
            <a:ln w="9525" cap="flat">
              <a:noFill/>
              <a:prstDash val="solid"/>
              <a:miter/>
            </a:ln>
          </p:spPr>
          <p:txBody>
            <a:bodyPr rtlCol="0" anchor="ctr"/>
            <a:lstStyle/>
            <a:p>
              <a:endParaRPr lang="nl-NL" sz="1350" dirty="0"/>
            </a:p>
          </p:txBody>
        </p:sp>
        <p:sp>
          <p:nvSpPr>
            <p:cNvPr id="11" name="Vrije vorm: vorm 10">
              <a:extLst>
                <a:ext uri="{FF2B5EF4-FFF2-40B4-BE49-F238E27FC236}">
                  <a16:creationId xmlns:a16="http://schemas.microsoft.com/office/drawing/2014/main" id="{2BC5B4DE-CD17-4FF4-9967-E89A272C6D8D}"/>
                </a:ext>
              </a:extLst>
            </p:cNvPr>
            <p:cNvSpPr/>
            <p:nvPr/>
          </p:nvSpPr>
          <p:spPr>
            <a:xfrm>
              <a:off x="5620989" y="2153101"/>
              <a:ext cx="476716" cy="316674"/>
            </a:xfrm>
            <a:custGeom>
              <a:avLst/>
              <a:gdLst>
                <a:gd name="connsiteX0" fmla="*/ 952 w 133350"/>
                <a:gd name="connsiteY0" fmla="*/ 1905 h 88582"/>
                <a:gd name="connsiteX1" fmla="*/ 28575 w 133350"/>
                <a:gd name="connsiteY1" fmla="*/ 1905 h 88582"/>
                <a:gd name="connsiteX2" fmla="*/ 28575 w 133350"/>
                <a:gd name="connsiteY2" fmla="*/ 9525 h 88582"/>
                <a:gd name="connsiteX3" fmla="*/ 28575 w 133350"/>
                <a:gd name="connsiteY3" fmla="*/ 15240 h 88582"/>
                <a:gd name="connsiteX4" fmla="*/ 28575 w 133350"/>
                <a:gd name="connsiteY4" fmla="*/ 15240 h 88582"/>
                <a:gd name="connsiteX5" fmla="*/ 54292 w 133350"/>
                <a:gd name="connsiteY5" fmla="*/ 0 h 88582"/>
                <a:gd name="connsiteX6" fmla="*/ 78105 w 133350"/>
                <a:gd name="connsiteY6" fmla="*/ 14288 h 88582"/>
                <a:gd name="connsiteX7" fmla="*/ 78105 w 133350"/>
                <a:gd name="connsiteY7" fmla="*/ 14288 h 88582"/>
                <a:gd name="connsiteX8" fmla="*/ 105727 w 133350"/>
                <a:gd name="connsiteY8" fmla="*/ 0 h 88582"/>
                <a:gd name="connsiteX9" fmla="*/ 133350 w 133350"/>
                <a:gd name="connsiteY9" fmla="*/ 32385 h 88582"/>
                <a:gd name="connsiteX10" fmla="*/ 133350 w 133350"/>
                <a:gd name="connsiteY10" fmla="*/ 88582 h 88582"/>
                <a:gd name="connsiteX11" fmla="*/ 104775 w 133350"/>
                <a:gd name="connsiteY11" fmla="*/ 88582 h 88582"/>
                <a:gd name="connsiteX12" fmla="*/ 104775 w 133350"/>
                <a:gd name="connsiteY12" fmla="*/ 37148 h 88582"/>
                <a:gd name="connsiteX13" fmla="*/ 98108 w 133350"/>
                <a:gd name="connsiteY13" fmla="*/ 26670 h 88582"/>
                <a:gd name="connsiteX14" fmla="*/ 81915 w 133350"/>
                <a:gd name="connsiteY14" fmla="*/ 42863 h 88582"/>
                <a:gd name="connsiteX15" fmla="*/ 80963 w 133350"/>
                <a:gd name="connsiteY15" fmla="*/ 53340 h 88582"/>
                <a:gd name="connsiteX16" fmla="*/ 80963 w 133350"/>
                <a:gd name="connsiteY16" fmla="*/ 88582 h 88582"/>
                <a:gd name="connsiteX17" fmla="*/ 52388 w 133350"/>
                <a:gd name="connsiteY17" fmla="*/ 88582 h 88582"/>
                <a:gd name="connsiteX18" fmla="*/ 52388 w 133350"/>
                <a:gd name="connsiteY18" fmla="*/ 37148 h 88582"/>
                <a:gd name="connsiteX19" fmla="*/ 45720 w 133350"/>
                <a:gd name="connsiteY19" fmla="*/ 26670 h 88582"/>
                <a:gd name="connsiteX20" fmla="*/ 29527 w 133350"/>
                <a:gd name="connsiteY20" fmla="*/ 41910 h 88582"/>
                <a:gd name="connsiteX21" fmla="*/ 28575 w 133350"/>
                <a:gd name="connsiteY21" fmla="*/ 52388 h 88582"/>
                <a:gd name="connsiteX22" fmla="*/ 28575 w 133350"/>
                <a:gd name="connsiteY22" fmla="*/ 87630 h 88582"/>
                <a:gd name="connsiteX23" fmla="*/ 0 w 133350"/>
                <a:gd name="connsiteY23" fmla="*/ 87630 h 88582"/>
                <a:gd name="connsiteX24" fmla="*/ 0 w 133350"/>
                <a:gd name="connsiteY24" fmla="*/ 1905 h 88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3350" h="88582">
                  <a:moveTo>
                    <a:pt x="952" y="1905"/>
                  </a:moveTo>
                  <a:lnTo>
                    <a:pt x="28575" y="1905"/>
                  </a:lnTo>
                  <a:lnTo>
                    <a:pt x="28575" y="9525"/>
                  </a:lnTo>
                  <a:cubicBezTo>
                    <a:pt x="28575" y="12382"/>
                    <a:pt x="28575" y="15240"/>
                    <a:pt x="28575" y="15240"/>
                  </a:cubicBezTo>
                  <a:lnTo>
                    <a:pt x="28575" y="15240"/>
                  </a:lnTo>
                  <a:cubicBezTo>
                    <a:pt x="32385" y="9525"/>
                    <a:pt x="40958" y="0"/>
                    <a:pt x="54292" y="0"/>
                  </a:cubicBezTo>
                  <a:cubicBezTo>
                    <a:pt x="64770" y="0"/>
                    <a:pt x="74295" y="4763"/>
                    <a:pt x="78105" y="14288"/>
                  </a:cubicBezTo>
                  <a:lnTo>
                    <a:pt x="78105" y="14288"/>
                  </a:lnTo>
                  <a:cubicBezTo>
                    <a:pt x="82867" y="6668"/>
                    <a:pt x="92392" y="0"/>
                    <a:pt x="105727" y="0"/>
                  </a:cubicBezTo>
                  <a:cubicBezTo>
                    <a:pt x="121920" y="0"/>
                    <a:pt x="133350" y="8573"/>
                    <a:pt x="133350" y="32385"/>
                  </a:cubicBezTo>
                  <a:lnTo>
                    <a:pt x="133350" y="88582"/>
                  </a:lnTo>
                  <a:lnTo>
                    <a:pt x="104775" y="88582"/>
                  </a:lnTo>
                  <a:lnTo>
                    <a:pt x="104775" y="37148"/>
                  </a:lnTo>
                  <a:cubicBezTo>
                    <a:pt x="104775" y="30480"/>
                    <a:pt x="103823" y="26670"/>
                    <a:pt x="98108" y="26670"/>
                  </a:cubicBezTo>
                  <a:cubicBezTo>
                    <a:pt x="88583" y="26670"/>
                    <a:pt x="83820" y="33338"/>
                    <a:pt x="81915" y="42863"/>
                  </a:cubicBezTo>
                  <a:cubicBezTo>
                    <a:pt x="80963" y="45720"/>
                    <a:pt x="80963" y="49530"/>
                    <a:pt x="80963" y="53340"/>
                  </a:cubicBezTo>
                  <a:lnTo>
                    <a:pt x="80963" y="88582"/>
                  </a:lnTo>
                  <a:lnTo>
                    <a:pt x="52388" y="88582"/>
                  </a:lnTo>
                  <a:lnTo>
                    <a:pt x="52388" y="37148"/>
                  </a:lnTo>
                  <a:cubicBezTo>
                    <a:pt x="52388" y="30480"/>
                    <a:pt x="51435" y="26670"/>
                    <a:pt x="45720" y="26670"/>
                  </a:cubicBezTo>
                  <a:cubicBezTo>
                    <a:pt x="36195" y="26670"/>
                    <a:pt x="32385" y="33338"/>
                    <a:pt x="29527" y="41910"/>
                  </a:cubicBezTo>
                  <a:cubicBezTo>
                    <a:pt x="28575" y="44768"/>
                    <a:pt x="28575" y="48578"/>
                    <a:pt x="28575" y="52388"/>
                  </a:cubicBezTo>
                  <a:lnTo>
                    <a:pt x="28575" y="87630"/>
                  </a:lnTo>
                  <a:lnTo>
                    <a:pt x="0" y="87630"/>
                  </a:lnTo>
                  <a:lnTo>
                    <a:pt x="0" y="1905"/>
                  </a:lnTo>
                  <a:close/>
                </a:path>
              </a:pathLst>
            </a:custGeom>
            <a:solidFill>
              <a:schemeClr val="bg2"/>
            </a:solidFill>
            <a:ln w="9525" cap="flat">
              <a:noFill/>
              <a:prstDash val="solid"/>
              <a:miter/>
            </a:ln>
          </p:spPr>
          <p:txBody>
            <a:bodyPr rtlCol="0" anchor="ctr"/>
            <a:lstStyle/>
            <a:p>
              <a:endParaRPr lang="nl-NL" sz="1350" dirty="0"/>
            </a:p>
          </p:txBody>
        </p:sp>
        <p:sp>
          <p:nvSpPr>
            <p:cNvPr id="12" name="Vrije vorm: vorm 11">
              <a:extLst>
                <a:ext uri="{FF2B5EF4-FFF2-40B4-BE49-F238E27FC236}">
                  <a16:creationId xmlns:a16="http://schemas.microsoft.com/office/drawing/2014/main" id="{0BA365A1-004C-4662-BC8D-90B21B1C10B3}"/>
                </a:ext>
              </a:extLst>
            </p:cNvPr>
            <p:cNvSpPr/>
            <p:nvPr/>
          </p:nvSpPr>
          <p:spPr>
            <a:xfrm>
              <a:off x="6182832" y="2159911"/>
              <a:ext cx="303053" cy="316674"/>
            </a:xfrm>
            <a:custGeom>
              <a:avLst/>
              <a:gdLst>
                <a:gd name="connsiteX0" fmla="*/ 0 w 84772"/>
                <a:gd name="connsiteY0" fmla="*/ 0 h 88582"/>
                <a:gd name="connsiteX1" fmla="*/ 28575 w 84772"/>
                <a:gd name="connsiteY1" fmla="*/ 0 h 88582"/>
                <a:gd name="connsiteX2" fmla="*/ 28575 w 84772"/>
                <a:gd name="connsiteY2" fmla="*/ 50482 h 88582"/>
                <a:gd name="connsiteX3" fmla="*/ 38100 w 84772"/>
                <a:gd name="connsiteY3" fmla="*/ 61913 h 88582"/>
                <a:gd name="connsiteX4" fmla="*/ 56198 w 84772"/>
                <a:gd name="connsiteY4" fmla="*/ 38100 h 88582"/>
                <a:gd name="connsiteX5" fmla="*/ 56198 w 84772"/>
                <a:gd name="connsiteY5" fmla="*/ 0 h 88582"/>
                <a:gd name="connsiteX6" fmla="*/ 84773 w 84772"/>
                <a:gd name="connsiteY6" fmla="*/ 0 h 88582"/>
                <a:gd name="connsiteX7" fmla="*/ 84773 w 84772"/>
                <a:gd name="connsiteY7" fmla="*/ 86677 h 88582"/>
                <a:gd name="connsiteX8" fmla="*/ 57150 w 84772"/>
                <a:gd name="connsiteY8" fmla="*/ 86677 h 88582"/>
                <a:gd name="connsiteX9" fmla="*/ 57150 w 84772"/>
                <a:gd name="connsiteY9" fmla="*/ 79057 h 88582"/>
                <a:gd name="connsiteX10" fmla="*/ 57150 w 84772"/>
                <a:gd name="connsiteY10" fmla="*/ 73343 h 88582"/>
                <a:gd name="connsiteX11" fmla="*/ 57150 w 84772"/>
                <a:gd name="connsiteY11" fmla="*/ 73343 h 88582"/>
                <a:gd name="connsiteX12" fmla="*/ 30480 w 84772"/>
                <a:gd name="connsiteY12" fmla="*/ 88582 h 88582"/>
                <a:gd name="connsiteX13" fmla="*/ 0 w 84772"/>
                <a:gd name="connsiteY13" fmla="*/ 56198 h 88582"/>
                <a:gd name="connsiteX14" fmla="*/ 0 w 84772"/>
                <a:gd name="connsiteY14" fmla="*/ 0 h 88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4772" h="88582">
                  <a:moveTo>
                    <a:pt x="0" y="0"/>
                  </a:moveTo>
                  <a:lnTo>
                    <a:pt x="28575" y="0"/>
                  </a:lnTo>
                  <a:lnTo>
                    <a:pt x="28575" y="50482"/>
                  </a:lnTo>
                  <a:cubicBezTo>
                    <a:pt x="28575" y="58102"/>
                    <a:pt x="31433" y="61913"/>
                    <a:pt x="38100" y="61913"/>
                  </a:cubicBezTo>
                  <a:cubicBezTo>
                    <a:pt x="50483" y="61913"/>
                    <a:pt x="56198" y="51435"/>
                    <a:pt x="56198" y="38100"/>
                  </a:cubicBezTo>
                  <a:lnTo>
                    <a:pt x="56198" y="0"/>
                  </a:lnTo>
                  <a:lnTo>
                    <a:pt x="84773" y="0"/>
                  </a:lnTo>
                  <a:lnTo>
                    <a:pt x="84773" y="86677"/>
                  </a:lnTo>
                  <a:lnTo>
                    <a:pt x="57150" y="86677"/>
                  </a:lnTo>
                  <a:lnTo>
                    <a:pt x="57150" y="79057"/>
                  </a:lnTo>
                  <a:cubicBezTo>
                    <a:pt x="57150" y="76200"/>
                    <a:pt x="57150" y="73343"/>
                    <a:pt x="57150" y="73343"/>
                  </a:cubicBezTo>
                  <a:lnTo>
                    <a:pt x="57150" y="73343"/>
                  </a:lnTo>
                  <a:cubicBezTo>
                    <a:pt x="52388" y="82868"/>
                    <a:pt x="41910" y="88582"/>
                    <a:pt x="30480" y="88582"/>
                  </a:cubicBezTo>
                  <a:cubicBezTo>
                    <a:pt x="13335" y="88582"/>
                    <a:pt x="0" y="80963"/>
                    <a:pt x="0" y="56198"/>
                  </a:cubicBezTo>
                  <a:lnTo>
                    <a:pt x="0" y="0"/>
                  </a:lnTo>
                  <a:close/>
                </a:path>
              </a:pathLst>
            </a:custGeom>
            <a:solidFill>
              <a:schemeClr val="bg2"/>
            </a:solidFill>
            <a:ln w="9525" cap="flat">
              <a:noFill/>
              <a:prstDash val="solid"/>
              <a:miter/>
            </a:ln>
          </p:spPr>
          <p:txBody>
            <a:bodyPr rtlCol="0" anchor="ctr"/>
            <a:lstStyle/>
            <a:p>
              <a:endParaRPr lang="nl-NL" sz="1350" dirty="0"/>
            </a:p>
          </p:txBody>
        </p:sp>
        <p:sp>
          <p:nvSpPr>
            <p:cNvPr id="13" name="Vrije vorm: vorm 12">
              <a:extLst>
                <a:ext uri="{FF2B5EF4-FFF2-40B4-BE49-F238E27FC236}">
                  <a16:creationId xmlns:a16="http://schemas.microsoft.com/office/drawing/2014/main" id="{A468D9FB-9E6A-4B48-984D-96948A717B5B}"/>
                </a:ext>
              </a:extLst>
            </p:cNvPr>
            <p:cNvSpPr/>
            <p:nvPr/>
          </p:nvSpPr>
          <p:spPr>
            <a:xfrm>
              <a:off x="6557394" y="2153101"/>
              <a:ext cx="248572" cy="323484"/>
            </a:xfrm>
            <a:custGeom>
              <a:avLst/>
              <a:gdLst>
                <a:gd name="connsiteX0" fmla="*/ 11430 w 69532"/>
                <a:gd name="connsiteY0" fmla="*/ 58103 h 90487"/>
                <a:gd name="connsiteX1" fmla="*/ 33338 w 69532"/>
                <a:gd name="connsiteY1" fmla="*/ 66675 h 90487"/>
                <a:gd name="connsiteX2" fmla="*/ 41910 w 69532"/>
                <a:gd name="connsiteY2" fmla="*/ 62865 h 90487"/>
                <a:gd name="connsiteX3" fmla="*/ 1905 w 69532"/>
                <a:gd name="connsiteY3" fmla="*/ 26670 h 90487"/>
                <a:gd name="connsiteX4" fmla="*/ 37148 w 69532"/>
                <a:gd name="connsiteY4" fmla="*/ 0 h 90487"/>
                <a:gd name="connsiteX5" fmla="*/ 67627 w 69532"/>
                <a:gd name="connsiteY5" fmla="*/ 9525 h 90487"/>
                <a:gd name="connsiteX6" fmla="*/ 58102 w 69532"/>
                <a:gd name="connsiteY6" fmla="*/ 30480 h 90487"/>
                <a:gd name="connsiteX7" fmla="*/ 38100 w 69532"/>
                <a:gd name="connsiteY7" fmla="*/ 23813 h 90487"/>
                <a:gd name="connsiteX8" fmla="*/ 29527 w 69532"/>
                <a:gd name="connsiteY8" fmla="*/ 27623 h 90487"/>
                <a:gd name="connsiteX9" fmla="*/ 69533 w 69532"/>
                <a:gd name="connsiteY9" fmla="*/ 62865 h 90487"/>
                <a:gd name="connsiteX10" fmla="*/ 34290 w 69532"/>
                <a:gd name="connsiteY10" fmla="*/ 90488 h 90487"/>
                <a:gd name="connsiteX11" fmla="*/ 0 w 69532"/>
                <a:gd name="connsiteY11" fmla="*/ 78105 h 90487"/>
                <a:gd name="connsiteX12" fmla="*/ 11430 w 69532"/>
                <a:gd name="connsiteY12" fmla="*/ 58103 h 90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9532" h="90487">
                  <a:moveTo>
                    <a:pt x="11430" y="58103"/>
                  </a:moveTo>
                  <a:cubicBezTo>
                    <a:pt x="11430" y="58103"/>
                    <a:pt x="20955" y="66675"/>
                    <a:pt x="33338" y="66675"/>
                  </a:cubicBezTo>
                  <a:cubicBezTo>
                    <a:pt x="38100" y="66675"/>
                    <a:pt x="41910" y="65723"/>
                    <a:pt x="41910" y="62865"/>
                  </a:cubicBezTo>
                  <a:cubicBezTo>
                    <a:pt x="41910" y="55245"/>
                    <a:pt x="1905" y="54293"/>
                    <a:pt x="1905" y="26670"/>
                  </a:cubicBezTo>
                  <a:cubicBezTo>
                    <a:pt x="1905" y="10478"/>
                    <a:pt x="17145" y="0"/>
                    <a:pt x="37148" y="0"/>
                  </a:cubicBezTo>
                  <a:cubicBezTo>
                    <a:pt x="57150" y="0"/>
                    <a:pt x="67627" y="9525"/>
                    <a:pt x="67627" y="9525"/>
                  </a:cubicBezTo>
                  <a:lnTo>
                    <a:pt x="58102" y="30480"/>
                  </a:lnTo>
                  <a:cubicBezTo>
                    <a:pt x="58102" y="30480"/>
                    <a:pt x="49530" y="23813"/>
                    <a:pt x="38100" y="23813"/>
                  </a:cubicBezTo>
                  <a:cubicBezTo>
                    <a:pt x="33338" y="23813"/>
                    <a:pt x="29527" y="24765"/>
                    <a:pt x="29527" y="27623"/>
                  </a:cubicBezTo>
                  <a:cubicBezTo>
                    <a:pt x="29527" y="34290"/>
                    <a:pt x="69533" y="35243"/>
                    <a:pt x="69533" y="62865"/>
                  </a:cubicBezTo>
                  <a:cubicBezTo>
                    <a:pt x="69533" y="77153"/>
                    <a:pt x="56198" y="90488"/>
                    <a:pt x="34290" y="90488"/>
                  </a:cubicBezTo>
                  <a:cubicBezTo>
                    <a:pt x="12383" y="90488"/>
                    <a:pt x="0" y="78105"/>
                    <a:pt x="0" y="78105"/>
                  </a:cubicBezTo>
                  <a:lnTo>
                    <a:pt x="11430" y="58103"/>
                  </a:lnTo>
                  <a:close/>
                </a:path>
              </a:pathLst>
            </a:custGeom>
            <a:solidFill>
              <a:schemeClr val="bg2"/>
            </a:solidFill>
            <a:ln w="9525" cap="flat">
              <a:noFill/>
              <a:prstDash val="solid"/>
              <a:miter/>
            </a:ln>
          </p:spPr>
          <p:txBody>
            <a:bodyPr rtlCol="0" anchor="ctr"/>
            <a:lstStyle/>
            <a:p>
              <a:endParaRPr lang="nl-NL" sz="1350" dirty="0"/>
            </a:p>
          </p:txBody>
        </p:sp>
      </p:grpSp>
      <p:grpSp>
        <p:nvGrpSpPr>
          <p:cNvPr id="42" name="Groep 41">
            <a:extLst>
              <a:ext uri="{FF2B5EF4-FFF2-40B4-BE49-F238E27FC236}">
                <a16:creationId xmlns:a16="http://schemas.microsoft.com/office/drawing/2014/main" id="{2EC1E8AA-E5A8-4E8B-9383-F91003EB7223}"/>
              </a:ext>
            </a:extLst>
          </p:cNvPr>
          <p:cNvGrpSpPr/>
          <p:nvPr userDrawn="1"/>
        </p:nvGrpSpPr>
        <p:grpSpPr>
          <a:xfrm>
            <a:off x="3265713" y="2015780"/>
            <a:ext cx="2275466" cy="413719"/>
            <a:chOff x="4354283" y="2687706"/>
            <a:chExt cx="3033955" cy="551625"/>
          </a:xfrm>
        </p:grpSpPr>
        <p:sp>
          <p:nvSpPr>
            <p:cNvPr id="14" name="Vrije vorm: vorm 13">
              <a:extLst>
                <a:ext uri="{FF2B5EF4-FFF2-40B4-BE49-F238E27FC236}">
                  <a16:creationId xmlns:a16="http://schemas.microsoft.com/office/drawing/2014/main" id="{EFA52198-CAC7-41AE-B161-A56F22D0E909}"/>
                </a:ext>
              </a:extLst>
            </p:cNvPr>
            <p:cNvSpPr/>
            <p:nvPr/>
          </p:nvSpPr>
          <p:spPr>
            <a:xfrm>
              <a:off x="4354283" y="2687706"/>
              <a:ext cx="360942" cy="435855"/>
            </a:xfrm>
            <a:custGeom>
              <a:avLst/>
              <a:gdLst>
                <a:gd name="connsiteX0" fmla="*/ 0 w 100965"/>
                <a:gd name="connsiteY0" fmla="*/ 0 h 121920"/>
                <a:gd name="connsiteX1" fmla="*/ 29528 w 100965"/>
                <a:gd name="connsiteY1" fmla="*/ 0 h 121920"/>
                <a:gd name="connsiteX2" fmla="*/ 29528 w 100965"/>
                <a:gd name="connsiteY2" fmla="*/ 76200 h 121920"/>
                <a:gd name="connsiteX3" fmla="*/ 50482 w 100965"/>
                <a:gd name="connsiteY3" fmla="*/ 95250 h 121920"/>
                <a:gd name="connsiteX4" fmla="*/ 71438 w 100965"/>
                <a:gd name="connsiteY4" fmla="*/ 76200 h 121920"/>
                <a:gd name="connsiteX5" fmla="*/ 71438 w 100965"/>
                <a:gd name="connsiteY5" fmla="*/ 0 h 121920"/>
                <a:gd name="connsiteX6" fmla="*/ 100965 w 100965"/>
                <a:gd name="connsiteY6" fmla="*/ 0 h 121920"/>
                <a:gd name="connsiteX7" fmla="*/ 100965 w 100965"/>
                <a:gd name="connsiteY7" fmla="*/ 76200 h 121920"/>
                <a:gd name="connsiteX8" fmla="*/ 51435 w 100965"/>
                <a:gd name="connsiteY8" fmla="*/ 121920 h 121920"/>
                <a:gd name="connsiteX9" fmla="*/ 953 w 100965"/>
                <a:gd name="connsiteY9" fmla="*/ 76200 h 121920"/>
                <a:gd name="connsiteX10" fmla="*/ 953 w 100965"/>
                <a:gd name="connsiteY10" fmla="*/ 0 h 121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0965" h="121920">
                  <a:moveTo>
                    <a:pt x="0" y="0"/>
                  </a:moveTo>
                  <a:lnTo>
                    <a:pt x="29528" y="0"/>
                  </a:lnTo>
                  <a:lnTo>
                    <a:pt x="29528" y="76200"/>
                  </a:lnTo>
                  <a:cubicBezTo>
                    <a:pt x="29528" y="88582"/>
                    <a:pt x="38100" y="95250"/>
                    <a:pt x="50482" y="95250"/>
                  </a:cubicBezTo>
                  <a:cubicBezTo>
                    <a:pt x="62865" y="95250"/>
                    <a:pt x="71438" y="88582"/>
                    <a:pt x="71438" y="76200"/>
                  </a:cubicBezTo>
                  <a:lnTo>
                    <a:pt x="71438" y="0"/>
                  </a:lnTo>
                  <a:lnTo>
                    <a:pt x="100965" y="0"/>
                  </a:lnTo>
                  <a:lnTo>
                    <a:pt x="100965" y="76200"/>
                  </a:lnTo>
                  <a:cubicBezTo>
                    <a:pt x="100965" y="102870"/>
                    <a:pt x="80963" y="121920"/>
                    <a:pt x="51435" y="121920"/>
                  </a:cubicBezTo>
                  <a:cubicBezTo>
                    <a:pt x="20955" y="121920"/>
                    <a:pt x="953" y="102870"/>
                    <a:pt x="953" y="76200"/>
                  </a:cubicBezTo>
                  <a:lnTo>
                    <a:pt x="953" y="0"/>
                  </a:lnTo>
                  <a:close/>
                </a:path>
              </a:pathLst>
            </a:custGeom>
            <a:solidFill>
              <a:schemeClr val="bg2"/>
            </a:solidFill>
            <a:ln w="9525" cap="flat">
              <a:noFill/>
              <a:prstDash val="solid"/>
              <a:miter/>
            </a:ln>
          </p:spPr>
          <p:txBody>
            <a:bodyPr rtlCol="0" anchor="ctr"/>
            <a:lstStyle/>
            <a:p>
              <a:endParaRPr lang="nl-NL" sz="1350" dirty="0"/>
            </a:p>
          </p:txBody>
        </p:sp>
        <p:sp>
          <p:nvSpPr>
            <p:cNvPr id="15" name="Vrije vorm: vorm 14">
              <a:extLst>
                <a:ext uri="{FF2B5EF4-FFF2-40B4-BE49-F238E27FC236}">
                  <a16:creationId xmlns:a16="http://schemas.microsoft.com/office/drawing/2014/main" id="{3F20BB96-9381-47D5-ABBA-4C1F3DEF845E}"/>
                </a:ext>
              </a:extLst>
            </p:cNvPr>
            <p:cNvSpPr/>
            <p:nvPr/>
          </p:nvSpPr>
          <p:spPr>
            <a:xfrm>
              <a:off x="4807165" y="2800073"/>
              <a:ext cx="309864" cy="316674"/>
            </a:xfrm>
            <a:custGeom>
              <a:avLst/>
              <a:gdLst>
                <a:gd name="connsiteX0" fmla="*/ 0 w 86677"/>
                <a:gd name="connsiteY0" fmla="*/ 1905 h 88582"/>
                <a:gd name="connsiteX1" fmla="*/ 27623 w 86677"/>
                <a:gd name="connsiteY1" fmla="*/ 1905 h 88582"/>
                <a:gd name="connsiteX2" fmla="*/ 27623 w 86677"/>
                <a:gd name="connsiteY2" fmla="*/ 9525 h 88582"/>
                <a:gd name="connsiteX3" fmla="*/ 27623 w 86677"/>
                <a:gd name="connsiteY3" fmla="*/ 15240 h 88582"/>
                <a:gd name="connsiteX4" fmla="*/ 27623 w 86677"/>
                <a:gd name="connsiteY4" fmla="*/ 15240 h 88582"/>
                <a:gd name="connsiteX5" fmla="*/ 55245 w 86677"/>
                <a:gd name="connsiteY5" fmla="*/ 0 h 88582"/>
                <a:gd name="connsiteX6" fmla="*/ 86678 w 86677"/>
                <a:gd name="connsiteY6" fmla="*/ 32385 h 88582"/>
                <a:gd name="connsiteX7" fmla="*/ 86678 w 86677"/>
                <a:gd name="connsiteY7" fmla="*/ 88582 h 88582"/>
                <a:gd name="connsiteX8" fmla="*/ 58103 w 86677"/>
                <a:gd name="connsiteY8" fmla="*/ 88582 h 88582"/>
                <a:gd name="connsiteX9" fmla="*/ 58103 w 86677"/>
                <a:gd name="connsiteY9" fmla="*/ 38100 h 88582"/>
                <a:gd name="connsiteX10" fmla="*/ 48578 w 86677"/>
                <a:gd name="connsiteY10" fmla="*/ 26670 h 88582"/>
                <a:gd name="connsiteX11" fmla="*/ 31433 w 86677"/>
                <a:gd name="connsiteY11" fmla="*/ 39053 h 88582"/>
                <a:gd name="connsiteX12" fmla="*/ 29528 w 86677"/>
                <a:gd name="connsiteY12" fmla="*/ 50482 h 88582"/>
                <a:gd name="connsiteX13" fmla="*/ 29528 w 86677"/>
                <a:gd name="connsiteY13" fmla="*/ 88582 h 88582"/>
                <a:gd name="connsiteX14" fmla="*/ 953 w 86677"/>
                <a:gd name="connsiteY14" fmla="*/ 88582 h 88582"/>
                <a:gd name="connsiteX15" fmla="*/ 953 w 86677"/>
                <a:gd name="connsiteY15" fmla="*/ 1905 h 88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6677" h="88582">
                  <a:moveTo>
                    <a:pt x="0" y="1905"/>
                  </a:moveTo>
                  <a:lnTo>
                    <a:pt x="27623" y="1905"/>
                  </a:lnTo>
                  <a:lnTo>
                    <a:pt x="27623" y="9525"/>
                  </a:lnTo>
                  <a:cubicBezTo>
                    <a:pt x="27623" y="12382"/>
                    <a:pt x="27623" y="15240"/>
                    <a:pt x="27623" y="15240"/>
                  </a:cubicBezTo>
                  <a:lnTo>
                    <a:pt x="27623" y="15240"/>
                  </a:lnTo>
                  <a:cubicBezTo>
                    <a:pt x="31433" y="8573"/>
                    <a:pt x="40005" y="0"/>
                    <a:pt x="55245" y="0"/>
                  </a:cubicBezTo>
                  <a:cubicBezTo>
                    <a:pt x="72390" y="0"/>
                    <a:pt x="86678" y="7620"/>
                    <a:pt x="86678" y="32385"/>
                  </a:cubicBezTo>
                  <a:lnTo>
                    <a:pt x="86678" y="88582"/>
                  </a:lnTo>
                  <a:lnTo>
                    <a:pt x="58103" y="88582"/>
                  </a:lnTo>
                  <a:lnTo>
                    <a:pt x="58103" y="38100"/>
                  </a:lnTo>
                  <a:cubicBezTo>
                    <a:pt x="58103" y="30480"/>
                    <a:pt x="55245" y="26670"/>
                    <a:pt x="48578" y="26670"/>
                  </a:cubicBezTo>
                  <a:cubicBezTo>
                    <a:pt x="40005" y="26670"/>
                    <a:pt x="34290" y="31432"/>
                    <a:pt x="31433" y="39053"/>
                  </a:cubicBezTo>
                  <a:cubicBezTo>
                    <a:pt x="30480" y="42863"/>
                    <a:pt x="29528" y="46673"/>
                    <a:pt x="29528" y="50482"/>
                  </a:cubicBezTo>
                  <a:lnTo>
                    <a:pt x="29528" y="88582"/>
                  </a:lnTo>
                  <a:lnTo>
                    <a:pt x="953" y="88582"/>
                  </a:lnTo>
                  <a:lnTo>
                    <a:pt x="953" y="1905"/>
                  </a:lnTo>
                  <a:close/>
                </a:path>
              </a:pathLst>
            </a:custGeom>
            <a:solidFill>
              <a:schemeClr val="bg2"/>
            </a:solidFill>
            <a:ln w="9525" cap="flat">
              <a:noFill/>
              <a:prstDash val="solid"/>
              <a:miter/>
            </a:ln>
          </p:spPr>
          <p:txBody>
            <a:bodyPr rtlCol="0" anchor="ctr"/>
            <a:lstStyle/>
            <a:p>
              <a:endParaRPr lang="nl-NL" sz="1350" dirty="0"/>
            </a:p>
          </p:txBody>
        </p:sp>
        <p:sp>
          <p:nvSpPr>
            <p:cNvPr id="16" name="Vrije vorm: vorm 15">
              <a:extLst>
                <a:ext uri="{FF2B5EF4-FFF2-40B4-BE49-F238E27FC236}">
                  <a16:creationId xmlns:a16="http://schemas.microsoft.com/office/drawing/2014/main" id="{F0B93A72-5783-4E75-809F-9CC49065B4E5}"/>
                </a:ext>
              </a:extLst>
            </p:cNvPr>
            <p:cNvSpPr/>
            <p:nvPr/>
          </p:nvSpPr>
          <p:spPr>
            <a:xfrm>
              <a:off x="5198752" y="2687706"/>
              <a:ext cx="105557" cy="429041"/>
            </a:xfrm>
            <a:custGeom>
              <a:avLst/>
              <a:gdLst>
                <a:gd name="connsiteX0" fmla="*/ 0 w 29527"/>
                <a:gd name="connsiteY0" fmla="*/ 33338 h 120014"/>
                <a:gd name="connsiteX1" fmla="*/ 28575 w 29527"/>
                <a:gd name="connsiteY1" fmla="*/ 33338 h 120014"/>
                <a:gd name="connsiteX2" fmla="*/ 28575 w 29527"/>
                <a:gd name="connsiteY2" fmla="*/ 120015 h 120014"/>
                <a:gd name="connsiteX3" fmla="*/ 0 w 29527"/>
                <a:gd name="connsiteY3" fmla="*/ 120015 h 120014"/>
                <a:gd name="connsiteX4" fmla="*/ 0 w 29527"/>
                <a:gd name="connsiteY4" fmla="*/ 33338 h 120014"/>
                <a:gd name="connsiteX5" fmla="*/ 953 w 29527"/>
                <a:gd name="connsiteY5" fmla="*/ 0 h 120014"/>
                <a:gd name="connsiteX6" fmla="*/ 29528 w 29527"/>
                <a:gd name="connsiteY6" fmla="*/ 0 h 120014"/>
                <a:gd name="connsiteX7" fmla="*/ 29528 w 29527"/>
                <a:gd name="connsiteY7" fmla="*/ 22860 h 120014"/>
                <a:gd name="connsiteX8" fmla="*/ 953 w 29527"/>
                <a:gd name="connsiteY8" fmla="*/ 22860 h 120014"/>
                <a:gd name="connsiteX9" fmla="*/ 953 w 29527"/>
                <a:gd name="connsiteY9" fmla="*/ 0 h 120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527" h="120014">
                  <a:moveTo>
                    <a:pt x="0" y="33338"/>
                  </a:moveTo>
                  <a:lnTo>
                    <a:pt x="28575" y="33338"/>
                  </a:lnTo>
                  <a:lnTo>
                    <a:pt x="28575" y="120015"/>
                  </a:lnTo>
                  <a:lnTo>
                    <a:pt x="0" y="120015"/>
                  </a:lnTo>
                  <a:lnTo>
                    <a:pt x="0" y="33338"/>
                  </a:lnTo>
                  <a:close/>
                  <a:moveTo>
                    <a:pt x="953" y="0"/>
                  </a:moveTo>
                  <a:lnTo>
                    <a:pt x="29528" y="0"/>
                  </a:lnTo>
                  <a:lnTo>
                    <a:pt x="29528" y="22860"/>
                  </a:lnTo>
                  <a:lnTo>
                    <a:pt x="953" y="22860"/>
                  </a:lnTo>
                  <a:lnTo>
                    <a:pt x="953" y="0"/>
                  </a:lnTo>
                  <a:close/>
                </a:path>
              </a:pathLst>
            </a:custGeom>
            <a:solidFill>
              <a:schemeClr val="bg2"/>
            </a:solidFill>
            <a:ln w="9525" cap="flat">
              <a:noFill/>
              <a:prstDash val="solid"/>
              <a:miter/>
            </a:ln>
          </p:spPr>
          <p:txBody>
            <a:bodyPr rtlCol="0" anchor="ctr"/>
            <a:lstStyle/>
            <a:p>
              <a:endParaRPr lang="nl-NL" sz="1350" dirty="0"/>
            </a:p>
          </p:txBody>
        </p:sp>
        <p:sp>
          <p:nvSpPr>
            <p:cNvPr id="17" name="Vrije vorm: vorm 16">
              <a:extLst>
                <a:ext uri="{FF2B5EF4-FFF2-40B4-BE49-F238E27FC236}">
                  <a16:creationId xmlns:a16="http://schemas.microsoft.com/office/drawing/2014/main" id="{2C954D20-9FDD-47FC-B3FF-2CC53DA94EE3}"/>
                </a:ext>
              </a:extLst>
            </p:cNvPr>
            <p:cNvSpPr/>
            <p:nvPr/>
          </p:nvSpPr>
          <p:spPr>
            <a:xfrm>
              <a:off x="5351983" y="2806883"/>
              <a:ext cx="337105" cy="309864"/>
            </a:xfrm>
            <a:custGeom>
              <a:avLst/>
              <a:gdLst>
                <a:gd name="connsiteX0" fmla="*/ 0 w 94297"/>
                <a:gd name="connsiteY0" fmla="*/ 0 h 86677"/>
                <a:gd name="connsiteX1" fmla="*/ 30480 w 94297"/>
                <a:gd name="connsiteY1" fmla="*/ 0 h 86677"/>
                <a:gd name="connsiteX2" fmla="*/ 43815 w 94297"/>
                <a:gd name="connsiteY2" fmla="*/ 45720 h 86677"/>
                <a:gd name="connsiteX3" fmla="*/ 46673 w 94297"/>
                <a:gd name="connsiteY3" fmla="*/ 60960 h 86677"/>
                <a:gd name="connsiteX4" fmla="*/ 46673 w 94297"/>
                <a:gd name="connsiteY4" fmla="*/ 60960 h 86677"/>
                <a:gd name="connsiteX5" fmla="*/ 49530 w 94297"/>
                <a:gd name="connsiteY5" fmla="*/ 45720 h 86677"/>
                <a:gd name="connsiteX6" fmla="*/ 62865 w 94297"/>
                <a:gd name="connsiteY6" fmla="*/ 0 h 86677"/>
                <a:gd name="connsiteX7" fmla="*/ 94298 w 94297"/>
                <a:gd name="connsiteY7" fmla="*/ 0 h 86677"/>
                <a:gd name="connsiteX8" fmla="*/ 65723 w 94297"/>
                <a:gd name="connsiteY8" fmla="*/ 86677 h 86677"/>
                <a:gd name="connsiteX9" fmla="*/ 30480 w 94297"/>
                <a:gd name="connsiteY9" fmla="*/ 86677 h 86677"/>
                <a:gd name="connsiteX10" fmla="*/ 0 w 94297"/>
                <a:gd name="connsiteY10" fmla="*/ 0 h 86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4297" h="86677">
                  <a:moveTo>
                    <a:pt x="0" y="0"/>
                  </a:moveTo>
                  <a:lnTo>
                    <a:pt x="30480" y="0"/>
                  </a:lnTo>
                  <a:lnTo>
                    <a:pt x="43815" y="45720"/>
                  </a:lnTo>
                  <a:cubicBezTo>
                    <a:pt x="45720" y="51435"/>
                    <a:pt x="46673" y="60960"/>
                    <a:pt x="46673" y="60960"/>
                  </a:cubicBezTo>
                  <a:lnTo>
                    <a:pt x="46673" y="60960"/>
                  </a:lnTo>
                  <a:cubicBezTo>
                    <a:pt x="46673" y="60960"/>
                    <a:pt x="48577" y="51435"/>
                    <a:pt x="49530" y="45720"/>
                  </a:cubicBezTo>
                  <a:lnTo>
                    <a:pt x="62865" y="0"/>
                  </a:lnTo>
                  <a:lnTo>
                    <a:pt x="94298" y="0"/>
                  </a:lnTo>
                  <a:lnTo>
                    <a:pt x="65723" y="86677"/>
                  </a:lnTo>
                  <a:lnTo>
                    <a:pt x="30480" y="86677"/>
                  </a:lnTo>
                  <a:lnTo>
                    <a:pt x="0" y="0"/>
                  </a:lnTo>
                  <a:close/>
                </a:path>
              </a:pathLst>
            </a:custGeom>
            <a:solidFill>
              <a:schemeClr val="bg2"/>
            </a:solidFill>
            <a:ln w="9525" cap="flat">
              <a:noFill/>
              <a:prstDash val="solid"/>
              <a:miter/>
            </a:ln>
          </p:spPr>
          <p:txBody>
            <a:bodyPr rtlCol="0" anchor="ctr"/>
            <a:lstStyle/>
            <a:p>
              <a:endParaRPr lang="nl-NL" sz="1350" dirty="0"/>
            </a:p>
          </p:txBody>
        </p:sp>
        <p:sp>
          <p:nvSpPr>
            <p:cNvPr id="18" name="Vrije vorm: vorm 17">
              <a:extLst>
                <a:ext uri="{FF2B5EF4-FFF2-40B4-BE49-F238E27FC236}">
                  <a16:creationId xmlns:a16="http://schemas.microsoft.com/office/drawing/2014/main" id="{A8E5AB73-6690-4594-B7E7-AC8B77DCE8C4}"/>
                </a:ext>
              </a:extLst>
            </p:cNvPr>
            <p:cNvSpPr/>
            <p:nvPr/>
          </p:nvSpPr>
          <p:spPr>
            <a:xfrm>
              <a:off x="5716333" y="2800073"/>
              <a:ext cx="306460" cy="320077"/>
            </a:xfrm>
            <a:custGeom>
              <a:avLst/>
              <a:gdLst>
                <a:gd name="connsiteX0" fmla="*/ 45720 w 85725"/>
                <a:gd name="connsiteY0" fmla="*/ 0 h 89534"/>
                <a:gd name="connsiteX1" fmla="*/ 85725 w 85725"/>
                <a:gd name="connsiteY1" fmla="*/ 41910 h 89534"/>
                <a:gd name="connsiteX2" fmla="*/ 84772 w 85725"/>
                <a:gd name="connsiteY2" fmla="*/ 50482 h 89534"/>
                <a:gd name="connsiteX3" fmla="*/ 30480 w 85725"/>
                <a:gd name="connsiteY3" fmla="*/ 50482 h 89534"/>
                <a:gd name="connsiteX4" fmla="*/ 50482 w 85725"/>
                <a:gd name="connsiteY4" fmla="*/ 65723 h 89534"/>
                <a:gd name="connsiteX5" fmla="*/ 74295 w 85725"/>
                <a:gd name="connsiteY5" fmla="*/ 57150 h 89534"/>
                <a:gd name="connsiteX6" fmla="*/ 84772 w 85725"/>
                <a:gd name="connsiteY6" fmla="*/ 77153 h 89534"/>
                <a:gd name="connsiteX7" fmla="*/ 47625 w 85725"/>
                <a:gd name="connsiteY7" fmla="*/ 89535 h 89534"/>
                <a:gd name="connsiteX8" fmla="*/ 0 w 85725"/>
                <a:gd name="connsiteY8" fmla="*/ 43815 h 89534"/>
                <a:gd name="connsiteX9" fmla="*/ 45720 w 85725"/>
                <a:gd name="connsiteY9" fmla="*/ 0 h 89534"/>
                <a:gd name="connsiteX10" fmla="*/ 56197 w 85725"/>
                <a:gd name="connsiteY10" fmla="*/ 34290 h 89534"/>
                <a:gd name="connsiteX11" fmla="*/ 44767 w 85725"/>
                <a:gd name="connsiteY11" fmla="*/ 21907 h 89534"/>
                <a:gd name="connsiteX12" fmla="*/ 30480 w 85725"/>
                <a:gd name="connsiteY12" fmla="*/ 34290 h 89534"/>
                <a:gd name="connsiteX13" fmla="*/ 56197 w 85725"/>
                <a:gd name="connsiteY13" fmla="*/ 34290 h 89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5725" h="89534">
                  <a:moveTo>
                    <a:pt x="45720" y="0"/>
                  </a:moveTo>
                  <a:cubicBezTo>
                    <a:pt x="71438" y="0"/>
                    <a:pt x="85725" y="18098"/>
                    <a:pt x="85725" y="41910"/>
                  </a:cubicBezTo>
                  <a:cubicBezTo>
                    <a:pt x="85725" y="44768"/>
                    <a:pt x="84772" y="50482"/>
                    <a:pt x="84772" y="50482"/>
                  </a:cubicBezTo>
                  <a:lnTo>
                    <a:pt x="30480" y="50482"/>
                  </a:lnTo>
                  <a:cubicBezTo>
                    <a:pt x="32385" y="60960"/>
                    <a:pt x="40957" y="65723"/>
                    <a:pt x="50482" y="65723"/>
                  </a:cubicBezTo>
                  <a:cubicBezTo>
                    <a:pt x="62865" y="65723"/>
                    <a:pt x="74295" y="57150"/>
                    <a:pt x="74295" y="57150"/>
                  </a:cubicBezTo>
                  <a:lnTo>
                    <a:pt x="84772" y="77153"/>
                  </a:lnTo>
                  <a:cubicBezTo>
                    <a:pt x="84772" y="77153"/>
                    <a:pt x="70485" y="89535"/>
                    <a:pt x="47625" y="89535"/>
                  </a:cubicBezTo>
                  <a:cubicBezTo>
                    <a:pt x="17145" y="89535"/>
                    <a:pt x="0" y="67628"/>
                    <a:pt x="0" y="43815"/>
                  </a:cubicBezTo>
                  <a:cubicBezTo>
                    <a:pt x="952" y="20003"/>
                    <a:pt x="18097" y="0"/>
                    <a:pt x="45720" y="0"/>
                  </a:cubicBezTo>
                  <a:close/>
                  <a:moveTo>
                    <a:pt x="56197" y="34290"/>
                  </a:moveTo>
                  <a:cubicBezTo>
                    <a:pt x="56197" y="27623"/>
                    <a:pt x="51435" y="21907"/>
                    <a:pt x="44767" y="21907"/>
                  </a:cubicBezTo>
                  <a:cubicBezTo>
                    <a:pt x="36195" y="21907"/>
                    <a:pt x="32385" y="27623"/>
                    <a:pt x="30480" y="34290"/>
                  </a:cubicBezTo>
                  <a:lnTo>
                    <a:pt x="56197" y="34290"/>
                  </a:lnTo>
                  <a:close/>
                </a:path>
              </a:pathLst>
            </a:custGeom>
            <a:solidFill>
              <a:schemeClr val="bg2"/>
            </a:solidFill>
            <a:ln w="9525" cap="flat">
              <a:noFill/>
              <a:prstDash val="solid"/>
              <a:miter/>
            </a:ln>
          </p:spPr>
          <p:txBody>
            <a:bodyPr rtlCol="0" anchor="ctr"/>
            <a:lstStyle/>
            <a:p>
              <a:endParaRPr lang="nl-NL" sz="1350" dirty="0"/>
            </a:p>
          </p:txBody>
        </p:sp>
        <p:sp>
          <p:nvSpPr>
            <p:cNvPr id="19" name="Vrije vorm: vorm 18">
              <a:extLst>
                <a:ext uri="{FF2B5EF4-FFF2-40B4-BE49-F238E27FC236}">
                  <a16:creationId xmlns:a16="http://schemas.microsoft.com/office/drawing/2014/main" id="{88A82032-3B94-4D7E-BF31-F922F7792FF3}"/>
                </a:ext>
              </a:extLst>
            </p:cNvPr>
            <p:cNvSpPr/>
            <p:nvPr/>
          </p:nvSpPr>
          <p:spPr>
            <a:xfrm>
              <a:off x="6090895" y="2800073"/>
              <a:ext cx="211114" cy="309864"/>
            </a:xfrm>
            <a:custGeom>
              <a:avLst/>
              <a:gdLst>
                <a:gd name="connsiteX0" fmla="*/ 0 w 59054"/>
                <a:gd name="connsiteY0" fmla="*/ 1905 h 86677"/>
                <a:gd name="connsiteX1" fmla="*/ 27622 w 59054"/>
                <a:gd name="connsiteY1" fmla="*/ 1905 h 86677"/>
                <a:gd name="connsiteX2" fmla="*/ 27622 w 59054"/>
                <a:gd name="connsiteY2" fmla="*/ 16193 h 86677"/>
                <a:gd name="connsiteX3" fmla="*/ 27622 w 59054"/>
                <a:gd name="connsiteY3" fmla="*/ 21907 h 86677"/>
                <a:gd name="connsiteX4" fmla="*/ 27622 w 59054"/>
                <a:gd name="connsiteY4" fmla="*/ 21907 h 86677"/>
                <a:gd name="connsiteX5" fmla="*/ 55245 w 59054"/>
                <a:gd name="connsiteY5" fmla="*/ 0 h 86677"/>
                <a:gd name="connsiteX6" fmla="*/ 59055 w 59054"/>
                <a:gd name="connsiteY6" fmla="*/ 0 h 86677"/>
                <a:gd name="connsiteX7" fmla="*/ 59055 w 59054"/>
                <a:gd name="connsiteY7" fmla="*/ 28575 h 86677"/>
                <a:gd name="connsiteX8" fmla="*/ 53340 w 59054"/>
                <a:gd name="connsiteY8" fmla="*/ 27623 h 86677"/>
                <a:gd name="connsiteX9" fmla="*/ 31432 w 59054"/>
                <a:gd name="connsiteY9" fmla="*/ 42863 h 86677"/>
                <a:gd name="connsiteX10" fmla="*/ 29527 w 59054"/>
                <a:gd name="connsiteY10" fmla="*/ 54293 h 86677"/>
                <a:gd name="connsiteX11" fmla="*/ 29527 w 59054"/>
                <a:gd name="connsiteY11" fmla="*/ 86678 h 86677"/>
                <a:gd name="connsiteX12" fmla="*/ 952 w 59054"/>
                <a:gd name="connsiteY12" fmla="*/ 86678 h 86677"/>
                <a:gd name="connsiteX13" fmla="*/ 952 w 59054"/>
                <a:gd name="connsiteY13" fmla="*/ 1905 h 86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9054" h="86677">
                  <a:moveTo>
                    <a:pt x="0" y="1905"/>
                  </a:moveTo>
                  <a:lnTo>
                    <a:pt x="27622" y="1905"/>
                  </a:lnTo>
                  <a:lnTo>
                    <a:pt x="27622" y="16193"/>
                  </a:lnTo>
                  <a:cubicBezTo>
                    <a:pt x="27622" y="19050"/>
                    <a:pt x="27622" y="21907"/>
                    <a:pt x="27622" y="21907"/>
                  </a:cubicBezTo>
                  <a:lnTo>
                    <a:pt x="27622" y="21907"/>
                  </a:lnTo>
                  <a:cubicBezTo>
                    <a:pt x="31432" y="10478"/>
                    <a:pt x="41910" y="0"/>
                    <a:pt x="55245" y="0"/>
                  </a:cubicBezTo>
                  <a:cubicBezTo>
                    <a:pt x="57150" y="0"/>
                    <a:pt x="59055" y="0"/>
                    <a:pt x="59055" y="0"/>
                  </a:cubicBezTo>
                  <a:lnTo>
                    <a:pt x="59055" y="28575"/>
                  </a:lnTo>
                  <a:cubicBezTo>
                    <a:pt x="59055" y="28575"/>
                    <a:pt x="57150" y="27623"/>
                    <a:pt x="53340" y="27623"/>
                  </a:cubicBezTo>
                  <a:cubicBezTo>
                    <a:pt x="46672" y="27623"/>
                    <a:pt x="35242" y="29528"/>
                    <a:pt x="31432" y="42863"/>
                  </a:cubicBezTo>
                  <a:cubicBezTo>
                    <a:pt x="30480" y="45720"/>
                    <a:pt x="29527" y="49530"/>
                    <a:pt x="29527" y="54293"/>
                  </a:cubicBezTo>
                  <a:lnTo>
                    <a:pt x="29527" y="86678"/>
                  </a:lnTo>
                  <a:lnTo>
                    <a:pt x="952" y="86678"/>
                  </a:lnTo>
                  <a:lnTo>
                    <a:pt x="952" y="1905"/>
                  </a:lnTo>
                  <a:close/>
                </a:path>
              </a:pathLst>
            </a:custGeom>
            <a:solidFill>
              <a:schemeClr val="bg2"/>
            </a:solidFill>
            <a:ln w="9525" cap="flat">
              <a:noFill/>
              <a:prstDash val="solid"/>
              <a:miter/>
            </a:ln>
          </p:spPr>
          <p:txBody>
            <a:bodyPr rtlCol="0" anchor="ctr"/>
            <a:lstStyle/>
            <a:p>
              <a:endParaRPr lang="nl-NL" sz="1350" dirty="0"/>
            </a:p>
          </p:txBody>
        </p:sp>
        <p:sp>
          <p:nvSpPr>
            <p:cNvPr id="20" name="Vrije vorm: vorm 19">
              <a:extLst>
                <a:ext uri="{FF2B5EF4-FFF2-40B4-BE49-F238E27FC236}">
                  <a16:creationId xmlns:a16="http://schemas.microsoft.com/office/drawing/2014/main" id="{68C6D5C1-EF2A-450D-A305-DAE3F8EA246F}"/>
                </a:ext>
              </a:extLst>
            </p:cNvPr>
            <p:cNvSpPr/>
            <p:nvPr/>
          </p:nvSpPr>
          <p:spPr>
            <a:xfrm>
              <a:off x="6339467" y="2800073"/>
              <a:ext cx="248572" cy="323484"/>
            </a:xfrm>
            <a:custGeom>
              <a:avLst/>
              <a:gdLst>
                <a:gd name="connsiteX0" fmla="*/ 11430 w 69532"/>
                <a:gd name="connsiteY0" fmla="*/ 58103 h 90487"/>
                <a:gd name="connsiteX1" fmla="*/ 33338 w 69532"/>
                <a:gd name="connsiteY1" fmla="*/ 66675 h 90487"/>
                <a:gd name="connsiteX2" fmla="*/ 41910 w 69532"/>
                <a:gd name="connsiteY2" fmla="*/ 62865 h 90487"/>
                <a:gd name="connsiteX3" fmla="*/ 1905 w 69532"/>
                <a:gd name="connsiteY3" fmla="*/ 26670 h 90487"/>
                <a:gd name="connsiteX4" fmla="*/ 37148 w 69532"/>
                <a:gd name="connsiteY4" fmla="*/ 0 h 90487"/>
                <a:gd name="connsiteX5" fmla="*/ 67627 w 69532"/>
                <a:gd name="connsiteY5" fmla="*/ 9525 h 90487"/>
                <a:gd name="connsiteX6" fmla="*/ 58102 w 69532"/>
                <a:gd name="connsiteY6" fmla="*/ 30480 h 90487"/>
                <a:gd name="connsiteX7" fmla="*/ 38100 w 69532"/>
                <a:gd name="connsiteY7" fmla="*/ 23813 h 90487"/>
                <a:gd name="connsiteX8" fmla="*/ 29527 w 69532"/>
                <a:gd name="connsiteY8" fmla="*/ 27623 h 90487"/>
                <a:gd name="connsiteX9" fmla="*/ 69533 w 69532"/>
                <a:gd name="connsiteY9" fmla="*/ 62865 h 90487"/>
                <a:gd name="connsiteX10" fmla="*/ 34290 w 69532"/>
                <a:gd name="connsiteY10" fmla="*/ 90488 h 90487"/>
                <a:gd name="connsiteX11" fmla="*/ 0 w 69532"/>
                <a:gd name="connsiteY11" fmla="*/ 78105 h 90487"/>
                <a:gd name="connsiteX12" fmla="*/ 11430 w 69532"/>
                <a:gd name="connsiteY12" fmla="*/ 58103 h 90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9532" h="90487">
                  <a:moveTo>
                    <a:pt x="11430" y="58103"/>
                  </a:moveTo>
                  <a:cubicBezTo>
                    <a:pt x="11430" y="58103"/>
                    <a:pt x="20955" y="66675"/>
                    <a:pt x="33338" y="66675"/>
                  </a:cubicBezTo>
                  <a:cubicBezTo>
                    <a:pt x="38100" y="66675"/>
                    <a:pt x="41910" y="65723"/>
                    <a:pt x="41910" y="62865"/>
                  </a:cubicBezTo>
                  <a:cubicBezTo>
                    <a:pt x="41910" y="55245"/>
                    <a:pt x="1905" y="54293"/>
                    <a:pt x="1905" y="26670"/>
                  </a:cubicBezTo>
                  <a:cubicBezTo>
                    <a:pt x="1905" y="10478"/>
                    <a:pt x="17145" y="0"/>
                    <a:pt x="37148" y="0"/>
                  </a:cubicBezTo>
                  <a:cubicBezTo>
                    <a:pt x="57150" y="0"/>
                    <a:pt x="67627" y="9525"/>
                    <a:pt x="67627" y="9525"/>
                  </a:cubicBezTo>
                  <a:lnTo>
                    <a:pt x="58102" y="30480"/>
                  </a:lnTo>
                  <a:cubicBezTo>
                    <a:pt x="58102" y="30480"/>
                    <a:pt x="49530" y="23813"/>
                    <a:pt x="38100" y="23813"/>
                  </a:cubicBezTo>
                  <a:cubicBezTo>
                    <a:pt x="33338" y="23813"/>
                    <a:pt x="29527" y="24765"/>
                    <a:pt x="29527" y="27623"/>
                  </a:cubicBezTo>
                  <a:cubicBezTo>
                    <a:pt x="29527" y="34290"/>
                    <a:pt x="69533" y="35243"/>
                    <a:pt x="69533" y="62865"/>
                  </a:cubicBezTo>
                  <a:cubicBezTo>
                    <a:pt x="69533" y="77153"/>
                    <a:pt x="56198" y="90488"/>
                    <a:pt x="34290" y="90488"/>
                  </a:cubicBezTo>
                  <a:cubicBezTo>
                    <a:pt x="12383" y="90488"/>
                    <a:pt x="0" y="78105"/>
                    <a:pt x="0" y="78105"/>
                  </a:cubicBezTo>
                  <a:lnTo>
                    <a:pt x="11430" y="58103"/>
                  </a:lnTo>
                  <a:close/>
                </a:path>
              </a:pathLst>
            </a:custGeom>
            <a:solidFill>
              <a:schemeClr val="bg2"/>
            </a:solidFill>
            <a:ln w="9525" cap="flat">
              <a:noFill/>
              <a:prstDash val="solid"/>
              <a:miter/>
            </a:ln>
          </p:spPr>
          <p:txBody>
            <a:bodyPr rtlCol="0" anchor="ctr"/>
            <a:lstStyle/>
            <a:p>
              <a:endParaRPr lang="nl-NL" sz="1350" dirty="0"/>
            </a:p>
          </p:txBody>
        </p:sp>
        <p:sp>
          <p:nvSpPr>
            <p:cNvPr id="21" name="Vrije vorm: vorm 20">
              <a:extLst>
                <a:ext uri="{FF2B5EF4-FFF2-40B4-BE49-F238E27FC236}">
                  <a16:creationId xmlns:a16="http://schemas.microsoft.com/office/drawing/2014/main" id="{EFAAAF49-AAC4-42B1-B5AC-CBEC5DF462B4}"/>
                </a:ext>
              </a:extLst>
            </p:cNvPr>
            <p:cNvSpPr/>
            <p:nvPr/>
          </p:nvSpPr>
          <p:spPr>
            <a:xfrm>
              <a:off x="6656144" y="2687706"/>
              <a:ext cx="102153" cy="429041"/>
            </a:xfrm>
            <a:custGeom>
              <a:avLst/>
              <a:gdLst>
                <a:gd name="connsiteX0" fmla="*/ 0 w 28575"/>
                <a:gd name="connsiteY0" fmla="*/ 33338 h 120014"/>
                <a:gd name="connsiteX1" fmla="*/ 28575 w 28575"/>
                <a:gd name="connsiteY1" fmla="*/ 33338 h 120014"/>
                <a:gd name="connsiteX2" fmla="*/ 28575 w 28575"/>
                <a:gd name="connsiteY2" fmla="*/ 120015 h 120014"/>
                <a:gd name="connsiteX3" fmla="*/ 0 w 28575"/>
                <a:gd name="connsiteY3" fmla="*/ 120015 h 120014"/>
                <a:gd name="connsiteX4" fmla="*/ 0 w 28575"/>
                <a:gd name="connsiteY4" fmla="*/ 33338 h 120014"/>
                <a:gd name="connsiteX5" fmla="*/ 0 w 28575"/>
                <a:gd name="connsiteY5" fmla="*/ 0 h 120014"/>
                <a:gd name="connsiteX6" fmla="*/ 28575 w 28575"/>
                <a:gd name="connsiteY6" fmla="*/ 0 h 120014"/>
                <a:gd name="connsiteX7" fmla="*/ 28575 w 28575"/>
                <a:gd name="connsiteY7" fmla="*/ 22860 h 120014"/>
                <a:gd name="connsiteX8" fmla="*/ 0 w 28575"/>
                <a:gd name="connsiteY8" fmla="*/ 22860 h 120014"/>
                <a:gd name="connsiteX9" fmla="*/ 0 w 28575"/>
                <a:gd name="connsiteY9" fmla="*/ 0 h 120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575" h="120014">
                  <a:moveTo>
                    <a:pt x="0" y="33338"/>
                  </a:moveTo>
                  <a:lnTo>
                    <a:pt x="28575" y="33338"/>
                  </a:lnTo>
                  <a:lnTo>
                    <a:pt x="28575" y="120015"/>
                  </a:lnTo>
                  <a:lnTo>
                    <a:pt x="0" y="120015"/>
                  </a:lnTo>
                  <a:lnTo>
                    <a:pt x="0" y="33338"/>
                  </a:lnTo>
                  <a:close/>
                  <a:moveTo>
                    <a:pt x="0" y="0"/>
                  </a:moveTo>
                  <a:lnTo>
                    <a:pt x="28575" y="0"/>
                  </a:lnTo>
                  <a:lnTo>
                    <a:pt x="28575" y="22860"/>
                  </a:lnTo>
                  <a:lnTo>
                    <a:pt x="0" y="22860"/>
                  </a:lnTo>
                  <a:lnTo>
                    <a:pt x="0" y="0"/>
                  </a:lnTo>
                  <a:close/>
                </a:path>
              </a:pathLst>
            </a:custGeom>
            <a:solidFill>
              <a:schemeClr val="bg2"/>
            </a:solidFill>
            <a:ln w="9525" cap="flat">
              <a:noFill/>
              <a:prstDash val="solid"/>
              <a:miter/>
            </a:ln>
          </p:spPr>
          <p:txBody>
            <a:bodyPr rtlCol="0" anchor="ctr"/>
            <a:lstStyle/>
            <a:p>
              <a:endParaRPr lang="nl-NL" sz="1350" dirty="0"/>
            </a:p>
          </p:txBody>
        </p:sp>
        <p:sp>
          <p:nvSpPr>
            <p:cNvPr id="22" name="Vrije vorm: vorm 21">
              <a:extLst>
                <a:ext uri="{FF2B5EF4-FFF2-40B4-BE49-F238E27FC236}">
                  <a16:creationId xmlns:a16="http://schemas.microsoft.com/office/drawing/2014/main" id="{6E7E083A-B961-49A2-A4A3-766962A5439C}"/>
                </a:ext>
              </a:extLst>
            </p:cNvPr>
            <p:cNvSpPr/>
            <p:nvPr/>
          </p:nvSpPr>
          <p:spPr>
            <a:xfrm>
              <a:off x="6822993" y="2725160"/>
              <a:ext cx="211114" cy="398397"/>
            </a:xfrm>
            <a:custGeom>
              <a:avLst/>
              <a:gdLst>
                <a:gd name="connsiteX0" fmla="*/ 11430 w 59054"/>
                <a:gd name="connsiteY0" fmla="*/ 47625 h 111442"/>
                <a:gd name="connsiteX1" fmla="*/ 0 w 59054"/>
                <a:gd name="connsiteY1" fmla="*/ 47625 h 111442"/>
                <a:gd name="connsiteX2" fmla="*/ 0 w 59054"/>
                <a:gd name="connsiteY2" fmla="*/ 24765 h 111442"/>
                <a:gd name="connsiteX3" fmla="*/ 11430 w 59054"/>
                <a:gd name="connsiteY3" fmla="*/ 24765 h 111442"/>
                <a:gd name="connsiteX4" fmla="*/ 11430 w 59054"/>
                <a:gd name="connsiteY4" fmla="*/ 0 h 111442"/>
                <a:gd name="connsiteX5" fmla="*/ 40005 w 59054"/>
                <a:gd name="connsiteY5" fmla="*/ 0 h 111442"/>
                <a:gd name="connsiteX6" fmla="*/ 40005 w 59054"/>
                <a:gd name="connsiteY6" fmla="*/ 24765 h 111442"/>
                <a:gd name="connsiteX7" fmla="*/ 58102 w 59054"/>
                <a:gd name="connsiteY7" fmla="*/ 24765 h 111442"/>
                <a:gd name="connsiteX8" fmla="*/ 58102 w 59054"/>
                <a:gd name="connsiteY8" fmla="*/ 47625 h 111442"/>
                <a:gd name="connsiteX9" fmla="*/ 40005 w 59054"/>
                <a:gd name="connsiteY9" fmla="*/ 47625 h 111442"/>
                <a:gd name="connsiteX10" fmla="*/ 40005 w 59054"/>
                <a:gd name="connsiteY10" fmla="*/ 74295 h 111442"/>
                <a:gd name="connsiteX11" fmla="*/ 55245 w 59054"/>
                <a:gd name="connsiteY11" fmla="*/ 85725 h 111442"/>
                <a:gd name="connsiteX12" fmla="*/ 59055 w 59054"/>
                <a:gd name="connsiteY12" fmla="*/ 85725 h 111442"/>
                <a:gd name="connsiteX13" fmla="*/ 59055 w 59054"/>
                <a:gd name="connsiteY13" fmla="*/ 110490 h 111442"/>
                <a:gd name="connsiteX14" fmla="*/ 51435 w 59054"/>
                <a:gd name="connsiteY14" fmla="*/ 111443 h 111442"/>
                <a:gd name="connsiteX15" fmla="*/ 11430 w 59054"/>
                <a:gd name="connsiteY15" fmla="*/ 79058 h 111442"/>
                <a:gd name="connsiteX16" fmla="*/ 11430 w 59054"/>
                <a:gd name="connsiteY16" fmla="*/ 47625 h 1114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9054" h="111442">
                  <a:moveTo>
                    <a:pt x="11430" y="47625"/>
                  </a:moveTo>
                  <a:lnTo>
                    <a:pt x="0" y="47625"/>
                  </a:lnTo>
                  <a:lnTo>
                    <a:pt x="0" y="24765"/>
                  </a:lnTo>
                  <a:lnTo>
                    <a:pt x="11430" y="24765"/>
                  </a:lnTo>
                  <a:lnTo>
                    <a:pt x="11430" y="0"/>
                  </a:lnTo>
                  <a:lnTo>
                    <a:pt x="40005" y="0"/>
                  </a:lnTo>
                  <a:lnTo>
                    <a:pt x="40005" y="24765"/>
                  </a:lnTo>
                  <a:lnTo>
                    <a:pt x="58102" y="24765"/>
                  </a:lnTo>
                  <a:lnTo>
                    <a:pt x="58102" y="47625"/>
                  </a:lnTo>
                  <a:lnTo>
                    <a:pt x="40005" y="47625"/>
                  </a:lnTo>
                  <a:lnTo>
                    <a:pt x="40005" y="74295"/>
                  </a:lnTo>
                  <a:cubicBezTo>
                    <a:pt x="40005" y="83820"/>
                    <a:pt x="49530" y="85725"/>
                    <a:pt x="55245" y="85725"/>
                  </a:cubicBezTo>
                  <a:cubicBezTo>
                    <a:pt x="57150" y="85725"/>
                    <a:pt x="59055" y="85725"/>
                    <a:pt x="59055" y="85725"/>
                  </a:cubicBezTo>
                  <a:lnTo>
                    <a:pt x="59055" y="110490"/>
                  </a:lnTo>
                  <a:cubicBezTo>
                    <a:pt x="59055" y="110490"/>
                    <a:pt x="56197" y="111443"/>
                    <a:pt x="51435" y="111443"/>
                  </a:cubicBezTo>
                  <a:cubicBezTo>
                    <a:pt x="38100" y="111443"/>
                    <a:pt x="11430" y="107633"/>
                    <a:pt x="11430" y="79058"/>
                  </a:cubicBezTo>
                  <a:lnTo>
                    <a:pt x="11430" y="47625"/>
                  </a:lnTo>
                  <a:close/>
                </a:path>
              </a:pathLst>
            </a:custGeom>
            <a:solidFill>
              <a:schemeClr val="bg2"/>
            </a:solidFill>
            <a:ln w="9525" cap="flat">
              <a:noFill/>
              <a:prstDash val="solid"/>
              <a:miter/>
            </a:ln>
          </p:spPr>
          <p:txBody>
            <a:bodyPr rtlCol="0" anchor="ctr"/>
            <a:lstStyle/>
            <a:p>
              <a:endParaRPr lang="nl-NL" sz="1350" dirty="0"/>
            </a:p>
          </p:txBody>
        </p:sp>
        <p:sp>
          <p:nvSpPr>
            <p:cNvPr id="23" name="Vrije vorm: vorm 22">
              <a:extLst>
                <a:ext uri="{FF2B5EF4-FFF2-40B4-BE49-F238E27FC236}">
                  <a16:creationId xmlns:a16="http://schemas.microsoft.com/office/drawing/2014/main" id="{EE5D4C6F-AF62-4406-B434-6D5FEC982072}"/>
                </a:ext>
              </a:extLst>
            </p:cNvPr>
            <p:cNvSpPr/>
            <p:nvPr/>
          </p:nvSpPr>
          <p:spPr>
            <a:xfrm>
              <a:off x="7057944" y="2806883"/>
              <a:ext cx="330294" cy="432448"/>
            </a:xfrm>
            <a:custGeom>
              <a:avLst/>
              <a:gdLst>
                <a:gd name="connsiteX0" fmla="*/ 12383 w 92392"/>
                <a:gd name="connsiteY0" fmla="*/ 94298 h 120967"/>
                <a:gd name="connsiteX1" fmla="*/ 20955 w 92392"/>
                <a:gd name="connsiteY1" fmla="*/ 97155 h 120967"/>
                <a:gd name="connsiteX2" fmla="*/ 35243 w 92392"/>
                <a:gd name="connsiteY2" fmla="*/ 88583 h 120967"/>
                <a:gd name="connsiteX3" fmla="*/ 37148 w 92392"/>
                <a:gd name="connsiteY3" fmla="*/ 84773 h 120967"/>
                <a:gd name="connsiteX4" fmla="*/ 0 w 92392"/>
                <a:gd name="connsiteY4" fmla="*/ 0 h 120967"/>
                <a:gd name="connsiteX5" fmla="*/ 32385 w 92392"/>
                <a:gd name="connsiteY5" fmla="*/ 0 h 120967"/>
                <a:gd name="connsiteX6" fmla="*/ 44768 w 92392"/>
                <a:gd name="connsiteY6" fmla="*/ 40005 h 120967"/>
                <a:gd name="connsiteX7" fmla="*/ 47625 w 92392"/>
                <a:gd name="connsiteY7" fmla="*/ 53340 h 120967"/>
                <a:gd name="connsiteX8" fmla="*/ 47625 w 92392"/>
                <a:gd name="connsiteY8" fmla="*/ 53340 h 120967"/>
                <a:gd name="connsiteX9" fmla="*/ 50483 w 92392"/>
                <a:gd name="connsiteY9" fmla="*/ 40005 h 120967"/>
                <a:gd name="connsiteX10" fmla="*/ 60960 w 92392"/>
                <a:gd name="connsiteY10" fmla="*/ 0 h 120967"/>
                <a:gd name="connsiteX11" fmla="*/ 92393 w 92392"/>
                <a:gd name="connsiteY11" fmla="*/ 0 h 120967"/>
                <a:gd name="connsiteX12" fmla="*/ 57150 w 92392"/>
                <a:gd name="connsiteY12" fmla="*/ 95250 h 120967"/>
                <a:gd name="connsiteX13" fmla="*/ 20955 w 92392"/>
                <a:gd name="connsiteY13" fmla="*/ 120967 h 120967"/>
                <a:gd name="connsiteX14" fmla="*/ 953 w 92392"/>
                <a:gd name="connsiteY14" fmla="*/ 115252 h 120967"/>
                <a:gd name="connsiteX15" fmla="*/ 12383 w 92392"/>
                <a:gd name="connsiteY15" fmla="*/ 94298 h 1209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2392" h="120967">
                  <a:moveTo>
                    <a:pt x="12383" y="94298"/>
                  </a:moveTo>
                  <a:cubicBezTo>
                    <a:pt x="12383" y="94298"/>
                    <a:pt x="17145" y="97155"/>
                    <a:pt x="20955" y="97155"/>
                  </a:cubicBezTo>
                  <a:cubicBezTo>
                    <a:pt x="25718" y="97155"/>
                    <a:pt x="31433" y="96202"/>
                    <a:pt x="35243" y="88583"/>
                  </a:cubicBezTo>
                  <a:lnTo>
                    <a:pt x="37148" y="84773"/>
                  </a:lnTo>
                  <a:lnTo>
                    <a:pt x="0" y="0"/>
                  </a:lnTo>
                  <a:lnTo>
                    <a:pt x="32385" y="0"/>
                  </a:lnTo>
                  <a:lnTo>
                    <a:pt x="44768" y="40005"/>
                  </a:lnTo>
                  <a:cubicBezTo>
                    <a:pt x="46673" y="44768"/>
                    <a:pt x="47625" y="53340"/>
                    <a:pt x="47625" y="53340"/>
                  </a:cubicBezTo>
                  <a:lnTo>
                    <a:pt x="47625" y="53340"/>
                  </a:lnTo>
                  <a:cubicBezTo>
                    <a:pt x="47625" y="53340"/>
                    <a:pt x="49530" y="44768"/>
                    <a:pt x="50483" y="40005"/>
                  </a:cubicBezTo>
                  <a:lnTo>
                    <a:pt x="60960" y="0"/>
                  </a:lnTo>
                  <a:lnTo>
                    <a:pt x="92393" y="0"/>
                  </a:lnTo>
                  <a:lnTo>
                    <a:pt x="57150" y="95250"/>
                  </a:lnTo>
                  <a:cubicBezTo>
                    <a:pt x="49530" y="114300"/>
                    <a:pt x="35243" y="120967"/>
                    <a:pt x="20955" y="120967"/>
                  </a:cubicBezTo>
                  <a:cubicBezTo>
                    <a:pt x="9525" y="120967"/>
                    <a:pt x="953" y="115252"/>
                    <a:pt x="953" y="115252"/>
                  </a:cubicBezTo>
                  <a:lnTo>
                    <a:pt x="12383" y="94298"/>
                  </a:lnTo>
                  <a:close/>
                </a:path>
              </a:pathLst>
            </a:custGeom>
            <a:solidFill>
              <a:schemeClr val="bg2"/>
            </a:solidFill>
            <a:ln w="9525" cap="flat">
              <a:noFill/>
              <a:prstDash val="solid"/>
              <a:miter/>
            </a:ln>
          </p:spPr>
          <p:txBody>
            <a:bodyPr rtlCol="0" anchor="ctr"/>
            <a:lstStyle/>
            <a:p>
              <a:endParaRPr lang="nl-NL" sz="1350" dirty="0"/>
            </a:p>
          </p:txBody>
        </p:sp>
      </p:grpSp>
      <p:grpSp>
        <p:nvGrpSpPr>
          <p:cNvPr id="43" name="Groep 42">
            <a:extLst>
              <a:ext uri="{FF2B5EF4-FFF2-40B4-BE49-F238E27FC236}">
                <a16:creationId xmlns:a16="http://schemas.microsoft.com/office/drawing/2014/main" id="{F93E14F7-F60C-4A64-AB60-031B45201180}"/>
              </a:ext>
            </a:extLst>
          </p:cNvPr>
          <p:cNvGrpSpPr/>
          <p:nvPr userDrawn="1"/>
        </p:nvGrpSpPr>
        <p:grpSpPr>
          <a:xfrm>
            <a:off x="3270823" y="2501008"/>
            <a:ext cx="2367404" cy="326891"/>
            <a:chOff x="4361097" y="3334677"/>
            <a:chExt cx="3156539" cy="435855"/>
          </a:xfrm>
        </p:grpSpPr>
        <p:sp>
          <p:nvSpPr>
            <p:cNvPr id="24" name="Vrije vorm: vorm 23">
              <a:extLst>
                <a:ext uri="{FF2B5EF4-FFF2-40B4-BE49-F238E27FC236}">
                  <a16:creationId xmlns:a16="http://schemas.microsoft.com/office/drawing/2014/main" id="{026E3D35-99B8-4EF7-B916-167C89C413FD}"/>
                </a:ext>
              </a:extLst>
            </p:cNvPr>
            <p:cNvSpPr/>
            <p:nvPr/>
          </p:nvSpPr>
          <p:spPr>
            <a:xfrm>
              <a:off x="4361097" y="3334677"/>
              <a:ext cx="343915" cy="429041"/>
            </a:xfrm>
            <a:custGeom>
              <a:avLst/>
              <a:gdLst>
                <a:gd name="connsiteX0" fmla="*/ 0 w 96202"/>
                <a:gd name="connsiteY0" fmla="*/ 0 h 120014"/>
                <a:gd name="connsiteX1" fmla="*/ 41910 w 96202"/>
                <a:gd name="connsiteY1" fmla="*/ 0 h 120014"/>
                <a:gd name="connsiteX2" fmla="*/ 64770 w 96202"/>
                <a:gd name="connsiteY2" fmla="*/ 2858 h 120014"/>
                <a:gd name="connsiteX3" fmla="*/ 86677 w 96202"/>
                <a:gd name="connsiteY3" fmla="*/ 38100 h 120014"/>
                <a:gd name="connsiteX4" fmla="*/ 68580 w 96202"/>
                <a:gd name="connsiteY4" fmla="*/ 70485 h 120014"/>
                <a:gd name="connsiteX5" fmla="*/ 68580 w 96202"/>
                <a:gd name="connsiteY5" fmla="*/ 70485 h 120014"/>
                <a:gd name="connsiteX6" fmla="*/ 73343 w 96202"/>
                <a:gd name="connsiteY6" fmla="*/ 78105 h 120014"/>
                <a:gd name="connsiteX7" fmla="*/ 96202 w 96202"/>
                <a:gd name="connsiteY7" fmla="*/ 120015 h 120014"/>
                <a:gd name="connsiteX8" fmla="*/ 63818 w 96202"/>
                <a:gd name="connsiteY8" fmla="*/ 120015 h 120014"/>
                <a:gd name="connsiteX9" fmla="*/ 42863 w 96202"/>
                <a:gd name="connsiteY9" fmla="*/ 80010 h 120014"/>
                <a:gd name="connsiteX10" fmla="*/ 29527 w 96202"/>
                <a:gd name="connsiteY10" fmla="*/ 80010 h 120014"/>
                <a:gd name="connsiteX11" fmla="*/ 29527 w 96202"/>
                <a:gd name="connsiteY11" fmla="*/ 120015 h 120014"/>
                <a:gd name="connsiteX12" fmla="*/ 0 w 96202"/>
                <a:gd name="connsiteY12" fmla="*/ 120015 h 120014"/>
                <a:gd name="connsiteX13" fmla="*/ 0 w 96202"/>
                <a:gd name="connsiteY13" fmla="*/ 0 h 120014"/>
                <a:gd name="connsiteX14" fmla="*/ 41910 w 96202"/>
                <a:gd name="connsiteY14" fmla="*/ 54292 h 120014"/>
                <a:gd name="connsiteX15" fmla="*/ 57150 w 96202"/>
                <a:gd name="connsiteY15" fmla="*/ 40005 h 120014"/>
                <a:gd name="connsiteX16" fmla="*/ 39052 w 96202"/>
                <a:gd name="connsiteY16" fmla="*/ 25717 h 120014"/>
                <a:gd name="connsiteX17" fmla="*/ 29527 w 96202"/>
                <a:gd name="connsiteY17" fmla="*/ 25717 h 120014"/>
                <a:gd name="connsiteX18" fmla="*/ 29527 w 96202"/>
                <a:gd name="connsiteY18" fmla="*/ 55245 h 120014"/>
                <a:gd name="connsiteX19" fmla="*/ 41910 w 96202"/>
                <a:gd name="connsiteY19" fmla="*/ 55245 h 120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96202" h="120014">
                  <a:moveTo>
                    <a:pt x="0" y="0"/>
                  </a:moveTo>
                  <a:lnTo>
                    <a:pt x="41910" y="0"/>
                  </a:lnTo>
                  <a:cubicBezTo>
                    <a:pt x="54293" y="0"/>
                    <a:pt x="60007" y="952"/>
                    <a:pt x="64770" y="2858"/>
                  </a:cubicBezTo>
                  <a:cubicBezTo>
                    <a:pt x="78105" y="7620"/>
                    <a:pt x="86677" y="20002"/>
                    <a:pt x="86677" y="38100"/>
                  </a:cubicBezTo>
                  <a:cubicBezTo>
                    <a:pt x="86677" y="50483"/>
                    <a:pt x="80963" y="64770"/>
                    <a:pt x="68580" y="70485"/>
                  </a:cubicBezTo>
                  <a:lnTo>
                    <a:pt x="68580" y="70485"/>
                  </a:lnTo>
                  <a:cubicBezTo>
                    <a:pt x="68580" y="70485"/>
                    <a:pt x="70485" y="72390"/>
                    <a:pt x="73343" y="78105"/>
                  </a:cubicBezTo>
                  <a:lnTo>
                    <a:pt x="96202" y="120015"/>
                  </a:lnTo>
                  <a:lnTo>
                    <a:pt x="63818" y="120015"/>
                  </a:lnTo>
                  <a:lnTo>
                    <a:pt x="42863" y="80010"/>
                  </a:lnTo>
                  <a:lnTo>
                    <a:pt x="29527" y="80010"/>
                  </a:lnTo>
                  <a:lnTo>
                    <a:pt x="29527" y="120015"/>
                  </a:lnTo>
                  <a:lnTo>
                    <a:pt x="0" y="120015"/>
                  </a:lnTo>
                  <a:lnTo>
                    <a:pt x="0" y="0"/>
                  </a:lnTo>
                  <a:close/>
                  <a:moveTo>
                    <a:pt x="41910" y="54292"/>
                  </a:moveTo>
                  <a:cubicBezTo>
                    <a:pt x="51435" y="54292"/>
                    <a:pt x="57150" y="49530"/>
                    <a:pt x="57150" y="40005"/>
                  </a:cubicBezTo>
                  <a:cubicBezTo>
                    <a:pt x="57150" y="31433"/>
                    <a:pt x="53340" y="25717"/>
                    <a:pt x="39052" y="25717"/>
                  </a:cubicBezTo>
                  <a:lnTo>
                    <a:pt x="29527" y="25717"/>
                  </a:lnTo>
                  <a:lnTo>
                    <a:pt x="29527" y="55245"/>
                  </a:lnTo>
                  <a:lnTo>
                    <a:pt x="41910" y="55245"/>
                  </a:lnTo>
                  <a:close/>
                </a:path>
              </a:pathLst>
            </a:custGeom>
            <a:solidFill>
              <a:schemeClr val="bg2"/>
            </a:solidFill>
            <a:ln w="9525" cap="flat">
              <a:noFill/>
              <a:prstDash val="solid"/>
              <a:miter/>
            </a:ln>
          </p:spPr>
          <p:txBody>
            <a:bodyPr rtlCol="0" anchor="ctr"/>
            <a:lstStyle/>
            <a:p>
              <a:endParaRPr lang="nl-NL" sz="1350" dirty="0"/>
            </a:p>
          </p:txBody>
        </p:sp>
        <p:sp>
          <p:nvSpPr>
            <p:cNvPr id="25" name="Vrije vorm: vorm 24">
              <a:extLst>
                <a:ext uri="{FF2B5EF4-FFF2-40B4-BE49-F238E27FC236}">
                  <a16:creationId xmlns:a16="http://schemas.microsoft.com/office/drawing/2014/main" id="{90FFE07C-9C98-4D81-8F1A-E4DFBC806CA9}"/>
                </a:ext>
              </a:extLst>
            </p:cNvPr>
            <p:cNvSpPr/>
            <p:nvPr/>
          </p:nvSpPr>
          <p:spPr>
            <a:xfrm>
              <a:off x="4749173" y="3447044"/>
              <a:ext cx="347425" cy="323484"/>
            </a:xfrm>
            <a:custGeom>
              <a:avLst/>
              <a:gdLst>
                <a:gd name="connsiteX0" fmla="*/ 47655 w 97184"/>
                <a:gd name="connsiteY0" fmla="*/ 0 h 90487"/>
                <a:gd name="connsiteX1" fmla="*/ 97185 w 97184"/>
                <a:gd name="connsiteY1" fmla="*/ 45720 h 90487"/>
                <a:gd name="connsiteX2" fmla="*/ 48607 w 97184"/>
                <a:gd name="connsiteY2" fmla="*/ 90488 h 90487"/>
                <a:gd name="connsiteX3" fmla="*/ 30 w 97184"/>
                <a:gd name="connsiteY3" fmla="*/ 45720 h 90487"/>
                <a:gd name="connsiteX4" fmla="*/ 47655 w 97184"/>
                <a:gd name="connsiteY4" fmla="*/ 0 h 90487"/>
                <a:gd name="connsiteX5" fmla="*/ 48607 w 97184"/>
                <a:gd name="connsiteY5" fmla="*/ 66675 h 90487"/>
                <a:gd name="connsiteX6" fmla="*/ 68610 w 97184"/>
                <a:gd name="connsiteY6" fmla="*/ 45720 h 90487"/>
                <a:gd name="connsiteX7" fmla="*/ 48607 w 97184"/>
                <a:gd name="connsiteY7" fmla="*/ 24765 h 90487"/>
                <a:gd name="connsiteX8" fmla="*/ 28605 w 97184"/>
                <a:gd name="connsiteY8" fmla="*/ 45720 h 90487"/>
                <a:gd name="connsiteX9" fmla="*/ 48607 w 97184"/>
                <a:gd name="connsiteY9" fmla="*/ 66675 h 90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7184" h="90487">
                  <a:moveTo>
                    <a:pt x="47655" y="0"/>
                  </a:moveTo>
                  <a:cubicBezTo>
                    <a:pt x="75277" y="0"/>
                    <a:pt x="97185" y="18097"/>
                    <a:pt x="97185" y="45720"/>
                  </a:cubicBezTo>
                  <a:cubicBezTo>
                    <a:pt x="97185" y="72390"/>
                    <a:pt x="75277" y="90488"/>
                    <a:pt x="48607" y="90488"/>
                  </a:cubicBezTo>
                  <a:cubicBezTo>
                    <a:pt x="20985" y="90488"/>
                    <a:pt x="30" y="72390"/>
                    <a:pt x="30" y="45720"/>
                  </a:cubicBezTo>
                  <a:cubicBezTo>
                    <a:pt x="-923" y="18097"/>
                    <a:pt x="20985" y="0"/>
                    <a:pt x="47655" y="0"/>
                  </a:cubicBezTo>
                  <a:close/>
                  <a:moveTo>
                    <a:pt x="48607" y="66675"/>
                  </a:moveTo>
                  <a:cubicBezTo>
                    <a:pt x="59085" y="66675"/>
                    <a:pt x="68610" y="59055"/>
                    <a:pt x="68610" y="45720"/>
                  </a:cubicBezTo>
                  <a:cubicBezTo>
                    <a:pt x="68610" y="32385"/>
                    <a:pt x="59085" y="24765"/>
                    <a:pt x="48607" y="24765"/>
                  </a:cubicBezTo>
                  <a:cubicBezTo>
                    <a:pt x="38130" y="24765"/>
                    <a:pt x="28605" y="33338"/>
                    <a:pt x="28605" y="45720"/>
                  </a:cubicBezTo>
                  <a:cubicBezTo>
                    <a:pt x="28605" y="58102"/>
                    <a:pt x="37177" y="66675"/>
                    <a:pt x="48607" y="66675"/>
                  </a:cubicBezTo>
                  <a:close/>
                </a:path>
              </a:pathLst>
            </a:custGeom>
            <a:solidFill>
              <a:schemeClr val="bg2"/>
            </a:solidFill>
            <a:ln w="9525" cap="flat">
              <a:noFill/>
              <a:prstDash val="solid"/>
              <a:miter/>
            </a:ln>
          </p:spPr>
          <p:txBody>
            <a:bodyPr rtlCol="0" anchor="ctr"/>
            <a:lstStyle/>
            <a:p>
              <a:endParaRPr lang="nl-NL" sz="1350" dirty="0"/>
            </a:p>
          </p:txBody>
        </p:sp>
        <p:sp>
          <p:nvSpPr>
            <p:cNvPr id="26" name="Vrije vorm: vorm 25">
              <a:extLst>
                <a:ext uri="{FF2B5EF4-FFF2-40B4-BE49-F238E27FC236}">
                  <a16:creationId xmlns:a16="http://schemas.microsoft.com/office/drawing/2014/main" id="{8FE59109-6CF0-4282-B81E-955662909901}"/>
                </a:ext>
              </a:extLst>
            </p:cNvPr>
            <p:cNvSpPr/>
            <p:nvPr/>
          </p:nvSpPr>
          <p:spPr>
            <a:xfrm>
              <a:off x="5137459" y="3372132"/>
              <a:ext cx="211117" cy="398397"/>
            </a:xfrm>
            <a:custGeom>
              <a:avLst/>
              <a:gdLst>
                <a:gd name="connsiteX0" fmla="*/ 11430 w 59055"/>
                <a:gd name="connsiteY0" fmla="*/ 47625 h 111442"/>
                <a:gd name="connsiteX1" fmla="*/ 0 w 59055"/>
                <a:gd name="connsiteY1" fmla="*/ 47625 h 111442"/>
                <a:gd name="connsiteX2" fmla="*/ 0 w 59055"/>
                <a:gd name="connsiteY2" fmla="*/ 24765 h 111442"/>
                <a:gd name="connsiteX3" fmla="*/ 11430 w 59055"/>
                <a:gd name="connsiteY3" fmla="*/ 24765 h 111442"/>
                <a:gd name="connsiteX4" fmla="*/ 11430 w 59055"/>
                <a:gd name="connsiteY4" fmla="*/ 0 h 111442"/>
                <a:gd name="connsiteX5" fmla="*/ 40005 w 59055"/>
                <a:gd name="connsiteY5" fmla="*/ 0 h 111442"/>
                <a:gd name="connsiteX6" fmla="*/ 40005 w 59055"/>
                <a:gd name="connsiteY6" fmla="*/ 24765 h 111442"/>
                <a:gd name="connsiteX7" fmla="*/ 58103 w 59055"/>
                <a:gd name="connsiteY7" fmla="*/ 24765 h 111442"/>
                <a:gd name="connsiteX8" fmla="*/ 58103 w 59055"/>
                <a:gd name="connsiteY8" fmla="*/ 47625 h 111442"/>
                <a:gd name="connsiteX9" fmla="*/ 40005 w 59055"/>
                <a:gd name="connsiteY9" fmla="*/ 47625 h 111442"/>
                <a:gd name="connsiteX10" fmla="*/ 40005 w 59055"/>
                <a:gd name="connsiteY10" fmla="*/ 74295 h 111442"/>
                <a:gd name="connsiteX11" fmla="*/ 55245 w 59055"/>
                <a:gd name="connsiteY11" fmla="*/ 85725 h 111442"/>
                <a:gd name="connsiteX12" fmla="*/ 59055 w 59055"/>
                <a:gd name="connsiteY12" fmla="*/ 85725 h 111442"/>
                <a:gd name="connsiteX13" fmla="*/ 59055 w 59055"/>
                <a:gd name="connsiteY13" fmla="*/ 110490 h 111442"/>
                <a:gd name="connsiteX14" fmla="*/ 51435 w 59055"/>
                <a:gd name="connsiteY14" fmla="*/ 111443 h 111442"/>
                <a:gd name="connsiteX15" fmla="*/ 11430 w 59055"/>
                <a:gd name="connsiteY15" fmla="*/ 79058 h 111442"/>
                <a:gd name="connsiteX16" fmla="*/ 11430 w 59055"/>
                <a:gd name="connsiteY16" fmla="*/ 47625 h 1114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9055" h="111442">
                  <a:moveTo>
                    <a:pt x="11430" y="47625"/>
                  </a:moveTo>
                  <a:lnTo>
                    <a:pt x="0" y="47625"/>
                  </a:lnTo>
                  <a:lnTo>
                    <a:pt x="0" y="24765"/>
                  </a:lnTo>
                  <a:lnTo>
                    <a:pt x="11430" y="24765"/>
                  </a:lnTo>
                  <a:lnTo>
                    <a:pt x="11430" y="0"/>
                  </a:lnTo>
                  <a:lnTo>
                    <a:pt x="40005" y="0"/>
                  </a:lnTo>
                  <a:lnTo>
                    <a:pt x="40005" y="24765"/>
                  </a:lnTo>
                  <a:lnTo>
                    <a:pt x="58103" y="24765"/>
                  </a:lnTo>
                  <a:lnTo>
                    <a:pt x="58103" y="47625"/>
                  </a:lnTo>
                  <a:lnTo>
                    <a:pt x="40005" y="47625"/>
                  </a:lnTo>
                  <a:lnTo>
                    <a:pt x="40005" y="74295"/>
                  </a:lnTo>
                  <a:cubicBezTo>
                    <a:pt x="40005" y="83820"/>
                    <a:pt x="49530" y="85725"/>
                    <a:pt x="55245" y="85725"/>
                  </a:cubicBezTo>
                  <a:cubicBezTo>
                    <a:pt x="57150" y="85725"/>
                    <a:pt x="59055" y="85725"/>
                    <a:pt x="59055" y="85725"/>
                  </a:cubicBezTo>
                  <a:lnTo>
                    <a:pt x="59055" y="110490"/>
                  </a:lnTo>
                  <a:cubicBezTo>
                    <a:pt x="59055" y="110490"/>
                    <a:pt x="56198" y="111443"/>
                    <a:pt x="51435" y="111443"/>
                  </a:cubicBezTo>
                  <a:cubicBezTo>
                    <a:pt x="38100" y="111443"/>
                    <a:pt x="11430" y="107633"/>
                    <a:pt x="11430" y="79058"/>
                  </a:cubicBezTo>
                  <a:lnTo>
                    <a:pt x="11430" y="47625"/>
                  </a:lnTo>
                  <a:close/>
                </a:path>
              </a:pathLst>
            </a:custGeom>
            <a:solidFill>
              <a:schemeClr val="bg2"/>
            </a:solidFill>
            <a:ln w="9525" cap="flat">
              <a:noFill/>
              <a:prstDash val="solid"/>
              <a:miter/>
            </a:ln>
          </p:spPr>
          <p:txBody>
            <a:bodyPr rtlCol="0" anchor="ctr"/>
            <a:lstStyle/>
            <a:p>
              <a:endParaRPr lang="nl-NL" sz="1350" dirty="0"/>
            </a:p>
          </p:txBody>
        </p:sp>
        <p:sp>
          <p:nvSpPr>
            <p:cNvPr id="27" name="Vrije vorm: vorm 26">
              <a:extLst>
                <a:ext uri="{FF2B5EF4-FFF2-40B4-BE49-F238E27FC236}">
                  <a16:creationId xmlns:a16="http://schemas.microsoft.com/office/drawing/2014/main" id="{EC13EE3F-4BDE-4052-82D4-BC5BF7F212B1}"/>
                </a:ext>
              </a:extLst>
            </p:cNvPr>
            <p:cNvSpPr/>
            <p:nvPr/>
          </p:nvSpPr>
          <p:spPr>
            <a:xfrm>
              <a:off x="5396252" y="3372132"/>
              <a:ext cx="211114" cy="398397"/>
            </a:xfrm>
            <a:custGeom>
              <a:avLst/>
              <a:gdLst>
                <a:gd name="connsiteX0" fmla="*/ 11430 w 59054"/>
                <a:gd name="connsiteY0" fmla="*/ 47625 h 111442"/>
                <a:gd name="connsiteX1" fmla="*/ 0 w 59054"/>
                <a:gd name="connsiteY1" fmla="*/ 47625 h 111442"/>
                <a:gd name="connsiteX2" fmla="*/ 0 w 59054"/>
                <a:gd name="connsiteY2" fmla="*/ 24765 h 111442"/>
                <a:gd name="connsiteX3" fmla="*/ 11430 w 59054"/>
                <a:gd name="connsiteY3" fmla="*/ 24765 h 111442"/>
                <a:gd name="connsiteX4" fmla="*/ 11430 w 59054"/>
                <a:gd name="connsiteY4" fmla="*/ 0 h 111442"/>
                <a:gd name="connsiteX5" fmla="*/ 40005 w 59054"/>
                <a:gd name="connsiteY5" fmla="*/ 0 h 111442"/>
                <a:gd name="connsiteX6" fmla="*/ 40005 w 59054"/>
                <a:gd name="connsiteY6" fmla="*/ 24765 h 111442"/>
                <a:gd name="connsiteX7" fmla="*/ 58102 w 59054"/>
                <a:gd name="connsiteY7" fmla="*/ 24765 h 111442"/>
                <a:gd name="connsiteX8" fmla="*/ 58102 w 59054"/>
                <a:gd name="connsiteY8" fmla="*/ 47625 h 111442"/>
                <a:gd name="connsiteX9" fmla="*/ 40005 w 59054"/>
                <a:gd name="connsiteY9" fmla="*/ 47625 h 111442"/>
                <a:gd name="connsiteX10" fmla="*/ 40005 w 59054"/>
                <a:gd name="connsiteY10" fmla="*/ 74295 h 111442"/>
                <a:gd name="connsiteX11" fmla="*/ 55245 w 59054"/>
                <a:gd name="connsiteY11" fmla="*/ 85725 h 111442"/>
                <a:gd name="connsiteX12" fmla="*/ 59055 w 59054"/>
                <a:gd name="connsiteY12" fmla="*/ 85725 h 111442"/>
                <a:gd name="connsiteX13" fmla="*/ 59055 w 59054"/>
                <a:gd name="connsiteY13" fmla="*/ 110490 h 111442"/>
                <a:gd name="connsiteX14" fmla="*/ 51435 w 59054"/>
                <a:gd name="connsiteY14" fmla="*/ 111443 h 111442"/>
                <a:gd name="connsiteX15" fmla="*/ 11430 w 59054"/>
                <a:gd name="connsiteY15" fmla="*/ 79058 h 111442"/>
                <a:gd name="connsiteX16" fmla="*/ 11430 w 59054"/>
                <a:gd name="connsiteY16" fmla="*/ 47625 h 1114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9054" h="111442">
                  <a:moveTo>
                    <a:pt x="11430" y="47625"/>
                  </a:moveTo>
                  <a:lnTo>
                    <a:pt x="0" y="47625"/>
                  </a:lnTo>
                  <a:lnTo>
                    <a:pt x="0" y="24765"/>
                  </a:lnTo>
                  <a:lnTo>
                    <a:pt x="11430" y="24765"/>
                  </a:lnTo>
                  <a:lnTo>
                    <a:pt x="11430" y="0"/>
                  </a:lnTo>
                  <a:lnTo>
                    <a:pt x="40005" y="0"/>
                  </a:lnTo>
                  <a:lnTo>
                    <a:pt x="40005" y="24765"/>
                  </a:lnTo>
                  <a:lnTo>
                    <a:pt x="58102" y="24765"/>
                  </a:lnTo>
                  <a:lnTo>
                    <a:pt x="58102" y="47625"/>
                  </a:lnTo>
                  <a:lnTo>
                    <a:pt x="40005" y="47625"/>
                  </a:lnTo>
                  <a:lnTo>
                    <a:pt x="40005" y="74295"/>
                  </a:lnTo>
                  <a:cubicBezTo>
                    <a:pt x="40005" y="83820"/>
                    <a:pt x="49530" y="85725"/>
                    <a:pt x="55245" y="85725"/>
                  </a:cubicBezTo>
                  <a:cubicBezTo>
                    <a:pt x="57150" y="85725"/>
                    <a:pt x="59055" y="85725"/>
                    <a:pt x="59055" y="85725"/>
                  </a:cubicBezTo>
                  <a:lnTo>
                    <a:pt x="59055" y="110490"/>
                  </a:lnTo>
                  <a:cubicBezTo>
                    <a:pt x="59055" y="110490"/>
                    <a:pt x="56198" y="111443"/>
                    <a:pt x="51435" y="111443"/>
                  </a:cubicBezTo>
                  <a:cubicBezTo>
                    <a:pt x="38100" y="111443"/>
                    <a:pt x="11430" y="107633"/>
                    <a:pt x="11430" y="79058"/>
                  </a:cubicBezTo>
                  <a:lnTo>
                    <a:pt x="11430" y="47625"/>
                  </a:lnTo>
                  <a:close/>
                </a:path>
              </a:pathLst>
            </a:custGeom>
            <a:solidFill>
              <a:schemeClr val="bg2"/>
            </a:solidFill>
            <a:ln w="9525" cap="flat">
              <a:noFill/>
              <a:prstDash val="solid"/>
              <a:miter/>
            </a:ln>
          </p:spPr>
          <p:txBody>
            <a:bodyPr rtlCol="0" anchor="ctr"/>
            <a:lstStyle/>
            <a:p>
              <a:endParaRPr lang="nl-NL" sz="1350" dirty="0"/>
            </a:p>
          </p:txBody>
        </p:sp>
        <p:sp>
          <p:nvSpPr>
            <p:cNvPr id="28" name="Vrije vorm: vorm 27">
              <a:extLst>
                <a:ext uri="{FF2B5EF4-FFF2-40B4-BE49-F238E27FC236}">
                  <a16:creationId xmlns:a16="http://schemas.microsoft.com/office/drawing/2014/main" id="{5AF63B7B-B11B-4F5A-821D-343D578F9177}"/>
                </a:ext>
              </a:extLst>
            </p:cNvPr>
            <p:cNvSpPr/>
            <p:nvPr/>
          </p:nvSpPr>
          <p:spPr>
            <a:xfrm>
              <a:off x="5658444" y="3447044"/>
              <a:ext cx="306460" cy="320077"/>
            </a:xfrm>
            <a:custGeom>
              <a:avLst/>
              <a:gdLst>
                <a:gd name="connsiteX0" fmla="*/ 45720 w 85725"/>
                <a:gd name="connsiteY0" fmla="*/ 0 h 89534"/>
                <a:gd name="connsiteX1" fmla="*/ 85725 w 85725"/>
                <a:gd name="connsiteY1" fmla="*/ 41910 h 89534"/>
                <a:gd name="connsiteX2" fmla="*/ 84773 w 85725"/>
                <a:gd name="connsiteY2" fmla="*/ 50482 h 89534"/>
                <a:gd name="connsiteX3" fmla="*/ 30480 w 85725"/>
                <a:gd name="connsiteY3" fmla="*/ 50482 h 89534"/>
                <a:gd name="connsiteX4" fmla="*/ 50483 w 85725"/>
                <a:gd name="connsiteY4" fmla="*/ 65722 h 89534"/>
                <a:gd name="connsiteX5" fmla="*/ 74295 w 85725"/>
                <a:gd name="connsiteY5" fmla="*/ 57150 h 89534"/>
                <a:gd name="connsiteX6" fmla="*/ 84773 w 85725"/>
                <a:gd name="connsiteY6" fmla="*/ 77152 h 89534"/>
                <a:gd name="connsiteX7" fmla="*/ 47625 w 85725"/>
                <a:gd name="connsiteY7" fmla="*/ 89535 h 89534"/>
                <a:gd name="connsiteX8" fmla="*/ 0 w 85725"/>
                <a:gd name="connsiteY8" fmla="*/ 43815 h 89534"/>
                <a:gd name="connsiteX9" fmla="*/ 45720 w 85725"/>
                <a:gd name="connsiteY9" fmla="*/ 0 h 89534"/>
                <a:gd name="connsiteX10" fmla="*/ 56198 w 85725"/>
                <a:gd name="connsiteY10" fmla="*/ 34290 h 89534"/>
                <a:gd name="connsiteX11" fmla="*/ 44768 w 85725"/>
                <a:gd name="connsiteY11" fmla="*/ 21907 h 89534"/>
                <a:gd name="connsiteX12" fmla="*/ 30480 w 85725"/>
                <a:gd name="connsiteY12" fmla="*/ 34290 h 89534"/>
                <a:gd name="connsiteX13" fmla="*/ 56198 w 85725"/>
                <a:gd name="connsiteY13" fmla="*/ 34290 h 89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5725" h="89534">
                  <a:moveTo>
                    <a:pt x="45720" y="0"/>
                  </a:moveTo>
                  <a:cubicBezTo>
                    <a:pt x="71438" y="0"/>
                    <a:pt x="85725" y="18097"/>
                    <a:pt x="85725" y="41910"/>
                  </a:cubicBezTo>
                  <a:cubicBezTo>
                    <a:pt x="85725" y="44767"/>
                    <a:pt x="84773" y="50482"/>
                    <a:pt x="84773" y="50482"/>
                  </a:cubicBezTo>
                  <a:lnTo>
                    <a:pt x="30480" y="50482"/>
                  </a:lnTo>
                  <a:cubicBezTo>
                    <a:pt x="32385" y="60960"/>
                    <a:pt x="40958" y="65722"/>
                    <a:pt x="50483" y="65722"/>
                  </a:cubicBezTo>
                  <a:cubicBezTo>
                    <a:pt x="62865" y="65722"/>
                    <a:pt x="74295" y="57150"/>
                    <a:pt x="74295" y="57150"/>
                  </a:cubicBezTo>
                  <a:lnTo>
                    <a:pt x="84773" y="77152"/>
                  </a:lnTo>
                  <a:cubicBezTo>
                    <a:pt x="84773" y="77152"/>
                    <a:pt x="70485" y="89535"/>
                    <a:pt x="47625" y="89535"/>
                  </a:cubicBezTo>
                  <a:cubicBezTo>
                    <a:pt x="17145" y="89535"/>
                    <a:pt x="0" y="67627"/>
                    <a:pt x="0" y="43815"/>
                  </a:cubicBezTo>
                  <a:cubicBezTo>
                    <a:pt x="952" y="20002"/>
                    <a:pt x="18098" y="0"/>
                    <a:pt x="45720" y="0"/>
                  </a:cubicBezTo>
                  <a:close/>
                  <a:moveTo>
                    <a:pt x="56198" y="34290"/>
                  </a:moveTo>
                  <a:cubicBezTo>
                    <a:pt x="56198" y="27622"/>
                    <a:pt x="51435" y="21907"/>
                    <a:pt x="44768" y="21907"/>
                  </a:cubicBezTo>
                  <a:cubicBezTo>
                    <a:pt x="36195" y="21907"/>
                    <a:pt x="32385" y="27622"/>
                    <a:pt x="30480" y="34290"/>
                  </a:cubicBezTo>
                  <a:lnTo>
                    <a:pt x="56198" y="34290"/>
                  </a:lnTo>
                  <a:close/>
                </a:path>
              </a:pathLst>
            </a:custGeom>
            <a:solidFill>
              <a:schemeClr val="bg2"/>
            </a:solidFill>
            <a:ln w="9525" cap="flat">
              <a:noFill/>
              <a:prstDash val="solid"/>
              <a:miter/>
            </a:ln>
          </p:spPr>
          <p:txBody>
            <a:bodyPr rtlCol="0" anchor="ctr"/>
            <a:lstStyle/>
            <a:p>
              <a:endParaRPr lang="nl-NL" sz="1350" dirty="0"/>
            </a:p>
          </p:txBody>
        </p:sp>
        <p:sp>
          <p:nvSpPr>
            <p:cNvPr id="29" name="Vrije vorm: vorm 28">
              <a:extLst>
                <a:ext uri="{FF2B5EF4-FFF2-40B4-BE49-F238E27FC236}">
                  <a16:creationId xmlns:a16="http://schemas.microsoft.com/office/drawing/2014/main" id="{1EC6E0D1-54E5-4B3C-B3A3-8CEDEBF0042B}"/>
                </a:ext>
              </a:extLst>
            </p:cNvPr>
            <p:cNvSpPr/>
            <p:nvPr/>
          </p:nvSpPr>
          <p:spPr>
            <a:xfrm>
              <a:off x="6033006" y="3447044"/>
              <a:ext cx="211117" cy="309864"/>
            </a:xfrm>
            <a:custGeom>
              <a:avLst/>
              <a:gdLst>
                <a:gd name="connsiteX0" fmla="*/ 0 w 59055"/>
                <a:gd name="connsiteY0" fmla="*/ 1905 h 86677"/>
                <a:gd name="connsiteX1" fmla="*/ 27623 w 59055"/>
                <a:gd name="connsiteY1" fmla="*/ 1905 h 86677"/>
                <a:gd name="connsiteX2" fmla="*/ 27623 w 59055"/>
                <a:gd name="connsiteY2" fmla="*/ 16192 h 86677"/>
                <a:gd name="connsiteX3" fmla="*/ 27623 w 59055"/>
                <a:gd name="connsiteY3" fmla="*/ 21907 h 86677"/>
                <a:gd name="connsiteX4" fmla="*/ 27623 w 59055"/>
                <a:gd name="connsiteY4" fmla="*/ 21907 h 86677"/>
                <a:gd name="connsiteX5" fmla="*/ 55245 w 59055"/>
                <a:gd name="connsiteY5" fmla="*/ 0 h 86677"/>
                <a:gd name="connsiteX6" fmla="*/ 59055 w 59055"/>
                <a:gd name="connsiteY6" fmla="*/ 0 h 86677"/>
                <a:gd name="connsiteX7" fmla="*/ 59055 w 59055"/>
                <a:gd name="connsiteY7" fmla="*/ 28575 h 86677"/>
                <a:gd name="connsiteX8" fmla="*/ 53340 w 59055"/>
                <a:gd name="connsiteY8" fmla="*/ 27622 h 86677"/>
                <a:gd name="connsiteX9" fmla="*/ 31433 w 59055"/>
                <a:gd name="connsiteY9" fmla="*/ 42863 h 86677"/>
                <a:gd name="connsiteX10" fmla="*/ 29527 w 59055"/>
                <a:gd name="connsiteY10" fmla="*/ 54292 h 86677"/>
                <a:gd name="connsiteX11" fmla="*/ 29527 w 59055"/>
                <a:gd name="connsiteY11" fmla="*/ 86677 h 86677"/>
                <a:gd name="connsiteX12" fmla="*/ 952 w 59055"/>
                <a:gd name="connsiteY12" fmla="*/ 86677 h 86677"/>
                <a:gd name="connsiteX13" fmla="*/ 952 w 59055"/>
                <a:gd name="connsiteY13" fmla="*/ 1905 h 86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9055" h="86677">
                  <a:moveTo>
                    <a:pt x="0" y="1905"/>
                  </a:moveTo>
                  <a:lnTo>
                    <a:pt x="27623" y="1905"/>
                  </a:lnTo>
                  <a:lnTo>
                    <a:pt x="27623" y="16192"/>
                  </a:lnTo>
                  <a:cubicBezTo>
                    <a:pt x="27623" y="19050"/>
                    <a:pt x="27623" y="21907"/>
                    <a:pt x="27623" y="21907"/>
                  </a:cubicBezTo>
                  <a:lnTo>
                    <a:pt x="27623" y="21907"/>
                  </a:lnTo>
                  <a:cubicBezTo>
                    <a:pt x="31433" y="10477"/>
                    <a:pt x="41910" y="0"/>
                    <a:pt x="55245" y="0"/>
                  </a:cubicBezTo>
                  <a:cubicBezTo>
                    <a:pt x="57150" y="0"/>
                    <a:pt x="59055" y="0"/>
                    <a:pt x="59055" y="0"/>
                  </a:cubicBezTo>
                  <a:lnTo>
                    <a:pt x="59055" y="28575"/>
                  </a:lnTo>
                  <a:cubicBezTo>
                    <a:pt x="59055" y="28575"/>
                    <a:pt x="57150" y="27622"/>
                    <a:pt x="53340" y="27622"/>
                  </a:cubicBezTo>
                  <a:cubicBezTo>
                    <a:pt x="46673" y="27622"/>
                    <a:pt x="35243" y="29527"/>
                    <a:pt x="31433" y="42863"/>
                  </a:cubicBezTo>
                  <a:cubicBezTo>
                    <a:pt x="30480" y="45720"/>
                    <a:pt x="29527" y="49530"/>
                    <a:pt x="29527" y="54292"/>
                  </a:cubicBezTo>
                  <a:lnTo>
                    <a:pt x="29527" y="86677"/>
                  </a:lnTo>
                  <a:lnTo>
                    <a:pt x="952" y="86677"/>
                  </a:lnTo>
                  <a:lnTo>
                    <a:pt x="952" y="1905"/>
                  </a:lnTo>
                  <a:close/>
                </a:path>
              </a:pathLst>
            </a:custGeom>
            <a:solidFill>
              <a:schemeClr val="bg2"/>
            </a:solidFill>
            <a:ln w="9525" cap="flat">
              <a:noFill/>
              <a:prstDash val="solid"/>
              <a:miter/>
            </a:ln>
          </p:spPr>
          <p:txBody>
            <a:bodyPr rtlCol="0" anchor="ctr"/>
            <a:lstStyle/>
            <a:p>
              <a:endParaRPr lang="nl-NL" sz="1350" dirty="0"/>
            </a:p>
          </p:txBody>
        </p:sp>
        <p:sp>
          <p:nvSpPr>
            <p:cNvPr id="30" name="Vrije vorm: vorm 29">
              <a:extLst>
                <a:ext uri="{FF2B5EF4-FFF2-40B4-BE49-F238E27FC236}">
                  <a16:creationId xmlns:a16="http://schemas.microsoft.com/office/drawing/2014/main" id="{C73540B9-F392-4998-9325-6087071F425F}"/>
                </a:ext>
              </a:extLst>
            </p:cNvPr>
            <p:cNvSpPr/>
            <p:nvPr/>
          </p:nvSpPr>
          <p:spPr>
            <a:xfrm>
              <a:off x="6278175" y="3334677"/>
              <a:ext cx="326887" cy="435855"/>
            </a:xfrm>
            <a:custGeom>
              <a:avLst/>
              <a:gdLst>
                <a:gd name="connsiteX0" fmla="*/ 40005 w 91439"/>
                <a:gd name="connsiteY0" fmla="*/ 31433 h 121920"/>
                <a:gd name="connsiteX1" fmla="*/ 62865 w 91439"/>
                <a:gd name="connsiteY1" fmla="*/ 38100 h 121920"/>
                <a:gd name="connsiteX2" fmla="*/ 62865 w 91439"/>
                <a:gd name="connsiteY2" fmla="*/ 38100 h 121920"/>
                <a:gd name="connsiteX3" fmla="*/ 62865 w 91439"/>
                <a:gd name="connsiteY3" fmla="*/ 34290 h 121920"/>
                <a:gd name="connsiteX4" fmla="*/ 62865 w 91439"/>
                <a:gd name="connsiteY4" fmla="*/ 0 h 121920"/>
                <a:gd name="connsiteX5" fmla="*/ 91440 w 91439"/>
                <a:gd name="connsiteY5" fmla="*/ 0 h 121920"/>
                <a:gd name="connsiteX6" fmla="*/ 91440 w 91439"/>
                <a:gd name="connsiteY6" fmla="*/ 120015 h 121920"/>
                <a:gd name="connsiteX7" fmla="*/ 63817 w 91439"/>
                <a:gd name="connsiteY7" fmla="*/ 120015 h 121920"/>
                <a:gd name="connsiteX8" fmla="*/ 63817 w 91439"/>
                <a:gd name="connsiteY8" fmla="*/ 114300 h 121920"/>
                <a:gd name="connsiteX9" fmla="*/ 63817 w 91439"/>
                <a:gd name="connsiteY9" fmla="*/ 109538 h 121920"/>
                <a:gd name="connsiteX10" fmla="*/ 63817 w 91439"/>
                <a:gd name="connsiteY10" fmla="*/ 109538 h 121920"/>
                <a:gd name="connsiteX11" fmla="*/ 39052 w 91439"/>
                <a:gd name="connsiteY11" fmla="*/ 121920 h 121920"/>
                <a:gd name="connsiteX12" fmla="*/ 0 w 91439"/>
                <a:gd name="connsiteY12" fmla="*/ 76200 h 121920"/>
                <a:gd name="connsiteX13" fmla="*/ 40005 w 91439"/>
                <a:gd name="connsiteY13" fmla="*/ 31433 h 121920"/>
                <a:gd name="connsiteX14" fmla="*/ 46672 w 91439"/>
                <a:gd name="connsiteY14" fmla="*/ 98108 h 121920"/>
                <a:gd name="connsiteX15" fmla="*/ 63817 w 91439"/>
                <a:gd name="connsiteY15" fmla="*/ 77152 h 121920"/>
                <a:gd name="connsiteX16" fmla="*/ 46672 w 91439"/>
                <a:gd name="connsiteY16" fmla="*/ 56198 h 121920"/>
                <a:gd name="connsiteX17" fmla="*/ 29527 w 91439"/>
                <a:gd name="connsiteY17" fmla="*/ 77152 h 121920"/>
                <a:gd name="connsiteX18" fmla="*/ 46672 w 91439"/>
                <a:gd name="connsiteY18" fmla="*/ 98108 h 121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1439" h="121920">
                  <a:moveTo>
                    <a:pt x="40005" y="31433"/>
                  </a:moveTo>
                  <a:cubicBezTo>
                    <a:pt x="57150" y="31433"/>
                    <a:pt x="62865" y="38100"/>
                    <a:pt x="62865" y="38100"/>
                  </a:cubicBezTo>
                  <a:lnTo>
                    <a:pt x="62865" y="38100"/>
                  </a:lnTo>
                  <a:cubicBezTo>
                    <a:pt x="62865" y="38100"/>
                    <a:pt x="62865" y="36195"/>
                    <a:pt x="62865" y="34290"/>
                  </a:cubicBezTo>
                  <a:lnTo>
                    <a:pt x="62865" y="0"/>
                  </a:lnTo>
                  <a:lnTo>
                    <a:pt x="91440" y="0"/>
                  </a:lnTo>
                  <a:lnTo>
                    <a:pt x="91440" y="120015"/>
                  </a:lnTo>
                  <a:lnTo>
                    <a:pt x="63817" y="120015"/>
                  </a:lnTo>
                  <a:lnTo>
                    <a:pt x="63817" y="114300"/>
                  </a:lnTo>
                  <a:cubicBezTo>
                    <a:pt x="63817" y="111442"/>
                    <a:pt x="63817" y="109538"/>
                    <a:pt x="63817" y="109538"/>
                  </a:cubicBezTo>
                  <a:lnTo>
                    <a:pt x="63817" y="109538"/>
                  </a:lnTo>
                  <a:cubicBezTo>
                    <a:pt x="63817" y="109538"/>
                    <a:pt x="56197" y="121920"/>
                    <a:pt x="39052" y="121920"/>
                  </a:cubicBezTo>
                  <a:cubicBezTo>
                    <a:pt x="15240" y="121920"/>
                    <a:pt x="0" y="103823"/>
                    <a:pt x="0" y="76200"/>
                  </a:cubicBezTo>
                  <a:cubicBezTo>
                    <a:pt x="952" y="49530"/>
                    <a:pt x="17145" y="31433"/>
                    <a:pt x="40005" y="31433"/>
                  </a:cubicBezTo>
                  <a:close/>
                  <a:moveTo>
                    <a:pt x="46672" y="98108"/>
                  </a:moveTo>
                  <a:cubicBezTo>
                    <a:pt x="55245" y="98108"/>
                    <a:pt x="63817" y="91440"/>
                    <a:pt x="63817" y="77152"/>
                  </a:cubicBezTo>
                  <a:cubicBezTo>
                    <a:pt x="63817" y="66675"/>
                    <a:pt x="58102" y="56198"/>
                    <a:pt x="46672" y="56198"/>
                  </a:cubicBezTo>
                  <a:cubicBezTo>
                    <a:pt x="37147" y="56198"/>
                    <a:pt x="29527" y="63817"/>
                    <a:pt x="29527" y="77152"/>
                  </a:cubicBezTo>
                  <a:cubicBezTo>
                    <a:pt x="30480" y="89535"/>
                    <a:pt x="37147" y="98108"/>
                    <a:pt x="46672" y="98108"/>
                  </a:cubicBezTo>
                  <a:close/>
                </a:path>
              </a:pathLst>
            </a:custGeom>
            <a:solidFill>
              <a:schemeClr val="bg2"/>
            </a:solidFill>
            <a:ln w="9525" cap="flat">
              <a:noFill/>
              <a:prstDash val="solid"/>
              <a:miter/>
            </a:ln>
          </p:spPr>
          <p:txBody>
            <a:bodyPr rtlCol="0" anchor="ctr"/>
            <a:lstStyle/>
            <a:p>
              <a:endParaRPr lang="nl-NL" sz="1350" dirty="0"/>
            </a:p>
          </p:txBody>
        </p:sp>
        <p:sp>
          <p:nvSpPr>
            <p:cNvPr id="31" name="Vrije vorm: vorm 30">
              <a:extLst>
                <a:ext uri="{FF2B5EF4-FFF2-40B4-BE49-F238E27FC236}">
                  <a16:creationId xmlns:a16="http://schemas.microsoft.com/office/drawing/2014/main" id="{2102E4A9-76DA-48FB-8449-CA652BCE07F2}"/>
                </a:ext>
              </a:extLst>
            </p:cNvPr>
            <p:cNvSpPr/>
            <p:nvPr/>
          </p:nvSpPr>
          <p:spPr>
            <a:xfrm>
              <a:off x="6673168" y="3447044"/>
              <a:ext cx="289433" cy="320077"/>
            </a:xfrm>
            <a:custGeom>
              <a:avLst/>
              <a:gdLst>
                <a:gd name="connsiteX0" fmla="*/ 50482 w 80962"/>
                <a:gd name="connsiteY0" fmla="*/ 34290 h 89534"/>
                <a:gd name="connsiteX1" fmla="*/ 51435 w 80962"/>
                <a:gd name="connsiteY1" fmla="*/ 34290 h 89534"/>
                <a:gd name="connsiteX2" fmla="*/ 51435 w 80962"/>
                <a:gd name="connsiteY2" fmla="*/ 32385 h 89534"/>
                <a:gd name="connsiteX3" fmla="*/ 39052 w 80962"/>
                <a:gd name="connsiteY3" fmla="*/ 22860 h 89534"/>
                <a:gd name="connsiteX4" fmla="*/ 16192 w 80962"/>
                <a:gd name="connsiteY4" fmla="*/ 31432 h 89534"/>
                <a:gd name="connsiteX5" fmla="*/ 5715 w 80962"/>
                <a:gd name="connsiteY5" fmla="*/ 11430 h 89534"/>
                <a:gd name="connsiteX6" fmla="*/ 41910 w 80962"/>
                <a:gd name="connsiteY6" fmla="*/ 0 h 89534"/>
                <a:gd name="connsiteX7" fmla="*/ 80963 w 80962"/>
                <a:gd name="connsiteY7" fmla="*/ 35242 h 89534"/>
                <a:gd name="connsiteX8" fmla="*/ 80963 w 80962"/>
                <a:gd name="connsiteY8" fmla="*/ 88582 h 89534"/>
                <a:gd name="connsiteX9" fmla="*/ 54292 w 80962"/>
                <a:gd name="connsiteY9" fmla="*/ 88582 h 89534"/>
                <a:gd name="connsiteX10" fmla="*/ 54292 w 80962"/>
                <a:gd name="connsiteY10" fmla="*/ 82867 h 89534"/>
                <a:gd name="connsiteX11" fmla="*/ 54292 w 80962"/>
                <a:gd name="connsiteY11" fmla="*/ 77152 h 89534"/>
                <a:gd name="connsiteX12" fmla="*/ 54292 w 80962"/>
                <a:gd name="connsiteY12" fmla="*/ 77152 h 89534"/>
                <a:gd name="connsiteX13" fmla="*/ 29527 w 80962"/>
                <a:gd name="connsiteY13" fmla="*/ 89535 h 89534"/>
                <a:gd name="connsiteX14" fmla="*/ 0 w 80962"/>
                <a:gd name="connsiteY14" fmla="*/ 61913 h 89534"/>
                <a:gd name="connsiteX15" fmla="*/ 50482 w 80962"/>
                <a:gd name="connsiteY15" fmla="*/ 34290 h 89534"/>
                <a:gd name="connsiteX16" fmla="*/ 37148 w 80962"/>
                <a:gd name="connsiteY16" fmla="*/ 68580 h 89534"/>
                <a:gd name="connsiteX17" fmla="*/ 51435 w 80962"/>
                <a:gd name="connsiteY17" fmla="*/ 53340 h 89534"/>
                <a:gd name="connsiteX18" fmla="*/ 51435 w 80962"/>
                <a:gd name="connsiteY18" fmla="*/ 51435 h 89534"/>
                <a:gd name="connsiteX19" fmla="*/ 48577 w 80962"/>
                <a:gd name="connsiteY19" fmla="*/ 51435 h 89534"/>
                <a:gd name="connsiteX20" fmla="*/ 28575 w 80962"/>
                <a:gd name="connsiteY20" fmla="*/ 60960 h 89534"/>
                <a:gd name="connsiteX21" fmla="*/ 37148 w 80962"/>
                <a:gd name="connsiteY21" fmla="*/ 68580 h 89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80962" h="89534">
                  <a:moveTo>
                    <a:pt x="50482" y="34290"/>
                  </a:moveTo>
                  <a:lnTo>
                    <a:pt x="51435" y="34290"/>
                  </a:lnTo>
                  <a:lnTo>
                    <a:pt x="51435" y="32385"/>
                  </a:lnTo>
                  <a:cubicBezTo>
                    <a:pt x="51435" y="24765"/>
                    <a:pt x="45720" y="22860"/>
                    <a:pt x="39052" y="22860"/>
                  </a:cubicBezTo>
                  <a:cubicBezTo>
                    <a:pt x="28575" y="22860"/>
                    <a:pt x="16192" y="31432"/>
                    <a:pt x="16192" y="31432"/>
                  </a:cubicBezTo>
                  <a:lnTo>
                    <a:pt x="5715" y="11430"/>
                  </a:lnTo>
                  <a:cubicBezTo>
                    <a:pt x="5715" y="11430"/>
                    <a:pt x="20955" y="0"/>
                    <a:pt x="41910" y="0"/>
                  </a:cubicBezTo>
                  <a:cubicBezTo>
                    <a:pt x="66675" y="0"/>
                    <a:pt x="80963" y="13335"/>
                    <a:pt x="80963" y="35242"/>
                  </a:cubicBezTo>
                  <a:lnTo>
                    <a:pt x="80963" y="88582"/>
                  </a:lnTo>
                  <a:lnTo>
                    <a:pt x="54292" y="88582"/>
                  </a:lnTo>
                  <a:lnTo>
                    <a:pt x="54292" y="82867"/>
                  </a:lnTo>
                  <a:cubicBezTo>
                    <a:pt x="54292" y="80010"/>
                    <a:pt x="54292" y="77152"/>
                    <a:pt x="54292" y="77152"/>
                  </a:cubicBezTo>
                  <a:lnTo>
                    <a:pt x="54292" y="77152"/>
                  </a:lnTo>
                  <a:cubicBezTo>
                    <a:pt x="54292" y="77152"/>
                    <a:pt x="47625" y="89535"/>
                    <a:pt x="29527" y="89535"/>
                  </a:cubicBezTo>
                  <a:cubicBezTo>
                    <a:pt x="13335" y="89535"/>
                    <a:pt x="0" y="79057"/>
                    <a:pt x="0" y="61913"/>
                  </a:cubicBezTo>
                  <a:cubicBezTo>
                    <a:pt x="0" y="37147"/>
                    <a:pt x="37148" y="34290"/>
                    <a:pt x="50482" y="34290"/>
                  </a:cubicBezTo>
                  <a:close/>
                  <a:moveTo>
                    <a:pt x="37148" y="68580"/>
                  </a:moveTo>
                  <a:cubicBezTo>
                    <a:pt x="44767" y="68580"/>
                    <a:pt x="51435" y="60007"/>
                    <a:pt x="51435" y="53340"/>
                  </a:cubicBezTo>
                  <a:lnTo>
                    <a:pt x="51435" y="51435"/>
                  </a:lnTo>
                  <a:lnTo>
                    <a:pt x="48577" y="51435"/>
                  </a:lnTo>
                  <a:cubicBezTo>
                    <a:pt x="39052" y="51435"/>
                    <a:pt x="28575" y="54292"/>
                    <a:pt x="28575" y="60960"/>
                  </a:cubicBezTo>
                  <a:cubicBezTo>
                    <a:pt x="29527" y="64770"/>
                    <a:pt x="31432" y="68580"/>
                    <a:pt x="37148" y="68580"/>
                  </a:cubicBezTo>
                  <a:close/>
                </a:path>
              </a:pathLst>
            </a:custGeom>
            <a:solidFill>
              <a:schemeClr val="bg2"/>
            </a:solidFill>
            <a:ln w="9525" cap="flat">
              <a:noFill/>
              <a:prstDash val="solid"/>
              <a:miter/>
            </a:ln>
          </p:spPr>
          <p:txBody>
            <a:bodyPr rtlCol="0" anchor="ctr"/>
            <a:lstStyle/>
            <a:p>
              <a:endParaRPr lang="nl-NL" sz="1350" dirty="0"/>
            </a:p>
          </p:txBody>
        </p:sp>
        <p:sp>
          <p:nvSpPr>
            <p:cNvPr id="32" name="Vrije vorm: vorm 31">
              <a:extLst>
                <a:ext uri="{FF2B5EF4-FFF2-40B4-BE49-F238E27FC236}">
                  <a16:creationId xmlns:a16="http://schemas.microsoft.com/office/drawing/2014/main" id="{78DC7490-0F8A-4935-B673-6FF90DD53D74}"/>
                </a:ext>
              </a:extLst>
            </p:cNvPr>
            <p:cNvSpPr/>
            <p:nvPr/>
          </p:nvSpPr>
          <p:spPr>
            <a:xfrm>
              <a:off x="7040920" y="3447044"/>
              <a:ext cx="476716" cy="316674"/>
            </a:xfrm>
            <a:custGeom>
              <a:avLst/>
              <a:gdLst>
                <a:gd name="connsiteX0" fmla="*/ 953 w 133350"/>
                <a:gd name="connsiteY0" fmla="*/ 1905 h 88582"/>
                <a:gd name="connsiteX1" fmla="*/ 28575 w 133350"/>
                <a:gd name="connsiteY1" fmla="*/ 1905 h 88582"/>
                <a:gd name="connsiteX2" fmla="*/ 28575 w 133350"/>
                <a:gd name="connsiteY2" fmla="*/ 9525 h 88582"/>
                <a:gd name="connsiteX3" fmla="*/ 28575 w 133350"/>
                <a:gd name="connsiteY3" fmla="*/ 15240 h 88582"/>
                <a:gd name="connsiteX4" fmla="*/ 28575 w 133350"/>
                <a:gd name="connsiteY4" fmla="*/ 15240 h 88582"/>
                <a:gd name="connsiteX5" fmla="*/ 54293 w 133350"/>
                <a:gd name="connsiteY5" fmla="*/ 0 h 88582"/>
                <a:gd name="connsiteX6" fmla="*/ 78105 w 133350"/>
                <a:gd name="connsiteY6" fmla="*/ 14288 h 88582"/>
                <a:gd name="connsiteX7" fmla="*/ 78105 w 133350"/>
                <a:gd name="connsiteY7" fmla="*/ 14288 h 88582"/>
                <a:gd name="connsiteX8" fmla="*/ 105728 w 133350"/>
                <a:gd name="connsiteY8" fmla="*/ 0 h 88582"/>
                <a:gd name="connsiteX9" fmla="*/ 133350 w 133350"/>
                <a:gd name="connsiteY9" fmla="*/ 32385 h 88582"/>
                <a:gd name="connsiteX10" fmla="*/ 133350 w 133350"/>
                <a:gd name="connsiteY10" fmla="*/ 88582 h 88582"/>
                <a:gd name="connsiteX11" fmla="*/ 104775 w 133350"/>
                <a:gd name="connsiteY11" fmla="*/ 88582 h 88582"/>
                <a:gd name="connsiteX12" fmla="*/ 104775 w 133350"/>
                <a:gd name="connsiteY12" fmla="*/ 37147 h 88582"/>
                <a:gd name="connsiteX13" fmla="*/ 98108 w 133350"/>
                <a:gd name="connsiteY13" fmla="*/ 26670 h 88582"/>
                <a:gd name="connsiteX14" fmla="*/ 81915 w 133350"/>
                <a:gd name="connsiteY14" fmla="*/ 42863 h 88582"/>
                <a:gd name="connsiteX15" fmla="*/ 80963 w 133350"/>
                <a:gd name="connsiteY15" fmla="*/ 53340 h 88582"/>
                <a:gd name="connsiteX16" fmla="*/ 80963 w 133350"/>
                <a:gd name="connsiteY16" fmla="*/ 88582 h 88582"/>
                <a:gd name="connsiteX17" fmla="*/ 52388 w 133350"/>
                <a:gd name="connsiteY17" fmla="*/ 88582 h 88582"/>
                <a:gd name="connsiteX18" fmla="*/ 52388 w 133350"/>
                <a:gd name="connsiteY18" fmla="*/ 37147 h 88582"/>
                <a:gd name="connsiteX19" fmla="*/ 45720 w 133350"/>
                <a:gd name="connsiteY19" fmla="*/ 26670 h 88582"/>
                <a:gd name="connsiteX20" fmla="*/ 29528 w 133350"/>
                <a:gd name="connsiteY20" fmla="*/ 41910 h 88582"/>
                <a:gd name="connsiteX21" fmla="*/ 28575 w 133350"/>
                <a:gd name="connsiteY21" fmla="*/ 52388 h 88582"/>
                <a:gd name="connsiteX22" fmla="*/ 28575 w 133350"/>
                <a:gd name="connsiteY22" fmla="*/ 87630 h 88582"/>
                <a:gd name="connsiteX23" fmla="*/ 0 w 133350"/>
                <a:gd name="connsiteY23" fmla="*/ 87630 h 88582"/>
                <a:gd name="connsiteX24" fmla="*/ 0 w 133350"/>
                <a:gd name="connsiteY24" fmla="*/ 1905 h 88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3350" h="88582">
                  <a:moveTo>
                    <a:pt x="953" y="1905"/>
                  </a:moveTo>
                  <a:lnTo>
                    <a:pt x="28575" y="1905"/>
                  </a:lnTo>
                  <a:lnTo>
                    <a:pt x="28575" y="9525"/>
                  </a:lnTo>
                  <a:cubicBezTo>
                    <a:pt x="28575" y="12382"/>
                    <a:pt x="28575" y="15240"/>
                    <a:pt x="28575" y="15240"/>
                  </a:cubicBezTo>
                  <a:lnTo>
                    <a:pt x="28575" y="15240"/>
                  </a:lnTo>
                  <a:cubicBezTo>
                    <a:pt x="32385" y="9525"/>
                    <a:pt x="40958" y="0"/>
                    <a:pt x="54293" y="0"/>
                  </a:cubicBezTo>
                  <a:cubicBezTo>
                    <a:pt x="64770" y="0"/>
                    <a:pt x="74295" y="4763"/>
                    <a:pt x="78105" y="14288"/>
                  </a:cubicBezTo>
                  <a:lnTo>
                    <a:pt x="78105" y="14288"/>
                  </a:lnTo>
                  <a:cubicBezTo>
                    <a:pt x="82868" y="6667"/>
                    <a:pt x="92393" y="0"/>
                    <a:pt x="105728" y="0"/>
                  </a:cubicBezTo>
                  <a:cubicBezTo>
                    <a:pt x="121920" y="0"/>
                    <a:pt x="133350" y="8572"/>
                    <a:pt x="133350" y="32385"/>
                  </a:cubicBezTo>
                  <a:lnTo>
                    <a:pt x="133350" y="88582"/>
                  </a:lnTo>
                  <a:lnTo>
                    <a:pt x="104775" y="88582"/>
                  </a:lnTo>
                  <a:lnTo>
                    <a:pt x="104775" y="37147"/>
                  </a:lnTo>
                  <a:cubicBezTo>
                    <a:pt x="104775" y="30480"/>
                    <a:pt x="103823" y="26670"/>
                    <a:pt x="98108" y="26670"/>
                  </a:cubicBezTo>
                  <a:cubicBezTo>
                    <a:pt x="88583" y="26670"/>
                    <a:pt x="83820" y="33338"/>
                    <a:pt x="81915" y="42863"/>
                  </a:cubicBezTo>
                  <a:cubicBezTo>
                    <a:pt x="80963" y="45720"/>
                    <a:pt x="80963" y="49530"/>
                    <a:pt x="80963" y="53340"/>
                  </a:cubicBezTo>
                  <a:lnTo>
                    <a:pt x="80963" y="88582"/>
                  </a:lnTo>
                  <a:lnTo>
                    <a:pt x="52388" y="88582"/>
                  </a:lnTo>
                  <a:lnTo>
                    <a:pt x="52388" y="37147"/>
                  </a:lnTo>
                  <a:cubicBezTo>
                    <a:pt x="52388" y="30480"/>
                    <a:pt x="51435" y="26670"/>
                    <a:pt x="45720" y="26670"/>
                  </a:cubicBezTo>
                  <a:cubicBezTo>
                    <a:pt x="36195" y="26670"/>
                    <a:pt x="32385" y="33338"/>
                    <a:pt x="29528" y="41910"/>
                  </a:cubicBezTo>
                  <a:cubicBezTo>
                    <a:pt x="28575" y="44767"/>
                    <a:pt x="28575" y="48577"/>
                    <a:pt x="28575" y="52388"/>
                  </a:cubicBezTo>
                  <a:lnTo>
                    <a:pt x="28575" y="87630"/>
                  </a:lnTo>
                  <a:lnTo>
                    <a:pt x="0" y="87630"/>
                  </a:lnTo>
                  <a:lnTo>
                    <a:pt x="0" y="1905"/>
                  </a:lnTo>
                  <a:close/>
                </a:path>
              </a:pathLst>
            </a:custGeom>
            <a:solidFill>
              <a:schemeClr val="bg2"/>
            </a:solidFill>
            <a:ln w="9525" cap="flat">
              <a:noFill/>
              <a:prstDash val="solid"/>
              <a:miter/>
            </a:ln>
          </p:spPr>
          <p:txBody>
            <a:bodyPr rtlCol="0" anchor="ctr"/>
            <a:lstStyle/>
            <a:p>
              <a:endParaRPr lang="nl-NL" sz="1350" dirty="0"/>
            </a:p>
          </p:txBody>
        </p:sp>
      </p:grpSp>
      <p:sp>
        <p:nvSpPr>
          <p:cNvPr id="58" name="Vrije vorm: vorm 57">
            <a:extLst>
              <a:ext uri="{FF2B5EF4-FFF2-40B4-BE49-F238E27FC236}">
                <a16:creationId xmlns:a16="http://schemas.microsoft.com/office/drawing/2014/main" id="{1F25C178-B253-4442-8B4B-F50B4251EE07}"/>
              </a:ext>
            </a:extLst>
          </p:cNvPr>
          <p:cNvSpPr/>
          <p:nvPr userDrawn="1"/>
        </p:nvSpPr>
        <p:spPr>
          <a:xfrm>
            <a:off x="4719086" y="3654182"/>
            <a:ext cx="269378" cy="152820"/>
          </a:xfrm>
          <a:custGeom>
            <a:avLst/>
            <a:gdLst>
              <a:gd name="connsiteX0" fmla="*/ 934073 w 1187176"/>
              <a:gd name="connsiteY0" fmla="*/ 98118 h 971927"/>
              <a:gd name="connsiteX1" fmla="*/ 464024 w 1187176"/>
              <a:gd name="connsiteY1" fmla="*/ 586246 h 971927"/>
              <a:gd name="connsiteX2" fmla="*/ 289261 w 1187176"/>
              <a:gd name="connsiteY2" fmla="*/ 357247 h 971927"/>
              <a:gd name="connsiteX3" fmla="*/ 0 w 1187176"/>
              <a:gd name="connsiteY3" fmla="*/ 598299 h 971927"/>
              <a:gd name="connsiteX4" fmla="*/ 132578 w 1187176"/>
              <a:gd name="connsiteY4" fmla="*/ 712798 h 971927"/>
              <a:gd name="connsiteX5" fmla="*/ 283235 w 1187176"/>
              <a:gd name="connsiteY5" fmla="*/ 574193 h 971927"/>
              <a:gd name="connsiteX6" fmla="*/ 464024 w 1187176"/>
              <a:gd name="connsiteY6" fmla="*/ 682666 h 971927"/>
              <a:gd name="connsiteX7" fmla="*/ 626733 w 1187176"/>
              <a:gd name="connsiteY7" fmla="*/ 604325 h 971927"/>
              <a:gd name="connsiteX8" fmla="*/ 650838 w 1187176"/>
              <a:gd name="connsiteY8" fmla="*/ 646509 h 971927"/>
              <a:gd name="connsiteX9" fmla="*/ 584549 w 1187176"/>
              <a:gd name="connsiteY9" fmla="*/ 923718 h 971927"/>
              <a:gd name="connsiteX10" fmla="*/ 638785 w 1187176"/>
              <a:gd name="connsiteY10" fmla="*/ 971927 h 971927"/>
              <a:gd name="connsiteX11" fmla="*/ 686996 w 1187176"/>
              <a:gd name="connsiteY11" fmla="*/ 941796 h 971927"/>
              <a:gd name="connsiteX12" fmla="*/ 735206 w 1187176"/>
              <a:gd name="connsiteY12" fmla="*/ 779087 h 971927"/>
              <a:gd name="connsiteX13" fmla="*/ 1187177 w 1187176"/>
              <a:gd name="connsiteY13" fmla="*/ 80039 h 971927"/>
              <a:gd name="connsiteX14" fmla="*/ 1078704 w 1187176"/>
              <a:gd name="connsiteY14" fmla="*/ 1697 h 971927"/>
              <a:gd name="connsiteX15" fmla="*/ 934073 w 1187176"/>
              <a:gd name="connsiteY15" fmla="*/ 98118 h 971927"/>
              <a:gd name="connsiteX16" fmla="*/ 126552 w 1187176"/>
              <a:gd name="connsiteY16" fmla="*/ 580220 h 971927"/>
              <a:gd name="connsiteX17" fmla="*/ 108473 w 1187176"/>
              <a:gd name="connsiteY17" fmla="*/ 562141 h 971927"/>
              <a:gd name="connsiteX18" fmla="*/ 216946 w 1187176"/>
              <a:gd name="connsiteY18" fmla="*/ 459694 h 971927"/>
              <a:gd name="connsiteX19" fmla="*/ 241051 w 1187176"/>
              <a:gd name="connsiteY19" fmla="*/ 477773 h 971927"/>
              <a:gd name="connsiteX20" fmla="*/ 126552 w 1187176"/>
              <a:gd name="connsiteY20" fmla="*/ 580220 h 971927"/>
              <a:gd name="connsiteX0" fmla="*/ 934073 w 1187177"/>
              <a:gd name="connsiteY0" fmla="*/ 98118 h 971927"/>
              <a:gd name="connsiteX1" fmla="*/ 464024 w 1187177"/>
              <a:gd name="connsiteY1" fmla="*/ 586246 h 971927"/>
              <a:gd name="connsiteX2" fmla="*/ 289261 w 1187177"/>
              <a:gd name="connsiteY2" fmla="*/ 357247 h 971927"/>
              <a:gd name="connsiteX3" fmla="*/ 0 w 1187177"/>
              <a:gd name="connsiteY3" fmla="*/ 598299 h 971927"/>
              <a:gd name="connsiteX4" fmla="*/ 132578 w 1187177"/>
              <a:gd name="connsiteY4" fmla="*/ 712798 h 971927"/>
              <a:gd name="connsiteX5" fmla="*/ 283235 w 1187177"/>
              <a:gd name="connsiteY5" fmla="*/ 574193 h 971927"/>
              <a:gd name="connsiteX6" fmla="*/ 464024 w 1187177"/>
              <a:gd name="connsiteY6" fmla="*/ 682666 h 971927"/>
              <a:gd name="connsiteX7" fmla="*/ 626733 w 1187177"/>
              <a:gd name="connsiteY7" fmla="*/ 604325 h 971927"/>
              <a:gd name="connsiteX8" fmla="*/ 650838 w 1187177"/>
              <a:gd name="connsiteY8" fmla="*/ 646509 h 971927"/>
              <a:gd name="connsiteX9" fmla="*/ 638785 w 1187177"/>
              <a:gd name="connsiteY9" fmla="*/ 971927 h 971927"/>
              <a:gd name="connsiteX10" fmla="*/ 686996 w 1187177"/>
              <a:gd name="connsiteY10" fmla="*/ 941796 h 971927"/>
              <a:gd name="connsiteX11" fmla="*/ 735206 w 1187177"/>
              <a:gd name="connsiteY11" fmla="*/ 779087 h 971927"/>
              <a:gd name="connsiteX12" fmla="*/ 1187177 w 1187177"/>
              <a:gd name="connsiteY12" fmla="*/ 80039 h 971927"/>
              <a:gd name="connsiteX13" fmla="*/ 1078704 w 1187177"/>
              <a:gd name="connsiteY13" fmla="*/ 1697 h 971927"/>
              <a:gd name="connsiteX14" fmla="*/ 934073 w 1187177"/>
              <a:gd name="connsiteY14" fmla="*/ 98118 h 971927"/>
              <a:gd name="connsiteX15" fmla="*/ 126552 w 1187177"/>
              <a:gd name="connsiteY15" fmla="*/ 580220 h 971927"/>
              <a:gd name="connsiteX16" fmla="*/ 108473 w 1187177"/>
              <a:gd name="connsiteY16" fmla="*/ 562141 h 971927"/>
              <a:gd name="connsiteX17" fmla="*/ 216946 w 1187177"/>
              <a:gd name="connsiteY17" fmla="*/ 459694 h 971927"/>
              <a:gd name="connsiteX18" fmla="*/ 241051 w 1187177"/>
              <a:gd name="connsiteY18" fmla="*/ 477773 h 971927"/>
              <a:gd name="connsiteX19" fmla="*/ 126552 w 1187177"/>
              <a:gd name="connsiteY19" fmla="*/ 580220 h 971927"/>
              <a:gd name="connsiteX0" fmla="*/ 934073 w 1187177"/>
              <a:gd name="connsiteY0" fmla="*/ 98118 h 976082"/>
              <a:gd name="connsiteX1" fmla="*/ 464024 w 1187177"/>
              <a:gd name="connsiteY1" fmla="*/ 586246 h 976082"/>
              <a:gd name="connsiteX2" fmla="*/ 289261 w 1187177"/>
              <a:gd name="connsiteY2" fmla="*/ 357247 h 976082"/>
              <a:gd name="connsiteX3" fmla="*/ 0 w 1187177"/>
              <a:gd name="connsiteY3" fmla="*/ 598299 h 976082"/>
              <a:gd name="connsiteX4" fmla="*/ 132578 w 1187177"/>
              <a:gd name="connsiteY4" fmla="*/ 712798 h 976082"/>
              <a:gd name="connsiteX5" fmla="*/ 283235 w 1187177"/>
              <a:gd name="connsiteY5" fmla="*/ 574193 h 976082"/>
              <a:gd name="connsiteX6" fmla="*/ 464024 w 1187177"/>
              <a:gd name="connsiteY6" fmla="*/ 682666 h 976082"/>
              <a:gd name="connsiteX7" fmla="*/ 626733 w 1187177"/>
              <a:gd name="connsiteY7" fmla="*/ 604325 h 976082"/>
              <a:gd name="connsiteX8" fmla="*/ 650838 w 1187177"/>
              <a:gd name="connsiteY8" fmla="*/ 646509 h 976082"/>
              <a:gd name="connsiteX9" fmla="*/ 638785 w 1187177"/>
              <a:gd name="connsiteY9" fmla="*/ 971927 h 976082"/>
              <a:gd name="connsiteX10" fmla="*/ 735206 w 1187177"/>
              <a:gd name="connsiteY10" fmla="*/ 779087 h 976082"/>
              <a:gd name="connsiteX11" fmla="*/ 1187177 w 1187177"/>
              <a:gd name="connsiteY11" fmla="*/ 80039 h 976082"/>
              <a:gd name="connsiteX12" fmla="*/ 1078704 w 1187177"/>
              <a:gd name="connsiteY12" fmla="*/ 1697 h 976082"/>
              <a:gd name="connsiteX13" fmla="*/ 934073 w 1187177"/>
              <a:gd name="connsiteY13" fmla="*/ 98118 h 976082"/>
              <a:gd name="connsiteX14" fmla="*/ 126552 w 1187177"/>
              <a:gd name="connsiteY14" fmla="*/ 580220 h 976082"/>
              <a:gd name="connsiteX15" fmla="*/ 108473 w 1187177"/>
              <a:gd name="connsiteY15" fmla="*/ 562141 h 976082"/>
              <a:gd name="connsiteX16" fmla="*/ 216946 w 1187177"/>
              <a:gd name="connsiteY16" fmla="*/ 459694 h 976082"/>
              <a:gd name="connsiteX17" fmla="*/ 241051 w 1187177"/>
              <a:gd name="connsiteY17" fmla="*/ 477773 h 976082"/>
              <a:gd name="connsiteX18" fmla="*/ 126552 w 1187177"/>
              <a:gd name="connsiteY18" fmla="*/ 580220 h 976082"/>
              <a:gd name="connsiteX0" fmla="*/ 934073 w 1210004"/>
              <a:gd name="connsiteY0" fmla="*/ 117903 h 991713"/>
              <a:gd name="connsiteX1" fmla="*/ 464024 w 1210004"/>
              <a:gd name="connsiteY1" fmla="*/ 606031 h 991713"/>
              <a:gd name="connsiteX2" fmla="*/ 289261 w 1210004"/>
              <a:gd name="connsiteY2" fmla="*/ 377032 h 991713"/>
              <a:gd name="connsiteX3" fmla="*/ 0 w 1210004"/>
              <a:gd name="connsiteY3" fmla="*/ 618084 h 991713"/>
              <a:gd name="connsiteX4" fmla="*/ 132578 w 1210004"/>
              <a:gd name="connsiteY4" fmla="*/ 732583 h 991713"/>
              <a:gd name="connsiteX5" fmla="*/ 283235 w 1210004"/>
              <a:gd name="connsiteY5" fmla="*/ 593978 h 991713"/>
              <a:gd name="connsiteX6" fmla="*/ 464024 w 1210004"/>
              <a:gd name="connsiteY6" fmla="*/ 702451 h 991713"/>
              <a:gd name="connsiteX7" fmla="*/ 626733 w 1210004"/>
              <a:gd name="connsiteY7" fmla="*/ 624110 h 991713"/>
              <a:gd name="connsiteX8" fmla="*/ 650838 w 1210004"/>
              <a:gd name="connsiteY8" fmla="*/ 666294 h 991713"/>
              <a:gd name="connsiteX9" fmla="*/ 638785 w 1210004"/>
              <a:gd name="connsiteY9" fmla="*/ 991712 h 991713"/>
              <a:gd name="connsiteX10" fmla="*/ 1187177 w 1210004"/>
              <a:gd name="connsiteY10" fmla="*/ 99824 h 991713"/>
              <a:gd name="connsiteX11" fmla="*/ 1078704 w 1210004"/>
              <a:gd name="connsiteY11" fmla="*/ 21482 h 991713"/>
              <a:gd name="connsiteX12" fmla="*/ 934073 w 1210004"/>
              <a:gd name="connsiteY12" fmla="*/ 117903 h 991713"/>
              <a:gd name="connsiteX13" fmla="*/ 126552 w 1210004"/>
              <a:gd name="connsiteY13" fmla="*/ 600005 h 991713"/>
              <a:gd name="connsiteX14" fmla="*/ 108473 w 1210004"/>
              <a:gd name="connsiteY14" fmla="*/ 581926 h 991713"/>
              <a:gd name="connsiteX15" fmla="*/ 216946 w 1210004"/>
              <a:gd name="connsiteY15" fmla="*/ 479479 h 991713"/>
              <a:gd name="connsiteX16" fmla="*/ 241051 w 1210004"/>
              <a:gd name="connsiteY16" fmla="*/ 497558 h 991713"/>
              <a:gd name="connsiteX17" fmla="*/ 126552 w 1210004"/>
              <a:gd name="connsiteY17" fmla="*/ 600005 h 991713"/>
              <a:gd name="connsiteX0" fmla="*/ 934073 w 1209196"/>
              <a:gd name="connsiteY0" fmla="*/ 100019 h 714700"/>
              <a:gd name="connsiteX1" fmla="*/ 464024 w 1209196"/>
              <a:gd name="connsiteY1" fmla="*/ 588147 h 714700"/>
              <a:gd name="connsiteX2" fmla="*/ 289261 w 1209196"/>
              <a:gd name="connsiteY2" fmla="*/ 359148 h 714700"/>
              <a:gd name="connsiteX3" fmla="*/ 0 w 1209196"/>
              <a:gd name="connsiteY3" fmla="*/ 600200 h 714700"/>
              <a:gd name="connsiteX4" fmla="*/ 132578 w 1209196"/>
              <a:gd name="connsiteY4" fmla="*/ 714699 h 714700"/>
              <a:gd name="connsiteX5" fmla="*/ 283235 w 1209196"/>
              <a:gd name="connsiteY5" fmla="*/ 576094 h 714700"/>
              <a:gd name="connsiteX6" fmla="*/ 464024 w 1209196"/>
              <a:gd name="connsiteY6" fmla="*/ 684567 h 714700"/>
              <a:gd name="connsiteX7" fmla="*/ 626733 w 1209196"/>
              <a:gd name="connsiteY7" fmla="*/ 606226 h 714700"/>
              <a:gd name="connsiteX8" fmla="*/ 650838 w 1209196"/>
              <a:gd name="connsiteY8" fmla="*/ 648410 h 714700"/>
              <a:gd name="connsiteX9" fmla="*/ 1187177 w 1209196"/>
              <a:gd name="connsiteY9" fmla="*/ 81940 h 714700"/>
              <a:gd name="connsiteX10" fmla="*/ 1078704 w 1209196"/>
              <a:gd name="connsiteY10" fmla="*/ 3598 h 714700"/>
              <a:gd name="connsiteX11" fmla="*/ 934073 w 1209196"/>
              <a:gd name="connsiteY11" fmla="*/ 100019 h 714700"/>
              <a:gd name="connsiteX12" fmla="*/ 126552 w 1209196"/>
              <a:gd name="connsiteY12" fmla="*/ 582121 h 714700"/>
              <a:gd name="connsiteX13" fmla="*/ 108473 w 1209196"/>
              <a:gd name="connsiteY13" fmla="*/ 564042 h 714700"/>
              <a:gd name="connsiteX14" fmla="*/ 216946 w 1209196"/>
              <a:gd name="connsiteY14" fmla="*/ 461595 h 714700"/>
              <a:gd name="connsiteX15" fmla="*/ 241051 w 1209196"/>
              <a:gd name="connsiteY15" fmla="*/ 479674 h 714700"/>
              <a:gd name="connsiteX16" fmla="*/ 126552 w 1209196"/>
              <a:gd name="connsiteY16" fmla="*/ 582121 h 714700"/>
              <a:gd name="connsiteX0" fmla="*/ 934073 w 1078704"/>
              <a:gd name="connsiteY0" fmla="*/ 98119 h 712798"/>
              <a:gd name="connsiteX1" fmla="*/ 464024 w 1078704"/>
              <a:gd name="connsiteY1" fmla="*/ 586247 h 712798"/>
              <a:gd name="connsiteX2" fmla="*/ 289261 w 1078704"/>
              <a:gd name="connsiteY2" fmla="*/ 357248 h 712798"/>
              <a:gd name="connsiteX3" fmla="*/ 0 w 1078704"/>
              <a:gd name="connsiteY3" fmla="*/ 598300 h 712798"/>
              <a:gd name="connsiteX4" fmla="*/ 132578 w 1078704"/>
              <a:gd name="connsiteY4" fmla="*/ 712799 h 712798"/>
              <a:gd name="connsiteX5" fmla="*/ 283235 w 1078704"/>
              <a:gd name="connsiteY5" fmla="*/ 574194 h 712798"/>
              <a:gd name="connsiteX6" fmla="*/ 464024 w 1078704"/>
              <a:gd name="connsiteY6" fmla="*/ 682667 h 712798"/>
              <a:gd name="connsiteX7" fmla="*/ 626733 w 1078704"/>
              <a:gd name="connsiteY7" fmla="*/ 604326 h 712798"/>
              <a:gd name="connsiteX8" fmla="*/ 650838 w 1078704"/>
              <a:gd name="connsiteY8" fmla="*/ 646510 h 712798"/>
              <a:gd name="connsiteX9" fmla="*/ 1078704 w 1078704"/>
              <a:gd name="connsiteY9" fmla="*/ 1698 h 712798"/>
              <a:gd name="connsiteX10" fmla="*/ 934073 w 1078704"/>
              <a:gd name="connsiteY10" fmla="*/ 98119 h 712798"/>
              <a:gd name="connsiteX11" fmla="*/ 126552 w 1078704"/>
              <a:gd name="connsiteY11" fmla="*/ 580221 h 712798"/>
              <a:gd name="connsiteX12" fmla="*/ 108473 w 1078704"/>
              <a:gd name="connsiteY12" fmla="*/ 562142 h 712798"/>
              <a:gd name="connsiteX13" fmla="*/ 216946 w 1078704"/>
              <a:gd name="connsiteY13" fmla="*/ 459695 h 712798"/>
              <a:gd name="connsiteX14" fmla="*/ 241051 w 1078704"/>
              <a:gd name="connsiteY14" fmla="*/ 477774 h 712798"/>
              <a:gd name="connsiteX15" fmla="*/ 126552 w 1078704"/>
              <a:gd name="connsiteY15" fmla="*/ 580221 h 712798"/>
              <a:gd name="connsiteX0" fmla="*/ 934073 w 936624"/>
              <a:gd name="connsiteY0" fmla="*/ 0 h 614680"/>
              <a:gd name="connsiteX1" fmla="*/ 464024 w 936624"/>
              <a:gd name="connsiteY1" fmla="*/ 488128 h 614680"/>
              <a:gd name="connsiteX2" fmla="*/ 289261 w 936624"/>
              <a:gd name="connsiteY2" fmla="*/ 259129 h 614680"/>
              <a:gd name="connsiteX3" fmla="*/ 0 w 936624"/>
              <a:gd name="connsiteY3" fmla="*/ 500181 h 614680"/>
              <a:gd name="connsiteX4" fmla="*/ 132578 w 936624"/>
              <a:gd name="connsiteY4" fmla="*/ 614680 h 614680"/>
              <a:gd name="connsiteX5" fmla="*/ 283235 w 936624"/>
              <a:gd name="connsiteY5" fmla="*/ 476075 h 614680"/>
              <a:gd name="connsiteX6" fmla="*/ 464024 w 936624"/>
              <a:gd name="connsiteY6" fmla="*/ 584548 h 614680"/>
              <a:gd name="connsiteX7" fmla="*/ 626733 w 936624"/>
              <a:gd name="connsiteY7" fmla="*/ 506207 h 614680"/>
              <a:gd name="connsiteX8" fmla="*/ 650838 w 936624"/>
              <a:gd name="connsiteY8" fmla="*/ 548391 h 614680"/>
              <a:gd name="connsiteX9" fmla="*/ 934073 w 936624"/>
              <a:gd name="connsiteY9" fmla="*/ 0 h 614680"/>
              <a:gd name="connsiteX10" fmla="*/ 126552 w 936624"/>
              <a:gd name="connsiteY10" fmla="*/ 482102 h 614680"/>
              <a:gd name="connsiteX11" fmla="*/ 108473 w 936624"/>
              <a:gd name="connsiteY11" fmla="*/ 464023 h 614680"/>
              <a:gd name="connsiteX12" fmla="*/ 216946 w 936624"/>
              <a:gd name="connsiteY12" fmla="*/ 361576 h 614680"/>
              <a:gd name="connsiteX13" fmla="*/ 241051 w 936624"/>
              <a:gd name="connsiteY13" fmla="*/ 379655 h 614680"/>
              <a:gd name="connsiteX14" fmla="*/ 126552 w 936624"/>
              <a:gd name="connsiteY14" fmla="*/ 482102 h 614680"/>
              <a:gd name="connsiteX0" fmla="*/ 650838 w 660207"/>
              <a:gd name="connsiteY0" fmla="*/ 289261 h 355550"/>
              <a:gd name="connsiteX1" fmla="*/ 464024 w 660207"/>
              <a:gd name="connsiteY1" fmla="*/ 228998 h 355550"/>
              <a:gd name="connsiteX2" fmla="*/ 289261 w 660207"/>
              <a:gd name="connsiteY2" fmla="*/ -1 h 355550"/>
              <a:gd name="connsiteX3" fmla="*/ 0 w 660207"/>
              <a:gd name="connsiteY3" fmla="*/ 241051 h 355550"/>
              <a:gd name="connsiteX4" fmla="*/ 132578 w 660207"/>
              <a:gd name="connsiteY4" fmla="*/ 355550 h 355550"/>
              <a:gd name="connsiteX5" fmla="*/ 283235 w 660207"/>
              <a:gd name="connsiteY5" fmla="*/ 216945 h 355550"/>
              <a:gd name="connsiteX6" fmla="*/ 464024 w 660207"/>
              <a:gd name="connsiteY6" fmla="*/ 325418 h 355550"/>
              <a:gd name="connsiteX7" fmla="*/ 626733 w 660207"/>
              <a:gd name="connsiteY7" fmla="*/ 247077 h 355550"/>
              <a:gd name="connsiteX8" fmla="*/ 650838 w 660207"/>
              <a:gd name="connsiteY8" fmla="*/ 289261 h 355550"/>
              <a:gd name="connsiteX9" fmla="*/ 126552 w 660207"/>
              <a:gd name="connsiteY9" fmla="*/ 222972 h 355550"/>
              <a:gd name="connsiteX10" fmla="*/ 108473 w 660207"/>
              <a:gd name="connsiteY10" fmla="*/ 204893 h 355550"/>
              <a:gd name="connsiteX11" fmla="*/ 216946 w 660207"/>
              <a:gd name="connsiteY11" fmla="*/ 102446 h 355550"/>
              <a:gd name="connsiteX12" fmla="*/ 241051 w 660207"/>
              <a:gd name="connsiteY12" fmla="*/ 120525 h 355550"/>
              <a:gd name="connsiteX13" fmla="*/ 126552 w 660207"/>
              <a:gd name="connsiteY13" fmla="*/ 222972 h 355550"/>
              <a:gd name="connsiteX0" fmla="*/ 626733 w 626734"/>
              <a:gd name="connsiteY0" fmla="*/ 247078 h 355551"/>
              <a:gd name="connsiteX1" fmla="*/ 464024 w 626734"/>
              <a:gd name="connsiteY1" fmla="*/ 228999 h 355551"/>
              <a:gd name="connsiteX2" fmla="*/ 289261 w 626734"/>
              <a:gd name="connsiteY2" fmla="*/ 0 h 355551"/>
              <a:gd name="connsiteX3" fmla="*/ 0 w 626734"/>
              <a:gd name="connsiteY3" fmla="*/ 241052 h 355551"/>
              <a:gd name="connsiteX4" fmla="*/ 132578 w 626734"/>
              <a:gd name="connsiteY4" fmla="*/ 355551 h 355551"/>
              <a:gd name="connsiteX5" fmla="*/ 283235 w 626734"/>
              <a:gd name="connsiteY5" fmla="*/ 216946 h 355551"/>
              <a:gd name="connsiteX6" fmla="*/ 464024 w 626734"/>
              <a:gd name="connsiteY6" fmla="*/ 325419 h 355551"/>
              <a:gd name="connsiteX7" fmla="*/ 626733 w 626734"/>
              <a:gd name="connsiteY7" fmla="*/ 247078 h 355551"/>
              <a:gd name="connsiteX8" fmla="*/ 126552 w 626734"/>
              <a:gd name="connsiteY8" fmla="*/ 222973 h 355551"/>
              <a:gd name="connsiteX9" fmla="*/ 108473 w 626734"/>
              <a:gd name="connsiteY9" fmla="*/ 204894 h 355551"/>
              <a:gd name="connsiteX10" fmla="*/ 216946 w 626734"/>
              <a:gd name="connsiteY10" fmla="*/ 102447 h 355551"/>
              <a:gd name="connsiteX11" fmla="*/ 241051 w 626734"/>
              <a:gd name="connsiteY11" fmla="*/ 120526 h 355551"/>
              <a:gd name="connsiteX12" fmla="*/ 126552 w 626734"/>
              <a:gd name="connsiteY12" fmla="*/ 222973 h 3555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26734" h="355551">
                <a:moveTo>
                  <a:pt x="626733" y="247078"/>
                </a:moveTo>
                <a:cubicBezTo>
                  <a:pt x="626733" y="231008"/>
                  <a:pt x="520269" y="270179"/>
                  <a:pt x="464024" y="228999"/>
                </a:cubicBezTo>
                <a:cubicBezTo>
                  <a:pt x="407779" y="187819"/>
                  <a:pt x="451971" y="0"/>
                  <a:pt x="289261" y="0"/>
                </a:cubicBezTo>
                <a:cubicBezTo>
                  <a:pt x="180788" y="0"/>
                  <a:pt x="0" y="114500"/>
                  <a:pt x="0" y="241052"/>
                </a:cubicBezTo>
                <a:cubicBezTo>
                  <a:pt x="0" y="295288"/>
                  <a:pt x="42184" y="355551"/>
                  <a:pt x="132578" y="355551"/>
                </a:cubicBezTo>
                <a:cubicBezTo>
                  <a:pt x="241051" y="355551"/>
                  <a:pt x="216946" y="216946"/>
                  <a:pt x="283235" y="216946"/>
                </a:cubicBezTo>
                <a:cubicBezTo>
                  <a:pt x="343498" y="216946"/>
                  <a:pt x="325419" y="325419"/>
                  <a:pt x="464024" y="325419"/>
                </a:cubicBezTo>
                <a:cubicBezTo>
                  <a:pt x="542365" y="325419"/>
                  <a:pt x="626733" y="263148"/>
                  <a:pt x="626733" y="247078"/>
                </a:cubicBezTo>
                <a:close/>
                <a:moveTo>
                  <a:pt x="126552" y="222973"/>
                </a:moveTo>
                <a:cubicBezTo>
                  <a:pt x="108473" y="222973"/>
                  <a:pt x="108473" y="216946"/>
                  <a:pt x="108473" y="204894"/>
                </a:cubicBezTo>
                <a:cubicBezTo>
                  <a:pt x="108473" y="162710"/>
                  <a:pt x="180788" y="102447"/>
                  <a:pt x="216946" y="102447"/>
                </a:cubicBezTo>
                <a:cubicBezTo>
                  <a:pt x="228999" y="102447"/>
                  <a:pt x="241051" y="108474"/>
                  <a:pt x="241051" y="120526"/>
                </a:cubicBezTo>
                <a:cubicBezTo>
                  <a:pt x="235025" y="138605"/>
                  <a:pt x="156683" y="222973"/>
                  <a:pt x="126552" y="222973"/>
                </a:cubicBezTo>
                <a:close/>
              </a:path>
            </a:pathLst>
          </a:custGeom>
          <a:solidFill>
            <a:schemeClr val="bg2"/>
          </a:solidFill>
          <a:ln w="60232" cap="flat">
            <a:noFill/>
            <a:prstDash val="solid"/>
            <a:miter/>
          </a:ln>
        </p:spPr>
        <p:txBody>
          <a:bodyPr rtlCol="0" anchor="ctr"/>
          <a:lstStyle/>
          <a:p>
            <a:endParaRPr lang="nl-NL" sz="1350" dirty="0"/>
          </a:p>
        </p:txBody>
      </p:sp>
      <p:sp>
        <p:nvSpPr>
          <p:cNvPr id="59" name="Vrije vorm: vorm 58">
            <a:extLst>
              <a:ext uri="{FF2B5EF4-FFF2-40B4-BE49-F238E27FC236}">
                <a16:creationId xmlns:a16="http://schemas.microsoft.com/office/drawing/2014/main" id="{AE3DC955-58F8-46E0-9B59-9C12458A13A1}"/>
              </a:ext>
            </a:extLst>
          </p:cNvPr>
          <p:cNvSpPr/>
          <p:nvPr userDrawn="1"/>
        </p:nvSpPr>
        <p:spPr>
          <a:xfrm>
            <a:off x="4488562" y="3612740"/>
            <a:ext cx="194261" cy="230525"/>
          </a:xfrm>
          <a:custGeom>
            <a:avLst/>
            <a:gdLst>
              <a:gd name="connsiteX0" fmla="*/ 30131 w 451970"/>
              <a:gd name="connsiteY0" fmla="*/ 84368 h 536338"/>
              <a:gd name="connsiteX1" fmla="*/ 78342 w 451970"/>
              <a:gd name="connsiteY1" fmla="*/ 162709 h 536338"/>
              <a:gd name="connsiteX2" fmla="*/ 253104 w 451970"/>
              <a:gd name="connsiteY2" fmla="*/ 96420 h 536338"/>
              <a:gd name="connsiteX3" fmla="*/ 289261 w 451970"/>
              <a:gd name="connsiteY3" fmla="*/ 120526 h 536338"/>
              <a:gd name="connsiteX4" fmla="*/ 0 w 451970"/>
              <a:gd name="connsiteY4" fmla="*/ 457997 h 536338"/>
              <a:gd name="connsiteX5" fmla="*/ 126552 w 451970"/>
              <a:gd name="connsiteY5" fmla="*/ 536339 h 536338"/>
              <a:gd name="connsiteX6" fmla="*/ 451971 w 451970"/>
              <a:gd name="connsiteY6" fmla="*/ 409787 h 536338"/>
              <a:gd name="connsiteX7" fmla="*/ 427866 w 451970"/>
              <a:gd name="connsiteY7" fmla="*/ 385682 h 536338"/>
              <a:gd name="connsiteX8" fmla="*/ 180788 w 451970"/>
              <a:gd name="connsiteY8" fmla="*/ 445945 h 536338"/>
              <a:gd name="connsiteX9" fmla="*/ 132578 w 451970"/>
              <a:gd name="connsiteY9" fmla="*/ 415813 h 536338"/>
              <a:gd name="connsiteX10" fmla="*/ 409787 w 451970"/>
              <a:gd name="connsiteY10" fmla="*/ 108473 h 536338"/>
              <a:gd name="connsiteX11" fmla="*/ 283235 w 451970"/>
              <a:gd name="connsiteY11" fmla="*/ 0 h 536338"/>
              <a:gd name="connsiteX12" fmla="*/ 30131 w 451970"/>
              <a:gd name="connsiteY12" fmla="*/ 84368 h 536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51970" h="536338">
                <a:moveTo>
                  <a:pt x="30131" y="84368"/>
                </a:moveTo>
                <a:cubicBezTo>
                  <a:pt x="6027" y="102447"/>
                  <a:pt x="48210" y="174762"/>
                  <a:pt x="78342" y="162709"/>
                </a:cubicBezTo>
                <a:cubicBezTo>
                  <a:pt x="102447" y="150657"/>
                  <a:pt x="198867" y="96420"/>
                  <a:pt x="253104" y="96420"/>
                </a:cubicBezTo>
                <a:cubicBezTo>
                  <a:pt x="277209" y="96420"/>
                  <a:pt x="289261" y="108473"/>
                  <a:pt x="289261" y="120526"/>
                </a:cubicBezTo>
                <a:cubicBezTo>
                  <a:pt x="289261" y="174762"/>
                  <a:pt x="0" y="319392"/>
                  <a:pt x="0" y="457997"/>
                </a:cubicBezTo>
                <a:cubicBezTo>
                  <a:pt x="0" y="488128"/>
                  <a:pt x="30131" y="536339"/>
                  <a:pt x="126552" y="536339"/>
                </a:cubicBezTo>
                <a:cubicBezTo>
                  <a:pt x="277209" y="536339"/>
                  <a:pt x="451971" y="470049"/>
                  <a:pt x="451971" y="409787"/>
                </a:cubicBezTo>
                <a:cubicBezTo>
                  <a:pt x="451971" y="397734"/>
                  <a:pt x="439918" y="385682"/>
                  <a:pt x="427866" y="385682"/>
                </a:cubicBezTo>
                <a:cubicBezTo>
                  <a:pt x="403761" y="385682"/>
                  <a:pt x="259130" y="445945"/>
                  <a:pt x="180788" y="445945"/>
                </a:cubicBezTo>
                <a:cubicBezTo>
                  <a:pt x="156684" y="445945"/>
                  <a:pt x="132578" y="433892"/>
                  <a:pt x="132578" y="415813"/>
                </a:cubicBezTo>
                <a:cubicBezTo>
                  <a:pt x="132578" y="331445"/>
                  <a:pt x="409787" y="204893"/>
                  <a:pt x="409787" y="108473"/>
                </a:cubicBezTo>
                <a:cubicBezTo>
                  <a:pt x="409787" y="24105"/>
                  <a:pt x="331445" y="0"/>
                  <a:pt x="283235" y="0"/>
                </a:cubicBezTo>
                <a:cubicBezTo>
                  <a:pt x="162710" y="6026"/>
                  <a:pt x="54237" y="72315"/>
                  <a:pt x="30131" y="84368"/>
                </a:cubicBezTo>
                <a:close/>
              </a:path>
            </a:pathLst>
          </a:custGeom>
          <a:solidFill>
            <a:schemeClr val="bg2"/>
          </a:solidFill>
          <a:ln w="60232" cap="flat">
            <a:noFill/>
            <a:prstDash val="solid"/>
            <a:miter/>
          </a:ln>
        </p:spPr>
        <p:txBody>
          <a:bodyPr rtlCol="0" anchor="ctr"/>
          <a:lstStyle/>
          <a:p>
            <a:endParaRPr lang="nl-NL" sz="1350" dirty="0"/>
          </a:p>
        </p:txBody>
      </p:sp>
      <p:sp>
        <p:nvSpPr>
          <p:cNvPr id="60" name="Vrije vorm: vorm 59">
            <a:extLst>
              <a:ext uri="{FF2B5EF4-FFF2-40B4-BE49-F238E27FC236}">
                <a16:creationId xmlns:a16="http://schemas.microsoft.com/office/drawing/2014/main" id="{0227D583-04F3-4FA7-A7A0-E1CC0D9EA018}"/>
              </a:ext>
            </a:extLst>
          </p:cNvPr>
          <p:cNvSpPr/>
          <p:nvPr userDrawn="1"/>
        </p:nvSpPr>
        <p:spPr>
          <a:xfrm>
            <a:off x="5138694" y="3617921"/>
            <a:ext cx="748802" cy="295115"/>
          </a:xfrm>
          <a:custGeom>
            <a:avLst/>
            <a:gdLst>
              <a:gd name="connsiteX0" fmla="*/ 1128740 w 1190923"/>
              <a:gd name="connsiteY0" fmla="*/ 131824 h 469363"/>
              <a:gd name="connsiteX1" fmla="*/ 873332 w 1190923"/>
              <a:gd name="connsiteY1" fmla="*/ 411950 h 469363"/>
              <a:gd name="connsiteX2" fmla="*/ 832138 w 1190923"/>
              <a:gd name="connsiteY2" fmla="*/ 453144 h 469363"/>
              <a:gd name="connsiteX3" fmla="*/ 841767 w 1190923"/>
              <a:gd name="connsiteY3" fmla="*/ 469363 h 469363"/>
              <a:gd name="connsiteX4" fmla="*/ 832138 w 1190923"/>
              <a:gd name="connsiteY4" fmla="*/ 453144 h 469363"/>
              <a:gd name="connsiteX5" fmla="*/ 873332 w 1190923"/>
              <a:gd name="connsiteY5" fmla="*/ 411950 h 469363"/>
              <a:gd name="connsiteX6" fmla="*/ 1128740 w 1190923"/>
              <a:gd name="connsiteY6" fmla="*/ 131824 h 469363"/>
              <a:gd name="connsiteX7" fmla="*/ 1117412 w 1190923"/>
              <a:gd name="connsiteY7" fmla="*/ 91144 h 469363"/>
              <a:gd name="connsiteX8" fmla="*/ 1117412 w 1190923"/>
              <a:gd name="connsiteY8" fmla="*/ 91144 h 469363"/>
              <a:gd name="connsiteX9" fmla="*/ 1128740 w 1190923"/>
              <a:gd name="connsiteY9" fmla="*/ 131824 h 469363"/>
              <a:gd name="connsiteX10" fmla="*/ 1125780 w 1190923"/>
              <a:gd name="connsiteY10" fmla="*/ 107815 h 469363"/>
              <a:gd name="connsiteX11" fmla="*/ 1161117 w 1190923"/>
              <a:gd name="connsiteY11" fmla="*/ 19710 h 469363"/>
              <a:gd name="connsiteX12" fmla="*/ 1176115 w 1190923"/>
              <a:gd name="connsiteY12" fmla="*/ 29352 h 469363"/>
              <a:gd name="connsiteX13" fmla="*/ 1190923 w 1190923"/>
              <a:gd name="connsiteY13" fmla="*/ 56583 h 469363"/>
              <a:gd name="connsiteX14" fmla="*/ 1176115 w 1190923"/>
              <a:gd name="connsiteY14" fmla="*/ 29352 h 469363"/>
              <a:gd name="connsiteX15" fmla="*/ 1095785 w 1190923"/>
              <a:gd name="connsiteY15" fmla="*/ 0 h 469363"/>
              <a:gd name="connsiteX16" fmla="*/ 1140971 w 1190923"/>
              <a:gd name="connsiteY16" fmla="*/ 6759 h 469363"/>
              <a:gd name="connsiteX17" fmla="*/ 1147365 w 1190923"/>
              <a:gd name="connsiteY17" fmla="*/ 10870 h 469363"/>
              <a:gd name="connsiteX18" fmla="*/ 1095480 w 1190923"/>
              <a:gd name="connsiteY18" fmla="*/ 81690 h 469363"/>
              <a:gd name="connsiteX19" fmla="*/ 1087546 w 1190923"/>
              <a:gd name="connsiteY19" fmla="*/ 78270 h 469363"/>
              <a:gd name="connsiteX20" fmla="*/ 988678 w 1190923"/>
              <a:gd name="connsiteY20" fmla="*/ 234811 h 469363"/>
              <a:gd name="connsiteX21" fmla="*/ 840376 w 1190923"/>
              <a:gd name="connsiteY21" fmla="*/ 263648 h 469363"/>
              <a:gd name="connsiteX22" fmla="*/ 745628 w 1190923"/>
              <a:gd name="connsiteY22" fmla="*/ 276007 h 469363"/>
              <a:gd name="connsiteX23" fmla="*/ 593206 w 1190923"/>
              <a:gd name="connsiteY23" fmla="*/ 181258 h 469363"/>
              <a:gd name="connsiteX24" fmla="*/ 440785 w 1190923"/>
              <a:gd name="connsiteY24" fmla="*/ 263648 h 469363"/>
              <a:gd name="connsiteX25" fmla="*/ 341918 w 1190923"/>
              <a:gd name="connsiteY25" fmla="*/ 205975 h 469363"/>
              <a:gd name="connsiteX26" fmla="*/ 313082 w 1190923"/>
              <a:gd name="connsiteY26" fmla="*/ 173019 h 469363"/>
              <a:gd name="connsiteX27" fmla="*/ 127704 w 1190923"/>
              <a:gd name="connsiteY27" fmla="*/ 288364 h 469363"/>
              <a:gd name="connsiteX28" fmla="*/ 45315 w 1190923"/>
              <a:gd name="connsiteY28" fmla="*/ 234811 h 469363"/>
              <a:gd name="connsiteX29" fmla="*/ 0 w 1190923"/>
              <a:gd name="connsiteY29" fmla="*/ 160661 h 469363"/>
              <a:gd name="connsiteX30" fmla="*/ 61793 w 1190923"/>
              <a:gd name="connsiteY30" fmla="*/ 102988 h 469363"/>
              <a:gd name="connsiteX31" fmla="*/ 148302 w 1190923"/>
              <a:gd name="connsiteY31" fmla="*/ 210094 h 469363"/>
              <a:gd name="connsiteX32" fmla="*/ 271887 w 1190923"/>
              <a:gd name="connsiteY32" fmla="*/ 115346 h 469363"/>
              <a:gd name="connsiteX33" fmla="*/ 383112 w 1190923"/>
              <a:gd name="connsiteY33" fmla="*/ 37076 h 469363"/>
              <a:gd name="connsiteX34" fmla="*/ 420188 w 1190923"/>
              <a:gd name="connsiteY34" fmla="*/ 90629 h 469363"/>
              <a:gd name="connsiteX35" fmla="*/ 403710 w 1190923"/>
              <a:gd name="connsiteY35" fmla="*/ 148302 h 469363"/>
              <a:gd name="connsiteX36" fmla="*/ 440785 w 1190923"/>
              <a:gd name="connsiteY36" fmla="*/ 197736 h 469363"/>
              <a:gd name="connsiteX37" fmla="*/ 560251 w 1190923"/>
              <a:gd name="connsiteY37" fmla="*/ 94749 h 469363"/>
              <a:gd name="connsiteX38" fmla="*/ 634402 w 1190923"/>
              <a:gd name="connsiteY38" fmla="*/ 45315 h 469363"/>
              <a:gd name="connsiteX39" fmla="*/ 704433 w 1190923"/>
              <a:gd name="connsiteY39" fmla="*/ 119465 h 469363"/>
              <a:gd name="connsiteX40" fmla="*/ 778584 w 1190923"/>
              <a:gd name="connsiteY40" fmla="*/ 197736 h 469363"/>
              <a:gd name="connsiteX41" fmla="*/ 968081 w 1190923"/>
              <a:gd name="connsiteY41" fmla="*/ 119465 h 469363"/>
              <a:gd name="connsiteX42" fmla="*/ 1095785 w 1190923"/>
              <a:gd name="connsiteY42" fmla="*/ 0 h 4693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1190923" h="469363">
                <a:moveTo>
                  <a:pt x="1128740" y="131824"/>
                </a:moveTo>
                <a:cubicBezTo>
                  <a:pt x="1128740" y="181258"/>
                  <a:pt x="1112263" y="292484"/>
                  <a:pt x="873332" y="411950"/>
                </a:cubicBezTo>
                <a:cubicBezTo>
                  <a:pt x="848615" y="424308"/>
                  <a:pt x="832138" y="440786"/>
                  <a:pt x="832138" y="453144"/>
                </a:cubicBezTo>
                <a:lnTo>
                  <a:pt x="841767" y="469363"/>
                </a:lnTo>
                <a:lnTo>
                  <a:pt x="832138" y="453144"/>
                </a:lnTo>
                <a:cubicBezTo>
                  <a:pt x="832138" y="440786"/>
                  <a:pt x="848615" y="424308"/>
                  <a:pt x="873332" y="411950"/>
                </a:cubicBezTo>
                <a:cubicBezTo>
                  <a:pt x="1112263" y="292484"/>
                  <a:pt x="1128740" y="181258"/>
                  <a:pt x="1128740" y="131824"/>
                </a:cubicBezTo>
                <a:close/>
                <a:moveTo>
                  <a:pt x="1117412" y="91144"/>
                </a:moveTo>
                <a:lnTo>
                  <a:pt x="1117412" y="91144"/>
                </a:lnTo>
                <a:cubicBezTo>
                  <a:pt x="1124621" y="99898"/>
                  <a:pt x="1128740" y="113287"/>
                  <a:pt x="1128740" y="131824"/>
                </a:cubicBezTo>
                <a:cubicBezTo>
                  <a:pt x="1128740" y="122556"/>
                  <a:pt x="1127710" y="114574"/>
                  <a:pt x="1125780" y="107815"/>
                </a:cubicBezTo>
                <a:close/>
                <a:moveTo>
                  <a:pt x="1161117" y="19710"/>
                </a:moveTo>
                <a:lnTo>
                  <a:pt x="1176115" y="29352"/>
                </a:lnTo>
                <a:lnTo>
                  <a:pt x="1190923" y="56583"/>
                </a:lnTo>
                <a:lnTo>
                  <a:pt x="1176115" y="29352"/>
                </a:lnTo>
                <a:close/>
                <a:moveTo>
                  <a:pt x="1095785" y="0"/>
                </a:moveTo>
                <a:cubicBezTo>
                  <a:pt x="1112263" y="0"/>
                  <a:pt x="1127453" y="2060"/>
                  <a:pt x="1140971" y="6759"/>
                </a:cubicBezTo>
                <a:lnTo>
                  <a:pt x="1147365" y="10870"/>
                </a:lnTo>
                <a:lnTo>
                  <a:pt x="1095480" y="81690"/>
                </a:lnTo>
                <a:lnTo>
                  <a:pt x="1087546" y="78270"/>
                </a:lnTo>
                <a:cubicBezTo>
                  <a:pt x="1021634" y="78270"/>
                  <a:pt x="1054589" y="193616"/>
                  <a:pt x="988678" y="234811"/>
                </a:cubicBezTo>
                <a:cubicBezTo>
                  <a:pt x="959842" y="251289"/>
                  <a:pt x="906288" y="255409"/>
                  <a:pt x="840376" y="263648"/>
                </a:cubicBezTo>
                <a:cubicBezTo>
                  <a:pt x="786823" y="271887"/>
                  <a:pt x="778584" y="276007"/>
                  <a:pt x="745628" y="276007"/>
                </a:cubicBezTo>
                <a:cubicBezTo>
                  <a:pt x="659119" y="276007"/>
                  <a:pt x="671477" y="181258"/>
                  <a:pt x="593206" y="181258"/>
                </a:cubicBezTo>
                <a:cubicBezTo>
                  <a:pt x="535534" y="181258"/>
                  <a:pt x="535534" y="263648"/>
                  <a:pt x="440785" y="263648"/>
                </a:cubicBezTo>
                <a:cubicBezTo>
                  <a:pt x="391352" y="263648"/>
                  <a:pt x="346037" y="247170"/>
                  <a:pt x="341918" y="205975"/>
                </a:cubicBezTo>
                <a:cubicBezTo>
                  <a:pt x="337799" y="189497"/>
                  <a:pt x="329559" y="173019"/>
                  <a:pt x="313082" y="173019"/>
                </a:cubicBezTo>
                <a:cubicBezTo>
                  <a:pt x="259528" y="173019"/>
                  <a:pt x="234811" y="288364"/>
                  <a:pt x="127704" y="288364"/>
                </a:cubicBezTo>
                <a:cubicBezTo>
                  <a:pt x="90629" y="288364"/>
                  <a:pt x="70032" y="263648"/>
                  <a:pt x="45315" y="234811"/>
                </a:cubicBezTo>
                <a:cubicBezTo>
                  <a:pt x="20597" y="210094"/>
                  <a:pt x="0" y="193616"/>
                  <a:pt x="0" y="160661"/>
                </a:cubicBezTo>
                <a:cubicBezTo>
                  <a:pt x="0" y="140063"/>
                  <a:pt x="20597" y="102988"/>
                  <a:pt x="61793" y="102988"/>
                </a:cubicBezTo>
                <a:cubicBezTo>
                  <a:pt x="144183" y="102988"/>
                  <a:pt x="78270" y="210094"/>
                  <a:pt x="148302" y="210094"/>
                </a:cubicBezTo>
                <a:cubicBezTo>
                  <a:pt x="193616" y="210094"/>
                  <a:pt x="238931" y="148302"/>
                  <a:pt x="271887" y="115346"/>
                </a:cubicBezTo>
                <a:cubicBezTo>
                  <a:pt x="284245" y="107107"/>
                  <a:pt x="341918" y="37076"/>
                  <a:pt x="383112" y="37076"/>
                </a:cubicBezTo>
                <a:cubicBezTo>
                  <a:pt x="411950" y="37076"/>
                  <a:pt x="420188" y="74151"/>
                  <a:pt x="420188" y="90629"/>
                </a:cubicBezTo>
                <a:cubicBezTo>
                  <a:pt x="420188" y="115346"/>
                  <a:pt x="403710" y="127704"/>
                  <a:pt x="403710" y="148302"/>
                </a:cubicBezTo>
                <a:cubicBezTo>
                  <a:pt x="403710" y="173019"/>
                  <a:pt x="420188" y="197736"/>
                  <a:pt x="440785" y="197736"/>
                </a:cubicBezTo>
                <a:cubicBezTo>
                  <a:pt x="465503" y="197736"/>
                  <a:pt x="514937" y="140063"/>
                  <a:pt x="560251" y="94749"/>
                </a:cubicBezTo>
                <a:cubicBezTo>
                  <a:pt x="584968" y="70032"/>
                  <a:pt x="609685" y="45315"/>
                  <a:pt x="634402" y="45315"/>
                </a:cubicBezTo>
                <a:cubicBezTo>
                  <a:pt x="667358" y="45315"/>
                  <a:pt x="692074" y="61793"/>
                  <a:pt x="704433" y="119465"/>
                </a:cubicBezTo>
                <a:cubicBezTo>
                  <a:pt x="716792" y="181258"/>
                  <a:pt x="716792" y="197736"/>
                  <a:pt x="778584" y="197736"/>
                </a:cubicBezTo>
                <a:cubicBezTo>
                  <a:pt x="840376" y="197736"/>
                  <a:pt x="951602" y="181258"/>
                  <a:pt x="968081" y="119465"/>
                </a:cubicBezTo>
                <a:cubicBezTo>
                  <a:pt x="984559" y="65913"/>
                  <a:pt x="988678" y="4120"/>
                  <a:pt x="1095785" y="0"/>
                </a:cubicBezTo>
                <a:close/>
              </a:path>
            </a:pathLst>
          </a:custGeom>
          <a:solidFill>
            <a:schemeClr val="bg2"/>
          </a:solidFill>
          <a:ln w="60232" cap="flat">
            <a:noFill/>
            <a:prstDash val="solid"/>
            <a:miter/>
          </a:ln>
        </p:spPr>
        <p:txBody>
          <a:bodyPr rtlCol="0" anchor="ctr"/>
          <a:lstStyle/>
          <a:p>
            <a:endParaRPr lang="nl-NL" sz="1350" dirty="0"/>
          </a:p>
        </p:txBody>
      </p:sp>
      <p:sp>
        <p:nvSpPr>
          <p:cNvPr id="61" name="Vrije vorm: vorm 60">
            <a:extLst>
              <a:ext uri="{FF2B5EF4-FFF2-40B4-BE49-F238E27FC236}">
                <a16:creationId xmlns:a16="http://schemas.microsoft.com/office/drawing/2014/main" id="{038FE70B-05C3-43CD-8B60-F86554759EAB}"/>
              </a:ext>
            </a:extLst>
          </p:cNvPr>
          <p:cNvSpPr/>
          <p:nvPr userDrawn="1"/>
        </p:nvSpPr>
        <p:spPr>
          <a:xfrm>
            <a:off x="3832092" y="3260479"/>
            <a:ext cx="760077" cy="880655"/>
          </a:xfrm>
          <a:custGeom>
            <a:avLst/>
            <a:gdLst>
              <a:gd name="connsiteX0" fmla="*/ 2802219 w 3115584"/>
              <a:gd name="connsiteY0" fmla="*/ 0 h 2048934"/>
              <a:gd name="connsiteX1" fmla="*/ 1548753 w 3115584"/>
              <a:gd name="connsiteY1" fmla="*/ 903942 h 2048934"/>
              <a:gd name="connsiteX2" fmla="*/ 0 w 3115584"/>
              <a:gd name="connsiteY2" fmla="*/ 1651200 h 2048934"/>
              <a:gd name="connsiteX3" fmla="*/ 204893 w 3115584"/>
              <a:gd name="connsiteY3" fmla="*/ 1789804 h 2048934"/>
              <a:gd name="connsiteX4" fmla="*/ 307340 w 3115584"/>
              <a:gd name="connsiteY4" fmla="*/ 1735568 h 2048934"/>
              <a:gd name="connsiteX5" fmla="*/ 156683 w 3115584"/>
              <a:gd name="connsiteY5" fmla="*/ 1627095 h 2048934"/>
              <a:gd name="connsiteX6" fmla="*/ 1458359 w 3115584"/>
              <a:gd name="connsiteY6" fmla="*/ 1054599 h 2048934"/>
              <a:gd name="connsiteX7" fmla="*/ 1904303 w 3115584"/>
              <a:gd name="connsiteY7" fmla="*/ 2048934 h 2048934"/>
              <a:gd name="connsiteX8" fmla="*/ 2585273 w 3115584"/>
              <a:gd name="connsiteY8" fmla="*/ 1795830 h 2048934"/>
              <a:gd name="connsiteX9" fmla="*/ 2555141 w 3115584"/>
              <a:gd name="connsiteY9" fmla="*/ 1747620 h 2048934"/>
              <a:gd name="connsiteX10" fmla="*/ 1958540 w 3115584"/>
              <a:gd name="connsiteY10" fmla="*/ 1940461 h 2048934"/>
              <a:gd name="connsiteX11" fmla="*/ 1639147 w 3115584"/>
              <a:gd name="connsiteY11" fmla="*/ 1006388 h 2048934"/>
              <a:gd name="connsiteX12" fmla="*/ 2350248 w 3115584"/>
              <a:gd name="connsiteY12" fmla="*/ 891889 h 2048934"/>
              <a:gd name="connsiteX13" fmla="*/ 2645536 w 3115584"/>
              <a:gd name="connsiteY13" fmla="*/ 982283 h 2048934"/>
              <a:gd name="connsiteX14" fmla="*/ 2687719 w 3115584"/>
              <a:gd name="connsiteY14" fmla="*/ 928047 h 2048934"/>
              <a:gd name="connsiteX15" fmla="*/ 2302038 w 3115584"/>
              <a:gd name="connsiteY15" fmla="*/ 777390 h 2048934"/>
              <a:gd name="connsiteX16" fmla="*/ 1723515 w 3115584"/>
              <a:gd name="connsiteY16" fmla="*/ 855731 h 2048934"/>
              <a:gd name="connsiteX17" fmla="*/ 2820298 w 3115584"/>
              <a:gd name="connsiteY17" fmla="*/ 102447 h 2048934"/>
              <a:gd name="connsiteX18" fmla="*/ 3115585 w 3115584"/>
              <a:gd name="connsiteY18" fmla="*/ 84368 h 2048934"/>
              <a:gd name="connsiteX19" fmla="*/ 2802219 w 3115584"/>
              <a:gd name="connsiteY19" fmla="*/ 0 h 2048934"/>
              <a:gd name="connsiteX0" fmla="*/ 2802219 w 3115585"/>
              <a:gd name="connsiteY0" fmla="*/ 0 h 2048934"/>
              <a:gd name="connsiteX1" fmla="*/ 1548753 w 3115585"/>
              <a:gd name="connsiteY1" fmla="*/ 903942 h 2048934"/>
              <a:gd name="connsiteX2" fmla="*/ 0 w 3115585"/>
              <a:gd name="connsiteY2" fmla="*/ 1651200 h 2048934"/>
              <a:gd name="connsiteX3" fmla="*/ 204893 w 3115585"/>
              <a:gd name="connsiteY3" fmla="*/ 1789804 h 2048934"/>
              <a:gd name="connsiteX4" fmla="*/ 156683 w 3115585"/>
              <a:gd name="connsiteY4" fmla="*/ 1627095 h 2048934"/>
              <a:gd name="connsiteX5" fmla="*/ 1458359 w 3115585"/>
              <a:gd name="connsiteY5" fmla="*/ 1054599 h 2048934"/>
              <a:gd name="connsiteX6" fmla="*/ 1904303 w 3115585"/>
              <a:gd name="connsiteY6" fmla="*/ 2048934 h 2048934"/>
              <a:gd name="connsiteX7" fmla="*/ 2585273 w 3115585"/>
              <a:gd name="connsiteY7" fmla="*/ 1795830 h 2048934"/>
              <a:gd name="connsiteX8" fmla="*/ 2555141 w 3115585"/>
              <a:gd name="connsiteY8" fmla="*/ 1747620 h 2048934"/>
              <a:gd name="connsiteX9" fmla="*/ 1958540 w 3115585"/>
              <a:gd name="connsiteY9" fmla="*/ 1940461 h 2048934"/>
              <a:gd name="connsiteX10" fmla="*/ 1639147 w 3115585"/>
              <a:gd name="connsiteY10" fmla="*/ 1006388 h 2048934"/>
              <a:gd name="connsiteX11" fmla="*/ 2350248 w 3115585"/>
              <a:gd name="connsiteY11" fmla="*/ 891889 h 2048934"/>
              <a:gd name="connsiteX12" fmla="*/ 2645536 w 3115585"/>
              <a:gd name="connsiteY12" fmla="*/ 982283 h 2048934"/>
              <a:gd name="connsiteX13" fmla="*/ 2687719 w 3115585"/>
              <a:gd name="connsiteY13" fmla="*/ 928047 h 2048934"/>
              <a:gd name="connsiteX14" fmla="*/ 2302038 w 3115585"/>
              <a:gd name="connsiteY14" fmla="*/ 777390 h 2048934"/>
              <a:gd name="connsiteX15" fmla="*/ 1723515 w 3115585"/>
              <a:gd name="connsiteY15" fmla="*/ 855731 h 2048934"/>
              <a:gd name="connsiteX16" fmla="*/ 2820298 w 3115585"/>
              <a:gd name="connsiteY16" fmla="*/ 102447 h 2048934"/>
              <a:gd name="connsiteX17" fmla="*/ 3115585 w 3115585"/>
              <a:gd name="connsiteY17" fmla="*/ 84368 h 2048934"/>
              <a:gd name="connsiteX18" fmla="*/ 2802219 w 3115585"/>
              <a:gd name="connsiteY18" fmla="*/ 0 h 2048934"/>
              <a:gd name="connsiteX0" fmla="*/ 2919071 w 3232437"/>
              <a:gd name="connsiteY0" fmla="*/ 0 h 2048934"/>
              <a:gd name="connsiteX1" fmla="*/ 1665605 w 3232437"/>
              <a:gd name="connsiteY1" fmla="*/ 903942 h 2048934"/>
              <a:gd name="connsiteX2" fmla="*/ 116852 w 3232437"/>
              <a:gd name="connsiteY2" fmla="*/ 1651200 h 2048934"/>
              <a:gd name="connsiteX3" fmla="*/ 273535 w 3232437"/>
              <a:gd name="connsiteY3" fmla="*/ 1627095 h 2048934"/>
              <a:gd name="connsiteX4" fmla="*/ 1575211 w 3232437"/>
              <a:gd name="connsiteY4" fmla="*/ 1054599 h 2048934"/>
              <a:gd name="connsiteX5" fmla="*/ 2021155 w 3232437"/>
              <a:gd name="connsiteY5" fmla="*/ 2048934 h 2048934"/>
              <a:gd name="connsiteX6" fmla="*/ 2702125 w 3232437"/>
              <a:gd name="connsiteY6" fmla="*/ 1795830 h 2048934"/>
              <a:gd name="connsiteX7" fmla="*/ 2671993 w 3232437"/>
              <a:gd name="connsiteY7" fmla="*/ 1747620 h 2048934"/>
              <a:gd name="connsiteX8" fmla="*/ 2075392 w 3232437"/>
              <a:gd name="connsiteY8" fmla="*/ 1940461 h 2048934"/>
              <a:gd name="connsiteX9" fmla="*/ 1755999 w 3232437"/>
              <a:gd name="connsiteY9" fmla="*/ 1006388 h 2048934"/>
              <a:gd name="connsiteX10" fmla="*/ 2467100 w 3232437"/>
              <a:gd name="connsiteY10" fmla="*/ 891889 h 2048934"/>
              <a:gd name="connsiteX11" fmla="*/ 2762388 w 3232437"/>
              <a:gd name="connsiteY11" fmla="*/ 982283 h 2048934"/>
              <a:gd name="connsiteX12" fmla="*/ 2804571 w 3232437"/>
              <a:gd name="connsiteY12" fmla="*/ 928047 h 2048934"/>
              <a:gd name="connsiteX13" fmla="*/ 2418890 w 3232437"/>
              <a:gd name="connsiteY13" fmla="*/ 777390 h 2048934"/>
              <a:gd name="connsiteX14" fmla="*/ 1840367 w 3232437"/>
              <a:gd name="connsiteY14" fmla="*/ 855731 h 2048934"/>
              <a:gd name="connsiteX15" fmla="*/ 2937150 w 3232437"/>
              <a:gd name="connsiteY15" fmla="*/ 102447 h 2048934"/>
              <a:gd name="connsiteX16" fmla="*/ 3232437 w 3232437"/>
              <a:gd name="connsiteY16" fmla="*/ 84368 h 2048934"/>
              <a:gd name="connsiteX17" fmla="*/ 2919071 w 3232437"/>
              <a:gd name="connsiteY17" fmla="*/ 0 h 2048934"/>
              <a:gd name="connsiteX0" fmla="*/ 2802365 w 3115731"/>
              <a:gd name="connsiteY0" fmla="*/ 0 h 2048934"/>
              <a:gd name="connsiteX1" fmla="*/ 1548899 w 3115731"/>
              <a:gd name="connsiteY1" fmla="*/ 903942 h 2048934"/>
              <a:gd name="connsiteX2" fmla="*/ 146 w 3115731"/>
              <a:gd name="connsiteY2" fmla="*/ 1651200 h 2048934"/>
              <a:gd name="connsiteX3" fmla="*/ 1458505 w 3115731"/>
              <a:gd name="connsiteY3" fmla="*/ 1054599 h 2048934"/>
              <a:gd name="connsiteX4" fmla="*/ 1904449 w 3115731"/>
              <a:gd name="connsiteY4" fmla="*/ 2048934 h 2048934"/>
              <a:gd name="connsiteX5" fmla="*/ 2585419 w 3115731"/>
              <a:gd name="connsiteY5" fmla="*/ 1795830 h 2048934"/>
              <a:gd name="connsiteX6" fmla="*/ 2555287 w 3115731"/>
              <a:gd name="connsiteY6" fmla="*/ 1747620 h 2048934"/>
              <a:gd name="connsiteX7" fmla="*/ 1958686 w 3115731"/>
              <a:gd name="connsiteY7" fmla="*/ 1940461 h 2048934"/>
              <a:gd name="connsiteX8" fmla="*/ 1639293 w 3115731"/>
              <a:gd name="connsiteY8" fmla="*/ 1006388 h 2048934"/>
              <a:gd name="connsiteX9" fmla="*/ 2350394 w 3115731"/>
              <a:gd name="connsiteY9" fmla="*/ 891889 h 2048934"/>
              <a:gd name="connsiteX10" fmla="*/ 2645682 w 3115731"/>
              <a:gd name="connsiteY10" fmla="*/ 982283 h 2048934"/>
              <a:gd name="connsiteX11" fmla="*/ 2687865 w 3115731"/>
              <a:gd name="connsiteY11" fmla="*/ 928047 h 2048934"/>
              <a:gd name="connsiteX12" fmla="*/ 2302184 w 3115731"/>
              <a:gd name="connsiteY12" fmla="*/ 777390 h 2048934"/>
              <a:gd name="connsiteX13" fmla="*/ 1723661 w 3115731"/>
              <a:gd name="connsiteY13" fmla="*/ 855731 h 2048934"/>
              <a:gd name="connsiteX14" fmla="*/ 2820444 w 3115731"/>
              <a:gd name="connsiteY14" fmla="*/ 102447 h 2048934"/>
              <a:gd name="connsiteX15" fmla="*/ 3115731 w 3115731"/>
              <a:gd name="connsiteY15" fmla="*/ 84368 h 2048934"/>
              <a:gd name="connsiteX16" fmla="*/ 2802365 w 3115731"/>
              <a:gd name="connsiteY16" fmla="*/ 0 h 2048934"/>
              <a:gd name="connsiteX0" fmla="*/ 1455030 w 1768396"/>
              <a:gd name="connsiteY0" fmla="*/ 0 h 2048934"/>
              <a:gd name="connsiteX1" fmla="*/ 201564 w 1768396"/>
              <a:gd name="connsiteY1" fmla="*/ 903942 h 2048934"/>
              <a:gd name="connsiteX2" fmla="*/ 111170 w 1768396"/>
              <a:gd name="connsiteY2" fmla="*/ 1054599 h 2048934"/>
              <a:gd name="connsiteX3" fmla="*/ 557114 w 1768396"/>
              <a:gd name="connsiteY3" fmla="*/ 2048934 h 2048934"/>
              <a:gd name="connsiteX4" fmla="*/ 1238084 w 1768396"/>
              <a:gd name="connsiteY4" fmla="*/ 1795830 h 2048934"/>
              <a:gd name="connsiteX5" fmla="*/ 1207952 w 1768396"/>
              <a:gd name="connsiteY5" fmla="*/ 1747620 h 2048934"/>
              <a:gd name="connsiteX6" fmla="*/ 611351 w 1768396"/>
              <a:gd name="connsiteY6" fmla="*/ 1940461 h 2048934"/>
              <a:gd name="connsiteX7" fmla="*/ 291958 w 1768396"/>
              <a:gd name="connsiteY7" fmla="*/ 1006388 h 2048934"/>
              <a:gd name="connsiteX8" fmla="*/ 1003059 w 1768396"/>
              <a:gd name="connsiteY8" fmla="*/ 891889 h 2048934"/>
              <a:gd name="connsiteX9" fmla="*/ 1298347 w 1768396"/>
              <a:gd name="connsiteY9" fmla="*/ 982283 h 2048934"/>
              <a:gd name="connsiteX10" fmla="*/ 1340530 w 1768396"/>
              <a:gd name="connsiteY10" fmla="*/ 928047 h 2048934"/>
              <a:gd name="connsiteX11" fmla="*/ 954849 w 1768396"/>
              <a:gd name="connsiteY11" fmla="*/ 777390 h 2048934"/>
              <a:gd name="connsiteX12" fmla="*/ 376326 w 1768396"/>
              <a:gd name="connsiteY12" fmla="*/ 855731 h 2048934"/>
              <a:gd name="connsiteX13" fmla="*/ 1473109 w 1768396"/>
              <a:gd name="connsiteY13" fmla="*/ 102447 h 2048934"/>
              <a:gd name="connsiteX14" fmla="*/ 1768396 w 1768396"/>
              <a:gd name="connsiteY14" fmla="*/ 84368 h 2048934"/>
              <a:gd name="connsiteX15" fmla="*/ 1455030 w 1768396"/>
              <a:gd name="connsiteY15" fmla="*/ 0 h 2048934"/>
              <a:gd name="connsiteX0" fmla="*/ 1455030 w 1768396"/>
              <a:gd name="connsiteY0" fmla="*/ 0 h 2048934"/>
              <a:gd name="connsiteX1" fmla="*/ 201564 w 1768396"/>
              <a:gd name="connsiteY1" fmla="*/ 903942 h 2048934"/>
              <a:gd name="connsiteX2" fmla="*/ 111170 w 1768396"/>
              <a:gd name="connsiteY2" fmla="*/ 1054599 h 2048934"/>
              <a:gd name="connsiteX3" fmla="*/ 557114 w 1768396"/>
              <a:gd name="connsiteY3" fmla="*/ 2048934 h 2048934"/>
              <a:gd name="connsiteX4" fmla="*/ 1238084 w 1768396"/>
              <a:gd name="connsiteY4" fmla="*/ 1795830 h 2048934"/>
              <a:gd name="connsiteX5" fmla="*/ 1207952 w 1768396"/>
              <a:gd name="connsiteY5" fmla="*/ 1747620 h 2048934"/>
              <a:gd name="connsiteX6" fmla="*/ 611351 w 1768396"/>
              <a:gd name="connsiteY6" fmla="*/ 1940461 h 2048934"/>
              <a:gd name="connsiteX7" fmla="*/ 291958 w 1768396"/>
              <a:gd name="connsiteY7" fmla="*/ 1006388 h 2048934"/>
              <a:gd name="connsiteX8" fmla="*/ 1003059 w 1768396"/>
              <a:gd name="connsiteY8" fmla="*/ 891889 h 2048934"/>
              <a:gd name="connsiteX9" fmla="*/ 1298347 w 1768396"/>
              <a:gd name="connsiteY9" fmla="*/ 982283 h 2048934"/>
              <a:gd name="connsiteX10" fmla="*/ 1340530 w 1768396"/>
              <a:gd name="connsiteY10" fmla="*/ 928047 h 2048934"/>
              <a:gd name="connsiteX11" fmla="*/ 954849 w 1768396"/>
              <a:gd name="connsiteY11" fmla="*/ 777390 h 2048934"/>
              <a:gd name="connsiteX12" fmla="*/ 376326 w 1768396"/>
              <a:gd name="connsiteY12" fmla="*/ 855731 h 2048934"/>
              <a:gd name="connsiteX13" fmla="*/ 1473109 w 1768396"/>
              <a:gd name="connsiteY13" fmla="*/ 102447 h 2048934"/>
              <a:gd name="connsiteX14" fmla="*/ 1768396 w 1768396"/>
              <a:gd name="connsiteY14" fmla="*/ 84368 h 2048934"/>
              <a:gd name="connsiteX15" fmla="*/ 1455030 w 1768396"/>
              <a:gd name="connsiteY15" fmla="*/ 0 h 2048934"/>
              <a:gd name="connsiteX0" fmla="*/ 1455030 w 1768396"/>
              <a:gd name="connsiteY0" fmla="*/ 0 h 2048934"/>
              <a:gd name="connsiteX1" fmla="*/ 201564 w 1768396"/>
              <a:gd name="connsiteY1" fmla="*/ 903942 h 2048934"/>
              <a:gd name="connsiteX2" fmla="*/ 111170 w 1768396"/>
              <a:gd name="connsiteY2" fmla="*/ 1054599 h 2048934"/>
              <a:gd name="connsiteX3" fmla="*/ 557114 w 1768396"/>
              <a:gd name="connsiteY3" fmla="*/ 2048934 h 2048934"/>
              <a:gd name="connsiteX4" fmla="*/ 1238084 w 1768396"/>
              <a:gd name="connsiteY4" fmla="*/ 1795830 h 2048934"/>
              <a:gd name="connsiteX5" fmla="*/ 1207952 w 1768396"/>
              <a:gd name="connsiteY5" fmla="*/ 1747620 h 2048934"/>
              <a:gd name="connsiteX6" fmla="*/ 611351 w 1768396"/>
              <a:gd name="connsiteY6" fmla="*/ 1940461 h 2048934"/>
              <a:gd name="connsiteX7" fmla="*/ 291958 w 1768396"/>
              <a:gd name="connsiteY7" fmla="*/ 1006388 h 2048934"/>
              <a:gd name="connsiteX8" fmla="*/ 1298347 w 1768396"/>
              <a:gd name="connsiteY8" fmla="*/ 982283 h 2048934"/>
              <a:gd name="connsiteX9" fmla="*/ 1340530 w 1768396"/>
              <a:gd name="connsiteY9" fmla="*/ 928047 h 2048934"/>
              <a:gd name="connsiteX10" fmla="*/ 954849 w 1768396"/>
              <a:gd name="connsiteY10" fmla="*/ 777390 h 2048934"/>
              <a:gd name="connsiteX11" fmla="*/ 376326 w 1768396"/>
              <a:gd name="connsiteY11" fmla="*/ 855731 h 2048934"/>
              <a:gd name="connsiteX12" fmla="*/ 1473109 w 1768396"/>
              <a:gd name="connsiteY12" fmla="*/ 102447 h 2048934"/>
              <a:gd name="connsiteX13" fmla="*/ 1768396 w 1768396"/>
              <a:gd name="connsiteY13" fmla="*/ 84368 h 2048934"/>
              <a:gd name="connsiteX14" fmla="*/ 1455030 w 1768396"/>
              <a:gd name="connsiteY14" fmla="*/ 0 h 2048934"/>
              <a:gd name="connsiteX0" fmla="*/ 1455030 w 1768396"/>
              <a:gd name="connsiteY0" fmla="*/ 0 h 2048934"/>
              <a:gd name="connsiteX1" fmla="*/ 201564 w 1768396"/>
              <a:gd name="connsiteY1" fmla="*/ 903942 h 2048934"/>
              <a:gd name="connsiteX2" fmla="*/ 111170 w 1768396"/>
              <a:gd name="connsiteY2" fmla="*/ 1054599 h 2048934"/>
              <a:gd name="connsiteX3" fmla="*/ 557114 w 1768396"/>
              <a:gd name="connsiteY3" fmla="*/ 2048934 h 2048934"/>
              <a:gd name="connsiteX4" fmla="*/ 1238084 w 1768396"/>
              <a:gd name="connsiteY4" fmla="*/ 1795830 h 2048934"/>
              <a:gd name="connsiteX5" fmla="*/ 1207952 w 1768396"/>
              <a:gd name="connsiteY5" fmla="*/ 1747620 h 2048934"/>
              <a:gd name="connsiteX6" fmla="*/ 611351 w 1768396"/>
              <a:gd name="connsiteY6" fmla="*/ 1940461 h 2048934"/>
              <a:gd name="connsiteX7" fmla="*/ 291958 w 1768396"/>
              <a:gd name="connsiteY7" fmla="*/ 1006388 h 2048934"/>
              <a:gd name="connsiteX8" fmla="*/ 1298347 w 1768396"/>
              <a:gd name="connsiteY8" fmla="*/ 982283 h 2048934"/>
              <a:gd name="connsiteX9" fmla="*/ 1340530 w 1768396"/>
              <a:gd name="connsiteY9" fmla="*/ 928047 h 2048934"/>
              <a:gd name="connsiteX10" fmla="*/ 376326 w 1768396"/>
              <a:gd name="connsiteY10" fmla="*/ 855731 h 2048934"/>
              <a:gd name="connsiteX11" fmla="*/ 1473109 w 1768396"/>
              <a:gd name="connsiteY11" fmla="*/ 102447 h 2048934"/>
              <a:gd name="connsiteX12" fmla="*/ 1768396 w 1768396"/>
              <a:gd name="connsiteY12" fmla="*/ 84368 h 2048934"/>
              <a:gd name="connsiteX13" fmla="*/ 1455030 w 1768396"/>
              <a:gd name="connsiteY13" fmla="*/ 0 h 2048934"/>
              <a:gd name="connsiteX0" fmla="*/ 1455030 w 1768396"/>
              <a:gd name="connsiteY0" fmla="*/ 0 h 2048934"/>
              <a:gd name="connsiteX1" fmla="*/ 201564 w 1768396"/>
              <a:gd name="connsiteY1" fmla="*/ 903942 h 2048934"/>
              <a:gd name="connsiteX2" fmla="*/ 111170 w 1768396"/>
              <a:gd name="connsiteY2" fmla="*/ 1054599 h 2048934"/>
              <a:gd name="connsiteX3" fmla="*/ 557114 w 1768396"/>
              <a:gd name="connsiteY3" fmla="*/ 2048934 h 2048934"/>
              <a:gd name="connsiteX4" fmla="*/ 1238084 w 1768396"/>
              <a:gd name="connsiteY4" fmla="*/ 1795830 h 2048934"/>
              <a:gd name="connsiteX5" fmla="*/ 1207952 w 1768396"/>
              <a:gd name="connsiteY5" fmla="*/ 1747620 h 2048934"/>
              <a:gd name="connsiteX6" fmla="*/ 611351 w 1768396"/>
              <a:gd name="connsiteY6" fmla="*/ 1940461 h 2048934"/>
              <a:gd name="connsiteX7" fmla="*/ 291958 w 1768396"/>
              <a:gd name="connsiteY7" fmla="*/ 1006388 h 2048934"/>
              <a:gd name="connsiteX8" fmla="*/ 1298347 w 1768396"/>
              <a:gd name="connsiteY8" fmla="*/ 982283 h 2048934"/>
              <a:gd name="connsiteX9" fmla="*/ 1340530 w 1768396"/>
              <a:gd name="connsiteY9" fmla="*/ 928047 h 2048934"/>
              <a:gd name="connsiteX10" fmla="*/ 1230259 w 1768396"/>
              <a:gd name="connsiteY10" fmla="*/ 938209 h 2048934"/>
              <a:gd name="connsiteX11" fmla="*/ 376326 w 1768396"/>
              <a:gd name="connsiteY11" fmla="*/ 855731 h 2048934"/>
              <a:gd name="connsiteX12" fmla="*/ 1473109 w 1768396"/>
              <a:gd name="connsiteY12" fmla="*/ 102447 h 2048934"/>
              <a:gd name="connsiteX13" fmla="*/ 1768396 w 1768396"/>
              <a:gd name="connsiteY13" fmla="*/ 84368 h 2048934"/>
              <a:gd name="connsiteX14" fmla="*/ 1455030 w 1768396"/>
              <a:gd name="connsiteY14" fmla="*/ 0 h 2048934"/>
              <a:gd name="connsiteX0" fmla="*/ 1455030 w 1768396"/>
              <a:gd name="connsiteY0" fmla="*/ 0 h 2048934"/>
              <a:gd name="connsiteX1" fmla="*/ 201564 w 1768396"/>
              <a:gd name="connsiteY1" fmla="*/ 903942 h 2048934"/>
              <a:gd name="connsiteX2" fmla="*/ 111170 w 1768396"/>
              <a:gd name="connsiteY2" fmla="*/ 1054599 h 2048934"/>
              <a:gd name="connsiteX3" fmla="*/ 557114 w 1768396"/>
              <a:gd name="connsiteY3" fmla="*/ 2048934 h 2048934"/>
              <a:gd name="connsiteX4" fmla="*/ 1238084 w 1768396"/>
              <a:gd name="connsiteY4" fmla="*/ 1795830 h 2048934"/>
              <a:gd name="connsiteX5" fmla="*/ 1207952 w 1768396"/>
              <a:gd name="connsiteY5" fmla="*/ 1747620 h 2048934"/>
              <a:gd name="connsiteX6" fmla="*/ 611351 w 1768396"/>
              <a:gd name="connsiteY6" fmla="*/ 1940461 h 2048934"/>
              <a:gd name="connsiteX7" fmla="*/ 291958 w 1768396"/>
              <a:gd name="connsiteY7" fmla="*/ 1006388 h 2048934"/>
              <a:gd name="connsiteX8" fmla="*/ 1298347 w 1768396"/>
              <a:gd name="connsiteY8" fmla="*/ 982283 h 2048934"/>
              <a:gd name="connsiteX9" fmla="*/ 1230259 w 1768396"/>
              <a:gd name="connsiteY9" fmla="*/ 938209 h 2048934"/>
              <a:gd name="connsiteX10" fmla="*/ 376326 w 1768396"/>
              <a:gd name="connsiteY10" fmla="*/ 855731 h 2048934"/>
              <a:gd name="connsiteX11" fmla="*/ 1473109 w 1768396"/>
              <a:gd name="connsiteY11" fmla="*/ 102447 h 2048934"/>
              <a:gd name="connsiteX12" fmla="*/ 1768396 w 1768396"/>
              <a:gd name="connsiteY12" fmla="*/ 84368 h 2048934"/>
              <a:gd name="connsiteX13" fmla="*/ 1455030 w 1768396"/>
              <a:gd name="connsiteY13" fmla="*/ 0 h 2048934"/>
              <a:gd name="connsiteX0" fmla="*/ 1455030 w 1768396"/>
              <a:gd name="connsiteY0" fmla="*/ 0 h 2048934"/>
              <a:gd name="connsiteX1" fmla="*/ 201564 w 1768396"/>
              <a:gd name="connsiteY1" fmla="*/ 903942 h 2048934"/>
              <a:gd name="connsiteX2" fmla="*/ 111170 w 1768396"/>
              <a:gd name="connsiteY2" fmla="*/ 1054599 h 2048934"/>
              <a:gd name="connsiteX3" fmla="*/ 557114 w 1768396"/>
              <a:gd name="connsiteY3" fmla="*/ 2048934 h 2048934"/>
              <a:gd name="connsiteX4" fmla="*/ 1238084 w 1768396"/>
              <a:gd name="connsiteY4" fmla="*/ 1795830 h 2048934"/>
              <a:gd name="connsiteX5" fmla="*/ 1207952 w 1768396"/>
              <a:gd name="connsiteY5" fmla="*/ 1747620 h 2048934"/>
              <a:gd name="connsiteX6" fmla="*/ 611351 w 1768396"/>
              <a:gd name="connsiteY6" fmla="*/ 1940461 h 2048934"/>
              <a:gd name="connsiteX7" fmla="*/ 291958 w 1768396"/>
              <a:gd name="connsiteY7" fmla="*/ 1006388 h 2048934"/>
              <a:gd name="connsiteX8" fmla="*/ 1230259 w 1768396"/>
              <a:gd name="connsiteY8" fmla="*/ 938209 h 2048934"/>
              <a:gd name="connsiteX9" fmla="*/ 376326 w 1768396"/>
              <a:gd name="connsiteY9" fmla="*/ 855731 h 2048934"/>
              <a:gd name="connsiteX10" fmla="*/ 1473109 w 1768396"/>
              <a:gd name="connsiteY10" fmla="*/ 102447 h 2048934"/>
              <a:gd name="connsiteX11" fmla="*/ 1768396 w 1768396"/>
              <a:gd name="connsiteY11" fmla="*/ 84368 h 2048934"/>
              <a:gd name="connsiteX12" fmla="*/ 1455030 w 1768396"/>
              <a:gd name="connsiteY12" fmla="*/ 0 h 2048934"/>
              <a:gd name="connsiteX0" fmla="*/ 1455030 w 1768396"/>
              <a:gd name="connsiteY0" fmla="*/ 0 h 2048934"/>
              <a:gd name="connsiteX1" fmla="*/ 201564 w 1768396"/>
              <a:gd name="connsiteY1" fmla="*/ 903942 h 2048934"/>
              <a:gd name="connsiteX2" fmla="*/ 111170 w 1768396"/>
              <a:gd name="connsiteY2" fmla="*/ 1054599 h 2048934"/>
              <a:gd name="connsiteX3" fmla="*/ 557114 w 1768396"/>
              <a:gd name="connsiteY3" fmla="*/ 2048934 h 2048934"/>
              <a:gd name="connsiteX4" fmla="*/ 1238084 w 1768396"/>
              <a:gd name="connsiteY4" fmla="*/ 1795830 h 2048934"/>
              <a:gd name="connsiteX5" fmla="*/ 1207952 w 1768396"/>
              <a:gd name="connsiteY5" fmla="*/ 1747620 h 2048934"/>
              <a:gd name="connsiteX6" fmla="*/ 611351 w 1768396"/>
              <a:gd name="connsiteY6" fmla="*/ 1940461 h 2048934"/>
              <a:gd name="connsiteX7" fmla="*/ 291958 w 1768396"/>
              <a:gd name="connsiteY7" fmla="*/ 1006388 h 2048934"/>
              <a:gd name="connsiteX8" fmla="*/ 376326 w 1768396"/>
              <a:gd name="connsiteY8" fmla="*/ 855731 h 2048934"/>
              <a:gd name="connsiteX9" fmla="*/ 1473109 w 1768396"/>
              <a:gd name="connsiteY9" fmla="*/ 102447 h 2048934"/>
              <a:gd name="connsiteX10" fmla="*/ 1768396 w 1768396"/>
              <a:gd name="connsiteY10" fmla="*/ 84368 h 2048934"/>
              <a:gd name="connsiteX11" fmla="*/ 1455030 w 1768396"/>
              <a:gd name="connsiteY11" fmla="*/ 0 h 2048934"/>
              <a:gd name="connsiteX0" fmla="*/ 1455030 w 1768396"/>
              <a:gd name="connsiteY0" fmla="*/ 0 h 2048934"/>
              <a:gd name="connsiteX1" fmla="*/ 201564 w 1768396"/>
              <a:gd name="connsiteY1" fmla="*/ 903942 h 2048934"/>
              <a:gd name="connsiteX2" fmla="*/ 111170 w 1768396"/>
              <a:gd name="connsiteY2" fmla="*/ 1054599 h 2048934"/>
              <a:gd name="connsiteX3" fmla="*/ 557114 w 1768396"/>
              <a:gd name="connsiteY3" fmla="*/ 2048934 h 2048934"/>
              <a:gd name="connsiteX4" fmla="*/ 1238084 w 1768396"/>
              <a:gd name="connsiteY4" fmla="*/ 1795830 h 2048934"/>
              <a:gd name="connsiteX5" fmla="*/ 1207952 w 1768396"/>
              <a:gd name="connsiteY5" fmla="*/ 1747620 h 2048934"/>
              <a:gd name="connsiteX6" fmla="*/ 611351 w 1768396"/>
              <a:gd name="connsiteY6" fmla="*/ 1940461 h 2048934"/>
              <a:gd name="connsiteX7" fmla="*/ 291958 w 1768396"/>
              <a:gd name="connsiteY7" fmla="*/ 1006388 h 2048934"/>
              <a:gd name="connsiteX8" fmla="*/ 376326 w 1768396"/>
              <a:gd name="connsiteY8" fmla="*/ 855731 h 2048934"/>
              <a:gd name="connsiteX9" fmla="*/ 1473109 w 1768396"/>
              <a:gd name="connsiteY9" fmla="*/ 102447 h 2048934"/>
              <a:gd name="connsiteX10" fmla="*/ 1768396 w 1768396"/>
              <a:gd name="connsiteY10" fmla="*/ 84368 h 2048934"/>
              <a:gd name="connsiteX11" fmla="*/ 1455030 w 1768396"/>
              <a:gd name="connsiteY11" fmla="*/ 0 h 2048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68396" h="2048934">
                <a:moveTo>
                  <a:pt x="1455030" y="0"/>
                </a:moveTo>
                <a:cubicBezTo>
                  <a:pt x="1195900" y="0"/>
                  <a:pt x="707771" y="174762"/>
                  <a:pt x="201564" y="903942"/>
                </a:cubicBezTo>
                <a:lnTo>
                  <a:pt x="111170" y="1054599"/>
                </a:lnTo>
                <a:cubicBezTo>
                  <a:pt x="-123855" y="1500543"/>
                  <a:pt x="8723" y="2048934"/>
                  <a:pt x="557114" y="2048934"/>
                </a:cubicBezTo>
                <a:cubicBezTo>
                  <a:pt x="816244" y="2048934"/>
                  <a:pt x="1075374" y="1892251"/>
                  <a:pt x="1238084" y="1795830"/>
                </a:cubicBezTo>
                <a:cubicBezTo>
                  <a:pt x="1268215" y="1777752"/>
                  <a:pt x="1244110" y="1729541"/>
                  <a:pt x="1207952" y="1747620"/>
                </a:cubicBezTo>
                <a:cubicBezTo>
                  <a:pt x="1045243" y="1831988"/>
                  <a:pt x="834323" y="1940461"/>
                  <a:pt x="611351" y="1940461"/>
                </a:cubicBezTo>
                <a:cubicBezTo>
                  <a:pt x="20776" y="1940461"/>
                  <a:pt x="87065" y="1355912"/>
                  <a:pt x="291958" y="1006388"/>
                </a:cubicBezTo>
                <a:lnTo>
                  <a:pt x="376326" y="855731"/>
                </a:lnTo>
                <a:cubicBezTo>
                  <a:pt x="623403" y="518260"/>
                  <a:pt x="1033190" y="102447"/>
                  <a:pt x="1473109" y="102447"/>
                </a:cubicBezTo>
                <a:cubicBezTo>
                  <a:pt x="1599660" y="102447"/>
                  <a:pt x="1768396" y="144631"/>
                  <a:pt x="1768396" y="84368"/>
                </a:cubicBezTo>
                <a:cubicBezTo>
                  <a:pt x="1768396" y="12053"/>
                  <a:pt x="1527345" y="0"/>
                  <a:pt x="1455030" y="0"/>
                </a:cubicBezTo>
                <a:close/>
              </a:path>
            </a:pathLst>
          </a:custGeom>
          <a:solidFill>
            <a:schemeClr val="bg2"/>
          </a:solidFill>
          <a:ln w="60232" cap="flat">
            <a:noFill/>
            <a:prstDash val="solid"/>
            <a:miter/>
          </a:ln>
        </p:spPr>
        <p:txBody>
          <a:bodyPr rtlCol="0" anchor="ctr"/>
          <a:lstStyle/>
          <a:p>
            <a:endParaRPr lang="nl-NL" sz="1350" dirty="0"/>
          </a:p>
        </p:txBody>
      </p:sp>
      <p:sp>
        <p:nvSpPr>
          <p:cNvPr id="62" name="Vrije vorm: vorm 61">
            <a:extLst>
              <a:ext uri="{FF2B5EF4-FFF2-40B4-BE49-F238E27FC236}">
                <a16:creationId xmlns:a16="http://schemas.microsoft.com/office/drawing/2014/main" id="{6F955525-BAF5-449F-81A2-45F01CBD3921}"/>
              </a:ext>
            </a:extLst>
          </p:cNvPr>
          <p:cNvSpPr/>
          <p:nvPr userDrawn="1"/>
        </p:nvSpPr>
        <p:spPr>
          <a:xfrm>
            <a:off x="3253055" y="3594609"/>
            <a:ext cx="1159329" cy="435147"/>
          </a:xfrm>
          <a:custGeom>
            <a:avLst/>
            <a:gdLst>
              <a:gd name="connsiteX0" fmla="*/ 2802219 w 3115584"/>
              <a:gd name="connsiteY0" fmla="*/ 0 h 2048934"/>
              <a:gd name="connsiteX1" fmla="*/ 1548753 w 3115584"/>
              <a:gd name="connsiteY1" fmla="*/ 903942 h 2048934"/>
              <a:gd name="connsiteX2" fmla="*/ 0 w 3115584"/>
              <a:gd name="connsiteY2" fmla="*/ 1651200 h 2048934"/>
              <a:gd name="connsiteX3" fmla="*/ 204893 w 3115584"/>
              <a:gd name="connsiteY3" fmla="*/ 1789804 h 2048934"/>
              <a:gd name="connsiteX4" fmla="*/ 307340 w 3115584"/>
              <a:gd name="connsiteY4" fmla="*/ 1735568 h 2048934"/>
              <a:gd name="connsiteX5" fmla="*/ 156683 w 3115584"/>
              <a:gd name="connsiteY5" fmla="*/ 1627095 h 2048934"/>
              <a:gd name="connsiteX6" fmla="*/ 1458359 w 3115584"/>
              <a:gd name="connsiteY6" fmla="*/ 1054599 h 2048934"/>
              <a:gd name="connsiteX7" fmla="*/ 1904303 w 3115584"/>
              <a:gd name="connsiteY7" fmla="*/ 2048934 h 2048934"/>
              <a:gd name="connsiteX8" fmla="*/ 2585273 w 3115584"/>
              <a:gd name="connsiteY8" fmla="*/ 1795830 h 2048934"/>
              <a:gd name="connsiteX9" fmla="*/ 2555141 w 3115584"/>
              <a:gd name="connsiteY9" fmla="*/ 1747620 h 2048934"/>
              <a:gd name="connsiteX10" fmla="*/ 1958540 w 3115584"/>
              <a:gd name="connsiteY10" fmla="*/ 1940461 h 2048934"/>
              <a:gd name="connsiteX11" fmla="*/ 1639147 w 3115584"/>
              <a:gd name="connsiteY11" fmla="*/ 1006388 h 2048934"/>
              <a:gd name="connsiteX12" fmla="*/ 2350248 w 3115584"/>
              <a:gd name="connsiteY12" fmla="*/ 891889 h 2048934"/>
              <a:gd name="connsiteX13" fmla="*/ 2645536 w 3115584"/>
              <a:gd name="connsiteY13" fmla="*/ 982283 h 2048934"/>
              <a:gd name="connsiteX14" fmla="*/ 2687719 w 3115584"/>
              <a:gd name="connsiteY14" fmla="*/ 928047 h 2048934"/>
              <a:gd name="connsiteX15" fmla="*/ 2302038 w 3115584"/>
              <a:gd name="connsiteY15" fmla="*/ 777390 h 2048934"/>
              <a:gd name="connsiteX16" fmla="*/ 1723515 w 3115584"/>
              <a:gd name="connsiteY16" fmla="*/ 855731 h 2048934"/>
              <a:gd name="connsiteX17" fmla="*/ 2820298 w 3115584"/>
              <a:gd name="connsiteY17" fmla="*/ 102447 h 2048934"/>
              <a:gd name="connsiteX18" fmla="*/ 3115585 w 3115584"/>
              <a:gd name="connsiteY18" fmla="*/ 84368 h 2048934"/>
              <a:gd name="connsiteX19" fmla="*/ 2802219 w 3115584"/>
              <a:gd name="connsiteY19" fmla="*/ 0 h 2048934"/>
              <a:gd name="connsiteX0" fmla="*/ 2802219 w 3115585"/>
              <a:gd name="connsiteY0" fmla="*/ 0 h 2048934"/>
              <a:gd name="connsiteX1" fmla="*/ 1548753 w 3115585"/>
              <a:gd name="connsiteY1" fmla="*/ 903942 h 2048934"/>
              <a:gd name="connsiteX2" fmla="*/ 0 w 3115585"/>
              <a:gd name="connsiteY2" fmla="*/ 1651200 h 2048934"/>
              <a:gd name="connsiteX3" fmla="*/ 204893 w 3115585"/>
              <a:gd name="connsiteY3" fmla="*/ 1789804 h 2048934"/>
              <a:gd name="connsiteX4" fmla="*/ 307340 w 3115585"/>
              <a:gd name="connsiteY4" fmla="*/ 1735568 h 2048934"/>
              <a:gd name="connsiteX5" fmla="*/ 156683 w 3115585"/>
              <a:gd name="connsiteY5" fmla="*/ 1627095 h 2048934"/>
              <a:gd name="connsiteX6" fmla="*/ 1458359 w 3115585"/>
              <a:gd name="connsiteY6" fmla="*/ 1054599 h 2048934"/>
              <a:gd name="connsiteX7" fmla="*/ 1904303 w 3115585"/>
              <a:gd name="connsiteY7" fmla="*/ 2048934 h 2048934"/>
              <a:gd name="connsiteX8" fmla="*/ 2585273 w 3115585"/>
              <a:gd name="connsiteY8" fmla="*/ 1795830 h 2048934"/>
              <a:gd name="connsiteX9" fmla="*/ 2555141 w 3115585"/>
              <a:gd name="connsiteY9" fmla="*/ 1747620 h 2048934"/>
              <a:gd name="connsiteX10" fmla="*/ 1958540 w 3115585"/>
              <a:gd name="connsiteY10" fmla="*/ 1940461 h 2048934"/>
              <a:gd name="connsiteX11" fmla="*/ 1639147 w 3115585"/>
              <a:gd name="connsiteY11" fmla="*/ 1006388 h 2048934"/>
              <a:gd name="connsiteX12" fmla="*/ 2350248 w 3115585"/>
              <a:gd name="connsiteY12" fmla="*/ 891889 h 2048934"/>
              <a:gd name="connsiteX13" fmla="*/ 2645536 w 3115585"/>
              <a:gd name="connsiteY13" fmla="*/ 982283 h 2048934"/>
              <a:gd name="connsiteX14" fmla="*/ 2687719 w 3115585"/>
              <a:gd name="connsiteY14" fmla="*/ 928047 h 2048934"/>
              <a:gd name="connsiteX15" fmla="*/ 2302038 w 3115585"/>
              <a:gd name="connsiteY15" fmla="*/ 777390 h 2048934"/>
              <a:gd name="connsiteX16" fmla="*/ 1723515 w 3115585"/>
              <a:gd name="connsiteY16" fmla="*/ 855731 h 2048934"/>
              <a:gd name="connsiteX17" fmla="*/ 3115585 w 3115585"/>
              <a:gd name="connsiteY17" fmla="*/ 84368 h 2048934"/>
              <a:gd name="connsiteX18" fmla="*/ 2802219 w 3115585"/>
              <a:gd name="connsiteY18" fmla="*/ 0 h 2048934"/>
              <a:gd name="connsiteX0" fmla="*/ 3115585 w 3115585"/>
              <a:gd name="connsiteY0" fmla="*/ 0 h 1964566"/>
              <a:gd name="connsiteX1" fmla="*/ 1548753 w 3115585"/>
              <a:gd name="connsiteY1" fmla="*/ 819574 h 1964566"/>
              <a:gd name="connsiteX2" fmla="*/ 0 w 3115585"/>
              <a:gd name="connsiteY2" fmla="*/ 1566832 h 1964566"/>
              <a:gd name="connsiteX3" fmla="*/ 204893 w 3115585"/>
              <a:gd name="connsiteY3" fmla="*/ 1705436 h 1964566"/>
              <a:gd name="connsiteX4" fmla="*/ 307340 w 3115585"/>
              <a:gd name="connsiteY4" fmla="*/ 1651200 h 1964566"/>
              <a:gd name="connsiteX5" fmla="*/ 156683 w 3115585"/>
              <a:gd name="connsiteY5" fmla="*/ 1542727 h 1964566"/>
              <a:gd name="connsiteX6" fmla="*/ 1458359 w 3115585"/>
              <a:gd name="connsiteY6" fmla="*/ 970231 h 1964566"/>
              <a:gd name="connsiteX7" fmla="*/ 1904303 w 3115585"/>
              <a:gd name="connsiteY7" fmla="*/ 1964566 h 1964566"/>
              <a:gd name="connsiteX8" fmla="*/ 2585273 w 3115585"/>
              <a:gd name="connsiteY8" fmla="*/ 1711462 h 1964566"/>
              <a:gd name="connsiteX9" fmla="*/ 2555141 w 3115585"/>
              <a:gd name="connsiteY9" fmla="*/ 1663252 h 1964566"/>
              <a:gd name="connsiteX10" fmla="*/ 1958540 w 3115585"/>
              <a:gd name="connsiteY10" fmla="*/ 1856093 h 1964566"/>
              <a:gd name="connsiteX11" fmla="*/ 1639147 w 3115585"/>
              <a:gd name="connsiteY11" fmla="*/ 922020 h 1964566"/>
              <a:gd name="connsiteX12" fmla="*/ 2350248 w 3115585"/>
              <a:gd name="connsiteY12" fmla="*/ 807521 h 1964566"/>
              <a:gd name="connsiteX13" fmla="*/ 2645536 w 3115585"/>
              <a:gd name="connsiteY13" fmla="*/ 897915 h 1964566"/>
              <a:gd name="connsiteX14" fmla="*/ 2687719 w 3115585"/>
              <a:gd name="connsiteY14" fmla="*/ 843679 h 1964566"/>
              <a:gd name="connsiteX15" fmla="*/ 2302038 w 3115585"/>
              <a:gd name="connsiteY15" fmla="*/ 693022 h 1964566"/>
              <a:gd name="connsiteX16" fmla="*/ 1723515 w 3115585"/>
              <a:gd name="connsiteY16" fmla="*/ 771363 h 1964566"/>
              <a:gd name="connsiteX17" fmla="*/ 3115585 w 3115585"/>
              <a:gd name="connsiteY17" fmla="*/ 0 h 1964566"/>
              <a:gd name="connsiteX0" fmla="*/ 1723515 w 2697295"/>
              <a:gd name="connsiteY0" fmla="*/ 78341 h 1271544"/>
              <a:gd name="connsiteX1" fmla="*/ 1548753 w 2697295"/>
              <a:gd name="connsiteY1" fmla="*/ 126552 h 1271544"/>
              <a:gd name="connsiteX2" fmla="*/ 0 w 2697295"/>
              <a:gd name="connsiteY2" fmla="*/ 873810 h 1271544"/>
              <a:gd name="connsiteX3" fmla="*/ 204893 w 2697295"/>
              <a:gd name="connsiteY3" fmla="*/ 1012414 h 1271544"/>
              <a:gd name="connsiteX4" fmla="*/ 307340 w 2697295"/>
              <a:gd name="connsiteY4" fmla="*/ 958178 h 1271544"/>
              <a:gd name="connsiteX5" fmla="*/ 156683 w 2697295"/>
              <a:gd name="connsiteY5" fmla="*/ 849705 h 1271544"/>
              <a:gd name="connsiteX6" fmla="*/ 1458359 w 2697295"/>
              <a:gd name="connsiteY6" fmla="*/ 277209 h 1271544"/>
              <a:gd name="connsiteX7" fmla="*/ 1904303 w 2697295"/>
              <a:gd name="connsiteY7" fmla="*/ 1271544 h 1271544"/>
              <a:gd name="connsiteX8" fmla="*/ 2585273 w 2697295"/>
              <a:gd name="connsiteY8" fmla="*/ 1018440 h 1271544"/>
              <a:gd name="connsiteX9" fmla="*/ 2555141 w 2697295"/>
              <a:gd name="connsiteY9" fmla="*/ 970230 h 1271544"/>
              <a:gd name="connsiteX10" fmla="*/ 1958540 w 2697295"/>
              <a:gd name="connsiteY10" fmla="*/ 1163071 h 1271544"/>
              <a:gd name="connsiteX11" fmla="*/ 1639147 w 2697295"/>
              <a:gd name="connsiteY11" fmla="*/ 228998 h 1271544"/>
              <a:gd name="connsiteX12" fmla="*/ 2350248 w 2697295"/>
              <a:gd name="connsiteY12" fmla="*/ 114499 h 1271544"/>
              <a:gd name="connsiteX13" fmla="*/ 2645536 w 2697295"/>
              <a:gd name="connsiteY13" fmla="*/ 204893 h 1271544"/>
              <a:gd name="connsiteX14" fmla="*/ 2687719 w 2697295"/>
              <a:gd name="connsiteY14" fmla="*/ 150657 h 1271544"/>
              <a:gd name="connsiteX15" fmla="*/ 2302038 w 2697295"/>
              <a:gd name="connsiteY15" fmla="*/ 0 h 1271544"/>
              <a:gd name="connsiteX16" fmla="*/ 1723515 w 2697295"/>
              <a:gd name="connsiteY16" fmla="*/ 78341 h 1271544"/>
              <a:gd name="connsiteX0" fmla="*/ 1723515 w 2697295"/>
              <a:gd name="connsiteY0" fmla="*/ 78341 h 1163071"/>
              <a:gd name="connsiteX1" fmla="*/ 1548753 w 2697295"/>
              <a:gd name="connsiteY1" fmla="*/ 126552 h 1163071"/>
              <a:gd name="connsiteX2" fmla="*/ 0 w 2697295"/>
              <a:gd name="connsiteY2" fmla="*/ 873810 h 1163071"/>
              <a:gd name="connsiteX3" fmla="*/ 204893 w 2697295"/>
              <a:gd name="connsiteY3" fmla="*/ 1012414 h 1163071"/>
              <a:gd name="connsiteX4" fmla="*/ 307340 w 2697295"/>
              <a:gd name="connsiteY4" fmla="*/ 958178 h 1163071"/>
              <a:gd name="connsiteX5" fmla="*/ 156683 w 2697295"/>
              <a:gd name="connsiteY5" fmla="*/ 849705 h 1163071"/>
              <a:gd name="connsiteX6" fmla="*/ 1458359 w 2697295"/>
              <a:gd name="connsiteY6" fmla="*/ 277209 h 1163071"/>
              <a:gd name="connsiteX7" fmla="*/ 2585273 w 2697295"/>
              <a:gd name="connsiteY7" fmla="*/ 1018440 h 1163071"/>
              <a:gd name="connsiteX8" fmla="*/ 2555141 w 2697295"/>
              <a:gd name="connsiteY8" fmla="*/ 970230 h 1163071"/>
              <a:gd name="connsiteX9" fmla="*/ 1958540 w 2697295"/>
              <a:gd name="connsiteY9" fmla="*/ 1163071 h 1163071"/>
              <a:gd name="connsiteX10" fmla="*/ 1639147 w 2697295"/>
              <a:gd name="connsiteY10" fmla="*/ 228998 h 1163071"/>
              <a:gd name="connsiteX11" fmla="*/ 2350248 w 2697295"/>
              <a:gd name="connsiteY11" fmla="*/ 114499 h 1163071"/>
              <a:gd name="connsiteX12" fmla="*/ 2645536 w 2697295"/>
              <a:gd name="connsiteY12" fmla="*/ 204893 h 1163071"/>
              <a:gd name="connsiteX13" fmla="*/ 2687719 w 2697295"/>
              <a:gd name="connsiteY13" fmla="*/ 150657 h 1163071"/>
              <a:gd name="connsiteX14" fmla="*/ 2302038 w 2697295"/>
              <a:gd name="connsiteY14" fmla="*/ 0 h 1163071"/>
              <a:gd name="connsiteX15" fmla="*/ 1723515 w 2697295"/>
              <a:gd name="connsiteY15" fmla="*/ 78341 h 1163071"/>
              <a:gd name="connsiteX0" fmla="*/ 1723515 w 2699862"/>
              <a:gd name="connsiteY0" fmla="*/ 78341 h 1089413"/>
              <a:gd name="connsiteX1" fmla="*/ 1548753 w 2699862"/>
              <a:gd name="connsiteY1" fmla="*/ 126552 h 1089413"/>
              <a:gd name="connsiteX2" fmla="*/ 0 w 2699862"/>
              <a:gd name="connsiteY2" fmla="*/ 873810 h 1089413"/>
              <a:gd name="connsiteX3" fmla="*/ 204893 w 2699862"/>
              <a:gd name="connsiteY3" fmla="*/ 1012414 h 1089413"/>
              <a:gd name="connsiteX4" fmla="*/ 307340 w 2699862"/>
              <a:gd name="connsiteY4" fmla="*/ 958178 h 1089413"/>
              <a:gd name="connsiteX5" fmla="*/ 156683 w 2699862"/>
              <a:gd name="connsiteY5" fmla="*/ 849705 h 1089413"/>
              <a:gd name="connsiteX6" fmla="*/ 1458359 w 2699862"/>
              <a:gd name="connsiteY6" fmla="*/ 277209 h 1089413"/>
              <a:gd name="connsiteX7" fmla="*/ 2585273 w 2699862"/>
              <a:gd name="connsiteY7" fmla="*/ 1018440 h 1089413"/>
              <a:gd name="connsiteX8" fmla="*/ 2555141 w 2699862"/>
              <a:gd name="connsiteY8" fmla="*/ 970230 h 1089413"/>
              <a:gd name="connsiteX9" fmla="*/ 1639147 w 2699862"/>
              <a:gd name="connsiteY9" fmla="*/ 228998 h 1089413"/>
              <a:gd name="connsiteX10" fmla="*/ 2350248 w 2699862"/>
              <a:gd name="connsiteY10" fmla="*/ 114499 h 1089413"/>
              <a:gd name="connsiteX11" fmla="*/ 2645536 w 2699862"/>
              <a:gd name="connsiteY11" fmla="*/ 204893 h 1089413"/>
              <a:gd name="connsiteX12" fmla="*/ 2687719 w 2699862"/>
              <a:gd name="connsiteY12" fmla="*/ 150657 h 1089413"/>
              <a:gd name="connsiteX13" fmla="*/ 2302038 w 2699862"/>
              <a:gd name="connsiteY13" fmla="*/ 0 h 1089413"/>
              <a:gd name="connsiteX14" fmla="*/ 1723515 w 2699862"/>
              <a:gd name="connsiteY14" fmla="*/ 78341 h 1089413"/>
              <a:gd name="connsiteX0" fmla="*/ 1723515 w 2697295"/>
              <a:gd name="connsiteY0" fmla="*/ 78341 h 1012413"/>
              <a:gd name="connsiteX1" fmla="*/ 1548753 w 2697295"/>
              <a:gd name="connsiteY1" fmla="*/ 126552 h 1012413"/>
              <a:gd name="connsiteX2" fmla="*/ 0 w 2697295"/>
              <a:gd name="connsiteY2" fmla="*/ 873810 h 1012413"/>
              <a:gd name="connsiteX3" fmla="*/ 204893 w 2697295"/>
              <a:gd name="connsiteY3" fmla="*/ 1012414 h 1012413"/>
              <a:gd name="connsiteX4" fmla="*/ 307340 w 2697295"/>
              <a:gd name="connsiteY4" fmla="*/ 958178 h 1012413"/>
              <a:gd name="connsiteX5" fmla="*/ 156683 w 2697295"/>
              <a:gd name="connsiteY5" fmla="*/ 849705 h 1012413"/>
              <a:gd name="connsiteX6" fmla="*/ 1458359 w 2697295"/>
              <a:gd name="connsiteY6" fmla="*/ 277209 h 1012413"/>
              <a:gd name="connsiteX7" fmla="*/ 2555141 w 2697295"/>
              <a:gd name="connsiteY7" fmla="*/ 970230 h 1012413"/>
              <a:gd name="connsiteX8" fmla="*/ 1639147 w 2697295"/>
              <a:gd name="connsiteY8" fmla="*/ 228998 h 1012413"/>
              <a:gd name="connsiteX9" fmla="*/ 2350248 w 2697295"/>
              <a:gd name="connsiteY9" fmla="*/ 114499 h 1012413"/>
              <a:gd name="connsiteX10" fmla="*/ 2645536 w 2697295"/>
              <a:gd name="connsiteY10" fmla="*/ 204893 h 1012413"/>
              <a:gd name="connsiteX11" fmla="*/ 2687719 w 2697295"/>
              <a:gd name="connsiteY11" fmla="*/ 150657 h 1012413"/>
              <a:gd name="connsiteX12" fmla="*/ 2302038 w 2697295"/>
              <a:gd name="connsiteY12" fmla="*/ 0 h 1012413"/>
              <a:gd name="connsiteX13" fmla="*/ 1723515 w 2697295"/>
              <a:gd name="connsiteY13" fmla="*/ 78341 h 1012413"/>
              <a:gd name="connsiteX0" fmla="*/ 1723515 w 2697295"/>
              <a:gd name="connsiteY0" fmla="*/ 78341 h 1012414"/>
              <a:gd name="connsiteX1" fmla="*/ 1548753 w 2697295"/>
              <a:gd name="connsiteY1" fmla="*/ 126552 h 1012414"/>
              <a:gd name="connsiteX2" fmla="*/ 0 w 2697295"/>
              <a:gd name="connsiteY2" fmla="*/ 873810 h 1012414"/>
              <a:gd name="connsiteX3" fmla="*/ 204893 w 2697295"/>
              <a:gd name="connsiteY3" fmla="*/ 1012414 h 1012414"/>
              <a:gd name="connsiteX4" fmla="*/ 307340 w 2697295"/>
              <a:gd name="connsiteY4" fmla="*/ 958178 h 1012414"/>
              <a:gd name="connsiteX5" fmla="*/ 156683 w 2697295"/>
              <a:gd name="connsiteY5" fmla="*/ 849705 h 1012414"/>
              <a:gd name="connsiteX6" fmla="*/ 1458359 w 2697295"/>
              <a:gd name="connsiteY6" fmla="*/ 277209 h 1012414"/>
              <a:gd name="connsiteX7" fmla="*/ 1639147 w 2697295"/>
              <a:gd name="connsiteY7" fmla="*/ 228998 h 1012414"/>
              <a:gd name="connsiteX8" fmla="*/ 2350248 w 2697295"/>
              <a:gd name="connsiteY8" fmla="*/ 114499 h 1012414"/>
              <a:gd name="connsiteX9" fmla="*/ 2645536 w 2697295"/>
              <a:gd name="connsiteY9" fmla="*/ 204893 h 1012414"/>
              <a:gd name="connsiteX10" fmla="*/ 2687719 w 2697295"/>
              <a:gd name="connsiteY10" fmla="*/ 150657 h 1012414"/>
              <a:gd name="connsiteX11" fmla="*/ 2302038 w 2697295"/>
              <a:gd name="connsiteY11" fmla="*/ 0 h 1012414"/>
              <a:gd name="connsiteX12" fmla="*/ 1723515 w 2697295"/>
              <a:gd name="connsiteY12" fmla="*/ 78341 h 10124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697295" h="1012414">
                <a:moveTo>
                  <a:pt x="1723515" y="78341"/>
                </a:moveTo>
                <a:cubicBezTo>
                  <a:pt x="1597968" y="99433"/>
                  <a:pt x="1836006" y="-6026"/>
                  <a:pt x="1548753" y="126552"/>
                </a:cubicBezTo>
                <a:cubicBezTo>
                  <a:pt x="1199229" y="228998"/>
                  <a:pt x="0" y="596601"/>
                  <a:pt x="0" y="873810"/>
                </a:cubicBezTo>
                <a:cubicBezTo>
                  <a:pt x="0" y="928046"/>
                  <a:pt x="84368" y="1012414"/>
                  <a:pt x="204893" y="1012414"/>
                </a:cubicBezTo>
                <a:cubicBezTo>
                  <a:pt x="265156" y="1012414"/>
                  <a:pt x="307340" y="988309"/>
                  <a:pt x="307340" y="958178"/>
                </a:cubicBezTo>
                <a:cubicBezTo>
                  <a:pt x="307340" y="891889"/>
                  <a:pt x="156683" y="897915"/>
                  <a:pt x="156683" y="849705"/>
                </a:cubicBezTo>
                <a:cubicBezTo>
                  <a:pt x="156683" y="729179"/>
                  <a:pt x="855731" y="457997"/>
                  <a:pt x="1458359" y="277209"/>
                </a:cubicBezTo>
                <a:cubicBezTo>
                  <a:pt x="1705436" y="173758"/>
                  <a:pt x="1490499" y="256116"/>
                  <a:pt x="1639147" y="228998"/>
                </a:cubicBezTo>
                <a:cubicBezTo>
                  <a:pt x="1813909" y="180788"/>
                  <a:pt x="2079065" y="114499"/>
                  <a:pt x="2350248" y="114499"/>
                </a:cubicBezTo>
                <a:cubicBezTo>
                  <a:pt x="2555141" y="114499"/>
                  <a:pt x="2609378" y="192841"/>
                  <a:pt x="2645536" y="204893"/>
                </a:cubicBezTo>
                <a:cubicBezTo>
                  <a:pt x="2687719" y="216946"/>
                  <a:pt x="2711825" y="186814"/>
                  <a:pt x="2687719" y="150657"/>
                </a:cubicBezTo>
                <a:cubicBezTo>
                  <a:pt x="2645536" y="96420"/>
                  <a:pt x="2573220" y="0"/>
                  <a:pt x="2302038" y="0"/>
                </a:cubicBezTo>
                <a:cubicBezTo>
                  <a:pt x="2187539" y="0"/>
                  <a:pt x="1952514" y="30131"/>
                  <a:pt x="1723515" y="78341"/>
                </a:cubicBezTo>
                <a:close/>
              </a:path>
            </a:pathLst>
          </a:custGeom>
          <a:solidFill>
            <a:schemeClr val="bg2"/>
          </a:solidFill>
          <a:ln w="60232" cap="flat">
            <a:noFill/>
            <a:prstDash val="solid"/>
            <a:miter/>
          </a:ln>
        </p:spPr>
        <p:txBody>
          <a:bodyPr rtlCol="0" anchor="ctr"/>
          <a:lstStyle/>
          <a:p>
            <a:endParaRPr lang="nl-NL" sz="1350" dirty="0"/>
          </a:p>
        </p:txBody>
      </p:sp>
      <p:sp>
        <p:nvSpPr>
          <p:cNvPr id="70" name="Vrije vorm: vorm 69">
            <a:extLst>
              <a:ext uri="{FF2B5EF4-FFF2-40B4-BE49-F238E27FC236}">
                <a16:creationId xmlns:a16="http://schemas.microsoft.com/office/drawing/2014/main" id="{4967A2DA-3B84-4D15-9291-5AD6041AD317}"/>
              </a:ext>
            </a:extLst>
          </p:cNvPr>
          <p:cNvSpPr/>
          <p:nvPr userDrawn="1"/>
        </p:nvSpPr>
        <p:spPr>
          <a:xfrm>
            <a:off x="4900624" y="3500634"/>
            <a:ext cx="328726" cy="417746"/>
          </a:xfrm>
          <a:custGeom>
            <a:avLst/>
            <a:gdLst>
              <a:gd name="connsiteX0" fmla="*/ 934073 w 1187176"/>
              <a:gd name="connsiteY0" fmla="*/ 98118 h 971927"/>
              <a:gd name="connsiteX1" fmla="*/ 464024 w 1187176"/>
              <a:gd name="connsiteY1" fmla="*/ 586246 h 971927"/>
              <a:gd name="connsiteX2" fmla="*/ 289261 w 1187176"/>
              <a:gd name="connsiteY2" fmla="*/ 357247 h 971927"/>
              <a:gd name="connsiteX3" fmla="*/ 0 w 1187176"/>
              <a:gd name="connsiteY3" fmla="*/ 598299 h 971927"/>
              <a:gd name="connsiteX4" fmla="*/ 132578 w 1187176"/>
              <a:gd name="connsiteY4" fmla="*/ 712798 h 971927"/>
              <a:gd name="connsiteX5" fmla="*/ 283235 w 1187176"/>
              <a:gd name="connsiteY5" fmla="*/ 574193 h 971927"/>
              <a:gd name="connsiteX6" fmla="*/ 464024 w 1187176"/>
              <a:gd name="connsiteY6" fmla="*/ 682666 h 971927"/>
              <a:gd name="connsiteX7" fmla="*/ 626733 w 1187176"/>
              <a:gd name="connsiteY7" fmla="*/ 604325 h 971927"/>
              <a:gd name="connsiteX8" fmla="*/ 650838 w 1187176"/>
              <a:gd name="connsiteY8" fmla="*/ 646509 h 971927"/>
              <a:gd name="connsiteX9" fmla="*/ 584549 w 1187176"/>
              <a:gd name="connsiteY9" fmla="*/ 923718 h 971927"/>
              <a:gd name="connsiteX10" fmla="*/ 638785 w 1187176"/>
              <a:gd name="connsiteY10" fmla="*/ 971927 h 971927"/>
              <a:gd name="connsiteX11" fmla="*/ 686996 w 1187176"/>
              <a:gd name="connsiteY11" fmla="*/ 941796 h 971927"/>
              <a:gd name="connsiteX12" fmla="*/ 735206 w 1187176"/>
              <a:gd name="connsiteY12" fmla="*/ 779087 h 971927"/>
              <a:gd name="connsiteX13" fmla="*/ 1187177 w 1187176"/>
              <a:gd name="connsiteY13" fmla="*/ 80039 h 971927"/>
              <a:gd name="connsiteX14" fmla="*/ 1078704 w 1187176"/>
              <a:gd name="connsiteY14" fmla="*/ 1697 h 971927"/>
              <a:gd name="connsiteX15" fmla="*/ 934073 w 1187176"/>
              <a:gd name="connsiteY15" fmla="*/ 98118 h 971927"/>
              <a:gd name="connsiteX16" fmla="*/ 126552 w 1187176"/>
              <a:gd name="connsiteY16" fmla="*/ 580220 h 971927"/>
              <a:gd name="connsiteX17" fmla="*/ 108473 w 1187176"/>
              <a:gd name="connsiteY17" fmla="*/ 562141 h 971927"/>
              <a:gd name="connsiteX18" fmla="*/ 216946 w 1187176"/>
              <a:gd name="connsiteY18" fmla="*/ 459694 h 971927"/>
              <a:gd name="connsiteX19" fmla="*/ 241051 w 1187176"/>
              <a:gd name="connsiteY19" fmla="*/ 477773 h 971927"/>
              <a:gd name="connsiteX20" fmla="*/ 126552 w 1187176"/>
              <a:gd name="connsiteY20" fmla="*/ 580220 h 971927"/>
              <a:gd name="connsiteX0" fmla="*/ 934076 w 1187180"/>
              <a:gd name="connsiteY0" fmla="*/ 98118 h 971927"/>
              <a:gd name="connsiteX1" fmla="*/ 464027 w 1187180"/>
              <a:gd name="connsiteY1" fmla="*/ 586246 h 971927"/>
              <a:gd name="connsiteX2" fmla="*/ 289264 w 1187180"/>
              <a:gd name="connsiteY2" fmla="*/ 357247 h 971927"/>
              <a:gd name="connsiteX3" fmla="*/ 3 w 1187180"/>
              <a:gd name="connsiteY3" fmla="*/ 598299 h 971927"/>
              <a:gd name="connsiteX4" fmla="*/ 283238 w 1187180"/>
              <a:gd name="connsiteY4" fmla="*/ 574193 h 971927"/>
              <a:gd name="connsiteX5" fmla="*/ 464027 w 1187180"/>
              <a:gd name="connsiteY5" fmla="*/ 682666 h 971927"/>
              <a:gd name="connsiteX6" fmla="*/ 626736 w 1187180"/>
              <a:gd name="connsiteY6" fmla="*/ 604325 h 971927"/>
              <a:gd name="connsiteX7" fmla="*/ 650841 w 1187180"/>
              <a:gd name="connsiteY7" fmla="*/ 646509 h 971927"/>
              <a:gd name="connsiteX8" fmla="*/ 584552 w 1187180"/>
              <a:gd name="connsiteY8" fmla="*/ 923718 h 971927"/>
              <a:gd name="connsiteX9" fmla="*/ 638788 w 1187180"/>
              <a:gd name="connsiteY9" fmla="*/ 971927 h 971927"/>
              <a:gd name="connsiteX10" fmla="*/ 686999 w 1187180"/>
              <a:gd name="connsiteY10" fmla="*/ 941796 h 971927"/>
              <a:gd name="connsiteX11" fmla="*/ 735209 w 1187180"/>
              <a:gd name="connsiteY11" fmla="*/ 779087 h 971927"/>
              <a:gd name="connsiteX12" fmla="*/ 1187180 w 1187180"/>
              <a:gd name="connsiteY12" fmla="*/ 80039 h 971927"/>
              <a:gd name="connsiteX13" fmla="*/ 1078707 w 1187180"/>
              <a:gd name="connsiteY13" fmla="*/ 1697 h 971927"/>
              <a:gd name="connsiteX14" fmla="*/ 934076 w 1187180"/>
              <a:gd name="connsiteY14" fmla="*/ 98118 h 971927"/>
              <a:gd name="connsiteX15" fmla="*/ 126555 w 1187180"/>
              <a:gd name="connsiteY15" fmla="*/ 580220 h 971927"/>
              <a:gd name="connsiteX16" fmla="*/ 108476 w 1187180"/>
              <a:gd name="connsiteY16" fmla="*/ 562141 h 971927"/>
              <a:gd name="connsiteX17" fmla="*/ 216949 w 1187180"/>
              <a:gd name="connsiteY17" fmla="*/ 459694 h 971927"/>
              <a:gd name="connsiteX18" fmla="*/ 241054 w 1187180"/>
              <a:gd name="connsiteY18" fmla="*/ 477773 h 971927"/>
              <a:gd name="connsiteX19" fmla="*/ 126555 w 1187180"/>
              <a:gd name="connsiteY19" fmla="*/ 580220 h 971927"/>
              <a:gd name="connsiteX0" fmla="*/ 825600 w 1078704"/>
              <a:gd name="connsiteY0" fmla="*/ 98118 h 971927"/>
              <a:gd name="connsiteX1" fmla="*/ 355551 w 1078704"/>
              <a:gd name="connsiteY1" fmla="*/ 586246 h 971927"/>
              <a:gd name="connsiteX2" fmla="*/ 180788 w 1078704"/>
              <a:gd name="connsiteY2" fmla="*/ 357247 h 971927"/>
              <a:gd name="connsiteX3" fmla="*/ 174762 w 1078704"/>
              <a:gd name="connsiteY3" fmla="*/ 574193 h 971927"/>
              <a:gd name="connsiteX4" fmla="*/ 355551 w 1078704"/>
              <a:gd name="connsiteY4" fmla="*/ 682666 h 971927"/>
              <a:gd name="connsiteX5" fmla="*/ 518260 w 1078704"/>
              <a:gd name="connsiteY5" fmla="*/ 604325 h 971927"/>
              <a:gd name="connsiteX6" fmla="*/ 542365 w 1078704"/>
              <a:gd name="connsiteY6" fmla="*/ 646509 h 971927"/>
              <a:gd name="connsiteX7" fmla="*/ 476076 w 1078704"/>
              <a:gd name="connsiteY7" fmla="*/ 923718 h 971927"/>
              <a:gd name="connsiteX8" fmla="*/ 530312 w 1078704"/>
              <a:gd name="connsiteY8" fmla="*/ 971927 h 971927"/>
              <a:gd name="connsiteX9" fmla="*/ 578523 w 1078704"/>
              <a:gd name="connsiteY9" fmla="*/ 941796 h 971927"/>
              <a:gd name="connsiteX10" fmla="*/ 626733 w 1078704"/>
              <a:gd name="connsiteY10" fmla="*/ 779087 h 971927"/>
              <a:gd name="connsiteX11" fmla="*/ 1078704 w 1078704"/>
              <a:gd name="connsiteY11" fmla="*/ 80039 h 971927"/>
              <a:gd name="connsiteX12" fmla="*/ 970231 w 1078704"/>
              <a:gd name="connsiteY12" fmla="*/ 1697 h 971927"/>
              <a:gd name="connsiteX13" fmla="*/ 825600 w 1078704"/>
              <a:gd name="connsiteY13" fmla="*/ 98118 h 971927"/>
              <a:gd name="connsiteX14" fmla="*/ 18079 w 1078704"/>
              <a:gd name="connsiteY14" fmla="*/ 580220 h 971927"/>
              <a:gd name="connsiteX15" fmla="*/ 0 w 1078704"/>
              <a:gd name="connsiteY15" fmla="*/ 562141 h 971927"/>
              <a:gd name="connsiteX16" fmla="*/ 108473 w 1078704"/>
              <a:gd name="connsiteY16" fmla="*/ 459694 h 971927"/>
              <a:gd name="connsiteX17" fmla="*/ 132578 w 1078704"/>
              <a:gd name="connsiteY17" fmla="*/ 477773 h 971927"/>
              <a:gd name="connsiteX18" fmla="*/ 18079 w 1078704"/>
              <a:gd name="connsiteY18" fmla="*/ 580220 h 971927"/>
              <a:gd name="connsiteX0" fmla="*/ 825600 w 1078704"/>
              <a:gd name="connsiteY0" fmla="*/ 98118 h 971927"/>
              <a:gd name="connsiteX1" fmla="*/ 355551 w 1078704"/>
              <a:gd name="connsiteY1" fmla="*/ 586246 h 971927"/>
              <a:gd name="connsiteX2" fmla="*/ 174762 w 1078704"/>
              <a:gd name="connsiteY2" fmla="*/ 574193 h 971927"/>
              <a:gd name="connsiteX3" fmla="*/ 355551 w 1078704"/>
              <a:gd name="connsiteY3" fmla="*/ 682666 h 971927"/>
              <a:gd name="connsiteX4" fmla="*/ 518260 w 1078704"/>
              <a:gd name="connsiteY4" fmla="*/ 604325 h 971927"/>
              <a:gd name="connsiteX5" fmla="*/ 542365 w 1078704"/>
              <a:gd name="connsiteY5" fmla="*/ 646509 h 971927"/>
              <a:gd name="connsiteX6" fmla="*/ 476076 w 1078704"/>
              <a:gd name="connsiteY6" fmla="*/ 923718 h 971927"/>
              <a:gd name="connsiteX7" fmla="*/ 530312 w 1078704"/>
              <a:gd name="connsiteY7" fmla="*/ 971927 h 971927"/>
              <a:gd name="connsiteX8" fmla="*/ 578523 w 1078704"/>
              <a:gd name="connsiteY8" fmla="*/ 941796 h 971927"/>
              <a:gd name="connsiteX9" fmla="*/ 626733 w 1078704"/>
              <a:gd name="connsiteY9" fmla="*/ 779087 h 971927"/>
              <a:gd name="connsiteX10" fmla="*/ 1078704 w 1078704"/>
              <a:gd name="connsiteY10" fmla="*/ 80039 h 971927"/>
              <a:gd name="connsiteX11" fmla="*/ 970231 w 1078704"/>
              <a:gd name="connsiteY11" fmla="*/ 1697 h 971927"/>
              <a:gd name="connsiteX12" fmla="*/ 825600 w 1078704"/>
              <a:gd name="connsiteY12" fmla="*/ 98118 h 971927"/>
              <a:gd name="connsiteX13" fmla="*/ 18079 w 1078704"/>
              <a:gd name="connsiteY13" fmla="*/ 580220 h 971927"/>
              <a:gd name="connsiteX14" fmla="*/ 0 w 1078704"/>
              <a:gd name="connsiteY14" fmla="*/ 562141 h 971927"/>
              <a:gd name="connsiteX15" fmla="*/ 108473 w 1078704"/>
              <a:gd name="connsiteY15" fmla="*/ 459694 h 971927"/>
              <a:gd name="connsiteX16" fmla="*/ 132578 w 1078704"/>
              <a:gd name="connsiteY16" fmla="*/ 477773 h 971927"/>
              <a:gd name="connsiteX17" fmla="*/ 18079 w 1078704"/>
              <a:gd name="connsiteY17" fmla="*/ 580220 h 971927"/>
              <a:gd name="connsiteX0" fmla="*/ 825600 w 1078704"/>
              <a:gd name="connsiteY0" fmla="*/ 98118 h 971927"/>
              <a:gd name="connsiteX1" fmla="*/ 355551 w 1078704"/>
              <a:gd name="connsiteY1" fmla="*/ 586246 h 971927"/>
              <a:gd name="connsiteX2" fmla="*/ 355551 w 1078704"/>
              <a:gd name="connsiteY2" fmla="*/ 682666 h 971927"/>
              <a:gd name="connsiteX3" fmla="*/ 518260 w 1078704"/>
              <a:gd name="connsiteY3" fmla="*/ 604325 h 971927"/>
              <a:gd name="connsiteX4" fmla="*/ 542365 w 1078704"/>
              <a:gd name="connsiteY4" fmla="*/ 646509 h 971927"/>
              <a:gd name="connsiteX5" fmla="*/ 476076 w 1078704"/>
              <a:gd name="connsiteY5" fmla="*/ 923718 h 971927"/>
              <a:gd name="connsiteX6" fmla="*/ 530312 w 1078704"/>
              <a:gd name="connsiteY6" fmla="*/ 971927 h 971927"/>
              <a:gd name="connsiteX7" fmla="*/ 578523 w 1078704"/>
              <a:gd name="connsiteY7" fmla="*/ 941796 h 971927"/>
              <a:gd name="connsiteX8" fmla="*/ 626733 w 1078704"/>
              <a:gd name="connsiteY8" fmla="*/ 779087 h 971927"/>
              <a:gd name="connsiteX9" fmla="*/ 1078704 w 1078704"/>
              <a:gd name="connsiteY9" fmla="*/ 80039 h 971927"/>
              <a:gd name="connsiteX10" fmla="*/ 970231 w 1078704"/>
              <a:gd name="connsiteY10" fmla="*/ 1697 h 971927"/>
              <a:gd name="connsiteX11" fmla="*/ 825600 w 1078704"/>
              <a:gd name="connsiteY11" fmla="*/ 98118 h 971927"/>
              <a:gd name="connsiteX12" fmla="*/ 18079 w 1078704"/>
              <a:gd name="connsiteY12" fmla="*/ 580220 h 971927"/>
              <a:gd name="connsiteX13" fmla="*/ 0 w 1078704"/>
              <a:gd name="connsiteY13" fmla="*/ 562141 h 971927"/>
              <a:gd name="connsiteX14" fmla="*/ 108473 w 1078704"/>
              <a:gd name="connsiteY14" fmla="*/ 459694 h 971927"/>
              <a:gd name="connsiteX15" fmla="*/ 132578 w 1078704"/>
              <a:gd name="connsiteY15" fmla="*/ 477773 h 971927"/>
              <a:gd name="connsiteX16" fmla="*/ 18079 w 1078704"/>
              <a:gd name="connsiteY16" fmla="*/ 580220 h 971927"/>
              <a:gd name="connsiteX0" fmla="*/ 825752 w 1078856"/>
              <a:gd name="connsiteY0" fmla="*/ 98118 h 971927"/>
              <a:gd name="connsiteX1" fmla="*/ 355703 w 1078856"/>
              <a:gd name="connsiteY1" fmla="*/ 586246 h 971927"/>
              <a:gd name="connsiteX2" fmla="*/ 355703 w 1078856"/>
              <a:gd name="connsiteY2" fmla="*/ 682666 h 971927"/>
              <a:gd name="connsiteX3" fmla="*/ 518412 w 1078856"/>
              <a:gd name="connsiteY3" fmla="*/ 604325 h 971927"/>
              <a:gd name="connsiteX4" fmla="*/ 542517 w 1078856"/>
              <a:gd name="connsiteY4" fmla="*/ 646509 h 971927"/>
              <a:gd name="connsiteX5" fmla="*/ 476228 w 1078856"/>
              <a:gd name="connsiteY5" fmla="*/ 923718 h 971927"/>
              <a:gd name="connsiteX6" fmla="*/ 530464 w 1078856"/>
              <a:gd name="connsiteY6" fmla="*/ 971927 h 971927"/>
              <a:gd name="connsiteX7" fmla="*/ 578675 w 1078856"/>
              <a:gd name="connsiteY7" fmla="*/ 941796 h 971927"/>
              <a:gd name="connsiteX8" fmla="*/ 626885 w 1078856"/>
              <a:gd name="connsiteY8" fmla="*/ 779087 h 971927"/>
              <a:gd name="connsiteX9" fmla="*/ 1078856 w 1078856"/>
              <a:gd name="connsiteY9" fmla="*/ 80039 h 971927"/>
              <a:gd name="connsiteX10" fmla="*/ 970383 w 1078856"/>
              <a:gd name="connsiteY10" fmla="*/ 1697 h 971927"/>
              <a:gd name="connsiteX11" fmla="*/ 825752 w 1078856"/>
              <a:gd name="connsiteY11" fmla="*/ 98118 h 971927"/>
              <a:gd name="connsiteX12" fmla="*/ 132730 w 1078856"/>
              <a:gd name="connsiteY12" fmla="*/ 477773 h 971927"/>
              <a:gd name="connsiteX13" fmla="*/ 152 w 1078856"/>
              <a:gd name="connsiteY13" fmla="*/ 562141 h 971927"/>
              <a:gd name="connsiteX14" fmla="*/ 108625 w 1078856"/>
              <a:gd name="connsiteY14" fmla="*/ 459694 h 971927"/>
              <a:gd name="connsiteX15" fmla="*/ 132730 w 1078856"/>
              <a:gd name="connsiteY15" fmla="*/ 477773 h 971927"/>
              <a:gd name="connsiteX0" fmla="*/ 825600 w 1078704"/>
              <a:gd name="connsiteY0" fmla="*/ 98118 h 971927"/>
              <a:gd name="connsiteX1" fmla="*/ 355551 w 1078704"/>
              <a:gd name="connsiteY1" fmla="*/ 586246 h 971927"/>
              <a:gd name="connsiteX2" fmla="*/ 355551 w 1078704"/>
              <a:gd name="connsiteY2" fmla="*/ 682666 h 971927"/>
              <a:gd name="connsiteX3" fmla="*/ 518260 w 1078704"/>
              <a:gd name="connsiteY3" fmla="*/ 604325 h 971927"/>
              <a:gd name="connsiteX4" fmla="*/ 542365 w 1078704"/>
              <a:gd name="connsiteY4" fmla="*/ 646509 h 971927"/>
              <a:gd name="connsiteX5" fmla="*/ 476076 w 1078704"/>
              <a:gd name="connsiteY5" fmla="*/ 923718 h 971927"/>
              <a:gd name="connsiteX6" fmla="*/ 530312 w 1078704"/>
              <a:gd name="connsiteY6" fmla="*/ 971927 h 971927"/>
              <a:gd name="connsiteX7" fmla="*/ 578523 w 1078704"/>
              <a:gd name="connsiteY7" fmla="*/ 941796 h 971927"/>
              <a:gd name="connsiteX8" fmla="*/ 626733 w 1078704"/>
              <a:gd name="connsiteY8" fmla="*/ 779087 h 971927"/>
              <a:gd name="connsiteX9" fmla="*/ 1078704 w 1078704"/>
              <a:gd name="connsiteY9" fmla="*/ 80039 h 971927"/>
              <a:gd name="connsiteX10" fmla="*/ 970231 w 1078704"/>
              <a:gd name="connsiteY10" fmla="*/ 1697 h 971927"/>
              <a:gd name="connsiteX11" fmla="*/ 825600 w 1078704"/>
              <a:gd name="connsiteY11" fmla="*/ 98118 h 971927"/>
              <a:gd name="connsiteX12" fmla="*/ 108473 w 1078704"/>
              <a:gd name="connsiteY12" fmla="*/ 459694 h 971927"/>
              <a:gd name="connsiteX13" fmla="*/ 0 w 1078704"/>
              <a:gd name="connsiteY13" fmla="*/ 562141 h 971927"/>
              <a:gd name="connsiteX14" fmla="*/ 108473 w 1078704"/>
              <a:gd name="connsiteY14" fmla="*/ 459694 h 971927"/>
              <a:gd name="connsiteX0" fmla="*/ 511710 w 764814"/>
              <a:gd name="connsiteY0" fmla="*/ 98118 h 971927"/>
              <a:gd name="connsiteX1" fmla="*/ 41661 w 764814"/>
              <a:gd name="connsiteY1" fmla="*/ 586246 h 971927"/>
              <a:gd name="connsiteX2" fmla="*/ 41661 w 764814"/>
              <a:gd name="connsiteY2" fmla="*/ 682666 h 971927"/>
              <a:gd name="connsiteX3" fmla="*/ 204370 w 764814"/>
              <a:gd name="connsiteY3" fmla="*/ 604325 h 971927"/>
              <a:gd name="connsiteX4" fmla="*/ 228475 w 764814"/>
              <a:gd name="connsiteY4" fmla="*/ 646509 h 971927"/>
              <a:gd name="connsiteX5" fmla="*/ 162186 w 764814"/>
              <a:gd name="connsiteY5" fmla="*/ 923718 h 971927"/>
              <a:gd name="connsiteX6" fmla="*/ 216422 w 764814"/>
              <a:gd name="connsiteY6" fmla="*/ 971927 h 971927"/>
              <a:gd name="connsiteX7" fmla="*/ 264633 w 764814"/>
              <a:gd name="connsiteY7" fmla="*/ 941796 h 971927"/>
              <a:gd name="connsiteX8" fmla="*/ 312843 w 764814"/>
              <a:gd name="connsiteY8" fmla="*/ 779087 h 971927"/>
              <a:gd name="connsiteX9" fmla="*/ 764814 w 764814"/>
              <a:gd name="connsiteY9" fmla="*/ 80039 h 971927"/>
              <a:gd name="connsiteX10" fmla="*/ 656341 w 764814"/>
              <a:gd name="connsiteY10" fmla="*/ 1697 h 971927"/>
              <a:gd name="connsiteX11" fmla="*/ 511710 w 764814"/>
              <a:gd name="connsiteY11" fmla="*/ 98118 h 971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64814" h="971927">
                <a:moveTo>
                  <a:pt x="511710" y="98118"/>
                </a:moveTo>
                <a:cubicBezTo>
                  <a:pt x="403237" y="393405"/>
                  <a:pt x="120002" y="488821"/>
                  <a:pt x="41661" y="586246"/>
                </a:cubicBezTo>
                <a:cubicBezTo>
                  <a:pt x="-36680" y="683671"/>
                  <a:pt x="14543" y="679653"/>
                  <a:pt x="41661" y="682666"/>
                </a:cubicBezTo>
                <a:cubicBezTo>
                  <a:pt x="68779" y="685679"/>
                  <a:pt x="168212" y="604325"/>
                  <a:pt x="204370" y="604325"/>
                </a:cubicBezTo>
                <a:cubicBezTo>
                  <a:pt x="216422" y="604325"/>
                  <a:pt x="228475" y="610351"/>
                  <a:pt x="228475" y="646509"/>
                </a:cubicBezTo>
                <a:cubicBezTo>
                  <a:pt x="228475" y="700745"/>
                  <a:pt x="162186" y="875507"/>
                  <a:pt x="162186" y="923718"/>
                </a:cubicBezTo>
                <a:cubicBezTo>
                  <a:pt x="162186" y="953849"/>
                  <a:pt x="192318" y="971927"/>
                  <a:pt x="216422" y="971927"/>
                </a:cubicBezTo>
                <a:cubicBezTo>
                  <a:pt x="240527" y="971927"/>
                  <a:pt x="258606" y="959875"/>
                  <a:pt x="264633" y="941796"/>
                </a:cubicBezTo>
                <a:cubicBezTo>
                  <a:pt x="282712" y="881533"/>
                  <a:pt x="294764" y="827297"/>
                  <a:pt x="312843" y="779087"/>
                </a:cubicBezTo>
                <a:cubicBezTo>
                  <a:pt x="547867" y="13750"/>
                  <a:pt x="764814" y="248775"/>
                  <a:pt x="764814" y="80039"/>
                </a:cubicBezTo>
                <a:cubicBezTo>
                  <a:pt x="764814" y="19776"/>
                  <a:pt x="716603" y="1697"/>
                  <a:pt x="656341" y="1697"/>
                </a:cubicBezTo>
                <a:cubicBezTo>
                  <a:pt x="596078" y="-10355"/>
                  <a:pt x="535815" y="43881"/>
                  <a:pt x="511710" y="98118"/>
                </a:cubicBezTo>
                <a:close/>
              </a:path>
            </a:pathLst>
          </a:custGeom>
          <a:solidFill>
            <a:schemeClr val="bg2"/>
          </a:solidFill>
          <a:ln w="60232" cap="flat">
            <a:noFill/>
            <a:prstDash val="solid"/>
            <a:miter/>
          </a:ln>
        </p:spPr>
        <p:txBody>
          <a:bodyPr rtlCol="0" anchor="ctr"/>
          <a:lstStyle/>
          <a:p>
            <a:endParaRPr lang="nl-NL" sz="1350" dirty="0"/>
          </a:p>
        </p:txBody>
      </p:sp>
      <p:sp>
        <p:nvSpPr>
          <p:cNvPr id="71" name="Vrije vorm: vorm 70">
            <a:extLst>
              <a:ext uri="{FF2B5EF4-FFF2-40B4-BE49-F238E27FC236}">
                <a16:creationId xmlns:a16="http://schemas.microsoft.com/office/drawing/2014/main" id="{03BF6193-4E54-422C-99C1-2774EAC0C1F0}"/>
              </a:ext>
            </a:extLst>
          </p:cNvPr>
          <p:cNvSpPr/>
          <p:nvPr userDrawn="1"/>
        </p:nvSpPr>
        <p:spPr>
          <a:xfrm>
            <a:off x="5658912" y="3620406"/>
            <a:ext cx="235704" cy="291035"/>
          </a:xfrm>
          <a:custGeom>
            <a:avLst/>
            <a:gdLst>
              <a:gd name="connsiteX0" fmla="*/ 196492 w 374873"/>
              <a:gd name="connsiteY0" fmla="*/ 162068 h 462873"/>
              <a:gd name="connsiteX1" fmla="*/ 190525 w 374873"/>
              <a:gd name="connsiteY1" fmla="*/ 182104 h 462873"/>
              <a:gd name="connsiteX2" fmla="*/ 156540 w 374873"/>
              <a:gd name="connsiteY2" fmla="*/ 223942 h 462873"/>
              <a:gd name="connsiteX3" fmla="*/ 148969 w 374873"/>
              <a:gd name="connsiteY3" fmla="*/ 226933 h 462873"/>
              <a:gd name="connsiteX4" fmla="*/ 315227 w 374873"/>
              <a:gd name="connsiteY4" fmla="*/ 0 h 462873"/>
              <a:gd name="connsiteX5" fmla="*/ 343977 w 374873"/>
              <a:gd name="connsiteY5" fmla="*/ 18483 h 462873"/>
              <a:gd name="connsiteX6" fmla="*/ 374873 w 374873"/>
              <a:gd name="connsiteY6" fmla="*/ 125074 h 462873"/>
              <a:gd name="connsiteX7" fmla="*/ 28835 w 374873"/>
              <a:gd name="connsiteY7" fmla="*/ 462873 h 462873"/>
              <a:gd name="connsiteX8" fmla="*/ 0 w 374873"/>
              <a:gd name="connsiteY8" fmla="*/ 442275 h 462873"/>
              <a:gd name="connsiteX9" fmla="*/ 41194 w 374873"/>
              <a:gd name="connsiteY9" fmla="*/ 401081 h 462873"/>
              <a:gd name="connsiteX10" fmla="*/ 296602 w 374873"/>
              <a:gd name="connsiteY10" fmla="*/ 120955 h 462873"/>
              <a:gd name="connsiteX11" fmla="*/ 285274 w 374873"/>
              <a:gd name="connsiteY11" fmla="*/ 80275 h 462873"/>
              <a:gd name="connsiteX12" fmla="*/ 263342 w 374873"/>
              <a:gd name="connsiteY12" fmla="*/ 70821 h 462873"/>
              <a:gd name="connsiteX0" fmla="*/ 196492 w 374873"/>
              <a:gd name="connsiteY0" fmla="*/ 162068 h 462873"/>
              <a:gd name="connsiteX1" fmla="*/ 190525 w 374873"/>
              <a:gd name="connsiteY1" fmla="*/ 182104 h 462873"/>
              <a:gd name="connsiteX2" fmla="*/ 156540 w 374873"/>
              <a:gd name="connsiteY2" fmla="*/ 223942 h 462873"/>
              <a:gd name="connsiteX3" fmla="*/ 196492 w 374873"/>
              <a:gd name="connsiteY3" fmla="*/ 162068 h 462873"/>
              <a:gd name="connsiteX4" fmla="*/ 315227 w 374873"/>
              <a:gd name="connsiteY4" fmla="*/ 0 h 462873"/>
              <a:gd name="connsiteX5" fmla="*/ 343977 w 374873"/>
              <a:gd name="connsiteY5" fmla="*/ 18483 h 462873"/>
              <a:gd name="connsiteX6" fmla="*/ 374873 w 374873"/>
              <a:gd name="connsiteY6" fmla="*/ 125074 h 462873"/>
              <a:gd name="connsiteX7" fmla="*/ 28835 w 374873"/>
              <a:gd name="connsiteY7" fmla="*/ 462873 h 462873"/>
              <a:gd name="connsiteX8" fmla="*/ 0 w 374873"/>
              <a:gd name="connsiteY8" fmla="*/ 442275 h 462873"/>
              <a:gd name="connsiteX9" fmla="*/ 41194 w 374873"/>
              <a:gd name="connsiteY9" fmla="*/ 401081 h 462873"/>
              <a:gd name="connsiteX10" fmla="*/ 296602 w 374873"/>
              <a:gd name="connsiteY10" fmla="*/ 120955 h 462873"/>
              <a:gd name="connsiteX11" fmla="*/ 285274 w 374873"/>
              <a:gd name="connsiteY11" fmla="*/ 80275 h 462873"/>
              <a:gd name="connsiteX12" fmla="*/ 263342 w 374873"/>
              <a:gd name="connsiteY12" fmla="*/ 70821 h 462873"/>
              <a:gd name="connsiteX13" fmla="*/ 315227 w 374873"/>
              <a:gd name="connsiteY13" fmla="*/ 0 h 462873"/>
              <a:gd name="connsiteX0" fmla="*/ 156540 w 374873"/>
              <a:gd name="connsiteY0" fmla="*/ 223942 h 462873"/>
              <a:gd name="connsiteX1" fmla="*/ 190525 w 374873"/>
              <a:gd name="connsiteY1" fmla="*/ 182104 h 462873"/>
              <a:gd name="connsiteX2" fmla="*/ 156540 w 374873"/>
              <a:gd name="connsiteY2" fmla="*/ 223942 h 462873"/>
              <a:gd name="connsiteX3" fmla="*/ 315227 w 374873"/>
              <a:gd name="connsiteY3" fmla="*/ 0 h 462873"/>
              <a:gd name="connsiteX4" fmla="*/ 343977 w 374873"/>
              <a:gd name="connsiteY4" fmla="*/ 18483 h 462873"/>
              <a:gd name="connsiteX5" fmla="*/ 374873 w 374873"/>
              <a:gd name="connsiteY5" fmla="*/ 125074 h 462873"/>
              <a:gd name="connsiteX6" fmla="*/ 28835 w 374873"/>
              <a:gd name="connsiteY6" fmla="*/ 462873 h 462873"/>
              <a:gd name="connsiteX7" fmla="*/ 0 w 374873"/>
              <a:gd name="connsiteY7" fmla="*/ 442275 h 462873"/>
              <a:gd name="connsiteX8" fmla="*/ 41194 w 374873"/>
              <a:gd name="connsiteY8" fmla="*/ 401081 h 462873"/>
              <a:gd name="connsiteX9" fmla="*/ 296602 w 374873"/>
              <a:gd name="connsiteY9" fmla="*/ 120955 h 462873"/>
              <a:gd name="connsiteX10" fmla="*/ 285274 w 374873"/>
              <a:gd name="connsiteY10" fmla="*/ 80275 h 462873"/>
              <a:gd name="connsiteX11" fmla="*/ 263342 w 374873"/>
              <a:gd name="connsiteY11" fmla="*/ 70821 h 462873"/>
              <a:gd name="connsiteX12" fmla="*/ 315227 w 374873"/>
              <a:gd name="connsiteY12" fmla="*/ 0 h 462873"/>
              <a:gd name="connsiteX0" fmla="*/ 315227 w 374873"/>
              <a:gd name="connsiteY0" fmla="*/ 0 h 462873"/>
              <a:gd name="connsiteX1" fmla="*/ 343977 w 374873"/>
              <a:gd name="connsiteY1" fmla="*/ 18483 h 462873"/>
              <a:gd name="connsiteX2" fmla="*/ 374873 w 374873"/>
              <a:gd name="connsiteY2" fmla="*/ 125074 h 462873"/>
              <a:gd name="connsiteX3" fmla="*/ 28835 w 374873"/>
              <a:gd name="connsiteY3" fmla="*/ 462873 h 462873"/>
              <a:gd name="connsiteX4" fmla="*/ 0 w 374873"/>
              <a:gd name="connsiteY4" fmla="*/ 442275 h 462873"/>
              <a:gd name="connsiteX5" fmla="*/ 41194 w 374873"/>
              <a:gd name="connsiteY5" fmla="*/ 401081 h 462873"/>
              <a:gd name="connsiteX6" fmla="*/ 296602 w 374873"/>
              <a:gd name="connsiteY6" fmla="*/ 120955 h 462873"/>
              <a:gd name="connsiteX7" fmla="*/ 285274 w 374873"/>
              <a:gd name="connsiteY7" fmla="*/ 80275 h 462873"/>
              <a:gd name="connsiteX8" fmla="*/ 263342 w 374873"/>
              <a:gd name="connsiteY8" fmla="*/ 70821 h 462873"/>
              <a:gd name="connsiteX9" fmla="*/ 315227 w 374873"/>
              <a:gd name="connsiteY9" fmla="*/ 0 h 4628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74873" h="462873">
                <a:moveTo>
                  <a:pt x="315227" y="0"/>
                </a:moveTo>
                <a:lnTo>
                  <a:pt x="343977" y="18483"/>
                </a:lnTo>
                <a:cubicBezTo>
                  <a:pt x="363545" y="39595"/>
                  <a:pt x="374873" y="73581"/>
                  <a:pt x="374873" y="125074"/>
                </a:cubicBezTo>
                <a:cubicBezTo>
                  <a:pt x="374873" y="306333"/>
                  <a:pt x="82389" y="462873"/>
                  <a:pt x="28835" y="462873"/>
                </a:cubicBezTo>
                <a:cubicBezTo>
                  <a:pt x="16477" y="462873"/>
                  <a:pt x="0" y="458754"/>
                  <a:pt x="0" y="442275"/>
                </a:cubicBezTo>
                <a:cubicBezTo>
                  <a:pt x="0" y="429917"/>
                  <a:pt x="16477" y="413439"/>
                  <a:pt x="41194" y="401081"/>
                </a:cubicBezTo>
                <a:cubicBezTo>
                  <a:pt x="280125" y="281615"/>
                  <a:pt x="296602" y="170389"/>
                  <a:pt x="296602" y="120955"/>
                </a:cubicBezTo>
                <a:cubicBezTo>
                  <a:pt x="296602" y="102418"/>
                  <a:pt x="292483" y="89029"/>
                  <a:pt x="285274" y="80275"/>
                </a:cubicBezTo>
                <a:lnTo>
                  <a:pt x="263342" y="70821"/>
                </a:lnTo>
                <a:lnTo>
                  <a:pt x="315227" y="0"/>
                </a:lnTo>
                <a:close/>
              </a:path>
            </a:pathLst>
          </a:custGeom>
          <a:solidFill>
            <a:schemeClr val="bg2"/>
          </a:solidFill>
          <a:ln w="60232" cap="flat">
            <a:noFill/>
            <a:prstDash val="solid"/>
            <a:miter/>
          </a:ln>
        </p:spPr>
        <p:txBody>
          <a:bodyPr rtlCol="0" anchor="ctr"/>
          <a:lstStyle/>
          <a:p>
            <a:endParaRPr lang="nl-NL" sz="1350" dirty="0"/>
          </a:p>
        </p:txBody>
      </p:sp>
    </p:spTree>
    <p:extLst>
      <p:ext uri="{BB962C8B-B14F-4D97-AF65-F5344CB8AC3E}">
        <p14:creationId xmlns:p14="http://schemas.microsoft.com/office/powerpoint/2010/main" val="69522976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nodeType="afterEffect">
                                  <p:stCondLst>
                                    <p:cond delay="0"/>
                                  </p:stCondLst>
                                  <p:childTnLst>
                                    <p:set>
                                      <p:cBhvr>
                                        <p:cTn id="6" dur="1" fill="hold">
                                          <p:stCondLst>
                                            <p:cond delay="0"/>
                                          </p:stCondLst>
                                        </p:cTn>
                                        <p:tgtEl>
                                          <p:spTgt spid="40"/>
                                        </p:tgtEl>
                                        <p:attrNameLst>
                                          <p:attrName>style.visibility</p:attrName>
                                        </p:attrNameLst>
                                      </p:cBhvr>
                                      <p:to>
                                        <p:strVal val="visible"/>
                                      </p:to>
                                    </p:set>
                                    <p:anim calcmode="lin" valueType="num">
                                      <p:cBhvr additive="base">
                                        <p:cTn id="7" dur="1000" fill="hold"/>
                                        <p:tgtEl>
                                          <p:spTgt spid="40"/>
                                        </p:tgtEl>
                                        <p:attrNameLst>
                                          <p:attrName>ppt_x</p:attrName>
                                        </p:attrNameLst>
                                      </p:cBhvr>
                                      <p:tavLst>
                                        <p:tav tm="0">
                                          <p:val>
                                            <p:strVal val="#ppt_x"/>
                                          </p:val>
                                        </p:tav>
                                        <p:tav tm="100000">
                                          <p:val>
                                            <p:strVal val="#ppt_x"/>
                                          </p:val>
                                        </p:tav>
                                      </p:tavLst>
                                    </p:anim>
                                    <p:anim calcmode="lin" valueType="num">
                                      <p:cBhvr additive="base">
                                        <p:cTn id="8" dur="1000" fill="hold"/>
                                        <p:tgtEl>
                                          <p:spTgt spid="40"/>
                                        </p:tgtEl>
                                        <p:attrNameLst>
                                          <p:attrName>ppt_y</p:attrName>
                                        </p:attrNameLst>
                                      </p:cBhvr>
                                      <p:tavLst>
                                        <p:tav tm="0">
                                          <p:val>
                                            <p:strVal val="1+#ppt_h/2"/>
                                          </p:val>
                                        </p:tav>
                                        <p:tav tm="100000">
                                          <p:val>
                                            <p:strVal val="#ppt_y"/>
                                          </p:val>
                                        </p:tav>
                                      </p:tavLst>
                                    </p:anim>
                                  </p:childTnLst>
                                </p:cTn>
                              </p:par>
                              <p:par>
                                <p:cTn id="9" presetID="2" presetClass="entr" presetSubtype="4" decel="100000" fill="hold" nodeType="withEffect">
                                  <p:stCondLst>
                                    <p:cond delay="200"/>
                                  </p:stCondLst>
                                  <p:childTnLst>
                                    <p:set>
                                      <p:cBhvr>
                                        <p:cTn id="10" dur="1" fill="hold">
                                          <p:stCondLst>
                                            <p:cond delay="0"/>
                                          </p:stCondLst>
                                        </p:cTn>
                                        <p:tgtEl>
                                          <p:spTgt spid="42"/>
                                        </p:tgtEl>
                                        <p:attrNameLst>
                                          <p:attrName>style.visibility</p:attrName>
                                        </p:attrNameLst>
                                      </p:cBhvr>
                                      <p:to>
                                        <p:strVal val="visible"/>
                                      </p:to>
                                    </p:set>
                                    <p:anim calcmode="lin" valueType="num">
                                      <p:cBhvr additive="base">
                                        <p:cTn id="11" dur="1000" fill="hold"/>
                                        <p:tgtEl>
                                          <p:spTgt spid="42"/>
                                        </p:tgtEl>
                                        <p:attrNameLst>
                                          <p:attrName>ppt_x</p:attrName>
                                        </p:attrNameLst>
                                      </p:cBhvr>
                                      <p:tavLst>
                                        <p:tav tm="0">
                                          <p:val>
                                            <p:strVal val="#ppt_x"/>
                                          </p:val>
                                        </p:tav>
                                        <p:tav tm="100000">
                                          <p:val>
                                            <p:strVal val="#ppt_x"/>
                                          </p:val>
                                        </p:tav>
                                      </p:tavLst>
                                    </p:anim>
                                    <p:anim calcmode="lin" valueType="num">
                                      <p:cBhvr additive="base">
                                        <p:cTn id="12" dur="1000" fill="hold"/>
                                        <p:tgtEl>
                                          <p:spTgt spid="42"/>
                                        </p:tgtEl>
                                        <p:attrNameLst>
                                          <p:attrName>ppt_y</p:attrName>
                                        </p:attrNameLst>
                                      </p:cBhvr>
                                      <p:tavLst>
                                        <p:tav tm="0">
                                          <p:val>
                                            <p:strVal val="1+#ppt_h/2"/>
                                          </p:val>
                                        </p:tav>
                                        <p:tav tm="100000">
                                          <p:val>
                                            <p:strVal val="#ppt_y"/>
                                          </p:val>
                                        </p:tav>
                                      </p:tavLst>
                                    </p:anim>
                                  </p:childTnLst>
                                </p:cTn>
                              </p:par>
                              <p:par>
                                <p:cTn id="13" presetID="2" presetClass="entr" presetSubtype="4" decel="100000" fill="hold" nodeType="withEffect">
                                  <p:stCondLst>
                                    <p:cond delay="400"/>
                                  </p:stCondLst>
                                  <p:childTnLst>
                                    <p:set>
                                      <p:cBhvr>
                                        <p:cTn id="14" dur="1" fill="hold">
                                          <p:stCondLst>
                                            <p:cond delay="0"/>
                                          </p:stCondLst>
                                        </p:cTn>
                                        <p:tgtEl>
                                          <p:spTgt spid="43"/>
                                        </p:tgtEl>
                                        <p:attrNameLst>
                                          <p:attrName>style.visibility</p:attrName>
                                        </p:attrNameLst>
                                      </p:cBhvr>
                                      <p:to>
                                        <p:strVal val="visible"/>
                                      </p:to>
                                    </p:set>
                                    <p:anim calcmode="lin" valueType="num">
                                      <p:cBhvr additive="base">
                                        <p:cTn id="15" dur="1000" fill="hold"/>
                                        <p:tgtEl>
                                          <p:spTgt spid="43"/>
                                        </p:tgtEl>
                                        <p:attrNameLst>
                                          <p:attrName>ppt_x</p:attrName>
                                        </p:attrNameLst>
                                      </p:cBhvr>
                                      <p:tavLst>
                                        <p:tav tm="0">
                                          <p:val>
                                            <p:strVal val="#ppt_x"/>
                                          </p:val>
                                        </p:tav>
                                        <p:tav tm="100000">
                                          <p:val>
                                            <p:strVal val="#ppt_x"/>
                                          </p:val>
                                        </p:tav>
                                      </p:tavLst>
                                    </p:anim>
                                    <p:anim calcmode="lin" valueType="num">
                                      <p:cBhvr additive="base">
                                        <p:cTn id="16" dur="1000" fill="hold"/>
                                        <p:tgtEl>
                                          <p:spTgt spid="43"/>
                                        </p:tgtEl>
                                        <p:attrNameLst>
                                          <p:attrName>ppt_y</p:attrName>
                                        </p:attrNameLst>
                                      </p:cBhvr>
                                      <p:tavLst>
                                        <p:tav tm="0">
                                          <p:val>
                                            <p:strVal val="1+#ppt_h/2"/>
                                          </p:val>
                                        </p:tav>
                                        <p:tav tm="100000">
                                          <p:val>
                                            <p:strVal val="#ppt_y"/>
                                          </p:val>
                                        </p:tav>
                                      </p:tavLst>
                                    </p:anim>
                                  </p:childTnLst>
                                </p:cTn>
                              </p:par>
                            </p:childTnLst>
                          </p:cTn>
                        </p:par>
                        <p:par>
                          <p:cTn id="17" fill="hold">
                            <p:stCondLst>
                              <p:cond delay="1400"/>
                            </p:stCondLst>
                            <p:childTnLst>
                              <p:par>
                                <p:cTn id="18" presetID="22" presetClass="entr" presetSubtype="1" fill="hold" grpId="0" nodeType="afterEffect">
                                  <p:stCondLst>
                                    <p:cond delay="0"/>
                                  </p:stCondLst>
                                  <p:childTnLst>
                                    <p:set>
                                      <p:cBhvr>
                                        <p:cTn id="19" dur="1" fill="hold">
                                          <p:stCondLst>
                                            <p:cond delay="0"/>
                                          </p:stCondLst>
                                        </p:cTn>
                                        <p:tgtEl>
                                          <p:spTgt spid="61"/>
                                        </p:tgtEl>
                                        <p:attrNameLst>
                                          <p:attrName>style.visibility</p:attrName>
                                        </p:attrNameLst>
                                      </p:cBhvr>
                                      <p:to>
                                        <p:strVal val="visible"/>
                                      </p:to>
                                    </p:set>
                                    <p:animEffect transition="in" filter="wipe(up)">
                                      <p:cBhvr>
                                        <p:cTn id="20" dur="250"/>
                                        <p:tgtEl>
                                          <p:spTgt spid="61"/>
                                        </p:tgtEl>
                                      </p:cBhvr>
                                    </p:animEffect>
                                  </p:childTnLst>
                                </p:cTn>
                              </p:par>
                            </p:childTnLst>
                          </p:cTn>
                        </p:par>
                        <p:par>
                          <p:cTn id="21" fill="hold">
                            <p:stCondLst>
                              <p:cond delay="1650"/>
                            </p:stCondLst>
                            <p:childTnLst>
                              <p:par>
                                <p:cTn id="22" presetID="22" presetClass="entr" presetSubtype="2" fill="hold" grpId="0" nodeType="afterEffect">
                                  <p:stCondLst>
                                    <p:cond delay="0"/>
                                  </p:stCondLst>
                                  <p:childTnLst>
                                    <p:set>
                                      <p:cBhvr>
                                        <p:cTn id="23" dur="1" fill="hold">
                                          <p:stCondLst>
                                            <p:cond delay="0"/>
                                          </p:stCondLst>
                                        </p:cTn>
                                        <p:tgtEl>
                                          <p:spTgt spid="62"/>
                                        </p:tgtEl>
                                        <p:attrNameLst>
                                          <p:attrName>style.visibility</p:attrName>
                                        </p:attrNameLst>
                                      </p:cBhvr>
                                      <p:to>
                                        <p:strVal val="visible"/>
                                      </p:to>
                                    </p:set>
                                    <p:animEffect transition="in" filter="wipe(right)">
                                      <p:cBhvr>
                                        <p:cTn id="24" dur="250"/>
                                        <p:tgtEl>
                                          <p:spTgt spid="62"/>
                                        </p:tgtEl>
                                      </p:cBhvr>
                                    </p:animEffect>
                                  </p:childTnLst>
                                </p:cTn>
                              </p:par>
                            </p:childTnLst>
                          </p:cTn>
                        </p:par>
                        <p:par>
                          <p:cTn id="25" fill="hold">
                            <p:stCondLst>
                              <p:cond delay="1900"/>
                            </p:stCondLst>
                            <p:childTnLst>
                              <p:par>
                                <p:cTn id="26" presetID="22" presetClass="entr" presetSubtype="1" fill="hold" grpId="0" nodeType="afterEffect">
                                  <p:stCondLst>
                                    <p:cond delay="0"/>
                                  </p:stCondLst>
                                  <p:childTnLst>
                                    <p:set>
                                      <p:cBhvr>
                                        <p:cTn id="27" dur="1" fill="hold">
                                          <p:stCondLst>
                                            <p:cond delay="0"/>
                                          </p:stCondLst>
                                        </p:cTn>
                                        <p:tgtEl>
                                          <p:spTgt spid="59"/>
                                        </p:tgtEl>
                                        <p:attrNameLst>
                                          <p:attrName>style.visibility</p:attrName>
                                        </p:attrNameLst>
                                      </p:cBhvr>
                                      <p:to>
                                        <p:strVal val="visible"/>
                                      </p:to>
                                    </p:set>
                                    <p:animEffect transition="in" filter="wipe(up)">
                                      <p:cBhvr>
                                        <p:cTn id="28" dur="250"/>
                                        <p:tgtEl>
                                          <p:spTgt spid="59"/>
                                        </p:tgtEl>
                                      </p:cBhvr>
                                    </p:animEffect>
                                  </p:childTnLst>
                                </p:cTn>
                              </p:par>
                            </p:childTnLst>
                          </p:cTn>
                        </p:par>
                        <p:par>
                          <p:cTn id="29" fill="hold">
                            <p:stCondLst>
                              <p:cond delay="2150"/>
                            </p:stCondLst>
                            <p:childTnLst>
                              <p:par>
                                <p:cTn id="30" presetID="22" presetClass="entr" presetSubtype="8" fill="hold" grpId="0" nodeType="afterEffect">
                                  <p:stCondLst>
                                    <p:cond delay="0"/>
                                  </p:stCondLst>
                                  <p:childTnLst>
                                    <p:set>
                                      <p:cBhvr>
                                        <p:cTn id="31" dur="1" fill="hold">
                                          <p:stCondLst>
                                            <p:cond delay="0"/>
                                          </p:stCondLst>
                                        </p:cTn>
                                        <p:tgtEl>
                                          <p:spTgt spid="58"/>
                                        </p:tgtEl>
                                        <p:attrNameLst>
                                          <p:attrName>style.visibility</p:attrName>
                                        </p:attrNameLst>
                                      </p:cBhvr>
                                      <p:to>
                                        <p:strVal val="visible"/>
                                      </p:to>
                                    </p:set>
                                    <p:animEffect transition="in" filter="wipe(left)">
                                      <p:cBhvr>
                                        <p:cTn id="32" dur="250"/>
                                        <p:tgtEl>
                                          <p:spTgt spid="58"/>
                                        </p:tgtEl>
                                      </p:cBhvr>
                                    </p:animEffect>
                                  </p:childTnLst>
                                </p:cTn>
                              </p:par>
                              <p:par>
                                <p:cTn id="33" presetID="22" presetClass="entr" presetSubtype="1" fill="hold" grpId="0" nodeType="withEffect">
                                  <p:stCondLst>
                                    <p:cond delay="100"/>
                                  </p:stCondLst>
                                  <p:childTnLst>
                                    <p:set>
                                      <p:cBhvr>
                                        <p:cTn id="34" dur="1" fill="hold">
                                          <p:stCondLst>
                                            <p:cond delay="0"/>
                                          </p:stCondLst>
                                        </p:cTn>
                                        <p:tgtEl>
                                          <p:spTgt spid="70"/>
                                        </p:tgtEl>
                                        <p:attrNameLst>
                                          <p:attrName>style.visibility</p:attrName>
                                        </p:attrNameLst>
                                      </p:cBhvr>
                                      <p:to>
                                        <p:strVal val="visible"/>
                                      </p:to>
                                    </p:set>
                                    <p:animEffect transition="in" filter="wipe(up)">
                                      <p:cBhvr>
                                        <p:cTn id="35" dur="250"/>
                                        <p:tgtEl>
                                          <p:spTgt spid="70"/>
                                        </p:tgtEl>
                                      </p:cBhvr>
                                    </p:animEffect>
                                  </p:childTnLst>
                                </p:cTn>
                              </p:par>
                            </p:childTnLst>
                          </p:cTn>
                        </p:par>
                        <p:par>
                          <p:cTn id="36" fill="hold">
                            <p:stCondLst>
                              <p:cond delay="2500"/>
                            </p:stCondLst>
                            <p:childTnLst>
                              <p:par>
                                <p:cTn id="37" presetID="22" presetClass="entr" presetSubtype="8" fill="hold" grpId="0" nodeType="afterEffect">
                                  <p:stCondLst>
                                    <p:cond delay="0"/>
                                  </p:stCondLst>
                                  <p:childTnLst>
                                    <p:set>
                                      <p:cBhvr>
                                        <p:cTn id="38" dur="1" fill="hold">
                                          <p:stCondLst>
                                            <p:cond delay="0"/>
                                          </p:stCondLst>
                                        </p:cTn>
                                        <p:tgtEl>
                                          <p:spTgt spid="60"/>
                                        </p:tgtEl>
                                        <p:attrNameLst>
                                          <p:attrName>style.visibility</p:attrName>
                                        </p:attrNameLst>
                                      </p:cBhvr>
                                      <p:to>
                                        <p:strVal val="visible"/>
                                      </p:to>
                                    </p:set>
                                    <p:animEffect transition="in" filter="wipe(left)">
                                      <p:cBhvr>
                                        <p:cTn id="39" dur="500"/>
                                        <p:tgtEl>
                                          <p:spTgt spid="60"/>
                                        </p:tgtEl>
                                      </p:cBhvr>
                                    </p:animEffect>
                                  </p:childTnLst>
                                </p:cTn>
                              </p:par>
                              <p:par>
                                <p:cTn id="40" presetID="22" presetClass="entr" presetSubtype="1" fill="hold" grpId="0" nodeType="withEffect">
                                  <p:stCondLst>
                                    <p:cond delay="400"/>
                                  </p:stCondLst>
                                  <p:childTnLst>
                                    <p:set>
                                      <p:cBhvr>
                                        <p:cTn id="41" dur="1" fill="hold">
                                          <p:stCondLst>
                                            <p:cond delay="0"/>
                                          </p:stCondLst>
                                        </p:cTn>
                                        <p:tgtEl>
                                          <p:spTgt spid="71"/>
                                        </p:tgtEl>
                                        <p:attrNameLst>
                                          <p:attrName>style.visibility</p:attrName>
                                        </p:attrNameLst>
                                      </p:cBhvr>
                                      <p:to>
                                        <p:strVal val="visible"/>
                                      </p:to>
                                    </p:set>
                                    <p:animEffect transition="in" filter="wipe(up)">
                                      <p:cBhvr>
                                        <p:cTn id="42" dur="250"/>
                                        <p:tgtEl>
                                          <p:spTgt spid="7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8" grpId="0" animBg="1"/>
      <p:bldP spid="59" grpId="0" animBg="1"/>
      <p:bldP spid="60" grpId="0" animBg="1"/>
      <p:bldP spid="61" grpId="0" animBg="1"/>
      <p:bldP spid="62" grpId="0" animBg="1"/>
      <p:bldP spid="70" grpId="0" animBg="1"/>
      <p:bldP spid="71" grpId="0" animBg="1"/>
    </p:bldLst>
  </p:timing>
</p:sldLayout>
</file>

<file path=ppt/slideLayouts/slideLayout58.xml><?xml version="1.0" encoding="utf-8"?>
<p:sldLayout xmlns:a="http://schemas.openxmlformats.org/drawingml/2006/main" xmlns:r="http://schemas.openxmlformats.org/officeDocument/2006/relationships" xmlns:p="http://schemas.openxmlformats.org/presentationml/2006/main" preserve="1" userDrawn="1">
  <p:cSld name="Titel slide [video]">
    <p:spTree>
      <p:nvGrpSpPr>
        <p:cNvPr id="1" name=""/>
        <p:cNvGrpSpPr/>
        <p:nvPr/>
      </p:nvGrpSpPr>
      <p:grpSpPr>
        <a:xfrm>
          <a:off x="0" y="0"/>
          <a:ext cx="0" cy="0"/>
          <a:chOff x="0" y="0"/>
          <a:chExt cx="0" cy="0"/>
        </a:xfrm>
      </p:grpSpPr>
      <p:sp>
        <p:nvSpPr>
          <p:cNvPr id="6" name="- INFO">
            <a:extLst>
              <a:ext uri="{FF2B5EF4-FFF2-40B4-BE49-F238E27FC236}">
                <a16:creationId xmlns:a16="http://schemas.microsoft.com/office/drawing/2014/main" id="{B10543DB-D9D8-47C4-865B-BE11B7029992}"/>
              </a:ext>
            </a:extLst>
          </p:cNvPr>
          <p:cNvSpPr txBox="1"/>
          <p:nvPr userDrawn="1"/>
        </p:nvSpPr>
        <p:spPr>
          <a:xfrm>
            <a:off x="0" y="-272667"/>
            <a:ext cx="9134475" cy="148842"/>
          </a:xfrm>
          <a:prstGeom prst="rect">
            <a:avLst/>
          </a:prstGeom>
          <a:noFill/>
        </p:spPr>
        <p:txBody>
          <a:bodyPr wrap="square" lIns="0" tIns="0" rIns="0" bIns="0" rtlCol="0" anchor="ctr" anchorCtr="0">
            <a:noAutofit/>
          </a:bodyPr>
          <a:lstStyle/>
          <a:p>
            <a:pPr algn="l"/>
            <a:r>
              <a:rPr lang="nl-NL" sz="1050" b="1" cap="all" spc="0" baseline="0">
                <a:solidFill>
                  <a:sysClr val="windowText" lastClr="000000"/>
                </a:solidFill>
                <a:latin typeface="+mn-lt"/>
                <a:cs typeface="Calibri" panose="020F0502020204030204" pitchFamily="34" charset="0"/>
              </a:rPr>
              <a:t>Titel slide [VIDEO]</a:t>
            </a:r>
            <a:endParaRPr lang="nl-NL" sz="1050" b="1" cap="all" spc="0" baseline="0" dirty="0">
              <a:solidFill>
                <a:sysClr val="windowText" lastClr="000000"/>
              </a:solidFill>
              <a:latin typeface="+mn-lt"/>
              <a:cs typeface="Calibri" panose="020F0502020204030204" pitchFamily="34" charset="0"/>
            </a:endParaRPr>
          </a:p>
        </p:txBody>
      </p:sp>
      <p:grpSp>
        <p:nvGrpSpPr>
          <p:cNvPr id="4" name="- INSTRUCTIES">
            <a:extLst>
              <a:ext uri="{FF2B5EF4-FFF2-40B4-BE49-F238E27FC236}">
                <a16:creationId xmlns:a16="http://schemas.microsoft.com/office/drawing/2014/main" id="{4AEE2130-D245-4F6D-A245-0A58906AA889}"/>
              </a:ext>
            </a:extLst>
          </p:cNvPr>
          <p:cNvGrpSpPr/>
          <p:nvPr userDrawn="1"/>
        </p:nvGrpSpPr>
        <p:grpSpPr>
          <a:xfrm>
            <a:off x="9283196" y="0"/>
            <a:ext cx="2770040" cy="5140283"/>
            <a:chOff x="12377595" y="-1"/>
            <a:chExt cx="3693386" cy="6853711"/>
          </a:xfrm>
        </p:grpSpPr>
        <p:sp>
          <p:nvSpPr>
            <p:cNvPr id="14" name="Rechthoek 13">
              <a:extLst>
                <a:ext uri="{FF2B5EF4-FFF2-40B4-BE49-F238E27FC236}">
                  <a16:creationId xmlns:a16="http://schemas.microsoft.com/office/drawing/2014/main" id="{C124BBEE-16FF-4173-923D-3D6311F79179}"/>
                </a:ext>
              </a:extLst>
            </p:cNvPr>
            <p:cNvSpPr/>
            <p:nvPr userDrawn="1"/>
          </p:nvSpPr>
          <p:spPr>
            <a:xfrm>
              <a:off x="12377595" y="6025710"/>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900" b="1" cap="all" baseline="0" noProof="0" dirty="0">
                  <a:solidFill>
                    <a:srgbClr val="211F26"/>
                  </a:solidFill>
                  <a:latin typeface="Calibri" panose="020F0502020204030204" pitchFamily="34" charset="0"/>
                  <a:cs typeface="Calibri" panose="020F0502020204030204" pitchFamily="34" charset="0"/>
                </a:rPr>
                <a:t>MEER WETEN?</a:t>
              </a:r>
              <a:br>
                <a:rPr lang="nl-NL" sz="900" b="1" cap="all" baseline="0" noProof="0" dirty="0">
                  <a:solidFill>
                    <a:srgbClr val="211F26"/>
                  </a:solidFill>
                  <a:latin typeface="Calibri" panose="020F0502020204030204" pitchFamily="34" charset="0"/>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900" b="1" cap="all" baseline="0" noProof="0" dirty="0">
                  <a:solidFill>
                    <a:srgbClr val="211F26"/>
                  </a:solidFill>
                  <a:latin typeface="Calibri" panose="020F0502020204030204" pitchFamily="34" charset="0"/>
                  <a:cs typeface="Calibri" panose="020F0502020204030204" pitchFamily="34" charset="0"/>
                </a:rPr>
                <a:t> 'SLIDEBUILDER’ </a:t>
              </a:r>
              <a:r>
                <a:rPr lang="nl-NL" sz="9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900" kern="1200" cap="none" baseline="0" noProof="0" dirty="0">
                  <a:solidFill>
                    <a:srgbClr val="211F26"/>
                  </a:solidFill>
                  <a:latin typeface="Calibri" panose="020F0502020204030204" pitchFamily="34" charset="0"/>
                  <a:ea typeface="+mn-ea"/>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900" b="1" cap="all" baseline="0" noProof="0" dirty="0">
                  <a:solidFill>
                    <a:srgbClr val="211F26"/>
                  </a:solidFill>
                  <a:latin typeface="Calibri" panose="020F0502020204030204" pitchFamily="34" charset="0"/>
                  <a:cs typeface="Calibri" panose="020F0502020204030204" pitchFamily="34" charset="0"/>
                </a:rPr>
                <a:t>'Support &amp; Inspiratie'</a:t>
              </a:r>
            </a:p>
          </p:txBody>
        </p:sp>
        <p:sp>
          <p:nvSpPr>
            <p:cNvPr id="15" name="Rechthoek 14">
              <a:extLst>
                <a:ext uri="{FF2B5EF4-FFF2-40B4-BE49-F238E27FC236}">
                  <a16:creationId xmlns:a16="http://schemas.microsoft.com/office/drawing/2014/main" id="{6084C54D-C3C5-4117-BB70-5BC4E404C86B}"/>
                </a:ext>
              </a:extLst>
            </p:cNvPr>
            <p:cNvSpPr/>
            <p:nvPr userDrawn="1"/>
          </p:nvSpPr>
          <p:spPr>
            <a:xfrm>
              <a:off x="12377867" y="-1"/>
              <a:ext cx="3593091" cy="6013641"/>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450"/>
                </a:spcBef>
                <a:spcAft>
                  <a:spcPts val="450"/>
                </a:spcAft>
              </a:pPr>
              <a:r>
                <a:rPr lang="nl-NL" sz="1050" b="1" cap="all" baseline="0" noProof="0" dirty="0">
                  <a:solidFill>
                    <a:schemeClr val="accent1"/>
                  </a:solidFill>
                  <a:latin typeface="Calibri" panose="020F0502020204030204" pitchFamily="34" charset="0"/>
                  <a:cs typeface="Calibri" panose="020F0502020204030204" pitchFamily="34" charset="0"/>
                </a:rPr>
                <a:t>Video invoegen/opmaken</a:t>
              </a:r>
            </a:p>
          </p:txBody>
        </p:sp>
        <p:sp>
          <p:nvSpPr>
            <p:cNvPr id="16" name="Ovaal 15">
              <a:extLst>
                <a:ext uri="{FF2B5EF4-FFF2-40B4-BE49-F238E27FC236}">
                  <a16:creationId xmlns:a16="http://schemas.microsoft.com/office/drawing/2014/main" id="{B2CA9FEE-4DA5-4567-9DA6-1BFDE5A3B66F}"/>
                </a:ext>
              </a:extLst>
            </p:cNvPr>
            <p:cNvSpPr/>
            <p:nvPr userDrawn="1"/>
          </p:nvSpPr>
          <p:spPr>
            <a:xfrm>
              <a:off x="12560445" y="46532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7" name="Rechthoek 16">
              <a:extLst>
                <a:ext uri="{FF2B5EF4-FFF2-40B4-BE49-F238E27FC236}">
                  <a16:creationId xmlns:a16="http://schemas.microsoft.com/office/drawing/2014/main" id="{1A23B7CF-6E8F-416B-A9BB-CD5E864A731A}"/>
                </a:ext>
              </a:extLst>
            </p:cNvPr>
            <p:cNvSpPr/>
            <p:nvPr userDrawn="1"/>
          </p:nvSpPr>
          <p:spPr>
            <a:xfrm>
              <a:off x="12844617" y="465323"/>
              <a:ext cx="2944682" cy="987385"/>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Selecteer het invoegkader van de video door op het lipje (onderaan) te klikken. Wanneer nodig verwijder de bestaande video d.m.v. </a:t>
              </a:r>
              <a:b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de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Klik op het pictogram om een nieuwe video in te voegen</a:t>
              </a:r>
              <a:b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900" b="0" i="1"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(zie onderstaand voorbeeld)</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18" name="Ovaal 17">
              <a:extLst>
                <a:ext uri="{FF2B5EF4-FFF2-40B4-BE49-F238E27FC236}">
                  <a16:creationId xmlns:a16="http://schemas.microsoft.com/office/drawing/2014/main" id="{F0435485-0BD3-4572-B7DD-49965DB07571}"/>
                </a:ext>
              </a:extLst>
            </p:cNvPr>
            <p:cNvSpPr/>
            <p:nvPr userDrawn="1"/>
          </p:nvSpPr>
          <p:spPr>
            <a:xfrm>
              <a:off x="12560445" y="1979455"/>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19" name="Rechthoek 18">
              <a:extLst>
                <a:ext uri="{FF2B5EF4-FFF2-40B4-BE49-F238E27FC236}">
                  <a16:creationId xmlns:a16="http://schemas.microsoft.com/office/drawing/2014/main" id="{74444790-35F2-4920-AC2D-0C6AF568ED36}"/>
                </a:ext>
              </a:extLst>
            </p:cNvPr>
            <p:cNvSpPr/>
            <p:nvPr userDrawn="1"/>
          </p:nvSpPr>
          <p:spPr>
            <a:xfrm>
              <a:off x="12844617" y="1979456"/>
              <a:ext cx="2944682" cy="326338"/>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Selecteer de gewenste video</a:t>
              </a:r>
              <a:b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‘Invoegen’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20" name="Groep 19">
              <a:extLst>
                <a:ext uri="{FF2B5EF4-FFF2-40B4-BE49-F238E27FC236}">
                  <a16:creationId xmlns:a16="http://schemas.microsoft.com/office/drawing/2014/main" id="{B1658D9F-0BDB-44F6-91C6-4C48FBE79E36}"/>
                </a:ext>
              </a:extLst>
            </p:cNvPr>
            <p:cNvGrpSpPr/>
            <p:nvPr userDrawn="1"/>
          </p:nvGrpSpPr>
          <p:grpSpPr>
            <a:xfrm>
              <a:off x="12852713" y="2414031"/>
              <a:ext cx="825500" cy="209550"/>
              <a:chOff x="13504624" y="2482850"/>
              <a:chExt cx="825500" cy="209550"/>
            </a:xfrm>
          </p:grpSpPr>
          <p:sp>
            <p:nvSpPr>
              <p:cNvPr id="78" name="Rechthoek 77">
                <a:extLst>
                  <a:ext uri="{FF2B5EF4-FFF2-40B4-BE49-F238E27FC236}">
                    <a16:creationId xmlns:a16="http://schemas.microsoft.com/office/drawing/2014/main" id="{0C23A999-7C26-4BB7-B64B-0A9BAC7CA320}"/>
                  </a:ext>
                </a:extLst>
              </p:cNvPr>
              <p:cNvSpPr/>
              <p:nvPr userDrawn="1"/>
            </p:nvSpPr>
            <p:spPr>
              <a:xfrm>
                <a:off x="13504624" y="2482850"/>
                <a:ext cx="825500" cy="209550"/>
              </a:xfrm>
              <a:prstGeom prst="rect">
                <a:avLst/>
              </a:prstGeom>
              <a:solidFill>
                <a:srgbClr val="E5F1FB"/>
              </a:solidFill>
              <a:ln w="12700">
                <a:solidFill>
                  <a:srgbClr val="0B7E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675" b="0" noProof="0" dirty="0">
                    <a:solidFill>
                      <a:srgbClr val="211F26"/>
                    </a:solidFill>
                    <a:latin typeface="Calibri" panose="020F0502020204030204" pitchFamily="34" charset="0"/>
                    <a:cs typeface="Calibri" panose="020F0502020204030204" pitchFamily="34" charset="0"/>
                  </a:rPr>
                  <a:t>Invoegen</a:t>
                </a:r>
              </a:p>
            </p:txBody>
          </p:sp>
          <p:cxnSp>
            <p:nvCxnSpPr>
              <p:cNvPr id="79" name="Rechte verbindingslijn 78">
                <a:extLst>
                  <a:ext uri="{FF2B5EF4-FFF2-40B4-BE49-F238E27FC236}">
                    <a16:creationId xmlns:a16="http://schemas.microsoft.com/office/drawing/2014/main" id="{CD48D5F1-46B0-4EFC-A986-90AF1E6808B4}"/>
                  </a:ext>
                </a:extLst>
              </p:cNvPr>
              <p:cNvCxnSpPr/>
              <p:nvPr userDrawn="1"/>
            </p:nvCxnSpPr>
            <p:spPr>
              <a:xfrm>
                <a:off x="14155269" y="2515250"/>
                <a:ext cx="0" cy="142717"/>
              </a:xfrm>
              <a:prstGeom prst="line">
                <a:avLst/>
              </a:prstGeom>
              <a:noFill/>
              <a:ln w="3175" cap="flat" cmpd="sng" algn="ctr">
                <a:solidFill>
                  <a:srgbClr val="44546A"/>
                </a:solidFill>
                <a:prstDash val="solid"/>
              </a:ln>
              <a:effectLst/>
            </p:spPr>
          </p:cxnSp>
          <p:sp>
            <p:nvSpPr>
              <p:cNvPr id="80" name="Gelijkbenige driehoek 79">
                <a:extLst>
                  <a:ext uri="{FF2B5EF4-FFF2-40B4-BE49-F238E27FC236}">
                    <a16:creationId xmlns:a16="http://schemas.microsoft.com/office/drawing/2014/main" id="{C1310410-C39E-44E1-9C15-20253ECFB760}"/>
                  </a:ext>
                </a:extLst>
              </p:cNvPr>
              <p:cNvSpPr/>
              <p:nvPr userDrawn="1"/>
            </p:nvSpPr>
            <p:spPr>
              <a:xfrm rot="10800000">
                <a:off x="14196089" y="2566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675" b="1" noProof="0" dirty="0">
                  <a:solidFill>
                    <a:srgbClr val="211F26"/>
                  </a:solidFill>
                  <a:latin typeface="Calibri" panose="020F0502020204030204" pitchFamily="34" charset="0"/>
                  <a:cs typeface="Calibri" panose="020F0502020204030204" pitchFamily="34" charset="0"/>
                </a:endParaRPr>
              </a:p>
            </p:txBody>
          </p:sp>
        </p:grpSp>
        <p:sp>
          <p:nvSpPr>
            <p:cNvPr id="21" name="Ovaal 20">
              <a:extLst>
                <a:ext uri="{FF2B5EF4-FFF2-40B4-BE49-F238E27FC236}">
                  <a16:creationId xmlns:a16="http://schemas.microsoft.com/office/drawing/2014/main" id="{641C94A3-07BF-477E-8A68-C43012447F55}"/>
                </a:ext>
              </a:extLst>
            </p:cNvPr>
            <p:cNvSpPr/>
            <p:nvPr userDrawn="1"/>
          </p:nvSpPr>
          <p:spPr>
            <a:xfrm>
              <a:off x="12560445" y="2803105"/>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22" name="Rechthoek 21">
              <a:extLst>
                <a:ext uri="{FF2B5EF4-FFF2-40B4-BE49-F238E27FC236}">
                  <a16:creationId xmlns:a16="http://schemas.microsoft.com/office/drawing/2014/main" id="{06AB35A2-3027-4EE9-A074-64214050B75B}"/>
                </a:ext>
              </a:extLst>
            </p:cNvPr>
            <p:cNvSpPr/>
            <p:nvPr userDrawn="1"/>
          </p:nvSpPr>
          <p:spPr>
            <a:xfrm>
              <a:off x="12844617" y="2803106"/>
              <a:ext cx="2944682" cy="462795"/>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Klik met de rechter muisknop op de miniatuurweergave van de dia aan de linker kant van het scherm en kies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‘Dia herstellen’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23" name="ICOON_info">
              <a:extLst>
                <a:ext uri="{FF2B5EF4-FFF2-40B4-BE49-F238E27FC236}">
                  <a16:creationId xmlns:a16="http://schemas.microsoft.com/office/drawing/2014/main" id="{551C74A0-5A0B-4DE4-B273-474DB1A66368}"/>
                </a:ext>
              </a:extLst>
            </p:cNvPr>
            <p:cNvGrpSpPr/>
            <p:nvPr userDrawn="1"/>
          </p:nvGrpSpPr>
          <p:grpSpPr>
            <a:xfrm>
              <a:off x="15787296" y="5887072"/>
              <a:ext cx="283685" cy="283685"/>
              <a:chOff x="-510741" y="5913713"/>
              <a:chExt cx="267555" cy="267555"/>
            </a:xfrm>
          </p:grpSpPr>
          <p:sp>
            <p:nvSpPr>
              <p:cNvPr id="76" name="Ovaal 75">
                <a:extLst>
                  <a:ext uri="{FF2B5EF4-FFF2-40B4-BE49-F238E27FC236}">
                    <a16:creationId xmlns:a16="http://schemas.microsoft.com/office/drawing/2014/main" id="{14FB7C59-ECB8-4194-8D0B-55CA0D5ED0E7}"/>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450"/>
                  </a:spcBef>
                  <a:spcAft>
                    <a:spcPts val="450"/>
                  </a:spcAft>
                </a:pPr>
                <a:endParaRPr lang="nl-NL" sz="1200" cap="all" baseline="0" noProof="0" dirty="0">
                  <a:latin typeface="Calibri" panose="020F0502020204030204" pitchFamily="34" charset="0"/>
                  <a:cs typeface="Calibri" panose="020F0502020204030204" pitchFamily="34" charset="0"/>
                </a:endParaRPr>
              </a:p>
            </p:txBody>
          </p:sp>
          <p:sp>
            <p:nvSpPr>
              <p:cNvPr id="77" name="Graphic 163" descr="Informatie">
                <a:extLst>
                  <a:ext uri="{FF2B5EF4-FFF2-40B4-BE49-F238E27FC236}">
                    <a16:creationId xmlns:a16="http://schemas.microsoft.com/office/drawing/2014/main" id="{015DD218-ECE2-45B2-AEE1-23AAC067B03E}"/>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1500" noProof="0" dirty="0">
                  <a:solidFill>
                    <a:srgbClr val="211F26"/>
                  </a:solidFill>
                  <a:latin typeface="Calibri" panose="020F0502020204030204" pitchFamily="34" charset="0"/>
                  <a:cs typeface="Calibri" panose="020F0502020204030204" pitchFamily="34" charset="0"/>
                </a:endParaRPr>
              </a:p>
            </p:txBody>
          </p:sp>
        </p:grpSp>
        <p:sp>
          <p:nvSpPr>
            <p:cNvPr id="24" name="Ovaal 23">
              <a:extLst>
                <a:ext uri="{FF2B5EF4-FFF2-40B4-BE49-F238E27FC236}">
                  <a16:creationId xmlns:a16="http://schemas.microsoft.com/office/drawing/2014/main" id="{40C6D5D4-515F-43B0-B298-0E527BA335A5}"/>
                </a:ext>
              </a:extLst>
            </p:cNvPr>
            <p:cNvSpPr/>
            <p:nvPr userDrawn="1"/>
          </p:nvSpPr>
          <p:spPr>
            <a:xfrm>
              <a:off x="12560445" y="4395535"/>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25" name="Rechthoek 24">
              <a:extLst>
                <a:ext uri="{FF2B5EF4-FFF2-40B4-BE49-F238E27FC236}">
                  <a16:creationId xmlns:a16="http://schemas.microsoft.com/office/drawing/2014/main" id="{41A0D30D-4EF6-4A47-AF8E-E127FD69E0E4}"/>
                </a:ext>
              </a:extLst>
            </p:cNvPr>
            <p:cNvSpPr/>
            <p:nvPr userDrawn="1"/>
          </p:nvSpPr>
          <p:spPr>
            <a:xfrm>
              <a:off x="12844617" y="4395536"/>
              <a:ext cx="2944682" cy="807210"/>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Om de video te schalen of bij te snijden, ga naar de tab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‘Hulpmiddelen voor video’s - Opmaak’</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‘Bijsnijden’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Schaal met de bolletjes de video en met de hoekjes het videokader.</a:t>
              </a:r>
            </a:p>
          </p:txBody>
        </p:sp>
        <p:grpSp>
          <p:nvGrpSpPr>
            <p:cNvPr id="26" name="Groep 25">
              <a:extLst>
                <a:ext uri="{FF2B5EF4-FFF2-40B4-BE49-F238E27FC236}">
                  <a16:creationId xmlns:a16="http://schemas.microsoft.com/office/drawing/2014/main" id="{EC5E1147-5B05-43A4-8677-9220D85C666F}"/>
                </a:ext>
              </a:extLst>
            </p:cNvPr>
            <p:cNvGrpSpPr/>
            <p:nvPr userDrawn="1"/>
          </p:nvGrpSpPr>
          <p:grpSpPr>
            <a:xfrm>
              <a:off x="12755738" y="5305097"/>
              <a:ext cx="622283" cy="612919"/>
              <a:chOff x="12617641" y="3403239"/>
              <a:chExt cx="752963" cy="741634"/>
            </a:xfrm>
          </p:grpSpPr>
          <p:grpSp>
            <p:nvGrpSpPr>
              <p:cNvPr id="60" name="Groep 59">
                <a:extLst>
                  <a:ext uri="{FF2B5EF4-FFF2-40B4-BE49-F238E27FC236}">
                    <a16:creationId xmlns:a16="http://schemas.microsoft.com/office/drawing/2014/main" id="{DA62ECC4-5D38-463A-8E9F-C435469DF934}"/>
                  </a:ext>
                </a:extLst>
              </p:cNvPr>
              <p:cNvGrpSpPr/>
              <p:nvPr userDrawn="1"/>
            </p:nvGrpSpPr>
            <p:grpSpPr>
              <a:xfrm>
                <a:off x="12771550" y="3403239"/>
                <a:ext cx="467156" cy="448491"/>
                <a:chOff x="12782177" y="3403239"/>
                <a:chExt cx="467156" cy="448491"/>
              </a:xfrm>
            </p:grpSpPr>
            <p:grpSp>
              <p:nvGrpSpPr>
                <p:cNvPr id="63" name="Groep 62">
                  <a:extLst>
                    <a:ext uri="{FF2B5EF4-FFF2-40B4-BE49-F238E27FC236}">
                      <a16:creationId xmlns:a16="http://schemas.microsoft.com/office/drawing/2014/main" id="{E868D69A-0DDB-4410-A063-1D698397EBCC}"/>
                    </a:ext>
                  </a:extLst>
                </p:cNvPr>
                <p:cNvGrpSpPr/>
                <p:nvPr userDrawn="1"/>
              </p:nvGrpSpPr>
              <p:grpSpPr>
                <a:xfrm>
                  <a:off x="12782177" y="3403239"/>
                  <a:ext cx="412972" cy="396132"/>
                  <a:chOff x="13554906" y="3320109"/>
                  <a:chExt cx="443912" cy="425811"/>
                </a:xfrm>
              </p:grpSpPr>
              <p:grpSp>
                <p:nvGrpSpPr>
                  <p:cNvPr id="70" name="Groep 69">
                    <a:extLst>
                      <a:ext uri="{FF2B5EF4-FFF2-40B4-BE49-F238E27FC236}">
                        <a16:creationId xmlns:a16="http://schemas.microsoft.com/office/drawing/2014/main" id="{36D04F82-987C-4BEF-A787-E4A77F63792B}"/>
                      </a:ext>
                    </a:extLst>
                  </p:cNvPr>
                  <p:cNvGrpSpPr/>
                  <p:nvPr userDrawn="1"/>
                </p:nvGrpSpPr>
                <p:grpSpPr>
                  <a:xfrm>
                    <a:off x="13554906" y="3320109"/>
                    <a:ext cx="443912" cy="425811"/>
                    <a:chOff x="12909684" y="1276143"/>
                    <a:chExt cx="443912" cy="425811"/>
                  </a:xfrm>
                </p:grpSpPr>
                <p:sp>
                  <p:nvSpPr>
                    <p:cNvPr id="73" name="Rechthoek 72">
                      <a:extLst>
                        <a:ext uri="{FF2B5EF4-FFF2-40B4-BE49-F238E27FC236}">
                          <a16:creationId xmlns:a16="http://schemas.microsoft.com/office/drawing/2014/main" id="{700F1E0E-EA1F-48F2-ABC1-59B351995E5C}"/>
                        </a:ext>
                      </a:extLst>
                    </p:cNvPr>
                    <p:cNvSpPr/>
                    <p:nvPr userDrawn="1"/>
                  </p:nvSpPr>
                  <p:spPr>
                    <a:xfrm>
                      <a:off x="12909684" y="1276143"/>
                      <a:ext cx="443912" cy="425811"/>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74" name="Rechthoek 73">
                      <a:extLst>
                        <a:ext uri="{FF2B5EF4-FFF2-40B4-BE49-F238E27FC236}">
                          <a16:creationId xmlns:a16="http://schemas.microsoft.com/office/drawing/2014/main" id="{09A20D9E-E960-4540-8BAE-850E87FF9909}"/>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75" name="Ovaal 74">
                      <a:extLst>
                        <a:ext uri="{FF2B5EF4-FFF2-40B4-BE49-F238E27FC236}">
                          <a16:creationId xmlns:a16="http://schemas.microsoft.com/office/drawing/2014/main" id="{283327F2-0EF8-425A-A1FE-019F3493C50E}"/>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pic>
                <p:nvPicPr>
                  <p:cNvPr id="71" name="Afbeelding 70">
                    <a:extLst>
                      <a:ext uri="{FF2B5EF4-FFF2-40B4-BE49-F238E27FC236}">
                        <a16:creationId xmlns:a16="http://schemas.microsoft.com/office/drawing/2014/main" id="{D5A551C5-7946-493B-8AA9-1222DE6E3542}"/>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a:off x="13567296" y="3424992"/>
                    <a:ext cx="173367" cy="140220"/>
                  </a:xfrm>
                  <a:prstGeom prst="rect">
                    <a:avLst/>
                  </a:prstGeom>
                </p:spPr>
              </p:pic>
              <p:pic>
                <p:nvPicPr>
                  <p:cNvPr id="72" name="Afbeelding 71">
                    <a:extLst>
                      <a:ext uri="{FF2B5EF4-FFF2-40B4-BE49-F238E27FC236}">
                        <a16:creationId xmlns:a16="http://schemas.microsoft.com/office/drawing/2014/main" id="{E2198678-6ED0-4341-A5D0-F72BDC01FC29}"/>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flipH="1">
                    <a:off x="13635599" y="3453788"/>
                    <a:ext cx="173367" cy="111424"/>
                  </a:xfrm>
                  <a:prstGeom prst="rect">
                    <a:avLst/>
                  </a:prstGeom>
                </p:spPr>
              </p:pic>
            </p:grpSp>
            <p:grpSp>
              <p:nvGrpSpPr>
                <p:cNvPr id="64" name="Groep 63">
                  <a:extLst>
                    <a:ext uri="{FF2B5EF4-FFF2-40B4-BE49-F238E27FC236}">
                      <a16:creationId xmlns:a16="http://schemas.microsoft.com/office/drawing/2014/main" id="{7E556746-5D4C-4936-83D2-0DCF7A93571A}"/>
                    </a:ext>
                  </a:extLst>
                </p:cNvPr>
                <p:cNvGrpSpPr/>
                <p:nvPr userDrawn="1"/>
              </p:nvGrpSpPr>
              <p:grpSpPr>
                <a:xfrm>
                  <a:off x="13103513" y="3705268"/>
                  <a:ext cx="145820" cy="146462"/>
                  <a:chOff x="13096169" y="3602278"/>
                  <a:chExt cx="145820" cy="146462"/>
                </a:xfrm>
              </p:grpSpPr>
              <p:sp>
                <p:nvSpPr>
                  <p:cNvPr id="68" name="Rechthoek 67">
                    <a:extLst>
                      <a:ext uri="{FF2B5EF4-FFF2-40B4-BE49-F238E27FC236}">
                        <a16:creationId xmlns:a16="http://schemas.microsoft.com/office/drawing/2014/main" id="{489D2FBB-17DC-4AB3-8CC3-37613F38E151}"/>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69" name="Rechthoek 68">
                    <a:extLst>
                      <a:ext uri="{FF2B5EF4-FFF2-40B4-BE49-F238E27FC236}">
                        <a16:creationId xmlns:a16="http://schemas.microsoft.com/office/drawing/2014/main" id="{93F9C8F6-96E8-4D9A-B47B-7D5F5DDE5809}"/>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nvGrpSpPr>
                <p:cNvPr id="65" name="Groep 64">
                  <a:extLst>
                    <a:ext uri="{FF2B5EF4-FFF2-40B4-BE49-F238E27FC236}">
                      <a16:creationId xmlns:a16="http://schemas.microsoft.com/office/drawing/2014/main" id="{E645902A-4131-4D82-8B3F-74E11EAB0E35}"/>
                    </a:ext>
                  </a:extLst>
                </p:cNvPr>
                <p:cNvGrpSpPr/>
                <p:nvPr userDrawn="1"/>
              </p:nvGrpSpPr>
              <p:grpSpPr>
                <a:xfrm rot="10800000">
                  <a:off x="13061402" y="3665637"/>
                  <a:ext cx="145820" cy="146462"/>
                  <a:chOff x="13096169" y="3602278"/>
                  <a:chExt cx="145820" cy="146462"/>
                </a:xfrm>
              </p:grpSpPr>
              <p:sp>
                <p:nvSpPr>
                  <p:cNvPr id="66" name="Rechthoek 65">
                    <a:extLst>
                      <a:ext uri="{FF2B5EF4-FFF2-40B4-BE49-F238E27FC236}">
                        <a16:creationId xmlns:a16="http://schemas.microsoft.com/office/drawing/2014/main" id="{2FBE8261-A0EA-4329-9AA7-87ED98B21F69}"/>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67" name="Rechthoek 66">
                    <a:extLst>
                      <a:ext uri="{FF2B5EF4-FFF2-40B4-BE49-F238E27FC236}">
                        <a16:creationId xmlns:a16="http://schemas.microsoft.com/office/drawing/2014/main" id="{392A5DD9-7DC9-4466-B3B3-268AA6A9D01F}"/>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sp>
            <p:nvSpPr>
              <p:cNvPr id="61" name="Rechthoek 60">
                <a:extLst>
                  <a:ext uri="{FF2B5EF4-FFF2-40B4-BE49-F238E27FC236}">
                    <a16:creationId xmlns:a16="http://schemas.microsoft.com/office/drawing/2014/main" id="{43E623C9-132E-4E33-A641-51887BDDFFDB}"/>
                  </a:ext>
                </a:extLst>
              </p:cNvPr>
              <p:cNvSpPr/>
              <p:nvPr userDrawn="1"/>
            </p:nvSpPr>
            <p:spPr>
              <a:xfrm>
                <a:off x="12617641" y="3889890"/>
                <a:ext cx="752963"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450"/>
                  </a:spcBef>
                  <a:spcAft>
                    <a:spcPts val="450"/>
                  </a:spcAft>
                </a:pPr>
                <a:r>
                  <a:rPr lang="nl-NL" sz="675" b="0" noProof="0" dirty="0">
                    <a:solidFill>
                      <a:srgbClr val="211F26"/>
                    </a:solidFill>
                    <a:latin typeface="Calibri" panose="020F0502020204030204" pitchFamily="34" charset="0"/>
                    <a:cs typeface="Calibri" panose="020F0502020204030204" pitchFamily="34" charset="0"/>
                  </a:rPr>
                  <a:t>Bijsnijden</a:t>
                </a:r>
              </a:p>
            </p:txBody>
          </p:sp>
          <p:sp>
            <p:nvSpPr>
              <p:cNvPr id="62" name="Gelijkbenige driehoek 61">
                <a:extLst>
                  <a:ext uri="{FF2B5EF4-FFF2-40B4-BE49-F238E27FC236}">
                    <a16:creationId xmlns:a16="http://schemas.microsoft.com/office/drawing/2014/main" id="{08D86462-275F-4C8B-B388-2E2530035DC1}"/>
                  </a:ext>
                </a:extLst>
              </p:cNvPr>
              <p:cNvSpPr/>
              <p:nvPr userDrawn="1"/>
            </p:nvSpPr>
            <p:spPr>
              <a:xfrm rot="10800000">
                <a:off x="12950688" y="4093726"/>
                <a:ext cx="86866" cy="51147"/>
              </a:xfrm>
              <a:prstGeom prst="triangle">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sp>
          <p:nvSpPr>
            <p:cNvPr id="27" name="Rechthoek 26">
              <a:extLst>
                <a:ext uri="{FF2B5EF4-FFF2-40B4-BE49-F238E27FC236}">
                  <a16:creationId xmlns:a16="http://schemas.microsoft.com/office/drawing/2014/main" id="{44994E25-A5F7-496B-8615-24E1E19BC260}"/>
                </a:ext>
              </a:extLst>
            </p:cNvPr>
            <p:cNvSpPr/>
            <p:nvPr userDrawn="1"/>
          </p:nvSpPr>
          <p:spPr>
            <a:xfrm>
              <a:off x="12847196" y="3369435"/>
              <a:ext cx="1239216" cy="719917"/>
            </a:xfrm>
            <a:prstGeom prst="rect">
              <a:avLst/>
            </a:prstGeom>
            <a:pattFill prst="wdUpDiag">
              <a:fgClr>
                <a:srgbClr val="E0E0E0"/>
              </a:fgClr>
              <a:bgClr>
                <a:srgbClr val="ECECEC"/>
              </a:bgClr>
            </a:pattFill>
            <a:ln w="12700">
              <a:solidFill>
                <a:srgbClr val="D3D3D3"/>
              </a:solidFill>
              <a:prstDash val="solid"/>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72000" tIns="0" rIns="0" bIns="0" numCol="1" spcCol="0" rtlCol="0" fromWordArt="0" anchor="ctr" anchorCtr="0" forceAA="0" compatLnSpc="1">
              <a:prstTxWarp prst="textNoShape">
                <a:avLst/>
              </a:prstTxWarp>
              <a:noAutofit/>
            </a:bodyPr>
            <a:lstStyle/>
            <a:p>
              <a:pPr algn="l"/>
              <a:endParaRPr lang="nl-NL" sz="750" b="0" i="1" noProof="0" dirty="0">
                <a:solidFill>
                  <a:srgbClr val="211F26"/>
                </a:solidFill>
                <a:latin typeface="Calibri" panose="020F0502020204030204" pitchFamily="34" charset="0"/>
                <a:cs typeface="Calibri" panose="020F0502020204030204" pitchFamily="34" charset="0"/>
              </a:endParaRPr>
            </a:p>
          </p:txBody>
        </p:sp>
        <p:grpSp>
          <p:nvGrpSpPr>
            <p:cNvPr id="28" name="Groep 27">
              <a:extLst>
                <a:ext uri="{FF2B5EF4-FFF2-40B4-BE49-F238E27FC236}">
                  <a16:creationId xmlns:a16="http://schemas.microsoft.com/office/drawing/2014/main" id="{4E6A951A-FD6F-4590-95B0-640BEFAB975E}"/>
                </a:ext>
              </a:extLst>
            </p:cNvPr>
            <p:cNvGrpSpPr/>
            <p:nvPr userDrawn="1"/>
          </p:nvGrpSpPr>
          <p:grpSpPr>
            <a:xfrm>
              <a:off x="13678213" y="3648953"/>
              <a:ext cx="1222990" cy="563933"/>
              <a:chOff x="-2485819" y="3399207"/>
              <a:chExt cx="1222990" cy="563933"/>
            </a:xfrm>
          </p:grpSpPr>
          <p:sp>
            <p:nvSpPr>
              <p:cNvPr id="39" name="Rechthoek 38">
                <a:extLst>
                  <a:ext uri="{FF2B5EF4-FFF2-40B4-BE49-F238E27FC236}">
                    <a16:creationId xmlns:a16="http://schemas.microsoft.com/office/drawing/2014/main" id="{D48552D7-0130-435F-B234-3EAD0F6DF5FD}"/>
                  </a:ext>
                </a:extLst>
              </p:cNvPr>
              <p:cNvSpPr/>
              <p:nvPr userDrawn="1"/>
            </p:nvSpPr>
            <p:spPr>
              <a:xfrm>
                <a:off x="-2485819" y="3399207"/>
                <a:ext cx="1176476" cy="504851"/>
              </a:xfrm>
              <a:prstGeom prst="rect">
                <a:avLst/>
              </a:prstGeom>
              <a:solidFill>
                <a:schemeClr val="bg1"/>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40" name="Rechthoek 39">
                <a:extLst>
                  <a:ext uri="{FF2B5EF4-FFF2-40B4-BE49-F238E27FC236}">
                    <a16:creationId xmlns:a16="http://schemas.microsoft.com/office/drawing/2014/main" id="{0DF99FB8-6604-4B17-A520-039893672A15}"/>
                  </a:ext>
                </a:extLst>
              </p:cNvPr>
              <p:cNvSpPr/>
              <p:nvPr userDrawn="1"/>
            </p:nvSpPr>
            <p:spPr>
              <a:xfrm>
                <a:off x="-2479584" y="3652838"/>
                <a:ext cx="1164007" cy="246701"/>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nvGrpSpPr>
              <p:cNvPr id="41" name="Groep 40">
                <a:extLst>
                  <a:ext uri="{FF2B5EF4-FFF2-40B4-BE49-F238E27FC236}">
                    <a16:creationId xmlns:a16="http://schemas.microsoft.com/office/drawing/2014/main" id="{D6755572-5F6E-420D-88CF-1D61951F54B9}"/>
                  </a:ext>
                </a:extLst>
              </p:cNvPr>
              <p:cNvGrpSpPr/>
              <p:nvPr userDrawn="1"/>
            </p:nvGrpSpPr>
            <p:grpSpPr>
              <a:xfrm>
                <a:off x="-2403869" y="3460544"/>
                <a:ext cx="155951" cy="131922"/>
                <a:chOff x="12968836" y="3354170"/>
                <a:chExt cx="404806" cy="342433"/>
              </a:xfrm>
            </p:grpSpPr>
            <p:sp>
              <p:nvSpPr>
                <p:cNvPr id="54" name="Rechthoek: afgeronde hoeken 53">
                  <a:extLst>
                    <a:ext uri="{FF2B5EF4-FFF2-40B4-BE49-F238E27FC236}">
                      <a16:creationId xmlns:a16="http://schemas.microsoft.com/office/drawing/2014/main" id="{311EB075-655E-4F68-8F34-4EFA404C018C}"/>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55" name="Rechthoek 54">
                  <a:extLst>
                    <a:ext uri="{FF2B5EF4-FFF2-40B4-BE49-F238E27FC236}">
                      <a16:creationId xmlns:a16="http://schemas.microsoft.com/office/drawing/2014/main" id="{048A2364-432E-4EC6-A462-5816037A1942}"/>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56" name="Rechthoek 55">
                  <a:extLst>
                    <a:ext uri="{FF2B5EF4-FFF2-40B4-BE49-F238E27FC236}">
                      <a16:creationId xmlns:a16="http://schemas.microsoft.com/office/drawing/2014/main" id="{10760DBC-1E0E-41BD-B88B-C44468AE0CC1}"/>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57" name="Rechthoek 56">
                  <a:extLst>
                    <a:ext uri="{FF2B5EF4-FFF2-40B4-BE49-F238E27FC236}">
                      <a16:creationId xmlns:a16="http://schemas.microsoft.com/office/drawing/2014/main" id="{F4057ED3-D1F3-4523-A0B4-977A71BFFC39}"/>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58" name="Rechthoek 57">
                  <a:extLst>
                    <a:ext uri="{FF2B5EF4-FFF2-40B4-BE49-F238E27FC236}">
                      <a16:creationId xmlns:a16="http://schemas.microsoft.com/office/drawing/2014/main" id="{69996CEB-E6C6-45A3-8E7F-FF63D198997F}"/>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59" name="Rechthoek 58">
                  <a:extLst>
                    <a:ext uri="{FF2B5EF4-FFF2-40B4-BE49-F238E27FC236}">
                      <a16:creationId xmlns:a16="http://schemas.microsoft.com/office/drawing/2014/main" id="{47F9AA50-B69A-4AD7-8D4C-CB064A81728D}"/>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nvGrpSpPr>
              <p:cNvPr id="42" name="Groep 41">
                <a:extLst>
                  <a:ext uri="{FF2B5EF4-FFF2-40B4-BE49-F238E27FC236}">
                    <a16:creationId xmlns:a16="http://schemas.microsoft.com/office/drawing/2014/main" id="{8591A243-55E6-4A05-BFE3-0EE0CF27C1B2}"/>
                  </a:ext>
                </a:extLst>
              </p:cNvPr>
              <p:cNvGrpSpPr/>
              <p:nvPr userDrawn="1"/>
            </p:nvGrpSpPr>
            <p:grpSpPr>
              <a:xfrm>
                <a:off x="-2423424" y="3690208"/>
                <a:ext cx="166739" cy="218963"/>
                <a:chOff x="12940828" y="3950597"/>
                <a:chExt cx="432813" cy="568367"/>
              </a:xfrm>
            </p:grpSpPr>
            <p:grpSp>
              <p:nvGrpSpPr>
                <p:cNvPr id="46" name="Groep 45">
                  <a:extLst>
                    <a:ext uri="{FF2B5EF4-FFF2-40B4-BE49-F238E27FC236}">
                      <a16:creationId xmlns:a16="http://schemas.microsoft.com/office/drawing/2014/main" id="{ABFCAD62-846D-4CDA-A69E-F27E359C2E22}"/>
                    </a:ext>
                  </a:extLst>
                </p:cNvPr>
                <p:cNvGrpSpPr/>
                <p:nvPr userDrawn="1"/>
              </p:nvGrpSpPr>
              <p:grpSpPr>
                <a:xfrm>
                  <a:off x="13000382" y="4006891"/>
                  <a:ext cx="373259" cy="315747"/>
                  <a:chOff x="12968836" y="3354170"/>
                  <a:chExt cx="404806" cy="342433"/>
                </a:xfrm>
              </p:grpSpPr>
              <p:sp>
                <p:nvSpPr>
                  <p:cNvPr id="48" name="Rechthoek: afgeronde hoeken 47">
                    <a:extLst>
                      <a:ext uri="{FF2B5EF4-FFF2-40B4-BE49-F238E27FC236}">
                        <a16:creationId xmlns:a16="http://schemas.microsoft.com/office/drawing/2014/main" id="{48503B35-A744-4AA4-B1CA-FA517EE3EB9D}"/>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49" name="Rechthoek 48">
                    <a:extLst>
                      <a:ext uri="{FF2B5EF4-FFF2-40B4-BE49-F238E27FC236}">
                        <a16:creationId xmlns:a16="http://schemas.microsoft.com/office/drawing/2014/main" id="{87298E40-1861-4912-A276-DBAADC5D8269}"/>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50" name="Rechthoek 49">
                    <a:extLst>
                      <a:ext uri="{FF2B5EF4-FFF2-40B4-BE49-F238E27FC236}">
                        <a16:creationId xmlns:a16="http://schemas.microsoft.com/office/drawing/2014/main" id="{6994552A-CCB0-4DF2-95F7-D21E6E74E177}"/>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51" name="Rechthoek 50">
                    <a:extLst>
                      <a:ext uri="{FF2B5EF4-FFF2-40B4-BE49-F238E27FC236}">
                        <a16:creationId xmlns:a16="http://schemas.microsoft.com/office/drawing/2014/main" id="{162BDF6B-B2D8-4169-8E8D-B18B4CB05CFA}"/>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52" name="Rechthoek 51">
                    <a:extLst>
                      <a:ext uri="{FF2B5EF4-FFF2-40B4-BE49-F238E27FC236}">
                        <a16:creationId xmlns:a16="http://schemas.microsoft.com/office/drawing/2014/main" id="{9EA93FB3-5047-4AD2-9354-EF4A38CA5DC5}"/>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53" name="Rechthoek 52">
                    <a:extLst>
                      <a:ext uri="{FF2B5EF4-FFF2-40B4-BE49-F238E27FC236}">
                        <a16:creationId xmlns:a16="http://schemas.microsoft.com/office/drawing/2014/main" id="{EB5ABAB6-BCD0-45EF-91B1-B114D0A5E88B}"/>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sp>
              <p:nvSpPr>
                <p:cNvPr id="47" name="Boog 46">
                  <a:extLst>
                    <a:ext uri="{FF2B5EF4-FFF2-40B4-BE49-F238E27FC236}">
                      <a16:creationId xmlns:a16="http://schemas.microsoft.com/office/drawing/2014/main" id="{EDDB1E8D-1232-4AAD-BBEA-C13113A98FE4}"/>
                    </a:ext>
                  </a:extLst>
                </p:cNvPr>
                <p:cNvSpPr/>
                <p:nvPr userDrawn="1"/>
              </p:nvSpPr>
              <p:spPr>
                <a:xfrm rot="17637075">
                  <a:off x="12776155" y="4115270"/>
                  <a:ext cx="568367" cy="239021"/>
                </a:xfrm>
                <a:prstGeom prst="arc">
                  <a:avLst>
                    <a:gd name="adj1" fmla="val 15959368"/>
                    <a:gd name="adj2" fmla="val 1354623"/>
                  </a:avLst>
                </a:prstGeom>
                <a:noFill/>
                <a:ln w="19050" cap="flat" cmpd="sng" algn="ctr">
                  <a:solidFill>
                    <a:srgbClr val="4D82B8"/>
                  </a:solidFill>
                  <a:prstDash val="solid"/>
                  <a:headEnd type="arrow" w="med" len="sm"/>
                </a:ln>
                <a:effectLst/>
              </p:spPr>
              <p:txBody>
                <a:bodyPr rtlCol="0" anchor="ctr">
                  <a:noAutofit/>
                </a:bodyPr>
                <a:lstStyle/>
                <a:p>
                  <a:pPr algn="ctr"/>
                  <a:endParaRPr lang="nl-NL" sz="1800" noProof="0" dirty="0">
                    <a:solidFill>
                      <a:srgbClr val="211F26"/>
                    </a:solidFill>
                    <a:latin typeface="Calibri" panose="020F0502020204030204" pitchFamily="34" charset="0"/>
                    <a:cs typeface="Calibri" panose="020F0502020204030204" pitchFamily="34" charset="0"/>
                  </a:endParaRPr>
                </a:p>
              </p:txBody>
            </p:sp>
          </p:grpSp>
          <p:sp>
            <p:nvSpPr>
              <p:cNvPr id="43" name="Tekstvak 42">
                <a:extLst>
                  <a:ext uri="{FF2B5EF4-FFF2-40B4-BE49-F238E27FC236}">
                    <a16:creationId xmlns:a16="http://schemas.microsoft.com/office/drawing/2014/main" id="{E3BF4327-E9CC-43EB-81D0-A77EC3CA3466}"/>
                  </a:ext>
                </a:extLst>
              </p:cNvPr>
              <p:cNvSpPr txBox="1"/>
              <p:nvPr userDrawn="1"/>
            </p:nvSpPr>
            <p:spPr>
              <a:xfrm>
                <a:off x="-2245455" y="3460544"/>
                <a:ext cx="896116" cy="134709"/>
              </a:xfrm>
              <a:prstGeom prst="rect">
                <a:avLst/>
              </a:prstGeom>
              <a:noFill/>
            </p:spPr>
            <p:txBody>
              <a:bodyPr wrap="square" rtlCol="0" anchor="ctr">
                <a:noAutofit/>
              </a:bodyPr>
              <a:lstStyle/>
              <a:p>
                <a:pPr marL="0" algn="l" defTabSz="913134" rtl="0" eaLnBrk="1" latinLnBrk="0" hangingPunct="1">
                  <a:lnSpc>
                    <a:spcPct val="90000"/>
                  </a:lnSpc>
                  <a:spcBef>
                    <a:spcPts val="450"/>
                  </a:spcBef>
                  <a:spcAft>
                    <a:spcPts val="450"/>
                  </a:spcAft>
                </a:pPr>
                <a:r>
                  <a:rPr lang="nl-NL" sz="675" b="0" kern="1200" noProof="0" dirty="0">
                    <a:solidFill>
                      <a:srgbClr val="211F26"/>
                    </a:solidFill>
                    <a:latin typeface="Calibri" panose="020F0502020204030204" pitchFamily="34" charset="0"/>
                    <a:ea typeface="+mn-ea"/>
                    <a:cs typeface="Calibri" panose="020F0502020204030204" pitchFamily="34" charset="0"/>
                  </a:rPr>
                  <a:t>Indeling</a:t>
                </a:r>
              </a:p>
            </p:txBody>
          </p:sp>
          <p:sp>
            <p:nvSpPr>
              <p:cNvPr id="44" name="Tekstvak 43">
                <a:extLst>
                  <a:ext uri="{FF2B5EF4-FFF2-40B4-BE49-F238E27FC236}">
                    <a16:creationId xmlns:a16="http://schemas.microsoft.com/office/drawing/2014/main" id="{97C8D28C-6E34-4F0B-BA1D-51CA10DEA5D9}"/>
                  </a:ext>
                </a:extLst>
              </p:cNvPr>
              <p:cNvSpPr txBox="1"/>
              <p:nvPr userDrawn="1"/>
            </p:nvSpPr>
            <p:spPr>
              <a:xfrm>
                <a:off x="-2258884" y="3712980"/>
                <a:ext cx="909545" cy="126416"/>
              </a:xfrm>
              <a:prstGeom prst="rect">
                <a:avLst/>
              </a:prstGeom>
              <a:noFill/>
            </p:spPr>
            <p:txBody>
              <a:bodyPr wrap="square" rtlCol="0" anchor="ctr">
                <a:noAutofit/>
              </a:bodyPr>
              <a:lstStyle/>
              <a:p>
                <a:pPr marL="0" algn="l" defTabSz="913134" rtl="0" eaLnBrk="1" latinLnBrk="0" hangingPunct="1">
                  <a:lnSpc>
                    <a:spcPct val="90000"/>
                  </a:lnSpc>
                  <a:spcBef>
                    <a:spcPts val="450"/>
                  </a:spcBef>
                  <a:spcAft>
                    <a:spcPts val="450"/>
                  </a:spcAft>
                </a:pPr>
                <a:r>
                  <a:rPr lang="nl-NL" sz="675" b="0" kern="1200" noProof="0" dirty="0">
                    <a:solidFill>
                      <a:srgbClr val="211F26"/>
                    </a:solidFill>
                    <a:latin typeface="Calibri" panose="020F0502020204030204" pitchFamily="34" charset="0"/>
                    <a:ea typeface="+mn-ea"/>
                    <a:cs typeface="Calibri" panose="020F0502020204030204" pitchFamily="34" charset="0"/>
                  </a:rPr>
                  <a:t>Dia Herstellen</a:t>
                </a:r>
              </a:p>
            </p:txBody>
          </p:sp>
          <p:sp>
            <p:nvSpPr>
              <p:cNvPr id="45" name="Vrije vorm: vorm 44">
                <a:extLst>
                  <a:ext uri="{FF2B5EF4-FFF2-40B4-BE49-F238E27FC236}">
                    <a16:creationId xmlns:a16="http://schemas.microsoft.com/office/drawing/2014/main" id="{14BCE442-D16A-4883-BEB5-1FD68D29D7C0}"/>
                  </a:ext>
                </a:extLst>
              </p:cNvPr>
              <p:cNvSpPr/>
              <p:nvPr userDrawn="1"/>
            </p:nvSpPr>
            <p:spPr>
              <a:xfrm>
                <a:off x="-1360391" y="3783140"/>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450"/>
                  </a:spcBef>
                  <a:spcAft>
                    <a:spcPts val="450"/>
                  </a:spcAft>
                </a:pPr>
                <a:endParaRPr lang="nl-NL" sz="1200" cap="all" baseline="0" noProof="0" dirty="0">
                  <a:latin typeface="Calibri" panose="020F0502020204030204" pitchFamily="34" charset="0"/>
                  <a:cs typeface="Calibri" panose="020F0502020204030204" pitchFamily="34" charset="0"/>
                </a:endParaRPr>
              </a:p>
            </p:txBody>
          </p:sp>
        </p:grpSp>
        <p:grpSp>
          <p:nvGrpSpPr>
            <p:cNvPr id="29" name="Groep 28">
              <a:extLst>
                <a:ext uri="{FF2B5EF4-FFF2-40B4-BE49-F238E27FC236}">
                  <a16:creationId xmlns:a16="http://schemas.microsoft.com/office/drawing/2014/main" id="{5453412C-BB86-41A7-90F9-3F72C6D40B09}"/>
                </a:ext>
              </a:extLst>
            </p:cNvPr>
            <p:cNvGrpSpPr/>
            <p:nvPr userDrawn="1"/>
          </p:nvGrpSpPr>
          <p:grpSpPr>
            <a:xfrm>
              <a:off x="12853251" y="1548333"/>
              <a:ext cx="311450" cy="313414"/>
              <a:chOff x="-3310781" y="1231352"/>
              <a:chExt cx="311450" cy="313414"/>
            </a:xfrm>
          </p:grpSpPr>
          <p:sp>
            <p:nvSpPr>
              <p:cNvPr id="36" name="Rechthoek 35">
                <a:extLst>
                  <a:ext uri="{FF2B5EF4-FFF2-40B4-BE49-F238E27FC236}">
                    <a16:creationId xmlns:a16="http://schemas.microsoft.com/office/drawing/2014/main" id="{B84A9FBF-72C5-4E1D-8A9B-DB55CC91CE07}"/>
                  </a:ext>
                </a:extLst>
              </p:cNvPr>
              <p:cNvSpPr/>
              <p:nvPr userDrawn="1"/>
            </p:nvSpPr>
            <p:spPr>
              <a:xfrm>
                <a:off x="-3310781" y="1231352"/>
                <a:ext cx="308978" cy="308977"/>
              </a:xfrm>
              <a:prstGeom prst="rect">
                <a:avLst/>
              </a:prstGeom>
              <a:solidFill>
                <a:schemeClr val="bg1"/>
              </a:solidFill>
              <a:ln w="12700">
                <a:solidFill>
                  <a:srgbClr val="6C6C6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800" noProof="0" dirty="0">
                  <a:solidFill>
                    <a:srgbClr val="211F26"/>
                  </a:solidFill>
                  <a:latin typeface="Calibri" panose="020F0502020204030204" pitchFamily="34" charset="0"/>
                  <a:cs typeface="Calibri" panose="020F0502020204030204" pitchFamily="34" charset="0"/>
                </a:endParaRPr>
              </a:p>
            </p:txBody>
          </p:sp>
          <p:sp>
            <p:nvSpPr>
              <p:cNvPr id="37" name="Vrije vorm 112">
                <a:extLst>
                  <a:ext uri="{FF2B5EF4-FFF2-40B4-BE49-F238E27FC236}">
                    <a16:creationId xmlns:a16="http://schemas.microsoft.com/office/drawing/2014/main" id="{8445DF54-F83E-4B27-9CF6-A16F67D6A107}"/>
                  </a:ext>
                </a:extLst>
              </p:cNvPr>
              <p:cNvSpPr/>
              <p:nvPr userDrawn="1"/>
            </p:nvSpPr>
            <p:spPr>
              <a:xfrm>
                <a:off x="-3308309" y="1231352"/>
                <a:ext cx="308978" cy="46965"/>
              </a:xfrm>
              <a:custGeom>
                <a:avLst/>
                <a:gdLst>
                  <a:gd name="connsiteX0" fmla="*/ 1186901 w 1360714"/>
                  <a:gd name="connsiteY0" fmla="*/ 41746 h 206829"/>
                  <a:gd name="connsiteX1" fmla="*/ 1186901 w 1360714"/>
                  <a:gd name="connsiteY1" fmla="*/ 175847 h 206829"/>
                  <a:gd name="connsiteX2" fmla="*/ 1315854 w 1360714"/>
                  <a:gd name="connsiteY2" fmla="*/ 175847 h 206829"/>
                  <a:gd name="connsiteX3" fmla="*/ 1315854 w 1360714"/>
                  <a:gd name="connsiteY3" fmla="*/ 41746 h 206829"/>
                  <a:gd name="connsiteX4" fmla="*/ 958249 w 1360714"/>
                  <a:gd name="connsiteY4" fmla="*/ 41746 h 206829"/>
                  <a:gd name="connsiteX5" fmla="*/ 958249 w 1360714"/>
                  <a:gd name="connsiteY5" fmla="*/ 175847 h 206829"/>
                  <a:gd name="connsiteX6" fmla="*/ 1087202 w 1360714"/>
                  <a:gd name="connsiteY6" fmla="*/ 175847 h 206829"/>
                  <a:gd name="connsiteX7" fmla="*/ 1087202 w 1360714"/>
                  <a:gd name="connsiteY7" fmla="*/ 41746 h 206829"/>
                  <a:gd name="connsiteX8" fmla="*/ 729440 w 1360714"/>
                  <a:gd name="connsiteY8" fmla="*/ 41746 h 206829"/>
                  <a:gd name="connsiteX9" fmla="*/ 729440 w 1360714"/>
                  <a:gd name="connsiteY9" fmla="*/ 175847 h 206829"/>
                  <a:gd name="connsiteX10" fmla="*/ 858393 w 1360714"/>
                  <a:gd name="connsiteY10" fmla="*/ 175847 h 206829"/>
                  <a:gd name="connsiteX11" fmla="*/ 858393 w 1360714"/>
                  <a:gd name="connsiteY11" fmla="*/ 41746 h 206829"/>
                  <a:gd name="connsiteX12" fmla="*/ 493889 w 1360714"/>
                  <a:gd name="connsiteY12" fmla="*/ 41746 h 206829"/>
                  <a:gd name="connsiteX13" fmla="*/ 493889 w 1360714"/>
                  <a:gd name="connsiteY13" fmla="*/ 175847 h 206829"/>
                  <a:gd name="connsiteX14" fmla="*/ 622842 w 1360714"/>
                  <a:gd name="connsiteY14" fmla="*/ 175847 h 206829"/>
                  <a:gd name="connsiteX15" fmla="*/ 622842 w 1360714"/>
                  <a:gd name="connsiteY15" fmla="*/ 41746 h 206829"/>
                  <a:gd name="connsiteX16" fmla="*/ 260368 w 1360714"/>
                  <a:gd name="connsiteY16" fmla="*/ 41746 h 206829"/>
                  <a:gd name="connsiteX17" fmla="*/ 260368 w 1360714"/>
                  <a:gd name="connsiteY17" fmla="*/ 175847 h 206829"/>
                  <a:gd name="connsiteX18" fmla="*/ 389321 w 1360714"/>
                  <a:gd name="connsiteY18" fmla="*/ 175847 h 206829"/>
                  <a:gd name="connsiteX19" fmla="*/ 389321 w 1360714"/>
                  <a:gd name="connsiteY19" fmla="*/ 41746 h 206829"/>
                  <a:gd name="connsiteX20" fmla="*/ 35169 w 1360714"/>
                  <a:gd name="connsiteY20" fmla="*/ 41746 h 206829"/>
                  <a:gd name="connsiteX21" fmla="*/ 35169 w 1360714"/>
                  <a:gd name="connsiteY21" fmla="*/ 175847 h 206829"/>
                  <a:gd name="connsiteX22" fmla="*/ 164122 w 1360714"/>
                  <a:gd name="connsiteY22" fmla="*/ 175847 h 206829"/>
                  <a:gd name="connsiteX23" fmla="*/ 164122 w 1360714"/>
                  <a:gd name="connsiteY23" fmla="*/ 41746 h 206829"/>
                  <a:gd name="connsiteX24" fmla="*/ 0 w 1360714"/>
                  <a:gd name="connsiteY24" fmla="*/ 0 h 206829"/>
                  <a:gd name="connsiteX25" fmla="*/ 1360714 w 1360714"/>
                  <a:gd name="connsiteY25" fmla="*/ 0 h 206829"/>
                  <a:gd name="connsiteX26" fmla="*/ 1360714 w 1360714"/>
                  <a:gd name="connsiteY26" fmla="*/ 206829 h 206829"/>
                  <a:gd name="connsiteX27" fmla="*/ 0 w 1360714"/>
                  <a:gd name="connsiteY27" fmla="*/ 206829 h 206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360714" h="206829">
                    <a:moveTo>
                      <a:pt x="1186901" y="41746"/>
                    </a:moveTo>
                    <a:lnTo>
                      <a:pt x="1186901" y="175847"/>
                    </a:lnTo>
                    <a:lnTo>
                      <a:pt x="1315854" y="175847"/>
                    </a:lnTo>
                    <a:lnTo>
                      <a:pt x="1315854" y="41746"/>
                    </a:lnTo>
                    <a:close/>
                    <a:moveTo>
                      <a:pt x="958249" y="41746"/>
                    </a:moveTo>
                    <a:lnTo>
                      <a:pt x="958249" y="175847"/>
                    </a:lnTo>
                    <a:lnTo>
                      <a:pt x="1087202" y="175847"/>
                    </a:lnTo>
                    <a:lnTo>
                      <a:pt x="1087202" y="41746"/>
                    </a:lnTo>
                    <a:close/>
                    <a:moveTo>
                      <a:pt x="729440" y="41746"/>
                    </a:moveTo>
                    <a:lnTo>
                      <a:pt x="729440" y="175847"/>
                    </a:lnTo>
                    <a:lnTo>
                      <a:pt x="858393" y="175847"/>
                    </a:lnTo>
                    <a:lnTo>
                      <a:pt x="858393" y="41746"/>
                    </a:lnTo>
                    <a:close/>
                    <a:moveTo>
                      <a:pt x="493889" y="41746"/>
                    </a:moveTo>
                    <a:lnTo>
                      <a:pt x="493889" y="175847"/>
                    </a:lnTo>
                    <a:lnTo>
                      <a:pt x="622842" y="175847"/>
                    </a:lnTo>
                    <a:lnTo>
                      <a:pt x="622842" y="41746"/>
                    </a:lnTo>
                    <a:close/>
                    <a:moveTo>
                      <a:pt x="260368" y="41746"/>
                    </a:moveTo>
                    <a:lnTo>
                      <a:pt x="260368" y="175847"/>
                    </a:lnTo>
                    <a:lnTo>
                      <a:pt x="389321" y="175847"/>
                    </a:lnTo>
                    <a:lnTo>
                      <a:pt x="389321" y="41746"/>
                    </a:lnTo>
                    <a:close/>
                    <a:moveTo>
                      <a:pt x="35169" y="41746"/>
                    </a:moveTo>
                    <a:lnTo>
                      <a:pt x="35169" y="175847"/>
                    </a:lnTo>
                    <a:lnTo>
                      <a:pt x="164122" y="175847"/>
                    </a:lnTo>
                    <a:lnTo>
                      <a:pt x="164122" y="41746"/>
                    </a:lnTo>
                    <a:close/>
                    <a:moveTo>
                      <a:pt x="0" y="0"/>
                    </a:moveTo>
                    <a:lnTo>
                      <a:pt x="1360714" y="0"/>
                    </a:lnTo>
                    <a:lnTo>
                      <a:pt x="1360714" y="206829"/>
                    </a:lnTo>
                    <a:lnTo>
                      <a:pt x="0" y="206829"/>
                    </a:lnTo>
                    <a:close/>
                  </a:path>
                </a:pathLst>
              </a:custGeom>
              <a:solidFill>
                <a:srgbClr val="6C6C6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800" noProof="0" dirty="0">
                  <a:solidFill>
                    <a:srgbClr val="211F26"/>
                  </a:solidFill>
                  <a:latin typeface="Calibri" panose="020F0502020204030204" pitchFamily="34" charset="0"/>
                  <a:cs typeface="Calibri" panose="020F0502020204030204" pitchFamily="34" charset="0"/>
                </a:endParaRPr>
              </a:p>
            </p:txBody>
          </p:sp>
          <p:sp>
            <p:nvSpPr>
              <p:cNvPr id="38" name="Vrije vorm 113">
                <a:extLst>
                  <a:ext uri="{FF2B5EF4-FFF2-40B4-BE49-F238E27FC236}">
                    <a16:creationId xmlns:a16="http://schemas.microsoft.com/office/drawing/2014/main" id="{E7979862-D2A8-40BE-B585-9D346E2FB1F0}"/>
                  </a:ext>
                </a:extLst>
              </p:cNvPr>
              <p:cNvSpPr/>
              <p:nvPr userDrawn="1"/>
            </p:nvSpPr>
            <p:spPr>
              <a:xfrm>
                <a:off x="-3309640" y="1497801"/>
                <a:ext cx="308978" cy="46965"/>
              </a:xfrm>
              <a:custGeom>
                <a:avLst/>
                <a:gdLst>
                  <a:gd name="connsiteX0" fmla="*/ 1186901 w 1360714"/>
                  <a:gd name="connsiteY0" fmla="*/ 41746 h 206829"/>
                  <a:gd name="connsiteX1" fmla="*/ 1186901 w 1360714"/>
                  <a:gd name="connsiteY1" fmla="*/ 175847 h 206829"/>
                  <a:gd name="connsiteX2" fmla="*/ 1315854 w 1360714"/>
                  <a:gd name="connsiteY2" fmla="*/ 175847 h 206829"/>
                  <a:gd name="connsiteX3" fmla="*/ 1315854 w 1360714"/>
                  <a:gd name="connsiteY3" fmla="*/ 41746 h 206829"/>
                  <a:gd name="connsiteX4" fmla="*/ 958249 w 1360714"/>
                  <a:gd name="connsiteY4" fmla="*/ 41746 h 206829"/>
                  <a:gd name="connsiteX5" fmla="*/ 958249 w 1360714"/>
                  <a:gd name="connsiteY5" fmla="*/ 175847 h 206829"/>
                  <a:gd name="connsiteX6" fmla="*/ 1087202 w 1360714"/>
                  <a:gd name="connsiteY6" fmla="*/ 175847 h 206829"/>
                  <a:gd name="connsiteX7" fmla="*/ 1087202 w 1360714"/>
                  <a:gd name="connsiteY7" fmla="*/ 41746 h 206829"/>
                  <a:gd name="connsiteX8" fmla="*/ 729440 w 1360714"/>
                  <a:gd name="connsiteY8" fmla="*/ 41746 h 206829"/>
                  <a:gd name="connsiteX9" fmla="*/ 729440 w 1360714"/>
                  <a:gd name="connsiteY9" fmla="*/ 175847 h 206829"/>
                  <a:gd name="connsiteX10" fmla="*/ 858393 w 1360714"/>
                  <a:gd name="connsiteY10" fmla="*/ 175847 h 206829"/>
                  <a:gd name="connsiteX11" fmla="*/ 858393 w 1360714"/>
                  <a:gd name="connsiteY11" fmla="*/ 41746 h 206829"/>
                  <a:gd name="connsiteX12" fmla="*/ 493889 w 1360714"/>
                  <a:gd name="connsiteY12" fmla="*/ 41746 h 206829"/>
                  <a:gd name="connsiteX13" fmla="*/ 493889 w 1360714"/>
                  <a:gd name="connsiteY13" fmla="*/ 175847 h 206829"/>
                  <a:gd name="connsiteX14" fmla="*/ 622842 w 1360714"/>
                  <a:gd name="connsiteY14" fmla="*/ 175847 h 206829"/>
                  <a:gd name="connsiteX15" fmla="*/ 622842 w 1360714"/>
                  <a:gd name="connsiteY15" fmla="*/ 41746 h 206829"/>
                  <a:gd name="connsiteX16" fmla="*/ 260368 w 1360714"/>
                  <a:gd name="connsiteY16" fmla="*/ 41746 h 206829"/>
                  <a:gd name="connsiteX17" fmla="*/ 260368 w 1360714"/>
                  <a:gd name="connsiteY17" fmla="*/ 175847 h 206829"/>
                  <a:gd name="connsiteX18" fmla="*/ 389321 w 1360714"/>
                  <a:gd name="connsiteY18" fmla="*/ 175847 h 206829"/>
                  <a:gd name="connsiteX19" fmla="*/ 389321 w 1360714"/>
                  <a:gd name="connsiteY19" fmla="*/ 41746 h 206829"/>
                  <a:gd name="connsiteX20" fmla="*/ 35169 w 1360714"/>
                  <a:gd name="connsiteY20" fmla="*/ 41746 h 206829"/>
                  <a:gd name="connsiteX21" fmla="*/ 35169 w 1360714"/>
                  <a:gd name="connsiteY21" fmla="*/ 175847 h 206829"/>
                  <a:gd name="connsiteX22" fmla="*/ 164122 w 1360714"/>
                  <a:gd name="connsiteY22" fmla="*/ 175847 h 206829"/>
                  <a:gd name="connsiteX23" fmla="*/ 164122 w 1360714"/>
                  <a:gd name="connsiteY23" fmla="*/ 41746 h 206829"/>
                  <a:gd name="connsiteX24" fmla="*/ 0 w 1360714"/>
                  <a:gd name="connsiteY24" fmla="*/ 0 h 206829"/>
                  <a:gd name="connsiteX25" fmla="*/ 1360714 w 1360714"/>
                  <a:gd name="connsiteY25" fmla="*/ 0 h 206829"/>
                  <a:gd name="connsiteX26" fmla="*/ 1360714 w 1360714"/>
                  <a:gd name="connsiteY26" fmla="*/ 206829 h 206829"/>
                  <a:gd name="connsiteX27" fmla="*/ 0 w 1360714"/>
                  <a:gd name="connsiteY27" fmla="*/ 206829 h 206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360714" h="206829">
                    <a:moveTo>
                      <a:pt x="1186901" y="41746"/>
                    </a:moveTo>
                    <a:lnTo>
                      <a:pt x="1186901" y="175847"/>
                    </a:lnTo>
                    <a:lnTo>
                      <a:pt x="1315854" y="175847"/>
                    </a:lnTo>
                    <a:lnTo>
                      <a:pt x="1315854" y="41746"/>
                    </a:lnTo>
                    <a:close/>
                    <a:moveTo>
                      <a:pt x="958249" y="41746"/>
                    </a:moveTo>
                    <a:lnTo>
                      <a:pt x="958249" y="175847"/>
                    </a:lnTo>
                    <a:lnTo>
                      <a:pt x="1087202" y="175847"/>
                    </a:lnTo>
                    <a:lnTo>
                      <a:pt x="1087202" y="41746"/>
                    </a:lnTo>
                    <a:close/>
                    <a:moveTo>
                      <a:pt x="729440" y="41746"/>
                    </a:moveTo>
                    <a:lnTo>
                      <a:pt x="729440" y="175847"/>
                    </a:lnTo>
                    <a:lnTo>
                      <a:pt x="858393" y="175847"/>
                    </a:lnTo>
                    <a:lnTo>
                      <a:pt x="858393" y="41746"/>
                    </a:lnTo>
                    <a:close/>
                    <a:moveTo>
                      <a:pt x="493889" y="41746"/>
                    </a:moveTo>
                    <a:lnTo>
                      <a:pt x="493889" y="175847"/>
                    </a:lnTo>
                    <a:lnTo>
                      <a:pt x="622842" y="175847"/>
                    </a:lnTo>
                    <a:lnTo>
                      <a:pt x="622842" y="41746"/>
                    </a:lnTo>
                    <a:close/>
                    <a:moveTo>
                      <a:pt x="260368" y="41746"/>
                    </a:moveTo>
                    <a:lnTo>
                      <a:pt x="260368" y="175847"/>
                    </a:lnTo>
                    <a:lnTo>
                      <a:pt x="389321" y="175847"/>
                    </a:lnTo>
                    <a:lnTo>
                      <a:pt x="389321" y="41746"/>
                    </a:lnTo>
                    <a:close/>
                    <a:moveTo>
                      <a:pt x="35169" y="41746"/>
                    </a:moveTo>
                    <a:lnTo>
                      <a:pt x="35169" y="175847"/>
                    </a:lnTo>
                    <a:lnTo>
                      <a:pt x="164122" y="175847"/>
                    </a:lnTo>
                    <a:lnTo>
                      <a:pt x="164122" y="41746"/>
                    </a:lnTo>
                    <a:close/>
                    <a:moveTo>
                      <a:pt x="0" y="0"/>
                    </a:moveTo>
                    <a:lnTo>
                      <a:pt x="1360714" y="0"/>
                    </a:lnTo>
                    <a:lnTo>
                      <a:pt x="1360714" y="206829"/>
                    </a:lnTo>
                    <a:lnTo>
                      <a:pt x="0" y="206829"/>
                    </a:lnTo>
                    <a:close/>
                  </a:path>
                </a:pathLst>
              </a:custGeom>
              <a:solidFill>
                <a:srgbClr val="6C6C6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800" noProof="0" dirty="0">
                  <a:solidFill>
                    <a:srgbClr val="211F26"/>
                  </a:solidFill>
                  <a:latin typeface="Calibri" panose="020F0502020204030204" pitchFamily="34" charset="0"/>
                  <a:cs typeface="Calibri" panose="020F0502020204030204" pitchFamily="34" charset="0"/>
                </a:endParaRPr>
              </a:p>
            </p:txBody>
          </p:sp>
        </p:grpSp>
        <p:grpSp>
          <p:nvGrpSpPr>
            <p:cNvPr id="30" name="Groep 29">
              <a:extLst>
                <a:ext uri="{FF2B5EF4-FFF2-40B4-BE49-F238E27FC236}">
                  <a16:creationId xmlns:a16="http://schemas.microsoft.com/office/drawing/2014/main" id="{85752744-A0CA-410D-8DD7-1616EF29DAC1}"/>
                </a:ext>
              </a:extLst>
            </p:cNvPr>
            <p:cNvGrpSpPr/>
            <p:nvPr userDrawn="1"/>
          </p:nvGrpSpPr>
          <p:grpSpPr>
            <a:xfrm>
              <a:off x="15225598" y="6163087"/>
              <a:ext cx="627798" cy="576693"/>
              <a:chOff x="-938434" y="4570310"/>
              <a:chExt cx="627798" cy="576693"/>
            </a:xfrm>
          </p:grpSpPr>
          <p:grpSp>
            <p:nvGrpSpPr>
              <p:cNvPr id="31" name="Inspireren">
                <a:extLst>
                  <a:ext uri="{FF2B5EF4-FFF2-40B4-BE49-F238E27FC236}">
                    <a16:creationId xmlns:a16="http://schemas.microsoft.com/office/drawing/2014/main" id="{47EF365B-B82A-4A90-84BE-63F794AF348D}"/>
                  </a:ext>
                </a:extLst>
              </p:cNvPr>
              <p:cNvGrpSpPr>
                <a:grpSpLocks noChangeAspect="1"/>
              </p:cNvGrpSpPr>
              <p:nvPr userDrawn="1"/>
            </p:nvGrpSpPr>
            <p:grpSpPr bwMode="auto">
              <a:xfrm>
                <a:off x="-716116" y="4570310"/>
                <a:ext cx="169778" cy="242385"/>
                <a:chOff x="4768" y="2783"/>
                <a:chExt cx="788" cy="1125"/>
              </a:xfrm>
              <a:gradFill>
                <a:gsLst>
                  <a:gs pos="0">
                    <a:srgbClr val="9D9FA1"/>
                  </a:gs>
                  <a:gs pos="70000">
                    <a:srgbClr val="211F26"/>
                  </a:gs>
                </a:gsLst>
                <a:lin ang="2700000" scaled="0"/>
              </a:gradFill>
            </p:grpSpPr>
            <p:sp>
              <p:nvSpPr>
                <p:cNvPr id="33" name="Freeform 12">
                  <a:extLst>
                    <a:ext uri="{FF2B5EF4-FFF2-40B4-BE49-F238E27FC236}">
                      <a16:creationId xmlns:a16="http://schemas.microsoft.com/office/drawing/2014/main" id="{E7088AA2-C8C8-4711-BCF1-6A8DC975613B}"/>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34" name="Freeform 13">
                  <a:extLst>
                    <a:ext uri="{FF2B5EF4-FFF2-40B4-BE49-F238E27FC236}">
                      <a16:creationId xmlns:a16="http://schemas.microsoft.com/office/drawing/2014/main" id="{ACAD97EC-C2AB-4868-8D11-689D4677C655}"/>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35" name="Freeform 14">
                  <a:extLst>
                    <a:ext uri="{FF2B5EF4-FFF2-40B4-BE49-F238E27FC236}">
                      <a16:creationId xmlns:a16="http://schemas.microsoft.com/office/drawing/2014/main" id="{B2671E62-A05A-4079-8A5D-095E7353C425}"/>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grpSp>
          <p:sp>
            <p:nvSpPr>
              <p:cNvPr id="32" name="Tekstvak 31">
                <a:extLst>
                  <a:ext uri="{FF2B5EF4-FFF2-40B4-BE49-F238E27FC236}">
                    <a16:creationId xmlns:a16="http://schemas.microsoft.com/office/drawing/2014/main" id="{27437636-2E8F-4674-8542-91A9D6889C2F}"/>
                  </a:ext>
                </a:extLst>
              </p:cNvPr>
              <p:cNvSpPr txBox="1"/>
              <p:nvPr userDrawn="1"/>
            </p:nvSpPr>
            <p:spPr>
              <a:xfrm>
                <a:off x="-938434" y="4824764"/>
                <a:ext cx="627798" cy="322239"/>
              </a:xfrm>
              <a:prstGeom prst="rect">
                <a:avLst/>
              </a:prstGeom>
              <a:noFill/>
            </p:spPr>
            <p:txBody>
              <a:bodyPr wrap="square" lIns="0" tIns="0" rIns="0" bIns="0" rtlCol="0" anchor="ctr">
                <a:noAutofit/>
              </a:bodyPr>
              <a:lstStyle/>
              <a:p>
                <a:pPr marL="0" marR="0" lvl="0" indent="0" algn="ctr" defTabSz="685800" rtl="0"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sp>
        <p:nvSpPr>
          <p:cNvPr id="13" name="Tijdelijke aanduiding voor media 12">
            <a:extLst>
              <a:ext uri="{FF2B5EF4-FFF2-40B4-BE49-F238E27FC236}">
                <a16:creationId xmlns:a16="http://schemas.microsoft.com/office/drawing/2014/main" id="{E225D8F7-E2F5-4DA6-B6BE-FADF3D26511E}"/>
              </a:ext>
            </a:extLst>
          </p:cNvPr>
          <p:cNvSpPr>
            <a:spLocks noGrp="1"/>
          </p:cNvSpPr>
          <p:nvPr userDrawn="1">
            <p:ph type="media" sz="quarter" idx="14" hasCustomPrompt="1"/>
          </p:nvPr>
        </p:nvSpPr>
        <p:spPr>
          <a:xfrm>
            <a:off x="0" y="1"/>
            <a:ext cx="9353550" cy="5143499"/>
          </a:xfrm>
          <a:custGeom>
            <a:avLst/>
            <a:gdLst>
              <a:gd name="connsiteX0" fmla="*/ 0 w 12475960"/>
              <a:gd name="connsiteY0" fmla="*/ 0 h 6858001"/>
              <a:gd name="connsiteX1" fmla="*/ 12192000 w 12475960"/>
              <a:gd name="connsiteY1" fmla="*/ 0 h 6858001"/>
              <a:gd name="connsiteX2" fmla="*/ 12192000 w 12475960"/>
              <a:gd name="connsiteY2" fmla="*/ 6309665 h 6858001"/>
              <a:gd name="connsiteX3" fmla="*/ 12201322 w 12475960"/>
              <a:gd name="connsiteY3" fmla="*/ 6308725 h 6858001"/>
              <a:gd name="connsiteX4" fmla="*/ 12475960 w 12475960"/>
              <a:gd name="connsiteY4" fmla="*/ 6583363 h 6858001"/>
              <a:gd name="connsiteX5" fmla="*/ 12201322 w 12475960"/>
              <a:gd name="connsiteY5" fmla="*/ 6858001 h 6858001"/>
              <a:gd name="connsiteX6" fmla="*/ 12192000 w 12475960"/>
              <a:gd name="connsiteY6" fmla="*/ 6857062 h 6858001"/>
              <a:gd name="connsiteX7" fmla="*/ 12192000 w 12475960"/>
              <a:gd name="connsiteY7" fmla="*/ 6858000 h 6858001"/>
              <a:gd name="connsiteX8" fmla="*/ 0 w 12475960"/>
              <a:gd name="connsiteY8" fmla="*/ 6858000 h 6858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75960" h="6858001">
                <a:moveTo>
                  <a:pt x="0" y="0"/>
                </a:moveTo>
                <a:lnTo>
                  <a:pt x="12192000" y="0"/>
                </a:lnTo>
                <a:lnTo>
                  <a:pt x="12192000" y="6309665"/>
                </a:lnTo>
                <a:lnTo>
                  <a:pt x="12201322" y="6308725"/>
                </a:lnTo>
                <a:cubicBezTo>
                  <a:pt x="12353000" y="6308725"/>
                  <a:pt x="12475960" y="6431685"/>
                  <a:pt x="12475960" y="6583363"/>
                </a:cubicBezTo>
                <a:cubicBezTo>
                  <a:pt x="12475960" y="6735041"/>
                  <a:pt x="12353000" y="6858001"/>
                  <a:pt x="12201322" y="6858001"/>
                </a:cubicBezTo>
                <a:lnTo>
                  <a:pt x="12192000" y="6857062"/>
                </a:lnTo>
                <a:lnTo>
                  <a:pt x="12192000" y="6858000"/>
                </a:lnTo>
                <a:lnTo>
                  <a:pt x="0" y="6858000"/>
                </a:lnTo>
                <a:close/>
              </a:path>
            </a:pathLst>
          </a:custGeom>
          <a:solidFill>
            <a:schemeClr val="bg1">
              <a:lumMod val="75000"/>
            </a:schemeClr>
          </a:solidFill>
        </p:spPr>
        <p:txBody>
          <a:bodyPr wrap="square" bIns="1080000" anchor="ctr" anchorCtr="0">
            <a:noAutofit/>
          </a:bodyPr>
          <a:lstStyle>
            <a:lvl1pPr marL="0" indent="0" algn="ctr">
              <a:lnSpc>
                <a:spcPct val="100000"/>
              </a:lnSpc>
              <a:spcBef>
                <a:spcPts val="0"/>
              </a:spcBef>
              <a:buNone/>
              <a:defRPr>
                <a:solidFill>
                  <a:schemeClr val="bg1">
                    <a:lumMod val="95000"/>
                  </a:schemeClr>
                </a:solidFill>
              </a:defRPr>
            </a:lvl1pPr>
          </a:lstStyle>
          <a:p>
            <a:r>
              <a:rPr lang="nl-NL"/>
              <a:t>Klik op onderstaand icon</a:t>
            </a:r>
            <a:br>
              <a:rPr lang="nl-NL"/>
            </a:br>
            <a:r>
              <a:rPr lang="nl-NL"/>
              <a:t>om een video in te voegen            </a:t>
            </a:r>
            <a:endParaRPr lang="nl-NL" dirty="0"/>
          </a:p>
        </p:txBody>
      </p:sp>
      <p:sp>
        <p:nvSpPr>
          <p:cNvPr id="12" name="Tijdelijke aanduiding voor tekst 11">
            <a:extLst>
              <a:ext uri="{FF2B5EF4-FFF2-40B4-BE49-F238E27FC236}">
                <a16:creationId xmlns:a16="http://schemas.microsoft.com/office/drawing/2014/main" id="{C2311990-CF9A-440D-B735-525CD8AFCB4F}"/>
              </a:ext>
            </a:extLst>
          </p:cNvPr>
          <p:cNvSpPr>
            <a:spLocks noGrp="1"/>
          </p:cNvSpPr>
          <p:nvPr userDrawn="1">
            <p:ph type="body" sz="quarter" idx="16" hasCustomPrompt="1"/>
          </p:nvPr>
        </p:nvSpPr>
        <p:spPr>
          <a:xfrm>
            <a:off x="0" y="0"/>
            <a:ext cx="9144000" cy="5143500"/>
          </a:xfrm>
          <a:solidFill>
            <a:schemeClr val="tx2">
              <a:alpha val="50000"/>
            </a:schemeClr>
          </a:solidFill>
        </p:spPr>
        <p:txBody>
          <a:bodyPr/>
          <a:lstStyle>
            <a:lvl1pPr marL="0" indent="0">
              <a:buNone/>
              <a:defRPr/>
            </a:lvl1pPr>
          </a:lstStyle>
          <a:p>
            <a:pPr lvl="0"/>
            <a:r>
              <a:rPr lang="nl-NL"/>
              <a:t> </a:t>
            </a:r>
            <a:endParaRPr lang="nl-NL" dirty="0"/>
          </a:p>
        </p:txBody>
      </p:sp>
      <p:sp>
        <p:nvSpPr>
          <p:cNvPr id="10" name="Tijdelijke aanduiding voor tekst 9">
            <a:extLst>
              <a:ext uri="{FF2B5EF4-FFF2-40B4-BE49-F238E27FC236}">
                <a16:creationId xmlns:a16="http://schemas.microsoft.com/office/drawing/2014/main" id="{32DE5F66-ECCB-4780-BDD5-08E9A47629C4}"/>
              </a:ext>
            </a:extLst>
          </p:cNvPr>
          <p:cNvSpPr>
            <a:spLocks noGrp="1"/>
          </p:cNvSpPr>
          <p:nvPr userDrawn="1">
            <p:ph type="body" sz="quarter" idx="15" hasCustomPrompt="1"/>
          </p:nvPr>
        </p:nvSpPr>
        <p:spPr>
          <a:xfrm>
            <a:off x="4778518" y="1"/>
            <a:ext cx="4365482" cy="3317081"/>
          </a:xfrm>
          <a:custGeom>
            <a:avLst/>
            <a:gdLst>
              <a:gd name="connsiteX0" fmla="*/ 0 w 5816600"/>
              <a:gd name="connsiteY0" fmla="*/ 0 h 4422775"/>
              <a:gd name="connsiteX1" fmla="*/ 5816600 w 5816600"/>
              <a:gd name="connsiteY1" fmla="*/ 0 h 4422775"/>
              <a:gd name="connsiteX2" fmla="*/ 5816600 w 5816600"/>
              <a:gd name="connsiteY2" fmla="*/ 4422775 h 4422775"/>
              <a:gd name="connsiteX3" fmla="*/ 0 w 5816600"/>
              <a:gd name="connsiteY3" fmla="*/ 4422775 h 4422775"/>
              <a:gd name="connsiteX4" fmla="*/ 0 w 5816600"/>
              <a:gd name="connsiteY4" fmla="*/ 0 h 4422775"/>
              <a:gd name="connsiteX0" fmla="*/ 0 w 5816600"/>
              <a:gd name="connsiteY0" fmla="*/ 0 h 4422775"/>
              <a:gd name="connsiteX1" fmla="*/ 5816600 w 5816600"/>
              <a:gd name="connsiteY1" fmla="*/ 0 h 4422775"/>
              <a:gd name="connsiteX2" fmla="*/ 5816600 w 5816600"/>
              <a:gd name="connsiteY2" fmla="*/ 4422775 h 4422775"/>
              <a:gd name="connsiteX3" fmla="*/ 0 w 5816600"/>
              <a:gd name="connsiteY3" fmla="*/ 0 h 4422775"/>
              <a:gd name="connsiteX0" fmla="*/ 5152 w 5821752"/>
              <a:gd name="connsiteY0" fmla="*/ 0 h 4422775"/>
              <a:gd name="connsiteX1" fmla="*/ 5821752 w 5821752"/>
              <a:gd name="connsiteY1" fmla="*/ 0 h 4422775"/>
              <a:gd name="connsiteX2" fmla="*/ 5821752 w 5821752"/>
              <a:gd name="connsiteY2" fmla="*/ 4422775 h 4422775"/>
              <a:gd name="connsiteX3" fmla="*/ 5152 w 5821752"/>
              <a:gd name="connsiteY3" fmla="*/ 0 h 4422775"/>
              <a:gd name="connsiteX0" fmla="*/ 4043 w 5820643"/>
              <a:gd name="connsiteY0" fmla="*/ 0 h 4422775"/>
              <a:gd name="connsiteX1" fmla="*/ 5820643 w 5820643"/>
              <a:gd name="connsiteY1" fmla="*/ 0 h 4422775"/>
              <a:gd name="connsiteX2" fmla="*/ 5820643 w 5820643"/>
              <a:gd name="connsiteY2" fmla="*/ 4422775 h 4422775"/>
              <a:gd name="connsiteX3" fmla="*/ 4043 w 5820643"/>
              <a:gd name="connsiteY3" fmla="*/ 0 h 4422775"/>
            </a:gdLst>
            <a:ahLst/>
            <a:cxnLst>
              <a:cxn ang="0">
                <a:pos x="connsiteX0" y="connsiteY0"/>
              </a:cxn>
              <a:cxn ang="0">
                <a:pos x="connsiteX1" y="connsiteY1"/>
              </a:cxn>
              <a:cxn ang="0">
                <a:pos x="connsiteX2" y="connsiteY2"/>
              </a:cxn>
              <a:cxn ang="0">
                <a:pos x="connsiteX3" y="connsiteY3"/>
              </a:cxn>
            </a:cxnLst>
            <a:rect l="l" t="t" r="r" b="b"/>
            <a:pathLst>
              <a:path w="5820643" h="4422775">
                <a:moveTo>
                  <a:pt x="4043" y="0"/>
                </a:moveTo>
                <a:lnTo>
                  <a:pt x="5820643" y="0"/>
                </a:lnTo>
                <a:lnTo>
                  <a:pt x="5820643" y="4422775"/>
                </a:lnTo>
                <a:cubicBezTo>
                  <a:pt x="5037476" y="1576917"/>
                  <a:pt x="-165290" y="2096558"/>
                  <a:pt x="4043" y="0"/>
                </a:cubicBezTo>
                <a:close/>
              </a:path>
            </a:pathLst>
          </a:custGeom>
          <a:solidFill>
            <a:schemeClr val="accent2"/>
          </a:solidFill>
        </p:spPr>
        <p:txBody>
          <a:bodyPr/>
          <a:lstStyle>
            <a:lvl1pPr marL="0" indent="0">
              <a:buNone/>
              <a:defRPr/>
            </a:lvl1pPr>
          </a:lstStyle>
          <a:p>
            <a:pPr lvl="0"/>
            <a:r>
              <a:rPr lang="nl-NL" dirty="0"/>
              <a:t> </a:t>
            </a:r>
          </a:p>
        </p:txBody>
      </p:sp>
      <p:sp>
        <p:nvSpPr>
          <p:cNvPr id="2" name="titel">
            <a:extLst>
              <a:ext uri="{FF2B5EF4-FFF2-40B4-BE49-F238E27FC236}">
                <a16:creationId xmlns:a16="http://schemas.microsoft.com/office/drawing/2014/main" id="{D343BD9E-9AEB-4DF2-BA9D-F7BEF898D6EE}"/>
              </a:ext>
            </a:extLst>
          </p:cNvPr>
          <p:cNvSpPr>
            <a:spLocks noGrp="1"/>
          </p:cNvSpPr>
          <p:nvPr>
            <p:ph type="title" hasCustomPrompt="1"/>
          </p:nvPr>
        </p:nvSpPr>
        <p:spPr>
          <a:xfrm>
            <a:off x="401241" y="2825809"/>
            <a:ext cx="8335565" cy="542330"/>
          </a:xfrm>
        </p:spPr>
        <p:txBody>
          <a:bodyPr tIns="72000"/>
          <a:lstStyle>
            <a:lvl1pPr>
              <a:lnSpc>
                <a:spcPts val="3750"/>
              </a:lnSpc>
              <a:defRPr sz="4500" baseline="0">
                <a:solidFill>
                  <a:schemeClr val="bg1"/>
                </a:solidFill>
              </a:defRPr>
            </a:lvl1pPr>
          </a:lstStyle>
          <a:p>
            <a:r>
              <a:rPr lang="nl-NL" dirty="0"/>
              <a:t>Titel slide</a:t>
            </a:r>
          </a:p>
        </p:txBody>
      </p:sp>
      <p:sp>
        <p:nvSpPr>
          <p:cNvPr id="96" name="tekst">
            <a:extLst>
              <a:ext uri="{FF2B5EF4-FFF2-40B4-BE49-F238E27FC236}">
                <a16:creationId xmlns:a16="http://schemas.microsoft.com/office/drawing/2014/main" id="{64C41C71-9734-4A66-954F-FAC0366D4D86}"/>
              </a:ext>
            </a:extLst>
          </p:cNvPr>
          <p:cNvSpPr>
            <a:spLocks noGrp="1"/>
          </p:cNvSpPr>
          <p:nvPr userDrawn="1">
            <p:ph type="body" sz="quarter" idx="19" hasCustomPrompt="1"/>
          </p:nvPr>
        </p:nvSpPr>
        <p:spPr>
          <a:xfrm>
            <a:off x="410767" y="3428377"/>
            <a:ext cx="8326040" cy="197112"/>
          </a:xfrm>
        </p:spPr>
        <p:txBody>
          <a:bodyPr/>
          <a:lstStyle>
            <a:lvl1pPr marL="0" indent="0">
              <a:buNone/>
              <a:defRPr sz="1200" b="0">
                <a:solidFill>
                  <a:schemeClr val="bg1"/>
                </a:solidFill>
              </a:defRPr>
            </a:lvl1pPr>
            <a:lvl2pPr marL="0" indent="0">
              <a:buFont typeface="Arial" panose="020B0604020202020204" pitchFamily="34" charset="0"/>
              <a:buNone/>
              <a:defRPr sz="1050" b="0">
                <a:solidFill>
                  <a:schemeClr val="bg1"/>
                </a:solidFill>
              </a:defRPr>
            </a:lvl2pPr>
            <a:lvl3pPr marL="0" indent="0">
              <a:buFont typeface="Arial" panose="020B0604020202020204" pitchFamily="34" charset="0"/>
              <a:buNone/>
              <a:defRPr sz="1050" b="0">
                <a:solidFill>
                  <a:schemeClr val="bg1"/>
                </a:solidFill>
              </a:defRPr>
            </a:lvl3pPr>
            <a:lvl4pPr marL="0" indent="0">
              <a:buFont typeface="Arial" panose="020B0604020202020204" pitchFamily="34" charset="0"/>
              <a:buNone/>
              <a:defRPr sz="1050" b="0">
                <a:solidFill>
                  <a:schemeClr val="bg1"/>
                </a:solidFill>
              </a:defRPr>
            </a:lvl4pPr>
            <a:lvl5pPr marL="0" indent="0">
              <a:buFont typeface="Arial" panose="020B0604020202020204" pitchFamily="34" charset="0"/>
              <a:buNone/>
              <a:defRPr sz="1200" b="0">
                <a:solidFill>
                  <a:schemeClr val="bg1"/>
                </a:solidFill>
              </a:defRPr>
            </a:lvl5pPr>
            <a:lvl6pPr marL="0" indent="0">
              <a:buFont typeface="Arial" panose="020B0604020202020204" pitchFamily="34" charset="0"/>
              <a:buNone/>
              <a:defRPr sz="1050" b="0">
                <a:solidFill>
                  <a:schemeClr val="bg1"/>
                </a:solidFill>
              </a:defRPr>
            </a:lvl6pPr>
            <a:lvl7pPr marL="0" indent="0">
              <a:buFont typeface="Arial" panose="020B0604020202020204" pitchFamily="34" charset="0"/>
              <a:buNone/>
              <a:defRPr sz="1050" b="0">
                <a:solidFill>
                  <a:schemeClr val="bg1"/>
                </a:solidFill>
              </a:defRPr>
            </a:lvl7pPr>
            <a:lvl8pPr marL="0" indent="0">
              <a:buFont typeface="Arial" panose="020B0604020202020204" pitchFamily="34" charset="0"/>
              <a:buNone/>
              <a:defRPr sz="1050" b="0">
                <a:solidFill>
                  <a:schemeClr val="bg1"/>
                </a:solidFill>
              </a:defRPr>
            </a:lvl8pPr>
            <a:lvl9pPr marL="0" indent="0">
              <a:buFont typeface="Arial" panose="020B0604020202020204" pitchFamily="34" charset="0"/>
              <a:buNone/>
              <a:defRPr sz="1050" b="0" i="0">
                <a:solidFill>
                  <a:schemeClr val="bg1"/>
                </a:solidFill>
              </a:defRPr>
            </a:lvl9pPr>
          </a:lstStyle>
          <a:p>
            <a:pPr lvl="0"/>
            <a:r>
              <a:rPr lang="nl-NL" dirty="0"/>
              <a:t>Naam spreker</a:t>
            </a:r>
          </a:p>
          <a:p>
            <a:pPr lvl="4"/>
            <a:endParaRPr lang="nl-NL" dirty="0"/>
          </a:p>
        </p:txBody>
      </p:sp>
      <p:sp>
        <p:nvSpPr>
          <p:cNvPr id="123" name="Tijdelijke aanduiding voor tekst 122">
            <a:extLst>
              <a:ext uri="{FF2B5EF4-FFF2-40B4-BE49-F238E27FC236}">
                <a16:creationId xmlns:a16="http://schemas.microsoft.com/office/drawing/2014/main" id="{7A4AB76B-610E-4570-9063-EEDD22668729}"/>
              </a:ext>
            </a:extLst>
          </p:cNvPr>
          <p:cNvSpPr>
            <a:spLocks noGrp="1"/>
          </p:cNvSpPr>
          <p:nvPr userDrawn="1">
            <p:ph type="body" sz="quarter" idx="21" hasCustomPrompt="1"/>
          </p:nvPr>
        </p:nvSpPr>
        <p:spPr>
          <a:xfrm>
            <a:off x="7175654" y="4382250"/>
            <a:ext cx="1563717" cy="520728"/>
          </a:xfrm>
          <a:custGeom>
            <a:avLst/>
            <a:gdLst>
              <a:gd name="connsiteX0" fmla="*/ 1229325 w 2084956"/>
              <a:gd name="connsiteY0" fmla="*/ 345109 h 694304"/>
              <a:gd name="connsiteX1" fmla="*/ 1192567 w 2084956"/>
              <a:gd name="connsiteY1" fmla="*/ 379826 h 694304"/>
              <a:gd name="connsiteX2" fmla="*/ 1198692 w 2084956"/>
              <a:gd name="connsiteY2" fmla="*/ 385951 h 694304"/>
              <a:gd name="connsiteX3" fmla="*/ 1237493 w 2084956"/>
              <a:gd name="connsiteY3" fmla="*/ 351237 h 694304"/>
              <a:gd name="connsiteX4" fmla="*/ 1229325 w 2084956"/>
              <a:gd name="connsiteY4" fmla="*/ 345109 h 694304"/>
              <a:gd name="connsiteX5" fmla="*/ 2029819 w 2084956"/>
              <a:gd name="connsiteY5" fmla="*/ 281805 h 694304"/>
              <a:gd name="connsiteX6" fmla="*/ 2084956 w 2084956"/>
              <a:gd name="connsiteY6" fmla="*/ 349192 h 694304"/>
              <a:gd name="connsiteX7" fmla="*/ 1913420 w 2084956"/>
              <a:gd name="connsiteY7" fmla="*/ 516644 h 694304"/>
              <a:gd name="connsiteX8" fmla="*/ 1899127 w 2084956"/>
              <a:gd name="connsiteY8" fmla="*/ 506433 h 694304"/>
              <a:gd name="connsiteX9" fmla="*/ 1919547 w 2084956"/>
              <a:gd name="connsiteY9" fmla="*/ 486012 h 694304"/>
              <a:gd name="connsiteX10" fmla="*/ 2046156 w 2084956"/>
              <a:gd name="connsiteY10" fmla="*/ 347151 h 694304"/>
              <a:gd name="connsiteX11" fmla="*/ 2025735 w 2084956"/>
              <a:gd name="connsiteY11" fmla="*/ 320604 h 694304"/>
              <a:gd name="connsiteX12" fmla="*/ 1976725 w 2084956"/>
              <a:gd name="connsiteY12" fmla="*/ 398202 h 694304"/>
              <a:gd name="connsiteX13" fmla="*/ 1903211 w 2084956"/>
              <a:gd name="connsiteY13" fmla="*/ 412498 h 694304"/>
              <a:gd name="connsiteX14" fmla="*/ 1856242 w 2084956"/>
              <a:gd name="connsiteY14" fmla="*/ 418623 h 694304"/>
              <a:gd name="connsiteX15" fmla="*/ 1780686 w 2084956"/>
              <a:gd name="connsiteY15" fmla="*/ 371656 h 694304"/>
              <a:gd name="connsiteX16" fmla="*/ 1705129 w 2084956"/>
              <a:gd name="connsiteY16" fmla="*/ 412498 h 694304"/>
              <a:gd name="connsiteX17" fmla="*/ 1656119 w 2084956"/>
              <a:gd name="connsiteY17" fmla="*/ 383909 h 694304"/>
              <a:gd name="connsiteX18" fmla="*/ 1641825 w 2084956"/>
              <a:gd name="connsiteY18" fmla="*/ 367572 h 694304"/>
              <a:gd name="connsiteX19" fmla="*/ 1549931 w 2084956"/>
              <a:gd name="connsiteY19" fmla="*/ 424750 h 694304"/>
              <a:gd name="connsiteX20" fmla="*/ 1509090 w 2084956"/>
              <a:gd name="connsiteY20" fmla="*/ 398202 h 694304"/>
              <a:gd name="connsiteX21" fmla="*/ 1486628 w 2084956"/>
              <a:gd name="connsiteY21" fmla="*/ 361445 h 694304"/>
              <a:gd name="connsiteX22" fmla="*/ 1517260 w 2084956"/>
              <a:gd name="connsiteY22" fmla="*/ 332858 h 694304"/>
              <a:gd name="connsiteX23" fmla="*/ 1560143 w 2084956"/>
              <a:gd name="connsiteY23" fmla="*/ 385950 h 694304"/>
              <a:gd name="connsiteX24" fmla="*/ 1621405 w 2084956"/>
              <a:gd name="connsiteY24" fmla="*/ 338983 h 694304"/>
              <a:gd name="connsiteX25" fmla="*/ 1676540 w 2084956"/>
              <a:gd name="connsiteY25" fmla="*/ 300183 h 694304"/>
              <a:gd name="connsiteX26" fmla="*/ 1694919 w 2084956"/>
              <a:gd name="connsiteY26" fmla="*/ 326731 h 694304"/>
              <a:gd name="connsiteX27" fmla="*/ 1686751 w 2084956"/>
              <a:gd name="connsiteY27" fmla="*/ 355320 h 694304"/>
              <a:gd name="connsiteX28" fmla="*/ 1705129 w 2084956"/>
              <a:gd name="connsiteY28" fmla="*/ 379825 h 694304"/>
              <a:gd name="connsiteX29" fmla="*/ 1764350 w 2084956"/>
              <a:gd name="connsiteY29" fmla="*/ 328772 h 694304"/>
              <a:gd name="connsiteX30" fmla="*/ 1801107 w 2084956"/>
              <a:gd name="connsiteY30" fmla="*/ 304267 h 694304"/>
              <a:gd name="connsiteX31" fmla="*/ 1835821 w 2084956"/>
              <a:gd name="connsiteY31" fmla="*/ 341024 h 694304"/>
              <a:gd name="connsiteX32" fmla="*/ 1872579 w 2084956"/>
              <a:gd name="connsiteY32" fmla="*/ 379825 h 694304"/>
              <a:gd name="connsiteX33" fmla="*/ 1966516 w 2084956"/>
              <a:gd name="connsiteY33" fmla="*/ 341024 h 694304"/>
              <a:gd name="connsiteX34" fmla="*/ 2029819 w 2084956"/>
              <a:gd name="connsiteY34" fmla="*/ 281805 h 694304"/>
              <a:gd name="connsiteX35" fmla="*/ 1070046 w 2084956"/>
              <a:gd name="connsiteY35" fmla="*/ 277720 h 694304"/>
              <a:gd name="connsiteX36" fmla="*/ 1112928 w 2084956"/>
              <a:gd name="connsiteY36" fmla="*/ 314477 h 694304"/>
              <a:gd name="connsiteX37" fmla="*/ 1018993 w 2084956"/>
              <a:gd name="connsiteY37" fmla="*/ 418624 h 694304"/>
              <a:gd name="connsiteX38" fmla="*/ 1035329 w 2084956"/>
              <a:gd name="connsiteY38" fmla="*/ 428833 h 694304"/>
              <a:gd name="connsiteX39" fmla="*/ 1119056 w 2084956"/>
              <a:gd name="connsiteY39" fmla="*/ 408413 h 694304"/>
              <a:gd name="connsiteX40" fmla="*/ 1127224 w 2084956"/>
              <a:gd name="connsiteY40" fmla="*/ 416581 h 694304"/>
              <a:gd name="connsiteX41" fmla="*/ 1016952 w 2084956"/>
              <a:gd name="connsiteY41" fmla="*/ 459465 h 694304"/>
              <a:gd name="connsiteX42" fmla="*/ 974067 w 2084956"/>
              <a:gd name="connsiteY42" fmla="*/ 432917 h 694304"/>
              <a:gd name="connsiteX43" fmla="*/ 1072087 w 2084956"/>
              <a:gd name="connsiteY43" fmla="*/ 318562 h 694304"/>
              <a:gd name="connsiteX44" fmla="*/ 1059834 w 2084956"/>
              <a:gd name="connsiteY44" fmla="*/ 310393 h 694304"/>
              <a:gd name="connsiteX45" fmla="*/ 1000615 w 2084956"/>
              <a:gd name="connsiteY45" fmla="*/ 332857 h 694304"/>
              <a:gd name="connsiteX46" fmla="*/ 984278 w 2084956"/>
              <a:gd name="connsiteY46" fmla="*/ 306309 h 694304"/>
              <a:gd name="connsiteX47" fmla="*/ 1070046 w 2084956"/>
              <a:gd name="connsiteY47" fmla="*/ 277720 h 694304"/>
              <a:gd name="connsiteX48" fmla="*/ 1521342 w 2084956"/>
              <a:gd name="connsiteY48" fmla="*/ 189912 h 694304"/>
              <a:gd name="connsiteX49" fmla="*/ 1558099 w 2084956"/>
              <a:gd name="connsiteY49" fmla="*/ 216460 h 694304"/>
              <a:gd name="connsiteX50" fmla="*/ 1404943 w 2084956"/>
              <a:gd name="connsiteY50" fmla="*/ 453340 h 694304"/>
              <a:gd name="connsiteX51" fmla="*/ 1388606 w 2084956"/>
              <a:gd name="connsiteY51" fmla="*/ 508475 h 694304"/>
              <a:gd name="connsiteX52" fmla="*/ 1372270 w 2084956"/>
              <a:gd name="connsiteY52" fmla="*/ 518686 h 694304"/>
              <a:gd name="connsiteX53" fmla="*/ 1353892 w 2084956"/>
              <a:gd name="connsiteY53" fmla="*/ 502350 h 694304"/>
              <a:gd name="connsiteX54" fmla="*/ 1376354 w 2084956"/>
              <a:gd name="connsiteY54" fmla="*/ 408415 h 694304"/>
              <a:gd name="connsiteX55" fmla="*/ 1368185 w 2084956"/>
              <a:gd name="connsiteY55" fmla="*/ 394119 h 694304"/>
              <a:gd name="connsiteX56" fmla="*/ 1313051 w 2084956"/>
              <a:gd name="connsiteY56" fmla="*/ 420667 h 694304"/>
              <a:gd name="connsiteX57" fmla="*/ 1251788 w 2084956"/>
              <a:gd name="connsiteY57" fmla="*/ 383910 h 694304"/>
              <a:gd name="connsiteX58" fmla="*/ 1200736 w 2084956"/>
              <a:gd name="connsiteY58" fmla="*/ 430876 h 694304"/>
              <a:gd name="connsiteX59" fmla="*/ 1155810 w 2084956"/>
              <a:gd name="connsiteY59" fmla="*/ 392078 h 694304"/>
              <a:gd name="connsiteX60" fmla="*/ 1253829 w 2084956"/>
              <a:gd name="connsiteY60" fmla="*/ 310395 h 694304"/>
              <a:gd name="connsiteX61" fmla="*/ 1313051 w 2084956"/>
              <a:gd name="connsiteY61" fmla="*/ 387994 h 694304"/>
              <a:gd name="connsiteX62" fmla="*/ 1472332 w 2084956"/>
              <a:gd name="connsiteY62" fmla="*/ 222585 h 694304"/>
              <a:gd name="connsiteX63" fmla="*/ 1521342 w 2084956"/>
              <a:gd name="connsiteY63" fmla="*/ 189912 h 694304"/>
              <a:gd name="connsiteX64" fmla="*/ 949564 w 2084956"/>
              <a:gd name="connsiteY64" fmla="*/ 0 h 694304"/>
              <a:gd name="connsiteX65" fmla="*/ 1055750 w 2084956"/>
              <a:gd name="connsiteY65" fmla="*/ 28589 h 694304"/>
              <a:gd name="connsiteX66" fmla="*/ 955690 w 2084956"/>
              <a:gd name="connsiteY66" fmla="*/ 34714 h 694304"/>
              <a:gd name="connsiteX67" fmla="*/ 584032 w 2084956"/>
              <a:gd name="connsiteY67" fmla="*/ 289974 h 694304"/>
              <a:gd name="connsiteX68" fmla="*/ 780071 w 2084956"/>
              <a:gd name="connsiteY68" fmla="*/ 263428 h 694304"/>
              <a:gd name="connsiteX69" fmla="*/ 910764 w 2084956"/>
              <a:gd name="connsiteY69" fmla="*/ 314479 h 694304"/>
              <a:gd name="connsiteX70" fmla="*/ 896471 w 2084956"/>
              <a:gd name="connsiteY70" fmla="*/ 332859 h 694304"/>
              <a:gd name="connsiteX71" fmla="*/ 796408 w 2084956"/>
              <a:gd name="connsiteY71" fmla="*/ 302227 h 694304"/>
              <a:gd name="connsiteX72" fmla="*/ 555444 w 2084956"/>
              <a:gd name="connsiteY72" fmla="*/ 341025 h 694304"/>
              <a:gd name="connsiteX73" fmla="*/ 663674 w 2084956"/>
              <a:gd name="connsiteY73" fmla="*/ 657547 h 694304"/>
              <a:gd name="connsiteX74" fmla="*/ 865838 w 2084956"/>
              <a:gd name="connsiteY74" fmla="*/ 592201 h 694304"/>
              <a:gd name="connsiteX75" fmla="*/ 876050 w 2084956"/>
              <a:gd name="connsiteY75" fmla="*/ 608537 h 694304"/>
              <a:gd name="connsiteX76" fmla="*/ 645295 w 2084956"/>
              <a:gd name="connsiteY76" fmla="*/ 694304 h 694304"/>
              <a:gd name="connsiteX77" fmla="*/ 494181 w 2084956"/>
              <a:gd name="connsiteY77" fmla="*/ 357364 h 694304"/>
              <a:gd name="connsiteX78" fmla="*/ 53094 w 2084956"/>
              <a:gd name="connsiteY78" fmla="*/ 551359 h 694304"/>
              <a:gd name="connsiteX79" fmla="*/ 104145 w 2084956"/>
              <a:gd name="connsiteY79" fmla="*/ 588117 h 694304"/>
              <a:gd name="connsiteX80" fmla="*/ 69430 w 2084956"/>
              <a:gd name="connsiteY80" fmla="*/ 606494 h 694304"/>
              <a:gd name="connsiteX81" fmla="*/ 0 w 2084956"/>
              <a:gd name="connsiteY81" fmla="*/ 559528 h 694304"/>
              <a:gd name="connsiteX82" fmla="*/ 524814 w 2084956"/>
              <a:gd name="connsiteY82" fmla="*/ 306311 h 694304"/>
              <a:gd name="connsiteX83" fmla="*/ 949564 w 2084956"/>
              <a:gd name="connsiteY83" fmla="*/ 0 h 694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Lst>
            <a:rect l="l" t="t" r="r" b="b"/>
            <a:pathLst>
              <a:path w="2084956" h="694304">
                <a:moveTo>
                  <a:pt x="1229325" y="345109"/>
                </a:moveTo>
                <a:cubicBezTo>
                  <a:pt x="1217072" y="345109"/>
                  <a:pt x="1192567" y="365530"/>
                  <a:pt x="1192567" y="379826"/>
                </a:cubicBezTo>
                <a:cubicBezTo>
                  <a:pt x="1192567" y="383910"/>
                  <a:pt x="1192567" y="385951"/>
                  <a:pt x="1198692" y="385951"/>
                </a:cubicBezTo>
                <a:cubicBezTo>
                  <a:pt x="1208904" y="385951"/>
                  <a:pt x="1235452" y="357362"/>
                  <a:pt x="1237493" y="351237"/>
                </a:cubicBezTo>
                <a:cubicBezTo>
                  <a:pt x="1237493" y="347152"/>
                  <a:pt x="1233409" y="345109"/>
                  <a:pt x="1229325" y="345109"/>
                </a:cubicBezTo>
                <a:close/>
                <a:moveTo>
                  <a:pt x="2029819" y="281805"/>
                </a:moveTo>
                <a:cubicBezTo>
                  <a:pt x="2062492" y="281805"/>
                  <a:pt x="2084956" y="298142"/>
                  <a:pt x="2084956" y="349192"/>
                </a:cubicBezTo>
                <a:cubicBezTo>
                  <a:pt x="2084956" y="439044"/>
                  <a:pt x="1939968" y="516644"/>
                  <a:pt x="1913420" y="516644"/>
                </a:cubicBezTo>
                <a:cubicBezTo>
                  <a:pt x="1907295" y="516644"/>
                  <a:pt x="1899127" y="514601"/>
                  <a:pt x="1899127" y="506433"/>
                </a:cubicBezTo>
                <a:cubicBezTo>
                  <a:pt x="1899127" y="500306"/>
                  <a:pt x="1907295" y="492137"/>
                  <a:pt x="1919547" y="486012"/>
                </a:cubicBezTo>
                <a:cubicBezTo>
                  <a:pt x="2037987" y="426791"/>
                  <a:pt x="2046156" y="371656"/>
                  <a:pt x="2046156" y="347151"/>
                </a:cubicBezTo>
                <a:cubicBezTo>
                  <a:pt x="2046156" y="328772"/>
                  <a:pt x="2037987" y="320604"/>
                  <a:pt x="2025735" y="320604"/>
                </a:cubicBezTo>
                <a:cubicBezTo>
                  <a:pt x="1993062" y="320604"/>
                  <a:pt x="2009398" y="377781"/>
                  <a:pt x="1976725" y="398202"/>
                </a:cubicBezTo>
                <a:cubicBezTo>
                  <a:pt x="1962432" y="406370"/>
                  <a:pt x="1935884" y="408414"/>
                  <a:pt x="1903211" y="412498"/>
                </a:cubicBezTo>
                <a:cubicBezTo>
                  <a:pt x="1876663" y="416582"/>
                  <a:pt x="1872579" y="418623"/>
                  <a:pt x="1856242" y="418623"/>
                </a:cubicBezTo>
                <a:cubicBezTo>
                  <a:pt x="1813360" y="418623"/>
                  <a:pt x="1819485" y="371656"/>
                  <a:pt x="1780686" y="371656"/>
                </a:cubicBezTo>
                <a:cubicBezTo>
                  <a:pt x="1752097" y="371656"/>
                  <a:pt x="1752097" y="412498"/>
                  <a:pt x="1705129" y="412498"/>
                </a:cubicBezTo>
                <a:cubicBezTo>
                  <a:pt x="1680626" y="412498"/>
                  <a:pt x="1658162" y="404329"/>
                  <a:pt x="1656119" y="383909"/>
                </a:cubicBezTo>
                <a:cubicBezTo>
                  <a:pt x="1654078" y="375740"/>
                  <a:pt x="1649994" y="367572"/>
                  <a:pt x="1641825" y="367572"/>
                </a:cubicBezTo>
                <a:cubicBezTo>
                  <a:pt x="1615277" y="367572"/>
                  <a:pt x="1603025" y="424750"/>
                  <a:pt x="1549931" y="424750"/>
                </a:cubicBezTo>
                <a:cubicBezTo>
                  <a:pt x="1531554" y="424750"/>
                  <a:pt x="1521342" y="412498"/>
                  <a:pt x="1509090" y="398202"/>
                </a:cubicBezTo>
                <a:cubicBezTo>
                  <a:pt x="1496839" y="385950"/>
                  <a:pt x="1486628" y="377781"/>
                  <a:pt x="1486628" y="361445"/>
                </a:cubicBezTo>
                <a:cubicBezTo>
                  <a:pt x="1486628" y="351236"/>
                  <a:pt x="1496839" y="332858"/>
                  <a:pt x="1517260" y="332858"/>
                </a:cubicBezTo>
                <a:cubicBezTo>
                  <a:pt x="1558102" y="332858"/>
                  <a:pt x="1525426" y="385950"/>
                  <a:pt x="1560143" y="385950"/>
                </a:cubicBezTo>
                <a:cubicBezTo>
                  <a:pt x="1582604" y="385950"/>
                  <a:pt x="1605068" y="355320"/>
                  <a:pt x="1621405" y="338983"/>
                </a:cubicBezTo>
                <a:cubicBezTo>
                  <a:pt x="1627530" y="334899"/>
                  <a:pt x="1656119" y="300183"/>
                  <a:pt x="1676540" y="300183"/>
                </a:cubicBezTo>
                <a:cubicBezTo>
                  <a:pt x="1690835" y="300183"/>
                  <a:pt x="1694919" y="318563"/>
                  <a:pt x="1694919" y="326731"/>
                </a:cubicBezTo>
                <a:cubicBezTo>
                  <a:pt x="1694919" y="338983"/>
                  <a:pt x="1686751" y="345108"/>
                  <a:pt x="1686751" y="355320"/>
                </a:cubicBezTo>
                <a:cubicBezTo>
                  <a:pt x="1686751" y="367572"/>
                  <a:pt x="1694919" y="379825"/>
                  <a:pt x="1705129" y="379825"/>
                </a:cubicBezTo>
                <a:cubicBezTo>
                  <a:pt x="1717381" y="379825"/>
                  <a:pt x="1741888" y="351236"/>
                  <a:pt x="1764350" y="328772"/>
                </a:cubicBezTo>
                <a:cubicBezTo>
                  <a:pt x="1776602" y="316519"/>
                  <a:pt x="1788855" y="304267"/>
                  <a:pt x="1801107" y="304267"/>
                </a:cubicBezTo>
                <a:cubicBezTo>
                  <a:pt x="1817444" y="304267"/>
                  <a:pt x="1829696" y="312437"/>
                  <a:pt x="1835821" y="341024"/>
                </a:cubicBezTo>
                <a:cubicBezTo>
                  <a:pt x="1841948" y="371656"/>
                  <a:pt x="1841948" y="379825"/>
                  <a:pt x="1872579" y="379825"/>
                </a:cubicBezTo>
                <a:cubicBezTo>
                  <a:pt x="1903211" y="379825"/>
                  <a:pt x="1958346" y="371656"/>
                  <a:pt x="1966516" y="341024"/>
                </a:cubicBezTo>
                <a:cubicBezTo>
                  <a:pt x="1974682" y="314478"/>
                  <a:pt x="1976725" y="283846"/>
                  <a:pt x="2029819" y="281805"/>
                </a:cubicBezTo>
                <a:close/>
                <a:moveTo>
                  <a:pt x="1070046" y="277720"/>
                </a:moveTo>
                <a:cubicBezTo>
                  <a:pt x="1086383" y="277720"/>
                  <a:pt x="1112928" y="285889"/>
                  <a:pt x="1112928" y="314477"/>
                </a:cubicBezTo>
                <a:cubicBezTo>
                  <a:pt x="1112928" y="347151"/>
                  <a:pt x="1018993" y="390035"/>
                  <a:pt x="1018993" y="418624"/>
                </a:cubicBezTo>
                <a:cubicBezTo>
                  <a:pt x="1018993" y="424749"/>
                  <a:pt x="1027161" y="428833"/>
                  <a:pt x="1035329" y="428833"/>
                </a:cubicBezTo>
                <a:cubicBezTo>
                  <a:pt x="1061878" y="428833"/>
                  <a:pt x="1110888" y="408413"/>
                  <a:pt x="1119056" y="408413"/>
                </a:cubicBezTo>
                <a:cubicBezTo>
                  <a:pt x="1123140" y="408413"/>
                  <a:pt x="1127224" y="412497"/>
                  <a:pt x="1127224" y="416581"/>
                </a:cubicBezTo>
                <a:cubicBezTo>
                  <a:pt x="1127224" y="437002"/>
                  <a:pt x="1068003" y="459465"/>
                  <a:pt x="1016952" y="459465"/>
                </a:cubicBezTo>
                <a:cubicBezTo>
                  <a:pt x="984278" y="459465"/>
                  <a:pt x="974067" y="443127"/>
                  <a:pt x="974067" y="432917"/>
                </a:cubicBezTo>
                <a:cubicBezTo>
                  <a:pt x="974067" y="385951"/>
                  <a:pt x="1072087" y="336941"/>
                  <a:pt x="1072087" y="318562"/>
                </a:cubicBezTo>
                <a:cubicBezTo>
                  <a:pt x="1072087" y="314477"/>
                  <a:pt x="1068003" y="310393"/>
                  <a:pt x="1059834" y="310393"/>
                </a:cubicBezTo>
                <a:cubicBezTo>
                  <a:pt x="1041457" y="310393"/>
                  <a:pt x="1008783" y="328773"/>
                  <a:pt x="1000615" y="332857"/>
                </a:cubicBezTo>
                <a:cubicBezTo>
                  <a:pt x="990404" y="336941"/>
                  <a:pt x="976110" y="312436"/>
                  <a:pt x="984278" y="306309"/>
                </a:cubicBezTo>
                <a:cubicBezTo>
                  <a:pt x="992447" y="302225"/>
                  <a:pt x="1029204" y="279761"/>
                  <a:pt x="1070046" y="277720"/>
                </a:cubicBezTo>
                <a:close/>
                <a:moveTo>
                  <a:pt x="1521342" y="189912"/>
                </a:moveTo>
                <a:cubicBezTo>
                  <a:pt x="1541763" y="189912"/>
                  <a:pt x="1558099" y="196039"/>
                  <a:pt x="1558099" y="216460"/>
                </a:cubicBezTo>
                <a:cubicBezTo>
                  <a:pt x="1558099" y="273638"/>
                  <a:pt x="1484582" y="193996"/>
                  <a:pt x="1404943" y="453340"/>
                </a:cubicBezTo>
                <a:cubicBezTo>
                  <a:pt x="1398818" y="469677"/>
                  <a:pt x="1394733" y="488054"/>
                  <a:pt x="1388606" y="508475"/>
                </a:cubicBezTo>
                <a:cubicBezTo>
                  <a:pt x="1386565" y="514602"/>
                  <a:pt x="1380438" y="518686"/>
                  <a:pt x="1372270" y="518686"/>
                </a:cubicBezTo>
                <a:cubicBezTo>
                  <a:pt x="1364101" y="518686"/>
                  <a:pt x="1353892" y="512559"/>
                  <a:pt x="1353892" y="502350"/>
                </a:cubicBezTo>
                <a:cubicBezTo>
                  <a:pt x="1353892" y="486013"/>
                  <a:pt x="1376354" y="426792"/>
                  <a:pt x="1376354" y="408415"/>
                </a:cubicBezTo>
                <a:cubicBezTo>
                  <a:pt x="1376354" y="396162"/>
                  <a:pt x="1372270" y="394119"/>
                  <a:pt x="1368185" y="394119"/>
                </a:cubicBezTo>
                <a:cubicBezTo>
                  <a:pt x="1355933" y="394119"/>
                  <a:pt x="1339596" y="420667"/>
                  <a:pt x="1313051" y="420667"/>
                </a:cubicBezTo>
                <a:cubicBezTo>
                  <a:pt x="1266082" y="420667"/>
                  <a:pt x="1272209" y="383910"/>
                  <a:pt x="1251788" y="383910"/>
                </a:cubicBezTo>
                <a:cubicBezTo>
                  <a:pt x="1229325" y="383910"/>
                  <a:pt x="1237493" y="430876"/>
                  <a:pt x="1200736" y="430876"/>
                </a:cubicBezTo>
                <a:cubicBezTo>
                  <a:pt x="1170106" y="430876"/>
                  <a:pt x="1155810" y="410456"/>
                  <a:pt x="1155810" y="392078"/>
                </a:cubicBezTo>
                <a:cubicBezTo>
                  <a:pt x="1155810" y="349193"/>
                  <a:pt x="1217072" y="310395"/>
                  <a:pt x="1253829" y="310395"/>
                </a:cubicBezTo>
                <a:cubicBezTo>
                  <a:pt x="1308966" y="310395"/>
                  <a:pt x="1274250" y="387994"/>
                  <a:pt x="1313051" y="387994"/>
                </a:cubicBezTo>
                <a:cubicBezTo>
                  <a:pt x="1335512" y="387994"/>
                  <a:pt x="1435575" y="322648"/>
                  <a:pt x="1472332" y="222585"/>
                </a:cubicBezTo>
                <a:cubicBezTo>
                  <a:pt x="1480500" y="204207"/>
                  <a:pt x="1500921" y="185828"/>
                  <a:pt x="1521342" y="189912"/>
                </a:cubicBezTo>
                <a:close/>
                <a:moveTo>
                  <a:pt x="949564" y="0"/>
                </a:moveTo>
                <a:cubicBezTo>
                  <a:pt x="974067" y="0"/>
                  <a:pt x="1055750" y="6128"/>
                  <a:pt x="1055750" y="28589"/>
                </a:cubicBezTo>
                <a:cubicBezTo>
                  <a:pt x="1055750" y="49010"/>
                  <a:pt x="998574" y="34714"/>
                  <a:pt x="955690" y="34714"/>
                </a:cubicBezTo>
                <a:cubicBezTo>
                  <a:pt x="806619" y="34714"/>
                  <a:pt x="667756" y="175618"/>
                  <a:pt x="584032" y="289974"/>
                </a:cubicBezTo>
                <a:cubicBezTo>
                  <a:pt x="661631" y="273638"/>
                  <a:pt x="741273" y="263428"/>
                  <a:pt x="780071" y="263428"/>
                </a:cubicBezTo>
                <a:cubicBezTo>
                  <a:pt x="871964" y="263428"/>
                  <a:pt x="896471" y="296102"/>
                  <a:pt x="910764" y="314479"/>
                </a:cubicBezTo>
                <a:cubicBezTo>
                  <a:pt x="918932" y="326732"/>
                  <a:pt x="910764" y="336943"/>
                  <a:pt x="896471" y="332859"/>
                </a:cubicBezTo>
                <a:cubicBezTo>
                  <a:pt x="884218" y="328773"/>
                  <a:pt x="865838" y="302227"/>
                  <a:pt x="796408" y="302227"/>
                </a:cubicBezTo>
                <a:cubicBezTo>
                  <a:pt x="704516" y="302227"/>
                  <a:pt x="614665" y="324691"/>
                  <a:pt x="555444" y="341025"/>
                </a:cubicBezTo>
                <a:cubicBezTo>
                  <a:pt x="486013" y="459467"/>
                  <a:pt x="463551" y="657547"/>
                  <a:pt x="663674" y="657547"/>
                </a:cubicBezTo>
                <a:cubicBezTo>
                  <a:pt x="739230" y="657547"/>
                  <a:pt x="810701" y="620790"/>
                  <a:pt x="865838" y="592201"/>
                </a:cubicBezTo>
                <a:cubicBezTo>
                  <a:pt x="878091" y="586073"/>
                  <a:pt x="886259" y="602412"/>
                  <a:pt x="876050" y="608537"/>
                </a:cubicBezTo>
                <a:cubicBezTo>
                  <a:pt x="820913" y="641210"/>
                  <a:pt x="733105" y="694304"/>
                  <a:pt x="645295" y="694304"/>
                </a:cubicBezTo>
                <a:cubicBezTo>
                  <a:pt x="459467" y="694304"/>
                  <a:pt x="414542" y="508477"/>
                  <a:pt x="494181" y="357364"/>
                </a:cubicBezTo>
                <a:cubicBezTo>
                  <a:pt x="289974" y="418626"/>
                  <a:pt x="53094" y="510518"/>
                  <a:pt x="53094" y="551359"/>
                </a:cubicBezTo>
                <a:cubicBezTo>
                  <a:pt x="53094" y="567696"/>
                  <a:pt x="104145" y="565653"/>
                  <a:pt x="104145" y="588117"/>
                </a:cubicBezTo>
                <a:cubicBezTo>
                  <a:pt x="104145" y="598328"/>
                  <a:pt x="89851" y="606494"/>
                  <a:pt x="69430" y="606494"/>
                </a:cubicBezTo>
                <a:cubicBezTo>
                  <a:pt x="28589" y="606494"/>
                  <a:pt x="0" y="577907"/>
                  <a:pt x="0" y="559528"/>
                </a:cubicBezTo>
                <a:cubicBezTo>
                  <a:pt x="0" y="465592"/>
                  <a:pt x="406373" y="338984"/>
                  <a:pt x="524814" y="306311"/>
                </a:cubicBezTo>
                <a:cubicBezTo>
                  <a:pt x="696348" y="59221"/>
                  <a:pt x="861754" y="0"/>
                  <a:pt x="949564" y="0"/>
                </a:cubicBezTo>
                <a:close/>
              </a:path>
            </a:pathLst>
          </a:custGeom>
          <a:solidFill>
            <a:schemeClr val="bg1"/>
          </a:solidFill>
        </p:spPr>
        <p:txBody>
          <a:bodyPr wrap="square">
            <a:noAutofit/>
          </a:bodyPr>
          <a:lstStyle>
            <a:lvl1pPr marL="0" indent="0">
              <a:buNone/>
              <a:defRPr/>
            </a:lvl1pPr>
          </a:lstStyle>
          <a:p>
            <a:pPr lvl="0"/>
            <a:r>
              <a:rPr lang="nl-NL" dirty="0"/>
              <a:t> </a:t>
            </a:r>
          </a:p>
        </p:txBody>
      </p:sp>
      <p:sp>
        <p:nvSpPr>
          <p:cNvPr id="81" name="Tijdelijke aanduiding voor tekst 143">
            <a:extLst>
              <a:ext uri="{FF2B5EF4-FFF2-40B4-BE49-F238E27FC236}">
                <a16:creationId xmlns:a16="http://schemas.microsoft.com/office/drawing/2014/main" id="{3D231CD5-47B7-408B-8537-2D0E66273B0A}"/>
              </a:ext>
            </a:extLst>
          </p:cNvPr>
          <p:cNvSpPr>
            <a:spLocks noGrp="1"/>
          </p:cNvSpPr>
          <p:nvPr>
            <p:ph type="body" sz="quarter" idx="22" hasCustomPrompt="1"/>
          </p:nvPr>
        </p:nvSpPr>
        <p:spPr>
          <a:xfrm>
            <a:off x="404629" y="4431664"/>
            <a:ext cx="2535998" cy="301037"/>
          </a:xfrm>
          <a:custGeom>
            <a:avLst/>
            <a:gdLst>
              <a:gd name="connsiteX0" fmla="*/ 1853937 w 4627560"/>
              <a:gd name="connsiteY0" fmla="*/ 635556 h 1990725"/>
              <a:gd name="connsiteX1" fmla="*/ 1819207 w 4627560"/>
              <a:gd name="connsiteY1" fmla="*/ 651765 h 1990725"/>
              <a:gd name="connsiteX2" fmla="*/ 1835414 w 4627560"/>
              <a:gd name="connsiteY2" fmla="*/ 665656 h 1990725"/>
              <a:gd name="connsiteX3" fmla="*/ 1858569 w 4627560"/>
              <a:gd name="connsiteY3" fmla="*/ 637872 h 1990725"/>
              <a:gd name="connsiteX4" fmla="*/ 1858569 w 4627560"/>
              <a:gd name="connsiteY4" fmla="*/ 635556 h 1990725"/>
              <a:gd name="connsiteX5" fmla="*/ 392950 w 4627560"/>
              <a:gd name="connsiteY5" fmla="*/ 635556 h 1990725"/>
              <a:gd name="connsiteX6" fmla="*/ 358220 w 4627560"/>
              <a:gd name="connsiteY6" fmla="*/ 651765 h 1990725"/>
              <a:gd name="connsiteX7" fmla="*/ 374427 w 4627560"/>
              <a:gd name="connsiteY7" fmla="*/ 665656 h 1990725"/>
              <a:gd name="connsiteX8" fmla="*/ 397582 w 4627560"/>
              <a:gd name="connsiteY8" fmla="*/ 637872 h 1990725"/>
              <a:gd name="connsiteX9" fmla="*/ 397582 w 4627560"/>
              <a:gd name="connsiteY9" fmla="*/ 635556 h 1990725"/>
              <a:gd name="connsiteX10" fmla="*/ 1379291 w 4627560"/>
              <a:gd name="connsiteY10" fmla="*/ 600826 h 1990725"/>
              <a:gd name="connsiteX11" fmla="*/ 1351506 w 4627560"/>
              <a:gd name="connsiteY11" fmla="*/ 633242 h 1990725"/>
              <a:gd name="connsiteX12" fmla="*/ 1376975 w 4627560"/>
              <a:gd name="connsiteY12" fmla="*/ 665656 h 1990725"/>
              <a:gd name="connsiteX13" fmla="*/ 1404759 w 4627560"/>
              <a:gd name="connsiteY13" fmla="*/ 633242 h 1990725"/>
              <a:gd name="connsiteX14" fmla="*/ 1379291 w 4627560"/>
              <a:gd name="connsiteY14" fmla="*/ 600826 h 1990725"/>
              <a:gd name="connsiteX15" fmla="*/ 812029 w 4627560"/>
              <a:gd name="connsiteY15" fmla="*/ 598513 h 1990725"/>
              <a:gd name="connsiteX16" fmla="*/ 786560 w 4627560"/>
              <a:gd name="connsiteY16" fmla="*/ 628611 h 1990725"/>
              <a:gd name="connsiteX17" fmla="*/ 814344 w 4627560"/>
              <a:gd name="connsiteY17" fmla="*/ 661026 h 1990725"/>
              <a:gd name="connsiteX18" fmla="*/ 837498 w 4627560"/>
              <a:gd name="connsiteY18" fmla="*/ 628611 h 1990725"/>
              <a:gd name="connsiteX19" fmla="*/ 812029 w 4627560"/>
              <a:gd name="connsiteY19" fmla="*/ 598513 h 1990725"/>
              <a:gd name="connsiteX20" fmla="*/ 2127149 w 4627560"/>
              <a:gd name="connsiteY20" fmla="*/ 596197 h 1990725"/>
              <a:gd name="connsiteX21" fmla="*/ 2101680 w 4627560"/>
              <a:gd name="connsiteY21" fmla="*/ 619350 h 1990725"/>
              <a:gd name="connsiteX22" fmla="*/ 2147987 w 4627560"/>
              <a:gd name="connsiteY22" fmla="*/ 619350 h 1990725"/>
              <a:gd name="connsiteX23" fmla="*/ 2127149 w 4627560"/>
              <a:gd name="connsiteY23" fmla="*/ 596197 h 1990725"/>
              <a:gd name="connsiteX24" fmla="*/ 1138495 w 4627560"/>
              <a:gd name="connsiteY24" fmla="*/ 577673 h 1990725"/>
              <a:gd name="connsiteX25" fmla="*/ 1163963 w 4627560"/>
              <a:gd name="connsiteY25" fmla="*/ 577673 h 1990725"/>
              <a:gd name="connsiteX26" fmla="*/ 1163963 w 4627560"/>
              <a:gd name="connsiteY26" fmla="*/ 684178 h 1990725"/>
              <a:gd name="connsiteX27" fmla="*/ 1138495 w 4627560"/>
              <a:gd name="connsiteY27" fmla="*/ 684178 h 1990725"/>
              <a:gd name="connsiteX28" fmla="*/ 573548 w 4627560"/>
              <a:gd name="connsiteY28" fmla="*/ 577673 h 1990725"/>
              <a:gd name="connsiteX29" fmla="*/ 599016 w 4627560"/>
              <a:gd name="connsiteY29" fmla="*/ 577673 h 1990725"/>
              <a:gd name="connsiteX30" fmla="*/ 599016 w 4627560"/>
              <a:gd name="connsiteY30" fmla="*/ 684178 h 1990725"/>
              <a:gd name="connsiteX31" fmla="*/ 573548 w 4627560"/>
              <a:gd name="connsiteY31" fmla="*/ 684178 h 1990725"/>
              <a:gd name="connsiteX32" fmla="*/ 2261441 w 4627560"/>
              <a:gd name="connsiteY32" fmla="*/ 575358 h 1990725"/>
              <a:gd name="connsiteX33" fmla="*/ 2266071 w 4627560"/>
              <a:gd name="connsiteY33" fmla="*/ 575358 h 1990725"/>
              <a:gd name="connsiteX34" fmla="*/ 2266071 w 4627560"/>
              <a:gd name="connsiteY34" fmla="*/ 600827 h 1990725"/>
              <a:gd name="connsiteX35" fmla="*/ 2259125 w 4627560"/>
              <a:gd name="connsiteY35" fmla="*/ 600827 h 1990725"/>
              <a:gd name="connsiteX36" fmla="*/ 2229025 w 4627560"/>
              <a:gd name="connsiteY36" fmla="*/ 623981 h 1990725"/>
              <a:gd name="connsiteX37" fmla="*/ 2226710 w 4627560"/>
              <a:gd name="connsiteY37" fmla="*/ 640188 h 1990725"/>
              <a:gd name="connsiteX38" fmla="*/ 2226710 w 4627560"/>
              <a:gd name="connsiteY38" fmla="*/ 684179 h 1990725"/>
              <a:gd name="connsiteX39" fmla="*/ 2201241 w 4627560"/>
              <a:gd name="connsiteY39" fmla="*/ 684179 h 1990725"/>
              <a:gd name="connsiteX40" fmla="*/ 2201241 w 4627560"/>
              <a:gd name="connsiteY40" fmla="*/ 577674 h 1990725"/>
              <a:gd name="connsiteX41" fmla="*/ 2226710 w 4627560"/>
              <a:gd name="connsiteY41" fmla="*/ 577674 h 1990725"/>
              <a:gd name="connsiteX42" fmla="*/ 2226710 w 4627560"/>
              <a:gd name="connsiteY42" fmla="*/ 596197 h 1990725"/>
              <a:gd name="connsiteX43" fmla="*/ 2226710 w 4627560"/>
              <a:gd name="connsiteY43" fmla="*/ 603142 h 1990725"/>
              <a:gd name="connsiteX44" fmla="*/ 2261441 w 4627560"/>
              <a:gd name="connsiteY44" fmla="*/ 575358 h 1990725"/>
              <a:gd name="connsiteX45" fmla="*/ 2129464 w 4627560"/>
              <a:gd name="connsiteY45" fmla="*/ 575358 h 1990725"/>
              <a:gd name="connsiteX46" fmla="*/ 2175771 w 4627560"/>
              <a:gd name="connsiteY46" fmla="*/ 626297 h 1990725"/>
              <a:gd name="connsiteX47" fmla="*/ 2175771 w 4627560"/>
              <a:gd name="connsiteY47" fmla="*/ 635558 h 1990725"/>
              <a:gd name="connsiteX48" fmla="*/ 2101680 w 4627560"/>
              <a:gd name="connsiteY48" fmla="*/ 635558 h 1990725"/>
              <a:gd name="connsiteX49" fmla="*/ 2134096 w 4627560"/>
              <a:gd name="connsiteY49" fmla="*/ 663343 h 1990725"/>
              <a:gd name="connsiteX50" fmla="*/ 2164194 w 4627560"/>
              <a:gd name="connsiteY50" fmla="*/ 651765 h 1990725"/>
              <a:gd name="connsiteX51" fmla="*/ 2173455 w 4627560"/>
              <a:gd name="connsiteY51" fmla="*/ 670288 h 1990725"/>
              <a:gd name="connsiteX52" fmla="*/ 2131780 w 4627560"/>
              <a:gd name="connsiteY52" fmla="*/ 686495 h 1990725"/>
              <a:gd name="connsiteX53" fmla="*/ 2073896 w 4627560"/>
              <a:gd name="connsiteY53" fmla="*/ 630927 h 1990725"/>
              <a:gd name="connsiteX54" fmla="*/ 2129464 w 4627560"/>
              <a:gd name="connsiteY54" fmla="*/ 575358 h 1990725"/>
              <a:gd name="connsiteX55" fmla="*/ 1499691 w 4627560"/>
              <a:gd name="connsiteY55" fmla="*/ 575358 h 1990725"/>
              <a:gd name="connsiteX56" fmla="*/ 1534421 w 4627560"/>
              <a:gd name="connsiteY56" fmla="*/ 586935 h 1990725"/>
              <a:gd name="connsiteX57" fmla="*/ 1522843 w 4627560"/>
              <a:gd name="connsiteY57" fmla="*/ 607774 h 1990725"/>
              <a:gd name="connsiteX58" fmla="*/ 1497375 w 4627560"/>
              <a:gd name="connsiteY58" fmla="*/ 598513 h 1990725"/>
              <a:gd name="connsiteX59" fmla="*/ 1483484 w 4627560"/>
              <a:gd name="connsiteY59" fmla="*/ 607774 h 1990725"/>
              <a:gd name="connsiteX60" fmla="*/ 1534421 w 4627560"/>
              <a:gd name="connsiteY60" fmla="*/ 654081 h 1990725"/>
              <a:gd name="connsiteX61" fmla="*/ 1492745 w 4627560"/>
              <a:gd name="connsiteY61" fmla="*/ 686495 h 1990725"/>
              <a:gd name="connsiteX62" fmla="*/ 1451068 w 4627560"/>
              <a:gd name="connsiteY62" fmla="*/ 670288 h 1990725"/>
              <a:gd name="connsiteX63" fmla="*/ 1464961 w 4627560"/>
              <a:gd name="connsiteY63" fmla="*/ 654081 h 1990725"/>
              <a:gd name="connsiteX64" fmla="*/ 1495059 w 4627560"/>
              <a:gd name="connsiteY64" fmla="*/ 665657 h 1990725"/>
              <a:gd name="connsiteX65" fmla="*/ 1508952 w 4627560"/>
              <a:gd name="connsiteY65" fmla="*/ 656395 h 1990725"/>
              <a:gd name="connsiteX66" fmla="*/ 1458013 w 4627560"/>
              <a:gd name="connsiteY66" fmla="*/ 607774 h 1990725"/>
              <a:gd name="connsiteX67" fmla="*/ 1499691 w 4627560"/>
              <a:gd name="connsiteY67" fmla="*/ 575358 h 1990725"/>
              <a:gd name="connsiteX68" fmla="*/ 1261207 w 4627560"/>
              <a:gd name="connsiteY68" fmla="*/ 575358 h 1990725"/>
              <a:gd name="connsiteX69" fmla="*/ 1298253 w 4627560"/>
              <a:gd name="connsiteY69" fmla="*/ 614720 h 1990725"/>
              <a:gd name="connsiteX70" fmla="*/ 1298253 w 4627560"/>
              <a:gd name="connsiteY70" fmla="*/ 684179 h 1990725"/>
              <a:gd name="connsiteX71" fmla="*/ 1272784 w 4627560"/>
              <a:gd name="connsiteY71" fmla="*/ 684179 h 1990725"/>
              <a:gd name="connsiteX72" fmla="*/ 1272784 w 4627560"/>
              <a:gd name="connsiteY72" fmla="*/ 621665 h 1990725"/>
              <a:gd name="connsiteX73" fmla="*/ 1256577 w 4627560"/>
              <a:gd name="connsiteY73" fmla="*/ 600827 h 1990725"/>
              <a:gd name="connsiteX74" fmla="*/ 1228793 w 4627560"/>
              <a:gd name="connsiteY74" fmla="*/ 621665 h 1990725"/>
              <a:gd name="connsiteX75" fmla="*/ 1226477 w 4627560"/>
              <a:gd name="connsiteY75" fmla="*/ 635558 h 1990725"/>
              <a:gd name="connsiteX76" fmla="*/ 1226477 w 4627560"/>
              <a:gd name="connsiteY76" fmla="*/ 684179 h 1990725"/>
              <a:gd name="connsiteX77" fmla="*/ 1198693 w 4627560"/>
              <a:gd name="connsiteY77" fmla="*/ 684179 h 1990725"/>
              <a:gd name="connsiteX78" fmla="*/ 1198693 w 4627560"/>
              <a:gd name="connsiteY78" fmla="*/ 577674 h 1990725"/>
              <a:gd name="connsiteX79" fmla="*/ 1224161 w 4627560"/>
              <a:gd name="connsiteY79" fmla="*/ 577674 h 1990725"/>
              <a:gd name="connsiteX80" fmla="*/ 1224161 w 4627560"/>
              <a:gd name="connsiteY80" fmla="*/ 591565 h 1990725"/>
              <a:gd name="connsiteX81" fmla="*/ 1224161 w 4627560"/>
              <a:gd name="connsiteY81" fmla="*/ 598513 h 1990725"/>
              <a:gd name="connsiteX82" fmla="*/ 1261207 w 4627560"/>
              <a:gd name="connsiteY82" fmla="*/ 575358 h 1990725"/>
              <a:gd name="connsiteX83" fmla="*/ 805083 w 4627560"/>
              <a:gd name="connsiteY83" fmla="*/ 575358 h 1990725"/>
              <a:gd name="connsiteX84" fmla="*/ 837498 w 4627560"/>
              <a:gd name="connsiteY84" fmla="*/ 589251 h 1990725"/>
              <a:gd name="connsiteX85" fmla="*/ 837498 w 4627560"/>
              <a:gd name="connsiteY85" fmla="*/ 586935 h 1990725"/>
              <a:gd name="connsiteX86" fmla="*/ 837498 w 4627560"/>
              <a:gd name="connsiteY86" fmla="*/ 577674 h 1990725"/>
              <a:gd name="connsiteX87" fmla="*/ 862967 w 4627560"/>
              <a:gd name="connsiteY87" fmla="*/ 577674 h 1990725"/>
              <a:gd name="connsiteX88" fmla="*/ 862967 w 4627560"/>
              <a:gd name="connsiteY88" fmla="*/ 677233 h 1990725"/>
              <a:gd name="connsiteX89" fmla="*/ 807399 w 4627560"/>
              <a:gd name="connsiteY89" fmla="*/ 728172 h 1990725"/>
              <a:gd name="connsiteX90" fmla="*/ 770353 w 4627560"/>
              <a:gd name="connsiteY90" fmla="*/ 718910 h 1990725"/>
              <a:gd name="connsiteX91" fmla="*/ 777299 w 4627560"/>
              <a:gd name="connsiteY91" fmla="*/ 698072 h 1990725"/>
              <a:gd name="connsiteX92" fmla="*/ 807399 w 4627560"/>
              <a:gd name="connsiteY92" fmla="*/ 705018 h 1990725"/>
              <a:gd name="connsiteX93" fmla="*/ 837498 w 4627560"/>
              <a:gd name="connsiteY93" fmla="*/ 679549 h 1990725"/>
              <a:gd name="connsiteX94" fmla="*/ 837498 w 4627560"/>
              <a:gd name="connsiteY94" fmla="*/ 672604 h 1990725"/>
              <a:gd name="connsiteX95" fmla="*/ 837498 w 4627560"/>
              <a:gd name="connsiteY95" fmla="*/ 667972 h 1990725"/>
              <a:gd name="connsiteX96" fmla="*/ 807399 w 4627560"/>
              <a:gd name="connsiteY96" fmla="*/ 681865 h 1990725"/>
              <a:gd name="connsiteX97" fmla="*/ 758776 w 4627560"/>
              <a:gd name="connsiteY97" fmla="*/ 628611 h 1990725"/>
              <a:gd name="connsiteX98" fmla="*/ 805083 w 4627560"/>
              <a:gd name="connsiteY98" fmla="*/ 575358 h 1990725"/>
              <a:gd name="connsiteX99" fmla="*/ 696261 w 4627560"/>
              <a:gd name="connsiteY99" fmla="*/ 575358 h 1990725"/>
              <a:gd name="connsiteX100" fmla="*/ 733306 w 4627560"/>
              <a:gd name="connsiteY100" fmla="*/ 614720 h 1990725"/>
              <a:gd name="connsiteX101" fmla="*/ 733306 w 4627560"/>
              <a:gd name="connsiteY101" fmla="*/ 684179 h 1990725"/>
              <a:gd name="connsiteX102" fmla="*/ 707838 w 4627560"/>
              <a:gd name="connsiteY102" fmla="*/ 684179 h 1990725"/>
              <a:gd name="connsiteX103" fmla="*/ 707838 w 4627560"/>
              <a:gd name="connsiteY103" fmla="*/ 621665 h 1990725"/>
              <a:gd name="connsiteX104" fmla="*/ 691631 w 4627560"/>
              <a:gd name="connsiteY104" fmla="*/ 600827 h 1990725"/>
              <a:gd name="connsiteX105" fmla="*/ 663846 w 4627560"/>
              <a:gd name="connsiteY105" fmla="*/ 621665 h 1990725"/>
              <a:gd name="connsiteX106" fmla="*/ 661531 w 4627560"/>
              <a:gd name="connsiteY106" fmla="*/ 635558 h 1990725"/>
              <a:gd name="connsiteX107" fmla="*/ 661531 w 4627560"/>
              <a:gd name="connsiteY107" fmla="*/ 684179 h 1990725"/>
              <a:gd name="connsiteX108" fmla="*/ 636062 w 4627560"/>
              <a:gd name="connsiteY108" fmla="*/ 684179 h 1990725"/>
              <a:gd name="connsiteX109" fmla="*/ 636062 w 4627560"/>
              <a:gd name="connsiteY109" fmla="*/ 577674 h 1990725"/>
              <a:gd name="connsiteX110" fmla="*/ 659215 w 4627560"/>
              <a:gd name="connsiteY110" fmla="*/ 577674 h 1990725"/>
              <a:gd name="connsiteX111" fmla="*/ 659215 w 4627560"/>
              <a:gd name="connsiteY111" fmla="*/ 591565 h 1990725"/>
              <a:gd name="connsiteX112" fmla="*/ 659215 w 4627560"/>
              <a:gd name="connsiteY112" fmla="*/ 598513 h 1990725"/>
              <a:gd name="connsiteX113" fmla="*/ 696261 w 4627560"/>
              <a:gd name="connsiteY113" fmla="*/ 575358 h 1990725"/>
              <a:gd name="connsiteX114" fmla="*/ 1842362 w 4627560"/>
              <a:gd name="connsiteY114" fmla="*/ 573042 h 1990725"/>
              <a:gd name="connsiteX115" fmla="*/ 1886353 w 4627560"/>
              <a:gd name="connsiteY115" fmla="*/ 614719 h 1990725"/>
              <a:gd name="connsiteX116" fmla="*/ 1886353 w 4627560"/>
              <a:gd name="connsiteY116" fmla="*/ 684179 h 1990725"/>
              <a:gd name="connsiteX117" fmla="*/ 1860884 w 4627560"/>
              <a:gd name="connsiteY117" fmla="*/ 684179 h 1990725"/>
              <a:gd name="connsiteX118" fmla="*/ 1860884 w 4627560"/>
              <a:gd name="connsiteY118" fmla="*/ 674918 h 1990725"/>
              <a:gd name="connsiteX119" fmla="*/ 1860884 w 4627560"/>
              <a:gd name="connsiteY119" fmla="*/ 667972 h 1990725"/>
              <a:gd name="connsiteX120" fmla="*/ 1828469 w 4627560"/>
              <a:gd name="connsiteY120" fmla="*/ 686495 h 1990725"/>
              <a:gd name="connsiteX121" fmla="*/ 1791423 w 4627560"/>
              <a:gd name="connsiteY121" fmla="*/ 654079 h 1990725"/>
              <a:gd name="connsiteX122" fmla="*/ 1856253 w 4627560"/>
              <a:gd name="connsiteY122" fmla="*/ 617034 h 1990725"/>
              <a:gd name="connsiteX123" fmla="*/ 1860884 w 4627560"/>
              <a:gd name="connsiteY123" fmla="*/ 617034 h 1990725"/>
              <a:gd name="connsiteX124" fmla="*/ 1860884 w 4627560"/>
              <a:gd name="connsiteY124" fmla="*/ 614719 h 1990725"/>
              <a:gd name="connsiteX125" fmla="*/ 1840046 w 4627560"/>
              <a:gd name="connsiteY125" fmla="*/ 596195 h 1990725"/>
              <a:gd name="connsiteX126" fmla="*/ 1809946 w 4627560"/>
              <a:gd name="connsiteY126" fmla="*/ 605458 h 1990725"/>
              <a:gd name="connsiteX127" fmla="*/ 1800685 w 4627560"/>
              <a:gd name="connsiteY127" fmla="*/ 586935 h 1990725"/>
              <a:gd name="connsiteX128" fmla="*/ 1842362 w 4627560"/>
              <a:gd name="connsiteY128" fmla="*/ 573042 h 1990725"/>
              <a:gd name="connsiteX129" fmla="*/ 379059 w 4627560"/>
              <a:gd name="connsiteY129" fmla="*/ 573042 h 1990725"/>
              <a:gd name="connsiteX130" fmla="*/ 423050 w 4627560"/>
              <a:gd name="connsiteY130" fmla="*/ 614719 h 1990725"/>
              <a:gd name="connsiteX131" fmla="*/ 423050 w 4627560"/>
              <a:gd name="connsiteY131" fmla="*/ 684179 h 1990725"/>
              <a:gd name="connsiteX132" fmla="*/ 397582 w 4627560"/>
              <a:gd name="connsiteY132" fmla="*/ 684179 h 1990725"/>
              <a:gd name="connsiteX133" fmla="*/ 397582 w 4627560"/>
              <a:gd name="connsiteY133" fmla="*/ 674918 h 1990725"/>
              <a:gd name="connsiteX134" fmla="*/ 397582 w 4627560"/>
              <a:gd name="connsiteY134" fmla="*/ 667972 h 1990725"/>
              <a:gd name="connsiteX135" fmla="*/ 365166 w 4627560"/>
              <a:gd name="connsiteY135" fmla="*/ 686495 h 1990725"/>
              <a:gd name="connsiteX136" fmla="*/ 328120 w 4627560"/>
              <a:gd name="connsiteY136" fmla="*/ 654079 h 1990725"/>
              <a:gd name="connsiteX137" fmla="*/ 392950 w 4627560"/>
              <a:gd name="connsiteY137" fmla="*/ 617034 h 1990725"/>
              <a:gd name="connsiteX138" fmla="*/ 397582 w 4627560"/>
              <a:gd name="connsiteY138" fmla="*/ 617034 h 1990725"/>
              <a:gd name="connsiteX139" fmla="*/ 397582 w 4627560"/>
              <a:gd name="connsiteY139" fmla="*/ 614719 h 1990725"/>
              <a:gd name="connsiteX140" fmla="*/ 376743 w 4627560"/>
              <a:gd name="connsiteY140" fmla="*/ 596195 h 1990725"/>
              <a:gd name="connsiteX141" fmla="*/ 346643 w 4627560"/>
              <a:gd name="connsiteY141" fmla="*/ 605458 h 1990725"/>
              <a:gd name="connsiteX142" fmla="*/ 337381 w 4627560"/>
              <a:gd name="connsiteY142" fmla="*/ 586935 h 1990725"/>
              <a:gd name="connsiteX143" fmla="*/ 379059 w 4627560"/>
              <a:gd name="connsiteY143" fmla="*/ 573042 h 1990725"/>
              <a:gd name="connsiteX144" fmla="*/ 2004437 w 4627560"/>
              <a:gd name="connsiteY144" fmla="*/ 549888 h 1990725"/>
              <a:gd name="connsiteX145" fmla="*/ 2029906 w 4627560"/>
              <a:gd name="connsiteY145" fmla="*/ 549888 h 1990725"/>
              <a:gd name="connsiteX146" fmla="*/ 2029906 w 4627560"/>
              <a:gd name="connsiteY146" fmla="*/ 579988 h 1990725"/>
              <a:gd name="connsiteX147" fmla="*/ 2053058 w 4627560"/>
              <a:gd name="connsiteY147" fmla="*/ 579988 h 1990725"/>
              <a:gd name="connsiteX148" fmla="*/ 2053058 w 4627560"/>
              <a:gd name="connsiteY148" fmla="*/ 600827 h 1990725"/>
              <a:gd name="connsiteX149" fmla="*/ 2029906 w 4627560"/>
              <a:gd name="connsiteY149" fmla="*/ 600827 h 1990725"/>
              <a:gd name="connsiteX150" fmla="*/ 2029906 w 4627560"/>
              <a:gd name="connsiteY150" fmla="*/ 642502 h 1990725"/>
              <a:gd name="connsiteX151" fmla="*/ 2050744 w 4627560"/>
              <a:gd name="connsiteY151" fmla="*/ 663341 h 1990725"/>
              <a:gd name="connsiteX152" fmla="*/ 2055374 w 4627560"/>
              <a:gd name="connsiteY152" fmla="*/ 663341 h 1990725"/>
              <a:gd name="connsiteX153" fmla="*/ 2055374 w 4627560"/>
              <a:gd name="connsiteY153" fmla="*/ 686493 h 1990725"/>
              <a:gd name="connsiteX154" fmla="*/ 2046113 w 4627560"/>
              <a:gd name="connsiteY154" fmla="*/ 686493 h 1990725"/>
              <a:gd name="connsiteX155" fmla="*/ 2002121 w 4627560"/>
              <a:gd name="connsiteY155" fmla="*/ 647134 h 1990725"/>
              <a:gd name="connsiteX156" fmla="*/ 2002121 w 4627560"/>
              <a:gd name="connsiteY156" fmla="*/ 600827 h 1990725"/>
              <a:gd name="connsiteX157" fmla="*/ 1990544 w 4627560"/>
              <a:gd name="connsiteY157" fmla="*/ 600827 h 1990725"/>
              <a:gd name="connsiteX158" fmla="*/ 1990544 w 4627560"/>
              <a:gd name="connsiteY158" fmla="*/ 579988 h 1990725"/>
              <a:gd name="connsiteX159" fmla="*/ 2004437 w 4627560"/>
              <a:gd name="connsiteY159" fmla="*/ 579988 h 1990725"/>
              <a:gd name="connsiteX160" fmla="*/ 1921084 w 4627560"/>
              <a:gd name="connsiteY160" fmla="*/ 549888 h 1990725"/>
              <a:gd name="connsiteX161" fmla="*/ 1946553 w 4627560"/>
              <a:gd name="connsiteY161" fmla="*/ 549888 h 1990725"/>
              <a:gd name="connsiteX162" fmla="*/ 1946553 w 4627560"/>
              <a:gd name="connsiteY162" fmla="*/ 579988 h 1990725"/>
              <a:gd name="connsiteX163" fmla="*/ 1969705 w 4627560"/>
              <a:gd name="connsiteY163" fmla="*/ 579988 h 1990725"/>
              <a:gd name="connsiteX164" fmla="*/ 1969705 w 4627560"/>
              <a:gd name="connsiteY164" fmla="*/ 600827 h 1990725"/>
              <a:gd name="connsiteX165" fmla="*/ 1946553 w 4627560"/>
              <a:gd name="connsiteY165" fmla="*/ 600827 h 1990725"/>
              <a:gd name="connsiteX166" fmla="*/ 1946553 w 4627560"/>
              <a:gd name="connsiteY166" fmla="*/ 642502 h 1990725"/>
              <a:gd name="connsiteX167" fmla="*/ 1967391 w 4627560"/>
              <a:gd name="connsiteY167" fmla="*/ 663341 h 1990725"/>
              <a:gd name="connsiteX168" fmla="*/ 1972021 w 4627560"/>
              <a:gd name="connsiteY168" fmla="*/ 663341 h 1990725"/>
              <a:gd name="connsiteX169" fmla="*/ 1972021 w 4627560"/>
              <a:gd name="connsiteY169" fmla="*/ 686493 h 1990725"/>
              <a:gd name="connsiteX170" fmla="*/ 1962760 w 4627560"/>
              <a:gd name="connsiteY170" fmla="*/ 686493 h 1990725"/>
              <a:gd name="connsiteX171" fmla="*/ 1918768 w 4627560"/>
              <a:gd name="connsiteY171" fmla="*/ 647134 h 1990725"/>
              <a:gd name="connsiteX172" fmla="*/ 1918768 w 4627560"/>
              <a:gd name="connsiteY172" fmla="*/ 600827 h 1990725"/>
              <a:gd name="connsiteX173" fmla="*/ 1907191 w 4627560"/>
              <a:gd name="connsiteY173" fmla="*/ 600827 h 1990725"/>
              <a:gd name="connsiteX174" fmla="*/ 1907191 w 4627560"/>
              <a:gd name="connsiteY174" fmla="*/ 579988 h 1990725"/>
              <a:gd name="connsiteX175" fmla="*/ 1921084 w 4627560"/>
              <a:gd name="connsiteY175" fmla="*/ 579988 h 1990725"/>
              <a:gd name="connsiteX176" fmla="*/ 1627033 w 4627560"/>
              <a:gd name="connsiteY176" fmla="*/ 535996 h 1990725"/>
              <a:gd name="connsiteX177" fmla="*/ 1654818 w 4627560"/>
              <a:gd name="connsiteY177" fmla="*/ 535996 h 1990725"/>
              <a:gd name="connsiteX178" fmla="*/ 1684916 w 4627560"/>
              <a:gd name="connsiteY178" fmla="*/ 610087 h 1990725"/>
              <a:gd name="connsiteX179" fmla="*/ 1691863 w 4627560"/>
              <a:gd name="connsiteY179" fmla="*/ 630926 h 1990725"/>
              <a:gd name="connsiteX180" fmla="*/ 1698809 w 4627560"/>
              <a:gd name="connsiteY180" fmla="*/ 610087 h 1990725"/>
              <a:gd name="connsiteX181" fmla="*/ 1728908 w 4627560"/>
              <a:gd name="connsiteY181" fmla="*/ 535996 h 1990725"/>
              <a:gd name="connsiteX182" fmla="*/ 1756693 w 4627560"/>
              <a:gd name="connsiteY182" fmla="*/ 535996 h 1990725"/>
              <a:gd name="connsiteX183" fmla="*/ 1768268 w 4627560"/>
              <a:gd name="connsiteY183" fmla="*/ 684178 h 1990725"/>
              <a:gd name="connsiteX184" fmla="*/ 1740484 w 4627560"/>
              <a:gd name="connsiteY184" fmla="*/ 684178 h 1990725"/>
              <a:gd name="connsiteX185" fmla="*/ 1733538 w 4627560"/>
              <a:gd name="connsiteY185" fmla="*/ 600826 h 1990725"/>
              <a:gd name="connsiteX186" fmla="*/ 1733538 w 4627560"/>
              <a:gd name="connsiteY186" fmla="*/ 577673 h 1990725"/>
              <a:gd name="connsiteX187" fmla="*/ 1726593 w 4627560"/>
              <a:gd name="connsiteY187" fmla="*/ 600826 h 1990725"/>
              <a:gd name="connsiteX188" fmla="*/ 1703439 w 4627560"/>
              <a:gd name="connsiteY188" fmla="*/ 658710 h 1990725"/>
              <a:gd name="connsiteX189" fmla="*/ 1680286 w 4627560"/>
              <a:gd name="connsiteY189" fmla="*/ 658710 h 1990725"/>
              <a:gd name="connsiteX190" fmla="*/ 1657132 w 4627560"/>
              <a:gd name="connsiteY190" fmla="*/ 600826 h 1990725"/>
              <a:gd name="connsiteX191" fmla="*/ 1647870 w 4627560"/>
              <a:gd name="connsiteY191" fmla="*/ 577673 h 1990725"/>
              <a:gd name="connsiteX192" fmla="*/ 1647870 w 4627560"/>
              <a:gd name="connsiteY192" fmla="*/ 600826 h 1990725"/>
              <a:gd name="connsiteX193" fmla="*/ 1640925 w 4627560"/>
              <a:gd name="connsiteY193" fmla="*/ 684178 h 1990725"/>
              <a:gd name="connsiteX194" fmla="*/ 1613141 w 4627560"/>
              <a:gd name="connsiteY194" fmla="*/ 684178 h 1990725"/>
              <a:gd name="connsiteX195" fmla="*/ 1400129 w 4627560"/>
              <a:gd name="connsiteY195" fmla="*/ 535996 h 1990725"/>
              <a:gd name="connsiteX196" fmla="*/ 1425598 w 4627560"/>
              <a:gd name="connsiteY196" fmla="*/ 535996 h 1990725"/>
              <a:gd name="connsiteX197" fmla="*/ 1425598 w 4627560"/>
              <a:gd name="connsiteY197" fmla="*/ 684178 h 1990725"/>
              <a:gd name="connsiteX198" fmla="*/ 1400129 w 4627560"/>
              <a:gd name="connsiteY198" fmla="*/ 684178 h 1990725"/>
              <a:gd name="connsiteX199" fmla="*/ 1400129 w 4627560"/>
              <a:gd name="connsiteY199" fmla="*/ 674917 h 1990725"/>
              <a:gd name="connsiteX200" fmla="*/ 1400129 w 4627560"/>
              <a:gd name="connsiteY200" fmla="*/ 667971 h 1990725"/>
              <a:gd name="connsiteX201" fmla="*/ 1367713 w 4627560"/>
              <a:gd name="connsiteY201" fmla="*/ 686494 h 1990725"/>
              <a:gd name="connsiteX202" fmla="*/ 1321407 w 4627560"/>
              <a:gd name="connsiteY202" fmla="*/ 630926 h 1990725"/>
              <a:gd name="connsiteX203" fmla="*/ 1370029 w 4627560"/>
              <a:gd name="connsiteY203" fmla="*/ 575358 h 1990725"/>
              <a:gd name="connsiteX204" fmla="*/ 1400129 w 4627560"/>
              <a:gd name="connsiteY204" fmla="*/ 589249 h 1990725"/>
              <a:gd name="connsiteX205" fmla="*/ 1400129 w 4627560"/>
              <a:gd name="connsiteY205" fmla="*/ 582303 h 1990725"/>
              <a:gd name="connsiteX206" fmla="*/ 1138495 w 4627560"/>
              <a:gd name="connsiteY206" fmla="*/ 535996 h 1990725"/>
              <a:gd name="connsiteX207" fmla="*/ 1163963 w 4627560"/>
              <a:gd name="connsiteY207" fmla="*/ 535996 h 1990725"/>
              <a:gd name="connsiteX208" fmla="*/ 1163963 w 4627560"/>
              <a:gd name="connsiteY208" fmla="*/ 559150 h 1990725"/>
              <a:gd name="connsiteX209" fmla="*/ 1138495 w 4627560"/>
              <a:gd name="connsiteY209" fmla="*/ 559150 h 1990725"/>
              <a:gd name="connsiteX210" fmla="*/ 962528 w 4627560"/>
              <a:gd name="connsiteY210" fmla="*/ 535996 h 1990725"/>
              <a:gd name="connsiteX211" fmla="*/ 990312 w 4627560"/>
              <a:gd name="connsiteY211" fmla="*/ 535996 h 1990725"/>
              <a:gd name="connsiteX212" fmla="*/ 1020412 w 4627560"/>
              <a:gd name="connsiteY212" fmla="*/ 610087 h 1990725"/>
              <a:gd name="connsiteX213" fmla="*/ 1027358 w 4627560"/>
              <a:gd name="connsiteY213" fmla="*/ 630926 h 1990725"/>
              <a:gd name="connsiteX214" fmla="*/ 1034304 w 4627560"/>
              <a:gd name="connsiteY214" fmla="*/ 610087 h 1990725"/>
              <a:gd name="connsiteX215" fmla="*/ 1064404 w 4627560"/>
              <a:gd name="connsiteY215" fmla="*/ 535996 h 1990725"/>
              <a:gd name="connsiteX216" fmla="*/ 1092188 w 4627560"/>
              <a:gd name="connsiteY216" fmla="*/ 535996 h 1990725"/>
              <a:gd name="connsiteX217" fmla="*/ 1106079 w 4627560"/>
              <a:gd name="connsiteY217" fmla="*/ 684178 h 1990725"/>
              <a:gd name="connsiteX218" fmla="*/ 1078295 w 4627560"/>
              <a:gd name="connsiteY218" fmla="*/ 684178 h 1990725"/>
              <a:gd name="connsiteX219" fmla="*/ 1071349 w 4627560"/>
              <a:gd name="connsiteY219" fmla="*/ 600826 h 1990725"/>
              <a:gd name="connsiteX220" fmla="*/ 1071349 w 4627560"/>
              <a:gd name="connsiteY220" fmla="*/ 577673 h 1990725"/>
              <a:gd name="connsiteX221" fmla="*/ 1064404 w 4627560"/>
              <a:gd name="connsiteY221" fmla="*/ 600826 h 1990725"/>
              <a:gd name="connsiteX222" fmla="*/ 1041249 w 4627560"/>
              <a:gd name="connsiteY222" fmla="*/ 658710 h 1990725"/>
              <a:gd name="connsiteX223" fmla="*/ 1018097 w 4627560"/>
              <a:gd name="connsiteY223" fmla="*/ 658710 h 1990725"/>
              <a:gd name="connsiteX224" fmla="*/ 994942 w 4627560"/>
              <a:gd name="connsiteY224" fmla="*/ 600826 h 1990725"/>
              <a:gd name="connsiteX225" fmla="*/ 985681 w 4627560"/>
              <a:gd name="connsiteY225" fmla="*/ 577673 h 1990725"/>
              <a:gd name="connsiteX226" fmla="*/ 985681 w 4627560"/>
              <a:gd name="connsiteY226" fmla="*/ 600826 h 1990725"/>
              <a:gd name="connsiteX227" fmla="*/ 978735 w 4627560"/>
              <a:gd name="connsiteY227" fmla="*/ 684178 h 1990725"/>
              <a:gd name="connsiteX228" fmla="*/ 950951 w 4627560"/>
              <a:gd name="connsiteY228" fmla="*/ 684178 h 1990725"/>
              <a:gd name="connsiteX229" fmla="*/ 573548 w 4627560"/>
              <a:gd name="connsiteY229" fmla="*/ 535996 h 1990725"/>
              <a:gd name="connsiteX230" fmla="*/ 599016 w 4627560"/>
              <a:gd name="connsiteY230" fmla="*/ 535996 h 1990725"/>
              <a:gd name="connsiteX231" fmla="*/ 599016 w 4627560"/>
              <a:gd name="connsiteY231" fmla="*/ 559150 h 1990725"/>
              <a:gd name="connsiteX232" fmla="*/ 573548 w 4627560"/>
              <a:gd name="connsiteY232" fmla="*/ 559150 h 1990725"/>
              <a:gd name="connsiteX233" fmla="*/ 455465 w 4627560"/>
              <a:gd name="connsiteY233" fmla="*/ 535996 h 1990725"/>
              <a:gd name="connsiteX234" fmla="*/ 480933 w 4627560"/>
              <a:gd name="connsiteY234" fmla="*/ 535996 h 1990725"/>
              <a:gd name="connsiteX235" fmla="*/ 480933 w 4627560"/>
              <a:gd name="connsiteY235" fmla="*/ 614719 h 1990725"/>
              <a:gd name="connsiteX236" fmla="*/ 494826 w 4627560"/>
              <a:gd name="connsiteY236" fmla="*/ 614719 h 1990725"/>
              <a:gd name="connsiteX237" fmla="*/ 520294 w 4627560"/>
              <a:gd name="connsiteY237" fmla="*/ 577673 h 1990725"/>
              <a:gd name="connsiteX238" fmla="*/ 550395 w 4627560"/>
              <a:gd name="connsiteY238" fmla="*/ 577673 h 1990725"/>
              <a:gd name="connsiteX239" fmla="*/ 517978 w 4627560"/>
              <a:gd name="connsiteY239" fmla="*/ 626294 h 1990725"/>
              <a:gd name="connsiteX240" fmla="*/ 555024 w 4627560"/>
              <a:gd name="connsiteY240" fmla="*/ 684178 h 1990725"/>
              <a:gd name="connsiteX241" fmla="*/ 524926 w 4627560"/>
              <a:gd name="connsiteY241" fmla="*/ 684178 h 1990725"/>
              <a:gd name="connsiteX242" fmla="*/ 497142 w 4627560"/>
              <a:gd name="connsiteY242" fmla="*/ 637871 h 1990725"/>
              <a:gd name="connsiteX243" fmla="*/ 480933 w 4627560"/>
              <a:gd name="connsiteY243" fmla="*/ 637871 h 1990725"/>
              <a:gd name="connsiteX244" fmla="*/ 480933 w 4627560"/>
              <a:gd name="connsiteY244" fmla="*/ 684178 h 1990725"/>
              <a:gd name="connsiteX245" fmla="*/ 455465 w 4627560"/>
              <a:gd name="connsiteY245" fmla="*/ 684178 h 1990725"/>
              <a:gd name="connsiteX246" fmla="*/ 163729 w 4627560"/>
              <a:gd name="connsiteY246" fmla="*/ 535996 h 1990725"/>
              <a:gd name="connsiteX247" fmla="*/ 191513 w 4627560"/>
              <a:gd name="connsiteY247" fmla="*/ 535996 h 1990725"/>
              <a:gd name="connsiteX248" fmla="*/ 221613 w 4627560"/>
              <a:gd name="connsiteY248" fmla="*/ 610087 h 1990725"/>
              <a:gd name="connsiteX249" fmla="*/ 228559 w 4627560"/>
              <a:gd name="connsiteY249" fmla="*/ 630926 h 1990725"/>
              <a:gd name="connsiteX250" fmla="*/ 235505 w 4627560"/>
              <a:gd name="connsiteY250" fmla="*/ 610087 h 1990725"/>
              <a:gd name="connsiteX251" fmla="*/ 265605 w 4627560"/>
              <a:gd name="connsiteY251" fmla="*/ 535996 h 1990725"/>
              <a:gd name="connsiteX252" fmla="*/ 295705 w 4627560"/>
              <a:gd name="connsiteY252" fmla="*/ 535996 h 1990725"/>
              <a:gd name="connsiteX253" fmla="*/ 307282 w 4627560"/>
              <a:gd name="connsiteY253" fmla="*/ 684178 h 1990725"/>
              <a:gd name="connsiteX254" fmla="*/ 279496 w 4627560"/>
              <a:gd name="connsiteY254" fmla="*/ 684178 h 1990725"/>
              <a:gd name="connsiteX255" fmla="*/ 272550 w 4627560"/>
              <a:gd name="connsiteY255" fmla="*/ 600826 h 1990725"/>
              <a:gd name="connsiteX256" fmla="*/ 272550 w 4627560"/>
              <a:gd name="connsiteY256" fmla="*/ 577673 h 1990725"/>
              <a:gd name="connsiteX257" fmla="*/ 265605 w 4627560"/>
              <a:gd name="connsiteY257" fmla="*/ 600826 h 1990725"/>
              <a:gd name="connsiteX258" fmla="*/ 242450 w 4627560"/>
              <a:gd name="connsiteY258" fmla="*/ 658710 h 1990725"/>
              <a:gd name="connsiteX259" fmla="*/ 219298 w 4627560"/>
              <a:gd name="connsiteY259" fmla="*/ 658710 h 1990725"/>
              <a:gd name="connsiteX260" fmla="*/ 196143 w 4627560"/>
              <a:gd name="connsiteY260" fmla="*/ 600826 h 1990725"/>
              <a:gd name="connsiteX261" fmla="*/ 186882 w 4627560"/>
              <a:gd name="connsiteY261" fmla="*/ 577673 h 1990725"/>
              <a:gd name="connsiteX262" fmla="*/ 186882 w 4627560"/>
              <a:gd name="connsiteY262" fmla="*/ 600826 h 1990725"/>
              <a:gd name="connsiteX263" fmla="*/ 179937 w 4627560"/>
              <a:gd name="connsiteY263" fmla="*/ 684178 h 1990725"/>
              <a:gd name="connsiteX264" fmla="*/ 152152 w 4627560"/>
              <a:gd name="connsiteY264" fmla="*/ 684178 h 1990725"/>
              <a:gd name="connsiteX265" fmla="*/ 3727060 w 4627560"/>
              <a:gd name="connsiteY265" fmla="*/ 397075 h 1990725"/>
              <a:gd name="connsiteX266" fmla="*/ 3696961 w 4627560"/>
              <a:gd name="connsiteY266" fmla="*/ 410966 h 1990725"/>
              <a:gd name="connsiteX267" fmla="*/ 3710853 w 4627560"/>
              <a:gd name="connsiteY267" fmla="*/ 422543 h 1990725"/>
              <a:gd name="connsiteX268" fmla="*/ 3731692 w 4627560"/>
              <a:gd name="connsiteY268" fmla="*/ 399391 h 1990725"/>
              <a:gd name="connsiteX269" fmla="*/ 3731692 w 4627560"/>
              <a:gd name="connsiteY269" fmla="*/ 397075 h 1990725"/>
              <a:gd name="connsiteX270" fmla="*/ 485567 w 4627560"/>
              <a:gd name="connsiteY270" fmla="*/ 397075 h 1990725"/>
              <a:gd name="connsiteX271" fmla="*/ 455467 w 4627560"/>
              <a:gd name="connsiteY271" fmla="*/ 410966 h 1990725"/>
              <a:gd name="connsiteX272" fmla="*/ 469360 w 4627560"/>
              <a:gd name="connsiteY272" fmla="*/ 422543 h 1990725"/>
              <a:gd name="connsiteX273" fmla="*/ 490199 w 4627560"/>
              <a:gd name="connsiteY273" fmla="*/ 399391 h 1990725"/>
              <a:gd name="connsiteX274" fmla="*/ 490199 w 4627560"/>
              <a:gd name="connsiteY274" fmla="*/ 397075 h 1990725"/>
              <a:gd name="connsiteX275" fmla="*/ 3558040 w 4627560"/>
              <a:gd name="connsiteY275" fmla="*/ 355399 h 1990725"/>
              <a:gd name="connsiteX276" fmla="*/ 3532570 w 4627560"/>
              <a:gd name="connsiteY276" fmla="*/ 387813 h 1990725"/>
              <a:gd name="connsiteX277" fmla="*/ 3558040 w 4627560"/>
              <a:gd name="connsiteY277" fmla="*/ 420228 h 1990725"/>
              <a:gd name="connsiteX278" fmla="*/ 3583509 w 4627560"/>
              <a:gd name="connsiteY278" fmla="*/ 387813 h 1990725"/>
              <a:gd name="connsiteX279" fmla="*/ 3558040 w 4627560"/>
              <a:gd name="connsiteY279" fmla="*/ 355399 h 1990725"/>
              <a:gd name="connsiteX280" fmla="*/ 2909739 w 4627560"/>
              <a:gd name="connsiteY280" fmla="*/ 355399 h 1990725"/>
              <a:gd name="connsiteX281" fmla="*/ 2879639 w 4627560"/>
              <a:gd name="connsiteY281" fmla="*/ 387814 h 1990725"/>
              <a:gd name="connsiteX282" fmla="*/ 2909739 w 4627560"/>
              <a:gd name="connsiteY282" fmla="*/ 420228 h 1990725"/>
              <a:gd name="connsiteX283" fmla="*/ 2939839 w 4627560"/>
              <a:gd name="connsiteY283" fmla="*/ 387814 h 1990725"/>
              <a:gd name="connsiteX284" fmla="*/ 2909739 w 4627560"/>
              <a:gd name="connsiteY284" fmla="*/ 355399 h 1990725"/>
              <a:gd name="connsiteX285" fmla="*/ 3294090 w 4627560"/>
              <a:gd name="connsiteY285" fmla="*/ 353083 h 1990725"/>
              <a:gd name="connsiteX286" fmla="*/ 3273251 w 4627560"/>
              <a:gd name="connsiteY286" fmla="*/ 371606 h 1990725"/>
              <a:gd name="connsiteX287" fmla="*/ 3310297 w 4627560"/>
              <a:gd name="connsiteY287" fmla="*/ 371606 h 1990725"/>
              <a:gd name="connsiteX288" fmla="*/ 3294090 w 4627560"/>
              <a:gd name="connsiteY288" fmla="*/ 353083 h 1990725"/>
              <a:gd name="connsiteX289" fmla="*/ 1937291 w 4627560"/>
              <a:gd name="connsiteY289" fmla="*/ 353083 h 1990725"/>
              <a:gd name="connsiteX290" fmla="*/ 1916452 w 4627560"/>
              <a:gd name="connsiteY290" fmla="*/ 371606 h 1990725"/>
              <a:gd name="connsiteX291" fmla="*/ 1953498 w 4627560"/>
              <a:gd name="connsiteY291" fmla="*/ 371606 h 1990725"/>
              <a:gd name="connsiteX292" fmla="*/ 1937291 w 4627560"/>
              <a:gd name="connsiteY292" fmla="*/ 353083 h 1990725"/>
              <a:gd name="connsiteX293" fmla="*/ 2266071 w 4627560"/>
              <a:gd name="connsiteY293" fmla="*/ 322985 h 1990725"/>
              <a:gd name="connsiteX294" fmla="*/ 2310062 w 4627560"/>
              <a:gd name="connsiteY294" fmla="*/ 322985 h 1990725"/>
              <a:gd name="connsiteX295" fmla="*/ 2310062 w 4627560"/>
              <a:gd name="connsiteY295" fmla="*/ 452644 h 1990725"/>
              <a:gd name="connsiteX296" fmla="*/ 2266071 w 4627560"/>
              <a:gd name="connsiteY296" fmla="*/ 452644 h 1990725"/>
              <a:gd name="connsiteX297" fmla="*/ 1647875 w 4627560"/>
              <a:gd name="connsiteY297" fmla="*/ 322985 h 1990725"/>
              <a:gd name="connsiteX298" fmla="*/ 1691866 w 4627560"/>
              <a:gd name="connsiteY298" fmla="*/ 322985 h 1990725"/>
              <a:gd name="connsiteX299" fmla="*/ 1691866 w 4627560"/>
              <a:gd name="connsiteY299" fmla="*/ 452644 h 1990725"/>
              <a:gd name="connsiteX300" fmla="*/ 1647875 w 4627560"/>
              <a:gd name="connsiteY300" fmla="*/ 452644 h 1990725"/>
              <a:gd name="connsiteX301" fmla="*/ 3379758 w 4627560"/>
              <a:gd name="connsiteY301" fmla="*/ 322984 h 1990725"/>
              <a:gd name="connsiteX302" fmla="*/ 3382074 w 4627560"/>
              <a:gd name="connsiteY302" fmla="*/ 322984 h 1990725"/>
              <a:gd name="connsiteX303" fmla="*/ 3423749 w 4627560"/>
              <a:gd name="connsiteY303" fmla="*/ 322984 h 1990725"/>
              <a:gd name="connsiteX304" fmla="*/ 3423749 w 4627560"/>
              <a:gd name="connsiteY304" fmla="*/ 346139 h 1990725"/>
              <a:gd name="connsiteX305" fmla="*/ 3423749 w 4627560"/>
              <a:gd name="connsiteY305" fmla="*/ 355400 h 1990725"/>
              <a:gd name="connsiteX306" fmla="*/ 3465426 w 4627560"/>
              <a:gd name="connsiteY306" fmla="*/ 322984 h 1990725"/>
              <a:gd name="connsiteX307" fmla="*/ 3470058 w 4627560"/>
              <a:gd name="connsiteY307" fmla="*/ 322984 h 1990725"/>
              <a:gd name="connsiteX308" fmla="*/ 3470058 w 4627560"/>
              <a:gd name="connsiteY308" fmla="*/ 366976 h 1990725"/>
              <a:gd name="connsiteX309" fmla="*/ 3460795 w 4627560"/>
              <a:gd name="connsiteY309" fmla="*/ 366976 h 1990725"/>
              <a:gd name="connsiteX310" fmla="*/ 3426065 w 4627560"/>
              <a:gd name="connsiteY310" fmla="*/ 390130 h 1990725"/>
              <a:gd name="connsiteX311" fmla="*/ 3423749 w 4627560"/>
              <a:gd name="connsiteY311" fmla="*/ 408653 h 1990725"/>
              <a:gd name="connsiteX312" fmla="*/ 3423749 w 4627560"/>
              <a:gd name="connsiteY312" fmla="*/ 452644 h 1990725"/>
              <a:gd name="connsiteX313" fmla="*/ 3379758 w 4627560"/>
              <a:gd name="connsiteY313" fmla="*/ 452644 h 1990725"/>
              <a:gd name="connsiteX314" fmla="*/ 2025275 w 4627560"/>
              <a:gd name="connsiteY314" fmla="*/ 322984 h 1990725"/>
              <a:gd name="connsiteX315" fmla="*/ 2027591 w 4627560"/>
              <a:gd name="connsiteY315" fmla="*/ 322984 h 1990725"/>
              <a:gd name="connsiteX316" fmla="*/ 2069266 w 4627560"/>
              <a:gd name="connsiteY316" fmla="*/ 322984 h 1990725"/>
              <a:gd name="connsiteX317" fmla="*/ 2069266 w 4627560"/>
              <a:gd name="connsiteY317" fmla="*/ 346139 h 1990725"/>
              <a:gd name="connsiteX318" fmla="*/ 2069266 w 4627560"/>
              <a:gd name="connsiteY318" fmla="*/ 355400 h 1990725"/>
              <a:gd name="connsiteX319" fmla="*/ 2110943 w 4627560"/>
              <a:gd name="connsiteY319" fmla="*/ 322984 h 1990725"/>
              <a:gd name="connsiteX320" fmla="*/ 2115573 w 4627560"/>
              <a:gd name="connsiteY320" fmla="*/ 322984 h 1990725"/>
              <a:gd name="connsiteX321" fmla="*/ 2115573 w 4627560"/>
              <a:gd name="connsiteY321" fmla="*/ 366976 h 1990725"/>
              <a:gd name="connsiteX322" fmla="*/ 2106312 w 4627560"/>
              <a:gd name="connsiteY322" fmla="*/ 366976 h 1990725"/>
              <a:gd name="connsiteX323" fmla="*/ 2071582 w 4627560"/>
              <a:gd name="connsiteY323" fmla="*/ 390130 h 1990725"/>
              <a:gd name="connsiteX324" fmla="*/ 2069266 w 4627560"/>
              <a:gd name="connsiteY324" fmla="*/ 408653 h 1990725"/>
              <a:gd name="connsiteX325" fmla="*/ 2069266 w 4627560"/>
              <a:gd name="connsiteY325" fmla="*/ 452644 h 1990725"/>
              <a:gd name="connsiteX326" fmla="*/ 2025275 w 4627560"/>
              <a:gd name="connsiteY326" fmla="*/ 452644 h 1990725"/>
              <a:gd name="connsiteX327" fmla="*/ 1712702 w 4627560"/>
              <a:gd name="connsiteY327" fmla="*/ 322984 h 1990725"/>
              <a:gd name="connsiteX328" fmla="*/ 1759009 w 4627560"/>
              <a:gd name="connsiteY328" fmla="*/ 322984 h 1990725"/>
              <a:gd name="connsiteX329" fmla="*/ 1779848 w 4627560"/>
              <a:gd name="connsiteY329" fmla="*/ 392446 h 1990725"/>
              <a:gd name="connsiteX330" fmla="*/ 1784478 w 4627560"/>
              <a:gd name="connsiteY330" fmla="*/ 415598 h 1990725"/>
              <a:gd name="connsiteX331" fmla="*/ 1789109 w 4627560"/>
              <a:gd name="connsiteY331" fmla="*/ 392446 h 1990725"/>
              <a:gd name="connsiteX332" fmla="*/ 1809948 w 4627560"/>
              <a:gd name="connsiteY332" fmla="*/ 322984 h 1990725"/>
              <a:gd name="connsiteX333" fmla="*/ 1856255 w 4627560"/>
              <a:gd name="connsiteY333" fmla="*/ 322984 h 1990725"/>
              <a:gd name="connsiteX334" fmla="*/ 1812262 w 4627560"/>
              <a:gd name="connsiteY334" fmla="*/ 454960 h 1990725"/>
              <a:gd name="connsiteX335" fmla="*/ 1759009 w 4627560"/>
              <a:gd name="connsiteY335" fmla="*/ 454960 h 1990725"/>
              <a:gd name="connsiteX336" fmla="*/ 304969 w 4627560"/>
              <a:gd name="connsiteY336" fmla="*/ 322984 h 1990725"/>
              <a:gd name="connsiteX337" fmla="*/ 307285 w 4627560"/>
              <a:gd name="connsiteY337" fmla="*/ 322984 h 1990725"/>
              <a:gd name="connsiteX338" fmla="*/ 348960 w 4627560"/>
              <a:gd name="connsiteY338" fmla="*/ 322984 h 1990725"/>
              <a:gd name="connsiteX339" fmla="*/ 348960 w 4627560"/>
              <a:gd name="connsiteY339" fmla="*/ 346139 h 1990725"/>
              <a:gd name="connsiteX340" fmla="*/ 348960 w 4627560"/>
              <a:gd name="connsiteY340" fmla="*/ 355400 h 1990725"/>
              <a:gd name="connsiteX341" fmla="*/ 390637 w 4627560"/>
              <a:gd name="connsiteY341" fmla="*/ 322984 h 1990725"/>
              <a:gd name="connsiteX342" fmla="*/ 395267 w 4627560"/>
              <a:gd name="connsiteY342" fmla="*/ 322984 h 1990725"/>
              <a:gd name="connsiteX343" fmla="*/ 395267 w 4627560"/>
              <a:gd name="connsiteY343" fmla="*/ 366976 h 1990725"/>
              <a:gd name="connsiteX344" fmla="*/ 386005 w 4627560"/>
              <a:gd name="connsiteY344" fmla="*/ 366976 h 1990725"/>
              <a:gd name="connsiteX345" fmla="*/ 351276 w 4627560"/>
              <a:gd name="connsiteY345" fmla="*/ 390130 h 1990725"/>
              <a:gd name="connsiteX346" fmla="*/ 348960 w 4627560"/>
              <a:gd name="connsiteY346" fmla="*/ 408653 h 1990725"/>
              <a:gd name="connsiteX347" fmla="*/ 348960 w 4627560"/>
              <a:gd name="connsiteY347" fmla="*/ 452644 h 1990725"/>
              <a:gd name="connsiteX348" fmla="*/ 304969 w 4627560"/>
              <a:gd name="connsiteY348" fmla="*/ 452644 h 1990725"/>
              <a:gd name="connsiteX349" fmla="*/ 3893766 w 4627560"/>
              <a:gd name="connsiteY349" fmla="*/ 320668 h 1990725"/>
              <a:gd name="connsiteX350" fmla="*/ 3930813 w 4627560"/>
              <a:gd name="connsiteY350" fmla="*/ 343823 h 1990725"/>
              <a:gd name="connsiteX351" fmla="*/ 3972489 w 4627560"/>
              <a:gd name="connsiteY351" fmla="*/ 320668 h 1990725"/>
              <a:gd name="connsiteX352" fmla="*/ 4014166 w 4627560"/>
              <a:gd name="connsiteY352" fmla="*/ 369291 h 1990725"/>
              <a:gd name="connsiteX353" fmla="*/ 4014166 w 4627560"/>
              <a:gd name="connsiteY353" fmla="*/ 452644 h 1990725"/>
              <a:gd name="connsiteX354" fmla="*/ 3970173 w 4627560"/>
              <a:gd name="connsiteY354" fmla="*/ 452644 h 1990725"/>
              <a:gd name="connsiteX355" fmla="*/ 3970173 w 4627560"/>
              <a:gd name="connsiteY355" fmla="*/ 373921 h 1990725"/>
              <a:gd name="connsiteX356" fmla="*/ 3960912 w 4627560"/>
              <a:gd name="connsiteY356" fmla="*/ 357714 h 1990725"/>
              <a:gd name="connsiteX357" fmla="*/ 3937759 w 4627560"/>
              <a:gd name="connsiteY357" fmla="*/ 383182 h 1990725"/>
              <a:gd name="connsiteX358" fmla="*/ 3937759 w 4627560"/>
              <a:gd name="connsiteY358" fmla="*/ 399391 h 1990725"/>
              <a:gd name="connsiteX359" fmla="*/ 3937759 w 4627560"/>
              <a:gd name="connsiteY359" fmla="*/ 452644 h 1990725"/>
              <a:gd name="connsiteX360" fmla="*/ 3893766 w 4627560"/>
              <a:gd name="connsiteY360" fmla="*/ 452644 h 1990725"/>
              <a:gd name="connsiteX361" fmla="*/ 3893766 w 4627560"/>
              <a:gd name="connsiteY361" fmla="*/ 373921 h 1990725"/>
              <a:gd name="connsiteX362" fmla="*/ 3884505 w 4627560"/>
              <a:gd name="connsiteY362" fmla="*/ 357714 h 1990725"/>
              <a:gd name="connsiteX363" fmla="*/ 3861352 w 4627560"/>
              <a:gd name="connsiteY363" fmla="*/ 380868 h 1990725"/>
              <a:gd name="connsiteX364" fmla="*/ 3859036 w 4627560"/>
              <a:gd name="connsiteY364" fmla="*/ 397075 h 1990725"/>
              <a:gd name="connsiteX365" fmla="*/ 3859036 w 4627560"/>
              <a:gd name="connsiteY365" fmla="*/ 452644 h 1990725"/>
              <a:gd name="connsiteX366" fmla="*/ 3815045 w 4627560"/>
              <a:gd name="connsiteY366" fmla="*/ 452644 h 1990725"/>
              <a:gd name="connsiteX367" fmla="*/ 3815045 w 4627560"/>
              <a:gd name="connsiteY367" fmla="*/ 322984 h 1990725"/>
              <a:gd name="connsiteX368" fmla="*/ 3854406 w 4627560"/>
              <a:gd name="connsiteY368" fmla="*/ 322984 h 1990725"/>
              <a:gd name="connsiteX369" fmla="*/ 3854406 w 4627560"/>
              <a:gd name="connsiteY369" fmla="*/ 334561 h 1990725"/>
              <a:gd name="connsiteX370" fmla="*/ 3854406 w 4627560"/>
              <a:gd name="connsiteY370" fmla="*/ 343823 h 1990725"/>
              <a:gd name="connsiteX371" fmla="*/ 3893766 w 4627560"/>
              <a:gd name="connsiteY371" fmla="*/ 320668 h 1990725"/>
              <a:gd name="connsiteX372" fmla="*/ 3717799 w 4627560"/>
              <a:gd name="connsiteY372" fmla="*/ 320668 h 1990725"/>
              <a:gd name="connsiteX373" fmla="*/ 3777999 w 4627560"/>
              <a:gd name="connsiteY373" fmla="*/ 373921 h 1990725"/>
              <a:gd name="connsiteX374" fmla="*/ 3777999 w 4627560"/>
              <a:gd name="connsiteY374" fmla="*/ 452643 h 1990725"/>
              <a:gd name="connsiteX375" fmla="*/ 3738638 w 4627560"/>
              <a:gd name="connsiteY375" fmla="*/ 452643 h 1990725"/>
              <a:gd name="connsiteX376" fmla="*/ 3738638 w 4627560"/>
              <a:gd name="connsiteY376" fmla="*/ 445697 h 1990725"/>
              <a:gd name="connsiteX377" fmla="*/ 3738638 w 4627560"/>
              <a:gd name="connsiteY377" fmla="*/ 436436 h 1990725"/>
              <a:gd name="connsiteX378" fmla="*/ 3701592 w 4627560"/>
              <a:gd name="connsiteY378" fmla="*/ 454959 h 1990725"/>
              <a:gd name="connsiteX379" fmla="*/ 3657601 w 4627560"/>
              <a:gd name="connsiteY379" fmla="*/ 413282 h 1990725"/>
              <a:gd name="connsiteX380" fmla="*/ 3731692 w 4627560"/>
              <a:gd name="connsiteY380" fmla="*/ 371607 h 1990725"/>
              <a:gd name="connsiteX381" fmla="*/ 3713169 w 4627560"/>
              <a:gd name="connsiteY381" fmla="*/ 355398 h 1990725"/>
              <a:gd name="connsiteX382" fmla="*/ 3678438 w 4627560"/>
              <a:gd name="connsiteY382" fmla="*/ 366975 h 1990725"/>
              <a:gd name="connsiteX383" fmla="*/ 3662231 w 4627560"/>
              <a:gd name="connsiteY383" fmla="*/ 336875 h 1990725"/>
              <a:gd name="connsiteX384" fmla="*/ 3717799 w 4627560"/>
              <a:gd name="connsiteY384" fmla="*/ 320668 h 1990725"/>
              <a:gd name="connsiteX385" fmla="*/ 2187348 w 4627560"/>
              <a:gd name="connsiteY385" fmla="*/ 320668 h 1990725"/>
              <a:gd name="connsiteX386" fmla="*/ 2233655 w 4627560"/>
              <a:gd name="connsiteY386" fmla="*/ 334561 h 1990725"/>
              <a:gd name="connsiteX387" fmla="*/ 2219764 w 4627560"/>
              <a:gd name="connsiteY387" fmla="*/ 366975 h 1990725"/>
              <a:gd name="connsiteX388" fmla="*/ 2189664 w 4627560"/>
              <a:gd name="connsiteY388" fmla="*/ 355398 h 1990725"/>
              <a:gd name="connsiteX389" fmla="*/ 2175771 w 4627560"/>
              <a:gd name="connsiteY389" fmla="*/ 362345 h 1990725"/>
              <a:gd name="connsiteX390" fmla="*/ 2238287 w 4627560"/>
              <a:gd name="connsiteY390" fmla="*/ 415598 h 1990725"/>
              <a:gd name="connsiteX391" fmla="*/ 2185033 w 4627560"/>
              <a:gd name="connsiteY391" fmla="*/ 457275 h 1990725"/>
              <a:gd name="connsiteX392" fmla="*/ 2131780 w 4627560"/>
              <a:gd name="connsiteY392" fmla="*/ 438750 h 1990725"/>
              <a:gd name="connsiteX393" fmla="*/ 2150303 w 4627560"/>
              <a:gd name="connsiteY393" fmla="*/ 408652 h 1990725"/>
              <a:gd name="connsiteX394" fmla="*/ 2182718 w 4627560"/>
              <a:gd name="connsiteY394" fmla="*/ 422543 h 1990725"/>
              <a:gd name="connsiteX395" fmla="*/ 2196610 w 4627560"/>
              <a:gd name="connsiteY395" fmla="*/ 415598 h 1990725"/>
              <a:gd name="connsiteX396" fmla="*/ 2134096 w 4627560"/>
              <a:gd name="connsiteY396" fmla="*/ 360030 h 1990725"/>
              <a:gd name="connsiteX397" fmla="*/ 2187348 w 4627560"/>
              <a:gd name="connsiteY397" fmla="*/ 320668 h 1990725"/>
              <a:gd name="connsiteX398" fmla="*/ 1564521 w 4627560"/>
              <a:gd name="connsiteY398" fmla="*/ 320668 h 1990725"/>
              <a:gd name="connsiteX399" fmla="*/ 1610828 w 4627560"/>
              <a:gd name="connsiteY399" fmla="*/ 369291 h 1990725"/>
              <a:gd name="connsiteX400" fmla="*/ 1610828 w 4627560"/>
              <a:gd name="connsiteY400" fmla="*/ 452644 h 1990725"/>
              <a:gd name="connsiteX401" fmla="*/ 1569152 w 4627560"/>
              <a:gd name="connsiteY401" fmla="*/ 452644 h 1990725"/>
              <a:gd name="connsiteX402" fmla="*/ 1569152 w 4627560"/>
              <a:gd name="connsiteY402" fmla="*/ 376237 h 1990725"/>
              <a:gd name="connsiteX403" fmla="*/ 1555260 w 4627560"/>
              <a:gd name="connsiteY403" fmla="*/ 360030 h 1990725"/>
              <a:gd name="connsiteX404" fmla="*/ 1529791 w 4627560"/>
              <a:gd name="connsiteY404" fmla="*/ 378553 h 1990725"/>
              <a:gd name="connsiteX405" fmla="*/ 1527475 w 4627560"/>
              <a:gd name="connsiteY405" fmla="*/ 394760 h 1990725"/>
              <a:gd name="connsiteX406" fmla="*/ 1527475 w 4627560"/>
              <a:gd name="connsiteY406" fmla="*/ 452644 h 1990725"/>
              <a:gd name="connsiteX407" fmla="*/ 1483484 w 4627560"/>
              <a:gd name="connsiteY407" fmla="*/ 452644 h 1990725"/>
              <a:gd name="connsiteX408" fmla="*/ 1483484 w 4627560"/>
              <a:gd name="connsiteY408" fmla="*/ 322984 h 1990725"/>
              <a:gd name="connsiteX409" fmla="*/ 1522846 w 4627560"/>
              <a:gd name="connsiteY409" fmla="*/ 322984 h 1990725"/>
              <a:gd name="connsiteX410" fmla="*/ 1522846 w 4627560"/>
              <a:gd name="connsiteY410" fmla="*/ 334561 h 1990725"/>
              <a:gd name="connsiteX411" fmla="*/ 1522846 w 4627560"/>
              <a:gd name="connsiteY411" fmla="*/ 343823 h 1990725"/>
              <a:gd name="connsiteX412" fmla="*/ 1564521 w 4627560"/>
              <a:gd name="connsiteY412" fmla="*/ 320668 h 1990725"/>
              <a:gd name="connsiteX413" fmla="*/ 1145442 w 4627560"/>
              <a:gd name="connsiteY413" fmla="*/ 320668 h 1990725"/>
              <a:gd name="connsiteX414" fmla="*/ 1191749 w 4627560"/>
              <a:gd name="connsiteY414" fmla="*/ 334561 h 1990725"/>
              <a:gd name="connsiteX415" fmla="*/ 1175542 w 4627560"/>
              <a:gd name="connsiteY415" fmla="*/ 366975 h 1990725"/>
              <a:gd name="connsiteX416" fmla="*/ 1145442 w 4627560"/>
              <a:gd name="connsiteY416" fmla="*/ 355398 h 1990725"/>
              <a:gd name="connsiteX417" fmla="*/ 1131549 w 4627560"/>
              <a:gd name="connsiteY417" fmla="*/ 362345 h 1990725"/>
              <a:gd name="connsiteX418" fmla="*/ 1194065 w 4627560"/>
              <a:gd name="connsiteY418" fmla="*/ 415598 h 1990725"/>
              <a:gd name="connsiteX419" fmla="*/ 1140811 w 4627560"/>
              <a:gd name="connsiteY419" fmla="*/ 457275 h 1990725"/>
              <a:gd name="connsiteX420" fmla="*/ 1087558 w 4627560"/>
              <a:gd name="connsiteY420" fmla="*/ 438750 h 1990725"/>
              <a:gd name="connsiteX421" fmla="*/ 1108397 w 4627560"/>
              <a:gd name="connsiteY421" fmla="*/ 408652 h 1990725"/>
              <a:gd name="connsiteX422" fmla="*/ 1140811 w 4627560"/>
              <a:gd name="connsiteY422" fmla="*/ 422543 h 1990725"/>
              <a:gd name="connsiteX423" fmla="*/ 1154703 w 4627560"/>
              <a:gd name="connsiteY423" fmla="*/ 415598 h 1990725"/>
              <a:gd name="connsiteX424" fmla="*/ 1092190 w 4627560"/>
              <a:gd name="connsiteY424" fmla="*/ 360030 h 1990725"/>
              <a:gd name="connsiteX425" fmla="*/ 1145442 w 4627560"/>
              <a:gd name="connsiteY425" fmla="*/ 320668 h 1990725"/>
              <a:gd name="connsiteX426" fmla="*/ 1018099 w 4627560"/>
              <a:gd name="connsiteY426" fmla="*/ 320668 h 1990725"/>
              <a:gd name="connsiteX427" fmla="*/ 1062090 w 4627560"/>
              <a:gd name="connsiteY427" fmla="*/ 320668 h 1990725"/>
              <a:gd name="connsiteX428" fmla="*/ 1062090 w 4627560"/>
              <a:gd name="connsiteY428" fmla="*/ 452643 h 1990725"/>
              <a:gd name="connsiteX429" fmla="*/ 1020415 w 4627560"/>
              <a:gd name="connsiteY429" fmla="*/ 452643 h 1990725"/>
              <a:gd name="connsiteX430" fmla="*/ 1020415 w 4627560"/>
              <a:gd name="connsiteY430" fmla="*/ 441066 h 1990725"/>
              <a:gd name="connsiteX431" fmla="*/ 1020415 w 4627560"/>
              <a:gd name="connsiteY431" fmla="*/ 431805 h 1990725"/>
              <a:gd name="connsiteX432" fmla="*/ 978738 w 4627560"/>
              <a:gd name="connsiteY432" fmla="*/ 454959 h 1990725"/>
              <a:gd name="connsiteX433" fmla="*/ 932431 w 4627560"/>
              <a:gd name="connsiteY433" fmla="*/ 406336 h 1990725"/>
              <a:gd name="connsiteX434" fmla="*/ 932431 w 4627560"/>
              <a:gd name="connsiteY434" fmla="*/ 322984 h 1990725"/>
              <a:gd name="connsiteX435" fmla="*/ 976422 w 4627560"/>
              <a:gd name="connsiteY435" fmla="*/ 322984 h 1990725"/>
              <a:gd name="connsiteX436" fmla="*/ 976422 w 4627560"/>
              <a:gd name="connsiteY436" fmla="*/ 399391 h 1990725"/>
              <a:gd name="connsiteX437" fmla="*/ 990315 w 4627560"/>
              <a:gd name="connsiteY437" fmla="*/ 415598 h 1990725"/>
              <a:gd name="connsiteX438" fmla="*/ 1018099 w 4627560"/>
              <a:gd name="connsiteY438" fmla="*/ 378552 h 1990725"/>
              <a:gd name="connsiteX439" fmla="*/ 774986 w 4627560"/>
              <a:gd name="connsiteY439" fmla="*/ 320668 h 1990725"/>
              <a:gd name="connsiteX440" fmla="*/ 812032 w 4627560"/>
              <a:gd name="connsiteY440" fmla="*/ 343823 h 1990725"/>
              <a:gd name="connsiteX441" fmla="*/ 853708 w 4627560"/>
              <a:gd name="connsiteY441" fmla="*/ 320668 h 1990725"/>
              <a:gd name="connsiteX442" fmla="*/ 895385 w 4627560"/>
              <a:gd name="connsiteY442" fmla="*/ 369291 h 1990725"/>
              <a:gd name="connsiteX443" fmla="*/ 895385 w 4627560"/>
              <a:gd name="connsiteY443" fmla="*/ 452644 h 1990725"/>
              <a:gd name="connsiteX444" fmla="*/ 851393 w 4627560"/>
              <a:gd name="connsiteY444" fmla="*/ 452644 h 1990725"/>
              <a:gd name="connsiteX445" fmla="*/ 851393 w 4627560"/>
              <a:gd name="connsiteY445" fmla="*/ 373921 h 1990725"/>
              <a:gd name="connsiteX446" fmla="*/ 842131 w 4627560"/>
              <a:gd name="connsiteY446" fmla="*/ 357714 h 1990725"/>
              <a:gd name="connsiteX447" fmla="*/ 818979 w 4627560"/>
              <a:gd name="connsiteY447" fmla="*/ 383182 h 1990725"/>
              <a:gd name="connsiteX448" fmla="*/ 818979 w 4627560"/>
              <a:gd name="connsiteY448" fmla="*/ 399391 h 1990725"/>
              <a:gd name="connsiteX449" fmla="*/ 818979 w 4627560"/>
              <a:gd name="connsiteY449" fmla="*/ 452644 h 1990725"/>
              <a:gd name="connsiteX450" fmla="*/ 774986 w 4627560"/>
              <a:gd name="connsiteY450" fmla="*/ 452644 h 1990725"/>
              <a:gd name="connsiteX451" fmla="*/ 774986 w 4627560"/>
              <a:gd name="connsiteY451" fmla="*/ 373921 h 1990725"/>
              <a:gd name="connsiteX452" fmla="*/ 765725 w 4627560"/>
              <a:gd name="connsiteY452" fmla="*/ 357714 h 1990725"/>
              <a:gd name="connsiteX453" fmla="*/ 742572 w 4627560"/>
              <a:gd name="connsiteY453" fmla="*/ 380868 h 1990725"/>
              <a:gd name="connsiteX454" fmla="*/ 740256 w 4627560"/>
              <a:gd name="connsiteY454" fmla="*/ 397075 h 1990725"/>
              <a:gd name="connsiteX455" fmla="*/ 740256 w 4627560"/>
              <a:gd name="connsiteY455" fmla="*/ 452644 h 1990725"/>
              <a:gd name="connsiteX456" fmla="*/ 696265 w 4627560"/>
              <a:gd name="connsiteY456" fmla="*/ 452644 h 1990725"/>
              <a:gd name="connsiteX457" fmla="*/ 696265 w 4627560"/>
              <a:gd name="connsiteY457" fmla="*/ 322984 h 1990725"/>
              <a:gd name="connsiteX458" fmla="*/ 735627 w 4627560"/>
              <a:gd name="connsiteY458" fmla="*/ 322984 h 1990725"/>
              <a:gd name="connsiteX459" fmla="*/ 735627 w 4627560"/>
              <a:gd name="connsiteY459" fmla="*/ 334561 h 1990725"/>
              <a:gd name="connsiteX460" fmla="*/ 735627 w 4627560"/>
              <a:gd name="connsiteY460" fmla="*/ 343823 h 1990725"/>
              <a:gd name="connsiteX461" fmla="*/ 774986 w 4627560"/>
              <a:gd name="connsiteY461" fmla="*/ 320668 h 1990725"/>
              <a:gd name="connsiteX462" fmla="*/ 615226 w 4627560"/>
              <a:gd name="connsiteY462" fmla="*/ 320668 h 1990725"/>
              <a:gd name="connsiteX463" fmla="*/ 661534 w 4627560"/>
              <a:gd name="connsiteY463" fmla="*/ 334561 h 1990725"/>
              <a:gd name="connsiteX464" fmla="*/ 647642 w 4627560"/>
              <a:gd name="connsiteY464" fmla="*/ 366975 h 1990725"/>
              <a:gd name="connsiteX465" fmla="*/ 617542 w 4627560"/>
              <a:gd name="connsiteY465" fmla="*/ 355398 h 1990725"/>
              <a:gd name="connsiteX466" fmla="*/ 603649 w 4627560"/>
              <a:gd name="connsiteY466" fmla="*/ 362345 h 1990725"/>
              <a:gd name="connsiteX467" fmla="*/ 666165 w 4627560"/>
              <a:gd name="connsiteY467" fmla="*/ 415598 h 1990725"/>
              <a:gd name="connsiteX468" fmla="*/ 612910 w 4627560"/>
              <a:gd name="connsiteY468" fmla="*/ 457275 h 1990725"/>
              <a:gd name="connsiteX469" fmla="*/ 559659 w 4627560"/>
              <a:gd name="connsiteY469" fmla="*/ 438750 h 1990725"/>
              <a:gd name="connsiteX470" fmla="*/ 578181 w 4627560"/>
              <a:gd name="connsiteY470" fmla="*/ 408652 h 1990725"/>
              <a:gd name="connsiteX471" fmla="*/ 610596 w 4627560"/>
              <a:gd name="connsiteY471" fmla="*/ 422543 h 1990725"/>
              <a:gd name="connsiteX472" fmla="*/ 624487 w 4627560"/>
              <a:gd name="connsiteY472" fmla="*/ 415598 h 1990725"/>
              <a:gd name="connsiteX473" fmla="*/ 561974 w 4627560"/>
              <a:gd name="connsiteY473" fmla="*/ 360030 h 1990725"/>
              <a:gd name="connsiteX474" fmla="*/ 615226 w 4627560"/>
              <a:gd name="connsiteY474" fmla="*/ 320668 h 1990725"/>
              <a:gd name="connsiteX475" fmla="*/ 473990 w 4627560"/>
              <a:gd name="connsiteY475" fmla="*/ 320668 h 1990725"/>
              <a:gd name="connsiteX476" fmla="*/ 534191 w 4627560"/>
              <a:gd name="connsiteY476" fmla="*/ 373921 h 1990725"/>
              <a:gd name="connsiteX477" fmla="*/ 534191 w 4627560"/>
              <a:gd name="connsiteY477" fmla="*/ 452643 h 1990725"/>
              <a:gd name="connsiteX478" fmla="*/ 494828 w 4627560"/>
              <a:gd name="connsiteY478" fmla="*/ 452643 h 1990725"/>
              <a:gd name="connsiteX479" fmla="*/ 494828 w 4627560"/>
              <a:gd name="connsiteY479" fmla="*/ 445697 h 1990725"/>
              <a:gd name="connsiteX480" fmla="*/ 494828 w 4627560"/>
              <a:gd name="connsiteY480" fmla="*/ 436436 h 1990725"/>
              <a:gd name="connsiteX481" fmla="*/ 457784 w 4627560"/>
              <a:gd name="connsiteY481" fmla="*/ 454959 h 1990725"/>
              <a:gd name="connsiteX482" fmla="*/ 413792 w 4627560"/>
              <a:gd name="connsiteY482" fmla="*/ 413282 h 1990725"/>
              <a:gd name="connsiteX483" fmla="*/ 487882 w 4627560"/>
              <a:gd name="connsiteY483" fmla="*/ 371607 h 1990725"/>
              <a:gd name="connsiteX484" fmla="*/ 469360 w 4627560"/>
              <a:gd name="connsiteY484" fmla="*/ 355398 h 1990725"/>
              <a:gd name="connsiteX485" fmla="*/ 434629 w 4627560"/>
              <a:gd name="connsiteY485" fmla="*/ 366975 h 1990725"/>
              <a:gd name="connsiteX486" fmla="*/ 418422 w 4627560"/>
              <a:gd name="connsiteY486" fmla="*/ 336875 h 1990725"/>
              <a:gd name="connsiteX487" fmla="*/ 473990 w 4627560"/>
              <a:gd name="connsiteY487" fmla="*/ 320668 h 1990725"/>
              <a:gd name="connsiteX488" fmla="*/ 3291774 w 4627560"/>
              <a:gd name="connsiteY488" fmla="*/ 318353 h 1990725"/>
              <a:gd name="connsiteX489" fmla="*/ 3351972 w 4627560"/>
              <a:gd name="connsiteY489" fmla="*/ 380867 h 1990725"/>
              <a:gd name="connsiteX490" fmla="*/ 3351972 w 4627560"/>
              <a:gd name="connsiteY490" fmla="*/ 394760 h 1990725"/>
              <a:gd name="connsiteX491" fmla="*/ 3268619 w 4627560"/>
              <a:gd name="connsiteY491" fmla="*/ 394760 h 1990725"/>
              <a:gd name="connsiteX492" fmla="*/ 3298719 w 4627560"/>
              <a:gd name="connsiteY492" fmla="*/ 417913 h 1990725"/>
              <a:gd name="connsiteX493" fmla="*/ 3335765 w 4627560"/>
              <a:gd name="connsiteY493" fmla="*/ 404021 h 1990725"/>
              <a:gd name="connsiteX494" fmla="*/ 3351972 w 4627560"/>
              <a:gd name="connsiteY494" fmla="*/ 434121 h 1990725"/>
              <a:gd name="connsiteX495" fmla="*/ 3296404 w 4627560"/>
              <a:gd name="connsiteY495" fmla="*/ 452644 h 1990725"/>
              <a:gd name="connsiteX496" fmla="*/ 3224628 w 4627560"/>
              <a:gd name="connsiteY496" fmla="*/ 383183 h 1990725"/>
              <a:gd name="connsiteX497" fmla="*/ 3291774 w 4627560"/>
              <a:gd name="connsiteY497" fmla="*/ 318353 h 1990725"/>
              <a:gd name="connsiteX498" fmla="*/ 2909739 w 4627560"/>
              <a:gd name="connsiteY498" fmla="*/ 318353 h 1990725"/>
              <a:gd name="connsiteX499" fmla="*/ 2983830 w 4627560"/>
              <a:gd name="connsiteY499" fmla="*/ 387814 h 1990725"/>
              <a:gd name="connsiteX500" fmla="*/ 2909739 w 4627560"/>
              <a:gd name="connsiteY500" fmla="*/ 454958 h 1990725"/>
              <a:gd name="connsiteX501" fmla="*/ 2835648 w 4627560"/>
              <a:gd name="connsiteY501" fmla="*/ 387814 h 1990725"/>
              <a:gd name="connsiteX502" fmla="*/ 2909739 w 4627560"/>
              <a:gd name="connsiteY502" fmla="*/ 318353 h 1990725"/>
              <a:gd name="connsiteX503" fmla="*/ 2439724 w 4627560"/>
              <a:gd name="connsiteY503" fmla="*/ 318353 h 1990725"/>
              <a:gd name="connsiteX504" fmla="*/ 2490663 w 4627560"/>
              <a:gd name="connsiteY504" fmla="*/ 318353 h 1990725"/>
              <a:gd name="connsiteX505" fmla="*/ 2509185 w 4627560"/>
              <a:gd name="connsiteY505" fmla="*/ 378553 h 1990725"/>
              <a:gd name="connsiteX506" fmla="*/ 2513815 w 4627560"/>
              <a:gd name="connsiteY506" fmla="*/ 399390 h 1990725"/>
              <a:gd name="connsiteX507" fmla="*/ 2518447 w 4627560"/>
              <a:gd name="connsiteY507" fmla="*/ 380867 h 1990725"/>
              <a:gd name="connsiteX508" fmla="*/ 2534654 w 4627560"/>
              <a:gd name="connsiteY508" fmla="*/ 320669 h 1990725"/>
              <a:gd name="connsiteX509" fmla="*/ 2583277 w 4627560"/>
              <a:gd name="connsiteY509" fmla="*/ 320669 h 1990725"/>
              <a:gd name="connsiteX510" fmla="*/ 2530022 w 4627560"/>
              <a:gd name="connsiteY510" fmla="*/ 466536 h 1990725"/>
              <a:gd name="connsiteX511" fmla="*/ 2474454 w 4627560"/>
              <a:gd name="connsiteY511" fmla="*/ 505897 h 1990725"/>
              <a:gd name="connsiteX512" fmla="*/ 2444354 w 4627560"/>
              <a:gd name="connsiteY512" fmla="*/ 496636 h 1990725"/>
              <a:gd name="connsiteX513" fmla="*/ 2458247 w 4627560"/>
              <a:gd name="connsiteY513" fmla="*/ 464220 h 1990725"/>
              <a:gd name="connsiteX514" fmla="*/ 2472138 w 4627560"/>
              <a:gd name="connsiteY514" fmla="*/ 468852 h 1990725"/>
              <a:gd name="connsiteX515" fmla="*/ 2492977 w 4627560"/>
              <a:gd name="connsiteY515" fmla="*/ 454959 h 1990725"/>
              <a:gd name="connsiteX516" fmla="*/ 2495293 w 4627560"/>
              <a:gd name="connsiteY516" fmla="*/ 448013 h 1990725"/>
              <a:gd name="connsiteX517" fmla="*/ 1937291 w 4627560"/>
              <a:gd name="connsiteY517" fmla="*/ 318353 h 1990725"/>
              <a:gd name="connsiteX518" fmla="*/ 1997489 w 4627560"/>
              <a:gd name="connsiteY518" fmla="*/ 380867 h 1990725"/>
              <a:gd name="connsiteX519" fmla="*/ 1997489 w 4627560"/>
              <a:gd name="connsiteY519" fmla="*/ 394760 h 1990725"/>
              <a:gd name="connsiteX520" fmla="*/ 1914136 w 4627560"/>
              <a:gd name="connsiteY520" fmla="*/ 394760 h 1990725"/>
              <a:gd name="connsiteX521" fmla="*/ 1944236 w 4627560"/>
              <a:gd name="connsiteY521" fmla="*/ 417913 h 1990725"/>
              <a:gd name="connsiteX522" fmla="*/ 1981282 w 4627560"/>
              <a:gd name="connsiteY522" fmla="*/ 404021 h 1990725"/>
              <a:gd name="connsiteX523" fmla="*/ 1997489 w 4627560"/>
              <a:gd name="connsiteY523" fmla="*/ 434121 h 1990725"/>
              <a:gd name="connsiteX524" fmla="*/ 1941921 w 4627560"/>
              <a:gd name="connsiteY524" fmla="*/ 452644 h 1990725"/>
              <a:gd name="connsiteX525" fmla="*/ 1870145 w 4627560"/>
              <a:gd name="connsiteY525" fmla="*/ 383183 h 1990725"/>
              <a:gd name="connsiteX526" fmla="*/ 1937291 w 4627560"/>
              <a:gd name="connsiteY526" fmla="*/ 318353 h 1990725"/>
              <a:gd name="connsiteX527" fmla="*/ 2717566 w 4627560"/>
              <a:gd name="connsiteY527" fmla="*/ 309092 h 1990725"/>
              <a:gd name="connsiteX528" fmla="*/ 2717566 w 4627560"/>
              <a:gd name="connsiteY528" fmla="*/ 353083 h 1990725"/>
              <a:gd name="connsiteX529" fmla="*/ 2736089 w 4627560"/>
              <a:gd name="connsiteY529" fmla="*/ 353083 h 1990725"/>
              <a:gd name="connsiteX530" fmla="*/ 2759241 w 4627560"/>
              <a:gd name="connsiteY530" fmla="*/ 329930 h 1990725"/>
              <a:gd name="connsiteX531" fmla="*/ 2731457 w 4627560"/>
              <a:gd name="connsiteY531" fmla="*/ 309092 h 1990725"/>
              <a:gd name="connsiteX532" fmla="*/ 3132014 w 4627560"/>
              <a:gd name="connsiteY532" fmla="*/ 288253 h 1990725"/>
              <a:gd name="connsiteX533" fmla="*/ 3173691 w 4627560"/>
              <a:gd name="connsiteY533" fmla="*/ 288253 h 1990725"/>
              <a:gd name="connsiteX534" fmla="*/ 3173691 w 4627560"/>
              <a:gd name="connsiteY534" fmla="*/ 325299 h 1990725"/>
              <a:gd name="connsiteX535" fmla="*/ 3201475 w 4627560"/>
              <a:gd name="connsiteY535" fmla="*/ 325299 h 1990725"/>
              <a:gd name="connsiteX536" fmla="*/ 3201475 w 4627560"/>
              <a:gd name="connsiteY536" fmla="*/ 360029 h 1990725"/>
              <a:gd name="connsiteX537" fmla="*/ 3173691 w 4627560"/>
              <a:gd name="connsiteY537" fmla="*/ 360029 h 1990725"/>
              <a:gd name="connsiteX538" fmla="*/ 3173691 w 4627560"/>
              <a:gd name="connsiteY538" fmla="*/ 399390 h 1990725"/>
              <a:gd name="connsiteX539" fmla="*/ 3196844 w 4627560"/>
              <a:gd name="connsiteY539" fmla="*/ 415597 h 1990725"/>
              <a:gd name="connsiteX540" fmla="*/ 3203791 w 4627560"/>
              <a:gd name="connsiteY540" fmla="*/ 415597 h 1990725"/>
              <a:gd name="connsiteX541" fmla="*/ 3203791 w 4627560"/>
              <a:gd name="connsiteY541" fmla="*/ 454958 h 1990725"/>
              <a:gd name="connsiteX542" fmla="*/ 3192214 w 4627560"/>
              <a:gd name="connsiteY542" fmla="*/ 454958 h 1990725"/>
              <a:gd name="connsiteX543" fmla="*/ 3129698 w 4627560"/>
              <a:gd name="connsiteY543" fmla="*/ 406336 h 1990725"/>
              <a:gd name="connsiteX544" fmla="*/ 3129698 w 4627560"/>
              <a:gd name="connsiteY544" fmla="*/ 360029 h 1990725"/>
              <a:gd name="connsiteX545" fmla="*/ 3113491 w 4627560"/>
              <a:gd name="connsiteY545" fmla="*/ 360029 h 1990725"/>
              <a:gd name="connsiteX546" fmla="*/ 3113491 w 4627560"/>
              <a:gd name="connsiteY546" fmla="*/ 325299 h 1990725"/>
              <a:gd name="connsiteX547" fmla="*/ 3132014 w 4627560"/>
              <a:gd name="connsiteY547" fmla="*/ 325299 h 1990725"/>
              <a:gd name="connsiteX548" fmla="*/ 3020878 w 4627560"/>
              <a:gd name="connsiteY548" fmla="*/ 288253 h 1990725"/>
              <a:gd name="connsiteX549" fmla="*/ 3062555 w 4627560"/>
              <a:gd name="connsiteY549" fmla="*/ 288253 h 1990725"/>
              <a:gd name="connsiteX550" fmla="*/ 3062555 w 4627560"/>
              <a:gd name="connsiteY550" fmla="*/ 325299 h 1990725"/>
              <a:gd name="connsiteX551" fmla="*/ 3090339 w 4627560"/>
              <a:gd name="connsiteY551" fmla="*/ 325299 h 1990725"/>
              <a:gd name="connsiteX552" fmla="*/ 3090339 w 4627560"/>
              <a:gd name="connsiteY552" fmla="*/ 360029 h 1990725"/>
              <a:gd name="connsiteX553" fmla="*/ 3062555 w 4627560"/>
              <a:gd name="connsiteY553" fmla="*/ 360029 h 1990725"/>
              <a:gd name="connsiteX554" fmla="*/ 3062555 w 4627560"/>
              <a:gd name="connsiteY554" fmla="*/ 399390 h 1990725"/>
              <a:gd name="connsiteX555" fmla="*/ 3085708 w 4627560"/>
              <a:gd name="connsiteY555" fmla="*/ 415597 h 1990725"/>
              <a:gd name="connsiteX556" fmla="*/ 3092655 w 4627560"/>
              <a:gd name="connsiteY556" fmla="*/ 415597 h 1990725"/>
              <a:gd name="connsiteX557" fmla="*/ 3092655 w 4627560"/>
              <a:gd name="connsiteY557" fmla="*/ 454958 h 1990725"/>
              <a:gd name="connsiteX558" fmla="*/ 3081078 w 4627560"/>
              <a:gd name="connsiteY558" fmla="*/ 454958 h 1990725"/>
              <a:gd name="connsiteX559" fmla="*/ 3018562 w 4627560"/>
              <a:gd name="connsiteY559" fmla="*/ 406336 h 1990725"/>
              <a:gd name="connsiteX560" fmla="*/ 3018562 w 4627560"/>
              <a:gd name="connsiteY560" fmla="*/ 360029 h 1990725"/>
              <a:gd name="connsiteX561" fmla="*/ 3002355 w 4627560"/>
              <a:gd name="connsiteY561" fmla="*/ 360029 h 1990725"/>
              <a:gd name="connsiteX562" fmla="*/ 3002355 w 4627560"/>
              <a:gd name="connsiteY562" fmla="*/ 325299 h 1990725"/>
              <a:gd name="connsiteX563" fmla="*/ 3020878 w 4627560"/>
              <a:gd name="connsiteY563" fmla="*/ 325299 h 1990725"/>
              <a:gd name="connsiteX564" fmla="*/ 2358685 w 4627560"/>
              <a:gd name="connsiteY564" fmla="*/ 288253 h 1990725"/>
              <a:gd name="connsiteX565" fmla="*/ 2400360 w 4627560"/>
              <a:gd name="connsiteY565" fmla="*/ 288253 h 1990725"/>
              <a:gd name="connsiteX566" fmla="*/ 2400360 w 4627560"/>
              <a:gd name="connsiteY566" fmla="*/ 325299 h 1990725"/>
              <a:gd name="connsiteX567" fmla="*/ 2428146 w 4627560"/>
              <a:gd name="connsiteY567" fmla="*/ 325299 h 1990725"/>
              <a:gd name="connsiteX568" fmla="*/ 2428146 w 4627560"/>
              <a:gd name="connsiteY568" fmla="*/ 360029 h 1990725"/>
              <a:gd name="connsiteX569" fmla="*/ 2400360 w 4627560"/>
              <a:gd name="connsiteY569" fmla="*/ 360029 h 1990725"/>
              <a:gd name="connsiteX570" fmla="*/ 2400360 w 4627560"/>
              <a:gd name="connsiteY570" fmla="*/ 399390 h 1990725"/>
              <a:gd name="connsiteX571" fmla="*/ 2423515 w 4627560"/>
              <a:gd name="connsiteY571" fmla="*/ 415597 h 1990725"/>
              <a:gd name="connsiteX572" fmla="*/ 2430460 w 4627560"/>
              <a:gd name="connsiteY572" fmla="*/ 415597 h 1990725"/>
              <a:gd name="connsiteX573" fmla="*/ 2430460 w 4627560"/>
              <a:gd name="connsiteY573" fmla="*/ 454958 h 1990725"/>
              <a:gd name="connsiteX574" fmla="*/ 2418885 w 4627560"/>
              <a:gd name="connsiteY574" fmla="*/ 454958 h 1990725"/>
              <a:gd name="connsiteX575" fmla="*/ 2356369 w 4627560"/>
              <a:gd name="connsiteY575" fmla="*/ 406336 h 1990725"/>
              <a:gd name="connsiteX576" fmla="*/ 2356369 w 4627560"/>
              <a:gd name="connsiteY576" fmla="*/ 360029 h 1990725"/>
              <a:gd name="connsiteX577" fmla="*/ 2340162 w 4627560"/>
              <a:gd name="connsiteY577" fmla="*/ 360029 h 1990725"/>
              <a:gd name="connsiteX578" fmla="*/ 2340162 w 4627560"/>
              <a:gd name="connsiteY578" fmla="*/ 325299 h 1990725"/>
              <a:gd name="connsiteX579" fmla="*/ 2358685 w 4627560"/>
              <a:gd name="connsiteY579" fmla="*/ 325299 h 1990725"/>
              <a:gd name="connsiteX580" fmla="*/ 2673575 w 4627560"/>
              <a:gd name="connsiteY580" fmla="*/ 272046 h 1990725"/>
              <a:gd name="connsiteX581" fmla="*/ 2733773 w 4627560"/>
              <a:gd name="connsiteY581" fmla="*/ 272046 h 1990725"/>
              <a:gd name="connsiteX582" fmla="*/ 2768504 w 4627560"/>
              <a:gd name="connsiteY582" fmla="*/ 276678 h 1990725"/>
              <a:gd name="connsiteX583" fmla="*/ 2803234 w 4627560"/>
              <a:gd name="connsiteY583" fmla="*/ 329930 h 1990725"/>
              <a:gd name="connsiteX584" fmla="*/ 2775450 w 4627560"/>
              <a:gd name="connsiteY584" fmla="*/ 378553 h 1990725"/>
              <a:gd name="connsiteX585" fmla="*/ 2782396 w 4627560"/>
              <a:gd name="connsiteY585" fmla="*/ 390128 h 1990725"/>
              <a:gd name="connsiteX586" fmla="*/ 2819441 w 4627560"/>
              <a:gd name="connsiteY586" fmla="*/ 452644 h 1990725"/>
              <a:gd name="connsiteX587" fmla="*/ 2770819 w 4627560"/>
              <a:gd name="connsiteY587" fmla="*/ 452644 h 1990725"/>
              <a:gd name="connsiteX588" fmla="*/ 2738405 w 4627560"/>
              <a:gd name="connsiteY588" fmla="*/ 390128 h 1990725"/>
              <a:gd name="connsiteX589" fmla="*/ 2717566 w 4627560"/>
              <a:gd name="connsiteY589" fmla="*/ 390128 h 1990725"/>
              <a:gd name="connsiteX590" fmla="*/ 2717566 w 4627560"/>
              <a:gd name="connsiteY590" fmla="*/ 452644 h 1990725"/>
              <a:gd name="connsiteX591" fmla="*/ 2673575 w 4627560"/>
              <a:gd name="connsiteY591" fmla="*/ 452644 h 1990725"/>
              <a:gd name="connsiteX592" fmla="*/ 2268387 w 4627560"/>
              <a:gd name="connsiteY592" fmla="*/ 272046 h 1990725"/>
              <a:gd name="connsiteX593" fmla="*/ 2312378 w 4627560"/>
              <a:gd name="connsiteY593" fmla="*/ 272046 h 1990725"/>
              <a:gd name="connsiteX594" fmla="*/ 2312378 w 4627560"/>
              <a:gd name="connsiteY594" fmla="*/ 306776 h 1990725"/>
              <a:gd name="connsiteX595" fmla="*/ 2268387 w 4627560"/>
              <a:gd name="connsiteY595" fmla="*/ 306776 h 1990725"/>
              <a:gd name="connsiteX596" fmla="*/ 1650191 w 4627560"/>
              <a:gd name="connsiteY596" fmla="*/ 272046 h 1990725"/>
              <a:gd name="connsiteX597" fmla="*/ 1694182 w 4627560"/>
              <a:gd name="connsiteY597" fmla="*/ 272046 h 1990725"/>
              <a:gd name="connsiteX598" fmla="*/ 1694182 w 4627560"/>
              <a:gd name="connsiteY598" fmla="*/ 306776 h 1990725"/>
              <a:gd name="connsiteX599" fmla="*/ 1650191 w 4627560"/>
              <a:gd name="connsiteY599" fmla="*/ 306776 h 1990725"/>
              <a:gd name="connsiteX600" fmla="*/ 1288995 w 4627560"/>
              <a:gd name="connsiteY600" fmla="*/ 272046 h 1990725"/>
              <a:gd name="connsiteX601" fmla="*/ 1332986 w 4627560"/>
              <a:gd name="connsiteY601" fmla="*/ 272046 h 1990725"/>
              <a:gd name="connsiteX602" fmla="*/ 1332986 w 4627560"/>
              <a:gd name="connsiteY602" fmla="*/ 387815 h 1990725"/>
              <a:gd name="connsiteX603" fmla="*/ 1365402 w 4627560"/>
              <a:gd name="connsiteY603" fmla="*/ 417913 h 1990725"/>
              <a:gd name="connsiteX604" fmla="*/ 1397817 w 4627560"/>
              <a:gd name="connsiteY604" fmla="*/ 387815 h 1990725"/>
              <a:gd name="connsiteX605" fmla="*/ 1397817 w 4627560"/>
              <a:gd name="connsiteY605" fmla="*/ 272046 h 1990725"/>
              <a:gd name="connsiteX606" fmla="*/ 1441809 w 4627560"/>
              <a:gd name="connsiteY606" fmla="*/ 272046 h 1990725"/>
              <a:gd name="connsiteX607" fmla="*/ 1441809 w 4627560"/>
              <a:gd name="connsiteY607" fmla="*/ 387815 h 1990725"/>
              <a:gd name="connsiteX608" fmla="*/ 1365402 w 4627560"/>
              <a:gd name="connsiteY608" fmla="*/ 457274 h 1990725"/>
              <a:gd name="connsiteX609" fmla="*/ 1288995 w 4627560"/>
              <a:gd name="connsiteY609" fmla="*/ 387815 h 1990725"/>
              <a:gd name="connsiteX610" fmla="*/ 156786 w 4627560"/>
              <a:gd name="connsiteY610" fmla="*/ 272046 h 1990725"/>
              <a:gd name="connsiteX611" fmla="*/ 270239 w 4627560"/>
              <a:gd name="connsiteY611" fmla="*/ 272046 h 1990725"/>
              <a:gd name="connsiteX612" fmla="*/ 270239 w 4627560"/>
              <a:gd name="connsiteY612" fmla="*/ 311407 h 1990725"/>
              <a:gd name="connsiteX613" fmla="*/ 200777 w 4627560"/>
              <a:gd name="connsiteY613" fmla="*/ 311407 h 1990725"/>
              <a:gd name="connsiteX614" fmla="*/ 200777 w 4627560"/>
              <a:gd name="connsiteY614" fmla="*/ 343821 h 1990725"/>
              <a:gd name="connsiteX615" fmla="*/ 256346 w 4627560"/>
              <a:gd name="connsiteY615" fmla="*/ 343821 h 1990725"/>
              <a:gd name="connsiteX616" fmla="*/ 256346 w 4627560"/>
              <a:gd name="connsiteY616" fmla="*/ 383183 h 1990725"/>
              <a:gd name="connsiteX617" fmla="*/ 200777 w 4627560"/>
              <a:gd name="connsiteY617" fmla="*/ 383183 h 1990725"/>
              <a:gd name="connsiteX618" fmla="*/ 200777 w 4627560"/>
              <a:gd name="connsiteY618" fmla="*/ 417912 h 1990725"/>
              <a:gd name="connsiteX619" fmla="*/ 274869 w 4627560"/>
              <a:gd name="connsiteY619" fmla="*/ 417912 h 1990725"/>
              <a:gd name="connsiteX620" fmla="*/ 274869 w 4627560"/>
              <a:gd name="connsiteY620" fmla="*/ 452644 h 1990725"/>
              <a:gd name="connsiteX621" fmla="*/ 156786 w 4627560"/>
              <a:gd name="connsiteY621" fmla="*/ 452644 h 1990725"/>
              <a:gd name="connsiteX622" fmla="*/ 3583509 w 4627560"/>
              <a:gd name="connsiteY622" fmla="*/ 269730 h 1990725"/>
              <a:gd name="connsiteX623" fmla="*/ 3627500 w 4627560"/>
              <a:gd name="connsiteY623" fmla="*/ 269730 h 1990725"/>
              <a:gd name="connsiteX624" fmla="*/ 3627500 w 4627560"/>
              <a:gd name="connsiteY624" fmla="*/ 452644 h 1990725"/>
              <a:gd name="connsiteX625" fmla="*/ 3585825 w 4627560"/>
              <a:gd name="connsiteY625" fmla="*/ 452644 h 1990725"/>
              <a:gd name="connsiteX626" fmla="*/ 3585825 w 4627560"/>
              <a:gd name="connsiteY626" fmla="*/ 443383 h 1990725"/>
              <a:gd name="connsiteX627" fmla="*/ 3585825 w 4627560"/>
              <a:gd name="connsiteY627" fmla="*/ 436435 h 1990725"/>
              <a:gd name="connsiteX628" fmla="*/ 3548779 w 4627560"/>
              <a:gd name="connsiteY628" fmla="*/ 454958 h 1990725"/>
              <a:gd name="connsiteX629" fmla="*/ 3488579 w 4627560"/>
              <a:gd name="connsiteY629" fmla="*/ 385499 h 1990725"/>
              <a:gd name="connsiteX630" fmla="*/ 3548779 w 4627560"/>
              <a:gd name="connsiteY630" fmla="*/ 318353 h 1990725"/>
              <a:gd name="connsiteX631" fmla="*/ 3583509 w 4627560"/>
              <a:gd name="connsiteY631" fmla="*/ 329930 h 1990725"/>
              <a:gd name="connsiteX632" fmla="*/ 3583509 w 4627560"/>
              <a:gd name="connsiteY632" fmla="*/ 322983 h 1990725"/>
              <a:gd name="connsiteX633" fmla="*/ 84614 w 4627560"/>
              <a:gd name="connsiteY633" fmla="*/ 60763 h 1990725"/>
              <a:gd name="connsiteX634" fmla="*/ 84614 w 4627560"/>
              <a:gd name="connsiteY634" fmla="*/ 1124793 h 1990725"/>
              <a:gd name="connsiteX635" fmla="*/ 4295483 w 4627560"/>
              <a:gd name="connsiteY635" fmla="*/ 1124793 h 1990725"/>
              <a:gd name="connsiteX636" fmla="*/ 4295483 w 4627560"/>
              <a:gd name="connsiteY636" fmla="*/ 60763 h 1990725"/>
              <a:gd name="connsiteX637" fmla="*/ 0 w 4627560"/>
              <a:gd name="connsiteY637" fmla="*/ 0 h 1990725"/>
              <a:gd name="connsiteX638" fmla="*/ 4627560 w 4627560"/>
              <a:gd name="connsiteY638" fmla="*/ 0 h 1990725"/>
              <a:gd name="connsiteX639" fmla="*/ 4627560 w 4627560"/>
              <a:gd name="connsiteY639" fmla="*/ 1990725 h 1990725"/>
              <a:gd name="connsiteX640" fmla="*/ 0 w 4627560"/>
              <a:gd name="connsiteY640" fmla="*/ 1990725 h 1990725"/>
              <a:gd name="connsiteX0" fmla="*/ 1853937 w 4627560"/>
              <a:gd name="connsiteY0" fmla="*/ 635556 h 1990725"/>
              <a:gd name="connsiteX1" fmla="*/ 1819207 w 4627560"/>
              <a:gd name="connsiteY1" fmla="*/ 651765 h 1990725"/>
              <a:gd name="connsiteX2" fmla="*/ 1835414 w 4627560"/>
              <a:gd name="connsiteY2" fmla="*/ 665656 h 1990725"/>
              <a:gd name="connsiteX3" fmla="*/ 1858569 w 4627560"/>
              <a:gd name="connsiteY3" fmla="*/ 637872 h 1990725"/>
              <a:gd name="connsiteX4" fmla="*/ 1858569 w 4627560"/>
              <a:gd name="connsiteY4" fmla="*/ 635556 h 1990725"/>
              <a:gd name="connsiteX5" fmla="*/ 1853937 w 4627560"/>
              <a:gd name="connsiteY5" fmla="*/ 635556 h 1990725"/>
              <a:gd name="connsiteX6" fmla="*/ 392950 w 4627560"/>
              <a:gd name="connsiteY6" fmla="*/ 635556 h 1990725"/>
              <a:gd name="connsiteX7" fmla="*/ 358220 w 4627560"/>
              <a:gd name="connsiteY7" fmla="*/ 651765 h 1990725"/>
              <a:gd name="connsiteX8" fmla="*/ 374427 w 4627560"/>
              <a:gd name="connsiteY8" fmla="*/ 665656 h 1990725"/>
              <a:gd name="connsiteX9" fmla="*/ 397582 w 4627560"/>
              <a:gd name="connsiteY9" fmla="*/ 637872 h 1990725"/>
              <a:gd name="connsiteX10" fmla="*/ 397582 w 4627560"/>
              <a:gd name="connsiteY10" fmla="*/ 635556 h 1990725"/>
              <a:gd name="connsiteX11" fmla="*/ 392950 w 4627560"/>
              <a:gd name="connsiteY11" fmla="*/ 635556 h 1990725"/>
              <a:gd name="connsiteX12" fmla="*/ 1379291 w 4627560"/>
              <a:gd name="connsiteY12" fmla="*/ 600826 h 1990725"/>
              <a:gd name="connsiteX13" fmla="*/ 1351506 w 4627560"/>
              <a:gd name="connsiteY13" fmla="*/ 633242 h 1990725"/>
              <a:gd name="connsiteX14" fmla="*/ 1376975 w 4627560"/>
              <a:gd name="connsiteY14" fmla="*/ 665656 h 1990725"/>
              <a:gd name="connsiteX15" fmla="*/ 1404759 w 4627560"/>
              <a:gd name="connsiteY15" fmla="*/ 633242 h 1990725"/>
              <a:gd name="connsiteX16" fmla="*/ 1379291 w 4627560"/>
              <a:gd name="connsiteY16" fmla="*/ 600826 h 1990725"/>
              <a:gd name="connsiteX17" fmla="*/ 812029 w 4627560"/>
              <a:gd name="connsiteY17" fmla="*/ 598513 h 1990725"/>
              <a:gd name="connsiteX18" fmla="*/ 786560 w 4627560"/>
              <a:gd name="connsiteY18" fmla="*/ 628611 h 1990725"/>
              <a:gd name="connsiteX19" fmla="*/ 814344 w 4627560"/>
              <a:gd name="connsiteY19" fmla="*/ 661026 h 1990725"/>
              <a:gd name="connsiteX20" fmla="*/ 837498 w 4627560"/>
              <a:gd name="connsiteY20" fmla="*/ 628611 h 1990725"/>
              <a:gd name="connsiteX21" fmla="*/ 812029 w 4627560"/>
              <a:gd name="connsiteY21" fmla="*/ 598513 h 1990725"/>
              <a:gd name="connsiteX22" fmla="*/ 2127149 w 4627560"/>
              <a:gd name="connsiteY22" fmla="*/ 596197 h 1990725"/>
              <a:gd name="connsiteX23" fmla="*/ 2101680 w 4627560"/>
              <a:gd name="connsiteY23" fmla="*/ 619350 h 1990725"/>
              <a:gd name="connsiteX24" fmla="*/ 2147987 w 4627560"/>
              <a:gd name="connsiteY24" fmla="*/ 619350 h 1990725"/>
              <a:gd name="connsiteX25" fmla="*/ 2127149 w 4627560"/>
              <a:gd name="connsiteY25" fmla="*/ 596197 h 1990725"/>
              <a:gd name="connsiteX26" fmla="*/ 1138495 w 4627560"/>
              <a:gd name="connsiteY26" fmla="*/ 577673 h 1990725"/>
              <a:gd name="connsiteX27" fmla="*/ 1163963 w 4627560"/>
              <a:gd name="connsiteY27" fmla="*/ 577673 h 1990725"/>
              <a:gd name="connsiteX28" fmla="*/ 1163963 w 4627560"/>
              <a:gd name="connsiteY28" fmla="*/ 684178 h 1990725"/>
              <a:gd name="connsiteX29" fmla="*/ 1138495 w 4627560"/>
              <a:gd name="connsiteY29" fmla="*/ 684178 h 1990725"/>
              <a:gd name="connsiteX30" fmla="*/ 1138495 w 4627560"/>
              <a:gd name="connsiteY30" fmla="*/ 577673 h 1990725"/>
              <a:gd name="connsiteX31" fmla="*/ 573548 w 4627560"/>
              <a:gd name="connsiteY31" fmla="*/ 577673 h 1990725"/>
              <a:gd name="connsiteX32" fmla="*/ 599016 w 4627560"/>
              <a:gd name="connsiteY32" fmla="*/ 577673 h 1990725"/>
              <a:gd name="connsiteX33" fmla="*/ 599016 w 4627560"/>
              <a:gd name="connsiteY33" fmla="*/ 684178 h 1990725"/>
              <a:gd name="connsiteX34" fmla="*/ 573548 w 4627560"/>
              <a:gd name="connsiteY34" fmla="*/ 684178 h 1990725"/>
              <a:gd name="connsiteX35" fmla="*/ 573548 w 4627560"/>
              <a:gd name="connsiteY35" fmla="*/ 577673 h 1990725"/>
              <a:gd name="connsiteX36" fmla="*/ 2261441 w 4627560"/>
              <a:gd name="connsiteY36" fmla="*/ 575358 h 1990725"/>
              <a:gd name="connsiteX37" fmla="*/ 2266071 w 4627560"/>
              <a:gd name="connsiteY37" fmla="*/ 575358 h 1990725"/>
              <a:gd name="connsiteX38" fmla="*/ 2266071 w 4627560"/>
              <a:gd name="connsiteY38" fmla="*/ 600827 h 1990725"/>
              <a:gd name="connsiteX39" fmla="*/ 2259125 w 4627560"/>
              <a:gd name="connsiteY39" fmla="*/ 600827 h 1990725"/>
              <a:gd name="connsiteX40" fmla="*/ 2229025 w 4627560"/>
              <a:gd name="connsiteY40" fmla="*/ 623981 h 1990725"/>
              <a:gd name="connsiteX41" fmla="*/ 2226710 w 4627560"/>
              <a:gd name="connsiteY41" fmla="*/ 640188 h 1990725"/>
              <a:gd name="connsiteX42" fmla="*/ 2226710 w 4627560"/>
              <a:gd name="connsiteY42" fmla="*/ 684179 h 1990725"/>
              <a:gd name="connsiteX43" fmla="*/ 2201241 w 4627560"/>
              <a:gd name="connsiteY43" fmla="*/ 684179 h 1990725"/>
              <a:gd name="connsiteX44" fmla="*/ 2201241 w 4627560"/>
              <a:gd name="connsiteY44" fmla="*/ 577674 h 1990725"/>
              <a:gd name="connsiteX45" fmla="*/ 2226710 w 4627560"/>
              <a:gd name="connsiteY45" fmla="*/ 577674 h 1990725"/>
              <a:gd name="connsiteX46" fmla="*/ 2226710 w 4627560"/>
              <a:gd name="connsiteY46" fmla="*/ 596197 h 1990725"/>
              <a:gd name="connsiteX47" fmla="*/ 2226710 w 4627560"/>
              <a:gd name="connsiteY47" fmla="*/ 603142 h 1990725"/>
              <a:gd name="connsiteX48" fmla="*/ 2261441 w 4627560"/>
              <a:gd name="connsiteY48" fmla="*/ 575358 h 1990725"/>
              <a:gd name="connsiteX49" fmla="*/ 2129464 w 4627560"/>
              <a:gd name="connsiteY49" fmla="*/ 575358 h 1990725"/>
              <a:gd name="connsiteX50" fmla="*/ 2175771 w 4627560"/>
              <a:gd name="connsiteY50" fmla="*/ 626297 h 1990725"/>
              <a:gd name="connsiteX51" fmla="*/ 2175771 w 4627560"/>
              <a:gd name="connsiteY51" fmla="*/ 635558 h 1990725"/>
              <a:gd name="connsiteX52" fmla="*/ 2101680 w 4627560"/>
              <a:gd name="connsiteY52" fmla="*/ 635558 h 1990725"/>
              <a:gd name="connsiteX53" fmla="*/ 2134096 w 4627560"/>
              <a:gd name="connsiteY53" fmla="*/ 663343 h 1990725"/>
              <a:gd name="connsiteX54" fmla="*/ 2164194 w 4627560"/>
              <a:gd name="connsiteY54" fmla="*/ 651765 h 1990725"/>
              <a:gd name="connsiteX55" fmla="*/ 2173455 w 4627560"/>
              <a:gd name="connsiteY55" fmla="*/ 670288 h 1990725"/>
              <a:gd name="connsiteX56" fmla="*/ 2131780 w 4627560"/>
              <a:gd name="connsiteY56" fmla="*/ 686495 h 1990725"/>
              <a:gd name="connsiteX57" fmla="*/ 2073896 w 4627560"/>
              <a:gd name="connsiteY57" fmla="*/ 630927 h 1990725"/>
              <a:gd name="connsiteX58" fmla="*/ 2129464 w 4627560"/>
              <a:gd name="connsiteY58" fmla="*/ 575358 h 1990725"/>
              <a:gd name="connsiteX59" fmla="*/ 1499691 w 4627560"/>
              <a:gd name="connsiteY59" fmla="*/ 575358 h 1990725"/>
              <a:gd name="connsiteX60" fmla="*/ 1534421 w 4627560"/>
              <a:gd name="connsiteY60" fmla="*/ 586935 h 1990725"/>
              <a:gd name="connsiteX61" fmla="*/ 1522843 w 4627560"/>
              <a:gd name="connsiteY61" fmla="*/ 607774 h 1990725"/>
              <a:gd name="connsiteX62" fmla="*/ 1497375 w 4627560"/>
              <a:gd name="connsiteY62" fmla="*/ 598513 h 1990725"/>
              <a:gd name="connsiteX63" fmla="*/ 1483484 w 4627560"/>
              <a:gd name="connsiteY63" fmla="*/ 607774 h 1990725"/>
              <a:gd name="connsiteX64" fmla="*/ 1534421 w 4627560"/>
              <a:gd name="connsiteY64" fmla="*/ 654081 h 1990725"/>
              <a:gd name="connsiteX65" fmla="*/ 1492745 w 4627560"/>
              <a:gd name="connsiteY65" fmla="*/ 686495 h 1990725"/>
              <a:gd name="connsiteX66" fmla="*/ 1451068 w 4627560"/>
              <a:gd name="connsiteY66" fmla="*/ 670288 h 1990725"/>
              <a:gd name="connsiteX67" fmla="*/ 1464961 w 4627560"/>
              <a:gd name="connsiteY67" fmla="*/ 654081 h 1990725"/>
              <a:gd name="connsiteX68" fmla="*/ 1495059 w 4627560"/>
              <a:gd name="connsiteY68" fmla="*/ 665657 h 1990725"/>
              <a:gd name="connsiteX69" fmla="*/ 1508952 w 4627560"/>
              <a:gd name="connsiteY69" fmla="*/ 656395 h 1990725"/>
              <a:gd name="connsiteX70" fmla="*/ 1458013 w 4627560"/>
              <a:gd name="connsiteY70" fmla="*/ 607774 h 1990725"/>
              <a:gd name="connsiteX71" fmla="*/ 1499691 w 4627560"/>
              <a:gd name="connsiteY71" fmla="*/ 575358 h 1990725"/>
              <a:gd name="connsiteX72" fmla="*/ 1261207 w 4627560"/>
              <a:gd name="connsiteY72" fmla="*/ 575358 h 1990725"/>
              <a:gd name="connsiteX73" fmla="*/ 1298253 w 4627560"/>
              <a:gd name="connsiteY73" fmla="*/ 614720 h 1990725"/>
              <a:gd name="connsiteX74" fmla="*/ 1298253 w 4627560"/>
              <a:gd name="connsiteY74" fmla="*/ 684179 h 1990725"/>
              <a:gd name="connsiteX75" fmla="*/ 1272784 w 4627560"/>
              <a:gd name="connsiteY75" fmla="*/ 684179 h 1990725"/>
              <a:gd name="connsiteX76" fmla="*/ 1272784 w 4627560"/>
              <a:gd name="connsiteY76" fmla="*/ 621665 h 1990725"/>
              <a:gd name="connsiteX77" fmla="*/ 1256577 w 4627560"/>
              <a:gd name="connsiteY77" fmla="*/ 600827 h 1990725"/>
              <a:gd name="connsiteX78" fmla="*/ 1228793 w 4627560"/>
              <a:gd name="connsiteY78" fmla="*/ 621665 h 1990725"/>
              <a:gd name="connsiteX79" fmla="*/ 1226477 w 4627560"/>
              <a:gd name="connsiteY79" fmla="*/ 635558 h 1990725"/>
              <a:gd name="connsiteX80" fmla="*/ 1226477 w 4627560"/>
              <a:gd name="connsiteY80" fmla="*/ 684179 h 1990725"/>
              <a:gd name="connsiteX81" fmla="*/ 1198693 w 4627560"/>
              <a:gd name="connsiteY81" fmla="*/ 684179 h 1990725"/>
              <a:gd name="connsiteX82" fmla="*/ 1198693 w 4627560"/>
              <a:gd name="connsiteY82" fmla="*/ 577674 h 1990725"/>
              <a:gd name="connsiteX83" fmla="*/ 1224161 w 4627560"/>
              <a:gd name="connsiteY83" fmla="*/ 577674 h 1990725"/>
              <a:gd name="connsiteX84" fmla="*/ 1224161 w 4627560"/>
              <a:gd name="connsiteY84" fmla="*/ 591565 h 1990725"/>
              <a:gd name="connsiteX85" fmla="*/ 1224161 w 4627560"/>
              <a:gd name="connsiteY85" fmla="*/ 598513 h 1990725"/>
              <a:gd name="connsiteX86" fmla="*/ 1261207 w 4627560"/>
              <a:gd name="connsiteY86" fmla="*/ 575358 h 1990725"/>
              <a:gd name="connsiteX87" fmla="*/ 805083 w 4627560"/>
              <a:gd name="connsiteY87" fmla="*/ 575358 h 1990725"/>
              <a:gd name="connsiteX88" fmla="*/ 837498 w 4627560"/>
              <a:gd name="connsiteY88" fmla="*/ 589251 h 1990725"/>
              <a:gd name="connsiteX89" fmla="*/ 837498 w 4627560"/>
              <a:gd name="connsiteY89" fmla="*/ 586935 h 1990725"/>
              <a:gd name="connsiteX90" fmla="*/ 837498 w 4627560"/>
              <a:gd name="connsiteY90" fmla="*/ 577674 h 1990725"/>
              <a:gd name="connsiteX91" fmla="*/ 862967 w 4627560"/>
              <a:gd name="connsiteY91" fmla="*/ 577674 h 1990725"/>
              <a:gd name="connsiteX92" fmla="*/ 862967 w 4627560"/>
              <a:gd name="connsiteY92" fmla="*/ 677233 h 1990725"/>
              <a:gd name="connsiteX93" fmla="*/ 807399 w 4627560"/>
              <a:gd name="connsiteY93" fmla="*/ 728172 h 1990725"/>
              <a:gd name="connsiteX94" fmla="*/ 770353 w 4627560"/>
              <a:gd name="connsiteY94" fmla="*/ 718910 h 1990725"/>
              <a:gd name="connsiteX95" fmla="*/ 777299 w 4627560"/>
              <a:gd name="connsiteY95" fmla="*/ 698072 h 1990725"/>
              <a:gd name="connsiteX96" fmla="*/ 807399 w 4627560"/>
              <a:gd name="connsiteY96" fmla="*/ 705018 h 1990725"/>
              <a:gd name="connsiteX97" fmla="*/ 837498 w 4627560"/>
              <a:gd name="connsiteY97" fmla="*/ 679549 h 1990725"/>
              <a:gd name="connsiteX98" fmla="*/ 837498 w 4627560"/>
              <a:gd name="connsiteY98" fmla="*/ 672604 h 1990725"/>
              <a:gd name="connsiteX99" fmla="*/ 837498 w 4627560"/>
              <a:gd name="connsiteY99" fmla="*/ 667972 h 1990725"/>
              <a:gd name="connsiteX100" fmla="*/ 807399 w 4627560"/>
              <a:gd name="connsiteY100" fmla="*/ 681865 h 1990725"/>
              <a:gd name="connsiteX101" fmla="*/ 758776 w 4627560"/>
              <a:gd name="connsiteY101" fmla="*/ 628611 h 1990725"/>
              <a:gd name="connsiteX102" fmla="*/ 805083 w 4627560"/>
              <a:gd name="connsiteY102" fmla="*/ 575358 h 1990725"/>
              <a:gd name="connsiteX103" fmla="*/ 696261 w 4627560"/>
              <a:gd name="connsiteY103" fmla="*/ 575358 h 1990725"/>
              <a:gd name="connsiteX104" fmla="*/ 733306 w 4627560"/>
              <a:gd name="connsiteY104" fmla="*/ 614720 h 1990725"/>
              <a:gd name="connsiteX105" fmla="*/ 733306 w 4627560"/>
              <a:gd name="connsiteY105" fmla="*/ 684179 h 1990725"/>
              <a:gd name="connsiteX106" fmla="*/ 707838 w 4627560"/>
              <a:gd name="connsiteY106" fmla="*/ 684179 h 1990725"/>
              <a:gd name="connsiteX107" fmla="*/ 707838 w 4627560"/>
              <a:gd name="connsiteY107" fmla="*/ 621665 h 1990725"/>
              <a:gd name="connsiteX108" fmla="*/ 691631 w 4627560"/>
              <a:gd name="connsiteY108" fmla="*/ 600827 h 1990725"/>
              <a:gd name="connsiteX109" fmla="*/ 663846 w 4627560"/>
              <a:gd name="connsiteY109" fmla="*/ 621665 h 1990725"/>
              <a:gd name="connsiteX110" fmla="*/ 661531 w 4627560"/>
              <a:gd name="connsiteY110" fmla="*/ 635558 h 1990725"/>
              <a:gd name="connsiteX111" fmla="*/ 661531 w 4627560"/>
              <a:gd name="connsiteY111" fmla="*/ 684179 h 1990725"/>
              <a:gd name="connsiteX112" fmla="*/ 636062 w 4627560"/>
              <a:gd name="connsiteY112" fmla="*/ 684179 h 1990725"/>
              <a:gd name="connsiteX113" fmla="*/ 636062 w 4627560"/>
              <a:gd name="connsiteY113" fmla="*/ 577674 h 1990725"/>
              <a:gd name="connsiteX114" fmla="*/ 659215 w 4627560"/>
              <a:gd name="connsiteY114" fmla="*/ 577674 h 1990725"/>
              <a:gd name="connsiteX115" fmla="*/ 659215 w 4627560"/>
              <a:gd name="connsiteY115" fmla="*/ 591565 h 1990725"/>
              <a:gd name="connsiteX116" fmla="*/ 659215 w 4627560"/>
              <a:gd name="connsiteY116" fmla="*/ 598513 h 1990725"/>
              <a:gd name="connsiteX117" fmla="*/ 696261 w 4627560"/>
              <a:gd name="connsiteY117" fmla="*/ 575358 h 1990725"/>
              <a:gd name="connsiteX118" fmla="*/ 1842362 w 4627560"/>
              <a:gd name="connsiteY118" fmla="*/ 573042 h 1990725"/>
              <a:gd name="connsiteX119" fmla="*/ 1886353 w 4627560"/>
              <a:gd name="connsiteY119" fmla="*/ 614719 h 1990725"/>
              <a:gd name="connsiteX120" fmla="*/ 1886353 w 4627560"/>
              <a:gd name="connsiteY120" fmla="*/ 684179 h 1990725"/>
              <a:gd name="connsiteX121" fmla="*/ 1860884 w 4627560"/>
              <a:gd name="connsiteY121" fmla="*/ 684179 h 1990725"/>
              <a:gd name="connsiteX122" fmla="*/ 1860884 w 4627560"/>
              <a:gd name="connsiteY122" fmla="*/ 674918 h 1990725"/>
              <a:gd name="connsiteX123" fmla="*/ 1860884 w 4627560"/>
              <a:gd name="connsiteY123" fmla="*/ 667972 h 1990725"/>
              <a:gd name="connsiteX124" fmla="*/ 1828469 w 4627560"/>
              <a:gd name="connsiteY124" fmla="*/ 686495 h 1990725"/>
              <a:gd name="connsiteX125" fmla="*/ 1791423 w 4627560"/>
              <a:gd name="connsiteY125" fmla="*/ 654079 h 1990725"/>
              <a:gd name="connsiteX126" fmla="*/ 1856253 w 4627560"/>
              <a:gd name="connsiteY126" fmla="*/ 617034 h 1990725"/>
              <a:gd name="connsiteX127" fmla="*/ 1860884 w 4627560"/>
              <a:gd name="connsiteY127" fmla="*/ 617034 h 1990725"/>
              <a:gd name="connsiteX128" fmla="*/ 1860884 w 4627560"/>
              <a:gd name="connsiteY128" fmla="*/ 614719 h 1990725"/>
              <a:gd name="connsiteX129" fmla="*/ 1840046 w 4627560"/>
              <a:gd name="connsiteY129" fmla="*/ 596195 h 1990725"/>
              <a:gd name="connsiteX130" fmla="*/ 1809946 w 4627560"/>
              <a:gd name="connsiteY130" fmla="*/ 605458 h 1990725"/>
              <a:gd name="connsiteX131" fmla="*/ 1800685 w 4627560"/>
              <a:gd name="connsiteY131" fmla="*/ 586935 h 1990725"/>
              <a:gd name="connsiteX132" fmla="*/ 1842362 w 4627560"/>
              <a:gd name="connsiteY132" fmla="*/ 573042 h 1990725"/>
              <a:gd name="connsiteX133" fmla="*/ 379059 w 4627560"/>
              <a:gd name="connsiteY133" fmla="*/ 573042 h 1990725"/>
              <a:gd name="connsiteX134" fmla="*/ 423050 w 4627560"/>
              <a:gd name="connsiteY134" fmla="*/ 614719 h 1990725"/>
              <a:gd name="connsiteX135" fmla="*/ 423050 w 4627560"/>
              <a:gd name="connsiteY135" fmla="*/ 684179 h 1990725"/>
              <a:gd name="connsiteX136" fmla="*/ 397582 w 4627560"/>
              <a:gd name="connsiteY136" fmla="*/ 684179 h 1990725"/>
              <a:gd name="connsiteX137" fmla="*/ 397582 w 4627560"/>
              <a:gd name="connsiteY137" fmla="*/ 674918 h 1990725"/>
              <a:gd name="connsiteX138" fmla="*/ 397582 w 4627560"/>
              <a:gd name="connsiteY138" fmla="*/ 667972 h 1990725"/>
              <a:gd name="connsiteX139" fmla="*/ 365166 w 4627560"/>
              <a:gd name="connsiteY139" fmla="*/ 686495 h 1990725"/>
              <a:gd name="connsiteX140" fmla="*/ 328120 w 4627560"/>
              <a:gd name="connsiteY140" fmla="*/ 654079 h 1990725"/>
              <a:gd name="connsiteX141" fmla="*/ 392950 w 4627560"/>
              <a:gd name="connsiteY141" fmla="*/ 617034 h 1990725"/>
              <a:gd name="connsiteX142" fmla="*/ 397582 w 4627560"/>
              <a:gd name="connsiteY142" fmla="*/ 617034 h 1990725"/>
              <a:gd name="connsiteX143" fmla="*/ 397582 w 4627560"/>
              <a:gd name="connsiteY143" fmla="*/ 614719 h 1990725"/>
              <a:gd name="connsiteX144" fmla="*/ 376743 w 4627560"/>
              <a:gd name="connsiteY144" fmla="*/ 596195 h 1990725"/>
              <a:gd name="connsiteX145" fmla="*/ 346643 w 4627560"/>
              <a:gd name="connsiteY145" fmla="*/ 605458 h 1990725"/>
              <a:gd name="connsiteX146" fmla="*/ 337381 w 4627560"/>
              <a:gd name="connsiteY146" fmla="*/ 586935 h 1990725"/>
              <a:gd name="connsiteX147" fmla="*/ 379059 w 4627560"/>
              <a:gd name="connsiteY147" fmla="*/ 573042 h 1990725"/>
              <a:gd name="connsiteX148" fmla="*/ 2004437 w 4627560"/>
              <a:gd name="connsiteY148" fmla="*/ 549888 h 1990725"/>
              <a:gd name="connsiteX149" fmla="*/ 2029906 w 4627560"/>
              <a:gd name="connsiteY149" fmla="*/ 549888 h 1990725"/>
              <a:gd name="connsiteX150" fmla="*/ 2029906 w 4627560"/>
              <a:gd name="connsiteY150" fmla="*/ 579988 h 1990725"/>
              <a:gd name="connsiteX151" fmla="*/ 2053058 w 4627560"/>
              <a:gd name="connsiteY151" fmla="*/ 579988 h 1990725"/>
              <a:gd name="connsiteX152" fmla="*/ 2053058 w 4627560"/>
              <a:gd name="connsiteY152" fmla="*/ 600827 h 1990725"/>
              <a:gd name="connsiteX153" fmla="*/ 2029906 w 4627560"/>
              <a:gd name="connsiteY153" fmla="*/ 600827 h 1990725"/>
              <a:gd name="connsiteX154" fmla="*/ 2029906 w 4627560"/>
              <a:gd name="connsiteY154" fmla="*/ 642502 h 1990725"/>
              <a:gd name="connsiteX155" fmla="*/ 2050744 w 4627560"/>
              <a:gd name="connsiteY155" fmla="*/ 663341 h 1990725"/>
              <a:gd name="connsiteX156" fmla="*/ 2055374 w 4627560"/>
              <a:gd name="connsiteY156" fmla="*/ 663341 h 1990725"/>
              <a:gd name="connsiteX157" fmla="*/ 2055374 w 4627560"/>
              <a:gd name="connsiteY157" fmla="*/ 686493 h 1990725"/>
              <a:gd name="connsiteX158" fmla="*/ 2046113 w 4627560"/>
              <a:gd name="connsiteY158" fmla="*/ 686493 h 1990725"/>
              <a:gd name="connsiteX159" fmla="*/ 2002121 w 4627560"/>
              <a:gd name="connsiteY159" fmla="*/ 647134 h 1990725"/>
              <a:gd name="connsiteX160" fmla="*/ 2002121 w 4627560"/>
              <a:gd name="connsiteY160" fmla="*/ 600827 h 1990725"/>
              <a:gd name="connsiteX161" fmla="*/ 1990544 w 4627560"/>
              <a:gd name="connsiteY161" fmla="*/ 600827 h 1990725"/>
              <a:gd name="connsiteX162" fmla="*/ 1990544 w 4627560"/>
              <a:gd name="connsiteY162" fmla="*/ 579988 h 1990725"/>
              <a:gd name="connsiteX163" fmla="*/ 2004437 w 4627560"/>
              <a:gd name="connsiteY163" fmla="*/ 579988 h 1990725"/>
              <a:gd name="connsiteX164" fmla="*/ 2004437 w 4627560"/>
              <a:gd name="connsiteY164" fmla="*/ 549888 h 1990725"/>
              <a:gd name="connsiteX165" fmla="*/ 1921084 w 4627560"/>
              <a:gd name="connsiteY165" fmla="*/ 549888 h 1990725"/>
              <a:gd name="connsiteX166" fmla="*/ 1946553 w 4627560"/>
              <a:gd name="connsiteY166" fmla="*/ 549888 h 1990725"/>
              <a:gd name="connsiteX167" fmla="*/ 1946553 w 4627560"/>
              <a:gd name="connsiteY167" fmla="*/ 579988 h 1990725"/>
              <a:gd name="connsiteX168" fmla="*/ 1969705 w 4627560"/>
              <a:gd name="connsiteY168" fmla="*/ 579988 h 1990725"/>
              <a:gd name="connsiteX169" fmla="*/ 1969705 w 4627560"/>
              <a:gd name="connsiteY169" fmla="*/ 600827 h 1990725"/>
              <a:gd name="connsiteX170" fmla="*/ 1946553 w 4627560"/>
              <a:gd name="connsiteY170" fmla="*/ 600827 h 1990725"/>
              <a:gd name="connsiteX171" fmla="*/ 1946553 w 4627560"/>
              <a:gd name="connsiteY171" fmla="*/ 642502 h 1990725"/>
              <a:gd name="connsiteX172" fmla="*/ 1967391 w 4627560"/>
              <a:gd name="connsiteY172" fmla="*/ 663341 h 1990725"/>
              <a:gd name="connsiteX173" fmla="*/ 1972021 w 4627560"/>
              <a:gd name="connsiteY173" fmla="*/ 663341 h 1990725"/>
              <a:gd name="connsiteX174" fmla="*/ 1972021 w 4627560"/>
              <a:gd name="connsiteY174" fmla="*/ 686493 h 1990725"/>
              <a:gd name="connsiteX175" fmla="*/ 1962760 w 4627560"/>
              <a:gd name="connsiteY175" fmla="*/ 686493 h 1990725"/>
              <a:gd name="connsiteX176" fmla="*/ 1918768 w 4627560"/>
              <a:gd name="connsiteY176" fmla="*/ 647134 h 1990725"/>
              <a:gd name="connsiteX177" fmla="*/ 1918768 w 4627560"/>
              <a:gd name="connsiteY177" fmla="*/ 600827 h 1990725"/>
              <a:gd name="connsiteX178" fmla="*/ 1907191 w 4627560"/>
              <a:gd name="connsiteY178" fmla="*/ 600827 h 1990725"/>
              <a:gd name="connsiteX179" fmla="*/ 1907191 w 4627560"/>
              <a:gd name="connsiteY179" fmla="*/ 579988 h 1990725"/>
              <a:gd name="connsiteX180" fmla="*/ 1921084 w 4627560"/>
              <a:gd name="connsiteY180" fmla="*/ 579988 h 1990725"/>
              <a:gd name="connsiteX181" fmla="*/ 1921084 w 4627560"/>
              <a:gd name="connsiteY181" fmla="*/ 549888 h 1990725"/>
              <a:gd name="connsiteX182" fmla="*/ 1627033 w 4627560"/>
              <a:gd name="connsiteY182" fmla="*/ 535996 h 1990725"/>
              <a:gd name="connsiteX183" fmla="*/ 1654818 w 4627560"/>
              <a:gd name="connsiteY183" fmla="*/ 535996 h 1990725"/>
              <a:gd name="connsiteX184" fmla="*/ 1684916 w 4627560"/>
              <a:gd name="connsiteY184" fmla="*/ 610087 h 1990725"/>
              <a:gd name="connsiteX185" fmla="*/ 1691863 w 4627560"/>
              <a:gd name="connsiteY185" fmla="*/ 630926 h 1990725"/>
              <a:gd name="connsiteX186" fmla="*/ 1698809 w 4627560"/>
              <a:gd name="connsiteY186" fmla="*/ 610087 h 1990725"/>
              <a:gd name="connsiteX187" fmla="*/ 1728908 w 4627560"/>
              <a:gd name="connsiteY187" fmla="*/ 535996 h 1990725"/>
              <a:gd name="connsiteX188" fmla="*/ 1756693 w 4627560"/>
              <a:gd name="connsiteY188" fmla="*/ 535996 h 1990725"/>
              <a:gd name="connsiteX189" fmla="*/ 1768268 w 4627560"/>
              <a:gd name="connsiteY189" fmla="*/ 684178 h 1990725"/>
              <a:gd name="connsiteX190" fmla="*/ 1740484 w 4627560"/>
              <a:gd name="connsiteY190" fmla="*/ 684178 h 1990725"/>
              <a:gd name="connsiteX191" fmla="*/ 1733538 w 4627560"/>
              <a:gd name="connsiteY191" fmla="*/ 600826 h 1990725"/>
              <a:gd name="connsiteX192" fmla="*/ 1733538 w 4627560"/>
              <a:gd name="connsiteY192" fmla="*/ 577673 h 1990725"/>
              <a:gd name="connsiteX193" fmla="*/ 1726593 w 4627560"/>
              <a:gd name="connsiteY193" fmla="*/ 600826 h 1990725"/>
              <a:gd name="connsiteX194" fmla="*/ 1703439 w 4627560"/>
              <a:gd name="connsiteY194" fmla="*/ 658710 h 1990725"/>
              <a:gd name="connsiteX195" fmla="*/ 1680286 w 4627560"/>
              <a:gd name="connsiteY195" fmla="*/ 658710 h 1990725"/>
              <a:gd name="connsiteX196" fmla="*/ 1657132 w 4627560"/>
              <a:gd name="connsiteY196" fmla="*/ 600826 h 1990725"/>
              <a:gd name="connsiteX197" fmla="*/ 1647870 w 4627560"/>
              <a:gd name="connsiteY197" fmla="*/ 577673 h 1990725"/>
              <a:gd name="connsiteX198" fmla="*/ 1647870 w 4627560"/>
              <a:gd name="connsiteY198" fmla="*/ 600826 h 1990725"/>
              <a:gd name="connsiteX199" fmla="*/ 1640925 w 4627560"/>
              <a:gd name="connsiteY199" fmla="*/ 684178 h 1990725"/>
              <a:gd name="connsiteX200" fmla="*/ 1613141 w 4627560"/>
              <a:gd name="connsiteY200" fmla="*/ 684178 h 1990725"/>
              <a:gd name="connsiteX201" fmla="*/ 1627033 w 4627560"/>
              <a:gd name="connsiteY201" fmla="*/ 535996 h 1990725"/>
              <a:gd name="connsiteX202" fmla="*/ 1400129 w 4627560"/>
              <a:gd name="connsiteY202" fmla="*/ 535996 h 1990725"/>
              <a:gd name="connsiteX203" fmla="*/ 1425598 w 4627560"/>
              <a:gd name="connsiteY203" fmla="*/ 535996 h 1990725"/>
              <a:gd name="connsiteX204" fmla="*/ 1425598 w 4627560"/>
              <a:gd name="connsiteY204" fmla="*/ 684178 h 1990725"/>
              <a:gd name="connsiteX205" fmla="*/ 1400129 w 4627560"/>
              <a:gd name="connsiteY205" fmla="*/ 684178 h 1990725"/>
              <a:gd name="connsiteX206" fmla="*/ 1400129 w 4627560"/>
              <a:gd name="connsiteY206" fmla="*/ 674917 h 1990725"/>
              <a:gd name="connsiteX207" fmla="*/ 1400129 w 4627560"/>
              <a:gd name="connsiteY207" fmla="*/ 667971 h 1990725"/>
              <a:gd name="connsiteX208" fmla="*/ 1367713 w 4627560"/>
              <a:gd name="connsiteY208" fmla="*/ 686494 h 1990725"/>
              <a:gd name="connsiteX209" fmla="*/ 1321407 w 4627560"/>
              <a:gd name="connsiteY209" fmla="*/ 630926 h 1990725"/>
              <a:gd name="connsiteX210" fmla="*/ 1370029 w 4627560"/>
              <a:gd name="connsiteY210" fmla="*/ 575358 h 1990725"/>
              <a:gd name="connsiteX211" fmla="*/ 1400129 w 4627560"/>
              <a:gd name="connsiteY211" fmla="*/ 589249 h 1990725"/>
              <a:gd name="connsiteX212" fmla="*/ 1400129 w 4627560"/>
              <a:gd name="connsiteY212" fmla="*/ 582303 h 1990725"/>
              <a:gd name="connsiteX213" fmla="*/ 1400129 w 4627560"/>
              <a:gd name="connsiteY213" fmla="*/ 535996 h 1990725"/>
              <a:gd name="connsiteX214" fmla="*/ 1138495 w 4627560"/>
              <a:gd name="connsiteY214" fmla="*/ 535996 h 1990725"/>
              <a:gd name="connsiteX215" fmla="*/ 1163963 w 4627560"/>
              <a:gd name="connsiteY215" fmla="*/ 535996 h 1990725"/>
              <a:gd name="connsiteX216" fmla="*/ 1163963 w 4627560"/>
              <a:gd name="connsiteY216" fmla="*/ 559150 h 1990725"/>
              <a:gd name="connsiteX217" fmla="*/ 1138495 w 4627560"/>
              <a:gd name="connsiteY217" fmla="*/ 559150 h 1990725"/>
              <a:gd name="connsiteX218" fmla="*/ 1138495 w 4627560"/>
              <a:gd name="connsiteY218" fmla="*/ 535996 h 1990725"/>
              <a:gd name="connsiteX219" fmla="*/ 962528 w 4627560"/>
              <a:gd name="connsiteY219" fmla="*/ 535996 h 1990725"/>
              <a:gd name="connsiteX220" fmla="*/ 990312 w 4627560"/>
              <a:gd name="connsiteY220" fmla="*/ 535996 h 1990725"/>
              <a:gd name="connsiteX221" fmla="*/ 1020412 w 4627560"/>
              <a:gd name="connsiteY221" fmla="*/ 610087 h 1990725"/>
              <a:gd name="connsiteX222" fmla="*/ 1027358 w 4627560"/>
              <a:gd name="connsiteY222" fmla="*/ 630926 h 1990725"/>
              <a:gd name="connsiteX223" fmla="*/ 1034304 w 4627560"/>
              <a:gd name="connsiteY223" fmla="*/ 610087 h 1990725"/>
              <a:gd name="connsiteX224" fmla="*/ 1064404 w 4627560"/>
              <a:gd name="connsiteY224" fmla="*/ 535996 h 1990725"/>
              <a:gd name="connsiteX225" fmla="*/ 1092188 w 4627560"/>
              <a:gd name="connsiteY225" fmla="*/ 535996 h 1990725"/>
              <a:gd name="connsiteX226" fmla="*/ 1106079 w 4627560"/>
              <a:gd name="connsiteY226" fmla="*/ 684178 h 1990725"/>
              <a:gd name="connsiteX227" fmla="*/ 1078295 w 4627560"/>
              <a:gd name="connsiteY227" fmla="*/ 684178 h 1990725"/>
              <a:gd name="connsiteX228" fmla="*/ 1071349 w 4627560"/>
              <a:gd name="connsiteY228" fmla="*/ 600826 h 1990725"/>
              <a:gd name="connsiteX229" fmla="*/ 1071349 w 4627560"/>
              <a:gd name="connsiteY229" fmla="*/ 577673 h 1990725"/>
              <a:gd name="connsiteX230" fmla="*/ 1064404 w 4627560"/>
              <a:gd name="connsiteY230" fmla="*/ 600826 h 1990725"/>
              <a:gd name="connsiteX231" fmla="*/ 1041249 w 4627560"/>
              <a:gd name="connsiteY231" fmla="*/ 658710 h 1990725"/>
              <a:gd name="connsiteX232" fmla="*/ 1018097 w 4627560"/>
              <a:gd name="connsiteY232" fmla="*/ 658710 h 1990725"/>
              <a:gd name="connsiteX233" fmla="*/ 994942 w 4627560"/>
              <a:gd name="connsiteY233" fmla="*/ 600826 h 1990725"/>
              <a:gd name="connsiteX234" fmla="*/ 985681 w 4627560"/>
              <a:gd name="connsiteY234" fmla="*/ 577673 h 1990725"/>
              <a:gd name="connsiteX235" fmla="*/ 985681 w 4627560"/>
              <a:gd name="connsiteY235" fmla="*/ 600826 h 1990725"/>
              <a:gd name="connsiteX236" fmla="*/ 978735 w 4627560"/>
              <a:gd name="connsiteY236" fmla="*/ 684178 h 1990725"/>
              <a:gd name="connsiteX237" fmla="*/ 950951 w 4627560"/>
              <a:gd name="connsiteY237" fmla="*/ 684178 h 1990725"/>
              <a:gd name="connsiteX238" fmla="*/ 962528 w 4627560"/>
              <a:gd name="connsiteY238" fmla="*/ 535996 h 1990725"/>
              <a:gd name="connsiteX239" fmla="*/ 573548 w 4627560"/>
              <a:gd name="connsiteY239" fmla="*/ 535996 h 1990725"/>
              <a:gd name="connsiteX240" fmla="*/ 599016 w 4627560"/>
              <a:gd name="connsiteY240" fmla="*/ 535996 h 1990725"/>
              <a:gd name="connsiteX241" fmla="*/ 599016 w 4627560"/>
              <a:gd name="connsiteY241" fmla="*/ 559150 h 1990725"/>
              <a:gd name="connsiteX242" fmla="*/ 573548 w 4627560"/>
              <a:gd name="connsiteY242" fmla="*/ 559150 h 1990725"/>
              <a:gd name="connsiteX243" fmla="*/ 573548 w 4627560"/>
              <a:gd name="connsiteY243" fmla="*/ 535996 h 1990725"/>
              <a:gd name="connsiteX244" fmla="*/ 455465 w 4627560"/>
              <a:gd name="connsiteY244" fmla="*/ 535996 h 1990725"/>
              <a:gd name="connsiteX245" fmla="*/ 480933 w 4627560"/>
              <a:gd name="connsiteY245" fmla="*/ 535996 h 1990725"/>
              <a:gd name="connsiteX246" fmla="*/ 480933 w 4627560"/>
              <a:gd name="connsiteY246" fmla="*/ 614719 h 1990725"/>
              <a:gd name="connsiteX247" fmla="*/ 494826 w 4627560"/>
              <a:gd name="connsiteY247" fmla="*/ 614719 h 1990725"/>
              <a:gd name="connsiteX248" fmla="*/ 520294 w 4627560"/>
              <a:gd name="connsiteY248" fmla="*/ 577673 h 1990725"/>
              <a:gd name="connsiteX249" fmla="*/ 550395 w 4627560"/>
              <a:gd name="connsiteY249" fmla="*/ 577673 h 1990725"/>
              <a:gd name="connsiteX250" fmla="*/ 517978 w 4627560"/>
              <a:gd name="connsiteY250" fmla="*/ 626294 h 1990725"/>
              <a:gd name="connsiteX251" fmla="*/ 555024 w 4627560"/>
              <a:gd name="connsiteY251" fmla="*/ 684178 h 1990725"/>
              <a:gd name="connsiteX252" fmla="*/ 524926 w 4627560"/>
              <a:gd name="connsiteY252" fmla="*/ 684178 h 1990725"/>
              <a:gd name="connsiteX253" fmla="*/ 497142 w 4627560"/>
              <a:gd name="connsiteY253" fmla="*/ 637871 h 1990725"/>
              <a:gd name="connsiteX254" fmla="*/ 480933 w 4627560"/>
              <a:gd name="connsiteY254" fmla="*/ 637871 h 1990725"/>
              <a:gd name="connsiteX255" fmla="*/ 480933 w 4627560"/>
              <a:gd name="connsiteY255" fmla="*/ 684178 h 1990725"/>
              <a:gd name="connsiteX256" fmla="*/ 455465 w 4627560"/>
              <a:gd name="connsiteY256" fmla="*/ 684178 h 1990725"/>
              <a:gd name="connsiteX257" fmla="*/ 455465 w 4627560"/>
              <a:gd name="connsiteY257" fmla="*/ 535996 h 1990725"/>
              <a:gd name="connsiteX258" fmla="*/ 163729 w 4627560"/>
              <a:gd name="connsiteY258" fmla="*/ 535996 h 1990725"/>
              <a:gd name="connsiteX259" fmla="*/ 191513 w 4627560"/>
              <a:gd name="connsiteY259" fmla="*/ 535996 h 1990725"/>
              <a:gd name="connsiteX260" fmla="*/ 221613 w 4627560"/>
              <a:gd name="connsiteY260" fmla="*/ 610087 h 1990725"/>
              <a:gd name="connsiteX261" fmla="*/ 228559 w 4627560"/>
              <a:gd name="connsiteY261" fmla="*/ 630926 h 1990725"/>
              <a:gd name="connsiteX262" fmla="*/ 235505 w 4627560"/>
              <a:gd name="connsiteY262" fmla="*/ 610087 h 1990725"/>
              <a:gd name="connsiteX263" fmla="*/ 265605 w 4627560"/>
              <a:gd name="connsiteY263" fmla="*/ 535996 h 1990725"/>
              <a:gd name="connsiteX264" fmla="*/ 295705 w 4627560"/>
              <a:gd name="connsiteY264" fmla="*/ 535996 h 1990725"/>
              <a:gd name="connsiteX265" fmla="*/ 307282 w 4627560"/>
              <a:gd name="connsiteY265" fmla="*/ 684178 h 1990725"/>
              <a:gd name="connsiteX266" fmla="*/ 279496 w 4627560"/>
              <a:gd name="connsiteY266" fmla="*/ 684178 h 1990725"/>
              <a:gd name="connsiteX267" fmla="*/ 272550 w 4627560"/>
              <a:gd name="connsiteY267" fmla="*/ 600826 h 1990725"/>
              <a:gd name="connsiteX268" fmla="*/ 272550 w 4627560"/>
              <a:gd name="connsiteY268" fmla="*/ 577673 h 1990725"/>
              <a:gd name="connsiteX269" fmla="*/ 265605 w 4627560"/>
              <a:gd name="connsiteY269" fmla="*/ 600826 h 1990725"/>
              <a:gd name="connsiteX270" fmla="*/ 242450 w 4627560"/>
              <a:gd name="connsiteY270" fmla="*/ 658710 h 1990725"/>
              <a:gd name="connsiteX271" fmla="*/ 219298 w 4627560"/>
              <a:gd name="connsiteY271" fmla="*/ 658710 h 1990725"/>
              <a:gd name="connsiteX272" fmla="*/ 196143 w 4627560"/>
              <a:gd name="connsiteY272" fmla="*/ 600826 h 1990725"/>
              <a:gd name="connsiteX273" fmla="*/ 186882 w 4627560"/>
              <a:gd name="connsiteY273" fmla="*/ 577673 h 1990725"/>
              <a:gd name="connsiteX274" fmla="*/ 186882 w 4627560"/>
              <a:gd name="connsiteY274" fmla="*/ 600826 h 1990725"/>
              <a:gd name="connsiteX275" fmla="*/ 179937 w 4627560"/>
              <a:gd name="connsiteY275" fmla="*/ 684178 h 1990725"/>
              <a:gd name="connsiteX276" fmla="*/ 152152 w 4627560"/>
              <a:gd name="connsiteY276" fmla="*/ 684178 h 1990725"/>
              <a:gd name="connsiteX277" fmla="*/ 163729 w 4627560"/>
              <a:gd name="connsiteY277" fmla="*/ 535996 h 1990725"/>
              <a:gd name="connsiteX278" fmla="*/ 3727060 w 4627560"/>
              <a:gd name="connsiteY278" fmla="*/ 397075 h 1990725"/>
              <a:gd name="connsiteX279" fmla="*/ 3696961 w 4627560"/>
              <a:gd name="connsiteY279" fmla="*/ 410966 h 1990725"/>
              <a:gd name="connsiteX280" fmla="*/ 3710853 w 4627560"/>
              <a:gd name="connsiteY280" fmla="*/ 422543 h 1990725"/>
              <a:gd name="connsiteX281" fmla="*/ 3731692 w 4627560"/>
              <a:gd name="connsiteY281" fmla="*/ 399391 h 1990725"/>
              <a:gd name="connsiteX282" fmla="*/ 3731692 w 4627560"/>
              <a:gd name="connsiteY282" fmla="*/ 397075 h 1990725"/>
              <a:gd name="connsiteX283" fmla="*/ 3727060 w 4627560"/>
              <a:gd name="connsiteY283" fmla="*/ 397075 h 1990725"/>
              <a:gd name="connsiteX284" fmla="*/ 485567 w 4627560"/>
              <a:gd name="connsiteY284" fmla="*/ 397075 h 1990725"/>
              <a:gd name="connsiteX285" fmla="*/ 455467 w 4627560"/>
              <a:gd name="connsiteY285" fmla="*/ 410966 h 1990725"/>
              <a:gd name="connsiteX286" fmla="*/ 469360 w 4627560"/>
              <a:gd name="connsiteY286" fmla="*/ 422543 h 1990725"/>
              <a:gd name="connsiteX287" fmla="*/ 490199 w 4627560"/>
              <a:gd name="connsiteY287" fmla="*/ 399391 h 1990725"/>
              <a:gd name="connsiteX288" fmla="*/ 490199 w 4627560"/>
              <a:gd name="connsiteY288" fmla="*/ 397075 h 1990725"/>
              <a:gd name="connsiteX289" fmla="*/ 485567 w 4627560"/>
              <a:gd name="connsiteY289" fmla="*/ 397075 h 1990725"/>
              <a:gd name="connsiteX290" fmla="*/ 3558040 w 4627560"/>
              <a:gd name="connsiteY290" fmla="*/ 355399 h 1990725"/>
              <a:gd name="connsiteX291" fmla="*/ 3532570 w 4627560"/>
              <a:gd name="connsiteY291" fmla="*/ 387813 h 1990725"/>
              <a:gd name="connsiteX292" fmla="*/ 3558040 w 4627560"/>
              <a:gd name="connsiteY292" fmla="*/ 420228 h 1990725"/>
              <a:gd name="connsiteX293" fmla="*/ 3583509 w 4627560"/>
              <a:gd name="connsiteY293" fmla="*/ 387813 h 1990725"/>
              <a:gd name="connsiteX294" fmla="*/ 3558040 w 4627560"/>
              <a:gd name="connsiteY294" fmla="*/ 355399 h 1990725"/>
              <a:gd name="connsiteX295" fmla="*/ 2909739 w 4627560"/>
              <a:gd name="connsiteY295" fmla="*/ 355399 h 1990725"/>
              <a:gd name="connsiteX296" fmla="*/ 2879639 w 4627560"/>
              <a:gd name="connsiteY296" fmla="*/ 387814 h 1990725"/>
              <a:gd name="connsiteX297" fmla="*/ 2909739 w 4627560"/>
              <a:gd name="connsiteY297" fmla="*/ 420228 h 1990725"/>
              <a:gd name="connsiteX298" fmla="*/ 2939839 w 4627560"/>
              <a:gd name="connsiteY298" fmla="*/ 387814 h 1990725"/>
              <a:gd name="connsiteX299" fmla="*/ 2909739 w 4627560"/>
              <a:gd name="connsiteY299" fmla="*/ 355399 h 1990725"/>
              <a:gd name="connsiteX300" fmla="*/ 3294090 w 4627560"/>
              <a:gd name="connsiteY300" fmla="*/ 353083 h 1990725"/>
              <a:gd name="connsiteX301" fmla="*/ 3273251 w 4627560"/>
              <a:gd name="connsiteY301" fmla="*/ 371606 h 1990725"/>
              <a:gd name="connsiteX302" fmla="*/ 3310297 w 4627560"/>
              <a:gd name="connsiteY302" fmla="*/ 371606 h 1990725"/>
              <a:gd name="connsiteX303" fmla="*/ 3294090 w 4627560"/>
              <a:gd name="connsiteY303" fmla="*/ 353083 h 1990725"/>
              <a:gd name="connsiteX304" fmla="*/ 1937291 w 4627560"/>
              <a:gd name="connsiteY304" fmla="*/ 353083 h 1990725"/>
              <a:gd name="connsiteX305" fmla="*/ 1916452 w 4627560"/>
              <a:gd name="connsiteY305" fmla="*/ 371606 h 1990725"/>
              <a:gd name="connsiteX306" fmla="*/ 1953498 w 4627560"/>
              <a:gd name="connsiteY306" fmla="*/ 371606 h 1990725"/>
              <a:gd name="connsiteX307" fmla="*/ 1937291 w 4627560"/>
              <a:gd name="connsiteY307" fmla="*/ 353083 h 1990725"/>
              <a:gd name="connsiteX308" fmla="*/ 2266071 w 4627560"/>
              <a:gd name="connsiteY308" fmla="*/ 322985 h 1990725"/>
              <a:gd name="connsiteX309" fmla="*/ 2310062 w 4627560"/>
              <a:gd name="connsiteY309" fmla="*/ 322985 h 1990725"/>
              <a:gd name="connsiteX310" fmla="*/ 2310062 w 4627560"/>
              <a:gd name="connsiteY310" fmla="*/ 452644 h 1990725"/>
              <a:gd name="connsiteX311" fmla="*/ 2266071 w 4627560"/>
              <a:gd name="connsiteY311" fmla="*/ 452644 h 1990725"/>
              <a:gd name="connsiteX312" fmla="*/ 2266071 w 4627560"/>
              <a:gd name="connsiteY312" fmla="*/ 322985 h 1990725"/>
              <a:gd name="connsiteX313" fmla="*/ 1647875 w 4627560"/>
              <a:gd name="connsiteY313" fmla="*/ 322985 h 1990725"/>
              <a:gd name="connsiteX314" fmla="*/ 1691866 w 4627560"/>
              <a:gd name="connsiteY314" fmla="*/ 322985 h 1990725"/>
              <a:gd name="connsiteX315" fmla="*/ 1691866 w 4627560"/>
              <a:gd name="connsiteY315" fmla="*/ 452644 h 1990725"/>
              <a:gd name="connsiteX316" fmla="*/ 1647875 w 4627560"/>
              <a:gd name="connsiteY316" fmla="*/ 452644 h 1990725"/>
              <a:gd name="connsiteX317" fmla="*/ 1647875 w 4627560"/>
              <a:gd name="connsiteY317" fmla="*/ 322985 h 1990725"/>
              <a:gd name="connsiteX318" fmla="*/ 3379758 w 4627560"/>
              <a:gd name="connsiteY318" fmla="*/ 322984 h 1990725"/>
              <a:gd name="connsiteX319" fmla="*/ 3382074 w 4627560"/>
              <a:gd name="connsiteY319" fmla="*/ 322984 h 1990725"/>
              <a:gd name="connsiteX320" fmla="*/ 3423749 w 4627560"/>
              <a:gd name="connsiteY320" fmla="*/ 322984 h 1990725"/>
              <a:gd name="connsiteX321" fmla="*/ 3423749 w 4627560"/>
              <a:gd name="connsiteY321" fmla="*/ 346139 h 1990725"/>
              <a:gd name="connsiteX322" fmla="*/ 3423749 w 4627560"/>
              <a:gd name="connsiteY322" fmla="*/ 355400 h 1990725"/>
              <a:gd name="connsiteX323" fmla="*/ 3465426 w 4627560"/>
              <a:gd name="connsiteY323" fmla="*/ 322984 h 1990725"/>
              <a:gd name="connsiteX324" fmla="*/ 3470058 w 4627560"/>
              <a:gd name="connsiteY324" fmla="*/ 322984 h 1990725"/>
              <a:gd name="connsiteX325" fmla="*/ 3470058 w 4627560"/>
              <a:gd name="connsiteY325" fmla="*/ 366976 h 1990725"/>
              <a:gd name="connsiteX326" fmla="*/ 3460795 w 4627560"/>
              <a:gd name="connsiteY326" fmla="*/ 366976 h 1990725"/>
              <a:gd name="connsiteX327" fmla="*/ 3426065 w 4627560"/>
              <a:gd name="connsiteY327" fmla="*/ 390130 h 1990725"/>
              <a:gd name="connsiteX328" fmla="*/ 3423749 w 4627560"/>
              <a:gd name="connsiteY328" fmla="*/ 408653 h 1990725"/>
              <a:gd name="connsiteX329" fmla="*/ 3423749 w 4627560"/>
              <a:gd name="connsiteY329" fmla="*/ 452644 h 1990725"/>
              <a:gd name="connsiteX330" fmla="*/ 3379758 w 4627560"/>
              <a:gd name="connsiteY330" fmla="*/ 452644 h 1990725"/>
              <a:gd name="connsiteX331" fmla="*/ 3379758 w 4627560"/>
              <a:gd name="connsiteY331" fmla="*/ 322984 h 1990725"/>
              <a:gd name="connsiteX332" fmla="*/ 2025275 w 4627560"/>
              <a:gd name="connsiteY332" fmla="*/ 322984 h 1990725"/>
              <a:gd name="connsiteX333" fmla="*/ 2027591 w 4627560"/>
              <a:gd name="connsiteY333" fmla="*/ 322984 h 1990725"/>
              <a:gd name="connsiteX334" fmla="*/ 2069266 w 4627560"/>
              <a:gd name="connsiteY334" fmla="*/ 322984 h 1990725"/>
              <a:gd name="connsiteX335" fmla="*/ 2069266 w 4627560"/>
              <a:gd name="connsiteY335" fmla="*/ 346139 h 1990725"/>
              <a:gd name="connsiteX336" fmla="*/ 2069266 w 4627560"/>
              <a:gd name="connsiteY336" fmla="*/ 355400 h 1990725"/>
              <a:gd name="connsiteX337" fmla="*/ 2110943 w 4627560"/>
              <a:gd name="connsiteY337" fmla="*/ 322984 h 1990725"/>
              <a:gd name="connsiteX338" fmla="*/ 2115573 w 4627560"/>
              <a:gd name="connsiteY338" fmla="*/ 322984 h 1990725"/>
              <a:gd name="connsiteX339" fmla="*/ 2115573 w 4627560"/>
              <a:gd name="connsiteY339" fmla="*/ 366976 h 1990725"/>
              <a:gd name="connsiteX340" fmla="*/ 2106312 w 4627560"/>
              <a:gd name="connsiteY340" fmla="*/ 366976 h 1990725"/>
              <a:gd name="connsiteX341" fmla="*/ 2071582 w 4627560"/>
              <a:gd name="connsiteY341" fmla="*/ 390130 h 1990725"/>
              <a:gd name="connsiteX342" fmla="*/ 2069266 w 4627560"/>
              <a:gd name="connsiteY342" fmla="*/ 408653 h 1990725"/>
              <a:gd name="connsiteX343" fmla="*/ 2069266 w 4627560"/>
              <a:gd name="connsiteY343" fmla="*/ 452644 h 1990725"/>
              <a:gd name="connsiteX344" fmla="*/ 2025275 w 4627560"/>
              <a:gd name="connsiteY344" fmla="*/ 452644 h 1990725"/>
              <a:gd name="connsiteX345" fmla="*/ 2025275 w 4627560"/>
              <a:gd name="connsiteY345" fmla="*/ 322984 h 1990725"/>
              <a:gd name="connsiteX346" fmla="*/ 1712702 w 4627560"/>
              <a:gd name="connsiteY346" fmla="*/ 322984 h 1990725"/>
              <a:gd name="connsiteX347" fmla="*/ 1759009 w 4627560"/>
              <a:gd name="connsiteY347" fmla="*/ 322984 h 1990725"/>
              <a:gd name="connsiteX348" fmla="*/ 1779848 w 4627560"/>
              <a:gd name="connsiteY348" fmla="*/ 392446 h 1990725"/>
              <a:gd name="connsiteX349" fmla="*/ 1784478 w 4627560"/>
              <a:gd name="connsiteY349" fmla="*/ 415598 h 1990725"/>
              <a:gd name="connsiteX350" fmla="*/ 1789109 w 4627560"/>
              <a:gd name="connsiteY350" fmla="*/ 392446 h 1990725"/>
              <a:gd name="connsiteX351" fmla="*/ 1809948 w 4627560"/>
              <a:gd name="connsiteY351" fmla="*/ 322984 h 1990725"/>
              <a:gd name="connsiteX352" fmla="*/ 1856255 w 4627560"/>
              <a:gd name="connsiteY352" fmla="*/ 322984 h 1990725"/>
              <a:gd name="connsiteX353" fmla="*/ 1812262 w 4627560"/>
              <a:gd name="connsiteY353" fmla="*/ 454960 h 1990725"/>
              <a:gd name="connsiteX354" fmla="*/ 1759009 w 4627560"/>
              <a:gd name="connsiteY354" fmla="*/ 454960 h 1990725"/>
              <a:gd name="connsiteX355" fmla="*/ 1712702 w 4627560"/>
              <a:gd name="connsiteY355" fmla="*/ 322984 h 1990725"/>
              <a:gd name="connsiteX356" fmla="*/ 304969 w 4627560"/>
              <a:gd name="connsiteY356" fmla="*/ 322984 h 1990725"/>
              <a:gd name="connsiteX357" fmla="*/ 307285 w 4627560"/>
              <a:gd name="connsiteY357" fmla="*/ 322984 h 1990725"/>
              <a:gd name="connsiteX358" fmla="*/ 348960 w 4627560"/>
              <a:gd name="connsiteY358" fmla="*/ 322984 h 1990725"/>
              <a:gd name="connsiteX359" fmla="*/ 348960 w 4627560"/>
              <a:gd name="connsiteY359" fmla="*/ 346139 h 1990725"/>
              <a:gd name="connsiteX360" fmla="*/ 348960 w 4627560"/>
              <a:gd name="connsiteY360" fmla="*/ 355400 h 1990725"/>
              <a:gd name="connsiteX361" fmla="*/ 390637 w 4627560"/>
              <a:gd name="connsiteY361" fmla="*/ 322984 h 1990725"/>
              <a:gd name="connsiteX362" fmla="*/ 395267 w 4627560"/>
              <a:gd name="connsiteY362" fmla="*/ 322984 h 1990725"/>
              <a:gd name="connsiteX363" fmla="*/ 395267 w 4627560"/>
              <a:gd name="connsiteY363" fmla="*/ 366976 h 1990725"/>
              <a:gd name="connsiteX364" fmla="*/ 386005 w 4627560"/>
              <a:gd name="connsiteY364" fmla="*/ 366976 h 1990725"/>
              <a:gd name="connsiteX365" fmla="*/ 351276 w 4627560"/>
              <a:gd name="connsiteY365" fmla="*/ 390130 h 1990725"/>
              <a:gd name="connsiteX366" fmla="*/ 348960 w 4627560"/>
              <a:gd name="connsiteY366" fmla="*/ 408653 h 1990725"/>
              <a:gd name="connsiteX367" fmla="*/ 348960 w 4627560"/>
              <a:gd name="connsiteY367" fmla="*/ 452644 h 1990725"/>
              <a:gd name="connsiteX368" fmla="*/ 304969 w 4627560"/>
              <a:gd name="connsiteY368" fmla="*/ 452644 h 1990725"/>
              <a:gd name="connsiteX369" fmla="*/ 304969 w 4627560"/>
              <a:gd name="connsiteY369" fmla="*/ 322984 h 1990725"/>
              <a:gd name="connsiteX370" fmla="*/ 3893766 w 4627560"/>
              <a:gd name="connsiteY370" fmla="*/ 320668 h 1990725"/>
              <a:gd name="connsiteX371" fmla="*/ 3930813 w 4627560"/>
              <a:gd name="connsiteY371" fmla="*/ 343823 h 1990725"/>
              <a:gd name="connsiteX372" fmla="*/ 3972489 w 4627560"/>
              <a:gd name="connsiteY372" fmla="*/ 320668 h 1990725"/>
              <a:gd name="connsiteX373" fmla="*/ 4014166 w 4627560"/>
              <a:gd name="connsiteY373" fmla="*/ 369291 h 1990725"/>
              <a:gd name="connsiteX374" fmla="*/ 4014166 w 4627560"/>
              <a:gd name="connsiteY374" fmla="*/ 452644 h 1990725"/>
              <a:gd name="connsiteX375" fmla="*/ 3970173 w 4627560"/>
              <a:gd name="connsiteY375" fmla="*/ 452644 h 1990725"/>
              <a:gd name="connsiteX376" fmla="*/ 3970173 w 4627560"/>
              <a:gd name="connsiteY376" fmla="*/ 373921 h 1990725"/>
              <a:gd name="connsiteX377" fmla="*/ 3960912 w 4627560"/>
              <a:gd name="connsiteY377" fmla="*/ 357714 h 1990725"/>
              <a:gd name="connsiteX378" fmla="*/ 3937759 w 4627560"/>
              <a:gd name="connsiteY378" fmla="*/ 383182 h 1990725"/>
              <a:gd name="connsiteX379" fmla="*/ 3937759 w 4627560"/>
              <a:gd name="connsiteY379" fmla="*/ 399391 h 1990725"/>
              <a:gd name="connsiteX380" fmla="*/ 3937759 w 4627560"/>
              <a:gd name="connsiteY380" fmla="*/ 452644 h 1990725"/>
              <a:gd name="connsiteX381" fmla="*/ 3893766 w 4627560"/>
              <a:gd name="connsiteY381" fmla="*/ 452644 h 1990725"/>
              <a:gd name="connsiteX382" fmla="*/ 3893766 w 4627560"/>
              <a:gd name="connsiteY382" fmla="*/ 373921 h 1990725"/>
              <a:gd name="connsiteX383" fmla="*/ 3884505 w 4627560"/>
              <a:gd name="connsiteY383" fmla="*/ 357714 h 1990725"/>
              <a:gd name="connsiteX384" fmla="*/ 3861352 w 4627560"/>
              <a:gd name="connsiteY384" fmla="*/ 380868 h 1990725"/>
              <a:gd name="connsiteX385" fmla="*/ 3859036 w 4627560"/>
              <a:gd name="connsiteY385" fmla="*/ 397075 h 1990725"/>
              <a:gd name="connsiteX386" fmla="*/ 3859036 w 4627560"/>
              <a:gd name="connsiteY386" fmla="*/ 452644 h 1990725"/>
              <a:gd name="connsiteX387" fmla="*/ 3815045 w 4627560"/>
              <a:gd name="connsiteY387" fmla="*/ 452644 h 1990725"/>
              <a:gd name="connsiteX388" fmla="*/ 3815045 w 4627560"/>
              <a:gd name="connsiteY388" fmla="*/ 322984 h 1990725"/>
              <a:gd name="connsiteX389" fmla="*/ 3854406 w 4627560"/>
              <a:gd name="connsiteY389" fmla="*/ 322984 h 1990725"/>
              <a:gd name="connsiteX390" fmla="*/ 3854406 w 4627560"/>
              <a:gd name="connsiteY390" fmla="*/ 334561 h 1990725"/>
              <a:gd name="connsiteX391" fmla="*/ 3854406 w 4627560"/>
              <a:gd name="connsiteY391" fmla="*/ 343823 h 1990725"/>
              <a:gd name="connsiteX392" fmla="*/ 3893766 w 4627560"/>
              <a:gd name="connsiteY392" fmla="*/ 320668 h 1990725"/>
              <a:gd name="connsiteX393" fmla="*/ 3717799 w 4627560"/>
              <a:gd name="connsiteY393" fmla="*/ 320668 h 1990725"/>
              <a:gd name="connsiteX394" fmla="*/ 3777999 w 4627560"/>
              <a:gd name="connsiteY394" fmla="*/ 373921 h 1990725"/>
              <a:gd name="connsiteX395" fmla="*/ 3777999 w 4627560"/>
              <a:gd name="connsiteY395" fmla="*/ 452643 h 1990725"/>
              <a:gd name="connsiteX396" fmla="*/ 3738638 w 4627560"/>
              <a:gd name="connsiteY396" fmla="*/ 452643 h 1990725"/>
              <a:gd name="connsiteX397" fmla="*/ 3738638 w 4627560"/>
              <a:gd name="connsiteY397" fmla="*/ 445697 h 1990725"/>
              <a:gd name="connsiteX398" fmla="*/ 3738638 w 4627560"/>
              <a:gd name="connsiteY398" fmla="*/ 436436 h 1990725"/>
              <a:gd name="connsiteX399" fmla="*/ 3701592 w 4627560"/>
              <a:gd name="connsiteY399" fmla="*/ 454959 h 1990725"/>
              <a:gd name="connsiteX400" fmla="*/ 3657601 w 4627560"/>
              <a:gd name="connsiteY400" fmla="*/ 413282 h 1990725"/>
              <a:gd name="connsiteX401" fmla="*/ 3731692 w 4627560"/>
              <a:gd name="connsiteY401" fmla="*/ 371607 h 1990725"/>
              <a:gd name="connsiteX402" fmla="*/ 3713169 w 4627560"/>
              <a:gd name="connsiteY402" fmla="*/ 355398 h 1990725"/>
              <a:gd name="connsiteX403" fmla="*/ 3678438 w 4627560"/>
              <a:gd name="connsiteY403" fmla="*/ 366975 h 1990725"/>
              <a:gd name="connsiteX404" fmla="*/ 3662231 w 4627560"/>
              <a:gd name="connsiteY404" fmla="*/ 336875 h 1990725"/>
              <a:gd name="connsiteX405" fmla="*/ 3717799 w 4627560"/>
              <a:gd name="connsiteY405" fmla="*/ 320668 h 1990725"/>
              <a:gd name="connsiteX406" fmla="*/ 2187348 w 4627560"/>
              <a:gd name="connsiteY406" fmla="*/ 320668 h 1990725"/>
              <a:gd name="connsiteX407" fmla="*/ 2233655 w 4627560"/>
              <a:gd name="connsiteY407" fmla="*/ 334561 h 1990725"/>
              <a:gd name="connsiteX408" fmla="*/ 2219764 w 4627560"/>
              <a:gd name="connsiteY408" fmla="*/ 366975 h 1990725"/>
              <a:gd name="connsiteX409" fmla="*/ 2189664 w 4627560"/>
              <a:gd name="connsiteY409" fmla="*/ 355398 h 1990725"/>
              <a:gd name="connsiteX410" fmla="*/ 2175771 w 4627560"/>
              <a:gd name="connsiteY410" fmla="*/ 362345 h 1990725"/>
              <a:gd name="connsiteX411" fmla="*/ 2238287 w 4627560"/>
              <a:gd name="connsiteY411" fmla="*/ 415598 h 1990725"/>
              <a:gd name="connsiteX412" fmla="*/ 2185033 w 4627560"/>
              <a:gd name="connsiteY412" fmla="*/ 457275 h 1990725"/>
              <a:gd name="connsiteX413" fmla="*/ 2131780 w 4627560"/>
              <a:gd name="connsiteY413" fmla="*/ 438750 h 1990725"/>
              <a:gd name="connsiteX414" fmla="*/ 2150303 w 4627560"/>
              <a:gd name="connsiteY414" fmla="*/ 408652 h 1990725"/>
              <a:gd name="connsiteX415" fmla="*/ 2182718 w 4627560"/>
              <a:gd name="connsiteY415" fmla="*/ 422543 h 1990725"/>
              <a:gd name="connsiteX416" fmla="*/ 2196610 w 4627560"/>
              <a:gd name="connsiteY416" fmla="*/ 415598 h 1990725"/>
              <a:gd name="connsiteX417" fmla="*/ 2134096 w 4627560"/>
              <a:gd name="connsiteY417" fmla="*/ 360030 h 1990725"/>
              <a:gd name="connsiteX418" fmla="*/ 2187348 w 4627560"/>
              <a:gd name="connsiteY418" fmla="*/ 320668 h 1990725"/>
              <a:gd name="connsiteX419" fmla="*/ 1564521 w 4627560"/>
              <a:gd name="connsiteY419" fmla="*/ 320668 h 1990725"/>
              <a:gd name="connsiteX420" fmla="*/ 1610828 w 4627560"/>
              <a:gd name="connsiteY420" fmla="*/ 369291 h 1990725"/>
              <a:gd name="connsiteX421" fmla="*/ 1610828 w 4627560"/>
              <a:gd name="connsiteY421" fmla="*/ 452644 h 1990725"/>
              <a:gd name="connsiteX422" fmla="*/ 1569152 w 4627560"/>
              <a:gd name="connsiteY422" fmla="*/ 452644 h 1990725"/>
              <a:gd name="connsiteX423" fmla="*/ 1569152 w 4627560"/>
              <a:gd name="connsiteY423" fmla="*/ 376237 h 1990725"/>
              <a:gd name="connsiteX424" fmla="*/ 1555260 w 4627560"/>
              <a:gd name="connsiteY424" fmla="*/ 360030 h 1990725"/>
              <a:gd name="connsiteX425" fmla="*/ 1529791 w 4627560"/>
              <a:gd name="connsiteY425" fmla="*/ 378553 h 1990725"/>
              <a:gd name="connsiteX426" fmla="*/ 1527475 w 4627560"/>
              <a:gd name="connsiteY426" fmla="*/ 394760 h 1990725"/>
              <a:gd name="connsiteX427" fmla="*/ 1527475 w 4627560"/>
              <a:gd name="connsiteY427" fmla="*/ 452644 h 1990725"/>
              <a:gd name="connsiteX428" fmla="*/ 1483484 w 4627560"/>
              <a:gd name="connsiteY428" fmla="*/ 452644 h 1990725"/>
              <a:gd name="connsiteX429" fmla="*/ 1483484 w 4627560"/>
              <a:gd name="connsiteY429" fmla="*/ 322984 h 1990725"/>
              <a:gd name="connsiteX430" fmla="*/ 1522846 w 4627560"/>
              <a:gd name="connsiteY430" fmla="*/ 322984 h 1990725"/>
              <a:gd name="connsiteX431" fmla="*/ 1522846 w 4627560"/>
              <a:gd name="connsiteY431" fmla="*/ 334561 h 1990725"/>
              <a:gd name="connsiteX432" fmla="*/ 1522846 w 4627560"/>
              <a:gd name="connsiteY432" fmla="*/ 343823 h 1990725"/>
              <a:gd name="connsiteX433" fmla="*/ 1564521 w 4627560"/>
              <a:gd name="connsiteY433" fmla="*/ 320668 h 1990725"/>
              <a:gd name="connsiteX434" fmla="*/ 1145442 w 4627560"/>
              <a:gd name="connsiteY434" fmla="*/ 320668 h 1990725"/>
              <a:gd name="connsiteX435" fmla="*/ 1191749 w 4627560"/>
              <a:gd name="connsiteY435" fmla="*/ 334561 h 1990725"/>
              <a:gd name="connsiteX436" fmla="*/ 1175542 w 4627560"/>
              <a:gd name="connsiteY436" fmla="*/ 366975 h 1990725"/>
              <a:gd name="connsiteX437" fmla="*/ 1145442 w 4627560"/>
              <a:gd name="connsiteY437" fmla="*/ 355398 h 1990725"/>
              <a:gd name="connsiteX438" fmla="*/ 1131549 w 4627560"/>
              <a:gd name="connsiteY438" fmla="*/ 362345 h 1990725"/>
              <a:gd name="connsiteX439" fmla="*/ 1194065 w 4627560"/>
              <a:gd name="connsiteY439" fmla="*/ 415598 h 1990725"/>
              <a:gd name="connsiteX440" fmla="*/ 1140811 w 4627560"/>
              <a:gd name="connsiteY440" fmla="*/ 457275 h 1990725"/>
              <a:gd name="connsiteX441" fmla="*/ 1087558 w 4627560"/>
              <a:gd name="connsiteY441" fmla="*/ 438750 h 1990725"/>
              <a:gd name="connsiteX442" fmla="*/ 1108397 w 4627560"/>
              <a:gd name="connsiteY442" fmla="*/ 408652 h 1990725"/>
              <a:gd name="connsiteX443" fmla="*/ 1140811 w 4627560"/>
              <a:gd name="connsiteY443" fmla="*/ 422543 h 1990725"/>
              <a:gd name="connsiteX444" fmla="*/ 1154703 w 4627560"/>
              <a:gd name="connsiteY444" fmla="*/ 415598 h 1990725"/>
              <a:gd name="connsiteX445" fmla="*/ 1092190 w 4627560"/>
              <a:gd name="connsiteY445" fmla="*/ 360030 h 1990725"/>
              <a:gd name="connsiteX446" fmla="*/ 1145442 w 4627560"/>
              <a:gd name="connsiteY446" fmla="*/ 320668 h 1990725"/>
              <a:gd name="connsiteX447" fmla="*/ 1018099 w 4627560"/>
              <a:gd name="connsiteY447" fmla="*/ 320668 h 1990725"/>
              <a:gd name="connsiteX448" fmla="*/ 1062090 w 4627560"/>
              <a:gd name="connsiteY448" fmla="*/ 320668 h 1990725"/>
              <a:gd name="connsiteX449" fmla="*/ 1062090 w 4627560"/>
              <a:gd name="connsiteY449" fmla="*/ 452643 h 1990725"/>
              <a:gd name="connsiteX450" fmla="*/ 1020415 w 4627560"/>
              <a:gd name="connsiteY450" fmla="*/ 452643 h 1990725"/>
              <a:gd name="connsiteX451" fmla="*/ 1020415 w 4627560"/>
              <a:gd name="connsiteY451" fmla="*/ 441066 h 1990725"/>
              <a:gd name="connsiteX452" fmla="*/ 1020415 w 4627560"/>
              <a:gd name="connsiteY452" fmla="*/ 431805 h 1990725"/>
              <a:gd name="connsiteX453" fmla="*/ 978738 w 4627560"/>
              <a:gd name="connsiteY453" fmla="*/ 454959 h 1990725"/>
              <a:gd name="connsiteX454" fmla="*/ 932431 w 4627560"/>
              <a:gd name="connsiteY454" fmla="*/ 406336 h 1990725"/>
              <a:gd name="connsiteX455" fmla="*/ 932431 w 4627560"/>
              <a:gd name="connsiteY455" fmla="*/ 322984 h 1990725"/>
              <a:gd name="connsiteX456" fmla="*/ 976422 w 4627560"/>
              <a:gd name="connsiteY456" fmla="*/ 322984 h 1990725"/>
              <a:gd name="connsiteX457" fmla="*/ 976422 w 4627560"/>
              <a:gd name="connsiteY457" fmla="*/ 399391 h 1990725"/>
              <a:gd name="connsiteX458" fmla="*/ 990315 w 4627560"/>
              <a:gd name="connsiteY458" fmla="*/ 415598 h 1990725"/>
              <a:gd name="connsiteX459" fmla="*/ 1018099 w 4627560"/>
              <a:gd name="connsiteY459" fmla="*/ 378552 h 1990725"/>
              <a:gd name="connsiteX460" fmla="*/ 1018099 w 4627560"/>
              <a:gd name="connsiteY460" fmla="*/ 320668 h 1990725"/>
              <a:gd name="connsiteX461" fmla="*/ 774986 w 4627560"/>
              <a:gd name="connsiteY461" fmla="*/ 320668 h 1990725"/>
              <a:gd name="connsiteX462" fmla="*/ 812032 w 4627560"/>
              <a:gd name="connsiteY462" fmla="*/ 343823 h 1990725"/>
              <a:gd name="connsiteX463" fmla="*/ 853708 w 4627560"/>
              <a:gd name="connsiteY463" fmla="*/ 320668 h 1990725"/>
              <a:gd name="connsiteX464" fmla="*/ 895385 w 4627560"/>
              <a:gd name="connsiteY464" fmla="*/ 369291 h 1990725"/>
              <a:gd name="connsiteX465" fmla="*/ 895385 w 4627560"/>
              <a:gd name="connsiteY465" fmla="*/ 452644 h 1990725"/>
              <a:gd name="connsiteX466" fmla="*/ 851393 w 4627560"/>
              <a:gd name="connsiteY466" fmla="*/ 452644 h 1990725"/>
              <a:gd name="connsiteX467" fmla="*/ 851393 w 4627560"/>
              <a:gd name="connsiteY467" fmla="*/ 373921 h 1990725"/>
              <a:gd name="connsiteX468" fmla="*/ 842131 w 4627560"/>
              <a:gd name="connsiteY468" fmla="*/ 357714 h 1990725"/>
              <a:gd name="connsiteX469" fmla="*/ 818979 w 4627560"/>
              <a:gd name="connsiteY469" fmla="*/ 383182 h 1990725"/>
              <a:gd name="connsiteX470" fmla="*/ 818979 w 4627560"/>
              <a:gd name="connsiteY470" fmla="*/ 399391 h 1990725"/>
              <a:gd name="connsiteX471" fmla="*/ 818979 w 4627560"/>
              <a:gd name="connsiteY471" fmla="*/ 452644 h 1990725"/>
              <a:gd name="connsiteX472" fmla="*/ 774986 w 4627560"/>
              <a:gd name="connsiteY472" fmla="*/ 452644 h 1990725"/>
              <a:gd name="connsiteX473" fmla="*/ 774986 w 4627560"/>
              <a:gd name="connsiteY473" fmla="*/ 373921 h 1990725"/>
              <a:gd name="connsiteX474" fmla="*/ 765725 w 4627560"/>
              <a:gd name="connsiteY474" fmla="*/ 357714 h 1990725"/>
              <a:gd name="connsiteX475" fmla="*/ 742572 w 4627560"/>
              <a:gd name="connsiteY475" fmla="*/ 380868 h 1990725"/>
              <a:gd name="connsiteX476" fmla="*/ 740256 w 4627560"/>
              <a:gd name="connsiteY476" fmla="*/ 397075 h 1990725"/>
              <a:gd name="connsiteX477" fmla="*/ 740256 w 4627560"/>
              <a:gd name="connsiteY477" fmla="*/ 452644 h 1990725"/>
              <a:gd name="connsiteX478" fmla="*/ 696265 w 4627560"/>
              <a:gd name="connsiteY478" fmla="*/ 452644 h 1990725"/>
              <a:gd name="connsiteX479" fmla="*/ 696265 w 4627560"/>
              <a:gd name="connsiteY479" fmla="*/ 322984 h 1990725"/>
              <a:gd name="connsiteX480" fmla="*/ 735627 w 4627560"/>
              <a:gd name="connsiteY480" fmla="*/ 322984 h 1990725"/>
              <a:gd name="connsiteX481" fmla="*/ 735627 w 4627560"/>
              <a:gd name="connsiteY481" fmla="*/ 334561 h 1990725"/>
              <a:gd name="connsiteX482" fmla="*/ 735627 w 4627560"/>
              <a:gd name="connsiteY482" fmla="*/ 343823 h 1990725"/>
              <a:gd name="connsiteX483" fmla="*/ 774986 w 4627560"/>
              <a:gd name="connsiteY483" fmla="*/ 320668 h 1990725"/>
              <a:gd name="connsiteX484" fmla="*/ 615226 w 4627560"/>
              <a:gd name="connsiteY484" fmla="*/ 320668 h 1990725"/>
              <a:gd name="connsiteX485" fmla="*/ 661534 w 4627560"/>
              <a:gd name="connsiteY485" fmla="*/ 334561 h 1990725"/>
              <a:gd name="connsiteX486" fmla="*/ 647642 w 4627560"/>
              <a:gd name="connsiteY486" fmla="*/ 366975 h 1990725"/>
              <a:gd name="connsiteX487" fmla="*/ 617542 w 4627560"/>
              <a:gd name="connsiteY487" fmla="*/ 355398 h 1990725"/>
              <a:gd name="connsiteX488" fmla="*/ 603649 w 4627560"/>
              <a:gd name="connsiteY488" fmla="*/ 362345 h 1990725"/>
              <a:gd name="connsiteX489" fmla="*/ 666165 w 4627560"/>
              <a:gd name="connsiteY489" fmla="*/ 415598 h 1990725"/>
              <a:gd name="connsiteX490" fmla="*/ 612910 w 4627560"/>
              <a:gd name="connsiteY490" fmla="*/ 457275 h 1990725"/>
              <a:gd name="connsiteX491" fmla="*/ 559659 w 4627560"/>
              <a:gd name="connsiteY491" fmla="*/ 438750 h 1990725"/>
              <a:gd name="connsiteX492" fmla="*/ 578181 w 4627560"/>
              <a:gd name="connsiteY492" fmla="*/ 408652 h 1990725"/>
              <a:gd name="connsiteX493" fmla="*/ 610596 w 4627560"/>
              <a:gd name="connsiteY493" fmla="*/ 422543 h 1990725"/>
              <a:gd name="connsiteX494" fmla="*/ 624487 w 4627560"/>
              <a:gd name="connsiteY494" fmla="*/ 415598 h 1990725"/>
              <a:gd name="connsiteX495" fmla="*/ 561974 w 4627560"/>
              <a:gd name="connsiteY495" fmla="*/ 360030 h 1990725"/>
              <a:gd name="connsiteX496" fmla="*/ 615226 w 4627560"/>
              <a:gd name="connsiteY496" fmla="*/ 320668 h 1990725"/>
              <a:gd name="connsiteX497" fmla="*/ 473990 w 4627560"/>
              <a:gd name="connsiteY497" fmla="*/ 320668 h 1990725"/>
              <a:gd name="connsiteX498" fmla="*/ 534191 w 4627560"/>
              <a:gd name="connsiteY498" fmla="*/ 373921 h 1990725"/>
              <a:gd name="connsiteX499" fmla="*/ 534191 w 4627560"/>
              <a:gd name="connsiteY499" fmla="*/ 452643 h 1990725"/>
              <a:gd name="connsiteX500" fmla="*/ 494828 w 4627560"/>
              <a:gd name="connsiteY500" fmla="*/ 452643 h 1990725"/>
              <a:gd name="connsiteX501" fmla="*/ 494828 w 4627560"/>
              <a:gd name="connsiteY501" fmla="*/ 445697 h 1990725"/>
              <a:gd name="connsiteX502" fmla="*/ 494828 w 4627560"/>
              <a:gd name="connsiteY502" fmla="*/ 436436 h 1990725"/>
              <a:gd name="connsiteX503" fmla="*/ 457784 w 4627560"/>
              <a:gd name="connsiteY503" fmla="*/ 454959 h 1990725"/>
              <a:gd name="connsiteX504" fmla="*/ 413792 w 4627560"/>
              <a:gd name="connsiteY504" fmla="*/ 413282 h 1990725"/>
              <a:gd name="connsiteX505" fmla="*/ 487882 w 4627560"/>
              <a:gd name="connsiteY505" fmla="*/ 371607 h 1990725"/>
              <a:gd name="connsiteX506" fmla="*/ 469360 w 4627560"/>
              <a:gd name="connsiteY506" fmla="*/ 355398 h 1990725"/>
              <a:gd name="connsiteX507" fmla="*/ 434629 w 4627560"/>
              <a:gd name="connsiteY507" fmla="*/ 366975 h 1990725"/>
              <a:gd name="connsiteX508" fmla="*/ 418422 w 4627560"/>
              <a:gd name="connsiteY508" fmla="*/ 336875 h 1990725"/>
              <a:gd name="connsiteX509" fmla="*/ 473990 w 4627560"/>
              <a:gd name="connsiteY509" fmla="*/ 320668 h 1990725"/>
              <a:gd name="connsiteX510" fmla="*/ 3291774 w 4627560"/>
              <a:gd name="connsiteY510" fmla="*/ 318353 h 1990725"/>
              <a:gd name="connsiteX511" fmla="*/ 3351972 w 4627560"/>
              <a:gd name="connsiteY511" fmla="*/ 380867 h 1990725"/>
              <a:gd name="connsiteX512" fmla="*/ 3351972 w 4627560"/>
              <a:gd name="connsiteY512" fmla="*/ 394760 h 1990725"/>
              <a:gd name="connsiteX513" fmla="*/ 3268619 w 4627560"/>
              <a:gd name="connsiteY513" fmla="*/ 394760 h 1990725"/>
              <a:gd name="connsiteX514" fmla="*/ 3298719 w 4627560"/>
              <a:gd name="connsiteY514" fmla="*/ 417913 h 1990725"/>
              <a:gd name="connsiteX515" fmla="*/ 3335765 w 4627560"/>
              <a:gd name="connsiteY515" fmla="*/ 404021 h 1990725"/>
              <a:gd name="connsiteX516" fmla="*/ 3351972 w 4627560"/>
              <a:gd name="connsiteY516" fmla="*/ 434121 h 1990725"/>
              <a:gd name="connsiteX517" fmla="*/ 3296404 w 4627560"/>
              <a:gd name="connsiteY517" fmla="*/ 452644 h 1990725"/>
              <a:gd name="connsiteX518" fmla="*/ 3224628 w 4627560"/>
              <a:gd name="connsiteY518" fmla="*/ 383183 h 1990725"/>
              <a:gd name="connsiteX519" fmla="*/ 3291774 w 4627560"/>
              <a:gd name="connsiteY519" fmla="*/ 318353 h 1990725"/>
              <a:gd name="connsiteX520" fmla="*/ 2909739 w 4627560"/>
              <a:gd name="connsiteY520" fmla="*/ 318353 h 1990725"/>
              <a:gd name="connsiteX521" fmla="*/ 2983830 w 4627560"/>
              <a:gd name="connsiteY521" fmla="*/ 387814 h 1990725"/>
              <a:gd name="connsiteX522" fmla="*/ 2909739 w 4627560"/>
              <a:gd name="connsiteY522" fmla="*/ 454958 h 1990725"/>
              <a:gd name="connsiteX523" fmla="*/ 2835648 w 4627560"/>
              <a:gd name="connsiteY523" fmla="*/ 387814 h 1990725"/>
              <a:gd name="connsiteX524" fmla="*/ 2909739 w 4627560"/>
              <a:gd name="connsiteY524" fmla="*/ 318353 h 1990725"/>
              <a:gd name="connsiteX525" fmla="*/ 2439724 w 4627560"/>
              <a:gd name="connsiteY525" fmla="*/ 318353 h 1990725"/>
              <a:gd name="connsiteX526" fmla="*/ 2490663 w 4627560"/>
              <a:gd name="connsiteY526" fmla="*/ 318353 h 1990725"/>
              <a:gd name="connsiteX527" fmla="*/ 2509185 w 4627560"/>
              <a:gd name="connsiteY527" fmla="*/ 378553 h 1990725"/>
              <a:gd name="connsiteX528" fmla="*/ 2513815 w 4627560"/>
              <a:gd name="connsiteY528" fmla="*/ 399390 h 1990725"/>
              <a:gd name="connsiteX529" fmla="*/ 2518447 w 4627560"/>
              <a:gd name="connsiteY529" fmla="*/ 380867 h 1990725"/>
              <a:gd name="connsiteX530" fmla="*/ 2534654 w 4627560"/>
              <a:gd name="connsiteY530" fmla="*/ 320669 h 1990725"/>
              <a:gd name="connsiteX531" fmla="*/ 2583277 w 4627560"/>
              <a:gd name="connsiteY531" fmla="*/ 320669 h 1990725"/>
              <a:gd name="connsiteX532" fmla="*/ 2530022 w 4627560"/>
              <a:gd name="connsiteY532" fmla="*/ 466536 h 1990725"/>
              <a:gd name="connsiteX533" fmla="*/ 2474454 w 4627560"/>
              <a:gd name="connsiteY533" fmla="*/ 505897 h 1990725"/>
              <a:gd name="connsiteX534" fmla="*/ 2444354 w 4627560"/>
              <a:gd name="connsiteY534" fmla="*/ 496636 h 1990725"/>
              <a:gd name="connsiteX535" fmla="*/ 2458247 w 4627560"/>
              <a:gd name="connsiteY535" fmla="*/ 464220 h 1990725"/>
              <a:gd name="connsiteX536" fmla="*/ 2472138 w 4627560"/>
              <a:gd name="connsiteY536" fmla="*/ 468852 h 1990725"/>
              <a:gd name="connsiteX537" fmla="*/ 2492977 w 4627560"/>
              <a:gd name="connsiteY537" fmla="*/ 454959 h 1990725"/>
              <a:gd name="connsiteX538" fmla="*/ 2495293 w 4627560"/>
              <a:gd name="connsiteY538" fmla="*/ 448013 h 1990725"/>
              <a:gd name="connsiteX539" fmla="*/ 2439724 w 4627560"/>
              <a:gd name="connsiteY539" fmla="*/ 318353 h 1990725"/>
              <a:gd name="connsiteX540" fmla="*/ 1937291 w 4627560"/>
              <a:gd name="connsiteY540" fmla="*/ 318353 h 1990725"/>
              <a:gd name="connsiteX541" fmla="*/ 1997489 w 4627560"/>
              <a:gd name="connsiteY541" fmla="*/ 380867 h 1990725"/>
              <a:gd name="connsiteX542" fmla="*/ 1997489 w 4627560"/>
              <a:gd name="connsiteY542" fmla="*/ 394760 h 1990725"/>
              <a:gd name="connsiteX543" fmla="*/ 1914136 w 4627560"/>
              <a:gd name="connsiteY543" fmla="*/ 394760 h 1990725"/>
              <a:gd name="connsiteX544" fmla="*/ 1944236 w 4627560"/>
              <a:gd name="connsiteY544" fmla="*/ 417913 h 1990725"/>
              <a:gd name="connsiteX545" fmla="*/ 1981282 w 4627560"/>
              <a:gd name="connsiteY545" fmla="*/ 404021 h 1990725"/>
              <a:gd name="connsiteX546" fmla="*/ 1997489 w 4627560"/>
              <a:gd name="connsiteY546" fmla="*/ 434121 h 1990725"/>
              <a:gd name="connsiteX547" fmla="*/ 1941921 w 4627560"/>
              <a:gd name="connsiteY547" fmla="*/ 452644 h 1990725"/>
              <a:gd name="connsiteX548" fmla="*/ 1870145 w 4627560"/>
              <a:gd name="connsiteY548" fmla="*/ 383183 h 1990725"/>
              <a:gd name="connsiteX549" fmla="*/ 1937291 w 4627560"/>
              <a:gd name="connsiteY549" fmla="*/ 318353 h 1990725"/>
              <a:gd name="connsiteX550" fmla="*/ 2717566 w 4627560"/>
              <a:gd name="connsiteY550" fmla="*/ 309092 h 1990725"/>
              <a:gd name="connsiteX551" fmla="*/ 2717566 w 4627560"/>
              <a:gd name="connsiteY551" fmla="*/ 353083 h 1990725"/>
              <a:gd name="connsiteX552" fmla="*/ 2736089 w 4627560"/>
              <a:gd name="connsiteY552" fmla="*/ 353083 h 1990725"/>
              <a:gd name="connsiteX553" fmla="*/ 2759241 w 4627560"/>
              <a:gd name="connsiteY553" fmla="*/ 329930 h 1990725"/>
              <a:gd name="connsiteX554" fmla="*/ 2731457 w 4627560"/>
              <a:gd name="connsiteY554" fmla="*/ 309092 h 1990725"/>
              <a:gd name="connsiteX555" fmla="*/ 2717566 w 4627560"/>
              <a:gd name="connsiteY555" fmla="*/ 309092 h 1990725"/>
              <a:gd name="connsiteX556" fmla="*/ 3132014 w 4627560"/>
              <a:gd name="connsiteY556" fmla="*/ 288253 h 1990725"/>
              <a:gd name="connsiteX557" fmla="*/ 3173691 w 4627560"/>
              <a:gd name="connsiteY557" fmla="*/ 288253 h 1990725"/>
              <a:gd name="connsiteX558" fmla="*/ 3173691 w 4627560"/>
              <a:gd name="connsiteY558" fmla="*/ 325299 h 1990725"/>
              <a:gd name="connsiteX559" fmla="*/ 3201475 w 4627560"/>
              <a:gd name="connsiteY559" fmla="*/ 325299 h 1990725"/>
              <a:gd name="connsiteX560" fmla="*/ 3201475 w 4627560"/>
              <a:gd name="connsiteY560" fmla="*/ 360029 h 1990725"/>
              <a:gd name="connsiteX561" fmla="*/ 3173691 w 4627560"/>
              <a:gd name="connsiteY561" fmla="*/ 360029 h 1990725"/>
              <a:gd name="connsiteX562" fmla="*/ 3173691 w 4627560"/>
              <a:gd name="connsiteY562" fmla="*/ 399390 h 1990725"/>
              <a:gd name="connsiteX563" fmla="*/ 3196844 w 4627560"/>
              <a:gd name="connsiteY563" fmla="*/ 415597 h 1990725"/>
              <a:gd name="connsiteX564" fmla="*/ 3203791 w 4627560"/>
              <a:gd name="connsiteY564" fmla="*/ 415597 h 1990725"/>
              <a:gd name="connsiteX565" fmla="*/ 3203791 w 4627560"/>
              <a:gd name="connsiteY565" fmla="*/ 454958 h 1990725"/>
              <a:gd name="connsiteX566" fmla="*/ 3192214 w 4627560"/>
              <a:gd name="connsiteY566" fmla="*/ 454958 h 1990725"/>
              <a:gd name="connsiteX567" fmla="*/ 3129698 w 4627560"/>
              <a:gd name="connsiteY567" fmla="*/ 406336 h 1990725"/>
              <a:gd name="connsiteX568" fmla="*/ 3129698 w 4627560"/>
              <a:gd name="connsiteY568" fmla="*/ 360029 h 1990725"/>
              <a:gd name="connsiteX569" fmla="*/ 3113491 w 4627560"/>
              <a:gd name="connsiteY569" fmla="*/ 360029 h 1990725"/>
              <a:gd name="connsiteX570" fmla="*/ 3113491 w 4627560"/>
              <a:gd name="connsiteY570" fmla="*/ 325299 h 1990725"/>
              <a:gd name="connsiteX571" fmla="*/ 3132014 w 4627560"/>
              <a:gd name="connsiteY571" fmla="*/ 325299 h 1990725"/>
              <a:gd name="connsiteX572" fmla="*/ 3132014 w 4627560"/>
              <a:gd name="connsiteY572" fmla="*/ 288253 h 1990725"/>
              <a:gd name="connsiteX573" fmla="*/ 3020878 w 4627560"/>
              <a:gd name="connsiteY573" fmla="*/ 288253 h 1990725"/>
              <a:gd name="connsiteX574" fmla="*/ 3062555 w 4627560"/>
              <a:gd name="connsiteY574" fmla="*/ 288253 h 1990725"/>
              <a:gd name="connsiteX575" fmla="*/ 3062555 w 4627560"/>
              <a:gd name="connsiteY575" fmla="*/ 325299 h 1990725"/>
              <a:gd name="connsiteX576" fmla="*/ 3090339 w 4627560"/>
              <a:gd name="connsiteY576" fmla="*/ 325299 h 1990725"/>
              <a:gd name="connsiteX577" fmla="*/ 3090339 w 4627560"/>
              <a:gd name="connsiteY577" fmla="*/ 360029 h 1990725"/>
              <a:gd name="connsiteX578" fmla="*/ 3062555 w 4627560"/>
              <a:gd name="connsiteY578" fmla="*/ 360029 h 1990725"/>
              <a:gd name="connsiteX579" fmla="*/ 3062555 w 4627560"/>
              <a:gd name="connsiteY579" fmla="*/ 399390 h 1990725"/>
              <a:gd name="connsiteX580" fmla="*/ 3085708 w 4627560"/>
              <a:gd name="connsiteY580" fmla="*/ 415597 h 1990725"/>
              <a:gd name="connsiteX581" fmla="*/ 3092655 w 4627560"/>
              <a:gd name="connsiteY581" fmla="*/ 415597 h 1990725"/>
              <a:gd name="connsiteX582" fmla="*/ 3092655 w 4627560"/>
              <a:gd name="connsiteY582" fmla="*/ 454958 h 1990725"/>
              <a:gd name="connsiteX583" fmla="*/ 3081078 w 4627560"/>
              <a:gd name="connsiteY583" fmla="*/ 454958 h 1990725"/>
              <a:gd name="connsiteX584" fmla="*/ 3018562 w 4627560"/>
              <a:gd name="connsiteY584" fmla="*/ 406336 h 1990725"/>
              <a:gd name="connsiteX585" fmla="*/ 3018562 w 4627560"/>
              <a:gd name="connsiteY585" fmla="*/ 360029 h 1990725"/>
              <a:gd name="connsiteX586" fmla="*/ 3002355 w 4627560"/>
              <a:gd name="connsiteY586" fmla="*/ 360029 h 1990725"/>
              <a:gd name="connsiteX587" fmla="*/ 3002355 w 4627560"/>
              <a:gd name="connsiteY587" fmla="*/ 325299 h 1990725"/>
              <a:gd name="connsiteX588" fmla="*/ 3020878 w 4627560"/>
              <a:gd name="connsiteY588" fmla="*/ 325299 h 1990725"/>
              <a:gd name="connsiteX589" fmla="*/ 3020878 w 4627560"/>
              <a:gd name="connsiteY589" fmla="*/ 288253 h 1990725"/>
              <a:gd name="connsiteX590" fmla="*/ 2358685 w 4627560"/>
              <a:gd name="connsiteY590" fmla="*/ 288253 h 1990725"/>
              <a:gd name="connsiteX591" fmla="*/ 2400360 w 4627560"/>
              <a:gd name="connsiteY591" fmla="*/ 288253 h 1990725"/>
              <a:gd name="connsiteX592" fmla="*/ 2400360 w 4627560"/>
              <a:gd name="connsiteY592" fmla="*/ 325299 h 1990725"/>
              <a:gd name="connsiteX593" fmla="*/ 2428146 w 4627560"/>
              <a:gd name="connsiteY593" fmla="*/ 325299 h 1990725"/>
              <a:gd name="connsiteX594" fmla="*/ 2428146 w 4627560"/>
              <a:gd name="connsiteY594" fmla="*/ 360029 h 1990725"/>
              <a:gd name="connsiteX595" fmla="*/ 2400360 w 4627560"/>
              <a:gd name="connsiteY595" fmla="*/ 360029 h 1990725"/>
              <a:gd name="connsiteX596" fmla="*/ 2400360 w 4627560"/>
              <a:gd name="connsiteY596" fmla="*/ 399390 h 1990725"/>
              <a:gd name="connsiteX597" fmla="*/ 2423515 w 4627560"/>
              <a:gd name="connsiteY597" fmla="*/ 415597 h 1990725"/>
              <a:gd name="connsiteX598" fmla="*/ 2430460 w 4627560"/>
              <a:gd name="connsiteY598" fmla="*/ 415597 h 1990725"/>
              <a:gd name="connsiteX599" fmla="*/ 2430460 w 4627560"/>
              <a:gd name="connsiteY599" fmla="*/ 454958 h 1990725"/>
              <a:gd name="connsiteX600" fmla="*/ 2418885 w 4627560"/>
              <a:gd name="connsiteY600" fmla="*/ 454958 h 1990725"/>
              <a:gd name="connsiteX601" fmla="*/ 2356369 w 4627560"/>
              <a:gd name="connsiteY601" fmla="*/ 406336 h 1990725"/>
              <a:gd name="connsiteX602" fmla="*/ 2356369 w 4627560"/>
              <a:gd name="connsiteY602" fmla="*/ 360029 h 1990725"/>
              <a:gd name="connsiteX603" fmla="*/ 2340162 w 4627560"/>
              <a:gd name="connsiteY603" fmla="*/ 360029 h 1990725"/>
              <a:gd name="connsiteX604" fmla="*/ 2340162 w 4627560"/>
              <a:gd name="connsiteY604" fmla="*/ 325299 h 1990725"/>
              <a:gd name="connsiteX605" fmla="*/ 2358685 w 4627560"/>
              <a:gd name="connsiteY605" fmla="*/ 325299 h 1990725"/>
              <a:gd name="connsiteX606" fmla="*/ 2358685 w 4627560"/>
              <a:gd name="connsiteY606" fmla="*/ 288253 h 1990725"/>
              <a:gd name="connsiteX607" fmla="*/ 2673575 w 4627560"/>
              <a:gd name="connsiteY607" fmla="*/ 272046 h 1990725"/>
              <a:gd name="connsiteX608" fmla="*/ 2733773 w 4627560"/>
              <a:gd name="connsiteY608" fmla="*/ 272046 h 1990725"/>
              <a:gd name="connsiteX609" fmla="*/ 2768504 w 4627560"/>
              <a:gd name="connsiteY609" fmla="*/ 276678 h 1990725"/>
              <a:gd name="connsiteX610" fmla="*/ 2803234 w 4627560"/>
              <a:gd name="connsiteY610" fmla="*/ 329930 h 1990725"/>
              <a:gd name="connsiteX611" fmla="*/ 2775450 w 4627560"/>
              <a:gd name="connsiteY611" fmla="*/ 378553 h 1990725"/>
              <a:gd name="connsiteX612" fmla="*/ 2782396 w 4627560"/>
              <a:gd name="connsiteY612" fmla="*/ 390128 h 1990725"/>
              <a:gd name="connsiteX613" fmla="*/ 2819441 w 4627560"/>
              <a:gd name="connsiteY613" fmla="*/ 452644 h 1990725"/>
              <a:gd name="connsiteX614" fmla="*/ 2770819 w 4627560"/>
              <a:gd name="connsiteY614" fmla="*/ 452644 h 1990725"/>
              <a:gd name="connsiteX615" fmla="*/ 2738405 w 4627560"/>
              <a:gd name="connsiteY615" fmla="*/ 390128 h 1990725"/>
              <a:gd name="connsiteX616" fmla="*/ 2717566 w 4627560"/>
              <a:gd name="connsiteY616" fmla="*/ 390128 h 1990725"/>
              <a:gd name="connsiteX617" fmla="*/ 2717566 w 4627560"/>
              <a:gd name="connsiteY617" fmla="*/ 452644 h 1990725"/>
              <a:gd name="connsiteX618" fmla="*/ 2673575 w 4627560"/>
              <a:gd name="connsiteY618" fmla="*/ 452644 h 1990725"/>
              <a:gd name="connsiteX619" fmla="*/ 2673575 w 4627560"/>
              <a:gd name="connsiteY619" fmla="*/ 272046 h 1990725"/>
              <a:gd name="connsiteX620" fmla="*/ 2268387 w 4627560"/>
              <a:gd name="connsiteY620" fmla="*/ 272046 h 1990725"/>
              <a:gd name="connsiteX621" fmla="*/ 2312378 w 4627560"/>
              <a:gd name="connsiteY621" fmla="*/ 272046 h 1990725"/>
              <a:gd name="connsiteX622" fmla="*/ 2312378 w 4627560"/>
              <a:gd name="connsiteY622" fmla="*/ 306776 h 1990725"/>
              <a:gd name="connsiteX623" fmla="*/ 2268387 w 4627560"/>
              <a:gd name="connsiteY623" fmla="*/ 306776 h 1990725"/>
              <a:gd name="connsiteX624" fmla="*/ 2268387 w 4627560"/>
              <a:gd name="connsiteY624" fmla="*/ 272046 h 1990725"/>
              <a:gd name="connsiteX625" fmla="*/ 1650191 w 4627560"/>
              <a:gd name="connsiteY625" fmla="*/ 272046 h 1990725"/>
              <a:gd name="connsiteX626" fmla="*/ 1694182 w 4627560"/>
              <a:gd name="connsiteY626" fmla="*/ 272046 h 1990725"/>
              <a:gd name="connsiteX627" fmla="*/ 1694182 w 4627560"/>
              <a:gd name="connsiteY627" fmla="*/ 306776 h 1990725"/>
              <a:gd name="connsiteX628" fmla="*/ 1650191 w 4627560"/>
              <a:gd name="connsiteY628" fmla="*/ 306776 h 1990725"/>
              <a:gd name="connsiteX629" fmla="*/ 1650191 w 4627560"/>
              <a:gd name="connsiteY629" fmla="*/ 272046 h 1990725"/>
              <a:gd name="connsiteX630" fmla="*/ 1288995 w 4627560"/>
              <a:gd name="connsiteY630" fmla="*/ 272046 h 1990725"/>
              <a:gd name="connsiteX631" fmla="*/ 1332986 w 4627560"/>
              <a:gd name="connsiteY631" fmla="*/ 272046 h 1990725"/>
              <a:gd name="connsiteX632" fmla="*/ 1332986 w 4627560"/>
              <a:gd name="connsiteY632" fmla="*/ 387815 h 1990725"/>
              <a:gd name="connsiteX633" fmla="*/ 1365402 w 4627560"/>
              <a:gd name="connsiteY633" fmla="*/ 417913 h 1990725"/>
              <a:gd name="connsiteX634" fmla="*/ 1397817 w 4627560"/>
              <a:gd name="connsiteY634" fmla="*/ 387815 h 1990725"/>
              <a:gd name="connsiteX635" fmla="*/ 1397817 w 4627560"/>
              <a:gd name="connsiteY635" fmla="*/ 272046 h 1990725"/>
              <a:gd name="connsiteX636" fmla="*/ 1441809 w 4627560"/>
              <a:gd name="connsiteY636" fmla="*/ 272046 h 1990725"/>
              <a:gd name="connsiteX637" fmla="*/ 1441809 w 4627560"/>
              <a:gd name="connsiteY637" fmla="*/ 387815 h 1990725"/>
              <a:gd name="connsiteX638" fmla="*/ 1365402 w 4627560"/>
              <a:gd name="connsiteY638" fmla="*/ 457274 h 1990725"/>
              <a:gd name="connsiteX639" fmla="*/ 1288995 w 4627560"/>
              <a:gd name="connsiteY639" fmla="*/ 387815 h 1990725"/>
              <a:gd name="connsiteX640" fmla="*/ 1288995 w 4627560"/>
              <a:gd name="connsiteY640" fmla="*/ 272046 h 1990725"/>
              <a:gd name="connsiteX641" fmla="*/ 156786 w 4627560"/>
              <a:gd name="connsiteY641" fmla="*/ 272046 h 1990725"/>
              <a:gd name="connsiteX642" fmla="*/ 270239 w 4627560"/>
              <a:gd name="connsiteY642" fmla="*/ 272046 h 1990725"/>
              <a:gd name="connsiteX643" fmla="*/ 270239 w 4627560"/>
              <a:gd name="connsiteY643" fmla="*/ 311407 h 1990725"/>
              <a:gd name="connsiteX644" fmla="*/ 200777 w 4627560"/>
              <a:gd name="connsiteY644" fmla="*/ 311407 h 1990725"/>
              <a:gd name="connsiteX645" fmla="*/ 200777 w 4627560"/>
              <a:gd name="connsiteY645" fmla="*/ 343821 h 1990725"/>
              <a:gd name="connsiteX646" fmla="*/ 256346 w 4627560"/>
              <a:gd name="connsiteY646" fmla="*/ 343821 h 1990725"/>
              <a:gd name="connsiteX647" fmla="*/ 256346 w 4627560"/>
              <a:gd name="connsiteY647" fmla="*/ 383183 h 1990725"/>
              <a:gd name="connsiteX648" fmla="*/ 200777 w 4627560"/>
              <a:gd name="connsiteY648" fmla="*/ 383183 h 1990725"/>
              <a:gd name="connsiteX649" fmla="*/ 200777 w 4627560"/>
              <a:gd name="connsiteY649" fmla="*/ 417912 h 1990725"/>
              <a:gd name="connsiteX650" fmla="*/ 274869 w 4627560"/>
              <a:gd name="connsiteY650" fmla="*/ 417912 h 1990725"/>
              <a:gd name="connsiteX651" fmla="*/ 274869 w 4627560"/>
              <a:gd name="connsiteY651" fmla="*/ 452644 h 1990725"/>
              <a:gd name="connsiteX652" fmla="*/ 156786 w 4627560"/>
              <a:gd name="connsiteY652" fmla="*/ 452644 h 1990725"/>
              <a:gd name="connsiteX653" fmla="*/ 156786 w 4627560"/>
              <a:gd name="connsiteY653" fmla="*/ 272046 h 1990725"/>
              <a:gd name="connsiteX654" fmla="*/ 3583509 w 4627560"/>
              <a:gd name="connsiteY654" fmla="*/ 269730 h 1990725"/>
              <a:gd name="connsiteX655" fmla="*/ 3627500 w 4627560"/>
              <a:gd name="connsiteY655" fmla="*/ 269730 h 1990725"/>
              <a:gd name="connsiteX656" fmla="*/ 3627500 w 4627560"/>
              <a:gd name="connsiteY656" fmla="*/ 452644 h 1990725"/>
              <a:gd name="connsiteX657" fmla="*/ 3585825 w 4627560"/>
              <a:gd name="connsiteY657" fmla="*/ 452644 h 1990725"/>
              <a:gd name="connsiteX658" fmla="*/ 3585825 w 4627560"/>
              <a:gd name="connsiteY658" fmla="*/ 443383 h 1990725"/>
              <a:gd name="connsiteX659" fmla="*/ 3585825 w 4627560"/>
              <a:gd name="connsiteY659" fmla="*/ 436435 h 1990725"/>
              <a:gd name="connsiteX660" fmla="*/ 3548779 w 4627560"/>
              <a:gd name="connsiteY660" fmla="*/ 454958 h 1990725"/>
              <a:gd name="connsiteX661" fmla="*/ 3488579 w 4627560"/>
              <a:gd name="connsiteY661" fmla="*/ 385499 h 1990725"/>
              <a:gd name="connsiteX662" fmla="*/ 3548779 w 4627560"/>
              <a:gd name="connsiteY662" fmla="*/ 318353 h 1990725"/>
              <a:gd name="connsiteX663" fmla="*/ 3583509 w 4627560"/>
              <a:gd name="connsiteY663" fmla="*/ 329930 h 1990725"/>
              <a:gd name="connsiteX664" fmla="*/ 3583509 w 4627560"/>
              <a:gd name="connsiteY664" fmla="*/ 322983 h 1990725"/>
              <a:gd name="connsiteX665" fmla="*/ 3583509 w 4627560"/>
              <a:gd name="connsiteY665" fmla="*/ 269730 h 1990725"/>
              <a:gd name="connsiteX666" fmla="*/ 84614 w 4627560"/>
              <a:gd name="connsiteY666" fmla="*/ 60763 h 1990725"/>
              <a:gd name="connsiteX667" fmla="*/ 84614 w 4627560"/>
              <a:gd name="connsiteY667" fmla="*/ 1124793 h 1990725"/>
              <a:gd name="connsiteX668" fmla="*/ 4295483 w 4627560"/>
              <a:gd name="connsiteY668" fmla="*/ 1124793 h 1990725"/>
              <a:gd name="connsiteX669" fmla="*/ 4295483 w 4627560"/>
              <a:gd name="connsiteY669" fmla="*/ 60763 h 1990725"/>
              <a:gd name="connsiteX670" fmla="*/ 84614 w 4627560"/>
              <a:gd name="connsiteY670" fmla="*/ 60763 h 1990725"/>
              <a:gd name="connsiteX671" fmla="*/ 0 w 4627560"/>
              <a:gd name="connsiteY671" fmla="*/ 1990725 h 1990725"/>
              <a:gd name="connsiteX672" fmla="*/ 4627560 w 4627560"/>
              <a:gd name="connsiteY672" fmla="*/ 0 h 1990725"/>
              <a:gd name="connsiteX673" fmla="*/ 4627560 w 4627560"/>
              <a:gd name="connsiteY673" fmla="*/ 1990725 h 1990725"/>
              <a:gd name="connsiteX674" fmla="*/ 0 w 4627560"/>
              <a:gd name="connsiteY674" fmla="*/ 1990725 h 1990725"/>
              <a:gd name="connsiteX0" fmla="*/ 1853937 w 4627560"/>
              <a:gd name="connsiteY0" fmla="*/ 635556 h 1990725"/>
              <a:gd name="connsiteX1" fmla="*/ 1819207 w 4627560"/>
              <a:gd name="connsiteY1" fmla="*/ 651765 h 1990725"/>
              <a:gd name="connsiteX2" fmla="*/ 1835414 w 4627560"/>
              <a:gd name="connsiteY2" fmla="*/ 665656 h 1990725"/>
              <a:gd name="connsiteX3" fmla="*/ 1858569 w 4627560"/>
              <a:gd name="connsiteY3" fmla="*/ 637872 h 1990725"/>
              <a:gd name="connsiteX4" fmla="*/ 1858569 w 4627560"/>
              <a:gd name="connsiteY4" fmla="*/ 635556 h 1990725"/>
              <a:gd name="connsiteX5" fmla="*/ 1853937 w 4627560"/>
              <a:gd name="connsiteY5" fmla="*/ 635556 h 1990725"/>
              <a:gd name="connsiteX6" fmla="*/ 392950 w 4627560"/>
              <a:gd name="connsiteY6" fmla="*/ 635556 h 1990725"/>
              <a:gd name="connsiteX7" fmla="*/ 358220 w 4627560"/>
              <a:gd name="connsiteY7" fmla="*/ 651765 h 1990725"/>
              <a:gd name="connsiteX8" fmla="*/ 374427 w 4627560"/>
              <a:gd name="connsiteY8" fmla="*/ 665656 h 1990725"/>
              <a:gd name="connsiteX9" fmla="*/ 397582 w 4627560"/>
              <a:gd name="connsiteY9" fmla="*/ 637872 h 1990725"/>
              <a:gd name="connsiteX10" fmla="*/ 397582 w 4627560"/>
              <a:gd name="connsiteY10" fmla="*/ 635556 h 1990725"/>
              <a:gd name="connsiteX11" fmla="*/ 392950 w 4627560"/>
              <a:gd name="connsiteY11" fmla="*/ 635556 h 1990725"/>
              <a:gd name="connsiteX12" fmla="*/ 1379291 w 4627560"/>
              <a:gd name="connsiteY12" fmla="*/ 600826 h 1990725"/>
              <a:gd name="connsiteX13" fmla="*/ 1351506 w 4627560"/>
              <a:gd name="connsiteY13" fmla="*/ 633242 h 1990725"/>
              <a:gd name="connsiteX14" fmla="*/ 1376975 w 4627560"/>
              <a:gd name="connsiteY14" fmla="*/ 665656 h 1990725"/>
              <a:gd name="connsiteX15" fmla="*/ 1404759 w 4627560"/>
              <a:gd name="connsiteY15" fmla="*/ 633242 h 1990725"/>
              <a:gd name="connsiteX16" fmla="*/ 1379291 w 4627560"/>
              <a:gd name="connsiteY16" fmla="*/ 600826 h 1990725"/>
              <a:gd name="connsiteX17" fmla="*/ 812029 w 4627560"/>
              <a:gd name="connsiteY17" fmla="*/ 598513 h 1990725"/>
              <a:gd name="connsiteX18" fmla="*/ 786560 w 4627560"/>
              <a:gd name="connsiteY18" fmla="*/ 628611 h 1990725"/>
              <a:gd name="connsiteX19" fmla="*/ 814344 w 4627560"/>
              <a:gd name="connsiteY19" fmla="*/ 661026 h 1990725"/>
              <a:gd name="connsiteX20" fmla="*/ 837498 w 4627560"/>
              <a:gd name="connsiteY20" fmla="*/ 628611 h 1990725"/>
              <a:gd name="connsiteX21" fmla="*/ 812029 w 4627560"/>
              <a:gd name="connsiteY21" fmla="*/ 598513 h 1990725"/>
              <a:gd name="connsiteX22" fmla="*/ 2127149 w 4627560"/>
              <a:gd name="connsiteY22" fmla="*/ 596197 h 1990725"/>
              <a:gd name="connsiteX23" fmla="*/ 2101680 w 4627560"/>
              <a:gd name="connsiteY23" fmla="*/ 619350 h 1990725"/>
              <a:gd name="connsiteX24" fmla="*/ 2147987 w 4627560"/>
              <a:gd name="connsiteY24" fmla="*/ 619350 h 1990725"/>
              <a:gd name="connsiteX25" fmla="*/ 2127149 w 4627560"/>
              <a:gd name="connsiteY25" fmla="*/ 596197 h 1990725"/>
              <a:gd name="connsiteX26" fmla="*/ 1138495 w 4627560"/>
              <a:gd name="connsiteY26" fmla="*/ 577673 h 1990725"/>
              <a:gd name="connsiteX27" fmla="*/ 1163963 w 4627560"/>
              <a:gd name="connsiteY27" fmla="*/ 577673 h 1990725"/>
              <a:gd name="connsiteX28" fmla="*/ 1163963 w 4627560"/>
              <a:gd name="connsiteY28" fmla="*/ 684178 h 1990725"/>
              <a:gd name="connsiteX29" fmla="*/ 1138495 w 4627560"/>
              <a:gd name="connsiteY29" fmla="*/ 684178 h 1990725"/>
              <a:gd name="connsiteX30" fmla="*/ 1138495 w 4627560"/>
              <a:gd name="connsiteY30" fmla="*/ 577673 h 1990725"/>
              <a:gd name="connsiteX31" fmla="*/ 573548 w 4627560"/>
              <a:gd name="connsiteY31" fmla="*/ 577673 h 1990725"/>
              <a:gd name="connsiteX32" fmla="*/ 599016 w 4627560"/>
              <a:gd name="connsiteY32" fmla="*/ 577673 h 1990725"/>
              <a:gd name="connsiteX33" fmla="*/ 599016 w 4627560"/>
              <a:gd name="connsiteY33" fmla="*/ 684178 h 1990725"/>
              <a:gd name="connsiteX34" fmla="*/ 573548 w 4627560"/>
              <a:gd name="connsiteY34" fmla="*/ 684178 h 1990725"/>
              <a:gd name="connsiteX35" fmla="*/ 573548 w 4627560"/>
              <a:gd name="connsiteY35" fmla="*/ 577673 h 1990725"/>
              <a:gd name="connsiteX36" fmla="*/ 2261441 w 4627560"/>
              <a:gd name="connsiteY36" fmla="*/ 575358 h 1990725"/>
              <a:gd name="connsiteX37" fmla="*/ 2266071 w 4627560"/>
              <a:gd name="connsiteY37" fmla="*/ 575358 h 1990725"/>
              <a:gd name="connsiteX38" fmla="*/ 2266071 w 4627560"/>
              <a:gd name="connsiteY38" fmla="*/ 600827 h 1990725"/>
              <a:gd name="connsiteX39" fmla="*/ 2259125 w 4627560"/>
              <a:gd name="connsiteY39" fmla="*/ 600827 h 1990725"/>
              <a:gd name="connsiteX40" fmla="*/ 2229025 w 4627560"/>
              <a:gd name="connsiteY40" fmla="*/ 623981 h 1990725"/>
              <a:gd name="connsiteX41" fmla="*/ 2226710 w 4627560"/>
              <a:gd name="connsiteY41" fmla="*/ 640188 h 1990725"/>
              <a:gd name="connsiteX42" fmla="*/ 2226710 w 4627560"/>
              <a:gd name="connsiteY42" fmla="*/ 684179 h 1990725"/>
              <a:gd name="connsiteX43" fmla="*/ 2201241 w 4627560"/>
              <a:gd name="connsiteY43" fmla="*/ 684179 h 1990725"/>
              <a:gd name="connsiteX44" fmla="*/ 2201241 w 4627560"/>
              <a:gd name="connsiteY44" fmla="*/ 577674 h 1990725"/>
              <a:gd name="connsiteX45" fmla="*/ 2226710 w 4627560"/>
              <a:gd name="connsiteY45" fmla="*/ 577674 h 1990725"/>
              <a:gd name="connsiteX46" fmla="*/ 2226710 w 4627560"/>
              <a:gd name="connsiteY46" fmla="*/ 596197 h 1990725"/>
              <a:gd name="connsiteX47" fmla="*/ 2226710 w 4627560"/>
              <a:gd name="connsiteY47" fmla="*/ 603142 h 1990725"/>
              <a:gd name="connsiteX48" fmla="*/ 2261441 w 4627560"/>
              <a:gd name="connsiteY48" fmla="*/ 575358 h 1990725"/>
              <a:gd name="connsiteX49" fmla="*/ 2129464 w 4627560"/>
              <a:gd name="connsiteY49" fmla="*/ 575358 h 1990725"/>
              <a:gd name="connsiteX50" fmla="*/ 2175771 w 4627560"/>
              <a:gd name="connsiteY50" fmla="*/ 626297 h 1990725"/>
              <a:gd name="connsiteX51" fmla="*/ 2175771 w 4627560"/>
              <a:gd name="connsiteY51" fmla="*/ 635558 h 1990725"/>
              <a:gd name="connsiteX52" fmla="*/ 2101680 w 4627560"/>
              <a:gd name="connsiteY52" fmla="*/ 635558 h 1990725"/>
              <a:gd name="connsiteX53" fmla="*/ 2134096 w 4627560"/>
              <a:gd name="connsiteY53" fmla="*/ 663343 h 1990725"/>
              <a:gd name="connsiteX54" fmla="*/ 2164194 w 4627560"/>
              <a:gd name="connsiteY54" fmla="*/ 651765 h 1990725"/>
              <a:gd name="connsiteX55" fmla="*/ 2173455 w 4627560"/>
              <a:gd name="connsiteY55" fmla="*/ 670288 h 1990725"/>
              <a:gd name="connsiteX56" fmla="*/ 2131780 w 4627560"/>
              <a:gd name="connsiteY56" fmla="*/ 686495 h 1990725"/>
              <a:gd name="connsiteX57" fmla="*/ 2073896 w 4627560"/>
              <a:gd name="connsiteY57" fmla="*/ 630927 h 1990725"/>
              <a:gd name="connsiteX58" fmla="*/ 2129464 w 4627560"/>
              <a:gd name="connsiteY58" fmla="*/ 575358 h 1990725"/>
              <a:gd name="connsiteX59" fmla="*/ 1499691 w 4627560"/>
              <a:gd name="connsiteY59" fmla="*/ 575358 h 1990725"/>
              <a:gd name="connsiteX60" fmla="*/ 1534421 w 4627560"/>
              <a:gd name="connsiteY60" fmla="*/ 586935 h 1990725"/>
              <a:gd name="connsiteX61" fmla="*/ 1522843 w 4627560"/>
              <a:gd name="connsiteY61" fmla="*/ 607774 h 1990725"/>
              <a:gd name="connsiteX62" fmla="*/ 1497375 w 4627560"/>
              <a:gd name="connsiteY62" fmla="*/ 598513 h 1990725"/>
              <a:gd name="connsiteX63" fmla="*/ 1483484 w 4627560"/>
              <a:gd name="connsiteY63" fmla="*/ 607774 h 1990725"/>
              <a:gd name="connsiteX64" fmla="*/ 1534421 w 4627560"/>
              <a:gd name="connsiteY64" fmla="*/ 654081 h 1990725"/>
              <a:gd name="connsiteX65" fmla="*/ 1492745 w 4627560"/>
              <a:gd name="connsiteY65" fmla="*/ 686495 h 1990725"/>
              <a:gd name="connsiteX66" fmla="*/ 1451068 w 4627560"/>
              <a:gd name="connsiteY66" fmla="*/ 670288 h 1990725"/>
              <a:gd name="connsiteX67" fmla="*/ 1464961 w 4627560"/>
              <a:gd name="connsiteY67" fmla="*/ 654081 h 1990725"/>
              <a:gd name="connsiteX68" fmla="*/ 1495059 w 4627560"/>
              <a:gd name="connsiteY68" fmla="*/ 665657 h 1990725"/>
              <a:gd name="connsiteX69" fmla="*/ 1508952 w 4627560"/>
              <a:gd name="connsiteY69" fmla="*/ 656395 h 1990725"/>
              <a:gd name="connsiteX70" fmla="*/ 1458013 w 4627560"/>
              <a:gd name="connsiteY70" fmla="*/ 607774 h 1990725"/>
              <a:gd name="connsiteX71" fmla="*/ 1499691 w 4627560"/>
              <a:gd name="connsiteY71" fmla="*/ 575358 h 1990725"/>
              <a:gd name="connsiteX72" fmla="*/ 1261207 w 4627560"/>
              <a:gd name="connsiteY72" fmla="*/ 575358 h 1990725"/>
              <a:gd name="connsiteX73" fmla="*/ 1298253 w 4627560"/>
              <a:gd name="connsiteY73" fmla="*/ 614720 h 1990725"/>
              <a:gd name="connsiteX74" fmla="*/ 1298253 w 4627560"/>
              <a:gd name="connsiteY74" fmla="*/ 684179 h 1990725"/>
              <a:gd name="connsiteX75" fmla="*/ 1272784 w 4627560"/>
              <a:gd name="connsiteY75" fmla="*/ 684179 h 1990725"/>
              <a:gd name="connsiteX76" fmla="*/ 1272784 w 4627560"/>
              <a:gd name="connsiteY76" fmla="*/ 621665 h 1990725"/>
              <a:gd name="connsiteX77" fmla="*/ 1256577 w 4627560"/>
              <a:gd name="connsiteY77" fmla="*/ 600827 h 1990725"/>
              <a:gd name="connsiteX78" fmla="*/ 1228793 w 4627560"/>
              <a:gd name="connsiteY78" fmla="*/ 621665 h 1990725"/>
              <a:gd name="connsiteX79" fmla="*/ 1226477 w 4627560"/>
              <a:gd name="connsiteY79" fmla="*/ 635558 h 1990725"/>
              <a:gd name="connsiteX80" fmla="*/ 1226477 w 4627560"/>
              <a:gd name="connsiteY80" fmla="*/ 684179 h 1990725"/>
              <a:gd name="connsiteX81" fmla="*/ 1198693 w 4627560"/>
              <a:gd name="connsiteY81" fmla="*/ 684179 h 1990725"/>
              <a:gd name="connsiteX82" fmla="*/ 1198693 w 4627560"/>
              <a:gd name="connsiteY82" fmla="*/ 577674 h 1990725"/>
              <a:gd name="connsiteX83" fmla="*/ 1224161 w 4627560"/>
              <a:gd name="connsiteY83" fmla="*/ 577674 h 1990725"/>
              <a:gd name="connsiteX84" fmla="*/ 1224161 w 4627560"/>
              <a:gd name="connsiteY84" fmla="*/ 591565 h 1990725"/>
              <a:gd name="connsiteX85" fmla="*/ 1224161 w 4627560"/>
              <a:gd name="connsiteY85" fmla="*/ 598513 h 1990725"/>
              <a:gd name="connsiteX86" fmla="*/ 1261207 w 4627560"/>
              <a:gd name="connsiteY86" fmla="*/ 575358 h 1990725"/>
              <a:gd name="connsiteX87" fmla="*/ 805083 w 4627560"/>
              <a:gd name="connsiteY87" fmla="*/ 575358 h 1990725"/>
              <a:gd name="connsiteX88" fmla="*/ 837498 w 4627560"/>
              <a:gd name="connsiteY88" fmla="*/ 589251 h 1990725"/>
              <a:gd name="connsiteX89" fmla="*/ 837498 w 4627560"/>
              <a:gd name="connsiteY89" fmla="*/ 586935 h 1990725"/>
              <a:gd name="connsiteX90" fmla="*/ 837498 w 4627560"/>
              <a:gd name="connsiteY90" fmla="*/ 577674 h 1990725"/>
              <a:gd name="connsiteX91" fmla="*/ 862967 w 4627560"/>
              <a:gd name="connsiteY91" fmla="*/ 577674 h 1990725"/>
              <a:gd name="connsiteX92" fmla="*/ 862967 w 4627560"/>
              <a:gd name="connsiteY92" fmla="*/ 677233 h 1990725"/>
              <a:gd name="connsiteX93" fmla="*/ 807399 w 4627560"/>
              <a:gd name="connsiteY93" fmla="*/ 728172 h 1990725"/>
              <a:gd name="connsiteX94" fmla="*/ 770353 w 4627560"/>
              <a:gd name="connsiteY94" fmla="*/ 718910 h 1990725"/>
              <a:gd name="connsiteX95" fmla="*/ 777299 w 4627560"/>
              <a:gd name="connsiteY95" fmla="*/ 698072 h 1990725"/>
              <a:gd name="connsiteX96" fmla="*/ 807399 w 4627560"/>
              <a:gd name="connsiteY96" fmla="*/ 705018 h 1990725"/>
              <a:gd name="connsiteX97" fmla="*/ 837498 w 4627560"/>
              <a:gd name="connsiteY97" fmla="*/ 679549 h 1990725"/>
              <a:gd name="connsiteX98" fmla="*/ 837498 w 4627560"/>
              <a:gd name="connsiteY98" fmla="*/ 672604 h 1990725"/>
              <a:gd name="connsiteX99" fmla="*/ 837498 w 4627560"/>
              <a:gd name="connsiteY99" fmla="*/ 667972 h 1990725"/>
              <a:gd name="connsiteX100" fmla="*/ 807399 w 4627560"/>
              <a:gd name="connsiteY100" fmla="*/ 681865 h 1990725"/>
              <a:gd name="connsiteX101" fmla="*/ 758776 w 4627560"/>
              <a:gd name="connsiteY101" fmla="*/ 628611 h 1990725"/>
              <a:gd name="connsiteX102" fmla="*/ 805083 w 4627560"/>
              <a:gd name="connsiteY102" fmla="*/ 575358 h 1990725"/>
              <a:gd name="connsiteX103" fmla="*/ 696261 w 4627560"/>
              <a:gd name="connsiteY103" fmla="*/ 575358 h 1990725"/>
              <a:gd name="connsiteX104" fmla="*/ 733306 w 4627560"/>
              <a:gd name="connsiteY104" fmla="*/ 614720 h 1990725"/>
              <a:gd name="connsiteX105" fmla="*/ 733306 w 4627560"/>
              <a:gd name="connsiteY105" fmla="*/ 684179 h 1990725"/>
              <a:gd name="connsiteX106" fmla="*/ 707838 w 4627560"/>
              <a:gd name="connsiteY106" fmla="*/ 684179 h 1990725"/>
              <a:gd name="connsiteX107" fmla="*/ 707838 w 4627560"/>
              <a:gd name="connsiteY107" fmla="*/ 621665 h 1990725"/>
              <a:gd name="connsiteX108" fmla="*/ 691631 w 4627560"/>
              <a:gd name="connsiteY108" fmla="*/ 600827 h 1990725"/>
              <a:gd name="connsiteX109" fmla="*/ 663846 w 4627560"/>
              <a:gd name="connsiteY109" fmla="*/ 621665 h 1990725"/>
              <a:gd name="connsiteX110" fmla="*/ 661531 w 4627560"/>
              <a:gd name="connsiteY110" fmla="*/ 635558 h 1990725"/>
              <a:gd name="connsiteX111" fmla="*/ 661531 w 4627560"/>
              <a:gd name="connsiteY111" fmla="*/ 684179 h 1990725"/>
              <a:gd name="connsiteX112" fmla="*/ 636062 w 4627560"/>
              <a:gd name="connsiteY112" fmla="*/ 684179 h 1990725"/>
              <a:gd name="connsiteX113" fmla="*/ 636062 w 4627560"/>
              <a:gd name="connsiteY113" fmla="*/ 577674 h 1990725"/>
              <a:gd name="connsiteX114" fmla="*/ 659215 w 4627560"/>
              <a:gd name="connsiteY114" fmla="*/ 577674 h 1990725"/>
              <a:gd name="connsiteX115" fmla="*/ 659215 w 4627560"/>
              <a:gd name="connsiteY115" fmla="*/ 591565 h 1990725"/>
              <a:gd name="connsiteX116" fmla="*/ 659215 w 4627560"/>
              <a:gd name="connsiteY116" fmla="*/ 598513 h 1990725"/>
              <a:gd name="connsiteX117" fmla="*/ 696261 w 4627560"/>
              <a:gd name="connsiteY117" fmla="*/ 575358 h 1990725"/>
              <a:gd name="connsiteX118" fmla="*/ 1842362 w 4627560"/>
              <a:gd name="connsiteY118" fmla="*/ 573042 h 1990725"/>
              <a:gd name="connsiteX119" fmla="*/ 1886353 w 4627560"/>
              <a:gd name="connsiteY119" fmla="*/ 614719 h 1990725"/>
              <a:gd name="connsiteX120" fmla="*/ 1886353 w 4627560"/>
              <a:gd name="connsiteY120" fmla="*/ 684179 h 1990725"/>
              <a:gd name="connsiteX121" fmla="*/ 1860884 w 4627560"/>
              <a:gd name="connsiteY121" fmla="*/ 684179 h 1990725"/>
              <a:gd name="connsiteX122" fmla="*/ 1860884 w 4627560"/>
              <a:gd name="connsiteY122" fmla="*/ 674918 h 1990725"/>
              <a:gd name="connsiteX123" fmla="*/ 1860884 w 4627560"/>
              <a:gd name="connsiteY123" fmla="*/ 667972 h 1990725"/>
              <a:gd name="connsiteX124" fmla="*/ 1828469 w 4627560"/>
              <a:gd name="connsiteY124" fmla="*/ 686495 h 1990725"/>
              <a:gd name="connsiteX125" fmla="*/ 1791423 w 4627560"/>
              <a:gd name="connsiteY125" fmla="*/ 654079 h 1990725"/>
              <a:gd name="connsiteX126" fmla="*/ 1856253 w 4627560"/>
              <a:gd name="connsiteY126" fmla="*/ 617034 h 1990725"/>
              <a:gd name="connsiteX127" fmla="*/ 1860884 w 4627560"/>
              <a:gd name="connsiteY127" fmla="*/ 617034 h 1990725"/>
              <a:gd name="connsiteX128" fmla="*/ 1860884 w 4627560"/>
              <a:gd name="connsiteY128" fmla="*/ 614719 h 1990725"/>
              <a:gd name="connsiteX129" fmla="*/ 1840046 w 4627560"/>
              <a:gd name="connsiteY129" fmla="*/ 596195 h 1990725"/>
              <a:gd name="connsiteX130" fmla="*/ 1809946 w 4627560"/>
              <a:gd name="connsiteY130" fmla="*/ 605458 h 1990725"/>
              <a:gd name="connsiteX131" fmla="*/ 1800685 w 4627560"/>
              <a:gd name="connsiteY131" fmla="*/ 586935 h 1990725"/>
              <a:gd name="connsiteX132" fmla="*/ 1842362 w 4627560"/>
              <a:gd name="connsiteY132" fmla="*/ 573042 h 1990725"/>
              <a:gd name="connsiteX133" fmla="*/ 379059 w 4627560"/>
              <a:gd name="connsiteY133" fmla="*/ 573042 h 1990725"/>
              <a:gd name="connsiteX134" fmla="*/ 423050 w 4627560"/>
              <a:gd name="connsiteY134" fmla="*/ 614719 h 1990725"/>
              <a:gd name="connsiteX135" fmla="*/ 423050 w 4627560"/>
              <a:gd name="connsiteY135" fmla="*/ 684179 h 1990725"/>
              <a:gd name="connsiteX136" fmla="*/ 397582 w 4627560"/>
              <a:gd name="connsiteY136" fmla="*/ 684179 h 1990725"/>
              <a:gd name="connsiteX137" fmla="*/ 397582 w 4627560"/>
              <a:gd name="connsiteY137" fmla="*/ 674918 h 1990725"/>
              <a:gd name="connsiteX138" fmla="*/ 397582 w 4627560"/>
              <a:gd name="connsiteY138" fmla="*/ 667972 h 1990725"/>
              <a:gd name="connsiteX139" fmla="*/ 365166 w 4627560"/>
              <a:gd name="connsiteY139" fmla="*/ 686495 h 1990725"/>
              <a:gd name="connsiteX140" fmla="*/ 328120 w 4627560"/>
              <a:gd name="connsiteY140" fmla="*/ 654079 h 1990725"/>
              <a:gd name="connsiteX141" fmla="*/ 392950 w 4627560"/>
              <a:gd name="connsiteY141" fmla="*/ 617034 h 1990725"/>
              <a:gd name="connsiteX142" fmla="*/ 397582 w 4627560"/>
              <a:gd name="connsiteY142" fmla="*/ 617034 h 1990725"/>
              <a:gd name="connsiteX143" fmla="*/ 397582 w 4627560"/>
              <a:gd name="connsiteY143" fmla="*/ 614719 h 1990725"/>
              <a:gd name="connsiteX144" fmla="*/ 376743 w 4627560"/>
              <a:gd name="connsiteY144" fmla="*/ 596195 h 1990725"/>
              <a:gd name="connsiteX145" fmla="*/ 346643 w 4627560"/>
              <a:gd name="connsiteY145" fmla="*/ 605458 h 1990725"/>
              <a:gd name="connsiteX146" fmla="*/ 337381 w 4627560"/>
              <a:gd name="connsiteY146" fmla="*/ 586935 h 1990725"/>
              <a:gd name="connsiteX147" fmla="*/ 379059 w 4627560"/>
              <a:gd name="connsiteY147" fmla="*/ 573042 h 1990725"/>
              <a:gd name="connsiteX148" fmla="*/ 2004437 w 4627560"/>
              <a:gd name="connsiteY148" fmla="*/ 549888 h 1990725"/>
              <a:gd name="connsiteX149" fmla="*/ 2029906 w 4627560"/>
              <a:gd name="connsiteY149" fmla="*/ 549888 h 1990725"/>
              <a:gd name="connsiteX150" fmla="*/ 2029906 w 4627560"/>
              <a:gd name="connsiteY150" fmla="*/ 579988 h 1990725"/>
              <a:gd name="connsiteX151" fmla="*/ 2053058 w 4627560"/>
              <a:gd name="connsiteY151" fmla="*/ 579988 h 1990725"/>
              <a:gd name="connsiteX152" fmla="*/ 2053058 w 4627560"/>
              <a:gd name="connsiteY152" fmla="*/ 600827 h 1990725"/>
              <a:gd name="connsiteX153" fmla="*/ 2029906 w 4627560"/>
              <a:gd name="connsiteY153" fmla="*/ 600827 h 1990725"/>
              <a:gd name="connsiteX154" fmla="*/ 2029906 w 4627560"/>
              <a:gd name="connsiteY154" fmla="*/ 642502 h 1990725"/>
              <a:gd name="connsiteX155" fmla="*/ 2050744 w 4627560"/>
              <a:gd name="connsiteY155" fmla="*/ 663341 h 1990725"/>
              <a:gd name="connsiteX156" fmla="*/ 2055374 w 4627560"/>
              <a:gd name="connsiteY156" fmla="*/ 663341 h 1990725"/>
              <a:gd name="connsiteX157" fmla="*/ 2055374 w 4627560"/>
              <a:gd name="connsiteY157" fmla="*/ 686493 h 1990725"/>
              <a:gd name="connsiteX158" fmla="*/ 2046113 w 4627560"/>
              <a:gd name="connsiteY158" fmla="*/ 686493 h 1990725"/>
              <a:gd name="connsiteX159" fmla="*/ 2002121 w 4627560"/>
              <a:gd name="connsiteY159" fmla="*/ 647134 h 1990725"/>
              <a:gd name="connsiteX160" fmla="*/ 2002121 w 4627560"/>
              <a:gd name="connsiteY160" fmla="*/ 600827 h 1990725"/>
              <a:gd name="connsiteX161" fmla="*/ 1990544 w 4627560"/>
              <a:gd name="connsiteY161" fmla="*/ 600827 h 1990725"/>
              <a:gd name="connsiteX162" fmla="*/ 1990544 w 4627560"/>
              <a:gd name="connsiteY162" fmla="*/ 579988 h 1990725"/>
              <a:gd name="connsiteX163" fmla="*/ 2004437 w 4627560"/>
              <a:gd name="connsiteY163" fmla="*/ 579988 h 1990725"/>
              <a:gd name="connsiteX164" fmla="*/ 2004437 w 4627560"/>
              <a:gd name="connsiteY164" fmla="*/ 549888 h 1990725"/>
              <a:gd name="connsiteX165" fmla="*/ 1921084 w 4627560"/>
              <a:gd name="connsiteY165" fmla="*/ 549888 h 1990725"/>
              <a:gd name="connsiteX166" fmla="*/ 1946553 w 4627560"/>
              <a:gd name="connsiteY166" fmla="*/ 549888 h 1990725"/>
              <a:gd name="connsiteX167" fmla="*/ 1946553 w 4627560"/>
              <a:gd name="connsiteY167" fmla="*/ 579988 h 1990725"/>
              <a:gd name="connsiteX168" fmla="*/ 1969705 w 4627560"/>
              <a:gd name="connsiteY168" fmla="*/ 579988 h 1990725"/>
              <a:gd name="connsiteX169" fmla="*/ 1969705 w 4627560"/>
              <a:gd name="connsiteY169" fmla="*/ 600827 h 1990725"/>
              <a:gd name="connsiteX170" fmla="*/ 1946553 w 4627560"/>
              <a:gd name="connsiteY170" fmla="*/ 600827 h 1990725"/>
              <a:gd name="connsiteX171" fmla="*/ 1946553 w 4627560"/>
              <a:gd name="connsiteY171" fmla="*/ 642502 h 1990725"/>
              <a:gd name="connsiteX172" fmla="*/ 1967391 w 4627560"/>
              <a:gd name="connsiteY172" fmla="*/ 663341 h 1990725"/>
              <a:gd name="connsiteX173" fmla="*/ 1972021 w 4627560"/>
              <a:gd name="connsiteY173" fmla="*/ 663341 h 1990725"/>
              <a:gd name="connsiteX174" fmla="*/ 1972021 w 4627560"/>
              <a:gd name="connsiteY174" fmla="*/ 686493 h 1990725"/>
              <a:gd name="connsiteX175" fmla="*/ 1962760 w 4627560"/>
              <a:gd name="connsiteY175" fmla="*/ 686493 h 1990725"/>
              <a:gd name="connsiteX176" fmla="*/ 1918768 w 4627560"/>
              <a:gd name="connsiteY176" fmla="*/ 647134 h 1990725"/>
              <a:gd name="connsiteX177" fmla="*/ 1918768 w 4627560"/>
              <a:gd name="connsiteY177" fmla="*/ 600827 h 1990725"/>
              <a:gd name="connsiteX178" fmla="*/ 1907191 w 4627560"/>
              <a:gd name="connsiteY178" fmla="*/ 600827 h 1990725"/>
              <a:gd name="connsiteX179" fmla="*/ 1907191 w 4627560"/>
              <a:gd name="connsiteY179" fmla="*/ 579988 h 1990725"/>
              <a:gd name="connsiteX180" fmla="*/ 1921084 w 4627560"/>
              <a:gd name="connsiteY180" fmla="*/ 579988 h 1990725"/>
              <a:gd name="connsiteX181" fmla="*/ 1921084 w 4627560"/>
              <a:gd name="connsiteY181" fmla="*/ 549888 h 1990725"/>
              <a:gd name="connsiteX182" fmla="*/ 1627033 w 4627560"/>
              <a:gd name="connsiteY182" fmla="*/ 535996 h 1990725"/>
              <a:gd name="connsiteX183" fmla="*/ 1654818 w 4627560"/>
              <a:gd name="connsiteY183" fmla="*/ 535996 h 1990725"/>
              <a:gd name="connsiteX184" fmla="*/ 1684916 w 4627560"/>
              <a:gd name="connsiteY184" fmla="*/ 610087 h 1990725"/>
              <a:gd name="connsiteX185" fmla="*/ 1691863 w 4627560"/>
              <a:gd name="connsiteY185" fmla="*/ 630926 h 1990725"/>
              <a:gd name="connsiteX186" fmla="*/ 1698809 w 4627560"/>
              <a:gd name="connsiteY186" fmla="*/ 610087 h 1990725"/>
              <a:gd name="connsiteX187" fmla="*/ 1728908 w 4627560"/>
              <a:gd name="connsiteY187" fmla="*/ 535996 h 1990725"/>
              <a:gd name="connsiteX188" fmla="*/ 1756693 w 4627560"/>
              <a:gd name="connsiteY188" fmla="*/ 535996 h 1990725"/>
              <a:gd name="connsiteX189" fmla="*/ 1768268 w 4627560"/>
              <a:gd name="connsiteY189" fmla="*/ 684178 h 1990725"/>
              <a:gd name="connsiteX190" fmla="*/ 1740484 w 4627560"/>
              <a:gd name="connsiteY190" fmla="*/ 684178 h 1990725"/>
              <a:gd name="connsiteX191" fmla="*/ 1733538 w 4627560"/>
              <a:gd name="connsiteY191" fmla="*/ 600826 h 1990725"/>
              <a:gd name="connsiteX192" fmla="*/ 1733538 w 4627560"/>
              <a:gd name="connsiteY192" fmla="*/ 577673 h 1990725"/>
              <a:gd name="connsiteX193" fmla="*/ 1726593 w 4627560"/>
              <a:gd name="connsiteY193" fmla="*/ 600826 h 1990725"/>
              <a:gd name="connsiteX194" fmla="*/ 1703439 w 4627560"/>
              <a:gd name="connsiteY194" fmla="*/ 658710 h 1990725"/>
              <a:gd name="connsiteX195" fmla="*/ 1680286 w 4627560"/>
              <a:gd name="connsiteY195" fmla="*/ 658710 h 1990725"/>
              <a:gd name="connsiteX196" fmla="*/ 1657132 w 4627560"/>
              <a:gd name="connsiteY196" fmla="*/ 600826 h 1990725"/>
              <a:gd name="connsiteX197" fmla="*/ 1647870 w 4627560"/>
              <a:gd name="connsiteY197" fmla="*/ 577673 h 1990725"/>
              <a:gd name="connsiteX198" fmla="*/ 1647870 w 4627560"/>
              <a:gd name="connsiteY198" fmla="*/ 600826 h 1990725"/>
              <a:gd name="connsiteX199" fmla="*/ 1640925 w 4627560"/>
              <a:gd name="connsiteY199" fmla="*/ 684178 h 1990725"/>
              <a:gd name="connsiteX200" fmla="*/ 1613141 w 4627560"/>
              <a:gd name="connsiteY200" fmla="*/ 684178 h 1990725"/>
              <a:gd name="connsiteX201" fmla="*/ 1627033 w 4627560"/>
              <a:gd name="connsiteY201" fmla="*/ 535996 h 1990725"/>
              <a:gd name="connsiteX202" fmla="*/ 1400129 w 4627560"/>
              <a:gd name="connsiteY202" fmla="*/ 535996 h 1990725"/>
              <a:gd name="connsiteX203" fmla="*/ 1425598 w 4627560"/>
              <a:gd name="connsiteY203" fmla="*/ 535996 h 1990725"/>
              <a:gd name="connsiteX204" fmla="*/ 1425598 w 4627560"/>
              <a:gd name="connsiteY204" fmla="*/ 684178 h 1990725"/>
              <a:gd name="connsiteX205" fmla="*/ 1400129 w 4627560"/>
              <a:gd name="connsiteY205" fmla="*/ 684178 h 1990725"/>
              <a:gd name="connsiteX206" fmla="*/ 1400129 w 4627560"/>
              <a:gd name="connsiteY206" fmla="*/ 674917 h 1990725"/>
              <a:gd name="connsiteX207" fmla="*/ 1400129 w 4627560"/>
              <a:gd name="connsiteY207" fmla="*/ 667971 h 1990725"/>
              <a:gd name="connsiteX208" fmla="*/ 1367713 w 4627560"/>
              <a:gd name="connsiteY208" fmla="*/ 686494 h 1990725"/>
              <a:gd name="connsiteX209" fmla="*/ 1321407 w 4627560"/>
              <a:gd name="connsiteY209" fmla="*/ 630926 h 1990725"/>
              <a:gd name="connsiteX210" fmla="*/ 1370029 w 4627560"/>
              <a:gd name="connsiteY210" fmla="*/ 575358 h 1990725"/>
              <a:gd name="connsiteX211" fmla="*/ 1400129 w 4627560"/>
              <a:gd name="connsiteY211" fmla="*/ 589249 h 1990725"/>
              <a:gd name="connsiteX212" fmla="*/ 1400129 w 4627560"/>
              <a:gd name="connsiteY212" fmla="*/ 582303 h 1990725"/>
              <a:gd name="connsiteX213" fmla="*/ 1400129 w 4627560"/>
              <a:gd name="connsiteY213" fmla="*/ 535996 h 1990725"/>
              <a:gd name="connsiteX214" fmla="*/ 1138495 w 4627560"/>
              <a:gd name="connsiteY214" fmla="*/ 535996 h 1990725"/>
              <a:gd name="connsiteX215" fmla="*/ 1163963 w 4627560"/>
              <a:gd name="connsiteY215" fmla="*/ 535996 h 1990725"/>
              <a:gd name="connsiteX216" fmla="*/ 1163963 w 4627560"/>
              <a:gd name="connsiteY216" fmla="*/ 559150 h 1990725"/>
              <a:gd name="connsiteX217" fmla="*/ 1138495 w 4627560"/>
              <a:gd name="connsiteY217" fmla="*/ 559150 h 1990725"/>
              <a:gd name="connsiteX218" fmla="*/ 1138495 w 4627560"/>
              <a:gd name="connsiteY218" fmla="*/ 535996 h 1990725"/>
              <a:gd name="connsiteX219" fmla="*/ 962528 w 4627560"/>
              <a:gd name="connsiteY219" fmla="*/ 535996 h 1990725"/>
              <a:gd name="connsiteX220" fmla="*/ 990312 w 4627560"/>
              <a:gd name="connsiteY220" fmla="*/ 535996 h 1990725"/>
              <a:gd name="connsiteX221" fmla="*/ 1020412 w 4627560"/>
              <a:gd name="connsiteY221" fmla="*/ 610087 h 1990725"/>
              <a:gd name="connsiteX222" fmla="*/ 1027358 w 4627560"/>
              <a:gd name="connsiteY222" fmla="*/ 630926 h 1990725"/>
              <a:gd name="connsiteX223" fmla="*/ 1034304 w 4627560"/>
              <a:gd name="connsiteY223" fmla="*/ 610087 h 1990725"/>
              <a:gd name="connsiteX224" fmla="*/ 1064404 w 4627560"/>
              <a:gd name="connsiteY224" fmla="*/ 535996 h 1990725"/>
              <a:gd name="connsiteX225" fmla="*/ 1092188 w 4627560"/>
              <a:gd name="connsiteY225" fmla="*/ 535996 h 1990725"/>
              <a:gd name="connsiteX226" fmla="*/ 1106079 w 4627560"/>
              <a:gd name="connsiteY226" fmla="*/ 684178 h 1990725"/>
              <a:gd name="connsiteX227" fmla="*/ 1078295 w 4627560"/>
              <a:gd name="connsiteY227" fmla="*/ 684178 h 1990725"/>
              <a:gd name="connsiteX228" fmla="*/ 1071349 w 4627560"/>
              <a:gd name="connsiteY228" fmla="*/ 600826 h 1990725"/>
              <a:gd name="connsiteX229" fmla="*/ 1071349 w 4627560"/>
              <a:gd name="connsiteY229" fmla="*/ 577673 h 1990725"/>
              <a:gd name="connsiteX230" fmla="*/ 1064404 w 4627560"/>
              <a:gd name="connsiteY230" fmla="*/ 600826 h 1990725"/>
              <a:gd name="connsiteX231" fmla="*/ 1041249 w 4627560"/>
              <a:gd name="connsiteY231" fmla="*/ 658710 h 1990725"/>
              <a:gd name="connsiteX232" fmla="*/ 1018097 w 4627560"/>
              <a:gd name="connsiteY232" fmla="*/ 658710 h 1990725"/>
              <a:gd name="connsiteX233" fmla="*/ 994942 w 4627560"/>
              <a:gd name="connsiteY233" fmla="*/ 600826 h 1990725"/>
              <a:gd name="connsiteX234" fmla="*/ 985681 w 4627560"/>
              <a:gd name="connsiteY234" fmla="*/ 577673 h 1990725"/>
              <a:gd name="connsiteX235" fmla="*/ 985681 w 4627560"/>
              <a:gd name="connsiteY235" fmla="*/ 600826 h 1990725"/>
              <a:gd name="connsiteX236" fmla="*/ 978735 w 4627560"/>
              <a:gd name="connsiteY236" fmla="*/ 684178 h 1990725"/>
              <a:gd name="connsiteX237" fmla="*/ 950951 w 4627560"/>
              <a:gd name="connsiteY237" fmla="*/ 684178 h 1990725"/>
              <a:gd name="connsiteX238" fmla="*/ 962528 w 4627560"/>
              <a:gd name="connsiteY238" fmla="*/ 535996 h 1990725"/>
              <a:gd name="connsiteX239" fmla="*/ 573548 w 4627560"/>
              <a:gd name="connsiteY239" fmla="*/ 535996 h 1990725"/>
              <a:gd name="connsiteX240" fmla="*/ 599016 w 4627560"/>
              <a:gd name="connsiteY240" fmla="*/ 535996 h 1990725"/>
              <a:gd name="connsiteX241" fmla="*/ 599016 w 4627560"/>
              <a:gd name="connsiteY241" fmla="*/ 559150 h 1990725"/>
              <a:gd name="connsiteX242" fmla="*/ 573548 w 4627560"/>
              <a:gd name="connsiteY242" fmla="*/ 559150 h 1990725"/>
              <a:gd name="connsiteX243" fmla="*/ 573548 w 4627560"/>
              <a:gd name="connsiteY243" fmla="*/ 535996 h 1990725"/>
              <a:gd name="connsiteX244" fmla="*/ 455465 w 4627560"/>
              <a:gd name="connsiteY244" fmla="*/ 535996 h 1990725"/>
              <a:gd name="connsiteX245" fmla="*/ 480933 w 4627560"/>
              <a:gd name="connsiteY245" fmla="*/ 535996 h 1990725"/>
              <a:gd name="connsiteX246" fmla="*/ 480933 w 4627560"/>
              <a:gd name="connsiteY246" fmla="*/ 614719 h 1990725"/>
              <a:gd name="connsiteX247" fmla="*/ 494826 w 4627560"/>
              <a:gd name="connsiteY247" fmla="*/ 614719 h 1990725"/>
              <a:gd name="connsiteX248" fmla="*/ 520294 w 4627560"/>
              <a:gd name="connsiteY248" fmla="*/ 577673 h 1990725"/>
              <a:gd name="connsiteX249" fmla="*/ 550395 w 4627560"/>
              <a:gd name="connsiteY249" fmla="*/ 577673 h 1990725"/>
              <a:gd name="connsiteX250" fmla="*/ 517978 w 4627560"/>
              <a:gd name="connsiteY250" fmla="*/ 626294 h 1990725"/>
              <a:gd name="connsiteX251" fmla="*/ 555024 w 4627560"/>
              <a:gd name="connsiteY251" fmla="*/ 684178 h 1990725"/>
              <a:gd name="connsiteX252" fmla="*/ 524926 w 4627560"/>
              <a:gd name="connsiteY252" fmla="*/ 684178 h 1990725"/>
              <a:gd name="connsiteX253" fmla="*/ 497142 w 4627560"/>
              <a:gd name="connsiteY253" fmla="*/ 637871 h 1990725"/>
              <a:gd name="connsiteX254" fmla="*/ 480933 w 4627560"/>
              <a:gd name="connsiteY254" fmla="*/ 637871 h 1990725"/>
              <a:gd name="connsiteX255" fmla="*/ 480933 w 4627560"/>
              <a:gd name="connsiteY255" fmla="*/ 684178 h 1990725"/>
              <a:gd name="connsiteX256" fmla="*/ 455465 w 4627560"/>
              <a:gd name="connsiteY256" fmla="*/ 684178 h 1990725"/>
              <a:gd name="connsiteX257" fmla="*/ 455465 w 4627560"/>
              <a:gd name="connsiteY257" fmla="*/ 535996 h 1990725"/>
              <a:gd name="connsiteX258" fmla="*/ 163729 w 4627560"/>
              <a:gd name="connsiteY258" fmla="*/ 535996 h 1990725"/>
              <a:gd name="connsiteX259" fmla="*/ 191513 w 4627560"/>
              <a:gd name="connsiteY259" fmla="*/ 535996 h 1990725"/>
              <a:gd name="connsiteX260" fmla="*/ 221613 w 4627560"/>
              <a:gd name="connsiteY260" fmla="*/ 610087 h 1990725"/>
              <a:gd name="connsiteX261" fmla="*/ 228559 w 4627560"/>
              <a:gd name="connsiteY261" fmla="*/ 630926 h 1990725"/>
              <a:gd name="connsiteX262" fmla="*/ 235505 w 4627560"/>
              <a:gd name="connsiteY262" fmla="*/ 610087 h 1990725"/>
              <a:gd name="connsiteX263" fmla="*/ 265605 w 4627560"/>
              <a:gd name="connsiteY263" fmla="*/ 535996 h 1990725"/>
              <a:gd name="connsiteX264" fmla="*/ 295705 w 4627560"/>
              <a:gd name="connsiteY264" fmla="*/ 535996 h 1990725"/>
              <a:gd name="connsiteX265" fmla="*/ 307282 w 4627560"/>
              <a:gd name="connsiteY265" fmla="*/ 684178 h 1990725"/>
              <a:gd name="connsiteX266" fmla="*/ 279496 w 4627560"/>
              <a:gd name="connsiteY266" fmla="*/ 684178 h 1990725"/>
              <a:gd name="connsiteX267" fmla="*/ 272550 w 4627560"/>
              <a:gd name="connsiteY267" fmla="*/ 600826 h 1990725"/>
              <a:gd name="connsiteX268" fmla="*/ 272550 w 4627560"/>
              <a:gd name="connsiteY268" fmla="*/ 577673 h 1990725"/>
              <a:gd name="connsiteX269" fmla="*/ 265605 w 4627560"/>
              <a:gd name="connsiteY269" fmla="*/ 600826 h 1990725"/>
              <a:gd name="connsiteX270" fmla="*/ 242450 w 4627560"/>
              <a:gd name="connsiteY270" fmla="*/ 658710 h 1990725"/>
              <a:gd name="connsiteX271" fmla="*/ 219298 w 4627560"/>
              <a:gd name="connsiteY271" fmla="*/ 658710 h 1990725"/>
              <a:gd name="connsiteX272" fmla="*/ 196143 w 4627560"/>
              <a:gd name="connsiteY272" fmla="*/ 600826 h 1990725"/>
              <a:gd name="connsiteX273" fmla="*/ 186882 w 4627560"/>
              <a:gd name="connsiteY273" fmla="*/ 577673 h 1990725"/>
              <a:gd name="connsiteX274" fmla="*/ 186882 w 4627560"/>
              <a:gd name="connsiteY274" fmla="*/ 600826 h 1990725"/>
              <a:gd name="connsiteX275" fmla="*/ 179937 w 4627560"/>
              <a:gd name="connsiteY275" fmla="*/ 684178 h 1990725"/>
              <a:gd name="connsiteX276" fmla="*/ 152152 w 4627560"/>
              <a:gd name="connsiteY276" fmla="*/ 684178 h 1990725"/>
              <a:gd name="connsiteX277" fmla="*/ 163729 w 4627560"/>
              <a:gd name="connsiteY277" fmla="*/ 535996 h 1990725"/>
              <a:gd name="connsiteX278" fmla="*/ 3727060 w 4627560"/>
              <a:gd name="connsiteY278" fmla="*/ 397075 h 1990725"/>
              <a:gd name="connsiteX279" fmla="*/ 3696961 w 4627560"/>
              <a:gd name="connsiteY279" fmla="*/ 410966 h 1990725"/>
              <a:gd name="connsiteX280" fmla="*/ 3710853 w 4627560"/>
              <a:gd name="connsiteY280" fmla="*/ 422543 h 1990725"/>
              <a:gd name="connsiteX281" fmla="*/ 3731692 w 4627560"/>
              <a:gd name="connsiteY281" fmla="*/ 399391 h 1990725"/>
              <a:gd name="connsiteX282" fmla="*/ 3731692 w 4627560"/>
              <a:gd name="connsiteY282" fmla="*/ 397075 h 1990725"/>
              <a:gd name="connsiteX283" fmla="*/ 3727060 w 4627560"/>
              <a:gd name="connsiteY283" fmla="*/ 397075 h 1990725"/>
              <a:gd name="connsiteX284" fmla="*/ 485567 w 4627560"/>
              <a:gd name="connsiteY284" fmla="*/ 397075 h 1990725"/>
              <a:gd name="connsiteX285" fmla="*/ 455467 w 4627560"/>
              <a:gd name="connsiteY285" fmla="*/ 410966 h 1990725"/>
              <a:gd name="connsiteX286" fmla="*/ 469360 w 4627560"/>
              <a:gd name="connsiteY286" fmla="*/ 422543 h 1990725"/>
              <a:gd name="connsiteX287" fmla="*/ 490199 w 4627560"/>
              <a:gd name="connsiteY287" fmla="*/ 399391 h 1990725"/>
              <a:gd name="connsiteX288" fmla="*/ 490199 w 4627560"/>
              <a:gd name="connsiteY288" fmla="*/ 397075 h 1990725"/>
              <a:gd name="connsiteX289" fmla="*/ 485567 w 4627560"/>
              <a:gd name="connsiteY289" fmla="*/ 397075 h 1990725"/>
              <a:gd name="connsiteX290" fmla="*/ 3558040 w 4627560"/>
              <a:gd name="connsiteY290" fmla="*/ 355399 h 1990725"/>
              <a:gd name="connsiteX291" fmla="*/ 3532570 w 4627560"/>
              <a:gd name="connsiteY291" fmla="*/ 387813 h 1990725"/>
              <a:gd name="connsiteX292" fmla="*/ 3558040 w 4627560"/>
              <a:gd name="connsiteY292" fmla="*/ 420228 h 1990725"/>
              <a:gd name="connsiteX293" fmla="*/ 3583509 w 4627560"/>
              <a:gd name="connsiteY293" fmla="*/ 387813 h 1990725"/>
              <a:gd name="connsiteX294" fmla="*/ 3558040 w 4627560"/>
              <a:gd name="connsiteY294" fmla="*/ 355399 h 1990725"/>
              <a:gd name="connsiteX295" fmla="*/ 2909739 w 4627560"/>
              <a:gd name="connsiteY295" fmla="*/ 355399 h 1990725"/>
              <a:gd name="connsiteX296" fmla="*/ 2879639 w 4627560"/>
              <a:gd name="connsiteY296" fmla="*/ 387814 h 1990725"/>
              <a:gd name="connsiteX297" fmla="*/ 2909739 w 4627560"/>
              <a:gd name="connsiteY297" fmla="*/ 420228 h 1990725"/>
              <a:gd name="connsiteX298" fmla="*/ 2939839 w 4627560"/>
              <a:gd name="connsiteY298" fmla="*/ 387814 h 1990725"/>
              <a:gd name="connsiteX299" fmla="*/ 2909739 w 4627560"/>
              <a:gd name="connsiteY299" fmla="*/ 355399 h 1990725"/>
              <a:gd name="connsiteX300" fmla="*/ 3294090 w 4627560"/>
              <a:gd name="connsiteY300" fmla="*/ 353083 h 1990725"/>
              <a:gd name="connsiteX301" fmla="*/ 3273251 w 4627560"/>
              <a:gd name="connsiteY301" fmla="*/ 371606 h 1990725"/>
              <a:gd name="connsiteX302" fmla="*/ 3310297 w 4627560"/>
              <a:gd name="connsiteY302" fmla="*/ 371606 h 1990725"/>
              <a:gd name="connsiteX303" fmla="*/ 3294090 w 4627560"/>
              <a:gd name="connsiteY303" fmla="*/ 353083 h 1990725"/>
              <a:gd name="connsiteX304" fmla="*/ 1937291 w 4627560"/>
              <a:gd name="connsiteY304" fmla="*/ 353083 h 1990725"/>
              <a:gd name="connsiteX305" fmla="*/ 1916452 w 4627560"/>
              <a:gd name="connsiteY305" fmla="*/ 371606 h 1990725"/>
              <a:gd name="connsiteX306" fmla="*/ 1953498 w 4627560"/>
              <a:gd name="connsiteY306" fmla="*/ 371606 h 1990725"/>
              <a:gd name="connsiteX307" fmla="*/ 1937291 w 4627560"/>
              <a:gd name="connsiteY307" fmla="*/ 353083 h 1990725"/>
              <a:gd name="connsiteX308" fmla="*/ 2266071 w 4627560"/>
              <a:gd name="connsiteY308" fmla="*/ 322985 h 1990725"/>
              <a:gd name="connsiteX309" fmla="*/ 2310062 w 4627560"/>
              <a:gd name="connsiteY309" fmla="*/ 322985 h 1990725"/>
              <a:gd name="connsiteX310" fmla="*/ 2310062 w 4627560"/>
              <a:gd name="connsiteY310" fmla="*/ 452644 h 1990725"/>
              <a:gd name="connsiteX311" fmla="*/ 2266071 w 4627560"/>
              <a:gd name="connsiteY311" fmla="*/ 452644 h 1990725"/>
              <a:gd name="connsiteX312" fmla="*/ 2266071 w 4627560"/>
              <a:gd name="connsiteY312" fmla="*/ 322985 h 1990725"/>
              <a:gd name="connsiteX313" fmla="*/ 1647875 w 4627560"/>
              <a:gd name="connsiteY313" fmla="*/ 322985 h 1990725"/>
              <a:gd name="connsiteX314" fmla="*/ 1691866 w 4627560"/>
              <a:gd name="connsiteY314" fmla="*/ 322985 h 1990725"/>
              <a:gd name="connsiteX315" fmla="*/ 1691866 w 4627560"/>
              <a:gd name="connsiteY315" fmla="*/ 452644 h 1990725"/>
              <a:gd name="connsiteX316" fmla="*/ 1647875 w 4627560"/>
              <a:gd name="connsiteY316" fmla="*/ 452644 h 1990725"/>
              <a:gd name="connsiteX317" fmla="*/ 1647875 w 4627560"/>
              <a:gd name="connsiteY317" fmla="*/ 322985 h 1990725"/>
              <a:gd name="connsiteX318" fmla="*/ 3379758 w 4627560"/>
              <a:gd name="connsiteY318" fmla="*/ 322984 h 1990725"/>
              <a:gd name="connsiteX319" fmla="*/ 3382074 w 4627560"/>
              <a:gd name="connsiteY319" fmla="*/ 322984 h 1990725"/>
              <a:gd name="connsiteX320" fmla="*/ 3423749 w 4627560"/>
              <a:gd name="connsiteY320" fmla="*/ 322984 h 1990725"/>
              <a:gd name="connsiteX321" fmla="*/ 3423749 w 4627560"/>
              <a:gd name="connsiteY321" fmla="*/ 346139 h 1990725"/>
              <a:gd name="connsiteX322" fmla="*/ 3423749 w 4627560"/>
              <a:gd name="connsiteY322" fmla="*/ 355400 h 1990725"/>
              <a:gd name="connsiteX323" fmla="*/ 3465426 w 4627560"/>
              <a:gd name="connsiteY323" fmla="*/ 322984 h 1990725"/>
              <a:gd name="connsiteX324" fmla="*/ 3470058 w 4627560"/>
              <a:gd name="connsiteY324" fmla="*/ 322984 h 1990725"/>
              <a:gd name="connsiteX325" fmla="*/ 3470058 w 4627560"/>
              <a:gd name="connsiteY325" fmla="*/ 366976 h 1990725"/>
              <a:gd name="connsiteX326" fmla="*/ 3460795 w 4627560"/>
              <a:gd name="connsiteY326" fmla="*/ 366976 h 1990725"/>
              <a:gd name="connsiteX327" fmla="*/ 3426065 w 4627560"/>
              <a:gd name="connsiteY327" fmla="*/ 390130 h 1990725"/>
              <a:gd name="connsiteX328" fmla="*/ 3423749 w 4627560"/>
              <a:gd name="connsiteY328" fmla="*/ 408653 h 1990725"/>
              <a:gd name="connsiteX329" fmla="*/ 3423749 w 4627560"/>
              <a:gd name="connsiteY329" fmla="*/ 452644 h 1990725"/>
              <a:gd name="connsiteX330" fmla="*/ 3379758 w 4627560"/>
              <a:gd name="connsiteY330" fmla="*/ 452644 h 1990725"/>
              <a:gd name="connsiteX331" fmla="*/ 3379758 w 4627560"/>
              <a:gd name="connsiteY331" fmla="*/ 322984 h 1990725"/>
              <a:gd name="connsiteX332" fmla="*/ 2025275 w 4627560"/>
              <a:gd name="connsiteY332" fmla="*/ 322984 h 1990725"/>
              <a:gd name="connsiteX333" fmla="*/ 2027591 w 4627560"/>
              <a:gd name="connsiteY333" fmla="*/ 322984 h 1990725"/>
              <a:gd name="connsiteX334" fmla="*/ 2069266 w 4627560"/>
              <a:gd name="connsiteY334" fmla="*/ 322984 h 1990725"/>
              <a:gd name="connsiteX335" fmla="*/ 2069266 w 4627560"/>
              <a:gd name="connsiteY335" fmla="*/ 346139 h 1990725"/>
              <a:gd name="connsiteX336" fmla="*/ 2069266 w 4627560"/>
              <a:gd name="connsiteY336" fmla="*/ 355400 h 1990725"/>
              <a:gd name="connsiteX337" fmla="*/ 2110943 w 4627560"/>
              <a:gd name="connsiteY337" fmla="*/ 322984 h 1990725"/>
              <a:gd name="connsiteX338" fmla="*/ 2115573 w 4627560"/>
              <a:gd name="connsiteY338" fmla="*/ 322984 h 1990725"/>
              <a:gd name="connsiteX339" fmla="*/ 2115573 w 4627560"/>
              <a:gd name="connsiteY339" fmla="*/ 366976 h 1990725"/>
              <a:gd name="connsiteX340" fmla="*/ 2106312 w 4627560"/>
              <a:gd name="connsiteY340" fmla="*/ 366976 h 1990725"/>
              <a:gd name="connsiteX341" fmla="*/ 2071582 w 4627560"/>
              <a:gd name="connsiteY341" fmla="*/ 390130 h 1990725"/>
              <a:gd name="connsiteX342" fmla="*/ 2069266 w 4627560"/>
              <a:gd name="connsiteY342" fmla="*/ 408653 h 1990725"/>
              <a:gd name="connsiteX343" fmla="*/ 2069266 w 4627560"/>
              <a:gd name="connsiteY343" fmla="*/ 452644 h 1990725"/>
              <a:gd name="connsiteX344" fmla="*/ 2025275 w 4627560"/>
              <a:gd name="connsiteY344" fmla="*/ 452644 h 1990725"/>
              <a:gd name="connsiteX345" fmla="*/ 2025275 w 4627560"/>
              <a:gd name="connsiteY345" fmla="*/ 322984 h 1990725"/>
              <a:gd name="connsiteX346" fmla="*/ 1712702 w 4627560"/>
              <a:gd name="connsiteY346" fmla="*/ 322984 h 1990725"/>
              <a:gd name="connsiteX347" fmla="*/ 1759009 w 4627560"/>
              <a:gd name="connsiteY347" fmla="*/ 322984 h 1990725"/>
              <a:gd name="connsiteX348" fmla="*/ 1779848 w 4627560"/>
              <a:gd name="connsiteY348" fmla="*/ 392446 h 1990725"/>
              <a:gd name="connsiteX349" fmla="*/ 1784478 w 4627560"/>
              <a:gd name="connsiteY349" fmla="*/ 415598 h 1990725"/>
              <a:gd name="connsiteX350" fmla="*/ 1789109 w 4627560"/>
              <a:gd name="connsiteY350" fmla="*/ 392446 h 1990725"/>
              <a:gd name="connsiteX351" fmla="*/ 1809948 w 4627560"/>
              <a:gd name="connsiteY351" fmla="*/ 322984 h 1990725"/>
              <a:gd name="connsiteX352" fmla="*/ 1856255 w 4627560"/>
              <a:gd name="connsiteY352" fmla="*/ 322984 h 1990725"/>
              <a:gd name="connsiteX353" fmla="*/ 1812262 w 4627560"/>
              <a:gd name="connsiteY353" fmla="*/ 454960 h 1990725"/>
              <a:gd name="connsiteX354" fmla="*/ 1759009 w 4627560"/>
              <a:gd name="connsiteY354" fmla="*/ 454960 h 1990725"/>
              <a:gd name="connsiteX355" fmla="*/ 1712702 w 4627560"/>
              <a:gd name="connsiteY355" fmla="*/ 322984 h 1990725"/>
              <a:gd name="connsiteX356" fmla="*/ 304969 w 4627560"/>
              <a:gd name="connsiteY356" fmla="*/ 322984 h 1990725"/>
              <a:gd name="connsiteX357" fmla="*/ 307285 w 4627560"/>
              <a:gd name="connsiteY357" fmla="*/ 322984 h 1990725"/>
              <a:gd name="connsiteX358" fmla="*/ 348960 w 4627560"/>
              <a:gd name="connsiteY358" fmla="*/ 322984 h 1990725"/>
              <a:gd name="connsiteX359" fmla="*/ 348960 w 4627560"/>
              <a:gd name="connsiteY359" fmla="*/ 346139 h 1990725"/>
              <a:gd name="connsiteX360" fmla="*/ 348960 w 4627560"/>
              <a:gd name="connsiteY360" fmla="*/ 355400 h 1990725"/>
              <a:gd name="connsiteX361" fmla="*/ 390637 w 4627560"/>
              <a:gd name="connsiteY361" fmla="*/ 322984 h 1990725"/>
              <a:gd name="connsiteX362" fmla="*/ 395267 w 4627560"/>
              <a:gd name="connsiteY362" fmla="*/ 322984 h 1990725"/>
              <a:gd name="connsiteX363" fmla="*/ 395267 w 4627560"/>
              <a:gd name="connsiteY363" fmla="*/ 366976 h 1990725"/>
              <a:gd name="connsiteX364" fmla="*/ 386005 w 4627560"/>
              <a:gd name="connsiteY364" fmla="*/ 366976 h 1990725"/>
              <a:gd name="connsiteX365" fmla="*/ 351276 w 4627560"/>
              <a:gd name="connsiteY365" fmla="*/ 390130 h 1990725"/>
              <a:gd name="connsiteX366" fmla="*/ 348960 w 4627560"/>
              <a:gd name="connsiteY366" fmla="*/ 408653 h 1990725"/>
              <a:gd name="connsiteX367" fmla="*/ 348960 w 4627560"/>
              <a:gd name="connsiteY367" fmla="*/ 452644 h 1990725"/>
              <a:gd name="connsiteX368" fmla="*/ 304969 w 4627560"/>
              <a:gd name="connsiteY368" fmla="*/ 452644 h 1990725"/>
              <a:gd name="connsiteX369" fmla="*/ 304969 w 4627560"/>
              <a:gd name="connsiteY369" fmla="*/ 322984 h 1990725"/>
              <a:gd name="connsiteX370" fmla="*/ 3893766 w 4627560"/>
              <a:gd name="connsiteY370" fmla="*/ 320668 h 1990725"/>
              <a:gd name="connsiteX371" fmla="*/ 3930813 w 4627560"/>
              <a:gd name="connsiteY371" fmla="*/ 343823 h 1990725"/>
              <a:gd name="connsiteX372" fmla="*/ 3972489 w 4627560"/>
              <a:gd name="connsiteY372" fmla="*/ 320668 h 1990725"/>
              <a:gd name="connsiteX373" fmla="*/ 4014166 w 4627560"/>
              <a:gd name="connsiteY373" fmla="*/ 369291 h 1990725"/>
              <a:gd name="connsiteX374" fmla="*/ 4014166 w 4627560"/>
              <a:gd name="connsiteY374" fmla="*/ 452644 h 1990725"/>
              <a:gd name="connsiteX375" fmla="*/ 3970173 w 4627560"/>
              <a:gd name="connsiteY375" fmla="*/ 452644 h 1990725"/>
              <a:gd name="connsiteX376" fmla="*/ 3970173 w 4627560"/>
              <a:gd name="connsiteY376" fmla="*/ 373921 h 1990725"/>
              <a:gd name="connsiteX377" fmla="*/ 3960912 w 4627560"/>
              <a:gd name="connsiteY377" fmla="*/ 357714 h 1990725"/>
              <a:gd name="connsiteX378" fmla="*/ 3937759 w 4627560"/>
              <a:gd name="connsiteY378" fmla="*/ 383182 h 1990725"/>
              <a:gd name="connsiteX379" fmla="*/ 3937759 w 4627560"/>
              <a:gd name="connsiteY379" fmla="*/ 399391 h 1990725"/>
              <a:gd name="connsiteX380" fmla="*/ 3937759 w 4627560"/>
              <a:gd name="connsiteY380" fmla="*/ 452644 h 1990725"/>
              <a:gd name="connsiteX381" fmla="*/ 3893766 w 4627560"/>
              <a:gd name="connsiteY381" fmla="*/ 452644 h 1990725"/>
              <a:gd name="connsiteX382" fmla="*/ 3893766 w 4627560"/>
              <a:gd name="connsiteY382" fmla="*/ 373921 h 1990725"/>
              <a:gd name="connsiteX383" fmla="*/ 3884505 w 4627560"/>
              <a:gd name="connsiteY383" fmla="*/ 357714 h 1990725"/>
              <a:gd name="connsiteX384" fmla="*/ 3861352 w 4627560"/>
              <a:gd name="connsiteY384" fmla="*/ 380868 h 1990725"/>
              <a:gd name="connsiteX385" fmla="*/ 3859036 w 4627560"/>
              <a:gd name="connsiteY385" fmla="*/ 397075 h 1990725"/>
              <a:gd name="connsiteX386" fmla="*/ 3859036 w 4627560"/>
              <a:gd name="connsiteY386" fmla="*/ 452644 h 1990725"/>
              <a:gd name="connsiteX387" fmla="*/ 3815045 w 4627560"/>
              <a:gd name="connsiteY387" fmla="*/ 452644 h 1990725"/>
              <a:gd name="connsiteX388" fmla="*/ 3815045 w 4627560"/>
              <a:gd name="connsiteY388" fmla="*/ 322984 h 1990725"/>
              <a:gd name="connsiteX389" fmla="*/ 3854406 w 4627560"/>
              <a:gd name="connsiteY389" fmla="*/ 322984 h 1990725"/>
              <a:gd name="connsiteX390" fmla="*/ 3854406 w 4627560"/>
              <a:gd name="connsiteY390" fmla="*/ 334561 h 1990725"/>
              <a:gd name="connsiteX391" fmla="*/ 3854406 w 4627560"/>
              <a:gd name="connsiteY391" fmla="*/ 343823 h 1990725"/>
              <a:gd name="connsiteX392" fmla="*/ 3893766 w 4627560"/>
              <a:gd name="connsiteY392" fmla="*/ 320668 h 1990725"/>
              <a:gd name="connsiteX393" fmla="*/ 3717799 w 4627560"/>
              <a:gd name="connsiteY393" fmla="*/ 320668 h 1990725"/>
              <a:gd name="connsiteX394" fmla="*/ 3777999 w 4627560"/>
              <a:gd name="connsiteY394" fmla="*/ 373921 h 1990725"/>
              <a:gd name="connsiteX395" fmla="*/ 3777999 w 4627560"/>
              <a:gd name="connsiteY395" fmla="*/ 452643 h 1990725"/>
              <a:gd name="connsiteX396" fmla="*/ 3738638 w 4627560"/>
              <a:gd name="connsiteY396" fmla="*/ 452643 h 1990725"/>
              <a:gd name="connsiteX397" fmla="*/ 3738638 w 4627560"/>
              <a:gd name="connsiteY397" fmla="*/ 445697 h 1990725"/>
              <a:gd name="connsiteX398" fmla="*/ 3738638 w 4627560"/>
              <a:gd name="connsiteY398" fmla="*/ 436436 h 1990725"/>
              <a:gd name="connsiteX399" fmla="*/ 3701592 w 4627560"/>
              <a:gd name="connsiteY399" fmla="*/ 454959 h 1990725"/>
              <a:gd name="connsiteX400" fmla="*/ 3657601 w 4627560"/>
              <a:gd name="connsiteY400" fmla="*/ 413282 h 1990725"/>
              <a:gd name="connsiteX401" fmla="*/ 3731692 w 4627560"/>
              <a:gd name="connsiteY401" fmla="*/ 371607 h 1990725"/>
              <a:gd name="connsiteX402" fmla="*/ 3713169 w 4627560"/>
              <a:gd name="connsiteY402" fmla="*/ 355398 h 1990725"/>
              <a:gd name="connsiteX403" fmla="*/ 3678438 w 4627560"/>
              <a:gd name="connsiteY403" fmla="*/ 366975 h 1990725"/>
              <a:gd name="connsiteX404" fmla="*/ 3662231 w 4627560"/>
              <a:gd name="connsiteY404" fmla="*/ 336875 h 1990725"/>
              <a:gd name="connsiteX405" fmla="*/ 3717799 w 4627560"/>
              <a:gd name="connsiteY405" fmla="*/ 320668 h 1990725"/>
              <a:gd name="connsiteX406" fmla="*/ 2187348 w 4627560"/>
              <a:gd name="connsiteY406" fmla="*/ 320668 h 1990725"/>
              <a:gd name="connsiteX407" fmla="*/ 2233655 w 4627560"/>
              <a:gd name="connsiteY407" fmla="*/ 334561 h 1990725"/>
              <a:gd name="connsiteX408" fmla="*/ 2219764 w 4627560"/>
              <a:gd name="connsiteY408" fmla="*/ 366975 h 1990725"/>
              <a:gd name="connsiteX409" fmla="*/ 2189664 w 4627560"/>
              <a:gd name="connsiteY409" fmla="*/ 355398 h 1990725"/>
              <a:gd name="connsiteX410" fmla="*/ 2175771 w 4627560"/>
              <a:gd name="connsiteY410" fmla="*/ 362345 h 1990725"/>
              <a:gd name="connsiteX411" fmla="*/ 2238287 w 4627560"/>
              <a:gd name="connsiteY411" fmla="*/ 415598 h 1990725"/>
              <a:gd name="connsiteX412" fmla="*/ 2185033 w 4627560"/>
              <a:gd name="connsiteY412" fmla="*/ 457275 h 1990725"/>
              <a:gd name="connsiteX413" fmla="*/ 2131780 w 4627560"/>
              <a:gd name="connsiteY413" fmla="*/ 438750 h 1990725"/>
              <a:gd name="connsiteX414" fmla="*/ 2150303 w 4627560"/>
              <a:gd name="connsiteY414" fmla="*/ 408652 h 1990725"/>
              <a:gd name="connsiteX415" fmla="*/ 2182718 w 4627560"/>
              <a:gd name="connsiteY415" fmla="*/ 422543 h 1990725"/>
              <a:gd name="connsiteX416" fmla="*/ 2196610 w 4627560"/>
              <a:gd name="connsiteY416" fmla="*/ 415598 h 1990725"/>
              <a:gd name="connsiteX417" fmla="*/ 2134096 w 4627560"/>
              <a:gd name="connsiteY417" fmla="*/ 360030 h 1990725"/>
              <a:gd name="connsiteX418" fmla="*/ 2187348 w 4627560"/>
              <a:gd name="connsiteY418" fmla="*/ 320668 h 1990725"/>
              <a:gd name="connsiteX419" fmla="*/ 1564521 w 4627560"/>
              <a:gd name="connsiteY419" fmla="*/ 320668 h 1990725"/>
              <a:gd name="connsiteX420" fmla="*/ 1610828 w 4627560"/>
              <a:gd name="connsiteY420" fmla="*/ 369291 h 1990725"/>
              <a:gd name="connsiteX421" fmla="*/ 1610828 w 4627560"/>
              <a:gd name="connsiteY421" fmla="*/ 452644 h 1990725"/>
              <a:gd name="connsiteX422" fmla="*/ 1569152 w 4627560"/>
              <a:gd name="connsiteY422" fmla="*/ 452644 h 1990725"/>
              <a:gd name="connsiteX423" fmla="*/ 1569152 w 4627560"/>
              <a:gd name="connsiteY423" fmla="*/ 376237 h 1990725"/>
              <a:gd name="connsiteX424" fmla="*/ 1555260 w 4627560"/>
              <a:gd name="connsiteY424" fmla="*/ 360030 h 1990725"/>
              <a:gd name="connsiteX425" fmla="*/ 1529791 w 4627560"/>
              <a:gd name="connsiteY425" fmla="*/ 378553 h 1990725"/>
              <a:gd name="connsiteX426" fmla="*/ 1527475 w 4627560"/>
              <a:gd name="connsiteY426" fmla="*/ 394760 h 1990725"/>
              <a:gd name="connsiteX427" fmla="*/ 1527475 w 4627560"/>
              <a:gd name="connsiteY427" fmla="*/ 452644 h 1990725"/>
              <a:gd name="connsiteX428" fmla="*/ 1483484 w 4627560"/>
              <a:gd name="connsiteY428" fmla="*/ 452644 h 1990725"/>
              <a:gd name="connsiteX429" fmla="*/ 1483484 w 4627560"/>
              <a:gd name="connsiteY429" fmla="*/ 322984 h 1990725"/>
              <a:gd name="connsiteX430" fmla="*/ 1522846 w 4627560"/>
              <a:gd name="connsiteY430" fmla="*/ 322984 h 1990725"/>
              <a:gd name="connsiteX431" fmla="*/ 1522846 w 4627560"/>
              <a:gd name="connsiteY431" fmla="*/ 334561 h 1990725"/>
              <a:gd name="connsiteX432" fmla="*/ 1522846 w 4627560"/>
              <a:gd name="connsiteY432" fmla="*/ 343823 h 1990725"/>
              <a:gd name="connsiteX433" fmla="*/ 1564521 w 4627560"/>
              <a:gd name="connsiteY433" fmla="*/ 320668 h 1990725"/>
              <a:gd name="connsiteX434" fmla="*/ 1145442 w 4627560"/>
              <a:gd name="connsiteY434" fmla="*/ 320668 h 1990725"/>
              <a:gd name="connsiteX435" fmla="*/ 1191749 w 4627560"/>
              <a:gd name="connsiteY435" fmla="*/ 334561 h 1990725"/>
              <a:gd name="connsiteX436" fmla="*/ 1175542 w 4627560"/>
              <a:gd name="connsiteY436" fmla="*/ 366975 h 1990725"/>
              <a:gd name="connsiteX437" fmla="*/ 1145442 w 4627560"/>
              <a:gd name="connsiteY437" fmla="*/ 355398 h 1990725"/>
              <a:gd name="connsiteX438" fmla="*/ 1131549 w 4627560"/>
              <a:gd name="connsiteY438" fmla="*/ 362345 h 1990725"/>
              <a:gd name="connsiteX439" fmla="*/ 1194065 w 4627560"/>
              <a:gd name="connsiteY439" fmla="*/ 415598 h 1990725"/>
              <a:gd name="connsiteX440" fmla="*/ 1140811 w 4627560"/>
              <a:gd name="connsiteY440" fmla="*/ 457275 h 1990725"/>
              <a:gd name="connsiteX441" fmla="*/ 1087558 w 4627560"/>
              <a:gd name="connsiteY441" fmla="*/ 438750 h 1990725"/>
              <a:gd name="connsiteX442" fmla="*/ 1108397 w 4627560"/>
              <a:gd name="connsiteY442" fmla="*/ 408652 h 1990725"/>
              <a:gd name="connsiteX443" fmla="*/ 1140811 w 4627560"/>
              <a:gd name="connsiteY443" fmla="*/ 422543 h 1990725"/>
              <a:gd name="connsiteX444" fmla="*/ 1154703 w 4627560"/>
              <a:gd name="connsiteY444" fmla="*/ 415598 h 1990725"/>
              <a:gd name="connsiteX445" fmla="*/ 1092190 w 4627560"/>
              <a:gd name="connsiteY445" fmla="*/ 360030 h 1990725"/>
              <a:gd name="connsiteX446" fmla="*/ 1145442 w 4627560"/>
              <a:gd name="connsiteY446" fmla="*/ 320668 h 1990725"/>
              <a:gd name="connsiteX447" fmla="*/ 1018099 w 4627560"/>
              <a:gd name="connsiteY447" fmla="*/ 320668 h 1990725"/>
              <a:gd name="connsiteX448" fmla="*/ 1062090 w 4627560"/>
              <a:gd name="connsiteY448" fmla="*/ 320668 h 1990725"/>
              <a:gd name="connsiteX449" fmla="*/ 1062090 w 4627560"/>
              <a:gd name="connsiteY449" fmla="*/ 452643 h 1990725"/>
              <a:gd name="connsiteX450" fmla="*/ 1020415 w 4627560"/>
              <a:gd name="connsiteY450" fmla="*/ 452643 h 1990725"/>
              <a:gd name="connsiteX451" fmla="*/ 1020415 w 4627560"/>
              <a:gd name="connsiteY451" fmla="*/ 441066 h 1990725"/>
              <a:gd name="connsiteX452" fmla="*/ 1020415 w 4627560"/>
              <a:gd name="connsiteY452" fmla="*/ 431805 h 1990725"/>
              <a:gd name="connsiteX453" fmla="*/ 978738 w 4627560"/>
              <a:gd name="connsiteY453" fmla="*/ 454959 h 1990725"/>
              <a:gd name="connsiteX454" fmla="*/ 932431 w 4627560"/>
              <a:gd name="connsiteY454" fmla="*/ 406336 h 1990725"/>
              <a:gd name="connsiteX455" fmla="*/ 932431 w 4627560"/>
              <a:gd name="connsiteY455" fmla="*/ 322984 h 1990725"/>
              <a:gd name="connsiteX456" fmla="*/ 976422 w 4627560"/>
              <a:gd name="connsiteY456" fmla="*/ 322984 h 1990725"/>
              <a:gd name="connsiteX457" fmla="*/ 976422 w 4627560"/>
              <a:gd name="connsiteY457" fmla="*/ 399391 h 1990725"/>
              <a:gd name="connsiteX458" fmla="*/ 990315 w 4627560"/>
              <a:gd name="connsiteY458" fmla="*/ 415598 h 1990725"/>
              <a:gd name="connsiteX459" fmla="*/ 1018099 w 4627560"/>
              <a:gd name="connsiteY459" fmla="*/ 378552 h 1990725"/>
              <a:gd name="connsiteX460" fmla="*/ 1018099 w 4627560"/>
              <a:gd name="connsiteY460" fmla="*/ 320668 h 1990725"/>
              <a:gd name="connsiteX461" fmla="*/ 774986 w 4627560"/>
              <a:gd name="connsiteY461" fmla="*/ 320668 h 1990725"/>
              <a:gd name="connsiteX462" fmla="*/ 812032 w 4627560"/>
              <a:gd name="connsiteY462" fmla="*/ 343823 h 1990725"/>
              <a:gd name="connsiteX463" fmla="*/ 853708 w 4627560"/>
              <a:gd name="connsiteY463" fmla="*/ 320668 h 1990725"/>
              <a:gd name="connsiteX464" fmla="*/ 895385 w 4627560"/>
              <a:gd name="connsiteY464" fmla="*/ 369291 h 1990725"/>
              <a:gd name="connsiteX465" fmla="*/ 895385 w 4627560"/>
              <a:gd name="connsiteY465" fmla="*/ 452644 h 1990725"/>
              <a:gd name="connsiteX466" fmla="*/ 851393 w 4627560"/>
              <a:gd name="connsiteY466" fmla="*/ 452644 h 1990725"/>
              <a:gd name="connsiteX467" fmla="*/ 851393 w 4627560"/>
              <a:gd name="connsiteY467" fmla="*/ 373921 h 1990725"/>
              <a:gd name="connsiteX468" fmla="*/ 842131 w 4627560"/>
              <a:gd name="connsiteY468" fmla="*/ 357714 h 1990725"/>
              <a:gd name="connsiteX469" fmla="*/ 818979 w 4627560"/>
              <a:gd name="connsiteY469" fmla="*/ 383182 h 1990725"/>
              <a:gd name="connsiteX470" fmla="*/ 818979 w 4627560"/>
              <a:gd name="connsiteY470" fmla="*/ 399391 h 1990725"/>
              <a:gd name="connsiteX471" fmla="*/ 818979 w 4627560"/>
              <a:gd name="connsiteY471" fmla="*/ 452644 h 1990725"/>
              <a:gd name="connsiteX472" fmla="*/ 774986 w 4627560"/>
              <a:gd name="connsiteY472" fmla="*/ 452644 h 1990725"/>
              <a:gd name="connsiteX473" fmla="*/ 774986 w 4627560"/>
              <a:gd name="connsiteY473" fmla="*/ 373921 h 1990725"/>
              <a:gd name="connsiteX474" fmla="*/ 765725 w 4627560"/>
              <a:gd name="connsiteY474" fmla="*/ 357714 h 1990725"/>
              <a:gd name="connsiteX475" fmla="*/ 742572 w 4627560"/>
              <a:gd name="connsiteY475" fmla="*/ 380868 h 1990725"/>
              <a:gd name="connsiteX476" fmla="*/ 740256 w 4627560"/>
              <a:gd name="connsiteY476" fmla="*/ 397075 h 1990725"/>
              <a:gd name="connsiteX477" fmla="*/ 740256 w 4627560"/>
              <a:gd name="connsiteY477" fmla="*/ 452644 h 1990725"/>
              <a:gd name="connsiteX478" fmla="*/ 696265 w 4627560"/>
              <a:gd name="connsiteY478" fmla="*/ 452644 h 1990725"/>
              <a:gd name="connsiteX479" fmla="*/ 696265 w 4627560"/>
              <a:gd name="connsiteY479" fmla="*/ 322984 h 1990725"/>
              <a:gd name="connsiteX480" fmla="*/ 735627 w 4627560"/>
              <a:gd name="connsiteY480" fmla="*/ 322984 h 1990725"/>
              <a:gd name="connsiteX481" fmla="*/ 735627 w 4627560"/>
              <a:gd name="connsiteY481" fmla="*/ 334561 h 1990725"/>
              <a:gd name="connsiteX482" fmla="*/ 735627 w 4627560"/>
              <a:gd name="connsiteY482" fmla="*/ 343823 h 1990725"/>
              <a:gd name="connsiteX483" fmla="*/ 774986 w 4627560"/>
              <a:gd name="connsiteY483" fmla="*/ 320668 h 1990725"/>
              <a:gd name="connsiteX484" fmla="*/ 615226 w 4627560"/>
              <a:gd name="connsiteY484" fmla="*/ 320668 h 1990725"/>
              <a:gd name="connsiteX485" fmla="*/ 661534 w 4627560"/>
              <a:gd name="connsiteY485" fmla="*/ 334561 h 1990725"/>
              <a:gd name="connsiteX486" fmla="*/ 647642 w 4627560"/>
              <a:gd name="connsiteY486" fmla="*/ 366975 h 1990725"/>
              <a:gd name="connsiteX487" fmla="*/ 617542 w 4627560"/>
              <a:gd name="connsiteY487" fmla="*/ 355398 h 1990725"/>
              <a:gd name="connsiteX488" fmla="*/ 603649 w 4627560"/>
              <a:gd name="connsiteY488" fmla="*/ 362345 h 1990725"/>
              <a:gd name="connsiteX489" fmla="*/ 666165 w 4627560"/>
              <a:gd name="connsiteY489" fmla="*/ 415598 h 1990725"/>
              <a:gd name="connsiteX490" fmla="*/ 612910 w 4627560"/>
              <a:gd name="connsiteY490" fmla="*/ 457275 h 1990725"/>
              <a:gd name="connsiteX491" fmla="*/ 559659 w 4627560"/>
              <a:gd name="connsiteY491" fmla="*/ 438750 h 1990725"/>
              <a:gd name="connsiteX492" fmla="*/ 578181 w 4627560"/>
              <a:gd name="connsiteY492" fmla="*/ 408652 h 1990725"/>
              <a:gd name="connsiteX493" fmla="*/ 610596 w 4627560"/>
              <a:gd name="connsiteY493" fmla="*/ 422543 h 1990725"/>
              <a:gd name="connsiteX494" fmla="*/ 624487 w 4627560"/>
              <a:gd name="connsiteY494" fmla="*/ 415598 h 1990725"/>
              <a:gd name="connsiteX495" fmla="*/ 561974 w 4627560"/>
              <a:gd name="connsiteY495" fmla="*/ 360030 h 1990725"/>
              <a:gd name="connsiteX496" fmla="*/ 615226 w 4627560"/>
              <a:gd name="connsiteY496" fmla="*/ 320668 h 1990725"/>
              <a:gd name="connsiteX497" fmla="*/ 473990 w 4627560"/>
              <a:gd name="connsiteY497" fmla="*/ 320668 h 1990725"/>
              <a:gd name="connsiteX498" fmla="*/ 534191 w 4627560"/>
              <a:gd name="connsiteY498" fmla="*/ 373921 h 1990725"/>
              <a:gd name="connsiteX499" fmla="*/ 534191 w 4627560"/>
              <a:gd name="connsiteY499" fmla="*/ 452643 h 1990725"/>
              <a:gd name="connsiteX500" fmla="*/ 494828 w 4627560"/>
              <a:gd name="connsiteY500" fmla="*/ 452643 h 1990725"/>
              <a:gd name="connsiteX501" fmla="*/ 494828 w 4627560"/>
              <a:gd name="connsiteY501" fmla="*/ 445697 h 1990725"/>
              <a:gd name="connsiteX502" fmla="*/ 494828 w 4627560"/>
              <a:gd name="connsiteY502" fmla="*/ 436436 h 1990725"/>
              <a:gd name="connsiteX503" fmla="*/ 457784 w 4627560"/>
              <a:gd name="connsiteY503" fmla="*/ 454959 h 1990725"/>
              <a:gd name="connsiteX504" fmla="*/ 413792 w 4627560"/>
              <a:gd name="connsiteY504" fmla="*/ 413282 h 1990725"/>
              <a:gd name="connsiteX505" fmla="*/ 487882 w 4627560"/>
              <a:gd name="connsiteY505" fmla="*/ 371607 h 1990725"/>
              <a:gd name="connsiteX506" fmla="*/ 469360 w 4627560"/>
              <a:gd name="connsiteY506" fmla="*/ 355398 h 1990725"/>
              <a:gd name="connsiteX507" fmla="*/ 434629 w 4627560"/>
              <a:gd name="connsiteY507" fmla="*/ 366975 h 1990725"/>
              <a:gd name="connsiteX508" fmla="*/ 418422 w 4627560"/>
              <a:gd name="connsiteY508" fmla="*/ 336875 h 1990725"/>
              <a:gd name="connsiteX509" fmla="*/ 473990 w 4627560"/>
              <a:gd name="connsiteY509" fmla="*/ 320668 h 1990725"/>
              <a:gd name="connsiteX510" fmla="*/ 3291774 w 4627560"/>
              <a:gd name="connsiteY510" fmla="*/ 318353 h 1990725"/>
              <a:gd name="connsiteX511" fmla="*/ 3351972 w 4627560"/>
              <a:gd name="connsiteY511" fmla="*/ 380867 h 1990725"/>
              <a:gd name="connsiteX512" fmla="*/ 3351972 w 4627560"/>
              <a:gd name="connsiteY512" fmla="*/ 394760 h 1990725"/>
              <a:gd name="connsiteX513" fmla="*/ 3268619 w 4627560"/>
              <a:gd name="connsiteY513" fmla="*/ 394760 h 1990725"/>
              <a:gd name="connsiteX514" fmla="*/ 3298719 w 4627560"/>
              <a:gd name="connsiteY514" fmla="*/ 417913 h 1990725"/>
              <a:gd name="connsiteX515" fmla="*/ 3335765 w 4627560"/>
              <a:gd name="connsiteY515" fmla="*/ 404021 h 1990725"/>
              <a:gd name="connsiteX516" fmla="*/ 3351972 w 4627560"/>
              <a:gd name="connsiteY516" fmla="*/ 434121 h 1990725"/>
              <a:gd name="connsiteX517" fmla="*/ 3296404 w 4627560"/>
              <a:gd name="connsiteY517" fmla="*/ 452644 h 1990725"/>
              <a:gd name="connsiteX518" fmla="*/ 3224628 w 4627560"/>
              <a:gd name="connsiteY518" fmla="*/ 383183 h 1990725"/>
              <a:gd name="connsiteX519" fmla="*/ 3291774 w 4627560"/>
              <a:gd name="connsiteY519" fmla="*/ 318353 h 1990725"/>
              <a:gd name="connsiteX520" fmla="*/ 2909739 w 4627560"/>
              <a:gd name="connsiteY520" fmla="*/ 318353 h 1990725"/>
              <a:gd name="connsiteX521" fmla="*/ 2983830 w 4627560"/>
              <a:gd name="connsiteY521" fmla="*/ 387814 h 1990725"/>
              <a:gd name="connsiteX522" fmla="*/ 2909739 w 4627560"/>
              <a:gd name="connsiteY522" fmla="*/ 454958 h 1990725"/>
              <a:gd name="connsiteX523" fmla="*/ 2835648 w 4627560"/>
              <a:gd name="connsiteY523" fmla="*/ 387814 h 1990725"/>
              <a:gd name="connsiteX524" fmla="*/ 2909739 w 4627560"/>
              <a:gd name="connsiteY524" fmla="*/ 318353 h 1990725"/>
              <a:gd name="connsiteX525" fmla="*/ 2439724 w 4627560"/>
              <a:gd name="connsiteY525" fmla="*/ 318353 h 1990725"/>
              <a:gd name="connsiteX526" fmla="*/ 2490663 w 4627560"/>
              <a:gd name="connsiteY526" fmla="*/ 318353 h 1990725"/>
              <a:gd name="connsiteX527" fmla="*/ 2509185 w 4627560"/>
              <a:gd name="connsiteY527" fmla="*/ 378553 h 1990725"/>
              <a:gd name="connsiteX528" fmla="*/ 2513815 w 4627560"/>
              <a:gd name="connsiteY528" fmla="*/ 399390 h 1990725"/>
              <a:gd name="connsiteX529" fmla="*/ 2518447 w 4627560"/>
              <a:gd name="connsiteY529" fmla="*/ 380867 h 1990725"/>
              <a:gd name="connsiteX530" fmla="*/ 2534654 w 4627560"/>
              <a:gd name="connsiteY530" fmla="*/ 320669 h 1990725"/>
              <a:gd name="connsiteX531" fmla="*/ 2583277 w 4627560"/>
              <a:gd name="connsiteY531" fmla="*/ 320669 h 1990725"/>
              <a:gd name="connsiteX532" fmla="*/ 2530022 w 4627560"/>
              <a:gd name="connsiteY532" fmla="*/ 466536 h 1990725"/>
              <a:gd name="connsiteX533" fmla="*/ 2474454 w 4627560"/>
              <a:gd name="connsiteY533" fmla="*/ 505897 h 1990725"/>
              <a:gd name="connsiteX534" fmla="*/ 2444354 w 4627560"/>
              <a:gd name="connsiteY534" fmla="*/ 496636 h 1990725"/>
              <a:gd name="connsiteX535" fmla="*/ 2458247 w 4627560"/>
              <a:gd name="connsiteY535" fmla="*/ 464220 h 1990725"/>
              <a:gd name="connsiteX536" fmla="*/ 2472138 w 4627560"/>
              <a:gd name="connsiteY536" fmla="*/ 468852 h 1990725"/>
              <a:gd name="connsiteX537" fmla="*/ 2492977 w 4627560"/>
              <a:gd name="connsiteY537" fmla="*/ 454959 h 1990725"/>
              <a:gd name="connsiteX538" fmla="*/ 2495293 w 4627560"/>
              <a:gd name="connsiteY538" fmla="*/ 448013 h 1990725"/>
              <a:gd name="connsiteX539" fmla="*/ 2439724 w 4627560"/>
              <a:gd name="connsiteY539" fmla="*/ 318353 h 1990725"/>
              <a:gd name="connsiteX540" fmla="*/ 1937291 w 4627560"/>
              <a:gd name="connsiteY540" fmla="*/ 318353 h 1990725"/>
              <a:gd name="connsiteX541" fmla="*/ 1997489 w 4627560"/>
              <a:gd name="connsiteY541" fmla="*/ 380867 h 1990725"/>
              <a:gd name="connsiteX542" fmla="*/ 1997489 w 4627560"/>
              <a:gd name="connsiteY542" fmla="*/ 394760 h 1990725"/>
              <a:gd name="connsiteX543" fmla="*/ 1914136 w 4627560"/>
              <a:gd name="connsiteY543" fmla="*/ 394760 h 1990725"/>
              <a:gd name="connsiteX544" fmla="*/ 1944236 w 4627560"/>
              <a:gd name="connsiteY544" fmla="*/ 417913 h 1990725"/>
              <a:gd name="connsiteX545" fmla="*/ 1981282 w 4627560"/>
              <a:gd name="connsiteY545" fmla="*/ 404021 h 1990725"/>
              <a:gd name="connsiteX546" fmla="*/ 1997489 w 4627560"/>
              <a:gd name="connsiteY546" fmla="*/ 434121 h 1990725"/>
              <a:gd name="connsiteX547" fmla="*/ 1941921 w 4627560"/>
              <a:gd name="connsiteY547" fmla="*/ 452644 h 1990725"/>
              <a:gd name="connsiteX548" fmla="*/ 1870145 w 4627560"/>
              <a:gd name="connsiteY548" fmla="*/ 383183 h 1990725"/>
              <a:gd name="connsiteX549" fmla="*/ 1937291 w 4627560"/>
              <a:gd name="connsiteY549" fmla="*/ 318353 h 1990725"/>
              <a:gd name="connsiteX550" fmla="*/ 2717566 w 4627560"/>
              <a:gd name="connsiteY550" fmla="*/ 309092 h 1990725"/>
              <a:gd name="connsiteX551" fmla="*/ 2717566 w 4627560"/>
              <a:gd name="connsiteY551" fmla="*/ 353083 h 1990725"/>
              <a:gd name="connsiteX552" fmla="*/ 2736089 w 4627560"/>
              <a:gd name="connsiteY552" fmla="*/ 353083 h 1990725"/>
              <a:gd name="connsiteX553" fmla="*/ 2759241 w 4627560"/>
              <a:gd name="connsiteY553" fmla="*/ 329930 h 1990725"/>
              <a:gd name="connsiteX554" fmla="*/ 2731457 w 4627560"/>
              <a:gd name="connsiteY554" fmla="*/ 309092 h 1990725"/>
              <a:gd name="connsiteX555" fmla="*/ 2717566 w 4627560"/>
              <a:gd name="connsiteY555" fmla="*/ 309092 h 1990725"/>
              <a:gd name="connsiteX556" fmla="*/ 3132014 w 4627560"/>
              <a:gd name="connsiteY556" fmla="*/ 288253 h 1990725"/>
              <a:gd name="connsiteX557" fmla="*/ 3173691 w 4627560"/>
              <a:gd name="connsiteY557" fmla="*/ 288253 h 1990725"/>
              <a:gd name="connsiteX558" fmla="*/ 3173691 w 4627560"/>
              <a:gd name="connsiteY558" fmla="*/ 325299 h 1990725"/>
              <a:gd name="connsiteX559" fmla="*/ 3201475 w 4627560"/>
              <a:gd name="connsiteY559" fmla="*/ 325299 h 1990725"/>
              <a:gd name="connsiteX560" fmla="*/ 3201475 w 4627560"/>
              <a:gd name="connsiteY560" fmla="*/ 360029 h 1990725"/>
              <a:gd name="connsiteX561" fmla="*/ 3173691 w 4627560"/>
              <a:gd name="connsiteY561" fmla="*/ 360029 h 1990725"/>
              <a:gd name="connsiteX562" fmla="*/ 3173691 w 4627560"/>
              <a:gd name="connsiteY562" fmla="*/ 399390 h 1990725"/>
              <a:gd name="connsiteX563" fmla="*/ 3196844 w 4627560"/>
              <a:gd name="connsiteY563" fmla="*/ 415597 h 1990725"/>
              <a:gd name="connsiteX564" fmla="*/ 3203791 w 4627560"/>
              <a:gd name="connsiteY564" fmla="*/ 415597 h 1990725"/>
              <a:gd name="connsiteX565" fmla="*/ 3203791 w 4627560"/>
              <a:gd name="connsiteY565" fmla="*/ 454958 h 1990725"/>
              <a:gd name="connsiteX566" fmla="*/ 3192214 w 4627560"/>
              <a:gd name="connsiteY566" fmla="*/ 454958 h 1990725"/>
              <a:gd name="connsiteX567" fmla="*/ 3129698 w 4627560"/>
              <a:gd name="connsiteY567" fmla="*/ 406336 h 1990725"/>
              <a:gd name="connsiteX568" fmla="*/ 3129698 w 4627560"/>
              <a:gd name="connsiteY568" fmla="*/ 360029 h 1990725"/>
              <a:gd name="connsiteX569" fmla="*/ 3113491 w 4627560"/>
              <a:gd name="connsiteY569" fmla="*/ 360029 h 1990725"/>
              <a:gd name="connsiteX570" fmla="*/ 3113491 w 4627560"/>
              <a:gd name="connsiteY570" fmla="*/ 325299 h 1990725"/>
              <a:gd name="connsiteX571" fmla="*/ 3132014 w 4627560"/>
              <a:gd name="connsiteY571" fmla="*/ 325299 h 1990725"/>
              <a:gd name="connsiteX572" fmla="*/ 3132014 w 4627560"/>
              <a:gd name="connsiteY572" fmla="*/ 288253 h 1990725"/>
              <a:gd name="connsiteX573" fmla="*/ 3020878 w 4627560"/>
              <a:gd name="connsiteY573" fmla="*/ 288253 h 1990725"/>
              <a:gd name="connsiteX574" fmla="*/ 3062555 w 4627560"/>
              <a:gd name="connsiteY574" fmla="*/ 288253 h 1990725"/>
              <a:gd name="connsiteX575" fmla="*/ 3062555 w 4627560"/>
              <a:gd name="connsiteY575" fmla="*/ 325299 h 1990725"/>
              <a:gd name="connsiteX576" fmla="*/ 3090339 w 4627560"/>
              <a:gd name="connsiteY576" fmla="*/ 325299 h 1990725"/>
              <a:gd name="connsiteX577" fmla="*/ 3090339 w 4627560"/>
              <a:gd name="connsiteY577" fmla="*/ 360029 h 1990725"/>
              <a:gd name="connsiteX578" fmla="*/ 3062555 w 4627560"/>
              <a:gd name="connsiteY578" fmla="*/ 360029 h 1990725"/>
              <a:gd name="connsiteX579" fmla="*/ 3062555 w 4627560"/>
              <a:gd name="connsiteY579" fmla="*/ 399390 h 1990725"/>
              <a:gd name="connsiteX580" fmla="*/ 3085708 w 4627560"/>
              <a:gd name="connsiteY580" fmla="*/ 415597 h 1990725"/>
              <a:gd name="connsiteX581" fmla="*/ 3092655 w 4627560"/>
              <a:gd name="connsiteY581" fmla="*/ 415597 h 1990725"/>
              <a:gd name="connsiteX582" fmla="*/ 3092655 w 4627560"/>
              <a:gd name="connsiteY582" fmla="*/ 454958 h 1990725"/>
              <a:gd name="connsiteX583" fmla="*/ 3081078 w 4627560"/>
              <a:gd name="connsiteY583" fmla="*/ 454958 h 1990725"/>
              <a:gd name="connsiteX584" fmla="*/ 3018562 w 4627560"/>
              <a:gd name="connsiteY584" fmla="*/ 406336 h 1990725"/>
              <a:gd name="connsiteX585" fmla="*/ 3018562 w 4627560"/>
              <a:gd name="connsiteY585" fmla="*/ 360029 h 1990725"/>
              <a:gd name="connsiteX586" fmla="*/ 3002355 w 4627560"/>
              <a:gd name="connsiteY586" fmla="*/ 360029 h 1990725"/>
              <a:gd name="connsiteX587" fmla="*/ 3002355 w 4627560"/>
              <a:gd name="connsiteY587" fmla="*/ 325299 h 1990725"/>
              <a:gd name="connsiteX588" fmla="*/ 3020878 w 4627560"/>
              <a:gd name="connsiteY588" fmla="*/ 325299 h 1990725"/>
              <a:gd name="connsiteX589" fmla="*/ 3020878 w 4627560"/>
              <a:gd name="connsiteY589" fmla="*/ 288253 h 1990725"/>
              <a:gd name="connsiteX590" fmla="*/ 2358685 w 4627560"/>
              <a:gd name="connsiteY590" fmla="*/ 288253 h 1990725"/>
              <a:gd name="connsiteX591" fmla="*/ 2400360 w 4627560"/>
              <a:gd name="connsiteY591" fmla="*/ 288253 h 1990725"/>
              <a:gd name="connsiteX592" fmla="*/ 2400360 w 4627560"/>
              <a:gd name="connsiteY592" fmla="*/ 325299 h 1990725"/>
              <a:gd name="connsiteX593" fmla="*/ 2428146 w 4627560"/>
              <a:gd name="connsiteY593" fmla="*/ 325299 h 1990725"/>
              <a:gd name="connsiteX594" fmla="*/ 2428146 w 4627560"/>
              <a:gd name="connsiteY594" fmla="*/ 360029 h 1990725"/>
              <a:gd name="connsiteX595" fmla="*/ 2400360 w 4627560"/>
              <a:gd name="connsiteY595" fmla="*/ 360029 h 1990725"/>
              <a:gd name="connsiteX596" fmla="*/ 2400360 w 4627560"/>
              <a:gd name="connsiteY596" fmla="*/ 399390 h 1990725"/>
              <a:gd name="connsiteX597" fmla="*/ 2423515 w 4627560"/>
              <a:gd name="connsiteY597" fmla="*/ 415597 h 1990725"/>
              <a:gd name="connsiteX598" fmla="*/ 2430460 w 4627560"/>
              <a:gd name="connsiteY598" fmla="*/ 415597 h 1990725"/>
              <a:gd name="connsiteX599" fmla="*/ 2430460 w 4627560"/>
              <a:gd name="connsiteY599" fmla="*/ 454958 h 1990725"/>
              <a:gd name="connsiteX600" fmla="*/ 2418885 w 4627560"/>
              <a:gd name="connsiteY600" fmla="*/ 454958 h 1990725"/>
              <a:gd name="connsiteX601" fmla="*/ 2356369 w 4627560"/>
              <a:gd name="connsiteY601" fmla="*/ 406336 h 1990725"/>
              <a:gd name="connsiteX602" fmla="*/ 2356369 w 4627560"/>
              <a:gd name="connsiteY602" fmla="*/ 360029 h 1990725"/>
              <a:gd name="connsiteX603" fmla="*/ 2340162 w 4627560"/>
              <a:gd name="connsiteY603" fmla="*/ 360029 h 1990725"/>
              <a:gd name="connsiteX604" fmla="*/ 2340162 w 4627560"/>
              <a:gd name="connsiteY604" fmla="*/ 325299 h 1990725"/>
              <a:gd name="connsiteX605" fmla="*/ 2358685 w 4627560"/>
              <a:gd name="connsiteY605" fmla="*/ 325299 h 1990725"/>
              <a:gd name="connsiteX606" fmla="*/ 2358685 w 4627560"/>
              <a:gd name="connsiteY606" fmla="*/ 288253 h 1990725"/>
              <a:gd name="connsiteX607" fmla="*/ 2673575 w 4627560"/>
              <a:gd name="connsiteY607" fmla="*/ 272046 h 1990725"/>
              <a:gd name="connsiteX608" fmla="*/ 2733773 w 4627560"/>
              <a:gd name="connsiteY608" fmla="*/ 272046 h 1990725"/>
              <a:gd name="connsiteX609" fmla="*/ 2768504 w 4627560"/>
              <a:gd name="connsiteY609" fmla="*/ 276678 h 1990725"/>
              <a:gd name="connsiteX610" fmla="*/ 2803234 w 4627560"/>
              <a:gd name="connsiteY610" fmla="*/ 329930 h 1990725"/>
              <a:gd name="connsiteX611" fmla="*/ 2775450 w 4627560"/>
              <a:gd name="connsiteY611" fmla="*/ 378553 h 1990725"/>
              <a:gd name="connsiteX612" fmla="*/ 2782396 w 4627560"/>
              <a:gd name="connsiteY612" fmla="*/ 390128 h 1990725"/>
              <a:gd name="connsiteX613" fmla="*/ 2819441 w 4627560"/>
              <a:gd name="connsiteY613" fmla="*/ 452644 h 1990725"/>
              <a:gd name="connsiteX614" fmla="*/ 2770819 w 4627560"/>
              <a:gd name="connsiteY614" fmla="*/ 452644 h 1990725"/>
              <a:gd name="connsiteX615" fmla="*/ 2738405 w 4627560"/>
              <a:gd name="connsiteY615" fmla="*/ 390128 h 1990725"/>
              <a:gd name="connsiteX616" fmla="*/ 2717566 w 4627560"/>
              <a:gd name="connsiteY616" fmla="*/ 390128 h 1990725"/>
              <a:gd name="connsiteX617" fmla="*/ 2717566 w 4627560"/>
              <a:gd name="connsiteY617" fmla="*/ 452644 h 1990725"/>
              <a:gd name="connsiteX618" fmla="*/ 2673575 w 4627560"/>
              <a:gd name="connsiteY618" fmla="*/ 452644 h 1990725"/>
              <a:gd name="connsiteX619" fmla="*/ 2673575 w 4627560"/>
              <a:gd name="connsiteY619" fmla="*/ 272046 h 1990725"/>
              <a:gd name="connsiteX620" fmla="*/ 2268387 w 4627560"/>
              <a:gd name="connsiteY620" fmla="*/ 272046 h 1990725"/>
              <a:gd name="connsiteX621" fmla="*/ 2312378 w 4627560"/>
              <a:gd name="connsiteY621" fmla="*/ 272046 h 1990725"/>
              <a:gd name="connsiteX622" fmla="*/ 2312378 w 4627560"/>
              <a:gd name="connsiteY622" fmla="*/ 306776 h 1990725"/>
              <a:gd name="connsiteX623" fmla="*/ 2268387 w 4627560"/>
              <a:gd name="connsiteY623" fmla="*/ 306776 h 1990725"/>
              <a:gd name="connsiteX624" fmla="*/ 2268387 w 4627560"/>
              <a:gd name="connsiteY624" fmla="*/ 272046 h 1990725"/>
              <a:gd name="connsiteX625" fmla="*/ 1650191 w 4627560"/>
              <a:gd name="connsiteY625" fmla="*/ 272046 h 1990725"/>
              <a:gd name="connsiteX626" fmla="*/ 1694182 w 4627560"/>
              <a:gd name="connsiteY626" fmla="*/ 272046 h 1990725"/>
              <a:gd name="connsiteX627" fmla="*/ 1694182 w 4627560"/>
              <a:gd name="connsiteY627" fmla="*/ 306776 h 1990725"/>
              <a:gd name="connsiteX628" fmla="*/ 1650191 w 4627560"/>
              <a:gd name="connsiteY628" fmla="*/ 306776 h 1990725"/>
              <a:gd name="connsiteX629" fmla="*/ 1650191 w 4627560"/>
              <a:gd name="connsiteY629" fmla="*/ 272046 h 1990725"/>
              <a:gd name="connsiteX630" fmla="*/ 1288995 w 4627560"/>
              <a:gd name="connsiteY630" fmla="*/ 272046 h 1990725"/>
              <a:gd name="connsiteX631" fmla="*/ 1332986 w 4627560"/>
              <a:gd name="connsiteY631" fmla="*/ 272046 h 1990725"/>
              <a:gd name="connsiteX632" fmla="*/ 1332986 w 4627560"/>
              <a:gd name="connsiteY632" fmla="*/ 387815 h 1990725"/>
              <a:gd name="connsiteX633" fmla="*/ 1365402 w 4627560"/>
              <a:gd name="connsiteY633" fmla="*/ 417913 h 1990725"/>
              <a:gd name="connsiteX634" fmla="*/ 1397817 w 4627560"/>
              <a:gd name="connsiteY634" fmla="*/ 387815 h 1990725"/>
              <a:gd name="connsiteX635" fmla="*/ 1397817 w 4627560"/>
              <a:gd name="connsiteY635" fmla="*/ 272046 h 1990725"/>
              <a:gd name="connsiteX636" fmla="*/ 1441809 w 4627560"/>
              <a:gd name="connsiteY636" fmla="*/ 272046 h 1990725"/>
              <a:gd name="connsiteX637" fmla="*/ 1441809 w 4627560"/>
              <a:gd name="connsiteY637" fmla="*/ 387815 h 1990725"/>
              <a:gd name="connsiteX638" fmla="*/ 1365402 w 4627560"/>
              <a:gd name="connsiteY638" fmla="*/ 457274 h 1990725"/>
              <a:gd name="connsiteX639" fmla="*/ 1288995 w 4627560"/>
              <a:gd name="connsiteY639" fmla="*/ 387815 h 1990725"/>
              <a:gd name="connsiteX640" fmla="*/ 1288995 w 4627560"/>
              <a:gd name="connsiteY640" fmla="*/ 272046 h 1990725"/>
              <a:gd name="connsiteX641" fmla="*/ 156786 w 4627560"/>
              <a:gd name="connsiteY641" fmla="*/ 272046 h 1990725"/>
              <a:gd name="connsiteX642" fmla="*/ 270239 w 4627560"/>
              <a:gd name="connsiteY642" fmla="*/ 272046 h 1990725"/>
              <a:gd name="connsiteX643" fmla="*/ 270239 w 4627560"/>
              <a:gd name="connsiteY643" fmla="*/ 311407 h 1990725"/>
              <a:gd name="connsiteX644" fmla="*/ 200777 w 4627560"/>
              <a:gd name="connsiteY644" fmla="*/ 311407 h 1990725"/>
              <a:gd name="connsiteX645" fmla="*/ 200777 w 4627560"/>
              <a:gd name="connsiteY645" fmla="*/ 343821 h 1990725"/>
              <a:gd name="connsiteX646" fmla="*/ 256346 w 4627560"/>
              <a:gd name="connsiteY646" fmla="*/ 343821 h 1990725"/>
              <a:gd name="connsiteX647" fmla="*/ 256346 w 4627560"/>
              <a:gd name="connsiteY647" fmla="*/ 383183 h 1990725"/>
              <a:gd name="connsiteX648" fmla="*/ 200777 w 4627560"/>
              <a:gd name="connsiteY648" fmla="*/ 383183 h 1990725"/>
              <a:gd name="connsiteX649" fmla="*/ 200777 w 4627560"/>
              <a:gd name="connsiteY649" fmla="*/ 417912 h 1990725"/>
              <a:gd name="connsiteX650" fmla="*/ 274869 w 4627560"/>
              <a:gd name="connsiteY650" fmla="*/ 417912 h 1990725"/>
              <a:gd name="connsiteX651" fmla="*/ 274869 w 4627560"/>
              <a:gd name="connsiteY651" fmla="*/ 452644 h 1990725"/>
              <a:gd name="connsiteX652" fmla="*/ 156786 w 4627560"/>
              <a:gd name="connsiteY652" fmla="*/ 452644 h 1990725"/>
              <a:gd name="connsiteX653" fmla="*/ 156786 w 4627560"/>
              <a:gd name="connsiteY653" fmla="*/ 272046 h 1990725"/>
              <a:gd name="connsiteX654" fmla="*/ 3583509 w 4627560"/>
              <a:gd name="connsiteY654" fmla="*/ 269730 h 1990725"/>
              <a:gd name="connsiteX655" fmla="*/ 3627500 w 4627560"/>
              <a:gd name="connsiteY655" fmla="*/ 269730 h 1990725"/>
              <a:gd name="connsiteX656" fmla="*/ 3627500 w 4627560"/>
              <a:gd name="connsiteY656" fmla="*/ 452644 h 1990725"/>
              <a:gd name="connsiteX657" fmla="*/ 3585825 w 4627560"/>
              <a:gd name="connsiteY657" fmla="*/ 452644 h 1990725"/>
              <a:gd name="connsiteX658" fmla="*/ 3585825 w 4627560"/>
              <a:gd name="connsiteY658" fmla="*/ 443383 h 1990725"/>
              <a:gd name="connsiteX659" fmla="*/ 3585825 w 4627560"/>
              <a:gd name="connsiteY659" fmla="*/ 436435 h 1990725"/>
              <a:gd name="connsiteX660" fmla="*/ 3548779 w 4627560"/>
              <a:gd name="connsiteY660" fmla="*/ 454958 h 1990725"/>
              <a:gd name="connsiteX661" fmla="*/ 3488579 w 4627560"/>
              <a:gd name="connsiteY661" fmla="*/ 385499 h 1990725"/>
              <a:gd name="connsiteX662" fmla="*/ 3548779 w 4627560"/>
              <a:gd name="connsiteY662" fmla="*/ 318353 h 1990725"/>
              <a:gd name="connsiteX663" fmla="*/ 3583509 w 4627560"/>
              <a:gd name="connsiteY663" fmla="*/ 329930 h 1990725"/>
              <a:gd name="connsiteX664" fmla="*/ 3583509 w 4627560"/>
              <a:gd name="connsiteY664" fmla="*/ 322983 h 1990725"/>
              <a:gd name="connsiteX665" fmla="*/ 3583509 w 4627560"/>
              <a:gd name="connsiteY665" fmla="*/ 269730 h 1990725"/>
              <a:gd name="connsiteX666" fmla="*/ 4295483 w 4627560"/>
              <a:gd name="connsiteY666" fmla="*/ 60763 h 1990725"/>
              <a:gd name="connsiteX667" fmla="*/ 84614 w 4627560"/>
              <a:gd name="connsiteY667" fmla="*/ 1124793 h 1990725"/>
              <a:gd name="connsiteX668" fmla="*/ 4295483 w 4627560"/>
              <a:gd name="connsiteY668" fmla="*/ 1124793 h 1990725"/>
              <a:gd name="connsiteX669" fmla="*/ 4295483 w 4627560"/>
              <a:gd name="connsiteY669" fmla="*/ 60763 h 1990725"/>
              <a:gd name="connsiteX670" fmla="*/ 0 w 4627560"/>
              <a:gd name="connsiteY670" fmla="*/ 1990725 h 1990725"/>
              <a:gd name="connsiteX671" fmla="*/ 4627560 w 4627560"/>
              <a:gd name="connsiteY671" fmla="*/ 0 h 1990725"/>
              <a:gd name="connsiteX672" fmla="*/ 4627560 w 4627560"/>
              <a:gd name="connsiteY672" fmla="*/ 1990725 h 1990725"/>
              <a:gd name="connsiteX673" fmla="*/ 0 w 4627560"/>
              <a:gd name="connsiteY673" fmla="*/ 1990725 h 1990725"/>
              <a:gd name="connsiteX0" fmla="*/ 1853937 w 4627560"/>
              <a:gd name="connsiteY0" fmla="*/ 635556 h 1990725"/>
              <a:gd name="connsiteX1" fmla="*/ 1819207 w 4627560"/>
              <a:gd name="connsiteY1" fmla="*/ 651765 h 1990725"/>
              <a:gd name="connsiteX2" fmla="*/ 1835414 w 4627560"/>
              <a:gd name="connsiteY2" fmla="*/ 665656 h 1990725"/>
              <a:gd name="connsiteX3" fmla="*/ 1858569 w 4627560"/>
              <a:gd name="connsiteY3" fmla="*/ 637872 h 1990725"/>
              <a:gd name="connsiteX4" fmla="*/ 1858569 w 4627560"/>
              <a:gd name="connsiteY4" fmla="*/ 635556 h 1990725"/>
              <a:gd name="connsiteX5" fmla="*/ 1853937 w 4627560"/>
              <a:gd name="connsiteY5" fmla="*/ 635556 h 1990725"/>
              <a:gd name="connsiteX6" fmla="*/ 392950 w 4627560"/>
              <a:gd name="connsiteY6" fmla="*/ 635556 h 1990725"/>
              <a:gd name="connsiteX7" fmla="*/ 358220 w 4627560"/>
              <a:gd name="connsiteY7" fmla="*/ 651765 h 1990725"/>
              <a:gd name="connsiteX8" fmla="*/ 374427 w 4627560"/>
              <a:gd name="connsiteY8" fmla="*/ 665656 h 1990725"/>
              <a:gd name="connsiteX9" fmla="*/ 397582 w 4627560"/>
              <a:gd name="connsiteY9" fmla="*/ 637872 h 1990725"/>
              <a:gd name="connsiteX10" fmla="*/ 397582 w 4627560"/>
              <a:gd name="connsiteY10" fmla="*/ 635556 h 1990725"/>
              <a:gd name="connsiteX11" fmla="*/ 392950 w 4627560"/>
              <a:gd name="connsiteY11" fmla="*/ 635556 h 1990725"/>
              <a:gd name="connsiteX12" fmla="*/ 1379291 w 4627560"/>
              <a:gd name="connsiteY12" fmla="*/ 600826 h 1990725"/>
              <a:gd name="connsiteX13" fmla="*/ 1351506 w 4627560"/>
              <a:gd name="connsiteY13" fmla="*/ 633242 h 1990725"/>
              <a:gd name="connsiteX14" fmla="*/ 1376975 w 4627560"/>
              <a:gd name="connsiteY14" fmla="*/ 665656 h 1990725"/>
              <a:gd name="connsiteX15" fmla="*/ 1404759 w 4627560"/>
              <a:gd name="connsiteY15" fmla="*/ 633242 h 1990725"/>
              <a:gd name="connsiteX16" fmla="*/ 1379291 w 4627560"/>
              <a:gd name="connsiteY16" fmla="*/ 600826 h 1990725"/>
              <a:gd name="connsiteX17" fmla="*/ 812029 w 4627560"/>
              <a:gd name="connsiteY17" fmla="*/ 598513 h 1990725"/>
              <a:gd name="connsiteX18" fmla="*/ 786560 w 4627560"/>
              <a:gd name="connsiteY18" fmla="*/ 628611 h 1990725"/>
              <a:gd name="connsiteX19" fmla="*/ 814344 w 4627560"/>
              <a:gd name="connsiteY19" fmla="*/ 661026 h 1990725"/>
              <a:gd name="connsiteX20" fmla="*/ 837498 w 4627560"/>
              <a:gd name="connsiteY20" fmla="*/ 628611 h 1990725"/>
              <a:gd name="connsiteX21" fmla="*/ 812029 w 4627560"/>
              <a:gd name="connsiteY21" fmla="*/ 598513 h 1990725"/>
              <a:gd name="connsiteX22" fmla="*/ 2127149 w 4627560"/>
              <a:gd name="connsiteY22" fmla="*/ 596197 h 1990725"/>
              <a:gd name="connsiteX23" fmla="*/ 2101680 w 4627560"/>
              <a:gd name="connsiteY23" fmla="*/ 619350 h 1990725"/>
              <a:gd name="connsiteX24" fmla="*/ 2147987 w 4627560"/>
              <a:gd name="connsiteY24" fmla="*/ 619350 h 1990725"/>
              <a:gd name="connsiteX25" fmla="*/ 2127149 w 4627560"/>
              <a:gd name="connsiteY25" fmla="*/ 596197 h 1990725"/>
              <a:gd name="connsiteX26" fmla="*/ 1138495 w 4627560"/>
              <a:gd name="connsiteY26" fmla="*/ 577673 h 1990725"/>
              <a:gd name="connsiteX27" fmla="*/ 1163963 w 4627560"/>
              <a:gd name="connsiteY27" fmla="*/ 577673 h 1990725"/>
              <a:gd name="connsiteX28" fmla="*/ 1163963 w 4627560"/>
              <a:gd name="connsiteY28" fmla="*/ 684178 h 1990725"/>
              <a:gd name="connsiteX29" fmla="*/ 1138495 w 4627560"/>
              <a:gd name="connsiteY29" fmla="*/ 684178 h 1990725"/>
              <a:gd name="connsiteX30" fmla="*/ 1138495 w 4627560"/>
              <a:gd name="connsiteY30" fmla="*/ 577673 h 1990725"/>
              <a:gd name="connsiteX31" fmla="*/ 573548 w 4627560"/>
              <a:gd name="connsiteY31" fmla="*/ 577673 h 1990725"/>
              <a:gd name="connsiteX32" fmla="*/ 599016 w 4627560"/>
              <a:gd name="connsiteY32" fmla="*/ 577673 h 1990725"/>
              <a:gd name="connsiteX33" fmla="*/ 599016 w 4627560"/>
              <a:gd name="connsiteY33" fmla="*/ 684178 h 1990725"/>
              <a:gd name="connsiteX34" fmla="*/ 573548 w 4627560"/>
              <a:gd name="connsiteY34" fmla="*/ 684178 h 1990725"/>
              <a:gd name="connsiteX35" fmla="*/ 573548 w 4627560"/>
              <a:gd name="connsiteY35" fmla="*/ 577673 h 1990725"/>
              <a:gd name="connsiteX36" fmla="*/ 2261441 w 4627560"/>
              <a:gd name="connsiteY36" fmla="*/ 575358 h 1990725"/>
              <a:gd name="connsiteX37" fmla="*/ 2266071 w 4627560"/>
              <a:gd name="connsiteY37" fmla="*/ 575358 h 1990725"/>
              <a:gd name="connsiteX38" fmla="*/ 2266071 w 4627560"/>
              <a:gd name="connsiteY38" fmla="*/ 600827 h 1990725"/>
              <a:gd name="connsiteX39" fmla="*/ 2259125 w 4627560"/>
              <a:gd name="connsiteY39" fmla="*/ 600827 h 1990725"/>
              <a:gd name="connsiteX40" fmla="*/ 2229025 w 4627560"/>
              <a:gd name="connsiteY40" fmla="*/ 623981 h 1990725"/>
              <a:gd name="connsiteX41" fmla="*/ 2226710 w 4627560"/>
              <a:gd name="connsiteY41" fmla="*/ 640188 h 1990725"/>
              <a:gd name="connsiteX42" fmla="*/ 2226710 w 4627560"/>
              <a:gd name="connsiteY42" fmla="*/ 684179 h 1990725"/>
              <a:gd name="connsiteX43" fmla="*/ 2201241 w 4627560"/>
              <a:gd name="connsiteY43" fmla="*/ 684179 h 1990725"/>
              <a:gd name="connsiteX44" fmla="*/ 2201241 w 4627560"/>
              <a:gd name="connsiteY44" fmla="*/ 577674 h 1990725"/>
              <a:gd name="connsiteX45" fmla="*/ 2226710 w 4627560"/>
              <a:gd name="connsiteY45" fmla="*/ 577674 h 1990725"/>
              <a:gd name="connsiteX46" fmla="*/ 2226710 w 4627560"/>
              <a:gd name="connsiteY46" fmla="*/ 596197 h 1990725"/>
              <a:gd name="connsiteX47" fmla="*/ 2226710 w 4627560"/>
              <a:gd name="connsiteY47" fmla="*/ 603142 h 1990725"/>
              <a:gd name="connsiteX48" fmla="*/ 2261441 w 4627560"/>
              <a:gd name="connsiteY48" fmla="*/ 575358 h 1990725"/>
              <a:gd name="connsiteX49" fmla="*/ 2129464 w 4627560"/>
              <a:gd name="connsiteY49" fmla="*/ 575358 h 1990725"/>
              <a:gd name="connsiteX50" fmla="*/ 2175771 w 4627560"/>
              <a:gd name="connsiteY50" fmla="*/ 626297 h 1990725"/>
              <a:gd name="connsiteX51" fmla="*/ 2175771 w 4627560"/>
              <a:gd name="connsiteY51" fmla="*/ 635558 h 1990725"/>
              <a:gd name="connsiteX52" fmla="*/ 2101680 w 4627560"/>
              <a:gd name="connsiteY52" fmla="*/ 635558 h 1990725"/>
              <a:gd name="connsiteX53" fmla="*/ 2134096 w 4627560"/>
              <a:gd name="connsiteY53" fmla="*/ 663343 h 1990725"/>
              <a:gd name="connsiteX54" fmla="*/ 2164194 w 4627560"/>
              <a:gd name="connsiteY54" fmla="*/ 651765 h 1990725"/>
              <a:gd name="connsiteX55" fmla="*/ 2173455 w 4627560"/>
              <a:gd name="connsiteY55" fmla="*/ 670288 h 1990725"/>
              <a:gd name="connsiteX56" fmla="*/ 2131780 w 4627560"/>
              <a:gd name="connsiteY56" fmla="*/ 686495 h 1990725"/>
              <a:gd name="connsiteX57" fmla="*/ 2073896 w 4627560"/>
              <a:gd name="connsiteY57" fmla="*/ 630927 h 1990725"/>
              <a:gd name="connsiteX58" fmla="*/ 2129464 w 4627560"/>
              <a:gd name="connsiteY58" fmla="*/ 575358 h 1990725"/>
              <a:gd name="connsiteX59" fmla="*/ 1499691 w 4627560"/>
              <a:gd name="connsiteY59" fmla="*/ 575358 h 1990725"/>
              <a:gd name="connsiteX60" fmla="*/ 1534421 w 4627560"/>
              <a:gd name="connsiteY60" fmla="*/ 586935 h 1990725"/>
              <a:gd name="connsiteX61" fmla="*/ 1522843 w 4627560"/>
              <a:gd name="connsiteY61" fmla="*/ 607774 h 1990725"/>
              <a:gd name="connsiteX62" fmla="*/ 1497375 w 4627560"/>
              <a:gd name="connsiteY62" fmla="*/ 598513 h 1990725"/>
              <a:gd name="connsiteX63" fmla="*/ 1483484 w 4627560"/>
              <a:gd name="connsiteY63" fmla="*/ 607774 h 1990725"/>
              <a:gd name="connsiteX64" fmla="*/ 1534421 w 4627560"/>
              <a:gd name="connsiteY64" fmla="*/ 654081 h 1990725"/>
              <a:gd name="connsiteX65" fmla="*/ 1492745 w 4627560"/>
              <a:gd name="connsiteY65" fmla="*/ 686495 h 1990725"/>
              <a:gd name="connsiteX66" fmla="*/ 1451068 w 4627560"/>
              <a:gd name="connsiteY66" fmla="*/ 670288 h 1990725"/>
              <a:gd name="connsiteX67" fmla="*/ 1464961 w 4627560"/>
              <a:gd name="connsiteY67" fmla="*/ 654081 h 1990725"/>
              <a:gd name="connsiteX68" fmla="*/ 1495059 w 4627560"/>
              <a:gd name="connsiteY68" fmla="*/ 665657 h 1990725"/>
              <a:gd name="connsiteX69" fmla="*/ 1508952 w 4627560"/>
              <a:gd name="connsiteY69" fmla="*/ 656395 h 1990725"/>
              <a:gd name="connsiteX70" fmla="*/ 1458013 w 4627560"/>
              <a:gd name="connsiteY70" fmla="*/ 607774 h 1990725"/>
              <a:gd name="connsiteX71" fmla="*/ 1499691 w 4627560"/>
              <a:gd name="connsiteY71" fmla="*/ 575358 h 1990725"/>
              <a:gd name="connsiteX72" fmla="*/ 1261207 w 4627560"/>
              <a:gd name="connsiteY72" fmla="*/ 575358 h 1990725"/>
              <a:gd name="connsiteX73" fmla="*/ 1298253 w 4627560"/>
              <a:gd name="connsiteY73" fmla="*/ 614720 h 1990725"/>
              <a:gd name="connsiteX74" fmla="*/ 1298253 w 4627560"/>
              <a:gd name="connsiteY74" fmla="*/ 684179 h 1990725"/>
              <a:gd name="connsiteX75" fmla="*/ 1272784 w 4627560"/>
              <a:gd name="connsiteY75" fmla="*/ 684179 h 1990725"/>
              <a:gd name="connsiteX76" fmla="*/ 1272784 w 4627560"/>
              <a:gd name="connsiteY76" fmla="*/ 621665 h 1990725"/>
              <a:gd name="connsiteX77" fmla="*/ 1256577 w 4627560"/>
              <a:gd name="connsiteY77" fmla="*/ 600827 h 1990725"/>
              <a:gd name="connsiteX78" fmla="*/ 1228793 w 4627560"/>
              <a:gd name="connsiteY78" fmla="*/ 621665 h 1990725"/>
              <a:gd name="connsiteX79" fmla="*/ 1226477 w 4627560"/>
              <a:gd name="connsiteY79" fmla="*/ 635558 h 1990725"/>
              <a:gd name="connsiteX80" fmla="*/ 1226477 w 4627560"/>
              <a:gd name="connsiteY80" fmla="*/ 684179 h 1990725"/>
              <a:gd name="connsiteX81" fmla="*/ 1198693 w 4627560"/>
              <a:gd name="connsiteY81" fmla="*/ 684179 h 1990725"/>
              <a:gd name="connsiteX82" fmla="*/ 1198693 w 4627560"/>
              <a:gd name="connsiteY82" fmla="*/ 577674 h 1990725"/>
              <a:gd name="connsiteX83" fmla="*/ 1224161 w 4627560"/>
              <a:gd name="connsiteY83" fmla="*/ 577674 h 1990725"/>
              <a:gd name="connsiteX84" fmla="*/ 1224161 w 4627560"/>
              <a:gd name="connsiteY84" fmla="*/ 591565 h 1990725"/>
              <a:gd name="connsiteX85" fmla="*/ 1224161 w 4627560"/>
              <a:gd name="connsiteY85" fmla="*/ 598513 h 1990725"/>
              <a:gd name="connsiteX86" fmla="*/ 1261207 w 4627560"/>
              <a:gd name="connsiteY86" fmla="*/ 575358 h 1990725"/>
              <a:gd name="connsiteX87" fmla="*/ 805083 w 4627560"/>
              <a:gd name="connsiteY87" fmla="*/ 575358 h 1990725"/>
              <a:gd name="connsiteX88" fmla="*/ 837498 w 4627560"/>
              <a:gd name="connsiteY88" fmla="*/ 589251 h 1990725"/>
              <a:gd name="connsiteX89" fmla="*/ 837498 w 4627560"/>
              <a:gd name="connsiteY89" fmla="*/ 586935 h 1990725"/>
              <a:gd name="connsiteX90" fmla="*/ 837498 w 4627560"/>
              <a:gd name="connsiteY90" fmla="*/ 577674 h 1990725"/>
              <a:gd name="connsiteX91" fmla="*/ 862967 w 4627560"/>
              <a:gd name="connsiteY91" fmla="*/ 577674 h 1990725"/>
              <a:gd name="connsiteX92" fmla="*/ 862967 w 4627560"/>
              <a:gd name="connsiteY92" fmla="*/ 677233 h 1990725"/>
              <a:gd name="connsiteX93" fmla="*/ 807399 w 4627560"/>
              <a:gd name="connsiteY93" fmla="*/ 728172 h 1990725"/>
              <a:gd name="connsiteX94" fmla="*/ 770353 w 4627560"/>
              <a:gd name="connsiteY94" fmla="*/ 718910 h 1990725"/>
              <a:gd name="connsiteX95" fmla="*/ 777299 w 4627560"/>
              <a:gd name="connsiteY95" fmla="*/ 698072 h 1990725"/>
              <a:gd name="connsiteX96" fmla="*/ 807399 w 4627560"/>
              <a:gd name="connsiteY96" fmla="*/ 705018 h 1990725"/>
              <a:gd name="connsiteX97" fmla="*/ 837498 w 4627560"/>
              <a:gd name="connsiteY97" fmla="*/ 679549 h 1990725"/>
              <a:gd name="connsiteX98" fmla="*/ 837498 w 4627560"/>
              <a:gd name="connsiteY98" fmla="*/ 672604 h 1990725"/>
              <a:gd name="connsiteX99" fmla="*/ 837498 w 4627560"/>
              <a:gd name="connsiteY99" fmla="*/ 667972 h 1990725"/>
              <a:gd name="connsiteX100" fmla="*/ 807399 w 4627560"/>
              <a:gd name="connsiteY100" fmla="*/ 681865 h 1990725"/>
              <a:gd name="connsiteX101" fmla="*/ 758776 w 4627560"/>
              <a:gd name="connsiteY101" fmla="*/ 628611 h 1990725"/>
              <a:gd name="connsiteX102" fmla="*/ 805083 w 4627560"/>
              <a:gd name="connsiteY102" fmla="*/ 575358 h 1990725"/>
              <a:gd name="connsiteX103" fmla="*/ 696261 w 4627560"/>
              <a:gd name="connsiteY103" fmla="*/ 575358 h 1990725"/>
              <a:gd name="connsiteX104" fmla="*/ 733306 w 4627560"/>
              <a:gd name="connsiteY104" fmla="*/ 614720 h 1990725"/>
              <a:gd name="connsiteX105" fmla="*/ 733306 w 4627560"/>
              <a:gd name="connsiteY105" fmla="*/ 684179 h 1990725"/>
              <a:gd name="connsiteX106" fmla="*/ 707838 w 4627560"/>
              <a:gd name="connsiteY106" fmla="*/ 684179 h 1990725"/>
              <a:gd name="connsiteX107" fmla="*/ 707838 w 4627560"/>
              <a:gd name="connsiteY107" fmla="*/ 621665 h 1990725"/>
              <a:gd name="connsiteX108" fmla="*/ 691631 w 4627560"/>
              <a:gd name="connsiteY108" fmla="*/ 600827 h 1990725"/>
              <a:gd name="connsiteX109" fmla="*/ 663846 w 4627560"/>
              <a:gd name="connsiteY109" fmla="*/ 621665 h 1990725"/>
              <a:gd name="connsiteX110" fmla="*/ 661531 w 4627560"/>
              <a:gd name="connsiteY110" fmla="*/ 635558 h 1990725"/>
              <a:gd name="connsiteX111" fmla="*/ 661531 w 4627560"/>
              <a:gd name="connsiteY111" fmla="*/ 684179 h 1990725"/>
              <a:gd name="connsiteX112" fmla="*/ 636062 w 4627560"/>
              <a:gd name="connsiteY112" fmla="*/ 684179 h 1990725"/>
              <a:gd name="connsiteX113" fmla="*/ 636062 w 4627560"/>
              <a:gd name="connsiteY113" fmla="*/ 577674 h 1990725"/>
              <a:gd name="connsiteX114" fmla="*/ 659215 w 4627560"/>
              <a:gd name="connsiteY114" fmla="*/ 577674 h 1990725"/>
              <a:gd name="connsiteX115" fmla="*/ 659215 w 4627560"/>
              <a:gd name="connsiteY115" fmla="*/ 591565 h 1990725"/>
              <a:gd name="connsiteX116" fmla="*/ 659215 w 4627560"/>
              <a:gd name="connsiteY116" fmla="*/ 598513 h 1990725"/>
              <a:gd name="connsiteX117" fmla="*/ 696261 w 4627560"/>
              <a:gd name="connsiteY117" fmla="*/ 575358 h 1990725"/>
              <a:gd name="connsiteX118" fmla="*/ 1842362 w 4627560"/>
              <a:gd name="connsiteY118" fmla="*/ 573042 h 1990725"/>
              <a:gd name="connsiteX119" fmla="*/ 1886353 w 4627560"/>
              <a:gd name="connsiteY119" fmla="*/ 614719 h 1990725"/>
              <a:gd name="connsiteX120" fmla="*/ 1886353 w 4627560"/>
              <a:gd name="connsiteY120" fmla="*/ 684179 h 1990725"/>
              <a:gd name="connsiteX121" fmla="*/ 1860884 w 4627560"/>
              <a:gd name="connsiteY121" fmla="*/ 684179 h 1990725"/>
              <a:gd name="connsiteX122" fmla="*/ 1860884 w 4627560"/>
              <a:gd name="connsiteY122" fmla="*/ 674918 h 1990725"/>
              <a:gd name="connsiteX123" fmla="*/ 1860884 w 4627560"/>
              <a:gd name="connsiteY123" fmla="*/ 667972 h 1990725"/>
              <a:gd name="connsiteX124" fmla="*/ 1828469 w 4627560"/>
              <a:gd name="connsiteY124" fmla="*/ 686495 h 1990725"/>
              <a:gd name="connsiteX125" fmla="*/ 1791423 w 4627560"/>
              <a:gd name="connsiteY125" fmla="*/ 654079 h 1990725"/>
              <a:gd name="connsiteX126" fmla="*/ 1856253 w 4627560"/>
              <a:gd name="connsiteY126" fmla="*/ 617034 h 1990725"/>
              <a:gd name="connsiteX127" fmla="*/ 1860884 w 4627560"/>
              <a:gd name="connsiteY127" fmla="*/ 617034 h 1990725"/>
              <a:gd name="connsiteX128" fmla="*/ 1860884 w 4627560"/>
              <a:gd name="connsiteY128" fmla="*/ 614719 h 1990725"/>
              <a:gd name="connsiteX129" fmla="*/ 1840046 w 4627560"/>
              <a:gd name="connsiteY129" fmla="*/ 596195 h 1990725"/>
              <a:gd name="connsiteX130" fmla="*/ 1809946 w 4627560"/>
              <a:gd name="connsiteY130" fmla="*/ 605458 h 1990725"/>
              <a:gd name="connsiteX131" fmla="*/ 1800685 w 4627560"/>
              <a:gd name="connsiteY131" fmla="*/ 586935 h 1990725"/>
              <a:gd name="connsiteX132" fmla="*/ 1842362 w 4627560"/>
              <a:gd name="connsiteY132" fmla="*/ 573042 h 1990725"/>
              <a:gd name="connsiteX133" fmla="*/ 379059 w 4627560"/>
              <a:gd name="connsiteY133" fmla="*/ 573042 h 1990725"/>
              <a:gd name="connsiteX134" fmla="*/ 423050 w 4627560"/>
              <a:gd name="connsiteY134" fmla="*/ 614719 h 1990725"/>
              <a:gd name="connsiteX135" fmla="*/ 423050 w 4627560"/>
              <a:gd name="connsiteY135" fmla="*/ 684179 h 1990725"/>
              <a:gd name="connsiteX136" fmla="*/ 397582 w 4627560"/>
              <a:gd name="connsiteY136" fmla="*/ 684179 h 1990725"/>
              <a:gd name="connsiteX137" fmla="*/ 397582 w 4627560"/>
              <a:gd name="connsiteY137" fmla="*/ 674918 h 1990725"/>
              <a:gd name="connsiteX138" fmla="*/ 397582 w 4627560"/>
              <a:gd name="connsiteY138" fmla="*/ 667972 h 1990725"/>
              <a:gd name="connsiteX139" fmla="*/ 365166 w 4627560"/>
              <a:gd name="connsiteY139" fmla="*/ 686495 h 1990725"/>
              <a:gd name="connsiteX140" fmla="*/ 328120 w 4627560"/>
              <a:gd name="connsiteY140" fmla="*/ 654079 h 1990725"/>
              <a:gd name="connsiteX141" fmla="*/ 392950 w 4627560"/>
              <a:gd name="connsiteY141" fmla="*/ 617034 h 1990725"/>
              <a:gd name="connsiteX142" fmla="*/ 397582 w 4627560"/>
              <a:gd name="connsiteY142" fmla="*/ 617034 h 1990725"/>
              <a:gd name="connsiteX143" fmla="*/ 397582 w 4627560"/>
              <a:gd name="connsiteY143" fmla="*/ 614719 h 1990725"/>
              <a:gd name="connsiteX144" fmla="*/ 376743 w 4627560"/>
              <a:gd name="connsiteY144" fmla="*/ 596195 h 1990725"/>
              <a:gd name="connsiteX145" fmla="*/ 346643 w 4627560"/>
              <a:gd name="connsiteY145" fmla="*/ 605458 h 1990725"/>
              <a:gd name="connsiteX146" fmla="*/ 337381 w 4627560"/>
              <a:gd name="connsiteY146" fmla="*/ 586935 h 1990725"/>
              <a:gd name="connsiteX147" fmla="*/ 379059 w 4627560"/>
              <a:gd name="connsiteY147" fmla="*/ 573042 h 1990725"/>
              <a:gd name="connsiteX148" fmla="*/ 2004437 w 4627560"/>
              <a:gd name="connsiteY148" fmla="*/ 549888 h 1990725"/>
              <a:gd name="connsiteX149" fmla="*/ 2029906 w 4627560"/>
              <a:gd name="connsiteY149" fmla="*/ 549888 h 1990725"/>
              <a:gd name="connsiteX150" fmla="*/ 2029906 w 4627560"/>
              <a:gd name="connsiteY150" fmla="*/ 579988 h 1990725"/>
              <a:gd name="connsiteX151" fmla="*/ 2053058 w 4627560"/>
              <a:gd name="connsiteY151" fmla="*/ 579988 h 1990725"/>
              <a:gd name="connsiteX152" fmla="*/ 2053058 w 4627560"/>
              <a:gd name="connsiteY152" fmla="*/ 600827 h 1990725"/>
              <a:gd name="connsiteX153" fmla="*/ 2029906 w 4627560"/>
              <a:gd name="connsiteY153" fmla="*/ 600827 h 1990725"/>
              <a:gd name="connsiteX154" fmla="*/ 2029906 w 4627560"/>
              <a:gd name="connsiteY154" fmla="*/ 642502 h 1990725"/>
              <a:gd name="connsiteX155" fmla="*/ 2050744 w 4627560"/>
              <a:gd name="connsiteY155" fmla="*/ 663341 h 1990725"/>
              <a:gd name="connsiteX156" fmla="*/ 2055374 w 4627560"/>
              <a:gd name="connsiteY156" fmla="*/ 663341 h 1990725"/>
              <a:gd name="connsiteX157" fmla="*/ 2055374 w 4627560"/>
              <a:gd name="connsiteY157" fmla="*/ 686493 h 1990725"/>
              <a:gd name="connsiteX158" fmla="*/ 2046113 w 4627560"/>
              <a:gd name="connsiteY158" fmla="*/ 686493 h 1990725"/>
              <a:gd name="connsiteX159" fmla="*/ 2002121 w 4627560"/>
              <a:gd name="connsiteY159" fmla="*/ 647134 h 1990725"/>
              <a:gd name="connsiteX160" fmla="*/ 2002121 w 4627560"/>
              <a:gd name="connsiteY160" fmla="*/ 600827 h 1990725"/>
              <a:gd name="connsiteX161" fmla="*/ 1990544 w 4627560"/>
              <a:gd name="connsiteY161" fmla="*/ 600827 h 1990725"/>
              <a:gd name="connsiteX162" fmla="*/ 1990544 w 4627560"/>
              <a:gd name="connsiteY162" fmla="*/ 579988 h 1990725"/>
              <a:gd name="connsiteX163" fmla="*/ 2004437 w 4627560"/>
              <a:gd name="connsiteY163" fmla="*/ 579988 h 1990725"/>
              <a:gd name="connsiteX164" fmla="*/ 2004437 w 4627560"/>
              <a:gd name="connsiteY164" fmla="*/ 549888 h 1990725"/>
              <a:gd name="connsiteX165" fmla="*/ 1921084 w 4627560"/>
              <a:gd name="connsiteY165" fmla="*/ 549888 h 1990725"/>
              <a:gd name="connsiteX166" fmla="*/ 1946553 w 4627560"/>
              <a:gd name="connsiteY166" fmla="*/ 549888 h 1990725"/>
              <a:gd name="connsiteX167" fmla="*/ 1946553 w 4627560"/>
              <a:gd name="connsiteY167" fmla="*/ 579988 h 1990725"/>
              <a:gd name="connsiteX168" fmla="*/ 1969705 w 4627560"/>
              <a:gd name="connsiteY168" fmla="*/ 579988 h 1990725"/>
              <a:gd name="connsiteX169" fmla="*/ 1969705 w 4627560"/>
              <a:gd name="connsiteY169" fmla="*/ 600827 h 1990725"/>
              <a:gd name="connsiteX170" fmla="*/ 1946553 w 4627560"/>
              <a:gd name="connsiteY170" fmla="*/ 600827 h 1990725"/>
              <a:gd name="connsiteX171" fmla="*/ 1946553 w 4627560"/>
              <a:gd name="connsiteY171" fmla="*/ 642502 h 1990725"/>
              <a:gd name="connsiteX172" fmla="*/ 1967391 w 4627560"/>
              <a:gd name="connsiteY172" fmla="*/ 663341 h 1990725"/>
              <a:gd name="connsiteX173" fmla="*/ 1972021 w 4627560"/>
              <a:gd name="connsiteY173" fmla="*/ 663341 h 1990725"/>
              <a:gd name="connsiteX174" fmla="*/ 1972021 w 4627560"/>
              <a:gd name="connsiteY174" fmla="*/ 686493 h 1990725"/>
              <a:gd name="connsiteX175" fmla="*/ 1962760 w 4627560"/>
              <a:gd name="connsiteY175" fmla="*/ 686493 h 1990725"/>
              <a:gd name="connsiteX176" fmla="*/ 1918768 w 4627560"/>
              <a:gd name="connsiteY176" fmla="*/ 647134 h 1990725"/>
              <a:gd name="connsiteX177" fmla="*/ 1918768 w 4627560"/>
              <a:gd name="connsiteY177" fmla="*/ 600827 h 1990725"/>
              <a:gd name="connsiteX178" fmla="*/ 1907191 w 4627560"/>
              <a:gd name="connsiteY178" fmla="*/ 600827 h 1990725"/>
              <a:gd name="connsiteX179" fmla="*/ 1907191 w 4627560"/>
              <a:gd name="connsiteY179" fmla="*/ 579988 h 1990725"/>
              <a:gd name="connsiteX180" fmla="*/ 1921084 w 4627560"/>
              <a:gd name="connsiteY180" fmla="*/ 579988 h 1990725"/>
              <a:gd name="connsiteX181" fmla="*/ 1921084 w 4627560"/>
              <a:gd name="connsiteY181" fmla="*/ 549888 h 1990725"/>
              <a:gd name="connsiteX182" fmla="*/ 1627033 w 4627560"/>
              <a:gd name="connsiteY182" fmla="*/ 535996 h 1990725"/>
              <a:gd name="connsiteX183" fmla="*/ 1654818 w 4627560"/>
              <a:gd name="connsiteY183" fmla="*/ 535996 h 1990725"/>
              <a:gd name="connsiteX184" fmla="*/ 1684916 w 4627560"/>
              <a:gd name="connsiteY184" fmla="*/ 610087 h 1990725"/>
              <a:gd name="connsiteX185" fmla="*/ 1691863 w 4627560"/>
              <a:gd name="connsiteY185" fmla="*/ 630926 h 1990725"/>
              <a:gd name="connsiteX186" fmla="*/ 1698809 w 4627560"/>
              <a:gd name="connsiteY186" fmla="*/ 610087 h 1990725"/>
              <a:gd name="connsiteX187" fmla="*/ 1728908 w 4627560"/>
              <a:gd name="connsiteY187" fmla="*/ 535996 h 1990725"/>
              <a:gd name="connsiteX188" fmla="*/ 1756693 w 4627560"/>
              <a:gd name="connsiteY188" fmla="*/ 535996 h 1990725"/>
              <a:gd name="connsiteX189" fmla="*/ 1768268 w 4627560"/>
              <a:gd name="connsiteY189" fmla="*/ 684178 h 1990725"/>
              <a:gd name="connsiteX190" fmla="*/ 1740484 w 4627560"/>
              <a:gd name="connsiteY190" fmla="*/ 684178 h 1990725"/>
              <a:gd name="connsiteX191" fmla="*/ 1733538 w 4627560"/>
              <a:gd name="connsiteY191" fmla="*/ 600826 h 1990725"/>
              <a:gd name="connsiteX192" fmla="*/ 1733538 w 4627560"/>
              <a:gd name="connsiteY192" fmla="*/ 577673 h 1990725"/>
              <a:gd name="connsiteX193" fmla="*/ 1726593 w 4627560"/>
              <a:gd name="connsiteY193" fmla="*/ 600826 h 1990725"/>
              <a:gd name="connsiteX194" fmla="*/ 1703439 w 4627560"/>
              <a:gd name="connsiteY194" fmla="*/ 658710 h 1990725"/>
              <a:gd name="connsiteX195" fmla="*/ 1680286 w 4627560"/>
              <a:gd name="connsiteY195" fmla="*/ 658710 h 1990725"/>
              <a:gd name="connsiteX196" fmla="*/ 1657132 w 4627560"/>
              <a:gd name="connsiteY196" fmla="*/ 600826 h 1990725"/>
              <a:gd name="connsiteX197" fmla="*/ 1647870 w 4627560"/>
              <a:gd name="connsiteY197" fmla="*/ 577673 h 1990725"/>
              <a:gd name="connsiteX198" fmla="*/ 1647870 w 4627560"/>
              <a:gd name="connsiteY198" fmla="*/ 600826 h 1990725"/>
              <a:gd name="connsiteX199" fmla="*/ 1640925 w 4627560"/>
              <a:gd name="connsiteY199" fmla="*/ 684178 h 1990725"/>
              <a:gd name="connsiteX200" fmla="*/ 1613141 w 4627560"/>
              <a:gd name="connsiteY200" fmla="*/ 684178 h 1990725"/>
              <a:gd name="connsiteX201" fmla="*/ 1627033 w 4627560"/>
              <a:gd name="connsiteY201" fmla="*/ 535996 h 1990725"/>
              <a:gd name="connsiteX202" fmla="*/ 1400129 w 4627560"/>
              <a:gd name="connsiteY202" fmla="*/ 535996 h 1990725"/>
              <a:gd name="connsiteX203" fmla="*/ 1425598 w 4627560"/>
              <a:gd name="connsiteY203" fmla="*/ 535996 h 1990725"/>
              <a:gd name="connsiteX204" fmla="*/ 1425598 w 4627560"/>
              <a:gd name="connsiteY204" fmla="*/ 684178 h 1990725"/>
              <a:gd name="connsiteX205" fmla="*/ 1400129 w 4627560"/>
              <a:gd name="connsiteY205" fmla="*/ 684178 h 1990725"/>
              <a:gd name="connsiteX206" fmla="*/ 1400129 w 4627560"/>
              <a:gd name="connsiteY206" fmla="*/ 674917 h 1990725"/>
              <a:gd name="connsiteX207" fmla="*/ 1400129 w 4627560"/>
              <a:gd name="connsiteY207" fmla="*/ 667971 h 1990725"/>
              <a:gd name="connsiteX208" fmla="*/ 1367713 w 4627560"/>
              <a:gd name="connsiteY208" fmla="*/ 686494 h 1990725"/>
              <a:gd name="connsiteX209" fmla="*/ 1321407 w 4627560"/>
              <a:gd name="connsiteY209" fmla="*/ 630926 h 1990725"/>
              <a:gd name="connsiteX210" fmla="*/ 1370029 w 4627560"/>
              <a:gd name="connsiteY210" fmla="*/ 575358 h 1990725"/>
              <a:gd name="connsiteX211" fmla="*/ 1400129 w 4627560"/>
              <a:gd name="connsiteY211" fmla="*/ 589249 h 1990725"/>
              <a:gd name="connsiteX212" fmla="*/ 1400129 w 4627560"/>
              <a:gd name="connsiteY212" fmla="*/ 582303 h 1990725"/>
              <a:gd name="connsiteX213" fmla="*/ 1400129 w 4627560"/>
              <a:gd name="connsiteY213" fmla="*/ 535996 h 1990725"/>
              <a:gd name="connsiteX214" fmla="*/ 1138495 w 4627560"/>
              <a:gd name="connsiteY214" fmla="*/ 535996 h 1990725"/>
              <a:gd name="connsiteX215" fmla="*/ 1163963 w 4627560"/>
              <a:gd name="connsiteY215" fmla="*/ 535996 h 1990725"/>
              <a:gd name="connsiteX216" fmla="*/ 1163963 w 4627560"/>
              <a:gd name="connsiteY216" fmla="*/ 559150 h 1990725"/>
              <a:gd name="connsiteX217" fmla="*/ 1138495 w 4627560"/>
              <a:gd name="connsiteY217" fmla="*/ 559150 h 1990725"/>
              <a:gd name="connsiteX218" fmla="*/ 1138495 w 4627560"/>
              <a:gd name="connsiteY218" fmla="*/ 535996 h 1990725"/>
              <a:gd name="connsiteX219" fmla="*/ 962528 w 4627560"/>
              <a:gd name="connsiteY219" fmla="*/ 535996 h 1990725"/>
              <a:gd name="connsiteX220" fmla="*/ 990312 w 4627560"/>
              <a:gd name="connsiteY220" fmla="*/ 535996 h 1990725"/>
              <a:gd name="connsiteX221" fmla="*/ 1020412 w 4627560"/>
              <a:gd name="connsiteY221" fmla="*/ 610087 h 1990725"/>
              <a:gd name="connsiteX222" fmla="*/ 1027358 w 4627560"/>
              <a:gd name="connsiteY222" fmla="*/ 630926 h 1990725"/>
              <a:gd name="connsiteX223" fmla="*/ 1034304 w 4627560"/>
              <a:gd name="connsiteY223" fmla="*/ 610087 h 1990725"/>
              <a:gd name="connsiteX224" fmla="*/ 1064404 w 4627560"/>
              <a:gd name="connsiteY224" fmla="*/ 535996 h 1990725"/>
              <a:gd name="connsiteX225" fmla="*/ 1092188 w 4627560"/>
              <a:gd name="connsiteY225" fmla="*/ 535996 h 1990725"/>
              <a:gd name="connsiteX226" fmla="*/ 1106079 w 4627560"/>
              <a:gd name="connsiteY226" fmla="*/ 684178 h 1990725"/>
              <a:gd name="connsiteX227" fmla="*/ 1078295 w 4627560"/>
              <a:gd name="connsiteY227" fmla="*/ 684178 h 1990725"/>
              <a:gd name="connsiteX228" fmla="*/ 1071349 w 4627560"/>
              <a:gd name="connsiteY228" fmla="*/ 600826 h 1990725"/>
              <a:gd name="connsiteX229" fmla="*/ 1071349 w 4627560"/>
              <a:gd name="connsiteY229" fmla="*/ 577673 h 1990725"/>
              <a:gd name="connsiteX230" fmla="*/ 1064404 w 4627560"/>
              <a:gd name="connsiteY230" fmla="*/ 600826 h 1990725"/>
              <a:gd name="connsiteX231" fmla="*/ 1041249 w 4627560"/>
              <a:gd name="connsiteY231" fmla="*/ 658710 h 1990725"/>
              <a:gd name="connsiteX232" fmla="*/ 1018097 w 4627560"/>
              <a:gd name="connsiteY232" fmla="*/ 658710 h 1990725"/>
              <a:gd name="connsiteX233" fmla="*/ 994942 w 4627560"/>
              <a:gd name="connsiteY233" fmla="*/ 600826 h 1990725"/>
              <a:gd name="connsiteX234" fmla="*/ 985681 w 4627560"/>
              <a:gd name="connsiteY234" fmla="*/ 577673 h 1990725"/>
              <a:gd name="connsiteX235" fmla="*/ 985681 w 4627560"/>
              <a:gd name="connsiteY235" fmla="*/ 600826 h 1990725"/>
              <a:gd name="connsiteX236" fmla="*/ 978735 w 4627560"/>
              <a:gd name="connsiteY236" fmla="*/ 684178 h 1990725"/>
              <a:gd name="connsiteX237" fmla="*/ 950951 w 4627560"/>
              <a:gd name="connsiteY237" fmla="*/ 684178 h 1990725"/>
              <a:gd name="connsiteX238" fmla="*/ 962528 w 4627560"/>
              <a:gd name="connsiteY238" fmla="*/ 535996 h 1990725"/>
              <a:gd name="connsiteX239" fmla="*/ 573548 w 4627560"/>
              <a:gd name="connsiteY239" fmla="*/ 535996 h 1990725"/>
              <a:gd name="connsiteX240" fmla="*/ 599016 w 4627560"/>
              <a:gd name="connsiteY240" fmla="*/ 535996 h 1990725"/>
              <a:gd name="connsiteX241" fmla="*/ 599016 w 4627560"/>
              <a:gd name="connsiteY241" fmla="*/ 559150 h 1990725"/>
              <a:gd name="connsiteX242" fmla="*/ 573548 w 4627560"/>
              <a:gd name="connsiteY242" fmla="*/ 559150 h 1990725"/>
              <a:gd name="connsiteX243" fmla="*/ 573548 w 4627560"/>
              <a:gd name="connsiteY243" fmla="*/ 535996 h 1990725"/>
              <a:gd name="connsiteX244" fmla="*/ 455465 w 4627560"/>
              <a:gd name="connsiteY244" fmla="*/ 535996 h 1990725"/>
              <a:gd name="connsiteX245" fmla="*/ 480933 w 4627560"/>
              <a:gd name="connsiteY245" fmla="*/ 535996 h 1990725"/>
              <a:gd name="connsiteX246" fmla="*/ 480933 w 4627560"/>
              <a:gd name="connsiteY246" fmla="*/ 614719 h 1990725"/>
              <a:gd name="connsiteX247" fmla="*/ 494826 w 4627560"/>
              <a:gd name="connsiteY247" fmla="*/ 614719 h 1990725"/>
              <a:gd name="connsiteX248" fmla="*/ 520294 w 4627560"/>
              <a:gd name="connsiteY248" fmla="*/ 577673 h 1990725"/>
              <a:gd name="connsiteX249" fmla="*/ 550395 w 4627560"/>
              <a:gd name="connsiteY249" fmla="*/ 577673 h 1990725"/>
              <a:gd name="connsiteX250" fmla="*/ 517978 w 4627560"/>
              <a:gd name="connsiteY250" fmla="*/ 626294 h 1990725"/>
              <a:gd name="connsiteX251" fmla="*/ 555024 w 4627560"/>
              <a:gd name="connsiteY251" fmla="*/ 684178 h 1990725"/>
              <a:gd name="connsiteX252" fmla="*/ 524926 w 4627560"/>
              <a:gd name="connsiteY252" fmla="*/ 684178 h 1990725"/>
              <a:gd name="connsiteX253" fmla="*/ 497142 w 4627560"/>
              <a:gd name="connsiteY253" fmla="*/ 637871 h 1990725"/>
              <a:gd name="connsiteX254" fmla="*/ 480933 w 4627560"/>
              <a:gd name="connsiteY254" fmla="*/ 637871 h 1990725"/>
              <a:gd name="connsiteX255" fmla="*/ 480933 w 4627560"/>
              <a:gd name="connsiteY255" fmla="*/ 684178 h 1990725"/>
              <a:gd name="connsiteX256" fmla="*/ 455465 w 4627560"/>
              <a:gd name="connsiteY256" fmla="*/ 684178 h 1990725"/>
              <a:gd name="connsiteX257" fmla="*/ 455465 w 4627560"/>
              <a:gd name="connsiteY257" fmla="*/ 535996 h 1990725"/>
              <a:gd name="connsiteX258" fmla="*/ 163729 w 4627560"/>
              <a:gd name="connsiteY258" fmla="*/ 535996 h 1990725"/>
              <a:gd name="connsiteX259" fmla="*/ 191513 w 4627560"/>
              <a:gd name="connsiteY259" fmla="*/ 535996 h 1990725"/>
              <a:gd name="connsiteX260" fmla="*/ 221613 w 4627560"/>
              <a:gd name="connsiteY260" fmla="*/ 610087 h 1990725"/>
              <a:gd name="connsiteX261" fmla="*/ 228559 w 4627560"/>
              <a:gd name="connsiteY261" fmla="*/ 630926 h 1990725"/>
              <a:gd name="connsiteX262" fmla="*/ 235505 w 4627560"/>
              <a:gd name="connsiteY262" fmla="*/ 610087 h 1990725"/>
              <a:gd name="connsiteX263" fmla="*/ 265605 w 4627560"/>
              <a:gd name="connsiteY263" fmla="*/ 535996 h 1990725"/>
              <a:gd name="connsiteX264" fmla="*/ 295705 w 4627560"/>
              <a:gd name="connsiteY264" fmla="*/ 535996 h 1990725"/>
              <a:gd name="connsiteX265" fmla="*/ 307282 w 4627560"/>
              <a:gd name="connsiteY265" fmla="*/ 684178 h 1990725"/>
              <a:gd name="connsiteX266" fmla="*/ 279496 w 4627560"/>
              <a:gd name="connsiteY266" fmla="*/ 684178 h 1990725"/>
              <a:gd name="connsiteX267" fmla="*/ 272550 w 4627560"/>
              <a:gd name="connsiteY267" fmla="*/ 600826 h 1990725"/>
              <a:gd name="connsiteX268" fmla="*/ 272550 w 4627560"/>
              <a:gd name="connsiteY268" fmla="*/ 577673 h 1990725"/>
              <a:gd name="connsiteX269" fmla="*/ 265605 w 4627560"/>
              <a:gd name="connsiteY269" fmla="*/ 600826 h 1990725"/>
              <a:gd name="connsiteX270" fmla="*/ 242450 w 4627560"/>
              <a:gd name="connsiteY270" fmla="*/ 658710 h 1990725"/>
              <a:gd name="connsiteX271" fmla="*/ 219298 w 4627560"/>
              <a:gd name="connsiteY271" fmla="*/ 658710 h 1990725"/>
              <a:gd name="connsiteX272" fmla="*/ 196143 w 4627560"/>
              <a:gd name="connsiteY272" fmla="*/ 600826 h 1990725"/>
              <a:gd name="connsiteX273" fmla="*/ 186882 w 4627560"/>
              <a:gd name="connsiteY273" fmla="*/ 577673 h 1990725"/>
              <a:gd name="connsiteX274" fmla="*/ 186882 w 4627560"/>
              <a:gd name="connsiteY274" fmla="*/ 600826 h 1990725"/>
              <a:gd name="connsiteX275" fmla="*/ 179937 w 4627560"/>
              <a:gd name="connsiteY275" fmla="*/ 684178 h 1990725"/>
              <a:gd name="connsiteX276" fmla="*/ 152152 w 4627560"/>
              <a:gd name="connsiteY276" fmla="*/ 684178 h 1990725"/>
              <a:gd name="connsiteX277" fmla="*/ 163729 w 4627560"/>
              <a:gd name="connsiteY277" fmla="*/ 535996 h 1990725"/>
              <a:gd name="connsiteX278" fmla="*/ 3727060 w 4627560"/>
              <a:gd name="connsiteY278" fmla="*/ 397075 h 1990725"/>
              <a:gd name="connsiteX279" fmla="*/ 3696961 w 4627560"/>
              <a:gd name="connsiteY279" fmla="*/ 410966 h 1990725"/>
              <a:gd name="connsiteX280" fmla="*/ 3710853 w 4627560"/>
              <a:gd name="connsiteY280" fmla="*/ 422543 h 1990725"/>
              <a:gd name="connsiteX281" fmla="*/ 3731692 w 4627560"/>
              <a:gd name="connsiteY281" fmla="*/ 399391 h 1990725"/>
              <a:gd name="connsiteX282" fmla="*/ 3731692 w 4627560"/>
              <a:gd name="connsiteY282" fmla="*/ 397075 h 1990725"/>
              <a:gd name="connsiteX283" fmla="*/ 3727060 w 4627560"/>
              <a:gd name="connsiteY283" fmla="*/ 397075 h 1990725"/>
              <a:gd name="connsiteX284" fmla="*/ 485567 w 4627560"/>
              <a:gd name="connsiteY284" fmla="*/ 397075 h 1990725"/>
              <a:gd name="connsiteX285" fmla="*/ 455467 w 4627560"/>
              <a:gd name="connsiteY285" fmla="*/ 410966 h 1990725"/>
              <a:gd name="connsiteX286" fmla="*/ 469360 w 4627560"/>
              <a:gd name="connsiteY286" fmla="*/ 422543 h 1990725"/>
              <a:gd name="connsiteX287" fmla="*/ 490199 w 4627560"/>
              <a:gd name="connsiteY287" fmla="*/ 399391 h 1990725"/>
              <a:gd name="connsiteX288" fmla="*/ 490199 w 4627560"/>
              <a:gd name="connsiteY288" fmla="*/ 397075 h 1990725"/>
              <a:gd name="connsiteX289" fmla="*/ 485567 w 4627560"/>
              <a:gd name="connsiteY289" fmla="*/ 397075 h 1990725"/>
              <a:gd name="connsiteX290" fmla="*/ 3558040 w 4627560"/>
              <a:gd name="connsiteY290" fmla="*/ 355399 h 1990725"/>
              <a:gd name="connsiteX291" fmla="*/ 3532570 w 4627560"/>
              <a:gd name="connsiteY291" fmla="*/ 387813 h 1990725"/>
              <a:gd name="connsiteX292" fmla="*/ 3558040 w 4627560"/>
              <a:gd name="connsiteY292" fmla="*/ 420228 h 1990725"/>
              <a:gd name="connsiteX293" fmla="*/ 3583509 w 4627560"/>
              <a:gd name="connsiteY293" fmla="*/ 387813 h 1990725"/>
              <a:gd name="connsiteX294" fmla="*/ 3558040 w 4627560"/>
              <a:gd name="connsiteY294" fmla="*/ 355399 h 1990725"/>
              <a:gd name="connsiteX295" fmla="*/ 2909739 w 4627560"/>
              <a:gd name="connsiteY295" fmla="*/ 355399 h 1990725"/>
              <a:gd name="connsiteX296" fmla="*/ 2879639 w 4627560"/>
              <a:gd name="connsiteY296" fmla="*/ 387814 h 1990725"/>
              <a:gd name="connsiteX297" fmla="*/ 2909739 w 4627560"/>
              <a:gd name="connsiteY297" fmla="*/ 420228 h 1990725"/>
              <a:gd name="connsiteX298" fmla="*/ 2939839 w 4627560"/>
              <a:gd name="connsiteY298" fmla="*/ 387814 h 1990725"/>
              <a:gd name="connsiteX299" fmla="*/ 2909739 w 4627560"/>
              <a:gd name="connsiteY299" fmla="*/ 355399 h 1990725"/>
              <a:gd name="connsiteX300" fmla="*/ 3294090 w 4627560"/>
              <a:gd name="connsiteY300" fmla="*/ 353083 h 1990725"/>
              <a:gd name="connsiteX301" fmla="*/ 3273251 w 4627560"/>
              <a:gd name="connsiteY301" fmla="*/ 371606 h 1990725"/>
              <a:gd name="connsiteX302" fmla="*/ 3310297 w 4627560"/>
              <a:gd name="connsiteY302" fmla="*/ 371606 h 1990725"/>
              <a:gd name="connsiteX303" fmla="*/ 3294090 w 4627560"/>
              <a:gd name="connsiteY303" fmla="*/ 353083 h 1990725"/>
              <a:gd name="connsiteX304" fmla="*/ 1937291 w 4627560"/>
              <a:gd name="connsiteY304" fmla="*/ 353083 h 1990725"/>
              <a:gd name="connsiteX305" fmla="*/ 1916452 w 4627560"/>
              <a:gd name="connsiteY305" fmla="*/ 371606 h 1990725"/>
              <a:gd name="connsiteX306" fmla="*/ 1953498 w 4627560"/>
              <a:gd name="connsiteY306" fmla="*/ 371606 h 1990725"/>
              <a:gd name="connsiteX307" fmla="*/ 1937291 w 4627560"/>
              <a:gd name="connsiteY307" fmla="*/ 353083 h 1990725"/>
              <a:gd name="connsiteX308" fmla="*/ 2266071 w 4627560"/>
              <a:gd name="connsiteY308" fmla="*/ 322985 h 1990725"/>
              <a:gd name="connsiteX309" fmla="*/ 2310062 w 4627560"/>
              <a:gd name="connsiteY309" fmla="*/ 322985 h 1990725"/>
              <a:gd name="connsiteX310" fmla="*/ 2310062 w 4627560"/>
              <a:gd name="connsiteY310" fmla="*/ 452644 h 1990725"/>
              <a:gd name="connsiteX311" fmla="*/ 2266071 w 4627560"/>
              <a:gd name="connsiteY311" fmla="*/ 452644 h 1990725"/>
              <a:gd name="connsiteX312" fmla="*/ 2266071 w 4627560"/>
              <a:gd name="connsiteY312" fmla="*/ 322985 h 1990725"/>
              <a:gd name="connsiteX313" fmla="*/ 1647875 w 4627560"/>
              <a:gd name="connsiteY313" fmla="*/ 322985 h 1990725"/>
              <a:gd name="connsiteX314" fmla="*/ 1691866 w 4627560"/>
              <a:gd name="connsiteY314" fmla="*/ 322985 h 1990725"/>
              <a:gd name="connsiteX315" fmla="*/ 1691866 w 4627560"/>
              <a:gd name="connsiteY315" fmla="*/ 452644 h 1990725"/>
              <a:gd name="connsiteX316" fmla="*/ 1647875 w 4627560"/>
              <a:gd name="connsiteY316" fmla="*/ 452644 h 1990725"/>
              <a:gd name="connsiteX317" fmla="*/ 1647875 w 4627560"/>
              <a:gd name="connsiteY317" fmla="*/ 322985 h 1990725"/>
              <a:gd name="connsiteX318" fmla="*/ 3379758 w 4627560"/>
              <a:gd name="connsiteY318" fmla="*/ 322984 h 1990725"/>
              <a:gd name="connsiteX319" fmla="*/ 3382074 w 4627560"/>
              <a:gd name="connsiteY319" fmla="*/ 322984 h 1990725"/>
              <a:gd name="connsiteX320" fmla="*/ 3423749 w 4627560"/>
              <a:gd name="connsiteY320" fmla="*/ 322984 h 1990725"/>
              <a:gd name="connsiteX321" fmla="*/ 3423749 w 4627560"/>
              <a:gd name="connsiteY321" fmla="*/ 346139 h 1990725"/>
              <a:gd name="connsiteX322" fmla="*/ 3423749 w 4627560"/>
              <a:gd name="connsiteY322" fmla="*/ 355400 h 1990725"/>
              <a:gd name="connsiteX323" fmla="*/ 3465426 w 4627560"/>
              <a:gd name="connsiteY323" fmla="*/ 322984 h 1990725"/>
              <a:gd name="connsiteX324" fmla="*/ 3470058 w 4627560"/>
              <a:gd name="connsiteY324" fmla="*/ 322984 h 1990725"/>
              <a:gd name="connsiteX325" fmla="*/ 3470058 w 4627560"/>
              <a:gd name="connsiteY325" fmla="*/ 366976 h 1990725"/>
              <a:gd name="connsiteX326" fmla="*/ 3460795 w 4627560"/>
              <a:gd name="connsiteY326" fmla="*/ 366976 h 1990725"/>
              <a:gd name="connsiteX327" fmla="*/ 3426065 w 4627560"/>
              <a:gd name="connsiteY327" fmla="*/ 390130 h 1990725"/>
              <a:gd name="connsiteX328" fmla="*/ 3423749 w 4627560"/>
              <a:gd name="connsiteY328" fmla="*/ 408653 h 1990725"/>
              <a:gd name="connsiteX329" fmla="*/ 3423749 w 4627560"/>
              <a:gd name="connsiteY329" fmla="*/ 452644 h 1990725"/>
              <a:gd name="connsiteX330" fmla="*/ 3379758 w 4627560"/>
              <a:gd name="connsiteY330" fmla="*/ 452644 h 1990725"/>
              <a:gd name="connsiteX331" fmla="*/ 3379758 w 4627560"/>
              <a:gd name="connsiteY331" fmla="*/ 322984 h 1990725"/>
              <a:gd name="connsiteX332" fmla="*/ 2025275 w 4627560"/>
              <a:gd name="connsiteY332" fmla="*/ 322984 h 1990725"/>
              <a:gd name="connsiteX333" fmla="*/ 2027591 w 4627560"/>
              <a:gd name="connsiteY333" fmla="*/ 322984 h 1990725"/>
              <a:gd name="connsiteX334" fmla="*/ 2069266 w 4627560"/>
              <a:gd name="connsiteY334" fmla="*/ 322984 h 1990725"/>
              <a:gd name="connsiteX335" fmla="*/ 2069266 w 4627560"/>
              <a:gd name="connsiteY335" fmla="*/ 346139 h 1990725"/>
              <a:gd name="connsiteX336" fmla="*/ 2069266 w 4627560"/>
              <a:gd name="connsiteY336" fmla="*/ 355400 h 1990725"/>
              <a:gd name="connsiteX337" fmla="*/ 2110943 w 4627560"/>
              <a:gd name="connsiteY337" fmla="*/ 322984 h 1990725"/>
              <a:gd name="connsiteX338" fmla="*/ 2115573 w 4627560"/>
              <a:gd name="connsiteY338" fmla="*/ 322984 h 1990725"/>
              <a:gd name="connsiteX339" fmla="*/ 2115573 w 4627560"/>
              <a:gd name="connsiteY339" fmla="*/ 366976 h 1990725"/>
              <a:gd name="connsiteX340" fmla="*/ 2106312 w 4627560"/>
              <a:gd name="connsiteY340" fmla="*/ 366976 h 1990725"/>
              <a:gd name="connsiteX341" fmla="*/ 2071582 w 4627560"/>
              <a:gd name="connsiteY341" fmla="*/ 390130 h 1990725"/>
              <a:gd name="connsiteX342" fmla="*/ 2069266 w 4627560"/>
              <a:gd name="connsiteY342" fmla="*/ 408653 h 1990725"/>
              <a:gd name="connsiteX343" fmla="*/ 2069266 w 4627560"/>
              <a:gd name="connsiteY343" fmla="*/ 452644 h 1990725"/>
              <a:gd name="connsiteX344" fmla="*/ 2025275 w 4627560"/>
              <a:gd name="connsiteY344" fmla="*/ 452644 h 1990725"/>
              <a:gd name="connsiteX345" fmla="*/ 2025275 w 4627560"/>
              <a:gd name="connsiteY345" fmla="*/ 322984 h 1990725"/>
              <a:gd name="connsiteX346" fmla="*/ 1712702 w 4627560"/>
              <a:gd name="connsiteY346" fmla="*/ 322984 h 1990725"/>
              <a:gd name="connsiteX347" fmla="*/ 1759009 w 4627560"/>
              <a:gd name="connsiteY347" fmla="*/ 322984 h 1990725"/>
              <a:gd name="connsiteX348" fmla="*/ 1779848 w 4627560"/>
              <a:gd name="connsiteY348" fmla="*/ 392446 h 1990725"/>
              <a:gd name="connsiteX349" fmla="*/ 1784478 w 4627560"/>
              <a:gd name="connsiteY349" fmla="*/ 415598 h 1990725"/>
              <a:gd name="connsiteX350" fmla="*/ 1789109 w 4627560"/>
              <a:gd name="connsiteY350" fmla="*/ 392446 h 1990725"/>
              <a:gd name="connsiteX351" fmla="*/ 1809948 w 4627560"/>
              <a:gd name="connsiteY351" fmla="*/ 322984 h 1990725"/>
              <a:gd name="connsiteX352" fmla="*/ 1856255 w 4627560"/>
              <a:gd name="connsiteY352" fmla="*/ 322984 h 1990725"/>
              <a:gd name="connsiteX353" fmla="*/ 1812262 w 4627560"/>
              <a:gd name="connsiteY353" fmla="*/ 454960 h 1990725"/>
              <a:gd name="connsiteX354" fmla="*/ 1759009 w 4627560"/>
              <a:gd name="connsiteY354" fmla="*/ 454960 h 1990725"/>
              <a:gd name="connsiteX355" fmla="*/ 1712702 w 4627560"/>
              <a:gd name="connsiteY355" fmla="*/ 322984 h 1990725"/>
              <a:gd name="connsiteX356" fmla="*/ 304969 w 4627560"/>
              <a:gd name="connsiteY356" fmla="*/ 322984 h 1990725"/>
              <a:gd name="connsiteX357" fmla="*/ 307285 w 4627560"/>
              <a:gd name="connsiteY357" fmla="*/ 322984 h 1990725"/>
              <a:gd name="connsiteX358" fmla="*/ 348960 w 4627560"/>
              <a:gd name="connsiteY358" fmla="*/ 322984 h 1990725"/>
              <a:gd name="connsiteX359" fmla="*/ 348960 w 4627560"/>
              <a:gd name="connsiteY359" fmla="*/ 346139 h 1990725"/>
              <a:gd name="connsiteX360" fmla="*/ 348960 w 4627560"/>
              <a:gd name="connsiteY360" fmla="*/ 355400 h 1990725"/>
              <a:gd name="connsiteX361" fmla="*/ 390637 w 4627560"/>
              <a:gd name="connsiteY361" fmla="*/ 322984 h 1990725"/>
              <a:gd name="connsiteX362" fmla="*/ 395267 w 4627560"/>
              <a:gd name="connsiteY362" fmla="*/ 322984 h 1990725"/>
              <a:gd name="connsiteX363" fmla="*/ 395267 w 4627560"/>
              <a:gd name="connsiteY363" fmla="*/ 366976 h 1990725"/>
              <a:gd name="connsiteX364" fmla="*/ 386005 w 4627560"/>
              <a:gd name="connsiteY364" fmla="*/ 366976 h 1990725"/>
              <a:gd name="connsiteX365" fmla="*/ 351276 w 4627560"/>
              <a:gd name="connsiteY365" fmla="*/ 390130 h 1990725"/>
              <a:gd name="connsiteX366" fmla="*/ 348960 w 4627560"/>
              <a:gd name="connsiteY366" fmla="*/ 408653 h 1990725"/>
              <a:gd name="connsiteX367" fmla="*/ 348960 w 4627560"/>
              <a:gd name="connsiteY367" fmla="*/ 452644 h 1990725"/>
              <a:gd name="connsiteX368" fmla="*/ 304969 w 4627560"/>
              <a:gd name="connsiteY368" fmla="*/ 452644 h 1990725"/>
              <a:gd name="connsiteX369" fmla="*/ 304969 w 4627560"/>
              <a:gd name="connsiteY369" fmla="*/ 322984 h 1990725"/>
              <a:gd name="connsiteX370" fmla="*/ 3893766 w 4627560"/>
              <a:gd name="connsiteY370" fmla="*/ 320668 h 1990725"/>
              <a:gd name="connsiteX371" fmla="*/ 3930813 w 4627560"/>
              <a:gd name="connsiteY371" fmla="*/ 343823 h 1990725"/>
              <a:gd name="connsiteX372" fmla="*/ 3972489 w 4627560"/>
              <a:gd name="connsiteY372" fmla="*/ 320668 h 1990725"/>
              <a:gd name="connsiteX373" fmla="*/ 4014166 w 4627560"/>
              <a:gd name="connsiteY373" fmla="*/ 369291 h 1990725"/>
              <a:gd name="connsiteX374" fmla="*/ 4014166 w 4627560"/>
              <a:gd name="connsiteY374" fmla="*/ 452644 h 1990725"/>
              <a:gd name="connsiteX375" fmla="*/ 3970173 w 4627560"/>
              <a:gd name="connsiteY375" fmla="*/ 452644 h 1990725"/>
              <a:gd name="connsiteX376" fmla="*/ 3970173 w 4627560"/>
              <a:gd name="connsiteY376" fmla="*/ 373921 h 1990725"/>
              <a:gd name="connsiteX377" fmla="*/ 3960912 w 4627560"/>
              <a:gd name="connsiteY377" fmla="*/ 357714 h 1990725"/>
              <a:gd name="connsiteX378" fmla="*/ 3937759 w 4627560"/>
              <a:gd name="connsiteY378" fmla="*/ 383182 h 1990725"/>
              <a:gd name="connsiteX379" fmla="*/ 3937759 w 4627560"/>
              <a:gd name="connsiteY379" fmla="*/ 399391 h 1990725"/>
              <a:gd name="connsiteX380" fmla="*/ 3937759 w 4627560"/>
              <a:gd name="connsiteY380" fmla="*/ 452644 h 1990725"/>
              <a:gd name="connsiteX381" fmla="*/ 3893766 w 4627560"/>
              <a:gd name="connsiteY381" fmla="*/ 452644 h 1990725"/>
              <a:gd name="connsiteX382" fmla="*/ 3893766 w 4627560"/>
              <a:gd name="connsiteY382" fmla="*/ 373921 h 1990725"/>
              <a:gd name="connsiteX383" fmla="*/ 3884505 w 4627560"/>
              <a:gd name="connsiteY383" fmla="*/ 357714 h 1990725"/>
              <a:gd name="connsiteX384" fmla="*/ 3861352 w 4627560"/>
              <a:gd name="connsiteY384" fmla="*/ 380868 h 1990725"/>
              <a:gd name="connsiteX385" fmla="*/ 3859036 w 4627560"/>
              <a:gd name="connsiteY385" fmla="*/ 397075 h 1990725"/>
              <a:gd name="connsiteX386" fmla="*/ 3859036 w 4627560"/>
              <a:gd name="connsiteY386" fmla="*/ 452644 h 1990725"/>
              <a:gd name="connsiteX387" fmla="*/ 3815045 w 4627560"/>
              <a:gd name="connsiteY387" fmla="*/ 452644 h 1990725"/>
              <a:gd name="connsiteX388" fmla="*/ 3815045 w 4627560"/>
              <a:gd name="connsiteY388" fmla="*/ 322984 h 1990725"/>
              <a:gd name="connsiteX389" fmla="*/ 3854406 w 4627560"/>
              <a:gd name="connsiteY389" fmla="*/ 322984 h 1990725"/>
              <a:gd name="connsiteX390" fmla="*/ 3854406 w 4627560"/>
              <a:gd name="connsiteY390" fmla="*/ 334561 h 1990725"/>
              <a:gd name="connsiteX391" fmla="*/ 3854406 w 4627560"/>
              <a:gd name="connsiteY391" fmla="*/ 343823 h 1990725"/>
              <a:gd name="connsiteX392" fmla="*/ 3893766 w 4627560"/>
              <a:gd name="connsiteY392" fmla="*/ 320668 h 1990725"/>
              <a:gd name="connsiteX393" fmla="*/ 3717799 w 4627560"/>
              <a:gd name="connsiteY393" fmla="*/ 320668 h 1990725"/>
              <a:gd name="connsiteX394" fmla="*/ 3777999 w 4627560"/>
              <a:gd name="connsiteY394" fmla="*/ 373921 h 1990725"/>
              <a:gd name="connsiteX395" fmla="*/ 3777999 w 4627560"/>
              <a:gd name="connsiteY395" fmla="*/ 452643 h 1990725"/>
              <a:gd name="connsiteX396" fmla="*/ 3738638 w 4627560"/>
              <a:gd name="connsiteY396" fmla="*/ 452643 h 1990725"/>
              <a:gd name="connsiteX397" fmla="*/ 3738638 w 4627560"/>
              <a:gd name="connsiteY397" fmla="*/ 445697 h 1990725"/>
              <a:gd name="connsiteX398" fmla="*/ 3738638 w 4627560"/>
              <a:gd name="connsiteY398" fmla="*/ 436436 h 1990725"/>
              <a:gd name="connsiteX399" fmla="*/ 3701592 w 4627560"/>
              <a:gd name="connsiteY399" fmla="*/ 454959 h 1990725"/>
              <a:gd name="connsiteX400" fmla="*/ 3657601 w 4627560"/>
              <a:gd name="connsiteY400" fmla="*/ 413282 h 1990725"/>
              <a:gd name="connsiteX401" fmla="*/ 3731692 w 4627560"/>
              <a:gd name="connsiteY401" fmla="*/ 371607 h 1990725"/>
              <a:gd name="connsiteX402" fmla="*/ 3713169 w 4627560"/>
              <a:gd name="connsiteY402" fmla="*/ 355398 h 1990725"/>
              <a:gd name="connsiteX403" fmla="*/ 3678438 w 4627560"/>
              <a:gd name="connsiteY403" fmla="*/ 366975 h 1990725"/>
              <a:gd name="connsiteX404" fmla="*/ 3662231 w 4627560"/>
              <a:gd name="connsiteY404" fmla="*/ 336875 h 1990725"/>
              <a:gd name="connsiteX405" fmla="*/ 3717799 w 4627560"/>
              <a:gd name="connsiteY405" fmla="*/ 320668 h 1990725"/>
              <a:gd name="connsiteX406" fmla="*/ 2187348 w 4627560"/>
              <a:gd name="connsiteY406" fmla="*/ 320668 h 1990725"/>
              <a:gd name="connsiteX407" fmla="*/ 2233655 w 4627560"/>
              <a:gd name="connsiteY407" fmla="*/ 334561 h 1990725"/>
              <a:gd name="connsiteX408" fmla="*/ 2219764 w 4627560"/>
              <a:gd name="connsiteY408" fmla="*/ 366975 h 1990725"/>
              <a:gd name="connsiteX409" fmla="*/ 2189664 w 4627560"/>
              <a:gd name="connsiteY409" fmla="*/ 355398 h 1990725"/>
              <a:gd name="connsiteX410" fmla="*/ 2175771 w 4627560"/>
              <a:gd name="connsiteY410" fmla="*/ 362345 h 1990725"/>
              <a:gd name="connsiteX411" fmla="*/ 2238287 w 4627560"/>
              <a:gd name="connsiteY411" fmla="*/ 415598 h 1990725"/>
              <a:gd name="connsiteX412" fmla="*/ 2185033 w 4627560"/>
              <a:gd name="connsiteY412" fmla="*/ 457275 h 1990725"/>
              <a:gd name="connsiteX413" fmla="*/ 2131780 w 4627560"/>
              <a:gd name="connsiteY413" fmla="*/ 438750 h 1990725"/>
              <a:gd name="connsiteX414" fmla="*/ 2150303 w 4627560"/>
              <a:gd name="connsiteY414" fmla="*/ 408652 h 1990725"/>
              <a:gd name="connsiteX415" fmla="*/ 2182718 w 4627560"/>
              <a:gd name="connsiteY415" fmla="*/ 422543 h 1990725"/>
              <a:gd name="connsiteX416" fmla="*/ 2196610 w 4627560"/>
              <a:gd name="connsiteY416" fmla="*/ 415598 h 1990725"/>
              <a:gd name="connsiteX417" fmla="*/ 2134096 w 4627560"/>
              <a:gd name="connsiteY417" fmla="*/ 360030 h 1990725"/>
              <a:gd name="connsiteX418" fmla="*/ 2187348 w 4627560"/>
              <a:gd name="connsiteY418" fmla="*/ 320668 h 1990725"/>
              <a:gd name="connsiteX419" fmla="*/ 1564521 w 4627560"/>
              <a:gd name="connsiteY419" fmla="*/ 320668 h 1990725"/>
              <a:gd name="connsiteX420" fmla="*/ 1610828 w 4627560"/>
              <a:gd name="connsiteY420" fmla="*/ 369291 h 1990725"/>
              <a:gd name="connsiteX421" fmla="*/ 1610828 w 4627560"/>
              <a:gd name="connsiteY421" fmla="*/ 452644 h 1990725"/>
              <a:gd name="connsiteX422" fmla="*/ 1569152 w 4627560"/>
              <a:gd name="connsiteY422" fmla="*/ 452644 h 1990725"/>
              <a:gd name="connsiteX423" fmla="*/ 1569152 w 4627560"/>
              <a:gd name="connsiteY423" fmla="*/ 376237 h 1990725"/>
              <a:gd name="connsiteX424" fmla="*/ 1555260 w 4627560"/>
              <a:gd name="connsiteY424" fmla="*/ 360030 h 1990725"/>
              <a:gd name="connsiteX425" fmla="*/ 1529791 w 4627560"/>
              <a:gd name="connsiteY425" fmla="*/ 378553 h 1990725"/>
              <a:gd name="connsiteX426" fmla="*/ 1527475 w 4627560"/>
              <a:gd name="connsiteY426" fmla="*/ 394760 h 1990725"/>
              <a:gd name="connsiteX427" fmla="*/ 1527475 w 4627560"/>
              <a:gd name="connsiteY427" fmla="*/ 452644 h 1990725"/>
              <a:gd name="connsiteX428" fmla="*/ 1483484 w 4627560"/>
              <a:gd name="connsiteY428" fmla="*/ 452644 h 1990725"/>
              <a:gd name="connsiteX429" fmla="*/ 1483484 w 4627560"/>
              <a:gd name="connsiteY429" fmla="*/ 322984 h 1990725"/>
              <a:gd name="connsiteX430" fmla="*/ 1522846 w 4627560"/>
              <a:gd name="connsiteY430" fmla="*/ 322984 h 1990725"/>
              <a:gd name="connsiteX431" fmla="*/ 1522846 w 4627560"/>
              <a:gd name="connsiteY431" fmla="*/ 334561 h 1990725"/>
              <a:gd name="connsiteX432" fmla="*/ 1522846 w 4627560"/>
              <a:gd name="connsiteY432" fmla="*/ 343823 h 1990725"/>
              <a:gd name="connsiteX433" fmla="*/ 1564521 w 4627560"/>
              <a:gd name="connsiteY433" fmla="*/ 320668 h 1990725"/>
              <a:gd name="connsiteX434" fmla="*/ 1145442 w 4627560"/>
              <a:gd name="connsiteY434" fmla="*/ 320668 h 1990725"/>
              <a:gd name="connsiteX435" fmla="*/ 1191749 w 4627560"/>
              <a:gd name="connsiteY435" fmla="*/ 334561 h 1990725"/>
              <a:gd name="connsiteX436" fmla="*/ 1175542 w 4627560"/>
              <a:gd name="connsiteY436" fmla="*/ 366975 h 1990725"/>
              <a:gd name="connsiteX437" fmla="*/ 1145442 w 4627560"/>
              <a:gd name="connsiteY437" fmla="*/ 355398 h 1990725"/>
              <a:gd name="connsiteX438" fmla="*/ 1131549 w 4627560"/>
              <a:gd name="connsiteY438" fmla="*/ 362345 h 1990725"/>
              <a:gd name="connsiteX439" fmla="*/ 1194065 w 4627560"/>
              <a:gd name="connsiteY439" fmla="*/ 415598 h 1990725"/>
              <a:gd name="connsiteX440" fmla="*/ 1140811 w 4627560"/>
              <a:gd name="connsiteY440" fmla="*/ 457275 h 1990725"/>
              <a:gd name="connsiteX441" fmla="*/ 1087558 w 4627560"/>
              <a:gd name="connsiteY441" fmla="*/ 438750 h 1990725"/>
              <a:gd name="connsiteX442" fmla="*/ 1108397 w 4627560"/>
              <a:gd name="connsiteY442" fmla="*/ 408652 h 1990725"/>
              <a:gd name="connsiteX443" fmla="*/ 1140811 w 4627560"/>
              <a:gd name="connsiteY443" fmla="*/ 422543 h 1990725"/>
              <a:gd name="connsiteX444" fmla="*/ 1154703 w 4627560"/>
              <a:gd name="connsiteY444" fmla="*/ 415598 h 1990725"/>
              <a:gd name="connsiteX445" fmla="*/ 1092190 w 4627560"/>
              <a:gd name="connsiteY445" fmla="*/ 360030 h 1990725"/>
              <a:gd name="connsiteX446" fmla="*/ 1145442 w 4627560"/>
              <a:gd name="connsiteY446" fmla="*/ 320668 h 1990725"/>
              <a:gd name="connsiteX447" fmla="*/ 1018099 w 4627560"/>
              <a:gd name="connsiteY447" fmla="*/ 320668 h 1990725"/>
              <a:gd name="connsiteX448" fmla="*/ 1062090 w 4627560"/>
              <a:gd name="connsiteY448" fmla="*/ 320668 h 1990725"/>
              <a:gd name="connsiteX449" fmla="*/ 1062090 w 4627560"/>
              <a:gd name="connsiteY449" fmla="*/ 452643 h 1990725"/>
              <a:gd name="connsiteX450" fmla="*/ 1020415 w 4627560"/>
              <a:gd name="connsiteY450" fmla="*/ 452643 h 1990725"/>
              <a:gd name="connsiteX451" fmla="*/ 1020415 w 4627560"/>
              <a:gd name="connsiteY451" fmla="*/ 441066 h 1990725"/>
              <a:gd name="connsiteX452" fmla="*/ 1020415 w 4627560"/>
              <a:gd name="connsiteY452" fmla="*/ 431805 h 1990725"/>
              <a:gd name="connsiteX453" fmla="*/ 978738 w 4627560"/>
              <a:gd name="connsiteY453" fmla="*/ 454959 h 1990725"/>
              <a:gd name="connsiteX454" fmla="*/ 932431 w 4627560"/>
              <a:gd name="connsiteY454" fmla="*/ 406336 h 1990725"/>
              <a:gd name="connsiteX455" fmla="*/ 932431 w 4627560"/>
              <a:gd name="connsiteY455" fmla="*/ 322984 h 1990725"/>
              <a:gd name="connsiteX456" fmla="*/ 976422 w 4627560"/>
              <a:gd name="connsiteY456" fmla="*/ 322984 h 1990725"/>
              <a:gd name="connsiteX457" fmla="*/ 976422 w 4627560"/>
              <a:gd name="connsiteY457" fmla="*/ 399391 h 1990725"/>
              <a:gd name="connsiteX458" fmla="*/ 990315 w 4627560"/>
              <a:gd name="connsiteY458" fmla="*/ 415598 h 1990725"/>
              <a:gd name="connsiteX459" fmla="*/ 1018099 w 4627560"/>
              <a:gd name="connsiteY459" fmla="*/ 378552 h 1990725"/>
              <a:gd name="connsiteX460" fmla="*/ 1018099 w 4627560"/>
              <a:gd name="connsiteY460" fmla="*/ 320668 h 1990725"/>
              <a:gd name="connsiteX461" fmla="*/ 774986 w 4627560"/>
              <a:gd name="connsiteY461" fmla="*/ 320668 h 1990725"/>
              <a:gd name="connsiteX462" fmla="*/ 812032 w 4627560"/>
              <a:gd name="connsiteY462" fmla="*/ 343823 h 1990725"/>
              <a:gd name="connsiteX463" fmla="*/ 853708 w 4627560"/>
              <a:gd name="connsiteY463" fmla="*/ 320668 h 1990725"/>
              <a:gd name="connsiteX464" fmla="*/ 895385 w 4627560"/>
              <a:gd name="connsiteY464" fmla="*/ 369291 h 1990725"/>
              <a:gd name="connsiteX465" fmla="*/ 895385 w 4627560"/>
              <a:gd name="connsiteY465" fmla="*/ 452644 h 1990725"/>
              <a:gd name="connsiteX466" fmla="*/ 851393 w 4627560"/>
              <a:gd name="connsiteY466" fmla="*/ 452644 h 1990725"/>
              <a:gd name="connsiteX467" fmla="*/ 851393 w 4627560"/>
              <a:gd name="connsiteY467" fmla="*/ 373921 h 1990725"/>
              <a:gd name="connsiteX468" fmla="*/ 842131 w 4627560"/>
              <a:gd name="connsiteY468" fmla="*/ 357714 h 1990725"/>
              <a:gd name="connsiteX469" fmla="*/ 818979 w 4627560"/>
              <a:gd name="connsiteY469" fmla="*/ 383182 h 1990725"/>
              <a:gd name="connsiteX470" fmla="*/ 818979 w 4627560"/>
              <a:gd name="connsiteY470" fmla="*/ 399391 h 1990725"/>
              <a:gd name="connsiteX471" fmla="*/ 818979 w 4627560"/>
              <a:gd name="connsiteY471" fmla="*/ 452644 h 1990725"/>
              <a:gd name="connsiteX472" fmla="*/ 774986 w 4627560"/>
              <a:gd name="connsiteY472" fmla="*/ 452644 h 1990725"/>
              <a:gd name="connsiteX473" fmla="*/ 774986 w 4627560"/>
              <a:gd name="connsiteY473" fmla="*/ 373921 h 1990725"/>
              <a:gd name="connsiteX474" fmla="*/ 765725 w 4627560"/>
              <a:gd name="connsiteY474" fmla="*/ 357714 h 1990725"/>
              <a:gd name="connsiteX475" fmla="*/ 742572 w 4627560"/>
              <a:gd name="connsiteY475" fmla="*/ 380868 h 1990725"/>
              <a:gd name="connsiteX476" fmla="*/ 740256 w 4627560"/>
              <a:gd name="connsiteY476" fmla="*/ 397075 h 1990725"/>
              <a:gd name="connsiteX477" fmla="*/ 740256 w 4627560"/>
              <a:gd name="connsiteY477" fmla="*/ 452644 h 1990725"/>
              <a:gd name="connsiteX478" fmla="*/ 696265 w 4627560"/>
              <a:gd name="connsiteY478" fmla="*/ 452644 h 1990725"/>
              <a:gd name="connsiteX479" fmla="*/ 696265 w 4627560"/>
              <a:gd name="connsiteY479" fmla="*/ 322984 h 1990725"/>
              <a:gd name="connsiteX480" fmla="*/ 735627 w 4627560"/>
              <a:gd name="connsiteY480" fmla="*/ 322984 h 1990725"/>
              <a:gd name="connsiteX481" fmla="*/ 735627 w 4627560"/>
              <a:gd name="connsiteY481" fmla="*/ 334561 h 1990725"/>
              <a:gd name="connsiteX482" fmla="*/ 735627 w 4627560"/>
              <a:gd name="connsiteY482" fmla="*/ 343823 h 1990725"/>
              <a:gd name="connsiteX483" fmla="*/ 774986 w 4627560"/>
              <a:gd name="connsiteY483" fmla="*/ 320668 h 1990725"/>
              <a:gd name="connsiteX484" fmla="*/ 615226 w 4627560"/>
              <a:gd name="connsiteY484" fmla="*/ 320668 h 1990725"/>
              <a:gd name="connsiteX485" fmla="*/ 661534 w 4627560"/>
              <a:gd name="connsiteY485" fmla="*/ 334561 h 1990725"/>
              <a:gd name="connsiteX486" fmla="*/ 647642 w 4627560"/>
              <a:gd name="connsiteY486" fmla="*/ 366975 h 1990725"/>
              <a:gd name="connsiteX487" fmla="*/ 617542 w 4627560"/>
              <a:gd name="connsiteY487" fmla="*/ 355398 h 1990725"/>
              <a:gd name="connsiteX488" fmla="*/ 603649 w 4627560"/>
              <a:gd name="connsiteY488" fmla="*/ 362345 h 1990725"/>
              <a:gd name="connsiteX489" fmla="*/ 666165 w 4627560"/>
              <a:gd name="connsiteY489" fmla="*/ 415598 h 1990725"/>
              <a:gd name="connsiteX490" fmla="*/ 612910 w 4627560"/>
              <a:gd name="connsiteY490" fmla="*/ 457275 h 1990725"/>
              <a:gd name="connsiteX491" fmla="*/ 559659 w 4627560"/>
              <a:gd name="connsiteY491" fmla="*/ 438750 h 1990725"/>
              <a:gd name="connsiteX492" fmla="*/ 578181 w 4627560"/>
              <a:gd name="connsiteY492" fmla="*/ 408652 h 1990725"/>
              <a:gd name="connsiteX493" fmla="*/ 610596 w 4627560"/>
              <a:gd name="connsiteY493" fmla="*/ 422543 h 1990725"/>
              <a:gd name="connsiteX494" fmla="*/ 624487 w 4627560"/>
              <a:gd name="connsiteY494" fmla="*/ 415598 h 1990725"/>
              <a:gd name="connsiteX495" fmla="*/ 561974 w 4627560"/>
              <a:gd name="connsiteY495" fmla="*/ 360030 h 1990725"/>
              <a:gd name="connsiteX496" fmla="*/ 615226 w 4627560"/>
              <a:gd name="connsiteY496" fmla="*/ 320668 h 1990725"/>
              <a:gd name="connsiteX497" fmla="*/ 473990 w 4627560"/>
              <a:gd name="connsiteY497" fmla="*/ 320668 h 1990725"/>
              <a:gd name="connsiteX498" fmla="*/ 534191 w 4627560"/>
              <a:gd name="connsiteY498" fmla="*/ 373921 h 1990725"/>
              <a:gd name="connsiteX499" fmla="*/ 534191 w 4627560"/>
              <a:gd name="connsiteY499" fmla="*/ 452643 h 1990725"/>
              <a:gd name="connsiteX500" fmla="*/ 494828 w 4627560"/>
              <a:gd name="connsiteY500" fmla="*/ 452643 h 1990725"/>
              <a:gd name="connsiteX501" fmla="*/ 494828 w 4627560"/>
              <a:gd name="connsiteY501" fmla="*/ 445697 h 1990725"/>
              <a:gd name="connsiteX502" fmla="*/ 494828 w 4627560"/>
              <a:gd name="connsiteY502" fmla="*/ 436436 h 1990725"/>
              <a:gd name="connsiteX503" fmla="*/ 457784 w 4627560"/>
              <a:gd name="connsiteY503" fmla="*/ 454959 h 1990725"/>
              <a:gd name="connsiteX504" fmla="*/ 413792 w 4627560"/>
              <a:gd name="connsiteY504" fmla="*/ 413282 h 1990725"/>
              <a:gd name="connsiteX505" fmla="*/ 487882 w 4627560"/>
              <a:gd name="connsiteY505" fmla="*/ 371607 h 1990725"/>
              <a:gd name="connsiteX506" fmla="*/ 469360 w 4627560"/>
              <a:gd name="connsiteY506" fmla="*/ 355398 h 1990725"/>
              <a:gd name="connsiteX507" fmla="*/ 434629 w 4627560"/>
              <a:gd name="connsiteY507" fmla="*/ 366975 h 1990725"/>
              <a:gd name="connsiteX508" fmla="*/ 418422 w 4627560"/>
              <a:gd name="connsiteY508" fmla="*/ 336875 h 1990725"/>
              <a:gd name="connsiteX509" fmla="*/ 473990 w 4627560"/>
              <a:gd name="connsiteY509" fmla="*/ 320668 h 1990725"/>
              <a:gd name="connsiteX510" fmla="*/ 3291774 w 4627560"/>
              <a:gd name="connsiteY510" fmla="*/ 318353 h 1990725"/>
              <a:gd name="connsiteX511" fmla="*/ 3351972 w 4627560"/>
              <a:gd name="connsiteY511" fmla="*/ 380867 h 1990725"/>
              <a:gd name="connsiteX512" fmla="*/ 3351972 w 4627560"/>
              <a:gd name="connsiteY512" fmla="*/ 394760 h 1990725"/>
              <a:gd name="connsiteX513" fmla="*/ 3268619 w 4627560"/>
              <a:gd name="connsiteY513" fmla="*/ 394760 h 1990725"/>
              <a:gd name="connsiteX514" fmla="*/ 3298719 w 4627560"/>
              <a:gd name="connsiteY514" fmla="*/ 417913 h 1990725"/>
              <a:gd name="connsiteX515" fmla="*/ 3335765 w 4627560"/>
              <a:gd name="connsiteY515" fmla="*/ 404021 h 1990725"/>
              <a:gd name="connsiteX516" fmla="*/ 3351972 w 4627560"/>
              <a:gd name="connsiteY516" fmla="*/ 434121 h 1990725"/>
              <a:gd name="connsiteX517" fmla="*/ 3296404 w 4627560"/>
              <a:gd name="connsiteY517" fmla="*/ 452644 h 1990725"/>
              <a:gd name="connsiteX518" fmla="*/ 3224628 w 4627560"/>
              <a:gd name="connsiteY518" fmla="*/ 383183 h 1990725"/>
              <a:gd name="connsiteX519" fmla="*/ 3291774 w 4627560"/>
              <a:gd name="connsiteY519" fmla="*/ 318353 h 1990725"/>
              <a:gd name="connsiteX520" fmla="*/ 2909739 w 4627560"/>
              <a:gd name="connsiteY520" fmla="*/ 318353 h 1990725"/>
              <a:gd name="connsiteX521" fmla="*/ 2983830 w 4627560"/>
              <a:gd name="connsiteY521" fmla="*/ 387814 h 1990725"/>
              <a:gd name="connsiteX522" fmla="*/ 2909739 w 4627560"/>
              <a:gd name="connsiteY522" fmla="*/ 454958 h 1990725"/>
              <a:gd name="connsiteX523" fmla="*/ 2835648 w 4627560"/>
              <a:gd name="connsiteY523" fmla="*/ 387814 h 1990725"/>
              <a:gd name="connsiteX524" fmla="*/ 2909739 w 4627560"/>
              <a:gd name="connsiteY524" fmla="*/ 318353 h 1990725"/>
              <a:gd name="connsiteX525" fmla="*/ 2439724 w 4627560"/>
              <a:gd name="connsiteY525" fmla="*/ 318353 h 1990725"/>
              <a:gd name="connsiteX526" fmla="*/ 2490663 w 4627560"/>
              <a:gd name="connsiteY526" fmla="*/ 318353 h 1990725"/>
              <a:gd name="connsiteX527" fmla="*/ 2509185 w 4627560"/>
              <a:gd name="connsiteY527" fmla="*/ 378553 h 1990725"/>
              <a:gd name="connsiteX528" fmla="*/ 2513815 w 4627560"/>
              <a:gd name="connsiteY528" fmla="*/ 399390 h 1990725"/>
              <a:gd name="connsiteX529" fmla="*/ 2518447 w 4627560"/>
              <a:gd name="connsiteY529" fmla="*/ 380867 h 1990725"/>
              <a:gd name="connsiteX530" fmla="*/ 2534654 w 4627560"/>
              <a:gd name="connsiteY530" fmla="*/ 320669 h 1990725"/>
              <a:gd name="connsiteX531" fmla="*/ 2583277 w 4627560"/>
              <a:gd name="connsiteY531" fmla="*/ 320669 h 1990725"/>
              <a:gd name="connsiteX532" fmla="*/ 2530022 w 4627560"/>
              <a:gd name="connsiteY532" fmla="*/ 466536 h 1990725"/>
              <a:gd name="connsiteX533" fmla="*/ 2474454 w 4627560"/>
              <a:gd name="connsiteY533" fmla="*/ 505897 h 1990725"/>
              <a:gd name="connsiteX534" fmla="*/ 2444354 w 4627560"/>
              <a:gd name="connsiteY534" fmla="*/ 496636 h 1990725"/>
              <a:gd name="connsiteX535" fmla="*/ 2458247 w 4627560"/>
              <a:gd name="connsiteY535" fmla="*/ 464220 h 1990725"/>
              <a:gd name="connsiteX536" fmla="*/ 2472138 w 4627560"/>
              <a:gd name="connsiteY536" fmla="*/ 468852 h 1990725"/>
              <a:gd name="connsiteX537" fmla="*/ 2492977 w 4627560"/>
              <a:gd name="connsiteY537" fmla="*/ 454959 h 1990725"/>
              <a:gd name="connsiteX538" fmla="*/ 2495293 w 4627560"/>
              <a:gd name="connsiteY538" fmla="*/ 448013 h 1990725"/>
              <a:gd name="connsiteX539" fmla="*/ 2439724 w 4627560"/>
              <a:gd name="connsiteY539" fmla="*/ 318353 h 1990725"/>
              <a:gd name="connsiteX540" fmla="*/ 1937291 w 4627560"/>
              <a:gd name="connsiteY540" fmla="*/ 318353 h 1990725"/>
              <a:gd name="connsiteX541" fmla="*/ 1997489 w 4627560"/>
              <a:gd name="connsiteY541" fmla="*/ 380867 h 1990725"/>
              <a:gd name="connsiteX542" fmla="*/ 1997489 w 4627560"/>
              <a:gd name="connsiteY542" fmla="*/ 394760 h 1990725"/>
              <a:gd name="connsiteX543" fmla="*/ 1914136 w 4627560"/>
              <a:gd name="connsiteY543" fmla="*/ 394760 h 1990725"/>
              <a:gd name="connsiteX544" fmla="*/ 1944236 w 4627560"/>
              <a:gd name="connsiteY544" fmla="*/ 417913 h 1990725"/>
              <a:gd name="connsiteX545" fmla="*/ 1981282 w 4627560"/>
              <a:gd name="connsiteY545" fmla="*/ 404021 h 1990725"/>
              <a:gd name="connsiteX546" fmla="*/ 1997489 w 4627560"/>
              <a:gd name="connsiteY546" fmla="*/ 434121 h 1990725"/>
              <a:gd name="connsiteX547" fmla="*/ 1941921 w 4627560"/>
              <a:gd name="connsiteY547" fmla="*/ 452644 h 1990725"/>
              <a:gd name="connsiteX548" fmla="*/ 1870145 w 4627560"/>
              <a:gd name="connsiteY548" fmla="*/ 383183 h 1990725"/>
              <a:gd name="connsiteX549" fmla="*/ 1937291 w 4627560"/>
              <a:gd name="connsiteY549" fmla="*/ 318353 h 1990725"/>
              <a:gd name="connsiteX550" fmla="*/ 2717566 w 4627560"/>
              <a:gd name="connsiteY550" fmla="*/ 309092 h 1990725"/>
              <a:gd name="connsiteX551" fmla="*/ 2717566 w 4627560"/>
              <a:gd name="connsiteY551" fmla="*/ 353083 h 1990725"/>
              <a:gd name="connsiteX552" fmla="*/ 2736089 w 4627560"/>
              <a:gd name="connsiteY552" fmla="*/ 353083 h 1990725"/>
              <a:gd name="connsiteX553" fmla="*/ 2759241 w 4627560"/>
              <a:gd name="connsiteY553" fmla="*/ 329930 h 1990725"/>
              <a:gd name="connsiteX554" fmla="*/ 2731457 w 4627560"/>
              <a:gd name="connsiteY554" fmla="*/ 309092 h 1990725"/>
              <a:gd name="connsiteX555" fmla="*/ 2717566 w 4627560"/>
              <a:gd name="connsiteY555" fmla="*/ 309092 h 1990725"/>
              <a:gd name="connsiteX556" fmla="*/ 3132014 w 4627560"/>
              <a:gd name="connsiteY556" fmla="*/ 288253 h 1990725"/>
              <a:gd name="connsiteX557" fmla="*/ 3173691 w 4627560"/>
              <a:gd name="connsiteY557" fmla="*/ 288253 h 1990725"/>
              <a:gd name="connsiteX558" fmla="*/ 3173691 w 4627560"/>
              <a:gd name="connsiteY558" fmla="*/ 325299 h 1990725"/>
              <a:gd name="connsiteX559" fmla="*/ 3201475 w 4627560"/>
              <a:gd name="connsiteY559" fmla="*/ 325299 h 1990725"/>
              <a:gd name="connsiteX560" fmla="*/ 3201475 w 4627560"/>
              <a:gd name="connsiteY560" fmla="*/ 360029 h 1990725"/>
              <a:gd name="connsiteX561" fmla="*/ 3173691 w 4627560"/>
              <a:gd name="connsiteY561" fmla="*/ 360029 h 1990725"/>
              <a:gd name="connsiteX562" fmla="*/ 3173691 w 4627560"/>
              <a:gd name="connsiteY562" fmla="*/ 399390 h 1990725"/>
              <a:gd name="connsiteX563" fmla="*/ 3196844 w 4627560"/>
              <a:gd name="connsiteY563" fmla="*/ 415597 h 1990725"/>
              <a:gd name="connsiteX564" fmla="*/ 3203791 w 4627560"/>
              <a:gd name="connsiteY564" fmla="*/ 415597 h 1990725"/>
              <a:gd name="connsiteX565" fmla="*/ 3203791 w 4627560"/>
              <a:gd name="connsiteY565" fmla="*/ 454958 h 1990725"/>
              <a:gd name="connsiteX566" fmla="*/ 3192214 w 4627560"/>
              <a:gd name="connsiteY566" fmla="*/ 454958 h 1990725"/>
              <a:gd name="connsiteX567" fmla="*/ 3129698 w 4627560"/>
              <a:gd name="connsiteY567" fmla="*/ 406336 h 1990725"/>
              <a:gd name="connsiteX568" fmla="*/ 3129698 w 4627560"/>
              <a:gd name="connsiteY568" fmla="*/ 360029 h 1990725"/>
              <a:gd name="connsiteX569" fmla="*/ 3113491 w 4627560"/>
              <a:gd name="connsiteY569" fmla="*/ 360029 h 1990725"/>
              <a:gd name="connsiteX570" fmla="*/ 3113491 w 4627560"/>
              <a:gd name="connsiteY570" fmla="*/ 325299 h 1990725"/>
              <a:gd name="connsiteX571" fmla="*/ 3132014 w 4627560"/>
              <a:gd name="connsiteY571" fmla="*/ 325299 h 1990725"/>
              <a:gd name="connsiteX572" fmla="*/ 3132014 w 4627560"/>
              <a:gd name="connsiteY572" fmla="*/ 288253 h 1990725"/>
              <a:gd name="connsiteX573" fmla="*/ 3020878 w 4627560"/>
              <a:gd name="connsiteY573" fmla="*/ 288253 h 1990725"/>
              <a:gd name="connsiteX574" fmla="*/ 3062555 w 4627560"/>
              <a:gd name="connsiteY574" fmla="*/ 288253 h 1990725"/>
              <a:gd name="connsiteX575" fmla="*/ 3062555 w 4627560"/>
              <a:gd name="connsiteY575" fmla="*/ 325299 h 1990725"/>
              <a:gd name="connsiteX576" fmla="*/ 3090339 w 4627560"/>
              <a:gd name="connsiteY576" fmla="*/ 325299 h 1990725"/>
              <a:gd name="connsiteX577" fmla="*/ 3090339 w 4627560"/>
              <a:gd name="connsiteY577" fmla="*/ 360029 h 1990725"/>
              <a:gd name="connsiteX578" fmla="*/ 3062555 w 4627560"/>
              <a:gd name="connsiteY578" fmla="*/ 360029 h 1990725"/>
              <a:gd name="connsiteX579" fmla="*/ 3062555 w 4627560"/>
              <a:gd name="connsiteY579" fmla="*/ 399390 h 1990725"/>
              <a:gd name="connsiteX580" fmla="*/ 3085708 w 4627560"/>
              <a:gd name="connsiteY580" fmla="*/ 415597 h 1990725"/>
              <a:gd name="connsiteX581" fmla="*/ 3092655 w 4627560"/>
              <a:gd name="connsiteY581" fmla="*/ 415597 h 1990725"/>
              <a:gd name="connsiteX582" fmla="*/ 3092655 w 4627560"/>
              <a:gd name="connsiteY582" fmla="*/ 454958 h 1990725"/>
              <a:gd name="connsiteX583" fmla="*/ 3081078 w 4627560"/>
              <a:gd name="connsiteY583" fmla="*/ 454958 h 1990725"/>
              <a:gd name="connsiteX584" fmla="*/ 3018562 w 4627560"/>
              <a:gd name="connsiteY584" fmla="*/ 406336 h 1990725"/>
              <a:gd name="connsiteX585" fmla="*/ 3018562 w 4627560"/>
              <a:gd name="connsiteY585" fmla="*/ 360029 h 1990725"/>
              <a:gd name="connsiteX586" fmla="*/ 3002355 w 4627560"/>
              <a:gd name="connsiteY586" fmla="*/ 360029 h 1990725"/>
              <a:gd name="connsiteX587" fmla="*/ 3002355 w 4627560"/>
              <a:gd name="connsiteY587" fmla="*/ 325299 h 1990725"/>
              <a:gd name="connsiteX588" fmla="*/ 3020878 w 4627560"/>
              <a:gd name="connsiteY588" fmla="*/ 325299 h 1990725"/>
              <a:gd name="connsiteX589" fmla="*/ 3020878 w 4627560"/>
              <a:gd name="connsiteY589" fmla="*/ 288253 h 1990725"/>
              <a:gd name="connsiteX590" fmla="*/ 2358685 w 4627560"/>
              <a:gd name="connsiteY590" fmla="*/ 288253 h 1990725"/>
              <a:gd name="connsiteX591" fmla="*/ 2400360 w 4627560"/>
              <a:gd name="connsiteY591" fmla="*/ 288253 h 1990725"/>
              <a:gd name="connsiteX592" fmla="*/ 2400360 w 4627560"/>
              <a:gd name="connsiteY592" fmla="*/ 325299 h 1990725"/>
              <a:gd name="connsiteX593" fmla="*/ 2428146 w 4627560"/>
              <a:gd name="connsiteY593" fmla="*/ 325299 h 1990725"/>
              <a:gd name="connsiteX594" fmla="*/ 2428146 w 4627560"/>
              <a:gd name="connsiteY594" fmla="*/ 360029 h 1990725"/>
              <a:gd name="connsiteX595" fmla="*/ 2400360 w 4627560"/>
              <a:gd name="connsiteY595" fmla="*/ 360029 h 1990725"/>
              <a:gd name="connsiteX596" fmla="*/ 2400360 w 4627560"/>
              <a:gd name="connsiteY596" fmla="*/ 399390 h 1990725"/>
              <a:gd name="connsiteX597" fmla="*/ 2423515 w 4627560"/>
              <a:gd name="connsiteY597" fmla="*/ 415597 h 1990725"/>
              <a:gd name="connsiteX598" fmla="*/ 2430460 w 4627560"/>
              <a:gd name="connsiteY598" fmla="*/ 415597 h 1990725"/>
              <a:gd name="connsiteX599" fmla="*/ 2430460 w 4627560"/>
              <a:gd name="connsiteY599" fmla="*/ 454958 h 1990725"/>
              <a:gd name="connsiteX600" fmla="*/ 2418885 w 4627560"/>
              <a:gd name="connsiteY600" fmla="*/ 454958 h 1990725"/>
              <a:gd name="connsiteX601" fmla="*/ 2356369 w 4627560"/>
              <a:gd name="connsiteY601" fmla="*/ 406336 h 1990725"/>
              <a:gd name="connsiteX602" fmla="*/ 2356369 w 4627560"/>
              <a:gd name="connsiteY602" fmla="*/ 360029 h 1990725"/>
              <a:gd name="connsiteX603" fmla="*/ 2340162 w 4627560"/>
              <a:gd name="connsiteY603" fmla="*/ 360029 h 1990725"/>
              <a:gd name="connsiteX604" fmla="*/ 2340162 w 4627560"/>
              <a:gd name="connsiteY604" fmla="*/ 325299 h 1990725"/>
              <a:gd name="connsiteX605" fmla="*/ 2358685 w 4627560"/>
              <a:gd name="connsiteY605" fmla="*/ 325299 h 1990725"/>
              <a:gd name="connsiteX606" fmla="*/ 2358685 w 4627560"/>
              <a:gd name="connsiteY606" fmla="*/ 288253 h 1990725"/>
              <a:gd name="connsiteX607" fmla="*/ 2673575 w 4627560"/>
              <a:gd name="connsiteY607" fmla="*/ 272046 h 1990725"/>
              <a:gd name="connsiteX608" fmla="*/ 2733773 w 4627560"/>
              <a:gd name="connsiteY608" fmla="*/ 272046 h 1990725"/>
              <a:gd name="connsiteX609" fmla="*/ 2768504 w 4627560"/>
              <a:gd name="connsiteY609" fmla="*/ 276678 h 1990725"/>
              <a:gd name="connsiteX610" fmla="*/ 2803234 w 4627560"/>
              <a:gd name="connsiteY610" fmla="*/ 329930 h 1990725"/>
              <a:gd name="connsiteX611" fmla="*/ 2775450 w 4627560"/>
              <a:gd name="connsiteY611" fmla="*/ 378553 h 1990725"/>
              <a:gd name="connsiteX612" fmla="*/ 2782396 w 4627560"/>
              <a:gd name="connsiteY612" fmla="*/ 390128 h 1990725"/>
              <a:gd name="connsiteX613" fmla="*/ 2819441 w 4627560"/>
              <a:gd name="connsiteY613" fmla="*/ 452644 h 1990725"/>
              <a:gd name="connsiteX614" fmla="*/ 2770819 w 4627560"/>
              <a:gd name="connsiteY614" fmla="*/ 452644 h 1990725"/>
              <a:gd name="connsiteX615" fmla="*/ 2738405 w 4627560"/>
              <a:gd name="connsiteY615" fmla="*/ 390128 h 1990725"/>
              <a:gd name="connsiteX616" fmla="*/ 2717566 w 4627560"/>
              <a:gd name="connsiteY616" fmla="*/ 390128 h 1990725"/>
              <a:gd name="connsiteX617" fmla="*/ 2717566 w 4627560"/>
              <a:gd name="connsiteY617" fmla="*/ 452644 h 1990725"/>
              <a:gd name="connsiteX618" fmla="*/ 2673575 w 4627560"/>
              <a:gd name="connsiteY618" fmla="*/ 452644 h 1990725"/>
              <a:gd name="connsiteX619" fmla="*/ 2673575 w 4627560"/>
              <a:gd name="connsiteY619" fmla="*/ 272046 h 1990725"/>
              <a:gd name="connsiteX620" fmla="*/ 2268387 w 4627560"/>
              <a:gd name="connsiteY620" fmla="*/ 272046 h 1990725"/>
              <a:gd name="connsiteX621" fmla="*/ 2312378 w 4627560"/>
              <a:gd name="connsiteY621" fmla="*/ 272046 h 1990725"/>
              <a:gd name="connsiteX622" fmla="*/ 2312378 w 4627560"/>
              <a:gd name="connsiteY622" fmla="*/ 306776 h 1990725"/>
              <a:gd name="connsiteX623" fmla="*/ 2268387 w 4627560"/>
              <a:gd name="connsiteY623" fmla="*/ 306776 h 1990725"/>
              <a:gd name="connsiteX624" fmla="*/ 2268387 w 4627560"/>
              <a:gd name="connsiteY624" fmla="*/ 272046 h 1990725"/>
              <a:gd name="connsiteX625" fmla="*/ 1650191 w 4627560"/>
              <a:gd name="connsiteY625" fmla="*/ 272046 h 1990725"/>
              <a:gd name="connsiteX626" fmla="*/ 1694182 w 4627560"/>
              <a:gd name="connsiteY626" fmla="*/ 272046 h 1990725"/>
              <a:gd name="connsiteX627" fmla="*/ 1694182 w 4627560"/>
              <a:gd name="connsiteY627" fmla="*/ 306776 h 1990725"/>
              <a:gd name="connsiteX628" fmla="*/ 1650191 w 4627560"/>
              <a:gd name="connsiteY628" fmla="*/ 306776 h 1990725"/>
              <a:gd name="connsiteX629" fmla="*/ 1650191 w 4627560"/>
              <a:gd name="connsiteY629" fmla="*/ 272046 h 1990725"/>
              <a:gd name="connsiteX630" fmla="*/ 1288995 w 4627560"/>
              <a:gd name="connsiteY630" fmla="*/ 272046 h 1990725"/>
              <a:gd name="connsiteX631" fmla="*/ 1332986 w 4627560"/>
              <a:gd name="connsiteY631" fmla="*/ 272046 h 1990725"/>
              <a:gd name="connsiteX632" fmla="*/ 1332986 w 4627560"/>
              <a:gd name="connsiteY632" fmla="*/ 387815 h 1990725"/>
              <a:gd name="connsiteX633" fmla="*/ 1365402 w 4627560"/>
              <a:gd name="connsiteY633" fmla="*/ 417913 h 1990725"/>
              <a:gd name="connsiteX634" fmla="*/ 1397817 w 4627560"/>
              <a:gd name="connsiteY634" fmla="*/ 387815 h 1990725"/>
              <a:gd name="connsiteX635" fmla="*/ 1397817 w 4627560"/>
              <a:gd name="connsiteY635" fmla="*/ 272046 h 1990725"/>
              <a:gd name="connsiteX636" fmla="*/ 1441809 w 4627560"/>
              <a:gd name="connsiteY636" fmla="*/ 272046 h 1990725"/>
              <a:gd name="connsiteX637" fmla="*/ 1441809 w 4627560"/>
              <a:gd name="connsiteY637" fmla="*/ 387815 h 1990725"/>
              <a:gd name="connsiteX638" fmla="*/ 1365402 w 4627560"/>
              <a:gd name="connsiteY638" fmla="*/ 457274 h 1990725"/>
              <a:gd name="connsiteX639" fmla="*/ 1288995 w 4627560"/>
              <a:gd name="connsiteY639" fmla="*/ 387815 h 1990725"/>
              <a:gd name="connsiteX640" fmla="*/ 1288995 w 4627560"/>
              <a:gd name="connsiteY640" fmla="*/ 272046 h 1990725"/>
              <a:gd name="connsiteX641" fmla="*/ 156786 w 4627560"/>
              <a:gd name="connsiteY641" fmla="*/ 272046 h 1990725"/>
              <a:gd name="connsiteX642" fmla="*/ 270239 w 4627560"/>
              <a:gd name="connsiteY642" fmla="*/ 272046 h 1990725"/>
              <a:gd name="connsiteX643" fmla="*/ 270239 w 4627560"/>
              <a:gd name="connsiteY643" fmla="*/ 311407 h 1990725"/>
              <a:gd name="connsiteX644" fmla="*/ 200777 w 4627560"/>
              <a:gd name="connsiteY644" fmla="*/ 311407 h 1990725"/>
              <a:gd name="connsiteX645" fmla="*/ 200777 w 4627560"/>
              <a:gd name="connsiteY645" fmla="*/ 343821 h 1990725"/>
              <a:gd name="connsiteX646" fmla="*/ 256346 w 4627560"/>
              <a:gd name="connsiteY646" fmla="*/ 343821 h 1990725"/>
              <a:gd name="connsiteX647" fmla="*/ 256346 w 4627560"/>
              <a:gd name="connsiteY647" fmla="*/ 383183 h 1990725"/>
              <a:gd name="connsiteX648" fmla="*/ 200777 w 4627560"/>
              <a:gd name="connsiteY648" fmla="*/ 383183 h 1990725"/>
              <a:gd name="connsiteX649" fmla="*/ 200777 w 4627560"/>
              <a:gd name="connsiteY649" fmla="*/ 417912 h 1990725"/>
              <a:gd name="connsiteX650" fmla="*/ 274869 w 4627560"/>
              <a:gd name="connsiteY650" fmla="*/ 417912 h 1990725"/>
              <a:gd name="connsiteX651" fmla="*/ 274869 w 4627560"/>
              <a:gd name="connsiteY651" fmla="*/ 452644 h 1990725"/>
              <a:gd name="connsiteX652" fmla="*/ 156786 w 4627560"/>
              <a:gd name="connsiteY652" fmla="*/ 452644 h 1990725"/>
              <a:gd name="connsiteX653" fmla="*/ 156786 w 4627560"/>
              <a:gd name="connsiteY653" fmla="*/ 272046 h 1990725"/>
              <a:gd name="connsiteX654" fmla="*/ 3583509 w 4627560"/>
              <a:gd name="connsiteY654" fmla="*/ 269730 h 1990725"/>
              <a:gd name="connsiteX655" fmla="*/ 3627500 w 4627560"/>
              <a:gd name="connsiteY655" fmla="*/ 269730 h 1990725"/>
              <a:gd name="connsiteX656" fmla="*/ 3627500 w 4627560"/>
              <a:gd name="connsiteY656" fmla="*/ 452644 h 1990725"/>
              <a:gd name="connsiteX657" fmla="*/ 3585825 w 4627560"/>
              <a:gd name="connsiteY657" fmla="*/ 452644 h 1990725"/>
              <a:gd name="connsiteX658" fmla="*/ 3585825 w 4627560"/>
              <a:gd name="connsiteY658" fmla="*/ 443383 h 1990725"/>
              <a:gd name="connsiteX659" fmla="*/ 3585825 w 4627560"/>
              <a:gd name="connsiteY659" fmla="*/ 436435 h 1990725"/>
              <a:gd name="connsiteX660" fmla="*/ 3548779 w 4627560"/>
              <a:gd name="connsiteY660" fmla="*/ 454958 h 1990725"/>
              <a:gd name="connsiteX661" fmla="*/ 3488579 w 4627560"/>
              <a:gd name="connsiteY661" fmla="*/ 385499 h 1990725"/>
              <a:gd name="connsiteX662" fmla="*/ 3548779 w 4627560"/>
              <a:gd name="connsiteY662" fmla="*/ 318353 h 1990725"/>
              <a:gd name="connsiteX663" fmla="*/ 3583509 w 4627560"/>
              <a:gd name="connsiteY663" fmla="*/ 329930 h 1990725"/>
              <a:gd name="connsiteX664" fmla="*/ 3583509 w 4627560"/>
              <a:gd name="connsiteY664" fmla="*/ 322983 h 1990725"/>
              <a:gd name="connsiteX665" fmla="*/ 3583509 w 4627560"/>
              <a:gd name="connsiteY665" fmla="*/ 269730 h 1990725"/>
              <a:gd name="connsiteX666" fmla="*/ 4295483 w 4627560"/>
              <a:gd name="connsiteY666" fmla="*/ 60763 h 1990725"/>
              <a:gd name="connsiteX667" fmla="*/ 4295483 w 4627560"/>
              <a:gd name="connsiteY667" fmla="*/ 1124793 h 1990725"/>
              <a:gd name="connsiteX668" fmla="*/ 4295483 w 4627560"/>
              <a:gd name="connsiteY668" fmla="*/ 60763 h 1990725"/>
              <a:gd name="connsiteX669" fmla="*/ 0 w 4627560"/>
              <a:gd name="connsiteY669" fmla="*/ 1990725 h 1990725"/>
              <a:gd name="connsiteX670" fmla="*/ 4627560 w 4627560"/>
              <a:gd name="connsiteY670" fmla="*/ 0 h 1990725"/>
              <a:gd name="connsiteX671" fmla="*/ 4627560 w 4627560"/>
              <a:gd name="connsiteY671" fmla="*/ 1990725 h 1990725"/>
              <a:gd name="connsiteX672" fmla="*/ 0 w 4627560"/>
              <a:gd name="connsiteY672" fmla="*/ 1990725 h 1990725"/>
              <a:gd name="connsiteX0" fmla="*/ 1853937 w 4627560"/>
              <a:gd name="connsiteY0" fmla="*/ 635556 h 1990725"/>
              <a:gd name="connsiteX1" fmla="*/ 1819207 w 4627560"/>
              <a:gd name="connsiteY1" fmla="*/ 651765 h 1990725"/>
              <a:gd name="connsiteX2" fmla="*/ 1835414 w 4627560"/>
              <a:gd name="connsiteY2" fmla="*/ 665656 h 1990725"/>
              <a:gd name="connsiteX3" fmla="*/ 1858569 w 4627560"/>
              <a:gd name="connsiteY3" fmla="*/ 637872 h 1990725"/>
              <a:gd name="connsiteX4" fmla="*/ 1858569 w 4627560"/>
              <a:gd name="connsiteY4" fmla="*/ 635556 h 1990725"/>
              <a:gd name="connsiteX5" fmla="*/ 1853937 w 4627560"/>
              <a:gd name="connsiteY5" fmla="*/ 635556 h 1990725"/>
              <a:gd name="connsiteX6" fmla="*/ 392950 w 4627560"/>
              <a:gd name="connsiteY6" fmla="*/ 635556 h 1990725"/>
              <a:gd name="connsiteX7" fmla="*/ 358220 w 4627560"/>
              <a:gd name="connsiteY7" fmla="*/ 651765 h 1990725"/>
              <a:gd name="connsiteX8" fmla="*/ 374427 w 4627560"/>
              <a:gd name="connsiteY8" fmla="*/ 665656 h 1990725"/>
              <a:gd name="connsiteX9" fmla="*/ 397582 w 4627560"/>
              <a:gd name="connsiteY9" fmla="*/ 637872 h 1990725"/>
              <a:gd name="connsiteX10" fmla="*/ 397582 w 4627560"/>
              <a:gd name="connsiteY10" fmla="*/ 635556 h 1990725"/>
              <a:gd name="connsiteX11" fmla="*/ 392950 w 4627560"/>
              <a:gd name="connsiteY11" fmla="*/ 635556 h 1990725"/>
              <a:gd name="connsiteX12" fmla="*/ 1379291 w 4627560"/>
              <a:gd name="connsiteY12" fmla="*/ 600826 h 1990725"/>
              <a:gd name="connsiteX13" fmla="*/ 1351506 w 4627560"/>
              <a:gd name="connsiteY13" fmla="*/ 633242 h 1990725"/>
              <a:gd name="connsiteX14" fmla="*/ 1376975 w 4627560"/>
              <a:gd name="connsiteY14" fmla="*/ 665656 h 1990725"/>
              <a:gd name="connsiteX15" fmla="*/ 1404759 w 4627560"/>
              <a:gd name="connsiteY15" fmla="*/ 633242 h 1990725"/>
              <a:gd name="connsiteX16" fmla="*/ 1379291 w 4627560"/>
              <a:gd name="connsiteY16" fmla="*/ 600826 h 1990725"/>
              <a:gd name="connsiteX17" fmla="*/ 812029 w 4627560"/>
              <a:gd name="connsiteY17" fmla="*/ 598513 h 1990725"/>
              <a:gd name="connsiteX18" fmla="*/ 786560 w 4627560"/>
              <a:gd name="connsiteY18" fmla="*/ 628611 h 1990725"/>
              <a:gd name="connsiteX19" fmla="*/ 814344 w 4627560"/>
              <a:gd name="connsiteY19" fmla="*/ 661026 h 1990725"/>
              <a:gd name="connsiteX20" fmla="*/ 837498 w 4627560"/>
              <a:gd name="connsiteY20" fmla="*/ 628611 h 1990725"/>
              <a:gd name="connsiteX21" fmla="*/ 812029 w 4627560"/>
              <a:gd name="connsiteY21" fmla="*/ 598513 h 1990725"/>
              <a:gd name="connsiteX22" fmla="*/ 2127149 w 4627560"/>
              <a:gd name="connsiteY22" fmla="*/ 596197 h 1990725"/>
              <a:gd name="connsiteX23" fmla="*/ 2101680 w 4627560"/>
              <a:gd name="connsiteY23" fmla="*/ 619350 h 1990725"/>
              <a:gd name="connsiteX24" fmla="*/ 2147987 w 4627560"/>
              <a:gd name="connsiteY24" fmla="*/ 619350 h 1990725"/>
              <a:gd name="connsiteX25" fmla="*/ 2127149 w 4627560"/>
              <a:gd name="connsiteY25" fmla="*/ 596197 h 1990725"/>
              <a:gd name="connsiteX26" fmla="*/ 1138495 w 4627560"/>
              <a:gd name="connsiteY26" fmla="*/ 577673 h 1990725"/>
              <a:gd name="connsiteX27" fmla="*/ 1163963 w 4627560"/>
              <a:gd name="connsiteY27" fmla="*/ 577673 h 1990725"/>
              <a:gd name="connsiteX28" fmla="*/ 1163963 w 4627560"/>
              <a:gd name="connsiteY28" fmla="*/ 684178 h 1990725"/>
              <a:gd name="connsiteX29" fmla="*/ 1138495 w 4627560"/>
              <a:gd name="connsiteY29" fmla="*/ 684178 h 1990725"/>
              <a:gd name="connsiteX30" fmla="*/ 1138495 w 4627560"/>
              <a:gd name="connsiteY30" fmla="*/ 577673 h 1990725"/>
              <a:gd name="connsiteX31" fmla="*/ 573548 w 4627560"/>
              <a:gd name="connsiteY31" fmla="*/ 577673 h 1990725"/>
              <a:gd name="connsiteX32" fmla="*/ 599016 w 4627560"/>
              <a:gd name="connsiteY32" fmla="*/ 577673 h 1990725"/>
              <a:gd name="connsiteX33" fmla="*/ 599016 w 4627560"/>
              <a:gd name="connsiteY33" fmla="*/ 684178 h 1990725"/>
              <a:gd name="connsiteX34" fmla="*/ 573548 w 4627560"/>
              <a:gd name="connsiteY34" fmla="*/ 684178 h 1990725"/>
              <a:gd name="connsiteX35" fmla="*/ 573548 w 4627560"/>
              <a:gd name="connsiteY35" fmla="*/ 577673 h 1990725"/>
              <a:gd name="connsiteX36" fmla="*/ 2261441 w 4627560"/>
              <a:gd name="connsiteY36" fmla="*/ 575358 h 1990725"/>
              <a:gd name="connsiteX37" fmla="*/ 2266071 w 4627560"/>
              <a:gd name="connsiteY37" fmla="*/ 575358 h 1990725"/>
              <a:gd name="connsiteX38" fmla="*/ 2266071 w 4627560"/>
              <a:gd name="connsiteY38" fmla="*/ 600827 h 1990725"/>
              <a:gd name="connsiteX39" fmla="*/ 2259125 w 4627560"/>
              <a:gd name="connsiteY39" fmla="*/ 600827 h 1990725"/>
              <a:gd name="connsiteX40" fmla="*/ 2229025 w 4627560"/>
              <a:gd name="connsiteY40" fmla="*/ 623981 h 1990725"/>
              <a:gd name="connsiteX41" fmla="*/ 2226710 w 4627560"/>
              <a:gd name="connsiteY41" fmla="*/ 640188 h 1990725"/>
              <a:gd name="connsiteX42" fmla="*/ 2226710 w 4627560"/>
              <a:gd name="connsiteY42" fmla="*/ 684179 h 1990725"/>
              <a:gd name="connsiteX43" fmla="*/ 2201241 w 4627560"/>
              <a:gd name="connsiteY43" fmla="*/ 684179 h 1990725"/>
              <a:gd name="connsiteX44" fmla="*/ 2201241 w 4627560"/>
              <a:gd name="connsiteY44" fmla="*/ 577674 h 1990725"/>
              <a:gd name="connsiteX45" fmla="*/ 2226710 w 4627560"/>
              <a:gd name="connsiteY45" fmla="*/ 577674 h 1990725"/>
              <a:gd name="connsiteX46" fmla="*/ 2226710 w 4627560"/>
              <a:gd name="connsiteY46" fmla="*/ 596197 h 1990725"/>
              <a:gd name="connsiteX47" fmla="*/ 2226710 w 4627560"/>
              <a:gd name="connsiteY47" fmla="*/ 603142 h 1990725"/>
              <a:gd name="connsiteX48" fmla="*/ 2261441 w 4627560"/>
              <a:gd name="connsiteY48" fmla="*/ 575358 h 1990725"/>
              <a:gd name="connsiteX49" fmla="*/ 2129464 w 4627560"/>
              <a:gd name="connsiteY49" fmla="*/ 575358 h 1990725"/>
              <a:gd name="connsiteX50" fmla="*/ 2175771 w 4627560"/>
              <a:gd name="connsiteY50" fmla="*/ 626297 h 1990725"/>
              <a:gd name="connsiteX51" fmla="*/ 2175771 w 4627560"/>
              <a:gd name="connsiteY51" fmla="*/ 635558 h 1990725"/>
              <a:gd name="connsiteX52" fmla="*/ 2101680 w 4627560"/>
              <a:gd name="connsiteY52" fmla="*/ 635558 h 1990725"/>
              <a:gd name="connsiteX53" fmla="*/ 2134096 w 4627560"/>
              <a:gd name="connsiteY53" fmla="*/ 663343 h 1990725"/>
              <a:gd name="connsiteX54" fmla="*/ 2164194 w 4627560"/>
              <a:gd name="connsiteY54" fmla="*/ 651765 h 1990725"/>
              <a:gd name="connsiteX55" fmla="*/ 2173455 w 4627560"/>
              <a:gd name="connsiteY55" fmla="*/ 670288 h 1990725"/>
              <a:gd name="connsiteX56" fmla="*/ 2131780 w 4627560"/>
              <a:gd name="connsiteY56" fmla="*/ 686495 h 1990725"/>
              <a:gd name="connsiteX57" fmla="*/ 2073896 w 4627560"/>
              <a:gd name="connsiteY57" fmla="*/ 630927 h 1990725"/>
              <a:gd name="connsiteX58" fmla="*/ 2129464 w 4627560"/>
              <a:gd name="connsiteY58" fmla="*/ 575358 h 1990725"/>
              <a:gd name="connsiteX59" fmla="*/ 1499691 w 4627560"/>
              <a:gd name="connsiteY59" fmla="*/ 575358 h 1990725"/>
              <a:gd name="connsiteX60" fmla="*/ 1534421 w 4627560"/>
              <a:gd name="connsiteY60" fmla="*/ 586935 h 1990725"/>
              <a:gd name="connsiteX61" fmla="*/ 1522843 w 4627560"/>
              <a:gd name="connsiteY61" fmla="*/ 607774 h 1990725"/>
              <a:gd name="connsiteX62" fmla="*/ 1497375 w 4627560"/>
              <a:gd name="connsiteY62" fmla="*/ 598513 h 1990725"/>
              <a:gd name="connsiteX63" fmla="*/ 1483484 w 4627560"/>
              <a:gd name="connsiteY63" fmla="*/ 607774 h 1990725"/>
              <a:gd name="connsiteX64" fmla="*/ 1534421 w 4627560"/>
              <a:gd name="connsiteY64" fmla="*/ 654081 h 1990725"/>
              <a:gd name="connsiteX65" fmla="*/ 1492745 w 4627560"/>
              <a:gd name="connsiteY65" fmla="*/ 686495 h 1990725"/>
              <a:gd name="connsiteX66" fmla="*/ 1451068 w 4627560"/>
              <a:gd name="connsiteY66" fmla="*/ 670288 h 1990725"/>
              <a:gd name="connsiteX67" fmla="*/ 1464961 w 4627560"/>
              <a:gd name="connsiteY67" fmla="*/ 654081 h 1990725"/>
              <a:gd name="connsiteX68" fmla="*/ 1495059 w 4627560"/>
              <a:gd name="connsiteY68" fmla="*/ 665657 h 1990725"/>
              <a:gd name="connsiteX69" fmla="*/ 1508952 w 4627560"/>
              <a:gd name="connsiteY69" fmla="*/ 656395 h 1990725"/>
              <a:gd name="connsiteX70" fmla="*/ 1458013 w 4627560"/>
              <a:gd name="connsiteY70" fmla="*/ 607774 h 1990725"/>
              <a:gd name="connsiteX71" fmla="*/ 1499691 w 4627560"/>
              <a:gd name="connsiteY71" fmla="*/ 575358 h 1990725"/>
              <a:gd name="connsiteX72" fmla="*/ 1261207 w 4627560"/>
              <a:gd name="connsiteY72" fmla="*/ 575358 h 1990725"/>
              <a:gd name="connsiteX73" fmla="*/ 1298253 w 4627560"/>
              <a:gd name="connsiteY73" fmla="*/ 614720 h 1990725"/>
              <a:gd name="connsiteX74" fmla="*/ 1298253 w 4627560"/>
              <a:gd name="connsiteY74" fmla="*/ 684179 h 1990725"/>
              <a:gd name="connsiteX75" fmla="*/ 1272784 w 4627560"/>
              <a:gd name="connsiteY75" fmla="*/ 684179 h 1990725"/>
              <a:gd name="connsiteX76" fmla="*/ 1272784 w 4627560"/>
              <a:gd name="connsiteY76" fmla="*/ 621665 h 1990725"/>
              <a:gd name="connsiteX77" fmla="*/ 1256577 w 4627560"/>
              <a:gd name="connsiteY77" fmla="*/ 600827 h 1990725"/>
              <a:gd name="connsiteX78" fmla="*/ 1228793 w 4627560"/>
              <a:gd name="connsiteY78" fmla="*/ 621665 h 1990725"/>
              <a:gd name="connsiteX79" fmla="*/ 1226477 w 4627560"/>
              <a:gd name="connsiteY79" fmla="*/ 635558 h 1990725"/>
              <a:gd name="connsiteX80" fmla="*/ 1226477 w 4627560"/>
              <a:gd name="connsiteY80" fmla="*/ 684179 h 1990725"/>
              <a:gd name="connsiteX81" fmla="*/ 1198693 w 4627560"/>
              <a:gd name="connsiteY81" fmla="*/ 684179 h 1990725"/>
              <a:gd name="connsiteX82" fmla="*/ 1198693 w 4627560"/>
              <a:gd name="connsiteY82" fmla="*/ 577674 h 1990725"/>
              <a:gd name="connsiteX83" fmla="*/ 1224161 w 4627560"/>
              <a:gd name="connsiteY83" fmla="*/ 577674 h 1990725"/>
              <a:gd name="connsiteX84" fmla="*/ 1224161 w 4627560"/>
              <a:gd name="connsiteY84" fmla="*/ 591565 h 1990725"/>
              <a:gd name="connsiteX85" fmla="*/ 1224161 w 4627560"/>
              <a:gd name="connsiteY85" fmla="*/ 598513 h 1990725"/>
              <a:gd name="connsiteX86" fmla="*/ 1261207 w 4627560"/>
              <a:gd name="connsiteY86" fmla="*/ 575358 h 1990725"/>
              <a:gd name="connsiteX87" fmla="*/ 805083 w 4627560"/>
              <a:gd name="connsiteY87" fmla="*/ 575358 h 1990725"/>
              <a:gd name="connsiteX88" fmla="*/ 837498 w 4627560"/>
              <a:gd name="connsiteY88" fmla="*/ 589251 h 1990725"/>
              <a:gd name="connsiteX89" fmla="*/ 837498 w 4627560"/>
              <a:gd name="connsiteY89" fmla="*/ 586935 h 1990725"/>
              <a:gd name="connsiteX90" fmla="*/ 837498 w 4627560"/>
              <a:gd name="connsiteY90" fmla="*/ 577674 h 1990725"/>
              <a:gd name="connsiteX91" fmla="*/ 862967 w 4627560"/>
              <a:gd name="connsiteY91" fmla="*/ 577674 h 1990725"/>
              <a:gd name="connsiteX92" fmla="*/ 862967 w 4627560"/>
              <a:gd name="connsiteY92" fmla="*/ 677233 h 1990725"/>
              <a:gd name="connsiteX93" fmla="*/ 807399 w 4627560"/>
              <a:gd name="connsiteY93" fmla="*/ 728172 h 1990725"/>
              <a:gd name="connsiteX94" fmla="*/ 770353 w 4627560"/>
              <a:gd name="connsiteY94" fmla="*/ 718910 h 1990725"/>
              <a:gd name="connsiteX95" fmla="*/ 777299 w 4627560"/>
              <a:gd name="connsiteY95" fmla="*/ 698072 h 1990725"/>
              <a:gd name="connsiteX96" fmla="*/ 807399 w 4627560"/>
              <a:gd name="connsiteY96" fmla="*/ 705018 h 1990725"/>
              <a:gd name="connsiteX97" fmla="*/ 837498 w 4627560"/>
              <a:gd name="connsiteY97" fmla="*/ 679549 h 1990725"/>
              <a:gd name="connsiteX98" fmla="*/ 837498 w 4627560"/>
              <a:gd name="connsiteY98" fmla="*/ 672604 h 1990725"/>
              <a:gd name="connsiteX99" fmla="*/ 837498 w 4627560"/>
              <a:gd name="connsiteY99" fmla="*/ 667972 h 1990725"/>
              <a:gd name="connsiteX100" fmla="*/ 807399 w 4627560"/>
              <a:gd name="connsiteY100" fmla="*/ 681865 h 1990725"/>
              <a:gd name="connsiteX101" fmla="*/ 758776 w 4627560"/>
              <a:gd name="connsiteY101" fmla="*/ 628611 h 1990725"/>
              <a:gd name="connsiteX102" fmla="*/ 805083 w 4627560"/>
              <a:gd name="connsiteY102" fmla="*/ 575358 h 1990725"/>
              <a:gd name="connsiteX103" fmla="*/ 696261 w 4627560"/>
              <a:gd name="connsiteY103" fmla="*/ 575358 h 1990725"/>
              <a:gd name="connsiteX104" fmla="*/ 733306 w 4627560"/>
              <a:gd name="connsiteY104" fmla="*/ 614720 h 1990725"/>
              <a:gd name="connsiteX105" fmla="*/ 733306 w 4627560"/>
              <a:gd name="connsiteY105" fmla="*/ 684179 h 1990725"/>
              <a:gd name="connsiteX106" fmla="*/ 707838 w 4627560"/>
              <a:gd name="connsiteY106" fmla="*/ 684179 h 1990725"/>
              <a:gd name="connsiteX107" fmla="*/ 707838 w 4627560"/>
              <a:gd name="connsiteY107" fmla="*/ 621665 h 1990725"/>
              <a:gd name="connsiteX108" fmla="*/ 691631 w 4627560"/>
              <a:gd name="connsiteY108" fmla="*/ 600827 h 1990725"/>
              <a:gd name="connsiteX109" fmla="*/ 663846 w 4627560"/>
              <a:gd name="connsiteY109" fmla="*/ 621665 h 1990725"/>
              <a:gd name="connsiteX110" fmla="*/ 661531 w 4627560"/>
              <a:gd name="connsiteY110" fmla="*/ 635558 h 1990725"/>
              <a:gd name="connsiteX111" fmla="*/ 661531 w 4627560"/>
              <a:gd name="connsiteY111" fmla="*/ 684179 h 1990725"/>
              <a:gd name="connsiteX112" fmla="*/ 636062 w 4627560"/>
              <a:gd name="connsiteY112" fmla="*/ 684179 h 1990725"/>
              <a:gd name="connsiteX113" fmla="*/ 636062 w 4627560"/>
              <a:gd name="connsiteY113" fmla="*/ 577674 h 1990725"/>
              <a:gd name="connsiteX114" fmla="*/ 659215 w 4627560"/>
              <a:gd name="connsiteY114" fmla="*/ 577674 h 1990725"/>
              <a:gd name="connsiteX115" fmla="*/ 659215 w 4627560"/>
              <a:gd name="connsiteY115" fmla="*/ 591565 h 1990725"/>
              <a:gd name="connsiteX116" fmla="*/ 659215 w 4627560"/>
              <a:gd name="connsiteY116" fmla="*/ 598513 h 1990725"/>
              <a:gd name="connsiteX117" fmla="*/ 696261 w 4627560"/>
              <a:gd name="connsiteY117" fmla="*/ 575358 h 1990725"/>
              <a:gd name="connsiteX118" fmla="*/ 1842362 w 4627560"/>
              <a:gd name="connsiteY118" fmla="*/ 573042 h 1990725"/>
              <a:gd name="connsiteX119" fmla="*/ 1886353 w 4627560"/>
              <a:gd name="connsiteY119" fmla="*/ 614719 h 1990725"/>
              <a:gd name="connsiteX120" fmla="*/ 1886353 w 4627560"/>
              <a:gd name="connsiteY120" fmla="*/ 684179 h 1990725"/>
              <a:gd name="connsiteX121" fmla="*/ 1860884 w 4627560"/>
              <a:gd name="connsiteY121" fmla="*/ 684179 h 1990725"/>
              <a:gd name="connsiteX122" fmla="*/ 1860884 w 4627560"/>
              <a:gd name="connsiteY122" fmla="*/ 674918 h 1990725"/>
              <a:gd name="connsiteX123" fmla="*/ 1860884 w 4627560"/>
              <a:gd name="connsiteY123" fmla="*/ 667972 h 1990725"/>
              <a:gd name="connsiteX124" fmla="*/ 1828469 w 4627560"/>
              <a:gd name="connsiteY124" fmla="*/ 686495 h 1990725"/>
              <a:gd name="connsiteX125" fmla="*/ 1791423 w 4627560"/>
              <a:gd name="connsiteY125" fmla="*/ 654079 h 1990725"/>
              <a:gd name="connsiteX126" fmla="*/ 1856253 w 4627560"/>
              <a:gd name="connsiteY126" fmla="*/ 617034 h 1990725"/>
              <a:gd name="connsiteX127" fmla="*/ 1860884 w 4627560"/>
              <a:gd name="connsiteY127" fmla="*/ 617034 h 1990725"/>
              <a:gd name="connsiteX128" fmla="*/ 1860884 w 4627560"/>
              <a:gd name="connsiteY128" fmla="*/ 614719 h 1990725"/>
              <a:gd name="connsiteX129" fmla="*/ 1840046 w 4627560"/>
              <a:gd name="connsiteY129" fmla="*/ 596195 h 1990725"/>
              <a:gd name="connsiteX130" fmla="*/ 1809946 w 4627560"/>
              <a:gd name="connsiteY130" fmla="*/ 605458 h 1990725"/>
              <a:gd name="connsiteX131" fmla="*/ 1800685 w 4627560"/>
              <a:gd name="connsiteY131" fmla="*/ 586935 h 1990725"/>
              <a:gd name="connsiteX132" fmla="*/ 1842362 w 4627560"/>
              <a:gd name="connsiteY132" fmla="*/ 573042 h 1990725"/>
              <a:gd name="connsiteX133" fmla="*/ 379059 w 4627560"/>
              <a:gd name="connsiteY133" fmla="*/ 573042 h 1990725"/>
              <a:gd name="connsiteX134" fmla="*/ 423050 w 4627560"/>
              <a:gd name="connsiteY134" fmla="*/ 614719 h 1990725"/>
              <a:gd name="connsiteX135" fmla="*/ 423050 w 4627560"/>
              <a:gd name="connsiteY135" fmla="*/ 684179 h 1990725"/>
              <a:gd name="connsiteX136" fmla="*/ 397582 w 4627560"/>
              <a:gd name="connsiteY136" fmla="*/ 684179 h 1990725"/>
              <a:gd name="connsiteX137" fmla="*/ 397582 w 4627560"/>
              <a:gd name="connsiteY137" fmla="*/ 674918 h 1990725"/>
              <a:gd name="connsiteX138" fmla="*/ 397582 w 4627560"/>
              <a:gd name="connsiteY138" fmla="*/ 667972 h 1990725"/>
              <a:gd name="connsiteX139" fmla="*/ 365166 w 4627560"/>
              <a:gd name="connsiteY139" fmla="*/ 686495 h 1990725"/>
              <a:gd name="connsiteX140" fmla="*/ 328120 w 4627560"/>
              <a:gd name="connsiteY140" fmla="*/ 654079 h 1990725"/>
              <a:gd name="connsiteX141" fmla="*/ 392950 w 4627560"/>
              <a:gd name="connsiteY141" fmla="*/ 617034 h 1990725"/>
              <a:gd name="connsiteX142" fmla="*/ 397582 w 4627560"/>
              <a:gd name="connsiteY142" fmla="*/ 617034 h 1990725"/>
              <a:gd name="connsiteX143" fmla="*/ 397582 w 4627560"/>
              <a:gd name="connsiteY143" fmla="*/ 614719 h 1990725"/>
              <a:gd name="connsiteX144" fmla="*/ 376743 w 4627560"/>
              <a:gd name="connsiteY144" fmla="*/ 596195 h 1990725"/>
              <a:gd name="connsiteX145" fmla="*/ 346643 w 4627560"/>
              <a:gd name="connsiteY145" fmla="*/ 605458 h 1990725"/>
              <a:gd name="connsiteX146" fmla="*/ 337381 w 4627560"/>
              <a:gd name="connsiteY146" fmla="*/ 586935 h 1990725"/>
              <a:gd name="connsiteX147" fmla="*/ 379059 w 4627560"/>
              <a:gd name="connsiteY147" fmla="*/ 573042 h 1990725"/>
              <a:gd name="connsiteX148" fmla="*/ 2004437 w 4627560"/>
              <a:gd name="connsiteY148" fmla="*/ 549888 h 1990725"/>
              <a:gd name="connsiteX149" fmla="*/ 2029906 w 4627560"/>
              <a:gd name="connsiteY149" fmla="*/ 549888 h 1990725"/>
              <a:gd name="connsiteX150" fmla="*/ 2029906 w 4627560"/>
              <a:gd name="connsiteY150" fmla="*/ 579988 h 1990725"/>
              <a:gd name="connsiteX151" fmla="*/ 2053058 w 4627560"/>
              <a:gd name="connsiteY151" fmla="*/ 579988 h 1990725"/>
              <a:gd name="connsiteX152" fmla="*/ 2053058 w 4627560"/>
              <a:gd name="connsiteY152" fmla="*/ 600827 h 1990725"/>
              <a:gd name="connsiteX153" fmla="*/ 2029906 w 4627560"/>
              <a:gd name="connsiteY153" fmla="*/ 600827 h 1990725"/>
              <a:gd name="connsiteX154" fmla="*/ 2029906 w 4627560"/>
              <a:gd name="connsiteY154" fmla="*/ 642502 h 1990725"/>
              <a:gd name="connsiteX155" fmla="*/ 2050744 w 4627560"/>
              <a:gd name="connsiteY155" fmla="*/ 663341 h 1990725"/>
              <a:gd name="connsiteX156" fmla="*/ 2055374 w 4627560"/>
              <a:gd name="connsiteY156" fmla="*/ 663341 h 1990725"/>
              <a:gd name="connsiteX157" fmla="*/ 2055374 w 4627560"/>
              <a:gd name="connsiteY157" fmla="*/ 686493 h 1990725"/>
              <a:gd name="connsiteX158" fmla="*/ 2046113 w 4627560"/>
              <a:gd name="connsiteY158" fmla="*/ 686493 h 1990725"/>
              <a:gd name="connsiteX159" fmla="*/ 2002121 w 4627560"/>
              <a:gd name="connsiteY159" fmla="*/ 647134 h 1990725"/>
              <a:gd name="connsiteX160" fmla="*/ 2002121 w 4627560"/>
              <a:gd name="connsiteY160" fmla="*/ 600827 h 1990725"/>
              <a:gd name="connsiteX161" fmla="*/ 1990544 w 4627560"/>
              <a:gd name="connsiteY161" fmla="*/ 600827 h 1990725"/>
              <a:gd name="connsiteX162" fmla="*/ 1990544 w 4627560"/>
              <a:gd name="connsiteY162" fmla="*/ 579988 h 1990725"/>
              <a:gd name="connsiteX163" fmla="*/ 2004437 w 4627560"/>
              <a:gd name="connsiteY163" fmla="*/ 579988 h 1990725"/>
              <a:gd name="connsiteX164" fmla="*/ 2004437 w 4627560"/>
              <a:gd name="connsiteY164" fmla="*/ 549888 h 1990725"/>
              <a:gd name="connsiteX165" fmla="*/ 1921084 w 4627560"/>
              <a:gd name="connsiteY165" fmla="*/ 549888 h 1990725"/>
              <a:gd name="connsiteX166" fmla="*/ 1946553 w 4627560"/>
              <a:gd name="connsiteY166" fmla="*/ 549888 h 1990725"/>
              <a:gd name="connsiteX167" fmla="*/ 1946553 w 4627560"/>
              <a:gd name="connsiteY167" fmla="*/ 579988 h 1990725"/>
              <a:gd name="connsiteX168" fmla="*/ 1969705 w 4627560"/>
              <a:gd name="connsiteY168" fmla="*/ 579988 h 1990725"/>
              <a:gd name="connsiteX169" fmla="*/ 1969705 w 4627560"/>
              <a:gd name="connsiteY169" fmla="*/ 600827 h 1990725"/>
              <a:gd name="connsiteX170" fmla="*/ 1946553 w 4627560"/>
              <a:gd name="connsiteY170" fmla="*/ 600827 h 1990725"/>
              <a:gd name="connsiteX171" fmla="*/ 1946553 w 4627560"/>
              <a:gd name="connsiteY171" fmla="*/ 642502 h 1990725"/>
              <a:gd name="connsiteX172" fmla="*/ 1967391 w 4627560"/>
              <a:gd name="connsiteY172" fmla="*/ 663341 h 1990725"/>
              <a:gd name="connsiteX173" fmla="*/ 1972021 w 4627560"/>
              <a:gd name="connsiteY173" fmla="*/ 663341 h 1990725"/>
              <a:gd name="connsiteX174" fmla="*/ 1972021 w 4627560"/>
              <a:gd name="connsiteY174" fmla="*/ 686493 h 1990725"/>
              <a:gd name="connsiteX175" fmla="*/ 1962760 w 4627560"/>
              <a:gd name="connsiteY175" fmla="*/ 686493 h 1990725"/>
              <a:gd name="connsiteX176" fmla="*/ 1918768 w 4627560"/>
              <a:gd name="connsiteY176" fmla="*/ 647134 h 1990725"/>
              <a:gd name="connsiteX177" fmla="*/ 1918768 w 4627560"/>
              <a:gd name="connsiteY177" fmla="*/ 600827 h 1990725"/>
              <a:gd name="connsiteX178" fmla="*/ 1907191 w 4627560"/>
              <a:gd name="connsiteY178" fmla="*/ 600827 h 1990725"/>
              <a:gd name="connsiteX179" fmla="*/ 1907191 w 4627560"/>
              <a:gd name="connsiteY179" fmla="*/ 579988 h 1990725"/>
              <a:gd name="connsiteX180" fmla="*/ 1921084 w 4627560"/>
              <a:gd name="connsiteY180" fmla="*/ 579988 h 1990725"/>
              <a:gd name="connsiteX181" fmla="*/ 1921084 w 4627560"/>
              <a:gd name="connsiteY181" fmla="*/ 549888 h 1990725"/>
              <a:gd name="connsiteX182" fmla="*/ 1627033 w 4627560"/>
              <a:gd name="connsiteY182" fmla="*/ 535996 h 1990725"/>
              <a:gd name="connsiteX183" fmla="*/ 1654818 w 4627560"/>
              <a:gd name="connsiteY183" fmla="*/ 535996 h 1990725"/>
              <a:gd name="connsiteX184" fmla="*/ 1684916 w 4627560"/>
              <a:gd name="connsiteY184" fmla="*/ 610087 h 1990725"/>
              <a:gd name="connsiteX185" fmla="*/ 1691863 w 4627560"/>
              <a:gd name="connsiteY185" fmla="*/ 630926 h 1990725"/>
              <a:gd name="connsiteX186" fmla="*/ 1698809 w 4627560"/>
              <a:gd name="connsiteY186" fmla="*/ 610087 h 1990725"/>
              <a:gd name="connsiteX187" fmla="*/ 1728908 w 4627560"/>
              <a:gd name="connsiteY187" fmla="*/ 535996 h 1990725"/>
              <a:gd name="connsiteX188" fmla="*/ 1756693 w 4627560"/>
              <a:gd name="connsiteY188" fmla="*/ 535996 h 1990725"/>
              <a:gd name="connsiteX189" fmla="*/ 1768268 w 4627560"/>
              <a:gd name="connsiteY189" fmla="*/ 684178 h 1990725"/>
              <a:gd name="connsiteX190" fmla="*/ 1740484 w 4627560"/>
              <a:gd name="connsiteY190" fmla="*/ 684178 h 1990725"/>
              <a:gd name="connsiteX191" fmla="*/ 1733538 w 4627560"/>
              <a:gd name="connsiteY191" fmla="*/ 600826 h 1990725"/>
              <a:gd name="connsiteX192" fmla="*/ 1733538 w 4627560"/>
              <a:gd name="connsiteY192" fmla="*/ 577673 h 1990725"/>
              <a:gd name="connsiteX193" fmla="*/ 1726593 w 4627560"/>
              <a:gd name="connsiteY193" fmla="*/ 600826 h 1990725"/>
              <a:gd name="connsiteX194" fmla="*/ 1703439 w 4627560"/>
              <a:gd name="connsiteY194" fmla="*/ 658710 h 1990725"/>
              <a:gd name="connsiteX195" fmla="*/ 1680286 w 4627560"/>
              <a:gd name="connsiteY195" fmla="*/ 658710 h 1990725"/>
              <a:gd name="connsiteX196" fmla="*/ 1657132 w 4627560"/>
              <a:gd name="connsiteY196" fmla="*/ 600826 h 1990725"/>
              <a:gd name="connsiteX197" fmla="*/ 1647870 w 4627560"/>
              <a:gd name="connsiteY197" fmla="*/ 577673 h 1990725"/>
              <a:gd name="connsiteX198" fmla="*/ 1647870 w 4627560"/>
              <a:gd name="connsiteY198" fmla="*/ 600826 h 1990725"/>
              <a:gd name="connsiteX199" fmla="*/ 1640925 w 4627560"/>
              <a:gd name="connsiteY199" fmla="*/ 684178 h 1990725"/>
              <a:gd name="connsiteX200" fmla="*/ 1613141 w 4627560"/>
              <a:gd name="connsiteY200" fmla="*/ 684178 h 1990725"/>
              <a:gd name="connsiteX201" fmla="*/ 1627033 w 4627560"/>
              <a:gd name="connsiteY201" fmla="*/ 535996 h 1990725"/>
              <a:gd name="connsiteX202" fmla="*/ 1400129 w 4627560"/>
              <a:gd name="connsiteY202" fmla="*/ 535996 h 1990725"/>
              <a:gd name="connsiteX203" fmla="*/ 1425598 w 4627560"/>
              <a:gd name="connsiteY203" fmla="*/ 535996 h 1990725"/>
              <a:gd name="connsiteX204" fmla="*/ 1425598 w 4627560"/>
              <a:gd name="connsiteY204" fmla="*/ 684178 h 1990725"/>
              <a:gd name="connsiteX205" fmla="*/ 1400129 w 4627560"/>
              <a:gd name="connsiteY205" fmla="*/ 684178 h 1990725"/>
              <a:gd name="connsiteX206" fmla="*/ 1400129 w 4627560"/>
              <a:gd name="connsiteY206" fmla="*/ 674917 h 1990725"/>
              <a:gd name="connsiteX207" fmla="*/ 1400129 w 4627560"/>
              <a:gd name="connsiteY207" fmla="*/ 667971 h 1990725"/>
              <a:gd name="connsiteX208" fmla="*/ 1367713 w 4627560"/>
              <a:gd name="connsiteY208" fmla="*/ 686494 h 1990725"/>
              <a:gd name="connsiteX209" fmla="*/ 1321407 w 4627560"/>
              <a:gd name="connsiteY209" fmla="*/ 630926 h 1990725"/>
              <a:gd name="connsiteX210" fmla="*/ 1370029 w 4627560"/>
              <a:gd name="connsiteY210" fmla="*/ 575358 h 1990725"/>
              <a:gd name="connsiteX211" fmla="*/ 1400129 w 4627560"/>
              <a:gd name="connsiteY211" fmla="*/ 589249 h 1990725"/>
              <a:gd name="connsiteX212" fmla="*/ 1400129 w 4627560"/>
              <a:gd name="connsiteY212" fmla="*/ 582303 h 1990725"/>
              <a:gd name="connsiteX213" fmla="*/ 1400129 w 4627560"/>
              <a:gd name="connsiteY213" fmla="*/ 535996 h 1990725"/>
              <a:gd name="connsiteX214" fmla="*/ 1138495 w 4627560"/>
              <a:gd name="connsiteY214" fmla="*/ 535996 h 1990725"/>
              <a:gd name="connsiteX215" fmla="*/ 1163963 w 4627560"/>
              <a:gd name="connsiteY215" fmla="*/ 535996 h 1990725"/>
              <a:gd name="connsiteX216" fmla="*/ 1163963 w 4627560"/>
              <a:gd name="connsiteY216" fmla="*/ 559150 h 1990725"/>
              <a:gd name="connsiteX217" fmla="*/ 1138495 w 4627560"/>
              <a:gd name="connsiteY217" fmla="*/ 559150 h 1990725"/>
              <a:gd name="connsiteX218" fmla="*/ 1138495 w 4627560"/>
              <a:gd name="connsiteY218" fmla="*/ 535996 h 1990725"/>
              <a:gd name="connsiteX219" fmla="*/ 962528 w 4627560"/>
              <a:gd name="connsiteY219" fmla="*/ 535996 h 1990725"/>
              <a:gd name="connsiteX220" fmla="*/ 990312 w 4627560"/>
              <a:gd name="connsiteY220" fmla="*/ 535996 h 1990725"/>
              <a:gd name="connsiteX221" fmla="*/ 1020412 w 4627560"/>
              <a:gd name="connsiteY221" fmla="*/ 610087 h 1990725"/>
              <a:gd name="connsiteX222" fmla="*/ 1027358 w 4627560"/>
              <a:gd name="connsiteY222" fmla="*/ 630926 h 1990725"/>
              <a:gd name="connsiteX223" fmla="*/ 1034304 w 4627560"/>
              <a:gd name="connsiteY223" fmla="*/ 610087 h 1990725"/>
              <a:gd name="connsiteX224" fmla="*/ 1064404 w 4627560"/>
              <a:gd name="connsiteY224" fmla="*/ 535996 h 1990725"/>
              <a:gd name="connsiteX225" fmla="*/ 1092188 w 4627560"/>
              <a:gd name="connsiteY225" fmla="*/ 535996 h 1990725"/>
              <a:gd name="connsiteX226" fmla="*/ 1106079 w 4627560"/>
              <a:gd name="connsiteY226" fmla="*/ 684178 h 1990725"/>
              <a:gd name="connsiteX227" fmla="*/ 1078295 w 4627560"/>
              <a:gd name="connsiteY227" fmla="*/ 684178 h 1990725"/>
              <a:gd name="connsiteX228" fmla="*/ 1071349 w 4627560"/>
              <a:gd name="connsiteY228" fmla="*/ 600826 h 1990725"/>
              <a:gd name="connsiteX229" fmla="*/ 1071349 w 4627560"/>
              <a:gd name="connsiteY229" fmla="*/ 577673 h 1990725"/>
              <a:gd name="connsiteX230" fmla="*/ 1064404 w 4627560"/>
              <a:gd name="connsiteY230" fmla="*/ 600826 h 1990725"/>
              <a:gd name="connsiteX231" fmla="*/ 1041249 w 4627560"/>
              <a:gd name="connsiteY231" fmla="*/ 658710 h 1990725"/>
              <a:gd name="connsiteX232" fmla="*/ 1018097 w 4627560"/>
              <a:gd name="connsiteY232" fmla="*/ 658710 h 1990725"/>
              <a:gd name="connsiteX233" fmla="*/ 994942 w 4627560"/>
              <a:gd name="connsiteY233" fmla="*/ 600826 h 1990725"/>
              <a:gd name="connsiteX234" fmla="*/ 985681 w 4627560"/>
              <a:gd name="connsiteY234" fmla="*/ 577673 h 1990725"/>
              <a:gd name="connsiteX235" fmla="*/ 985681 w 4627560"/>
              <a:gd name="connsiteY235" fmla="*/ 600826 h 1990725"/>
              <a:gd name="connsiteX236" fmla="*/ 978735 w 4627560"/>
              <a:gd name="connsiteY236" fmla="*/ 684178 h 1990725"/>
              <a:gd name="connsiteX237" fmla="*/ 950951 w 4627560"/>
              <a:gd name="connsiteY237" fmla="*/ 684178 h 1990725"/>
              <a:gd name="connsiteX238" fmla="*/ 962528 w 4627560"/>
              <a:gd name="connsiteY238" fmla="*/ 535996 h 1990725"/>
              <a:gd name="connsiteX239" fmla="*/ 573548 w 4627560"/>
              <a:gd name="connsiteY239" fmla="*/ 535996 h 1990725"/>
              <a:gd name="connsiteX240" fmla="*/ 599016 w 4627560"/>
              <a:gd name="connsiteY240" fmla="*/ 535996 h 1990725"/>
              <a:gd name="connsiteX241" fmla="*/ 599016 w 4627560"/>
              <a:gd name="connsiteY241" fmla="*/ 559150 h 1990725"/>
              <a:gd name="connsiteX242" fmla="*/ 573548 w 4627560"/>
              <a:gd name="connsiteY242" fmla="*/ 559150 h 1990725"/>
              <a:gd name="connsiteX243" fmla="*/ 573548 w 4627560"/>
              <a:gd name="connsiteY243" fmla="*/ 535996 h 1990725"/>
              <a:gd name="connsiteX244" fmla="*/ 455465 w 4627560"/>
              <a:gd name="connsiteY244" fmla="*/ 535996 h 1990725"/>
              <a:gd name="connsiteX245" fmla="*/ 480933 w 4627560"/>
              <a:gd name="connsiteY245" fmla="*/ 535996 h 1990725"/>
              <a:gd name="connsiteX246" fmla="*/ 480933 w 4627560"/>
              <a:gd name="connsiteY246" fmla="*/ 614719 h 1990725"/>
              <a:gd name="connsiteX247" fmla="*/ 494826 w 4627560"/>
              <a:gd name="connsiteY247" fmla="*/ 614719 h 1990725"/>
              <a:gd name="connsiteX248" fmla="*/ 520294 w 4627560"/>
              <a:gd name="connsiteY248" fmla="*/ 577673 h 1990725"/>
              <a:gd name="connsiteX249" fmla="*/ 550395 w 4627560"/>
              <a:gd name="connsiteY249" fmla="*/ 577673 h 1990725"/>
              <a:gd name="connsiteX250" fmla="*/ 517978 w 4627560"/>
              <a:gd name="connsiteY250" fmla="*/ 626294 h 1990725"/>
              <a:gd name="connsiteX251" fmla="*/ 555024 w 4627560"/>
              <a:gd name="connsiteY251" fmla="*/ 684178 h 1990725"/>
              <a:gd name="connsiteX252" fmla="*/ 524926 w 4627560"/>
              <a:gd name="connsiteY252" fmla="*/ 684178 h 1990725"/>
              <a:gd name="connsiteX253" fmla="*/ 497142 w 4627560"/>
              <a:gd name="connsiteY253" fmla="*/ 637871 h 1990725"/>
              <a:gd name="connsiteX254" fmla="*/ 480933 w 4627560"/>
              <a:gd name="connsiteY254" fmla="*/ 637871 h 1990725"/>
              <a:gd name="connsiteX255" fmla="*/ 480933 w 4627560"/>
              <a:gd name="connsiteY255" fmla="*/ 684178 h 1990725"/>
              <a:gd name="connsiteX256" fmla="*/ 455465 w 4627560"/>
              <a:gd name="connsiteY256" fmla="*/ 684178 h 1990725"/>
              <a:gd name="connsiteX257" fmla="*/ 455465 w 4627560"/>
              <a:gd name="connsiteY257" fmla="*/ 535996 h 1990725"/>
              <a:gd name="connsiteX258" fmla="*/ 163729 w 4627560"/>
              <a:gd name="connsiteY258" fmla="*/ 535996 h 1990725"/>
              <a:gd name="connsiteX259" fmla="*/ 191513 w 4627560"/>
              <a:gd name="connsiteY259" fmla="*/ 535996 h 1990725"/>
              <a:gd name="connsiteX260" fmla="*/ 221613 w 4627560"/>
              <a:gd name="connsiteY260" fmla="*/ 610087 h 1990725"/>
              <a:gd name="connsiteX261" fmla="*/ 228559 w 4627560"/>
              <a:gd name="connsiteY261" fmla="*/ 630926 h 1990725"/>
              <a:gd name="connsiteX262" fmla="*/ 235505 w 4627560"/>
              <a:gd name="connsiteY262" fmla="*/ 610087 h 1990725"/>
              <a:gd name="connsiteX263" fmla="*/ 265605 w 4627560"/>
              <a:gd name="connsiteY263" fmla="*/ 535996 h 1990725"/>
              <a:gd name="connsiteX264" fmla="*/ 295705 w 4627560"/>
              <a:gd name="connsiteY264" fmla="*/ 535996 h 1990725"/>
              <a:gd name="connsiteX265" fmla="*/ 307282 w 4627560"/>
              <a:gd name="connsiteY265" fmla="*/ 684178 h 1990725"/>
              <a:gd name="connsiteX266" fmla="*/ 279496 w 4627560"/>
              <a:gd name="connsiteY266" fmla="*/ 684178 h 1990725"/>
              <a:gd name="connsiteX267" fmla="*/ 272550 w 4627560"/>
              <a:gd name="connsiteY267" fmla="*/ 600826 h 1990725"/>
              <a:gd name="connsiteX268" fmla="*/ 272550 w 4627560"/>
              <a:gd name="connsiteY268" fmla="*/ 577673 h 1990725"/>
              <a:gd name="connsiteX269" fmla="*/ 265605 w 4627560"/>
              <a:gd name="connsiteY269" fmla="*/ 600826 h 1990725"/>
              <a:gd name="connsiteX270" fmla="*/ 242450 w 4627560"/>
              <a:gd name="connsiteY270" fmla="*/ 658710 h 1990725"/>
              <a:gd name="connsiteX271" fmla="*/ 219298 w 4627560"/>
              <a:gd name="connsiteY271" fmla="*/ 658710 h 1990725"/>
              <a:gd name="connsiteX272" fmla="*/ 196143 w 4627560"/>
              <a:gd name="connsiteY272" fmla="*/ 600826 h 1990725"/>
              <a:gd name="connsiteX273" fmla="*/ 186882 w 4627560"/>
              <a:gd name="connsiteY273" fmla="*/ 577673 h 1990725"/>
              <a:gd name="connsiteX274" fmla="*/ 186882 w 4627560"/>
              <a:gd name="connsiteY274" fmla="*/ 600826 h 1990725"/>
              <a:gd name="connsiteX275" fmla="*/ 179937 w 4627560"/>
              <a:gd name="connsiteY275" fmla="*/ 684178 h 1990725"/>
              <a:gd name="connsiteX276" fmla="*/ 152152 w 4627560"/>
              <a:gd name="connsiteY276" fmla="*/ 684178 h 1990725"/>
              <a:gd name="connsiteX277" fmla="*/ 163729 w 4627560"/>
              <a:gd name="connsiteY277" fmla="*/ 535996 h 1990725"/>
              <a:gd name="connsiteX278" fmla="*/ 3727060 w 4627560"/>
              <a:gd name="connsiteY278" fmla="*/ 397075 h 1990725"/>
              <a:gd name="connsiteX279" fmla="*/ 3696961 w 4627560"/>
              <a:gd name="connsiteY279" fmla="*/ 410966 h 1990725"/>
              <a:gd name="connsiteX280" fmla="*/ 3710853 w 4627560"/>
              <a:gd name="connsiteY280" fmla="*/ 422543 h 1990725"/>
              <a:gd name="connsiteX281" fmla="*/ 3731692 w 4627560"/>
              <a:gd name="connsiteY281" fmla="*/ 399391 h 1990725"/>
              <a:gd name="connsiteX282" fmla="*/ 3731692 w 4627560"/>
              <a:gd name="connsiteY282" fmla="*/ 397075 h 1990725"/>
              <a:gd name="connsiteX283" fmla="*/ 3727060 w 4627560"/>
              <a:gd name="connsiteY283" fmla="*/ 397075 h 1990725"/>
              <a:gd name="connsiteX284" fmla="*/ 485567 w 4627560"/>
              <a:gd name="connsiteY284" fmla="*/ 397075 h 1990725"/>
              <a:gd name="connsiteX285" fmla="*/ 455467 w 4627560"/>
              <a:gd name="connsiteY285" fmla="*/ 410966 h 1990725"/>
              <a:gd name="connsiteX286" fmla="*/ 469360 w 4627560"/>
              <a:gd name="connsiteY286" fmla="*/ 422543 h 1990725"/>
              <a:gd name="connsiteX287" fmla="*/ 490199 w 4627560"/>
              <a:gd name="connsiteY287" fmla="*/ 399391 h 1990725"/>
              <a:gd name="connsiteX288" fmla="*/ 490199 w 4627560"/>
              <a:gd name="connsiteY288" fmla="*/ 397075 h 1990725"/>
              <a:gd name="connsiteX289" fmla="*/ 485567 w 4627560"/>
              <a:gd name="connsiteY289" fmla="*/ 397075 h 1990725"/>
              <a:gd name="connsiteX290" fmla="*/ 3558040 w 4627560"/>
              <a:gd name="connsiteY290" fmla="*/ 355399 h 1990725"/>
              <a:gd name="connsiteX291" fmla="*/ 3532570 w 4627560"/>
              <a:gd name="connsiteY291" fmla="*/ 387813 h 1990725"/>
              <a:gd name="connsiteX292" fmla="*/ 3558040 w 4627560"/>
              <a:gd name="connsiteY292" fmla="*/ 420228 h 1990725"/>
              <a:gd name="connsiteX293" fmla="*/ 3583509 w 4627560"/>
              <a:gd name="connsiteY293" fmla="*/ 387813 h 1990725"/>
              <a:gd name="connsiteX294" fmla="*/ 3558040 w 4627560"/>
              <a:gd name="connsiteY294" fmla="*/ 355399 h 1990725"/>
              <a:gd name="connsiteX295" fmla="*/ 2909739 w 4627560"/>
              <a:gd name="connsiteY295" fmla="*/ 355399 h 1990725"/>
              <a:gd name="connsiteX296" fmla="*/ 2879639 w 4627560"/>
              <a:gd name="connsiteY296" fmla="*/ 387814 h 1990725"/>
              <a:gd name="connsiteX297" fmla="*/ 2909739 w 4627560"/>
              <a:gd name="connsiteY297" fmla="*/ 420228 h 1990725"/>
              <a:gd name="connsiteX298" fmla="*/ 2939839 w 4627560"/>
              <a:gd name="connsiteY298" fmla="*/ 387814 h 1990725"/>
              <a:gd name="connsiteX299" fmla="*/ 2909739 w 4627560"/>
              <a:gd name="connsiteY299" fmla="*/ 355399 h 1990725"/>
              <a:gd name="connsiteX300" fmla="*/ 3294090 w 4627560"/>
              <a:gd name="connsiteY300" fmla="*/ 353083 h 1990725"/>
              <a:gd name="connsiteX301" fmla="*/ 3273251 w 4627560"/>
              <a:gd name="connsiteY301" fmla="*/ 371606 h 1990725"/>
              <a:gd name="connsiteX302" fmla="*/ 3310297 w 4627560"/>
              <a:gd name="connsiteY302" fmla="*/ 371606 h 1990725"/>
              <a:gd name="connsiteX303" fmla="*/ 3294090 w 4627560"/>
              <a:gd name="connsiteY303" fmla="*/ 353083 h 1990725"/>
              <a:gd name="connsiteX304" fmla="*/ 1937291 w 4627560"/>
              <a:gd name="connsiteY304" fmla="*/ 353083 h 1990725"/>
              <a:gd name="connsiteX305" fmla="*/ 1916452 w 4627560"/>
              <a:gd name="connsiteY305" fmla="*/ 371606 h 1990725"/>
              <a:gd name="connsiteX306" fmla="*/ 1953498 w 4627560"/>
              <a:gd name="connsiteY306" fmla="*/ 371606 h 1990725"/>
              <a:gd name="connsiteX307" fmla="*/ 1937291 w 4627560"/>
              <a:gd name="connsiteY307" fmla="*/ 353083 h 1990725"/>
              <a:gd name="connsiteX308" fmla="*/ 2266071 w 4627560"/>
              <a:gd name="connsiteY308" fmla="*/ 322985 h 1990725"/>
              <a:gd name="connsiteX309" fmla="*/ 2310062 w 4627560"/>
              <a:gd name="connsiteY309" fmla="*/ 322985 h 1990725"/>
              <a:gd name="connsiteX310" fmla="*/ 2310062 w 4627560"/>
              <a:gd name="connsiteY310" fmla="*/ 452644 h 1990725"/>
              <a:gd name="connsiteX311" fmla="*/ 2266071 w 4627560"/>
              <a:gd name="connsiteY311" fmla="*/ 452644 h 1990725"/>
              <a:gd name="connsiteX312" fmla="*/ 2266071 w 4627560"/>
              <a:gd name="connsiteY312" fmla="*/ 322985 h 1990725"/>
              <a:gd name="connsiteX313" fmla="*/ 1647875 w 4627560"/>
              <a:gd name="connsiteY313" fmla="*/ 322985 h 1990725"/>
              <a:gd name="connsiteX314" fmla="*/ 1691866 w 4627560"/>
              <a:gd name="connsiteY314" fmla="*/ 322985 h 1990725"/>
              <a:gd name="connsiteX315" fmla="*/ 1691866 w 4627560"/>
              <a:gd name="connsiteY315" fmla="*/ 452644 h 1990725"/>
              <a:gd name="connsiteX316" fmla="*/ 1647875 w 4627560"/>
              <a:gd name="connsiteY316" fmla="*/ 452644 h 1990725"/>
              <a:gd name="connsiteX317" fmla="*/ 1647875 w 4627560"/>
              <a:gd name="connsiteY317" fmla="*/ 322985 h 1990725"/>
              <a:gd name="connsiteX318" fmla="*/ 3379758 w 4627560"/>
              <a:gd name="connsiteY318" fmla="*/ 322984 h 1990725"/>
              <a:gd name="connsiteX319" fmla="*/ 3382074 w 4627560"/>
              <a:gd name="connsiteY319" fmla="*/ 322984 h 1990725"/>
              <a:gd name="connsiteX320" fmla="*/ 3423749 w 4627560"/>
              <a:gd name="connsiteY320" fmla="*/ 322984 h 1990725"/>
              <a:gd name="connsiteX321" fmla="*/ 3423749 w 4627560"/>
              <a:gd name="connsiteY321" fmla="*/ 346139 h 1990725"/>
              <a:gd name="connsiteX322" fmla="*/ 3423749 w 4627560"/>
              <a:gd name="connsiteY322" fmla="*/ 355400 h 1990725"/>
              <a:gd name="connsiteX323" fmla="*/ 3465426 w 4627560"/>
              <a:gd name="connsiteY323" fmla="*/ 322984 h 1990725"/>
              <a:gd name="connsiteX324" fmla="*/ 3470058 w 4627560"/>
              <a:gd name="connsiteY324" fmla="*/ 322984 h 1990725"/>
              <a:gd name="connsiteX325" fmla="*/ 3470058 w 4627560"/>
              <a:gd name="connsiteY325" fmla="*/ 366976 h 1990725"/>
              <a:gd name="connsiteX326" fmla="*/ 3460795 w 4627560"/>
              <a:gd name="connsiteY326" fmla="*/ 366976 h 1990725"/>
              <a:gd name="connsiteX327" fmla="*/ 3426065 w 4627560"/>
              <a:gd name="connsiteY327" fmla="*/ 390130 h 1990725"/>
              <a:gd name="connsiteX328" fmla="*/ 3423749 w 4627560"/>
              <a:gd name="connsiteY328" fmla="*/ 408653 h 1990725"/>
              <a:gd name="connsiteX329" fmla="*/ 3423749 w 4627560"/>
              <a:gd name="connsiteY329" fmla="*/ 452644 h 1990725"/>
              <a:gd name="connsiteX330" fmla="*/ 3379758 w 4627560"/>
              <a:gd name="connsiteY330" fmla="*/ 452644 h 1990725"/>
              <a:gd name="connsiteX331" fmla="*/ 3379758 w 4627560"/>
              <a:gd name="connsiteY331" fmla="*/ 322984 h 1990725"/>
              <a:gd name="connsiteX332" fmla="*/ 2025275 w 4627560"/>
              <a:gd name="connsiteY332" fmla="*/ 322984 h 1990725"/>
              <a:gd name="connsiteX333" fmla="*/ 2027591 w 4627560"/>
              <a:gd name="connsiteY333" fmla="*/ 322984 h 1990725"/>
              <a:gd name="connsiteX334" fmla="*/ 2069266 w 4627560"/>
              <a:gd name="connsiteY334" fmla="*/ 322984 h 1990725"/>
              <a:gd name="connsiteX335" fmla="*/ 2069266 w 4627560"/>
              <a:gd name="connsiteY335" fmla="*/ 346139 h 1990725"/>
              <a:gd name="connsiteX336" fmla="*/ 2069266 w 4627560"/>
              <a:gd name="connsiteY336" fmla="*/ 355400 h 1990725"/>
              <a:gd name="connsiteX337" fmla="*/ 2110943 w 4627560"/>
              <a:gd name="connsiteY337" fmla="*/ 322984 h 1990725"/>
              <a:gd name="connsiteX338" fmla="*/ 2115573 w 4627560"/>
              <a:gd name="connsiteY338" fmla="*/ 322984 h 1990725"/>
              <a:gd name="connsiteX339" fmla="*/ 2115573 w 4627560"/>
              <a:gd name="connsiteY339" fmla="*/ 366976 h 1990725"/>
              <a:gd name="connsiteX340" fmla="*/ 2106312 w 4627560"/>
              <a:gd name="connsiteY340" fmla="*/ 366976 h 1990725"/>
              <a:gd name="connsiteX341" fmla="*/ 2071582 w 4627560"/>
              <a:gd name="connsiteY341" fmla="*/ 390130 h 1990725"/>
              <a:gd name="connsiteX342" fmla="*/ 2069266 w 4627560"/>
              <a:gd name="connsiteY342" fmla="*/ 408653 h 1990725"/>
              <a:gd name="connsiteX343" fmla="*/ 2069266 w 4627560"/>
              <a:gd name="connsiteY343" fmla="*/ 452644 h 1990725"/>
              <a:gd name="connsiteX344" fmla="*/ 2025275 w 4627560"/>
              <a:gd name="connsiteY344" fmla="*/ 452644 h 1990725"/>
              <a:gd name="connsiteX345" fmla="*/ 2025275 w 4627560"/>
              <a:gd name="connsiteY345" fmla="*/ 322984 h 1990725"/>
              <a:gd name="connsiteX346" fmla="*/ 1712702 w 4627560"/>
              <a:gd name="connsiteY346" fmla="*/ 322984 h 1990725"/>
              <a:gd name="connsiteX347" fmla="*/ 1759009 w 4627560"/>
              <a:gd name="connsiteY347" fmla="*/ 322984 h 1990725"/>
              <a:gd name="connsiteX348" fmla="*/ 1779848 w 4627560"/>
              <a:gd name="connsiteY348" fmla="*/ 392446 h 1990725"/>
              <a:gd name="connsiteX349" fmla="*/ 1784478 w 4627560"/>
              <a:gd name="connsiteY349" fmla="*/ 415598 h 1990725"/>
              <a:gd name="connsiteX350" fmla="*/ 1789109 w 4627560"/>
              <a:gd name="connsiteY350" fmla="*/ 392446 h 1990725"/>
              <a:gd name="connsiteX351" fmla="*/ 1809948 w 4627560"/>
              <a:gd name="connsiteY351" fmla="*/ 322984 h 1990725"/>
              <a:gd name="connsiteX352" fmla="*/ 1856255 w 4627560"/>
              <a:gd name="connsiteY352" fmla="*/ 322984 h 1990725"/>
              <a:gd name="connsiteX353" fmla="*/ 1812262 w 4627560"/>
              <a:gd name="connsiteY353" fmla="*/ 454960 h 1990725"/>
              <a:gd name="connsiteX354" fmla="*/ 1759009 w 4627560"/>
              <a:gd name="connsiteY354" fmla="*/ 454960 h 1990725"/>
              <a:gd name="connsiteX355" fmla="*/ 1712702 w 4627560"/>
              <a:gd name="connsiteY355" fmla="*/ 322984 h 1990725"/>
              <a:gd name="connsiteX356" fmla="*/ 304969 w 4627560"/>
              <a:gd name="connsiteY356" fmla="*/ 322984 h 1990725"/>
              <a:gd name="connsiteX357" fmla="*/ 307285 w 4627560"/>
              <a:gd name="connsiteY357" fmla="*/ 322984 h 1990725"/>
              <a:gd name="connsiteX358" fmla="*/ 348960 w 4627560"/>
              <a:gd name="connsiteY358" fmla="*/ 322984 h 1990725"/>
              <a:gd name="connsiteX359" fmla="*/ 348960 w 4627560"/>
              <a:gd name="connsiteY359" fmla="*/ 346139 h 1990725"/>
              <a:gd name="connsiteX360" fmla="*/ 348960 w 4627560"/>
              <a:gd name="connsiteY360" fmla="*/ 355400 h 1990725"/>
              <a:gd name="connsiteX361" fmla="*/ 390637 w 4627560"/>
              <a:gd name="connsiteY361" fmla="*/ 322984 h 1990725"/>
              <a:gd name="connsiteX362" fmla="*/ 395267 w 4627560"/>
              <a:gd name="connsiteY362" fmla="*/ 322984 h 1990725"/>
              <a:gd name="connsiteX363" fmla="*/ 395267 w 4627560"/>
              <a:gd name="connsiteY363" fmla="*/ 366976 h 1990725"/>
              <a:gd name="connsiteX364" fmla="*/ 386005 w 4627560"/>
              <a:gd name="connsiteY364" fmla="*/ 366976 h 1990725"/>
              <a:gd name="connsiteX365" fmla="*/ 351276 w 4627560"/>
              <a:gd name="connsiteY365" fmla="*/ 390130 h 1990725"/>
              <a:gd name="connsiteX366" fmla="*/ 348960 w 4627560"/>
              <a:gd name="connsiteY366" fmla="*/ 408653 h 1990725"/>
              <a:gd name="connsiteX367" fmla="*/ 348960 w 4627560"/>
              <a:gd name="connsiteY367" fmla="*/ 452644 h 1990725"/>
              <a:gd name="connsiteX368" fmla="*/ 304969 w 4627560"/>
              <a:gd name="connsiteY368" fmla="*/ 452644 h 1990725"/>
              <a:gd name="connsiteX369" fmla="*/ 304969 w 4627560"/>
              <a:gd name="connsiteY369" fmla="*/ 322984 h 1990725"/>
              <a:gd name="connsiteX370" fmla="*/ 3893766 w 4627560"/>
              <a:gd name="connsiteY370" fmla="*/ 320668 h 1990725"/>
              <a:gd name="connsiteX371" fmla="*/ 3930813 w 4627560"/>
              <a:gd name="connsiteY371" fmla="*/ 343823 h 1990725"/>
              <a:gd name="connsiteX372" fmla="*/ 3972489 w 4627560"/>
              <a:gd name="connsiteY372" fmla="*/ 320668 h 1990725"/>
              <a:gd name="connsiteX373" fmla="*/ 4014166 w 4627560"/>
              <a:gd name="connsiteY373" fmla="*/ 369291 h 1990725"/>
              <a:gd name="connsiteX374" fmla="*/ 4014166 w 4627560"/>
              <a:gd name="connsiteY374" fmla="*/ 452644 h 1990725"/>
              <a:gd name="connsiteX375" fmla="*/ 3970173 w 4627560"/>
              <a:gd name="connsiteY375" fmla="*/ 452644 h 1990725"/>
              <a:gd name="connsiteX376" fmla="*/ 3970173 w 4627560"/>
              <a:gd name="connsiteY376" fmla="*/ 373921 h 1990725"/>
              <a:gd name="connsiteX377" fmla="*/ 3960912 w 4627560"/>
              <a:gd name="connsiteY377" fmla="*/ 357714 h 1990725"/>
              <a:gd name="connsiteX378" fmla="*/ 3937759 w 4627560"/>
              <a:gd name="connsiteY378" fmla="*/ 383182 h 1990725"/>
              <a:gd name="connsiteX379" fmla="*/ 3937759 w 4627560"/>
              <a:gd name="connsiteY379" fmla="*/ 399391 h 1990725"/>
              <a:gd name="connsiteX380" fmla="*/ 3937759 w 4627560"/>
              <a:gd name="connsiteY380" fmla="*/ 452644 h 1990725"/>
              <a:gd name="connsiteX381" fmla="*/ 3893766 w 4627560"/>
              <a:gd name="connsiteY381" fmla="*/ 452644 h 1990725"/>
              <a:gd name="connsiteX382" fmla="*/ 3893766 w 4627560"/>
              <a:gd name="connsiteY382" fmla="*/ 373921 h 1990725"/>
              <a:gd name="connsiteX383" fmla="*/ 3884505 w 4627560"/>
              <a:gd name="connsiteY383" fmla="*/ 357714 h 1990725"/>
              <a:gd name="connsiteX384" fmla="*/ 3861352 w 4627560"/>
              <a:gd name="connsiteY384" fmla="*/ 380868 h 1990725"/>
              <a:gd name="connsiteX385" fmla="*/ 3859036 w 4627560"/>
              <a:gd name="connsiteY385" fmla="*/ 397075 h 1990725"/>
              <a:gd name="connsiteX386" fmla="*/ 3859036 w 4627560"/>
              <a:gd name="connsiteY386" fmla="*/ 452644 h 1990725"/>
              <a:gd name="connsiteX387" fmla="*/ 3815045 w 4627560"/>
              <a:gd name="connsiteY387" fmla="*/ 452644 h 1990725"/>
              <a:gd name="connsiteX388" fmla="*/ 3815045 w 4627560"/>
              <a:gd name="connsiteY388" fmla="*/ 322984 h 1990725"/>
              <a:gd name="connsiteX389" fmla="*/ 3854406 w 4627560"/>
              <a:gd name="connsiteY389" fmla="*/ 322984 h 1990725"/>
              <a:gd name="connsiteX390" fmla="*/ 3854406 w 4627560"/>
              <a:gd name="connsiteY390" fmla="*/ 334561 h 1990725"/>
              <a:gd name="connsiteX391" fmla="*/ 3854406 w 4627560"/>
              <a:gd name="connsiteY391" fmla="*/ 343823 h 1990725"/>
              <a:gd name="connsiteX392" fmla="*/ 3893766 w 4627560"/>
              <a:gd name="connsiteY392" fmla="*/ 320668 h 1990725"/>
              <a:gd name="connsiteX393" fmla="*/ 3717799 w 4627560"/>
              <a:gd name="connsiteY393" fmla="*/ 320668 h 1990725"/>
              <a:gd name="connsiteX394" fmla="*/ 3777999 w 4627560"/>
              <a:gd name="connsiteY394" fmla="*/ 373921 h 1990725"/>
              <a:gd name="connsiteX395" fmla="*/ 3777999 w 4627560"/>
              <a:gd name="connsiteY395" fmla="*/ 452643 h 1990725"/>
              <a:gd name="connsiteX396" fmla="*/ 3738638 w 4627560"/>
              <a:gd name="connsiteY396" fmla="*/ 452643 h 1990725"/>
              <a:gd name="connsiteX397" fmla="*/ 3738638 w 4627560"/>
              <a:gd name="connsiteY397" fmla="*/ 445697 h 1990725"/>
              <a:gd name="connsiteX398" fmla="*/ 3738638 w 4627560"/>
              <a:gd name="connsiteY398" fmla="*/ 436436 h 1990725"/>
              <a:gd name="connsiteX399" fmla="*/ 3701592 w 4627560"/>
              <a:gd name="connsiteY399" fmla="*/ 454959 h 1990725"/>
              <a:gd name="connsiteX400" fmla="*/ 3657601 w 4627560"/>
              <a:gd name="connsiteY400" fmla="*/ 413282 h 1990725"/>
              <a:gd name="connsiteX401" fmla="*/ 3731692 w 4627560"/>
              <a:gd name="connsiteY401" fmla="*/ 371607 h 1990725"/>
              <a:gd name="connsiteX402" fmla="*/ 3713169 w 4627560"/>
              <a:gd name="connsiteY402" fmla="*/ 355398 h 1990725"/>
              <a:gd name="connsiteX403" fmla="*/ 3678438 w 4627560"/>
              <a:gd name="connsiteY403" fmla="*/ 366975 h 1990725"/>
              <a:gd name="connsiteX404" fmla="*/ 3662231 w 4627560"/>
              <a:gd name="connsiteY404" fmla="*/ 336875 h 1990725"/>
              <a:gd name="connsiteX405" fmla="*/ 3717799 w 4627560"/>
              <a:gd name="connsiteY405" fmla="*/ 320668 h 1990725"/>
              <a:gd name="connsiteX406" fmla="*/ 2187348 w 4627560"/>
              <a:gd name="connsiteY406" fmla="*/ 320668 h 1990725"/>
              <a:gd name="connsiteX407" fmla="*/ 2233655 w 4627560"/>
              <a:gd name="connsiteY407" fmla="*/ 334561 h 1990725"/>
              <a:gd name="connsiteX408" fmla="*/ 2219764 w 4627560"/>
              <a:gd name="connsiteY408" fmla="*/ 366975 h 1990725"/>
              <a:gd name="connsiteX409" fmla="*/ 2189664 w 4627560"/>
              <a:gd name="connsiteY409" fmla="*/ 355398 h 1990725"/>
              <a:gd name="connsiteX410" fmla="*/ 2175771 w 4627560"/>
              <a:gd name="connsiteY410" fmla="*/ 362345 h 1990725"/>
              <a:gd name="connsiteX411" fmla="*/ 2238287 w 4627560"/>
              <a:gd name="connsiteY411" fmla="*/ 415598 h 1990725"/>
              <a:gd name="connsiteX412" fmla="*/ 2185033 w 4627560"/>
              <a:gd name="connsiteY412" fmla="*/ 457275 h 1990725"/>
              <a:gd name="connsiteX413" fmla="*/ 2131780 w 4627560"/>
              <a:gd name="connsiteY413" fmla="*/ 438750 h 1990725"/>
              <a:gd name="connsiteX414" fmla="*/ 2150303 w 4627560"/>
              <a:gd name="connsiteY414" fmla="*/ 408652 h 1990725"/>
              <a:gd name="connsiteX415" fmla="*/ 2182718 w 4627560"/>
              <a:gd name="connsiteY415" fmla="*/ 422543 h 1990725"/>
              <a:gd name="connsiteX416" fmla="*/ 2196610 w 4627560"/>
              <a:gd name="connsiteY416" fmla="*/ 415598 h 1990725"/>
              <a:gd name="connsiteX417" fmla="*/ 2134096 w 4627560"/>
              <a:gd name="connsiteY417" fmla="*/ 360030 h 1990725"/>
              <a:gd name="connsiteX418" fmla="*/ 2187348 w 4627560"/>
              <a:gd name="connsiteY418" fmla="*/ 320668 h 1990725"/>
              <a:gd name="connsiteX419" fmla="*/ 1564521 w 4627560"/>
              <a:gd name="connsiteY419" fmla="*/ 320668 h 1990725"/>
              <a:gd name="connsiteX420" fmla="*/ 1610828 w 4627560"/>
              <a:gd name="connsiteY420" fmla="*/ 369291 h 1990725"/>
              <a:gd name="connsiteX421" fmla="*/ 1610828 w 4627560"/>
              <a:gd name="connsiteY421" fmla="*/ 452644 h 1990725"/>
              <a:gd name="connsiteX422" fmla="*/ 1569152 w 4627560"/>
              <a:gd name="connsiteY422" fmla="*/ 452644 h 1990725"/>
              <a:gd name="connsiteX423" fmla="*/ 1569152 w 4627560"/>
              <a:gd name="connsiteY423" fmla="*/ 376237 h 1990725"/>
              <a:gd name="connsiteX424" fmla="*/ 1555260 w 4627560"/>
              <a:gd name="connsiteY424" fmla="*/ 360030 h 1990725"/>
              <a:gd name="connsiteX425" fmla="*/ 1529791 w 4627560"/>
              <a:gd name="connsiteY425" fmla="*/ 378553 h 1990725"/>
              <a:gd name="connsiteX426" fmla="*/ 1527475 w 4627560"/>
              <a:gd name="connsiteY426" fmla="*/ 394760 h 1990725"/>
              <a:gd name="connsiteX427" fmla="*/ 1527475 w 4627560"/>
              <a:gd name="connsiteY427" fmla="*/ 452644 h 1990725"/>
              <a:gd name="connsiteX428" fmla="*/ 1483484 w 4627560"/>
              <a:gd name="connsiteY428" fmla="*/ 452644 h 1990725"/>
              <a:gd name="connsiteX429" fmla="*/ 1483484 w 4627560"/>
              <a:gd name="connsiteY429" fmla="*/ 322984 h 1990725"/>
              <a:gd name="connsiteX430" fmla="*/ 1522846 w 4627560"/>
              <a:gd name="connsiteY430" fmla="*/ 322984 h 1990725"/>
              <a:gd name="connsiteX431" fmla="*/ 1522846 w 4627560"/>
              <a:gd name="connsiteY431" fmla="*/ 334561 h 1990725"/>
              <a:gd name="connsiteX432" fmla="*/ 1522846 w 4627560"/>
              <a:gd name="connsiteY432" fmla="*/ 343823 h 1990725"/>
              <a:gd name="connsiteX433" fmla="*/ 1564521 w 4627560"/>
              <a:gd name="connsiteY433" fmla="*/ 320668 h 1990725"/>
              <a:gd name="connsiteX434" fmla="*/ 1145442 w 4627560"/>
              <a:gd name="connsiteY434" fmla="*/ 320668 h 1990725"/>
              <a:gd name="connsiteX435" fmla="*/ 1191749 w 4627560"/>
              <a:gd name="connsiteY435" fmla="*/ 334561 h 1990725"/>
              <a:gd name="connsiteX436" fmla="*/ 1175542 w 4627560"/>
              <a:gd name="connsiteY436" fmla="*/ 366975 h 1990725"/>
              <a:gd name="connsiteX437" fmla="*/ 1145442 w 4627560"/>
              <a:gd name="connsiteY437" fmla="*/ 355398 h 1990725"/>
              <a:gd name="connsiteX438" fmla="*/ 1131549 w 4627560"/>
              <a:gd name="connsiteY438" fmla="*/ 362345 h 1990725"/>
              <a:gd name="connsiteX439" fmla="*/ 1194065 w 4627560"/>
              <a:gd name="connsiteY439" fmla="*/ 415598 h 1990725"/>
              <a:gd name="connsiteX440" fmla="*/ 1140811 w 4627560"/>
              <a:gd name="connsiteY440" fmla="*/ 457275 h 1990725"/>
              <a:gd name="connsiteX441" fmla="*/ 1087558 w 4627560"/>
              <a:gd name="connsiteY441" fmla="*/ 438750 h 1990725"/>
              <a:gd name="connsiteX442" fmla="*/ 1108397 w 4627560"/>
              <a:gd name="connsiteY442" fmla="*/ 408652 h 1990725"/>
              <a:gd name="connsiteX443" fmla="*/ 1140811 w 4627560"/>
              <a:gd name="connsiteY443" fmla="*/ 422543 h 1990725"/>
              <a:gd name="connsiteX444" fmla="*/ 1154703 w 4627560"/>
              <a:gd name="connsiteY444" fmla="*/ 415598 h 1990725"/>
              <a:gd name="connsiteX445" fmla="*/ 1092190 w 4627560"/>
              <a:gd name="connsiteY445" fmla="*/ 360030 h 1990725"/>
              <a:gd name="connsiteX446" fmla="*/ 1145442 w 4627560"/>
              <a:gd name="connsiteY446" fmla="*/ 320668 h 1990725"/>
              <a:gd name="connsiteX447" fmla="*/ 1018099 w 4627560"/>
              <a:gd name="connsiteY447" fmla="*/ 320668 h 1990725"/>
              <a:gd name="connsiteX448" fmla="*/ 1062090 w 4627560"/>
              <a:gd name="connsiteY448" fmla="*/ 320668 h 1990725"/>
              <a:gd name="connsiteX449" fmla="*/ 1062090 w 4627560"/>
              <a:gd name="connsiteY449" fmla="*/ 452643 h 1990725"/>
              <a:gd name="connsiteX450" fmla="*/ 1020415 w 4627560"/>
              <a:gd name="connsiteY450" fmla="*/ 452643 h 1990725"/>
              <a:gd name="connsiteX451" fmla="*/ 1020415 w 4627560"/>
              <a:gd name="connsiteY451" fmla="*/ 441066 h 1990725"/>
              <a:gd name="connsiteX452" fmla="*/ 1020415 w 4627560"/>
              <a:gd name="connsiteY452" fmla="*/ 431805 h 1990725"/>
              <a:gd name="connsiteX453" fmla="*/ 978738 w 4627560"/>
              <a:gd name="connsiteY453" fmla="*/ 454959 h 1990725"/>
              <a:gd name="connsiteX454" fmla="*/ 932431 w 4627560"/>
              <a:gd name="connsiteY454" fmla="*/ 406336 h 1990725"/>
              <a:gd name="connsiteX455" fmla="*/ 932431 w 4627560"/>
              <a:gd name="connsiteY455" fmla="*/ 322984 h 1990725"/>
              <a:gd name="connsiteX456" fmla="*/ 976422 w 4627560"/>
              <a:gd name="connsiteY456" fmla="*/ 322984 h 1990725"/>
              <a:gd name="connsiteX457" fmla="*/ 976422 w 4627560"/>
              <a:gd name="connsiteY457" fmla="*/ 399391 h 1990725"/>
              <a:gd name="connsiteX458" fmla="*/ 990315 w 4627560"/>
              <a:gd name="connsiteY458" fmla="*/ 415598 h 1990725"/>
              <a:gd name="connsiteX459" fmla="*/ 1018099 w 4627560"/>
              <a:gd name="connsiteY459" fmla="*/ 378552 h 1990725"/>
              <a:gd name="connsiteX460" fmla="*/ 1018099 w 4627560"/>
              <a:gd name="connsiteY460" fmla="*/ 320668 h 1990725"/>
              <a:gd name="connsiteX461" fmla="*/ 774986 w 4627560"/>
              <a:gd name="connsiteY461" fmla="*/ 320668 h 1990725"/>
              <a:gd name="connsiteX462" fmla="*/ 812032 w 4627560"/>
              <a:gd name="connsiteY462" fmla="*/ 343823 h 1990725"/>
              <a:gd name="connsiteX463" fmla="*/ 853708 w 4627560"/>
              <a:gd name="connsiteY463" fmla="*/ 320668 h 1990725"/>
              <a:gd name="connsiteX464" fmla="*/ 895385 w 4627560"/>
              <a:gd name="connsiteY464" fmla="*/ 369291 h 1990725"/>
              <a:gd name="connsiteX465" fmla="*/ 895385 w 4627560"/>
              <a:gd name="connsiteY465" fmla="*/ 452644 h 1990725"/>
              <a:gd name="connsiteX466" fmla="*/ 851393 w 4627560"/>
              <a:gd name="connsiteY466" fmla="*/ 452644 h 1990725"/>
              <a:gd name="connsiteX467" fmla="*/ 851393 w 4627560"/>
              <a:gd name="connsiteY467" fmla="*/ 373921 h 1990725"/>
              <a:gd name="connsiteX468" fmla="*/ 842131 w 4627560"/>
              <a:gd name="connsiteY468" fmla="*/ 357714 h 1990725"/>
              <a:gd name="connsiteX469" fmla="*/ 818979 w 4627560"/>
              <a:gd name="connsiteY469" fmla="*/ 383182 h 1990725"/>
              <a:gd name="connsiteX470" fmla="*/ 818979 w 4627560"/>
              <a:gd name="connsiteY470" fmla="*/ 399391 h 1990725"/>
              <a:gd name="connsiteX471" fmla="*/ 818979 w 4627560"/>
              <a:gd name="connsiteY471" fmla="*/ 452644 h 1990725"/>
              <a:gd name="connsiteX472" fmla="*/ 774986 w 4627560"/>
              <a:gd name="connsiteY472" fmla="*/ 452644 h 1990725"/>
              <a:gd name="connsiteX473" fmla="*/ 774986 w 4627560"/>
              <a:gd name="connsiteY473" fmla="*/ 373921 h 1990725"/>
              <a:gd name="connsiteX474" fmla="*/ 765725 w 4627560"/>
              <a:gd name="connsiteY474" fmla="*/ 357714 h 1990725"/>
              <a:gd name="connsiteX475" fmla="*/ 742572 w 4627560"/>
              <a:gd name="connsiteY475" fmla="*/ 380868 h 1990725"/>
              <a:gd name="connsiteX476" fmla="*/ 740256 w 4627560"/>
              <a:gd name="connsiteY476" fmla="*/ 397075 h 1990725"/>
              <a:gd name="connsiteX477" fmla="*/ 740256 w 4627560"/>
              <a:gd name="connsiteY477" fmla="*/ 452644 h 1990725"/>
              <a:gd name="connsiteX478" fmla="*/ 696265 w 4627560"/>
              <a:gd name="connsiteY478" fmla="*/ 452644 h 1990725"/>
              <a:gd name="connsiteX479" fmla="*/ 696265 w 4627560"/>
              <a:gd name="connsiteY479" fmla="*/ 322984 h 1990725"/>
              <a:gd name="connsiteX480" fmla="*/ 735627 w 4627560"/>
              <a:gd name="connsiteY480" fmla="*/ 322984 h 1990725"/>
              <a:gd name="connsiteX481" fmla="*/ 735627 w 4627560"/>
              <a:gd name="connsiteY481" fmla="*/ 334561 h 1990725"/>
              <a:gd name="connsiteX482" fmla="*/ 735627 w 4627560"/>
              <a:gd name="connsiteY482" fmla="*/ 343823 h 1990725"/>
              <a:gd name="connsiteX483" fmla="*/ 774986 w 4627560"/>
              <a:gd name="connsiteY483" fmla="*/ 320668 h 1990725"/>
              <a:gd name="connsiteX484" fmla="*/ 615226 w 4627560"/>
              <a:gd name="connsiteY484" fmla="*/ 320668 h 1990725"/>
              <a:gd name="connsiteX485" fmla="*/ 661534 w 4627560"/>
              <a:gd name="connsiteY485" fmla="*/ 334561 h 1990725"/>
              <a:gd name="connsiteX486" fmla="*/ 647642 w 4627560"/>
              <a:gd name="connsiteY486" fmla="*/ 366975 h 1990725"/>
              <a:gd name="connsiteX487" fmla="*/ 617542 w 4627560"/>
              <a:gd name="connsiteY487" fmla="*/ 355398 h 1990725"/>
              <a:gd name="connsiteX488" fmla="*/ 603649 w 4627560"/>
              <a:gd name="connsiteY488" fmla="*/ 362345 h 1990725"/>
              <a:gd name="connsiteX489" fmla="*/ 666165 w 4627560"/>
              <a:gd name="connsiteY489" fmla="*/ 415598 h 1990725"/>
              <a:gd name="connsiteX490" fmla="*/ 612910 w 4627560"/>
              <a:gd name="connsiteY490" fmla="*/ 457275 h 1990725"/>
              <a:gd name="connsiteX491" fmla="*/ 559659 w 4627560"/>
              <a:gd name="connsiteY491" fmla="*/ 438750 h 1990725"/>
              <a:gd name="connsiteX492" fmla="*/ 578181 w 4627560"/>
              <a:gd name="connsiteY492" fmla="*/ 408652 h 1990725"/>
              <a:gd name="connsiteX493" fmla="*/ 610596 w 4627560"/>
              <a:gd name="connsiteY493" fmla="*/ 422543 h 1990725"/>
              <a:gd name="connsiteX494" fmla="*/ 624487 w 4627560"/>
              <a:gd name="connsiteY494" fmla="*/ 415598 h 1990725"/>
              <a:gd name="connsiteX495" fmla="*/ 561974 w 4627560"/>
              <a:gd name="connsiteY495" fmla="*/ 360030 h 1990725"/>
              <a:gd name="connsiteX496" fmla="*/ 615226 w 4627560"/>
              <a:gd name="connsiteY496" fmla="*/ 320668 h 1990725"/>
              <a:gd name="connsiteX497" fmla="*/ 473990 w 4627560"/>
              <a:gd name="connsiteY497" fmla="*/ 320668 h 1990725"/>
              <a:gd name="connsiteX498" fmla="*/ 534191 w 4627560"/>
              <a:gd name="connsiteY498" fmla="*/ 373921 h 1990725"/>
              <a:gd name="connsiteX499" fmla="*/ 534191 w 4627560"/>
              <a:gd name="connsiteY499" fmla="*/ 452643 h 1990725"/>
              <a:gd name="connsiteX500" fmla="*/ 494828 w 4627560"/>
              <a:gd name="connsiteY500" fmla="*/ 452643 h 1990725"/>
              <a:gd name="connsiteX501" fmla="*/ 494828 w 4627560"/>
              <a:gd name="connsiteY501" fmla="*/ 445697 h 1990725"/>
              <a:gd name="connsiteX502" fmla="*/ 494828 w 4627560"/>
              <a:gd name="connsiteY502" fmla="*/ 436436 h 1990725"/>
              <a:gd name="connsiteX503" fmla="*/ 457784 w 4627560"/>
              <a:gd name="connsiteY503" fmla="*/ 454959 h 1990725"/>
              <a:gd name="connsiteX504" fmla="*/ 413792 w 4627560"/>
              <a:gd name="connsiteY504" fmla="*/ 413282 h 1990725"/>
              <a:gd name="connsiteX505" fmla="*/ 487882 w 4627560"/>
              <a:gd name="connsiteY505" fmla="*/ 371607 h 1990725"/>
              <a:gd name="connsiteX506" fmla="*/ 469360 w 4627560"/>
              <a:gd name="connsiteY506" fmla="*/ 355398 h 1990725"/>
              <a:gd name="connsiteX507" fmla="*/ 434629 w 4627560"/>
              <a:gd name="connsiteY507" fmla="*/ 366975 h 1990725"/>
              <a:gd name="connsiteX508" fmla="*/ 418422 w 4627560"/>
              <a:gd name="connsiteY508" fmla="*/ 336875 h 1990725"/>
              <a:gd name="connsiteX509" fmla="*/ 473990 w 4627560"/>
              <a:gd name="connsiteY509" fmla="*/ 320668 h 1990725"/>
              <a:gd name="connsiteX510" fmla="*/ 3291774 w 4627560"/>
              <a:gd name="connsiteY510" fmla="*/ 318353 h 1990725"/>
              <a:gd name="connsiteX511" fmla="*/ 3351972 w 4627560"/>
              <a:gd name="connsiteY511" fmla="*/ 380867 h 1990725"/>
              <a:gd name="connsiteX512" fmla="*/ 3351972 w 4627560"/>
              <a:gd name="connsiteY512" fmla="*/ 394760 h 1990725"/>
              <a:gd name="connsiteX513" fmla="*/ 3268619 w 4627560"/>
              <a:gd name="connsiteY513" fmla="*/ 394760 h 1990725"/>
              <a:gd name="connsiteX514" fmla="*/ 3298719 w 4627560"/>
              <a:gd name="connsiteY514" fmla="*/ 417913 h 1990725"/>
              <a:gd name="connsiteX515" fmla="*/ 3335765 w 4627560"/>
              <a:gd name="connsiteY515" fmla="*/ 404021 h 1990725"/>
              <a:gd name="connsiteX516" fmla="*/ 3351972 w 4627560"/>
              <a:gd name="connsiteY516" fmla="*/ 434121 h 1990725"/>
              <a:gd name="connsiteX517" fmla="*/ 3296404 w 4627560"/>
              <a:gd name="connsiteY517" fmla="*/ 452644 h 1990725"/>
              <a:gd name="connsiteX518" fmla="*/ 3224628 w 4627560"/>
              <a:gd name="connsiteY518" fmla="*/ 383183 h 1990725"/>
              <a:gd name="connsiteX519" fmla="*/ 3291774 w 4627560"/>
              <a:gd name="connsiteY519" fmla="*/ 318353 h 1990725"/>
              <a:gd name="connsiteX520" fmla="*/ 2909739 w 4627560"/>
              <a:gd name="connsiteY520" fmla="*/ 318353 h 1990725"/>
              <a:gd name="connsiteX521" fmla="*/ 2983830 w 4627560"/>
              <a:gd name="connsiteY521" fmla="*/ 387814 h 1990725"/>
              <a:gd name="connsiteX522" fmla="*/ 2909739 w 4627560"/>
              <a:gd name="connsiteY522" fmla="*/ 454958 h 1990725"/>
              <a:gd name="connsiteX523" fmla="*/ 2835648 w 4627560"/>
              <a:gd name="connsiteY523" fmla="*/ 387814 h 1990725"/>
              <a:gd name="connsiteX524" fmla="*/ 2909739 w 4627560"/>
              <a:gd name="connsiteY524" fmla="*/ 318353 h 1990725"/>
              <a:gd name="connsiteX525" fmla="*/ 2439724 w 4627560"/>
              <a:gd name="connsiteY525" fmla="*/ 318353 h 1990725"/>
              <a:gd name="connsiteX526" fmla="*/ 2490663 w 4627560"/>
              <a:gd name="connsiteY526" fmla="*/ 318353 h 1990725"/>
              <a:gd name="connsiteX527" fmla="*/ 2509185 w 4627560"/>
              <a:gd name="connsiteY527" fmla="*/ 378553 h 1990725"/>
              <a:gd name="connsiteX528" fmla="*/ 2513815 w 4627560"/>
              <a:gd name="connsiteY528" fmla="*/ 399390 h 1990725"/>
              <a:gd name="connsiteX529" fmla="*/ 2518447 w 4627560"/>
              <a:gd name="connsiteY529" fmla="*/ 380867 h 1990725"/>
              <a:gd name="connsiteX530" fmla="*/ 2534654 w 4627560"/>
              <a:gd name="connsiteY530" fmla="*/ 320669 h 1990725"/>
              <a:gd name="connsiteX531" fmla="*/ 2583277 w 4627560"/>
              <a:gd name="connsiteY531" fmla="*/ 320669 h 1990725"/>
              <a:gd name="connsiteX532" fmla="*/ 2530022 w 4627560"/>
              <a:gd name="connsiteY532" fmla="*/ 466536 h 1990725"/>
              <a:gd name="connsiteX533" fmla="*/ 2474454 w 4627560"/>
              <a:gd name="connsiteY533" fmla="*/ 505897 h 1990725"/>
              <a:gd name="connsiteX534" fmla="*/ 2444354 w 4627560"/>
              <a:gd name="connsiteY534" fmla="*/ 496636 h 1990725"/>
              <a:gd name="connsiteX535" fmla="*/ 2458247 w 4627560"/>
              <a:gd name="connsiteY535" fmla="*/ 464220 h 1990725"/>
              <a:gd name="connsiteX536" fmla="*/ 2472138 w 4627560"/>
              <a:gd name="connsiteY536" fmla="*/ 468852 h 1990725"/>
              <a:gd name="connsiteX537" fmla="*/ 2492977 w 4627560"/>
              <a:gd name="connsiteY537" fmla="*/ 454959 h 1990725"/>
              <a:gd name="connsiteX538" fmla="*/ 2495293 w 4627560"/>
              <a:gd name="connsiteY538" fmla="*/ 448013 h 1990725"/>
              <a:gd name="connsiteX539" fmla="*/ 2439724 w 4627560"/>
              <a:gd name="connsiteY539" fmla="*/ 318353 h 1990725"/>
              <a:gd name="connsiteX540" fmla="*/ 1937291 w 4627560"/>
              <a:gd name="connsiteY540" fmla="*/ 318353 h 1990725"/>
              <a:gd name="connsiteX541" fmla="*/ 1997489 w 4627560"/>
              <a:gd name="connsiteY541" fmla="*/ 380867 h 1990725"/>
              <a:gd name="connsiteX542" fmla="*/ 1997489 w 4627560"/>
              <a:gd name="connsiteY542" fmla="*/ 394760 h 1990725"/>
              <a:gd name="connsiteX543" fmla="*/ 1914136 w 4627560"/>
              <a:gd name="connsiteY543" fmla="*/ 394760 h 1990725"/>
              <a:gd name="connsiteX544" fmla="*/ 1944236 w 4627560"/>
              <a:gd name="connsiteY544" fmla="*/ 417913 h 1990725"/>
              <a:gd name="connsiteX545" fmla="*/ 1981282 w 4627560"/>
              <a:gd name="connsiteY545" fmla="*/ 404021 h 1990725"/>
              <a:gd name="connsiteX546" fmla="*/ 1997489 w 4627560"/>
              <a:gd name="connsiteY546" fmla="*/ 434121 h 1990725"/>
              <a:gd name="connsiteX547" fmla="*/ 1941921 w 4627560"/>
              <a:gd name="connsiteY547" fmla="*/ 452644 h 1990725"/>
              <a:gd name="connsiteX548" fmla="*/ 1870145 w 4627560"/>
              <a:gd name="connsiteY548" fmla="*/ 383183 h 1990725"/>
              <a:gd name="connsiteX549" fmla="*/ 1937291 w 4627560"/>
              <a:gd name="connsiteY549" fmla="*/ 318353 h 1990725"/>
              <a:gd name="connsiteX550" fmla="*/ 2717566 w 4627560"/>
              <a:gd name="connsiteY550" fmla="*/ 309092 h 1990725"/>
              <a:gd name="connsiteX551" fmla="*/ 2717566 w 4627560"/>
              <a:gd name="connsiteY551" fmla="*/ 353083 h 1990725"/>
              <a:gd name="connsiteX552" fmla="*/ 2736089 w 4627560"/>
              <a:gd name="connsiteY552" fmla="*/ 353083 h 1990725"/>
              <a:gd name="connsiteX553" fmla="*/ 2759241 w 4627560"/>
              <a:gd name="connsiteY553" fmla="*/ 329930 h 1990725"/>
              <a:gd name="connsiteX554" fmla="*/ 2731457 w 4627560"/>
              <a:gd name="connsiteY554" fmla="*/ 309092 h 1990725"/>
              <a:gd name="connsiteX555" fmla="*/ 2717566 w 4627560"/>
              <a:gd name="connsiteY555" fmla="*/ 309092 h 1990725"/>
              <a:gd name="connsiteX556" fmla="*/ 3132014 w 4627560"/>
              <a:gd name="connsiteY556" fmla="*/ 288253 h 1990725"/>
              <a:gd name="connsiteX557" fmla="*/ 3173691 w 4627560"/>
              <a:gd name="connsiteY557" fmla="*/ 288253 h 1990725"/>
              <a:gd name="connsiteX558" fmla="*/ 3173691 w 4627560"/>
              <a:gd name="connsiteY558" fmla="*/ 325299 h 1990725"/>
              <a:gd name="connsiteX559" fmla="*/ 3201475 w 4627560"/>
              <a:gd name="connsiteY559" fmla="*/ 325299 h 1990725"/>
              <a:gd name="connsiteX560" fmla="*/ 3201475 w 4627560"/>
              <a:gd name="connsiteY560" fmla="*/ 360029 h 1990725"/>
              <a:gd name="connsiteX561" fmla="*/ 3173691 w 4627560"/>
              <a:gd name="connsiteY561" fmla="*/ 360029 h 1990725"/>
              <a:gd name="connsiteX562" fmla="*/ 3173691 w 4627560"/>
              <a:gd name="connsiteY562" fmla="*/ 399390 h 1990725"/>
              <a:gd name="connsiteX563" fmla="*/ 3196844 w 4627560"/>
              <a:gd name="connsiteY563" fmla="*/ 415597 h 1990725"/>
              <a:gd name="connsiteX564" fmla="*/ 3203791 w 4627560"/>
              <a:gd name="connsiteY564" fmla="*/ 415597 h 1990725"/>
              <a:gd name="connsiteX565" fmla="*/ 3203791 w 4627560"/>
              <a:gd name="connsiteY565" fmla="*/ 454958 h 1990725"/>
              <a:gd name="connsiteX566" fmla="*/ 3192214 w 4627560"/>
              <a:gd name="connsiteY566" fmla="*/ 454958 h 1990725"/>
              <a:gd name="connsiteX567" fmla="*/ 3129698 w 4627560"/>
              <a:gd name="connsiteY567" fmla="*/ 406336 h 1990725"/>
              <a:gd name="connsiteX568" fmla="*/ 3129698 w 4627560"/>
              <a:gd name="connsiteY568" fmla="*/ 360029 h 1990725"/>
              <a:gd name="connsiteX569" fmla="*/ 3113491 w 4627560"/>
              <a:gd name="connsiteY569" fmla="*/ 360029 h 1990725"/>
              <a:gd name="connsiteX570" fmla="*/ 3113491 w 4627560"/>
              <a:gd name="connsiteY570" fmla="*/ 325299 h 1990725"/>
              <a:gd name="connsiteX571" fmla="*/ 3132014 w 4627560"/>
              <a:gd name="connsiteY571" fmla="*/ 325299 h 1990725"/>
              <a:gd name="connsiteX572" fmla="*/ 3132014 w 4627560"/>
              <a:gd name="connsiteY572" fmla="*/ 288253 h 1990725"/>
              <a:gd name="connsiteX573" fmla="*/ 3020878 w 4627560"/>
              <a:gd name="connsiteY573" fmla="*/ 288253 h 1990725"/>
              <a:gd name="connsiteX574" fmla="*/ 3062555 w 4627560"/>
              <a:gd name="connsiteY574" fmla="*/ 288253 h 1990725"/>
              <a:gd name="connsiteX575" fmla="*/ 3062555 w 4627560"/>
              <a:gd name="connsiteY575" fmla="*/ 325299 h 1990725"/>
              <a:gd name="connsiteX576" fmla="*/ 3090339 w 4627560"/>
              <a:gd name="connsiteY576" fmla="*/ 325299 h 1990725"/>
              <a:gd name="connsiteX577" fmla="*/ 3090339 w 4627560"/>
              <a:gd name="connsiteY577" fmla="*/ 360029 h 1990725"/>
              <a:gd name="connsiteX578" fmla="*/ 3062555 w 4627560"/>
              <a:gd name="connsiteY578" fmla="*/ 360029 h 1990725"/>
              <a:gd name="connsiteX579" fmla="*/ 3062555 w 4627560"/>
              <a:gd name="connsiteY579" fmla="*/ 399390 h 1990725"/>
              <a:gd name="connsiteX580" fmla="*/ 3085708 w 4627560"/>
              <a:gd name="connsiteY580" fmla="*/ 415597 h 1990725"/>
              <a:gd name="connsiteX581" fmla="*/ 3092655 w 4627560"/>
              <a:gd name="connsiteY581" fmla="*/ 415597 h 1990725"/>
              <a:gd name="connsiteX582" fmla="*/ 3092655 w 4627560"/>
              <a:gd name="connsiteY582" fmla="*/ 454958 h 1990725"/>
              <a:gd name="connsiteX583" fmla="*/ 3081078 w 4627560"/>
              <a:gd name="connsiteY583" fmla="*/ 454958 h 1990725"/>
              <a:gd name="connsiteX584" fmla="*/ 3018562 w 4627560"/>
              <a:gd name="connsiteY584" fmla="*/ 406336 h 1990725"/>
              <a:gd name="connsiteX585" fmla="*/ 3018562 w 4627560"/>
              <a:gd name="connsiteY585" fmla="*/ 360029 h 1990725"/>
              <a:gd name="connsiteX586" fmla="*/ 3002355 w 4627560"/>
              <a:gd name="connsiteY586" fmla="*/ 360029 h 1990725"/>
              <a:gd name="connsiteX587" fmla="*/ 3002355 w 4627560"/>
              <a:gd name="connsiteY587" fmla="*/ 325299 h 1990725"/>
              <a:gd name="connsiteX588" fmla="*/ 3020878 w 4627560"/>
              <a:gd name="connsiteY588" fmla="*/ 325299 h 1990725"/>
              <a:gd name="connsiteX589" fmla="*/ 3020878 w 4627560"/>
              <a:gd name="connsiteY589" fmla="*/ 288253 h 1990725"/>
              <a:gd name="connsiteX590" fmla="*/ 2358685 w 4627560"/>
              <a:gd name="connsiteY590" fmla="*/ 288253 h 1990725"/>
              <a:gd name="connsiteX591" fmla="*/ 2400360 w 4627560"/>
              <a:gd name="connsiteY591" fmla="*/ 288253 h 1990725"/>
              <a:gd name="connsiteX592" fmla="*/ 2400360 w 4627560"/>
              <a:gd name="connsiteY592" fmla="*/ 325299 h 1990725"/>
              <a:gd name="connsiteX593" fmla="*/ 2428146 w 4627560"/>
              <a:gd name="connsiteY593" fmla="*/ 325299 h 1990725"/>
              <a:gd name="connsiteX594" fmla="*/ 2428146 w 4627560"/>
              <a:gd name="connsiteY594" fmla="*/ 360029 h 1990725"/>
              <a:gd name="connsiteX595" fmla="*/ 2400360 w 4627560"/>
              <a:gd name="connsiteY595" fmla="*/ 360029 h 1990725"/>
              <a:gd name="connsiteX596" fmla="*/ 2400360 w 4627560"/>
              <a:gd name="connsiteY596" fmla="*/ 399390 h 1990725"/>
              <a:gd name="connsiteX597" fmla="*/ 2423515 w 4627560"/>
              <a:gd name="connsiteY597" fmla="*/ 415597 h 1990725"/>
              <a:gd name="connsiteX598" fmla="*/ 2430460 w 4627560"/>
              <a:gd name="connsiteY598" fmla="*/ 415597 h 1990725"/>
              <a:gd name="connsiteX599" fmla="*/ 2430460 w 4627560"/>
              <a:gd name="connsiteY599" fmla="*/ 454958 h 1990725"/>
              <a:gd name="connsiteX600" fmla="*/ 2418885 w 4627560"/>
              <a:gd name="connsiteY600" fmla="*/ 454958 h 1990725"/>
              <a:gd name="connsiteX601" fmla="*/ 2356369 w 4627560"/>
              <a:gd name="connsiteY601" fmla="*/ 406336 h 1990725"/>
              <a:gd name="connsiteX602" fmla="*/ 2356369 w 4627560"/>
              <a:gd name="connsiteY602" fmla="*/ 360029 h 1990725"/>
              <a:gd name="connsiteX603" fmla="*/ 2340162 w 4627560"/>
              <a:gd name="connsiteY603" fmla="*/ 360029 h 1990725"/>
              <a:gd name="connsiteX604" fmla="*/ 2340162 w 4627560"/>
              <a:gd name="connsiteY604" fmla="*/ 325299 h 1990725"/>
              <a:gd name="connsiteX605" fmla="*/ 2358685 w 4627560"/>
              <a:gd name="connsiteY605" fmla="*/ 325299 h 1990725"/>
              <a:gd name="connsiteX606" fmla="*/ 2358685 w 4627560"/>
              <a:gd name="connsiteY606" fmla="*/ 288253 h 1990725"/>
              <a:gd name="connsiteX607" fmla="*/ 2673575 w 4627560"/>
              <a:gd name="connsiteY607" fmla="*/ 272046 h 1990725"/>
              <a:gd name="connsiteX608" fmla="*/ 2733773 w 4627560"/>
              <a:gd name="connsiteY608" fmla="*/ 272046 h 1990725"/>
              <a:gd name="connsiteX609" fmla="*/ 2768504 w 4627560"/>
              <a:gd name="connsiteY609" fmla="*/ 276678 h 1990725"/>
              <a:gd name="connsiteX610" fmla="*/ 2803234 w 4627560"/>
              <a:gd name="connsiteY610" fmla="*/ 329930 h 1990725"/>
              <a:gd name="connsiteX611" fmla="*/ 2775450 w 4627560"/>
              <a:gd name="connsiteY611" fmla="*/ 378553 h 1990725"/>
              <a:gd name="connsiteX612" fmla="*/ 2782396 w 4627560"/>
              <a:gd name="connsiteY612" fmla="*/ 390128 h 1990725"/>
              <a:gd name="connsiteX613" fmla="*/ 2819441 w 4627560"/>
              <a:gd name="connsiteY613" fmla="*/ 452644 h 1990725"/>
              <a:gd name="connsiteX614" fmla="*/ 2770819 w 4627560"/>
              <a:gd name="connsiteY614" fmla="*/ 452644 h 1990725"/>
              <a:gd name="connsiteX615" fmla="*/ 2738405 w 4627560"/>
              <a:gd name="connsiteY615" fmla="*/ 390128 h 1990725"/>
              <a:gd name="connsiteX616" fmla="*/ 2717566 w 4627560"/>
              <a:gd name="connsiteY616" fmla="*/ 390128 h 1990725"/>
              <a:gd name="connsiteX617" fmla="*/ 2717566 w 4627560"/>
              <a:gd name="connsiteY617" fmla="*/ 452644 h 1990725"/>
              <a:gd name="connsiteX618" fmla="*/ 2673575 w 4627560"/>
              <a:gd name="connsiteY618" fmla="*/ 452644 h 1990725"/>
              <a:gd name="connsiteX619" fmla="*/ 2673575 w 4627560"/>
              <a:gd name="connsiteY619" fmla="*/ 272046 h 1990725"/>
              <a:gd name="connsiteX620" fmla="*/ 2268387 w 4627560"/>
              <a:gd name="connsiteY620" fmla="*/ 272046 h 1990725"/>
              <a:gd name="connsiteX621" fmla="*/ 2312378 w 4627560"/>
              <a:gd name="connsiteY621" fmla="*/ 272046 h 1990725"/>
              <a:gd name="connsiteX622" fmla="*/ 2312378 w 4627560"/>
              <a:gd name="connsiteY622" fmla="*/ 306776 h 1990725"/>
              <a:gd name="connsiteX623" fmla="*/ 2268387 w 4627560"/>
              <a:gd name="connsiteY623" fmla="*/ 306776 h 1990725"/>
              <a:gd name="connsiteX624" fmla="*/ 2268387 w 4627560"/>
              <a:gd name="connsiteY624" fmla="*/ 272046 h 1990725"/>
              <a:gd name="connsiteX625" fmla="*/ 1650191 w 4627560"/>
              <a:gd name="connsiteY625" fmla="*/ 272046 h 1990725"/>
              <a:gd name="connsiteX626" fmla="*/ 1694182 w 4627560"/>
              <a:gd name="connsiteY626" fmla="*/ 272046 h 1990725"/>
              <a:gd name="connsiteX627" fmla="*/ 1694182 w 4627560"/>
              <a:gd name="connsiteY627" fmla="*/ 306776 h 1990725"/>
              <a:gd name="connsiteX628" fmla="*/ 1650191 w 4627560"/>
              <a:gd name="connsiteY628" fmla="*/ 306776 h 1990725"/>
              <a:gd name="connsiteX629" fmla="*/ 1650191 w 4627560"/>
              <a:gd name="connsiteY629" fmla="*/ 272046 h 1990725"/>
              <a:gd name="connsiteX630" fmla="*/ 1288995 w 4627560"/>
              <a:gd name="connsiteY630" fmla="*/ 272046 h 1990725"/>
              <a:gd name="connsiteX631" fmla="*/ 1332986 w 4627560"/>
              <a:gd name="connsiteY631" fmla="*/ 272046 h 1990725"/>
              <a:gd name="connsiteX632" fmla="*/ 1332986 w 4627560"/>
              <a:gd name="connsiteY632" fmla="*/ 387815 h 1990725"/>
              <a:gd name="connsiteX633" fmla="*/ 1365402 w 4627560"/>
              <a:gd name="connsiteY633" fmla="*/ 417913 h 1990725"/>
              <a:gd name="connsiteX634" fmla="*/ 1397817 w 4627560"/>
              <a:gd name="connsiteY634" fmla="*/ 387815 h 1990725"/>
              <a:gd name="connsiteX635" fmla="*/ 1397817 w 4627560"/>
              <a:gd name="connsiteY635" fmla="*/ 272046 h 1990725"/>
              <a:gd name="connsiteX636" fmla="*/ 1441809 w 4627560"/>
              <a:gd name="connsiteY636" fmla="*/ 272046 h 1990725"/>
              <a:gd name="connsiteX637" fmla="*/ 1441809 w 4627560"/>
              <a:gd name="connsiteY637" fmla="*/ 387815 h 1990725"/>
              <a:gd name="connsiteX638" fmla="*/ 1365402 w 4627560"/>
              <a:gd name="connsiteY638" fmla="*/ 457274 h 1990725"/>
              <a:gd name="connsiteX639" fmla="*/ 1288995 w 4627560"/>
              <a:gd name="connsiteY639" fmla="*/ 387815 h 1990725"/>
              <a:gd name="connsiteX640" fmla="*/ 1288995 w 4627560"/>
              <a:gd name="connsiteY640" fmla="*/ 272046 h 1990725"/>
              <a:gd name="connsiteX641" fmla="*/ 156786 w 4627560"/>
              <a:gd name="connsiteY641" fmla="*/ 272046 h 1990725"/>
              <a:gd name="connsiteX642" fmla="*/ 270239 w 4627560"/>
              <a:gd name="connsiteY642" fmla="*/ 272046 h 1990725"/>
              <a:gd name="connsiteX643" fmla="*/ 270239 w 4627560"/>
              <a:gd name="connsiteY643" fmla="*/ 311407 h 1990725"/>
              <a:gd name="connsiteX644" fmla="*/ 200777 w 4627560"/>
              <a:gd name="connsiteY644" fmla="*/ 311407 h 1990725"/>
              <a:gd name="connsiteX645" fmla="*/ 200777 w 4627560"/>
              <a:gd name="connsiteY645" fmla="*/ 343821 h 1990725"/>
              <a:gd name="connsiteX646" fmla="*/ 256346 w 4627560"/>
              <a:gd name="connsiteY646" fmla="*/ 343821 h 1990725"/>
              <a:gd name="connsiteX647" fmla="*/ 256346 w 4627560"/>
              <a:gd name="connsiteY647" fmla="*/ 383183 h 1990725"/>
              <a:gd name="connsiteX648" fmla="*/ 200777 w 4627560"/>
              <a:gd name="connsiteY648" fmla="*/ 383183 h 1990725"/>
              <a:gd name="connsiteX649" fmla="*/ 200777 w 4627560"/>
              <a:gd name="connsiteY649" fmla="*/ 417912 h 1990725"/>
              <a:gd name="connsiteX650" fmla="*/ 274869 w 4627560"/>
              <a:gd name="connsiteY650" fmla="*/ 417912 h 1990725"/>
              <a:gd name="connsiteX651" fmla="*/ 274869 w 4627560"/>
              <a:gd name="connsiteY651" fmla="*/ 452644 h 1990725"/>
              <a:gd name="connsiteX652" fmla="*/ 156786 w 4627560"/>
              <a:gd name="connsiteY652" fmla="*/ 452644 h 1990725"/>
              <a:gd name="connsiteX653" fmla="*/ 156786 w 4627560"/>
              <a:gd name="connsiteY653" fmla="*/ 272046 h 1990725"/>
              <a:gd name="connsiteX654" fmla="*/ 3583509 w 4627560"/>
              <a:gd name="connsiteY654" fmla="*/ 269730 h 1990725"/>
              <a:gd name="connsiteX655" fmla="*/ 3627500 w 4627560"/>
              <a:gd name="connsiteY655" fmla="*/ 269730 h 1990725"/>
              <a:gd name="connsiteX656" fmla="*/ 3627500 w 4627560"/>
              <a:gd name="connsiteY656" fmla="*/ 452644 h 1990725"/>
              <a:gd name="connsiteX657" fmla="*/ 3585825 w 4627560"/>
              <a:gd name="connsiteY657" fmla="*/ 452644 h 1990725"/>
              <a:gd name="connsiteX658" fmla="*/ 3585825 w 4627560"/>
              <a:gd name="connsiteY658" fmla="*/ 443383 h 1990725"/>
              <a:gd name="connsiteX659" fmla="*/ 3585825 w 4627560"/>
              <a:gd name="connsiteY659" fmla="*/ 436435 h 1990725"/>
              <a:gd name="connsiteX660" fmla="*/ 3548779 w 4627560"/>
              <a:gd name="connsiteY660" fmla="*/ 454958 h 1990725"/>
              <a:gd name="connsiteX661" fmla="*/ 3488579 w 4627560"/>
              <a:gd name="connsiteY661" fmla="*/ 385499 h 1990725"/>
              <a:gd name="connsiteX662" fmla="*/ 3548779 w 4627560"/>
              <a:gd name="connsiteY662" fmla="*/ 318353 h 1990725"/>
              <a:gd name="connsiteX663" fmla="*/ 3583509 w 4627560"/>
              <a:gd name="connsiteY663" fmla="*/ 329930 h 1990725"/>
              <a:gd name="connsiteX664" fmla="*/ 3583509 w 4627560"/>
              <a:gd name="connsiteY664" fmla="*/ 322983 h 1990725"/>
              <a:gd name="connsiteX665" fmla="*/ 3583509 w 4627560"/>
              <a:gd name="connsiteY665" fmla="*/ 269730 h 1990725"/>
              <a:gd name="connsiteX666" fmla="*/ 0 w 4627560"/>
              <a:gd name="connsiteY666" fmla="*/ 1990725 h 1990725"/>
              <a:gd name="connsiteX667" fmla="*/ 4627560 w 4627560"/>
              <a:gd name="connsiteY667" fmla="*/ 0 h 1990725"/>
              <a:gd name="connsiteX668" fmla="*/ 4627560 w 4627560"/>
              <a:gd name="connsiteY668" fmla="*/ 1990725 h 1990725"/>
              <a:gd name="connsiteX669" fmla="*/ 0 w 4627560"/>
              <a:gd name="connsiteY669" fmla="*/ 1990725 h 1990725"/>
              <a:gd name="connsiteX0" fmla="*/ 1853937 w 4627560"/>
              <a:gd name="connsiteY0" fmla="*/ 365826 h 1720995"/>
              <a:gd name="connsiteX1" fmla="*/ 1819207 w 4627560"/>
              <a:gd name="connsiteY1" fmla="*/ 382035 h 1720995"/>
              <a:gd name="connsiteX2" fmla="*/ 1835414 w 4627560"/>
              <a:gd name="connsiteY2" fmla="*/ 395926 h 1720995"/>
              <a:gd name="connsiteX3" fmla="*/ 1858569 w 4627560"/>
              <a:gd name="connsiteY3" fmla="*/ 368142 h 1720995"/>
              <a:gd name="connsiteX4" fmla="*/ 1858569 w 4627560"/>
              <a:gd name="connsiteY4" fmla="*/ 365826 h 1720995"/>
              <a:gd name="connsiteX5" fmla="*/ 1853937 w 4627560"/>
              <a:gd name="connsiteY5" fmla="*/ 365826 h 1720995"/>
              <a:gd name="connsiteX6" fmla="*/ 392950 w 4627560"/>
              <a:gd name="connsiteY6" fmla="*/ 365826 h 1720995"/>
              <a:gd name="connsiteX7" fmla="*/ 358220 w 4627560"/>
              <a:gd name="connsiteY7" fmla="*/ 382035 h 1720995"/>
              <a:gd name="connsiteX8" fmla="*/ 374427 w 4627560"/>
              <a:gd name="connsiteY8" fmla="*/ 395926 h 1720995"/>
              <a:gd name="connsiteX9" fmla="*/ 397582 w 4627560"/>
              <a:gd name="connsiteY9" fmla="*/ 368142 h 1720995"/>
              <a:gd name="connsiteX10" fmla="*/ 397582 w 4627560"/>
              <a:gd name="connsiteY10" fmla="*/ 365826 h 1720995"/>
              <a:gd name="connsiteX11" fmla="*/ 392950 w 4627560"/>
              <a:gd name="connsiteY11" fmla="*/ 365826 h 1720995"/>
              <a:gd name="connsiteX12" fmla="*/ 1379291 w 4627560"/>
              <a:gd name="connsiteY12" fmla="*/ 331096 h 1720995"/>
              <a:gd name="connsiteX13" fmla="*/ 1351506 w 4627560"/>
              <a:gd name="connsiteY13" fmla="*/ 363512 h 1720995"/>
              <a:gd name="connsiteX14" fmla="*/ 1376975 w 4627560"/>
              <a:gd name="connsiteY14" fmla="*/ 395926 h 1720995"/>
              <a:gd name="connsiteX15" fmla="*/ 1404759 w 4627560"/>
              <a:gd name="connsiteY15" fmla="*/ 363512 h 1720995"/>
              <a:gd name="connsiteX16" fmla="*/ 1379291 w 4627560"/>
              <a:gd name="connsiteY16" fmla="*/ 331096 h 1720995"/>
              <a:gd name="connsiteX17" fmla="*/ 812029 w 4627560"/>
              <a:gd name="connsiteY17" fmla="*/ 328783 h 1720995"/>
              <a:gd name="connsiteX18" fmla="*/ 786560 w 4627560"/>
              <a:gd name="connsiteY18" fmla="*/ 358881 h 1720995"/>
              <a:gd name="connsiteX19" fmla="*/ 814344 w 4627560"/>
              <a:gd name="connsiteY19" fmla="*/ 391296 h 1720995"/>
              <a:gd name="connsiteX20" fmla="*/ 837498 w 4627560"/>
              <a:gd name="connsiteY20" fmla="*/ 358881 h 1720995"/>
              <a:gd name="connsiteX21" fmla="*/ 812029 w 4627560"/>
              <a:gd name="connsiteY21" fmla="*/ 328783 h 1720995"/>
              <a:gd name="connsiteX22" fmla="*/ 2127149 w 4627560"/>
              <a:gd name="connsiteY22" fmla="*/ 326467 h 1720995"/>
              <a:gd name="connsiteX23" fmla="*/ 2101680 w 4627560"/>
              <a:gd name="connsiteY23" fmla="*/ 349620 h 1720995"/>
              <a:gd name="connsiteX24" fmla="*/ 2147987 w 4627560"/>
              <a:gd name="connsiteY24" fmla="*/ 349620 h 1720995"/>
              <a:gd name="connsiteX25" fmla="*/ 2127149 w 4627560"/>
              <a:gd name="connsiteY25" fmla="*/ 326467 h 1720995"/>
              <a:gd name="connsiteX26" fmla="*/ 1138495 w 4627560"/>
              <a:gd name="connsiteY26" fmla="*/ 307943 h 1720995"/>
              <a:gd name="connsiteX27" fmla="*/ 1163963 w 4627560"/>
              <a:gd name="connsiteY27" fmla="*/ 307943 h 1720995"/>
              <a:gd name="connsiteX28" fmla="*/ 1163963 w 4627560"/>
              <a:gd name="connsiteY28" fmla="*/ 414448 h 1720995"/>
              <a:gd name="connsiteX29" fmla="*/ 1138495 w 4627560"/>
              <a:gd name="connsiteY29" fmla="*/ 414448 h 1720995"/>
              <a:gd name="connsiteX30" fmla="*/ 1138495 w 4627560"/>
              <a:gd name="connsiteY30" fmla="*/ 307943 h 1720995"/>
              <a:gd name="connsiteX31" fmla="*/ 573548 w 4627560"/>
              <a:gd name="connsiteY31" fmla="*/ 307943 h 1720995"/>
              <a:gd name="connsiteX32" fmla="*/ 599016 w 4627560"/>
              <a:gd name="connsiteY32" fmla="*/ 307943 h 1720995"/>
              <a:gd name="connsiteX33" fmla="*/ 599016 w 4627560"/>
              <a:gd name="connsiteY33" fmla="*/ 414448 h 1720995"/>
              <a:gd name="connsiteX34" fmla="*/ 573548 w 4627560"/>
              <a:gd name="connsiteY34" fmla="*/ 414448 h 1720995"/>
              <a:gd name="connsiteX35" fmla="*/ 573548 w 4627560"/>
              <a:gd name="connsiteY35" fmla="*/ 307943 h 1720995"/>
              <a:gd name="connsiteX36" fmla="*/ 2261441 w 4627560"/>
              <a:gd name="connsiteY36" fmla="*/ 305628 h 1720995"/>
              <a:gd name="connsiteX37" fmla="*/ 2266071 w 4627560"/>
              <a:gd name="connsiteY37" fmla="*/ 305628 h 1720995"/>
              <a:gd name="connsiteX38" fmla="*/ 2266071 w 4627560"/>
              <a:gd name="connsiteY38" fmla="*/ 331097 h 1720995"/>
              <a:gd name="connsiteX39" fmla="*/ 2259125 w 4627560"/>
              <a:gd name="connsiteY39" fmla="*/ 331097 h 1720995"/>
              <a:gd name="connsiteX40" fmla="*/ 2229025 w 4627560"/>
              <a:gd name="connsiteY40" fmla="*/ 354251 h 1720995"/>
              <a:gd name="connsiteX41" fmla="*/ 2226710 w 4627560"/>
              <a:gd name="connsiteY41" fmla="*/ 370458 h 1720995"/>
              <a:gd name="connsiteX42" fmla="*/ 2226710 w 4627560"/>
              <a:gd name="connsiteY42" fmla="*/ 414449 h 1720995"/>
              <a:gd name="connsiteX43" fmla="*/ 2201241 w 4627560"/>
              <a:gd name="connsiteY43" fmla="*/ 414449 h 1720995"/>
              <a:gd name="connsiteX44" fmla="*/ 2201241 w 4627560"/>
              <a:gd name="connsiteY44" fmla="*/ 307944 h 1720995"/>
              <a:gd name="connsiteX45" fmla="*/ 2226710 w 4627560"/>
              <a:gd name="connsiteY45" fmla="*/ 307944 h 1720995"/>
              <a:gd name="connsiteX46" fmla="*/ 2226710 w 4627560"/>
              <a:gd name="connsiteY46" fmla="*/ 326467 h 1720995"/>
              <a:gd name="connsiteX47" fmla="*/ 2226710 w 4627560"/>
              <a:gd name="connsiteY47" fmla="*/ 333412 h 1720995"/>
              <a:gd name="connsiteX48" fmla="*/ 2261441 w 4627560"/>
              <a:gd name="connsiteY48" fmla="*/ 305628 h 1720995"/>
              <a:gd name="connsiteX49" fmla="*/ 2129464 w 4627560"/>
              <a:gd name="connsiteY49" fmla="*/ 305628 h 1720995"/>
              <a:gd name="connsiteX50" fmla="*/ 2175771 w 4627560"/>
              <a:gd name="connsiteY50" fmla="*/ 356567 h 1720995"/>
              <a:gd name="connsiteX51" fmla="*/ 2175771 w 4627560"/>
              <a:gd name="connsiteY51" fmla="*/ 365828 h 1720995"/>
              <a:gd name="connsiteX52" fmla="*/ 2101680 w 4627560"/>
              <a:gd name="connsiteY52" fmla="*/ 365828 h 1720995"/>
              <a:gd name="connsiteX53" fmla="*/ 2134096 w 4627560"/>
              <a:gd name="connsiteY53" fmla="*/ 393613 h 1720995"/>
              <a:gd name="connsiteX54" fmla="*/ 2164194 w 4627560"/>
              <a:gd name="connsiteY54" fmla="*/ 382035 h 1720995"/>
              <a:gd name="connsiteX55" fmla="*/ 2173455 w 4627560"/>
              <a:gd name="connsiteY55" fmla="*/ 400558 h 1720995"/>
              <a:gd name="connsiteX56" fmla="*/ 2131780 w 4627560"/>
              <a:gd name="connsiteY56" fmla="*/ 416765 h 1720995"/>
              <a:gd name="connsiteX57" fmla="*/ 2073896 w 4627560"/>
              <a:gd name="connsiteY57" fmla="*/ 361197 h 1720995"/>
              <a:gd name="connsiteX58" fmla="*/ 2129464 w 4627560"/>
              <a:gd name="connsiteY58" fmla="*/ 305628 h 1720995"/>
              <a:gd name="connsiteX59" fmla="*/ 1499691 w 4627560"/>
              <a:gd name="connsiteY59" fmla="*/ 305628 h 1720995"/>
              <a:gd name="connsiteX60" fmla="*/ 1534421 w 4627560"/>
              <a:gd name="connsiteY60" fmla="*/ 317205 h 1720995"/>
              <a:gd name="connsiteX61" fmla="*/ 1522843 w 4627560"/>
              <a:gd name="connsiteY61" fmla="*/ 338044 h 1720995"/>
              <a:gd name="connsiteX62" fmla="*/ 1497375 w 4627560"/>
              <a:gd name="connsiteY62" fmla="*/ 328783 h 1720995"/>
              <a:gd name="connsiteX63" fmla="*/ 1483484 w 4627560"/>
              <a:gd name="connsiteY63" fmla="*/ 338044 h 1720995"/>
              <a:gd name="connsiteX64" fmla="*/ 1534421 w 4627560"/>
              <a:gd name="connsiteY64" fmla="*/ 384351 h 1720995"/>
              <a:gd name="connsiteX65" fmla="*/ 1492745 w 4627560"/>
              <a:gd name="connsiteY65" fmla="*/ 416765 h 1720995"/>
              <a:gd name="connsiteX66" fmla="*/ 1451068 w 4627560"/>
              <a:gd name="connsiteY66" fmla="*/ 400558 h 1720995"/>
              <a:gd name="connsiteX67" fmla="*/ 1464961 w 4627560"/>
              <a:gd name="connsiteY67" fmla="*/ 384351 h 1720995"/>
              <a:gd name="connsiteX68" fmla="*/ 1495059 w 4627560"/>
              <a:gd name="connsiteY68" fmla="*/ 395927 h 1720995"/>
              <a:gd name="connsiteX69" fmla="*/ 1508952 w 4627560"/>
              <a:gd name="connsiteY69" fmla="*/ 386665 h 1720995"/>
              <a:gd name="connsiteX70" fmla="*/ 1458013 w 4627560"/>
              <a:gd name="connsiteY70" fmla="*/ 338044 h 1720995"/>
              <a:gd name="connsiteX71" fmla="*/ 1499691 w 4627560"/>
              <a:gd name="connsiteY71" fmla="*/ 305628 h 1720995"/>
              <a:gd name="connsiteX72" fmla="*/ 1261207 w 4627560"/>
              <a:gd name="connsiteY72" fmla="*/ 305628 h 1720995"/>
              <a:gd name="connsiteX73" fmla="*/ 1298253 w 4627560"/>
              <a:gd name="connsiteY73" fmla="*/ 344990 h 1720995"/>
              <a:gd name="connsiteX74" fmla="*/ 1298253 w 4627560"/>
              <a:gd name="connsiteY74" fmla="*/ 414449 h 1720995"/>
              <a:gd name="connsiteX75" fmla="*/ 1272784 w 4627560"/>
              <a:gd name="connsiteY75" fmla="*/ 414449 h 1720995"/>
              <a:gd name="connsiteX76" fmla="*/ 1272784 w 4627560"/>
              <a:gd name="connsiteY76" fmla="*/ 351935 h 1720995"/>
              <a:gd name="connsiteX77" fmla="*/ 1256577 w 4627560"/>
              <a:gd name="connsiteY77" fmla="*/ 331097 h 1720995"/>
              <a:gd name="connsiteX78" fmla="*/ 1228793 w 4627560"/>
              <a:gd name="connsiteY78" fmla="*/ 351935 h 1720995"/>
              <a:gd name="connsiteX79" fmla="*/ 1226477 w 4627560"/>
              <a:gd name="connsiteY79" fmla="*/ 365828 h 1720995"/>
              <a:gd name="connsiteX80" fmla="*/ 1226477 w 4627560"/>
              <a:gd name="connsiteY80" fmla="*/ 414449 h 1720995"/>
              <a:gd name="connsiteX81" fmla="*/ 1198693 w 4627560"/>
              <a:gd name="connsiteY81" fmla="*/ 414449 h 1720995"/>
              <a:gd name="connsiteX82" fmla="*/ 1198693 w 4627560"/>
              <a:gd name="connsiteY82" fmla="*/ 307944 h 1720995"/>
              <a:gd name="connsiteX83" fmla="*/ 1224161 w 4627560"/>
              <a:gd name="connsiteY83" fmla="*/ 307944 h 1720995"/>
              <a:gd name="connsiteX84" fmla="*/ 1224161 w 4627560"/>
              <a:gd name="connsiteY84" fmla="*/ 321835 h 1720995"/>
              <a:gd name="connsiteX85" fmla="*/ 1224161 w 4627560"/>
              <a:gd name="connsiteY85" fmla="*/ 328783 h 1720995"/>
              <a:gd name="connsiteX86" fmla="*/ 1261207 w 4627560"/>
              <a:gd name="connsiteY86" fmla="*/ 305628 h 1720995"/>
              <a:gd name="connsiteX87" fmla="*/ 805083 w 4627560"/>
              <a:gd name="connsiteY87" fmla="*/ 305628 h 1720995"/>
              <a:gd name="connsiteX88" fmla="*/ 837498 w 4627560"/>
              <a:gd name="connsiteY88" fmla="*/ 319521 h 1720995"/>
              <a:gd name="connsiteX89" fmla="*/ 837498 w 4627560"/>
              <a:gd name="connsiteY89" fmla="*/ 317205 h 1720995"/>
              <a:gd name="connsiteX90" fmla="*/ 837498 w 4627560"/>
              <a:gd name="connsiteY90" fmla="*/ 307944 h 1720995"/>
              <a:gd name="connsiteX91" fmla="*/ 862967 w 4627560"/>
              <a:gd name="connsiteY91" fmla="*/ 307944 h 1720995"/>
              <a:gd name="connsiteX92" fmla="*/ 862967 w 4627560"/>
              <a:gd name="connsiteY92" fmla="*/ 407503 h 1720995"/>
              <a:gd name="connsiteX93" fmla="*/ 807399 w 4627560"/>
              <a:gd name="connsiteY93" fmla="*/ 458442 h 1720995"/>
              <a:gd name="connsiteX94" fmla="*/ 770353 w 4627560"/>
              <a:gd name="connsiteY94" fmla="*/ 449180 h 1720995"/>
              <a:gd name="connsiteX95" fmla="*/ 777299 w 4627560"/>
              <a:gd name="connsiteY95" fmla="*/ 428342 h 1720995"/>
              <a:gd name="connsiteX96" fmla="*/ 807399 w 4627560"/>
              <a:gd name="connsiteY96" fmla="*/ 435288 h 1720995"/>
              <a:gd name="connsiteX97" fmla="*/ 837498 w 4627560"/>
              <a:gd name="connsiteY97" fmla="*/ 409819 h 1720995"/>
              <a:gd name="connsiteX98" fmla="*/ 837498 w 4627560"/>
              <a:gd name="connsiteY98" fmla="*/ 402874 h 1720995"/>
              <a:gd name="connsiteX99" fmla="*/ 837498 w 4627560"/>
              <a:gd name="connsiteY99" fmla="*/ 398242 h 1720995"/>
              <a:gd name="connsiteX100" fmla="*/ 807399 w 4627560"/>
              <a:gd name="connsiteY100" fmla="*/ 412135 h 1720995"/>
              <a:gd name="connsiteX101" fmla="*/ 758776 w 4627560"/>
              <a:gd name="connsiteY101" fmla="*/ 358881 h 1720995"/>
              <a:gd name="connsiteX102" fmla="*/ 805083 w 4627560"/>
              <a:gd name="connsiteY102" fmla="*/ 305628 h 1720995"/>
              <a:gd name="connsiteX103" fmla="*/ 696261 w 4627560"/>
              <a:gd name="connsiteY103" fmla="*/ 305628 h 1720995"/>
              <a:gd name="connsiteX104" fmla="*/ 733306 w 4627560"/>
              <a:gd name="connsiteY104" fmla="*/ 344990 h 1720995"/>
              <a:gd name="connsiteX105" fmla="*/ 733306 w 4627560"/>
              <a:gd name="connsiteY105" fmla="*/ 414449 h 1720995"/>
              <a:gd name="connsiteX106" fmla="*/ 707838 w 4627560"/>
              <a:gd name="connsiteY106" fmla="*/ 414449 h 1720995"/>
              <a:gd name="connsiteX107" fmla="*/ 707838 w 4627560"/>
              <a:gd name="connsiteY107" fmla="*/ 351935 h 1720995"/>
              <a:gd name="connsiteX108" fmla="*/ 691631 w 4627560"/>
              <a:gd name="connsiteY108" fmla="*/ 331097 h 1720995"/>
              <a:gd name="connsiteX109" fmla="*/ 663846 w 4627560"/>
              <a:gd name="connsiteY109" fmla="*/ 351935 h 1720995"/>
              <a:gd name="connsiteX110" fmla="*/ 661531 w 4627560"/>
              <a:gd name="connsiteY110" fmla="*/ 365828 h 1720995"/>
              <a:gd name="connsiteX111" fmla="*/ 661531 w 4627560"/>
              <a:gd name="connsiteY111" fmla="*/ 414449 h 1720995"/>
              <a:gd name="connsiteX112" fmla="*/ 636062 w 4627560"/>
              <a:gd name="connsiteY112" fmla="*/ 414449 h 1720995"/>
              <a:gd name="connsiteX113" fmla="*/ 636062 w 4627560"/>
              <a:gd name="connsiteY113" fmla="*/ 307944 h 1720995"/>
              <a:gd name="connsiteX114" fmla="*/ 659215 w 4627560"/>
              <a:gd name="connsiteY114" fmla="*/ 307944 h 1720995"/>
              <a:gd name="connsiteX115" fmla="*/ 659215 w 4627560"/>
              <a:gd name="connsiteY115" fmla="*/ 321835 h 1720995"/>
              <a:gd name="connsiteX116" fmla="*/ 659215 w 4627560"/>
              <a:gd name="connsiteY116" fmla="*/ 328783 h 1720995"/>
              <a:gd name="connsiteX117" fmla="*/ 696261 w 4627560"/>
              <a:gd name="connsiteY117" fmla="*/ 305628 h 1720995"/>
              <a:gd name="connsiteX118" fmla="*/ 1842362 w 4627560"/>
              <a:gd name="connsiteY118" fmla="*/ 303312 h 1720995"/>
              <a:gd name="connsiteX119" fmla="*/ 1886353 w 4627560"/>
              <a:gd name="connsiteY119" fmla="*/ 344989 h 1720995"/>
              <a:gd name="connsiteX120" fmla="*/ 1886353 w 4627560"/>
              <a:gd name="connsiteY120" fmla="*/ 414449 h 1720995"/>
              <a:gd name="connsiteX121" fmla="*/ 1860884 w 4627560"/>
              <a:gd name="connsiteY121" fmla="*/ 414449 h 1720995"/>
              <a:gd name="connsiteX122" fmla="*/ 1860884 w 4627560"/>
              <a:gd name="connsiteY122" fmla="*/ 405188 h 1720995"/>
              <a:gd name="connsiteX123" fmla="*/ 1860884 w 4627560"/>
              <a:gd name="connsiteY123" fmla="*/ 398242 h 1720995"/>
              <a:gd name="connsiteX124" fmla="*/ 1828469 w 4627560"/>
              <a:gd name="connsiteY124" fmla="*/ 416765 h 1720995"/>
              <a:gd name="connsiteX125" fmla="*/ 1791423 w 4627560"/>
              <a:gd name="connsiteY125" fmla="*/ 384349 h 1720995"/>
              <a:gd name="connsiteX126" fmla="*/ 1856253 w 4627560"/>
              <a:gd name="connsiteY126" fmla="*/ 347304 h 1720995"/>
              <a:gd name="connsiteX127" fmla="*/ 1860884 w 4627560"/>
              <a:gd name="connsiteY127" fmla="*/ 347304 h 1720995"/>
              <a:gd name="connsiteX128" fmla="*/ 1860884 w 4627560"/>
              <a:gd name="connsiteY128" fmla="*/ 344989 h 1720995"/>
              <a:gd name="connsiteX129" fmla="*/ 1840046 w 4627560"/>
              <a:gd name="connsiteY129" fmla="*/ 326465 h 1720995"/>
              <a:gd name="connsiteX130" fmla="*/ 1809946 w 4627560"/>
              <a:gd name="connsiteY130" fmla="*/ 335728 h 1720995"/>
              <a:gd name="connsiteX131" fmla="*/ 1800685 w 4627560"/>
              <a:gd name="connsiteY131" fmla="*/ 317205 h 1720995"/>
              <a:gd name="connsiteX132" fmla="*/ 1842362 w 4627560"/>
              <a:gd name="connsiteY132" fmla="*/ 303312 h 1720995"/>
              <a:gd name="connsiteX133" fmla="*/ 379059 w 4627560"/>
              <a:gd name="connsiteY133" fmla="*/ 303312 h 1720995"/>
              <a:gd name="connsiteX134" fmla="*/ 423050 w 4627560"/>
              <a:gd name="connsiteY134" fmla="*/ 344989 h 1720995"/>
              <a:gd name="connsiteX135" fmla="*/ 423050 w 4627560"/>
              <a:gd name="connsiteY135" fmla="*/ 414449 h 1720995"/>
              <a:gd name="connsiteX136" fmla="*/ 397582 w 4627560"/>
              <a:gd name="connsiteY136" fmla="*/ 414449 h 1720995"/>
              <a:gd name="connsiteX137" fmla="*/ 397582 w 4627560"/>
              <a:gd name="connsiteY137" fmla="*/ 405188 h 1720995"/>
              <a:gd name="connsiteX138" fmla="*/ 397582 w 4627560"/>
              <a:gd name="connsiteY138" fmla="*/ 398242 h 1720995"/>
              <a:gd name="connsiteX139" fmla="*/ 365166 w 4627560"/>
              <a:gd name="connsiteY139" fmla="*/ 416765 h 1720995"/>
              <a:gd name="connsiteX140" fmla="*/ 328120 w 4627560"/>
              <a:gd name="connsiteY140" fmla="*/ 384349 h 1720995"/>
              <a:gd name="connsiteX141" fmla="*/ 392950 w 4627560"/>
              <a:gd name="connsiteY141" fmla="*/ 347304 h 1720995"/>
              <a:gd name="connsiteX142" fmla="*/ 397582 w 4627560"/>
              <a:gd name="connsiteY142" fmla="*/ 347304 h 1720995"/>
              <a:gd name="connsiteX143" fmla="*/ 397582 w 4627560"/>
              <a:gd name="connsiteY143" fmla="*/ 344989 h 1720995"/>
              <a:gd name="connsiteX144" fmla="*/ 376743 w 4627560"/>
              <a:gd name="connsiteY144" fmla="*/ 326465 h 1720995"/>
              <a:gd name="connsiteX145" fmla="*/ 346643 w 4627560"/>
              <a:gd name="connsiteY145" fmla="*/ 335728 h 1720995"/>
              <a:gd name="connsiteX146" fmla="*/ 337381 w 4627560"/>
              <a:gd name="connsiteY146" fmla="*/ 317205 h 1720995"/>
              <a:gd name="connsiteX147" fmla="*/ 379059 w 4627560"/>
              <a:gd name="connsiteY147" fmla="*/ 303312 h 1720995"/>
              <a:gd name="connsiteX148" fmla="*/ 2004437 w 4627560"/>
              <a:gd name="connsiteY148" fmla="*/ 280158 h 1720995"/>
              <a:gd name="connsiteX149" fmla="*/ 2029906 w 4627560"/>
              <a:gd name="connsiteY149" fmla="*/ 280158 h 1720995"/>
              <a:gd name="connsiteX150" fmla="*/ 2029906 w 4627560"/>
              <a:gd name="connsiteY150" fmla="*/ 310258 h 1720995"/>
              <a:gd name="connsiteX151" fmla="*/ 2053058 w 4627560"/>
              <a:gd name="connsiteY151" fmla="*/ 310258 h 1720995"/>
              <a:gd name="connsiteX152" fmla="*/ 2053058 w 4627560"/>
              <a:gd name="connsiteY152" fmla="*/ 331097 h 1720995"/>
              <a:gd name="connsiteX153" fmla="*/ 2029906 w 4627560"/>
              <a:gd name="connsiteY153" fmla="*/ 331097 h 1720995"/>
              <a:gd name="connsiteX154" fmla="*/ 2029906 w 4627560"/>
              <a:gd name="connsiteY154" fmla="*/ 372772 h 1720995"/>
              <a:gd name="connsiteX155" fmla="*/ 2050744 w 4627560"/>
              <a:gd name="connsiteY155" fmla="*/ 393611 h 1720995"/>
              <a:gd name="connsiteX156" fmla="*/ 2055374 w 4627560"/>
              <a:gd name="connsiteY156" fmla="*/ 393611 h 1720995"/>
              <a:gd name="connsiteX157" fmla="*/ 2055374 w 4627560"/>
              <a:gd name="connsiteY157" fmla="*/ 416763 h 1720995"/>
              <a:gd name="connsiteX158" fmla="*/ 2046113 w 4627560"/>
              <a:gd name="connsiteY158" fmla="*/ 416763 h 1720995"/>
              <a:gd name="connsiteX159" fmla="*/ 2002121 w 4627560"/>
              <a:gd name="connsiteY159" fmla="*/ 377404 h 1720995"/>
              <a:gd name="connsiteX160" fmla="*/ 2002121 w 4627560"/>
              <a:gd name="connsiteY160" fmla="*/ 331097 h 1720995"/>
              <a:gd name="connsiteX161" fmla="*/ 1990544 w 4627560"/>
              <a:gd name="connsiteY161" fmla="*/ 331097 h 1720995"/>
              <a:gd name="connsiteX162" fmla="*/ 1990544 w 4627560"/>
              <a:gd name="connsiteY162" fmla="*/ 310258 h 1720995"/>
              <a:gd name="connsiteX163" fmla="*/ 2004437 w 4627560"/>
              <a:gd name="connsiteY163" fmla="*/ 310258 h 1720995"/>
              <a:gd name="connsiteX164" fmla="*/ 2004437 w 4627560"/>
              <a:gd name="connsiteY164" fmla="*/ 280158 h 1720995"/>
              <a:gd name="connsiteX165" fmla="*/ 1921084 w 4627560"/>
              <a:gd name="connsiteY165" fmla="*/ 280158 h 1720995"/>
              <a:gd name="connsiteX166" fmla="*/ 1946553 w 4627560"/>
              <a:gd name="connsiteY166" fmla="*/ 280158 h 1720995"/>
              <a:gd name="connsiteX167" fmla="*/ 1946553 w 4627560"/>
              <a:gd name="connsiteY167" fmla="*/ 310258 h 1720995"/>
              <a:gd name="connsiteX168" fmla="*/ 1969705 w 4627560"/>
              <a:gd name="connsiteY168" fmla="*/ 310258 h 1720995"/>
              <a:gd name="connsiteX169" fmla="*/ 1969705 w 4627560"/>
              <a:gd name="connsiteY169" fmla="*/ 331097 h 1720995"/>
              <a:gd name="connsiteX170" fmla="*/ 1946553 w 4627560"/>
              <a:gd name="connsiteY170" fmla="*/ 331097 h 1720995"/>
              <a:gd name="connsiteX171" fmla="*/ 1946553 w 4627560"/>
              <a:gd name="connsiteY171" fmla="*/ 372772 h 1720995"/>
              <a:gd name="connsiteX172" fmla="*/ 1967391 w 4627560"/>
              <a:gd name="connsiteY172" fmla="*/ 393611 h 1720995"/>
              <a:gd name="connsiteX173" fmla="*/ 1972021 w 4627560"/>
              <a:gd name="connsiteY173" fmla="*/ 393611 h 1720995"/>
              <a:gd name="connsiteX174" fmla="*/ 1972021 w 4627560"/>
              <a:gd name="connsiteY174" fmla="*/ 416763 h 1720995"/>
              <a:gd name="connsiteX175" fmla="*/ 1962760 w 4627560"/>
              <a:gd name="connsiteY175" fmla="*/ 416763 h 1720995"/>
              <a:gd name="connsiteX176" fmla="*/ 1918768 w 4627560"/>
              <a:gd name="connsiteY176" fmla="*/ 377404 h 1720995"/>
              <a:gd name="connsiteX177" fmla="*/ 1918768 w 4627560"/>
              <a:gd name="connsiteY177" fmla="*/ 331097 h 1720995"/>
              <a:gd name="connsiteX178" fmla="*/ 1907191 w 4627560"/>
              <a:gd name="connsiteY178" fmla="*/ 331097 h 1720995"/>
              <a:gd name="connsiteX179" fmla="*/ 1907191 w 4627560"/>
              <a:gd name="connsiteY179" fmla="*/ 310258 h 1720995"/>
              <a:gd name="connsiteX180" fmla="*/ 1921084 w 4627560"/>
              <a:gd name="connsiteY180" fmla="*/ 310258 h 1720995"/>
              <a:gd name="connsiteX181" fmla="*/ 1921084 w 4627560"/>
              <a:gd name="connsiteY181" fmla="*/ 280158 h 1720995"/>
              <a:gd name="connsiteX182" fmla="*/ 1627033 w 4627560"/>
              <a:gd name="connsiteY182" fmla="*/ 266266 h 1720995"/>
              <a:gd name="connsiteX183" fmla="*/ 1654818 w 4627560"/>
              <a:gd name="connsiteY183" fmla="*/ 266266 h 1720995"/>
              <a:gd name="connsiteX184" fmla="*/ 1684916 w 4627560"/>
              <a:gd name="connsiteY184" fmla="*/ 340357 h 1720995"/>
              <a:gd name="connsiteX185" fmla="*/ 1691863 w 4627560"/>
              <a:gd name="connsiteY185" fmla="*/ 361196 h 1720995"/>
              <a:gd name="connsiteX186" fmla="*/ 1698809 w 4627560"/>
              <a:gd name="connsiteY186" fmla="*/ 340357 h 1720995"/>
              <a:gd name="connsiteX187" fmla="*/ 1728908 w 4627560"/>
              <a:gd name="connsiteY187" fmla="*/ 266266 h 1720995"/>
              <a:gd name="connsiteX188" fmla="*/ 1756693 w 4627560"/>
              <a:gd name="connsiteY188" fmla="*/ 266266 h 1720995"/>
              <a:gd name="connsiteX189" fmla="*/ 1768268 w 4627560"/>
              <a:gd name="connsiteY189" fmla="*/ 414448 h 1720995"/>
              <a:gd name="connsiteX190" fmla="*/ 1740484 w 4627560"/>
              <a:gd name="connsiteY190" fmla="*/ 414448 h 1720995"/>
              <a:gd name="connsiteX191" fmla="*/ 1733538 w 4627560"/>
              <a:gd name="connsiteY191" fmla="*/ 331096 h 1720995"/>
              <a:gd name="connsiteX192" fmla="*/ 1733538 w 4627560"/>
              <a:gd name="connsiteY192" fmla="*/ 307943 h 1720995"/>
              <a:gd name="connsiteX193" fmla="*/ 1726593 w 4627560"/>
              <a:gd name="connsiteY193" fmla="*/ 331096 h 1720995"/>
              <a:gd name="connsiteX194" fmla="*/ 1703439 w 4627560"/>
              <a:gd name="connsiteY194" fmla="*/ 388980 h 1720995"/>
              <a:gd name="connsiteX195" fmla="*/ 1680286 w 4627560"/>
              <a:gd name="connsiteY195" fmla="*/ 388980 h 1720995"/>
              <a:gd name="connsiteX196" fmla="*/ 1657132 w 4627560"/>
              <a:gd name="connsiteY196" fmla="*/ 331096 h 1720995"/>
              <a:gd name="connsiteX197" fmla="*/ 1647870 w 4627560"/>
              <a:gd name="connsiteY197" fmla="*/ 307943 h 1720995"/>
              <a:gd name="connsiteX198" fmla="*/ 1647870 w 4627560"/>
              <a:gd name="connsiteY198" fmla="*/ 331096 h 1720995"/>
              <a:gd name="connsiteX199" fmla="*/ 1640925 w 4627560"/>
              <a:gd name="connsiteY199" fmla="*/ 414448 h 1720995"/>
              <a:gd name="connsiteX200" fmla="*/ 1613141 w 4627560"/>
              <a:gd name="connsiteY200" fmla="*/ 414448 h 1720995"/>
              <a:gd name="connsiteX201" fmla="*/ 1627033 w 4627560"/>
              <a:gd name="connsiteY201" fmla="*/ 266266 h 1720995"/>
              <a:gd name="connsiteX202" fmla="*/ 1400129 w 4627560"/>
              <a:gd name="connsiteY202" fmla="*/ 266266 h 1720995"/>
              <a:gd name="connsiteX203" fmla="*/ 1425598 w 4627560"/>
              <a:gd name="connsiteY203" fmla="*/ 266266 h 1720995"/>
              <a:gd name="connsiteX204" fmla="*/ 1425598 w 4627560"/>
              <a:gd name="connsiteY204" fmla="*/ 414448 h 1720995"/>
              <a:gd name="connsiteX205" fmla="*/ 1400129 w 4627560"/>
              <a:gd name="connsiteY205" fmla="*/ 414448 h 1720995"/>
              <a:gd name="connsiteX206" fmla="*/ 1400129 w 4627560"/>
              <a:gd name="connsiteY206" fmla="*/ 405187 h 1720995"/>
              <a:gd name="connsiteX207" fmla="*/ 1400129 w 4627560"/>
              <a:gd name="connsiteY207" fmla="*/ 398241 h 1720995"/>
              <a:gd name="connsiteX208" fmla="*/ 1367713 w 4627560"/>
              <a:gd name="connsiteY208" fmla="*/ 416764 h 1720995"/>
              <a:gd name="connsiteX209" fmla="*/ 1321407 w 4627560"/>
              <a:gd name="connsiteY209" fmla="*/ 361196 h 1720995"/>
              <a:gd name="connsiteX210" fmla="*/ 1370029 w 4627560"/>
              <a:gd name="connsiteY210" fmla="*/ 305628 h 1720995"/>
              <a:gd name="connsiteX211" fmla="*/ 1400129 w 4627560"/>
              <a:gd name="connsiteY211" fmla="*/ 319519 h 1720995"/>
              <a:gd name="connsiteX212" fmla="*/ 1400129 w 4627560"/>
              <a:gd name="connsiteY212" fmla="*/ 312573 h 1720995"/>
              <a:gd name="connsiteX213" fmla="*/ 1400129 w 4627560"/>
              <a:gd name="connsiteY213" fmla="*/ 266266 h 1720995"/>
              <a:gd name="connsiteX214" fmla="*/ 1138495 w 4627560"/>
              <a:gd name="connsiteY214" fmla="*/ 266266 h 1720995"/>
              <a:gd name="connsiteX215" fmla="*/ 1163963 w 4627560"/>
              <a:gd name="connsiteY215" fmla="*/ 266266 h 1720995"/>
              <a:gd name="connsiteX216" fmla="*/ 1163963 w 4627560"/>
              <a:gd name="connsiteY216" fmla="*/ 289420 h 1720995"/>
              <a:gd name="connsiteX217" fmla="*/ 1138495 w 4627560"/>
              <a:gd name="connsiteY217" fmla="*/ 289420 h 1720995"/>
              <a:gd name="connsiteX218" fmla="*/ 1138495 w 4627560"/>
              <a:gd name="connsiteY218" fmla="*/ 266266 h 1720995"/>
              <a:gd name="connsiteX219" fmla="*/ 962528 w 4627560"/>
              <a:gd name="connsiteY219" fmla="*/ 266266 h 1720995"/>
              <a:gd name="connsiteX220" fmla="*/ 990312 w 4627560"/>
              <a:gd name="connsiteY220" fmla="*/ 266266 h 1720995"/>
              <a:gd name="connsiteX221" fmla="*/ 1020412 w 4627560"/>
              <a:gd name="connsiteY221" fmla="*/ 340357 h 1720995"/>
              <a:gd name="connsiteX222" fmla="*/ 1027358 w 4627560"/>
              <a:gd name="connsiteY222" fmla="*/ 361196 h 1720995"/>
              <a:gd name="connsiteX223" fmla="*/ 1034304 w 4627560"/>
              <a:gd name="connsiteY223" fmla="*/ 340357 h 1720995"/>
              <a:gd name="connsiteX224" fmla="*/ 1064404 w 4627560"/>
              <a:gd name="connsiteY224" fmla="*/ 266266 h 1720995"/>
              <a:gd name="connsiteX225" fmla="*/ 1092188 w 4627560"/>
              <a:gd name="connsiteY225" fmla="*/ 266266 h 1720995"/>
              <a:gd name="connsiteX226" fmla="*/ 1106079 w 4627560"/>
              <a:gd name="connsiteY226" fmla="*/ 414448 h 1720995"/>
              <a:gd name="connsiteX227" fmla="*/ 1078295 w 4627560"/>
              <a:gd name="connsiteY227" fmla="*/ 414448 h 1720995"/>
              <a:gd name="connsiteX228" fmla="*/ 1071349 w 4627560"/>
              <a:gd name="connsiteY228" fmla="*/ 331096 h 1720995"/>
              <a:gd name="connsiteX229" fmla="*/ 1071349 w 4627560"/>
              <a:gd name="connsiteY229" fmla="*/ 307943 h 1720995"/>
              <a:gd name="connsiteX230" fmla="*/ 1064404 w 4627560"/>
              <a:gd name="connsiteY230" fmla="*/ 331096 h 1720995"/>
              <a:gd name="connsiteX231" fmla="*/ 1041249 w 4627560"/>
              <a:gd name="connsiteY231" fmla="*/ 388980 h 1720995"/>
              <a:gd name="connsiteX232" fmla="*/ 1018097 w 4627560"/>
              <a:gd name="connsiteY232" fmla="*/ 388980 h 1720995"/>
              <a:gd name="connsiteX233" fmla="*/ 994942 w 4627560"/>
              <a:gd name="connsiteY233" fmla="*/ 331096 h 1720995"/>
              <a:gd name="connsiteX234" fmla="*/ 985681 w 4627560"/>
              <a:gd name="connsiteY234" fmla="*/ 307943 h 1720995"/>
              <a:gd name="connsiteX235" fmla="*/ 985681 w 4627560"/>
              <a:gd name="connsiteY235" fmla="*/ 331096 h 1720995"/>
              <a:gd name="connsiteX236" fmla="*/ 978735 w 4627560"/>
              <a:gd name="connsiteY236" fmla="*/ 414448 h 1720995"/>
              <a:gd name="connsiteX237" fmla="*/ 950951 w 4627560"/>
              <a:gd name="connsiteY237" fmla="*/ 414448 h 1720995"/>
              <a:gd name="connsiteX238" fmla="*/ 962528 w 4627560"/>
              <a:gd name="connsiteY238" fmla="*/ 266266 h 1720995"/>
              <a:gd name="connsiteX239" fmla="*/ 573548 w 4627560"/>
              <a:gd name="connsiteY239" fmla="*/ 266266 h 1720995"/>
              <a:gd name="connsiteX240" fmla="*/ 599016 w 4627560"/>
              <a:gd name="connsiteY240" fmla="*/ 266266 h 1720995"/>
              <a:gd name="connsiteX241" fmla="*/ 599016 w 4627560"/>
              <a:gd name="connsiteY241" fmla="*/ 289420 h 1720995"/>
              <a:gd name="connsiteX242" fmla="*/ 573548 w 4627560"/>
              <a:gd name="connsiteY242" fmla="*/ 289420 h 1720995"/>
              <a:gd name="connsiteX243" fmla="*/ 573548 w 4627560"/>
              <a:gd name="connsiteY243" fmla="*/ 266266 h 1720995"/>
              <a:gd name="connsiteX244" fmla="*/ 455465 w 4627560"/>
              <a:gd name="connsiteY244" fmla="*/ 266266 h 1720995"/>
              <a:gd name="connsiteX245" fmla="*/ 480933 w 4627560"/>
              <a:gd name="connsiteY245" fmla="*/ 266266 h 1720995"/>
              <a:gd name="connsiteX246" fmla="*/ 480933 w 4627560"/>
              <a:gd name="connsiteY246" fmla="*/ 344989 h 1720995"/>
              <a:gd name="connsiteX247" fmla="*/ 494826 w 4627560"/>
              <a:gd name="connsiteY247" fmla="*/ 344989 h 1720995"/>
              <a:gd name="connsiteX248" fmla="*/ 520294 w 4627560"/>
              <a:gd name="connsiteY248" fmla="*/ 307943 h 1720995"/>
              <a:gd name="connsiteX249" fmla="*/ 550395 w 4627560"/>
              <a:gd name="connsiteY249" fmla="*/ 307943 h 1720995"/>
              <a:gd name="connsiteX250" fmla="*/ 517978 w 4627560"/>
              <a:gd name="connsiteY250" fmla="*/ 356564 h 1720995"/>
              <a:gd name="connsiteX251" fmla="*/ 555024 w 4627560"/>
              <a:gd name="connsiteY251" fmla="*/ 414448 h 1720995"/>
              <a:gd name="connsiteX252" fmla="*/ 524926 w 4627560"/>
              <a:gd name="connsiteY252" fmla="*/ 414448 h 1720995"/>
              <a:gd name="connsiteX253" fmla="*/ 497142 w 4627560"/>
              <a:gd name="connsiteY253" fmla="*/ 368141 h 1720995"/>
              <a:gd name="connsiteX254" fmla="*/ 480933 w 4627560"/>
              <a:gd name="connsiteY254" fmla="*/ 368141 h 1720995"/>
              <a:gd name="connsiteX255" fmla="*/ 480933 w 4627560"/>
              <a:gd name="connsiteY255" fmla="*/ 414448 h 1720995"/>
              <a:gd name="connsiteX256" fmla="*/ 455465 w 4627560"/>
              <a:gd name="connsiteY256" fmla="*/ 414448 h 1720995"/>
              <a:gd name="connsiteX257" fmla="*/ 455465 w 4627560"/>
              <a:gd name="connsiteY257" fmla="*/ 266266 h 1720995"/>
              <a:gd name="connsiteX258" fmla="*/ 163729 w 4627560"/>
              <a:gd name="connsiteY258" fmla="*/ 266266 h 1720995"/>
              <a:gd name="connsiteX259" fmla="*/ 191513 w 4627560"/>
              <a:gd name="connsiteY259" fmla="*/ 266266 h 1720995"/>
              <a:gd name="connsiteX260" fmla="*/ 221613 w 4627560"/>
              <a:gd name="connsiteY260" fmla="*/ 340357 h 1720995"/>
              <a:gd name="connsiteX261" fmla="*/ 228559 w 4627560"/>
              <a:gd name="connsiteY261" fmla="*/ 361196 h 1720995"/>
              <a:gd name="connsiteX262" fmla="*/ 235505 w 4627560"/>
              <a:gd name="connsiteY262" fmla="*/ 340357 h 1720995"/>
              <a:gd name="connsiteX263" fmla="*/ 265605 w 4627560"/>
              <a:gd name="connsiteY263" fmla="*/ 266266 h 1720995"/>
              <a:gd name="connsiteX264" fmla="*/ 295705 w 4627560"/>
              <a:gd name="connsiteY264" fmla="*/ 266266 h 1720995"/>
              <a:gd name="connsiteX265" fmla="*/ 307282 w 4627560"/>
              <a:gd name="connsiteY265" fmla="*/ 414448 h 1720995"/>
              <a:gd name="connsiteX266" fmla="*/ 279496 w 4627560"/>
              <a:gd name="connsiteY266" fmla="*/ 414448 h 1720995"/>
              <a:gd name="connsiteX267" fmla="*/ 272550 w 4627560"/>
              <a:gd name="connsiteY267" fmla="*/ 331096 h 1720995"/>
              <a:gd name="connsiteX268" fmla="*/ 272550 w 4627560"/>
              <a:gd name="connsiteY268" fmla="*/ 307943 h 1720995"/>
              <a:gd name="connsiteX269" fmla="*/ 265605 w 4627560"/>
              <a:gd name="connsiteY269" fmla="*/ 331096 h 1720995"/>
              <a:gd name="connsiteX270" fmla="*/ 242450 w 4627560"/>
              <a:gd name="connsiteY270" fmla="*/ 388980 h 1720995"/>
              <a:gd name="connsiteX271" fmla="*/ 219298 w 4627560"/>
              <a:gd name="connsiteY271" fmla="*/ 388980 h 1720995"/>
              <a:gd name="connsiteX272" fmla="*/ 196143 w 4627560"/>
              <a:gd name="connsiteY272" fmla="*/ 331096 h 1720995"/>
              <a:gd name="connsiteX273" fmla="*/ 186882 w 4627560"/>
              <a:gd name="connsiteY273" fmla="*/ 307943 h 1720995"/>
              <a:gd name="connsiteX274" fmla="*/ 186882 w 4627560"/>
              <a:gd name="connsiteY274" fmla="*/ 331096 h 1720995"/>
              <a:gd name="connsiteX275" fmla="*/ 179937 w 4627560"/>
              <a:gd name="connsiteY275" fmla="*/ 414448 h 1720995"/>
              <a:gd name="connsiteX276" fmla="*/ 152152 w 4627560"/>
              <a:gd name="connsiteY276" fmla="*/ 414448 h 1720995"/>
              <a:gd name="connsiteX277" fmla="*/ 163729 w 4627560"/>
              <a:gd name="connsiteY277" fmla="*/ 266266 h 1720995"/>
              <a:gd name="connsiteX278" fmla="*/ 3727060 w 4627560"/>
              <a:gd name="connsiteY278" fmla="*/ 127345 h 1720995"/>
              <a:gd name="connsiteX279" fmla="*/ 3696961 w 4627560"/>
              <a:gd name="connsiteY279" fmla="*/ 141236 h 1720995"/>
              <a:gd name="connsiteX280" fmla="*/ 3710853 w 4627560"/>
              <a:gd name="connsiteY280" fmla="*/ 152813 h 1720995"/>
              <a:gd name="connsiteX281" fmla="*/ 3731692 w 4627560"/>
              <a:gd name="connsiteY281" fmla="*/ 129661 h 1720995"/>
              <a:gd name="connsiteX282" fmla="*/ 3731692 w 4627560"/>
              <a:gd name="connsiteY282" fmla="*/ 127345 h 1720995"/>
              <a:gd name="connsiteX283" fmla="*/ 3727060 w 4627560"/>
              <a:gd name="connsiteY283" fmla="*/ 127345 h 1720995"/>
              <a:gd name="connsiteX284" fmla="*/ 485567 w 4627560"/>
              <a:gd name="connsiteY284" fmla="*/ 127345 h 1720995"/>
              <a:gd name="connsiteX285" fmla="*/ 455467 w 4627560"/>
              <a:gd name="connsiteY285" fmla="*/ 141236 h 1720995"/>
              <a:gd name="connsiteX286" fmla="*/ 469360 w 4627560"/>
              <a:gd name="connsiteY286" fmla="*/ 152813 h 1720995"/>
              <a:gd name="connsiteX287" fmla="*/ 490199 w 4627560"/>
              <a:gd name="connsiteY287" fmla="*/ 129661 h 1720995"/>
              <a:gd name="connsiteX288" fmla="*/ 490199 w 4627560"/>
              <a:gd name="connsiteY288" fmla="*/ 127345 h 1720995"/>
              <a:gd name="connsiteX289" fmla="*/ 485567 w 4627560"/>
              <a:gd name="connsiteY289" fmla="*/ 127345 h 1720995"/>
              <a:gd name="connsiteX290" fmla="*/ 3558040 w 4627560"/>
              <a:gd name="connsiteY290" fmla="*/ 85669 h 1720995"/>
              <a:gd name="connsiteX291" fmla="*/ 3532570 w 4627560"/>
              <a:gd name="connsiteY291" fmla="*/ 118083 h 1720995"/>
              <a:gd name="connsiteX292" fmla="*/ 3558040 w 4627560"/>
              <a:gd name="connsiteY292" fmla="*/ 150498 h 1720995"/>
              <a:gd name="connsiteX293" fmla="*/ 3583509 w 4627560"/>
              <a:gd name="connsiteY293" fmla="*/ 118083 h 1720995"/>
              <a:gd name="connsiteX294" fmla="*/ 3558040 w 4627560"/>
              <a:gd name="connsiteY294" fmla="*/ 85669 h 1720995"/>
              <a:gd name="connsiteX295" fmla="*/ 2909739 w 4627560"/>
              <a:gd name="connsiteY295" fmla="*/ 85669 h 1720995"/>
              <a:gd name="connsiteX296" fmla="*/ 2879639 w 4627560"/>
              <a:gd name="connsiteY296" fmla="*/ 118084 h 1720995"/>
              <a:gd name="connsiteX297" fmla="*/ 2909739 w 4627560"/>
              <a:gd name="connsiteY297" fmla="*/ 150498 h 1720995"/>
              <a:gd name="connsiteX298" fmla="*/ 2939839 w 4627560"/>
              <a:gd name="connsiteY298" fmla="*/ 118084 h 1720995"/>
              <a:gd name="connsiteX299" fmla="*/ 2909739 w 4627560"/>
              <a:gd name="connsiteY299" fmla="*/ 85669 h 1720995"/>
              <a:gd name="connsiteX300" fmla="*/ 3294090 w 4627560"/>
              <a:gd name="connsiteY300" fmla="*/ 83353 h 1720995"/>
              <a:gd name="connsiteX301" fmla="*/ 3273251 w 4627560"/>
              <a:gd name="connsiteY301" fmla="*/ 101876 h 1720995"/>
              <a:gd name="connsiteX302" fmla="*/ 3310297 w 4627560"/>
              <a:gd name="connsiteY302" fmla="*/ 101876 h 1720995"/>
              <a:gd name="connsiteX303" fmla="*/ 3294090 w 4627560"/>
              <a:gd name="connsiteY303" fmla="*/ 83353 h 1720995"/>
              <a:gd name="connsiteX304" fmla="*/ 1937291 w 4627560"/>
              <a:gd name="connsiteY304" fmla="*/ 83353 h 1720995"/>
              <a:gd name="connsiteX305" fmla="*/ 1916452 w 4627560"/>
              <a:gd name="connsiteY305" fmla="*/ 101876 h 1720995"/>
              <a:gd name="connsiteX306" fmla="*/ 1953498 w 4627560"/>
              <a:gd name="connsiteY306" fmla="*/ 101876 h 1720995"/>
              <a:gd name="connsiteX307" fmla="*/ 1937291 w 4627560"/>
              <a:gd name="connsiteY307" fmla="*/ 83353 h 1720995"/>
              <a:gd name="connsiteX308" fmla="*/ 2266071 w 4627560"/>
              <a:gd name="connsiteY308" fmla="*/ 53255 h 1720995"/>
              <a:gd name="connsiteX309" fmla="*/ 2310062 w 4627560"/>
              <a:gd name="connsiteY309" fmla="*/ 53255 h 1720995"/>
              <a:gd name="connsiteX310" fmla="*/ 2310062 w 4627560"/>
              <a:gd name="connsiteY310" fmla="*/ 182914 h 1720995"/>
              <a:gd name="connsiteX311" fmla="*/ 2266071 w 4627560"/>
              <a:gd name="connsiteY311" fmla="*/ 182914 h 1720995"/>
              <a:gd name="connsiteX312" fmla="*/ 2266071 w 4627560"/>
              <a:gd name="connsiteY312" fmla="*/ 53255 h 1720995"/>
              <a:gd name="connsiteX313" fmla="*/ 1647875 w 4627560"/>
              <a:gd name="connsiteY313" fmla="*/ 53255 h 1720995"/>
              <a:gd name="connsiteX314" fmla="*/ 1691866 w 4627560"/>
              <a:gd name="connsiteY314" fmla="*/ 53255 h 1720995"/>
              <a:gd name="connsiteX315" fmla="*/ 1691866 w 4627560"/>
              <a:gd name="connsiteY315" fmla="*/ 182914 h 1720995"/>
              <a:gd name="connsiteX316" fmla="*/ 1647875 w 4627560"/>
              <a:gd name="connsiteY316" fmla="*/ 182914 h 1720995"/>
              <a:gd name="connsiteX317" fmla="*/ 1647875 w 4627560"/>
              <a:gd name="connsiteY317" fmla="*/ 53255 h 1720995"/>
              <a:gd name="connsiteX318" fmla="*/ 3379758 w 4627560"/>
              <a:gd name="connsiteY318" fmla="*/ 53254 h 1720995"/>
              <a:gd name="connsiteX319" fmla="*/ 3382074 w 4627560"/>
              <a:gd name="connsiteY319" fmla="*/ 53254 h 1720995"/>
              <a:gd name="connsiteX320" fmla="*/ 3423749 w 4627560"/>
              <a:gd name="connsiteY320" fmla="*/ 53254 h 1720995"/>
              <a:gd name="connsiteX321" fmla="*/ 3423749 w 4627560"/>
              <a:gd name="connsiteY321" fmla="*/ 76409 h 1720995"/>
              <a:gd name="connsiteX322" fmla="*/ 3423749 w 4627560"/>
              <a:gd name="connsiteY322" fmla="*/ 85670 h 1720995"/>
              <a:gd name="connsiteX323" fmla="*/ 3465426 w 4627560"/>
              <a:gd name="connsiteY323" fmla="*/ 53254 h 1720995"/>
              <a:gd name="connsiteX324" fmla="*/ 3470058 w 4627560"/>
              <a:gd name="connsiteY324" fmla="*/ 53254 h 1720995"/>
              <a:gd name="connsiteX325" fmla="*/ 3470058 w 4627560"/>
              <a:gd name="connsiteY325" fmla="*/ 97246 h 1720995"/>
              <a:gd name="connsiteX326" fmla="*/ 3460795 w 4627560"/>
              <a:gd name="connsiteY326" fmla="*/ 97246 h 1720995"/>
              <a:gd name="connsiteX327" fmla="*/ 3426065 w 4627560"/>
              <a:gd name="connsiteY327" fmla="*/ 120400 h 1720995"/>
              <a:gd name="connsiteX328" fmla="*/ 3423749 w 4627560"/>
              <a:gd name="connsiteY328" fmla="*/ 138923 h 1720995"/>
              <a:gd name="connsiteX329" fmla="*/ 3423749 w 4627560"/>
              <a:gd name="connsiteY329" fmla="*/ 182914 h 1720995"/>
              <a:gd name="connsiteX330" fmla="*/ 3379758 w 4627560"/>
              <a:gd name="connsiteY330" fmla="*/ 182914 h 1720995"/>
              <a:gd name="connsiteX331" fmla="*/ 3379758 w 4627560"/>
              <a:gd name="connsiteY331" fmla="*/ 53254 h 1720995"/>
              <a:gd name="connsiteX332" fmla="*/ 2025275 w 4627560"/>
              <a:gd name="connsiteY332" fmla="*/ 53254 h 1720995"/>
              <a:gd name="connsiteX333" fmla="*/ 2027591 w 4627560"/>
              <a:gd name="connsiteY333" fmla="*/ 53254 h 1720995"/>
              <a:gd name="connsiteX334" fmla="*/ 2069266 w 4627560"/>
              <a:gd name="connsiteY334" fmla="*/ 53254 h 1720995"/>
              <a:gd name="connsiteX335" fmla="*/ 2069266 w 4627560"/>
              <a:gd name="connsiteY335" fmla="*/ 76409 h 1720995"/>
              <a:gd name="connsiteX336" fmla="*/ 2069266 w 4627560"/>
              <a:gd name="connsiteY336" fmla="*/ 85670 h 1720995"/>
              <a:gd name="connsiteX337" fmla="*/ 2110943 w 4627560"/>
              <a:gd name="connsiteY337" fmla="*/ 53254 h 1720995"/>
              <a:gd name="connsiteX338" fmla="*/ 2115573 w 4627560"/>
              <a:gd name="connsiteY338" fmla="*/ 53254 h 1720995"/>
              <a:gd name="connsiteX339" fmla="*/ 2115573 w 4627560"/>
              <a:gd name="connsiteY339" fmla="*/ 97246 h 1720995"/>
              <a:gd name="connsiteX340" fmla="*/ 2106312 w 4627560"/>
              <a:gd name="connsiteY340" fmla="*/ 97246 h 1720995"/>
              <a:gd name="connsiteX341" fmla="*/ 2071582 w 4627560"/>
              <a:gd name="connsiteY341" fmla="*/ 120400 h 1720995"/>
              <a:gd name="connsiteX342" fmla="*/ 2069266 w 4627560"/>
              <a:gd name="connsiteY342" fmla="*/ 138923 h 1720995"/>
              <a:gd name="connsiteX343" fmla="*/ 2069266 w 4627560"/>
              <a:gd name="connsiteY343" fmla="*/ 182914 h 1720995"/>
              <a:gd name="connsiteX344" fmla="*/ 2025275 w 4627560"/>
              <a:gd name="connsiteY344" fmla="*/ 182914 h 1720995"/>
              <a:gd name="connsiteX345" fmla="*/ 2025275 w 4627560"/>
              <a:gd name="connsiteY345" fmla="*/ 53254 h 1720995"/>
              <a:gd name="connsiteX346" fmla="*/ 1712702 w 4627560"/>
              <a:gd name="connsiteY346" fmla="*/ 53254 h 1720995"/>
              <a:gd name="connsiteX347" fmla="*/ 1759009 w 4627560"/>
              <a:gd name="connsiteY347" fmla="*/ 53254 h 1720995"/>
              <a:gd name="connsiteX348" fmla="*/ 1779848 w 4627560"/>
              <a:gd name="connsiteY348" fmla="*/ 122716 h 1720995"/>
              <a:gd name="connsiteX349" fmla="*/ 1784478 w 4627560"/>
              <a:gd name="connsiteY349" fmla="*/ 145868 h 1720995"/>
              <a:gd name="connsiteX350" fmla="*/ 1789109 w 4627560"/>
              <a:gd name="connsiteY350" fmla="*/ 122716 h 1720995"/>
              <a:gd name="connsiteX351" fmla="*/ 1809948 w 4627560"/>
              <a:gd name="connsiteY351" fmla="*/ 53254 h 1720995"/>
              <a:gd name="connsiteX352" fmla="*/ 1856255 w 4627560"/>
              <a:gd name="connsiteY352" fmla="*/ 53254 h 1720995"/>
              <a:gd name="connsiteX353" fmla="*/ 1812262 w 4627560"/>
              <a:gd name="connsiteY353" fmla="*/ 185230 h 1720995"/>
              <a:gd name="connsiteX354" fmla="*/ 1759009 w 4627560"/>
              <a:gd name="connsiteY354" fmla="*/ 185230 h 1720995"/>
              <a:gd name="connsiteX355" fmla="*/ 1712702 w 4627560"/>
              <a:gd name="connsiteY355" fmla="*/ 53254 h 1720995"/>
              <a:gd name="connsiteX356" fmla="*/ 304969 w 4627560"/>
              <a:gd name="connsiteY356" fmla="*/ 53254 h 1720995"/>
              <a:gd name="connsiteX357" fmla="*/ 307285 w 4627560"/>
              <a:gd name="connsiteY357" fmla="*/ 53254 h 1720995"/>
              <a:gd name="connsiteX358" fmla="*/ 348960 w 4627560"/>
              <a:gd name="connsiteY358" fmla="*/ 53254 h 1720995"/>
              <a:gd name="connsiteX359" fmla="*/ 348960 w 4627560"/>
              <a:gd name="connsiteY359" fmla="*/ 76409 h 1720995"/>
              <a:gd name="connsiteX360" fmla="*/ 348960 w 4627560"/>
              <a:gd name="connsiteY360" fmla="*/ 85670 h 1720995"/>
              <a:gd name="connsiteX361" fmla="*/ 390637 w 4627560"/>
              <a:gd name="connsiteY361" fmla="*/ 53254 h 1720995"/>
              <a:gd name="connsiteX362" fmla="*/ 395267 w 4627560"/>
              <a:gd name="connsiteY362" fmla="*/ 53254 h 1720995"/>
              <a:gd name="connsiteX363" fmla="*/ 395267 w 4627560"/>
              <a:gd name="connsiteY363" fmla="*/ 97246 h 1720995"/>
              <a:gd name="connsiteX364" fmla="*/ 386005 w 4627560"/>
              <a:gd name="connsiteY364" fmla="*/ 97246 h 1720995"/>
              <a:gd name="connsiteX365" fmla="*/ 351276 w 4627560"/>
              <a:gd name="connsiteY365" fmla="*/ 120400 h 1720995"/>
              <a:gd name="connsiteX366" fmla="*/ 348960 w 4627560"/>
              <a:gd name="connsiteY366" fmla="*/ 138923 h 1720995"/>
              <a:gd name="connsiteX367" fmla="*/ 348960 w 4627560"/>
              <a:gd name="connsiteY367" fmla="*/ 182914 h 1720995"/>
              <a:gd name="connsiteX368" fmla="*/ 304969 w 4627560"/>
              <a:gd name="connsiteY368" fmla="*/ 182914 h 1720995"/>
              <a:gd name="connsiteX369" fmla="*/ 304969 w 4627560"/>
              <a:gd name="connsiteY369" fmla="*/ 53254 h 1720995"/>
              <a:gd name="connsiteX370" fmla="*/ 3893766 w 4627560"/>
              <a:gd name="connsiteY370" fmla="*/ 50938 h 1720995"/>
              <a:gd name="connsiteX371" fmla="*/ 3930813 w 4627560"/>
              <a:gd name="connsiteY371" fmla="*/ 74093 h 1720995"/>
              <a:gd name="connsiteX372" fmla="*/ 3972489 w 4627560"/>
              <a:gd name="connsiteY372" fmla="*/ 50938 h 1720995"/>
              <a:gd name="connsiteX373" fmla="*/ 4014166 w 4627560"/>
              <a:gd name="connsiteY373" fmla="*/ 99561 h 1720995"/>
              <a:gd name="connsiteX374" fmla="*/ 4014166 w 4627560"/>
              <a:gd name="connsiteY374" fmla="*/ 182914 h 1720995"/>
              <a:gd name="connsiteX375" fmla="*/ 3970173 w 4627560"/>
              <a:gd name="connsiteY375" fmla="*/ 182914 h 1720995"/>
              <a:gd name="connsiteX376" fmla="*/ 3970173 w 4627560"/>
              <a:gd name="connsiteY376" fmla="*/ 104191 h 1720995"/>
              <a:gd name="connsiteX377" fmla="*/ 3960912 w 4627560"/>
              <a:gd name="connsiteY377" fmla="*/ 87984 h 1720995"/>
              <a:gd name="connsiteX378" fmla="*/ 3937759 w 4627560"/>
              <a:gd name="connsiteY378" fmla="*/ 113452 h 1720995"/>
              <a:gd name="connsiteX379" fmla="*/ 3937759 w 4627560"/>
              <a:gd name="connsiteY379" fmla="*/ 129661 h 1720995"/>
              <a:gd name="connsiteX380" fmla="*/ 3937759 w 4627560"/>
              <a:gd name="connsiteY380" fmla="*/ 182914 h 1720995"/>
              <a:gd name="connsiteX381" fmla="*/ 3893766 w 4627560"/>
              <a:gd name="connsiteY381" fmla="*/ 182914 h 1720995"/>
              <a:gd name="connsiteX382" fmla="*/ 3893766 w 4627560"/>
              <a:gd name="connsiteY382" fmla="*/ 104191 h 1720995"/>
              <a:gd name="connsiteX383" fmla="*/ 3884505 w 4627560"/>
              <a:gd name="connsiteY383" fmla="*/ 87984 h 1720995"/>
              <a:gd name="connsiteX384" fmla="*/ 3861352 w 4627560"/>
              <a:gd name="connsiteY384" fmla="*/ 111138 h 1720995"/>
              <a:gd name="connsiteX385" fmla="*/ 3859036 w 4627560"/>
              <a:gd name="connsiteY385" fmla="*/ 127345 h 1720995"/>
              <a:gd name="connsiteX386" fmla="*/ 3859036 w 4627560"/>
              <a:gd name="connsiteY386" fmla="*/ 182914 h 1720995"/>
              <a:gd name="connsiteX387" fmla="*/ 3815045 w 4627560"/>
              <a:gd name="connsiteY387" fmla="*/ 182914 h 1720995"/>
              <a:gd name="connsiteX388" fmla="*/ 3815045 w 4627560"/>
              <a:gd name="connsiteY388" fmla="*/ 53254 h 1720995"/>
              <a:gd name="connsiteX389" fmla="*/ 3854406 w 4627560"/>
              <a:gd name="connsiteY389" fmla="*/ 53254 h 1720995"/>
              <a:gd name="connsiteX390" fmla="*/ 3854406 w 4627560"/>
              <a:gd name="connsiteY390" fmla="*/ 64831 h 1720995"/>
              <a:gd name="connsiteX391" fmla="*/ 3854406 w 4627560"/>
              <a:gd name="connsiteY391" fmla="*/ 74093 h 1720995"/>
              <a:gd name="connsiteX392" fmla="*/ 3893766 w 4627560"/>
              <a:gd name="connsiteY392" fmla="*/ 50938 h 1720995"/>
              <a:gd name="connsiteX393" fmla="*/ 3717799 w 4627560"/>
              <a:gd name="connsiteY393" fmla="*/ 50938 h 1720995"/>
              <a:gd name="connsiteX394" fmla="*/ 3777999 w 4627560"/>
              <a:gd name="connsiteY394" fmla="*/ 104191 h 1720995"/>
              <a:gd name="connsiteX395" fmla="*/ 3777999 w 4627560"/>
              <a:gd name="connsiteY395" fmla="*/ 182913 h 1720995"/>
              <a:gd name="connsiteX396" fmla="*/ 3738638 w 4627560"/>
              <a:gd name="connsiteY396" fmla="*/ 182913 h 1720995"/>
              <a:gd name="connsiteX397" fmla="*/ 3738638 w 4627560"/>
              <a:gd name="connsiteY397" fmla="*/ 175967 h 1720995"/>
              <a:gd name="connsiteX398" fmla="*/ 3738638 w 4627560"/>
              <a:gd name="connsiteY398" fmla="*/ 166706 h 1720995"/>
              <a:gd name="connsiteX399" fmla="*/ 3701592 w 4627560"/>
              <a:gd name="connsiteY399" fmla="*/ 185229 h 1720995"/>
              <a:gd name="connsiteX400" fmla="*/ 3657601 w 4627560"/>
              <a:gd name="connsiteY400" fmla="*/ 143552 h 1720995"/>
              <a:gd name="connsiteX401" fmla="*/ 3731692 w 4627560"/>
              <a:gd name="connsiteY401" fmla="*/ 101877 h 1720995"/>
              <a:gd name="connsiteX402" fmla="*/ 3713169 w 4627560"/>
              <a:gd name="connsiteY402" fmla="*/ 85668 h 1720995"/>
              <a:gd name="connsiteX403" fmla="*/ 3678438 w 4627560"/>
              <a:gd name="connsiteY403" fmla="*/ 97245 h 1720995"/>
              <a:gd name="connsiteX404" fmla="*/ 3662231 w 4627560"/>
              <a:gd name="connsiteY404" fmla="*/ 67145 h 1720995"/>
              <a:gd name="connsiteX405" fmla="*/ 3717799 w 4627560"/>
              <a:gd name="connsiteY405" fmla="*/ 50938 h 1720995"/>
              <a:gd name="connsiteX406" fmla="*/ 2187348 w 4627560"/>
              <a:gd name="connsiteY406" fmla="*/ 50938 h 1720995"/>
              <a:gd name="connsiteX407" fmla="*/ 2233655 w 4627560"/>
              <a:gd name="connsiteY407" fmla="*/ 64831 h 1720995"/>
              <a:gd name="connsiteX408" fmla="*/ 2219764 w 4627560"/>
              <a:gd name="connsiteY408" fmla="*/ 97245 h 1720995"/>
              <a:gd name="connsiteX409" fmla="*/ 2189664 w 4627560"/>
              <a:gd name="connsiteY409" fmla="*/ 85668 h 1720995"/>
              <a:gd name="connsiteX410" fmla="*/ 2175771 w 4627560"/>
              <a:gd name="connsiteY410" fmla="*/ 92615 h 1720995"/>
              <a:gd name="connsiteX411" fmla="*/ 2238287 w 4627560"/>
              <a:gd name="connsiteY411" fmla="*/ 145868 h 1720995"/>
              <a:gd name="connsiteX412" fmla="*/ 2185033 w 4627560"/>
              <a:gd name="connsiteY412" fmla="*/ 187545 h 1720995"/>
              <a:gd name="connsiteX413" fmla="*/ 2131780 w 4627560"/>
              <a:gd name="connsiteY413" fmla="*/ 169020 h 1720995"/>
              <a:gd name="connsiteX414" fmla="*/ 2150303 w 4627560"/>
              <a:gd name="connsiteY414" fmla="*/ 138922 h 1720995"/>
              <a:gd name="connsiteX415" fmla="*/ 2182718 w 4627560"/>
              <a:gd name="connsiteY415" fmla="*/ 152813 h 1720995"/>
              <a:gd name="connsiteX416" fmla="*/ 2196610 w 4627560"/>
              <a:gd name="connsiteY416" fmla="*/ 145868 h 1720995"/>
              <a:gd name="connsiteX417" fmla="*/ 2134096 w 4627560"/>
              <a:gd name="connsiteY417" fmla="*/ 90300 h 1720995"/>
              <a:gd name="connsiteX418" fmla="*/ 2187348 w 4627560"/>
              <a:gd name="connsiteY418" fmla="*/ 50938 h 1720995"/>
              <a:gd name="connsiteX419" fmla="*/ 1564521 w 4627560"/>
              <a:gd name="connsiteY419" fmla="*/ 50938 h 1720995"/>
              <a:gd name="connsiteX420" fmla="*/ 1610828 w 4627560"/>
              <a:gd name="connsiteY420" fmla="*/ 99561 h 1720995"/>
              <a:gd name="connsiteX421" fmla="*/ 1610828 w 4627560"/>
              <a:gd name="connsiteY421" fmla="*/ 182914 h 1720995"/>
              <a:gd name="connsiteX422" fmla="*/ 1569152 w 4627560"/>
              <a:gd name="connsiteY422" fmla="*/ 182914 h 1720995"/>
              <a:gd name="connsiteX423" fmla="*/ 1569152 w 4627560"/>
              <a:gd name="connsiteY423" fmla="*/ 106507 h 1720995"/>
              <a:gd name="connsiteX424" fmla="*/ 1555260 w 4627560"/>
              <a:gd name="connsiteY424" fmla="*/ 90300 h 1720995"/>
              <a:gd name="connsiteX425" fmla="*/ 1529791 w 4627560"/>
              <a:gd name="connsiteY425" fmla="*/ 108823 h 1720995"/>
              <a:gd name="connsiteX426" fmla="*/ 1527475 w 4627560"/>
              <a:gd name="connsiteY426" fmla="*/ 125030 h 1720995"/>
              <a:gd name="connsiteX427" fmla="*/ 1527475 w 4627560"/>
              <a:gd name="connsiteY427" fmla="*/ 182914 h 1720995"/>
              <a:gd name="connsiteX428" fmla="*/ 1483484 w 4627560"/>
              <a:gd name="connsiteY428" fmla="*/ 182914 h 1720995"/>
              <a:gd name="connsiteX429" fmla="*/ 1483484 w 4627560"/>
              <a:gd name="connsiteY429" fmla="*/ 53254 h 1720995"/>
              <a:gd name="connsiteX430" fmla="*/ 1522846 w 4627560"/>
              <a:gd name="connsiteY430" fmla="*/ 53254 h 1720995"/>
              <a:gd name="connsiteX431" fmla="*/ 1522846 w 4627560"/>
              <a:gd name="connsiteY431" fmla="*/ 64831 h 1720995"/>
              <a:gd name="connsiteX432" fmla="*/ 1522846 w 4627560"/>
              <a:gd name="connsiteY432" fmla="*/ 74093 h 1720995"/>
              <a:gd name="connsiteX433" fmla="*/ 1564521 w 4627560"/>
              <a:gd name="connsiteY433" fmla="*/ 50938 h 1720995"/>
              <a:gd name="connsiteX434" fmla="*/ 1145442 w 4627560"/>
              <a:gd name="connsiteY434" fmla="*/ 50938 h 1720995"/>
              <a:gd name="connsiteX435" fmla="*/ 1191749 w 4627560"/>
              <a:gd name="connsiteY435" fmla="*/ 64831 h 1720995"/>
              <a:gd name="connsiteX436" fmla="*/ 1175542 w 4627560"/>
              <a:gd name="connsiteY436" fmla="*/ 97245 h 1720995"/>
              <a:gd name="connsiteX437" fmla="*/ 1145442 w 4627560"/>
              <a:gd name="connsiteY437" fmla="*/ 85668 h 1720995"/>
              <a:gd name="connsiteX438" fmla="*/ 1131549 w 4627560"/>
              <a:gd name="connsiteY438" fmla="*/ 92615 h 1720995"/>
              <a:gd name="connsiteX439" fmla="*/ 1194065 w 4627560"/>
              <a:gd name="connsiteY439" fmla="*/ 145868 h 1720995"/>
              <a:gd name="connsiteX440" fmla="*/ 1140811 w 4627560"/>
              <a:gd name="connsiteY440" fmla="*/ 187545 h 1720995"/>
              <a:gd name="connsiteX441" fmla="*/ 1087558 w 4627560"/>
              <a:gd name="connsiteY441" fmla="*/ 169020 h 1720995"/>
              <a:gd name="connsiteX442" fmla="*/ 1108397 w 4627560"/>
              <a:gd name="connsiteY442" fmla="*/ 138922 h 1720995"/>
              <a:gd name="connsiteX443" fmla="*/ 1140811 w 4627560"/>
              <a:gd name="connsiteY443" fmla="*/ 152813 h 1720995"/>
              <a:gd name="connsiteX444" fmla="*/ 1154703 w 4627560"/>
              <a:gd name="connsiteY444" fmla="*/ 145868 h 1720995"/>
              <a:gd name="connsiteX445" fmla="*/ 1092190 w 4627560"/>
              <a:gd name="connsiteY445" fmla="*/ 90300 h 1720995"/>
              <a:gd name="connsiteX446" fmla="*/ 1145442 w 4627560"/>
              <a:gd name="connsiteY446" fmla="*/ 50938 h 1720995"/>
              <a:gd name="connsiteX447" fmla="*/ 1018099 w 4627560"/>
              <a:gd name="connsiteY447" fmla="*/ 50938 h 1720995"/>
              <a:gd name="connsiteX448" fmla="*/ 1062090 w 4627560"/>
              <a:gd name="connsiteY448" fmla="*/ 50938 h 1720995"/>
              <a:gd name="connsiteX449" fmla="*/ 1062090 w 4627560"/>
              <a:gd name="connsiteY449" fmla="*/ 182913 h 1720995"/>
              <a:gd name="connsiteX450" fmla="*/ 1020415 w 4627560"/>
              <a:gd name="connsiteY450" fmla="*/ 182913 h 1720995"/>
              <a:gd name="connsiteX451" fmla="*/ 1020415 w 4627560"/>
              <a:gd name="connsiteY451" fmla="*/ 171336 h 1720995"/>
              <a:gd name="connsiteX452" fmla="*/ 1020415 w 4627560"/>
              <a:gd name="connsiteY452" fmla="*/ 162075 h 1720995"/>
              <a:gd name="connsiteX453" fmla="*/ 978738 w 4627560"/>
              <a:gd name="connsiteY453" fmla="*/ 185229 h 1720995"/>
              <a:gd name="connsiteX454" fmla="*/ 932431 w 4627560"/>
              <a:gd name="connsiteY454" fmla="*/ 136606 h 1720995"/>
              <a:gd name="connsiteX455" fmla="*/ 932431 w 4627560"/>
              <a:gd name="connsiteY455" fmla="*/ 53254 h 1720995"/>
              <a:gd name="connsiteX456" fmla="*/ 976422 w 4627560"/>
              <a:gd name="connsiteY456" fmla="*/ 53254 h 1720995"/>
              <a:gd name="connsiteX457" fmla="*/ 976422 w 4627560"/>
              <a:gd name="connsiteY457" fmla="*/ 129661 h 1720995"/>
              <a:gd name="connsiteX458" fmla="*/ 990315 w 4627560"/>
              <a:gd name="connsiteY458" fmla="*/ 145868 h 1720995"/>
              <a:gd name="connsiteX459" fmla="*/ 1018099 w 4627560"/>
              <a:gd name="connsiteY459" fmla="*/ 108822 h 1720995"/>
              <a:gd name="connsiteX460" fmla="*/ 1018099 w 4627560"/>
              <a:gd name="connsiteY460" fmla="*/ 50938 h 1720995"/>
              <a:gd name="connsiteX461" fmla="*/ 774986 w 4627560"/>
              <a:gd name="connsiteY461" fmla="*/ 50938 h 1720995"/>
              <a:gd name="connsiteX462" fmla="*/ 812032 w 4627560"/>
              <a:gd name="connsiteY462" fmla="*/ 74093 h 1720995"/>
              <a:gd name="connsiteX463" fmla="*/ 853708 w 4627560"/>
              <a:gd name="connsiteY463" fmla="*/ 50938 h 1720995"/>
              <a:gd name="connsiteX464" fmla="*/ 895385 w 4627560"/>
              <a:gd name="connsiteY464" fmla="*/ 99561 h 1720995"/>
              <a:gd name="connsiteX465" fmla="*/ 895385 w 4627560"/>
              <a:gd name="connsiteY465" fmla="*/ 182914 h 1720995"/>
              <a:gd name="connsiteX466" fmla="*/ 851393 w 4627560"/>
              <a:gd name="connsiteY466" fmla="*/ 182914 h 1720995"/>
              <a:gd name="connsiteX467" fmla="*/ 851393 w 4627560"/>
              <a:gd name="connsiteY467" fmla="*/ 104191 h 1720995"/>
              <a:gd name="connsiteX468" fmla="*/ 842131 w 4627560"/>
              <a:gd name="connsiteY468" fmla="*/ 87984 h 1720995"/>
              <a:gd name="connsiteX469" fmla="*/ 818979 w 4627560"/>
              <a:gd name="connsiteY469" fmla="*/ 113452 h 1720995"/>
              <a:gd name="connsiteX470" fmla="*/ 818979 w 4627560"/>
              <a:gd name="connsiteY470" fmla="*/ 129661 h 1720995"/>
              <a:gd name="connsiteX471" fmla="*/ 818979 w 4627560"/>
              <a:gd name="connsiteY471" fmla="*/ 182914 h 1720995"/>
              <a:gd name="connsiteX472" fmla="*/ 774986 w 4627560"/>
              <a:gd name="connsiteY472" fmla="*/ 182914 h 1720995"/>
              <a:gd name="connsiteX473" fmla="*/ 774986 w 4627560"/>
              <a:gd name="connsiteY473" fmla="*/ 104191 h 1720995"/>
              <a:gd name="connsiteX474" fmla="*/ 765725 w 4627560"/>
              <a:gd name="connsiteY474" fmla="*/ 87984 h 1720995"/>
              <a:gd name="connsiteX475" fmla="*/ 742572 w 4627560"/>
              <a:gd name="connsiteY475" fmla="*/ 111138 h 1720995"/>
              <a:gd name="connsiteX476" fmla="*/ 740256 w 4627560"/>
              <a:gd name="connsiteY476" fmla="*/ 127345 h 1720995"/>
              <a:gd name="connsiteX477" fmla="*/ 740256 w 4627560"/>
              <a:gd name="connsiteY477" fmla="*/ 182914 h 1720995"/>
              <a:gd name="connsiteX478" fmla="*/ 696265 w 4627560"/>
              <a:gd name="connsiteY478" fmla="*/ 182914 h 1720995"/>
              <a:gd name="connsiteX479" fmla="*/ 696265 w 4627560"/>
              <a:gd name="connsiteY479" fmla="*/ 53254 h 1720995"/>
              <a:gd name="connsiteX480" fmla="*/ 735627 w 4627560"/>
              <a:gd name="connsiteY480" fmla="*/ 53254 h 1720995"/>
              <a:gd name="connsiteX481" fmla="*/ 735627 w 4627560"/>
              <a:gd name="connsiteY481" fmla="*/ 64831 h 1720995"/>
              <a:gd name="connsiteX482" fmla="*/ 735627 w 4627560"/>
              <a:gd name="connsiteY482" fmla="*/ 74093 h 1720995"/>
              <a:gd name="connsiteX483" fmla="*/ 774986 w 4627560"/>
              <a:gd name="connsiteY483" fmla="*/ 50938 h 1720995"/>
              <a:gd name="connsiteX484" fmla="*/ 615226 w 4627560"/>
              <a:gd name="connsiteY484" fmla="*/ 50938 h 1720995"/>
              <a:gd name="connsiteX485" fmla="*/ 661534 w 4627560"/>
              <a:gd name="connsiteY485" fmla="*/ 64831 h 1720995"/>
              <a:gd name="connsiteX486" fmla="*/ 647642 w 4627560"/>
              <a:gd name="connsiteY486" fmla="*/ 97245 h 1720995"/>
              <a:gd name="connsiteX487" fmla="*/ 617542 w 4627560"/>
              <a:gd name="connsiteY487" fmla="*/ 85668 h 1720995"/>
              <a:gd name="connsiteX488" fmla="*/ 603649 w 4627560"/>
              <a:gd name="connsiteY488" fmla="*/ 92615 h 1720995"/>
              <a:gd name="connsiteX489" fmla="*/ 666165 w 4627560"/>
              <a:gd name="connsiteY489" fmla="*/ 145868 h 1720995"/>
              <a:gd name="connsiteX490" fmla="*/ 612910 w 4627560"/>
              <a:gd name="connsiteY490" fmla="*/ 187545 h 1720995"/>
              <a:gd name="connsiteX491" fmla="*/ 559659 w 4627560"/>
              <a:gd name="connsiteY491" fmla="*/ 169020 h 1720995"/>
              <a:gd name="connsiteX492" fmla="*/ 578181 w 4627560"/>
              <a:gd name="connsiteY492" fmla="*/ 138922 h 1720995"/>
              <a:gd name="connsiteX493" fmla="*/ 610596 w 4627560"/>
              <a:gd name="connsiteY493" fmla="*/ 152813 h 1720995"/>
              <a:gd name="connsiteX494" fmla="*/ 624487 w 4627560"/>
              <a:gd name="connsiteY494" fmla="*/ 145868 h 1720995"/>
              <a:gd name="connsiteX495" fmla="*/ 561974 w 4627560"/>
              <a:gd name="connsiteY495" fmla="*/ 90300 h 1720995"/>
              <a:gd name="connsiteX496" fmla="*/ 615226 w 4627560"/>
              <a:gd name="connsiteY496" fmla="*/ 50938 h 1720995"/>
              <a:gd name="connsiteX497" fmla="*/ 473990 w 4627560"/>
              <a:gd name="connsiteY497" fmla="*/ 50938 h 1720995"/>
              <a:gd name="connsiteX498" fmla="*/ 534191 w 4627560"/>
              <a:gd name="connsiteY498" fmla="*/ 104191 h 1720995"/>
              <a:gd name="connsiteX499" fmla="*/ 534191 w 4627560"/>
              <a:gd name="connsiteY499" fmla="*/ 182913 h 1720995"/>
              <a:gd name="connsiteX500" fmla="*/ 494828 w 4627560"/>
              <a:gd name="connsiteY500" fmla="*/ 182913 h 1720995"/>
              <a:gd name="connsiteX501" fmla="*/ 494828 w 4627560"/>
              <a:gd name="connsiteY501" fmla="*/ 175967 h 1720995"/>
              <a:gd name="connsiteX502" fmla="*/ 494828 w 4627560"/>
              <a:gd name="connsiteY502" fmla="*/ 166706 h 1720995"/>
              <a:gd name="connsiteX503" fmla="*/ 457784 w 4627560"/>
              <a:gd name="connsiteY503" fmla="*/ 185229 h 1720995"/>
              <a:gd name="connsiteX504" fmla="*/ 413792 w 4627560"/>
              <a:gd name="connsiteY504" fmla="*/ 143552 h 1720995"/>
              <a:gd name="connsiteX505" fmla="*/ 487882 w 4627560"/>
              <a:gd name="connsiteY505" fmla="*/ 101877 h 1720995"/>
              <a:gd name="connsiteX506" fmla="*/ 469360 w 4627560"/>
              <a:gd name="connsiteY506" fmla="*/ 85668 h 1720995"/>
              <a:gd name="connsiteX507" fmla="*/ 434629 w 4627560"/>
              <a:gd name="connsiteY507" fmla="*/ 97245 h 1720995"/>
              <a:gd name="connsiteX508" fmla="*/ 418422 w 4627560"/>
              <a:gd name="connsiteY508" fmla="*/ 67145 h 1720995"/>
              <a:gd name="connsiteX509" fmla="*/ 473990 w 4627560"/>
              <a:gd name="connsiteY509" fmla="*/ 50938 h 1720995"/>
              <a:gd name="connsiteX510" fmla="*/ 3291774 w 4627560"/>
              <a:gd name="connsiteY510" fmla="*/ 48623 h 1720995"/>
              <a:gd name="connsiteX511" fmla="*/ 3351972 w 4627560"/>
              <a:gd name="connsiteY511" fmla="*/ 111137 h 1720995"/>
              <a:gd name="connsiteX512" fmla="*/ 3351972 w 4627560"/>
              <a:gd name="connsiteY512" fmla="*/ 125030 h 1720995"/>
              <a:gd name="connsiteX513" fmla="*/ 3268619 w 4627560"/>
              <a:gd name="connsiteY513" fmla="*/ 125030 h 1720995"/>
              <a:gd name="connsiteX514" fmla="*/ 3298719 w 4627560"/>
              <a:gd name="connsiteY514" fmla="*/ 148183 h 1720995"/>
              <a:gd name="connsiteX515" fmla="*/ 3335765 w 4627560"/>
              <a:gd name="connsiteY515" fmla="*/ 134291 h 1720995"/>
              <a:gd name="connsiteX516" fmla="*/ 3351972 w 4627560"/>
              <a:gd name="connsiteY516" fmla="*/ 164391 h 1720995"/>
              <a:gd name="connsiteX517" fmla="*/ 3296404 w 4627560"/>
              <a:gd name="connsiteY517" fmla="*/ 182914 h 1720995"/>
              <a:gd name="connsiteX518" fmla="*/ 3224628 w 4627560"/>
              <a:gd name="connsiteY518" fmla="*/ 113453 h 1720995"/>
              <a:gd name="connsiteX519" fmla="*/ 3291774 w 4627560"/>
              <a:gd name="connsiteY519" fmla="*/ 48623 h 1720995"/>
              <a:gd name="connsiteX520" fmla="*/ 2909739 w 4627560"/>
              <a:gd name="connsiteY520" fmla="*/ 48623 h 1720995"/>
              <a:gd name="connsiteX521" fmla="*/ 2983830 w 4627560"/>
              <a:gd name="connsiteY521" fmla="*/ 118084 h 1720995"/>
              <a:gd name="connsiteX522" fmla="*/ 2909739 w 4627560"/>
              <a:gd name="connsiteY522" fmla="*/ 185228 h 1720995"/>
              <a:gd name="connsiteX523" fmla="*/ 2835648 w 4627560"/>
              <a:gd name="connsiteY523" fmla="*/ 118084 h 1720995"/>
              <a:gd name="connsiteX524" fmla="*/ 2909739 w 4627560"/>
              <a:gd name="connsiteY524" fmla="*/ 48623 h 1720995"/>
              <a:gd name="connsiteX525" fmla="*/ 2439724 w 4627560"/>
              <a:gd name="connsiteY525" fmla="*/ 48623 h 1720995"/>
              <a:gd name="connsiteX526" fmla="*/ 2490663 w 4627560"/>
              <a:gd name="connsiteY526" fmla="*/ 48623 h 1720995"/>
              <a:gd name="connsiteX527" fmla="*/ 2509185 w 4627560"/>
              <a:gd name="connsiteY527" fmla="*/ 108823 h 1720995"/>
              <a:gd name="connsiteX528" fmla="*/ 2513815 w 4627560"/>
              <a:gd name="connsiteY528" fmla="*/ 129660 h 1720995"/>
              <a:gd name="connsiteX529" fmla="*/ 2518447 w 4627560"/>
              <a:gd name="connsiteY529" fmla="*/ 111137 h 1720995"/>
              <a:gd name="connsiteX530" fmla="*/ 2534654 w 4627560"/>
              <a:gd name="connsiteY530" fmla="*/ 50939 h 1720995"/>
              <a:gd name="connsiteX531" fmla="*/ 2583277 w 4627560"/>
              <a:gd name="connsiteY531" fmla="*/ 50939 h 1720995"/>
              <a:gd name="connsiteX532" fmla="*/ 2530022 w 4627560"/>
              <a:gd name="connsiteY532" fmla="*/ 196806 h 1720995"/>
              <a:gd name="connsiteX533" fmla="*/ 2474454 w 4627560"/>
              <a:gd name="connsiteY533" fmla="*/ 236167 h 1720995"/>
              <a:gd name="connsiteX534" fmla="*/ 2444354 w 4627560"/>
              <a:gd name="connsiteY534" fmla="*/ 226906 h 1720995"/>
              <a:gd name="connsiteX535" fmla="*/ 2458247 w 4627560"/>
              <a:gd name="connsiteY535" fmla="*/ 194490 h 1720995"/>
              <a:gd name="connsiteX536" fmla="*/ 2472138 w 4627560"/>
              <a:gd name="connsiteY536" fmla="*/ 199122 h 1720995"/>
              <a:gd name="connsiteX537" fmla="*/ 2492977 w 4627560"/>
              <a:gd name="connsiteY537" fmla="*/ 185229 h 1720995"/>
              <a:gd name="connsiteX538" fmla="*/ 2495293 w 4627560"/>
              <a:gd name="connsiteY538" fmla="*/ 178283 h 1720995"/>
              <a:gd name="connsiteX539" fmla="*/ 2439724 w 4627560"/>
              <a:gd name="connsiteY539" fmla="*/ 48623 h 1720995"/>
              <a:gd name="connsiteX540" fmla="*/ 1937291 w 4627560"/>
              <a:gd name="connsiteY540" fmla="*/ 48623 h 1720995"/>
              <a:gd name="connsiteX541" fmla="*/ 1997489 w 4627560"/>
              <a:gd name="connsiteY541" fmla="*/ 111137 h 1720995"/>
              <a:gd name="connsiteX542" fmla="*/ 1997489 w 4627560"/>
              <a:gd name="connsiteY542" fmla="*/ 125030 h 1720995"/>
              <a:gd name="connsiteX543" fmla="*/ 1914136 w 4627560"/>
              <a:gd name="connsiteY543" fmla="*/ 125030 h 1720995"/>
              <a:gd name="connsiteX544" fmla="*/ 1944236 w 4627560"/>
              <a:gd name="connsiteY544" fmla="*/ 148183 h 1720995"/>
              <a:gd name="connsiteX545" fmla="*/ 1981282 w 4627560"/>
              <a:gd name="connsiteY545" fmla="*/ 134291 h 1720995"/>
              <a:gd name="connsiteX546" fmla="*/ 1997489 w 4627560"/>
              <a:gd name="connsiteY546" fmla="*/ 164391 h 1720995"/>
              <a:gd name="connsiteX547" fmla="*/ 1941921 w 4627560"/>
              <a:gd name="connsiteY547" fmla="*/ 182914 h 1720995"/>
              <a:gd name="connsiteX548" fmla="*/ 1870145 w 4627560"/>
              <a:gd name="connsiteY548" fmla="*/ 113453 h 1720995"/>
              <a:gd name="connsiteX549" fmla="*/ 1937291 w 4627560"/>
              <a:gd name="connsiteY549" fmla="*/ 48623 h 1720995"/>
              <a:gd name="connsiteX550" fmla="*/ 2717566 w 4627560"/>
              <a:gd name="connsiteY550" fmla="*/ 39362 h 1720995"/>
              <a:gd name="connsiteX551" fmla="*/ 2717566 w 4627560"/>
              <a:gd name="connsiteY551" fmla="*/ 83353 h 1720995"/>
              <a:gd name="connsiteX552" fmla="*/ 2736089 w 4627560"/>
              <a:gd name="connsiteY552" fmla="*/ 83353 h 1720995"/>
              <a:gd name="connsiteX553" fmla="*/ 2759241 w 4627560"/>
              <a:gd name="connsiteY553" fmla="*/ 60200 h 1720995"/>
              <a:gd name="connsiteX554" fmla="*/ 2731457 w 4627560"/>
              <a:gd name="connsiteY554" fmla="*/ 39362 h 1720995"/>
              <a:gd name="connsiteX555" fmla="*/ 2717566 w 4627560"/>
              <a:gd name="connsiteY555" fmla="*/ 39362 h 1720995"/>
              <a:gd name="connsiteX556" fmla="*/ 3132014 w 4627560"/>
              <a:gd name="connsiteY556" fmla="*/ 18523 h 1720995"/>
              <a:gd name="connsiteX557" fmla="*/ 3173691 w 4627560"/>
              <a:gd name="connsiteY557" fmla="*/ 18523 h 1720995"/>
              <a:gd name="connsiteX558" fmla="*/ 3173691 w 4627560"/>
              <a:gd name="connsiteY558" fmla="*/ 55569 h 1720995"/>
              <a:gd name="connsiteX559" fmla="*/ 3201475 w 4627560"/>
              <a:gd name="connsiteY559" fmla="*/ 55569 h 1720995"/>
              <a:gd name="connsiteX560" fmla="*/ 3201475 w 4627560"/>
              <a:gd name="connsiteY560" fmla="*/ 90299 h 1720995"/>
              <a:gd name="connsiteX561" fmla="*/ 3173691 w 4627560"/>
              <a:gd name="connsiteY561" fmla="*/ 90299 h 1720995"/>
              <a:gd name="connsiteX562" fmla="*/ 3173691 w 4627560"/>
              <a:gd name="connsiteY562" fmla="*/ 129660 h 1720995"/>
              <a:gd name="connsiteX563" fmla="*/ 3196844 w 4627560"/>
              <a:gd name="connsiteY563" fmla="*/ 145867 h 1720995"/>
              <a:gd name="connsiteX564" fmla="*/ 3203791 w 4627560"/>
              <a:gd name="connsiteY564" fmla="*/ 145867 h 1720995"/>
              <a:gd name="connsiteX565" fmla="*/ 3203791 w 4627560"/>
              <a:gd name="connsiteY565" fmla="*/ 185228 h 1720995"/>
              <a:gd name="connsiteX566" fmla="*/ 3192214 w 4627560"/>
              <a:gd name="connsiteY566" fmla="*/ 185228 h 1720995"/>
              <a:gd name="connsiteX567" fmla="*/ 3129698 w 4627560"/>
              <a:gd name="connsiteY567" fmla="*/ 136606 h 1720995"/>
              <a:gd name="connsiteX568" fmla="*/ 3129698 w 4627560"/>
              <a:gd name="connsiteY568" fmla="*/ 90299 h 1720995"/>
              <a:gd name="connsiteX569" fmla="*/ 3113491 w 4627560"/>
              <a:gd name="connsiteY569" fmla="*/ 90299 h 1720995"/>
              <a:gd name="connsiteX570" fmla="*/ 3113491 w 4627560"/>
              <a:gd name="connsiteY570" fmla="*/ 55569 h 1720995"/>
              <a:gd name="connsiteX571" fmla="*/ 3132014 w 4627560"/>
              <a:gd name="connsiteY571" fmla="*/ 55569 h 1720995"/>
              <a:gd name="connsiteX572" fmla="*/ 3132014 w 4627560"/>
              <a:gd name="connsiteY572" fmla="*/ 18523 h 1720995"/>
              <a:gd name="connsiteX573" fmla="*/ 3020878 w 4627560"/>
              <a:gd name="connsiteY573" fmla="*/ 18523 h 1720995"/>
              <a:gd name="connsiteX574" fmla="*/ 3062555 w 4627560"/>
              <a:gd name="connsiteY574" fmla="*/ 18523 h 1720995"/>
              <a:gd name="connsiteX575" fmla="*/ 3062555 w 4627560"/>
              <a:gd name="connsiteY575" fmla="*/ 55569 h 1720995"/>
              <a:gd name="connsiteX576" fmla="*/ 3090339 w 4627560"/>
              <a:gd name="connsiteY576" fmla="*/ 55569 h 1720995"/>
              <a:gd name="connsiteX577" fmla="*/ 3090339 w 4627560"/>
              <a:gd name="connsiteY577" fmla="*/ 90299 h 1720995"/>
              <a:gd name="connsiteX578" fmla="*/ 3062555 w 4627560"/>
              <a:gd name="connsiteY578" fmla="*/ 90299 h 1720995"/>
              <a:gd name="connsiteX579" fmla="*/ 3062555 w 4627560"/>
              <a:gd name="connsiteY579" fmla="*/ 129660 h 1720995"/>
              <a:gd name="connsiteX580" fmla="*/ 3085708 w 4627560"/>
              <a:gd name="connsiteY580" fmla="*/ 145867 h 1720995"/>
              <a:gd name="connsiteX581" fmla="*/ 3092655 w 4627560"/>
              <a:gd name="connsiteY581" fmla="*/ 145867 h 1720995"/>
              <a:gd name="connsiteX582" fmla="*/ 3092655 w 4627560"/>
              <a:gd name="connsiteY582" fmla="*/ 185228 h 1720995"/>
              <a:gd name="connsiteX583" fmla="*/ 3081078 w 4627560"/>
              <a:gd name="connsiteY583" fmla="*/ 185228 h 1720995"/>
              <a:gd name="connsiteX584" fmla="*/ 3018562 w 4627560"/>
              <a:gd name="connsiteY584" fmla="*/ 136606 h 1720995"/>
              <a:gd name="connsiteX585" fmla="*/ 3018562 w 4627560"/>
              <a:gd name="connsiteY585" fmla="*/ 90299 h 1720995"/>
              <a:gd name="connsiteX586" fmla="*/ 3002355 w 4627560"/>
              <a:gd name="connsiteY586" fmla="*/ 90299 h 1720995"/>
              <a:gd name="connsiteX587" fmla="*/ 3002355 w 4627560"/>
              <a:gd name="connsiteY587" fmla="*/ 55569 h 1720995"/>
              <a:gd name="connsiteX588" fmla="*/ 3020878 w 4627560"/>
              <a:gd name="connsiteY588" fmla="*/ 55569 h 1720995"/>
              <a:gd name="connsiteX589" fmla="*/ 3020878 w 4627560"/>
              <a:gd name="connsiteY589" fmla="*/ 18523 h 1720995"/>
              <a:gd name="connsiteX590" fmla="*/ 2358685 w 4627560"/>
              <a:gd name="connsiteY590" fmla="*/ 18523 h 1720995"/>
              <a:gd name="connsiteX591" fmla="*/ 2400360 w 4627560"/>
              <a:gd name="connsiteY591" fmla="*/ 18523 h 1720995"/>
              <a:gd name="connsiteX592" fmla="*/ 2400360 w 4627560"/>
              <a:gd name="connsiteY592" fmla="*/ 55569 h 1720995"/>
              <a:gd name="connsiteX593" fmla="*/ 2428146 w 4627560"/>
              <a:gd name="connsiteY593" fmla="*/ 55569 h 1720995"/>
              <a:gd name="connsiteX594" fmla="*/ 2428146 w 4627560"/>
              <a:gd name="connsiteY594" fmla="*/ 90299 h 1720995"/>
              <a:gd name="connsiteX595" fmla="*/ 2400360 w 4627560"/>
              <a:gd name="connsiteY595" fmla="*/ 90299 h 1720995"/>
              <a:gd name="connsiteX596" fmla="*/ 2400360 w 4627560"/>
              <a:gd name="connsiteY596" fmla="*/ 129660 h 1720995"/>
              <a:gd name="connsiteX597" fmla="*/ 2423515 w 4627560"/>
              <a:gd name="connsiteY597" fmla="*/ 145867 h 1720995"/>
              <a:gd name="connsiteX598" fmla="*/ 2430460 w 4627560"/>
              <a:gd name="connsiteY598" fmla="*/ 145867 h 1720995"/>
              <a:gd name="connsiteX599" fmla="*/ 2430460 w 4627560"/>
              <a:gd name="connsiteY599" fmla="*/ 185228 h 1720995"/>
              <a:gd name="connsiteX600" fmla="*/ 2418885 w 4627560"/>
              <a:gd name="connsiteY600" fmla="*/ 185228 h 1720995"/>
              <a:gd name="connsiteX601" fmla="*/ 2356369 w 4627560"/>
              <a:gd name="connsiteY601" fmla="*/ 136606 h 1720995"/>
              <a:gd name="connsiteX602" fmla="*/ 2356369 w 4627560"/>
              <a:gd name="connsiteY602" fmla="*/ 90299 h 1720995"/>
              <a:gd name="connsiteX603" fmla="*/ 2340162 w 4627560"/>
              <a:gd name="connsiteY603" fmla="*/ 90299 h 1720995"/>
              <a:gd name="connsiteX604" fmla="*/ 2340162 w 4627560"/>
              <a:gd name="connsiteY604" fmla="*/ 55569 h 1720995"/>
              <a:gd name="connsiteX605" fmla="*/ 2358685 w 4627560"/>
              <a:gd name="connsiteY605" fmla="*/ 55569 h 1720995"/>
              <a:gd name="connsiteX606" fmla="*/ 2358685 w 4627560"/>
              <a:gd name="connsiteY606" fmla="*/ 18523 h 1720995"/>
              <a:gd name="connsiteX607" fmla="*/ 2673575 w 4627560"/>
              <a:gd name="connsiteY607" fmla="*/ 2316 h 1720995"/>
              <a:gd name="connsiteX608" fmla="*/ 2733773 w 4627560"/>
              <a:gd name="connsiteY608" fmla="*/ 2316 h 1720995"/>
              <a:gd name="connsiteX609" fmla="*/ 2768504 w 4627560"/>
              <a:gd name="connsiteY609" fmla="*/ 6948 h 1720995"/>
              <a:gd name="connsiteX610" fmla="*/ 2803234 w 4627560"/>
              <a:gd name="connsiteY610" fmla="*/ 60200 h 1720995"/>
              <a:gd name="connsiteX611" fmla="*/ 2775450 w 4627560"/>
              <a:gd name="connsiteY611" fmla="*/ 108823 h 1720995"/>
              <a:gd name="connsiteX612" fmla="*/ 2782396 w 4627560"/>
              <a:gd name="connsiteY612" fmla="*/ 120398 h 1720995"/>
              <a:gd name="connsiteX613" fmla="*/ 2819441 w 4627560"/>
              <a:gd name="connsiteY613" fmla="*/ 182914 h 1720995"/>
              <a:gd name="connsiteX614" fmla="*/ 2770819 w 4627560"/>
              <a:gd name="connsiteY614" fmla="*/ 182914 h 1720995"/>
              <a:gd name="connsiteX615" fmla="*/ 2738405 w 4627560"/>
              <a:gd name="connsiteY615" fmla="*/ 120398 h 1720995"/>
              <a:gd name="connsiteX616" fmla="*/ 2717566 w 4627560"/>
              <a:gd name="connsiteY616" fmla="*/ 120398 h 1720995"/>
              <a:gd name="connsiteX617" fmla="*/ 2717566 w 4627560"/>
              <a:gd name="connsiteY617" fmla="*/ 182914 h 1720995"/>
              <a:gd name="connsiteX618" fmla="*/ 2673575 w 4627560"/>
              <a:gd name="connsiteY618" fmla="*/ 182914 h 1720995"/>
              <a:gd name="connsiteX619" fmla="*/ 2673575 w 4627560"/>
              <a:gd name="connsiteY619" fmla="*/ 2316 h 1720995"/>
              <a:gd name="connsiteX620" fmla="*/ 2268387 w 4627560"/>
              <a:gd name="connsiteY620" fmla="*/ 2316 h 1720995"/>
              <a:gd name="connsiteX621" fmla="*/ 2312378 w 4627560"/>
              <a:gd name="connsiteY621" fmla="*/ 2316 h 1720995"/>
              <a:gd name="connsiteX622" fmla="*/ 2312378 w 4627560"/>
              <a:gd name="connsiteY622" fmla="*/ 37046 h 1720995"/>
              <a:gd name="connsiteX623" fmla="*/ 2268387 w 4627560"/>
              <a:gd name="connsiteY623" fmla="*/ 37046 h 1720995"/>
              <a:gd name="connsiteX624" fmla="*/ 2268387 w 4627560"/>
              <a:gd name="connsiteY624" fmla="*/ 2316 h 1720995"/>
              <a:gd name="connsiteX625" fmla="*/ 1650191 w 4627560"/>
              <a:gd name="connsiteY625" fmla="*/ 2316 h 1720995"/>
              <a:gd name="connsiteX626" fmla="*/ 1694182 w 4627560"/>
              <a:gd name="connsiteY626" fmla="*/ 2316 h 1720995"/>
              <a:gd name="connsiteX627" fmla="*/ 1694182 w 4627560"/>
              <a:gd name="connsiteY627" fmla="*/ 37046 h 1720995"/>
              <a:gd name="connsiteX628" fmla="*/ 1650191 w 4627560"/>
              <a:gd name="connsiteY628" fmla="*/ 37046 h 1720995"/>
              <a:gd name="connsiteX629" fmla="*/ 1650191 w 4627560"/>
              <a:gd name="connsiteY629" fmla="*/ 2316 h 1720995"/>
              <a:gd name="connsiteX630" fmla="*/ 1288995 w 4627560"/>
              <a:gd name="connsiteY630" fmla="*/ 2316 h 1720995"/>
              <a:gd name="connsiteX631" fmla="*/ 1332986 w 4627560"/>
              <a:gd name="connsiteY631" fmla="*/ 2316 h 1720995"/>
              <a:gd name="connsiteX632" fmla="*/ 1332986 w 4627560"/>
              <a:gd name="connsiteY632" fmla="*/ 118085 h 1720995"/>
              <a:gd name="connsiteX633" fmla="*/ 1365402 w 4627560"/>
              <a:gd name="connsiteY633" fmla="*/ 148183 h 1720995"/>
              <a:gd name="connsiteX634" fmla="*/ 1397817 w 4627560"/>
              <a:gd name="connsiteY634" fmla="*/ 118085 h 1720995"/>
              <a:gd name="connsiteX635" fmla="*/ 1397817 w 4627560"/>
              <a:gd name="connsiteY635" fmla="*/ 2316 h 1720995"/>
              <a:gd name="connsiteX636" fmla="*/ 1441809 w 4627560"/>
              <a:gd name="connsiteY636" fmla="*/ 2316 h 1720995"/>
              <a:gd name="connsiteX637" fmla="*/ 1441809 w 4627560"/>
              <a:gd name="connsiteY637" fmla="*/ 118085 h 1720995"/>
              <a:gd name="connsiteX638" fmla="*/ 1365402 w 4627560"/>
              <a:gd name="connsiteY638" fmla="*/ 187544 h 1720995"/>
              <a:gd name="connsiteX639" fmla="*/ 1288995 w 4627560"/>
              <a:gd name="connsiteY639" fmla="*/ 118085 h 1720995"/>
              <a:gd name="connsiteX640" fmla="*/ 1288995 w 4627560"/>
              <a:gd name="connsiteY640" fmla="*/ 2316 h 1720995"/>
              <a:gd name="connsiteX641" fmla="*/ 156786 w 4627560"/>
              <a:gd name="connsiteY641" fmla="*/ 2316 h 1720995"/>
              <a:gd name="connsiteX642" fmla="*/ 270239 w 4627560"/>
              <a:gd name="connsiteY642" fmla="*/ 2316 h 1720995"/>
              <a:gd name="connsiteX643" fmla="*/ 270239 w 4627560"/>
              <a:gd name="connsiteY643" fmla="*/ 41677 h 1720995"/>
              <a:gd name="connsiteX644" fmla="*/ 200777 w 4627560"/>
              <a:gd name="connsiteY644" fmla="*/ 41677 h 1720995"/>
              <a:gd name="connsiteX645" fmla="*/ 200777 w 4627560"/>
              <a:gd name="connsiteY645" fmla="*/ 74091 h 1720995"/>
              <a:gd name="connsiteX646" fmla="*/ 256346 w 4627560"/>
              <a:gd name="connsiteY646" fmla="*/ 74091 h 1720995"/>
              <a:gd name="connsiteX647" fmla="*/ 256346 w 4627560"/>
              <a:gd name="connsiteY647" fmla="*/ 113453 h 1720995"/>
              <a:gd name="connsiteX648" fmla="*/ 200777 w 4627560"/>
              <a:gd name="connsiteY648" fmla="*/ 113453 h 1720995"/>
              <a:gd name="connsiteX649" fmla="*/ 200777 w 4627560"/>
              <a:gd name="connsiteY649" fmla="*/ 148182 h 1720995"/>
              <a:gd name="connsiteX650" fmla="*/ 274869 w 4627560"/>
              <a:gd name="connsiteY650" fmla="*/ 148182 h 1720995"/>
              <a:gd name="connsiteX651" fmla="*/ 274869 w 4627560"/>
              <a:gd name="connsiteY651" fmla="*/ 182914 h 1720995"/>
              <a:gd name="connsiteX652" fmla="*/ 156786 w 4627560"/>
              <a:gd name="connsiteY652" fmla="*/ 182914 h 1720995"/>
              <a:gd name="connsiteX653" fmla="*/ 156786 w 4627560"/>
              <a:gd name="connsiteY653" fmla="*/ 2316 h 1720995"/>
              <a:gd name="connsiteX654" fmla="*/ 3583509 w 4627560"/>
              <a:gd name="connsiteY654" fmla="*/ 0 h 1720995"/>
              <a:gd name="connsiteX655" fmla="*/ 3627500 w 4627560"/>
              <a:gd name="connsiteY655" fmla="*/ 0 h 1720995"/>
              <a:gd name="connsiteX656" fmla="*/ 3627500 w 4627560"/>
              <a:gd name="connsiteY656" fmla="*/ 182914 h 1720995"/>
              <a:gd name="connsiteX657" fmla="*/ 3585825 w 4627560"/>
              <a:gd name="connsiteY657" fmla="*/ 182914 h 1720995"/>
              <a:gd name="connsiteX658" fmla="*/ 3585825 w 4627560"/>
              <a:gd name="connsiteY658" fmla="*/ 173653 h 1720995"/>
              <a:gd name="connsiteX659" fmla="*/ 3585825 w 4627560"/>
              <a:gd name="connsiteY659" fmla="*/ 166705 h 1720995"/>
              <a:gd name="connsiteX660" fmla="*/ 3548779 w 4627560"/>
              <a:gd name="connsiteY660" fmla="*/ 185228 h 1720995"/>
              <a:gd name="connsiteX661" fmla="*/ 3488579 w 4627560"/>
              <a:gd name="connsiteY661" fmla="*/ 115769 h 1720995"/>
              <a:gd name="connsiteX662" fmla="*/ 3548779 w 4627560"/>
              <a:gd name="connsiteY662" fmla="*/ 48623 h 1720995"/>
              <a:gd name="connsiteX663" fmla="*/ 3583509 w 4627560"/>
              <a:gd name="connsiteY663" fmla="*/ 60200 h 1720995"/>
              <a:gd name="connsiteX664" fmla="*/ 3583509 w 4627560"/>
              <a:gd name="connsiteY664" fmla="*/ 53253 h 1720995"/>
              <a:gd name="connsiteX665" fmla="*/ 3583509 w 4627560"/>
              <a:gd name="connsiteY665" fmla="*/ 0 h 1720995"/>
              <a:gd name="connsiteX666" fmla="*/ 0 w 4627560"/>
              <a:gd name="connsiteY666" fmla="*/ 1720995 h 1720995"/>
              <a:gd name="connsiteX667" fmla="*/ 4627560 w 4627560"/>
              <a:gd name="connsiteY667" fmla="*/ 1720995 h 1720995"/>
              <a:gd name="connsiteX668" fmla="*/ 0 w 4627560"/>
              <a:gd name="connsiteY668" fmla="*/ 1720995 h 1720995"/>
              <a:gd name="connsiteX0" fmla="*/ 1701785 w 3862014"/>
              <a:gd name="connsiteY0" fmla="*/ 365826 h 458442"/>
              <a:gd name="connsiteX1" fmla="*/ 1667055 w 3862014"/>
              <a:gd name="connsiteY1" fmla="*/ 382035 h 458442"/>
              <a:gd name="connsiteX2" fmla="*/ 1683262 w 3862014"/>
              <a:gd name="connsiteY2" fmla="*/ 395926 h 458442"/>
              <a:gd name="connsiteX3" fmla="*/ 1706417 w 3862014"/>
              <a:gd name="connsiteY3" fmla="*/ 368142 h 458442"/>
              <a:gd name="connsiteX4" fmla="*/ 1706417 w 3862014"/>
              <a:gd name="connsiteY4" fmla="*/ 365826 h 458442"/>
              <a:gd name="connsiteX5" fmla="*/ 1701785 w 3862014"/>
              <a:gd name="connsiteY5" fmla="*/ 365826 h 458442"/>
              <a:gd name="connsiteX6" fmla="*/ 240798 w 3862014"/>
              <a:gd name="connsiteY6" fmla="*/ 365826 h 458442"/>
              <a:gd name="connsiteX7" fmla="*/ 206068 w 3862014"/>
              <a:gd name="connsiteY7" fmla="*/ 382035 h 458442"/>
              <a:gd name="connsiteX8" fmla="*/ 222275 w 3862014"/>
              <a:gd name="connsiteY8" fmla="*/ 395926 h 458442"/>
              <a:gd name="connsiteX9" fmla="*/ 245430 w 3862014"/>
              <a:gd name="connsiteY9" fmla="*/ 368142 h 458442"/>
              <a:gd name="connsiteX10" fmla="*/ 245430 w 3862014"/>
              <a:gd name="connsiteY10" fmla="*/ 365826 h 458442"/>
              <a:gd name="connsiteX11" fmla="*/ 240798 w 3862014"/>
              <a:gd name="connsiteY11" fmla="*/ 365826 h 458442"/>
              <a:gd name="connsiteX12" fmla="*/ 1227139 w 3862014"/>
              <a:gd name="connsiteY12" fmla="*/ 331096 h 458442"/>
              <a:gd name="connsiteX13" fmla="*/ 1199354 w 3862014"/>
              <a:gd name="connsiteY13" fmla="*/ 363512 h 458442"/>
              <a:gd name="connsiteX14" fmla="*/ 1224823 w 3862014"/>
              <a:gd name="connsiteY14" fmla="*/ 395926 h 458442"/>
              <a:gd name="connsiteX15" fmla="*/ 1252607 w 3862014"/>
              <a:gd name="connsiteY15" fmla="*/ 363512 h 458442"/>
              <a:gd name="connsiteX16" fmla="*/ 1227139 w 3862014"/>
              <a:gd name="connsiteY16" fmla="*/ 331096 h 458442"/>
              <a:gd name="connsiteX17" fmla="*/ 659877 w 3862014"/>
              <a:gd name="connsiteY17" fmla="*/ 328783 h 458442"/>
              <a:gd name="connsiteX18" fmla="*/ 634408 w 3862014"/>
              <a:gd name="connsiteY18" fmla="*/ 358881 h 458442"/>
              <a:gd name="connsiteX19" fmla="*/ 662192 w 3862014"/>
              <a:gd name="connsiteY19" fmla="*/ 391296 h 458442"/>
              <a:gd name="connsiteX20" fmla="*/ 685346 w 3862014"/>
              <a:gd name="connsiteY20" fmla="*/ 358881 h 458442"/>
              <a:gd name="connsiteX21" fmla="*/ 659877 w 3862014"/>
              <a:gd name="connsiteY21" fmla="*/ 328783 h 458442"/>
              <a:gd name="connsiteX22" fmla="*/ 1974997 w 3862014"/>
              <a:gd name="connsiteY22" fmla="*/ 326467 h 458442"/>
              <a:gd name="connsiteX23" fmla="*/ 1949528 w 3862014"/>
              <a:gd name="connsiteY23" fmla="*/ 349620 h 458442"/>
              <a:gd name="connsiteX24" fmla="*/ 1995835 w 3862014"/>
              <a:gd name="connsiteY24" fmla="*/ 349620 h 458442"/>
              <a:gd name="connsiteX25" fmla="*/ 1974997 w 3862014"/>
              <a:gd name="connsiteY25" fmla="*/ 326467 h 458442"/>
              <a:gd name="connsiteX26" fmla="*/ 986343 w 3862014"/>
              <a:gd name="connsiteY26" fmla="*/ 307943 h 458442"/>
              <a:gd name="connsiteX27" fmla="*/ 1011811 w 3862014"/>
              <a:gd name="connsiteY27" fmla="*/ 307943 h 458442"/>
              <a:gd name="connsiteX28" fmla="*/ 1011811 w 3862014"/>
              <a:gd name="connsiteY28" fmla="*/ 414448 h 458442"/>
              <a:gd name="connsiteX29" fmla="*/ 986343 w 3862014"/>
              <a:gd name="connsiteY29" fmla="*/ 414448 h 458442"/>
              <a:gd name="connsiteX30" fmla="*/ 986343 w 3862014"/>
              <a:gd name="connsiteY30" fmla="*/ 307943 h 458442"/>
              <a:gd name="connsiteX31" fmla="*/ 421396 w 3862014"/>
              <a:gd name="connsiteY31" fmla="*/ 307943 h 458442"/>
              <a:gd name="connsiteX32" fmla="*/ 446864 w 3862014"/>
              <a:gd name="connsiteY32" fmla="*/ 307943 h 458442"/>
              <a:gd name="connsiteX33" fmla="*/ 446864 w 3862014"/>
              <a:gd name="connsiteY33" fmla="*/ 414448 h 458442"/>
              <a:gd name="connsiteX34" fmla="*/ 421396 w 3862014"/>
              <a:gd name="connsiteY34" fmla="*/ 414448 h 458442"/>
              <a:gd name="connsiteX35" fmla="*/ 421396 w 3862014"/>
              <a:gd name="connsiteY35" fmla="*/ 307943 h 458442"/>
              <a:gd name="connsiteX36" fmla="*/ 2109289 w 3862014"/>
              <a:gd name="connsiteY36" fmla="*/ 305628 h 458442"/>
              <a:gd name="connsiteX37" fmla="*/ 2113919 w 3862014"/>
              <a:gd name="connsiteY37" fmla="*/ 305628 h 458442"/>
              <a:gd name="connsiteX38" fmla="*/ 2113919 w 3862014"/>
              <a:gd name="connsiteY38" fmla="*/ 331097 h 458442"/>
              <a:gd name="connsiteX39" fmla="*/ 2106973 w 3862014"/>
              <a:gd name="connsiteY39" fmla="*/ 331097 h 458442"/>
              <a:gd name="connsiteX40" fmla="*/ 2076873 w 3862014"/>
              <a:gd name="connsiteY40" fmla="*/ 354251 h 458442"/>
              <a:gd name="connsiteX41" fmla="*/ 2074558 w 3862014"/>
              <a:gd name="connsiteY41" fmla="*/ 370458 h 458442"/>
              <a:gd name="connsiteX42" fmla="*/ 2074558 w 3862014"/>
              <a:gd name="connsiteY42" fmla="*/ 414449 h 458442"/>
              <a:gd name="connsiteX43" fmla="*/ 2049089 w 3862014"/>
              <a:gd name="connsiteY43" fmla="*/ 414449 h 458442"/>
              <a:gd name="connsiteX44" fmla="*/ 2049089 w 3862014"/>
              <a:gd name="connsiteY44" fmla="*/ 307944 h 458442"/>
              <a:gd name="connsiteX45" fmla="*/ 2074558 w 3862014"/>
              <a:gd name="connsiteY45" fmla="*/ 307944 h 458442"/>
              <a:gd name="connsiteX46" fmla="*/ 2074558 w 3862014"/>
              <a:gd name="connsiteY46" fmla="*/ 326467 h 458442"/>
              <a:gd name="connsiteX47" fmla="*/ 2074558 w 3862014"/>
              <a:gd name="connsiteY47" fmla="*/ 333412 h 458442"/>
              <a:gd name="connsiteX48" fmla="*/ 2109289 w 3862014"/>
              <a:gd name="connsiteY48" fmla="*/ 305628 h 458442"/>
              <a:gd name="connsiteX49" fmla="*/ 1977312 w 3862014"/>
              <a:gd name="connsiteY49" fmla="*/ 305628 h 458442"/>
              <a:gd name="connsiteX50" fmla="*/ 2023619 w 3862014"/>
              <a:gd name="connsiteY50" fmla="*/ 356567 h 458442"/>
              <a:gd name="connsiteX51" fmla="*/ 2023619 w 3862014"/>
              <a:gd name="connsiteY51" fmla="*/ 365828 h 458442"/>
              <a:gd name="connsiteX52" fmla="*/ 1949528 w 3862014"/>
              <a:gd name="connsiteY52" fmla="*/ 365828 h 458442"/>
              <a:gd name="connsiteX53" fmla="*/ 1981944 w 3862014"/>
              <a:gd name="connsiteY53" fmla="*/ 393613 h 458442"/>
              <a:gd name="connsiteX54" fmla="*/ 2012042 w 3862014"/>
              <a:gd name="connsiteY54" fmla="*/ 382035 h 458442"/>
              <a:gd name="connsiteX55" fmla="*/ 2021303 w 3862014"/>
              <a:gd name="connsiteY55" fmla="*/ 400558 h 458442"/>
              <a:gd name="connsiteX56" fmla="*/ 1979628 w 3862014"/>
              <a:gd name="connsiteY56" fmla="*/ 416765 h 458442"/>
              <a:gd name="connsiteX57" fmla="*/ 1921744 w 3862014"/>
              <a:gd name="connsiteY57" fmla="*/ 361197 h 458442"/>
              <a:gd name="connsiteX58" fmla="*/ 1977312 w 3862014"/>
              <a:gd name="connsiteY58" fmla="*/ 305628 h 458442"/>
              <a:gd name="connsiteX59" fmla="*/ 1347539 w 3862014"/>
              <a:gd name="connsiteY59" fmla="*/ 305628 h 458442"/>
              <a:gd name="connsiteX60" fmla="*/ 1382269 w 3862014"/>
              <a:gd name="connsiteY60" fmla="*/ 317205 h 458442"/>
              <a:gd name="connsiteX61" fmla="*/ 1370691 w 3862014"/>
              <a:gd name="connsiteY61" fmla="*/ 338044 h 458442"/>
              <a:gd name="connsiteX62" fmla="*/ 1345223 w 3862014"/>
              <a:gd name="connsiteY62" fmla="*/ 328783 h 458442"/>
              <a:gd name="connsiteX63" fmla="*/ 1331332 w 3862014"/>
              <a:gd name="connsiteY63" fmla="*/ 338044 h 458442"/>
              <a:gd name="connsiteX64" fmla="*/ 1382269 w 3862014"/>
              <a:gd name="connsiteY64" fmla="*/ 384351 h 458442"/>
              <a:gd name="connsiteX65" fmla="*/ 1340593 w 3862014"/>
              <a:gd name="connsiteY65" fmla="*/ 416765 h 458442"/>
              <a:gd name="connsiteX66" fmla="*/ 1298916 w 3862014"/>
              <a:gd name="connsiteY66" fmla="*/ 400558 h 458442"/>
              <a:gd name="connsiteX67" fmla="*/ 1312809 w 3862014"/>
              <a:gd name="connsiteY67" fmla="*/ 384351 h 458442"/>
              <a:gd name="connsiteX68" fmla="*/ 1342907 w 3862014"/>
              <a:gd name="connsiteY68" fmla="*/ 395927 h 458442"/>
              <a:gd name="connsiteX69" fmla="*/ 1356800 w 3862014"/>
              <a:gd name="connsiteY69" fmla="*/ 386665 h 458442"/>
              <a:gd name="connsiteX70" fmla="*/ 1305861 w 3862014"/>
              <a:gd name="connsiteY70" fmla="*/ 338044 h 458442"/>
              <a:gd name="connsiteX71" fmla="*/ 1347539 w 3862014"/>
              <a:gd name="connsiteY71" fmla="*/ 305628 h 458442"/>
              <a:gd name="connsiteX72" fmla="*/ 1109055 w 3862014"/>
              <a:gd name="connsiteY72" fmla="*/ 305628 h 458442"/>
              <a:gd name="connsiteX73" fmla="*/ 1146101 w 3862014"/>
              <a:gd name="connsiteY73" fmla="*/ 344990 h 458442"/>
              <a:gd name="connsiteX74" fmla="*/ 1146101 w 3862014"/>
              <a:gd name="connsiteY74" fmla="*/ 414449 h 458442"/>
              <a:gd name="connsiteX75" fmla="*/ 1120632 w 3862014"/>
              <a:gd name="connsiteY75" fmla="*/ 414449 h 458442"/>
              <a:gd name="connsiteX76" fmla="*/ 1120632 w 3862014"/>
              <a:gd name="connsiteY76" fmla="*/ 351935 h 458442"/>
              <a:gd name="connsiteX77" fmla="*/ 1104425 w 3862014"/>
              <a:gd name="connsiteY77" fmla="*/ 331097 h 458442"/>
              <a:gd name="connsiteX78" fmla="*/ 1076641 w 3862014"/>
              <a:gd name="connsiteY78" fmla="*/ 351935 h 458442"/>
              <a:gd name="connsiteX79" fmla="*/ 1074325 w 3862014"/>
              <a:gd name="connsiteY79" fmla="*/ 365828 h 458442"/>
              <a:gd name="connsiteX80" fmla="*/ 1074325 w 3862014"/>
              <a:gd name="connsiteY80" fmla="*/ 414449 h 458442"/>
              <a:gd name="connsiteX81" fmla="*/ 1046541 w 3862014"/>
              <a:gd name="connsiteY81" fmla="*/ 414449 h 458442"/>
              <a:gd name="connsiteX82" fmla="*/ 1046541 w 3862014"/>
              <a:gd name="connsiteY82" fmla="*/ 307944 h 458442"/>
              <a:gd name="connsiteX83" fmla="*/ 1072009 w 3862014"/>
              <a:gd name="connsiteY83" fmla="*/ 307944 h 458442"/>
              <a:gd name="connsiteX84" fmla="*/ 1072009 w 3862014"/>
              <a:gd name="connsiteY84" fmla="*/ 321835 h 458442"/>
              <a:gd name="connsiteX85" fmla="*/ 1072009 w 3862014"/>
              <a:gd name="connsiteY85" fmla="*/ 328783 h 458442"/>
              <a:gd name="connsiteX86" fmla="*/ 1109055 w 3862014"/>
              <a:gd name="connsiteY86" fmla="*/ 305628 h 458442"/>
              <a:gd name="connsiteX87" fmla="*/ 652931 w 3862014"/>
              <a:gd name="connsiteY87" fmla="*/ 305628 h 458442"/>
              <a:gd name="connsiteX88" fmla="*/ 685346 w 3862014"/>
              <a:gd name="connsiteY88" fmla="*/ 319521 h 458442"/>
              <a:gd name="connsiteX89" fmla="*/ 685346 w 3862014"/>
              <a:gd name="connsiteY89" fmla="*/ 317205 h 458442"/>
              <a:gd name="connsiteX90" fmla="*/ 685346 w 3862014"/>
              <a:gd name="connsiteY90" fmla="*/ 307944 h 458442"/>
              <a:gd name="connsiteX91" fmla="*/ 710815 w 3862014"/>
              <a:gd name="connsiteY91" fmla="*/ 307944 h 458442"/>
              <a:gd name="connsiteX92" fmla="*/ 710815 w 3862014"/>
              <a:gd name="connsiteY92" fmla="*/ 407503 h 458442"/>
              <a:gd name="connsiteX93" fmla="*/ 655247 w 3862014"/>
              <a:gd name="connsiteY93" fmla="*/ 458442 h 458442"/>
              <a:gd name="connsiteX94" fmla="*/ 618201 w 3862014"/>
              <a:gd name="connsiteY94" fmla="*/ 449180 h 458442"/>
              <a:gd name="connsiteX95" fmla="*/ 625147 w 3862014"/>
              <a:gd name="connsiteY95" fmla="*/ 428342 h 458442"/>
              <a:gd name="connsiteX96" fmla="*/ 655247 w 3862014"/>
              <a:gd name="connsiteY96" fmla="*/ 435288 h 458442"/>
              <a:gd name="connsiteX97" fmla="*/ 685346 w 3862014"/>
              <a:gd name="connsiteY97" fmla="*/ 409819 h 458442"/>
              <a:gd name="connsiteX98" fmla="*/ 685346 w 3862014"/>
              <a:gd name="connsiteY98" fmla="*/ 402874 h 458442"/>
              <a:gd name="connsiteX99" fmla="*/ 685346 w 3862014"/>
              <a:gd name="connsiteY99" fmla="*/ 398242 h 458442"/>
              <a:gd name="connsiteX100" fmla="*/ 655247 w 3862014"/>
              <a:gd name="connsiteY100" fmla="*/ 412135 h 458442"/>
              <a:gd name="connsiteX101" fmla="*/ 606624 w 3862014"/>
              <a:gd name="connsiteY101" fmla="*/ 358881 h 458442"/>
              <a:gd name="connsiteX102" fmla="*/ 652931 w 3862014"/>
              <a:gd name="connsiteY102" fmla="*/ 305628 h 458442"/>
              <a:gd name="connsiteX103" fmla="*/ 544109 w 3862014"/>
              <a:gd name="connsiteY103" fmla="*/ 305628 h 458442"/>
              <a:gd name="connsiteX104" fmla="*/ 581154 w 3862014"/>
              <a:gd name="connsiteY104" fmla="*/ 344990 h 458442"/>
              <a:gd name="connsiteX105" fmla="*/ 581154 w 3862014"/>
              <a:gd name="connsiteY105" fmla="*/ 414449 h 458442"/>
              <a:gd name="connsiteX106" fmla="*/ 555686 w 3862014"/>
              <a:gd name="connsiteY106" fmla="*/ 414449 h 458442"/>
              <a:gd name="connsiteX107" fmla="*/ 555686 w 3862014"/>
              <a:gd name="connsiteY107" fmla="*/ 351935 h 458442"/>
              <a:gd name="connsiteX108" fmla="*/ 539479 w 3862014"/>
              <a:gd name="connsiteY108" fmla="*/ 331097 h 458442"/>
              <a:gd name="connsiteX109" fmla="*/ 511694 w 3862014"/>
              <a:gd name="connsiteY109" fmla="*/ 351935 h 458442"/>
              <a:gd name="connsiteX110" fmla="*/ 509379 w 3862014"/>
              <a:gd name="connsiteY110" fmla="*/ 365828 h 458442"/>
              <a:gd name="connsiteX111" fmla="*/ 509379 w 3862014"/>
              <a:gd name="connsiteY111" fmla="*/ 414449 h 458442"/>
              <a:gd name="connsiteX112" fmla="*/ 483910 w 3862014"/>
              <a:gd name="connsiteY112" fmla="*/ 414449 h 458442"/>
              <a:gd name="connsiteX113" fmla="*/ 483910 w 3862014"/>
              <a:gd name="connsiteY113" fmla="*/ 307944 h 458442"/>
              <a:gd name="connsiteX114" fmla="*/ 507063 w 3862014"/>
              <a:gd name="connsiteY114" fmla="*/ 307944 h 458442"/>
              <a:gd name="connsiteX115" fmla="*/ 507063 w 3862014"/>
              <a:gd name="connsiteY115" fmla="*/ 321835 h 458442"/>
              <a:gd name="connsiteX116" fmla="*/ 507063 w 3862014"/>
              <a:gd name="connsiteY116" fmla="*/ 328783 h 458442"/>
              <a:gd name="connsiteX117" fmla="*/ 544109 w 3862014"/>
              <a:gd name="connsiteY117" fmla="*/ 305628 h 458442"/>
              <a:gd name="connsiteX118" fmla="*/ 1690210 w 3862014"/>
              <a:gd name="connsiteY118" fmla="*/ 303312 h 458442"/>
              <a:gd name="connsiteX119" fmla="*/ 1734201 w 3862014"/>
              <a:gd name="connsiteY119" fmla="*/ 344989 h 458442"/>
              <a:gd name="connsiteX120" fmla="*/ 1734201 w 3862014"/>
              <a:gd name="connsiteY120" fmla="*/ 414449 h 458442"/>
              <a:gd name="connsiteX121" fmla="*/ 1708732 w 3862014"/>
              <a:gd name="connsiteY121" fmla="*/ 414449 h 458442"/>
              <a:gd name="connsiteX122" fmla="*/ 1708732 w 3862014"/>
              <a:gd name="connsiteY122" fmla="*/ 405188 h 458442"/>
              <a:gd name="connsiteX123" fmla="*/ 1708732 w 3862014"/>
              <a:gd name="connsiteY123" fmla="*/ 398242 h 458442"/>
              <a:gd name="connsiteX124" fmla="*/ 1676317 w 3862014"/>
              <a:gd name="connsiteY124" fmla="*/ 416765 h 458442"/>
              <a:gd name="connsiteX125" fmla="*/ 1639271 w 3862014"/>
              <a:gd name="connsiteY125" fmla="*/ 384349 h 458442"/>
              <a:gd name="connsiteX126" fmla="*/ 1704101 w 3862014"/>
              <a:gd name="connsiteY126" fmla="*/ 347304 h 458442"/>
              <a:gd name="connsiteX127" fmla="*/ 1708732 w 3862014"/>
              <a:gd name="connsiteY127" fmla="*/ 347304 h 458442"/>
              <a:gd name="connsiteX128" fmla="*/ 1708732 w 3862014"/>
              <a:gd name="connsiteY128" fmla="*/ 344989 h 458442"/>
              <a:gd name="connsiteX129" fmla="*/ 1687894 w 3862014"/>
              <a:gd name="connsiteY129" fmla="*/ 326465 h 458442"/>
              <a:gd name="connsiteX130" fmla="*/ 1657794 w 3862014"/>
              <a:gd name="connsiteY130" fmla="*/ 335728 h 458442"/>
              <a:gd name="connsiteX131" fmla="*/ 1648533 w 3862014"/>
              <a:gd name="connsiteY131" fmla="*/ 317205 h 458442"/>
              <a:gd name="connsiteX132" fmla="*/ 1690210 w 3862014"/>
              <a:gd name="connsiteY132" fmla="*/ 303312 h 458442"/>
              <a:gd name="connsiteX133" fmla="*/ 226907 w 3862014"/>
              <a:gd name="connsiteY133" fmla="*/ 303312 h 458442"/>
              <a:gd name="connsiteX134" fmla="*/ 270898 w 3862014"/>
              <a:gd name="connsiteY134" fmla="*/ 344989 h 458442"/>
              <a:gd name="connsiteX135" fmla="*/ 270898 w 3862014"/>
              <a:gd name="connsiteY135" fmla="*/ 414449 h 458442"/>
              <a:gd name="connsiteX136" fmla="*/ 245430 w 3862014"/>
              <a:gd name="connsiteY136" fmla="*/ 414449 h 458442"/>
              <a:gd name="connsiteX137" fmla="*/ 245430 w 3862014"/>
              <a:gd name="connsiteY137" fmla="*/ 405188 h 458442"/>
              <a:gd name="connsiteX138" fmla="*/ 245430 w 3862014"/>
              <a:gd name="connsiteY138" fmla="*/ 398242 h 458442"/>
              <a:gd name="connsiteX139" fmla="*/ 213014 w 3862014"/>
              <a:gd name="connsiteY139" fmla="*/ 416765 h 458442"/>
              <a:gd name="connsiteX140" fmla="*/ 175968 w 3862014"/>
              <a:gd name="connsiteY140" fmla="*/ 384349 h 458442"/>
              <a:gd name="connsiteX141" fmla="*/ 240798 w 3862014"/>
              <a:gd name="connsiteY141" fmla="*/ 347304 h 458442"/>
              <a:gd name="connsiteX142" fmla="*/ 245430 w 3862014"/>
              <a:gd name="connsiteY142" fmla="*/ 347304 h 458442"/>
              <a:gd name="connsiteX143" fmla="*/ 245430 w 3862014"/>
              <a:gd name="connsiteY143" fmla="*/ 344989 h 458442"/>
              <a:gd name="connsiteX144" fmla="*/ 224591 w 3862014"/>
              <a:gd name="connsiteY144" fmla="*/ 326465 h 458442"/>
              <a:gd name="connsiteX145" fmla="*/ 194491 w 3862014"/>
              <a:gd name="connsiteY145" fmla="*/ 335728 h 458442"/>
              <a:gd name="connsiteX146" fmla="*/ 185229 w 3862014"/>
              <a:gd name="connsiteY146" fmla="*/ 317205 h 458442"/>
              <a:gd name="connsiteX147" fmla="*/ 226907 w 3862014"/>
              <a:gd name="connsiteY147" fmla="*/ 303312 h 458442"/>
              <a:gd name="connsiteX148" fmla="*/ 1852285 w 3862014"/>
              <a:gd name="connsiteY148" fmla="*/ 280158 h 458442"/>
              <a:gd name="connsiteX149" fmla="*/ 1877754 w 3862014"/>
              <a:gd name="connsiteY149" fmla="*/ 280158 h 458442"/>
              <a:gd name="connsiteX150" fmla="*/ 1877754 w 3862014"/>
              <a:gd name="connsiteY150" fmla="*/ 310258 h 458442"/>
              <a:gd name="connsiteX151" fmla="*/ 1900906 w 3862014"/>
              <a:gd name="connsiteY151" fmla="*/ 310258 h 458442"/>
              <a:gd name="connsiteX152" fmla="*/ 1900906 w 3862014"/>
              <a:gd name="connsiteY152" fmla="*/ 331097 h 458442"/>
              <a:gd name="connsiteX153" fmla="*/ 1877754 w 3862014"/>
              <a:gd name="connsiteY153" fmla="*/ 331097 h 458442"/>
              <a:gd name="connsiteX154" fmla="*/ 1877754 w 3862014"/>
              <a:gd name="connsiteY154" fmla="*/ 372772 h 458442"/>
              <a:gd name="connsiteX155" fmla="*/ 1898592 w 3862014"/>
              <a:gd name="connsiteY155" fmla="*/ 393611 h 458442"/>
              <a:gd name="connsiteX156" fmla="*/ 1903222 w 3862014"/>
              <a:gd name="connsiteY156" fmla="*/ 393611 h 458442"/>
              <a:gd name="connsiteX157" fmla="*/ 1903222 w 3862014"/>
              <a:gd name="connsiteY157" fmla="*/ 416763 h 458442"/>
              <a:gd name="connsiteX158" fmla="*/ 1893961 w 3862014"/>
              <a:gd name="connsiteY158" fmla="*/ 416763 h 458442"/>
              <a:gd name="connsiteX159" fmla="*/ 1849969 w 3862014"/>
              <a:gd name="connsiteY159" fmla="*/ 377404 h 458442"/>
              <a:gd name="connsiteX160" fmla="*/ 1849969 w 3862014"/>
              <a:gd name="connsiteY160" fmla="*/ 331097 h 458442"/>
              <a:gd name="connsiteX161" fmla="*/ 1838392 w 3862014"/>
              <a:gd name="connsiteY161" fmla="*/ 331097 h 458442"/>
              <a:gd name="connsiteX162" fmla="*/ 1838392 w 3862014"/>
              <a:gd name="connsiteY162" fmla="*/ 310258 h 458442"/>
              <a:gd name="connsiteX163" fmla="*/ 1852285 w 3862014"/>
              <a:gd name="connsiteY163" fmla="*/ 310258 h 458442"/>
              <a:gd name="connsiteX164" fmla="*/ 1852285 w 3862014"/>
              <a:gd name="connsiteY164" fmla="*/ 280158 h 458442"/>
              <a:gd name="connsiteX165" fmla="*/ 1768932 w 3862014"/>
              <a:gd name="connsiteY165" fmla="*/ 280158 h 458442"/>
              <a:gd name="connsiteX166" fmla="*/ 1794401 w 3862014"/>
              <a:gd name="connsiteY166" fmla="*/ 280158 h 458442"/>
              <a:gd name="connsiteX167" fmla="*/ 1794401 w 3862014"/>
              <a:gd name="connsiteY167" fmla="*/ 310258 h 458442"/>
              <a:gd name="connsiteX168" fmla="*/ 1817553 w 3862014"/>
              <a:gd name="connsiteY168" fmla="*/ 310258 h 458442"/>
              <a:gd name="connsiteX169" fmla="*/ 1817553 w 3862014"/>
              <a:gd name="connsiteY169" fmla="*/ 331097 h 458442"/>
              <a:gd name="connsiteX170" fmla="*/ 1794401 w 3862014"/>
              <a:gd name="connsiteY170" fmla="*/ 331097 h 458442"/>
              <a:gd name="connsiteX171" fmla="*/ 1794401 w 3862014"/>
              <a:gd name="connsiteY171" fmla="*/ 372772 h 458442"/>
              <a:gd name="connsiteX172" fmla="*/ 1815239 w 3862014"/>
              <a:gd name="connsiteY172" fmla="*/ 393611 h 458442"/>
              <a:gd name="connsiteX173" fmla="*/ 1819869 w 3862014"/>
              <a:gd name="connsiteY173" fmla="*/ 393611 h 458442"/>
              <a:gd name="connsiteX174" fmla="*/ 1819869 w 3862014"/>
              <a:gd name="connsiteY174" fmla="*/ 416763 h 458442"/>
              <a:gd name="connsiteX175" fmla="*/ 1810608 w 3862014"/>
              <a:gd name="connsiteY175" fmla="*/ 416763 h 458442"/>
              <a:gd name="connsiteX176" fmla="*/ 1766616 w 3862014"/>
              <a:gd name="connsiteY176" fmla="*/ 377404 h 458442"/>
              <a:gd name="connsiteX177" fmla="*/ 1766616 w 3862014"/>
              <a:gd name="connsiteY177" fmla="*/ 331097 h 458442"/>
              <a:gd name="connsiteX178" fmla="*/ 1755039 w 3862014"/>
              <a:gd name="connsiteY178" fmla="*/ 331097 h 458442"/>
              <a:gd name="connsiteX179" fmla="*/ 1755039 w 3862014"/>
              <a:gd name="connsiteY179" fmla="*/ 310258 h 458442"/>
              <a:gd name="connsiteX180" fmla="*/ 1768932 w 3862014"/>
              <a:gd name="connsiteY180" fmla="*/ 310258 h 458442"/>
              <a:gd name="connsiteX181" fmla="*/ 1768932 w 3862014"/>
              <a:gd name="connsiteY181" fmla="*/ 280158 h 458442"/>
              <a:gd name="connsiteX182" fmla="*/ 1474881 w 3862014"/>
              <a:gd name="connsiteY182" fmla="*/ 266266 h 458442"/>
              <a:gd name="connsiteX183" fmla="*/ 1502666 w 3862014"/>
              <a:gd name="connsiteY183" fmla="*/ 266266 h 458442"/>
              <a:gd name="connsiteX184" fmla="*/ 1532764 w 3862014"/>
              <a:gd name="connsiteY184" fmla="*/ 340357 h 458442"/>
              <a:gd name="connsiteX185" fmla="*/ 1539711 w 3862014"/>
              <a:gd name="connsiteY185" fmla="*/ 361196 h 458442"/>
              <a:gd name="connsiteX186" fmla="*/ 1546657 w 3862014"/>
              <a:gd name="connsiteY186" fmla="*/ 340357 h 458442"/>
              <a:gd name="connsiteX187" fmla="*/ 1576756 w 3862014"/>
              <a:gd name="connsiteY187" fmla="*/ 266266 h 458442"/>
              <a:gd name="connsiteX188" fmla="*/ 1604541 w 3862014"/>
              <a:gd name="connsiteY188" fmla="*/ 266266 h 458442"/>
              <a:gd name="connsiteX189" fmla="*/ 1616116 w 3862014"/>
              <a:gd name="connsiteY189" fmla="*/ 414448 h 458442"/>
              <a:gd name="connsiteX190" fmla="*/ 1588332 w 3862014"/>
              <a:gd name="connsiteY190" fmla="*/ 414448 h 458442"/>
              <a:gd name="connsiteX191" fmla="*/ 1581386 w 3862014"/>
              <a:gd name="connsiteY191" fmla="*/ 331096 h 458442"/>
              <a:gd name="connsiteX192" fmla="*/ 1581386 w 3862014"/>
              <a:gd name="connsiteY192" fmla="*/ 307943 h 458442"/>
              <a:gd name="connsiteX193" fmla="*/ 1574441 w 3862014"/>
              <a:gd name="connsiteY193" fmla="*/ 331096 h 458442"/>
              <a:gd name="connsiteX194" fmla="*/ 1551287 w 3862014"/>
              <a:gd name="connsiteY194" fmla="*/ 388980 h 458442"/>
              <a:gd name="connsiteX195" fmla="*/ 1528134 w 3862014"/>
              <a:gd name="connsiteY195" fmla="*/ 388980 h 458442"/>
              <a:gd name="connsiteX196" fmla="*/ 1504980 w 3862014"/>
              <a:gd name="connsiteY196" fmla="*/ 331096 h 458442"/>
              <a:gd name="connsiteX197" fmla="*/ 1495718 w 3862014"/>
              <a:gd name="connsiteY197" fmla="*/ 307943 h 458442"/>
              <a:gd name="connsiteX198" fmla="*/ 1495718 w 3862014"/>
              <a:gd name="connsiteY198" fmla="*/ 331096 h 458442"/>
              <a:gd name="connsiteX199" fmla="*/ 1488773 w 3862014"/>
              <a:gd name="connsiteY199" fmla="*/ 414448 h 458442"/>
              <a:gd name="connsiteX200" fmla="*/ 1460989 w 3862014"/>
              <a:gd name="connsiteY200" fmla="*/ 414448 h 458442"/>
              <a:gd name="connsiteX201" fmla="*/ 1474881 w 3862014"/>
              <a:gd name="connsiteY201" fmla="*/ 266266 h 458442"/>
              <a:gd name="connsiteX202" fmla="*/ 1247977 w 3862014"/>
              <a:gd name="connsiteY202" fmla="*/ 266266 h 458442"/>
              <a:gd name="connsiteX203" fmla="*/ 1273446 w 3862014"/>
              <a:gd name="connsiteY203" fmla="*/ 266266 h 458442"/>
              <a:gd name="connsiteX204" fmla="*/ 1273446 w 3862014"/>
              <a:gd name="connsiteY204" fmla="*/ 414448 h 458442"/>
              <a:gd name="connsiteX205" fmla="*/ 1247977 w 3862014"/>
              <a:gd name="connsiteY205" fmla="*/ 414448 h 458442"/>
              <a:gd name="connsiteX206" fmla="*/ 1247977 w 3862014"/>
              <a:gd name="connsiteY206" fmla="*/ 405187 h 458442"/>
              <a:gd name="connsiteX207" fmla="*/ 1247977 w 3862014"/>
              <a:gd name="connsiteY207" fmla="*/ 398241 h 458442"/>
              <a:gd name="connsiteX208" fmla="*/ 1215561 w 3862014"/>
              <a:gd name="connsiteY208" fmla="*/ 416764 h 458442"/>
              <a:gd name="connsiteX209" fmla="*/ 1169255 w 3862014"/>
              <a:gd name="connsiteY209" fmla="*/ 361196 h 458442"/>
              <a:gd name="connsiteX210" fmla="*/ 1217877 w 3862014"/>
              <a:gd name="connsiteY210" fmla="*/ 305628 h 458442"/>
              <a:gd name="connsiteX211" fmla="*/ 1247977 w 3862014"/>
              <a:gd name="connsiteY211" fmla="*/ 319519 h 458442"/>
              <a:gd name="connsiteX212" fmla="*/ 1247977 w 3862014"/>
              <a:gd name="connsiteY212" fmla="*/ 312573 h 458442"/>
              <a:gd name="connsiteX213" fmla="*/ 1247977 w 3862014"/>
              <a:gd name="connsiteY213" fmla="*/ 266266 h 458442"/>
              <a:gd name="connsiteX214" fmla="*/ 986343 w 3862014"/>
              <a:gd name="connsiteY214" fmla="*/ 266266 h 458442"/>
              <a:gd name="connsiteX215" fmla="*/ 1011811 w 3862014"/>
              <a:gd name="connsiteY215" fmla="*/ 266266 h 458442"/>
              <a:gd name="connsiteX216" fmla="*/ 1011811 w 3862014"/>
              <a:gd name="connsiteY216" fmla="*/ 289420 h 458442"/>
              <a:gd name="connsiteX217" fmla="*/ 986343 w 3862014"/>
              <a:gd name="connsiteY217" fmla="*/ 289420 h 458442"/>
              <a:gd name="connsiteX218" fmla="*/ 986343 w 3862014"/>
              <a:gd name="connsiteY218" fmla="*/ 266266 h 458442"/>
              <a:gd name="connsiteX219" fmla="*/ 810376 w 3862014"/>
              <a:gd name="connsiteY219" fmla="*/ 266266 h 458442"/>
              <a:gd name="connsiteX220" fmla="*/ 838160 w 3862014"/>
              <a:gd name="connsiteY220" fmla="*/ 266266 h 458442"/>
              <a:gd name="connsiteX221" fmla="*/ 868260 w 3862014"/>
              <a:gd name="connsiteY221" fmla="*/ 340357 h 458442"/>
              <a:gd name="connsiteX222" fmla="*/ 875206 w 3862014"/>
              <a:gd name="connsiteY222" fmla="*/ 361196 h 458442"/>
              <a:gd name="connsiteX223" fmla="*/ 882152 w 3862014"/>
              <a:gd name="connsiteY223" fmla="*/ 340357 h 458442"/>
              <a:gd name="connsiteX224" fmla="*/ 912252 w 3862014"/>
              <a:gd name="connsiteY224" fmla="*/ 266266 h 458442"/>
              <a:gd name="connsiteX225" fmla="*/ 940036 w 3862014"/>
              <a:gd name="connsiteY225" fmla="*/ 266266 h 458442"/>
              <a:gd name="connsiteX226" fmla="*/ 953927 w 3862014"/>
              <a:gd name="connsiteY226" fmla="*/ 414448 h 458442"/>
              <a:gd name="connsiteX227" fmla="*/ 926143 w 3862014"/>
              <a:gd name="connsiteY227" fmla="*/ 414448 h 458442"/>
              <a:gd name="connsiteX228" fmla="*/ 919197 w 3862014"/>
              <a:gd name="connsiteY228" fmla="*/ 331096 h 458442"/>
              <a:gd name="connsiteX229" fmla="*/ 919197 w 3862014"/>
              <a:gd name="connsiteY229" fmla="*/ 307943 h 458442"/>
              <a:gd name="connsiteX230" fmla="*/ 912252 w 3862014"/>
              <a:gd name="connsiteY230" fmla="*/ 331096 h 458442"/>
              <a:gd name="connsiteX231" fmla="*/ 889097 w 3862014"/>
              <a:gd name="connsiteY231" fmla="*/ 388980 h 458442"/>
              <a:gd name="connsiteX232" fmla="*/ 865945 w 3862014"/>
              <a:gd name="connsiteY232" fmla="*/ 388980 h 458442"/>
              <a:gd name="connsiteX233" fmla="*/ 842790 w 3862014"/>
              <a:gd name="connsiteY233" fmla="*/ 331096 h 458442"/>
              <a:gd name="connsiteX234" fmla="*/ 833529 w 3862014"/>
              <a:gd name="connsiteY234" fmla="*/ 307943 h 458442"/>
              <a:gd name="connsiteX235" fmla="*/ 833529 w 3862014"/>
              <a:gd name="connsiteY235" fmla="*/ 331096 h 458442"/>
              <a:gd name="connsiteX236" fmla="*/ 826583 w 3862014"/>
              <a:gd name="connsiteY236" fmla="*/ 414448 h 458442"/>
              <a:gd name="connsiteX237" fmla="*/ 798799 w 3862014"/>
              <a:gd name="connsiteY237" fmla="*/ 414448 h 458442"/>
              <a:gd name="connsiteX238" fmla="*/ 810376 w 3862014"/>
              <a:gd name="connsiteY238" fmla="*/ 266266 h 458442"/>
              <a:gd name="connsiteX239" fmla="*/ 421396 w 3862014"/>
              <a:gd name="connsiteY239" fmla="*/ 266266 h 458442"/>
              <a:gd name="connsiteX240" fmla="*/ 446864 w 3862014"/>
              <a:gd name="connsiteY240" fmla="*/ 266266 h 458442"/>
              <a:gd name="connsiteX241" fmla="*/ 446864 w 3862014"/>
              <a:gd name="connsiteY241" fmla="*/ 289420 h 458442"/>
              <a:gd name="connsiteX242" fmla="*/ 421396 w 3862014"/>
              <a:gd name="connsiteY242" fmla="*/ 289420 h 458442"/>
              <a:gd name="connsiteX243" fmla="*/ 421396 w 3862014"/>
              <a:gd name="connsiteY243" fmla="*/ 266266 h 458442"/>
              <a:gd name="connsiteX244" fmla="*/ 303313 w 3862014"/>
              <a:gd name="connsiteY244" fmla="*/ 266266 h 458442"/>
              <a:gd name="connsiteX245" fmla="*/ 328781 w 3862014"/>
              <a:gd name="connsiteY245" fmla="*/ 266266 h 458442"/>
              <a:gd name="connsiteX246" fmla="*/ 328781 w 3862014"/>
              <a:gd name="connsiteY246" fmla="*/ 344989 h 458442"/>
              <a:gd name="connsiteX247" fmla="*/ 342674 w 3862014"/>
              <a:gd name="connsiteY247" fmla="*/ 344989 h 458442"/>
              <a:gd name="connsiteX248" fmla="*/ 368142 w 3862014"/>
              <a:gd name="connsiteY248" fmla="*/ 307943 h 458442"/>
              <a:gd name="connsiteX249" fmla="*/ 398243 w 3862014"/>
              <a:gd name="connsiteY249" fmla="*/ 307943 h 458442"/>
              <a:gd name="connsiteX250" fmla="*/ 365826 w 3862014"/>
              <a:gd name="connsiteY250" fmla="*/ 356564 h 458442"/>
              <a:gd name="connsiteX251" fmla="*/ 402872 w 3862014"/>
              <a:gd name="connsiteY251" fmla="*/ 414448 h 458442"/>
              <a:gd name="connsiteX252" fmla="*/ 372774 w 3862014"/>
              <a:gd name="connsiteY252" fmla="*/ 414448 h 458442"/>
              <a:gd name="connsiteX253" fmla="*/ 344990 w 3862014"/>
              <a:gd name="connsiteY253" fmla="*/ 368141 h 458442"/>
              <a:gd name="connsiteX254" fmla="*/ 328781 w 3862014"/>
              <a:gd name="connsiteY254" fmla="*/ 368141 h 458442"/>
              <a:gd name="connsiteX255" fmla="*/ 328781 w 3862014"/>
              <a:gd name="connsiteY255" fmla="*/ 414448 h 458442"/>
              <a:gd name="connsiteX256" fmla="*/ 303313 w 3862014"/>
              <a:gd name="connsiteY256" fmla="*/ 414448 h 458442"/>
              <a:gd name="connsiteX257" fmla="*/ 303313 w 3862014"/>
              <a:gd name="connsiteY257" fmla="*/ 266266 h 458442"/>
              <a:gd name="connsiteX258" fmla="*/ 11577 w 3862014"/>
              <a:gd name="connsiteY258" fmla="*/ 266266 h 458442"/>
              <a:gd name="connsiteX259" fmla="*/ 39361 w 3862014"/>
              <a:gd name="connsiteY259" fmla="*/ 266266 h 458442"/>
              <a:gd name="connsiteX260" fmla="*/ 69461 w 3862014"/>
              <a:gd name="connsiteY260" fmla="*/ 340357 h 458442"/>
              <a:gd name="connsiteX261" fmla="*/ 76407 w 3862014"/>
              <a:gd name="connsiteY261" fmla="*/ 361196 h 458442"/>
              <a:gd name="connsiteX262" fmla="*/ 83353 w 3862014"/>
              <a:gd name="connsiteY262" fmla="*/ 340357 h 458442"/>
              <a:gd name="connsiteX263" fmla="*/ 113453 w 3862014"/>
              <a:gd name="connsiteY263" fmla="*/ 266266 h 458442"/>
              <a:gd name="connsiteX264" fmla="*/ 143553 w 3862014"/>
              <a:gd name="connsiteY264" fmla="*/ 266266 h 458442"/>
              <a:gd name="connsiteX265" fmla="*/ 155130 w 3862014"/>
              <a:gd name="connsiteY265" fmla="*/ 414448 h 458442"/>
              <a:gd name="connsiteX266" fmla="*/ 127344 w 3862014"/>
              <a:gd name="connsiteY266" fmla="*/ 414448 h 458442"/>
              <a:gd name="connsiteX267" fmla="*/ 120398 w 3862014"/>
              <a:gd name="connsiteY267" fmla="*/ 331096 h 458442"/>
              <a:gd name="connsiteX268" fmla="*/ 120398 w 3862014"/>
              <a:gd name="connsiteY268" fmla="*/ 307943 h 458442"/>
              <a:gd name="connsiteX269" fmla="*/ 113453 w 3862014"/>
              <a:gd name="connsiteY269" fmla="*/ 331096 h 458442"/>
              <a:gd name="connsiteX270" fmla="*/ 90298 w 3862014"/>
              <a:gd name="connsiteY270" fmla="*/ 388980 h 458442"/>
              <a:gd name="connsiteX271" fmla="*/ 67146 w 3862014"/>
              <a:gd name="connsiteY271" fmla="*/ 388980 h 458442"/>
              <a:gd name="connsiteX272" fmla="*/ 43991 w 3862014"/>
              <a:gd name="connsiteY272" fmla="*/ 331096 h 458442"/>
              <a:gd name="connsiteX273" fmla="*/ 34730 w 3862014"/>
              <a:gd name="connsiteY273" fmla="*/ 307943 h 458442"/>
              <a:gd name="connsiteX274" fmla="*/ 34730 w 3862014"/>
              <a:gd name="connsiteY274" fmla="*/ 331096 h 458442"/>
              <a:gd name="connsiteX275" fmla="*/ 27785 w 3862014"/>
              <a:gd name="connsiteY275" fmla="*/ 414448 h 458442"/>
              <a:gd name="connsiteX276" fmla="*/ 0 w 3862014"/>
              <a:gd name="connsiteY276" fmla="*/ 414448 h 458442"/>
              <a:gd name="connsiteX277" fmla="*/ 11577 w 3862014"/>
              <a:gd name="connsiteY277" fmla="*/ 266266 h 458442"/>
              <a:gd name="connsiteX278" fmla="*/ 3574908 w 3862014"/>
              <a:gd name="connsiteY278" fmla="*/ 127345 h 458442"/>
              <a:gd name="connsiteX279" fmla="*/ 3544809 w 3862014"/>
              <a:gd name="connsiteY279" fmla="*/ 141236 h 458442"/>
              <a:gd name="connsiteX280" fmla="*/ 3558701 w 3862014"/>
              <a:gd name="connsiteY280" fmla="*/ 152813 h 458442"/>
              <a:gd name="connsiteX281" fmla="*/ 3579540 w 3862014"/>
              <a:gd name="connsiteY281" fmla="*/ 129661 h 458442"/>
              <a:gd name="connsiteX282" fmla="*/ 3579540 w 3862014"/>
              <a:gd name="connsiteY282" fmla="*/ 127345 h 458442"/>
              <a:gd name="connsiteX283" fmla="*/ 3574908 w 3862014"/>
              <a:gd name="connsiteY283" fmla="*/ 127345 h 458442"/>
              <a:gd name="connsiteX284" fmla="*/ 333415 w 3862014"/>
              <a:gd name="connsiteY284" fmla="*/ 127345 h 458442"/>
              <a:gd name="connsiteX285" fmla="*/ 303315 w 3862014"/>
              <a:gd name="connsiteY285" fmla="*/ 141236 h 458442"/>
              <a:gd name="connsiteX286" fmla="*/ 317208 w 3862014"/>
              <a:gd name="connsiteY286" fmla="*/ 152813 h 458442"/>
              <a:gd name="connsiteX287" fmla="*/ 338047 w 3862014"/>
              <a:gd name="connsiteY287" fmla="*/ 129661 h 458442"/>
              <a:gd name="connsiteX288" fmla="*/ 338047 w 3862014"/>
              <a:gd name="connsiteY288" fmla="*/ 127345 h 458442"/>
              <a:gd name="connsiteX289" fmla="*/ 333415 w 3862014"/>
              <a:gd name="connsiteY289" fmla="*/ 127345 h 458442"/>
              <a:gd name="connsiteX290" fmla="*/ 3405888 w 3862014"/>
              <a:gd name="connsiteY290" fmla="*/ 85669 h 458442"/>
              <a:gd name="connsiteX291" fmla="*/ 3380418 w 3862014"/>
              <a:gd name="connsiteY291" fmla="*/ 118083 h 458442"/>
              <a:gd name="connsiteX292" fmla="*/ 3405888 w 3862014"/>
              <a:gd name="connsiteY292" fmla="*/ 150498 h 458442"/>
              <a:gd name="connsiteX293" fmla="*/ 3431357 w 3862014"/>
              <a:gd name="connsiteY293" fmla="*/ 118083 h 458442"/>
              <a:gd name="connsiteX294" fmla="*/ 3405888 w 3862014"/>
              <a:gd name="connsiteY294" fmla="*/ 85669 h 458442"/>
              <a:gd name="connsiteX295" fmla="*/ 2757587 w 3862014"/>
              <a:gd name="connsiteY295" fmla="*/ 85669 h 458442"/>
              <a:gd name="connsiteX296" fmla="*/ 2727487 w 3862014"/>
              <a:gd name="connsiteY296" fmla="*/ 118084 h 458442"/>
              <a:gd name="connsiteX297" fmla="*/ 2757587 w 3862014"/>
              <a:gd name="connsiteY297" fmla="*/ 150498 h 458442"/>
              <a:gd name="connsiteX298" fmla="*/ 2787687 w 3862014"/>
              <a:gd name="connsiteY298" fmla="*/ 118084 h 458442"/>
              <a:gd name="connsiteX299" fmla="*/ 2757587 w 3862014"/>
              <a:gd name="connsiteY299" fmla="*/ 85669 h 458442"/>
              <a:gd name="connsiteX300" fmla="*/ 3141938 w 3862014"/>
              <a:gd name="connsiteY300" fmla="*/ 83353 h 458442"/>
              <a:gd name="connsiteX301" fmla="*/ 3121099 w 3862014"/>
              <a:gd name="connsiteY301" fmla="*/ 101876 h 458442"/>
              <a:gd name="connsiteX302" fmla="*/ 3158145 w 3862014"/>
              <a:gd name="connsiteY302" fmla="*/ 101876 h 458442"/>
              <a:gd name="connsiteX303" fmla="*/ 3141938 w 3862014"/>
              <a:gd name="connsiteY303" fmla="*/ 83353 h 458442"/>
              <a:gd name="connsiteX304" fmla="*/ 1785139 w 3862014"/>
              <a:gd name="connsiteY304" fmla="*/ 83353 h 458442"/>
              <a:gd name="connsiteX305" fmla="*/ 1764300 w 3862014"/>
              <a:gd name="connsiteY305" fmla="*/ 101876 h 458442"/>
              <a:gd name="connsiteX306" fmla="*/ 1801346 w 3862014"/>
              <a:gd name="connsiteY306" fmla="*/ 101876 h 458442"/>
              <a:gd name="connsiteX307" fmla="*/ 1785139 w 3862014"/>
              <a:gd name="connsiteY307" fmla="*/ 83353 h 458442"/>
              <a:gd name="connsiteX308" fmla="*/ 2113919 w 3862014"/>
              <a:gd name="connsiteY308" fmla="*/ 53255 h 458442"/>
              <a:gd name="connsiteX309" fmla="*/ 2157910 w 3862014"/>
              <a:gd name="connsiteY309" fmla="*/ 53255 h 458442"/>
              <a:gd name="connsiteX310" fmla="*/ 2157910 w 3862014"/>
              <a:gd name="connsiteY310" fmla="*/ 182914 h 458442"/>
              <a:gd name="connsiteX311" fmla="*/ 2113919 w 3862014"/>
              <a:gd name="connsiteY311" fmla="*/ 182914 h 458442"/>
              <a:gd name="connsiteX312" fmla="*/ 2113919 w 3862014"/>
              <a:gd name="connsiteY312" fmla="*/ 53255 h 458442"/>
              <a:gd name="connsiteX313" fmla="*/ 1495723 w 3862014"/>
              <a:gd name="connsiteY313" fmla="*/ 53255 h 458442"/>
              <a:gd name="connsiteX314" fmla="*/ 1539714 w 3862014"/>
              <a:gd name="connsiteY314" fmla="*/ 53255 h 458442"/>
              <a:gd name="connsiteX315" fmla="*/ 1539714 w 3862014"/>
              <a:gd name="connsiteY315" fmla="*/ 182914 h 458442"/>
              <a:gd name="connsiteX316" fmla="*/ 1495723 w 3862014"/>
              <a:gd name="connsiteY316" fmla="*/ 182914 h 458442"/>
              <a:gd name="connsiteX317" fmla="*/ 1495723 w 3862014"/>
              <a:gd name="connsiteY317" fmla="*/ 53255 h 458442"/>
              <a:gd name="connsiteX318" fmla="*/ 3227606 w 3862014"/>
              <a:gd name="connsiteY318" fmla="*/ 53254 h 458442"/>
              <a:gd name="connsiteX319" fmla="*/ 3229922 w 3862014"/>
              <a:gd name="connsiteY319" fmla="*/ 53254 h 458442"/>
              <a:gd name="connsiteX320" fmla="*/ 3271597 w 3862014"/>
              <a:gd name="connsiteY320" fmla="*/ 53254 h 458442"/>
              <a:gd name="connsiteX321" fmla="*/ 3271597 w 3862014"/>
              <a:gd name="connsiteY321" fmla="*/ 76409 h 458442"/>
              <a:gd name="connsiteX322" fmla="*/ 3271597 w 3862014"/>
              <a:gd name="connsiteY322" fmla="*/ 85670 h 458442"/>
              <a:gd name="connsiteX323" fmla="*/ 3313274 w 3862014"/>
              <a:gd name="connsiteY323" fmla="*/ 53254 h 458442"/>
              <a:gd name="connsiteX324" fmla="*/ 3317906 w 3862014"/>
              <a:gd name="connsiteY324" fmla="*/ 53254 h 458442"/>
              <a:gd name="connsiteX325" fmla="*/ 3317906 w 3862014"/>
              <a:gd name="connsiteY325" fmla="*/ 97246 h 458442"/>
              <a:gd name="connsiteX326" fmla="*/ 3308643 w 3862014"/>
              <a:gd name="connsiteY326" fmla="*/ 97246 h 458442"/>
              <a:gd name="connsiteX327" fmla="*/ 3273913 w 3862014"/>
              <a:gd name="connsiteY327" fmla="*/ 120400 h 458442"/>
              <a:gd name="connsiteX328" fmla="*/ 3271597 w 3862014"/>
              <a:gd name="connsiteY328" fmla="*/ 138923 h 458442"/>
              <a:gd name="connsiteX329" fmla="*/ 3271597 w 3862014"/>
              <a:gd name="connsiteY329" fmla="*/ 182914 h 458442"/>
              <a:gd name="connsiteX330" fmla="*/ 3227606 w 3862014"/>
              <a:gd name="connsiteY330" fmla="*/ 182914 h 458442"/>
              <a:gd name="connsiteX331" fmla="*/ 3227606 w 3862014"/>
              <a:gd name="connsiteY331" fmla="*/ 53254 h 458442"/>
              <a:gd name="connsiteX332" fmla="*/ 1873123 w 3862014"/>
              <a:gd name="connsiteY332" fmla="*/ 53254 h 458442"/>
              <a:gd name="connsiteX333" fmla="*/ 1875439 w 3862014"/>
              <a:gd name="connsiteY333" fmla="*/ 53254 h 458442"/>
              <a:gd name="connsiteX334" fmla="*/ 1917114 w 3862014"/>
              <a:gd name="connsiteY334" fmla="*/ 53254 h 458442"/>
              <a:gd name="connsiteX335" fmla="*/ 1917114 w 3862014"/>
              <a:gd name="connsiteY335" fmla="*/ 76409 h 458442"/>
              <a:gd name="connsiteX336" fmla="*/ 1917114 w 3862014"/>
              <a:gd name="connsiteY336" fmla="*/ 85670 h 458442"/>
              <a:gd name="connsiteX337" fmla="*/ 1958791 w 3862014"/>
              <a:gd name="connsiteY337" fmla="*/ 53254 h 458442"/>
              <a:gd name="connsiteX338" fmla="*/ 1963421 w 3862014"/>
              <a:gd name="connsiteY338" fmla="*/ 53254 h 458442"/>
              <a:gd name="connsiteX339" fmla="*/ 1963421 w 3862014"/>
              <a:gd name="connsiteY339" fmla="*/ 97246 h 458442"/>
              <a:gd name="connsiteX340" fmla="*/ 1954160 w 3862014"/>
              <a:gd name="connsiteY340" fmla="*/ 97246 h 458442"/>
              <a:gd name="connsiteX341" fmla="*/ 1919430 w 3862014"/>
              <a:gd name="connsiteY341" fmla="*/ 120400 h 458442"/>
              <a:gd name="connsiteX342" fmla="*/ 1917114 w 3862014"/>
              <a:gd name="connsiteY342" fmla="*/ 138923 h 458442"/>
              <a:gd name="connsiteX343" fmla="*/ 1917114 w 3862014"/>
              <a:gd name="connsiteY343" fmla="*/ 182914 h 458442"/>
              <a:gd name="connsiteX344" fmla="*/ 1873123 w 3862014"/>
              <a:gd name="connsiteY344" fmla="*/ 182914 h 458442"/>
              <a:gd name="connsiteX345" fmla="*/ 1873123 w 3862014"/>
              <a:gd name="connsiteY345" fmla="*/ 53254 h 458442"/>
              <a:gd name="connsiteX346" fmla="*/ 1560550 w 3862014"/>
              <a:gd name="connsiteY346" fmla="*/ 53254 h 458442"/>
              <a:gd name="connsiteX347" fmla="*/ 1606857 w 3862014"/>
              <a:gd name="connsiteY347" fmla="*/ 53254 h 458442"/>
              <a:gd name="connsiteX348" fmla="*/ 1627696 w 3862014"/>
              <a:gd name="connsiteY348" fmla="*/ 122716 h 458442"/>
              <a:gd name="connsiteX349" fmla="*/ 1632326 w 3862014"/>
              <a:gd name="connsiteY349" fmla="*/ 145868 h 458442"/>
              <a:gd name="connsiteX350" fmla="*/ 1636957 w 3862014"/>
              <a:gd name="connsiteY350" fmla="*/ 122716 h 458442"/>
              <a:gd name="connsiteX351" fmla="*/ 1657796 w 3862014"/>
              <a:gd name="connsiteY351" fmla="*/ 53254 h 458442"/>
              <a:gd name="connsiteX352" fmla="*/ 1704103 w 3862014"/>
              <a:gd name="connsiteY352" fmla="*/ 53254 h 458442"/>
              <a:gd name="connsiteX353" fmla="*/ 1660110 w 3862014"/>
              <a:gd name="connsiteY353" fmla="*/ 185230 h 458442"/>
              <a:gd name="connsiteX354" fmla="*/ 1606857 w 3862014"/>
              <a:gd name="connsiteY354" fmla="*/ 185230 h 458442"/>
              <a:gd name="connsiteX355" fmla="*/ 1560550 w 3862014"/>
              <a:gd name="connsiteY355" fmla="*/ 53254 h 458442"/>
              <a:gd name="connsiteX356" fmla="*/ 152817 w 3862014"/>
              <a:gd name="connsiteY356" fmla="*/ 53254 h 458442"/>
              <a:gd name="connsiteX357" fmla="*/ 155133 w 3862014"/>
              <a:gd name="connsiteY357" fmla="*/ 53254 h 458442"/>
              <a:gd name="connsiteX358" fmla="*/ 196808 w 3862014"/>
              <a:gd name="connsiteY358" fmla="*/ 53254 h 458442"/>
              <a:gd name="connsiteX359" fmla="*/ 196808 w 3862014"/>
              <a:gd name="connsiteY359" fmla="*/ 76409 h 458442"/>
              <a:gd name="connsiteX360" fmla="*/ 196808 w 3862014"/>
              <a:gd name="connsiteY360" fmla="*/ 85670 h 458442"/>
              <a:gd name="connsiteX361" fmla="*/ 238485 w 3862014"/>
              <a:gd name="connsiteY361" fmla="*/ 53254 h 458442"/>
              <a:gd name="connsiteX362" fmla="*/ 243115 w 3862014"/>
              <a:gd name="connsiteY362" fmla="*/ 53254 h 458442"/>
              <a:gd name="connsiteX363" fmla="*/ 243115 w 3862014"/>
              <a:gd name="connsiteY363" fmla="*/ 97246 h 458442"/>
              <a:gd name="connsiteX364" fmla="*/ 233853 w 3862014"/>
              <a:gd name="connsiteY364" fmla="*/ 97246 h 458442"/>
              <a:gd name="connsiteX365" fmla="*/ 199124 w 3862014"/>
              <a:gd name="connsiteY365" fmla="*/ 120400 h 458442"/>
              <a:gd name="connsiteX366" fmla="*/ 196808 w 3862014"/>
              <a:gd name="connsiteY366" fmla="*/ 138923 h 458442"/>
              <a:gd name="connsiteX367" fmla="*/ 196808 w 3862014"/>
              <a:gd name="connsiteY367" fmla="*/ 182914 h 458442"/>
              <a:gd name="connsiteX368" fmla="*/ 152817 w 3862014"/>
              <a:gd name="connsiteY368" fmla="*/ 182914 h 458442"/>
              <a:gd name="connsiteX369" fmla="*/ 152817 w 3862014"/>
              <a:gd name="connsiteY369" fmla="*/ 53254 h 458442"/>
              <a:gd name="connsiteX370" fmla="*/ 3741614 w 3862014"/>
              <a:gd name="connsiteY370" fmla="*/ 50938 h 458442"/>
              <a:gd name="connsiteX371" fmla="*/ 3778661 w 3862014"/>
              <a:gd name="connsiteY371" fmla="*/ 74093 h 458442"/>
              <a:gd name="connsiteX372" fmla="*/ 3820337 w 3862014"/>
              <a:gd name="connsiteY372" fmla="*/ 50938 h 458442"/>
              <a:gd name="connsiteX373" fmla="*/ 3862014 w 3862014"/>
              <a:gd name="connsiteY373" fmla="*/ 99561 h 458442"/>
              <a:gd name="connsiteX374" fmla="*/ 3862014 w 3862014"/>
              <a:gd name="connsiteY374" fmla="*/ 182914 h 458442"/>
              <a:gd name="connsiteX375" fmla="*/ 3818021 w 3862014"/>
              <a:gd name="connsiteY375" fmla="*/ 182914 h 458442"/>
              <a:gd name="connsiteX376" fmla="*/ 3818021 w 3862014"/>
              <a:gd name="connsiteY376" fmla="*/ 104191 h 458442"/>
              <a:gd name="connsiteX377" fmla="*/ 3808760 w 3862014"/>
              <a:gd name="connsiteY377" fmla="*/ 87984 h 458442"/>
              <a:gd name="connsiteX378" fmla="*/ 3785607 w 3862014"/>
              <a:gd name="connsiteY378" fmla="*/ 113452 h 458442"/>
              <a:gd name="connsiteX379" fmla="*/ 3785607 w 3862014"/>
              <a:gd name="connsiteY379" fmla="*/ 129661 h 458442"/>
              <a:gd name="connsiteX380" fmla="*/ 3785607 w 3862014"/>
              <a:gd name="connsiteY380" fmla="*/ 182914 h 458442"/>
              <a:gd name="connsiteX381" fmla="*/ 3741614 w 3862014"/>
              <a:gd name="connsiteY381" fmla="*/ 182914 h 458442"/>
              <a:gd name="connsiteX382" fmla="*/ 3741614 w 3862014"/>
              <a:gd name="connsiteY382" fmla="*/ 104191 h 458442"/>
              <a:gd name="connsiteX383" fmla="*/ 3732353 w 3862014"/>
              <a:gd name="connsiteY383" fmla="*/ 87984 h 458442"/>
              <a:gd name="connsiteX384" fmla="*/ 3709200 w 3862014"/>
              <a:gd name="connsiteY384" fmla="*/ 111138 h 458442"/>
              <a:gd name="connsiteX385" fmla="*/ 3706884 w 3862014"/>
              <a:gd name="connsiteY385" fmla="*/ 127345 h 458442"/>
              <a:gd name="connsiteX386" fmla="*/ 3706884 w 3862014"/>
              <a:gd name="connsiteY386" fmla="*/ 182914 h 458442"/>
              <a:gd name="connsiteX387" fmla="*/ 3662893 w 3862014"/>
              <a:gd name="connsiteY387" fmla="*/ 182914 h 458442"/>
              <a:gd name="connsiteX388" fmla="*/ 3662893 w 3862014"/>
              <a:gd name="connsiteY388" fmla="*/ 53254 h 458442"/>
              <a:gd name="connsiteX389" fmla="*/ 3702254 w 3862014"/>
              <a:gd name="connsiteY389" fmla="*/ 53254 h 458442"/>
              <a:gd name="connsiteX390" fmla="*/ 3702254 w 3862014"/>
              <a:gd name="connsiteY390" fmla="*/ 64831 h 458442"/>
              <a:gd name="connsiteX391" fmla="*/ 3702254 w 3862014"/>
              <a:gd name="connsiteY391" fmla="*/ 74093 h 458442"/>
              <a:gd name="connsiteX392" fmla="*/ 3741614 w 3862014"/>
              <a:gd name="connsiteY392" fmla="*/ 50938 h 458442"/>
              <a:gd name="connsiteX393" fmla="*/ 3565647 w 3862014"/>
              <a:gd name="connsiteY393" fmla="*/ 50938 h 458442"/>
              <a:gd name="connsiteX394" fmla="*/ 3625847 w 3862014"/>
              <a:gd name="connsiteY394" fmla="*/ 104191 h 458442"/>
              <a:gd name="connsiteX395" fmla="*/ 3625847 w 3862014"/>
              <a:gd name="connsiteY395" fmla="*/ 182913 h 458442"/>
              <a:gd name="connsiteX396" fmla="*/ 3586486 w 3862014"/>
              <a:gd name="connsiteY396" fmla="*/ 182913 h 458442"/>
              <a:gd name="connsiteX397" fmla="*/ 3586486 w 3862014"/>
              <a:gd name="connsiteY397" fmla="*/ 175967 h 458442"/>
              <a:gd name="connsiteX398" fmla="*/ 3586486 w 3862014"/>
              <a:gd name="connsiteY398" fmla="*/ 166706 h 458442"/>
              <a:gd name="connsiteX399" fmla="*/ 3549440 w 3862014"/>
              <a:gd name="connsiteY399" fmla="*/ 185229 h 458442"/>
              <a:gd name="connsiteX400" fmla="*/ 3505449 w 3862014"/>
              <a:gd name="connsiteY400" fmla="*/ 143552 h 458442"/>
              <a:gd name="connsiteX401" fmla="*/ 3579540 w 3862014"/>
              <a:gd name="connsiteY401" fmla="*/ 101877 h 458442"/>
              <a:gd name="connsiteX402" fmla="*/ 3561017 w 3862014"/>
              <a:gd name="connsiteY402" fmla="*/ 85668 h 458442"/>
              <a:gd name="connsiteX403" fmla="*/ 3526286 w 3862014"/>
              <a:gd name="connsiteY403" fmla="*/ 97245 h 458442"/>
              <a:gd name="connsiteX404" fmla="*/ 3510079 w 3862014"/>
              <a:gd name="connsiteY404" fmla="*/ 67145 h 458442"/>
              <a:gd name="connsiteX405" fmla="*/ 3565647 w 3862014"/>
              <a:gd name="connsiteY405" fmla="*/ 50938 h 458442"/>
              <a:gd name="connsiteX406" fmla="*/ 2035196 w 3862014"/>
              <a:gd name="connsiteY406" fmla="*/ 50938 h 458442"/>
              <a:gd name="connsiteX407" fmla="*/ 2081503 w 3862014"/>
              <a:gd name="connsiteY407" fmla="*/ 64831 h 458442"/>
              <a:gd name="connsiteX408" fmla="*/ 2067612 w 3862014"/>
              <a:gd name="connsiteY408" fmla="*/ 97245 h 458442"/>
              <a:gd name="connsiteX409" fmla="*/ 2037512 w 3862014"/>
              <a:gd name="connsiteY409" fmla="*/ 85668 h 458442"/>
              <a:gd name="connsiteX410" fmla="*/ 2023619 w 3862014"/>
              <a:gd name="connsiteY410" fmla="*/ 92615 h 458442"/>
              <a:gd name="connsiteX411" fmla="*/ 2086135 w 3862014"/>
              <a:gd name="connsiteY411" fmla="*/ 145868 h 458442"/>
              <a:gd name="connsiteX412" fmla="*/ 2032881 w 3862014"/>
              <a:gd name="connsiteY412" fmla="*/ 187545 h 458442"/>
              <a:gd name="connsiteX413" fmla="*/ 1979628 w 3862014"/>
              <a:gd name="connsiteY413" fmla="*/ 169020 h 458442"/>
              <a:gd name="connsiteX414" fmla="*/ 1998151 w 3862014"/>
              <a:gd name="connsiteY414" fmla="*/ 138922 h 458442"/>
              <a:gd name="connsiteX415" fmla="*/ 2030566 w 3862014"/>
              <a:gd name="connsiteY415" fmla="*/ 152813 h 458442"/>
              <a:gd name="connsiteX416" fmla="*/ 2044458 w 3862014"/>
              <a:gd name="connsiteY416" fmla="*/ 145868 h 458442"/>
              <a:gd name="connsiteX417" fmla="*/ 1981944 w 3862014"/>
              <a:gd name="connsiteY417" fmla="*/ 90300 h 458442"/>
              <a:gd name="connsiteX418" fmla="*/ 2035196 w 3862014"/>
              <a:gd name="connsiteY418" fmla="*/ 50938 h 458442"/>
              <a:gd name="connsiteX419" fmla="*/ 1412369 w 3862014"/>
              <a:gd name="connsiteY419" fmla="*/ 50938 h 458442"/>
              <a:gd name="connsiteX420" fmla="*/ 1458676 w 3862014"/>
              <a:gd name="connsiteY420" fmla="*/ 99561 h 458442"/>
              <a:gd name="connsiteX421" fmla="*/ 1458676 w 3862014"/>
              <a:gd name="connsiteY421" fmla="*/ 182914 h 458442"/>
              <a:gd name="connsiteX422" fmla="*/ 1417000 w 3862014"/>
              <a:gd name="connsiteY422" fmla="*/ 182914 h 458442"/>
              <a:gd name="connsiteX423" fmla="*/ 1417000 w 3862014"/>
              <a:gd name="connsiteY423" fmla="*/ 106507 h 458442"/>
              <a:gd name="connsiteX424" fmla="*/ 1403108 w 3862014"/>
              <a:gd name="connsiteY424" fmla="*/ 90300 h 458442"/>
              <a:gd name="connsiteX425" fmla="*/ 1377639 w 3862014"/>
              <a:gd name="connsiteY425" fmla="*/ 108823 h 458442"/>
              <a:gd name="connsiteX426" fmla="*/ 1375323 w 3862014"/>
              <a:gd name="connsiteY426" fmla="*/ 125030 h 458442"/>
              <a:gd name="connsiteX427" fmla="*/ 1375323 w 3862014"/>
              <a:gd name="connsiteY427" fmla="*/ 182914 h 458442"/>
              <a:gd name="connsiteX428" fmla="*/ 1331332 w 3862014"/>
              <a:gd name="connsiteY428" fmla="*/ 182914 h 458442"/>
              <a:gd name="connsiteX429" fmla="*/ 1331332 w 3862014"/>
              <a:gd name="connsiteY429" fmla="*/ 53254 h 458442"/>
              <a:gd name="connsiteX430" fmla="*/ 1370694 w 3862014"/>
              <a:gd name="connsiteY430" fmla="*/ 53254 h 458442"/>
              <a:gd name="connsiteX431" fmla="*/ 1370694 w 3862014"/>
              <a:gd name="connsiteY431" fmla="*/ 64831 h 458442"/>
              <a:gd name="connsiteX432" fmla="*/ 1370694 w 3862014"/>
              <a:gd name="connsiteY432" fmla="*/ 74093 h 458442"/>
              <a:gd name="connsiteX433" fmla="*/ 1412369 w 3862014"/>
              <a:gd name="connsiteY433" fmla="*/ 50938 h 458442"/>
              <a:gd name="connsiteX434" fmla="*/ 993290 w 3862014"/>
              <a:gd name="connsiteY434" fmla="*/ 50938 h 458442"/>
              <a:gd name="connsiteX435" fmla="*/ 1039597 w 3862014"/>
              <a:gd name="connsiteY435" fmla="*/ 64831 h 458442"/>
              <a:gd name="connsiteX436" fmla="*/ 1023390 w 3862014"/>
              <a:gd name="connsiteY436" fmla="*/ 97245 h 458442"/>
              <a:gd name="connsiteX437" fmla="*/ 993290 w 3862014"/>
              <a:gd name="connsiteY437" fmla="*/ 85668 h 458442"/>
              <a:gd name="connsiteX438" fmla="*/ 979397 w 3862014"/>
              <a:gd name="connsiteY438" fmla="*/ 92615 h 458442"/>
              <a:gd name="connsiteX439" fmla="*/ 1041913 w 3862014"/>
              <a:gd name="connsiteY439" fmla="*/ 145868 h 458442"/>
              <a:gd name="connsiteX440" fmla="*/ 988659 w 3862014"/>
              <a:gd name="connsiteY440" fmla="*/ 187545 h 458442"/>
              <a:gd name="connsiteX441" fmla="*/ 935406 w 3862014"/>
              <a:gd name="connsiteY441" fmla="*/ 169020 h 458442"/>
              <a:gd name="connsiteX442" fmla="*/ 956245 w 3862014"/>
              <a:gd name="connsiteY442" fmla="*/ 138922 h 458442"/>
              <a:gd name="connsiteX443" fmla="*/ 988659 w 3862014"/>
              <a:gd name="connsiteY443" fmla="*/ 152813 h 458442"/>
              <a:gd name="connsiteX444" fmla="*/ 1002551 w 3862014"/>
              <a:gd name="connsiteY444" fmla="*/ 145868 h 458442"/>
              <a:gd name="connsiteX445" fmla="*/ 940038 w 3862014"/>
              <a:gd name="connsiteY445" fmla="*/ 90300 h 458442"/>
              <a:gd name="connsiteX446" fmla="*/ 993290 w 3862014"/>
              <a:gd name="connsiteY446" fmla="*/ 50938 h 458442"/>
              <a:gd name="connsiteX447" fmla="*/ 865947 w 3862014"/>
              <a:gd name="connsiteY447" fmla="*/ 50938 h 458442"/>
              <a:gd name="connsiteX448" fmla="*/ 909938 w 3862014"/>
              <a:gd name="connsiteY448" fmla="*/ 50938 h 458442"/>
              <a:gd name="connsiteX449" fmla="*/ 909938 w 3862014"/>
              <a:gd name="connsiteY449" fmla="*/ 182913 h 458442"/>
              <a:gd name="connsiteX450" fmla="*/ 868263 w 3862014"/>
              <a:gd name="connsiteY450" fmla="*/ 182913 h 458442"/>
              <a:gd name="connsiteX451" fmla="*/ 868263 w 3862014"/>
              <a:gd name="connsiteY451" fmla="*/ 171336 h 458442"/>
              <a:gd name="connsiteX452" fmla="*/ 868263 w 3862014"/>
              <a:gd name="connsiteY452" fmla="*/ 162075 h 458442"/>
              <a:gd name="connsiteX453" fmla="*/ 826586 w 3862014"/>
              <a:gd name="connsiteY453" fmla="*/ 185229 h 458442"/>
              <a:gd name="connsiteX454" fmla="*/ 780279 w 3862014"/>
              <a:gd name="connsiteY454" fmla="*/ 136606 h 458442"/>
              <a:gd name="connsiteX455" fmla="*/ 780279 w 3862014"/>
              <a:gd name="connsiteY455" fmla="*/ 53254 h 458442"/>
              <a:gd name="connsiteX456" fmla="*/ 824270 w 3862014"/>
              <a:gd name="connsiteY456" fmla="*/ 53254 h 458442"/>
              <a:gd name="connsiteX457" fmla="*/ 824270 w 3862014"/>
              <a:gd name="connsiteY457" fmla="*/ 129661 h 458442"/>
              <a:gd name="connsiteX458" fmla="*/ 838163 w 3862014"/>
              <a:gd name="connsiteY458" fmla="*/ 145868 h 458442"/>
              <a:gd name="connsiteX459" fmla="*/ 865947 w 3862014"/>
              <a:gd name="connsiteY459" fmla="*/ 108822 h 458442"/>
              <a:gd name="connsiteX460" fmla="*/ 865947 w 3862014"/>
              <a:gd name="connsiteY460" fmla="*/ 50938 h 458442"/>
              <a:gd name="connsiteX461" fmla="*/ 622834 w 3862014"/>
              <a:gd name="connsiteY461" fmla="*/ 50938 h 458442"/>
              <a:gd name="connsiteX462" fmla="*/ 659880 w 3862014"/>
              <a:gd name="connsiteY462" fmla="*/ 74093 h 458442"/>
              <a:gd name="connsiteX463" fmla="*/ 701556 w 3862014"/>
              <a:gd name="connsiteY463" fmla="*/ 50938 h 458442"/>
              <a:gd name="connsiteX464" fmla="*/ 743233 w 3862014"/>
              <a:gd name="connsiteY464" fmla="*/ 99561 h 458442"/>
              <a:gd name="connsiteX465" fmla="*/ 743233 w 3862014"/>
              <a:gd name="connsiteY465" fmla="*/ 182914 h 458442"/>
              <a:gd name="connsiteX466" fmla="*/ 699241 w 3862014"/>
              <a:gd name="connsiteY466" fmla="*/ 182914 h 458442"/>
              <a:gd name="connsiteX467" fmla="*/ 699241 w 3862014"/>
              <a:gd name="connsiteY467" fmla="*/ 104191 h 458442"/>
              <a:gd name="connsiteX468" fmla="*/ 689979 w 3862014"/>
              <a:gd name="connsiteY468" fmla="*/ 87984 h 458442"/>
              <a:gd name="connsiteX469" fmla="*/ 666827 w 3862014"/>
              <a:gd name="connsiteY469" fmla="*/ 113452 h 458442"/>
              <a:gd name="connsiteX470" fmla="*/ 666827 w 3862014"/>
              <a:gd name="connsiteY470" fmla="*/ 129661 h 458442"/>
              <a:gd name="connsiteX471" fmla="*/ 666827 w 3862014"/>
              <a:gd name="connsiteY471" fmla="*/ 182914 h 458442"/>
              <a:gd name="connsiteX472" fmla="*/ 622834 w 3862014"/>
              <a:gd name="connsiteY472" fmla="*/ 182914 h 458442"/>
              <a:gd name="connsiteX473" fmla="*/ 622834 w 3862014"/>
              <a:gd name="connsiteY473" fmla="*/ 104191 h 458442"/>
              <a:gd name="connsiteX474" fmla="*/ 613573 w 3862014"/>
              <a:gd name="connsiteY474" fmla="*/ 87984 h 458442"/>
              <a:gd name="connsiteX475" fmla="*/ 590420 w 3862014"/>
              <a:gd name="connsiteY475" fmla="*/ 111138 h 458442"/>
              <a:gd name="connsiteX476" fmla="*/ 588104 w 3862014"/>
              <a:gd name="connsiteY476" fmla="*/ 127345 h 458442"/>
              <a:gd name="connsiteX477" fmla="*/ 588104 w 3862014"/>
              <a:gd name="connsiteY477" fmla="*/ 182914 h 458442"/>
              <a:gd name="connsiteX478" fmla="*/ 544113 w 3862014"/>
              <a:gd name="connsiteY478" fmla="*/ 182914 h 458442"/>
              <a:gd name="connsiteX479" fmla="*/ 544113 w 3862014"/>
              <a:gd name="connsiteY479" fmla="*/ 53254 h 458442"/>
              <a:gd name="connsiteX480" fmla="*/ 583475 w 3862014"/>
              <a:gd name="connsiteY480" fmla="*/ 53254 h 458442"/>
              <a:gd name="connsiteX481" fmla="*/ 583475 w 3862014"/>
              <a:gd name="connsiteY481" fmla="*/ 64831 h 458442"/>
              <a:gd name="connsiteX482" fmla="*/ 583475 w 3862014"/>
              <a:gd name="connsiteY482" fmla="*/ 74093 h 458442"/>
              <a:gd name="connsiteX483" fmla="*/ 622834 w 3862014"/>
              <a:gd name="connsiteY483" fmla="*/ 50938 h 458442"/>
              <a:gd name="connsiteX484" fmla="*/ 463074 w 3862014"/>
              <a:gd name="connsiteY484" fmla="*/ 50938 h 458442"/>
              <a:gd name="connsiteX485" fmla="*/ 509382 w 3862014"/>
              <a:gd name="connsiteY485" fmla="*/ 64831 h 458442"/>
              <a:gd name="connsiteX486" fmla="*/ 495490 w 3862014"/>
              <a:gd name="connsiteY486" fmla="*/ 97245 h 458442"/>
              <a:gd name="connsiteX487" fmla="*/ 465390 w 3862014"/>
              <a:gd name="connsiteY487" fmla="*/ 85668 h 458442"/>
              <a:gd name="connsiteX488" fmla="*/ 451497 w 3862014"/>
              <a:gd name="connsiteY488" fmla="*/ 92615 h 458442"/>
              <a:gd name="connsiteX489" fmla="*/ 514013 w 3862014"/>
              <a:gd name="connsiteY489" fmla="*/ 145868 h 458442"/>
              <a:gd name="connsiteX490" fmla="*/ 460758 w 3862014"/>
              <a:gd name="connsiteY490" fmla="*/ 187545 h 458442"/>
              <a:gd name="connsiteX491" fmla="*/ 407507 w 3862014"/>
              <a:gd name="connsiteY491" fmla="*/ 169020 h 458442"/>
              <a:gd name="connsiteX492" fmla="*/ 426029 w 3862014"/>
              <a:gd name="connsiteY492" fmla="*/ 138922 h 458442"/>
              <a:gd name="connsiteX493" fmla="*/ 458444 w 3862014"/>
              <a:gd name="connsiteY493" fmla="*/ 152813 h 458442"/>
              <a:gd name="connsiteX494" fmla="*/ 472335 w 3862014"/>
              <a:gd name="connsiteY494" fmla="*/ 145868 h 458442"/>
              <a:gd name="connsiteX495" fmla="*/ 409822 w 3862014"/>
              <a:gd name="connsiteY495" fmla="*/ 90300 h 458442"/>
              <a:gd name="connsiteX496" fmla="*/ 463074 w 3862014"/>
              <a:gd name="connsiteY496" fmla="*/ 50938 h 458442"/>
              <a:gd name="connsiteX497" fmla="*/ 321838 w 3862014"/>
              <a:gd name="connsiteY497" fmla="*/ 50938 h 458442"/>
              <a:gd name="connsiteX498" fmla="*/ 382039 w 3862014"/>
              <a:gd name="connsiteY498" fmla="*/ 104191 h 458442"/>
              <a:gd name="connsiteX499" fmla="*/ 382039 w 3862014"/>
              <a:gd name="connsiteY499" fmla="*/ 182913 h 458442"/>
              <a:gd name="connsiteX500" fmla="*/ 342676 w 3862014"/>
              <a:gd name="connsiteY500" fmla="*/ 182913 h 458442"/>
              <a:gd name="connsiteX501" fmla="*/ 342676 w 3862014"/>
              <a:gd name="connsiteY501" fmla="*/ 175967 h 458442"/>
              <a:gd name="connsiteX502" fmla="*/ 342676 w 3862014"/>
              <a:gd name="connsiteY502" fmla="*/ 166706 h 458442"/>
              <a:gd name="connsiteX503" fmla="*/ 305632 w 3862014"/>
              <a:gd name="connsiteY503" fmla="*/ 185229 h 458442"/>
              <a:gd name="connsiteX504" fmla="*/ 261640 w 3862014"/>
              <a:gd name="connsiteY504" fmla="*/ 143552 h 458442"/>
              <a:gd name="connsiteX505" fmla="*/ 335730 w 3862014"/>
              <a:gd name="connsiteY505" fmla="*/ 101877 h 458442"/>
              <a:gd name="connsiteX506" fmla="*/ 317208 w 3862014"/>
              <a:gd name="connsiteY506" fmla="*/ 85668 h 458442"/>
              <a:gd name="connsiteX507" fmla="*/ 282477 w 3862014"/>
              <a:gd name="connsiteY507" fmla="*/ 97245 h 458442"/>
              <a:gd name="connsiteX508" fmla="*/ 266270 w 3862014"/>
              <a:gd name="connsiteY508" fmla="*/ 67145 h 458442"/>
              <a:gd name="connsiteX509" fmla="*/ 321838 w 3862014"/>
              <a:gd name="connsiteY509" fmla="*/ 50938 h 458442"/>
              <a:gd name="connsiteX510" fmla="*/ 3139622 w 3862014"/>
              <a:gd name="connsiteY510" fmla="*/ 48623 h 458442"/>
              <a:gd name="connsiteX511" fmla="*/ 3199820 w 3862014"/>
              <a:gd name="connsiteY511" fmla="*/ 111137 h 458442"/>
              <a:gd name="connsiteX512" fmla="*/ 3199820 w 3862014"/>
              <a:gd name="connsiteY512" fmla="*/ 125030 h 458442"/>
              <a:gd name="connsiteX513" fmla="*/ 3116467 w 3862014"/>
              <a:gd name="connsiteY513" fmla="*/ 125030 h 458442"/>
              <a:gd name="connsiteX514" fmla="*/ 3146567 w 3862014"/>
              <a:gd name="connsiteY514" fmla="*/ 148183 h 458442"/>
              <a:gd name="connsiteX515" fmla="*/ 3183613 w 3862014"/>
              <a:gd name="connsiteY515" fmla="*/ 134291 h 458442"/>
              <a:gd name="connsiteX516" fmla="*/ 3199820 w 3862014"/>
              <a:gd name="connsiteY516" fmla="*/ 164391 h 458442"/>
              <a:gd name="connsiteX517" fmla="*/ 3144252 w 3862014"/>
              <a:gd name="connsiteY517" fmla="*/ 182914 h 458442"/>
              <a:gd name="connsiteX518" fmla="*/ 3072476 w 3862014"/>
              <a:gd name="connsiteY518" fmla="*/ 113453 h 458442"/>
              <a:gd name="connsiteX519" fmla="*/ 3139622 w 3862014"/>
              <a:gd name="connsiteY519" fmla="*/ 48623 h 458442"/>
              <a:gd name="connsiteX520" fmla="*/ 2757587 w 3862014"/>
              <a:gd name="connsiteY520" fmla="*/ 48623 h 458442"/>
              <a:gd name="connsiteX521" fmla="*/ 2831678 w 3862014"/>
              <a:gd name="connsiteY521" fmla="*/ 118084 h 458442"/>
              <a:gd name="connsiteX522" fmla="*/ 2757587 w 3862014"/>
              <a:gd name="connsiteY522" fmla="*/ 185228 h 458442"/>
              <a:gd name="connsiteX523" fmla="*/ 2683496 w 3862014"/>
              <a:gd name="connsiteY523" fmla="*/ 118084 h 458442"/>
              <a:gd name="connsiteX524" fmla="*/ 2757587 w 3862014"/>
              <a:gd name="connsiteY524" fmla="*/ 48623 h 458442"/>
              <a:gd name="connsiteX525" fmla="*/ 2287572 w 3862014"/>
              <a:gd name="connsiteY525" fmla="*/ 48623 h 458442"/>
              <a:gd name="connsiteX526" fmla="*/ 2338511 w 3862014"/>
              <a:gd name="connsiteY526" fmla="*/ 48623 h 458442"/>
              <a:gd name="connsiteX527" fmla="*/ 2357033 w 3862014"/>
              <a:gd name="connsiteY527" fmla="*/ 108823 h 458442"/>
              <a:gd name="connsiteX528" fmla="*/ 2361663 w 3862014"/>
              <a:gd name="connsiteY528" fmla="*/ 129660 h 458442"/>
              <a:gd name="connsiteX529" fmla="*/ 2366295 w 3862014"/>
              <a:gd name="connsiteY529" fmla="*/ 111137 h 458442"/>
              <a:gd name="connsiteX530" fmla="*/ 2382502 w 3862014"/>
              <a:gd name="connsiteY530" fmla="*/ 50939 h 458442"/>
              <a:gd name="connsiteX531" fmla="*/ 2431125 w 3862014"/>
              <a:gd name="connsiteY531" fmla="*/ 50939 h 458442"/>
              <a:gd name="connsiteX532" fmla="*/ 2377870 w 3862014"/>
              <a:gd name="connsiteY532" fmla="*/ 196806 h 458442"/>
              <a:gd name="connsiteX533" fmla="*/ 2322302 w 3862014"/>
              <a:gd name="connsiteY533" fmla="*/ 236167 h 458442"/>
              <a:gd name="connsiteX534" fmla="*/ 2292202 w 3862014"/>
              <a:gd name="connsiteY534" fmla="*/ 226906 h 458442"/>
              <a:gd name="connsiteX535" fmla="*/ 2306095 w 3862014"/>
              <a:gd name="connsiteY535" fmla="*/ 194490 h 458442"/>
              <a:gd name="connsiteX536" fmla="*/ 2319986 w 3862014"/>
              <a:gd name="connsiteY536" fmla="*/ 199122 h 458442"/>
              <a:gd name="connsiteX537" fmla="*/ 2340825 w 3862014"/>
              <a:gd name="connsiteY537" fmla="*/ 185229 h 458442"/>
              <a:gd name="connsiteX538" fmla="*/ 2343141 w 3862014"/>
              <a:gd name="connsiteY538" fmla="*/ 178283 h 458442"/>
              <a:gd name="connsiteX539" fmla="*/ 2287572 w 3862014"/>
              <a:gd name="connsiteY539" fmla="*/ 48623 h 458442"/>
              <a:gd name="connsiteX540" fmla="*/ 1785139 w 3862014"/>
              <a:gd name="connsiteY540" fmla="*/ 48623 h 458442"/>
              <a:gd name="connsiteX541" fmla="*/ 1845337 w 3862014"/>
              <a:gd name="connsiteY541" fmla="*/ 111137 h 458442"/>
              <a:gd name="connsiteX542" fmla="*/ 1845337 w 3862014"/>
              <a:gd name="connsiteY542" fmla="*/ 125030 h 458442"/>
              <a:gd name="connsiteX543" fmla="*/ 1761984 w 3862014"/>
              <a:gd name="connsiteY543" fmla="*/ 125030 h 458442"/>
              <a:gd name="connsiteX544" fmla="*/ 1792084 w 3862014"/>
              <a:gd name="connsiteY544" fmla="*/ 148183 h 458442"/>
              <a:gd name="connsiteX545" fmla="*/ 1829130 w 3862014"/>
              <a:gd name="connsiteY545" fmla="*/ 134291 h 458442"/>
              <a:gd name="connsiteX546" fmla="*/ 1845337 w 3862014"/>
              <a:gd name="connsiteY546" fmla="*/ 164391 h 458442"/>
              <a:gd name="connsiteX547" fmla="*/ 1789769 w 3862014"/>
              <a:gd name="connsiteY547" fmla="*/ 182914 h 458442"/>
              <a:gd name="connsiteX548" fmla="*/ 1717993 w 3862014"/>
              <a:gd name="connsiteY548" fmla="*/ 113453 h 458442"/>
              <a:gd name="connsiteX549" fmla="*/ 1785139 w 3862014"/>
              <a:gd name="connsiteY549" fmla="*/ 48623 h 458442"/>
              <a:gd name="connsiteX550" fmla="*/ 2565414 w 3862014"/>
              <a:gd name="connsiteY550" fmla="*/ 39362 h 458442"/>
              <a:gd name="connsiteX551" fmla="*/ 2565414 w 3862014"/>
              <a:gd name="connsiteY551" fmla="*/ 83353 h 458442"/>
              <a:gd name="connsiteX552" fmla="*/ 2583937 w 3862014"/>
              <a:gd name="connsiteY552" fmla="*/ 83353 h 458442"/>
              <a:gd name="connsiteX553" fmla="*/ 2607089 w 3862014"/>
              <a:gd name="connsiteY553" fmla="*/ 60200 h 458442"/>
              <a:gd name="connsiteX554" fmla="*/ 2579305 w 3862014"/>
              <a:gd name="connsiteY554" fmla="*/ 39362 h 458442"/>
              <a:gd name="connsiteX555" fmla="*/ 2565414 w 3862014"/>
              <a:gd name="connsiteY555" fmla="*/ 39362 h 458442"/>
              <a:gd name="connsiteX556" fmla="*/ 2979862 w 3862014"/>
              <a:gd name="connsiteY556" fmla="*/ 18523 h 458442"/>
              <a:gd name="connsiteX557" fmla="*/ 3021539 w 3862014"/>
              <a:gd name="connsiteY557" fmla="*/ 18523 h 458442"/>
              <a:gd name="connsiteX558" fmla="*/ 3021539 w 3862014"/>
              <a:gd name="connsiteY558" fmla="*/ 55569 h 458442"/>
              <a:gd name="connsiteX559" fmla="*/ 3049323 w 3862014"/>
              <a:gd name="connsiteY559" fmla="*/ 55569 h 458442"/>
              <a:gd name="connsiteX560" fmla="*/ 3049323 w 3862014"/>
              <a:gd name="connsiteY560" fmla="*/ 90299 h 458442"/>
              <a:gd name="connsiteX561" fmla="*/ 3021539 w 3862014"/>
              <a:gd name="connsiteY561" fmla="*/ 90299 h 458442"/>
              <a:gd name="connsiteX562" fmla="*/ 3021539 w 3862014"/>
              <a:gd name="connsiteY562" fmla="*/ 129660 h 458442"/>
              <a:gd name="connsiteX563" fmla="*/ 3044692 w 3862014"/>
              <a:gd name="connsiteY563" fmla="*/ 145867 h 458442"/>
              <a:gd name="connsiteX564" fmla="*/ 3051639 w 3862014"/>
              <a:gd name="connsiteY564" fmla="*/ 145867 h 458442"/>
              <a:gd name="connsiteX565" fmla="*/ 3051639 w 3862014"/>
              <a:gd name="connsiteY565" fmla="*/ 185228 h 458442"/>
              <a:gd name="connsiteX566" fmla="*/ 3040062 w 3862014"/>
              <a:gd name="connsiteY566" fmla="*/ 185228 h 458442"/>
              <a:gd name="connsiteX567" fmla="*/ 2977546 w 3862014"/>
              <a:gd name="connsiteY567" fmla="*/ 136606 h 458442"/>
              <a:gd name="connsiteX568" fmla="*/ 2977546 w 3862014"/>
              <a:gd name="connsiteY568" fmla="*/ 90299 h 458442"/>
              <a:gd name="connsiteX569" fmla="*/ 2961339 w 3862014"/>
              <a:gd name="connsiteY569" fmla="*/ 90299 h 458442"/>
              <a:gd name="connsiteX570" fmla="*/ 2961339 w 3862014"/>
              <a:gd name="connsiteY570" fmla="*/ 55569 h 458442"/>
              <a:gd name="connsiteX571" fmla="*/ 2979862 w 3862014"/>
              <a:gd name="connsiteY571" fmla="*/ 55569 h 458442"/>
              <a:gd name="connsiteX572" fmla="*/ 2979862 w 3862014"/>
              <a:gd name="connsiteY572" fmla="*/ 18523 h 458442"/>
              <a:gd name="connsiteX573" fmla="*/ 2868726 w 3862014"/>
              <a:gd name="connsiteY573" fmla="*/ 18523 h 458442"/>
              <a:gd name="connsiteX574" fmla="*/ 2910403 w 3862014"/>
              <a:gd name="connsiteY574" fmla="*/ 18523 h 458442"/>
              <a:gd name="connsiteX575" fmla="*/ 2910403 w 3862014"/>
              <a:gd name="connsiteY575" fmla="*/ 55569 h 458442"/>
              <a:gd name="connsiteX576" fmla="*/ 2938187 w 3862014"/>
              <a:gd name="connsiteY576" fmla="*/ 55569 h 458442"/>
              <a:gd name="connsiteX577" fmla="*/ 2938187 w 3862014"/>
              <a:gd name="connsiteY577" fmla="*/ 90299 h 458442"/>
              <a:gd name="connsiteX578" fmla="*/ 2910403 w 3862014"/>
              <a:gd name="connsiteY578" fmla="*/ 90299 h 458442"/>
              <a:gd name="connsiteX579" fmla="*/ 2910403 w 3862014"/>
              <a:gd name="connsiteY579" fmla="*/ 129660 h 458442"/>
              <a:gd name="connsiteX580" fmla="*/ 2933556 w 3862014"/>
              <a:gd name="connsiteY580" fmla="*/ 145867 h 458442"/>
              <a:gd name="connsiteX581" fmla="*/ 2940503 w 3862014"/>
              <a:gd name="connsiteY581" fmla="*/ 145867 h 458442"/>
              <a:gd name="connsiteX582" fmla="*/ 2940503 w 3862014"/>
              <a:gd name="connsiteY582" fmla="*/ 185228 h 458442"/>
              <a:gd name="connsiteX583" fmla="*/ 2928926 w 3862014"/>
              <a:gd name="connsiteY583" fmla="*/ 185228 h 458442"/>
              <a:gd name="connsiteX584" fmla="*/ 2866410 w 3862014"/>
              <a:gd name="connsiteY584" fmla="*/ 136606 h 458442"/>
              <a:gd name="connsiteX585" fmla="*/ 2866410 w 3862014"/>
              <a:gd name="connsiteY585" fmla="*/ 90299 h 458442"/>
              <a:gd name="connsiteX586" fmla="*/ 2850203 w 3862014"/>
              <a:gd name="connsiteY586" fmla="*/ 90299 h 458442"/>
              <a:gd name="connsiteX587" fmla="*/ 2850203 w 3862014"/>
              <a:gd name="connsiteY587" fmla="*/ 55569 h 458442"/>
              <a:gd name="connsiteX588" fmla="*/ 2868726 w 3862014"/>
              <a:gd name="connsiteY588" fmla="*/ 55569 h 458442"/>
              <a:gd name="connsiteX589" fmla="*/ 2868726 w 3862014"/>
              <a:gd name="connsiteY589" fmla="*/ 18523 h 458442"/>
              <a:gd name="connsiteX590" fmla="*/ 2206533 w 3862014"/>
              <a:gd name="connsiteY590" fmla="*/ 18523 h 458442"/>
              <a:gd name="connsiteX591" fmla="*/ 2248208 w 3862014"/>
              <a:gd name="connsiteY591" fmla="*/ 18523 h 458442"/>
              <a:gd name="connsiteX592" fmla="*/ 2248208 w 3862014"/>
              <a:gd name="connsiteY592" fmla="*/ 55569 h 458442"/>
              <a:gd name="connsiteX593" fmla="*/ 2275994 w 3862014"/>
              <a:gd name="connsiteY593" fmla="*/ 55569 h 458442"/>
              <a:gd name="connsiteX594" fmla="*/ 2275994 w 3862014"/>
              <a:gd name="connsiteY594" fmla="*/ 90299 h 458442"/>
              <a:gd name="connsiteX595" fmla="*/ 2248208 w 3862014"/>
              <a:gd name="connsiteY595" fmla="*/ 90299 h 458442"/>
              <a:gd name="connsiteX596" fmla="*/ 2248208 w 3862014"/>
              <a:gd name="connsiteY596" fmla="*/ 129660 h 458442"/>
              <a:gd name="connsiteX597" fmla="*/ 2271363 w 3862014"/>
              <a:gd name="connsiteY597" fmla="*/ 145867 h 458442"/>
              <a:gd name="connsiteX598" fmla="*/ 2278308 w 3862014"/>
              <a:gd name="connsiteY598" fmla="*/ 145867 h 458442"/>
              <a:gd name="connsiteX599" fmla="*/ 2278308 w 3862014"/>
              <a:gd name="connsiteY599" fmla="*/ 185228 h 458442"/>
              <a:gd name="connsiteX600" fmla="*/ 2266733 w 3862014"/>
              <a:gd name="connsiteY600" fmla="*/ 185228 h 458442"/>
              <a:gd name="connsiteX601" fmla="*/ 2204217 w 3862014"/>
              <a:gd name="connsiteY601" fmla="*/ 136606 h 458442"/>
              <a:gd name="connsiteX602" fmla="*/ 2204217 w 3862014"/>
              <a:gd name="connsiteY602" fmla="*/ 90299 h 458442"/>
              <a:gd name="connsiteX603" fmla="*/ 2188010 w 3862014"/>
              <a:gd name="connsiteY603" fmla="*/ 90299 h 458442"/>
              <a:gd name="connsiteX604" fmla="*/ 2188010 w 3862014"/>
              <a:gd name="connsiteY604" fmla="*/ 55569 h 458442"/>
              <a:gd name="connsiteX605" fmla="*/ 2206533 w 3862014"/>
              <a:gd name="connsiteY605" fmla="*/ 55569 h 458442"/>
              <a:gd name="connsiteX606" fmla="*/ 2206533 w 3862014"/>
              <a:gd name="connsiteY606" fmla="*/ 18523 h 458442"/>
              <a:gd name="connsiteX607" fmla="*/ 2521423 w 3862014"/>
              <a:gd name="connsiteY607" fmla="*/ 2316 h 458442"/>
              <a:gd name="connsiteX608" fmla="*/ 2581621 w 3862014"/>
              <a:gd name="connsiteY608" fmla="*/ 2316 h 458442"/>
              <a:gd name="connsiteX609" fmla="*/ 2616352 w 3862014"/>
              <a:gd name="connsiteY609" fmla="*/ 6948 h 458442"/>
              <a:gd name="connsiteX610" fmla="*/ 2651082 w 3862014"/>
              <a:gd name="connsiteY610" fmla="*/ 60200 h 458442"/>
              <a:gd name="connsiteX611" fmla="*/ 2623298 w 3862014"/>
              <a:gd name="connsiteY611" fmla="*/ 108823 h 458442"/>
              <a:gd name="connsiteX612" fmla="*/ 2630244 w 3862014"/>
              <a:gd name="connsiteY612" fmla="*/ 120398 h 458442"/>
              <a:gd name="connsiteX613" fmla="*/ 2667289 w 3862014"/>
              <a:gd name="connsiteY613" fmla="*/ 182914 h 458442"/>
              <a:gd name="connsiteX614" fmla="*/ 2618667 w 3862014"/>
              <a:gd name="connsiteY614" fmla="*/ 182914 h 458442"/>
              <a:gd name="connsiteX615" fmla="*/ 2586253 w 3862014"/>
              <a:gd name="connsiteY615" fmla="*/ 120398 h 458442"/>
              <a:gd name="connsiteX616" fmla="*/ 2565414 w 3862014"/>
              <a:gd name="connsiteY616" fmla="*/ 120398 h 458442"/>
              <a:gd name="connsiteX617" fmla="*/ 2565414 w 3862014"/>
              <a:gd name="connsiteY617" fmla="*/ 182914 h 458442"/>
              <a:gd name="connsiteX618" fmla="*/ 2521423 w 3862014"/>
              <a:gd name="connsiteY618" fmla="*/ 182914 h 458442"/>
              <a:gd name="connsiteX619" fmla="*/ 2521423 w 3862014"/>
              <a:gd name="connsiteY619" fmla="*/ 2316 h 458442"/>
              <a:gd name="connsiteX620" fmla="*/ 2116235 w 3862014"/>
              <a:gd name="connsiteY620" fmla="*/ 2316 h 458442"/>
              <a:gd name="connsiteX621" fmla="*/ 2160226 w 3862014"/>
              <a:gd name="connsiteY621" fmla="*/ 2316 h 458442"/>
              <a:gd name="connsiteX622" fmla="*/ 2160226 w 3862014"/>
              <a:gd name="connsiteY622" fmla="*/ 37046 h 458442"/>
              <a:gd name="connsiteX623" fmla="*/ 2116235 w 3862014"/>
              <a:gd name="connsiteY623" fmla="*/ 37046 h 458442"/>
              <a:gd name="connsiteX624" fmla="*/ 2116235 w 3862014"/>
              <a:gd name="connsiteY624" fmla="*/ 2316 h 458442"/>
              <a:gd name="connsiteX625" fmla="*/ 1498039 w 3862014"/>
              <a:gd name="connsiteY625" fmla="*/ 2316 h 458442"/>
              <a:gd name="connsiteX626" fmla="*/ 1542030 w 3862014"/>
              <a:gd name="connsiteY626" fmla="*/ 2316 h 458442"/>
              <a:gd name="connsiteX627" fmla="*/ 1542030 w 3862014"/>
              <a:gd name="connsiteY627" fmla="*/ 37046 h 458442"/>
              <a:gd name="connsiteX628" fmla="*/ 1498039 w 3862014"/>
              <a:gd name="connsiteY628" fmla="*/ 37046 h 458442"/>
              <a:gd name="connsiteX629" fmla="*/ 1498039 w 3862014"/>
              <a:gd name="connsiteY629" fmla="*/ 2316 h 458442"/>
              <a:gd name="connsiteX630" fmla="*/ 1136843 w 3862014"/>
              <a:gd name="connsiteY630" fmla="*/ 2316 h 458442"/>
              <a:gd name="connsiteX631" fmla="*/ 1180834 w 3862014"/>
              <a:gd name="connsiteY631" fmla="*/ 2316 h 458442"/>
              <a:gd name="connsiteX632" fmla="*/ 1180834 w 3862014"/>
              <a:gd name="connsiteY632" fmla="*/ 118085 h 458442"/>
              <a:gd name="connsiteX633" fmla="*/ 1213250 w 3862014"/>
              <a:gd name="connsiteY633" fmla="*/ 148183 h 458442"/>
              <a:gd name="connsiteX634" fmla="*/ 1245665 w 3862014"/>
              <a:gd name="connsiteY634" fmla="*/ 118085 h 458442"/>
              <a:gd name="connsiteX635" fmla="*/ 1245665 w 3862014"/>
              <a:gd name="connsiteY635" fmla="*/ 2316 h 458442"/>
              <a:gd name="connsiteX636" fmla="*/ 1289657 w 3862014"/>
              <a:gd name="connsiteY636" fmla="*/ 2316 h 458442"/>
              <a:gd name="connsiteX637" fmla="*/ 1289657 w 3862014"/>
              <a:gd name="connsiteY637" fmla="*/ 118085 h 458442"/>
              <a:gd name="connsiteX638" fmla="*/ 1213250 w 3862014"/>
              <a:gd name="connsiteY638" fmla="*/ 187544 h 458442"/>
              <a:gd name="connsiteX639" fmla="*/ 1136843 w 3862014"/>
              <a:gd name="connsiteY639" fmla="*/ 118085 h 458442"/>
              <a:gd name="connsiteX640" fmla="*/ 1136843 w 3862014"/>
              <a:gd name="connsiteY640" fmla="*/ 2316 h 458442"/>
              <a:gd name="connsiteX641" fmla="*/ 4634 w 3862014"/>
              <a:gd name="connsiteY641" fmla="*/ 2316 h 458442"/>
              <a:gd name="connsiteX642" fmla="*/ 118087 w 3862014"/>
              <a:gd name="connsiteY642" fmla="*/ 2316 h 458442"/>
              <a:gd name="connsiteX643" fmla="*/ 118087 w 3862014"/>
              <a:gd name="connsiteY643" fmla="*/ 41677 h 458442"/>
              <a:gd name="connsiteX644" fmla="*/ 48625 w 3862014"/>
              <a:gd name="connsiteY644" fmla="*/ 41677 h 458442"/>
              <a:gd name="connsiteX645" fmla="*/ 48625 w 3862014"/>
              <a:gd name="connsiteY645" fmla="*/ 74091 h 458442"/>
              <a:gd name="connsiteX646" fmla="*/ 104194 w 3862014"/>
              <a:gd name="connsiteY646" fmla="*/ 74091 h 458442"/>
              <a:gd name="connsiteX647" fmla="*/ 104194 w 3862014"/>
              <a:gd name="connsiteY647" fmla="*/ 113453 h 458442"/>
              <a:gd name="connsiteX648" fmla="*/ 48625 w 3862014"/>
              <a:gd name="connsiteY648" fmla="*/ 113453 h 458442"/>
              <a:gd name="connsiteX649" fmla="*/ 48625 w 3862014"/>
              <a:gd name="connsiteY649" fmla="*/ 148182 h 458442"/>
              <a:gd name="connsiteX650" fmla="*/ 122717 w 3862014"/>
              <a:gd name="connsiteY650" fmla="*/ 148182 h 458442"/>
              <a:gd name="connsiteX651" fmla="*/ 122717 w 3862014"/>
              <a:gd name="connsiteY651" fmla="*/ 182914 h 458442"/>
              <a:gd name="connsiteX652" fmla="*/ 4634 w 3862014"/>
              <a:gd name="connsiteY652" fmla="*/ 182914 h 458442"/>
              <a:gd name="connsiteX653" fmla="*/ 4634 w 3862014"/>
              <a:gd name="connsiteY653" fmla="*/ 2316 h 458442"/>
              <a:gd name="connsiteX654" fmla="*/ 3431357 w 3862014"/>
              <a:gd name="connsiteY654" fmla="*/ 0 h 458442"/>
              <a:gd name="connsiteX655" fmla="*/ 3475348 w 3862014"/>
              <a:gd name="connsiteY655" fmla="*/ 0 h 458442"/>
              <a:gd name="connsiteX656" fmla="*/ 3475348 w 3862014"/>
              <a:gd name="connsiteY656" fmla="*/ 182914 h 458442"/>
              <a:gd name="connsiteX657" fmla="*/ 3433673 w 3862014"/>
              <a:gd name="connsiteY657" fmla="*/ 182914 h 458442"/>
              <a:gd name="connsiteX658" fmla="*/ 3433673 w 3862014"/>
              <a:gd name="connsiteY658" fmla="*/ 173653 h 458442"/>
              <a:gd name="connsiteX659" fmla="*/ 3433673 w 3862014"/>
              <a:gd name="connsiteY659" fmla="*/ 166705 h 458442"/>
              <a:gd name="connsiteX660" fmla="*/ 3396627 w 3862014"/>
              <a:gd name="connsiteY660" fmla="*/ 185228 h 458442"/>
              <a:gd name="connsiteX661" fmla="*/ 3336427 w 3862014"/>
              <a:gd name="connsiteY661" fmla="*/ 115769 h 458442"/>
              <a:gd name="connsiteX662" fmla="*/ 3396627 w 3862014"/>
              <a:gd name="connsiteY662" fmla="*/ 48623 h 458442"/>
              <a:gd name="connsiteX663" fmla="*/ 3431357 w 3862014"/>
              <a:gd name="connsiteY663" fmla="*/ 60200 h 458442"/>
              <a:gd name="connsiteX664" fmla="*/ 3431357 w 3862014"/>
              <a:gd name="connsiteY664" fmla="*/ 53253 h 458442"/>
              <a:gd name="connsiteX665" fmla="*/ 3431357 w 3862014"/>
              <a:gd name="connsiteY665" fmla="*/ 0 h 4584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Lst>
            <a:rect l="l" t="t" r="r" b="b"/>
            <a:pathLst>
              <a:path w="3862014" h="458442">
                <a:moveTo>
                  <a:pt x="1701785" y="365826"/>
                </a:moveTo>
                <a:lnTo>
                  <a:pt x="1667055" y="382035"/>
                </a:lnTo>
                <a:cubicBezTo>
                  <a:pt x="1667055" y="391296"/>
                  <a:pt x="1671687" y="395926"/>
                  <a:pt x="1683262" y="395926"/>
                </a:cubicBezTo>
                <a:cubicBezTo>
                  <a:pt x="1697155" y="395926"/>
                  <a:pt x="1706417" y="382035"/>
                  <a:pt x="1706417" y="368142"/>
                </a:cubicBezTo>
                <a:lnTo>
                  <a:pt x="1706417" y="365826"/>
                </a:lnTo>
                <a:lnTo>
                  <a:pt x="1701785" y="365826"/>
                </a:lnTo>
                <a:close/>
                <a:moveTo>
                  <a:pt x="240798" y="365826"/>
                </a:moveTo>
                <a:cubicBezTo>
                  <a:pt x="226907" y="365826"/>
                  <a:pt x="206068" y="368142"/>
                  <a:pt x="206068" y="382035"/>
                </a:cubicBezTo>
                <a:cubicBezTo>
                  <a:pt x="206068" y="391296"/>
                  <a:pt x="210698" y="395926"/>
                  <a:pt x="222275" y="395926"/>
                </a:cubicBezTo>
                <a:cubicBezTo>
                  <a:pt x="236168" y="395926"/>
                  <a:pt x="245430" y="382035"/>
                  <a:pt x="245430" y="368142"/>
                </a:cubicBezTo>
                <a:lnTo>
                  <a:pt x="245430" y="365826"/>
                </a:lnTo>
                <a:lnTo>
                  <a:pt x="240798" y="365826"/>
                </a:lnTo>
                <a:close/>
                <a:moveTo>
                  <a:pt x="1227139" y="331096"/>
                </a:moveTo>
                <a:cubicBezTo>
                  <a:pt x="1213246" y="331096"/>
                  <a:pt x="1199354" y="342673"/>
                  <a:pt x="1199354" y="363512"/>
                </a:cubicBezTo>
                <a:cubicBezTo>
                  <a:pt x="1197039" y="382034"/>
                  <a:pt x="1208616" y="395926"/>
                  <a:pt x="1224823" y="395926"/>
                </a:cubicBezTo>
                <a:cubicBezTo>
                  <a:pt x="1238716" y="395926"/>
                  <a:pt x="1252607" y="386664"/>
                  <a:pt x="1252607" y="363512"/>
                </a:cubicBezTo>
                <a:cubicBezTo>
                  <a:pt x="1252607" y="347303"/>
                  <a:pt x="1243345" y="331096"/>
                  <a:pt x="1227139" y="331096"/>
                </a:cubicBezTo>
                <a:close/>
                <a:moveTo>
                  <a:pt x="659877" y="328783"/>
                </a:moveTo>
                <a:cubicBezTo>
                  <a:pt x="643670" y="328783"/>
                  <a:pt x="634408" y="340358"/>
                  <a:pt x="634408" y="358881"/>
                </a:cubicBezTo>
                <a:cubicBezTo>
                  <a:pt x="634408" y="377404"/>
                  <a:pt x="643670" y="391296"/>
                  <a:pt x="662192" y="391296"/>
                </a:cubicBezTo>
                <a:cubicBezTo>
                  <a:pt x="673770" y="391296"/>
                  <a:pt x="685346" y="384351"/>
                  <a:pt x="685346" y="358881"/>
                </a:cubicBezTo>
                <a:cubicBezTo>
                  <a:pt x="685346" y="335728"/>
                  <a:pt x="673770" y="328783"/>
                  <a:pt x="659877" y="328783"/>
                </a:cubicBezTo>
                <a:close/>
                <a:moveTo>
                  <a:pt x="1974997" y="326467"/>
                </a:moveTo>
                <a:cubicBezTo>
                  <a:pt x="1961105" y="326467"/>
                  <a:pt x="1951844" y="335728"/>
                  <a:pt x="1949528" y="349620"/>
                </a:cubicBezTo>
                <a:lnTo>
                  <a:pt x="1995835" y="349620"/>
                </a:lnTo>
                <a:cubicBezTo>
                  <a:pt x="1995835" y="335728"/>
                  <a:pt x="1986574" y="326467"/>
                  <a:pt x="1974997" y="326467"/>
                </a:cubicBezTo>
                <a:close/>
                <a:moveTo>
                  <a:pt x="986343" y="307943"/>
                </a:moveTo>
                <a:lnTo>
                  <a:pt x="1011811" y="307943"/>
                </a:lnTo>
                <a:lnTo>
                  <a:pt x="1011811" y="414448"/>
                </a:lnTo>
                <a:lnTo>
                  <a:pt x="986343" y="414448"/>
                </a:lnTo>
                <a:lnTo>
                  <a:pt x="986343" y="307943"/>
                </a:lnTo>
                <a:close/>
                <a:moveTo>
                  <a:pt x="421396" y="307943"/>
                </a:moveTo>
                <a:lnTo>
                  <a:pt x="446864" y="307943"/>
                </a:lnTo>
                <a:lnTo>
                  <a:pt x="446864" y="414448"/>
                </a:lnTo>
                <a:lnTo>
                  <a:pt x="421396" y="414448"/>
                </a:lnTo>
                <a:lnTo>
                  <a:pt x="421396" y="307943"/>
                </a:lnTo>
                <a:close/>
                <a:moveTo>
                  <a:pt x="2109289" y="305628"/>
                </a:moveTo>
                <a:lnTo>
                  <a:pt x="2113919" y="305628"/>
                </a:lnTo>
                <a:lnTo>
                  <a:pt x="2113919" y="331097"/>
                </a:lnTo>
                <a:lnTo>
                  <a:pt x="2106973" y="331097"/>
                </a:lnTo>
                <a:cubicBezTo>
                  <a:pt x="2095396" y="331097"/>
                  <a:pt x="2083819" y="338044"/>
                  <a:pt x="2076873" y="354251"/>
                </a:cubicBezTo>
                <a:cubicBezTo>
                  <a:pt x="2074558" y="358881"/>
                  <a:pt x="2074558" y="365828"/>
                  <a:pt x="2074558" y="370458"/>
                </a:cubicBezTo>
                <a:lnTo>
                  <a:pt x="2074558" y="414449"/>
                </a:lnTo>
                <a:lnTo>
                  <a:pt x="2049089" y="414449"/>
                </a:lnTo>
                <a:lnTo>
                  <a:pt x="2049089" y="307944"/>
                </a:lnTo>
                <a:lnTo>
                  <a:pt x="2074558" y="307944"/>
                </a:lnTo>
                <a:lnTo>
                  <a:pt x="2074558" y="326467"/>
                </a:lnTo>
                <a:lnTo>
                  <a:pt x="2074558" y="333412"/>
                </a:lnTo>
                <a:cubicBezTo>
                  <a:pt x="2079189" y="317205"/>
                  <a:pt x="2093081" y="305628"/>
                  <a:pt x="2109289" y="305628"/>
                </a:cubicBezTo>
                <a:close/>
                <a:moveTo>
                  <a:pt x="1977312" y="305628"/>
                </a:moveTo>
                <a:cubicBezTo>
                  <a:pt x="2007412" y="305628"/>
                  <a:pt x="2023619" y="328783"/>
                  <a:pt x="2023619" y="356567"/>
                </a:cubicBezTo>
                <a:lnTo>
                  <a:pt x="2023619" y="365828"/>
                </a:lnTo>
                <a:lnTo>
                  <a:pt x="1949528" y="365828"/>
                </a:lnTo>
                <a:cubicBezTo>
                  <a:pt x="1951844" y="384351"/>
                  <a:pt x="1965735" y="393613"/>
                  <a:pt x="1981944" y="393613"/>
                </a:cubicBezTo>
                <a:cubicBezTo>
                  <a:pt x="1998151" y="393613"/>
                  <a:pt x="2012042" y="382035"/>
                  <a:pt x="2012042" y="382035"/>
                </a:cubicBezTo>
                <a:lnTo>
                  <a:pt x="2021303" y="400558"/>
                </a:lnTo>
                <a:cubicBezTo>
                  <a:pt x="2021303" y="400558"/>
                  <a:pt x="2005096" y="416765"/>
                  <a:pt x="1979628" y="416765"/>
                </a:cubicBezTo>
                <a:cubicBezTo>
                  <a:pt x="1944898" y="416765"/>
                  <a:pt x="1921744" y="391297"/>
                  <a:pt x="1921744" y="361197"/>
                </a:cubicBezTo>
                <a:cubicBezTo>
                  <a:pt x="1921744" y="328783"/>
                  <a:pt x="1944898" y="305628"/>
                  <a:pt x="1977312" y="305628"/>
                </a:cubicBezTo>
                <a:close/>
                <a:moveTo>
                  <a:pt x="1347539" y="305628"/>
                </a:moveTo>
                <a:cubicBezTo>
                  <a:pt x="1370691" y="305628"/>
                  <a:pt x="1382269" y="317205"/>
                  <a:pt x="1382269" y="317205"/>
                </a:cubicBezTo>
                <a:lnTo>
                  <a:pt x="1370691" y="338044"/>
                </a:lnTo>
                <a:cubicBezTo>
                  <a:pt x="1370691" y="338044"/>
                  <a:pt x="1361430" y="328783"/>
                  <a:pt x="1345223" y="328783"/>
                </a:cubicBezTo>
                <a:cubicBezTo>
                  <a:pt x="1338277" y="328783"/>
                  <a:pt x="1331332" y="331097"/>
                  <a:pt x="1331332" y="338044"/>
                </a:cubicBezTo>
                <a:cubicBezTo>
                  <a:pt x="1331332" y="351935"/>
                  <a:pt x="1382269" y="351935"/>
                  <a:pt x="1382269" y="384351"/>
                </a:cubicBezTo>
                <a:cubicBezTo>
                  <a:pt x="1382269" y="402874"/>
                  <a:pt x="1366062" y="416765"/>
                  <a:pt x="1340593" y="416765"/>
                </a:cubicBezTo>
                <a:cubicBezTo>
                  <a:pt x="1315123" y="416765"/>
                  <a:pt x="1298916" y="400558"/>
                  <a:pt x="1298916" y="400558"/>
                </a:cubicBezTo>
                <a:lnTo>
                  <a:pt x="1312809" y="384351"/>
                </a:lnTo>
                <a:cubicBezTo>
                  <a:pt x="1312809" y="384351"/>
                  <a:pt x="1324384" y="395927"/>
                  <a:pt x="1342907" y="395927"/>
                </a:cubicBezTo>
                <a:cubicBezTo>
                  <a:pt x="1349855" y="395927"/>
                  <a:pt x="1356800" y="393613"/>
                  <a:pt x="1356800" y="386665"/>
                </a:cubicBezTo>
                <a:cubicBezTo>
                  <a:pt x="1356800" y="370458"/>
                  <a:pt x="1305861" y="372774"/>
                  <a:pt x="1305861" y="338044"/>
                </a:cubicBezTo>
                <a:cubicBezTo>
                  <a:pt x="1305861" y="317205"/>
                  <a:pt x="1324384" y="305628"/>
                  <a:pt x="1347539" y="305628"/>
                </a:cubicBezTo>
                <a:close/>
                <a:moveTo>
                  <a:pt x="1109055" y="305628"/>
                </a:moveTo>
                <a:cubicBezTo>
                  <a:pt x="1132210" y="305628"/>
                  <a:pt x="1146101" y="317205"/>
                  <a:pt x="1146101" y="344990"/>
                </a:cubicBezTo>
                <a:lnTo>
                  <a:pt x="1146101" y="414449"/>
                </a:lnTo>
                <a:lnTo>
                  <a:pt x="1120632" y="414449"/>
                </a:lnTo>
                <a:lnTo>
                  <a:pt x="1120632" y="351935"/>
                </a:lnTo>
                <a:cubicBezTo>
                  <a:pt x="1120632" y="338044"/>
                  <a:pt x="1118317" y="331097"/>
                  <a:pt x="1104425" y="331097"/>
                </a:cubicBezTo>
                <a:cubicBezTo>
                  <a:pt x="1090532" y="331097"/>
                  <a:pt x="1078957" y="340358"/>
                  <a:pt x="1076641" y="351935"/>
                </a:cubicBezTo>
                <a:cubicBezTo>
                  <a:pt x="1074325" y="356567"/>
                  <a:pt x="1074325" y="361197"/>
                  <a:pt x="1074325" y="365828"/>
                </a:cubicBezTo>
                <a:lnTo>
                  <a:pt x="1074325" y="414449"/>
                </a:lnTo>
                <a:lnTo>
                  <a:pt x="1046541" y="414449"/>
                </a:lnTo>
                <a:lnTo>
                  <a:pt x="1046541" y="307944"/>
                </a:lnTo>
                <a:lnTo>
                  <a:pt x="1072009" y="307944"/>
                </a:lnTo>
                <a:lnTo>
                  <a:pt x="1072009" y="321835"/>
                </a:lnTo>
                <a:lnTo>
                  <a:pt x="1072009" y="328783"/>
                </a:lnTo>
                <a:cubicBezTo>
                  <a:pt x="1076641" y="319521"/>
                  <a:pt x="1088218" y="305628"/>
                  <a:pt x="1109055" y="305628"/>
                </a:cubicBezTo>
                <a:close/>
                <a:moveTo>
                  <a:pt x="652931" y="305628"/>
                </a:moveTo>
                <a:cubicBezTo>
                  <a:pt x="676085" y="305628"/>
                  <a:pt x="685346" y="319521"/>
                  <a:pt x="685346" y="319521"/>
                </a:cubicBezTo>
                <a:lnTo>
                  <a:pt x="685346" y="317205"/>
                </a:lnTo>
                <a:lnTo>
                  <a:pt x="685346" y="307944"/>
                </a:lnTo>
                <a:lnTo>
                  <a:pt x="710815" y="307944"/>
                </a:lnTo>
                <a:lnTo>
                  <a:pt x="710815" y="407503"/>
                </a:lnTo>
                <a:cubicBezTo>
                  <a:pt x="710815" y="444549"/>
                  <a:pt x="683031" y="458442"/>
                  <a:pt x="655247" y="458442"/>
                </a:cubicBezTo>
                <a:cubicBezTo>
                  <a:pt x="641354" y="458442"/>
                  <a:pt x="627463" y="453810"/>
                  <a:pt x="618201" y="449180"/>
                </a:cubicBezTo>
                <a:lnTo>
                  <a:pt x="625147" y="428342"/>
                </a:lnTo>
                <a:cubicBezTo>
                  <a:pt x="625147" y="428342"/>
                  <a:pt x="639040" y="435288"/>
                  <a:pt x="655247" y="435288"/>
                </a:cubicBezTo>
                <a:cubicBezTo>
                  <a:pt x="671454" y="435288"/>
                  <a:pt x="685346" y="428342"/>
                  <a:pt x="685346" y="409819"/>
                </a:cubicBezTo>
                <a:lnTo>
                  <a:pt x="685346" y="402874"/>
                </a:lnTo>
                <a:lnTo>
                  <a:pt x="685346" y="398242"/>
                </a:lnTo>
                <a:cubicBezTo>
                  <a:pt x="678399" y="407503"/>
                  <a:pt x="669138" y="412135"/>
                  <a:pt x="655247" y="412135"/>
                </a:cubicBezTo>
                <a:cubicBezTo>
                  <a:pt x="625147" y="412135"/>
                  <a:pt x="606624" y="386665"/>
                  <a:pt x="606624" y="358881"/>
                </a:cubicBezTo>
                <a:cubicBezTo>
                  <a:pt x="606624" y="328783"/>
                  <a:pt x="622832" y="305628"/>
                  <a:pt x="652931" y="305628"/>
                </a:cubicBezTo>
                <a:close/>
                <a:moveTo>
                  <a:pt x="544109" y="305628"/>
                </a:moveTo>
                <a:cubicBezTo>
                  <a:pt x="567263" y="305628"/>
                  <a:pt x="581154" y="317205"/>
                  <a:pt x="581154" y="344990"/>
                </a:cubicBezTo>
                <a:lnTo>
                  <a:pt x="581154" y="414449"/>
                </a:lnTo>
                <a:lnTo>
                  <a:pt x="555686" y="414449"/>
                </a:lnTo>
                <a:lnTo>
                  <a:pt x="555686" y="351935"/>
                </a:lnTo>
                <a:cubicBezTo>
                  <a:pt x="555686" y="338044"/>
                  <a:pt x="553370" y="331097"/>
                  <a:pt x="539479" y="331097"/>
                </a:cubicBezTo>
                <a:cubicBezTo>
                  <a:pt x="525586" y="331097"/>
                  <a:pt x="514010" y="340358"/>
                  <a:pt x="511694" y="351935"/>
                </a:cubicBezTo>
                <a:cubicBezTo>
                  <a:pt x="509379" y="356567"/>
                  <a:pt x="509379" y="361197"/>
                  <a:pt x="509379" y="365828"/>
                </a:cubicBezTo>
                <a:lnTo>
                  <a:pt x="509379" y="414449"/>
                </a:lnTo>
                <a:lnTo>
                  <a:pt x="483910" y="414449"/>
                </a:lnTo>
                <a:lnTo>
                  <a:pt x="483910" y="307944"/>
                </a:lnTo>
                <a:lnTo>
                  <a:pt x="507063" y="307944"/>
                </a:lnTo>
                <a:lnTo>
                  <a:pt x="507063" y="321835"/>
                </a:lnTo>
                <a:lnTo>
                  <a:pt x="507063" y="328783"/>
                </a:lnTo>
                <a:cubicBezTo>
                  <a:pt x="511694" y="319521"/>
                  <a:pt x="523272" y="305628"/>
                  <a:pt x="544109" y="305628"/>
                </a:cubicBezTo>
                <a:close/>
                <a:moveTo>
                  <a:pt x="1690210" y="303312"/>
                </a:moveTo>
                <a:cubicBezTo>
                  <a:pt x="1717994" y="303312"/>
                  <a:pt x="1734201" y="319519"/>
                  <a:pt x="1734201" y="344989"/>
                </a:cubicBezTo>
                <a:lnTo>
                  <a:pt x="1734201" y="414449"/>
                </a:lnTo>
                <a:lnTo>
                  <a:pt x="1708732" y="414449"/>
                </a:lnTo>
                <a:lnTo>
                  <a:pt x="1708732" y="405188"/>
                </a:lnTo>
                <a:lnTo>
                  <a:pt x="1708732" y="398242"/>
                </a:lnTo>
                <a:cubicBezTo>
                  <a:pt x="1708732" y="398242"/>
                  <a:pt x="1699471" y="416765"/>
                  <a:pt x="1676317" y="416765"/>
                </a:cubicBezTo>
                <a:cubicBezTo>
                  <a:pt x="1657794" y="416765"/>
                  <a:pt x="1639271" y="405188"/>
                  <a:pt x="1639271" y="384349"/>
                </a:cubicBezTo>
                <a:cubicBezTo>
                  <a:pt x="1641587" y="349619"/>
                  <a:pt x="1685578" y="347304"/>
                  <a:pt x="1704101" y="347304"/>
                </a:cubicBezTo>
                <a:lnTo>
                  <a:pt x="1708732" y="347304"/>
                </a:lnTo>
                <a:lnTo>
                  <a:pt x="1708732" y="344989"/>
                </a:lnTo>
                <a:cubicBezTo>
                  <a:pt x="1708732" y="331096"/>
                  <a:pt x="1699471" y="326465"/>
                  <a:pt x="1687894" y="326465"/>
                </a:cubicBezTo>
                <a:cubicBezTo>
                  <a:pt x="1671687" y="326465"/>
                  <a:pt x="1657794" y="335728"/>
                  <a:pt x="1657794" y="335728"/>
                </a:cubicBezTo>
                <a:lnTo>
                  <a:pt x="1648533" y="317205"/>
                </a:lnTo>
                <a:cubicBezTo>
                  <a:pt x="1648533" y="317205"/>
                  <a:pt x="1664740" y="303312"/>
                  <a:pt x="1690210" y="303312"/>
                </a:cubicBezTo>
                <a:close/>
                <a:moveTo>
                  <a:pt x="226907" y="303312"/>
                </a:moveTo>
                <a:cubicBezTo>
                  <a:pt x="254691" y="303312"/>
                  <a:pt x="270898" y="319519"/>
                  <a:pt x="270898" y="344989"/>
                </a:cubicBezTo>
                <a:lnTo>
                  <a:pt x="270898" y="414449"/>
                </a:lnTo>
                <a:lnTo>
                  <a:pt x="245430" y="414449"/>
                </a:lnTo>
                <a:lnTo>
                  <a:pt x="245430" y="405188"/>
                </a:lnTo>
                <a:lnTo>
                  <a:pt x="245430" y="398242"/>
                </a:lnTo>
                <a:cubicBezTo>
                  <a:pt x="245430" y="398242"/>
                  <a:pt x="236168" y="416765"/>
                  <a:pt x="213014" y="416765"/>
                </a:cubicBezTo>
                <a:cubicBezTo>
                  <a:pt x="194491" y="416765"/>
                  <a:pt x="175968" y="405188"/>
                  <a:pt x="175968" y="384349"/>
                </a:cubicBezTo>
                <a:cubicBezTo>
                  <a:pt x="178284" y="349619"/>
                  <a:pt x="224591" y="347304"/>
                  <a:pt x="240798" y="347304"/>
                </a:cubicBezTo>
                <a:lnTo>
                  <a:pt x="245430" y="347304"/>
                </a:lnTo>
                <a:lnTo>
                  <a:pt x="245430" y="344989"/>
                </a:lnTo>
                <a:cubicBezTo>
                  <a:pt x="245430" y="331096"/>
                  <a:pt x="236168" y="326465"/>
                  <a:pt x="224591" y="326465"/>
                </a:cubicBezTo>
                <a:cubicBezTo>
                  <a:pt x="208384" y="326465"/>
                  <a:pt x="194491" y="335728"/>
                  <a:pt x="194491" y="335728"/>
                </a:cubicBezTo>
                <a:lnTo>
                  <a:pt x="185229" y="317205"/>
                </a:lnTo>
                <a:cubicBezTo>
                  <a:pt x="185229" y="317205"/>
                  <a:pt x="201437" y="303312"/>
                  <a:pt x="226907" y="303312"/>
                </a:cubicBezTo>
                <a:close/>
                <a:moveTo>
                  <a:pt x="1852285" y="280158"/>
                </a:moveTo>
                <a:lnTo>
                  <a:pt x="1877754" y="280158"/>
                </a:lnTo>
                <a:lnTo>
                  <a:pt x="1877754" y="310258"/>
                </a:lnTo>
                <a:lnTo>
                  <a:pt x="1900906" y="310258"/>
                </a:lnTo>
                <a:lnTo>
                  <a:pt x="1900906" y="331097"/>
                </a:lnTo>
                <a:lnTo>
                  <a:pt x="1877754" y="331097"/>
                </a:lnTo>
                <a:lnTo>
                  <a:pt x="1877754" y="372772"/>
                </a:lnTo>
                <a:cubicBezTo>
                  <a:pt x="1877754" y="391295"/>
                  <a:pt x="1891645" y="393611"/>
                  <a:pt x="1898592" y="393611"/>
                </a:cubicBezTo>
                <a:lnTo>
                  <a:pt x="1903222" y="393611"/>
                </a:lnTo>
                <a:lnTo>
                  <a:pt x="1903222" y="416763"/>
                </a:lnTo>
                <a:lnTo>
                  <a:pt x="1893961" y="416763"/>
                </a:lnTo>
                <a:cubicBezTo>
                  <a:pt x="1880069" y="416763"/>
                  <a:pt x="1849969" y="412133"/>
                  <a:pt x="1849969" y="377404"/>
                </a:cubicBezTo>
                <a:lnTo>
                  <a:pt x="1849969" y="331097"/>
                </a:lnTo>
                <a:lnTo>
                  <a:pt x="1838392" y="331097"/>
                </a:lnTo>
                <a:lnTo>
                  <a:pt x="1838392" y="310258"/>
                </a:lnTo>
                <a:lnTo>
                  <a:pt x="1852285" y="310258"/>
                </a:lnTo>
                <a:lnTo>
                  <a:pt x="1852285" y="280158"/>
                </a:lnTo>
                <a:close/>
                <a:moveTo>
                  <a:pt x="1768932" y="280158"/>
                </a:moveTo>
                <a:lnTo>
                  <a:pt x="1794401" y="280158"/>
                </a:lnTo>
                <a:lnTo>
                  <a:pt x="1794401" y="310258"/>
                </a:lnTo>
                <a:lnTo>
                  <a:pt x="1817553" y="310258"/>
                </a:lnTo>
                <a:lnTo>
                  <a:pt x="1817553" y="331097"/>
                </a:lnTo>
                <a:lnTo>
                  <a:pt x="1794401" y="331097"/>
                </a:lnTo>
                <a:lnTo>
                  <a:pt x="1794401" y="372772"/>
                </a:lnTo>
                <a:cubicBezTo>
                  <a:pt x="1794401" y="391295"/>
                  <a:pt x="1808292" y="393611"/>
                  <a:pt x="1815239" y="393611"/>
                </a:cubicBezTo>
                <a:lnTo>
                  <a:pt x="1819869" y="393611"/>
                </a:lnTo>
                <a:lnTo>
                  <a:pt x="1819869" y="416763"/>
                </a:lnTo>
                <a:lnTo>
                  <a:pt x="1810608" y="416763"/>
                </a:lnTo>
                <a:cubicBezTo>
                  <a:pt x="1796716" y="416763"/>
                  <a:pt x="1766616" y="412133"/>
                  <a:pt x="1766616" y="377404"/>
                </a:cubicBezTo>
                <a:lnTo>
                  <a:pt x="1766616" y="331097"/>
                </a:lnTo>
                <a:lnTo>
                  <a:pt x="1755039" y="331097"/>
                </a:lnTo>
                <a:lnTo>
                  <a:pt x="1755039" y="310258"/>
                </a:lnTo>
                <a:lnTo>
                  <a:pt x="1768932" y="310258"/>
                </a:lnTo>
                <a:lnTo>
                  <a:pt x="1768932" y="280158"/>
                </a:lnTo>
                <a:close/>
                <a:moveTo>
                  <a:pt x="1474881" y="266266"/>
                </a:moveTo>
                <a:lnTo>
                  <a:pt x="1502666" y="266266"/>
                </a:lnTo>
                <a:lnTo>
                  <a:pt x="1532764" y="340357"/>
                </a:lnTo>
                <a:cubicBezTo>
                  <a:pt x="1535080" y="349619"/>
                  <a:pt x="1539711" y="361196"/>
                  <a:pt x="1539711" y="361196"/>
                </a:cubicBezTo>
                <a:lnTo>
                  <a:pt x="1546657" y="340357"/>
                </a:lnTo>
                <a:lnTo>
                  <a:pt x="1576756" y="266266"/>
                </a:lnTo>
                <a:lnTo>
                  <a:pt x="1604541" y="266266"/>
                </a:lnTo>
                <a:lnTo>
                  <a:pt x="1616116" y="414448"/>
                </a:lnTo>
                <a:lnTo>
                  <a:pt x="1588332" y="414448"/>
                </a:lnTo>
                <a:lnTo>
                  <a:pt x="1581386" y="331096"/>
                </a:lnTo>
                <a:lnTo>
                  <a:pt x="1581386" y="307943"/>
                </a:lnTo>
                <a:cubicBezTo>
                  <a:pt x="1581386" y="307943"/>
                  <a:pt x="1576756" y="321834"/>
                  <a:pt x="1574441" y="331096"/>
                </a:cubicBezTo>
                <a:lnTo>
                  <a:pt x="1551287" y="388980"/>
                </a:lnTo>
                <a:lnTo>
                  <a:pt x="1528134" y="388980"/>
                </a:lnTo>
                <a:lnTo>
                  <a:pt x="1504980" y="331096"/>
                </a:lnTo>
                <a:cubicBezTo>
                  <a:pt x="1500350" y="321834"/>
                  <a:pt x="1495718" y="307943"/>
                  <a:pt x="1495718" y="307943"/>
                </a:cubicBezTo>
                <a:lnTo>
                  <a:pt x="1495718" y="331096"/>
                </a:lnTo>
                <a:lnTo>
                  <a:pt x="1488773" y="414448"/>
                </a:lnTo>
                <a:lnTo>
                  <a:pt x="1460989" y="414448"/>
                </a:lnTo>
                <a:lnTo>
                  <a:pt x="1474881" y="266266"/>
                </a:lnTo>
                <a:close/>
                <a:moveTo>
                  <a:pt x="1247977" y="266266"/>
                </a:moveTo>
                <a:lnTo>
                  <a:pt x="1273446" y="266266"/>
                </a:lnTo>
                <a:lnTo>
                  <a:pt x="1273446" y="414448"/>
                </a:lnTo>
                <a:lnTo>
                  <a:pt x="1247977" y="414448"/>
                </a:lnTo>
                <a:lnTo>
                  <a:pt x="1247977" y="405187"/>
                </a:lnTo>
                <a:lnTo>
                  <a:pt x="1247977" y="398241"/>
                </a:lnTo>
                <a:cubicBezTo>
                  <a:pt x="1247977" y="398241"/>
                  <a:pt x="1238716" y="416764"/>
                  <a:pt x="1215561" y="416764"/>
                </a:cubicBezTo>
                <a:cubicBezTo>
                  <a:pt x="1187778" y="416764"/>
                  <a:pt x="1169255" y="393610"/>
                  <a:pt x="1169255" y="361196"/>
                </a:cubicBezTo>
                <a:cubicBezTo>
                  <a:pt x="1171571" y="328780"/>
                  <a:pt x="1190093" y="305628"/>
                  <a:pt x="1217877" y="305628"/>
                </a:cubicBezTo>
                <a:cubicBezTo>
                  <a:pt x="1241030" y="305628"/>
                  <a:pt x="1247977" y="319519"/>
                  <a:pt x="1247977" y="319519"/>
                </a:cubicBezTo>
                <a:lnTo>
                  <a:pt x="1247977" y="312573"/>
                </a:lnTo>
                <a:lnTo>
                  <a:pt x="1247977" y="266266"/>
                </a:lnTo>
                <a:close/>
                <a:moveTo>
                  <a:pt x="986343" y="266266"/>
                </a:moveTo>
                <a:lnTo>
                  <a:pt x="1011811" y="266266"/>
                </a:lnTo>
                <a:lnTo>
                  <a:pt x="1011811" y="289420"/>
                </a:lnTo>
                <a:lnTo>
                  <a:pt x="986343" y="289420"/>
                </a:lnTo>
                <a:lnTo>
                  <a:pt x="986343" y="266266"/>
                </a:lnTo>
                <a:close/>
                <a:moveTo>
                  <a:pt x="810376" y="266266"/>
                </a:moveTo>
                <a:lnTo>
                  <a:pt x="838160" y="266266"/>
                </a:lnTo>
                <a:lnTo>
                  <a:pt x="868260" y="340357"/>
                </a:lnTo>
                <a:cubicBezTo>
                  <a:pt x="870574" y="349619"/>
                  <a:pt x="875206" y="361196"/>
                  <a:pt x="875206" y="361196"/>
                </a:cubicBezTo>
                <a:lnTo>
                  <a:pt x="882152" y="340357"/>
                </a:lnTo>
                <a:lnTo>
                  <a:pt x="912252" y="266266"/>
                </a:lnTo>
                <a:lnTo>
                  <a:pt x="940036" y="266266"/>
                </a:lnTo>
                <a:lnTo>
                  <a:pt x="953927" y="414448"/>
                </a:lnTo>
                <a:lnTo>
                  <a:pt x="926143" y="414448"/>
                </a:lnTo>
                <a:lnTo>
                  <a:pt x="919197" y="331096"/>
                </a:lnTo>
                <a:lnTo>
                  <a:pt x="919197" y="307943"/>
                </a:lnTo>
                <a:cubicBezTo>
                  <a:pt x="919197" y="307943"/>
                  <a:pt x="914567" y="321834"/>
                  <a:pt x="912252" y="331096"/>
                </a:cubicBezTo>
                <a:lnTo>
                  <a:pt x="889097" y="388980"/>
                </a:lnTo>
                <a:lnTo>
                  <a:pt x="865945" y="388980"/>
                </a:lnTo>
                <a:lnTo>
                  <a:pt x="842790" y="331096"/>
                </a:lnTo>
                <a:cubicBezTo>
                  <a:pt x="838160" y="321834"/>
                  <a:pt x="833529" y="307943"/>
                  <a:pt x="833529" y="307943"/>
                </a:cubicBezTo>
                <a:lnTo>
                  <a:pt x="833529" y="331096"/>
                </a:lnTo>
                <a:lnTo>
                  <a:pt x="826583" y="414448"/>
                </a:lnTo>
                <a:lnTo>
                  <a:pt x="798799" y="414448"/>
                </a:lnTo>
                <a:lnTo>
                  <a:pt x="810376" y="266266"/>
                </a:lnTo>
                <a:close/>
                <a:moveTo>
                  <a:pt x="421396" y="266266"/>
                </a:moveTo>
                <a:lnTo>
                  <a:pt x="446864" y="266266"/>
                </a:lnTo>
                <a:lnTo>
                  <a:pt x="446864" y="289420"/>
                </a:lnTo>
                <a:lnTo>
                  <a:pt x="421396" y="289420"/>
                </a:lnTo>
                <a:lnTo>
                  <a:pt x="421396" y="266266"/>
                </a:lnTo>
                <a:close/>
                <a:moveTo>
                  <a:pt x="303313" y="266266"/>
                </a:moveTo>
                <a:lnTo>
                  <a:pt x="328781" y="266266"/>
                </a:lnTo>
                <a:lnTo>
                  <a:pt x="328781" y="344989"/>
                </a:lnTo>
                <a:lnTo>
                  <a:pt x="342674" y="344989"/>
                </a:lnTo>
                <a:lnTo>
                  <a:pt x="368142" y="307943"/>
                </a:lnTo>
                <a:lnTo>
                  <a:pt x="398243" y="307943"/>
                </a:lnTo>
                <a:lnTo>
                  <a:pt x="365826" y="356564"/>
                </a:lnTo>
                <a:lnTo>
                  <a:pt x="402872" y="414448"/>
                </a:lnTo>
                <a:lnTo>
                  <a:pt x="372774" y="414448"/>
                </a:lnTo>
                <a:lnTo>
                  <a:pt x="344990" y="368141"/>
                </a:lnTo>
                <a:lnTo>
                  <a:pt x="328781" y="368141"/>
                </a:lnTo>
                <a:lnTo>
                  <a:pt x="328781" y="414448"/>
                </a:lnTo>
                <a:lnTo>
                  <a:pt x="303313" y="414448"/>
                </a:lnTo>
                <a:lnTo>
                  <a:pt x="303313" y="266266"/>
                </a:lnTo>
                <a:close/>
                <a:moveTo>
                  <a:pt x="11577" y="266266"/>
                </a:moveTo>
                <a:lnTo>
                  <a:pt x="39361" y="266266"/>
                </a:lnTo>
                <a:lnTo>
                  <a:pt x="69461" y="340357"/>
                </a:lnTo>
                <a:cubicBezTo>
                  <a:pt x="71776" y="349619"/>
                  <a:pt x="76407" y="361196"/>
                  <a:pt x="76407" y="361196"/>
                </a:cubicBezTo>
                <a:lnTo>
                  <a:pt x="83353" y="340357"/>
                </a:lnTo>
                <a:lnTo>
                  <a:pt x="113453" y="266266"/>
                </a:lnTo>
                <a:lnTo>
                  <a:pt x="143553" y="266266"/>
                </a:lnTo>
                <a:lnTo>
                  <a:pt x="155130" y="414448"/>
                </a:lnTo>
                <a:lnTo>
                  <a:pt x="127344" y="414448"/>
                </a:lnTo>
                <a:lnTo>
                  <a:pt x="120398" y="331096"/>
                </a:lnTo>
                <a:lnTo>
                  <a:pt x="120398" y="307943"/>
                </a:lnTo>
                <a:cubicBezTo>
                  <a:pt x="120398" y="307943"/>
                  <a:pt x="115768" y="321834"/>
                  <a:pt x="113453" y="331096"/>
                </a:cubicBezTo>
                <a:lnTo>
                  <a:pt x="90298" y="388980"/>
                </a:lnTo>
                <a:lnTo>
                  <a:pt x="67146" y="388980"/>
                </a:lnTo>
                <a:lnTo>
                  <a:pt x="43991" y="331096"/>
                </a:lnTo>
                <a:cubicBezTo>
                  <a:pt x="39361" y="321834"/>
                  <a:pt x="34730" y="307943"/>
                  <a:pt x="34730" y="307943"/>
                </a:cubicBezTo>
                <a:lnTo>
                  <a:pt x="34730" y="331096"/>
                </a:lnTo>
                <a:lnTo>
                  <a:pt x="27785" y="414448"/>
                </a:lnTo>
                <a:lnTo>
                  <a:pt x="0" y="414448"/>
                </a:lnTo>
                <a:lnTo>
                  <a:pt x="11577" y="266266"/>
                </a:lnTo>
                <a:close/>
                <a:moveTo>
                  <a:pt x="3574908" y="127345"/>
                </a:moveTo>
                <a:cubicBezTo>
                  <a:pt x="3561017" y="127345"/>
                  <a:pt x="3544809" y="131975"/>
                  <a:pt x="3544809" y="141236"/>
                </a:cubicBezTo>
                <a:cubicBezTo>
                  <a:pt x="3547124" y="148183"/>
                  <a:pt x="3549440" y="152813"/>
                  <a:pt x="3558701" y="152813"/>
                </a:cubicBezTo>
                <a:cubicBezTo>
                  <a:pt x="3570279" y="152813"/>
                  <a:pt x="3579540" y="141236"/>
                  <a:pt x="3579540" y="129661"/>
                </a:cubicBezTo>
                <a:lnTo>
                  <a:pt x="3579540" y="127345"/>
                </a:lnTo>
                <a:lnTo>
                  <a:pt x="3574908" y="127345"/>
                </a:lnTo>
                <a:close/>
                <a:moveTo>
                  <a:pt x="333415" y="127345"/>
                </a:moveTo>
                <a:cubicBezTo>
                  <a:pt x="319522" y="127345"/>
                  <a:pt x="303315" y="131975"/>
                  <a:pt x="303315" y="141236"/>
                </a:cubicBezTo>
                <a:cubicBezTo>
                  <a:pt x="303315" y="148183"/>
                  <a:pt x="307946" y="152813"/>
                  <a:pt x="317208" y="152813"/>
                </a:cubicBezTo>
                <a:cubicBezTo>
                  <a:pt x="328783" y="152813"/>
                  <a:pt x="338047" y="141236"/>
                  <a:pt x="338047" y="129661"/>
                </a:cubicBezTo>
                <a:lnTo>
                  <a:pt x="338047" y="127345"/>
                </a:lnTo>
                <a:lnTo>
                  <a:pt x="333415" y="127345"/>
                </a:lnTo>
                <a:close/>
                <a:moveTo>
                  <a:pt x="3405888" y="85669"/>
                </a:moveTo>
                <a:cubicBezTo>
                  <a:pt x="3391996" y="85669"/>
                  <a:pt x="3380418" y="97246"/>
                  <a:pt x="3380418" y="118083"/>
                </a:cubicBezTo>
                <a:cubicBezTo>
                  <a:pt x="3380418" y="136607"/>
                  <a:pt x="3389680" y="150498"/>
                  <a:pt x="3405888" y="150498"/>
                </a:cubicBezTo>
                <a:cubicBezTo>
                  <a:pt x="3419780" y="150498"/>
                  <a:pt x="3431357" y="141237"/>
                  <a:pt x="3431357" y="118083"/>
                </a:cubicBezTo>
                <a:cubicBezTo>
                  <a:pt x="3431357" y="101876"/>
                  <a:pt x="3422095" y="85669"/>
                  <a:pt x="3405888" y="85669"/>
                </a:cubicBezTo>
                <a:close/>
                <a:moveTo>
                  <a:pt x="2757587" y="85669"/>
                </a:moveTo>
                <a:cubicBezTo>
                  <a:pt x="2741380" y="85669"/>
                  <a:pt x="2727487" y="97246"/>
                  <a:pt x="2727487" y="118084"/>
                </a:cubicBezTo>
                <a:cubicBezTo>
                  <a:pt x="2727487" y="138921"/>
                  <a:pt x="2741380" y="150498"/>
                  <a:pt x="2757587" y="150498"/>
                </a:cubicBezTo>
                <a:cubicBezTo>
                  <a:pt x="2773796" y="150498"/>
                  <a:pt x="2787687" y="138921"/>
                  <a:pt x="2787687" y="118084"/>
                </a:cubicBezTo>
                <a:cubicBezTo>
                  <a:pt x="2787687" y="97246"/>
                  <a:pt x="2773796" y="85669"/>
                  <a:pt x="2757587" y="85669"/>
                </a:cubicBezTo>
                <a:close/>
                <a:moveTo>
                  <a:pt x="3141938" y="83353"/>
                </a:moveTo>
                <a:cubicBezTo>
                  <a:pt x="3128045" y="83353"/>
                  <a:pt x="3123415" y="92614"/>
                  <a:pt x="3121099" y="101876"/>
                </a:cubicBezTo>
                <a:lnTo>
                  <a:pt x="3158145" y="101876"/>
                </a:lnTo>
                <a:cubicBezTo>
                  <a:pt x="3158145" y="92614"/>
                  <a:pt x="3151199" y="83353"/>
                  <a:pt x="3141938" y="83353"/>
                </a:cubicBezTo>
                <a:close/>
                <a:moveTo>
                  <a:pt x="1785139" y="83353"/>
                </a:moveTo>
                <a:cubicBezTo>
                  <a:pt x="1773562" y="83353"/>
                  <a:pt x="1766616" y="92614"/>
                  <a:pt x="1764300" y="101876"/>
                </a:cubicBezTo>
                <a:lnTo>
                  <a:pt x="1801346" y="101876"/>
                </a:lnTo>
                <a:cubicBezTo>
                  <a:pt x="1801346" y="92614"/>
                  <a:pt x="1794400" y="83353"/>
                  <a:pt x="1785139" y="83353"/>
                </a:cubicBezTo>
                <a:close/>
                <a:moveTo>
                  <a:pt x="2113919" y="53255"/>
                </a:moveTo>
                <a:lnTo>
                  <a:pt x="2157910" y="53255"/>
                </a:lnTo>
                <a:lnTo>
                  <a:pt x="2157910" y="182914"/>
                </a:lnTo>
                <a:lnTo>
                  <a:pt x="2113919" y="182914"/>
                </a:lnTo>
                <a:lnTo>
                  <a:pt x="2113919" y="53255"/>
                </a:lnTo>
                <a:close/>
                <a:moveTo>
                  <a:pt x="1495723" y="53255"/>
                </a:moveTo>
                <a:lnTo>
                  <a:pt x="1539714" y="53255"/>
                </a:lnTo>
                <a:lnTo>
                  <a:pt x="1539714" y="182914"/>
                </a:lnTo>
                <a:lnTo>
                  <a:pt x="1495723" y="182914"/>
                </a:lnTo>
                <a:lnTo>
                  <a:pt x="1495723" y="53255"/>
                </a:lnTo>
                <a:close/>
                <a:moveTo>
                  <a:pt x="3227606" y="53254"/>
                </a:moveTo>
                <a:lnTo>
                  <a:pt x="3229922" y="53254"/>
                </a:lnTo>
                <a:lnTo>
                  <a:pt x="3271597" y="53254"/>
                </a:lnTo>
                <a:lnTo>
                  <a:pt x="3271597" y="76409"/>
                </a:lnTo>
                <a:lnTo>
                  <a:pt x="3271597" y="85670"/>
                </a:lnTo>
                <a:cubicBezTo>
                  <a:pt x="3276229" y="67147"/>
                  <a:pt x="3294751" y="53254"/>
                  <a:pt x="3313274" y="53254"/>
                </a:cubicBezTo>
                <a:lnTo>
                  <a:pt x="3317906" y="53254"/>
                </a:lnTo>
                <a:lnTo>
                  <a:pt x="3317906" y="97246"/>
                </a:lnTo>
                <a:lnTo>
                  <a:pt x="3308643" y="97246"/>
                </a:lnTo>
                <a:cubicBezTo>
                  <a:pt x="3297067" y="97246"/>
                  <a:pt x="3280859" y="99561"/>
                  <a:pt x="3273913" y="120400"/>
                </a:cubicBezTo>
                <a:cubicBezTo>
                  <a:pt x="3271597" y="125030"/>
                  <a:pt x="3271597" y="131977"/>
                  <a:pt x="3271597" y="138923"/>
                </a:cubicBezTo>
                <a:lnTo>
                  <a:pt x="3271597" y="182914"/>
                </a:lnTo>
                <a:lnTo>
                  <a:pt x="3227606" y="182914"/>
                </a:lnTo>
                <a:lnTo>
                  <a:pt x="3227606" y="53254"/>
                </a:lnTo>
                <a:close/>
                <a:moveTo>
                  <a:pt x="1873123" y="53254"/>
                </a:moveTo>
                <a:lnTo>
                  <a:pt x="1875439" y="53254"/>
                </a:lnTo>
                <a:lnTo>
                  <a:pt x="1917114" y="53254"/>
                </a:lnTo>
                <a:lnTo>
                  <a:pt x="1917114" y="76409"/>
                </a:lnTo>
                <a:lnTo>
                  <a:pt x="1917114" y="85670"/>
                </a:lnTo>
                <a:cubicBezTo>
                  <a:pt x="1921746" y="67147"/>
                  <a:pt x="1940268" y="53254"/>
                  <a:pt x="1958791" y="53254"/>
                </a:cubicBezTo>
                <a:lnTo>
                  <a:pt x="1963421" y="53254"/>
                </a:lnTo>
                <a:lnTo>
                  <a:pt x="1963421" y="97246"/>
                </a:lnTo>
                <a:lnTo>
                  <a:pt x="1954160" y="97246"/>
                </a:lnTo>
                <a:cubicBezTo>
                  <a:pt x="1944898" y="97246"/>
                  <a:pt x="1926376" y="99561"/>
                  <a:pt x="1919430" y="120400"/>
                </a:cubicBezTo>
                <a:cubicBezTo>
                  <a:pt x="1917114" y="125030"/>
                  <a:pt x="1917114" y="131977"/>
                  <a:pt x="1917114" y="138923"/>
                </a:cubicBezTo>
                <a:lnTo>
                  <a:pt x="1917114" y="182914"/>
                </a:lnTo>
                <a:lnTo>
                  <a:pt x="1873123" y="182914"/>
                </a:lnTo>
                <a:lnTo>
                  <a:pt x="1873123" y="53254"/>
                </a:lnTo>
                <a:close/>
                <a:moveTo>
                  <a:pt x="1560550" y="53254"/>
                </a:moveTo>
                <a:lnTo>
                  <a:pt x="1606857" y="53254"/>
                </a:lnTo>
                <a:lnTo>
                  <a:pt x="1627696" y="122716"/>
                </a:lnTo>
                <a:cubicBezTo>
                  <a:pt x="1630011" y="131977"/>
                  <a:pt x="1632326" y="145868"/>
                  <a:pt x="1632326" y="145868"/>
                </a:cubicBezTo>
                <a:cubicBezTo>
                  <a:pt x="1632326" y="145868"/>
                  <a:pt x="1634641" y="131977"/>
                  <a:pt x="1636957" y="122716"/>
                </a:cubicBezTo>
                <a:lnTo>
                  <a:pt x="1657796" y="53254"/>
                </a:lnTo>
                <a:lnTo>
                  <a:pt x="1704103" y="53254"/>
                </a:lnTo>
                <a:lnTo>
                  <a:pt x="1660110" y="185230"/>
                </a:lnTo>
                <a:lnTo>
                  <a:pt x="1606857" y="185230"/>
                </a:lnTo>
                <a:lnTo>
                  <a:pt x="1560550" y="53254"/>
                </a:lnTo>
                <a:close/>
                <a:moveTo>
                  <a:pt x="152817" y="53254"/>
                </a:moveTo>
                <a:lnTo>
                  <a:pt x="155133" y="53254"/>
                </a:lnTo>
                <a:lnTo>
                  <a:pt x="196808" y="53254"/>
                </a:lnTo>
                <a:lnTo>
                  <a:pt x="196808" y="76409"/>
                </a:lnTo>
                <a:lnTo>
                  <a:pt x="196808" y="85670"/>
                </a:lnTo>
                <a:cubicBezTo>
                  <a:pt x="201440" y="67147"/>
                  <a:pt x="219962" y="53254"/>
                  <a:pt x="238485" y="53254"/>
                </a:cubicBezTo>
                <a:lnTo>
                  <a:pt x="243115" y="53254"/>
                </a:lnTo>
                <a:lnTo>
                  <a:pt x="243115" y="97246"/>
                </a:lnTo>
                <a:lnTo>
                  <a:pt x="233853" y="97246"/>
                </a:lnTo>
                <a:cubicBezTo>
                  <a:pt x="222278" y="97246"/>
                  <a:pt x="206069" y="99561"/>
                  <a:pt x="199124" y="120400"/>
                </a:cubicBezTo>
                <a:cubicBezTo>
                  <a:pt x="196808" y="125030"/>
                  <a:pt x="196808" y="131977"/>
                  <a:pt x="196808" y="138923"/>
                </a:cubicBezTo>
                <a:lnTo>
                  <a:pt x="196808" y="182914"/>
                </a:lnTo>
                <a:lnTo>
                  <a:pt x="152817" y="182914"/>
                </a:lnTo>
                <a:lnTo>
                  <a:pt x="152817" y="53254"/>
                </a:lnTo>
                <a:close/>
                <a:moveTo>
                  <a:pt x="3741614" y="50938"/>
                </a:moveTo>
                <a:cubicBezTo>
                  <a:pt x="3757823" y="50938"/>
                  <a:pt x="3771714" y="57884"/>
                  <a:pt x="3778661" y="74093"/>
                </a:cubicBezTo>
                <a:cubicBezTo>
                  <a:pt x="3785607" y="62515"/>
                  <a:pt x="3801814" y="50938"/>
                  <a:pt x="3820337" y="50938"/>
                </a:cubicBezTo>
                <a:cubicBezTo>
                  <a:pt x="3843491" y="50938"/>
                  <a:pt x="3862014" y="64831"/>
                  <a:pt x="3862014" y="99561"/>
                </a:cubicBezTo>
                <a:lnTo>
                  <a:pt x="3862014" y="182914"/>
                </a:lnTo>
                <a:lnTo>
                  <a:pt x="3818021" y="182914"/>
                </a:lnTo>
                <a:lnTo>
                  <a:pt x="3818021" y="104191"/>
                </a:lnTo>
                <a:cubicBezTo>
                  <a:pt x="3818021" y="94930"/>
                  <a:pt x="3815707" y="87984"/>
                  <a:pt x="3808760" y="87984"/>
                </a:cubicBezTo>
                <a:cubicBezTo>
                  <a:pt x="3794868" y="87984"/>
                  <a:pt x="3787921" y="97245"/>
                  <a:pt x="3785607" y="113452"/>
                </a:cubicBezTo>
                <a:lnTo>
                  <a:pt x="3785607" y="129661"/>
                </a:lnTo>
                <a:lnTo>
                  <a:pt x="3785607" y="182914"/>
                </a:lnTo>
                <a:lnTo>
                  <a:pt x="3741614" y="182914"/>
                </a:lnTo>
                <a:lnTo>
                  <a:pt x="3741614" y="104191"/>
                </a:lnTo>
                <a:cubicBezTo>
                  <a:pt x="3741614" y="94930"/>
                  <a:pt x="3739300" y="87984"/>
                  <a:pt x="3732353" y="87984"/>
                </a:cubicBezTo>
                <a:cubicBezTo>
                  <a:pt x="3718461" y="87984"/>
                  <a:pt x="3711516" y="97245"/>
                  <a:pt x="3709200" y="111138"/>
                </a:cubicBezTo>
                <a:cubicBezTo>
                  <a:pt x="3709200" y="115768"/>
                  <a:pt x="3706884" y="122714"/>
                  <a:pt x="3706884" y="127345"/>
                </a:cubicBezTo>
                <a:lnTo>
                  <a:pt x="3706884" y="182914"/>
                </a:lnTo>
                <a:lnTo>
                  <a:pt x="3662893" y="182914"/>
                </a:lnTo>
                <a:lnTo>
                  <a:pt x="3662893" y="53254"/>
                </a:lnTo>
                <a:lnTo>
                  <a:pt x="3702254" y="53254"/>
                </a:lnTo>
                <a:lnTo>
                  <a:pt x="3702254" y="64831"/>
                </a:lnTo>
                <a:lnTo>
                  <a:pt x="3702254" y="74093"/>
                </a:lnTo>
                <a:cubicBezTo>
                  <a:pt x="3709200" y="64831"/>
                  <a:pt x="3720777" y="50938"/>
                  <a:pt x="3741614" y="50938"/>
                </a:cubicBezTo>
                <a:close/>
                <a:moveTo>
                  <a:pt x="3565647" y="50938"/>
                </a:moveTo>
                <a:cubicBezTo>
                  <a:pt x="3602693" y="50938"/>
                  <a:pt x="3625847" y="71777"/>
                  <a:pt x="3625847" y="104191"/>
                </a:cubicBezTo>
                <a:lnTo>
                  <a:pt x="3625847" y="182913"/>
                </a:lnTo>
                <a:lnTo>
                  <a:pt x="3586486" y="182913"/>
                </a:lnTo>
                <a:lnTo>
                  <a:pt x="3586486" y="175967"/>
                </a:lnTo>
                <a:lnTo>
                  <a:pt x="3586486" y="166706"/>
                </a:lnTo>
                <a:cubicBezTo>
                  <a:pt x="3586486" y="166706"/>
                  <a:pt x="3577224" y="185229"/>
                  <a:pt x="3549440" y="185229"/>
                </a:cubicBezTo>
                <a:cubicBezTo>
                  <a:pt x="3523972" y="185229"/>
                  <a:pt x="3505449" y="169020"/>
                  <a:pt x="3505449" y="143552"/>
                </a:cubicBezTo>
                <a:cubicBezTo>
                  <a:pt x="3503133" y="106506"/>
                  <a:pt x="3558701" y="101877"/>
                  <a:pt x="3579540" y="101877"/>
                </a:cubicBezTo>
                <a:cubicBezTo>
                  <a:pt x="3581856" y="87984"/>
                  <a:pt x="3572594" y="85668"/>
                  <a:pt x="3561017" y="85668"/>
                </a:cubicBezTo>
                <a:cubicBezTo>
                  <a:pt x="3544809" y="85668"/>
                  <a:pt x="3526286" y="97245"/>
                  <a:pt x="3526286" y="97245"/>
                </a:cubicBezTo>
                <a:lnTo>
                  <a:pt x="3510079" y="67145"/>
                </a:lnTo>
                <a:cubicBezTo>
                  <a:pt x="3510079" y="67145"/>
                  <a:pt x="3533233" y="50938"/>
                  <a:pt x="3565647" y="50938"/>
                </a:cubicBezTo>
                <a:close/>
                <a:moveTo>
                  <a:pt x="2035196" y="50938"/>
                </a:moveTo>
                <a:cubicBezTo>
                  <a:pt x="2065296" y="50938"/>
                  <a:pt x="2081503" y="64831"/>
                  <a:pt x="2081503" y="64831"/>
                </a:cubicBezTo>
                <a:lnTo>
                  <a:pt x="2067612" y="97245"/>
                </a:lnTo>
                <a:cubicBezTo>
                  <a:pt x="2067612" y="97245"/>
                  <a:pt x="2053719" y="85668"/>
                  <a:pt x="2037512" y="85668"/>
                </a:cubicBezTo>
                <a:cubicBezTo>
                  <a:pt x="2030566" y="85668"/>
                  <a:pt x="2023619" y="87984"/>
                  <a:pt x="2023619" y="92615"/>
                </a:cubicBezTo>
                <a:cubicBezTo>
                  <a:pt x="2023619" y="101877"/>
                  <a:pt x="2086135" y="104191"/>
                  <a:pt x="2086135" y="145868"/>
                </a:cubicBezTo>
                <a:cubicBezTo>
                  <a:pt x="2086135" y="169020"/>
                  <a:pt x="2065296" y="187545"/>
                  <a:pt x="2032881" y="187545"/>
                </a:cubicBezTo>
                <a:cubicBezTo>
                  <a:pt x="2000467" y="187545"/>
                  <a:pt x="1979628" y="169020"/>
                  <a:pt x="1979628" y="169020"/>
                </a:cubicBezTo>
                <a:lnTo>
                  <a:pt x="1998151" y="138922"/>
                </a:lnTo>
                <a:cubicBezTo>
                  <a:pt x="1998151" y="138922"/>
                  <a:pt x="2012042" y="152813"/>
                  <a:pt x="2030566" y="152813"/>
                </a:cubicBezTo>
                <a:cubicBezTo>
                  <a:pt x="2037512" y="152813"/>
                  <a:pt x="2044458" y="150498"/>
                  <a:pt x="2044458" y="145868"/>
                </a:cubicBezTo>
                <a:cubicBezTo>
                  <a:pt x="2044458" y="134291"/>
                  <a:pt x="1981944" y="134291"/>
                  <a:pt x="1981944" y="90300"/>
                </a:cubicBezTo>
                <a:cubicBezTo>
                  <a:pt x="1981944" y="64831"/>
                  <a:pt x="2005097" y="50938"/>
                  <a:pt x="2035196" y="50938"/>
                </a:cubicBezTo>
                <a:close/>
                <a:moveTo>
                  <a:pt x="1412369" y="50938"/>
                </a:moveTo>
                <a:cubicBezTo>
                  <a:pt x="1437839" y="50938"/>
                  <a:pt x="1458676" y="62515"/>
                  <a:pt x="1458676" y="99561"/>
                </a:cubicBezTo>
                <a:lnTo>
                  <a:pt x="1458676" y="182914"/>
                </a:lnTo>
                <a:lnTo>
                  <a:pt x="1417000" y="182914"/>
                </a:lnTo>
                <a:lnTo>
                  <a:pt x="1417000" y="106507"/>
                </a:lnTo>
                <a:cubicBezTo>
                  <a:pt x="1417000" y="94930"/>
                  <a:pt x="1412369" y="90300"/>
                  <a:pt x="1403108" y="90300"/>
                </a:cubicBezTo>
                <a:cubicBezTo>
                  <a:pt x="1389216" y="90300"/>
                  <a:pt x="1379955" y="97245"/>
                  <a:pt x="1377639" y="108823"/>
                </a:cubicBezTo>
                <a:cubicBezTo>
                  <a:pt x="1375323" y="113452"/>
                  <a:pt x="1375323" y="120400"/>
                  <a:pt x="1375323" y="125030"/>
                </a:cubicBezTo>
                <a:lnTo>
                  <a:pt x="1375323" y="182914"/>
                </a:lnTo>
                <a:lnTo>
                  <a:pt x="1331332" y="182914"/>
                </a:lnTo>
                <a:lnTo>
                  <a:pt x="1331332" y="53254"/>
                </a:lnTo>
                <a:lnTo>
                  <a:pt x="1370694" y="53254"/>
                </a:lnTo>
                <a:lnTo>
                  <a:pt x="1370694" y="64831"/>
                </a:lnTo>
                <a:lnTo>
                  <a:pt x="1370694" y="74093"/>
                </a:lnTo>
                <a:cubicBezTo>
                  <a:pt x="1377639" y="64831"/>
                  <a:pt x="1389216" y="50938"/>
                  <a:pt x="1412369" y="50938"/>
                </a:cubicBezTo>
                <a:close/>
                <a:moveTo>
                  <a:pt x="993290" y="50938"/>
                </a:moveTo>
                <a:cubicBezTo>
                  <a:pt x="1023390" y="50938"/>
                  <a:pt x="1039597" y="64831"/>
                  <a:pt x="1039597" y="64831"/>
                </a:cubicBezTo>
                <a:lnTo>
                  <a:pt x="1023390" y="97245"/>
                </a:lnTo>
                <a:cubicBezTo>
                  <a:pt x="1023390" y="97245"/>
                  <a:pt x="1011813" y="85668"/>
                  <a:pt x="993290" y="85668"/>
                </a:cubicBezTo>
                <a:cubicBezTo>
                  <a:pt x="986344" y="85668"/>
                  <a:pt x="979397" y="87984"/>
                  <a:pt x="979397" y="92615"/>
                </a:cubicBezTo>
                <a:cubicBezTo>
                  <a:pt x="979397" y="101877"/>
                  <a:pt x="1041913" y="104191"/>
                  <a:pt x="1041913" y="145868"/>
                </a:cubicBezTo>
                <a:cubicBezTo>
                  <a:pt x="1041913" y="169020"/>
                  <a:pt x="1021074" y="187545"/>
                  <a:pt x="988659" y="187545"/>
                </a:cubicBezTo>
                <a:cubicBezTo>
                  <a:pt x="956245" y="187545"/>
                  <a:pt x="935406" y="169020"/>
                  <a:pt x="935406" y="169020"/>
                </a:cubicBezTo>
                <a:lnTo>
                  <a:pt x="956245" y="138922"/>
                </a:lnTo>
                <a:cubicBezTo>
                  <a:pt x="956245" y="138922"/>
                  <a:pt x="970136" y="152813"/>
                  <a:pt x="988659" y="152813"/>
                </a:cubicBezTo>
                <a:cubicBezTo>
                  <a:pt x="995606" y="152813"/>
                  <a:pt x="1002551" y="150498"/>
                  <a:pt x="1002551" y="145868"/>
                </a:cubicBezTo>
                <a:cubicBezTo>
                  <a:pt x="1002551" y="134291"/>
                  <a:pt x="940038" y="134291"/>
                  <a:pt x="940038" y="90300"/>
                </a:cubicBezTo>
                <a:cubicBezTo>
                  <a:pt x="940038" y="64831"/>
                  <a:pt x="963190" y="50938"/>
                  <a:pt x="993290" y="50938"/>
                </a:cubicBezTo>
                <a:close/>
                <a:moveTo>
                  <a:pt x="865947" y="50938"/>
                </a:moveTo>
                <a:lnTo>
                  <a:pt x="909938" y="50938"/>
                </a:lnTo>
                <a:lnTo>
                  <a:pt x="909938" y="182913"/>
                </a:lnTo>
                <a:lnTo>
                  <a:pt x="868263" y="182913"/>
                </a:lnTo>
                <a:lnTo>
                  <a:pt x="868263" y="171336"/>
                </a:lnTo>
                <a:lnTo>
                  <a:pt x="868263" y="162075"/>
                </a:lnTo>
                <a:cubicBezTo>
                  <a:pt x="861316" y="175967"/>
                  <a:pt x="845109" y="185229"/>
                  <a:pt x="826586" y="185229"/>
                </a:cubicBezTo>
                <a:cubicBezTo>
                  <a:pt x="801117" y="185229"/>
                  <a:pt x="780279" y="173652"/>
                  <a:pt x="780279" y="136606"/>
                </a:cubicBezTo>
                <a:lnTo>
                  <a:pt x="780279" y="53254"/>
                </a:lnTo>
                <a:lnTo>
                  <a:pt x="824270" y="53254"/>
                </a:lnTo>
                <a:lnTo>
                  <a:pt x="824270" y="129661"/>
                </a:lnTo>
                <a:cubicBezTo>
                  <a:pt x="824270" y="141236"/>
                  <a:pt x="828902" y="145868"/>
                  <a:pt x="838163" y="145868"/>
                </a:cubicBezTo>
                <a:cubicBezTo>
                  <a:pt x="856686" y="145868"/>
                  <a:pt x="865947" y="129661"/>
                  <a:pt x="865947" y="108822"/>
                </a:cubicBezTo>
                <a:lnTo>
                  <a:pt x="865947" y="50938"/>
                </a:lnTo>
                <a:close/>
                <a:moveTo>
                  <a:pt x="622834" y="50938"/>
                </a:moveTo>
                <a:cubicBezTo>
                  <a:pt x="639043" y="50938"/>
                  <a:pt x="652934" y="57884"/>
                  <a:pt x="659880" y="74093"/>
                </a:cubicBezTo>
                <a:cubicBezTo>
                  <a:pt x="666827" y="62515"/>
                  <a:pt x="683034" y="50938"/>
                  <a:pt x="701556" y="50938"/>
                </a:cubicBezTo>
                <a:cubicBezTo>
                  <a:pt x="724711" y="50938"/>
                  <a:pt x="743233" y="64831"/>
                  <a:pt x="743233" y="99561"/>
                </a:cubicBezTo>
                <a:lnTo>
                  <a:pt x="743233" y="182914"/>
                </a:lnTo>
                <a:lnTo>
                  <a:pt x="699241" y="182914"/>
                </a:lnTo>
                <a:lnTo>
                  <a:pt x="699241" y="104191"/>
                </a:lnTo>
                <a:cubicBezTo>
                  <a:pt x="699241" y="94930"/>
                  <a:pt x="696927" y="87984"/>
                  <a:pt x="689979" y="87984"/>
                </a:cubicBezTo>
                <a:cubicBezTo>
                  <a:pt x="676088" y="87984"/>
                  <a:pt x="669141" y="97245"/>
                  <a:pt x="666827" y="113452"/>
                </a:cubicBezTo>
                <a:lnTo>
                  <a:pt x="666827" y="129661"/>
                </a:lnTo>
                <a:lnTo>
                  <a:pt x="666827" y="182914"/>
                </a:lnTo>
                <a:lnTo>
                  <a:pt x="622834" y="182914"/>
                </a:lnTo>
                <a:lnTo>
                  <a:pt x="622834" y="104191"/>
                </a:lnTo>
                <a:cubicBezTo>
                  <a:pt x="622834" y="94930"/>
                  <a:pt x="620520" y="87984"/>
                  <a:pt x="613573" y="87984"/>
                </a:cubicBezTo>
                <a:cubicBezTo>
                  <a:pt x="599682" y="87984"/>
                  <a:pt x="592736" y="97245"/>
                  <a:pt x="590420" y="111138"/>
                </a:cubicBezTo>
                <a:cubicBezTo>
                  <a:pt x="590420" y="115768"/>
                  <a:pt x="588104" y="122714"/>
                  <a:pt x="588104" y="127345"/>
                </a:cubicBezTo>
                <a:lnTo>
                  <a:pt x="588104" y="182914"/>
                </a:lnTo>
                <a:lnTo>
                  <a:pt x="544113" y="182914"/>
                </a:lnTo>
                <a:lnTo>
                  <a:pt x="544113" y="53254"/>
                </a:lnTo>
                <a:lnTo>
                  <a:pt x="583475" y="53254"/>
                </a:lnTo>
                <a:lnTo>
                  <a:pt x="583475" y="64831"/>
                </a:lnTo>
                <a:lnTo>
                  <a:pt x="583475" y="74093"/>
                </a:lnTo>
                <a:cubicBezTo>
                  <a:pt x="590420" y="64831"/>
                  <a:pt x="601997" y="50938"/>
                  <a:pt x="622834" y="50938"/>
                </a:cubicBezTo>
                <a:close/>
                <a:moveTo>
                  <a:pt x="463074" y="50938"/>
                </a:moveTo>
                <a:cubicBezTo>
                  <a:pt x="493174" y="50938"/>
                  <a:pt x="509382" y="64831"/>
                  <a:pt x="509382" y="64831"/>
                </a:cubicBezTo>
                <a:lnTo>
                  <a:pt x="495490" y="97245"/>
                </a:lnTo>
                <a:cubicBezTo>
                  <a:pt x="495490" y="97245"/>
                  <a:pt x="481596" y="85668"/>
                  <a:pt x="465390" y="85668"/>
                </a:cubicBezTo>
                <a:cubicBezTo>
                  <a:pt x="458444" y="85668"/>
                  <a:pt x="451497" y="87984"/>
                  <a:pt x="451497" y="92615"/>
                </a:cubicBezTo>
                <a:cubicBezTo>
                  <a:pt x="451497" y="101877"/>
                  <a:pt x="514013" y="104191"/>
                  <a:pt x="514013" y="145868"/>
                </a:cubicBezTo>
                <a:cubicBezTo>
                  <a:pt x="514013" y="169020"/>
                  <a:pt x="493174" y="187545"/>
                  <a:pt x="460758" y="187545"/>
                </a:cubicBezTo>
                <a:cubicBezTo>
                  <a:pt x="428345" y="187545"/>
                  <a:pt x="407507" y="169020"/>
                  <a:pt x="407507" y="169020"/>
                </a:cubicBezTo>
                <a:lnTo>
                  <a:pt x="426029" y="138922"/>
                </a:lnTo>
                <a:cubicBezTo>
                  <a:pt x="426029" y="138922"/>
                  <a:pt x="439922" y="152813"/>
                  <a:pt x="458444" y="152813"/>
                </a:cubicBezTo>
                <a:cubicBezTo>
                  <a:pt x="465390" y="152813"/>
                  <a:pt x="472335" y="150498"/>
                  <a:pt x="472335" y="145868"/>
                </a:cubicBezTo>
                <a:cubicBezTo>
                  <a:pt x="472335" y="134291"/>
                  <a:pt x="409822" y="134291"/>
                  <a:pt x="409822" y="90300"/>
                </a:cubicBezTo>
                <a:cubicBezTo>
                  <a:pt x="409822" y="64831"/>
                  <a:pt x="432974" y="50938"/>
                  <a:pt x="463074" y="50938"/>
                </a:cubicBezTo>
                <a:close/>
                <a:moveTo>
                  <a:pt x="321838" y="50938"/>
                </a:moveTo>
                <a:cubicBezTo>
                  <a:pt x="358884" y="50938"/>
                  <a:pt x="382039" y="71777"/>
                  <a:pt x="382039" y="104191"/>
                </a:cubicBezTo>
                <a:lnTo>
                  <a:pt x="382039" y="182913"/>
                </a:lnTo>
                <a:lnTo>
                  <a:pt x="342676" y="182913"/>
                </a:lnTo>
                <a:lnTo>
                  <a:pt x="342676" y="175967"/>
                </a:lnTo>
                <a:lnTo>
                  <a:pt x="342676" y="166706"/>
                </a:lnTo>
                <a:cubicBezTo>
                  <a:pt x="342676" y="166706"/>
                  <a:pt x="333415" y="185229"/>
                  <a:pt x="305632" y="185229"/>
                </a:cubicBezTo>
                <a:cubicBezTo>
                  <a:pt x="280163" y="185229"/>
                  <a:pt x="261640" y="169020"/>
                  <a:pt x="261640" y="143552"/>
                </a:cubicBezTo>
                <a:cubicBezTo>
                  <a:pt x="259324" y="106506"/>
                  <a:pt x="314893" y="101877"/>
                  <a:pt x="335730" y="101877"/>
                </a:cubicBezTo>
                <a:cubicBezTo>
                  <a:pt x="338047" y="87984"/>
                  <a:pt x="328783" y="85668"/>
                  <a:pt x="317208" y="85668"/>
                </a:cubicBezTo>
                <a:cubicBezTo>
                  <a:pt x="300999" y="85668"/>
                  <a:pt x="282477" y="97245"/>
                  <a:pt x="282477" y="97245"/>
                </a:cubicBezTo>
                <a:lnTo>
                  <a:pt x="266270" y="67145"/>
                </a:lnTo>
                <a:cubicBezTo>
                  <a:pt x="266270" y="67145"/>
                  <a:pt x="289424" y="50938"/>
                  <a:pt x="321838" y="50938"/>
                </a:cubicBezTo>
                <a:close/>
                <a:moveTo>
                  <a:pt x="3139622" y="48623"/>
                </a:moveTo>
                <a:cubicBezTo>
                  <a:pt x="3178983" y="48623"/>
                  <a:pt x="3199820" y="76407"/>
                  <a:pt x="3199820" y="111137"/>
                </a:cubicBezTo>
                <a:lnTo>
                  <a:pt x="3199820" y="125030"/>
                </a:lnTo>
                <a:lnTo>
                  <a:pt x="3116467" y="125030"/>
                </a:lnTo>
                <a:cubicBezTo>
                  <a:pt x="3118783" y="141237"/>
                  <a:pt x="3132676" y="148183"/>
                  <a:pt x="3146567" y="148183"/>
                </a:cubicBezTo>
                <a:cubicBezTo>
                  <a:pt x="3165090" y="148183"/>
                  <a:pt x="3183613" y="134291"/>
                  <a:pt x="3183613" y="134291"/>
                </a:cubicBezTo>
                <a:lnTo>
                  <a:pt x="3199820" y="164391"/>
                </a:lnTo>
                <a:cubicBezTo>
                  <a:pt x="3199820" y="164391"/>
                  <a:pt x="3178983" y="182914"/>
                  <a:pt x="3144252" y="182914"/>
                </a:cubicBezTo>
                <a:cubicBezTo>
                  <a:pt x="3097945" y="182914"/>
                  <a:pt x="3072476" y="148183"/>
                  <a:pt x="3072476" y="113453"/>
                </a:cubicBezTo>
                <a:cubicBezTo>
                  <a:pt x="3072476" y="78723"/>
                  <a:pt x="3097945" y="48623"/>
                  <a:pt x="3139622" y="48623"/>
                </a:cubicBezTo>
                <a:close/>
                <a:moveTo>
                  <a:pt x="2757587" y="48623"/>
                </a:moveTo>
                <a:cubicBezTo>
                  <a:pt x="2799264" y="48623"/>
                  <a:pt x="2831678" y="76407"/>
                  <a:pt x="2831678" y="118084"/>
                </a:cubicBezTo>
                <a:cubicBezTo>
                  <a:pt x="2831678" y="159760"/>
                  <a:pt x="2799264" y="185228"/>
                  <a:pt x="2757587" y="185228"/>
                </a:cubicBezTo>
                <a:cubicBezTo>
                  <a:pt x="2715912" y="185228"/>
                  <a:pt x="2683496" y="157444"/>
                  <a:pt x="2683496" y="118084"/>
                </a:cubicBezTo>
                <a:cubicBezTo>
                  <a:pt x="2683496" y="76407"/>
                  <a:pt x="2715912" y="48623"/>
                  <a:pt x="2757587" y="48623"/>
                </a:cubicBezTo>
                <a:close/>
                <a:moveTo>
                  <a:pt x="2287572" y="48623"/>
                </a:moveTo>
                <a:lnTo>
                  <a:pt x="2338511" y="48623"/>
                </a:lnTo>
                <a:lnTo>
                  <a:pt x="2357033" y="108823"/>
                </a:lnTo>
                <a:cubicBezTo>
                  <a:pt x="2359348" y="115769"/>
                  <a:pt x="2361663" y="129660"/>
                  <a:pt x="2361663" y="129660"/>
                </a:cubicBezTo>
                <a:cubicBezTo>
                  <a:pt x="2361663" y="129660"/>
                  <a:pt x="2363979" y="118085"/>
                  <a:pt x="2366295" y="111137"/>
                </a:cubicBezTo>
                <a:lnTo>
                  <a:pt x="2382502" y="50939"/>
                </a:lnTo>
                <a:lnTo>
                  <a:pt x="2431125" y="50939"/>
                </a:lnTo>
                <a:lnTo>
                  <a:pt x="2377870" y="196806"/>
                </a:lnTo>
                <a:cubicBezTo>
                  <a:pt x="2366295" y="226906"/>
                  <a:pt x="2343141" y="236167"/>
                  <a:pt x="2322302" y="236167"/>
                </a:cubicBezTo>
                <a:cubicBezTo>
                  <a:pt x="2306095" y="236167"/>
                  <a:pt x="2292202" y="226906"/>
                  <a:pt x="2292202" y="226906"/>
                </a:cubicBezTo>
                <a:lnTo>
                  <a:pt x="2306095" y="194490"/>
                </a:lnTo>
                <a:cubicBezTo>
                  <a:pt x="2306095" y="194490"/>
                  <a:pt x="2313041" y="199122"/>
                  <a:pt x="2319986" y="199122"/>
                </a:cubicBezTo>
                <a:cubicBezTo>
                  <a:pt x="2326934" y="199122"/>
                  <a:pt x="2336195" y="196806"/>
                  <a:pt x="2340825" y="185229"/>
                </a:cubicBezTo>
                <a:lnTo>
                  <a:pt x="2343141" y="178283"/>
                </a:lnTo>
                <a:lnTo>
                  <a:pt x="2287572" y="48623"/>
                </a:lnTo>
                <a:close/>
                <a:moveTo>
                  <a:pt x="1785139" y="48623"/>
                </a:moveTo>
                <a:cubicBezTo>
                  <a:pt x="1824500" y="48623"/>
                  <a:pt x="1845337" y="76407"/>
                  <a:pt x="1845337" y="111137"/>
                </a:cubicBezTo>
                <a:lnTo>
                  <a:pt x="1845337" y="125030"/>
                </a:lnTo>
                <a:lnTo>
                  <a:pt x="1761984" y="125030"/>
                </a:lnTo>
                <a:cubicBezTo>
                  <a:pt x="1764300" y="141237"/>
                  <a:pt x="1778193" y="148183"/>
                  <a:pt x="1792084" y="148183"/>
                </a:cubicBezTo>
                <a:cubicBezTo>
                  <a:pt x="1810607" y="148183"/>
                  <a:pt x="1829130" y="134291"/>
                  <a:pt x="1829130" y="134291"/>
                </a:cubicBezTo>
                <a:lnTo>
                  <a:pt x="1845337" y="164391"/>
                </a:lnTo>
                <a:cubicBezTo>
                  <a:pt x="1845337" y="164391"/>
                  <a:pt x="1824500" y="182914"/>
                  <a:pt x="1789769" y="182914"/>
                </a:cubicBezTo>
                <a:cubicBezTo>
                  <a:pt x="1743462" y="182914"/>
                  <a:pt x="1717993" y="148183"/>
                  <a:pt x="1717993" y="113453"/>
                </a:cubicBezTo>
                <a:cubicBezTo>
                  <a:pt x="1717993" y="78723"/>
                  <a:pt x="1743462" y="48623"/>
                  <a:pt x="1785139" y="48623"/>
                </a:cubicBezTo>
                <a:close/>
                <a:moveTo>
                  <a:pt x="2565414" y="39362"/>
                </a:moveTo>
                <a:lnTo>
                  <a:pt x="2565414" y="83353"/>
                </a:lnTo>
                <a:lnTo>
                  <a:pt x="2583937" y="83353"/>
                </a:lnTo>
                <a:cubicBezTo>
                  <a:pt x="2597830" y="83353"/>
                  <a:pt x="2607089" y="76407"/>
                  <a:pt x="2607089" y="60200"/>
                </a:cubicBezTo>
                <a:cubicBezTo>
                  <a:pt x="2607089" y="46307"/>
                  <a:pt x="2602460" y="39362"/>
                  <a:pt x="2579305" y="39362"/>
                </a:cubicBezTo>
                <a:lnTo>
                  <a:pt x="2565414" y="39362"/>
                </a:lnTo>
                <a:close/>
                <a:moveTo>
                  <a:pt x="2979862" y="18523"/>
                </a:moveTo>
                <a:lnTo>
                  <a:pt x="3021539" y="18523"/>
                </a:lnTo>
                <a:lnTo>
                  <a:pt x="3021539" y="55569"/>
                </a:lnTo>
                <a:lnTo>
                  <a:pt x="3049323" y="55569"/>
                </a:lnTo>
                <a:lnTo>
                  <a:pt x="3049323" y="90299"/>
                </a:lnTo>
                <a:lnTo>
                  <a:pt x="3021539" y="90299"/>
                </a:lnTo>
                <a:lnTo>
                  <a:pt x="3021539" y="129660"/>
                </a:lnTo>
                <a:cubicBezTo>
                  <a:pt x="3021539" y="143553"/>
                  <a:pt x="3037746" y="145867"/>
                  <a:pt x="3044692" y="145867"/>
                </a:cubicBezTo>
                <a:lnTo>
                  <a:pt x="3051639" y="145867"/>
                </a:lnTo>
                <a:lnTo>
                  <a:pt x="3051639" y="185228"/>
                </a:lnTo>
                <a:lnTo>
                  <a:pt x="3040062" y="185228"/>
                </a:lnTo>
                <a:cubicBezTo>
                  <a:pt x="3019223" y="185228"/>
                  <a:pt x="2977546" y="180598"/>
                  <a:pt x="2977546" y="136606"/>
                </a:cubicBezTo>
                <a:lnTo>
                  <a:pt x="2977546" y="90299"/>
                </a:lnTo>
                <a:lnTo>
                  <a:pt x="2961339" y="90299"/>
                </a:lnTo>
                <a:lnTo>
                  <a:pt x="2961339" y="55569"/>
                </a:lnTo>
                <a:lnTo>
                  <a:pt x="2979862" y="55569"/>
                </a:lnTo>
                <a:lnTo>
                  <a:pt x="2979862" y="18523"/>
                </a:lnTo>
                <a:close/>
                <a:moveTo>
                  <a:pt x="2868726" y="18523"/>
                </a:moveTo>
                <a:lnTo>
                  <a:pt x="2910403" y="18523"/>
                </a:lnTo>
                <a:lnTo>
                  <a:pt x="2910403" y="55569"/>
                </a:lnTo>
                <a:lnTo>
                  <a:pt x="2938187" y="55569"/>
                </a:lnTo>
                <a:lnTo>
                  <a:pt x="2938187" y="90299"/>
                </a:lnTo>
                <a:lnTo>
                  <a:pt x="2910403" y="90299"/>
                </a:lnTo>
                <a:lnTo>
                  <a:pt x="2910403" y="129660"/>
                </a:lnTo>
                <a:cubicBezTo>
                  <a:pt x="2910403" y="143553"/>
                  <a:pt x="2926610" y="145867"/>
                  <a:pt x="2933556" y="145867"/>
                </a:cubicBezTo>
                <a:lnTo>
                  <a:pt x="2940503" y="145867"/>
                </a:lnTo>
                <a:lnTo>
                  <a:pt x="2940503" y="185228"/>
                </a:lnTo>
                <a:lnTo>
                  <a:pt x="2928926" y="185228"/>
                </a:lnTo>
                <a:cubicBezTo>
                  <a:pt x="2908087" y="185228"/>
                  <a:pt x="2866410" y="180598"/>
                  <a:pt x="2866410" y="136606"/>
                </a:cubicBezTo>
                <a:lnTo>
                  <a:pt x="2866410" y="90299"/>
                </a:lnTo>
                <a:lnTo>
                  <a:pt x="2850203" y="90299"/>
                </a:lnTo>
                <a:lnTo>
                  <a:pt x="2850203" y="55569"/>
                </a:lnTo>
                <a:lnTo>
                  <a:pt x="2868726" y="55569"/>
                </a:lnTo>
                <a:lnTo>
                  <a:pt x="2868726" y="18523"/>
                </a:lnTo>
                <a:close/>
                <a:moveTo>
                  <a:pt x="2206533" y="18523"/>
                </a:moveTo>
                <a:lnTo>
                  <a:pt x="2248208" y="18523"/>
                </a:lnTo>
                <a:lnTo>
                  <a:pt x="2248208" y="55569"/>
                </a:lnTo>
                <a:lnTo>
                  <a:pt x="2275994" y="55569"/>
                </a:lnTo>
                <a:lnTo>
                  <a:pt x="2275994" y="90299"/>
                </a:lnTo>
                <a:lnTo>
                  <a:pt x="2248208" y="90299"/>
                </a:lnTo>
                <a:lnTo>
                  <a:pt x="2248208" y="129660"/>
                </a:lnTo>
                <a:cubicBezTo>
                  <a:pt x="2248208" y="143553"/>
                  <a:pt x="2262101" y="145867"/>
                  <a:pt x="2271363" y="145867"/>
                </a:cubicBezTo>
                <a:lnTo>
                  <a:pt x="2278308" y="145867"/>
                </a:lnTo>
                <a:lnTo>
                  <a:pt x="2278308" y="185228"/>
                </a:lnTo>
                <a:lnTo>
                  <a:pt x="2266733" y="185228"/>
                </a:lnTo>
                <a:cubicBezTo>
                  <a:pt x="2245894" y="185228"/>
                  <a:pt x="2204217" y="180598"/>
                  <a:pt x="2204217" y="136606"/>
                </a:cubicBezTo>
                <a:lnTo>
                  <a:pt x="2204217" y="90299"/>
                </a:lnTo>
                <a:lnTo>
                  <a:pt x="2188010" y="90299"/>
                </a:lnTo>
                <a:lnTo>
                  <a:pt x="2188010" y="55569"/>
                </a:lnTo>
                <a:lnTo>
                  <a:pt x="2206533" y="55569"/>
                </a:lnTo>
                <a:lnTo>
                  <a:pt x="2206533" y="18523"/>
                </a:lnTo>
                <a:close/>
                <a:moveTo>
                  <a:pt x="2521423" y="2316"/>
                </a:moveTo>
                <a:lnTo>
                  <a:pt x="2581621" y="2316"/>
                </a:lnTo>
                <a:cubicBezTo>
                  <a:pt x="2600144" y="2316"/>
                  <a:pt x="2609405" y="4632"/>
                  <a:pt x="2616352" y="6948"/>
                </a:cubicBezTo>
                <a:cubicBezTo>
                  <a:pt x="2637189" y="13893"/>
                  <a:pt x="2651082" y="32416"/>
                  <a:pt x="2651082" y="60200"/>
                </a:cubicBezTo>
                <a:cubicBezTo>
                  <a:pt x="2651082" y="78723"/>
                  <a:pt x="2641821" y="99561"/>
                  <a:pt x="2623298" y="108823"/>
                </a:cubicBezTo>
                <a:cubicBezTo>
                  <a:pt x="2623298" y="108823"/>
                  <a:pt x="2625614" y="111137"/>
                  <a:pt x="2630244" y="120398"/>
                </a:cubicBezTo>
                <a:lnTo>
                  <a:pt x="2667289" y="182914"/>
                </a:lnTo>
                <a:lnTo>
                  <a:pt x="2618667" y="182914"/>
                </a:lnTo>
                <a:lnTo>
                  <a:pt x="2586253" y="120398"/>
                </a:lnTo>
                <a:lnTo>
                  <a:pt x="2565414" y="120398"/>
                </a:lnTo>
                <a:lnTo>
                  <a:pt x="2565414" y="182914"/>
                </a:lnTo>
                <a:lnTo>
                  <a:pt x="2521423" y="182914"/>
                </a:lnTo>
                <a:lnTo>
                  <a:pt x="2521423" y="2316"/>
                </a:lnTo>
                <a:close/>
                <a:moveTo>
                  <a:pt x="2116235" y="2316"/>
                </a:moveTo>
                <a:lnTo>
                  <a:pt x="2160226" y="2316"/>
                </a:lnTo>
                <a:lnTo>
                  <a:pt x="2160226" y="37046"/>
                </a:lnTo>
                <a:lnTo>
                  <a:pt x="2116235" y="37046"/>
                </a:lnTo>
                <a:lnTo>
                  <a:pt x="2116235" y="2316"/>
                </a:lnTo>
                <a:close/>
                <a:moveTo>
                  <a:pt x="1498039" y="2316"/>
                </a:moveTo>
                <a:lnTo>
                  <a:pt x="1542030" y="2316"/>
                </a:lnTo>
                <a:lnTo>
                  <a:pt x="1542030" y="37046"/>
                </a:lnTo>
                <a:lnTo>
                  <a:pt x="1498039" y="37046"/>
                </a:lnTo>
                <a:lnTo>
                  <a:pt x="1498039" y="2316"/>
                </a:lnTo>
                <a:close/>
                <a:moveTo>
                  <a:pt x="1136843" y="2316"/>
                </a:moveTo>
                <a:lnTo>
                  <a:pt x="1180834" y="2316"/>
                </a:lnTo>
                <a:lnTo>
                  <a:pt x="1180834" y="118085"/>
                </a:lnTo>
                <a:cubicBezTo>
                  <a:pt x="1180834" y="136607"/>
                  <a:pt x="1192411" y="148183"/>
                  <a:pt x="1213250" y="148183"/>
                </a:cubicBezTo>
                <a:cubicBezTo>
                  <a:pt x="1231773" y="148183"/>
                  <a:pt x="1245665" y="138921"/>
                  <a:pt x="1245665" y="118085"/>
                </a:cubicBezTo>
                <a:lnTo>
                  <a:pt x="1245665" y="2316"/>
                </a:lnTo>
                <a:lnTo>
                  <a:pt x="1289657" y="2316"/>
                </a:lnTo>
                <a:lnTo>
                  <a:pt x="1289657" y="118085"/>
                </a:lnTo>
                <a:cubicBezTo>
                  <a:pt x="1289657" y="159760"/>
                  <a:pt x="1259557" y="187544"/>
                  <a:pt x="1213250" y="187544"/>
                </a:cubicBezTo>
                <a:cubicBezTo>
                  <a:pt x="1166943" y="187544"/>
                  <a:pt x="1136843" y="157446"/>
                  <a:pt x="1136843" y="118085"/>
                </a:cubicBezTo>
                <a:lnTo>
                  <a:pt x="1136843" y="2316"/>
                </a:lnTo>
                <a:close/>
                <a:moveTo>
                  <a:pt x="4634" y="2316"/>
                </a:moveTo>
                <a:lnTo>
                  <a:pt x="118087" y="2316"/>
                </a:lnTo>
                <a:lnTo>
                  <a:pt x="118087" y="41677"/>
                </a:lnTo>
                <a:lnTo>
                  <a:pt x="48625" y="41677"/>
                </a:lnTo>
                <a:lnTo>
                  <a:pt x="48625" y="74091"/>
                </a:lnTo>
                <a:lnTo>
                  <a:pt x="104194" y="74091"/>
                </a:lnTo>
                <a:lnTo>
                  <a:pt x="104194" y="113453"/>
                </a:lnTo>
                <a:lnTo>
                  <a:pt x="48625" y="113453"/>
                </a:lnTo>
                <a:lnTo>
                  <a:pt x="48625" y="148182"/>
                </a:lnTo>
                <a:lnTo>
                  <a:pt x="122717" y="148182"/>
                </a:lnTo>
                <a:lnTo>
                  <a:pt x="122717" y="182914"/>
                </a:lnTo>
                <a:lnTo>
                  <a:pt x="4634" y="182914"/>
                </a:lnTo>
                <a:lnTo>
                  <a:pt x="4634" y="2316"/>
                </a:lnTo>
                <a:close/>
                <a:moveTo>
                  <a:pt x="3431357" y="0"/>
                </a:moveTo>
                <a:lnTo>
                  <a:pt x="3475348" y="0"/>
                </a:lnTo>
                <a:lnTo>
                  <a:pt x="3475348" y="182914"/>
                </a:lnTo>
                <a:lnTo>
                  <a:pt x="3433673" y="182914"/>
                </a:lnTo>
                <a:lnTo>
                  <a:pt x="3433673" y="173653"/>
                </a:lnTo>
                <a:lnTo>
                  <a:pt x="3433673" y="166705"/>
                </a:lnTo>
                <a:cubicBezTo>
                  <a:pt x="3433673" y="166705"/>
                  <a:pt x="3422095" y="185228"/>
                  <a:pt x="3396627" y="185228"/>
                </a:cubicBezTo>
                <a:cubicBezTo>
                  <a:pt x="3361896" y="185228"/>
                  <a:pt x="3336427" y="157444"/>
                  <a:pt x="3336427" y="115769"/>
                </a:cubicBezTo>
                <a:cubicBezTo>
                  <a:pt x="3336427" y="76407"/>
                  <a:pt x="3361896" y="48623"/>
                  <a:pt x="3396627" y="48623"/>
                </a:cubicBezTo>
                <a:cubicBezTo>
                  <a:pt x="3422095" y="48623"/>
                  <a:pt x="3431357" y="60200"/>
                  <a:pt x="3431357" y="60200"/>
                </a:cubicBezTo>
                <a:lnTo>
                  <a:pt x="3431357" y="53253"/>
                </a:lnTo>
                <a:lnTo>
                  <a:pt x="3431357" y="0"/>
                </a:lnTo>
                <a:close/>
              </a:path>
            </a:pathLst>
          </a:custGeom>
          <a:solidFill>
            <a:schemeClr val="bg1"/>
          </a:solidFill>
        </p:spPr>
        <p:txBody>
          <a:bodyPr wrap="square">
            <a:noAutofit/>
          </a:bodyPr>
          <a:lstStyle>
            <a:lvl1pPr>
              <a:buNone/>
              <a:defRPr/>
            </a:lvl1pPr>
          </a:lstStyle>
          <a:p>
            <a:pPr lvl="0"/>
            <a:r>
              <a:rPr lang="en-GB" dirty="0"/>
              <a:t> </a:t>
            </a:r>
          </a:p>
        </p:txBody>
      </p:sp>
    </p:spTree>
    <p:extLst>
      <p:ext uri="{BB962C8B-B14F-4D97-AF65-F5344CB8AC3E}">
        <p14:creationId xmlns:p14="http://schemas.microsoft.com/office/powerpoint/2010/main" val="1773281229"/>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additive="base">
                                        <p:cTn id="7" dur="1000" fill="hold"/>
                                        <p:tgtEl>
                                          <p:spTgt spid="10"/>
                                        </p:tgtEl>
                                        <p:attrNameLst>
                                          <p:attrName>ppt_x</p:attrName>
                                        </p:attrNameLst>
                                      </p:cBhvr>
                                      <p:tavLst>
                                        <p:tav tm="0">
                                          <p:val>
                                            <p:strVal val="#ppt_x"/>
                                          </p:val>
                                        </p:tav>
                                        <p:tav tm="100000">
                                          <p:val>
                                            <p:strVal val="#ppt_x"/>
                                          </p:val>
                                        </p:tav>
                                      </p:tavLst>
                                    </p:anim>
                                    <p:anim calcmode="lin" valueType="num">
                                      <p:cBhvr additive="base">
                                        <p:cTn id="8" dur="1000" fill="hold"/>
                                        <p:tgtEl>
                                          <p:spTgt spid="10"/>
                                        </p:tgtEl>
                                        <p:attrNameLst>
                                          <p:attrName>ppt_y</p:attrName>
                                        </p:attrNameLst>
                                      </p:cBhvr>
                                      <p:tavLst>
                                        <p:tav tm="0">
                                          <p:val>
                                            <p:strVal val="0-#ppt_h/2"/>
                                          </p:val>
                                        </p:tav>
                                        <p:tav tm="100000">
                                          <p:val>
                                            <p:strVal val="#ppt_y"/>
                                          </p:val>
                                        </p:tav>
                                      </p:tavLst>
                                    </p:anim>
                                  </p:childTnLst>
                                </p:cTn>
                              </p:par>
                              <p:par>
                                <p:cTn id="9" presetID="2" presetClass="entr" presetSubtype="4" decel="100000" fill="hold" grpId="0" nodeType="withEffect">
                                  <p:stCondLst>
                                    <p:cond delay="350"/>
                                  </p:stCondLst>
                                  <p:childTnLst>
                                    <p:set>
                                      <p:cBhvr>
                                        <p:cTn id="10" dur="1" fill="hold">
                                          <p:stCondLst>
                                            <p:cond delay="0"/>
                                          </p:stCondLst>
                                        </p:cTn>
                                        <p:tgtEl>
                                          <p:spTgt spid="2"/>
                                        </p:tgtEl>
                                        <p:attrNameLst>
                                          <p:attrName>style.visibility</p:attrName>
                                        </p:attrNameLst>
                                      </p:cBhvr>
                                      <p:to>
                                        <p:strVal val="visible"/>
                                      </p:to>
                                    </p:set>
                                    <p:anim calcmode="lin" valueType="num">
                                      <p:cBhvr additive="base">
                                        <p:cTn id="11" dur="750" fill="hold"/>
                                        <p:tgtEl>
                                          <p:spTgt spid="2"/>
                                        </p:tgtEl>
                                        <p:attrNameLst>
                                          <p:attrName>ppt_x</p:attrName>
                                        </p:attrNameLst>
                                      </p:cBhvr>
                                      <p:tavLst>
                                        <p:tav tm="0">
                                          <p:val>
                                            <p:strVal val="#ppt_x"/>
                                          </p:val>
                                        </p:tav>
                                        <p:tav tm="100000">
                                          <p:val>
                                            <p:strVal val="#ppt_x"/>
                                          </p:val>
                                        </p:tav>
                                      </p:tavLst>
                                    </p:anim>
                                    <p:anim calcmode="lin" valueType="num">
                                      <p:cBhvr additive="base">
                                        <p:cTn id="12" dur="750" fill="hold"/>
                                        <p:tgtEl>
                                          <p:spTgt spid="2"/>
                                        </p:tgtEl>
                                        <p:attrNameLst>
                                          <p:attrName>ppt_y</p:attrName>
                                        </p:attrNameLst>
                                      </p:cBhvr>
                                      <p:tavLst>
                                        <p:tav tm="0">
                                          <p:val>
                                            <p:strVal val="1+#ppt_h/2"/>
                                          </p:val>
                                        </p:tav>
                                        <p:tav tm="100000">
                                          <p:val>
                                            <p:strVal val="#ppt_y"/>
                                          </p:val>
                                        </p:tav>
                                      </p:tavLst>
                                    </p:anim>
                                  </p:childTnLst>
                                </p:cTn>
                              </p:par>
                              <p:par>
                                <p:cTn id="13" presetID="2" presetClass="entr" presetSubtype="4" decel="100000" fill="hold" grpId="0" nodeType="withEffect">
                                  <p:stCondLst>
                                    <p:cond delay="450"/>
                                  </p:stCondLst>
                                  <p:childTnLst>
                                    <p:set>
                                      <p:cBhvr>
                                        <p:cTn id="14" dur="1" fill="hold">
                                          <p:stCondLst>
                                            <p:cond delay="0"/>
                                          </p:stCondLst>
                                        </p:cTn>
                                        <p:tgtEl>
                                          <p:spTgt spid="96"/>
                                        </p:tgtEl>
                                        <p:attrNameLst>
                                          <p:attrName>style.visibility</p:attrName>
                                        </p:attrNameLst>
                                      </p:cBhvr>
                                      <p:to>
                                        <p:strVal val="visible"/>
                                      </p:to>
                                    </p:set>
                                    <p:anim calcmode="lin" valueType="num">
                                      <p:cBhvr additive="base">
                                        <p:cTn id="15" dur="750" fill="hold"/>
                                        <p:tgtEl>
                                          <p:spTgt spid="96"/>
                                        </p:tgtEl>
                                        <p:attrNameLst>
                                          <p:attrName>ppt_x</p:attrName>
                                        </p:attrNameLst>
                                      </p:cBhvr>
                                      <p:tavLst>
                                        <p:tav tm="0">
                                          <p:val>
                                            <p:strVal val="#ppt_x"/>
                                          </p:val>
                                        </p:tav>
                                        <p:tav tm="100000">
                                          <p:val>
                                            <p:strVal val="#ppt_x"/>
                                          </p:val>
                                        </p:tav>
                                      </p:tavLst>
                                    </p:anim>
                                    <p:anim calcmode="lin" valueType="num">
                                      <p:cBhvr additive="base">
                                        <p:cTn id="16" dur="750" fill="hold"/>
                                        <p:tgtEl>
                                          <p:spTgt spid="96"/>
                                        </p:tgtEl>
                                        <p:attrNameLst>
                                          <p:attrName>ppt_y</p:attrName>
                                        </p:attrNameLst>
                                      </p:cBhvr>
                                      <p:tavLst>
                                        <p:tav tm="0">
                                          <p:val>
                                            <p:strVal val="1+#ppt_h/2"/>
                                          </p:val>
                                        </p:tav>
                                        <p:tav tm="100000">
                                          <p:val>
                                            <p:strVal val="#ppt_y"/>
                                          </p:val>
                                        </p:tav>
                                      </p:tavLst>
                                    </p:anim>
                                  </p:childTnLst>
                                </p:cTn>
                              </p:par>
                              <p:par>
                                <p:cTn id="17" presetID="2" presetClass="entr" presetSubtype="4" decel="100000" fill="hold" grpId="0" nodeType="withEffect">
                                  <p:stCondLst>
                                    <p:cond delay="550"/>
                                  </p:stCondLst>
                                  <p:childTnLst>
                                    <p:set>
                                      <p:cBhvr>
                                        <p:cTn id="18" dur="1" fill="hold">
                                          <p:stCondLst>
                                            <p:cond delay="0"/>
                                          </p:stCondLst>
                                        </p:cTn>
                                        <p:tgtEl>
                                          <p:spTgt spid="123"/>
                                        </p:tgtEl>
                                        <p:attrNameLst>
                                          <p:attrName>style.visibility</p:attrName>
                                        </p:attrNameLst>
                                      </p:cBhvr>
                                      <p:to>
                                        <p:strVal val="visible"/>
                                      </p:to>
                                    </p:set>
                                    <p:anim calcmode="lin" valueType="num">
                                      <p:cBhvr additive="base">
                                        <p:cTn id="19" dur="750" fill="hold"/>
                                        <p:tgtEl>
                                          <p:spTgt spid="123"/>
                                        </p:tgtEl>
                                        <p:attrNameLst>
                                          <p:attrName>ppt_x</p:attrName>
                                        </p:attrNameLst>
                                      </p:cBhvr>
                                      <p:tavLst>
                                        <p:tav tm="0">
                                          <p:val>
                                            <p:strVal val="#ppt_x"/>
                                          </p:val>
                                        </p:tav>
                                        <p:tav tm="100000">
                                          <p:val>
                                            <p:strVal val="#ppt_x"/>
                                          </p:val>
                                        </p:tav>
                                      </p:tavLst>
                                    </p:anim>
                                    <p:anim calcmode="lin" valueType="num">
                                      <p:cBhvr additive="base">
                                        <p:cTn id="20" dur="750" fill="hold"/>
                                        <p:tgtEl>
                                          <p:spTgt spid="12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tmplLst>
          <p:tmpl>
            <p:tnLst>
              <p:par>
                <p:cTn presetID="2" presetClass="entr" presetSubtype="1" decel="100000" fill="hold" nodeType="withEffect">
                  <p:stCondLst>
                    <p:cond delay="0"/>
                  </p:stCondLst>
                  <p:childTnLst>
                    <p:set>
                      <p:cBhvr>
                        <p:cTn dur="1" fill="hold">
                          <p:stCondLst>
                            <p:cond delay="0"/>
                          </p:stCondLst>
                        </p:cTn>
                        <p:tgtEl>
                          <p:spTgt spid="10"/>
                        </p:tgtEl>
                        <p:attrNameLst>
                          <p:attrName>style.visibility</p:attrName>
                        </p:attrNameLst>
                      </p:cBhvr>
                      <p:to>
                        <p:strVal val="visible"/>
                      </p:to>
                    </p:set>
                    <p:anim calcmode="lin" valueType="num">
                      <p:cBhvr additive="base">
                        <p:cTn dur="1000" fill="hold"/>
                        <p:tgtEl>
                          <p:spTgt spid="10"/>
                        </p:tgtEl>
                        <p:attrNameLst>
                          <p:attrName>ppt_x</p:attrName>
                        </p:attrNameLst>
                      </p:cBhvr>
                      <p:tavLst>
                        <p:tav tm="0">
                          <p:val>
                            <p:strVal val="#ppt_x"/>
                          </p:val>
                        </p:tav>
                        <p:tav tm="100000">
                          <p:val>
                            <p:strVal val="#ppt_x"/>
                          </p:val>
                        </p:tav>
                      </p:tavLst>
                    </p:anim>
                    <p:anim calcmode="lin" valueType="num">
                      <p:cBhvr additive="base">
                        <p:cTn dur="1000" fill="hold"/>
                        <p:tgtEl>
                          <p:spTgt spid="10"/>
                        </p:tgtEl>
                        <p:attrNameLst>
                          <p:attrName>ppt_y</p:attrName>
                        </p:attrNameLst>
                      </p:cBhvr>
                      <p:tavLst>
                        <p:tav tm="0">
                          <p:val>
                            <p:strVal val="0-#ppt_h/2"/>
                          </p:val>
                        </p:tav>
                        <p:tav tm="100000">
                          <p:val>
                            <p:strVal val="#ppt_y"/>
                          </p:val>
                        </p:tav>
                      </p:tavLst>
                    </p:anim>
                  </p:childTnLst>
                </p:cTn>
              </p:par>
            </p:tnLst>
          </p:tmpl>
        </p:tmplLst>
      </p:bldP>
      <p:bldP spid="2" grpId="0"/>
      <p:bldP spid="96" grpId="0">
        <p:tmplLst>
          <p:tmpl>
            <p:tnLst>
              <p:par>
                <p:cTn presetID="2" presetClass="entr" presetSubtype="4" decel="100000" fill="hold" nodeType="withEffect">
                  <p:stCondLst>
                    <p:cond delay="450"/>
                  </p:stCondLst>
                  <p:childTnLst>
                    <p:set>
                      <p:cBhvr>
                        <p:cTn dur="1" fill="hold">
                          <p:stCondLst>
                            <p:cond delay="0"/>
                          </p:stCondLst>
                        </p:cTn>
                        <p:tgtEl>
                          <p:spTgt spid="96"/>
                        </p:tgtEl>
                        <p:attrNameLst>
                          <p:attrName>style.visibility</p:attrName>
                        </p:attrNameLst>
                      </p:cBhvr>
                      <p:to>
                        <p:strVal val="visible"/>
                      </p:to>
                    </p:set>
                    <p:anim calcmode="lin" valueType="num">
                      <p:cBhvr additive="base">
                        <p:cTn dur="750" fill="hold"/>
                        <p:tgtEl>
                          <p:spTgt spid="96"/>
                        </p:tgtEl>
                        <p:attrNameLst>
                          <p:attrName>ppt_x</p:attrName>
                        </p:attrNameLst>
                      </p:cBhvr>
                      <p:tavLst>
                        <p:tav tm="0">
                          <p:val>
                            <p:strVal val="#ppt_x"/>
                          </p:val>
                        </p:tav>
                        <p:tav tm="100000">
                          <p:val>
                            <p:strVal val="#ppt_x"/>
                          </p:val>
                        </p:tav>
                      </p:tavLst>
                    </p:anim>
                    <p:anim calcmode="lin" valueType="num">
                      <p:cBhvr additive="base">
                        <p:cTn dur="750" fill="hold"/>
                        <p:tgtEl>
                          <p:spTgt spid="96"/>
                        </p:tgtEl>
                        <p:attrNameLst>
                          <p:attrName>ppt_y</p:attrName>
                        </p:attrNameLst>
                      </p:cBhvr>
                      <p:tavLst>
                        <p:tav tm="0">
                          <p:val>
                            <p:strVal val="1+#ppt_h/2"/>
                          </p:val>
                        </p:tav>
                        <p:tav tm="100000">
                          <p:val>
                            <p:strVal val="#ppt_y"/>
                          </p:val>
                        </p:tav>
                      </p:tavLst>
                    </p:anim>
                  </p:childTnLst>
                </p:cTn>
              </p:par>
            </p:tnLst>
          </p:tmpl>
        </p:tmplLst>
      </p:bldP>
      <p:bldP spid="123" grpId="0" animBg="1">
        <p:tmplLst>
          <p:tmpl>
            <p:tnLst>
              <p:par>
                <p:cTn presetID="2" presetClass="entr" presetSubtype="4" decel="100000" fill="hold" nodeType="withEffect">
                  <p:stCondLst>
                    <p:cond delay="550"/>
                  </p:stCondLst>
                  <p:childTnLst>
                    <p:set>
                      <p:cBhvr>
                        <p:cTn dur="1" fill="hold">
                          <p:stCondLst>
                            <p:cond delay="0"/>
                          </p:stCondLst>
                        </p:cTn>
                        <p:tgtEl>
                          <p:spTgt spid="123"/>
                        </p:tgtEl>
                        <p:attrNameLst>
                          <p:attrName>style.visibility</p:attrName>
                        </p:attrNameLst>
                      </p:cBhvr>
                      <p:to>
                        <p:strVal val="visible"/>
                      </p:to>
                    </p:set>
                    <p:anim calcmode="lin" valueType="num">
                      <p:cBhvr additive="base">
                        <p:cTn dur="750" fill="hold"/>
                        <p:tgtEl>
                          <p:spTgt spid="123"/>
                        </p:tgtEl>
                        <p:attrNameLst>
                          <p:attrName>ppt_x</p:attrName>
                        </p:attrNameLst>
                      </p:cBhvr>
                      <p:tavLst>
                        <p:tav tm="0">
                          <p:val>
                            <p:strVal val="#ppt_x"/>
                          </p:val>
                        </p:tav>
                        <p:tav tm="100000">
                          <p:val>
                            <p:strVal val="#ppt_x"/>
                          </p:val>
                        </p:tav>
                      </p:tavLst>
                    </p:anim>
                    <p:anim calcmode="lin" valueType="num">
                      <p:cBhvr additive="base">
                        <p:cTn dur="750" fill="hold"/>
                        <p:tgtEl>
                          <p:spTgt spid="123"/>
                        </p:tgtEl>
                        <p:attrNameLst>
                          <p:attrName>ppt_y</p:attrName>
                        </p:attrNameLst>
                      </p:cBhvr>
                      <p:tavLst>
                        <p:tav tm="0">
                          <p:val>
                            <p:strVal val="1+#ppt_h/2"/>
                          </p:val>
                        </p:tav>
                        <p:tav tm="100000">
                          <p:val>
                            <p:strVal val="#ppt_y"/>
                          </p:val>
                        </p:tav>
                      </p:tavLst>
                    </p:anim>
                  </p:childTnLst>
                </p:cTn>
              </p:par>
            </p:tnLst>
          </p:tmpl>
        </p:tmplLst>
      </p:bldP>
    </p:bldLst>
  </p:timing>
</p:sldLayout>
</file>

<file path=ppt/slideLayouts/slideLayout59.xml><?xml version="1.0" encoding="utf-8"?>
<p:sldLayout xmlns:a="http://schemas.openxmlformats.org/drawingml/2006/main" xmlns:r="http://schemas.openxmlformats.org/officeDocument/2006/relationships" xmlns:p="http://schemas.openxmlformats.org/presentationml/2006/main" preserve="1" userDrawn="1">
  <p:cSld name="Titel slide [beeld]">
    <p:spTree>
      <p:nvGrpSpPr>
        <p:cNvPr id="1" name=""/>
        <p:cNvGrpSpPr/>
        <p:nvPr/>
      </p:nvGrpSpPr>
      <p:grpSpPr>
        <a:xfrm>
          <a:off x="0" y="0"/>
          <a:ext cx="0" cy="0"/>
          <a:chOff x="0" y="0"/>
          <a:chExt cx="0" cy="0"/>
        </a:xfrm>
      </p:grpSpPr>
      <p:sp>
        <p:nvSpPr>
          <p:cNvPr id="81" name="Tijdelijke aanduiding voor afbeelding 13">
            <a:extLst>
              <a:ext uri="{FF2B5EF4-FFF2-40B4-BE49-F238E27FC236}">
                <a16:creationId xmlns:a16="http://schemas.microsoft.com/office/drawing/2014/main" id="{811072F0-7B98-479E-8EC4-359320F71DF7}"/>
              </a:ext>
            </a:extLst>
          </p:cNvPr>
          <p:cNvSpPr>
            <a:spLocks noGrp="1"/>
          </p:cNvSpPr>
          <p:nvPr>
            <p:ph type="pic" sz="quarter" idx="14" hasCustomPrompt="1"/>
          </p:nvPr>
        </p:nvSpPr>
        <p:spPr>
          <a:xfrm>
            <a:off x="1" y="0"/>
            <a:ext cx="9340453" cy="5143500"/>
          </a:xfrm>
          <a:custGeom>
            <a:avLst/>
            <a:gdLst>
              <a:gd name="connsiteX0" fmla="*/ 0 w 12453937"/>
              <a:gd name="connsiteY0" fmla="*/ 0 h 6858000"/>
              <a:gd name="connsiteX1" fmla="*/ 12191999 w 12453937"/>
              <a:gd name="connsiteY1" fmla="*/ 0 h 6858000"/>
              <a:gd name="connsiteX2" fmla="*/ 12191999 w 12453937"/>
              <a:gd name="connsiteY2" fmla="*/ 6310004 h 6858000"/>
              <a:gd name="connsiteX3" fmla="*/ 12234648 w 12453937"/>
              <a:gd name="connsiteY3" fmla="*/ 6314304 h 6858000"/>
              <a:gd name="connsiteX4" fmla="*/ 12453937 w 12453937"/>
              <a:gd name="connsiteY4" fmla="*/ 6583362 h 6858000"/>
              <a:gd name="connsiteX5" fmla="*/ 12234648 w 12453937"/>
              <a:gd name="connsiteY5" fmla="*/ 6852421 h 6858000"/>
              <a:gd name="connsiteX6" fmla="*/ 12191999 w 12453937"/>
              <a:gd name="connsiteY6" fmla="*/ 6856720 h 6858000"/>
              <a:gd name="connsiteX7" fmla="*/ 12191999 w 12453937"/>
              <a:gd name="connsiteY7" fmla="*/ 6858000 h 6858000"/>
              <a:gd name="connsiteX8" fmla="*/ 12179299 w 12453937"/>
              <a:gd name="connsiteY8" fmla="*/ 6858000 h 6858000"/>
              <a:gd name="connsiteX9" fmla="*/ 0 w 12453937"/>
              <a:gd name="connsiteY9"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453937" h="6858000">
                <a:moveTo>
                  <a:pt x="0" y="0"/>
                </a:moveTo>
                <a:lnTo>
                  <a:pt x="12191999" y="0"/>
                </a:lnTo>
                <a:lnTo>
                  <a:pt x="12191999" y="6310004"/>
                </a:lnTo>
                <a:lnTo>
                  <a:pt x="12234648" y="6314304"/>
                </a:lnTo>
                <a:cubicBezTo>
                  <a:pt x="12359796" y="6339913"/>
                  <a:pt x="12453937" y="6450644"/>
                  <a:pt x="12453937" y="6583362"/>
                </a:cubicBezTo>
                <a:cubicBezTo>
                  <a:pt x="12453937" y="6716081"/>
                  <a:pt x="12359796" y="6826812"/>
                  <a:pt x="12234648" y="6852421"/>
                </a:cubicBezTo>
                <a:lnTo>
                  <a:pt x="12191999" y="6856720"/>
                </a:lnTo>
                <a:lnTo>
                  <a:pt x="12191999" y="6858000"/>
                </a:lnTo>
                <a:lnTo>
                  <a:pt x="12179299" y="6858000"/>
                </a:lnTo>
                <a:lnTo>
                  <a:pt x="0" y="6858000"/>
                </a:lnTo>
                <a:close/>
              </a:path>
            </a:pathLst>
          </a:custGeom>
          <a:solidFill>
            <a:schemeClr val="bg1">
              <a:lumMod val="75000"/>
            </a:schemeClr>
          </a:solidFill>
        </p:spPr>
        <p:txBody>
          <a:bodyPr wrap="square" bIns="1260000" anchor="ctr" anchorCtr="0">
            <a:noAutofit/>
          </a:bodyPr>
          <a:lstStyle>
            <a:lvl1pPr marL="0" indent="0" algn="ctr">
              <a:lnSpc>
                <a:spcPct val="100000"/>
              </a:lnSpc>
              <a:spcBef>
                <a:spcPts val="0"/>
              </a:spcBef>
              <a:buNone/>
              <a:defRPr sz="1050">
                <a:solidFill>
                  <a:schemeClr val="bg1">
                    <a:lumMod val="95000"/>
                  </a:schemeClr>
                </a:solidFill>
              </a:defRPr>
            </a:lvl1pPr>
          </a:lstStyle>
          <a:p>
            <a:r>
              <a:rPr lang="nl-NL" dirty="0"/>
              <a:t>Selecteer dit kader, ga naar de tab ‘Slidebuilder’, klik op ‘Afbeeldingen’, </a:t>
            </a:r>
            <a:br>
              <a:rPr lang="nl-NL" dirty="0"/>
            </a:br>
            <a:r>
              <a:rPr lang="nl-NL" dirty="0"/>
              <a:t>selecteer de gewenste afbeelding en klik op ‘Invoegen’.</a:t>
            </a:r>
          </a:p>
        </p:txBody>
      </p:sp>
      <p:grpSp>
        <p:nvGrpSpPr>
          <p:cNvPr id="82" name="- INSTRUCTIES">
            <a:extLst>
              <a:ext uri="{FF2B5EF4-FFF2-40B4-BE49-F238E27FC236}">
                <a16:creationId xmlns:a16="http://schemas.microsoft.com/office/drawing/2014/main" id="{F400FEF7-EAB4-4618-9D44-22EF249C79D5}"/>
              </a:ext>
            </a:extLst>
          </p:cNvPr>
          <p:cNvGrpSpPr/>
          <p:nvPr userDrawn="1"/>
        </p:nvGrpSpPr>
        <p:grpSpPr>
          <a:xfrm>
            <a:off x="9283196" y="-1"/>
            <a:ext cx="2770040" cy="5267326"/>
            <a:chOff x="12377595" y="-1"/>
            <a:chExt cx="3693386" cy="7023101"/>
          </a:xfrm>
        </p:grpSpPr>
        <p:sp>
          <p:nvSpPr>
            <p:cNvPr id="83" name="Rechthoek 82">
              <a:extLst>
                <a:ext uri="{FF2B5EF4-FFF2-40B4-BE49-F238E27FC236}">
                  <a16:creationId xmlns:a16="http://schemas.microsoft.com/office/drawing/2014/main" id="{8A0B889E-2847-4FAF-AB92-06B3B1FDB4BD}"/>
                </a:ext>
              </a:extLst>
            </p:cNvPr>
            <p:cNvSpPr/>
            <p:nvPr userDrawn="1"/>
          </p:nvSpPr>
          <p:spPr>
            <a:xfrm>
              <a:off x="12377595" y="-1"/>
              <a:ext cx="3593091" cy="6195101"/>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450"/>
                </a:spcBef>
                <a:spcAft>
                  <a:spcPts val="450"/>
                </a:spcAft>
              </a:pPr>
              <a:r>
                <a:rPr lang="nl-NL" sz="1050" b="1" cap="all" baseline="0" noProof="0" dirty="0">
                  <a:solidFill>
                    <a:schemeClr val="accent1"/>
                  </a:solidFill>
                  <a:latin typeface="Calibri" panose="020F0502020204030204" pitchFamily="34" charset="0"/>
                  <a:cs typeface="Calibri" panose="020F0502020204030204" pitchFamily="34" charset="0"/>
                </a:rPr>
                <a:t>Afbeelding invoegen/opmaken</a:t>
              </a:r>
            </a:p>
          </p:txBody>
        </p:sp>
        <p:sp>
          <p:nvSpPr>
            <p:cNvPr id="84" name="Ovaal 83">
              <a:extLst>
                <a:ext uri="{FF2B5EF4-FFF2-40B4-BE49-F238E27FC236}">
                  <a16:creationId xmlns:a16="http://schemas.microsoft.com/office/drawing/2014/main" id="{A214358C-1A95-4C77-AF4B-4209EE2A1FCF}"/>
                </a:ext>
              </a:extLst>
            </p:cNvPr>
            <p:cNvSpPr/>
            <p:nvPr userDrawn="1"/>
          </p:nvSpPr>
          <p:spPr>
            <a:xfrm>
              <a:off x="12560173" y="46532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85" name="Rechthoek 84">
              <a:extLst>
                <a:ext uri="{FF2B5EF4-FFF2-40B4-BE49-F238E27FC236}">
                  <a16:creationId xmlns:a16="http://schemas.microsoft.com/office/drawing/2014/main" id="{787BC5A7-091E-46A3-932B-C0D7C0FA5130}"/>
                </a:ext>
              </a:extLst>
            </p:cNvPr>
            <p:cNvSpPr/>
            <p:nvPr userDrawn="1"/>
          </p:nvSpPr>
          <p:spPr>
            <a:xfrm>
              <a:off x="12844345" y="465324"/>
              <a:ext cx="2962706" cy="668152"/>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Selecteer het invoegkader van de afbeeldingen door op de lipjes (onderaan) te klikken. Wanneer nodig, verwijder de bestaande afbeeldingen d.m.v. de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Selecteer het afbeeldingskader, ga naar de tab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‘Slidebuilder'</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'Afbeeldingen’</a:t>
              </a:r>
              <a:endPar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endParaRPr>
            </a:p>
          </p:txBody>
        </p:sp>
        <p:sp>
          <p:nvSpPr>
            <p:cNvPr id="86" name="Ovaal 85">
              <a:extLst>
                <a:ext uri="{FF2B5EF4-FFF2-40B4-BE49-F238E27FC236}">
                  <a16:creationId xmlns:a16="http://schemas.microsoft.com/office/drawing/2014/main" id="{1BD8E85A-ACE1-4D62-8A56-460DDAE36DA9}"/>
                </a:ext>
              </a:extLst>
            </p:cNvPr>
            <p:cNvSpPr/>
            <p:nvPr userDrawn="1"/>
          </p:nvSpPr>
          <p:spPr>
            <a:xfrm>
              <a:off x="12560173" y="2968561"/>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87" name="Rechthoek 86">
              <a:extLst>
                <a:ext uri="{FF2B5EF4-FFF2-40B4-BE49-F238E27FC236}">
                  <a16:creationId xmlns:a16="http://schemas.microsoft.com/office/drawing/2014/main" id="{C52B9D86-3AA6-4B23-8703-CE1C89A473CF}"/>
                </a:ext>
              </a:extLst>
            </p:cNvPr>
            <p:cNvSpPr/>
            <p:nvPr userDrawn="1"/>
          </p:nvSpPr>
          <p:spPr>
            <a:xfrm>
              <a:off x="12844344" y="2968562"/>
              <a:ext cx="3126341" cy="462795"/>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Klik met de rechter muisknop op de miniatuurweergave van de dia aan de linkerkant van het scherm en kies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‘Dia herstellen’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88" name="Ovaal 87">
              <a:extLst>
                <a:ext uri="{FF2B5EF4-FFF2-40B4-BE49-F238E27FC236}">
                  <a16:creationId xmlns:a16="http://schemas.microsoft.com/office/drawing/2014/main" id="{D6B7096E-B60F-423E-9F6D-5E6919B07CCA}"/>
                </a:ext>
              </a:extLst>
            </p:cNvPr>
            <p:cNvSpPr/>
            <p:nvPr userDrawn="1"/>
          </p:nvSpPr>
          <p:spPr>
            <a:xfrm>
              <a:off x="12560173" y="4560991"/>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89" name="Rechthoek 88">
              <a:extLst>
                <a:ext uri="{FF2B5EF4-FFF2-40B4-BE49-F238E27FC236}">
                  <a16:creationId xmlns:a16="http://schemas.microsoft.com/office/drawing/2014/main" id="{3E4CA370-41F6-4516-A971-7D09AA063603}"/>
                </a:ext>
              </a:extLst>
            </p:cNvPr>
            <p:cNvSpPr/>
            <p:nvPr userDrawn="1"/>
          </p:nvSpPr>
          <p:spPr>
            <a:xfrm>
              <a:off x="12844344" y="4560992"/>
              <a:ext cx="3008779" cy="820954"/>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Om de afbeelding te schalen of bij te snijden, ga naar de tab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‘Hulpmiddelen voor afbeeldingen - Opmaak’</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‘Bijsnijden’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Schaal met de bolletjes de afbeelding en met de hoekjes het afbeeldingskader.</a:t>
              </a:r>
            </a:p>
          </p:txBody>
        </p:sp>
        <p:sp>
          <p:nvSpPr>
            <p:cNvPr id="90" name="Rechthoek 89">
              <a:extLst>
                <a:ext uri="{FF2B5EF4-FFF2-40B4-BE49-F238E27FC236}">
                  <a16:creationId xmlns:a16="http://schemas.microsoft.com/office/drawing/2014/main" id="{9A7CE19C-540B-4153-9B8B-46D0BA221673}"/>
                </a:ext>
              </a:extLst>
            </p:cNvPr>
            <p:cNvSpPr/>
            <p:nvPr userDrawn="1"/>
          </p:nvSpPr>
          <p:spPr>
            <a:xfrm>
              <a:off x="12846924" y="3534891"/>
              <a:ext cx="1239216" cy="719917"/>
            </a:xfrm>
            <a:prstGeom prst="rect">
              <a:avLst/>
            </a:prstGeom>
            <a:pattFill prst="wdUpDiag">
              <a:fgClr>
                <a:srgbClr val="E0E0E0"/>
              </a:fgClr>
              <a:bgClr>
                <a:srgbClr val="ECECEC"/>
              </a:bgClr>
            </a:pattFill>
            <a:ln w="12700">
              <a:solidFill>
                <a:srgbClr val="D3D3D3"/>
              </a:solidFill>
              <a:prstDash val="solid"/>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72000" tIns="0" rIns="0" bIns="0" numCol="1" spcCol="0" rtlCol="0" fromWordArt="0" anchor="ctr" anchorCtr="0" forceAA="0" compatLnSpc="1">
              <a:prstTxWarp prst="textNoShape">
                <a:avLst/>
              </a:prstTxWarp>
              <a:noAutofit/>
            </a:bodyPr>
            <a:lstStyle/>
            <a:p>
              <a:pPr algn="l"/>
              <a:endParaRPr lang="nl-NL" sz="750" b="0" i="1" noProof="0" dirty="0">
                <a:solidFill>
                  <a:srgbClr val="211F26"/>
                </a:solidFill>
                <a:latin typeface="Calibri" panose="020F0502020204030204" pitchFamily="34" charset="0"/>
                <a:cs typeface="Calibri" panose="020F0502020204030204" pitchFamily="34" charset="0"/>
              </a:endParaRPr>
            </a:p>
          </p:txBody>
        </p:sp>
        <p:grpSp>
          <p:nvGrpSpPr>
            <p:cNvPr id="91" name="Groep 90">
              <a:extLst>
                <a:ext uri="{FF2B5EF4-FFF2-40B4-BE49-F238E27FC236}">
                  <a16:creationId xmlns:a16="http://schemas.microsoft.com/office/drawing/2014/main" id="{D9A8C9BB-2AB5-435A-B9AA-D0B85EDECB66}"/>
                </a:ext>
              </a:extLst>
            </p:cNvPr>
            <p:cNvGrpSpPr/>
            <p:nvPr userDrawn="1"/>
          </p:nvGrpSpPr>
          <p:grpSpPr>
            <a:xfrm>
              <a:off x="13677941" y="3814409"/>
              <a:ext cx="1222990" cy="563933"/>
              <a:chOff x="-2485819" y="3399207"/>
              <a:chExt cx="1222990" cy="563933"/>
            </a:xfrm>
          </p:grpSpPr>
          <p:sp>
            <p:nvSpPr>
              <p:cNvPr id="133" name="Rechthoek 132">
                <a:extLst>
                  <a:ext uri="{FF2B5EF4-FFF2-40B4-BE49-F238E27FC236}">
                    <a16:creationId xmlns:a16="http://schemas.microsoft.com/office/drawing/2014/main" id="{70CFCA40-3463-4296-B74F-E48A4BBF5C9B}"/>
                  </a:ext>
                </a:extLst>
              </p:cNvPr>
              <p:cNvSpPr/>
              <p:nvPr userDrawn="1"/>
            </p:nvSpPr>
            <p:spPr>
              <a:xfrm>
                <a:off x="-2485819" y="3399207"/>
                <a:ext cx="1176476" cy="504851"/>
              </a:xfrm>
              <a:prstGeom prst="rect">
                <a:avLst/>
              </a:prstGeom>
              <a:solidFill>
                <a:schemeClr val="bg1"/>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134" name="Rechthoek 133">
                <a:extLst>
                  <a:ext uri="{FF2B5EF4-FFF2-40B4-BE49-F238E27FC236}">
                    <a16:creationId xmlns:a16="http://schemas.microsoft.com/office/drawing/2014/main" id="{58A37066-3341-466A-A8D7-CDF2321560D3}"/>
                  </a:ext>
                </a:extLst>
              </p:cNvPr>
              <p:cNvSpPr/>
              <p:nvPr userDrawn="1"/>
            </p:nvSpPr>
            <p:spPr>
              <a:xfrm>
                <a:off x="-2479584" y="3652838"/>
                <a:ext cx="1164007" cy="246701"/>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nvGrpSpPr>
              <p:cNvPr id="135" name="Groep 134">
                <a:extLst>
                  <a:ext uri="{FF2B5EF4-FFF2-40B4-BE49-F238E27FC236}">
                    <a16:creationId xmlns:a16="http://schemas.microsoft.com/office/drawing/2014/main" id="{E57BA542-E1BA-4979-AEBF-D9F1D6562DAE}"/>
                  </a:ext>
                </a:extLst>
              </p:cNvPr>
              <p:cNvGrpSpPr/>
              <p:nvPr userDrawn="1"/>
            </p:nvGrpSpPr>
            <p:grpSpPr>
              <a:xfrm>
                <a:off x="-2403869" y="3460544"/>
                <a:ext cx="155951" cy="131922"/>
                <a:chOff x="12968836" y="3354170"/>
                <a:chExt cx="404806" cy="342433"/>
              </a:xfrm>
            </p:grpSpPr>
            <p:sp>
              <p:nvSpPr>
                <p:cNvPr id="148" name="Rechthoek: afgeronde hoeken 147">
                  <a:extLst>
                    <a:ext uri="{FF2B5EF4-FFF2-40B4-BE49-F238E27FC236}">
                      <a16:creationId xmlns:a16="http://schemas.microsoft.com/office/drawing/2014/main" id="{C6D7485F-6CF6-45CB-902F-69325EB72EDF}"/>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149" name="Rechthoek 148">
                  <a:extLst>
                    <a:ext uri="{FF2B5EF4-FFF2-40B4-BE49-F238E27FC236}">
                      <a16:creationId xmlns:a16="http://schemas.microsoft.com/office/drawing/2014/main" id="{6BF5C84E-97AD-44A9-850B-5CD5B085210C}"/>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150" name="Rechthoek 149">
                  <a:extLst>
                    <a:ext uri="{FF2B5EF4-FFF2-40B4-BE49-F238E27FC236}">
                      <a16:creationId xmlns:a16="http://schemas.microsoft.com/office/drawing/2014/main" id="{7DA611A0-A050-419D-B384-0A9E3E60F135}"/>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151" name="Rechthoek 150">
                  <a:extLst>
                    <a:ext uri="{FF2B5EF4-FFF2-40B4-BE49-F238E27FC236}">
                      <a16:creationId xmlns:a16="http://schemas.microsoft.com/office/drawing/2014/main" id="{123036A8-8504-43E5-9ADC-045289656446}"/>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152" name="Rechthoek 151">
                  <a:extLst>
                    <a:ext uri="{FF2B5EF4-FFF2-40B4-BE49-F238E27FC236}">
                      <a16:creationId xmlns:a16="http://schemas.microsoft.com/office/drawing/2014/main" id="{137A3E76-69E8-43EC-AF06-37C9297BFAE7}"/>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153" name="Rechthoek 152">
                  <a:extLst>
                    <a:ext uri="{FF2B5EF4-FFF2-40B4-BE49-F238E27FC236}">
                      <a16:creationId xmlns:a16="http://schemas.microsoft.com/office/drawing/2014/main" id="{BE357CA8-E4CB-412D-835F-9FF405388808}"/>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nvGrpSpPr>
              <p:cNvPr id="136" name="Groep 135">
                <a:extLst>
                  <a:ext uri="{FF2B5EF4-FFF2-40B4-BE49-F238E27FC236}">
                    <a16:creationId xmlns:a16="http://schemas.microsoft.com/office/drawing/2014/main" id="{2B47059D-42C3-4E16-AE1E-8CDF0FED4DA1}"/>
                  </a:ext>
                </a:extLst>
              </p:cNvPr>
              <p:cNvGrpSpPr/>
              <p:nvPr userDrawn="1"/>
            </p:nvGrpSpPr>
            <p:grpSpPr>
              <a:xfrm>
                <a:off x="-2423424" y="3690208"/>
                <a:ext cx="166739" cy="218963"/>
                <a:chOff x="12940828" y="3950597"/>
                <a:chExt cx="432813" cy="568367"/>
              </a:xfrm>
            </p:grpSpPr>
            <p:grpSp>
              <p:nvGrpSpPr>
                <p:cNvPr id="140" name="Groep 139">
                  <a:extLst>
                    <a:ext uri="{FF2B5EF4-FFF2-40B4-BE49-F238E27FC236}">
                      <a16:creationId xmlns:a16="http://schemas.microsoft.com/office/drawing/2014/main" id="{05228470-0769-4A1A-B641-4C70B7751426}"/>
                    </a:ext>
                  </a:extLst>
                </p:cNvPr>
                <p:cNvGrpSpPr/>
                <p:nvPr userDrawn="1"/>
              </p:nvGrpSpPr>
              <p:grpSpPr>
                <a:xfrm>
                  <a:off x="13000382" y="4006891"/>
                  <a:ext cx="373259" cy="315747"/>
                  <a:chOff x="12968836" y="3354170"/>
                  <a:chExt cx="404806" cy="342433"/>
                </a:xfrm>
              </p:grpSpPr>
              <p:sp>
                <p:nvSpPr>
                  <p:cNvPr id="142" name="Rechthoek: afgeronde hoeken 141">
                    <a:extLst>
                      <a:ext uri="{FF2B5EF4-FFF2-40B4-BE49-F238E27FC236}">
                        <a16:creationId xmlns:a16="http://schemas.microsoft.com/office/drawing/2014/main" id="{6A61E555-C56E-4BAB-87FC-EF64ABBAFA21}"/>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143" name="Rechthoek 142">
                    <a:extLst>
                      <a:ext uri="{FF2B5EF4-FFF2-40B4-BE49-F238E27FC236}">
                        <a16:creationId xmlns:a16="http://schemas.microsoft.com/office/drawing/2014/main" id="{CE4AA3A6-AC37-4AAD-B5EF-C00CCCAC3048}"/>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144" name="Rechthoek 143">
                    <a:extLst>
                      <a:ext uri="{FF2B5EF4-FFF2-40B4-BE49-F238E27FC236}">
                        <a16:creationId xmlns:a16="http://schemas.microsoft.com/office/drawing/2014/main" id="{B474B7A2-4B31-452E-B41D-EDAFB3DF5B52}"/>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145" name="Rechthoek 144">
                    <a:extLst>
                      <a:ext uri="{FF2B5EF4-FFF2-40B4-BE49-F238E27FC236}">
                        <a16:creationId xmlns:a16="http://schemas.microsoft.com/office/drawing/2014/main" id="{CE986897-D7D5-4E9E-9A75-308D902931CC}"/>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146" name="Rechthoek 145">
                    <a:extLst>
                      <a:ext uri="{FF2B5EF4-FFF2-40B4-BE49-F238E27FC236}">
                        <a16:creationId xmlns:a16="http://schemas.microsoft.com/office/drawing/2014/main" id="{C87EB726-98A1-4969-A2EA-4B34D091AA62}"/>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147" name="Rechthoek 146">
                    <a:extLst>
                      <a:ext uri="{FF2B5EF4-FFF2-40B4-BE49-F238E27FC236}">
                        <a16:creationId xmlns:a16="http://schemas.microsoft.com/office/drawing/2014/main" id="{43081A4C-F648-4A0C-A50D-6D21450C0BBF}"/>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sp>
              <p:nvSpPr>
                <p:cNvPr id="141" name="Boog 140">
                  <a:extLst>
                    <a:ext uri="{FF2B5EF4-FFF2-40B4-BE49-F238E27FC236}">
                      <a16:creationId xmlns:a16="http://schemas.microsoft.com/office/drawing/2014/main" id="{5F9266D1-A6EE-407A-BE52-EBD43B488595}"/>
                    </a:ext>
                  </a:extLst>
                </p:cNvPr>
                <p:cNvSpPr/>
                <p:nvPr userDrawn="1"/>
              </p:nvSpPr>
              <p:spPr>
                <a:xfrm rot="17637075">
                  <a:off x="12776155" y="4115270"/>
                  <a:ext cx="568367" cy="239021"/>
                </a:xfrm>
                <a:prstGeom prst="arc">
                  <a:avLst>
                    <a:gd name="adj1" fmla="val 15959368"/>
                    <a:gd name="adj2" fmla="val 1354623"/>
                  </a:avLst>
                </a:prstGeom>
                <a:noFill/>
                <a:ln w="19050" cap="flat" cmpd="sng" algn="ctr">
                  <a:solidFill>
                    <a:srgbClr val="4D82B8"/>
                  </a:solidFill>
                  <a:prstDash val="solid"/>
                  <a:headEnd type="arrow" w="med" len="sm"/>
                </a:ln>
                <a:effectLst/>
              </p:spPr>
              <p:txBody>
                <a:bodyPr rtlCol="0" anchor="ctr">
                  <a:noAutofit/>
                </a:bodyPr>
                <a:lstStyle/>
                <a:p>
                  <a:pPr algn="ctr"/>
                  <a:endParaRPr lang="nl-NL" sz="1800" noProof="0" dirty="0">
                    <a:solidFill>
                      <a:srgbClr val="211F26"/>
                    </a:solidFill>
                    <a:latin typeface="Calibri" panose="020F0502020204030204" pitchFamily="34" charset="0"/>
                    <a:cs typeface="Calibri" panose="020F0502020204030204" pitchFamily="34" charset="0"/>
                  </a:endParaRPr>
                </a:p>
              </p:txBody>
            </p:sp>
          </p:grpSp>
          <p:sp>
            <p:nvSpPr>
              <p:cNvPr id="137" name="Tekstvak 136">
                <a:extLst>
                  <a:ext uri="{FF2B5EF4-FFF2-40B4-BE49-F238E27FC236}">
                    <a16:creationId xmlns:a16="http://schemas.microsoft.com/office/drawing/2014/main" id="{AD1EEFC7-6F77-4A98-84F4-AA17AEE0E04C}"/>
                  </a:ext>
                </a:extLst>
              </p:cNvPr>
              <p:cNvSpPr txBox="1"/>
              <p:nvPr userDrawn="1"/>
            </p:nvSpPr>
            <p:spPr>
              <a:xfrm>
                <a:off x="-2245455" y="3460544"/>
                <a:ext cx="896116" cy="134709"/>
              </a:xfrm>
              <a:prstGeom prst="rect">
                <a:avLst/>
              </a:prstGeom>
              <a:noFill/>
            </p:spPr>
            <p:txBody>
              <a:bodyPr wrap="square" rtlCol="0" anchor="ctr">
                <a:noAutofit/>
              </a:bodyPr>
              <a:lstStyle/>
              <a:p>
                <a:pPr marL="0" algn="l" defTabSz="913134" rtl="0" eaLnBrk="1" latinLnBrk="0" hangingPunct="1">
                  <a:lnSpc>
                    <a:spcPct val="90000"/>
                  </a:lnSpc>
                  <a:spcBef>
                    <a:spcPts val="450"/>
                  </a:spcBef>
                  <a:spcAft>
                    <a:spcPts val="450"/>
                  </a:spcAft>
                </a:pPr>
                <a:r>
                  <a:rPr lang="nl-NL" sz="675" b="0" kern="1200" noProof="0" dirty="0">
                    <a:solidFill>
                      <a:srgbClr val="211F26"/>
                    </a:solidFill>
                    <a:latin typeface="Calibri" panose="020F0502020204030204" pitchFamily="34" charset="0"/>
                    <a:ea typeface="+mn-ea"/>
                    <a:cs typeface="Calibri" panose="020F0502020204030204" pitchFamily="34" charset="0"/>
                  </a:rPr>
                  <a:t>Indeling</a:t>
                </a:r>
              </a:p>
            </p:txBody>
          </p:sp>
          <p:sp>
            <p:nvSpPr>
              <p:cNvPr id="138" name="Tekstvak 137">
                <a:extLst>
                  <a:ext uri="{FF2B5EF4-FFF2-40B4-BE49-F238E27FC236}">
                    <a16:creationId xmlns:a16="http://schemas.microsoft.com/office/drawing/2014/main" id="{97B26CB7-C812-480D-A5CE-7353F204FE32}"/>
                  </a:ext>
                </a:extLst>
              </p:cNvPr>
              <p:cNvSpPr txBox="1"/>
              <p:nvPr userDrawn="1"/>
            </p:nvSpPr>
            <p:spPr>
              <a:xfrm>
                <a:off x="-2258884" y="3712980"/>
                <a:ext cx="909545" cy="126416"/>
              </a:xfrm>
              <a:prstGeom prst="rect">
                <a:avLst/>
              </a:prstGeom>
              <a:noFill/>
            </p:spPr>
            <p:txBody>
              <a:bodyPr wrap="square" rtlCol="0" anchor="ctr">
                <a:noAutofit/>
              </a:bodyPr>
              <a:lstStyle/>
              <a:p>
                <a:pPr marL="0" algn="l" defTabSz="913134" rtl="0" eaLnBrk="1" latinLnBrk="0" hangingPunct="1">
                  <a:lnSpc>
                    <a:spcPct val="90000"/>
                  </a:lnSpc>
                  <a:spcBef>
                    <a:spcPts val="450"/>
                  </a:spcBef>
                  <a:spcAft>
                    <a:spcPts val="450"/>
                  </a:spcAft>
                </a:pPr>
                <a:r>
                  <a:rPr lang="nl-NL" sz="675" b="0" kern="1200" noProof="0" dirty="0">
                    <a:solidFill>
                      <a:srgbClr val="211F26"/>
                    </a:solidFill>
                    <a:latin typeface="Calibri" panose="020F0502020204030204" pitchFamily="34" charset="0"/>
                    <a:ea typeface="+mn-ea"/>
                    <a:cs typeface="Calibri" panose="020F0502020204030204" pitchFamily="34" charset="0"/>
                  </a:rPr>
                  <a:t>Dia Herstellen</a:t>
                </a:r>
              </a:p>
            </p:txBody>
          </p:sp>
          <p:sp>
            <p:nvSpPr>
              <p:cNvPr id="139" name="Vrije vorm: vorm 138">
                <a:extLst>
                  <a:ext uri="{FF2B5EF4-FFF2-40B4-BE49-F238E27FC236}">
                    <a16:creationId xmlns:a16="http://schemas.microsoft.com/office/drawing/2014/main" id="{030254EF-8436-4BD8-9C07-76AB40B7FF63}"/>
                  </a:ext>
                </a:extLst>
              </p:cNvPr>
              <p:cNvSpPr/>
              <p:nvPr userDrawn="1"/>
            </p:nvSpPr>
            <p:spPr>
              <a:xfrm>
                <a:off x="-1360391" y="3783140"/>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450"/>
                  </a:spcBef>
                  <a:spcAft>
                    <a:spcPts val="450"/>
                  </a:spcAft>
                </a:pPr>
                <a:endParaRPr lang="nl-NL" sz="1200" cap="all" baseline="0" noProof="0" dirty="0">
                  <a:latin typeface="Calibri" panose="020F0502020204030204" pitchFamily="34" charset="0"/>
                  <a:cs typeface="Calibri" panose="020F0502020204030204" pitchFamily="34" charset="0"/>
                </a:endParaRPr>
              </a:p>
            </p:txBody>
          </p:sp>
        </p:grpSp>
        <p:grpSp>
          <p:nvGrpSpPr>
            <p:cNvPr id="92" name="Groep 91">
              <a:extLst>
                <a:ext uri="{FF2B5EF4-FFF2-40B4-BE49-F238E27FC236}">
                  <a16:creationId xmlns:a16="http://schemas.microsoft.com/office/drawing/2014/main" id="{FBC86987-F84B-4A49-A4F3-EFE4AA58F11A}"/>
                </a:ext>
              </a:extLst>
            </p:cNvPr>
            <p:cNvGrpSpPr/>
            <p:nvPr userDrawn="1"/>
          </p:nvGrpSpPr>
          <p:grpSpPr>
            <a:xfrm>
              <a:off x="12377595" y="6063404"/>
              <a:ext cx="3693386" cy="959696"/>
              <a:chOff x="-3786437" y="6163468"/>
              <a:chExt cx="3693386" cy="959696"/>
            </a:xfrm>
          </p:grpSpPr>
          <p:sp>
            <p:nvSpPr>
              <p:cNvPr id="122" name="Rechthoek 121">
                <a:extLst>
                  <a:ext uri="{FF2B5EF4-FFF2-40B4-BE49-F238E27FC236}">
                    <a16:creationId xmlns:a16="http://schemas.microsoft.com/office/drawing/2014/main" id="{C35F7865-1516-431E-9C31-EF547F129950}"/>
                  </a:ext>
                </a:extLst>
              </p:cNvPr>
              <p:cNvSpPr/>
              <p:nvPr userDrawn="1"/>
            </p:nvSpPr>
            <p:spPr>
              <a:xfrm>
                <a:off x="-3786437" y="6295164"/>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900" b="1" cap="all" baseline="0" noProof="0" dirty="0">
                    <a:solidFill>
                      <a:srgbClr val="211F26"/>
                    </a:solidFill>
                    <a:latin typeface="Calibri" panose="020F0502020204030204" pitchFamily="34" charset="0"/>
                    <a:cs typeface="Calibri" panose="020F0502020204030204" pitchFamily="34" charset="0"/>
                  </a:rPr>
                  <a:t>MEER WETEN?</a:t>
                </a:r>
                <a:br>
                  <a:rPr lang="nl-NL" sz="900" b="1" cap="all" baseline="0" noProof="0" dirty="0">
                    <a:solidFill>
                      <a:srgbClr val="211F26"/>
                    </a:solidFill>
                    <a:latin typeface="Calibri" panose="020F0502020204030204" pitchFamily="34" charset="0"/>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900" b="1" cap="all" baseline="0" noProof="0" dirty="0">
                    <a:solidFill>
                      <a:srgbClr val="211F26"/>
                    </a:solidFill>
                    <a:latin typeface="Calibri" panose="020F0502020204030204" pitchFamily="34" charset="0"/>
                    <a:cs typeface="Calibri" panose="020F0502020204030204" pitchFamily="34" charset="0"/>
                  </a:rPr>
                  <a:t> 'SLIDEBUILDER’ </a:t>
                </a:r>
                <a:r>
                  <a:rPr lang="nl-NL" sz="9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900" kern="1200" cap="none" baseline="0" noProof="0" dirty="0">
                    <a:solidFill>
                      <a:srgbClr val="211F26"/>
                    </a:solidFill>
                    <a:latin typeface="Calibri" panose="020F0502020204030204" pitchFamily="34" charset="0"/>
                    <a:ea typeface="+mn-ea"/>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9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124" name="ICOON_info">
                <a:extLst>
                  <a:ext uri="{FF2B5EF4-FFF2-40B4-BE49-F238E27FC236}">
                    <a16:creationId xmlns:a16="http://schemas.microsoft.com/office/drawing/2014/main" id="{475B41EF-8E1F-4421-8888-63356AD3E7AD}"/>
                  </a:ext>
                </a:extLst>
              </p:cNvPr>
              <p:cNvGrpSpPr/>
              <p:nvPr userDrawn="1"/>
            </p:nvGrpSpPr>
            <p:grpSpPr>
              <a:xfrm>
                <a:off x="-376736" y="6163468"/>
                <a:ext cx="283685" cy="283685"/>
                <a:chOff x="-510741" y="5913713"/>
                <a:chExt cx="267555" cy="267555"/>
              </a:xfrm>
            </p:grpSpPr>
            <p:sp>
              <p:nvSpPr>
                <p:cNvPr id="131" name="Ovaal 130">
                  <a:extLst>
                    <a:ext uri="{FF2B5EF4-FFF2-40B4-BE49-F238E27FC236}">
                      <a16:creationId xmlns:a16="http://schemas.microsoft.com/office/drawing/2014/main" id="{4A3B338D-0A35-4C0E-9FD3-FC79860CC6C5}"/>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450"/>
                    </a:spcBef>
                    <a:spcAft>
                      <a:spcPts val="450"/>
                    </a:spcAft>
                  </a:pPr>
                  <a:endParaRPr lang="nl-NL" sz="1200" cap="all" baseline="0" noProof="0" dirty="0">
                    <a:latin typeface="Calibri" panose="020F0502020204030204" pitchFamily="34" charset="0"/>
                    <a:cs typeface="Calibri" panose="020F0502020204030204" pitchFamily="34" charset="0"/>
                  </a:endParaRPr>
                </a:p>
              </p:txBody>
            </p:sp>
            <p:sp>
              <p:nvSpPr>
                <p:cNvPr id="132" name="Graphic 163" descr="Informatie">
                  <a:extLst>
                    <a:ext uri="{FF2B5EF4-FFF2-40B4-BE49-F238E27FC236}">
                      <a16:creationId xmlns:a16="http://schemas.microsoft.com/office/drawing/2014/main" id="{43F489F1-0E1B-477F-A987-EE76672E2838}"/>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1500" noProof="0" dirty="0">
                    <a:solidFill>
                      <a:srgbClr val="211F26"/>
                    </a:solidFill>
                    <a:latin typeface="Calibri" panose="020F0502020204030204" pitchFamily="34" charset="0"/>
                    <a:cs typeface="Calibri" panose="020F0502020204030204" pitchFamily="34" charset="0"/>
                  </a:endParaRPr>
                </a:p>
              </p:txBody>
            </p:sp>
          </p:grpSp>
          <p:grpSp>
            <p:nvGrpSpPr>
              <p:cNvPr id="125" name="Groep 124">
                <a:extLst>
                  <a:ext uri="{FF2B5EF4-FFF2-40B4-BE49-F238E27FC236}">
                    <a16:creationId xmlns:a16="http://schemas.microsoft.com/office/drawing/2014/main" id="{323366F7-AC29-496E-A5EB-5670EC44F7BF}"/>
                  </a:ext>
                </a:extLst>
              </p:cNvPr>
              <p:cNvGrpSpPr/>
              <p:nvPr userDrawn="1"/>
            </p:nvGrpSpPr>
            <p:grpSpPr>
              <a:xfrm>
                <a:off x="-938434" y="6420818"/>
                <a:ext cx="627798" cy="576693"/>
                <a:chOff x="-938434" y="4570310"/>
                <a:chExt cx="627798" cy="576693"/>
              </a:xfrm>
            </p:grpSpPr>
            <p:grpSp>
              <p:nvGrpSpPr>
                <p:cNvPr id="126" name="Inspireren">
                  <a:extLst>
                    <a:ext uri="{FF2B5EF4-FFF2-40B4-BE49-F238E27FC236}">
                      <a16:creationId xmlns:a16="http://schemas.microsoft.com/office/drawing/2014/main" id="{419EF3B6-7624-4D20-BBA9-622D42603233}"/>
                    </a:ext>
                  </a:extLst>
                </p:cNvPr>
                <p:cNvGrpSpPr>
                  <a:grpSpLocks noChangeAspect="1"/>
                </p:cNvGrpSpPr>
                <p:nvPr userDrawn="1"/>
              </p:nvGrpSpPr>
              <p:grpSpPr bwMode="auto">
                <a:xfrm>
                  <a:off x="-716116" y="4570310"/>
                  <a:ext cx="169778" cy="242385"/>
                  <a:chOff x="4768" y="2783"/>
                  <a:chExt cx="788" cy="1125"/>
                </a:xfrm>
                <a:gradFill>
                  <a:gsLst>
                    <a:gs pos="0">
                      <a:srgbClr val="9D9FA1"/>
                    </a:gs>
                    <a:gs pos="70000">
                      <a:srgbClr val="211F26"/>
                    </a:gs>
                  </a:gsLst>
                  <a:lin ang="2700000" scaled="0"/>
                </a:gradFill>
              </p:grpSpPr>
              <p:sp>
                <p:nvSpPr>
                  <p:cNvPr id="128" name="Freeform 12">
                    <a:extLst>
                      <a:ext uri="{FF2B5EF4-FFF2-40B4-BE49-F238E27FC236}">
                        <a16:creationId xmlns:a16="http://schemas.microsoft.com/office/drawing/2014/main" id="{AE3F6429-256D-404A-9414-0B0356183C4F}"/>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129" name="Freeform 13">
                    <a:extLst>
                      <a:ext uri="{FF2B5EF4-FFF2-40B4-BE49-F238E27FC236}">
                        <a16:creationId xmlns:a16="http://schemas.microsoft.com/office/drawing/2014/main" id="{0358B66B-1029-4D0A-AC09-557AC275ADAD}"/>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130" name="Freeform 14">
                    <a:extLst>
                      <a:ext uri="{FF2B5EF4-FFF2-40B4-BE49-F238E27FC236}">
                        <a16:creationId xmlns:a16="http://schemas.microsoft.com/office/drawing/2014/main" id="{23A701D5-D999-4C12-B12A-805E4D70A581}"/>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grpSp>
            <p:sp>
              <p:nvSpPr>
                <p:cNvPr id="127" name="Tekstvak 126">
                  <a:extLst>
                    <a:ext uri="{FF2B5EF4-FFF2-40B4-BE49-F238E27FC236}">
                      <a16:creationId xmlns:a16="http://schemas.microsoft.com/office/drawing/2014/main" id="{983D616E-F906-4BCA-AF3C-BBAC1863FF17}"/>
                    </a:ext>
                  </a:extLst>
                </p:cNvPr>
                <p:cNvSpPr txBox="1"/>
                <p:nvPr userDrawn="1"/>
              </p:nvSpPr>
              <p:spPr>
                <a:xfrm>
                  <a:off x="-938434" y="4824764"/>
                  <a:ext cx="627798" cy="322239"/>
                </a:xfrm>
                <a:prstGeom prst="rect">
                  <a:avLst/>
                </a:prstGeom>
                <a:noFill/>
              </p:spPr>
              <p:txBody>
                <a:bodyPr wrap="square" lIns="0" tIns="0" rIns="0" bIns="0" rtlCol="0" anchor="ctr">
                  <a:noAutofit/>
                </a:bodyPr>
                <a:lstStyle/>
                <a:p>
                  <a:pPr marL="0" marR="0" lvl="0" indent="0" algn="ctr" defTabSz="685800" rtl="0"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grpSp>
          <p:nvGrpSpPr>
            <p:cNvPr id="93" name="Groep 92">
              <a:extLst>
                <a:ext uri="{FF2B5EF4-FFF2-40B4-BE49-F238E27FC236}">
                  <a16:creationId xmlns:a16="http://schemas.microsoft.com/office/drawing/2014/main" id="{E282F6AC-ADD4-4948-8774-29958D43E253}"/>
                </a:ext>
              </a:extLst>
            </p:cNvPr>
            <p:cNvGrpSpPr/>
            <p:nvPr userDrawn="1"/>
          </p:nvGrpSpPr>
          <p:grpSpPr>
            <a:xfrm>
              <a:off x="12796313" y="1561608"/>
              <a:ext cx="791775" cy="406485"/>
              <a:chOff x="-3565087" y="1409294"/>
              <a:chExt cx="627469" cy="322133"/>
            </a:xfrm>
          </p:grpSpPr>
          <p:grpSp>
            <p:nvGrpSpPr>
              <p:cNvPr id="116" name="Groep 115">
                <a:extLst>
                  <a:ext uri="{FF2B5EF4-FFF2-40B4-BE49-F238E27FC236}">
                    <a16:creationId xmlns:a16="http://schemas.microsoft.com/office/drawing/2014/main" id="{71699FB1-38F1-48DD-9607-A5590A3C17E2}"/>
                  </a:ext>
                </a:extLst>
              </p:cNvPr>
              <p:cNvGrpSpPr/>
              <p:nvPr userDrawn="1"/>
            </p:nvGrpSpPr>
            <p:grpSpPr>
              <a:xfrm>
                <a:off x="-3364916" y="1409294"/>
                <a:ext cx="225195" cy="195499"/>
                <a:chOff x="10307162" y="1361199"/>
                <a:chExt cx="2200275" cy="1914525"/>
              </a:xfrm>
            </p:grpSpPr>
            <p:sp>
              <p:nvSpPr>
                <p:cNvPr id="118" name="Vrije vorm: vorm 117">
                  <a:extLst>
                    <a:ext uri="{FF2B5EF4-FFF2-40B4-BE49-F238E27FC236}">
                      <a16:creationId xmlns:a16="http://schemas.microsoft.com/office/drawing/2014/main" id="{CC856AB3-C930-4436-B9F3-899BEA0D61F8}"/>
                    </a:ext>
                  </a:extLst>
                </p:cNvPr>
                <p:cNvSpPr/>
                <p:nvPr/>
              </p:nvSpPr>
              <p:spPr>
                <a:xfrm>
                  <a:off x="10683400" y="1831734"/>
                  <a:ext cx="371475" cy="371475"/>
                </a:xfrm>
                <a:custGeom>
                  <a:avLst/>
                  <a:gdLst>
                    <a:gd name="connsiteX0" fmla="*/ 369094 w 371475"/>
                    <a:gd name="connsiteY0" fmla="*/ 188119 h 371475"/>
                    <a:gd name="connsiteX1" fmla="*/ 188119 w 371475"/>
                    <a:gd name="connsiteY1" fmla="*/ 369094 h 371475"/>
                    <a:gd name="connsiteX2" fmla="*/ 7144 w 371475"/>
                    <a:gd name="connsiteY2" fmla="*/ 188119 h 371475"/>
                    <a:gd name="connsiteX3" fmla="*/ 188119 w 371475"/>
                    <a:gd name="connsiteY3" fmla="*/ 7144 h 371475"/>
                    <a:gd name="connsiteX4" fmla="*/ 369094 w 371475"/>
                    <a:gd name="connsiteY4" fmla="*/ 188119 h 3714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1475" h="371475">
                      <a:moveTo>
                        <a:pt x="369094" y="188119"/>
                      </a:moveTo>
                      <a:cubicBezTo>
                        <a:pt x="369094" y="288068"/>
                        <a:pt x="288068" y="369094"/>
                        <a:pt x="188119" y="369094"/>
                      </a:cubicBezTo>
                      <a:cubicBezTo>
                        <a:pt x="88169" y="369094"/>
                        <a:pt x="7144" y="288068"/>
                        <a:pt x="7144" y="188119"/>
                      </a:cubicBezTo>
                      <a:cubicBezTo>
                        <a:pt x="7144" y="88169"/>
                        <a:pt x="88169" y="7144"/>
                        <a:pt x="188119" y="7144"/>
                      </a:cubicBezTo>
                      <a:cubicBezTo>
                        <a:pt x="288068" y="7144"/>
                        <a:pt x="369094" y="88169"/>
                        <a:pt x="369094" y="188119"/>
                      </a:cubicBezTo>
                      <a:close/>
                    </a:path>
                  </a:pathLst>
                </a:custGeom>
                <a:solidFill>
                  <a:srgbClr val="1FF524"/>
                </a:solidFill>
                <a:ln w="9525" cap="flat">
                  <a:noFill/>
                  <a:prstDash val="solid"/>
                  <a:miter/>
                </a:ln>
              </p:spPr>
              <p:txBody>
                <a:bodyPr rtlCol="0" anchor="ctr"/>
                <a:lstStyle/>
                <a:p>
                  <a:pPr defTabSz="746602"/>
                  <a:endParaRPr lang="nl-NL" sz="5400" dirty="0">
                    <a:solidFill>
                      <a:srgbClr val="211F26"/>
                    </a:solidFill>
                    <a:latin typeface="Segoe UI Light"/>
                  </a:endParaRPr>
                </a:p>
              </p:txBody>
            </p:sp>
            <p:grpSp>
              <p:nvGrpSpPr>
                <p:cNvPr id="119" name="Groep 118">
                  <a:extLst>
                    <a:ext uri="{FF2B5EF4-FFF2-40B4-BE49-F238E27FC236}">
                      <a16:creationId xmlns:a16="http://schemas.microsoft.com/office/drawing/2014/main" id="{80CF1D9D-D77C-4128-8D32-AEB32F388D6A}"/>
                    </a:ext>
                  </a:extLst>
                </p:cNvPr>
                <p:cNvGrpSpPr/>
                <p:nvPr/>
              </p:nvGrpSpPr>
              <p:grpSpPr>
                <a:xfrm>
                  <a:off x="10307162" y="1361199"/>
                  <a:ext cx="2200275" cy="1914525"/>
                  <a:chOff x="10307162" y="1361199"/>
                  <a:chExt cx="2200275" cy="1914525"/>
                </a:xfrm>
                <a:gradFill>
                  <a:gsLst>
                    <a:gs pos="0">
                      <a:srgbClr val="9D9FA1"/>
                    </a:gs>
                    <a:gs pos="70000">
                      <a:srgbClr val="211F26"/>
                    </a:gs>
                  </a:gsLst>
                  <a:lin ang="2700000" scaled="0"/>
                </a:gradFill>
              </p:grpSpPr>
              <p:sp>
                <p:nvSpPr>
                  <p:cNvPr id="120" name="Vrije vorm: vorm 119">
                    <a:extLst>
                      <a:ext uri="{FF2B5EF4-FFF2-40B4-BE49-F238E27FC236}">
                        <a16:creationId xmlns:a16="http://schemas.microsoft.com/office/drawing/2014/main" id="{0C7328D1-DFA1-4E99-BC9E-CDE173DF17DA}"/>
                      </a:ext>
                    </a:extLst>
                  </p:cNvPr>
                  <p:cNvSpPr/>
                  <p:nvPr/>
                </p:nvSpPr>
                <p:spPr>
                  <a:xfrm>
                    <a:off x="10307162" y="1361199"/>
                    <a:ext cx="2200275" cy="1914525"/>
                  </a:xfrm>
                  <a:custGeom>
                    <a:avLst/>
                    <a:gdLst>
                      <a:gd name="connsiteX0" fmla="*/ 7144 w 2200275"/>
                      <a:gd name="connsiteY0" fmla="*/ 7144 h 1914525"/>
                      <a:gd name="connsiteX1" fmla="*/ 7144 w 2200275"/>
                      <a:gd name="connsiteY1" fmla="*/ 245269 h 1914525"/>
                      <a:gd name="connsiteX2" fmla="*/ 432911 w 2200275"/>
                      <a:gd name="connsiteY2" fmla="*/ 245269 h 1914525"/>
                      <a:gd name="connsiteX3" fmla="*/ 432911 w 2200275"/>
                      <a:gd name="connsiteY3" fmla="*/ 245269 h 1914525"/>
                      <a:gd name="connsiteX4" fmla="*/ 1959769 w 2200275"/>
                      <a:gd name="connsiteY4" fmla="*/ 245269 h 1914525"/>
                      <a:gd name="connsiteX5" fmla="*/ 1959769 w 2200275"/>
                      <a:gd name="connsiteY5" fmla="*/ 1674019 h 1914525"/>
                      <a:gd name="connsiteX6" fmla="*/ 245269 w 2200275"/>
                      <a:gd name="connsiteY6" fmla="*/ 1674019 h 1914525"/>
                      <a:gd name="connsiteX7" fmla="*/ 245269 w 2200275"/>
                      <a:gd name="connsiteY7" fmla="*/ 350044 h 1914525"/>
                      <a:gd name="connsiteX8" fmla="*/ 7144 w 2200275"/>
                      <a:gd name="connsiteY8" fmla="*/ 350044 h 1914525"/>
                      <a:gd name="connsiteX9" fmla="*/ 7144 w 2200275"/>
                      <a:gd name="connsiteY9" fmla="*/ 1912144 h 1914525"/>
                      <a:gd name="connsiteX10" fmla="*/ 2197894 w 2200275"/>
                      <a:gd name="connsiteY10" fmla="*/ 1912144 h 1914525"/>
                      <a:gd name="connsiteX11" fmla="*/ 2197894 w 2200275"/>
                      <a:gd name="connsiteY11" fmla="*/ 7144 h 191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00275" h="1914525">
                        <a:moveTo>
                          <a:pt x="7144" y="7144"/>
                        </a:moveTo>
                        <a:lnTo>
                          <a:pt x="7144" y="245269"/>
                        </a:lnTo>
                        <a:lnTo>
                          <a:pt x="432911" y="245269"/>
                        </a:lnTo>
                        <a:lnTo>
                          <a:pt x="432911" y="245269"/>
                        </a:lnTo>
                        <a:lnTo>
                          <a:pt x="1959769" y="245269"/>
                        </a:lnTo>
                        <a:lnTo>
                          <a:pt x="1959769" y="1674019"/>
                        </a:lnTo>
                        <a:lnTo>
                          <a:pt x="245269" y="1674019"/>
                        </a:lnTo>
                        <a:lnTo>
                          <a:pt x="245269" y="350044"/>
                        </a:lnTo>
                        <a:lnTo>
                          <a:pt x="7144" y="350044"/>
                        </a:lnTo>
                        <a:lnTo>
                          <a:pt x="7144" y="1912144"/>
                        </a:lnTo>
                        <a:lnTo>
                          <a:pt x="2197894" y="1912144"/>
                        </a:lnTo>
                        <a:lnTo>
                          <a:pt x="2197894" y="7144"/>
                        </a:lnTo>
                        <a:close/>
                      </a:path>
                    </a:pathLst>
                  </a:custGeom>
                  <a:grpFill/>
                  <a:ln w="9525" cap="flat">
                    <a:noFill/>
                    <a:prstDash val="solid"/>
                    <a:miter/>
                  </a:ln>
                </p:spPr>
                <p:txBody>
                  <a:bodyPr rtlCol="0" anchor="ctr"/>
                  <a:lstStyle/>
                  <a:p>
                    <a:pPr defTabSz="746602"/>
                    <a:endParaRPr lang="nl-NL" sz="5400" dirty="0">
                      <a:solidFill>
                        <a:srgbClr val="211F26"/>
                      </a:solidFill>
                      <a:latin typeface="Segoe UI Light"/>
                    </a:endParaRPr>
                  </a:p>
                </p:txBody>
              </p:sp>
              <p:sp>
                <p:nvSpPr>
                  <p:cNvPr id="121" name="Vrije vorm: vorm 120">
                    <a:extLst>
                      <a:ext uri="{FF2B5EF4-FFF2-40B4-BE49-F238E27FC236}">
                        <a16:creationId xmlns:a16="http://schemas.microsoft.com/office/drawing/2014/main" id="{D1B8E06F-A3A6-4298-81D9-3868F5FEE663}"/>
                      </a:ext>
                    </a:extLst>
                  </p:cNvPr>
                  <p:cNvSpPr/>
                  <p:nvPr/>
                </p:nvSpPr>
                <p:spPr>
                  <a:xfrm>
                    <a:off x="10682447" y="1953654"/>
                    <a:ext cx="1438275" cy="885825"/>
                  </a:xfrm>
                  <a:custGeom>
                    <a:avLst/>
                    <a:gdLst>
                      <a:gd name="connsiteX0" fmla="*/ 1070134 w 1438275"/>
                      <a:gd name="connsiteY0" fmla="*/ 7144 h 885825"/>
                      <a:gd name="connsiteX1" fmla="*/ 801529 w 1438275"/>
                      <a:gd name="connsiteY1" fmla="*/ 275749 h 885825"/>
                      <a:gd name="connsiteX2" fmla="*/ 662464 w 1438275"/>
                      <a:gd name="connsiteY2" fmla="*/ 137636 h 885825"/>
                      <a:gd name="connsiteX3" fmla="*/ 7144 w 1438275"/>
                      <a:gd name="connsiteY3" fmla="*/ 784384 h 885825"/>
                      <a:gd name="connsiteX4" fmla="*/ 108109 w 1438275"/>
                      <a:gd name="connsiteY4" fmla="*/ 885349 h 885825"/>
                      <a:gd name="connsiteX5" fmla="*/ 662464 w 1438275"/>
                      <a:gd name="connsiteY5" fmla="*/ 338614 h 885825"/>
                      <a:gd name="connsiteX6" fmla="*/ 928211 w 1438275"/>
                      <a:gd name="connsiteY6" fmla="*/ 605314 h 885825"/>
                      <a:gd name="connsiteX7" fmla="*/ 1029176 w 1438275"/>
                      <a:gd name="connsiteY7" fmla="*/ 503396 h 885825"/>
                      <a:gd name="connsiteX8" fmla="*/ 902494 w 1438275"/>
                      <a:gd name="connsiteY8" fmla="*/ 376714 h 885825"/>
                      <a:gd name="connsiteX9" fmla="*/ 1070134 w 1438275"/>
                      <a:gd name="connsiteY9" fmla="*/ 209074 h 885825"/>
                      <a:gd name="connsiteX10" fmla="*/ 1337786 w 1438275"/>
                      <a:gd name="connsiteY10" fmla="*/ 480536 h 885825"/>
                      <a:gd name="connsiteX11" fmla="*/ 1438751 w 1438275"/>
                      <a:gd name="connsiteY11" fmla="*/ 378619 h 885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38275" h="885825">
                        <a:moveTo>
                          <a:pt x="1070134" y="7144"/>
                        </a:moveTo>
                        <a:lnTo>
                          <a:pt x="801529" y="275749"/>
                        </a:lnTo>
                        <a:lnTo>
                          <a:pt x="662464" y="137636"/>
                        </a:lnTo>
                        <a:lnTo>
                          <a:pt x="7144" y="784384"/>
                        </a:lnTo>
                        <a:lnTo>
                          <a:pt x="108109" y="885349"/>
                        </a:lnTo>
                        <a:lnTo>
                          <a:pt x="662464" y="338614"/>
                        </a:lnTo>
                        <a:lnTo>
                          <a:pt x="928211" y="605314"/>
                        </a:lnTo>
                        <a:lnTo>
                          <a:pt x="1029176" y="503396"/>
                        </a:lnTo>
                        <a:lnTo>
                          <a:pt x="902494" y="376714"/>
                        </a:lnTo>
                        <a:lnTo>
                          <a:pt x="1070134" y="209074"/>
                        </a:lnTo>
                        <a:lnTo>
                          <a:pt x="1337786" y="480536"/>
                        </a:lnTo>
                        <a:lnTo>
                          <a:pt x="1438751" y="378619"/>
                        </a:lnTo>
                        <a:close/>
                      </a:path>
                    </a:pathLst>
                  </a:custGeom>
                  <a:grpFill/>
                  <a:ln w="9525" cap="flat">
                    <a:noFill/>
                    <a:prstDash val="solid"/>
                    <a:miter/>
                  </a:ln>
                </p:spPr>
                <p:txBody>
                  <a:bodyPr rtlCol="0" anchor="ctr"/>
                  <a:lstStyle/>
                  <a:p>
                    <a:pPr defTabSz="746602"/>
                    <a:endParaRPr lang="nl-NL" sz="5400" dirty="0">
                      <a:solidFill>
                        <a:srgbClr val="211F26"/>
                      </a:solidFill>
                      <a:latin typeface="Segoe UI Light"/>
                    </a:endParaRPr>
                  </a:p>
                </p:txBody>
              </p:sp>
            </p:grpSp>
          </p:grpSp>
          <p:sp>
            <p:nvSpPr>
              <p:cNvPr id="117" name="Tekstvak 116">
                <a:extLst>
                  <a:ext uri="{FF2B5EF4-FFF2-40B4-BE49-F238E27FC236}">
                    <a16:creationId xmlns:a16="http://schemas.microsoft.com/office/drawing/2014/main" id="{9D834F12-80BF-4FD9-B539-B782121030A3}"/>
                  </a:ext>
                </a:extLst>
              </p:cNvPr>
              <p:cNvSpPr txBox="1"/>
              <p:nvPr userDrawn="1"/>
            </p:nvSpPr>
            <p:spPr>
              <a:xfrm>
                <a:off x="-3565087" y="1617700"/>
                <a:ext cx="627469" cy="113727"/>
              </a:xfrm>
              <a:prstGeom prst="rect">
                <a:avLst/>
              </a:prstGeom>
              <a:noFill/>
            </p:spPr>
            <p:txBody>
              <a:bodyPr wrap="square" lIns="0" tIns="18000" rIns="0" bIns="0" rtlCol="0" anchor="t">
                <a:noAutofit/>
              </a:bodyPr>
              <a:lstStyle/>
              <a:p>
                <a:pPr marL="0" marR="0" lvl="0" indent="0" algn="ctr" defTabSz="685800" rtl="0"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Afbeeldingen</a:t>
                </a:r>
              </a:p>
            </p:txBody>
          </p:sp>
        </p:grpSp>
        <p:grpSp>
          <p:nvGrpSpPr>
            <p:cNvPr id="94" name="Groep 93">
              <a:extLst>
                <a:ext uri="{FF2B5EF4-FFF2-40B4-BE49-F238E27FC236}">
                  <a16:creationId xmlns:a16="http://schemas.microsoft.com/office/drawing/2014/main" id="{72EE266C-1BA9-48B1-905F-29010486E554}"/>
                </a:ext>
              </a:extLst>
            </p:cNvPr>
            <p:cNvGrpSpPr/>
            <p:nvPr userDrawn="1"/>
          </p:nvGrpSpPr>
          <p:grpSpPr>
            <a:xfrm>
              <a:off x="12809465" y="5500987"/>
              <a:ext cx="514284" cy="506545"/>
              <a:chOff x="12617641" y="3403239"/>
              <a:chExt cx="752963" cy="741634"/>
            </a:xfrm>
          </p:grpSpPr>
          <p:grpSp>
            <p:nvGrpSpPr>
              <p:cNvPr id="100" name="Groep 99">
                <a:extLst>
                  <a:ext uri="{FF2B5EF4-FFF2-40B4-BE49-F238E27FC236}">
                    <a16:creationId xmlns:a16="http://schemas.microsoft.com/office/drawing/2014/main" id="{5C2E24D8-915A-48E6-B3DB-2B5E23BEA826}"/>
                  </a:ext>
                </a:extLst>
              </p:cNvPr>
              <p:cNvGrpSpPr/>
              <p:nvPr userDrawn="1"/>
            </p:nvGrpSpPr>
            <p:grpSpPr>
              <a:xfrm>
                <a:off x="12771530" y="3403239"/>
                <a:ext cx="467176" cy="448491"/>
                <a:chOff x="12782157" y="3403239"/>
                <a:chExt cx="467176" cy="448491"/>
              </a:xfrm>
            </p:grpSpPr>
            <p:grpSp>
              <p:nvGrpSpPr>
                <p:cNvPr id="103" name="Groep 102">
                  <a:extLst>
                    <a:ext uri="{FF2B5EF4-FFF2-40B4-BE49-F238E27FC236}">
                      <a16:creationId xmlns:a16="http://schemas.microsoft.com/office/drawing/2014/main" id="{5C7FD659-1AF2-411E-ABB6-35DD92B0D681}"/>
                    </a:ext>
                  </a:extLst>
                </p:cNvPr>
                <p:cNvGrpSpPr/>
                <p:nvPr userDrawn="1"/>
              </p:nvGrpSpPr>
              <p:grpSpPr>
                <a:xfrm>
                  <a:off x="12782157" y="3403239"/>
                  <a:ext cx="412976" cy="396132"/>
                  <a:chOff x="13554906" y="3320109"/>
                  <a:chExt cx="443917" cy="425811"/>
                </a:xfrm>
              </p:grpSpPr>
              <p:grpSp>
                <p:nvGrpSpPr>
                  <p:cNvPr id="110" name="Groep 109">
                    <a:extLst>
                      <a:ext uri="{FF2B5EF4-FFF2-40B4-BE49-F238E27FC236}">
                        <a16:creationId xmlns:a16="http://schemas.microsoft.com/office/drawing/2014/main" id="{30BD6C21-22EA-4A2B-8213-453DC2D56840}"/>
                      </a:ext>
                    </a:extLst>
                  </p:cNvPr>
                  <p:cNvGrpSpPr/>
                  <p:nvPr userDrawn="1"/>
                </p:nvGrpSpPr>
                <p:grpSpPr>
                  <a:xfrm>
                    <a:off x="13554906" y="3320109"/>
                    <a:ext cx="443917" cy="425811"/>
                    <a:chOff x="12909684" y="1276143"/>
                    <a:chExt cx="443917" cy="425811"/>
                  </a:xfrm>
                </p:grpSpPr>
                <p:sp>
                  <p:nvSpPr>
                    <p:cNvPr id="113" name="Rechthoek 112">
                      <a:extLst>
                        <a:ext uri="{FF2B5EF4-FFF2-40B4-BE49-F238E27FC236}">
                          <a16:creationId xmlns:a16="http://schemas.microsoft.com/office/drawing/2014/main" id="{CFBEC17F-3F10-44A2-A4B1-F24E67690AEE}"/>
                        </a:ext>
                      </a:extLst>
                    </p:cNvPr>
                    <p:cNvSpPr/>
                    <p:nvPr userDrawn="1"/>
                  </p:nvSpPr>
                  <p:spPr>
                    <a:xfrm>
                      <a:off x="12909689" y="1276143"/>
                      <a:ext cx="443912" cy="425811"/>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114" name="Rechthoek 113">
                      <a:extLst>
                        <a:ext uri="{FF2B5EF4-FFF2-40B4-BE49-F238E27FC236}">
                          <a16:creationId xmlns:a16="http://schemas.microsoft.com/office/drawing/2014/main" id="{55A7705D-3FE3-45FE-890D-28577BCD1A07}"/>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115" name="Ovaal 114">
                      <a:extLst>
                        <a:ext uri="{FF2B5EF4-FFF2-40B4-BE49-F238E27FC236}">
                          <a16:creationId xmlns:a16="http://schemas.microsoft.com/office/drawing/2014/main" id="{3EFDB1A3-0034-4BE8-AB45-A36A7C16A9E0}"/>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pic>
                <p:nvPicPr>
                  <p:cNvPr id="111" name="Afbeelding 110">
                    <a:extLst>
                      <a:ext uri="{FF2B5EF4-FFF2-40B4-BE49-F238E27FC236}">
                        <a16:creationId xmlns:a16="http://schemas.microsoft.com/office/drawing/2014/main" id="{BC09C6FC-9E4F-42CD-8B5C-5A34448891F1}"/>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a:off x="13567296" y="3424991"/>
                    <a:ext cx="173367" cy="140220"/>
                  </a:xfrm>
                  <a:prstGeom prst="rect">
                    <a:avLst/>
                  </a:prstGeom>
                </p:spPr>
              </p:pic>
              <p:pic>
                <p:nvPicPr>
                  <p:cNvPr id="112" name="Afbeelding 111">
                    <a:extLst>
                      <a:ext uri="{FF2B5EF4-FFF2-40B4-BE49-F238E27FC236}">
                        <a16:creationId xmlns:a16="http://schemas.microsoft.com/office/drawing/2014/main" id="{08E30F7F-E0F4-4484-97C8-FB6979446B98}"/>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flipH="1">
                    <a:off x="13635599" y="3449265"/>
                    <a:ext cx="173367" cy="111424"/>
                  </a:xfrm>
                  <a:prstGeom prst="rect">
                    <a:avLst/>
                  </a:prstGeom>
                </p:spPr>
              </p:pic>
            </p:grpSp>
            <p:grpSp>
              <p:nvGrpSpPr>
                <p:cNvPr id="104" name="Groep 103">
                  <a:extLst>
                    <a:ext uri="{FF2B5EF4-FFF2-40B4-BE49-F238E27FC236}">
                      <a16:creationId xmlns:a16="http://schemas.microsoft.com/office/drawing/2014/main" id="{E2333214-6026-4966-85B4-9635A1ED0C10}"/>
                    </a:ext>
                  </a:extLst>
                </p:cNvPr>
                <p:cNvGrpSpPr/>
                <p:nvPr userDrawn="1"/>
              </p:nvGrpSpPr>
              <p:grpSpPr>
                <a:xfrm>
                  <a:off x="13103513" y="3705268"/>
                  <a:ext cx="145820" cy="146462"/>
                  <a:chOff x="13096169" y="3602278"/>
                  <a:chExt cx="145820" cy="146462"/>
                </a:xfrm>
              </p:grpSpPr>
              <p:sp>
                <p:nvSpPr>
                  <p:cNvPr id="108" name="Rechthoek 107">
                    <a:extLst>
                      <a:ext uri="{FF2B5EF4-FFF2-40B4-BE49-F238E27FC236}">
                        <a16:creationId xmlns:a16="http://schemas.microsoft.com/office/drawing/2014/main" id="{DBD2E305-62DB-4F15-91FE-CE2BB3CF3106}"/>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109" name="Rechthoek 108">
                    <a:extLst>
                      <a:ext uri="{FF2B5EF4-FFF2-40B4-BE49-F238E27FC236}">
                        <a16:creationId xmlns:a16="http://schemas.microsoft.com/office/drawing/2014/main" id="{2798FBDF-6CB8-42DB-B32F-A3733C547391}"/>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nvGrpSpPr>
                <p:cNvPr id="105" name="Groep 104">
                  <a:extLst>
                    <a:ext uri="{FF2B5EF4-FFF2-40B4-BE49-F238E27FC236}">
                      <a16:creationId xmlns:a16="http://schemas.microsoft.com/office/drawing/2014/main" id="{630BCE70-AF5F-41E6-AAA8-7700FA21FA1B}"/>
                    </a:ext>
                  </a:extLst>
                </p:cNvPr>
                <p:cNvGrpSpPr/>
                <p:nvPr userDrawn="1"/>
              </p:nvGrpSpPr>
              <p:grpSpPr>
                <a:xfrm rot="10800000">
                  <a:off x="13061402" y="3665637"/>
                  <a:ext cx="145820" cy="146462"/>
                  <a:chOff x="13096169" y="3602278"/>
                  <a:chExt cx="145820" cy="146462"/>
                </a:xfrm>
              </p:grpSpPr>
              <p:sp>
                <p:nvSpPr>
                  <p:cNvPr id="106" name="Rechthoek 105">
                    <a:extLst>
                      <a:ext uri="{FF2B5EF4-FFF2-40B4-BE49-F238E27FC236}">
                        <a16:creationId xmlns:a16="http://schemas.microsoft.com/office/drawing/2014/main" id="{5907BE95-AA85-441D-9685-30FCC261ABF8}"/>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107" name="Rechthoek 106">
                    <a:extLst>
                      <a:ext uri="{FF2B5EF4-FFF2-40B4-BE49-F238E27FC236}">
                        <a16:creationId xmlns:a16="http://schemas.microsoft.com/office/drawing/2014/main" id="{0D5782CB-9B9F-4376-B93E-5D5FF8D3B119}"/>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sp>
            <p:nvSpPr>
              <p:cNvPr id="101" name="Rechthoek 100">
                <a:extLst>
                  <a:ext uri="{FF2B5EF4-FFF2-40B4-BE49-F238E27FC236}">
                    <a16:creationId xmlns:a16="http://schemas.microsoft.com/office/drawing/2014/main" id="{DD620272-9B60-4FB5-B9FE-479767647D68}"/>
                  </a:ext>
                </a:extLst>
              </p:cNvPr>
              <p:cNvSpPr/>
              <p:nvPr userDrawn="1"/>
            </p:nvSpPr>
            <p:spPr>
              <a:xfrm>
                <a:off x="12617641" y="3889890"/>
                <a:ext cx="752963"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450"/>
                  </a:spcBef>
                  <a:spcAft>
                    <a:spcPts val="450"/>
                  </a:spcAft>
                </a:pPr>
                <a:r>
                  <a:rPr lang="nl-NL" sz="675" b="0" noProof="0" dirty="0">
                    <a:solidFill>
                      <a:srgbClr val="211F26"/>
                    </a:solidFill>
                    <a:latin typeface="Calibri" panose="020F0502020204030204" pitchFamily="34" charset="0"/>
                    <a:cs typeface="Calibri" panose="020F0502020204030204" pitchFamily="34" charset="0"/>
                  </a:rPr>
                  <a:t>Bijsnijden</a:t>
                </a:r>
              </a:p>
            </p:txBody>
          </p:sp>
          <p:sp>
            <p:nvSpPr>
              <p:cNvPr id="102" name="Gelijkbenige driehoek 101">
                <a:extLst>
                  <a:ext uri="{FF2B5EF4-FFF2-40B4-BE49-F238E27FC236}">
                    <a16:creationId xmlns:a16="http://schemas.microsoft.com/office/drawing/2014/main" id="{5C2671D6-A3E3-48B7-800C-6CF9F0997836}"/>
                  </a:ext>
                </a:extLst>
              </p:cNvPr>
              <p:cNvSpPr/>
              <p:nvPr userDrawn="1"/>
            </p:nvSpPr>
            <p:spPr>
              <a:xfrm rot="10800000">
                <a:off x="12950688" y="4093726"/>
                <a:ext cx="86866" cy="51147"/>
              </a:xfrm>
              <a:prstGeom prst="triangle">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sp>
          <p:nvSpPr>
            <p:cNvPr id="97" name="Ovaal 96">
              <a:extLst>
                <a:ext uri="{FF2B5EF4-FFF2-40B4-BE49-F238E27FC236}">
                  <a16:creationId xmlns:a16="http://schemas.microsoft.com/office/drawing/2014/main" id="{F456F268-B6EB-4DDD-950C-63172FB81808}"/>
                </a:ext>
              </a:extLst>
            </p:cNvPr>
            <p:cNvSpPr/>
            <p:nvPr userDrawn="1"/>
          </p:nvSpPr>
          <p:spPr>
            <a:xfrm>
              <a:off x="12560173" y="2145810"/>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98" name="Rechthoek 97">
              <a:extLst>
                <a:ext uri="{FF2B5EF4-FFF2-40B4-BE49-F238E27FC236}">
                  <a16:creationId xmlns:a16="http://schemas.microsoft.com/office/drawing/2014/main" id="{D18F20F3-B5A1-4303-8F22-4FC12604D194}"/>
                </a:ext>
              </a:extLst>
            </p:cNvPr>
            <p:cNvSpPr/>
            <p:nvPr userDrawn="1"/>
          </p:nvSpPr>
          <p:spPr>
            <a:xfrm>
              <a:off x="12844345" y="2145811"/>
              <a:ext cx="2944682" cy="326338"/>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Kies de gewenste categorie en afbeelding</a:t>
              </a:r>
              <a:b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‘Invoegen’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99" name="Rechthoek 98">
              <a:extLst>
                <a:ext uri="{FF2B5EF4-FFF2-40B4-BE49-F238E27FC236}">
                  <a16:creationId xmlns:a16="http://schemas.microsoft.com/office/drawing/2014/main" id="{65005AF4-8EDB-4B7C-AB83-0D4F72489A66}"/>
                </a:ext>
              </a:extLst>
            </p:cNvPr>
            <p:cNvSpPr/>
            <p:nvPr userDrawn="1"/>
          </p:nvSpPr>
          <p:spPr>
            <a:xfrm>
              <a:off x="12844345" y="2580386"/>
              <a:ext cx="825500" cy="209550"/>
            </a:xfrm>
            <a:prstGeom prst="rect">
              <a:avLst/>
            </a:prstGeom>
            <a:solidFill>
              <a:srgbClr val="1FF524"/>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450"/>
                </a:spcBef>
                <a:spcAft>
                  <a:spcPts val="450"/>
                </a:spcAft>
              </a:pPr>
              <a:r>
                <a:rPr lang="nl-NL" sz="750" b="1" noProof="0" dirty="0">
                  <a:solidFill>
                    <a:srgbClr val="211F26"/>
                  </a:solidFill>
                  <a:latin typeface="Calibri" panose="020F0502020204030204" pitchFamily="34" charset="0"/>
                  <a:cs typeface="Calibri" panose="020F0502020204030204" pitchFamily="34" charset="0"/>
                </a:rPr>
                <a:t>Invoegen</a:t>
              </a:r>
            </a:p>
          </p:txBody>
        </p:sp>
      </p:grpSp>
      <p:sp>
        <p:nvSpPr>
          <p:cNvPr id="6" name="- INFO">
            <a:extLst>
              <a:ext uri="{FF2B5EF4-FFF2-40B4-BE49-F238E27FC236}">
                <a16:creationId xmlns:a16="http://schemas.microsoft.com/office/drawing/2014/main" id="{B10543DB-D9D8-47C4-865B-BE11B7029992}"/>
              </a:ext>
            </a:extLst>
          </p:cNvPr>
          <p:cNvSpPr txBox="1"/>
          <p:nvPr userDrawn="1"/>
        </p:nvSpPr>
        <p:spPr>
          <a:xfrm>
            <a:off x="0" y="-272667"/>
            <a:ext cx="9134475" cy="148842"/>
          </a:xfrm>
          <a:prstGeom prst="rect">
            <a:avLst/>
          </a:prstGeom>
          <a:noFill/>
        </p:spPr>
        <p:txBody>
          <a:bodyPr wrap="square" lIns="0" tIns="0" rIns="0" bIns="0" rtlCol="0" anchor="ctr" anchorCtr="0">
            <a:noAutofit/>
          </a:bodyPr>
          <a:lstStyle/>
          <a:p>
            <a:pPr algn="l"/>
            <a:r>
              <a:rPr lang="nl-NL" sz="1050" b="1" cap="all" spc="0" baseline="0">
                <a:solidFill>
                  <a:sysClr val="windowText" lastClr="000000"/>
                </a:solidFill>
                <a:latin typeface="+mn-lt"/>
                <a:cs typeface="Calibri" panose="020F0502020204030204" pitchFamily="34" charset="0"/>
              </a:rPr>
              <a:t>Titel slide [beeld]</a:t>
            </a:r>
            <a:endParaRPr lang="nl-NL" sz="1050" b="1" cap="all" spc="0" baseline="0" dirty="0">
              <a:solidFill>
                <a:sysClr val="windowText" lastClr="000000"/>
              </a:solidFill>
              <a:latin typeface="+mn-lt"/>
              <a:cs typeface="Calibri" panose="020F0502020204030204" pitchFamily="34" charset="0"/>
            </a:endParaRPr>
          </a:p>
        </p:txBody>
      </p:sp>
      <p:sp>
        <p:nvSpPr>
          <p:cNvPr id="12" name="Tijdelijke aanduiding voor tekst 11">
            <a:extLst>
              <a:ext uri="{FF2B5EF4-FFF2-40B4-BE49-F238E27FC236}">
                <a16:creationId xmlns:a16="http://schemas.microsoft.com/office/drawing/2014/main" id="{C2311990-CF9A-440D-B735-525CD8AFCB4F}"/>
              </a:ext>
            </a:extLst>
          </p:cNvPr>
          <p:cNvSpPr>
            <a:spLocks noGrp="1"/>
          </p:cNvSpPr>
          <p:nvPr userDrawn="1">
            <p:ph type="body" sz="quarter" idx="16" hasCustomPrompt="1"/>
          </p:nvPr>
        </p:nvSpPr>
        <p:spPr>
          <a:xfrm>
            <a:off x="0" y="0"/>
            <a:ext cx="9144000" cy="5143500"/>
          </a:xfrm>
          <a:solidFill>
            <a:schemeClr val="tx2">
              <a:alpha val="50000"/>
            </a:schemeClr>
          </a:solidFill>
        </p:spPr>
        <p:txBody>
          <a:bodyPr/>
          <a:lstStyle>
            <a:lvl1pPr marL="0" indent="0">
              <a:buNone/>
              <a:defRPr/>
            </a:lvl1pPr>
          </a:lstStyle>
          <a:p>
            <a:pPr lvl="0"/>
            <a:r>
              <a:rPr lang="nl-NL"/>
              <a:t> </a:t>
            </a:r>
            <a:endParaRPr lang="nl-NL" dirty="0"/>
          </a:p>
        </p:txBody>
      </p:sp>
      <p:sp>
        <p:nvSpPr>
          <p:cNvPr id="10" name="Tijdelijke aanduiding voor tekst 9">
            <a:extLst>
              <a:ext uri="{FF2B5EF4-FFF2-40B4-BE49-F238E27FC236}">
                <a16:creationId xmlns:a16="http://schemas.microsoft.com/office/drawing/2014/main" id="{32DE5F66-ECCB-4780-BDD5-08E9A47629C4}"/>
              </a:ext>
            </a:extLst>
          </p:cNvPr>
          <p:cNvSpPr>
            <a:spLocks noGrp="1"/>
          </p:cNvSpPr>
          <p:nvPr userDrawn="1">
            <p:ph type="body" sz="quarter" idx="15" hasCustomPrompt="1"/>
          </p:nvPr>
        </p:nvSpPr>
        <p:spPr>
          <a:xfrm>
            <a:off x="4778518" y="1"/>
            <a:ext cx="4365482" cy="3317081"/>
          </a:xfrm>
          <a:custGeom>
            <a:avLst/>
            <a:gdLst>
              <a:gd name="connsiteX0" fmla="*/ 0 w 5816600"/>
              <a:gd name="connsiteY0" fmla="*/ 0 h 4422775"/>
              <a:gd name="connsiteX1" fmla="*/ 5816600 w 5816600"/>
              <a:gd name="connsiteY1" fmla="*/ 0 h 4422775"/>
              <a:gd name="connsiteX2" fmla="*/ 5816600 w 5816600"/>
              <a:gd name="connsiteY2" fmla="*/ 4422775 h 4422775"/>
              <a:gd name="connsiteX3" fmla="*/ 0 w 5816600"/>
              <a:gd name="connsiteY3" fmla="*/ 4422775 h 4422775"/>
              <a:gd name="connsiteX4" fmla="*/ 0 w 5816600"/>
              <a:gd name="connsiteY4" fmla="*/ 0 h 4422775"/>
              <a:gd name="connsiteX0" fmla="*/ 0 w 5816600"/>
              <a:gd name="connsiteY0" fmla="*/ 0 h 4422775"/>
              <a:gd name="connsiteX1" fmla="*/ 5816600 w 5816600"/>
              <a:gd name="connsiteY1" fmla="*/ 0 h 4422775"/>
              <a:gd name="connsiteX2" fmla="*/ 5816600 w 5816600"/>
              <a:gd name="connsiteY2" fmla="*/ 4422775 h 4422775"/>
              <a:gd name="connsiteX3" fmla="*/ 0 w 5816600"/>
              <a:gd name="connsiteY3" fmla="*/ 0 h 4422775"/>
              <a:gd name="connsiteX0" fmla="*/ 5152 w 5821752"/>
              <a:gd name="connsiteY0" fmla="*/ 0 h 4422775"/>
              <a:gd name="connsiteX1" fmla="*/ 5821752 w 5821752"/>
              <a:gd name="connsiteY1" fmla="*/ 0 h 4422775"/>
              <a:gd name="connsiteX2" fmla="*/ 5821752 w 5821752"/>
              <a:gd name="connsiteY2" fmla="*/ 4422775 h 4422775"/>
              <a:gd name="connsiteX3" fmla="*/ 5152 w 5821752"/>
              <a:gd name="connsiteY3" fmla="*/ 0 h 4422775"/>
              <a:gd name="connsiteX0" fmla="*/ 4043 w 5820643"/>
              <a:gd name="connsiteY0" fmla="*/ 0 h 4422775"/>
              <a:gd name="connsiteX1" fmla="*/ 5820643 w 5820643"/>
              <a:gd name="connsiteY1" fmla="*/ 0 h 4422775"/>
              <a:gd name="connsiteX2" fmla="*/ 5820643 w 5820643"/>
              <a:gd name="connsiteY2" fmla="*/ 4422775 h 4422775"/>
              <a:gd name="connsiteX3" fmla="*/ 4043 w 5820643"/>
              <a:gd name="connsiteY3" fmla="*/ 0 h 4422775"/>
            </a:gdLst>
            <a:ahLst/>
            <a:cxnLst>
              <a:cxn ang="0">
                <a:pos x="connsiteX0" y="connsiteY0"/>
              </a:cxn>
              <a:cxn ang="0">
                <a:pos x="connsiteX1" y="connsiteY1"/>
              </a:cxn>
              <a:cxn ang="0">
                <a:pos x="connsiteX2" y="connsiteY2"/>
              </a:cxn>
              <a:cxn ang="0">
                <a:pos x="connsiteX3" y="connsiteY3"/>
              </a:cxn>
            </a:cxnLst>
            <a:rect l="l" t="t" r="r" b="b"/>
            <a:pathLst>
              <a:path w="5820643" h="4422775">
                <a:moveTo>
                  <a:pt x="4043" y="0"/>
                </a:moveTo>
                <a:lnTo>
                  <a:pt x="5820643" y="0"/>
                </a:lnTo>
                <a:lnTo>
                  <a:pt x="5820643" y="4422775"/>
                </a:lnTo>
                <a:cubicBezTo>
                  <a:pt x="5037476" y="1576917"/>
                  <a:pt x="-165290" y="2096558"/>
                  <a:pt x="4043" y="0"/>
                </a:cubicBezTo>
                <a:close/>
              </a:path>
            </a:pathLst>
          </a:custGeom>
          <a:solidFill>
            <a:schemeClr val="accent2"/>
          </a:solidFill>
        </p:spPr>
        <p:txBody>
          <a:bodyPr/>
          <a:lstStyle>
            <a:lvl1pPr marL="0" indent="0">
              <a:buNone/>
              <a:defRPr/>
            </a:lvl1pPr>
          </a:lstStyle>
          <a:p>
            <a:pPr lvl="0"/>
            <a:r>
              <a:rPr lang="nl-NL" dirty="0"/>
              <a:t> </a:t>
            </a:r>
          </a:p>
        </p:txBody>
      </p:sp>
      <p:sp>
        <p:nvSpPr>
          <p:cNvPr id="2" name="titel">
            <a:extLst>
              <a:ext uri="{FF2B5EF4-FFF2-40B4-BE49-F238E27FC236}">
                <a16:creationId xmlns:a16="http://schemas.microsoft.com/office/drawing/2014/main" id="{D343BD9E-9AEB-4DF2-BA9D-F7BEF898D6EE}"/>
              </a:ext>
            </a:extLst>
          </p:cNvPr>
          <p:cNvSpPr>
            <a:spLocks noGrp="1"/>
          </p:cNvSpPr>
          <p:nvPr userDrawn="1">
            <p:ph type="title" hasCustomPrompt="1"/>
          </p:nvPr>
        </p:nvSpPr>
        <p:spPr>
          <a:xfrm>
            <a:off x="401241" y="2825809"/>
            <a:ext cx="8335565" cy="542330"/>
          </a:xfrm>
        </p:spPr>
        <p:txBody>
          <a:bodyPr tIns="72000"/>
          <a:lstStyle>
            <a:lvl1pPr>
              <a:lnSpc>
                <a:spcPts val="3750"/>
              </a:lnSpc>
              <a:defRPr sz="4500">
                <a:solidFill>
                  <a:schemeClr val="bg1"/>
                </a:solidFill>
              </a:defRPr>
            </a:lvl1pPr>
          </a:lstStyle>
          <a:p>
            <a:r>
              <a:rPr lang="nl-NL" dirty="0"/>
              <a:t>Titel slide</a:t>
            </a:r>
          </a:p>
        </p:txBody>
      </p:sp>
      <p:sp>
        <p:nvSpPr>
          <p:cNvPr id="96" name="tekst">
            <a:extLst>
              <a:ext uri="{FF2B5EF4-FFF2-40B4-BE49-F238E27FC236}">
                <a16:creationId xmlns:a16="http://schemas.microsoft.com/office/drawing/2014/main" id="{64C41C71-9734-4A66-954F-FAC0366D4D86}"/>
              </a:ext>
            </a:extLst>
          </p:cNvPr>
          <p:cNvSpPr>
            <a:spLocks noGrp="1"/>
          </p:cNvSpPr>
          <p:nvPr userDrawn="1">
            <p:ph type="body" sz="quarter" idx="19" hasCustomPrompt="1"/>
          </p:nvPr>
        </p:nvSpPr>
        <p:spPr>
          <a:xfrm>
            <a:off x="410767" y="3428377"/>
            <a:ext cx="8326040" cy="197112"/>
          </a:xfrm>
        </p:spPr>
        <p:txBody>
          <a:bodyPr/>
          <a:lstStyle>
            <a:lvl1pPr marL="0" indent="0">
              <a:buNone/>
              <a:defRPr sz="1200" b="0">
                <a:solidFill>
                  <a:schemeClr val="bg1"/>
                </a:solidFill>
              </a:defRPr>
            </a:lvl1pPr>
            <a:lvl2pPr marL="0" indent="0">
              <a:buFont typeface="Arial" panose="020B0604020202020204" pitchFamily="34" charset="0"/>
              <a:buNone/>
              <a:defRPr sz="1050" b="0">
                <a:solidFill>
                  <a:schemeClr val="bg1"/>
                </a:solidFill>
              </a:defRPr>
            </a:lvl2pPr>
            <a:lvl3pPr marL="0" indent="0">
              <a:buFont typeface="Arial" panose="020B0604020202020204" pitchFamily="34" charset="0"/>
              <a:buNone/>
              <a:defRPr sz="1050" b="0">
                <a:solidFill>
                  <a:schemeClr val="bg1"/>
                </a:solidFill>
              </a:defRPr>
            </a:lvl3pPr>
            <a:lvl4pPr marL="0" indent="0">
              <a:buFont typeface="Arial" panose="020B0604020202020204" pitchFamily="34" charset="0"/>
              <a:buNone/>
              <a:defRPr sz="1050" b="0">
                <a:solidFill>
                  <a:schemeClr val="bg1"/>
                </a:solidFill>
              </a:defRPr>
            </a:lvl4pPr>
            <a:lvl5pPr marL="0" indent="0">
              <a:buFont typeface="Arial" panose="020B0604020202020204" pitchFamily="34" charset="0"/>
              <a:buNone/>
              <a:defRPr sz="1200" b="0">
                <a:solidFill>
                  <a:schemeClr val="bg1"/>
                </a:solidFill>
              </a:defRPr>
            </a:lvl5pPr>
            <a:lvl6pPr marL="0" indent="0">
              <a:buFont typeface="Arial" panose="020B0604020202020204" pitchFamily="34" charset="0"/>
              <a:buNone/>
              <a:defRPr sz="1050" b="0">
                <a:solidFill>
                  <a:schemeClr val="bg1"/>
                </a:solidFill>
              </a:defRPr>
            </a:lvl6pPr>
            <a:lvl7pPr marL="0" indent="0">
              <a:buFont typeface="Arial" panose="020B0604020202020204" pitchFamily="34" charset="0"/>
              <a:buNone/>
              <a:defRPr sz="1050" b="0">
                <a:solidFill>
                  <a:schemeClr val="bg1"/>
                </a:solidFill>
              </a:defRPr>
            </a:lvl7pPr>
            <a:lvl8pPr marL="0" indent="0">
              <a:buFont typeface="Arial" panose="020B0604020202020204" pitchFamily="34" charset="0"/>
              <a:buNone/>
              <a:defRPr sz="1050" b="0">
                <a:solidFill>
                  <a:schemeClr val="bg1"/>
                </a:solidFill>
              </a:defRPr>
            </a:lvl8pPr>
            <a:lvl9pPr marL="0" indent="0">
              <a:buFont typeface="Arial" panose="020B0604020202020204" pitchFamily="34" charset="0"/>
              <a:buNone/>
              <a:defRPr sz="1050" b="0" i="0">
                <a:solidFill>
                  <a:schemeClr val="bg1"/>
                </a:solidFill>
              </a:defRPr>
            </a:lvl9pPr>
          </a:lstStyle>
          <a:p>
            <a:pPr lvl="0"/>
            <a:r>
              <a:rPr lang="nl-NL" dirty="0"/>
              <a:t>Naam spreker</a:t>
            </a:r>
          </a:p>
          <a:p>
            <a:pPr lvl="4"/>
            <a:endParaRPr lang="nl-NL" dirty="0"/>
          </a:p>
        </p:txBody>
      </p:sp>
      <p:sp>
        <p:nvSpPr>
          <p:cNvPr id="123" name="Tijdelijke aanduiding voor tekst 122">
            <a:extLst>
              <a:ext uri="{FF2B5EF4-FFF2-40B4-BE49-F238E27FC236}">
                <a16:creationId xmlns:a16="http://schemas.microsoft.com/office/drawing/2014/main" id="{7A4AB76B-610E-4570-9063-EEDD22668729}"/>
              </a:ext>
            </a:extLst>
          </p:cNvPr>
          <p:cNvSpPr>
            <a:spLocks noGrp="1"/>
          </p:cNvSpPr>
          <p:nvPr userDrawn="1">
            <p:ph type="body" sz="quarter" idx="21" hasCustomPrompt="1"/>
          </p:nvPr>
        </p:nvSpPr>
        <p:spPr>
          <a:xfrm>
            <a:off x="7175654" y="4382250"/>
            <a:ext cx="1563717" cy="520728"/>
          </a:xfrm>
          <a:custGeom>
            <a:avLst/>
            <a:gdLst>
              <a:gd name="connsiteX0" fmla="*/ 1229325 w 2084956"/>
              <a:gd name="connsiteY0" fmla="*/ 345109 h 694304"/>
              <a:gd name="connsiteX1" fmla="*/ 1192567 w 2084956"/>
              <a:gd name="connsiteY1" fmla="*/ 379826 h 694304"/>
              <a:gd name="connsiteX2" fmla="*/ 1198692 w 2084956"/>
              <a:gd name="connsiteY2" fmla="*/ 385951 h 694304"/>
              <a:gd name="connsiteX3" fmla="*/ 1237493 w 2084956"/>
              <a:gd name="connsiteY3" fmla="*/ 351237 h 694304"/>
              <a:gd name="connsiteX4" fmla="*/ 1229325 w 2084956"/>
              <a:gd name="connsiteY4" fmla="*/ 345109 h 694304"/>
              <a:gd name="connsiteX5" fmla="*/ 2029819 w 2084956"/>
              <a:gd name="connsiteY5" fmla="*/ 281805 h 694304"/>
              <a:gd name="connsiteX6" fmla="*/ 2084956 w 2084956"/>
              <a:gd name="connsiteY6" fmla="*/ 349192 h 694304"/>
              <a:gd name="connsiteX7" fmla="*/ 1913420 w 2084956"/>
              <a:gd name="connsiteY7" fmla="*/ 516644 h 694304"/>
              <a:gd name="connsiteX8" fmla="*/ 1899127 w 2084956"/>
              <a:gd name="connsiteY8" fmla="*/ 506433 h 694304"/>
              <a:gd name="connsiteX9" fmla="*/ 1919547 w 2084956"/>
              <a:gd name="connsiteY9" fmla="*/ 486012 h 694304"/>
              <a:gd name="connsiteX10" fmla="*/ 2046156 w 2084956"/>
              <a:gd name="connsiteY10" fmla="*/ 347151 h 694304"/>
              <a:gd name="connsiteX11" fmla="*/ 2025735 w 2084956"/>
              <a:gd name="connsiteY11" fmla="*/ 320604 h 694304"/>
              <a:gd name="connsiteX12" fmla="*/ 1976725 w 2084956"/>
              <a:gd name="connsiteY12" fmla="*/ 398202 h 694304"/>
              <a:gd name="connsiteX13" fmla="*/ 1903211 w 2084956"/>
              <a:gd name="connsiteY13" fmla="*/ 412498 h 694304"/>
              <a:gd name="connsiteX14" fmla="*/ 1856242 w 2084956"/>
              <a:gd name="connsiteY14" fmla="*/ 418623 h 694304"/>
              <a:gd name="connsiteX15" fmla="*/ 1780686 w 2084956"/>
              <a:gd name="connsiteY15" fmla="*/ 371656 h 694304"/>
              <a:gd name="connsiteX16" fmla="*/ 1705129 w 2084956"/>
              <a:gd name="connsiteY16" fmla="*/ 412498 h 694304"/>
              <a:gd name="connsiteX17" fmla="*/ 1656119 w 2084956"/>
              <a:gd name="connsiteY17" fmla="*/ 383909 h 694304"/>
              <a:gd name="connsiteX18" fmla="*/ 1641825 w 2084956"/>
              <a:gd name="connsiteY18" fmla="*/ 367572 h 694304"/>
              <a:gd name="connsiteX19" fmla="*/ 1549931 w 2084956"/>
              <a:gd name="connsiteY19" fmla="*/ 424750 h 694304"/>
              <a:gd name="connsiteX20" fmla="*/ 1509090 w 2084956"/>
              <a:gd name="connsiteY20" fmla="*/ 398202 h 694304"/>
              <a:gd name="connsiteX21" fmla="*/ 1486628 w 2084956"/>
              <a:gd name="connsiteY21" fmla="*/ 361445 h 694304"/>
              <a:gd name="connsiteX22" fmla="*/ 1517260 w 2084956"/>
              <a:gd name="connsiteY22" fmla="*/ 332858 h 694304"/>
              <a:gd name="connsiteX23" fmla="*/ 1560143 w 2084956"/>
              <a:gd name="connsiteY23" fmla="*/ 385950 h 694304"/>
              <a:gd name="connsiteX24" fmla="*/ 1621405 w 2084956"/>
              <a:gd name="connsiteY24" fmla="*/ 338983 h 694304"/>
              <a:gd name="connsiteX25" fmla="*/ 1676540 w 2084956"/>
              <a:gd name="connsiteY25" fmla="*/ 300183 h 694304"/>
              <a:gd name="connsiteX26" fmla="*/ 1694919 w 2084956"/>
              <a:gd name="connsiteY26" fmla="*/ 326731 h 694304"/>
              <a:gd name="connsiteX27" fmla="*/ 1686751 w 2084956"/>
              <a:gd name="connsiteY27" fmla="*/ 355320 h 694304"/>
              <a:gd name="connsiteX28" fmla="*/ 1705129 w 2084956"/>
              <a:gd name="connsiteY28" fmla="*/ 379825 h 694304"/>
              <a:gd name="connsiteX29" fmla="*/ 1764350 w 2084956"/>
              <a:gd name="connsiteY29" fmla="*/ 328772 h 694304"/>
              <a:gd name="connsiteX30" fmla="*/ 1801107 w 2084956"/>
              <a:gd name="connsiteY30" fmla="*/ 304267 h 694304"/>
              <a:gd name="connsiteX31" fmla="*/ 1835821 w 2084956"/>
              <a:gd name="connsiteY31" fmla="*/ 341024 h 694304"/>
              <a:gd name="connsiteX32" fmla="*/ 1872579 w 2084956"/>
              <a:gd name="connsiteY32" fmla="*/ 379825 h 694304"/>
              <a:gd name="connsiteX33" fmla="*/ 1966516 w 2084956"/>
              <a:gd name="connsiteY33" fmla="*/ 341024 h 694304"/>
              <a:gd name="connsiteX34" fmla="*/ 2029819 w 2084956"/>
              <a:gd name="connsiteY34" fmla="*/ 281805 h 694304"/>
              <a:gd name="connsiteX35" fmla="*/ 1070046 w 2084956"/>
              <a:gd name="connsiteY35" fmla="*/ 277720 h 694304"/>
              <a:gd name="connsiteX36" fmla="*/ 1112928 w 2084956"/>
              <a:gd name="connsiteY36" fmla="*/ 314477 h 694304"/>
              <a:gd name="connsiteX37" fmla="*/ 1018993 w 2084956"/>
              <a:gd name="connsiteY37" fmla="*/ 418624 h 694304"/>
              <a:gd name="connsiteX38" fmla="*/ 1035329 w 2084956"/>
              <a:gd name="connsiteY38" fmla="*/ 428833 h 694304"/>
              <a:gd name="connsiteX39" fmla="*/ 1119056 w 2084956"/>
              <a:gd name="connsiteY39" fmla="*/ 408413 h 694304"/>
              <a:gd name="connsiteX40" fmla="*/ 1127224 w 2084956"/>
              <a:gd name="connsiteY40" fmla="*/ 416581 h 694304"/>
              <a:gd name="connsiteX41" fmla="*/ 1016952 w 2084956"/>
              <a:gd name="connsiteY41" fmla="*/ 459465 h 694304"/>
              <a:gd name="connsiteX42" fmla="*/ 974067 w 2084956"/>
              <a:gd name="connsiteY42" fmla="*/ 432917 h 694304"/>
              <a:gd name="connsiteX43" fmla="*/ 1072087 w 2084956"/>
              <a:gd name="connsiteY43" fmla="*/ 318562 h 694304"/>
              <a:gd name="connsiteX44" fmla="*/ 1059834 w 2084956"/>
              <a:gd name="connsiteY44" fmla="*/ 310393 h 694304"/>
              <a:gd name="connsiteX45" fmla="*/ 1000615 w 2084956"/>
              <a:gd name="connsiteY45" fmla="*/ 332857 h 694304"/>
              <a:gd name="connsiteX46" fmla="*/ 984278 w 2084956"/>
              <a:gd name="connsiteY46" fmla="*/ 306309 h 694304"/>
              <a:gd name="connsiteX47" fmla="*/ 1070046 w 2084956"/>
              <a:gd name="connsiteY47" fmla="*/ 277720 h 694304"/>
              <a:gd name="connsiteX48" fmla="*/ 1521342 w 2084956"/>
              <a:gd name="connsiteY48" fmla="*/ 189912 h 694304"/>
              <a:gd name="connsiteX49" fmla="*/ 1558099 w 2084956"/>
              <a:gd name="connsiteY49" fmla="*/ 216460 h 694304"/>
              <a:gd name="connsiteX50" fmla="*/ 1404943 w 2084956"/>
              <a:gd name="connsiteY50" fmla="*/ 453340 h 694304"/>
              <a:gd name="connsiteX51" fmla="*/ 1388606 w 2084956"/>
              <a:gd name="connsiteY51" fmla="*/ 508475 h 694304"/>
              <a:gd name="connsiteX52" fmla="*/ 1372270 w 2084956"/>
              <a:gd name="connsiteY52" fmla="*/ 518686 h 694304"/>
              <a:gd name="connsiteX53" fmla="*/ 1353892 w 2084956"/>
              <a:gd name="connsiteY53" fmla="*/ 502350 h 694304"/>
              <a:gd name="connsiteX54" fmla="*/ 1376354 w 2084956"/>
              <a:gd name="connsiteY54" fmla="*/ 408415 h 694304"/>
              <a:gd name="connsiteX55" fmla="*/ 1368185 w 2084956"/>
              <a:gd name="connsiteY55" fmla="*/ 394119 h 694304"/>
              <a:gd name="connsiteX56" fmla="*/ 1313051 w 2084956"/>
              <a:gd name="connsiteY56" fmla="*/ 420667 h 694304"/>
              <a:gd name="connsiteX57" fmla="*/ 1251788 w 2084956"/>
              <a:gd name="connsiteY57" fmla="*/ 383910 h 694304"/>
              <a:gd name="connsiteX58" fmla="*/ 1200736 w 2084956"/>
              <a:gd name="connsiteY58" fmla="*/ 430876 h 694304"/>
              <a:gd name="connsiteX59" fmla="*/ 1155810 w 2084956"/>
              <a:gd name="connsiteY59" fmla="*/ 392078 h 694304"/>
              <a:gd name="connsiteX60" fmla="*/ 1253829 w 2084956"/>
              <a:gd name="connsiteY60" fmla="*/ 310395 h 694304"/>
              <a:gd name="connsiteX61" fmla="*/ 1313051 w 2084956"/>
              <a:gd name="connsiteY61" fmla="*/ 387994 h 694304"/>
              <a:gd name="connsiteX62" fmla="*/ 1472332 w 2084956"/>
              <a:gd name="connsiteY62" fmla="*/ 222585 h 694304"/>
              <a:gd name="connsiteX63" fmla="*/ 1521342 w 2084956"/>
              <a:gd name="connsiteY63" fmla="*/ 189912 h 694304"/>
              <a:gd name="connsiteX64" fmla="*/ 949564 w 2084956"/>
              <a:gd name="connsiteY64" fmla="*/ 0 h 694304"/>
              <a:gd name="connsiteX65" fmla="*/ 1055750 w 2084956"/>
              <a:gd name="connsiteY65" fmla="*/ 28589 h 694304"/>
              <a:gd name="connsiteX66" fmla="*/ 955690 w 2084956"/>
              <a:gd name="connsiteY66" fmla="*/ 34714 h 694304"/>
              <a:gd name="connsiteX67" fmla="*/ 584032 w 2084956"/>
              <a:gd name="connsiteY67" fmla="*/ 289974 h 694304"/>
              <a:gd name="connsiteX68" fmla="*/ 780071 w 2084956"/>
              <a:gd name="connsiteY68" fmla="*/ 263428 h 694304"/>
              <a:gd name="connsiteX69" fmla="*/ 910764 w 2084956"/>
              <a:gd name="connsiteY69" fmla="*/ 314479 h 694304"/>
              <a:gd name="connsiteX70" fmla="*/ 896471 w 2084956"/>
              <a:gd name="connsiteY70" fmla="*/ 332859 h 694304"/>
              <a:gd name="connsiteX71" fmla="*/ 796408 w 2084956"/>
              <a:gd name="connsiteY71" fmla="*/ 302227 h 694304"/>
              <a:gd name="connsiteX72" fmla="*/ 555444 w 2084956"/>
              <a:gd name="connsiteY72" fmla="*/ 341025 h 694304"/>
              <a:gd name="connsiteX73" fmla="*/ 663674 w 2084956"/>
              <a:gd name="connsiteY73" fmla="*/ 657547 h 694304"/>
              <a:gd name="connsiteX74" fmla="*/ 865838 w 2084956"/>
              <a:gd name="connsiteY74" fmla="*/ 592201 h 694304"/>
              <a:gd name="connsiteX75" fmla="*/ 876050 w 2084956"/>
              <a:gd name="connsiteY75" fmla="*/ 608537 h 694304"/>
              <a:gd name="connsiteX76" fmla="*/ 645295 w 2084956"/>
              <a:gd name="connsiteY76" fmla="*/ 694304 h 694304"/>
              <a:gd name="connsiteX77" fmla="*/ 494181 w 2084956"/>
              <a:gd name="connsiteY77" fmla="*/ 357364 h 694304"/>
              <a:gd name="connsiteX78" fmla="*/ 53094 w 2084956"/>
              <a:gd name="connsiteY78" fmla="*/ 551359 h 694304"/>
              <a:gd name="connsiteX79" fmla="*/ 104145 w 2084956"/>
              <a:gd name="connsiteY79" fmla="*/ 588117 h 694304"/>
              <a:gd name="connsiteX80" fmla="*/ 69430 w 2084956"/>
              <a:gd name="connsiteY80" fmla="*/ 606494 h 694304"/>
              <a:gd name="connsiteX81" fmla="*/ 0 w 2084956"/>
              <a:gd name="connsiteY81" fmla="*/ 559528 h 694304"/>
              <a:gd name="connsiteX82" fmla="*/ 524814 w 2084956"/>
              <a:gd name="connsiteY82" fmla="*/ 306311 h 694304"/>
              <a:gd name="connsiteX83" fmla="*/ 949564 w 2084956"/>
              <a:gd name="connsiteY83" fmla="*/ 0 h 694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Lst>
            <a:rect l="l" t="t" r="r" b="b"/>
            <a:pathLst>
              <a:path w="2084956" h="694304">
                <a:moveTo>
                  <a:pt x="1229325" y="345109"/>
                </a:moveTo>
                <a:cubicBezTo>
                  <a:pt x="1217072" y="345109"/>
                  <a:pt x="1192567" y="365530"/>
                  <a:pt x="1192567" y="379826"/>
                </a:cubicBezTo>
                <a:cubicBezTo>
                  <a:pt x="1192567" y="383910"/>
                  <a:pt x="1192567" y="385951"/>
                  <a:pt x="1198692" y="385951"/>
                </a:cubicBezTo>
                <a:cubicBezTo>
                  <a:pt x="1208904" y="385951"/>
                  <a:pt x="1235452" y="357362"/>
                  <a:pt x="1237493" y="351237"/>
                </a:cubicBezTo>
                <a:cubicBezTo>
                  <a:pt x="1237493" y="347152"/>
                  <a:pt x="1233409" y="345109"/>
                  <a:pt x="1229325" y="345109"/>
                </a:cubicBezTo>
                <a:close/>
                <a:moveTo>
                  <a:pt x="2029819" y="281805"/>
                </a:moveTo>
                <a:cubicBezTo>
                  <a:pt x="2062492" y="281805"/>
                  <a:pt x="2084956" y="298142"/>
                  <a:pt x="2084956" y="349192"/>
                </a:cubicBezTo>
                <a:cubicBezTo>
                  <a:pt x="2084956" y="439044"/>
                  <a:pt x="1939968" y="516644"/>
                  <a:pt x="1913420" y="516644"/>
                </a:cubicBezTo>
                <a:cubicBezTo>
                  <a:pt x="1907295" y="516644"/>
                  <a:pt x="1899127" y="514601"/>
                  <a:pt x="1899127" y="506433"/>
                </a:cubicBezTo>
                <a:cubicBezTo>
                  <a:pt x="1899127" y="500306"/>
                  <a:pt x="1907295" y="492137"/>
                  <a:pt x="1919547" y="486012"/>
                </a:cubicBezTo>
                <a:cubicBezTo>
                  <a:pt x="2037987" y="426791"/>
                  <a:pt x="2046156" y="371656"/>
                  <a:pt x="2046156" y="347151"/>
                </a:cubicBezTo>
                <a:cubicBezTo>
                  <a:pt x="2046156" y="328772"/>
                  <a:pt x="2037987" y="320604"/>
                  <a:pt x="2025735" y="320604"/>
                </a:cubicBezTo>
                <a:cubicBezTo>
                  <a:pt x="1993062" y="320604"/>
                  <a:pt x="2009398" y="377781"/>
                  <a:pt x="1976725" y="398202"/>
                </a:cubicBezTo>
                <a:cubicBezTo>
                  <a:pt x="1962432" y="406370"/>
                  <a:pt x="1935884" y="408414"/>
                  <a:pt x="1903211" y="412498"/>
                </a:cubicBezTo>
                <a:cubicBezTo>
                  <a:pt x="1876663" y="416582"/>
                  <a:pt x="1872579" y="418623"/>
                  <a:pt x="1856242" y="418623"/>
                </a:cubicBezTo>
                <a:cubicBezTo>
                  <a:pt x="1813360" y="418623"/>
                  <a:pt x="1819485" y="371656"/>
                  <a:pt x="1780686" y="371656"/>
                </a:cubicBezTo>
                <a:cubicBezTo>
                  <a:pt x="1752097" y="371656"/>
                  <a:pt x="1752097" y="412498"/>
                  <a:pt x="1705129" y="412498"/>
                </a:cubicBezTo>
                <a:cubicBezTo>
                  <a:pt x="1680626" y="412498"/>
                  <a:pt x="1658162" y="404329"/>
                  <a:pt x="1656119" y="383909"/>
                </a:cubicBezTo>
                <a:cubicBezTo>
                  <a:pt x="1654078" y="375740"/>
                  <a:pt x="1649994" y="367572"/>
                  <a:pt x="1641825" y="367572"/>
                </a:cubicBezTo>
                <a:cubicBezTo>
                  <a:pt x="1615277" y="367572"/>
                  <a:pt x="1603025" y="424750"/>
                  <a:pt x="1549931" y="424750"/>
                </a:cubicBezTo>
                <a:cubicBezTo>
                  <a:pt x="1531554" y="424750"/>
                  <a:pt x="1521342" y="412498"/>
                  <a:pt x="1509090" y="398202"/>
                </a:cubicBezTo>
                <a:cubicBezTo>
                  <a:pt x="1496839" y="385950"/>
                  <a:pt x="1486628" y="377781"/>
                  <a:pt x="1486628" y="361445"/>
                </a:cubicBezTo>
                <a:cubicBezTo>
                  <a:pt x="1486628" y="351236"/>
                  <a:pt x="1496839" y="332858"/>
                  <a:pt x="1517260" y="332858"/>
                </a:cubicBezTo>
                <a:cubicBezTo>
                  <a:pt x="1558102" y="332858"/>
                  <a:pt x="1525426" y="385950"/>
                  <a:pt x="1560143" y="385950"/>
                </a:cubicBezTo>
                <a:cubicBezTo>
                  <a:pt x="1582604" y="385950"/>
                  <a:pt x="1605068" y="355320"/>
                  <a:pt x="1621405" y="338983"/>
                </a:cubicBezTo>
                <a:cubicBezTo>
                  <a:pt x="1627530" y="334899"/>
                  <a:pt x="1656119" y="300183"/>
                  <a:pt x="1676540" y="300183"/>
                </a:cubicBezTo>
                <a:cubicBezTo>
                  <a:pt x="1690835" y="300183"/>
                  <a:pt x="1694919" y="318563"/>
                  <a:pt x="1694919" y="326731"/>
                </a:cubicBezTo>
                <a:cubicBezTo>
                  <a:pt x="1694919" y="338983"/>
                  <a:pt x="1686751" y="345108"/>
                  <a:pt x="1686751" y="355320"/>
                </a:cubicBezTo>
                <a:cubicBezTo>
                  <a:pt x="1686751" y="367572"/>
                  <a:pt x="1694919" y="379825"/>
                  <a:pt x="1705129" y="379825"/>
                </a:cubicBezTo>
                <a:cubicBezTo>
                  <a:pt x="1717381" y="379825"/>
                  <a:pt x="1741888" y="351236"/>
                  <a:pt x="1764350" y="328772"/>
                </a:cubicBezTo>
                <a:cubicBezTo>
                  <a:pt x="1776602" y="316519"/>
                  <a:pt x="1788855" y="304267"/>
                  <a:pt x="1801107" y="304267"/>
                </a:cubicBezTo>
                <a:cubicBezTo>
                  <a:pt x="1817444" y="304267"/>
                  <a:pt x="1829696" y="312437"/>
                  <a:pt x="1835821" y="341024"/>
                </a:cubicBezTo>
                <a:cubicBezTo>
                  <a:pt x="1841948" y="371656"/>
                  <a:pt x="1841948" y="379825"/>
                  <a:pt x="1872579" y="379825"/>
                </a:cubicBezTo>
                <a:cubicBezTo>
                  <a:pt x="1903211" y="379825"/>
                  <a:pt x="1958346" y="371656"/>
                  <a:pt x="1966516" y="341024"/>
                </a:cubicBezTo>
                <a:cubicBezTo>
                  <a:pt x="1974682" y="314478"/>
                  <a:pt x="1976725" y="283846"/>
                  <a:pt x="2029819" y="281805"/>
                </a:cubicBezTo>
                <a:close/>
                <a:moveTo>
                  <a:pt x="1070046" y="277720"/>
                </a:moveTo>
                <a:cubicBezTo>
                  <a:pt x="1086383" y="277720"/>
                  <a:pt x="1112928" y="285889"/>
                  <a:pt x="1112928" y="314477"/>
                </a:cubicBezTo>
                <a:cubicBezTo>
                  <a:pt x="1112928" y="347151"/>
                  <a:pt x="1018993" y="390035"/>
                  <a:pt x="1018993" y="418624"/>
                </a:cubicBezTo>
                <a:cubicBezTo>
                  <a:pt x="1018993" y="424749"/>
                  <a:pt x="1027161" y="428833"/>
                  <a:pt x="1035329" y="428833"/>
                </a:cubicBezTo>
                <a:cubicBezTo>
                  <a:pt x="1061878" y="428833"/>
                  <a:pt x="1110888" y="408413"/>
                  <a:pt x="1119056" y="408413"/>
                </a:cubicBezTo>
                <a:cubicBezTo>
                  <a:pt x="1123140" y="408413"/>
                  <a:pt x="1127224" y="412497"/>
                  <a:pt x="1127224" y="416581"/>
                </a:cubicBezTo>
                <a:cubicBezTo>
                  <a:pt x="1127224" y="437002"/>
                  <a:pt x="1068003" y="459465"/>
                  <a:pt x="1016952" y="459465"/>
                </a:cubicBezTo>
                <a:cubicBezTo>
                  <a:pt x="984278" y="459465"/>
                  <a:pt x="974067" y="443127"/>
                  <a:pt x="974067" y="432917"/>
                </a:cubicBezTo>
                <a:cubicBezTo>
                  <a:pt x="974067" y="385951"/>
                  <a:pt x="1072087" y="336941"/>
                  <a:pt x="1072087" y="318562"/>
                </a:cubicBezTo>
                <a:cubicBezTo>
                  <a:pt x="1072087" y="314477"/>
                  <a:pt x="1068003" y="310393"/>
                  <a:pt x="1059834" y="310393"/>
                </a:cubicBezTo>
                <a:cubicBezTo>
                  <a:pt x="1041457" y="310393"/>
                  <a:pt x="1008783" y="328773"/>
                  <a:pt x="1000615" y="332857"/>
                </a:cubicBezTo>
                <a:cubicBezTo>
                  <a:pt x="990404" y="336941"/>
                  <a:pt x="976110" y="312436"/>
                  <a:pt x="984278" y="306309"/>
                </a:cubicBezTo>
                <a:cubicBezTo>
                  <a:pt x="992447" y="302225"/>
                  <a:pt x="1029204" y="279761"/>
                  <a:pt x="1070046" y="277720"/>
                </a:cubicBezTo>
                <a:close/>
                <a:moveTo>
                  <a:pt x="1521342" y="189912"/>
                </a:moveTo>
                <a:cubicBezTo>
                  <a:pt x="1541763" y="189912"/>
                  <a:pt x="1558099" y="196039"/>
                  <a:pt x="1558099" y="216460"/>
                </a:cubicBezTo>
                <a:cubicBezTo>
                  <a:pt x="1558099" y="273638"/>
                  <a:pt x="1484582" y="193996"/>
                  <a:pt x="1404943" y="453340"/>
                </a:cubicBezTo>
                <a:cubicBezTo>
                  <a:pt x="1398818" y="469677"/>
                  <a:pt x="1394733" y="488054"/>
                  <a:pt x="1388606" y="508475"/>
                </a:cubicBezTo>
                <a:cubicBezTo>
                  <a:pt x="1386565" y="514602"/>
                  <a:pt x="1380438" y="518686"/>
                  <a:pt x="1372270" y="518686"/>
                </a:cubicBezTo>
                <a:cubicBezTo>
                  <a:pt x="1364101" y="518686"/>
                  <a:pt x="1353892" y="512559"/>
                  <a:pt x="1353892" y="502350"/>
                </a:cubicBezTo>
                <a:cubicBezTo>
                  <a:pt x="1353892" y="486013"/>
                  <a:pt x="1376354" y="426792"/>
                  <a:pt x="1376354" y="408415"/>
                </a:cubicBezTo>
                <a:cubicBezTo>
                  <a:pt x="1376354" y="396162"/>
                  <a:pt x="1372270" y="394119"/>
                  <a:pt x="1368185" y="394119"/>
                </a:cubicBezTo>
                <a:cubicBezTo>
                  <a:pt x="1355933" y="394119"/>
                  <a:pt x="1339596" y="420667"/>
                  <a:pt x="1313051" y="420667"/>
                </a:cubicBezTo>
                <a:cubicBezTo>
                  <a:pt x="1266082" y="420667"/>
                  <a:pt x="1272209" y="383910"/>
                  <a:pt x="1251788" y="383910"/>
                </a:cubicBezTo>
                <a:cubicBezTo>
                  <a:pt x="1229325" y="383910"/>
                  <a:pt x="1237493" y="430876"/>
                  <a:pt x="1200736" y="430876"/>
                </a:cubicBezTo>
                <a:cubicBezTo>
                  <a:pt x="1170106" y="430876"/>
                  <a:pt x="1155810" y="410456"/>
                  <a:pt x="1155810" y="392078"/>
                </a:cubicBezTo>
                <a:cubicBezTo>
                  <a:pt x="1155810" y="349193"/>
                  <a:pt x="1217072" y="310395"/>
                  <a:pt x="1253829" y="310395"/>
                </a:cubicBezTo>
                <a:cubicBezTo>
                  <a:pt x="1308966" y="310395"/>
                  <a:pt x="1274250" y="387994"/>
                  <a:pt x="1313051" y="387994"/>
                </a:cubicBezTo>
                <a:cubicBezTo>
                  <a:pt x="1335512" y="387994"/>
                  <a:pt x="1435575" y="322648"/>
                  <a:pt x="1472332" y="222585"/>
                </a:cubicBezTo>
                <a:cubicBezTo>
                  <a:pt x="1480500" y="204207"/>
                  <a:pt x="1500921" y="185828"/>
                  <a:pt x="1521342" y="189912"/>
                </a:cubicBezTo>
                <a:close/>
                <a:moveTo>
                  <a:pt x="949564" y="0"/>
                </a:moveTo>
                <a:cubicBezTo>
                  <a:pt x="974067" y="0"/>
                  <a:pt x="1055750" y="6128"/>
                  <a:pt x="1055750" y="28589"/>
                </a:cubicBezTo>
                <a:cubicBezTo>
                  <a:pt x="1055750" y="49010"/>
                  <a:pt x="998574" y="34714"/>
                  <a:pt x="955690" y="34714"/>
                </a:cubicBezTo>
                <a:cubicBezTo>
                  <a:pt x="806619" y="34714"/>
                  <a:pt x="667756" y="175618"/>
                  <a:pt x="584032" y="289974"/>
                </a:cubicBezTo>
                <a:cubicBezTo>
                  <a:pt x="661631" y="273638"/>
                  <a:pt x="741273" y="263428"/>
                  <a:pt x="780071" y="263428"/>
                </a:cubicBezTo>
                <a:cubicBezTo>
                  <a:pt x="871964" y="263428"/>
                  <a:pt x="896471" y="296102"/>
                  <a:pt x="910764" y="314479"/>
                </a:cubicBezTo>
                <a:cubicBezTo>
                  <a:pt x="918932" y="326732"/>
                  <a:pt x="910764" y="336943"/>
                  <a:pt x="896471" y="332859"/>
                </a:cubicBezTo>
                <a:cubicBezTo>
                  <a:pt x="884218" y="328773"/>
                  <a:pt x="865838" y="302227"/>
                  <a:pt x="796408" y="302227"/>
                </a:cubicBezTo>
                <a:cubicBezTo>
                  <a:pt x="704516" y="302227"/>
                  <a:pt x="614665" y="324691"/>
                  <a:pt x="555444" y="341025"/>
                </a:cubicBezTo>
                <a:cubicBezTo>
                  <a:pt x="486013" y="459467"/>
                  <a:pt x="463551" y="657547"/>
                  <a:pt x="663674" y="657547"/>
                </a:cubicBezTo>
                <a:cubicBezTo>
                  <a:pt x="739230" y="657547"/>
                  <a:pt x="810701" y="620790"/>
                  <a:pt x="865838" y="592201"/>
                </a:cubicBezTo>
                <a:cubicBezTo>
                  <a:pt x="878091" y="586073"/>
                  <a:pt x="886259" y="602412"/>
                  <a:pt x="876050" y="608537"/>
                </a:cubicBezTo>
                <a:cubicBezTo>
                  <a:pt x="820913" y="641210"/>
                  <a:pt x="733105" y="694304"/>
                  <a:pt x="645295" y="694304"/>
                </a:cubicBezTo>
                <a:cubicBezTo>
                  <a:pt x="459467" y="694304"/>
                  <a:pt x="414542" y="508477"/>
                  <a:pt x="494181" y="357364"/>
                </a:cubicBezTo>
                <a:cubicBezTo>
                  <a:pt x="289974" y="418626"/>
                  <a:pt x="53094" y="510518"/>
                  <a:pt x="53094" y="551359"/>
                </a:cubicBezTo>
                <a:cubicBezTo>
                  <a:pt x="53094" y="567696"/>
                  <a:pt x="104145" y="565653"/>
                  <a:pt x="104145" y="588117"/>
                </a:cubicBezTo>
                <a:cubicBezTo>
                  <a:pt x="104145" y="598328"/>
                  <a:pt x="89851" y="606494"/>
                  <a:pt x="69430" y="606494"/>
                </a:cubicBezTo>
                <a:cubicBezTo>
                  <a:pt x="28589" y="606494"/>
                  <a:pt x="0" y="577907"/>
                  <a:pt x="0" y="559528"/>
                </a:cubicBezTo>
                <a:cubicBezTo>
                  <a:pt x="0" y="465592"/>
                  <a:pt x="406373" y="338984"/>
                  <a:pt x="524814" y="306311"/>
                </a:cubicBezTo>
                <a:cubicBezTo>
                  <a:pt x="696348" y="59221"/>
                  <a:pt x="861754" y="0"/>
                  <a:pt x="949564" y="0"/>
                </a:cubicBezTo>
                <a:close/>
              </a:path>
            </a:pathLst>
          </a:custGeom>
          <a:solidFill>
            <a:schemeClr val="bg1"/>
          </a:solidFill>
        </p:spPr>
        <p:txBody>
          <a:bodyPr wrap="square">
            <a:noAutofit/>
          </a:bodyPr>
          <a:lstStyle>
            <a:lvl1pPr marL="0" indent="0">
              <a:buNone/>
              <a:defRPr/>
            </a:lvl1pPr>
          </a:lstStyle>
          <a:p>
            <a:pPr lvl="0"/>
            <a:r>
              <a:rPr lang="nl-NL" dirty="0"/>
              <a:t> </a:t>
            </a:r>
          </a:p>
        </p:txBody>
      </p:sp>
      <p:sp>
        <p:nvSpPr>
          <p:cNvPr id="79" name="Tijdelijke aanduiding voor tekst 143">
            <a:extLst>
              <a:ext uri="{FF2B5EF4-FFF2-40B4-BE49-F238E27FC236}">
                <a16:creationId xmlns:a16="http://schemas.microsoft.com/office/drawing/2014/main" id="{AB165DCF-DDAC-4030-B78B-639D8FB793DD}"/>
              </a:ext>
            </a:extLst>
          </p:cNvPr>
          <p:cNvSpPr>
            <a:spLocks noGrp="1"/>
          </p:cNvSpPr>
          <p:nvPr>
            <p:ph type="body" sz="quarter" idx="22" hasCustomPrompt="1"/>
          </p:nvPr>
        </p:nvSpPr>
        <p:spPr>
          <a:xfrm>
            <a:off x="404629" y="4431664"/>
            <a:ext cx="2535998" cy="301037"/>
          </a:xfrm>
          <a:custGeom>
            <a:avLst/>
            <a:gdLst>
              <a:gd name="connsiteX0" fmla="*/ 1853937 w 4627560"/>
              <a:gd name="connsiteY0" fmla="*/ 635556 h 1990725"/>
              <a:gd name="connsiteX1" fmla="*/ 1819207 w 4627560"/>
              <a:gd name="connsiteY1" fmla="*/ 651765 h 1990725"/>
              <a:gd name="connsiteX2" fmla="*/ 1835414 w 4627560"/>
              <a:gd name="connsiteY2" fmla="*/ 665656 h 1990725"/>
              <a:gd name="connsiteX3" fmla="*/ 1858569 w 4627560"/>
              <a:gd name="connsiteY3" fmla="*/ 637872 h 1990725"/>
              <a:gd name="connsiteX4" fmla="*/ 1858569 w 4627560"/>
              <a:gd name="connsiteY4" fmla="*/ 635556 h 1990725"/>
              <a:gd name="connsiteX5" fmla="*/ 392950 w 4627560"/>
              <a:gd name="connsiteY5" fmla="*/ 635556 h 1990725"/>
              <a:gd name="connsiteX6" fmla="*/ 358220 w 4627560"/>
              <a:gd name="connsiteY6" fmla="*/ 651765 h 1990725"/>
              <a:gd name="connsiteX7" fmla="*/ 374427 w 4627560"/>
              <a:gd name="connsiteY7" fmla="*/ 665656 h 1990725"/>
              <a:gd name="connsiteX8" fmla="*/ 397582 w 4627560"/>
              <a:gd name="connsiteY8" fmla="*/ 637872 h 1990725"/>
              <a:gd name="connsiteX9" fmla="*/ 397582 w 4627560"/>
              <a:gd name="connsiteY9" fmla="*/ 635556 h 1990725"/>
              <a:gd name="connsiteX10" fmla="*/ 1379291 w 4627560"/>
              <a:gd name="connsiteY10" fmla="*/ 600826 h 1990725"/>
              <a:gd name="connsiteX11" fmla="*/ 1351506 w 4627560"/>
              <a:gd name="connsiteY11" fmla="*/ 633242 h 1990725"/>
              <a:gd name="connsiteX12" fmla="*/ 1376975 w 4627560"/>
              <a:gd name="connsiteY12" fmla="*/ 665656 h 1990725"/>
              <a:gd name="connsiteX13" fmla="*/ 1404759 w 4627560"/>
              <a:gd name="connsiteY13" fmla="*/ 633242 h 1990725"/>
              <a:gd name="connsiteX14" fmla="*/ 1379291 w 4627560"/>
              <a:gd name="connsiteY14" fmla="*/ 600826 h 1990725"/>
              <a:gd name="connsiteX15" fmla="*/ 812029 w 4627560"/>
              <a:gd name="connsiteY15" fmla="*/ 598513 h 1990725"/>
              <a:gd name="connsiteX16" fmla="*/ 786560 w 4627560"/>
              <a:gd name="connsiteY16" fmla="*/ 628611 h 1990725"/>
              <a:gd name="connsiteX17" fmla="*/ 814344 w 4627560"/>
              <a:gd name="connsiteY17" fmla="*/ 661026 h 1990725"/>
              <a:gd name="connsiteX18" fmla="*/ 837498 w 4627560"/>
              <a:gd name="connsiteY18" fmla="*/ 628611 h 1990725"/>
              <a:gd name="connsiteX19" fmla="*/ 812029 w 4627560"/>
              <a:gd name="connsiteY19" fmla="*/ 598513 h 1990725"/>
              <a:gd name="connsiteX20" fmla="*/ 2127149 w 4627560"/>
              <a:gd name="connsiteY20" fmla="*/ 596197 h 1990725"/>
              <a:gd name="connsiteX21" fmla="*/ 2101680 w 4627560"/>
              <a:gd name="connsiteY21" fmla="*/ 619350 h 1990725"/>
              <a:gd name="connsiteX22" fmla="*/ 2147987 w 4627560"/>
              <a:gd name="connsiteY22" fmla="*/ 619350 h 1990725"/>
              <a:gd name="connsiteX23" fmla="*/ 2127149 w 4627560"/>
              <a:gd name="connsiteY23" fmla="*/ 596197 h 1990725"/>
              <a:gd name="connsiteX24" fmla="*/ 1138495 w 4627560"/>
              <a:gd name="connsiteY24" fmla="*/ 577673 h 1990725"/>
              <a:gd name="connsiteX25" fmla="*/ 1163963 w 4627560"/>
              <a:gd name="connsiteY25" fmla="*/ 577673 h 1990725"/>
              <a:gd name="connsiteX26" fmla="*/ 1163963 w 4627560"/>
              <a:gd name="connsiteY26" fmla="*/ 684178 h 1990725"/>
              <a:gd name="connsiteX27" fmla="*/ 1138495 w 4627560"/>
              <a:gd name="connsiteY27" fmla="*/ 684178 h 1990725"/>
              <a:gd name="connsiteX28" fmla="*/ 573548 w 4627560"/>
              <a:gd name="connsiteY28" fmla="*/ 577673 h 1990725"/>
              <a:gd name="connsiteX29" fmla="*/ 599016 w 4627560"/>
              <a:gd name="connsiteY29" fmla="*/ 577673 h 1990725"/>
              <a:gd name="connsiteX30" fmla="*/ 599016 w 4627560"/>
              <a:gd name="connsiteY30" fmla="*/ 684178 h 1990725"/>
              <a:gd name="connsiteX31" fmla="*/ 573548 w 4627560"/>
              <a:gd name="connsiteY31" fmla="*/ 684178 h 1990725"/>
              <a:gd name="connsiteX32" fmla="*/ 2261441 w 4627560"/>
              <a:gd name="connsiteY32" fmla="*/ 575358 h 1990725"/>
              <a:gd name="connsiteX33" fmla="*/ 2266071 w 4627560"/>
              <a:gd name="connsiteY33" fmla="*/ 575358 h 1990725"/>
              <a:gd name="connsiteX34" fmla="*/ 2266071 w 4627560"/>
              <a:gd name="connsiteY34" fmla="*/ 600827 h 1990725"/>
              <a:gd name="connsiteX35" fmla="*/ 2259125 w 4627560"/>
              <a:gd name="connsiteY35" fmla="*/ 600827 h 1990725"/>
              <a:gd name="connsiteX36" fmla="*/ 2229025 w 4627560"/>
              <a:gd name="connsiteY36" fmla="*/ 623981 h 1990725"/>
              <a:gd name="connsiteX37" fmla="*/ 2226710 w 4627560"/>
              <a:gd name="connsiteY37" fmla="*/ 640188 h 1990725"/>
              <a:gd name="connsiteX38" fmla="*/ 2226710 w 4627560"/>
              <a:gd name="connsiteY38" fmla="*/ 684179 h 1990725"/>
              <a:gd name="connsiteX39" fmla="*/ 2201241 w 4627560"/>
              <a:gd name="connsiteY39" fmla="*/ 684179 h 1990725"/>
              <a:gd name="connsiteX40" fmla="*/ 2201241 w 4627560"/>
              <a:gd name="connsiteY40" fmla="*/ 577674 h 1990725"/>
              <a:gd name="connsiteX41" fmla="*/ 2226710 w 4627560"/>
              <a:gd name="connsiteY41" fmla="*/ 577674 h 1990725"/>
              <a:gd name="connsiteX42" fmla="*/ 2226710 w 4627560"/>
              <a:gd name="connsiteY42" fmla="*/ 596197 h 1990725"/>
              <a:gd name="connsiteX43" fmla="*/ 2226710 w 4627560"/>
              <a:gd name="connsiteY43" fmla="*/ 603142 h 1990725"/>
              <a:gd name="connsiteX44" fmla="*/ 2261441 w 4627560"/>
              <a:gd name="connsiteY44" fmla="*/ 575358 h 1990725"/>
              <a:gd name="connsiteX45" fmla="*/ 2129464 w 4627560"/>
              <a:gd name="connsiteY45" fmla="*/ 575358 h 1990725"/>
              <a:gd name="connsiteX46" fmla="*/ 2175771 w 4627560"/>
              <a:gd name="connsiteY46" fmla="*/ 626297 h 1990725"/>
              <a:gd name="connsiteX47" fmla="*/ 2175771 w 4627560"/>
              <a:gd name="connsiteY47" fmla="*/ 635558 h 1990725"/>
              <a:gd name="connsiteX48" fmla="*/ 2101680 w 4627560"/>
              <a:gd name="connsiteY48" fmla="*/ 635558 h 1990725"/>
              <a:gd name="connsiteX49" fmla="*/ 2134096 w 4627560"/>
              <a:gd name="connsiteY49" fmla="*/ 663343 h 1990725"/>
              <a:gd name="connsiteX50" fmla="*/ 2164194 w 4627560"/>
              <a:gd name="connsiteY50" fmla="*/ 651765 h 1990725"/>
              <a:gd name="connsiteX51" fmla="*/ 2173455 w 4627560"/>
              <a:gd name="connsiteY51" fmla="*/ 670288 h 1990725"/>
              <a:gd name="connsiteX52" fmla="*/ 2131780 w 4627560"/>
              <a:gd name="connsiteY52" fmla="*/ 686495 h 1990725"/>
              <a:gd name="connsiteX53" fmla="*/ 2073896 w 4627560"/>
              <a:gd name="connsiteY53" fmla="*/ 630927 h 1990725"/>
              <a:gd name="connsiteX54" fmla="*/ 2129464 w 4627560"/>
              <a:gd name="connsiteY54" fmla="*/ 575358 h 1990725"/>
              <a:gd name="connsiteX55" fmla="*/ 1499691 w 4627560"/>
              <a:gd name="connsiteY55" fmla="*/ 575358 h 1990725"/>
              <a:gd name="connsiteX56" fmla="*/ 1534421 w 4627560"/>
              <a:gd name="connsiteY56" fmla="*/ 586935 h 1990725"/>
              <a:gd name="connsiteX57" fmla="*/ 1522843 w 4627560"/>
              <a:gd name="connsiteY57" fmla="*/ 607774 h 1990725"/>
              <a:gd name="connsiteX58" fmla="*/ 1497375 w 4627560"/>
              <a:gd name="connsiteY58" fmla="*/ 598513 h 1990725"/>
              <a:gd name="connsiteX59" fmla="*/ 1483484 w 4627560"/>
              <a:gd name="connsiteY59" fmla="*/ 607774 h 1990725"/>
              <a:gd name="connsiteX60" fmla="*/ 1534421 w 4627560"/>
              <a:gd name="connsiteY60" fmla="*/ 654081 h 1990725"/>
              <a:gd name="connsiteX61" fmla="*/ 1492745 w 4627560"/>
              <a:gd name="connsiteY61" fmla="*/ 686495 h 1990725"/>
              <a:gd name="connsiteX62" fmla="*/ 1451068 w 4627560"/>
              <a:gd name="connsiteY62" fmla="*/ 670288 h 1990725"/>
              <a:gd name="connsiteX63" fmla="*/ 1464961 w 4627560"/>
              <a:gd name="connsiteY63" fmla="*/ 654081 h 1990725"/>
              <a:gd name="connsiteX64" fmla="*/ 1495059 w 4627560"/>
              <a:gd name="connsiteY64" fmla="*/ 665657 h 1990725"/>
              <a:gd name="connsiteX65" fmla="*/ 1508952 w 4627560"/>
              <a:gd name="connsiteY65" fmla="*/ 656395 h 1990725"/>
              <a:gd name="connsiteX66" fmla="*/ 1458013 w 4627560"/>
              <a:gd name="connsiteY66" fmla="*/ 607774 h 1990725"/>
              <a:gd name="connsiteX67" fmla="*/ 1499691 w 4627560"/>
              <a:gd name="connsiteY67" fmla="*/ 575358 h 1990725"/>
              <a:gd name="connsiteX68" fmla="*/ 1261207 w 4627560"/>
              <a:gd name="connsiteY68" fmla="*/ 575358 h 1990725"/>
              <a:gd name="connsiteX69" fmla="*/ 1298253 w 4627560"/>
              <a:gd name="connsiteY69" fmla="*/ 614720 h 1990725"/>
              <a:gd name="connsiteX70" fmla="*/ 1298253 w 4627560"/>
              <a:gd name="connsiteY70" fmla="*/ 684179 h 1990725"/>
              <a:gd name="connsiteX71" fmla="*/ 1272784 w 4627560"/>
              <a:gd name="connsiteY71" fmla="*/ 684179 h 1990725"/>
              <a:gd name="connsiteX72" fmla="*/ 1272784 w 4627560"/>
              <a:gd name="connsiteY72" fmla="*/ 621665 h 1990725"/>
              <a:gd name="connsiteX73" fmla="*/ 1256577 w 4627560"/>
              <a:gd name="connsiteY73" fmla="*/ 600827 h 1990725"/>
              <a:gd name="connsiteX74" fmla="*/ 1228793 w 4627560"/>
              <a:gd name="connsiteY74" fmla="*/ 621665 h 1990725"/>
              <a:gd name="connsiteX75" fmla="*/ 1226477 w 4627560"/>
              <a:gd name="connsiteY75" fmla="*/ 635558 h 1990725"/>
              <a:gd name="connsiteX76" fmla="*/ 1226477 w 4627560"/>
              <a:gd name="connsiteY76" fmla="*/ 684179 h 1990725"/>
              <a:gd name="connsiteX77" fmla="*/ 1198693 w 4627560"/>
              <a:gd name="connsiteY77" fmla="*/ 684179 h 1990725"/>
              <a:gd name="connsiteX78" fmla="*/ 1198693 w 4627560"/>
              <a:gd name="connsiteY78" fmla="*/ 577674 h 1990725"/>
              <a:gd name="connsiteX79" fmla="*/ 1224161 w 4627560"/>
              <a:gd name="connsiteY79" fmla="*/ 577674 h 1990725"/>
              <a:gd name="connsiteX80" fmla="*/ 1224161 w 4627560"/>
              <a:gd name="connsiteY80" fmla="*/ 591565 h 1990725"/>
              <a:gd name="connsiteX81" fmla="*/ 1224161 w 4627560"/>
              <a:gd name="connsiteY81" fmla="*/ 598513 h 1990725"/>
              <a:gd name="connsiteX82" fmla="*/ 1261207 w 4627560"/>
              <a:gd name="connsiteY82" fmla="*/ 575358 h 1990725"/>
              <a:gd name="connsiteX83" fmla="*/ 805083 w 4627560"/>
              <a:gd name="connsiteY83" fmla="*/ 575358 h 1990725"/>
              <a:gd name="connsiteX84" fmla="*/ 837498 w 4627560"/>
              <a:gd name="connsiteY84" fmla="*/ 589251 h 1990725"/>
              <a:gd name="connsiteX85" fmla="*/ 837498 w 4627560"/>
              <a:gd name="connsiteY85" fmla="*/ 586935 h 1990725"/>
              <a:gd name="connsiteX86" fmla="*/ 837498 w 4627560"/>
              <a:gd name="connsiteY86" fmla="*/ 577674 h 1990725"/>
              <a:gd name="connsiteX87" fmla="*/ 862967 w 4627560"/>
              <a:gd name="connsiteY87" fmla="*/ 577674 h 1990725"/>
              <a:gd name="connsiteX88" fmla="*/ 862967 w 4627560"/>
              <a:gd name="connsiteY88" fmla="*/ 677233 h 1990725"/>
              <a:gd name="connsiteX89" fmla="*/ 807399 w 4627560"/>
              <a:gd name="connsiteY89" fmla="*/ 728172 h 1990725"/>
              <a:gd name="connsiteX90" fmla="*/ 770353 w 4627560"/>
              <a:gd name="connsiteY90" fmla="*/ 718910 h 1990725"/>
              <a:gd name="connsiteX91" fmla="*/ 777299 w 4627560"/>
              <a:gd name="connsiteY91" fmla="*/ 698072 h 1990725"/>
              <a:gd name="connsiteX92" fmla="*/ 807399 w 4627560"/>
              <a:gd name="connsiteY92" fmla="*/ 705018 h 1990725"/>
              <a:gd name="connsiteX93" fmla="*/ 837498 w 4627560"/>
              <a:gd name="connsiteY93" fmla="*/ 679549 h 1990725"/>
              <a:gd name="connsiteX94" fmla="*/ 837498 w 4627560"/>
              <a:gd name="connsiteY94" fmla="*/ 672604 h 1990725"/>
              <a:gd name="connsiteX95" fmla="*/ 837498 w 4627560"/>
              <a:gd name="connsiteY95" fmla="*/ 667972 h 1990725"/>
              <a:gd name="connsiteX96" fmla="*/ 807399 w 4627560"/>
              <a:gd name="connsiteY96" fmla="*/ 681865 h 1990725"/>
              <a:gd name="connsiteX97" fmla="*/ 758776 w 4627560"/>
              <a:gd name="connsiteY97" fmla="*/ 628611 h 1990725"/>
              <a:gd name="connsiteX98" fmla="*/ 805083 w 4627560"/>
              <a:gd name="connsiteY98" fmla="*/ 575358 h 1990725"/>
              <a:gd name="connsiteX99" fmla="*/ 696261 w 4627560"/>
              <a:gd name="connsiteY99" fmla="*/ 575358 h 1990725"/>
              <a:gd name="connsiteX100" fmla="*/ 733306 w 4627560"/>
              <a:gd name="connsiteY100" fmla="*/ 614720 h 1990725"/>
              <a:gd name="connsiteX101" fmla="*/ 733306 w 4627560"/>
              <a:gd name="connsiteY101" fmla="*/ 684179 h 1990725"/>
              <a:gd name="connsiteX102" fmla="*/ 707838 w 4627560"/>
              <a:gd name="connsiteY102" fmla="*/ 684179 h 1990725"/>
              <a:gd name="connsiteX103" fmla="*/ 707838 w 4627560"/>
              <a:gd name="connsiteY103" fmla="*/ 621665 h 1990725"/>
              <a:gd name="connsiteX104" fmla="*/ 691631 w 4627560"/>
              <a:gd name="connsiteY104" fmla="*/ 600827 h 1990725"/>
              <a:gd name="connsiteX105" fmla="*/ 663846 w 4627560"/>
              <a:gd name="connsiteY105" fmla="*/ 621665 h 1990725"/>
              <a:gd name="connsiteX106" fmla="*/ 661531 w 4627560"/>
              <a:gd name="connsiteY106" fmla="*/ 635558 h 1990725"/>
              <a:gd name="connsiteX107" fmla="*/ 661531 w 4627560"/>
              <a:gd name="connsiteY107" fmla="*/ 684179 h 1990725"/>
              <a:gd name="connsiteX108" fmla="*/ 636062 w 4627560"/>
              <a:gd name="connsiteY108" fmla="*/ 684179 h 1990725"/>
              <a:gd name="connsiteX109" fmla="*/ 636062 w 4627560"/>
              <a:gd name="connsiteY109" fmla="*/ 577674 h 1990725"/>
              <a:gd name="connsiteX110" fmla="*/ 659215 w 4627560"/>
              <a:gd name="connsiteY110" fmla="*/ 577674 h 1990725"/>
              <a:gd name="connsiteX111" fmla="*/ 659215 w 4627560"/>
              <a:gd name="connsiteY111" fmla="*/ 591565 h 1990725"/>
              <a:gd name="connsiteX112" fmla="*/ 659215 w 4627560"/>
              <a:gd name="connsiteY112" fmla="*/ 598513 h 1990725"/>
              <a:gd name="connsiteX113" fmla="*/ 696261 w 4627560"/>
              <a:gd name="connsiteY113" fmla="*/ 575358 h 1990725"/>
              <a:gd name="connsiteX114" fmla="*/ 1842362 w 4627560"/>
              <a:gd name="connsiteY114" fmla="*/ 573042 h 1990725"/>
              <a:gd name="connsiteX115" fmla="*/ 1886353 w 4627560"/>
              <a:gd name="connsiteY115" fmla="*/ 614719 h 1990725"/>
              <a:gd name="connsiteX116" fmla="*/ 1886353 w 4627560"/>
              <a:gd name="connsiteY116" fmla="*/ 684179 h 1990725"/>
              <a:gd name="connsiteX117" fmla="*/ 1860884 w 4627560"/>
              <a:gd name="connsiteY117" fmla="*/ 684179 h 1990725"/>
              <a:gd name="connsiteX118" fmla="*/ 1860884 w 4627560"/>
              <a:gd name="connsiteY118" fmla="*/ 674918 h 1990725"/>
              <a:gd name="connsiteX119" fmla="*/ 1860884 w 4627560"/>
              <a:gd name="connsiteY119" fmla="*/ 667972 h 1990725"/>
              <a:gd name="connsiteX120" fmla="*/ 1828469 w 4627560"/>
              <a:gd name="connsiteY120" fmla="*/ 686495 h 1990725"/>
              <a:gd name="connsiteX121" fmla="*/ 1791423 w 4627560"/>
              <a:gd name="connsiteY121" fmla="*/ 654079 h 1990725"/>
              <a:gd name="connsiteX122" fmla="*/ 1856253 w 4627560"/>
              <a:gd name="connsiteY122" fmla="*/ 617034 h 1990725"/>
              <a:gd name="connsiteX123" fmla="*/ 1860884 w 4627560"/>
              <a:gd name="connsiteY123" fmla="*/ 617034 h 1990725"/>
              <a:gd name="connsiteX124" fmla="*/ 1860884 w 4627560"/>
              <a:gd name="connsiteY124" fmla="*/ 614719 h 1990725"/>
              <a:gd name="connsiteX125" fmla="*/ 1840046 w 4627560"/>
              <a:gd name="connsiteY125" fmla="*/ 596195 h 1990725"/>
              <a:gd name="connsiteX126" fmla="*/ 1809946 w 4627560"/>
              <a:gd name="connsiteY126" fmla="*/ 605458 h 1990725"/>
              <a:gd name="connsiteX127" fmla="*/ 1800685 w 4627560"/>
              <a:gd name="connsiteY127" fmla="*/ 586935 h 1990725"/>
              <a:gd name="connsiteX128" fmla="*/ 1842362 w 4627560"/>
              <a:gd name="connsiteY128" fmla="*/ 573042 h 1990725"/>
              <a:gd name="connsiteX129" fmla="*/ 379059 w 4627560"/>
              <a:gd name="connsiteY129" fmla="*/ 573042 h 1990725"/>
              <a:gd name="connsiteX130" fmla="*/ 423050 w 4627560"/>
              <a:gd name="connsiteY130" fmla="*/ 614719 h 1990725"/>
              <a:gd name="connsiteX131" fmla="*/ 423050 w 4627560"/>
              <a:gd name="connsiteY131" fmla="*/ 684179 h 1990725"/>
              <a:gd name="connsiteX132" fmla="*/ 397582 w 4627560"/>
              <a:gd name="connsiteY132" fmla="*/ 684179 h 1990725"/>
              <a:gd name="connsiteX133" fmla="*/ 397582 w 4627560"/>
              <a:gd name="connsiteY133" fmla="*/ 674918 h 1990725"/>
              <a:gd name="connsiteX134" fmla="*/ 397582 w 4627560"/>
              <a:gd name="connsiteY134" fmla="*/ 667972 h 1990725"/>
              <a:gd name="connsiteX135" fmla="*/ 365166 w 4627560"/>
              <a:gd name="connsiteY135" fmla="*/ 686495 h 1990725"/>
              <a:gd name="connsiteX136" fmla="*/ 328120 w 4627560"/>
              <a:gd name="connsiteY136" fmla="*/ 654079 h 1990725"/>
              <a:gd name="connsiteX137" fmla="*/ 392950 w 4627560"/>
              <a:gd name="connsiteY137" fmla="*/ 617034 h 1990725"/>
              <a:gd name="connsiteX138" fmla="*/ 397582 w 4627560"/>
              <a:gd name="connsiteY138" fmla="*/ 617034 h 1990725"/>
              <a:gd name="connsiteX139" fmla="*/ 397582 w 4627560"/>
              <a:gd name="connsiteY139" fmla="*/ 614719 h 1990725"/>
              <a:gd name="connsiteX140" fmla="*/ 376743 w 4627560"/>
              <a:gd name="connsiteY140" fmla="*/ 596195 h 1990725"/>
              <a:gd name="connsiteX141" fmla="*/ 346643 w 4627560"/>
              <a:gd name="connsiteY141" fmla="*/ 605458 h 1990725"/>
              <a:gd name="connsiteX142" fmla="*/ 337381 w 4627560"/>
              <a:gd name="connsiteY142" fmla="*/ 586935 h 1990725"/>
              <a:gd name="connsiteX143" fmla="*/ 379059 w 4627560"/>
              <a:gd name="connsiteY143" fmla="*/ 573042 h 1990725"/>
              <a:gd name="connsiteX144" fmla="*/ 2004437 w 4627560"/>
              <a:gd name="connsiteY144" fmla="*/ 549888 h 1990725"/>
              <a:gd name="connsiteX145" fmla="*/ 2029906 w 4627560"/>
              <a:gd name="connsiteY145" fmla="*/ 549888 h 1990725"/>
              <a:gd name="connsiteX146" fmla="*/ 2029906 w 4627560"/>
              <a:gd name="connsiteY146" fmla="*/ 579988 h 1990725"/>
              <a:gd name="connsiteX147" fmla="*/ 2053058 w 4627560"/>
              <a:gd name="connsiteY147" fmla="*/ 579988 h 1990725"/>
              <a:gd name="connsiteX148" fmla="*/ 2053058 w 4627560"/>
              <a:gd name="connsiteY148" fmla="*/ 600827 h 1990725"/>
              <a:gd name="connsiteX149" fmla="*/ 2029906 w 4627560"/>
              <a:gd name="connsiteY149" fmla="*/ 600827 h 1990725"/>
              <a:gd name="connsiteX150" fmla="*/ 2029906 w 4627560"/>
              <a:gd name="connsiteY150" fmla="*/ 642502 h 1990725"/>
              <a:gd name="connsiteX151" fmla="*/ 2050744 w 4627560"/>
              <a:gd name="connsiteY151" fmla="*/ 663341 h 1990725"/>
              <a:gd name="connsiteX152" fmla="*/ 2055374 w 4627560"/>
              <a:gd name="connsiteY152" fmla="*/ 663341 h 1990725"/>
              <a:gd name="connsiteX153" fmla="*/ 2055374 w 4627560"/>
              <a:gd name="connsiteY153" fmla="*/ 686493 h 1990725"/>
              <a:gd name="connsiteX154" fmla="*/ 2046113 w 4627560"/>
              <a:gd name="connsiteY154" fmla="*/ 686493 h 1990725"/>
              <a:gd name="connsiteX155" fmla="*/ 2002121 w 4627560"/>
              <a:gd name="connsiteY155" fmla="*/ 647134 h 1990725"/>
              <a:gd name="connsiteX156" fmla="*/ 2002121 w 4627560"/>
              <a:gd name="connsiteY156" fmla="*/ 600827 h 1990725"/>
              <a:gd name="connsiteX157" fmla="*/ 1990544 w 4627560"/>
              <a:gd name="connsiteY157" fmla="*/ 600827 h 1990725"/>
              <a:gd name="connsiteX158" fmla="*/ 1990544 w 4627560"/>
              <a:gd name="connsiteY158" fmla="*/ 579988 h 1990725"/>
              <a:gd name="connsiteX159" fmla="*/ 2004437 w 4627560"/>
              <a:gd name="connsiteY159" fmla="*/ 579988 h 1990725"/>
              <a:gd name="connsiteX160" fmla="*/ 1921084 w 4627560"/>
              <a:gd name="connsiteY160" fmla="*/ 549888 h 1990725"/>
              <a:gd name="connsiteX161" fmla="*/ 1946553 w 4627560"/>
              <a:gd name="connsiteY161" fmla="*/ 549888 h 1990725"/>
              <a:gd name="connsiteX162" fmla="*/ 1946553 w 4627560"/>
              <a:gd name="connsiteY162" fmla="*/ 579988 h 1990725"/>
              <a:gd name="connsiteX163" fmla="*/ 1969705 w 4627560"/>
              <a:gd name="connsiteY163" fmla="*/ 579988 h 1990725"/>
              <a:gd name="connsiteX164" fmla="*/ 1969705 w 4627560"/>
              <a:gd name="connsiteY164" fmla="*/ 600827 h 1990725"/>
              <a:gd name="connsiteX165" fmla="*/ 1946553 w 4627560"/>
              <a:gd name="connsiteY165" fmla="*/ 600827 h 1990725"/>
              <a:gd name="connsiteX166" fmla="*/ 1946553 w 4627560"/>
              <a:gd name="connsiteY166" fmla="*/ 642502 h 1990725"/>
              <a:gd name="connsiteX167" fmla="*/ 1967391 w 4627560"/>
              <a:gd name="connsiteY167" fmla="*/ 663341 h 1990725"/>
              <a:gd name="connsiteX168" fmla="*/ 1972021 w 4627560"/>
              <a:gd name="connsiteY168" fmla="*/ 663341 h 1990725"/>
              <a:gd name="connsiteX169" fmla="*/ 1972021 w 4627560"/>
              <a:gd name="connsiteY169" fmla="*/ 686493 h 1990725"/>
              <a:gd name="connsiteX170" fmla="*/ 1962760 w 4627560"/>
              <a:gd name="connsiteY170" fmla="*/ 686493 h 1990725"/>
              <a:gd name="connsiteX171" fmla="*/ 1918768 w 4627560"/>
              <a:gd name="connsiteY171" fmla="*/ 647134 h 1990725"/>
              <a:gd name="connsiteX172" fmla="*/ 1918768 w 4627560"/>
              <a:gd name="connsiteY172" fmla="*/ 600827 h 1990725"/>
              <a:gd name="connsiteX173" fmla="*/ 1907191 w 4627560"/>
              <a:gd name="connsiteY173" fmla="*/ 600827 h 1990725"/>
              <a:gd name="connsiteX174" fmla="*/ 1907191 w 4627560"/>
              <a:gd name="connsiteY174" fmla="*/ 579988 h 1990725"/>
              <a:gd name="connsiteX175" fmla="*/ 1921084 w 4627560"/>
              <a:gd name="connsiteY175" fmla="*/ 579988 h 1990725"/>
              <a:gd name="connsiteX176" fmla="*/ 1627033 w 4627560"/>
              <a:gd name="connsiteY176" fmla="*/ 535996 h 1990725"/>
              <a:gd name="connsiteX177" fmla="*/ 1654818 w 4627560"/>
              <a:gd name="connsiteY177" fmla="*/ 535996 h 1990725"/>
              <a:gd name="connsiteX178" fmla="*/ 1684916 w 4627560"/>
              <a:gd name="connsiteY178" fmla="*/ 610087 h 1990725"/>
              <a:gd name="connsiteX179" fmla="*/ 1691863 w 4627560"/>
              <a:gd name="connsiteY179" fmla="*/ 630926 h 1990725"/>
              <a:gd name="connsiteX180" fmla="*/ 1698809 w 4627560"/>
              <a:gd name="connsiteY180" fmla="*/ 610087 h 1990725"/>
              <a:gd name="connsiteX181" fmla="*/ 1728908 w 4627560"/>
              <a:gd name="connsiteY181" fmla="*/ 535996 h 1990725"/>
              <a:gd name="connsiteX182" fmla="*/ 1756693 w 4627560"/>
              <a:gd name="connsiteY182" fmla="*/ 535996 h 1990725"/>
              <a:gd name="connsiteX183" fmla="*/ 1768268 w 4627560"/>
              <a:gd name="connsiteY183" fmla="*/ 684178 h 1990725"/>
              <a:gd name="connsiteX184" fmla="*/ 1740484 w 4627560"/>
              <a:gd name="connsiteY184" fmla="*/ 684178 h 1990725"/>
              <a:gd name="connsiteX185" fmla="*/ 1733538 w 4627560"/>
              <a:gd name="connsiteY185" fmla="*/ 600826 h 1990725"/>
              <a:gd name="connsiteX186" fmla="*/ 1733538 w 4627560"/>
              <a:gd name="connsiteY186" fmla="*/ 577673 h 1990725"/>
              <a:gd name="connsiteX187" fmla="*/ 1726593 w 4627560"/>
              <a:gd name="connsiteY187" fmla="*/ 600826 h 1990725"/>
              <a:gd name="connsiteX188" fmla="*/ 1703439 w 4627560"/>
              <a:gd name="connsiteY188" fmla="*/ 658710 h 1990725"/>
              <a:gd name="connsiteX189" fmla="*/ 1680286 w 4627560"/>
              <a:gd name="connsiteY189" fmla="*/ 658710 h 1990725"/>
              <a:gd name="connsiteX190" fmla="*/ 1657132 w 4627560"/>
              <a:gd name="connsiteY190" fmla="*/ 600826 h 1990725"/>
              <a:gd name="connsiteX191" fmla="*/ 1647870 w 4627560"/>
              <a:gd name="connsiteY191" fmla="*/ 577673 h 1990725"/>
              <a:gd name="connsiteX192" fmla="*/ 1647870 w 4627560"/>
              <a:gd name="connsiteY192" fmla="*/ 600826 h 1990725"/>
              <a:gd name="connsiteX193" fmla="*/ 1640925 w 4627560"/>
              <a:gd name="connsiteY193" fmla="*/ 684178 h 1990725"/>
              <a:gd name="connsiteX194" fmla="*/ 1613141 w 4627560"/>
              <a:gd name="connsiteY194" fmla="*/ 684178 h 1990725"/>
              <a:gd name="connsiteX195" fmla="*/ 1400129 w 4627560"/>
              <a:gd name="connsiteY195" fmla="*/ 535996 h 1990725"/>
              <a:gd name="connsiteX196" fmla="*/ 1425598 w 4627560"/>
              <a:gd name="connsiteY196" fmla="*/ 535996 h 1990725"/>
              <a:gd name="connsiteX197" fmla="*/ 1425598 w 4627560"/>
              <a:gd name="connsiteY197" fmla="*/ 684178 h 1990725"/>
              <a:gd name="connsiteX198" fmla="*/ 1400129 w 4627560"/>
              <a:gd name="connsiteY198" fmla="*/ 684178 h 1990725"/>
              <a:gd name="connsiteX199" fmla="*/ 1400129 w 4627560"/>
              <a:gd name="connsiteY199" fmla="*/ 674917 h 1990725"/>
              <a:gd name="connsiteX200" fmla="*/ 1400129 w 4627560"/>
              <a:gd name="connsiteY200" fmla="*/ 667971 h 1990725"/>
              <a:gd name="connsiteX201" fmla="*/ 1367713 w 4627560"/>
              <a:gd name="connsiteY201" fmla="*/ 686494 h 1990725"/>
              <a:gd name="connsiteX202" fmla="*/ 1321407 w 4627560"/>
              <a:gd name="connsiteY202" fmla="*/ 630926 h 1990725"/>
              <a:gd name="connsiteX203" fmla="*/ 1370029 w 4627560"/>
              <a:gd name="connsiteY203" fmla="*/ 575358 h 1990725"/>
              <a:gd name="connsiteX204" fmla="*/ 1400129 w 4627560"/>
              <a:gd name="connsiteY204" fmla="*/ 589249 h 1990725"/>
              <a:gd name="connsiteX205" fmla="*/ 1400129 w 4627560"/>
              <a:gd name="connsiteY205" fmla="*/ 582303 h 1990725"/>
              <a:gd name="connsiteX206" fmla="*/ 1138495 w 4627560"/>
              <a:gd name="connsiteY206" fmla="*/ 535996 h 1990725"/>
              <a:gd name="connsiteX207" fmla="*/ 1163963 w 4627560"/>
              <a:gd name="connsiteY207" fmla="*/ 535996 h 1990725"/>
              <a:gd name="connsiteX208" fmla="*/ 1163963 w 4627560"/>
              <a:gd name="connsiteY208" fmla="*/ 559150 h 1990725"/>
              <a:gd name="connsiteX209" fmla="*/ 1138495 w 4627560"/>
              <a:gd name="connsiteY209" fmla="*/ 559150 h 1990725"/>
              <a:gd name="connsiteX210" fmla="*/ 962528 w 4627560"/>
              <a:gd name="connsiteY210" fmla="*/ 535996 h 1990725"/>
              <a:gd name="connsiteX211" fmla="*/ 990312 w 4627560"/>
              <a:gd name="connsiteY211" fmla="*/ 535996 h 1990725"/>
              <a:gd name="connsiteX212" fmla="*/ 1020412 w 4627560"/>
              <a:gd name="connsiteY212" fmla="*/ 610087 h 1990725"/>
              <a:gd name="connsiteX213" fmla="*/ 1027358 w 4627560"/>
              <a:gd name="connsiteY213" fmla="*/ 630926 h 1990725"/>
              <a:gd name="connsiteX214" fmla="*/ 1034304 w 4627560"/>
              <a:gd name="connsiteY214" fmla="*/ 610087 h 1990725"/>
              <a:gd name="connsiteX215" fmla="*/ 1064404 w 4627560"/>
              <a:gd name="connsiteY215" fmla="*/ 535996 h 1990725"/>
              <a:gd name="connsiteX216" fmla="*/ 1092188 w 4627560"/>
              <a:gd name="connsiteY216" fmla="*/ 535996 h 1990725"/>
              <a:gd name="connsiteX217" fmla="*/ 1106079 w 4627560"/>
              <a:gd name="connsiteY217" fmla="*/ 684178 h 1990725"/>
              <a:gd name="connsiteX218" fmla="*/ 1078295 w 4627560"/>
              <a:gd name="connsiteY218" fmla="*/ 684178 h 1990725"/>
              <a:gd name="connsiteX219" fmla="*/ 1071349 w 4627560"/>
              <a:gd name="connsiteY219" fmla="*/ 600826 h 1990725"/>
              <a:gd name="connsiteX220" fmla="*/ 1071349 w 4627560"/>
              <a:gd name="connsiteY220" fmla="*/ 577673 h 1990725"/>
              <a:gd name="connsiteX221" fmla="*/ 1064404 w 4627560"/>
              <a:gd name="connsiteY221" fmla="*/ 600826 h 1990725"/>
              <a:gd name="connsiteX222" fmla="*/ 1041249 w 4627560"/>
              <a:gd name="connsiteY222" fmla="*/ 658710 h 1990725"/>
              <a:gd name="connsiteX223" fmla="*/ 1018097 w 4627560"/>
              <a:gd name="connsiteY223" fmla="*/ 658710 h 1990725"/>
              <a:gd name="connsiteX224" fmla="*/ 994942 w 4627560"/>
              <a:gd name="connsiteY224" fmla="*/ 600826 h 1990725"/>
              <a:gd name="connsiteX225" fmla="*/ 985681 w 4627560"/>
              <a:gd name="connsiteY225" fmla="*/ 577673 h 1990725"/>
              <a:gd name="connsiteX226" fmla="*/ 985681 w 4627560"/>
              <a:gd name="connsiteY226" fmla="*/ 600826 h 1990725"/>
              <a:gd name="connsiteX227" fmla="*/ 978735 w 4627560"/>
              <a:gd name="connsiteY227" fmla="*/ 684178 h 1990725"/>
              <a:gd name="connsiteX228" fmla="*/ 950951 w 4627560"/>
              <a:gd name="connsiteY228" fmla="*/ 684178 h 1990725"/>
              <a:gd name="connsiteX229" fmla="*/ 573548 w 4627560"/>
              <a:gd name="connsiteY229" fmla="*/ 535996 h 1990725"/>
              <a:gd name="connsiteX230" fmla="*/ 599016 w 4627560"/>
              <a:gd name="connsiteY230" fmla="*/ 535996 h 1990725"/>
              <a:gd name="connsiteX231" fmla="*/ 599016 w 4627560"/>
              <a:gd name="connsiteY231" fmla="*/ 559150 h 1990725"/>
              <a:gd name="connsiteX232" fmla="*/ 573548 w 4627560"/>
              <a:gd name="connsiteY232" fmla="*/ 559150 h 1990725"/>
              <a:gd name="connsiteX233" fmla="*/ 455465 w 4627560"/>
              <a:gd name="connsiteY233" fmla="*/ 535996 h 1990725"/>
              <a:gd name="connsiteX234" fmla="*/ 480933 w 4627560"/>
              <a:gd name="connsiteY234" fmla="*/ 535996 h 1990725"/>
              <a:gd name="connsiteX235" fmla="*/ 480933 w 4627560"/>
              <a:gd name="connsiteY235" fmla="*/ 614719 h 1990725"/>
              <a:gd name="connsiteX236" fmla="*/ 494826 w 4627560"/>
              <a:gd name="connsiteY236" fmla="*/ 614719 h 1990725"/>
              <a:gd name="connsiteX237" fmla="*/ 520294 w 4627560"/>
              <a:gd name="connsiteY237" fmla="*/ 577673 h 1990725"/>
              <a:gd name="connsiteX238" fmla="*/ 550395 w 4627560"/>
              <a:gd name="connsiteY238" fmla="*/ 577673 h 1990725"/>
              <a:gd name="connsiteX239" fmla="*/ 517978 w 4627560"/>
              <a:gd name="connsiteY239" fmla="*/ 626294 h 1990725"/>
              <a:gd name="connsiteX240" fmla="*/ 555024 w 4627560"/>
              <a:gd name="connsiteY240" fmla="*/ 684178 h 1990725"/>
              <a:gd name="connsiteX241" fmla="*/ 524926 w 4627560"/>
              <a:gd name="connsiteY241" fmla="*/ 684178 h 1990725"/>
              <a:gd name="connsiteX242" fmla="*/ 497142 w 4627560"/>
              <a:gd name="connsiteY242" fmla="*/ 637871 h 1990725"/>
              <a:gd name="connsiteX243" fmla="*/ 480933 w 4627560"/>
              <a:gd name="connsiteY243" fmla="*/ 637871 h 1990725"/>
              <a:gd name="connsiteX244" fmla="*/ 480933 w 4627560"/>
              <a:gd name="connsiteY244" fmla="*/ 684178 h 1990725"/>
              <a:gd name="connsiteX245" fmla="*/ 455465 w 4627560"/>
              <a:gd name="connsiteY245" fmla="*/ 684178 h 1990725"/>
              <a:gd name="connsiteX246" fmla="*/ 163729 w 4627560"/>
              <a:gd name="connsiteY246" fmla="*/ 535996 h 1990725"/>
              <a:gd name="connsiteX247" fmla="*/ 191513 w 4627560"/>
              <a:gd name="connsiteY247" fmla="*/ 535996 h 1990725"/>
              <a:gd name="connsiteX248" fmla="*/ 221613 w 4627560"/>
              <a:gd name="connsiteY248" fmla="*/ 610087 h 1990725"/>
              <a:gd name="connsiteX249" fmla="*/ 228559 w 4627560"/>
              <a:gd name="connsiteY249" fmla="*/ 630926 h 1990725"/>
              <a:gd name="connsiteX250" fmla="*/ 235505 w 4627560"/>
              <a:gd name="connsiteY250" fmla="*/ 610087 h 1990725"/>
              <a:gd name="connsiteX251" fmla="*/ 265605 w 4627560"/>
              <a:gd name="connsiteY251" fmla="*/ 535996 h 1990725"/>
              <a:gd name="connsiteX252" fmla="*/ 295705 w 4627560"/>
              <a:gd name="connsiteY252" fmla="*/ 535996 h 1990725"/>
              <a:gd name="connsiteX253" fmla="*/ 307282 w 4627560"/>
              <a:gd name="connsiteY253" fmla="*/ 684178 h 1990725"/>
              <a:gd name="connsiteX254" fmla="*/ 279496 w 4627560"/>
              <a:gd name="connsiteY254" fmla="*/ 684178 h 1990725"/>
              <a:gd name="connsiteX255" fmla="*/ 272550 w 4627560"/>
              <a:gd name="connsiteY255" fmla="*/ 600826 h 1990725"/>
              <a:gd name="connsiteX256" fmla="*/ 272550 w 4627560"/>
              <a:gd name="connsiteY256" fmla="*/ 577673 h 1990725"/>
              <a:gd name="connsiteX257" fmla="*/ 265605 w 4627560"/>
              <a:gd name="connsiteY257" fmla="*/ 600826 h 1990725"/>
              <a:gd name="connsiteX258" fmla="*/ 242450 w 4627560"/>
              <a:gd name="connsiteY258" fmla="*/ 658710 h 1990725"/>
              <a:gd name="connsiteX259" fmla="*/ 219298 w 4627560"/>
              <a:gd name="connsiteY259" fmla="*/ 658710 h 1990725"/>
              <a:gd name="connsiteX260" fmla="*/ 196143 w 4627560"/>
              <a:gd name="connsiteY260" fmla="*/ 600826 h 1990725"/>
              <a:gd name="connsiteX261" fmla="*/ 186882 w 4627560"/>
              <a:gd name="connsiteY261" fmla="*/ 577673 h 1990725"/>
              <a:gd name="connsiteX262" fmla="*/ 186882 w 4627560"/>
              <a:gd name="connsiteY262" fmla="*/ 600826 h 1990725"/>
              <a:gd name="connsiteX263" fmla="*/ 179937 w 4627560"/>
              <a:gd name="connsiteY263" fmla="*/ 684178 h 1990725"/>
              <a:gd name="connsiteX264" fmla="*/ 152152 w 4627560"/>
              <a:gd name="connsiteY264" fmla="*/ 684178 h 1990725"/>
              <a:gd name="connsiteX265" fmla="*/ 3727060 w 4627560"/>
              <a:gd name="connsiteY265" fmla="*/ 397075 h 1990725"/>
              <a:gd name="connsiteX266" fmla="*/ 3696961 w 4627560"/>
              <a:gd name="connsiteY266" fmla="*/ 410966 h 1990725"/>
              <a:gd name="connsiteX267" fmla="*/ 3710853 w 4627560"/>
              <a:gd name="connsiteY267" fmla="*/ 422543 h 1990725"/>
              <a:gd name="connsiteX268" fmla="*/ 3731692 w 4627560"/>
              <a:gd name="connsiteY268" fmla="*/ 399391 h 1990725"/>
              <a:gd name="connsiteX269" fmla="*/ 3731692 w 4627560"/>
              <a:gd name="connsiteY269" fmla="*/ 397075 h 1990725"/>
              <a:gd name="connsiteX270" fmla="*/ 485567 w 4627560"/>
              <a:gd name="connsiteY270" fmla="*/ 397075 h 1990725"/>
              <a:gd name="connsiteX271" fmla="*/ 455467 w 4627560"/>
              <a:gd name="connsiteY271" fmla="*/ 410966 h 1990725"/>
              <a:gd name="connsiteX272" fmla="*/ 469360 w 4627560"/>
              <a:gd name="connsiteY272" fmla="*/ 422543 h 1990725"/>
              <a:gd name="connsiteX273" fmla="*/ 490199 w 4627560"/>
              <a:gd name="connsiteY273" fmla="*/ 399391 h 1990725"/>
              <a:gd name="connsiteX274" fmla="*/ 490199 w 4627560"/>
              <a:gd name="connsiteY274" fmla="*/ 397075 h 1990725"/>
              <a:gd name="connsiteX275" fmla="*/ 3558040 w 4627560"/>
              <a:gd name="connsiteY275" fmla="*/ 355399 h 1990725"/>
              <a:gd name="connsiteX276" fmla="*/ 3532570 w 4627560"/>
              <a:gd name="connsiteY276" fmla="*/ 387813 h 1990725"/>
              <a:gd name="connsiteX277" fmla="*/ 3558040 w 4627560"/>
              <a:gd name="connsiteY277" fmla="*/ 420228 h 1990725"/>
              <a:gd name="connsiteX278" fmla="*/ 3583509 w 4627560"/>
              <a:gd name="connsiteY278" fmla="*/ 387813 h 1990725"/>
              <a:gd name="connsiteX279" fmla="*/ 3558040 w 4627560"/>
              <a:gd name="connsiteY279" fmla="*/ 355399 h 1990725"/>
              <a:gd name="connsiteX280" fmla="*/ 2909739 w 4627560"/>
              <a:gd name="connsiteY280" fmla="*/ 355399 h 1990725"/>
              <a:gd name="connsiteX281" fmla="*/ 2879639 w 4627560"/>
              <a:gd name="connsiteY281" fmla="*/ 387814 h 1990725"/>
              <a:gd name="connsiteX282" fmla="*/ 2909739 w 4627560"/>
              <a:gd name="connsiteY282" fmla="*/ 420228 h 1990725"/>
              <a:gd name="connsiteX283" fmla="*/ 2939839 w 4627560"/>
              <a:gd name="connsiteY283" fmla="*/ 387814 h 1990725"/>
              <a:gd name="connsiteX284" fmla="*/ 2909739 w 4627560"/>
              <a:gd name="connsiteY284" fmla="*/ 355399 h 1990725"/>
              <a:gd name="connsiteX285" fmla="*/ 3294090 w 4627560"/>
              <a:gd name="connsiteY285" fmla="*/ 353083 h 1990725"/>
              <a:gd name="connsiteX286" fmla="*/ 3273251 w 4627560"/>
              <a:gd name="connsiteY286" fmla="*/ 371606 h 1990725"/>
              <a:gd name="connsiteX287" fmla="*/ 3310297 w 4627560"/>
              <a:gd name="connsiteY287" fmla="*/ 371606 h 1990725"/>
              <a:gd name="connsiteX288" fmla="*/ 3294090 w 4627560"/>
              <a:gd name="connsiteY288" fmla="*/ 353083 h 1990725"/>
              <a:gd name="connsiteX289" fmla="*/ 1937291 w 4627560"/>
              <a:gd name="connsiteY289" fmla="*/ 353083 h 1990725"/>
              <a:gd name="connsiteX290" fmla="*/ 1916452 w 4627560"/>
              <a:gd name="connsiteY290" fmla="*/ 371606 h 1990725"/>
              <a:gd name="connsiteX291" fmla="*/ 1953498 w 4627560"/>
              <a:gd name="connsiteY291" fmla="*/ 371606 h 1990725"/>
              <a:gd name="connsiteX292" fmla="*/ 1937291 w 4627560"/>
              <a:gd name="connsiteY292" fmla="*/ 353083 h 1990725"/>
              <a:gd name="connsiteX293" fmla="*/ 2266071 w 4627560"/>
              <a:gd name="connsiteY293" fmla="*/ 322985 h 1990725"/>
              <a:gd name="connsiteX294" fmla="*/ 2310062 w 4627560"/>
              <a:gd name="connsiteY294" fmla="*/ 322985 h 1990725"/>
              <a:gd name="connsiteX295" fmla="*/ 2310062 w 4627560"/>
              <a:gd name="connsiteY295" fmla="*/ 452644 h 1990725"/>
              <a:gd name="connsiteX296" fmla="*/ 2266071 w 4627560"/>
              <a:gd name="connsiteY296" fmla="*/ 452644 h 1990725"/>
              <a:gd name="connsiteX297" fmla="*/ 1647875 w 4627560"/>
              <a:gd name="connsiteY297" fmla="*/ 322985 h 1990725"/>
              <a:gd name="connsiteX298" fmla="*/ 1691866 w 4627560"/>
              <a:gd name="connsiteY298" fmla="*/ 322985 h 1990725"/>
              <a:gd name="connsiteX299" fmla="*/ 1691866 w 4627560"/>
              <a:gd name="connsiteY299" fmla="*/ 452644 h 1990725"/>
              <a:gd name="connsiteX300" fmla="*/ 1647875 w 4627560"/>
              <a:gd name="connsiteY300" fmla="*/ 452644 h 1990725"/>
              <a:gd name="connsiteX301" fmla="*/ 3379758 w 4627560"/>
              <a:gd name="connsiteY301" fmla="*/ 322984 h 1990725"/>
              <a:gd name="connsiteX302" fmla="*/ 3382074 w 4627560"/>
              <a:gd name="connsiteY302" fmla="*/ 322984 h 1990725"/>
              <a:gd name="connsiteX303" fmla="*/ 3423749 w 4627560"/>
              <a:gd name="connsiteY303" fmla="*/ 322984 h 1990725"/>
              <a:gd name="connsiteX304" fmla="*/ 3423749 w 4627560"/>
              <a:gd name="connsiteY304" fmla="*/ 346139 h 1990725"/>
              <a:gd name="connsiteX305" fmla="*/ 3423749 w 4627560"/>
              <a:gd name="connsiteY305" fmla="*/ 355400 h 1990725"/>
              <a:gd name="connsiteX306" fmla="*/ 3465426 w 4627560"/>
              <a:gd name="connsiteY306" fmla="*/ 322984 h 1990725"/>
              <a:gd name="connsiteX307" fmla="*/ 3470058 w 4627560"/>
              <a:gd name="connsiteY307" fmla="*/ 322984 h 1990725"/>
              <a:gd name="connsiteX308" fmla="*/ 3470058 w 4627560"/>
              <a:gd name="connsiteY308" fmla="*/ 366976 h 1990725"/>
              <a:gd name="connsiteX309" fmla="*/ 3460795 w 4627560"/>
              <a:gd name="connsiteY309" fmla="*/ 366976 h 1990725"/>
              <a:gd name="connsiteX310" fmla="*/ 3426065 w 4627560"/>
              <a:gd name="connsiteY310" fmla="*/ 390130 h 1990725"/>
              <a:gd name="connsiteX311" fmla="*/ 3423749 w 4627560"/>
              <a:gd name="connsiteY311" fmla="*/ 408653 h 1990725"/>
              <a:gd name="connsiteX312" fmla="*/ 3423749 w 4627560"/>
              <a:gd name="connsiteY312" fmla="*/ 452644 h 1990725"/>
              <a:gd name="connsiteX313" fmla="*/ 3379758 w 4627560"/>
              <a:gd name="connsiteY313" fmla="*/ 452644 h 1990725"/>
              <a:gd name="connsiteX314" fmla="*/ 2025275 w 4627560"/>
              <a:gd name="connsiteY314" fmla="*/ 322984 h 1990725"/>
              <a:gd name="connsiteX315" fmla="*/ 2027591 w 4627560"/>
              <a:gd name="connsiteY315" fmla="*/ 322984 h 1990725"/>
              <a:gd name="connsiteX316" fmla="*/ 2069266 w 4627560"/>
              <a:gd name="connsiteY316" fmla="*/ 322984 h 1990725"/>
              <a:gd name="connsiteX317" fmla="*/ 2069266 w 4627560"/>
              <a:gd name="connsiteY317" fmla="*/ 346139 h 1990725"/>
              <a:gd name="connsiteX318" fmla="*/ 2069266 w 4627560"/>
              <a:gd name="connsiteY318" fmla="*/ 355400 h 1990725"/>
              <a:gd name="connsiteX319" fmla="*/ 2110943 w 4627560"/>
              <a:gd name="connsiteY319" fmla="*/ 322984 h 1990725"/>
              <a:gd name="connsiteX320" fmla="*/ 2115573 w 4627560"/>
              <a:gd name="connsiteY320" fmla="*/ 322984 h 1990725"/>
              <a:gd name="connsiteX321" fmla="*/ 2115573 w 4627560"/>
              <a:gd name="connsiteY321" fmla="*/ 366976 h 1990725"/>
              <a:gd name="connsiteX322" fmla="*/ 2106312 w 4627560"/>
              <a:gd name="connsiteY322" fmla="*/ 366976 h 1990725"/>
              <a:gd name="connsiteX323" fmla="*/ 2071582 w 4627560"/>
              <a:gd name="connsiteY323" fmla="*/ 390130 h 1990725"/>
              <a:gd name="connsiteX324" fmla="*/ 2069266 w 4627560"/>
              <a:gd name="connsiteY324" fmla="*/ 408653 h 1990725"/>
              <a:gd name="connsiteX325" fmla="*/ 2069266 w 4627560"/>
              <a:gd name="connsiteY325" fmla="*/ 452644 h 1990725"/>
              <a:gd name="connsiteX326" fmla="*/ 2025275 w 4627560"/>
              <a:gd name="connsiteY326" fmla="*/ 452644 h 1990725"/>
              <a:gd name="connsiteX327" fmla="*/ 1712702 w 4627560"/>
              <a:gd name="connsiteY327" fmla="*/ 322984 h 1990725"/>
              <a:gd name="connsiteX328" fmla="*/ 1759009 w 4627560"/>
              <a:gd name="connsiteY328" fmla="*/ 322984 h 1990725"/>
              <a:gd name="connsiteX329" fmla="*/ 1779848 w 4627560"/>
              <a:gd name="connsiteY329" fmla="*/ 392446 h 1990725"/>
              <a:gd name="connsiteX330" fmla="*/ 1784478 w 4627560"/>
              <a:gd name="connsiteY330" fmla="*/ 415598 h 1990725"/>
              <a:gd name="connsiteX331" fmla="*/ 1789109 w 4627560"/>
              <a:gd name="connsiteY331" fmla="*/ 392446 h 1990725"/>
              <a:gd name="connsiteX332" fmla="*/ 1809948 w 4627560"/>
              <a:gd name="connsiteY332" fmla="*/ 322984 h 1990725"/>
              <a:gd name="connsiteX333" fmla="*/ 1856255 w 4627560"/>
              <a:gd name="connsiteY333" fmla="*/ 322984 h 1990725"/>
              <a:gd name="connsiteX334" fmla="*/ 1812262 w 4627560"/>
              <a:gd name="connsiteY334" fmla="*/ 454960 h 1990725"/>
              <a:gd name="connsiteX335" fmla="*/ 1759009 w 4627560"/>
              <a:gd name="connsiteY335" fmla="*/ 454960 h 1990725"/>
              <a:gd name="connsiteX336" fmla="*/ 304969 w 4627560"/>
              <a:gd name="connsiteY336" fmla="*/ 322984 h 1990725"/>
              <a:gd name="connsiteX337" fmla="*/ 307285 w 4627560"/>
              <a:gd name="connsiteY337" fmla="*/ 322984 h 1990725"/>
              <a:gd name="connsiteX338" fmla="*/ 348960 w 4627560"/>
              <a:gd name="connsiteY338" fmla="*/ 322984 h 1990725"/>
              <a:gd name="connsiteX339" fmla="*/ 348960 w 4627560"/>
              <a:gd name="connsiteY339" fmla="*/ 346139 h 1990725"/>
              <a:gd name="connsiteX340" fmla="*/ 348960 w 4627560"/>
              <a:gd name="connsiteY340" fmla="*/ 355400 h 1990725"/>
              <a:gd name="connsiteX341" fmla="*/ 390637 w 4627560"/>
              <a:gd name="connsiteY341" fmla="*/ 322984 h 1990725"/>
              <a:gd name="connsiteX342" fmla="*/ 395267 w 4627560"/>
              <a:gd name="connsiteY342" fmla="*/ 322984 h 1990725"/>
              <a:gd name="connsiteX343" fmla="*/ 395267 w 4627560"/>
              <a:gd name="connsiteY343" fmla="*/ 366976 h 1990725"/>
              <a:gd name="connsiteX344" fmla="*/ 386005 w 4627560"/>
              <a:gd name="connsiteY344" fmla="*/ 366976 h 1990725"/>
              <a:gd name="connsiteX345" fmla="*/ 351276 w 4627560"/>
              <a:gd name="connsiteY345" fmla="*/ 390130 h 1990725"/>
              <a:gd name="connsiteX346" fmla="*/ 348960 w 4627560"/>
              <a:gd name="connsiteY346" fmla="*/ 408653 h 1990725"/>
              <a:gd name="connsiteX347" fmla="*/ 348960 w 4627560"/>
              <a:gd name="connsiteY347" fmla="*/ 452644 h 1990725"/>
              <a:gd name="connsiteX348" fmla="*/ 304969 w 4627560"/>
              <a:gd name="connsiteY348" fmla="*/ 452644 h 1990725"/>
              <a:gd name="connsiteX349" fmla="*/ 3893766 w 4627560"/>
              <a:gd name="connsiteY349" fmla="*/ 320668 h 1990725"/>
              <a:gd name="connsiteX350" fmla="*/ 3930813 w 4627560"/>
              <a:gd name="connsiteY350" fmla="*/ 343823 h 1990725"/>
              <a:gd name="connsiteX351" fmla="*/ 3972489 w 4627560"/>
              <a:gd name="connsiteY351" fmla="*/ 320668 h 1990725"/>
              <a:gd name="connsiteX352" fmla="*/ 4014166 w 4627560"/>
              <a:gd name="connsiteY352" fmla="*/ 369291 h 1990725"/>
              <a:gd name="connsiteX353" fmla="*/ 4014166 w 4627560"/>
              <a:gd name="connsiteY353" fmla="*/ 452644 h 1990725"/>
              <a:gd name="connsiteX354" fmla="*/ 3970173 w 4627560"/>
              <a:gd name="connsiteY354" fmla="*/ 452644 h 1990725"/>
              <a:gd name="connsiteX355" fmla="*/ 3970173 w 4627560"/>
              <a:gd name="connsiteY355" fmla="*/ 373921 h 1990725"/>
              <a:gd name="connsiteX356" fmla="*/ 3960912 w 4627560"/>
              <a:gd name="connsiteY356" fmla="*/ 357714 h 1990725"/>
              <a:gd name="connsiteX357" fmla="*/ 3937759 w 4627560"/>
              <a:gd name="connsiteY357" fmla="*/ 383182 h 1990725"/>
              <a:gd name="connsiteX358" fmla="*/ 3937759 w 4627560"/>
              <a:gd name="connsiteY358" fmla="*/ 399391 h 1990725"/>
              <a:gd name="connsiteX359" fmla="*/ 3937759 w 4627560"/>
              <a:gd name="connsiteY359" fmla="*/ 452644 h 1990725"/>
              <a:gd name="connsiteX360" fmla="*/ 3893766 w 4627560"/>
              <a:gd name="connsiteY360" fmla="*/ 452644 h 1990725"/>
              <a:gd name="connsiteX361" fmla="*/ 3893766 w 4627560"/>
              <a:gd name="connsiteY361" fmla="*/ 373921 h 1990725"/>
              <a:gd name="connsiteX362" fmla="*/ 3884505 w 4627560"/>
              <a:gd name="connsiteY362" fmla="*/ 357714 h 1990725"/>
              <a:gd name="connsiteX363" fmla="*/ 3861352 w 4627560"/>
              <a:gd name="connsiteY363" fmla="*/ 380868 h 1990725"/>
              <a:gd name="connsiteX364" fmla="*/ 3859036 w 4627560"/>
              <a:gd name="connsiteY364" fmla="*/ 397075 h 1990725"/>
              <a:gd name="connsiteX365" fmla="*/ 3859036 w 4627560"/>
              <a:gd name="connsiteY365" fmla="*/ 452644 h 1990725"/>
              <a:gd name="connsiteX366" fmla="*/ 3815045 w 4627560"/>
              <a:gd name="connsiteY366" fmla="*/ 452644 h 1990725"/>
              <a:gd name="connsiteX367" fmla="*/ 3815045 w 4627560"/>
              <a:gd name="connsiteY367" fmla="*/ 322984 h 1990725"/>
              <a:gd name="connsiteX368" fmla="*/ 3854406 w 4627560"/>
              <a:gd name="connsiteY368" fmla="*/ 322984 h 1990725"/>
              <a:gd name="connsiteX369" fmla="*/ 3854406 w 4627560"/>
              <a:gd name="connsiteY369" fmla="*/ 334561 h 1990725"/>
              <a:gd name="connsiteX370" fmla="*/ 3854406 w 4627560"/>
              <a:gd name="connsiteY370" fmla="*/ 343823 h 1990725"/>
              <a:gd name="connsiteX371" fmla="*/ 3893766 w 4627560"/>
              <a:gd name="connsiteY371" fmla="*/ 320668 h 1990725"/>
              <a:gd name="connsiteX372" fmla="*/ 3717799 w 4627560"/>
              <a:gd name="connsiteY372" fmla="*/ 320668 h 1990725"/>
              <a:gd name="connsiteX373" fmla="*/ 3777999 w 4627560"/>
              <a:gd name="connsiteY373" fmla="*/ 373921 h 1990725"/>
              <a:gd name="connsiteX374" fmla="*/ 3777999 w 4627560"/>
              <a:gd name="connsiteY374" fmla="*/ 452643 h 1990725"/>
              <a:gd name="connsiteX375" fmla="*/ 3738638 w 4627560"/>
              <a:gd name="connsiteY375" fmla="*/ 452643 h 1990725"/>
              <a:gd name="connsiteX376" fmla="*/ 3738638 w 4627560"/>
              <a:gd name="connsiteY376" fmla="*/ 445697 h 1990725"/>
              <a:gd name="connsiteX377" fmla="*/ 3738638 w 4627560"/>
              <a:gd name="connsiteY377" fmla="*/ 436436 h 1990725"/>
              <a:gd name="connsiteX378" fmla="*/ 3701592 w 4627560"/>
              <a:gd name="connsiteY378" fmla="*/ 454959 h 1990725"/>
              <a:gd name="connsiteX379" fmla="*/ 3657601 w 4627560"/>
              <a:gd name="connsiteY379" fmla="*/ 413282 h 1990725"/>
              <a:gd name="connsiteX380" fmla="*/ 3731692 w 4627560"/>
              <a:gd name="connsiteY380" fmla="*/ 371607 h 1990725"/>
              <a:gd name="connsiteX381" fmla="*/ 3713169 w 4627560"/>
              <a:gd name="connsiteY381" fmla="*/ 355398 h 1990725"/>
              <a:gd name="connsiteX382" fmla="*/ 3678438 w 4627560"/>
              <a:gd name="connsiteY382" fmla="*/ 366975 h 1990725"/>
              <a:gd name="connsiteX383" fmla="*/ 3662231 w 4627560"/>
              <a:gd name="connsiteY383" fmla="*/ 336875 h 1990725"/>
              <a:gd name="connsiteX384" fmla="*/ 3717799 w 4627560"/>
              <a:gd name="connsiteY384" fmla="*/ 320668 h 1990725"/>
              <a:gd name="connsiteX385" fmla="*/ 2187348 w 4627560"/>
              <a:gd name="connsiteY385" fmla="*/ 320668 h 1990725"/>
              <a:gd name="connsiteX386" fmla="*/ 2233655 w 4627560"/>
              <a:gd name="connsiteY386" fmla="*/ 334561 h 1990725"/>
              <a:gd name="connsiteX387" fmla="*/ 2219764 w 4627560"/>
              <a:gd name="connsiteY387" fmla="*/ 366975 h 1990725"/>
              <a:gd name="connsiteX388" fmla="*/ 2189664 w 4627560"/>
              <a:gd name="connsiteY388" fmla="*/ 355398 h 1990725"/>
              <a:gd name="connsiteX389" fmla="*/ 2175771 w 4627560"/>
              <a:gd name="connsiteY389" fmla="*/ 362345 h 1990725"/>
              <a:gd name="connsiteX390" fmla="*/ 2238287 w 4627560"/>
              <a:gd name="connsiteY390" fmla="*/ 415598 h 1990725"/>
              <a:gd name="connsiteX391" fmla="*/ 2185033 w 4627560"/>
              <a:gd name="connsiteY391" fmla="*/ 457275 h 1990725"/>
              <a:gd name="connsiteX392" fmla="*/ 2131780 w 4627560"/>
              <a:gd name="connsiteY392" fmla="*/ 438750 h 1990725"/>
              <a:gd name="connsiteX393" fmla="*/ 2150303 w 4627560"/>
              <a:gd name="connsiteY393" fmla="*/ 408652 h 1990725"/>
              <a:gd name="connsiteX394" fmla="*/ 2182718 w 4627560"/>
              <a:gd name="connsiteY394" fmla="*/ 422543 h 1990725"/>
              <a:gd name="connsiteX395" fmla="*/ 2196610 w 4627560"/>
              <a:gd name="connsiteY395" fmla="*/ 415598 h 1990725"/>
              <a:gd name="connsiteX396" fmla="*/ 2134096 w 4627560"/>
              <a:gd name="connsiteY396" fmla="*/ 360030 h 1990725"/>
              <a:gd name="connsiteX397" fmla="*/ 2187348 w 4627560"/>
              <a:gd name="connsiteY397" fmla="*/ 320668 h 1990725"/>
              <a:gd name="connsiteX398" fmla="*/ 1564521 w 4627560"/>
              <a:gd name="connsiteY398" fmla="*/ 320668 h 1990725"/>
              <a:gd name="connsiteX399" fmla="*/ 1610828 w 4627560"/>
              <a:gd name="connsiteY399" fmla="*/ 369291 h 1990725"/>
              <a:gd name="connsiteX400" fmla="*/ 1610828 w 4627560"/>
              <a:gd name="connsiteY400" fmla="*/ 452644 h 1990725"/>
              <a:gd name="connsiteX401" fmla="*/ 1569152 w 4627560"/>
              <a:gd name="connsiteY401" fmla="*/ 452644 h 1990725"/>
              <a:gd name="connsiteX402" fmla="*/ 1569152 w 4627560"/>
              <a:gd name="connsiteY402" fmla="*/ 376237 h 1990725"/>
              <a:gd name="connsiteX403" fmla="*/ 1555260 w 4627560"/>
              <a:gd name="connsiteY403" fmla="*/ 360030 h 1990725"/>
              <a:gd name="connsiteX404" fmla="*/ 1529791 w 4627560"/>
              <a:gd name="connsiteY404" fmla="*/ 378553 h 1990725"/>
              <a:gd name="connsiteX405" fmla="*/ 1527475 w 4627560"/>
              <a:gd name="connsiteY405" fmla="*/ 394760 h 1990725"/>
              <a:gd name="connsiteX406" fmla="*/ 1527475 w 4627560"/>
              <a:gd name="connsiteY406" fmla="*/ 452644 h 1990725"/>
              <a:gd name="connsiteX407" fmla="*/ 1483484 w 4627560"/>
              <a:gd name="connsiteY407" fmla="*/ 452644 h 1990725"/>
              <a:gd name="connsiteX408" fmla="*/ 1483484 w 4627560"/>
              <a:gd name="connsiteY408" fmla="*/ 322984 h 1990725"/>
              <a:gd name="connsiteX409" fmla="*/ 1522846 w 4627560"/>
              <a:gd name="connsiteY409" fmla="*/ 322984 h 1990725"/>
              <a:gd name="connsiteX410" fmla="*/ 1522846 w 4627560"/>
              <a:gd name="connsiteY410" fmla="*/ 334561 h 1990725"/>
              <a:gd name="connsiteX411" fmla="*/ 1522846 w 4627560"/>
              <a:gd name="connsiteY411" fmla="*/ 343823 h 1990725"/>
              <a:gd name="connsiteX412" fmla="*/ 1564521 w 4627560"/>
              <a:gd name="connsiteY412" fmla="*/ 320668 h 1990725"/>
              <a:gd name="connsiteX413" fmla="*/ 1145442 w 4627560"/>
              <a:gd name="connsiteY413" fmla="*/ 320668 h 1990725"/>
              <a:gd name="connsiteX414" fmla="*/ 1191749 w 4627560"/>
              <a:gd name="connsiteY414" fmla="*/ 334561 h 1990725"/>
              <a:gd name="connsiteX415" fmla="*/ 1175542 w 4627560"/>
              <a:gd name="connsiteY415" fmla="*/ 366975 h 1990725"/>
              <a:gd name="connsiteX416" fmla="*/ 1145442 w 4627560"/>
              <a:gd name="connsiteY416" fmla="*/ 355398 h 1990725"/>
              <a:gd name="connsiteX417" fmla="*/ 1131549 w 4627560"/>
              <a:gd name="connsiteY417" fmla="*/ 362345 h 1990725"/>
              <a:gd name="connsiteX418" fmla="*/ 1194065 w 4627560"/>
              <a:gd name="connsiteY418" fmla="*/ 415598 h 1990725"/>
              <a:gd name="connsiteX419" fmla="*/ 1140811 w 4627560"/>
              <a:gd name="connsiteY419" fmla="*/ 457275 h 1990725"/>
              <a:gd name="connsiteX420" fmla="*/ 1087558 w 4627560"/>
              <a:gd name="connsiteY420" fmla="*/ 438750 h 1990725"/>
              <a:gd name="connsiteX421" fmla="*/ 1108397 w 4627560"/>
              <a:gd name="connsiteY421" fmla="*/ 408652 h 1990725"/>
              <a:gd name="connsiteX422" fmla="*/ 1140811 w 4627560"/>
              <a:gd name="connsiteY422" fmla="*/ 422543 h 1990725"/>
              <a:gd name="connsiteX423" fmla="*/ 1154703 w 4627560"/>
              <a:gd name="connsiteY423" fmla="*/ 415598 h 1990725"/>
              <a:gd name="connsiteX424" fmla="*/ 1092190 w 4627560"/>
              <a:gd name="connsiteY424" fmla="*/ 360030 h 1990725"/>
              <a:gd name="connsiteX425" fmla="*/ 1145442 w 4627560"/>
              <a:gd name="connsiteY425" fmla="*/ 320668 h 1990725"/>
              <a:gd name="connsiteX426" fmla="*/ 1018099 w 4627560"/>
              <a:gd name="connsiteY426" fmla="*/ 320668 h 1990725"/>
              <a:gd name="connsiteX427" fmla="*/ 1062090 w 4627560"/>
              <a:gd name="connsiteY427" fmla="*/ 320668 h 1990725"/>
              <a:gd name="connsiteX428" fmla="*/ 1062090 w 4627560"/>
              <a:gd name="connsiteY428" fmla="*/ 452643 h 1990725"/>
              <a:gd name="connsiteX429" fmla="*/ 1020415 w 4627560"/>
              <a:gd name="connsiteY429" fmla="*/ 452643 h 1990725"/>
              <a:gd name="connsiteX430" fmla="*/ 1020415 w 4627560"/>
              <a:gd name="connsiteY430" fmla="*/ 441066 h 1990725"/>
              <a:gd name="connsiteX431" fmla="*/ 1020415 w 4627560"/>
              <a:gd name="connsiteY431" fmla="*/ 431805 h 1990725"/>
              <a:gd name="connsiteX432" fmla="*/ 978738 w 4627560"/>
              <a:gd name="connsiteY432" fmla="*/ 454959 h 1990725"/>
              <a:gd name="connsiteX433" fmla="*/ 932431 w 4627560"/>
              <a:gd name="connsiteY433" fmla="*/ 406336 h 1990725"/>
              <a:gd name="connsiteX434" fmla="*/ 932431 w 4627560"/>
              <a:gd name="connsiteY434" fmla="*/ 322984 h 1990725"/>
              <a:gd name="connsiteX435" fmla="*/ 976422 w 4627560"/>
              <a:gd name="connsiteY435" fmla="*/ 322984 h 1990725"/>
              <a:gd name="connsiteX436" fmla="*/ 976422 w 4627560"/>
              <a:gd name="connsiteY436" fmla="*/ 399391 h 1990725"/>
              <a:gd name="connsiteX437" fmla="*/ 990315 w 4627560"/>
              <a:gd name="connsiteY437" fmla="*/ 415598 h 1990725"/>
              <a:gd name="connsiteX438" fmla="*/ 1018099 w 4627560"/>
              <a:gd name="connsiteY438" fmla="*/ 378552 h 1990725"/>
              <a:gd name="connsiteX439" fmla="*/ 774986 w 4627560"/>
              <a:gd name="connsiteY439" fmla="*/ 320668 h 1990725"/>
              <a:gd name="connsiteX440" fmla="*/ 812032 w 4627560"/>
              <a:gd name="connsiteY440" fmla="*/ 343823 h 1990725"/>
              <a:gd name="connsiteX441" fmla="*/ 853708 w 4627560"/>
              <a:gd name="connsiteY441" fmla="*/ 320668 h 1990725"/>
              <a:gd name="connsiteX442" fmla="*/ 895385 w 4627560"/>
              <a:gd name="connsiteY442" fmla="*/ 369291 h 1990725"/>
              <a:gd name="connsiteX443" fmla="*/ 895385 w 4627560"/>
              <a:gd name="connsiteY443" fmla="*/ 452644 h 1990725"/>
              <a:gd name="connsiteX444" fmla="*/ 851393 w 4627560"/>
              <a:gd name="connsiteY444" fmla="*/ 452644 h 1990725"/>
              <a:gd name="connsiteX445" fmla="*/ 851393 w 4627560"/>
              <a:gd name="connsiteY445" fmla="*/ 373921 h 1990725"/>
              <a:gd name="connsiteX446" fmla="*/ 842131 w 4627560"/>
              <a:gd name="connsiteY446" fmla="*/ 357714 h 1990725"/>
              <a:gd name="connsiteX447" fmla="*/ 818979 w 4627560"/>
              <a:gd name="connsiteY447" fmla="*/ 383182 h 1990725"/>
              <a:gd name="connsiteX448" fmla="*/ 818979 w 4627560"/>
              <a:gd name="connsiteY448" fmla="*/ 399391 h 1990725"/>
              <a:gd name="connsiteX449" fmla="*/ 818979 w 4627560"/>
              <a:gd name="connsiteY449" fmla="*/ 452644 h 1990725"/>
              <a:gd name="connsiteX450" fmla="*/ 774986 w 4627560"/>
              <a:gd name="connsiteY450" fmla="*/ 452644 h 1990725"/>
              <a:gd name="connsiteX451" fmla="*/ 774986 w 4627560"/>
              <a:gd name="connsiteY451" fmla="*/ 373921 h 1990725"/>
              <a:gd name="connsiteX452" fmla="*/ 765725 w 4627560"/>
              <a:gd name="connsiteY452" fmla="*/ 357714 h 1990725"/>
              <a:gd name="connsiteX453" fmla="*/ 742572 w 4627560"/>
              <a:gd name="connsiteY453" fmla="*/ 380868 h 1990725"/>
              <a:gd name="connsiteX454" fmla="*/ 740256 w 4627560"/>
              <a:gd name="connsiteY454" fmla="*/ 397075 h 1990725"/>
              <a:gd name="connsiteX455" fmla="*/ 740256 w 4627560"/>
              <a:gd name="connsiteY455" fmla="*/ 452644 h 1990725"/>
              <a:gd name="connsiteX456" fmla="*/ 696265 w 4627560"/>
              <a:gd name="connsiteY456" fmla="*/ 452644 h 1990725"/>
              <a:gd name="connsiteX457" fmla="*/ 696265 w 4627560"/>
              <a:gd name="connsiteY457" fmla="*/ 322984 h 1990725"/>
              <a:gd name="connsiteX458" fmla="*/ 735627 w 4627560"/>
              <a:gd name="connsiteY458" fmla="*/ 322984 h 1990725"/>
              <a:gd name="connsiteX459" fmla="*/ 735627 w 4627560"/>
              <a:gd name="connsiteY459" fmla="*/ 334561 h 1990725"/>
              <a:gd name="connsiteX460" fmla="*/ 735627 w 4627560"/>
              <a:gd name="connsiteY460" fmla="*/ 343823 h 1990725"/>
              <a:gd name="connsiteX461" fmla="*/ 774986 w 4627560"/>
              <a:gd name="connsiteY461" fmla="*/ 320668 h 1990725"/>
              <a:gd name="connsiteX462" fmla="*/ 615226 w 4627560"/>
              <a:gd name="connsiteY462" fmla="*/ 320668 h 1990725"/>
              <a:gd name="connsiteX463" fmla="*/ 661534 w 4627560"/>
              <a:gd name="connsiteY463" fmla="*/ 334561 h 1990725"/>
              <a:gd name="connsiteX464" fmla="*/ 647642 w 4627560"/>
              <a:gd name="connsiteY464" fmla="*/ 366975 h 1990725"/>
              <a:gd name="connsiteX465" fmla="*/ 617542 w 4627560"/>
              <a:gd name="connsiteY465" fmla="*/ 355398 h 1990725"/>
              <a:gd name="connsiteX466" fmla="*/ 603649 w 4627560"/>
              <a:gd name="connsiteY466" fmla="*/ 362345 h 1990725"/>
              <a:gd name="connsiteX467" fmla="*/ 666165 w 4627560"/>
              <a:gd name="connsiteY467" fmla="*/ 415598 h 1990725"/>
              <a:gd name="connsiteX468" fmla="*/ 612910 w 4627560"/>
              <a:gd name="connsiteY468" fmla="*/ 457275 h 1990725"/>
              <a:gd name="connsiteX469" fmla="*/ 559659 w 4627560"/>
              <a:gd name="connsiteY469" fmla="*/ 438750 h 1990725"/>
              <a:gd name="connsiteX470" fmla="*/ 578181 w 4627560"/>
              <a:gd name="connsiteY470" fmla="*/ 408652 h 1990725"/>
              <a:gd name="connsiteX471" fmla="*/ 610596 w 4627560"/>
              <a:gd name="connsiteY471" fmla="*/ 422543 h 1990725"/>
              <a:gd name="connsiteX472" fmla="*/ 624487 w 4627560"/>
              <a:gd name="connsiteY472" fmla="*/ 415598 h 1990725"/>
              <a:gd name="connsiteX473" fmla="*/ 561974 w 4627560"/>
              <a:gd name="connsiteY473" fmla="*/ 360030 h 1990725"/>
              <a:gd name="connsiteX474" fmla="*/ 615226 w 4627560"/>
              <a:gd name="connsiteY474" fmla="*/ 320668 h 1990725"/>
              <a:gd name="connsiteX475" fmla="*/ 473990 w 4627560"/>
              <a:gd name="connsiteY475" fmla="*/ 320668 h 1990725"/>
              <a:gd name="connsiteX476" fmla="*/ 534191 w 4627560"/>
              <a:gd name="connsiteY476" fmla="*/ 373921 h 1990725"/>
              <a:gd name="connsiteX477" fmla="*/ 534191 w 4627560"/>
              <a:gd name="connsiteY477" fmla="*/ 452643 h 1990725"/>
              <a:gd name="connsiteX478" fmla="*/ 494828 w 4627560"/>
              <a:gd name="connsiteY478" fmla="*/ 452643 h 1990725"/>
              <a:gd name="connsiteX479" fmla="*/ 494828 w 4627560"/>
              <a:gd name="connsiteY479" fmla="*/ 445697 h 1990725"/>
              <a:gd name="connsiteX480" fmla="*/ 494828 w 4627560"/>
              <a:gd name="connsiteY480" fmla="*/ 436436 h 1990725"/>
              <a:gd name="connsiteX481" fmla="*/ 457784 w 4627560"/>
              <a:gd name="connsiteY481" fmla="*/ 454959 h 1990725"/>
              <a:gd name="connsiteX482" fmla="*/ 413792 w 4627560"/>
              <a:gd name="connsiteY482" fmla="*/ 413282 h 1990725"/>
              <a:gd name="connsiteX483" fmla="*/ 487882 w 4627560"/>
              <a:gd name="connsiteY483" fmla="*/ 371607 h 1990725"/>
              <a:gd name="connsiteX484" fmla="*/ 469360 w 4627560"/>
              <a:gd name="connsiteY484" fmla="*/ 355398 h 1990725"/>
              <a:gd name="connsiteX485" fmla="*/ 434629 w 4627560"/>
              <a:gd name="connsiteY485" fmla="*/ 366975 h 1990725"/>
              <a:gd name="connsiteX486" fmla="*/ 418422 w 4627560"/>
              <a:gd name="connsiteY486" fmla="*/ 336875 h 1990725"/>
              <a:gd name="connsiteX487" fmla="*/ 473990 w 4627560"/>
              <a:gd name="connsiteY487" fmla="*/ 320668 h 1990725"/>
              <a:gd name="connsiteX488" fmla="*/ 3291774 w 4627560"/>
              <a:gd name="connsiteY488" fmla="*/ 318353 h 1990725"/>
              <a:gd name="connsiteX489" fmla="*/ 3351972 w 4627560"/>
              <a:gd name="connsiteY489" fmla="*/ 380867 h 1990725"/>
              <a:gd name="connsiteX490" fmla="*/ 3351972 w 4627560"/>
              <a:gd name="connsiteY490" fmla="*/ 394760 h 1990725"/>
              <a:gd name="connsiteX491" fmla="*/ 3268619 w 4627560"/>
              <a:gd name="connsiteY491" fmla="*/ 394760 h 1990725"/>
              <a:gd name="connsiteX492" fmla="*/ 3298719 w 4627560"/>
              <a:gd name="connsiteY492" fmla="*/ 417913 h 1990725"/>
              <a:gd name="connsiteX493" fmla="*/ 3335765 w 4627560"/>
              <a:gd name="connsiteY493" fmla="*/ 404021 h 1990725"/>
              <a:gd name="connsiteX494" fmla="*/ 3351972 w 4627560"/>
              <a:gd name="connsiteY494" fmla="*/ 434121 h 1990725"/>
              <a:gd name="connsiteX495" fmla="*/ 3296404 w 4627560"/>
              <a:gd name="connsiteY495" fmla="*/ 452644 h 1990725"/>
              <a:gd name="connsiteX496" fmla="*/ 3224628 w 4627560"/>
              <a:gd name="connsiteY496" fmla="*/ 383183 h 1990725"/>
              <a:gd name="connsiteX497" fmla="*/ 3291774 w 4627560"/>
              <a:gd name="connsiteY497" fmla="*/ 318353 h 1990725"/>
              <a:gd name="connsiteX498" fmla="*/ 2909739 w 4627560"/>
              <a:gd name="connsiteY498" fmla="*/ 318353 h 1990725"/>
              <a:gd name="connsiteX499" fmla="*/ 2983830 w 4627560"/>
              <a:gd name="connsiteY499" fmla="*/ 387814 h 1990725"/>
              <a:gd name="connsiteX500" fmla="*/ 2909739 w 4627560"/>
              <a:gd name="connsiteY500" fmla="*/ 454958 h 1990725"/>
              <a:gd name="connsiteX501" fmla="*/ 2835648 w 4627560"/>
              <a:gd name="connsiteY501" fmla="*/ 387814 h 1990725"/>
              <a:gd name="connsiteX502" fmla="*/ 2909739 w 4627560"/>
              <a:gd name="connsiteY502" fmla="*/ 318353 h 1990725"/>
              <a:gd name="connsiteX503" fmla="*/ 2439724 w 4627560"/>
              <a:gd name="connsiteY503" fmla="*/ 318353 h 1990725"/>
              <a:gd name="connsiteX504" fmla="*/ 2490663 w 4627560"/>
              <a:gd name="connsiteY504" fmla="*/ 318353 h 1990725"/>
              <a:gd name="connsiteX505" fmla="*/ 2509185 w 4627560"/>
              <a:gd name="connsiteY505" fmla="*/ 378553 h 1990725"/>
              <a:gd name="connsiteX506" fmla="*/ 2513815 w 4627560"/>
              <a:gd name="connsiteY506" fmla="*/ 399390 h 1990725"/>
              <a:gd name="connsiteX507" fmla="*/ 2518447 w 4627560"/>
              <a:gd name="connsiteY507" fmla="*/ 380867 h 1990725"/>
              <a:gd name="connsiteX508" fmla="*/ 2534654 w 4627560"/>
              <a:gd name="connsiteY508" fmla="*/ 320669 h 1990725"/>
              <a:gd name="connsiteX509" fmla="*/ 2583277 w 4627560"/>
              <a:gd name="connsiteY509" fmla="*/ 320669 h 1990725"/>
              <a:gd name="connsiteX510" fmla="*/ 2530022 w 4627560"/>
              <a:gd name="connsiteY510" fmla="*/ 466536 h 1990725"/>
              <a:gd name="connsiteX511" fmla="*/ 2474454 w 4627560"/>
              <a:gd name="connsiteY511" fmla="*/ 505897 h 1990725"/>
              <a:gd name="connsiteX512" fmla="*/ 2444354 w 4627560"/>
              <a:gd name="connsiteY512" fmla="*/ 496636 h 1990725"/>
              <a:gd name="connsiteX513" fmla="*/ 2458247 w 4627560"/>
              <a:gd name="connsiteY513" fmla="*/ 464220 h 1990725"/>
              <a:gd name="connsiteX514" fmla="*/ 2472138 w 4627560"/>
              <a:gd name="connsiteY514" fmla="*/ 468852 h 1990725"/>
              <a:gd name="connsiteX515" fmla="*/ 2492977 w 4627560"/>
              <a:gd name="connsiteY515" fmla="*/ 454959 h 1990725"/>
              <a:gd name="connsiteX516" fmla="*/ 2495293 w 4627560"/>
              <a:gd name="connsiteY516" fmla="*/ 448013 h 1990725"/>
              <a:gd name="connsiteX517" fmla="*/ 1937291 w 4627560"/>
              <a:gd name="connsiteY517" fmla="*/ 318353 h 1990725"/>
              <a:gd name="connsiteX518" fmla="*/ 1997489 w 4627560"/>
              <a:gd name="connsiteY518" fmla="*/ 380867 h 1990725"/>
              <a:gd name="connsiteX519" fmla="*/ 1997489 w 4627560"/>
              <a:gd name="connsiteY519" fmla="*/ 394760 h 1990725"/>
              <a:gd name="connsiteX520" fmla="*/ 1914136 w 4627560"/>
              <a:gd name="connsiteY520" fmla="*/ 394760 h 1990725"/>
              <a:gd name="connsiteX521" fmla="*/ 1944236 w 4627560"/>
              <a:gd name="connsiteY521" fmla="*/ 417913 h 1990725"/>
              <a:gd name="connsiteX522" fmla="*/ 1981282 w 4627560"/>
              <a:gd name="connsiteY522" fmla="*/ 404021 h 1990725"/>
              <a:gd name="connsiteX523" fmla="*/ 1997489 w 4627560"/>
              <a:gd name="connsiteY523" fmla="*/ 434121 h 1990725"/>
              <a:gd name="connsiteX524" fmla="*/ 1941921 w 4627560"/>
              <a:gd name="connsiteY524" fmla="*/ 452644 h 1990725"/>
              <a:gd name="connsiteX525" fmla="*/ 1870145 w 4627560"/>
              <a:gd name="connsiteY525" fmla="*/ 383183 h 1990725"/>
              <a:gd name="connsiteX526" fmla="*/ 1937291 w 4627560"/>
              <a:gd name="connsiteY526" fmla="*/ 318353 h 1990725"/>
              <a:gd name="connsiteX527" fmla="*/ 2717566 w 4627560"/>
              <a:gd name="connsiteY527" fmla="*/ 309092 h 1990725"/>
              <a:gd name="connsiteX528" fmla="*/ 2717566 w 4627560"/>
              <a:gd name="connsiteY528" fmla="*/ 353083 h 1990725"/>
              <a:gd name="connsiteX529" fmla="*/ 2736089 w 4627560"/>
              <a:gd name="connsiteY529" fmla="*/ 353083 h 1990725"/>
              <a:gd name="connsiteX530" fmla="*/ 2759241 w 4627560"/>
              <a:gd name="connsiteY530" fmla="*/ 329930 h 1990725"/>
              <a:gd name="connsiteX531" fmla="*/ 2731457 w 4627560"/>
              <a:gd name="connsiteY531" fmla="*/ 309092 h 1990725"/>
              <a:gd name="connsiteX532" fmla="*/ 3132014 w 4627560"/>
              <a:gd name="connsiteY532" fmla="*/ 288253 h 1990725"/>
              <a:gd name="connsiteX533" fmla="*/ 3173691 w 4627560"/>
              <a:gd name="connsiteY533" fmla="*/ 288253 h 1990725"/>
              <a:gd name="connsiteX534" fmla="*/ 3173691 w 4627560"/>
              <a:gd name="connsiteY534" fmla="*/ 325299 h 1990725"/>
              <a:gd name="connsiteX535" fmla="*/ 3201475 w 4627560"/>
              <a:gd name="connsiteY535" fmla="*/ 325299 h 1990725"/>
              <a:gd name="connsiteX536" fmla="*/ 3201475 w 4627560"/>
              <a:gd name="connsiteY536" fmla="*/ 360029 h 1990725"/>
              <a:gd name="connsiteX537" fmla="*/ 3173691 w 4627560"/>
              <a:gd name="connsiteY537" fmla="*/ 360029 h 1990725"/>
              <a:gd name="connsiteX538" fmla="*/ 3173691 w 4627560"/>
              <a:gd name="connsiteY538" fmla="*/ 399390 h 1990725"/>
              <a:gd name="connsiteX539" fmla="*/ 3196844 w 4627560"/>
              <a:gd name="connsiteY539" fmla="*/ 415597 h 1990725"/>
              <a:gd name="connsiteX540" fmla="*/ 3203791 w 4627560"/>
              <a:gd name="connsiteY540" fmla="*/ 415597 h 1990725"/>
              <a:gd name="connsiteX541" fmla="*/ 3203791 w 4627560"/>
              <a:gd name="connsiteY541" fmla="*/ 454958 h 1990725"/>
              <a:gd name="connsiteX542" fmla="*/ 3192214 w 4627560"/>
              <a:gd name="connsiteY542" fmla="*/ 454958 h 1990725"/>
              <a:gd name="connsiteX543" fmla="*/ 3129698 w 4627560"/>
              <a:gd name="connsiteY543" fmla="*/ 406336 h 1990725"/>
              <a:gd name="connsiteX544" fmla="*/ 3129698 w 4627560"/>
              <a:gd name="connsiteY544" fmla="*/ 360029 h 1990725"/>
              <a:gd name="connsiteX545" fmla="*/ 3113491 w 4627560"/>
              <a:gd name="connsiteY545" fmla="*/ 360029 h 1990725"/>
              <a:gd name="connsiteX546" fmla="*/ 3113491 w 4627560"/>
              <a:gd name="connsiteY546" fmla="*/ 325299 h 1990725"/>
              <a:gd name="connsiteX547" fmla="*/ 3132014 w 4627560"/>
              <a:gd name="connsiteY547" fmla="*/ 325299 h 1990725"/>
              <a:gd name="connsiteX548" fmla="*/ 3020878 w 4627560"/>
              <a:gd name="connsiteY548" fmla="*/ 288253 h 1990725"/>
              <a:gd name="connsiteX549" fmla="*/ 3062555 w 4627560"/>
              <a:gd name="connsiteY549" fmla="*/ 288253 h 1990725"/>
              <a:gd name="connsiteX550" fmla="*/ 3062555 w 4627560"/>
              <a:gd name="connsiteY550" fmla="*/ 325299 h 1990725"/>
              <a:gd name="connsiteX551" fmla="*/ 3090339 w 4627560"/>
              <a:gd name="connsiteY551" fmla="*/ 325299 h 1990725"/>
              <a:gd name="connsiteX552" fmla="*/ 3090339 w 4627560"/>
              <a:gd name="connsiteY552" fmla="*/ 360029 h 1990725"/>
              <a:gd name="connsiteX553" fmla="*/ 3062555 w 4627560"/>
              <a:gd name="connsiteY553" fmla="*/ 360029 h 1990725"/>
              <a:gd name="connsiteX554" fmla="*/ 3062555 w 4627560"/>
              <a:gd name="connsiteY554" fmla="*/ 399390 h 1990725"/>
              <a:gd name="connsiteX555" fmla="*/ 3085708 w 4627560"/>
              <a:gd name="connsiteY555" fmla="*/ 415597 h 1990725"/>
              <a:gd name="connsiteX556" fmla="*/ 3092655 w 4627560"/>
              <a:gd name="connsiteY556" fmla="*/ 415597 h 1990725"/>
              <a:gd name="connsiteX557" fmla="*/ 3092655 w 4627560"/>
              <a:gd name="connsiteY557" fmla="*/ 454958 h 1990725"/>
              <a:gd name="connsiteX558" fmla="*/ 3081078 w 4627560"/>
              <a:gd name="connsiteY558" fmla="*/ 454958 h 1990725"/>
              <a:gd name="connsiteX559" fmla="*/ 3018562 w 4627560"/>
              <a:gd name="connsiteY559" fmla="*/ 406336 h 1990725"/>
              <a:gd name="connsiteX560" fmla="*/ 3018562 w 4627560"/>
              <a:gd name="connsiteY560" fmla="*/ 360029 h 1990725"/>
              <a:gd name="connsiteX561" fmla="*/ 3002355 w 4627560"/>
              <a:gd name="connsiteY561" fmla="*/ 360029 h 1990725"/>
              <a:gd name="connsiteX562" fmla="*/ 3002355 w 4627560"/>
              <a:gd name="connsiteY562" fmla="*/ 325299 h 1990725"/>
              <a:gd name="connsiteX563" fmla="*/ 3020878 w 4627560"/>
              <a:gd name="connsiteY563" fmla="*/ 325299 h 1990725"/>
              <a:gd name="connsiteX564" fmla="*/ 2358685 w 4627560"/>
              <a:gd name="connsiteY564" fmla="*/ 288253 h 1990725"/>
              <a:gd name="connsiteX565" fmla="*/ 2400360 w 4627560"/>
              <a:gd name="connsiteY565" fmla="*/ 288253 h 1990725"/>
              <a:gd name="connsiteX566" fmla="*/ 2400360 w 4627560"/>
              <a:gd name="connsiteY566" fmla="*/ 325299 h 1990725"/>
              <a:gd name="connsiteX567" fmla="*/ 2428146 w 4627560"/>
              <a:gd name="connsiteY567" fmla="*/ 325299 h 1990725"/>
              <a:gd name="connsiteX568" fmla="*/ 2428146 w 4627560"/>
              <a:gd name="connsiteY568" fmla="*/ 360029 h 1990725"/>
              <a:gd name="connsiteX569" fmla="*/ 2400360 w 4627560"/>
              <a:gd name="connsiteY569" fmla="*/ 360029 h 1990725"/>
              <a:gd name="connsiteX570" fmla="*/ 2400360 w 4627560"/>
              <a:gd name="connsiteY570" fmla="*/ 399390 h 1990725"/>
              <a:gd name="connsiteX571" fmla="*/ 2423515 w 4627560"/>
              <a:gd name="connsiteY571" fmla="*/ 415597 h 1990725"/>
              <a:gd name="connsiteX572" fmla="*/ 2430460 w 4627560"/>
              <a:gd name="connsiteY572" fmla="*/ 415597 h 1990725"/>
              <a:gd name="connsiteX573" fmla="*/ 2430460 w 4627560"/>
              <a:gd name="connsiteY573" fmla="*/ 454958 h 1990725"/>
              <a:gd name="connsiteX574" fmla="*/ 2418885 w 4627560"/>
              <a:gd name="connsiteY574" fmla="*/ 454958 h 1990725"/>
              <a:gd name="connsiteX575" fmla="*/ 2356369 w 4627560"/>
              <a:gd name="connsiteY575" fmla="*/ 406336 h 1990725"/>
              <a:gd name="connsiteX576" fmla="*/ 2356369 w 4627560"/>
              <a:gd name="connsiteY576" fmla="*/ 360029 h 1990725"/>
              <a:gd name="connsiteX577" fmla="*/ 2340162 w 4627560"/>
              <a:gd name="connsiteY577" fmla="*/ 360029 h 1990725"/>
              <a:gd name="connsiteX578" fmla="*/ 2340162 w 4627560"/>
              <a:gd name="connsiteY578" fmla="*/ 325299 h 1990725"/>
              <a:gd name="connsiteX579" fmla="*/ 2358685 w 4627560"/>
              <a:gd name="connsiteY579" fmla="*/ 325299 h 1990725"/>
              <a:gd name="connsiteX580" fmla="*/ 2673575 w 4627560"/>
              <a:gd name="connsiteY580" fmla="*/ 272046 h 1990725"/>
              <a:gd name="connsiteX581" fmla="*/ 2733773 w 4627560"/>
              <a:gd name="connsiteY581" fmla="*/ 272046 h 1990725"/>
              <a:gd name="connsiteX582" fmla="*/ 2768504 w 4627560"/>
              <a:gd name="connsiteY582" fmla="*/ 276678 h 1990725"/>
              <a:gd name="connsiteX583" fmla="*/ 2803234 w 4627560"/>
              <a:gd name="connsiteY583" fmla="*/ 329930 h 1990725"/>
              <a:gd name="connsiteX584" fmla="*/ 2775450 w 4627560"/>
              <a:gd name="connsiteY584" fmla="*/ 378553 h 1990725"/>
              <a:gd name="connsiteX585" fmla="*/ 2782396 w 4627560"/>
              <a:gd name="connsiteY585" fmla="*/ 390128 h 1990725"/>
              <a:gd name="connsiteX586" fmla="*/ 2819441 w 4627560"/>
              <a:gd name="connsiteY586" fmla="*/ 452644 h 1990725"/>
              <a:gd name="connsiteX587" fmla="*/ 2770819 w 4627560"/>
              <a:gd name="connsiteY587" fmla="*/ 452644 h 1990725"/>
              <a:gd name="connsiteX588" fmla="*/ 2738405 w 4627560"/>
              <a:gd name="connsiteY588" fmla="*/ 390128 h 1990725"/>
              <a:gd name="connsiteX589" fmla="*/ 2717566 w 4627560"/>
              <a:gd name="connsiteY589" fmla="*/ 390128 h 1990725"/>
              <a:gd name="connsiteX590" fmla="*/ 2717566 w 4627560"/>
              <a:gd name="connsiteY590" fmla="*/ 452644 h 1990725"/>
              <a:gd name="connsiteX591" fmla="*/ 2673575 w 4627560"/>
              <a:gd name="connsiteY591" fmla="*/ 452644 h 1990725"/>
              <a:gd name="connsiteX592" fmla="*/ 2268387 w 4627560"/>
              <a:gd name="connsiteY592" fmla="*/ 272046 h 1990725"/>
              <a:gd name="connsiteX593" fmla="*/ 2312378 w 4627560"/>
              <a:gd name="connsiteY593" fmla="*/ 272046 h 1990725"/>
              <a:gd name="connsiteX594" fmla="*/ 2312378 w 4627560"/>
              <a:gd name="connsiteY594" fmla="*/ 306776 h 1990725"/>
              <a:gd name="connsiteX595" fmla="*/ 2268387 w 4627560"/>
              <a:gd name="connsiteY595" fmla="*/ 306776 h 1990725"/>
              <a:gd name="connsiteX596" fmla="*/ 1650191 w 4627560"/>
              <a:gd name="connsiteY596" fmla="*/ 272046 h 1990725"/>
              <a:gd name="connsiteX597" fmla="*/ 1694182 w 4627560"/>
              <a:gd name="connsiteY597" fmla="*/ 272046 h 1990725"/>
              <a:gd name="connsiteX598" fmla="*/ 1694182 w 4627560"/>
              <a:gd name="connsiteY598" fmla="*/ 306776 h 1990725"/>
              <a:gd name="connsiteX599" fmla="*/ 1650191 w 4627560"/>
              <a:gd name="connsiteY599" fmla="*/ 306776 h 1990725"/>
              <a:gd name="connsiteX600" fmla="*/ 1288995 w 4627560"/>
              <a:gd name="connsiteY600" fmla="*/ 272046 h 1990725"/>
              <a:gd name="connsiteX601" fmla="*/ 1332986 w 4627560"/>
              <a:gd name="connsiteY601" fmla="*/ 272046 h 1990725"/>
              <a:gd name="connsiteX602" fmla="*/ 1332986 w 4627560"/>
              <a:gd name="connsiteY602" fmla="*/ 387815 h 1990725"/>
              <a:gd name="connsiteX603" fmla="*/ 1365402 w 4627560"/>
              <a:gd name="connsiteY603" fmla="*/ 417913 h 1990725"/>
              <a:gd name="connsiteX604" fmla="*/ 1397817 w 4627560"/>
              <a:gd name="connsiteY604" fmla="*/ 387815 h 1990725"/>
              <a:gd name="connsiteX605" fmla="*/ 1397817 w 4627560"/>
              <a:gd name="connsiteY605" fmla="*/ 272046 h 1990725"/>
              <a:gd name="connsiteX606" fmla="*/ 1441809 w 4627560"/>
              <a:gd name="connsiteY606" fmla="*/ 272046 h 1990725"/>
              <a:gd name="connsiteX607" fmla="*/ 1441809 w 4627560"/>
              <a:gd name="connsiteY607" fmla="*/ 387815 h 1990725"/>
              <a:gd name="connsiteX608" fmla="*/ 1365402 w 4627560"/>
              <a:gd name="connsiteY608" fmla="*/ 457274 h 1990725"/>
              <a:gd name="connsiteX609" fmla="*/ 1288995 w 4627560"/>
              <a:gd name="connsiteY609" fmla="*/ 387815 h 1990725"/>
              <a:gd name="connsiteX610" fmla="*/ 156786 w 4627560"/>
              <a:gd name="connsiteY610" fmla="*/ 272046 h 1990725"/>
              <a:gd name="connsiteX611" fmla="*/ 270239 w 4627560"/>
              <a:gd name="connsiteY611" fmla="*/ 272046 h 1990725"/>
              <a:gd name="connsiteX612" fmla="*/ 270239 w 4627560"/>
              <a:gd name="connsiteY612" fmla="*/ 311407 h 1990725"/>
              <a:gd name="connsiteX613" fmla="*/ 200777 w 4627560"/>
              <a:gd name="connsiteY613" fmla="*/ 311407 h 1990725"/>
              <a:gd name="connsiteX614" fmla="*/ 200777 w 4627560"/>
              <a:gd name="connsiteY614" fmla="*/ 343821 h 1990725"/>
              <a:gd name="connsiteX615" fmla="*/ 256346 w 4627560"/>
              <a:gd name="connsiteY615" fmla="*/ 343821 h 1990725"/>
              <a:gd name="connsiteX616" fmla="*/ 256346 w 4627560"/>
              <a:gd name="connsiteY616" fmla="*/ 383183 h 1990725"/>
              <a:gd name="connsiteX617" fmla="*/ 200777 w 4627560"/>
              <a:gd name="connsiteY617" fmla="*/ 383183 h 1990725"/>
              <a:gd name="connsiteX618" fmla="*/ 200777 w 4627560"/>
              <a:gd name="connsiteY618" fmla="*/ 417912 h 1990725"/>
              <a:gd name="connsiteX619" fmla="*/ 274869 w 4627560"/>
              <a:gd name="connsiteY619" fmla="*/ 417912 h 1990725"/>
              <a:gd name="connsiteX620" fmla="*/ 274869 w 4627560"/>
              <a:gd name="connsiteY620" fmla="*/ 452644 h 1990725"/>
              <a:gd name="connsiteX621" fmla="*/ 156786 w 4627560"/>
              <a:gd name="connsiteY621" fmla="*/ 452644 h 1990725"/>
              <a:gd name="connsiteX622" fmla="*/ 3583509 w 4627560"/>
              <a:gd name="connsiteY622" fmla="*/ 269730 h 1990725"/>
              <a:gd name="connsiteX623" fmla="*/ 3627500 w 4627560"/>
              <a:gd name="connsiteY623" fmla="*/ 269730 h 1990725"/>
              <a:gd name="connsiteX624" fmla="*/ 3627500 w 4627560"/>
              <a:gd name="connsiteY624" fmla="*/ 452644 h 1990725"/>
              <a:gd name="connsiteX625" fmla="*/ 3585825 w 4627560"/>
              <a:gd name="connsiteY625" fmla="*/ 452644 h 1990725"/>
              <a:gd name="connsiteX626" fmla="*/ 3585825 w 4627560"/>
              <a:gd name="connsiteY626" fmla="*/ 443383 h 1990725"/>
              <a:gd name="connsiteX627" fmla="*/ 3585825 w 4627560"/>
              <a:gd name="connsiteY627" fmla="*/ 436435 h 1990725"/>
              <a:gd name="connsiteX628" fmla="*/ 3548779 w 4627560"/>
              <a:gd name="connsiteY628" fmla="*/ 454958 h 1990725"/>
              <a:gd name="connsiteX629" fmla="*/ 3488579 w 4627560"/>
              <a:gd name="connsiteY629" fmla="*/ 385499 h 1990725"/>
              <a:gd name="connsiteX630" fmla="*/ 3548779 w 4627560"/>
              <a:gd name="connsiteY630" fmla="*/ 318353 h 1990725"/>
              <a:gd name="connsiteX631" fmla="*/ 3583509 w 4627560"/>
              <a:gd name="connsiteY631" fmla="*/ 329930 h 1990725"/>
              <a:gd name="connsiteX632" fmla="*/ 3583509 w 4627560"/>
              <a:gd name="connsiteY632" fmla="*/ 322983 h 1990725"/>
              <a:gd name="connsiteX633" fmla="*/ 84614 w 4627560"/>
              <a:gd name="connsiteY633" fmla="*/ 60763 h 1990725"/>
              <a:gd name="connsiteX634" fmla="*/ 84614 w 4627560"/>
              <a:gd name="connsiteY634" fmla="*/ 1124793 h 1990725"/>
              <a:gd name="connsiteX635" fmla="*/ 4295483 w 4627560"/>
              <a:gd name="connsiteY635" fmla="*/ 1124793 h 1990725"/>
              <a:gd name="connsiteX636" fmla="*/ 4295483 w 4627560"/>
              <a:gd name="connsiteY636" fmla="*/ 60763 h 1990725"/>
              <a:gd name="connsiteX637" fmla="*/ 0 w 4627560"/>
              <a:gd name="connsiteY637" fmla="*/ 0 h 1990725"/>
              <a:gd name="connsiteX638" fmla="*/ 4627560 w 4627560"/>
              <a:gd name="connsiteY638" fmla="*/ 0 h 1990725"/>
              <a:gd name="connsiteX639" fmla="*/ 4627560 w 4627560"/>
              <a:gd name="connsiteY639" fmla="*/ 1990725 h 1990725"/>
              <a:gd name="connsiteX640" fmla="*/ 0 w 4627560"/>
              <a:gd name="connsiteY640" fmla="*/ 1990725 h 1990725"/>
              <a:gd name="connsiteX0" fmla="*/ 1853937 w 4627560"/>
              <a:gd name="connsiteY0" fmla="*/ 635556 h 1990725"/>
              <a:gd name="connsiteX1" fmla="*/ 1819207 w 4627560"/>
              <a:gd name="connsiteY1" fmla="*/ 651765 h 1990725"/>
              <a:gd name="connsiteX2" fmla="*/ 1835414 w 4627560"/>
              <a:gd name="connsiteY2" fmla="*/ 665656 h 1990725"/>
              <a:gd name="connsiteX3" fmla="*/ 1858569 w 4627560"/>
              <a:gd name="connsiteY3" fmla="*/ 637872 h 1990725"/>
              <a:gd name="connsiteX4" fmla="*/ 1858569 w 4627560"/>
              <a:gd name="connsiteY4" fmla="*/ 635556 h 1990725"/>
              <a:gd name="connsiteX5" fmla="*/ 1853937 w 4627560"/>
              <a:gd name="connsiteY5" fmla="*/ 635556 h 1990725"/>
              <a:gd name="connsiteX6" fmla="*/ 392950 w 4627560"/>
              <a:gd name="connsiteY6" fmla="*/ 635556 h 1990725"/>
              <a:gd name="connsiteX7" fmla="*/ 358220 w 4627560"/>
              <a:gd name="connsiteY7" fmla="*/ 651765 h 1990725"/>
              <a:gd name="connsiteX8" fmla="*/ 374427 w 4627560"/>
              <a:gd name="connsiteY8" fmla="*/ 665656 h 1990725"/>
              <a:gd name="connsiteX9" fmla="*/ 397582 w 4627560"/>
              <a:gd name="connsiteY9" fmla="*/ 637872 h 1990725"/>
              <a:gd name="connsiteX10" fmla="*/ 397582 w 4627560"/>
              <a:gd name="connsiteY10" fmla="*/ 635556 h 1990725"/>
              <a:gd name="connsiteX11" fmla="*/ 392950 w 4627560"/>
              <a:gd name="connsiteY11" fmla="*/ 635556 h 1990725"/>
              <a:gd name="connsiteX12" fmla="*/ 1379291 w 4627560"/>
              <a:gd name="connsiteY12" fmla="*/ 600826 h 1990725"/>
              <a:gd name="connsiteX13" fmla="*/ 1351506 w 4627560"/>
              <a:gd name="connsiteY13" fmla="*/ 633242 h 1990725"/>
              <a:gd name="connsiteX14" fmla="*/ 1376975 w 4627560"/>
              <a:gd name="connsiteY14" fmla="*/ 665656 h 1990725"/>
              <a:gd name="connsiteX15" fmla="*/ 1404759 w 4627560"/>
              <a:gd name="connsiteY15" fmla="*/ 633242 h 1990725"/>
              <a:gd name="connsiteX16" fmla="*/ 1379291 w 4627560"/>
              <a:gd name="connsiteY16" fmla="*/ 600826 h 1990725"/>
              <a:gd name="connsiteX17" fmla="*/ 812029 w 4627560"/>
              <a:gd name="connsiteY17" fmla="*/ 598513 h 1990725"/>
              <a:gd name="connsiteX18" fmla="*/ 786560 w 4627560"/>
              <a:gd name="connsiteY18" fmla="*/ 628611 h 1990725"/>
              <a:gd name="connsiteX19" fmla="*/ 814344 w 4627560"/>
              <a:gd name="connsiteY19" fmla="*/ 661026 h 1990725"/>
              <a:gd name="connsiteX20" fmla="*/ 837498 w 4627560"/>
              <a:gd name="connsiteY20" fmla="*/ 628611 h 1990725"/>
              <a:gd name="connsiteX21" fmla="*/ 812029 w 4627560"/>
              <a:gd name="connsiteY21" fmla="*/ 598513 h 1990725"/>
              <a:gd name="connsiteX22" fmla="*/ 2127149 w 4627560"/>
              <a:gd name="connsiteY22" fmla="*/ 596197 h 1990725"/>
              <a:gd name="connsiteX23" fmla="*/ 2101680 w 4627560"/>
              <a:gd name="connsiteY23" fmla="*/ 619350 h 1990725"/>
              <a:gd name="connsiteX24" fmla="*/ 2147987 w 4627560"/>
              <a:gd name="connsiteY24" fmla="*/ 619350 h 1990725"/>
              <a:gd name="connsiteX25" fmla="*/ 2127149 w 4627560"/>
              <a:gd name="connsiteY25" fmla="*/ 596197 h 1990725"/>
              <a:gd name="connsiteX26" fmla="*/ 1138495 w 4627560"/>
              <a:gd name="connsiteY26" fmla="*/ 577673 h 1990725"/>
              <a:gd name="connsiteX27" fmla="*/ 1163963 w 4627560"/>
              <a:gd name="connsiteY27" fmla="*/ 577673 h 1990725"/>
              <a:gd name="connsiteX28" fmla="*/ 1163963 w 4627560"/>
              <a:gd name="connsiteY28" fmla="*/ 684178 h 1990725"/>
              <a:gd name="connsiteX29" fmla="*/ 1138495 w 4627560"/>
              <a:gd name="connsiteY29" fmla="*/ 684178 h 1990725"/>
              <a:gd name="connsiteX30" fmla="*/ 1138495 w 4627560"/>
              <a:gd name="connsiteY30" fmla="*/ 577673 h 1990725"/>
              <a:gd name="connsiteX31" fmla="*/ 573548 w 4627560"/>
              <a:gd name="connsiteY31" fmla="*/ 577673 h 1990725"/>
              <a:gd name="connsiteX32" fmla="*/ 599016 w 4627560"/>
              <a:gd name="connsiteY32" fmla="*/ 577673 h 1990725"/>
              <a:gd name="connsiteX33" fmla="*/ 599016 w 4627560"/>
              <a:gd name="connsiteY33" fmla="*/ 684178 h 1990725"/>
              <a:gd name="connsiteX34" fmla="*/ 573548 w 4627560"/>
              <a:gd name="connsiteY34" fmla="*/ 684178 h 1990725"/>
              <a:gd name="connsiteX35" fmla="*/ 573548 w 4627560"/>
              <a:gd name="connsiteY35" fmla="*/ 577673 h 1990725"/>
              <a:gd name="connsiteX36" fmla="*/ 2261441 w 4627560"/>
              <a:gd name="connsiteY36" fmla="*/ 575358 h 1990725"/>
              <a:gd name="connsiteX37" fmla="*/ 2266071 w 4627560"/>
              <a:gd name="connsiteY37" fmla="*/ 575358 h 1990725"/>
              <a:gd name="connsiteX38" fmla="*/ 2266071 w 4627560"/>
              <a:gd name="connsiteY38" fmla="*/ 600827 h 1990725"/>
              <a:gd name="connsiteX39" fmla="*/ 2259125 w 4627560"/>
              <a:gd name="connsiteY39" fmla="*/ 600827 h 1990725"/>
              <a:gd name="connsiteX40" fmla="*/ 2229025 w 4627560"/>
              <a:gd name="connsiteY40" fmla="*/ 623981 h 1990725"/>
              <a:gd name="connsiteX41" fmla="*/ 2226710 w 4627560"/>
              <a:gd name="connsiteY41" fmla="*/ 640188 h 1990725"/>
              <a:gd name="connsiteX42" fmla="*/ 2226710 w 4627560"/>
              <a:gd name="connsiteY42" fmla="*/ 684179 h 1990725"/>
              <a:gd name="connsiteX43" fmla="*/ 2201241 w 4627560"/>
              <a:gd name="connsiteY43" fmla="*/ 684179 h 1990725"/>
              <a:gd name="connsiteX44" fmla="*/ 2201241 w 4627560"/>
              <a:gd name="connsiteY44" fmla="*/ 577674 h 1990725"/>
              <a:gd name="connsiteX45" fmla="*/ 2226710 w 4627560"/>
              <a:gd name="connsiteY45" fmla="*/ 577674 h 1990725"/>
              <a:gd name="connsiteX46" fmla="*/ 2226710 w 4627560"/>
              <a:gd name="connsiteY46" fmla="*/ 596197 h 1990725"/>
              <a:gd name="connsiteX47" fmla="*/ 2226710 w 4627560"/>
              <a:gd name="connsiteY47" fmla="*/ 603142 h 1990725"/>
              <a:gd name="connsiteX48" fmla="*/ 2261441 w 4627560"/>
              <a:gd name="connsiteY48" fmla="*/ 575358 h 1990725"/>
              <a:gd name="connsiteX49" fmla="*/ 2129464 w 4627560"/>
              <a:gd name="connsiteY49" fmla="*/ 575358 h 1990725"/>
              <a:gd name="connsiteX50" fmla="*/ 2175771 w 4627560"/>
              <a:gd name="connsiteY50" fmla="*/ 626297 h 1990725"/>
              <a:gd name="connsiteX51" fmla="*/ 2175771 w 4627560"/>
              <a:gd name="connsiteY51" fmla="*/ 635558 h 1990725"/>
              <a:gd name="connsiteX52" fmla="*/ 2101680 w 4627560"/>
              <a:gd name="connsiteY52" fmla="*/ 635558 h 1990725"/>
              <a:gd name="connsiteX53" fmla="*/ 2134096 w 4627560"/>
              <a:gd name="connsiteY53" fmla="*/ 663343 h 1990725"/>
              <a:gd name="connsiteX54" fmla="*/ 2164194 w 4627560"/>
              <a:gd name="connsiteY54" fmla="*/ 651765 h 1990725"/>
              <a:gd name="connsiteX55" fmla="*/ 2173455 w 4627560"/>
              <a:gd name="connsiteY55" fmla="*/ 670288 h 1990725"/>
              <a:gd name="connsiteX56" fmla="*/ 2131780 w 4627560"/>
              <a:gd name="connsiteY56" fmla="*/ 686495 h 1990725"/>
              <a:gd name="connsiteX57" fmla="*/ 2073896 w 4627560"/>
              <a:gd name="connsiteY57" fmla="*/ 630927 h 1990725"/>
              <a:gd name="connsiteX58" fmla="*/ 2129464 w 4627560"/>
              <a:gd name="connsiteY58" fmla="*/ 575358 h 1990725"/>
              <a:gd name="connsiteX59" fmla="*/ 1499691 w 4627560"/>
              <a:gd name="connsiteY59" fmla="*/ 575358 h 1990725"/>
              <a:gd name="connsiteX60" fmla="*/ 1534421 w 4627560"/>
              <a:gd name="connsiteY60" fmla="*/ 586935 h 1990725"/>
              <a:gd name="connsiteX61" fmla="*/ 1522843 w 4627560"/>
              <a:gd name="connsiteY61" fmla="*/ 607774 h 1990725"/>
              <a:gd name="connsiteX62" fmla="*/ 1497375 w 4627560"/>
              <a:gd name="connsiteY62" fmla="*/ 598513 h 1990725"/>
              <a:gd name="connsiteX63" fmla="*/ 1483484 w 4627560"/>
              <a:gd name="connsiteY63" fmla="*/ 607774 h 1990725"/>
              <a:gd name="connsiteX64" fmla="*/ 1534421 w 4627560"/>
              <a:gd name="connsiteY64" fmla="*/ 654081 h 1990725"/>
              <a:gd name="connsiteX65" fmla="*/ 1492745 w 4627560"/>
              <a:gd name="connsiteY65" fmla="*/ 686495 h 1990725"/>
              <a:gd name="connsiteX66" fmla="*/ 1451068 w 4627560"/>
              <a:gd name="connsiteY66" fmla="*/ 670288 h 1990725"/>
              <a:gd name="connsiteX67" fmla="*/ 1464961 w 4627560"/>
              <a:gd name="connsiteY67" fmla="*/ 654081 h 1990725"/>
              <a:gd name="connsiteX68" fmla="*/ 1495059 w 4627560"/>
              <a:gd name="connsiteY68" fmla="*/ 665657 h 1990725"/>
              <a:gd name="connsiteX69" fmla="*/ 1508952 w 4627560"/>
              <a:gd name="connsiteY69" fmla="*/ 656395 h 1990725"/>
              <a:gd name="connsiteX70" fmla="*/ 1458013 w 4627560"/>
              <a:gd name="connsiteY70" fmla="*/ 607774 h 1990725"/>
              <a:gd name="connsiteX71" fmla="*/ 1499691 w 4627560"/>
              <a:gd name="connsiteY71" fmla="*/ 575358 h 1990725"/>
              <a:gd name="connsiteX72" fmla="*/ 1261207 w 4627560"/>
              <a:gd name="connsiteY72" fmla="*/ 575358 h 1990725"/>
              <a:gd name="connsiteX73" fmla="*/ 1298253 w 4627560"/>
              <a:gd name="connsiteY73" fmla="*/ 614720 h 1990725"/>
              <a:gd name="connsiteX74" fmla="*/ 1298253 w 4627560"/>
              <a:gd name="connsiteY74" fmla="*/ 684179 h 1990725"/>
              <a:gd name="connsiteX75" fmla="*/ 1272784 w 4627560"/>
              <a:gd name="connsiteY75" fmla="*/ 684179 h 1990725"/>
              <a:gd name="connsiteX76" fmla="*/ 1272784 w 4627560"/>
              <a:gd name="connsiteY76" fmla="*/ 621665 h 1990725"/>
              <a:gd name="connsiteX77" fmla="*/ 1256577 w 4627560"/>
              <a:gd name="connsiteY77" fmla="*/ 600827 h 1990725"/>
              <a:gd name="connsiteX78" fmla="*/ 1228793 w 4627560"/>
              <a:gd name="connsiteY78" fmla="*/ 621665 h 1990725"/>
              <a:gd name="connsiteX79" fmla="*/ 1226477 w 4627560"/>
              <a:gd name="connsiteY79" fmla="*/ 635558 h 1990725"/>
              <a:gd name="connsiteX80" fmla="*/ 1226477 w 4627560"/>
              <a:gd name="connsiteY80" fmla="*/ 684179 h 1990725"/>
              <a:gd name="connsiteX81" fmla="*/ 1198693 w 4627560"/>
              <a:gd name="connsiteY81" fmla="*/ 684179 h 1990725"/>
              <a:gd name="connsiteX82" fmla="*/ 1198693 w 4627560"/>
              <a:gd name="connsiteY82" fmla="*/ 577674 h 1990725"/>
              <a:gd name="connsiteX83" fmla="*/ 1224161 w 4627560"/>
              <a:gd name="connsiteY83" fmla="*/ 577674 h 1990725"/>
              <a:gd name="connsiteX84" fmla="*/ 1224161 w 4627560"/>
              <a:gd name="connsiteY84" fmla="*/ 591565 h 1990725"/>
              <a:gd name="connsiteX85" fmla="*/ 1224161 w 4627560"/>
              <a:gd name="connsiteY85" fmla="*/ 598513 h 1990725"/>
              <a:gd name="connsiteX86" fmla="*/ 1261207 w 4627560"/>
              <a:gd name="connsiteY86" fmla="*/ 575358 h 1990725"/>
              <a:gd name="connsiteX87" fmla="*/ 805083 w 4627560"/>
              <a:gd name="connsiteY87" fmla="*/ 575358 h 1990725"/>
              <a:gd name="connsiteX88" fmla="*/ 837498 w 4627560"/>
              <a:gd name="connsiteY88" fmla="*/ 589251 h 1990725"/>
              <a:gd name="connsiteX89" fmla="*/ 837498 w 4627560"/>
              <a:gd name="connsiteY89" fmla="*/ 586935 h 1990725"/>
              <a:gd name="connsiteX90" fmla="*/ 837498 w 4627560"/>
              <a:gd name="connsiteY90" fmla="*/ 577674 h 1990725"/>
              <a:gd name="connsiteX91" fmla="*/ 862967 w 4627560"/>
              <a:gd name="connsiteY91" fmla="*/ 577674 h 1990725"/>
              <a:gd name="connsiteX92" fmla="*/ 862967 w 4627560"/>
              <a:gd name="connsiteY92" fmla="*/ 677233 h 1990725"/>
              <a:gd name="connsiteX93" fmla="*/ 807399 w 4627560"/>
              <a:gd name="connsiteY93" fmla="*/ 728172 h 1990725"/>
              <a:gd name="connsiteX94" fmla="*/ 770353 w 4627560"/>
              <a:gd name="connsiteY94" fmla="*/ 718910 h 1990725"/>
              <a:gd name="connsiteX95" fmla="*/ 777299 w 4627560"/>
              <a:gd name="connsiteY95" fmla="*/ 698072 h 1990725"/>
              <a:gd name="connsiteX96" fmla="*/ 807399 w 4627560"/>
              <a:gd name="connsiteY96" fmla="*/ 705018 h 1990725"/>
              <a:gd name="connsiteX97" fmla="*/ 837498 w 4627560"/>
              <a:gd name="connsiteY97" fmla="*/ 679549 h 1990725"/>
              <a:gd name="connsiteX98" fmla="*/ 837498 w 4627560"/>
              <a:gd name="connsiteY98" fmla="*/ 672604 h 1990725"/>
              <a:gd name="connsiteX99" fmla="*/ 837498 w 4627560"/>
              <a:gd name="connsiteY99" fmla="*/ 667972 h 1990725"/>
              <a:gd name="connsiteX100" fmla="*/ 807399 w 4627560"/>
              <a:gd name="connsiteY100" fmla="*/ 681865 h 1990725"/>
              <a:gd name="connsiteX101" fmla="*/ 758776 w 4627560"/>
              <a:gd name="connsiteY101" fmla="*/ 628611 h 1990725"/>
              <a:gd name="connsiteX102" fmla="*/ 805083 w 4627560"/>
              <a:gd name="connsiteY102" fmla="*/ 575358 h 1990725"/>
              <a:gd name="connsiteX103" fmla="*/ 696261 w 4627560"/>
              <a:gd name="connsiteY103" fmla="*/ 575358 h 1990725"/>
              <a:gd name="connsiteX104" fmla="*/ 733306 w 4627560"/>
              <a:gd name="connsiteY104" fmla="*/ 614720 h 1990725"/>
              <a:gd name="connsiteX105" fmla="*/ 733306 w 4627560"/>
              <a:gd name="connsiteY105" fmla="*/ 684179 h 1990725"/>
              <a:gd name="connsiteX106" fmla="*/ 707838 w 4627560"/>
              <a:gd name="connsiteY106" fmla="*/ 684179 h 1990725"/>
              <a:gd name="connsiteX107" fmla="*/ 707838 w 4627560"/>
              <a:gd name="connsiteY107" fmla="*/ 621665 h 1990725"/>
              <a:gd name="connsiteX108" fmla="*/ 691631 w 4627560"/>
              <a:gd name="connsiteY108" fmla="*/ 600827 h 1990725"/>
              <a:gd name="connsiteX109" fmla="*/ 663846 w 4627560"/>
              <a:gd name="connsiteY109" fmla="*/ 621665 h 1990725"/>
              <a:gd name="connsiteX110" fmla="*/ 661531 w 4627560"/>
              <a:gd name="connsiteY110" fmla="*/ 635558 h 1990725"/>
              <a:gd name="connsiteX111" fmla="*/ 661531 w 4627560"/>
              <a:gd name="connsiteY111" fmla="*/ 684179 h 1990725"/>
              <a:gd name="connsiteX112" fmla="*/ 636062 w 4627560"/>
              <a:gd name="connsiteY112" fmla="*/ 684179 h 1990725"/>
              <a:gd name="connsiteX113" fmla="*/ 636062 w 4627560"/>
              <a:gd name="connsiteY113" fmla="*/ 577674 h 1990725"/>
              <a:gd name="connsiteX114" fmla="*/ 659215 w 4627560"/>
              <a:gd name="connsiteY114" fmla="*/ 577674 h 1990725"/>
              <a:gd name="connsiteX115" fmla="*/ 659215 w 4627560"/>
              <a:gd name="connsiteY115" fmla="*/ 591565 h 1990725"/>
              <a:gd name="connsiteX116" fmla="*/ 659215 w 4627560"/>
              <a:gd name="connsiteY116" fmla="*/ 598513 h 1990725"/>
              <a:gd name="connsiteX117" fmla="*/ 696261 w 4627560"/>
              <a:gd name="connsiteY117" fmla="*/ 575358 h 1990725"/>
              <a:gd name="connsiteX118" fmla="*/ 1842362 w 4627560"/>
              <a:gd name="connsiteY118" fmla="*/ 573042 h 1990725"/>
              <a:gd name="connsiteX119" fmla="*/ 1886353 w 4627560"/>
              <a:gd name="connsiteY119" fmla="*/ 614719 h 1990725"/>
              <a:gd name="connsiteX120" fmla="*/ 1886353 w 4627560"/>
              <a:gd name="connsiteY120" fmla="*/ 684179 h 1990725"/>
              <a:gd name="connsiteX121" fmla="*/ 1860884 w 4627560"/>
              <a:gd name="connsiteY121" fmla="*/ 684179 h 1990725"/>
              <a:gd name="connsiteX122" fmla="*/ 1860884 w 4627560"/>
              <a:gd name="connsiteY122" fmla="*/ 674918 h 1990725"/>
              <a:gd name="connsiteX123" fmla="*/ 1860884 w 4627560"/>
              <a:gd name="connsiteY123" fmla="*/ 667972 h 1990725"/>
              <a:gd name="connsiteX124" fmla="*/ 1828469 w 4627560"/>
              <a:gd name="connsiteY124" fmla="*/ 686495 h 1990725"/>
              <a:gd name="connsiteX125" fmla="*/ 1791423 w 4627560"/>
              <a:gd name="connsiteY125" fmla="*/ 654079 h 1990725"/>
              <a:gd name="connsiteX126" fmla="*/ 1856253 w 4627560"/>
              <a:gd name="connsiteY126" fmla="*/ 617034 h 1990725"/>
              <a:gd name="connsiteX127" fmla="*/ 1860884 w 4627560"/>
              <a:gd name="connsiteY127" fmla="*/ 617034 h 1990725"/>
              <a:gd name="connsiteX128" fmla="*/ 1860884 w 4627560"/>
              <a:gd name="connsiteY128" fmla="*/ 614719 h 1990725"/>
              <a:gd name="connsiteX129" fmla="*/ 1840046 w 4627560"/>
              <a:gd name="connsiteY129" fmla="*/ 596195 h 1990725"/>
              <a:gd name="connsiteX130" fmla="*/ 1809946 w 4627560"/>
              <a:gd name="connsiteY130" fmla="*/ 605458 h 1990725"/>
              <a:gd name="connsiteX131" fmla="*/ 1800685 w 4627560"/>
              <a:gd name="connsiteY131" fmla="*/ 586935 h 1990725"/>
              <a:gd name="connsiteX132" fmla="*/ 1842362 w 4627560"/>
              <a:gd name="connsiteY132" fmla="*/ 573042 h 1990725"/>
              <a:gd name="connsiteX133" fmla="*/ 379059 w 4627560"/>
              <a:gd name="connsiteY133" fmla="*/ 573042 h 1990725"/>
              <a:gd name="connsiteX134" fmla="*/ 423050 w 4627560"/>
              <a:gd name="connsiteY134" fmla="*/ 614719 h 1990725"/>
              <a:gd name="connsiteX135" fmla="*/ 423050 w 4627560"/>
              <a:gd name="connsiteY135" fmla="*/ 684179 h 1990725"/>
              <a:gd name="connsiteX136" fmla="*/ 397582 w 4627560"/>
              <a:gd name="connsiteY136" fmla="*/ 684179 h 1990725"/>
              <a:gd name="connsiteX137" fmla="*/ 397582 w 4627560"/>
              <a:gd name="connsiteY137" fmla="*/ 674918 h 1990725"/>
              <a:gd name="connsiteX138" fmla="*/ 397582 w 4627560"/>
              <a:gd name="connsiteY138" fmla="*/ 667972 h 1990725"/>
              <a:gd name="connsiteX139" fmla="*/ 365166 w 4627560"/>
              <a:gd name="connsiteY139" fmla="*/ 686495 h 1990725"/>
              <a:gd name="connsiteX140" fmla="*/ 328120 w 4627560"/>
              <a:gd name="connsiteY140" fmla="*/ 654079 h 1990725"/>
              <a:gd name="connsiteX141" fmla="*/ 392950 w 4627560"/>
              <a:gd name="connsiteY141" fmla="*/ 617034 h 1990725"/>
              <a:gd name="connsiteX142" fmla="*/ 397582 w 4627560"/>
              <a:gd name="connsiteY142" fmla="*/ 617034 h 1990725"/>
              <a:gd name="connsiteX143" fmla="*/ 397582 w 4627560"/>
              <a:gd name="connsiteY143" fmla="*/ 614719 h 1990725"/>
              <a:gd name="connsiteX144" fmla="*/ 376743 w 4627560"/>
              <a:gd name="connsiteY144" fmla="*/ 596195 h 1990725"/>
              <a:gd name="connsiteX145" fmla="*/ 346643 w 4627560"/>
              <a:gd name="connsiteY145" fmla="*/ 605458 h 1990725"/>
              <a:gd name="connsiteX146" fmla="*/ 337381 w 4627560"/>
              <a:gd name="connsiteY146" fmla="*/ 586935 h 1990725"/>
              <a:gd name="connsiteX147" fmla="*/ 379059 w 4627560"/>
              <a:gd name="connsiteY147" fmla="*/ 573042 h 1990725"/>
              <a:gd name="connsiteX148" fmla="*/ 2004437 w 4627560"/>
              <a:gd name="connsiteY148" fmla="*/ 549888 h 1990725"/>
              <a:gd name="connsiteX149" fmla="*/ 2029906 w 4627560"/>
              <a:gd name="connsiteY149" fmla="*/ 549888 h 1990725"/>
              <a:gd name="connsiteX150" fmla="*/ 2029906 w 4627560"/>
              <a:gd name="connsiteY150" fmla="*/ 579988 h 1990725"/>
              <a:gd name="connsiteX151" fmla="*/ 2053058 w 4627560"/>
              <a:gd name="connsiteY151" fmla="*/ 579988 h 1990725"/>
              <a:gd name="connsiteX152" fmla="*/ 2053058 w 4627560"/>
              <a:gd name="connsiteY152" fmla="*/ 600827 h 1990725"/>
              <a:gd name="connsiteX153" fmla="*/ 2029906 w 4627560"/>
              <a:gd name="connsiteY153" fmla="*/ 600827 h 1990725"/>
              <a:gd name="connsiteX154" fmla="*/ 2029906 w 4627560"/>
              <a:gd name="connsiteY154" fmla="*/ 642502 h 1990725"/>
              <a:gd name="connsiteX155" fmla="*/ 2050744 w 4627560"/>
              <a:gd name="connsiteY155" fmla="*/ 663341 h 1990725"/>
              <a:gd name="connsiteX156" fmla="*/ 2055374 w 4627560"/>
              <a:gd name="connsiteY156" fmla="*/ 663341 h 1990725"/>
              <a:gd name="connsiteX157" fmla="*/ 2055374 w 4627560"/>
              <a:gd name="connsiteY157" fmla="*/ 686493 h 1990725"/>
              <a:gd name="connsiteX158" fmla="*/ 2046113 w 4627560"/>
              <a:gd name="connsiteY158" fmla="*/ 686493 h 1990725"/>
              <a:gd name="connsiteX159" fmla="*/ 2002121 w 4627560"/>
              <a:gd name="connsiteY159" fmla="*/ 647134 h 1990725"/>
              <a:gd name="connsiteX160" fmla="*/ 2002121 w 4627560"/>
              <a:gd name="connsiteY160" fmla="*/ 600827 h 1990725"/>
              <a:gd name="connsiteX161" fmla="*/ 1990544 w 4627560"/>
              <a:gd name="connsiteY161" fmla="*/ 600827 h 1990725"/>
              <a:gd name="connsiteX162" fmla="*/ 1990544 w 4627560"/>
              <a:gd name="connsiteY162" fmla="*/ 579988 h 1990725"/>
              <a:gd name="connsiteX163" fmla="*/ 2004437 w 4627560"/>
              <a:gd name="connsiteY163" fmla="*/ 579988 h 1990725"/>
              <a:gd name="connsiteX164" fmla="*/ 2004437 w 4627560"/>
              <a:gd name="connsiteY164" fmla="*/ 549888 h 1990725"/>
              <a:gd name="connsiteX165" fmla="*/ 1921084 w 4627560"/>
              <a:gd name="connsiteY165" fmla="*/ 549888 h 1990725"/>
              <a:gd name="connsiteX166" fmla="*/ 1946553 w 4627560"/>
              <a:gd name="connsiteY166" fmla="*/ 549888 h 1990725"/>
              <a:gd name="connsiteX167" fmla="*/ 1946553 w 4627560"/>
              <a:gd name="connsiteY167" fmla="*/ 579988 h 1990725"/>
              <a:gd name="connsiteX168" fmla="*/ 1969705 w 4627560"/>
              <a:gd name="connsiteY168" fmla="*/ 579988 h 1990725"/>
              <a:gd name="connsiteX169" fmla="*/ 1969705 w 4627560"/>
              <a:gd name="connsiteY169" fmla="*/ 600827 h 1990725"/>
              <a:gd name="connsiteX170" fmla="*/ 1946553 w 4627560"/>
              <a:gd name="connsiteY170" fmla="*/ 600827 h 1990725"/>
              <a:gd name="connsiteX171" fmla="*/ 1946553 w 4627560"/>
              <a:gd name="connsiteY171" fmla="*/ 642502 h 1990725"/>
              <a:gd name="connsiteX172" fmla="*/ 1967391 w 4627560"/>
              <a:gd name="connsiteY172" fmla="*/ 663341 h 1990725"/>
              <a:gd name="connsiteX173" fmla="*/ 1972021 w 4627560"/>
              <a:gd name="connsiteY173" fmla="*/ 663341 h 1990725"/>
              <a:gd name="connsiteX174" fmla="*/ 1972021 w 4627560"/>
              <a:gd name="connsiteY174" fmla="*/ 686493 h 1990725"/>
              <a:gd name="connsiteX175" fmla="*/ 1962760 w 4627560"/>
              <a:gd name="connsiteY175" fmla="*/ 686493 h 1990725"/>
              <a:gd name="connsiteX176" fmla="*/ 1918768 w 4627560"/>
              <a:gd name="connsiteY176" fmla="*/ 647134 h 1990725"/>
              <a:gd name="connsiteX177" fmla="*/ 1918768 w 4627560"/>
              <a:gd name="connsiteY177" fmla="*/ 600827 h 1990725"/>
              <a:gd name="connsiteX178" fmla="*/ 1907191 w 4627560"/>
              <a:gd name="connsiteY178" fmla="*/ 600827 h 1990725"/>
              <a:gd name="connsiteX179" fmla="*/ 1907191 w 4627560"/>
              <a:gd name="connsiteY179" fmla="*/ 579988 h 1990725"/>
              <a:gd name="connsiteX180" fmla="*/ 1921084 w 4627560"/>
              <a:gd name="connsiteY180" fmla="*/ 579988 h 1990725"/>
              <a:gd name="connsiteX181" fmla="*/ 1921084 w 4627560"/>
              <a:gd name="connsiteY181" fmla="*/ 549888 h 1990725"/>
              <a:gd name="connsiteX182" fmla="*/ 1627033 w 4627560"/>
              <a:gd name="connsiteY182" fmla="*/ 535996 h 1990725"/>
              <a:gd name="connsiteX183" fmla="*/ 1654818 w 4627560"/>
              <a:gd name="connsiteY183" fmla="*/ 535996 h 1990725"/>
              <a:gd name="connsiteX184" fmla="*/ 1684916 w 4627560"/>
              <a:gd name="connsiteY184" fmla="*/ 610087 h 1990725"/>
              <a:gd name="connsiteX185" fmla="*/ 1691863 w 4627560"/>
              <a:gd name="connsiteY185" fmla="*/ 630926 h 1990725"/>
              <a:gd name="connsiteX186" fmla="*/ 1698809 w 4627560"/>
              <a:gd name="connsiteY186" fmla="*/ 610087 h 1990725"/>
              <a:gd name="connsiteX187" fmla="*/ 1728908 w 4627560"/>
              <a:gd name="connsiteY187" fmla="*/ 535996 h 1990725"/>
              <a:gd name="connsiteX188" fmla="*/ 1756693 w 4627560"/>
              <a:gd name="connsiteY188" fmla="*/ 535996 h 1990725"/>
              <a:gd name="connsiteX189" fmla="*/ 1768268 w 4627560"/>
              <a:gd name="connsiteY189" fmla="*/ 684178 h 1990725"/>
              <a:gd name="connsiteX190" fmla="*/ 1740484 w 4627560"/>
              <a:gd name="connsiteY190" fmla="*/ 684178 h 1990725"/>
              <a:gd name="connsiteX191" fmla="*/ 1733538 w 4627560"/>
              <a:gd name="connsiteY191" fmla="*/ 600826 h 1990725"/>
              <a:gd name="connsiteX192" fmla="*/ 1733538 w 4627560"/>
              <a:gd name="connsiteY192" fmla="*/ 577673 h 1990725"/>
              <a:gd name="connsiteX193" fmla="*/ 1726593 w 4627560"/>
              <a:gd name="connsiteY193" fmla="*/ 600826 h 1990725"/>
              <a:gd name="connsiteX194" fmla="*/ 1703439 w 4627560"/>
              <a:gd name="connsiteY194" fmla="*/ 658710 h 1990725"/>
              <a:gd name="connsiteX195" fmla="*/ 1680286 w 4627560"/>
              <a:gd name="connsiteY195" fmla="*/ 658710 h 1990725"/>
              <a:gd name="connsiteX196" fmla="*/ 1657132 w 4627560"/>
              <a:gd name="connsiteY196" fmla="*/ 600826 h 1990725"/>
              <a:gd name="connsiteX197" fmla="*/ 1647870 w 4627560"/>
              <a:gd name="connsiteY197" fmla="*/ 577673 h 1990725"/>
              <a:gd name="connsiteX198" fmla="*/ 1647870 w 4627560"/>
              <a:gd name="connsiteY198" fmla="*/ 600826 h 1990725"/>
              <a:gd name="connsiteX199" fmla="*/ 1640925 w 4627560"/>
              <a:gd name="connsiteY199" fmla="*/ 684178 h 1990725"/>
              <a:gd name="connsiteX200" fmla="*/ 1613141 w 4627560"/>
              <a:gd name="connsiteY200" fmla="*/ 684178 h 1990725"/>
              <a:gd name="connsiteX201" fmla="*/ 1627033 w 4627560"/>
              <a:gd name="connsiteY201" fmla="*/ 535996 h 1990725"/>
              <a:gd name="connsiteX202" fmla="*/ 1400129 w 4627560"/>
              <a:gd name="connsiteY202" fmla="*/ 535996 h 1990725"/>
              <a:gd name="connsiteX203" fmla="*/ 1425598 w 4627560"/>
              <a:gd name="connsiteY203" fmla="*/ 535996 h 1990725"/>
              <a:gd name="connsiteX204" fmla="*/ 1425598 w 4627560"/>
              <a:gd name="connsiteY204" fmla="*/ 684178 h 1990725"/>
              <a:gd name="connsiteX205" fmla="*/ 1400129 w 4627560"/>
              <a:gd name="connsiteY205" fmla="*/ 684178 h 1990725"/>
              <a:gd name="connsiteX206" fmla="*/ 1400129 w 4627560"/>
              <a:gd name="connsiteY206" fmla="*/ 674917 h 1990725"/>
              <a:gd name="connsiteX207" fmla="*/ 1400129 w 4627560"/>
              <a:gd name="connsiteY207" fmla="*/ 667971 h 1990725"/>
              <a:gd name="connsiteX208" fmla="*/ 1367713 w 4627560"/>
              <a:gd name="connsiteY208" fmla="*/ 686494 h 1990725"/>
              <a:gd name="connsiteX209" fmla="*/ 1321407 w 4627560"/>
              <a:gd name="connsiteY209" fmla="*/ 630926 h 1990725"/>
              <a:gd name="connsiteX210" fmla="*/ 1370029 w 4627560"/>
              <a:gd name="connsiteY210" fmla="*/ 575358 h 1990725"/>
              <a:gd name="connsiteX211" fmla="*/ 1400129 w 4627560"/>
              <a:gd name="connsiteY211" fmla="*/ 589249 h 1990725"/>
              <a:gd name="connsiteX212" fmla="*/ 1400129 w 4627560"/>
              <a:gd name="connsiteY212" fmla="*/ 582303 h 1990725"/>
              <a:gd name="connsiteX213" fmla="*/ 1400129 w 4627560"/>
              <a:gd name="connsiteY213" fmla="*/ 535996 h 1990725"/>
              <a:gd name="connsiteX214" fmla="*/ 1138495 w 4627560"/>
              <a:gd name="connsiteY214" fmla="*/ 535996 h 1990725"/>
              <a:gd name="connsiteX215" fmla="*/ 1163963 w 4627560"/>
              <a:gd name="connsiteY215" fmla="*/ 535996 h 1990725"/>
              <a:gd name="connsiteX216" fmla="*/ 1163963 w 4627560"/>
              <a:gd name="connsiteY216" fmla="*/ 559150 h 1990725"/>
              <a:gd name="connsiteX217" fmla="*/ 1138495 w 4627560"/>
              <a:gd name="connsiteY217" fmla="*/ 559150 h 1990725"/>
              <a:gd name="connsiteX218" fmla="*/ 1138495 w 4627560"/>
              <a:gd name="connsiteY218" fmla="*/ 535996 h 1990725"/>
              <a:gd name="connsiteX219" fmla="*/ 962528 w 4627560"/>
              <a:gd name="connsiteY219" fmla="*/ 535996 h 1990725"/>
              <a:gd name="connsiteX220" fmla="*/ 990312 w 4627560"/>
              <a:gd name="connsiteY220" fmla="*/ 535996 h 1990725"/>
              <a:gd name="connsiteX221" fmla="*/ 1020412 w 4627560"/>
              <a:gd name="connsiteY221" fmla="*/ 610087 h 1990725"/>
              <a:gd name="connsiteX222" fmla="*/ 1027358 w 4627560"/>
              <a:gd name="connsiteY222" fmla="*/ 630926 h 1990725"/>
              <a:gd name="connsiteX223" fmla="*/ 1034304 w 4627560"/>
              <a:gd name="connsiteY223" fmla="*/ 610087 h 1990725"/>
              <a:gd name="connsiteX224" fmla="*/ 1064404 w 4627560"/>
              <a:gd name="connsiteY224" fmla="*/ 535996 h 1990725"/>
              <a:gd name="connsiteX225" fmla="*/ 1092188 w 4627560"/>
              <a:gd name="connsiteY225" fmla="*/ 535996 h 1990725"/>
              <a:gd name="connsiteX226" fmla="*/ 1106079 w 4627560"/>
              <a:gd name="connsiteY226" fmla="*/ 684178 h 1990725"/>
              <a:gd name="connsiteX227" fmla="*/ 1078295 w 4627560"/>
              <a:gd name="connsiteY227" fmla="*/ 684178 h 1990725"/>
              <a:gd name="connsiteX228" fmla="*/ 1071349 w 4627560"/>
              <a:gd name="connsiteY228" fmla="*/ 600826 h 1990725"/>
              <a:gd name="connsiteX229" fmla="*/ 1071349 w 4627560"/>
              <a:gd name="connsiteY229" fmla="*/ 577673 h 1990725"/>
              <a:gd name="connsiteX230" fmla="*/ 1064404 w 4627560"/>
              <a:gd name="connsiteY230" fmla="*/ 600826 h 1990725"/>
              <a:gd name="connsiteX231" fmla="*/ 1041249 w 4627560"/>
              <a:gd name="connsiteY231" fmla="*/ 658710 h 1990725"/>
              <a:gd name="connsiteX232" fmla="*/ 1018097 w 4627560"/>
              <a:gd name="connsiteY232" fmla="*/ 658710 h 1990725"/>
              <a:gd name="connsiteX233" fmla="*/ 994942 w 4627560"/>
              <a:gd name="connsiteY233" fmla="*/ 600826 h 1990725"/>
              <a:gd name="connsiteX234" fmla="*/ 985681 w 4627560"/>
              <a:gd name="connsiteY234" fmla="*/ 577673 h 1990725"/>
              <a:gd name="connsiteX235" fmla="*/ 985681 w 4627560"/>
              <a:gd name="connsiteY235" fmla="*/ 600826 h 1990725"/>
              <a:gd name="connsiteX236" fmla="*/ 978735 w 4627560"/>
              <a:gd name="connsiteY236" fmla="*/ 684178 h 1990725"/>
              <a:gd name="connsiteX237" fmla="*/ 950951 w 4627560"/>
              <a:gd name="connsiteY237" fmla="*/ 684178 h 1990725"/>
              <a:gd name="connsiteX238" fmla="*/ 962528 w 4627560"/>
              <a:gd name="connsiteY238" fmla="*/ 535996 h 1990725"/>
              <a:gd name="connsiteX239" fmla="*/ 573548 w 4627560"/>
              <a:gd name="connsiteY239" fmla="*/ 535996 h 1990725"/>
              <a:gd name="connsiteX240" fmla="*/ 599016 w 4627560"/>
              <a:gd name="connsiteY240" fmla="*/ 535996 h 1990725"/>
              <a:gd name="connsiteX241" fmla="*/ 599016 w 4627560"/>
              <a:gd name="connsiteY241" fmla="*/ 559150 h 1990725"/>
              <a:gd name="connsiteX242" fmla="*/ 573548 w 4627560"/>
              <a:gd name="connsiteY242" fmla="*/ 559150 h 1990725"/>
              <a:gd name="connsiteX243" fmla="*/ 573548 w 4627560"/>
              <a:gd name="connsiteY243" fmla="*/ 535996 h 1990725"/>
              <a:gd name="connsiteX244" fmla="*/ 455465 w 4627560"/>
              <a:gd name="connsiteY244" fmla="*/ 535996 h 1990725"/>
              <a:gd name="connsiteX245" fmla="*/ 480933 w 4627560"/>
              <a:gd name="connsiteY245" fmla="*/ 535996 h 1990725"/>
              <a:gd name="connsiteX246" fmla="*/ 480933 w 4627560"/>
              <a:gd name="connsiteY246" fmla="*/ 614719 h 1990725"/>
              <a:gd name="connsiteX247" fmla="*/ 494826 w 4627560"/>
              <a:gd name="connsiteY247" fmla="*/ 614719 h 1990725"/>
              <a:gd name="connsiteX248" fmla="*/ 520294 w 4627560"/>
              <a:gd name="connsiteY248" fmla="*/ 577673 h 1990725"/>
              <a:gd name="connsiteX249" fmla="*/ 550395 w 4627560"/>
              <a:gd name="connsiteY249" fmla="*/ 577673 h 1990725"/>
              <a:gd name="connsiteX250" fmla="*/ 517978 w 4627560"/>
              <a:gd name="connsiteY250" fmla="*/ 626294 h 1990725"/>
              <a:gd name="connsiteX251" fmla="*/ 555024 w 4627560"/>
              <a:gd name="connsiteY251" fmla="*/ 684178 h 1990725"/>
              <a:gd name="connsiteX252" fmla="*/ 524926 w 4627560"/>
              <a:gd name="connsiteY252" fmla="*/ 684178 h 1990725"/>
              <a:gd name="connsiteX253" fmla="*/ 497142 w 4627560"/>
              <a:gd name="connsiteY253" fmla="*/ 637871 h 1990725"/>
              <a:gd name="connsiteX254" fmla="*/ 480933 w 4627560"/>
              <a:gd name="connsiteY254" fmla="*/ 637871 h 1990725"/>
              <a:gd name="connsiteX255" fmla="*/ 480933 w 4627560"/>
              <a:gd name="connsiteY255" fmla="*/ 684178 h 1990725"/>
              <a:gd name="connsiteX256" fmla="*/ 455465 w 4627560"/>
              <a:gd name="connsiteY256" fmla="*/ 684178 h 1990725"/>
              <a:gd name="connsiteX257" fmla="*/ 455465 w 4627560"/>
              <a:gd name="connsiteY257" fmla="*/ 535996 h 1990725"/>
              <a:gd name="connsiteX258" fmla="*/ 163729 w 4627560"/>
              <a:gd name="connsiteY258" fmla="*/ 535996 h 1990725"/>
              <a:gd name="connsiteX259" fmla="*/ 191513 w 4627560"/>
              <a:gd name="connsiteY259" fmla="*/ 535996 h 1990725"/>
              <a:gd name="connsiteX260" fmla="*/ 221613 w 4627560"/>
              <a:gd name="connsiteY260" fmla="*/ 610087 h 1990725"/>
              <a:gd name="connsiteX261" fmla="*/ 228559 w 4627560"/>
              <a:gd name="connsiteY261" fmla="*/ 630926 h 1990725"/>
              <a:gd name="connsiteX262" fmla="*/ 235505 w 4627560"/>
              <a:gd name="connsiteY262" fmla="*/ 610087 h 1990725"/>
              <a:gd name="connsiteX263" fmla="*/ 265605 w 4627560"/>
              <a:gd name="connsiteY263" fmla="*/ 535996 h 1990725"/>
              <a:gd name="connsiteX264" fmla="*/ 295705 w 4627560"/>
              <a:gd name="connsiteY264" fmla="*/ 535996 h 1990725"/>
              <a:gd name="connsiteX265" fmla="*/ 307282 w 4627560"/>
              <a:gd name="connsiteY265" fmla="*/ 684178 h 1990725"/>
              <a:gd name="connsiteX266" fmla="*/ 279496 w 4627560"/>
              <a:gd name="connsiteY266" fmla="*/ 684178 h 1990725"/>
              <a:gd name="connsiteX267" fmla="*/ 272550 w 4627560"/>
              <a:gd name="connsiteY267" fmla="*/ 600826 h 1990725"/>
              <a:gd name="connsiteX268" fmla="*/ 272550 w 4627560"/>
              <a:gd name="connsiteY268" fmla="*/ 577673 h 1990725"/>
              <a:gd name="connsiteX269" fmla="*/ 265605 w 4627560"/>
              <a:gd name="connsiteY269" fmla="*/ 600826 h 1990725"/>
              <a:gd name="connsiteX270" fmla="*/ 242450 w 4627560"/>
              <a:gd name="connsiteY270" fmla="*/ 658710 h 1990725"/>
              <a:gd name="connsiteX271" fmla="*/ 219298 w 4627560"/>
              <a:gd name="connsiteY271" fmla="*/ 658710 h 1990725"/>
              <a:gd name="connsiteX272" fmla="*/ 196143 w 4627560"/>
              <a:gd name="connsiteY272" fmla="*/ 600826 h 1990725"/>
              <a:gd name="connsiteX273" fmla="*/ 186882 w 4627560"/>
              <a:gd name="connsiteY273" fmla="*/ 577673 h 1990725"/>
              <a:gd name="connsiteX274" fmla="*/ 186882 w 4627560"/>
              <a:gd name="connsiteY274" fmla="*/ 600826 h 1990725"/>
              <a:gd name="connsiteX275" fmla="*/ 179937 w 4627560"/>
              <a:gd name="connsiteY275" fmla="*/ 684178 h 1990725"/>
              <a:gd name="connsiteX276" fmla="*/ 152152 w 4627560"/>
              <a:gd name="connsiteY276" fmla="*/ 684178 h 1990725"/>
              <a:gd name="connsiteX277" fmla="*/ 163729 w 4627560"/>
              <a:gd name="connsiteY277" fmla="*/ 535996 h 1990725"/>
              <a:gd name="connsiteX278" fmla="*/ 3727060 w 4627560"/>
              <a:gd name="connsiteY278" fmla="*/ 397075 h 1990725"/>
              <a:gd name="connsiteX279" fmla="*/ 3696961 w 4627560"/>
              <a:gd name="connsiteY279" fmla="*/ 410966 h 1990725"/>
              <a:gd name="connsiteX280" fmla="*/ 3710853 w 4627560"/>
              <a:gd name="connsiteY280" fmla="*/ 422543 h 1990725"/>
              <a:gd name="connsiteX281" fmla="*/ 3731692 w 4627560"/>
              <a:gd name="connsiteY281" fmla="*/ 399391 h 1990725"/>
              <a:gd name="connsiteX282" fmla="*/ 3731692 w 4627560"/>
              <a:gd name="connsiteY282" fmla="*/ 397075 h 1990725"/>
              <a:gd name="connsiteX283" fmla="*/ 3727060 w 4627560"/>
              <a:gd name="connsiteY283" fmla="*/ 397075 h 1990725"/>
              <a:gd name="connsiteX284" fmla="*/ 485567 w 4627560"/>
              <a:gd name="connsiteY284" fmla="*/ 397075 h 1990725"/>
              <a:gd name="connsiteX285" fmla="*/ 455467 w 4627560"/>
              <a:gd name="connsiteY285" fmla="*/ 410966 h 1990725"/>
              <a:gd name="connsiteX286" fmla="*/ 469360 w 4627560"/>
              <a:gd name="connsiteY286" fmla="*/ 422543 h 1990725"/>
              <a:gd name="connsiteX287" fmla="*/ 490199 w 4627560"/>
              <a:gd name="connsiteY287" fmla="*/ 399391 h 1990725"/>
              <a:gd name="connsiteX288" fmla="*/ 490199 w 4627560"/>
              <a:gd name="connsiteY288" fmla="*/ 397075 h 1990725"/>
              <a:gd name="connsiteX289" fmla="*/ 485567 w 4627560"/>
              <a:gd name="connsiteY289" fmla="*/ 397075 h 1990725"/>
              <a:gd name="connsiteX290" fmla="*/ 3558040 w 4627560"/>
              <a:gd name="connsiteY290" fmla="*/ 355399 h 1990725"/>
              <a:gd name="connsiteX291" fmla="*/ 3532570 w 4627560"/>
              <a:gd name="connsiteY291" fmla="*/ 387813 h 1990725"/>
              <a:gd name="connsiteX292" fmla="*/ 3558040 w 4627560"/>
              <a:gd name="connsiteY292" fmla="*/ 420228 h 1990725"/>
              <a:gd name="connsiteX293" fmla="*/ 3583509 w 4627560"/>
              <a:gd name="connsiteY293" fmla="*/ 387813 h 1990725"/>
              <a:gd name="connsiteX294" fmla="*/ 3558040 w 4627560"/>
              <a:gd name="connsiteY294" fmla="*/ 355399 h 1990725"/>
              <a:gd name="connsiteX295" fmla="*/ 2909739 w 4627560"/>
              <a:gd name="connsiteY295" fmla="*/ 355399 h 1990725"/>
              <a:gd name="connsiteX296" fmla="*/ 2879639 w 4627560"/>
              <a:gd name="connsiteY296" fmla="*/ 387814 h 1990725"/>
              <a:gd name="connsiteX297" fmla="*/ 2909739 w 4627560"/>
              <a:gd name="connsiteY297" fmla="*/ 420228 h 1990725"/>
              <a:gd name="connsiteX298" fmla="*/ 2939839 w 4627560"/>
              <a:gd name="connsiteY298" fmla="*/ 387814 h 1990725"/>
              <a:gd name="connsiteX299" fmla="*/ 2909739 w 4627560"/>
              <a:gd name="connsiteY299" fmla="*/ 355399 h 1990725"/>
              <a:gd name="connsiteX300" fmla="*/ 3294090 w 4627560"/>
              <a:gd name="connsiteY300" fmla="*/ 353083 h 1990725"/>
              <a:gd name="connsiteX301" fmla="*/ 3273251 w 4627560"/>
              <a:gd name="connsiteY301" fmla="*/ 371606 h 1990725"/>
              <a:gd name="connsiteX302" fmla="*/ 3310297 w 4627560"/>
              <a:gd name="connsiteY302" fmla="*/ 371606 h 1990725"/>
              <a:gd name="connsiteX303" fmla="*/ 3294090 w 4627560"/>
              <a:gd name="connsiteY303" fmla="*/ 353083 h 1990725"/>
              <a:gd name="connsiteX304" fmla="*/ 1937291 w 4627560"/>
              <a:gd name="connsiteY304" fmla="*/ 353083 h 1990725"/>
              <a:gd name="connsiteX305" fmla="*/ 1916452 w 4627560"/>
              <a:gd name="connsiteY305" fmla="*/ 371606 h 1990725"/>
              <a:gd name="connsiteX306" fmla="*/ 1953498 w 4627560"/>
              <a:gd name="connsiteY306" fmla="*/ 371606 h 1990725"/>
              <a:gd name="connsiteX307" fmla="*/ 1937291 w 4627560"/>
              <a:gd name="connsiteY307" fmla="*/ 353083 h 1990725"/>
              <a:gd name="connsiteX308" fmla="*/ 2266071 w 4627560"/>
              <a:gd name="connsiteY308" fmla="*/ 322985 h 1990725"/>
              <a:gd name="connsiteX309" fmla="*/ 2310062 w 4627560"/>
              <a:gd name="connsiteY309" fmla="*/ 322985 h 1990725"/>
              <a:gd name="connsiteX310" fmla="*/ 2310062 w 4627560"/>
              <a:gd name="connsiteY310" fmla="*/ 452644 h 1990725"/>
              <a:gd name="connsiteX311" fmla="*/ 2266071 w 4627560"/>
              <a:gd name="connsiteY311" fmla="*/ 452644 h 1990725"/>
              <a:gd name="connsiteX312" fmla="*/ 2266071 w 4627560"/>
              <a:gd name="connsiteY312" fmla="*/ 322985 h 1990725"/>
              <a:gd name="connsiteX313" fmla="*/ 1647875 w 4627560"/>
              <a:gd name="connsiteY313" fmla="*/ 322985 h 1990725"/>
              <a:gd name="connsiteX314" fmla="*/ 1691866 w 4627560"/>
              <a:gd name="connsiteY314" fmla="*/ 322985 h 1990725"/>
              <a:gd name="connsiteX315" fmla="*/ 1691866 w 4627560"/>
              <a:gd name="connsiteY315" fmla="*/ 452644 h 1990725"/>
              <a:gd name="connsiteX316" fmla="*/ 1647875 w 4627560"/>
              <a:gd name="connsiteY316" fmla="*/ 452644 h 1990725"/>
              <a:gd name="connsiteX317" fmla="*/ 1647875 w 4627560"/>
              <a:gd name="connsiteY317" fmla="*/ 322985 h 1990725"/>
              <a:gd name="connsiteX318" fmla="*/ 3379758 w 4627560"/>
              <a:gd name="connsiteY318" fmla="*/ 322984 h 1990725"/>
              <a:gd name="connsiteX319" fmla="*/ 3382074 w 4627560"/>
              <a:gd name="connsiteY319" fmla="*/ 322984 h 1990725"/>
              <a:gd name="connsiteX320" fmla="*/ 3423749 w 4627560"/>
              <a:gd name="connsiteY320" fmla="*/ 322984 h 1990725"/>
              <a:gd name="connsiteX321" fmla="*/ 3423749 w 4627560"/>
              <a:gd name="connsiteY321" fmla="*/ 346139 h 1990725"/>
              <a:gd name="connsiteX322" fmla="*/ 3423749 w 4627560"/>
              <a:gd name="connsiteY322" fmla="*/ 355400 h 1990725"/>
              <a:gd name="connsiteX323" fmla="*/ 3465426 w 4627560"/>
              <a:gd name="connsiteY323" fmla="*/ 322984 h 1990725"/>
              <a:gd name="connsiteX324" fmla="*/ 3470058 w 4627560"/>
              <a:gd name="connsiteY324" fmla="*/ 322984 h 1990725"/>
              <a:gd name="connsiteX325" fmla="*/ 3470058 w 4627560"/>
              <a:gd name="connsiteY325" fmla="*/ 366976 h 1990725"/>
              <a:gd name="connsiteX326" fmla="*/ 3460795 w 4627560"/>
              <a:gd name="connsiteY326" fmla="*/ 366976 h 1990725"/>
              <a:gd name="connsiteX327" fmla="*/ 3426065 w 4627560"/>
              <a:gd name="connsiteY327" fmla="*/ 390130 h 1990725"/>
              <a:gd name="connsiteX328" fmla="*/ 3423749 w 4627560"/>
              <a:gd name="connsiteY328" fmla="*/ 408653 h 1990725"/>
              <a:gd name="connsiteX329" fmla="*/ 3423749 w 4627560"/>
              <a:gd name="connsiteY329" fmla="*/ 452644 h 1990725"/>
              <a:gd name="connsiteX330" fmla="*/ 3379758 w 4627560"/>
              <a:gd name="connsiteY330" fmla="*/ 452644 h 1990725"/>
              <a:gd name="connsiteX331" fmla="*/ 3379758 w 4627560"/>
              <a:gd name="connsiteY331" fmla="*/ 322984 h 1990725"/>
              <a:gd name="connsiteX332" fmla="*/ 2025275 w 4627560"/>
              <a:gd name="connsiteY332" fmla="*/ 322984 h 1990725"/>
              <a:gd name="connsiteX333" fmla="*/ 2027591 w 4627560"/>
              <a:gd name="connsiteY333" fmla="*/ 322984 h 1990725"/>
              <a:gd name="connsiteX334" fmla="*/ 2069266 w 4627560"/>
              <a:gd name="connsiteY334" fmla="*/ 322984 h 1990725"/>
              <a:gd name="connsiteX335" fmla="*/ 2069266 w 4627560"/>
              <a:gd name="connsiteY335" fmla="*/ 346139 h 1990725"/>
              <a:gd name="connsiteX336" fmla="*/ 2069266 w 4627560"/>
              <a:gd name="connsiteY336" fmla="*/ 355400 h 1990725"/>
              <a:gd name="connsiteX337" fmla="*/ 2110943 w 4627560"/>
              <a:gd name="connsiteY337" fmla="*/ 322984 h 1990725"/>
              <a:gd name="connsiteX338" fmla="*/ 2115573 w 4627560"/>
              <a:gd name="connsiteY338" fmla="*/ 322984 h 1990725"/>
              <a:gd name="connsiteX339" fmla="*/ 2115573 w 4627560"/>
              <a:gd name="connsiteY339" fmla="*/ 366976 h 1990725"/>
              <a:gd name="connsiteX340" fmla="*/ 2106312 w 4627560"/>
              <a:gd name="connsiteY340" fmla="*/ 366976 h 1990725"/>
              <a:gd name="connsiteX341" fmla="*/ 2071582 w 4627560"/>
              <a:gd name="connsiteY341" fmla="*/ 390130 h 1990725"/>
              <a:gd name="connsiteX342" fmla="*/ 2069266 w 4627560"/>
              <a:gd name="connsiteY342" fmla="*/ 408653 h 1990725"/>
              <a:gd name="connsiteX343" fmla="*/ 2069266 w 4627560"/>
              <a:gd name="connsiteY343" fmla="*/ 452644 h 1990725"/>
              <a:gd name="connsiteX344" fmla="*/ 2025275 w 4627560"/>
              <a:gd name="connsiteY344" fmla="*/ 452644 h 1990725"/>
              <a:gd name="connsiteX345" fmla="*/ 2025275 w 4627560"/>
              <a:gd name="connsiteY345" fmla="*/ 322984 h 1990725"/>
              <a:gd name="connsiteX346" fmla="*/ 1712702 w 4627560"/>
              <a:gd name="connsiteY346" fmla="*/ 322984 h 1990725"/>
              <a:gd name="connsiteX347" fmla="*/ 1759009 w 4627560"/>
              <a:gd name="connsiteY347" fmla="*/ 322984 h 1990725"/>
              <a:gd name="connsiteX348" fmla="*/ 1779848 w 4627560"/>
              <a:gd name="connsiteY348" fmla="*/ 392446 h 1990725"/>
              <a:gd name="connsiteX349" fmla="*/ 1784478 w 4627560"/>
              <a:gd name="connsiteY349" fmla="*/ 415598 h 1990725"/>
              <a:gd name="connsiteX350" fmla="*/ 1789109 w 4627560"/>
              <a:gd name="connsiteY350" fmla="*/ 392446 h 1990725"/>
              <a:gd name="connsiteX351" fmla="*/ 1809948 w 4627560"/>
              <a:gd name="connsiteY351" fmla="*/ 322984 h 1990725"/>
              <a:gd name="connsiteX352" fmla="*/ 1856255 w 4627560"/>
              <a:gd name="connsiteY352" fmla="*/ 322984 h 1990725"/>
              <a:gd name="connsiteX353" fmla="*/ 1812262 w 4627560"/>
              <a:gd name="connsiteY353" fmla="*/ 454960 h 1990725"/>
              <a:gd name="connsiteX354" fmla="*/ 1759009 w 4627560"/>
              <a:gd name="connsiteY354" fmla="*/ 454960 h 1990725"/>
              <a:gd name="connsiteX355" fmla="*/ 1712702 w 4627560"/>
              <a:gd name="connsiteY355" fmla="*/ 322984 h 1990725"/>
              <a:gd name="connsiteX356" fmla="*/ 304969 w 4627560"/>
              <a:gd name="connsiteY356" fmla="*/ 322984 h 1990725"/>
              <a:gd name="connsiteX357" fmla="*/ 307285 w 4627560"/>
              <a:gd name="connsiteY357" fmla="*/ 322984 h 1990725"/>
              <a:gd name="connsiteX358" fmla="*/ 348960 w 4627560"/>
              <a:gd name="connsiteY358" fmla="*/ 322984 h 1990725"/>
              <a:gd name="connsiteX359" fmla="*/ 348960 w 4627560"/>
              <a:gd name="connsiteY359" fmla="*/ 346139 h 1990725"/>
              <a:gd name="connsiteX360" fmla="*/ 348960 w 4627560"/>
              <a:gd name="connsiteY360" fmla="*/ 355400 h 1990725"/>
              <a:gd name="connsiteX361" fmla="*/ 390637 w 4627560"/>
              <a:gd name="connsiteY361" fmla="*/ 322984 h 1990725"/>
              <a:gd name="connsiteX362" fmla="*/ 395267 w 4627560"/>
              <a:gd name="connsiteY362" fmla="*/ 322984 h 1990725"/>
              <a:gd name="connsiteX363" fmla="*/ 395267 w 4627560"/>
              <a:gd name="connsiteY363" fmla="*/ 366976 h 1990725"/>
              <a:gd name="connsiteX364" fmla="*/ 386005 w 4627560"/>
              <a:gd name="connsiteY364" fmla="*/ 366976 h 1990725"/>
              <a:gd name="connsiteX365" fmla="*/ 351276 w 4627560"/>
              <a:gd name="connsiteY365" fmla="*/ 390130 h 1990725"/>
              <a:gd name="connsiteX366" fmla="*/ 348960 w 4627560"/>
              <a:gd name="connsiteY366" fmla="*/ 408653 h 1990725"/>
              <a:gd name="connsiteX367" fmla="*/ 348960 w 4627560"/>
              <a:gd name="connsiteY367" fmla="*/ 452644 h 1990725"/>
              <a:gd name="connsiteX368" fmla="*/ 304969 w 4627560"/>
              <a:gd name="connsiteY368" fmla="*/ 452644 h 1990725"/>
              <a:gd name="connsiteX369" fmla="*/ 304969 w 4627560"/>
              <a:gd name="connsiteY369" fmla="*/ 322984 h 1990725"/>
              <a:gd name="connsiteX370" fmla="*/ 3893766 w 4627560"/>
              <a:gd name="connsiteY370" fmla="*/ 320668 h 1990725"/>
              <a:gd name="connsiteX371" fmla="*/ 3930813 w 4627560"/>
              <a:gd name="connsiteY371" fmla="*/ 343823 h 1990725"/>
              <a:gd name="connsiteX372" fmla="*/ 3972489 w 4627560"/>
              <a:gd name="connsiteY372" fmla="*/ 320668 h 1990725"/>
              <a:gd name="connsiteX373" fmla="*/ 4014166 w 4627560"/>
              <a:gd name="connsiteY373" fmla="*/ 369291 h 1990725"/>
              <a:gd name="connsiteX374" fmla="*/ 4014166 w 4627560"/>
              <a:gd name="connsiteY374" fmla="*/ 452644 h 1990725"/>
              <a:gd name="connsiteX375" fmla="*/ 3970173 w 4627560"/>
              <a:gd name="connsiteY375" fmla="*/ 452644 h 1990725"/>
              <a:gd name="connsiteX376" fmla="*/ 3970173 w 4627560"/>
              <a:gd name="connsiteY376" fmla="*/ 373921 h 1990725"/>
              <a:gd name="connsiteX377" fmla="*/ 3960912 w 4627560"/>
              <a:gd name="connsiteY377" fmla="*/ 357714 h 1990725"/>
              <a:gd name="connsiteX378" fmla="*/ 3937759 w 4627560"/>
              <a:gd name="connsiteY378" fmla="*/ 383182 h 1990725"/>
              <a:gd name="connsiteX379" fmla="*/ 3937759 w 4627560"/>
              <a:gd name="connsiteY379" fmla="*/ 399391 h 1990725"/>
              <a:gd name="connsiteX380" fmla="*/ 3937759 w 4627560"/>
              <a:gd name="connsiteY380" fmla="*/ 452644 h 1990725"/>
              <a:gd name="connsiteX381" fmla="*/ 3893766 w 4627560"/>
              <a:gd name="connsiteY381" fmla="*/ 452644 h 1990725"/>
              <a:gd name="connsiteX382" fmla="*/ 3893766 w 4627560"/>
              <a:gd name="connsiteY382" fmla="*/ 373921 h 1990725"/>
              <a:gd name="connsiteX383" fmla="*/ 3884505 w 4627560"/>
              <a:gd name="connsiteY383" fmla="*/ 357714 h 1990725"/>
              <a:gd name="connsiteX384" fmla="*/ 3861352 w 4627560"/>
              <a:gd name="connsiteY384" fmla="*/ 380868 h 1990725"/>
              <a:gd name="connsiteX385" fmla="*/ 3859036 w 4627560"/>
              <a:gd name="connsiteY385" fmla="*/ 397075 h 1990725"/>
              <a:gd name="connsiteX386" fmla="*/ 3859036 w 4627560"/>
              <a:gd name="connsiteY386" fmla="*/ 452644 h 1990725"/>
              <a:gd name="connsiteX387" fmla="*/ 3815045 w 4627560"/>
              <a:gd name="connsiteY387" fmla="*/ 452644 h 1990725"/>
              <a:gd name="connsiteX388" fmla="*/ 3815045 w 4627560"/>
              <a:gd name="connsiteY388" fmla="*/ 322984 h 1990725"/>
              <a:gd name="connsiteX389" fmla="*/ 3854406 w 4627560"/>
              <a:gd name="connsiteY389" fmla="*/ 322984 h 1990725"/>
              <a:gd name="connsiteX390" fmla="*/ 3854406 w 4627560"/>
              <a:gd name="connsiteY390" fmla="*/ 334561 h 1990725"/>
              <a:gd name="connsiteX391" fmla="*/ 3854406 w 4627560"/>
              <a:gd name="connsiteY391" fmla="*/ 343823 h 1990725"/>
              <a:gd name="connsiteX392" fmla="*/ 3893766 w 4627560"/>
              <a:gd name="connsiteY392" fmla="*/ 320668 h 1990725"/>
              <a:gd name="connsiteX393" fmla="*/ 3717799 w 4627560"/>
              <a:gd name="connsiteY393" fmla="*/ 320668 h 1990725"/>
              <a:gd name="connsiteX394" fmla="*/ 3777999 w 4627560"/>
              <a:gd name="connsiteY394" fmla="*/ 373921 h 1990725"/>
              <a:gd name="connsiteX395" fmla="*/ 3777999 w 4627560"/>
              <a:gd name="connsiteY395" fmla="*/ 452643 h 1990725"/>
              <a:gd name="connsiteX396" fmla="*/ 3738638 w 4627560"/>
              <a:gd name="connsiteY396" fmla="*/ 452643 h 1990725"/>
              <a:gd name="connsiteX397" fmla="*/ 3738638 w 4627560"/>
              <a:gd name="connsiteY397" fmla="*/ 445697 h 1990725"/>
              <a:gd name="connsiteX398" fmla="*/ 3738638 w 4627560"/>
              <a:gd name="connsiteY398" fmla="*/ 436436 h 1990725"/>
              <a:gd name="connsiteX399" fmla="*/ 3701592 w 4627560"/>
              <a:gd name="connsiteY399" fmla="*/ 454959 h 1990725"/>
              <a:gd name="connsiteX400" fmla="*/ 3657601 w 4627560"/>
              <a:gd name="connsiteY400" fmla="*/ 413282 h 1990725"/>
              <a:gd name="connsiteX401" fmla="*/ 3731692 w 4627560"/>
              <a:gd name="connsiteY401" fmla="*/ 371607 h 1990725"/>
              <a:gd name="connsiteX402" fmla="*/ 3713169 w 4627560"/>
              <a:gd name="connsiteY402" fmla="*/ 355398 h 1990725"/>
              <a:gd name="connsiteX403" fmla="*/ 3678438 w 4627560"/>
              <a:gd name="connsiteY403" fmla="*/ 366975 h 1990725"/>
              <a:gd name="connsiteX404" fmla="*/ 3662231 w 4627560"/>
              <a:gd name="connsiteY404" fmla="*/ 336875 h 1990725"/>
              <a:gd name="connsiteX405" fmla="*/ 3717799 w 4627560"/>
              <a:gd name="connsiteY405" fmla="*/ 320668 h 1990725"/>
              <a:gd name="connsiteX406" fmla="*/ 2187348 w 4627560"/>
              <a:gd name="connsiteY406" fmla="*/ 320668 h 1990725"/>
              <a:gd name="connsiteX407" fmla="*/ 2233655 w 4627560"/>
              <a:gd name="connsiteY407" fmla="*/ 334561 h 1990725"/>
              <a:gd name="connsiteX408" fmla="*/ 2219764 w 4627560"/>
              <a:gd name="connsiteY408" fmla="*/ 366975 h 1990725"/>
              <a:gd name="connsiteX409" fmla="*/ 2189664 w 4627560"/>
              <a:gd name="connsiteY409" fmla="*/ 355398 h 1990725"/>
              <a:gd name="connsiteX410" fmla="*/ 2175771 w 4627560"/>
              <a:gd name="connsiteY410" fmla="*/ 362345 h 1990725"/>
              <a:gd name="connsiteX411" fmla="*/ 2238287 w 4627560"/>
              <a:gd name="connsiteY411" fmla="*/ 415598 h 1990725"/>
              <a:gd name="connsiteX412" fmla="*/ 2185033 w 4627560"/>
              <a:gd name="connsiteY412" fmla="*/ 457275 h 1990725"/>
              <a:gd name="connsiteX413" fmla="*/ 2131780 w 4627560"/>
              <a:gd name="connsiteY413" fmla="*/ 438750 h 1990725"/>
              <a:gd name="connsiteX414" fmla="*/ 2150303 w 4627560"/>
              <a:gd name="connsiteY414" fmla="*/ 408652 h 1990725"/>
              <a:gd name="connsiteX415" fmla="*/ 2182718 w 4627560"/>
              <a:gd name="connsiteY415" fmla="*/ 422543 h 1990725"/>
              <a:gd name="connsiteX416" fmla="*/ 2196610 w 4627560"/>
              <a:gd name="connsiteY416" fmla="*/ 415598 h 1990725"/>
              <a:gd name="connsiteX417" fmla="*/ 2134096 w 4627560"/>
              <a:gd name="connsiteY417" fmla="*/ 360030 h 1990725"/>
              <a:gd name="connsiteX418" fmla="*/ 2187348 w 4627560"/>
              <a:gd name="connsiteY418" fmla="*/ 320668 h 1990725"/>
              <a:gd name="connsiteX419" fmla="*/ 1564521 w 4627560"/>
              <a:gd name="connsiteY419" fmla="*/ 320668 h 1990725"/>
              <a:gd name="connsiteX420" fmla="*/ 1610828 w 4627560"/>
              <a:gd name="connsiteY420" fmla="*/ 369291 h 1990725"/>
              <a:gd name="connsiteX421" fmla="*/ 1610828 w 4627560"/>
              <a:gd name="connsiteY421" fmla="*/ 452644 h 1990725"/>
              <a:gd name="connsiteX422" fmla="*/ 1569152 w 4627560"/>
              <a:gd name="connsiteY422" fmla="*/ 452644 h 1990725"/>
              <a:gd name="connsiteX423" fmla="*/ 1569152 w 4627560"/>
              <a:gd name="connsiteY423" fmla="*/ 376237 h 1990725"/>
              <a:gd name="connsiteX424" fmla="*/ 1555260 w 4627560"/>
              <a:gd name="connsiteY424" fmla="*/ 360030 h 1990725"/>
              <a:gd name="connsiteX425" fmla="*/ 1529791 w 4627560"/>
              <a:gd name="connsiteY425" fmla="*/ 378553 h 1990725"/>
              <a:gd name="connsiteX426" fmla="*/ 1527475 w 4627560"/>
              <a:gd name="connsiteY426" fmla="*/ 394760 h 1990725"/>
              <a:gd name="connsiteX427" fmla="*/ 1527475 w 4627560"/>
              <a:gd name="connsiteY427" fmla="*/ 452644 h 1990725"/>
              <a:gd name="connsiteX428" fmla="*/ 1483484 w 4627560"/>
              <a:gd name="connsiteY428" fmla="*/ 452644 h 1990725"/>
              <a:gd name="connsiteX429" fmla="*/ 1483484 w 4627560"/>
              <a:gd name="connsiteY429" fmla="*/ 322984 h 1990725"/>
              <a:gd name="connsiteX430" fmla="*/ 1522846 w 4627560"/>
              <a:gd name="connsiteY430" fmla="*/ 322984 h 1990725"/>
              <a:gd name="connsiteX431" fmla="*/ 1522846 w 4627560"/>
              <a:gd name="connsiteY431" fmla="*/ 334561 h 1990725"/>
              <a:gd name="connsiteX432" fmla="*/ 1522846 w 4627560"/>
              <a:gd name="connsiteY432" fmla="*/ 343823 h 1990725"/>
              <a:gd name="connsiteX433" fmla="*/ 1564521 w 4627560"/>
              <a:gd name="connsiteY433" fmla="*/ 320668 h 1990725"/>
              <a:gd name="connsiteX434" fmla="*/ 1145442 w 4627560"/>
              <a:gd name="connsiteY434" fmla="*/ 320668 h 1990725"/>
              <a:gd name="connsiteX435" fmla="*/ 1191749 w 4627560"/>
              <a:gd name="connsiteY435" fmla="*/ 334561 h 1990725"/>
              <a:gd name="connsiteX436" fmla="*/ 1175542 w 4627560"/>
              <a:gd name="connsiteY436" fmla="*/ 366975 h 1990725"/>
              <a:gd name="connsiteX437" fmla="*/ 1145442 w 4627560"/>
              <a:gd name="connsiteY437" fmla="*/ 355398 h 1990725"/>
              <a:gd name="connsiteX438" fmla="*/ 1131549 w 4627560"/>
              <a:gd name="connsiteY438" fmla="*/ 362345 h 1990725"/>
              <a:gd name="connsiteX439" fmla="*/ 1194065 w 4627560"/>
              <a:gd name="connsiteY439" fmla="*/ 415598 h 1990725"/>
              <a:gd name="connsiteX440" fmla="*/ 1140811 w 4627560"/>
              <a:gd name="connsiteY440" fmla="*/ 457275 h 1990725"/>
              <a:gd name="connsiteX441" fmla="*/ 1087558 w 4627560"/>
              <a:gd name="connsiteY441" fmla="*/ 438750 h 1990725"/>
              <a:gd name="connsiteX442" fmla="*/ 1108397 w 4627560"/>
              <a:gd name="connsiteY442" fmla="*/ 408652 h 1990725"/>
              <a:gd name="connsiteX443" fmla="*/ 1140811 w 4627560"/>
              <a:gd name="connsiteY443" fmla="*/ 422543 h 1990725"/>
              <a:gd name="connsiteX444" fmla="*/ 1154703 w 4627560"/>
              <a:gd name="connsiteY444" fmla="*/ 415598 h 1990725"/>
              <a:gd name="connsiteX445" fmla="*/ 1092190 w 4627560"/>
              <a:gd name="connsiteY445" fmla="*/ 360030 h 1990725"/>
              <a:gd name="connsiteX446" fmla="*/ 1145442 w 4627560"/>
              <a:gd name="connsiteY446" fmla="*/ 320668 h 1990725"/>
              <a:gd name="connsiteX447" fmla="*/ 1018099 w 4627560"/>
              <a:gd name="connsiteY447" fmla="*/ 320668 h 1990725"/>
              <a:gd name="connsiteX448" fmla="*/ 1062090 w 4627560"/>
              <a:gd name="connsiteY448" fmla="*/ 320668 h 1990725"/>
              <a:gd name="connsiteX449" fmla="*/ 1062090 w 4627560"/>
              <a:gd name="connsiteY449" fmla="*/ 452643 h 1990725"/>
              <a:gd name="connsiteX450" fmla="*/ 1020415 w 4627560"/>
              <a:gd name="connsiteY450" fmla="*/ 452643 h 1990725"/>
              <a:gd name="connsiteX451" fmla="*/ 1020415 w 4627560"/>
              <a:gd name="connsiteY451" fmla="*/ 441066 h 1990725"/>
              <a:gd name="connsiteX452" fmla="*/ 1020415 w 4627560"/>
              <a:gd name="connsiteY452" fmla="*/ 431805 h 1990725"/>
              <a:gd name="connsiteX453" fmla="*/ 978738 w 4627560"/>
              <a:gd name="connsiteY453" fmla="*/ 454959 h 1990725"/>
              <a:gd name="connsiteX454" fmla="*/ 932431 w 4627560"/>
              <a:gd name="connsiteY454" fmla="*/ 406336 h 1990725"/>
              <a:gd name="connsiteX455" fmla="*/ 932431 w 4627560"/>
              <a:gd name="connsiteY455" fmla="*/ 322984 h 1990725"/>
              <a:gd name="connsiteX456" fmla="*/ 976422 w 4627560"/>
              <a:gd name="connsiteY456" fmla="*/ 322984 h 1990725"/>
              <a:gd name="connsiteX457" fmla="*/ 976422 w 4627560"/>
              <a:gd name="connsiteY457" fmla="*/ 399391 h 1990725"/>
              <a:gd name="connsiteX458" fmla="*/ 990315 w 4627560"/>
              <a:gd name="connsiteY458" fmla="*/ 415598 h 1990725"/>
              <a:gd name="connsiteX459" fmla="*/ 1018099 w 4627560"/>
              <a:gd name="connsiteY459" fmla="*/ 378552 h 1990725"/>
              <a:gd name="connsiteX460" fmla="*/ 1018099 w 4627560"/>
              <a:gd name="connsiteY460" fmla="*/ 320668 h 1990725"/>
              <a:gd name="connsiteX461" fmla="*/ 774986 w 4627560"/>
              <a:gd name="connsiteY461" fmla="*/ 320668 h 1990725"/>
              <a:gd name="connsiteX462" fmla="*/ 812032 w 4627560"/>
              <a:gd name="connsiteY462" fmla="*/ 343823 h 1990725"/>
              <a:gd name="connsiteX463" fmla="*/ 853708 w 4627560"/>
              <a:gd name="connsiteY463" fmla="*/ 320668 h 1990725"/>
              <a:gd name="connsiteX464" fmla="*/ 895385 w 4627560"/>
              <a:gd name="connsiteY464" fmla="*/ 369291 h 1990725"/>
              <a:gd name="connsiteX465" fmla="*/ 895385 w 4627560"/>
              <a:gd name="connsiteY465" fmla="*/ 452644 h 1990725"/>
              <a:gd name="connsiteX466" fmla="*/ 851393 w 4627560"/>
              <a:gd name="connsiteY466" fmla="*/ 452644 h 1990725"/>
              <a:gd name="connsiteX467" fmla="*/ 851393 w 4627560"/>
              <a:gd name="connsiteY467" fmla="*/ 373921 h 1990725"/>
              <a:gd name="connsiteX468" fmla="*/ 842131 w 4627560"/>
              <a:gd name="connsiteY468" fmla="*/ 357714 h 1990725"/>
              <a:gd name="connsiteX469" fmla="*/ 818979 w 4627560"/>
              <a:gd name="connsiteY469" fmla="*/ 383182 h 1990725"/>
              <a:gd name="connsiteX470" fmla="*/ 818979 w 4627560"/>
              <a:gd name="connsiteY470" fmla="*/ 399391 h 1990725"/>
              <a:gd name="connsiteX471" fmla="*/ 818979 w 4627560"/>
              <a:gd name="connsiteY471" fmla="*/ 452644 h 1990725"/>
              <a:gd name="connsiteX472" fmla="*/ 774986 w 4627560"/>
              <a:gd name="connsiteY472" fmla="*/ 452644 h 1990725"/>
              <a:gd name="connsiteX473" fmla="*/ 774986 w 4627560"/>
              <a:gd name="connsiteY473" fmla="*/ 373921 h 1990725"/>
              <a:gd name="connsiteX474" fmla="*/ 765725 w 4627560"/>
              <a:gd name="connsiteY474" fmla="*/ 357714 h 1990725"/>
              <a:gd name="connsiteX475" fmla="*/ 742572 w 4627560"/>
              <a:gd name="connsiteY475" fmla="*/ 380868 h 1990725"/>
              <a:gd name="connsiteX476" fmla="*/ 740256 w 4627560"/>
              <a:gd name="connsiteY476" fmla="*/ 397075 h 1990725"/>
              <a:gd name="connsiteX477" fmla="*/ 740256 w 4627560"/>
              <a:gd name="connsiteY477" fmla="*/ 452644 h 1990725"/>
              <a:gd name="connsiteX478" fmla="*/ 696265 w 4627560"/>
              <a:gd name="connsiteY478" fmla="*/ 452644 h 1990725"/>
              <a:gd name="connsiteX479" fmla="*/ 696265 w 4627560"/>
              <a:gd name="connsiteY479" fmla="*/ 322984 h 1990725"/>
              <a:gd name="connsiteX480" fmla="*/ 735627 w 4627560"/>
              <a:gd name="connsiteY480" fmla="*/ 322984 h 1990725"/>
              <a:gd name="connsiteX481" fmla="*/ 735627 w 4627560"/>
              <a:gd name="connsiteY481" fmla="*/ 334561 h 1990725"/>
              <a:gd name="connsiteX482" fmla="*/ 735627 w 4627560"/>
              <a:gd name="connsiteY482" fmla="*/ 343823 h 1990725"/>
              <a:gd name="connsiteX483" fmla="*/ 774986 w 4627560"/>
              <a:gd name="connsiteY483" fmla="*/ 320668 h 1990725"/>
              <a:gd name="connsiteX484" fmla="*/ 615226 w 4627560"/>
              <a:gd name="connsiteY484" fmla="*/ 320668 h 1990725"/>
              <a:gd name="connsiteX485" fmla="*/ 661534 w 4627560"/>
              <a:gd name="connsiteY485" fmla="*/ 334561 h 1990725"/>
              <a:gd name="connsiteX486" fmla="*/ 647642 w 4627560"/>
              <a:gd name="connsiteY486" fmla="*/ 366975 h 1990725"/>
              <a:gd name="connsiteX487" fmla="*/ 617542 w 4627560"/>
              <a:gd name="connsiteY487" fmla="*/ 355398 h 1990725"/>
              <a:gd name="connsiteX488" fmla="*/ 603649 w 4627560"/>
              <a:gd name="connsiteY488" fmla="*/ 362345 h 1990725"/>
              <a:gd name="connsiteX489" fmla="*/ 666165 w 4627560"/>
              <a:gd name="connsiteY489" fmla="*/ 415598 h 1990725"/>
              <a:gd name="connsiteX490" fmla="*/ 612910 w 4627560"/>
              <a:gd name="connsiteY490" fmla="*/ 457275 h 1990725"/>
              <a:gd name="connsiteX491" fmla="*/ 559659 w 4627560"/>
              <a:gd name="connsiteY491" fmla="*/ 438750 h 1990725"/>
              <a:gd name="connsiteX492" fmla="*/ 578181 w 4627560"/>
              <a:gd name="connsiteY492" fmla="*/ 408652 h 1990725"/>
              <a:gd name="connsiteX493" fmla="*/ 610596 w 4627560"/>
              <a:gd name="connsiteY493" fmla="*/ 422543 h 1990725"/>
              <a:gd name="connsiteX494" fmla="*/ 624487 w 4627560"/>
              <a:gd name="connsiteY494" fmla="*/ 415598 h 1990725"/>
              <a:gd name="connsiteX495" fmla="*/ 561974 w 4627560"/>
              <a:gd name="connsiteY495" fmla="*/ 360030 h 1990725"/>
              <a:gd name="connsiteX496" fmla="*/ 615226 w 4627560"/>
              <a:gd name="connsiteY496" fmla="*/ 320668 h 1990725"/>
              <a:gd name="connsiteX497" fmla="*/ 473990 w 4627560"/>
              <a:gd name="connsiteY497" fmla="*/ 320668 h 1990725"/>
              <a:gd name="connsiteX498" fmla="*/ 534191 w 4627560"/>
              <a:gd name="connsiteY498" fmla="*/ 373921 h 1990725"/>
              <a:gd name="connsiteX499" fmla="*/ 534191 w 4627560"/>
              <a:gd name="connsiteY499" fmla="*/ 452643 h 1990725"/>
              <a:gd name="connsiteX500" fmla="*/ 494828 w 4627560"/>
              <a:gd name="connsiteY500" fmla="*/ 452643 h 1990725"/>
              <a:gd name="connsiteX501" fmla="*/ 494828 w 4627560"/>
              <a:gd name="connsiteY501" fmla="*/ 445697 h 1990725"/>
              <a:gd name="connsiteX502" fmla="*/ 494828 w 4627560"/>
              <a:gd name="connsiteY502" fmla="*/ 436436 h 1990725"/>
              <a:gd name="connsiteX503" fmla="*/ 457784 w 4627560"/>
              <a:gd name="connsiteY503" fmla="*/ 454959 h 1990725"/>
              <a:gd name="connsiteX504" fmla="*/ 413792 w 4627560"/>
              <a:gd name="connsiteY504" fmla="*/ 413282 h 1990725"/>
              <a:gd name="connsiteX505" fmla="*/ 487882 w 4627560"/>
              <a:gd name="connsiteY505" fmla="*/ 371607 h 1990725"/>
              <a:gd name="connsiteX506" fmla="*/ 469360 w 4627560"/>
              <a:gd name="connsiteY506" fmla="*/ 355398 h 1990725"/>
              <a:gd name="connsiteX507" fmla="*/ 434629 w 4627560"/>
              <a:gd name="connsiteY507" fmla="*/ 366975 h 1990725"/>
              <a:gd name="connsiteX508" fmla="*/ 418422 w 4627560"/>
              <a:gd name="connsiteY508" fmla="*/ 336875 h 1990725"/>
              <a:gd name="connsiteX509" fmla="*/ 473990 w 4627560"/>
              <a:gd name="connsiteY509" fmla="*/ 320668 h 1990725"/>
              <a:gd name="connsiteX510" fmla="*/ 3291774 w 4627560"/>
              <a:gd name="connsiteY510" fmla="*/ 318353 h 1990725"/>
              <a:gd name="connsiteX511" fmla="*/ 3351972 w 4627560"/>
              <a:gd name="connsiteY511" fmla="*/ 380867 h 1990725"/>
              <a:gd name="connsiteX512" fmla="*/ 3351972 w 4627560"/>
              <a:gd name="connsiteY512" fmla="*/ 394760 h 1990725"/>
              <a:gd name="connsiteX513" fmla="*/ 3268619 w 4627560"/>
              <a:gd name="connsiteY513" fmla="*/ 394760 h 1990725"/>
              <a:gd name="connsiteX514" fmla="*/ 3298719 w 4627560"/>
              <a:gd name="connsiteY514" fmla="*/ 417913 h 1990725"/>
              <a:gd name="connsiteX515" fmla="*/ 3335765 w 4627560"/>
              <a:gd name="connsiteY515" fmla="*/ 404021 h 1990725"/>
              <a:gd name="connsiteX516" fmla="*/ 3351972 w 4627560"/>
              <a:gd name="connsiteY516" fmla="*/ 434121 h 1990725"/>
              <a:gd name="connsiteX517" fmla="*/ 3296404 w 4627560"/>
              <a:gd name="connsiteY517" fmla="*/ 452644 h 1990725"/>
              <a:gd name="connsiteX518" fmla="*/ 3224628 w 4627560"/>
              <a:gd name="connsiteY518" fmla="*/ 383183 h 1990725"/>
              <a:gd name="connsiteX519" fmla="*/ 3291774 w 4627560"/>
              <a:gd name="connsiteY519" fmla="*/ 318353 h 1990725"/>
              <a:gd name="connsiteX520" fmla="*/ 2909739 w 4627560"/>
              <a:gd name="connsiteY520" fmla="*/ 318353 h 1990725"/>
              <a:gd name="connsiteX521" fmla="*/ 2983830 w 4627560"/>
              <a:gd name="connsiteY521" fmla="*/ 387814 h 1990725"/>
              <a:gd name="connsiteX522" fmla="*/ 2909739 w 4627560"/>
              <a:gd name="connsiteY522" fmla="*/ 454958 h 1990725"/>
              <a:gd name="connsiteX523" fmla="*/ 2835648 w 4627560"/>
              <a:gd name="connsiteY523" fmla="*/ 387814 h 1990725"/>
              <a:gd name="connsiteX524" fmla="*/ 2909739 w 4627560"/>
              <a:gd name="connsiteY524" fmla="*/ 318353 h 1990725"/>
              <a:gd name="connsiteX525" fmla="*/ 2439724 w 4627560"/>
              <a:gd name="connsiteY525" fmla="*/ 318353 h 1990725"/>
              <a:gd name="connsiteX526" fmla="*/ 2490663 w 4627560"/>
              <a:gd name="connsiteY526" fmla="*/ 318353 h 1990725"/>
              <a:gd name="connsiteX527" fmla="*/ 2509185 w 4627560"/>
              <a:gd name="connsiteY527" fmla="*/ 378553 h 1990725"/>
              <a:gd name="connsiteX528" fmla="*/ 2513815 w 4627560"/>
              <a:gd name="connsiteY528" fmla="*/ 399390 h 1990725"/>
              <a:gd name="connsiteX529" fmla="*/ 2518447 w 4627560"/>
              <a:gd name="connsiteY529" fmla="*/ 380867 h 1990725"/>
              <a:gd name="connsiteX530" fmla="*/ 2534654 w 4627560"/>
              <a:gd name="connsiteY530" fmla="*/ 320669 h 1990725"/>
              <a:gd name="connsiteX531" fmla="*/ 2583277 w 4627560"/>
              <a:gd name="connsiteY531" fmla="*/ 320669 h 1990725"/>
              <a:gd name="connsiteX532" fmla="*/ 2530022 w 4627560"/>
              <a:gd name="connsiteY532" fmla="*/ 466536 h 1990725"/>
              <a:gd name="connsiteX533" fmla="*/ 2474454 w 4627560"/>
              <a:gd name="connsiteY533" fmla="*/ 505897 h 1990725"/>
              <a:gd name="connsiteX534" fmla="*/ 2444354 w 4627560"/>
              <a:gd name="connsiteY534" fmla="*/ 496636 h 1990725"/>
              <a:gd name="connsiteX535" fmla="*/ 2458247 w 4627560"/>
              <a:gd name="connsiteY535" fmla="*/ 464220 h 1990725"/>
              <a:gd name="connsiteX536" fmla="*/ 2472138 w 4627560"/>
              <a:gd name="connsiteY536" fmla="*/ 468852 h 1990725"/>
              <a:gd name="connsiteX537" fmla="*/ 2492977 w 4627560"/>
              <a:gd name="connsiteY537" fmla="*/ 454959 h 1990725"/>
              <a:gd name="connsiteX538" fmla="*/ 2495293 w 4627560"/>
              <a:gd name="connsiteY538" fmla="*/ 448013 h 1990725"/>
              <a:gd name="connsiteX539" fmla="*/ 2439724 w 4627560"/>
              <a:gd name="connsiteY539" fmla="*/ 318353 h 1990725"/>
              <a:gd name="connsiteX540" fmla="*/ 1937291 w 4627560"/>
              <a:gd name="connsiteY540" fmla="*/ 318353 h 1990725"/>
              <a:gd name="connsiteX541" fmla="*/ 1997489 w 4627560"/>
              <a:gd name="connsiteY541" fmla="*/ 380867 h 1990725"/>
              <a:gd name="connsiteX542" fmla="*/ 1997489 w 4627560"/>
              <a:gd name="connsiteY542" fmla="*/ 394760 h 1990725"/>
              <a:gd name="connsiteX543" fmla="*/ 1914136 w 4627560"/>
              <a:gd name="connsiteY543" fmla="*/ 394760 h 1990725"/>
              <a:gd name="connsiteX544" fmla="*/ 1944236 w 4627560"/>
              <a:gd name="connsiteY544" fmla="*/ 417913 h 1990725"/>
              <a:gd name="connsiteX545" fmla="*/ 1981282 w 4627560"/>
              <a:gd name="connsiteY545" fmla="*/ 404021 h 1990725"/>
              <a:gd name="connsiteX546" fmla="*/ 1997489 w 4627560"/>
              <a:gd name="connsiteY546" fmla="*/ 434121 h 1990725"/>
              <a:gd name="connsiteX547" fmla="*/ 1941921 w 4627560"/>
              <a:gd name="connsiteY547" fmla="*/ 452644 h 1990725"/>
              <a:gd name="connsiteX548" fmla="*/ 1870145 w 4627560"/>
              <a:gd name="connsiteY548" fmla="*/ 383183 h 1990725"/>
              <a:gd name="connsiteX549" fmla="*/ 1937291 w 4627560"/>
              <a:gd name="connsiteY549" fmla="*/ 318353 h 1990725"/>
              <a:gd name="connsiteX550" fmla="*/ 2717566 w 4627560"/>
              <a:gd name="connsiteY550" fmla="*/ 309092 h 1990725"/>
              <a:gd name="connsiteX551" fmla="*/ 2717566 w 4627560"/>
              <a:gd name="connsiteY551" fmla="*/ 353083 h 1990725"/>
              <a:gd name="connsiteX552" fmla="*/ 2736089 w 4627560"/>
              <a:gd name="connsiteY552" fmla="*/ 353083 h 1990725"/>
              <a:gd name="connsiteX553" fmla="*/ 2759241 w 4627560"/>
              <a:gd name="connsiteY553" fmla="*/ 329930 h 1990725"/>
              <a:gd name="connsiteX554" fmla="*/ 2731457 w 4627560"/>
              <a:gd name="connsiteY554" fmla="*/ 309092 h 1990725"/>
              <a:gd name="connsiteX555" fmla="*/ 2717566 w 4627560"/>
              <a:gd name="connsiteY555" fmla="*/ 309092 h 1990725"/>
              <a:gd name="connsiteX556" fmla="*/ 3132014 w 4627560"/>
              <a:gd name="connsiteY556" fmla="*/ 288253 h 1990725"/>
              <a:gd name="connsiteX557" fmla="*/ 3173691 w 4627560"/>
              <a:gd name="connsiteY557" fmla="*/ 288253 h 1990725"/>
              <a:gd name="connsiteX558" fmla="*/ 3173691 w 4627560"/>
              <a:gd name="connsiteY558" fmla="*/ 325299 h 1990725"/>
              <a:gd name="connsiteX559" fmla="*/ 3201475 w 4627560"/>
              <a:gd name="connsiteY559" fmla="*/ 325299 h 1990725"/>
              <a:gd name="connsiteX560" fmla="*/ 3201475 w 4627560"/>
              <a:gd name="connsiteY560" fmla="*/ 360029 h 1990725"/>
              <a:gd name="connsiteX561" fmla="*/ 3173691 w 4627560"/>
              <a:gd name="connsiteY561" fmla="*/ 360029 h 1990725"/>
              <a:gd name="connsiteX562" fmla="*/ 3173691 w 4627560"/>
              <a:gd name="connsiteY562" fmla="*/ 399390 h 1990725"/>
              <a:gd name="connsiteX563" fmla="*/ 3196844 w 4627560"/>
              <a:gd name="connsiteY563" fmla="*/ 415597 h 1990725"/>
              <a:gd name="connsiteX564" fmla="*/ 3203791 w 4627560"/>
              <a:gd name="connsiteY564" fmla="*/ 415597 h 1990725"/>
              <a:gd name="connsiteX565" fmla="*/ 3203791 w 4627560"/>
              <a:gd name="connsiteY565" fmla="*/ 454958 h 1990725"/>
              <a:gd name="connsiteX566" fmla="*/ 3192214 w 4627560"/>
              <a:gd name="connsiteY566" fmla="*/ 454958 h 1990725"/>
              <a:gd name="connsiteX567" fmla="*/ 3129698 w 4627560"/>
              <a:gd name="connsiteY567" fmla="*/ 406336 h 1990725"/>
              <a:gd name="connsiteX568" fmla="*/ 3129698 w 4627560"/>
              <a:gd name="connsiteY568" fmla="*/ 360029 h 1990725"/>
              <a:gd name="connsiteX569" fmla="*/ 3113491 w 4627560"/>
              <a:gd name="connsiteY569" fmla="*/ 360029 h 1990725"/>
              <a:gd name="connsiteX570" fmla="*/ 3113491 w 4627560"/>
              <a:gd name="connsiteY570" fmla="*/ 325299 h 1990725"/>
              <a:gd name="connsiteX571" fmla="*/ 3132014 w 4627560"/>
              <a:gd name="connsiteY571" fmla="*/ 325299 h 1990725"/>
              <a:gd name="connsiteX572" fmla="*/ 3132014 w 4627560"/>
              <a:gd name="connsiteY572" fmla="*/ 288253 h 1990725"/>
              <a:gd name="connsiteX573" fmla="*/ 3020878 w 4627560"/>
              <a:gd name="connsiteY573" fmla="*/ 288253 h 1990725"/>
              <a:gd name="connsiteX574" fmla="*/ 3062555 w 4627560"/>
              <a:gd name="connsiteY574" fmla="*/ 288253 h 1990725"/>
              <a:gd name="connsiteX575" fmla="*/ 3062555 w 4627560"/>
              <a:gd name="connsiteY575" fmla="*/ 325299 h 1990725"/>
              <a:gd name="connsiteX576" fmla="*/ 3090339 w 4627560"/>
              <a:gd name="connsiteY576" fmla="*/ 325299 h 1990725"/>
              <a:gd name="connsiteX577" fmla="*/ 3090339 w 4627560"/>
              <a:gd name="connsiteY577" fmla="*/ 360029 h 1990725"/>
              <a:gd name="connsiteX578" fmla="*/ 3062555 w 4627560"/>
              <a:gd name="connsiteY578" fmla="*/ 360029 h 1990725"/>
              <a:gd name="connsiteX579" fmla="*/ 3062555 w 4627560"/>
              <a:gd name="connsiteY579" fmla="*/ 399390 h 1990725"/>
              <a:gd name="connsiteX580" fmla="*/ 3085708 w 4627560"/>
              <a:gd name="connsiteY580" fmla="*/ 415597 h 1990725"/>
              <a:gd name="connsiteX581" fmla="*/ 3092655 w 4627560"/>
              <a:gd name="connsiteY581" fmla="*/ 415597 h 1990725"/>
              <a:gd name="connsiteX582" fmla="*/ 3092655 w 4627560"/>
              <a:gd name="connsiteY582" fmla="*/ 454958 h 1990725"/>
              <a:gd name="connsiteX583" fmla="*/ 3081078 w 4627560"/>
              <a:gd name="connsiteY583" fmla="*/ 454958 h 1990725"/>
              <a:gd name="connsiteX584" fmla="*/ 3018562 w 4627560"/>
              <a:gd name="connsiteY584" fmla="*/ 406336 h 1990725"/>
              <a:gd name="connsiteX585" fmla="*/ 3018562 w 4627560"/>
              <a:gd name="connsiteY585" fmla="*/ 360029 h 1990725"/>
              <a:gd name="connsiteX586" fmla="*/ 3002355 w 4627560"/>
              <a:gd name="connsiteY586" fmla="*/ 360029 h 1990725"/>
              <a:gd name="connsiteX587" fmla="*/ 3002355 w 4627560"/>
              <a:gd name="connsiteY587" fmla="*/ 325299 h 1990725"/>
              <a:gd name="connsiteX588" fmla="*/ 3020878 w 4627560"/>
              <a:gd name="connsiteY588" fmla="*/ 325299 h 1990725"/>
              <a:gd name="connsiteX589" fmla="*/ 3020878 w 4627560"/>
              <a:gd name="connsiteY589" fmla="*/ 288253 h 1990725"/>
              <a:gd name="connsiteX590" fmla="*/ 2358685 w 4627560"/>
              <a:gd name="connsiteY590" fmla="*/ 288253 h 1990725"/>
              <a:gd name="connsiteX591" fmla="*/ 2400360 w 4627560"/>
              <a:gd name="connsiteY591" fmla="*/ 288253 h 1990725"/>
              <a:gd name="connsiteX592" fmla="*/ 2400360 w 4627560"/>
              <a:gd name="connsiteY592" fmla="*/ 325299 h 1990725"/>
              <a:gd name="connsiteX593" fmla="*/ 2428146 w 4627560"/>
              <a:gd name="connsiteY593" fmla="*/ 325299 h 1990725"/>
              <a:gd name="connsiteX594" fmla="*/ 2428146 w 4627560"/>
              <a:gd name="connsiteY594" fmla="*/ 360029 h 1990725"/>
              <a:gd name="connsiteX595" fmla="*/ 2400360 w 4627560"/>
              <a:gd name="connsiteY595" fmla="*/ 360029 h 1990725"/>
              <a:gd name="connsiteX596" fmla="*/ 2400360 w 4627560"/>
              <a:gd name="connsiteY596" fmla="*/ 399390 h 1990725"/>
              <a:gd name="connsiteX597" fmla="*/ 2423515 w 4627560"/>
              <a:gd name="connsiteY597" fmla="*/ 415597 h 1990725"/>
              <a:gd name="connsiteX598" fmla="*/ 2430460 w 4627560"/>
              <a:gd name="connsiteY598" fmla="*/ 415597 h 1990725"/>
              <a:gd name="connsiteX599" fmla="*/ 2430460 w 4627560"/>
              <a:gd name="connsiteY599" fmla="*/ 454958 h 1990725"/>
              <a:gd name="connsiteX600" fmla="*/ 2418885 w 4627560"/>
              <a:gd name="connsiteY600" fmla="*/ 454958 h 1990725"/>
              <a:gd name="connsiteX601" fmla="*/ 2356369 w 4627560"/>
              <a:gd name="connsiteY601" fmla="*/ 406336 h 1990725"/>
              <a:gd name="connsiteX602" fmla="*/ 2356369 w 4627560"/>
              <a:gd name="connsiteY602" fmla="*/ 360029 h 1990725"/>
              <a:gd name="connsiteX603" fmla="*/ 2340162 w 4627560"/>
              <a:gd name="connsiteY603" fmla="*/ 360029 h 1990725"/>
              <a:gd name="connsiteX604" fmla="*/ 2340162 w 4627560"/>
              <a:gd name="connsiteY604" fmla="*/ 325299 h 1990725"/>
              <a:gd name="connsiteX605" fmla="*/ 2358685 w 4627560"/>
              <a:gd name="connsiteY605" fmla="*/ 325299 h 1990725"/>
              <a:gd name="connsiteX606" fmla="*/ 2358685 w 4627560"/>
              <a:gd name="connsiteY606" fmla="*/ 288253 h 1990725"/>
              <a:gd name="connsiteX607" fmla="*/ 2673575 w 4627560"/>
              <a:gd name="connsiteY607" fmla="*/ 272046 h 1990725"/>
              <a:gd name="connsiteX608" fmla="*/ 2733773 w 4627560"/>
              <a:gd name="connsiteY608" fmla="*/ 272046 h 1990725"/>
              <a:gd name="connsiteX609" fmla="*/ 2768504 w 4627560"/>
              <a:gd name="connsiteY609" fmla="*/ 276678 h 1990725"/>
              <a:gd name="connsiteX610" fmla="*/ 2803234 w 4627560"/>
              <a:gd name="connsiteY610" fmla="*/ 329930 h 1990725"/>
              <a:gd name="connsiteX611" fmla="*/ 2775450 w 4627560"/>
              <a:gd name="connsiteY611" fmla="*/ 378553 h 1990725"/>
              <a:gd name="connsiteX612" fmla="*/ 2782396 w 4627560"/>
              <a:gd name="connsiteY612" fmla="*/ 390128 h 1990725"/>
              <a:gd name="connsiteX613" fmla="*/ 2819441 w 4627560"/>
              <a:gd name="connsiteY613" fmla="*/ 452644 h 1990725"/>
              <a:gd name="connsiteX614" fmla="*/ 2770819 w 4627560"/>
              <a:gd name="connsiteY614" fmla="*/ 452644 h 1990725"/>
              <a:gd name="connsiteX615" fmla="*/ 2738405 w 4627560"/>
              <a:gd name="connsiteY615" fmla="*/ 390128 h 1990725"/>
              <a:gd name="connsiteX616" fmla="*/ 2717566 w 4627560"/>
              <a:gd name="connsiteY616" fmla="*/ 390128 h 1990725"/>
              <a:gd name="connsiteX617" fmla="*/ 2717566 w 4627560"/>
              <a:gd name="connsiteY617" fmla="*/ 452644 h 1990725"/>
              <a:gd name="connsiteX618" fmla="*/ 2673575 w 4627560"/>
              <a:gd name="connsiteY618" fmla="*/ 452644 h 1990725"/>
              <a:gd name="connsiteX619" fmla="*/ 2673575 w 4627560"/>
              <a:gd name="connsiteY619" fmla="*/ 272046 h 1990725"/>
              <a:gd name="connsiteX620" fmla="*/ 2268387 w 4627560"/>
              <a:gd name="connsiteY620" fmla="*/ 272046 h 1990725"/>
              <a:gd name="connsiteX621" fmla="*/ 2312378 w 4627560"/>
              <a:gd name="connsiteY621" fmla="*/ 272046 h 1990725"/>
              <a:gd name="connsiteX622" fmla="*/ 2312378 w 4627560"/>
              <a:gd name="connsiteY622" fmla="*/ 306776 h 1990725"/>
              <a:gd name="connsiteX623" fmla="*/ 2268387 w 4627560"/>
              <a:gd name="connsiteY623" fmla="*/ 306776 h 1990725"/>
              <a:gd name="connsiteX624" fmla="*/ 2268387 w 4627560"/>
              <a:gd name="connsiteY624" fmla="*/ 272046 h 1990725"/>
              <a:gd name="connsiteX625" fmla="*/ 1650191 w 4627560"/>
              <a:gd name="connsiteY625" fmla="*/ 272046 h 1990725"/>
              <a:gd name="connsiteX626" fmla="*/ 1694182 w 4627560"/>
              <a:gd name="connsiteY626" fmla="*/ 272046 h 1990725"/>
              <a:gd name="connsiteX627" fmla="*/ 1694182 w 4627560"/>
              <a:gd name="connsiteY627" fmla="*/ 306776 h 1990725"/>
              <a:gd name="connsiteX628" fmla="*/ 1650191 w 4627560"/>
              <a:gd name="connsiteY628" fmla="*/ 306776 h 1990725"/>
              <a:gd name="connsiteX629" fmla="*/ 1650191 w 4627560"/>
              <a:gd name="connsiteY629" fmla="*/ 272046 h 1990725"/>
              <a:gd name="connsiteX630" fmla="*/ 1288995 w 4627560"/>
              <a:gd name="connsiteY630" fmla="*/ 272046 h 1990725"/>
              <a:gd name="connsiteX631" fmla="*/ 1332986 w 4627560"/>
              <a:gd name="connsiteY631" fmla="*/ 272046 h 1990725"/>
              <a:gd name="connsiteX632" fmla="*/ 1332986 w 4627560"/>
              <a:gd name="connsiteY632" fmla="*/ 387815 h 1990725"/>
              <a:gd name="connsiteX633" fmla="*/ 1365402 w 4627560"/>
              <a:gd name="connsiteY633" fmla="*/ 417913 h 1990725"/>
              <a:gd name="connsiteX634" fmla="*/ 1397817 w 4627560"/>
              <a:gd name="connsiteY634" fmla="*/ 387815 h 1990725"/>
              <a:gd name="connsiteX635" fmla="*/ 1397817 w 4627560"/>
              <a:gd name="connsiteY635" fmla="*/ 272046 h 1990725"/>
              <a:gd name="connsiteX636" fmla="*/ 1441809 w 4627560"/>
              <a:gd name="connsiteY636" fmla="*/ 272046 h 1990725"/>
              <a:gd name="connsiteX637" fmla="*/ 1441809 w 4627560"/>
              <a:gd name="connsiteY637" fmla="*/ 387815 h 1990725"/>
              <a:gd name="connsiteX638" fmla="*/ 1365402 w 4627560"/>
              <a:gd name="connsiteY638" fmla="*/ 457274 h 1990725"/>
              <a:gd name="connsiteX639" fmla="*/ 1288995 w 4627560"/>
              <a:gd name="connsiteY639" fmla="*/ 387815 h 1990725"/>
              <a:gd name="connsiteX640" fmla="*/ 1288995 w 4627560"/>
              <a:gd name="connsiteY640" fmla="*/ 272046 h 1990725"/>
              <a:gd name="connsiteX641" fmla="*/ 156786 w 4627560"/>
              <a:gd name="connsiteY641" fmla="*/ 272046 h 1990725"/>
              <a:gd name="connsiteX642" fmla="*/ 270239 w 4627560"/>
              <a:gd name="connsiteY642" fmla="*/ 272046 h 1990725"/>
              <a:gd name="connsiteX643" fmla="*/ 270239 w 4627560"/>
              <a:gd name="connsiteY643" fmla="*/ 311407 h 1990725"/>
              <a:gd name="connsiteX644" fmla="*/ 200777 w 4627560"/>
              <a:gd name="connsiteY644" fmla="*/ 311407 h 1990725"/>
              <a:gd name="connsiteX645" fmla="*/ 200777 w 4627560"/>
              <a:gd name="connsiteY645" fmla="*/ 343821 h 1990725"/>
              <a:gd name="connsiteX646" fmla="*/ 256346 w 4627560"/>
              <a:gd name="connsiteY646" fmla="*/ 343821 h 1990725"/>
              <a:gd name="connsiteX647" fmla="*/ 256346 w 4627560"/>
              <a:gd name="connsiteY647" fmla="*/ 383183 h 1990725"/>
              <a:gd name="connsiteX648" fmla="*/ 200777 w 4627560"/>
              <a:gd name="connsiteY648" fmla="*/ 383183 h 1990725"/>
              <a:gd name="connsiteX649" fmla="*/ 200777 w 4627560"/>
              <a:gd name="connsiteY649" fmla="*/ 417912 h 1990725"/>
              <a:gd name="connsiteX650" fmla="*/ 274869 w 4627560"/>
              <a:gd name="connsiteY650" fmla="*/ 417912 h 1990725"/>
              <a:gd name="connsiteX651" fmla="*/ 274869 w 4627560"/>
              <a:gd name="connsiteY651" fmla="*/ 452644 h 1990725"/>
              <a:gd name="connsiteX652" fmla="*/ 156786 w 4627560"/>
              <a:gd name="connsiteY652" fmla="*/ 452644 h 1990725"/>
              <a:gd name="connsiteX653" fmla="*/ 156786 w 4627560"/>
              <a:gd name="connsiteY653" fmla="*/ 272046 h 1990725"/>
              <a:gd name="connsiteX654" fmla="*/ 3583509 w 4627560"/>
              <a:gd name="connsiteY654" fmla="*/ 269730 h 1990725"/>
              <a:gd name="connsiteX655" fmla="*/ 3627500 w 4627560"/>
              <a:gd name="connsiteY655" fmla="*/ 269730 h 1990725"/>
              <a:gd name="connsiteX656" fmla="*/ 3627500 w 4627560"/>
              <a:gd name="connsiteY656" fmla="*/ 452644 h 1990725"/>
              <a:gd name="connsiteX657" fmla="*/ 3585825 w 4627560"/>
              <a:gd name="connsiteY657" fmla="*/ 452644 h 1990725"/>
              <a:gd name="connsiteX658" fmla="*/ 3585825 w 4627560"/>
              <a:gd name="connsiteY658" fmla="*/ 443383 h 1990725"/>
              <a:gd name="connsiteX659" fmla="*/ 3585825 w 4627560"/>
              <a:gd name="connsiteY659" fmla="*/ 436435 h 1990725"/>
              <a:gd name="connsiteX660" fmla="*/ 3548779 w 4627560"/>
              <a:gd name="connsiteY660" fmla="*/ 454958 h 1990725"/>
              <a:gd name="connsiteX661" fmla="*/ 3488579 w 4627560"/>
              <a:gd name="connsiteY661" fmla="*/ 385499 h 1990725"/>
              <a:gd name="connsiteX662" fmla="*/ 3548779 w 4627560"/>
              <a:gd name="connsiteY662" fmla="*/ 318353 h 1990725"/>
              <a:gd name="connsiteX663" fmla="*/ 3583509 w 4627560"/>
              <a:gd name="connsiteY663" fmla="*/ 329930 h 1990725"/>
              <a:gd name="connsiteX664" fmla="*/ 3583509 w 4627560"/>
              <a:gd name="connsiteY664" fmla="*/ 322983 h 1990725"/>
              <a:gd name="connsiteX665" fmla="*/ 3583509 w 4627560"/>
              <a:gd name="connsiteY665" fmla="*/ 269730 h 1990725"/>
              <a:gd name="connsiteX666" fmla="*/ 84614 w 4627560"/>
              <a:gd name="connsiteY666" fmla="*/ 60763 h 1990725"/>
              <a:gd name="connsiteX667" fmla="*/ 84614 w 4627560"/>
              <a:gd name="connsiteY667" fmla="*/ 1124793 h 1990725"/>
              <a:gd name="connsiteX668" fmla="*/ 4295483 w 4627560"/>
              <a:gd name="connsiteY668" fmla="*/ 1124793 h 1990725"/>
              <a:gd name="connsiteX669" fmla="*/ 4295483 w 4627560"/>
              <a:gd name="connsiteY669" fmla="*/ 60763 h 1990725"/>
              <a:gd name="connsiteX670" fmla="*/ 84614 w 4627560"/>
              <a:gd name="connsiteY670" fmla="*/ 60763 h 1990725"/>
              <a:gd name="connsiteX671" fmla="*/ 0 w 4627560"/>
              <a:gd name="connsiteY671" fmla="*/ 1990725 h 1990725"/>
              <a:gd name="connsiteX672" fmla="*/ 4627560 w 4627560"/>
              <a:gd name="connsiteY672" fmla="*/ 0 h 1990725"/>
              <a:gd name="connsiteX673" fmla="*/ 4627560 w 4627560"/>
              <a:gd name="connsiteY673" fmla="*/ 1990725 h 1990725"/>
              <a:gd name="connsiteX674" fmla="*/ 0 w 4627560"/>
              <a:gd name="connsiteY674" fmla="*/ 1990725 h 1990725"/>
              <a:gd name="connsiteX0" fmla="*/ 1853937 w 4627560"/>
              <a:gd name="connsiteY0" fmla="*/ 635556 h 1990725"/>
              <a:gd name="connsiteX1" fmla="*/ 1819207 w 4627560"/>
              <a:gd name="connsiteY1" fmla="*/ 651765 h 1990725"/>
              <a:gd name="connsiteX2" fmla="*/ 1835414 w 4627560"/>
              <a:gd name="connsiteY2" fmla="*/ 665656 h 1990725"/>
              <a:gd name="connsiteX3" fmla="*/ 1858569 w 4627560"/>
              <a:gd name="connsiteY3" fmla="*/ 637872 h 1990725"/>
              <a:gd name="connsiteX4" fmla="*/ 1858569 w 4627560"/>
              <a:gd name="connsiteY4" fmla="*/ 635556 h 1990725"/>
              <a:gd name="connsiteX5" fmla="*/ 1853937 w 4627560"/>
              <a:gd name="connsiteY5" fmla="*/ 635556 h 1990725"/>
              <a:gd name="connsiteX6" fmla="*/ 392950 w 4627560"/>
              <a:gd name="connsiteY6" fmla="*/ 635556 h 1990725"/>
              <a:gd name="connsiteX7" fmla="*/ 358220 w 4627560"/>
              <a:gd name="connsiteY7" fmla="*/ 651765 h 1990725"/>
              <a:gd name="connsiteX8" fmla="*/ 374427 w 4627560"/>
              <a:gd name="connsiteY8" fmla="*/ 665656 h 1990725"/>
              <a:gd name="connsiteX9" fmla="*/ 397582 w 4627560"/>
              <a:gd name="connsiteY9" fmla="*/ 637872 h 1990725"/>
              <a:gd name="connsiteX10" fmla="*/ 397582 w 4627560"/>
              <a:gd name="connsiteY10" fmla="*/ 635556 h 1990725"/>
              <a:gd name="connsiteX11" fmla="*/ 392950 w 4627560"/>
              <a:gd name="connsiteY11" fmla="*/ 635556 h 1990725"/>
              <a:gd name="connsiteX12" fmla="*/ 1379291 w 4627560"/>
              <a:gd name="connsiteY12" fmla="*/ 600826 h 1990725"/>
              <a:gd name="connsiteX13" fmla="*/ 1351506 w 4627560"/>
              <a:gd name="connsiteY13" fmla="*/ 633242 h 1990725"/>
              <a:gd name="connsiteX14" fmla="*/ 1376975 w 4627560"/>
              <a:gd name="connsiteY14" fmla="*/ 665656 h 1990725"/>
              <a:gd name="connsiteX15" fmla="*/ 1404759 w 4627560"/>
              <a:gd name="connsiteY15" fmla="*/ 633242 h 1990725"/>
              <a:gd name="connsiteX16" fmla="*/ 1379291 w 4627560"/>
              <a:gd name="connsiteY16" fmla="*/ 600826 h 1990725"/>
              <a:gd name="connsiteX17" fmla="*/ 812029 w 4627560"/>
              <a:gd name="connsiteY17" fmla="*/ 598513 h 1990725"/>
              <a:gd name="connsiteX18" fmla="*/ 786560 w 4627560"/>
              <a:gd name="connsiteY18" fmla="*/ 628611 h 1990725"/>
              <a:gd name="connsiteX19" fmla="*/ 814344 w 4627560"/>
              <a:gd name="connsiteY19" fmla="*/ 661026 h 1990725"/>
              <a:gd name="connsiteX20" fmla="*/ 837498 w 4627560"/>
              <a:gd name="connsiteY20" fmla="*/ 628611 h 1990725"/>
              <a:gd name="connsiteX21" fmla="*/ 812029 w 4627560"/>
              <a:gd name="connsiteY21" fmla="*/ 598513 h 1990725"/>
              <a:gd name="connsiteX22" fmla="*/ 2127149 w 4627560"/>
              <a:gd name="connsiteY22" fmla="*/ 596197 h 1990725"/>
              <a:gd name="connsiteX23" fmla="*/ 2101680 w 4627560"/>
              <a:gd name="connsiteY23" fmla="*/ 619350 h 1990725"/>
              <a:gd name="connsiteX24" fmla="*/ 2147987 w 4627560"/>
              <a:gd name="connsiteY24" fmla="*/ 619350 h 1990725"/>
              <a:gd name="connsiteX25" fmla="*/ 2127149 w 4627560"/>
              <a:gd name="connsiteY25" fmla="*/ 596197 h 1990725"/>
              <a:gd name="connsiteX26" fmla="*/ 1138495 w 4627560"/>
              <a:gd name="connsiteY26" fmla="*/ 577673 h 1990725"/>
              <a:gd name="connsiteX27" fmla="*/ 1163963 w 4627560"/>
              <a:gd name="connsiteY27" fmla="*/ 577673 h 1990725"/>
              <a:gd name="connsiteX28" fmla="*/ 1163963 w 4627560"/>
              <a:gd name="connsiteY28" fmla="*/ 684178 h 1990725"/>
              <a:gd name="connsiteX29" fmla="*/ 1138495 w 4627560"/>
              <a:gd name="connsiteY29" fmla="*/ 684178 h 1990725"/>
              <a:gd name="connsiteX30" fmla="*/ 1138495 w 4627560"/>
              <a:gd name="connsiteY30" fmla="*/ 577673 h 1990725"/>
              <a:gd name="connsiteX31" fmla="*/ 573548 w 4627560"/>
              <a:gd name="connsiteY31" fmla="*/ 577673 h 1990725"/>
              <a:gd name="connsiteX32" fmla="*/ 599016 w 4627560"/>
              <a:gd name="connsiteY32" fmla="*/ 577673 h 1990725"/>
              <a:gd name="connsiteX33" fmla="*/ 599016 w 4627560"/>
              <a:gd name="connsiteY33" fmla="*/ 684178 h 1990725"/>
              <a:gd name="connsiteX34" fmla="*/ 573548 w 4627560"/>
              <a:gd name="connsiteY34" fmla="*/ 684178 h 1990725"/>
              <a:gd name="connsiteX35" fmla="*/ 573548 w 4627560"/>
              <a:gd name="connsiteY35" fmla="*/ 577673 h 1990725"/>
              <a:gd name="connsiteX36" fmla="*/ 2261441 w 4627560"/>
              <a:gd name="connsiteY36" fmla="*/ 575358 h 1990725"/>
              <a:gd name="connsiteX37" fmla="*/ 2266071 w 4627560"/>
              <a:gd name="connsiteY37" fmla="*/ 575358 h 1990725"/>
              <a:gd name="connsiteX38" fmla="*/ 2266071 w 4627560"/>
              <a:gd name="connsiteY38" fmla="*/ 600827 h 1990725"/>
              <a:gd name="connsiteX39" fmla="*/ 2259125 w 4627560"/>
              <a:gd name="connsiteY39" fmla="*/ 600827 h 1990725"/>
              <a:gd name="connsiteX40" fmla="*/ 2229025 w 4627560"/>
              <a:gd name="connsiteY40" fmla="*/ 623981 h 1990725"/>
              <a:gd name="connsiteX41" fmla="*/ 2226710 w 4627560"/>
              <a:gd name="connsiteY41" fmla="*/ 640188 h 1990725"/>
              <a:gd name="connsiteX42" fmla="*/ 2226710 w 4627560"/>
              <a:gd name="connsiteY42" fmla="*/ 684179 h 1990725"/>
              <a:gd name="connsiteX43" fmla="*/ 2201241 w 4627560"/>
              <a:gd name="connsiteY43" fmla="*/ 684179 h 1990725"/>
              <a:gd name="connsiteX44" fmla="*/ 2201241 w 4627560"/>
              <a:gd name="connsiteY44" fmla="*/ 577674 h 1990725"/>
              <a:gd name="connsiteX45" fmla="*/ 2226710 w 4627560"/>
              <a:gd name="connsiteY45" fmla="*/ 577674 h 1990725"/>
              <a:gd name="connsiteX46" fmla="*/ 2226710 w 4627560"/>
              <a:gd name="connsiteY46" fmla="*/ 596197 h 1990725"/>
              <a:gd name="connsiteX47" fmla="*/ 2226710 w 4627560"/>
              <a:gd name="connsiteY47" fmla="*/ 603142 h 1990725"/>
              <a:gd name="connsiteX48" fmla="*/ 2261441 w 4627560"/>
              <a:gd name="connsiteY48" fmla="*/ 575358 h 1990725"/>
              <a:gd name="connsiteX49" fmla="*/ 2129464 w 4627560"/>
              <a:gd name="connsiteY49" fmla="*/ 575358 h 1990725"/>
              <a:gd name="connsiteX50" fmla="*/ 2175771 w 4627560"/>
              <a:gd name="connsiteY50" fmla="*/ 626297 h 1990725"/>
              <a:gd name="connsiteX51" fmla="*/ 2175771 w 4627560"/>
              <a:gd name="connsiteY51" fmla="*/ 635558 h 1990725"/>
              <a:gd name="connsiteX52" fmla="*/ 2101680 w 4627560"/>
              <a:gd name="connsiteY52" fmla="*/ 635558 h 1990725"/>
              <a:gd name="connsiteX53" fmla="*/ 2134096 w 4627560"/>
              <a:gd name="connsiteY53" fmla="*/ 663343 h 1990725"/>
              <a:gd name="connsiteX54" fmla="*/ 2164194 w 4627560"/>
              <a:gd name="connsiteY54" fmla="*/ 651765 h 1990725"/>
              <a:gd name="connsiteX55" fmla="*/ 2173455 w 4627560"/>
              <a:gd name="connsiteY55" fmla="*/ 670288 h 1990725"/>
              <a:gd name="connsiteX56" fmla="*/ 2131780 w 4627560"/>
              <a:gd name="connsiteY56" fmla="*/ 686495 h 1990725"/>
              <a:gd name="connsiteX57" fmla="*/ 2073896 w 4627560"/>
              <a:gd name="connsiteY57" fmla="*/ 630927 h 1990725"/>
              <a:gd name="connsiteX58" fmla="*/ 2129464 w 4627560"/>
              <a:gd name="connsiteY58" fmla="*/ 575358 h 1990725"/>
              <a:gd name="connsiteX59" fmla="*/ 1499691 w 4627560"/>
              <a:gd name="connsiteY59" fmla="*/ 575358 h 1990725"/>
              <a:gd name="connsiteX60" fmla="*/ 1534421 w 4627560"/>
              <a:gd name="connsiteY60" fmla="*/ 586935 h 1990725"/>
              <a:gd name="connsiteX61" fmla="*/ 1522843 w 4627560"/>
              <a:gd name="connsiteY61" fmla="*/ 607774 h 1990725"/>
              <a:gd name="connsiteX62" fmla="*/ 1497375 w 4627560"/>
              <a:gd name="connsiteY62" fmla="*/ 598513 h 1990725"/>
              <a:gd name="connsiteX63" fmla="*/ 1483484 w 4627560"/>
              <a:gd name="connsiteY63" fmla="*/ 607774 h 1990725"/>
              <a:gd name="connsiteX64" fmla="*/ 1534421 w 4627560"/>
              <a:gd name="connsiteY64" fmla="*/ 654081 h 1990725"/>
              <a:gd name="connsiteX65" fmla="*/ 1492745 w 4627560"/>
              <a:gd name="connsiteY65" fmla="*/ 686495 h 1990725"/>
              <a:gd name="connsiteX66" fmla="*/ 1451068 w 4627560"/>
              <a:gd name="connsiteY66" fmla="*/ 670288 h 1990725"/>
              <a:gd name="connsiteX67" fmla="*/ 1464961 w 4627560"/>
              <a:gd name="connsiteY67" fmla="*/ 654081 h 1990725"/>
              <a:gd name="connsiteX68" fmla="*/ 1495059 w 4627560"/>
              <a:gd name="connsiteY68" fmla="*/ 665657 h 1990725"/>
              <a:gd name="connsiteX69" fmla="*/ 1508952 w 4627560"/>
              <a:gd name="connsiteY69" fmla="*/ 656395 h 1990725"/>
              <a:gd name="connsiteX70" fmla="*/ 1458013 w 4627560"/>
              <a:gd name="connsiteY70" fmla="*/ 607774 h 1990725"/>
              <a:gd name="connsiteX71" fmla="*/ 1499691 w 4627560"/>
              <a:gd name="connsiteY71" fmla="*/ 575358 h 1990725"/>
              <a:gd name="connsiteX72" fmla="*/ 1261207 w 4627560"/>
              <a:gd name="connsiteY72" fmla="*/ 575358 h 1990725"/>
              <a:gd name="connsiteX73" fmla="*/ 1298253 w 4627560"/>
              <a:gd name="connsiteY73" fmla="*/ 614720 h 1990725"/>
              <a:gd name="connsiteX74" fmla="*/ 1298253 w 4627560"/>
              <a:gd name="connsiteY74" fmla="*/ 684179 h 1990725"/>
              <a:gd name="connsiteX75" fmla="*/ 1272784 w 4627560"/>
              <a:gd name="connsiteY75" fmla="*/ 684179 h 1990725"/>
              <a:gd name="connsiteX76" fmla="*/ 1272784 w 4627560"/>
              <a:gd name="connsiteY76" fmla="*/ 621665 h 1990725"/>
              <a:gd name="connsiteX77" fmla="*/ 1256577 w 4627560"/>
              <a:gd name="connsiteY77" fmla="*/ 600827 h 1990725"/>
              <a:gd name="connsiteX78" fmla="*/ 1228793 w 4627560"/>
              <a:gd name="connsiteY78" fmla="*/ 621665 h 1990725"/>
              <a:gd name="connsiteX79" fmla="*/ 1226477 w 4627560"/>
              <a:gd name="connsiteY79" fmla="*/ 635558 h 1990725"/>
              <a:gd name="connsiteX80" fmla="*/ 1226477 w 4627560"/>
              <a:gd name="connsiteY80" fmla="*/ 684179 h 1990725"/>
              <a:gd name="connsiteX81" fmla="*/ 1198693 w 4627560"/>
              <a:gd name="connsiteY81" fmla="*/ 684179 h 1990725"/>
              <a:gd name="connsiteX82" fmla="*/ 1198693 w 4627560"/>
              <a:gd name="connsiteY82" fmla="*/ 577674 h 1990725"/>
              <a:gd name="connsiteX83" fmla="*/ 1224161 w 4627560"/>
              <a:gd name="connsiteY83" fmla="*/ 577674 h 1990725"/>
              <a:gd name="connsiteX84" fmla="*/ 1224161 w 4627560"/>
              <a:gd name="connsiteY84" fmla="*/ 591565 h 1990725"/>
              <a:gd name="connsiteX85" fmla="*/ 1224161 w 4627560"/>
              <a:gd name="connsiteY85" fmla="*/ 598513 h 1990725"/>
              <a:gd name="connsiteX86" fmla="*/ 1261207 w 4627560"/>
              <a:gd name="connsiteY86" fmla="*/ 575358 h 1990725"/>
              <a:gd name="connsiteX87" fmla="*/ 805083 w 4627560"/>
              <a:gd name="connsiteY87" fmla="*/ 575358 h 1990725"/>
              <a:gd name="connsiteX88" fmla="*/ 837498 w 4627560"/>
              <a:gd name="connsiteY88" fmla="*/ 589251 h 1990725"/>
              <a:gd name="connsiteX89" fmla="*/ 837498 w 4627560"/>
              <a:gd name="connsiteY89" fmla="*/ 586935 h 1990725"/>
              <a:gd name="connsiteX90" fmla="*/ 837498 w 4627560"/>
              <a:gd name="connsiteY90" fmla="*/ 577674 h 1990725"/>
              <a:gd name="connsiteX91" fmla="*/ 862967 w 4627560"/>
              <a:gd name="connsiteY91" fmla="*/ 577674 h 1990725"/>
              <a:gd name="connsiteX92" fmla="*/ 862967 w 4627560"/>
              <a:gd name="connsiteY92" fmla="*/ 677233 h 1990725"/>
              <a:gd name="connsiteX93" fmla="*/ 807399 w 4627560"/>
              <a:gd name="connsiteY93" fmla="*/ 728172 h 1990725"/>
              <a:gd name="connsiteX94" fmla="*/ 770353 w 4627560"/>
              <a:gd name="connsiteY94" fmla="*/ 718910 h 1990725"/>
              <a:gd name="connsiteX95" fmla="*/ 777299 w 4627560"/>
              <a:gd name="connsiteY95" fmla="*/ 698072 h 1990725"/>
              <a:gd name="connsiteX96" fmla="*/ 807399 w 4627560"/>
              <a:gd name="connsiteY96" fmla="*/ 705018 h 1990725"/>
              <a:gd name="connsiteX97" fmla="*/ 837498 w 4627560"/>
              <a:gd name="connsiteY97" fmla="*/ 679549 h 1990725"/>
              <a:gd name="connsiteX98" fmla="*/ 837498 w 4627560"/>
              <a:gd name="connsiteY98" fmla="*/ 672604 h 1990725"/>
              <a:gd name="connsiteX99" fmla="*/ 837498 w 4627560"/>
              <a:gd name="connsiteY99" fmla="*/ 667972 h 1990725"/>
              <a:gd name="connsiteX100" fmla="*/ 807399 w 4627560"/>
              <a:gd name="connsiteY100" fmla="*/ 681865 h 1990725"/>
              <a:gd name="connsiteX101" fmla="*/ 758776 w 4627560"/>
              <a:gd name="connsiteY101" fmla="*/ 628611 h 1990725"/>
              <a:gd name="connsiteX102" fmla="*/ 805083 w 4627560"/>
              <a:gd name="connsiteY102" fmla="*/ 575358 h 1990725"/>
              <a:gd name="connsiteX103" fmla="*/ 696261 w 4627560"/>
              <a:gd name="connsiteY103" fmla="*/ 575358 h 1990725"/>
              <a:gd name="connsiteX104" fmla="*/ 733306 w 4627560"/>
              <a:gd name="connsiteY104" fmla="*/ 614720 h 1990725"/>
              <a:gd name="connsiteX105" fmla="*/ 733306 w 4627560"/>
              <a:gd name="connsiteY105" fmla="*/ 684179 h 1990725"/>
              <a:gd name="connsiteX106" fmla="*/ 707838 w 4627560"/>
              <a:gd name="connsiteY106" fmla="*/ 684179 h 1990725"/>
              <a:gd name="connsiteX107" fmla="*/ 707838 w 4627560"/>
              <a:gd name="connsiteY107" fmla="*/ 621665 h 1990725"/>
              <a:gd name="connsiteX108" fmla="*/ 691631 w 4627560"/>
              <a:gd name="connsiteY108" fmla="*/ 600827 h 1990725"/>
              <a:gd name="connsiteX109" fmla="*/ 663846 w 4627560"/>
              <a:gd name="connsiteY109" fmla="*/ 621665 h 1990725"/>
              <a:gd name="connsiteX110" fmla="*/ 661531 w 4627560"/>
              <a:gd name="connsiteY110" fmla="*/ 635558 h 1990725"/>
              <a:gd name="connsiteX111" fmla="*/ 661531 w 4627560"/>
              <a:gd name="connsiteY111" fmla="*/ 684179 h 1990725"/>
              <a:gd name="connsiteX112" fmla="*/ 636062 w 4627560"/>
              <a:gd name="connsiteY112" fmla="*/ 684179 h 1990725"/>
              <a:gd name="connsiteX113" fmla="*/ 636062 w 4627560"/>
              <a:gd name="connsiteY113" fmla="*/ 577674 h 1990725"/>
              <a:gd name="connsiteX114" fmla="*/ 659215 w 4627560"/>
              <a:gd name="connsiteY114" fmla="*/ 577674 h 1990725"/>
              <a:gd name="connsiteX115" fmla="*/ 659215 w 4627560"/>
              <a:gd name="connsiteY115" fmla="*/ 591565 h 1990725"/>
              <a:gd name="connsiteX116" fmla="*/ 659215 w 4627560"/>
              <a:gd name="connsiteY116" fmla="*/ 598513 h 1990725"/>
              <a:gd name="connsiteX117" fmla="*/ 696261 w 4627560"/>
              <a:gd name="connsiteY117" fmla="*/ 575358 h 1990725"/>
              <a:gd name="connsiteX118" fmla="*/ 1842362 w 4627560"/>
              <a:gd name="connsiteY118" fmla="*/ 573042 h 1990725"/>
              <a:gd name="connsiteX119" fmla="*/ 1886353 w 4627560"/>
              <a:gd name="connsiteY119" fmla="*/ 614719 h 1990725"/>
              <a:gd name="connsiteX120" fmla="*/ 1886353 w 4627560"/>
              <a:gd name="connsiteY120" fmla="*/ 684179 h 1990725"/>
              <a:gd name="connsiteX121" fmla="*/ 1860884 w 4627560"/>
              <a:gd name="connsiteY121" fmla="*/ 684179 h 1990725"/>
              <a:gd name="connsiteX122" fmla="*/ 1860884 w 4627560"/>
              <a:gd name="connsiteY122" fmla="*/ 674918 h 1990725"/>
              <a:gd name="connsiteX123" fmla="*/ 1860884 w 4627560"/>
              <a:gd name="connsiteY123" fmla="*/ 667972 h 1990725"/>
              <a:gd name="connsiteX124" fmla="*/ 1828469 w 4627560"/>
              <a:gd name="connsiteY124" fmla="*/ 686495 h 1990725"/>
              <a:gd name="connsiteX125" fmla="*/ 1791423 w 4627560"/>
              <a:gd name="connsiteY125" fmla="*/ 654079 h 1990725"/>
              <a:gd name="connsiteX126" fmla="*/ 1856253 w 4627560"/>
              <a:gd name="connsiteY126" fmla="*/ 617034 h 1990725"/>
              <a:gd name="connsiteX127" fmla="*/ 1860884 w 4627560"/>
              <a:gd name="connsiteY127" fmla="*/ 617034 h 1990725"/>
              <a:gd name="connsiteX128" fmla="*/ 1860884 w 4627560"/>
              <a:gd name="connsiteY128" fmla="*/ 614719 h 1990725"/>
              <a:gd name="connsiteX129" fmla="*/ 1840046 w 4627560"/>
              <a:gd name="connsiteY129" fmla="*/ 596195 h 1990725"/>
              <a:gd name="connsiteX130" fmla="*/ 1809946 w 4627560"/>
              <a:gd name="connsiteY130" fmla="*/ 605458 h 1990725"/>
              <a:gd name="connsiteX131" fmla="*/ 1800685 w 4627560"/>
              <a:gd name="connsiteY131" fmla="*/ 586935 h 1990725"/>
              <a:gd name="connsiteX132" fmla="*/ 1842362 w 4627560"/>
              <a:gd name="connsiteY132" fmla="*/ 573042 h 1990725"/>
              <a:gd name="connsiteX133" fmla="*/ 379059 w 4627560"/>
              <a:gd name="connsiteY133" fmla="*/ 573042 h 1990725"/>
              <a:gd name="connsiteX134" fmla="*/ 423050 w 4627560"/>
              <a:gd name="connsiteY134" fmla="*/ 614719 h 1990725"/>
              <a:gd name="connsiteX135" fmla="*/ 423050 w 4627560"/>
              <a:gd name="connsiteY135" fmla="*/ 684179 h 1990725"/>
              <a:gd name="connsiteX136" fmla="*/ 397582 w 4627560"/>
              <a:gd name="connsiteY136" fmla="*/ 684179 h 1990725"/>
              <a:gd name="connsiteX137" fmla="*/ 397582 w 4627560"/>
              <a:gd name="connsiteY137" fmla="*/ 674918 h 1990725"/>
              <a:gd name="connsiteX138" fmla="*/ 397582 w 4627560"/>
              <a:gd name="connsiteY138" fmla="*/ 667972 h 1990725"/>
              <a:gd name="connsiteX139" fmla="*/ 365166 w 4627560"/>
              <a:gd name="connsiteY139" fmla="*/ 686495 h 1990725"/>
              <a:gd name="connsiteX140" fmla="*/ 328120 w 4627560"/>
              <a:gd name="connsiteY140" fmla="*/ 654079 h 1990725"/>
              <a:gd name="connsiteX141" fmla="*/ 392950 w 4627560"/>
              <a:gd name="connsiteY141" fmla="*/ 617034 h 1990725"/>
              <a:gd name="connsiteX142" fmla="*/ 397582 w 4627560"/>
              <a:gd name="connsiteY142" fmla="*/ 617034 h 1990725"/>
              <a:gd name="connsiteX143" fmla="*/ 397582 w 4627560"/>
              <a:gd name="connsiteY143" fmla="*/ 614719 h 1990725"/>
              <a:gd name="connsiteX144" fmla="*/ 376743 w 4627560"/>
              <a:gd name="connsiteY144" fmla="*/ 596195 h 1990725"/>
              <a:gd name="connsiteX145" fmla="*/ 346643 w 4627560"/>
              <a:gd name="connsiteY145" fmla="*/ 605458 h 1990725"/>
              <a:gd name="connsiteX146" fmla="*/ 337381 w 4627560"/>
              <a:gd name="connsiteY146" fmla="*/ 586935 h 1990725"/>
              <a:gd name="connsiteX147" fmla="*/ 379059 w 4627560"/>
              <a:gd name="connsiteY147" fmla="*/ 573042 h 1990725"/>
              <a:gd name="connsiteX148" fmla="*/ 2004437 w 4627560"/>
              <a:gd name="connsiteY148" fmla="*/ 549888 h 1990725"/>
              <a:gd name="connsiteX149" fmla="*/ 2029906 w 4627560"/>
              <a:gd name="connsiteY149" fmla="*/ 549888 h 1990725"/>
              <a:gd name="connsiteX150" fmla="*/ 2029906 w 4627560"/>
              <a:gd name="connsiteY150" fmla="*/ 579988 h 1990725"/>
              <a:gd name="connsiteX151" fmla="*/ 2053058 w 4627560"/>
              <a:gd name="connsiteY151" fmla="*/ 579988 h 1990725"/>
              <a:gd name="connsiteX152" fmla="*/ 2053058 w 4627560"/>
              <a:gd name="connsiteY152" fmla="*/ 600827 h 1990725"/>
              <a:gd name="connsiteX153" fmla="*/ 2029906 w 4627560"/>
              <a:gd name="connsiteY153" fmla="*/ 600827 h 1990725"/>
              <a:gd name="connsiteX154" fmla="*/ 2029906 w 4627560"/>
              <a:gd name="connsiteY154" fmla="*/ 642502 h 1990725"/>
              <a:gd name="connsiteX155" fmla="*/ 2050744 w 4627560"/>
              <a:gd name="connsiteY155" fmla="*/ 663341 h 1990725"/>
              <a:gd name="connsiteX156" fmla="*/ 2055374 w 4627560"/>
              <a:gd name="connsiteY156" fmla="*/ 663341 h 1990725"/>
              <a:gd name="connsiteX157" fmla="*/ 2055374 w 4627560"/>
              <a:gd name="connsiteY157" fmla="*/ 686493 h 1990725"/>
              <a:gd name="connsiteX158" fmla="*/ 2046113 w 4627560"/>
              <a:gd name="connsiteY158" fmla="*/ 686493 h 1990725"/>
              <a:gd name="connsiteX159" fmla="*/ 2002121 w 4627560"/>
              <a:gd name="connsiteY159" fmla="*/ 647134 h 1990725"/>
              <a:gd name="connsiteX160" fmla="*/ 2002121 w 4627560"/>
              <a:gd name="connsiteY160" fmla="*/ 600827 h 1990725"/>
              <a:gd name="connsiteX161" fmla="*/ 1990544 w 4627560"/>
              <a:gd name="connsiteY161" fmla="*/ 600827 h 1990725"/>
              <a:gd name="connsiteX162" fmla="*/ 1990544 w 4627560"/>
              <a:gd name="connsiteY162" fmla="*/ 579988 h 1990725"/>
              <a:gd name="connsiteX163" fmla="*/ 2004437 w 4627560"/>
              <a:gd name="connsiteY163" fmla="*/ 579988 h 1990725"/>
              <a:gd name="connsiteX164" fmla="*/ 2004437 w 4627560"/>
              <a:gd name="connsiteY164" fmla="*/ 549888 h 1990725"/>
              <a:gd name="connsiteX165" fmla="*/ 1921084 w 4627560"/>
              <a:gd name="connsiteY165" fmla="*/ 549888 h 1990725"/>
              <a:gd name="connsiteX166" fmla="*/ 1946553 w 4627560"/>
              <a:gd name="connsiteY166" fmla="*/ 549888 h 1990725"/>
              <a:gd name="connsiteX167" fmla="*/ 1946553 w 4627560"/>
              <a:gd name="connsiteY167" fmla="*/ 579988 h 1990725"/>
              <a:gd name="connsiteX168" fmla="*/ 1969705 w 4627560"/>
              <a:gd name="connsiteY168" fmla="*/ 579988 h 1990725"/>
              <a:gd name="connsiteX169" fmla="*/ 1969705 w 4627560"/>
              <a:gd name="connsiteY169" fmla="*/ 600827 h 1990725"/>
              <a:gd name="connsiteX170" fmla="*/ 1946553 w 4627560"/>
              <a:gd name="connsiteY170" fmla="*/ 600827 h 1990725"/>
              <a:gd name="connsiteX171" fmla="*/ 1946553 w 4627560"/>
              <a:gd name="connsiteY171" fmla="*/ 642502 h 1990725"/>
              <a:gd name="connsiteX172" fmla="*/ 1967391 w 4627560"/>
              <a:gd name="connsiteY172" fmla="*/ 663341 h 1990725"/>
              <a:gd name="connsiteX173" fmla="*/ 1972021 w 4627560"/>
              <a:gd name="connsiteY173" fmla="*/ 663341 h 1990725"/>
              <a:gd name="connsiteX174" fmla="*/ 1972021 w 4627560"/>
              <a:gd name="connsiteY174" fmla="*/ 686493 h 1990725"/>
              <a:gd name="connsiteX175" fmla="*/ 1962760 w 4627560"/>
              <a:gd name="connsiteY175" fmla="*/ 686493 h 1990725"/>
              <a:gd name="connsiteX176" fmla="*/ 1918768 w 4627560"/>
              <a:gd name="connsiteY176" fmla="*/ 647134 h 1990725"/>
              <a:gd name="connsiteX177" fmla="*/ 1918768 w 4627560"/>
              <a:gd name="connsiteY177" fmla="*/ 600827 h 1990725"/>
              <a:gd name="connsiteX178" fmla="*/ 1907191 w 4627560"/>
              <a:gd name="connsiteY178" fmla="*/ 600827 h 1990725"/>
              <a:gd name="connsiteX179" fmla="*/ 1907191 w 4627560"/>
              <a:gd name="connsiteY179" fmla="*/ 579988 h 1990725"/>
              <a:gd name="connsiteX180" fmla="*/ 1921084 w 4627560"/>
              <a:gd name="connsiteY180" fmla="*/ 579988 h 1990725"/>
              <a:gd name="connsiteX181" fmla="*/ 1921084 w 4627560"/>
              <a:gd name="connsiteY181" fmla="*/ 549888 h 1990725"/>
              <a:gd name="connsiteX182" fmla="*/ 1627033 w 4627560"/>
              <a:gd name="connsiteY182" fmla="*/ 535996 h 1990725"/>
              <a:gd name="connsiteX183" fmla="*/ 1654818 w 4627560"/>
              <a:gd name="connsiteY183" fmla="*/ 535996 h 1990725"/>
              <a:gd name="connsiteX184" fmla="*/ 1684916 w 4627560"/>
              <a:gd name="connsiteY184" fmla="*/ 610087 h 1990725"/>
              <a:gd name="connsiteX185" fmla="*/ 1691863 w 4627560"/>
              <a:gd name="connsiteY185" fmla="*/ 630926 h 1990725"/>
              <a:gd name="connsiteX186" fmla="*/ 1698809 w 4627560"/>
              <a:gd name="connsiteY186" fmla="*/ 610087 h 1990725"/>
              <a:gd name="connsiteX187" fmla="*/ 1728908 w 4627560"/>
              <a:gd name="connsiteY187" fmla="*/ 535996 h 1990725"/>
              <a:gd name="connsiteX188" fmla="*/ 1756693 w 4627560"/>
              <a:gd name="connsiteY188" fmla="*/ 535996 h 1990725"/>
              <a:gd name="connsiteX189" fmla="*/ 1768268 w 4627560"/>
              <a:gd name="connsiteY189" fmla="*/ 684178 h 1990725"/>
              <a:gd name="connsiteX190" fmla="*/ 1740484 w 4627560"/>
              <a:gd name="connsiteY190" fmla="*/ 684178 h 1990725"/>
              <a:gd name="connsiteX191" fmla="*/ 1733538 w 4627560"/>
              <a:gd name="connsiteY191" fmla="*/ 600826 h 1990725"/>
              <a:gd name="connsiteX192" fmla="*/ 1733538 w 4627560"/>
              <a:gd name="connsiteY192" fmla="*/ 577673 h 1990725"/>
              <a:gd name="connsiteX193" fmla="*/ 1726593 w 4627560"/>
              <a:gd name="connsiteY193" fmla="*/ 600826 h 1990725"/>
              <a:gd name="connsiteX194" fmla="*/ 1703439 w 4627560"/>
              <a:gd name="connsiteY194" fmla="*/ 658710 h 1990725"/>
              <a:gd name="connsiteX195" fmla="*/ 1680286 w 4627560"/>
              <a:gd name="connsiteY195" fmla="*/ 658710 h 1990725"/>
              <a:gd name="connsiteX196" fmla="*/ 1657132 w 4627560"/>
              <a:gd name="connsiteY196" fmla="*/ 600826 h 1990725"/>
              <a:gd name="connsiteX197" fmla="*/ 1647870 w 4627560"/>
              <a:gd name="connsiteY197" fmla="*/ 577673 h 1990725"/>
              <a:gd name="connsiteX198" fmla="*/ 1647870 w 4627560"/>
              <a:gd name="connsiteY198" fmla="*/ 600826 h 1990725"/>
              <a:gd name="connsiteX199" fmla="*/ 1640925 w 4627560"/>
              <a:gd name="connsiteY199" fmla="*/ 684178 h 1990725"/>
              <a:gd name="connsiteX200" fmla="*/ 1613141 w 4627560"/>
              <a:gd name="connsiteY200" fmla="*/ 684178 h 1990725"/>
              <a:gd name="connsiteX201" fmla="*/ 1627033 w 4627560"/>
              <a:gd name="connsiteY201" fmla="*/ 535996 h 1990725"/>
              <a:gd name="connsiteX202" fmla="*/ 1400129 w 4627560"/>
              <a:gd name="connsiteY202" fmla="*/ 535996 h 1990725"/>
              <a:gd name="connsiteX203" fmla="*/ 1425598 w 4627560"/>
              <a:gd name="connsiteY203" fmla="*/ 535996 h 1990725"/>
              <a:gd name="connsiteX204" fmla="*/ 1425598 w 4627560"/>
              <a:gd name="connsiteY204" fmla="*/ 684178 h 1990725"/>
              <a:gd name="connsiteX205" fmla="*/ 1400129 w 4627560"/>
              <a:gd name="connsiteY205" fmla="*/ 684178 h 1990725"/>
              <a:gd name="connsiteX206" fmla="*/ 1400129 w 4627560"/>
              <a:gd name="connsiteY206" fmla="*/ 674917 h 1990725"/>
              <a:gd name="connsiteX207" fmla="*/ 1400129 w 4627560"/>
              <a:gd name="connsiteY207" fmla="*/ 667971 h 1990725"/>
              <a:gd name="connsiteX208" fmla="*/ 1367713 w 4627560"/>
              <a:gd name="connsiteY208" fmla="*/ 686494 h 1990725"/>
              <a:gd name="connsiteX209" fmla="*/ 1321407 w 4627560"/>
              <a:gd name="connsiteY209" fmla="*/ 630926 h 1990725"/>
              <a:gd name="connsiteX210" fmla="*/ 1370029 w 4627560"/>
              <a:gd name="connsiteY210" fmla="*/ 575358 h 1990725"/>
              <a:gd name="connsiteX211" fmla="*/ 1400129 w 4627560"/>
              <a:gd name="connsiteY211" fmla="*/ 589249 h 1990725"/>
              <a:gd name="connsiteX212" fmla="*/ 1400129 w 4627560"/>
              <a:gd name="connsiteY212" fmla="*/ 582303 h 1990725"/>
              <a:gd name="connsiteX213" fmla="*/ 1400129 w 4627560"/>
              <a:gd name="connsiteY213" fmla="*/ 535996 h 1990725"/>
              <a:gd name="connsiteX214" fmla="*/ 1138495 w 4627560"/>
              <a:gd name="connsiteY214" fmla="*/ 535996 h 1990725"/>
              <a:gd name="connsiteX215" fmla="*/ 1163963 w 4627560"/>
              <a:gd name="connsiteY215" fmla="*/ 535996 h 1990725"/>
              <a:gd name="connsiteX216" fmla="*/ 1163963 w 4627560"/>
              <a:gd name="connsiteY216" fmla="*/ 559150 h 1990725"/>
              <a:gd name="connsiteX217" fmla="*/ 1138495 w 4627560"/>
              <a:gd name="connsiteY217" fmla="*/ 559150 h 1990725"/>
              <a:gd name="connsiteX218" fmla="*/ 1138495 w 4627560"/>
              <a:gd name="connsiteY218" fmla="*/ 535996 h 1990725"/>
              <a:gd name="connsiteX219" fmla="*/ 962528 w 4627560"/>
              <a:gd name="connsiteY219" fmla="*/ 535996 h 1990725"/>
              <a:gd name="connsiteX220" fmla="*/ 990312 w 4627560"/>
              <a:gd name="connsiteY220" fmla="*/ 535996 h 1990725"/>
              <a:gd name="connsiteX221" fmla="*/ 1020412 w 4627560"/>
              <a:gd name="connsiteY221" fmla="*/ 610087 h 1990725"/>
              <a:gd name="connsiteX222" fmla="*/ 1027358 w 4627560"/>
              <a:gd name="connsiteY222" fmla="*/ 630926 h 1990725"/>
              <a:gd name="connsiteX223" fmla="*/ 1034304 w 4627560"/>
              <a:gd name="connsiteY223" fmla="*/ 610087 h 1990725"/>
              <a:gd name="connsiteX224" fmla="*/ 1064404 w 4627560"/>
              <a:gd name="connsiteY224" fmla="*/ 535996 h 1990725"/>
              <a:gd name="connsiteX225" fmla="*/ 1092188 w 4627560"/>
              <a:gd name="connsiteY225" fmla="*/ 535996 h 1990725"/>
              <a:gd name="connsiteX226" fmla="*/ 1106079 w 4627560"/>
              <a:gd name="connsiteY226" fmla="*/ 684178 h 1990725"/>
              <a:gd name="connsiteX227" fmla="*/ 1078295 w 4627560"/>
              <a:gd name="connsiteY227" fmla="*/ 684178 h 1990725"/>
              <a:gd name="connsiteX228" fmla="*/ 1071349 w 4627560"/>
              <a:gd name="connsiteY228" fmla="*/ 600826 h 1990725"/>
              <a:gd name="connsiteX229" fmla="*/ 1071349 w 4627560"/>
              <a:gd name="connsiteY229" fmla="*/ 577673 h 1990725"/>
              <a:gd name="connsiteX230" fmla="*/ 1064404 w 4627560"/>
              <a:gd name="connsiteY230" fmla="*/ 600826 h 1990725"/>
              <a:gd name="connsiteX231" fmla="*/ 1041249 w 4627560"/>
              <a:gd name="connsiteY231" fmla="*/ 658710 h 1990725"/>
              <a:gd name="connsiteX232" fmla="*/ 1018097 w 4627560"/>
              <a:gd name="connsiteY232" fmla="*/ 658710 h 1990725"/>
              <a:gd name="connsiteX233" fmla="*/ 994942 w 4627560"/>
              <a:gd name="connsiteY233" fmla="*/ 600826 h 1990725"/>
              <a:gd name="connsiteX234" fmla="*/ 985681 w 4627560"/>
              <a:gd name="connsiteY234" fmla="*/ 577673 h 1990725"/>
              <a:gd name="connsiteX235" fmla="*/ 985681 w 4627560"/>
              <a:gd name="connsiteY235" fmla="*/ 600826 h 1990725"/>
              <a:gd name="connsiteX236" fmla="*/ 978735 w 4627560"/>
              <a:gd name="connsiteY236" fmla="*/ 684178 h 1990725"/>
              <a:gd name="connsiteX237" fmla="*/ 950951 w 4627560"/>
              <a:gd name="connsiteY237" fmla="*/ 684178 h 1990725"/>
              <a:gd name="connsiteX238" fmla="*/ 962528 w 4627560"/>
              <a:gd name="connsiteY238" fmla="*/ 535996 h 1990725"/>
              <a:gd name="connsiteX239" fmla="*/ 573548 w 4627560"/>
              <a:gd name="connsiteY239" fmla="*/ 535996 h 1990725"/>
              <a:gd name="connsiteX240" fmla="*/ 599016 w 4627560"/>
              <a:gd name="connsiteY240" fmla="*/ 535996 h 1990725"/>
              <a:gd name="connsiteX241" fmla="*/ 599016 w 4627560"/>
              <a:gd name="connsiteY241" fmla="*/ 559150 h 1990725"/>
              <a:gd name="connsiteX242" fmla="*/ 573548 w 4627560"/>
              <a:gd name="connsiteY242" fmla="*/ 559150 h 1990725"/>
              <a:gd name="connsiteX243" fmla="*/ 573548 w 4627560"/>
              <a:gd name="connsiteY243" fmla="*/ 535996 h 1990725"/>
              <a:gd name="connsiteX244" fmla="*/ 455465 w 4627560"/>
              <a:gd name="connsiteY244" fmla="*/ 535996 h 1990725"/>
              <a:gd name="connsiteX245" fmla="*/ 480933 w 4627560"/>
              <a:gd name="connsiteY245" fmla="*/ 535996 h 1990725"/>
              <a:gd name="connsiteX246" fmla="*/ 480933 w 4627560"/>
              <a:gd name="connsiteY246" fmla="*/ 614719 h 1990725"/>
              <a:gd name="connsiteX247" fmla="*/ 494826 w 4627560"/>
              <a:gd name="connsiteY247" fmla="*/ 614719 h 1990725"/>
              <a:gd name="connsiteX248" fmla="*/ 520294 w 4627560"/>
              <a:gd name="connsiteY248" fmla="*/ 577673 h 1990725"/>
              <a:gd name="connsiteX249" fmla="*/ 550395 w 4627560"/>
              <a:gd name="connsiteY249" fmla="*/ 577673 h 1990725"/>
              <a:gd name="connsiteX250" fmla="*/ 517978 w 4627560"/>
              <a:gd name="connsiteY250" fmla="*/ 626294 h 1990725"/>
              <a:gd name="connsiteX251" fmla="*/ 555024 w 4627560"/>
              <a:gd name="connsiteY251" fmla="*/ 684178 h 1990725"/>
              <a:gd name="connsiteX252" fmla="*/ 524926 w 4627560"/>
              <a:gd name="connsiteY252" fmla="*/ 684178 h 1990725"/>
              <a:gd name="connsiteX253" fmla="*/ 497142 w 4627560"/>
              <a:gd name="connsiteY253" fmla="*/ 637871 h 1990725"/>
              <a:gd name="connsiteX254" fmla="*/ 480933 w 4627560"/>
              <a:gd name="connsiteY254" fmla="*/ 637871 h 1990725"/>
              <a:gd name="connsiteX255" fmla="*/ 480933 w 4627560"/>
              <a:gd name="connsiteY255" fmla="*/ 684178 h 1990725"/>
              <a:gd name="connsiteX256" fmla="*/ 455465 w 4627560"/>
              <a:gd name="connsiteY256" fmla="*/ 684178 h 1990725"/>
              <a:gd name="connsiteX257" fmla="*/ 455465 w 4627560"/>
              <a:gd name="connsiteY257" fmla="*/ 535996 h 1990725"/>
              <a:gd name="connsiteX258" fmla="*/ 163729 w 4627560"/>
              <a:gd name="connsiteY258" fmla="*/ 535996 h 1990725"/>
              <a:gd name="connsiteX259" fmla="*/ 191513 w 4627560"/>
              <a:gd name="connsiteY259" fmla="*/ 535996 h 1990725"/>
              <a:gd name="connsiteX260" fmla="*/ 221613 w 4627560"/>
              <a:gd name="connsiteY260" fmla="*/ 610087 h 1990725"/>
              <a:gd name="connsiteX261" fmla="*/ 228559 w 4627560"/>
              <a:gd name="connsiteY261" fmla="*/ 630926 h 1990725"/>
              <a:gd name="connsiteX262" fmla="*/ 235505 w 4627560"/>
              <a:gd name="connsiteY262" fmla="*/ 610087 h 1990725"/>
              <a:gd name="connsiteX263" fmla="*/ 265605 w 4627560"/>
              <a:gd name="connsiteY263" fmla="*/ 535996 h 1990725"/>
              <a:gd name="connsiteX264" fmla="*/ 295705 w 4627560"/>
              <a:gd name="connsiteY264" fmla="*/ 535996 h 1990725"/>
              <a:gd name="connsiteX265" fmla="*/ 307282 w 4627560"/>
              <a:gd name="connsiteY265" fmla="*/ 684178 h 1990725"/>
              <a:gd name="connsiteX266" fmla="*/ 279496 w 4627560"/>
              <a:gd name="connsiteY266" fmla="*/ 684178 h 1990725"/>
              <a:gd name="connsiteX267" fmla="*/ 272550 w 4627560"/>
              <a:gd name="connsiteY267" fmla="*/ 600826 h 1990725"/>
              <a:gd name="connsiteX268" fmla="*/ 272550 w 4627560"/>
              <a:gd name="connsiteY268" fmla="*/ 577673 h 1990725"/>
              <a:gd name="connsiteX269" fmla="*/ 265605 w 4627560"/>
              <a:gd name="connsiteY269" fmla="*/ 600826 h 1990725"/>
              <a:gd name="connsiteX270" fmla="*/ 242450 w 4627560"/>
              <a:gd name="connsiteY270" fmla="*/ 658710 h 1990725"/>
              <a:gd name="connsiteX271" fmla="*/ 219298 w 4627560"/>
              <a:gd name="connsiteY271" fmla="*/ 658710 h 1990725"/>
              <a:gd name="connsiteX272" fmla="*/ 196143 w 4627560"/>
              <a:gd name="connsiteY272" fmla="*/ 600826 h 1990725"/>
              <a:gd name="connsiteX273" fmla="*/ 186882 w 4627560"/>
              <a:gd name="connsiteY273" fmla="*/ 577673 h 1990725"/>
              <a:gd name="connsiteX274" fmla="*/ 186882 w 4627560"/>
              <a:gd name="connsiteY274" fmla="*/ 600826 h 1990725"/>
              <a:gd name="connsiteX275" fmla="*/ 179937 w 4627560"/>
              <a:gd name="connsiteY275" fmla="*/ 684178 h 1990725"/>
              <a:gd name="connsiteX276" fmla="*/ 152152 w 4627560"/>
              <a:gd name="connsiteY276" fmla="*/ 684178 h 1990725"/>
              <a:gd name="connsiteX277" fmla="*/ 163729 w 4627560"/>
              <a:gd name="connsiteY277" fmla="*/ 535996 h 1990725"/>
              <a:gd name="connsiteX278" fmla="*/ 3727060 w 4627560"/>
              <a:gd name="connsiteY278" fmla="*/ 397075 h 1990725"/>
              <a:gd name="connsiteX279" fmla="*/ 3696961 w 4627560"/>
              <a:gd name="connsiteY279" fmla="*/ 410966 h 1990725"/>
              <a:gd name="connsiteX280" fmla="*/ 3710853 w 4627560"/>
              <a:gd name="connsiteY280" fmla="*/ 422543 h 1990725"/>
              <a:gd name="connsiteX281" fmla="*/ 3731692 w 4627560"/>
              <a:gd name="connsiteY281" fmla="*/ 399391 h 1990725"/>
              <a:gd name="connsiteX282" fmla="*/ 3731692 w 4627560"/>
              <a:gd name="connsiteY282" fmla="*/ 397075 h 1990725"/>
              <a:gd name="connsiteX283" fmla="*/ 3727060 w 4627560"/>
              <a:gd name="connsiteY283" fmla="*/ 397075 h 1990725"/>
              <a:gd name="connsiteX284" fmla="*/ 485567 w 4627560"/>
              <a:gd name="connsiteY284" fmla="*/ 397075 h 1990725"/>
              <a:gd name="connsiteX285" fmla="*/ 455467 w 4627560"/>
              <a:gd name="connsiteY285" fmla="*/ 410966 h 1990725"/>
              <a:gd name="connsiteX286" fmla="*/ 469360 w 4627560"/>
              <a:gd name="connsiteY286" fmla="*/ 422543 h 1990725"/>
              <a:gd name="connsiteX287" fmla="*/ 490199 w 4627560"/>
              <a:gd name="connsiteY287" fmla="*/ 399391 h 1990725"/>
              <a:gd name="connsiteX288" fmla="*/ 490199 w 4627560"/>
              <a:gd name="connsiteY288" fmla="*/ 397075 h 1990725"/>
              <a:gd name="connsiteX289" fmla="*/ 485567 w 4627560"/>
              <a:gd name="connsiteY289" fmla="*/ 397075 h 1990725"/>
              <a:gd name="connsiteX290" fmla="*/ 3558040 w 4627560"/>
              <a:gd name="connsiteY290" fmla="*/ 355399 h 1990725"/>
              <a:gd name="connsiteX291" fmla="*/ 3532570 w 4627560"/>
              <a:gd name="connsiteY291" fmla="*/ 387813 h 1990725"/>
              <a:gd name="connsiteX292" fmla="*/ 3558040 w 4627560"/>
              <a:gd name="connsiteY292" fmla="*/ 420228 h 1990725"/>
              <a:gd name="connsiteX293" fmla="*/ 3583509 w 4627560"/>
              <a:gd name="connsiteY293" fmla="*/ 387813 h 1990725"/>
              <a:gd name="connsiteX294" fmla="*/ 3558040 w 4627560"/>
              <a:gd name="connsiteY294" fmla="*/ 355399 h 1990725"/>
              <a:gd name="connsiteX295" fmla="*/ 2909739 w 4627560"/>
              <a:gd name="connsiteY295" fmla="*/ 355399 h 1990725"/>
              <a:gd name="connsiteX296" fmla="*/ 2879639 w 4627560"/>
              <a:gd name="connsiteY296" fmla="*/ 387814 h 1990725"/>
              <a:gd name="connsiteX297" fmla="*/ 2909739 w 4627560"/>
              <a:gd name="connsiteY297" fmla="*/ 420228 h 1990725"/>
              <a:gd name="connsiteX298" fmla="*/ 2939839 w 4627560"/>
              <a:gd name="connsiteY298" fmla="*/ 387814 h 1990725"/>
              <a:gd name="connsiteX299" fmla="*/ 2909739 w 4627560"/>
              <a:gd name="connsiteY299" fmla="*/ 355399 h 1990725"/>
              <a:gd name="connsiteX300" fmla="*/ 3294090 w 4627560"/>
              <a:gd name="connsiteY300" fmla="*/ 353083 h 1990725"/>
              <a:gd name="connsiteX301" fmla="*/ 3273251 w 4627560"/>
              <a:gd name="connsiteY301" fmla="*/ 371606 h 1990725"/>
              <a:gd name="connsiteX302" fmla="*/ 3310297 w 4627560"/>
              <a:gd name="connsiteY302" fmla="*/ 371606 h 1990725"/>
              <a:gd name="connsiteX303" fmla="*/ 3294090 w 4627560"/>
              <a:gd name="connsiteY303" fmla="*/ 353083 h 1990725"/>
              <a:gd name="connsiteX304" fmla="*/ 1937291 w 4627560"/>
              <a:gd name="connsiteY304" fmla="*/ 353083 h 1990725"/>
              <a:gd name="connsiteX305" fmla="*/ 1916452 w 4627560"/>
              <a:gd name="connsiteY305" fmla="*/ 371606 h 1990725"/>
              <a:gd name="connsiteX306" fmla="*/ 1953498 w 4627560"/>
              <a:gd name="connsiteY306" fmla="*/ 371606 h 1990725"/>
              <a:gd name="connsiteX307" fmla="*/ 1937291 w 4627560"/>
              <a:gd name="connsiteY307" fmla="*/ 353083 h 1990725"/>
              <a:gd name="connsiteX308" fmla="*/ 2266071 w 4627560"/>
              <a:gd name="connsiteY308" fmla="*/ 322985 h 1990725"/>
              <a:gd name="connsiteX309" fmla="*/ 2310062 w 4627560"/>
              <a:gd name="connsiteY309" fmla="*/ 322985 h 1990725"/>
              <a:gd name="connsiteX310" fmla="*/ 2310062 w 4627560"/>
              <a:gd name="connsiteY310" fmla="*/ 452644 h 1990725"/>
              <a:gd name="connsiteX311" fmla="*/ 2266071 w 4627560"/>
              <a:gd name="connsiteY311" fmla="*/ 452644 h 1990725"/>
              <a:gd name="connsiteX312" fmla="*/ 2266071 w 4627560"/>
              <a:gd name="connsiteY312" fmla="*/ 322985 h 1990725"/>
              <a:gd name="connsiteX313" fmla="*/ 1647875 w 4627560"/>
              <a:gd name="connsiteY313" fmla="*/ 322985 h 1990725"/>
              <a:gd name="connsiteX314" fmla="*/ 1691866 w 4627560"/>
              <a:gd name="connsiteY314" fmla="*/ 322985 h 1990725"/>
              <a:gd name="connsiteX315" fmla="*/ 1691866 w 4627560"/>
              <a:gd name="connsiteY315" fmla="*/ 452644 h 1990725"/>
              <a:gd name="connsiteX316" fmla="*/ 1647875 w 4627560"/>
              <a:gd name="connsiteY316" fmla="*/ 452644 h 1990725"/>
              <a:gd name="connsiteX317" fmla="*/ 1647875 w 4627560"/>
              <a:gd name="connsiteY317" fmla="*/ 322985 h 1990725"/>
              <a:gd name="connsiteX318" fmla="*/ 3379758 w 4627560"/>
              <a:gd name="connsiteY318" fmla="*/ 322984 h 1990725"/>
              <a:gd name="connsiteX319" fmla="*/ 3382074 w 4627560"/>
              <a:gd name="connsiteY319" fmla="*/ 322984 h 1990725"/>
              <a:gd name="connsiteX320" fmla="*/ 3423749 w 4627560"/>
              <a:gd name="connsiteY320" fmla="*/ 322984 h 1990725"/>
              <a:gd name="connsiteX321" fmla="*/ 3423749 w 4627560"/>
              <a:gd name="connsiteY321" fmla="*/ 346139 h 1990725"/>
              <a:gd name="connsiteX322" fmla="*/ 3423749 w 4627560"/>
              <a:gd name="connsiteY322" fmla="*/ 355400 h 1990725"/>
              <a:gd name="connsiteX323" fmla="*/ 3465426 w 4627560"/>
              <a:gd name="connsiteY323" fmla="*/ 322984 h 1990725"/>
              <a:gd name="connsiteX324" fmla="*/ 3470058 w 4627560"/>
              <a:gd name="connsiteY324" fmla="*/ 322984 h 1990725"/>
              <a:gd name="connsiteX325" fmla="*/ 3470058 w 4627560"/>
              <a:gd name="connsiteY325" fmla="*/ 366976 h 1990725"/>
              <a:gd name="connsiteX326" fmla="*/ 3460795 w 4627560"/>
              <a:gd name="connsiteY326" fmla="*/ 366976 h 1990725"/>
              <a:gd name="connsiteX327" fmla="*/ 3426065 w 4627560"/>
              <a:gd name="connsiteY327" fmla="*/ 390130 h 1990725"/>
              <a:gd name="connsiteX328" fmla="*/ 3423749 w 4627560"/>
              <a:gd name="connsiteY328" fmla="*/ 408653 h 1990725"/>
              <a:gd name="connsiteX329" fmla="*/ 3423749 w 4627560"/>
              <a:gd name="connsiteY329" fmla="*/ 452644 h 1990725"/>
              <a:gd name="connsiteX330" fmla="*/ 3379758 w 4627560"/>
              <a:gd name="connsiteY330" fmla="*/ 452644 h 1990725"/>
              <a:gd name="connsiteX331" fmla="*/ 3379758 w 4627560"/>
              <a:gd name="connsiteY331" fmla="*/ 322984 h 1990725"/>
              <a:gd name="connsiteX332" fmla="*/ 2025275 w 4627560"/>
              <a:gd name="connsiteY332" fmla="*/ 322984 h 1990725"/>
              <a:gd name="connsiteX333" fmla="*/ 2027591 w 4627560"/>
              <a:gd name="connsiteY333" fmla="*/ 322984 h 1990725"/>
              <a:gd name="connsiteX334" fmla="*/ 2069266 w 4627560"/>
              <a:gd name="connsiteY334" fmla="*/ 322984 h 1990725"/>
              <a:gd name="connsiteX335" fmla="*/ 2069266 w 4627560"/>
              <a:gd name="connsiteY335" fmla="*/ 346139 h 1990725"/>
              <a:gd name="connsiteX336" fmla="*/ 2069266 w 4627560"/>
              <a:gd name="connsiteY336" fmla="*/ 355400 h 1990725"/>
              <a:gd name="connsiteX337" fmla="*/ 2110943 w 4627560"/>
              <a:gd name="connsiteY337" fmla="*/ 322984 h 1990725"/>
              <a:gd name="connsiteX338" fmla="*/ 2115573 w 4627560"/>
              <a:gd name="connsiteY338" fmla="*/ 322984 h 1990725"/>
              <a:gd name="connsiteX339" fmla="*/ 2115573 w 4627560"/>
              <a:gd name="connsiteY339" fmla="*/ 366976 h 1990725"/>
              <a:gd name="connsiteX340" fmla="*/ 2106312 w 4627560"/>
              <a:gd name="connsiteY340" fmla="*/ 366976 h 1990725"/>
              <a:gd name="connsiteX341" fmla="*/ 2071582 w 4627560"/>
              <a:gd name="connsiteY341" fmla="*/ 390130 h 1990725"/>
              <a:gd name="connsiteX342" fmla="*/ 2069266 w 4627560"/>
              <a:gd name="connsiteY342" fmla="*/ 408653 h 1990725"/>
              <a:gd name="connsiteX343" fmla="*/ 2069266 w 4627560"/>
              <a:gd name="connsiteY343" fmla="*/ 452644 h 1990725"/>
              <a:gd name="connsiteX344" fmla="*/ 2025275 w 4627560"/>
              <a:gd name="connsiteY344" fmla="*/ 452644 h 1990725"/>
              <a:gd name="connsiteX345" fmla="*/ 2025275 w 4627560"/>
              <a:gd name="connsiteY345" fmla="*/ 322984 h 1990725"/>
              <a:gd name="connsiteX346" fmla="*/ 1712702 w 4627560"/>
              <a:gd name="connsiteY346" fmla="*/ 322984 h 1990725"/>
              <a:gd name="connsiteX347" fmla="*/ 1759009 w 4627560"/>
              <a:gd name="connsiteY347" fmla="*/ 322984 h 1990725"/>
              <a:gd name="connsiteX348" fmla="*/ 1779848 w 4627560"/>
              <a:gd name="connsiteY348" fmla="*/ 392446 h 1990725"/>
              <a:gd name="connsiteX349" fmla="*/ 1784478 w 4627560"/>
              <a:gd name="connsiteY349" fmla="*/ 415598 h 1990725"/>
              <a:gd name="connsiteX350" fmla="*/ 1789109 w 4627560"/>
              <a:gd name="connsiteY350" fmla="*/ 392446 h 1990725"/>
              <a:gd name="connsiteX351" fmla="*/ 1809948 w 4627560"/>
              <a:gd name="connsiteY351" fmla="*/ 322984 h 1990725"/>
              <a:gd name="connsiteX352" fmla="*/ 1856255 w 4627560"/>
              <a:gd name="connsiteY352" fmla="*/ 322984 h 1990725"/>
              <a:gd name="connsiteX353" fmla="*/ 1812262 w 4627560"/>
              <a:gd name="connsiteY353" fmla="*/ 454960 h 1990725"/>
              <a:gd name="connsiteX354" fmla="*/ 1759009 w 4627560"/>
              <a:gd name="connsiteY354" fmla="*/ 454960 h 1990725"/>
              <a:gd name="connsiteX355" fmla="*/ 1712702 w 4627560"/>
              <a:gd name="connsiteY355" fmla="*/ 322984 h 1990725"/>
              <a:gd name="connsiteX356" fmla="*/ 304969 w 4627560"/>
              <a:gd name="connsiteY356" fmla="*/ 322984 h 1990725"/>
              <a:gd name="connsiteX357" fmla="*/ 307285 w 4627560"/>
              <a:gd name="connsiteY357" fmla="*/ 322984 h 1990725"/>
              <a:gd name="connsiteX358" fmla="*/ 348960 w 4627560"/>
              <a:gd name="connsiteY358" fmla="*/ 322984 h 1990725"/>
              <a:gd name="connsiteX359" fmla="*/ 348960 w 4627560"/>
              <a:gd name="connsiteY359" fmla="*/ 346139 h 1990725"/>
              <a:gd name="connsiteX360" fmla="*/ 348960 w 4627560"/>
              <a:gd name="connsiteY360" fmla="*/ 355400 h 1990725"/>
              <a:gd name="connsiteX361" fmla="*/ 390637 w 4627560"/>
              <a:gd name="connsiteY361" fmla="*/ 322984 h 1990725"/>
              <a:gd name="connsiteX362" fmla="*/ 395267 w 4627560"/>
              <a:gd name="connsiteY362" fmla="*/ 322984 h 1990725"/>
              <a:gd name="connsiteX363" fmla="*/ 395267 w 4627560"/>
              <a:gd name="connsiteY363" fmla="*/ 366976 h 1990725"/>
              <a:gd name="connsiteX364" fmla="*/ 386005 w 4627560"/>
              <a:gd name="connsiteY364" fmla="*/ 366976 h 1990725"/>
              <a:gd name="connsiteX365" fmla="*/ 351276 w 4627560"/>
              <a:gd name="connsiteY365" fmla="*/ 390130 h 1990725"/>
              <a:gd name="connsiteX366" fmla="*/ 348960 w 4627560"/>
              <a:gd name="connsiteY366" fmla="*/ 408653 h 1990725"/>
              <a:gd name="connsiteX367" fmla="*/ 348960 w 4627560"/>
              <a:gd name="connsiteY367" fmla="*/ 452644 h 1990725"/>
              <a:gd name="connsiteX368" fmla="*/ 304969 w 4627560"/>
              <a:gd name="connsiteY368" fmla="*/ 452644 h 1990725"/>
              <a:gd name="connsiteX369" fmla="*/ 304969 w 4627560"/>
              <a:gd name="connsiteY369" fmla="*/ 322984 h 1990725"/>
              <a:gd name="connsiteX370" fmla="*/ 3893766 w 4627560"/>
              <a:gd name="connsiteY370" fmla="*/ 320668 h 1990725"/>
              <a:gd name="connsiteX371" fmla="*/ 3930813 w 4627560"/>
              <a:gd name="connsiteY371" fmla="*/ 343823 h 1990725"/>
              <a:gd name="connsiteX372" fmla="*/ 3972489 w 4627560"/>
              <a:gd name="connsiteY372" fmla="*/ 320668 h 1990725"/>
              <a:gd name="connsiteX373" fmla="*/ 4014166 w 4627560"/>
              <a:gd name="connsiteY373" fmla="*/ 369291 h 1990725"/>
              <a:gd name="connsiteX374" fmla="*/ 4014166 w 4627560"/>
              <a:gd name="connsiteY374" fmla="*/ 452644 h 1990725"/>
              <a:gd name="connsiteX375" fmla="*/ 3970173 w 4627560"/>
              <a:gd name="connsiteY375" fmla="*/ 452644 h 1990725"/>
              <a:gd name="connsiteX376" fmla="*/ 3970173 w 4627560"/>
              <a:gd name="connsiteY376" fmla="*/ 373921 h 1990725"/>
              <a:gd name="connsiteX377" fmla="*/ 3960912 w 4627560"/>
              <a:gd name="connsiteY377" fmla="*/ 357714 h 1990725"/>
              <a:gd name="connsiteX378" fmla="*/ 3937759 w 4627560"/>
              <a:gd name="connsiteY378" fmla="*/ 383182 h 1990725"/>
              <a:gd name="connsiteX379" fmla="*/ 3937759 w 4627560"/>
              <a:gd name="connsiteY379" fmla="*/ 399391 h 1990725"/>
              <a:gd name="connsiteX380" fmla="*/ 3937759 w 4627560"/>
              <a:gd name="connsiteY380" fmla="*/ 452644 h 1990725"/>
              <a:gd name="connsiteX381" fmla="*/ 3893766 w 4627560"/>
              <a:gd name="connsiteY381" fmla="*/ 452644 h 1990725"/>
              <a:gd name="connsiteX382" fmla="*/ 3893766 w 4627560"/>
              <a:gd name="connsiteY382" fmla="*/ 373921 h 1990725"/>
              <a:gd name="connsiteX383" fmla="*/ 3884505 w 4627560"/>
              <a:gd name="connsiteY383" fmla="*/ 357714 h 1990725"/>
              <a:gd name="connsiteX384" fmla="*/ 3861352 w 4627560"/>
              <a:gd name="connsiteY384" fmla="*/ 380868 h 1990725"/>
              <a:gd name="connsiteX385" fmla="*/ 3859036 w 4627560"/>
              <a:gd name="connsiteY385" fmla="*/ 397075 h 1990725"/>
              <a:gd name="connsiteX386" fmla="*/ 3859036 w 4627560"/>
              <a:gd name="connsiteY386" fmla="*/ 452644 h 1990725"/>
              <a:gd name="connsiteX387" fmla="*/ 3815045 w 4627560"/>
              <a:gd name="connsiteY387" fmla="*/ 452644 h 1990725"/>
              <a:gd name="connsiteX388" fmla="*/ 3815045 w 4627560"/>
              <a:gd name="connsiteY388" fmla="*/ 322984 h 1990725"/>
              <a:gd name="connsiteX389" fmla="*/ 3854406 w 4627560"/>
              <a:gd name="connsiteY389" fmla="*/ 322984 h 1990725"/>
              <a:gd name="connsiteX390" fmla="*/ 3854406 w 4627560"/>
              <a:gd name="connsiteY390" fmla="*/ 334561 h 1990725"/>
              <a:gd name="connsiteX391" fmla="*/ 3854406 w 4627560"/>
              <a:gd name="connsiteY391" fmla="*/ 343823 h 1990725"/>
              <a:gd name="connsiteX392" fmla="*/ 3893766 w 4627560"/>
              <a:gd name="connsiteY392" fmla="*/ 320668 h 1990725"/>
              <a:gd name="connsiteX393" fmla="*/ 3717799 w 4627560"/>
              <a:gd name="connsiteY393" fmla="*/ 320668 h 1990725"/>
              <a:gd name="connsiteX394" fmla="*/ 3777999 w 4627560"/>
              <a:gd name="connsiteY394" fmla="*/ 373921 h 1990725"/>
              <a:gd name="connsiteX395" fmla="*/ 3777999 w 4627560"/>
              <a:gd name="connsiteY395" fmla="*/ 452643 h 1990725"/>
              <a:gd name="connsiteX396" fmla="*/ 3738638 w 4627560"/>
              <a:gd name="connsiteY396" fmla="*/ 452643 h 1990725"/>
              <a:gd name="connsiteX397" fmla="*/ 3738638 w 4627560"/>
              <a:gd name="connsiteY397" fmla="*/ 445697 h 1990725"/>
              <a:gd name="connsiteX398" fmla="*/ 3738638 w 4627560"/>
              <a:gd name="connsiteY398" fmla="*/ 436436 h 1990725"/>
              <a:gd name="connsiteX399" fmla="*/ 3701592 w 4627560"/>
              <a:gd name="connsiteY399" fmla="*/ 454959 h 1990725"/>
              <a:gd name="connsiteX400" fmla="*/ 3657601 w 4627560"/>
              <a:gd name="connsiteY400" fmla="*/ 413282 h 1990725"/>
              <a:gd name="connsiteX401" fmla="*/ 3731692 w 4627560"/>
              <a:gd name="connsiteY401" fmla="*/ 371607 h 1990725"/>
              <a:gd name="connsiteX402" fmla="*/ 3713169 w 4627560"/>
              <a:gd name="connsiteY402" fmla="*/ 355398 h 1990725"/>
              <a:gd name="connsiteX403" fmla="*/ 3678438 w 4627560"/>
              <a:gd name="connsiteY403" fmla="*/ 366975 h 1990725"/>
              <a:gd name="connsiteX404" fmla="*/ 3662231 w 4627560"/>
              <a:gd name="connsiteY404" fmla="*/ 336875 h 1990725"/>
              <a:gd name="connsiteX405" fmla="*/ 3717799 w 4627560"/>
              <a:gd name="connsiteY405" fmla="*/ 320668 h 1990725"/>
              <a:gd name="connsiteX406" fmla="*/ 2187348 w 4627560"/>
              <a:gd name="connsiteY406" fmla="*/ 320668 h 1990725"/>
              <a:gd name="connsiteX407" fmla="*/ 2233655 w 4627560"/>
              <a:gd name="connsiteY407" fmla="*/ 334561 h 1990725"/>
              <a:gd name="connsiteX408" fmla="*/ 2219764 w 4627560"/>
              <a:gd name="connsiteY408" fmla="*/ 366975 h 1990725"/>
              <a:gd name="connsiteX409" fmla="*/ 2189664 w 4627560"/>
              <a:gd name="connsiteY409" fmla="*/ 355398 h 1990725"/>
              <a:gd name="connsiteX410" fmla="*/ 2175771 w 4627560"/>
              <a:gd name="connsiteY410" fmla="*/ 362345 h 1990725"/>
              <a:gd name="connsiteX411" fmla="*/ 2238287 w 4627560"/>
              <a:gd name="connsiteY411" fmla="*/ 415598 h 1990725"/>
              <a:gd name="connsiteX412" fmla="*/ 2185033 w 4627560"/>
              <a:gd name="connsiteY412" fmla="*/ 457275 h 1990725"/>
              <a:gd name="connsiteX413" fmla="*/ 2131780 w 4627560"/>
              <a:gd name="connsiteY413" fmla="*/ 438750 h 1990725"/>
              <a:gd name="connsiteX414" fmla="*/ 2150303 w 4627560"/>
              <a:gd name="connsiteY414" fmla="*/ 408652 h 1990725"/>
              <a:gd name="connsiteX415" fmla="*/ 2182718 w 4627560"/>
              <a:gd name="connsiteY415" fmla="*/ 422543 h 1990725"/>
              <a:gd name="connsiteX416" fmla="*/ 2196610 w 4627560"/>
              <a:gd name="connsiteY416" fmla="*/ 415598 h 1990725"/>
              <a:gd name="connsiteX417" fmla="*/ 2134096 w 4627560"/>
              <a:gd name="connsiteY417" fmla="*/ 360030 h 1990725"/>
              <a:gd name="connsiteX418" fmla="*/ 2187348 w 4627560"/>
              <a:gd name="connsiteY418" fmla="*/ 320668 h 1990725"/>
              <a:gd name="connsiteX419" fmla="*/ 1564521 w 4627560"/>
              <a:gd name="connsiteY419" fmla="*/ 320668 h 1990725"/>
              <a:gd name="connsiteX420" fmla="*/ 1610828 w 4627560"/>
              <a:gd name="connsiteY420" fmla="*/ 369291 h 1990725"/>
              <a:gd name="connsiteX421" fmla="*/ 1610828 w 4627560"/>
              <a:gd name="connsiteY421" fmla="*/ 452644 h 1990725"/>
              <a:gd name="connsiteX422" fmla="*/ 1569152 w 4627560"/>
              <a:gd name="connsiteY422" fmla="*/ 452644 h 1990725"/>
              <a:gd name="connsiteX423" fmla="*/ 1569152 w 4627560"/>
              <a:gd name="connsiteY423" fmla="*/ 376237 h 1990725"/>
              <a:gd name="connsiteX424" fmla="*/ 1555260 w 4627560"/>
              <a:gd name="connsiteY424" fmla="*/ 360030 h 1990725"/>
              <a:gd name="connsiteX425" fmla="*/ 1529791 w 4627560"/>
              <a:gd name="connsiteY425" fmla="*/ 378553 h 1990725"/>
              <a:gd name="connsiteX426" fmla="*/ 1527475 w 4627560"/>
              <a:gd name="connsiteY426" fmla="*/ 394760 h 1990725"/>
              <a:gd name="connsiteX427" fmla="*/ 1527475 w 4627560"/>
              <a:gd name="connsiteY427" fmla="*/ 452644 h 1990725"/>
              <a:gd name="connsiteX428" fmla="*/ 1483484 w 4627560"/>
              <a:gd name="connsiteY428" fmla="*/ 452644 h 1990725"/>
              <a:gd name="connsiteX429" fmla="*/ 1483484 w 4627560"/>
              <a:gd name="connsiteY429" fmla="*/ 322984 h 1990725"/>
              <a:gd name="connsiteX430" fmla="*/ 1522846 w 4627560"/>
              <a:gd name="connsiteY430" fmla="*/ 322984 h 1990725"/>
              <a:gd name="connsiteX431" fmla="*/ 1522846 w 4627560"/>
              <a:gd name="connsiteY431" fmla="*/ 334561 h 1990725"/>
              <a:gd name="connsiteX432" fmla="*/ 1522846 w 4627560"/>
              <a:gd name="connsiteY432" fmla="*/ 343823 h 1990725"/>
              <a:gd name="connsiteX433" fmla="*/ 1564521 w 4627560"/>
              <a:gd name="connsiteY433" fmla="*/ 320668 h 1990725"/>
              <a:gd name="connsiteX434" fmla="*/ 1145442 w 4627560"/>
              <a:gd name="connsiteY434" fmla="*/ 320668 h 1990725"/>
              <a:gd name="connsiteX435" fmla="*/ 1191749 w 4627560"/>
              <a:gd name="connsiteY435" fmla="*/ 334561 h 1990725"/>
              <a:gd name="connsiteX436" fmla="*/ 1175542 w 4627560"/>
              <a:gd name="connsiteY436" fmla="*/ 366975 h 1990725"/>
              <a:gd name="connsiteX437" fmla="*/ 1145442 w 4627560"/>
              <a:gd name="connsiteY437" fmla="*/ 355398 h 1990725"/>
              <a:gd name="connsiteX438" fmla="*/ 1131549 w 4627560"/>
              <a:gd name="connsiteY438" fmla="*/ 362345 h 1990725"/>
              <a:gd name="connsiteX439" fmla="*/ 1194065 w 4627560"/>
              <a:gd name="connsiteY439" fmla="*/ 415598 h 1990725"/>
              <a:gd name="connsiteX440" fmla="*/ 1140811 w 4627560"/>
              <a:gd name="connsiteY440" fmla="*/ 457275 h 1990725"/>
              <a:gd name="connsiteX441" fmla="*/ 1087558 w 4627560"/>
              <a:gd name="connsiteY441" fmla="*/ 438750 h 1990725"/>
              <a:gd name="connsiteX442" fmla="*/ 1108397 w 4627560"/>
              <a:gd name="connsiteY442" fmla="*/ 408652 h 1990725"/>
              <a:gd name="connsiteX443" fmla="*/ 1140811 w 4627560"/>
              <a:gd name="connsiteY443" fmla="*/ 422543 h 1990725"/>
              <a:gd name="connsiteX444" fmla="*/ 1154703 w 4627560"/>
              <a:gd name="connsiteY444" fmla="*/ 415598 h 1990725"/>
              <a:gd name="connsiteX445" fmla="*/ 1092190 w 4627560"/>
              <a:gd name="connsiteY445" fmla="*/ 360030 h 1990725"/>
              <a:gd name="connsiteX446" fmla="*/ 1145442 w 4627560"/>
              <a:gd name="connsiteY446" fmla="*/ 320668 h 1990725"/>
              <a:gd name="connsiteX447" fmla="*/ 1018099 w 4627560"/>
              <a:gd name="connsiteY447" fmla="*/ 320668 h 1990725"/>
              <a:gd name="connsiteX448" fmla="*/ 1062090 w 4627560"/>
              <a:gd name="connsiteY448" fmla="*/ 320668 h 1990725"/>
              <a:gd name="connsiteX449" fmla="*/ 1062090 w 4627560"/>
              <a:gd name="connsiteY449" fmla="*/ 452643 h 1990725"/>
              <a:gd name="connsiteX450" fmla="*/ 1020415 w 4627560"/>
              <a:gd name="connsiteY450" fmla="*/ 452643 h 1990725"/>
              <a:gd name="connsiteX451" fmla="*/ 1020415 w 4627560"/>
              <a:gd name="connsiteY451" fmla="*/ 441066 h 1990725"/>
              <a:gd name="connsiteX452" fmla="*/ 1020415 w 4627560"/>
              <a:gd name="connsiteY452" fmla="*/ 431805 h 1990725"/>
              <a:gd name="connsiteX453" fmla="*/ 978738 w 4627560"/>
              <a:gd name="connsiteY453" fmla="*/ 454959 h 1990725"/>
              <a:gd name="connsiteX454" fmla="*/ 932431 w 4627560"/>
              <a:gd name="connsiteY454" fmla="*/ 406336 h 1990725"/>
              <a:gd name="connsiteX455" fmla="*/ 932431 w 4627560"/>
              <a:gd name="connsiteY455" fmla="*/ 322984 h 1990725"/>
              <a:gd name="connsiteX456" fmla="*/ 976422 w 4627560"/>
              <a:gd name="connsiteY456" fmla="*/ 322984 h 1990725"/>
              <a:gd name="connsiteX457" fmla="*/ 976422 w 4627560"/>
              <a:gd name="connsiteY457" fmla="*/ 399391 h 1990725"/>
              <a:gd name="connsiteX458" fmla="*/ 990315 w 4627560"/>
              <a:gd name="connsiteY458" fmla="*/ 415598 h 1990725"/>
              <a:gd name="connsiteX459" fmla="*/ 1018099 w 4627560"/>
              <a:gd name="connsiteY459" fmla="*/ 378552 h 1990725"/>
              <a:gd name="connsiteX460" fmla="*/ 1018099 w 4627560"/>
              <a:gd name="connsiteY460" fmla="*/ 320668 h 1990725"/>
              <a:gd name="connsiteX461" fmla="*/ 774986 w 4627560"/>
              <a:gd name="connsiteY461" fmla="*/ 320668 h 1990725"/>
              <a:gd name="connsiteX462" fmla="*/ 812032 w 4627560"/>
              <a:gd name="connsiteY462" fmla="*/ 343823 h 1990725"/>
              <a:gd name="connsiteX463" fmla="*/ 853708 w 4627560"/>
              <a:gd name="connsiteY463" fmla="*/ 320668 h 1990725"/>
              <a:gd name="connsiteX464" fmla="*/ 895385 w 4627560"/>
              <a:gd name="connsiteY464" fmla="*/ 369291 h 1990725"/>
              <a:gd name="connsiteX465" fmla="*/ 895385 w 4627560"/>
              <a:gd name="connsiteY465" fmla="*/ 452644 h 1990725"/>
              <a:gd name="connsiteX466" fmla="*/ 851393 w 4627560"/>
              <a:gd name="connsiteY466" fmla="*/ 452644 h 1990725"/>
              <a:gd name="connsiteX467" fmla="*/ 851393 w 4627560"/>
              <a:gd name="connsiteY467" fmla="*/ 373921 h 1990725"/>
              <a:gd name="connsiteX468" fmla="*/ 842131 w 4627560"/>
              <a:gd name="connsiteY468" fmla="*/ 357714 h 1990725"/>
              <a:gd name="connsiteX469" fmla="*/ 818979 w 4627560"/>
              <a:gd name="connsiteY469" fmla="*/ 383182 h 1990725"/>
              <a:gd name="connsiteX470" fmla="*/ 818979 w 4627560"/>
              <a:gd name="connsiteY470" fmla="*/ 399391 h 1990725"/>
              <a:gd name="connsiteX471" fmla="*/ 818979 w 4627560"/>
              <a:gd name="connsiteY471" fmla="*/ 452644 h 1990725"/>
              <a:gd name="connsiteX472" fmla="*/ 774986 w 4627560"/>
              <a:gd name="connsiteY472" fmla="*/ 452644 h 1990725"/>
              <a:gd name="connsiteX473" fmla="*/ 774986 w 4627560"/>
              <a:gd name="connsiteY473" fmla="*/ 373921 h 1990725"/>
              <a:gd name="connsiteX474" fmla="*/ 765725 w 4627560"/>
              <a:gd name="connsiteY474" fmla="*/ 357714 h 1990725"/>
              <a:gd name="connsiteX475" fmla="*/ 742572 w 4627560"/>
              <a:gd name="connsiteY475" fmla="*/ 380868 h 1990725"/>
              <a:gd name="connsiteX476" fmla="*/ 740256 w 4627560"/>
              <a:gd name="connsiteY476" fmla="*/ 397075 h 1990725"/>
              <a:gd name="connsiteX477" fmla="*/ 740256 w 4627560"/>
              <a:gd name="connsiteY477" fmla="*/ 452644 h 1990725"/>
              <a:gd name="connsiteX478" fmla="*/ 696265 w 4627560"/>
              <a:gd name="connsiteY478" fmla="*/ 452644 h 1990725"/>
              <a:gd name="connsiteX479" fmla="*/ 696265 w 4627560"/>
              <a:gd name="connsiteY479" fmla="*/ 322984 h 1990725"/>
              <a:gd name="connsiteX480" fmla="*/ 735627 w 4627560"/>
              <a:gd name="connsiteY480" fmla="*/ 322984 h 1990725"/>
              <a:gd name="connsiteX481" fmla="*/ 735627 w 4627560"/>
              <a:gd name="connsiteY481" fmla="*/ 334561 h 1990725"/>
              <a:gd name="connsiteX482" fmla="*/ 735627 w 4627560"/>
              <a:gd name="connsiteY482" fmla="*/ 343823 h 1990725"/>
              <a:gd name="connsiteX483" fmla="*/ 774986 w 4627560"/>
              <a:gd name="connsiteY483" fmla="*/ 320668 h 1990725"/>
              <a:gd name="connsiteX484" fmla="*/ 615226 w 4627560"/>
              <a:gd name="connsiteY484" fmla="*/ 320668 h 1990725"/>
              <a:gd name="connsiteX485" fmla="*/ 661534 w 4627560"/>
              <a:gd name="connsiteY485" fmla="*/ 334561 h 1990725"/>
              <a:gd name="connsiteX486" fmla="*/ 647642 w 4627560"/>
              <a:gd name="connsiteY486" fmla="*/ 366975 h 1990725"/>
              <a:gd name="connsiteX487" fmla="*/ 617542 w 4627560"/>
              <a:gd name="connsiteY487" fmla="*/ 355398 h 1990725"/>
              <a:gd name="connsiteX488" fmla="*/ 603649 w 4627560"/>
              <a:gd name="connsiteY488" fmla="*/ 362345 h 1990725"/>
              <a:gd name="connsiteX489" fmla="*/ 666165 w 4627560"/>
              <a:gd name="connsiteY489" fmla="*/ 415598 h 1990725"/>
              <a:gd name="connsiteX490" fmla="*/ 612910 w 4627560"/>
              <a:gd name="connsiteY490" fmla="*/ 457275 h 1990725"/>
              <a:gd name="connsiteX491" fmla="*/ 559659 w 4627560"/>
              <a:gd name="connsiteY491" fmla="*/ 438750 h 1990725"/>
              <a:gd name="connsiteX492" fmla="*/ 578181 w 4627560"/>
              <a:gd name="connsiteY492" fmla="*/ 408652 h 1990725"/>
              <a:gd name="connsiteX493" fmla="*/ 610596 w 4627560"/>
              <a:gd name="connsiteY493" fmla="*/ 422543 h 1990725"/>
              <a:gd name="connsiteX494" fmla="*/ 624487 w 4627560"/>
              <a:gd name="connsiteY494" fmla="*/ 415598 h 1990725"/>
              <a:gd name="connsiteX495" fmla="*/ 561974 w 4627560"/>
              <a:gd name="connsiteY495" fmla="*/ 360030 h 1990725"/>
              <a:gd name="connsiteX496" fmla="*/ 615226 w 4627560"/>
              <a:gd name="connsiteY496" fmla="*/ 320668 h 1990725"/>
              <a:gd name="connsiteX497" fmla="*/ 473990 w 4627560"/>
              <a:gd name="connsiteY497" fmla="*/ 320668 h 1990725"/>
              <a:gd name="connsiteX498" fmla="*/ 534191 w 4627560"/>
              <a:gd name="connsiteY498" fmla="*/ 373921 h 1990725"/>
              <a:gd name="connsiteX499" fmla="*/ 534191 w 4627560"/>
              <a:gd name="connsiteY499" fmla="*/ 452643 h 1990725"/>
              <a:gd name="connsiteX500" fmla="*/ 494828 w 4627560"/>
              <a:gd name="connsiteY500" fmla="*/ 452643 h 1990725"/>
              <a:gd name="connsiteX501" fmla="*/ 494828 w 4627560"/>
              <a:gd name="connsiteY501" fmla="*/ 445697 h 1990725"/>
              <a:gd name="connsiteX502" fmla="*/ 494828 w 4627560"/>
              <a:gd name="connsiteY502" fmla="*/ 436436 h 1990725"/>
              <a:gd name="connsiteX503" fmla="*/ 457784 w 4627560"/>
              <a:gd name="connsiteY503" fmla="*/ 454959 h 1990725"/>
              <a:gd name="connsiteX504" fmla="*/ 413792 w 4627560"/>
              <a:gd name="connsiteY504" fmla="*/ 413282 h 1990725"/>
              <a:gd name="connsiteX505" fmla="*/ 487882 w 4627560"/>
              <a:gd name="connsiteY505" fmla="*/ 371607 h 1990725"/>
              <a:gd name="connsiteX506" fmla="*/ 469360 w 4627560"/>
              <a:gd name="connsiteY506" fmla="*/ 355398 h 1990725"/>
              <a:gd name="connsiteX507" fmla="*/ 434629 w 4627560"/>
              <a:gd name="connsiteY507" fmla="*/ 366975 h 1990725"/>
              <a:gd name="connsiteX508" fmla="*/ 418422 w 4627560"/>
              <a:gd name="connsiteY508" fmla="*/ 336875 h 1990725"/>
              <a:gd name="connsiteX509" fmla="*/ 473990 w 4627560"/>
              <a:gd name="connsiteY509" fmla="*/ 320668 h 1990725"/>
              <a:gd name="connsiteX510" fmla="*/ 3291774 w 4627560"/>
              <a:gd name="connsiteY510" fmla="*/ 318353 h 1990725"/>
              <a:gd name="connsiteX511" fmla="*/ 3351972 w 4627560"/>
              <a:gd name="connsiteY511" fmla="*/ 380867 h 1990725"/>
              <a:gd name="connsiteX512" fmla="*/ 3351972 w 4627560"/>
              <a:gd name="connsiteY512" fmla="*/ 394760 h 1990725"/>
              <a:gd name="connsiteX513" fmla="*/ 3268619 w 4627560"/>
              <a:gd name="connsiteY513" fmla="*/ 394760 h 1990725"/>
              <a:gd name="connsiteX514" fmla="*/ 3298719 w 4627560"/>
              <a:gd name="connsiteY514" fmla="*/ 417913 h 1990725"/>
              <a:gd name="connsiteX515" fmla="*/ 3335765 w 4627560"/>
              <a:gd name="connsiteY515" fmla="*/ 404021 h 1990725"/>
              <a:gd name="connsiteX516" fmla="*/ 3351972 w 4627560"/>
              <a:gd name="connsiteY516" fmla="*/ 434121 h 1990725"/>
              <a:gd name="connsiteX517" fmla="*/ 3296404 w 4627560"/>
              <a:gd name="connsiteY517" fmla="*/ 452644 h 1990725"/>
              <a:gd name="connsiteX518" fmla="*/ 3224628 w 4627560"/>
              <a:gd name="connsiteY518" fmla="*/ 383183 h 1990725"/>
              <a:gd name="connsiteX519" fmla="*/ 3291774 w 4627560"/>
              <a:gd name="connsiteY519" fmla="*/ 318353 h 1990725"/>
              <a:gd name="connsiteX520" fmla="*/ 2909739 w 4627560"/>
              <a:gd name="connsiteY520" fmla="*/ 318353 h 1990725"/>
              <a:gd name="connsiteX521" fmla="*/ 2983830 w 4627560"/>
              <a:gd name="connsiteY521" fmla="*/ 387814 h 1990725"/>
              <a:gd name="connsiteX522" fmla="*/ 2909739 w 4627560"/>
              <a:gd name="connsiteY522" fmla="*/ 454958 h 1990725"/>
              <a:gd name="connsiteX523" fmla="*/ 2835648 w 4627560"/>
              <a:gd name="connsiteY523" fmla="*/ 387814 h 1990725"/>
              <a:gd name="connsiteX524" fmla="*/ 2909739 w 4627560"/>
              <a:gd name="connsiteY524" fmla="*/ 318353 h 1990725"/>
              <a:gd name="connsiteX525" fmla="*/ 2439724 w 4627560"/>
              <a:gd name="connsiteY525" fmla="*/ 318353 h 1990725"/>
              <a:gd name="connsiteX526" fmla="*/ 2490663 w 4627560"/>
              <a:gd name="connsiteY526" fmla="*/ 318353 h 1990725"/>
              <a:gd name="connsiteX527" fmla="*/ 2509185 w 4627560"/>
              <a:gd name="connsiteY527" fmla="*/ 378553 h 1990725"/>
              <a:gd name="connsiteX528" fmla="*/ 2513815 w 4627560"/>
              <a:gd name="connsiteY528" fmla="*/ 399390 h 1990725"/>
              <a:gd name="connsiteX529" fmla="*/ 2518447 w 4627560"/>
              <a:gd name="connsiteY529" fmla="*/ 380867 h 1990725"/>
              <a:gd name="connsiteX530" fmla="*/ 2534654 w 4627560"/>
              <a:gd name="connsiteY530" fmla="*/ 320669 h 1990725"/>
              <a:gd name="connsiteX531" fmla="*/ 2583277 w 4627560"/>
              <a:gd name="connsiteY531" fmla="*/ 320669 h 1990725"/>
              <a:gd name="connsiteX532" fmla="*/ 2530022 w 4627560"/>
              <a:gd name="connsiteY532" fmla="*/ 466536 h 1990725"/>
              <a:gd name="connsiteX533" fmla="*/ 2474454 w 4627560"/>
              <a:gd name="connsiteY533" fmla="*/ 505897 h 1990725"/>
              <a:gd name="connsiteX534" fmla="*/ 2444354 w 4627560"/>
              <a:gd name="connsiteY534" fmla="*/ 496636 h 1990725"/>
              <a:gd name="connsiteX535" fmla="*/ 2458247 w 4627560"/>
              <a:gd name="connsiteY535" fmla="*/ 464220 h 1990725"/>
              <a:gd name="connsiteX536" fmla="*/ 2472138 w 4627560"/>
              <a:gd name="connsiteY536" fmla="*/ 468852 h 1990725"/>
              <a:gd name="connsiteX537" fmla="*/ 2492977 w 4627560"/>
              <a:gd name="connsiteY537" fmla="*/ 454959 h 1990725"/>
              <a:gd name="connsiteX538" fmla="*/ 2495293 w 4627560"/>
              <a:gd name="connsiteY538" fmla="*/ 448013 h 1990725"/>
              <a:gd name="connsiteX539" fmla="*/ 2439724 w 4627560"/>
              <a:gd name="connsiteY539" fmla="*/ 318353 h 1990725"/>
              <a:gd name="connsiteX540" fmla="*/ 1937291 w 4627560"/>
              <a:gd name="connsiteY540" fmla="*/ 318353 h 1990725"/>
              <a:gd name="connsiteX541" fmla="*/ 1997489 w 4627560"/>
              <a:gd name="connsiteY541" fmla="*/ 380867 h 1990725"/>
              <a:gd name="connsiteX542" fmla="*/ 1997489 w 4627560"/>
              <a:gd name="connsiteY542" fmla="*/ 394760 h 1990725"/>
              <a:gd name="connsiteX543" fmla="*/ 1914136 w 4627560"/>
              <a:gd name="connsiteY543" fmla="*/ 394760 h 1990725"/>
              <a:gd name="connsiteX544" fmla="*/ 1944236 w 4627560"/>
              <a:gd name="connsiteY544" fmla="*/ 417913 h 1990725"/>
              <a:gd name="connsiteX545" fmla="*/ 1981282 w 4627560"/>
              <a:gd name="connsiteY545" fmla="*/ 404021 h 1990725"/>
              <a:gd name="connsiteX546" fmla="*/ 1997489 w 4627560"/>
              <a:gd name="connsiteY546" fmla="*/ 434121 h 1990725"/>
              <a:gd name="connsiteX547" fmla="*/ 1941921 w 4627560"/>
              <a:gd name="connsiteY547" fmla="*/ 452644 h 1990725"/>
              <a:gd name="connsiteX548" fmla="*/ 1870145 w 4627560"/>
              <a:gd name="connsiteY548" fmla="*/ 383183 h 1990725"/>
              <a:gd name="connsiteX549" fmla="*/ 1937291 w 4627560"/>
              <a:gd name="connsiteY549" fmla="*/ 318353 h 1990725"/>
              <a:gd name="connsiteX550" fmla="*/ 2717566 w 4627560"/>
              <a:gd name="connsiteY550" fmla="*/ 309092 h 1990725"/>
              <a:gd name="connsiteX551" fmla="*/ 2717566 w 4627560"/>
              <a:gd name="connsiteY551" fmla="*/ 353083 h 1990725"/>
              <a:gd name="connsiteX552" fmla="*/ 2736089 w 4627560"/>
              <a:gd name="connsiteY552" fmla="*/ 353083 h 1990725"/>
              <a:gd name="connsiteX553" fmla="*/ 2759241 w 4627560"/>
              <a:gd name="connsiteY553" fmla="*/ 329930 h 1990725"/>
              <a:gd name="connsiteX554" fmla="*/ 2731457 w 4627560"/>
              <a:gd name="connsiteY554" fmla="*/ 309092 h 1990725"/>
              <a:gd name="connsiteX555" fmla="*/ 2717566 w 4627560"/>
              <a:gd name="connsiteY555" fmla="*/ 309092 h 1990725"/>
              <a:gd name="connsiteX556" fmla="*/ 3132014 w 4627560"/>
              <a:gd name="connsiteY556" fmla="*/ 288253 h 1990725"/>
              <a:gd name="connsiteX557" fmla="*/ 3173691 w 4627560"/>
              <a:gd name="connsiteY557" fmla="*/ 288253 h 1990725"/>
              <a:gd name="connsiteX558" fmla="*/ 3173691 w 4627560"/>
              <a:gd name="connsiteY558" fmla="*/ 325299 h 1990725"/>
              <a:gd name="connsiteX559" fmla="*/ 3201475 w 4627560"/>
              <a:gd name="connsiteY559" fmla="*/ 325299 h 1990725"/>
              <a:gd name="connsiteX560" fmla="*/ 3201475 w 4627560"/>
              <a:gd name="connsiteY560" fmla="*/ 360029 h 1990725"/>
              <a:gd name="connsiteX561" fmla="*/ 3173691 w 4627560"/>
              <a:gd name="connsiteY561" fmla="*/ 360029 h 1990725"/>
              <a:gd name="connsiteX562" fmla="*/ 3173691 w 4627560"/>
              <a:gd name="connsiteY562" fmla="*/ 399390 h 1990725"/>
              <a:gd name="connsiteX563" fmla="*/ 3196844 w 4627560"/>
              <a:gd name="connsiteY563" fmla="*/ 415597 h 1990725"/>
              <a:gd name="connsiteX564" fmla="*/ 3203791 w 4627560"/>
              <a:gd name="connsiteY564" fmla="*/ 415597 h 1990725"/>
              <a:gd name="connsiteX565" fmla="*/ 3203791 w 4627560"/>
              <a:gd name="connsiteY565" fmla="*/ 454958 h 1990725"/>
              <a:gd name="connsiteX566" fmla="*/ 3192214 w 4627560"/>
              <a:gd name="connsiteY566" fmla="*/ 454958 h 1990725"/>
              <a:gd name="connsiteX567" fmla="*/ 3129698 w 4627560"/>
              <a:gd name="connsiteY567" fmla="*/ 406336 h 1990725"/>
              <a:gd name="connsiteX568" fmla="*/ 3129698 w 4627560"/>
              <a:gd name="connsiteY568" fmla="*/ 360029 h 1990725"/>
              <a:gd name="connsiteX569" fmla="*/ 3113491 w 4627560"/>
              <a:gd name="connsiteY569" fmla="*/ 360029 h 1990725"/>
              <a:gd name="connsiteX570" fmla="*/ 3113491 w 4627560"/>
              <a:gd name="connsiteY570" fmla="*/ 325299 h 1990725"/>
              <a:gd name="connsiteX571" fmla="*/ 3132014 w 4627560"/>
              <a:gd name="connsiteY571" fmla="*/ 325299 h 1990725"/>
              <a:gd name="connsiteX572" fmla="*/ 3132014 w 4627560"/>
              <a:gd name="connsiteY572" fmla="*/ 288253 h 1990725"/>
              <a:gd name="connsiteX573" fmla="*/ 3020878 w 4627560"/>
              <a:gd name="connsiteY573" fmla="*/ 288253 h 1990725"/>
              <a:gd name="connsiteX574" fmla="*/ 3062555 w 4627560"/>
              <a:gd name="connsiteY574" fmla="*/ 288253 h 1990725"/>
              <a:gd name="connsiteX575" fmla="*/ 3062555 w 4627560"/>
              <a:gd name="connsiteY575" fmla="*/ 325299 h 1990725"/>
              <a:gd name="connsiteX576" fmla="*/ 3090339 w 4627560"/>
              <a:gd name="connsiteY576" fmla="*/ 325299 h 1990725"/>
              <a:gd name="connsiteX577" fmla="*/ 3090339 w 4627560"/>
              <a:gd name="connsiteY577" fmla="*/ 360029 h 1990725"/>
              <a:gd name="connsiteX578" fmla="*/ 3062555 w 4627560"/>
              <a:gd name="connsiteY578" fmla="*/ 360029 h 1990725"/>
              <a:gd name="connsiteX579" fmla="*/ 3062555 w 4627560"/>
              <a:gd name="connsiteY579" fmla="*/ 399390 h 1990725"/>
              <a:gd name="connsiteX580" fmla="*/ 3085708 w 4627560"/>
              <a:gd name="connsiteY580" fmla="*/ 415597 h 1990725"/>
              <a:gd name="connsiteX581" fmla="*/ 3092655 w 4627560"/>
              <a:gd name="connsiteY581" fmla="*/ 415597 h 1990725"/>
              <a:gd name="connsiteX582" fmla="*/ 3092655 w 4627560"/>
              <a:gd name="connsiteY582" fmla="*/ 454958 h 1990725"/>
              <a:gd name="connsiteX583" fmla="*/ 3081078 w 4627560"/>
              <a:gd name="connsiteY583" fmla="*/ 454958 h 1990725"/>
              <a:gd name="connsiteX584" fmla="*/ 3018562 w 4627560"/>
              <a:gd name="connsiteY584" fmla="*/ 406336 h 1990725"/>
              <a:gd name="connsiteX585" fmla="*/ 3018562 w 4627560"/>
              <a:gd name="connsiteY585" fmla="*/ 360029 h 1990725"/>
              <a:gd name="connsiteX586" fmla="*/ 3002355 w 4627560"/>
              <a:gd name="connsiteY586" fmla="*/ 360029 h 1990725"/>
              <a:gd name="connsiteX587" fmla="*/ 3002355 w 4627560"/>
              <a:gd name="connsiteY587" fmla="*/ 325299 h 1990725"/>
              <a:gd name="connsiteX588" fmla="*/ 3020878 w 4627560"/>
              <a:gd name="connsiteY588" fmla="*/ 325299 h 1990725"/>
              <a:gd name="connsiteX589" fmla="*/ 3020878 w 4627560"/>
              <a:gd name="connsiteY589" fmla="*/ 288253 h 1990725"/>
              <a:gd name="connsiteX590" fmla="*/ 2358685 w 4627560"/>
              <a:gd name="connsiteY590" fmla="*/ 288253 h 1990725"/>
              <a:gd name="connsiteX591" fmla="*/ 2400360 w 4627560"/>
              <a:gd name="connsiteY591" fmla="*/ 288253 h 1990725"/>
              <a:gd name="connsiteX592" fmla="*/ 2400360 w 4627560"/>
              <a:gd name="connsiteY592" fmla="*/ 325299 h 1990725"/>
              <a:gd name="connsiteX593" fmla="*/ 2428146 w 4627560"/>
              <a:gd name="connsiteY593" fmla="*/ 325299 h 1990725"/>
              <a:gd name="connsiteX594" fmla="*/ 2428146 w 4627560"/>
              <a:gd name="connsiteY594" fmla="*/ 360029 h 1990725"/>
              <a:gd name="connsiteX595" fmla="*/ 2400360 w 4627560"/>
              <a:gd name="connsiteY595" fmla="*/ 360029 h 1990725"/>
              <a:gd name="connsiteX596" fmla="*/ 2400360 w 4627560"/>
              <a:gd name="connsiteY596" fmla="*/ 399390 h 1990725"/>
              <a:gd name="connsiteX597" fmla="*/ 2423515 w 4627560"/>
              <a:gd name="connsiteY597" fmla="*/ 415597 h 1990725"/>
              <a:gd name="connsiteX598" fmla="*/ 2430460 w 4627560"/>
              <a:gd name="connsiteY598" fmla="*/ 415597 h 1990725"/>
              <a:gd name="connsiteX599" fmla="*/ 2430460 w 4627560"/>
              <a:gd name="connsiteY599" fmla="*/ 454958 h 1990725"/>
              <a:gd name="connsiteX600" fmla="*/ 2418885 w 4627560"/>
              <a:gd name="connsiteY600" fmla="*/ 454958 h 1990725"/>
              <a:gd name="connsiteX601" fmla="*/ 2356369 w 4627560"/>
              <a:gd name="connsiteY601" fmla="*/ 406336 h 1990725"/>
              <a:gd name="connsiteX602" fmla="*/ 2356369 w 4627560"/>
              <a:gd name="connsiteY602" fmla="*/ 360029 h 1990725"/>
              <a:gd name="connsiteX603" fmla="*/ 2340162 w 4627560"/>
              <a:gd name="connsiteY603" fmla="*/ 360029 h 1990725"/>
              <a:gd name="connsiteX604" fmla="*/ 2340162 w 4627560"/>
              <a:gd name="connsiteY604" fmla="*/ 325299 h 1990725"/>
              <a:gd name="connsiteX605" fmla="*/ 2358685 w 4627560"/>
              <a:gd name="connsiteY605" fmla="*/ 325299 h 1990725"/>
              <a:gd name="connsiteX606" fmla="*/ 2358685 w 4627560"/>
              <a:gd name="connsiteY606" fmla="*/ 288253 h 1990725"/>
              <a:gd name="connsiteX607" fmla="*/ 2673575 w 4627560"/>
              <a:gd name="connsiteY607" fmla="*/ 272046 h 1990725"/>
              <a:gd name="connsiteX608" fmla="*/ 2733773 w 4627560"/>
              <a:gd name="connsiteY608" fmla="*/ 272046 h 1990725"/>
              <a:gd name="connsiteX609" fmla="*/ 2768504 w 4627560"/>
              <a:gd name="connsiteY609" fmla="*/ 276678 h 1990725"/>
              <a:gd name="connsiteX610" fmla="*/ 2803234 w 4627560"/>
              <a:gd name="connsiteY610" fmla="*/ 329930 h 1990725"/>
              <a:gd name="connsiteX611" fmla="*/ 2775450 w 4627560"/>
              <a:gd name="connsiteY611" fmla="*/ 378553 h 1990725"/>
              <a:gd name="connsiteX612" fmla="*/ 2782396 w 4627560"/>
              <a:gd name="connsiteY612" fmla="*/ 390128 h 1990725"/>
              <a:gd name="connsiteX613" fmla="*/ 2819441 w 4627560"/>
              <a:gd name="connsiteY613" fmla="*/ 452644 h 1990725"/>
              <a:gd name="connsiteX614" fmla="*/ 2770819 w 4627560"/>
              <a:gd name="connsiteY614" fmla="*/ 452644 h 1990725"/>
              <a:gd name="connsiteX615" fmla="*/ 2738405 w 4627560"/>
              <a:gd name="connsiteY615" fmla="*/ 390128 h 1990725"/>
              <a:gd name="connsiteX616" fmla="*/ 2717566 w 4627560"/>
              <a:gd name="connsiteY616" fmla="*/ 390128 h 1990725"/>
              <a:gd name="connsiteX617" fmla="*/ 2717566 w 4627560"/>
              <a:gd name="connsiteY617" fmla="*/ 452644 h 1990725"/>
              <a:gd name="connsiteX618" fmla="*/ 2673575 w 4627560"/>
              <a:gd name="connsiteY618" fmla="*/ 452644 h 1990725"/>
              <a:gd name="connsiteX619" fmla="*/ 2673575 w 4627560"/>
              <a:gd name="connsiteY619" fmla="*/ 272046 h 1990725"/>
              <a:gd name="connsiteX620" fmla="*/ 2268387 w 4627560"/>
              <a:gd name="connsiteY620" fmla="*/ 272046 h 1990725"/>
              <a:gd name="connsiteX621" fmla="*/ 2312378 w 4627560"/>
              <a:gd name="connsiteY621" fmla="*/ 272046 h 1990725"/>
              <a:gd name="connsiteX622" fmla="*/ 2312378 w 4627560"/>
              <a:gd name="connsiteY622" fmla="*/ 306776 h 1990725"/>
              <a:gd name="connsiteX623" fmla="*/ 2268387 w 4627560"/>
              <a:gd name="connsiteY623" fmla="*/ 306776 h 1990725"/>
              <a:gd name="connsiteX624" fmla="*/ 2268387 w 4627560"/>
              <a:gd name="connsiteY624" fmla="*/ 272046 h 1990725"/>
              <a:gd name="connsiteX625" fmla="*/ 1650191 w 4627560"/>
              <a:gd name="connsiteY625" fmla="*/ 272046 h 1990725"/>
              <a:gd name="connsiteX626" fmla="*/ 1694182 w 4627560"/>
              <a:gd name="connsiteY626" fmla="*/ 272046 h 1990725"/>
              <a:gd name="connsiteX627" fmla="*/ 1694182 w 4627560"/>
              <a:gd name="connsiteY627" fmla="*/ 306776 h 1990725"/>
              <a:gd name="connsiteX628" fmla="*/ 1650191 w 4627560"/>
              <a:gd name="connsiteY628" fmla="*/ 306776 h 1990725"/>
              <a:gd name="connsiteX629" fmla="*/ 1650191 w 4627560"/>
              <a:gd name="connsiteY629" fmla="*/ 272046 h 1990725"/>
              <a:gd name="connsiteX630" fmla="*/ 1288995 w 4627560"/>
              <a:gd name="connsiteY630" fmla="*/ 272046 h 1990725"/>
              <a:gd name="connsiteX631" fmla="*/ 1332986 w 4627560"/>
              <a:gd name="connsiteY631" fmla="*/ 272046 h 1990725"/>
              <a:gd name="connsiteX632" fmla="*/ 1332986 w 4627560"/>
              <a:gd name="connsiteY632" fmla="*/ 387815 h 1990725"/>
              <a:gd name="connsiteX633" fmla="*/ 1365402 w 4627560"/>
              <a:gd name="connsiteY633" fmla="*/ 417913 h 1990725"/>
              <a:gd name="connsiteX634" fmla="*/ 1397817 w 4627560"/>
              <a:gd name="connsiteY634" fmla="*/ 387815 h 1990725"/>
              <a:gd name="connsiteX635" fmla="*/ 1397817 w 4627560"/>
              <a:gd name="connsiteY635" fmla="*/ 272046 h 1990725"/>
              <a:gd name="connsiteX636" fmla="*/ 1441809 w 4627560"/>
              <a:gd name="connsiteY636" fmla="*/ 272046 h 1990725"/>
              <a:gd name="connsiteX637" fmla="*/ 1441809 w 4627560"/>
              <a:gd name="connsiteY637" fmla="*/ 387815 h 1990725"/>
              <a:gd name="connsiteX638" fmla="*/ 1365402 w 4627560"/>
              <a:gd name="connsiteY638" fmla="*/ 457274 h 1990725"/>
              <a:gd name="connsiteX639" fmla="*/ 1288995 w 4627560"/>
              <a:gd name="connsiteY639" fmla="*/ 387815 h 1990725"/>
              <a:gd name="connsiteX640" fmla="*/ 1288995 w 4627560"/>
              <a:gd name="connsiteY640" fmla="*/ 272046 h 1990725"/>
              <a:gd name="connsiteX641" fmla="*/ 156786 w 4627560"/>
              <a:gd name="connsiteY641" fmla="*/ 272046 h 1990725"/>
              <a:gd name="connsiteX642" fmla="*/ 270239 w 4627560"/>
              <a:gd name="connsiteY642" fmla="*/ 272046 h 1990725"/>
              <a:gd name="connsiteX643" fmla="*/ 270239 w 4627560"/>
              <a:gd name="connsiteY643" fmla="*/ 311407 h 1990725"/>
              <a:gd name="connsiteX644" fmla="*/ 200777 w 4627560"/>
              <a:gd name="connsiteY644" fmla="*/ 311407 h 1990725"/>
              <a:gd name="connsiteX645" fmla="*/ 200777 w 4627560"/>
              <a:gd name="connsiteY645" fmla="*/ 343821 h 1990725"/>
              <a:gd name="connsiteX646" fmla="*/ 256346 w 4627560"/>
              <a:gd name="connsiteY646" fmla="*/ 343821 h 1990725"/>
              <a:gd name="connsiteX647" fmla="*/ 256346 w 4627560"/>
              <a:gd name="connsiteY647" fmla="*/ 383183 h 1990725"/>
              <a:gd name="connsiteX648" fmla="*/ 200777 w 4627560"/>
              <a:gd name="connsiteY648" fmla="*/ 383183 h 1990725"/>
              <a:gd name="connsiteX649" fmla="*/ 200777 w 4627560"/>
              <a:gd name="connsiteY649" fmla="*/ 417912 h 1990725"/>
              <a:gd name="connsiteX650" fmla="*/ 274869 w 4627560"/>
              <a:gd name="connsiteY650" fmla="*/ 417912 h 1990725"/>
              <a:gd name="connsiteX651" fmla="*/ 274869 w 4627560"/>
              <a:gd name="connsiteY651" fmla="*/ 452644 h 1990725"/>
              <a:gd name="connsiteX652" fmla="*/ 156786 w 4627560"/>
              <a:gd name="connsiteY652" fmla="*/ 452644 h 1990725"/>
              <a:gd name="connsiteX653" fmla="*/ 156786 w 4627560"/>
              <a:gd name="connsiteY653" fmla="*/ 272046 h 1990725"/>
              <a:gd name="connsiteX654" fmla="*/ 3583509 w 4627560"/>
              <a:gd name="connsiteY654" fmla="*/ 269730 h 1990725"/>
              <a:gd name="connsiteX655" fmla="*/ 3627500 w 4627560"/>
              <a:gd name="connsiteY655" fmla="*/ 269730 h 1990725"/>
              <a:gd name="connsiteX656" fmla="*/ 3627500 w 4627560"/>
              <a:gd name="connsiteY656" fmla="*/ 452644 h 1990725"/>
              <a:gd name="connsiteX657" fmla="*/ 3585825 w 4627560"/>
              <a:gd name="connsiteY657" fmla="*/ 452644 h 1990725"/>
              <a:gd name="connsiteX658" fmla="*/ 3585825 w 4627560"/>
              <a:gd name="connsiteY658" fmla="*/ 443383 h 1990725"/>
              <a:gd name="connsiteX659" fmla="*/ 3585825 w 4627560"/>
              <a:gd name="connsiteY659" fmla="*/ 436435 h 1990725"/>
              <a:gd name="connsiteX660" fmla="*/ 3548779 w 4627560"/>
              <a:gd name="connsiteY660" fmla="*/ 454958 h 1990725"/>
              <a:gd name="connsiteX661" fmla="*/ 3488579 w 4627560"/>
              <a:gd name="connsiteY661" fmla="*/ 385499 h 1990725"/>
              <a:gd name="connsiteX662" fmla="*/ 3548779 w 4627560"/>
              <a:gd name="connsiteY662" fmla="*/ 318353 h 1990725"/>
              <a:gd name="connsiteX663" fmla="*/ 3583509 w 4627560"/>
              <a:gd name="connsiteY663" fmla="*/ 329930 h 1990725"/>
              <a:gd name="connsiteX664" fmla="*/ 3583509 w 4627560"/>
              <a:gd name="connsiteY664" fmla="*/ 322983 h 1990725"/>
              <a:gd name="connsiteX665" fmla="*/ 3583509 w 4627560"/>
              <a:gd name="connsiteY665" fmla="*/ 269730 h 1990725"/>
              <a:gd name="connsiteX666" fmla="*/ 4295483 w 4627560"/>
              <a:gd name="connsiteY666" fmla="*/ 60763 h 1990725"/>
              <a:gd name="connsiteX667" fmla="*/ 84614 w 4627560"/>
              <a:gd name="connsiteY667" fmla="*/ 1124793 h 1990725"/>
              <a:gd name="connsiteX668" fmla="*/ 4295483 w 4627560"/>
              <a:gd name="connsiteY668" fmla="*/ 1124793 h 1990725"/>
              <a:gd name="connsiteX669" fmla="*/ 4295483 w 4627560"/>
              <a:gd name="connsiteY669" fmla="*/ 60763 h 1990725"/>
              <a:gd name="connsiteX670" fmla="*/ 0 w 4627560"/>
              <a:gd name="connsiteY670" fmla="*/ 1990725 h 1990725"/>
              <a:gd name="connsiteX671" fmla="*/ 4627560 w 4627560"/>
              <a:gd name="connsiteY671" fmla="*/ 0 h 1990725"/>
              <a:gd name="connsiteX672" fmla="*/ 4627560 w 4627560"/>
              <a:gd name="connsiteY672" fmla="*/ 1990725 h 1990725"/>
              <a:gd name="connsiteX673" fmla="*/ 0 w 4627560"/>
              <a:gd name="connsiteY673" fmla="*/ 1990725 h 1990725"/>
              <a:gd name="connsiteX0" fmla="*/ 1853937 w 4627560"/>
              <a:gd name="connsiteY0" fmla="*/ 635556 h 1990725"/>
              <a:gd name="connsiteX1" fmla="*/ 1819207 w 4627560"/>
              <a:gd name="connsiteY1" fmla="*/ 651765 h 1990725"/>
              <a:gd name="connsiteX2" fmla="*/ 1835414 w 4627560"/>
              <a:gd name="connsiteY2" fmla="*/ 665656 h 1990725"/>
              <a:gd name="connsiteX3" fmla="*/ 1858569 w 4627560"/>
              <a:gd name="connsiteY3" fmla="*/ 637872 h 1990725"/>
              <a:gd name="connsiteX4" fmla="*/ 1858569 w 4627560"/>
              <a:gd name="connsiteY4" fmla="*/ 635556 h 1990725"/>
              <a:gd name="connsiteX5" fmla="*/ 1853937 w 4627560"/>
              <a:gd name="connsiteY5" fmla="*/ 635556 h 1990725"/>
              <a:gd name="connsiteX6" fmla="*/ 392950 w 4627560"/>
              <a:gd name="connsiteY6" fmla="*/ 635556 h 1990725"/>
              <a:gd name="connsiteX7" fmla="*/ 358220 w 4627560"/>
              <a:gd name="connsiteY7" fmla="*/ 651765 h 1990725"/>
              <a:gd name="connsiteX8" fmla="*/ 374427 w 4627560"/>
              <a:gd name="connsiteY8" fmla="*/ 665656 h 1990725"/>
              <a:gd name="connsiteX9" fmla="*/ 397582 w 4627560"/>
              <a:gd name="connsiteY9" fmla="*/ 637872 h 1990725"/>
              <a:gd name="connsiteX10" fmla="*/ 397582 w 4627560"/>
              <a:gd name="connsiteY10" fmla="*/ 635556 h 1990725"/>
              <a:gd name="connsiteX11" fmla="*/ 392950 w 4627560"/>
              <a:gd name="connsiteY11" fmla="*/ 635556 h 1990725"/>
              <a:gd name="connsiteX12" fmla="*/ 1379291 w 4627560"/>
              <a:gd name="connsiteY12" fmla="*/ 600826 h 1990725"/>
              <a:gd name="connsiteX13" fmla="*/ 1351506 w 4627560"/>
              <a:gd name="connsiteY13" fmla="*/ 633242 h 1990725"/>
              <a:gd name="connsiteX14" fmla="*/ 1376975 w 4627560"/>
              <a:gd name="connsiteY14" fmla="*/ 665656 h 1990725"/>
              <a:gd name="connsiteX15" fmla="*/ 1404759 w 4627560"/>
              <a:gd name="connsiteY15" fmla="*/ 633242 h 1990725"/>
              <a:gd name="connsiteX16" fmla="*/ 1379291 w 4627560"/>
              <a:gd name="connsiteY16" fmla="*/ 600826 h 1990725"/>
              <a:gd name="connsiteX17" fmla="*/ 812029 w 4627560"/>
              <a:gd name="connsiteY17" fmla="*/ 598513 h 1990725"/>
              <a:gd name="connsiteX18" fmla="*/ 786560 w 4627560"/>
              <a:gd name="connsiteY18" fmla="*/ 628611 h 1990725"/>
              <a:gd name="connsiteX19" fmla="*/ 814344 w 4627560"/>
              <a:gd name="connsiteY19" fmla="*/ 661026 h 1990725"/>
              <a:gd name="connsiteX20" fmla="*/ 837498 w 4627560"/>
              <a:gd name="connsiteY20" fmla="*/ 628611 h 1990725"/>
              <a:gd name="connsiteX21" fmla="*/ 812029 w 4627560"/>
              <a:gd name="connsiteY21" fmla="*/ 598513 h 1990725"/>
              <a:gd name="connsiteX22" fmla="*/ 2127149 w 4627560"/>
              <a:gd name="connsiteY22" fmla="*/ 596197 h 1990725"/>
              <a:gd name="connsiteX23" fmla="*/ 2101680 w 4627560"/>
              <a:gd name="connsiteY23" fmla="*/ 619350 h 1990725"/>
              <a:gd name="connsiteX24" fmla="*/ 2147987 w 4627560"/>
              <a:gd name="connsiteY24" fmla="*/ 619350 h 1990725"/>
              <a:gd name="connsiteX25" fmla="*/ 2127149 w 4627560"/>
              <a:gd name="connsiteY25" fmla="*/ 596197 h 1990725"/>
              <a:gd name="connsiteX26" fmla="*/ 1138495 w 4627560"/>
              <a:gd name="connsiteY26" fmla="*/ 577673 h 1990725"/>
              <a:gd name="connsiteX27" fmla="*/ 1163963 w 4627560"/>
              <a:gd name="connsiteY27" fmla="*/ 577673 h 1990725"/>
              <a:gd name="connsiteX28" fmla="*/ 1163963 w 4627560"/>
              <a:gd name="connsiteY28" fmla="*/ 684178 h 1990725"/>
              <a:gd name="connsiteX29" fmla="*/ 1138495 w 4627560"/>
              <a:gd name="connsiteY29" fmla="*/ 684178 h 1990725"/>
              <a:gd name="connsiteX30" fmla="*/ 1138495 w 4627560"/>
              <a:gd name="connsiteY30" fmla="*/ 577673 h 1990725"/>
              <a:gd name="connsiteX31" fmla="*/ 573548 w 4627560"/>
              <a:gd name="connsiteY31" fmla="*/ 577673 h 1990725"/>
              <a:gd name="connsiteX32" fmla="*/ 599016 w 4627560"/>
              <a:gd name="connsiteY32" fmla="*/ 577673 h 1990725"/>
              <a:gd name="connsiteX33" fmla="*/ 599016 w 4627560"/>
              <a:gd name="connsiteY33" fmla="*/ 684178 h 1990725"/>
              <a:gd name="connsiteX34" fmla="*/ 573548 w 4627560"/>
              <a:gd name="connsiteY34" fmla="*/ 684178 h 1990725"/>
              <a:gd name="connsiteX35" fmla="*/ 573548 w 4627560"/>
              <a:gd name="connsiteY35" fmla="*/ 577673 h 1990725"/>
              <a:gd name="connsiteX36" fmla="*/ 2261441 w 4627560"/>
              <a:gd name="connsiteY36" fmla="*/ 575358 h 1990725"/>
              <a:gd name="connsiteX37" fmla="*/ 2266071 w 4627560"/>
              <a:gd name="connsiteY37" fmla="*/ 575358 h 1990725"/>
              <a:gd name="connsiteX38" fmla="*/ 2266071 w 4627560"/>
              <a:gd name="connsiteY38" fmla="*/ 600827 h 1990725"/>
              <a:gd name="connsiteX39" fmla="*/ 2259125 w 4627560"/>
              <a:gd name="connsiteY39" fmla="*/ 600827 h 1990725"/>
              <a:gd name="connsiteX40" fmla="*/ 2229025 w 4627560"/>
              <a:gd name="connsiteY40" fmla="*/ 623981 h 1990725"/>
              <a:gd name="connsiteX41" fmla="*/ 2226710 w 4627560"/>
              <a:gd name="connsiteY41" fmla="*/ 640188 h 1990725"/>
              <a:gd name="connsiteX42" fmla="*/ 2226710 w 4627560"/>
              <a:gd name="connsiteY42" fmla="*/ 684179 h 1990725"/>
              <a:gd name="connsiteX43" fmla="*/ 2201241 w 4627560"/>
              <a:gd name="connsiteY43" fmla="*/ 684179 h 1990725"/>
              <a:gd name="connsiteX44" fmla="*/ 2201241 w 4627560"/>
              <a:gd name="connsiteY44" fmla="*/ 577674 h 1990725"/>
              <a:gd name="connsiteX45" fmla="*/ 2226710 w 4627560"/>
              <a:gd name="connsiteY45" fmla="*/ 577674 h 1990725"/>
              <a:gd name="connsiteX46" fmla="*/ 2226710 w 4627560"/>
              <a:gd name="connsiteY46" fmla="*/ 596197 h 1990725"/>
              <a:gd name="connsiteX47" fmla="*/ 2226710 w 4627560"/>
              <a:gd name="connsiteY47" fmla="*/ 603142 h 1990725"/>
              <a:gd name="connsiteX48" fmla="*/ 2261441 w 4627560"/>
              <a:gd name="connsiteY48" fmla="*/ 575358 h 1990725"/>
              <a:gd name="connsiteX49" fmla="*/ 2129464 w 4627560"/>
              <a:gd name="connsiteY49" fmla="*/ 575358 h 1990725"/>
              <a:gd name="connsiteX50" fmla="*/ 2175771 w 4627560"/>
              <a:gd name="connsiteY50" fmla="*/ 626297 h 1990725"/>
              <a:gd name="connsiteX51" fmla="*/ 2175771 w 4627560"/>
              <a:gd name="connsiteY51" fmla="*/ 635558 h 1990725"/>
              <a:gd name="connsiteX52" fmla="*/ 2101680 w 4627560"/>
              <a:gd name="connsiteY52" fmla="*/ 635558 h 1990725"/>
              <a:gd name="connsiteX53" fmla="*/ 2134096 w 4627560"/>
              <a:gd name="connsiteY53" fmla="*/ 663343 h 1990725"/>
              <a:gd name="connsiteX54" fmla="*/ 2164194 w 4627560"/>
              <a:gd name="connsiteY54" fmla="*/ 651765 h 1990725"/>
              <a:gd name="connsiteX55" fmla="*/ 2173455 w 4627560"/>
              <a:gd name="connsiteY55" fmla="*/ 670288 h 1990725"/>
              <a:gd name="connsiteX56" fmla="*/ 2131780 w 4627560"/>
              <a:gd name="connsiteY56" fmla="*/ 686495 h 1990725"/>
              <a:gd name="connsiteX57" fmla="*/ 2073896 w 4627560"/>
              <a:gd name="connsiteY57" fmla="*/ 630927 h 1990725"/>
              <a:gd name="connsiteX58" fmla="*/ 2129464 w 4627560"/>
              <a:gd name="connsiteY58" fmla="*/ 575358 h 1990725"/>
              <a:gd name="connsiteX59" fmla="*/ 1499691 w 4627560"/>
              <a:gd name="connsiteY59" fmla="*/ 575358 h 1990725"/>
              <a:gd name="connsiteX60" fmla="*/ 1534421 w 4627560"/>
              <a:gd name="connsiteY60" fmla="*/ 586935 h 1990725"/>
              <a:gd name="connsiteX61" fmla="*/ 1522843 w 4627560"/>
              <a:gd name="connsiteY61" fmla="*/ 607774 h 1990725"/>
              <a:gd name="connsiteX62" fmla="*/ 1497375 w 4627560"/>
              <a:gd name="connsiteY62" fmla="*/ 598513 h 1990725"/>
              <a:gd name="connsiteX63" fmla="*/ 1483484 w 4627560"/>
              <a:gd name="connsiteY63" fmla="*/ 607774 h 1990725"/>
              <a:gd name="connsiteX64" fmla="*/ 1534421 w 4627560"/>
              <a:gd name="connsiteY64" fmla="*/ 654081 h 1990725"/>
              <a:gd name="connsiteX65" fmla="*/ 1492745 w 4627560"/>
              <a:gd name="connsiteY65" fmla="*/ 686495 h 1990725"/>
              <a:gd name="connsiteX66" fmla="*/ 1451068 w 4627560"/>
              <a:gd name="connsiteY66" fmla="*/ 670288 h 1990725"/>
              <a:gd name="connsiteX67" fmla="*/ 1464961 w 4627560"/>
              <a:gd name="connsiteY67" fmla="*/ 654081 h 1990725"/>
              <a:gd name="connsiteX68" fmla="*/ 1495059 w 4627560"/>
              <a:gd name="connsiteY68" fmla="*/ 665657 h 1990725"/>
              <a:gd name="connsiteX69" fmla="*/ 1508952 w 4627560"/>
              <a:gd name="connsiteY69" fmla="*/ 656395 h 1990725"/>
              <a:gd name="connsiteX70" fmla="*/ 1458013 w 4627560"/>
              <a:gd name="connsiteY70" fmla="*/ 607774 h 1990725"/>
              <a:gd name="connsiteX71" fmla="*/ 1499691 w 4627560"/>
              <a:gd name="connsiteY71" fmla="*/ 575358 h 1990725"/>
              <a:gd name="connsiteX72" fmla="*/ 1261207 w 4627560"/>
              <a:gd name="connsiteY72" fmla="*/ 575358 h 1990725"/>
              <a:gd name="connsiteX73" fmla="*/ 1298253 w 4627560"/>
              <a:gd name="connsiteY73" fmla="*/ 614720 h 1990725"/>
              <a:gd name="connsiteX74" fmla="*/ 1298253 w 4627560"/>
              <a:gd name="connsiteY74" fmla="*/ 684179 h 1990725"/>
              <a:gd name="connsiteX75" fmla="*/ 1272784 w 4627560"/>
              <a:gd name="connsiteY75" fmla="*/ 684179 h 1990725"/>
              <a:gd name="connsiteX76" fmla="*/ 1272784 w 4627560"/>
              <a:gd name="connsiteY76" fmla="*/ 621665 h 1990725"/>
              <a:gd name="connsiteX77" fmla="*/ 1256577 w 4627560"/>
              <a:gd name="connsiteY77" fmla="*/ 600827 h 1990725"/>
              <a:gd name="connsiteX78" fmla="*/ 1228793 w 4627560"/>
              <a:gd name="connsiteY78" fmla="*/ 621665 h 1990725"/>
              <a:gd name="connsiteX79" fmla="*/ 1226477 w 4627560"/>
              <a:gd name="connsiteY79" fmla="*/ 635558 h 1990725"/>
              <a:gd name="connsiteX80" fmla="*/ 1226477 w 4627560"/>
              <a:gd name="connsiteY80" fmla="*/ 684179 h 1990725"/>
              <a:gd name="connsiteX81" fmla="*/ 1198693 w 4627560"/>
              <a:gd name="connsiteY81" fmla="*/ 684179 h 1990725"/>
              <a:gd name="connsiteX82" fmla="*/ 1198693 w 4627560"/>
              <a:gd name="connsiteY82" fmla="*/ 577674 h 1990725"/>
              <a:gd name="connsiteX83" fmla="*/ 1224161 w 4627560"/>
              <a:gd name="connsiteY83" fmla="*/ 577674 h 1990725"/>
              <a:gd name="connsiteX84" fmla="*/ 1224161 w 4627560"/>
              <a:gd name="connsiteY84" fmla="*/ 591565 h 1990725"/>
              <a:gd name="connsiteX85" fmla="*/ 1224161 w 4627560"/>
              <a:gd name="connsiteY85" fmla="*/ 598513 h 1990725"/>
              <a:gd name="connsiteX86" fmla="*/ 1261207 w 4627560"/>
              <a:gd name="connsiteY86" fmla="*/ 575358 h 1990725"/>
              <a:gd name="connsiteX87" fmla="*/ 805083 w 4627560"/>
              <a:gd name="connsiteY87" fmla="*/ 575358 h 1990725"/>
              <a:gd name="connsiteX88" fmla="*/ 837498 w 4627560"/>
              <a:gd name="connsiteY88" fmla="*/ 589251 h 1990725"/>
              <a:gd name="connsiteX89" fmla="*/ 837498 w 4627560"/>
              <a:gd name="connsiteY89" fmla="*/ 586935 h 1990725"/>
              <a:gd name="connsiteX90" fmla="*/ 837498 w 4627560"/>
              <a:gd name="connsiteY90" fmla="*/ 577674 h 1990725"/>
              <a:gd name="connsiteX91" fmla="*/ 862967 w 4627560"/>
              <a:gd name="connsiteY91" fmla="*/ 577674 h 1990725"/>
              <a:gd name="connsiteX92" fmla="*/ 862967 w 4627560"/>
              <a:gd name="connsiteY92" fmla="*/ 677233 h 1990725"/>
              <a:gd name="connsiteX93" fmla="*/ 807399 w 4627560"/>
              <a:gd name="connsiteY93" fmla="*/ 728172 h 1990725"/>
              <a:gd name="connsiteX94" fmla="*/ 770353 w 4627560"/>
              <a:gd name="connsiteY94" fmla="*/ 718910 h 1990725"/>
              <a:gd name="connsiteX95" fmla="*/ 777299 w 4627560"/>
              <a:gd name="connsiteY95" fmla="*/ 698072 h 1990725"/>
              <a:gd name="connsiteX96" fmla="*/ 807399 w 4627560"/>
              <a:gd name="connsiteY96" fmla="*/ 705018 h 1990725"/>
              <a:gd name="connsiteX97" fmla="*/ 837498 w 4627560"/>
              <a:gd name="connsiteY97" fmla="*/ 679549 h 1990725"/>
              <a:gd name="connsiteX98" fmla="*/ 837498 w 4627560"/>
              <a:gd name="connsiteY98" fmla="*/ 672604 h 1990725"/>
              <a:gd name="connsiteX99" fmla="*/ 837498 w 4627560"/>
              <a:gd name="connsiteY99" fmla="*/ 667972 h 1990725"/>
              <a:gd name="connsiteX100" fmla="*/ 807399 w 4627560"/>
              <a:gd name="connsiteY100" fmla="*/ 681865 h 1990725"/>
              <a:gd name="connsiteX101" fmla="*/ 758776 w 4627560"/>
              <a:gd name="connsiteY101" fmla="*/ 628611 h 1990725"/>
              <a:gd name="connsiteX102" fmla="*/ 805083 w 4627560"/>
              <a:gd name="connsiteY102" fmla="*/ 575358 h 1990725"/>
              <a:gd name="connsiteX103" fmla="*/ 696261 w 4627560"/>
              <a:gd name="connsiteY103" fmla="*/ 575358 h 1990725"/>
              <a:gd name="connsiteX104" fmla="*/ 733306 w 4627560"/>
              <a:gd name="connsiteY104" fmla="*/ 614720 h 1990725"/>
              <a:gd name="connsiteX105" fmla="*/ 733306 w 4627560"/>
              <a:gd name="connsiteY105" fmla="*/ 684179 h 1990725"/>
              <a:gd name="connsiteX106" fmla="*/ 707838 w 4627560"/>
              <a:gd name="connsiteY106" fmla="*/ 684179 h 1990725"/>
              <a:gd name="connsiteX107" fmla="*/ 707838 w 4627560"/>
              <a:gd name="connsiteY107" fmla="*/ 621665 h 1990725"/>
              <a:gd name="connsiteX108" fmla="*/ 691631 w 4627560"/>
              <a:gd name="connsiteY108" fmla="*/ 600827 h 1990725"/>
              <a:gd name="connsiteX109" fmla="*/ 663846 w 4627560"/>
              <a:gd name="connsiteY109" fmla="*/ 621665 h 1990725"/>
              <a:gd name="connsiteX110" fmla="*/ 661531 w 4627560"/>
              <a:gd name="connsiteY110" fmla="*/ 635558 h 1990725"/>
              <a:gd name="connsiteX111" fmla="*/ 661531 w 4627560"/>
              <a:gd name="connsiteY111" fmla="*/ 684179 h 1990725"/>
              <a:gd name="connsiteX112" fmla="*/ 636062 w 4627560"/>
              <a:gd name="connsiteY112" fmla="*/ 684179 h 1990725"/>
              <a:gd name="connsiteX113" fmla="*/ 636062 w 4627560"/>
              <a:gd name="connsiteY113" fmla="*/ 577674 h 1990725"/>
              <a:gd name="connsiteX114" fmla="*/ 659215 w 4627560"/>
              <a:gd name="connsiteY114" fmla="*/ 577674 h 1990725"/>
              <a:gd name="connsiteX115" fmla="*/ 659215 w 4627560"/>
              <a:gd name="connsiteY115" fmla="*/ 591565 h 1990725"/>
              <a:gd name="connsiteX116" fmla="*/ 659215 w 4627560"/>
              <a:gd name="connsiteY116" fmla="*/ 598513 h 1990725"/>
              <a:gd name="connsiteX117" fmla="*/ 696261 w 4627560"/>
              <a:gd name="connsiteY117" fmla="*/ 575358 h 1990725"/>
              <a:gd name="connsiteX118" fmla="*/ 1842362 w 4627560"/>
              <a:gd name="connsiteY118" fmla="*/ 573042 h 1990725"/>
              <a:gd name="connsiteX119" fmla="*/ 1886353 w 4627560"/>
              <a:gd name="connsiteY119" fmla="*/ 614719 h 1990725"/>
              <a:gd name="connsiteX120" fmla="*/ 1886353 w 4627560"/>
              <a:gd name="connsiteY120" fmla="*/ 684179 h 1990725"/>
              <a:gd name="connsiteX121" fmla="*/ 1860884 w 4627560"/>
              <a:gd name="connsiteY121" fmla="*/ 684179 h 1990725"/>
              <a:gd name="connsiteX122" fmla="*/ 1860884 w 4627560"/>
              <a:gd name="connsiteY122" fmla="*/ 674918 h 1990725"/>
              <a:gd name="connsiteX123" fmla="*/ 1860884 w 4627560"/>
              <a:gd name="connsiteY123" fmla="*/ 667972 h 1990725"/>
              <a:gd name="connsiteX124" fmla="*/ 1828469 w 4627560"/>
              <a:gd name="connsiteY124" fmla="*/ 686495 h 1990725"/>
              <a:gd name="connsiteX125" fmla="*/ 1791423 w 4627560"/>
              <a:gd name="connsiteY125" fmla="*/ 654079 h 1990725"/>
              <a:gd name="connsiteX126" fmla="*/ 1856253 w 4627560"/>
              <a:gd name="connsiteY126" fmla="*/ 617034 h 1990725"/>
              <a:gd name="connsiteX127" fmla="*/ 1860884 w 4627560"/>
              <a:gd name="connsiteY127" fmla="*/ 617034 h 1990725"/>
              <a:gd name="connsiteX128" fmla="*/ 1860884 w 4627560"/>
              <a:gd name="connsiteY128" fmla="*/ 614719 h 1990725"/>
              <a:gd name="connsiteX129" fmla="*/ 1840046 w 4627560"/>
              <a:gd name="connsiteY129" fmla="*/ 596195 h 1990725"/>
              <a:gd name="connsiteX130" fmla="*/ 1809946 w 4627560"/>
              <a:gd name="connsiteY130" fmla="*/ 605458 h 1990725"/>
              <a:gd name="connsiteX131" fmla="*/ 1800685 w 4627560"/>
              <a:gd name="connsiteY131" fmla="*/ 586935 h 1990725"/>
              <a:gd name="connsiteX132" fmla="*/ 1842362 w 4627560"/>
              <a:gd name="connsiteY132" fmla="*/ 573042 h 1990725"/>
              <a:gd name="connsiteX133" fmla="*/ 379059 w 4627560"/>
              <a:gd name="connsiteY133" fmla="*/ 573042 h 1990725"/>
              <a:gd name="connsiteX134" fmla="*/ 423050 w 4627560"/>
              <a:gd name="connsiteY134" fmla="*/ 614719 h 1990725"/>
              <a:gd name="connsiteX135" fmla="*/ 423050 w 4627560"/>
              <a:gd name="connsiteY135" fmla="*/ 684179 h 1990725"/>
              <a:gd name="connsiteX136" fmla="*/ 397582 w 4627560"/>
              <a:gd name="connsiteY136" fmla="*/ 684179 h 1990725"/>
              <a:gd name="connsiteX137" fmla="*/ 397582 w 4627560"/>
              <a:gd name="connsiteY137" fmla="*/ 674918 h 1990725"/>
              <a:gd name="connsiteX138" fmla="*/ 397582 w 4627560"/>
              <a:gd name="connsiteY138" fmla="*/ 667972 h 1990725"/>
              <a:gd name="connsiteX139" fmla="*/ 365166 w 4627560"/>
              <a:gd name="connsiteY139" fmla="*/ 686495 h 1990725"/>
              <a:gd name="connsiteX140" fmla="*/ 328120 w 4627560"/>
              <a:gd name="connsiteY140" fmla="*/ 654079 h 1990725"/>
              <a:gd name="connsiteX141" fmla="*/ 392950 w 4627560"/>
              <a:gd name="connsiteY141" fmla="*/ 617034 h 1990725"/>
              <a:gd name="connsiteX142" fmla="*/ 397582 w 4627560"/>
              <a:gd name="connsiteY142" fmla="*/ 617034 h 1990725"/>
              <a:gd name="connsiteX143" fmla="*/ 397582 w 4627560"/>
              <a:gd name="connsiteY143" fmla="*/ 614719 h 1990725"/>
              <a:gd name="connsiteX144" fmla="*/ 376743 w 4627560"/>
              <a:gd name="connsiteY144" fmla="*/ 596195 h 1990725"/>
              <a:gd name="connsiteX145" fmla="*/ 346643 w 4627560"/>
              <a:gd name="connsiteY145" fmla="*/ 605458 h 1990725"/>
              <a:gd name="connsiteX146" fmla="*/ 337381 w 4627560"/>
              <a:gd name="connsiteY146" fmla="*/ 586935 h 1990725"/>
              <a:gd name="connsiteX147" fmla="*/ 379059 w 4627560"/>
              <a:gd name="connsiteY147" fmla="*/ 573042 h 1990725"/>
              <a:gd name="connsiteX148" fmla="*/ 2004437 w 4627560"/>
              <a:gd name="connsiteY148" fmla="*/ 549888 h 1990725"/>
              <a:gd name="connsiteX149" fmla="*/ 2029906 w 4627560"/>
              <a:gd name="connsiteY149" fmla="*/ 549888 h 1990725"/>
              <a:gd name="connsiteX150" fmla="*/ 2029906 w 4627560"/>
              <a:gd name="connsiteY150" fmla="*/ 579988 h 1990725"/>
              <a:gd name="connsiteX151" fmla="*/ 2053058 w 4627560"/>
              <a:gd name="connsiteY151" fmla="*/ 579988 h 1990725"/>
              <a:gd name="connsiteX152" fmla="*/ 2053058 w 4627560"/>
              <a:gd name="connsiteY152" fmla="*/ 600827 h 1990725"/>
              <a:gd name="connsiteX153" fmla="*/ 2029906 w 4627560"/>
              <a:gd name="connsiteY153" fmla="*/ 600827 h 1990725"/>
              <a:gd name="connsiteX154" fmla="*/ 2029906 w 4627560"/>
              <a:gd name="connsiteY154" fmla="*/ 642502 h 1990725"/>
              <a:gd name="connsiteX155" fmla="*/ 2050744 w 4627560"/>
              <a:gd name="connsiteY155" fmla="*/ 663341 h 1990725"/>
              <a:gd name="connsiteX156" fmla="*/ 2055374 w 4627560"/>
              <a:gd name="connsiteY156" fmla="*/ 663341 h 1990725"/>
              <a:gd name="connsiteX157" fmla="*/ 2055374 w 4627560"/>
              <a:gd name="connsiteY157" fmla="*/ 686493 h 1990725"/>
              <a:gd name="connsiteX158" fmla="*/ 2046113 w 4627560"/>
              <a:gd name="connsiteY158" fmla="*/ 686493 h 1990725"/>
              <a:gd name="connsiteX159" fmla="*/ 2002121 w 4627560"/>
              <a:gd name="connsiteY159" fmla="*/ 647134 h 1990725"/>
              <a:gd name="connsiteX160" fmla="*/ 2002121 w 4627560"/>
              <a:gd name="connsiteY160" fmla="*/ 600827 h 1990725"/>
              <a:gd name="connsiteX161" fmla="*/ 1990544 w 4627560"/>
              <a:gd name="connsiteY161" fmla="*/ 600827 h 1990725"/>
              <a:gd name="connsiteX162" fmla="*/ 1990544 w 4627560"/>
              <a:gd name="connsiteY162" fmla="*/ 579988 h 1990725"/>
              <a:gd name="connsiteX163" fmla="*/ 2004437 w 4627560"/>
              <a:gd name="connsiteY163" fmla="*/ 579988 h 1990725"/>
              <a:gd name="connsiteX164" fmla="*/ 2004437 w 4627560"/>
              <a:gd name="connsiteY164" fmla="*/ 549888 h 1990725"/>
              <a:gd name="connsiteX165" fmla="*/ 1921084 w 4627560"/>
              <a:gd name="connsiteY165" fmla="*/ 549888 h 1990725"/>
              <a:gd name="connsiteX166" fmla="*/ 1946553 w 4627560"/>
              <a:gd name="connsiteY166" fmla="*/ 549888 h 1990725"/>
              <a:gd name="connsiteX167" fmla="*/ 1946553 w 4627560"/>
              <a:gd name="connsiteY167" fmla="*/ 579988 h 1990725"/>
              <a:gd name="connsiteX168" fmla="*/ 1969705 w 4627560"/>
              <a:gd name="connsiteY168" fmla="*/ 579988 h 1990725"/>
              <a:gd name="connsiteX169" fmla="*/ 1969705 w 4627560"/>
              <a:gd name="connsiteY169" fmla="*/ 600827 h 1990725"/>
              <a:gd name="connsiteX170" fmla="*/ 1946553 w 4627560"/>
              <a:gd name="connsiteY170" fmla="*/ 600827 h 1990725"/>
              <a:gd name="connsiteX171" fmla="*/ 1946553 w 4627560"/>
              <a:gd name="connsiteY171" fmla="*/ 642502 h 1990725"/>
              <a:gd name="connsiteX172" fmla="*/ 1967391 w 4627560"/>
              <a:gd name="connsiteY172" fmla="*/ 663341 h 1990725"/>
              <a:gd name="connsiteX173" fmla="*/ 1972021 w 4627560"/>
              <a:gd name="connsiteY173" fmla="*/ 663341 h 1990725"/>
              <a:gd name="connsiteX174" fmla="*/ 1972021 w 4627560"/>
              <a:gd name="connsiteY174" fmla="*/ 686493 h 1990725"/>
              <a:gd name="connsiteX175" fmla="*/ 1962760 w 4627560"/>
              <a:gd name="connsiteY175" fmla="*/ 686493 h 1990725"/>
              <a:gd name="connsiteX176" fmla="*/ 1918768 w 4627560"/>
              <a:gd name="connsiteY176" fmla="*/ 647134 h 1990725"/>
              <a:gd name="connsiteX177" fmla="*/ 1918768 w 4627560"/>
              <a:gd name="connsiteY177" fmla="*/ 600827 h 1990725"/>
              <a:gd name="connsiteX178" fmla="*/ 1907191 w 4627560"/>
              <a:gd name="connsiteY178" fmla="*/ 600827 h 1990725"/>
              <a:gd name="connsiteX179" fmla="*/ 1907191 w 4627560"/>
              <a:gd name="connsiteY179" fmla="*/ 579988 h 1990725"/>
              <a:gd name="connsiteX180" fmla="*/ 1921084 w 4627560"/>
              <a:gd name="connsiteY180" fmla="*/ 579988 h 1990725"/>
              <a:gd name="connsiteX181" fmla="*/ 1921084 w 4627560"/>
              <a:gd name="connsiteY181" fmla="*/ 549888 h 1990725"/>
              <a:gd name="connsiteX182" fmla="*/ 1627033 w 4627560"/>
              <a:gd name="connsiteY182" fmla="*/ 535996 h 1990725"/>
              <a:gd name="connsiteX183" fmla="*/ 1654818 w 4627560"/>
              <a:gd name="connsiteY183" fmla="*/ 535996 h 1990725"/>
              <a:gd name="connsiteX184" fmla="*/ 1684916 w 4627560"/>
              <a:gd name="connsiteY184" fmla="*/ 610087 h 1990725"/>
              <a:gd name="connsiteX185" fmla="*/ 1691863 w 4627560"/>
              <a:gd name="connsiteY185" fmla="*/ 630926 h 1990725"/>
              <a:gd name="connsiteX186" fmla="*/ 1698809 w 4627560"/>
              <a:gd name="connsiteY186" fmla="*/ 610087 h 1990725"/>
              <a:gd name="connsiteX187" fmla="*/ 1728908 w 4627560"/>
              <a:gd name="connsiteY187" fmla="*/ 535996 h 1990725"/>
              <a:gd name="connsiteX188" fmla="*/ 1756693 w 4627560"/>
              <a:gd name="connsiteY188" fmla="*/ 535996 h 1990725"/>
              <a:gd name="connsiteX189" fmla="*/ 1768268 w 4627560"/>
              <a:gd name="connsiteY189" fmla="*/ 684178 h 1990725"/>
              <a:gd name="connsiteX190" fmla="*/ 1740484 w 4627560"/>
              <a:gd name="connsiteY190" fmla="*/ 684178 h 1990725"/>
              <a:gd name="connsiteX191" fmla="*/ 1733538 w 4627560"/>
              <a:gd name="connsiteY191" fmla="*/ 600826 h 1990725"/>
              <a:gd name="connsiteX192" fmla="*/ 1733538 w 4627560"/>
              <a:gd name="connsiteY192" fmla="*/ 577673 h 1990725"/>
              <a:gd name="connsiteX193" fmla="*/ 1726593 w 4627560"/>
              <a:gd name="connsiteY193" fmla="*/ 600826 h 1990725"/>
              <a:gd name="connsiteX194" fmla="*/ 1703439 w 4627560"/>
              <a:gd name="connsiteY194" fmla="*/ 658710 h 1990725"/>
              <a:gd name="connsiteX195" fmla="*/ 1680286 w 4627560"/>
              <a:gd name="connsiteY195" fmla="*/ 658710 h 1990725"/>
              <a:gd name="connsiteX196" fmla="*/ 1657132 w 4627560"/>
              <a:gd name="connsiteY196" fmla="*/ 600826 h 1990725"/>
              <a:gd name="connsiteX197" fmla="*/ 1647870 w 4627560"/>
              <a:gd name="connsiteY197" fmla="*/ 577673 h 1990725"/>
              <a:gd name="connsiteX198" fmla="*/ 1647870 w 4627560"/>
              <a:gd name="connsiteY198" fmla="*/ 600826 h 1990725"/>
              <a:gd name="connsiteX199" fmla="*/ 1640925 w 4627560"/>
              <a:gd name="connsiteY199" fmla="*/ 684178 h 1990725"/>
              <a:gd name="connsiteX200" fmla="*/ 1613141 w 4627560"/>
              <a:gd name="connsiteY200" fmla="*/ 684178 h 1990725"/>
              <a:gd name="connsiteX201" fmla="*/ 1627033 w 4627560"/>
              <a:gd name="connsiteY201" fmla="*/ 535996 h 1990725"/>
              <a:gd name="connsiteX202" fmla="*/ 1400129 w 4627560"/>
              <a:gd name="connsiteY202" fmla="*/ 535996 h 1990725"/>
              <a:gd name="connsiteX203" fmla="*/ 1425598 w 4627560"/>
              <a:gd name="connsiteY203" fmla="*/ 535996 h 1990725"/>
              <a:gd name="connsiteX204" fmla="*/ 1425598 w 4627560"/>
              <a:gd name="connsiteY204" fmla="*/ 684178 h 1990725"/>
              <a:gd name="connsiteX205" fmla="*/ 1400129 w 4627560"/>
              <a:gd name="connsiteY205" fmla="*/ 684178 h 1990725"/>
              <a:gd name="connsiteX206" fmla="*/ 1400129 w 4627560"/>
              <a:gd name="connsiteY206" fmla="*/ 674917 h 1990725"/>
              <a:gd name="connsiteX207" fmla="*/ 1400129 w 4627560"/>
              <a:gd name="connsiteY207" fmla="*/ 667971 h 1990725"/>
              <a:gd name="connsiteX208" fmla="*/ 1367713 w 4627560"/>
              <a:gd name="connsiteY208" fmla="*/ 686494 h 1990725"/>
              <a:gd name="connsiteX209" fmla="*/ 1321407 w 4627560"/>
              <a:gd name="connsiteY209" fmla="*/ 630926 h 1990725"/>
              <a:gd name="connsiteX210" fmla="*/ 1370029 w 4627560"/>
              <a:gd name="connsiteY210" fmla="*/ 575358 h 1990725"/>
              <a:gd name="connsiteX211" fmla="*/ 1400129 w 4627560"/>
              <a:gd name="connsiteY211" fmla="*/ 589249 h 1990725"/>
              <a:gd name="connsiteX212" fmla="*/ 1400129 w 4627560"/>
              <a:gd name="connsiteY212" fmla="*/ 582303 h 1990725"/>
              <a:gd name="connsiteX213" fmla="*/ 1400129 w 4627560"/>
              <a:gd name="connsiteY213" fmla="*/ 535996 h 1990725"/>
              <a:gd name="connsiteX214" fmla="*/ 1138495 w 4627560"/>
              <a:gd name="connsiteY214" fmla="*/ 535996 h 1990725"/>
              <a:gd name="connsiteX215" fmla="*/ 1163963 w 4627560"/>
              <a:gd name="connsiteY215" fmla="*/ 535996 h 1990725"/>
              <a:gd name="connsiteX216" fmla="*/ 1163963 w 4627560"/>
              <a:gd name="connsiteY216" fmla="*/ 559150 h 1990725"/>
              <a:gd name="connsiteX217" fmla="*/ 1138495 w 4627560"/>
              <a:gd name="connsiteY217" fmla="*/ 559150 h 1990725"/>
              <a:gd name="connsiteX218" fmla="*/ 1138495 w 4627560"/>
              <a:gd name="connsiteY218" fmla="*/ 535996 h 1990725"/>
              <a:gd name="connsiteX219" fmla="*/ 962528 w 4627560"/>
              <a:gd name="connsiteY219" fmla="*/ 535996 h 1990725"/>
              <a:gd name="connsiteX220" fmla="*/ 990312 w 4627560"/>
              <a:gd name="connsiteY220" fmla="*/ 535996 h 1990725"/>
              <a:gd name="connsiteX221" fmla="*/ 1020412 w 4627560"/>
              <a:gd name="connsiteY221" fmla="*/ 610087 h 1990725"/>
              <a:gd name="connsiteX222" fmla="*/ 1027358 w 4627560"/>
              <a:gd name="connsiteY222" fmla="*/ 630926 h 1990725"/>
              <a:gd name="connsiteX223" fmla="*/ 1034304 w 4627560"/>
              <a:gd name="connsiteY223" fmla="*/ 610087 h 1990725"/>
              <a:gd name="connsiteX224" fmla="*/ 1064404 w 4627560"/>
              <a:gd name="connsiteY224" fmla="*/ 535996 h 1990725"/>
              <a:gd name="connsiteX225" fmla="*/ 1092188 w 4627560"/>
              <a:gd name="connsiteY225" fmla="*/ 535996 h 1990725"/>
              <a:gd name="connsiteX226" fmla="*/ 1106079 w 4627560"/>
              <a:gd name="connsiteY226" fmla="*/ 684178 h 1990725"/>
              <a:gd name="connsiteX227" fmla="*/ 1078295 w 4627560"/>
              <a:gd name="connsiteY227" fmla="*/ 684178 h 1990725"/>
              <a:gd name="connsiteX228" fmla="*/ 1071349 w 4627560"/>
              <a:gd name="connsiteY228" fmla="*/ 600826 h 1990725"/>
              <a:gd name="connsiteX229" fmla="*/ 1071349 w 4627560"/>
              <a:gd name="connsiteY229" fmla="*/ 577673 h 1990725"/>
              <a:gd name="connsiteX230" fmla="*/ 1064404 w 4627560"/>
              <a:gd name="connsiteY230" fmla="*/ 600826 h 1990725"/>
              <a:gd name="connsiteX231" fmla="*/ 1041249 w 4627560"/>
              <a:gd name="connsiteY231" fmla="*/ 658710 h 1990725"/>
              <a:gd name="connsiteX232" fmla="*/ 1018097 w 4627560"/>
              <a:gd name="connsiteY232" fmla="*/ 658710 h 1990725"/>
              <a:gd name="connsiteX233" fmla="*/ 994942 w 4627560"/>
              <a:gd name="connsiteY233" fmla="*/ 600826 h 1990725"/>
              <a:gd name="connsiteX234" fmla="*/ 985681 w 4627560"/>
              <a:gd name="connsiteY234" fmla="*/ 577673 h 1990725"/>
              <a:gd name="connsiteX235" fmla="*/ 985681 w 4627560"/>
              <a:gd name="connsiteY235" fmla="*/ 600826 h 1990725"/>
              <a:gd name="connsiteX236" fmla="*/ 978735 w 4627560"/>
              <a:gd name="connsiteY236" fmla="*/ 684178 h 1990725"/>
              <a:gd name="connsiteX237" fmla="*/ 950951 w 4627560"/>
              <a:gd name="connsiteY237" fmla="*/ 684178 h 1990725"/>
              <a:gd name="connsiteX238" fmla="*/ 962528 w 4627560"/>
              <a:gd name="connsiteY238" fmla="*/ 535996 h 1990725"/>
              <a:gd name="connsiteX239" fmla="*/ 573548 w 4627560"/>
              <a:gd name="connsiteY239" fmla="*/ 535996 h 1990725"/>
              <a:gd name="connsiteX240" fmla="*/ 599016 w 4627560"/>
              <a:gd name="connsiteY240" fmla="*/ 535996 h 1990725"/>
              <a:gd name="connsiteX241" fmla="*/ 599016 w 4627560"/>
              <a:gd name="connsiteY241" fmla="*/ 559150 h 1990725"/>
              <a:gd name="connsiteX242" fmla="*/ 573548 w 4627560"/>
              <a:gd name="connsiteY242" fmla="*/ 559150 h 1990725"/>
              <a:gd name="connsiteX243" fmla="*/ 573548 w 4627560"/>
              <a:gd name="connsiteY243" fmla="*/ 535996 h 1990725"/>
              <a:gd name="connsiteX244" fmla="*/ 455465 w 4627560"/>
              <a:gd name="connsiteY244" fmla="*/ 535996 h 1990725"/>
              <a:gd name="connsiteX245" fmla="*/ 480933 w 4627560"/>
              <a:gd name="connsiteY245" fmla="*/ 535996 h 1990725"/>
              <a:gd name="connsiteX246" fmla="*/ 480933 w 4627560"/>
              <a:gd name="connsiteY246" fmla="*/ 614719 h 1990725"/>
              <a:gd name="connsiteX247" fmla="*/ 494826 w 4627560"/>
              <a:gd name="connsiteY247" fmla="*/ 614719 h 1990725"/>
              <a:gd name="connsiteX248" fmla="*/ 520294 w 4627560"/>
              <a:gd name="connsiteY248" fmla="*/ 577673 h 1990725"/>
              <a:gd name="connsiteX249" fmla="*/ 550395 w 4627560"/>
              <a:gd name="connsiteY249" fmla="*/ 577673 h 1990725"/>
              <a:gd name="connsiteX250" fmla="*/ 517978 w 4627560"/>
              <a:gd name="connsiteY250" fmla="*/ 626294 h 1990725"/>
              <a:gd name="connsiteX251" fmla="*/ 555024 w 4627560"/>
              <a:gd name="connsiteY251" fmla="*/ 684178 h 1990725"/>
              <a:gd name="connsiteX252" fmla="*/ 524926 w 4627560"/>
              <a:gd name="connsiteY252" fmla="*/ 684178 h 1990725"/>
              <a:gd name="connsiteX253" fmla="*/ 497142 w 4627560"/>
              <a:gd name="connsiteY253" fmla="*/ 637871 h 1990725"/>
              <a:gd name="connsiteX254" fmla="*/ 480933 w 4627560"/>
              <a:gd name="connsiteY254" fmla="*/ 637871 h 1990725"/>
              <a:gd name="connsiteX255" fmla="*/ 480933 w 4627560"/>
              <a:gd name="connsiteY255" fmla="*/ 684178 h 1990725"/>
              <a:gd name="connsiteX256" fmla="*/ 455465 w 4627560"/>
              <a:gd name="connsiteY256" fmla="*/ 684178 h 1990725"/>
              <a:gd name="connsiteX257" fmla="*/ 455465 w 4627560"/>
              <a:gd name="connsiteY257" fmla="*/ 535996 h 1990725"/>
              <a:gd name="connsiteX258" fmla="*/ 163729 w 4627560"/>
              <a:gd name="connsiteY258" fmla="*/ 535996 h 1990725"/>
              <a:gd name="connsiteX259" fmla="*/ 191513 w 4627560"/>
              <a:gd name="connsiteY259" fmla="*/ 535996 h 1990725"/>
              <a:gd name="connsiteX260" fmla="*/ 221613 w 4627560"/>
              <a:gd name="connsiteY260" fmla="*/ 610087 h 1990725"/>
              <a:gd name="connsiteX261" fmla="*/ 228559 w 4627560"/>
              <a:gd name="connsiteY261" fmla="*/ 630926 h 1990725"/>
              <a:gd name="connsiteX262" fmla="*/ 235505 w 4627560"/>
              <a:gd name="connsiteY262" fmla="*/ 610087 h 1990725"/>
              <a:gd name="connsiteX263" fmla="*/ 265605 w 4627560"/>
              <a:gd name="connsiteY263" fmla="*/ 535996 h 1990725"/>
              <a:gd name="connsiteX264" fmla="*/ 295705 w 4627560"/>
              <a:gd name="connsiteY264" fmla="*/ 535996 h 1990725"/>
              <a:gd name="connsiteX265" fmla="*/ 307282 w 4627560"/>
              <a:gd name="connsiteY265" fmla="*/ 684178 h 1990725"/>
              <a:gd name="connsiteX266" fmla="*/ 279496 w 4627560"/>
              <a:gd name="connsiteY266" fmla="*/ 684178 h 1990725"/>
              <a:gd name="connsiteX267" fmla="*/ 272550 w 4627560"/>
              <a:gd name="connsiteY267" fmla="*/ 600826 h 1990725"/>
              <a:gd name="connsiteX268" fmla="*/ 272550 w 4627560"/>
              <a:gd name="connsiteY268" fmla="*/ 577673 h 1990725"/>
              <a:gd name="connsiteX269" fmla="*/ 265605 w 4627560"/>
              <a:gd name="connsiteY269" fmla="*/ 600826 h 1990725"/>
              <a:gd name="connsiteX270" fmla="*/ 242450 w 4627560"/>
              <a:gd name="connsiteY270" fmla="*/ 658710 h 1990725"/>
              <a:gd name="connsiteX271" fmla="*/ 219298 w 4627560"/>
              <a:gd name="connsiteY271" fmla="*/ 658710 h 1990725"/>
              <a:gd name="connsiteX272" fmla="*/ 196143 w 4627560"/>
              <a:gd name="connsiteY272" fmla="*/ 600826 h 1990725"/>
              <a:gd name="connsiteX273" fmla="*/ 186882 w 4627560"/>
              <a:gd name="connsiteY273" fmla="*/ 577673 h 1990725"/>
              <a:gd name="connsiteX274" fmla="*/ 186882 w 4627560"/>
              <a:gd name="connsiteY274" fmla="*/ 600826 h 1990725"/>
              <a:gd name="connsiteX275" fmla="*/ 179937 w 4627560"/>
              <a:gd name="connsiteY275" fmla="*/ 684178 h 1990725"/>
              <a:gd name="connsiteX276" fmla="*/ 152152 w 4627560"/>
              <a:gd name="connsiteY276" fmla="*/ 684178 h 1990725"/>
              <a:gd name="connsiteX277" fmla="*/ 163729 w 4627560"/>
              <a:gd name="connsiteY277" fmla="*/ 535996 h 1990725"/>
              <a:gd name="connsiteX278" fmla="*/ 3727060 w 4627560"/>
              <a:gd name="connsiteY278" fmla="*/ 397075 h 1990725"/>
              <a:gd name="connsiteX279" fmla="*/ 3696961 w 4627560"/>
              <a:gd name="connsiteY279" fmla="*/ 410966 h 1990725"/>
              <a:gd name="connsiteX280" fmla="*/ 3710853 w 4627560"/>
              <a:gd name="connsiteY280" fmla="*/ 422543 h 1990725"/>
              <a:gd name="connsiteX281" fmla="*/ 3731692 w 4627560"/>
              <a:gd name="connsiteY281" fmla="*/ 399391 h 1990725"/>
              <a:gd name="connsiteX282" fmla="*/ 3731692 w 4627560"/>
              <a:gd name="connsiteY282" fmla="*/ 397075 h 1990725"/>
              <a:gd name="connsiteX283" fmla="*/ 3727060 w 4627560"/>
              <a:gd name="connsiteY283" fmla="*/ 397075 h 1990725"/>
              <a:gd name="connsiteX284" fmla="*/ 485567 w 4627560"/>
              <a:gd name="connsiteY284" fmla="*/ 397075 h 1990725"/>
              <a:gd name="connsiteX285" fmla="*/ 455467 w 4627560"/>
              <a:gd name="connsiteY285" fmla="*/ 410966 h 1990725"/>
              <a:gd name="connsiteX286" fmla="*/ 469360 w 4627560"/>
              <a:gd name="connsiteY286" fmla="*/ 422543 h 1990725"/>
              <a:gd name="connsiteX287" fmla="*/ 490199 w 4627560"/>
              <a:gd name="connsiteY287" fmla="*/ 399391 h 1990725"/>
              <a:gd name="connsiteX288" fmla="*/ 490199 w 4627560"/>
              <a:gd name="connsiteY288" fmla="*/ 397075 h 1990725"/>
              <a:gd name="connsiteX289" fmla="*/ 485567 w 4627560"/>
              <a:gd name="connsiteY289" fmla="*/ 397075 h 1990725"/>
              <a:gd name="connsiteX290" fmla="*/ 3558040 w 4627560"/>
              <a:gd name="connsiteY290" fmla="*/ 355399 h 1990725"/>
              <a:gd name="connsiteX291" fmla="*/ 3532570 w 4627560"/>
              <a:gd name="connsiteY291" fmla="*/ 387813 h 1990725"/>
              <a:gd name="connsiteX292" fmla="*/ 3558040 w 4627560"/>
              <a:gd name="connsiteY292" fmla="*/ 420228 h 1990725"/>
              <a:gd name="connsiteX293" fmla="*/ 3583509 w 4627560"/>
              <a:gd name="connsiteY293" fmla="*/ 387813 h 1990725"/>
              <a:gd name="connsiteX294" fmla="*/ 3558040 w 4627560"/>
              <a:gd name="connsiteY294" fmla="*/ 355399 h 1990725"/>
              <a:gd name="connsiteX295" fmla="*/ 2909739 w 4627560"/>
              <a:gd name="connsiteY295" fmla="*/ 355399 h 1990725"/>
              <a:gd name="connsiteX296" fmla="*/ 2879639 w 4627560"/>
              <a:gd name="connsiteY296" fmla="*/ 387814 h 1990725"/>
              <a:gd name="connsiteX297" fmla="*/ 2909739 w 4627560"/>
              <a:gd name="connsiteY297" fmla="*/ 420228 h 1990725"/>
              <a:gd name="connsiteX298" fmla="*/ 2939839 w 4627560"/>
              <a:gd name="connsiteY298" fmla="*/ 387814 h 1990725"/>
              <a:gd name="connsiteX299" fmla="*/ 2909739 w 4627560"/>
              <a:gd name="connsiteY299" fmla="*/ 355399 h 1990725"/>
              <a:gd name="connsiteX300" fmla="*/ 3294090 w 4627560"/>
              <a:gd name="connsiteY300" fmla="*/ 353083 h 1990725"/>
              <a:gd name="connsiteX301" fmla="*/ 3273251 w 4627560"/>
              <a:gd name="connsiteY301" fmla="*/ 371606 h 1990725"/>
              <a:gd name="connsiteX302" fmla="*/ 3310297 w 4627560"/>
              <a:gd name="connsiteY302" fmla="*/ 371606 h 1990725"/>
              <a:gd name="connsiteX303" fmla="*/ 3294090 w 4627560"/>
              <a:gd name="connsiteY303" fmla="*/ 353083 h 1990725"/>
              <a:gd name="connsiteX304" fmla="*/ 1937291 w 4627560"/>
              <a:gd name="connsiteY304" fmla="*/ 353083 h 1990725"/>
              <a:gd name="connsiteX305" fmla="*/ 1916452 w 4627560"/>
              <a:gd name="connsiteY305" fmla="*/ 371606 h 1990725"/>
              <a:gd name="connsiteX306" fmla="*/ 1953498 w 4627560"/>
              <a:gd name="connsiteY306" fmla="*/ 371606 h 1990725"/>
              <a:gd name="connsiteX307" fmla="*/ 1937291 w 4627560"/>
              <a:gd name="connsiteY307" fmla="*/ 353083 h 1990725"/>
              <a:gd name="connsiteX308" fmla="*/ 2266071 w 4627560"/>
              <a:gd name="connsiteY308" fmla="*/ 322985 h 1990725"/>
              <a:gd name="connsiteX309" fmla="*/ 2310062 w 4627560"/>
              <a:gd name="connsiteY309" fmla="*/ 322985 h 1990725"/>
              <a:gd name="connsiteX310" fmla="*/ 2310062 w 4627560"/>
              <a:gd name="connsiteY310" fmla="*/ 452644 h 1990725"/>
              <a:gd name="connsiteX311" fmla="*/ 2266071 w 4627560"/>
              <a:gd name="connsiteY311" fmla="*/ 452644 h 1990725"/>
              <a:gd name="connsiteX312" fmla="*/ 2266071 w 4627560"/>
              <a:gd name="connsiteY312" fmla="*/ 322985 h 1990725"/>
              <a:gd name="connsiteX313" fmla="*/ 1647875 w 4627560"/>
              <a:gd name="connsiteY313" fmla="*/ 322985 h 1990725"/>
              <a:gd name="connsiteX314" fmla="*/ 1691866 w 4627560"/>
              <a:gd name="connsiteY314" fmla="*/ 322985 h 1990725"/>
              <a:gd name="connsiteX315" fmla="*/ 1691866 w 4627560"/>
              <a:gd name="connsiteY315" fmla="*/ 452644 h 1990725"/>
              <a:gd name="connsiteX316" fmla="*/ 1647875 w 4627560"/>
              <a:gd name="connsiteY316" fmla="*/ 452644 h 1990725"/>
              <a:gd name="connsiteX317" fmla="*/ 1647875 w 4627560"/>
              <a:gd name="connsiteY317" fmla="*/ 322985 h 1990725"/>
              <a:gd name="connsiteX318" fmla="*/ 3379758 w 4627560"/>
              <a:gd name="connsiteY318" fmla="*/ 322984 h 1990725"/>
              <a:gd name="connsiteX319" fmla="*/ 3382074 w 4627560"/>
              <a:gd name="connsiteY319" fmla="*/ 322984 h 1990725"/>
              <a:gd name="connsiteX320" fmla="*/ 3423749 w 4627560"/>
              <a:gd name="connsiteY320" fmla="*/ 322984 h 1990725"/>
              <a:gd name="connsiteX321" fmla="*/ 3423749 w 4627560"/>
              <a:gd name="connsiteY321" fmla="*/ 346139 h 1990725"/>
              <a:gd name="connsiteX322" fmla="*/ 3423749 w 4627560"/>
              <a:gd name="connsiteY322" fmla="*/ 355400 h 1990725"/>
              <a:gd name="connsiteX323" fmla="*/ 3465426 w 4627560"/>
              <a:gd name="connsiteY323" fmla="*/ 322984 h 1990725"/>
              <a:gd name="connsiteX324" fmla="*/ 3470058 w 4627560"/>
              <a:gd name="connsiteY324" fmla="*/ 322984 h 1990725"/>
              <a:gd name="connsiteX325" fmla="*/ 3470058 w 4627560"/>
              <a:gd name="connsiteY325" fmla="*/ 366976 h 1990725"/>
              <a:gd name="connsiteX326" fmla="*/ 3460795 w 4627560"/>
              <a:gd name="connsiteY326" fmla="*/ 366976 h 1990725"/>
              <a:gd name="connsiteX327" fmla="*/ 3426065 w 4627560"/>
              <a:gd name="connsiteY327" fmla="*/ 390130 h 1990725"/>
              <a:gd name="connsiteX328" fmla="*/ 3423749 w 4627560"/>
              <a:gd name="connsiteY328" fmla="*/ 408653 h 1990725"/>
              <a:gd name="connsiteX329" fmla="*/ 3423749 w 4627560"/>
              <a:gd name="connsiteY329" fmla="*/ 452644 h 1990725"/>
              <a:gd name="connsiteX330" fmla="*/ 3379758 w 4627560"/>
              <a:gd name="connsiteY330" fmla="*/ 452644 h 1990725"/>
              <a:gd name="connsiteX331" fmla="*/ 3379758 w 4627560"/>
              <a:gd name="connsiteY331" fmla="*/ 322984 h 1990725"/>
              <a:gd name="connsiteX332" fmla="*/ 2025275 w 4627560"/>
              <a:gd name="connsiteY332" fmla="*/ 322984 h 1990725"/>
              <a:gd name="connsiteX333" fmla="*/ 2027591 w 4627560"/>
              <a:gd name="connsiteY333" fmla="*/ 322984 h 1990725"/>
              <a:gd name="connsiteX334" fmla="*/ 2069266 w 4627560"/>
              <a:gd name="connsiteY334" fmla="*/ 322984 h 1990725"/>
              <a:gd name="connsiteX335" fmla="*/ 2069266 w 4627560"/>
              <a:gd name="connsiteY335" fmla="*/ 346139 h 1990725"/>
              <a:gd name="connsiteX336" fmla="*/ 2069266 w 4627560"/>
              <a:gd name="connsiteY336" fmla="*/ 355400 h 1990725"/>
              <a:gd name="connsiteX337" fmla="*/ 2110943 w 4627560"/>
              <a:gd name="connsiteY337" fmla="*/ 322984 h 1990725"/>
              <a:gd name="connsiteX338" fmla="*/ 2115573 w 4627560"/>
              <a:gd name="connsiteY338" fmla="*/ 322984 h 1990725"/>
              <a:gd name="connsiteX339" fmla="*/ 2115573 w 4627560"/>
              <a:gd name="connsiteY339" fmla="*/ 366976 h 1990725"/>
              <a:gd name="connsiteX340" fmla="*/ 2106312 w 4627560"/>
              <a:gd name="connsiteY340" fmla="*/ 366976 h 1990725"/>
              <a:gd name="connsiteX341" fmla="*/ 2071582 w 4627560"/>
              <a:gd name="connsiteY341" fmla="*/ 390130 h 1990725"/>
              <a:gd name="connsiteX342" fmla="*/ 2069266 w 4627560"/>
              <a:gd name="connsiteY342" fmla="*/ 408653 h 1990725"/>
              <a:gd name="connsiteX343" fmla="*/ 2069266 w 4627560"/>
              <a:gd name="connsiteY343" fmla="*/ 452644 h 1990725"/>
              <a:gd name="connsiteX344" fmla="*/ 2025275 w 4627560"/>
              <a:gd name="connsiteY344" fmla="*/ 452644 h 1990725"/>
              <a:gd name="connsiteX345" fmla="*/ 2025275 w 4627560"/>
              <a:gd name="connsiteY345" fmla="*/ 322984 h 1990725"/>
              <a:gd name="connsiteX346" fmla="*/ 1712702 w 4627560"/>
              <a:gd name="connsiteY346" fmla="*/ 322984 h 1990725"/>
              <a:gd name="connsiteX347" fmla="*/ 1759009 w 4627560"/>
              <a:gd name="connsiteY347" fmla="*/ 322984 h 1990725"/>
              <a:gd name="connsiteX348" fmla="*/ 1779848 w 4627560"/>
              <a:gd name="connsiteY348" fmla="*/ 392446 h 1990725"/>
              <a:gd name="connsiteX349" fmla="*/ 1784478 w 4627560"/>
              <a:gd name="connsiteY349" fmla="*/ 415598 h 1990725"/>
              <a:gd name="connsiteX350" fmla="*/ 1789109 w 4627560"/>
              <a:gd name="connsiteY350" fmla="*/ 392446 h 1990725"/>
              <a:gd name="connsiteX351" fmla="*/ 1809948 w 4627560"/>
              <a:gd name="connsiteY351" fmla="*/ 322984 h 1990725"/>
              <a:gd name="connsiteX352" fmla="*/ 1856255 w 4627560"/>
              <a:gd name="connsiteY352" fmla="*/ 322984 h 1990725"/>
              <a:gd name="connsiteX353" fmla="*/ 1812262 w 4627560"/>
              <a:gd name="connsiteY353" fmla="*/ 454960 h 1990725"/>
              <a:gd name="connsiteX354" fmla="*/ 1759009 w 4627560"/>
              <a:gd name="connsiteY354" fmla="*/ 454960 h 1990725"/>
              <a:gd name="connsiteX355" fmla="*/ 1712702 w 4627560"/>
              <a:gd name="connsiteY355" fmla="*/ 322984 h 1990725"/>
              <a:gd name="connsiteX356" fmla="*/ 304969 w 4627560"/>
              <a:gd name="connsiteY356" fmla="*/ 322984 h 1990725"/>
              <a:gd name="connsiteX357" fmla="*/ 307285 w 4627560"/>
              <a:gd name="connsiteY357" fmla="*/ 322984 h 1990725"/>
              <a:gd name="connsiteX358" fmla="*/ 348960 w 4627560"/>
              <a:gd name="connsiteY358" fmla="*/ 322984 h 1990725"/>
              <a:gd name="connsiteX359" fmla="*/ 348960 w 4627560"/>
              <a:gd name="connsiteY359" fmla="*/ 346139 h 1990725"/>
              <a:gd name="connsiteX360" fmla="*/ 348960 w 4627560"/>
              <a:gd name="connsiteY360" fmla="*/ 355400 h 1990725"/>
              <a:gd name="connsiteX361" fmla="*/ 390637 w 4627560"/>
              <a:gd name="connsiteY361" fmla="*/ 322984 h 1990725"/>
              <a:gd name="connsiteX362" fmla="*/ 395267 w 4627560"/>
              <a:gd name="connsiteY362" fmla="*/ 322984 h 1990725"/>
              <a:gd name="connsiteX363" fmla="*/ 395267 w 4627560"/>
              <a:gd name="connsiteY363" fmla="*/ 366976 h 1990725"/>
              <a:gd name="connsiteX364" fmla="*/ 386005 w 4627560"/>
              <a:gd name="connsiteY364" fmla="*/ 366976 h 1990725"/>
              <a:gd name="connsiteX365" fmla="*/ 351276 w 4627560"/>
              <a:gd name="connsiteY365" fmla="*/ 390130 h 1990725"/>
              <a:gd name="connsiteX366" fmla="*/ 348960 w 4627560"/>
              <a:gd name="connsiteY366" fmla="*/ 408653 h 1990725"/>
              <a:gd name="connsiteX367" fmla="*/ 348960 w 4627560"/>
              <a:gd name="connsiteY367" fmla="*/ 452644 h 1990725"/>
              <a:gd name="connsiteX368" fmla="*/ 304969 w 4627560"/>
              <a:gd name="connsiteY368" fmla="*/ 452644 h 1990725"/>
              <a:gd name="connsiteX369" fmla="*/ 304969 w 4627560"/>
              <a:gd name="connsiteY369" fmla="*/ 322984 h 1990725"/>
              <a:gd name="connsiteX370" fmla="*/ 3893766 w 4627560"/>
              <a:gd name="connsiteY370" fmla="*/ 320668 h 1990725"/>
              <a:gd name="connsiteX371" fmla="*/ 3930813 w 4627560"/>
              <a:gd name="connsiteY371" fmla="*/ 343823 h 1990725"/>
              <a:gd name="connsiteX372" fmla="*/ 3972489 w 4627560"/>
              <a:gd name="connsiteY372" fmla="*/ 320668 h 1990725"/>
              <a:gd name="connsiteX373" fmla="*/ 4014166 w 4627560"/>
              <a:gd name="connsiteY373" fmla="*/ 369291 h 1990725"/>
              <a:gd name="connsiteX374" fmla="*/ 4014166 w 4627560"/>
              <a:gd name="connsiteY374" fmla="*/ 452644 h 1990725"/>
              <a:gd name="connsiteX375" fmla="*/ 3970173 w 4627560"/>
              <a:gd name="connsiteY375" fmla="*/ 452644 h 1990725"/>
              <a:gd name="connsiteX376" fmla="*/ 3970173 w 4627560"/>
              <a:gd name="connsiteY376" fmla="*/ 373921 h 1990725"/>
              <a:gd name="connsiteX377" fmla="*/ 3960912 w 4627560"/>
              <a:gd name="connsiteY377" fmla="*/ 357714 h 1990725"/>
              <a:gd name="connsiteX378" fmla="*/ 3937759 w 4627560"/>
              <a:gd name="connsiteY378" fmla="*/ 383182 h 1990725"/>
              <a:gd name="connsiteX379" fmla="*/ 3937759 w 4627560"/>
              <a:gd name="connsiteY379" fmla="*/ 399391 h 1990725"/>
              <a:gd name="connsiteX380" fmla="*/ 3937759 w 4627560"/>
              <a:gd name="connsiteY380" fmla="*/ 452644 h 1990725"/>
              <a:gd name="connsiteX381" fmla="*/ 3893766 w 4627560"/>
              <a:gd name="connsiteY381" fmla="*/ 452644 h 1990725"/>
              <a:gd name="connsiteX382" fmla="*/ 3893766 w 4627560"/>
              <a:gd name="connsiteY382" fmla="*/ 373921 h 1990725"/>
              <a:gd name="connsiteX383" fmla="*/ 3884505 w 4627560"/>
              <a:gd name="connsiteY383" fmla="*/ 357714 h 1990725"/>
              <a:gd name="connsiteX384" fmla="*/ 3861352 w 4627560"/>
              <a:gd name="connsiteY384" fmla="*/ 380868 h 1990725"/>
              <a:gd name="connsiteX385" fmla="*/ 3859036 w 4627560"/>
              <a:gd name="connsiteY385" fmla="*/ 397075 h 1990725"/>
              <a:gd name="connsiteX386" fmla="*/ 3859036 w 4627560"/>
              <a:gd name="connsiteY386" fmla="*/ 452644 h 1990725"/>
              <a:gd name="connsiteX387" fmla="*/ 3815045 w 4627560"/>
              <a:gd name="connsiteY387" fmla="*/ 452644 h 1990725"/>
              <a:gd name="connsiteX388" fmla="*/ 3815045 w 4627560"/>
              <a:gd name="connsiteY388" fmla="*/ 322984 h 1990725"/>
              <a:gd name="connsiteX389" fmla="*/ 3854406 w 4627560"/>
              <a:gd name="connsiteY389" fmla="*/ 322984 h 1990725"/>
              <a:gd name="connsiteX390" fmla="*/ 3854406 w 4627560"/>
              <a:gd name="connsiteY390" fmla="*/ 334561 h 1990725"/>
              <a:gd name="connsiteX391" fmla="*/ 3854406 w 4627560"/>
              <a:gd name="connsiteY391" fmla="*/ 343823 h 1990725"/>
              <a:gd name="connsiteX392" fmla="*/ 3893766 w 4627560"/>
              <a:gd name="connsiteY392" fmla="*/ 320668 h 1990725"/>
              <a:gd name="connsiteX393" fmla="*/ 3717799 w 4627560"/>
              <a:gd name="connsiteY393" fmla="*/ 320668 h 1990725"/>
              <a:gd name="connsiteX394" fmla="*/ 3777999 w 4627560"/>
              <a:gd name="connsiteY394" fmla="*/ 373921 h 1990725"/>
              <a:gd name="connsiteX395" fmla="*/ 3777999 w 4627560"/>
              <a:gd name="connsiteY395" fmla="*/ 452643 h 1990725"/>
              <a:gd name="connsiteX396" fmla="*/ 3738638 w 4627560"/>
              <a:gd name="connsiteY396" fmla="*/ 452643 h 1990725"/>
              <a:gd name="connsiteX397" fmla="*/ 3738638 w 4627560"/>
              <a:gd name="connsiteY397" fmla="*/ 445697 h 1990725"/>
              <a:gd name="connsiteX398" fmla="*/ 3738638 w 4627560"/>
              <a:gd name="connsiteY398" fmla="*/ 436436 h 1990725"/>
              <a:gd name="connsiteX399" fmla="*/ 3701592 w 4627560"/>
              <a:gd name="connsiteY399" fmla="*/ 454959 h 1990725"/>
              <a:gd name="connsiteX400" fmla="*/ 3657601 w 4627560"/>
              <a:gd name="connsiteY400" fmla="*/ 413282 h 1990725"/>
              <a:gd name="connsiteX401" fmla="*/ 3731692 w 4627560"/>
              <a:gd name="connsiteY401" fmla="*/ 371607 h 1990725"/>
              <a:gd name="connsiteX402" fmla="*/ 3713169 w 4627560"/>
              <a:gd name="connsiteY402" fmla="*/ 355398 h 1990725"/>
              <a:gd name="connsiteX403" fmla="*/ 3678438 w 4627560"/>
              <a:gd name="connsiteY403" fmla="*/ 366975 h 1990725"/>
              <a:gd name="connsiteX404" fmla="*/ 3662231 w 4627560"/>
              <a:gd name="connsiteY404" fmla="*/ 336875 h 1990725"/>
              <a:gd name="connsiteX405" fmla="*/ 3717799 w 4627560"/>
              <a:gd name="connsiteY405" fmla="*/ 320668 h 1990725"/>
              <a:gd name="connsiteX406" fmla="*/ 2187348 w 4627560"/>
              <a:gd name="connsiteY406" fmla="*/ 320668 h 1990725"/>
              <a:gd name="connsiteX407" fmla="*/ 2233655 w 4627560"/>
              <a:gd name="connsiteY407" fmla="*/ 334561 h 1990725"/>
              <a:gd name="connsiteX408" fmla="*/ 2219764 w 4627560"/>
              <a:gd name="connsiteY408" fmla="*/ 366975 h 1990725"/>
              <a:gd name="connsiteX409" fmla="*/ 2189664 w 4627560"/>
              <a:gd name="connsiteY409" fmla="*/ 355398 h 1990725"/>
              <a:gd name="connsiteX410" fmla="*/ 2175771 w 4627560"/>
              <a:gd name="connsiteY410" fmla="*/ 362345 h 1990725"/>
              <a:gd name="connsiteX411" fmla="*/ 2238287 w 4627560"/>
              <a:gd name="connsiteY411" fmla="*/ 415598 h 1990725"/>
              <a:gd name="connsiteX412" fmla="*/ 2185033 w 4627560"/>
              <a:gd name="connsiteY412" fmla="*/ 457275 h 1990725"/>
              <a:gd name="connsiteX413" fmla="*/ 2131780 w 4627560"/>
              <a:gd name="connsiteY413" fmla="*/ 438750 h 1990725"/>
              <a:gd name="connsiteX414" fmla="*/ 2150303 w 4627560"/>
              <a:gd name="connsiteY414" fmla="*/ 408652 h 1990725"/>
              <a:gd name="connsiteX415" fmla="*/ 2182718 w 4627560"/>
              <a:gd name="connsiteY415" fmla="*/ 422543 h 1990725"/>
              <a:gd name="connsiteX416" fmla="*/ 2196610 w 4627560"/>
              <a:gd name="connsiteY416" fmla="*/ 415598 h 1990725"/>
              <a:gd name="connsiteX417" fmla="*/ 2134096 w 4627560"/>
              <a:gd name="connsiteY417" fmla="*/ 360030 h 1990725"/>
              <a:gd name="connsiteX418" fmla="*/ 2187348 w 4627560"/>
              <a:gd name="connsiteY418" fmla="*/ 320668 h 1990725"/>
              <a:gd name="connsiteX419" fmla="*/ 1564521 w 4627560"/>
              <a:gd name="connsiteY419" fmla="*/ 320668 h 1990725"/>
              <a:gd name="connsiteX420" fmla="*/ 1610828 w 4627560"/>
              <a:gd name="connsiteY420" fmla="*/ 369291 h 1990725"/>
              <a:gd name="connsiteX421" fmla="*/ 1610828 w 4627560"/>
              <a:gd name="connsiteY421" fmla="*/ 452644 h 1990725"/>
              <a:gd name="connsiteX422" fmla="*/ 1569152 w 4627560"/>
              <a:gd name="connsiteY422" fmla="*/ 452644 h 1990725"/>
              <a:gd name="connsiteX423" fmla="*/ 1569152 w 4627560"/>
              <a:gd name="connsiteY423" fmla="*/ 376237 h 1990725"/>
              <a:gd name="connsiteX424" fmla="*/ 1555260 w 4627560"/>
              <a:gd name="connsiteY424" fmla="*/ 360030 h 1990725"/>
              <a:gd name="connsiteX425" fmla="*/ 1529791 w 4627560"/>
              <a:gd name="connsiteY425" fmla="*/ 378553 h 1990725"/>
              <a:gd name="connsiteX426" fmla="*/ 1527475 w 4627560"/>
              <a:gd name="connsiteY426" fmla="*/ 394760 h 1990725"/>
              <a:gd name="connsiteX427" fmla="*/ 1527475 w 4627560"/>
              <a:gd name="connsiteY427" fmla="*/ 452644 h 1990725"/>
              <a:gd name="connsiteX428" fmla="*/ 1483484 w 4627560"/>
              <a:gd name="connsiteY428" fmla="*/ 452644 h 1990725"/>
              <a:gd name="connsiteX429" fmla="*/ 1483484 w 4627560"/>
              <a:gd name="connsiteY429" fmla="*/ 322984 h 1990725"/>
              <a:gd name="connsiteX430" fmla="*/ 1522846 w 4627560"/>
              <a:gd name="connsiteY430" fmla="*/ 322984 h 1990725"/>
              <a:gd name="connsiteX431" fmla="*/ 1522846 w 4627560"/>
              <a:gd name="connsiteY431" fmla="*/ 334561 h 1990725"/>
              <a:gd name="connsiteX432" fmla="*/ 1522846 w 4627560"/>
              <a:gd name="connsiteY432" fmla="*/ 343823 h 1990725"/>
              <a:gd name="connsiteX433" fmla="*/ 1564521 w 4627560"/>
              <a:gd name="connsiteY433" fmla="*/ 320668 h 1990725"/>
              <a:gd name="connsiteX434" fmla="*/ 1145442 w 4627560"/>
              <a:gd name="connsiteY434" fmla="*/ 320668 h 1990725"/>
              <a:gd name="connsiteX435" fmla="*/ 1191749 w 4627560"/>
              <a:gd name="connsiteY435" fmla="*/ 334561 h 1990725"/>
              <a:gd name="connsiteX436" fmla="*/ 1175542 w 4627560"/>
              <a:gd name="connsiteY436" fmla="*/ 366975 h 1990725"/>
              <a:gd name="connsiteX437" fmla="*/ 1145442 w 4627560"/>
              <a:gd name="connsiteY437" fmla="*/ 355398 h 1990725"/>
              <a:gd name="connsiteX438" fmla="*/ 1131549 w 4627560"/>
              <a:gd name="connsiteY438" fmla="*/ 362345 h 1990725"/>
              <a:gd name="connsiteX439" fmla="*/ 1194065 w 4627560"/>
              <a:gd name="connsiteY439" fmla="*/ 415598 h 1990725"/>
              <a:gd name="connsiteX440" fmla="*/ 1140811 w 4627560"/>
              <a:gd name="connsiteY440" fmla="*/ 457275 h 1990725"/>
              <a:gd name="connsiteX441" fmla="*/ 1087558 w 4627560"/>
              <a:gd name="connsiteY441" fmla="*/ 438750 h 1990725"/>
              <a:gd name="connsiteX442" fmla="*/ 1108397 w 4627560"/>
              <a:gd name="connsiteY442" fmla="*/ 408652 h 1990725"/>
              <a:gd name="connsiteX443" fmla="*/ 1140811 w 4627560"/>
              <a:gd name="connsiteY443" fmla="*/ 422543 h 1990725"/>
              <a:gd name="connsiteX444" fmla="*/ 1154703 w 4627560"/>
              <a:gd name="connsiteY444" fmla="*/ 415598 h 1990725"/>
              <a:gd name="connsiteX445" fmla="*/ 1092190 w 4627560"/>
              <a:gd name="connsiteY445" fmla="*/ 360030 h 1990725"/>
              <a:gd name="connsiteX446" fmla="*/ 1145442 w 4627560"/>
              <a:gd name="connsiteY446" fmla="*/ 320668 h 1990725"/>
              <a:gd name="connsiteX447" fmla="*/ 1018099 w 4627560"/>
              <a:gd name="connsiteY447" fmla="*/ 320668 h 1990725"/>
              <a:gd name="connsiteX448" fmla="*/ 1062090 w 4627560"/>
              <a:gd name="connsiteY448" fmla="*/ 320668 h 1990725"/>
              <a:gd name="connsiteX449" fmla="*/ 1062090 w 4627560"/>
              <a:gd name="connsiteY449" fmla="*/ 452643 h 1990725"/>
              <a:gd name="connsiteX450" fmla="*/ 1020415 w 4627560"/>
              <a:gd name="connsiteY450" fmla="*/ 452643 h 1990725"/>
              <a:gd name="connsiteX451" fmla="*/ 1020415 w 4627560"/>
              <a:gd name="connsiteY451" fmla="*/ 441066 h 1990725"/>
              <a:gd name="connsiteX452" fmla="*/ 1020415 w 4627560"/>
              <a:gd name="connsiteY452" fmla="*/ 431805 h 1990725"/>
              <a:gd name="connsiteX453" fmla="*/ 978738 w 4627560"/>
              <a:gd name="connsiteY453" fmla="*/ 454959 h 1990725"/>
              <a:gd name="connsiteX454" fmla="*/ 932431 w 4627560"/>
              <a:gd name="connsiteY454" fmla="*/ 406336 h 1990725"/>
              <a:gd name="connsiteX455" fmla="*/ 932431 w 4627560"/>
              <a:gd name="connsiteY455" fmla="*/ 322984 h 1990725"/>
              <a:gd name="connsiteX456" fmla="*/ 976422 w 4627560"/>
              <a:gd name="connsiteY456" fmla="*/ 322984 h 1990725"/>
              <a:gd name="connsiteX457" fmla="*/ 976422 w 4627560"/>
              <a:gd name="connsiteY457" fmla="*/ 399391 h 1990725"/>
              <a:gd name="connsiteX458" fmla="*/ 990315 w 4627560"/>
              <a:gd name="connsiteY458" fmla="*/ 415598 h 1990725"/>
              <a:gd name="connsiteX459" fmla="*/ 1018099 w 4627560"/>
              <a:gd name="connsiteY459" fmla="*/ 378552 h 1990725"/>
              <a:gd name="connsiteX460" fmla="*/ 1018099 w 4627560"/>
              <a:gd name="connsiteY460" fmla="*/ 320668 h 1990725"/>
              <a:gd name="connsiteX461" fmla="*/ 774986 w 4627560"/>
              <a:gd name="connsiteY461" fmla="*/ 320668 h 1990725"/>
              <a:gd name="connsiteX462" fmla="*/ 812032 w 4627560"/>
              <a:gd name="connsiteY462" fmla="*/ 343823 h 1990725"/>
              <a:gd name="connsiteX463" fmla="*/ 853708 w 4627560"/>
              <a:gd name="connsiteY463" fmla="*/ 320668 h 1990725"/>
              <a:gd name="connsiteX464" fmla="*/ 895385 w 4627560"/>
              <a:gd name="connsiteY464" fmla="*/ 369291 h 1990725"/>
              <a:gd name="connsiteX465" fmla="*/ 895385 w 4627560"/>
              <a:gd name="connsiteY465" fmla="*/ 452644 h 1990725"/>
              <a:gd name="connsiteX466" fmla="*/ 851393 w 4627560"/>
              <a:gd name="connsiteY466" fmla="*/ 452644 h 1990725"/>
              <a:gd name="connsiteX467" fmla="*/ 851393 w 4627560"/>
              <a:gd name="connsiteY467" fmla="*/ 373921 h 1990725"/>
              <a:gd name="connsiteX468" fmla="*/ 842131 w 4627560"/>
              <a:gd name="connsiteY468" fmla="*/ 357714 h 1990725"/>
              <a:gd name="connsiteX469" fmla="*/ 818979 w 4627560"/>
              <a:gd name="connsiteY469" fmla="*/ 383182 h 1990725"/>
              <a:gd name="connsiteX470" fmla="*/ 818979 w 4627560"/>
              <a:gd name="connsiteY470" fmla="*/ 399391 h 1990725"/>
              <a:gd name="connsiteX471" fmla="*/ 818979 w 4627560"/>
              <a:gd name="connsiteY471" fmla="*/ 452644 h 1990725"/>
              <a:gd name="connsiteX472" fmla="*/ 774986 w 4627560"/>
              <a:gd name="connsiteY472" fmla="*/ 452644 h 1990725"/>
              <a:gd name="connsiteX473" fmla="*/ 774986 w 4627560"/>
              <a:gd name="connsiteY473" fmla="*/ 373921 h 1990725"/>
              <a:gd name="connsiteX474" fmla="*/ 765725 w 4627560"/>
              <a:gd name="connsiteY474" fmla="*/ 357714 h 1990725"/>
              <a:gd name="connsiteX475" fmla="*/ 742572 w 4627560"/>
              <a:gd name="connsiteY475" fmla="*/ 380868 h 1990725"/>
              <a:gd name="connsiteX476" fmla="*/ 740256 w 4627560"/>
              <a:gd name="connsiteY476" fmla="*/ 397075 h 1990725"/>
              <a:gd name="connsiteX477" fmla="*/ 740256 w 4627560"/>
              <a:gd name="connsiteY477" fmla="*/ 452644 h 1990725"/>
              <a:gd name="connsiteX478" fmla="*/ 696265 w 4627560"/>
              <a:gd name="connsiteY478" fmla="*/ 452644 h 1990725"/>
              <a:gd name="connsiteX479" fmla="*/ 696265 w 4627560"/>
              <a:gd name="connsiteY479" fmla="*/ 322984 h 1990725"/>
              <a:gd name="connsiteX480" fmla="*/ 735627 w 4627560"/>
              <a:gd name="connsiteY480" fmla="*/ 322984 h 1990725"/>
              <a:gd name="connsiteX481" fmla="*/ 735627 w 4627560"/>
              <a:gd name="connsiteY481" fmla="*/ 334561 h 1990725"/>
              <a:gd name="connsiteX482" fmla="*/ 735627 w 4627560"/>
              <a:gd name="connsiteY482" fmla="*/ 343823 h 1990725"/>
              <a:gd name="connsiteX483" fmla="*/ 774986 w 4627560"/>
              <a:gd name="connsiteY483" fmla="*/ 320668 h 1990725"/>
              <a:gd name="connsiteX484" fmla="*/ 615226 w 4627560"/>
              <a:gd name="connsiteY484" fmla="*/ 320668 h 1990725"/>
              <a:gd name="connsiteX485" fmla="*/ 661534 w 4627560"/>
              <a:gd name="connsiteY485" fmla="*/ 334561 h 1990725"/>
              <a:gd name="connsiteX486" fmla="*/ 647642 w 4627560"/>
              <a:gd name="connsiteY486" fmla="*/ 366975 h 1990725"/>
              <a:gd name="connsiteX487" fmla="*/ 617542 w 4627560"/>
              <a:gd name="connsiteY487" fmla="*/ 355398 h 1990725"/>
              <a:gd name="connsiteX488" fmla="*/ 603649 w 4627560"/>
              <a:gd name="connsiteY488" fmla="*/ 362345 h 1990725"/>
              <a:gd name="connsiteX489" fmla="*/ 666165 w 4627560"/>
              <a:gd name="connsiteY489" fmla="*/ 415598 h 1990725"/>
              <a:gd name="connsiteX490" fmla="*/ 612910 w 4627560"/>
              <a:gd name="connsiteY490" fmla="*/ 457275 h 1990725"/>
              <a:gd name="connsiteX491" fmla="*/ 559659 w 4627560"/>
              <a:gd name="connsiteY491" fmla="*/ 438750 h 1990725"/>
              <a:gd name="connsiteX492" fmla="*/ 578181 w 4627560"/>
              <a:gd name="connsiteY492" fmla="*/ 408652 h 1990725"/>
              <a:gd name="connsiteX493" fmla="*/ 610596 w 4627560"/>
              <a:gd name="connsiteY493" fmla="*/ 422543 h 1990725"/>
              <a:gd name="connsiteX494" fmla="*/ 624487 w 4627560"/>
              <a:gd name="connsiteY494" fmla="*/ 415598 h 1990725"/>
              <a:gd name="connsiteX495" fmla="*/ 561974 w 4627560"/>
              <a:gd name="connsiteY495" fmla="*/ 360030 h 1990725"/>
              <a:gd name="connsiteX496" fmla="*/ 615226 w 4627560"/>
              <a:gd name="connsiteY496" fmla="*/ 320668 h 1990725"/>
              <a:gd name="connsiteX497" fmla="*/ 473990 w 4627560"/>
              <a:gd name="connsiteY497" fmla="*/ 320668 h 1990725"/>
              <a:gd name="connsiteX498" fmla="*/ 534191 w 4627560"/>
              <a:gd name="connsiteY498" fmla="*/ 373921 h 1990725"/>
              <a:gd name="connsiteX499" fmla="*/ 534191 w 4627560"/>
              <a:gd name="connsiteY499" fmla="*/ 452643 h 1990725"/>
              <a:gd name="connsiteX500" fmla="*/ 494828 w 4627560"/>
              <a:gd name="connsiteY500" fmla="*/ 452643 h 1990725"/>
              <a:gd name="connsiteX501" fmla="*/ 494828 w 4627560"/>
              <a:gd name="connsiteY501" fmla="*/ 445697 h 1990725"/>
              <a:gd name="connsiteX502" fmla="*/ 494828 w 4627560"/>
              <a:gd name="connsiteY502" fmla="*/ 436436 h 1990725"/>
              <a:gd name="connsiteX503" fmla="*/ 457784 w 4627560"/>
              <a:gd name="connsiteY503" fmla="*/ 454959 h 1990725"/>
              <a:gd name="connsiteX504" fmla="*/ 413792 w 4627560"/>
              <a:gd name="connsiteY504" fmla="*/ 413282 h 1990725"/>
              <a:gd name="connsiteX505" fmla="*/ 487882 w 4627560"/>
              <a:gd name="connsiteY505" fmla="*/ 371607 h 1990725"/>
              <a:gd name="connsiteX506" fmla="*/ 469360 w 4627560"/>
              <a:gd name="connsiteY506" fmla="*/ 355398 h 1990725"/>
              <a:gd name="connsiteX507" fmla="*/ 434629 w 4627560"/>
              <a:gd name="connsiteY507" fmla="*/ 366975 h 1990725"/>
              <a:gd name="connsiteX508" fmla="*/ 418422 w 4627560"/>
              <a:gd name="connsiteY508" fmla="*/ 336875 h 1990725"/>
              <a:gd name="connsiteX509" fmla="*/ 473990 w 4627560"/>
              <a:gd name="connsiteY509" fmla="*/ 320668 h 1990725"/>
              <a:gd name="connsiteX510" fmla="*/ 3291774 w 4627560"/>
              <a:gd name="connsiteY510" fmla="*/ 318353 h 1990725"/>
              <a:gd name="connsiteX511" fmla="*/ 3351972 w 4627560"/>
              <a:gd name="connsiteY511" fmla="*/ 380867 h 1990725"/>
              <a:gd name="connsiteX512" fmla="*/ 3351972 w 4627560"/>
              <a:gd name="connsiteY512" fmla="*/ 394760 h 1990725"/>
              <a:gd name="connsiteX513" fmla="*/ 3268619 w 4627560"/>
              <a:gd name="connsiteY513" fmla="*/ 394760 h 1990725"/>
              <a:gd name="connsiteX514" fmla="*/ 3298719 w 4627560"/>
              <a:gd name="connsiteY514" fmla="*/ 417913 h 1990725"/>
              <a:gd name="connsiteX515" fmla="*/ 3335765 w 4627560"/>
              <a:gd name="connsiteY515" fmla="*/ 404021 h 1990725"/>
              <a:gd name="connsiteX516" fmla="*/ 3351972 w 4627560"/>
              <a:gd name="connsiteY516" fmla="*/ 434121 h 1990725"/>
              <a:gd name="connsiteX517" fmla="*/ 3296404 w 4627560"/>
              <a:gd name="connsiteY517" fmla="*/ 452644 h 1990725"/>
              <a:gd name="connsiteX518" fmla="*/ 3224628 w 4627560"/>
              <a:gd name="connsiteY518" fmla="*/ 383183 h 1990725"/>
              <a:gd name="connsiteX519" fmla="*/ 3291774 w 4627560"/>
              <a:gd name="connsiteY519" fmla="*/ 318353 h 1990725"/>
              <a:gd name="connsiteX520" fmla="*/ 2909739 w 4627560"/>
              <a:gd name="connsiteY520" fmla="*/ 318353 h 1990725"/>
              <a:gd name="connsiteX521" fmla="*/ 2983830 w 4627560"/>
              <a:gd name="connsiteY521" fmla="*/ 387814 h 1990725"/>
              <a:gd name="connsiteX522" fmla="*/ 2909739 w 4627560"/>
              <a:gd name="connsiteY522" fmla="*/ 454958 h 1990725"/>
              <a:gd name="connsiteX523" fmla="*/ 2835648 w 4627560"/>
              <a:gd name="connsiteY523" fmla="*/ 387814 h 1990725"/>
              <a:gd name="connsiteX524" fmla="*/ 2909739 w 4627560"/>
              <a:gd name="connsiteY524" fmla="*/ 318353 h 1990725"/>
              <a:gd name="connsiteX525" fmla="*/ 2439724 w 4627560"/>
              <a:gd name="connsiteY525" fmla="*/ 318353 h 1990725"/>
              <a:gd name="connsiteX526" fmla="*/ 2490663 w 4627560"/>
              <a:gd name="connsiteY526" fmla="*/ 318353 h 1990725"/>
              <a:gd name="connsiteX527" fmla="*/ 2509185 w 4627560"/>
              <a:gd name="connsiteY527" fmla="*/ 378553 h 1990725"/>
              <a:gd name="connsiteX528" fmla="*/ 2513815 w 4627560"/>
              <a:gd name="connsiteY528" fmla="*/ 399390 h 1990725"/>
              <a:gd name="connsiteX529" fmla="*/ 2518447 w 4627560"/>
              <a:gd name="connsiteY529" fmla="*/ 380867 h 1990725"/>
              <a:gd name="connsiteX530" fmla="*/ 2534654 w 4627560"/>
              <a:gd name="connsiteY530" fmla="*/ 320669 h 1990725"/>
              <a:gd name="connsiteX531" fmla="*/ 2583277 w 4627560"/>
              <a:gd name="connsiteY531" fmla="*/ 320669 h 1990725"/>
              <a:gd name="connsiteX532" fmla="*/ 2530022 w 4627560"/>
              <a:gd name="connsiteY532" fmla="*/ 466536 h 1990725"/>
              <a:gd name="connsiteX533" fmla="*/ 2474454 w 4627560"/>
              <a:gd name="connsiteY533" fmla="*/ 505897 h 1990725"/>
              <a:gd name="connsiteX534" fmla="*/ 2444354 w 4627560"/>
              <a:gd name="connsiteY534" fmla="*/ 496636 h 1990725"/>
              <a:gd name="connsiteX535" fmla="*/ 2458247 w 4627560"/>
              <a:gd name="connsiteY535" fmla="*/ 464220 h 1990725"/>
              <a:gd name="connsiteX536" fmla="*/ 2472138 w 4627560"/>
              <a:gd name="connsiteY536" fmla="*/ 468852 h 1990725"/>
              <a:gd name="connsiteX537" fmla="*/ 2492977 w 4627560"/>
              <a:gd name="connsiteY537" fmla="*/ 454959 h 1990725"/>
              <a:gd name="connsiteX538" fmla="*/ 2495293 w 4627560"/>
              <a:gd name="connsiteY538" fmla="*/ 448013 h 1990725"/>
              <a:gd name="connsiteX539" fmla="*/ 2439724 w 4627560"/>
              <a:gd name="connsiteY539" fmla="*/ 318353 h 1990725"/>
              <a:gd name="connsiteX540" fmla="*/ 1937291 w 4627560"/>
              <a:gd name="connsiteY540" fmla="*/ 318353 h 1990725"/>
              <a:gd name="connsiteX541" fmla="*/ 1997489 w 4627560"/>
              <a:gd name="connsiteY541" fmla="*/ 380867 h 1990725"/>
              <a:gd name="connsiteX542" fmla="*/ 1997489 w 4627560"/>
              <a:gd name="connsiteY542" fmla="*/ 394760 h 1990725"/>
              <a:gd name="connsiteX543" fmla="*/ 1914136 w 4627560"/>
              <a:gd name="connsiteY543" fmla="*/ 394760 h 1990725"/>
              <a:gd name="connsiteX544" fmla="*/ 1944236 w 4627560"/>
              <a:gd name="connsiteY544" fmla="*/ 417913 h 1990725"/>
              <a:gd name="connsiteX545" fmla="*/ 1981282 w 4627560"/>
              <a:gd name="connsiteY545" fmla="*/ 404021 h 1990725"/>
              <a:gd name="connsiteX546" fmla="*/ 1997489 w 4627560"/>
              <a:gd name="connsiteY546" fmla="*/ 434121 h 1990725"/>
              <a:gd name="connsiteX547" fmla="*/ 1941921 w 4627560"/>
              <a:gd name="connsiteY547" fmla="*/ 452644 h 1990725"/>
              <a:gd name="connsiteX548" fmla="*/ 1870145 w 4627560"/>
              <a:gd name="connsiteY548" fmla="*/ 383183 h 1990725"/>
              <a:gd name="connsiteX549" fmla="*/ 1937291 w 4627560"/>
              <a:gd name="connsiteY549" fmla="*/ 318353 h 1990725"/>
              <a:gd name="connsiteX550" fmla="*/ 2717566 w 4627560"/>
              <a:gd name="connsiteY550" fmla="*/ 309092 h 1990725"/>
              <a:gd name="connsiteX551" fmla="*/ 2717566 w 4627560"/>
              <a:gd name="connsiteY551" fmla="*/ 353083 h 1990725"/>
              <a:gd name="connsiteX552" fmla="*/ 2736089 w 4627560"/>
              <a:gd name="connsiteY552" fmla="*/ 353083 h 1990725"/>
              <a:gd name="connsiteX553" fmla="*/ 2759241 w 4627560"/>
              <a:gd name="connsiteY553" fmla="*/ 329930 h 1990725"/>
              <a:gd name="connsiteX554" fmla="*/ 2731457 w 4627560"/>
              <a:gd name="connsiteY554" fmla="*/ 309092 h 1990725"/>
              <a:gd name="connsiteX555" fmla="*/ 2717566 w 4627560"/>
              <a:gd name="connsiteY555" fmla="*/ 309092 h 1990725"/>
              <a:gd name="connsiteX556" fmla="*/ 3132014 w 4627560"/>
              <a:gd name="connsiteY556" fmla="*/ 288253 h 1990725"/>
              <a:gd name="connsiteX557" fmla="*/ 3173691 w 4627560"/>
              <a:gd name="connsiteY557" fmla="*/ 288253 h 1990725"/>
              <a:gd name="connsiteX558" fmla="*/ 3173691 w 4627560"/>
              <a:gd name="connsiteY558" fmla="*/ 325299 h 1990725"/>
              <a:gd name="connsiteX559" fmla="*/ 3201475 w 4627560"/>
              <a:gd name="connsiteY559" fmla="*/ 325299 h 1990725"/>
              <a:gd name="connsiteX560" fmla="*/ 3201475 w 4627560"/>
              <a:gd name="connsiteY560" fmla="*/ 360029 h 1990725"/>
              <a:gd name="connsiteX561" fmla="*/ 3173691 w 4627560"/>
              <a:gd name="connsiteY561" fmla="*/ 360029 h 1990725"/>
              <a:gd name="connsiteX562" fmla="*/ 3173691 w 4627560"/>
              <a:gd name="connsiteY562" fmla="*/ 399390 h 1990725"/>
              <a:gd name="connsiteX563" fmla="*/ 3196844 w 4627560"/>
              <a:gd name="connsiteY563" fmla="*/ 415597 h 1990725"/>
              <a:gd name="connsiteX564" fmla="*/ 3203791 w 4627560"/>
              <a:gd name="connsiteY564" fmla="*/ 415597 h 1990725"/>
              <a:gd name="connsiteX565" fmla="*/ 3203791 w 4627560"/>
              <a:gd name="connsiteY565" fmla="*/ 454958 h 1990725"/>
              <a:gd name="connsiteX566" fmla="*/ 3192214 w 4627560"/>
              <a:gd name="connsiteY566" fmla="*/ 454958 h 1990725"/>
              <a:gd name="connsiteX567" fmla="*/ 3129698 w 4627560"/>
              <a:gd name="connsiteY567" fmla="*/ 406336 h 1990725"/>
              <a:gd name="connsiteX568" fmla="*/ 3129698 w 4627560"/>
              <a:gd name="connsiteY568" fmla="*/ 360029 h 1990725"/>
              <a:gd name="connsiteX569" fmla="*/ 3113491 w 4627560"/>
              <a:gd name="connsiteY569" fmla="*/ 360029 h 1990725"/>
              <a:gd name="connsiteX570" fmla="*/ 3113491 w 4627560"/>
              <a:gd name="connsiteY570" fmla="*/ 325299 h 1990725"/>
              <a:gd name="connsiteX571" fmla="*/ 3132014 w 4627560"/>
              <a:gd name="connsiteY571" fmla="*/ 325299 h 1990725"/>
              <a:gd name="connsiteX572" fmla="*/ 3132014 w 4627560"/>
              <a:gd name="connsiteY572" fmla="*/ 288253 h 1990725"/>
              <a:gd name="connsiteX573" fmla="*/ 3020878 w 4627560"/>
              <a:gd name="connsiteY573" fmla="*/ 288253 h 1990725"/>
              <a:gd name="connsiteX574" fmla="*/ 3062555 w 4627560"/>
              <a:gd name="connsiteY574" fmla="*/ 288253 h 1990725"/>
              <a:gd name="connsiteX575" fmla="*/ 3062555 w 4627560"/>
              <a:gd name="connsiteY575" fmla="*/ 325299 h 1990725"/>
              <a:gd name="connsiteX576" fmla="*/ 3090339 w 4627560"/>
              <a:gd name="connsiteY576" fmla="*/ 325299 h 1990725"/>
              <a:gd name="connsiteX577" fmla="*/ 3090339 w 4627560"/>
              <a:gd name="connsiteY577" fmla="*/ 360029 h 1990725"/>
              <a:gd name="connsiteX578" fmla="*/ 3062555 w 4627560"/>
              <a:gd name="connsiteY578" fmla="*/ 360029 h 1990725"/>
              <a:gd name="connsiteX579" fmla="*/ 3062555 w 4627560"/>
              <a:gd name="connsiteY579" fmla="*/ 399390 h 1990725"/>
              <a:gd name="connsiteX580" fmla="*/ 3085708 w 4627560"/>
              <a:gd name="connsiteY580" fmla="*/ 415597 h 1990725"/>
              <a:gd name="connsiteX581" fmla="*/ 3092655 w 4627560"/>
              <a:gd name="connsiteY581" fmla="*/ 415597 h 1990725"/>
              <a:gd name="connsiteX582" fmla="*/ 3092655 w 4627560"/>
              <a:gd name="connsiteY582" fmla="*/ 454958 h 1990725"/>
              <a:gd name="connsiteX583" fmla="*/ 3081078 w 4627560"/>
              <a:gd name="connsiteY583" fmla="*/ 454958 h 1990725"/>
              <a:gd name="connsiteX584" fmla="*/ 3018562 w 4627560"/>
              <a:gd name="connsiteY584" fmla="*/ 406336 h 1990725"/>
              <a:gd name="connsiteX585" fmla="*/ 3018562 w 4627560"/>
              <a:gd name="connsiteY585" fmla="*/ 360029 h 1990725"/>
              <a:gd name="connsiteX586" fmla="*/ 3002355 w 4627560"/>
              <a:gd name="connsiteY586" fmla="*/ 360029 h 1990725"/>
              <a:gd name="connsiteX587" fmla="*/ 3002355 w 4627560"/>
              <a:gd name="connsiteY587" fmla="*/ 325299 h 1990725"/>
              <a:gd name="connsiteX588" fmla="*/ 3020878 w 4627560"/>
              <a:gd name="connsiteY588" fmla="*/ 325299 h 1990725"/>
              <a:gd name="connsiteX589" fmla="*/ 3020878 w 4627560"/>
              <a:gd name="connsiteY589" fmla="*/ 288253 h 1990725"/>
              <a:gd name="connsiteX590" fmla="*/ 2358685 w 4627560"/>
              <a:gd name="connsiteY590" fmla="*/ 288253 h 1990725"/>
              <a:gd name="connsiteX591" fmla="*/ 2400360 w 4627560"/>
              <a:gd name="connsiteY591" fmla="*/ 288253 h 1990725"/>
              <a:gd name="connsiteX592" fmla="*/ 2400360 w 4627560"/>
              <a:gd name="connsiteY592" fmla="*/ 325299 h 1990725"/>
              <a:gd name="connsiteX593" fmla="*/ 2428146 w 4627560"/>
              <a:gd name="connsiteY593" fmla="*/ 325299 h 1990725"/>
              <a:gd name="connsiteX594" fmla="*/ 2428146 w 4627560"/>
              <a:gd name="connsiteY594" fmla="*/ 360029 h 1990725"/>
              <a:gd name="connsiteX595" fmla="*/ 2400360 w 4627560"/>
              <a:gd name="connsiteY595" fmla="*/ 360029 h 1990725"/>
              <a:gd name="connsiteX596" fmla="*/ 2400360 w 4627560"/>
              <a:gd name="connsiteY596" fmla="*/ 399390 h 1990725"/>
              <a:gd name="connsiteX597" fmla="*/ 2423515 w 4627560"/>
              <a:gd name="connsiteY597" fmla="*/ 415597 h 1990725"/>
              <a:gd name="connsiteX598" fmla="*/ 2430460 w 4627560"/>
              <a:gd name="connsiteY598" fmla="*/ 415597 h 1990725"/>
              <a:gd name="connsiteX599" fmla="*/ 2430460 w 4627560"/>
              <a:gd name="connsiteY599" fmla="*/ 454958 h 1990725"/>
              <a:gd name="connsiteX600" fmla="*/ 2418885 w 4627560"/>
              <a:gd name="connsiteY600" fmla="*/ 454958 h 1990725"/>
              <a:gd name="connsiteX601" fmla="*/ 2356369 w 4627560"/>
              <a:gd name="connsiteY601" fmla="*/ 406336 h 1990725"/>
              <a:gd name="connsiteX602" fmla="*/ 2356369 w 4627560"/>
              <a:gd name="connsiteY602" fmla="*/ 360029 h 1990725"/>
              <a:gd name="connsiteX603" fmla="*/ 2340162 w 4627560"/>
              <a:gd name="connsiteY603" fmla="*/ 360029 h 1990725"/>
              <a:gd name="connsiteX604" fmla="*/ 2340162 w 4627560"/>
              <a:gd name="connsiteY604" fmla="*/ 325299 h 1990725"/>
              <a:gd name="connsiteX605" fmla="*/ 2358685 w 4627560"/>
              <a:gd name="connsiteY605" fmla="*/ 325299 h 1990725"/>
              <a:gd name="connsiteX606" fmla="*/ 2358685 w 4627560"/>
              <a:gd name="connsiteY606" fmla="*/ 288253 h 1990725"/>
              <a:gd name="connsiteX607" fmla="*/ 2673575 w 4627560"/>
              <a:gd name="connsiteY607" fmla="*/ 272046 h 1990725"/>
              <a:gd name="connsiteX608" fmla="*/ 2733773 w 4627560"/>
              <a:gd name="connsiteY608" fmla="*/ 272046 h 1990725"/>
              <a:gd name="connsiteX609" fmla="*/ 2768504 w 4627560"/>
              <a:gd name="connsiteY609" fmla="*/ 276678 h 1990725"/>
              <a:gd name="connsiteX610" fmla="*/ 2803234 w 4627560"/>
              <a:gd name="connsiteY610" fmla="*/ 329930 h 1990725"/>
              <a:gd name="connsiteX611" fmla="*/ 2775450 w 4627560"/>
              <a:gd name="connsiteY611" fmla="*/ 378553 h 1990725"/>
              <a:gd name="connsiteX612" fmla="*/ 2782396 w 4627560"/>
              <a:gd name="connsiteY612" fmla="*/ 390128 h 1990725"/>
              <a:gd name="connsiteX613" fmla="*/ 2819441 w 4627560"/>
              <a:gd name="connsiteY613" fmla="*/ 452644 h 1990725"/>
              <a:gd name="connsiteX614" fmla="*/ 2770819 w 4627560"/>
              <a:gd name="connsiteY614" fmla="*/ 452644 h 1990725"/>
              <a:gd name="connsiteX615" fmla="*/ 2738405 w 4627560"/>
              <a:gd name="connsiteY615" fmla="*/ 390128 h 1990725"/>
              <a:gd name="connsiteX616" fmla="*/ 2717566 w 4627560"/>
              <a:gd name="connsiteY616" fmla="*/ 390128 h 1990725"/>
              <a:gd name="connsiteX617" fmla="*/ 2717566 w 4627560"/>
              <a:gd name="connsiteY617" fmla="*/ 452644 h 1990725"/>
              <a:gd name="connsiteX618" fmla="*/ 2673575 w 4627560"/>
              <a:gd name="connsiteY618" fmla="*/ 452644 h 1990725"/>
              <a:gd name="connsiteX619" fmla="*/ 2673575 w 4627560"/>
              <a:gd name="connsiteY619" fmla="*/ 272046 h 1990725"/>
              <a:gd name="connsiteX620" fmla="*/ 2268387 w 4627560"/>
              <a:gd name="connsiteY620" fmla="*/ 272046 h 1990725"/>
              <a:gd name="connsiteX621" fmla="*/ 2312378 w 4627560"/>
              <a:gd name="connsiteY621" fmla="*/ 272046 h 1990725"/>
              <a:gd name="connsiteX622" fmla="*/ 2312378 w 4627560"/>
              <a:gd name="connsiteY622" fmla="*/ 306776 h 1990725"/>
              <a:gd name="connsiteX623" fmla="*/ 2268387 w 4627560"/>
              <a:gd name="connsiteY623" fmla="*/ 306776 h 1990725"/>
              <a:gd name="connsiteX624" fmla="*/ 2268387 w 4627560"/>
              <a:gd name="connsiteY624" fmla="*/ 272046 h 1990725"/>
              <a:gd name="connsiteX625" fmla="*/ 1650191 w 4627560"/>
              <a:gd name="connsiteY625" fmla="*/ 272046 h 1990725"/>
              <a:gd name="connsiteX626" fmla="*/ 1694182 w 4627560"/>
              <a:gd name="connsiteY626" fmla="*/ 272046 h 1990725"/>
              <a:gd name="connsiteX627" fmla="*/ 1694182 w 4627560"/>
              <a:gd name="connsiteY627" fmla="*/ 306776 h 1990725"/>
              <a:gd name="connsiteX628" fmla="*/ 1650191 w 4627560"/>
              <a:gd name="connsiteY628" fmla="*/ 306776 h 1990725"/>
              <a:gd name="connsiteX629" fmla="*/ 1650191 w 4627560"/>
              <a:gd name="connsiteY629" fmla="*/ 272046 h 1990725"/>
              <a:gd name="connsiteX630" fmla="*/ 1288995 w 4627560"/>
              <a:gd name="connsiteY630" fmla="*/ 272046 h 1990725"/>
              <a:gd name="connsiteX631" fmla="*/ 1332986 w 4627560"/>
              <a:gd name="connsiteY631" fmla="*/ 272046 h 1990725"/>
              <a:gd name="connsiteX632" fmla="*/ 1332986 w 4627560"/>
              <a:gd name="connsiteY632" fmla="*/ 387815 h 1990725"/>
              <a:gd name="connsiteX633" fmla="*/ 1365402 w 4627560"/>
              <a:gd name="connsiteY633" fmla="*/ 417913 h 1990725"/>
              <a:gd name="connsiteX634" fmla="*/ 1397817 w 4627560"/>
              <a:gd name="connsiteY634" fmla="*/ 387815 h 1990725"/>
              <a:gd name="connsiteX635" fmla="*/ 1397817 w 4627560"/>
              <a:gd name="connsiteY635" fmla="*/ 272046 h 1990725"/>
              <a:gd name="connsiteX636" fmla="*/ 1441809 w 4627560"/>
              <a:gd name="connsiteY636" fmla="*/ 272046 h 1990725"/>
              <a:gd name="connsiteX637" fmla="*/ 1441809 w 4627560"/>
              <a:gd name="connsiteY637" fmla="*/ 387815 h 1990725"/>
              <a:gd name="connsiteX638" fmla="*/ 1365402 w 4627560"/>
              <a:gd name="connsiteY638" fmla="*/ 457274 h 1990725"/>
              <a:gd name="connsiteX639" fmla="*/ 1288995 w 4627560"/>
              <a:gd name="connsiteY639" fmla="*/ 387815 h 1990725"/>
              <a:gd name="connsiteX640" fmla="*/ 1288995 w 4627560"/>
              <a:gd name="connsiteY640" fmla="*/ 272046 h 1990725"/>
              <a:gd name="connsiteX641" fmla="*/ 156786 w 4627560"/>
              <a:gd name="connsiteY641" fmla="*/ 272046 h 1990725"/>
              <a:gd name="connsiteX642" fmla="*/ 270239 w 4627560"/>
              <a:gd name="connsiteY642" fmla="*/ 272046 h 1990725"/>
              <a:gd name="connsiteX643" fmla="*/ 270239 w 4627560"/>
              <a:gd name="connsiteY643" fmla="*/ 311407 h 1990725"/>
              <a:gd name="connsiteX644" fmla="*/ 200777 w 4627560"/>
              <a:gd name="connsiteY644" fmla="*/ 311407 h 1990725"/>
              <a:gd name="connsiteX645" fmla="*/ 200777 w 4627560"/>
              <a:gd name="connsiteY645" fmla="*/ 343821 h 1990725"/>
              <a:gd name="connsiteX646" fmla="*/ 256346 w 4627560"/>
              <a:gd name="connsiteY646" fmla="*/ 343821 h 1990725"/>
              <a:gd name="connsiteX647" fmla="*/ 256346 w 4627560"/>
              <a:gd name="connsiteY647" fmla="*/ 383183 h 1990725"/>
              <a:gd name="connsiteX648" fmla="*/ 200777 w 4627560"/>
              <a:gd name="connsiteY648" fmla="*/ 383183 h 1990725"/>
              <a:gd name="connsiteX649" fmla="*/ 200777 w 4627560"/>
              <a:gd name="connsiteY649" fmla="*/ 417912 h 1990725"/>
              <a:gd name="connsiteX650" fmla="*/ 274869 w 4627560"/>
              <a:gd name="connsiteY650" fmla="*/ 417912 h 1990725"/>
              <a:gd name="connsiteX651" fmla="*/ 274869 w 4627560"/>
              <a:gd name="connsiteY651" fmla="*/ 452644 h 1990725"/>
              <a:gd name="connsiteX652" fmla="*/ 156786 w 4627560"/>
              <a:gd name="connsiteY652" fmla="*/ 452644 h 1990725"/>
              <a:gd name="connsiteX653" fmla="*/ 156786 w 4627560"/>
              <a:gd name="connsiteY653" fmla="*/ 272046 h 1990725"/>
              <a:gd name="connsiteX654" fmla="*/ 3583509 w 4627560"/>
              <a:gd name="connsiteY654" fmla="*/ 269730 h 1990725"/>
              <a:gd name="connsiteX655" fmla="*/ 3627500 w 4627560"/>
              <a:gd name="connsiteY655" fmla="*/ 269730 h 1990725"/>
              <a:gd name="connsiteX656" fmla="*/ 3627500 w 4627560"/>
              <a:gd name="connsiteY656" fmla="*/ 452644 h 1990725"/>
              <a:gd name="connsiteX657" fmla="*/ 3585825 w 4627560"/>
              <a:gd name="connsiteY657" fmla="*/ 452644 h 1990725"/>
              <a:gd name="connsiteX658" fmla="*/ 3585825 w 4627560"/>
              <a:gd name="connsiteY658" fmla="*/ 443383 h 1990725"/>
              <a:gd name="connsiteX659" fmla="*/ 3585825 w 4627560"/>
              <a:gd name="connsiteY659" fmla="*/ 436435 h 1990725"/>
              <a:gd name="connsiteX660" fmla="*/ 3548779 w 4627560"/>
              <a:gd name="connsiteY660" fmla="*/ 454958 h 1990725"/>
              <a:gd name="connsiteX661" fmla="*/ 3488579 w 4627560"/>
              <a:gd name="connsiteY661" fmla="*/ 385499 h 1990725"/>
              <a:gd name="connsiteX662" fmla="*/ 3548779 w 4627560"/>
              <a:gd name="connsiteY662" fmla="*/ 318353 h 1990725"/>
              <a:gd name="connsiteX663" fmla="*/ 3583509 w 4627560"/>
              <a:gd name="connsiteY663" fmla="*/ 329930 h 1990725"/>
              <a:gd name="connsiteX664" fmla="*/ 3583509 w 4627560"/>
              <a:gd name="connsiteY664" fmla="*/ 322983 h 1990725"/>
              <a:gd name="connsiteX665" fmla="*/ 3583509 w 4627560"/>
              <a:gd name="connsiteY665" fmla="*/ 269730 h 1990725"/>
              <a:gd name="connsiteX666" fmla="*/ 4295483 w 4627560"/>
              <a:gd name="connsiteY666" fmla="*/ 60763 h 1990725"/>
              <a:gd name="connsiteX667" fmla="*/ 4295483 w 4627560"/>
              <a:gd name="connsiteY667" fmla="*/ 1124793 h 1990725"/>
              <a:gd name="connsiteX668" fmla="*/ 4295483 w 4627560"/>
              <a:gd name="connsiteY668" fmla="*/ 60763 h 1990725"/>
              <a:gd name="connsiteX669" fmla="*/ 0 w 4627560"/>
              <a:gd name="connsiteY669" fmla="*/ 1990725 h 1990725"/>
              <a:gd name="connsiteX670" fmla="*/ 4627560 w 4627560"/>
              <a:gd name="connsiteY670" fmla="*/ 0 h 1990725"/>
              <a:gd name="connsiteX671" fmla="*/ 4627560 w 4627560"/>
              <a:gd name="connsiteY671" fmla="*/ 1990725 h 1990725"/>
              <a:gd name="connsiteX672" fmla="*/ 0 w 4627560"/>
              <a:gd name="connsiteY672" fmla="*/ 1990725 h 1990725"/>
              <a:gd name="connsiteX0" fmla="*/ 1853937 w 4627560"/>
              <a:gd name="connsiteY0" fmla="*/ 635556 h 1990725"/>
              <a:gd name="connsiteX1" fmla="*/ 1819207 w 4627560"/>
              <a:gd name="connsiteY1" fmla="*/ 651765 h 1990725"/>
              <a:gd name="connsiteX2" fmla="*/ 1835414 w 4627560"/>
              <a:gd name="connsiteY2" fmla="*/ 665656 h 1990725"/>
              <a:gd name="connsiteX3" fmla="*/ 1858569 w 4627560"/>
              <a:gd name="connsiteY3" fmla="*/ 637872 h 1990725"/>
              <a:gd name="connsiteX4" fmla="*/ 1858569 w 4627560"/>
              <a:gd name="connsiteY4" fmla="*/ 635556 h 1990725"/>
              <a:gd name="connsiteX5" fmla="*/ 1853937 w 4627560"/>
              <a:gd name="connsiteY5" fmla="*/ 635556 h 1990725"/>
              <a:gd name="connsiteX6" fmla="*/ 392950 w 4627560"/>
              <a:gd name="connsiteY6" fmla="*/ 635556 h 1990725"/>
              <a:gd name="connsiteX7" fmla="*/ 358220 w 4627560"/>
              <a:gd name="connsiteY7" fmla="*/ 651765 h 1990725"/>
              <a:gd name="connsiteX8" fmla="*/ 374427 w 4627560"/>
              <a:gd name="connsiteY8" fmla="*/ 665656 h 1990725"/>
              <a:gd name="connsiteX9" fmla="*/ 397582 w 4627560"/>
              <a:gd name="connsiteY9" fmla="*/ 637872 h 1990725"/>
              <a:gd name="connsiteX10" fmla="*/ 397582 w 4627560"/>
              <a:gd name="connsiteY10" fmla="*/ 635556 h 1990725"/>
              <a:gd name="connsiteX11" fmla="*/ 392950 w 4627560"/>
              <a:gd name="connsiteY11" fmla="*/ 635556 h 1990725"/>
              <a:gd name="connsiteX12" fmla="*/ 1379291 w 4627560"/>
              <a:gd name="connsiteY12" fmla="*/ 600826 h 1990725"/>
              <a:gd name="connsiteX13" fmla="*/ 1351506 w 4627560"/>
              <a:gd name="connsiteY13" fmla="*/ 633242 h 1990725"/>
              <a:gd name="connsiteX14" fmla="*/ 1376975 w 4627560"/>
              <a:gd name="connsiteY14" fmla="*/ 665656 h 1990725"/>
              <a:gd name="connsiteX15" fmla="*/ 1404759 w 4627560"/>
              <a:gd name="connsiteY15" fmla="*/ 633242 h 1990725"/>
              <a:gd name="connsiteX16" fmla="*/ 1379291 w 4627560"/>
              <a:gd name="connsiteY16" fmla="*/ 600826 h 1990725"/>
              <a:gd name="connsiteX17" fmla="*/ 812029 w 4627560"/>
              <a:gd name="connsiteY17" fmla="*/ 598513 h 1990725"/>
              <a:gd name="connsiteX18" fmla="*/ 786560 w 4627560"/>
              <a:gd name="connsiteY18" fmla="*/ 628611 h 1990725"/>
              <a:gd name="connsiteX19" fmla="*/ 814344 w 4627560"/>
              <a:gd name="connsiteY19" fmla="*/ 661026 h 1990725"/>
              <a:gd name="connsiteX20" fmla="*/ 837498 w 4627560"/>
              <a:gd name="connsiteY20" fmla="*/ 628611 h 1990725"/>
              <a:gd name="connsiteX21" fmla="*/ 812029 w 4627560"/>
              <a:gd name="connsiteY21" fmla="*/ 598513 h 1990725"/>
              <a:gd name="connsiteX22" fmla="*/ 2127149 w 4627560"/>
              <a:gd name="connsiteY22" fmla="*/ 596197 h 1990725"/>
              <a:gd name="connsiteX23" fmla="*/ 2101680 w 4627560"/>
              <a:gd name="connsiteY23" fmla="*/ 619350 h 1990725"/>
              <a:gd name="connsiteX24" fmla="*/ 2147987 w 4627560"/>
              <a:gd name="connsiteY24" fmla="*/ 619350 h 1990725"/>
              <a:gd name="connsiteX25" fmla="*/ 2127149 w 4627560"/>
              <a:gd name="connsiteY25" fmla="*/ 596197 h 1990725"/>
              <a:gd name="connsiteX26" fmla="*/ 1138495 w 4627560"/>
              <a:gd name="connsiteY26" fmla="*/ 577673 h 1990725"/>
              <a:gd name="connsiteX27" fmla="*/ 1163963 w 4627560"/>
              <a:gd name="connsiteY27" fmla="*/ 577673 h 1990725"/>
              <a:gd name="connsiteX28" fmla="*/ 1163963 w 4627560"/>
              <a:gd name="connsiteY28" fmla="*/ 684178 h 1990725"/>
              <a:gd name="connsiteX29" fmla="*/ 1138495 w 4627560"/>
              <a:gd name="connsiteY29" fmla="*/ 684178 h 1990725"/>
              <a:gd name="connsiteX30" fmla="*/ 1138495 w 4627560"/>
              <a:gd name="connsiteY30" fmla="*/ 577673 h 1990725"/>
              <a:gd name="connsiteX31" fmla="*/ 573548 w 4627560"/>
              <a:gd name="connsiteY31" fmla="*/ 577673 h 1990725"/>
              <a:gd name="connsiteX32" fmla="*/ 599016 w 4627560"/>
              <a:gd name="connsiteY32" fmla="*/ 577673 h 1990725"/>
              <a:gd name="connsiteX33" fmla="*/ 599016 w 4627560"/>
              <a:gd name="connsiteY33" fmla="*/ 684178 h 1990725"/>
              <a:gd name="connsiteX34" fmla="*/ 573548 w 4627560"/>
              <a:gd name="connsiteY34" fmla="*/ 684178 h 1990725"/>
              <a:gd name="connsiteX35" fmla="*/ 573548 w 4627560"/>
              <a:gd name="connsiteY35" fmla="*/ 577673 h 1990725"/>
              <a:gd name="connsiteX36" fmla="*/ 2261441 w 4627560"/>
              <a:gd name="connsiteY36" fmla="*/ 575358 h 1990725"/>
              <a:gd name="connsiteX37" fmla="*/ 2266071 w 4627560"/>
              <a:gd name="connsiteY37" fmla="*/ 575358 h 1990725"/>
              <a:gd name="connsiteX38" fmla="*/ 2266071 w 4627560"/>
              <a:gd name="connsiteY38" fmla="*/ 600827 h 1990725"/>
              <a:gd name="connsiteX39" fmla="*/ 2259125 w 4627560"/>
              <a:gd name="connsiteY39" fmla="*/ 600827 h 1990725"/>
              <a:gd name="connsiteX40" fmla="*/ 2229025 w 4627560"/>
              <a:gd name="connsiteY40" fmla="*/ 623981 h 1990725"/>
              <a:gd name="connsiteX41" fmla="*/ 2226710 w 4627560"/>
              <a:gd name="connsiteY41" fmla="*/ 640188 h 1990725"/>
              <a:gd name="connsiteX42" fmla="*/ 2226710 w 4627560"/>
              <a:gd name="connsiteY42" fmla="*/ 684179 h 1990725"/>
              <a:gd name="connsiteX43" fmla="*/ 2201241 w 4627560"/>
              <a:gd name="connsiteY43" fmla="*/ 684179 h 1990725"/>
              <a:gd name="connsiteX44" fmla="*/ 2201241 w 4627560"/>
              <a:gd name="connsiteY44" fmla="*/ 577674 h 1990725"/>
              <a:gd name="connsiteX45" fmla="*/ 2226710 w 4627560"/>
              <a:gd name="connsiteY45" fmla="*/ 577674 h 1990725"/>
              <a:gd name="connsiteX46" fmla="*/ 2226710 w 4627560"/>
              <a:gd name="connsiteY46" fmla="*/ 596197 h 1990725"/>
              <a:gd name="connsiteX47" fmla="*/ 2226710 w 4627560"/>
              <a:gd name="connsiteY47" fmla="*/ 603142 h 1990725"/>
              <a:gd name="connsiteX48" fmla="*/ 2261441 w 4627560"/>
              <a:gd name="connsiteY48" fmla="*/ 575358 h 1990725"/>
              <a:gd name="connsiteX49" fmla="*/ 2129464 w 4627560"/>
              <a:gd name="connsiteY49" fmla="*/ 575358 h 1990725"/>
              <a:gd name="connsiteX50" fmla="*/ 2175771 w 4627560"/>
              <a:gd name="connsiteY50" fmla="*/ 626297 h 1990725"/>
              <a:gd name="connsiteX51" fmla="*/ 2175771 w 4627560"/>
              <a:gd name="connsiteY51" fmla="*/ 635558 h 1990725"/>
              <a:gd name="connsiteX52" fmla="*/ 2101680 w 4627560"/>
              <a:gd name="connsiteY52" fmla="*/ 635558 h 1990725"/>
              <a:gd name="connsiteX53" fmla="*/ 2134096 w 4627560"/>
              <a:gd name="connsiteY53" fmla="*/ 663343 h 1990725"/>
              <a:gd name="connsiteX54" fmla="*/ 2164194 w 4627560"/>
              <a:gd name="connsiteY54" fmla="*/ 651765 h 1990725"/>
              <a:gd name="connsiteX55" fmla="*/ 2173455 w 4627560"/>
              <a:gd name="connsiteY55" fmla="*/ 670288 h 1990725"/>
              <a:gd name="connsiteX56" fmla="*/ 2131780 w 4627560"/>
              <a:gd name="connsiteY56" fmla="*/ 686495 h 1990725"/>
              <a:gd name="connsiteX57" fmla="*/ 2073896 w 4627560"/>
              <a:gd name="connsiteY57" fmla="*/ 630927 h 1990725"/>
              <a:gd name="connsiteX58" fmla="*/ 2129464 w 4627560"/>
              <a:gd name="connsiteY58" fmla="*/ 575358 h 1990725"/>
              <a:gd name="connsiteX59" fmla="*/ 1499691 w 4627560"/>
              <a:gd name="connsiteY59" fmla="*/ 575358 h 1990725"/>
              <a:gd name="connsiteX60" fmla="*/ 1534421 w 4627560"/>
              <a:gd name="connsiteY60" fmla="*/ 586935 h 1990725"/>
              <a:gd name="connsiteX61" fmla="*/ 1522843 w 4627560"/>
              <a:gd name="connsiteY61" fmla="*/ 607774 h 1990725"/>
              <a:gd name="connsiteX62" fmla="*/ 1497375 w 4627560"/>
              <a:gd name="connsiteY62" fmla="*/ 598513 h 1990725"/>
              <a:gd name="connsiteX63" fmla="*/ 1483484 w 4627560"/>
              <a:gd name="connsiteY63" fmla="*/ 607774 h 1990725"/>
              <a:gd name="connsiteX64" fmla="*/ 1534421 w 4627560"/>
              <a:gd name="connsiteY64" fmla="*/ 654081 h 1990725"/>
              <a:gd name="connsiteX65" fmla="*/ 1492745 w 4627560"/>
              <a:gd name="connsiteY65" fmla="*/ 686495 h 1990725"/>
              <a:gd name="connsiteX66" fmla="*/ 1451068 w 4627560"/>
              <a:gd name="connsiteY66" fmla="*/ 670288 h 1990725"/>
              <a:gd name="connsiteX67" fmla="*/ 1464961 w 4627560"/>
              <a:gd name="connsiteY67" fmla="*/ 654081 h 1990725"/>
              <a:gd name="connsiteX68" fmla="*/ 1495059 w 4627560"/>
              <a:gd name="connsiteY68" fmla="*/ 665657 h 1990725"/>
              <a:gd name="connsiteX69" fmla="*/ 1508952 w 4627560"/>
              <a:gd name="connsiteY69" fmla="*/ 656395 h 1990725"/>
              <a:gd name="connsiteX70" fmla="*/ 1458013 w 4627560"/>
              <a:gd name="connsiteY70" fmla="*/ 607774 h 1990725"/>
              <a:gd name="connsiteX71" fmla="*/ 1499691 w 4627560"/>
              <a:gd name="connsiteY71" fmla="*/ 575358 h 1990725"/>
              <a:gd name="connsiteX72" fmla="*/ 1261207 w 4627560"/>
              <a:gd name="connsiteY72" fmla="*/ 575358 h 1990725"/>
              <a:gd name="connsiteX73" fmla="*/ 1298253 w 4627560"/>
              <a:gd name="connsiteY73" fmla="*/ 614720 h 1990725"/>
              <a:gd name="connsiteX74" fmla="*/ 1298253 w 4627560"/>
              <a:gd name="connsiteY74" fmla="*/ 684179 h 1990725"/>
              <a:gd name="connsiteX75" fmla="*/ 1272784 w 4627560"/>
              <a:gd name="connsiteY75" fmla="*/ 684179 h 1990725"/>
              <a:gd name="connsiteX76" fmla="*/ 1272784 w 4627560"/>
              <a:gd name="connsiteY76" fmla="*/ 621665 h 1990725"/>
              <a:gd name="connsiteX77" fmla="*/ 1256577 w 4627560"/>
              <a:gd name="connsiteY77" fmla="*/ 600827 h 1990725"/>
              <a:gd name="connsiteX78" fmla="*/ 1228793 w 4627560"/>
              <a:gd name="connsiteY78" fmla="*/ 621665 h 1990725"/>
              <a:gd name="connsiteX79" fmla="*/ 1226477 w 4627560"/>
              <a:gd name="connsiteY79" fmla="*/ 635558 h 1990725"/>
              <a:gd name="connsiteX80" fmla="*/ 1226477 w 4627560"/>
              <a:gd name="connsiteY80" fmla="*/ 684179 h 1990725"/>
              <a:gd name="connsiteX81" fmla="*/ 1198693 w 4627560"/>
              <a:gd name="connsiteY81" fmla="*/ 684179 h 1990725"/>
              <a:gd name="connsiteX82" fmla="*/ 1198693 w 4627560"/>
              <a:gd name="connsiteY82" fmla="*/ 577674 h 1990725"/>
              <a:gd name="connsiteX83" fmla="*/ 1224161 w 4627560"/>
              <a:gd name="connsiteY83" fmla="*/ 577674 h 1990725"/>
              <a:gd name="connsiteX84" fmla="*/ 1224161 w 4627560"/>
              <a:gd name="connsiteY84" fmla="*/ 591565 h 1990725"/>
              <a:gd name="connsiteX85" fmla="*/ 1224161 w 4627560"/>
              <a:gd name="connsiteY85" fmla="*/ 598513 h 1990725"/>
              <a:gd name="connsiteX86" fmla="*/ 1261207 w 4627560"/>
              <a:gd name="connsiteY86" fmla="*/ 575358 h 1990725"/>
              <a:gd name="connsiteX87" fmla="*/ 805083 w 4627560"/>
              <a:gd name="connsiteY87" fmla="*/ 575358 h 1990725"/>
              <a:gd name="connsiteX88" fmla="*/ 837498 w 4627560"/>
              <a:gd name="connsiteY88" fmla="*/ 589251 h 1990725"/>
              <a:gd name="connsiteX89" fmla="*/ 837498 w 4627560"/>
              <a:gd name="connsiteY89" fmla="*/ 586935 h 1990725"/>
              <a:gd name="connsiteX90" fmla="*/ 837498 w 4627560"/>
              <a:gd name="connsiteY90" fmla="*/ 577674 h 1990725"/>
              <a:gd name="connsiteX91" fmla="*/ 862967 w 4627560"/>
              <a:gd name="connsiteY91" fmla="*/ 577674 h 1990725"/>
              <a:gd name="connsiteX92" fmla="*/ 862967 w 4627560"/>
              <a:gd name="connsiteY92" fmla="*/ 677233 h 1990725"/>
              <a:gd name="connsiteX93" fmla="*/ 807399 w 4627560"/>
              <a:gd name="connsiteY93" fmla="*/ 728172 h 1990725"/>
              <a:gd name="connsiteX94" fmla="*/ 770353 w 4627560"/>
              <a:gd name="connsiteY94" fmla="*/ 718910 h 1990725"/>
              <a:gd name="connsiteX95" fmla="*/ 777299 w 4627560"/>
              <a:gd name="connsiteY95" fmla="*/ 698072 h 1990725"/>
              <a:gd name="connsiteX96" fmla="*/ 807399 w 4627560"/>
              <a:gd name="connsiteY96" fmla="*/ 705018 h 1990725"/>
              <a:gd name="connsiteX97" fmla="*/ 837498 w 4627560"/>
              <a:gd name="connsiteY97" fmla="*/ 679549 h 1990725"/>
              <a:gd name="connsiteX98" fmla="*/ 837498 w 4627560"/>
              <a:gd name="connsiteY98" fmla="*/ 672604 h 1990725"/>
              <a:gd name="connsiteX99" fmla="*/ 837498 w 4627560"/>
              <a:gd name="connsiteY99" fmla="*/ 667972 h 1990725"/>
              <a:gd name="connsiteX100" fmla="*/ 807399 w 4627560"/>
              <a:gd name="connsiteY100" fmla="*/ 681865 h 1990725"/>
              <a:gd name="connsiteX101" fmla="*/ 758776 w 4627560"/>
              <a:gd name="connsiteY101" fmla="*/ 628611 h 1990725"/>
              <a:gd name="connsiteX102" fmla="*/ 805083 w 4627560"/>
              <a:gd name="connsiteY102" fmla="*/ 575358 h 1990725"/>
              <a:gd name="connsiteX103" fmla="*/ 696261 w 4627560"/>
              <a:gd name="connsiteY103" fmla="*/ 575358 h 1990725"/>
              <a:gd name="connsiteX104" fmla="*/ 733306 w 4627560"/>
              <a:gd name="connsiteY104" fmla="*/ 614720 h 1990725"/>
              <a:gd name="connsiteX105" fmla="*/ 733306 w 4627560"/>
              <a:gd name="connsiteY105" fmla="*/ 684179 h 1990725"/>
              <a:gd name="connsiteX106" fmla="*/ 707838 w 4627560"/>
              <a:gd name="connsiteY106" fmla="*/ 684179 h 1990725"/>
              <a:gd name="connsiteX107" fmla="*/ 707838 w 4627560"/>
              <a:gd name="connsiteY107" fmla="*/ 621665 h 1990725"/>
              <a:gd name="connsiteX108" fmla="*/ 691631 w 4627560"/>
              <a:gd name="connsiteY108" fmla="*/ 600827 h 1990725"/>
              <a:gd name="connsiteX109" fmla="*/ 663846 w 4627560"/>
              <a:gd name="connsiteY109" fmla="*/ 621665 h 1990725"/>
              <a:gd name="connsiteX110" fmla="*/ 661531 w 4627560"/>
              <a:gd name="connsiteY110" fmla="*/ 635558 h 1990725"/>
              <a:gd name="connsiteX111" fmla="*/ 661531 w 4627560"/>
              <a:gd name="connsiteY111" fmla="*/ 684179 h 1990725"/>
              <a:gd name="connsiteX112" fmla="*/ 636062 w 4627560"/>
              <a:gd name="connsiteY112" fmla="*/ 684179 h 1990725"/>
              <a:gd name="connsiteX113" fmla="*/ 636062 w 4627560"/>
              <a:gd name="connsiteY113" fmla="*/ 577674 h 1990725"/>
              <a:gd name="connsiteX114" fmla="*/ 659215 w 4627560"/>
              <a:gd name="connsiteY114" fmla="*/ 577674 h 1990725"/>
              <a:gd name="connsiteX115" fmla="*/ 659215 w 4627560"/>
              <a:gd name="connsiteY115" fmla="*/ 591565 h 1990725"/>
              <a:gd name="connsiteX116" fmla="*/ 659215 w 4627560"/>
              <a:gd name="connsiteY116" fmla="*/ 598513 h 1990725"/>
              <a:gd name="connsiteX117" fmla="*/ 696261 w 4627560"/>
              <a:gd name="connsiteY117" fmla="*/ 575358 h 1990725"/>
              <a:gd name="connsiteX118" fmla="*/ 1842362 w 4627560"/>
              <a:gd name="connsiteY118" fmla="*/ 573042 h 1990725"/>
              <a:gd name="connsiteX119" fmla="*/ 1886353 w 4627560"/>
              <a:gd name="connsiteY119" fmla="*/ 614719 h 1990725"/>
              <a:gd name="connsiteX120" fmla="*/ 1886353 w 4627560"/>
              <a:gd name="connsiteY120" fmla="*/ 684179 h 1990725"/>
              <a:gd name="connsiteX121" fmla="*/ 1860884 w 4627560"/>
              <a:gd name="connsiteY121" fmla="*/ 684179 h 1990725"/>
              <a:gd name="connsiteX122" fmla="*/ 1860884 w 4627560"/>
              <a:gd name="connsiteY122" fmla="*/ 674918 h 1990725"/>
              <a:gd name="connsiteX123" fmla="*/ 1860884 w 4627560"/>
              <a:gd name="connsiteY123" fmla="*/ 667972 h 1990725"/>
              <a:gd name="connsiteX124" fmla="*/ 1828469 w 4627560"/>
              <a:gd name="connsiteY124" fmla="*/ 686495 h 1990725"/>
              <a:gd name="connsiteX125" fmla="*/ 1791423 w 4627560"/>
              <a:gd name="connsiteY125" fmla="*/ 654079 h 1990725"/>
              <a:gd name="connsiteX126" fmla="*/ 1856253 w 4627560"/>
              <a:gd name="connsiteY126" fmla="*/ 617034 h 1990725"/>
              <a:gd name="connsiteX127" fmla="*/ 1860884 w 4627560"/>
              <a:gd name="connsiteY127" fmla="*/ 617034 h 1990725"/>
              <a:gd name="connsiteX128" fmla="*/ 1860884 w 4627560"/>
              <a:gd name="connsiteY128" fmla="*/ 614719 h 1990725"/>
              <a:gd name="connsiteX129" fmla="*/ 1840046 w 4627560"/>
              <a:gd name="connsiteY129" fmla="*/ 596195 h 1990725"/>
              <a:gd name="connsiteX130" fmla="*/ 1809946 w 4627560"/>
              <a:gd name="connsiteY130" fmla="*/ 605458 h 1990725"/>
              <a:gd name="connsiteX131" fmla="*/ 1800685 w 4627560"/>
              <a:gd name="connsiteY131" fmla="*/ 586935 h 1990725"/>
              <a:gd name="connsiteX132" fmla="*/ 1842362 w 4627560"/>
              <a:gd name="connsiteY132" fmla="*/ 573042 h 1990725"/>
              <a:gd name="connsiteX133" fmla="*/ 379059 w 4627560"/>
              <a:gd name="connsiteY133" fmla="*/ 573042 h 1990725"/>
              <a:gd name="connsiteX134" fmla="*/ 423050 w 4627560"/>
              <a:gd name="connsiteY134" fmla="*/ 614719 h 1990725"/>
              <a:gd name="connsiteX135" fmla="*/ 423050 w 4627560"/>
              <a:gd name="connsiteY135" fmla="*/ 684179 h 1990725"/>
              <a:gd name="connsiteX136" fmla="*/ 397582 w 4627560"/>
              <a:gd name="connsiteY136" fmla="*/ 684179 h 1990725"/>
              <a:gd name="connsiteX137" fmla="*/ 397582 w 4627560"/>
              <a:gd name="connsiteY137" fmla="*/ 674918 h 1990725"/>
              <a:gd name="connsiteX138" fmla="*/ 397582 w 4627560"/>
              <a:gd name="connsiteY138" fmla="*/ 667972 h 1990725"/>
              <a:gd name="connsiteX139" fmla="*/ 365166 w 4627560"/>
              <a:gd name="connsiteY139" fmla="*/ 686495 h 1990725"/>
              <a:gd name="connsiteX140" fmla="*/ 328120 w 4627560"/>
              <a:gd name="connsiteY140" fmla="*/ 654079 h 1990725"/>
              <a:gd name="connsiteX141" fmla="*/ 392950 w 4627560"/>
              <a:gd name="connsiteY141" fmla="*/ 617034 h 1990725"/>
              <a:gd name="connsiteX142" fmla="*/ 397582 w 4627560"/>
              <a:gd name="connsiteY142" fmla="*/ 617034 h 1990725"/>
              <a:gd name="connsiteX143" fmla="*/ 397582 w 4627560"/>
              <a:gd name="connsiteY143" fmla="*/ 614719 h 1990725"/>
              <a:gd name="connsiteX144" fmla="*/ 376743 w 4627560"/>
              <a:gd name="connsiteY144" fmla="*/ 596195 h 1990725"/>
              <a:gd name="connsiteX145" fmla="*/ 346643 w 4627560"/>
              <a:gd name="connsiteY145" fmla="*/ 605458 h 1990725"/>
              <a:gd name="connsiteX146" fmla="*/ 337381 w 4627560"/>
              <a:gd name="connsiteY146" fmla="*/ 586935 h 1990725"/>
              <a:gd name="connsiteX147" fmla="*/ 379059 w 4627560"/>
              <a:gd name="connsiteY147" fmla="*/ 573042 h 1990725"/>
              <a:gd name="connsiteX148" fmla="*/ 2004437 w 4627560"/>
              <a:gd name="connsiteY148" fmla="*/ 549888 h 1990725"/>
              <a:gd name="connsiteX149" fmla="*/ 2029906 w 4627560"/>
              <a:gd name="connsiteY149" fmla="*/ 549888 h 1990725"/>
              <a:gd name="connsiteX150" fmla="*/ 2029906 w 4627560"/>
              <a:gd name="connsiteY150" fmla="*/ 579988 h 1990725"/>
              <a:gd name="connsiteX151" fmla="*/ 2053058 w 4627560"/>
              <a:gd name="connsiteY151" fmla="*/ 579988 h 1990725"/>
              <a:gd name="connsiteX152" fmla="*/ 2053058 w 4627560"/>
              <a:gd name="connsiteY152" fmla="*/ 600827 h 1990725"/>
              <a:gd name="connsiteX153" fmla="*/ 2029906 w 4627560"/>
              <a:gd name="connsiteY153" fmla="*/ 600827 h 1990725"/>
              <a:gd name="connsiteX154" fmla="*/ 2029906 w 4627560"/>
              <a:gd name="connsiteY154" fmla="*/ 642502 h 1990725"/>
              <a:gd name="connsiteX155" fmla="*/ 2050744 w 4627560"/>
              <a:gd name="connsiteY155" fmla="*/ 663341 h 1990725"/>
              <a:gd name="connsiteX156" fmla="*/ 2055374 w 4627560"/>
              <a:gd name="connsiteY156" fmla="*/ 663341 h 1990725"/>
              <a:gd name="connsiteX157" fmla="*/ 2055374 w 4627560"/>
              <a:gd name="connsiteY157" fmla="*/ 686493 h 1990725"/>
              <a:gd name="connsiteX158" fmla="*/ 2046113 w 4627560"/>
              <a:gd name="connsiteY158" fmla="*/ 686493 h 1990725"/>
              <a:gd name="connsiteX159" fmla="*/ 2002121 w 4627560"/>
              <a:gd name="connsiteY159" fmla="*/ 647134 h 1990725"/>
              <a:gd name="connsiteX160" fmla="*/ 2002121 w 4627560"/>
              <a:gd name="connsiteY160" fmla="*/ 600827 h 1990725"/>
              <a:gd name="connsiteX161" fmla="*/ 1990544 w 4627560"/>
              <a:gd name="connsiteY161" fmla="*/ 600827 h 1990725"/>
              <a:gd name="connsiteX162" fmla="*/ 1990544 w 4627560"/>
              <a:gd name="connsiteY162" fmla="*/ 579988 h 1990725"/>
              <a:gd name="connsiteX163" fmla="*/ 2004437 w 4627560"/>
              <a:gd name="connsiteY163" fmla="*/ 579988 h 1990725"/>
              <a:gd name="connsiteX164" fmla="*/ 2004437 w 4627560"/>
              <a:gd name="connsiteY164" fmla="*/ 549888 h 1990725"/>
              <a:gd name="connsiteX165" fmla="*/ 1921084 w 4627560"/>
              <a:gd name="connsiteY165" fmla="*/ 549888 h 1990725"/>
              <a:gd name="connsiteX166" fmla="*/ 1946553 w 4627560"/>
              <a:gd name="connsiteY166" fmla="*/ 549888 h 1990725"/>
              <a:gd name="connsiteX167" fmla="*/ 1946553 w 4627560"/>
              <a:gd name="connsiteY167" fmla="*/ 579988 h 1990725"/>
              <a:gd name="connsiteX168" fmla="*/ 1969705 w 4627560"/>
              <a:gd name="connsiteY168" fmla="*/ 579988 h 1990725"/>
              <a:gd name="connsiteX169" fmla="*/ 1969705 w 4627560"/>
              <a:gd name="connsiteY169" fmla="*/ 600827 h 1990725"/>
              <a:gd name="connsiteX170" fmla="*/ 1946553 w 4627560"/>
              <a:gd name="connsiteY170" fmla="*/ 600827 h 1990725"/>
              <a:gd name="connsiteX171" fmla="*/ 1946553 w 4627560"/>
              <a:gd name="connsiteY171" fmla="*/ 642502 h 1990725"/>
              <a:gd name="connsiteX172" fmla="*/ 1967391 w 4627560"/>
              <a:gd name="connsiteY172" fmla="*/ 663341 h 1990725"/>
              <a:gd name="connsiteX173" fmla="*/ 1972021 w 4627560"/>
              <a:gd name="connsiteY173" fmla="*/ 663341 h 1990725"/>
              <a:gd name="connsiteX174" fmla="*/ 1972021 w 4627560"/>
              <a:gd name="connsiteY174" fmla="*/ 686493 h 1990725"/>
              <a:gd name="connsiteX175" fmla="*/ 1962760 w 4627560"/>
              <a:gd name="connsiteY175" fmla="*/ 686493 h 1990725"/>
              <a:gd name="connsiteX176" fmla="*/ 1918768 w 4627560"/>
              <a:gd name="connsiteY176" fmla="*/ 647134 h 1990725"/>
              <a:gd name="connsiteX177" fmla="*/ 1918768 w 4627560"/>
              <a:gd name="connsiteY177" fmla="*/ 600827 h 1990725"/>
              <a:gd name="connsiteX178" fmla="*/ 1907191 w 4627560"/>
              <a:gd name="connsiteY178" fmla="*/ 600827 h 1990725"/>
              <a:gd name="connsiteX179" fmla="*/ 1907191 w 4627560"/>
              <a:gd name="connsiteY179" fmla="*/ 579988 h 1990725"/>
              <a:gd name="connsiteX180" fmla="*/ 1921084 w 4627560"/>
              <a:gd name="connsiteY180" fmla="*/ 579988 h 1990725"/>
              <a:gd name="connsiteX181" fmla="*/ 1921084 w 4627560"/>
              <a:gd name="connsiteY181" fmla="*/ 549888 h 1990725"/>
              <a:gd name="connsiteX182" fmla="*/ 1627033 w 4627560"/>
              <a:gd name="connsiteY182" fmla="*/ 535996 h 1990725"/>
              <a:gd name="connsiteX183" fmla="*/ 1654818 w 4627560"/>
              <a:gd name="connsiteY183" fmla="*/ 535996 h 1990725"/>
              <a:gd name="connsiteX184" fmla="*/ 1684916 w 4627560"/>
              <a:gd name="connsiteY184" fmla="*/ 610087 h 1990725"/>
              <a:gd name="connsiteX185" fmla="*/ 1691863 w 4627560"/>
              <a:gd name="connsiteY185" fmla="*/ 630926 h 1990725"/>
              <a:gd name="connsiteX186" fmla="*/ 1698809 w 4627560"/>
              <a:gd name="connsiteY186" fmla="*/ 610087 h 1990725"/>
              <a:gd name="connsiteX187" fmla="*/ 1728908 w 4627560"/>
              <a:gd name="connsiteY187" fmla="*/ 535996 h 1990725"/>
              <a:gd name="connsiteX188" fmla="*/ 1756693 w 4627560"/>
              <a:gd name="connsiteY188" fmla="*/ 535996 h 1990725"/>
              <a:gd name="connsiteX189" fmla="*/ 1768268 w 4627560"/>
              <a:gd name="connsiteY189" fmla="*/ 684178 h 1990725"/>
              <a:gd name="connsiteX190" fmla="*/ 1740484 w 4627560"/>
              <a:gd name="connsiteY190" fmla="*/ 684178 h 1990725"/>
              <a:gd name="connsiteX191" fmla="*/ 1733538 w 4627560"/>
              <a:gd name="connsiteY191" fmla="*/ 600826 h 1990725"/>
              <a:gd name="connsiteX192" fmla="*/ 1733538 w 4627560"/>
              <a:gd name="connsiteY192" fmla="*/ 577673 h 1990725"/>
              <a:gd name="connsiteX193" fmla="*/ 1726593 w 4627560"/>
              <a:gd name="connsiteY193" fmla="*/ 600826 h 1990725"/>
              <a:gd name="connsiteX194" fmla="*/ 1703439 w 4627560"/>
              <a:gd name="connsiteY194" fmla="*/ 658710 h 1990725"/>
              <a:gd name="connsiteX195" fmla="*/ 1680286 w 4627560"/>
              <a:gd name="connsiteY195" fmla="*/ 658710 h 1990725"/>
              <a:gd name="connsiteX196" fmla="*/ 1657132 w 4627560"/>
              <a:gd name="connsiteY196" fmla="*/ 600826 h 1990725"/>
              <a:gd name="connsiteX197" fmla="*/ 1647870 w 4627560"/>
              <a:gd name="connsiteY197" fmla="*/ 577673 h 1990725"/>
              <a:gd name="connsiteX198" fmla="*/ 1647870 w 4627560"/>
              <a:gd name="connsiteY198" fmla="*/ 600826 h 1990725"/>
              <a:gd name="connsiteX199" fmla="*/ 1640925 w 4627560"/>
              <a:gd name="connsiteY199" fmla="*/ 684178 h 1990725"/>
              <a:gd name="connsiteX200" fmla="*/ 1613141 w 4627560"/>
              <a:gd name="connsiteY200" fmla="*/ 684178 h 1990725"/>
              <a:gd name="connsiteX201" fmla="*/ 1627033 w 4627560"/>
              <a:gd name="connsiteY201" fmla="*/ 535996 h 1990725"/>
              <a:gd name="connsiteX202" fmla="*/ 1400129 w 4627560"/>
              <a:gd name="connsiteY202" fmla="*/ 535996 h 1990725"/>
              <a:gd name="connsiteX203" fmla="*/ 1425598 w 4627560"/>
              <a:gd name="connsiteY203" fmla="*/ 535996 h 1990725"/>
              <a:gd name="connsiteX204" fmla="*/ 1425598 w 4627560"/>
              <a:gd name="connsiteY204" fmla="*/ 684178 h 1990725"/>
              <a:gd name="connsiteX205" fmla="*/ 1400129 w 4627560"/>
              <a:gd name="connsiteY205" fmla="*/ 684178 h 1990725"/>
              <a:gd name="connsiteX206" fmla="*/ 1400129 w 4627560"/>
              <a:gd name="connsiteY206" fmla="*/ 674917 h 1990725"/>
              <a:gd name="connsiteX207" fmla="*/ 1400129 w 4627560"/>
              <a:gd name="connsiteY207" fmla="*/ 667971 h 1990725"/>
              <a:gd name="connsiteX208" fmla="*/ 1367713 w 4627560"/>
              <a:gd name="connsiteY208" fmla="*/ 686494 h 1990725"/>
              <a:gd name="connsiteX209" fmla="*/ 1321407 w 4627560"/>
              <a:gd name="connsiteY209" fmla="*/ 630926 h 1990725"/>
              <a:gd name="connsiteX210" fmla="*/ 1370029 w 4627560"/>
              <a:gd name="connsiteY210" fmla="*/ 575358 h 1990725"/>
              <a:gd name="connsiteX211" fmla="*/ 1400129 w 4627560"/>
              <a:gd name="connsiteY211" fmla="*/ 589249 h 1990725"/>
              <a:gd name="connsiteX212" fmla="*/ 1400129 w 4627560"/>
              <a:gd name="connsiteY212" fmla="*/ 582303 h 1990725"/>
              <a:gd name="connsiteX213" fmla="*/ 1400129 w 4627560"/>
              <a:gd name="connsiteY213" fmla="*/ 535996 h 1990725"/>
              <a:gd name="connsiteX214" fmla="*/ 1138495 w 4627560"/>
              <a:gd name="connsiteY214" fmla="*/ 535996 h 1990725"/>
              <a:gd name="connsiteX215" fmla="*/ 1163963 w 4627560"/>
              <a:gd name="connsiteY215" fmla="*/ 535996 h 1990725"/>
              <a:gd name="connsiteX216" fmla="*/ 1163963 w 4627560"/>
              <a:gd name="connsiteY216" fmla="*/ 559150 h 1990725"/>
              <a:gd name="connsiteX217" fmla="*/ 1138495 w 4627560"/>
              <a:gd name="connsiteY217" fmla="*/ 559150 h 1990725"/>
              <a:gd name="connsiteX218" fmla="*/ 1138495 w 4627560"/>
              <a:gd name="connsiteY218" fmla="*/ 535996 h 1990725"/>
              <a:gd name="connsiteX219" fmla="*/ 962528 w 4627560"/>
              <a:gd name="connsiteY219" fmla="*/ 535996 h 1990725"/>
              <a:gd name="connsiteX220" fmla="*/ 990312 w 4627560"/>
              <a:gd name="connsiteY220" fmla="*/ 535996 h 1990725"/>
              <a:gd name="connsiteX221" fmla="*/ 1020412 w 4627560"/>
              <a:gd name="connsiteY221" fmla="*/ 610087 h 1990725"/>
              <a:gd name="connsiteX222" fmla="*/ 1027358 w 4627560"/>
              <a:gd name="connsiteY222" fmla="*/ 630926 h 1990725"/>
              <a:gd name="connsiteX223" fmla="*/ 1034304 w 4627560"/>
              <a:gd name="connsiteY223" fmla="*/ 610087 h 1990725"/>
              <a:gd name="connsiteX224" fmla="*/ 1064404 w 4627560"/>
              <a:gd name="connsiteY224" fmla="*/ 535996 h 1990725"/>
              <a:gd name="connsiteX225" fmla="*/ 1092188 w 4627560"/>
              <a:gd name="connsiteY225" fmla="*/ 535996 h 1990725"/>
              <a:gd name="connsiteX226" fmla="*/ 1106079 w 4627560"/>
              <a:gd name="connsiteY226" fmla="*/ 684178 h 1990725"/>
              <a:gd name="connsiteX227" fmla="*/ 1078295 w 4627560"/>
              <a:gd name="connsiteY227" fmla="*/ 684178 h 1990725"/>
              <a:gd name="connsiteX228" fmla="*/ 1071349 w 4627560"/>
              <a:gd name="connsiteY228" fmla="*/ 600826 h 1990725"/>
              <a:gd name="connsiteX229" fmla="*/ 1071349 w 4627560"/>
              <a:gd name="connsiteY229" fmla="*/ 577673 h 1990725"/>
              <a:gd name="connsiteX230" fmla="*/ 1064404 w 4627560"/>
              <a:gd name="connsiteY230" fmla="*/ 600826 h 1990725"/>
              <a:gd name="connsiteX231" fmla="*/ 1041249 w 4627560"/>
              <a:gd name="connsiteY231" fmla="*/ 658710 h 1990725"/>
              <a:gd name="connsiteX232" fmla="*/ 1018097 w 4627560"/>
              <a:gd name="connsiteY232" fmla="*/ 658710 h 1990725"/>
              <a:gd name="connsiteX233" fmla="*/ 994942 w 4627560"/>
              <a:gd name="connsiteY233" fmla="*/ 600826 h 1990725"/>
              <a:gd name="connsiteX234" fmla="*/ 985681 w 4627560"/>
              <a:gd name="connsiteY234" fmla="*/ 577673 h 1990725"/>
              <a:gd name="connsiteX235" fmla="*/ 985681 w 4627560"/>
              <a:gd name="connsiteY235" fmla="*/ 600826 h 1990725"/>
              <a:gd name="connsiteX236" fmla="*/ 978735 w 4627560"/>
              <a:gd name="connsiteY236" fmla="*/ 684178 h 1990725"/>
              <a:gd name="connsiteX237" fmla="*/ 950951 w 4627560"/>
              <a:gd name="connsiteY237" fmla="*/ 684178 h 1990725"/>
              <a:gd name="connsiteX238" fmla="*/ 962528 w 4627560"/>
              <a:gd name="connsiteY238" fmla="*/ 535996 h 1990725"/>
              <a:gd name="connsiteX239" fmla="*/ 573548 w 4627560"/>
              <a:gd name="connsiteY239" fmla="*/ 535996 h 1990725"/>
              <a:gd name="connsiteX240" fmla="*/ 599016 w 4627560"/>
              <a:gd name="connsiteY240" fmla="*/ 535996 h 1990725"/>
              <a:gd name="connsiteX241" fmla="*/ 599016 w 4627560"/>
              <a:gd name="connsiteY241" fmla="*/ 559150 h 1990725"/>
              <a:gd name="connsiteX242" fmla="*/ 573548 w 4627560"/>
              <a:gd name="connsiteY242" fmla="*/ 559150 h 1990725"/>
              <a:gd name="connsiteX243" fmla="*/ 573548 w 4627560"/>
              <a:gd name="connsiteY243" fmla="*/ 535996 h 1990725"/>
              <a:gd name="connsiteX244" fmla="*/ 455465 w 4627560"/>
              <a:gd name="connsiteY244" fmla="*/ 535996 h 1990725"/>
              <a:gd name="connsiteX245" fmla="*/ 480933 w 4627560"/>
              <a:gd name="connsiteY245" fmla="*/ 535996 h 1990725"/>
              <a:gd name="connsiteX246" fmla="*/ 480933 w 4627560"/>
              <a:gd name="connsiteY246" fmla="*/ 614719 h 1990725"/>
              <a:gd name="connsiteX247" fmla="*/ 494826 w 4627560"/>
              <a:gd name="connsiteY247" fmla="*/ 614719 h 1990725"/>
              <a:gd name="connsiteX248" fmla="*/ 520294 w 4627560"/>
              <a:gd name="connsiteY248" fmla="*/ 577673 h 1990725"/>
              <a:gd name="connsiteX249" fmla="*/ 550395 w 4627560"/>
              <a:gd name="connsiteY249" fmla="*/ 577673 h 1990725"/>
              <a:gd name="connsiteX250" fmla="*/ 517978 w 4627560"/>
              <a:gd name="connsiteY250" fmla="*/ 626294 h 1990725"/>
              <a:gd name="connsiteX251" fmla="*/ 555024 w 4627560"/>
              <a:gd name="connsiteY251" fmla="*/ 684178 h 1990725"/>
              <a:gd name="connsiteX252" fmla="*/ 524926 w 4627560"/>
              <a:gd name="connsiteY252" fmla="*/ 684178 h 1990725"/>
              <a:gd name="connsiteX253" fmla="*/ 497142 w 4627560"/>
              <a:gd name="connsiteY253" fmla="*/ 637871 h 1990725"/>
              <a:gd name="connsiteX254" fmla="*/ 480933 w 4627560"/>
              <a:gd name="connsiteY254" fmla="*/ 637871 h 1990725"/>
              <a:gd name="connsiteX255" fmla="*/ 480933 w 4627560"/>
              <a:gd name="connsiteY255" fmla="*/ 684178 h 1990725"/>
              <a:gd name="connsiteX256" fmla="*/ 455465 w 4627560"/>
              <a:gd name="connsiteY256" fmla="*/ 684178 h 1990725"/>
              <a:gd name="connsiteX257" fmla="*/ 455465 w 4627560"/>
              <a:gd name="connsiteY257" fmla="*/ 535996 h 1990725"/>
              <a:gd name="connsiteX258" fmla="*/ 163729 w 4627560"/>
              <a:gd name="connsiteY258" fmla="*/ 535996 h 1990725"/>
              <a:gd name="connsiteX259" fmla="*/ 191513 w 4627560"/>
              <a:gd name="connsiteY259" fmla="*/ 535996 h 1990725"/>
              <a:gd name="connsiteX260" fmla="*/ 221613 w 4627560"/>
              <a:gd name="connsiteY260" fmla="*/ 610087 h 1990725"/>
              <a:gd name="connsiteX261" fmla="*/ 228559 w 4627560"/>
              <a:gd name="connsiteY261" fmla="*/ 630926 h 1990725"/>
              <a:gd name="connsiteX262" fmla="*/ 235505 w 4627560"/>
              <a:gd name="connsiteY262" fmla="*/ 610087 h 1990725"/>
              <a:gd name="connsiteX263" fmla="*/ 265605 w 4627560"/>
              <a:gd name="connsiteY263" fmla="*/ 535996 h 1990725"/>
              <a:gd name="connsiteX264" fmla="*/ 295705 w 4627560"/>
              <a:gd name="connsiteY264" fmla="*/ 535996 h 1990725"/>
              <a:gd name="connsiteX265" fmla="*/ 307282 w 4627560"/>
              <a:gd name="connsiteY265" fmla="*/ 684178 h 1990725"/>
              <a:gd name="connsiteX266" fmla="*/ 279496 w 4627560"/>
              <a:gd name="connsiteY266" fmla="*/ 684178 h 1990725"/>
              <a:gd name="connsiteX267" fmla="*/ 272550 w 4627560"/>
              <a:gd name="connsiteY267" fmla="*/ 600826 h 1990725"/>
              <a:gd name="connsiteX268" fmla="*/ 272550 w 4627560"/>
              <a:gd name="connsiteY268" fmla="*/ 577673 h 1990725"/>
              <a:gd name="connsiteX269" fmla="*/ 265605 w 4627560"/>
              <a:gd name="connsiteY269" fmla="*/ 600826 h 1990725"/>
              <a:gd name="connsiteX270" fmla="*/ 242450 w 4627560"/>
              <a:gd name="connsiteY270" fmla="*/ 658710 h 1990725"/>
              <a:gd name="connsiteX271" fmla="*/ 219298 w 4627560"/>
              <a:gd name="connsiteY271" fmla="*/ 658710 h 1990725"/>
              <a:gd name="connsiteX272" fmla="*/ 196143 w 4627560"/>
              <a:gd name="connsiteY272" fmla="*/ 600826 h 1990725"/>
              <a:gd name="connsiteX273" fmla="*/ 186882 w 4627560"/>
              <a:gd name="connsiteY273" fmla="*/ 577673 h 1990725"/>
              <a:gd name="connsiteX274" fmla="*/ 186882 w 4627560"/>
              <a:gd name="connsiteY274" fmla="*/ 600826 h 1990725"/>
              <a:gd name="connsiteX275" fmla="*/ 179937 w 4627560"/>
              <a:gd name="connsiteY275" fmla="*/ 684178 h 1990725"/>
              <a:gd name="connsiteX276" fmla="*/ 152152 w 4627560"/>
              <a:gd name="connsiteY276" fmla="*/ 684178 h 1990725"/>
              <a:gd name="connsiteX277" fmla="*/ 163729 w 4627560"/>
              <a:gd name="connsiteY277" fmla="*/ 535996 h 1990725"/>
              <a:gd name="connsiteX278" fmla="*/ 3727060 w 4627560"/>
              <a:gd name="connsiteY278" fmla="*/ 397075 h 1990725"/>
              <a:gd name="connsiteX279" fmla="*/ 3696961 w 4627560"/>
              <a:gd name="connsiteY279" fmla="*/ 410966 h 1990725"/>
              <a:gd name="connsiteX280" fmla="*/ 3710853 w 4627560"/>
              <a:gd name="connsiteY280" fmla="*/ 422543 h 1990725"/>
              <a:gd name="connsiteX281" fmla="*/ 3731692 w 4627560"/>
              <a:gd name="connsiteY281" fmla="*/ 399391 h 1990725"/>
              <a:gd name="connsiteX282" fmla="*/ 3731692 w 4627560"/>
              <a:gd name="connsiteY282" fmla="*/ 397075 h 1990725"/>
              <a:gd name="connsiteX283" fmla="*/ 3727060 w 4627560"/>
              <a:gd name="connsiteY283" fmla="*/ 397075 h 1990725"/>
              <a:gd name="connsiteX284" fmla="*/ 485567 w 4627560"/>
              <a:gd name="connsiteY284" fmla="*/ 397075 h 1990725"/>
              <a:gd name="connsiteX285" fmla="*/ 455467 w 4627560"/>
              <a:gd name="connsiteY285" fmla="*/ 410966 h 1990725"/>
              <a:gd name="connsiteX286" fmla="*/ 469360 w 4627560"/>
              <a:gd name="connsiteY286" fmla="*/ 422543 h 1990725"/>
              <a:gd name="connsiteX287" fmla="*/ 490199 w 4627560"/>
              <a:gd name="connsiteY287" fmla="*/ 399391 h 1990725"/>
              <a:gd name="connsiteX288" fmla="*/ 490199 w 4627560"/>
              <a:gd name="connsiteY288" fmla="*/ 397075 h 1990725"/>
              <a:gd name="connsiteX289" fmla="*/ 485567 w 4627560"/>
              <a:gd name="connsiteY289" fmla="*/ 397075 h 1990725"/>
              <a:gd name="connsiteX290" fmla="*/ 3558040 w 4627560"/>
              <a:gd name="connsiteY290" fmla="*/ 355399 h 1990725"/>
              <a:gd name="connsiteX291" fmla="*/ 3532570 w 4627560"/>
              <a:gd name="connsiteY291" fmla="*/ 387813 h 1990725"/>
              <a:gd name="connsiteX292" fmla="*/ 3558040 w 4627560"/>
              <a:gd name="connsiteY292" fmla="*/ 420228 h 1990725"/>
              <a:gd name="connsiteX293" fmla="*/ 3583509 w 4627560"/>
              <a:gd name="connsiteY293" fmla="*/ 387813 h 1990725"/>
              <a:gd name="connsiteX294" fmla="*/ 3558040 w 4627560"/>
              <a:gd name="connsiteY294" fmla="*/ 355399 h 1990725"/>
              <a:gd name="connsiteX295" fmla="*/ 2909739 w 4627560"/>
              <a:gd name="connsiteY295" fmla="*/ 355399 h 1990725"/>
              <a:gd name="connsiteX296" fmla="*/ 2879639 w 4627560"/>
              <a:gd name="connsiteY296" fmla="*/ 387814 h 1990725"/>
              <a:gd name="connsiteX297" fmla="*/ 2909739 w 4627560"/>
              <a:gd name="connsiteY297" fmla="*/ 420228 h 1990725"/>
              <a:gd name="connsiteX298" fmla="*/ 2939839 w 4627560"/>
              <a:gd name="connsiteY298" fmla="*/ 387814 h 1990725"/>
              <a:gd name="connsiteX299" fmla="*/ 2909739 w 4627560"/>
              <a:gd name="connsiteY299" fmla="*/ 355399 h 1990725"/>
              <a:gd name="connsiteX300" fmla="*/ 3294090 w 4627560"/>
              <a:gd name="connsiteY300" fmla="*/ 353083 h 1990725"/>
              <a:gd name="connsiteX301" fmla="*/ 3273251 w 4627560"/>
              <a:gd name="connsiteY301" fmla="*/ 371606 h 1990725"/>
              <a:gd name="connsiteX302" fmla="*/ 3310297 w 4627560"/>
              <a:gd name="connsiteY302" fmla="*/ 371606 h 1990725"/>
              <a:gd name="connsiteX303" fmla="*/ 3294090 w 4627560"/>
              <a:gd name="connsiteY303" fmla="*/ 353083 h 1990725"/>
              <a:gd name="connsiteX304" fmla="*/ 1937291 w 4627560"/>
              <a:gd name="connsiteY304" fmla="*/ 353083 h 1990725"/>
              <a:gd name="connsiteX305" fmla="*/ 1916452 w 4627560"/>
              <a:gd name="connsiteY305" fmla="*/ 371606 h 1990725"/>
              <a:gd name="connsiteX306" fmla="*/ 1953498 w 4627560"/>
              <a:gd name="connsiteY306" fmla="*/ 371606 h 1990725"/>
              <a:gd name="connsiteX307" fmla="*/ 1937291 w 4627560"/>
              <a:gd name="connsiteY307" fmla="*/ 353083 h 1990725"/>
              <a:gd name="connsiteX308" fmla="*/ 2266071 w 4627560"/>
              <a:gd name="connsiteY308" fmla="*/ 322985 h 1990725"/>
              <a:gd name="connsiteX309" fmla="*/ 2310062 w 4627560"/>
              <a:gd name="connsiteY309" fmla="*/ 322985 h 1990725"/>
              <a:gd name="connsiteX310" fmla="*/ 2310062 w 4627560"/>
              <a:gd name="connsiteY310" fmla="*/ 452644 h 1990725"/>
              <a:gd name="connsiteX311" fmla="*/ 2266071 w 4627560"/>
              <a:gd name="connsiteY311" fmla="*/ 452644 h 1990725"/>
              <a:gd name="connsiteX312" fmla="*/ 2266071 w 4627560"/>
              <a:gd name="connsiteY312" fmla="*/ 322985 h 1990725"/>
              <a:gd name="connsiteX313" fmla="*/ 1647875 w 4627560"/>
              <a:gd name="connsiteY313" fmla="*/ 322985 h 1990725"/>
              <a:gd name="connsiteX314" fmla="*/ 1691866 w 4627560"/>
              <a:gd name="connsiteY314" fmla="*/ 322985 h 1990725"/>
              <a:gd name="connsiteX315" fmla="*/ 1691866 w 4627560"/>
              <a:gd name="connsiteY315" fmla="*/ 452644 h 1990725"/>
              <a:gd name="connsiteX316" fmla="*/ 1647875 w 4627560"/>
              <a:gd name="connsiteY316" fmla="*/ 452644 h 1990725"/>
              <a:gd name="connsiteX317" fmla="*/ 1647875 w 4627560"/>
              <a:gd name="connsiteY317" fmla="*/ 322985 h 1990725"/>
              <a:gd name="connsiteX318" fmla="*/ 3379758 w 4627560"/>
              <a:gd name="connsiteY318" fmla="*/ 322984 h 1990725"/>
              <a:gd name="connsiteX319" fmla="*/ 3382074 w 4627560"/>
              <a:gd name="connsiteY319" fmla="*/ 322984 h 1990725"/>
              <a:gd name="connsiteX320" fmla="*/ 3423749 w 4627560"/>
              <a:gd name="connsiteY320" fmla="*/ 322984 h 1990725"/>
              <a:gd name="connsiteX321" fmla="*/ 3423749 w 4627560"/>
              <a:gd name="connsiteY321" fmla="*/ 346139 h 1990725"/>
              <a:gd name="connsiteX322" fmla="*/ 3423749 w 4627560"/>
              <a:gd name="connsiteY322" fmla="*/ 355400 h 1990725"/>
              <a:gd name="connsiteX323" fmla="*/ 3465426 w 4627560"/>
              <a:gd name="connsiteY323" fmla="*/ 322984 h 1990725"/>
              <a:gd name="connsiteX324" fmla="*/ 3470058 w 4627560"/>
              <a:gd name="connsiteY324" fmla="*/ 322984 h 1990725"/>
              <a:gd name="connsiteX325" fmla="*/ 3470058 w 4627560"/>
              <a:gd name="connsiteY325" fmla="*/ 366976 h 1990725"/>
              <a:gd name="connsiteX326" fmla="*/ 3460795 w 4627560"/>
              <a:gd name="connsiteY326" fmla="*/ 366976 h 1990725"/>
              <a:gd name="connsiteX327" fmla="*/ 3426065 w 4627560"/>
              <a:gd name="connsiteY327" fmla="*/ 390130 h 1990725"/>
              <a:gd name="connsiteX328" fmla="*/ 3423749 w 4627560"/>
              <a:gd name="connsiteY328" fmla="*/ 408653 h 1990725"/>
              <a:gd name="connsiteX329" fmla="*/ 3423749 w 4627560"/>
              <a:gd name="connsiteY329" fmla="*/ 452644 h 1990725"/>
              <a:gd name="connsiteX330" fmla="*/ 3379758 w 4627560"/>
              <a:gd name="connsiteY330" fmla="*/ 452644 h 1990725"/>
              <a:gd name="connsiteX331" fmla="*/ 3379758 w 4627560"/>
              <a:gd name="connsiteY331" fmla="*/ 322984 h 1990725"/>
              <a:gd name="connsiteX332" fmla="*/ 2025275 w 4627560"/>
              <a:gd name="connsiteY332" fmla="*/ 322984 h 1990725"/>
              <a:gd name="connsiteX333" fmla="*/ 2027591 w 4627560"/>
              <a:gd name="connsiteY333" fmla="*/ 322984 h 1990725"/>
              <a:gd name="connsiteX334" fmla="*/ 2069266 w 4627560"/>
              <a:gd name="connsiteY334" fmla="*/ 322984 h 1990725"/>
              <a:gd name="connsiteX335" fmla="*/ 2069266 w 4627560"/>
              <a:gd name="connsiteY335" fmla="*/ 346139 h 1990725"/>
              <a:gd name="connsiteX336" fmla="*/ 2069266 w 4627560"/>
              <a:gd name="connsiteY336" fmla="*/ 355400 h 1990725"/>
              <a:gd name="connsiteX337" fmla="*/ 2110943 w 4627560"/>
              <a:gd name="connsiteY337" fmla="*/ 322984 h 1990725"/>
              <a:gd name="connsiteX338" fmla="*/ 2115573 w 4627560"/>
              <a:gd name="connsiteY338" fmla="*/ 322984 h 1990725"/>
              <a:gd name="connsiteX339" fmla="*/ 2115573 w 4627560"/>
              <a:gd name="connsiteY339" fmla="*/ 366976 h 1990725"/>
              <a:gd name="connsiteX340" fmla="*/ 2106312 w 4627560"/>
              <a:gd name="connsiteY340" fmla="*/ 366976 h 1990725"/>
              <a:gd name="connsiteX341" fmla="*/ 2071582 w 4627560"/>
              <a:gd name="connsiteY341" fmla="*/ 390130 h 1990725"/>
              <a:gd name="connsiteX342" fmla="*/ 2069266 w 4627560"/>
              <a:gd name="connsiteY342" fmla="*/ 408653 h 1990725"/>
              <a:gd name="connsiteX343" fmla="*/ 2069266 w 4627560"/>
              <a:gd name="connsiteY343" fmla="*/ 452644 h 1990725"/>
              <a:gd name="connsiteX344" fmla="*/ 2025275 w 4627560"/>
              <a:gd name="connsiteY344" fmla="*/ 452644 h 1990725"/>
              <a:gd name="connsiteX345" fmla="*/ 2025275 w 4627560"/>
              <a:gd name="connsiteY345" fmla="*/ 322984 h 1990725"/>
              <a:gd name="connsiteX346" fmla="*/ 1712702 w 4627560"/>
              <a:gd name="connsiteY346" fmla="*/ 322984 h 1990725"/>
              <a:gd name="connsiteX347" fmla="*/ 1759009 w 4627560"/>
              <a:gd name="connsiteY347" fmla="*/ 322984 h 1990725"/>
              <a:gd name="connsiteX348" fmla="*/ 1779848 w 4627560"/>
              <a:gd name="connsiteY348" fmla="*/ 392446 h 1990725"/>
              <a:gd name="connsiteX349" fmla="*/ 1784478 w 4627560"/>
              <a:gd name="connsiteY349" fmla="*/ 415598 h 1990725"/>
              <a:gd name="connsiteX350" fmla="*/ 1789109 w 4627560"/>
              <a:gd name="connsiteY350" fmla="*/ 392446 h 1990725"/>
              <a:gd name="connsiteX351" fmla="*/ 1809948 w 4627560"/>
              <a:gd name="connsiteY351" fmla="*/ 322984 h 1990725"/>
              <a:gd name="connsiteX352" fmla="*/ 1856255 w 4627560"/>
              <a:gd name="connsiteY352" fmla="*/ 322984 h 1990725"/>
              <a:gd name="connsiteX353" fmla="*/ 1812262 w 4627560"/>
              <a:gd name="connsiteY353" fmla="*/ 454960 h 1990725"/>
              <a:gd name="connsiteX354" fmla="*/ 1759009 w 4627560"/>
              <a:gd name="connsiteY354" fmla="*/ 454960 h 1990725"/>
              <a:gd name="connsiteX355" fmla="*/ 1712702 w 4627560"/>
              <a:gd name="connsiteY355" fmla="*/ 322984 h 1990725"/>
              <a:gd name="connsiteX356" fmla="*/ 304969 w 4627560"/>
              <a:gd name="connsiteY356" fmla="*/ 322984 h 1990725"/>
              <a:gd name="connsiteX357" fmla="*/ 307285 w 4627560"/>
              <a:gd name="connsiteY357" fmla="*/ 322984 h 1990725"/>
              <a:gd name="connsiteX358" fmla="*/ 348960 w 4627560"/>
              <a:gd name="connsiteY358" fmla="*/ 322984 h 1990725"/>
              <a:gd name="connsiteX359" fmla="*/ 348960 w 4627560"/>
              <a:gd name="connsiteY359" fmla="*/ 346139 h 1990725"/>
              <a:gd name="connsiteX360" fmla="*/ 348960 w 4627560"/>
              <a:gd name="connsiteY360" fmla="*/ 355400 h 1990725"/>
              <a:gd name="connsiteX361" fmla="*/ 390637 w 4627560"/>
              <a:gd name="connsiteY361" fmla="*/ 322984 h 1990725"/>
              <a:gd name="connsiteX362" fmla="*/ 395267 w 4627560"/>
              <a:gd name="connsiteY362" fmla="*/ 322984 h 1990725"/>
              <a:gd name="connsiteX363" fmla="*/ 395267 w 4627560"/>
              <a:gd name="connsiteY363" fmla="*/ 366976 h 1990725"/>
              <a:gd name="connsiteX364" fmla="*/ 386005 w 4627560"/>
              <a:gd name="connsiteY364" fmla="*/ 366976 h 1990725"/>
              <a:gd name="connsiteX365" fmla="*/ 351276 w 4627560"/>
              <a:gd name="connsiteY365" fmla="*/ 390130 h 1990725"/>
              <a:gd name="connsiteX366" fmla="*/ 348960 w 4627560"/>
              <a:gd name="connsiteY366" fmla="*/ 408653 h 1990725"/>
              <a:gd name="connsiteX367" fmla="*/ 348960 w 4627560"/>
              <a:gd name="connsiteY367" fmla="*/ 452644 h 1990725"/>
              <a:gd name="connsiteX368" fmla="*/ 304969 w 4627560"/>
              <a:gd name="connsiteY368" fmla="*/ 452644 h 1990725"/>
              <a:gd name="connsiteX369" fmla="*/ 304969 w 4627560"/>
              <a:gd name="connsiteY369" fmla="*/ 322984 h 1990725"/>
              <a:gd name="connsiteX370" fmla="*/ 3893766 w 4627560"/>
              <a:gd name="connsiteY370" fmla="*/ 320668 h 1990725"/>
              <a:gd name="connsiteX371" fmla="*/ 3930813 w 4627560"/>
              <a:gd name="connsiteY371" fmla="*/ 343823 h 1990725"/>
              <a:gd name="connsiteX372" fmla="*/ 3972489 w 4627560"/>
              <a:gd name="connsiteY372" fmla="*/ 320668 h 1990725"/>
              <a:gd name="connsiteX373" fmla="*/ 4014166 w 4627560"/>
              <a:gd name="connsiteY373" fmla="*/ 369291 h 1990725"/>
              <a:gd name="connsiteX374" fmla="*/ 4014166 w 4627560"/>
              <a:gd name="connsiteY374" fmla="*/ 452644 h 1990725"/>
              <a:gd name="connsiteX375" fmla="*/ 3970173 w 4627560"/>
              <a:gd name="connsiteY375" fmla="*/ 452644 h 1990725"/>
              <a:gd name="connsiteX376" fmla="*/ 3970173 w 4627560"/>
              <a:gd name="connsiteY376" fmla="*/ 373921 h 1990725"/>
              <a:gd name="connsiteX377" fmla="*/ 3960912 w 4627560"/>
              <a:gd name="connsiteY377" fmla="*/ 357714 h 1990725"/>
              <a:gd name="connsiteX378" fmla="*/ 3937759 w 4627560"/>
              <a:gd name="connsiteY378" fmla="*/ 383182 h 1990725"/>
              <a:gd name="connsiteX379" fmla="*/ 3937759 w 4627560"/>
              <a:gd name="connsiteY379" fmla="*/ 399391 h 1990725"/>
              <a:gd name="connsiteX380" fmla="*/ 3937759 w 4627560"/>
              <a:gd name="connsiteY380" fmla="*/ 452644 h 1990725"/>
              <a:gd name="connsiteX381" fmla="*/ 3893766 w 4627560"/>
              <a:gd name="connsiteY381" fmla="*/ 452644 h 1990725"/>
              <a:gd name="connsiteX382" fmla="*/ 3893766 w 4627560"/>
              <a:gd name="connsiteY382" fmla="*/ 373921 h 1990725"/>
              <a:gd name="connsiteX383" fmla="*/ 3884505 w 4627560"/>
              <a:gd name="connsiteY383" fmla="*/ 357714 h 1990725"/>
              <a:gd name="connsiteX384" fmla="*/ 3861352 w 4627560"/>
              <a:gd name="connsiteY384" fmla="*/ 380868 h 1990725"/>
              <a:gd name="connsiteX385" fmla="*/ 3859036 w 4627560"/>
              <a:gd name="connsiteY385" fmla="*/ 397075 h 1990725"/>
              <a:gd name="connsiteX386" fmla="*/ 3859036 w 4627560"/>
              <a:gd name="connsiteY386" fmla="*/ 452644 h 1990725"/>
              <a:gd name="connsiteX387" fmla="*/ 3815045 w 4627560"/>
              <a:gd name="connsiteY387" fmla="*/ 452644 h 1990725"/>
              <a:gd name="connsiteX388" fmla="*/ 3815045 w 4627560"/>
              <a:gd name="connsiteY388" fmla="*/ 322984 h 1990725"/>
              <a:gd name="connsiteX389" fmla="*/ 3854406 w 4627560"/>
              <a:gd name="connsiteY389" fmla="*/ 322984 h 1990725"/>
              <a:gd name="connsiteX390" fmla="*/ 3854406 w 4627560"/>
              <a:gd name="connsiteY390" fmla="*/ 334561 h 1990725"/>
              <a:gd name="connsiteX391" fmla="*/ 3854406 w 4627560"/>
              <a:gd name="connsiteY391" fmla="*/ 343823 h 1990725"/>
              <a:gd name="connsiteX392" fmla="*/ 3893766 w 4627560"/>
              <a:gd name="connsiteY392" fmla="*/ 320668 h 1990725"/>
              <a:gd name="connsiteX393" fmla="*/ 3717799 w 4627560"/>
              <a:gd name="connsiteY393" fmla="*/ 320668 h 1990725"/>
              <a:gd name="connsiteX394" fmla="*/ 3777999 w 4627560"/>
              <a:gd name="connsiteY394" fmla="*/ 373921 h 1990725"/>
              <a:gd name="connsiteX395" fmla="*/ 3777999 w 4627560"/>
              <a:gd name="connsiteY395" fmla="*/ 452643 h 1990725"/>
              <a:gd name="connsiteX396" fmla="*/ 3738638 w 4627560"/>
              <a:gd name="connsiteY396" fmla="*/ 452643 h 1990725"/>
              <a:gd name="connsiteX397" fmla="*/ 3738638 w 4627560"/>
              <a:gd name="connsiteY397" fmla="*/ 445697 h 1990725"/>
              <a:gd name="connsiteX398" fmla="*/ 3738638 w 4627560"/>
              <a:gd name="connsiteY398" fmla="*/ 436436 h 1990725"/>
              <a:gd name="connsiteX399" fmla="*/ 3701592 w 4627560"/>
              <a:gd name="connsiteY399" fmla="*/ 454959 h 1990725"/>
              <a:gd name="connsiteX400" fmla="*/ 3657601 w 4627560"/>
              <a:gd name="connsiteY400" fmla="*/ 413282 h 1990725"/>
              <a:gd name="connsiteX401" fmla="*/ 3731692 w 4627560"/>
              <a:gd name="connsiteY401" fmla="*/ 371607 h 1990725"/>
              <a:gd name="connsiteX402" fmla="*/ 3713169 w 4627560"/>
              <a:gd name="connsiteY402" fmla="*/ 355398 h 1990725"/>
              <a:gd name="connsiteX403" fmla="*/ 3678438 w 4627560"/>
              <a:gd name="connsiteY403" fmla="*/ 366975 h 1990725"/>
              <a:gd name="connsiteX404" fmla="*/ 3662231 w 4627560"/>
              <a:gd name="connsiteY404" fmla="*/ 336875 h 1990725"/>
              <a:gd name="connsiteX405" fmla="*/ 3717799 w 4627560"/>
              <a:gd name="connsiteY405" fmla="*/ 320668 h 1990725"/>
              <a:gd name="connsiteX406" fmla="*/ 2187348 w 4627560"/>
              <a:gd name="connsiteY406" fmla="*/ 320668 h 1990725"/>
              <a:gd name="connsiteX407" fmla="*/ 2233655 w 4627560"/>
              <a:gd name="connsiteY407" fmla="*/ 334561 h 1990725"/>
              <a:gd name="connsiteX408" fmla="*/ 2219764 w 4627560"/>
              <a:gd name="connsiteY408" fmla="*/ 366975 h 1990725"/>
              <a:gd name="connsiteX409" fmla="*/ 2189664 w 4627560"/>
              <a:gd name="connsiteY409" fmla="*/ 355398 h 1990725"/>
              <a:gd name="connsiteX410" fmla="*/ 2175771 w 4627560"/>
              <a:gd name="connsiteY410" fmla="*/ 362345 h 1990725"/>
              <a:gd name="connsiteX411" fmla="*/ 2238287 w 4627560"/>
              <a:gd name="connsiteY411" fmla="*/ 415598 h 1990725"/>
              <a:gd name="connsiteX412" fmla="*/ 2185033 w 4627560"/>
              <a:gd name="connsiteY412" fmla="*/ 457275 h 1990725"/>
              <a:gd name="connsiteX413" fmla="*/ 2131780 w 4627560"/>
              <a:gd name="connsiteY413" fmla="*/ 438750 h 1990725"/>
              <a:gd name="connsiteX414" fmla="*/ 2150303 w 4627560"/>
              <a:gd name="connsiteY414" fmla="*/ 408652 h 1990725"/>
              <a:gd name="connsiteX415" fmla="*/ 2182718 w 4627560"/>
              <a:gd name="connsiteY415" fmla="*/ 422543 h 1990725"/>
              <a:gd name="connsiteX416" fmla="*/ 2196610 w 4627560"/>
              <a:gd name="connsiteY416" fmla="*/ 415598 h 1990725"/>
              <a:gd name="connsiteX417" fmla="*/ 2134096 w 4627560"/>
              <a:gd name="connsiteY417" fmla="*/ 360030 h 1990725"/>
              <a:gd name="connsiteX418" fmla="*/ 2187348 w 4627560"/>
              <a:gd name="connsiteY418" fmla="*/ 320668 h 1990725"/>
              <a:gd name="connsiteX419" fmla="*/ 1564521 w 4627560"/>
              <a:gd name="connsiteY419" fmla="*/ 320668 h 1990725"/>
              <a:gd name="connsiteX420" fmla="*/ 1610828 w 4627560"/>
              <a:gd name="connsiteY420" fmla="*/ 369291 h 1990725"/>
              <a:gd name="connsiteX421" fmla="*/ 1610828 w 4627560"/>
              <a:gd name="connsiteY421" fmla="*/ 452644 h 1990725"/>
              <a:gd name="connsiteX422" fmla="*/ 1569152 w 4627560"/>
              <a:gd name="connsiteY422" fmla="*/ 452644 h 1990725"/>
              <a:gd name="connsiteX423" fmla="*/ 1569152 w 4627560"/>
              <a:gd name="connsiteY423" fmla="*/ 376237 h 1990725"/>
              <a:gd name="connsiteX424" fmla="*/ 1555260 w 4627560"/>
              <a:gd name="connsiteY424" fmla="*/ 360030 h 1990725"/>
              <a:gd name="connsiteX425" fmla="*/ 1529791 w 4627560"/>
              <a:gd name="connsiteY425" fmla="*/ 378553 h 1990725"/>
              <a:gd name="connsiteX426" fmla="*/ 1527475 w 4627560"/>
              <a:gd name="connsiteY426" fmla="*/ 394760 h 1990725"/>
              <a:gd name="connsiteX427" fmla="*/ 1527475 w 4627560"/>
              <a:gd name="connsiteY427" fmla="*/ 452644 h 1990725"/>
              <a:gd name="connsiteX428" fmla="*/ 1483484 w 4627560"/>
              <a:gd name="connsiteY428" fmla="*/ 452644 h 1990725"/>
              <a:gd name="connsiteX429" fmla="*/ 1483484 w 4627560"/>
              <a:gd name="connsiteY429" fmla="*/ 322984 h 1990725"/>
              <a:gd name="connsiteX430" fmla="*/ 1522846 w 4627560"/>
              <a:gd name="connsiteY430" fmla="*/ 322984 h 1990725"/>
              <a:gd name="connsiteX431" fmla="*/ 1522846 w 4627560"/>
              <a:gd name="connsiteY431" fmla="*/ 334561 h 1990725"/>
              <a:gd name="connsiteX432" fmla="*/ 1522846 w 4627560"/>
              <a:gd name="connsiteY432" fmla="*/ 343823 h 1990725"/>
              <a:gd name="connsiteX433" fmla="*/ 1564521 w 4627560"/>
              <a:gd name="connsiteY433" fmla="*/ 320668 h 1990725"/>
              <a:gd name="connsiteX434" fmla="*/ 1145442 w 4627560"/>
              <a:gd name="connsiteY434" fmla="*/ 320668 h 1990725"/>
              <a:gd name="connsiteX435" fmla="*/ 1191749 w 4627560"/>
              <a:gd name="connsiteY435" fmla="*/ 334561 h 1990725"/>
              <a:gd name="connsiteX436" fmla="*/ 1175542 w 4627560"/>
              <a:gd name="connsiteY436" fmla="*/ 366975 h 1990725"/>
              <a:gd name="connsiteX437" fmla="*/ 1145442 w 4627560"/>
              <a:gd name="connsiteY437" fmla="*/ 355398 h 1990725"/>
              <a:gd name="connsiteX438" fmla="*/ 1131549 w 4627560"/>
              <a:gd name="connsiteY438" fmla="*/ 362345 h 1990725"/>
              <a:gd name="connsiteX439" fmla="*/ 1194065 w 4627560"/>
              <a:gd name="connsiteY439" fmla="*/ 415598 h 1990725"/>
              <a:gd name="connsiteX440" fmla="*/ 1140811 w 4627560"/>
              <a:gd name="connsiteY440" fmla="*/ 457275 h 1990725"/>
              <a:gd name="connsiteX441" fmla="*/ 1087558 w 4627560"/>
              <a:gd name="connsiteY441" fmla="*/ 438750 h 1990725"/>
              <a:gd name="connsiteX442" fmla="*/ 1108397 w 4627560"/>
              <a:gd name="connsiteY442" fmla="*/ 408652 h 1990725"/>
              <a:gd name="connsiteX443" fmla="*/ 1140811 w 4627560"/>
              <a:gd name="connsiteY443" fmla="*/ 422543 h 1990725"/>
              <a:gd name="connsiteX444" fmla="*/ 1154703 w 4627560"/>
              <a:gd name="connsiteY444" fmla="*/ 415598 h 1990725"/>
              <a:gd name="connsiteX445" fmla="*/ 1092190 w 4627560"/>
              <a:gd name="connsiteY445" fmla="*/ 360030 h 1990725"/>
              <a:gd name="connsiteX446" fmla="*/ 1145442 w 4627560"/>
              <a:gd name="connsiteY446" fmla="*/ 320668 h 1990725"/>
              <a:gd name="connsiteX447" fmla="*/ 1018099 w 4627560"/>
              <a:gd name="connsiteY447" fmla="*/ 320668 h 1990725"/>
              <a:gd name="connsiteX448" fmla="*/ 1062090 w 4627560"/>
              <a:gd name="connsiteY448" fmla="*/ 320668 h 1990725"/>
              <a:gd name="connsiteX449" fmla="*/ 1062090 w 4627560"/>
              <a:gd name="connsiteY449" fmla="*/ 452643 h 1990725"/>
              <a:gd name="connsiteX450" fmla="*/ 1020415 w 4627560"/>
              <a:gd name="connsiteY450" fmla="*/ 452643 h 1990725"/>
              <a:gd name="connsiteX451" fmla="*/ 1020415 w 4627560"/>
              <a:gd name="connsiteY451" fmla="*/ 441066 h 1990725"/>
              <a:gd name="connsiteX452" fmla="*/ 1020415 w 4627560"/>
              <a:gd name="connsiteY452" fmla="*/ 431805 h 1990725"/>
              <a:gd name="connsiteX453" fmla="*/ 978738 w 4627560"/>
              <a:gd name="connsiteY453" fmla="*/ 454959 h 1990725"/>
              <a:gd name="connsiteX454" fmla="*/ 932431 w 4627560"/>
              <a:gd name="connsiteY454" fmla="*/ 406336 h 1990725"/>
              <a:gd name="connsiteX455" fmla="*/ 932431 w 4627560"/>
              <a:gd name="connsiteY455" fmla="*/ 322984 h 1990725"/>
              <a:gd name="connsiteX456" fmla="*/ 976422 w 4627560"/>
              <a:gd name="connsiteY456" fmla="*/ 322984 h 1990725"/>
              <a:gd name="connsiteX457" fmla="*/ 976422 w 4627560"/>
              <a:gd name="connsiteY457" fmla="*/ 399391 h 1990725"/>
              <a:gd name="connsiteX458" fmla="*/ 990315 w 4627560"/>
              <a:gd name="connsiteY458" fmla="*/ 415598 h 1990725"/>
              <a:gd name="connsiteX459" fmla="*/ 1018099 w 4627560"/>
              <a:gd name="connsiteY459" fmla="*/ 378552 h 1990725"/>
              <a:gd name="connsiteX460" fmla="*/ 1018099 w 4627560"/>
              <a:gd name="connsiteY460" fmla="*/ 320668 h 1990725"/>
              <a:gd name="connsiteX461" fmla="*/ 774986 w 4627560"/>
              <a:gd name="connsiteY461" fmla="*/ 320668 h 1990725"/>
              <a:gd name="connsiteX462" fmla="*/ 812032 w 4627560"/>
              <a:gd name="connsiteY462" fmla="*/ 343823 h 1990725"/>
              <a:gd name="connsiteX463" fmla="*/ 853708 w 4627560"/>
              <a:gd name="connsiteY463" fmla="*/ 320668 h 1990725"/>
              <a:gd name="connsiteX464" fmla="*/ 895385 w 4627560"/>
              <a:gd name="connsiteY464" fmla="*/ 369291 h 1990725"/>
              <a:gd name="connsiteX465" fmla="*/ 895385 w 4627560"/>
              <a:gd name="connsiteY465" fmla="*/ 452644 h 1990725"/>
              <a:gd name="connsiteX466" fmla="*/ 851393 w 4627560"/>
              <a:gd name="connsiteY466" fmla="*/ 452644 h 1990725"/>
              <a:gd name="connsiteX467" fmla="*/ 851393 w 4627560"/>
              <a:gd name="connsiteY467" fmla="*/ 373921 h 1990725"/>
              <a:gd name="connsiteX468" fmla="*/ 842131 w 4627560"/>
              <a:gd name="connsiteY468" fmla="*/ 357714 h 1990725"/>
              <a:gd name="connsiteX469" fmla="*/ 818979 w 4627560"/>
              <a:gd name="connsiteY469" fmla="*/ 383182 h 1990725"/>
              <a:gd name="connsiteX470" fmla="*/ 818979 w 4627560"/>
              <a:gd name="connsiteY470" fmla="*/ 399391 h 1990725"/>
              <a:gd name="connsiteX471" fmla="*/ 818979 w 4627560"/>
              <a:gd name="connsiteY471" fmla="*/ 452644 h 1990725"/>
              <a:gd name="connsiteX472" fmla="*/ 774986 w 4627560"/>
              <a:gd name="connsiteY472" fmla="*/ 452644 h 1990725"/>
              <a:gd name="connsiteX473" fmla="*/ 774986 w 4627560"/>
              <a:gd name="connsiteY473" fmla="*/ 373921 h 1990725"/>
              <a:gd name="connsiteX474" fmla="*/ 765725 w 4627560"/>
              <a:gd name="connsiteY474" fmla="*/ 357714 h 1990725"/>
              <a:gd name="connsiteX475" fmla="*/ 742572 w 4627560"/>
              <a:gd name="connsiteY475" fmla="*/ 380868 h 1990725"/>
              <a:gd name="connsiteX476" fmla="*/ 740256 w 4627560"/>
              <a:gd name="connsiteY476" fmla="*/ 397075 h 1990725"/>
              <a:gd name="connsiteX477" fmla="*/ 740256 w 4627560"/>
              <a:gd name="connsiteY477" fmla="*/ 452644 h 1990725"/>
              <a:gd name="connsiteX478" fmla="*/ 696265 w 4627560"/>
              <a:gd name="connsiteY478" fmla="*/ 452644 h 1990725"/>
              <a:gd name="connsiteX479" fmla="*/ 696265 w 4627560"/>
              <a:gd name="connsiteY479" fmla="*/ 322984 h 1990725"/>
              <a:gd name="connsiteX480" fmla="*/ 735627 w 4627560"/>
              <a:gd name="connsiteY480" fmla="*/ 322984 h 1990725"/>
              <a:gd name="connsiteX481" fmla="*/ 735627 w 4627560"/>
              <a:gd name="connsiteY481" fmla="*/ 334561 h 1990725"/>
              <a:gd name="connsiteX482" fmla="*/ 735627 w 4627560"/>
              <a:gd name="connsiteY482" fmla="*/ 343823 h 1990725"/>
              <a:gd name="connsiteX483" fmla="*/ 774986 w 4627560"/>
              <a:gd name="connsiteY483" fmla="*/ 320668 h 1990725"/>
              <a:gd name="connsiteX484" fmla="*/ 615226 w 4627560"/>
              <a:gd name="connsiteY484" fmla="*/ 320668 h 1990725"/>
              <a:gd name="connsiteX485" fmla="*/ 661534 w 4627560"/>
              <a:gd name="connsiteY485" fmla="*/ 334561 h 1990725"/>
              <a:gd name="connsiteX486" fmla="*/ 647642 w 4627560"/>
              <a:gd name="connsiteY486" fmla="*/ 366975 h 1990725"/>
              <a:gd name="connsiteX487" fmla="*/ 617542 w 4627560"/>
              <a:gd name="connsiteY487" fmla="*/ 355398 h 1990725"/>
              <a:gd name="connsiteX488" fmla="*/ 603649 w 4627560"/>
              <a:gd name="connsiteY488" fmla="*/ 362345 h 1990725"/>
              <a:gd name="connsiteX489" fmla="*/ 666165 w 4627560"/>
              <a:gd name="connsiteY489" fmla="*/ 415598 h 1990725"/>
              <a:gd name="connsiteX490" fmla="*/ 612910 w 4627560"/>
              <a:gd name="connsiteY490" fmla="*/ 457275 h 1990725"/>
              <a:gd name="connsiteX491" fmla="*/ 559659 w 4627560"/>
              <a:gd name="connsiteY491" fmla="*/ 438750 h 1990725"/>
              <a:gd name="connsiteX492" fmla="*/ 578181 w 4627560"/>
              <a:gd name="connsiteY492" fmla="*/ 408652 h 1990725"/>
              <a:gd name="connsiteX493" fmla="*/ 610596 w 4627560"/>
              <a:gd name="connsiteY493" fmla="*/ 422543 h 1990725"/>
              <a:gd name="connsiteX494" fmla="*/ 624487 w 4627560"/>
              <a:gd name="connsiteY494" fmla="*/ 415598 h 1990725"/>
              <a:gd name="connsiteX495" fmla="*/ 561974 w 4627560"/>
              <a:gd name="connsiteY495" fmla="*/ 360030 h 1990725"/>
              <a:gd name="connsiteX496" fmla="*/ 615226 w 4627560"/>
              <a:gd name="connsiteY496" fmla="*/ 320668 h 1990725"/>
              <a:gd name="connsiteX497" fmla="*/ 473990 w 4627560"/>
              <a:gd name="connsiteY497" fmla="*/ 320668 h 1990725"/>
              <a:gd name="connsiteX498" fmla="*/ 534191 w 4627560"/>
              <a:gd name="connsiteY498" fmla="*/ 373921 h 1990725"/>
              <a:gd name="connsiteX499" fmla="*/ 534191 w 4627560"/>
              <a:gd name="connsiteY499" fmla="*/ 452643 h 1990725"/>
              <a:gd name="connsiteX500" fmla="*/ 494828 w 4627560"/>
              <a:gd name="connsiteY500" fmla="*/ 452643 h 1990725"/>
              <a:gd name="connsiteX501" fmla="*/ 494828 w 4627560"/>
              <a:gd name="connsiteY501" fmla="*/ 445697 h 1990725"/>
              <a:gd name="connsiteX502" fmla="*/ 494828 w 4627560"/>
              <a:gd name="connsiteY502" fmla="*/ 436436 h 1990725"/>
              <a:gd name="connsiteX503" fmla="*/ 457784 w 4627560"/>
              <a:gd name="connsiteY503" fmla="*/ 454959 h 1990725"/>
              <a:gd name="connsiteX504" fmla="*/ 413792 w 4627560"/>
              <a:gd name="connsiteY504" fmla="*/ 413282 h 1990725"/>
              <a:gd name="connsiteX505" fmla="*/ 487882 w 4627560"/>
              <a:gd name="connsiteY505" fmla="*/ 371607 h 1990725"/>
              <a:gd name="connsiteX506" fmla="*/ 469360 w 4627560"/>
              <a:gd name="connsiteY506" fmla="*/ 355398 h 1990725"/>
              <a:gd name="connsiteX507" fmla="*/ 434629 w 4627560"/>
              <a:gd name="connsiteY507" fmla="*/ 366975 h 1990725"/>
              <a:gd name="connsiteX508" fmla="*/ 418422 w 4627560"/>
              <a:gd name="connsiteY508" fmla="*/ 336875 h 1990725"/>
              <a:gd name="connsiteX509" fmla="*/ 473990 w 4627560"/>
              <a:gd name="connsiteY509" fmla="*/ 320668 h 1990725"/>
              <a:gd name="connsiteX510" fmla="*/ 3291774 w 4627560"/>
              <a:gd name="connsiteY510" fmla="*/ 318353 h 1990725"/>
              <a:gd name="connsiteX511" fmla="*/ 3351972 w 4627560"/>
              <a:gd name="connsiteY511" fmla="*/ 380867 h 1990725"/>
              <a:gd name="connsiteX512" fmla="*/ 3351972 w 4627560"/>
              <a:gd name="connsiteY512" fmla="*/ 394760 h 1990725"/>
              <a:gd name="connsiteX513" fmla="*/ 3268619 w 4627560"/>
              <a:gd name="connsiteY513" fmla="*/ 394760 h 1990725"/>
              <a:gd name="connsiteX514" fmla="*/ 3298719 w 4627560"/>
              <a:gd name="connsiteY514" fmla="*/ 417913 h 1990725"/>
              <a:gd name="connsiteX515" fmla="*/ 3335765 w 4627560"/>
              <a:gd name="connsiteY515" fmla="*/ 404021 h 1990725"/>
              <a:gd name="connsiteX516" fmla="*/ 3351972 w 4627560"/>
              <a:gd name="connsiteY516" fmla="*/ 434121 h 1990725"/>
              <a:gd name="connsiteX517" fmla="*/ 3296404 w 4627560"/>
              <a:gd name="connsiteY517" fmla="*/ 452644 h 1990725"/>
              <a:gd name="connsiteX518" fmla="*/ 3224628 w 4627560"/>
              <a:gd name="connsiteY518" fmla="*/ 383183 h 1990725"/>
              <a:gd name="connsiteX519" fmla="*/ 3291774 w 4627560"/>
              <a:gd name="connsiteY519" fmla="*/ 318353 h 1990725"/>
              <a:gd name="connsiteX520" fmla="*/ 2909739 w 4627560"/>
              <a:gd name="connsiteY520" fmla="*/ 318353 h 1990725"/>
              <a:gd name="connsiteX521" fmla="*/ 2983830 w 4627560"/>
              <a:gd name="connsiteY521" fmla="*/ 387814 h 1990725"/>
              <a:gd name="connsiteX522" fmla="*/ 2909739 w 4627560"/>
              <a:gd name="connsiteY522" fmla="*/ 454958 h 1990725"/>
              <a:gd name="connsiteX523" fmla="*/ 2835648 w 4627560"/>
              <a:gd name="connsiteY523" fmla="*/ 387814 h 1990725"/>
              <a:gd name="connsiteX524" fmla="*/ 2909739 w 4627560"/>
              <a:gd name="connsiteY524" fmla="*/ 318353 h 1990725"/>
              <a:gd name="connsiteX525" fmla="*/ 2439724 w 4627560"/>
              <a:gd name="connsiteY525" fmla="*/ 318353 h 1990725"/>
              <a:gd name="connsiteX526" fmla="*/ 2490663 w 4627560"/>
              <a:gd name="connsiteY526" fmla="*/ 318353 h 1990725"/>
              <a:gd name="connsiteX527" fmla="*/ 2509185 w 4627560"/>
              <a:gd name="connsiteY527" fmla="*/ 378553 h 1990725"/>
              <a:gd name="connsiteX528" fmla="*/ 2513815 w 4627560"/>
              <a:gd name="connsiteY528" fmla="*/ 399390 h 1990725"/>
              <a:gd name="connsiteX529" fmla="*/ 2518447 w 4627560"/>
              <a:gd name="connsiteY529" fmla="*/ 380867 h 1990725"/>
              <a:gd name="connsiteX530" fmla="*/ 2534654 w 4627560"/>
              <a:gd name="connsiteY530" fmla="*/ 320669 h 1990725"/>
              <a:gd name="connsiteX531" fmla="*/ 2583277 w 4627560"/>
              <a:gd name="connsiteY531" fmla="*/ 320669 h 1990725"/>
              <a:gd name="connsiteX532" fmla="*/ 2530022 w 4627560"/>
              <a:gd name="connsiteY532" fmla="*/ 466536 h 1990725"/>
              <a:gd name="connsiteX533" fmla="*/ 2474454 w 4627560"/>
              <a:gd name="connsiteY533" fmla="*/ 505897 h 1990725"/>
              <a:gd name="connsiteX534" fmla="*/ 2444354 w 4627560"/>
              <a:gd name="connsiteY534" fmla="*/ 496636 h 1990725"/>
              <a:gd name="connsiteX535" fmla="*/ 2458247 w 4627560"/>
              <a:gd name="connsiteY535" fmla="*/ 464220 h 1990725"/>
              <a:gd name="connsiteX536" fmla="*/ 2472138 w 4627560"/>
              <a:gd name="connsiteY536" fmla="*/ 468852 h 1990725"/>
              <a:gd name="connsiteX537" fmla="*/ 2492977 w 4627560"/>
              <a:gd name="connsiteY537" fmla="*/ 454959 h 1990725"/>
              <a:gd name="connsiteX538" fmla="*/ 2495293 w 4627560"/>
              <a:gd name="connsiteY538" fmla="*/ 448013 h 1990725"/>
              <a:gd name="connsiteX539" fmla="*/ 2439724 w 4627560"/>
              <a:gd name="connsiteY539" fmla="*/ 318353 h 1990725"/>
              <a:gd name="connsiteX540" fmla="*/ 1937291 w 4627560"/>
              <a:gd name="connsiteY540" fmla="*/ 318353 h 1990725"/>
              <a:gd name="connsiteX541" fmla="*/ 1997489 w 4627560"/>
              <a:gd name="connsiteY541" fmla="*/ 380867 h 1990725"/>
              <a:gd name="connsiteX542" fmla="*/ 1997489 w 4627560"/>
              <a:gd name="connsiteY542" fmla="*/ 394760 h 1990725"/>
              <a:gd name="connsiteX543" fmla="*/ 1914136 w 4627560"/>
              <a:gd name="connsiteY543" fmla="*/ 394760 h 1990725"/>
              <a:gd name="connsiteX544" fmla="*/ 1944236 w 4627560"/>
              <a:gd name="connsiteY544" fmla="*/ 417913 h 1990725"/>
              <a:gd name="connsiteX545" fmla="*/ 1981282 w 4627560"/>
              <a:gd name="connsiteY545" fmla="*/ 404021 h 1990725"/>
              <a:gd name="connsiteX546" fmla="*/ 1997489 w 4627560"/>
              <a:gd name="connsiteY546" fmla="*/ 434121 h 1990725"/>
              <a:gd name="connsiteX547" fmla="*/ 1941921 w 4627560"/>
              <a:gd name="connsiteY547" fmla="*/ 452644 h 1990725"/>
              <a:gd name="connsiteX548" fmla="*/ 1870145 w 4627560"/>
              <a:gd name="connsiteY548" fmla="*/ 383183 h 1990725"/>
              <a:gd name="connsiteX549" fmla="*/ 1937291 w 4627560"/>
              <a:gd name="connsiteY549" fmla="*/ 318353 h 1990725"/>
              <a:gd name="connsiteX550" fmla="*/ 2717566 w 4627560"/>
              <a:gd name="connsiteY550" fmla="*/ 309092 h 1990725"/>
              <a:gd name="connsiteX551" fmla="*/ 2717566 w 4627560"/>
              <a:gd name="connsiteY551" fmla="*/ 353083 h 1990725"/>
              <a:gd name="connsiteX552" fmla="*/ 2736089 w 4627560"/>
              <a:gd name="connsiteY552" fmla="*/ 353083 h 1990725"/>
              <a:gd name="connsiteX553" fmla="*/ 2759241 w 4627560"/>
              <a:gd name="connsiteY553" fmla="*/ 329930 h 1990725"/>
              <a:gd name="connsiteX554" fmla="*/ 2731457 w 4627560"/>
              <a:gd name="connsiteY554" fmla="*/ 309092 h 1990725"/>
              <a:gd name="connsiteX555" fmla="*/ 2717566 w 4627560"/>
              <a:gd name="connsiteY555" fmla="*/ 309092 h 1990725"/>
              <a:gd name="connsiteX556" fmla="*/ 3132014 w 4627560"/>
              <a:gd name="connsiteY556" fmla="*/ 288253 h 1990725"/>
              <a:gd name="connsiteX557" fmla="*/ 3173691 w 4627560"/>
              <a:gd name="connsiteY557" fmla="*/ 288253 h 1990725"/>
              <a:gd name="connsiteX558" fmla="*/ 3173691 w 4627560"/>
              <a:gd name="connsiteY558" fmla="*/ 325299 h 1990725"/>
              <a:gd name="connsiteX559" fmla="*/ 3201475 w 4627560"/>
              <a:gd name="connsiteY559" fmla="*/ 325299 h 1990725"/>
              <a:gd name="connsiteX560" fmla="*/ 3201475 w 4627560"/>
              <a:gd name="connsiteY560" fmla="*/ 360029 h 1990725"/>
              <a:gd name="connsiteX561" fmla="*/ 3173691 w 4627560"/>
              <a:gd name="connsiteY561" fmla="*/ 360029 h 1990725"/>
              <a:gd name="connsiteX562" fmla="*/ 3173691 w 4627560"/>
              <a:gd name="connsiteY562" fmla="*/ 399390 h 1990725"/>
              <a:gd name="connsiteX563" fmla="*/ 3196844 w 4627560"/>
              <a:gd name="connsiteY563" fmla="*/ 415597 h 1990725"/>
              <a:gd name="connsiteX564" fmla="*/ 3203791 w 4627560"/>
              <a:gd name="connsiteY564" fmla="*/ 415597 h 1990725"/>
              <a:gd name="connsiteX565" fmla="*/ 3203791 w 4627560"/>
              <a:gd name="connsiteY565" fmla="*/ 454958 h 1990725"/>
              <a:gd name="connsiteX566" fmla="*/ 3192214 w 4627560"/>
              <a:gd name="connsiteY566" fmla="*/ 454958 h 1990725"/>
              <a:gd name="connsiteX567" fmla="*/ 3129698 w 4627560"/>
              <a:gd name="connsiteY567" fmla="*/ 406336 h 1990725"/>
              <a:gd name="connsiteX568" fmla="*/ 3129698 w 4627560"/>
              <a:gd name="connsiteY568" fmla="*/ 360029 h 1990725"/>
              <a:gd name="connsiteX569" fmla="*/ 3113491 w 4627560"/>
              <a:gd name="connsiteY569" fmla="*/ 360029 h 1990725"/>
              <a:gd name="connsiteX570" fmla="*/ 3113491 w 4627560"/>
              <a:gd name="connsiteY570" fmla="*/ 325299 h 1990725"/>
              <a:gd name="connsiteX571" fmla="*/ 3132014 w 4627560"/>
              <a:gd name="connsiteY571" fmla="*/ 325299 h 1990725"/>
              <a:gd name="connsiteX572" fmla="*/ 3132014 w 4627560"/>
              <a:gd name="connsiteY572" fmla="*/ 288253 h 1990725"/>
              <a:gd name="connsiteX573" fmla="*/ 3020878 w 4627560"/>
              <a:gd name="connsiteY573" fmla="*/ 288253 h 1990725"/>
              <a:gd name="connsiteX574" fmla="*/ 3062555 w 4627560"/>
              <a:gd name="connsiteY574" fmla="*/ 288253 h 1990725"/>
              <a:gd name="connsiteX575" fmla="*/ 3062555 w 4627560"/>
              <a:gd name="connsiteY575" fmla="*/ 325299 h 1990725"/>
              <a:gd name="connsiteX576" fmla="*/ 3090339 w 4627560"/>
              <a:gd name="connsiteY576" fmla="*/ 325299 h 1990725"/>
              <a:gd name="connsiteX577" fmla="*/ 3090339 w 4627560"/>
              <a:gd name="connsiteY577" fmla="*/ 360029 h 1990725"/>
              <a:gd name="connsiteX578" fmla="*/ 3062555 w 4627560"/>
              <a:gd name="connsiteY578" fmla="*/ 360029 h 1990725"/>
              <a:gd name="connsiteX579" fmla="*/ 3062555 w 4627560"/>
              <a:gd name="connsiteY579" fmla="*/ 399390 h 1990725"/>
              <a:gd name="connsiteX580" fmla="*/ 3085708 w 4627560"/>
              <a:gd name="connsiteY580" fmla="*/ 415597 h 1990725"/>
              <a:gd name="connsiteX581" fmla="*/ 3092655 w 4627560"/>
              <a:gd name="connsiteY581" fmla="*/ 415597 h 1990725"/>
              <a:gd name="connsiteX582" fmla="*/ 3092655 w 4627560"/>
              <a:gd name="connsiteY582" fmla="*/ 454958 h 1990725"/>
              <a:gd name="connsiteX583" fmla="*/ 3081078 w 4627560"/>
              <a:gd name="connsiteY583" fmla="*/ 454958 h 1990725"/>
              <a:gd name="connsiteX584" fmla="*/ 3018562 w 4627560"/>
              <a:gd name="connsiteY584" fmla="*/ 406336 h 1990725"/>
              <a:gd name="connsiteX585" fmla="*/ 3018562 w 4627560"/>
              <a:gd name="connsiteY585" fmla="*/ 360029 h 1990725"/>
              <a:gd name="connsiteX586" fmla="*/ 3002355 w 4627560"/>
              <a:gd name="connsiteY586" fmla="*/ 360029 h 1990725"/>
              <a:gd name="connsiteX587" fmla="*/ 3002355 w 4627560"/>
              <a:gd name="connsiteY587" fmla="*/ 325299 h 1990725"/>
              <a:gd name="connsiteX588" fmla="*/ 3020878 w 4627560"/>
              <a:gd name="connsiteY588" fmla="*/ 325299 h 1990725"/>
              <a:gd name="connsiteX589" fmla="*/ 3020878 w 4627560"/>
              <a:gd name="connsiteY589" fmla="*/ 288253 h 1990725"/>
              <a:gd name="connsiteX590" fmla="*/ 2358685 w 4627560"/>
              <a:gd name="connsiteY590" fmla="*/ 288253 h 1990725"/>
              <a:gd name="connsiteX591" fmla="*/ 2400360 w 4627560"/>
              <a:gd name="connsiteY591" fmla="*/ 288253 h 1990725"/>
              <a:gd name="connsiteX592" fmla="*/ 2400360 w 4627560"/>
              <a:gd name="connsiteY592" fmla="*/ 325299 h 1990725"/>
              <a:gd name="connsiteX593" fmla="*/ 2428146 w 4627560"/>
              <a:gd name="connsiteY593" fmla="*/ 325299 h 1990725"/>
              <a:gd name="connsiteX594" fmla="*/ 2428146 w 4627560"/>
              <a:gd name="connsiteY594" fmla="*/ 360029 h 1990725"/>
              <a:gd name="connsiteX595" fmla="*/ 2400360 w 4627560"/>
              <a:gd name="connsiteY595" fmla="*/ 360029 h 1990725"/>
              <a:gd name="connsiteX596" fmla="*/ 2400360 w 4627560"/>
              <a:gd name="connsiteY596" fmla="*/ 399390 h 1990725"/>
              <a:gd name="connsiteX597" fmla="*/ 2423515 w 4627560"/>
              <a:gd name="connsiteY597" fmla="*/ 415597 h 1990725"/>
              <a:gd name="connsiteX598" fmla="*/ 2430460 w 4627560"/>
              <a:gd name="connsiteY598" fmla="*/ 415597 h 1990725"/>
              <a:gd name="connsiteX599" fmla="*/ 2430460 w 4627560"/>
              <a:gd name="connsiteY599" fmla="*/ 454958 h 1990725"/>
              <a:gd name="connsiteX600" fmla="*/ 2418885 w 4627560"/>
              <a:gd name="connsiteY600" fmla="*/ 454958 h 1990725"/>
              <a:gd name="connsiteX601" fmla="*/ 2356369 w 4627560"/>
              <a:gd name="connsiteY601" fmla="*/ 406336 h 1990725"/>
              <a:gd name="connsiteX602" fmla="*/ 2356369 w 4627560"/>
              <a:gd name="connsiteY602" fmla="*/ 360029 h 1990725"/>
              <a:gd name="connsiteX603" fmla="*/ 2340162 w 4627560"/>
              <a:gd name="connsiteY603" fmla="*/ 360029 h 1990725"/>
              <a:gd name="connsiteX604" fmla="*/ 2340162 w 4627560"/>
              <a:gd name="connsiteY604" fmla="*/ 325299 h 1990725"/>
              <a:gd name="connsiteX605" fmla="*/ 2358685 w 4627560"/>
              <a:gd name="connsiteY605" fmla="*/ 325299 h 1990725"/>
              <a:gd name="connsiteX606" fmla="*/ 2358685 w 4627560"/>
              <a:gd name="connsiteY606" fmla="*/ 288253 h 1990725"/>
              <a:gd name="connsiteX607" fmla="*/ 2673575 w 4627560"/>
              <a:gd name="connsiteY607" fmla="*/ 272046 h 1990725"/>
              <a:gd name="connsiteX608" fmla="*/ 2733773 w 4627560"/>
              <a:gd name="connsiteY608" fmla="*/ 272046 h 1990725"/>
              <a:gd name="connsiteX609" fmla="*/ 2768504 w 4627560"/>
              <a:gd name="connsiteY609" fmla="*/ 276678 h 1990725"/>
              <a:gd name="connsiteX610" fmla="*/ 2803234 w 4627560"/>
              <a:gd name="connsiteY610" fmla="*/ 329930 h 1990725"/>
              <a:gd name="connsiteX611" fmla="*/ 2775450 w 4627560"/>
              <a:gd name="connsiteY611" fmla="*/ 378553 h 1990725"/>
              <a:gd name="connsiteX612" fmla="*/ 2782396 w 4627560"/>
              <a:gd name="connsiteY612" fmla="*/ 390128 h 1990725"/>
              <a:gd name="connsiteX613" fmla="*/ 2819441 w 4627560"/>
              <a:gd name="connsiteY613" fmla="*/ 452644 h 1990725"/>
              <a:gd name="connsiteX614" fmla="*/ 2770819 w 4627560"/>
              <a:gd name="connsiteY614" fmla="*/ 452644 h 1990725"/>
              <a:gd name="connsiteX615" fmla="*/ 2738405 w 4627560"/>
              <a:gd name="connsiteY615" fmla="*/ 390128 h 1990725"/>
              <a:gd name="connsiteX616" fmla="*/ 2717566 w 4627560"/>
              <a:gd name="connsiteY616" fmla="*/ 390128 h 1990725"/>
              <a:gd name="connsiteX617" fmla="*/ 2717566 w 4627560"/>
              <a:gd name="connsiteY617" fmla="*/ 452644 h 1990725"/>
              <a:gd name="connsiteX618" fmla="*/ 2673575 w 4627560"/>
              <a:gd name="connsiteY618" fmla="*/ 452644 h 1990725"/>
              <a:gd name="connsiteX619" fmla="*/ 2673575 w 4627560"/>
              <a:gd name="connsiteY619" fmla="*/ 272046 h 1990725"/>
              <a:gd name="connsiteX620" fmla="*/ 2268387 w 4627560"/>
              <a:gd name="connsiteY620" fmla="*/ 272046 h 1990725"/>
              <a:gd name="connsiteX621" fmla="*/ 2312378 w 4627560"/>
              <a:gd name="connsiteY621" fmla="*/ 272046 h 1990725"/>
              <a:gd name="connsiteX622" fmla="*/ 2312378 w 4627560"/>
              <a:gd name="connsiteY622" fmla="*/ 306776 h 1990725"/>
              <a:gd name="connsiteX623" fmla="*/ 2268387 w 4627560"/>
              <a:gd name="connsiteY623" fmla="*/ 306776 h 1990725"/>
              <a:gd name="connsiteX624" fmla="*/ 2268387 w 4627560"/>
              <a:gd name="connsiteY624" fmla="*/ 272046 h 1990725"/>
              <a:gd name="connsiteX625" fmla="*/ 1650191 w 4627560"/>
              <a:gd name="connsiteY625" fmla="*/ 272046 h 1990725"/>
              <a:gd name="connsiteX626" fmla="*/ 1694182 w 4627560"/>
              <a:gd name="connsiteY626" fmla="*/ 272046 h 1990725"/>
              <a:gd name="connsiteX627" fmla="*/ 1694182 w 4627560"/>
              <a:gd name="connsiteY627" fmla="*/ 306776 h 1990725"/>
              <a:gd name="connsiteX628" fmla="*/ 1650191 w 4627560"/>
              <a:gd name="connsiteY628" fmla="*/ 306776 h 1990725"/>
              <a:gd name="connsiteX629" fmla="*/ 1650191 w 4627560"/>
              <a:gd name="connsiteY629" fmla="*/ 272046 h 1990725"/>
              <a:gd name="connsiteX630" fmla="*/ 1288995 w 4627560"/>
              <a:gd name="connsiteY630" fmla="*/ 272046 h 1990725"/>
              <a:gd name="connsiteX631" fmla="*/ 1332986 w 4627560"/>
              <a:gd name="connsiteY631" fmla="*/ 272046 h 1990725"/>
              <a:gd name="connsiteX632" fmla="*/ 1332986 w 4627560"/>
              <a:gd name="connsiteY632" fmla="*/ 387815 h 1990725"/>
              <a:gd name="connsiteX633" fmla="*/ 1365402 w 4627560"/>
              <a:gd name="connsiteY633" fmla="*/ 417913 h 1990725"/>
              <a:gd name="connsiteX634" fmla="*/ 1397817 w 4627560"/>
              <a:gd name="connsiteY634" fmla="*/ 387815 h 1990725"/>
              <a:gd name="connsiteX635" fmla="*/ 1397817 w 4627560"/>
              <a:gd name="connsiteY635" fmla="*/ 272046 h 1990725"/>
              <a:gd name="connsiteX636" fmla="*/ 1441809 w 4627560"/>
              <a:gd name="connsiteY636" fmla="*/ 272046 h 1990725"/>
              <a:gd name="connsiteX637" fmla="*/ 1441809 w 4627560"/>
              <a:gd name="connsiteY637" fmla="*/ 387815 h 1990725"/>
              <a:gd name="connsiteX638" fmla="*/ 1365402 w 4627560"/>
              <a:gd name="connsiteY638" fmla="*/ 457274 h 1990725"/>
              <a:gd name="connsiteX639" fmla="*/ 1288995 w 4627560"/>
              <a:gd name="connsiteY639" fmla="*/ 387815 h 1990725"/>
              <a:gd name="connsiteX640" fmla="*/ 1288995 w 4627560"/>
              <a:gd name="connsiteY640" fmla="*/ 272046 h 1990725"/>
              <a:gd name="connsiteX641" fmla="*/ 156786 w 4627560"/>
              <a:gd name="connsiteY641" fmla="*/ 272046 h 1990725"/>
              <a:gd name="connsiteX642" fmla="*/ 270239 w 4627560"/>
              <a:gd name="connsiteY642" fmla="*/ 272046 h 1990725"/>
              <a:gd name="connsiteX643" fmla="*/ 270239 w 4627560"/>
              <a:gd name="connsiteY643" fmla="*/ 311407 h 1990725"/>
              <a:gd name="connsiteX644" fmla="*/ 200777 w 4627560"/>
              <a:gd name="connsiteY644" fmla="*/ 311407 h 1990725"/>
              <a:gd name="connsiteX645" fmla="*/ 200777 w 4627560"/>
              <a:gd name="connsiteY645" fmla="*/ 343821 h 1990725"/>
              <a:gd name="connsiteX646" fmla="*/ 256346 w 4627560"/>
              <a:gd name="connsiteY646" fmla="*/ 343821 h 1990725"/>
              <a:gd name="connsiteX647" fmla="*/ 256346 w 4627560"/>
              <a:gd name="connsiteY647" fmla="*/ 383183 h 1990725"/>
              <a:gd name="connsiteX648" fmla="*/ 200777 w 4627560"/>
              <a:gd name="connsiteY648" fmla="*/ 383183 h 1990725"/>
              <a:gd name="connsiteX649" fmla="*/ 200777 w 4627560"/>
              <a:gd name="connsiteY649" fmla="*/ 417912 h 1990725"/>
              <a:gd name="connsiteX650" fmla="*/ 274869 w 4627560"/>
              <a:gd name="connsiteY650" fmla="*/ 417912 h 1990725"/>
              <a:gd name="connsiteX651" fmla="*/ 274869 w 4627560"/>
              <a:gd name="connsiteY651" fmla="*/ 452644 h 1990725"/>
              <a:gd name="connsiteX652" fmla="*/ 156786 w 4627560"/>
              <a:gd name="connsiteY652" fmla="*/ 452644 h 1990725"/>
              <a:gd name="connsiteX653" fmla="*/ 156786 w 4627560"/>
              <a:gd name="connsiteY653" fmla="*/ 272046 h 1990725"/>
              <a:gd name="connsiteX654" fmla="*/ 3583509 w 4627560"/>
              <a:gd name="connsiteY654" fmla="*/ 269730 h 1990725"/>
              <a:gd name="connsiteX655" fmla="*/ 3627500 w 4627560"/>
              <a:gd name="connsiteY655" fmla="*/ 269730 h 1990725"/>
              <a:gd name="connsiteX656" fmla="*/ 3627500 w 4627560"/>
              <a:gd name="connsiteY656" fmla="*/ 452644 h 1990725"/>
              <a:gd name="connsiteX657" fmla="*/ 3585825 w 4627560"/>
              <a:gd name="connsiteY657" fmla="*/ 452644 h 1990725"/>
              <a:gd name="connsiteX658" fmla="*/ 3585825 w 4627560"/>
              <a:gd name="connsiteY658" fmla="*/ 443383 h 1990725"/>
              <a:gd name="connsiteX659" fmla="*/ 3585825 w 4627560"/>
              <a:gd name="connsiteY659" fmla="*/ 436435 h 1990725"/>
              <a:gd name="connsiteX660" fmla="*/ 3548779 w 4627560"/>
              <a:gd name="connsiteY660" fmla="*/ 454958 h 1990725"/>
              <a:gd name="connsiteX661" fmla="*/ 3488579 w 4627560"/>
              <a:gd name="connsiteY661" fmla="*/ 385499 h 1990725"/>
              <a:gd name="connsiteX662" fmla="*/ 3548779 w 4627560"/>
              <a:gd name="connsiteY662" fmla="*/ 318353 h 1990725"/>
              <a:gd name="connsiteX663" fmla="*/ 3583509 w 4627560"/>
              <a:gd name="connsiteY663" fmla="*/ 329930 h 1990725"/>
              <a:gd name="connsiteX664" fmla="*/ 3583509 w 4627560"/>
              <a:gd name="connsiteY664" fmla="*/ 322983 h 1990725"/>
              <a:gd name="connsiteX665" fmla="*/ 3583509 w 4627560"/>
              <a:gd name="connsiteY665" fmla="*/ 269730 h 1990725"/>
              <a:gd name="connsiteX666" fmla="*/ 0 w 4627560"/>
              <a:gd name="connsiteY666" fmla="*/ 1990725 h 1990725"/>
              <a:gd name="connsiteX667" fmla="*/ 4627560 w 4627560"/>
              <a:gd name="connsiteY667" fmla="*/ 0 h 1990725"/>
              <a:gd name="connsiteX668" fmla="*/ 4627560 w 4627560"/>
              <a:gd name="connsiteY668" fmla="*/ 1990725 h 1990725"/>
              <a:gd name="connsiteX669" fmla="*/ 0 w 4627560"/>
              <a:gd name="connsiteY669" fmla="*/ 1990725 h 1990725"/>
              <a:gd name="connsiteX0" fmla="*/ 1853937 w 4627560"/>
              <a:gd name="connsiteY0" fmla="*/ 365826 h 1720995"/>
              <a:gd name="connsiteX1" fmla="*/ 1819207 w 4627560"/>
              <a:gd name="connsiteY1" fmla="*/ 382035 h 1720995"/>
              <a:gd name="connsiteX2" fmla="*/ 1835414 w 4627560"/>
              <a:gd name="connsiteY2" fmla="*/ 395926 h 1720995"/>
              <a:gd name="connsiteX3" fmla="*/ 1858569 w 4627560"/>
              <a:gd name="connsiteY3" fmla="*/ 368142 h 1720995"/>
              <a:gd name="connsiteX4" fmla="*/ 1858569 w 4627560"/>
              <a:gd name="connsiteY4" fmla="*/ 365826 h 1720995"/>
              <a:gd name="connsiteX5" fmla="*/ 1853937 w 4627560"/>
              <a:gd name="connsiteY5" fmla="*/ 365826 h 1720995"/>
              <a:gd name="connsiteX6" fmla="*/ 392950 w 4627560"/>
              <a:gd name="connsiteY6" fmla="*/ 365826 h 1720995"/>
              <a:gd name="connsiteX7" fmla="*/ 358220 w 4627560"/>
              <a:gd name="connsiteY7" fmla="*/ 382035 h 1720995"/>
              <a:gd name="connsiteX8" fmla="*/ 374427 w 4627560"/>
              <a:gd name="connsiteY8" fmla="*/ 395926 h 1720995"/>
              <a:gd name="connsiteX9" fmla="*/ 397582 w 4627560"/>
              <a:gd name="connsiteY9" fmla="*/ 368142 h 1720995"/>
              <a:gd name="connsiteX10" fmla="*/ 397582 w 4627560"/>
              <a:gd name="connsiteY10" fmla="*/ 365826 h 1720995"/>
              <a:gd name="connsiteX11" fmla="*/ 392950 w 4627560"/>
              <a:gd name="connsiteY11" fmla="*/ 365826 h 1720995"/>
              <a:gd name="connsiteX12" fmla="*/ 1379291 w 4627560"/>
              <a:gd name="connsiteY12" fmla="*/ 331096 h 1720995"/>
              <a:gd name="connsiteX13" fmla="*/ 1351506 w 4627560"/>
              <a:gd name="connsiteY13" fmla="*/ 363512 h 1720995"/>
              <a:gd name="connsiteX14" fmla="*/ 1376975 w 4627560"/>
              <a:gd name="connsiteY14" fmla="*/ 395926 h 1720995"/>
              <a:gd name="connsiteX15" fmla="*/ 1404759 w 4627560"/>
              <a:gd name="connsiteY15" fmla="*/ 363512 h 1720995"/>
              <a:gd name="connsiteX16" fmla="*/ 1379291 w 4627560"/>
              <a:gd name="connsiteY16" fmla="*/ 331096 h 1720995"/>
              <a:gd name="connsiteX17" fmla="*/ 812029 w 4627560"/>
              <a:gd name="connsiteY17" fmla="*/ 328783 h 1720995"/>
              <a:gd name="connsiteX18" fmla="*/ 786560 w 4627560"/>
              <a:gd name="connsiteY18" fmla="*/ 358881 h 1720995"/>
              <a:gd name="connsiteX19" fmla="*/ 814344 w 4627560"/>
              <a:gd name="connsiteY19" fmla="*/ 391296 h 1720995"/>
              <a:gd name="connsiteX20" fmla="*/ 837498 w 4627560"/>
              <a:gd name="connsiteY20" fmla="*/ 358881 h 1720995"/>
              <a:gd name="connsiteX21" fmla="*/ 812029 w 4627560"/>
              <a:gd name="connsiteY21" fmla="*/ 328783 h 1720995"/>
              <a:gd name="connsiteX22" fmla="*/ 2127149 w 4627560"/>
              <a:gd name="connsiteY22" fmla="*/ 326467 h 1720995"/>
              <a:gd name="connsiteX23" fmla="*/ 2101680 w 4627560"/>
              <a:gd name="connsiteY23" fmla="*/ 349620 h 1720995"/>
              <a:gd name="connsiteX24" fmla="*/ 2147987 w 4627560"/>
              <a:gd name="connsiteY24" fmla="*/ 349620 h 1720995"/>
              <a:gd name="connsiteX25" fmla="*/ 2127149 w 4627560"/>
              <a:gd name="connsiteY25" fmla="*/ 326467 h 1720995"/>
              <a:gd name="connsiteX26" fmla="*/ 1138495 w 4627560"/>
              <a:gd name="connsiteY26" fmla="*/ 307943 h 1720995"/>
              <a:gd name="connsiteX27" fmla="*/ 1163963 w 4627560"/>
              <a:gd name="connsiteY27" fmla="*/ 307943 h 1720995"/>
              <a:gd name="connsiteX28" fmla="*/ 1163963 w 4627560"/>
              <a:gd name="connsiteY28" fmla="*/ 414448 h 1720995"/>
              <a:gd name="connsiteX29" fmla="*/ 1138495 w 4627560"/>
              <a:gd name="connsiteY29" fmla="*/ 414448 h 1720995"/>
              <a:gd name="connsiteX30" fmla="*/ 1138495 w 4627560"/>
              <a:gd name="connsiteY30" fmla="*/ 307943 h 1720995"/>
              <a:gd name="connsiteX31" fmla="*/ 573548 w 4627560"/>
              <a:gd name="connsiteY31" fmla="*/ 307943 h 1720995"/>
              <a:gd name="connsiteX32" fmla="*/ 599016 w 4627560"/>
              <a:gd name="connsiteY32" fmla="*/ 307943 h 1720995"/>
              <a:gd name="connsiteX33" fmla="*/ 599016 w 4627560"/>
              <a:gd name="connsiteY33" fmla="*/ 414448 h 1720995"/>
              <a:gd name="connsiteX34" fmla="*/ 573548 w 4627560"/>
              <a:gd name="connsiteY34" fmla="*/ 414448 h 1720995"/>
              <a:gd name="connsiteX35" fmla="*/ 573548 w 4627560"/>
              <a:gd name="connsiteY35" fmla="*/ 307943 h 1720995"/>
              <a:gd name="connsiteX36" fmla="*/ 2261441 w 4627560"/>
              <a:gd name="connsiteY36" fmla="*/ 305628 h 1720995"/>
              <a:gd name="connsiteX37" fmla="*/ 2266071 w 4627560"/>
              <a:gd name="connsiteY37" fmla="*/ 305628 h 1720995"/>
              <a:gd name="connsiteX38" fmla="*/ 2266071 w 4627560"/>
              <a:gd name="connsiteY38" fmla="*/ 331097 h 1720995"/>
              <a:gd name="connsiteX39" fmla="*/ 2259125 w 4627560"/>
              <a:gd name="connsiteY39" fmla="*/ 331097 h 1720995"/>
              <a:gd name="connsiteX40" fmla="*/ 2229025 w 4627560"/>
              <a:gd name="connsiteY40" fmla="*/ 354251 h 1720995"/>
              <a:gd name="connsiteX41" fmla="*/ 2226710 w 4627560"/>
              <a:gd name="connsiteY41" fmla="*/ 370458 h 1720995"/>
              <a:gd name="connsiteX42" fmla="*/ 2226710 w 4627560"/>
              <a:gd name="connsiteY42" fmla="*/ 414449 h 1720995"/>
              <a:gd name="connsiteX43" fmla="*/ 2201241 w 4627560"/>
              <a:gd name="connsiteY43" fmla="*/ 414449 h 1720995"/>
              <a:gd name="connsiteX44" fmla="*/ 2201241 w 4627560"/>
              <a:gd name="connsiteY44" fmla="*/ 307944 h 1720995"/>
              <a:gd name="connsiteX45" fmla="*/ 2226710 w 4627560"/>
              <a:gd name="connsiteY45" fmla="*/ 307944 h 1720995"/>
              <a:gd name="connsiteX46" fmla="*/ 2226710 w 4627560"/>
              <a:gd name="connsiteY46" fmla="*/ 326467 h 1720995"/>
              <a:gd name="connsiteX47" fmla="*/ 2226710 w 4627560"/>
              <a:gd name="connsiteY47" fmla="*/ 333412 h 1720995"/>
              <a:gd name="connsiteX48" fmla="*/ 2261441 w 4627560"/>
              <a:gd name="connsiteY48" fmla="*/ 305628 h 1720995"/>
              <a:gd name="connsiteX49" fmla="*/ 2129464 w 4627560"/>
              <a:gd name="connsiteY49" fmla="*/ 305628 h 1720995"/>
              <a:gd name="connsiteX50" fmla="*/ 2175771 w 4627560"/>
              <a:gd name="connsiteY50" fmla="*/ 356567 h 1720995"/>
              <a:gd name="connsiteX51" fmla="*/ 2175771 w 4627560"/>
              <a:gd name="connsiteY51" fmla="*/ 365828 h 1720995"/>
              <a:gd name="connsiteX52" fmla="*/ 2101680 w 4627560"/>
              <a:gd name="connsiteY52" fmla="*/ 365828 h 1720995"/>
              <a:gd name="connsiteX53" fmla="*/ 2134096 w 4627560"/>
              <a:gd name="connsiteY53" fmla="*/ 393613 h 1720995"/>
              <a:gd name="connsiteX54" fmla="*/ 2164194 w 4627560"/>
              <a:gd name="connsiteY54" fmla="*/ 382035 h 1720995"/>
              <a:gd name="connsiteX55" fmla="*/ 2173455 w 4627560"/>
              <a:gd name="connsiteY55" fmla="*/ 400558 h 1720995"/>
              <a:gd name="connsiteX56" fmla="*/ 2131780 w 4627560"/>
              <a:gd name="connsiteY56" fmla="*/ 416765 h 1720995"/>
              <a:gd name="connsiteX57" fmla="*/ 2073896 w 4627560"/>
              <a:gd name="connsiteY57" fmla="*/ 361197 h 1720995"/>
              <a:gd name="connsiteX58" fmla="*/ 2129464 w 4627560"/>
              <a:gd name="connsiteY58" fmla="*/ 305628 h 1720995"/>
              <a:gd name="connsiteX59" fmla="*/ 1499691 w 4627560"/>
              <a:gd name="connsiteY59" fmla="*/ 305628 h 1720995"/>
              <a:gd name="connsiteX60" fmla="*/ 1534421 w 4627560"/>
              <a:gd name="connsiteY60" fmla="*/ 317205 h 1720995"/>
              <a:gd name="connsiteX61" fmla="*/ 1522843 w 4627560"/>
              <a:gd name="connsiteY61" fmla="*/ 338044 h 1720995"/>
              <a:gd name="connsiteX62" fmla="*/ 1497375 w 4627560"/>
              <a:gd name="connsiteY62" fmla="*/ 328783 h 1720995"/>
              <a:gd name="connsiteX63" fmla="*/ 1483484 w 4627560"/>
              <a:gd name="connsiteY63" fmla="*/ 338044 h 1720995"/>
              <a:gd name="connsiteX64" fmla="*/ 1534421 w 4627560"/>
              <a:gd name="connsiteY64" fmla="*/ 384351 h 1720995"/>
              <a:gd name="connsiteX65" fmla="*/ 1492745 w 4627560"/>
              <a:gd name="connsiteY65" fmla="*/ 416765 h 1720995"/>
              <a:gd name="connsiteX66" fmla="*/ 1451068 w 4627560"/>
              <a:gd name="connsiteY66" fmla="*/ 400558 h 1720995"/>
              <a:gd name="connsiteX67" fmla="*/ 1464961 w 4627560"/>
              <a:gd name="connsiteY67" fmla="*/ 384351 h 1720995"/>
              <a:gd name="connsiteX68" fmla="*/ 1495059 w 4627560"/>
              <a:gd name="connsiteY68" fmla="*/ 395927 h 1720995"/>
              <a:gd name="connsiteX69" fmla="*/ 1508952 w 4627560"/>
              <a:gd name="connsiteY69" fmla="*/ 386665 h 1720995"/>
              <a:gd name="connsiteX70" fmla="*/ 1458013 w 4627560"/>
              <a:gd name="connsiteY70" fmla="*/ 338044 h 1720995"/>
              <a:gd name="connsiteX71" fmla="*/ 1499691 w 4627560"/>
              <a:gd name="connsiteY71" fmla="*/ 305628 h 1720995"/>
              <a:gd name="connsiteX72" fmla="*/ 1261207 w 4627560"/>
              <a:gd name="connsiteY72" fmla="*/ 305628 h 1720995"/>
              <a:gd name="connsiteX73" fmla="*/ 1298253 w 4627560"/>
              <a:gd name="connsiteY73" fmla="*/ 344990 h 1720995"/>
              <a:gd name="connsiteX74" fmla="*/ 1298253 w 4627560"/>
              <a:gd name="connsiteY74" fmla="*/ 414449 h 1720995"/>
              <a:gd name="connsiteX75" fmla="*/ 1272784 w 4627560"/>
              <a:gd name="connsiteY75" fmla="*/ 414449 h 1720995"/>
              <a:gd name="connsiteX76" fmla="*/ 1272784 w 4627560"/>
              <a:gd name="connsiteY76" fmla="*/ 351935 h 1720995"/>
              <a:gd name="connsiteX77" fmla="*/ 1256577 w 4627560"/>
              <a:gd name="connsiteY77" fmla="*/ 331097 h 1720995"/>
              <a:gd name="connsiteX78" fmla="*/ 1228793 w 4627560"/>
              <a:gd name="connsiteY78" fmla="*/ 351935 h 1720995"/>
              <a:gd name="connsiteX79" fmla="*/ 1226477 w 4627560"/>
              <a:gd name="connsiteY79" fmla="*/ 365828 h 1720995"/>
              <a:gd name="connsiteX80" fmla="*/ 1226477 w 4627560"/>
              <a:gd name="connsiteY80" fmla="*/ 414449 h 1720995"/>
              <a:gd name="connsiteX81" fmla="*/ 1198693 w 4627560"/>
              <a:gd name="connsiteY81" fmla="*/ 414449 h 1720995"/>
              <a:gd name="connsiteX82" fmla="*/ 1198693 w 4627560"/>
              <a:gd name="connsiteY82" fmla="*/ 307944 h 1720995"/>
              <a:gd name="connsiteX83" fmla="*/ 1224161 w 4627560"/>
              <a:gd name="connsiteY83" fmla="*/ 307944 h 1720995"/>
              <a:gd name="connsiteX84" fmla="*/ 1224161 w 4627560"/>
              <a:gd name="connsiteY84" fmla="*/ 321835 h 1720995"/>
              <a:gd name="connsiteX85" fmla="*/ 1224161 w 4627560"/>
              <a:gd name="connsiteY85" fmla="*/ 328783 h 1720995"/>
              <a:gd name="connsiteX86" fmla="*/ 1261207 w 4627560"/>
              <a:gd name="connsiteY86" fmla="*/ 305628 h 1720995"/>
              <a:gd name="connsiteX87" fmla="*/ 805083 w 4627560"/>
              <a:gd name="connsiteY87" fmla="*/ 305628 h 1720995"/>
              <a:gd name="connsiteX88" fmla="*/ 837498 w 4627560"/>
              <a:gd name="connsiteY88" fmla="*/ 319521 h 1720995"/>
              <a:gd name="connsiteX89" fmla="*/ 837498 w 4627560"/>
              <a:gd name="connsiteY89" fmla="*/ 317205 h 1720995"/>
              <a:gd name="connsiteX90" fmla="*/ 837498 w 4627560"/>
              <a:gd name="connsiteY90" fmla="*/ 307944 h 1720995"/>
              <a:gd name="connsiteX91" fmla="*/ 862967 w 4627560"/>
              <a:gd name="connsiteY91" fmla="*/ 307944 h 1720995"/>
              <a:gd name="connsiteX92" fmla="*/ 862967 w 4627560"/>
              <a:gd name="connsiteY92" fmla="*/ 407503 h 1720995"/>
              <a:gd name="connsiteX93" fmla="*/ 807399 w 4627560"/>
              <a:gd name="connsiteY93" fmla="*/ 458442 h 1720995"/>
              <a:gd name="connsiteX94" fmla="*/ 770353 w 4627560"/>
              <a:gd name="connsiteY94" fmla="*/ 449180 h 1720995"/>
              <a:gd name="connsiteX95" fmla="*/ 777299 w 4627560"/>
              <a:gd name="connsiteY95" fmla="*/ 428342 h 1720995"/>
              <a:gd name="connsiteX96" fmla="*/ 807399 w 4627560"/>
              <a:gd name="connsiteY96" fmla="*/ 435288 h 1720995"/>
              <a:gd name="connsiteX97" fmla="*/ 837498 w 4627560"/>
              <a:gd name="connsiteY97" fmla="*/ 409819 h 1720995"/>
              <a:gd name="connsiteX98" fmla="*/ 837498 w 4627560"/>
              <a:gd name="connsiteY98" fmla="*/ 402874 h 1720995"/>
              <a:gd name="connsiteX99" fmla="*/ 837498 w 4627560"/>
              <a:gd name="connsiteY99" fmla="*/ 398242 h 1720995"/>
              <a:gd name="connsiteX100" fmla="*/ 807399 w 4627560"/>
              <a:gd name="connsiteY100" fmla="*/ 412135 h 1720995"/>
              <a:gd name="connsiteX101" fmla="*/ 758776 w 4627560"/>
              <a:gd name="connsiteY101" fmla="*/ 358881 h 1720995"/>
              <a:gd name="connsiteX102" fmla="*/ 805083 w 4627560"/>
              <a:gd name="connsiteY102" fmla="*/ 305628 h 1720995"/>
              <a:gd name="connsiteX103" fmla="*/ 696261 w 4627560"/>
              <a:gd name="connsiteY103" fmla="*/ 305628 h 1720995"/>
              <a:gd name="connsiteX104" fmla="*/ 733306 w 4627560"/>
              <a:gd name="connsiteY104" fmla="*/ 344990 h 1720995"/>
              <a:gd name="connsiteX105" fmla="*/ 733306 w 4627560"/>
              <a:gd name="connsiteY105" fmla="*/ 414449 h 1720995"/>
              <a:gd name="connsiteX106" fmla="*/ 707838 w 4627560"/>
              <a:gd name="connsiteY106" fmla="*/ 414449 h 1720995"/>
              <a:gd name="connsiteX107" fmla="*/ 707838 w 4627560"/>
              <a:gd name="connsiteY107" fmla="*/ 351935 h 1720995"/>
              <a:gd name="connsiteX108" fmla="*/ 691631 w 4627560"/>
              <a:gd name="connsiteY108" fmla="*/ 331097 h 1720995"/>
              <a:gd name="connsiteX109" fmla="*/ 663846 w 4627560"/>
              <a:gd name="connsiteY109" fmla="*/ 351935 h 1720995"/>
              <a:gd name="connsiteX110" fmla="*/ 661531 w 4627560"/>
              <a:gd name="connsiteY110" fmla="*/ 365828 h 1720995"/>
              <a:gd name="connsiteX111" fmla="*/ 661531 w 4627560"/>
              <a:gd name="connsiteY111" fmla="*/ 414449 h 1720995"/>
              <a:gd name="connsiteX112" fmla="*/ 636062 w 4627560"/>
              <a:gd name="connsiteY112" fmla="*/ 414449 h 1720995"/>
              <a:gd name="connsiteX113" fmla="*/ 636062 w 4627560"/>
              <a:gd name="connsiteY113" fmla="*/ 307944 h 1720995"/>
              <a:gd name="connsiteX114" fmla="*/ 659215 w 4627560"/>
              <a:gd name="connsiteY114" fmla="*/ 307944 h 1720995"/>
              <a:gd name="connsiteX115" fmla="*/ 659215 w 4627560"/>
              <a:gd name="connsiteY115" fmla="*/ 321835 h 1720995"/>
              <a:gd name="connsiteX116" fmla="*/ 659215 w 4627560"/>
              <a:gd name="connsiteY116" fmla="*/ 328783 h 1720995"/>
              <a:gd name="connsiteX117" fmla="*/ 696261 w 4627560"/>
              <a:gd name="connsiteY117" fmla="*/ 305628 h 1720995"/>
              <a:gd name="connsiteX118" fmla="*/ 1842362 w 4627560"/>
              <a:gd name="connsiteY118" fmla="*/ 303312 h 1720995"/>
              <a:gd name="connsiteX119" fmla="*/ 1886353 w 4627560"/>
              <a:gd name="connsiteY119" fmla="*/ 344989 h 1720995"/>
              <a:gd name="connsiteX120" fmla="*/ 1886353 w 4627560"/>
              <a:gd name="connsiteY120" fmla="*/ 414449 h 1720995"/>
              <a:gd name="connsiteX121" fmla="*/ 1860884 w 4627560"/>
              <a:gd name="connsiteY121" fmla="*/ 414449 h 1720995"/>
              <a:gd name="connsiteX122" fmla="*/ 1860884 w 4627560"/>
              <a:gd name="connsiteY122" fmla="*/ 405188 h 1720995"/>
              <a:gd name="connsiteX123" fmla="*/ 1860884 w 4627560"/>
              <a:gd name="connsiteY123" fmla="*/ 398242 h 1720995"/>
              <a:gd name="connsiteX124" fmla="*/ 1828469 w 4627560"/>
              <a:gd name="connsiteY124" fmla="*/ 416765 h 1720995"/>
              <a:gd name="connsiteX125" fmla="*/ 1791423 w 4627560"/>
              <a:gd name="connsiteY125" fmla="*/ 384349 h 1720995"/>
              <a:gd name="connsiteX126" fmla="*/ 1856253 w 4627560"/>
              <a:gd name="connsiteY126" fmla="*/ 347304 h 1720995"/>
              <a:gd name="connsiteX127" fmla="*/ 1860884 w 4627560"/>
              <a:gd name="connsiteY127" fmla="*/ 347304 h 1720995"/>
              <a:gd name="connsiteX128" fmla="*/ 1860884 w 4627560"/>
              <a:gd name="connsiteY128" fmla="*/ 344989 h 1720995"/>
              <a:gd name="connsiteX129" fmla="*/ 1840046 w 4627560"/>
              <a:gd name="connsiteY129" fmla="*/ 326465 h 1720995"/>
              <a:gd name="connsiteX130" fmla="*/ 1809946 w 4627560"/>
              <a:gd name="connsiteY130" fmla="*/ 335728 h 1720995"/>
              <a:gd name="connsiteX131" fmla="*/ 1800685 w 4627560"/>
              <a:gd name="connsiteY131" fmla="*/ 317205 h 1720995"/>
              <a:gd name="connsiteX132" fmla="*/ 1842362 w 4627560"/>
              <a:gd name="connsiteY132" fmla="*/ 303312 h 1720995"/>
              <a:gd name="connsiteX133" fmla="*/ 379059 w 4627560"/>
              <a:gd name="connsiteY133" fmla="*/ 303312 h 1720995"/>
              <a:gd name="connsiteX134" fmla="*/ 423050 w 4627560"/>
              <a:gd name="connsiteY134" fmla="*/ 344989 h 1720995"/>
              <a:gd name="connsiteX135" fmla="*/ 423050 w 4627560"/>
              <a:gd name="connsiteY135" fmla="*/ 414449 h 1720995"/>
              <a:gd name="connsiteX136" fmla="*/ 397582 w 4627560"/>
              <a:gd name="connsiteY136" fmla="*/ 414449 h 1720995"/>
              <a:gd name="connsiteX137" fmla="*/ 397582 w 4627560"/>
              <a:gd name="connsiteY137" fmla="*/ 405188 h 1720995"/>
              <a:gd name="connsiteX138" fmla="*/ 397582 w 4627560"/>
              <a:gd name="connsiteY138" fmla="*/ 398242 h 1720995"/>
              <a:gd name="connsiteX139" fmla="*/ 365166 w 4627560"/>
              <a:gd name="connsiteY139" fmla="*/ 416765 h 1720995"/>
              <a:gd name="connsiteX140" fmla="*/ 328120 w 4627560"/>
              <a:gd name="connsiteY140" fmla="*/ 384349 h 1720995"/>
              <a:gd name="connsiteX141" fmla="*/ 392950 w 4627560"/>
              <a:gd name="connsiteY141" fmla="*/ 347304 h 1720995"/>
              <a:gd name="connsiteX142" fmla="*/ 397582 w 4627560"/>
              <a:gd name="connsiteY142" fmla="*/ 347304 h 1720995"/>
              <a:gd name="connsiteX143" fmla="*/ 397582 w 4627560"/>
              <a:gd name="connsiteY143" fmla="*/ 344989 h 1720995"/>
              <a:gd name="connsiteX144" fmla="*/ 376743 w 4627560"/>
              <a:gd name="connsiteY144" fmla="*/ 326465 h 1720995"/>
              <a:gd name="connsiteX145" fmla="*/ 346643 w 4627560"/>
              <a:gd name="connsiteY145" fmla="*/ 335728 h 1720995"/>
              <a:gd name="connsiteX146" fmla="*/ 337381 w 4627560"/>
              <a:gd name="connsiteY146" fmla="*/ 317205 h 1720995"/>
              <a:gd name="connsiteX147" fmla="*/ 379059 w 4627560"/>
              <a:gd name="connsiteY147" fmla="*/ 303312 h 1720995"/>
              <a:gd name="connsiteX148" fmla="*/ 2004437 w 4627560"/>
              <a:gd name="connsiteY148" fmla="*/ 280158 h 1720995"/>
              <a:gd name="connsiteX149" fmla="*/ 2029906 w 4627560"/>
              <a:gd name="connsiteY149" fmla="*/ 280158 h 1720995"/>
              <a:gd name="connsiteX150" fmla="*/ 2029906 w 4627560"/>
              <a:gd name="connsiteY150" fmla="*/ 310258 h 1720995"/>
              <a:gd name="connsiteX151" fmla="*/ 2053058 w 4627560"/>
              <a:gd name="connsiteY151" fmla="*/ 310258 h 1720995"/>
              <a:gd name="connsiteX152" fmla="*/ 2053058 w 4627560"/>
              <a:gd name="connsiteY152" fmla="*/ 331097 h 1720995"/>
              <a:gd name="connsiteX153" fmla="*/ 2029906 w 4627560"/>
              <a:gd name="connsiteY153" fmla="*/ 331097 h 1720995"/>
              <a:gd name="connsiteX154" fmla="*/ 2029906 w 4627560"/>
              <a:gd name="connsiteY154" fmla="*/ 372772 h 1720995"/>
              <a:gd name="connsiteX155" fmla="*/ 2050744 w 4627560"/>
              <a:gd name="connsiteY155" fmla="*/ 393611 h 1720995"/>
              <a:gd name="connsiteX156" fmla="*/ 2055374 w 4627560"/>
              <a:gd name="connsiteY156" fmla="*/ 393611 h 1720995"/>
              <a:gd name="connsiteX157" fmla="*/ 2055374 w 4627560"/>
              <a:gd name="connsiteY157" fmla="*/ 416763 h 1720995"/>
              <a:gd name="connsiteX158" fmla="*/ 2046113 w 4627560"/>
              <a:gd name="connsiteY158" fmla="*/ 416763 h 1720995"/>
              <a:gd name="connsiteX159" fmla="*/ 2002121 w 4627560"/>
              <a:gd name="connsiteY159" fmla="*/ 377404 h 1720995"/>
              <a:gd name="connsiteX160" fmla="*/ 2002121 w 4627560"/>
              <a:gd name="connsiteY160" fmla="*/ 331097 h 1720995"/>
              <a:gd name="connsiteX161" fmla="*/ 1990544 w 4627560"/>
              <a:gd name="connsiteY161" fmla="*/ 331097 h 1720995"/>
              <a:gd name="connsiteX162" fmla="*/ 1990544 w 4627560"/>
              <a:gd name="connsiteY162" fmla="*/ 310258 h 1720995"/>
              <a:gd name="connsiteX163" fmla="*/ 2004437 w 4627560"/>
              <a:gd name="connsiteY163" fmla="*/ 310258 h 1720995"/>
              <a:gd name="connsiteX164" fmla="*/ 2004437 w 4627560"/>
              <a:gd name="connsiteY164" fmla="*/ 280158 h 1720995"/>
              <a:gd name="connsiteX165" fmla="*/ 1921084 w 4627560"/>
              <a:gd name="connsiteY165" fmla="*/ 280158 h 1720995"/>
              <a:gd name="connsiteX166" fmla="*/ 1946553 w 4627560"/>
              <a:gd name="connsiteY166" fmla="*/ 280158 h 1720995"/>
              <a:gd name="connsiteX167" fmla="*/ 1946553 w 4627560"/>
              <a:gd name="connsiteY167" fmla="*/ 310258 h 1720995"/>
              <a:gd name="connsiteX168" fmla="*/ 1969705 w 4627560"/>
              <a:gd name="connsiteY168" fmla="*/ 310258 h 1720995"/>
              <a:gd name="connsiteX169" fmla="*/ 1969705 w 4627560"/>
              <a:gd name="connsiteY169" fmla="*/ 331097 h 1720995"/>
              <a:gd name="connsiteX170" fmla="*/ 1946553 w 4627560"/>
              <a:gd name="connsiteY170" fmla="*/ 331097 h 1720995"/>
              <a:gd name="connsiteX171" fmla="*/ 1946553 w 4627560"/>
              <a:gd name="connsiteY171" fmla="*/ 372772 h 1720995"/>
              <a:gd name="connsiteX172" fmla="*/ 1967391 w 4627560"/>
              <a:gd name="connsiteY172" fmla="*/ 393611 h 1720995"/>
              <a:gd name="connsiteX173" fmla="*/ 1972021 w 4627560"/>
              <a:gd name="connsiteY173" fmla="*/ 393611 h 1720995"/>
              <a:gd name="connsiteX174" fmla="*/ 1972021 w 4627560"/>
              <a:gd name="connsiteY174" fmla="*/ 416763 h 1720995"/>
              <a:gd name="connsiteX175" fmla="*/ 1962760 w 4627560"/>
              <a:gd name="connsiteY175" fmla="*/ 416763 h 1720995"/>
              <a:gd name="connsiteX176" fmla="*/ 1918768 w 4627560"/>
              <a:gd name="connsiteY176" fmla="*/ 377404 h 1720995"/>
              <a:gd name="connsiteX177" fmla="*/ 1918768 w 4627560"/>
              <a:gd name="connsiteY177" fmla="*/ 331097 h 1720995"/>
              <a:gd name="connsiteX178" fmla="*/ 1907191 w 4627560"/>
              <a:gd name="connsiteY178" fmla="*/ 331097 h 1720995"/>
              <a:gd name="connsiteX179" fmla="*/ 1907191 w 4627560"/>
              <a:gd name="connsiteY179" fmla="*/ 310258 h 1720995"/>
              <a:gd name="connsiteX180" fmla="*/ 1921084 w 4627560"/>
              <a:gd name="connsiteY180" fmla="*/ 310258 h 1720995"/>
              <a:gd name="connsiteX181" fmla="*/ 1921084 w 4627560"/>
              <a:gd name="connsiteY181" fmla="*/ 280158 h 1720995"/>
              <a:gd name="connsiteX182" fmla="*/ 1627033 w 4627560"/>
              <a:gd name="connsiteY182" fmla="*/ 266266 h 1720995"/>
              <a:gd name="connsiteX183" fmla="*/ 1654818 w 4627560"/>
              <a:gd name="connsiteY183" fmla="*/ 266266 h 1720995"/>
              <a:gd name="connsiteX184" fmla="*/ 1684916 w 4627560"/>
              <a:gd name="connsiteY184" fmla="*/ 340357 h 1720995"/>
              <a:gd name="connsiteX185" fmla="*/ 1691863 w 4627560"/>
              <a:gd name="connsiteY185" fmla="*/ 361196 h 1720995"/>
              <a:gd name="connsiteX186" fmla="*/ 1698809 w 4627560"/>
              <a:gd name="connsiteY186" fmla="*/ 340357 h 1720995"/>
              <a:gd name="connsiteX187" fmla="*/ 1728908 w 4627560"/>
              <a:gd name="connsiteY187" fmla="*/ 266266 h 1720995"/>
              <a:gd name="connsiteX188" fmla="*/ 1756693 w 4627560"/>
              <a:gd name="connsiteY188" fmla="*/ 266266 h 1720995"/>
              <a:gd name="connsiteX189" fmla="*/ 1768268 w 4627560"/>
              <a:gd name="connsiteY189" fmla="*/ 414448 h 1720995"/>
              <a:gd name="connsiteX190" fmla="*/ 1740484 w 4627560"/>
              <a:gd name="connsiteY190" fmla="*/ 414448 h 1720995"/>
              <a:gd name="connsiteX191" fmla="*/ 1733538 w 4627560"/>
              <a:gd name="connsiteY191" fmla="*/ 331096 h 1720995"/>
              <a:gd name="connsiteX192" fmla="*/ 1733538 w 4627560"/>
              <a:gd name="connsiteY192" fmla="*/ 307943 h 1720995"/>
              <a:gd name="connsiteX193" fmla="*/ 1726593 w 4627560"/>
              <a:gd name="connsiteY193" fmla="*/ 331096 h 1720995"/>
              <a:gd name="connsiteX194" fmla="*/ 1703439 w 4627560"/>
              <a:gd name="connsiteY194" fmla="*/ 388980 h 1720995"/>
              <a:gd name="connsiteX195" fmla="*/ 1680286 w 4627560"/>
              <a:gd name="connsiteY195" fmla="*/ 388980 h 1720995"/>
              <a:gd name="connsiteX196" fmla="*/ 1657132 w 4627560"/>
              <a:gd name="connsiteY196" fmla="*/ 331096 h 1720995"/>
              <a:gd name="connsiteX197" fmla="*/ 1647870 w 4627560"/>
              <a:gd name="connsiteY197" fmla="*/ 307943 h 1720995"/>
              <a:gd name="connsiteX198" fmla="*/ 1647870 w 4627560"/>
              <a:gd name="connsiteY198" fmla="*/ 331096 h 1720995"/>
              <a:gd name="connsiteX199" fmla="*/ 1640925 w 4627560"/>
              <a:gd name="connsiteY199" fmla="*/ 414448 h 1720995"/>
              <a:gd name="connsiteX200" fmla="*/ 1613141 w 4627560"/>
              <a:gd name="connsiteY200" fmla="*/ 414448 h 1720995"/>
              <a:gd name="connsiteX201" fmla="*/ 1627033 w 4627560"/>
              <a:gd name="connsiteY201" fmla="*/ 266266 h 1720995"/>
              <a:gd name="connsiteX202" fmla="*/ 1400129 w 4627560"/>
              <a:gd name="connsiteY202" fmla="*/ 266266 h 1720995"/>
              <a:gd name="connsiteX203" fmla="*/ 1425598 w 4627560"/>
              <a:gd name="connsiteY203" fmla="*/ 266266 h 1720995"/>
              <a:gd name="connsiteX204" fmla="*/ 1425598 w 4627560"/>
              <a:gd name="connsiteY204" fmla="*/ 414448 h 1720995"/>
              <a:gd name="connsiteX205" fmla="*/ 1400129 w 4627560"/>
              <a:gd name="connsiteY205" fmla="*/ 414448 h 1720995"/>
              <a:gd name="connsiteX206" fmla="*/ 1400129 w 4627560"/>
              <a:gd name="connsiteY206" fmla="*/ 405187 h 1720995"/>
              <a:gd name="connsiteX207" fmla="*/ 1400129 w 4627560"/>
              <a:gd name="connsiteY207" fmla="*/ 398241 h 1720995"/>
              <a:gd name="connsiteX208" fmla="*/ 1367713 w 4627560"/>
              <a:gd name="connsiteY208" fmla="*/ 416764 h 1720995"/>
              <a:gd name="connsiteX209" fmla="*/ 1321407 w 4627560"/>
              <a:gd name="connsiteY209" fmla="*/ 361196 h 1720995"/>
              <a:gd name="connsiteX210" fmla="*/ 1370029 w 4627560"/>
              <a:gd name="connsiteY210" fmla="*/ 305628 h 1720995"/>
              <a:gd name="connsiteX211" fmla="*/ 1400129 w 4627560"/>
              <a:gd name="connsiteY211" fmla="*/ 319519 h 1720995"/>
              <a:gd name="connsiteX212" fmla="*/ 1400129 w 4627560"/>
              <a:gd name="connsiteY212" fmla="*/ 312573 h 1720995"/>
              <a:gd name="connsiteX213" fmla="*/ 1400129 w 4627560"/>
              <a:gd name="connsiteY213" fmla="*/ 266266 h 1720995"/>
              <a:gd name="connsiteX214" fmla="*/ 1138495 w 4627560"/>
              <a:gd name="connsiteY214" fmla="*/ 266266 h 1720995"/>
              <a:gd name="connsiteX215" fmla="*/ 1163963 w 4627560"/>
              <a:gd name="connsiteY215" fmla="*/ 266266 h 1720995"/>
              <a:gd name="connsiteX216" fmla="*/ 1163963 w 4627560"/>
              <a:gd name="connsiteY216" fmla="*/ 289420 h 1720995"/>
              <a:gd name="connsiteX217" fmla="*/ 1138495 w 4627560"/>
              <a:gd name="connsiteY217" fmla="*/ 289420 h 1720995"/>
              <a:gd name="connsiteX218" fmla="*/ 1138495 w 4627560"/>
              <a:gd name="connsiteY218" fmla="*/ 266266 h 1720995"/>
              <a:gd name="connsiteX219" fmla="*/ 962528 w 4627560"/>
              <a:gd name="connsiteY219" fmla="*/ 266266 h 1720995"/>
              <a:gd name="connsiteX220" fmla="*/ 990312 w 4627560"/>
              <a:gd name="connsiteY220" fmla="*/ 266266 h 1720995"/>
              <a:gd name="connsiteX221" fmla="*/ 1020412 w 4627560"/>
              <a:gd name="connsiteY221" fmla="*/ 340357 h 1720995"/>
              <a:gd name="connsiteX222" fmla="*/ 1027358 w 4627560"/>
              <a:gd name="connsiteY222" fmla="*/ 361196 h 1720995"/>
              <a:gd name="connsiteX223" fmla="*/ 1034304 w 4627560"/>
              <a:gd name="connsiteY223" fmla="*/ 340357 h 1720995"/>
              <a:gd name="connsiteX224" fmla="*/ 1064404 w 4627560"/>
              <a:gd name="connsiteY224" fmla="*/ 266266 h 1720995"/>
              <a:gd name="connsiteX225" fmla="*/ 1092188 w 4627560"/>
              <a:gd name="connsiteY225" fmla="*/ 266266 h 1720995"/>
              <a:gd name="connsiteX226" fmla="*/ 1106079 w 4627560"/>
              <a:gd name="connsiteY226" fmla="*/ 414448 h 1720995"/>
              <a:gd name="connsiteX227" fmla="*/ 1078295 w 4627560"/>
              <a:gd name="connsiteY227" fmla="*/ 414448 h 1720995"/>
              <a:gd name="connsiteX228" fmla="*/ 1071349 w 4627560"/>
              <a:gd name="connsiteY228" fmla="*/ 331096 h 1720995"/>
              <a:gd name="connsiteX229" fmla="*/ 1071349 w 4627560"/>
              <a:gd name="connsiteY229" fmla="*/ 307943 h 1720995"/>
              <a:gd name="connsiteX230" fmla="*/ 1064404 w 4627560"/>
              <a:gd name="connsiteY230" fmla="*/ 331096 h 1720995"/>
              <a:gd name="connsiteX231" fmla="*/ 1041249 w 4627560"/>
              <a:gd name="connsiteY231" fmla="*/ 388980 h 1720995"/>
              <a:gd name="connsiteX232" fmla="*/ 1018097 w 4627560"/>
              <a:gd name="connsiteY232" fmla="*/ 388980 h 1720995"/>
              <a:gd name="connsiteX233" fmla="*/ 994942 w 4627560"/>
              <a:gd name="connsiteY233" fmla="*/ 331096 h 1720995"/>
              <a:gd name="connsiteX234" fmla="*/ 985681 w 4627560"/>
              <a:gd name="connsiteY234" fmla="*/ 307943 h 1720995"/>
              <a:gd name="connsiteX235" fmla="*/ 985681 w 4627560"/>
              <a:gd name="connsiteY235" fmla="*/ 331096 h 1720995"/>
              <a:gd name="connsiteX236" fmla="*/ 978735 w 4627560"/>
              <a:gd name="connsiteY236" fmla="*/ 414448 h 1720995"/>
              <a:gd name="connsiteX237" fmla="*/ 950951 w 4627560"/>
              <a:gd name="connsiteY237" fmla="*/ 414448 h 1720995"/>
              <a:gd name="connsiteX238" fmla="*/ 962528 w 4627560"/>
              <a:gd name="connsiteY238" fmla="*/ 266266 h 1720995"/>
              <a:gd name="connsiteX239" fmla="*/ 573548 w 4627560"/>
              <a:gd name="connsiteY239" fmla="*/ 266266 h 1720995"/>
              <a:gd name="connsiteX240" fmla="*/ 599016 w 4627560"/>
              <a:gd name="connsiteY240" fmla="*/ 266266 h 1720995"/>
              <a:gd name="connsiteX241" fmla="*/ 599016 w 4627560"/>
              <a:gd name="connsiteY241" fmla="*/ 289420 h 1720995"/>
              <a:gd name="connsiteX242" fmla="*/ 573548 w 4627560"/>
              <a:gd name="connsiteY242" fmla="*/ 289420 h 1720995"/>
              <a:gd name="connsiteX243" fmla="*/ 573548 w 4627560"/>
              <a:gd name="connsiteY243" fmla="*/ 266266 h 1720995"/>
              <a:gd name="connsiteX244" fmla="*/ 455465 w 4627560"/>
              <a:gd name="connsiteY244" fmla="*/ 266266 h 1720995"/>
              <a:gd name="connsiteX245" fmla="*/ 480933 w 4627560"/>
              <a:gd name="connsiteY245" fmla="*/ 266266 h 1720995"/>
              <a:gd name="connsiteX246" fmla="*/ 480933 w 4627560"/>
              <a:gd name="connsiteY246" fmla="*/ 344989 h 1720995"/>
              <a:gd name="connsiteX247" fmla="*/ 494826 w 4627560"/>
              <a:gd name="connsiteY247" fmla="*/ 344989 h 1720995"/>
              <a:gd name="connsiteX248" fmla="*/ 520294 w 4627560"/>
              <a:gd name="connsiteY248" fmla="*/ 307943 h 1720995"/>
              <a:gd name="connsiteX249" fmla="*/ 550395 w 4627560"/>
              <a:gd name="connsiteY249" fmla="*/ 307943 h 1720995"/>
              <a:gd name="connsiteX250" fmla="*/ 517978 w 4627560"/>
              <a:gd name="connsiteY250" fmla="*/ 356564 h 1720995"/>
              <a:gd name="connsiteX251" fmla="*/ 555024 w 4627560"/>
              <a:gd name="connsiteY251" fmla="*/ 414448 h 1720995"/>
              <a:gd name="connsiteX252" fmla="*/ 524926 w 4627560"/>
              <a:gd name="connsiteY252" fmla="*/ 414448 h 1720995"/>
              <a:gd name="connsiteX253" fmla="*/ 497142 w 4627560"/>
              <a:gd name="connsiteY253" fmla="*/ 368141 h 1720995"/>
              <a:gd name="connsiteX254" fmla="*/ 480933 w 4627560"/>
              <a:gd name="connsiteY254" fmla="*/ 368141 h 1720995"/>
              <a:gd name="connsiteX255" fmla="*/ 480933 w 4627560"/>
              <a:gd name="connsiteY255" fmla="*/ 414448 h 1720995"/>
              <a:gd name="connsiteX256" fmla="*/ 455465 w 4627560"/>
              <a:gd name="connsiteY256" fmla="*/ 414448 h 1720995"/>
              <a:gd name="connsiteX257" fmla="*/ 455465 w 4627560"/>
              <a:gd name="connsiteY257" fmla="*/ 266266 h 1720995"/>
              <a:gd name="connsiteX258" fmla="*/ 163729 w 4627560"/>
              <a:gd name="connsiteY258" fmla="*/ 266266 h 1720995"/>
              <a:gd name="connsiteX259" fmla="*/ 191513 w 4627560"/>
              <a:gd name="connsiteY259" fmla="*/ 266266 h 1720995"/>
              <a:gd name="connsiteX260" fmla="*/ 221613 w 4627560"/>
              <a:gd name="connsiteY260" fmla="*/ 340357 h 1720995"/>
              <a:gd name="connsiteX261" fmla="*/ 228559 w 4627560"/>
              <a:gd name="connsiteY261" fmla="*/ 361196 h 1720995"/>
              <a:gd name="connsiteX262" fmla="*/ 235505 w 4627560"/>
              <a:gd name="connsiteY262" fmla="*/ 340357 h 1720995"/>
              <a:gd name="connsiteX263" fmla="*/ 265605 w 4627560"/>
              <a:gd name="connsiteY263" fmla="*/ 266266 h 1720995"/>
              <a:gd name="connsiteX264" fmla="*/ 295705 w 4627560"/>
              <a:gd name="connsiteY264" fmla="*/ 266266 h 1720995"/>
              <a:gd name="connsiteX265" fmla="*/ 307282 w 4627560"/>
              <a:gd name="connsiteY265" fmla="*/ 414448 h 1720995"/>
              <a:gd name="connsiteX266" fmla="*/ 279496 w 4627560"/>
              <a:gd name="connsiteY266" fmla="*/ 414448 h 1720995"/>
              <a:gd name="connsiteX267" fmla="*/ 272550 w 4627560"/>
              <a:gd name="connsiteY267" fmla="*/ 331096 h 1720995"/>
              <a:gd name="connsiteX268" fmla="*/ 272550 w 4627560"/>
              <a:gd name="connsiteY268" fmla="*/ 307943 h 1720995"/>
              <a:gd name="connsiteX269" fmla="*/ 265605 w 4627560"/>
              <a:gd name="connsiteY269" fmla="*/ 331096 h 1720995"/>
              <a:gd name="connsiteX270" fmla="*/ 242450 w 4627560"/>
              <a:gd name="connsiteY270" fmla="*/ 388980 h 1720995"/>
              <a:gd name="connsiteX271" fmla="*/ 219298 w 4627560"/>
              <a:gd name="connsiteY271" fmla="*/ 388980 h 1720995"/>
              <a:gd name="connsiteX272" fmla="*/ 196143 w 4627560"/>
              <a:gd name="connsiteY272" fmla="*/ 331096 h 1720995"/>
              <a:gd name="connsiteX273" fmla="*/ 186882 w 4627560"/>
              <a:gd name="connsiteY273" fmla="*/ 307943 h 1720995"/>
              <a:gd name="connsiteX274" fmla="*/ 186882 w 4627560"/>
              <a:gd name="connsiteY274" fmla="*/ 331096 h 1720995"/>
              <a:gd name="connsiteX275" fmla="*/ 179937 w 4627560"/>
              <a:gd name="connsiteY275" fmla="*/ 414448 h 1720995"/>
              <a:gd name="connsiteX276" fmla="*/ 152152 w 4627560"/>
              <a:gd name="connsiteY276" fmla="*/ 414448 h 1720995"/>
              <a:gd name="connsiteX277" fmla="*/ 163729 w 4627560"/>
              <a:gd name="connsiteY277" fmla="*/ 266266 h 1720995"/>
              <a:gd name="connsiteX278" fmla="*/ 3727060 w 4627560"/>
              <a:gd name="connsiteY278" fmla="*/ 127345 h 1720995"/>
              <a:gd name="connsiteX279" fmla="*/ 3696961 w 4627560"/>
              <a:gd name="connsiteY279" fmla="*/ 141236 h 1720995"/>
              <a:gd name="connsiteX280" fmla="*/ 3710853 w 4627560"/>
              <a:gd name="connsiteY280" fmla="*/ 152813 h 1720995"/>
              <a:gd name="connsiteX281" fmla="*/ 3731692 w 4627560"/>
              <a:gd name="connsiteY281" fmla="*/ 129661 h 1720995"/>
              <a:gd name="connsiteX282" fmla="*/ 3731692 w 4627560"/>
              <a:gd name="connsiteY282" fmla="*/ 127345 h 1720995"/>
              <a:gd name="connsiteX283" fmla="*/ 3727060 w 4627560"/>
              <a:gd name="connsiteY283" fmla="*/ 127345 h 1720995"/>
              <a:gd name="connsiteX284" fmla="*/ 485567 w 4627560"/>
              <a:gd name="connsiteY284" fmla="*/ 127345 h 1720995"/>
              <a:gd name="connsiteX285" fmla="*/ 455467 w 4627560"/>
              <a:gd name="connsiteY285" fmla="*/ 141236 h 1720995"/>
              <a:gd name="connsiteX286" fmla="*/ 469360 w 4627560"/>
              <a:gd name="connsiteY286" fmla="*/ 152813 h 1720995"/>
              <a:gd name="connsiteX287" fmla="*/ 490199 w 4627560"/>
              <a:gd name="connsiteY287" fmla="*/ 129661 h 1720995"/>
              <a:gd name="connsiteX288" fmla="*/ 490199 w 4627560"/>
              <a:gd name="connsiteY288" fmla="*/ 127345 h 1720995"/>
              <a:gd name="connsiteX289" fmla="*/ 485567 w 4627560"/>
              <a:gd name="connsiteY289" fmla="*/ 127345 h 1720995"/>
              <a:gd name="connsiteX290" fmla="*/ 3558040 w 4627560"/>
              <a:gd name="connsiteY290" fmla="*/ 85669 h 1720995"/>
              <a:gd name="connsiteX291" fmla="*/ 3532570 w 4627560"/>
              <a:gd name="connsiteY291" fmla="*/ 118083 h 1720995"/>
              <a:gd name="connsiteX292" fmla="*/ 3558040 w 4627560"/>
              <a:gd name="connsiteY292" fmla="*/ 150498 h 1720995"/>
              <a:gd name="connsiteX293" fmla="*/ 3583509 w 4627560"/>
              <a:gd name="connsiteY293" fmla="*/ 118083 h 1720995"/>
              <a:gd name="connsiteX294" fmla="*/ 3558040 w 4627560"/>
              <a:gd name="connsiteY294" fmla="*/ 85669 h 1720995"/>
              <a:gd name="connsiteX295" fmla="*/ 2909739 w 4627560"/>
              <a:gd name="connsiteY295" fmla="*/ 85669 h 1720995"/>
              <a:gd name="connsiteX296" fmla="*/ 2879639 w 4627560"/>
              <a:gd name="connsiteY296" fmla="*/ 118084 h 1720995"/>
              <a:gd name="connsiteX297" fmla="*/ 2909739 w 4627560"/>
              <a:gd name="connsiteY297" fmla="*/ 150498 h 1720995"/>
              <a:gd name="connsiteX298" fmla="*/ 2939839 w 4627560"/>
              <a:gd name="connsiteY298" fmla="*/ 118084 h 1720995"/>
              <a:gd name="connsiteX299" fmla="*/ 2909739 w 4627560"/>
              <a:gd name="connsiteY299" fmla="*/ 85669 h 1720995"/>
              <a:gd name="connsiteX300" fmla="*/ 3294090 w 4627560"/>
              <a:gd name="connsiteY300" fmla="*/ 83353 h 1720995"/>
              <a:gd name="connsiteX301" fmla="*/ 3273251 w 4627560"/>
              <a:gd name="connsiteY301" fmla="*/ 101876 h 1720995"/>
              <a:gd name="connsiteX302" fmla="*/ 3310297 w 4627560"/>
              <a:gd name="connsiteY302" fmla="*/ 101876 h 1720995"/>
              <a:gd name="connsiteX303" fmla="*/ 3294090 w 4627560"/>
              <a:gd name="connsiteY303" fmla="*/ 83353 h 1720995"/>
              <a:gd name="connsiteX304" fmla="*/ 1937291 w 4627560"/>
              <a:gd name="connsiteY304" fmla="*/ 83353 h 1720995"/>
              <a:gd name="connsiteX305" fmla="*/ 1916452 w 4627560"/>
              <a:gd name="connsiteY305" fmla="*/ 101876 h 1720995"/>
              <a:gd name="connsiteX306" fmla="*/ 1953498 w 4627560"/>
              <a:gd name="connsiteY306" fmla="*/ 101876 h 1720995"/>
              <a:gd name="connsiteX307" fmla="*/ 1937291 w 4627560"/>
              <a:gd name="connsiteY307" fmla="*/ 83353 h 1720995"/>
              <a:gd name="connsiteX308" fmla="*/ 2266071 w 4627560"/>
              <a:gd name="connsiteY308" fmla="*/ 53255 h 1720995"/>
              <a:gd name="connsiteX309" fmla="*/ 2310062 w 4627560"/>
              <a:gd name="connsiteY309" fmla="*/ 53255 h 1720995"/>
              <a:gd name="connsiteX310" fmla="*/ 2310062 w 4627560"/>
              <a:gd name="connsiteY310" fmla="*/ 182914 h 1720995"/>
              <a:gd name="connsiteX311" fmla="*/ 2266071 w 4627560"/>
              <a:gd name="connsiteY311" fmla="*/ 182914 h 1720995"/>
              <a:gd name="connsiteX312" fmla="*/ 2266071 w 4627560"/>
              <a:gd name="connsiteY312" fmla="*/ 53255 h 1720995"/>
              <a:gd name="connsiteX313" fmla="*/ 1647875 w 4627560"/>
              <a:gd name="connsiteY313" fmla="*/ 53255 h 1720995"/>
              <a:gd name="connsiteX314" fmla="*/ 1691866 w 4627560"/>
              <a:gd name="connsiteY314" fmla="*/ 53255 h 1720995"/>
              <a:gd name="connsiteX315" fmla="*/ 1691866 w 4627560"/>
              <a:gd name="connsiteY315" fmla="*/ 182914 h 1720995"/>
              <a:gd name="connsiteX316" fmla="*/ 1647875 w 4627560"/>
              <a:gd name="connsiteY316" fmla="*/ 182914 h 1720995"/>
              <a:gd name="connsiteX317" fmla="*/ 1647875 w 4627560"/>
              <a:gd name="connsiteY317" fmla="*/ 53255 h 1720995"/>
              <a:gd name="connsiteX318" fmla="*/ 3379758 w 4627560"/>
              <a:gd name="connsiteY318" fmla="*/ 53254 h 1720995"/>
              <a:gd name="connsiteX319" fmla="*/ 3382074 w 4627560"/>
              <a:gd name="connsiteY319" fmla="*/ 53254 h 1720995"/>
              <a:gd name="connsiteX320" fmla="*/ 3423749 w 4627560"/>
              <a:gd name="connsiteY320" fmla="*/ 53254 h 1720995"/>
              <a:gd name="connsiteX321" fmla="*/ 3423749 w 4627560"/>
              <a:gd name="connsiteY321" fmla="*/ 76409 h 1720995"/>
              <a:gd name="connsiteX322" fmla="*/ 3423749 w 4627560"/>
              <a:gd name="connsiteY322" fmla="*/ 85670 h 1720995"/>
              <a:gd name="connsiteX323" fmla="*/ 3465426 w 4627560"/>
              <a:gd name="connsiteY323" fmla="*/ 53254 h 1720995"/>
              <a:gd name="connsiteX324" fmla="*/ 3470058 w 4627560"/>
              <a:gd name="connsiteY324" fmla="*/ 53254 h 1720995"/>
              <a:gd name="connsiteX325" fmla="*/ 3470058 w 4627560"/>
              <a:gd name="connsiteY325" fmla="*/ 97246 h 1720995"/>
              <a:gd name="connsiteX326" fmla="*/ 3460795 w 4627560"/>
              <a:gd name="connsiteY326" fmla="*/ 97246 h 1720995"/>
              <a:gd name="connsiteX327" fmla="*/ 3426065 w 4627560"/>
              <a:gd name="connsiteY327" fmla="*/ 120400 h 1720995"/>
              <a:gd name="connsiteX328" fmla="*/ 3423749 w 4627560"/>
              <a:gd name="connsiteY328" fmla="*/ 138923 h 1720995"/>
              <a:gd name="connsiteX329" fmla="*/ 3423749 w 4627560"/>
              <a:gd name="connsiteY329" fmla="*/ 182914 h 1720995"/>
              <a:gd name="connsiteX330" fmla="*/ 3379758 w 4627560"/>
              <a:gd name="connsiteY330" fmla="*/ 182914 h 1720995"/>
              <a:gd name="connsiteX331" fmla="*/ 3379758 w 4627560"/>
              <a:gd name="connsiteY331" fmla="*/ 53254 h 1720995"/>
              <a:gd name="connsiteX332" fmla="*/ 2025275 w 4627560"/>
              <a:gd name="connsiteY332" fmla="*/ 53254 h 1720995"/>
              <a:gd name="connsiteX333" fmla="*/ 2027591 w 4627560"/>
              <a:gd name="connsiteY333" fmla="*/ 53254 h 1720995"/>
              <a:gd name="connsiteX334" fmla="*/ 2069266 w 4627560"/>
              <a:gd name="connsiteY334" fmla="*/ 53254 h 1720995"/>
              <a:gd name="connsiteX335" fmla="*/ 2069266 w 4627560"/>
              <a:gd name="connsiteY335" fmla="*/ 76409 h 1720995"/>
              <a:gd name="connsiteX336" fmla="*/ 2069266 w 4627560"/>
              <a:gd name="connsiteY336" fmla="*/ 85670 h 1720995"/>
              <a:gd name="connsiteX337" fmla="*/ 2110943 w 4627560"/>
              <a:gd name="connsiteY337" fmla="*/ 53254 h 1720995"/>
              <a:gd name="connsiteX338" fmla="*/ 2115573 w 4627560"/>
              <a:gd name="connsiteY338" fmla="*/ 53254 h 1720995"/>
              <a:gd name="connsiteX339" fmla="*/ 2115573 w 4627560"/>
              <a:gd name="connsiteY339" fmla="*/ 97246 h 1720995"/>
              <a:gd name="connsiteX340" fmla="*/ 2106312 w 4627560"/>
              <a:gd name="connsiteY340" fmla="*/ 97246 h 1720995"/>
              <a:gd name="connsiteX341" fmla="*/ 2071582 w 4627560"/>
              <a:gd name="connsiteY341" fmla="*/ 120400 h 1720995"/>
              <a:gd name="connsiteX342" fmla="*/ 2069266 w 4627560"/>
              <a:gd name="connsiteY342" fmla="*/ 138923 h 1720995"/>
              <a:gd name="connsiteX343" fmla="*/ 2069266 w 4627560"/>
              <a:gd name="connsiteY343" fmla="*/ 182914 h 1720995"/>
              <a:gd name="connsiteX344" fmla="*/ 2025275 w 4627560"/>
              <a:gd name="connsiteY344" fmla="*/ 182914 h 1720995"/>
              <a:gd name="connsiteX345" fmla="*/ 2025275 w 4627560"/>
              <a:gd name="connsiteY345" fmla="*/ 53254 h 1720995"/>
              <a:gd name="connsiteX346" fmla="*/ 1712702 w 4627560"/>
              <a:gd name="connsiteY346" fmla="*/ 53254 h 1720995"/>
              <a:gd name="connsiteX347" fmla="*/ 1759009 w 4627560"/>
              <a:gd name="connsiteY347" fmla="*/ 53254 h 1720995"/>
              <a:gd name="connsiteX348" fmla="*/ 1779848 w 4627560"/>
              <a:gd name="connsiteY348" fmla="*/ 122716 h 1720995"/>
              <a:gd name="connsiteX349" fmla="*/ 1784478 w 4627560"/>
              <a:gd name="connsiteY349" fmla="*/ 145868 h 1720995"/>
              <a:gd name="connsiteX350" fmla="*/ 1789109 w 4627560"/>
              <a:gd name="connsiteY350" fmla="*/ 122716 h 1720995"/>
              <a:gd name="connsiteX351" fmla="*/ 1809948 w 4627560"/>
              <a:gd name="connsiteY351" fmla="*/ 53254 h 1720995"/>
              <a:gd name="connsiteX352" fmla="*/ 1856255 w 4627560"/>
              <a:gd name="connsiteY352" fmla="*/ 53254 h 1720995"/>
              <a:gd name="connsiteX353" fmla="*/ 1812262 w 4627560"/>
              <a:gd name="connsiteY353" fmla="*/ 185230 h 1720995"/>
              <a:gd name="connsiteX354" fmla="*/ 1759009 w 4627560"/>
              <a:gd name="connsiteY354" fmla="*/ 185230 h 1720995"/>
              <a:gd name="connsiteX355" fmla="*/ 1712702 w 4627560"/>
              <a:gd name="connsiteY355" fmla="*/ 53254 h 1720995"/>
              <a:gd name="connsiteX356" fmla="*/ 304969 w 4627560"/>
              <a:gd name="connsiteY356" fmla="*/ 53254 h 1720995"/>
              <a:gd name="connsiteX357" fmla="*/ 307285 w 4627560"/>
              <a:gd name="connsiteY357" fmla="*/ 53254 h 1720995"/>
              <a:gd name="connsiteX358" fmla="*/ 348960 w 4627560"/>
              <a:gd name="connsiteY358" fmla="*/ 53254 h 1720995"/>
              <a:gd name="connsiteX359" fmla="*/ 348960 w 4627560"/>
              <a:gd name="connsiteY359" fmla="*/ 76409 h 1720995"/>
              <a:gd name="connsiteX360" fmla="*/ 348960 w 4627560"/>
              <a:gd name="connsiteY360" fmla="*/ 85670 h 1720995"/>
              <a:gd name="connsiteX361" fmla="*/ 390637 w 4627560"/>
              <a:gd name="connsiteY361" fmla="*/ 53254 h 1720995"/>
              <a:gd name="connsiteX362" fmla="*/ 395267 w 4627560"/>
              <a:gd name="connsiteY362" fmla="*/ 53254 h 1720995"/>
              <a:gd name="connsiteX363" fmla="*/ 395267 w 4627560"/>
              <a:gd name="connsiteY363" fmla="*/ 97246 h 1720995"/>
              <a:gd name="connsiteX364" fmla="*/ 386005 w 4627560"/>
              <a:gd name="connsiteY364" fmla="*/ 97246 h 1720995"/>
              <a:gd name="connsiteX365" fmla="*/ 351276 w 4627560"/>
              <a:gd name="connsiteY365" fmla="*/ 120400 h 1720995"/>
              <a:gd name="connsiteX366" fmla="*/ 348960 w 4627560"/>
              <a:gd name="connsiteY366" fmla="*/ 138923 h 1720995"/>
              <a:gd name="connsiteX367" fmla="*/ 348960 w 4627560"/>
              <a:gd name="connsiteY367" fmla="*/ 182914 h 1720995"/>
              <a:gd name="connsiteX368" fmla="*/ 304969 w 4627560"/>
              <a:gd name="connsiteY368" fmla="*/ 182914 h 1720995"/>
              <a:gd name="connsiteX369" fmla="*/ 304969 w 4627560"/>
              <a:gd name="connsiteY369" fmla="*/ 53254 h 1720995"/>
              <a:gd name="connsiteX370" fmla="*/ 3893766 w 4627560"/>
              <a:gd name="connsiteY370" fmla="*/ 50938 h 1720995"/>
              <a:gd name="connsiteX371" fmla="*/ 3930813 w 4627560"/>
              <a:gd name="connsiteY371" fmla="*/ 74093 h 1720995"/>
              <a:gd name="connsiteX372" fmla="*/ 3972489 w 4627560"/>
              <a:gd name="connsiteY372" fmla="*/ 50938 h 1720995"/>
              <a:gd name="connsiteX373" fmla="*/ 4014166 w 4627560"/>
              <a:gd name="connsiteY373" fmla="*/ 99561 h 1720995"/>
              <a:gd name="connsiteX374" fmla="*/ 4014166 w 4627560"/>
              <a:gd name="connsiteY374" fmla="*/ 182914 h 1720995"/>
              <a:gd name="connsiteX375" fmla="*/ 3970173 w 4627560"/>
              <a:gd name="connsiteY375" fmla="*/ 182914 h 1720995"/>
              <a:gd name="connsiteX376" fmla="*/ 3970173 w 4627560"/>
              <a:gd name="connsiteY376" fmla="*/ 104191 h 1720995"/>
              <a:gd name="connsiteX377" fmla="*/ 3960912 w 4627560"/>
              <a:gd name="connsiteY377" fmla="*/ 87984 h 1720995"/>
              <a:gd name="connsiteX378" fmla="*/ 3937759 w 4627560"/>
              <a:gd name="connsiteY378" fmla="*/ 113452 h 1720995"/>
              <a:gd name="connsiteX379" fmla="*/ 3937759 w 4627560"/>
              <a:gd name="connsiteY379" fmla="*/ 129661 h 1720995"/>
              <a:gd name="connsiteX380" fmla="*/ 3937759 w 4627560"/>
              <a:gd name="connsiteY380" fmla="*/ 182914 h 1720995"/>
              <a:gd name="connsiteX381" fmla="*/ 3893766 w 4627560"/>
              <a:gd name="connsiteY381" fmla="*/ 182914 h 1720995"/>
              <a:gd name="connsiteX382" fmla="*/ 3893766 w 4627560"/>
              <a:gd name="connsiteY382" fmla="*/ 104191 h 1720995"/>
              <a:gd name="connsiteX383" fmla="*/ 3884505 w 4627560"/>
              <a:gd name="connsiteY383" fmla="*/ 87984 h 1720995"/>
              <a:gd name="connsiteX384" fmla="*/ 3861352 w 4627560"/>
              <a:gd name="connsiteY384" fmla="*/ 111138 h 1720995"/>
              <a:gd name="connsiteX385" fmla="*/ 3859036 w 4627560"/>
              <a:gd name="connsiteY385" fmla="*/ 127345 h 1720995"/>
              <a:gd name="connsiteX386" fmla="*/ 3859036 w 4627560"/>
              <a:gd name="connsiteY386" fmla="*/ 182914 h 1720995"/>
              <a:gd name="connsiteX387" fmla="*/ 3815045 w 4627560"/>
              <a:gd name="connsiteY387" fmla="*/ 182914 h 1720995"/>
              <a:gd name="connsiteX388" fmla="*/ 3815045 w 4627560"/>
              <a:gd name="connsiteY388" fmla="*/ 53254 h 1720995"/>
              <a:gd name="connsiteX389" fmla="*/ 3854406 w 4627560"/>
              <a:gd name="connsiteY389" fmla="*/ 53254 h 1720995"/>
              <a:gd name="connsiteX390" fmla="*/ 3854406 w 4627560"/>
              <a:gd name="connsiteY390" fmla="*/ 64831 h 1720995"/>
              <a:gd name="connsiteX391" fmla="*/ 3854406 w 4627560"/>
              <a:gd name="connsiteY391" fmla="*/ 74093 h 1720995"/>
              <a:gd name="connsiteX392" fmla="*/ 3893766 w 4627560"/>
              <a:gd name="connsiteY392" fmla="*/ 50938 h 1720995"/>
              <a:gd name="connsiteX393" fmla="*/ 3717799 w 4627560"/>
              <a:gd name="connsiteY393" fmla="*/ 50938 h 1720995"/>
              <a:gd name="connsiteX394" fmla="*/ 3777999 w 4627560"/>
              <a:gd name="connsiteY394" fmla="*/ 104191 h 1720995"/>
              <a:gd name="connsiteX395" fmla="*/ 3777999 w 4627560"/>
              <a:gd name="connsiteY395" fmla="*/ 182913 h 1720995"/>
              <a:gd name="connsiteX396" fmla="*/ 3738638 w 4627560"/>
              <a:gd name="connsiteY396" fmla="*/ 182913 h 1720995"/>
              <a:gd name="connsiteX397" fmla="*/ 3738638 w 4627560"/>
              <a:gd name="connsiteY397" fmla="*/ 175967 h 1720995"/>
              <a:gd name="connsiteX398" fmla="*/ 3738638 w 4627560"/>
              <a:gd name="connsiteY398" fmla="*/ 166706 h 1720995"/>
              <a:gd name="connsiteX399" fmla="*/ 3701592 w 4627560"/>
              <a:gd name="connsiteY399" fmla="*/ 185229 h 1720995"/>
              <a:gd name="connsiteX400" fmla="*/ 3657601 w 4627560"/>
              <a:gd name="connsiteY400" fmla="*/ 143552 h 1720995"/>
              <a:gd name="connsiteX401" fmla="*/ 3731692 w 4627560"/>
              <a:gd name="connsiteY401" fmla="*/ 101877 h 1720995"/>
              <a:gd name="connsiteX402" fmla="*/ 3713169 w 4627560"/>
              <a:gd name="connsiteY402" fmla="*/ 85668 h 1720995"/>
              <a:gd name="connsiteX403" fmla="*/ 3678438 w 4627560"/>
              <a:gd name="connsiteY403" fmla="*/ 97245 h 1720995"/>
              <a:gd name="connsiteX404" fmla="*/ 3662231 w 4627560"/>
              <a:gd name="connsiteY404" fmla="*/ 67145 h 1720995"/>
              <a:gd name="connsiteX405" fmla="*/ 3717799 w 4627560"/>
              <a:gd name="connsiteY405" fmla="*/ 50938 h 1720995"/>
              <a:gd name="connsiteX406" fmla="*/ 2187348 w 4627560"/>
              <a:gd name="connsiteY406" fmla="*/ 50938 h 1720995"/>
              <a:gd name="connsiteX407" fmla="*/ 2233655 w 4627560"/>
              <a:gd name="connsiteY407" fmla="*/ 64831 h 1720995"/>
              <a:gd name="connsiteX408" fmla="*/ 2219764 w 4627560"/>
              <a:gd name="connsiteY408" fmla="*/ 97245 h 1720995"/>
              <a:gd name="connsiteX409" fmla="*/ 2189664 w 4627560"/>
              <a:gd name="connsiteY409" fmla="*/ 85668 h 1720995"/>
              <a:gd name="connsiteX410" fmla="*/ 2175771 w 4627560"/>
              <a:gd name="connsiteY410" fmla="*/ 92615 h 1720995"/>
              <a:gd name="connsiteX411" fmla="*/ 2238287 w 4627560"/>
              <a:gd name="connsiteY411" fmla="*/ 145868 h 1720995"/>
              <a:gd name="connsiteX412" fmla="*/ 2185033 w 4627560"/>
              <a:gd name="connsiteY412" fmla="*/ 187545 h 1720995"/>
              <a:gd name="connsiteX413" fmla="*/ 2131780 w 4627560"/>
              <a:gd name="connsiteY413" fmla="*/ 169020 h 1720995"/>
              <a:gd name="connsiteX414" fmla="*/ 2150303 w 4627560"/>
              <a:gd name="connsiteY414" fmla="*/ 138922 h 1720995"/>
              <a:gd name="connsiteX415" fmla="*/ 2182718 w 4627560"/>
              <a:gd name="connsiteY415" fmla="*/ 152813 h 1720995"/>
              <a:gd name="connsiteX416" fmla="*/ 2196610 w 4627560"/>
              <a:gd name="connsiteY416" fmla="*/ 145868 h 1720995"/>
              <a:gd name="connsiteX417" fmla="*/ 2134096 w 4627560"/>
              <a:gd name="connsiteY417" fmla="*/ 90300 h 1720995"/>
              <a:gd name="connsiteX418" fmla="*/ 2187348 w 4627560"/>
              <a:gd name="connsiteY418" fmla="*/ 50938 h 1720995"/>
              <a:gd name="connsiteX419" fmla="*/ 1564521 w 4627560"/>
              <a:gd name="connsiteY419" fmla="*/ 50938 h 1720995"/>
              <a:gd name="connsiteX420" fmla="*/ 1610828 w 4627560"/>
              <a:gd name="connsiteY420" fmla="*/ 99561 h 1720995"/>
              <a:gd name="connsiteX421" fmla="*/ 1610828 w 4627560"/>
              <a:gd name="connsiteY421" fmla="*/ 182914 h 1720995"/>
              <a:gd name="connsiteX422" fmla="*/ 1569152 w 4627560"/>
              <a:gd name="connsiteY422" fmla="*/ 182914 h 1720995"/>
              <a:gd name="connsiteX423" fmla="*/ 1569152 w 4627560"/>
              <a:gd name="connsiteY423" fmla="*/ 106507 h 1720995"/>
              <a:gd name="connsiteX424" fmla="*/ 1555260 w 4627560"/>
              <a:gd name="connsiteY424" fmla="*/ 90300 h 1720995"/>
              <a:gd name="connsiteX425" fmla="*/ 1529791 w 4627560"/>
              <a:gd name="connsiteY425" fmla="*/ 108823 h 1720995"/>
              <a:gd name="connsiteX426" fmla="*/ 1527475 w 4627560"/>
              <a:gd name="connsiteY426" fmla="*/ 125030 h 1720995"/>
              <a:gd name="connsiteX427" fmla="*/ 1527475 w 4627560"/>
              <a:gd name="connsiteY427" fmla="*/ 182914 h 1720995"/>
              <a:gd name="connsiteX428" fmla="*/ 1483484 w 4627560"/>
              <a:gd name="connsiteY428" fmla="*/ 182914 h 1720995"/>
              <a:gd name="connsiteX429" fmla="*/ 1483484 w 4627560"/>
              <a:gd name="connsiteY429" fmla="*/ 53254 h 1720995"/>
              <a:gd name="connsiteX430" fmla="*/ 1522846 w 4627560"/>
              <a:gd name="connsiteY430" fmla="*/ 53254 h 1720995"/>
              <a:gd name="connsiteX431" fmla="*/ 1522846 w 4627560"/>
              <a:gd name="connsiteY431" fmla="*/ 64831 h 1720995"/>
              <a:gd name="connsiteX432" fmla="*/ 1522846 w 4627560"/>
              <a:gd name="connsiteY432" fmla="*/ 74093 h 1720995"/>
              <a:gd name="connsiteX433" fmla="*/ 1564521 w 4627560"/>
              <a:gd name="connsiteY433" fmla="*/ 50938 h 1720995"/>
              <a:gd name="connsiteX434" fmla="*/ 1145442 w 4627560"/>
              <a:gd name="connsiteY434" fmla="*/ 50938 h 1720995"/>
              <a:gd name="connsiteX435" fmla="*/ 1191749 w 4627560"/>
              <a:gd name="connsiteY435" fmla="*/ 64831 h 1720995"/>
              <a:gd name="connsiteX436" fmla="*/ 1175542 w 4627560"/>
              <a:gd name="connsiteY436" fmla="*/ 97245 h 1720995"/>
              <a:gd name="connsiteX437" fmla="*/ 1145442 w 4627560"/>
              <a:gd name="connsiteY437" fmla="*/ 85668 h 1720995"/>
              <a:gd name="connsiteX438" fmla="*/ 1131549 w 4627560"/>
              <a:gd name="connsiteY438" fmla="*/ 92615 h 1720995"/>
              <a:gd name="connsiteX439" fmla="*/ 1194065 w 4627560"/>
              <a:gd name="connsiteY439" fmla="*/ 145868 h 1720995"/>
              <a:gd name="connsiteX440" fmla="*/ 1140811 w 4627560"/>
              <a:gd name="connsiteY440" fmla="*/ 187545 h 1720995"/>
              <a:gd name="connsiteX441" fmla="*/ 1087558 w 4627560"/>
              <a:gd name="connsiteY441" fmla="*/ 169020 h 1720995"/>
              <a:gd name="connsiteX442" fmla="*/ 1108397 w 4627560"/>
              <a:gd name="connsiteY442" fmla="*/ 138922 h 1720995"/>
              <a:gd name="connsiteX443" fmla="*/ 1140811 w 4627560"/>
              <a:gd name="connsiteY443" fmla="*/ 152813 h 1720995"/>
              <a:gd name="connsiteX444" fmla="*/ 1154703 w 4627560"/>
              <a:gd name="connsiteY444" fmla="*/ 145868 h 1720995"/>
              <a:gd name="connsiteX445" fmla="*/ 1092190 w 4627560"/>
              <a:gd name="connsiteY445" fmla="*/ 90300 h 1720995"/>
              <a:gd name="connsiteX446" fmla="*/ 1145442 w 4627560"/>
              <a:gd name="connsiteY446" fmla="*/ 50938 h 1720995"/>
              <a:gd name="connsiteX447" fmla="*/ 1018099 w 4627560"/>
              <a:gd name="connsiteY447" fmla="*/ 50938 h 1720995"/>
              <a:gd name="connsiteX448" fmla="*/ 1062090 w 4627560"/>
              <a:gd name="connsiteY448" fmla="*/ 50938 h 1720995"/>
              <a:gd name="connsiteX449" fmla="*/ 1062090 w 4627560"/>
              <a:gd name="connsiteY449" fmla="*/ 182913 h 1720995"/>
              <a:gd name="connsiteX450" fmla="*/ 1020415 w 4627560"/>
              <a:gd name="connsiteY450" fmla="*/ 182913 h 1720995"/>
              <a:gd name="connsiteX451" fmla="*/ 1020415 w 4627560"/>
              <a:gd name="connsiteY451" fmla="*/ 171336 h 1720995"/>
              <a:gd name="connsiteX452" fmla="*/ 1020415 w 4627560"/>
              <a:gd name="connsiteY452" fmla="*/ 162075 h 1720995"/>
              <a:gd name="connsiteX453" fmla="*/ 978738 w 4627560"/>
              <a:gd name="connsiteY453" fmla="*/ 185229 h 1720995"/>
              <a:gd name="connsiteX454" fmla="*/ 932431 w 4627560"/>
              <a:gd name="connsiteY454" fmla="*/ 136606 h 1720995"/>
              <a:gd name="connsiteX455" fmla="*/ 932431 w 4627560"/>
              <a:gd name="connsiteY455" fmla="*/ 53254 h 1720995"/>
              <a:gd name="connsiteX456" fmla="*/ 976422 w 4627560"/>
              <a:gd name="connsiteY456" fmla="*/ 53254 h 1720995"/>
              <a:gd name="connsiteX457" fmla="*/ 976422 w 4627560"/>
              <a:gd name="connsiteY457" fmla="*/ 129661 h 1720995"/>
              <a:gd name="connsiteX458" fmla="*/ 990315 w 4627560"/>
              <a:gd name="connsiteY458" fmla="*/ 145868 h 1720995"/>
              <a:gd name="connsiteX459" fmla="*/ 1018099 w 4627560"/>
              <a:gd name="connsiteY459" fmla="*/ 108822 h 1720995"/>
              <a:gd name="connsiteX460" fmla="*/ 1018099 w 4627560"/>
              <a:gd name="connsiteY460" fmla="*/ 50938 h 1720995"/>
              <a:gd name="connsiteX461" fmla="*/ 774986 w 4627560"/>
              <a:gd name="connsiteY461" fmla="*/ 50938 h 1720995"/>
              <a:gd name="connsiteX462" fmla="*/ 812032 w 4627560"/>
              <a:gd name="connsiteY462" fmla="*/ 74093 h 1720995"/>
              <a:gd name="connsiteX463" fmla="*/ 853708 w 4627560"/>
              <a:gd name="connsiteY463" fmla="*/ 50938 h 1720995"/>
              <a:gd name="connsiteX464" fmla="*/ 895385 w 4627560"/>
              <a:gd name="connsiteY464" fmla="*/ 99561 h 1720995"/>
              <a:gd name="connsiteX465" fmla="*/ 895385 w 4627560"/>
              <a:gd name="connsiteY465" fmla="*/ 182914 h 1720995"/>
              <a:gd name="connsiteX466" fmla="*/ 851393 w 4627560"/>
              <a:gd name="connsiteY466" fmla="*/ 182914 h 1720995"/>
              <a:gd name="connsiteX467" fmla="*/ 851393 w 4627560"/>
              <a:gd name="connsiteY467" fmla="*/ 104191 h 1720995"/>
              <a:gd name="connsiteX468" fmla="*/ 842131 w 4627560"/>
              <a:gd name="connsiteY468" fmla="*/ 87984 h 1720995"/>
              <a:gd name="connsiteX469" fmla="*/ 818979 w 4627560"/>
              <a:gd name="connsiteY469" fmla="*/ 113452 h 1720995"/>
              <a:gd name="connsiteX470" fmla="*/ 818979 w 4627560"/>
              <a:gd name="connsiteY470" fmla="*/ 129661 h 1720995"/>
              <a:gd name="connsiteX471" fmla="*/ 818979 w 4627560"/>
              <a:gd name="connsiteY471" fmla="*/ 182914 h 1720995"/>
              <a:gd name="connsiteX472" fmla="*/ 774986 w 4627560"/>
              <a:gd name="connsiteY472" fmla="*/ 182914 h 1720995"/>
              <a:gd name="connsiteX473" fmla="*/ 774986 w 4627560"/>
              <a:gd name="connsiteY473" fmla="*/ 104191 h 1720995"/>
              <a:gd name="connsiteX474" fmla="*/ 765725 w 4627560"/>
              <a:gd name="connsiteY474" fmla="*/ 87984 h 1720995"/>
              <a:gd name="connsiteX475" fmla="*/ 742572 w 4627560"/>
              <a:gd name="connsiteY475" fmla="*/ 111138 h 1720995"/>
              <a:gd name="connsiteX476" fmla="*/ 740256 w 4627560"/>
              <a:gd name="connsiteY476" fmla="*/ 127345 h 1720995"/>
              <a:gd name="connsiteX477" fmla="*/ 740256 w 4627560"/>
              <a:gd name="connsiteY477" fmla="*/ 182914 h 1720995"/>
              <a:gd name="connsiteX478" fmla="*/ 696265 w 4627560"/>
              <a:gd name="connsiteY478" fmla="*/ 182914 h 1720995"/>
              <a:gd name="connsiteX479" fmla="*/ 696265 w 4627560"/>
              <a:gd name="connsiteY479" fmla="*/ 53254 h 1720995"/>
              <a:gd name="connsiteX480" fmla="*/ 735627 w 4627560"/>
              <a:gd name="connsiteY480" fmla="*/ 53254 h 1720995"/>
              <a:gd name="connsiteX481" fmla="*/ 735627 w 4627560"/>
              <a:gd name="connsiteY481" fmla="*/ 64831 h 1720995"/>
              <a:gd name="connsiteX482" fmla="*/ 735627 w 4627560"/>
              <a:gd name="connsiteY482" fmla="*/ 74093 h 1720995"/>
              <a:gd name="connsiteX483" fmla="*/ 774986 w 4627560"/>
              <a:gd name="connsiteY483" fmla="*/ 50938 h 1720995"/>
              <a:gd name="connsiteX484" fmla="*/ 615226 w 4627560"/>
              <a:gd name="connsiteY484" fmla="*/ 50938 h 1720995"/>
              <a:gd name="connsiteX485" fmla="*/ 661534 w 4627560"/>
              <a:gd name="connsiteY485" fmla="*/ 64831 h 1720995"/>
              <a:gd name="connsiteX486" fmla="*/ 647642 w 4627560"/>
              <a:gd name="connsiteY486" fmla="*/ 97245 h 1720995"/>
              <a:gd name="connsiteX487" fmla="*/ 617542 w 4627560"/>
              <a:gd name="connsiteY487" fmla="*/ 85668 h 1720995"/>
              <a:gd name="connsiteX488" fmla="*/ 603649 w 4627560"/>
              <a:gd name="connsiteY488" fmla="*/ 92615 h 1720995"/>
              <a:gd name="connsiteX489" fmla="*/ 666165 w 4627560"/>
              <a:gd name="connsiteY489" fmla="*/ 145868 h 1720995"/>
              <a:gd name="connsiteX490" fmla="*/ 612910 w 4627560"/>
              <a:gd name="connsiteY490" fmla="*/ 187545 h 1720995"/>
              <a:gd name="connsiteX491" fmla="*/ 559659 w 4627560"/>
              <a:gd name="connsiteY491" fmla="*/ 169020 h 1720995"/>
              <a:gd name="connsiteX492" fmla="*/ 578181 w 4627560"/>
              <a:gd name="connsiteY492" fmla="*/ 138922 h 1720995"/>
              <a:gd name="connsiteX493" fmla="*/ 610596 w 4627560"/>
              <a:gd name="connsiteY493" fmla="*/ 152813 h 1720995"/>
              <a:gd name="connsiteX494" fmla="*/ 624487 w 4627560"/>
              <a:gd name="connsiteY494" fmla="*/ 145868 h 1720995"/>
              <a:gd name="connsiteX495" fmla="*/ 561974 w 4627560"/>
              <a:gd name="connsiteY495" fmla="*/ 90300 h 1720995"/>
              <a:gd name="connsiteX496" fmla="*/ 615226 w 4627560"/>
              <a:gd name="connsiteY496" fmla="*/ 50938 h 1720995"/>
              <a:gd name="connsiteX497" fmla="*/ 473990 w 4627560"/>
              <a:gd name="connsiteY497" fmla="*/ 50938 h 1720995"/>
              <a:gd name="connsiteX498" fmla="*/ 534191 w 4627560"/>
              <a:gd name="connsiteY498" fmla="*/ 104191 h 1720995"/>
              <a:gd name="connsiteX499" fmla="*/ 534191 w 4627560"/>
              <a:gd name="connsiteY499" fmla="*/ 182913 h 1720995"/>
              <a:gd name="connsiteX500" fmla="*/ 494828 w 4627560"/>
              <a:gd name="connsiteY500" fmla="*/ 182913 h 1720995"/>
              <a:gd name="connsiteX501" fmla="*/ 494828 w 4627560"/>
              <a:gd name="connsiteY501" fmla="*/ 175967 h 1720995"/>
              <a:gd name="connsiteX502" fmla="*/ 494828 w 4627560"/>
              <a:gd name="connsiteY502" fmla="*/ 166706 h 1720995"/>
              <a:gd name="connsiteX503" fmla="*/ 457784 w 4627560"/>
              <a:gd name="connsiteY503" fmla="*/ 185229 h 1720995"/>
              <a:gd name="connsiteX504" fmla="*/ 413792 w 4627560"/>
              <a:gd name="connsiteY504" fmla="*/ 143552 h 1720995"/>
              <a:gd name="connsiteX505" fmla="*/ 487882 w 4627560"/>
              <a:gd name="connsiteY505" fmla="*/ 101877 h 1720995"/>
              <a:gd name="connsiteX506" fmla="*/ 469360 w 4627560"/>
              <a:gd name="connsiteY506" fmla="*/ 85668 h 1720995"/>
              <a:gd name="connsiteX507" fmla="*/ 434629 w 4627560"/>
              <a:gd name="connsiteY507" fmla="*/ 97245 h 1720995"/>
              <a:gd name="connsiteX508" fmla="*/ 418422 w 4627560"/>
              <a:gd name="connsiteY508" fmla="*/ 67145 h 1720995"/>
              <a:gd name="connsiteX509" fmla="*/ 473990 w 4627560"/>
              <a:gd name="connsiteY509" fmla="*/ 50938 h 1720995"/>
              <a:gd name="connsiteX510" fmla="*/ 3291774 w 4627560"/>
              <a:gd name="connsiteY510" fmla="*/ 48623 h 1720995"/>
              <a:gd name="connsiteX511" fmla="*/ 3351972 w 4627560"/>
              <a:gd name="connsiteY511" fmla="*/ 111137 h 1720995"/>
              <a:gd name="connsiteX512" fmla="*/ 3351972 w 4627560"/>
              <a:gd name="connsiteY512" fmla="*/ 125030 h 1720995"/>
              <a:gd name="connsiteX513" fmla="*/ 3268619 w 4627560"/>
              <a:gd name="connsiteY513" fmla="*/ 125030 h 1720995"/>
              <a:gd name="connsiteX514" fmla="*/ 3298719 w 4627560"/>
              <a:gd name="connsiteY514" fmla="*/ 148183 h 1720995"/>
              <a:gd name="connsiteX515" fmla="*/ 3335765 w 4627560"/>
              <a:gd name="connsiteY515" fmla="*/ 134291 h 1720995"/>
              <a:gd name="connsiteX516" fmla="*/ 3351972 w 4627560"/>
              <a:gd name="connsiteY516" fmla="*/ 164391 h 1720995"/>
              <a:gd name="connsiteX517" fmla="*/ 3296404 w 4627560"/>
              <a:gd name="connsiteY517" fmla="*/ 182914 h 1720995"/>
              <a:gd name="connsiteX518" fmla="*/ 3224628 w 4627560"/>
              <a:gd name="connsiteY518" fmla="*/ 113453 h 1720995"/>
              <a:gd name="connsiteX519" fmla="*/ 3291774 w 4627560"/>
              <a:gd name="connsiteY519" fmla="*/ 48623 h 1720995"/>
              <a:gd name="connsiteX520" fmla="*/ 2909739 w 4627560"/>
              <a:gd name="connsiteY520" fmla="*/ 48623 h 1720995"/>
              <a:gd name="connsiteX521" fmla="*/ 2983830 w 4627560"/>
              <a:gd name="connsiteY521" fmla="*/ 118084 h 1720995"/>
              <a:gd name="connsiteX522" fmla="*/ 2909739 w 4627560"/>
              <a:gd name="connsiteY522" fmla="*/ 185228 h 1720995"/>
              <a:gd name="connsiteX523" fmla="*/ 2835648 w 4627560"/>
              <a:gd name="connsiteY523" fmla="*/ 118084 h 1720995"/>
              <a:gd name="connsiteX524" fmla="*/ 2909739 w 4627560"/>
              <a:gd name="connsiteY524" fmla="*/ 48623 h 1720995"/>
              <a:gd name="connsiteX525" fmla="*/ 2439724 w 4627560"/>
              <a:gd name="connsiteY525" fmla="*/ 48623 h 1720995"/>
              <a:gd name="connsiteX526" fmla="*/ 2490663 w 4627560"/>
              <a:gd name="connsiteY526" fmla="*/ 48623 h 1720995"/>
              <a:gd name="connsiteX527" fmla="*/ 2509185 w 4627560"/>
              <a:gd name="connsiteY527" fmla="*/ 108823 h 1720995"/>
              <a:gd name="connsiteX528" fmla="*/ 2513815 w 4627560"/>
              <a:gd name="connsiteY528" fmla="*/ 129660 h 1720995"/>
              <a:gd name="connsiteX529" fmla="*/ 2518447 w 4627560"/>
              <a:gd name="connsiteY529" fmla="*/ 111137 h 1720995"/>
              <a:gd name="connsiteX530" fmla="*/ 2534654 w 4627560"/>
              <a:gd name="connsiteY530" fmla="*/ 50939 h 1720995"/>
              <a:gd name="connsiteX531" fmla="*/ 2583277 w 4627560"/>
              <a:gd name="connsiteY531" fmla="*/ 50939 h 1720995"/>
              <a:gd name="connsiteX532" fmla="*/ 2530022 w 4627560"/>
              <a:gd name="connsiteY532" fmla="*/ 196806 h 1720995"/>
              <a:gd name="connsiteX533" fmla="*/ 2474454 w 4627560"/>
              <a:gd name="connsiteY533" fmla="*/ 236167 h 1720995"/>
              <a:gd name="connsiteX534" fmla="*/ 2444354 w 4627560"/>
              <a:gd name="connsiteY534" fmla="*/ 226906 h 1720995"/>
              <a:gd name="connsiteX535" fmla="*/ 2458247 w 4627560"/>
              <a:gd name="connsiteY535" fmla="*/ 194490 h 1720995"/>
              <a:gd name="connsiteX536" fmla="*/ 2472138 w 4627560"/>
              <a:gd name="connsiteY536" fmla="*/ 199122 h 1720995"/>
              <a:gd name="connsiteX537" fmla="*/ 2492977 w 4627560"/>
              <a:gd name="connsiteY537" fmla="*/ 185229 h 1720995"/>
              <a:gd name="connsiteX538" fmla="*/ 2495293 w 4627560"/>
              <a:gd name="connsiteY538" fmla="*/ 178283 h 1720995"/>
              <a:gd name="connsiteX539" fmla="*/ 2439724 w 4627560"/>
              <a:gd name="connsiteY539" fmla="*/ 48623 h 1720995"/>
              <a:gd name="connsiteX540" fmla="*/ 1937291 w 4627560"/>
              <a:gd name="connsiteY540" fmla="*/ 48623 h 1720995"/>
              <a:gd name="connsiteX541" fmla="*/ 1997489 w 4627560"/>
              <a:gd name="connsiteY541" fmla="*/ 111137 h 1720995"/>
              <a:gd name="connsiteX542" fmla="*/ 1997489 w 4627560"/>
              <a:gd name="connsiteY542" fmla="*/ 125030 h 1720995"/>
              <a:gd name="connsiteX543" fmla="*/ 1914136 w 4627560"/>
              <a:gd name="connsiteY543" fmla="*/ 125030 h 1720995"/>
              <a:gd name="connsiteX544" fmla="*/ 1944236 w 4627560"/>
              <a:gd name="connsiteY544" fmla="*/ 148183 h 1720995"/>
              <a:gd name="connsiteX545" fmla="*/ 1981282 w 4627560"/>
              <a:gd name="connsiteY545" fmla="*/ 134291 h 1720995"/>
              <a:gd name="connsiteX546" fmla="*/ 1997489 w 4627560"/>
              <a:gd name="connsiteY546" fmla="*/ 164391 h 1720995"/>
              <a:gd name="connsiteX547" fmla="*/ 1941921 w 4627560"/>
              <a:gd name="connsiteY547" fmla="*/ 182914 h 1720995"/>
              <a:gd name="connsiteX548" fmla="*/ 1870145 w 4627560"/>
              <a:gd name="connsiteY548" fmla="*/ 113453 h 1720995"/>
              <a:gd name="connsiteX549" fmla="*/ 1937291 w 4627560"/>
              <a:gd name="connsiteY549" fmla="*/ 48623 h 1720995"/>
              <a:gd name="connsiteX550" fmla="*/ 2717566 w 4627560"/>
              <a:gd name="connsiteY550" fmla="*/ 39362 h 1720995"/>
              <a:gd name="connsiteX551" fmla="*/ 2717566 w 4627560"/>
              <a:gd name="connsiteY551" fmla="*/ 83353 h 1720995"/>
              <a:gd name="connsiteX552" fmla="*/ 2736089 w 4627560"/>
              <a:gd name="connsiteY552" fmla="*/ 83353 h 1720995"/>
              <a:gd name="connsiteX553" fmla="*/ 2759241 w 4627560"/>
              <a:gd name="connsiteY553" fmla="*/ 60200 h 1720995"/>
              <a:gd name="connsiteX554" fmla="*/ 2731457 w 4627560"/>
              <a:gd name="connsiteY554" fmla="*/ 39362 h 1720995"/>
              <a:gd name="connsiteX555" fmla="*/ 2717566 w 4627560"/>
              <a:gd name="connsiteY555" fmla="*/ 39362 h 1720995"/>
              <a:gd name="connsiteX556" fmla="*/ 3132014 w 4627560"/>
              <a:gd name="connsiteY556" fmla="*/ 18523 h 1720995"/>
              <a:gd name="connsiteX557" fmla="*/ 3173691 w 4627560"/>
              <a:gd name="connsiteY557" fmla="*/ 18523 h 1720995"/>
              <a:gd name="connsiteX558" fmla="*/ 3173691 w 4627560"/>
              <a:gd name="connsiteY558" fmla="*/ 55569 h 1720995"/>
              <a:gd name="connsiteX559" fmla="*/ 3201475 w 4627560"/>
              <a:gd name="connsiteY559" fmla="*/ 55569 h 1720995"/>
              <a:gd name="connsiteX560" fmla="*/ 3201475 w 4627560"/>
              <a:gd name="connsiteY560" fmla="*/ 90299 h 1720995"/>
              <a:gd name="connsiteX561" fmla="*/ 3173691 w 4627560"/>
              <a:gd name="connsiteY561" fmla="*/ 90299 h 1720995"/>
              <a:gd name="connsiteX562" fmla="*/ 3173691 w 4627560"/>
              <a:gd name="connsiteY562" fmla="*/ 129660 h 1720995"/>
              <a:gd name="connsiteX563" fmla="*/ 3196844 w 4627560"/>
              <a:gd name="connsiteY563" fmla="*/ 145867 h 1720995"/>
              <a:gd name="connsiteX564" fmla="*/ 3203791 w 4627560"/>
              <a:gd name="connsiteY564" fmla="*/ 145867 h 1720995"/>
              <a:gd name="connsiteX565" fmla="*/ 3203791 w 4627560"/>
              <a:gd name="connsiteY565" fmla="*/ 185228 h 1720995"/>
              <a:gd name="connsiteX566" fmla="*/ 3192214 w 4627560"/>
              <a:gd name="connsiteY566" fmla="*/ 185228 h 1720995"/>
              <a:gd name="connsiteX567" fmla="*/ 3129698 w 4627560"/>
              <a:gd name="connsiteY567" fmla="*/ 136606 h 1720995"/>
              <a:gd name="connsiteX568" fmla="*/ 3129698 w 4627560"/>
              <a:gd name="connsiteY568" fmla="*/ 90299 h 1720995"/>
              <a:gd name="connsiteX569" fmla="*/ 3113491 w 4627560"/>
              <a:gd name="connsiteY569" fmla="*/ 90299 h 1720995"/>
              <a:gd name="connsiteX570" fmla="*/ 3113491 w 4627560"/>
              <a:gd name="connsiteY570" fmla="*/ 55569 h 1720995"/>
              <a:gd name="connsiteX571" fmla="*/ 3132014 w 4627560"/>
              <a:gd name="connsiteY571" fmla="*/ 55569 h 1720995"/>
              <a:gd name="connsiteX572" fmla="*/ 3132014 w 4627560"/>
              <a:gd name="connsiteY572" fmla="*/ 18523 h 1720995"/>
              <a:gd name="connsiteX573" fmla="*/ 3020878 w 4627560"/>
              <a:gd name="connsiteY573" fmla="*/ 18523 h 1720995"/>
              <a:gd name="connsiteX574" fmla="*/ 3062555 w 4627560"/>
              <a:gd name="connsiteY574" fmla="*/ 18523 h 1720995"/>
              <a:gd name="connsiteX575" fmla="*/ 3062555 w 4627560"/>
              <a:gd name="connsiteY575" fmla="*/ 55569 h 1720995"/>
              <a:gd name="connsiteX576" fmla="*/ 3090339 w 4627560"/>
              <a:gd name="connsiteY576" fmla="*/ 55569 h 1720995"/>
              <a:gd name="connsiteX577" fmla="*/ 3090339 w 4627560"/>
              <a:gd name="connsiteY577" fmla="*/ 90299 h 1720995"/>
              <a:gd name="connsiteX578" fmla="*/ 3062555 w 4627560"/>
              <a:gd name="connsiteY578" fmla="*/ 90299 h 1720995"/>
              <a:gd name="connsiteX579" fmla="*/ 3062555 w 4627560"/>
              <a:gd name="connsiteY579" fmla="*/ 129660 h 1720995"/>
              <a:gd name="connsiteX580" fmla="*/ 3085708 w 4627560"/>
              <a:gd name="connsiteY580" fmla="*/ 145867 h 1720995"/>
              <a:gd name="connsiteX581" fmla="*/ 3092655 w 4627560"/>
              <a:gd name="connsiteY581" fmla="*/ 145867 h 1720995"/>
              <a:gd name="connsiteX582" fmla="*/ 3092655 w 4627560"/>
              <a:gd name="connsiteY582" fmla="*/ 185228 h 1720995"/>
              <a:gd name="connsiteX583" fmla="*/ 3081078 w 4627560"/>
              <a:gd name="connsiteY583" fmla="*/ 185228 h 1720995"/>
              <a:gd name="connsiteX584" fmla="*/ 3018562 w 4627560"/>
              <a:gd name="connsiteY584" fmla="*/ 136606 h 1720995"/>
              <a:gd name="connsiteX585" fmla="*/ 3018562 w 4627560"/>
              <a:gd name="connsiteY585" fmla="*/ 90299 h 1720995"/>
              <a:gd name="connsiteX586" fmla="*/ 3002355 w 4627560"/>
              <a:gd name="connsiteY586" fmla="*/ 90299 h 1720995"/>
              <a:gd name="connsiteX587" fmla="*/ 3002355 w 4627560"/>
              <a:gd name="connsiteY587" fmla="*/ 55569 h 1720995"/>
              <a:gd name="connsiteX588" fmla="*/ 3020878 w 4627560"/>
              <a:gd name="connsiteY588" fmla="*/ 55569 h 1720995"/>
              <a:gd name="connsiteX589" fmla="*/ 3020878 w 4627560"/>
              <a:gd name="connsiteY589" fmla="*/ 18523 h 1720995"/>
              <a:gd name="connsiteX590" fmla="*/ 2358685 w 4627560"/>
              <a:gd name="connsiteY590" fmla="*/ 18523 h 1720995"/>
              <a:gd name="connsiteX591" fmla="*/ 2400360 w 4627560"/>
              <a:gd name="connsiteY591" fmla="*/ 18523 h 1720995"/>
              <a:gd name="connsiteX592" fmla="*/ 2400360 w 4627560"/>
              <a:gd name="connsiteY592" fmla="*/ 55569 h 1720995"/>
              <a:gd name="connsiteX593" fmla="*/ 2428146 w 4627560"/>
              <a:gd name="connsiteY593" fmla="*/ 55569 h 1720995"/>
              <a:gd name="connsiteX594" fmla="*/ 2428146 w 4627560"/>
              <a:gd name="connsiteY594" fmla="*/ 90299 h 1720995"/>
              <a:gd name="connsiteX595" fmla="*/ 2400360 w 4627560"/>
              <a:gd name="connsiteY595" fmla="*/ 90299 h 1720995"/>
              <a:gd name="connsiteX596" fmla="*/ 2400360 w 4627560"/>
              <a:gd name="connsiteY596" fmla="*/ 129660 h 1720995"/>
              <a:gd name="connsiteX597" fmla="*/ 2423515 w 4627560"/>
              <a:gd name="connsiteY597" fmla="*/ 145867 h 1720995"/>
              <a:gd name="connsiteX598" fmla="*/ 2430460 w 4627560"/>
              <a:gd name="connsiteY598" fmla="*/ 145867 h 1720995"/>
              <a:gd name="connsiteX599" fmla="*/ 2430460 w 4627560"/>
              <a:gd name="connsiteY599" fmla="*/ 185228 h 1720995"/>
              <a:gd name="connsiteX600" fmla="*/ 2418885 w 4627560"/>
              <a:gd name="connsiteY600" fmla="*/ 185228 h 1720995"/>
              <a:gd name="connsiteX601" fmla="*/ 2356369 w 4627560"/>
              <a:gd name="connsiteY601" fmla="*/ 136606 h 1720995"/>
              <a:gd name="connsiteX602" fmla="*/ 2356369 w 4627560"/>
              <a:gd name="connsiteY602" fmla="*/ 90299 h 1720995"/>
              <a:gd name="connsiteX603" fmla="*/ 2340162 w 4627560"/>
              <a:gd name="connsiteY603" fmla="*/ 90299 h 1720995"/>
              <a:gd name="connsiteX604" fmla="*/ 2340162 w 4627560"/>
              <a:gd name="connsiteY604" fmla="*/ 55569 h 1720995"/>
              <a:gd name="connsiteX605" fmla="*/ 2358685 w 4627560"/>
              <a:gd name="connsiteY605" fmla="*/ 55569 h 1720995"/>
              <a:gd name="connsiteX606" fmla="*/ 2358685 w 4627560"/>
              <a:gd name="connsiteY606" fmla="*/ 18523 h 1720995"/>
              <a:gd name="connsiteX607" fmla="*/ 2673575 w 4627560"/>
              <a:gd name="connsiteY607" fmla="*/ 2316 h 1720995"/>
              <a:gd name="connsiteX608" fmla="*/ 2733773 w 4627560"/>
              <a:gd name="connsiteY608" fmla="*/ 2316 h 1720995"/>
              <a:gd name="connsiteX609" fmla="*/ 2768504 w 4627560"/>
              <a:gd name="connsiteY609" fmla="*/ 6948 h 1720995"/>
              <a:gd name="connsiteX610" fmla="*/ 2803234 w 4627560"/>
              <a:gd name="connsiteY610" fmla="*/ 60200 h 1720995"/>
              <a:gd name="connsiteX611" fmla="*/ 2775450 w 4627560"/>
              <a:gd name="connsiteY611" fmla="*/ 108823 h 1720995"/>
              <a:gd name="connsiteX612" fmla="*/ 2782396 w 4627560"/>
              <a:gd name="connsiteY612" fmla="*/ 120398 h 1720995"/>
              <a:gd name="connsiteX613" fmla="*/ 2819441 w 4627560"/>
              <a:gd name="connsiteY613" fmla="*/ 182914 h 1720995"/>
              <a:gd name="connsiteX614" fmla="*/ 2770819 w 4627560"/>
              <a:gd name="connsiteY614" fmla="*/ 182914 h 1720995"/>
              <a:gd name="connsiteX615" fmla="*/ 2738405 w 4627560"/>
              <a:gd name="connsiteY615" fmla="*/ 120398 h 1720995"/>
              <a:gd name="connsiteX616" fmla="*/ 2717566 w 4627560"/>
              <a:gd name="connsiteY616" fmla="*/ 120398 h 1720995"/>
              <a:gd name="connsiteX617" fmla="*/ 2717566 w 4627560"/>
              <a:gd name="connsiteY617" fmla="*/ 182914 h 1720995"/>
              <a:gd name="connsiteX618" fmla="*/ 2673575 w 4627560"/>
              <a:gd name="connsiteY618" fmla="*/ 182914 h 1720995"/>
              <a:gd name="connsiteX619" fmla="*/ 2673575 w 4627560"/>
              <a:gd name="connsiteY619" fmla="*/ 2316 h 1720995"/>
              <a:gd name="connsiteX620" fmla="*/ 2268387 w 4627560"/>
              <a:gd name="connsiteY620" fmla="*/ 2316 h 1720995"/>
              <a:gd name="connsiteX621" fmla="*/ 2312378 w 4627560"/>
              <a:gd name="connsiteY621" fmla="*/ 2316 h 1720995"/>
              <a:gd name="connsiteX622" fmla="*/ 2312378 w 4627560"/>
              <a:gd name="connsiteY622" fmla="*/ 37046 h 1720995"/>
              <a:gd name="connsiteX623" fmla="*/ 2268387 w 4627560"/>
              <a:gd name="connsiteY623" fmla="*/ 37046 h 1720995"/>
              <a:gd name="connsiteX624" fmla="*/ 2268387 w 4627560"/>
              <a:gd name="connsiteY624" fmla="*/ 2316 h 1720995"/>
              <a:gd name="connsiteX625" fmla="*/ 1650191 w 4627560"/>
              <a:gd name="connsiteY625" fmla="*/ 2316 h 1720995"/>
              <a:gd name="connsiteX626" fmla="*/ 1694182 w 4627560"/>
              <a:gd name="connsiteY626" fmla="*/ 2316 h 1720995"/>
              <a:gd name="connsiteX627" fmla="*/ 1694182 w 4627560"/>
              <a:gd name="connsiteY627" fmla="*/ 37046 h 1720995"/>
              <a:gd name="connsiteX628" fmla="*/ 1650191 w 4627560"/>
              <a:gd name="connsiteY628" fmla="*/ 37046 h 1720995"/>
              <a:gd name="connsiteX629" fmla="*/ 1650191 w 4627560"/>
              <a:gd name="connsiteY629" fmla="*/ 2316 h 1720995"/>
              <a:gd name="connsiteX630" fmla="*/ 1288995 w 4627560"/>
              <a:gd name="connsiteY630" fmla="*/ 2316 h 1720995"/>
              <a:gd name="connsiteX631" fmla="*/ 1332986 w 4627560"/>
              <a:gd name="connsiteY631" fmla="*/ 2316 h 1720995"/>
              <a:gd name="connsiteX632" fmla="*/ 1332986 w 4627560"/>
              <a:gd name="connsiteY632" fmla="*/ 118085 h 1720995"/>
              <a:gd name="connsiteX633" fmla="*/ 1365402 w 4627560"/>
              <a:gd name="connsiteY633" fmla="*/ 148183 h 1720995"/>
              <a:gd name="connsiteX634" fmla="*/ 1397817 w 4627560"/>
              <a:gd name="connsiteY634" fmla="*/ 118085 h 1720995"/>
              <a:gd name="connsiteX635" fmla="*/ 1397817 w 4627560"/>
              <a:gd name="connsiteY635" fmla="*/ 2316 h 1720995"/>
              <a:gd name="connsiteX636" fmla="*/ 1441809 w 4627560"/>
              <a:gd name="connsiteY636" fmla="*/ 2316 h 1720995"/>
              <a:gd name="connsiteX637" fmla="*/ 1441809 w 4627560"/>
              <a:gd name="connsiteY637" fmla="*/ 118085 h 1720995"/>
              <a:gd name="connsiteX638" fmla="*/ 1365402 w 4627560"/>
              <a:gd name="connsiteY638" fmla="*/ 187544 h 1720995"/>
              <a:gd name="connsiteX639" fmla="*/ 1288995 w 4627560"/>
              <a:gd name="connsiteY639" fmla="*/ 118085 h 1720995"/>
              <a:gd name="connsiteX640" fmla="*/ 1288995 w 4627560"/>
              <a:gd name="connsiteY640" fmla="*/ 2316 h 1720995"/>
              <a:gd name="connsiteX641" fmla="*/ 156786 w 4627560"/>
              <a:gd name="connsiteY641" fmla="*/ 2316 h 1720995"/>
              <a:gd name="connsiteX642" fmla="*/ 270239 w 4627560"/>
              <a:gd name="connsiteY642" fmla="*/ 2316 h 1720995"/>
              <a:gd name="connsiteX643" fmla="*/ 270239 w 4627560"/>
              <a:gd name="connsiteY643" fmla="*/ 41677 h 1720995"/>
              <a:gd name="connsiteX644" fmla="*/ 200777 w 4627560"/>
              <a:gd name="connsiteY644" fmla="*/ 41677 h 1720995"/>
              <a:gd name="connsiteX645" fmla="*/ 200777 w 4627560"/>
              <a:gd name="connsiteY645" fmla="*/ 74091 h 1720995"/>
              <a:gd name="connsiteX646" fmla="*/ 256346 w 4627560"/>
              <a:gd name="connsiteY646" fmla="*/ 74091 h 1720995"/>
              <a:gd name="connsiteX647" fmla="*/ 256346 w 4627560"/>
              <a:gd name="connsiteY647" fmla="*/ 113453 h 1720995"/>
              <a:gd name="connsiteX648" fmla="*/ 200777 w 4627560"/>
              <a:gd name="connsiteY648" fmla="*/ 113453 h 1720995"/>
              <a:gd name="connsiteX649" fmla="*/ 200777 w 4627560"/>
              <a:gd name="connsiteY649" fmla="*/ 148182 h 1720995"/>
              <a:gd name="connsiteX650" fmla="*/ 274869 w 4627560"/>
              <a:gd name="connsiteY650" fmla="*/ 148182 h 1720995"/>
              <a:gd name="connsiteX651" fmla="*/ 274869 w 4627560"/>
              <a:gd name="connsiteY651" fmla="*/ 182914 h 1720995"/>
              <a:gd name="connsiteX652" fmla="*/ 156786 w 4627560"/>
              <a:gd name="connsiteY652" fmla="*/ 182914 h 1720995"/>
              <a:gd name="connsiteX653" fmla="*/ 156786 w 4627560"/>
              <a:gd name="connsiteY653" fmla="*/ 2316 h 1720995"/>
              <a:gd name="connsiteX654" fmla="*/ 3583509 w 4627560"/>
              <a:gd name="connsiteY654" fmla="*/ 0 h 1720995"/>
              <a:gd name="connsiteX655" fmla="*/ 3627500 w 4627560"/>
              <a:gd name="connsiteY655" fmla="*/ 0 h 1720995"/>
              <a:gd name="connsiteX656" fmla="*/ 3627500 w 4627560"/>
              <a:gd name="connsiteY656" fmla="*/ 182914 h 1720995"/>
              <a:gd name="connsiteX657" fmla="*/ 3585825 w 4627560"/>
              <a:gd name="connsiteY657" fmla="*/ 182914 h 1720995"/>
              <a:gd name="connsiteX658" fmla="*/ 3585825 w 4627560"/>
              <a:gd name="connsiteY658" fmla="*/ 173653 h 1720995"/>
              <a:gd name="connsiteX659" fmla="*/ 3585825 w 4627560"/>
              <a:gd name="connsiteY659" fmla="*/ 166705 h 1720995"/>
              <a:gd name="connsiteX660" fmla="*/ 3548779 w 4627560"/>
              <a:gd name="connsiteY660" fmla="*/ 185228 h 1720995"/>
              <a:gd name="connsiteX661" fmla="*/ 3488579 w 4627560"/>
              <a:gd name="connsiteY661" fmla="*/ 115769 h 1720995"/>
              <a:gd name="connsiteX662" fmla="*/ 3548779 w 4627560"/>
              <a:gd name="connsiteY662" fmla="*/ 48623 h 1720995"/>
              <a:gd name="connsiteX663" fmla="*/ 3583509 w 4627560"/>
              <a:gd name="connsiteY663" fmla="*/ 60200 h 1720995"/>
              <a:gd name="connsiteX664" fmla="*/ 3583509 w 4627560"/>
              <a:gd name="connsiteY664" fmla="*/ 53253 h 1720995"/>
              <a:gd name="connsiteX665" fmla="*/ 3583509 w 4627560"/>
              <a:gd name="connsiteY665" fmla="*/ 0 h 1720995"/>
              <a:gd name="connsiteX666" fmla="*/ 0 w 4627560"/>
              <a:gd name="connsiteY666" fmla="*/ 1720995 h 1720995"/>
              <a:gd name="connsiteX667" fmla="*/ 4627560 w 4627560"/>
              <a:gd name="connsiteY667" fmla="*/ 1720995 h 1720995"/>
              <a:gd name="connsiteX668" fmla="*/ 0 w 4627560"/>
              <a:gd name="connsiteY668" fmla="*/ 1720995 h 1720995"/>
              <a:gd name="connsiteX0" fmla="*/ 1701785 w 3862014"/>
              <a:gd name="connsiteY0" fmla="*/ 365826 h 458442"/>
              <a:gd name="connsiteX1" fmla="*/ 1667055 w 3862014"/>
              <a:gd name="connsiteY1" fmla="*/ 382035 h 458442"/>
              <a:gd name="connsiteX2" fmla="*/ 1683262 w 3862014"/>
              <a:gd name="connsiteY2" fmla="*/ 395926 h 458442"/>
              <a:gd name="connsiteX3" fmla="*/ 1706417 w 3862014"/>
              <a:gd name="connsiteY3" fmla="*/ 368142 h 458442"/>
              <a:gd name="connsiteX4" fmla="*/ 1706417 w 3862014"/>
              <a:gd name="connsiteY4" fmla="*/ 365826 h 458442"/>
              <a:gd name="connsiteX5" fmla="*/ 1701785 w 3862014"/>
              <a:gd name="connsiteY5" fmla="*/ 365826 h 458442"/>
              <a:gd name="connsiteX6" fmla="*/ 240798 w 3862014"/>
              <a:gd name="connsiteY6" fmla="*/ 365826 h 458442"/>
              <a:gd name="connsiteX7" fmla="*/ 206068 w 3862014"/>
              <a:gd name="connsiteY7" fmla="*/ 382035 h 458442"/>
              <a:gd name="connsiteX8" fmla="*/ 222275 w 3862014"/>
              <a:gd name="connsiteY8" fmla="*/ 395926 h 458442"/>
              <a:gd name="connsiteX9" fmla="*/ 245430 w 3862014"/>
              <a:gd name="connsiteY9" fmla="*/ 368142 h 458442"/>
              <a:gd name="connsiteX10" fmla="*/ 245430 w 3862014"/>
              <a:gd name="connsiteY10" fmla="*/ 365826 h 458442"/>
              <a:gd name="connsiteX11" fmla="*/ 240798 w 3862014"/>
              <a:gd name="connsiteY11" fmla="*/ 365826 h 458442"/>
              <a:gd name="connsiteX12" fmla="*/ 1227139 w 3862014"/>
              <a:gd name="connsiteY12" fmla="*/ 331096 h 458442"/>
              <a:gd name="connsiteX13" fmla="*/ 1199354 w 3862014"/>
              <a:gd name="connsiteY13" fmla="*/ 363512 h 458442"/>
              <a:gd name="connsiteX14" fmla="*/ 1224823 w 3862014"/>
              <a:gd name="connsiteY14" fmla="*/ 395926 h 458442"/>
              <a:gd name="connsiteX15" fmla="*/ 1252607 w 3862014"/>
              <a:gd name="connsiteY15" fmla="*/ 363512 h 458442"/>
              <a:gd name="connsiteX16" fmla="*/ 1227139 w 3862014"/>
              <a:gd name="connsiteY16" fmla="*/ 331096 h 458442"/>
              <a:gd name="connsiteX17" fmla="*/ 659877 w 3862014"/>
              <a:gd name="connsiteY17" fmla="*/ 328783 h 458442"/>
              <a:gd name="connsiteX18" fmla="*/ 634408 w 3862014"/>
              <a:gd name="connsiteY18" fmla="*/ 358881 h 458442"/>
              <a:gd name="connsiteX19" fmla="*/ 662192 w 3862014"/>
              <a:gd name="connsiteY19" fmla="*/ 391296 h 458442"/>
              <a:gd name="connsiteX20" fmla="*/ 685346 w 3862014"/>
              <a:gd name="connsiteY20" fmla="*/ 358881 h 458442"/>
              <a:gd name="connsiteX21" fmla="*/ 659877 w 3862014"/>
              <a:gd name="connsiteY21" fmla="*/ 328783 h 458442"/>
              <a:gd name="connsiteX22" fmla="*/ 1974997 w 3862014"/>
              <a:gd name="connsiteY22" fmla="*/ 326467 h 458442"/>
              <a:gd name="connsiteX23" fmla="*/ 1949528 w 3862014"/>
              <a:gd name="connsiteY23" fmla="*/ 349620 h 458442"/>
              <a:gd name="connsiteX24" fmla="*/ 1995835 w 3862014"/>
              <a:gd name="connsiteY24" fmla="*/ 349620 h 458442"/>
              <a:gd name="connsiteX25" fmla="*/ 1974997 w 3862014"/>
              <a:gd name="connsiteY25" fmla="*/ 326467 h 458442"/>
              <a:gd name="connsiteX26" fmla="*/ 986343 w 3862014"/>
              <a:gd name="connsiteY26" fmla="*/ 307943 h 458442"/>
              <a:gd name="connsiteX27" fmla="*/ 1011811 w 3862014"/>
              <a:gd name="connsiteY27" fmla="*/ 307943 h 458442"/>
              <a:gd name="connsiteX28" fmla="*/ 1011811 w 3862014"/>
              <a:gd name="connsiteY28" fmla="*/ 414448 h 458442"/>
              <a:gd name="connsiteX29" fmla="*/ 986343 w 3862014"/>
              <a:gd name="connsiteY29" fmla="*/ 414448 h 458442"/>
              <a:gd name="connsiteX30" fmla="*/ 986343 w 3862014"/>
              <a:gd name="connsiteY30" fmla="*/ 307943 h 458442"/>
              <a:gd name="connsiteX31" fmla="*/ 421396 w 3862014"/>
              <a:gd name="connsiteY31" fmla="*/ 307943 h 458442"/>
              <a:gd name="connsiteX32" fmla="*/ 446864 w 3862014"/>
              <a:gd name="connsiteY32" fmla="*/ 307943 h 458442"/>
              <a:gd name="connsiteX33" fmla="*/ 446864 w 3862014"/>
              <a:gd name="connsiteY33" fmla="*/ 414448 h 458442"/>
              <a:gd name="connsiteX34" fmla="*/ 421396 w 3862014"/>
              <a:gd name="connsiteY34" fmla="*/ 414448 h 458442"/>
              <a:gd name="connsiteX35" fmla="*/ 421396 w 3862014"/>
              <a:gd name="connsiteY35" fmla="*/ 307943 h 458442"/>
              <a:gd name="connsiteX36" fmla="*/ 2109289 w 3862014"/>
              <a:gd name="connsiteY36" fmla="*/ 305628 h 458442"/>
              <a:gd name="connsiteX37" fmla="*/ 2113919 w 3862014"/>
              <a:gd name="connsiteY37" fmla="*/ 305628 h 458442"/>
              <a:gd name="connsiteX38" fmla="*/ 2113919 w 3862014"/>
              <a:gd name="connsiteY38" fmla="*/ 331097 h 458442"/>
              <a:gd name="connsiteX39" fmla="*/ 2106973 w 3862014"/>
              <a:gd name="connsiteY39" fmla="*/ 331097 h 458442"/>
              <a:gd name="connsiteX40" fmla="*/ 2076873 w 3862014"/>
              <a:gd name="connsiteY40" fmla="*/ 354251 h 458442"/>
              <a:gd name="connsiteX41" fmla="*/ 2074558 w 3862014"/>
              <a:gd name="connsiteY41" fmla="*/ 370458 h 458442"/>
              <a:gd name="connsiteX42" fmla="*/ 2074558 w 3862014"/>
              <a:gd name="connsiteY42" fmla="*/ 414449 h 458442"/>
              <a:gd name="connsiteX43" fmla="*/ 2049089 w 3862014"/>
              <a:gd name="connsiteY43" fmla="*/ 414449 h 458442"/>
              <a:gd name="connsiteX44" fmla="*/ 2049089 w 3862014"/>
              <a:gd name="connsiteY44" fmla="*/ 307944 h 458442"/>
              <a:gd name="connsiteX45" fmla="*/ 2074558 w 3862014"/>
              <a:gd name="connsiteY45" fmla="*/ 307944 h 458442"/>
              <a:gd name="connsiteX46" fmla="*/ 2074558 w 3862014"/>
              <a:gd name="connsiteY46" fmla="*/ 326467 h 458442"/>
              <a:gd name="connsiteX47" fmla="*/ 2074558 w 3862014"/>
              <a:gd name="connsiteY47" fmla="*/ 333412 h 458442"/>
              <a:gd name="connsiteX48" fmla="*/ 2109289 w 3862014"/>
              <a:gd name="connsiteY48" fmla="*/ 305628 h 458442"/>
              <a:gd name="connsiteX49" fmla="*/ 1977312 w 3862014"/>
              <a:gd name="connsiteY49" fmla="*/ 305628 h 458442"/>
              <a:gd name="connsiteX50" fmla="*/ 2023619 w 3862014"/>
              <a:gd name="connsiteY50" fmla="*/ 356567 h 458442"/>
              <a:gd name="connsiteX51" fmla="*/ 2023619 w 3862014"/>
              <a:gd name="connsiteY51" fmla="*/ 365828 h 458442"/>
              <a:gd name="connsiteX52" fmla="*/ 1949528 w 3862014"/>
              <a:gd name="connsiteY52" fmla="*/ 365828 h 458442"/>
              <a:gd name="connsiteX53" fmla="*/ 1981944 w 3862014"/>
              <a:gd name="connsiteY53" fmla="*/ 393613 h 458442"/>
              <a:gd name="connsiteX54" fmla="*/ 2012042 w 3862014"/>
              <a:gd name="connsiteY54" fmla="*/ 382035 h 458442"/>
              <a:gd name="connsiteX55" fmla="*/ 2021303 w 3862014"/>
              <a:gd name="connsiteY55" fmla="*/ 400558 h 458442"/>
              <a:gd name="connsiteX56" fmla="*/ 1979628 w 3862014"/>
              <a:gd name="connsiteY56" fmla="*/ 416765 h 458442"/>
              <a:gd name="connsiteX57" fmla="*/ 1921744 w 3862014"/>
              <a:gd name="connsiteY57" fmla="*/ 361197 h 458442"/>
              <a:gd name="connsiteX58" fmla="*/ 1977312 w 3862014"/>
              <a:gd name="connsiteY58" fmla="*/ 305628 h 458442"/>
              <a:gd name="connsiteX59" fmla="*/ 1347539 w 3862014"/>
              <a:gd name="connsiteY59" fmla="*/ 305628 h 458442"/>
              <a:gd name="connsiteX60" fmla="*/ 1382269 w 3862014"/>
              <a:gd name="connsiteY60" fmla="*/ 317205 h 458442"/>
              <a:gd name="connsiteX61" fmla="*/ 1370691 w 3862014"/>
              <a:gd name="connsiteY61" fmla="*/ 338044 h 458442"/>
              <a:gd name="connsiteX62" fmla="*/ 1345223 w 3862014"/>
              <a:gd name="connsiteY62" fmla="*/ 328783 h 458442"/>
              <a:gd name="connsiteX63" fmla="*/ 1331332 w 3862014"/>
              <a:gd name="connsiteY63" fmla="*/ 338044 h 458442"/>
              <a:gd name="connsiteX64" fmla="*/ 1382269 w 3862014"/>
              <a:gd name="connsiteY64" fmla="*/ 384351 h 458442"/>
              <a:gd name="connsiteX65" fmla="*/ 1340593 w 3862014"/>
              <a:gd name="connsiteY65" fmla="*/ 416765 h 458442"/>
              <a:gd name="connsiteX66" fmla="*/ 1298916 w 3862014"/>
              <a:gd name="connsiteY66" fmla="*/ 400558 h 458442"/>
              <a:gd name="connsiteX67" fmla="*/ 1312809 w 3862014"/>
              <a:gd name="connsiteY67" fmla="*/ 384351 h 458442"/>
              <a:gd name="connsiteX68" fmla="*/ 1342907 w 3862014"/>
              <a:gd name="connsiteY68" fmla="*/ 395927 h 458442"/>
              <a:gd name="connsiteX69" fmla="*/ 1356800 w 3862014"/>
              <a:gd name="connsiteY69" fmla="*/ 386665 h 458442"/>
              <a:gd name="connsiteX70" fmla="*/ 1305861 w 3862014"/>
              <a:gd name="connsiteY70" fmla="*/ 338044 h 458442"/>
              <a:gd name="connsiteX71" fmla="*/ 1347539 w 3862014"/>
              <a:gd name="connsiteY71" fmla="*/ 305628 h 458442"/>
              <a:gd name="connsiteX72" fmla="*/ 1109055 w 3862014"/>
              <a:gd name="connsiteY72" fmla="*/ 305628 h 458442"/>
              <a:gd name="connsiteX73" fmla="*/ 1146101 w 3862014"/>
              <a:gd name="connsiteY73" fmla="*/ 344990 h 458442"/>
              <a:gd name="connsiteX74" fmla="*/ 1146101 w 3862014"/>
              <a:gd name="connsiteY74" fmla="*/ 414449 h 458442"/>
              <a:gd name="connsiteX75" fmla="*/ 1120632 w 3862014"/>
              <a:gd name="connsiteY75" fmla="*/ 414449 h 458442"/>
              <a:gd name="connsiteX76" fmla="*/ 1120632 w 3862014"/>
              <a:gd name="connsiteY76" fmla="*/ 351935 h 458442"/>
              <a:gd name="connsiteX77" fmla="*/ 1104425 w 3862014"/>
              <a:gd name="connsiteY77" fmla="*/ 331097 h 458442"/>
              <a:gd name="connsiteX78" fmla="*/ 1076641 w 3862014"/>
              <a:gd name="connsiteY78" fmla="*/ 351935 h 458442"/>
              <a:gd name="connsiteX79" fmla="*/ 1074325 w 3862014"/>
              <a:gd name="connsiteY79" fmla="*/ 365828 h 458442"/>
              <a:gd name="connsiteX80" fmla="*/ 1074325 w 3862014"/>
              <a:gd name="connsiteY80" fmla="*/ 414449 h 458442"/>
              <a:gd name="connsiteX81" fmla="*/ 1046541 w 3862014"/>
              <a:gd name="connsiteY81" fmla="*/ 414449 h 458442"/>
              <a:gd name="connsiteX82" fmla="*/ 1046541 w 3862014"/>
              <a:gd name="connsiteY82" fmla="*/ 307944 h 458442"/>
              <a:gd name="connsiteX83" fmla="*/ 1072009 w 3862014"/>
              <a:gd name="connsiteY83" fmla="*/ 307944 h 458442"/>
              <a:gd name="connsiteX84" fmla="*/ 1072009 w 3862014"/>
              <a:gd name="connsiteY84" fmla="*/ 321835 h 458442"/>
              <a:gd name="connsiteX85" fmla="*/ 1072009 w 3862014"/>
              <a:gd name="connsiteY85" fmla="*/ 328783 h 458442"/>
              <a:gd name="connsiteX86" fmla="*/ 1109055 w 3862014"/>
              <a:gd name="connsiteY86" fmla="*/ 305628 h 458442"/>
              <a:gd name="connsiteX87" fmla="*/ 652931 w 3862014"/>
              <a:gd name="connsiteY87" fmla="*/ 305628 h 458442"/>
              <a:gd name="connsiteX88" fmla="*/ 685346 w 3862014"/>
              <a:gd name="connsiteY88" fmla="*/ 319521 h 458442"/>
              <a:gd name="connsiteX89" fmla="*/ 685346 w 3862014"/>
              <a:gd name="connsiteY89" fmla="*/ 317205 h 458442"/>
              <a:gd name="connsiteX90" fmla="*/ 685346 w 3862014"/>
              <a:gd name="connsiteY90" fmla="*/ 307944 h 458442"/>
              <a:gd name="connsiteX91" fmla="*/ 710815 w 3862014"/>
              <a:gd name="connsiteY91" fmla="*/ 307944 h 458442"/>
              <a:gd name="connsiteX92" fmla="*/ 710815 w 3862014"/>
              <a:gd name="connsiteY92" fmla="*/ 407503 h 458442"/>
              <a:gd name="connsiteX93" fmla="*/ 655247 w 3862014"/>
              <a:gd name="connsiteY93" fmla="*/ 458442 h 458442"/>
              <a:gd name="connsiteX94" fmla="*/ 618201 w 3862014"/>
              <a:gd name="connsiteY94" fmla="*/ 449180 h 458442"/>
              <a:gd name="connsiteX95" fmla="*/ 625147 w 3862014"/>
              <a:gd name="connsiteY95" fmla="*/ 428342 h 458442"/>
              <a:gd name="connsiteX96" fmla="*/ 655247 w 3862014"/>
              <a:gd name="connsiteY96" fmla="*/ 435288 h 458442"/>
              <a:gd name="connsiteX97" fmla="*/ 685346 w 3862014"/>
              <a:gd name="connsiteY97" fmla="*/ 409819 h 458442"/>
              <a:gd name="connsiteX98" fmla="*/ 685346 w 3862014"/>
              <a:gd name="connsiteY98" fmla="*/ 402874 h 458442"/>
              <a:gd name="connsiteX99" fmla="*/ 685346 w 3862014"/>
              <a:gd name="connsiteY99" fmla="*/ 398242 h 458442"/>
              <a:gd name="connsiteX100" fmla="*/ 655247 w 3862014"/>
              <a:gd name="connsiteY100" fmla="*/ 412135 h 458442"/>
              <a:gd name="connsiteX101" fmla="*/ 606624 w 3862014"/>
              <a:gd name="connsiteY101" fmla="*/ 358881 h 458442"/>
              <a:gd name="connsiteX102" fmla="*/ 652931 w 3862014"/>
              <a:gd name="connsiteY102" fmla="*/ 305628 h 458442"/>
              <a:gd name="connsiteX103" fmla="*/ 544109 w 3862014"/>
              <a:gd name="connsiteY103" fmla="*/ 305628 h 458442"/>
              <a:gd name="connsiteX104" fmla="*/ 581154 w 3862014"/>
              <a:gd name="connsiteY104" fmla="*/ 344990 h 458442"/>
              <a:gd name="connsiteX105" fmla="*/ 581154 w 3862014"/>
              <a:gd name="connsiteY105" fmla="*/ 414449 h 458442"/>
              <a:gd name="connsiteX106" fmla="*/ 555686 w 3862014"/>
              <a:gd name="connsiteY106" fmla="*/ 414449 h 458442"/>
              <a:gd name="connsiteX107" fmla="*/ 555686 w 3862014"/>
              <a:gd name="connsiteY107" fmla="*/ 351935 h 458442"/>
              <a:gd name="connsiteX108" fmla="*/ 539479 w 3862014"/>
              <a:gd name="connsiteY108" fmla="*/ 331097 h 458442"/>
              <a:gd name="connsiteX109" fmla="*/ 511694 w 3862014"/>
              <a:gd name="connsiteY109" fmla="*/ 351935 h 458442"/>
              <a:gd name="connsiteX110" fmla="*/ 509379 w 3862014"/>
              <a:gd name="connsiteY110" fmla="*/ 365828 h 458442"/>
              <a:gd name="connsiteX111" fmla="*/ 509379 w 3862014"/>
              <a:gd name="connsiteY111" fmla="*/ 414449 h 458442"/>
              <a:gd name="connsiteX112" fmla="*/ 483910 w 3862014"/>
              <a:gd name="connsiteY112" fmla="*/ 414449 h 458442"/>
              <a:gd name="connsiteX113" fmla="*/ 483910 w 3862014"/>
              <a:gd name="connsiteY113" fmla="*/ 307944 h 458442"/>
              <a:gd name="connsiteX114" fmla="*/ 507063 w 3862014"/>
              <a:gd name="connsiteY114" fmla="*/ 307944 h 458442"/>
              <a:gd name="connsiteX115" fmla="*/ 507063 w 3862014"/>
              <a:gd name="connsiteY115" fmla="*/ 321835 h 458442"/>
              <a:gd name="connsiteX116" fmla="*/ 507063 w 3862014"/>
              <a:gd name="connsiteY116" fmla="*/ 328783 h 458442"/>
              <a:gd name="connsiteX117" fmla="*/ 544109 w 3862014"/>
              <a:gd name="connsiteY117" fmla="*/ 305628 h 458442"/>
              <a:gd name="connsiteX118" fmla="*/ 1690210 w 3862014"/>
              <a:gd name="connsiteY118" fmla="*/ 303312 h 458442"/>
              <a:gd name="connsiteX119" fmla="*/ 1734201 w 3862014"/>
              <a:gd name="connsiteY119" fmla="*/ 344989 h 458442"/>
              <a:gd name="connsiteX120" fmla="*/ 1734201 w 3862014"/>
              <a:gd name="connsiteY120" fmla="*/ 414449 h 458442"/>
              <a:gd name="connsiteX121" fmla="*/ 1708732 w 3862014"/>
              <a:gd name="connsiteY121" fmla="*/ 414449 h 458442"/>
              <a:gd name="connsiteX122" fmla="*/ 1708732 w 3862014"/>
              <a:gd name="connsiteY122" fmla="*/ 405188 h 458442"/>
              <a:gd name="connsiteX123" fmla="*/ 1708732 w 3862014"/>
              <a:gd name="connsiteY123" fmla="*/ 398242 h 458442"/>
              <a:gd name="connsiteX124" fmla="*/ 1676317 w 3862014"/>
              <a:gd name="connsiteY124" fmla="*/ 416765 h 458442"/>
              <a:gd name="connsiteX125" fmla="*/ 1639271 w 3862014"/>
              <a:gd name="connsiteY125" fmla="*/ 384349 h 458442"/>
              <a:gd name="connsiteX126" fmla="*/ 1704101 w 3862014"/>
              <a:gd name="connsiteY126" fmla="*/ 347304 h 458442"/>
              <a:gd name="connsiteX127" fmla="*/ 1708732 w 3862014"/>
              <a:gd name="connsiteY127" fmla="*/ 347304 h 458442"/>
              <a:gd name="connsiteX128" fmla="*/ 1708732 w 3862014"/>
              <a:gd name="connsiteY128" fmla="*/ 344989 h 458442"/>
              <a:gd name="connsiteX129" fmla="*/ 1687894 w 3862014"/>
              <a:gd name="connsiteY129" fmla="*/ 326465 h 458442"/>
              <a:gd name="connsiteX130" fmla="*/ 1657794 w 3862014"/>
              <a:gd name="connsiteY130" fmla="*/ 335728 h 458442"/>
              <a:gd name="connsiteX131" fmla="*/ 1648533 w 3862014"/>
              <a:gd name="connsiteY131" fmla="*/ 317205 h 458442"/>
              <a:gd name="connsiteX132" fmla="*/ 1690210 w 3862014"/>
              <a:gd name="connsiteY132" fmla="*/ 303312 h 458442"/>
              <a:gd name="connsiteX133" fmla="*/ 226907 w 3862014"/>
              <a:gd name="connsiteY133" fmla="*/ 303312 h 458442"/>
              <a:gd name="connsiteX134" fmla="*/ 270898 w 3862014"/>
              <a:gd name="connsiteY134" fmla="*/ 344989 h 458442"/>
              <a:gd name="connsiteX135" fmla="*/ 270898 w 3862014"/>
              <a:gd name="connsiteY135" fmla="*/ 414449 h 458442"/>
              <a:gd name="connsiteX136" fmla="*/ 245430 w 3862014"/>
              <a:gd name="connsiteY136" fmla="*/ 414449 h 458442"/>
              <a:gd name="connsiteX137" fmla="*/ 245430 w 3862014"/>
              <a:gd name="connsiteY137" fmla="*/ 405188 h 458442"/>
              <a:gd name="connsiteX138" fmla="*/ 245430 w 3862014"/>
              <a:gd name="connsiteY138" fmla="*/ 398242 h 458442"/>
              <a:gd name="connsiteX139" fmla="*/ 213014 w 3862014"/>
              <a:gd name="connsiteY139" fmla="*/ 416765 h 458442"/>
              <a:gd name="connsiteX140" fmla="*/ 175968 w 3862014"/>
              <a:gd name="connsiteY140" fmla="*/ 384349 h 458442"/>
              <a:gd name="connsiteX141" fmla="*/ 240798 w 3862014"/>
              <a:gd name="connsiteY141" fmla="*/ 347304 h 458442"/>
              <a:gd name="connsiteX142" fmla="*/ 245430 w 3862014"/>
              <a:gd name="connsiteY142" fmla="*/ 347304 h 458442"/>
              <a:gd name="connsiteX143" fmla="*/ 245430 w 3862014"/>
              <a:gd name="connsiteY143" fmla="*/ 344989 h 458442"/>
              <a:gd name="connsiteX144" fmla="*/ 224591 w 3862014"/>
              <a:gd name="connsiteY144" fmla="*/ 326465 h 458442"/>
              <a:gd name="connsiteX145" fmla="*/ 194491 w 3862014"/>
              <a:gd name="connsiteY145" fmla="*/ 335728 h 458442"/>
              <a:gd name="connsiteX146" fmla="*/ 185229 w 3862014"/>
              <a:gd name="connsiteY146" fmla="*/ 317205 h 458442"/>
              <a:gd name="connsiteX147" fmla="*/ 226907 w 3862014"/>
              <a:gd name="connsiteY147" fmla="*/ 303312 h 458442"/>
              <a:gd name="connsiteX148" fmla="*/ 1852285 w 3862014"/>
              <a:gd name="connsiteY148" fmla="*/ 280158 h 458442"/>
              <a:gd name="connsiteX149" fmla="*/ 1877754 w 3862014"/>
              <a:gd name="connsiteY149" fmla="*/ 280158 h 458442"/>
              <a:gd name="connsiteX150" fmla="*/ 1877754 w 3862014"/>
              <a:gd name="connsiteY150" fmla="*/ 310258 h 458442"/>
              <a:gd name="connsiteX151" fmla="*/ 1900906 w 3862014"/>
              <a:gd name="connsiteY151" fmla="*/ 310258 h 458442"/>
              <a:gd name="connsiteX152" fmla="*/ 1900906 w 3862014"/>
              <a:gd name="connsiteY152" fmla="*/ 331097 h 458442"/>
              <a:gd name="connsiteX153" fmla="*/ 1877754 w 3862014"/>
              <a:gd name="connsiteY153" fmla="*/ 331097 h 458442"/>
              <a:gd name="connsiteX154" fmla="*/ 1877754 w 3862014"/>
              <a:gd name="connsiteY154" fmla="*/ 372772 h 458442"/>
              <a:gd name="connsiteX155" fmla="*/ 1898592 w 3862014"/>
              <a:gd name="connsiteY155" fmla="*/ 393611 h 458442"/>
              <a:gd name="connsiteX156" fmla="*/ 1903222 w 3862014"/>
              <a:gd name="connsiteY156" fmla="*/ 393611 h 458442"/>
              <a:gd name="connsiteX157" fmla="*/ 1903222 w 3862014"/>
              <a:gd name="connsiteY157" fmla="*/ 416763 h 458442"/>
              <a:gd name="connsiteX158" fmla="*/ 1893961 w 3862014"/>
              <a:gd name="connsiteY158" fmla="*/ 416763 h 458442"/>
              <a:gd name="connsiteX159" fmla="*/ 1849969 w 3862014"/>
              <a:gd name="connsiteY159" fmla="*/ 377404 h 458442"/>
              <a:gd name="connsiteX160" fmla="*/ 1849969 w 3862014"/>
              <a:gd name="connsiteY160" fmla="*/ 331097 h 458442"/>
              <a:gd name="connsiteX161" fmla="*/ 1838392 w 3862014"/>
              <a:gd name="connsiteY161" fmla="*/ 331097 h 458442"/>
              <a:gd name="connsiteX162" fmla="*/ 1838392 w 3862014"/>
              <a:gd name="connsiteY162" fmla="*/ 310258 h 458442"/>
              <a:gd name="connsiteX163" fmla="*/ 1852285 w 3862014"/>
              <a:gd name="connsiteY163" fmla="*/ 310258 h 458442"/>
              <a:gd name="connsiteX164" fmla="*/ 1852285 w 3862014"/>
              <a:gd name="connsiteY164" fmla="*/ 280158 h 458442"/>
              <a:gd name="connsiteX165" fmla="*/ 1768932 w 3862014"/>
              <a:gd name="connsiteY165" fmla="*/ 280158 h 458442"/>
              <a:gd name="connsiteX166" fmla="*/ 1794401 w 3862014"/>
              <a:gd name="connsiteY166" fmla="*/ 280158 h 458442"/>
              <a:gd name="connsiteX167" fmla="*/ 1794401 w 3862014"/>
              <a:gd name="connsiteY167" fmla="*/ 310258 h 458442"/>
              <a:gd name="connsiteX168" fmla="*/ 1817553 w 3862014"/>
              <a:gd name="connsiteY168" fmla="*/ 310258 h 458442"/>
              <a:gd name="connsiteX169" fmla="*/ 1817553 w 3862014"/>
              <a:gd name="connsiteY169" fmla="*/ 331097 h 458442"/>
              <a:gd name="connsiteX170" fmla="*/ 1794401 w 3862014"/>
              <a:gd name="connsiteY170" fmla="*/ 331097 h 458442"/>
              <a:gd name="connsiteX171" fmla="*/ 1794401 w 3862014"/>
              <a:gd name="connsiteY171" fmla="*/ 372772 h 458442"/>
              <a:gd name="connsiteX172" fmla="*/ 1815239 w 3862014"/>
              <a:gd name="connsiteY172" fmla="*/ 393611 h 458442"/>
              <a:gd name="connsiteX173" fmla="*/ 1819869 w 3862014"/>
              <a:gd name="connsiteY173" fmla="*/ 393611 h 458442"/>
              <a:gd name="connsiteX174" fmla="*/ 1819869 w 3862014"/>
              <a:gd name="connsiteY174" fmla="*/ 416763 h 458442"/>
              <a:gd name="connsiteX175" fmla="*/ 1810608 w 3862014"/>
              <a:gd name="connsiteY175" fmla="*/ 416763 h 458442"/>
              <a:gd name="connsiteX176" fmla="*/ 1766616 w 3862014"/>
              <a:gd name="connsiteY176" fmla="*/ 377404 h 458442"/>
              <a:gd name="connsiteX177" fmla="*/ 1766616 w 3862014"/>
              <a:gd name="connsiteY177" fmla="*/ 331097 h 458442"/>
              <a:gd name="connsiteX178" fmla="*/ 1755039 w 3862014"/>
              <a:gd name="connsiteY178" fmla="*/ 331097 h 458442"/>
              <a:gd name="connsiteX179" fmla="*/ 1755039 w 3862014"/>
              <a:gd name="connsiteY179" fmla="*/ 310258 h 458442"/>
              <a:gd name="connsiteX180" fmla="*/ 1768932 w 3862014"/>
              <a:gd name="connsiteY180" fmla="*/ 310258 h 458442"/>
              <a:gd name="connsiteX181" fmla="*/ 1768932 w 3862014"/>
              <a:gd name="connsiteY181" fmla="*/ 280158 h 458442"/>
              <a:gd name="connsiteX182" fmla="*/ 1474881 w 3862014"/>
              <a:gd name="connsiteY182" fmla="*/ 266266 h 458442"/>
              <a:gd name="connsiteX183" fmla="*/ 1502666 w 3862014"/>
              <a:gd name="connsiteY183" fmla="*/ 266266 h 458442"/>
              <a:gd name="connsiteX184" fmla="*/ 1532764 w 3862014"/>
              <a:gd name="connsiteY184" fmla="*/ 340357 h 458442"/>
              <a:gd name="connsiteX185" fmla="*/ 1539711 w 3862014"/>
              <a:gd name="connsiteY185" fmla="*/ 361196 h 458442"/>
              <a:gd name="connsiteX186" fmla="*/ 1546657 w 3862014"/>
              <a:gd name="connsiteY186" fmla="*/ 340357 h 458442"/>
              <a:gd name="connsiteX187" fmla="*/ 1576756 w 3862014"/>
              <a:gd name="connsiteY187" fmla="*/ 266266 h 458442"/>
              <a:gd name="connsiteX188" fmla="*/ 1604541 w 3862014"/>
              <a:gd name="connsiteY188" fmla="*/ 266266 h 458442"/>
              <a:gd name="connsiteX189" fmla="*/ 1616116 w 3862014"/>
              <a:gd name="connsiteY189" fmla="*/ 414448 h 458442"/>
              <a:gd name="connsiteX190" fmla="*/ 1588332 w 3862014"/>
              <a:gd name="connsiteY190" fmla="*/ 414448 h 458442"/>
              <a:gd name="connsiteX191" fmla="*/ 1581386 w 3862014"/>
              <a:gd name="connsiteY191" fmla="*/ 331096 h 458442"/>
              <a:gd name="connsiteX192" fmla="*/ 1581386 w 3862014"/>
              <a:gd name="connsiteY192" fmla="*/ 307943 h 458442"/>
              <a:gd name="connsiteX193" fmla="*/ 1574441 w 3862014"/>
              <a:gd name="connsiteY193" fmla="*/ 331096 h 458442"/>
              <a:gd name="connsiteX194" fmla="*/ 1551287 w 3862014"/>
              <a:gd name="connsiteY194" fmla="*/ 388980 h 458442"/>
              <a:gd name="connsiteX195" fmla="*/ 1528134 w 3862014"/>
              <a:gd name="connsiteY195" fmla="*/ 388980 h 458442"/>
              <a:gd name="connsiteX196" fmla="*/ 1504980 w 3862014"/>
              <a:gd name="connsiteY196" fmla="*/ 331096 h 458442"/>
              <a:gd name="connsiteX197" fmla="*/ 1495718 w 3862014"/>
              <a:gd name="connsiteY197" fmla="*/ 307943 h 458442"/>
              <a:gd name="connsiteX198" fmla="*/ 1495718 w 3862014"/>
              <a:gd name="connsiteY198" fmla="*/ 331096 h 458442"/>
              <a:gd name="connsiteX199" fmla="*/ 1488773 w 3862014"/>
              <a:gd name="connsiteY199" fmla="*/ 414448 h 458442"/>
              <a:gd name="connsiteX200" fmla="*/ 1460989 w 3862014"/>
              <a:gd name="connsiteY200" fmla="*/ 414448 h 458442"/>
              <a:gd name="connsiteX201" fmla="*/ 1474881 w 3862014"/>
              <a:gd name="connsiteY201" fmla="*/ 266266 h 458442"/>
              <a:gd name="connsiteX202" fmla="*/ 1247977 w 3862014"/>
              <a:gd name="connsiteY202" fmla="*/ 266266 h 458442"/>
              <a:gd name="connsiteX203" fmla="*/ 1273446 w 3862014"/>
              <a:gd name="connsiteY203" fmla="*/ 266266 h 458442"/>
              <a:gd name="connsiteX204" fmla="*/ 1273446 w 3862014"/>
              <a:gd name="connsiteY204" fmla="*/ 414448 h 458442"/>
              <a:gd name="connsiteX205" fmla="*/ 1247977 w 3862014"/>
              <a:gd name="connsiteY205" fmla="*/ 414448 h 458442"/>
              <a:gd name="connsiteX206" fmla="*/ 1247977 w 3862014"/>
              <a:gd name="connsiteY206" fmla="*/ 405187 h 458442"/>
              <a:gd name="connsiteX207" fmla="*/ 1247977 w 3862014"/>
              <a:gd name="connsiteY207" fmla="*/ 398241 h 458442"/>
              <a:gd name="connsiteX208" fmla="*/ 1215561 w 3862014"/>
              <a:gd name="connsiteY208" fmla="*/ 416764 h 458442"/>
              <a:gd name="connsiteX209" fmla="*/ 1169255 w 3862014"/>
              <a:gd name="connsiteY209" fmla="*/ 361196 h 458442"/>
              <a:gd name="connsiteX210" fmla="*/ 1217877 w 3862014"/>
              <a:gd name="connsiteY210" fmla="*/ 305628 h 458442"/>
              <a:gd name="connsiteX211" fmla="*/ 1247977 w 3862014"/>
              <a:gd name="connsiteY211" fmla="*/ 319519 h 458442"/>
              <a:gd name="connsiteX212" fmla="*/ 1247977 w 3862014"/>
              <a:gd name="connsiteY212" fmla="*/ 312573 h 458442"/>
              <a:gd name="connsiteX213" fmla="*/ 1247977 w 3862014"/>
              <a:gd name="connsiteY213" fmla="*/ 266266 h 458442"/>
              <a:gd name="connsiteX214" fmla="*/ 986343 w 3862014"/>
              <a:gd name="connsiteY214" fmla="*/ 266266 h 458442"/>
              <a:gd name="connsiteX215" fmla="*/ 1011811 w 3862014"/>
              <a:gd name="connsiteY215" fmla="*/ 266266 h 458442"/>
              <a:gd name="connsiteX216" fmla="*/ 1011811 w 3862014"/>
              <a:gd name="connsiteY216" fmla="*/ 289420 h 458442"/>
              <a:gd name="connsiteX217" fmla="*/ 986343 w 3862014"/>
              <a:gd name="connsiteY217" fmla="*/ 289420 h 458442"/>
              <a:gd name="connsiteX218" fmla="*/ 986343 w 3862014"/>
              <a:gd name="connsiteY218" fmla="*/ 266266 h 458442"/>
              <a:gd name="connsiteX219" fmla="*/ 810376 w 3862014"/>
              <a:gd name="connsiteY219" fmla="*/ 266266 h 458442"/>
              <a:gd name="connsiteX220" fmla="*/ 838160 w 3862014"/>
              <a:gd name="connsiteY220" fmla="*/ 266266 h 458442"/>
              <a:gd name="connsiteX221" fmla="*/ 868260 w 3862014"/>
              <a:gd name="connsiteY221" fmla="*/ 340357 h 458442"/>
              <a:gd name="connsiteX222" fmla="*/ 875206 w 3862014"/>
              <a:gd name="connsiteY222" fmla="*/ 361196 h 458442"/>
              <a:gd name="connsiteX223" fmla="*/ 882152 w 3862014"/>
              <a:gd name="connsiteY223" fmla="*/ 340357 h 458442"/>
              <a:gd name="connsiteX224" fmla="*/ 912252 w 3862014"/>
              <a:gd name="connsiteY224" fmla="*/ 266266 h 458442"/>
              <a:gd name="connsiteX225" fmla="*/ 940036 w 3862014"/>
              <a:gd name="connsiteY225" fmla="*/ 266266 h 458442"/>
              <a:gd name="connsiteX226" fmla="*/ 953927 w 3862014"/>
              <a:gd name="connsiteY226" fmla="*/ 414448 h 458442"/>
              <a:gd name="connsiteX227" fmla="*/ 926143 w 3862014"/>
              <a:gd name="connsiteY227" fmla="*/ 414448 h 458442"/>
              <a:gd name="connsiteX228" fmla="*/ 919197 w 3862014"/>
              <a:gd name="connsiteY228" fmla="*/ 331096 h 458442"/>
              <a:gd name="connsiteX229" fmla="*/ 919197 w 3862014"/>
              <a:gd name="connsiteY229" fmla="*/ 307943 h 458442"/>
              <a:gd name="connsiteX230" fmla="*/ 912252 w 3862014"/>
              <a:gd name="connsiteY230" fmla="*/ 331096 h 458442"/>
              <a:gd name="connsiteX231" fmla="*/ 889097 w 3862014"/>
              <a:gd name="connsiteY231" fmla="*/ 388980 h 458442"/>
              <a:gd name="connsiteX232" fmla="*/ 865945 w 3862014"/>
              <a:gd name="connsiteY232" fmla="*/ 388980 h 458442"/>
              <a:gd name="connsiteX233" fmla="*/ 842790 w 3862014"/>
              <a:gd name="connsiteY233" fmla="*/ 331096 h 458442"/>
              <a:gd name="connsiteX234" fmla="*/ 833529 w 3862014"/>
              <a:gd name="connsiteY234" fmla="*/ 307943 h 458442"/>
              <a:gd name="connsiteX235" fmla="*/ 833529 w 3862014"/>
              <a:gd name="connsiteY235" fmla="*/ 331096 h 458442"/>
              <a:gd name="connsiteX236" fmla="*/ 826583 w 3862014"/>
              <a:gd name="connsiteY236" fmla="*/ 414448 h 458442"/>
              <a:gd name="connsiteX237" fmla="*/ 798799 w 3862014"/>
              <a:gd name="connsiteY237" fmla="*/ 414448 h 458442"/>
              <a:gd name="connsiteX238" fmla="*/ 810376 w 3862014"/>
              <a:gd name="connsiteY238" fmla="*/ 266266 h 458442"/>
              <a:gd name="connsiteX239" fmla="*/ 421396 w 3862014"/>
              <a:gd name="connsiteY239" fmla="*/ 266266 h 458442"/>
              <a:gd name="connsiteX240" fmla="*/ 446864 w 3862014"/>
              <a:gd name="connsiteY240" fmla="*/ 266266 h 458442"/>
              <a:gd name="connsiteX241" fmla="*/ 446864 w 3862014"/>
              <a:gd name="connsiteY241" fmla="*/ 289420 h 458442"/>
              <a:gd name="connsiteX242" fmla="*/ 421396 w 3862014"/>
              <a:gd name="connsiteY242" fmla="*/ 289420 h 458442"/>
              <a:gd name="connsiteX243" fmla="*/ 421396 w 3862014"/>
              <a:gd name="connsiteY243" fmla="*/ 266266 h 458442"/>
              <a:gd name="connsiteX244" fmla="*/ 303313 w 3862014"/>
              <a:gd name="connsiteY244" fmla="*/ 266266 h 458442"/>
              <a:gd name="connsiteX245" fmla="*/ 328781 w 3862014"/>
              <a:gd name="connsiteY245" fmla="*/ 266266 h 458442"/>
              <a:gd name="connsiteX246" fmla="*/ 328781 w 3862014"/>
              <a:gd name="connsiteY246" fmla="*/ 344989 h 458442"/>
              <a:gd name="connsiteX247" fmla="*/ 342674 w 3862014"/>
              <a:gd name="connsiteY247" fmla="*/ 344989 h 458442"/>
              <a:gd name="connsiteX248" fmla="*/ 368142 w 3862014"/>
              <a:gd name="connsiteY248" fmla="*/ 307943 h 458442"/>
              <a:gd name="connsiteX249" fmla="*/ 398243 w 3862014"/>
              <a:gd name="connsiteY249" fmla="*/ 307943 h 458442"/>
              <a:gd name="connsiteX250" fmla="*/ 365826 w 3862014"/>
              <a:gd name="connsiteY250" fmla="*/ 356564 h 458442"/>
              <a:gd name="connsiteX251" fmla="*/ 402872 w 3862014"/>
              <a:gd name="connsiteY251" fmla="*/ 414448 h 458442"/>
              <a:gd name="connsiteX252" fmla="*/ 372774 w 3862014"/>
              <a:gd name="connsiteY252" fmla="*/ 414448 h 458442"/>
              <a:gd name="connsiteX253" fmla="*/ 344990 w 3862014"/>
              <a:gd name="connsiteY253" fmla="*/ 368141 h 458442"/>
              <a:gd name="connsiteX254" fmla="*/ 328781 w 3862014"/>
              <a:gd name="connsiteY254" fmla="*/ 368141 h 458442"/>
              <a:gd name="connsiteX255" fmla="*/ 328781 w 3862014"/>
              <a:gd name="connsiteY255" fmla="*/ 414448 h 458442"/>
              <a:gd name="connsiteX256" fmla="*/ 303313 w 3862014"/>
              <a:gd name="connsiteY256" fmla="*/ 414448 h 458442"/>
              <a:gd name="connsiteX257" fmla="*/ 303313 w 3862014"/>
              <a:gd name="connsiteY257" fmla="*/ 266266 h 458442"/>
              <a:gd name="connsiteX258" fmla="*/ 11577 w 3862014"/>
              <a:gd name="connsiteY258" fmla="*/ 266266 h 458442"/>
              <a:gd name="connsiteX259" fmla="*/ 39361 w 3862014"/>
              <a:gd name="connsiteY259" fmla="*/ 266266 h 458442"/>
              <a:gd name="connsiteX260" fmla="*/ 69461 w 3862014"/>
              <a:gd name="connsiteY260" fmla="*/ 340357 h 458442"/>
              <a:gd name="connsiteX261" fmla="*/ 76407 w 3862014"/>
              <a:gd name="connsiteY261" fmla="*/ 361196 h 458442"/>
              <a:gd name="connsiteX262" fmla="*/ 83353 w 3862014"/>
              <a:gd name="connsiteY262" fmla="*/ 340357 h 458442"/>
              <a:gd name="connsiteX263" fmla="*/ 113453 w 3862014"/>
              <a:gd name="connsiteY263" fmla="*/ 266266 h 458442"/>
              <a:gd name="connsiteX264" fmla="*/ 143553 w 3862014"/>
              <a:gd name="connsiteY264" fmla="*/ 266266 h 458442"/>
              <a:gd name="connsiteX265" fmla="*/ 155130 w 3862014"/>
              <a:gd name="connsiteY265" fmla="*/ 414448 h 458442"/>
              <a:gd name="connsiteX266" fmla="*/ 127344 w 3862014"/>
              <a:gd name="connsiteY266" fmla="*/ 414448 h 458442"/>
              <a:gd name="connsiteX267" fmla="*/ 120398 w 3862014"/>
              <a:gd name="connsiteY267" fmla="*/ 331096 h 458442"/>
              <a:gd name="connsiteX268" fmla="*/ 120398 w 3862014"/>
              <a:gd name="connsiteY268" fmla="*/ 307943 h 458442"/>
              <a:gd name="connsiteX269" fmla="*/ 113453 w 3862014"/>
              <a:gd name="connsiteY269" fmla="*/ 331096 h 458442"/>
              <a:gd name="connsiteX270" fmla="*/ 90298 w 3862014"/>
              <a:gd name="connsiteY270" fmla="*/ 388980 h 458442"/>
              <a:gd name="connsiteX271" fmla="*/ 67146 w 3862014"/>
              <a:gd name="connsiteY271" fmla="*/ 388980 h 458442"/>
              <a:gd name="connsiteX272" fmla="*/ 43991 w 3862014"/>
              <a:gd name="connsiteY272" fmla="*/ 331096 h 458442"/>
              <a:gd name="connsiteX273" fmla="*/ 34730 w 3862014"/>
              <a:gd name="connsiteY273" fmla="*/ 307943 h 458442"/>
              <a:gd name="connsiteX274" fmla="*/ 34730 w 3862014"/>
              <a:gd name="connsiteY274" fmla="*/ 331096 h 458442"/>
              <a:gd name="connsiteX275" fmla="*/ 27785 w 3862014"/>
              <a:gd name="connsiteY275" fmla="*/ 414448 h 458442"/>
              <a:gd name="connsiteX276" fmla="*/ 0 w 3862014"/>
              <a:gd name="connsiteY276" fmla="*/ 414448 h 458442"/>
              <a:gd name="connsiteX277" fmla="*/ 11577 w 3862014"/>
              <a:gd name="connsiteY277" fmla="*/ 266266 h 458442"/>
              <a:gd name="connsiteX278" fmla="*/ 3574908 w 3862014"/>
              <a:gd name="connsiteY278" fmla="*/ 127345 h 458442"/>
              <a:gd name="connsiteX279" fmla="*/ 3544809 w 3862014"/>
              <a:gd name="connsiteY279" fmla="*/ 141236 h 458442"/>
              <a:gd name="connsiteX280" fmla="*/ 3558701 w 3862014"/>
              <a:gd name="connsiteY280" fmla="*/ 152813 h 458442"/>
              <a:gd name="connsiteX281" fmla="*/ 3579540 w 3862014"/>
              <a:gd name="connsiteY281" fmla="*/ 129661 h 458442"/>
              <a:gd name="connsiteX282" fmla="*/ 3579540 w 3862014"/>
              <a:gd name="connsiteY282" fmla="*/ 127345 h 458442"/>
              <a:gd name="connsiteX283" fmla="*/ 3574908 w 3862014"/>
              <a:gd name="connsiteY283" fmla="*/ 127345 h 458442"/>
              <a:gd name="connsiteX284" fmla="*/ 333415 w 3862014"/>
              <a:gd name="connsiteY284" fmla="*/ 127345 h 458442"/>
              <a:gd name="connsiteX285" fmla="*/ 303315 w 3862014"/>
              <a:gd name="connsiteY285" fmla="*/ 141236 h 458442"/>
              <a:gd name="connsiteX286" fmla="*/ 317208 w 3862014"/>
              <a:gd name="connsiteY286" fmla="*/ 152813 h 458442"/>
              <a:gd name="connsiteX287" fmla="*/ 338047 w 3862014"/>
              <a:gd name="connsiteY287" fmla="*/ 129661 h 458442"/>
              <a:gd name="connsiteX288" fmla="*/ 338047 w 3862014"/>
              <a:gd name="connsiteY288" fmla="*/ 127345 h 458442"/>
              <a:gd name="connsiteX289" fmla="*/ 333415 w 3862014"/>
              <a:gd name="connsiteY289" fmla="*/ 127345 h 458442"/>
              <a:gd name="connsiteX290" fmla="*/ 3405888 w 3862014"/>
              <a:gd name="connsiteY290" fmla="*/ 85669 h 458442"/>
              <a:gd name="connsiteX291" fmla="*/ 3380418 w 3862014"/>
              <a:gd name="connsiteY291" fmla="*/ 118083 h 458442"/>
              <a:gd name="connsiteX292" fmla="*/ 3405888 w 3862014"/>
              <a:gd name="connsiteY292" fmla="*/ 150498 h 458442"/>
              <a:gd name="connsiteX293" fmla="*/ 3431357 w 3862014"/>
              <a:gd name="connsiteY293" fmla="*/ 118083 h 458442"/>
              <a:gd name="connsiteX294" fmla="*/ 3405888 w 3862014"/>
              <a:gd name="connsiteY294" fmla="*/ 85669 h 458442"/>
              <a:gd name="connsiteX295" fmla="*/ 2757587 w 3862014"/>
              <a:gd name="connsiteY295" fmla="*/ 85669 h 458442"/>
              <a:gd name="connsiteX296" fmla="*/ 2727487 w 3862014"/>
              <a:gd name="connsiteY296" fmla="*/ 118084 h 458442"/>
              <a:gd name="connsiteX297" fmla="*/ 2757587 w 3862014"/>
              <a:gd name="connsiteY297" fmla="*/ 150498 h 458442"/>
              <a:gd name="connsiteX298" fmla="*/ 2787687 w 3862014"/>
              <a:gd name="connsiteY298" fmla="*/ 118084 h 458442"/>
              <a:gd name="connsiteX299" fmla="*/ 2757587 w 3862014"/>
              <a:gd name="connsiteY299" fmla="*/ 85669 h 458442"/>
              <a:gd name="connsiteX300" fmla="*/ 3141938 w 3862014"/>
              <a:gd name="connsiteY300" fmla="*/ 83353 h 458442"/>
              <a:gd name="connsiteX301" fmla="*/ 3121099 w 3862014"/>
              <a:gd name="connsiteY301" fmla="*/ 101876 h 458442"/>
              <a:gd name="connsiteX302" fmla="*/ 3158145 w 3862014"/>
              <a:gd name="connsiteY302" fmla="*/ 101876 h 458442"/>
              <a:gd name="connsiteX303" fmla="*/ 3141938 w 3862014"/>
              <a:gd name="connsiteY303" fmla="*/ 83353 h 458442"/>
              <a:gd name="connsiteX304" fmla="*/ 1785139 w 3862014"/>
              <a:gd name="connsiteY304" fmla="*/ 83353 h 458442"/>
              <a:gd name="connsiteX305" fmla="*/ 1764300 w 3862014"/>
              <a:gd name="connsiteY305" fmla="*/ 101876 h 458442"/>
              <a:gd name="connsiteX306" fmla="*/ 1801346 w 3862014"/>
              <a:gd name="connsiteY306" fmla="*/ 101876 h 458442"/>
              <a:gd name="connsiteX307" fmla="*/ 1785139 w 3862014"/>
              <a:gd name="connsiteY307" fmla="*/ 83353 h 458442"/>
              <a:gd name="connsiteX308" fmla="*/ 2113919 w 3862014"/>
              <a:gd name="connsiteY308" fmla="*/ 53255 h 458442"/>
              <a:gd name="connsiteX309" fmla="*/ 2157910 w 3862014"/>
              <a:gd name="connsiteY309" fmla="*/ 53255 h 458442"/>
              <a:gd name="connsiteX310" fmla="*/ 2157910 w 3862014"/>
              <a:gd name="connsiteY310" fmla="*/ 182914 h 458442"/>
              <a:gd name="connsiteX311" fmla="*/ 2113919 w 3862014"/>
              <a:gd name="connsiteY311" fmla="*/ 182914 h 458442"/>
              <a:gd name="connsiteX312" fmla="*/ 2113919 w 3862014"/>
              <a:gd name="connsiteY312" fmla="*/ 53255 h 458442"/>
              <a:gd name="connsiteX313" fmla="*/ 1495723 w 3862014"/>
              <a:gd name="connsiteY313" fmla="*/ 53255 h 458442"/>
              <a:gd name="connsiteX314" fmla="*/ 1539714 w 3862014"/>
              <a:gd name="connsiteY314" fmla="*/ 53255 h 458442"/>
              <a:gd name="connsiteX315" fmla="*/ 1539714 w 3862014"/>
              <a:gd name="connsiteY315" fmla="*/ 182914 h 458442"/>
              <a:gd name="connsiteX316" fmla="*/ 1495723 w 3862014"/>
              <a:gd name="connsiteY316" fmla="*/ 182914 h 458442"/>
              <a:gd name="connsiteX317" fmla="*/ 1495723 w 3862014"/>
              <a:gd name="connsiteY317" fmla="*/ 53255 h 458442"/>
              <a:gd name="connsiteX318" fmla="*/ 3227606 w 3862014"/>
              <a:gd name="connsiteY318" fmla="*/ 53254 h 458442"/>
              <a:gd name="connsiteX319" fmla="*/ 3229922 w 3862014"/>
              <a:gd name="connsiteY319" fmla="*/ 53254 h 458442"/>
              <a:gd name="connsiteX320" fmla="*/ 3271597 w 3862014"/>
              <a:gd name="connsiteY320" fmla="*/ 53254 h 458442"/>
              <a:gd name="connsiteX321" fmla="*/ 3271597 w 3862014"/>
              <a:gd name="connsiteY321" fmla="*/ 76409 h 458442"/>
              <a:gd name="connsiteX322" fmla="*/ 3271597 w 3862014"/>
              <a:gd name="connsiteY322" fmla="*/ 85670 h 458442"/>
              <a:gd name="connsiteX323" fmla="*/ 3313274 w 3862014"/>
              <a:gd name="connsiteY323" fmla="*/ 53254 h 458442"/>
              <a:gd name="connsiteX324" fmla="*/ 3317906 w 3862014"/>
              <a:gd name="connsiteY324" fmla="*/ 53254 h 458442"/>
              <a:gd name="connsiteX325" fmla="*/ 3317906 w 3862014"/>
              <a:gd name="connsiteY325" fmla="*/ 97246 h 458442"/>
              <a:gd name="connsiteX326" fmla="*/ 3308643 w 3862014"/>
              <a:gd name="connsiteY326" fmla="*/ 97246 h 458442"/>
              <a:gd name="connsiteX327" fmla="*/ 3273913 w 3862014"/>
              <a:gd name="connsiteY327" fmla="*/ 120400 h 458442"/>
              <a:gd name="connsiteX328" fmla="*/ 3271597 w 3862014"/>
              <a:gd name="connsiteY328" fmla="*/ 138923 h 458442"/>
              <a:gd name="connsiteX329" fmla="*/ 3271597 w 3862014"/>
              <a:gd name="connsiteY329" fmla="*/ 182914 h 458442"/>
              <a:gd name="connsiteX330" fmla="*/ 3227606 w 3862014"/>
              <a:gd name="connsiteY330" fmla="*/ 182914 h 458442"/>
              <a:gd name="connsiteX331" fmla="*/ 3227606 w 3862014"/>
              <a:gd name="connsiteY331" fmla="*/ 53254 h 458442"/>
              <a:gd name="connsiteX332" fmla="*/ 1873123 w 3862014"/>
              <a:gd name="connsiteY332" fmla="*/ 53254 h 458442"/>
              <a:gd name="connsiteX333" fmla="*/ 1875439 w 3862014"/>
              <a:gd name="connsiteY333" fmla="*/ 53254 h 458442"/>
              <a:gd name="connsiteX334" fmla="*/ 1917114 w 3862014"/>
              <a:gd name="connsiteY334" fmla="*/ 53254 h 458442"/>
              <a:gd name="connsiteX335" fmla="*/ 1917114 w 3862014"/>
              <a:gd name="connsiteY335" fmla="*/ 76409 h 458442"/>
              <a:gd name="connsiteX336" fmla="*/ 1917114 w 3862014"/>
              <a:gd name="connsiteY336" fmla="*/ 85670 h 458442"/>
              <a:gd name="connsiteX337" fmla="*/ 1958791 w 3862014"/>
              <a:gd name="connsiteY337" fmla="*/ 53254 h 458442"/>
              <a:gd name="connsiteX338" fmla="*/ 1963421 w 3862014"/>
              <a:gd name="connsiteY338" fmla="*/ 53254 h 458442"/>
              <a:gd name="connsiteX339" fmla="*/ 1963421 w 3862014"/>
              <a:gd name="connsiteY339" fmla="*/ 97246 h 458442"/>
              <a:gd name="connsiteX340" fmla="*/ 1954160 w 3862014"/>
              <a:gd name="connsiteY340" fmla="*/ 97246 h 458442"/>
              <a:gd name="connsiteX341" fmla="*/ 1919430 w 3862014"/>
              <a:gd name="connsiteY341" fmla="*/ 120400 h 458442"/>
              <a:gd name="connsiteX342" fmla="*/ 1917114 w 3862014"/>
              <a:gd name="connsiteY342" fmla="*/ 138923 h 458442"/>
              <a:gd name="connsiteX343" fmla="*/ 1917114 w 3862014"/>
              <a:gd name="connsiteY343" fmla="*/ 182914 h 458442"/>
              <a:gd name="connsiteX344" fmla="*/ 1873123 w 3862014"/>
              <a:gd name="connsiteY344" fmla="*/ 182914 h 458442"/>
              <a:gd name="connsiteX345" fmla="*/ 1873123 w 3862014"/>
              <a:gd name="connsiteY345" fmla="*/ 53254 h 458442"/>
              <a:gd name="connsiteX346" fmla="*/ 1560550 w 3862014"/>
              <a:gd name="connsiteY346" fmla="*/ 53254 h 458442"/>
              <a:gd name="connsiteX347" fmla="*/ 1606857 w 3862014"/>
              <a:gd name="connsiteY347" fmla="*/ 53254 h 458442"/>
              <a:gd name="connsiteX348" fmla="*/ 1627696 w 3862014"/>
              <a:gd name="connsiteY348" fmla="*/ 122716 h 458442"/>
              <a:gd name="connsiteX349" fmla="*/ 1632326 w 3862014"/>
              <a:gd name="connsiteY349" fmla="*/ 145868 h 458442"/>
              <a:gd name="connsiteX350" fmla="*/ 1636957 w 3862014"/>
              <a:gd name="connsiteY350" fmla="*/ 122716 h 458442"/>
              <a:gd name="connsiteX351" fmla="*/ 1657796 w 3862014"/>
              <a:gd name="connsiteY351" fmla="*/ 53254 h 458442"/>
              <a:gd name="connsiteX352" fmla="*/ 1704103 w 3862014"/>
              <a:gd name="connsiteY352" fmla="*/ 53254 h 458442"/>
              <a:gd name="connsiteX353" fmla="*/ 1660110 w 3862014"/>
              <a:gd name="connsiteY353" fmla="*/ 185230 h 458442"/>
              <a:gd name="connsiteX354" fmla="*/ 1606857 w 3862014"/>
              <a:gd name="connsiteY354" fmla="*/ 185230 h 458442"/>
              <a:gd name="connsiteX355" fmla="*/ 1560550 w 3862014"/>
              <a:gd name="connsiteY355" fmla="*/ 53254 h 458442"/>
              <a:gd name="connsiteX356" fmla="*/ 152817 w 3862014"/>
              <a:gd name="connsiteY356" fmla="*/ 53254 h 458442"/>
              <a:gd name="connsiteX357" fmla="*/ 155133 w 3862014"/>
              <a:gd name="connsiteY357" fmla="*/ 53254 h 458442"/>
              <a:gd name="connsiteX358" fmla="*/ 196808 w 3862014"/>
              <a:gd name="connsiteY358" fmla="*/ 53254 h 458442"/>
              <a:gd name="connsiteX359" fmla="*/ 196808 w 3862014"/>
              <a:gd name="connsiteY359" fmla="*/ 76409 h 458442"/>
              <a:gd name="connsiteX360" fmla="*/ 196808 w 3862014"/>
              <a:gd name="connsiteY360" fmla="*/ 85670 h 458442"/>
              <a:gd name="connsiteX361" fmla="*/ 238485 w 3862014"/>
              <a:gd name="connsiteY361" fmla="*/ 53254 h 458442"/>
              <a:gd name="connsiteX362" fmla="*/ 243115 w 3862014"/>
              <a:gd name="connsiteY362" fmla="*/ 53254 h 458442"/>
              <a:gd name="connsiteX363" fmla="*/ 243115 w 3862014"/>
              <a:gd name="connsiteY363" fmla="*/ 97246 h 458442"/>
              <a:gd name="connsiteX364" fmla="*/ 233853 w 3862014"/>
              <a:gd name="connsiteY364" fmla="*/ 97246 h 458442"/>
              <a:gd name="connsiteX365" fmla="*/ 199124 w 3862014"/>
              <a:gd name="connsiteY365" fmla="*/ 120400 h 458442"/>
              <a:gd name="connsiteX366" fmla="*/ 196808 w 3862014"/>
              <a:gd name="connsiteY366" fmla="*/ 138923 h 458442"/>
              <a:gd name="connsiteX367" fmla="*/ 196808 w 3862014"/>
              <a:gd name="connsiteY367" fmla="*/ 182914 h 458442"/>
              <a:gd name="connsiteX368" fmla="*/ 152817 w 3862014"/>
              <a:gd name="connsiteY368" fmla="*/ 182914 h 458442"/>
              <a:gd name="connsiteX369" fmla="*/ 152817 w 3862014"/>
              <a:gd name="connsiteY369" fmla="*/ 53254 h 458442"/>
              <a:gd name="connsiteX370" fmla="*/ 3741614 w 3862014"/>
              <a:gd name="connsiteY370" fmla="*/ 50938 h 458442"/>
              <a:gd name="connsiteX371" fmla="*/ 3778661 w 3862014"/>
              <a:gd name="connsiteY371" fmla="*/ 74093 h 458442"/>
              <a:gd name="connsiteX372" fmla="*/ 3820337 w 3862014"/>
              <a:gd name="connsiteY372" fmla="*/ 50938 h 458442"/>
              <a:gd name="connsiteX373" fmla="*/ 3862014 w 3862014"/>
              <a:gd name="connsiteY373" fmla="*/ 99561 h 458442"/>
              <a:gd name="connsiteX374" fmla="*/ 3862014 w 3862014"/>
              <a:gd name="connsiteY374" fmla="*/ 182914 h 458442"/>
              <a:gd name="connsiteX375" fmla="*/ 3818021 w 3862014"/>
              <a:gd name="connsiteY375" fmla="*/ 182914 h 458442"/>
              <a:gd name="connsiteX376" fmla="*/ 3818021 w 3862014"/>
              <a:gd name="connsiteY376" fmla="*/ 104191 h 458442"/>
              <a:gd name="connsiteX377" fmla="*/ 3808760 w 3862014"/>
              <a:gd name="connsiteY377" fmla="*/ 87984 h 458442"/>
              <a:gd name="connsiteX378" fmla="*/ 3785607 w 3862014"/>
              <a:gd name="connsiteY378" fmla="*/ 113452 h 458442"/>
              <a:gd name="connsiteX379" fmla="*/ 3785607 w 3862014"/>
              <a:gd name="connsiteY379" fmla="*/ 129661 h 458442"/>
              <a:gd name="connsiteX380" fmla="*/ 3785607 w 3862014"/>
              <a:gd name="connsiteY380" fmla="*/ 182914 h 458442"/>
              <a:gd name="connsiteX381" fmla="*/ 3741614 w 3862014"/>
              <a:gd name="connsiteY381" fmla="*/ 182914 h 458442"/>
              <a:gd name="connsiteX382" fmla="*/ 3741614 w 3862014"/>
              <a:gd name="connsiteY382" fmla="*/ 104191 h 458442"/>
              <a:gd name="connsiteX383" fmla="*/ 3732353 w 3862014"/>
              <a:gd name="connsiteY383" fmla="*/ 87984 h 458442"/>
              <a:gd name="connsiteX384" fmla="*/ 3709200 w 3862014"/>
              <a:gd name="connsiteY384" fmla="*/ 111138 h 458442"/>
              <a:gd name="connsiteX385" fmla="*/ 3706884 w 3862014"/>
              <a:gd name="connsiteY385" fmla="*/ 127345 h 458442"/>
              <a:gd name="connsiteX386" fmla="*/ 3706884 w 3862014"/>
              <a:gd name="connsiteY386" fmla="*/ 182914 h 458442"/>
              <a:gd name="connsiteX387" fmla="*/ 3662893 w 3862014"/>
              <a:gd name="connsiteY387" fmla="*/ 182914 h 458442"/>
              <a:gd name="connsiteX388" fmla="*/ 3662893 w 3862014"/>
              <a:gd name="connsiteY388" fmla="*/ 53254 h 458442"/>
              <a:gd name="connsiteX389" fmla="*/ 3702254 w 3862014"/>
              <a:gd name="connsiteY389" fmla="*/ 53254 h 458442"/>
              <a:gd name="connsiteX390" fmla="*/ 3702254 w 3862014"/>
              <a:gd name="connsiteY390" fmla="*/ 64831 h 458442"/>
              <a:gd name="connsiteX391" fmla="*/ 3702254 w 3862014"/>
              <a:gd name="connsiteY391" fmla="*/ 74093 h 458442"/>
              <a:gd name="connsiteX392" fmla="*/ 3741614 w 3862014"/>
              <a:gd name="connsiteY392" fmla="*/ 50938 h 458442"/>
              <a:gd name="connsiteX393" fmla="*/ 3565647 w 3862014"/>
              <a:gd name="connsiteY393" fmla="*/ 50938 h 458442"/>
              <a:gd name="connsiteX394" fmla="*/ 3625847 w 3862014"/>
              <a:gd name="connsiteY394" fmla="*/ 104191 h 458442"/>
              <a:gd name="connsiteX395" fmla="*/ 3625847 w 3862014"/>
              <a:gd name="connsiteY395" fmla="*/ 182913 h 458442"/>
              <a:gd name="connsiteX396" fmla="*/ 3586486 w 3862014"/>
              <a:gd name="connsiteY396" fmla="*/ 182913 h 458442"/>
              <a:gd name="connsiteX397" fmla="*/ 3586486 w 3862014"/>
              <a:gd name="connsiteY397" fmla="*/ 175967 h 458442"/>
              <a:gd name="connsiteX398" fmla="*/ 3586486 w 3862014"/>
              <a:gd name="connsiteY398" fmla="*/ 166706 h 458442"/>
              <a:gd name="connsiteX399" fmla="*/ 3549440 w 3862014"/>
              <a:gd name="connsiteY399" fmla="*/ 185229 h 458442"/>
              <a:gd name="connsiteX400" fmla="*/ 3505449 w 3862014"/>
              <a:gd name="connsiteY400" fmla="*/ 143552 h 458442"/>
              <a:gd name="connsiteX401" fmla="*/ 3579540 w 3862014"/>
              <a:gd name="connsiteY401" fmla="*/ 101877 h 458442"/>
              <a:gd name="connsiteX402" fmla="*/ 3561017 w 3862014"/>
              <a:gd name="connsiteY402" fmla="*/ 85668 h 458442"/>
              <a:gd name="connsiteX403" fmla="*/ 3526286 w 3862014"/>
              <a:gd name="connsiteY403" fmla="*/ 97245 h 458442"/>
              <a:gd name="connsiteX404" fmla="*/ 3510079 w 3862014"/>
              <a:gd name="connsiteY404" fmla="*/ 67145 h 458442"/>
              <a:gd name="connsiteX405" fmla="*/ 3565647 w 3862014"/>
              <a:gd name="connsiteY405" fmla="*/ 50938 h 458442"/>
              <a:gd name="connsiteX406" fmla="*/ 2035196 w 3862014"/>
              <a:gd name="connsiteY406" fmla="*/ 50938 h 458442"/>
              <a:gd name="connsiteX407" fmla="*/ 2081503 w 3862014"/>
              <a:gd name="connsiteY407" fmla="*/ 64831 h 458442"/>
              <a:gd name="connsiteX408" fmla="*/ 2067612 w 3862014"/>
              <a:gd name="connsiteY408" fmla="*/ 97245 h 458442"/>
              <a:gd name="connsiteX409" fmla="*/ 2037512 w 3862014"/>
              <a:gd name="connsiteY409" fmla="*/ 85668 h 458442"/>
              <a:gd name="connsiteX410" fmla="*/ 2023619 w 3862014"/>
              <a:gd name="connsiteY410" fmla="*/ 92615 h 458442"/>
              <a:gd name="connsiteX411" fmla="*/ 2086135 w 3862014"/>
              <a:gd name="connsiteY411" fmla="*/ 145868 h 458442"/>
              <a:gd name="connsiteX412" fmla="*/ 2032881 w 3862014"/>
              <a:gd name="connsiteY412" fmla="*/ 187545 h 458442"/>
              <a:gd name="connsiteX413" fmla="*/ 1979628 w 3862014"/>
              <a:gd name="connsiteY413" fmla="*/ 169020 h 458442"/>
              <a:gd name="connsiteX414" fmla="*/ 1998151 w 3862014"/>
              <a:gd name="connsiteY414" fmla="*/ 138922 h 458442"/>
              <a:gd name="connsiteX415" fmla="*/ 2030566 w 3862014"/>
              <a:gd name="connsiteY415" fmla="*/ 152813 h 458442"/>
              <a:gd name="connsiteX416" fmla="*/ 2044458 w 3862014"/>
              <a:gd name="connsiteY416" fmla="*/ 145868 h 458442"/>
              <a:gd name="connsiteX417" fmla="*/ 1981944 w 3862014"/>
              <a:gd name="connsiteY417" fmla="*/ 90300 h 458442"/>
              <a:gd name="connsiteX418" fmla="*/ 2035196 w 3862014"/>
              <a:gd name="connsiteY418" fmla="*/ 50938 h 458442"/>
              <a:gd name="connsiteX419" fmla="*/ 1412369 w 3862014"/>
              <a:gd name="connsiteY419" fmla="*/ 50938 h 458442"/>
              <a:gd name="connsiteX420" fmla="*/ 1458676 w 3862014"/>
              <a:gd name="connsiteY420" fmla="*/ 99561 h 458442"/>
              <a:gd name="connsiteX421" fmla="*/ 1458676 w 3862014"/>
              <a:gd name="connsiteY421" fmla="*/ 182914 h 458442"/>
              <a:gd name="connsiteX422" fmla="*/ 1417000 w 3862014"/>
              <a:gd name="connsiteY422" fmla="*/ 182914 h 458442"/>
              <a:gd name="connsiteX423" fmla="*/ 1417000 w 3862014"/>
              <a:gd name="connsiteY423" fmla="*/ 106507 h 458442"/>
              <a:gd name="connsiteX424" fmla="*/ 1403108 w 3862014"/>
              <a:gd name="connsiteY424" fmla="*/ 90300 h 458442"/>
              <a:gd name="connsiteX425" fmla="*/ 1377639 w 3862014"/>
              <a:gd name="connsiteY425" fmla="*/ 108823 h 458442"/>
              <a:gd name="connsiteX426" fmla="*/ 1375323 w 3862014"/>
              <a:gd name="connsiteY426" fmla="*/ 125030 h 458442"/>
              <a:gd name="connsiteX427" fmla="*/ 1375323 w 3862014"/>
              <a:gd name="connsiteY427" fmla="*/ 182914 h 458442"/>
              <a:gd name="connsiteX428" fmla="*/ 1331332 w 3862014"/>
              <a:gd name="connsiteY428" fmla="*/ 182914 h 458442"/>
              <a:gd name="connsiteX429" fmla="*/ 1331332 w 3862014"/>
              <a:gd name="connsiteY429" fmla="*/ 53254 h 458442"/>
              <a:gd name="connsiteX430" fmla="*/ 1370694 w 3862014"/>
              <a:gd name="connsiteY430" fmla="*/ 53254 h 458442"/>
              <a:gd name="connsiteX431" fmla="*/ 1370694 w 3862014"/>
              <a:gd name="connsiteY431" fmla="*/ 64831 h 458442"/>
              <a:gd name="connsiteX432" fmla="*/ 1370694 w 3862014"/>
              <a:gd name="connsiteY432" fmla="*/ 74093 h 458442"/>
              <a:gd name="connsiteX433" fmla="*/ 1412369 w 3862014"/>
              <a:gd name="connsiteY433" fmla="*/ 50938 h 458442"/>
              <a:gd name="connsiteX434" fmla="*/ 993290 w 3862014"/>
              <a:gd name="connsiteY434" fmla="*/ 50938 h 458442"/>
              <a:gd name="connsiteX435" fmla="*/ 1039597 w 3862014"/>
              <a:gd name="connsiteY435" fmla="*/ 64831 h 458442"/>
              <a:gd name="connsiteX436" fmla="*/ 1023390 w 3862014"/>
              <a:gd name="connsiteY436" fmla="*/ 97245 h 458442"/>
              <a:gd name="connsiteX437" fmla="*/ 993290 w 3862014"/>
              <a:gd name="connsiteY437" fmla="*/ 85668 h 458442"/>
              <a:gd name="connsiteX438" fmla="*/ 979397 w 3862014"/>
              <a:gd name="connsiteY438" fmla="*/ 92615 h 458442"/>
              <a:gd name="connsiteX439" fmla="*/ 1041913 w 3862014"/>
              <a:gd name="connsiteY439" fmla="*/ 145868 h 458442"/>
              <a:gd name="connsiteX440" fmla="*/ 988659 w 3862014"/>
              <a:gd name="connsiteY440" fmla="*/ 187545 h 458442"/>
              <a:gd name="connsiteX441" fmla="*/ 935406 w 3862014"/>
              <a:gd name="connsiteY441" fmla="*/ 169020 h 458442"/>
              <a:gd name="connsiteX442" fmla="*/ 956245 w 3862014"/>
              <a:gd name="connsiteY442" fmla="*/ 138922 h 458442"/>
              <a:gd name="connsiteX443" fmla="*/ 988659 w 3862014"/>
              <a:gd name="connsiteY443" fmla="*/ 152813 h 458442"/>
              <a:gd name="connsiteX444" fmla="*/ 1002551 w 3862014"/>
              <a:gd name="connsiteY444" fmla="*/ 145868 h 458442"/>
              <a:gd name="connsiteX445" fmla="*/ 940038 w 3862014"/>
              <a:gd name="connsiteY445" fmla="*/ 90300 h 458442"/>
              <a:gd name="connsiteX446" fmla="*/ 993290 w 3862014"/>
              <a:gd name="connsiteY446" fmla="*/ 50938 h 458442"/>
              <a:gd name="connsiteX447" fmla="*/ 865947 w 3862014"/>
              <a:gd name="connsiteY447" fmla="*/ 50938 h 458442"/>
              <a:gd name="connsiteX448" fmla="*/ 909938 w 3862014"/>
              <a:gd name="connsiteY448" fmla="*/ 50938 h 458442"/>
              <a:gd name="connsiteX449" fmla="*/ 909938 w 3862014"/>
              <a:gd name="connsiteY449" fmla="*/ 182913 h 458442"/>
              <a:gd name="connsiteX450" fmla="*/ 868263 w 3862014"/>
              <a:gd name="connsiteY450" fmla="*/ 182913 h 458442"/>
              <a:gd name="connsiteX451" fmla="*/ 868263 w 3862014"/>
              <a:gd name="connsiteY451" fmla="*/ 171336 h 458442"/>
              <a:gd name="connsiteX452" fmla="*/ 868263 w 3862014"/>
              <a:gd name="connsiteY452" fmla="*/ 162075 h 458442"/>
              <a:gd name="connsiteX453" fmla="*/ 826586 w 3862014"/>
              <a:gd name="connsiteY453" fmla="*/ 185229 h 458442"/>
              <a:gd name="connsiteX454" fmla="*/ 780279 w 3862014"/>
              <a:gd name="connsiteY454" fmla="*/ 136606 h 458442"/>
              <a:gd name="connsiteX455" fmla="*/ 780279 w 3862014"/>
              <a:gd name="connsiteY455" fmla="*/ 53254 h 458442"/>
              <a:gd name="connsiteX456" fmla="*/ 824270 w 3862014"/>
              <a:gd name="connsiteY456" fmla="*/ 53254 h 458442"/>
              <a:gd name="connsiteX457" fmla="*/ 824270 w 3862014"/>
              <a:gd name="connsiteY457" fmla="*/ 129661 h 458442"/>
              <a:gd name="connsiteX458" fmla="*/ 838163 w 3862014"/>
              <a:gd name="connsiteY458" fmla="*/ 145868 h 458442"/>
              <a:gd name="connsiteX459" fmla="*/ 865947 w 3862014"/>
              <a:gd name="connsiteY459" fmla="*/ 108822 h 458442"/>
              <a:gd name="connsiteX460" fmla="*/ 865947 w 3862014"/>
              <a:gd name="connsiteY460" fmla="*/ 50938 h 458442"/>
              <a:gd name="connsiteX461" fmla="*/ 622834 w 3862014"/>
              <a:gd name="connsiteY461" fmla="*/ 50938 h 458442"/>
              <a:gd name="connsiteX462" fmla="*/ 659880 w 3862014"/>
              <a:gd name="connsiteY462" fmla="*/ 74093 h 458442"/>
              <a:gd name="connsiteX463" fmla="*/ 701556 w 3862014"/>
              <a:gd name="connsiteY463" fmla="*/ 50938 h 458442"/>
              <a:gd name="connsiteX464" fmla="*/ 743233 w 3862014"/>
              <a:gd name="connsiteY464" fmla="*/ 99561 h 458442"/>
              <a:gd name="connsiteX465" fmla="*/ 743233 w 3862014"/>
              <a:gd name="connsiteY465" fmla="*/ 182914 h 458442"/>
              <a:gd name="connsiteX466" fmla="*/ 699241 w 3862014"/>
              <a:gd name="connsiteY466" fmla="*/ 182914 h 458442"/>
              <a:gd name="connsiteX467" fmla="*/ 699241 w 3862014"/>
              <a:gd name="connsiteY467" fmla="*/ 104191 h 458442"/>
              <a:gd name="connsiteX468" fmla="*/ 689979 w 3862014"/>
              <a:gd name="connsiteY468" fmla="*/ 87984 h 458442"/>
              <a:gd name="connsiteX469" fmla="*/ 666827 w 3862014"/>
              <a:gd name="connsiteY469" fmla="*/ 113452 h 458442"/>
              <a:gd name="connsiteX470" fmla="*/ 666827 w 3862014"/>
              <a:gd name="connsiteY470" fmla="*/ 129661 h 458442"/>
              <a:gd name="connsiteX471" fmla="*/ 666827 w 3862014"/>
              <a:gd name="connsiteY471" fmla="*/ 182914 h 458442"/>
              <a:gd name="connsiteX472" fmla="*/ 622834 w 3862014"/>
              <a:gd name="connsiteY472" fmla="*/ 182914 h 458442"/>
              <a:gd name="connsiteX473" fmla="*/ 622834 w 3862014"/>
              <a:gd name="connsiteY473" fmla="*/ 104191 h 458442"/>
              <a:gd name="connsiteX474" fmla="*/ 613573 w 3862014"/>
              <a:gd name="connsiteY474" fmla="*/ 87984 h 458442"/>
              <a:gd name="connsiteX475" fmla="*/ 590420 w 3862014"/>
              <a:gd name="connsiteY475" fmla="*/ 111138 h 458442"/>
              <a:gd name="connsiteX476" fmla="*/ 588104 w 3862014"/>
              <a:gd name="connsiteY476" fmla="*/ 127345 h 458442"/>
              <a:gd name="connsiteX477" fmla="*/ 588104 w 3862014"/>
              <a:gd name="connsiteY477" fmla="*/ 182914 h 458442"/>
              <a:gd name="connsiteX478" fmla="*/ 544113 w 3862014"/>
              <a:gd name="connsiteY478" fmla="*/ 182914 h 458442"/>
              <a:gd name="connsiteX479" fmla="*/ 544113 w 3862014"/>
              <a:gd name="connsiteY479" fmla="*/ 53254 h 458442"/>
              <a:gd name="connsiteX480" fmla="*/ 583475 w 3862014"/>
              <a:gd name="connsiteY480" fmla="*/ 53254 h 458442"/>
              <a:gd name="connsiteX481" fmla="*/ 583475 w 3862014"/>
              <a:gd name="connsiteY481" fmla="*/ 64831 h 458442"/>
              <a:gd name="connsiteX482" fmla="*/ 583475 w 3862014"/>
              <a:gd name="connsiteY482" fmla="*/ 74093 h 458442"/>
              <a:gd name="connsiteX483" fmla="*/ 622834 w 3862014"/>
              <a:gd name="connsiteY483" fmla="*/ 50938 h 458442"/>
              <a:gd name="connsiteX484" fmla="*/ 463074 w 3862014"/>
              <a:gd name="connsiteY484" fmla="*/ 50938 h 458442"/>
              <a:gd name="connsiteX485" fmla="*/ 509382 w 3862014"/>
              <a:gd name="connsiteY485" fmla="*/ 64831 h 458442"/>
              <a:gd name="connsiteX486" fmla="*/ 495490 w 3862014"/>
              <a:gd name="connsiteY486" fmla="*/ 97245 h 458442"/>
              <a:gd name="connsiteX487" fmla="*/ 465390 w 3862014"/>
              <a:gd name="connsiteY487" fmla="*/ 85668 h 458442"/>
              <a:gd name="connsiteX488" fmla="*/ 451497 w 3862014"/>
              <a:gd name="connsiteY488" fmla="*/ 92615 h 458442"/>
              <a:gd name="connsiteX489" fmla="*/ 514013 w 3862014"/>
              <a:gd name="connsiteY489" fmla="*/ 145868 h 458442"/>
              <a:gd name="connsiteX490" fmla="*/ 460758 w 3862014"/>
              <a:gd name="connsiteY490" fmla="*/ 187545 h 458442"/>
              <a:gd name="connsiteX491" fmla="*/ 407507 w 3862014"/>
              <a:gd name="connsiteY491" fmla="*/ 169020 h 458442"/>
              <a:gd name="connsiteX492" fmla="*/ 426029 w 3862014"/>
              <a:gd name="connsiteY492" fmla="*/ 138922 h 458442"/>
              <a:gd name="connsiteX493" fmla="*/ 458444 w 3862014"/>
              <a:gd name="connsiteY493" fmla="*/ 152813 h 458442"/>
              <a:gd name="connsiteX494" fmla="*/ 472335 w 3862014"/>
              <a:gd name="connsiteY494" fmla="*/ 145868 h 458442"/>
              <a:gd name="connsiteX495" fmla="*/ 409822 w 3862014"/>
              <a:gd name="connsiteY495" fmla="*/ 90300 h 458442"/>
              <a:gd name="connsiteX496" fmla="*/ 463074 w 3862014"/>
              <a:gd name="connsiteY496" fmla="*/ 50938 h 458442"/>
              <a:gd name="connsiteX497" fmla="*/ 321838 w 3862014"/>
              <a:gd name="connsiteY497" fmla="*/ 50938 h 458442"/>
              <a:gd name="connsiteX498" fmla="*/ 382039 w 3862014"/>
              <a:gd name="connsiteY498" fmla="*/ 104191 h 458442"/>
              <a:gd name="connsiteX499" fmla="*/ 382039 w 3862014"/>
              <a:gd name="connsiteY499" fmla="*/ 182913 h 458442"/>
              <a:gd name="connsiteX500" fmla="*/ 342676 w 3862014"/>
              <a:gd name="connsiteY500" fmla="*/ 182913 h 458442"/>
              <a:gd name="connsiteX501" fmla="*/ 342676 w 3862014"/>
              <a:gd name="connsiteY501" fmla="*/ 175967 h 458442"/>
              <a:gd name="connsiteX502" fmla="*/ 342676 w 3862014"/>
              <a:gd name="connsiteY502" fmla="*/ 166706 h 458442"/>
              <a:gd name="connsiteX503" fmla="*/ 305632 w 3862014"/>
              <a:gd name="connsiteY503" fmla="*/ 185229 h 458442"/>
              <a:gd name="connsiteX504" fmla="*/ 261640 w 3862014"/>
              <a:gd name="connsiteY504" fmla="*/ 143552 h 458442"/>
              <a:gd name="connsiteX505" fmla="*/ 335730 w 3862014"/>
              <a:gd name="connsiteY505" fmla="*/ 101877 h 458442"/>
              <a:gd name="connsiteX506" fmla="*/ 317208 w 3862014"/>
              <a:gd name="connsiteY506" fmla="*/ 85668 h 458442"/>
              <a:gd name="connsiteX507" fmla="*/ 282477 w 3862014"/>
              <a:gd name="connsiteY507" fmla="*/ 97245 h 458442"/>
              <a:gd name="connsiteX508" fmla="*/ 266270 w 3862014"/>
              <a:gd name="connsiteY508" fmla="*/ 67145 h 458442"/>
              <a:gd name="connsiteX509" fmla="*/ 321838 w 3862014"/>
              <a:gd name="connsiteY509" fmla="*/ 50938 h 458442"/>
              <a:gd name="connsiteX510" fmla="*/ 3139622 w 3862014"/>
              <a:gd name="connsiteY510" fmla="*/ 48623 h 458442"/>
              <a:gd name="connsiteX511" fmla="*/ 3199820 w 3862014"/>
              <a:gd name="connsiteY511" fmla="*/ 111137 h 458442"/>
              <a:gd name="connsiteX512" fmla="*/ 3199820 w 3862014"/>
              <a:gd name="connsiteY512" fmla="*/ 125030 h 458442"/>
              <a:gd name="connsiteX513" fmla="*/ 3116467 w 3862014"/>
              <a:gd name="connsiteY513" fmla="*/ 125030 h 458442"/>
              <a:gd name="connsiteX514" fmla="*/ 3146567 w 3862014"/>
              <a:gd name="connsiteY514" fmla="*/ 148183 h 458442"/>
              <a:gd name="connsiteX515" fmla="*/ 3183613 w 3862014"/>
              <a:gd name="connsiteY515" fmla="*/ 134291 h 458442"/>
              <a:gd name="connsiteX516" fmla="*/ 3199820 w 3862014"/>
              <a:gd name="connsiteY516" fmla="*/ 164391 h 458442"/>
              <a:gd name="connsiteX517" fmla="*/ 3144252 w 3862014"/>
              <a:gd name="connsiteY517" fmla="*/ 182914 h 458442"/>
              <a:gd name="connsiteX518" fmla="*/ 3072476 w 3862014"/>
              <a:gd name="connsiteY518" fmla="*/ 113453 h 458442"/>
              <a:gd name="connsiteX519" fmla="*/ 3139622 w 3862014"/>
              <a:gd name="connsiteY519" fmla="*/ 48623 h 458442"/>
              <a:gd name="connsiteX520" fmla="*/ 2757587 w 3862014"/>
              <a:gd name="connsiteY520" fmla="*/ 48623 h 458442"/>
              <a:gd name="connsiteX521" fmla="*/ 2831678 w 3862014"/>
              <a:gd name="connsiteY521" fmla="*/ 118084 h 458442"/>
              <a:gd name="connsiteX522" fmla="*/ 2757587 w 3862014"/>
              <a:gd name="connsiteY522" fmla="*/ 185228 h 458442"/>
              <a:gd name="connsiteX523" fmla="*/ 2683496 w 3862014"/>
              <a:gd name="connsiteY523" fmla="*/ 118084 h 458442"/>
              <a:gd name="connsiteX524" fmla="*/ 2757587 w 3862014"/>
              <a:gd name="connsiteY524" fmla="*/ 48623 h 458442"/>
              <a:gd name="connsiteX525" fmla="*/ 2287572 w 3862014"/>
              <a:gd name="connsiteY525" fmla="*/ 48623 h 458442"/>
              <a:gd name="connsiteX526" fmla="*/ 2338511 w 3862014"/>
              <a:gd name="connsiteY526" fmla="*/ 48623 h 458442"/>
              <a:gd name="connsiteX527" fmla="*/ 2357033 w 3862014"/>
              <a:gd name="connsiteY527" fmla="*/ 108823 h 458442"/>
              <a:gd name="connsiteX528" fmla="*/ 2361663 w 3862014"/>
              <a:gd name="connsiteY528" fmla="*/ 129660 h 458442"/>
              <a:gd name="connsiteX529" fmla="*/ 2366295 w 3862014"/>
              <a:gd name="connsiteY529" fmla="*/ 111137 h 458442"/>
              <a:gd name="connsiteX530" fmla="*/ 2382502 w 3862014"/>
              <a:gd name="connsiteY530" fmla="*/ 50939 h 458442"/>
              <a:gd name="connsiteX531" fmla="*/ 2431125 w 3862014"/>
              <a:gd name="connsiteY531" fmla="*/ 50939 h 458442"/>
              <a:gd name="connsiteX532" fmla="*/ 2377870 w 3862014"/>
              <a:gd name="connsiteY532" fmla="*/ 196806 h 458442"/>
              <a:gd name="connsiteX533" fmla="*/ 2322302 w 3862014"/>
              <a:gd name="connsiteY533" fmla="*/ 236167 h 458442"/>
              <a:gd name="connsiteX534" fmla="*/ 2292202 w 3862014"/>
              <a:gd name="connsiteY534" fmla="*/ 226906 h 458442"/>
              <a:gd name="connsiteX535" fmla="*/ 2306095 w 3862014"/>
              <a:gd name="connsiteY535" fmla="*/ 194490 h 458442"/>
              <a:gd name="connsiteX536" fmla="*/ 2319986 w 3862014"/>
              <a:gd name="connsiteY536" fmla="*/ 199122 h 458442"/>
              <a:gd name="connsiteX537" fmla="*/ 2340825 w 3862014"/>
              <a:gd name="connsiteY537" fmla="*/ 185229 h 458442"/>
              <a:gd name="connsiteX538" fmla="*/ 2343141 w 3862014"/>
              <a:gd name="connsiteY538" fmla="*/ 178283 h 458442"/>
              <a:gd name="connsiteX539" fmla="*/ 2287572 w 3862014"/>
              <a:gd name="connsiteY539" fmla="*/ 48623 h 458442"/>
              <a:gd name="connsiteX540" fmla="*/ 1785139 w 3862014"/>
              <a:gd name="connsiteY540" fmla="*/ 48623 h 458442"/>
              <a:gd name="connsiteX541" fmla="*/ 1845337 w 3862014"/>
              <a:gd name="connsiteY541" fmla="*/ 111137 h 458442"/>
              <a:gd name="connsiteX542" fmla="*/ 1845337 w 3862014"/>
              <a:gd name="connsiteY542" fmla="*/ 125030 h 458442"/>
              <a:gd name="connsiteX543" fmla="*/ 1761984 w 3862014"/>
              <a:gd name="connsiteY543" fmla="*/ 125030 h 458442"/>
              <a:gd name="connsiteX544" fmla="*/ 1792084 w 3862014"/>
              <a:gd name="connsiteY544" fmla="*/ 148183 h 458442"/>
              <a:gd name="connsiteX545" fmla="*/ 1829130 w 3862014"/>
              <a:gd name="connsiteY545" fmla="*/ 134291 h 458442"/>
              <a:gd name="connsiteX546" fmla="*/ 1845337 w 3862014"/>
              <a:gd name="connsiteY546" fmla="*/ 164391 h 458442"/>
              <a:gd name="connsiteX547" fmla="*/ 1789769 w 3862014"/>
              <a:gd name="connsiteY547" fmla="*/ 182914 h 458442"/>
              <a:gd name="connsiteX548" fmla="*/ 1717993 w 3862014"/>
              <a:gd name="connsiteY548" fmla="*/ 113453 h 458442"/>
              <a:gd name="connsiteX549" fmla="*/ 1785139 w 3862014"/>
              <a:gd name="connsiteY549" fmla="*/ 48623 h 458442"/>
              <a:gd name="connsiteX550" fmla="*/ 2565414 w 3862014"/>
              <a:gd name="connsiteY550" fmla="*/ 39362 h 458442"/>
              <a:gd name="connsiteX551" fmla="*/ 2565414 w 3862014"/>
              <a:gd name="connsiteY551" fmla="*/ 83353 h 458442"/>
              <a:gd name="connsiteX552" fmla="*/ 2583937 w 3862014"/>
              <a:gd name="connsiteY552" fmla="*/ 83353 h 458442"/>
              <a:gd name="connsiteX553" fmla="*/ 2607089 w 3862014"/>
              <a:gd name="connsiteY553" fmla="*/ 60200 h 458442"/>
              <a:gd name="connsiteX554" fmla="*/ 2579305 w 3862014"/>
              <a:gd name="connsiteY554" fmla="*/ 39362 h 458442"/>
              <a:gd name="connsiteX555" fmla="*/ 2565414 w 3862014"/>
              <a:gd name="connsiteY555" fmla="*/ 39362 h 458442"/>
              <a:gd name="connsiteX556" fmla="*/ 2979862 w 3862014"/>
              <a:gd name="connsiteY556" fmla="*/ 18523 h 458442"/>
              <a:gd name="connsiteX557" fmla="*/ 3021539 w 3862014"/>
              <a:gd name="connsiteY557" fmla="*/ 18523 h 458442"/>
              <a:gd name="connsiteX558" fmla="*/ 3021539 w 3862014"/>
              <a:gd name="connsiteY558" fmla="*/ 55569 h 458442"/>
              <a:gd name="connsiteX559" fmla="*/ 3049323 w 3862014"/>
              <a:gd name="connsiteY559" fmla="*/ 55569 h 458442"/>
              <a:gd name="connsiteX560" fmla="*/ 3049323 w 3862014"/>
              <a:gd name="connsiteY560" fmla="*/ 90299 h 458442"/>
              <a:gd name="connsiteX561" fmla="*/ 3021539 w 3862014"/>
              <a:gd name="connsiteY561" fmla="*/ 90299 h 458442"/>
              <a:gd name="connsiteX562" fmla="*/ 3021539 w 3862014"/>
              <a:gd name="connsiteY562" fmla="*/ 129660 h 458442"/>
              <a:gd name="connsiteX563" fmla="*/ 3044692 w 3862014"/>
              <a:gd name="connsiteY563" fmla="*/ 145867 h 458442"/>
              <a:gd name="connsiteX564" fmla="*/ 3051639 w 3862014"/>
              <a:gd name="connsiteY564" fmla="*/ 145867 h 458442"/>
              <a:gd name="connsiteX565" fmla="*/ 3051639 w 3862014"/>
              <a:gd name="connsiteY565" fmla="*/ 185228 h 458442"/>
              <a:gd name="connsiteX566" fmla="*/ 3040062 w 3862014"/>
              <a:gd name="connsiteY566" fmla="*/ 185228 h 458442"/>
              <a:gd name="connsiteX567" fmla="*/ 2977546 w 3862014"/>
              <a:gd name="connsiteY567" fmla="*/ 136606 h 458442"/>
              <a:gd name="connsiteX568" fmla="*/ 2977546 w 3862014"/>
              <a:gd name="connsiteY568" fmla="*/ 90299 h 458442"/>
              <a:gd name="connsiteX569" fmla="*/ 2961339 w 3862014"/>
              <a:gd name="connsiteY569" fmla="*/ 90299 h 458442"/>
              <a:gd name="connsiteX570" fmla="*/ 2961339 w 3862014"/>
              <a:gd name="connsiteY570" fmla="*/ 55569 h 458442"/>
              <a:gd name="connsiteX571" fmla="*/ 2979862 w 3862014"/>
              <a:gd name="connsiteY571" fmla="*/ 55569 h 458442"/>
              <a:gd name="connsiteX572" fmla="*/ 2979862 w 3862014"/>
              <a:gd name="connsiteY572" fmla="*/ 18523 h 458442"/>
              <a:gd name="connsiteX573" fmla="*/ 2868726 w 3862014"/>
              <a:gd name="connsiteY573" fmla="*/ 18523 h 458442"/>
              <a:gd name="connsiteX574" fmla="*/ 2910403 w 3862014"/>
              <a:gd name="connsiteY574" fmla="*/ 18523 h 458442"/>
              <a:gd name="connsiteX575" fmla="*/ 2910403 w 3862014"/>
              <a:gd name="connsiteY575" fmla="*/ 55569 h 458442"/>
              <a:gd name="connsiteX576" fmla="*/ 2938187 w 3862014"/>
              <a:gd name="connsiteY576" fmla="*/ 55569 h 458442"/>
              <a:gd name="connsiteX577" fmla="*/ 2938187 w 3862014"/>
              <a:gd name="connsiteY577" fmla="*/ 90299 h 458442"/>
              <a:gd name="connsiteX578" fmla="*/ 2910403 w 3862014"/>
              <a:gd name="connsiteY578" fmla="*/ 90299 h 458442"/>
              <a:gd name="connsiteX579" fmla="*/ 2910403 w 3862014"/>
              <a:gd name="connsiteY579" fmla="*/ 129660 h 458442"/>
              <a:gd name="connsiteX580" fmla="*/ 2933556 w 3862014"/>
              <a:gd name="connsiteY580" fmla="*/ 145867 h 458442"/>
              <a:gd name="connsiteX581" fmla="*/ 2940503 w 3862014"/>
              <a:gd name="connsiteY581" fmla="*/ 145867 h 458442"/>
              <a:gd name="connsiteX582" fmla="*/ 2940503 w 3862014"/>
              <a:gd name="connsiteY582" fmla="*/ 185228 h 458442"/>
              <a:gd name="connsiteX583" fmla="*/ 2928926 w 3862014"/>
              <a:gd name="connsiteY583" fmla="*/ 185228 h 458442"/>
              <a:gd name="connsiteX584" fmla="*/ 2866410 w 3862014"/>
              <a:gd name="connsiteY584" fmla="*/ 136606 h 458442"/>
              <a:gd name="connsiteX585" fmla="*/ 2866410 w 3862014"/>
              <a:gd name="connsiteY585" fmla="*/ 90299 h 458442"/>
              <a:gd name="connsiteX586" fmla="*/ 2850203 w 3862014"/>
              <a:gd name="connsiteY586" fmla="*/ 90299 h 458442"/>
              <a:gd name="connsiteX587" fmla="*/ 2850203 w 3862014"/>
              <a:gd name="connsiteY587" fmla="*/ 55569 h 458442"/>
              <a:gd name="connsiteX588" fmla="*/ 2868726 w 3862014"/>
              <a:gd name="connsiteY588" fmla="*/ 55569 h 458442"/>
              <a:gd name="connsiteX589" fmla="*/ 2868726 w 3862014"/>
              <a:gd name="connsiteY589" fmla="*/ 18523 h 458442"/>
              <a:gd name="connsiteX590" fmla="*/ 2206533 w 3862014"/>
              <a:gd name="connsiteY590" fmla="*/ 18523 h 458442"/>
              <a:gd name="connsiteX591" fmla="*/ 2248208 w 3862014"/>
              <a:gd name="connsiteY591" fmla="*/ 18523 h 458442"/>
              <a:gd name="connsiteX592" fmla="*/ 2248208 w 3862014"/>
              <a:gd name="connsiteY592" fmla="*/ 55569 h 458442"/>
              <a:gd name="connsiteX593" fmla="*/ 2275994 w 3862014"/>
              <a:gd name="connsiteY593" fmla="*/ 55569 h 458442"/>
              <a:gd name="connsiteX594" fmla="*/ 2275994 w 3862014"/>
              <a:gd name="connsiteY594" fmla="*/ 90299 h 458442"/>
              <a:gd name="connsiteX595" fmla="*/ 2248208 w 3862014"/>
              <a:gd name="connsiteY595" fmla="*/ 90299 h 458442"/>
              <a:gd name="connsiteX596" fmla="*/ 2248208 w 3862014"/>
              <a:gd name="connsiteY596" fmla="*/ 129660 h 458442"/>
              <a:gd name="connsiteX597" fmla="*/ 2271363 w 3862014"/>
              <a:gd name="connsiteY597" fmla="*/ 145867 h 458442"/>
              <a:gd name="connsiteX598" fmla="*/ 2278308 w 3862014"/>
              <a:gd name="connsiteY598" fmla="*/ 145867 h 458442"/>
              <a:gd name="connsiteX599" fmla="*/ 2278308 w 3862014"/>
              <a:gd name="connsiteY599" fmla="*/ 185228 h 458442"/>
              <a:gd name="connsiteX600" fmla="*/ 2266733 w 3862014"/>
              <a:gd name="connsiteY600" fmla="*/ 185228 h 458442"/>
              <a:gd name="connsiteX601" fmla="*/ 2204217 w 3862014"/>
              <a:gd name="connsiteY601" fmla="*/ 136606 h 458442"/>
              <a:gd name="connsiteX602" fmla="*/ 2204217 w 3862014"/>
              <a:gd name="connsiteY602" fmla="*/ 90299 h 458442"/>
              <a:gd name="connsiteX603" fmla="*/ 2188010 w 3862014"/>
              <a:gd name="connsiteY603" fmla="*/ 90299 h 458442"/>
              <a:gd name="connsiteX604" fmla="*/ 2188010 w 3862014"/>
              <a:gd name="connsiteY604" fmla="*/ 55569 h 458442"/>
              <a:gd name="connsiteX605" fmla="*/ 2206533 w 3862014"/>
              <a:gd name="connsiteY605" fmla="*/ 55569 h 458442"/>
              <a:gd name="connsiteX606" fmla="*/ 2206533 w 3862014"/>
              <a:gd name="connsiteY606" fmla="*/ 18523 h 458442"/>
              <a:gd name="connsiteX607" fmla="*/ 2521423 w 3862014"/>
              <a:gd name="connsiteY607" fmla="*/ 2316 h 458442"/>
              <a:gd name="connsiteX608" fmla="*/ 2581621 w 3862014"/>
              <a:gd name="connsiteY608" fmla="*/ 2316 h 458442"/>
              <a:gd name="connsiteX609" fmla="*/ 2616352 w 3862014"/>
              <a:gd name="connsiteY609" fmla="*/ 6948 h 458442"/>
              <a:gd name="connsiteX610" fmla="*/ 2651082 w 3862014"/>
              <a:gd name="connsiteY610" fmla="*/ 60200 h 458442"/>
              <a:gd name="connsiteX611" fmla="*/ 2623298 w 3862014"/>
              <a:gd name="connsiteY611" fmla="*/ 108823 h 458442"/>
              <a:gd name="connsiteX612" fmla="*/ 2630244 w 3862014"/>
              <a:gd name="connsiteY612" fmla="*/ 120398 h 458442"/>
              <a:gd name="connsiteX613" fmla="*/ 2667289 w 3862014"/>
              <a:gd name="connsiteY613" fmla="*/ 182914 h 458442"/>
              <a:gd name="connsiteX614" fmla="*/ 2618667 w 3862014"/>
              <a:gd name="connsiteY614" fmla="*/ 182914 h 458442"/>
              <a:gd name="connsiteX615" fmla="*/ 2586253 w 3862014"/>
              <a:gd name="connsiteY615" fmla="*/ 120398 h 458442"/>
              <a:gd name="connsiteX616" fmla="*/ 2565414 w 3862014"/>
              <a:gd name="connsiteY616" fmla="*/ 120398 h 458442"/>
              <a:gd name="connsiteX617" fmla="*/ 2565414 w 3862014"/>
              <a:gd name="connsiteY617" fmla="*/ 182914 h 458442"/>
              <a:gd name="connsiteX618" fmla="*/ 2521423 w 3862014"/>
              <a:gd name="connsiteY618" fmla="*/ 182914 h 458442"/>
              <a:gd name="connsiteX619" fmla="*/ 2521423 w 3862014"/>
              <a:gd name="connsiteY619" fmla="*/ 2316 h 458442"/>
              <a:gd name="connsiteX620" fmla="*/ 2116235 w 3862014"/>
              <a:gd name="connsiteY620" fmla="*/ 2316 h 458442"/>
              <a:gd name="connsiteX621" fmla="*/ 2160226 w 3862014"/>
              <a:gd name="connsiteY621" fmla="*/ 2316 h 458442"/>
              <a:gd name="connsiteX622" fmla="*/ 2160226 w 3862014"/>
              <a:gd name="connsiteY622" fmla="*/ 37046 h 458442"/>
              <a:gd name="connsiteX623" fmla="*/ 2116235 w 3862014"/>
              <a:gd name="connsiteY623" fmla="*/ 37046 h 458442"/>
              <a:gd name="connsiteX624" fmla="*/ 2116235 w 3862014"/>
              <a:gd name="connsiteY624" fmla="*/ 2316 h 458442"/>
              <a:gd name="connsiteX625" fmla="*/ 1498039 w 3862014"/>
              <a:gd name="connsiteY625" fmla="*/ 2316 h 458442"/>
              <a:gd name="connsiteX626" fmla="*/ 1542030 w 3862014"/>
              <a:gd name="connsiteY626" fmla="*/ 2316 h 458442"/>
              <a:gd name="connsiteX627" fmla="*/ 1542030 w 3862014"/>
              <a:gd name="connsiteY627" fmla="*/ 37046 h 458442"/>
              <a:gd name="connsiteX628" fmla="*/ 1498039 w 3862014"/>
              <a:gd name="connsiteY628" fmla="*/ 37046 h 458442"/>
              <a:gd name="connsiteX629" fmla="*/ 1498039 w 3862014"/>
              <a:gd name="connsiteY629" fmla="*/ 2316 h 458442"/>
              <a:gd name="connsiteX630" fmla="*/ 1136843 w 3862014"/>
              <a:gd name="connsiteY630" fmla="*/ 2316 h 458442"/>
              <a:gd name="connsiteX631" fmla="*/ 1180834 w 3862014"/>
              <a:gd name="connsiteY631" fmla="*/ 2316 h 458442"/>
              <a:gd name="connsiteX632" fmla="*/ 1180834 w 3862014"/>
              <a:gd name="connsiteY632" fmla="*/ 118085 h 458442"/>
              <a:gd name="connsiteX633" fmla="*/ 1213250 w 3862014"/>
              <a:gd name="connsiteY633" fmla="*/ 148183 h 458442"/>
              <a:gd name="connsiteX634" fmla="*/ 1245665 w 3862014"/>
              <a:gd name="connsiteY634" fmla="*/ 118085 h 458442"/>
              <a:gd name="connsiteX635" fmla="*/ 1245665 w 3862014"/>
              <a:gd name="connsiteY635" fmla="*/ 2316 h 458442"/>
              <a:gd name="connsiteX636" fmla="*/ 1289657 w 3862014"/>
              <a:gd name="connsiteY636" fmla="*/ 2316 h 458442"/>
              <a:gd name="connsiteX637" fmla="*/ 1289657 w 3862014"/>
              <a:gd name="connsiteY637" fmla="*/ 118085 h 458442"/>
              <a:gd name="connsiteX638" fmla="*/ 1213250 w 3862014"/>
              <a:gd name="connsiteY638" fmla="*/ 187544 h 458442"/>
              <a:gd name="connsiteX639" fmla="*/ 1136843 w 3862014"/>
              <a:gd name="connsiteY639" fmla="*/ 118085 h 458442"/>
              <a:gd name="connsiteX640" fmla="*/ 1136843 w 3862014"/>
              <a:gd name="connsiteY640" fmla="*/ 2316 h 458442"/>
              <a:gd name="connsiteX641" fmla="*/ 4634 w 3862014"/>
              <a:gd name="connsiteY641" fmla="*/ 2316 h 458442"/>
              <a:gd name="connsiteX642" fmla="*/ 118087 w 3862014"/>
              <a:gd name="connsiteY642" fmla="*/ 2316 h 458442"/>
              <a:gd name="connsiteX643" fmla="*/ 118087 w 3862014"/>
              <a:gd name="connsiteY643" fmla="*/ 41677 h 458442"/>
              <a:gd name="connsiteX644" fmla="*/ 48625 w 3862014"/>
              <a:gd name="connsiteY644" fmla="*/ 41677 h 458442"/>
              <a:gd name="connsiteX645" fmla="*/ 48625 w 3862014"/>
              <a:gd name="connsiteY645" fmla="*/ 74091 h 458442"/>
              <a:gd name="connsiteX646" fmla="*/ 104194 w 3862014"/>
              <a:gd name="connsiteY646" fmla="*/ 74091 h 458442"/>
              <a:gd name="connsiteX647" fmla="*/ 104194 w 3862014"/>
              <a:gd name="connsiteY647" fmla="*/ 113453 h 458442"/>
              <a:gd name="connsiteX648" fmla="*/ 48625 w 3862014"/>
              <a:gd name="connsiteY648" fmla="*/ 113453 h 458442"/>
              <a:gd name="connsiteX649" fmla="*/ 48625 w 3862014"/>
              <a:gd name="connsiteY649" fmla="*/ 148182 h 458442"/>
              <a:gd name="connsiteX650" fmla="*/ 122717 w 3862014"/>
              <a:gd name="connsiteY650" fmla="*/ 148182 h 458442"/>
              <a:gd name="connsiteX651" fmla="*/ 122717 w 3862014"/>
              <a:gd name="connsiteY651" fmla="*/ 182914 h 458442"/>
              <a:gd name="connsiteX652" fmla="*/ 4634 w 3862014"/>
              <a:gd name="connsiteY652" fmla="*/ 182914 h 458442"/>
              <a:gd name="connsiteX653" fmla="*/ 4634 w 3862014"/>
              <a:gd name="connsiteY653" fmla="*/ 2316 h 458442"/>
              <a:gd name="connsiteX654" fmla="*/ 3431357 w 3862014"/>
              <a:gd name="connsiteY654" fmla="*/ 0 h 458442"/>
              <a:gd name="connsiteX655" fmla="*/ 3475348 w 3862014"/>
              <a:gd name="connsiteY655" fmla="*/ 0 h 458442"/>
              <a:gd name="connsiteX656" fmla="*/ 3475348 w 3862014"/>
              <a:gd name="connsiteY656" fmla="*/ 182914 h 458442"/>
              <a:gd name="connsiteX657" fmla="*/ 3433673 w 3862014"/>
              <a:gd name="connsiteY657" fmla="*/ 182914 h 458442"/>
              <a:gd name="connsiteX658" fmla="*/ 3433673 w 3862014"/>
              <a:gd name="connsiteY658" fmla="*/ 173653 h 458442"/>
              <a:gd name="connsiteX659" fmla="*/ 3433673 w 3862014"/>
              <a:gd name="connsiteY659" fmla="*/ 166705 h 458442"/>
              <a:gd name="connsiteX660" fmla="*/ 3396627 w 3862014"/>
              <a:gd name="connsiteY660" fmla="*/ 185228 h 458442"/>
              <a:gd name="connsiteX661" fmla="*/ 3336427 w 3862014"/>
              <a:gd name="connsiteY661" fmla="*/ 115769 h 458442"/>
              <a:gd name="connsiteX662" fmla="*/ 3396627 w 3862014"/>
              <a:gd name="connsiteY662" fmla="*/ 48623 h 458442"/>
              <a:gd name="connsiteX663" fmla="*/ 3431357 w 3862014"/>
              <a:gd name="connsiteY663" fmla="*/ 60200 h 458442"/>
              <a:gd name="connsiteX664" fmla="*/ 3431357 w 3862014"/>
              <a:gd name="connsiteY664" fmla="*/ 53253 h 458442"/>
              <a:gd name="connsiteX665" fmla="*/ 3431357 w 3862014"/>
              <a:gd name="connsiteY665" fmla="*/ 0 h 4584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Lst>
            <a:rect l="l" t="t" r="r" b="b"/>
            <a:pathLst>
              <a:path w="3862014" h="458442">
                <a:moveTo>
                  <a:pt x="1701785" y="365826"/>
                </a:moveTo>
                <a:lnTo>
                  <a:pt x="1667055" y="382035"/>
                </a:lnTo>
                <a:cubicBezTo>
                  <a:pt x="1667055" y="391296"/>
                  <a:pt x="1671687" y="395926"/>
                  <a:pt x="1683262" y="395926"/>
                </a:cubicBezTo>
                <a:cubicBezTo>
                  <a:pt x="1697155" y="395926"/>
                  <a:pt x="1706417" y="382035"/>
                  <a:pt x="1706417" y="368142"/>
                </a:cubicBezTo>
                <a:lnTo>
                  <a:pt x="1706417" y="365826"/>
                </a:lnTo>
                <a:lnTo>
                  <a:pt x="1701785" y="365826"/>
                </a:lnTo>
                <a:close/>
                <a:moveTo>
                  <a:pt x="240798" y="365826"/>
                </a:moveTo>
                <a:cubicBezTo>
                  <a:pt x="226907" y="365826"/>
                  <a:pt x="206068" y="368142"/>
                  <a:pt x="206068" y="382035"/>
                </a:cubicBezTo>
                <a:cubicBezTo>
                  <a:pt x="206068" y="391296"/>
                  <a:pt x="210698" y="395926"/>
                  <a:pt x="222275" y="395926"/>
                </a:cubicBezTo>
                <a:cubicBezTo>
                  <a:pt x="236168" y="395926"/>
                  <a:pt x="245430" y="382035"/>
                  <a:pt x="245430" y="368142"/>
                </a:cubicBezTo>
                <a:lnTo>
                  <a:pt x="245430" y="365826"/>
                </a:lnTo>
                <a:lnTo>
                  <a:pt x="240798" y="365826"/>
                </a:lnTo>
                <a:close/>
                <a:moveTo>
                  <a:pt x="1227139" y="331096"/>
                </a:moveTo>
                <a:cubicBezTo>
                  <a:pt x="1213246" y="331096"/>
                  <a:pt x="1199354" y="342673"/>
                  <a:pt x="1199354" y="363512"/>
                </a:cubicBezTo>
                <a:cubicBezTo>
                  <a:pt x="1197039" y="382034"/>
                  <a:pt x="1208616" y="395926"/>
                  <a:pt x="1224823" y="395926"/>
                </a:cubicBezTo>
                <a:cubicBezTo>
                  <a:pt x="1238716" y="395926"/>
                  <a:pt x="1252607" y="386664"/>
                  <a:pt x="1252607" y="363512"/>
                </a:cubicBezTo>
                <a:cubicBezTo>
                  <a:pt x="1252607" y="347303"/>
                  <a:pt x="1243345" y="331096"/>
                  <a:pt x="1227139" y="331096"/>
                </a:cubicBezTo>
                <a:close/>
                <a:moveTo>
                  <a:pt x="659877" y="328783"/>
                </a:moveTo>
                <a:cubicBezTo>
                  <a:pt x="643670" y="328783"/>
                  <a:pt x="634408" y="340358"/>
                  <a:pt x="634408" y="358881"/>
                </a:cubicBezTo>
                <a:cubicBezTo>
                  <a:pt x="634408" y="377404"/>
                  <a:pt x="643670" y="391296"/>
                  <a:pt x="662192" y="391296"/>
                </a:cubicBezTo>
                <a:cubicBezTo>
                  <a:pt x="673770" y="391296"/>
                  <a:pt x="685346" y="384351"/>
                  <a:pt x="685346" y="358881"/>
                </a:cubicBezTo>
                <a:cubicBezTo>
                  <a:pt x="685346" y="335728"/>
                  <a:pt x="673770" y="328783"/>
                  <a:pt x="659877" y="328783"/>
                </a:cubicBezTo>
                <a:close/>
                <a:moveTo>
                  <a:pt x="1974997" y="326467"/>
                </a:moveTo>
                <a:cubicBezTo>
                  <a:pt x="1961105" y="326467"/>
                  <a:pt x="1951844" y="335728"/>
                  <a:pt x="1949528" y="349620"/>
                </a:cubicBezTo>
                <a:lnTo>
                  <a:pt x="1995835" y="349620"/>
                </a:lnTo>
                <a:cubicBezTo>
                  <a:pt x="1995835" y="335728"/>
                  <a:pt x="1986574" y="326467"/>
                  <a:pt x="1974997" y="326467"/>
                </a:cubicBezTo>
                <a:close/>
                <a:moveTo>
                  <a:pt x="986343" y="307943"/>
                </a:moveTo>
                <a:lnTo>
                  <a:pt x="1011811" y="307943"/>
                </a:lnTo>
                <a:lnTo>
                  <a:pt x="1011811" y="414448"/>
                </a:lnTo>
                <a:lnTo>
                  <a:pt x="986343" y="414448"/>
                </a:lnTo>
                <a:lnTo>
                  <a:pt x="986343" y="307943"/>
                </a:lnTo>
                <a:close/>
                <a:moveTo>
                  <a:pt x="421396" y="307943"/>
                </a:moveTo>
                <a:lnTo>
                  <a:pt x="446864" y="307943"/>
                </a:lnTo>
                <a:lnTo>
                  <a:pt x="446864" y="414448"/>
                </a:lnTo>
                <a:lnTo>
                  <a:pt x="421396" y="414448"/>
                </a:lnTo>
                <a:lnTo>
                  <a:pt x="421396" y="307943"/>
                </a:lnTo>
                <a:close/>
                <a:moveTo>
                  <a:pt x="2109289" y="305628"/>
                </a:moveTo>
                <a:lnTo>
                  <a:pt x="2113919" y="305628"/>
                </a:lnTo>
                <a:lnTo>
                  <a:pt x="2113919" y="331097"/>
                </a:lnTo>
                <a:lnTo>
                  <a:pt x="2106973" y="331097"/>
                </a:lnTo>
                <a:cubicBezTo>
                  <a:pt x="2095396" y="331097"/>
                  <a:pt x="2083819" y="338044"/>
                  <a:pt x="2076873" y="354251"/>
                </a:cubicBezTo>
                <a:cubicBezTo>
                  <a:pt x="2074558" y="358881"/>
                  <a:pt x="2074558" y="365828"/>
                  <a:pt x="2074558" y="370458"/>
                </a:cubicBezTo>
                <a:lnTo>
                  <a:pt x="2074558" y="414449"/>
                </a:lnTo>
                <a:lnTo>
                  <a:pt x="2049089" y="414449"/>
                </a:lnTo>
                <a:lnTo>
                  <a:pt x="2049089" y="307944"/>
                </a:lnTo>
                <a:lnTo>
                  <a:pt x="2074558" y="307944"/>
                </a:lnTo>
                <a:lnTo>
                  <a:pt x="2074558" y="326467"/>
                </a:lnTo>
                <a:lnTo>
                  <a:pt x="2074558" y="333412"/>
                </a:lnTo>
                <a:cubicBezTo>
                  <a:pt x="2079189" y="317205"/>
                  <a:pt x="2093081" y="305628"/>
                  <a:pt x="2109289" y="305628"/>
                </a:cubicBezTo>
                <a:close/>
                <a:moveTo>
                  <a:pt x="1977312" y="305628"/>
                </a:moveTo>
                <a:cubicBezTo>
                  <a:pt x="2007412" y="305628"/>
                  <a:pt x="2023619" y="328783"/>
                  <a:pt x="2023619" y="356567"/>
                </a:cubicBezTo>
                <a:lnTo>
                  <a:pt x="2023619" y="365828"/>
                </a:lnTo>
                <a:lnTo>
                  <a:pt x="1949528" y="365828"/>
                </a:lnTo>
                <a:cubicBezTo>
                  <a:pt x="1951844" y="384351"/>
                  <a:pt x="1965735" y="393613"/>
                  <a:pt x="1981944" y="393613"/>
                </a:cubicBezTo>
                <a:cubicBezTo>
                  <a:pt x="1998151" y="393613"/>
                  <a:pt x="2012042" y="382035"/>
                  <a:pt x="2012042" y="382035"/>
                </a:cubicBezTo>
                <a:lnTo>
                  <a:pt x="2021303" y="400558"/>
                </a:lnTo>
                <a:cubicBezTo>
                  <a:pt x="2021303" y="400558"/>
                  <a:pt x="2005096" y="416765"/>
                  <a:pt x="1979628" y="416765"/>
                </a:cubicBezTo>
                <a:cubicBezTo>
                  <a:pt x="1944898" y="416765"/>
                  <a:pt x="1921744" y="391297"/>
                  <a:pt x="1921744" y="361197"/>
                </a:cubicBezTo>
                <a:cubicBezTo>
                  <a:pt x="1921744" y="328783"/>
                  <a:pt x="1944898" y="305628"/>
                  <a:pt x="1977312" y="305628"/>
                </a:cubicBezTo>
                <a:close/>
                <a:moveTo>
                  <a:pt x="1347539" y="305628"/>
                </a:moveTo>
                <a:cubicBezTo>
                  <a:pt x="1370691" y="305628"/>
                  <a:pt x="1382269" y="317205"/>
                  <a:pt x="1382269" y="317205"/>
                </a:cubicBezTo>
                <a:lnTo>
                  <a:pt x="1370691" y="338044"/>
                </a:lnTo>
                <a:cubicBezTo>
                  <a:pt x="1370691" y="338044"/>
                  <a:pt x="1361430" y="328783"/>
                  <a:pt x="1345223" y="328783"/>
                </a:cubicBezTo>
                <a:cubicBezTo>
                  <a:pt x="1338277" y="328783"/>
                  <a:pt x="1331332" y="331097"/>
                  <a:pt x="1331332" y="338044"/>
                </a:cubicBezTo>
                <a:cubicBezTo>
                  <a:pt x="1331332" y="351935"/>
                  <a:pt x="1382269" y="351935"/>
                  <a:pt x="1382269" y="384351"/>
                </a:cubicBezTo>
                <a:cubicBezTo>
                  <a:pt x="1382269" y="402874"/>
                  <a:pt x="1366062" y="416765"/>
                  <a:pt x="1340593" y="416765"/>
                </a:cubicBezTo>
                <a:cubicBezTo>
                  <a:pt x="1315123" y="416765"/>
                  <a:pt x="1298916" y="400558"/>
                  <a:pt x="1298916" y="400558"/>
                </a:cubicBezTo>
                <a:lnTo>
                  <a:pt x="1312809" y="384351"/>
                </a:lnTo>
                <a:cubicBezTo>
                  <a:pt x="1312809" y="384351"/>
                  <a:pt x="1324384" y="395927"/>
                  <a:pt x="1342907" y="395927"/>
                </a:cubicBezTo>
                <a:cubicBezTo>
                  <a:pt x="1349855" y="395927"/>
                  <a:pt x="1356800" y="393613"/>
                  <a:pt x="1356800" y="386665"/>
                </a:cubicBezTo>
                <a:cubicBezTo>
                  <a:pt x="1356800" y="370458"/>
                  <a:pt x="1305861" y="372774"/>
                  <a:pt x="1305861" y="338044"/>
                </a:cubicBezTo>
                <a:cubicBezTo>
                  <a:pt x="1305861" y="317205"/>
                  <a:pt x="1324384" y="305628"/>
                  <a:pt x="1347539" y="305628"/>
                </a:cubicBezTo>
                <a:close/>
                <a:moveTo>
                  <a:pt x="1109055" y="305628"/>
                </a:moveTo>
                <a:cubicBezTo>
                  <a:pt x="1132210" y="305628"/>
                  <a:pt x="1146101" y="317205"/>
                  <a:pt x="1146101" y="344990"/>
                </a:cubicBezTo>
                <a:lnTo>
                  <a:pt x="1146101" y="414449"/>
                </a:lnTo>
                <a:lnTo>
                  <a:pt x="1120632" y="414449"/>
                </a:lnTo>
                <a:lnTo>
                  <a:pt x="1120632" y="351935"/>
                </a:lnTo>
                <a:cubicBezTo>
                  <a:pt x="1120632" y="338044"/>
                  <a:pt x="1118317" y="331097"/>
                  <a:pt x="1104425" y="331097"/>
                </a:cubicBezTo>
                <a:cubicBezTo>
                  <a:pt x="1090532" y="331097"/>
                  <a:pt x="1078957" y="340358"/>
                  <a:pt x="1076641" y="351935"/>
                </a:cubicBezTo>
                <a:cubicBezTo>
                  <a:pt x="1074325" y="356567"/>
                  <a:pt x="1074325" y="361197"/>
                  <a:pt x="1074325" y="365828"/>
                </a:cubicBezTo>
                <a:lnTo>
                  <a:pt x="1074325" y="414449"/>
                </a:lnTo>
                <a:lnTo>
                  <a:pt x="1046541" y="414449"/>
                </a:lnTo>
                <a:lnTo>
                  <a:pt x="1046541" y="307944"/>
                </a:lnTo>
                <a:lnTo>
                  <a:pt x="1072009" y="307944"/>
                </a:lnTo>
                <a:lnTo>
                  <a:pt x="1072009" y="321835"/>
                </a:lnTo>
                <a:lnTo>
                  <a:pt x="1072009" y="328783"/>
                </a:lnTo>
                <a:cubicBezTo>
                  <a:pt x="1076641" y="319521"/>
                  <a:pt x="1088218" y="305628"/>
                  <a:pt x="1109055" y="305628"/>
                </a:cubicBezTo>
                <a:close/>
                <a:moveTo>
                  <a:pt x="652931" y="305628"/>
                </a:moveTo>
                <a:cubicBezTo>
                  <a:pt x="676085" y="305628"/>
                  <a:pt x="685346" y="319521"/>
                  <a:pt x="685346" y="319521"/>
                </a:cubicBezTo>
                <a:lnTo>
                  <a:pt x="685346" y="317205"/>
                </a:lnTo>
                <a:lnTo>
                  <a:pt x="685346" y="307944"/>
                </a:lnTo>
                <a:lnTo>
                  <a:pt x="710815" y="307944"/>
                </a:lnTo>
                <a:lnTo>
                  <a:pt x="710815" y="407503"/>
                </a:lnTo>
                <a:cubicBezTo>
                  <a:pt x="710815" y="444549"/>
                  <a:pt x="683031" y="458442"/>
                  <a:pt x="655247" y="458442"/>
                </a:cubicBezTo>
                <a:cubicBezTo>
                  <a:pt x="641354" y="458442"/>
                  <a:pt x="627463" y="453810"/>
                  <a:pt x="618201" y="449180"/>
                </a:cubicBezTo>
                <a:lnTo>
                  <a:pt x="625147" y="428342"/>
                </a:lnTo>
                <a:cubicBezTo>
                  <a:pt x="625147" y="428342"/>
                  <a:pt x="639040" y="435288"/>
                  <a:pt x="655247" y="435288"/>
                </a:cubicBezTo>
                <a:cubicBezTo>
                  <a:pt x="671454" y="435288"/>
                  <a:pt x="685346" y="428342"/>
                  <a:pt x="685346" y="409819"/>
                </a:cubicBezTo>
                <a:lnTo>
                  <a:pt x="685346" y="402874"/>
                </a:lnTo>
                <a:lnTo>
                  <a:pt x="685346" y="398242"/>
                </a:lnTo>
                <a:cubicBezTo>
                  <a:pt x="678399" y="407503"/>
                  <a:pt x="669138" y="412135"/>
                  <a:pt x="655247" y="412135"/>
                </a:cubicBezTo>
                <a:cubicBezTo>
                  <a:pt x="625147" y="412135"/>
                  <a:pt x="606624" y="386665"/>
                  <a:pt x="606624" y="358881"/>
                </a:cubicBezTo>
                <a:cubicBezTo>
                  <a:pt x="606624" y="328783"/>
                  <a:pt x="622832" y="305628"/>
                  <a:pt x="652931" y="305628"/>
                </a:cubicBezTo>
                <a:close/>
                <a:moveTo>
                  <a:pt x="544109" y="305628"/>
                </a:moveTo>
                <a:cubicBezTo>
                  <a:pt x="567263" y="305628"/>
                  <a:pt x="581154" y="317205"/>
                  <a:pt x="581154" y="344990"/>
                </a:cubicBezTo>
                <a:lnTo>
                  <a:pt x="581154" y="414449"/>
                </a:lnTo>
                <a:lnTo>
                  <a:pt x="555686" y="414449"/>
                </a:lnTo>
                <a:lnTo>
                  <a:pt x="555686" y="351935"/>
                </a:lnTo>
                <a:cubicBezTo>
                  <a:pt x="555686" y="338044"/>
                  <a:pt x="553370" y="331097"/>
                  <a:pt x="539479" y="331097"/>
                </a:cubicBezTo>
                <a:cubicBezTo>
                  <a:pt x="525586" y="331097"/>
                  <a:pt x="514010" y="340358"/>
                  <a:pt x="511694" y="351935"/>
                </a:cubicBezTo>
                <a:cubicBezTo>
                  <a:pt x="509379" y="356567"/>
                  <a:pt x="509379" y="361197"/>
                  <a:pt x="509379" y="365828"/>
                </a:cubicBezTo>
                <a:lnTo>
                  <a:pt x="509379" y="414449"/>
                </a:lnTo>
                <a:lnTo>
                  <a:pt x="483910" y="414449"/>
                </a:lnTo>
                <a:lnTo>
                  <a:pt x="483910" y="307944"/>
                </a:lnTo>
                <a:lnTo>
                  <a:pt x="507063" y="307944"/>
                </a:lnTo>
                <a:lnTo>
                  <a:pt x="507063" y="321835"/>
                </a:lnTo>
                <a:lnTo>
                  <a:pt x="507063" y="328783"/>
                </a:lnTo>
                <a:cubicBezTo>
                  <a:pt x="511694" y="319521"/>
                  <a:pt x="523272" y="305628"/>
                  <a:pt x="544109" y="305628"/>
                </a:cubicBezTo>
                <a:close/>
                <a:moveTo>
                  <a:pt x="1690210" y="303312"/>
                </a:moveTo>
                <a:cubicBezTo>
                  <a:pt x="1717994" y="303312"/>
                  <a:pt x="1734201" y="319519"/>
                  <a:pt x="1734201" y="344989"/>
                </a:cubicBezTo>
                <a:lnTo>
                  <a:pt x="1734201" y="414449"/>
                </a:lnTo>
                <a:lnTo>
                  <a:pt x="1708732" y="414449"/>
                </a:lnTo>
                <a:lnTo>
                  <a:pt x="1708732" y="405188"/>
                </a:lnTo>
                <a:lnTo>
                  <a:pt x="1708732" y="398242"/>
                </a:lnTo>
                <a:cubicBezTo>
                  <a:pt x="1708732" y="398242"/>
                  <a:pt x="1699471" y="416765"/>
                  <a:pt x="1676317" y="416765"/>
                </a:cubicBezTo>
                <a:cubicBezTo>
                  <a:pt x="1657794" y="416765"/>
                  <a:pt x="1639271" y="405188"/>
                  <a:pt x="1639271" y="384349"/>
                </a:cubicBezTo>
                <a:cubicBezTo>
                  <a:pt x="1641587" y="349619"/>
                  <a:pt x="1685578" y="347304"/>
                  <a:pt x="1704101" y="347304"/>
                </a:cubicBezTo>
                <a:lnTo>
                  <a:pt x="1708732" y="347304"/>
                </a:lnTo>
                <a:lnTo>
                  <a:pt x="1708732" y="344989"/>
                </a:lnTo>
                <a:cubicBezTo>
                  <a:pt x="1708732" y="331096"/>
                  <a:pt x="1699471" y="326465"/>
                  <a:pt x="1687894" y="326465"/>
                </a:cubicBezTo>
                <a:cubicBezTo>
                  <a:pt x="1671687" y="326465"/>
                  <a:pt x="1657794" y="335728"/>
                  <a:pt x="1657794" y="335728"/>
                </a:cubicBezTo>
                <a:lnTo>
                  <a:pt x="1648533" y="317205"/>
                </a:lnTo>
                <a:cubicBezTo>
                  <a:pt x="1648533" y="317205"/>
                  <a:pt x="1664740" y="303312"/>
                  <a:pt x="1690210" y="303312"/>
                </a:cubicBezTo>
                <a:close/>
                <a:moveTo>
                  <a:pt x="226907" y="303312"/>
                </a:moveTo>
                <a:cubicBezTo>
                  <a:pt x="254691" y="303312"/>
                  <a:pt x="270898" y="319519"/>
                  <a:pt x="270898" y="344989"/>
                </a:cubicBezTo>
                <a:lnTo>
                  <a:pt x="270898" y="414449"/>
                </a:lnTo>
                <a:lnTo>
                  <a:pt x="245430" y="414449"/>
                </a:lnTo>
                <a:lnTo>
                  <a:pt x="245430" y="405188"/>
                </a:lnTo>
                <a:lnTo>
                  <a:pt x="245430" y="398242"/>
                </a:lnTo>
                <a:cubicBezTo>
                  <a:pt x="245430" y="398242"/>
                  <a:pt x="236168" y="416765"/>
                  <a:pt x="213014" y="416765"/>
                </a:cubicBezTo>
                <a:cubicBezTo>
                  <a:pt x="194491" y="416765"/>
                  <a:pt x="175968" y="405188"/>
                  <a:pt x="175968" y="384349"/>
                </a:cubicBezTo>
                <a:cubicBezTo>
                  <a:pt x="178284" y="349619"/>
                  <a:pt x="224591" y="347304"/>
                  <a:pt x="240798" y="347304"/>
                </a:cubicBezTo>
                <a:lnTo>
                  <a:pt x="245430" y="347304"/>
                </a:lnTo>
                <a:lnTo>
                  <a:pt x="245430" y="344989"/>
                </a:lnTo>
                <a:cubicBezTo>
                  <a:pt x="245430" y="331096"/>
                  <a:pt x="236168" y="326465"/>
                  <a:pt x="224591" y="326465"/>
                </a:cubicBezTo>
                <a:cubicBezTo>
                  <a:pt x="208384" y="326465"/>
                  <a:pt x="194491" y="335728"/>
                  <a:pt x="194491" y="335728"/>
                </a:cubicBezTo>
                <a:lnTo>
                  <a:pt x="185229" y="317205"/>
                </a:lnTo>
                <a:cubicBezTo>
                  <a:pt x="185229" y="317205"/>
                  <a:pt x="201437" y="303312"/>
                  <a:pt x="226907" y="303312"/>
                </a:cubicBezTo>
                <a:close/>
                <a:moveTo>
                  <a:pt x="1852285" y="280158"/>
                </a:moveTo>
                <a:lnTo>
                  <a:pt x="1877754" y="280158"/>
                </a:lnTo>
                <a:lnTo>
                  <a:pt x="1877754" y="310258"/>
                </a:lnTo>
                <a:lnTo>
                  <a:pt x="1900906" y="310258"/>
                </a:lnTo>
                <a:lnTo>
                  <a:pt x="1900906" y="331097"/>
                </a:lnTo>
                <a:lnTo>
                  <a:pt x="1877754" y="331097"/>
                </a:lnTo>
                <a:lnTo>
                  <a:pt x="1877754" y="372772"/>
                </a:lnTo>
                <a:cubicBezTo>
                  <a:pt x="1877754" y="391295"/>
                  <a:pt x="1891645" y="393611"/>
                  <a:pt x="1898592" y="393611"/>
                </a:cubicBezTo>
                <a:lnTo>
                  <a:pt x="1903222" y="393611"/>
                </a:lnTo>
                <a:lnTo>
                  <a:pt x="1903222" y="416763"/>
                </a:lnTo>
                <a:lnTo>
                  <a:pt x="1893961" y="416763"/>
                </a:lnTo>
                <a:cubicBezTo>
                  <a:pt x="1880069" y="416763"/>
                  <a:pt x="1849969" y="412133"/>
                  <a:pt x="1849969" y="377404"/>
                </a:cubicBezTo>
                <a:lnTo>
                  <a:pt x="1849969" y="331097"/>
                </a:lnTo>
                <a:lnTo>
                  <a:pt x="1838392" y="331097"/>
                </a:lnTo>
                <a:lnTo>
                  <a:pt x="1838392" y="310258"/>
                </a:lnTo>
                <a:lnTo>
                  <a:pt x="1852285" y="310258"/>
                </a:lnTo>
                <a:lnTo>
                  <a:pt x="1852285" y="280158"/>
                </a:lnTo>
                <a:close/>
                <a:moveTo>
                  <a:pt x="1768932" y="280158"/>
                </a:moveTo>
                <a:lnTo>
                  <a:pt x="1794401" y="280158"/>
                </a:lnTo>
                <a:lnTo>
                  <a:pt x="1794401" y="310258"/>
                </a:lnTo>
                <a:lnTo>
                  <a:pt x="1817553" y="310258"/>
                </a:lnTo>
                <a:lnTo>
                  <a:pt x="1817553" y="331097"/>
                </a:lnTo>
                <a:lnTo>
                  <a:pt x="1794401" y="331097"/>
                </a:lnTo>
                <a:lnTo>
                  <a:pt x="1794401" y="372772"/>
                </a:lnTo>
                <a:cubicBezTo>
                  <a:pt x="1794401" y="391295"/>
                  <a:pt x="1808292" y="393611"/>
                  <a:pt x="1815239" y="393611"/>
                </a:cubicBezTo>
                <a:lnTo>
                  <a:pt x="1819869" y="393611"/>
                </a:lnTo>
                <a:lnTo>
                  <a:pt x="1819869" y="416763"/>
                </a:lnTo>
                <a:lnTo>
                  <a:pt x="1810608" y="416763"/>
                </a:lnTo>
                <a:cubicBezTo>
                  <a:pt x="1796716" y="416763"/>
                  <a:pt x="1766616" y="412133"/>
                  <a:pt x="1766616" y="377404"/>
                </a:cubicBezTo>
                <a:lnTo>
                  <a:pt x="1766616" y="331097"/>
                </a:lnTo>
                <a:lnTo>
                  <a:pt x="1755039" y="331097"/>
                </a:lnTo>
                <a:lnTo>
                  <a:pt x="1755039" y="310258"/>
                </a:lnTo>
                <a:lnTo>
                  <a:pt x="1768932" y="310258"/>
                </a:lnTo>
                <a:lnTo>
                  <a:pt x="1768932" y="280158"/>
                </a:lnTo>
                <a:close/>
                <a:moveTo>
                  <a:pt x="1474881" y="266266"/>
                </a:moveTo>
                <a:lnTo>
                  <a:pt x="1502666" y="266266"/>
                </a:lnTo>
                <a:lnTo>
                  <a:pt x="1532764" y="340357"/>
                </a:lnTo>
                <a:cubicBezTo>
                  <a:pt x="1535080" y="349619"/>
                  <a:pt x="1539711" y="361196"/>
                  <a:pt x="1539711" y="361196"/>
                </a:cubicBezTo>
                <a:lnTo>
                  <a:pt x="1546657" y="340357"/>
                </a:lnTo>
                <a:lnTo>
                  <a:pt x="1576756" y="266266"/>
                </a:lnTo>
                <a:lnTo>
                  <a:pt x="1604541" y="266266"/>
                </a:lnTo>
                <a:lnTo>
                  <a:pt x="1616116" y="414448"/>
                </a:lnTo>
                <a:lnTo>
                  <a:pt x="1588332" y="414448"/>
                </a:lnTo>
                <a:lnTo>
                  <a:pt x="1581386" y="331096"/>
                </a:lnTo>
                <a:lnTo>
                  <a:pt x="1581386" y="307943"/>
                </a:lnTo>
                <a:cubicBezTo>
                  <a:pt x="1581386" y="307943"/>
                  <a:pt x="1576756" y="321834"/>
                  <a:pt x="1574441" y="331096"/>
                </a:cubicBezTo>
                <a:lnTo>
                  <a:pt x="1551287" y="388980"/>
                </a:lnTo>
                <a:lnTo>
                  <a:pt x="1528134" y="388980"/>
                </a:lnTo>
                <a:lnTo>
                  <a:pt x="1504980" y="331096"/>
                </a:lnTo>
                <a:cubicBezTo>
                  <a:pt x="1500350" y="321834"/>
                  <a:pt x="1495718" y="307943"/>
                  <a:pt x="1495718" y="307943"/>
                </a:cubicBezTo>
                <a:lnTo>
                  <a:pt x="1495718" y="331096"/>
                </a:lnTo>
                <a:lnTo>
                  <a:pt x="1488773" y="414448"/>
                </a:lnTo>
                <a:lnTo>
                  <a:pt x="1460989" y="414448"/>
                </a:lnTo>
                <a:lnTo>
                  <a:pt x="1474881" y="266266"/>
                </a:lnTo>
                <a:close/>
                <a:moveTo>
                  <a:pt x="1247977" y="266266"/>
                </a:moveTo>
                <a:lnTo>
                  <a:pt x="1273446" y="266266"/>
                </a:lnTo>
                <a:lnTo>
                  <a:pt x="1273446" y="414448"/>
                </a:lnTo>
                <a:lnTo>
                  <a:pt x="1247977" y="414448"/>
                </a:lnTo>
                <a:lnTo>
                  <a:pt x="1247977" y="405187"/>
                </a:lnTo>
                <a:lnTo>
                  <a:pt x="1247977" y="398241"/>
                </a:lnTo>
                <a:cubicBezTo>
                  <a:pt x="1247977" y="398241"/>
                  <a:pt x="1238716" y="416764"/>
                  <a:pt x="1215561" y="416764"/>
                </a:cubicBezTo>
                <a:cubicBezTo>
                  <a:pt x="1187778" y="416764"/>
                  <a:pt x="1169255" y="393610"/>
                  <a:pt x="1169255" y="361196"/>
                </a:cubicBezTo>
                <a:cubicBezTo>
                  <a:pt x="1171571" y="328780"/>
                  <a:pt x="1190093" y="305628"/>
                  <a:pt x="1217877" y="305628"/>
                </a:cubicBezTo>
                <a:cubicBezTo>
                  <a:pt x="1241030" y="305628"/>
                  <a:pt x="1247977" y="319519"/>
                  <a:pt x="1247977" y="319519"/>
                </a:cubicBezTo>
                <a:lnTo>
                  <a:pt x="1247977" y="312573"/>
                </a:lnTo>
                <a:lnTo>
                  <a:pt x="1247977" y="266266"/>
                </a:lnTo>
                <a:close/>
                <a:moveTo>
                  <a:pt x="986343" y="266266"/>
                </a:moveTo>
                <a:lnTo>
                  <a:pt x="1011811" y="266266"/>
                </a:lnTo>
                <a:lnTo>
                  <a:pt x="1011811" y="289420"/>
                </a:lnTo>
                <a:lnTo>
                  <a:pt x="986343" y="289420"/>
                </a:lnTo>
                <a:lnTo>
                  <a:pt x="986343" y="266266"/>
                </a:lnTo>
                <a:close/>
                <a:moveTo>
                  <a:pt x="810376" y="266266"/>
                </a:moveTo>
                <a:lnTo>
                  <a:pt x="838160" y="266266"/>
                </a:lnTo>
                <a:lnTo>
                  <a:pt x="868260" y="340357"/>
                </a:lnTo>
                <a:cubicBezTo>
                  <a:pt x="870574" y="349619"/>
                  <a:pt x="875206" y="361196"/>
                  <a:pt x="875206" y="361196"/>
                </a:cubicBezTo>
                <a:lnTo>
                  <a:pt x="882152" y="340357"/>
                </a:lnTo>
                <a:lnTo>
                  <a:pt x="912252" y="266266"/>
                </a:lnTo>
                <a:lnTo>
                  <a:pt x="940036" y="266266"/>
                </a:lnTo>
                <a:lnTo>
                  <a:pt x="953927" y="414448"/>
                </a:lnTo>
                <a:lnTo>
                  <a:pt x="926143" y="414448"/>
                </a:lnTo>
                <a:lnTo>
                  <a:pt x="919197" y="331096"/>
                </a:lnTo>
                <a:lnTo>
                  <a:pt x="919197" y="307943"/>
                </a:lnTo>
                <a:cubicBezTo>
                  <a:pt x="919197" y="307943"/>
                  <a:pt x="914567" y="321834"/>
                  <a:pt x="912252" y="331096"/>
                </a:cubicBezTo>
                <a:lnTo>
                  <a:pt x="889097" y="388980"/>
                </a:lnTo>
                <a:lnTo>
                  <a:pt x="865945" y="388980"/>
                </a:lnTo>
                <a:lnTo>
                  <a:pt x="842790" y="331096"/>
                </a:lnTo>
                <a:cubicBezTo>
                  <a:pt x="838160" y="321834"/>
                  <a:pt x="833529" y="307943"/>
                  <a:pt x="833529" y="307943"/>
                </a:cubicBezTo>
                <a:lnTo>
                  <a:pt x="833529" y="331096"/>
                </a:lnTo>
                <a:lnTo>
                  <a:pt x="826583" y="414448"/>
                </a:lnTo>
                <a:lnTo>
                  <a:pt x="798799" y="414448"/>
                </a:lnTo>
                <a:lnTo>
                  <a:pt x="810376" y="266266"/>
                </a:lnTo>
                <a:close/>
                <a:moveTo>
                  <a:pt x="421396" y="266266"/>
                </a:moveTo>
                <a:lnTo>
                  <a:pt x="446864" y="266266"/>
                </a:lnTo>
                <a:lnTo>
                  <a:pt x="446864" y="289420"/>
                </a:lnTo>
                <a:lnTo>
                  <a:pt x="421396" y="289420"/>
                </a:lnTo>
                <a:lnTo>
                  <a:pt x="421396" y="266266"/>
                </a:lnTo>
                <a:close/>
                <a:moveTo>
                  <a:pt x="303313" y="266266"/>
                </a:moveTo>
                <a:lnTo>
                  <a:pt x="328781" y="266266"/>
                </a:lnTo>
                <a:lnTo>
                  <a:pt x="328781" y="344989"/>
                </a:lnTo>
                <a:lnTo>
                  <a:pt x="342674" y="344989"/>
                </a:lnTo>
                <a:lnTo>
                  <a:pt x="368142" y="307943"/>
                </a:lnTo>
                <a:lnTo>
                  <a:pt x="398243" y="307943"/>
                </a:lnTo>
                <a:lnTo>
                  <a:pt x="365826" y="356564"/>
                </a:lnTo>
                <a:lnTo>
                  <a:pt x="402872" y="414448"/>
                </a:lnTo>
                <a:lnTo>
                  <a:pt x="372774" y="414448"/>
                </a:lnTo>
                <a:lnTo>
                  <a:pt x="344990" y="368141"/>
                </a:lnTo>
                <a:lnTo>
                  <a:pt x="328781" y="368141"/>
                </a:lnTo>
                <a:lnTo>
                  <a:pt x="328781" y="414448"/>
                </a:lnTo>
                <a:lnTo>
                  <a:pt x="303313" y="414448"/>
                </a:lnTo>
                <a:lnTo>
                  <a:pt x="303313" y="266266"/>
                </a:lnTo>
                <a:close/>
                <a:moveTo>
                  <a:pt x="11577" y="266266"/>
                </a:moveTo>
                <a:lnTo>
                  <a:pt x="39361" y="266266"/>
                </a:lnTo>
                <a:lnTo>
                  <a:pt x="69461" y="340357"/>
                </a:lnTo>
                <a:cubicBezTo>
                  <a:pt x="71776" y="349619"/>
                  <a:pt x="76407" y="361196"/>
                  <a:pt x="76407" y="361196"/>
                </a:cubicBezTo>
                <a:lnTo>
                  <a:pt x="83353" y="340357"/>
                </a:lnTo>
                <a:lnTo>
                  <a:pt x="113453" y="266266"/>
                </a:lnTo>
                <a:lnTo>
                  <a:pt x="143553" y="266266"/>
                </a:lnTo>
                <a:lnTo>
                  <a:pt x="155130" y="414448"/>
                </a:lnTo>
                <a:lnTo>
                  <a:pt x="127344" y="414448"/>
                </a:lnTo>
                <a:lnTo>
                  <a:pt x="120398" y="331096"/>
                </a:lnTo>
                <a:lnTo>
                  <a:pt x="120398" y="307943"/>
                </a:lnTo>
                <a:cubicBezTo>
                  <a:pt x="120398" y="307943"/>
                  <a:pt x="115768" y="321834"/>
                  <a:pt x="113453" y="331096"/>
                </a:cubicBezTo>
                <a:lnTo>
                  <a:pt x="90298" y="388980"/>
                </a:lnTo>
                <a:lnTo>
                  <a:pt x="67146" y="388980"/>
                </a:lnTo>
                <a:lnTo>
                  <a:pt x="43991" y="331096"/>
                </a:lnTo>
                <a:cubicBezTo>
                  <a:pt x="39361" y="321834"/>
                  <a:pt x="34730" y="307943"/>
                  <a:pt x="34730" y="307943"/>
                </a:cubicBezTo>
                <a:lnTo>
                  <a:pt x="34730" y="331096"/>
                </a:lnTo>
                <a:lnTo>
                  <a:pt x="27785" y="414448"/>
                </a:lnTo>
                <a:lnTo>
                  <a:pt x="0" y="414448"/>
                </a:lnTo>
                <a:lnTo>
                  <a:pt x="11577" y="266266"/>
                </a:lnTo>
                <a:close/>
                <a:moveTo>
                  <a:pt x="3574908" y="127345"/>
                </a:moveTo>
                <a:cubicBezTo>
                  <a:pt x="3561017" y="127345"/>
                  <a:pt x="3544809" y="131975"/>
                  <a:pt x="3544809" y="141236"/>
                </a:cubicBezTo>
                <a:cubicBezTo>
                  <a:pt x="3547124" y="148183"/>
                  <a:pt x="3549440" y="152813"/>
                  <a:pt x="3558701" y="152813"/>
                </a:cubicBezTo>
                <a:cubicBezTo>
                  <a:pt x="3570279" y="152813"/>
                  <a:pt x="3579540" y="141236"/>
                  <a:pt x="3579540" y="129661"/>
                </a:cubicBezTo>
                <a:lnTo>
                  <a:pt x="3579540" y="127345"/>
                </a:lnTo>
                <a:lnTo>
                  <a:pt x="3574908" y="127345"/>
                </a:lnTo>
                <a:close/>
                <a:moveTo>
                  <a:pt x="333415" y="127345"/>
                </a:moveTo>
                <a:cubicBezTo>
                  <a:pt x="319522" y="127345"/>
                  <a:pt x="303315" y="131975"/>
                  <a:pt x="303315" y="141236"/>
                </a:cubicBezTo>
                <a:cubicBezTo>
                  <a:pt x="303315" y="148183"/>
                  <a:pt x="307946" y="152813"/>
                  <a:pt x="317208" y="152813"/>
                </a:cubicBezTo>
                <a:cubicBezTo>
                  <a:pt x="328783" y="152813"/>
                  <a:pt x="338047" y="141236"/>
                  <a:pt x="338047" y="129661"/>
                </a:cubicBezTo>
                <a:lnTo>
                  <a:pt x="338047" y="127345"/>
                </a:lnTo>
                <a:lnTo>
                  <a:pt x="333415" y="127345"/>
                </a:lnTo>
                <a:close/>
                <a:moveTo>
                  <a:pt x="3405888" y="85669"/>
                </a:moveTo>
                <a:cubicBezTo>
                  <a:pt x="3391996" y="85669"/>
                  <a:pt x="3380418" y="97246"/>
                  <a:pt x="3380418" y="118083"/>
                </a:cubicBezTo>
                <a:cubicBezTo>
                  <a:pt x="3380418" y="136607"/>
                  <a:pt x="3389680" y="150498"/>
                  <a:pt x="3405888" y="150498"/>
                </a:cubicBezTo>
                <a:cubicBezTo>
                  <a:pt x="3419780" y="150498"/>
                  <a:pt x="3431357" y="141237"/>
                  <a:pt x="3431357" y="118083"/>
                </a:cubicBezTo>
                <a:cubicBezTo>
                  <a:pt x="3431357" y="101876"/>
                  <a:pt x="3422095" y="85669"/>
                  <a:pt x="3405888" y="85669"/>
                </a:cubicBezTo>
                <a:close/>
                <a:moveTo>
                  <a:pt x="2757587" y="85669"/>
                </a:moveTo>
                <a:cubicBezTo>
                  <a:pt x="2741380" y="85669"/>
                  <a:pt x="2727487" y="97246"/>
                  <a:pt x="2727487" y="118084"/>
                </a:cubicBezTo>
                <a:cubicBezTo>
                  <a:pt x="2727487" y="138921"/>
                  <a:pt x="2741380" y="150498"/>
                  <a:pt x="2757587" y="150498"/>
                </a:cubicBezTo>
                <a:cubicBezTo>
                  <a:pt x="2773796" y="150498"/>
                  <a:pt x="2787687" y="138921"/>
                  <a:pt x="2787687" y="118084"/>
                </a:cubicBezTo>
                <a:cubicBezTo>
                  <a:pt x="2787687" y="97246"/>
                  <a:pt x="2773796" y="85669"/>
                  <a:pt x="2757587" y="85669"/>
                </a:cubicBezTo>
                <a:close/>
                <a:moveTo>
                  <a:pt x="3141938" y="83353"/>
                </a:moveTo>
                <a:cubicBezTo>
                  <a:pt x="3128045" y="83353"/>
                  <a:pt x="3123415" y="92614"/>
                  <a:pt x="3121099" y="101876"/>
                </a:cubicBezTo>
                <a:lnTo>
                  <a:pt x="3158145" y="101876"/>
                </a:lnTo>
                <a:cubicBezTo>
                  <a:pt x="3158145" y="92614"/>
                  <a:pt x="3151199" y="83353"/>
                  <a:pt x="3141938" y="83353"/>
                </a:cubicBezTo>
                <a:close/>
                <a:moveTo>
                  <a:pt x="1785139" y="83353"/>
                </a:moveTo>
                <a:cubicBezTo>
                  <a:pt x="1773562" y="83353"/>
                  <a:pt x="1766616" y="92614"/>
                  <a:pt x="1764300" y="101876"/>
                </a:cubicBezTo>
                <a:lnTo>
                  <a:pt x="1801346" y="101876"/>
                </a:lnTo>
                <a:cubicBezTo>
                  <a:pt x="1801346" y="92614"/>
                  <a:pt x="1794400" y="83353"/>
                  <a:pt x="1785139" y="83353"/>
                </a:cubicBezTo>
                <a:close/>
                <a:moveTo>
                  <a:pt x="2113919" y="53255"/>
                </a:moveTo>
                <a:lnTo>
                  <a:pt x="2157910" y="53255"/>
                </a:lnTo>
                <a:lnTo>
                  <a:pt x="2157910" y="182914"/>
                </a:lnTo>
                <a:lnTo>
                  <a:pt x="2113919" y="182914"/>
                </a:lnTo>
                <a:lnTo>
                  <a:pt x="2113919" y="53255"/>
                </a:lnTo>
                <a:close/>
                <a:moveTo>
                  <a:pt x="1495723" y="53255"/>
                </a:moveTo>
                <a:lnTo>
                  <a:pt x="1539714" y="53255"/>
                </a:lnTo>
                <a:lnTo>
                  <a:pt x="1539714" y="182914"/>
                </a:lnTo>
                <a:lnTo>
                  <a:pt x="1495723" y="182914"/>
                </a:lnTo>
                <a:lnTo>
                  <a:pt x="1495723" y="53255"/>
                </a:lnTo>
                <a:close/>
                <a:moveTo>
                  <a:pt x="3227606" y="53254"/>
                </a:moveTo>
                <a:lnTo>
                  <a:pt x="3229922" y="53254"/>
                </a:lnTo>
                <a:lnTo>
                  <a:pt x="3271597" y="53254"/>
                </a:lnTo>
                <a:lnTo>
                  <a:pt x="3271597" y="76409"/>
                </a:lnTo>
                <a:lnTo>
                  <a:pt x="3271597" y="85670"/>
                </a:lnTo>
                <a:cubicBezTo>
                  <a:pt x="3276229" y="67147"/>
                  <a:pt x="3294751" y="53254"/>
                  <a:pt x="3313274" y="53254"/>
                </a:cubicBezTo>
                <a:lnTo>
                  <a:pt x="3317906" y="53254"/>
                </a:lnTo>
                <a:lnTo>
                  <a:pt x="3317906" y="97246"/>
                </a:lnTo>
                <a:lnTo>
                  <a:pt x="3308643" y="97246"/>
                </a:lnTo>
                <a:cubicBezTo>
                  <a:pt x="3297067" y="97246"/>
                  <a:pt x="3280859" y="99561"/>
                  <a:pt x="3273913" y="120400"/>
                </a:cubicBezTo>
                <a:cubicBezTo>
                  <a:pt x="3271597" y="125030"/>
                  <a:pt x="3271597" y="131977"/>
                  <a:pt x="3271597" y="138923"/>
                </a:cubicBezTo>
                <a:lnTo>
                  <a:pt x="3271597" y="182914"/>
                </a:lnTo>
                <a:lnTo>
                  <a:pt x="3227606" y="182914"/>
                </a:lnTo>
                <a:lnTo>
                  <a:pt x="3227606" y="53254"/>
                </a:lnTo>
                <a:close/>
                <a:moveTo>
                  <a:pt x="1873123" y="53254"/>
                </a:moveTo>
                <a:lnTo>
                  <a:pt x="1875439" y="53254"/>
                </a:lnTo>
                <a:lnTo>
                  <a:pt x="1917114" y="53254"/>
                </a:lnTo>
                <a:lnTo>
                  <a:pt x="1917114" y="76409"/>
                </a:lnTo>
                <a:lnTo>
                  <a:pt x="1917114" y="85670"/>
                </a:lnTo>
                <a:cubicBezTo>
                  <a:pt x="1921746" y="67147"/>
                  <a:pt x="1940268" y="53254"/>
                  <a:pt x="1958791" y="53254"/>
                </a:cubicBezTo>
                <a:lnTo>
                  <a:pt x="1963421" y="53254"/>
                </a:lnTo>
                <a:lnTo>
                  <a:pt x="1963421" y="97246"/>
                </a:lnTo>
                <a:lnTo>
                  <a:pt x="1954160" y="97246"/>
                </a:lnTo>
                <a:cubicBezTo>
                  <a:pt x="1944898" y="97246"/>
                  <a:pt x="1926376" y="99561"/>
                  <a:pt x="1919430" y="120400"/>
                </a:cubicBezTo>
                <a:cubicBezTo>
                  <a:pt x="1917114" y="125030"/>
                  <a:pt x="1917114" y="131977"/>
                  <a:pt x="1917114" y="138923"/>
                </a:cubicBezTo>
                <a:lnTo>
                  <a:pt x="1917114" y="182914"/>
                </a:lnTo>
                <a:lnTo>
                  <a:pt x="1873123" y="182914"/>
                </a:lnTo>
                <a:lnTo>
                  <a:pt x="1873123" y="53254"/>
                </a:lnTo>
                <a:close/>
                <a:moveTo>
                  <a:pt x="1560550" y="53254"/>
                </a:moveTo>
                <a:lnTo>
                  <a:pt x="1606857" y="53254"/>
                </a:lnTo>
                <a:lnTo>
                  <a:pt x="1627696" y="122716"/>
                </a:lnTo>
                <a:cubicBezTo>
                  <a:pt x="1630011" y="131977"/>
                  <a:pt x="1632326" y="145868"/>
                  <a:pt x="1632326" y="145868"/>
                </a:cubicBezTo>
                <a:cubicBezTo>
                  <a:pt x="1632326" y="145868"/>
                  <a:pt x="1634641" y="131977"/>
                  <a:pt x="1636957" y="122716"/>
                </a:cubicBezTo>
                <a:lnTo>
                  <a:pt x="1657796" y="53254"/>
                </a:lnTo>
                <a:lnTo>
                  <a:pt x="1704103" y="53254"/>
                </a:lnTo>
                <a:lnTo>
                  <a:pt x="1660110" y="185230"/>
                </a:lnTo>
                <a:lnTo>
                  <a:pt x="1606857" y="185230"/>
                </a:lnTo>
                <a:lnTo>
                  <a:pt x="1560550" y="53254"/>
                </a:lnTo>
                <a:close/>
                <a:moveTo>
                  <a:pt x="152817" y="53254"/>
                </a:moveTo>
                <a:lnTo>
                  <a:pt x="155133" y="53254"/>
                </a:lnTo>
                <a:lnTo>
                  <a:pt x="196808" y="53254"/>
                </a:lnTo>
                <a:lnTo>
                  <a:pt x="196808" y="76409"/>
                </a:lnTo>
                <a:lnTo>
                  <a:pt x="196808" y="85670"/>
                </a:lnTo>
                <a:cubicBezTo>
                  <a:pt x="201440" y="67147"/>
                  <a:pt x="219962" y="53254"/>
                  <a:pt x="238485" y="53254"/>
                </a:cubicBezTo>
                <a:lnTo>
                  <a:pt x="243115" y="53254"/>
                </a:lnTo>
                <a:lnTo>
                  <a:pt x="243115" y="97246"/>
                </a:lnTo>
                <a:lnTo>
                  <a:pt x="233853" y="97246"/>
                </a:lnTo>
                <a:cubicBezTo>
                  <a:pt x="222278" y="97246"/>
                  <a:pt x="206069" y="99561"/>
                  <a:pt x="199124" y="120400"/>
                </a:cubicBezTo>
                <a:cubicBezTo>
                  <a:pt x="196808" y="125030"/>
                  <a:pt x="196808" y="131977"/>
                  <a:pt x="196808" y="138923"/>
                </a:cubicBezTo>
                <a:lnTo>
                  <a:pt x="196808" y="182914"/>
                </a:lnTo>
                <a:lnTo>
                  <a:pt x="152817" y="182914"/>
                </a:lnTo>
                <a:lnTo>
                  <a:pt x="152817" y="53254"/>
                </a:lnTo>
                <a:close/>
                <a:moveTo>
                  <a:pt x="3741614" y="50938"/>
                </a:moveTo>
                <a:cubicBezTo>
                  <a:pt x="3757823" y="50938"/>
                  <a:pt x="3771714" y="57884"/>
                  <a:pt x="3778661" y="74093"/>
                </a:cubicBezTo>
                <a:cubicBezTo>
                  <a:pt x="3785607" y="62515"/>
                  <a:pt x="3801814" y="50938"/>
                  <a:pt x="3820337" y="50938"/>
                </a:cubicBezTo>
                <a:cubicBezTo>
                  <a:pt x="3843491" y="50938"/>
                  <a:pt x="3862014" y="64831"/>
                  <a:pt x="3862014" y="99561"/>
                </a:cubicBezTo>
                <a:lnTo>
                  <a:pt x="3862014" y="182914"/>
                </a:lnTo>
                <a:lnTo>
                  <a:pt x="3818021" y="182914"/>
                </a:lnTo>
                <a:lnTo>
                  <a:pt x="3818021" y="104191"/>
                </a:lnTo>
                <a:cubicBezTo>
                  <a:pt x="3818021" y="94930"/>
                  <a:pt x="3815707" y="87984"/>
                  <a:pt x="3808760" y="87984"/>
                </a:cubicBezTo>
                <a:cubicBezTo>
                  <a:pt x="3794868" y="87984"/>
                  <a:pt x="3787921" y="97245"/>
                  <a:pt x="3785607" y="113452"/>
                </a:cubicBezTo>
                <a:lnTo>
                  <a:pt x="3785607" y="129661"/>
                </a:lnTo>
                <a:lnTo>
                  <a:pt x="3785607" y="182914"/>
                </a:lnTo>
                <a:lnTo>
                  <a:pt x="3741614" y="182914"/>
                </a:lnTo>
                <a:lnTo>
                  <a:pt x="3741614" y="104191"/>
                </a:lnTo>
                <a:cubicBezTo>
                  <a:pt x="3741614" y="94930"/>
                  <a:pt x="3739300" y="87984"/>
                  <a:pt x="3732353" y="87984"/>
                </a:cubicBezTo>
                <a:cubicBezTo>
                  <a:pt x="3718461" y="87984"/>
                  <a:pt x="3711516" y="97245"/>
                  <a:pt x="3709200" y="111138"/>
                </a:cubicBezTo>
                <a:cubicBezTo>
                  <a:pt x="3709200" y="115768"/>
                  <a:pt x="3706884" y="122714"/>
                  <a:pt x="3706884" y="127345"/>
                </a:cubicBezTo>
                <a:lnTo>
                  <a:pt x="3706884" y="182914"/>
                </a:lnTo>
                <a:lnTo>
                  <a:pt x="3662893" y="182914"/>
                </a:lnTo>
                <a:lnTo>
                  <a:pt x="3662893" y="53254"/>
                </a:lnTo>
                <a:lnTo>
                  <a:pt x="3702254" y="53254"/>
                </a:lnTo>
                <a:lnTo>
                  <a:pt x="3702254" y="64831"/>
                </a:lnTo>
                <a:lnTo>
                  <a:pt x="3702254" y="74093"/>
                </a:lnTo>
                <a:cubicBezTo>
                  <a:pt x="3709200" y="64831"/>
                  <a:pt x="3720777" y="50938"/>
                  <a:pt x="3741614" y="50938"/>
                </a:cubicBezTo>
                <a:close/>
                <a:moveTo>
                  <a:pt x="3565647" y="50938"/>
                </a:moveTo>
                <a:cubicBezTo>
                  <a:pt x="3602693" y="50938"/>
                  <a:pt x="3625847" y="71777"/>
                  <a:pt x="3625847" y="104191"/>
                </a:cubicBezTo>
                <a:lnTo>
                  <a:pt x="3625847" y="182913"/>
                </a:lnTo>
                <a:lnTo>
                  <a:pt x="3586486" y="182913"/>
                </a:lnTo>
                <a:lnTo>
                  <a:pt x="3586486" y="175967"/>
                </a:lnTo>
                <a:lnTo>
                  <a:pt x="3586486" y="166706"/>
                </a:lnTo>
                <a:cubicBezTo>
                  <a:pt x="3586486" y="166706"/>
                  <a:pt x="3577224" y="185229"/>
                  <a:pt x="3549440" y="185229"/>
                </a:cubicBezTo>
                <a:cubicBezTo>
                  <a:pt x="3523972" y="185229"/>
                  <a:pt x="3505449" y="169020"/>
                  <a:pt x="3505449" y="143552"/>
                </a:cubicBezTo>
                <a:cubicBezTo>
                  <a:pt x="3503133" y="106506"/>
                  <a:pt x="3558701" y="101877"/>
                  <a:pt x="3579540" y="101877"/>
                </a:cubicBezTo>
                <a:cubicBezTo>
                  <a:pt x="3581856" y="87984"/>
                  <a:pt x="3572594" y="85668"/>
                  <a:pt x="3561017" y="85668"/>
                </a:cubicBezTo>
                <a:cubicBezTo>
                  <a:pt x="3544809" y="85668"/>
                  <a:pt x="3526286" y="97245"/>
                  <a:pt x="3526286" y="97245"/>
                </a:cubicBezTo>
                <a:lnTo>
                  <a:pt x="3510079" y="67145"/>
                </a:lnTo>
                <a:cubicBezTo>
                  <a:pt x="3510079" y="67145"/>
                  <a:pt x="3533233" y="50938"/>
                  <a:pt x="3565647" y="50938"/>
                </a:cubicBezTo>
                <a:close/>
                <a:moveTo>
                  <a:pt x="2035196" y="50938"/>
                </a:moveTo>
                <a:cubicBezTo>
                  <a:pt x="2065296" y="50938"/>
                  <a:pt x="2081503" y="64831"/>
                  <a:pt x="2081503" y="64831"/>
                </a:cubicBezTo>
                <a:lnTo>
                  <a:pt x="2067612" y="97245"/>
                </a:lnTo>
                <a:cubicBezTo>
                  <a:pt x="2067612" y="97245"/>
                  <a:pt x="2053719" y="85668"/>
                  <a:pt x="2037512" y="85668"/>
                </a:cubicBezTo>
                <a:cubicBezTo>
                  <a:pt x="2030566" y="85668"/>
                  <a:pt x="2023619" y="87984"/>
                  <a:pt x="2023619" y="92615"/>
                </a:cubicBezTo>
                <a:cubicBezTo>
                  <a:pt x="2023619" y="101877"/>
                  <a:pt x="2086135" y="104191"/>
                  <a:pt x="2086135" y="145868"/>
                </a:cubicBezTo>
                <a:cubicBezTo>
                  <a:pt x="2086135" y="169020"/>
                  <a:pt x="2065296" y="187545"/>
                  <a:pt x="2032881" y="187545"/>
                </a:cubicBezTo>
                <a:cubicBezTo>
                  <a:pt x="2000467" y="187545"/>
                  <a:pt x="1979628" y="169020"/>
                  <a:pt x="1979628" y="169020"/>
                </a:cubicBezTo>
                <a:lnTo>
                  <a:pt x="1998151" y="138922"/>
                </a:lnTo>
                <a:cubicBezTo>
                  <a:pt x="1998151" y="138922"/>
                  <a:pt x="2012042" y="152813"/>
                  <a:pt x="2030566" y="152813"/>
                </a:cubicBezTo>
                <a:cubicBezTo>
                  <a:pt x="2037512" y="152813"/>
                  <a:pt x="2044458" y="150498"/>
                  <a:pt x="2044458" y="145868"/>
                </a:cubicBezTo>
                <a:cubicBezTo>
                  <a:pt x="2044458" y="134291"/>
                  <a:pt x="1981944" y="134291"/>
                  <a:pt x="1981944" y="90300"/>
                </a:cubicBezTo>
                <a:cubicBezTo>
                  <a:pt x="1981944" y="64831"/>
                  <a:pt x="2005097" y="50938"/>
                  <a:pt x="2035196" y="50938"/>
                </a:cubicBezTo>
                <a:close/>
                <a:moveTo>
                  <a:pt x="1412369" y="50938"/>
                </a:moveTo>
                <a:cubicBezTo>
                  <a:pt x="1437839" y="50938"/>
                  <a:pt x="1458676" y="62515"/>
                  <a:pt x="1458676" y="99561"/>
                </a:cubicBezTo>
                <a:lnTo>
                  <a:pt x="1458676" y="182914"/>
                </a:lnTo>
                <a:lnTo>
                  <a:pt x="1417000" y="182914"/>
                </a:lnTo>
                <a:lnTo>
                  <a:pt x="1417000" y="106507"/>
                </a:lnTo>
                <a:cubicBezTo>
                  <a:pt x="1417000" y="94930"/>
                  <a:pt x="1412369" y="90300"/>
                  <a:pt x="1403108" y="90300"/>
                </a:cubicBezTo>
                <a:cubicBezTo>
                  <a:pt x="1389216" y="90300"/>
                  <a:pt x="1379955" y="97245"/>
                  <a:pt x="1377639" y="108823"/>
                </a:cubicBezTo>
                <a:cubicBezTo>
                  <a:pt x="1375323" y="113452"/>
                  <a:pt x="1375323" y="120400"/>
                  <a:pt x="1375323" y="125030"/>
                </a:cubicBezTo>
                <a:lnTo>
                  <a:pt x="1375323" y="182914"/>
                </a:lnTo>
                <a:lnTo>
                  <a:pt x="1331332" y="182914"/>
                </a:lnTo>
                <a:lnTo>
                  <a:pt x="1331332" y="53254"/>
                </a:lnTo>
                <a:lnTo>
                  <a:pt x="1370694" y="53254"/>
                </a:lnTo>
                <a:lnTo>
                  <a:pt x="1370694" y="64831"/>
                </a:lnTo>
                <a:lnTo>
                  <a:pt x="1370694" y="74093"/>
                </a:lnTo>
                <a:cubicBezTo>
                  <a:pt x="1377639" y="64831"/>
                  <a:pt x="1389216" y="50938"/>
                  <a:pt x="1412369" y="50938"/>
                </a:cubicBezTo>
                <a:close/>
                <a:moveTo>
                  <a:pt x="993290" y="50938"/>
                </a:moveTo>
                <a:cubicBezTo>
                  <a:pt x="1023390" y="50938"/>
                  <a:pt x="1039597" y="64831"/>
                  <a:pt x="1039597" y="64831"/>
                </a:cubicBezTo>
                <a:lnTo>
                  <a:pt x="1023390" y="97245"/>
                </a:lnTo>
                <a:cubicBezTo>
                  <a:pt x="1023390" y="97245"/>
                  <a:pt x="1011813" y="85668"/>
                  <a:pt x="993290" y="85668"/>
                </a:cubicBezTo>
                <a:cubicBezTo>
                  <a:pt x="986344" y="85668"/>
                  <a:pt x="979397" y="87984"/>
                  <a:pt x="979397" y="92615"/>
                </a:cubicBezTo>
                <a:cubicBezTo>
                  <a:pt x="979397" y="101877"/>
                  <a:pt x="1041913" y="104191"/>
                  <a:pt x="1041913" y="145868"/>
                </a:cubicBezTo>
                <a:cubicBezTo>
                  <a:pt x="1041913" y="169020"/>
                  <a:pt x="1021074" y="187545"/>
                  <a:pt x="988659" y="187545"/>
                </a:cubicBezTo>
                <a:cubicBezTo>
                  <a:pt x="956245" y="187545"/>
                  <a:pt x="935406" y="169020"/>
                  <a:pt x="935406" y="169020"/>
                </a:cubicBezTo>
                <a:lnTo>
                  <a:pt x="956245" y="138922"/>
                </a:lnTo>
                <a:cubicBezTo>
                  <a:pt x="956245" y="138922"/>
                  <a:pt x="970136" y="152813"/>
                  <a:pt x="988659" y="152813"/>
                </a:cubicBezTo>
                <a:cubicBezTo>
                  <a:pt x="995606" y="152813"/>
                  <a:pt x="1002551" y="150498"/>
                  <a:pt x="1002551" y="145868"/>
                </a:cubicBezTo>
                <a:cubicBezTo>
                  <a:pt x="1002551" y="134291"/>
                  <a:pt x="940038" y="134291"/>
                  <a:pt x="940038" y="90300"/>
                </a:cubicBezTo>
                <a:cubicBezTo>
                  <a:pt x="940038" y="64831"/>
                  <a:pt x="963190" y="50938"/>
                  <a:pt x="993290" y="50938"/>
                </a:cubicBezTo>
                <a:close/>
                <a:moveTo>
                  <a:pt x="865947" y="50938"/>
                </a:moveTo>
                <a:lnTo>
                  <a:pt x="909938" y="50938"/>
                </a:lnTo>
                <a:lnTo>
                  <a:pt x="909938" y="182913"/>
                </a:lnTo>
                <a:lnTo>
                  <a:pt x="868263" y="182913"/>
                </a:lnTo>
                <a:lnTo>
                  <a:pt x="868263" y="171336"/>
                </a:lnTo>
                <a:lnTo>
                  <a:pt x="868263" y="162075"/>
                </a:lnTo>
                <a:cubicBezTo>
                  <a:pt x="861316" y="175967"/>
                  <a:pt x="845109" y="185229"/>
                  <a:pt x="826586" y="185229"/>
                </a:cubicBezTo>
                <a:cubicBezTo>
                  <a:pt x="801117" y="185229"/>
                  <a:pt x="780279" y="173652"/>
                  <a:pt x="780279" y="136606"/>
                </a:cubicBezTo>
                <a:lnTo>
                  <a:pt x="780279" y="53254"/>
                </a:lnTo>
                <a:lnTo>
                  <a:pt x="824270" y="53254"/>
                </a:lnTo>
                <a:lnTo>
                  <a:pt x="824270" y="129661"/>
                </a:lnTo>
                <a:cubicBezTo>
                  <a:pt x="824270" y="141236"/>
                  <a:pt x="828902" y="145868"/>
                  <a:pt x="838163" y="145868"/>
                </a:cubicBezTo>
                <a:cubicBezTo>
                  <a:pt x="856686" y="145868"/>
                  <a:pt x="865947" y="129661"/>
                  <a:pt x="865947" y="108822"/>
                </a:cubicBezTo>
                <a:lnTo>
                  <a:pt x="865947" y="50938"/>
                </a:lnTo>
                <a:close/>
                <a:moveTo>
                  <a:pt x="622834" y="50938"/>
                </a:moveTo>
                <a:cubicBezTo>
                  <a:pt x="639043" y="50938"/>
                  <a:pt x="652934" y="57884"/>
                  <a:pt x="659880" y="74093"/>
                </a:cubicBezTo>
                <a:cubicBezTo>
                  <a:pt x="666827" y="62515"/>
                  <a:pt x="683034" y="50938"/>
                  <a:pt x="701556" y="50938"/>
                </a:cubicBezTo>
                <a:cubicBezTo>
                  <a:pt x="724711" y="50938"/>
                  <a:pt x="743233" y="64831"/>
                  <a:pt x="743233" y="99561"/>
                </a:cubicBezTo>
                <a:lnTo>
                  <a:pt x="743233" y="182914"/>
                </a:lnTo>
                <a:lnTo>
                  <a:pt x="699241" y="182914"/>
                </a:lnTo>
                <a:lnTo>
                  <a:pt x="699241" y="104191"/>
                </a:lnTo>
                <a:cubicBezTo>
                  <a:pt x="699241" y="94930"/>
                  <a:pt x="696927" y="87984"/>
                  <a:pt x="689979" y="87984"/>
                </a:cubicBezTo>
                <a:cubicBezTo>
                  <a:pt x="676088" y="87984"/>
                  <a:pt x="669141" y="97245"/>
                  <a:pt x="666827" y="113452"/>
                </a:cubicBezTo>
                <a:lnTo>
                  <a:pt x="666827" y="129661"/>
                </a:lnTo>
                <a:lnTo>
                  <a:pt x="666827" y="182914"/>
                </a:lnTo>
                <a:lnTo>
                  <a:pt x="622834" y="182914"/>
                </a:lnTo>
                <a:lnTo>
                  <a:pt x="622834" y="104191"/>
                </a:lnTo>
                <a:cubicBezTo>
                  <a:pt x="622834" y="94930"/>
                  <a:pt x="620520" y="87984"/>
                  <a:pt x="613573" y="87984"/>
                </a:cubicBezTo>
                <a:cubicBezTo>
                  <a:pt x="599682" y="87984"/>
                  <a:pt x="592736" y="97245"/>
                  <a:pt x="590420" y="111138"/>
                </a:cubicBezTo>
                <a:cubicBezTo>
                  <a:pt x="590420" y="115768"/>
                  <a:pt x="588104" y="122714"/>
                  <a:pt x="588104" y="127345"/>
                </a:cubicBezTo>
                <a:lnTo>
                  <a:pt x="588104" y="182914"/>
                </a:lnTo>
                <a:lnTo>
                  <a:pt x="544113" y="182914"/>
                </a:lnTo>
                <a:lnTo>
                  <a:pt x="544113" y="53254"/>
                </a:lnTo>
                <a:lnTo>
                  <a:pt x="583475" y="53254"/>
                </a:lnTo>
                <a:lnTo>
                  <a:pt x="583475" y="64831"/>
                </a:lnTo>
                <a:lnTo>
                  <a:pt x="583475" y="74093"/>
                </a:lnTo>
                <a:cubicBezTo>
                  <a:pt x="590420" y="64831"/>
                  <a:pt x="601997" y="50938"/>
                  <a:pt x="622834" y="50938"/>
                </a:cubicBezTo>
                <a:close/>
                <a:moveTo>
                  <a:pt x="463074" y="50938"/>
                </a:moveTo>
                <a:cubicBezTo>
                  <a:pt x="493174" y="50938"/>
                  <a:pt x="509382" y="64831"/>
                  <a:pt x="509382" y="64831"/>
                </a:cubicBezTo>
                <a:lnTo>
                  <a:pt x="495490" y="97245"/>
                </a:lnTo>
                <a:cubicBezTo>
                  <a:pt x="495490" y="97245"/>
                  <a:pt x="481596" y="85668"/>
                  <a:pt x="465390" y="85668"/>
                </a:cubicBezTo>
                <a:cubicBezTo>
                  <a:pt x="458444" y="85668"/>
                  <a:pt x="451497" y="87984"/>
                  <a:pt x="451497" y="92615"/>
                </a:cubicBezTo>
                <a:cubicBezTo>
                  <a:pt x="451497" y="101877"/>
                  <a:pt x="514013" y="104191"/>
                  <a:pt x="514013" y="145868"/>
                </a:cubicBezTo>
                <a:cubicBezTo>
                  <a:pt x="514013" y="169020"/>
                  <a:pt x="493174" y="187545"/>
                  <a:pt x="460758" y="187545"/>
                </a:cubicBezTo>
                <a:cubicBezTo>
                  <a:pt x="428345" y="187545"/>
                  <a:pt x="407507" y="169020"/>
                  <a:pt x="407507" y="169020"/>
                </a:cubicBezTo>
                <a:lnTo>
                  <a:pt x="426029" y="138922"/>
                </a:lnTo>
                <a:cubicBezTo>
                  <a:pt x="426029" y="138922"/>
                  <a:pt x="439922" y="152813"/>
                  <a:pt x="458444" y="152813"/>
                </a:cubicBezTo>
                <a:cubicBezTo>
                  <a:pt x="465390" y="152813"/>
                  <a:pt x="472335" y="150498"/>
                  <a:pt x="472335" y="145868"/>
                </a:cubicBezTo>
                <a:cubicBezTo>
                  <a:pt x="472335" y="134291"/>
                  <a:pt x="409822" y="134291"/>
                  <a:pt x="409822" y="90300"/>
                </a:cubicBezTo>
                <a:cubicBezTo>
                  <a:pt x="409822" y="64831"/>
                  <a:pt x="432974" y="50938"/>
                  <a:pt x="463074" y="50938"/>
                </a:cubicBezTo>
                <a:close/>
                <a:moveTo>
                  <a:pt x="321838" y="50938"/>
                </a:moveTo>
                <a:cubicBezTo>
                  <a:pt x="358884" y="50938"/>
                  <a:pt x="382039" y="71777"/>
                  <a:pt x="382039" y="104191"/>
                </a:cubicBezTo>
                <a:lnTo>
                  <a:pt x="382039" y="182913"/>
                </a:lnTo>
                <a:lnTo>
                  <a:pt x="342676" y="182913"/>
                </a:lnTo>
                <a:lnTo>
                  <a:pt x="342676" y="175967"/>
                </a:lnTo>
                <a:lnTo>
                  <a:pt x="342676" y="166706"/>
                </a:lnTo>
                <a:cubicBezTo>
                  <a:pt x="342676" y="166706"/>
                  <a:pt x="333415" y="185229"/>
                  <a:pt x="305632" y="185229"/>
                </a:cubicBezTo>
                <a:cubicBezTo>
                  <a:pt x="280163" y="185229"/>
                  <a:pt x="261640" y="169020"/>
                  <a:pt x="261640" y="143552"/>
                </a:cubicBezTo>
                <a:cubicBezTo>
                  <a:pt x="259324" y="106506"/>
                  <a:pt x="314893" y="101877"/>
                  <a:pt x="335730" y="101877"/>
                </a:cubicBezTo>
                <a:cubicBezTo>
                  <a:pt x="338047" y="87984"/>
                  <a:pt x="328783" y="85668"/>
                  <a:pt x="317208" y="85668"/>
                </a:cubicBezTo>
                <a:cubicBezTo>
                  <a:pt x="300999" y="85668"/>
                  <a:pt x="282477" y="97245"/>
                  <a:pt x="282477" y="97245"/>
                </a:cubicBezTo>
                <a:lnTo>
                  <a:pt x="266270" y="67145"/>
                </a:lnTo>
                <a:cubicBezTo>
                  <a:pt x="266270" y="67145"/>
                  <a:pt x="289424" y="50938"/>
                  <a:pt x="321838" y="50938"/>
                </a:cubicBezTo>
                <a:close/>
                <a:moveTo>
                  <a:pt x="3139622" y="48623"/>
                </a:moveTo>
                <a:cubicBezTo>
                  <a:pt x="3178983" y="48623"/>
                  <a:pt x="3199820" y="76407"/>
                  <a:pt x="3199820" y="111137"/>
                </a:cubicBezTo>
                <a:lnTo>
                  <a:pt x="3199820" y="125030"/>
                </a:lnTo>
                <a:lnTo>
                  <a:pt x="3116467" y="125030"/>
                </a:lnTo>
                <a:cubicBezTo>
                  <a:pt x="3118783" y="141237"/>
                  <a:pt x="3132676" y="148183"/>
                  <a:pt x="3146567" y="148183"/>
                </a:cubicBezTo>
                <a:cubicBezTo>
                  <a:pt x="3165090" y="148183"/>
                  <a:pt x="3183613" y="134291"/>
                  <a:pt x="3183613" y="134291"/>
                </a:cubicBezTo>
                <a:lnTo>
                  <a:pt x="3199820" y="164391"/>
                </a:lnTo>
                <a:cubicBezTo>
                  <a:pt x="3199820" y="164391"/>
                  <a:pt x="3178983" y="182914"/>
                  <a:pt x="3144252" y="182914"/>
                </a:cubicBezTo>
                <a:cubicBezTo>
                  <a:pt x="3097945" y="182914"/>
                  <a:pt x="3072476" y="148183"/>
                  <a:pt x="3072476" y="113453"/>
                </a:cubicBezTo>
                <a:cubicBezTo>
                  <a:pt x="3072476" y="78723"/>
                  <a:pt x="3097945" y="48623"/>
                  <a:pt x="3139622" y="48623"/>
                </a:cubicBezTo>
                <a:close/>
                <a:moveTo>
                  <a:pt x="2757587" y="48623"/>
                </a:moveTo>
                <a:cubicBezTo>
                  <a:pt x="2799264" y="48623"/>
                  <a:pt x="2831678" y="76407"/>
                  <a:pt x="2831678" y="118084"/>
                </a:cubicBezTo>
                <a:cubicBezTo>
                  <a:pt x="2831678" y="159760"/>
                  <a:pt x="2799264" y="185228"/>
                  <a:pt x="2757587" y="185228"/>
                </a:cubicBezTo>
                <a:cubicBezTo>
                  <a:pt x="2715912" y="185228"/>
                  <a:pt x="2683496" y="157444"/>
                  <a:pt x="2683496" y="118084"/>
                </a:cubicBezTo>
                <a:cubicBezTo>
                  <a:pt x="2683496" y="76407"/>
                  <a:pt x="2715912" y="48623"/>
                  <a:pt x="2757587" y="48623"/>
                </a:cubicBezTo>
                <a:close/>
                <a:moveTo>
                  <a:pt x="2287572" y="48623"/>
                </a:moveTo>
                <a:lnTo>
                  <a:pt x="2338511" y="48623"/>
                </a:lnTo>
                <a:lnTo>
                  <a:pt x="2357033" y="108823"/>
                </a:lnTo>
                <a:cubicBezTo>
                  <a:pt x="2359348" y="115769"/>
                  <a:pt x="2361663" y="129660"/>
                  <a:pt x="2361663" y="129660"/>
                </a:cubicBezTo>
                <a:cubicBezTo>
                  <a:pt x="2361663" y="129660"/>
                  <a:pt x="2363979" y="118085"/>
                  <a:pt x="2366295" y="111137"/>
                </a:cubicBezTo>
                <a:lnTo>
                  <a:pt x="2382502" y="50939"/>
                </a:lnTo>
                <a:lnTo>
                  <a:pt x="2431125" y="50939"/>
                </a:lnTo>
                <a:lnTo>
                  <a:pt x="2377870" y="196806"/>
                </a:lnTo>
                <a:cubicBezTo>
                  <a:pt x="2366295" y="226906"/>
                  <a:pt x="2343141" y="236167"/>
                  <a:pt x="2322302" y="236167"/>
                </a:cubicBezTo>
                <a:cubicBezTo>
                  <a:pt x="2306095" y="236167"/>
                  <a:pt x="2292202" y="226906"/>
                  <a:pt x="2292202" y="226906"/>
                </a:cubicBezTo>
                <a:lnTo>
                  <a:pt x="2306095" y="194490"/>
                </a:lnTo>
                <a:cubicBezTo>
                  <a:pt x="2306095" y="194490"/>
                  <a:pt x="2313041" y="199122"/>
                  <a:pt x="2319986" y="199122"/>
                </a:cubicBezTo>
                <a:cubicBezTo>
                  <a:pt x="2326934" y="199122"/>
                  <a:pt x="2336195" y="196806"/>
                  <a:pt x="2340825" y="185229"/>
                </a:cubicBezTo>
                <a:lnTo>
                  <a:pt x="2343141" y="178283"/>
                </a:lnTo>
                <a:lnTo>
                  <a:pt x="2287572" y="48623"/>
                </a:lnTo>
                <a:close/>
                <a:moveTo>
                  <a:pt x="1785139" y="48623"/>
                </a:moveTo>
                <a:cubicBezTo>
                  <a:pt x="1824500" y="48623"/>
                  <a:pt x="1845337" y="76407"/>
                  <a:pt x="1845337" y="111137"/>
                </a:cubicBezTo>
                <a:lnTo>
                  <a:pt x="1845337" y="125030"/>
                </a:lnTo>
                <a:lnTo>
                  <a:pt x="1761984" y="125030"/>
                </a:lnTo>
                <a:cubicBezTo>
                  <a:pt x="1764300" y="141237"/>
                  <a:pt x="1778193" y="148183"/>
                  <a:pt x="1792084" y="148183"/>
                </a:cubicBezTo>
                <a:cubicBezTo>
                  <a:pt x="1810607" y="148183"/>
                  <a:pt x="1829130" y="134291"/>
                  <a:pt x="1829130" y="134291"/>
                </a:cubicBezTo>
                <a:lnTo>
                  <a:pt x="1845337" y="164391"/>
                </a:lnTo>
                <a:cubicBezTo>
                  <a:pt x="1845337" y="164391"/>
                  <a:pt x="1824500" y="182914"/>
                  <a:pt x="1789769" y="182914"/>
                </a:cubicBezTo>
                <a:cubicBezTo>
                  <a:pt x="1743462" y="182914"/>
                  <a:pt x="1717993" y="148183"/>
                  <a:pt x="1717993" y="113453"/>
                </a:cubicBezTo>
                <a:cubicBezTo>
                  <a:pt x="1717993" y="78723"/>
                  <a:pt x="1743462" y="48623"/>
                  <a:pt x="1785139" y="48623"/>
                </a:cubicBezTo>
                <a:close/>
                <a:moveTo>
                  <a:pt x="2565414" y="39362"/>
                </a:moveTo>
                <a:lnTo>
                  <a:pt x="2565414" y="83353"/>
                </a:lnTo>
                <a:lnTo>
                  <a:pt x="2583937" y="83353"/>
                </a:lnTo>
                <a:cubicBezTo>
                  <a:pt x="2597830" y="83353"/>
                  <a:pt x="2607089" y="76407"/>
                  <a:pt x="2607089" y="60200"/>
                </a:cubicBezTo>
                <a:cubicBezTo>
                  <a:pt x="2607089" y="46307"/>
                  <a:pt x="2602460" y="39362"/>
                  <a:pt x="2579305" y="39362"/>
                </a:cubicBezTo>
                <a:lnTo>
                  <a:pt x="2565414" y="39362"/>
                </a:lnTo>
                <a:close/>
                <a:moveTo>
                  <a:pt x="2979862" y="18523"/>
                </a:moveTo>
                <a:lnTo>
                  <a:pt x="3021539" y="18523"/>
                </a:lnTo>
                <a:lnTo>
                  <a:pt x="3021539" y="55569"/>
                </a:lnTo>
                <a:lnTo>
                  <a:pt x="3049323" y="55569"/>
                </a:lnTo>
                <a:lnTo>
                  <a:pt x="3049323" y="90299"/>
                </a:lnTo>
                <a:lnTo>
                  <a:pt x="3021539" y="90299"/>
                </a:lnTo>
                <a:lnTo>
                  <a:pt x="3021539" y="129660"/>
                </a:lnTo>
                <a:cubicBezTo>
                  <a:pt x="3021539" y="143553"/>
                  <a:pt x="3037746" y="145867"/>
                  <a:pt x="3044692" y="145867"/>
                </a:cubicBezTo>
                <a:lnTo>
                  <a:pt x="3051639" y="145867"/>
                </a:lnTo>
                <a:lnTo>
                  <a:pt x="3051639" y="185228"/>
                </a:lnTo>
                <a:lnTo>
                  <a:pt x="3040062" y="185228"/>
                </a:lnTo>
                <a:cubicBezTo>
                  <a:pt x="3019223" y="185228"/>
                  <a:pt x="2977546" y="180598"/>
                  <a:pt x="2977546" y="136606"/>
                </a:cubicBezTo>
                <a:lnTo>
                  <a:pt x="2977546" y="90299"/>
                </a:lnTo>
                <a:lnTo>
                  <a:pt x="2961339" y="90299"/>
                </a:lnTo>
                <a:lnTo>
                  <a:pt x="2961339" y="55569"/>
                </a:lnTo>
                <a:lnTo>
                  <a:pt x="2979862" y="55569"/>
                </a:lnTo>
                <a:lnTo>
                  <a:pt x="2979862" y="18523"/>
                </a:lnTo>
                <a:close/>
                <a:moveTo>
                  <a:pt x="2868726" y="18523"/>
                </a:moveTo>
                <a:lnTo>
                  <a:pt x="2910403" y="18523"/>
                </a:lnTo>
                <a:lnTo>
                  <a:pt x="2910403" y="55569"/>
                </a:lnTo>
                <a:lnTo>
                  <a:pt x="2938187" y="55569"/>
                </a:lnTo>
                <a:lnTo>
                  <a:pt x="2938187" y="90299"/>
                </a:lnTo>
                <a:lnTo>
                  <a:pt x="2910403" y="90299"/>
                </a:lnTo>
                <a:lnTo>
                  <a:pt x="2910403" y="129660"/>
                </a:lnTo>
                <a:cubicBezTo>
                  <a:pt x="2910403" y="143553"/>
                  <a:pt x="2926610" y="145867"/>
                  <a:pt x="2933556" y="145867"/>
                </a:cubicBezTo>
                <a:lnTo>
                  <a:pt x="2940503" y="145867"/>
                </a:lnTo>
                <a:lnTo>
                  <a:pt x="2940503" y="185228"/>
                </a:lnTo>
                <a:lnTo>
                  <a:pt x="2928926" y="185228"/>
                </a:lnTo>
                <a:cubicBezTo>
                  <a:pt x="2908087" y="185228"/>
                  <a:pt x="2866410" y="180598"/>
                  <a:pt x="2866410" y="136606"/>
                </a:cubicBezTo>
                <a:lnTo>
                  <a:pt x="2866410" y="90299"/>
                </a:lnTo>
                <a:lnTo>
                  <a:pt x="2850203" y="90299"/>
                </a:lnTo>
                <a:lnTo>
                  <a:pt x="2850203" y="55569"/>
                </a:lnTo>
                <a:lnTo>
                  <a:pt x="2868726" y="55569"/>
                </a:lnTo>
                <a:lnTo>
                  <a:pt x="2868726" y="18523"/>
                </a:lnTo>
                <a:close/>
                <a:moveTo>
                  <a:pt x="2206533" y="18523"/>
                </a:moveTo>
                <a:lnTo>
                  <a:pt x="2248208" y="18523"/>
                </a:lnTo>
                <a:lnTo>
                  <a:pt x="2248208" y="55569"/>
                </a:lnTo>
                <a:lnTo>
                  <a:pt x="2275994" y="55569"/>
                </a:lnTo>
                <a:lnTo>
                  <a:pt x="2275994" y="90299"/>
                </a:lnTo>
                <a:lnTo>
                  <a:pt x="2248208" y="90299"/>
                </a:lnTo>
                <a:lnTo>
                  <a:pt x="2248208" y="129660"/>
                </a:lnTo>
                <a:cubicBezTo>
                  <a:pt x="2248208" y="143553"/>
                  <a:pt x="2262101" y="145867"/>
                  <a:pt x="2271363" y="145867"/>
                </a:cubicBezTo>
                <a:lnTo>
                  <a:pt x="2278308" y="145867"/>
                </a:lnTo>
                <a:lnTo>
                  <a:pt x="2278308" y="185228"/>
                </a:lnTo>
                <a:lnTo>
                  <a:pt x="2266733" y="185228"/>
                </a:lnTo>
                <a:cubicBezTo>
                  <a:pt x="2245894" y="185228"/>
                  <a:pt x="2204217" y="180598"/>
                  <a:pt x="2204217" y="136606"/>
                </a:cubicBezTo>
                <a:lnTo>
                  <a:pt x="2204217" y="90299"/>
                </a:lnTo>
                <a:lnTo>
                  <a:pt x="2188010" y="90299"/>
                </a:lnTo>
                <a:lnTo>
                  <a:pt x="2188010" y="55569"/>
                </a:lnTo>
                <a:lnTo>
                  <a:pt x="2206533" y="55569"/>
                </a:lnTo>
                <a:lnTo>
                  <a:pt x="2206533" y="18523"/>
                </a:lnTo>
                <a:close/>
                <a:moveTo>
                  <a:pt x="2521423" y="2316"/>
                </a:moveTo>
                <a:lnTo>
                  <a:pt x="2581621" y="2316"/>
                </a:lnTo>
                <a:cubicBezTo>
                  <a:pt x="2600144" y="2316"/>
                  <a:pt x="2609405" y="4632"/>
                  <a:pt x="2616352" y="6948"/>
                </a:cubicBezTo>
                <a:cubicBezTo>
                  <a:pt x="2637189" y="13893"/>
                  <a:pt x="2651082" y="32416"/>
                  <a:pt x="2651082" y="60200"/>
                </a:cubicBezTo>
                <a:cubicBezTo>
                  <a:pt x="2651082" y="78723"/>
                  <a:pt x="2641821" y="99561"/>
                  <a:pt x="2623298" y="108823"/>
                </a:cubicBezTo>
                <a:cubicBezTo>
                  <a:pt x="2623298" y="108823"/>
                  <a:pt x="2625614" y="111137"/>
                  <a:pt x="2630244" y="120398"/>
                </a:cubicBezTo>
                <a:lnTo>
                  <a:pt x="2667289" y="182914"/>
                </a:lnTo>
                <a:lnTo>
                  <a:pt x="2618667" y="182914"/>
                </a:lnTo>
                <a:lnTo>
                  <a:pt x="2586253" y="120398"/>
                </a:lnTo>
                <a:lnTo>
                  <a:pt x="2565414" y="120398"/>
                </a:lnTo>
                <a:lnTo>
                  <a:pt x="2565414" y="182914"/>
                </a:lnTo>
                <a:lnTo>
                  <a:pt x="2521423" y="182914"/>
                </a:lnTo>
                <a:lnTo>
                  <a:pt x="2521423" y="2316"/>
                </a:lnTo>
                <a:close/>
                <a:moveTo>
                  <a:pt x="2116235" y="2316"/>
                </a:moveTo>
                <a:lnTo>
                  <a:pt x="2160226" y="2316"/>
                </a:lnTo>
                <a:lnTo>
                  <a:pt x="2160226" y="37046"/>
                </a:lnTo>
                <a:lnTo>
                  <a:pt x="2116235" y="37046"/>
                </a:lnTo>
                <a:lnTo>
                  <a:pt x="2116235" y="2316"/>
                </a:lnTo>
                <a:close/>
                <a:moveTo>
                  <a:pt x="1498039" y="2316"/>
                </a:moveTo>
                <a:lnTo>
                  <a:pt x="1542030" y="2316"/>
                </a:lnTo>
                <a:lnTo>
                  <a:pt x="1542030" y="37046"/>
                </a:lnTo>
                <a:lnTo>
                  <a:pt x="1498039" y="37046"/>
                </a:lnTo>
                <a:lnTo>
                  <a:pt x="1498039" y="2316"/>
                </a:lnTo>
                <a:close/>
                <a:moveTo>
                  <a:pt x="1136843" y="2316"/>
                </a:moveTo>
                <a:lnTo>
                  <a:pt x="1180834" y="2316"/>
                </a:lnTo>
                <a:lnTo>
                  <a:pt x="1180834" y="118085"/>
                </a:lnTo>
                <a:cubicBezTo>
                  <a:pt x="1180834" y="136607"/>
                  <a:pt x="1192411" y="148183"/>
                  <a:pt x="1213250" y="148183"/>
                </a:cubicBezTo>
                <a:cubicBezTo>
                  <a:pt x="1231773" y="148183"/>
                  <a:pt x="1245665" y="138921"/>
                  <a:pt x="1245665" y="118085"/>
                </a:cubicBezTo>
                <a:lnTo>
                  <a:pt x="1245665" y="2316"/>
                </a:lnTo>
                <a:lnTo>
                  <a:pt x="1289657" y="2316"/>
                </a:lnTo>
                <a:lnTo>
                  <a:pt x="1289657" y="118085"/>
                </a:lnTo>
                <a:cubicBezTo>
                  <a:pt x="1289657" y="159760"/>
                  <a:pt x="1259557" y="187544"/>
                  <a:pt x="1213250" y="187544"/>
                </a:cubicBezTo>
                <a:cubicBezTo>
                  <a:pt x="1166943" y="187544"/>
                  <a:pt x="1136843" y="157446"/>
                  <a:pt x="1136843" y="118085"/>
                </a:cubicBezTo>
                <a:lnTo>
                  <a:pt x="1136843" y="2316"/>
                </a:lnTo>
                <a:close/>
                <a:moveTo>
                  <a:pt x="4634" y="2316"/>
                </a:moveTo>
                <a:lnTo>
                  <a:pt x="118087" y="2316"/>
                </a:lnTo>
                <a:lnTo>
                  <a:pt x="118087" y="41677"/>
                </a:lnTo>
                <a:lnTo>
                  <a:pt x="48625" y="41677"/>
                </a:lnTo>
                <a:lnTo>
                  <a:pt x="48625" y="74091"/>
                </a:lnTo>
                <a:lnTo>
                  <a:pt x="104194" y="74091"/>
                </a:lnTo>
                <a:lnTo>
                  <a:pt x="104194" y="113453"/>
                </a:lnTo>
                <a:lnTo>
                  <a:pt x="48625" y="113453"/>
                </a:lnTo>
                <a:lnTo>
                  <a:pt x="48625" y="148182"/>
                </a:lnTo>
                <a:lnTo>
                  <a:pt x="122717" y="148182"/>
                </a:lnTo>
                <a:lnTo>
                  <a:pt x="122717" y="182914"/>
                </a:lnTo>
                <a:lnTo>
                  <a:pt x="4634" y="182914"/>
                </a:lnTo>
                <a:lnTo>
                  <a:pt x="4634" y="2316"/>
                </a:lnTo>
                <a:close/>
                <a:moveTo>
                  <a:pt x="3431357" y="0"/>
                </a:moveTo>
                <a:lnTo>
                  <a:pt x="3475348" y="0"/>
                </a:lnTo>
                <a:lnTo>
                  <a:pt x="3475348" y="182914"/>
                </a:lnTo>
                <a:lnTo>
                  <a:pt x="3433673" y="182914"/>
                </a:lnTo>
                <a:lnTo>
                  <a:pt x="3433673" y="173653"/>
                </a:lnTo>
                <a:lnTo>
                  <a:pt x="3433673" y="166705"/>
                </a:lnTo>
                <a:cubicBezTo>
                  <a:pt x="3433673" y="166705"/>
                  <a:pt x="3422095" y="185228"/>
                  <a:pt x="3396627" y="185228"/>
                </a:cubicBezTo>
                <a:cubicBezTo>
                  <a:pt x="3361896" y="185228"/>
                  <a:pt x="3336427" y="157444"/>
                  <a:pt x="3336427" y="115769"/>
                </a:cubicBezTo>
                <a:cubicBezTo>
                  <a:pt x="3336427" y="76407"/>
                  <a:pt x="3361896" y="48623"/>
                  <a:pt x="3396627" y="48623"/>
                </a:cubicBezTo>
                <a:cubicBezTo>
                  <a:pt x="3422095" y="48623"/>
                  <a:pt x="3431357" y="60200"/>
                  <a:pt x="3431357" y="60200"/>
                </a:cubicBezTo>
                <a:lnTo>
                  <a:pt x="3431357" y="53253"/>
                </a:lnTo>
                <a:lnTo>
                  <a:pt x="3431357" y="0"/>
                </a:lnTo>
                <a:close/>
              </a:path>
            </a:pathLst>
          </a:custGeom>
          <a:solidFill>
            <a:schemeClr val="bg1"/>
          </a:solidFill>
        </p:spPr>
        <p:txBody>
          <a:bodyPr wrap="square">
            <a:noAutofit/>
          </a:bodyPr>
          <a:lstStyle>
            <a:lvl1pPr>
              <a:buNone/>
              <a:defRPr/>
            </a:lvl1pPr>
          </a:lstStyle>
          <a:p>
            <a:pPr lvl="0"/>
            <a:r>
              <a:rPr lang="en-GB" dirty="0"/>
              <a:t> </a:t>
            </a:r>
          </a:p>
        </p:txBody>
      </p:sp>
    </p:spTree>
    <p:extLst>
      <p:ext uri="{BB962C8B-B14F-4D97-AF65-F5344CB8AC3E}">
        <p14:creationId xmlns:p14="http://schemas.microsoft.com/office/powerpoint/2010/main" val="2104223938"/>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additive="base">
                                        <p:cTn id="7" dur="1000" fill="hold"/>
                                        <p:tgtEl>
                                          <p:spTgt spid="10"/>
                                        </p:tgtEl>
                                        <p:attrNameLst>
                                          <p:attrName>ppt_x</p:attrName>
                                        </p:attrNameLst>
                                      </p:cBhvr>
                                      <p:tavLst>
                                        <p:tav tm="0">
                                          <p:val>
                                            <p:strVal val="#ppt_x"/>
                                          </p:val>
                                        </p:tav>
                                        <p:tav tm="100000">
                                          <p:val>
                                            <p:strVal val="#ppt_x"/>
                                          </p:val>
                                        </p:tav>
                                      </p:tavLst>
                                    </p:anim>
                                    <p:anim calcmode="lin" valueType="num">
                                      <p:cBhvr additive="base">
                                        <p:cTn id="8" dur="1000" fill="hold"/>
                                        <p:tgtEl>
                                          <p:spTgt spid="10"/>
                                        </p:tgtEl>
                                        <p:attrNameLst>
                                          <p:attrName>ppt_y</p:attrName>
                                        </p:attrNameLst>
                                      </p:cBhvr>
                                      <p:tavLst>
                                        <p:tav tm="0">
                                          <p:val>
                                            <p:strVal val="0-#ppt_h/2"/>
                                          </p:val>
                                        </p:tav>
                                        <p:tav tm="100000">
                                          <p:val>
                                            <p:strVal val="#ppt_y"/>
                                          </p:val>
                                        </p:tav>
                                      </p:tavLst>
                                    </p:anim>
                                  </p:childTnLst>
                                </p:cTn>
                              </p:par>
                              <p:par>
                                <p:cTn id="9" presetID="2" presetClass="entr" presetSubtype="4" decel="100000" fill="hold" grpId="0" nodeType="withEffect">
                                  <p:stCondLst>
                                    <p:cond delay="350"/>
                                  </p:stCondLst>
                                  <p:childTnLst>
                                    <p:set>
                                      <p:cBhvr>
                                        <p:cTn id="10" dur="1" fill="hold">
                                          <p:stCondLst>
                                            <p:cond delay="0"/>
                                          </p:stCondLst>
                                        </p:cTn>
                                        <p:tgtEl>
                                          <p:spTgt spid="2"/>
                                        </p:tgtEl>
                                        <p:attrNameLst>
                                          <p:attrName>style.visibility</p:attrName>
                                        </p:attrNameLst>
                                      </p:cBhvr>
                                      <p:to>
                                        <p:strVal val="visible"/>
                                      </p:to>
                                    </p:set>
                                    <p:anim calcmode="lin" valueType="num">
                                      <p:cBhvr additive="base">
                                        <p:cTn id="11" dur="750" fill="hold"/>
                                        <p:tgtEl>
                                          <p:spTgt spid="2"/>
                                        </p:tgtEl>
                                        <p:attrNameLst>
                                          <p:attrName>ppt_x</p:attrName>
                                        </p:attrNameLst>
                                      </p:cBhvr>
                                      <p:tavLst>
                                        <p:tav tm="0">
                                          <p:val>
                                            <p:strVal val="#ppt_x"/>
                                          </p:val>
                                        </p:tav>
                                        <p:tav tm="100000">
                                          <p:val>
                                            <p:strVal val="#ppt_x"/>
                                          </p:val>
                                        </p:tav>
                                      </p:tavLst>
                                    </p:anim>
                                    <p:anim calcmode="lin" valueType="num">
                                      <p:cBhvr additive="base">
                                        <p:cTn id="12" dur="750" fill="hold"/>
                                        <p:tgtEl>
                                          <p:spTgt spid="2"/>
                                        </p:tgtEl>
                                        <p:attrNameLst>
                                          <p:attrName>ppt_y</p:attrName>
                                        </p:attrNameLst>
                                      </p:cBhvr>
                                      <p:tavLst>
                                        <p:tav tm="0">
                                          <p:val>
                                            <p:strVal val="1+#ppt_h/2"/>
                                          </p:val>
                                        </p:tav>
                                        <p:tav tm="100000">
                                          <p:val>
                                            <p:strVal val="#ppt_y"/>
                                          </p:val>
                                        </p:tav>
                                      </p:tavLst>
                                    </p:anim>
                                  </p:childTnLst>
                                </p:cTn>
                              </p:par>
                              <p:par>
                                <p:cTn id="13" presetID="2" presetClass="entr" presetSubtype="4" decel="100000" fill="hold" grpId="0" nodeType="withEffect">
                                  <p:stCondLst>
                                    <p:cond delay="450"/>
                                  </p:stCondLst>
                                  <p:childTnLst>
                                    <p:set>
                                      <p:cBhvr>
                                        <p:cTn id="14" dur="1" fill="hold">
                                          <p:stCondLst>
                                            <p:cond delay="0"/>
                                          </p:stCondLst>
                                        </p:cTn>
                                        <p:tgtEl>
                                          <p:spTgt spid="96"/>
                                        </p:tgtEl>
                                        <p:attrNameLst>
                                          <p:attrName>style.visibility</p:attrName>
                                        </p:attrNameLst>
                                      </p:cBhvr>
                                      <p:to>
                                        <p:strVal val="visible"/>
                                      </p:to>
                                    </p:set>
                                    <p:anim calcmode="lin" valueType="num">
                                      <p:cBhvr additive="base">
                                        <p:cTn id="15" dur="750" fill="hold"/>
                                        <p:tgtEl>
                                          <p:spTgt spid="96"/>
                                        </p:tgtEl>
                                        <p:attrNameLst>
                                          <p:attrName>ppt_x</p:attrName>
                                        </p:attrNameLst>
                                      </p:cBhvr>
                                      <p:tavLst>
                                        <p:tav tm="0">
                                          <p:val>
                                            <p:strVal val="#ppt_x"/>
                                          </p:val>
                                        </p:tav>
                                        <p:tav tm="100000">
                                          <p:val>
                                            <p:strVal val="#ppt_x"/>
                                          </p:val>
                                        </p:tav>
                                      </p:tavLst>
                                    </p:anim>
                                    <p:anim calcmode="lin" valueType="num">
                                      <p:cBhvr additive="base">
                                        <p:cTn id="16" dur="750" fill="hold"/>
                                        <p:tgtEl>
                                          <p:spTgt spid="96"/>
                                        </p:tgtEl>
                                        <p:attrNameLst>
                                          <p:attrName>ppt_y</p:attrName>
                                        </p:attrNameLst>
                                      </p:cBhvr>
                                      <p:tavLst>
                                        <p:tav tm="0">
                                          <p:val>
                                            <p:strVal val="1+#ppt_h/2"/>
                                          </p:val>
                                        </p:tav>
                                        <p:tav tm="100000">
                                          <p:val>
                                            <p:strVal val="#ppt_y"/>
                                          </p:val>
                                        </p:tav>
                                      </p:tavLst>
                                    </p:anim>
                                  </p:childTnLst>
                                </p:cTn>
                              </p:par>
                              <p:par>
                                <p:cTn id="17" presetID="2" presetClass="entr" presetSubtype="4" decel="100000" fill="hold" grpId="0" nodeType="withEffect">
                                  <p:stCondLst>
                                    <p:cond delay="550"/>
                                  </p:stCondLst>
                                  <p:childTnLst>
                                    <p:set>
                                      <p:cBhvr>
                                        <p:cTn id="18" dur="1" fill="hold">
                                          <p:stCondLst>
                                            <p:cond delay="0"/>
                                          </p:stCondLst>
                                        </p:cTn>
                                        <p:tgtEl>
                                          <p:spTgt spid="123"/>
                                        </p:tgtEl>
                                        <p:attrNameLst>
                                          <p:attrName>style.visibility</p:attrName>
                                        </p:attrNameLst>
                                      </p:cBhvr>
                                      <p:to>
                                        <p:strVal val="visible"/>
                                      </p:to>
                                    </p:set>
                                    <p:anim calcmode="lin" valueType="num">
                                      <p:cBhvr additive="base">
                                        <p:cTn id="19" dur="750" fill="hold"/>
                                        <p:tgtEl>
                                          <p:spTgt spid="123"/>
                                        </p:tgtEl>
                                        <p:attrNameLst>
                                          <p:attrName>ppt_x</p:attrName>
                                        </p:attrNameLst>
                                      </p:cBhvr>
                                      <p:tavLst>
                                        <p:tav tm="0">
                                          <p:val>
                                            <p:strVal val="#ppt_x"/>
                                          </p:val>
                                        </p:tav>
                                        <p:tav tm="100000">
                                          <p:val>
                                            <p:strVal val="#ppt_x"/>
                                          </p:val>
                                        </p:tav>
                                      </p:tavLst>
                                    </p:anim>
                                    <p:anim calcmode="lin" valueType="num">
                                      <p:cBhvr additive="base">
                                        <p:cTn id="20" dur="750" fill="hold"/>
                                        <p:tgtEl>
                                          <p:spTgt spid="123"/>
                                        </p:tgtEl>
                                        <p:attrNameLst>
                                          <p:attrName>ppt_y</p:attrName>
                                        </p:attrNameLst>
                                      </p:cBhvr>
                                      <p:tavLst>
                                        <p:tav tm="0">
                                          <p:val>
                                            <p:strVal val="1+#ppt_h/2"/>
                                          </p:val>
                                        </p:tav>
                                        <p:tav tm="100000">
                                          <p:val>
                                            <p:strVal val="#ppt_y"/>
                                          </p:val>
                                        </p:tav>
                                      </p:tavLst>
                                    </p:anim>
                                  </p:childTnLst>
                                </p:cTn>
                              </p:par>
                            </p:childTnLst>
                          </p:cTn>
                        </p:par>
                        <p:par>
                          <p:cTn id="21" fill="hold">
                            <p:stCondLst>
                              <p:cond delay="1300"/>
                            </p:stCondLst>
                            <p:childTnLst>
                              <p:par>
                                <p:cTn id="22" presetID="10" presetClass="exit" presetSubtype="0" fill="hold" grpId="0" nodeType="afterEffect">
                                  <p:stCondLst>
                                    <p:cond delay="3000"/>
                                  </p:stCondLst>
                                  <p:childTnLst>
                                    <p:animEffect transition="out" filter="fade">
                                      <p:cBhvr>
                                        <p:cTn id="23" dur="1000"/>
                                        <p:tgtEl>
                                          <p:spTgt spid="81"/>
                                        </p:tgtEl>
                                      </p:cBhvr>
                                    </p:animEffect>
                                    <p:set>
                                      <p:cBhvr>
                                        <p:cTn id="24" dur="1" fill="hold">
                                          <p:stCondLst>
                                            <p:cond delay="999"/>
                                          </p:stCondLst>
                                        </p:cTn>
                                        <p:tgtEl>
                                          <p:spTgt spid="81"/>
                                        </p:tgtEl>
                                        <p:attrNameLst>
                                          <p:attrName>style.visibility</p:attrName>
                                        </p:attrNameLst>
                                      </p:cBhvr>
                                      <p:to>
                                        <p:strVal val="hidden"/>
                                      </p:to>
                                    </p:set>
                                  </p:childTnLst>
                                </p:cTn>
                              </p:par>
                              <p:par>
                                <p:cTn id="25" presetID="10" presetClass="entr" presetSubtype="0" fill="hold" grpId="1" nodeType="withEffect">
                                  <p:stCondLst>
                                    <p:cond delay="11000"/>
                                  </p:stCondLst>
                                  <p:childTnLst>
                                    <p:set>
                                      <p:cBhvr>
                                        <p:cTn id="26" dur="1" fill="hold">
                                          <p:stCondLst>
                                            <p:cond delay="0"/>
                                          </p:stCondLst>
                                        </p:cTn>
                                        <p:tgtEl>
                                          <p:spTgt spid="81"/>
                                        </p:tgtEl>
                                        <p:attrNameLst>
                                          <p:attrName>style.visibility</p:attrName>
                                        </p:attrNameLst>
                                      </p:cBhvr>
                                      <p:to>
                                        <p:strVal val="visible"/>
                                      </p:to>
                                    </p:set>
                                    <p:animEffect transition="in" filter="fade">
                                      <p:cBhvr>
                                        <p:cTn id="27" dur="1000"/>
                                        <p:tgtEl>
                                          <p:spTgt spid="8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1" grpId="0" animBg="1"/>
      <p:bldP spid="81" grpId="1" animBg="1"/>
      <p:bldP spid="10" grpId="0" animBg="1">
        <p:tmplLst>
          <p:tmpl>
            <p:tnLst>
              <p:par>
                <p:cTn presetID="2" presetClass="entr" presetSubtype="1" decel="100000" fill="hold" nodeType="withEffect">
                  <p:stCondLst>
                    <p:cond delay="0"/>
                  </p:stCondLst>
                  <p:childTnLst>
                    <p:set>
                      <p:cBhvr>
                        <p:cTn dur="1" fill="hold">
                          <p:stCondLst>
                            <p:cond delay="0"/>
                          </p:stCondLst>
                        </p:cTn>
                        <p:tgtEl>
                          <p:spTgt spid="10"/>
                        </p:tgtEl>
                        <p:attrNameLst>
                          <p:attrName>style.visibility</p:attrName>
                        </p:attrNameLst>
                      </p:cBhvr>
                      <p:to>
                        <p:strVal val="visible"/>
                      </p:to>
                    </p:set>
                    <p:anim calcmode="lin" valueType="num">
                      <p:cBhvr additive="base">
                        <p:cTn dur="1000" fill="hold"/>
                        <p:tgtEl>
                          <p:spTgt spid="10"/>
                        </p:tgtEl>
                        <p:attrNameLst>
                          <p:attrName>ppt_x</p:attrName>
                        </p:attrNameLst>
                      </p:cBhvr>
                      <p:tavLst>
                        <p:tav tm="0">
                          <p:val>
                            <p:strVal val="#ppt_x"/>
                          </p:val>
                        </p:tav>
                        <p:tav tm="100000">
                          <p:val>
                            <p:strVal val="#ppt_x"/>
                          </p:val>
                        </p:tav>
                      </p:tavLst>
                    </p:anim>
                    <p:anim calcmode="lin" valueType="num">
                      <p:cBhvr additive="base">
                        <p:cTn dur="1000" fill="hold"/>
                        <p:tgtEl>
                          <p:spTgt spid="10"/>
                        </p:tgtEl>
                        <p:attrNameLst>
                          <p:attrName>ppt_y</p:attrName>
                        </p:attrNameLst>
                      </p:cBhvr>
                      <p:tavLst>
                        <p:tav tm="0">
                          <p:val>
                            <p:strVal val="0-#ppt_h/2"/>
                          </p:val>
                        </p:tav>
                        <p:tav tm="100000">
                          <p:val>
                            <p:strVal val="#ppt_y"/>
                          </p:val>
                        </p:tav>
                      </p:tavLst>
                    </p:anim>
                  </p:childTnLst>
                </p:cTn>
              </p:par>
            </p:tnLst>
          </p:tmpl>
        </p:tmplLst>
      </p:bldP>
      <p:bldP spid="2" grpId="0"/>
      <p:bldP spid="96" grpId="0">
        <p:tmplLst>
          <p:tmpl>
            <p:tnLst>
              <p:par>
                <p:cTn presetID="2" presetClass="entr" presetSubtype="4" decel="100000" fill="hold" nodeType="withEffect">
                  <p:stCondLst>
                    <p:cond delay="450"/>
                  </p:stCondLst>
                  <p:childTnLst>
                    <p:set>
                      <p:cBhvr>
                        <p:cTn dur="1" fill="hold">
                          <p:stCondLst>
                            <p:cond delay="0"/>
                          </p:stCondLst>
                        </p:cTn>
                        <p:tgtEl>
                          <p:spTgt spid="96"/>
                        </p:tgtEl>
                        <p:attrNameLst>
                          <p:attrName>style.visibility</p:attrName>
                        </p:attrNameLst>
                      </p:cBhvr>
                      <p:to>
                        <p:strVal val="visible"/>
                      </p:to>
                    </p:set>
                    <p:anim calcmode="lin" valueType="num">
                      <p:cBhvr additive="base">
                        <p:cTn dur="750" fill="hold"/>
                        <p:tgtEl>
                          <p:spTgt spid="96"/>
                        </p:tgtEl>
                        <p:attrNameLst>
                          <p:attrName>ppt_x</p:attrName>
                        </p:attrNameLst>
                      </p:cBhvr>
                      <p:tavLst>
                        <p:tav tm="0">
                          <p:val>
                            <p:strVal val="#ppt_x"/>
                          </p:val>
                        </p:tav>
                        <p:tav tm="100000">
                          <p:val>
                            <p:strVal val="#ppt_x"/>
                          </p:val>
                        </p:tav>
                      </p:tavLst>
                    </p:anim>
                    <p:anim calcmode="lin" valueType="num">
                      <p:cBhvr additive="base">
                        <p:cTn dur="750" fill="hold"/>
                        <p:tgtEl>
                          <p:spTgt spid="96"/>
                        </p:tgtEl>
                        <p:attrNameLst>
                          <p:attrName>ppt_y</p:attrName>
                        </p:attrNameLst>
                      </p:cBhvr>
                      <p:tavLst>
                        <p:tav tm="0">
                          <p:val>
                            <p:strVal val="1+#ppt_h/2"/>
                          </p:val>
                        </p:tav>
                        <p:tav tm="100000">
                          <p:val>
                            <p:strVal val="#ppt_y"/>
                          </p:val>
                        </p:tav>
                      </p:tavLst>
                    </p:anim>
                  </p:childTnLst>
                </p:cTn>
              </p:par>
            </p:tnLst>
          </p:tmpl>
        </p:tmplLst>
      </p:bldP>
      <p:bldP spid="123" grpId="0" animBg="1">
        <p:tmplLst>
          <p:tmpl>
            <p:tnLst>
              <p:par>
                <p:cTn presetID="2" presetClass="entr" presetSubtype="4" decel="100000" fill="hold" nodeType="withEffect">
                  <p:stCondLst>
                    <p:cond delay="550"/>
                  </p:stCondLst>
                  <p:childTnLst>
                    <p:set>
                      <p:cBhvr>
                        <p:cTn dur="1" fill="hold">
                          <p:stCondLst>
                            <p:cond delay="0"/>
                          </p:stCondLst>
                        </p:cTn>
                        <p:tgtEl>
                          <p:spTgt spid="123"/>
                        </p:tgtEl>
                        <p:attrNameLst>
                          <p:attrName>style.visibility</p:attrName>
                        </p:attrNameLst>
                      </p:cBhvr>
                      <p:to>
                        <p:strVal val="visible"/>
                      </p:to>
                    </p:set>
                    <p:anim calcmode="lin" valueType="num">
                      <p:cBhvr additive="base">
                        <p:cTn dur="750" fill="hold"/>
                        <p:tgtEl>
                          <p:spTgt spid="123"/>
                        </p:tgtEl>
                        <p:attrNameLst>
                          <p:attrName>ppt_x</p:attrName>
                        </p:attrNameLst>
                      </p:cBhvr>
                      <p:tavLst>
                        <p:tav tm="0">
                          <p:val>
                            <p:strVal val="#ppt_x"/>
                          </p:val>
                        </p:tav>
                        <p:tav tm="100000">
                          <p:val>
                            <p:strVal val="#ppt_x"/>
                          </p:val>
                        </p:tav>
                      </p:tavLst>
                    </p:anim>
                    <p:anim calcmode="lin" valueType="num">
                      <p:cBhvr additive="base">
                        <p:cTn dur="750" fill="hold"/>
                        <p:tgtEl>
                          <p:spTgt spid="123"/>
                        </p:tgtEl>
                        <p:attrNameLst>
                          <p:attrName>ppt_y</p:attrName>
                        </p:attrNameLst>
                      </p:cBhvr>
                      <p:tavLst>
                        <p:tav tm="0">
                          <p:val>
                            <p:strVal val="1+#ppt_h/2"/>
                          </p:val>
                        </p:tav>
                        <p:tav tm="100000">
                          <p:val>
                            <p:strVal val="#ppt_y"/>
                          </p:val>
                        </p:tav>
                      </p:tavLst>
                    </p:anim>
                  </p:childTnLst>
                </p:cTn>
              </p:par>
            </p:tnLst>
          </p:tmpl>
        </p:tmplLst>
      </p:bldP>
    </p:bldLst>
  </p:timing>
</p:sldLayout>
</file>

<file path=ppt/slideLayouts/slideLayout6.xml><?xml version="1.0" encoding="utf-8"?>
<p:sldLayout xmlns:a="http://schemas.openxmlformats.org/drawingml/2006/main" xmlns:r="http://schemas.openxmlformats.org/officeDocument/2006/relationships" xmlns:p="http://schemas.openxmlformats.org/presentationml/2006/main" type="twoTxTwoObj" preserve="1">
  <p:cSld name="Vergelijking">
    <p:bg>
      <p:bgRef idx="1001">
        <a:schemeClr val="bg1"/>
      </p:bgRef>
    </p:bg>
    <p:spTree>
      <p:nvGrpSpPr>
        <p:cNvPr id="1" name=""/>
        <p:cNvGrpSpPr/>
        <p:nvPr/>
      </p:nvGrpSpPr>
      <p:grpSpPr>
        <a:xfrm>
          <a:off x="0" y="0"/>
          <a:ext cx="0" cy="0"/>
          <a:chOff x="0" y="0"/>
          <a:chExt cx="0" cy="0"/>
        </a:xfrm>
      </p:grpSpPr>
      <p:sp>
        <p:nvSpPr>
          <p:cNvPr id="2" name="Titel 1"/>
          <p:cNvSpPr>
            <a:spLocks noGrp="1"/>
          </p:cNvSpPr>
          <p:nvPr>
            <p:ph type="title" hasCustomPrompt="1"/>
          </p:nvPr>
        </p:nvSpPr>
        <p:spPr/>
        <p:txBody>
          <a:bodyPr/>
          <a:lstStyle>
            <a:lvl1pPr>
              <a:defRPr/>
            </a:lvl1pPr>
          </a:lstStyle>
          <a:p>
            <a:r>
              <a:rPr lang="nl-NL" dirty="0"/>
              <a:t>Titel bewerken</a:t>
            </a:r>
          </a:p>
        </p:txBody>
      </p:sp>
      <p:sp>
        <p:nvSpPr>
          <p:cNvPr id="3" name="Tijdelijke aanduiding voor tekst 2"/>
          <p:cNvSpPr>
            <a:spLocks noGrp="1"/>
          </p:cNvSpPr>
          <p:nvPr>
            <p:ph type="body" idx="1" hasCustomPrompt="1"/>
          </p:nvPr>
        </p:nvSpPr>
        <p:spPr>
          <a:xfrm>
            <a:off x="493200" y="972000"/>
            <a:ext cx="3997924" cy="324000"/>
          </a:xfrm>
        </p:spPr>
        <p:txBody>
          <a:bodyPr anchor="t" anchorCtr="0"/>
          <a:lstStyle>
            <a:lvl1pPr marL="0" indent="0">
              <a:buNone/>
              <a:defRPr sz="1800" b="0" i="0">
                <a:latin typeface="Museo Sans 900"/>
                <a:cs typeface="Museo Sans 90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l-NL" dirty="0"/>
              <a:t>Klik om de tekst te bewerken</a:t>
            </a:r>
          </a:p>
        </p:txBody>
      </p:sp>
      <p:sp>
        <p:nvSpPr>
          <p:cNvPr id="4" name="Tijdelijke aanduiding voor inhoud 3"/>
          <p:cNvSpPr>
            <a:spLocks noGrp="1"/>
          </p:cNvSpPr>
          <p:nvPr>
            <p:ph sz="half" idx="2" hasCustomPrompt="1"/>
          </p:nvPr>
        </p:nvSpPr>
        <p:spPr>
          <a:xfrm>
            <a:off x="491524" y="1296000"/>
            <a:ext cx="3999600" cy="3024000"/>
          </a:xfrm>
        </p:spPr>
        <p:txBody>
          <a:bodyPr/>
          <a:lstStyle>
            <a:lvl1pPr>
              <a:defRPr sz="1800"/>
            </a:lvl1pPr>
            <a:lvl2pPr>
              <a:defRPr sz="1800"/>
            </a:lvl2pPr>
            <a:lvl3pPr>
              <a:defRPr sz="1800"/>
            </a:lvl3pPr>
            <a:lvl4pPr>
              <a:defRPr sz="1800"/>
            </a:lvl4pPr>
            <a:lvl5pPr>
              <a:defRPr sz="1800"/>
            </a:lvl5pPr>
            <a:lvl6pPr>
              <a:defRPr sz="1600"/>
            </a:lvl6pPr>
            <a:lvl7pPr>
              <a:defRPr sz="1600"/>
            </a:lvl7pPr>
            <a:lvl8pPr>
              <a:defRPr sz="1600"/>
            </a:lvl8pPr>
            <a:lvl9pPr>
              <a:defRPr sz="1600"/>
            </a:lvl9pPr>
          </a:lstStyle>
          <a:p>
            <a:pPr lvl="0"/>
            <a:r>
              <a:rPr lang="nl-NL" dirty="0"/>
              <a:t>Klik om de tekst te bewerken</a:t>
            </a:r>
          </a:p>
          <a:p>
            <a:pPr lvl="1"/>
            <a:r>
              <a:rPr lang="nl-NL" dirty="0"/>
              <a:t>Tweede niveau tekst</a:t>
            </a:r>
          </a:p>
          <a:p>
            <a:pPr lvl="2"/>
            <a:r>
              <a:rPr lang="nl-NL" dirty="0"/>
              <a:t>Derde niveau tekst</a:t>
            </a:r>
          </a:p>
          <a:p>
            <a:pPr lvl="3"/>
            <a:r>
              <a:rPr lang="nl-NL" dirty="0"/>
              <a:t>Vierde niveau tekst</a:t>
            </a:r>
          </a:p>
          <a:p>
            <a:pPr lvl="4"/>
            <a:r>
              <a:rPr lang="nl-NL" dirty="0"/>
              <a:t>Vijfde niveau tekst</a:t>
            </a:r>
          </a:p>
        </p:txBody>
      </p:sp>
      <p:sp>
        <p:nvSpPr>
          <p:cNvPr id="5" name="Tijdelijke aanduiding voor tekst 4"/>
          <p:cNvSpPr>
            <a:spLocks noGrp="1"/>
          </p:cNvSpPr>
          <p:nvPr>
            <p:ph type="body" sz="quarter" idx="3" hasCustomPrompt="1"/>
          </p:nvPr>
        </p:nvSpPr>
        <p:spPr>
          <a:xfrm>
            <a:off x="4645026" y="972000"/>
            <a:ext cx="4014000" cy="324000"/>
          </a:xfrm>
        </p:spPr>
        <p:txBody>
          <a:bodyPr anchor="t" anchorCtr="0"/>
          <a:lstStyle>
            <a:lvl1pPr marL="0" indent="0">
              <a:buNone/>
              <a:defRPr sz="1800" b="0" i="0">
                <a:latin typeface="Museo Sans 900"/>
                <a:cs typeface="Museo Sans 90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l-NL" dirty="0"/>
              <a:t>Klik om de tekst te bewerken</a:t>
            </a:r>
          </a:p>
        </p:txBody>
      </p:sp>
      <p:sp>
        <p:nvSpPr>
          <p:cNvPr id="6" name="Tijdelijke aanduiding voor inhoud 5"/>
          <p:cNvSpPr>
            <a:spLocks noGrp="1"/>
          </p:cNvSpPr>
          <p:nvPr>
            <p:ph sz="quarter" idx="4" hasCustomPrompt="1"/>
          </p:nvPr>
        </p:nvSpPr>
        <p:spPr>
          <a:xfrm>
            <a:off x="4645025" y="1296000"/>
            <a:ext cx="4014000" cy="3024000"/>
          </a:xfrm>
        </p:spPr>
        <p:txBody>
          <a:bodyPr/>
          <a:lstStyle>
            <a:lvl1pPr>
              <a:defRPr sz="1800"/>
            </a:lvl1pPr>
            <a:lvl2pPr>
              <a:defRPr sz="1800"/>
            </a:lvl2pPr>
            <a:lvl3pPr>
              <a:defRPr sz="1800"/>
            </a:lvl3pPr>
            <a:lvl4pPr>
              <a:defRPr sz="1800"/>
            </a:lvl4pPr>
            <a:lvl5pPr>
              <a:defRPr sz="1800"/>
            </a:lvl5pPr>
            <a:lvl6pPr>
              <a:defRPr sz="1600"/>
            </a:lvl6pPr>
            <a:lvl7pPr>
              <a:defRPr sz="1600"/>
            </a:lvl7pPr>
            <a:lvl8pPr>
              <a:defRPr sz="1600"/>
            </a:lvl8pPr>
            <a:lvl9pPr>
              <a:defRPr sz="1600"/>
            </a:lvl9pPr>
          </a:lstStyle>
          <a:p>
            <a:pPr lvl="0"/>
            <a:r>
              <a:rPr lang="nl-NL" dirty="0"/>
              <a:t>Klik om de tekst te bewerken</a:t>
            </a:r>
          </a:p>
          <a:p>
            <a:pPr lvl="1"/>
            <a:r>
              <a:rPr lang="nl-NL" dirty="0"/>
              <a:t>Tweede niveau tekst</a:t>
            </a:r>
          </a:p>
          <a:p>
            <a:pPr lvl="2"/>
            <a:r>
              <a:rPr lang="nl-NL" dirty="0"/>
              <a:t>Derde niveau tekst</a:t>
            </a:r>
          </a:p>
          <a:p>
            <a:pPr lvl="3"/>
            <a:r>
              <a:rPr lang="nl-NL" dirty="0"/>
              <a:t>Vierde niveau tekst</a:t>
            </a:r>
          </a:p>
          <a:p>
            <a:pPr lvl="4"/>
            <a:r>
              <a:rPr lang="nl-NL" dirty="0"/>
              <a:t>Vijfde niveau tekst</a:t>
            </a:r>
          </a:p>
        </p:txBody>
      </p:sp>
      <p:sp>
        <p:nvSpPr>
          <p:cNvPr id="7" name="Tijdelijke aanduiding voor datum 6"/>
          <p:cNvSpPr>
            <a:spLocks noGrp="1"/>
          </p:cNvSpPr>
          <p:nvPr>
            <p:ph type="dt" sz="half" idx="10"/>
          </p:nvPr>
        </p:nvSpPr>
        <p:spPr/>
        <p:txBody>
          <a:bodyPr/>
          <a:lstStyle/>
          <a:p>
            <a:fld id="{F10973AC-957D-C346-BA56-D82065FA2AEB}" type="datetimeFigureOut">
              <a:rPr lang="nl-NL" smtClean="0"/>
              <a:pPr/>
              <a:t>15-4-2025</a:t>
            </a:fld>
            <a:endParaRPr lang="nl-NL"/>
          </a:p>
        </p:txBody>
      </p:sp>
      <p:sp>
        <p:nvSpPr>
          <p:cNvPr id="8" name="Tijdelijke aanduiding voor voettekst 7"/>
          <p:cNvSpPr>
            <a:spLocks noGrp="1"/>
          </p:cNvSpPr>
          <p:nvPr>
            <p:ph type="ftr" sz="quarter" idx="11"/>
          </p:nvPr>
        </p:nvSpPr>
        <p:spPr/>
        <p:txBody>
          <a:bodyPr/>
          <a:lstStyle/>
          <a:p>
            <a:endParaRPr lang="nl-NL"/>
          </a:p>
        </p:txBody>
      </p:sp>
      <p:sp>
        <p:nvSpPr>
          <p:cNvPr id="9" name="Tijdelijke aanduiding voor dianummer 8"/>
          <p:cNvSpPr>
            <a:spLocks noGrp="1"/>
          </p:cNvSpPr>
          <p:nvPr>
            <p:ph type="sldNum" sz="quarter" idx="12"/>
          </p:nvPr>
        </p:nvSpPr>
        <p:spPr/>
        <p:txBody>
          <a:bodyPr/>
          <a:lstStyle/>
          <a:p>
            <a:fld id="{8C6BC05E-DB9A-EB4A-A776-575FA40369A3}" type="slidenum">
              <a:rPr lang="nl-NL" smtClean="0"/>
              <a:pPr/>
              <a:t>‹#›</a:t>
            </a:fld>
            <a:endParaRPr lang="nl-NL"/>
          </a:p>
        </p:txBody>
      </p:sp>
    </p:spTree>
  </p:cSld>
  <p:clrMapOvr>
    <a:overrideClrMapping bg1="lt1" tx1="dk1" bg2="lt2" tx2="dk2" accent1="accent1" accent2="accent2" accent3="accent3" accent4="accent4" accent5="accent5" accent6="accent6" hlink="hlink" folHlink="folHlink"/>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preserve="1" userDrawn="1">
  <p:cSld name="Menu [6x]">
    <p:bg>
      <p:bgPr>
        <a:solidFill>
          <a:schemeClr val="accent1"/>
        </a:solidFill>
        <a:effectLst/>
      </p:bgPr>
    </p:bg>
    <p:spTree>
      <p:nvGrpSpPr>
        <p:cNvPr id="1" name=""/>
        <p:cNvGrpSpPr/>
        <p:nvPr/>
      </p:nvGrpSpPr>
      <p:grpSpPr>
        <a:xfrm>
          <a:off x="0" y="0"/>
          <a:ext cx="0" cy="0"/>
          <a:chOff x="0" y="0"/>
          <a:chExt cx="0" cy="0"/>
        </a:xfrm>
      </p:grpSpPr>
      <p:grpSp>
        <p:nvGrpSpPr>
          <p:cNvPr id="15" name="- INSTRUCTIE">
            <a:extLst>
              <a:ext uri="{FF2B5EF4-FFF2-40B4-BE49-F238E27FC236}">
                <a16:creationId xmlns:a16="http://schemas.microsoft.com/office/drawing/2014/main" id="{A20A370F-BF84-4DF6-93F2-378DFEEFA6CE}"/>
              </a:ext>
            </a:extLst>
          </p:cNvPr>
          <p:cNvGrpSpPr/>
          <p:nvPr userDrawn="1"/>
        </p:nvGrpSpPr>
        <p:grpSpPr>
          <a:xfrm>
            <a:off x="9283196" y="0"/>
            <a:ext cx="2770040" cy="4905534"/>
            <a:chOff x="-3786437" y="0"/>
            <a:chExt cx="3693386" cy="6540712"/>
          </a:xfrm>
        </p:grpSpPr>
        <p:sp>
          <p:nvSpPr>
            <p:cNvPr id="16" name="Rechthoek 15">
              <a:extLst>
                <a:ext uri="{FF2B5EF4-FFF2-40B4-BE49-F238E27FC236}">
                  <a16:creationId xmlns:a16="http://schemas.microsoft.com/office/drawing/2014/main" id="{9E34248B-A6D0-44F8-BADA-CDC5126C7B38}"/>
                </a:ext>
              </a:extLst>
            </p:cNvPr>
            <p:cNvSpPr/>
            <p:nvPr userDrawn="1"/>
          </p:nvSpPr>
          <p:spPr>
            <a:xfrm>
              <a:off x="-3786165" y="0"/>
              <a:ext cx="3593091" cy="6263018"/>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450"/>
                </a:spcBef>
                <a:spcAft>
                  <a:spcPts val="450"/>
                </a:spcAft>
              </a:pPr>
              <a:r>
                <a:rPr lang="nl-NL" sz="1050" b="1" cap="all" baseline="0" noProof="0" dirty="0">
                  <a:solidFill>
                    <a:schemeClr val="accent1"/>
                  </a:solidFill>
                  <a:latin typeface="Calibri" panose="020F0502020204030204" pitchFamily="34" charset="0"/>
                  <a:cs typeface="Calibri" panose="020F0502020204030204" pitchFamily="34" charset="0"/>
                </a:rPr>
                <a:t>Hyperlink aanmaken/Bewerken</a:t>
              </a:r>
            </a:p>
          </p:txBody>
        </p:sp>
        <p:sp>
          <p:nvSpPr>
            <p:cNvPr id="18" name="Ovaal 17">
              <a:extLst>
                <a:ext uri="{FF2B5EF4-FFF2-40B4-BE49-F238E27FC236}">
                  <a16:creationId xmlns:a16="http://schemas.microsoft.com/office/drawing/2014/main" id="{4A589C5E-4257-4CC4-B0C1-B9ADB34AE8D7}"/>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9" name="Rechthoek 18">
              <a:extLst>
                <a:ext uri="{FF2B5EF4-FFF2-40B4-BE49-F238E27FC236}">
                  <a16:creationId xmlns:a16="http://schemas.microsoft.com/office/drawing/2014/main" id="{FA153119-5D3D-4EF3-BF2B-5C38F9723EAB}"/>
                </a:ext>
              </a:extLst>
            </p:cNvPr>
            <p:cNvSpPr/>
            <p:nvPr userDrawn="1"/>
          </p:nvSpPr>
          <p:spPr>
            <a:xfrm>
              <a:off x="-3319415" y="465324"/>
              <a:ext cx="3031548" cy="468126"/>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Ga naar de tab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‘Invoegen’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‘Vormen’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Kies de vorm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‘Rechthoek’</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sleep met de muis over de dia om een vorm te maken.</a:t>
              </a:r>
            </a:p>
          </p:txBody>
        </p:sp>
        <p:sp>
          <p:nvSpPr>
            <p:cNvPr id="20" name="Ovaal 19">
              <a:extLst>
                <a:ext uri="{FF2B5EF4-FFF2-40B4-BE49-F238E27FC236}">
                  <a16:creationId xmlns:a16="http://schemas.microsoft.com/office/drawing/2014/main" id="{83D3DBAD-867B-4AB3-B28A-30710A16F71A}"/>
                </a:ext>
              </a:extLst>
            </p:cNvPr>
            <p:cNvSpPr/>
            <p:nvPr userDrawn="1"/>
          </p:nvSpPr>
          <p:spPr>
            <a:xfrm>
              <a:off x="-3603587" y="173923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21" name="Rechthoek 20">
              <a:extLst>
                <a:ext uri="{FF2B5EF4-FFF2-40B4-BE49-F238E27FC236}">
                  <a16:creationId xmlns:a16="http://schemas.microsoft.com/office/drawing/2014/main" id="{46FAEC63-5789-40DF-99C5-CC046192332E}"/>
                </a:ext>
              </a:extLst>
            </p:cNvPr>
            <p:cNvSpPr/>
            <p:nvPr userDrawn="1"/>
          </p:nvSpPr>
          <p:spPr>
            <a:xfrm>
              <a:off x="-3319415" y="1739234"/>
              <a:ext cx="2944682" cy="652749"/>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Sleep de vorm over de menuknop heen en schaal deze even groot als de menuknop. Klik met de rechter muisknop op de vorm en kies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‘Vorm opmaken’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22" name="Ovaal 21">
              <a:extLst>
                <a:ext uri="{FF2B5EF4-FFF2-40B4-BE49-F238E27FC236}">
                  <a16:creationId xmlns:a16="http://schemas.microsoft.com/office/drawing/2014/main" id="{BCBA801B-73C6-43ED-AA90-169ADE5C96A6}"/>
                </a:ext>
              </a:extLst>
            </p:cNvPr>
            <p:cNvSpPr/>
            <p:nvPr userDrawn="1"/>
          </p:nvSpPr>
          <p:spPr>
            <a:xfrm>
              <a:off x="-3603859" y="3075789"/>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23" name="Rechthoek 22">
              <a:extLst>
                <a:ext uri="{FF2B5EF4-FFF2-40B4-BE49-F238E27FC236}">
                  <a16:creationId xmlns:a16="http://schemas.microsoft.com/office/drawing/2014/main" id="{28FF9104-EA78-413C-909A-9D292281AE36}"/>
                </a:ext>
              </a:extLst>
            </p:cNvPr>
            <p:cNvSpPr/>
            <p:nvPr userDrawn="1"/>
          </p:nvSpPr>
          <p:spPr>
            <a:xfrm>
              <a:off x="-3319687" y="3075790"/>
              <a:ext cx="2944682" cy="480331"/>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Klik op de verfemmer, klik op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‘Opvulling’</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sleep bij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‘Doorzichtigheid’</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de teller naar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100%</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Nu is de vorm volledig transparant.</a:t>
              </a:r>
            </a:p>
          </p:txBody>
        </p:sp>
        <p:grpSp>
          <p:nvGrpSpPr>
            <p:cNvPr id="24" name="Groep 23">
              <a:extLst>
                <a:ext uri="{FF2B5EF4-FFF2-40B4-BE49-F238E27FC236}">
                  <a16:creationId xmlns:a16="http://schemas.microsoft.com/office/drawing/2014/main" id="{5766A72B-3731-4A6E-8979-1B530953E46E}"/>
                </a:ext>
              </a:extLst>
            </p:cNvPr>
            <p:cNvGrpSpPr/>
            <p:nvPr userDrawn="1"/>
          </p:nvGrpSpPr>
          <p:grpSpPr>
            <a:xfrm>
              <a:off x="-3319415" y="1050229"/>
              <a:ext cx="394772" cy="511953"/>
              <a:chOff x="12926733" y="1159941"/>
              <a:chExt cx="394772" cy="511953"/>
            </a:xfrm>
          </p:grpSpPr>
          <p:grpSp>
            <p:nvGrpSpPr>
              <p:cNvPr id="67" name="Groep 66">
                <a:extLst>
                  <a:ext uri="{FF2B5EF4-FFF2-40B4-BE49-F238E27FC236}">
                    <a16:creationId xmlns:a16="http://schemas.microsoft.com/office/drawing/2014/main" id="{1095EA56-3C94-4391-B630-A98B957ED68F}"/>
                  </a:ext>
                </a:extLst>
              </p:cNvPr>
              <p:cNvGrpSpPr/>
              <p:nvPr userDrawn="1"/>
            </p:nvGrpSpPr>
            <p:grpSpPr>
              <a:xfrm>
                <a:off x="12986056" y="1159941"/>
                <a:ext cx="276126" cy="284085"/>
                <a:chOff x="806580" y="907261"/>
                <a:chExt cx="421725" cy="433881"/>
              </a:xfrm>
            </p:grpSpPr>
            <p:sp>
              <p:nvSpPr>
                <p:cNvPr id="70" name="Ovaal 69">
                  <a:extLst>
                    <a:ext uri="{FF2B5EF4-FFF2-40B4-BE49-F238E27FC236}">
                      <a16:creationId xmlns:a16="http://schemas.microsoft.com/office/drawing/2014/main" id="{958F4D19-B141-4172-AEE9-645047DBC250}"/>
                    </a:ext>
                  </a:extLst>
                </p:cNvPr>
                <p:cNvSpPr/>
                <p:nvPr userDrawn="1"/>
              </p:nvSpPr>
              <p:spPr>
                <a:xfrm>
                  <a:off x="961059" y="907261"/>
                  <a:ext cx="267246" cy="267246"/>
                </a:xfrm>
                <a:prstGeom prst="ellipse">
                  <a:avLst/>
                </a:prstGeom>
                <a:solidFill>
                  <a:schemeClr val="bg1"/>
                </a:solidFill>
                <a:ln w="12700">
                  <a:solidFill>
                    <a:srgbClr val="7693B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lvl="0"/>
                  <a:endParaRPr lang="nl-NL" sz="675" b="1" noProof="0" dirty="0">
                    <a:solidFill>
                      <a:srgbClr val="211F26"/>
                    </a:solidFill>
                    <a:latin typeface="Calibri" panose="020F0502020204030204" pitchFamily="34" charset="0"/>
                    <a:cs typeface="Calibri" panose="020F0502020204030204" pitchFamily="34" charset="0"/>
                  </a:endParaRPr>
                </a:p>
              </p:txBody>
            </p:sp>
            <p:sp>
              <p:nvSpPr>
                <p:cNvPr id="71" name="Rechthoek 70">
                  <a:extLst>
                    <a:ext uri="{FF2B5EF4-FFF2-40B4-BE49-F238E27FC236}">
                      <a16:creationId xmlns:a16="http://schemas.microsoft.com/office/drawing/2014/main" id="{4D20F4DA-8EF0-4533-A480-5D72E82D7972}"/>
                    </a:ext>
                  </a:extLst>
                </p:cNvPr>
                <p:cNvSpPr/>
                <p:nvPr userDrawn="1"/>
              </p:nvSpPr>
              <p:spPr>
                <a:xfrm>
                  <a:off x="806580" y="968645"/>
                  <a:ext cx="247157" cy="241846"/>
                </a:xfrm>
                <a:prstGeom prst="rect">
                  <a:avLst/>
                </a:prstGeom>
                <a:solidFill>
                  <a:schemeClr val="bg1"/>
                </a:solidFill>
                <a:ln w="12700">
                  <a:solidFill>
                    <a:srgbClr val="7693B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675" b="1" noProof="0" dirty="0">
                    <a:solidFill>
                      <a:srgbClr val="211F26"/>
                    </a:solidFill>
                    <a:latin typeface="Calibri" panose="020F0502020204030204" pitchFamily="34" charset="0"/>
                    <a:cs typeface="Calibri" panose="020F0502020204030204" pitchFamily="34" charset="0"/>
                  </a:endParaRPr>
                </a:p>
              </p:txBody>
            </p:sp>
            <p:sp>
              <p:nvSpPr>
                <p:cNvPr id="72" name="Ruit 71">
                  <a:extLst>
                    <a:ext uri="{FF2B5EF4-FFF2-40B4-BE49-F238E27FC236}">
                      <a16:creationId xmlns:a16="http://schemas.microsoft.com/office/drawing/2014/main" id="{5558E495-DE8D-40DE-9032-E70B5C27427A}"/>
                    </a:ext>
                  </a:extLst>
                </p:cNvPr>
                <p:cNvSpPr/>
                <p:nvPr userDrawn="1"/>
              </p:nvSpPr>
              <p:spPr>
                <a:xfrm>
                  <a:off x="888274" y="1060969"/>
                  <a:ext cx="280173" cy="280173"/>
                </a:xfrm>
                <a:prstGeom prst="diamond">
                  <a:avLst/>
                </a:prstGeom>
                <a:solidFill>
                  <a:schemeClr val="bg1"/>
                </a:solidFill>
                <a:ln w="12700">
                  <a:solidFill>
                    <a:srgbClr val="7693B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lvl="0"/>
                  <a:endParaRPr lang="nl-NL" sz="675" b="1" noProof="0" dirty="0">
                    <a:solidFill>
                      <a:srgbClr val="211F26"/>
                    </a:solidFill>
                    <a:latin typeface="Calibri" panose="020F0502020204030204" pitchFamily="34" charset="0"/>
                    <a:cs typeface="Calibri" panose="020F0502020204030204" pitchFamily="34" charset="0"/>
                  </a:endParaRPr>
                </a:p>
              </p:txBody>
            </p:sp>
          </p:grpSp>
          <p:sp>
            <p:nvSpPr>
              <p:cNvPr id="68" name="Rechthoek 67">
                <a:extLst>
                  <a:ext uri="{FF2B5EF4-FFF2-40B4-BE49-F238E27FC236}">
                    <a16:creationId xmlns:a16="http://schemas.microsoft.com/office/drawing/2014/main" id="{34E5F5B6-06C2-4CB5-A2CF-1C110C4A9C98}"/>
                  </a:ext>
                </a:extLst>
              </p:cNvPr>
              <p:cNvSpPr/>
              <p:nvPr userDrawn="1"/>
            </p:nvSpPr>
            <p:spPr>
              <a:xfrm>
                <a:off x="12926733" y="1454984"/>
                <a:ext cx="394772"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450"/>
                  </a:spcBef>
                  <a:spcAft>
                    <a:spcPts val="450"/>
                  </a:spcAft>
                </a:pPr>
                <a:r>
                  <a:rPr lang="nl-NL" sz="675" b="0" noProof="0" dirty="0">
                    <a:solidFill>
                      <a:srgbClr val="211F26"/>
                    </a:solidFill>
                    <a:latin typeface="Calibri" panose="020F0502020204030204" pitchFamily="34" charset="0"/>
                    <a:cs typeface="Calibri" panose="020F0502020204030204" pitchFamily="34" charset="0"/>
                  </a:rPr>
                  <a:t>Vormen</a:t>
                </a:r>
              </a:p>
            </p:txBody>
          </p:sp>
          <p:sp>
            <p:nvSpPr>
              <p:cNvPr id="69" name="Gelijkbenige driehoek 68">
                <a:extLst>
                  <a:ext uri="{FF2B5EF4-FFF2-40B4-BE49-F238E27FC236}">
                    <a16:creationId xmlns:a16="http://schemas.microsoft.com/office/drawing/2014/main" id="{D37481E3-39AC-4206-9773-F5C78E7B0665}"/>
                  </a:ext>
                </a:extLst>
              </p:cNvPr>
              <p:cNvSpPr/>
              <p:nvPr userDrawn="1"/>
            </p:nvSpPr>
            <p:spPr>
              <a:xfrm rot="10800000">
                <a:off x="13080686" y="1620747"/>
                <a:ext cx="86866" cy="51147"/>
              </a:xfrm>
              <a:prstGeom prst="triangle">
                <a:avLst/>
              </a:prstGeom>
              <a:solidFill>
                <a:srgbClr val="9D9FA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675" b="1" noProof="0" dirty="0">
                  <a:solidFill>
                    <a:srgbClr val="211F26"/>
                  </a:solidFill>
                  <a:latin typeface="Calibri" panose="020F0502020204030204" pitchFamily="34" charset="0"/>
                  <a:cs typeface="Calibri" panose="020F0502020204030204" pitchFamily="34" charset="0"/>
                </a:endParaRPr>
              </a:p>
            </p:txBody>
          </p:sp>
        </p:grpSp>
        <p:grpSp>
          <p:nvGrpSpPr>
            <p:cNvPr id="25" name="Groep 24">
              <a:extLst>
                <a:ext uri="{FF2B5EF4-FFF2-40B4-BE49-F238E27FC236}">
                  <a16:creationId xmlns:a16="http://schemas.microsoft.com/office/drawing/2014/main" id="{55B6DD19-639F-449C-812B-D00C9A7663B9}"/>
                </a:ext>
              </a:extLst>
            </p:cNvPr>
            <p:cNvGrpSpPr/>
            <p:nvPr userDrawn="1"/>
          </p:nvGrpSpPr>
          <p:grpSpPr>
            <a:xfrm>
              <a:off x="-3314820" y="2447750"/>
              <a:ext cx="1503599" cy="563933"/>
              <a:chOff x="-3314820" y="1384649"/>
              <a:chExt cx="1503599" cy="563933"/>
            </a:xfrm>
          </p:grpSpPr>
          <p:sp>
            <p:nvSpPr>
              <p:cNvPr id="48" name="Rechthoek 47">
                <a:extLst>
                  <a:ext uri="{FF2B5EF4-FFF2-40B4-BE49-F238E27FC236}">
                    <a16:creationId xmlns:a16="http://schemas.microsoft.com/office/drawing/2014/main" id="{C4BD42C0-E2A4-48EE-BFF2-E34F19423387}"/>
                  </a:ext>
                </a:extLst>
              </p:cNvPr>
              <p:cNvSpPr/>
              <p:nvPr userDrawn="1"/>
            </p:nvSpPr>
            <p:spPr>
              <a:xfrm>
                <a:off x="-3314820" y="1384649"/>
                <a:ext cx="1454798" cy="504851"/>
              </a:xfrm>
              <a:prstGeom prst="rect">
                <a:avLst/>
              </a:prstGeom>
              <a:solidFill>
                <a:srgbClr val="FFFFFF"/>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49" name="Rechthoek 48">
                <a:extLst>
                  <a:ext uri="{FF2B5EF4-FFF2-40B4-BE49-F238E27FC236}">
                    <a16:creationId xmlns:a16="http://schemas.microsoft.com/office/drawing/2014/main" id="{BD75BDB0-3186-4265-A607-F35697DA3035}"/>
                  </a:ext>
                </a:extLst>
              </p:cNvPr>
              <p:cNvSpPr/>
              <p:nvPr userDrawn="1"/>
            </p:nvSpPr>
            <p:spPr>
              <a:xfrm>
                <a:off x="-3304718" y="1638374"/>
                <a:ext cx="1438234" cy="246608"/>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50" name="Tekstvak 49">
                <a:extLst>
                  <a:ext uri="{FF2B5EF4-FFF2-40B4-BE49-F238E27FC236}">
                    <a16:creationId xmlns:a16="http://schemas.microsoft.com/office/drawing/2014/main" id="{8E216162-75CF-4455-AA52-F77743B893A2}"/>
                  </a:ext>
                </a:extLst>
              </p:cNvPr>
              <p:cNvSpPr txBox="1"/>
              <p:nvPr userDrawn="1"/>
            </p:nvSpPr>
            <p:spPr>
              <a:xfrm>
                <a:off x="-3090391" y="1441807"/>
                <a:ext cx="1150080" cy="137495"/>
              </a:xfrm>
              <a:prstGeom prst="rect">
                <a:avLst/>
              </a:prstGeom>
              <a:noFill/>
            </p:spPr>
            <p:txBody>
              <a:bodyPr wrap="square" rtlCol="0" anchor="ctr">
                <a:noAutofit/>
              </a:bodyPr>
              <a:lstStyle/>
              <a:p>
                <a:pPr marL="0" algn="l" defTabSz="913134" rtl="0" eaLnBrk="1" latinLnBrk="0" hangingPunct="1">
                  <a:lnSpc>
                    <a:spcPct val="90000"/>
                  </a:lnSpc>
                  <a:spcBef>
                    <a:spcPts val="450"/>
                  </a:spcBef>
                  <a:spcAft>
                    <a:spcPts val="450"/>
                  </a:spcAft>
                </a:pPr>
                <a:r>
                  <a:rPr lang="nl-NL" sz="675" b="0" kern="1200" noProof="0" dirty="0">
                    <a:solidFill>
                      <a:srgbClr val="211F26"/>
                    </a:solidFill>
                    <a:latin typeface="Calibri" panose="020F0502020204030204" pitchFamily="34" charset="0"/>
                    <a:ea typeface="+mn-ea"/>
                    <a:cs typeface="Calibri" panose="020F0502020204030204" pitchFamily="34" charset="0"/>
                  </a:rPr>
                  <a:t>Grootte en positie…</a:t>
                </a:r>
              </a:p>
            </p:txBody>
          </p:sp>
          <p:sp>
            <p:nvSpPr>
              <p:cNvPr id="51" name="Tekstvak 50">
                <a:extLst>
                  <a:ext uri="{FF2B5EF4-FFF2-40B4-BE49-F238E27FC236}">
                    <a16:creationId xmlns:a16="http://schemas.microsoft.com/office/drawing/2014/main" id="{49B75A49-946A-49A0-9ECC-40F3F0AADBF5}"/>
                  </a:ext>
                </a:extLst>
              </p:cNvPr>
              <p:cNvSpPr txBox="1"/>
              <p:nvPr userDrawn="1"/>
            </p:nvSpPr>
            <p:spPr>
              <a:xfrm>
                <a:off x="-3090391" y="1703359"/>
                <a:ext cx="1150079" cy="126416"/>
              </a:xfrm>
              <a:prstGeom prst="rect">
                <a:avLst/>
              </a:prstGeom>
              <a:noFill/>
            </p:spPr>
            <p:txBody>
              <a:bodyPr wrap="square" rtlCol="0" anchor="ctr">
                <a:noAutofit/>
              </a:bodyPr>
              <a:lstStyle/>
              <a:p>
                <a:pPr marL="0" algn="l" defTabSz="913134" rtl="0" eaLnBrk="1" latinLnBrk="0" hangingPunct="1">
                  <a:lnSpc>
                    <a:spcPct val="90000"/>
                  </a:lnSpc>
                  <a:spcBef>
                    <a:spcPts val="450"/>
                  </a:spcBef>
                  <a:spcAft>
                    <a:spcPts val="450"/>
                  </a:spcAft>
                </a:pPr>
                <a:r>
                  <a:rPr lang="nl-NL" sz="675" b="0" kern="1200" noProof="0" dirty="0">
                    <a:solidFill>
                      <a:srgbClr val="211F26"/>
                    </a:solidFill>
                    <a:latin typeface="Calibri" panose="020F0502020204030204" pitchFamily="34" charset="0"/>
                    <a:ea typeface="+mn-ea"/>
                    <a:cs typeface="Calibri" panose="020F0502020204030204" pitchFamily="34" charset="0"/>
                  </a:rPr>
                  <a:t>Vorm opmaken…</a:t>
                </a:r>
              </a:p>
            </p:txBody>
          </p:sp>
          <p:sp>
            <p:nvSpPr>
              <p:cNvPr id="52" name="Vrije vorm: vorm 51">
                <a:extLst>
                  <a:ext uri="{FF2B5EF4-FFF2-40B4-BE49-F238E27FC236}">
                    <a16:creationId xmlns:a16="http://schemas.microsoft.com/office/drawing/2014/main" id="{4FDBFCBF-5FD5-401B-B73F-BAAFA12BEB20}"/>
                  </a:ext>
                </a:extLst>
              </p:cNvPr>
              <p:cNvSpPr/>
              <p:nvPr userDrawn="1"/>
            </p:nvSpPr>
            <p:spPr>
              <a:xfrm>
                <a:off x="-1908783" y="1768582"/>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450"/>
                  </a:spcBef>
                  <a:spcAft>
                    <a:spcPts val="450"/>
                  </a:spcAft>
                </a:pPr>
                <a:endParaRPr lang="nl-NL" sz="1200" cap="all" baseline="0" noProof="0" dirty="0">
                  <a:latin typeface="Calibri" panose="020F0502020204030204" pitchFamily="34" charset="0"/>
                  <a:cs typeface="Calibri" panose="020F0502020204030204" pitchFamily="34" charset="0"/>
                </a:endParaRPr>
              </a:p>
            </p:txBody>
          </p:sp>
          <p:sp>
            <p:nvSpPr>
              <p:cNvPr id="53" name="Rechthoek: afgeronde hoeken 52">
                <a:extLst>
                  <a:ext uri="{FF2B5EF4-FFF2-40B4-BE49-F238E27FC236}">
                    <a16:creationId xmlns:a16="http://schemas.microsoft.com/office/drawing/2014/main" id="{4BDEC6B2-901B-4D49-ACDC-A852F15613B0}"/>
                  </a:ext>
                </a:extLst>
              </p:cNvPr>
              <p:cNvSpPr/>
              <p:nvPr userDrawn="1"/>
            </p:nvSpPr>
            <p:spPr>
              <a:xfrm>
                <a:off x="-3142832" y="1431436"/>
                <a:ext cx="46013" cy="155567"/>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54" name="Rechthoek: afgeronde hoeken 53">
                <a:extLst>
                  <a:ext uri="{FF2B5EF4-FFF2-40B4-BE49-F238E27FC236}">
                    <a16:creationId xmlns:a16="http://schemas.microsoft.com/office/drawing/2014/main" id="{77A1EBC1-CA56-488D-A9FE-9B956798C156}"/>
                  </a:ext>
                </a:extLst>
              </p:cNvPr>
              <p:cNvSpPr/>
              <p:nvPr userDrawn="1"/>
            </p:nvSpPr>
            <p:spPr>
              <a:xfrm>
                <a:off x="-3244585" y="1493351"/>
                <a:ext cx="34272" cy="34272"/>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55" name="Rechthoek 54">
                <a:extLst>
                  <a:ext uri="{FF2B5EF4-FFF2-40B4-BE49-F238E27FC236}">
                    <a16:creationId xmlns:a16="http://schemas.microsoft.com/office/drawing/2014/main" id="{1950857C-0BA9-4119-8037-6A737F870114}"/>
                  </a:ext>
                </a:extLst>
              </p:cNvPr>
              <p:cNvSpPr/>
              <p:nvPr userDrawn="1"/>
            </p:nvSpPr>
            <p:spPr>
              <a:xfrm>
                <a:off x="-3234192" y="1435895"/>
                <a:ext cx="21280" cy="41469"/>
              </a:xfrm>
              <a:prstGeom prst="rect">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600" b="1" noProof="0" dirty="0">
                  <a:solidFill>
                    <a:srgbClr val="211F26"/>
                  </a:solidFill>
                  <a:latin typeface="Calibri" panose="020F0502020204030204" pitchFamily="34" charset="0"/>
                  <a:cs typeface="Calibri" panose="020F0502020204030204" pitchFamily="34" charset="0"/>
                </a:endParaRPr>
              </a:p>
            </p:txBody>
          </p:sp>
          <p:sp>
            <p:nvSpPr>
              <p:cNvPr id="56" name="Pijl: punthaak 55">
                <a:extLst>
                  <a:ext uri="{FF2B5EF4-FFF2-40B4-BE49-F238E27FC236}">
                    <a16:creationId xmlns:a16="http://schemas.microsoft.com/office/drawing/2014/main" id="{F2D73B8C-5EEB-4DB9-AB9B-FFD2DF250A50}"/>
                  </a:ext>
                </a:extLst>
              </p:cNvPr>
              <p:cNvSpPr/>
              <p:nvPr userDrawn="1"/>
            </p:nvSpPr>
            <p:spPr>
              <a:xfrm rot="16200000">
                <a:off x="-3244286" y="1420769"/>
                <a:ext cx="41469" cy="60384"/>
              </a:xfrm>
              <a:prstGeom prst="chevron">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600" b="1" noProof="0" dirty="0">
                  <a:solidFill>
                    <a:srgbClr val="211F26"/>
                  </a:solidFill>
                  <a:latin typeface="Calibri" panose="020F0502020204030204" pitchFamily="34" charset="0"/>
                  <a:cs typeface="Calibri" panose="020F0502020204030204" pitchFamily="34" charset="0"/>
                </a:endParaRPr>
              </a:p>
            </p:txBody>
          </p:sp>
          <p:sp>
            <p:nvSpPr>
              <p:cNvPr id="57" name="Rechthoek 56">
                <a:extLst>
                  <a:ext uri="{FF2B5EF4-FFF2-40B4-BE49-F238E27FC236}">
                    <a16:creationId xmlns:a16="http://schemas.microsoft.com/office/drawing/2014/main" id="{6A341E5A-91B2-4FE1-AECC-29BD17AB9397}"/>
                  </a:ext>
                </a:extLst>
              </p:cNvPr>
              <p:cNvSpPr/>
              <p:nvPr userDrawn="1"/>
            </p:nvSpPr>
            <p:spPr>
              <a:xfrm flipV="1">
                <a:off x="-3234192" y="1543744"/>
                <a:ext cx="21280" cy="41469"/>
              </a:xfrm>
              <a:prstGeom prst="rect">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600" b="1" noProof="0" dirty="0">
                  <a:solidFill>
                    <a:srgbClr val="211F26"/>
                  </a:solidFill>
                  <a:latin typeface="Calibri" panose="020F0502020204030204" pitchFamily="34" charset="0"/>
                  <a:cs typeface="Calibri" panose="020F0502020204030204" pitchFamily="34" charset="0"/>
                </a:endParaRPr>
              </a:p>
            </p:txBody>
          </p:sp>
          <p:sp>
            <p:nvSpPr>
              <p:cNvPr id="58" name="Pijl: punthaak 57">
                <a:extLst>
                  <a:ext uri="{FF2B5EF4-FFF2-40B4-BE49-F238E27FC236}">
                    <a16:creationId xmlns:a16="http://schemas.microsoft.com/office/drawing/2014/main" id="{D23406D7-D1C6-4414-8557-885A5A6C17BA}"/>
                  </a:ext>
                </a:extLst>
              </p:cNvPr>
              <p:cNvSpPr/>
              <p:nvPr userDrawn="1"/>
            </p:nvSpPr>
            <p:spPr>
              <a:xfrm rot="5400000" flipV="1">
                <a:off x="-3244286" y="1539955"/>
                <a:ext cx="41469" cy="60384"/>
              </a:xfrm>
              <a:prstGeom prst="chevron">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600" b="1" noProof="0" dirty="0">
                  <a:solidFill>
                    <a:srgbClr val="211F26"/>
                  </a:solidFill>
                  <a:latin typeface="Calibri" panose="020F0502020204030204" pitchFamily="34" charset="0"/>
                  <a:cs typeface="Calibri" panose="020F0502020204030204" pitchFamily="34" charset="0"/>
                </a:endParaRPr>
              </a:p>
            </p:txBody>
          </p:sp>
          <p:cxnSp>
            <p:nvCxnSpPr>
              <p:cNvPr id="59" name="Rechte verbindingslijn 58">
                <a:extLst>
                  <a:ext uri="{FF2B5EF4-FFF2-40B4-BE49-F238E27FC236}">
                    <a16:creationId xmlns:a16="http://schemas.microsoft.com/office/drawing/2014/main" id="{B7B924B6-76E4-41C0-9670-6EC264B99CA7}"/>
                  </a:ext>
                </a:extLst>
              </p:cNvPr>
              <p:cNvCxnSpPr>
                <a:cxnSpLocks/>
              </p:cNvCxnSpPr>
              <p:nvPr userDrawn="1"/>
            </p:nvCxnSpPr>
            <p:spPr>
              <a:xfrm>
                <a:off x="-3202653" y="1432300"/>
                <a:ext cx="66956" cy="0"/>
              </a:xfrm>
              <a:prstGeom prst="line">
                <a:avLst/>
              </a:prstGeom>
              <a:noFill/>
              <a:ln w="12700" cap="rnd" cmpd="sng" algn="ctr">
                <a:solidFill>
                  <a:srgbClr val="818181"/>
                </a:solidFill>
                <a:prstDash val="sysDot"/>
              </a:ln>
              <a:effectLst/>
            </p:spPr>
          </p:cxnSp>
          <p:cxnSp>
            <p:nvCxnSpPr>
              <p:cNvPr id="60" name="Rechte verbindingslijn 59">
                <a:extLst>
                  <a:ext uri="{FF2B5EF4-FFF2-40B4-BE49-F238E27FC236}">
                    <a16:creationId xmlns:a16="http://schemas.microsoft.com/office/drawing/2014/main" id="{E133628D-2820-4998-8D4E-7231EAA1C140}"/>
                  </a:ext>
                </a:extLst>
              </p:cNvPr>
              <p:cNvCxnSpPr>
                <a:cxnSpLocks/>
              </p:cNvCxnSpPr>
              <p:nvPr userDrawn="1"/>
            </p:nvCxnSpPr>
            <p:spPr>
              <a:xfrm>
                <a:off x="-3202653" y="1585650"/>
                <a:ext cx="66956" cy="0"/>
              </a:xfrm>
              <a:prstGeom prst="line">
                <a:avLst/>
              </a:prstGeom>
              <a:noFill/>
              <a:ln w="12700" cap="rnd" cmpd="sng" algn="ctr">
                <a:solidFill>
                  <a:srgbClr val="818181"/>
                </a:solidFill>
                <a:prstDash val="sysDot"/>
              </a:ln>
              <a:effectLst/>
            </p:spPr>
          </p:cxnSp>
          <p:sp>
            <p:nvSpPr>
              <p:cNvPr id="61" name="Vrije vorm: vorm 60">
                <a:extLst>
                  <a:ext uri="{FF2B5EF4-FFF2-40B4-BE49-F238E27FC236}">
                    <a16:creationId xmlns:a16="http://schemas.microsoft.com/office/drawing/2014/main" id="{8011B337-7A08-4AC7-AD51-D34867A0D16E}"/>
                  </a:ext>
                </a:extLst>
              </p:cNvPr>
              <p:cNvSpPr/>
              <p:nvPr userDrawn="1"/>
            </p:nvSpPr>
            <p:spPr>
              <a:xfrm>
                <a:off x="-3175561" y="1707315"/>
                <a:ext cx="42279" cy="61833"/>
              </a:xfrm>
              <a:custGeom>
                <a:avLst/>
                <a:gdLst>
                  <a:gd name="connsiteX0" fmla="*/ 50006 w 111919"/>
                  <a:gd name="connsiteY0" fmla="*/ 64294 h 145256"/>
                  <a:gd name="connsiteX1" fmla="*/ 47625 w 111919"/>
                  <a:gd name="connsiteY1" fmla="*/ 145256 h 145256"/>
                  <a:gd name="connsiteX2" fmla="*/ 111919 w 111919"/>
                  <a:gd name="connsiteY2" fmla="*/ 92869 h 145256"/>
                  <a:gd name="connsiteX3" fmla="*/ 111919 w 111919"/>
                  <a:gd name="connsiteY3" fmla="*/ 28575 h 145256"/>
                  <a:gd name="connsiteX4" fmla="*/ 52387 w 111919"/>
                  <a:gd name="connsiteY4" fmla="*/ 0 h 145256"/>
                  <a:gd name="connsiteX5" fmla="*/ 4762 w 111919"/>
                  <a:gd name="connsiteY5" fmla="*/ 11906 h 145256"/>
                  <a:gd name="connsiteX6" fmla="*/ 0 w 111919"/>
                  <a:gd name="connsiteY6" fmla="*/ 45244 h 145256"/>
                  <a:gd name="connsiteX7" fmla="*/ 50006 w 111919"/>
                  <a:gd name="connsiteY7" fmla="*/ 64294 h 145256"/>
                  <a:gd name="connsiteX0" fmla="*/ 50006 w 124049"/>
                  <a:gd name="connsiteY0" fmla="*/ 64294 h 145256"/>
                  <a:gd name="connsiteX1" fmla="*/ 47625 w 124049"/>
                  <a:gd name="connsiteY1" fmla="*/ 145256 h 145256"/>
                  <a:gd name="connsiteX2" fmla="*/ 111919 w 124049"/>
                  <a:gd name="connsiteY2" fmla="*/ 92869 h 145256"/>
                  <a:gd name="connsiteX3" fmla="*/ 111919 w 124049"/>
                  <a:gd name="connsiteY3" fmla="*/ 28575 h 145256"/>
                  <a:gd name="connsiteX4" fmla="*/ 52387 w 124049"/>
                  <a:gd name="connsiteY4" fmla="*/ 0 h 145256"/>
                  <a:gd name="connsiteX5" fmla="*/ 4762 w 124049"/>
                  <a:gd name="connsiteY5" fmla="*/ 11906 h 145256"/>
                  <a:gd name="connsiteX6" fmla="*/ 0 w 124049"/>
                  <a:gd name="connsiteY6" fmla="*/ 45244 h 145256"/>
                  <a:gd name="connsiteX7" fmla="*/ 50006 w 124049"/>
                  <a:gd name="connsiteY7" fmla="*/ 64294 h 145256"/>
                  <a:gd name="connsiteX0" fmla="*/ 50006 w 123624"/>
                  <a:gd name="connsiteY0" fmla="*/ 64294 h 145256"/>
                  <a:gd name="connsiteX1" fmla="*/ 47625 w 123624"/>
                  <a:gd name="connsiteY1" fmla="*/ 145256 h 145256"/>
                  <a:gd name="connsiteX2" fmla="*/ 111919 w 123624"/>
                  <a:gd name="connsiteY2" fmla="*/ 92869 h 145256"/>
                  <a:gd name="connsiteX3" fmla="*/ 111919 w 123624"/>
                  <a:gd name="connsiteY3" fmla="*/ 28575 h 145256"/>
                  <a:gd name="connsiteX4" fmla="*/ 52387 w 123624"/>
                  <a:gd name="connsiteY4" fmla="*/ 0 h 145256"/>
                  <a:gd name="connsiteX5" fmla="*/ 4762 w 123624"/>
                  <a:gd name="connsiteY5" fmla="*/ 11906 h 145256"/>
                  <a:gd name="connsiteX6" fmla="*/ 0 w 123624"/>
                  <a:gd name="connsiteY6" fmla="*/ 45244 h 145256"/>
                  <a:gd name="connsiteX7" fmla="*/ 50006 w 123624"/>
                  <a:gd name="connsiteY7" fmla="*/ 64294 h 145256"/>
                  <a:gd name="connsiteX0" fmla="*/ 50006 w 123624"/>
                  <a:gd name="connsiteY0" fmla="*/ 67517 h 148479"/>
                  <a:gd name="connsiteX1" fmla="*/ 47625 w 123624"/>
                  <a:gd name="connsiteY1" fmla="*/ 148479 h 148479"/>
                  <a:gd name="connsiteX2" fmla="*/ 111919 w 123624"/>
                  <a:gd name="connsiteY2" fmla="*/ 96092 h 148479"/>
                  <a:gd name="connsiteX3" fmla="*/ 111919 w 123624"/>
                  <a:gd name="connsiteY3" fmla="*/ 31798 h 148479"/>
                  <a:gd name="connsiteX4" fmla="*/ 52387 w 123624"/>
                  <a:gd name="connsiteY4" fmla="*/ 3223 h 148479"/>
                  <a:gd name="connsiteX5" fmla="*/ 4762 w 123624"/>
                  <a:gd name="connsiteY5" fmla="*/ 15129 h 148479"/>
                  <a:gd name="connsiteX6" fmla="*/ 0 w 123624"/>
                  <a:gd name="connsiteY6" fmla="*/ 48467 h 148479"/>
                  <a:gd name="connsiteX7" fmla="*/ 50006 w 123624"/>
                  <a:gd name="connsiteY7" fmla="*/ 67517 h 148479"/>
                  <a:gd name="connsiteX0" fmla="*/ 50006 w 118952"/>
                  <a:gd name="connsiteY0" fmla="*/ 73868 h 154830"/>
                  <a:gd name="connsiteX1" fmla="*/ 47625 w 118952"/>
                  <a:gd name="connsiteY1" fmla="*/ 154830 h 154830"/>
                  <a:gd name="connsiteX2" fmla="*/ 111919 w 118952"/>
                  <a:gd name="connsiteY2" fmla="*/ 102443 h 154830"/>
                  <a:gd name="connsiteX3" fmla="*/ 111919 w 118952"/>
                  <a:gd name="connsiteY3" fmla="*/ 38149 h 154830"/>
                  <a:gd name="connsiteX4" fmla="*/ 64294 w 118952"/>
                  <a:gd name="connsiteY4" fmla="*/ 2430 h 154830"/>
                  <a:gd name="connsiteX5" fmla="*/ 4762 w 118952"/>
                  <a:gd name="connsiteY5" fmla="*/ 21480 h 154830"/>
                  <a:gd name="connsiteX6" fmla="*/ 0 w 118952"/>
                  <a:gd name="connsiteY6" fmla="*/ 54818 h 154830"/>
                  <a:gd name="connsiteX7" fmla="*/ 50006 w 118952"/>
                  <a:gd name="connsiteY7" fmla="*/ 73868 h 154830"/>
                  <a:gd name="connsiteX0" fmla="*/ 50006 w 118952"/>
                  <a:gd name="connsiteY0" fmla="*/ 71438 h 152400"/>
                  <a:gd name="connsiteX1" fmla="*/ 47625 w 118952"/>
                  <a:gd name="connsiteY1" fmla="*/ 152400 h 152400"/>
                  <a:gd name="connsiteX2" fmla="*/ 111919 w 118952"/>
                  <a:gd name="connsiteY2" fmla="*/ 100013 h 152400"/>
                  <a:gd name="connsiteX3" fmla="*/ 111919 w 118952"/>
                  <a:gd name="connsiteY3" fmla="*/ 35719 h 152400"/>
                  <a:gd name="connsiteX4" fmla="*/ 64294 w 118952"/>
                  <a:gd name="connsiteY4" fmla="*/ 0 h 152400"/>
                  <a:gd name="connsiteX5" fmla="*/ 0 w 118952"/>
                  <a:gd name="connsiteY5" fmla="*/ 52388 h 152400"/>
                  <a:gd name="connsiteX6" fmla="*/ 50006 w 118952"/>
                  <a:gd name="connsiteY6" fmla="*/ 71438 h 152400"/>
                  <a:gd name="connsiteX0" fmla="*/ 50006 w 118952"/>
                  <a:gd name="connsiteY0" fmla="*/ 71735 h 152697"/>
                  <a:gd name="connsiteX1" fmla="*/ 47625 w 118952"/>
                  <a:gd name="connsiteY1" fmla="*/ 152697 h 152697"/>
                  <a:gd name="connsiteX2" fmla="*/ 111919 w 118952"/>
                  <a:gd name="connsiteY2" fmla="*/ 100310 h 152697"/>
                  <a:gd name="connsiteX3" fmla="*/ 111919 w 118952"/>
                  <a:gd name="connsiteY3" fmla="*/ 36016 h 152697"/>
                  <a:gd name="connsiteX4" fmla="*/ 64294 w 118952"/>
                  <a:gd name="connsiteY4" fmla="*/ 297 h 152697"/>
                  <a:gd name="connsiteX5" fmla="*/ 0 w 118952"/>
                  <a:gd name="connsiteY5" fmla="*/ 52685 h 152697"/>
                  <a:gd name="connsiteX6" fmla="*/ 50006 w 118952"/>
                  <a:gd name="connsiteY6" fmla="*/ 71735 h 152697"/>
                  <a:gd name="connsiteX0" fmla="*/ 50006 w 118952"/>
                  <a:gd name="connsiteY0" fmla="*/ 71961 h 152923"/>
                  <a:gd name="connsiteX1" fmla="*/ 47625 w 118952"/>
                  <a:gd name="connsiteY1" fmla="*/ 152923 h 152923"/>
                  <a:gd name="connsiteX2" fmla="*/ 111919 w 118952"/>
                  <a:gd name="connsiteY2" fmla="*/ 100536 h 152923"/>
                  <a:gd name="connsiteX3" fmla="*/ 111919 w 118952"/>
                  <a:gd name="connsiteY3" fmla="*/ 36242 h 152923"/>
                  <a:gd name="connsiteX4" fmla="*/ 64294 w 118952"/>
                  <a:gd name="connsiteY4" fmla="*/ 523 h 152923"/>
                  <a:gd name="connsiteX5" fmla="*/ 0 w 118952"/>
                  <a:gd name="connsiteY5" fmla="*/ 52911 h 152923"/>
                  <a:gd name="connsiteX6" fmla="*/ 50006 w 118952"/>
                  <a:gd name="connsiteY6" fmla="*/ 71961 h 152923"/>
                  <a:gd name="connsiteX0" fmla="*/ 50006 w 118480"/>
                  <a:gd name="connsiteY0" fmla="*/ 71961 h 152923"/>
                  <a:gd name="connsiteX1" fmla="*/ 47625 w 118480"/>
                  <a:gd name="connsiteY1" fmla="*/ 152923 h 152923"/>
                  <a:gd name="connsiteX2" fmla="*/ 111919 w 118480"/>
                  <a:gd name="connsiteY2" fmla="*/ 100536 h 152923"/>
                  <a:gd name="connsiteX3" fmla="*/ 111919 w 118480"/>
                  <a:gd name="connsiteY3" fmla="*/ 36242 h 152923"/>
                  <a:gd name="connsiteX4" fmla="*/ 64294 w 118480"/>
                  <a:gd name="connsiteY4" fmla="*/ 523 h 152923"/>
                  <a:gd name="connsiteX5" fmla="*/ 0 w 118480"/>
                  <a:gd name="connsiteY5" fmla="*/ 52911 h 152923"/>
                  <a:gd name="connsiteX6" fmla="*/ 50006 w 118480"/>
                  <a:gd name="connsiteY6" fmla="*/ 71961 h 152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480" h="152923">
                    <a:moveTo>
                      <a:pt x="50006" y="71961"/>
                    </a:moveTo>
                    <a:cubicBezTo>
                      <a:pt x="49212" y="98948"/>
                      <a:pt x="48419" y="125936"/>
                      <a:pt x="47625" y="152923"/>
                    </a:cubicBezTo>
                    <a:cubicBezTo>
                      <a:pt x="69056" y="135461"/>
                      <a:pt x="102395" y="122761"/>
                      <a:pt x="111919" y="100536"/>
                    </a:cubicBezTo>
                    <a:cubicBezTo>
                      <a:pt x="121443" y="78311"/>
                      <a:pt x="119856" y="52911"/>
                      <a:pt x="111919" y="36242"/>
                    </a:cubicBezTo>
                    <a:cubicBezTo>
                      <a:pt x="103982" y="19573"/>
                      <a:pt x="94853" y="4888"/>
                      <a:pt x="64294" y="523"/>
                    </a:cubicBezTo>
                    <a:cubicBezTo>
                      <a:pt x="33735" y="-3842"/>
                      <a:pt x="0" y="19574"/>
                      <a:pt x="0" y="52911"/>
                    </a:cubicBezTo>
                    <a:lnTo>
                      <a:pt x="50006" y="71961"/>
                    </a:lnTo>
                    <a:close/>
                  </a:path>
                </a:pathLst>
              </a:cu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600" b="1" noProof="0" dirty="0">
                  <a:solidFill>
                    <a:srgbClr val="211F26"/>
                  </a:solidFill>
                  <a:latin typeface="Calibri" panose="020F0502020204030204" pitchFamily="34" charset="0"/>
                  <a:cs typeface="Calibri" panose="020F0502020204030204" pitchFamily="34" charset="0"/>
                </a:endParaRPr>
              </a:p>
            </p:txBody>
          </p:sp>
          <p:sp>
            <p:nvSpPr>
              <p:cNvPr id="62" name="Rechthoek: afgeronde hoeken 61">
                <a:extLst>
                  <a:ext uri="{FF2B5EF4-FFF2-40B4-BE49-F238E27FC236}">
                    <a16:creationId xmlns:a16="http://schemas.microsoft.com/office/drawing/2014/main" id="{4DD083CA-76DE-4967-9987-F77B2BB648BE}"/>
                  </a:ext>
                </a:extLst>
              </p:cNvPr>
              <p:cNvSpPr/>
              <p:nvPr userDrawn="1"/>
            </p:nvSpPr>
            <p:spPr>
              <a:xfrm rot="2770829">
                <a:off x="-3234197" y="1703273"/>
                <a:ext cx="57923" cy="72481"/>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63" name="Vrije vorm: vorm 62">
                <a:extLst>
                  <a:ext uri="{FF2B5EF4-FFF2-40B4-BE49-F238E27FC236}">
                    <a16:creationId xmlns:a16="http://schemas.microsoft.com/office/drawing/2014/main" id="{D1B71E68-3978-440A-A744-963161AFDF66}"/>
                  </a:ext>
                </a:extLst>
              </p:cNvPr>
              <p:cNvSpPr/>
              <p:nvPr userDrawn="1"/>
            </p:nvSpPr>
            <p:spPr>
              <a:xfrm>
                <a:off x="-3237180" y="1677339"/>
                <a:ext cx="42279" cy="55298"/>
              </a:xfrm>
              <a:custGeom>
                <a:avLst/>
                <a:gdLst>
                  <a:gd name="connsiteX0" fmla="*/ 76475 w 79906"/>
                  <a:gd name="connsiteY0" fmla="*/ 104510 h 104510"/>
                  <a:gd name="connsiteX1" fmla="*/ 71712 w 79906"/>
                  <a:gd name="connsiteY1" fmla="*/ 6879 h 104510"/>
                  <a:gd name="connsiteX2" fmla="*/ 5037 w 79906"/>
                  <a:gd name="connsiteY2" fmla="*/ 16404 h 104510"/>
                  <a:gd name="connsiteX3" fmla="*/ 9800 w 79906"/>
                  <a:gd name="connsiteY3" fmla="*/ 83079 h 104510"/>
                </a:gdLst>
                <a:ahLst/>
                <a:cxnLst>
                  <a:cxn ang="0">
                    <a:pos x="connsiteX0" y="connsiteY0"/>
                  </a:cxn>
                  <a:cxn ang="0">
                    <a:pos x="connsiteX1" y="connsiteY1"/>
                  </a:cxn>
                  <a:cxn ang="0">
                    <a:pos x="connsiteX2" y="connsiteY2"/>
                  </a:cxn>
                  <a:cxn ang="0">
                    <a:pos x="connsiteX3" y="connsiteY3"/>
                  </a:cxn>
                </a:cxnLst>
                <a:rect l="l" t="t" r="r" b="b"/>
                <a:pathLst>
                  <a:path w="79906" h="104510">
                    <a:moveTo>
                      <a:pt x="76475" y="104510"/>
                    </a:moveTo>
                    <a:cubicBezTo>
                      <a:pt x="80046" y="63036"/>
                      <a:pt x="83618" y="21563"/>
                      <a:pt x="71712" y="6879"/>
                    </a:cubicBezTo>
                    <a:cubicBezTo>
                      <a:pt x="59806" y="-7805"/>
                      <a:pt x="15356" y="3704"/>
                      <a:pt x="5037" y="16404"/>
                    </a:cubicBezTo>
                    <a:cubicBezTo>
                      <a:pt x="-5282" y="29104"/>
                      <a:pt x="2259" y="56091"/>
                      <a:pt x="9800" y="83079"/>
                    </a:cubicBezTo>
                  </a:path>
                </a:pathLst>
              </a:custGeom>
              <a:no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600" noProof="0" dirty="0">
                  <a:solidFill>
                    <a:srgbClr val="211F26"/>
                  </a:solidFill>
                  <a:latin typeface="Calibri" panose="020F0502020204030204" pitchFamily="34" charset="0"/>
                  <a:cs typeface="Calibri" panose="020F0502020204030204" pitchFamily="34" charset="0"/>
                </a:endParaRPr>
              </a:p>
            </p:txBody>
          </p:sp>
          <p:sp>
            <p:nvSpPr>
              <p:cNvPr id="64" name="Vrije vorm: vorm 63">
                <a:extLst>
                  <a:ext uri="{FF2B5EF4-FFF2-40B4-BE49-F238E27FC236}">
                    <a16:creationId xmlns:a16="http://schemas.microsoft.com/office/drawing/2014/main" id="{D05BC4D2-4A2C-4741-A4B7-5F79993ED5F1}"/>
                  </a:ext>
                </a:extLst>
              </p:cNvPr>
              <p:cNvSpPr/>
              <p:nvPr userDrawn="1"/>
            </p:nvSpPr>
            <p:spPr>
              <a:xfrm>
                <a:off x="-3147647" y="1714096"/>
                <a:ext cx="57254" cy="77074"/>
              </a:xfrm>
              <a:custGeom>
                <a:avLst/>
                <a:gdLst>
                  <a:gd name="connsiteX0" fmla="*/ 0 w 61912"/>
                  <a:gd name="connsiteY0" fmla="*/ 80963 h 80963"/>
                  <a:gd name="connsiteX1" fmla="*/ 57150 w 61912"/>
                  <a:gd name="connsiteY1" fmla="*/ 0 h 80963"/>
                  <a:gd name="connsiteX2" fmla="*/ 61912 w 61912"/>
                  <a:gd name="connsiteY2" fmla="*/ 50006 h 80963"/>
                  <a:gd name="connsiteX3" fmla="*/ 0 w 61912"/>
                  <a:gd name="connsiteY3" fmla="*/ 80963 h 80963"/>
                  <a:gd name="connsiteX0" fmla="*/ 0 w 61912"/>
                  <a:gd name="connsiteY0" fmla="*/ 80963 h 83344"/>
                  <a:gd name="connsiteX1" fmla="*/ 57150 w 61912"/>
                  <a:gd name="connsiteY1" fmla="*/ 0 h 83344"/>
                  <a:gd name="connsiteX2" fmla="*/ 61912 w 61912"/>
                  <a:gd name="connsiteY2" fmla="*/ 50006 h 83344"/>
                  <a:gd name="connsiteX3" fmla="*/ 19050 w 61912"/>
                  <a:gd name="connsiteY3" fmla="*/ 83344 h 83344"/>
                  <a:gd name="connsiteX4" fmla="*/ 0 w 61912"/>
                  <a:gd name="connsiteY4" fmla="*/ 80963 h 833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912" h="83344">
                    <a:moveTo>
                      <a:pt x="0" y="80963"/>
                    </a:moveTo>
                    <a:lnTo>
                      <a:pt x="57150" y="0"/>
                    </a:lnTo>
                    <a:lnTo>
                      <a:pt x="61912" y="50006"/>
                    </a:lnTo>
                    <a:cubicBezTo>
                      <a:pt x="48418" y="56356"/>
                      <a:pt x="32544" y="76994"/>
                      <a:pt x="19050" y="83344"/>
                    </a:cubicBezTo>
                    <a:lnTo>
                      <a:pt x="0" y="80963"/>
                    </a:lnTo>
                    <a:close/>
                  </a:path>
                </a:pathLst>
              </a:cu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600" b="1" noProof="0" dirty="0">
                  <a:solidFill>
                    <a:srgbClr val="211F26"/>
                  </a:solidFill>
                  <a:latin typeface="Calibri" panose="020F0502020204030204" pitchFamily="34" charset="0"/>
                  <a:cs typeface="Calibri" panose="020F0502020204030204" pitchFamily="34" charset="0"/>
                </a:endParaRPr>
              </a:p>
            </p:txBody>
          </p:sp>
          <p:sp>
            <p:nvSpPr>
              <p:cNvPr id="65" name="Ovaal 64">
                <a:extLst>
                  <a:ext uri="{FF2B5EF4-FFF2-40B4-BE49-F238E27FC236}">
                    <a16:creationId xmlns:a16="http://schemas.microsoft.com/office/drawing/2014/main" id="{F2C1390E-20B1-45FF-ACBC-FF1197735AF7}"/>
                  </a:ext>
                </a:extLst>
              </p:cNvPr>
              <p:cNvSpPr/>
              <p:nvPr userDrawn="1"/>
            </p:nvSpPr>
            <p:spPr>
              <a:xfrm rot="12332780">
                <a:off x="-3185085" y="1782358"/>
                <a:ext cx="50650" cy="57255"/>
              </a:xfrm>
              <a:prstGeom prst="ellipse">
                <a:avLst/>
              </a:prstGeom>
              <a:solidFill>
                <a:schemeClr val="bg1"/>
              </a:solidFill>
              <a:ln w="9525">
                <a:solidFill>
                  <a:srgbClr val="4D82B8"/>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600" b="1" noProof="0" dirty="0">
                  <a:solidFill>
                    <a:srgbClr val="211F26"/>
                  </a:solidFill>
                  <a:latin typeface="Calibri" panose="020F0502020204030204" pitchFamily="34" charset="0"/>
                  <a:cs typeface="Calibri" panose="020F0502020204030204" pitchFamily="34" charset="0"/>
                </a:endParaRPr>
              </a:p>
            </p:txBody>
          </p:sp>
          <p:sp>
            <p:nvSpPr>
              <p:cNvPr id="66" name="Gelijkbenige driehoek 34">
                <a:extLst>
                  <a:ext uri="{FF2B5EF4-FFF2-40B4-BE49-F238E27FC236}">
                    <a16:creationId xmlns:a16="http://schemas.microsoft.com/office/drawing/2014/main" id="{1051AB62-0A6B-4701-8FA8-C3397C4F7AC5}"/>
                  </a:ext>
                </a:extLst>
              </p:cNvPr>
              <p:cNvSpPr/>
              <p:nvPr userDrawn="1"/>
            </p:nvSpPr>
            <p:spPr>
              <a:xfrm rot="14772351">
                <a:off x="-3215597" y="1797313"/>
                <a:ext cx="52327" cy="57916"/>
              </a:xfrm>
              <a:custGeom>
                <a:avLst/>
                <a:gdLst>
                  <a:gd name="connsiteX0" fmla="*/ 0 w 56584"/>
                  <a:gd name="connsiteY0" fmla="*/ 55534 h 55534"/>
                  <a:gd name="connsiteX1" fmla="*/ 28292 w 56584"/>
                  <a:gd name="connsiteY1" fmla="*/ 0 h 55534"/>
                  <a:gd name="connsiteX2" fmla="*/ 56584 w 56584"/>
                  <a:gd name="connsiteY2" fmla="*/ 55534 h 55534"/>
                  <a:gd name="connsiteX3" fmla="*/ 0 w 56584"/>
                  <a:gd name="connsiteY3" fmla="*/ 55534 h 55534"/>
                  <a:gd name="connsiteX0" fmla="*/ 0 w 56584"/>
                  <a:gd name="connsiteY0" fmla="*/ 55534 h 60261"/>
                  <a:gd name="connsiteX1" fmla="*/ 28292 w 56584"/>
                  <a:gd name="connsiteY1" fmla="*/ 0 h 60261"/>
                  <a:gd name="connsiteX2" fmla="*/ 56584 w 56584"/>
                  <a:gd name="connsiteY2" fmla="*/ 55534 h 60261"/>
                  <a:gd name="connsiteX3" fmla="*/ 0 w 56584"/>
                  <a:gd name="connsiteY3" fmla="*/ 55534 h 60261"/>
                  <a:gd name="connsiteX0" fmla="*/ 0 w 56584"/>
                  <a:gd name="connsiteY0" fmla="*/ 55534 h 62627"/>
                  <a:gd name="connsiteX1" fmla="*/ 28292 w 56584"/>
                  <a:gd name="connsiteY1" fmla="*/ 0 h 62627"/>
                  <a:gd name="connsiteX2" fmla="*/ 56584 w 56584"/>
                  <a:gd name="connsiteY2" fmla="*/ 55534 h 62627"/>
                  <a:gd name="connsiteX3" fmla="*/ 0 w 56584"/>
                  <a:gd name="connsiteY3" fmla="*/ 55534 h 62627"/>
                </a:gdLst>
                <a:ahLst/>
                <a:cxnLst>
                  <a:cxn ang="0">
                    <a:pos x="connsiteX0" y="connsiteY0"/>
                  </a:cxn>
                  <a:cxn ang="0">
                    <a:pos x="connsiteX1" y="connsiteY1"/>
                  </a:cxn>
                  <a:cxn ang="0">
                    <a:pos x="connsiteX2" y="connsiteY2"/>
                  </a:cxn>
                  <a:cxn ang="0">
                    <a:pos x="connsiteX3" y="connsiteY3"/>
                  </a:cxn>
                </a:cxnLst>
                <a:rect l="l" t="t" r="r" b="b"/>
                <a:pathLst>
                  <a:path w="56584" h="62627">
                    <a:moveTo>
                      <a:pt x="0" y="55534"/>
                    </a:moveTo>
                    <a:lnTo>
                      <a:pt x="28292" y="0"/>
                    </a:lnTo>
                    <a:lnTo>
                      <a:pt x="56584" y="55534"/>
                    </a:lnTo>
                    <a:cubicBezTo>
                      <a:pt x="44518" y="63735"/>
                      <a:pt x="19376" y="66171"/>
                      <a:pt x="0" y="55534"/>
                    </a:cubicBezTo>
                    <a:close/>
                  </a:path>
                </a:pathLst>
              </a:cu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600" b="1" noProof="0" dirty="0">
                  <a:solidFill>
                    <a:srgbClr val="211F26"/>
                  </a:solidFill>
                  <a:latin typeface="Calibri" panose="020F0502020204030204" pitchFamily="34" charset="0"/>
                  <a:cs typeface="Calibri" panose="020F0502020204030204" pitchFamily="34" charset="0"/>
                </a:endParaRPr>
              </a:p>
            </p:txBody>
          </p:sp>
        </p:grpSp>
        <p:grpSp>
          <p:nvGrpSpPr>
            <p:cNvPr id="26" name="Groep 25">
              <a:extLst>
                <a:ext uri="{FF2B5EF4-FFF2-40B4-BE49-F238E27FC236}">
                  <a16:creationId xmlns:a16="http://schemas.microsoft.com/office/drawing/2014/main" id="{44342EFD-0C4F-42D9-9629-9E3EAC82C4BE}"/>
                </a:ext>
              </a:extLst>
            </p:cNvPr>
            <p:cNvGrpSpPr/>
            <p:nvPr userDrawn="1"/>
          </p:nvGrpSpPr>
          <p:grpSpPr>
            <a:xfrm>
              <a:off x="-3323231" y="3670018"/>
              <a:ext cx="2734765" cy="284435"/>
              <a:chOff x="5114260" y="1193211"/>
              <a:chExt cx="2516594" cy="261745"/>
            </a:xfrm>
          </p:grpSpPr>
          <p:sp>
            <p:nvSpPr>
              <p:cNvPr id="41" name="Rechthoek 40">
                <a:extLst>
                  <a:ext uri="{FF2B5EF4-FFF2-40B4-BE49-F238E27FC236}">
                    <a16:creationId xmlns:a16="http://schemas.microsoft.com/office/drawing/2014/main" id="{2DCA625F-DD4E-4A49-B6FE-051EB811E117}"/>
                  </a:ext>
                </a:extLst>
              </p:cNvPr>
              <p:cNvSpPr/>
              <p:nvPr userDrawn="1"/>
            </p:nvSpPr>
            <p:spPr>
              <a:xfrm>
                <a:off x="5114260" y="1193211"/>
                <a:ext cx="2516594" cy="241682"/>
              </a:xfrm>
              <a:prstGeom prst="rect">
                <a:avLst/>
              </a:prstGeom>
              <a:solidFill>
                <a:srgbClr val="F0F0F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42" name="Tekstvak 41">
                <a:extLst>
                  <a:ext uri="{FF2B5EF4-FFF2-40B4-BE49-F238E27FC236}">
                    <a16:creationId xmlns:a16="http://schemas.microsoft.com/office/drawing/2014/main" id="{C872506F-DE02-49D8-8F6D-33B52D52CE42}"/>
                  </a:ext>
                </a:extLst>
              </p:cNvPr>
              <p:cNvSpPr txBox="1"/>
              <p:nvPr userDrawn="1"/>
            </p:nvSpPr>
            <p:spPr>
              <a:xfrm>
                <a:off x="5121010" y="1214215"/>
                <a:ext cx="1156604" cy="240741"/>
              </a:xfrm>
              <a:prstGeom prst="rect">
                <a:avLst/>
              </a:prstGeom>
              <a:noFill/>
            </p:spPr>
            <p:txBody>
              <a:bodyPr wrap="square" rtlCol="0">
                <a:spAutoFit/>
              </a:bodyPr>
              <a:lstStyle/>
              <a:p>
                <a:pPr marL="0" algn="l" defTabSz="913134" rtl="0" eaLnBrk="1" latinLnBrk="0" hangingPunct="1">
                  <a:lnSpc>
                    <a:spcPct val="100000"/>
                  </a:lnSpc>
                  <a:spcBef>
                    <a:spcPts val="450"/>
                  </a:spcBef>
                  <a:spcAft>
                    <a:spcPts val="450"/>
                  </a:spcAft>
                </a:pPr>
                <a:r>
                  <a:rPr lang="nl-NL" sz="675" b="0" u="none" kern="1200" noProof="0" dirty="0">
                    <a:solidFill>
                      <a:srgbClr val="211F26"/>
                    </a:solidFill>
                    <a:latin typeface="Calibri" panose="020F0502020204030204" pitchFamily="34" charset="0"/>
                    <a:ea typeface="+mn-ea"/>
                    <a:cs typeface="Calibri" panose="020F0502020204030204" pitchFamily="34" charset="0"/>
                  </a:rPr>
                  <a:t>Door</a:t>
                </a:r>
                <a:r>
                  <a:rPr lang="nl-NL" sz="675" b="0" u="sng" kern="1200" noProof="0" dirty="0">
                    <a:solidFill>
                      <a:srgbClr val="211F26"/>
                    </a:solidFill>
                    <a:latin typeface="Calibri" panose="020F0502020204030204" pitchFamily="34" charset="0"/>
                    <a:ea typeface="+mn-ea"/>
                    <a:cs typeface="Calibri" panose="020F0502020204030204" pitchFamily="34" charset="0"/>
                  </a:rPr>
                  <a:t>z</a:t>
                </a:r>
                <a:r>
                  <a:rPr lang="nl-NL" sz="675" b="0" u="none" kern="1200" noProof="0" dirty="0">
                    <a:solidFill>
                      <a:srgbClr val="211F26"/>
                    </a:solidFill>
                    <a:latin typeface="Calibri" panose="020F0502020204030204" pitchFamily="34" charset="0"/>
                    <a:ea typeface="+mn-ea"/>
                    <a:cs typeface="Calibri" panose="020F0502020204030204" pitchFamily="34" charset="0"/>
                  </a:rPr>
                  <a:t>ichtigheid</a:t>
                </a:r>
              </a:p>
            </p:txBody>
          </p:sp>
          <p:cxnSp>
            <p:nvCxnSpPr>
              <p:cNvPr id="43" name="Rechte verbindingslijn 42">
                <a:extLst>
                  <a:ext uri="{FF2B5EF4-FFF2-40B4-BE49-F238E27FC236}">
                    <a16:creationId xmlns:a16="http://schemas.microsoft.com/office/drawing/2014/main" id="{813E2CB2-A87D-4F1E-9B33-EBE9DF15CAA9}"/>
                  </a:ext>
                </a:extLst>
              </p:cNvPr>
              <p:cNvCxnSpPr>
                <a:cxnSpLocks/>
                <a:endCxn id="47" idx="1"/>
              </p:cNvCxnSpPr>
              <p:nvPr userDrawn="1"/>
            </p:nvCxnSpPr>
            <p:spPr>
              <a:xfrm>
                <a:off x="5949074" y="1317963"/>
                <a:ext cx="958480" cy="0"/>
              </a:xfrm>
              <a:prstGeom prst="line">
                <a:avLst/>
              </a:prstGeom>
              <a:noFill/>
              <a:ln w="12700" cap="flat" cmpd="sng" algn="ctr">
                <a:solidFill>
                  <a:srgbClr val="9D9FA1"/>
                </a:solidFill>
                <a:prstDash val="solid"/>
              </a:ln>
              <a:effectLst/>
            </p:spPr>
          </p:cxnSp>
          <p:sp>
            <p:nvSpPr>
              <p:cNvPr id="44" name="Rechthoek 43">
                <a:extLst>
                  <a:ext uri="{FF2B5EF4-FFF2-40B4-BE49-F238E27FC236}">
                    <a16:creationId xmlns:a16="http://schemas.microsoft.com/office/drawing/2014/main" id="{3682378F-D8A6-4222-B16F-81BAD42591DC}"/>
                  </a:ext>
                </a:extLst>
              </p:cNvPr>
              <p:cNvSpPr/>
              <p:nvPr userDrawn="1"/>
            </p:nvSpPr>
            <p:spPr>
              <a:xfrm>
                <a:off x="7020991" y="1230251"/>
                <a:ext cx="570656" cy="159490"/>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36000" tIns="36000" rIns="36000" bIns="36000" numCol="1" spcCol="0" rtlCol="0" fromWordArt="0" anchor="ctr" anchorCtr="0" forceAA="0" compatLnSpc="1">
                <a:prstTxWarp prst="textNoShape">
                  <a:avLst/>
                </a:prstTxWarp>
                <a:noAutofit/>
              </a:bodyPr>
              <a:lstStyle/>
              <a:p>
                <a:pPr lvl="0" algn="l">
                  <a:lnSpc>
                    <a:spcPct val="100000"/>
                  </a:lnSpc>
                  <a:spcBef>
                    <a:spcPts val="450"/>
                  </a:spcBef>
                  <a:spcAft>
                    <a:spcPts val="450"/>
                  </a:spcAft>
                </a:pPr>
                <a:r>
                  <a:rPr lang="nl-NL" sz="675" b="0" noProof="0" dirty="0">
                    <a:solidFill>
                      <a:srgbClr val="211F26"/>
                    </a:solidFill>
                    <a:latin typeface="Calibri" panose="020F0502020204030204" pitchFamily="34" charset="0"/>
                    <a:cs typeface="Calibri" panose="020F0502020204030204" pitchFamily="34" charset="0"/>
                  </a:rPr>
                  <a:t>100%</a:t>
                </a:r>
              </a:p>
            </p:txBody>
          </p:sp>
          <p:sp>
            <p:nvSpPr>
              <p:cNvPr id="45" name="Gelijkbenige driehoek 44">
                <a:extLst>
                  <a:ext uri="{FF2B5EF4-FFF2-40B4-BE49-F238E27FC236}">
                    <a16:creationId xmlns:a16="http://schemas.microsoft.com/office/drawing/2014/main" id="{86D2738A-7F51-47E4-BBB2-055423D76786}"/>
                  </a:ext>
                </a:extLst>
              </p:cNvPr>
              <p:cNvSpPr/>
              <p:nvPr userDrawn="1"/>
            </p:nvSpPr>
            <p:spPr>
              <a:xfrm>
                <a:off x="7508703" y="1255045"/>
                <a:ext cx="44712" cy="31855"/>
              </a:xfrm>
              <a:prstGeom prst="triangle">
                <a:avLst/>
              </a:prstGeom>
              <a:solidFill>
                <a:srgbClr val="69696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46" name="Gelijkbenige driehoek 45">
                <a:extLst>
                  <a:ext uri="{FF2B5EF4-FFF2-40B4-BE49-F238E27FC236}">
                    <a16:creationId xmlns:a16="http://schemas.microsoft.com/office/drawing/2014/main" id="{5012D99F-9A41-44B3-A72A-03BA41778BC8}"/>
                  </a:ext>
                </a:extLst>
              </p:cNvPr>
              <p:cNvSpPr/>
              <p:nvPr userDrawn="1"/>
            </p:nvSpPr>
            <p:spPr>
              <a:xfrm flipV="1">
                <a:off x="7508703" y="1332327"/>
                <a:ext cx="44712" cy="31855"/>
              </a:xfrm>
              <a:prstGeom prst="triangle">
                <a:avLst/>
              </a:prstGeom>
              <a:solidFill>
                <a:srgbClr val="69696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47" name="Rechthoek 46">
                <a:extLst>
                  <a:ext uri="{FF2B5EF4-FFF2-40B4-BE49-F238E27FC236}">
                    <a16:creationId xmlns:a16="http://schemas.microsoft.com/office/drawing/2014/main" id="{BEC905AB-3589-4238-81E2-1E2D00F5030C}"/>
                  </a:ext>
                </a:extLst>
              </p:cNvPr>
              <p:cNvSpPr/>
              <p:nvPr userDrawn="1"/>
            </p:nvSpPr>
            <p:spPr>
              <a:xfrm>
                <a:off x="6907553" y="1274066"/>
                <a:ext cx="28792" cy="87795"/>
              </a:xfrm>
              <a:prstGeom prst="rect">
                <a:avLst/>
              </a:prstGeom>
              <a:solidFill>
                <a:srgbClr val="CC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sp>
          <p:nvSpPr>
            <p:cNvPr id="27" name="Ovaal 26">
              <a:extLst>
                <a:ext uri="{FF2B5EF4-FFF2-40B4-BE49-F238E27FC236}">
                  <a16:creationId xmlns:a16="http://schemas.microsoft.com/office/drawing/2014/main" id="{8E3F92DA-48A2-4ECD-886E-FE691AE8FD7E}"/>
                </a:ext>
              </a:extLst>
            </p:cNvPr>
            <p:cNvSpPr/>
            <p:nvPr userDrawn="1"/>
          </p:nvSpPr>
          <p:spPr>
            <a:xfrm>
              <a:off x="-3603859" y="4105053"/>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28" name="Rechthoek 27">
              <a:extLst>
                <a:ext uri="{FF2B5EF4-FFF2-40B4-BE49-F238E27FC236}">
                  <a16:creationId xmlns:a16="http://schemas.microsoft.com/office/drawing/2014/main" id="{A117A461-212C-4356-BAD1-1B1D140261C7}"/>
                </a:ext>
              </a:extLst>
            </p:cNvPr>
            <p:cNvSpPr/>
            <p:nvPr userDrawn="1"/>
          </p:nvSpPr>
          <p:spPr>
            <a:xfrm>
              <a:off x="-3319687" y="4105054"/>
              <a:ext cx="2944682" cy="1063612"/>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Klik op de doorzichtige vorm en gebruik de sneltoets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Ctrl + K</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om een hyperlink toe te voegen. Klik aan de linker kant van het venster op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‘Plaats in dit document’</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in de lijst de juiste dia aan. Klik vervolgens op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‘OK’</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b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br>
                <a:rPr kumimoji="0" lang="nl-NL" sz="45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endPar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endParaRPr>
            </a:p>
          </p:txBody>
        </p:sp>
        <p:sp>
          <p:nvSpPr>
            <p:cNvPr id="29" name="Ovaal 28">
              <a:extLst>
                <a:ext uri="{FF2B5EF4-FFF2-40B4-BE49-F238E27FC236}">
                  <a16:creationId xmlns:a16="http://schemas.microsoft.com/office/drawing/2014/main" id="{255AA282-F30B-44C6-8809-0BCF4BF46A1B}"/>
                </a:ext>
              </a:extLst>
            </p:cNvPr>
            <p:cNvSpPr/>
            <p:nvPr userDrawn="1"/>
          </p:nvSpPr>
          <p:spPr>
            <a:xfrm>
              <a:off x="-3603859" y="5106256"/>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5</a:t>
              </a:r>
            </a:p>
          </p:txBody>
        </p:sp>
        <p:sp>
          <p:nvSpPr>
            <p:cNvPr id="30" name="Rechthoek 29">
              <a:extLst>
                <a:ext uri="{FF2B5EF4-FFF2-40B4-BE49-F238E27FC236}">
                  <a16:creationId xmlns:a16="http://schemas.microsoft.com/office/drawing/2014/main" id="{5E3F6C92-409B-411D-B63D-8C8B4BB53786}"/>
                </a:ext>
              </a:extLst>
            </p:cNvPr>
            <p:cNvSpPr/>
            <p:nvPr userDrawn="1"/>
          </p:nvSpPr>
          <p:spPr>
            <a:xfrm>
              <a:off x="-3319687" y="5106258"/>
              <a:ext cx="2944682" cy="307218"/>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Kopieer de doorzichtige vorm en herhaal </a:t>
              </a:r>
              <a:b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stap 4</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Doe dit voor elke menu knop.</a:t>
              </a:r>
            </a:p>
          </p:txBody>
        </p:sp>
        <p:sp>
          <p:nvSpPr>
            <p:cNvPr id="31" name="Rechthoek 30">
              <a:extLst>
                <a:ext uri="{FF2B5EF4-FFF2-40B4-BE49-F238E27FC236}">
                  <a16:creationId xmlns:a16="http://schemas.microsoft.com/office/drawing/2014/main" id="{A5B85A88-DA17-4232-899E-8BC310560BF3}"/>
                </a:ext>
              </a:extLst>
            </p:cNvPr>
            <p:cNvSpPr/>
            <p:nvPr userDrawn="1"/>
          </p:nvSpPr>
          <p:spPr>
            <a:xfrm>
              <a:off x="-3786437" y="5712712"/>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900" b="1" cap="all" baseline="0" noProof="0" dirty="0">
                  <a:solidFill>
                    <a:srgbClr val="211F26"/>
                  </a:solidFill>
                  <a:latin typeface="Calibri" panose="020F0502020204030204" pitchFamily="34" charset="0"/>
                  <a:cs typeface="Calibri" panose="020F0502020204030204" pitchFamily="34" charset="0"/>
                </a:rPr>
                <a:t>MEER WETEN?</a:t>
              </a:r>
              <a:br>
                <a:rPr lang="nl-NL" sz="900" b="1" cap="all" baseline="0" noProof="0" dirty="0">
                  <a:solidFill>
                    <a:srgbClr val="211F26"/>
                  </a:solidFill>
                  <a:latin typeface="Calibri" panose="020F0502020204030204" pitchFamily="34" charset="0"/>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900" b="1" cap="all" baseline="0" noProof="0" dirty="0">
                  <a:solidFill>
                    <a:srgbClr val="211F26"/>
                  </a:solidFill>
                  <a:latin typeface="Calibri" panose="020F0502020204030204" pitchFamily="34" charset="0"/>
                  <a:cs typeface="Calibri" panose="020F0502020204030204" pitchFamily="34" charset="0"/>
                </a:rPr>
                <a:t> 'SLIDEBUILDER’ </a:t>
              </a:r>
              <a:r>
                <a:rPr lang="nl-NL" sz="9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900" kern="1200" cap="none" baseline="0" noProof="0" dirty="0">
                  <a:solidFill>
                    <a:srgbClr val="211F26"/>
                  </a:solidFill>
                  <a:latin typeface="Calibri" panose="020F0502020204030204" pitchFamily="34" charset="0"/>
                  <a:ea typeface="+mn-ea"/>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9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32" name="ICOON_info">
              <a:extLst>
                <a:ext uri="{FF2B5EF4-FFF2-40B4-BE49-F238E27FC236}">
                  <a16:creationId xmlns:a16="http://schemas.microsoft.com/office/drawing/2014/main" id="{B4C9A412-A7F5-4627-A7E6-665A0F7575D1}"/>
                </a:ext>
              </a:extLst>
            </p:cNvPr>
            <p:cNvGrpSpPr/>
            <p:nvPr userDrawn="1"/>
          </p:nvGrpSpPr>
          <p:grpSpPr>
            <a:xfrm>
              <a:off x="-376736" y="5589737"/>
              <a:ext cx="283685" cy="283685"/>
              <a:chOff x="-510741" y="5913713"/>
              <a:chExt cx="267555" cy="267555"/>
            </a:xfrm>
          </p:grpSpPr>
          <p:sp>
            <p:nvSpPr>
              <p:cNvPr id="39" name="Ovaal 38">
                <a:extLst>
                  <a:ext uri="{FF2B5EF4-FFF2-40B4-BE49-F238E27FC236}">
                    <a16:creationId xmlns:a16="http://schemas.microsoft.com/office/drawing/2014/main" id="{63CB7E5A-4BF3-4C62-AF1C-3F893F88224B}"/>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450"/>
                  </a:spcBef>
                  <a:spcAft>
                    <a:spcPts val="450"/>
                  </a:spcAft>
                </a:pPr>
                <a:endParaRPr lang="nl-NL" sz="1200" cap="all" baseline="0" noProof="0" dirty="0">
                  <a:latin typeface="Calibri" panose="020F0502020204030204" pitchFamily="34" charset="0"/>
                  <a:cs typeface="Calibri" panose="020F0502020204030204" pitchFamily="34" charset="0"/>
                </a:endParaRPr>
              </a:p>
            </p:txBody>
          </p:sp>
          <p:sp>
            <p:nvSpPr>
              <p:cNvPr id="40" name="Graphic 163" descr="Informatie">
                <a:extLst>
                  <a:ext uri="{FF2B5EF4-FFF2-40B4-BE49-F238E27FC236}">
                    <a16:creationId xmlns:a16="http://schemas.microsoft.com/office/drawing/2014/main" id="{2B1D4039-4439-47E5-B007-41412BAC7F30}"/>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1500" noProof="0" dirty="0">
                  <a:solidFill>
                    <a:srgbClr val="211F26"/>
                  </a:solidFill>
                  <a:latin typeface="Calibri" panose="020F0502020204030204" pitchFamily="34" charset="0"/>
                  <a:cs typeface="Calibri" panose="020F0502020204030204" pitchFamily="34" charset="0"/>
                </a:endParaRPr>
              </a:p>
            </p:txBody>
          </p:sp>
        </p:grpSp>
        <p:grpSp>
          <p:nvGrpSpPr>
            <p:cNvPr id="33" name="Groep 32">
              <a:extLst>
                <a:ext uri="{FF2B5EF4-FFF2-40B4-BE49-F238E27FC236}">
                  <a16:creationId xmlns:a16="http://schemas.microsoft.com/office/drawing/2014/main" id="{238DB9BC-A1D4-419D-8D90-0E83DBCA76F0}"/>
                </a:ext>
              </a:extLst>
            </p:cNvPr>
            <p:cNvGrpSpPr/>
            <p:nvPr userDrawn="1"/>
          </p:nvGrpSpPr>
          <p:grpSpPr>
            <a:xfrm>
              <a:off x="-938434" y="5838366"/>
              <a:ext cx="627798" cy="576693"/>
              <a:chOff x="-938434" y="4570310"/>
              <a:chExt cx="627798" cy="576693"/>
            </a:xfrm>
          </p:grpSpPr>
          <p:grpSp>
            <p:nvGrpSpPr>
              <p:cNvPr id="34" name="Inspireren">
                <a:extLst>
                  <a:ext uri="{FF2B5EF4-FFF2-40B4-BE49-F238E27FC236}">
                    <a16:creationId xmlns:a16="http://schemas.microsoft.com/office/drawing/2014/main" id="{3673B97E-4765-44E6-9848-EA4ACABA3934}"/>
                  </a:ext>
                </a:extLst>
              </p:cNvPr>
              <p:cNvGrpSpPr>
                <a:grpSpLocks noChangeAspect="1"/>
              </p:cNvGrpSpPr>
              <p:nvPr userDrawn="1"/>
            </p:nvGrpSpPr>
            <p:grpSpPr bwMode="auto">
              <a:xfrm>
                <a:off x="-716116" y="4570310"/>
                <a:ext cx="169778" cy="242385"/>
                <a:chOff x="4768" y="2783"/>
                <a:chExt cx="788" cy="1125"/>
              </a:xfrm>
              <a:gradFill>
                <a:gsLst>
                  <a:gs pos="0">
                    <a:srgbClr val="9D9FA1"/>
                  </a:gs>
                  <a:gs pos="70000">
                    <a:srgbClr val="211F26"/>
                  </a:gs>
                </a:gsLst>
                <a:lin ang="2700000" scaled="0"/>
              </a:gradFill>
            </p:grpSpPr>
            <p:sp>
              <p:nvSpPr>
                <p:cNvPr id="36" name="Freeform 12">
                  <a:extLst>
                    <a:ext uri="{FF2B5EF4-FFF2-40B4-BE49-F238E27FC236}">
                      <a16:creationId xmlns:a16="http://schemas.microsoft.com/office/drawing/2014/main" id="{DFAE10D8-BE97-4848-BD61-AFA7564F0169}"/>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37" name="Freeform 13">
                  <a:extLst>
                    <a:ext uri="{FF2B5EF4-FFF2-40B4-BE49-F238E27FC236}">
                      <a16:creationId xmlns:a16="http://schemas.microsoft.com/office/drawing/2014/main" id="{0A1C0FFD-5AEF-4DF9-A35D-2A8A20B8CC77}"/>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38" name="Freeform 14">
                  <a:extLst>
                    <a:ext uri="{FF2B5EF4-FFF2-40B4-BE49-F238E27FC236}">
                      <a16:creationId xmlns:a16="http://schemas.microsoft.com/office/drawing/2014/main" id="{4F75F73A-F8D2-4137-9DC1-91B9411E975B}"/>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grpSp>
          <p:sp>
            <p:nvSpPr>
              <p:cNvPr id="35" name="Tekstvak 34">
                <a:extLst>
                  <a:ext uri="{FF2B5EF4-FFF2-40B4-BE49-F238E27FC236}">
                    <a16:creationId xmlns:a16="http://schemas.microsoft.com/office/drawing/2014/main" id="{DDE1FE3D-6316-4F29-A1B8-8551FD148AFD}"/>
                  </a:ext>
                </a:extLst>
              </p:cNvPr>
              <p:cNvSpPr txBox="1"/>
              <p:nvPr userDrawn="1"/>
            </p:nvSpPr>
            <p:spPr>
              <a:xfrm>
                <a:off x="-938434" y="4824764"/>
                <a:ext cx="627798" cy="322239"/>
              </a:xfrm>
              <a:prstGeom prst="rect">
                <a:avLst/>
              </a:prstGeom>
              <a:noFill/>
            </p:spPr>
            <p:txBody>
              <a:bodyPr wrap="square" lIns="0" tIns="0" rIns="0" bIns="0" rtlCol="0" anchor="ctr">
                <a:noAutofit/>
              </a:bodyPr>
              <a:lstStyle/>
              <a:p>
                <a:pPr marL="0" marR="0" lvl="0" indent="0" algn="ctr" defTabSz="685800" rtl="0"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sp>
        <p:nvSpPr>
          <p:cNvPr id="6" name="- INFO">
            <a:extLst>
              <a:ext uri="{FF2B5EF4-FFF2-40B4-BE49-F238E27FC236}">
                <a16:creationId xmlns:a16="http://schemas.microsoft.com/office/drawing/2014/main" id="{B10543DB-D9D8-47C4-865B-BE11B7029992}"/>
              </a:ext>
            </a:extLst>
          </p:cNvPr>
          <p:cNvSpPr txBox="1"/>
          <p:nvPr userDrawn="1"/>
        </p:nvSpPr>
        <p:spPr>
          <a:xfrm>
            <a:off x="-5489" y="-273569"/>
            <a:ext cx="9134475" cy="148842"/>
          </a:xfrm>
          <a:prstGeom prst="rect">
            <a:avLst/>
          </a:prstGeom>
          <a:noFill/>
        </p:spPr>
        <p:txBody>
          <a:bodyPr wrap="square" lIns="0" tIns="0" rIns="0" bIns="0" rtlCol="0" anchor="ctr" anchorCtr="0">
            <a:noAutofit/>
          </a:bodyPr>
          <a:lstStyle/>
          <a:p>
            <a:pPr algn="l"/>
            <a:r>
              <a:rPr lang="nl-NL" sz="1050" b="1" cap="all" spc="0" baseline="0" dirty="0">
                <a:solidFill>
                  <a:sysClr val="windowText" lastClr="000000"/>
                </a:solidFill>
                <a:latin typeface="+mn-lt"/>
                <a:cs typeface="Calibri" panose="020F0502020204030204" pitchFamily="34" charset="0"/>
              </a:rPr>
              <a:t>Menu [6x]</a:t>
            </a:r>
          </a:p>
        </p:txBody>
      </p:sp>
      <p:sp>
        <p:nvSpPr>
          <p:cNvPr id="17" name="Freeform: Shape 16">
            <a:extLst>
              <a:ext uri="{FF2B5EF4-FFF2-40B4-BE49-F238E27FC236}">
                <a16:creationId xmlns:a16="http://schemas.microsoft.com/office/drawing/2014/main" id="{3C13F1D3-4E0C-419D-839F-94E57C44FAC1}"/>
              </a:ext>
            </a:extLst>
          </p:cNvPr>
          <p:cNvSpPr/>
          <p:nvPr userDrawn="1"/>
        </p:nvSpPr>
        <p:spPr>
          <a:xfrm>
            <a:off x="-5579" y="0"/>
            <a:ext cx="9164789" cy="5143500"/>
          </a:xfrm>
          <a:custGeom>
            <a:avLst/>
            <a:gdLst>
              <a:gd name="connsiteX0" fmla="*/ 0 w 12196238"/>
              <a:gd name="connsiteY0" fmla="*/ 0 h 6858000"/>
              <a:gd name="connsiteX1" fmla="*/ 5960538 w 12196238"/>
              <a:gd name="connsiteY1" fmla="*/ 0 h 6858000"/>
              <a:gd name="connsiteX2" fmla="*/ 6556141 w 12196238"/>
              <a:gd name="connsiteY2" fmla="*/ 0 h 6858000"/>
              <a:gd name="connsiteX3" fmla="*/ 12196238 w 12196238"/>
              <a:gd name="connsiteY3" fmla="*/ 0 h 6858000"/>
              <a:gd name="connsiteX4" fmla="*/ 12196238 w 12196238"/>
              <a:gd name="connsiteY4" fmla="*/ 3753432 h 6858000"/>
              <a:gd name="connsiteX5" fmla="*/ 12196238 w 12196238"/>
              <a:gd name="connsiteY5" fmla="*/ 4800600 h 6858000"/>
              <a:gd name="connsiteX6" fmla="*/ 12196238 w 12196238"/>
              <a:gd name="connsiteY6" fmla="*/ 6858000 h 6858000"/>
              <a:gd name="connsiteX7" fmla="*/ 4378255 w 12196238"/>
              <a:gd name="connsiteY7" fmla="*/ 6858000 h 6858000"/>
              <a:gd name="connsiteX8" fmla="*/ 4263277 w 12196238"/>
              <a:gd name="connsiteY8" fmla="*/ 6745432 h 6858000"/>
              <a:gd name="connsiteX9" fmla="*/ 824071 w 12196238"/>
              <a:gd name="connsiteY9" fmla="*/ 2775566 h 6858000"/>
              <a:gd name="connsiteX10" fmla="*/ 0 w 12196238"/>
              <a:gd name="connsiteY10" fmla="*/ 2880664 h 6858000"/>
              <a:gd name="connsiteX0" fmla="*/ 0 w 12196238"/>
              <a:gd name="connsiteY0" fmla="*/ 0 h 6858000"/>
              <a:gd name="connsiteX1" fmla="*/ 5960538 w 12196238"/>
              <a:gd name="connsiteY1" fmla="*/ 0 h 6858000"/>
              <a:gd name="connsiteX2" fmla="*/ 6556141 w 12196238"/>
              <a:gd name="connsiteY2" fmla="*/ 0 h 6858000"/>
              <a:gd name="connsiteX3" fmla="*/ 12196238 w 12196238"/>
              <a:gd name="connsiteY3" fmla="*/ 0 h 6858000"/>
              <a:gd name="connsiteX4" fmla="*/ 12196238 w 12196238"/>
              <a:gd name="connsiteY4" fmla="*/ 3753432 h 6858000"/>
              <a:gd name="connsiteX5" fmla="*/ 12196238 w 12196238"/>
              <a:gd name="connsiteY5" fmla="*/ 4800600 h 6858000"/>
              <a:gd name="connsiteX6" fmla="*/ 12196238 w 12196238"/>
              <a:gd name="connsiteY6" fmla="*/ 6858000 h 6858000"/>
              <a:gd name="connsiteX7" fmla="*/ 4378255 w 12196238"/>
              <a:gd name="connsiteY7" fmla="*/ 6858000 h 6858000"/>
              <a:gd name="connsiteX8" fmla="*/ 4263277 w 12196238"/>
              <a:gd name="connsiteY8" fmla="*/ 6745432 h 6858000"/>
              <a:gd name="connsiteX9" fmla="*/ 938371 w 12196238"/>
              <a:gd name="connsiteY9" fmla="*/ 4408423 h 6858000"/>
              <a:gd name="connsiteX10" fmla="*/ 0 w 12196238"/>
              <a:gd name="connsiteY10" fmla="*/ 2880664 h 6858000"/>
              <a:gd name="connsiteX11" fmla="*/ 0 w 12196238"/>
              <a:gd name="connsiteY11" fmla="*/ 0 h 6858000"/>
              <a:gd name="connsiteX0" fmla="*/ 0 w 12196238"/>
              <a:gd name="connsiteY0" fmla="*/ 0 h 6858000"/>
              <a:gd name="connsiteX1" fmla="*/ 5960538 w 12196238"/>
              <a:gd name="connsiteY1" fmla="*/ 0 h 6858000"/>
              <a:gd name="connsiteX2" fmla="*/ 6556141 w 12196238"/>
              <a:gd name="connsiteY2" fmla="*/ 0 h 6858000"/>
              <a:gd name="connsiteX3" fmla="*/ 12196238 w 12196238"/>
              <a:gd name="connsiteY3" fmla="*/ 0 h 6858000"/>
              <a:gd name="connsiteX4" fmla="*/ 12196238 w 12196238"/>
              <a:gd name="connsiteY4" fmla="*/ 3753432 h 6858000"/>
              <a:gd name="connsiteX5" fmla="*/ 12196238 w 12196238"/>
              <a:gd name="connsiteY5" fmla="*/ 4800600 h 6858000"/>
              <a:gd name="connsiteX6" fmla="*/ 12196238 w 12196238"/>
              <a:gd name="connsiteY6" fmla="*/ 6858000 h 6858000"/>
              <a:gd name="connsiteX7" fmla="*/ 4378255 w 12196238"/>
              <a:gd name="connsiteY7" fmla="*/ 6858000 h 6858000"/>
              <a:gd name="connsiteX8" fmla="*/ 4263277 w 12196238"/>
              <a:gd name="connsiteY8" fmla="*/ 6745432 h 6858000"/>
              <a:gd name="connsiteX9" fmla="*/ 0 w 12196238"/>
              <a:gd name="connsiteY9" fmla="*/ 2880664 h 6858000"/>
              <a:gd name="connsiteX10" fmla="*/ 0 w 12196238"/>
              <a:gd name="connsiteY10" fmla="*/ 0 h 6858000"/>
              <a:gd name="connsiteX0" fmla="*/ 0 w 12196238"/>
              <a:gd name="connsiteY0" fmla="*/ 0 h 6858000"/>
              <a:gd name="connsiteX1" fmla="*/ 5960538 w 12196238"/>
              <a:gd name="connsiteY1" fmla="*/ 0 h 6858000"/>
              <a:gd name="connsiteX2" fmla="*/ 6556141 w 12196238"/>
              <a:gd name="connsiteY2" fmla="*/ 0 h 6858000"/>
              <a:gd name="connsiteX3" fmla="*/ 12196238 w 12196238"/>
              <a:gd name="connsiteY3" fmla="*/ 0 h 6858000"/>
              <a:gd name="connsiteX4" fmla="*/ 12196238 w 12196238"/>
              <a:gd name="connsiteY4" fmla="*/ 3753432 h 6858000"/>
              <a:gd name="connsiteX5" fmla="*/ 12196238 w 12196238"/>
              <a:gd name="connsiteY5" fmla="*/ 4800600 h 6858000"/>
              <a:gd name="connsiteX6" fmla="*/ 12196238 w 12196238"/>
              <a:gd name="connsiteY6" fmla="*/ 6858000 h 6858000"/>
              <a:gd name="connsiteX7" fmla="*/ 4378255 w 12196238"/>
              <a:gd name="connsiteY7" fmla="*/ 6858000 h 6858000"/>
              <a:gd name="connsiteX8" fmla="*/ 4263277 w 12196238"/>
              <a:gd name="connsiteY8" fmla="*/ 6745432 h 6858000"/>
              <a:gd name="connsiteX9" fmla="*/ 0 w 12196238"/>
              <a:gd name="connsiteY9" fmla="*/ 2880664 h 6858000"/>
              <a:gd name="connsiteX10" fmla="*/ 0 w 12196238"/>
              <a:gd name="connsiteY10" fmla="*/ 0 h 6858000"/>
              <a:gd name="connsiteX0" fmla="*/ 0 w 12196238"/>
              <a:gd name="connsiteY0" fmla="*/ 0 h 6858000"/>
              <a:gd name="connsiteX1" fmla="*/ 5960538 w 12196238"/>
              <a:gd name="connsiteY1" fmla="*/ 0 h 6858000"/>
              <a:gd name="connsiteX2" fmla="*/ 6556141 w 12196238"/>
              <a:gd name="connsiteY2" fmla="*/ 0 h 6858000"/>
              <a:gd name="connsiteX3" fmla="*/ 12196238 w 12196238"/>
              <a:gd name="connsiteY3" fmla="*/ 0 h 6858000"/>
              <a:gd name="connsiteX4" fmla="*/ 12196238 w 12196238"/>
              <a:gd name="connsiteY4" fmla="*/ 3753432 h 6858000"/>
              <a:gd name="connsiteX5" fmla="*/ 12196238 w 12196238"/>
              <a:gd name="connsiteY5" fmla="*/ 4800600 h 6858000"/>
              <a:gd name="connsiteX6" fmla="*/ 12196238 w 12196238"/>
              <a:gd name="connsiteY6" fmla="*/ 6858000 h 6858000"/>
              <a:gd name="connsiteX7" fmla="*/ 4378255 w 12196238"/>
              <a:gd name="connsiteY7" fmla="*/ 6858000 h 6858000"/>
              <a:gd name="connsiteX8" fmla="*/ 4263277 w 12196238"/>
              <a:gd name="connsiteY8" fmla="*/ 6745432 h 6858000"/>
              <a:gd name="connsiteX9" fmla="*/ 0 w 12196238"/>
              <a:gd name="connsiteY9" fmla="*/ 2880664 h 6858000"/>
              <a:gd name="connsiteX10" fmla="*/ 0 w 12196238"/>
              <a:gd name="connsiteY10" fmla="*/ 0 h 6858000"/>
              <a:gd name="connsiteX0" fmla="*/ 0 w 12196238"/>
              <a:gd name="connsiteY0" fmla="*/ 0 h 6858000"/>
              <a:gd name="connsiteX1" fmla="*/ 5960538 w 12196238"/>
              <a:gd name="connsiteY1" fmla="*/ 0 h 6858000"/>
              <a:gd name="connsiteX2" fmla="*/ 6556141 w 12196238"/>
              <a:gd name="connsiteY2" fmla="*/ 0 h 6858000"/>
              <a:gd name="connsiteX3" fmla="*/ 12196238 w 12196238"/>
              <a:gd name="connsiteY3" fmla="*/ 0 h 6858000"/>
              <a:gd name="connsiteX4" fmla="*/ 12196238 w 12196238"/>
              <a:gd name="connsiteY4" fmla="*/ 3753432 h 6858000"/>
              <a:gd name="connsiteX5" fmla="*/ 12196238 w 12196238"/>
              <a:gd name="connsiteY5" fmla="*/ 4800600 h 6858000"/>
              <a:gd name="connsiteX6" fmla="*/ 12196238 w 12196238"/>
              <a:gd name="connsiteY6" fmla="*/ 6858000 h 6858000"/>
              <a:gd name="connsiteX7" fmla="*/ 4378255 w 12196238"/>
              <a:gd name="connsiteY7" fmla="*/ 6858000 h 6858000"/>
              <a:gd name="connsiteX8" fmla="*/ 4263277 w 12196238"/>
              <a:gd name="connsiteY8" fmla="*/ 6745432 h 6858000"/>
              <a:gd name="connsiteX9" fmla="*/ 0 w 12196238"/>
              <a:gd name="connsiteY9" fmla="*/ 2880664 h 6858000"/>
              <a:gd name="connsiteX10" fmla="*/ 0 w 12196238"/>
              <a:gd name="connsiteY10" fmla="*/ 0 h 6858000"/>
              <a:gd name="connsiteX0" fmla="*/ 0 w 12196238"/>
              <a:gd name="connsiteY0" fmla="*/ 0 h 6858000"/>
              <a:gd name="connsiteX1" fmla="*/ 5960538 w 12196238"/>
              <a:gd name="connsiteY1" fmla="*/ 0 h 6858000"/>
              <a:gd name="connsiteX2" fmla="*/ 6556141 w 12196238"/>
              <a:gd name="connsiteY2" fmla="*/ 0 h 6858000"/>
              <a:gd name="connsiteX3" fmla="*/ 12196238 w 12196238"/>
              <a:gd name="connsiteY3" fmla="*/ 0 h 6858000"/>
              <a:gd name="connsiteX4" fmla="*/ 12196238 w 12196238"/>
              <a:gd name="connsiteY4" fmla="*/ 3753432 h 6858000"/>
              <a:gd name="connsiteX5" fmla="*/ 12196238 w 12196238"/>
              <a:gd name="connsiteY5" fmla="*/ 4800600 h 6858000"/>
              <a:gd name="connsiteX6" fmla="*/ 12196238 w 12196238"/>
              <a:gd name="connsiteY6" fmla="*/ 6858000 h 6858000"/>
              <a:gd name="connsiteX7" fmla="*/ 4378255 w 12196238"/>
              <a:gd name="connsiteY7" fmla="*/ 6858000 h 6858000"/>
              <a:gd name="connsiteX8" fmla="*/ 4263277 w 12196238"/>
              <a:gd name="connsiteY8" fmla="*/ 6745432 h 6858000"/>
              <a:gd name="connsiteX9" fmla="*/ 0 w 12196238"/>
              <a:gd name="connsiteY9" fmla="*/ 2880664 h 6858000"/>
              <a:gd name="connsiteX10" fmla="*/ 0 w 12196238"/>
              <a:gd name="connsiteY10" fmla="*/ 0 h 6858000"/>
              <a:gd name="connsiteX0" fmla="*/ 0 w 12196238"/>
              <a:gd name="connsiteY0" fmla="*/ 0 h 6858000"/>
              <a:gd name="connsiteX1" fmla="*/ 5960538 w 12196238"/>
              <a:gd name="connsiteY1" fmla="*/ 0 h 6858000"/>
              <a:gd name="connsiteX2" fmla="*/ 6556141 w 12196238"/>
              <a:gd name="connsiteY2" fmla="*/ 0 h 6858000"/>
              <a:gd name="connsiteX3" fmla="*/ 12196238 w 12196238"/>
              <a:gd name="connsiteY3" fmla="*/ 0 h 6858000"/>
              <a:gd name="connsiteX4" fmla="*/ 12196238 w 12196238"/>
              <a:gd name="connsiteY4" fmla="*/ 3753432 h 6858000"/>
              <a:gd name="connsiteX5" fmla="*/ 12196238 w 12196238"/>
              <a:gd name="connsiteY5" fmla="*/ 4800600 h 6858000"/>
              <a:gd name="connsiteX6" fmla="*/ 12196238 w 12196238"/>
              <a:gd name="connsiteY6" fmla="*/ 6858000 h 6858000"/>
              <a:gd name="connsiteX7" fmla="*/ 4378255 w 12196238"/>
              <a:gd name="connsiteY7" fmla="*/ 6858000 h 6858000"/>
              <a:gd name="connsiteX8" fmla="*/ 4263277 w 12196238"/>
              <a:gd name="connsiteY8" fmla="*/ 6745432 h 6858000"/>
              <a:gd name="connsiteX9" fmla="*/ 0 w 12196238"/>
              <a:gd name="connsiteY9" fmla="*/ 2880664 h 6858000"/>
              <a:gd name="connsiteX10" fmla="*/ 0 w 12196238"/>
              <a:gd name="connsiteY10" fmla="*/ 0 h 6858000"/>
              <a:gd name="connsiteX0" fmla="*/ 0 w 12196238"/>
              <a:gd name="connsiteY0" fmla="*/ 0 h 6858000"/>
              <a:gd name="connsiteX1" fmla="*/ 5960538 w 12196238"/>
              <a:gd name="connsiteY1" fmla="*/ 0 h 6858000"/>
              <a:gd name="connsiteX2" fmla="*/ 6556141 w 12196238"/>
              <a:gd name="connsiteY2" fmla="*/ 0 h 6858000"/>
              <a:gd name="connsiteX3" fmla="*/ 12196238 w 12196238"/>
              <a:gd name="connsiteY3" fmla="*/ 0 h 6858000"/>
              <a:gd name="connsiteX4" fmla="*/ 12196238 w 12196238"/>
              <a:gd name="connsiteY4" fmla="*/ 3753432 h 6858000"/>
              <a:gd name="connsiteX5" fmla="*/ 12196238 w 12196238"/>
              <a:gd name="connsiteY5" fmla="*/ 4800600 h 6858000"/>
              <a:gd name="connsiteX6" fmla="*/ 12196238 w 12196238"/>
              <a:gd name="connsiteY6" fmla="*/ 6858000 h 6858000"/>
              <a:gd name="connsiteX7" fmla="*/ 4378255 w 12196238"/>
              <a:gd name="connsiteY7" fmla="*/ 6858000 h 6858000"/>
              <a:gd name="connsiteX8" fmla="*/ 4263277 w 12196238"/>
              <a:gd name="connsiteY8" fmla="*/ 6745432 h 6858000"/>
              <a:gd name="connsiteX9" fmla="*/ 0 w 12196238"/>
              <a:gd name="connsiteY9" fmla="*/ 2880664 h 6858000"/>
              <a:gd name="connsiteX10" fmla="*/ 0 w 12196238"/>
              <a:gd name="connsiteY10" fmla="*/ 0 h 6858000"/>
              <a:gd name="connsiteX0" fmla="*/ 0 w 12196238"/>
              <a:gd name="connsiteY0" fmla="*/ 0 h 6858000"/>
              <a:gd name="connsiteX1" fmla="*/ 5960538 w 12196238"/>
              <a:gd name="connsiteY1" fmla="*/ 0 h 6858000"/>
              <a:gd name="connsiteX2" fmla="*/ 6556141 w 12196238"/>
              <a:gd name="connsiteY2" fmla="*/ 0 h 6858000"/>
              <a:gd name="connsiteX3" fmla="*/ 12196238 w 12196238"/>
              <a:gd name="connsiteY3" fmla="*/ 0 h 6858000"/>
              <a:gd name="connsiteX4" fmla="*/ 12196238 w 12196238"/>
              <a:gd name="connsiteY4" fmla="*/ 3753432 h 6858000"/>
              <a:gd name="connsiteX5" fmla="*/ 12196238 w 12196238"/>
              <a:gd name="connsiteY5" fmla="*/ 4800600 h 6858000"/>
              <a:gd name="connsiteX6" fmla="*/ 12196238 w 12196238"/>
              <a:gd name="connsiteY6" fmla="*/ 6858000 h 6858000"/>
              <a:gd name="connsiteX7" fmla="*/ 4378255 w 12196238"/>
              <a:gd name="connsiteY7" fmla="*/ 6858000 h 6858000"/>
              <a:gd name="connsiteX8" fmla="*/ 4263277 w 12196238"/>
              <a:gd name="connsiteY8" fmla="*/ 6745432 h 6858000"/>
              <a:gd name="connsiteX9" fmla="*/ 0 w 12196238"/>
              <a:gd name="connsiteY9" fmla="*/ 2880664 h 6858000"/>
              <a:gd name="connsiteX10" fmla="*/ 0 w 12196238"/>
              <a:gd name="connsiteY10" fmla="*/ 0 h 6858000"/>
              <a:gd name="connsiteX0" fmla="*/ 16042 w 12212280"/>
              <a:gd name="connsiteY0" fmla="*/ 0 h 6858000"/>
              <a:gd name="connsiteX1" fmla="*/ 5976580 w 12212280"/>
              <a:gd name="connsiteY1" fmla="*/ 0 h 6858000"/>
              <a:gd name="connsiteX2" fmla="*/ 6572183 w 12212280"/>
              <a:gd name="connsiteY2" fmla="*/ 0 h 6858000"/>
              <a:gd name="connsiteX3" fmla="*/ 12212280 w 12212280"/>
              <a:gd name="connsiteY3" fmla="*/ 0 h 6858000"/>
              <a:gd name="connsiteX4" fmla="*/ 12212280 w 12212280"/>
              <a:gd name="connsiteY4" fmla="*/ 3753432 h 6858000"/>
              <a:gd name="connsiteX5" fmla="*/ 12212280 w 12212280"/>
              <a:gd name="connsiteY5" fmla="*/ 4800600 h 6858000"/>
              <a:gd name="connsiteX6" fmla="*/ 12212280 w 12212280"/>
              <a:gd name="connsiteY6" fmla="*/ 6858000 h 6858000"/>
              <a:gd name="connsiteX7" fmla="*/ 4394297 w 12212280"/>
              <a:gd name="connsiteY7" fmla="*/ 6858000 h 6858000"/>
              <a:gd name="connsiteX8" fmla="*/ 4279319 w 12212280"/>
              <a:gd name="connsiteY8" fmla="*/ 6745432 h 6858000"/>
              <a:gd name="connsiteX9" fmla="*/ 0 w 12212280"/>
              <a:gd name="connsiteY9" fmla="*/ 3426095 h 6858000"/>
              <a:gd name="connsiteX10" fmla="*/ 16042 w 12212280"/>
              <a:gd name="connsiteY10" fmla="*/ 0 h 6858000"/>
              <a:gd name="connsiteX0" fmla="*/ 16042 w 12212280"/>
              <a:gd name="connsiteY0" fmla="*/ 0 h 6858000"/>
              <a:gd name="connsiteX1" fmla="*/ 5976580 w 12212280"/>
              <a:gd name="connsiteY1" fmla="*/ 0 h 6858000"/>
              <a:gd name="connsiteX2" fmla="*/ 6572183 w 12212280"/>
              <a:gd name="connsiteY2" fmla="*/ 0 h 6858000"/>
              <a:gd name="connsiteX3" fmla="*/ 12212280 w 12212280"/>
              <a:gd name="connsiteY3" fmla="*/ 0 h 6858000"/>
              <a:gd name="connsiteX4" fmla="*/ 12212280 w 12212280"/>
              <a:gd name="connsiteY4" fmla="*/ 3753432 h 6858000"/>
              <a:gd name="connsiteX5" fmla="*/ 12212280 w 12212280"/>
              <a:gd name="connsiteY5" fmla="*/ 4800600 h 6858000"/>
              <a:gd name="connsiteX6" fmla="*/ 12212280 w 12212280"/>
              <a:gd name="connsiteY6" fmla="*/ 6858000 h 6858000"/>
              <a:gd name="connsiteX7" fmla="*/ 4394297 w 12212280"/>
              <a:gd name="connsiteY7" fmla="*/ 6858000 h 6858000"/>
              <a:gd name="connsiteX8" fmla="*/ 4279319 w 12212280"/>
              <a:gd name="connsiteY8" fmla="*/ 6745432 h 6858000"/>
              <a:gd name="connsiteX9" fmla="*/ 0 w 12212280"/>
              <a:gd name="connsiteY9" fmla="*/ 3426095 h 6858000"/>
              <a:gd name="connsiteX10" fmla="*/ 16042 w 12212280"/>
              <a:gd name="connsiteY10" fmla="*/ 0 h 6858000"/>
              <a:gd name="connsiteX0" fmla="*/ 16042 w 12212280"/>
              <a:gd name="connsiteY0" fmla="*/ 0 h 6858000"/>
              <a:gd name="connsiteX1" fmla="*/ 5976580 w 12212280"/>
              <a:gd name="connsiteY1" fmla="*/ 0 h 6858000"/>
              <a:gd name="connsiteX2" fmla="*/ 6572183 w 12212280"/>
              <a:gd name="connsiteY2" fmla="*/ 0 h 6858000"/>
              <a:gd name="connsiteX3" fmla="*/ 12212280 w 12212280"/>
              <a:gd name="connsiteY3" fmla="*/ 0 h 6858000"/>
              <a:gd name="connsiteX4" fmla="*/ 12212280 w 12212280"/>
              <a:gd name="connsiteY4" fmla="*/ 3753432 h 6858000"/>
              <a:gd name="connsiteX5" fmla="*/ 12212280 w 12212280"/>
              <a:gd name="connsiteY5" fmla="*/ 4800600 h 6858000"/>
              <a:gd name="connsiteX6" fmla="*/ 12212280 w 12212280"/>
              <a:gd name="connsiteY6" fmla="*/ 6858000 h 6858000"/>
              <a:gd name="connsiteX7" fmla="*/ 4394297 w 12212280"/>
              <a:gd name="connsiteY7" fmla="*/ 6858000 h 6858000"/>
              <a:gd name="connsiteX8" fmla="*/ 4279319 w 12212280"/>
              <a:gd name="connsiteY8" fmla="*/ 6745432 h 6858000"/>
              <a:gd name="connsiteX9" fmla="*/ 0 w 12212280"/>
              <a:gd name="connsiteY9" fmla="*/ 3426095 h 6858000"/>
              <a:gd name="connsiteX10" fmla="*/ 16042 w 12212280"/>
              <a:gd name="connsiteY10" fmla="*/ 0 h 6858000"/>
              <a:gd name="connsiteX0" fmla="*/ 16042 w 12212280"/>
              <a:gd name="connsiteY0" fmla="*/ 0 h 6858000"/>
              <a:gd name="connsiteX1" fmla="*/ 5976580 w 12212280"/>
              <a:gd name="connsiteY1" fmla="*/ 0 h 6858000"/>
              <a:gd name="connsiteX2" fmla="*/ 6572183 w 12212280"/>
              <a:gd name="connsiteY2" fmla="*/ 0 h 6858000"/>
              <a:gd name="connsiteX3" fmla="*/ 12212280 w 12212280"/>
              <a:gd name="connsiteY3" fmla="*/ 0 h 6858000"/>
              <a:gd name="connsiteX4" fmla="*/ 12212280 w 12212280"/>
              <a:gd name="connsiteY4" fmla="*/ 3753432 h 6858000"/>
              <a:gd name="connsiteX5" fmla="*/ 12212280 w 12212280"/>
              <a:gd name="connsiteY5" fmla="*/ 4800600 h 6858000"/>
              <a:gd name="connsiteX6" fmla="*/ 12212280 w 12212280"/>
              <a:gd name="connsiteY6" fmla="*/ 6858000 h 6858000"/>
              <a:gd name="connsiteX7" fmla="*/ 4394297 w 12212280"/>
              <a:gd name="connsiteY7" fmla="*/ 6858000 h 6858000"/>
              <a:gd name="connsiteX8" fmla="*/ 4279319 w 12212280"/>
              <a:gd name="connsiteY8" fmla="*/ 6745432 h 6858000"/>
              <a:gd name="connsiteX9" fmla="*/ 0 w 12212280"/>
              <a:gd name="connsiteY9" fmla="*/ 3426095 h 6858000"/>
              <a:gd name="connsiteX10" fmla="*/ 16042 w 12212280"/>
              <a:gd name="connsiteY10" fmla="*/ 0 h 6858000"/>
              <a:gd name="connsiteX0" fmla="*/ 16042 w 12212280"/>
              <a:gd name="connsiteY0" fmla="*/ 0 h 6858000"/>
              <a:gd name="connsiteX1" fmla="*/ 5976580 w 12212280"/>
              <a:gd name="connsiteY1" fmla="*/ 0 h 6858000"/>
              <a:gd name="connsiteX2" fmla="*/ 6572183 w 12212280"/>
              <a:gd name="connsiteY2" fmla="*/ 0 h 6858000"/>
              <a:gd name="connsiteX3" fmla="*/ 12212280 w 12212280"/>
              <a:gd name="connsiteY3" fmla="*/ 0 h 6858000"/>
              <a:gd name="connsiteX4" fmla="*/ 12212280 w 12212280"/>
              <a:gd name="connsiteY4" fmla="*/ 3753432 h 6858000"/>
              <a:gd name="connsiteX5" fmla="*/ 12212280 w 12212280"/>
              <a:gd name="connsiteY5" fmla="*/ 4800600 h 6858000"/>
              <a:gd name="connsiteX6" fmla="*/ 12212280 w 12212280"/>
              <a:gd name="connsiteY6" fmla="*/ 6858000 h 6858000"/>
              <a:gd name="connsiteX7" fmla="*/ 4394297 w 12212280"/>
              <a:gd name="connsiteY7" fmla="*/ 6858000 h 6858000"/>
              <a:gd name="connsiteX8" fmla="*/ 4279319 w 12212280"/>
              <a:gd name="connsiteY8" fmla="*/ 6745432 h 6858000"/>
              <a:gd name="connsiteX9" fmla="*/ 0 w 12212280"/>
              <a:gd name="connsiteY9" fmla="*/ 3426095 h 6858000"/>
              <a:gd name="connsiteX10" fmla="*/ 16042 w 12212280"/>
              <a:gd name="connsiteY10" fmla="*/ 0 h 6858000"/>
              <a:gd name="connsiteX0" fmla="*/ 16042 w 12212280"/>
              <a:gd name="connsiteY0" fmla="*/ 0 h 6858000"/>
              <a:gd name="connsiteX1" fmla="*/ 5976580 w 12212280"/>
              <a:gd name="connsiteY1" fmla="*/ 0 h 6858000"/>
              <a:gd name="connsiteX2" fmla="*/ 6572183 w 12212280"/>
              <a:gd name="connsiteY2" fmla="*/ 0 h 6858000"/>
              <a:gd name="connsiteX3" fmla="*/ 12212280 w 12212280"/>
              <a:gd name="connsiteY3" fmla="*/ 0 h 6858000"/>
              <a:gd name="connsiteX4" fmla="*/ 12212280 w 12212280"/>
              <a:gd name="connsiteY4" fmla="*/ 3753432 h 6858000"/>
              <a:gd name="connsiteX5" fmla="*/ 12212280 w 12212280"/>
              <a:gd name="connsiteY5" fmla="*/ 4800600 h 6858000"/>
              <a:gd name="connsiteX6" fmla="*/ 12212280 w 12212280"/>
              <a:gd name="connsiteY6" fmla="*/ 6858000 h 6858000"/>
              <a:gd name="connsiteX7" fmla="*/ 4394297 w 12212280"/>
              <a:gd name="connsiteY7" fmla="*/ 6858000 h 6858000"/>
              <a:gd name="connsiteX8" fmla="*/ 0 w 12212280"/>
              <a:gd name="connsiteY8" fmla="*/ 3426095 h 6858000"/>
              <a:gd name="connsiteX9" fmla="*/ 16042 w 12212280"/>
              <a:gd name="connsiteY9" fmla="*/ 0 h 6858000"/>
              <a:gd name="connsiteX0" fmla="*/ 16042 w 12212280"/>
              <a:gd name="connsiteY0" fmla="*/ 0 h 6858000"/>
              <a:gd name="connsiteX1" fmla="*/ 5976580 w 12212280"/>
              <a:gd name="connsiteY1" fmla="*/ 0 h 6858000"/>
              <a:gd name="connsiteX2" fmla="*/ 6572183 w 12212280"/>
              <a:gd name="connsiteY2" fmla="*/ 0 h 6858000"/>
              <a:gd name="connsiteX3" fmla="*/ 12212280 w 12212280"/>
              <a:gd name="connsiteY3" fmla="*/ 0 h 6858000"/>
              <a:gd name="connsiteX4" fmla="*/ 12212280 w 12212280"/>
              <a:gd name="connsiteY4" fmla="*/ 3753432 h 6858000"/>
              <a:gd name="connsiteX5" fmla="*/ 12212280 w 12212280"/>
              <a:gd name="connsiteY5" fmla="*/ 4800600 h 6858000"/>
              <a:gd name="connsiteX6" fmla="*/ 12212280 w 12212280"/>
              <a:gd name="connsiteY6" fmla="*/ 6858000 h 6858000"/>
              <a:gd name="connsiteX7" fmla="*/ 4384249 w 12212280"/>
              <a:gd name="connsiteY7" fmla="*/ 6858000 h 6858000"/>
              <a:gd name="connsiteX8" fmla="*/ 0 w 12212280"/>
              <a:gd name="connsiteY8" fmla="*/ 3426095 h 6858000"/>
              <a:gd name="connsiteX9" fmla="*/ 16042 w 12212280"/>
              <a:gd name="connsiteY9" fmla="*/ 0 h 6858000"/>
              <a:gd name="connsiteX0" fmla="*/ 16042 w 12212280"/>
              <a:gd name="connsiteY0" fmla="*/ 0 h 6858000"/>
              <a:gd name="connsiteX1" fmla="*/ 5976580 w 12212280"/>
              <a:gd name="connsiteY1" fmla="*/ 0 h 6858000"/>
              <a:gd name="connsiteX2" fmla="*/ 6572183 w 12212280"/>
              <a:gd name="connsiteY2" fmla="*/ 0 h 6858000"/>
              <a:gd name="connsiteX3" fmla="*/ 12212280 w 12212280"/>
              <a:gd name="connsiteY3" fmla="*/ 0 h 6858000"/>
              <a:gd name="connsiteX4" fmla="*/ 12212280 w 12212280"/>
              <a:gd name="connsiteY4" fmla="*/ 3753432 h 6858000"/>
              <a:gd name="connsiteX5" fmla="*/ 12212280 w 12212280"/>
              <a:gd name="connsiteY5" fmla="*/ 4800600 h 6858000"/>
              <a:gd name="connsiteX6" fmla="*/ 12212280 w 12212280"/>
              <a:gd name="connsiteY6" fmla="*/ 6858000 h 6858000"/>
              <a:gd name="connsiteX7" fmla="*/ 4369177 w 12212280"/>
              <a:gd name="connsiteY7" fmla="*/ 6852976 h 6858000"/>
              <a:gd name="connsiteX8" fmla="*/ 0 w 12212280"/>
              <a:gd name="connsiteY8" fmla="*/ 3426095 h 6858000"/>
              <a:gd name="connsiteX9" fmla="*/ 16042 w 12212280"/>
              <a:gd name="connsiteY9" fmla="*/ 0 h 6858000"/>
              <a:gd name="connsiteX0" fmla="*/ 16042 w 12212280"/>
              <a:gd name="connsiteY0" fmla="*/ 0 h 6858000"/>
              <a:gd name="connsiteX1" fmla="*/ 5976580 w 12212280"/>
              <a:gd name="connsiteY1" fmla="*/ 0 h 6858000"/>
              <a:gd name="connsiteX2" fmla="*/ 6572183 w 12212280"/>
              <a:gd name="connsiteY2" fmla="*/ 0 h 6858000"/>
              <a:gd name="connsiteX3" fmla="*/ 12212280 w 12212280"/>
              <a:gd name="connsiteY3" fmla="*/ 0 h 6858000"/>
              <a:gd name="connsiteX4" fmla="*/ 12212280 w 12212280"/>
              <a:gd name="connsiteY4" fmla="*/ 3753432 h 6858000"/>
              <a:gd name="connsiteX5" fmla="*/ 12212280 w 12212280"/>
              <a:gd name="connsiteY5" fmla="*/ 4800600 h 6858000"/>
              <a:gd name="connsiteX6" fmla="*/ 12212280 w 12212280"/>
              <a:gd name="connsiteY6" fmla="*/ 6858000 h 6858000"/>
              <a:gd name="connsiteX7" fmla="*/ 4374201 w 12212280"/>
              <a:gd name="connsiteY7" fmla="*/ 6858000 h 6858000"/>
              <a:gd name="connsiteX8" fmla="*/ 0 w 12212280"/>
              <a:gd name="connsiteY8" fmla="*/ 3426095 h 6858000"/>
              <a:gd name="connsiteX9" fmla="*/ 16042 w 12212280"/>
              <a:gd name="connsiteY9" fmla="*/ 0 h 6858000"/>
              <a:gd name="connsiteX0" fmla="*/ 16042 w 12212280"/>
              <a:gd name="connsiteY0" fmla="*/ 0 h 6858000"/>
              <a:gd name="connsiteX1" fmla="*/ 5976580 w 12212280"/>
              <a:gd name="connsiteY1" fmla="*/ 0 h 6858000"/>
              <a:gd name="connsiteX2" fmla="*/ 6572183 w 12212280"/>
              <a:gd name="connsiteY2" fmla="*/ 0 h 6858000"/>
              <a:gd name="connsiteX3" fmla="*/ 12212280 w 12212280"/>
              <a:gd name="connsiteY3" fmla="*/ 0 h 6858000"/>
              <a:gd name="connsiteX4" fmla="*/ 12212280 w 12212280"/>
              <a:gd name="connsiteY4" fmla="*/ 3753432 h 6858000"/>
              <a:gd name="connsiteX5" fmla="*/ 12212280 w 12212280"/>
              <a:gd name="connsiteY5" fmla="*/ 4800600 h 6858000"/>
              <a:gd name="connsiteX6" fmla="*/ 12212280 w 12212280"/>
              <a:gd name="connsiteY6" fmla="*/ 6858000 h 6858000"/>
              <a:gd name="connsiteX7" fmla="*/ 4374201 w 12212280"/>
              <a:gd name="connsiteY7" fmla="*/ 6858000 h 6858000"/>
              <a:gd name="connsiteX8" fmla="*/ 0 w 12212280"/>
              <a:gd name="connsiteY8" fmla="*/ 3426095 h 6858000"/>
              <a:gd name="connsiteX9" fmla="*/ 16042 w 12212280"/>
              <a:gd name="connsiteY9" fmla="*/ 0 h 6858000"/>
              <a:gd name="connsiteX0" fmla="*/ 1056 w 12219597"/>
              <a:gd name="connsiteY0" fmla="*/ 0 h 6858000"/>
              <a:gd name="connsiteX1" fmla="*/ 5983897 w 12219597"/>
              <a:gd name="connsiteY1" fmla="*/ 0 h 6858000"/>
              <a:gd name="connsiteX2" fmla="*/ 6579500 w 12219597"/>
              <a:gd name="connsiteY2" fmla="*/ 0 h 6858000"/>
              <a:gd name="connsiteX3" fmla="*/ 12219597 w 12219597"/>
              <a:gd name="connsiteY3" fmla="*/ 0 h 6858000"/>
              <a:gd name="connsiteX4" fmla="*/ 12219597 w 12219597"/>
              <a:gd name="connsiteY4" fmla="*/ 3753432 h 6858000"/>
              <a:gd name="connsiteX5" fmla="*/ 12219597 w 12219597"/>
              <a:gd name="connsiteY5" fmla="*/ 4800600 h 6858000"/>
              <a:gd name="connsiteX6" fmla="*/ 12219597 w 12219597"/>
              <a:gd name="connsiteY6" fmla="*/ 6858000 h 6858000"/>
              <a:gd name="connsiteX7" fmla="*/ 4381518 w 12219597"/>
              <a:gd name="connsiteY7" fmla="*/ 6858000 h 6858000"/>
              <a:gd name="connsiteX8" fmla="*/ 7317 w 12219597"/>
              <a:gd name="connsiteY8" fmla="*/ 3426095 h 6858000"/>
              <a:gd name="connsiteX9" fmla="*/ 1056 w 12219597"/>
              <a:gd name="connsiteY9" fmla="*/ 0 h 6858000"/>
              <a:gd name="connsiteX0" fmla="*/ 598 w 12219139"/>
              <a:gd name="connsiteY0" fmla="*/ 0 h 6858000"/>
              <a:gd name="connsiteX1" fmla="*/ 5983439 w 12219139"/>
              <a:gd name="connsiteY1" fmla="*/ 0 h 6858000"/>
              <a:gd name="connsiteX2" fmla="*/ 6579042 w 12219139"/>
              <a:gd name="connsiteY2" fmla="*/ 0 h 6858000"/>
              <a:gd name="connsiteX3" fmla="*/ 12219139 w 12219139"/>
              <a:gd name="connsiteY3" fmla="*/ 0 h 6858000"/>
              <a:gd name="connsiteX4" fmla="*/ 12219139 w 12219139"/>
              <a:gd name="connsiteY4" fmla="*/ 3753432 h 6858000"/>
              <a:gd name="connsiteX5" fmla="*/ 12219139 w 12219139"/>
              <a:gd name="connsiteY5" fmla="*/ 4800600 h 6858000"/>
              <a:gd name="connsiteX6" fmla="*/ 12219139 w 12219139"/>
              <a:gd name="connsiteY6" fmla="*/ 6858000 h 6858000"/>
              <a:gd name="connsiteX7" fmla="*/ 4381060 w 12219139"/>
              <a:gd name="connsiteY7" fmla="*/ 6858000 h 6858000"/>
              <a:gd name="connsiteX8" fmla="*/ 22357 w 12219139"/>
              <a:gd name="connsiteY8" fmla="*/ 3410596 h 6858000"/>
              <a:gd name="connsiteX9" fmla="*/ 598 w 12219139"/>
              <a:gd name="connsiteY9" fmla="*/ 0 h 6858000"/>
              <a:gd name="connsiteX0" fmla="*/ 9238 w 12227779"/>
              <a:gd name="connsiteY0" fmla="*/ 0 h 6858000"/>
              <a:gd name="connsiteX1" fmla="*/ 5992079 w 12227779"/>
              <a:gd name="connsiteY1" fmla="*/ 0 h 6858000"/>
              <a:gd name="connsiteX2" fmla="*/ 6587682 w 12227779"/>
              <a:gd name="connsiteY2" fmla="*/ 0 h 6858000"/>
              <a:gd name="connsiteX3" fmla="*/ 12227779 w 12227779"/>
              <a:gd name="connsiteY3" fmla="*/ 0 h 6858000"/>
              <a:gd name="connsiteX4" fmla="*/ 12227779 w 12227779"/>
              <a:gd name="connsiteY4" fmla="*/ 3753432 h 6858000"/>
              <a:gd name="connsiteX5" fmla="*/ 12227779 w 12227779"/>
              <a:gd name="connsiteY5" fmla="*/ 4800600 h 6858000"/>
              <a:gd name="connsiteX6" fmla="*/ 12227779 w 12227779"/>
              <a:gd name="connsiteY6" fmla="*/ 6858000 h 6858000"/>
              <a:gd name="connsiteX7" fmla="*/ 4389700 w 12227779"/>
              <a:gd name="connsiteY7" fmla="*/ 6858000 h 6858000"/>
              <a:gd name="connsiteX8" fmla="*/ 0 w 12227779"/>
              <a:gd name="connsiteY8" fmla="*/ 3395098 h 6858000"/>
              <a:gd name="connsiteX9" fmla="*/ 9238 w 12227779"/>
              <a:gd name="connsiteY9" fmla="*/ 0 h 6858000"/>
              <a:gd name="connsiteX0" fmla="*/ 1178 w 12219719"/>
              <a:gd name="connsiteY0" fmla="*/ 0 h 6858000"/>
              <a:gd name="connsiteX1" fmla="*/ 5984019 w 12219719"/>
              <a:gd name="connsiteY1" fmla="*/ 0 h 6858000"/>
              <a:gd name="connsiteX2" fmla="*/ 6579622 w 12219719"/>
              <a:gd name="connsiteY2" fmla="*/ 0 h 6858000"/>
              <a:gd name="connsiteX3" fmla="*/ 12219719 w 12219719"/>
              <a:gd name="connsiteY3" fmla="*/ 0 h 6858000"/>
              <a:gd name="connsiteX4" fmla="*/ 12219719 w 12219719"/>
              <a:gd name="connsiteY4" fmla="*/ 3753432 h 6858000"/>
              <a:gd name="connsiteX5" fmla="*/ 12219719 w 12219719"/>
              <a:gd name="connsiteY5" fmla="*/ 4800600 h 6858000"/>
              <a:gd name="connsiteX6" fmla="*/ 12219719 w 12219719"/>
              <a:gd name="connsiteY6" fmla="*/ 6858000 h 6858000"/>
              <a:gd name="connsiteX7" fmla="*/ 4381640 w 12219719"/>
              <a:gd name="connsiteY7" fmla="*/ 6858000 h 6858000"/>
              <a:gd name="connsiteX8" fmla="*/ 5387 w 12219719"/>
              <a:gd name="connsiteY8" fmla="*/ 3388375 h 6858000"/>
              <a:gd name="connsiteX9" fmla="*/ 1178 w 12219719"/>
              <a:gd name="connsiteY9" fmla="*/ 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219719" h="6858000">
                <a:moveTo>
                  <a:pt x="1178" y="0"/>
                </a:moveTo>
                <a:lnTo>
                  <a:pt x="5984019" y="0"/>
                </a:lnTo>
                <a:lnTo>
                  <a:pt x="6579622" y="0"/>
                </a:lnTo>
                <a:lnTo>
                  <a:pt x="12219719" y="0"/>
                </a:lnTo>
                <a:lnTo>
                  <a:pt x="12219719" y="3753432"/>
                </a:lnTo>
                <a:lnTo>
                  <a:pt x="12219719" y="4800600"/>
                </a:lnTo>
                <a:lnTo>
                  <a:pt x="12219719" y="6858000"/>
                </a:lnTo>
                <a:lnTo>
                  <a:pt x="4381640" y="6858000"/>
                </a:lnTo>
                <a:cubicBezTo>
                  <a:pt x="2923573" y="5714032"/>
                  <a:pt x="953789" y="5371793"/>
                  <a:pt x="5387" y="3388375"/>
                </a:cubicBezTo>
                <a:cubicBezTo>
                  <a:pt x="10734" y="2246343"/>
                  <a:pt x="-4169" y="1142032"/>
                  <a:pt x="1178" y="0"/>
                </a:cubicBezTo>
                <a:close/>
              </a:path>
            </a:pathLst>
          </a:custGeom>
          <a:solidFill>
            <a:schemeClr val="accent2"/>
          </a:solidFill>
          <a:ln w="45663" cap="flat">
            <a:noFill/>
            <a:prstDash val="solid"/>
            <a:miter/>
          </a:ln>
        </p:spPr>
        <p:txBody>
          <a:bodyPr wrap="square" rtlCol="0" anchor="ctr">
            <a:noAutofit/>
          </a:bodyPr>
          <a:lstStyle/>
          <a:p>
            <a:endParaRPr lang="nl-NL" sz="1350" dirty="0"/>
          </a:p>
        </p:txBody>
      </p:sp>
      <p:sp>
        <p:nvSpPr>
          <p:cNvPr id="11" name="Titel 10">
            <a:extLst>
              <a:ext uri="{FF2B5EF4-FFF2-40B4-BE49-F238E27FC236}">
                <a16:creationId xmlns:a16="http://schemas.microsoft.com/office/drawing/2014/main" id="{7A89CE00-946F-481C-B5FE-4E6C6F8AB13A}"/>
              </a:ext>
            </a:extLst>
          </p:cNvPr>
          <p:cNvSpPr>
            <a:spLocks noGrp="1"/>
          </p:cNvSpPr>
          <p:nvPr>
            <p:ph type="title" hasCustomPrompt="1"/>
          </p:nvPr>
        </p:nvSpPr>
        <p:spPr>
          <a:xfrm>
            <a:off x="407902" y="541926"/>
            <a:ext cx="8335565" cy="531827"/>
          </a:xfrm>
        </p:spPr>
        <p:txBody>
          <a:bodyPr/>
          <a:lstStyle>
            <a:lvl1pPr>
              <a:defRPr/>
            </a:lvl1pPr>
          </a:lstStyle>
          <a:p>
            <a:r>
              <a:rPr lang="nl-NL" dirty="0"/>
              <a:t>Menu</a:t>
            </a:r>
          </a:p>
        </p:txBody>
      </p:sp>
      <p:sp>
        <p:nvSpPr>
          <p:cNvPr id="117" name="Tijdelijke aanduiding voor tekst 15">
            <a:extLst>
              <a:ext uri="{FF2B5EF4-FFF2-40B4-BE49-F238E27FC236}">
                <a16:creationId xmlns:a16="http://schemas.microsoft.com/office/drawing/2014/main" id="{8123014A-EDBE-4EE3-98B3-39CD2D70A18A}"/>
              </a:ext>
            </a:extLst>
          </p:cNvPr>
          <p:cNvSpPr>
            <a:spLocks noGrp="1"/>
          </p:cNvSpPr>
          <p:nvPr>
            <p:ph type="body" sz="quarter" idx="16" hasCustomPrompt="1"/>
          </p:nvPr>
        </p:nvSpPr>
        <p:spPr>
          <a:xfrm>
            <a:off x="6083967" y="1482148"/>
            <a:ext cx="2659500" cy="1549879"/>
          </a:xfrm>
          <a:prstGeom prst="roundRect">
            <a:avLst>
              <a:gd name="adj" fmla="val 4495"/>
            </a:avLst>
          </a:prstGeom>
          <a:gradFill flip="none" rotWithShape="1">
            <a:gsLst>
              <a:gs pos="50000">
                <a:schemeClr val="bg1">
                  <a:lumMod val="95000"/>
                </a:schemeClr>
              </a:gs>
              <a:gs pos="50000">
                <a:schemeClr val="bg1"/>
              </a:gs>
            </a:gsLst>
            <a:lin ang="12000000" scaled="0"/>
            <a:tileRect/>
          </a:gradFill>
        </p:spPr>
        <p:txBody>
          <a:bodyPr lIns="180000" tIns="252000" rIns="180000" bIns="252000" anchor="b" anchorCtr="0"/>
          <a:lstStyle>
            <a:lvl1pPr marL="0" indent="0">
              <a:lnSpc>
                <a:spcPct val="100000"/>
              </a:lnSpc>
              <a:spcBef>
                <a:spcPts val="0"/>
              </a:spcBef>
              <a:buNone/>
              <a:defRPr sz="1200" b="1"/>
            </a:lvl1pPr>
          </a:lstStyle>
          <a:p>
            <a:pPr lvl="0"/>
            <a:r>
              <a:rPr lang="nl-NL" dirty="0"/>
              <a:t>Titel </a:t>
            </a:r>
            <a:br>
              <a:rPr lang="nl-NL" dirty="0"/>
            </a:br>
            <a:r>
              <a:rPr lang="nl-NL" dirty="0"/>
              <a:t>hoofdstuk</a:t>
            </a:r>
          </a:p>
        </p:txBody>
      </p:sp>
      <p:sp>
        <p:nvSpPr>
          <p:cNvPr id="118" name="Tijdelijke aanduiding voor tekst 15">
            <a:extLst>
              <a:ext uri="{FF2B5EF4-FFF2-40B4-BE49-F238E27FC236}">
                <a16:creationId xmlns:a16="http://schemas.microsoft.com/office/drawing/2014/main" id="{4CBEF2D7-07FB-4707-951B-B8EA07DF41C5}"/>
              </a:ext>
            </a:extLst>
          </p:cNvPr>
          <p:cNvSpPr>
            <a:spLocks noGrp="1"/>
          </p:cNvSpPr>
          <p:nvPr>
            <p:ph type="body" sz="quarter" idx="17" hasCustomPrompt="1"/>
          </p:nvPr>
        </p:nvSpPr>
        <p:spPr>
          <a:xfrm>
            <a:off x="3242558" y="1482148"/>
            <a:ext cx="2659500" cy="1549879"/>
          </a:xfrm>
          <a:prstGeom prst="roundRect">
            <a:avLst>
              <a:gd name="adj" fmla="val 4495"/>
            </a:avLst>
          </a:prstGeom>
          <a:gradFill flip="none" rotWithShape="1">
            <a:gsLst>
              <a:gs pos="50000">
                <a:schemeClr val="bg1">
                  <a:lumMod val="95000"/>
                </a:schemeClr>
              </a:gs>
              <a:gs pos="50000">
                <a:schemeClr val="bg1"/>
              </a:gs>
            </a:gsLst>
            <a:lin ang="12000000" scaled="0"/>
            <a:tileRect/>
          </a:gradFill>
        </p:spPr>
        <p:txBody>
          <a:bodyPr lIns="180000" tIns="252000" rIns="180000" bIns="252000" anchor="b" anchorCtr="0"/>
          <a:lstStyle>
            <a:lvl1pPr marL="0" indent="0">
              <a:lnSpc>
                <a:spcPct val="100000"/>
              </a:lnSpc>
              <a:spcBef>
                <a:spcPts val="0"/>
              </a:spcBef>
              <a:buNone/>
              <a:defRPr sz="1200" b="1"/>
            </a:lvl1pPr>
          </a:lstStyle>
          <a:p>
            <a:pPr lvl="0"/>
            <a:r>
              <a:rPr lang="nl-NL" dirty="0"/>
              <a:t>Titel </a:t>
            </a:r>
            <a:br>
              <a:rPr lang="nl-NL" dirty="0"/>
            </a:br>
            <a:r>
              <a:rPr lang="nl-NL" dirty="0"/>
              <a:t>hoofdstuk</a:t>
            </a:r>
          </a:p>
        </p:txBody>
      </p:sp>
      <p:sp>
        <p:nvSpPr>
          <p:cNvPr id="119" name="Tijdelijke aanduiding voor tekst 15">
            <a:extLst>
              <a:ext uri="{FF2B5EF4-FFF2-40B4-BE49-F238E27FC236}">
                <a16:creationId xmlns:a16="http://schemas.microsoft.com/office/drawing/2014/main" id="{1544757F-B3C7-4791-BE24-F78D8FB0AF30}"/>
              </a:ext>
            </a:extLst>
          </p:cNvPr>
          <p:cNvSpPr>
            <a:spLocks noGrp="1"/>
          </p:cNvSpPr>
          <p:nvPr>
            <p:ph type="body" sz="quarter" idx="18" hasCustomPrompt="1"/>
          </p:nvPr>
        </p:nvSpPr>
        <p:spPr>
          <a:xfrm>
            <a:off x="401161" y="1482148"/>
            <a:ext cx="2659488" cy="1549879"/>
          </a:xfrm>
          <a:prstGeom prst="roundRect">
            <a:avLst>
              <a:gd name="adj" fmla="val 4495"/>
            </a:avLst>
          </a:prstGeom>
          <a:gradFill flip="none" rotWithShape="1">
            <a:gsLst>
              <a:gs pos="50000">
                <a:schemeClr val="bg1">
                  <a:lumMod val="95000"/>
                </a:schemeClr>
              </a:gs>
              <a:gs pos="50000">
                <a:schemeClr val="bg1"/>
              </a:gs>
            </a:gsLst>
            <a:lin ang="12000000" scaled="0"/>
            <a:tileRect/>
          </a:gradFill>
        </p:spPr>
        <p:txBody>
          <a:bodyPr lIns="180000" tIns="252000" rIns="180000" bIns="252000" anchor="b" anchorCtr="0"/>
          <a:lstStyle>
            <a:lvl1pPr marL="0" indent="0">
              <a:lnSpc>
                <a:spcPct val="100000"/>
              </a:lnSpc>
              <a:spcBef>
                <a:spcPts val="0"/>
              </a:spcBef>
              <a:buNone/>
              <a:defRPr sz="1200" b="1"/>
            </a:lvl1pPr>
          </a:lstStyle>
          <a:p>
            <a:pPr lvl="0"/>
            <a:r>
              <a:rPr lang="nl-NL" dirty="0"/>
              <a:t>Titel </a:t>
            </a:r>
            <a:br>
              <a:rPr lang="nl-NL" dirty="0"/>
            </a:br>
            <a:r>
              <a:rPr lang="nl-NL" dirty="0"/>
              <a:t>hoofdstuk</a:t>
            </a:r>
          </a:p>
        </p:txBody>
      </p:sp>
      <p:sp>
        <p:nvSpPr>
          <p:cNvPr id="122" name="Tijdelijke aanduiding voor tekst 15">
            <a:extLst>
              <a:ext uri="{FF2B5EF4-FFF2-40B4-BE49-F238E27FC236}">
                <a16:creationId xmlns:a16="http://schemas.microsoft.com/office/drawing/2014/main" id="{850D8D60-EB93-4BC8-BCA8-154D60F7CCE3}"/>
              </a:ext>
            </a:extLst>
          </p:cNvPr>
          <p:cNvSpPr>
            <a:spLocks noGrp="1"/>
          </p:cNvSpPr>
          <p:nvPr>
            <p:ph type="body" sz="quarter" idx="21" hasCustomPrompt="1"/>
          </p:nvPr>
        </p:nvSpPr>
        <p:spPr>
          <a:xfrm>
            <a:off x="6083967" y="3181665"/>
            <a:ext cx="2659500" cy="1549879"/>
          </a:xfrm>
          <a:prstGeom prst="roundRect">
            <a:avLst>
              <a:gd name="adj" fmla="val 4495"/>
            </a:avLst>
          </a:prstGeom>
          <a:gradFill flip="none" rotWithShape="1">
            <a:gsLst>
              <a:gs pos="50000">
                <a:schemeClr val="bg1">
                  <a:lumMod val="95000"/>
                </a:schemeClr>
              </a:gs>
              <a:gs pos="50000">
                <a:schemeClr val="bg1"/>
              </a:gs>
            </a:gsLst>
            <a:lin ang="12000000" scaled="0"/>
            <a:tileRect/>
          </a:gradFill>
        </p:spPr>
        <p:txBody>
          <a:bodyPr lIns="180000" tIns="252000" rIns="180000" bIns="252000" anchor="b" anchorCtr="0"/>
          <a:lstStyle>
            <a:lvl1pPr marL="0" indent="0">
              <a:lnSpc>
                <a:spcPct val="100000"/>
              </a:lnSpc>
              <a:spcBef>
                <a:spcPts val="0"/>
              </a:spcBef>
              <a:buNone/>
              <a:defRPr sz="1200" b="1"/>
            </a:lvl1pPr>
          </a:lstStyle>
          <a:p>
            <a:pPr lvl="0"/>
            <a:r>
              <a:rPr lang="nl-NL" dirty="0"/>
              <a:t>Titel </a:t>
            </a:r>
            <a:br>
              <a:rPr lang="nl-NL" dirty="0"/>
            </a:br>
            <a:r>
              <a:rPr lang="nl-NL" dirty="0"/>
              <a:t>hoofdstuk</a:t>
            </a:r>
          </a:p>
        </p:txBody>
      </p:sp>
      <p:sp>
        <p:nvSpPr>
          <p:cNvPr id="124" name="Tijdelijke aanduiding voor tekst 15">
            <a:extLst>
              <a:ext uri="{FF2B5EF4-FFF2-40B4-BE49-F238E27FC236}">
                <a16:creationId xmlns:a16="http://schemas.microsoft.com/office/drawing/2014/main" id="{55C8898F-B465-42A2-9D8C-C453525F6AF3}"/>
              </a:ext>
            </a:extLst>
          </p:cNvPr>
          <p:cNvSpPr>
            <a:spLocks noGrp="1"/>
          </p:cNvSpPr>
          <p:nvPr>
            <p:ph type="body" sz="quarter" idx="22" hasCustomPrompt="1"/>
          </p:nvPr>
        </p:nvSpPr>
        <p:spPr>
          <a:xfrm>
            <a:off x="3242558" y="3181665"/>
            <a:ext cx="2659500" cy="1549879"/>
          </a:xfrm>
          <a:prstGeom prst="roundRect">
            <a:avLst>
              <a:gd name="adj" fmla="val 4495"/>
            </a:avLst>
          </a:prstGeom>
          <a:gradFill flip="none" rotWithShape="1">
            <a:gsLst>
              <a:gs pos="50000">
                <a:schemeClr val="bg1">
                  <a:lumMod val="95000"/>
                </a:schemeClr>
              </a:gs>
              <a:gs pos="50000">
                <a:schemeClr val="bg1"/>
              </a:gs>
            </a:gsLst>
            <a:lin ang="12000000" scaled="0"/>
            <a:tileRect/>
          </a:gradFill>
        </p:spPr>
        <p:txBody>
          <a:bodyPr lIns="180000" tIns="252000" rIns="180000" bIns="252000" anchor="b" anchorCtr="0"/>
          <a:lstStyle>
            <a:lvl1pPr marL="0" indent="0">
              <a:lnSpc>
                <a:spcPct val="100000"/>
              </a:lnSpc>
              <a:spcBef>
                <a:spcPts val="0"/>
              </a:spcBef>
              <a:buNone/>
              <a:defRPr sz="1200" b="1"/>
            </a:lvl1pPr>
          </a:lstStyle>
          <a:p>
            <a:pPr lvl="0"/>
            <a:r>
              <a:rPr lang="nl-NL" dirty="0"/>
              <a:t>Titel </a:t>
            </a:r>
            <a:br>
              <a:rPr lang="nl-NL" dirty="0"/>
            </a:br>
            <a:r>
              <a:rPr lang="nl-NL" dirty="0"/>
              <a:t>hoofdstuk</a:t>
            </a:r>
          </a:p>
        </p:txBody>
      </p:sp>
      <p:sp>
        <p:nvSpPr>
          <p:cNvPr id="125" name="Tijdelijke aanduiding voor tekst 15">
            <a:extLst>
              <a:ext uri="{FF2B5EF4-FFF2-40B4-BE49-F238E27FC236}">
                <a16:creationId xmlns:a16="http://schemas.microsoft.com/office/drawing/2014/main" id="{BE2B9211-C134-487C-994B-4D41B4187EFB}"/>
              </a:ext>
            </a:extLst>
          </p:cNvPr>
          <p:cNvSpPr>
            <a:spLocks noGrp="1"/>
          </p:cNvSpPr>
          <p:nvPr>
            <p:ph type="body" sz="quarter" idx="23" hasCustomPrompt="1"/>
          </p:nvPr>
        </p:nvSpPr>
        <p:spPr>
          <a:xfrm>
            <a:off x="401161" y="3181665"/>
            <a:ext cx="2659488" cy="1549879"/>
          </a:xfrm>
          <a:prstGeom prst="roundRect">
            <a:avLst>
              <a:gd name="adj" fmla="val 4495"/>
            </a:avLst>
          </a:prstGeom>
          <a:gradFill flip="none" rotWithShape="1">
            <a:gsLst>
              <a:gs pos="50000">
                <a:schemeClr val="bg1">
                  <a:lumMod val="95000"/>
                </a:schemeClr>
              </a:gs>
              <a:gs pos="50000">
                <a:schemeClr val="bg1"/>
              </a:gs>
            </a:gsLst>
            <a:lin ang="12000000" scaled="0"/>
            <a:tileRect/>
          </a:gradFill>
        </p:spPr>
        <p:txBody>
          <a:bodyPr lIns="180000" tIns="252000" rIns="180000" bIns="252000" anchor="b" anchorCtr="0"/>
          <a:lstStyle>
            <a:lvl1pPr marL="0" indent="0">
              <a:lnSpc>
                <a:spcPct val="100000"/>
              </a:lnSpc>
              <a:spcBef>
                <a:spcPts val="0"/>
              </a:spcBef>
              <a:buNone/>
              <a:defRPr sz="1200" b="1"/>
            </a:lvl1pPr>
          </a:lstStyle>
          <a:p>
            <a:pPr lvl="0"/>
            <a:r>
              <a:rPr lang="nl-NL" dirty="0"/>
              <a:t>Titel </a:t>
            </a:r>
            <a:br>
              <a:rPr lang="nl-NL" dirty="0"/>
            </a:br>
            <a:r>
              <a:rPr lang="nl-NL" dirty="0"/>
              <a:t>hoofdstuk</a:t>
            </a:r>
          </a:p>
        </p:txBody>
      </p:sp>
    </p:spTree>
    <p:extLst>
      <p:ext uri="{BB962C8B-B14F-4D97-AF65-F5344CB8AC3E}">
        <p14:creationId xmlns:p14="http://schemas.microsoft.com/office/powerpoint/2010/main" val="217416190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afterEffect">
                                  <p:stCondLst>
                                    <p:cond delay="0"/>
                                  </p:stCondLst>
                                  <p:childTnLst>
                                    <p:set>
                                      <p:cBhvr>
                                        <p:cTn id="6" dur="1" fill="hold">
                                          <p:stCondLst>
                                            <p:cond delay="0"/>
                                          </p:stCondLst>
                                        </p:cTn>
                                        <p:tgtEl>
                                          <p:spTgt spid="11"/>
                                        </p:tgtEl>
                                        <p:attrNameLst>
                                          <p:attrName>style.visibility</p:attrName>
                                        </p:attrNameLst>
                                      </p:cBhvr>
                                      <p:to>
                                        <p:strVal val="visible"/>
                                      </p:to>
                                    </p:set>
                                    <p:anim calcmode="lin" valueType="num">
                                      <p:cBhvr additive="base">
                                        <p:cTn id="7" dur="750" fill="hold"/>
                                        <p:tgtEl>
                                          <p:spTgt spid="11"/>
                                        </p:tgtEl>
                                        <p:attrNameLst>
                                          <p:attrName>ppt_x</p:attrName>
                                        </p:attrNameLst>
                                      </p:cBhvr>
                                      <p:tavLst>
                                        <p:tav tm="0">
                                          <p:val>
                                            <p:strVal val="#ppt_x"/>
                                          </p:val>
                                        </p:tav>
                                        <p:tav tm="100000">
                                          <p:val>
                                            <p:strVal val="#ppt_x"/>
                                          </p:val>
                                        </p:tav>
                                      </p:tavLst>
                                    </p:anim>
                                    <p:anim calcmode="lin" valueType="num">
                                      <p:cBhvr additive="base">
                                        <p:cTn id="8" dur="750" fill="hold"/>
                                        <p:tgtEl>
                                          <p:spTgt spid="11"/>
                                        </p:tgtEl>
                                        <p:attrNameLst>
                                          <p:attrName>ppt_y</p:attrName>
                                        </p:attrNameLst>
                                      </p:cBhvr>
                                      <p:tavLst>
                                        <p:tav tm="0">
                                          <p:val>
                                            <p:strVal val="0-#ppt_h/2"/>
                                          </p:val>
                                        </p:tav>
                                        <p:tav tm="100000">
                                          <p:val>
                                            <p:strVal val="#ppt_y"/>
                                          </p:val>
                                        </p:tav>
                                      </p:tavLst>
                                    </p:anim>
                                  </p:childTnLst>
                                </p:cTn>
                              </p:par>
                              <p:par>
                                <p:cTn id="9" presetID="2" presetClass="entr" presetSubtype="4" decel="100000" fill="hold" grpId="0" nodeType="withEffect">
                                  <p:stCondLst>
                                    <p:cond delay="100"/>
                                  </p:stCondLst>
                                  <p:childTnLst>
                                    <p:set>
                                      <p:cBhvr>
                                        <p:cTn id="10" dur="1" fill="hold">
                                          <p:stCondLst>
                                            <p:cond delay="0"/>
                                          </p:stCondLst>
                                        </p:cTn>
                                        <p:tgtEl>
                                          <p:spTgt spid="119"/>
                                        </p:tgtEl>
                                        <p:attrNameLst>
                                          <p:attrName>style.visibility</p:attrName>
                                        </p:attrNameLst>
                                      </p:cBhvr>
                                      <p:to>
                                        <p:strVal val="visible"/>
                                      </p:to>
                                    </p:set>
                                    <p:anim calcmode="lin" valueType="num">
                                      <p:cBhvr additive="base">
                                        <p:cTn id="11" dur="750" fill="hold"/>
                                        <p:tgtEl>
                                          <p:spTgt spid="119"/>
                                        </p:tgtEl>
                                        <p:attrNameLst>
                                          <p:attrName>ppt_x</p:attrName>
                                        </p:attrNameLst>
                                      </p:cBhvr>
                                      <p:tavLst>
                                        <p:tav tm="0">
                                          <p:val>
                                            <p:strVal val="#ppt_x"/>
                                          </p:val>
                                        </p:tav>
                                        <p:tav tm="100000">
                                          <p:val>
                                            <p:strVal val="#ppt_x"/>
                                          </p:val>
                                        </p:tav>
                                      </p:tavLst>
                                    </p:anim>
                                    <p:anim calcmode="lin" valueType="num">
                                      <p:cBhvr additive="base">
                                        <p:cTn id="12" dur="750" fill="hold"/>
                                        <p:tgtEl>
                                          <p:spTgt spid="119"/>
                                        </p:tgtEl>
                                        <p:attrNameLst>
                                          <p:attrName>ppt_y</p:attrName>
                                        </p:attrNameLst>
                                      </p:cBhvr>
                                      <p:tavLst>
                                        <p:tav tm="0">
                                          <p:val>
                                            <p:strVal val="1+#ppt_h/2"/>
                                          </p:val>
                                        </p:tav>
                                        <p:tav tm="100000">
                                          <p:val>
                                            <p:strVal val="#ppt_y"/>
                                          </p:val>
                                        </p:tav>
                                      </p:tavLst>
                                    </p:anim>
                                  </p:childTnLst>
                                </p:cTn>
                              </p:par>
                              <p:par>
                                <p:cTn id="13" presetID="2" presetClass="entr" presetSubtype="4" decel="100000" fill="hold" grpId="0" nodeType="withEffect">
                                  <p:stCondLst>
                                    <p:cond delay="200"/>
                                  </p:stCondLst>
                                  <p:childTnLst>
                                    <p:set>
                                      <p:cBhvr>
                                        <p:cTn id="14" dur="1" fill="hold">
                                          <p:stCondLst>
                                            <p:cond delay="0"/>
                                          </p:stCondLst>
                                        </p:cTn>
                                        <p:tgtEl>
                                          <p:spTgt spid="118"/>
                                        </p:tgtEl>
                                        <p:attrNameLst>
                                          <p:attrName>style.visibility</p:attrName>
                                        </p:attrNameLst>
                                      </p:cBhvr>
                                      <p:to>
                                        <p:strVal val="visible"/>
                                      </p:to>
                                    </p:set>
                                    <p:anim calcmode="lin" valueType="num">
                                      <p:cBhvr additive="base">
                                        <p:cTn id="15" dur="750" fill="hold"/>
                                        <p:tgtEl>
                                          <p:spTgt spid="118"/>
                                        </p:tgtEl>
                                        <p:attrNameLst>
                                          <p:attrName>ppt_x</p:attrName>
                                        </p:attrNameLst>
                                      </p:cBhvr>
                                      <p:tavLst>
                                        <p:tav tm="0">
                                          <p:val>
                                            <p:strVal val="#ppt_x"/>
                                          </p:val>
                                        </p:tav>
                                        <p:tav tm="100000">
                                          <p:val>
                                            <p:strVal val="#ppt_x"/>
                                          </p:val>
                                        </p:tav>
                                      </p:tavLst>
                                    </p:anim>
                                    <p:anim calcmode="lin" valueType="num">
                                      <p:cBhvr additive="base">
                                        <p:cTn id="16" dur="750" fill="hold"/>
                                        <p:tgtEl>
                                          <p:spTgt spid="118"/>
                                        </p:tgtEl>
                                        <p:attrNameLst>
                                          <p:attrName>ppt_y</p:attrName>
                                        </p:attrNameLst>
                                      </p:cBhvr>
                                      <p:tavLst>
                                        <p:tav tm="0">
                                          <p:val>
                                            <p:strVal val="1+#ppt_h/2"/>
                                          </p:val>
                                        </p:tav>
                                        <p:tav tm="100000">
                                          <p:val>
                                            <p:strVal val="#ppt_y"/>
                                          </p:val>
                                        </p:tav>
                                      </p:tavLst>
                                    </p:anim>
                                  </p:childTnLst>
                                </p:cTn>
                              </p:par>
                              <p:par>
                                <p:cTn id="17" presetID="2" presetClass="entr" presetSubtype="4" decel="100000" fill="hold" grpId="0" nodeType="withEffect">
                                  <p:stCondLst>
                                    <p:cond delay="300"/>
                                  </p:stCondLst>
                                  <p:childTnLst>
                                    <p:set>
                                      <p:cBhvr>
                                        <p:cTn id="18" dur="1" fill="hold">
                                          <p:stCondLst>
                                            <p:cond delay="0"/>
                                          </p:stCondLst>
                                        </p:cTn>
                                        <p:tgtEl>
                                          <p:spTgt spid="117"/>
                                        </p:tgtEl>
                                        <p:attrNameLst>
                                          <p:attrName>style.visibility</p:attrName>
                                        </p:attrNameLst>
                                      </p:cBhvr>
                                      <p:to>
                                        <p:strVal val="visible"/>
                                      </p:to>
                                    </p:set>
                                    <p:anim calcmode="lin" valueType="num">
                                      <p:cBhvr additive="base">
                                        <p:cTn id="19" dur="750" fill="hold"/>
                                        <p:tgtEl>
                                          <p:spTgt spid="117"/>
                                        </p:tgtEl>
                                        <p:attrNameLst>
                                          <p:attrName>ppt_x</p:attrName>
                                        </p:attrNameLst>
                                      </p:cBhvr>
                                      <p:tavLst>
                                        <p:tav tm="0">
                                          <p:val>
                                            <p:strVal val="#ppt_x"/>
                                          </p:val>
                                        </p:tav>
                                        <p:tav tm="100000">
                                          <p:val>
                                            <p:strVal val="#ppt_x"/>
                                          </p:val>
                                        </p:tav>
                                      </p:tavLst>
                                    </p:anim>
                                    <p:anim calcmode="lin" valueType="num">
                                      <p:cBhvr additive="base">
                                        <p:cTn id="20" dur="750" fill="hold"/>
                                        <p:tgtEl>
                                          <p:spTgt spid="117"/>
                                        </p:tgtEl>
                                        <p:attrNameLst>
                                          <p:attrName>ppt_y</p:attrName>
                                        </p:attrNameLst>
                                      </p:cBhvr>
                                      <p:tavLst>
                                        <p:tav tm="0">
                                          <p:val>
                                            <p:strVal val="1+#ppt_h/2"/>
                                          </p:val>
                                        </p:tav>
                                        <p:tav tm="100000">
                                          <p:val>
                                            <p:strVal val="#ppt_y"/>
                                          </p:val>
                                        </p:tav>
                                      </p:tavLst>
                                    </p:anim>
                                  </p:childTnLst>
                                </p:cTn>
                              </p:par>
                              <p:par>
                                <p:cTn id="21" presetID="2" presetClass="entr" presetSubtype="4" decel="100000" fill="hold" grpId="0" nodeType="withEffect">
                                  <p:stCondLst>
                                    <p:cond delay="600"/>
                                  </p:stCondLst>
                                  <p:childTnLst>
                                    <p:set>
                                      <p:cBhvr>
                                        <p:cTn id="22" dur="1" fill="hold">
                                          <p:stCondLst>
                                            <p:cond delay="0"/>
                                          </p:stCondLst>
                                        </p:cTn>
                                        <p:tgtEl>
                                          <p:spTgt spid="125"/>
                                        </p:tgtEl>
                                        <p:attrNameLst>
                                          <p:attrName>style.visibility</p:attrName>
                                        </p:attrNameLst>
                                      </p:cBhvr>
                                      <p:to>
                                        <p:strVal val="visible"/>
                                      </p:to>
                                    </p:set>
                                    <p:anim calcmode="lin" valueType="num">
                                      <p:cBhvr additive="base">
                                        <p:cTn id="23" dur="750" fill="hold"/>
                                        <p:tgtEl>
                                          <p:spTgt spid="125"/>
                                        </p:tgtEl>
                                        <p:attrNameLst>
                                          <p:attrName>ppt_x</p:attrName>
                                        </p:attrNameLst>
                                      </p:cBhvr>
                                      <p:tavLst>
                                        <p:tav tm="0">
                                          <p:val>
                                            <p:strVal val="#ppt_x"/>
                                          </p:val>
                                        </p:tav>
                                        <p:tav tm="100000">
                                          <p:val>
                                            <p:strVal val="#ppt_x"/>
                                          </p:val>
                                        </p:tav>
                                      </p:tavLst>
                                    </p:anim>
                                    <p:anim calcmode="lin" valueType="num">
                                      <p:cBhvr additive="base">
                                        <p:cTn id="24" dur="750" fill="hold"/>
                                        <p:tgtEl>
                                          <p:spTgt spid="125"/>
                                        </p:tgtEl>
                                        <p:attrNameLst>
                                          <p:attrName>ppt_y</p:attrName>
                                        </p:attrNameLst>
                                      </p:cBhvr>
                                      <p:tavLst>
                                        <p:tav tm="0">
                                          <p:val>
                                            <p:strVal val="1+#ppt_h/2"/>
                                          </p:val>
                                        </p:tav>
                                        <p:tav tm="100000">
                                          <p:val>
                                            <p:strVal val="#ppt_y"/>
                                          </p:val>
                                        </p:tav>
                                      </p:tavLst>
                                    </p:anim>
                                  </p:childTnLst>
                                </p:cTn>
                              </p:par>
                              <p:par>
                                <p:cTn id="25" presetID="2" presetClass="entr" presetSubtype="4" decel="100000" fill="hold" grpId="0" nodeType="withEffect">
                                  <p:stCondLst>
                                    <p:cond delay="700"/>
                                  </p:stCondLst>
                                  <p:childTnLst>
                                    <p:set>
                                      <p:cBhvr>
                                        <p:cTn id="26" dur="1" fill="hold">
                                          <p:stCondLst>
                                            <p:cond delay="0"/>
                                          </p:stCondLst>
                                        </p:cTn>
                                        <p:tgtEl>
                                          <p:spTgt spid="124"/>
                                        </p:tgtEl>
                                        <p:attrNameLst>
                                          <p:attrName>style.visibility</p:attrName>
                                        </p:attrNameLst>
                                      </p:cBhvr>
                                      <p:to>
                                        <p:strVal val="visible"/>
                                      </p:to>
                                    </p:set>
                                    <p:anim calcmode="lin" valueType="num">
                                      <p:cBhvr additive="base">
                                        <p:cTn id="27" dur="750" fill="hold"/>
                                        <p:tgtEl>
                                          <p:spTgt spid="124"/>
                                        </p:tgtEl>
                                        <p:attrNameLst>
                                          <p:attrName>ppt_x</p:attrName>
                                        </p:attrNameLst>
                                      </p:cBhvr>
                                      <p:tavLst>
                                        <p:tav tm="0">
                                          <p:val>
                                            <p:strVal val="#ppt_x"/>
                                          </p:val>
                                        </p:tav>
                                        <p:tav tm="100000">
                                          <p:val>
                                            <p:strVal val="#ppt_x"/>
                                          </p:val>
                                        </p:tav>
                                      </p:tavLst>
                                    </p:anim>
                                    <p:anim calcmode="lin" valueType="num">
                                      <p:cBhvr additive="base">
                                        <p:cTn id="28" dur="750" fill="hold"/>
                                        <p:tgtEl>
                                          <p:spTgt spid="124"/>
                                        </p:tgtEl>
                                        <p:attrNameLst>
                                          <p:attrName>ppt_y</p:attrName>
                                        </p:attrNameLst>
                                      </p:cBhvr>
                                      <p:tavLst>
                                        <p:tav tm="0">
                                          <p:val>
                                            <p:strVal val="1+#ppt_h/2"/>
                                          </p:val>
                                        </p:tav>
                                        <p:tav tm="100000">
                                          <p:val>
                                            <p:strVal val="#ppt_y"/>
                                          </p:val>
                                        </p:tav>
                                      </p:tavLst>
                                    </p:anim>
                                  </p:childTnLst>
                                </p:cTn>
                              </p:par>
                              <p:par>
                                <p:cTn id="29" presetID="2" presetClass="entr" presetSubtype="4" decel="100000" fill="hold" grpId="0" nodeType="withEffect">
                                  <p:stCondLst>
                                    <p:cond delay="800"/>
                                  </p:stCondLst>
                                  <p:childTnLst>
                                    <p:set>
                                      <p:cBhvr>
                                        <p:cTn id="30" dur="1" fill="hold">
                                          <p:stCondLst>
                                            <p:cond delay="0"/>
                                          </p:stCondLst>
                                        </p:cTn>
                                        <p:tgtEl>
                                          <p:spTgt spid="122"/>
                                        </p:tgtEl>
                                        <p:attrNameLst>
                                          <p:attrName>style.visibility</p:attrName>
                                        </p:attrNameLst>
                                      </p:cBhvr>
                                      <p:to>
                                        <p:strVal val="visible"/>
                                      </p:to>
                                    </p:set>
                                    <p:anim calcmode="lin" valueType="num">
                                      <p:cBhvr additive="base">
                                        <p:cTn id="31" dur="750" fill="hold"/>
                                        <p:tgtEl>
                                          <p:spTgt spid="122"/>
                                        </p:tgtEl>
                                        <p:attrNameLst>
                                          <p:attrName>ppt_x</p:attrName>
                                        </p:attrNameLst>
                                      </p:cBhvr>
                                      <p:tavLst>
                                        <p:tav tm="0">
                                          <p:val>
                                            <p:strVal val="#ppt_x"/>
                                          </p:val>
                                        </p:tav>
                                        <p:tav tm="100000">
                                          <p:val>
                                            <p:strVal val="#ppt_x"/>
                                          </p:val>
                                        </p:tav>
                                      </p:tavLst>
                                    </p:anim>
                                    <p:anim calcmode="lin" valueType="num">
                                      <p:cBhvr additive="base">
                                        <p:cTn id="32" dur="750" fill="hold"/>
                                        <p:tgtEl>
                                          <p:spTgt spid="12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117" grpId="0" animBg="1">
        <p:tmplLst>
          <p:tmpl>
            <p:tnLst>
              <p:par>
                <p:cTn presetID="2" presetClass="entr" presetSubtype="4" decel="100000" fill="hold" nodeType="withEffect">
                  <p:stCondLst>
                    <p:cond delay="300"/>
                  </p:stCondLst>
                  <p:childTnLst>
                    <p:set>
                      <p:cBhvr>
                        <p:cTn dur="1" fill="hold">
                          <p:stCondLst>
                            <p:cond delay="0"/>
                          </p:stCondLst>
                        </p:cTn>
                        <p:tgtEl>
                          <p:spTgt spid="117"/>
                        </p:tgtEl>
                        <p:attrNameLst>
                          <p:attrName>style.visibility</p:attrName>
                        </p:attrNameLst>
                      </p:cBhvr>
                      <p:to>
                        <p:strVal val="visible"/>
                      </p:to>
                    </p:set>
                    <p:anim calcmode="lin" valueType="num">
                      <p:cBhvr additive="base">
                        <p:cTn dur="750" fill="hold"/>
                        <p:tgtEl>
                          <p:spTgt spid="117"/>
                        </p:tgtEl>
                        <p:attrNameLst>
                          <p:attrName>ppt_x</p:attrName>
                        </p:attrNameLst>
                      </p:cBhvr>
                      <p:tavLst>
                        <p:tav tm="0">
                          <p:val>
                            <p:strVal val="#ppt_x"/>
                          </p:val>
                        </p:tav>
                        <p:tav tm="100000">
                          <p:val>
                            <p:strVal val="#ppt_x"/>
                          </p:val>
                        </p:tav>
                      </p:tavLst>
                    </p:anim>
                    <p:anim calcmode="lin" valueType="num">
                      <p:cBhvr additive="base">
                        <p:cTn dur="750" fill="hold"/>
                        <p:tgtEl>
                          <p:spTgt spid="117"/>
                        </p:tgtEl>
                        <p:attrNameLst>
                          <p:attrName>ppt_y</p:attrName>
                        </p:attrNameLst>
                      </p:cBhvr>
                      <p:tavLst>
                        <p:tav tm="0">
                          <p:val>
                            <p:strVal val="1+#ppt_h/2"/>
                          </p:val>
                        </p:tav>
                        <p:tav tm="100000">
                          <p:val>
                            <p:strVal val="#ppt_y"/>
                          </p:val>
                        </p:tav>
                      </p:tavLst>
                    </p:anim>
                  </p:childTnLst>
                </p:cTn>
              </p:par>
            </p:tnLst>
          </p:tmpl>
        </p:tmplLst>
      </p:bldP>
      <p:bldP spid="118" grpId="0" animBg="1">
        <p:tmplLst>
          <p:tmpl>
            <p:tnLst>
              <p:par>
                <p:cTn presetID="2" presetClass="entr" presetSubtype="4" decel="100000" fill="hold" nodeType="withEffect">
                  <p:stCondLst>
                    <p:cond delay="200"/>
                  </p:stCondLst>
                  <p:childTnLst>
                    <p:set>
                      <p:cBhvr>
                        <p:cTn dur="1" fill="hold">
                          <p:stCondLst>
                            <p:cond delay="0"/>
                          </p:stCondLst>
                        </p:cTn>
                        <p:tgtEl>
                          <p:spTgt spid="118"/>
                        </p:tgtEl>
                        <p:attrNameLst>
                          <p:attrName>style.visibility</p:attrName>
                        </p:attrNameLst>
                      </p:cBhvr>
                      <p:to>
                        <p:strVal val="visible"/>
                      </p:to>
                    </p:set>
                    <p:anim calcmode="lin" valueType="num">
                      <p:cBhvr additive="base">
                        <p:cTn dur="750" fill="hold"/>
                        <p:tgtEl>
                          <p:spTgt spid="118"/>
                        </p:tgtEl>
                        <p:attrNameLst>
                          <p:attrName>ppt_x</p:attrName>
                        </p:attrNameLst>
                      </p:cBhvr>
                      <p:tavLst>
                        <p:tav tm="0">
                          <p:val>
                            <p:strVal val="#ppt_x"/>
                          </p:val>
                        </p:tav>
                        <p:tav tm="100000">
                          <p:val>
                            <p:strVal val="#ppt_x"/>
                          </p:val>
                        </p:tav>
                      </p:tavLst>
                    </p:anim>
                    <p:anim calcmode="lin" valueType="num">
                      <p:cBhvr additive="base">
                        <p:cTn dur="750" fill="hold"/>
                        <p:tgtEl>
                          <p:spTgt spid="118"/>
                        </p:tgtEl>
                        <p:attrNameLst>
                          <p:attrName>ppt_y</p:attrName>
                        </p:attrNameLst>
                      </p:cBhvr>
                      <p:tavLst>
                        <p:tav tm="0">
                          <p:val>
                            <p:strVal val="1+#ppt_h/2"/>
                          </p:val>
                        </p:tav>
                        <p:tav tm="100000">
                          <p:val>
                            <p:strVal val="#ppt_y"/>
                          </p:val>
                        </p:tav>
                      </p:tavLst>
                    </p:anim>
                  </p:childTnLst>
                </p:cTn>
              </p:par>
            </p:tnLst>
          </p:tmpl>
        </p:tmplLst>
      </p:bldP>
      <p:bldP spid="119" grpId="0" animBg="1">
        <p:tmplLst>
          <p:tmpl>
            <p:tnLst>
              <p:par>
                <p:cTn presetID="2" presetClass="entr" presetSubtype="4" decel="100000" fill="hold" nodeType="withEffect">
                  <p:stCondLst>
                    <p:cond delay="100"/>
                  </p:stCondLst>
                  <p:childTnLst>
                    <p:set>
                      <p:cBhvr>
                        <p:cTn dur="1" fill="hold">
                          <p:stCondLst>
                            <p:cond delay="0"/>
                          </p:stCondLst>
                        </p:cTn>
                        <p:tgtEl>
                          <p:spTgt spid="119"/>
                        </p:tgtEl>
                        <p:attrNameLst>
                          <p:attrName>style.visibility</p:attrName>
                        </p:attrNameLst>
                      </p:cBhvr>
                      <p:to>
                        <p:strVal val="visible"/>
                      </p:to>
                    </p:set>
                    <p:anim calcmode="lin" valueType="num">
                      <p:cBhvr additive="base">
                        <p:cTn dur="750" fill="hold"/>
                        <p:tgtEl>
                          <p:spTgt spid="119"/>
                        </p:tgtEl>
                        <p:attrNameLst>
                          <p:attrName>ppt_x</p:attrName>
                        </p:attrNameLst>
                      </p:cBhvr>
                      <p:tavLst>
                        <p:tav tm="0">
                          <p:val>
                            <p:strVal val="#ppt_x"/>
                          </p:val>
                        </p:tav>
                        <p:tav tm="100000">
                          <p:val>
                            <p:strVal val="#ppt_x"/>
                          </p:val>
                        </p:tav>
                      </p:tavLst>
                    </p:anim>
                    <p:anim calcmode="lin" valueType="num">
                      <p:cBhvr additive="base">
                        <p:cTn dur="750" fill="hold"/>
                        <p:tgtEl>
                          <p:spTgt spid="119"/>
                        </p:tgtEl>
                        <p:attrNameLst>
                          <p:attrName>ppt_y</p:attrName>
                        </p:attrNameLst>
                      </p:cBhvr>
                      <p:tavLst>
                        <p:tav tm="0">
                          <p:val>
                            <p:strVal val="1+#ppt_h/2"/>
                          </p:val>
                        </p:tav>
                        <p:tav tm="100000">
                          <p:val>
                            <p:strVal val="#ppt_y"/>
                          </p:val>
                        </p:tav>
                      </p:tavLst>
                    </p:anim>
                  </p:childTnLst>
                </p:cTn>
              </p:par>
            </p:tnLst>
          </p:tmpl>
        </p:tmplLst>
      </p:bldP>
      <p:bldP spid="122" grpId="0" animBg="1">
        <p:tmplLst>
          <p:tmpl>
            <p:tnLst>
              <p:par>
                <p:cTn presetID="2" presetClass="entr" presetSubtype="4" decel="100000" fill="hold" nodeType="withEffect">
                  <p:stCondLst>
                    <p:cond delay="800"/>
                  </p:stCondLst>
                  <p:childTnLst>
                    <p:set>
                      <p:cBhvr>
                        <p:cTn dur="1" fill="hold">
                          <p:stCondLst>
                            <p:cond delay="0"/>
                          </p:stCondLst>
                        </p:cTn>
                        <p:tgtEl>
                          <p:spTgt spid="122"/>
                        </p:tgtEl>
                        <p:attrNameLst>
                          <p:attrName>style.visibility</p:attrName>
                        </p:attrNameLst>
                      </p:cBhvr>
                      <p:to>
                        <p:strVal val="visible"/>
                      </p:to>
                    </p:set>
                    <p:anim calcmode="lin" valueType="num">
                      <p:cBhvr additive="base">
                        <p:cTn dur="750" fill="hold"/>
                        <p:tgtEl>
                          <p:spTgt spid="122"/>
                        </p:tgtEl>
                        <p:attrNameLst>
                          <p:attrName>ppt_x</p:attrName>
                        </p:attrNameLst>
                      </p:cBhvr>
                      <p:tavLst>
                        <p:tav tm="0">
                          <p:val>
                            <p:strVal val="#ppt_x"/>
                          </p:val>
                        </p:tav>
                        <p:tav tm="100000">
                          <p:val>
                            <p:strVal val="#ppt_x"/>
                          </p:val>
                        </p:tav>
                      </p:tavLst>
                    </p:anim>
                    <p:anim calcmode="lin" valueType="num">
                      <p:cBhvr additive="base">
                        <p:cTn dur="750" fill="hold"/>
                        <p:tgtEl>
                          <p:spTgt spid="122"/>
                        </p:tgtEl>
                        <p:attrNameLst>
                          <p:attrName>ppt_y</p:attrName>
                        </p:attrNameLst>
                      </p:cBhvr>
                      <p:tavLst>
                        <p:tav tm="0">
                          <p:val>
                            <p:strVal val="1+#ppt_h/2"/>
                          </p:val>
                        </p:tav>
                        <p:tav tm="100000">
                          <p:val>
                            <p:strVal val="#ppt_y"/>
                          </p:val>
                        </p:tav>
                      </p:tavLst>
                    </p:anim>
                  </p:childTnLst>
                </p:cTn>
              </p:par>
            </p:tnLst>
          </p:tmpl>
        </p:tmplLst>
      </p:bldP>
      <p:bldP spid="124" grpId="0" animBg="1">
        <p:tmplLst>
          <p:tmpl>
            <p:tnLst>
              <p:par>
                <p:cTn presetID="2" presetClass="entr" presetSubtype="4" decel="100000" fill="hold" nodeType="withEffect">
                  <p:stCondLst>
                    <p:cond delay="700"/>
                  </p:stCondLst>
                  <p:childTnLst>
                    <p:set>
                      <p:cBhvr>
                        <p:cTn dur="1" fill="hold">
                          <p:stCondLst>
                            <p:cond delay="0"/>
                          </p:stCondLst>
                        </p:cTn>
                        <p:tgtEl>
                          <p:spTgt spid="124"/>
                        </p:tgtEl>
                        <p:attrNameLst>
                          <p:attrName>style.visibility</p:attrName>
                        </p:attrNameLst>
                      </p:cBhvr>
                      <p:to>
                        <p:strVal val="visible"/>
                      </p:to>
                    </p:set>
                    <p:anim calcmode="lin" valueType="num">
                      <p:cBhvr additive="base">
                        <p:cTn dur="750" fill="hold"/>
                        <p:tgtEl>
                          <p:spTgt spid="124"/>
                        </p:tgtEl>
                        <p:attrNameLst>
                          <p:attrName>ppt_x</p:attrName>
                        </p:attrNameLst>
                      </p:cBhvr>
                      <p:tavLst>
                        <p:tav tm="0">
                          <p:val>
                            <p:strVal val="#ppt_x"/>
                          </p:val>
                        </p:tav>
                        <p:tav tm="100000">
                          <p:val>
                            <p:strVal val="#ppt_x"/>
                          </p:val>
                        </p:tav>
                      </p:tavLst>
                    </p:anim>
                    <p:anim calcmode="lin" valueType="num">
                      <p:cBhvr additive="base">
                        <p:cTn dur="750" fill="hold"/>
                        <p:tgtEl>
                          <p:spTgt spid="124"/>
                        </p:tgtEl>
                        <p:attrNameLst>
                          <p:attrName>ppt_y</p:attrName>
                        </p:attrNameLst>
                      </p:cBhvr>
                      <p:tavLst>
                        <p:tav tm="0">
                          <p:val>
                            <p:strVal val="1+#ppt_h/2"/>
                          </p:val>
                        </p:tav>
                        <p:tav tm="100000">
                          <p:val>
                            <p:strVal val="#ppt_y"/>
                          </p:val>
                        </p:tav>
                      </p:tavLst>
                    </p:anim>
                  </p:childTnLst>
                </p:cTn>
              </p:par>
            </p:tnLst>
          </p:tmpl>
        </p:tmplLst>
      </p:bldP>
      <p:bldP spid="125" grpId="0" animBg="1">
        <p:tmplLst>
          <p:tmpl>
            <p:tnLst>
              <p:par>
                <p:cTn presetID="2" presetClass="entr" presetSubtype="4" decel="100000" fill="hold" nodeType="withEffect">
                  <p:stCondLst>
                    <p:cond delay="600"/>
                  </p:stCondLst>
                  <p:childTnLst>
                    <p:set>
                      <p:cBhvr>
                        <p:cTn dur="1" fill="hold">
                          <p:stCondLst>
                            <p:cond delay="0"/>
                          </p:stCondLst>
                        </p:cTn>
                        <p:tgtEl>
                          <p:spTgt spid="125"/>
                        </p:tgtEl>
                        <p:attrNameLst>
                          <p:attrName>style.visibility</p:attrName>
                        </p:attrNameLst>
                      </p:cBhvr>
                      <p:to>
                        <p:strVal val="visible"/>
                      </p:to>
                    </p:set>
                    <p:anim calcmode="lin" valueType="num">
                      <p:cBhvr additive="base">
                        <p:cTn dur="750" fill="hold"/>
                        <p:tgtEl>
                          <p:spTgt spid="125"/>
                        </p:tgtEl>
                        <p:attrNameLst>
                          <p:attrName>ppt_x</p:attrName>
                        </p:attrNameLst>
                      </p:cBhvr>
                      <p:tavLst>
                        <p:tav tm="0">
                          <p:val>
                            <p:strVal val="#ppt_x"/>
                          </p:val>
                        </p:tav>
                        <p:tav tm="100000">
                          <p:val>
                            <p:strVal val="#ppt_x"/>
                          </p:val>
                        </p:tav>
                      </p:tavLst>
                    </p:anim>
                    <p:anim calcmode="lin" valueType="num">
                      <p:cBhvr additive="base">
                        <p:cTn dur="750" fill="hold"/>
                        <p:tgtEl>
                          <p:spTgt spid="125"/>
                        </p:tgtEl>
                        <p:attrNameLst>
                          <p:attrName>ppt_y</p:attrName>
                        </p:attrNameLst>
                      </p:cBhvr>
                      <p:tavLst>
                        <p:tav tm="0">
                          <p:val>
                            <p:strVal val="1+#ppt_h/2"/>
                          </p:val>
                        </p:tav>
                        <p:tav tm="100000">
                          <p:val>
                            <p:strVal val="#ppt_y"/>
                          </p:val>
                        </p:tav>
                      </p:tavLst>
                    </p:anim>
                  </p:childTnLst>
                </p:cTn>
              </p:par>
            </p:tnLst>
          </p:tmpl>
        </p:tmplLst>
      </p:bldP>
    </p:bldLst>
  </p:timing>
</p:sldLayout>
</file>

<file path=ppt/slideLayouts/slideLayout61.xml><?xml version="1.0" encoding="utf-8"?>
<p:sldLayout xmlns:a="http://schemas.openxmlformats.org/drawingml/2006/main" xmlns:r="http://schemas.openxmlformats.org/officeDocument/2006/relationships" xmlns:p="http://schemas.openxmlformats.org/presentationml/2006/main" preserve="1" userDrawn="1">
  <p:cSld name="Menu [10x]">
    <p:bg>
      <p:bgPr>
        <a:solidFill>
          <a:schemeClr val="accent1"/>
        </a:solidFill>
        <a:effectLst/>
      </p:bgPr>
    </p:bg>
    <p:spTree>
      <p:nvGrpSpPr>
        <p:cNvPr id="1" name=""/>
        <p:cNvGrpSpPr/>
        <p:nvPr/>
      </p:nvGrpSpPr>
      <p:grpSpPr>
        <a:xfrm>
          <a:off x="0" y="0"/>
          <a:ext cx="0" cy="0"/>
          <a:chOff x="0" y="0"/>
          <a:chExt cx="0" cy="0"/>
        </a:xfrm>
      </p:grpSpPr>
      <p:grpSp>
        <p:nvGrpSpPr>
          <p:cNvPr id="15" name="- INSTRUCTIE">
            <a:extLst>
              <a:ext uri="{FF2B5EF4-FFF2-40B4-BE49-F238E27FC236}">
                <a16:creationId xmlns:a16="http://schemas.microsoft.com/office/drawing/2014/main" id="{A20A370F-BF84-4DF6-93F2-378DFEEFA6CE}"/>
              </a:ext>
            </a:extLst>
          </p:cNvPr>
          <p:cNvGrpSpPr/>
          <p:nvPr userDrawn="1"/>
        </p:nvGrpSpPr>
        <p:grpSpPr>
          <a:xfrm>
            <a:off x="9283196" y="0"/>
            <a:ext cx="2770040" cy="4905534"/>
            <a:chOff x="-3786437" y="0"/>
            <a:chExt cx="3693386" cy="6540712"/>
          </a:xfrm>
        </p:grpSpPr>
        <p:sp>
          <p:nvSpPr>
            <p:cNvPr id="16" name="Rechthoek 15">
              <a:extLst>
                <a:ext uri="{FF2B5EF4-FFF2-40B4-BE49-F238E27FC236}">
                  <a16:creationId xmlns:a16="http://schemas.microsoft.com/office/drawing/2014/main" id="{9E34248B-A6D0-44F8-BADA-CDC5126C7B38}"/>
                </a:ext>
              </a:extLst>
            </p:cNvPr>
            <p:cNvSpPr/>
            <p:nvPr userDrawn="1"/>
          </p:nvSpPr>
          <p:spPr>
            <a:xfrm>
              <a:off x="-3786165" y="0"/>
              <a:ext cx="3593091" cy="6263018"/>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450"/>
                </a:spcBef>
                <a:spcAft>
                  <a:spcPts val="450"/>
                </a:spcAft>
              </a:pPr>
              <a:r>
                <a:rPr lang="nl-NL" sz="1050" b="1" cap="all" baseline="0" noProof="0" dirty="0">
                  <a:solidFill>
                    <a:schemeClr val="accent1"/>
                  </a:solidFill>
                  <a:latin typeface="Calibri" panose="020F0502020204030204" pitchFamily="34" charset="0"/>
                  <a:cs typeface="Calibri" panose="020F0502020204030204" pitchFamily="34" charset="0"/>
                </a:rPr>
                <a:t>Hyperlink aanmaken/Bewerken</a:t>
              </a:r>
            </a:p>
          </p:txBody>
        </p:sp>
        <p:sp>
          <p:nvSpPr>
            <p:cNvPr id="18" name="Ovaal 17">
              <a:extLst>
                <a:ext uri="{FF2B5EF4-FFF2-40B4-BE49-F238E27FC236}">
                  <a16:creationId xmlns:a16="http://schemas.microsoft.com/office/drawing/2014/main" id="{4A589C5E-4257-4CC4-B0C1-B9ADB34AE8D7}"/>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9" name="Rechthoek 18">
              <a:extLst>
                <a:ext uri="{FF2B5EF4-FFF2-40B4-BE49-F238E27FC236}">
                  <a16:creationId xmlns:a16="http://schemas.microsoft.com/office/drawing/2014/main" id="{FA153119-5D3D-4EF3-BF2B-5C38F9723EAB}"/>
                </a:ext>
              </a:extLst>
            </p:cNvPr>
            <p:cNvSpPr/>
            <p:nvPr userDrawn="1"/>
          </p:nvSpPr>
          <p:spPr>
            <a:xfrm>
              <a:off x="-3319415" y="465324"/>
              <a:ext cx="3031548" cy="468126"/>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Ga naar de tab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‘Invoegen’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‘Vormen’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Kies de vorm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‘Rechthoek’</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sleep met de muis over de dia om een vorm te maken.</a:t>
              </a:r>
            </a:p>
          </p:txBody>
        </p:sp>
        <p:sp>
          <p:nvSpPr>
            <p:cNvPr id="20" name="Ovaal 19">
              <a:extLst>
                <a:ext uri="{FF2B5EF4-FFF2-40B4-BE49-F238E27FC236}">
                  <a16:creationId xmlns:a16="http://schemas.microsoft.com/office/drawing/2014/main" id="{83D3DBAD-867B-4AB3-B28A-30710A16F71A}"/>
                </a:ext>
              </a:extLst>
            </p:cNvPr>
            <p:cNvSpPr/>
            <p:nvPr userDrawn="1"/>
          </p:nvSpPr>
          <p:spPr>
            <a:xfrm>
              <a:off x="-3603587" y="173923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21" name="Rechthoek 20">
              <a:extLst>
                <a:ext uri="{FF2B5EF4-FFF2-40B4-BE49-F238E27FC236}">
                  <a16:creationId xmlns:a16="http://schemas.microsoft.com/office/drawing/2014/main" id="{46FAEC63-5789-40DF-99C5-CC046192332E}"/>
                </a:ext>
              </a:extLst>
            </p:cNvPr>
            <p:cNvSpPr/>
            <p:nvPr userDrawn="1"/>
          </p:nvSpPr>
          <p:spPr>
            <a:xfrm>
              <a:off x="-3319415" y="1739234"/>
              <a:ext cx="2944682" cy="652749"/>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Sleep de vorm over de menuknop heen en schaal deze even groot als de menuknop. Klik met de rechter muisknop op de vorm en kies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‘Vorm opmaken’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22" name="Ovaal 21">
              <a:extLst>
                <a:ext uri="{FF2B5EF4-FFF2-40B4-BE49-F238E27FC236}">
                  <a16:creationId xmlns:a16="http://schemas.microsoft.com/office/drawing/2014/main" id="{BCBA801B-73C6-43ED-AA90-169ADE5C96A6}"/>
                </a:ext>
              </a:extLst>
            </p:cNvPr>
            <p:cNvSpPr/>
            <p:nvPr userDrawn="1"/>
          </p:nvSpPr>
          <p:spPr>
            <a:xfrm>
              <a:off x="-3603859" y="3075789"/>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23" name="Rechthoek 22">
              <a:extLst>
                <a:ext uri="{FF2B5EF4-FFF2-40B4-BE49-F238E27FC236}">
                  <a16:creationId xmlns:a16="http://schemas.microsoft.com/office/drawing/2014/main" id="{28FF9104-EA78-413C-909A-9D292281AE36}"/>
                </a:ext>
              </a:extLst>
            </p:cNvPr>
            <p:cNvSpPr/>
            <p:nvPr userDrawn="1"/>
          </p:nvSpPr>
          <p:spPr>
            <a:xfrm>
              <a:off x="-3319687" y="3075790"/>
              <a:ext cx="2944682" cy="480331"/>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Klik op de verfemmer, klik op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‘Opvulling’</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sleep bij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‘Doorzichtigheid’</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de teller naar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100%</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Nu is de vorm volledig transparant.</a:t>
              </a:r>
            </a:p>
          </p:txBody>
        </p:sp>
        <p:grpSp>
          <p:nvGrpSpPr>
            <p:cNvPr id="24" name="Groep 23">
              <a:extLst>
                <a:ext uri="{FF2B5EF4-FFF2-40B4-BE49-F238E27FC236}">
                  <a16:creationId xmlns:a16="http://schemas.microsoft.com/office/drawing/2014/main" id="{5766A72B-3731-4A6E-8979-1B530953E46E}"/>
                </a:ext>
              </a:extLst>
            </p:cNvPr>
            <p:cNvGrpSpPr/>
            <p:nvPr userDrawn="1"/>
          </p:nvGrpSpPr>
          <p:grpSpPr>
            <a:xfrm>
              <a:off x="-3319415" y="1050229"/>
              <a:ext cx="394772" cy="511953"/>
              <a:chOff x="12926733" y="1159941"/>
              <a:chExt cx="394772" cy="511953"/>
            </a:xfrm>
          </p:grpSpPr>
          <p:grpSp>
            <p:nvGrpSpPr>
              <p:cNvPr id="67" name="Groep 66">
                <a:extLst>
                  <a:ext uri="{FF2B5EF4-FFF2-40B4-BE49-F238E27FC236}">
                    <a16:creationId xmlns:a16="http://schemas.microsoft.com/office/drawing/2014/main" id="{1095EA56-3C94-4391-B630-A98B957ED68F}"/>
                  </a:ext>
                </a:extLst>
              </p:cNvPr>
              <p:cNvGrpSpPr/>
              <p:nvPr userDrawn="1"/>
            </p:nvGrpSpPr>
            <p:grpSpPr>
              <a:xfrm>
                <a:off x="12986056" y="1159941"/>
                <a:ext cx="276126" cy="284085"/>
                <a:chOff x="806580" y="907261"/>
                <a:chExt cx="421725" cy="433881"/>
              </a:xfrm>
            </p:grpSpPr>
            <p:sp>
              <p:nvSpPr>
                <p:cNvPr id="70" name="Ovaal 69">
                  <a:extLst>
                    <a:ext uri="{FF2B5EF4-FFF2-40B4-BE49-F238E27FC236}">
                      <a16:creationId xmlns:a16="http://schemas.microsoft.com/office/drawing/2014/main" id="{958F4D19-B141-4172-AEE9-645047DBC250}"/>
                    </a:ext>
                  </a:extLst>
                </p:cNvPr>
                <p:cNvSpPr/>
                <p:nvPr userDrawn="1"/>
              </p:nvSpPr>
              <p:spPr>
                <a:xfrm>
                  <a:off x="961059" y="907261"/>
                  <a:ext cx="267246" cy="267246"/>
                </a:xfrm>
                <a:prstGeom prst="ellipse">
                  <a:avLst/>
                </a:prstGeom>
                <a:solidFill>
                  <a:schemeClr val="bg1"/>
                </a:solidFill>
                <a:ln w="12700">
                  <a:solidFill>
                    <a:srgbClr val="7693B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lvl="0"/>
                  <a:endParaRPr lang="nl-NL" sz="675" b="1" noProof="0" dirty="0">
                    <a:solidFill>
                      <a:srgbClr val="211F26"/>
                    </a:solidFill>
                    <a:latin typeface="Calibri" panose="020F0502020204030204" pitchFamily="34" charset="0"/>
                    <a:cs typeface="Calibri" panose="020F0502020204030204" pitchFamily="34" charset="0"/>
                  </a:endParaRPr>
                </a:p>
              </p:txBody>
            </p:sp>
            <p:sp>
              <p:nvSpPr>
                <p:cNvPr id="71" name="Rechthoek 70">
                  <a:extLst>
                    <a:ext uri="{FF2B5EF4-FFF2-40B4-BE49-F238E27FC236}">
                      <a16:creationId xmlns:a16="http://schemas.microsoft.com/office/drawing/2014/main" id="{4D20F4DA-8EF0-4533-A480-5D72E82D7972}"/>
                    </a:ext>
                  </a:extLst>
                </p:cNvPr>
                <p:cNvSpPr/>
                <p:nvPr userDrawn="1"/>
              </p:nvSpPr>
              <p:spPr>
                <a:xfrm>
                  <a:off x="806580" y="968645"/>
                  <a:ext cx="247157" cy="241846"/>
                </a:xfrm>
                <a:prstGeom prst="rect">
                  <a:avLst/>
                </a:prstGeom>
                <a:solidFill>
                  <a:schemeClr val="bg1"/>
                </a:solidFill>
                <a:ln w="12700">
                  <a:solidFill>
                    <a:srgbClr val="7693B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675" b="1" noProof="0" dirty="0">
                    <a:solidFill>
                      <a:srgbClr val="211F26"/>
                    </a:solidFill>
                    <a:latin typeface="Calibri" panose="020F0502020204030204" pitchFamily="34" charset="0"/>
                    <a:cs typeface="Calibri" panose="020F0502020204030204" pitchFamily="34" charset="0"/>
                  </a:endParaRPr>
                </a:p>
              </p:txBody>
            </p:sp>
            <p:sp>
              <p:nvSpPr>
                <p:cNvPr id="72" name="Ruit 71">
                  <a:extLst>
                    <a:ext uri="{FF2B5EF4-FFF2-40B4-BE49-F238E27FC236}">
                      <a16:creationId xmlns:a16="http://schemas.microsoft.com/office/drawing/2014/main" id="{5558E495-DE8D-40DE-9032-E70B5C27427A}"/>
                    </a:ext>
                  </a:extLst>
                </p:cNvPr>
                <p:cNvSpPr/>
                <p:nvPr userDrawn="1"/>
              </p:nvSpPr>
              <p:spPr>
                <a:xfrm>
                  <a:off x="888274" y="1060969"/>
                  <a:ext cx="280173" cy="280173"/>
                </a:xfrm>
                <a:prstGeom prst="diamond">
                  <a:avLst/>
                </a:prstGeom>
                <a:solidFill>
                  <a:schemeClr val="bg1"/>
                </a:solidFill>
                <a:ln w="12700">
                  <a:solidFill>
                    <a:srgbClr val="7693B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lvl="0"/>
                  <a:endParaRPr lang="nl-NL" sz="675" b="1" noProof="0" dirty="0">
                    <a:solidFill>
                      <a:srgbClr val="211F26"/>
                    </a:solidFill>
                    <a:latin typeface="Calibri" panose="020F0502020204030204" pitchFamily="34" charset="0"/>
                    <a:cs typeface="Calibri" panose="020F0502020204030204" pitchFamily="34" charset="0"/>
                  </a:endParaRPr>
                </a:p>
              </p:txBody>
            </p:sp>
          </p:grpSp>
          <p:sp>
            <p:nvSpPr>
              <p:cNvPr id="68" name="Rechthoek 67">
                <a:extLst>
                  <a:ext uri="{FF2B5EF4-FFF2-40B4-BE49-F238E27FC236}">
                    <a16:creationId xmlns:a16="http://schemas.microsoft.com/office/drawing/2014/main" id="{34E5F5B6-06C2-4CB5-A2CF-1C110C4A9C98}"/>
                  </a:ext>
                </a:extLst>
              </p:cNvPr>
              <p:cNvSpPr/>
              <p:nvPr userDrawn="1"/>
            </p:nvSpPr>
            <p:spPr>
              <a:xfrm>
                <a:off x="12926733" y="1454984"/>
                <a:ext cx="394772"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450"/>
                  </a:spcBef>
                  <a:spcAft>
                    <a:spcPts val="450"/>
                  </a:spcAft>
                </a:pPr>
                <a:r>
                  <a:rPr lang="nl-NL" sz="675" b="0" noProof="0" dirty="0">
                    <a:solidFill>
                      <a:srgbClr val="211F26"/>
                    </a:solidFill>
                    <a:latin typeface="Calibri" panose="020F0502020204030204" pitchFamily="34" charset="0"/>
                    <a:cs typeface="Calibri" panose="020F0502020204030204" pitchFamily="34" charset="0"/>
                  </a:rPr>
                  <a:t>Vormen</a:t>
                </a:r>
              </a:p>
            </p:txBody>
          </p:sp>
          <p:sp>
            <p:nvSpPr>
              <p:cNvPr id="69" name="Gelijkbenige driehoek 68">
                <a:extLst>
                  <a:ext uri="{FF2B5EF4-FFF2-40B4-BE49-F238E27FC236}">
                    <a16:creationId xmlns:a16="http://schemas.microsoft.com/office/drawing/2014/main" id="{D37481E3-39AC-4206-9773-F5C78E7B0665}"/>
                  </a:ext>
                </a:extLst>
              </p:cNvPr>
              <p:cNvSpPr/>
              <p:nvPr userDrawn="1"/>
            </p:nvSpPr>
            <p:spPr>
              <a:xfrm rot="10800000">
                <a:off x="13080686" y="1620747"/>
                <a:ext cx="86866" cy="51147"/>
              </a:xfrm>
              <a:prstGeom prst="triangle">
                <a:avLst/>
              </a:prstGeom>
              <a:solidFill>
                <a:srgbClr val="9D9FA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675" b="1" noProof="0" dirty="0">
                  <a:solidFill>
                    <a:srgbClr val="211F26"/>
                  </a:solidFill>
                  <a:latin typeface="Calibri" panose="020F0502020204030204" pitchFamily="34" charset="0"/>
                  <a:cs typeface="Calibri" panose="020F0502020204030204" pitchFamily="34" charset="0"/>
                </a:endParaRPr>
              </a:p>
            </p:txBody>
          </p:sp>
        </p:grpSp>
        <p:grpSp>
          <p:nvGrpSpPr>
            <p:cNvPr id="25" name="Groep 24">
              <a:extLst>
                <a:ext uri="{FF2B5EF4-FFF2-40B4-BE49-F238E27FC236}">
                  <a16:creationId xmlns:a16="http://schemas.microsoft.com/office/drawing/2014/main" id="{55B6DD19-639F-449C-812B-D00C9A7663B9}"/>
                </a:ext>
              </a:extLst>
            </p:cNvPr>
            <p:cNvGrpSpPr/>
            <p:nvPr userDrawn="1"/>
          </p:nvGrpSpPr>
          <p:grpSpPr>
            <a:xfrm>
              <a:off x="-3314820" y="2447750"/>
              <a:ext cx="1503599" cy="563933"/>
              <a:chOff x="-3314820" y="1384649"/>
              <a:chExt cx="1503599" cy="563933"/>
            </a:xfrm>
          </p:grpSpPr>
          <p:sp>
            <p:nvSpPr>
              <p:cNvPr id="48" name="Rechthoek 47">
                <a:extLst>
                  <a:ext uri="{FF2B5EF4-FFF2-40B4-BE49-F238E27FC236}">
                    <a16:creationId xmlns:a16="http://schemas.microsoft.com/office/drawing/2014/main" id="{C4BD42C0-E2A4-48EE-BFF2-E34F19423387}"/>
                  </a:ext>
                </a:extLst>
              </p:cNvPr>
              <p:cNvSpPr/>
              <p:nvPr userDrawn="1"/>
            </p:nvSpPr>
            <p:spPr>
              <a:xfrm>
                <a:off x="-3314820" y="1384649"/>
                <a:ext cx="1454798" cy="504851"/>
              </a:xfrm>
              <a:prstGeom prst="rect">
                <a:avLst/>
              </a:prstGeom>
              <a:solidFill>
                <a:srgbClr val="FFFFFF"/>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49" name="Rechthoek 48">
                <a:extLst>
                  <a:ext uri="{FF2B5EF4-FFF2-40B4-BE49-F238E27FC236}">
                    <a16:creationId xmlns:a16="http://schemas.microsoft.com/office/drawing/2014/main" id="{BD75BDB0-3186-4265-A607-F35697DA3035}"/>
                  </a:ext>
                </a:extLst>
              </p:cNvPr>
              <p:cNvSpPr/>
              <p:nvPr userDrawn="1"/>
            </p:nvSpPr>
            <p:spPr>
              <a:xfrm>
                <a:off x="-3304718" y="1638374"/>
                <a:ext cx="1438234" cy="246608"/>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50" name="Tekstvak 49">
                <a:extLst>
                  <a:ext uri="{FF2B5EF4-FFF2-40B4-BE49-F238E27FC236}">
                    <a16:creationId xmlns:a16="http://schemas.microsoft.com/office/drawing/2014/main" id="{8E216162-75CF-4455-AA52-F77743B893A2}"/>
                  </a:ext>
                </a:extLst>
              </p:cNvPr>
              <p:cNvSpPr txBox="1"/>
              <p:nvPr userDrawn="1"/>
            </p:nvSpPr>
            <p:spPr>
              <a:xfrm>
                <a:off x="-3090391" y="1441807"/>
                <a:ext cx="1150080" cy="137495"/>
              </a:xfrm>
              <a:prstGeom prst="rect">
                <a:avLst/>
              </a:prstGeom>
              <a:noFill/>
            </p:spPr>
            <p:txBody>
              <a:bodyPr wrap="square" rtlCol="0" anchor="ctr">
                <a:noAutofit/>
              </a:bodyPr>
              <a:lstStyle/>
              <a:p>
                <a:pPr marL="0" algn="l" defTabSz="913134" rtl="0" eaLnBrk="1" latinLnBrk="0" hangingPunct="1">
                  <a:lnSpc>
                    <a:spcPct val="90000"/>
                  </a:lnSpc>
                  <a:spcBef>
                    <a:spcPts val="450"/>
                  </a:spcBef>
                  <a:spcAft>
                    <a:spcPts val="450"/>
                  </a:spcAft>
                </a:pPr>
                <a:r>
                  <a:rPr lang="nl-NL" sz="675" b="0" kern="1200" noProof="0" dirty="0">
                    <a:solidFill>
                      <a:srgbClr val="211F26"/>
                    </a:solidFill>
                    <a:latin typeface="Calibri" panose="020F0502020204030204" pitchFamily="34" charset="0"/>
                    <a:ea typeface="+mn-ea"/>
                    <a:cs typeface="Calibri" panose="020F0502020204030204" pitchFamily="34" charset="0"/>
                  </a:rPr>
                  <a:t>Grootte en positie…</a:t>
                </a:r>
              </a:p>
            </p:txBody>
          </p:sp>
          <p:sp>
            <p:nvSpPr>
              <p:cNvPr id="51" name="Tekstvak 50">
                <a:extLst>
                  <a:ext uri="{FF2B5EF4-FFF2-40B4-BE49-F238E27FC236}">
                    <a16:creationId xmlns:a16="http://schemas.microsoft.com/office/drawing/2014/main" id="{49B75A49-946A-49A0-9ECC-40F3F0AADBF5}"/>
                  </a:ext>
                </a:extLst>
              </p:cNvPr>
              <p:cNvSpPr txBox="1"/>
              <p:nvPr userDrawn="1"/>
            </p:nvSpPr>
            <p:spPr>
              <a:xfrm>
                <a:off x="-3090391" y="1703359"/>
                <a:ext cx="1150079" cy="126416"/>
              </a:xfrm>
              <a:prstGeom prst="rect">
                <a:avLst/>
              </a:prstGeom>
              <a:noFill/>
            </p:spPr>
            <p:txBody>
              <a:bodyPr wrap="square" rtlCol="0" anchor="ctr">
                <a:noAutofit/>
              </a:bodyPr>
              <a:lstStyle/>
              <a:p>
                <a:pPr marL="0" algn="l" defTabSz="913134" rtl="0" eaLnBrk="1" latinLnBrk="0" hangingPunct="1">
                  <a:lnSpc>
                    <a:spcPct val="90000"/>
                  </a:lnSpc>
                  <a:spcBef>
                    <a:spcPts val="450"/>
                  </a:spcBef>
                  <a:spcAft>
                    <a:spcPts val="450"/>
                  </a:spcAft>
                </a:pPr>
                <a:r>
                  <a:rPr lang="nl-NL" sz="675" b="0" kern="1200" noProof="0" dirty="0">
                    <a:solidFill>
                      <a:srgbClr val="211F26"/>
                    </a:solidFill>
                    <a:latin typeface="Calibri" panose="020F0502020204030204" pitchFamily="34" charset="0"/>
                    <a:ea typeface="+mn-ea"/>
                    <a:cs typeface="Calibri" panose="020F0502020204030204" pitchFamily="34" charset="0"/>
                  </a:rPr>
                  <a:t>Vorm opmaken…</a:t>
                </a:r>
              </a:p>
            </p:txBody>
          </p:sp>
          <p:sp>
            <p:nvSpPr>
              <p:cNvPr id="52" name="Vrije vorm: vorm 51">
                <a:extLst>
                  <a:ext uri="{FF2B5EF4-FFF2-40B4-BE49-F238E27FC236}">
                    <a16:creationId xmlns:a16="http://schemas.microsoft.com/office/drawing/2014/main" id="{4FDBFCBF-5FD5-401B-B73F-BAAFA12BEB20}"/>
                  </a:ext>
                </a:extLst>
              </p:cNvPr>
              <p:cNvSpPr/>
              <p:nvPr userDrawn="1"/>
            </p:nvSpPr>
            <p:spPr>
              <a:xfrm>
                <a:off x="-1908783" y="1768582"/>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450"/>
                  </a:spcBef>
                  <a:spcAft>
                    <a:spcPts val="450"/>
                  </a:spcAft>
                </a:pPr>
                <a:endParaRPr lang="nl-NL" sz="1200" cap="all" baseline="0" noProof="0" dirty="0">
                  <a:latin typeface="Calibri" panose="020F0502020204030204" pitchFamily="34" charset="0"/>
                  <a:cs typeface="Calibri" panose="020F0502020204030204" pitchFamily="34" charset="0"/>
                </a:endParaRPr>
              </a:p>
            </p:txBody>
          </p:sp>
          <p:sp>
            <p:nvSpPr>
              <p:cNvPr id="53" name="Rechthoek: afgeronde hoeken 52">
                <a:extLst>
                  <a:ext uri="{FF2B5EF4-FFF2-40B4-BE49-F238E27FC236}">
                    <a16:creationId xmlns:a16="http://schemas.microsoft.com/office/drawing/2014/main" id="{4BDEC6B2-901B-4D49-ACDC-A852F15613B0}"/>
                  </a:ext>
                </a:extLst>
              </p:cNvPr>
              <p:cNvSpPr/>
              <p:nvPr userDrawn="1"/>
            </p:nvSpPr>
            <p:spPr>
              <a:xfrm>
                <a:off x="-3142832" y="1431436"/>
                <a:ext cx="46013" cy="155567"/>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54" name="Rechthoek: afgeronde hoeken 53">
                <a:extLst>
                  <a:ext uri="{FF2B5EF4-FFF2-40B4-BE49-F238E27FC236}">
                    <a16:creationId xmlns:a16="http://schemas.microsoft.com/office/drawing/2014/main" id="{77A1EBC1-CA56-488D-A9FE-9B956798C156}"/>
                  </a:ext>
                </a:extLst>
              </p:cNvPr>
              <p:cNvSpPr/>
              <p:nvPr userDrawn="1"/>
            </p:nvSpPr>
            <p:spPr>
              <a:xfrm>
                <a:off x="-3244585" y="1493351"/>
                <a:ext cx="34272" cy="34272"/>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55" name="Rechthoek 54">
                <a:extLst>
                  <a:ext uri="{FF2B5EF4-FFF2-40B4-BE49-F238E27FC236}">
                    <a16:creationId xmlns:a16="http://schemas.microsoft.com/office/drawing/2014/main" id="{1950857C-0BA9-4119-8037-6A737F870114}"/>
                  </a:ext>
                </a:extLst>
              </p:cNvPr>
              <p:cNvSpPr/>
              <p:nvPr userDrawn="1"/>
            </p:nvSpPr>
            <p:spPr>
              <a:xfrm>
                <a:off x="-3234192" y="1435895"/>
                <a:ext cx="21280" cy="41469"/>
              </a:xfrm>
              <a:prstGeom prst="rect">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600" b="1" noProof="0" dirty="0">
                  <a:solidFill>
                    <a:srgbClr val="211F26"/>
                  </a:solidFill>
                  <a:latin typeface="Calibri" panose="020F0502020204030204" pitchFamily="34" charset="0"/>
                  <a:cs typeface="Calibri" panose="020F0502020204030204" pitchFamily="34" charset="0"/>
                </a:endParaRPr>
              </a:p>
            </p:txBody>
          </p:sp>
          <p:sp>
            <p:nvSpPr>
              <p:cNvPr id="56" name="Pijl: punthaak 55">
                <a:extLst>
                  <a:ext uri="{FF2B5EF4-FFF2-40B4-BE49-F238E27FC236}">
                    <a16:creationId xmlns:a16="http://schemas.microsoft.com/office/drawing/2014/main" id="{F2D73B8C-5EEB-4DB9-AB9B-FFD2DF250A50}"/>
                  </a:ext>
                </a:extLst>
              </p:cNvPr>
              <p:cNvSpPr/>
              <p:nvPr userDrawn="1"/>
            </p:nvSpPr>
            <p:spPr>
              <a:xfrm rot="16200000">
                <a:off x="-3244286" y="1420769"/>
                <a:ext cx="41469" cy="60384"/>
              </a:xfrm>
              <a:prstGeom prst="chevron">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600" b="1" noProof="0" dirty="0">
                  <a:solidFill>
                    <a:srgbClr val="211F26"/>
                  </a:solidFill>
                  <a:latin typeface="Calibri" panose="020F0502020204030204" pitchFamily="34" charset="0"/>
                  <a:cs typeface="Calibri" panose="020F0502020204030204" pitchFamily="34" charset="0"/>
                </a:endParaRPr>
              </a:p>
            </p:txBody>
          </p:sp>
          <p:sp>
            <p:nvSpPr>
              <p:cNvPr id="57" name="Rechthoek 56">
                <a:extLst>
                  <a:ext uri="{FF2B5EF4-FFF2-40B4-BE49-F238E27FC236}">
                    <a16:creationId xmlns:a16="http://schemas.microsoft.com/office/drawing/2014/main" id="{6A341E5A-91B2-4FE1-AECC-29BD17AB9397}"/>
                  </a:ext>
                </a:extLst>
              </p:cNvPr>
              <p:cNvSpPr/>
              <p:nvPr userDrawn="1"/>
            </p:nvSpPr>
            <p:spPr>
              <a:xfrm flipV="1">
                <a:off x="-3234192" y="1543744"/>
                <a:ext cx="21280" cy="41469"/>
              </a:xfrm>
              <a:prstGeom prst="rect">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600" b="1" noProof="0" dirty="0">
                  <a:solidFill>
                    <a:srgbClr val="211F26"/>
                  </a:solidFill>
                  <a:latin typeface="Calibri" panose="020F0502020204030204" pitchFamily="34" charset="0"/>
                  <a:cs typeface="Calibri" panose="020F0502020204030204" pitchFamily="34" charset="0"/>
                </a:endParaRPr>
              </a:p>
            </p:txBody>
          </p:sp>
          <p:sp>
            <p:nvSpPr>
              <p:cNvPr id="58" name="Pijl: punthaak 57">
                <a:extLst>
                  <a:ext uri="{FF2B5EF4-FFF2-40B4-BE49-F238E27FC236}">
                    <a16:creationId xmlns:a16="http://schemas.microsoft.com/office/drawing/2014/main" id="{D23406D7-D1C6-4414-8557-885A5A6C17BA}"/>
                  </a:ext>
                </a:extLst>
              </p:cNvPr>
              <p:cNvSpPr/>
              <p:nvPr userDrawn="1"/>
            </p:nvSpPr>
            <p:spPr>
              <a:xfrm rot="5400000" flipV="1">
                <a:off x="-3244286" y="1539955"/>
                <a:ext cx="41469" cy="60384"/>
              </a:xfrm>
              <a:prstGeom prst="chevron">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600" b="1" noProof="0" dirty="0">
                  <a:solidFill>
                    <a:srgbClr val="211F26"/>
                  </a:solidFill>
                  <a:latin typeface="Calibri" panose="020F0502020204030204" pitchFamily="34" charset="0"/>
                  <a:cs typeface="Calibri" panose="020F0502020204030204" pitchFamily="34" charset="0"/>
                </a:endParaRPr>
              </a:p>
            </p:txBody>
          </p:sp>
          <p:cxnSp>
            <p:nvCxnSpPr>
              <p:cNvPr id="59" name="Rechte verbindingslijn 58">
                <a:extLst>
                  <a:ext uri="{FF2B5EF4-FFF2-40B4-BE49-F238E27FC236}">
                    <a16:creationId xmlns:a16="http://schemas.microsoft.com/office/drawing/2014/main" id="{B7B924B6-76E4-41C0-9670-6EC264B99CA7}"/>
                  </a:ext>
                </a:extLst>
              </p:cNvPr>
              <p:cNvCxnSpPr>
                <a:cxnSpLocks/>
              </p:cNvCxnSpPr>
              <p:nvPr userDrawn="1"/>
            </p:nvCxnSpPr>
            <p:spPr>
              <a:xfrm>
                <a:off x="-3202653" y="1432300"/>
                <a:ext cx="66956" cy="0"/>
              </a:xfrm>
              <a:prstGeom prst="line">
                <a:avLst/>
              </a:prstGeom>
              <a:noFill/>
              <a:ln w="12700" cap="rnd" cmpd="sng" algn="ctr">
                <a:solidFill>
                  <a:srgbClr val="818181"/>
                </a:solidFill>
                <a:prstDash val="sysDot"/>
              </a:ln>
              <a:effectLst/>
            </p:spPr>
          </p:cxnSp>
          <p:cxnSp>
            <p:nvCxnSpPr>
              <p:cNvPr id="60" name="Rechte verbindingslijn 59">
                <a:extLst>
                  <a:ext uri="{FF2B5EF4-FFF2-40B4-BE49-F238E27FC236}">
                    <a16:creationId xmlns:a16="http://schemas.microsoft.com/office/drawing/2014/main" id="{E133628D-2820-4998-8D4E-7231EAA1C140}"/>
                  </a:ext>
                </a:extLst>
              </p:cNvPr>
              <p:cNvCxnSpPr>
                <a:cxnSpLocks/>
              </p:cNvCxnSpPr>
              <p:nvPr userDrawn="1"/>
            </p:nvCxnSpPr>
            <p:spPr>
              <a:xfrm>
                <a:off x="-3202653" y="1585650"/>
                <a:ext cx="66956" cy="0"/>
              </a:xfrm>
              <a:prstGeom prst="line">
                <a:avLst/>
              </a:prstGeom>
              <a:noFill/>
              <a:ln w="12700" cap="rnd" cmpd="sng" algn="ctr">
                <a:solidFill>
                  <a:srgbClr val="818181"/>
                </a:solidFill>
                <a:prstDash val="sysDot"/>
              </a:ln>
              <a:effectLst/>
            </p:spPr>
          </p:cxnSp>
          <p:sp>
            <p:nvSpPr>
              <p:cNvPr id="61" name="Vrije vorm: vorm 60">
                <a:extLst>
                  <a:ext uri="{FF2B5EF4-FFF2-40B4-BE49-F238E27FC236}">
                    <a16:creationId xmlns:a16="http://schemas.microsoft.com/office/drawing/2014/main" id="{8011B337-7A08-4AC7-AD51-D34867A0D16E}"/>
                  </a:ext>
                </a:extLst>
              </p:cNvPr>
              <p:cNvSpPr/>
              <p:nvPr userDrawn="1"/>
            </p:nvSpPr>
            <p:spPr>
              <a:xfrm>
                <a:off x="-3175561" y="1707315"/>
                <a:ext cx="42279" cy="61833"/>
              </a:xfrm>
              <a:custGeom>
                <a:avLst/>
                <a:gdLst>
                  <a:gd name="connsiteX0" fmla="*/ 50006 w 111919"/>
                  <a:gd name="connsiteY0" fmla="*/ 64294 h 145256"/>
                  <a:gd name="connsiteX1" fmla="*/ 47625 w 111919"/>
                  <a:gd name="connsiteY1" fmla="*/ 145256 h 145256"/>
                  <a:gd name="connsiteX2" fmla="*/ 111919 w 111919"/>
                  <a:gd name="connsiteY2" fmla="*/ 92869 h 145256"/>
                  <a:gd name="connsiteX3" fmla="*/ 111919 w 111919"/>
                  <a:gd name="connsiteY3" fmla="*/ 28575 h 145256"/>
                  <a:gd name="connsiteX4" fmla="*/ 52387 w 111919"/>
                  <a:gd name="connsiteY4" fmla="*/ 0 h 145256"/>
                  <a:gd name="connsiteX5" fmla="*/ 4762 w 111919"/>
                  <a:gd name="connsiteY5" fmla="*/ 11906 h 145256"/>
                  <a:gd name="connsiteX6" fmla="*/ 0 w 111919"/>
                  <a:gd name="connsiteY6" fmla="*/ 45244 h 145256"/>
                  <a:gd name="connsiteX7" fmla="*/ 50006 w 111919"/>
                  <a:gd name="connsiteY7" fmla="*/ 64294 h 145256"/>
                  <a:gd name="connsiteX0" fmla="*/ 50006 w 124049"/>
                  <a:gd name="connsiteY0" fmla="*/ 64294 h 145256"/>
                  <a:gd name="connsiteX1" fmla="*/ 47625 w 124049"/>
                  <a:gd name="connsiteY1" fmla="*/ 145256 h 145256"/>
                  <a:gd name="connsiteX2" fmla="*/ 111919 w 124049"/>
                  <a:gd name="connsiteY2" fmla="*/ 92869 h 145256"/>
                  <a:gd name="connsiteX3" fmla="*/ 111919 w 124049"/>
                  <a:gd name="connsiteY3" fmla="*/ 28575 h 145256"/>
                  <a:gd name="connsiteX4" fmla="*/ 52387 w 124049"/>
                  <a:gd name="connsiteY4" fmla="*/ 0 h 145256"/>
                  <a:gd name="connsiteX5" fmla="*/ 4762 w 124049"/>
                  <a:gd name="connsiteY5" fmla="*/ 11906 h 145256"/>
                  <a:gd name="connsiteX6" fmla="*/ 0 w 124049"/>
                  <a:gd name="connsiteY6" fmla="*/ 45244 h 145256"/>
                  <a:gd name="connsiteX7" fmla="*/ 50006 w 124049"/>
                  <a:gd name="connsiteY7" fmla="*/ 64294 h 145256"/>
                  <a:gd name="connsiteX0" fmla="*/ 50006 w 123624"/>
                  <a:gd name="connsiteY0" fmla="*/ 64294 h 145256"/>
                  <a:gd name="connsiteX1" fmla="*/ 47625 w 123624"/>
                  <a:gd name="connsiteY1" fmla="*/ 145256 h 145256"/>
                  <a:gd name="connsiteX2" fmla="*/ 111919 w 123624"/>
                  <a:gd name="connsiteY2" fmla="*/ 92869 h 145256"/>
                  <a:gd name="connsiteX3" fmla="*/ 111919 w 123624"/>
                  <a:gd name="connsiteY3" fmla="*/ 28575 h 145256"/>
                  <a:gd name="connsiteX4" fmla="*/ 52387 w 123624"/>
                  <a:gd name="connsiteY4" fmla="*/ 0 h 145256"/>
                  <a:gd name="connsiteX5" fmla="*/ 4762 w 123624"/>
                  <a:gd name="connsiteY5" fmla="*/ 11906 h 145256"/>
                  <a:gd name="connsiteX6" fmla="*/ 0 w 123624"/>
                  <a:gd name="connsiteY6" fmla="*/ 45244 h 145256"/>
                  <a:gd name="connsiteX7" fmla="*/ 50006 w 123624"/>
                  <a:gd name="connsiteY7" fmla="*/ 64294 h 145256"/>
                  <a:gd name="connsiteX0" fmla="*/ 50006 w 123624"/>
                  <a:gd name="connsiteY0" fmla="*/ 67517 h 148479"/>
                  <a:gd name="connsiteX1" fmla="*/ 47625 w 123624"/>
                  <a:gd name="connsiteY1" fmla="*/ 148479 h 148479"/>
                  <a:gd name="connsiteX2" fmla="*/ 111919 w 123624"/>
                  <a:gd name="connsiteY2" fmla="*/ 96092 h 148479"/>
                  <a:gd name="connsiteX3" fmla="*/ 111919 w 123624"/>
                  <a:gd name="connsiteY3" fmla="*/ 31798 h 148479"/>
                  <a:gd name="connsiteX4" fmla="*/ 52387 w 123624"/>
                  <a:gd name="connsiteY4" fmla="*/ 3223 h 148479"/>
                  <a:gd name="connsiteX5" fmla="*/ 4762 w 123624"/>
                  <a:gd name="connsiteY5" fmla="*/ 15129 h 148479"/>
                  <a:gd name="connsiteX6" fmla="*/ 0 w 123624"/>
                  <a:gd name="connsiteY6" fmla="*/ 48467 h 148479"/>
                  <a:gd name="connsiteX7" fmla="*/ 50006 w 123624"/>
                  <a:gd name="connsiteY7" fmla="*/ 67517 h 148479"/>
                  <a:gd name="connsiteX0" fmla="*/ 50006 w 118952"/>
                  <a:gd name="connsiteY0" fmla="*/ 73868 h 154830"/>
                  <a:gd name="connsiteX1" fmla="*/ 47625 w 118952"/>
                  <a:gd name="connsiteY1" fmla="*/ 154830 h 154830"/>
                  <a:gd name="connsiteX2" fmla="*/ 111919 w 118952"/>
                  <a:gd name="connsiteY2" fmla="*/ 102443 h 154830"/>
                  <a:gd name="connsiteX3" fmla="*/ 111919 w 118952"/>
                  <a:gd name="connsiteY3" fmla="*/ 38149 h 154830"/>
                  <a:gd name="connsiteX4" fmla="*/ 64294 w 118952"/>
                  <a:gd name="connsiteY4" fmla="*/ 2430 h 154830"/>
                  <a:gd name="connsiteX5" fmla="*/ 4762 w 118952"/>
                  <a:gd name="connsiteY5" fmla="*/ 21480 h 154830"/>
                  <a:gd name="connsiteX6" fmla="*/ 0 w 118952"/>
                  <a:gd name="connsiteY6" fmla="*/ 54818 h 154830"/>
                  <a:gd name="connsiteX7" fmla="*/ 50006 w 118952"/>
                  <a:gd name="connsiteY7" fmla="*/ 73868 h 154830"/>
                  <a:gd name="connsiteX0" fmla="*/ 50006 w 118952"/>
                  <a:gd name="connsiteY0" fmla="*/ 71438 h 152400"/>
                  <a:gd name="connsiteX1" fmla="*/ 47625 w 118952"/>
                  <a:gd name="connsiteY1" fmla="*/ 152400 h 152400"/>
                  <a:gd name="connsiteX2" fmla="*/ 111919 w 118952"/>
                  <a:gd name="connsiteY2" fmla="*/ 100013 h 152400"/>
                  <a:gd name="connsiteX3" fmla="*/ 111919 w 118952"/>
                  <a:gd name="connsiteY3" fmla="*/ 35719 h 152400"/>
                  <a:gd name="connsiteX4" fmla="*/ 64294 w 118952"/>
                  <a:gd name="connsiteY4" fmla="*/ 0 h 152400"/>
                  <a:gd name="connsiteX5" fmla="*/ 0 w 118952"/>
                  <a:gd name="connsiteY5" fmla="*/ 52388 h 152400"/>
                  <a:gd name="connsiteX6" fmla="*/ 50006 w 118952"/>
                  <a:gd name="connsiteY6" fmla="*/ 71438 h 152400"/>
                  <a:gd name="connsiteX0" fmla="*/ 50006 w 118952"/>
                  <a:gd name="connsiteY0" fmla="*/ 71735 h 152697"/>
                  <a:gd name="connsiteX1" fmla="*/ 47625 w 118952"/>
                  <a:gd name="connsiteY1" fmla="*/ 152697 h 152697"/>
                  <a:gd name="connsiteX2" fmla="*/ 111919 w 118952"/>
                  <a:gd name="connsiteY2" fmla="*/ 100310 h 152697"/>
                  <a:gd name="connsiteX3" fmla="*/ 111919 w 118952"/>
                  <a:gd name="connsiteY3" fmla="*/ 36016 h 152697"/>
                  <a:gd name="connsiteX4" fmla="*/ 64294 w 118952"/>
                  <a:gd name="connsiteY4" fmla="*/ 297 h 152697"/>
                  <a:gd name="connsiteX5" fmla="*/ 0 w 118952"/>
                  <a:gd name="connsiteY5" fmla="*/ 52685 h 152697"/>
                  <a:gd name="connsiteX6" fmla="*/ 50006 w 118952"/>
                  <a:gd name="connsiteY6" fmla="*/ 71735 h 152697"/>
                  <a:gd name="connsiteX0" fmla="*/ 50006 w 118952"/>
                  <a:gd name="connsiteY0" fmla="*/ 71961 h 152923"/>
                  <a:gd name="connsiteX1" fmla="*/ 47625 w 118952"/>
                  <a:gd name="connsiteY1" fmla="*/ 152923 h 152923"/>
                  <a:gd name="connsiteX2" fmla="*/ 111919 w 118952"/>
                  <a:gd name="connsiteY2" fmla="*/ 100536 h 152923"/>
                  <a:gd name="connsiteX3" fmla="*/ 111919 w 118952"/>
                  <a:gd name="connsiteY3" fmla="*/ 36242 h 152923"/>
                  <a:gd name="connsiteX4" fmla="*/ 64294 w 118952"/>
                  <a:gd name="connsiteY4" fmla="*/ 523 h 152923"/>
                  <a:gd name="connsiteX5" fmla="*/ 0 w 118952"/>
                  <a:gd name="connsiteY5" fmla="*/ 52911 h 152923"/>
                  <a:gd name="connsiteX6" fmla="*/ 50006 w 118952"/>
                  <a:gd name="connsiteY6" fmla="*/ 71961 h 152923"/>
                  <a:gd name="connsiteX0" fmla="*/ 50006 w 118480"/>
                  <a:gd name="connsiteY0" fmla="*/ 71961 h 152923"/>
                  <a:gd name="connsiteX1" fmla="*/ 47625 w 118480"/>
                  <a:gd name="connsiteY1" fmla="*/ 152923 h 152923"/>
                  <a:gd name="connsiteX2" fmla="*/ 111919 w 118480"/>
                  <a:gd name="connsiteY2" fmla="*/ 100536 h 152923"/>
                  <a:gd name="connsiteX3" fmla="*/ 111919 w 118480"/>
                  <a:gd name="connsiteY3" fmla="*/ 36242 h 152923"/>
                  <a:gd name="connsiteX4" fmla="*/ 64294 w 118480"/>
                  <a:gd name="connsiteY4" fmla="*/ 523 h 152923"/>
                  <a:gd name="connsiteX5" fmla="*/ 0 w 118480"/>
                  <a:gd name="connsiteY5" fmla="*/ 52911 h 152923"/>
                  <a:gd name="connsiteX6" fmla="*/ 50006 w 118480"/>
                  <a:gd name="connsiteY6" fmla="*/ 71961 h 152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480" h="152923">
                    <a:moveTo>
                      <a:pt x="50006" y="71961"/>
                    </a:moveTo>
                    <a:cubicBezTo>
                      <a:pt x="49212" y="98948"/>
                      <a:pt x="48419" y="125936"/>
                      <a:pt x="47625" y="152923"/>
                    </a:cubicBezTo>
                    <a:cubicBezTo>
                      <a:pt x="69056" y="135461"/>
                      <a:pt x="102395" y="122761"/>
                      <a:pt x="111919" y="100536"/>
                    </a:cubicBezTo>
                    <a:cubicBezTo>
                      <a:pt x="121443" y="78311"/>
                      <a:pt x="119856" y="52911"/>
                      <a:pt x="111919" y="36242"/>
                    </a:cubicBezTo>
                    <a:cubicBezTo>
                      <a:pt x="103982" y="19573"/>
                      <a:pt x="94853" y="4888"/>
                      <a:pt x="64294" y="523"/>
                    </a:cubicBezTo>
                    <a:cubicBezTo>
                      <a:pt x="33735" y="-3842"/>
                      <a:pt x="0" y="19574"/>
                      <a:pt x="0" y="52911"/>
                    </a:cubicBezTo>
                    <a:lnTo>
                      <a:pt x="50006" y="71961"/>
                    </a:lnTo>
                    <a:close/>
                  </a:path>
                </a:pathLst>
              </a:cu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600" b="1" noProof="0" dirty="0">
                  <a:solidFill>
                    <a:srgbClr val="211F26"/>
                  </a:solidFill>
                  <a:latin typeface="Calibri" panose="020F0502020204030204" pitchFamily="34" charset="0"/>
                  <a:cs typeface="Calibri" panose="020F0502020204030204" pitchFamily="34" charset="0"/>
                </a:endParaRPr>
              </a:p>
            </p:txBody>
          </p:sp>
          <p:sp>
            <p:nvSpPr>
              <p:cNvPr id="62" name="Rechthoek: afgeronde hoeken 61">
                <a:extLst>
                  <a:ext uri="{FF2B5EF4-FFF2-40B4-BE49-F238E27FC236}">
                    <a16:creationId xmlns:a16="http://schemas.microsoft.com/office/drawing/2014/main" id="{4DD083CA-76DE-4967-9987-F77B2BB648BE}"/>
                  </a:ext>
                </a:extLst>
              </p:cNvPr>
              <p:cNvSpPr/>
              <p:nvPr userDrawn="1"/>
            </p:nvSpPr>
            <p:spPr>
              <a:xfrm rot="2770829">
                <a:off x="-3234197" y="1703273"/>
                <a:ext cx="57923" cy="72481"/>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63" name="Vrije vorm: vorm 62">
                <a:extLst>
                  <a:ext uri="{FF2B5EF4-FFF2-40B4-BE49-F238E27FC236}">
                    <a16:creationId xmlns:a16="http://schemas.microsoft.com/office/drawing/2014/main" id="{D1B71E68-3978-440A-A744-963161AFDF66}"/>
                  </a:ext>
                </a:extLst>
              </p:cNvPr>
              <p:cNvSpPr/>
              <p:nvPr userDrawn="1"/>
            </p:nvSpPr>
            <p:spPr>
              <a:xfrm>
                <a:off x="-3237180" y="1677339"/>
                <a:ext cx="42279" cy="55298"/>
              </a:xfrm>
              <a:custGeom>
                <a:avLst/>
                <a:gdLst>
                  <a:gd name="connsiteX0" fmla="*/ 76475 w 79906"/>
                  <a:gd name="connsiteY0" fmla="*/ 104510 h 104510"/>
                  <a:gd name="connsiteX1" fmla="*/ 71712 w 79906"/>
                  <a:gd name="connsiteY1" fmla="*/ 6879 h 104510"/>
                  <a:gd name="connsiteX2" fmla="*/ 5037 w 79906"/>
                  <a:gd name="connsiteY2" fmla="*/ 16404 h 104510"/>
                  <a:gd name="connsiteX3" fmla="*/ 9800 w 79906"/>
                  <a:gd name="connsiteY3" fmla="*/ 83079 h 104510"/>
                </a:gdLst>
                <a:ahLst/>
                <a:cxnLst>
                  <a:cxn ang="0">
                    <a:pos x="connsiteX0" y="connsiteY0"/>
                  </a:cxn>
                  <a:cxn ang="0">
                    <a:pos x="connsiteX1" y="connsiteY1"/>
                  </a:cxn>
                  <a:cxn ang="0">
                    <a:pos x="connsiteX2" y="connsiteY2"/>
                  </a:cxn>
                  <a:cxn ang="0">
                    <a:pos x="connsiteX3" y="connsiteY3"/>
                  </a:cxn>
                </a:cxnLst>
                <a:rect l="l" t="t" r="r" b="b"/>
                <a:pathLst>
                  <a:path w="79906" h="104510">
                    <a:moveTo>
                      <a:pt x="76475" y="104510"/>
                    </a:moveTo>
                    <a:cubicBezTo>
                      <a:pt x="80046" y="63036"/>
                      <a:pt x="83618" y="21563"/>
                      <a:pt x="71712" y="6879"/>
                    </a:cubicBezTo>
                    <a:cubicBezTo>
                      <a:pt x="59806" y="-7805"/>
                      <a:pt x="15356" y="3704"/>
                      <a:pt x="5037" y="16404"/>
                    </a:cubicBezTo>
                    <a:cubicBezTo>
                      <a:pt x="-5282" y="29104"/>
                      <a:pt x="2259" y="56091"/>
                      <a:pt x="9800" y="83079"/>
                    </a:cubicBezTo>
                  </a:path>
                </a:pathLst>
              </a:custGeom>
              <a:no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600" noProof="0" dirty="0">
                  <a:solidFill>
                    <a:srgbClr val="211F26"/>
                  </a:solidFill>
                  <a:latin typeface="Calibri" panose="020F0502020204030204" pitchFamily="34" charset="0"/>
                  <a:cs typeface="Calibri" panose="020F0502020204030204" pitchFamily="34" charset="0"/>
                </a:endParaRPr>
              </a:p>
            </p:txBody>
          </p:sp>
          <p:sp>
            <p:nvSpPr>
              <p:cNvPr id="64" name="Vrije vorm: vorm 63">
                <a:extLst>
                  <a:ext uri="{FF2B5EF4-FFF2-40B4-BE49-F238E27FC236}">
                    <a16:creationId xmlns:a16="http://schemas.microsoft.com/office/drawing/2014/main" id="{D05BC4D2-4A2C-4741-A4B7-5F79993ED5F1}"/>
                  </a:ext>
                </a:extLst>
              </p:cNvPr>
              <p:cNvSpPr/>
              <p:nvPr userDrawn="1"/>
            </p:nvSpPr>
            <p:spPr>
              <a:xfrm>
                <a:off x="-3147647" y="1714096"/>
                <a:ext cx="57254" cy="77074"/>
              </a:xfrm>
              <a:custGeom>
                <a:avLst/>
                <a:gdLst>
                  <a:gd name="connsiteX0" fmla="*/ 0 w 61912"/>
                  <a:gd name="connsiteY0" fmla="*/ 80963 h 80963"/>
                  <a:gd name="connsiteX1" fmla="*/ 57150 w 61912"/>
                  <a:gd name="connsiteY1" fmla="*/ 0 h 80963"/>
                  <a:gd name="connsiteX2" fmla="*/ 61912 w 61912"/>
                  <a:gd name="connsiteY2" fmla="*/ 50006 h 80963"/>
                  <a:gd name="connsiteX3" fmla="*/ 0 w 61912"/>
                  <a:gd name="connsiteY3" fmla="*/ 80963 h 80963"/>
                  <a:gd name="connsiteX0" fmla="*/ 0 w 61912"/>
                  <a:gd name="connsiteY0" fmla="*/ 80963 h 83344"/>
                  <a:gd name="connsiteX1" fmla="*/ 57150 w 61912"/>
                  <a:gd name="connsiteY1" fmla="*/ 0 h 83344"/>
                  <a:gd name="connsiteX2" fmla="*/ 61912 w 61912"/>
                  <a:gd name="connsiteY2" fmla="*/ 50006 h 83344"/>
                  <a:gd name="connsiteX3" fmla="*/ 19050 w 61912"/>
                  <a:gd name="connsiteY3" fmla="*/ 83344 h 83344"/>
                  <a:gd name="connsiteX4" fmla="*/ 0 w 61912"/>
                  <a:gd name="connsiteY4" fmla="*/ 80963 h 833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912" h="83344">
                    <a:moveTo>
                      <a:pt x="0" y="80963"/>
                    </a:moveTo>
                    <a:lnTo>
                      <a:pt x="57150" y="0"/>
                    </a:lnTo>
                    <a:lnTo>
                      <a:pt x="61912" y="50006"/>
                    </a:lnTo>
                    <a:cubicBezTo>
                      <a:pt x="48418" y="56356"/>
                      <a:pt x="32544" y="76994"/>
                      <a:pt x="19050" y="83344"/>
                    </a:cubicBezTo>
                    <a:lnTo>
                      <a:pt x="0" y="80963"/>
                    </a:lnTo>
                    <a:close/>
                  </a:path>
                </a:pathLst>
              </a:cu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600" b="1" noProof="0" dirty="0">
                  <a:solidFill>
                    <a:srgbClr val="211F26"/>
                  </a:solidFill>
                  <a:latin typeface="Calibri" panose="020F0502020204030204" pitchFamily="34" charset="0"/>
                  <a:cs typeface="Calibri" panose="020F0502020204030204" pitchFamily="34" charset="0"/>
                </a:endParaRPr>
              </a:p>
            </p:txBody>
          </p:sp>
          <p:sp>
            <p:nvSpPr>
              <p:cNvPr id="65" name="Ovaal 64">
                <a:extLst>
                  <a:ext uri="{FF2B5EF4-FFF2-40B4-BE49-F238E27FC236}">
                    <a16:creationId xmlns:a16="http://schemas.microsoft.com/office/drawing/2014/main" id="{F2C1390E-20B1-45FF-ACBC-FF1197735AF7}"/>
                  </a:ext>
                </a:extLst>
              </p:cNvPr>
              <p:cNvSpPr/>
              <p:nvPr userDrawn="1"/>
            </p:nvSpPr>
            <p:spPr>
              <a:xfrm rot="12332780">
                <a:off x="-3185085" y="1782358"/>
                <a:ext cx="50650" cy="57255"/>
              </a:xfrm>
              <a:prstGeom prst="ellipse">
                <a:avLst/>
              </a:prstGeom>
              <a:solidFill>
                <a:schemeClr val="bg1"/>
              </a:solidFill>
              <a:ln w="9525">
                <a:solidFill>
                  <a:srgbClr val="4D82B8"/>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600" b="1" noProof="0" dirty="0">
                  <a:solidFill>
                    <a:srgbClr val="211F26"/>
                  </a:solidFill>
                  <a:latin typeface="Calibri" panose="020F0502020204030204" pitchFamily="34" charset="0"/>
                  <a:cs typeface="Calibri" panose="020F0502020204030204" pitchFamily="34" charset="0"/>
                </a:endParaRPr>
              </a:p>
            </p:txBody>
          </p:sp>
          <p:sp>
            <p:nvSpPr>
              <p:cNvPr id="66" name="Gelijkbenige driehoek 34">
                <a:extLst>
                  <a:ext uri="{FF2B5EF4-FFF2-40B4-BE49-F238E27FC236}">
                    <a16:creationId xmlns:a16="http://schemas.microsoft.com/office/drawing/2014/main" id="{1051AB62-0A6B-4701-8FA8-C3397C4F7AC5}"/>
                  </a:ext>
                </a:extLst>
              </p:cNvPr>
              <p:cNvSpPr/>
              <p:nvPr userDrawn="1"/>
            </p:nvSpPr>
            <p:spPr>
              <a:xfrm rot="14772351">
                <a:off x="-3215597" y="1797313"/>
                <a:ext cx="52327" cy="57916"/>
              </a:xfrm>
              <a:custGeom>
                <a:avLst/>
                <a:gdLst>
                  <a:gd name="connsiteX0" fmla="*/ 0 w 56584"/>
                  <a:gd name="connsiteY0" fmla="*/ 55534 h 55534"/>
                  <a:gd name="connsiteX1" fmla="*/ 28292 w 56584"/>
                  <a:gd name="connsiteY1" fmla="*/ 0 h 55534"/>
                  <a:gd name="connsiteX2" fmla="*/ 56584 w 56584"/>
                  <a:gd name="connsiteY2" fmla="*/ 55534 h 55534"/>
                  <a:gd name="connsiteX3" fmla="*/ 0 w 56584"/>
                  <a:gd name="connsiteY3" fmla="*/ 55534 h 55534"/>
                  <a:gd name="connsiteX0" fmla="*/ 0 w 56584"/>
                  <a:gd name="connsiteY0" fmla="*/ 55534 h 60261"/>
                  <a:gd name="connsiteX1" fmla="*/ 28292 w 56584"/>
                  <a:gd name="connsiteY1" fmla="*/ 0 h 60261"/>
                  <a:gd name="connsiteX2" fmla="*/ 56584 w 56584"/>
                  <a:gd name="connsiteY2" fmla="*/ 55534 h 60261"/>
                  <a:gd name="connsiteX3" fmla="*/ 0 w 56584"/>
                  <a:gd name="connsiteY3" fmla="*/ 55534 h 60261"/>
                  <a:gd name="connsiteX0" fmla="*/ 0 w 56584"/>
                  <a:gd name="connsiteY0" fmla="*/ 55534 h 62627"/>
                  <a:gd name="connsiteX1" fmla="*/ 28292 w 56584"/>
                  <a:gd name="connsiteY1" fmla="*/ 0 h 62627"/>
                  <a:gd name="connsiteX2" fmla="*/ 56584 w 56584"/>
                  <a:gd name="connsiteY2" fmla="*/ 55534 h 62627"/>
                  <a:gd name="connsiteX3" fmla="*/ 0 w 56584"/>
                  <a:gd name="connsiteY3" fmla="*/ 55534 h 62627"/>
                </a:gdLst>
                <a:ahLst/>
                <a:cxnLst>
                  <a:cxn ang="0">
                    <a:pos x="connsiteX0" y="connsiteY0"/>
                  </a:cxn>
                  <a:cxn ang="0">
                    <a:pos x="connsiteX1" y="connsiteY1"/>
                  </a:cxn>
                  <a:cxn ang="0">
                    <a:pos x="connsiteX2" y="connsiteY2"/>
                  </a:cxn>
                  <a:cxn ang="0">
                    <a:pos x="connsiteX3" y="connsiteY3"/>
                  </a:cxn>
                </a:cxnLst>
                <a:rect l="l" t="t" r="r" b="b"/>
                <a:pathLst>
                  <a:path w="56584" h="62627">
                    <a:moveTo>
                      <a:pt x="0" y="55534"/>
                    </a:moveTo>
                    <a:lnTo>
                      <a:pt x="28292" y="0"/>
                    </a:lnTo>
                    <a:lnTo>
                      <a:pt x="56584" y="55534"/>
                    </a:lnTo>
                    <a:cubicBezTo>
                      <a:pt x="44518" y="63735"/>
                      <a:pt x="19376" y="66171"/>
                      <a:pt x="0" y="55534"/>
                    </a:cubicBezTo>
                    <a:close/>
                  </a:path>
                </a:pathLst>
              </a:cu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600" b="1" noProof="0" dirty="0">
                  <a:solidFill>
                    <a:srgbClr val="211F26"/>
                  </a:solidFill>
                  <a:latin typeface="Calibri" panose="020F0502020204030204" pitchFamily="34" charset="0"/>
                  <a:cs typeface="Calibri" panose="020F0502020204030204" pitchFamily="34" charset="0"/>
                </a:endParaRPr>
              </a:p>
            </p:txBody>
          </p:sp>
        </p:grpSp>
        <p:grpSp>
          <p:nvGrpSpPr>
            <p:cNvPr id="26" name="Groep 25">
              <a:extLst>
                <a:ext uri="{FF2B5EF4-FFF2-40B4-BE49-F238E27FC236}">
                  <a16:creationId xmlns:a16="http://schemas.microsoft.com/office/drawing/2014/main" id="{44342EFD-0C4F-42D9-9629-9E3EAC82C4BE}"/>
                </a:ext>
              </a:extLst>
            </p:cNvPr>
            <p:cNvGrpSpPr/>
            <p:nvPr userDrawn="1"/>
          </p:nvGrpSpPr>
          <p:grpSpPr>
            <a:xfrm>
              <a:off x="-3323231" y="3670018"/>
              <a:ext cx="2734765" cy="284435"/>
              <a:chOff x="5114260" y="1193211"/>
              <a:chExt cx="2516594" cy="261745"/>
            </a:xfrm>
          </p:grpSpPr>
          <p:sp>
            <p:nvSpPr>
              <p:cNvPr id="41" name="Rechthoek 40">
                <a:extLst>
                  <a:ext uri="{FF2B5EF4-FFF2-40B4-BE49-F238E27FC236}">
                    <a16:creationId xmlns:a16="http://schemas.microsoft.com/office/drawing/2014/main" id="{2DCA625F-DD4E-4A49-B6FE-051EB811E117}"/>
                  </a:ext>
                </a:extLst>
              </p:cNvPr>
              <p:cNvSpPr/>
              <p:nvPr userDrawn="1"/>
            </p:nvSpPr>
            <p:spPr>
              <a:xfrm>
                <a:off x="5114260" y="1193211"/>
                <a:ext cx="2516594" cy="241682"/>
              </a:xfrm>
              <a:prstGeom prst="rect">
                <a:avLst/>
              </a:prstGeom>
              <a:solidFill>
                <a:srgbClr val="F0F0F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42" name="Tekstvak 41">
                <a:extLst>
                  <a:ext uri="{FF2B5EF4-FFF2-40B4-BE49-F238E27FC236}">
                    <a16:creationId xmlns:a16="http://schemas.microsoft.com/office/drawing/2014/main" id="{C872506F-DE02-49D8-8F6D-33B52D52CE42}"/>
                  </a:ext>
                </a:extLst>
              </p:cNvPr>
              <p:cNvSpPr txBox="1"/>
              <p:nvPr userDrawn="1"/>
            </p:nvSpPr>
            <p:spPr>
              <a:xfrm>
                <a:off x="5121010" y="1214215"/>
                <a:ext cx="1156604" cy="240741"/>
              </a:xfrm>
              <a:prstGeom prst="rect">
                <a:avLst/>
              </a:prstGeom>
              <a:noFill/>
            </p:spPr>
            <p:txBody>
              <a:bodyPr wrap="square" rtlCol="0">
                <a:spAutoFit/>
              </a:bodyPr>
              <a:lstStyle/>
              <a:p>
                <a:pPr marL="0" algn="l" defTabSz="913134" rtl="0" eaLnBrk="1" latinLnBrk="0" hangingPunct="1">
                  <a:lnSpc>
                    <a:spcPct val="100000"/>
                  </a:lnSpc>
                  <a:spcBef>
                    <a:spcPts val="450"/>
                  </a:spcBef>
                  <a:spcAft>
                    <a:spcPts val="450"/>
                  </a:spcAft>
                </a:pPr>
                <a:r>
                  <a:rPr lang="nl-NL" sz="675" b="0" u="none" kern="1200" noProof="0" dirty="0">
                    <a:solidFill>
                      <a:srgbClr val="211F26"/>
                    </a:solidFill>
                    <a:latin typeface="Calibri" panose="020F0502020204030204" pitchFamily="34" charset="0"/>
                    <a:ea typeface="+mn-ea"/>
                    <a:cs typeface="Calibri" panose="020F0502020204030204" pitchFamily="34" charset="0"/>
                  </a:rPr>
                  <a:t>Door</a:t>
                </a:r>
                <a:r>
                  <a:rPr lang="nl-NL" sz="675" b="0" u="sng" kern="1200" noProof="0" dirty="0">
                    <a:solidFill>
                      <a:srgbClr val="211F26"/>
                    </a:solidFill>
                    <a:latin typeface="Calibri" panose="020F0502020204030204" pitchFamily="34" charset="0"/>
                    <a:ea typeface="+mn-ea"/>
                    <a:cs typeface="Calibri" panose="020F0502020204030204" pitchFamily="34" charset="0"/>
                  </a:rPr>
                  <a:t>z</a:t>
                </a:r>
                <a:r>
                  <a:rPr lang="nl-NL" sz="675" b="0" u="none" kern="1200" noProof="0" dirty="0">
                    <a:solidFill>
                      <a:srgbClr val="211F26"/>
                    </a:solidFill>
                    <a:latin typeface="Calibri" panose="020F0502020204030204" pitchFamily="34" charset="0"/>
                    <a:ea typeface="+mn-ea"/>
                    <a:cs typeface="Calibri" panose="020F0502020204030204" pitchFamily="34" charset="0"/>
                  </a:rPr>
                  <a:t>ichtigheid</a:t>
                </a:r>
              </a:p>
            </p:txBody>
          </p:sp>
          <p:cxnSp>
            <p:nvCxnSpPr>
              <p:cNvPr id="43" name="Rechte verbindingslijn 42">
                <a:extLst>
                  <a:ext uri="{FF2B5EF4-FFF2-40B4-BE49-F238E27FC236}">
                    <a16:creationId xmlns:a16="http://schemas.microsoft.com/office/drawing/2014/main" id="{813E2CB2-A87D-4F1E-9B33-EBE9DF15CAA9}"/>
                  </a:ext>
                </a:extLst>
              </p:cNvPr>
              <p:cNvCxnSpPr>
                <a:cxnSpLocks/>
                <a:endCxn id="47" idx="1"/>
              </p:cNvCxnSpPr>
              <p:nvPr userDrawn="1"/>
            </p:nvCxnSpPr>
            <p:spPr>
              <a:xfrm>
                <a:off x="5949074" y="1317963"/>
                <a:ext cx="958480" cy="0"/>
              </a:xfrm>
              <a:prstGeom prst="line">
                <a:avLst/>
              </a:prstGeom>
              <a:noFill/>
              <a:ln w="12700" cap="flat" cmpd="sng" algn="ctr">
                <a:solidFill>
                  <a:srgbClr val="9D9FA1"/>
                </a:solidFill>
                <a:prstDash val="solid"/>
              </a:ln>
              <a:effectLst/>
            </p:spPr>
          </p:cxnSp>
          <p:sp>
            <p:nvSpPr>
              <p:cNvPr id="44" name="Rechthoek 43">
                <a:extLst>
                  <a:ext uri="{FF2B5EF4-FFF2-40B4-BE49-F238E27FC236}">
                    <a16:creationId xmlns:a16="http://schemas.microsoft.com/office/drawing/2014/main" id="{3682378F-D8A6-4222-B16F-81BAD42591DC}"/>
                  </a:ext>
                </a:extLst>
              </p:cNvPr>
              <p:cNvSpPr/>
              <p:nvPr userDrawn="1"/>
            </p:nvSpPr>
            <p:spPr>
              <a:xfrm>
                <a:off x="7020991" y="1230251"/>
                <a:ext cx="570656" cy="159490"/>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36000" tIns="36000" rIns="36000" bIns="36000" numCol="1" spcCol="0" rtlCol="0" fromWordArt="0" anchor="ctr" anchorCtr="0" forceAA="0" compatLnSpc="1">
                <a:prstTxWarp prst="textNoShape">
                  <a:avLst/>
                </a:prstTxWarp>
                <a:noAutofit/>
              </a:bodyPr>
              <a:lstStyle/>
              <a:p>
                <a:pPr lvl="0" algn="l">
                  <a:lnSpc>
                    <a:spcPct val="100000"/>
                  </a:lnSpc>
                  <a:spcBef>
                    <a:spcPts val="450"/>
                  </a:spcBef>
                  <a:spcAft>
                    <a:spcPts val="450"/>
                  </a:spcAft>
                </a:pPr>
                <a:r>
                  <a:rPr lang="nl-NL" sz="675" b="0" noProof="0" dirty="0">
                    <a:solidFill>
                      <a:srgbClr val="211F26"/>
                    </a:solidFill>
                    <a:latin typeface="Calibri" panose="020F0502020204030204" pitchFamily="34" charset="0"/>
                    <a:cs typeface="Calibri" panose="020F0502020204030204" pitchFamily="34" charset="0"/>
                  </a:rPr>
                  <a:t>100%</a:t>
                </a:r>
              </a:p>
            </p:txBody>
          </p:sp>
          <p:sp>
            <p:nvSpPr>
              <p:cNvPr id="45" name="Gelijkbenige driehoek 44">
                <a:extLst>
                  <a:ext uri="{FF2B5EF4-FFF2-40B4-BE49-F238E27FC236}">
                    <a16:creationId xmlns:a16="http://schemas.microsoft.com/office/drawing/2014/main" id="{86D2738A-7F51-47E4-BBB2-055423D76786}"/>
                  </a:ext>
                </a:extLst>
              </p:cNvPr>
              <p:cNvSpPr/>
              <p:nvPr userDrawn="1"/>
            </p:nvSpPr>
            <p:spPr>
              <a:xfrm>
                <a:off x="7508703" y="1255045"/>
                <a:ext cx="44712" cy="31855"/>
              </a:xfrm>
              <a:prstGeom prst="triangle">
                <a:avLst/>
              </a:prstGeom>
              <a:solidFill>
                <a:srgbClr val="69696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46" name="Gelijkbenige driehoek 45">
                <a:extLst>
                  <a:ext uri="{FF2B5EF4-FFF2-40B4-BE49-F238E27FC236}">
                    <a16:creationId xmlns:a16="http://schemas.microsoft.com/office/drawing/2014/main" id="{5012D99F-9A41-44B3-A72A-03BA41778BC8}"/>
                  </a:ext>
                </a:extLst>
              </p:cNvPr>
              <p:cNvSpPr/>
              <p:nvPr userDrawn="1"/>
            </p:nvSpPr>
            <p:spPr>
              <a:xfrm flipV="1">
                <a:off x="7508703" y="1332327"/>
                <a:ext cx="44712" cy="31855"/>
              </a:xfrm>
              <a:prstGeom prst="triangle">
                <a:avLst/>
              </a:prstGeom>
              <a:solidFill>
                <a:srgbClr val="69696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47" name="Rechthoek 46">
                <a:extLst>
                  <a:ext uri="{FF2B5EF4-FFF2-40B4-BE49-F238E27FC236}">
                    <a16:creationId xmlns:a16="http://schemas.microsoft.com/office/drawing/2014/main" id="{BEC905AB-3589-4238-81E2-1E2D00F5030C}"/>
                  </a:ext>
                </a:extLst>
              </p:cNvPr>
              <p:cNvSpPr/>
              <p:nvPr userDrawn="1"/>
            </p:nvSpPr>
            <p:spPr>
              <a:xfrm>
                <a:off x="6907553" y="1274066"/>
                <a:ext cx="28792" cy="87795"/>
              </a:xfrm>
              <a:prstGeom prst="rect">
                <a:avLst/>
              </a:prstGeom>
              <a:solidFill>
                <a:srgbClr val="CC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sp>
          <p:nvSpPr>
            <p:cNvPr id="27" name="Ovaal 26">
              <a:extLst>
                <a:ext uri="{FF2B5EF4-FFF2-40B4-BE49-F238E27FC236}">
                  <a16:creationId xmlns:a16="http://schemas.microsoft.com/office/drawing/2014/main" id="{8E3F92DA-48A2-4ECD-886E-FE691AE8FD7E}"/>
                </a:ext>
              </a:extLst>
            </p:cNvPr>
            <p:cNvSpPr/>
            <p:nvPr userDrawn="1"/>
          </p:nvSpPr>
          <p:spPr>
            <a:xfrm>
              <a:off x="-3603859" y="4105053"/>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28" name="Rechthoek 27">
              <a:extLst>
                <a:ext uri="{FF2B5EF4-FFF2-40B4-BE49-F238E27FC236}">
                  <a16:creationId xmlns:a16="http://schemas.microsoft.com/office/drawing/2014/main" id="{A117A461-212C-4356-BAD1-1B1D140261C7}"/>
                </a:ext>
              </a:extLst>
            </p:cNvPr>
            <p:cNvSpPr/>
            <p:nvPr userDrawn="1"/>
          </p:nvSpPr>
          <p:spPr>
            <a:xfrm>
              <a:off x="-3319687" y="4105054"/>
              <a:ext cx="2944682" cy="1063612"/>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Klik op de doorzichtige vorm en gebruik de sneltoets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Ctrl + K</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om een hyperlink toe te voegen. Klik aan de linker kant van het venster op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‘Plaats in dit document’</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in de lijst de juiste dia aan. Klik vervolgens op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‘OK’</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b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br>
                <a:rPr kumimoji="0" lang="nl-NL" sz="45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endPar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endParaRPr>
            </a:p>
          </p:txBody>
        </p:sp>
        <p:sp>
          <p:nvSpPr>
            <p:cNvPr id="29" name="Ovaal 28">
              <a:extLst>
                <a:ext uri="{FF2B5EF4-FFF2-40B4-BE49-F238E27FC236}">
                  <a16:creationId xmlns:a16="http://schemas.microsoft.com/office/drawing/2014/main" id="{255AA282-F30B-44C6-8809-0BCF4BF46A1B}"/>
                </a:ext>
              </a:extLst>
            </p:cNvPr>
            <p:cNvSpPr/>
            <p:nvPr userDrawn="1"/>
          </p:nvSpPr>
          <p:spPr>
            <a:xfrm>
              <a:off x="-3603859" y="5106256"/>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5</a:t>
              </a:r>
            </a:p>
          </p:txBody>
        </p:sp>
        <p:sp>
          <p:nvSpPr>
            <p:cNvPr id="30" name="Rechthoek 29">
              <a:extLst>
                <a:ext uri="{FF2B5EF4-FFF2-40B4-BE49-F238E27FC236}">
                  <a16:creationId xmlns:a16="http://schemas.microsoft.com/office/drawing/2014/main" id="{5E3F6C92-409B-411D-B63D-8C8B4BB53786}"/>
                </a:ext>
              </a:extLst>
            </p:cNvPr>
            <p:cNvSpPr/>
            <p:nvPr userDrawn="1"/>
          </p:nvSpPr>
          <p:spPr>
            <a:xfrm>
              <a:off x="-3319687" y="5106258"/>
              <a:ext cx="2944682" cy="307218"/>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Kopieer de doorzichtige vorm en herhaal </a:t>
              </a:r>
              <a:b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stap 4</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Doe dit voor elke menu knop.</a:t>
              </a:r>
            </a:p>
          </p:txBody>
        </p:sp>
        <p:sp>
          <p:nvSpPr>
            <p:cNvPr id="31" name="Rechthoek 30">
              <a:extLst>
                <a:ext uri="{FF2B5EF4-FFF2-40B4-BE49-F238E27FC236}">
                  <a16:creationId xmlns:a16="http://schemas.microsoft.com/office/drawing/2014/main" id="{A5B85A88-DA17-4232-899E-8BC310560BF3}"/>
                </a:ext>
              </a:extLst>
            </p:cNvPr>
            <p:cNvSpPr/>
            <p:nvPr userDrawn="1"/>
          </p:nvSpPr>
          <p:spPr>
            <a:xfrm>
              <a:off x="-3786437" y="5712712"/>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900" b="1" cap="all" baseline="0" noProof="0" dirty="0">
                  <a:solidFill>
                    <a:srgbClr val="211F26"/>
                  </a:solidFill>
                  <a:latin typeface="Calibri" panose="020F0502020204030204" pitchFamily="34" charset="0"/>
                  <a:cs typeface="Calibri" panose="020F0502020204030204" pitchFamily="34" charset="0"/>
                </a:rPr>
                <a:t>MEER WETEN?</a:t>
              </a:r>
              <a:br>
                <a:rPr lang="nl-NL" sz="900" b="1" cap="all" baseline="0" noProof="0" dirty="0">
                  <a:solidFill>
                    <a:srgbClr val="211F26"/>
                  </a:solidFill>
                  <a:latin typeface="Calibri" panose="020F0502020204030204" pitchFamily="34" charset="0"/>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900" b="1" cap="all" baseline="0" noProof="0" dirty="0">
                  <a:solidFill>
                    <a:srgbClr val="211F26"/>
                  </a:solidFill>
                  <a:latin typeface="Calibri" panose="020F0502020204030204" pitchFamily="34" charset="0"/>
                  <a:cs typeface="Calibri" panose="020F0502020204030204" pitchFamily="34" charset="0"/>
                </a:rPr>
                <a:t> 'SLIDEBUILDER’ </a:t>
              </a:r>
              <a:r>
                <a:rPr lang="nl-NL" sz="9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900" kern="1200" cap="none" baseline="0" noProof="0" dirty="0">
                  <a:solidFill>
                    <a:srgbClr val="211F26"/>
                  </a:solidFill>
                  <a:latin typeface="Calibri" panose="020F0502020204030204" pitchFamily="34" charset="0"/>
                  <a:ea typeface="+mn-ea"/>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9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32" name="ICOON_info">
              <a:extLst>
                <a:ext uri="{FF2B5EF4-FFF2-40B4-BE49-F238E27FC236}">
                  <a16:creationId xmlns:a16="http://schemas.microsoft.com/office/drawing/2014/main" id="{B4C9A412-A7F5-4627-A7E6-665A0F7575D1}"/>
                </a:ext>
              </a:extLst>
            </p:cNvPr>
            <p:cNvGrpSpPr/>
            <p:nvPr userDrawn="1"/>
          </p:nvGrpSpPr>
          <p:grpSpPr>
            <a:xfrm>
              <a:off x="-376736" y="5589737"/>
              <a:ext cx="283685" cy="283685"/>
              <a:chOff x="-510741" y="5913713"/>
              <a:chExt cx="267555" cy="267555"/>
            </a:xfrm>
          </p:grpSpPr>
          <p:sp>
            <p:nvSpPr>
              <p:cNvPr id="39" name="Ovaal 38">
                <a:extLst>
                  <a:ext uri="{FF2B5EF4-FFF2-40B4-BE49-F238E27FC236}">
                    <a16:creationId xmlns:a16="http://schemas.microsoft.com/office/drawing/2014/main" id="{63CB7E5A-4BF3-4C62-AF1C-3F893F88224B}"/>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450"/>
                  </a:spcBef>
                  <a:spcAft>
                    <a:spcPts val="450"/>
                  </a:spcAft>
                </a:pPr>
                <a:endParaRPr lang="nl-NL" sz="1200" cap="all" baseline="0" noProof="0" dirty="0">
                  <a:latin typeface="Calibri" panose="020F0502020204030204" pitchFamily="34" charset="0"/>
                  <a:cs typeface="Calibri" panose="020F0502020204030204" pitchFamily="34" charset="0"/>
                </a:endParaRPr>
              </a:p>
            </p:txBody>
          </p:sp>
          <p:sp>
            <p:nvSpPr>
              <p:cNvPr id="40" name="Graphic 163" descr="Informatie">
                <a:extLst>
                  <a:ext uri="{FF2B5EF4-FFF2-40B4-BE49-F238E27FC236}">
                    <a16:creationId xmlns:a16="http://schemas.microsoft.com/office/drawing/2014/main" id="{2B1D4039-4439-47E5-B007-41412BAC7F30}"/>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1500" noProof="0" dirty="0">
                  <a:solidFill>
                    <a:srgbClr val="211F26"/>
                  </a:solidFill>
                  <a:latin typeface="Calibri" panose="020F0502020204030204" pitchFamily="34" charset="0"/>
                  <a:cs typeface="Calibri" panose="020F0502020204030204" pitchFamily="34" charset="0"/>
                </a:endParaRPr>
              </a:p>
            </p:txBody>
          </p:sp>
        </p:grpSp>
        <p:grpSp>
          <p:nvGrpSpPr>
            <p:cNvPr id="33" name="Groep 32">
              <a:extLst>
                <a:ext uri="{FF2B5EF4-FFF2-40B4-BE49-F238E27FC236}">
                  <a16:creationId xmlns:a16="http://schemas.microsoft.com/office/drawing/2014/main" id="{238DB9BC-A1D4-419D-8D90-0E83DBCA76F0}"/>
                </a:ext>
              </a:extLst>
            </p:cNvPr>
            <p:cNvGrpSpPr/>
            <p:nvPr userDrawn="1"/>
          </p:nvGrpSpPr>
          <p:grpSpPr>
            <a:xfrm>
              <a:off x="-938434" y="5838366"/>
              <a:ext cx="627798" cy="576693"/>
              <a:chOff x="-938434" y="4570310"/>
              <a:chExt cx="627798" cy="576693"/>
            </a:xfrm>
          </p:grpSpPr>
          <p:grpSp>
            <p:nvGrpSpPr>
              <p:cNvPr id="34" name="Inspireren">
                <a:extLst>
                  <a:ext uri="{FF2B5EF4-FFF2-40B4-BE49-F238E27FC236}">
                    <a16:creationId xmlns:a16="http://schemas.microsoft.com/office/drawing/2014/main" id="{3673B97E-4765-44E6-9848-EA4ACABA3934}"/>
                  </a:ext>
                </a:extLst>
              </p:cNvPr>
              <p:cNvGrpSpPr>
                <a:grpSpLocks noChangeAspect="1"/>
              </p:cNvGrpSpPr>
              <p:nvPr userDrawn="1"/>
            </p:nvGrpSpPr>
            <p:grpSpPr bwMode="auto">
              <a:xfrm>
                <a:off x="-716116" y="4570310"/>
                <a:ext cx="169778" cy="242385"/>
                <a:chOff x="4768" y="2783"/>
                <a:chExt cx="788" cy="1125"/>
              </a:xfrm>
              <a:gradFill>
                <a:gsLst>
                  <a:gs pos="0">
                    <a:srgbClr val="9D9FA1"/>
                  </a:gs>
                  <a:gs pos="70000">
                    <a:srgbClr val="211F26"/>
                  </a:gs>
                </a:gsLst>
                <a:lin ang="2700000" scaled="0"/>
              </a:gradFill>
            </p:grpSpPr>
            <p:sp>
              <p:nvSpPr>
                <p:cNvPr id="36" name="Freeform 12">
                  <a:extLst>
                    <a:ext uri="{FF2B5EF4-FFF2-40B4-BE49-F238E27FC236}">
                      <a16:creationId xmlns:a16="http://schemas.microsoft.com/office/drawing/2014/main" id="{DFAE10D8-BE97-4848-BD61-AFA7564F0169}"/>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37" name="Freeform 13">
                  <a:extLst>
                    <a:ext uri="{FF2B5EF4-FFF2-40B4-BE49-F238E27FC236}">
                      <a16:creationId xmlns:a16="http://schemas.microsoft.com/office/drawing/2014/main" id="{0A1C0FFD-5AEF-4DF9-A35D-2A8A20B8CC77}"/>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38" name="Freeform 14">
                  <a:extLst>
                    <a:ext uri="{FF2B5EF4-FFF2-40B4-BE49-F238E27FC236}">
                      <a16:creationId xmlns:a16="http://schemas.microsoft.com/office/drawing/2014/main" id="{4F75F73A-F8D2-4137-9DC1-91B9411E975B}"/>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grpSp>
          <p:sp>
            <p:nvSpPr>
              <p:cNvPr id="35" name="Tekstvak 34">
                <a:extLst>
                  <a:ext uri="{FF2B5EF4-FFF2-40B4-BE49-F238E27FC236}">
                    <a16:creationId xmlns:a16="http://schemas.microsoft.com/office/drawing/2014/main" id="{DDE1FE3D-6316-4F29-A1B8-8551FD148AFD}"/>
                  </a:ext>
                </a:extLst>
              </p:cNvPr>
              <p:cNvSpPr txBox="1"/>
              <p:nvPr userDrawn="1"/>
            </p:nvSpPr>
            <p:spPr>
              <a:xfrm>
                <a:off x="-938434" y="4824764"/>
                <a:ext cx="627798" cy="322239"/>
              </a:xfrm>
              <a:prstGeom prst="rect">
                <a:avLst/>
              </a:prstGeom>
              <a:noFill/>
            </p:spPr>
            <p:txBody>
              <a:bodyPr wrap="square" lIns="0" tIns="0" rIns="0" bIns="0" rtlCol="0" anchor="ctr">
                <a:noAutofit/>
              </a:bodyPr>
              <a:lstStyle/>
              <a:p>
                <a:pPr marL="0" marR="0" lvl="0" indent="0" algn="ctr" defTabSz="685800" rtl="0"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sp>
        <p:nvSpPr>
          <p:cNvPr id="6" name="- INFO">
            <a:extLst>
              <a:ext uri="{FF2B5EF4-FFF2-40B4-BE49-F238E27FC236}">
                <a16:creationId xmlns:a16="http://schemas.microsoft.com/office/drawing/2014/main" id="{B10543DB-D9D8-47C4-865B-BE11B7029992}"/>
              </a:ext>
            </a:extLst>
          </p:cNvPr>
          <p:cNvSpPr txBox="1"/>
          <p:nvPr userDrawn="1"/>
        </p:nvSpPr>
        <p:spPr>
          <a:xfrm>
            <a:off x="-5489" y="-273569"/>
            <a:ext cx="9134475" cy="148842"/>
          </a:xfrm>
          <a:prstGeom prst="rect">
            <a:avLst/>
          </a:prstGeom>
          <a:noFill/>
        </p:spPr>
        <p:txBody>
          <a:bodyPr wrap="square" lIns="0" tIns="0" rIns="0" bIns="0" rtlCol="0" anchor="ctr" anchorCtr="0">
            <a:noAutofit/>
          </a:bodyPr>
          <a:lstStyle/>
          <a:p>
            <a:pPr algn="l"/>
            <a:r>
              <a:rPr lang="nl-NL" sz="1050" b="1" cap="all" spc="0" baseline="0">
                <a:solidFill>
                  <a:sysClr val="windowText" lastClr="000000"/>
                </a:solidFill>
                <a:latin typeface="+mn-lt"/>
                <a:cs typeface="Calibri" panose="020F0502020204030204" pitchFamily="34" charset="0"/>
              </a:rPr>
              <a:t>Menu [10x]</a:t>
            </a:r>
            <a:endParaRPr lang="nl-NL" sz="1050" b="1" cap="all" spc="0" baseline="0" dirty="0">
              <a:solidFill>
                <a:sysClr val="windowText" lastClr="000000"/>
              </a:solidFill>
              <a:latin typeface="+mn-lt"/>
              <a:cs typeface="Calibri" panose="020F0502020204030204" pitchFamily="34" charset="0"/>
            </a:endParaRPr>
          </a:p>
        </p:txBody>
      </p:sp>
      <p:sp>
        <p:nvSpPr>
          <p:cNvPr id="17" name="Freeform: Shape 16">
            <a:extLst>
              <a:ext uri="{FF2B5EF4-FFF2-40B4-BE49-F238E27FC236}">
                <a16:creationId xmlns:a16="http://schemas.microsoft.com/office/drawing/2014/main" id="{3C13F1D3-4E0C-419D-839F-94E57C44FAC1}"/>
              </a:ext>
            </a:extLst>
          </p:cNvPr>
          <p:cNvSpPr/>
          <p:nvPr userDrawn="1"/>
        </p:nvSpPr>
        <p:spPr>
          <a:xfrm>
            <a:off x="-5579" y="0"/>
            <a:ext cx="9164789" cy="5143500"/>
          </a:xfrm>
          <a:custGeom>
            <a:avLst/>
            <a:gdLst>
              <a:gd name="connsiteX0" fmla="*/ 0 w 12196238"/>
              <a:gd name="connsiteY0" fmla="*/ 0 h 6858000"/>
              <a:gd name="connsiteX1" fmla="*/ 5960538 w 12196238"/>
              <a:gd name="connsiteY1" fmla="*/ 0 h 6858000"/>
              <a:gd name="connsiteX2" fmla="*/ 6556141 w 12196238"/>
              <a:gd name="connsiteY2" fmla="*/ 0 h 6858000"/>
              <a:gd name="connsiteX3" fmla="*/ 12196238 w 12196238"/>
              <a:gd name="connsiteY3" fmla="*/ 0 h 6858000"/>
              <a:gd name="connsiteX4" fmla="*/ 12196238 w 12196238"/>
              <a:gd name="connsiteY4" fmla="*/ 3753432 h 6858000"/>
              <a:gd name="connsiteX5" fmla="*/ 12196238 w 12196238"/>
              <a:gd name="connsiteY5" fmla="*/ 4800600 h 6858000"/>
              <a:gd name="connsiteX6" fmla="*/ 12196238 w 12196238"/>
              <a:gd name="connsiteY6" fmla="*/ 6858000 h 6858000"/>
              <a:gd name="connsiteX7" fmla="*/ 4378255 w 12196238"/>
              <a:gd name="connsiteY7" fmla="*/ 6858000 h 6858000"/>
              <a:gd name="connsiteX8" fmla="*/ 4263277 w 12196238"/>
              <a:gd name="connsiteY8" fmla="*/ 6745432 h 6858000"/>
              <a:gd name="connsiteX9" fmla="*/ 824071 w 12196238"/>
              <a:gd name="connsiteY9" fmla="*/ 2775566 h 6858000"/>
              <a:gd name="connsiteX10" fmla="*/ 0 w 12196238"/>
              <a:gd name="connsiteY10" fmla="*/ 2880664 h 6858000"/>
              <a:gd name="connsiteX0" fmla="*/ 0 w 12196238"/>
              <a:gd name="connsiteY0" fmla="*/ 0 h 6858000"/>
              <a:gd name="connsiteX1" fmla="*/ 5960538 w 12196238"/>
              <a:gd name="connsiteY1" fmla="*/ 0 h 6858000"/>
              <a:gd name="connsiteX2" fmla="*/ 6556141 w 12196238"/>
              <a:gd name="connsiteY2" fmla="*/ 0 h 6858000"/>
              <a:gd name="connsiteX3" fmla="*/ 12196238 w 12196238"/>
              <a:gd name="connsiteY3" fmla="*/ 0 h 6858000"/>
              <a:gd name="connsiteX4" fmla="*/ 12196238 w 12196238"/>
              <a:gd name="connsiteY4" fmla="*/ 3753432 h 6858000"/>
              <a:gd name="connsiteX5" fmla="*/ 12196238 w 12196238"/>
              <a:gd name="connsiteY5" fmla="*/ 4800600 h 6858000"/>
              <a:gd name="connsiteX6" fmla="*/ 12196238 w 12196238"/>
              <a:gd name="connsiteY6" fmla="*/ 6858000 h 6858000"/>
              <a:gd name="connsiteX7" fmla="*/ 4378255 w 12196238"/>
              <a:gd name="connsiteY7" fmla="*/ 6858000 h 6858000"/>
              <a:gd name="connsiteX8" fmla="*/ 4263277 w 12196238"/>
              <a:gd name="connsiteY8" fmla="*/ 6745432 h 6858000"/>
              <a:gd name="connsiteX9" fmla="*/ 938371 w 12196238"/>
              <a:gd name="connsiteY9" fmla="*/ 4408423 h 6858000"/>
              <a:gd name="connsiteX10" fmla="*/ 0 w 12196238"/>
              <a:gd name="connsiteY10" fmla="*/ 2880664 h 6858000"/>
              <a:gd name="connsiteX11" fmla="*/ 0 w 12196238"/>
              <a:gd name="connsiteY11" fmla="*/ 0 h 6858000"/>
              <a:gd name="connsiteX0" fmla="*/ 0 w 12196238"/>
              <a:gd name="connsiteY0" fmla="*/ 0 h 6858000"/>
              <a:gd name="connsiteX1" fmla="*/ 5960538 w 12196238"/>
              <a:gd name="connsiteY1" fmla="*/ 0 h 6858000"/>
              <a:gd name="connsiteX2" fmla="*/ 6556141 w 12196238"/>
              <a:gd name="connsiteY2" fmla="*/ 0 h 6858000"/>
              <a:gd name="connsiteX3" fmla="*/ 12196238 w 12196238"/>
              <a:gd name="connsiteY3" fmla="*/ 0 h 6858000"/>
              <a:gd name="connsiteX4" fmla="*/ 12196238 w 12196238"/>
              <a:gd name="connsiteY4" fmla="*/ 3753432 h 6858000"/>
              <a:gd name="connsiteX5" fmla="*/ 12196238 w 12196238"/>
              <a:gd name="connsiteY5" fmla="*/ 4800600 h 6858000"/>
              <a:gd name="connsiteX6" fmla="*/ 12196238 w 12196238"/>
              <a:gd name="connsiteY6" fmla="*/ 6858000 h 6858000"/>
              <a:gd name="connsiteX7" fmla="*/ 4378255 w 12196238"/>
              <a:gd name="connsiteY7" fmla="*/ 6858000 h 6858000"/>
              <a:gd name="connsiteX8" fmla="*/ 4263277 w 12196238"/>
              <a:gd name="connsiteY8" fmla="*/ 6745432 h 6858000"/>
              <a:gd name="connsiteX9" fmla="*/ 0 w 12196238"/>
              <a:gd name="connsiteY9" fmla="*/ 2880664 h 6858000"/>
              <a:gd name="connsiteX10" fmla="*/ 0 w 12196238"/>
              <a:gd name="connsiteY10" fmla="*/ 0 h 6858000"/>
              <a:gd name="connsiteX0" fmla="*/ 0 w 12196238"/>
              <a:gd name="connsiteY0" fmla="*/ 0 h 6858000"/>
              <a:gd name="connsiteX1" fmla="*/ 5960538 w 12196238"/>
              <a:gd name="connsiteY1" fmla="*/ 0 h 6858000"/>
              <a:gd name="connsiteX2" fmla="*/ 6556141 w 12196238"/>
              <a:gd name="connsiteY2" fmla="*/ 0 h 6858000"/>
              <a:gd name="connsiteX3" fmla="*/ 12196238 w 12196238"/>
              <a:gd name="connsiteY3" fmla="*/ 0 h 6858000"/>
              <a:gd name="connsiteX4" fmla="*/ 12196238 w 12196238"/>
              <a:gd name="connsiteY4" fmla="*/ 3753432 h 6858000"/>
              <a:gd name="connsiteX5" fmla="*/ 12196238 w 12196238"/>
              <a:gd name="connsiteY5" fmla="*/ 4800600 h 6858000"/>
              <a:gd name="connsiteX6" fmla="*/ 12196238 w 12196238"/>
              <a:gd name="connsiteY6" fmla="*/ 6858000 h 6858000"/>
              <a:gd name="connsiteX7" fmla="*/ 4378255 w 12196238"/>
              <a:gd name="connsiteY7" fmla="*/ 6858000 h 6858000"/>
              <a:gd name="connsiteX8" fmla="*/ 4263277 w 12196238"/>
              <a:gd name="connsiteY8" fmla="*/ 6745432 h 6858000"/>
              <a:gd name="connsiteX9" fmla="*/ 0 w 12196238"/>
              <a:gd name="connsiteY9" fmla="*/ 2880664 h 6858000"/>
              <a:gd name="connsiteX10" fmla="*/ 0 w 12196238"/>
              <a:gd name="connsiteY10" fmla="*/ 0 h 6858000"/>
              <a:gd name="connsiteX0" fmla="*/ 0 w 12196238"/>
              <a:gd name="connsiteY0" fmla="*/ 0 h 6858000"/>
              <a:gd name="connsiteX1" fmla="*/ 5960538 w 12196238"/>
              <a:gd name="connsiteY1" fmla="*/ 0 h 6858000"/>
              <a:gd name="connsiteX2" fmla="*/ 6556141 w 12196238"/>
              <a:gd name="connsiteY2" fmla="*/ 0 h 6858000"/>
              <a:gd name="connsiteX3" fmla="*/ 12196238 w 12196238"/>
              <a:gd name="connsiteY3" fmla="*/ 0 h 6858000"/>
              <a:gd name="connsiteX4" fmla="*/ 12196238 w 12196238"/>
              <a:gd name="connsiteY4" fmla="*/ 3753432 h 6858000"/>
              <a:gd name="connsiteX5" fmla="*/ 12196238 w 12196238"/>
              <a:gd name="connsiteY5" fmla="*/ 4800600 h 6858000"/>
              <a:gd name="connsiteX6" fmla="*/ 12196238 w 12196238"/>
              <a:gd name="connsiteY6" fmla="*/ 6858000 h 6858000"/>
              <a:gd name="connsiteX7" fmla="*/ 4378255 w 12196238"/>
              <a:gd name="connsiteY7" fmla="*/ 6858000 h 6858000"/>
              <a:gd name="connsiteX8" fmla="*/ 4263277 w 12196238"/>
              <a:gd name="connsiteY8" fmla="*/ 6745432 h 6858000"/>
              <a:gd name="connsiteX9" fmla="*/ 0 w 12196238"/>
              <a:gd name="connsiteY9" fmla="*/ 2880664 h 6858000"/>
              <a:gd name="connsiteX10" fmla="*/ 0 w 12196238"/>
              <a:gd name="connsiteY10" fmla="*/ 0 h 6858000"/>
              <a:gd name="connsiteX0" fmla="*/ 0 w 12196238"/>
              <a:gd name="connsiteY0" fmla="*/ 0 h 6858000"/>
              <a:gd name="connsiteX1" fmla="*/ 5960538 w 12196238"/>
              <a:gd name="connsiteY1" fmla="*/ 0 h 6858000"/>
              <a:gd name="connsiteX2" fmla="*/ 6556141 w 12196238"/>
              <a:gd name="connsiteY2" fmla="*/ 0 h 6858000"/>
              <a:gd name="connsiteX3" fmla="*/ 12196238 w 12196238"/>
              <a:gd name="connsiteY3" fmla="*/ 0 h 6858000"/>
              <a:gd name="connsiteX4" fmla="*/ 12196238 w 12196238"/>
              <a:gd name="connsiteY4" fmla="*/ 3753432 h 6858000"/>
              <a:gd name="connsiteX5" fmla="*/ 12196238 w 12196238"/>
              <a:gd name="connsiteY5" fmla="*/ 4800600 h 6858000"/>
              <a:gd name="connsiteX6" fmla="*/ 12196238 w 12196238"/>
              <a:gd name="connsiteY6" fmla="*/ 6858000 h 6858000"/>
              <a:gd name="connsiteX7" fmla="*/ 4378255 w 12196238"/>
              <a:gd name="connsiteY7" fmla="*/ 6858000 h 6858000"/>
              <a:gd name="connsiteX8" fmla="*/ 4263277 w 12196238"/>
              <a:gd name="connsiteY8" fmla="*/ 6745432 h 6858000"/>
              <a:gd name="connsiteX9" fmla="*/ 0 w 12196238"/>
              <a:gd name="connsiteY9" fmla="*/ 2880664 h 6858000"/>
              <a:gd name="connsiteX10" fmla="*/ 0 w 12196238"/>
              <a:gd name="connsiteY10" fmla="*/ 0 h 6858000"/>
              <a:gd name="connsiteX0" fmla="*/ 0 w 12196238"/>
              <a:gd name="connsiteY0" fmla="*/ 0 h 6858000"/>
              <a:gd name="connsiteX1" fmla="*/ 5960538 w 12196238"/>
              <a:gd name="connsiteY1" fmla="*/ 0 h 6858000"/>
              <a:gd name="connsiteX2" fmla="*/ 6556141 w 12196238"/>
              <a:gd name="connsiteY2" fmla="*/ 0 h 6858000"/>
              <a:gd name="connsiteX3" fmla="*/ 12196238 w 12196238"/>
              <a:gd name="connsiteY3" fmla="*/ 0 h 6858000"/>
              <a:gd name="connsiteX4" fmla="*/ 12196238 w 12196238"/>
              <a:gd name="connsiteY4" fmla="*/ 3753432 h 6858000"/>
              <a:gd name="connsiteX5" fmla="*/ 12196238 w 12196238"/>
              <a:gd name="connsiteY5" fmla="*/ 4800600 h 6858000"/>
              <a:gd name="connsiteX6" fmla="*/ 12196238 w 12196238"/>
              <a:gd name="connsiteY6" fmla="*/ 6858000 h 6858000"/>
              <a:gd name="connsiteX7" fmla="*/ 4378255 w 12196238"/>
              <a:gd name="connsiteY7" fmla="*/ 6858000 h 6858000"/>
              <a:gd name="connsiteX8" fmla="*/ 4263277 w 12196238"/>
              <a:gd name="connsiteY8" fmla="*/ 6745432 h 6858000"/>
              <a:gd name="connsiteX9" fmla="*/ 0 w 12196238"/>
              <a:gd name="connsiteY9" fmla="*/ 2880664 h 6858000"/>
              <a:gd name="connsiteX10" fmla="*/ 0 w 12196238"/>
              <a:gd name="connsiteY10" fmla="*/ 0 h 6858000"/>
              <a:gd name="connsiteX0" fmla="*/ 0 w 12196238"/>
              <a:gd name="connsiteY0" fmla="*/ 0 h 6858000"/>
              <a:gd name="connsiteX1" fmla="*/ 5960538 w 12196238"/>
              <a:gd name="connsiteY1" fmla="*/ 0 h 6858000"/>
              <a:gd name="connsiteX2" fmla="*/ 6556141 w 12196238"/>
              <a:gd name="connsiteY2" fmla="*/ 0 h 6858000"/>
              <a:gd name="connsiteX3" fmla="*/ 12196238 w 12196238"/>
              <a:gd name="connsiteY3" fmla="*/ 0 h 6858000"/>
              <a:gd name="connsiteX4" fmla="*/ 12196238 w 12196238"/>
              <a:gd name="connsiteY4" fmla="*/ 3753432 h 6858000"/>
              <a:gd name="connsiteX5" fmla="*/ 12196238 w 12196238"/>
              <a:gd name="connsiteY5" fmla="*/ 4800600 h 6858000"/>
              <a:gd name="connsiteX6" fmla="*/ 12196238 w 12196238"/>
              <a:gd name="connsiteY6" fmla="*/ 6858000 h 6858000"/>
              <a:gd name="connsiteX7" fmla="*/ 4378255 w 12196238"/>
              <a:gd name="connsiteY7" fmla="*/ 6858000 h 6858000"/>
              <a:gd name="connsiteX8" fmla="*/ 4263277 w 12196238"/>
              <a:gd name="connsiteY8" fmla="*/ 6745432 h 6858000"/>
              <a:gd name="connsiteX9" fmla="*/ 0 w 12196238"/>
              <a:gd name="connsiteY9" fmla="*/ 2880664 h 6858000"/>
              <a:gd name="connsiteX10" fmla="*/ 0 w 12196238"/>
              <a:gd name="connsiteY10" fmla="*/ 0 h 6858000"/>
              <a:gd name="connsiteX0" fmla="*/ 0 w 12196238"/>
              <a:gd name="connsiteY0" fmla="*/ 0 h 6858000"/>
              <a:gd name="connsiteX1" fmla="*/ 5960538 w 12196238"/>
              <a:gd name="connsiteY1" fmla="*/ 0 h 6858000"/>
              <a:gd name="connsiteX2" fmla="*/ 6556141 w 12196238"/>
              <a:gd name="connsiteY2" fmla="*/ 0 h 6858000"/>
              <a:gd name="connsiteX3" fmla="*/ 12196238 w 12196238"/>
              <a:gd name="connsiteY3" fmla="*/ 0 h 6858000"/>
              <a:gd name="connsiteX4" fmla="*/ 12196238 w 12196238"/>
              <a:gd name="connsiteY4" fmla="*/ 3753432 h 6858000"/>
              <a:gd name="connsiteX5" fmla="*/ 12196238 w 12196238"/>
              <a:gd name="connsiteY5" fmla="*/ 4800600 h 6858000"/>
              <a:gd name="connsiteX6" fmla="*/ 12196238 w 12196238"/>
              <a:gd name="connsiteY6" fmla="*/ 6858000 h 6858000"/>
              <a:gd name="connsiteX7" fmla="*/ 4378255 w 12196238"/>
              <a:gd name="connsiteY7" fmla="*/ 6858000 h 6858000"/>
              <a:gd name="connsiteX8" fmla="*/ 4263277 w 12196238"/>
              <a:gd name="connsiteY8" fmla="*/ 6745432 h 6858000"/>
              <a:gd name="connsiteX9" fmla="*/ 0 w 12196238"/>
              <a:gd name="connsiteY9" fmla="*/ 2880664 h 6858000"/>
              <a:gd name="connsiteX10" fmla="*/ 0 w 12196238"/>
              <a:gd name="connsiteY10" fmla="*/ 0 h 6858000"/>
              <a:gd name="connsiteX0" fmla="*/ 0 w 12196238"/>
              <a:gd name="connsiteY0" fmla="*/ 0 h 6858000"/>
              <a:gd name="connsiteX1" fmla="*/ 5960538 w 12196238"/>
              <a:gd name="connsiteY1" fmla="*/ 0 h 6858000"/>
              <a:gd name="connsiteX2" fmla="*/ 6556141 w 12196238"/>
              <a:gd name="connsiteY2" fmla="*/ 0 h 6858000"/>
              <a:gd name="connsiteX3" fmla="*/ 12196238 w 12196238"/>
              <a:gd name="connsiteY3" fmla="*/ 0 h 6858000"/>
              <a:gd name="connsiteX4" fmla="*/ 12196238 w 12196238"/>
              <a:gd name="connsiteY4" fmla="*/ 3753432 h 6858000"/>
              <a:gd name="connsiteX5" fmla="*/ 12196238 w 12196238"/>
              <a:gd name="connsiteY5" fmla="*/ 4800600 h 6858000"/>
              <a:gd name="connsiteX6" fmla="*/ 12196238 w 12196238"/>
              <a:gd name="connsiteY6" fmla="*/ 6858000 h 6858000"/>
              <a:gd name="connsiteX7" fmla="*/ 4378255 w 12196238"/>
              <a:gd name="connsiteY7" fmla="*/ 6858000 h 6858000"/>
              <a:gd name="connsiteX8" fmla="*/ 4263277 w 12196238"/>
              <a:gd name="connsiteY8" fmla="*/ 6745432 h 6858000"/>
              <a:gd name="connsiteX9" fmla="*/ 0 w 12196238"/>
              <a:gd name="connsiteY9" fmla="*/ 2880664 h 6858000"/>
              <a:gd name="connsiteX10" fmla="*/ 0 w 12196238"/>
              <a:gd name="connsiteY10" fmla="*/ 0 h 6858000"/>
              <a:gd name="connsiteX0" fmla="*/ 16042 w 12212280"/>
              <a:gd name="connsiteY0" fmla="*/ 0 h 6858000"/>
              <a:gd name="connsiteX1" fmla="*/ 5976580 w 12212280"/>
              <a:gd name="connsiteY1" fmla="*/ 0 h 6858000"/>
              <a:gd name="connsiteX2" fmla="*/ 6572183 w 12212280"/>
              <a:gd name="connsiteY2" fmla="*/ 0 h 6858000"/>
              <a:gd name="connsiteX3" fmla="*/ 12212280 w 12212280"/>
              <a:gd name="connsiteY3" fmla="*/ 0 h 6858000"/>
              <a:gd name="connsiteX4" fmla="*/ 12212280 w 12212280"/>
              <a:gd name="connsiteY4" fmla="*/ 3753432 h 6858000"/>
              <a:gd name="connsiteX5" fmla="*/ 12212280 w 12212280"/>
              <a:gd name="connsiteY5" fmla="*/ 4800600 h 6858000"/>
              <a:gd name="connsiteX6" fmla="*/ 12212280 w 12212280"/>
              <a:gd name="connsiteY6" fmla="*/ 6858000 h 6858000"/>
              <a:gd name="connsiteX7" fmla="*/ 4394297 w 12212280"/>
              <a:gd name="connsiteY7" fmla="*/ 6858000 h 6858000"/>
              <a:gd name="connsiteX8" fmla="*/ 4279319 w 12212280"/>
              <a:gd name="connsiteY8" fmla="*/ 6745432 h 6858000"/>
              <a:gd name="connsiteX9" fmla="*/ 0 w 12212280"/>
              <a:gd name="connsiteY9" fmla="*/ 3426095 h 6858000"/>
              <a:gd name="connsiteX10" fmla="*/ 16042 w 12212280"/>
              <a:gd name="connsiteY10" fmla="*/ 0 h 6858000"/>
              <a:gd name="connsiteX0" fmla="*/ 16042 w 12212280"/>
              <a:gd name="connsiteY0" fmla="*/ 0 h 6858000"/>
              <a:gd name="connsiteX1" fmla="*/ 5976580 w 12212280"/>
              <a:gd name="connsiteY1" fmla="*/ 0 h 6858000"/>
              <a:gd name="connsiteX2" fmla="*/ 6572183 w 12212280"/>
              <a:gd name="connsiteY2" fmla="*/ 0 h 6858000"/>
              <a:gd name="connsiteX3" fmla="*/ 12212280 w 12212280"/>
              <a:gd name="connsiteY3" fmla="*/ 0 h 6858000"/>
              <a:gd name="connsiteX4" fmla="*/ 12212280 w 12212280"/>
              <a:gd name="connsiteY4" fmla="*/ 3753432 h 6858000"/>
              <a:gd name="connsiteX5" fmla="*/ 12212280 w 12212280"/>
              <a:gd name="connsiteY5" fmla="*/ 4800600 h 6858000"/>
              <a:gd name="connsiteX6" fmla="*/ 12212280 w 12212280"/>
              <a:gd name="connsiteY6" fmla="*/ 6858000 h 6858000"/>
              <a:gd name="connsiteX7" fmla="*/ 4394297 w 12212280"/>
              <a:gd name="connsiteY7" fmla="*/ 6858000 h 6858000"/>
              <a:gd name="connsiteX8" fmla="*/ 4279319 w 12212280"/>
              <a:gd name="connsiteY8" fmla="*/ 6745432 h 6858000"/>
              <a:gd name="connsiteX9" fmla="*/ 0 w 12212280"/>
              <a:gd name="connsiteY9" fmla="*/ 3426095 h 6858000"/>
              <a:gd name="connsiteX10" fmla="*/ 16042 w 12212280"/>
              <a:gd name="connsiteY10" fmla="*/ 0 h 6858000"/>
              <a:gd name="connsiteX0" fmla="*/ 16042 w 12212280"/>
              <a:gd name="connsiteY0" fmla="*/ 0 h 6858000"/>
              <a:gd name="connsiteX1" fmla="*/ 5976580 w 12212280"/>
              <a:gd name="connsiteY1" fmla="*/ 0 h 6858000"/>
              <a:gd name="connsiteX2" fmla="*/ 6572183 w 12212280"/>
              <a:gd name="connsiteY2" fmla="*/ 0 h 6858000"/>
              <a:gd name="connsiteX3" fmla="*/ 12212280 w 12212280"/>
              <a:gd name="connsiteY3" fmla="*/ 0 h 6858000"/>
              <a:gd name="connsiteX4" fmla="*/ 12212280 w 12212280"/>
              <a:gd name="connsiteY4" fmla="*/ 3753432 h 6858000"/>
              <a:gd name="connsiteX5" fmla="*/ 12212280 w 12212280"/>
              <a:gd name="connsiteY5" fmla="*/ 4800600 h 6858000"/>
              <a:gd name="connsiteX6" fmla="*/ 12212280 w 12212280"/>
              <a:gd name="connsiteY6" fmla="*/ 6858000 h 6858000"/>
              <a:gd name="connsiteX7" fmla="*/ 4394297 w 12212280"/>
              <a:gd name="connsiteY7" fmla="*/ 6858000 h 6858000"/>
              <a:gd name="connsiteX8" fmla="*/ 4279319 w 12212280"/>
              <a:gd name="connsiteY8" fmla="*/ 6745432 h 6858000"/>
              <a:gd name="connsiteX9" fmla="*/ 0 w 12212280"/>
              <a:gd name="connsiteY9" fmla="*/ 3426095 h 6858000"/>
              <a:gd name="connsiteX10" fmla="*/ 16042 w 12212280"/>
              <a:gd name="connsiteY10" fmla="*/ 0 h 6858000"/>
              <a:gd name="connsiteX0" fmla="*/ 16042 w 12212280"/>
              <a:gd name="connsiteY0" fmla="*/ 0 h 6858000"/>
              <a:gd name="connsiteX1" fmla="*/ 5976580 w 12212280"/>
              <a:gd name="connsiteY1" fmla="*/ 0 h 6858000"/>
              <a:gd name="connsiteX2" fmla="*/ 6572183 w 12212280"/>
              <a:gd name="connsiteY2" fmla="*/ 0 h 6858000"/>
              <a:gd name="connsiteX3" fmla="*/ 12212280 w 12212280"/>
              <a:gd name="connsiteY3" fmla="*/ 0 h 6858000"/>
              <a:gd name="connsiteX4" fmla="*/ 12212280 w 12212280"/>
              <a:gd name="connsiteY4" fmla="*/ 3753432 h 6858000"/>
              <a:gd name="connsiteX5" fmla="*/ 12212280 w 12212280"/>
              <a:gd name="connsiteY5" fmla="*/ 4800600 h 6858000"/>
              <a:gd name="connsiteX6" fmla="*/ 12212280 w 12212280"/>
              <a:gd name="connsiteY6" fmla="*/ 6858000 h 6858000"/>
              <a:gd name="connsiteX7" fmla="*/ 4394297 w 12212280"/>
              <a:gd name="connsiteY7" fmla="*/ 6858000 h 6858000"/>
              <a:gd name="connsiteX8" fmla="*/ 4279319 w 12212280"/>
              <a:gd name="connsiteY8" fmla="*/ 6745432 h 6858000"/>
              <a:gd name="connsiteX9" fmla="*/ 0 w 12212280"/>
              <a:gd name="connsiteY9" fmla="*/ 3426095 h 6858000"/>
              <a:gd name="connsiteX10" fmla="*/ 16042 w 12212280"/>
              <a:gd name="connsiteY10" fmla="*/ 0 h 6858000"/>
              <a:gd name="connsiteX0" fmla="*/ 16042 w 12212280"/>
              <a:gd name="connsiteY0" fmla="*/ 0 h 6858000"/>
              <a:gd name="connsiteX1" fmla="*/ 5976580 w 12212280"/>
              <a:gd name="connsiteY1" fmla="*/ 0 h 6858000"/>
              <a:gd name="connsiteX2" fmla="*/ 6572183 w 12212280"/>
              <a:gd name="connsiteY2" fmla="*/ 0 h 6858000"/>
              <a:gd name="connsiteX3" fmla="*/ 12212280 w 12212280"/>
              <a:gd name="connsiteY3" fmla="*/ 0 h 6858000"/>
              <a:gd name="connsiteX4" fmla="*/ 12212280 w 12212280"/>
              <a:gd name="connsiteY4" fmla="*/ 3753432 h 6858000"/>
              <a:gd name="connsiteX5" fmla="*/ 12212280 w 12212280"/>
              <a:gd name="connsiteY5" fmla="*/ 4800600 h 6858000"/>
              <a:gd name="connsiteX6" fmla="*/ 12212280 w 12212280"/>
              <a:gd name="connsiteY6" fmla="*/ 6858000 h 6858000"/>
              <a:gd name="connsiteX7" fmla="*/ 4394297 w 12212280"/>
              <a:gd name="connsiteY7" fmla="*/ 6858000 h 6858000"/>
              <a:gd name="connsiteX8" fmla="*/ 4279319 w 12212280"/>
              <a:gd name="connsiteY8" fmla="*/ 6745432 h 6858000"/>
              <a:gd name="connsiteX9" fmla="*/ 0 w 12212280"/>
              <a:gd name="connsiteY9" fmla="*/ 3426095 h 6858000"/>
              <a:gd name="connsiteX10" fmla="*/ 16042 w 12212280"/>
              <a:gd name="connsiteY10" fmla="*/ 0 h 6858000"/>
              <a:gd name="connsiteX0" fmla="*/ 16042 w 12212280"/>
              <a:gd name="connsiteY0" fmla="*/ 0 h 6858000"/>
              <a:gd name="connsiteX1" fmla="*/ 5976580 w 12212280"/>
              <a:gd name="connsiteY1" fmla="*/ 0 h 6858000"/>
              <a:gd name="connsiteX2" fmla="*/ 6572183 w 12212280"/>
              <a:gd name="connsiteY2" fmla="*/ 0 h 6858000"/>
              <a:gd name="connsiteX3" fmla="*/ 12212280 w 12212280"/>
              <a:gd name="connsiteY3" fmla="*/ 0 h 6858000"/>
              <a:gd name="connsiteX4" fmla="*/ 12212280 w 12212280"/>
              <a:gd name="connsiteY4" fmla="*/ 3753432 h 6858000"/>
              <a:gd name="connsiteX5" fmla="*/ 12212280 w 12212280"/>
              <a:gd name="connsiteY5" fmla="*/ 4800600 h 6858000"/>
              <a:gd name="connsiteX6" fmla="*/ 12212280 w 12212280"/>
              <a:gd name="connsiteY6" fmla="*/ 6858000 h 6858000"/>
              <a:gd name="connsiteX7" fmla="*/ 4394297 w 12212280"/>
              <a:gd name="connsiteY7" fmla="*/ 6858000 h 6858000"/>
              <a:gd name="connsiteX8" fmla="*/ 0 w 12212280"/>
              <a:gd name="connsiteY8" fmla="*/ 3426095 h 6858000"/>
              <a:gd name="connsiteX9" fmla="*/ 16042 w 12212280"/>
              <a:gd name="connsiteY9" fmla="*/ 0 h 6858000"/>
              <a:gd name="connsiteX0" fmla="*/ 16042 w 12212280"/>
              <a:gd name="connsiteY0" fmla="*/ 0 h 6858000"/>
              <a:gd name="connsiteX1" fmla="*/ 5976580 w 12212280"/>
              <a:gd name="connsiteY1" fmla="*/ 0 h 6858000"/>
              <a:gd name="connsiteX2" fmla="*/ 6572183 w 12212280"/>
              <a:gd name="connsiteY2" fmla="*/ 0 h 6858000"/>
              <a:gd name="connsiteX3" fmla="*/ 12212280 w 12212280"/>
              <a:gd name="connsiteY3" fmla="*/ 0 h 6858000"/>
              <a:gd name="connsiteX4" fmla="*/ 12212280 w 12212280"/>
              <a:gd name="connsiteY4" fmla="*/ 3753432 h 6858000"/>
              <a:gd name="connsiteX5" fmla="*/ 12212280 w 12212280"/>
              <a:gd name="connsiteY5" fmla="*/ 4800600 h 6858000"/>
              <a:gd name="connsiteX6" fmla="*/ 12212280 w 12212280"/>
              <a:gd name="connsiteY6" fmla="*/ 6858000 h 6858000"/>
              <a:gd name="connsiteX7" fmla="*/ 4384249 w 12212280"/>
              <a:gd name="connsiteY7" fmla="*/ 6858000 h 6858000"/>
              <a:gd name="connsiteX8" fmla="*/ 0 w 12212280"/>
              <a:gd name="connsiteY8" fmla="*/ 3426095 h 6858000"/>
              <a:gd name="connsiteX9" fmla="*/ 16042 w 12212280"/>
              <a:gd name="connsiteY9" fmla="*/ 0 h 6858000"/>
              <a:gd name="connsiteX0" fmla="*/ 16042 w 12212280"/>
              <a:gd name="connsiteY0" fmla="*/ 0 h 6858000"/>
              <a:gd name="connsiteX1" fmla="*/ 5976580 w 12212280"/>
              <a:gd name="connsiteY1" fmla="*/ 0 h 6858000"/>
              <a:gd name="connsiteX2" fmla="*/ 6572183 w 12212280"/>
              <a:gd name="connsiteY2" fmla="*/ 0 h 6858000"/>
              <a:gd name="connsiteX3" fmla="*/ 12212280 w 12212280"/>
              <a:gd name="connsiteY3" fmla="*/ 0 h 6858000"/>
              <a:gd name="connsiteX4" fmla="*/ 12212280 w 12212280"/>
              <a:gd name="connsiteY4" fmla="*/ 3753432 h 6858000"/>
              <a:gd name="connsiteX5" fmla="*/ 12212280 w 12212280"/>
              <a:gd name="connsiteY5" fmla="*/ 4800600 h 6858000"/>
              <a:gd name="connsiteX6" fmla="*/ 12212280 w 12212280"/>
              <a:gd name="connsiteY6" fmla="*/ 6858000 h 6858000"/>
              <a:gd name="connsiteX7" fmla="*/ 4369177 w 12212280"/>
              <a:gd name="connsiteY7" fmla="*/ 6852976 h 6858000"/>
              <a:gd name="connsiteX8" fmla="*/ 0 w 12212280"/>
              <a:gd name="connsiteY8" fmla="*/ 3426095 h 6858000"/>
              <a:gd name="connsiteX9" fmla="*/ 16042 w 12212280"/>
              <a:gd name="connsiteY9" fmla="*/ 0 h 6858000"/>
              <a:gd name="connsiteX0" fmla="*/ 16042 w 12212280"/>
              <a:gd name="connsiteY0" fmla="*/ 0 h 6858000"/>
              <a:gd name="connsiteX1" fmla="*/ 5976580 w 12212280"/>
              <a:gd name="connsiteY1" fmla="*/ 0 h 6858000"/>
              <a:gd name="connsiteX2" fmla="*/ 6572183 w 12212280"/>
              <a:gd name="connsiteY2" fmla="*/ 0 h 6858000"/>
              <a:gd name="connsiteX3" fmla="*/ 12212280 w 12212280"/>
              <a:gd name="connsiteY3" fmla="*/ 0 h 6858000"/>
              <a:gd name="connsiteX4" fmla="*/ 12212280 w 12212280"/>
              <a:gd name="connsiteY4" fmla="*/ 3753432 h 6858000"/>
              <a:gd name="connsiteX5" fmla="*/ 12212280 w 12212280"/>
              <a:gd name="connsiteY5" fmla="*/ 4800600 h 6858000"/>
              <a:gd name="connsiteX6" fmla="*/ 12212280 w 12212280"/>
              <a:gd name="connsiteY6" fmla="*/ 6858000 h 6858000"/>
              <a:gd name="connsiteX7" fmla="*/ 4374201 w 12212280"/>
              <a:gd name="connsiteY7" fmla="*/ 6858000 h 6858000"/>
              <a:gd name="connsiteX8" fmla="*/ 0 w 12212280"/>
              <a:gd name="connsiteY8" fmla="*/ 3426095 h 6858000"/>
              <a:gd name="connsiteX9" fmla="*/ 16042 w 12212280"/>
              <a:gd name="connsiteY9" fmla="*/ 0 h 6858000"/>
              <a:gd name="connsiteX0" fmla="*/ 16042 w 12212280"/>
              <a:gd name="connsiteY0" fmla="*/ 0 h 6858000"/>
              <a:gd name="connsiteX1" fmla="*/ 5976580 w 12212280"/>
              <a:gd name="connsiteY1" fmla="*/ 0 h 6858000"/>
              <a:gd name="connsiteX2" fmla="*/ 6572183 w 12212280"/>
              <a:gd name="connsiteY2" fmla="*/ 0 h 6858000"/>
              <a:gd name="connsiteX3" fmla="*/ 12212280 w 12212280"/>
              <a:gd name="connsiteY3" fmla="*/ 0 h 6858000"/>
              <a:gd name="connsiteX4" fmla="*/ 12212280 w 12212280"/>
              <a:gd name="connsiteY4" fmla="*/ 3753432 h 6858000"/>
              <a:gd name="connsiteX5" fmla="*/ 12212280 w 12212280"/>
              <a:gd name="connsiteY5" fmla="*/ 4800600 h 6858000"/>
              <a:gd name="connsiteX6" fmla="*/ 12212280 w 12212280"/>
              <a:gd name="connsiteY6" fmla="*/ 6858000 h 6858000"/>
              <a:gd name="connsiteX7" fmla="*/ 4374201 w 12212280"/>
              <a:gd name="connsiteY7" fmla="*/ 6858000 h 6858000"/>
              <a:gd name="connsiteX8" fmla="*/ 0 w 12212280"/>
              <a:gd name="connsiteY8" fmla="*/ 3426095 h 6858000"/>
              <a:gd name="connsiteX9" fmla="*/ 16042 w 12212280"/>
              <a:gd name="connsiteY9" fmla="*/ 0 h 6858000"/>
              <a:gd name="connsiteX0" fmla="*/ 1056 w 12219597"/>
              <a:gd name="connsiteY0" fmla="*/ 0 h 6858000"/>
              <a:gd name="connsiteX1" fmla="*/ 5983897 w 12219597"/>
              <a:gd name="connsiteY1" fmla="*/ 0 h 6858000"/>
              <a:gd name="connsiteX2" fmla="*/ 6579500 w 12219597"/>
              <a:gd name="connsiteY2" fmla="*/ 0 h 6858000"/>
              <a:gd name="connsiteX3" fmla="*/ 12219597 w 12219597"/>
              <a:gd name="connsiteY3" fmla="*/ 0 h 6858000"/>
              <a:gd name="connsiteX4" fmla="*/ 12219597 w 12219597"/>
              <a:gd name="connsiteY4" fmla="*/ 3753432 h 6858000"/>
              <a:gd name="connsiteX5" fmla="*/ 12219597 w 12219597"/>
              <a:gd name="connsiteY5" fmla="*/ 4800600 h 6858000"/>
              <a:gd name="connsiteX6" fmla="*/ 12219597 w 12219597"/>
              <a:gd name="connsiteY6" fmla="*/ 6858000 h 6858000"/>
              <a:gd name="connsiteX7" fmla="*/ 4381518 w 12219597"/>
              <a:gd name="connsiteY7" fmla="*/ 6858000 h 6858000"/>
              <a:gd name="connsiteX8" fmla="*/ 7317 w 12219597"/>
              <a:gd name="connsiteY8" fmla="*/ 3426095 h 6858000"/>
              <a:gd name="connsiteX9" fmla="*/ 1056 w 12219597"/>
              <a:gd name="connsiteY9" fmla="*/ 0 h 6858000"/>
              <a:gd name="connsiteX0" fmla="*/ 598 w 12219139"/>
              <a:gd name="connsiteY0" fmla="*/ 0 h 6858000"/>
              <a:gd name="connsiteX1" fmla="*/ 5983439 w 12219139"/>
              <a:gd name="connsiteY1" fmla="*/ 0 h 6858000"/>
              <a:gd name="connsiteX2" fmla="*/ 6579042 w 12219139"/>
              <a:gd name="connsiteY2" fmla="*/ 0 h 6858000"/>
              <a:gd name="connsiteX3" fmla="*/ 12219139 w 12219139"/>
              <a:gd name="connsiteY3" fmla="*/ 0 h 6858000"/>
              <a:gd name="connsiteX4" fmla="*/ 12219139 w 12219139"/>
              <a:gd name="connsiteY4" fmla="*/ 3753432 h 6858000"/>
              <a:gd name="connsiteX5" fmla="*/ 12219139 w 12219139"/>
              <a:gd name="connsiteY5" fmla="*/ 4800600 h 6858000"/>
              <a:gd name="connsiteX6" fmla="*/ 12219139 w 12219139"/>
              <a:gd name="connsiteY6" fmla="*/ 6858000 h 6858000"/>
              <a:gd name="connsiteX7" fmla="*/ 4381060 w 12219139"/>
              <a:gd name="connsiteY7" fmla="*/ 6858000 h 6858000"/>
              <a:gd name="connsiteX8" fmla="*/ 22357 w 12219139"/>
              <a:gd name="connsiteY8" fmla="*/ 3410596 h 6858000"/>
              <a:gd name="connsiteX9" fmla="*/ 598 w 12219139"/>
              <a:gd name="connsiteY9" fmla="*/ 0 h 6858000"/>
              <a:gd name="connsiteX0" fmla="*/ 9238 w 12227779"/>
              <a:gd name="connsiteY0" fmla="*/ 0 h 6858000"/>
              <a:gd name="connsiteX1" fmla="*/ 5992079 w 12227779"/>
              <a:gd name="connsiteY1" fmla="*/ 0 h 6858000"/>
              <a:gd name="connsiteX2" fmla="*/ 6587682 w 12227779"/>
              <a:gd name="connsiteY2" fmla="*/ 0 h 6858000"/>
              <a:gd name="connsiteX3" fmla="*/ 12227779 w 12227779"/>
              <a:gd name="connsiteY3" fmla="*/ 0 h 6858000"/>
              <a:gd name="connsiteX4" fmla="*/ 12227779 w 12227779"/>
              <a:gd name="connsiteY4" fmla="*/ 3753432 h 6858000"/>
              <a:gd name="connsiteX5" fmla="*/ 12227779 w 12227779"/>
              <a:gd name="connsiteY5" fmla="*/ 4800600 h 6858000"/>
              <a:gd name="connsiteX6" fmla="*/ 12227779 w 12227779"/>
              <a:gd name="connsiteY6" fmla="*/ 6858000 h 6858000"/>
              <a:gd name="connsiteX7" fmla="*/ 4389700 w 12227779"/>
              <a:gd name="connsiteY7" fmla="*/ 6858000 h 6858000"/>
              <a:gd name="connsiteX8" fmla="*/ 0 w 12227779"/>
              <a:gd name="connsiteY8" fmla="*/ 3395098 h 6858000"/>
              <a:gd name="connsiteX9" fmla="*/ 9238 w 12227779"/>
              <a:gd name="connsiteY9" fmla="*/ 0 h 6858000"/>
              <a:gd name="connsiteX0" fmla="*/ 1178 w 12219719"/>
              <a:gd name="connsiteY0" fmla="*/ 0 h 6858000"/>
              <a:gd name="connsiteX1" fmla="*/ 5984019 w 12219719"/>
              <a:gd name="connsiteY1" fmla="*/ 0 h 6858000"/>
              <a:gd name="connsiteX2" fmla="*/ 6579622 w 12219719"/>
              <a:gd name="connsiteY2" fmla="*/ 0 h 6858000"/>
              <a:gd name="connsiteX3" fmla="*/ 12219719 w 12219719"/>
              <a:gd name="connsiteY3" fmla="*/ 0 h 6858000"/>
              <a:gd name="connsiteX4" fmla="*/ 12219719 w 12219719"/>
              <a:gd name="connsiteY4" fmla="*/ 3753432 h 6858000"/>
              <a:gd name="connsiteX5" fmla="*/ 12219719 w 12219719"/>
              <a:gd name="connsiteY5" fmla="*/ 4800600 h 6858000"/>
              <a:gd name="connsiteX6" fmla="*/ 12219719 w 12219719"/>
              <a:gd name="connsiteY6" fmla="*/ 6858000 h 6858000"/>
              <a:gd name="connsiteX7" fmla="*/ 4381640 w 12219719"/>
              <a:gd name="connsiteY7" fmla="*/ 6858000 h 6858000"/>
              <a:gd name="connsiteX8" fmla="*/ 5387 w 12219719"/>
              <a:gd name="connsiteY8" fmla="*/ 3388375 h 6858000"/>
              <a:gd name="connsiteX9" fmla="*/ 1178 w 12219719"/>
              <a:gd name="connsiteY9" fmla="*/ 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219719" h="6858000">
                <a:moveTo>
                  <a:pt x="1178" y="0"/>
                </a:moveTo>
                <a:lnTo>
                  <a:pt x="5984019" y="0"/>
                </a:lnTo>
                <a:lnTo>
                  <a:pt x="6579622" y="0"/>
                </a:lnTo>
                <a:lnTo>
                  <a:pt x="12219719" y="0"/>
                </a:lnTo>
                <a:lnTo>
                  <a:pt x="12219719" y="3753432"/>
                </a:lnTo>
                <a:lnTo>
                  <a:pt x="12219719" y="4800600"/>
                </a:lnTo>
                <a:lnTo>
                  <a:pt x="12219719" y="6858000"/>
                </a:lnTo>
                <a:lnTo>
                  <a:pt x="4381640" y="6858000"/>
                </a:lnTo>
                <a:cubicBezTo>
                  <a:pt x="2923573" y="5714032"/>
                  <a:pt x="953789" y="5371793"/>
                  <a:pt x="5387" y="3388375"/>
                </a:cubicBezTo>
                <a:cubicBezTo>
                  <a:pt x="10734" y="2246343"/>
                  <a:pt x="-4169" y="1142032"/>
                  <a:pt x="1178" y="0"/>
                </a:cubicBezTo>
                <a:close/>
              </a:path>
            </a:pathLst>
          </a:custGeom>
          <a:solidFill>
            <a:schemeClr val="accent2"/>
          </a:solidFill>
          <a:ln w="45663" cap="flat">
            <a:noFill/>
            <a:prstDash val="solid"/>
            <a:miter/>
          </a:ln>
        </p:spPr>
        <p:txBody>
          <a:bodyPr wrap="square" rtlCol="0" anchor="ctr">
            <a:noAutofit/>
          </a:bodyPr>
          <a:lstStyle/>
          <a:p>
            <a:endParaRPr lang="nl-NL" sz="1350" dirty="0"/>
          </a:p>
        </p:txBody>
      </p:sp>
      <p:sp>
        <p:nvSpPr>
          <p:cNvPr id="11" name="Titel 10">
            <a:extLst>
              <a:ext uri="{FF2B5EF4-FFF2-40B4-BE49-F238E27FC236}">
                <a16:creationId xmlns:a16="http://schemas.microsoft.com/office/drawing/2014/main" id="{7A89CE00-946F-481C-B5FE-4E6C6F8AB13A}"/>
              </a:ext>
            </a:extLst>
          </p:cNvPr>
          <p:cNvSpPr>
            <a:spLocks noGrp="1"/>
          </p:cNvSpPr>
          <p:nvPr>
            <p:ph type="title" hasCustomPrompt="1"/>
          </p:nvPr>
        </p:nvSpPr>
        <p:spPr/>
        <p:txBody>
          <a:bodyPr/>
          <a:lstStyle>
            <a:lvl1pPr>
              <a:defRPr/>
            </a:lvl1pPr>
          </a:lstStyle>
          <a:p>
            <a:r>
              <a:rPr lang="nl-NL" dirty="0"/>
              <a:t>Menu</a:t>
            </a:r>
          </a:p>
        </p:txBody>
      </p:sp>
      <p:sp>
        <p:nvSpPr>
          <p:cNvPr id="109" name="Tijdelijke aanduiding voor tekst 15">
            <a:extLst>
              <a:ext uri="{FF2B5EF4-FFF2-40B4-BE49-F238E27FC236}">
                <a16:creationId xmlns:a16="http://schemas.microsoft.com/office/drawing/2014/main" id="{67A42F4A-60FA-47F0-B395-E0E33F6332FA}"/>
              </a:ext>
            </a:extLst>
          </p:cNvPr>
          <p:cNvSpPr>
            <a:spLocks noGrp="1"/>
          </p:cNvSpPr>
          <p:nvPr>
            <p:ph type="body" sz="quarter" idx="14" hasCustomPrompt="1"/>
          </p:nvPr>
        </p:nvSpPr>
        <p:spPr>
          <a:xfrm>
            <a:off x="7195555" y="1482148"/>
            <a:ext cx="1541252" cy="1549879"/>
          </a:xfrm>
          <a:prstGeom prst="roundRect">
            <a:avLst>
              <a:gd name="adj" fmla="val 4495"/>
            </a:avLst>
          </a:prstGeom>
          <a:gradFill flip="none" rotWithShape="1">
            <a:gsLst>
              <a:gs pos="50000">
                <a:schemeClr val="bg1">
                  <a:lumMod val="95000"/>
                </a:schemeClr>
              </a:gs>
              <a:gs pos="50000">
                <a:schemeClr val="bg1"/>
              </a:gs>
            </a:gsLst>
            <a:lin ang="12000000" scaled="0"/>
            <a:tileRect/>
          </a:gradFill>
        </p:spPr>
        <p:txBody>
          <a:bodyPr lIns="180000" tIns="252000" rIns="180000" bIns="252000" anchor="b" anchorCtr="0"/>
          <a:lstStyle>
            <a:lvl1pPr marL="0" indent="0">
              <a:lnSpc>
                <a:spcPct val="100000"/>
              </a:lnSpc>
              <a:spcBef>
                <a:spcPts val="0"/>
              </a:spcBef>
              <a:buNone/>
              <a:defRPr sz="1200" b="1"/>
            </a:lvl1pPr>
          </a:lstStyle>
          <a:p>
            <a:pPr lvl="0"/>
            <a:r>
              <a:rPr lang="nl-NL" dirty="0"/>
              <a:t>Titel </a:t>
            </a:r>
            <a:br>
              <a:rPr lang="nl-NL" dirty="0"/>
            </a:br>
            <a:r>
              <a:rPr lang="nl-NL" dirty="0"/>
              <a:t>hoofdstuk</a:t>
            </a:r>
          </a:p>
        </p:txBody>
      </p:sp>
      <p:sp>
        <p:nvSpPr>
          <p:cNvPr id="110" name="Tijdelijke aanduiding voor tekst 15">
            <a:extLst>
              <a:ext uri="{FF2B5EF4-FFF2-40B4-BE49-F238E27FC236}">
                <a16:creationId xmlns:a16="http://schemas.microsoft.com/office/drawing/2014/main" id="{405FE8BC-F4F5-4419-AA74-7E6F319D3B50}"/>
              </a:ext>
            </a:extLst>
          </p:cNvPr>
          <p:cNvSpPr>
            <a:spLocks noGrp="1"/>
          </p:cNvSpPr>
          <p:nvPr>
            <p:ph type="body" sz="quarter" idx="15" hasCustomPrompt="1"/>
          </p:nvPr>
        </p:nvSpPr>
        <p:spPr>
          <a:xfrm>
            <a:off x="5496956" y="1482148"/>
            <a:ext cx="1541252" cy="1549879"/>
          </a:xfrm>
          <a:prstGeom prst="roundRect">
            <a:avLst>
              <a:gd name="adj" fmla="val 4495"/>
            </a:avLst>
          </a:prstGeom>
          <a:gradFill flip="none" rotWithShape="1">
            <a:gsLst>
              <a:gs pos="50000">
                <a:schemeClr val="bg1">
                  <a:lumMod val="95000"/>
                </a:schemeClr>
              </a:gs>
              <a:gs pos="50000">
                <a:schemeClr val="bg1"/>
              </a:gs>
            </a:gsLst>
            <a:lin ang="12000000" scaled="0"/>
            <a:tileRect/>
          </a:gradFill>
        </p:spPr>
        <p:txBody>
          <a:bodyPr lIns="180000" tIns="252000" rIns="180000" bIns="252000" anchor="b" anchorCtr="0"/>
          <a:lstStyle>
            <a:lvl1pPr marL="0" indent="0">
              <a:lnSpc>
                <a:spcPct val="100000"/>
              </a:lnSpc>
              <a:spcBef>
                <a:spcPts val="0"/>
              </a:spcBef>
              <a:buNone/>
              <a:defRPr sz="1200" b="1"/>
            </a:lvl1pPr>
          </a:lstStyle>
          <a:p>
            <a:pPr lvl="0"/>
            <a:r>
              <a:rPr lang="nl-NL" dirty="0"/>
              <a:t>Titel </a:t>
            </a:r>
            <a:br>
              <a:rPr lang="nl-NL" dirty="0"/>
            </a:br>
            <a:r>
              <a:rPr lang="nl-NL" dirty="0"/>
              <a:t>hoofdstuk</a:t>
            </a:r>
          </a:p>
        </p:txBody>
      </p:sp>
      <p:sp>
        <p:nvSpPr>
          <p:cNvPr id="117" name="Tijdelijke aanduiding voor tekst 15">
            <a:extLst>
              <a:ext uri="{FF2B5EF4-FFF2-40B4-BE49-F238E27FC236}">
                <a16:creationId xmlns:a16="http://schemas.microsoft.com/office/drawing/2014/main" id="{8123014A-EDBE-4EE3-98B3-39CD2D70A18A}"/>
              </a:ext>
            </a:extLst>
          </p:cNvPr>
          <p:cNvSpPr>
            <a:spLocks noGrp="1"/>
          </p:cNvSpPr>
          <p:nvPr>
            <p:ph type="body" sz="quarter" idx="16" hasCustomPrompt="1"/>
          </p:nvPr>
        </p:nvSpPr>
        <p:spPr>
          <a:xfrm>
            <a:off x="3798358" y="1482148"/>
            <a:ext cx="1541252" cy="1549879"/>
          </a:xfrm>
          <a:prstGeom prst="roundRect">
            <a:avLst>
              <a:gd name="adj" fmla="val 4495"/>
            </a:avLst>
          </a:prstGeom>
          <a:gradFill flip="none" rotWithShape="1">
            <a:gsLst>
              <a:gs pos="50000">
                <a:schemeClr val="bg1">
                  <a:lumMod val="95000"/>
                </a:schemeClr>
              </a:gs>
              <a:gs pos="50000">
                <a:schemeClr val="bg1"/>
              </a:gs>
            </a:gsLst>
            <a:lin ang="12000000" scaled="0"/>
            <a:tileRect/>
          </a:gradFill>
        </p:spPr>
        <p:txBody>
          <a:bodyPr lIns="180000" tIns="252000" rIns="180000" bIns="252000" anchor="b" anchorCtr="0"/>
          <a:lstStyle>
            <a:lvl1pPr marL="0" indent="0">
              <a:lnSpc>
                <a:spcPct val="100000"/>
              </a:lnSpc>
              <a:spcBef>
                <a:spcPts val="0"/>
              </a:spcBef>
              <a:buNone/>
              <a:defRPr sz="1200" b="1"/>
            </a:lvl1pPr>
          </a:lstStyle>
          <a:p>
            <a:pPr lvl="0"/>
            <a:r>
              <a:rPr lang="nl-NL" dirty="0"/>
              <a:t>Titel </a:t>
            </a:r>
            <a:br>
              <a:rPr lang="nl-NL" dirty="0"/>
            </a:br>
            <a:r>
              <a:rPr lang="nl-NL" dirty="0"/>
              <a:t>hoofdstuk</a:t>
            </a:r>
          </a:p>
        </p:txBody>
      </p:sp>
      <p:sp>
        <p:nvSpPr>
          <p:cNvPr id="118" name="Tijdelijke aanduiding voor tekst 15">
            <a:extLst>
              <a:ext uri="{FF2B5EF4-FFF2-40B4-BE49-F238E27FC236}">
                <a16:creationId xmlns:a16="http://schemas.microsoft.com/office/drawing/2014/main" id="{4CBEF2D7-07FB-4707-951B-B8EA07DF41C5}"/>
              </a:ext>
            </a:extLst>
          </p:cNvPr>
          <p:cNvSpPr>
            <a:spLocks noGrp="1"/>
          </p:cNvSpPr>
          <p:nvPr>
            <p:ph type="body" sz="quarter" idx="17" hasCustomPrompt="1"/>
          </p:nvPr>
        </p:nvSpPr>
        <p:spPr>
          <a:xfrm>
            <a:off x="2099759" y="1482148"/>
            <a:ext cx="1541252" cy="1549879"/>
          </a:xfrm>
          <a:prstGeom prst="roundRect">
            <a:avLst>
              <a:gd name="adj" fmla="val 4495"/>
            </a:avLst>
          </a:prstGeom>
          <a:gradFill flip="none" rotWithShape="1">
            <a:gsLst>
              <a:gs pos="50000">
                <a:schemeClr val="bg1">
                  <a:lumMod val="95000"/>
                </a:schemeClr>
              </a:gs>
              <a:gs pos="50000">
                <a:schemeClr val="bg1"/>
              </a:gs>
            </a:gsLst>
            <a:lin ang="12000000" scaled="0"/>
            <a:tileRect/>
          </a:gradFill>
        </p:spPr>
        <p:txBody>
          <a:bodyPr lIns="180000" tIns="252000" rIns="180000" bIns="252000" anchor="b" anchorCtr="0"/>
          <a:lstStyle>
            <a:lvl1pPr marL="0" indent="0">
              <a:lnSpc>
                <a:spcPct val="100000"/>
              </a:lnSpc>
              <a:spcBef>
                <a:spcPts val="0"/>
              </a:spcBef>
              <a:buNone/>
              <a:defRPr sz="1200" b="1"/>
            </a:lvl1pPr>
          </a:lstStyle>
          <a:p>
            <a:pPr lvl="0"/>
            <a:r>
              <a:rPr lang="nl-NL" dirty="0"/>
              <a:t>Titel </a:t>
            </a:r>
            <a:br>
              <a:rPr lang="nl-NL" dirty="0"/>
            </a:br>
            <a:r>
              <a:rPr lang="nl-NL" dirty="0"/>
              <a:t>hoofdstuk</a:t>
            </a:r>
          </a:p>
        </p:txBody>
      </p:sp>
      <p:sp>
        <p:nvSpPr>
          <p:cNvPr id="119" name="Tijdelijke aanduiding voor tekst 15">
            <a:extLst>
              <a:ext uri="{FF2B5EF4-FFF2-40B4-BE49-F238E27FC236}">
                <a16:creationId xmlns:a16="http://schemas.microsoft.com/office/drawing/2014/main" id="{1544757F-B3C7-4791-BE24-F78D8FB0AF30}"/>
              </a:ext>
            </a:extLst>
          </p:cNvPr>
          <p:cNvSpPr>
            <a:spLocks noGrp="1"/>
          </p:cNvSpPr>
          <p:nvPr>
            <p:ph type="body" sz="quarter" idx="18" hasCustomPrompt="1"/>
          </p:nvPr>
        </p:nvSpPr>
        <p:spPr>
          <a:xfrm>
            <a:off x="401161" y="1482148"/>
            <a:ext cx="1541252" cy="1549879"/>
          </a:xfrm>
          <a:prstGeom prst="roundRect">
            <a:avLst>
              <a:gd name="adj" fmla="val 4495"/>
            </a:avLst>
          </a:prstGeom>
          <a:gradFill flip="none" rotWithShape="1">
            <a:gsLst>
              <a:gs pos="50000">
                <a:schemeClr val="bg1">
                  <a:lumMod val="95000"/>
                </a:schemeClr>
              </a:gs>
              <a:gs pos="50000">
                <a:schemeClr val="bg1"/>
              </a:gs>
            </a:gsLst>
            <a:lin ang="12000000" scaled="0"/>
            <a:tileRect/>
          </a:gradFill>
        </p:spPr>
        <p:txBody>
          <a:bodyPr lIns="180000" tIns="252000" rIns="180000" bIns="252000" anchor="b" anchorCtr="0"/>
          <a:lstStyle>
            <a:lvl1pPr marL="0" indent="0">
              <a:lnSpc>
                <a:spcPct val="100000"/>
              </a:lnSpc>
              <a:spcBef>
                <a:spcPts val="0"/>
              </a:spcBef>
              <a:buNone/>
              <a:defRPr sz="1200" b="1"/>
            </a:lvl1pPr>
          </a:lstStyle>
          <a:p>
            <a:pPr lvl="0"/>
            <a:r>
              <a:rPr lang="nl-NL" dirty="0"/>
              <a:t>Titel </a:t>
            </a:r>
            <a:br>
              <a:rPr lang="nl-NL" dirty="0"/>
            </a:br>
            <a:r>
              <a:rPr lang="nl-NL" dirty="0"/>
              <a:t>hoofdstuk</a:t>
            </a:r>
          </a:p>
        </p:txBody>
      </p:sp>
      <p:sp>
        <p:nvSpPr>
          <p:cNvPr id="120" name="Tijdelijke aanduiding voor tekst 15">
            <a:extLst>
              <a:ext uri="{FF2B5EF4-FFF2-40B4-BE49-F238E27FC236}">
                <a16:creationId xmlns:a16="http://schemas.microsoft.com/office/drawing/2014/main" id="{A146FE65-B670-44BB-9B79-73F8AFF2E0D8}"/>
              </a:ext>
            </a:extLst>
          </p:cNvPr>
          <p:cNvSpPr>
            <a:spLocks noGrp="1"/>
          </p:cNvSpPr>
          <p:nvPr>
            <p:ph type="body" sz="quarter" idx="19" hasCustomPrompt="1"/>
          </p:nvPr>
        </p:nvSpPr>
        <p:spPr>
          <a:xfrm>
            <a:off x="7195555" y="3181665"/>
            <a:ext cx="1541252" cy="1549879"/>
          </a:xfrm>
          <a:prstGeom prst="roundRect">
            <a:avLst>
              <a:gd name="adj" fmla="val 4495"/>
            </a:avLst>
          </a:prstGeom>
          <a:gradFill flip="none" rotWithShape="1">
            <a:gsLst>
              <a:gs pos="50000">
                <a:schemeClr val="bg1">
                  <a:lumMod val="95000"/>
                </a:schemeClr>
              </a:gs>
              <a:gs pos="50000">
                <a:schemeClr val="bg1"/>
              </a:gs>
            </a:gsLst>
            <a:lin ang="12000000" scaled="0"/>
            <a:tileRect/>
          </a:gradFill>
        </p:spPr>
        <p:txBody>
          <a:bodyPr lIns="180000" tIns="252000" rIns="180000" bIns="252000" anchor="b" anchorCtr="0"/>
          <a:lstStyle>
            <a:lvl1pPr marL="0" indent="0">
              <a:lnSpc>
                <a:spcPct val="100000"/>
              </a:lnSpc>
              <a:spcBef>
                <a:spcPts val="0"/>
              </a:spcBef>
              <a:buNone/>
              <a:defRPr sz="1200" b="1"/>
            </a:lvl1pPr>
          </a:lstStyle>
          <a:p>
            <a:pPr lvl="0"/>
            <a:r>
              <a:rPr lang="nl-NL" dirty="0"/>
              <a:t>Titel </a:t>
            </a:r>
            <a:br>
              <a:rPr lang="nl-NL" dirty="0"/>
            </a:br>
            <a:r>
              <a:rPr lang="nl-NL" dirty="0"/>
              <a:t>hoofdstuk</a:t>
            </a:r>
          </a:p>
        </p:txBody>
      </p:sp>
      <p:sp>
        <p:nvSpPr>
          <p:cNvPr id="121" name="Tijdelijke aanduiding voor tekst 15">
            <a:extLst>
              <a:ext uri="{FF2B5EF4-FFF2-40B4-BE49-F238E27FC236}">
                <a16:creationId xmlns:a16="http://schemas.microsoft.com/office/drawing/2014/main" id="{E97B5EA5-8B69-415A-BA8D-C8F50A206F29}"/>
              </a:ext>
            </a:extLst>
          </p:cNvPr>
          <p:cNvSpPr>
            <a:spLocks noGrp="1"/>
          </p:cNvSpPr>
          <p:nvPr>
            <p:ph type="body" sz="quarter" idx="20" hasCustomPrompt="1"/>
          </p:nvPr>
        </p:nvSpPr>
        <p:spPr>
          <a:xfrm>
            <a:off x="5496956" y="3181665"/>
            <a:ext cx="1541252" cy="1549879"/>
          </a:xfrm>
          <a:prstGeom prst="roundRect">
            <a:avLst>
              <a:gd name="adj" fmla="val 4495"/>
            </a:avLst>
          </a:prstGeom>
          <a:gradFill flip="none" rotWithShape="1">
            <a:gsLst>
              <a:gs pos="50000">
                <a:schemeClr val="bg1">
                  <a:lumMod val="95000"/>
                </a:schemeClr>
              </a:gs>
              <a:gs pos="50000">
                <a:schemeClr val="bg1"/>
              </a:gs>
            </a:gsLst>
            <a:lin ang="12000000" scaled="0"/>
            <a:tileRect/>
          </a:gradFill>
        </p:spPr>
        <p:txBody>
          <a:bodyPr lIns="180000" tIns="252000" rIns="180000" bIns="252000" anchor="b" anchorCtr="0"/>
          <a:lstStyle>
            <a:lvl1pPr marL="0" indent="0">
              <a:lnSpc>
                <a:spcPct val="100000"/>
              </a:lnSpc>
              <a:spcBef>
                <a:spcPts val="0"/>
              </a:spcBef>
              <a:buNone/>
              <a:defRPr sz="1200" b="1"/>
            </a:lvl1pPr>
          </a:lstStyle>
          <a:p>
            <a:pPr lvl="0"/>
            <a:r>
              <a:rPr lang="nl-NL" dirty="0"/>
              <a:t>Titel </a:t>
            </a:r>
            <a:br>
              <a:rPr lang="nl-NL" dirty="0"/>
            </a:br>
            <a:r>
              <a:rPr lang="nl-NL" dirty="0"/>
              <a:t>hoofdstuk</a:t>
            </a:r>
          </a:p>
        </p:txBody>
      </p:sp>
      <p:sp>
        <p:nvSpPr>
          <p:cNvPr id="122" name="Tijdelijke aanduiding voor tekst 15">
            <a:extLst>
              <a:ext uri="{FF2B5EF4-FFF2-40B4-BE49-F238E27FC236}">
                <a16:creationId xmlns:a16="http://schemas.microsoft.com/office/drawing/2014/main" id="{850D8D60-EB93-4BC8-BCA8-154D60F7CCE3}"/>
              </a:ext>
            </a:extLst>
          </p:cNvPr>
          <p:cNvSpPr>
            <a:spLocks noGrp="1"/>
          </p:cNvSpPr>
          <p:nvPr>
            <p:ph type="body" sz="quarter" idx="21" hasCustomPrompt="1"/>
          </p:nvPr>
        </p:nvSpPr>
        <p:spPr>
          <a:xfrm>
            <a:off x="3798358" y="3181665"/>
            <a:ext cx="1541252" cy="1549879"/>
          </a:xfrm>
          <a:prstGeom prst="roundRect">
            <a:avLst>
              <a:gd name="adj" fmla="val 4495"/>
            </a:avLst>
          </a:prstGeom>
          <a:gradFill flip="none" rotWithShape="1">
            <a:gsLst>
              <a:gs pos="50000">
                <a:schemeClr val="bg1">
                  <a:lumMod val="95000"/>
                </a:schemeClr>
              </a:gs>
              <a:gs pos="50000">
                <a:schemeClr val="bg1"/>
              </a:gs>
            </a:gsLst>
            <a:lin ang="12000000" scaled="0"/>
            <a:tileRect/>
          </a:gradFill>
        </p:spPr>
        <p:txBody>
          <a:bodyPr lIns="180000" tIns="252000" rIns="180000" bIns="252000" anchor="b" anchorCtr="0"/>
          <a:lstStyle>
            <a:lvl1pPr marL="0" indent="0">
              <a:lnSpc>
                <a:spcPct val="100000"/>
              </a:lnSpc>
              <a:spcBef>
                <a:spcPts val="0"/>
              </a:spcBef>
              <a:buNone/>
              <a:defRPr sz="1200" b="1"/>
            </a:lvl1pPr>
          </a:lstStyle>
          <a:p>
            <a:pPr lvl="0"/>
            <a:r>
              <a:rPr lang="nl-NL" dirty="0"/>
              <a:t>Titel </a:t>
            </a:r>
            <a:br>
              <a:rPr lang="nl-NL" dirty="0"/>
            </a:br>
            <a:r>
              <a:rPr lang="nl-NL" dirty="0"/>
              <a:t>hoofdstuk</a:t>
            </a:r>
          </a:p>
        </p:txBody>
      </p:sp>
      <p:sp>
        <p:nvSpPr>
          <p:cNvPr id="124" name="Tijdelijke aanduiding voor tekst 15">
            <a:extLst>
              <a:ext uri="{FF2B5EF4-FFF2-40B4-BE49-F238E27FC236}">
                <a16:creationId xmlns:a16="http://schemas.microsoft.com/office/drawing/2014/main" id="{55C8898F-B465-42A2-9D8C-C453525F6AF3}"/>
              </a:ext>
            </a:extLst>
          </p:cNvPr>
          <p:cNvSpPr>
            <a:spLocks noGrp="1"/>
          </p:cNvSpPr>
          <p:nvPr>
            <p:ph type="body" sz="quarter" idx="22" hasCustomPrompt="1"/>
          </p:nvPr>
        </p:nvSpPr>
        <p:spPr>
          <a:xfrm>
            <a:off x="2099759" y="3181665"/>
            <a:ext cx="1541252" cy="1549879"/>
          </a:xfrm>
          <a:prstGeom prst="roundRect">
            <a:avLst>
              <a:gd name="adj" fmla="val 4495"/>
            </a:avLst>
          </a:prstGeom>
          <a:gradFill flip="none" rotWithShape="1">
            <a:gsLst>
              <a:gs pos="50000">
                <a:schemeClr val="bg1">
                  <a:lumMod val="95000"/>
                </a:schemeClr>
              </a:gs>
              <a:gs pos="50000">
                <a:schemeClr val="bg1"/>
              </a:gs>
            </a:gsLst>
            <a:lin ang="12000000" scaled="0"/>
            <a:tileRect/>
          </a:gradFill>
        </p:spPr>
        <p:txBody>
          <a:bodyPr lIns="180000" tIns="252000" rIns="180000" bIns="252000" anchor="b" anchorCtr="0"/>
          <a:lstStyle>
            <a:lvl1pPr marL="0" indent="0">
              <a:lnSpc>
                <a:spcPct val="100000"/>
              </a:lnSpc>
              <a:spcBef>
                <a:spcPts val="0"/>
              </a:spcBef>
              <a:buNone/>
              <a:defRPr sz="1200" b="1"/>
            </a:lvl1pPr>
          </a:lstStyle>
          <a:p>
            <a:pPr lvl="0"/>
            <a:r>
              <a:rPr lang="nl-NL" dirty="0"/>
              <a:t>Titel </a:t>
            </a:r>
            <a:br>
              <a:rPr lang="nl-NL" dirty="0"/>
            </a:br>
            <a:r>
              <a:rPr lang="nl-NL" dirty="0"/>
              <a:t>hoofdstuk</a:t>
            </a:r>
          </a:p>
        </p:txBody>
      </p:sp>
      <p:sp>
        <p:nvSpPr>
          <p:cNvPr id="125" name="Tijdelijke aanduiding voor tekst 15">
            <a:extLst>
              <a:ext uri="{FF2B5EF4-FFF2-40B4-BE49-F238E27FC236}">
                <a16:creationId xmlns:a16="http://schemas.microsoft.com/office/drawing/2014/main" id="{BE2B9211-C134-487C-994B-4D41B4187EFB}"/>
              </a:ext>
            </a:extLst>
          </p:cNvPr>
          <p:cNvSpPr>
            <a:spLocks noGrp="1"/>
          </p:cNvSpPr>
          <p:nvPr>
            <p:ph type="body" sz="quarter" idx="23" hasCustomPrompt="1"/>
          </p:nvPr>
        </p:nvSpPr>
        <p:spPr>
          <a:xfrm>
            <a:off x="401161" y="3181665"/>
            <a:ext cx="1541252" cy="1549879"/>
          </a:xfrm>
          <a:prstGeom prst="roundRect">
            <a:avLst>
              <a:gd name="adj" fmla="val 4495"/>
            </a:avLst>
          </a:prstGeom>
          <a:gradFill flip="none" rotWithShape="1">
            <a:gsLst>
              <a:gs pos="50000">
                <a:schemeClr val="bg1">
                  <a:lumMod val="95000"/>
                </a:schemeClr>
              </a:gs>
              <a:gs pos="50000">
                <a:schemeClr val="bg1"/>
              </a:gs>
            </a:gsLst>
            <a:lin ang="12000000" scaled="0"/>
            <a:tileRect/>
          </a:gradFill>
        </p:spPr>
        <p:txBody>
          <a:bodyPr lIns="180000" tIns="252000" rIns="180000" bIns="252000" anchor="b" anchorCtr="0"/>
          <a:lstStyle>
            <a:lvl1pPr marL="0" indent="0">
              <a:lnSpc>
                <a:spcPct val="100000"/>
              </a:lnSpc>
              <a:spcBef>
                <a:spcPts val="0"/>
              </a:spcBef>
              <a:buNone/>
              <a:defRPr sz="1200" b="1"/>
            </a:lvl1pPr>
          </a:lstStyle>
          <a:p>
            <a:pPr lvl="0"/>
            <a:r>
              <a:rPr lang="nl-NL" dirty="0"/>
              <a:t>Titel </a:t>
            </a:r>
            <a:br>
              <a:rPr lang="nl-NL" dirty="0"/>
            </a:br>
            <a:r>
              <a:rPr lang="nl-NL" dirty="0"/>
              <a:t>hoofdstuk</a:t>
            </a:r>
          </a:p>
        </p:txBody>
      </p:sp>
    </p:spTree>
    <p:extLst>
      <p:ext uri="{BB962C8B-B14F-4D97-AF65-F5344CB8AC3E}">
        <p14:creationId xmlns:p14="http://schemas.microsoft.com/office/powerpoint/2010/main" val="379471839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afterEffect">
                                  <p:stCondLst>
                                    <p:cond delay="0"/>
                                  </p:stCondLst>
                                  <p:childTnLst>
                                    <p:set>
                                      <p:cBhvr>
                                        <p:cTn id="6" dur="1" fill="hold">
                                          <p:stCondLst>
                                            <p:cond delay="0"/>
                                          </p:stCondLst>
                                        </p:cTn>
                                        <p:tgtEl>
                                          <p:spTgt spid="11"/>
                                        </p:tgtEl>
                                        <p:attrNameLst>
                                          <p:attrName>style.visibility</p:attrName>
                                        </p:attrNameLst>
                                      </p:cBhvr>
                                      <p:to>
                                        <p:strVal val="visible"/>
                                      </p:to>
                                    </p:set>
                                    <p:anim calcmode="lin" valueType="num">
                                      <p:cBhvr additive="base">
                                        <p:cTn id="7" dur="750" fill="hold"/>
                                        <p:tgtEl>
                                          <p:spTgt spid="11"/>
                                        </p:tgtEl>
                                        <p:attrNameLst>
                                          <p:attrName>ppt_x</p:attrName>
                                        </p:attrNameLst>
                                      </p:cBhvr>
                                      <p:tavLst>
                                        <p:tav tm="0">
                                          <p:val>
                                            <p:strVal val="#ppt_x"/>
                                          </p:val>
                                        </p:tav>
                                        <p:tav tm="100000">
                                          <p:val>
                                            <p:strVal val="#ppt_x"/>
                                          </p:val>
                                        </p:tav>
                                      </p:tavLst>
                                    </p:anim>
                                    <p:anim calcmode="lin" valueType="num">
                                      <p:cBhvr additive="base">
                                        <p:cTn id="8" dur="750" fill="hold"/>
                                        <p:tgtEl>
                                          <p:spTgt spid="11"/>
                                        </p:tgtEl>
                                        <p:attrNameLst>
                                          <p:attrName>ppt_y</p:attrName>
                                        </p:attrNameLst>
                                      </p:cBhvr>
                                      <p:tavLst>
                                        <p:tav tm="0">
                                          <p:val>
                                            <p:strVal val="0-#ppt_h/2"/>
                                          </p:val>
                                        </p:tav>
                                        <p:tav tm="100000">
                                          <p:val>
                                            <p:strVal val="#ppt_y"/>
                                          </p:val>
                                        </p:tav>
                                      </p:tavLst>
                                    </p:anim>
                                  </p:childTnLst>
                                </p:cTn>
                              </p:par>
                              <p:par>
                                <p:cTn id="9" presetID="2" presetClass="entr" presetSubtype="4" decel="100000" fill="hold" grpId="0" nodeType="withEffect">
                                  <p:stCondLst>
                                    <p:cond delay="100"/>
                                  </p:stCondLst>
                                  <p:childTnLst>
                                    <p:set>
                                      <p:cBhvr>
                                        <p:cTn id="10" dur="1" fill="hold">
                                          <p:stCondLst>
                                            <p:cond delay="0"/>
                                          </p:stCondLst>
                                        </p:cTn>
                                        <p:tgtEl>
                                          <p:spTgt spid="119"/>
                                        </p:tgtEl>
                                        <p:attrNameLst>
                                          <p:attrName>style.visibility</p:attrName>
                                        </p:attrNameLst>
                                      </p:cBhvr>
                                      <p:to>
                                        <p:strVal val="visible"/>
                                      </p:to>
                                    </p:set>
                                    <p:anim calcmode="lin" valueType="num">
                                      <p:cBhvr additive="base">
                                        <p:cTn id="11" dur="750" fill="hold"/>
                                        <p:tgtEl>
                                          <p:spTgt spid="119"/>
                                        </p:tgtEl>
                                        <p:attrNameLst>
                                          <p:attrName>ppt_x</p:attrName>
                                        </p:attrNameLst>
                                      </p:cBhvr>
                                      <p:tavLst>
                                        <p:tav tm="0">
                                          <p:val>
                                            <p:strVal val="#ppt_x"/>
                                          </p:val>
                                        </p:tav>
                                        <p:tav tm="100000">
                                          <p:val>
                                            <p:strVal val="#ppt_x"/>
                                          </p:val>
                                        </p:tav>
                                      </p:tavLst>
                                    </p:anim>
                                    <p:anim calcmode="lin" valueType="num">
                                      <p:cBhvr additive="base">
                                        <p:cTn id="12" dur="750" fill="hold"/>
                                        <p:tgtEl>
                                          <p:spTgt spid="119"/>
                                        </p:tgtEl>
                                        <p:attrNameLst>
                                          <p:attrName>ppt_y</p:attrName>
                                        </p:attrNameLst>
                                      </p:cBhvr>
                                      <p:tavLst>
                                        <p:tav tm="0">
                                          <p:val>
                                            <p:strVal val="1+#ppt_h/2"/>
                                          </p:val>
                                        </p:tav>
                                        <p:tav tm="100000">
                                          <p:val>
                                            <p:strVal val="#ppt_y"/>
                                          </p:val>
                                        </p:tav>
                                      </p:tavLst>
                                    </p:anim>
                                  </p:childTnLst>
                                </p:cTn>
                              </p:par>
                              <p:par>
                                <p:cTn id="13" presetID="2" presetClass="entr" presetSubtype="4" decel="100000" fill="hold" grpId="0" nodeType="withEffect">
                                  <p:stCondLst>
                                    <p:cond delay="200"/>
                                  </p:stCondLst>
                                  <p:childTnLst>
                                    <p:set>
                                      <p:cBhvr>
                                        <p:cTn id="14" dur="1" fill="hold">
                                          <p:stCondLst>
                                            <p:cond delay="0"/>
                                          </p:stCondLst>
                                        </p:cTn>
                                        <p:tgtEl>
                                          <p:spTgt spid="118"/>
                                        </p:tgtEl>
                                        <p:attrNameLst>
                                          <p:attrName>style.visibility</p:attrName>
                                        </p:attrNameLst>
                                      </p:cBhvr>
                                      <p:to>
                                        <p:strVal val="visible"/>
                                      </p:to>
                                    </p:set>
                                    <p:anim calcmode="lin" valueType="num">
                                      <p:cBhvr additive="base">
                                        <p:cTn id="15" dur="750" fill="hold"/>
                                        <p:tgtEl>
                                          <p:spTgt spid="118"/>
                                        </p:tgtEl>
                                        <p:attrNameLst>
                                          <p:attrName>ppt_x</p:attrName>
                                        </p:attrNameLst>
                                      </p:cBhvr>
                                      <p:tavLst>
                                        <p:tav tm="0">
                                          <p:val>
                                            <p:strVal val="#ppt_x"/>
                                          </p:val>
                                        </p:tav>
                                        <p:tav tm="100000">
                                          <p:val>
                                            <p:strVal val="#ppt_x"/>
                                          </p:val>
                                        </p:tav>
                                      </p:tavLst>
                                    </p:anim>
                                    <p:anim calcmode="lin" valueType="num">
                                      <p:cBhvr additive="base">
                                        <p:cTn id="16" dur="750" fill="hold"/>
                                        <p:tgtEl>
                                          <p:spTgt spid="118"/>
                                        </p:tgtEl>
                                        <p:attrNameLst>
                                          <p:attrName>ppt_y</p:attrName>
                                        </p:attrNameLst>
                                      </p:cBhvr>
                                      <p:tavLst>
                                        <p:tav tm="0">
                                          <p:val>
                                            <p:strVal val="1+#ppt_h/2"/>
                                          </p:val>
                                        </p:tav>
                                        <p:tav tm="100000">
                                          <p:val>
                                            <p:strVal val="#ppt_y"/>
                                          </p:val>
                                        </p:tav>
                                      </p:tavLst>
                                    </p:anim>
                                  </p:childTnLst>
                                </p:cTn>
                              </p:par>
                              <p:par>
                                <p:cTn id="17" presetID="2" presetClass="entr" presetSubtype="4" decel="100000" fill="hold" grpId="0" nodeType="withEffect">
                                  <p:stCondLst>
                                    <p:cond delay="300"/>
                                  </p:stCondLst>
                                  <p:childTnLst>
                                    <p:set>
                                      <p:cBhvr>
                                        <p:cTn id="18" dur="1" fill="hold">
                                          <p:stCondLst>
                                            <p:cond delay="0"/>
                                          </p:stCondLst>
                                        </p:cTn>
                                        <p:tgtEl>
                                          <p:spTgt spid="117"/>
                                        </p:tgtEl>
                                        <p:attrNameLst>
                                          <p:attrName>style.visibility</p:attrName>
                                        </p:attrNameLst>
                                      </p:cBhvr>
                                      <p:to>
                                        <p:strVal val="visible"/>
                                      </p:to>
                                    </p:set>
                                    <p:anim calcmode="lin" valueType="num">
                                      <p:cBhvr additive="base">
                                        <p:cTn id="19" dur="750" fill="hold"/>
                                        <p:tgtEl>
                                          <p:spTgt spid="117"/>
                                        </p:tgtEl>
                                        <p:attrNameLst>
                                          <p:attrName>ppt_x</p:attrName>
                                        </p:attrNameLst>
                                      </p:cBhvr>
                                      <p:tavLst>
                                        <p:tav tm="0">
                                          <p:val>
                                            <p:strVal val="#ppt_x"/>
                                          </p:val>
                                        </p:tav>
                                        <p:tav tm="100000">
                                          <p:val>
                                            <p:strVal val="#ppt_x"/>
                                          </p:val>
                                        </p:tav>
                                      </p:tavLst>
                                    </p:anim>
                                    <p:anim calcmode="lin" valueType="num">
                                      <p:cBhvr additive="base">
                                        <p:cTn id="20" dur="750" fill="hold"/>
                                        <p:tgtEl>
                                          <p:spTgt spid="117"/>
                                        </p:tgtEl>
                                        <p:attrNameLst>
                                          <p:attrName>ppt_y</p:attrName>
                                        </p:attrNameLst>
                                      </p:cBhvr>
                                      <p:tavLst>
                                        <p:tav tm="0">
                                          <p:val>
                                            <p:strVal val="1+#ppt_h/2"/>
                                          </p:val>
                                        </p:tav>
                                        <p:tav tm="100000">
                                          <p:val>
                                            <p:strVal val="#ppt_y"/>
                                          </p:val>
                                        </p:tav>
                                      </p:tavLst>
                                    </p:anim>
                                  </p:childTnLst>
                                </p:cTn>
                              </p:par>
                              <p:par>
                                <p:cTn id="21" presetID="2" presetClass="entr" presetSubtype="4" decel="100000" fill="hold" grpId="0" nodeType="withEffect">
                                  <p:stCondLst>
                                    <p:cond delay="400"/>
                                  </p:stCondLst>
                                  <p:childTnLst>
                                    <p:set>
                                      <p:cBhvr>
                                        <p:cTn id="22" dur="1" fill="hold">
                                          <p:stCondLst>
                                            <p:cond delay="0"/>
                                          </p:stCondLst>
                                        </p:cTn>
                                        <p:tgtEl>
                                          <p:spTgt spid="110"/>
                                        </p:tgtEl>
                                        <p:attrNameLst>
                                          <p:attrName>style.visibility</p:attrName>
                                        </p:attrNameLst>
                                      </p:cBhvr>
                                      <p:to>
                                        <p:strVal val="visible"/>
                                      </p:to>
                                    </p:set>
                                    <p:anim calcmode="lin" valueType="num">
                                      <p:cBhvr additive="base">
                                        <p:cTn id="23" dur="750" fill="hold"/>
                                        <p:tgtEl>
                                          <p:spTgt spid="110"/>
                                        </p:tgtEl>
                                        <p:attrNameLst>
                                          <p:attrName>ppt_x</p:attrName>
                                        </p:attrNameLst>
                                      </p:cBhvr>
                                      <p:tavLst>
                                        <p:tav tm="0">
                                          <p:val>
                                            <p:strVal val="#ppt_x"/>
                                          </p:val>
                                        </p:tav>
                                        <p:tav tm="100000">
                                          <p:val>
                                            <p:strVal val="#ppt_x"/>
                                          </p:val>
                                        </p:tav>
                                      </p:tavLst>
                                    </p:anim>
                                    <p:anim calcmode="lin" valueType="num">
                                      <p:cBhvr additive="base">
                                        <p:cTn id="24" dur="750" fill="hold"/>
                                        <p:tgtEl>
                                          <p:spTgt spid="110"/>
                                        </p:tgtEl>
                                        <p:attrNameLst>
                                          <p:attrName>ppt_y</p:attrName>
                                        </p:attrNameLst>
                                      </p:cBhvr>
                                      <p:tavLst>
                                        <p:tav tm="0">
                                          <p:val>
                                            <p:strVal val="1+#ppt_h/2"/>
                                          </p:val>
                                        </p:tav>
                                        <p:tav tm="100000">
                                          <p:val>
                                            <p:strVal val="#ppt_y"/>
                                          </p:val>
                                        </p:tav>
                                      </p:tavLst>
                                    </p:anim>
                                  </p:childTnLst>
                                </p:cTn>
                              </p:par>
                              <p:par>
                                <p:cTn id="25" presetID="2" presetClass="entr" presetSubtype="4" decel="100000" fill="hold" grpId="0" nodeType="withEffect">
                                  <p:stCondLst>
                                    <p:cond delay="500"/>
                                  </p:stCondLst>
                                  <p:childTnLst>
                                    <p:set>
                                      <p:cBhvr>
                                        <p:cTn id="26" dur="1" fill="hold">
                                          <p:stCondLst>
                                            <p:cond delay="0"/>
                                          </p:stCondLst>
                                        </p:cTn>
                                        <p:tgtEl>
                                          <p:spTgt spid="109"/>
                                        </p:tgtEl>
                                        <p:attrNameLst>
                                          <p:attrName>style.visibility</p:attrName>
                                        </p:attrNameLst>
                                      </p:cBhvr>
                                      <p:to>
                                        <p:strVal val="visible"/>
                                      </p:to>
                                    </p:set>
                                    <p:anim calcmode="lin" valueType="num">
                                      <p:cBhvr additive="base">
                                        <p:cTn id="27" dur="750" fill="hold"/>
                                        <p:tgtEl>
                                          <p:spTgt spid="109"/>
                                        </p:tgtEl>
                                        <p:attrNameLst>
                                          <p:attrName>ppt_x</p:attrName>
                                        </p:attrNameLst>
                                      </p:cBhvr>
                                      <p:tavLst>
                                        <p:tav tm="0">
                                          <p:val>
                                            <p:strVal val="#ppt_x"/>
                                          </p:val>
                                        </p:tav>
                                        <p:tav tm="100000">
                                          <p:val>
                                            <p:strVal val="#ppt_x"/>
                                          </p:val>
                                        </p:tav>
                                      </p:tavLst>
                                    </p:anim>
                                    <p:anim calcmode="lin" valueType="num">
                                      <p:cBhvr additive="base">
                                        <p:cTn id="28" dur="750" fill="hold"/>
                                        <p:tgtEl>
                                          <p:spTgt spid="109"/>
                                        </p:tgtEl>
                                        <p:attrNameLst>
                                          <p:attrName>ppt_y</p:attrName>
                                        </p:attrNameLst>
                                      </p:cBhvr>
                                      <p:tavLst>
                                        <p:tav tm="0">
                                          <p:val>
                                            <p:strVal val="1+#ppt_h/2"/>
                                          </p:val>
                                        </p:tav>
                                        <p:tav tm="100000">
                                          <p:val>
                                            <p:strVal val="#ppt_y"/>
                                          </p:val>
                                        </p:tav>
                                      </p:tavLst>
                                    </p:anim>
                                  </p:childTnLst>
                                </p:cTn>
                              </p:par>
                              <p:par>
                                <p:cTn id="29" presetID="2" presetClass="entr" presetSubtype="4" decel="100000" fill="hold" grpId="0" nodeType="withEffect">
                                  <p:stCondLst>
                                    <p:cond delay="600"/>
                                  </p:stCondLst>
                                  <p:childTnLst>
                                    <p:set>
                                      <p:cBhvr>
                                        <p:cTn id="30" dur="1" fill="hold">
                                          <p:stCondLst>
                                            <p:cond delay="0"/>
                                          </p:stCondLst>
                                        </p:cTn>
                                        <p:tgtEl>
                                          <p:spTgt spid="125"/>
                                        </p:tgtEl>
                                        <p:attrNameLst>
                                          <p:attrName>style.visibility</p:attrName>
                                        </p:attrNameLst>
                                      </p:cBhvr>
                                      <p:to>
                                        <p:strVal val="visible"/>
                                      </p:to>
                                    </p:set>
                                    <p:anim calcmode="lin" valueType="num">
                                      <p:cBhvr additive="base">
                                        <p:cTn id="31" dur="750" fill="hold"/>
                                        <p:tgtEl>
                                          <p:spTgt spid="125"/>
                                        </p:tgtEl>
                                        <p:attrNameLst>
                                          <p:attrName>ppt_x</p:attrName>
                                        </p:attrNameLst>
                                      </p:cBhvr>
                                      <p:tavLst>
                                        <p:tav tm="0">
                                          <p:val>
                                            <p:strVal val="#ppt_x"/>
                                          </p:val>
                                        </p:tav>
                                        <p:tav tm="100000">
                                          <p:val>
                                            <p:strVal val="#ppt_x"/>
                                          </p:val>
                                        </p:tav>
                                      </p:tavLst>
                                    </p:anim>
                                    <p:anim calcmode="lin" valueType="num">
                                      <p:cBhvr additive="base">
                                        <p:cTn id="32" dur="750" fill="hold"/>
                                        <p:tgtEl>
                                          <p:spTgt spid="125"/>
                                        </p:tgtEl>
                                        <p:attrNameLst>
                                          <p:attrName>ppt_y</p:attrName>
                                        </p:attrNameLst>
                                      </p:cBhvr>
                                      <p:tavLst>
                                        <p:tav tm="0">
                                          <p:val>
                                            <p:strVal val="1+#ppt_h/2"/>
                                          </p:val>
                                        </p:tav>
                                        <p:tav tm="100000">
                                          <p:val>
                                            <p:strVal val="#ppt_y"/>
                                          </p:val>
                                        </p:tav>
                                      </p:tavLst>
                                    </p:anim>
                                  </p:childTnLst>
                                </p:cTn>
                              </p:par>
                              <p:par>
                                <p:cTn id="33" presetID="2" presetClass="entr" presetSubtype="4" decel="100000" fill="hold" grpId="0" nodeType="withEffect">
                                  <p:stCondLst>
                                    <p:cond delay="700"/>
                                  </p:stCondLst>
                                  <p:childTnLst>
                                    <p:set>
                                      <p:cBhvr>
                                        <p:cTn id="34" dur="1" fill="hold">
                                          <p:stCondLst>
                                            <p:cond delay="0"/>
                                          </p:stCondLst>
                                        </p:cTn>
                                        <p:tgtEl>
                                          <p:spTgt spid="124"/>
                                        </p:tgtEl>
                                        <p:attrNameLst>
                                          <p:attrName>style.visibility</p:attrName>
                                        </p:attrNameLst>
                                      </p:cBhvr>
                                      <p:to>
                                        <p:strVal val="visible"/>
                                      </p:to>
                                    </p:set>
                                    <p:anim calcmode="lin" valueType="num">
                                      <p:cBhvr additive="base">
                                        <p:cTn id="35" dur="750" fill="hold"/>
                                        <p:tgtEl>
                                          <p:spTgt spid="124"/>
                                        </p:tgtEl>
                                        <p:attrNameLst>
                                          <p:attrName>ppt_x</p:attrName>
                                        </p:attrNameLst>
                                      </p:cBhvr>
                                      <p:tavLst>
                                        <p:tav tm="0">
                                          <p:val>
                                            <p:strVal val="#ppt_x"/>
                                          </p:val>
                                        </p:tav>
                                        <p:tav tm="100000">
                                          <p:val>
                                            <p:strVal val="#ppt_x"/>
                                          </p:val>
                                        </p:tav>
                                      </p:tavLst>
                                    </p:anim>
                                    <p:anim calcmode="lin" valueType="num">
                                      <p:cBhvr additive="base">
                                        <p:cTn id="36" dur="750" fill="hold"/>
                                        <p:tgtEl>
                                          <p:spTgt spid="124"/>
                                        </p:tgtEl>
                                        <p:attrNameLst>
                                          <p:attrName>ppt_y</p:attrName>
                                        </p:attrNameLst>
                                      </p:cBhvr>
                                      <p:tavLst>
                                        <p:tav tm="0">
                                          <p:val>
                                            <p:strVal val="1+#ppt_h/2"/>
                                          </p:val>
                                        </p:tav>
                                        <p:tav tm="100000">
                                          <p:val>
                                            <p:strVal val="#ppt_y"/>
                                          </p:val>
                                        </p:tav>
                                      </p:tavLst>
                                    </p:anim>
                                  </p:childTnLst>
                                </p:cTn>
                              </p:par>
                              <p:par>
                                <p:cTn id="37" presetID="2" presetClass="entr" presetSubtype="4" decel="100000" fill="hold" grpId="0" nodeType="withEffect">
                                  <p:stCondLst>
                                    <p:cond delay="800"/>
                                  </p:stCondLst>
                                  <p:childTnLst>
                                    <p:set>
                                      <p:cBhvr>
                                        <p:cTn id="38" dur="1" fill="hold">
                                          <p:stCondLst>
                                            <p:cond delay="0"/>
                                          </p:stCondLst>
                                        </p:cTn>
                                        <p:tgtEl>
                                          <p:spTgt spid="122"/>
                                        </p:tgtEl>
                                        <p:attrNameLst>
                                          <p:attrName>style.visibility</p:attrName>
                                        </p:attrNameLst>
                                      </p:cBhvr>
                                      <p:to>
                                        <p:strVal val="visible"/>
                                      </p:to>
                                    </p:set>
                                    <p:anim calcmode="lin" valueType="num">
                                      <p:cBhvr additive="base">
                                        <p:cTn id="39" dur="750" fill="hold"/>
                                        <p:tgtEl>
                                          <p:spTgt spid="122"/>
                                        </p:tgtEl>
                                        <p:attrNameLst>
                                          <p:attrName>ppt_x</p:attrName>
                                        </p:attrNameLst>
                                      </p:cBhvr>
                                      <p:tavLst>
                                        <p:tav tm="0">
                                          <p:val>
                                            <p:strVal val="#ppt_x"/>
                                          </p:val>
                                        </p:tav>
                                        <p:tav tm="100000">
                                          <p:val>
                                            <p:strVal val="#ppt_x"/>
                                          </p:val>
                                        </p:tav>
                                      </p:tavLst>
                                    </p:anim>
                                    <p:anim calcmode="lin" valueType="num">
                                      <p:cBhvr additive="base">
                                        <p:cTn id="40" dur="750" fill="hold"/>
                                        <p:tgtEl>
                                          <p:spTgt spid="122"/>
                                        </p:tgtEl>
                                        <p:attrNameLst>
                                          <p:attrName>ppt_y</p:attrName>
                                        </p:attrNameLst>
                                      </p:cBhvr>
                                      <p:tavLst>
                                        <p:tav tm="0">
                                          <p:val>
                                            <p:strVal val="1+#ppt_h/2"/>
                                          </p:val>
                                        </p:tav>
                                        <p:tav tm="100000">
                                          <p:val>
                                            <p:strVal val="#ppt_y"/>
                                          </p:val>
                                        </p:tav>
                                      </p:tavLst>
                                    </p:anim>
                                  </p:childTnLst>
                                </p:cTn>
                              </p:par>
                              <p:par>
                                <p:cTn id="41" presetID="2" presetClass="entr" presetSubtype="4" decel="100000" fill="hold" grpId="0" nodeType="withEffect">
                                  <p:stCondLst>
                                    <p:cond delay="900"/>
                                  </p:stCondLst>
                                  <p:childTnLst>
                                    <p:set>
                                      <p:cBhvr>
                                        <p:cTn id="42" dur="1" fill="hold">
                                          <p:stCondLst>
                                            <p:cond delay="0"/>
                                          </p:stCondLst>
                                        </p:cTn>
                                        <p:tgtEl>
                                          <p:spTgt spid="121"/>
                                        </p:tgtEl>
                                        <p:attrNameLst>
                                          <p:attrName>style.visibility</p:attrName>
                                        </p:attrNameLst>
                                      </p:cBhvr>
                                      <p:to>
                                        <p:strVal val="visible"/>
                                      </p:to>
                                    </p:set>
                                    <p:anim calcmode="lin" valueType="num">
                                      <p:cBhvr additive="base">
                                        <p:cTn id="43" dur="750" fill="hold"/>
                                        <p:tgtEl>
                                          <p:spTgt spid="121"/>
                                        </p:tgtEl>
                                        <p:attrNameLst>
                                          <p:attrName>ppt_x</p:attrName>
                                        </p:attrNameLst>
                                      </p:cBhvr>
                                      <p:tavLst>
                                        <p:tav tm="0">
                                          <p:val>
                                            <p:strVal val="#ppt_x"/>
                                          </p:val>
                                        </p:tav>
                                        <p:tav tm="100000">
                                          <p:val>
                                            <p:strVal val="#ppt_x"/>
                                          </p:val>
                                        </p:tav>
                                      </p:tavLst>
                                    </p:anim>
                                    <p:anim calcmode="lin" valueType="num">
                                      <p:cBhvr additive="base">
                                        <p:cTn id="44" dur="750" fill="hold"/>
                                        <p:tgtEl>
                                          <p:spTgt spid="121"/>
                                        </p:tgtEl>
                                        <p:attrNameLst>
                                          <p:attrName>ppt_y</p:attrName>
                                        </p:attrNameLst>
                                      </p:cBhvr>
                                      <p:tavLst>
                                        <p:tav tm="0">
                                          <p:val>
                                            <p:strVal val="1+#ppt_h/2"/>
                                          </p:val>
                                        </p:tav>
                                        <p:tav tm="100000">
                                          <p:val>
                                            <p:strVal val="#ppt_y"/>
                                          </p:val>
                                        </p:tav>
                                      </p:tavLst>
                                    </p:anim>
                                  </p:childTnLst>
                                </p:cTn>
                              </p:par>
                              <p:par>
                                <p:cTn id="45" presetID="2" presetClass="entr" presetSubtype="4" decel="100000" fill="hold" grpId="0" nodeType="withEffect">
                                  <p:stCondLst>
                                    <p:cond delay="1000"/>
                                  </p:stCondLst>
                                  <p:childTnLst>
                                    <p:set>
                                      <p:cBhvr>
                                        <p:cTn id="46" dur="1" fill="hold">
                                          <p:stCondLst>
                                            <p:cond delay="0"/>
                                          </p:stCondLst>
                                        </p:cTn>
                                        <p:tgtEl>
                                          <p:spTgt spid="120"/>
                                        </p:tgtEl>
                                        <p:attrNameLst>
                                          <p:attrName>style.visibility</p:attrName>
                                        </p:attrNameLst>
                                      </p:cBhvr>
                                      <p:to>
                                        <p:strVal val="visible"/>
                                      </p:to>
                                    </p:set>
                                    <p:anim calcmode="lin" valueType="num">
                                      <p:cBhvr additive="base">
                                        <p:cTn id="47" dur="750" fill="hold"/>
                                        <p:tgtEl>
                                          <p:spTgt spid="120"/>
                                        </p:tgtEl>
                                        <p:attrNameLst>
                                          <p:attrName>ppt_x</p:attrName>
                                        </p:attrNameLst>
                                      </p:cBhvr>
                                      <p:tavLst>
                                        <p:tav tm="0">
                                          <p:val>
                                            <p:strVal val="#ppt_x"/>
                                          </p:val>
                                        </p:tav>
                                        <p:tav tm="100000">
                                          <p:val>
                                            <p:strVal val="#ppt_x"/>
                                          </p:val>
                                        </p:tav>
                                      </p:tavLst>
                                    </p:anim>
                                    <p:anim calcmode="lin" valueType="num">
                                      <p:cBhvr additive="base">
                                        <p:cTn id="48" dur="750" fill="hold"/>
                                        <p:tgtEl>
                                          <p:spTgt spid="12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109" grpId="0" animBg="1">
        <p:tmplLst>
          <p:tmpl>
            <p:tnLst>
              <p:par>
                <p:cTn presetID="2" presetClass="entr" presetSubtype="4" decel="100000" fill="hold" nodeType="withEffect">
                  <p:stCondLst>
                    <p:cond delay="500"/>
                  </p:stCondLst>
                  <p:childTnLst>
                    <p:set>
                      <p:cBhvr>
                        <p:cTn dur="1" fill="hold">
                          <p:stCondLst>
                            <p:cond delay="0"/>
                          </p:stCondLst>
                        </p:cTn>
                        <p:tgtEl>
                          <p:spTgt spid="109"/>
                        </p:tgtEl>
                        <p:attrNameLst>
                          <p:attrName>style.visibility</p:attrName>
                        </p:attrNameLst>
                      </p:cBhvr>
                      <p:to>
                        <p:strVal val="visible"/>
                      </p:to>
                    </p:set>
                    <p:anim calcmode="lin" valueType="num">
                      <p:cBhvr additive="base">
                        <p:cTn dur="750" fill="hold"/>
                        <p:tgtEl>
                          <p:spTgt spid="109"/>
                        </p:tgtEl>
                        <p:attrNameLst>
                          <p:attrName>ppt_x</p:attrName>
                        </p:attrNameLst>
                      </p:cBhvr>
                      <p:tavLst>
                        <p:tav tm="0">
                          <p:val>
                            <p:strVal val="#ppt_x"/>
                          </p:val>
                        </p:tav>
                        <p:tav tm="100000">
                          <p:val>
                            <p:strVal val="#ppt_x"/>
                          </p:val>
                        </p:tav>
                      </p:tavLst>
                    </p:anim>
                    <p:anim calcmode="lin" valueType="num">
                      <p:cBhvr additive="base">
                        <p:cTn dur="750" fill="hold"/>
                        <p:tgtEl>
                          <p:spTgt spid="109"/>
                        </p:tgtEl>
                        <p:attrNameLst>
                          <p:attrName>ppt_y</p:attrName>
                        </p:attrNameLst>
                      </p:cBhvr>
                      <p:tavLst>
                        <p:tav tm="0">
                          <p:val>
                            <p:strVal val="1+#ppt_h/2"/>
                          </p:val>
                        </p:tav>
                        <p:tav tm="100000">
                          <p:val>
                            <p:strVal val="#ppt_y"/>
                          </p:val>
                        </p:tav>
                      </p:tavLst>
                    </p:anim>
                  </p:childTnLst>
                </p:cTn>
              </p:par>
            </p:tnLst>
          </p:tmpl>
        </p:tmplLst>
      </p:bldP>
      <p:bldP spid="110" grpId="0" animBg="1">
        <p:tmplLst>
          <p:tmpl>
            <p:tnLst>
              <p:par>
                <p:cTn presetID="2" presetClass="entr" presetSubtype="4" decel="100000" fill="hold" nodeType="withEffect">
                  <p:stCondLst>
                    <p:cond delay="400"/>
                  </p:stCondLst>
                  <p:childTnLst>
                    <p:set>
                      <p:cBhvr>
                        <p:cTn dur="1" fill="hold">
                          <p:stCondLst>
                            <p:cond delay="0"/>
                          </p:stCondLst>
                        </p:cTn>
                        <p:tgtEl>
                          <p:spTgt spid="110"/>
                        </p:tgtEl>
                        <p:attrNameLst>
                          <p:attrName>style.visibility</p:attrName>
                        </p:attrNameLst>
                      </p:cBhvr>
                      <p:to>
                        <p:strVal val="visible"/>
                      </p:to>
                    </p:set>
                    <p:anim calcmode="lin" valueType="num">
                      <p:cBhvr additive="base">
                        <p:cTn dur="750" fill="hold"/>
                        <p:tgtEl>
                          <p:spTgt spid="110"/>
                        </p:tgtEl>
                        <p:attrNameLst>
                          <p:attrName>ppt_x</p:attrName>
                        </p:attrNameLst>
                      </p:cBhvr>
                      <p:tavLst>
                        <p:tav tm="0">
                          <p:val>
                            <p:strVal val="#ppt_x"/>
                          </p:val>
                        </p:tav>
                        <p:tav tm="100000">
                          <p:val>
                            <p:strVal val="#ppt_x"/>
                          </p:val>
                        </p:tav>
                      </p:tavLst>
                    </p:anim>
                    <p:anim calcmode="lin" valueType="num">
                      <p:cBhvr additive="base">
                        <p:cTn dur="750" fill="hold"/>
                        <p:tgtEl>
                          <p:spTgt spid="110"/>
                        </p:tgtEl>
                        <p:attrNameLst>
                          <p:attrName>ppt_y</p:attrName>
                        </p:attrNameLst>
                      </p:cBhvr>
                      <p:tavLst>
                        <p:tav tm="0">
                          <p:val>
                            <p:strVal val="1+#ppt_h/2"/>
                          </p:val>
                        </p:tav>
                        <p:tav tm="100000">
                          <p:val>
                            <p:strVal val="#ppt_y"/>
                          </p:val>
                        </p:tav>
                      </p:tavLst>
                    </p:anim>
                  </p:childTnLst>
                </p:cTn>
              </p:par>
            </p:tnLst>
          </p:tmpl>
        </p:tmplLst>
      </p:bldP>
      <p:bldP spid="117" grpId="0" animBg="1">
        <p:tmplLst>
          <p:tmpl>
            <p:tnLst>
              <p:par>
                <p:cTn presetID="2" presetClass="entr" presetSubtype="4" decel="100000" fill="hold" nodeType="withEffect">
                  <p:stCondLst>
                    <p:cond delay="300"/>
                  </p:stCondLst>
                  <p:childTnLst>
                    <p:set>
                      <p:cBhvr>
                        <p:cTn dur="1" fill="hold">
                          <p:stCondLst>
                            <p:cond delay="0"/>
                          </p:stCondLst>
                        </p:cTn>
                        <p:tgtEl>
                          <p:spTgt spid="117"/>
                        </p:tgtEl>
                        <p:attrNameLst>
                          <p:attrName>style.visibility</p:attrName>
                        </p:attrNameLst>
                      </p:cBhvr>
                      <p:to>
                        <p:strVal val="visible"/>
                      </p:to>
                    </p:set>
                    <p:anim calcmode="lin" valueType="num">
                      <p:cBhvr additive="base">
                        <p:cTn dur="750" fill="hold"/>
                        <p:tgtEl>
                          <p:spTgt spid="117"/>
                        </p:tgtEl>
                        <p:attrNameLst>
                          <p:attrName>ppt_x</p:attrName>
                        </p:attrNameLst>
                      </p:cBhvr>
                      <p:tavLst>
                        <p:tav tm="0">
                          <p:val>
                            <p:strVal val="#ppt_x"/>
                          </p:val>
                        </p:tav>
                        <p:tav tm="100000">
                          <p:val>
                            <p:strVal val="#ppt_x"/>
                          </p:val>
                        </p:tav>
                      </p:tavLst>
                    </p:anim>
                    <p:anim calcmode="lin" valueType="num">
                      <p:cBhvr additive="base">
                        <p:cTn dur="750" fill="hold"/>
                        <p:tgtEl>
                          <p:spTgt spid="117"/>
                        </p:tgtEl>
                        <p:attrNameLst>
                          <p:attrName>ppt_y</p:attrName>
                        </p:attrNameLst>
                      </p:cBhvr>
                      <p:tavLst>
                        <p:tav tm="0">
                          <p:val>
                            <p:strVal val="1+#ppt_h/2"/>
                          </p:val>
                        </p:tav>
                        <p:tav tm="100000">
                          <p:val>
                            <p:strVal val="#ppt_y"/>
                          </p:val>
                        </p:tav>
                      </p:tavLst>
                    </p:anim>
                  </p:childTnLst>
                </p:cTn>
              </p:par>
            </p:tnLst>
          </p:tmpl>
        </p:tmplLst>
      </p:bldP>
      <p:bldP spid="118" grpId="0" animBg="1">
        <p:tmplLst>
          <p:tmpl>
            <p:tnLst>
              <p:par>
                <p:cTn presetID="2" presetClass="entr" presetSubtype="4" decel="100000" fill="hold" nodeType="withEffect">
                  <p:stCondLst>
                    <p:cond delay="200"/>
                  </p:stCondLst>
                  <p:childTnLst>
                    <p:set>
                      <p:cBhvr>
                        <p:cTn dur="1" fill="hold">
                          <p:stCondLst>
                            <p:cond delay="0"/>
                          </p:stCondLst>
                        </p:cTn>
                        <p:tgtEl>
                          <p:spTgt spid="118"/>
                        </p:tgtEl>
                        <p:attrNameLst>
                          <p:attrName>style.visibility</p:attrName>
                        </p:attrNameLst>
                      </p:cBhvr>
                      <p:to>
                        <p:strVal val="visible"/>
                      </p:to>
                    </p:set>
                    <p:anim calcmode="lin" valueType="num">
                      <p:cBhvr additive="base">
                        <p:cTn dur="750" fill="hold"/>
                        <p:tgtEl>
                          <p:spTgt spid="118"/>
                        </p:tgtEl>
                        <p:attrNameLst>
                          <p:attrName>ppt_x</p:attrName>
                        </p:attrNameLst>
                      </p:cBhvr>
                      <p:tavLst>
                        <p:tav tm="0">
                          <p:val>
                            <p:strVal val="#ppt_x"/>
                          </p:val>
                        </p:tav>
                        <p:tav tm="100000">
                          <p:val>
                            <p:strVal val="#ppt_x"/>
                          </p:val>
                        </p:tav>
                      </p:tavLst>
                    </p:anim>
                    <p:anim calcmode="lin" valueType="num">
                      <p:cBhvr additive="base">
                        <p:cTn dur="750" fill="hold"/>
                        <p:tgtEl>
                          <p:spTgt spid="118"/>
                        </p:tgtEl>
                        <p:attrNameLst>
                          <p:attrName>ppt_y</p:attrName>
                        </p:attrNameLst>
                      </p:cBhvr>
                      <p:tavLst>
                        <p:tav tm="0">
                          <p:val>
                            <p:strVal val="1+#ppt_h/2"/>
                          </p:val>
                        </p:tav>
                        <p:tav tm="100000">
                          <p:val>
                            <p:strVal val="#ppt_y"/>
                          </p:val>
                        </p:tav>
                      </p:tavLst>
                    </p:anim>
                  </p:childTnLst>
                </p:cTn>
              </p:par>
            </p:tnLst>
          </p:tmpl>
        </p:tmplLst>
      </p:bldP>
      <p:bldP spid="119" grpId="0" animBg="1">
        <p:tmplLst>
          <p:tmpl>
            <p:tnLst>
              <p:par>
                <p:cTn presetID="2" presetClass="entr" presetSubtype="4" decel="100000" fill="hold" nodeType="withEffect">
                  <p:stCondLst>
                    <p:cond delay="100"/>
                  </p:stCondLst>
                  <p:childTnLst>
                    <p:set>
                      <p:cBhvr>
                        <p:cTn dur="1" fill="hold">
                          <p:stCondLst>
                            <p:cond delay="0"/>
                          </p:stCondLst>
                        </p:cTn>
                        <p:tgtEl>
                          <p:spTgt spid="119"/>
                        </p:tgtEl>
                        <p:attrNameLst>
                          <p:attrName>style.visibility</p:attrName>
                        </p:attrNameLst>
                      </p:cBhvr>
                      <p:to>
                        <p:strVal val="visible"/>
                      </p:to>
                    </p:set>
                    <p:anim calcmode="lin" valueType="num">
                      <p:cBhvr additive="base">
                        <p:cTn dur="750" fill="hold"/>
                        <p:tgtEl>
                          <p:spTgt spid="119"/>
                        </p:tgtEl>
                        <p:attrNameLst>
                          <p:attrName>ppt_x</p:attrName>
                        </p:attrNameLst>
                      </p:cBhvr>
                      <p:tavLst>
                        <p:tav tm="0">
                          <p:val>
                            <p:strVal val="#ppt_x"/>
                          </p:val>
                        </p:tav>
                        <p:tav tm="100000">
                          <p:val>
                            <p:strVal val="#ppt_x"/>
                          </p:val>
                        </p:tav>
                      </p:tavLst>
                    </p:anim>
                    <p:anim calcmode="lin" valueType="num">
                      <p:cBhvr additive="base">
                        <p:cTn dur="750" fill="hold"/>
                        <p:tgtEl>
                          <p:spTgt spid="119"/>
                        </p:tgtEl>
                        <p:attrNameLst>
                          <p:attrName>ppt_y</p:attrName>
                        </p:attrNameLst>
                      </p:cBhvr>
                      <p:tavLst>
                        <p:tav tm="0">
                          <p:val>
                            <p:strVal val="1+#ppt_h/2"/>
                          </p:val>
                        </p:tav>
                        <p:tav tm="100000">
                          <p:val>
                            <p:strVal val="#ppt_y"/>
                          </p:val>
                        </p:tav>
                      </p:tavLst>
                    </p:anim>
                  </p:childTnLst>
                </p:cTn>
              </p:par>
            </p:tnLst>
          </p:tmpl>
        </p:tmplLst>
      </p:bldP>
      <p:bldP spid="120" grpId="0" animBg="1">
        <p:tmplLst>
          <p:tmpl>
            <p:tnLst>
              <p:par>
                <p:cTn presetID="2" presetClass="entr" presetSubtype="4" decel="100000" fill="hold" nodeType="withEffect">
                  <p:stCondLst>
                    <p:cond delay="1000"/>
                  </p:stCondLst>
                  <p:childTnLst>
                    <p:set>
                      <p:cBhvr>
                        <p:cTn dur="1" fill="hold">
                          <p:stCondLst>
                            <p:cond delay="0"/>
                          </p:stCondLst>
                        </p:cTn>
                        <p:tgtEl>
                          <p:spTgt spid="120"/>
                        </p:tgtEl>
                        <p:attrNameLst>
                          <p:attrName>style.visibility</p:attrName>
                        </p:attrNameLst>
                      </p:cBhvr>
                      <p:to>
                        <p:strVal val="visible"/>
                      </p:to>
                    </p:set>
                    <p:anim calcmode="lin" valueType="num">
                      <p:cBhvr additive="base">
                        <p:cTn dur="750" fill="hold"/>
                        <p:tgtEl>
                          <p:spTgt spid="120"/>
                        </p:tgtEl>
                        <p:attrNameLst>
                          <p:attrName>ppt_x</p:attrName>
                        </p:attrNameLst>
                      </p:cBhvr>
                      <p:tavLst>
                        <p:tav tm="0">
                          <p:val>
                            <p:strVal val="#ppt_x"/>
                          </p:val>
                        </p:tav>
                        <p:tav tm="100000">
                          <p:val>
                            <p:strVal val="#ppt_x"/>
                          </p:val>
                        </p:tav>
                      </p:tavLst>
                    </p:anim>
                    <p:anim calcmode="lin" valueType="num">
                      <p:cBhvr additive="base">
                        <p:cTn dur="750" fill="hold"/>
                        <p:tgtEl>
                          <p:spTgt spid="120"/>
                        </p:tgtEl>
                        <p:attrNameLst>
                          <p:attrName>ppt_y</p:attrName>
                        </p:attrNameLst>
                      </p:cBhvr>
                      <p:tavLst>
                        <p:tav tm="0">
                          <p:val>
                            <p:strVal val="1+#ppt_h/2"/>
                          </p:val>
                        </p:tav>
                        <p:tav tm="100000">
                          <p:val>
                            <p:strVal val="#ppt_y"/>
                          </p:val>
                        </p:tav>
                      </p:tavLst>
                    </p:anim>
                  </p:childTnLst>
                </p:cTn>
              </p:par>
            </p:tnLst>
          </p:tmpl>
        </p:tmplLst>
      </p:bldP>
      <p:bldP spid="121" grpId="0" animBg="1">
        <p:tmplLst>
          <p:tmpl>
            <p:tnLst>
              <p:par>
                <p:cTn presetID="2" presetClass="entr" presetSubtype="4" decel="100000" fill="hold" nodeType="withEffect">
                  <p:stCondLst>
                    <p:cond delay="900"/>
                  </p:stCondLst>
                  <p:childTnLst>
                    <p:set>
                      <p:cBhvr>
                        <p:cTn dur="1" fill="hold">
                          <p:stCondLst>
                            <p:cond delay="0"/>
                          </p:stCondLst>
                        </p:cTn>
                        <p:tgtEl>
                          <p:spTgt spid="121"/>
                        </p:tgtEl>
                        <p:attrNameLst>
                          <p:attrName>style.visibility</p:attrName>
                        </p:attrNameLst>
                      </p:cBhvr>
                      <p:to>
                        <p:strVal val="visible"/>
                      </p:to>
                    </p:set>
                    <p:anim calcmode="lin" valueType="num">
                      <p:cBhvr additive="base">
                        <p:cTn dur="750" fill="hold"/>
                        <p:tgtEl>
                          <p:spTgt spid="121"/>
                        </p:tgtEl>
                        <p:attrNameLst>
                          <p:attrName>ppt_x</p:attrName>
                        </p:attrNameLst>
                      </p:cBhvr>
                      <p:tavLst>
                        <p:tav tm="0">
                          <p:val>
                            <p:strVal val="#ppt_x"/>
                          </p:val>
                        </p:tav>
                        <p:tav tm="100000">
                          <p:val>
                            <p:strVal val="#ppt_x"/>
                          </p:val>
                        </p:tav>
                      </p:tavLst>
                    </p:anim>
                    <p:anim calcmode="lin" valueType="num">
                      <p:cBhvr additive="base">
                        <p:cTn dur="750" fill="hold"/>
                        <p:tgtEl>
                          <p:spTgt spid="121"/>
                        </p:tgtEl>
                        <p:attrNameLst>
                          <p:attrName>ppt_y</p:attrName>
                        </p:attrNameLst>
                      </p:cBhvr>
                      <p:tavLst>
                        <p:tav tm="0">
                          <p:val>
                            <p:strVal val="1+#ppt_h/2"/>
                          </p:val>
                        </p:tav>
                        <p:tav tm="100000">
                          <p:val>
                            <p:strVal val="#ppt_y"/>
                          </p:val>
                        </p:tav>
                      </p:tavLst>
                    </p:anim>
                  </p:childTnLst>
                </p:cTn>
              </p:par>
            </p:tnLst>
          </p:tmpl>
        </p:tmplLst>
      </p:bldP>
      <p:bldP spid="122" grpId="0" animBg="1">
        <p:tmplLst>
          <p:tmpl>
            <p:tnLst>
              <p:par>
                <p:cTn presetID="2" presetClass="entr" presetSubtype="4" decel="100000" fill="hold" nodeType="withEffect">
                  <p:stCondLst>
                    <p:cond delay="800"/>
                  </p:stCondLst>
                  <p:childTnLst>
                    <p:set>
                      <p:cBhvr>
                        <p:cTn dur="1" fill="hold">
                          <p:stCondLst>
                            <p:cond delay="0"/>
                          </p:stCondLst>
                        </p:cTn>
                        <p:tgtEl>
                          <p:spTgt spid="122"/>
                        </p:tgtEl>
                        <p:attrNameLst>
                          <p:attrName>style.visibility</p:attrName>
                        </p:attrNameLst>
                      </p:cBhvr>
                      <p:to>
                        <p:strVal val="visible"/>
                      </p:to>
                    </p:set>
                    <p:anim calcmode="lin" valueType="num">
                      <p:cBhvr additive="base">
                        <p:cTn dur="750" fill="hold"/>
                        <p:tgtEl>
                          <p:spTgt spid="122"/>
                        </p:tgtEl>
                        <p:attrNameLst>
                          <p:attrName>ppt_x</p:attrName>
                        </p:attrNameLst>
                      </p:cBhvr>
                      <p:tavLst>
                        <p:tav tm="0">
                          <p:val>
                            <p:strVal val="#ppt_x"/>
                          </p:val>
                        </p:tav>
                        <p:tav tm="100000">
                          <p:val>
                            <p:strVal val="#ppt_x"/>
                          </p:val>
                        </p:tav>
                      </p:tavLst>
                    </p:anim>
                    <p:anim calcmode="lin" valueType="num">
                      <p:cBhvr additive="base">
                        <p:cTn dur="750" fill="hold"/>
                        <p:tgtEl>
                          <p:spTgt spid="122"/>
                        </p:tgtEl>
                        <p:attrNameLst>
                          <p:attrName>ppt_y</p:attrName>
                        </p:attrNameLst>
                      </p:cBhvr>
                      <p:tavLst>
                        <p:tav tm="0">
                          <p:val>
                            <p:strVal val="1+#ppt_h/2"/>
                          </p:val>
                        </p:tav>
                        <p:tav tm="100000">
                          <p:val>
                            <p:strVal val="#ppt_y"/>
                          </p:val>
                        </p:tav>
                      </p:tavLst>
                    </p:anim>
                  </p:childTnLst>
                </p:cTn>
              </p:par>
            </p:tnLst>
          </p:tmpl>
        </p:tmplLst>
      </p:bldP>
      <p:bldP spid="124" grpId="0" animBg="1">
        <p:tmplLst>
          <p:tmpl>
            <p:tnLst>
              <p:par>
                <p:cTn presetID="2" presetClass="entr" presetSubtype="4" decel="100000" fill="hold" nodeType="withEffect">
                  <p:stCondLst>
                    <p:cond delay="700"/>
                  </p:stCondLst>
                  <p:childTnLst>
                    <p:set>
                      <p:cBhvr>
                        <p:cTn dur="1" fill="hold">
                          <p:stCondLst>
                            <p:cond delay="0"/>
                          </p:stCondLst>
                        </p:cTn>
                        <p:tgtEl>
                          <p:spTgt spid="124"/>
                        </p:tgtEl>
                        <p:attrNameLst>
                          <p:attrName>style.visibility</p:attrName>
                        </p:attrNameLst>
                      </p:cBhvr>
                      <p:to>
                        <p:strVal val="visible"/>
                      </p:to>
                    </p:set>
                    <p:anim calcmode="lin" valueType="num">
                      <p:cBhvr additive="base">
                        <p:cTn dur="750" fill="hold"/>
                        <p:tgtEl>
                          <p:spTgt spid="124"/>
                        </p:tgtEl>
                        <p:attrNameLst>
                          <p:attrName>ppt_x</p:attrName>
                        </p:attrNameLst>
                      </p:cBhvr>
                      <p:tavLst>
                        <p:tav tm="0">
                          <p:val>
                            <p:strVal val="#ppt_x"/>
                          </p:val>
                        </p:tav>
                        <p:tav tm="100000">
                          <p:val>
                            <p:strVal val="#ppt_x"/>
                          </p:val>
                        </p:tav>
                      </p:tavLst>
                    </p:anim>
                    <p:anim calcmode="lin" valueType="num">
                      <p:cBhvr additive="base">
                        <p:cTn dur="750" fill="hold"/>
                        <p:tgtEl>
                          <p:spTgt spid="124"/>
                        </p:tgtEl>
                        <p:attrNameLst>
                          <p:attrName>ppt_y</p:attrName>
                        </p:attrNameLst>
                      </p:cBhvr>
                      <p:tavLst>
                        <p:tav tm="0">
                          <p:val>
                            <p:strVal val="1+#ppt_h/2"/>
                          </p:val>
                        </p:tav>
                        <p:tav tm="100000">
                          <p:val>
                            <p:strVal val="#ppt_y"/>
                          </p:val>
                        </p:tav>
                      </p:tavLst>
                    </p:anim>
                  </p:childTnLst>
                </p:cTn>
              </p:par>
            </p:tnLst>
          </p:tmpl>
        </p:tmplLst>
      </p:bldP>
      <p:bldP spid="125" grpId="0" animBg="1">
        <p:tmplLst>
          <p:tmpl>
            <p:tnLst>
              <p:par>
                <p:cTn presetID="2" presetClass="entr" presetSubtype="4" decel="100000" fill="hold" nodeType="withEffect">
                  <p:stCondLst>
                    <p:cond delay="600"/>
                  </p:stCondLst>
                  <p:childTnLst>
                    <p:set>
                      <p:cBhvr>
                        <p:cTn dur="1" fill="hold">
                          <p:stCondLst>
                            <p:cond delay="0"/>
                          </p:stCondLst>
                        </p:cTn>
                        <p:tgtEl>
                          <p:spTgt spid="125"/>
                        </p:tgtEl>
                        <p:attrNameLst>
                          <p:attrName>style.visibility</p:attrName>
                        </p:attrNameLst>
                      </p:cBhvr>
                      <p:to>
                        <p:strVal val="visible"/>
                      </p:to>
                    </p:set>
                    <p:anim calcmode="lin" valueType="num">
                      <p:cBhvr additive="base">
                        <p:cTn dur="750" fill="hold"/>
                        <p:tgtEl>
                          <p:spTgt spid="125"/>
                        </p:tgtEl>
                        <p:attrNameLst>
                          <p:attrName>ppt_x</p:attrName>
                        </p:attrNameLst>
                      </p:cBhvr>
                      <p:tavLst>
                        <p:tav tm="0">
                          <p:val>
                            <p:strVal val="#ppt_x"/>
                          </p:val>
                        </p:tav>
                        <p:tav tm="100000">
                          <p:val>
                            <p:strVal val="#ppt_x"/>
                          </p:val>
                        </p:tav>
                      </p:tavLst>
                    </p:anim>
                    <p:anim calcmode="lin" valueType="num">
                      <p:cBhvr additive="base">
                        <p:cTn dur="750" fill="hold"/>
                        <p:tgtEl>
                          <p:spTgt spid="125"/>
                        </p:tgtEl>
                        <p:attrNameLst>
                          <p:attrName>ppt_y</p:attrName>
                        </p:attrNameLst>
                      </p:cBhvr>
                      <p:tavLst>
                        <p:tav tm="0">
                          <p:val>
                            <p:strVal val="1+#ppt_h/2"/>
                          </p:val>
                        </p:tav>
                        <p:tav tm="100000">
                          <p:val>
                            <p:strVal val="#ppt_y"/>
                          </p:val>
                        </p:tav>
                      </p:tavLst>
                    </p:anim>
                  </p:childTnLst>
                </p:cTn>
              </p:par>
            </p:tnLst>
          </p:tmpl>
        </p:tmplLst>
      </p:bldP>
    </p:bldLst>
  </p:timing>
</p:sldLayout>
</file>

<file path=ppt/slideLayouts/slideLayout62.xml><?xml version="1.0" encoding="utf-8"?>
<p:sldLayout xmlns:a="http://schemas.openxmlformats.org/drawingml/2006/main" xmlns:r="http://schemas.openxmlformats.org/officeDocument/2006/relationships" xmlns:p="http://schemas.openxmlformats.org/presentationml/2006/main" preserve="1" userDrawn="1">
  <p:cSld name="Submenu [5x]">
    <p:bg>
      <p:bgPr>
        <a:solidFill>
          <a:schemeClr val="accent2"/>
        </a:solidFill>
        <a:effectLst/>
      </p:bgPr>
    </p:bg>
    <p:spTree>
      <p:nvGrpSpPr>
        <p:cNvPr id="1" name=""/>
        <p:cNvGrpSpPr/>
        <p:nvPr/>
      </p:nvGrpSpPr>
      <p:grpSpPr>
        <a:xfrm>
          <a:off x="0" y="0"/>
          <a:ext cx="0" cy="0"/>
          <a:chOff x="0" y="0"/>
          <a:chExt cx="0" cy="0"/>
        </a:xfrm>
      </p:grpSpPr>
      <p:grpSp>
        <p:nvGrpSpPr>
          <p:cNvPr id="73" name="- INSTRUCTIE">
            <a:extLst>
              <a:ext uri="{FF2B5EF4-FFF2-40B4-BE49-F238E27FC236}">
                <a16:creationId xmlns:a16="http://schemas.microsoft.com/office/drawing/2014/main" id="{CE2319CB-A2DE-476A-B096-15CBFBC50955}"/>
              </a:ext>
            </a:extLst>
          </p:cNvPr>
          <p:cNvGrpSpPr/>
          <p:nvPr userDrawn="1"/>
        </p:nvGrpSpPr>
        <p:grpSpPr>
          <a:xfrm>
            <a:off x="-2839623" y="0"/>
            <a:ext cx="2769835" cy="4657283"/>
            <a:chOff x="-3786164" y="0"/>
            <a:chExt cx="3693113" cy="6209710"/>
          </a:xfrm>
        </p:grpSpPr>
        <p:sp>
          <p:nvSpPr>
            <p:cNvPr id="74" name="Rechthoek 73">
              <a:extLst>
                <a:ext uri="{FF2B5EF4-FFF2-40B4-BE49-F238E27FC236}">
                  <a16:creationId xmlns:a16="http://schemas.microsoft.com/office/drawing/2014/main" id="{C82D36B3-E39A-422B-B52B-D6EA11A68388}"/>
                </a:ext>
              </a:extLst>
            </p:cNvPr>
            <p:cNvSpPr/>
            <p:nvPr userDrawn="1"/>
          </p:nvSpPr>
          <p:spPr>
            <a:xfrm>
              <a:off x="-3786164" y="0"/>
              <a:ext cx="3593091" cy="5572125"/>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450"/>
                </a:spcBef>
                <a:spcAft>
                  <a:spcPts val="450"/>
                </a:spcAft>
              </a:pPr>
              <a:r>
                <a:rPr lang="nl-NL" sz="1050" b="1" cap="all" baseline="0" noProof="0" dirty="0">
                  <a:solidFill>
                    <a:schemeClr val="accent1"/>
                  </a:solidFill>
                  <a:latin typeface="Calibri" panose="020F0502020204030204" pitchFamily="34" charset="0"/>
                  <a:cs typeface="Calibri" panose="020F0502020204030204" pitchFamily="34" charset="0"/>
                </a:rPr>
                <a:t>ICOON invoegen/opmaken</a:t>
              </a:r>
            </a:p>
          </p:txBody>
        </p:sp>
        <p:sp>
          <p:nvSpPr>
            <p:cNvPr id="75" name="Rechthoek 74">
              <a:extLst>
                <a:ext uri="{FF2B5EF4-FFF2-40B4-BE49-F238E27FC236}">
                  <a16:creationId xmlns:a16="http://schemas.microsoft.com/office/drawing/2014/main" id="{B8A94611-C34A-477A-8A69-B946F015A785}"/>
                </a:ext>
              </a:extLst>
            </p:cNvPr>
            <p:cNvSpPr/>
            <p:nvPr userDrawn="1"/>
          </p:nvSpPr>
          <p:spPr>
            <a:xfrm>
              <a:off x="-3786164" y="5381710"/>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900" b="1" cap="all" baseline="0" noProof="0" dirty="0">
                  <a:solidFill>
                    <a:srgbClr val="211F26"/>
                  </a:solidFill>
                  <a:latin typeface="Calibri" panose="020F0502020204030204" pitchFamily="34" charset="0"/>
                  <a:cs typeface="Calibri" panose="020F0502020204030204" pitchFamily="34" charset="0"/>
                </a:rPr>
                <a:t>MEER WETEN?</a:t>
              </a:r>
              <a:br>
                <a:rPr lang="nl-NL" sz="900" b="1" cap="all" baseline="0" noProof="0" dirty="0">
                  <a:solidFill>
                    <a:srgbClr val="211F26"/>
                  </a:solidFill>
                  <a:latin typeface="Calibri" panose="020F0502020204030204" pitchFamily="34" charset="0"/>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900" b="1" cap="all" baseline="0" noProof="0" dirty="0">
                  <a:solidFill>
                    <a:srgbClr val="211F26"/>
                  </a:solidFill>
                  <a:latin typeface="Calibri" panose="020F0502020204030204" pitchFamily="34" charset="0"/>
                  <a:cs typeface="Calibri" panose="020F0502020204030204" pitchFamily="34" charset="0"/>
                </a:rPr>
                <a:t> 'SLIDEBUILDER’ </a:t>
              </a:r>
              <a:r>
                <a:rPr lang="nl-NL" sz="9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900" kern="1200" cap="none" baseline="0" noProof="0" dirty="0">
                  <a:solidFill>
                    <a:srgbClr val="211F26"/>
                  </a:solidFill>
                  <a:latin typeface="Calibri" panose="020F0502020204030204" pitchFamily="34" charset="0"/>
                  <a:ea typeface="+mn-ea"/>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900" b="1" cap="all" baseline="0" noProof="0" dirty="0">
                  <a:solidFill>
                    <a:srgbClr val="211F26"/>
                  </a:solidFill>
                  <a:latin typeface="Calibri" panose="020F0502020204030204" pitchFamily="34" charset="0"/>
                  <a:cs typeface="Calibri" panose="020F0502020204030204" pitchFamily="34" charset="0"/>
                </a:rPr>
                <a:t>'Support &amp; Inspiratie'</a:t>
              </a:r>
            </a:p>
          </p:txBody>
        </p:sp>
        <p:sp>
          <p:nvSpPr>
            <p:cNvPr id="76" name="Ovaal 75">
              <a:extLst>
                <a:ext uri="{FF2B5EF4-FFF2-40B4-BE49-F238E27FC236}">
                  <a16:creationId xmlns:a16="http://schemas.microsoft.com/office/drawing/2014/main" id="{3E494A83-DD59-46A4-95B1-0073D5FE02D9}"/>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77" name="Rechthoek 76">
              <a:extLst>
                <a:ext uri="{FF2B5EF4-FFF2-40B4-BE49-F238E27FC236}">
                  <a16:creationId xmlns:a16="http://schemas.microsoft.com/office/drawing/2014/main" id="{C74DCE33-C66E-4AF9-9140-2C4E34548E43}"/>
                </a:ext>
              </a:extLst>
            </p:cNvPr>
            <p:cNvSpPr/>
            <p:nvPr userDrawn="1"/>
          </p:nvSpPr>
          <p:spPr>
            <a:xfrm>
              <a:off x="-3319416" y="465323"/>
              <a:ext cx="2944087" cy="661851"/>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Wanneer nodig, verwijder het bestaande</a:t>
              </a:r>
              <a:b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icoon d.m.v. de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b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Ga naar de tab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‘Slidebuilder'</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a:t>
              </a:r>
              <a:b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de knop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‘Iconen’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a:t>
              </a:r>
              <a:endPar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endParaRPr>
            </a:p>
          </p:txBody>
        </p:sp>
        <p:sp>
          <p:nvSpPr>
            <p:cNvPr id="78" name="Ovaal 77">
              <a:extLst>
                <a:ext uri="{FF2B5EF4-FFF2-40B4-BE49-F238E27FC236}">
                  <a16:creationId xmlns:a16="http://schemas.microsoft.com/office/drawing/2014/main" id="{D494CAD8-7606-4143-8609-BD19BEA686C0}"/>
                </a:ext>
              </a:extLst>
            </p:cNvPr>
            <p:cNvSpPr/>
            <p:nvPr userDrawn="1"/>
          </p:nvSpPr>
          <p:spPr>
            <a:xfrm>
              <a:off x="-3603587" y="181118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79" name="Rechthoek 78">
              <a:extLst>
                <a:ext uri="{FF2B5EF4-FFF2-40B4-BE49-F238E27FC236}">
                  <a16:creationId xmlns:a16="http://schemas.microsoft.com/office/drawing/2014/main" id="{B84C760C-57BE-425A-89A4-134E20EB984F}"/>
                </a:ext>
              </a:extLst>
            </p:cNvPr>
            <p:cNvSpPr/>
            <p:nvPr userDrawn="1"/>
          </p:nvSpPr>
          <p:spPr>
            <a:xfrm>
              <a:off x="-3319415" y="1811185"/>
              <a:ext cx="2944682" cy="326338"/>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Kies de gewenste categorie en het icoon</a:t>
              </a:r>
              <a:b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‘Invoegen’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80" name="Rechthoek 79">
              <a:extLst>
                <a:ext uri="{FF2B5EF4-FFF2-40B4-BE49-F238E27FC236}">
                  <a16:creationId xmlns:a16="http://schemas.microsoft.com/office/drawing/2014/main" id="{1ECC907E-CE84-493B-B83C-1A050A3D9B93}"/>
                </a:ext>
              </a:extLst>
            </p:cNvPr>
            <p:cNvSpPr/>
            <p:nvPr userDrawn="1"/>
          </p:nvSpPr>
          <p:spPr>
            <a:xfrm>
              <a:off x="-3319415" y="2245760"/>
              <a:ext cx="825500" cy="209550"/>
            </a:xfrm>
            <a:prstGeom prst="rect">
              <a:avLst/>
            </a:prstGeom>
            <a:solidFill>
              <a:srgbClr val="1FF524"/>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450"/>
                </a:spcBef>
                <a:spcAft>
                  <a:spcPts val="450"/>
                </a:spcAft>
              </a:pPr>
              <a:r>
                <a:rPr lang="nl-NL" sz="750" b="1" noProof="0" dirty="0">
                  <a:solidFill>
                    <a:srgbClr val="211F26"/>
                  </a:solidFill>
                  <a:latin typeface="Calibri" panose="020F0502020204030204" pitchFamily="34" charset="0"/>
                  <a:cs typeface="Calibri" panose="020F0502020204030204" pitchFamily="34" charset="0"/>
                </a:rPr>
                <a:t>Invoegen</a:t>
              </a:r>
            </a:p>
          </p:txBody>
        </p:sp>
        <p:sp>
          <p:nvSpPr>
            <p:cNvPr id="81" name="Ovaal 80">
              <a:extLst>
                <a:ext uri="{FF2B5EF4-FFF2-40B4-BE49-F238E27FC236}">
                  <a16:creationId xmlns:a16="http://schemas.microsoft.com/office/drawing/2014/main" id="{99AACB58-81EB-4965-8C94-DE7A202C7F2E}"/>
                </a:ext>
              </a:extLst>
            </p:cNvPr>
            <p:cNvSpPr/>
            <p:nvPr userDrawn="1"/>
          </p:nvSpPr>
          <p:spPr>
            <a:xfrm>
              <a:off x="-3603587" y="263483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82" name="Rechthoek 81">
              <a:extLst>
                <a:ext uri="{FF2B5EF4-FFF2-40B4-BE49-F238E27FC236}">
                  <a16:creationId xmlns:a16="http://schemas.microsoft.com/office/drawing/2014/main" id="{0E14C71E-01C4-4C1C-B924-4504966B8665}"/>
                </a:ext>
              </a:extLst>
            </p:cNvPr>
            <p:cNvSpPr/>
            <p:nvPr userDrawn="1"/>
          </p:nvSpPr>
          <p:spPr>
            <a:xfrm>
              <a:off x="-3319415" y="2634835"/>
              <a:ext cx="2944682" cy="637754"/>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Sleep het icoon op de gewenste positie op de slide. Om het icoon een andere kleur te geven, ga naar de tab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‘Hulpmiddelen voor tekenen’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‘Opmaak’ </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‘Vormopvulling’</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83" name="ICOON_info">
              <a:extLst>
                <a:ext uri="{FF2B5EF4-FFF2-40B4-BE49-F238E27FC236}">
                  <a16:creationId xmlns:a16="http://schemas.microsoft.com/office/drawing/2014/main" id="{56F9126A-FCCD-40E5-9792-C0D821413445}"/>
                </a:ext>
              </a:extLst>
            </p:cNvPr>
            <p:cNvGrpSpPr/>
            <p:nvPr userDrawn="1"/>
          </p:nvGrpSpPr>
          <p:grpSpPr>
            <a:xfrm>
              <a:off x="-376736" y="5210661"/>
              <a:ext cx="283685" cy="283685"/>
              <a:chOff x="-510741" y="5913713"/>
              <a:chExt cx="267555" cy="267555"/>
            </a:xfrm>
          </p:grpSpPr>
          <p:sp>
            <p:nvSpPr>
              <p:cNvPr id="142" name="Ovaal 141">
                <a:extLst>
                  <a:ext uri="{FF2B5EF4-FFF2-40B4-BE49-F238E27FC236}">
                    <a16:creationId xmlns:a16="http://schemas.microsoft.com/office/drawing/2014/main" id="{D4B2730A-17BC-48D1-AD98-8C2C3283C210}"/>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450"/>
                  </a:spcBef>
                  <a:spcAft>
                    <a:spcPts val="450"/>
                  </a:spcAft>
                </a:pPr>
                <a:endParaRPr lang="nl-NL" sz="1200" cap="all" baseline="0" noProof="0" dirty="0">
                  <a:latin typeface="Calibri" panose="020F0502020204030204" pitchFamily="34" charset="0"/>
                  <a:cs typeface="Calibri" panose="020F0502020204030204" pitchFamily="34" charset="0"/>
                </a:endParaRPr>
              </a:p>
            </p:txBody>
          </p:sp>
          <p:sp>
            <p:nvSpPr>
              <p:cNvPr id="143" name="Graphic 163" descr="Informatie">
                <a:extLst>
                  <a:ext uri="{FF2B5EF4-FFF2-40B4-BE49-F238E27FC236}">
                    <a16:creationId xmlns:a16="http://schemas.microsoft.com/office/drawing/2014/main" id="{38C8B7EE-966E-4973-B032-549A98870358}"/>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lstStyle/>
              <a:p>
                <a:endParaRPr lang="nl-NL" sz="1500" noProof="0" dirty="0">
                  <a:solidFill>
                    <a:srgbClr val="211F26"/>
                  </a:solidFill>
                  <a:latin typeface="Calibri" panose="020F0502020204030204" pitchFamily="34" charset="0"/>
                  <a:cs typeface="Calibri" panose="020F0502020204030204" pitchFamily="34" charset="0"/>
                </a:endParaRPr>
              </a:p>
            </p:txBody>
          </p:sp>
        </p:grpSp>
        <p:grpSp>
          <p:nvGrpSpPr>
            <p:cNvPr id="84" name="Groep 83">
              <a:extLst>
                <a:ext uri="{FF2B5EF4-FFF2-40B4-BE49-F238E27FC236}">
                  <a16:creationId xmlns:a16="http://schemas.microsoft.com/office/drawing/2014/main" id="{105C6647-4AE2-4722-961F-29E580C49A80}"/>
                </a:ext>
              </a:extLst>
            </p:cNvPr>
            <p:cNvGrpSpPr/>
            <p:nvPr userDrawn="1"/>
          </p:nvGrpSpPr>
          <p:grpSpPr>
            <a:xfrm>
              <a:off x="-938434" y="5519087"/>
              <a:ext cx="627798" cy="576693"/>
              <a:chOff x="-938434" y="4570310"/>
              <a:chExt cx="627798" cy="576693"/>
            </a:xfrm>
          </p:grpSpPr>
          <p:grpSp>
            <p:nvGrpSpPr>
              <p:cNvPr id="137" name="Inspireren">
                <a:extLst>
                  <a:ext uri="{FF2B5EF4-FFF2-40B4-BE49-F238E27FC236}">
                    <a16:creationId xmlns:a16="http://schemas.microsoft.com/office/drawing/2014/main" id="{D45EE1CD-27E5-49E0-9744-28FF565C7CB7}"/>
                  </a:ext>
                </a:extLst>
              </p:cNvPr>
              <p:cNvGrpSpPr>
                <a:grpSpLocks noChangeAspect="1"/>
              </p:cNvGrpSpPr>
              <p:nvPr userDrawn="1"/>
            </p:nvGrpSpPr>
            <p:grpSpPr bwMode="auto">
              <a:xfrm>
                <a:off x="-716116" y="4570310"/>
                <a:ext cx="169778" cy="242385"/>
                <a:chOff x="4768" y="2783"/>
                <a:chExt cx="788" cy="1125"/>
              </a:xfrm>
              <a:gradFill>
                <a:gsLst>
                  <a:gs pos="0">
                    <a:srgbClr val="9D9FA1"/>
                  </a:gs>
                  <a:gs pos="70000">
                    <a:srgbClr val="211F26"/>
                  </a:gs>
                </a:gsLst>
                <a:lin ang="2700000" scaled="0"/>
              </a:gradFill>
            </p:grpSpPr>
            <p:sp>
              <p:nvSpPr>
                <p:cNvPr id="139" name="Freeform 12">
                  <a:extLst>
                    <a:ext uri="{FF2B5EF4-FFF2-40B4-BE49-F238E27FC236}">
                      <a16:creationId xmlns:a16="http://schemas.microsoft.com/office/drawing/2014/main" id="{37E05231-716A-4719-BBEE-9C1E61A9C947}"/>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140" name="Freeform 13">
                  <a:extLst>
                    <a:ext uri="{FF2B5EF4-FFF2-40B4-BE49-F238E27FC236}">
                      <a16:creationId xmlns:a16="http://schemas.microsoft.com/office/drawing/2014/main" id="{2F3BEE13-BB11-40CE-AFBE-107384649A14}"/>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141" name="Freeform 14">
                  <a:extLst>
                    <a:ext uri="{FF2B5EF4-FFF2-40B4-BE49-F238E27FC236}">
                      <a16:creationId xmlns:a16="http://schemas.microsoft.com/office/drawing/2014/main" id="{56FDF09B-D045-437C-9A24-FD710EBA395C}"/>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grpSp>
          <p:sp>
            <p:nvSpPr>
              <p:cNvPr id="138" name="Tekstvak 137">
                <a:extLst>
                  <a:ext uri="{FF2B5EF4-FFF2-40B4-BE49-F238E27FC236}">
                    <a16:creationId xmlns:a16="http://schemas.microsoft.com/office/drawing/2014/main" id="{AE0A56D5-F329-4FFC-B89A-E6DB4F08C550}"/>
                  </a:ext>
                </a:extLst>
              </p:cNvPr>
              <p:cNvSpPr txBox="1"/>
              <p:nvPr userDrawn="1"/>
            </p:nvSpPr>
            <p:spPr>
              <a:xfrm>
                <a:off x="-938434" y="4824764"/>
                <a:ext cx="627798" cy="322239"/>
              </a:xfrm>
              <a:prstGeom prst="rect">
                <a:avLst/>
              </a:prstGeom>
              <a:noFill/>
            </p:spPr>
            <p:txBody>
              <a:bodyPr wrap="square" lIns="0" tIns="0" rIns="0" bIns="0" rtlCol="0" anchor="ctr">
                <a:noAutofit/>
              </a:bodyPr>
              <a:lstStyle/>
              <a:p>
                <a:pPr marL="0" marR="0" lvl="0" indent="0" algn="ctr" defTabSz="685800" rtl="0"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nvGrpSpPr>
            <p:cNvPr id="85" name="Groep 84">
              <a:extLst>
                <a:ext uri="{FF2B5EF4-FFF2-40B4-BE49-F238E27FC236}">
                  <a16:creationId xmlns:a16="http://schemas.microsoft.com/office/drawing/2014/main" id="{CE5FDA32-0F51-4DBB-8048-3A60F0E17995}"/>
                </a:ext>
              </a:extLst>
            </p:cNvPr>
            <p:cNvGrpSpPr/>
            <p:nvPr userDrawn="1"/>
          </p:nvGrpSpPr>
          <p:grpSpPr>
            <a:xfrm>
              <a:off x="-3398401" y="1222628"/>
              <a:ext cx="491631" cy="410839"/>
              <a:chOff x="-3241990" y="1222628"/>
              <a:chExt cx="491631" cy="410839"/>
            </a:xfrm>
          </p:grpSpPr>
          <p:sp>
            <p:nvSpPr>
              <p:cNvPr id="124" name="Tekstvak 123">
                <a:extLst>
                  <a:ext uri="{FF2B5EF4-FFF2-40B4-BE49-F238E27FC236}">
                    <a16:creationId xmlns:a16="http://schemas.microsoft.com/office/drawing/2014/main" id="{3C26E216-CB62-48D4-B50D-D7AD20FA1675}"/>
                  </a:ext>
                </a:extLst>
              </p:cNvPr>
              <p:cNvSpPr txBox="1"/>
              <p:nvPr userDrawn="1"/>
            </p:nvSpPr>
            <p:spPr>
              <a:xfrm>
                <a:off x="-3241990" y="1489960"/>
                <a:ext cx="491631" cy="143507"/>
              </a:xfrm>
              <a:prstGeom prst="rect">
                <a:avLst/>
              </a:prstGeom>
              <a:noFill/>
            </p:spPr>
            <p:txBody>
              <a:bodyPr wrap="square" lIns="0" tIns="18000" rIns="0" bIns="0" rtlCol="0" anchor="t">
                <a:noAutofit/>
              </a:bodyPr>
              <a:lstStyle/>
              <a:p>
                <a:pPr marL="0" marR="0" lvl="0" indent="0" algn="ctr" defTabSz="685800" rtl="0"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Iconen</a:t>
                </a:r>
              </a:p>
            </p:txBody>
          </p:sp>
          <p:grpSp>
            <p:nvGrpSpPr>
              <p:cNvPr id="125" name="Groep 124">
                <a:extLst>
                  <a:ext uri="{FF2B5EF4-FFF2-40B4-BE49-F238E27FC236}">
                    <a16:creationId xmlns:a16="http://schemas.microsoft.com/office/drawing/2014/main" id="{D097510B-5CBB-493F-8592-96A154698279}"/>
                  </a:ext>
                </a:extLst>
              </p:cNvPr>
              <p:cNvGrpSpPr/>
              <p:nvPr userDrawn="1"/>
            </p:nvGrpSpPr>
            <p:grpSpPr>
              <a:xfrm>
                <a:off x="-3119153" y="1222628"/>
                <a:ext cx="245956" cy="246691"/>
                <a:chOff x="1314120" y="4794393"/>
                <a:chExt cx="1787447" cy="1792785"/>
              </a:xfrm>
            </p:grpSpPr>
            <p:grpSp>
              <p:nvGrpSpPr>
                <p:cNvPr id="126" name="Groep 125">
                  <a:extLst>
                    <a:ext uri="{FF2B5EF4-FFF2-40B4-BE49-F238E27FC236}">
                      <a16:creationId xmlns:a16="http://schemas.microsoft.com/office/drawing/2014/main" id="{98130B1B-E836-4EBE-A457-B5EF342D45D6}"/>
                    </a:ext>
                  </a:extLst>
                </p:cNvPr>
                <p:cNvGrpSpPr/>
                <p:nvPr/>
              </p:nvGrpSpPr>
              <p:grpSpPr>
                <a:xfrm>
                  <a:off x="1314120" y="4794393"/>
                  <a:ext cx="1787447" cy="1792785"/>
                  <a:chOff x="1314120" y="4794393"/>
                  <a:chExt cx="1787447" cy="1792785"/>
                </a:xfrm>
                <a:gradFill>
                  <a:gsLst>
                    <a:gs pos="0">
                      <a:srgbClr val="9D9FA1"/>
                    </a:gs>
                    <a:gs pos="70000">
                      <a:srgbClr val="211F26"/>
                    </a:gs>
                  </a:gsLst>
                  <a:lin ang="2700000" scaled="0"/>
                </a:gradFill>
              </p:grpSpPr>
              <p:grpSp>
                <p:nvGrpSpPr>
                  <p:cNvPr id="128" name="Groep 127">
                    <a:extLst>
                      <a:ext uri="{FF2B5EF4-FFF2-40B4-BE49-F238E27FC236}">
                        <a16:creationId xmlns:a16="http://schemas.microsoft.com/office/drawing/2014/main" id="{313BF22C-CBCB-4BF2-B653-383C05F43B0D}"/>
                      </a:ext>
                    </a:extLst>
                  </p:cNvPr>
                  <p:cNvGrpSpPr/>
                  <p:nvPr/>
                </p:nvGrpSpPr>
                <p:grpSpPr>
                  <a:xfrm>
                    <a:off x="1314120" y="4794393"/>
                    <a:ext cx="1787447" cy="1792785"/>
                    <a:chOff x="1314120" y="4794393"/>
                    <a:chExt cx="1787447" cy="1792785"/>
                  </a:xfrm>
                  <a:grpFill/>
                </p:grpSpPr>
                <p:sp>
                  <p:nvSpPr>
                    <p:cNvPr id="133" name="Vrije vorm: vorm 132">
                      <a:extLst>
                        <a:ext uri="{FF2B5EF4-FFF2-40B4-BE49-F238E27FC236}">
                          <a16:creationId xmlns:a16="http://schemas.microsoft.com/office/drawing/2014/main" id="{B0D49F48-B47C-4C2A-A477-2689A94A1B8D}"/>
                        </a:ext>
                      </a:extLst>
                    </p:cNvPr>
                    <p:cNvSpPr/>
                    <p:nvPr/>
                  </p:nvSpPr>
                  <p:spPr>
                    <a:xfrm>
                      <a:off x="1314120" y="4794393"/>
                      <a:ext cx="854131" cy="854131"/>
                    </a:xfrm>
                    <a:custGeom>
                      <a:avLst/>
                      <a:gdLst>
                        <a:gd name="connsiteX0" fmla="*/ 716202 w 854130"/>
                        <a:gd name="connsiteY0" fmla="*/ 139664 h 854130"/>
                        <a:gd name="connsiteX1" fmla="*/ 716202 w 854130"/>
                        <a:gd name="connsiteY1" fmla="*/ 716202 h 854130"/>
                        <a:gd name="connsiteX2" fmla="*/ 139664 w 854130"/>
                        <a:gd name="connsiteY2" fmla="*/ 716202 h 854130"/>
                        <a:gd name="connsiteX3" fmla="*/ 139664 w 854130"/>
                        <a:gd name="connsiteY3" fmla="*/ 139664 h 854130"/>
                        <a:gd name="connsiteX4" fmla="*/ 716202 w 854130"/>
                        <a:gd name="connsiteY4" fmla="*/ 139664 h 854130"/>
                        <a:gd name="connsiteX5" fmla="*/ 849660 w 854130"/>
                        <a:gd name="connsiteY5" fmla="*/ 6206 h 854130"/>
                        <a:gd name="connsiteX6" fmla="*/ 6206 w 854130"/>
                        <a:gd name="connsiteY6" fmla="*/ 6206 h 854130"/>
                        <a:gd name="connsiteX7" fmla="*/ 6206 w 854130"/>
                        <a:gd name="connsiteY7" fmla="*/ 849660 h 854130"/>
                        <a:gd name="connsiteX8" fmla="*/ 849660 w 854130"/>
                        <a:gd name="connsiteY8" fmla="*/ 849660 h 854130"/>
                        <a:gd name="connsiteX9" fmla="*/ 849660 w 854130"/>
                        <a:gd name="connsiteY9" fmla="*/ 6206 h 854130"/>
                        <a:gd name="connsiteX10" fmla="*/ 849660 w 854130"/>
                        <a:gd name="connsiteY10" fmla="*/ 6206 h 854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54130" h="854130">
                          <a:moveTo>
                            <a:pt x="716202" y="139664"/>
                          </a:moveTo>
                          <a:lnTo>
                            <a:pt x="716202" y="716202"/>
                          </a:lnTo>
                          <a:lnTo>
                            <a:pt x="139664" y="716202"/>
                          </a:lnTo>
                          <a:lnTo>
                            <a:pt x="139664" y="139664"/>
                          </a:lnTo>
                          <a:lnTo>
                            <a:pt x="716202" y="139664"/>
                          </a:lnTo>
                          <a:moveTo>
                            <a:pt x="849660" y="6206"/>
                          </a:moveTo>
                          <a:lnTo>
                            <a:pt x="6206" y="6206"/>
                          </a:lnTo>
                          <a:lnTo>
                            <a:pt x="6206" y="849660"/>
                          </a:lnTo>
                          <a:lnTo>
                            <a:pt x="849660" y="849660"/>
                          </a:lnTo>
                          <a:lnTo>
                            <a:pt x="849660" y="6206"/>
                          </a:lnTo>
                          <a:lnTo>
                            <a:pt x="849660" y="6206"/>
                          </a:lnTo>
                          <a:close/>
                        </a:path>
                      </a:pathLst>
                    </a:custGeom>
                    <a:grpFill/>
                    <a:ln w="8858" cap="flat">
                      <a:noFill/>
                      <a:prstDash val="solid"/>
                      <a:miter/>
                    </a:ln>
                  </p:spPr>
                  <p:txBody>
                    <a:bodyPr rtlCol="0" anchor="ctr"/>
                    <a:lstStyle/>
                    <a:p>
                      <a:pPr defTabSz="746602"/>
                      <a:endParaRPr lang="nl-NL" sz="6081" dirty="0">
                        <a:solidFill>
                          <a:srgbClr val="211F26"/>
                        </a:solidFill>
                        <a:latin typeface="Segoe UI Light"/>
                      </a:endParaRPr>
                    </a:p>
                  </p:txBody>
                </p:sp>
                <p:sp>
                  <p:nvSpPr>
                    <p:cNvPr id="134" name="Vrije vorm: vorm 133">
                      <a:extLst>
                        <a:ext uri="{FF2B5EF4-FFF2-40B4-BE49-F238E27FC236}">
                          <a16:creationId xmlns:a16="http://schemas.microsoft.com/office/drawing/2014/main" id="{6CBF1B1A-AB69-4207-9819-C16A7E6BB88D}"/>
                        </a:ext>
                      </a:extLst>
                    </p:cNvPr>
                    <p:cNvSpPr/>
                    <p:nvPr/>
                  </p:nvSpPr>
                  <p:spPr>
                    <a:xfrm>
                      <a:off x="2247436" y="4794393"/>
                      <a:ext cx="854131" cy="854131"/>
                    </a:xfrm>
                    <a:custGeom>
                      <a:avLst/>
                      <a:gdLst>
                        <a:gd name="connsiteX0" fmla="*/ 716202 w 854130"/>
                        <a:gd name="connsiteY0" fmla="*/ 139664 h 854130"/>
                        <a:gd name="connsiteX1" fmla="*/ 716202 w 854130"/>
                        <a:gd name="connsiteY1" fmla="*/ 716202 h 854130"/>
                        <a:gd name="connsiteX2" fmla="*/ 139664 w 854130"/>
                        <a:gd name="connsiteY2" fmla="*/ 716202 h 854130"/>
                        <a:gd name="connsiteX3" fmla="*/ 139664 w 854130"/>
                        <a:gd name="connsiteY3" fmla="*/ 139664 h 854130"/>
                        <a:gd name="connsiteX4" fmla="*/ 716202 w 854130"/>
                        <a:gd name="connsiteY4" fmla="*/ 139664 h 854130"/>
                        <a:gd name="connsiteX5" fmla="*/ 849660 w 854130"/>
                        <a:gd name="connsiteY5" fmla="*/ 6206 h 854130"/>
                        <a:gd name="connsiteX6" fmla="*/ 6206 w 854130"/>
                        <a:gd name="connsiteY6" fmla="*/ 6206 h 854130"/>
                        <a:gd name="connsiteX7" fmla="*/ 6206 w 854130"/>
                        <a:gd name="connsiteY7" fmla="*/ 849660 h 854130"/>
                        <a:gd name="connsiteX8" fmla="*/ 849660 w 854130"/>
                        <a:gd name="connsiteY8" fmla="*/ 849660 h 854130"/>
                        <a:gd name="connsiteX9" fmla="*/ 849660 w 854130"/>
                        <a:gd name="connsiteY9" fmla="*/ 6206 h 854130"/>
                        <a:gd name="connsiteX10" fmla="*/ 849660 w 854130"/>
                        <a:gd name="connsiteY10" fmla="*/ 6206 h 854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54130" h="854130">
                          <a:moveTo>
                            <a:pt x="716202" y="139664"/>
                          </a:moveTo>
                          <a:lnTo>
                            <a:pt x="716202" y="716202"/>
                          </a:lnTo>
                          <a:lnTo>
                            <a:pt x="139664" y="716202"/>
                          </a:lnTo>
                          <a:lnTo>
                            <a:pt x="139664" y="139664"/>
                          </a:lnTo>
                          <a:lnTo>
                            <a:pt x="716202" y="139664"/>
                          </a:lnTo>
                          <a:moveTo>
                            <a:pt x="849660" y="6206"/>
                          </a:moveTo>
                          <a:lnTo>
                            <a:pt x="6206" y="6206"/>
                          </a:lnTo>
                          <a:lnTo>
                            <a:pt x="6206" y="849660"/>
                          </a:lnTo>
                          <a:lnTo>
                            <a:pt x="849660" y="849660"/>
                          </a:lnTo>
                          <a:lnTo>
                            <a:pt x="849660" y="6206"/>
                          </a:lnTo>
                          <a:lnTo>
                            <a:pt x="849660" y="6206"/>
                          </a:lnTo>
                          <a:close/>
                        </a:path>
                      </a:pathLst>
                    </a:custGeom>
                    <a:grpFill/>
                    <a:ln w="8858" cap="flat">
                      <a:noFill/>
                      <a:prstDash val="solid"/>
                      <a:miter/>
                    </a:ln>
                  </p:spPr>
                  <p:txBody>
                    <a:bodyPr rtlCol="0" anchor="ctr"/>
                    <a:lstStyle/>
                    <a:p>
                      <a:pPr defTabSz="746602"/>
                      <a:endParaRPr lang="nl-NL" sz="6081" dirty="0">
                        <a:solidFill>
                          <a:srgbClr val="211F26"/>
                        </a:solidFill>
                        <a:latin typeface="Segoe UI Light"/>
                      </a:endParaRPr>
                    </a:p>
                  </p:txBody>
                </p:sp>
                <p:sp>
                  <p:nvSpPr>
                    <p:cNvPr id="135" name="Vrije vorm: vorm 134">
                      <a:extLst>
                        <a:ext uri="{FF2B5EF4-FFF2-40B4-BE49-F238E27FC236}">
                          <a16:creationId xmlns:a16="http://schemas.microsoft.com/office/drawing/2014/main" id="{29F87627-02EB-4E4B-B673-08F5153F0E7B}"/>
                        </a:ext>
                      </a:extLst>
                    </p:cNvPr>
                    <p:cNvSpPr/>
                    <p:nvPr/>
                  </p:nvSpPr>
                  <p:spPr>
                    <a:xfrm>
                      <a:off x="1314120" y="5733047"/>
                      <a:ext cx="854131" cy="854131"/>
                    </a:xfrm>
                    <a:custGeom>
                      <a:avLst/>
                      <a:gdLst>
                        <a:gd name="connsiteX0" fmla="*/ 716202 w 854130"/>
                        <a:gd name="connsiteY0" fmla="*/ 139664 h 854130"/>
                        <a:gd name="connsiteX1" fmla="*/ 716202 w 854130"/>
                        <a:gd name="connsiteY1" fmla="*/ 716202 h 854130"/>
                        <a:gd name="connsiteX2" fmla="*/ 139664 w 854130"/>
                        <a:gd name="connsiteY2" fmla="*/ 716202 h 854130"/>
                        <a:gd name="connsiteX3" fmla="*/ 139664 w 854130"/>
                        <a:gd name="connsiteY3" fmla="*/ 139664 h 854130"/>
                        <a:gd name="connsiteX4" fmla="*/ 716202 w 854130"/>
                        <a:gd name="connsiteY4" fmla="*/ 139664 h 854130"/>
                        <a:gd name="connsiteX5" fmla="*/ 849660 w 854130"/>
                        <a:gd name="connsiteY5" fmla="*/ 6206 h 854130"/>
                        <a:gd name="connsiteX6" fmla="*/ 6206 w 854130"/>
                        <a:gd name="connsiteY6" fmla="*/ 6206 h 854130"/>
                        <a:gd name="connsiteX7" fmla="*/ 6206 w 854130"/>
                        <a:gd name="connsiteY7" fmla="*/ 849660 h 854130"/>
                        <a:gd name="connsiteX8" fmla="*/ 849660 w 854130"/>
                        <a:gd name="connsiteY8" fmla="*/ 849660 h 854130"/>
                        <a:gd name="connsiteX9" fmla="*/ 849660 w 854130"/>
                        <a:gd name="connsiteY9" fmla="*/ 6206 h 854130"/>
                        <a:gd name="connsiteX10" fmla="*/ 849660 w 854130"/>
                        <a:gd name="connsiteY10" fmla="*/ 6206 h 854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54130" h="854130">
                          <a:moveTo>
                            <a:pt x="716202" y="139664"/>
                          </a:moveTo>
                          <a:lnTo>
                            <a:pt x="716202" y="716202"/>
                          </a:lnTo>
                          <a:lnTo>
                            <a:pt x="139664" y="716202"/>
                          </a:lnTo>
                          <a:lnTo>
                            <a:pt x="139664" y="139664"/>
                          </a:lnTo>
                          <a:lnTo>
                            <a:pt x="716202" y="139664"/>
                          </a:lnTo>
                          <a:moveTo>
                            <a:pt x="849660" y="6206"/>
                          </a:moveTo>
                          <a:lnTo>
                            <a:pt x="6206" y="6206"/>
                          </a:lnTo>
                          <a:lnTo>
                            <a:pt x="6206" y="849660"/>
                          </a:lnTo>
                          <a:lnTo>
                            <a:pt x="849660" y="849660"/>
                          </a:lnTo>
                          <a:lnTo>
                            <a:pt x="849660" y="6206"/>
                          </a:lnTo>
                          <a:lnTo>
                            <a:pt x="849660" y="6206"/>
                          </a:lnTo>
                          <a:close/>
                        </a:path>
                      </a:pathLst>
                    </a:custGeom>
                    <a:grpFill/>
                    <a:ln w="8858" cap="flat">
                      <a:noFill/>
                      <a:prstDash val="solid"/>
                      <a:miter/>
                    </a:ln>
                  </p:spPr>
                  <p:txBody>
                    <a:bodyPr rtlCol="0" anchor="ctr"/>
                    <a:lstStyle/>
                    <a:p>
                      <a:pPr defTabSz="746602"/>
                      <a:endParaRPr lang="nl-NL" sz="6081" dirty="0">
                        <a:solidFill>
                          <a:srgbClr val="211F26"/>
                        </a:solidFill>
                        <a:latin typeface="Segoe UI Light"/>
                      </a:endParaRPr>
                    </a:p>
                  </p:txBody>
                </p:sp>
                <p:sp>
                  <p:nvSpPr>
                    <p:cNvPr id="136" name="Vrije vorm: vorm 135">
                      <a:extLst>
                        <a:ext uri="{FF2B5EF4-FFF2-40B4-BE49-F238E27FC236}">
                          <a16:creationId xmlns:a16="http://schemas.microsoft.com/office/drawing/2014/main" id="{5464FA17-CE0D-40DD-8E51-73BE1843463E}"/>
                        </a:ext>
                      </a:extLst>
                    </p:cNvPr>
                    <p:cNvSpPr/>
                    <p:nvPr/>
                  </p:nvSpPr>
                  <p:spPr>
                    <a:xfrm>
                      <a:off x="2247436" y="5733047"/>
                      <a:ext cx="854131" cy="854131"/>
                    </a:xfrm>
                    <a:custGeom>
                      <a:avLst/>
                      <a:gdLst>
                        <a:gd name="connsiteX0" fmla="*/ 716202 w 854130"/>
                        <a:gd name="connsiteY0" fmla="*/ 139664 h 854130"/>
                        <a:gd name="connsiteX1" fmla="*/ 716202 w 854130"/>
                        <a:gd name="connsiteY1" fmla="*/ 716202 h 854130"/>
                        <a:gd name="connsiteX2" fmla="*/ 139664 w 854130"/>
                        <a:gd name="connsiteY2" fmla="*/ 716202 h 854130"/>
                        <a:gd name="connsiteX3" fmla="*/ 139664 w 854130"/>
                        <a:gd name="connsiteY3" fmla="*/ 139664 h 854130"/>
                        <a:gd name="connsiteX4" fmla="*/ 716202 w 854130"/>
                        <a:gd name="connsiteY4" fmla="*/ 139664 h 854130"/>
                        <a:gd name="connsiteX5" fmla="*/ 849660 w 854130"/>
                        <a:gd name="connsiteY5" fmla="*/ 6206 h 854130"/>
                        <a:gd name="connsiteX6" fmla="*/ 6206 w 854130"/>
                        <a:gd name="connsiteY6" fmla="*/ 6206 h 854130"/>
                        <a:gd name="connsiteX7" fmla="*/ 6206 w 854130"/>
                        <a:gd name="connsiteY7" fmla="*/ 849660 h 854130"/>
                        <a:gd name="connsiteX8" fmla="*/ 849660 w 854130"/>
                        <a:gd name="connsiteY8" fmla="*/ 849660 h 854130"/>
                        <a:gd name="connsiteX9" fmla="*/ 849660 w 854130"/>
                        <a:gd name="connsiteY9" fmla="*/ 6206 h 854130"/>
                        <a:gd name="connsiteX10" fmla="*/ 849660 w 854130"/>
                        <a:gd name="connsiteY10" fmla="*/ 6206 h 854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54130" h="854130">
                          <a:moveTo>
                            <a:pt x="716202" y="139664"/>
                          </a:moveTo>
                          <a:lnTo>
                            <a:pt x="716202" y="716202"/>
                          </a:lnTo>
                          <a:lnTo>
                            <a:pt x="139664" y="716202"/>
                          </a:lnTo>
                          <a:lnTo>
                            <a:pt x="139664" y="139664"/>
                          </a:lnTo>
                          <a:lnTo>
                            <a:pt x="716202" y="139664"/>
                          </a:lnTo>
                          <a:moveTo>
                            <a:pt x="849660" y="6206"/>
                          </a:moveTo>
                          <a:lnTo>
                            <a:pt x="6206" y="6206"/>
                          </a:lnTo>
                          <a:lnTo>
                            <a:pt x="6206" y="849660"/>
                          </a:lnTo>
                          <a:lnTo>
                            <a:pt x="849660" y="849660"/>
                          </a:lnTo>
                          <a:lnTo>
                            <a:pt x="849660" y="6206"/>
                          </a:lnTo>
                          <a:lnTo>
                            <a:pt x="849660" y="6206"/>
                          </a:lnTo>
                          <a:close/>
                        </a:path>
                      </a:pathLst>
                    </a:custGeom>
                    <a:grpFill/>
                    <a:ln w="8858" cap="flat">
                      <a:noFill/>
                      <a:prstDash val="solid"/>
                      <a:miter/>
                    </a:ln>
                  </p:spPr>
                  <p:txBody>
                    <a:bodyPr rtlCol="0" anchor="ctr"/>
                    <a:lstStyle/>
                    <a:p>
                      <a:pPr defTabSz="746602"/>
                      <a:endParaRPr lang="nl-NL" sz="6081" dirty="0">
                        <a:solidFill>
                          <a:srgbClr val="211F26"/>
                        </a:solidFill>
                        <a:latin typeface="Segoe UI Light"/>
                      </a:endParaRPr>
                    </a:p>
                  </p:txBody>
                </p:sp>
              </p:grpSp>
              <p:grpSp>
                <p:nvGrpSpPr>
                  <p:cNvPr id="129" name="Groep 128">
                    <a:extLst>
                      <a:ext uri="{FF2B5EF4-FFF2-40B4-BE49-F238E27FC236}">
                        <a16:creationId xmlns:a16="http://schemas.microsoft.com/office/drawing/2014/main" id="{03D6E4DE-97A6-485E-AC99-EC8DD3403AD1}"/>
                      </a:ext>
                    </a:extLst>
                  </p:cNvPr>
                  <p:cNvGrpSpPr/>
                  <p:nvPr/>
                </p:nvGrpSpPr>
                <p:grpSpPr>
                  <a:xfrm>
                    <a:off x="1544558" y="5023941"/>
                    <a:ext cx="1270519" cy="1329241"/>
                    <a:chOff x="1544558" y="5023941"/>
                    <a:chExt cx="1270519" cy="1329241"/>
                  </a:xfrm>
                  <a:grpFill/>
                </p:grpSpPr>
                <p:sp>
                  <p:nvSpPr>
                    <p:cNvPr id="130" name="Vrije vorm: vorm 129">
                      <a:extLst>
                        <a:ext uri="{FF2B5EF4-FFF2-40B4-BE49-F238E27FC236}">
                          <a16:creationId xmlns:a16="http://schemas.microsoft.com/office/drawing/2014/main" id="{58F1F3CA-4035-4926-86E2-4B2B7380544B}"/>
                        </a:ext>
                      </a:extLst>
                    </p:cNvPr>
                    <p:cNvSpPr/>
                    <p:nvPr/>
                  </p:nvSpPr>
                  <p:spPr>
                    <a:xfrm>
                      <a:off x="1544558" y="5033728"/>
                      <a:ext cx="391477" cy="391477"/>
                    </a:xfrm>
                    <a:custGeom>
                      <a:avLst/>
                      <a:gdLst>
                        <a:gd name="connsiteX0" fmla="*/ 338071 w 391476"/>
                        <a:gd name="connsiteY0" fmla="*/ 146781 h 391476"/>
                        <a:gd name="connsiteX1" fmla="*/ 338071 w 391476"/>
                        <a:gd name="connsiteY1" fmla="*/ 54251 h 391476"/>
                        <a:gd name="connsiteX2" fmla="*/ 290026 w 391476"/>
                        <a:gd name="connsiteY2" fmla="*/ 54251 h 391476"/>
                        <a:gd name="connsiteX3" fmla="*/ 290026 w 391476"/>
                        <a:gd name="connsiteY3" fmla="*/ 98737 h 391476"/>
                        <a:gd name="connsiteX4" fmla="*/ 197496 w 391476"/>
                        <a:gd name="connsiteY4" fmla="*/ 6206 h 391476"/>
                        <a:gd name="connsiteX5" fmla="*/ 6206 w 391476"/>
                        <a:gd name="connsiteY5" fmla="*/ 197496 h 391476"/>
                        <a:gd name="connsiteX6" fmla="*/ 7096 w 391476"/>
                        <a:gd name="connsiteY6" fmla="*/ 387896 h 391476"/>
                        <a:gd name="connsiteX7" fmla="*/ 146781 w 391476"/>
                        <a:gd name="connsiteY7" fmla="*/ 387896 h 391476"/>
                        <a:gd name="connsiteX8" fmla="*/ 242871 w 391476"/>
                        <a:gd name="connsiteY8" fmla="*/ 387896 h 391476"/>
                        <a:gd name="connsiteX9" fmla="*/ 388785 w 391476"/>
                        <a:gd name="connsiteY9" fmla="*/ 387896 h 391476"/>
                        <a:gd name="connsiteX10" fmla="*/ 388785 w 391476"/>
                        <a:gd name="connsiteY10" fmla="*/ 197496 h 391476"/>
                        <a:gd name="connsiteX11" fmla="*/ 338071 w 391476"/>
                        <a:gd name="connsiteY11" fmla="*/ 146781 h 391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91476" h="391476">
                          <a:moveTo>
                            <a:pt x="338071" y="146781"/>
                          </a:moveTo>
                          <a:lnTo>
                            <a:pt x="338071" y="54251"/>
                          </a:lnTo>
                          <a:lnTo>
                            <a:pt x="290026" y="54251"/>
                          </a:lnTo>
                          <a:lnTo>
                            <a:pt x="290026" y="98737"/>
                          </a:lnTo>
                          <a:lnTo>
                            <a:pt x="197496" y="6206"/>
                          </a:lnTo>
                          <a:lnTo>
                            <a:pt x="6206" y="197496"/>
                          </a:lnTo>
                          <a:lnTo>
                            <a:pt x="7096" y="387896"/>
                          </a:lnTo>
                          <a:lnTo>
                            <a:pt x="146781" y="387896"/>
                          </a:lnTo>
                          <a:lnTo>
                            <a:pt x="242871" y="387896"/>
                          </a:lnTo>
                          <a:lnTo>
                            <a:pt x="388785" y="387896"/>
                          </a:lnTo>
                          <a:lnTo>
                            <a:pt x="388785" y="197496"/>
                          </a:lnTo>
                          <a:lnTo>
                            <a:pt x="338071" y="146781"/>
                          </a:lnTo>
                          <a:close/>
                        </a:path>
                      </a:pathLst>
                    </a:custGeom>
                    <a:grpFill/>
                    <a:ln w="8858" cap="flat">
                      <a:noFill/>
                      <a:prstDash val="solid"/>
                      <a:miter/>
                    </a:ln>
                  </p:spPr>
                  <p:txBody>
                    <a:bodyPr rtlCol="0" anchor="ctr"/>
                    <a:lstStyle/>
                    <a:p>
                      <a:pPr defTabSz="746602"/>
                      <a:endParaRPr lang="nl-NL" sz="6081" dirty="0">
                        <a:solidFill>
                          <a:srgbClr val="211F26"/>
                        </a:solidFill>
                        <a:latin typeface="Segoe UI Light"/>
                      </a:endParaRPr>
                    </a:p>
                  </p:txBody>
                </p:sp>
                <p:sp>
                  <p:nvSpPr>
                    <p:cNvPr id="131" name="Vrije vorm: vorm 130">
                      <a:extLst>
                        <a:ext uri="{FF2B5EF4-FFF2-40B4-BE49-F238E27FC236}">
                          <a16:creationId xmlns:a16="http://schemas.microsoft.com/office/drawing/2014/main" id="{3E43659E-57AB-4AA5-80CE-E9EFA43FF5B1}"/>
                        </a:ext>
                      </a:extLst>
                    </p:cNvPr>
                    <p:cNvSpPr/>
                    <p:nvPr/>
                  </p:nvSpPr>
                  <p:spPr>
                    <a:xfrm>
                      <a:off x="2530367" y="5023941"/>
                      <a:ext cx="284710" cy="391477"/>
                    </a:xfrm>
                    <a:custGeom>
                      <a:avLst/>
                      <a:gdLst>
                        <a:gd name="connsiteX0" fmla="*/ 208172 w 284710"/>
                        <a:gd name="connsiteY0" fmla="*/ 169914 h 391476"/>
                        <a:gd name="connsiteX1" fmla="*/ 238423 w 284710"/>
                        <a:gd name="connsiteY1" fmla="*/ 100516 h 391476"/>
                        <a:gd name="connsiteX2" fmla="*/ 145892 w 284710"/>
                        <a:gd name="connsiteY2" fmla="*/ 6206 h 391476"/>
                        <a:gd name="connsiteX3" fmla="*/ 53361 w 284710"/>
                        <a:gd name="connsiteY3" fmla="*/ 100516 h 391476"/>
                        <a:gd name="connsiteX4" fmla="*/ 83611 w 284710"/>
                        <a:gd name="connsiteY4" fmla="*/ 169914 h 391476"/>
                        <a:gd name="connsiteX5" fmla="*/ 6206 w 284710"/>
                        <a:gd name="connsiteY5" fmla="*/ 272232 h 391476"/>
                        <a:gd name="connsiteX6" fmla="*/ 6206 w 284710"/>
                        <a:gd name="connsiteY6" fmla="*/ 321167 h 391476"/>
                        <a:gd name="connsiteX7" fmla="*/ 6206 w 284710"/>
                        <a:gd name="connsiteY7" fmla="*/ 332733 h 391476"/>
                        <a:gd name="connsiteX8" fmla="*/ 6206 w 284710"/>
                        <a:gd name="connsiteY8" fmla="*/ 342520 h 391476"/>
                        <a:gd name="connsiteX9" fmla="*/ 6206 w 284710"/>
                        <a:gd name="connsiteY9" fmla="*/ 346079 h 391476"/>
                        <a:gd name="connsiteX10" fmla="*/ 6206 w 284710"/>
                        <a:gd name="connsiteY10" fmla="*/ 358535 h 391476"/>
                        <a:gd name="connsiteX11" fmla="*/ 6206 w 284710"/>
                        <a:gd name="connsiteY11" fmla="*/ 389675 h 391476"/>
                        <a:gd name="connsiteX12" fmla="*/ 287357 w 284710"/>
                        <a:gd name="connsiteY12" fmla="*/ 389675 h 391476"/>
                        <a:gd name="connsiteX13" fmla="*/ 287357 w 284710"/>
                        <a:gd name="connsiteY13" fmla="*/ 272232 h 391476"/>
                        <a:gd name="connsiteX14" fmla="*/ 208172 w 284710"/>
                        <a:gd name="connsiteY14" fmla="*/ 169914 h 391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84710" h="391476">
                          <a:moveTo>
                            <a:pt x="208172" y="169914"/>
                          </a:moveTo>
                          <a:cubicBezTo>
                            <a:pt x="226856" y="153010"/>
                            <a:pt x="238423" y="128097"/>
                            <a:pt x="238423" y="100516"/>
                          </a:cubicBezTo>
                          <a:cubicBezTo>
                            <a:pt x="238423" y="48912"/>
                            <a:pt x="196606" y="6206"/>
                            <a:pt x="145892" y="6206"/>
                          </a:cubicBezTo>
                          <a:cubicBezTo>
                            <a:pt x="95178" y="6206"/>
                            <a:pt x="53361" y="48023"/>
                            <a:pt x="53361" y="100516"/>
                          </a:cubicBezTo>
                          <a:cubicBezTo>
                            <a:pt x="53361" y="128097"/>
                            <a:pt x="64927" y="152120"/>
                            <a:pt x="83611" y="169914"/>
                          </a:cubicBezTo>
                          <a:cubicBezTo>
                            <a:pt x="37346" y="187709"/>
                            <a:pt x="6206" y="224187"/>
                            <a:pt x="6206" y="272232"/>
                          </a:cubicBezTo>
                          <a:lnTo>
                            <a:pt x="6206" y="321167"/>
                          </a:lnTo>
                          <a:lnTo>
                            <a:pt x="6206" y="332733"/>
                          </a:lnTo>
                          <a:lnTo>
                            <a:pt x="6206" y="342520"/>
                          </a:lnTo>
                          <a:lnTo>
                            <a:pt x="6206" y="346079"/>
                          </a:lnTo>
                          <a:lnTo>
                            <a:pt x="6206" y="358535"/>
                          </a:lnTo>
                          <a:lnTo>
                            <a:pt x="6206" y="389675"/>
                          </a:lnTo>
                          <a:lnTo>
                            <a:pt x="287357" y="389675"/>
                          </a:lnTo>
                          <a:lnTo>
                            <a:pt x="287357" y="272232"/>
                          </a:lnTo>
                          <a:cubicBezTo>
                            <a:pt x="285578" y="224187"/>
                            <a:pt x="253548" y="186819"/>
                            <a:pt x="208172" y="169914"/>
                          </a:cubicBezTo>
                          <a:close/>
                        </a:path>
                      </a:pathLst>
                    </a:custGeom>
                    <a:grpFill/>
                    <a:ln w="8858" cap="flat">
                      <a:noFill/>
                      <a:prstDash val="solid"/>
                      <a:miter/>
                    </a:ln>
                  </p:spPr>
                  <p:txBody>
                    <a:bodyPr rtlCol="0" anchor="ctr"/>
                    <a:lstStyle/>
                    <a:p>
                      <a:pPr defTabSz="746602"/>
                      <a:endParaRPr lang="nl-NL" sz="6081" dirty="0">
                        <a:solidFill>
                          <a:srgbClr val="211F26"/>
                        </a:solidFill>
                        <a:latin typeface="Segoe UI Light"/>
                      </a:endParaRPr>
                    </a:p>
                  </p:txBody>
                </p:sp>
                <p:sp>
                  <p:nvSpPr>
                    <p:cNvPr id="132" name="Vrije vorm: vorm 131">
                      <a:extLst>
                        <a:ext uri="{FF2B5EF4-FFF2-40B4-BE49-F238E27FC236}">
                          <a16:creationId xmlns:a16="http://schemas.microsoft.com/office/drawing/2014/main" id="{DE2EFE58-D82C-40D2-9A49-857FA7042486}"/>
                        </a:ext>
                      </a:extLst>
                    </p:cNvPr>
                    <p:cNvSpPr/>
                    <p:nvPr/>
                  </p:nvSpPr>
                  <p:spPr>
                    <a:xfrm>
                      <a:off x="1599720" y="5961705"/>
                      <a:ext cx="275813" cy="391477"/>
                    </a:xfrm>
                    <a:custGeom>
                      <a:avLst/>
                      <a:gdLst>
                        <a:gd name="connsiteX0" fmla="*/ 142333 w 275813"/>
                        <a:gd name="connsiteY0" fmla="*/ 388785 h 391476"/>
                        <a:gd name="connsiteX1" fmla="*/ 278460 w 275813"/>
                        <a:gd name="connsiteY1" fmla="*/ 252658 h 391476"/>
                        <a:gd name="connsiteX2" fmla="*/ 274011 w 275813"/>
                        <a:gd name="connsiteY2" fmla="*/ 219738 h 391476"/>
                        <a:gd name="connsiteX3" fmla="*/ 269563 w 275813"/>
                        <a:gd name="connsiteY3" fmla="*/ 206393 h 391476"/>
                        <a:gd name="connsiteX4" fmla="*/ 242871 w 275813"/>
                        <a:gd name="connsiteY4" fmla="*/ 161907 h 391476"/>
                        <a:gd name="connsiteX5" fmla="*/ 142333 w 275813"/>
                        <a:gd name="connsiteY5" fmla="*/ 6206 h 391476"/>
                        <a:gd name="connsiteX6" fmla="*/ 41795 w 275813"/>
                        <a:gd name="connsiteY6" fmla="*/ 161907 h 391476"/>
                        <a:gd name="connsiteX7" fmla="*/ 15103 w 275813"/>
                        <a:gd name="connsiteY7" fmla="*/ 206393 h 391476"/>
                        <a:gd name="connsiteX8" fmla="*/ 10654 w 275813"/>
                        <a:gd name="connsiteY8" fmla="*/ 219738 h 391476"/>
                        <a:gd name="connsiteX9" fmla="*/ 6206 w 275813"/>
                        <a:gd name="connsiteY9" fmla="*/ 252658 h 391476"/>
                        <a:gd name="connsiteX10" fmla="*/ 142333 w 275813"/>
                        <a:gd name="connsiteY10" fmla="*/ 388785 h 391476"/>
                        <a:gd name="connsiteX11" fmla="*/ 142333 w 275813"/>
                        <a:gd name="connsiteY11" fmla="*/ 388785 h 391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75813" h="391476">
                          <a:moveTo>
                            <a:pt x="142333" y="388785"/>
                          </a:moveTo>
                          <a:cubicBezTo>
                            <a:pt x="217069" y="388785"/>
                            <a:pt x="278460" y="328284"/>
                            <a:pt x="278460" y="252658"/>
                          </a:cubicBezTo>
                          <a:cubicBezTo>
                            <a:pt x="278460" y="241092"/>
                            <a:pt x="276681" y="230415"/>
                            <a:pt x="274011" y="219738"/>
                          </a:cubicBezTo>
                          <a:cubicBezTo>
                            <a:pt x="273122" y="215290"/>
                            <a:pt x="271342" y="210841"/>
                            <a:pt x="269563" y="206393"/>
                          </a:cubicBezTo>
                          <a:lnTo>
                            <a:pt x="242871" y="161907"/>
                          </a:lnTo>
                          <a:lnTo>
                            <a:pt x="142333" y="6206"/>
                          </a:lnTo>
                          <a:lnTo>
                            <a:pt x="41795" y="161907"/>
                          </a:lnTo>
                          <a:lnTo>
                            <a:pt x="15103" y="206393"/>
                          </a:lnTo>
                          <a:cubicBezTo>
                            <a:pt x="13324" y="210841"/>
                            <a:pt x="12434" y="215290"/>
                            <a:pt x="10654" y="219738"/>
                          </a:cubicBezTo>
                          <a:cubicBezTo>
                            <a:pt x="7985" y="230415"/>
                            <a:pt x="6206" y="241092"/>
                            <a:pt x="6206" y="252658"/>
                          </a:cubicBezTo>
                          <a:cubicBezTo>
                            <a:pt x="6206" y="327395"/>
                            <a:pt x="67596" y="388785"/>
                            <a:pt x="142333" y="388785"/>
                          </a:cubicBezTo>
                          <a:lnTo>
                            <a:pt x="142333" y="388785"/>
                          </a:lnTo>
                          <a:close/>
                        </a:path>
                      </a:pathLst>
                    </a:custGeom>
                    <a:grpFill/>
                    <a:ln w="8858" cap="flat">
                      <a:noFill/>
                      <a:prstDash val="solid"/>
                      <a:miter/>
                    </a:ln>
                  </p:spPr>
                  <p:txBody>
                    <a:bodyPr rtlCol="0" anchor="ctr"/>
                    <a:lstStyle/>
                    <a:p>
                      <a:pPr defTabSz="746602"/>
                      <a:endParaRPr lang="nl-NL" sz="6081" dirty="0">
                        <a:solidFill>
                          <a:srgbClr val="211F26"/>
                        </a:solidFill>
                        <a:latin typeface="Segoe UI Light"/>
                      </a:endParaRPr>
                    </a:p>
                  </p:txBody>
                </p:sp>
              </p:grpSp>
            </p:grpSp>
            <p:sp>
              <p:nvSpPr>
                <p:cNvPr id="127" name="Vrije vorm: vorm 126">
                  <a:extLst>
                    <a:ext uri="{FF2B5EF4-FFF2-40B4-BE49-F238E27FC236}">
                      <a16:creationId xmlns:a16="http://schemas.microsoft.com/office/drawing/2014/main" id="{8780C616-5D4D-4455-A734-30F5CDB0EAF7}"/>
                    </a:ext>
                  </a:extLst>
                </p:cNvPr>
                <p:cNvSpPr/>
                <p:nvPr/>
              </p:nvSpPr>
              <p:spPr>
                <a:xfrm>
                  <a:off x="2476984" y="5962595"/>
                  <a:ext cx="391477" cy="391477"/>
                </a:xfrm>
                <a:custGeom>
                  <a:avLst/>
                  <a:gdLst>
                    <a:gd name="connsiteX0" fmla="*/ 43574 w 391476"/>
                    <a:gd name="connsiteY0" fmla="*/ 81832 h 391476"/>
                    <a:gd name="connsiteX1" fmla="*/ 10654 w 391476"/>
                    <a:gd name="connsiteY1" fmla="*/ 149451 h 391476"/>
                    <a:gd name="connsiteX2" fmla="*/ 65817 w 391476"/>
                    <a:gd name="connsiteY2" fmla="*/ 176142 h 391476"/>
                    <a:gd name="connsiteX3" fmla="*/ 64038 w 391476"/>
                    <a:gd name="connsiteY3" fmla="*/ 205503 h 391476"/>
                    <a:gd name="connsiteX4" fmla="*/ 6206 w 391476"/>
                    <a:gd name="connsiteY4" fmla="*/ 225966 h 391476"/>
                    <a:gd name="connsiteX5" fmla="*/ 31118 w 391476"/>
                    <a:gd name="connsiteY5" fmla="*/ 297144 h 391476"/>
                    <a:gd name="connsiteX6" fmla="*/ 88950 w 391476"/>
                    <a:gd name="connsiteY6" fmla="*/ 276680 h 391476"/>
                    <a:gd name="connsiteX7" fmla="*/ 108524 w 391476"/>
                    <a:gd name="connsiteY7" fmla="*/ 298034 h 391476"/>
                    <a:gd name="connsiteX8" fmla="*/ 81832 w 391476"/>
                    <a:gd name="connsiteY8" fmla="*/ 353196 h 391476"/>
                    <a:gd name="connsiteX9" fmla="*/ 149451 w 391476"/>
                    <a:gd name="connsiteY9" fmla="*/ 386116 h 391476"/>
                    <a:gd name="connsiteX10" fmla="*/ 176142 w 391476"/>
                    <a:gd name="connsiteY10" fmla="*/ 330953 h 391476"/>
                    <a:gd name="connsiteX11" fmla="*/ 205503 w 391476"/>
                    <a:gd name="connsiteY11" fmla="*/ 332733 h 391476"/>
                    <a:gd name="connsiteX12" fmla="*/ 225966 w 391476"/>
                    <a:gd name="connsiteY12" fmla="*/ 390565 h 391476"/>
                    <a:gd name="connsiteX13" fmla="*/ 297144 w 391476"/>
                    <a:gd name="connsiteY13" fmla="*/ 365652 h 391476"/>
                    <a:gd name="connsiteX14" fmla="*/ 276681 w 391476"/>
                    <a:gd name="connsiteY14" fmla="*/ 307821 h 391476"/>
                    <a:gd name="connsiteX15" fmla="*/ 298034 w 391476"/>
                    <a:gd name="connsiteY15" fmla="*/ 288247 h 391476"/>
                    <a:gd name="connsiteX16" fmla="*/ 353196 w 391476"/>
                    <a:gd name="connsiteY16" fmla="*/ 314938 h 391476"/>
                    <a:gd name="connsiteX17" fmla="*/ 386116 w 391476"/>
                    <a:gd name="connsiteY17" fmla="*/ 247320 h 391476"/>
                    <a:gd name="connsiteX18" fmla="*/ 330953 w 391476"/>
                    <a:gd name="connsiteY18" fmla="*/ 220628 h 391476"/>
                    <a:gd name="connsiteX19" fmla="*/ 332733 w 391476"/>
                    <a:gd name="connsiteY19" fmla="*/ 191267 h 391476"/>
                    <a:gd name="connsiteX20" fmla="*/ 390565 w 391476"/>
                    <a:gd name="connsiteY20" fmla="*/ 170804 h 391476"/>
                    <a:gd name="connsiteX21" fmla="*/ 365653 w 391476"/>
                    <a:gd name="connsiteY21" fmla="*/ 99626 h 391476"/>
                    <a:gd name="connsiteX22" fmla="*/ 307821 w 391476"/>
                    <a:gd name="connsiteY22" fmla="*/ 120090 h 391476"/>
                    <a:gd name="connsiteX23" fmla="*/ 288247 w 391476"/>
                    <a:gd name="connsiteY23" fmla="*/ 98737 h 391476"/>
                    <a:gd name="connsiteX24" fmla="*/ 314938 w 391476"/>
                    <a:gd name="connsiteY24" fmla="*/ 43574 h 391476"/>
                    <a:gd name="connsiteX25" fmla="*/ 247320 w 391476"/>
                    <a:gd name="connsiteY25" fmla="*/ 10654 h 391476"/>
                    <a:gd name="connsiteX26" fmla="*/ 220628 w 391476"/>
                    <a:gd name="connsiteY26" fmla="*/ 65817 h 391476"/>
                    <a:gd name="connsiteX27" fmla="*/ 191267 w 391476"/>
                    <a:gd name="connsiteY27" fmla="*/ 64038 h 391476"/>
                    <a:gd name="connsiteX28" fmla="*/ 170804 w 391476"/>
                    <a:gd name="connsiteY28" fmla="*/ 6206 h 391476"/>
                    <a:gd name="connsiteX29" fmla="*/ 99626 w 391476"/>
                    <a:gd name="connsiteY29" fmla="*/ 31118 h 391476"/>
                    <a:gd name="connsiteX30" fmla="*/ 120090 w 391476"/>
                    <a:gd name="connsiteY30" fmla="*/ 88950 h 391476"/>
                    <a:gd name="connsiteX31" fmla="*/ 98737 w 391476"/>
                    <a:gd name="connsiteY31" fmla="*/ 108524 h 391476"/>
                    <a:gd name="connsiteX32" fmla="*/ 43574 w 391476"/>
                    <a:gd name="connsiteY32" fmla="*/ 81832 h 391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391476" h="391476">
                      <a:moveTo>
                        <a:pt x="43574" y="81832"/>
                      </a:moveTo>
                      <a:lnTo>
                        <a:pt x="10654" y="149451"/>
                      </a:lnTo>
                      <a:lnTo>
                        <a:pt x="65817" y="176142"/>
                      </a:lnTo>
                      <a:cubicBezTo>
                        <a:pt x="64038" y="185929"/>
                        <a:pt x="64038" y="195716"/>
                        <a:pt x="64038" y="205503"/>
                      </a:cubicBezTo>
                      <a:lnTo>
                        <a:pt x="6206" y="225966"/>
                      </a:lnTo>
                      <a:lnTo>
                        <a:pt x="31118" y="297144"/>
                      </a:lnTo>
                      <a:lnTo>
                        <a:pt x="88950" y="276680"/>
                      </a:lnTo>
                      <a:cubicBezTo>
                        <a:pt x="94288" y="284688"/>
                        <a:pt x="101406" y="291806"/>
                        <a:pt x="108524" y="298034"/>
                      </a:cubicBezTo>
                      <a:lnTo>
                        <a:pt x="81832" y="353196"/>
                      </a:lnTo>
                      <a:lnTo>
                        <a:pt x="149451" y="386116"/>
                      </a:lnTo>
                      <a:lnTo>
                        <a:pt x="176142" y="330953"/>
                      </a:lnTo>
                      <a:cubicBezTo>
                        <a:pt x="185929" y="332733"/>
                        <a:pt x="195716" y="332733"/>
                        <a:pt x="205503" y="332733"/>
                      </a:cubicBezTo>
                      <a:lnTo>
                        <a:pt x="225966" y="390565"/>
                      </a:lnTo>
                      <a:lnTo>
                        <a:pt x="297144" y="365652"/>
                      </a:lnTo>
                      <a:lnTo>
                        <a:pt x="276681" y="307821"/>
                      </a:lnTo>
                      <a:cubicBezTo>
                        <a:pt x="284688" y="302482"/>
                        <a:pt x="291806" y="295365"/>
                        <a:pt x="298034" y="288247"/>
                      </a:cubicBezTo>
                      <a:lnTo>
                        <a:pt x="353196" y="314938"/>
                      </a:lnTo>
                      <a:lnTo>
                        <a:pt x="386116" y="247320"/>
                      </a:lnTo>
                      <a:lnTo>
                        <a:pt x="330953" y="220628"/>
                      </a:lnTo>
                      <a:cubicBezTo>
                        <a:pt x="332733" y="210841"/>
                        <a:pt x="332733" y="201054"/>
                        <a:pt x="332733" y="191267"/>
                      </a:cubicBezTo>
                      <a:lnTo>
                        <a:pt x="390565" y="170804"/>
                      </a:lnTo>
                      <a:lnTo>
                        <a:pt x="365653" y="99626"/>
                      </a:lnTo>
                      <a:lnTo>
                        <a:pt x="307821" y="120090"/>
                      </a:lnTo>
                      <a:cubicBezTo>
                        <a:pt x="302482" y="112082"/>
                        <a:pt x="295365" y="104965"/>
                        <a:pt x="288247" y="98737"/>
                      </a:cubicBezTo>
                      <a:lnTo>
                        <a:pt x="314938" y="43574"/>
                      </a:lnTo>
                      <a:lnTo>
                        <a:pt x="247320" y="10654"/>
                      </a:lnTo>
                      <a:lnTo>
                        <a:pt x="220628" y="65817"/>
                      </a:lnTo>
                      <a:cubicBezTo>
                        <a:pt x="210841" y="64038"/>
                        <a:pt x="201054" y="64038"/>
                        <a:pt x="191267" y="64038"/>
                      </a:cubicBezTo>
                      <a:lnTo>
                        <a:pt x="170804" y="6206"/>
                      </a:lnTo>
                      <a:lnTo>
                        <a:pt x="99626" y="31118"/>
                      </a:lnTo>
                      <a:lnTo>
                        <a:pt x="120090" y="88950"/>
                      </a:lnTo>
                      <a:cubicBezTo>
                        <a:pt x="112082" y="94288"/>
                        <a:pt x="104965" y="101406"/>
                        <a:pt x="98737" y="108524"/>
                      </a:cubicBezTo>
                      <a:lnTo>
                        <a:pt x="43574" y="81832"/>
                      </a:lnTo>
                      <a:close/>
                    </a:path>
                  </a:pathLst>
                </a:custGeom>
                <a:solidFill>
                  <a:srgbClr val="1FF524"/>
                </a:solidFill>
                <a:ln w="8858" cap="flat">
                  <a:noFill/>
                  <a:prstDash val="solid"/>
                  <a:miter/>
                </a:ln>
              </p:spPr>
              <p:txBody>
                <a:bodyPr rtlCol="0" anchor="ctr"/>
                <a:lstStyle/>
                <a:p>
                  <a:pPr defTabSz="746602"/>
                  <a:endParaRPr lang="nl-NL" sz="6081" dirty="0">
                    <a:solidFill>
                      <a:srgbClr val="211F26"/>
                    </a:solidFill>
                    <a:latin typeface="Segoe UI Light"/>
                  </a:endParaRPr>
                </a:p>
              </p:txBody>
            </p:sp>
          </p:grpSp>
        </p:grpSp>
        <p:grpSp>
          <p:nvGrpSpPr>
            <p:cNvPr id="86" name="Groep 85">
              <a:extLst>
                <a:ext uri="{FF2B5EF4-FFF2-40B4-BE49-F238E27FC236}">
                  <a16:creationId xmlns:a16="http://schemas.microsoft.com/office/drawing/2014/main" id="{70D5797E-8FB8-4B4B-93AB-267B26E1FCF8}"/>
                </a:ext>
              </a:extLst>
            </p:cNvPr>
            <p:cNvGrpSpPr/>
            <p:nvPr userDrawn="1"/>
          </p:nvGrpSpPr>
          <p:grpSpPr>
            <a:xfrm>
              <a:off x="-3314820" y="3391746"/>
              <a:ext cx="1381246" cy="331361"/>
              <a:chOff x="-3314820" y="3391746"/>
              <a:chExt cx="1381246" cy="331361"/>
            </a:xfrm>
          </p:grpSpPr>
          <p:sp>
            <p:nvSpPr>
              <p:cNvPr id="115" name="Rechthoek 114">
                <a:extLst>
                  <a:ext uri="{FF2B5EF4-FFF2-40B4-BE49-F238E27FC236}">
                    <a16:creationId xmlns:a16="http://schemas.microsoft.com/office/drawing/2014/main" id="{BD3F3D1E-970D-40E2-9858-550FCEAAA1EC}"/>
                  </a:ext>
                </a:extLst>
              </p:cNvPr>
              <p:cNvSpPr/>
              <p:nvPr userDrawn="1"/>
            </p:nvSpPr>
            <p:spPr>
              <a:xfrm>
                <a:off x="-3314820" y="3391746"/>
                <a:ext cx="1381246" cy="272279"/>
              </a:xfrm>
              <a:prstGeom prst="rect">
                <a:avLst/>
              </a:prstGeom>
              <a:solidFill>
                <a:srgbClr val="FFFFFF"/>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116" name="Rechthoek 115">
                <a:extLst>
                  <a:ext uri="{FF2B5EF4-FFF2-40B4-BE49-F238E27FC236}">
                    <a16:creationId xmlns:a16="http://schemas.microsoft.com/office/drawing/2014/main" id="{AD43DA09-AE1D-42CC-BEC0-98CB9DBB010B}"/>
                  </a:ext>
                </a:extLst>
              </p:cNvPr>
              <p:cNvSpPr/>
              <p:nvPr userDrawn="1"/>
            </p:nvSpPr>
            <p:spPr>
              <a:xfrm>
                <a:off x="-3304719" y="3412899"/>
                <a:ext cx="1361619" cy="246608"/>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117" name="Tekstvak 116">
                <a:extLst>
                  <a:ext uri="{FF2B5EF4-FFF2-40B4-BE49-F238E27FC236}">
                    <a16:creationId xmlns:a16="http://schemas.microsoft.com/office/drawing/2014/main" id="{7D6DB409-FC01-4E12-8346-E56CD5C7372F}"/>
                  </a:ext>
                </a:extLst>
              </p:cNvPr>
              <p:cNvSpPr txBox="1"/>
              <p:nvPr userDrawn="1"/>
            </p:nvSpPr>
            <p:spPr>
              <a:xfrm>
                <a:off x="-3069820" y="3472995"/>
                <a:ext cx="1098515" cy="126416"/>
              </a:xfrm>
              <a:prstGeom prst="rect">
                <a:avLst/>
              </a:prstGeom>
              <a:noFill/>
            </p:spPr>
            <p:txBody>
              <a:bodyPr wrap="square" rtlCol="0" anchor="ctr">
                <a:noAutofit/>
              </a:bodyPr>
              <a:lstStyle/>
              <a:p>
                <a:pPr marL="0" algn="l" defTabSz="913134" rtl="0" eaLnBrk="1" latinLnBrk="0" hangingPunct="1">
                  <a:lnSpc>
                    <a:spcPct val="90000"/>
                  </a:lnSpc>
                  <a:spcBef>
                    <a:spcPts val="450"/>
                  </a:spcBef>
                  <a:spcAft>
                    <a:spcPts val="450"/>
                  </a:spcAft>
                </a:pPr>
                <a:r>
                  <a:rPr lang="nl-NL" sz="675" b="0" kern="1200" noProof="0" dirty="0">
                    <a:solidFill>
                      <a:srgbClr val="211F26"/>
                    </a:solidFill>
                    <a:latin typeface="Calibri" panose="020F0502020204030204" pitchFamily="34" charset="0"/>
                    <a:ea typeface="+mn-ea"/>
                    <a:cs typeface="Calibri" panose="020F0502020204030204" pitchFamily="34" charset="0"/>
                  </a:rPr>
                  <a:t>Vormopvulling</a:t>
                </a:r>
              </a:p>
            </p:txBody>
          </p:sp>
          <p:sp>
            <p:nvSpPr>
              <p:cNvPr id="118" name="Vrije vorm: vorm 117">
                <a:extLst>
                  <a:ext uri="{FF2B5EF4-FFF2-40B4-BE49-F238E27FC236}">
                    <a16:creationId xmlns:a16="http://schemas.microsoft.com/office/drawing/2014/main" id="{26E1ED8E-7674-4CD4-B6FF-0FBED816CBA7}"/>
                  </a:ext>
                </a:extLst>
              </p:cNvPr>
              <p:cNvSpPr/>
              <p:nvPr userDrawn="1"/>
            </p:nvSpPr>
            <p:spPr>
              <a:xfrm>
                <a:off x="-2241774" y="3543107"/>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450"/>
                  </a:spcBef>
                  <a:spcAft>
                    <a:spcPts val="450"/>
                  </a:spcAft>
                </a:pPr>
                <a:endParaRPr lang="nl-NL" sz="1200" cap="all" baseline="0" noProof="0" dirty="0">
                  <a:latin typeface="Calibri" panose="020F0502020204030204" pitchFamily="34" charset="0"/>
                  <a:cs typeface="Calibri" panose="020F0502020204030204" pitchFamily="34" charset="0"/>
                </a:endParaRPr>
              </a:p>
            </p:txBody>
          </p:sp>
          <p:grpSp>
            <p:nvGrpSpPr>
              <p:cNvPr id="119" name="Groep 118">
                <a:extLst>
                  <a:ext uri="{FF2B5EF4-FFF2-40B4-BE49-F238E27FC236}">
                    <a16:creationId xmlns:a16="http://schemas.microsoft.com/office/drawing/2014/main" id="{54B86CA0-178F-463F-B2B0-E9042B1FD10A}"/>
                  </a:ext>
                </a:extLst>
              </p:cNvPr>
              <p:cNvGrpSpPr/>
              <p:nvPr userDrawn="1"/>
            </p:nvGrpSpPr>
            <p:grpSpPr>
              <a:xfrm>
                <a:off x="-3243855" y="3446665"/>
                <a:ext cx="157453" cy="147831"/>
                <a:chOff x="-899320" y="3037554"/>
                <a:chExt cx="175977" cy="165227"/>
              </a:xfrm>
            </p:grpSpPr>
            <p:sp>
              <p:nvSpPr>
                <p:cNvPr id="121" name="Vrije vorm: vorm 120">
                  <a:extLst>
                    <a:ext uri="{FF2B5EF4-FFF2-40B4-BE49-F238E27FC236}">
                      <a16:creationId xmlns:a16="http://schemas.microsoft.com/office/drawing/2014/main" id="{EE21E5EF-6BF8-4A10-9DBE-ED826F92DD3F}"/>
                    </a:ext>
                  </a:extLst>
                </p:cNvPr>
                <p:cNvSpPr/>
                <p:nvPr userDrawn="1"/>
              </p:nvSpPr>
              <p:spPr>
                <a:xfrm>
                  <a:off x="-804124" y="3081338"/>
                  <a:ext cx="80781" cy="121443"/>
                </a:xfrm>
                <a:custGeom>
                  <a:avLst/>
                  <a:gdLst>
                    <a:gd name="connsiteX0" fmla="*/ 0 w 54768"/>
                    <a:gd name="connsiteY0" fmla="*/ 0 h 71437"/>
                    <a:gd name="connsiteX1" fmla="*/ 4762 w 54768"/>
                    <a:gd name="connsiteY1" fmla="*/ 71437 h 71437"/>
                    <a:gd name="connsiteX2" fmla="*/ 54768 w 54768"/>
                    <a:gd name="connsiteY2" fmla="*/ 4762 h 71437"/>
                    <a:gd name="connsiteX3" fmla="*/ 0 w 54768"/>
                    <a:gd name="connsiteY3" fmla="*/ 0 h 71437"/>
                    <a:gd name="connsiteX0" fmla="*/ 0 w 54768"/>
                    <a:gd name="connsiteY0" fmla="*/ 0 h 71437"/>
                    <a:gd name="connsiteX1" fmla="*/ 4762 w 54768"/>
                    <a:gd name="connsiteY1" fmla="*/ 71437 h 71437"/>
                    <a:gd name="connsiteX2" fmla="*/ 54768 w 54768"/>
                    <a:gd name="connsiteY2" fmla="*/ 4762 h 71437"/>
                    <a:gd name="connsiteX3" fmla="*/ 0 w 54768"/>
                    <a:gd name="connsiteY3" fmla="*/ 0 h 71437"/>
                    <a:gd name="connsiteX0" fmla="*/ 0 w 61912"/>
                    <a:gd name="connsiteY0" fmla="*/ 4763 h 76200"/>
                    <a:gd name="connsiteX1" fmla="*/ 4762 w 61912"/>
                    <a:gd name="connsiteY1" fmla="*/ 76200 h 76200"/>
                    <a:gd name="connsiteX2" fmla="*/ 61912 w 61912"/>
                    <a:gd name="connsiteY2" fmla="*/ 0 h 76200"/>
                    <a:gd name="connsiteX3" fmla="*/ 0 w 61912"/>
                    <a:gd name="connsiteY3" fmla="*/ 4763 h 76200"/>
                    <a:gd name="connsiteX0" fmla="*/ 0 w 61912"/>
                    <a:gd name="connsiteY0" fmla="*/ 50015 h 121452"/>
                    <a:gd name="connsiteX1" fmla="*/ 4762 w 61912"/>
                    <a:gd name="connsiteY1" fmla="*/ 121452 h 121452"/>
                    <a:gd name="connsiteX2" fmla="*/ 61912 w 61912"/>
                    <a:gd name="connsiteY2" fmla="*/ 45252 h 121452"/>
                    <a:gd name="connsiteX3" fmla="*/ 7143 w 61912"/>
                    <a:gd name="connsiteY3" fmla="*/ 9 h 121452"/>
                    <a:gd name="connsiteX4" fmla="*/ 0 w 61912"/>
                    <a:gd name="connsiteY4" fmla="*/ 50015 h 121452"/>
                    <a:gd name="connsiteX0" fmla="*/ 30217 w 92129"/>
                    <a:gd name="connsiteY0" fmla="*/ 50015 h 121452"/>
                    <a:gd name="connsiteX1" fmla="*/ 34979 w 92129"/>
                    <a:gd name="connsiteY1" fmla="*/ 121452 h 121452"/>
                    <a:gd name="connsiteX2" fmla="*/ 92129 w 92129"/>
                    <a:gd name="connsiteY2" fmla="*/ 45252 h 121452"/>
                    <a:gd name="connsiteX3" fmla="*/ 37360 w 92129"/>
                    <a:gd name="connsiteY3" fmla="*/ 9 h 121452"/>
                    <a:gd name="connsiteX4" fmla="*/ 30217 w 92129"/>
                    <a:gd name="connsiteY4" fmla="*/ 50015 h 121452"/>
                    <a:gd name="connsiteX0" fmla="*/ 30217 w 92129"/>
                    <a:gd name="connsiteY0" fmla="*/ 50006 h 121443"/>
                    <a:gd name="connsiteX1" fmla="*/ 34979 w 92129"/>
                    <a:gd name="connsiteY1" fmla="*/ 121443 h 121443"/>
                    <a:gd name="connsiteX2" fmla="*/ 92129 w 92129"/>
                    <a:gd name="connsiteY2" fmla="*/ 45243 h 121443"/>
                    <a:gd name="connsiteX3" fmla="*/ 37360 w 92129"/>
                    <a:gd name="connsiteY3" fmla="*/ 0 h 121443"/>
                    <a:gd name="connsiteX4" fmla="*/ 30217 w 92129"/>
                    <a:gd name="connsiteY4" fmla="*/ 50006 h 121443"/>
                    <a:gd name="connsiteX0" fmla="*/ 30217 w 92490"/>
                    <a:gd name="connsiteY0" fmla="*/ 50006 h 121443"/>
                    <a:gd name="connsiteX1" fmla="*/ 34979 w 92490"/>
                    <a:gd name="connsiteY1" fmla="*/ 121443 h 121443"/>
                    <a:gd name="connsiteX2" fmla="*/ 92129 w 92490"/>
                    <a:gd name="connsiteY2" fmla="*/ 45243 h 121443"/>
                    <a:gd name="connsiteX3" fmla="*/ 37360 w 92490"/>
                    <a:gd name="connsiteY3" fmla="*/ 0 h 121443"/>
                    <a:gd name="connsiteX4" fmla="*/ 30217 w 92490"/>
                    <a:gd name="connsiteY4" fmla="*/ 50006 h 121443"/>
                    <a:gd name="connsiteX0" fmla="*/ 30217 w 80781"/>
                    <a:gd name="connsiteY0" fmla="*/ 50006 h 121443"/>
                    <a:gd name="connsiteX1" fmla="*/ 34979 w 80781"/>
                    <a:gd name="connsiteY1" fmla="*/ 121443 h 121443"/>
                    <a:gd name="connsiteX2" fmla="*/ 80222 w 80781"/>
                    <a:gd name="connsiteY2" fmla="*/ 52387 h 121443"/>
                    <a:gd name="connsiteX3" fmla="*/ 37360 w 80781"/>
                    <a:gd name="connsiteY3" fmla="*/ 0 h 121443"/>
                    <a:gd name="connsiteX4" fmla="*/ 30217 w 80781"/>
                    <a:gd name="connsiteY4" fmla="*/ 50006 h 1214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781" h="121443">
                      <a:moveTo>
                        <a:pt x="30217" y="50006"/>
                      </a:moveTo>
                      <a:lnTo>
                        <a:pt x="34979" y="121443"/>
                      </a:lnTo>
                      <a:lnTo>
                        <a:pt x="80222" y="52387"/>
                      </a:lnTo>
                      <a:cubicBezTo>
                        <a:pt x="84191" y="29368"/>
                        <a:pt x="66729" y="1588"/>
                        <a:pt x="37360" y="0"/>
                      </a:cubicBezTo>
                      <a:cubicBezTo>
                        <a:pt x="-43602" y="21431"/>
                        <a:pt x="32598" y="33337"/>
                        <a:pt x="30217" y="50006"/>
                      </a:cubicBezTo>
                      <a:close/>
                    </a:path>
                  </a:pathLst>
                </a:custGeom>
                <a:solidFill>
                  <a:srgbClr val="366FA8"/>
                </a:solidFill>
                <a:ln w="12700" cap="flat" cmpd="sng" algn="ctr">
                  <a:noFill/>
                  <a:prstDash val="solid"/>
                  <a:miter lim="800000"/>
                </a:ln>
                <a:effectLst/>
              </p:spPr>
              <p:txBody>
                <a:bodyPr rot="0" spcFirstLastPara="0" vert="horz" wrap="square" lIns="0" tIns="0" rIns="0" bIns="0" numCol="1" spcCol="0" rtlCol="0" fromWordArt="0" anchor="ctr" anchorCtr="0" forceAA="0" compatLnSpc="1">
                  <a:prstTxWarp prst="textNoShape">
                    <a:avLst/>
                  </a:prstTxWarp>
                  <a:noAutofit/>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nl-NL" sz="675" b="1" i="0" u="none" strike="noStrike" kern="0" cap="none" spc="0" normalizeH="0" baseline="0" noProof="0" dirty="0">
                    <a:ln>
                      <a:noFill/>
                    </a:ln>
                    <a:solidFill>
                      <a:prstClr val="black"/>
                    </a:solidFill>
                    <a:effectLst/>
                    <a:uLnTx/>
                    <a:uFillTx/>
                    <a:latin typeface="Segoe UI Light"/>
                    <a:ea typeface="+mn-ea"/>
                    <a:cs typeface="+mn-cs"/>
                  </a:endParaRPr>
                </a:p>
              </p:txBody>
            </p:sp>
            <p:sp>
              <p:nvSpPr>
                <p:cNvPr id="122" name="Rechthoek: afgeronde hoeken 121">
                  <a:extLst>
                    <a:ext uri="{FF2B5EF4-FFF2-40B4-BE49-F238E27FC236}">
                      <a16:creationId xmlns:a16="http://schemas.microsoft.com/office/drawing/2014/main" id="{85E6C5D4-2E7F-4313-9A79-E33666BE15CA}"/>
                    </a:ext>
                  </a:extLst>
                </p:cNvPr>
                <p:cNvSpPr/>
                <p:nvPr userDrawn="1"/>
              </p:nvSpPr>
              <p:spPr>
                <a:xfrm rot="2903873">
                  <a:off x="-887744" y="3085651"/>
                  <a:ext cx="99751" cy="122903"/>
                </a:xfrm>
                <a:prstGeom prst="roundRect">
                  <a:avLst>
                    <a:gd name="adj" fmla="val 2911"/>
                  </a:avLst>
                </a:prstGeom>
                <a:solidFill>
                  <a:sysClr val="window" lastClr="FFFFFF"/>
                </a:solidFill>
                <a:ln w="12700" cap="flat" cmpd="sng" algn="ctr">
                  <a:solidFill>
                    <a:srgbClr val="818181"/>
                  </a:solidFill>
                  <a:prstDash val="solid"/>
                  <a:miter lim="800000"/>
                </a:ln>
                <a:effectLst/>
              </p:spPr>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marL="0" marR="0" lvl="0" indent="0" defTabSz="685800" eaLnBrk="1" fontAlgn="auto" latinLnBrk="0" hangingPunct="1">
                    <a:lnSpc>
                      <a:spcPct val="90000"/>
                    </a:lnSpc>
                    <a:spcBef>
                      <a:spcPts val="450"/>
                    </a:spcBef>
                    <a:spcAft>
                      <a:spcPts val="450"/>
                    </a:spcAft>
                    <a:buClrTx/>
                    <a:buSzTx/>
                    <a:buFontTx/>
                    <a:buNone/>
                    <a:tabLst/>
                    <a:defRPr/>
                  </a:pPr>
                  <a:endParaRPr kumimoji="0" lang="nl-NL" sz="525"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123" name="Vrije vorm: vorm 122">
                  <a:extLst>
                    <a:ext uri="{FF2B5EF4-FFF2-40B4-BE49-F238E27FC236}">
                      <a16:creationId xmlns:a16="http://schemas.microsoft.com/office/drawing/2014/main" id="{25F354DE-91F3-4682-AB56-BC8F776F1B8B}"/>
                    </a:ext>
                  </a:extLst>
                </p:cNvPr>
                <p:cNvSpPr/>
                <p:nvPr userDrawn="1"/>
              </p:nvSpPr>
              <p:spPr>
                <a:xfrm>
                  <a:off x="-894646" y="3037554"/>
                  <a:ext cx="64753" cy="85767"/>
                </a:xfrm>
                <a:custGeom>
                  <a:avLst/>
                  <a:gdLst>
                    <a:gd name="connsiteX0" fmla="*/ 0 w 52388"/>
                    <a:gd name="connsiteY0" fmla="*/ 76203 h 76203"/>
                    <a:gd name="connsiteX1" fmla="*/ 26194 w 52388"/>
                    <a:gd name="connsiteY1" fmla="*/ 3 h 76203"/>
                    <a:gd name="connsiteX2" fmla="*/ 52388 w 52388"/>
                    <a:gd name="connsiteY2" fmla="*/ 73822 h 76203"/>
                    <a:gd name="connsiteX0" fmla="*/ 0 w 52388"/>
                    <a:gd name="connsiteY0" fmla="*/ 76203 h 76203"/>
                    <a:gd name="connsiteX1" fmla="*/ 26194 w 52388"/>
                    <a:gd name="connsiteY1" fmla="*/ 3 h 76203"/>
                    <a:gd name="connsiteX2" fmla="*/ 52388 w 52388"/>
                    <a:gd name="connsiteY2" fmla="*/ 73822 h 76203"/>
                    <a:gd name="connsiteX0" fmla="*/ 0 w 46443"/>
                    <a:gd name="connsiteY0" fmla="*/ 78387 h 78387"/>
                    <a:gd name="connsiteX1" fmla="*/ 20249 w 46443"/>
                    <a:gd name="connsiteY1" fmla="*/ 11 h 78387"/>
                    <a:gd name="connsiteX2" fmla="*/ 46443 w 46443"/>
                    <a:gd name="connsiteY2" fmla="*/ 73830 h 78387"/>
                    <a:gd name="connsiteX0" fmla="*/ 135 w 46578"/>
                    <a:gd name="connsiteY0" fmla="*/ 78387 h 78387"/>
                    <a:gd name="connsiteX1" fmla="*/ 20384 w 46578"/>
                    <a:gd name="connsiteY1" fmla="*/ 11 h 78387"/>
                    <a:gd name="connsiteX2" fmla="*/ 46578 w 46578"/>
                    <a:gd name="connsiteY2" fmla="*/ 73830 h 78387"/>
                    <a:gd name="connsiteX0" fmla="*/ 295 w 46738"/>
                    <a:gd name="connsiteY0" fmla="*/ 78387 h 78387"/>
                    <a:gd name="connsiteX1" fmla="*/ 20544 w 46738"/>
                    <a:gd name="connsiteY1" fmla="*/ 11 h 78387"/>
                    <a:gd name="connsiteX2" fmla="*/ 46738 w 46738"/>
                    <a:gd name="connsiteY2" fmla="*/ 73830 h 78387"/>
                    <a:gd name="connsiteX0" fmla="*/ 127 w 39137"/>
                    <a:gd name="connsiteY0" fmla="*/ 78452 h 78452"/>
                    <a:gd name="connsiteX1" fmla="*/ 20376 w 39137"/>
                    <a:gd name="connsiteY1" fmla="*/ 76 h 78452"/>
                    <a:gd name="connsiteX2" fmla="*/ 39137 w 39137"/>
                    <a:gd name="connsiteY2" fmla="*/ 67366 h 78452"/>
                    <a:gd name="connsiteX0" fmla="*/ 127 w 39933"/>
                    <a:gd name="connsiteY0" fmla="*/ 78470 h 78470"/>
                    <a:gd name="connsiteX1" fmla="*/ 20376 w 39933"/>
                    <a:gd name="connsiteY1" fmla="*/ 94 h 78470"/>
                    <a:gd name="connsiteX2" fmla="*/ 39137 w 39933"/>
                    <a:gd name="connsiteY2" fmla="*/ 67384 h 78470"/>
                    <a:gd name="connsiteX0" fmla="*/ 219 w 40422"/>
                    <a:gd name="connsiteY0" fmla="*/ 78381 h 78381"/>
                    <a:gd name="connsiteX1" fmla="*/ 20468 w 40422"/>
                    <a:gd name="connsiteY1" fmla="*/ 5 h 78381"/>
                    <a:gd name="connsiteX2" fmla="*/ 39229 w 40422"/>
                    <a:gd name="connsiteY2" fmla="*/ 67295 h 78381"/>
                  </a:gdLst>
                  <a:ahLst/>
                  <a:cxnLst>
                    <a:cxn ang="0">
                      <a:pos x="connsiteX0" y="connsiteY0"/>
                    </a:cxn>
                    <a:cxn ang="0">
                      <a:pos x="connsiteX1" y="connsiteY1"/>
                    </a:cxn>
                    <a:cxn ang="0">
                      <a:pos x="connsiteX2" y="connsiteY2"/>
                    </a:cxn>
                  </a:cxnLst>
                  <a:rect l="l" t="t" r="r" b="b"/>
                  <a:pathLst>
                    <a:path w="40422" h="78381">
                      <a:moveTo>
                        <a:pt x="219" y="78381"/>
                      </a:moveTo>
                      <a:cubicBezTo>
                        <a:pt x="-1454" y="18717"/>
                        <a:pt x="6534" y="-324"/>
                        <a:pt x="20468" y="5"/>
                      </a:cubicBezTo>
                      <a:cubicBezTo>
                        <a:pt x="34402" y="334"/>
                        <a:pt x="43874" y="23658"/>
                        <a:pt x="39229" y="67295"/>
                      </a:cubicBezTo>
                    </a:path>
                  </a:pathLst>
                </a:custGeom>
                <a:noFill/>
                <a:ln w="12700" cap="flat" cmpd="sng" algn="ctr">
                  <a:solidFill>
                    <a:srgbClr val="818181"/>
                  </a:solidFill>
                  <a:prstDash val="solid"/>
                  <a:miter lim="800000"/>
                </a:ln>
                <a:effectLst/>
              </p:spPr>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marL="0" marR="0" lvl="0" indent="0" defTabSz="685800" eaLnBrk="1" fontAlgn="auto" latinLnBrk="0" hangingPunct="1">
                    <a:lnSpc>
                      <a:spcPct val="90000"/>
                    </a:lnSpc>
                    <a:spcBef>
                      <a:spcPts val="450"/>
                    </a:spcBef>
                    <a:spcAft>
                      <a:spcPts val="450"/>
                    </a:spcAft>
                    <a:buClrTx/>
                    <a:buSzTx/>
                    <a:buFontTx/>
                    <a:buNone/>
                    <a:tabLst/>
                    <a:defRPr/>
                  </a:pPr>
                  <a:endParaRPr kumimoji="0" lang="nl-NL" sz="525"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grpSp>
          <p:sp>
            <p:nvSpPr>
              <p:cNvPr id="120" name="Gelijkbenige driehoek 119">
                <a:extLst>
                  <a:ext uri="{FF2B5EF4-FFF2-40B4-BE49-F238E27FC236}">
                    <a16:creationId xmlns:a16="http://schemas.microsoft.com/office/drawing/2014/main" id="{0C299716-9274-4694-A9C0-70A8506318FA}"/>
                  </a:ext>
                </a:extLst>
              </p:cNvPr>
              <p:cNvSpPr/>
              <p:nvPr userDrawn="1"/>
            </p:nvSpPr>
            <p:spPr>
              <a:xfrm rot="10800000">
                <a:off x="-2162266" y="3519194"/>
                <a:ext cx="94890" cy="50291"/>
              </a:xfrm>
              <a:prstGeom prst="triangle">
                <a:avLst/>
              </a:prstGeom>
              <a:solidFill>
                <a:sysClr val="windowText" lastClr="000000"/>
              </a:solidFill>
              <a:ln w="12700" cap="flat" cmpd="sng" algn="ctr">
                <a:noFill/>
                <a:prstDash val="solid"/>
                <a:miter lim="800000"/>
              </a:ln>
              <a:effectLst/>
            </p:spPr>
            <p:txBody>
              <a:bodyPr lIns="144000" tIns="144000" rIns="144000" bIns="14400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dirty="0" err="1">
                  <a:ln>
                    <a:noFill/>
                  </a:ln>
                  <a:solidFill>
                    <a:prstClr val="white"/>
                  </a:solidFill>
                  <a:effectLst/>
                  <a:uLnTx/>
                  <a:uFillTx/>
                  <a:latin typeface="Segoe UI Light"/>
                  <a:ea typeface="+mn-ea"/>
                  <a:cs typeface="+mn-cs"/>
                </a:endParaRPr>
              </a:p>
            </p:txBody>
          </p:sp>
        </p:grpSp>
        <p:sp>
          <p:nvSpPr>
            <p:cNvPr id="87" name="Ovaal 86">
              <a:extLst>
                <a:ext uri="{FF2B5EF4-FFF2-40B4-BE49-F238E27FC236}">
                  <a16:creationId xmlns:a16="http://schemas.microsoft.com/office/drawing/2014/main" id="{27514B32-A45B-433F-9525-1737825D8529}"/>
                </a:ext>
              </a:extLst>
            </p:cNvPr>
            <p:cNvSpPr/>
            <p:nvPr userDrawn="1"/>
          </p:nvSpPr>
          <p:spPr>
            <a:xfrm>
              <a:off x="-3603587" y="391614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88" name="Rechthoek 87">
              <a:extLst>
                <a:ext uri="{FF2B5EF4-FFF2-40B4-BE49-F238E27FC236}">
                  <a16:creationId xmlns:a16="http://schemas.microsoft.com/office/drawing/2014/main" id="{646AC149-B53A-4ACB-AA15-A0864E3DB663}"/>
                </a:ext>
              </a:extLst>
            </p:cNvPr>
            <p:cNvSpPr/>
            <p:nvPr userDrawn="1"/>
          </p:nvSpPr>
          <p:spPr>
            <a:xfrm>
              <a:off x="-3319415" y="3916145"/>
              <a:ext cx="2944682" cy="326338"/>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Kies één van de themakleuren uit het ingestelde kleurenpallet.</a:t>
              </a:r>
            </a:p>
          </p:txBody>
        </p:sp>
        <p:grpSp>
          <p:nvGrpSpPr>
            <p:cNvPr id="89" name="Groep 88">
              <a:extLst>
                <a:ext uri="{FF2B5EF4-FFF2-40B4-BE49-F238E27FC236}">
                  <a16:creationId xmlns:a16="http://schemas.microsoft.com/office/drawing/2014/main" id="{A03CC92D-9511-4F02-AC6C-17AB2F2A5E62}"/>
                </a:ext>
              </a:extLst>
            </p:cNvPr>
            <p:cNvGrpSpPr/>
            <p:nvPr userDrawn="1"/>
          </p:nvGrpSpPr>
          <p:grpSpPr>
            <a:xfrm>
              <a:off x="-3333646" y="4635104"/>
              <a:ext cx="2012897" cy="490702"/>
              <a:chOff x="12731803" y="3562552"/>
              <a:chExt cx="2012897" cy="490702"/>
            </a:xfrm>
          </p:grpSpPr>
          <p:sp>
            <p:nvSpPr>
              <p:cNvPr id="100" name="Rechthoek 99">
                <a:extLst>
                  <a:ext uri="{FF2B5EF4-FFF2-40B4-BE49-F238E27FC236}">
                    <a16:creationId xmlns:a16="http://schemas.microsoft.com/office/drawing/2014/main" id="{F1671A61-FBB1-40DE-9C8F-E7EA566B715D}"/>
                  </a:ext>
                </a:extLst>
              </p:cNvPr>
              <p:cNvSpPr/>
              <p:nvPr userDrawn="1"/>
            </p:nvSpPr>
            <p:spPr>
              <a:xfrm>
                <a:off x="12747554" y="3562552"/>
                <a:ext cx="1997146" cy="490702"/>
              </a:xfrm>
              <a:prstGeom prst="rect">
                <a:avLst/>
              </a:prstGeom>
              <a:solidFill>
                <a:sysClr val="window" lastClr="FFFFFF"/>
              </a:solidFill>
              <a:ln w="12700" cap="flat" cmpd="sng" algn="ctr">
                <a:solidFill>
                  <a:srgbClr val="D1D1D1"/>
                </a:solidFill>
                <a:prstDash val="solid"/>
                <a:miter lim="800000"/>
              </a:ln>
              <a:effectLst/>
            </p:spPr>
            <p:txBody>
              <a:bodyPr rot="0" spcFirstLastPara="0" vert="horz" wrap="square" lIns="108000" tIns="0" rIns="0" bIns="0" numCol="1" spcCol="0" rtlCol="0" fromWordArt="0" anchor="ctr" anchorCtr="0" forceAA="0" compatLnSpc="1">
                <a:prstTxWarp prst="textNoShape">
                  <a:avLst/>
                </a:prstTxWarp>
                <a:noAutofit/>
              </a:bodyPr>
              <a:lstStyle/>
              <a:p>
                <a:pPr marL="0" marR="0" lvl="0" indent="0" defTabSz="685800" eaLnBrk="1" fontAlgn="auto" latinLnBrk="0" hangingPunct="1">
                  <a:lnSpc>
                    <a:spcPct val="90000"/>
                  </a:lnSpc>
                  <a:spcBef>
                    <a:spcPts val="450"/>
                  </a:spcBef>
                  <a:spcAft>
                    <a:spcPts val="450"/>
                  </a:spcAft>
                  <a:buClrTx/>
                  <a:buSzTx/>
                  <a:buFontTx/>
                  <a:buNone/>
                  <a:tabLst/>
                  <a:defRPr/>
                </a:pPr>
                <a:endParaRPr kumimoji="0" lang="nl-NL" sz="450" b="0" i="0" u="none" strike="noStrike" kern="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101" name="Rechthoek 100">
                <a:extLst>
                  <a:ext uri="{FF2B5EF4-FFF2-40B4-BE49-F238E27FC236}">
                    <a16:creationId xmlns:a16="http://schemas.microsoft.com/office/drawing/2014/main" id="{54CAB525-11BA-412F-BD49-07CD1CFFF4C3}"/>
                  </a:ext>
                </a:extLst>
              </p:cNvPr>
              <p:cNvSpPr/>
              <p:nvPr userDrawn="1"/>
            </p:nvSpPr>
            <p:spPr>
              <a:xfrm>
                <a:off x="12766168" y="3578469"/>
                <a:ext cx="1965344" cy="254977"/>
              </a:xfrm>
              <a:prstGeom prst="rect">
                <a:avLst/>
              </a:prstGeom>
              <a:solidFill>
                <a:srgbClr val="EBEBEB"/>
              </a:solidFill>
              <a:ln w="12700" cap="flat" cmpd="sng" algn="ctr">
                <a:noFill/>
                <a:prstDash val="solid"/>
                <a:miter lim="800000"/>
              </a:ln>
              <a:effectLst/>
            </p:spPr>
            <p:txBody>
              <a:bodyPr lIns="144000" tIns="144000" rIns="144000" bIns="14400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dirty="0" err="1">
                  <a:ln>
                    <a:noFill/>
                  </a:ln>
                  <a:solidFill>
                    <a:prstClr val="white"/>
                  </a:solidFill>
                  <a:effectLst/>
                  <a:uLnTx/>
                  <a:uFillTx/>
                  <a:latin typeface="Segoe UI Light"/>
                  <a:ea typeface="+mn-ea"/>
                  <a:cs typeface="+mn-cs"/>
                </a:endParaRPr>
              </a:p>
            </p:txBody>
          </p:sp>
          <p:sp>
            <p:nvSpPr>
              <p:cNvPr id="102" name="Tekstvak 101">
                <a:extLst>
                  <a:ext uri="{FF2B5EF4-FFF2-40B4-BE49-F238E27FC236}">
                    <a16:creationId xmlns:a16="http://schemas.microsoft.com/office/drawing/2014/main" id="{EFB9E378-AD84-4368-8975-B062C29B2E22}"/>
                  </a:ext>
                </a:extLst>
              </p:cNvPr>
              <p:cNvSpPr txBox="1"/>
              <p:nvPr userDrawn="1"/>
            </p:nvSpPr>
            <p:spPr>
              <a:xfrm>
                <a:off x="12731803" y="3591461"/>
                <a:ext cx="1052978" cy="247760"/>
              </a:xfrm>
              <a:prstGeom prst="rect">
                <a:avLst/>
              </a:prstGeom>
              <a:noFill/>
            </p:spPr>
            <p:txBody>
              <a:bodyPr wrap="square" rtlCol="0">
                <a:spAutoFit/>
              </a:bodyPr>
              <a:lstStyle/>
              <a:p>
                <a:pPr marL="0" marR="0" lvl="0" indent="0" algn="l" defTabSz="913134" rtl="0" eaLnBrk="1" fontAlgn="auto" latinLnBrk="0" hangingPunct="1">
                  <a:lnSpc>
                    <a:spcPct val="90000"/>
                  </a:lnSpc>
                  <a:spcBef>
                    <a:spcPts val="450"/>
                  </a:spcBef>
                  <a:spcAft>
                    <a:spcPts val="450"/>
                  </a:spcAft>
                  <a:buClrTx/>
                  <a:buSzTx/>
                  <a:buFontTx/>
                  <a:buNone/>
                  <a:tabLst/>
                  <a:defRPr/>
                </a:pPr>
                <a:r>
                  <a:rPr lang="nl-NL" sz="675" b="1" kern="1200" noProof="0" dirty="0">
                    <a:solidFill>
                      <a:srgbClr val="211F26"/>
                    </a:solidFill>
                    <a:latin typeface="Calibri" panose="020F0502020204030204" pitchFamily="34" charset="0"/>
                    <a:ea typeface="+mn-ea"/>
                    <a:cs typeface="Calibri" panose="020F0502020204030204" pitchFamily="34" charset="0"/>
                  </a:rPr>
                  <a:t>Themakleuren</a:t>
                </a:r>
              </a:p>
            </p:txBody>
          </p:sp>
          <p:sp>
            <p:nvSpPr>
              <p:cNvPr id="103" name="Rechthoek 102">
                <a:extLst>
                  <a:ext uri="{FF2B5EF4-FFF2-40B4-BE49-F238E27FC236}">
                    <a16:creationId xmlns:a16="http://schemas.microsoft.com/office/drawing/2014/main" id="{436565E3-0757-4D7A-A12A-DA5C346E8278}"/>
                  </a:ext>
                </a:extLst>
              </p:cNvPr>
              <p:cNvSpPr/>
              <p:nvPr userDrawn="1"/>
            </p:nvSpPr>
            <p:spPr>
              <a:xfrm>
                <a:off x="12814699" y="3874304"/>
                <a:ext cx="136620" cy="136620"/>
              </a:xfrm>
              <a:prstGeom prst="rect">
                <a:avLst/>
              </a:prstGeom>
              <a:solidFill>
                <a:sysClr val="window" lastClr="FFFFFF"/>
              </a:solidFill>
              <a:ln w="12700" cap="flat" cmpd="sng" algn="ctr">
                <a:solidFill>
                  <a:srgbClr val="EBEBEB"/>
                </a:solidFill>
                <a:prstDash val="solid"/>
                <a:miter lim="800000"/>
              </a:ln>
              <a:effectLst/>
            </p:spPr>
            <p:txBody>
              <a:bodyPr lIns="144000" tIns="144000" rIns="144000" bIns="14400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dirty="0" err="1">
                  <a:ln>
                    <a:noFill/>
                  </a:ln>
                  <a:solidFill>
                    <a:prstClr val="white"/>
                  </a:solidFill>
                  <a:effectLst/>
                  <a:uLnTx/>
                  <a:uFillTx/>
                  <a:latin typeface="Segoe UI Light"/>
                  <a:ea typeface="+mn-ea"/>
                  <a:cs typeface="+mn-cs"/>
                </a:endParaRPr>
              </a:p>
            </p:txBody>
          </p:sp>
          <p:sp>
            <p:nvSpPr>
              <p:cNvPr id="104" name="Rechthoek 103">
                <a:extLst>
                  <a:ext uri="{FF2B5EF4-FFF2-40B4-BE49-F238E27FC236}">
                    <a16:creationId xmlns:a16="http://schemas.microsoft.com/office/drawing/2014/main" id="{6BD894DA-994E-4300-AE93-4291055462D8}"/>
                  </a:ext>
                </a:extLst>
              </p:cNvPr>
              <p:cNvSpPr/>
              <p:nvPr userDrawn="1"/>
            </p:nvSpPr>
            <p:spPr>
              <a:xfrm>
                <a:off x="13007154" y="3870040"/>
                <a:ext cx="136620" cy="136620"/>
              </a:xfrm>
              <a:prstGeom prst="rect">
                <a:avLst/>
              </a:prstGeom>
              <a:solidFill>
                <a:sysClr val="windowText" lastClr="000000"/>
              </a:solidFill>
              <a:ln w="12700" cap="flat" cmpd="sng" algn="ctr">
                <a:solidFill>
                  <a:srgbClr val="EBEBEB"/>
                </a:solidFill>
                <a:prstDash val="solid"/>
                <a:miter lim="800000"/>
              </a:ln>
              <a:effectLst/>
            </p:spPr>
            <p:txBody>
              <a:bodyPr lIns="144000" tIns="144000" rIns="144000" bIns="14400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dirty="0" err="1">
                  <a:ln>
                    <a:noFill/>
                  </a:ln>
                  <a:solidFill>
                    <a:prstClr val="white"/>
                  </a:solidFill>
                  <a:effectLst/>
                  <a:uLnTx/>
                  <a:uFillTx/>
                  <a:latin typeface="Segoe UI Light"/>
                  <a:ea typeface="+mn-ea"/>
                  <a:cs typeface="+mn-cs"/>
                </a:endParaRPr>
              </a:p>
            </p:txBody>
          </p:sp>
          <p:sp>
            <p:nvSpPr>
              <p:cNvPr id="105" name="Rechthoek 104">
                <a:extLst>
                  <a:ext uri="{FF2B5EF4-FFF2-40B4-BE49-F238E27FC236}">
                    <a16:creationId xmlns:a16="http://schemas.microsoft.com/office/drawing/2014/main" id="{853142CE-BECE-494C-B334-CB627438040B}"/>
                  </a:ext>
                </a:extLst>
              </p:cNvPr>
              <p:cNvSpPr/>
              <p:nvPr userDrawn="1"/>
            </p:nvSpPr>
            <p:spPr>
              <a:xfrm>
                <a:off x="13199609" y="3870040"/>
                <a:ext cx="136620" cy="136620"/>
              </a:xfrm>
              <a:prstGeom prst="rect">
                <a:avLst/>
              </a:prstGeom>
              <a:solidFill>
                <a:schemeClr val="bg2"/>
              </a:solidFill>
              <a:ln w="12700" cap="flat" cmpd="sng" algn="ctr">
                <a:solidFill>
                  <a:srgbClr val="EBEBEB"/>
                </a:solidFill>
                <a:prstDash val="solid"/>
                <a:miter lim="800000"/>
              </a:ln>
              <a:effectLst/>
            </p:spPr>
            <p:txBody>
              <a:bodyPr lIns="144000" tIns="144000" rIns="144000" bIns="14400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dirty="0" err="1">
                  <a:ln>
                    <a:noFill/>
                  </a:ln>
                  <a:solidFill>
                    <a:prstClr val="white"/>
                  </a:solidFill>
                  <a:effectLst/>
                  <a:uLnTx/>
                  <a:uFillTx/>
                  <a:latin typeface="Segoe UI Light"/>
                  <a:ea typeface="+mn-ea"/>
                  <a:cs typeface="+mn-cs"/>
                </a:endParaRPr>
              </a:p>
            </p:txBody>
          </p:sp>
          <p:sp>
            <p:nvSpPr>
              <p:cNvPr id="106" name="Rechthoek 105">
                <a:extLst>
                  <a:ext uri="{FF2B5EF4-FFF2-40B4-BE49-F238E27FC236}">
                    <a16:creationId xmlns:a16="http://schemas.microsoft.com/office/drawing/2014/main" id="{7F1A459C-035E-48E7-ABD4-24B81B15ACE3}"/>
                  </a:ext>
                </a:extLst>
              </p:cNvPr>
              <p:cNvSpPr/>
              <p:nvPr userDrawn="1"/>
            </p:nvSpPr>
            <p:spPr>
              <a:xfrm>
                <a:off x="13392064" y="3870040"/>
                <a:ext cx="136620" cy="136620"/>
              </a:xfrm>
              <a:prstGeom prst="rect">
                <a:avLst/>
              </a:prstGeom>
              <a:solidFill>
                <a:schemeClr val="tx2"/>
              </a:solidFill>
              <a:ln w="12700" cap="flat" cmpd="sng" algn="ctr">
                <a:solidFill>
                  <a:srgbClr val="EBEBEB"/>
                </a:solidFill>
                <a:prstDash val="solid"/>
                <a:miter lim="800000"/>
              </a:ln>
              <a:effectLst/>
            </p:spPr>
            <p:txBody>
              <a:bodyPr lIns="144000" tIns="144000" rIns="144000" bIns="14400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dirty="0" err="1">
                  <a:ln>
                    <a:noFill/>
                  </a:ln>
                  <a:solidFill>
                    <a:prstClr val="white"/>
                  </a:solidFill>
                  <a:effectLst/>
                  <a:uLnTx/>
                  <a:uFillTx/>
                  <a:latin typeface="Segoe UI Light"/>
                  <a:ea typeface="+mn-ea"/>
                  <a:cs typeface="+mn-cs"/>
                </a:endParaRPr>
              </a:p>
            </p:txBody>
          </p:sp>
          <p:sp>
            <p:nvSpPr>
              <p:cNvPr id="107" name="Rechthoek 106">
                <a:extLst>
                  <a:ext uri="{FF2B5EF4-FFF2-40B4-BE49-F238E27FC236}">
                    <a16:creationId xmlns:a16="http://schemas.microsoft.com/office/drawing/2014/main" id="{2D3BDE10-2D26-4B5D-BA3E-336CFBCBA1C5}"/>
                  </a:ext>
                </a:extLst>
              </p:cNvPr>
              <p:cNvSpPr/>
              <p:nvPr userDrawn="1"/>
            </p:nvSpPr>
            <p:spPr>
              <a:xfrm>
                <a:off x="13776974" y="3870040"/>
                <a:ext cx="136620" cy="136620"/>
              </a:xfrm>
              <a:prstGeom prst="rect">
                <a:avLst/>
              </a:prstGeom>
              <a:solidFill>
                <a:schemeClr val="accent2"/>
              </a:solidFill>
              <a:ln w="12700" cap="flat" cmpd="sng" algn="ctr">
                <a:solidFill>
                  <a:srgbClr val="EBEBEB"/>
                </a:solidFill>
                <a:prstDash val="solid"/>
                <a:miter lim="800000"/>
              </a:ln>
              <a:effectLst/>
            </p:spPr>
            <p:txBody>
              <a:bodyPr lIns="144000" tIns="144000" rIns="144000" bIns="14400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dirty="0" err="1">
                  <a:ln>
                    <a:noFill/>
                  </a:ln>
                  <a:solidFill>
                    <a:prstClr val="white"/>
                  </a:solidFill>
                  <a:effectLst/>
                  <a:uLnTx/>
                  <a:uFillTx/>
                  <a:latin typeface="Segoe UI Light"/>
                  <a:ea typeface="+mn-ea"/>
                  <a:cs typeface="+mn-cs"/>
                </a:endParaRPr>
              </a:p>
            </p:txBody>
          </p:sp>
          <p:sp>
            <p:nvSpPr>
              <p:cNvPr id="108" name="Rechthoek 107">
                <a:extLst>
                  <a:ext uri="{FF2B5EF4-FFF2-40B4-BE49-F238E27FC236}">
                    <a16:creationId xmlns:a16="http://schemas.microsoft.com/office/drawing/2014/main" id="{0EFF684A-6317-4B8C-98BA-29FBC56DCB94}"/>
                  </a:ext>
                </a:extLst>
              </p:cNvPr>
              <p:cNvSpPr/>
              <p:nvPr userDrawn="1"/>
            </p:nvSpPr>
            <p:spPr>
              <a:xfrm>
                <a:off x="13969429" y="3870040"/>
                <a:ext cx="136620" cy="136620"/>
              </a:xfrm>
              <a:prstGeom prst="rect">
                <a:avLst/>
              </a:prstGeom>
              <a:solidFill>
                <a:schemeClr val="accent3"/>
              </a:solidFill>
              <a:ln w="12700" cap="flat" cmpd="sng" algn="ctr">
                <a:solidFill>
                  <a:srgbClr val="EBEBEB"/>
                </a:solidFill>
                <a:prstDash val="solid"/>
                <a:miter lim="800000"/>
              </a:ln>
              <a:effectLst/>
            </p:spPr>
            <p:txBody>
              <a:bodyPr lIns="144000" tIns="144000" rIns="144000" bIns="14400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dirty="0" err="1">
                  <a:ln>
                    <a:noFill/>
                  </a:ln>
                  <a:solidFill>
                    <a:prstClr val="white"/>
                  </a:solidFill>
                  <a:effectLst/>
                  <a:uLnTx/>
                  <a:uFillTx/>
                  <a:latin typeface="Segoe UI Light"/>
                  <a:ea typeface="+mn-ea"/>
                  <a:cs typeface="+mn-cs"/>
                </a:endParaRPr>
              </a:p>
            </p:txBody>
          </p:sp>
          <p:sp>
            <p:nvSpPr>
              <p:cNvPr id="109" name="Rechthoek 108">
                <a:extLst>
                  <a:ext uri="{FF2B5EF4-FFF2-40B4-BE49-F238E27FC236}">
                    <a16:creationId xmlns:a16="http://schemas.microsoft.com/office/drawing/2014/main" id="{0B3C5972-F627-4FC1-B885-A820085F8080}"/>
                  </a:ext>
                </a:extLst>
              </p:cNvPr>
              <p:cNvSpPr/>
              <p:nvPr userDrawn="1"/>
            </p:nvSpPr>
            <p:spPr>
              <a:xfrm>
                <a:off x="14161884" y="3870040"/>
                <a:ext cx="136620" cy="136620"/>
              </a:xfrm>
              <a:prstGeom prst="rect">
                <a:avLst/>
              </a:prstGeom>
              <a:solidFill>
                <a:schemeClr val="accent4"/>
              </a:solidFill>
              <a:ln w="12700" cap="flat" cmpd="sng" algn="ctr">
                <a:solidFill>
                  <a:srgbClr val="EBEBEB"/>
                </a:solidFill>
                <a:prstDash val="solid"/>
                <a:miter lim="800000"/>
              </a:ln>
              <a:effectLst/>
            </p:spPr>
            <p:txBody>
              <a:bodyPr lIns="144000" tIns="144000" rIns="144000" bIns="14400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dirty="0" err="1">
                  <a:ln>
                    <a:noFill/>
                  </a:ln>
                  <a:solidFill>
                    <a:prstClr val="white"/>
                  </a:solidFill>
                  <a:effectLst/>
                  <a:uLnTx/>
                  <a:uFillTx/>
                  <a:latin typeface="Segoe UI Light"/>
                  <a:ea typeface="+mn-ea"/>
                  <a:cs typeface="+mn-cs"/>
                </a:endParaRPr>
              </a:p>
            </p:txBody>
          </p:sp>
          <p:sp>
            <p:nvSpPr>
              <p:cNvPr id="110" name="Rechthoek 109">
                <a:extLst>
                  <a:ext uri="{FF2B5EF4-FFF2-40B4-BE49-F238E27FC236}">
                    <a16:creationId xmlns:a16="http://schemas.microsoft.com/office/drawing/2014/main" id="{0E0DD940-85C6-454C-B0FC-E152FCF1736A}"/>
                  </a:ext>
                </a:extLst>
              </p:cNvPr>
              <p:cNvSpPr/>
              <p:nvPr userDrawn="1"/>
            </p:nvSpPr>
            <p:spPr>
              <a:xfrm>
                <a:off x="14354339" y="3870040"/>
                <a:ext cx="136620" cy="136620"/>
              </a:xfrm>
              <a:prstGeom prst="rect">
                <a:avLst/>
              </a:prstGeom>
              <a:solidFill>
                <a:schemeClr val="accent5"/>
              </a:solidFill>
              <a:ln w="12700" cap="flat" cmpd="sng" algn="ctr">
                <a:solidFill>
                  <a:srgbClr val="EBEBEB"/>
                </a:solidFill>
                <a:prstDash val="solid"/>
                <a:miter lim="800000"/>
              </a:ln>
              <a:effectLst/>
            </p:spPr>
            <p:txBody>
              <a:bodyPr lIns="144000" tIns="144000" rIns="144000" bIns="14400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dirty="0" err="1">
                  <a:ln>
                    <a:noFill/>
                  </a:ln>
                  <a:solidFill>
                    <a:prstClr val="white"/>
                  </a:solidFill>
                  <a:effectLst/>
                  <a:uLnTx/>
                  <a:uFillTx/>
                  <a:latin typeface="Segoe UI Light"/>
                  <a:ea typeface="+mn-ea"/>
                  <a:cs typeface="+mn-cs"/>
                </a:endParaRPr>
              </a:p>
            </p:txBody>
          </p:sp>
          <p:sp>
            <p:nvSpPr>
              <p:cNvPr id="111" name="Rechthoek 110">
                <a:extLst>
                  <a:ext uri="{FF2B5EF4-FFF2-40B4-BE49-F238E27FC236}">
                    <a16:creationId xmlns:a16="http://schemas.microsoft.com/office/drawing/2014/main" id="{0E4D904A-062E-4219-9A85-C56469379E22}"/>
                  </a:ext>
                </a:extLst>
              </p:cNvPr>
              <p:cNvSpPr/>
              <p:nvPr userDrawn="1"/>
            </p:nvSpPr>
            <p:spPr>
              <a:xfrm>
                <a:off x="14546797" y="3870040"/>
                <a:ext cx="136620" cy="136620"/>
              </a:xfrm>
              <a:prstGeom prst="rect">
                <a:avLst/>
              </a:prstGeom>
              <a:solidFill>
                <a:schemeClr val="accent6"/>
              </a:solidFill>
              <a:ln w="12700" cap="flat" cmpd="sng" algn="ctr">
                <a:solidFill>
                  <a:srgbClr val="EBEBEB"/>
                </a:solidFill>
                <a:prstDash val="solid"/>
                <a:miter lim="800000"/>
              </a:ln>
              <a:effectLst/>
            </p:spPr>
            <p:txBody>
              <a:bodyPr lIns="144000" tIns="144000" rIns="144000" bIns="14400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dirty="0" err="1">
                  <a:ln>
                    <a:noFill/>
                  </a:ln>
                  <a:solidFill>
                    <a:prstClr val="white"/>
                  </a:solidFill>
                  <a:effectLst/>
                  <a:uLnTx/>
                  <a:uFillTx/>
                  <a:latin typeface="Segoe UI Light"/>
                  <a:ea typeface="+mn-ea"/>
                  <a:cs typeface="+mn-cs"/>
                </a:endParaRPr>
              </a:p>
            </p:txBody>
          </p:sp>
          <p:grpSp>
            <p:nvGrpSpPr>
              <p:cNvPr id="112" name="Groep 111">
                <a:extLst>
                  <a:ext uri="{FF2B5EF4-FFF2-40B4-BE49-F238E27FC236}">
                    <a16:creationId xmlns:a16="http://schemas.microsoft.com/office/drawing/2014/main" id="{BB21FCB4-54A0-4C74-B6F6-B1C8FFE02BFD}"/>
                  </a:ext>
                </a:extLst>
              </p:cNvPr>
              <p:cNvGrpSpPr/>
              <p:nvPr userDrawn="1"/>
            </p:nvGrpSpPr>
            <p:grpSpPr>
              <a:xfrm>
                <a:off x="13580316" y="3865836"/>
                <a:ext cx="151508" cy="147961"/>
                <a:chOff x="13580316" y="3865836"/>
                <a:chExt cx="151508" cy="147961"/>
              </a:xfrm>
            </p:grpSpPr>
            <p:sp>
              <p:nvSpPr>
                <p:cNvPr id="113" name="Rechthoek 112">
                  <a:extLst>
                    <a:ext uri="{FF2B5EF4-FFF2-40B4-BE49-F238E27FC236}">
                      <a16:creationId xmlns:a16="http://schemas.microsoft.com/office/drawing/2014/main" id="{8B5975A9-C57C-49F2-8DB4-FD103DD90BE1}"/>
                    </a:ext>
                  </a:extLst>
                </p:cNvPr>
                <p:cNvSpPr/>
                <p:nvPr userDrawn="1"/>
              </p:nvSpPr>
              <p:spPr>
                <a:xfrm>
                  <a:off x="13584519" y="3870040"/>
                  <a:ext cx="136620" cy="136620"/>
                </a:xfrm>
                <a:prstGeom prst="rect">
                  <a:avLst/>
                </a:prstGeom>
                <a:solidFill>
                  <a:schemeClr val="accent1"/>
                </a:solidFill>
                <a:ln w="12700" cap="flat" cmpd="sng" algn="ctr">
                  <a:solidFill>
                    <a:srgbClr val="EBEBEB"/>
                  </a:solidFill>
                  <a:prstDash val="solid"/>
                  <a:miter lim="800000"/>
                </a:ln>
                <a:effectLst/>
              </p:spPr>
              <p:txBody>
                <a:bodyPr lIns="144000" tIns="144000" rIns="144000" bIns="14400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dirty="0" err="1">
                    <a:ln>
                      <a:noFill/>
                    </a:ln>
                    <a:solidFill>
                      <a:prstClr val="white"/>
                    </a:solidFill>
                    <a:effectLst/>
                    <a:uLnTx/>
                    <a:uFillTx/>
                    <a:latin typeface="Segoe UI Light"/>
                    <a:ea typeface="+mn-ea"/>
                    <a:cs typeface="+mn-cs"/>
                  </a:endParaRPr>
                </a:p>
              </p:txBody>
            </p:sp>
            <p:sp>
              <p:nvSpPr>
                <p:cNvPr id="114" name="Rechthoek 113">
                  <a:extLst>
                    <a:ext uri="{FF2B5EF4-FFF2-40B4-BE49-F238E27FC236}">
                      <a16:creationId xmlns:a16="http://schemas.microsoft.com/office/drawing/2014/main" id="{BE146A73-2106-482E-B046-5C5545BC9467}"/>
                    </a:ext>
                  </a:extLst>
                </p:cNvPr>
                <p:cNvSpPr/>
                <p:nvPr userDrawn="1"/>
              </p:nvSpPr>
              <p:spPr>
                <a:xfrm>
                  <a:off x="13580316" y="3865836"/>
                  <a:ext cx="151508" cy="147961"/>
                </a:xfrm>
                <a:prstGeom prst="rect">
                  <a:avLst/>
                </a:prstGeom>
                <a:noFill/>
                <a:ln w="12700" cap="flat" cmpd="sng" algn="ctr">
                  <a:solidFill>
                    <a:srgbClr val="F29132"/>
                  </a:solidFill>
                  <a:prstDash val="solid"/>
                  <a:miter lim="800000"/>
                </a:ln>
                <a:effectLst/>
              </p:spPr>
              <p:txBody>
                <a:bodyPr lIns="144000" tIns="144000" rIns="144000" bIns="14400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dirty="0" err="1">
                    <a:ln>
                      <a:noFill/>
                    </a:ln>
                    <a:solidFill>
                      <a:prstClr val="white"/>
                    </a:solidFill>
                    <a:effectLst/>
                    <a:uLnTx/>
                    <a:uFillTx/>
                    <a:latin typeface="Segoe UI Light"/>
                    <a:ea typeface="+mn-ea"/>
                    <a:cs typeface="+mn-cs"/>
                  </a:endParaRPr>
                </a:p>
              </p:txBody>
            </p:sp>
          </p:grpSp>
        </p:grpSp>
        <p:grpSp>
          <p:nvGrpSpPr>
            <p:cNvPr id="90" name="Groep 89">
              <a:extLst>
                <a:ext uri="{FF2B5EF4-FFF2-40B4-BE49-F238E27FC236}">
                  <a16:creationId xmlns:a16="http://schemas.microsoft.com/office/drawing/2014/main" id="{C321ED08-86EF-4592-B897-D1410337B567}"/>
                </a:ext>
              </a:extLst>
            </p:cNvPr>
            <p:cNvGrpSpPr/>
            <p:nvPr userDrawn="1"/>
          </p:nvGrpSpPr>
          <p:grpSpPr>
            <a:xfrm>
              <a:off x="-3314820" y="4363463"/>
              <a:ext cx="1381246" cy="835929"/>
              <a:chOff x="-3314820" y="3391746"/>
              <a:chExt cx="1381246" cy="835929"/>
            </a:xfrm>
          </p:grpSpPr>
          <p:sp>
            <p:nvSpPr>
              <p:cNvPr id="91" name="Rechthoek 90">
                <a:extLst>
                  <a:ext uri="{FF2B5EF4-FFF2-40B4-BE49-F238E27FC236}">
                    <a16:creationId xmlns:a16="http://schemas.microsoft.com/office/drawing/2014/main" id="{D971F2EE-B807-4DCF-B707-DE714686AC5D}"/>
                  </a:ext>
                </a:extLst>
              </p:cNvPr>
              <p:cNvSpPr/>
              <p:nvPr userDrawn="1"/>
            </p:nvSpPr>
            <p:spPr>
              <a:xfrm>
                <a:off x="-3314820" y="3391746"/>
                <a:ext cx="1381246" cy="272279"/>
              </a:xfrm>
              <a:prstGeom prst="rect">
                <a:avLst/>
              </a:prstGeom>
              <a:solidFill>
                <a:srgbClr val="FFFFFF"/>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92" name="Rechthoek 91">
                <a:extLst>
                  <a:ext uri="{FF2B5EF4-FFF2-40B4-BE49-F238E27FC236}">
                    <a16:creationId xmlns:a16="http://schemas.microsoft.com/office/drawing/2014/main" id="{54AECB3F-2F00-4FB1-9762-5C78810F9B43}"/>
                  </a:ext>
                </a:extLst>
              </p:cNvPr>
              <p:cNvSpPr/>
              <p:nvPr userDrawn="1"/>
            </p:nvSpPr>
            <p:spPr>
              <a:xfrm>
                <a:off x="-3304719" y="3412899"/>
                <a:ext cx="1361619" cy="246608"/>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93" name="Tekstvak 92">
                <a:extLst>
                  <a:ext uri="{FF2B5EF4-FFF2-40B4-BE49-F238E27FC236}">
                    <a16:creationId xmlns:a16="http://schemas.microsoft.com/office/drawing/2014/main" id="{C7D4D58A-0CA3-4F04-B06D-429C68D9A7C7}"/>
                  </a:ext>
                </a:extLst>
              </p:cNvPr>
              <p:cNvSpPr txBox="1"/>
              <p:nvPr userDrawn="1"/>
            </p:nvSpPr>
            <p:spPr>
              <a:xfrm>
                <a:off x="-3069820" y="3472995"/>
                <a:ext cx="1098515" cy="126416"/>
              </a:xfrm>
              <a:prstGeom prst="rect">
                <a:avLst/>
              </a:prstGeom>
              <a:noFill/>
            </p:spPr>
            <p:txBody>
              <a:bodyPr wrap="square" rtlCol="0" anchor="ctr">
                <a:noAutofit/>
              </a:bodyPr>
              <a:lstStyle/>
              <a:p>
                <a:pPr marL="0" algn="l" defTabSz="913134" rtl="0" eaLnBrk="1" latinLnBrk="0" hangingPunct="1">
                  <a:lnSpc>
                    <a:spcPct val="90000"/>
                  </a:lnSpc>
                  <a:spcBef>
                    <a:spcPts val="450"/>
                  </a:spcBef>
                  <a:spcAft>
                    <a:spcPts val="450"/>
                  </a:spcAft>
                </a:pPr>
                <a:r>
                  <a:rPr lang="nl-NL" sz="675" b="0" kern="1200" noProof="0" dirty="0">
                    <a:solidFill>
                      <a:srgbClr val="211F26"/>
                    </a:solidFill>
                    <a:latin typeface="Calibri" panose="020F0502020204030204" pitchFamily="34" charset="0"/>
                    <a:ea typeface="+mn-ea"/>
                    <a:cs typeface="Calibri" panose="020F0502020204030204" pitchFamily="34" charset="0"/>
                  </a:rPr>
                  <a:t>Vormopvulling</a:t>
                </a:r>
              </a:p>
            </p:txBody>
          </p:sp>
          <p:sp>
            <p:nvSpPr>
              <p:cNvPr id="94" name="Vrije vorm: vorm 93">
                <a:extLst>
                  <a:ext uri="{FF2B5EF4-FFF2-40B4-BE49-F238E27FC236}">
                    <a16:creationId xmlns:a16="http://schemas.microsoft.com/office/drawing/2014/main" id="{C41EE67E-07D8-48C0-91A6-E7E257B87A0B}"/>
                  </a:ext>
                </a:extLst>
              </p:cNvPr>
              <p:cNvSpPr/>
              <p:nvPr userDrawn="1"/>
            </p:nvSpPr>
            <p:spPr>
              <a:xfrm>
                <a:off x="-2404225" y="4047675"/>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450"/>
                  </a:spcBef>
                  <a:spcAft>
                    <a:spcPts val="450"/>
                  </a:spcAft>
                </a:pPr>
                <a:endParaRPr lang="nl-NL" sz="1200" cap="all" baseline="0" noProof="0" dirty="0">
                  <a:latin typeface="Calibri" panose="020F0502020204030204" pitchFamily="34" charset="0"/>
                  <a:cs typeface="Calibri" panose="020F0502020204030204" pitchFamily="34" charset="0"/>
                </a:endParaRPr>
              </a:p>
            </p:txBody>
          </p:sp>
          <p:grpSp>
            <p:nvGrpSpPr>
              <p:cNvPr id="95" name="Groep 94">
                <a:extLst>
                  <a:ext uri="{FF2B5EF4-FFF2-40B4-BE49-F238E27FC236}">
                    <a16:creationId xmlns:a16="http://schemas.microsoft.com/office/drawing/2014/main" id="{F7DA6E6D-EFE4-409F-828F-27074707088D}"/>
                  </a:ext>
                </a:extLst>
              </p:cNvPr>
              <p:cNvGrpSpPr/>
              <p:nvPr userDrawn="1"/>
            </p:nvGrpSpPr>
            <p:grpSpPr>
              <a:xfrm>
                <a:off x="-3243855" y="3446665"/>
                <a:ext cx="157453" cy="147831"/>
                <a:chOff x="-899320" y="3037554"/>
                <a:chExt cx="175977" cy="165227"/>
              </a:xfrm>
            </p:grpSpPr>
            <p:sp>
              <p:nvSpPr>
                <p:cNvPr id="97" name="Vrije vorm: vorm 96">
                  <a:extLst>
                    <a:ext uri="{FF2B5EF4-FFF2-40B4-BE49-F238E27FC236}">
                      <a16:creationId xmlns:a16="http://schemas.microsoft.com/office/drawing/2014/main" id="{524E7F9B-FBDA-486A-A963-A9AF2DF6545F}"/>
                    </a:ext>
                  </a:extLst>
                </p:cNvPr>
                <p:cNvSpPr/>
                <p:nvPr userDrawn="1"/>
              </p:nvSpPr>
              <p:spPr>
                <a:xfrm>
                  <a:off x="-804124" y="3081338"/>
                  <a:ext cx="80781" cy="121443"/>
                </a:xfrm>
                <a:custGeom>
                  <a:avLst/>
                  <a:gdLst>
                    <a:gd name="connsiteX0" fmla="*/ 0 w 54768"/>
                    <a:gd name="connsiteY0" fmla="*/ 0 h 71437"/>
                    <a:gd name="connsiteX1" fmla="*/ 4762 w 54768"/>
                    <a:gd name="connsiteY1" fmla="*/ 71437 h 71437"/>
                    <a:gd name="connsiteX2" fmla="*/ 54768 w 54768"/>
                    <a:gd name="connsiteY2" fmla="*/ 4762 h 71437"/>
                    <a:gd name="connsiteX3" fmla="*/ 0 w 54768"/>
                    <a:gd name="connsiteY3" fmla="*/ 0 h 71437"/>
                    <a:gd name="connsiteX0" fmla="*/ 0 w 54768"/>
                    <a:gd name="connsiteY0" fmla="*/ 0 h 71437"/>
                    <a:gd name="connsiteX1" fmla="*/ 4762 w 54768"/>
                    <a:gd name="connsiteY1" fmla="*/ 71437 h 71437"/>
                    <a:gd name="connsiteX2" fmla="*/ 54768 w 54768"/>
                    <a:gd name="connsiteY2" fmla="*/ 4762 h 71437"/>
                    <a:gd name="connsiteX3" fmla="*/ 0 w 54768"/>
                    <a:gd name="connsiteY3" fmla="*/ 0 h 71437"/>
                    <a:gd name="connsiteX0" fmla="*/ 0 w 61912"/>
                    <a:gd name="connsiteY0" fmla="*/ 4763 h 76200"/>
                    <a:gd name="connsiteX1" fmla="*/ 4762 w 61912"/>
                    <a:gd name="connsiteY1" fmla="*/ 76200 h 76200"/>
                    <a:gd name="connsiteX2" fmla="*/ 61912 w 61912"/>
                    <a:gd name="connsiteY2" fmla="*/ 0 h 76200"/>
                    <a:gd name="connsiteX3" fmla="*/ 0 w 61912"/>
                    <a:gd name="connsiteY3" fmla="*/ 4763 h 76200"/>
                    <a:gd name="connsiteX0" fmla="*/ 0 w 61912"/>
                    <a:gd name="connsiteY0" fmla="*/ 50015 h 121452"/>
                    <a:gd name="connsiteX1" fmla="*/ 4762 w 61912"/>
                    <a:gd name="connsiteY1" fmla="*/ 121452 h 121452"/>
                    <a:gd name="connsiteX2" fmla="*/ 61912 w 61912"/>
                    <a:gd name="connsiteY2" fmla="*/ 45252 h 121452"/>
                    <a:gd name="connsiteX3" fmla="*/ 7143 w 61912"/>
                    <a:gd name="connsiteY3" fmla="*/ 9 h 121452"/>
                    <a:gd name="connsiteX4" fmla="*/ 0 w 61912"/>
                    <a:gd name="connsiteY4" fmla="*/ 50015 h 121452"/>
                    <a:gd name="connsiteX0" fmla="*/ 30217 w 92129"/>
                    <a:gd name="connsiteY0" fmla="*/ 50015 h 121452"/>
                    <a:gd name="connsiteX1" fmla="*/ 34979 w 92129"/>
                    <a:gd name="connsiteY1" fmla="*/ 121452 h 121452"/>
                    <a:gd name="connsiteX2" fmla="*/ 92129 w 92129"/>
                    <a:gd name="connsiteY2" fmla="*/ 45252 h 121452"/>
                    <a:gd name="connsiteX3" fmla="*/ 37360 w 92129"/>
                    <a:gd name="connsiteY3" fmla="*/ 9 h 121452"/>
                    <a:gd name="connsiteX4" fmla="*/ 30217 w 92129"/>
                    <a:gd name="connsiteY4" fmla="*/ 50015 h 121452"/>
                    <a:gd name="connsiteX0" fmla="*/ 30217 w 92129"/>
                    <a:gd name="connsiteY0" fmla="*/ 50006 h 121443"/>
                    <a:gd name="connsiteX1" fmla="*/ 34979 w 92129"/>
                    <a:gd name="connsiteY1" fmla="*/ 121443 h 121443"/>
                    <a:gd name="connsiteX2" fmla="*/ 92129 w 92129"/>
                    <a:gd name="connsiteY2" fmla="*/ 45243 h 121443"/>
                    <a:gd name="connsiteX3" fmla="*/ 37360 w 92129"/>
                    <a:gd name="connsiteY3" fmla="*/ 0 h 121443"/>
                    <a:gd name="connsiteX4" fmla="*/ 30217 w 92129"/>
                    <a:gd name="connsiteY4" fmla="*/ 50006 h 121443"/>
                    <a:gd name="connsiteX0" fmla="*/ 30217 w 92490"/>
                    <a:gd name="connsiteY0" fmla="*/ 50006 h 121443"/>
                    <a:gd name="connsiteX1" fmla="*/ 34979 w 92490"/>
                    <a:gd name="connsiteY1" fmla="*/ 121443 h 121443"/>
                    <a:gd name="connsiteX2" fmla="*/ 92129 w 92490"/>
                    <a:gd name="connsiteY2" fmla="*/ 45243 h 121443"/>
                    <a:gd name="connsiteX3" fmla="*/ 37360 w 92490"/>
                    <a:gd name="connsiteY3" fmla="*/ 0 h 121443"/>
                    <a:gd name="connsiteX4" fmla="*/ 30217 w 92490"/>
                    <a:gd name="connsiteY4" fmla="*/ 50006 h 121443"/>
                    <a:gd name="connsiteX0" fmla="*/ 30217 w 80781"/>
                    <a:gd name="connsiteY0" fmla="*/ 50006 h 121443"/>
                    <a:gd name="connsiteX1" fmla="*/ 34979 w 80781"/>
                    <a:gd name="connsiteY1" fmla="*/ 121443 h 121443"/>
                    <a:gd name="connsiteX2" fmla="*/ 80222 w 80781"/>
                    <a:gd name="connsiteY2" fmla="*/ 52387 h 121443"/>
                    <a:gd name="connsiteX3" fmla="*/ 37360 w 80781"/>
                    <a:gd name="connsiteY3" fmla="*/ 0 h 121443"/>
                    <a:gd name="connsiteX4" fmla="*/ 30217 w 80781"/>
                    <a:gd name="connsiteY4" fmla="*/ 50006 h 1214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781" h="121443">
                      <a:moveTo>
                        <a:pt x="30217" y="50006"/>
                      </a:moveTo>
                      <a:lnTo>
                        <a:pt x="34979" y="121443"/>
                      </a:lnTo>
                      <a:lnTo>
                        <a:pt x="80222" y="52387"/>
                      </a:lnTo>
                      <a:cubicBezTo>
                        <a:pt x="84191" y="29368"/>
                        <a:pt x="66729" y="1588"/>
                        <a:pt x="37360" y="0"/>
                      </a:cubicBezTo>
                      <a:cubicBezTo>
                        <a:pt x="-43602" y="21431"/>
                        <a:pt x="32598" y="33337"/>
                        <a:pt x="30217" y="50006"/>
                      </a:cubicBezTo>
                      <a:close/>
                    </a:path>
                  </a:pathLst>
                </a:custGeom>
                <a:solidFill>
                  <a:srgbClr val="366FA8"/>
                </a:solidFill>
                <a:ln w="12700" cap="flat" cmpd="sng" algn="ctr">
                  <a:noFill/>
                  <a:prstDash val="solid"/>
                  <a:miter lim="800000"/>
                </a:ln>
                <a:effectLst/>
              </p:spPr>
              <p:txBody>
                <a:bodyPr rot="0" spcFirstLastPara="0" vert="horz" wrap="square" lIns="0" tIns="0" rIns="0" bIns="0" numCol="1" spcCol="0" rtlCol="0" fromWordArt="0" anchor="ctr" anchorCtr="0" forceAA="0" compatLnSpc="1">
                  <a:prstTxWarp prst="textNoShape">
                    <a:avLst/>
                  </a:prstTxWarp>
                  <a:noAutofit/>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nl-NL" sz="675" b="1" i="0" u="none" strike="noStrike" kern="0" cap="none" spc="0" normalizeH="0" baseline="0" noProof="0" dirty="0">
                    <a:ln>
                      <a:noFill/>
                    </a:ln>
                    <a:solidFill>
                      <a:prstClr val="black"/>
                    </a:solidFill>
                    <a:effectLst/>
                    <a:uLnTx/>
                    <a:uFillTx/>
                    <a:latin typeface="Segoe UI Light"/>
                    <a:ea typeface="+mn-ea"/>
                    <a:cs typeface="+mn-cs"/>
                  </a:endParaRPr>
                </a:p>
              </p:txBody>
            </p:sp>
            <p:sp>
              <p:nvSpPr>
                <p:cNvPr id="98" name="Rechthoek: afgeronde hoeken 97">
                  <a:extLst>
                    <a:ext uri="{FF2B5EF4-FFF2-40B4-BE49-F238E27FC236}">
                      <a16:creationId xmlns:a16="http://schemas.microsoft.com/office/drawing/2014/main" id="{C589884A-EF97-4803-AE82-763B4BE50E96}"/>
                    </a:ext>
                  </a:extLst>
                </p:cNvPr>
                <p:cNvSpPr/>
                <p:nvPr userDrawn="1"/>
              </p:nvSpPr>
              <p:spPr>
                <a:xfrm rot="2903873">
                  <a:off x="-887744" y="3085651"/>
                  <a:ext cx="99751" cy="122903"/>
                </a:xfrm>
                <a:prstGeom prst="roundRect">
                  <a:avLst>
                    <a:gd name="adj" fmla="val 2911"/>
                  </a:avLst>
                </a:prstGeom>
                <a:solidFill>
                  <a:sysClr val="window" lastClr="FFFFFF"/>
                </a:solidFill>
                <a:ln w="12700" cap="flat" cmpd="sng" algn="ctr">
                  <a:solidFill>
                    <a:srgbClr val="818181"/>
                  </a:solidFill>
                  <a:prstDash val="solid"/>
                  <a:miter lim="800000"/>
                </a:ln>
                <a:effectLst/>
              </p:spPr>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marL="0" marR="0" lvl="0" indent="0" defTabSz="685800" eaLnBrk="1" fontAlgn="auto" latinLnBrk="0" hangingPunct="1">
                    <a:lnSpc>
                      <a:spcPct val="90000"/>
                    </a:lnSpc>
                    <a:spcBef>
                      <a:spcPts val="450"/>
                    </a:spcBef>
                    <a:spcAft>
                      <a:spcPts val="450"/>
                    </a:spcAft>
                    <a:buClrTx/>
                    <a:buSzTx/>
                    <a:buFontTx/>
                    <a:buNone/>
                    <a:tabLst/>
                    <a:defRPr/>
                  </a:pPr>
                  <a:endParaRPr kumimoji="0" lang="nl-NL" sz="525"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99" name="Vrije vorm: vorm 98">
                  <a:extLst>
                    <a:ext uri="{FF2B5EF4-FFF2-40B4-BE49-F238E27FC236}">
                      <a16:creationId xmlns:a16="http://schemas.microsoft.com/office/drawing/2014/main" id="{DB0797BB-F197-4011-AB80-B24666FF45E4}"/>
                    </a:ext>
                  </a:extLst>
                </p:cNvPr>
                <p:cNvSpPr/>
                <p:nvPr userDrawn="1"/>
              </p:nvSpPr>
              <p:spPr>
                <a:xfrm>
                  <a:off x="-894646" y="3037554"/>
                  <a:ext cx="64753" cy="85767"/>
                </a:xfrm>
                <a:custGeom>
                  <a:avLst/>
                  <a:gdLst>
                    <a:gd name="connsiteX0" fmla="*/ 0 w 52388"/>
                    <a:gd name="connsiteY0" fmla="*/ 76203 h 76203"/>
                    <a:gd name="connsiteX1" fmla="*/ 26194 w 52388"/>
                    <a:gd name="connsiteY1" fmla="*/ 3 h 76203"/>
                    <a:gd name="connsiteX2" fmla="*/ 52388 w 52388"/>
                    <a:gd name="connsiteY2" fmla="*/ 73822 h 76203"/>
                    <a:gd name="connsiteX0" fmla="*/ 0 w 52388"/>
                    <a:gd name="connsiteY0" fmla="*/ 76203 h 76203"/>
                    <a:gd name="connsiteX1" fmla="*/ 26194 w 52388"/>
                    <a:gd name="connsiteY1" fmla="*/ 3 h 76203"/>
                    <a:gd name="connsiteX2" fmla="*/ 52388 w 52388"/>
                    <a:gd name="connsiteY2" fmla="*/ 73822 h 76203"/>
                    <a:gd name="connsiteX0" fmla="*/ 0 w 46443"/>
                    <a:gd name="connsiteY0" fmla="*/ 78387 h 78387"/>
                    <a:gd name="connsiteX1" fmla="*/ 20249 w 46443"/>
                    <a:gd name="connsiteY1" fmla="*/ 11 h 78387"/>
                    <a:gd name="connsiteX2" fmla="*/ 46443 w 46443"/>
                    <a:gd name="connsiteY2" fmla="*/ 73830 h 78387"/>
                    <a:gd name="connsiteX0" fmla="*/ 135 w 46578"/>
                    <a:gd name="connsiteY0" fmla="*/ 78387 h 78387"/>
                    <a:gd name="connsiteX1" fmla="*/ 20384 w 46578"/>
                    <a:gd name="connsiteY1" fmla="*/ 11 h 78387"/>
                    <a:gd name="connsiteX2" fmla="*/ 46578 w 46578"/>
                    <a:gd name="connsiteY2" fmla="*/ 73830 h 78387"/>
                    <a:gd name="connsiteX0" fmla="*/ 295 w 46738"/>
                    <a:gd name="connsiteY0" fmla="*/ 78387 h 78387"/>
                    <a:gd name="connsiteX1" fmla="*/ 20544 w 46738"/>
                    <a:gd name="connsiteY1" fmla="*/ 11 h 78387"/>
                    <a:gd name="connsiteX2" fmla="*/ 46738 w 46738"/>
                    <a:gd name="connsiteY2" fmla="*/ 73830 h 78387"/>
                    <a:gd name="connsiteX0" fmla="*/ 127 w 39137"/>
                    <a:gd name="connsiteY0" fmla="*/ 78452 h 78452"/>
                    <a:gd name="connsiteX1" fmla="*/ 20376 w 39137"/>
                    <a:gd name="connsiteY1" fmla="*/ 76 h 78452"/>
                    <a:gd name="connsiteX2" fmla="*/ 39137 w 39137"/>
                    <a:gd name="connsiteY2" fmla="*/ 67366 h 78452"/>
                    <a:gd name="connsiteX0" fmla="*/ 127 w 39933"/>
                    <a:gd name="connsiteY0" fmla="*/ 78470 h 78470"/>
                    <a:gd name="connsiteX1" fmla="*/ 20376 w 39933"/>
                    <a:gd name="connsiteY1" fmla="*/ 94 h 78470"/>
                    <a:gd name="connsiteX2" fmla="*/ 39137 w 39933"/>
                    <a:gd name="connsiteY2" fmla="*/ 67384 h 78470"/>
                    <a:gd name="connsiteX0" fmla="*/ 219 w 40422"/>
                    <a:gd name="connsiteY0" fmla="*/ 78381 h 78381"/>
                    <a:gd name="connsiteX1" fmla="*/ 20468 w 40422"/>
                    <a:gd name="connsiteY1" fmla="*/ 5 h 78381"/>
                    <a:gd name="connsiteX2" fmla="*/ 39229 w 40422"/>
                    <a:gd name="connsiteY2" fmla="*/ 67295 h 78381"/>
                  </a:gdLst>
                  <a:ahLst/>
                  <a:cxnLst>
                    <a:cxn ang="0">
                      <a:pos x="connsiteX0" y="connsiteY0"/>
                    </a:cxn>
                    <a:cxn ang="0">
                      <a:pos x="connsiteX1" y="connsiteY1"/>
                    </a:cxn>
                    <a:cxn ang="0">
                      <a:pos x="connsiteX2" y="connsiteY2"/>
                    </a:cxn>
                  </a:cxnLst>
                  <a:rect l="l" t="t" r="r" b="b"/>
                  <a:pathLst>
                    <a:path w="40422" h="78381">
                      <a:moveTo>
                        <a:pt x="219" y="78381"/>
                      </a:moveTo>
                      <a:cubicBezTo>
                        <a:pt x="-1454" y="18717"/>
                        <a:pt x="6534" y="-324"/>
                        <a:pt x="20468" y="5"/>
                      </a:cubicBezTo>
                      <a:cubicBezTo>
                        <a:pt x="34402" y="334"/>
                        <a:pt x="43874" y="23658"/>
                        <a:pt x="39229" y="67295"/>
                      </a:cubicBezTo>
                    </a:path>
                  </a:pathLst>
                </a:custGeom>
                <a:noFill/>
                <a:ln w="12700" cap="flat" cmpd="sng" algn="ctr">
                  <a:solidFill>
                    <a:srgbClr val="818181"/>
                  </a:solidFill>
                  <a:prstDash val="solid"/>
                  <a:miter lim="800000"/>
                </a:ln>
                <a:effectLst/>
              </p:spPr>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marL="0" marR="0" lvl="0" indent="0" defTabSz="685800" eaLnBrk="1" fontAlgn="auto" latinLnBrk="0" hangingPunct="1">
                    <a:lnSpc>
                      <a:spcPct val="90000"/>
                    </a:lnSpc>
                    <a:spcBef>
                      <a:spcPts val="450"/>
                    </a:spcBef>
                    <a:spcAft>
                      <a:spcPts val="450"/>
                    </a:spcAft>
                    <a:buClrTx/>
                    <a:buSzTx/>
                    <a:buFontTx/>
                    <a:buNone/>
                    <a:tabLst/>
                    <a:defRPr/>
                  </a:pPr>
                  <a:endParaRPr kumimoji="0" lang="nl-NL" sz="525"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grpSp>
          <p:sp>
            <p:nvSpPr>
              <p:cNvPr id="96" name="Gelijkbenige driehoek 95">
                <a:extLst>
                  <a:ext uri="{FF2B5EF4-FFF2-40B4-BE49-F238E27FC236}">
                    <a16:creationId xmlns:a16="http://schemas.microsoft.com/office/drawing/2014/main" id="{1C86D5F1-C758-4145-A9E0-BBB4723AF023}"/>
                  </a:ext>
                </a:extLst>
              </p:cNvPr>
              <p:cNvSpPr/>
              <p:nvPr userDrawn="1"/>
            </p:nvSpPr>
            <p:spPr>
              <a:xfrm rot="10800000">
                <a:off x="-2162266" y="3519194"/>
                <a:ext cx="94890" cy="50291"/>
              </a:xfrm>
              <a:prstGeom prst="triangle">
                <a:avLst/>
              </a:prstGeom>
              <a:solidFill>
                <a:sysClr val="windowText" lastClr="000000"/>
              </a:solidFill>
              <a:ln w="12700" cap="flat" cmpd="sng" algn="ctr">
                <a:noFill/>
                <a:prstDash val="solid"/>
                <a:miter lim="800000"/>
              </a:ln>
              <a:effectLst/>
            </p:spPr>
            <p:txBody>
              <a:bodyPr lIns="144000" tIns="144000" rIns="144000" bIns="14400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dirty="0" err="1">
                  <a:ln>
                    <a:noFill/>
                  </a:ln>
                  <a:solidFill>
                    <a:prstClr val="white"/>
                  </a:solidFill>
                  <a:effectLst/>
                  <a:uLnTx/>
                  <a:uFillTx/>
                  <a:latin typeface="Segoe UI Light"/>
                  <a:ea typeface="+mn-ea"/>
                  <a:cs typeface="+mn-cs"/>
                </a:endParaRPr>
              </a:p>
            </p:txBody>
          </p:sp>
        </p:grpSp>
      </p:grpSp>
      <p:grpSp>
        <p:nvGrpSpPr>
          <p:cNvPr id="16" name="- INSTRUCTIE">
            <a:extLst>
              <a:ext uri="{FF2B5EF4-FFF2-40B4-BE49-F238E27FC236}">
                <a16:creationId xmlns:a16="http://schemas.microsoft.com/office/drawing/2014/main" id="{319FE864-51DE-4697-BE22-D05F755866A2}"/>
              </a:ext>
            </a:extLst>
          </p:cNvPr>
          <p:cNvGrpSpPr/>
          <p:nvPr userDrawn="1"/>
        </p:nvGrpSpPr>
        <p:grpSpPr>
          <a:xfrm>
            <a:off x="9283196" y="0"/>
            <a:ext cx="2770040" cy="4905534"/>
            <a:chOff x="-3786437" y="0"/>
            <a:chExt cx="3693386" cy="6540712"/>
          </a:xfrm>
        </p:grpSpPr>
        <p:sp>
          <p:nvSpPr>
            <p:cNvPr id="17" name="Rechthoek 16">
              <a:extLst>
                <a:ext uri="{FF2B5EF4-FFF2-40B4-BE49-F238E27FC236}">
                  <a16:creationId xmlns:a16="http://schemas.microsoft.com/office/drawing/2014/main" id="{A584E333-C68F-41C8-B6C3-99347FCB5C51}"/>
                </a:ext>
              </a:extLst>
            </p:cNvPr>
            <p:cNvSpPr/>
            <p:nvPr userDrawn="1"/>
          </p:nvSpPr>
          <p:spPr>
            <a:xfrm>
              <a:off x="-3786165" y="0"/>
              <a:ext cx="3593091" cy="6263018"/>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450"/>
                </a:spcBef>
                <a:spcAft>
                  <a:spcPts val="450"/>
                </a:spcAft>
              </a:pPr>
              <a:r>
                <a:rPr lang="nl-NL" sz="1050" b="1" cap="all" baseline="0" noProof="0" dirty="0">
                  <a:solidFill>
                    <a:schemeClr val="accent1"/>
                  </a:solidFill>
                  <a:latin typeface="Calibri" panose="020F0502020204030204" pitchFamily="34" charset="0"/>
                  <a:cs typeface="Calibri" panose="020F0502020204030204" pitchFamily="34" charset="0"/>
                </a:rPr>
                <a:t>Hyperlink aanmaken/Bewerken</a:t>
              </a:r>
            </a:p>
          </p:txBody>
        </p:sp>
        <p:sp>
          <p:nvSpPr>
            <p:cNvPr id="18" name="Ovaal 17">
              <a:extLst>
                <a:ext uri="{FF2B5EF4-FFF2-40B4-BE49-F238E27FC236}">
                  <a16:creationId xmlns:a16="http://schemas.microsoft.com/office/drawing/2014/main" id="{9672B747-48AD-4ED5-8AC9-D60595A04A6A}"/>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9" name="Rechthoek 18">
              <a:extLst>
                <a:ext uri="{FF2B5EF4-FFF2-40B4-BE49-F238E27FC236}">
                  <a16:creationId xmlns:a16="http://schemas.microsoft.com/office/drawing/2014/main" id="{BBF7807A-EBA0-4780-8D41-01006CE2F4FD}"/>
                </a:ext>
              </a:extLst>
            </p:cNvPr>
            <p:cNvSpPr/>
            <p:nvPr userDrawn="1"/>
          </p:nvSpPr>
          <p:spPr>
            <a:xfrm>
              <a:off x="-3319415" y="465324"/>
              <a:ext cx="3031548" cy="468126"/>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Ga naar de tab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‘Invoegen’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‘Vormen’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Kies de vorm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‘Rechthoek’</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sleep met de muis over de dia om een vorm te maken.</a:t>
              </a:r>
            </a:p>
          </p:txBody>
        </p:sp>
        <p:sp>
          <p:nvSpPr>
            <p:cNvPr id="20" name="Ovaal 19">
              <a:extLst>
                <a:ext uri="{FF2B5EF4-FFF2-40B4-BE49-F238E27FC236}">
                  <a16:creationId xmlns:a16="http://schemas.microsoft.com/office/drawing/2014/main" id="{BDA356E6-1170-4A75-BD47-0EFC0F0382D5}"/>
                </a:ext>
              </a:extLst>
            </p:cNvPr>
            <p:cNvSpPr/>
            <p:nvPr userDrawn="1"/>
          </p:nvSpPr>
          <p:spPr>
            <a:xfrm>
              <a:off x="-3603587" y="173923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21" name="Rechthoek 20">
              <a:extLst>
                <a:ext uri="{FF2B5EF4-FFF2-40B4-BE49-F238E27FC236}">
                  <a16:creationId xmlns:a16="http://schemas.microsoft.com/office/drawing/2014/main" id="{FD3B08F0-AF6C-44B9-8EF0-9490F3B583D1}"/>
                </a:ext>
              </a:extLst>
            </p:cNvPr>
            <p:cNvSpPr/>
            <p:nvPr userDrawn="1"/>
          </p:nvSpPr>
          <p:spPr>
            <a:xfrm>
              <a:off x="-3319415" y="1739234"/>
              <a:ext cx="2944682" cy="652749"/>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Sleep de vorm over de menuknop heen en schaal deze even groot als de menuknop. Klik met de rechter muisknop op de vorm en kies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‘Vorm opmaken’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22" name="Ovaal 21">
              <a:extLst>
                <a:ext uri="{FF2B5EF4-FFF2-40B4-BE49-F238E27FC236}">
                  <a16:creationId xmlns:a16="http://schemas.microsoft.com/office/drawing/2014/main" id="{F52F48C3-4DFF-450F-AB66-7A5B7A7BC0F7}"/>
                </a:ext>
              </a:extLst>
            </p:cNvPr>
            <p:cNvSpPr/>
            <p:nvPr userDrawn="1"/>
          </p:nvSpPr>
          <p:spPr>
            <a:xfrm>
              <a:off x="-3603859" y="3075789"/>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23" name="Rechthoek 22">
              <a:extLst>
                <a:ext uri="{FF2B5EF4-FFF2-40B4-BE49-F238E27FC236}">
                  <a16:creationId xmlns:a16="http://schemas.microsoft.com/office/drawing/2014/main" id="{F114A661-BCE1-4205-9DEC-DBD9D2EE87F2}"/>
                </a:ext>
              </a:extLst>
            </p:cNvPr>
            <p:cNvSpPr/>
            <p:nvPr userDrawn="1"/>
          </p:nvSpPr>
          <p:spPr>
            <a:xfrm>
              <a:off x="-3319687" y="3075790"/>
              <a:ext cx="2944682" cy="480331"/>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Klik op de verfemmer, klik op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‘Opvulling’</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sleep bij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‘Doorzichtigheid’</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de teller naar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100%</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Nu is de vorm volledig transparant.</a:t>
              </a:r>
            </a:p>
          </p:txBody>
        </p:sp>
        <p:grpSp>
          <p:nvGrpSpPr>
            <p:cNvPr id="24" name="Groep 23">
              <a:extLst>
                <a:ext uri="{FF2B5EF4-FFF2-40B4-BE49-F238E27FC236}">
                  <a16:creationId xmlns:a16="http://schemas.microsoft.com/office/drawing/2014/main" id="{BEEF44C8-26FA-4B5C-8AA7-0921C65D7238}"/>
                </a:ext>
              </a:extLst>
            </p:cNvPr>
            <p:cNvGrpSpPr/>
            <p:nvPr userDrawn="1"/>
          </p:nvGrpSpPr>
          <p:grpSpPr>
            <a:xfrm>
              <a:off x="-3319415" y="1050229"/>
              <a:ext cx="394772" cy="511953"/>
              <a:chOff x="12926733" y="1159941"/>
              <a:chExt cx="394772" cy="511953"/>
            </a:xfrm>
          </p:grpSpPr>
          <p:grpSp>
            <p:nvGrpSpPr>
              <p:cNvPr id="67" name="Groep 66">
                <a:extLst>
                  <a:ext uri="{FF2B5EF4-FFF2-40B4-BE49-F238E27FC236}">
                    <a16:creationId xmlns:a16="http://schemas.microsoft.com/office/drawing/2014/main" id="{11B1334E-BE9F-40A4-A35C-5A54EE314431}"/>
                  </a:ext>
                </a:extLst>
              </p:cNvPr>
              <p:cNvGrpSpPr/>
              <p:nvPr userDrawn="1"/>
            </p:nvGrpSpPr>
            <p:grpSpPr>
              <a:xfrm>
                <a:off x="12986056" y="1159941"/>
                <a:ext cx="276126" cy="284085"/>
                <a:chOff x="806580" y="907261"/>
                <a:chExt cx="421725" cy="433881"/>
              </a:xfrm>
            </p:grpSpPr>
            <p:sp>
              <p:nvSpPr>
                <p:cNvPr id="70" name="Ovaal 69">
                  <a:extLst>
                    <a:ext uri="{FF2B5EF4-FFF2-40B4-BE49-F238E27FC236}">
                      <a16:creationId xmlns:a16="http://schemas.microsoft.com/office/drawing/2014/main" id="{C8D6401E-1BC4-40E3-9E14-07E3E796E96C}"/>
                    </a:ext>
                  </a:extLst>
                </p:cNvPr>
                <p:cNvSpPr/>
                <p:nvPr userDrawn="1"/>
              </p:nvSpPr>
              <p:spPr>
                <a:xfrm>
                  <a:off x="961059" y="907261"/>
                  <a:ext cx="267246" cy="267246"/>
                </a:xfrm>
                <a:prstGeom prst="ellipse">
                  <a:avLst/>
                </a:prstGeom>
                <a:solidFill>
                  <a:schemeClr val="bg1"/>
                </a:solidFill>
                <a:ln w="12700">
                  <a:solidFill>
                    <a:srgbClr val="7693B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lvl="0"/>
                  <a:endParaRPr lang="nl-NL" sz="675" b="1" noProof="0" dirty="0">
                    <a:solidFill>
                      <a:srgbClr val="211F26"/>
                    </a:solidFill>
                    <a:latin typeface="Calibri" panose="020F0502020204030204" pitchFamily="34" charset="0"/>
                    <a:cs typeface="Calibri" panose="020F0502020204030204" pitchFamily="34" charset="0"/>
                  </a:endParaRPr>
                </a:p>
              </p:txBody>
            </p:sp>
            <p:sp>
              <p:nvSpPr>
                <p:cNvPr id="71" name="Rechthoek 70">
                  <a:extLst>
                    <a:ext uri="{FF2B5EF4-FFF2-40B4-BE49-F238E27FC236}">
                      <a16:creationId xmlns:a16="http://schemas.microsoft.com/office/drawing/2014/main" id="{48836590-53EB-4829-B502-0EEABE32ED76}"/>
                    </a:ext>
                  </a:extLst>
                </p:cNvPr>
                <p:cNvSpPr/>
                <p:nvPr userDrawn="1"/>
              </p:nvSpPr>
              <p:spPr>
                <a:xfrm>
                  <a:off x="806580" y="968645"/>
                  <a:ext cx="247157" cy="241846"/>
                </a:xfrm>
                <a:prstGeom prst="rect">
                  <a:avLst/>
                </a:prstGeom>
                <a:solidFill>
                  <a:schemeClr val="bg1"/>
                </a:solidFill>
                <a:ln w="12700">
                  <a:solidFill>
                    <a:srgbClr val="7693B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675" b="1" noProof="0" dirty="0">
                    <a:solidFill>
                      <a:srgbClr val="211F26"/>
                    </a:solidFill>
                    <a:latin typeface="Calibri" panose="020F0502020204030204" pitchFamily="34" charset="0"/>
                    <a:cs typeface="Calibri" panose="020F0502020204030204" pitchFamily="34" charset="0"/>
                  </a:endParaRPr>
                </a:p>
              </p:txBody>
            </p:sp>
            <p:sp>
              <p:nvSpPr>
                <p:cNvPr id="72" name="Ruit 71">
                  <a:extLst>
                    <a:ext uri="{FF2B5EF4-FFF2-40B4-BE49-F238E27FC236}">
                      <a16:creationId xmlns:a16="http://schemas.microsoft.com/office/drawing/2014/main" id="{0EDAEC51-859A-442D-9B45-85CE1C339C3C}"/>
                    </a:ext>
                  </a:extLst>
                </p:cNvPr>
                <p:cNvSpPr/>
                <p:nvPr userDrawn="1"/>
              </p:nvSpPr>
              <p:spPr>
                <a:xfrm>
                  <a:off x="888274" y="1060969"/>
                  <a:ext cx="280173" cy="280173"/>
                </a:xfrm>
                <a:prstGeom prst="diamond">
                  <a:avLst/>
                </a:prstGeom>
                <a:solidFill>
                  <a:schemeClr val="bg1"/>
                </a:solidFill>
                <a:ln w="12700">
                  <a:solidFill>
                    <a:srgbClr val="7693B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lvl="0"/>
                  <a:endParaRPr lang="nl-NL" sz="675" b="1" noProof="0" dirty="0">
                    <a:solidFill>
                      <a:srgbClr val="211F26"/>
                    </a:solidFill>
                    <a:latin typeface="Calibri" panose="020F0502020204030204" pitchFamily="34" charset="0"/>
                    <a:cs typeface="Calibri" panose="020F0502020204030204" pitchFamily="34" charset="0"/>
                  </a:endParaRPr>
                </a:p>
              </p:txBody>
            </p:sp>
          </p:grpSp>
          <p:sp>
            <p:nvSpPr>
              <p:cNvPr id="68" name="Rechthoek 67">
                <a:extLst>
                  <a:ext uri="{FF2B5EF4-FFF2-40B4-BE49-F238E27FC236}">
                    <a16:creationId xmlns:a16="http://schemas.microsoft.com/office/drawing/2014/main" id="{4962A4F6-F9F6-432D-97FC-AED30EF62D35}"/>
                  </a:ext>
                </a:extLst>
              </p:cNvPr>
              <p:cNvSpPr/>
              <p:nvPr userDrawn="1"/>
            </p:nvSpPr>
            <p:spPr>
              <a:xfrm>
                <a:off x="12926733" y="1454984"/>
                <a:ext cx="394772"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450"/>
                  </a:spcBef>
                  <a:spcAft>
                    <a:spcPts val="450"/>
                  </a:spcAft>
                </a:pPr>
                <a:r>
                  <a:rPr lang="nl-NL" sz="675" b="0" noProof="0" dirty="0">
                    <a:solidFill>
                      <a:srgbClr val="211F26"/>
                    </a:solidFill>
                    <a:latin typeface="Calibri" panose="020F0502020204030204" pitchFamily="34" charset="0"/>
                    <a:cs typeface="Calibri" panose="020F0502020204030204" pitchFamily="34" charset="0"/>
                  </a:rPr>
                  <a:t>Vormen</a:t>
                </a:r>
              </a:p>
            </p:txBody>
          </p:sp>
          <p:sp>
            <p:nvSpPr>
              <p:cNvPr id="69" name="Gelijkbenige driehoek 68">
                <a:extLst>
                  <a:ext uri="{FF2B5EF4-FFF2-40B4-BE49-F238E27FC236}">
                    <a16:creationId xmlns:a16="http://schemas.microsoft.com/office/drawing/2014/main" id="{BBC73FC2-236C-42EB-941A-3BF1B241987E}"/>
                  </a:ext>
                </a:extLst>
              </p:cNvPr>
              <p:cNvSpPr/>
              <p:nvPr userDrawn="1"/>
            </p:nvSpPr>
            <p:spPr>
              <a:xfrm rot="10800000">
                <a:off x="13080686" y="1620747"/>
                <a:ext cx="86866" cy="51147"/>
              </a:xfrm>
              <a:prstGeom prst="triangle">
                <a:avLst/>
              </a:prstGeom>
              <a:solidFill>
                <a:srgbClr val="9D9FA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675" b="1" noProof="0" dirty="0">
                  <a:solidFill>
                    <a:srgbClr val="211F26"/>
                  </a:solidFill>
                  <a:latin typeface="Calibri" panose="020F0502020204030204" pitchFamily="34" charset="0"/>
                  <a:cs typeface="Calibri" panose="020F0502020204030204" pitchFamily="34" charset="0"/>
                </a:endParaRPr>
              </a:p>
            </p:txBody>
          </p:sp>
        </p:grpSp>
        <p:grpSp>
          <p:nvGrpSpPr>
            <p:cNvPr id="25" name="Groep 24">
              <a:extLst>
                <a:ext uri="{FF2B5EF4-FFF2-40B4-BE49-F238E27FC236}">
                  <a16:creationId xmlns:a16="http://schemas.microsoft.com/office/drawing/2014/main" id="{621BE7BD-B243-4A59-8778-A8015B12FBD0}"/>
                </a:ext>
              </a:extLst>
            </p:cNvPr>
            <p:cNvGrpSpPr/>
            <p:nvPr userDrawn="1"/>
          </p:nvGrpSpPr>
          <p:grpSpPr>
            <a:xfrm>
              <a:off x="-3314820" y="2447750"/>
              <a:ext cx="1503599" cy="563933"/>
              <a:chOff x="-3314820" y="1384649"/>
              <a:chExt cx="1503599" cy="563933"/>
            </a:xfrm>
          </p:grpSpPr>
          <p:sp>
            <p:nvSpPr>
              <p:cNvPr id="48" name="Rechthoek 47">
                <a:extLst>
                  <a:ext uri="{FF2B5EF4-FFF2-40B4-BE49-F238E27FC236}">
                    <a16:creationId xmlns:a16="http://schemas.microsoft.com/office/drawing/2014/main" id="{A04368D7-045C-477D-AB4F-7CC226FBFC28}"/>
                  </a:ext>
                </a:extLst>
              </p:cNvPr>
              <p:cNvSpPr/>
              <p:nvPr userDrawn="1"/>
            </p:nvSpPr>
            <p:spPr>
              <a:xfrm>
                <a:off x="-3314820" y="1384649"/>
                <a:ext cx="1454798" cy="504851"/>
              </a:xfrm>
              <a:prstGeom prst="rect">
                <a:avLst/>
              </a:prstGeom>
              <a:solidFill>
                <a:srgbClr val="FFFFFF"/>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49" name="Rechthoek 48">
                <a:extLst>
                  <a:ext uri="{FF2B5EF4-FFF2-40B4-BE49-F238E27FC236}">
                    <a16:creationId xmlns:a16="http://schemas.microsoft.com/office/drawing/2014/main" id="{D21653A2-C26E-4060-84C6-EB8E44FA0049}"/>
                  </a:ext>
                </a:extLst>
              </p:cNvPr>
              <p:cNvSpPr/>
              <p:nvPr userDrawn="1"/>
            </p:nvSpPr>
            <p:spPr>
              <a:xfrm>
                <a:off x="-3304718" y="1638374"/>
                <a:ext cx="1438234" cy="246608"/>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50" name="Tekstvak 49">
                <a:extLst>
                  <a:ext uri="{FF2B5EF4-FFF2-40B4-BE49-F238E27FC236}">
                    <a16:creationId xmlns:a16="http://schemas.microsoft.com/office/drawing/2014/main" id="{293A02F8-B78F-465D-B432-F1C4564D8DD4}"/>
                  </a:ext>
                </a:extLst>
              </p:cNvPr>
              <p:cNvSpPr txBox="1"/>
              <p:nvPr userDrawn="1"/>
            </p:nvSpPr>
            <p:spPr>
              <a:xfrm>
                <a:off x="-3090391" y="1441807"/>
                <a:ext cx="1150080" cy="137495"/>
              </a:xfrm>
              <a:prstGeom prst="rect">
                <a:avLst/>
              </a:prstGeom>
              <a:noFill/>
            </p:spPr>
            <p:txBody>
              <a:bodyPr wrap="square" rtlCol="0" anchor="ctr">
                <a:noAutofit/>
              </a:bodyPr>
              <a:lstStyle/>
              <a:p>
                <a:pPr marL="0" algn="l" defTabSz="913134" rtl="0" eaLnBrk="1" latinLnBrk="0" hangingPunct="1">
                  <a:lnSpc>
                    <a:spcPct val="90000"/>
                  </a:lnSpc>
                  <a:spcBef>
                    <a:spcPts val="450"/>
                  </a:spcBef>
                  <a:spcAft>
                    <a:spcPts val="450"/>
                  </a:spcAft>
                </a:pPr>
                <a:r>
                  <a:rPr lang="nl-NL" sz="675" b="0" kern="1200" noProof="0" dirty="0">
                    <a:solidFill>
                      <a:srgbClr val="211F26"/>
                    </a:solidFill>
                    <a:latin typeface="Calibri" panose="020F0502020204030204" pitchFamily="34" charset="0"/>
                    <a:ea typeface="+mn-ea"/>
                    <a:cs typeface="Calibri" panose="020F0502020204030204" pitchFamily="34" charset="0"/>
                  </a:rPr>
                  <a:t>Grootte en positie…</a:t>
                </a:r>
              </a:p>
            </p:txBody>
          </p:sp>
          <p:sp>
            <p:nvSpPr>
              <p:cNvPr id="51" name="Tekstvak 50">
                <a:extLst>
                  <a:ext uri="{FF2B5EF4-FFF2-40B4-BE49-F238E27FC236}">
                    <a16:creationId xmlns:a16="http://schemas.microsoft.com/office/drawing/2014/main" id="{634DD95B-A8D4-4F5D-B76F-383CFA5CA5AD}"/>
                  </a:ext>
                </a:extLst>
              </p:cNvPr>
              <p:cNvSpPr txBox="1"/>
              <p:nvPr userDrawn="1"/>
            </p:nvSpPr>
            <p:spPr>
              <a:xfrm>
                <a:off x="-3090391" y="1703359"/>
                <a:ext cx="1150079" cy="126416"/>
              </a:xfrm>
              <a:prstGeom prst="rect">
                <a:avLst/>
              </a:prstGeom>
              <a:noFill/>
            </p:spPr>
            <p:txBody>
              <a:bodyPr wrap="square" rtlCol="0" anchor="ctr">
                <a:noAutofit/>
              </a:bodyPr>
              <a:lstStyle/>
              <a:p>
                <a:pPr marL="0" algn="l" defTabSz="913134" rtl="0" eaLnBrk="1" latinLnBrk="0" hangingPunct="1">
                  <a:lnSpc>
                    <a:spcPct val="90000"/>
                  </a:lnSpc>
                  <a:spcBef>
                    <a:spcPts val="450"/>
                  </a:spcBef>
                  <a:spcAft>
                    <a:spcPts val="450"/>
                  </a:spcAft>
                </a:pPr>
                <a:r>
                  <a:rPr lang="nl-NL" sz="675" b="0" kern="1200" noProof="0" dirty="0">
                    <a:solidFill>
                      <a:srgbClr val="211F26"/>
                    </a:solidFill>
                    <a:latin typeface="Calibri" panose="020F0502020204030204" pitchFamily="34" charset="0"/>
                    <a:ea typeface="+mn-ea"/>
                    <a:cs typeface="Calibri" panose="020F0502020204030204" pitchFamily="34" charset="0"/>
                  </a:rPr>
                  <a:t>Vorm opmaken…</a:t>
                </a:r>
              </a:p>
            </p:txBody>
          </p:sp>
          <p:sp>
            <p:nvSpPr>
              <p:cNvPr id="52" name="Vrije vorm: vorm 51">
                <a:extLst>
                  <a:ext uri="{FF2B5EF4-FFF2-40B4-BE49-F238E27FC236}">
                    <a16:creationId xmlns:a16="http://schemas.microsoft.com/office/drawing/2014/main" id="{A7906AA0-FC0F-4BA0-BE54-08AD06757E4A}"/>
                  </a:ext>
                </a:extLst>
              </p:cNvPr>
              <p:cNvSpPr/>
              <p:nvPr userDrawn="1"/>
            </p:nvSpPr>
            <p:spPr>
              <a:xfrm>
                <a:off x="-1908783" y="1768582"/>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450"/>
                  </a:spcBef>
                  <a:spcAft>
                    <a:spcPts val="450"/>
                  </a:spcAft>
                </a:pPr>
                <a:endParaRPr lang="nl-NL" sz="1200" cap="all" baseline="0" noProof="0" dirty="0">
                  <a:latin typeface="Calibri" panose="020F0502020204030204" pitchFamily="34" charset="0"/>
                  <a:cs typeface="Calibri" panose="020F0502020204030204" pitchFamily="34" charset="0"/>
                </a:endParaRPr>
              </a:p>
            </p:txBody>
          </p:sp>
          <p:sp>
            <p:nvSpPr>
              <p:cNvPr id="53" name="Rechthoek: afgeronde hoeken 52">
                <a:extLst>
                  <a:ext uri="{FF2B5EF4-FFF2-40B4-BE49-F238E27FC236}">
                    <a16:creationId xmlns:a16="http://schemas.microsoft.com/office/drawing/2014/main" id="{29FE8868-FB70-421E-AA57-397E67DFF8A6}"/>
                  </a:ext>
                </a:extLst>
              </p:cNvPr>
              <p:cNvSpPr/>
              <p:nvPr userDrawn="1"/>
            </p:nvSpPr>
            <p:spPr>
              <a:xfrm>
                <a:off x="-3142832" y="1431436"/>
                <a:ext cx="46013" cy="155567"/>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54" name="Rechthoek: afgeronde hoeken 53">
                <a:extLst>
                  <a:ext uri="{FF2B5EF4-FFF2-40B4-BE49-F238E27FC236}">
                    <a16:creationId xmlns:a16="http://schemas.microsoft.com/office/drawing/2014/main" id="{A23D4074-0400-4C02-95AF-BB0102A3364F}"/>
                  </a:ext>
                </a:extLst>
              </p:cNvPr>
              <p:cNvSpPr/>
              <p:nvPr userDrawn="1"/>
            </p:nvSpPr>
            <p:spPr>
              <a:xfrm>
                <a:off x="-3244585" y="1493351"/>
                <a:ext cx="34272" cy="34272"/>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55" name="Rechthoek 54">
                <a:extLst>
                  <a:ext uri="{FF2B5EF4-FFF2-40B4-BE49-F238E27FC236}">
                    <a16:creationId xmlns:a16="http://schemas.microsoft.com/office/drawing/2014/main" id="{3339F8EC-DEE9-48E6-A5B6-E22958F6F97D}"/>
                  </a:ext>
                </a:extLst>
              </p:cNvPr>
              <p:cNvSpPr/>
              <p:nvPr userDrawn="1"/>
            </p:nvSpPr>
            <p:spPr>
              <a:xfrm>
                <a:off x="-3234192" y="1435895"/>
                <a:ext cx="21280" cy="41469"/>
              </a:xfrm>
              <a:prstGeom prst="rect">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600" b="1" noProof="0" dirty="0">
                  <a:solidFill>
                    <a:srgbClr val="211F26"/>
                  </a:solidFill>
                  <a:latin typeface="Calibri" panose="020F0502020204030204" pitchFamily="34" charset="0"/>
                  <a:cs typeface="Calibri" panose="020F0502020204030204" pitchFamily="34" charset="0"/>
                </a:endParaRPr>
              </a:p>
            </p:txBody>
          </p:sp>
          <p:sp>
            <p:nvSpPr>
              <p:cNvPr id="56" name="Pijl: punthaak 55">
                <a:extLst>
                  <a:ext uri="{FF2B5EF4-FFF2-40B4-BE49-F238E27FC236}">
                    <a16:creationId xmlns:a16="http://schemas.microsoft.com/office/drawing/2014/main" id="{DA4530E0-3EE2-4696-830A-948E26A86549}"/>
                  </a:ext>
                </a:extLst>
              </p:cNvPr>
              <p:cNvSpPr/>
              <p:nvPr userDrawn="1"/>
            </p:nvSpPr>
            <p:spPr>
              <a:xfrm rot="16200000">
                <a:off x="-3244286" y="1420769"/>
                <a:ext cx="41469" cy="60384"/>
              </a:xfrm>
              <a:prstGeom prst="chevron">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600" b="1" noProof="0" dirty="0">
                  <a:solidFill>
                    <a:srgbClr val="211F26"/>
                  </a:solidFill>
                  <a:latin typeface="Calibri" panose="020F0502020204030204" pitchFamily="34" charset="0"/>
                  <a:cs typeface="Calibri" panose="020F0502020204030204" pitchFamily="34" charset="0"/>
                </a:endParaRPr>
              </a:p>
            </p:txBody>
          </p:sp>
          <p:sp>
            <p:nvSpPr>
              <p:cNvPr id="57" name="Rechthoek 56">
                <a:extLst>
                  <a:ext uri="{FF2B5EF4-FFF2-40B4-BE49-F238E27FC236}">
                    <a16:creationId xmlns:a16="http://schemas.microsoft.com/office/drawing/2014/main" id="{18BB4A0A-9B67-47EA-B7E9-477401D1B2EC}"/>
                  </a:ext>
                </a:extLst>
              </p:cNvPr>
              <p:cNvSpPr/>
              <p:nvPr userDrawn="1"/>
            </p:nvSpPr>
            <p:spPr>
              <a:xfrm flipV="1">
                <a:off x="-3234192" y="1543744"/>
                <a:ext cx="21280" cy="41469"/>
              </a:xfrm>
              <a:prstGeom prst="rect">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600" b="1" noProof="0" dirty="0">
                  <a:solidFill>
                    <a:srgbClr val="211F26"/>
                  </a:solidFill>
                  <a:latin typeface="Calibri" panose="020F0502020204030204" pitchFamily="34" charset="0"/>
                  <a:cs typeface="Calibri" panose="020F0502020204030204" pitchFamily="34" charset="0"/>
                </a:endParaRPr>
              </a:p>
            </p:txBody>
          </p:sp>
          <p:sp>
            <p:nvSpPr>
              <p:cNvPr id="58" name="Pijl: punthaak 57">
                <a:extLst>
                  <a:ext uri="{FF2B5EF4-FFF2-40B4-BE49-F238E27FC236}">
                    <a16:creationId xmlns:a16="http://schemas.microsoft.com/office/drawing/2014/main" id="{231130DD-9D06-4197-B8EE-150F580F3AD9}"/>
                  </a:ext>
                </a:extLst>
              </p:cNvPr>
              <p:cNvSpPr/>
              <p:nvPr userDrawn="1"/>
            </p:nvSpPr>
            <p:spPr>
              <a:xfrm rot="5400000" flipV="1">
                <a:off x="-3244286" y="1539955"/>
                <a:ext cx="41469" cy="60384"/>
              </a:xfrm>
              <a:prstGeom prst="chevron">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600" b="1" noProof="0" dirty="0">
                  <a:solidFill>
                    <a:srgbClr val="211F26"/>
                  </a:solidFill>
                  <a:latin typeface="Calibri" panose="020F0502020204030204" pitchFamily="34" charset="0"/>
                  <a:cs typeface="Calibri" panose="020F0502020204030204" pitchFamily="34" charset="0"/>
                </a:endParaRPr>
              </a:p>
            </p:txBody>
          </p:sp>
          <p:cxnSp>
            <p:nvCxnSpPr>
              <p:cNvPr id="59" name="Rechte verbindingslijn 58">
                <a:extLst>
                  <a:ext uri="{FF2B5EF4-FFF2-40B4-BE49-F238E27FC236}">
                    <a16:creationId xmlns:a16="http://schemas.microsoft.com/office/drawing/2014/main" id="{41BDF60A-2D8E-4F67-8AED-DE4727B48236}"/>
                  </a:ext>
                </a:extLst>
              </p:cNvPr>
              <p:cNvCxnSpPr>
                <a:cxnSpLocks/>
              </p:cNvCxnSpPr>
              <p:nvPr userDrawn="1"/>
            </p:nvCxnSpPr>
            <p:spPr>
              <a:xfrm>
                <a:off x="-3202653" y="1432300"/>
                <a:ext cx="66956" cy="0"/>
              </a:xfrm>
              <a:prstGeom prst="line">
                <a:avLst/>
              </a:prstGeom>
              <a:noFill/>
              <a:ln w="12700" cap="rnd" cmpd="sng" algn="ctr">
                <a:solidFill>
                  <a:srgbClr val="818181"/>
                </a:solidFill>
                <a:prstDash val="sysDot"/>
              </a:ln>
              <a:effectLst/>
            </p:spPr>
          </p:cxnSp>
          <p:cxnSp>
            <p:nvCxnSpPr>
              <p:cNvPr id="60" name="Rechte verbindingslijn 59">
                <a:extLst>
                  <a:ext uri="{FF2B5EF4-FFF2-40B4-BE49-F238E27FC236}">
                    <a16:creationId xmlns:a16="http://schemas.microsoft.com/office/drawing/2014/main" id="{38F98125-1861-4086-83F7-7E9B6610230C}"/>
                  </a:ext>
                </a:extLst>
              </p:cNvPr>
              <p:cNvCxnSpPr>
                <a:cxnSpLocks/>
              </p:cNvCxnSpPr>
              <p:nvPr userDrawn="1"/>
            </p:nvCxnSpPr>
            <p:spPr>
              <a:xfrm>
                <a:off x="-3202653" y="1585650"/>
                <a:ext cx="66956" cy="0"/>
              </a:xfrm>
              <a:prstGeom prst="line">
                <a:avLst/>
              </a:prstGeom>
              <a:noFill/>
              <a:ln w="12700" cap="rnd" cmpd="sng" algn="ctr">
                <a:solidFill>
                  <a:srgbClr val="818181"/>
                </a:solidFill>
                <a:prstDash val="sysDot"/>
              </a:ln>
              <a:effectLst/>
            </p:spPr>
          </p:cxnSp>
          <p:sp>
            <p:nvSpPr>
              <p:cNvPr id="61" name="Vrije vorm: vorm 60">
                <a:extLst>
                  <a:ext uri="{FF2B5EF4-FFF2-40B4-BE49-F238E27FC236}">
                    <a16:creationId xmlns:a16="http://schemas.microsoft.com/office/drawing/2014/main" id="{ACE83B2D-A7E9-43E8-B0AF-D79BF0298DAA}"/>
                  </a:ext>
                </a:extLst>
              </p:cNvPr>
              <p:cNvSpPr/>
              <p:nvPr userDrawn="1"/>
            </p:nvSpPr>
            <p:spPr>
              <a:xfrm>
                <a:off x="-3175561" y="1707315"/>
                <a:ext cx="42279" cy="61833"/>
              </a:xfrm>
              <a:custGeom>
                <a:avLst/>
                <a:gdLst>
                  <a:gd name="connsiteX0" fmla="*/ 50006 w 111919"/>
                  <a:gd name="connsiteY0" fmla="*/ 64294 h 145256"/>
                  <a:gd name="connsiteX1" fmla="*/ 47625 w 111919"/>
                  <a:gd name="connsiteY1" fmla="*/ 145256 h 145256"/>
                  <a:gd name="connsiteX2" fmla="*/ 111919 w 111919"/>
                  <a:gd name="connsiteY2" fmla="*/ 92869 h 145256"/>
                  <a:gd name="connsiteX3" fmla="*/ 111919 w 111919"/>
                  <a:gd name="connsiteY3" fmla="*/ 28575 h 145256"/>
                  <a:gd name="connsiteX4" fmla="*/ 52387 w 111919"/>
                  <a:gd name="connsiteY4" fmla="*/ 0 h 145256"/>
                  <a:gd name="connsiteX5" fmla="*/ 4762 w 111919"/>
                  <a:gd name="connsiteY5" fmla="*/ 11906 h 145256"/>
                  <a:gd name="connsiteX6" fmla="*/ 0 w 111919"/>
                  <a:gd name="connsiteY6" fmla="*/ 45244 h 145256"/>
                  <a:gd name="connsiteX7" fmla="*/ 50006 w 111919"/>
                  <a:gd name="connsiteY7" fmla="*/ 64294 h 145256"/>
                  <a:gd name="connsiteX0" fmla="*/ 50006 w 124049"/>
                  <a:gd name="connsiteY0" fmla="*/ 64294 h 145256"/>
                  <a:gd name="connsiteX1" fmla="*/ 47625 w 124049"/>
                  <a:gd name="connsiteY1" fmla="*/ 145256 h 145256"/>
                  <a:gd name="connsiteX2" fmla="*/ 111919 w 124049"/>
                  <a:gd name="connsiteY2" fmla="*/ 92869 h 145256"/>
                  <a:gd name="connsiteX3" fmla="*/ 111919 w 124049"/>
                  <a:gd name="connsiteY3" fmla="*/ 28575 h 145256"/>
                  <a:gd name="connsiteX4" fmla="*/ 52387 w 124049"/>
                  <a:gd name="connsiteY4" fmla="*/ 0 h 145256"/>
                  <a:gd name="connsiteX5" fmla="*/ 4762 w 124049"/>
                  <a:gd name="connsiteY5" fmla="*/ 11906 h 145256"/>
                  <a:gd name="connsiteX6" fmla="*/ 0 w 124049"/>
                  <a:gd name="connsiteY6" fmla="*/ 45244 h 145256"/>
                  <a:gd name="connsiteX7" fmla="*/ 50006 w 124049"/>
                  <a:gd name="connsiteY7" fmla="*/ 64294 h 145256"/>
                  <a:gd name="connsiteX0" fmla="*/ 50006 w 123624"/>
                  <a:gd name="connsiteY0" fmla="*/ 64294 h 145256"/>
                  <a:gd name="connsiteX1" fmla="*/ 47625 w 123624"/>
                  <a:gd name="connsiteY1" fmla="*/ 145256 h 145256"/>
                  <a:gd name="connsiteX2" fmla="*/ 111919 w 123624"/>
                  <a:gd name="connsiteY2" fmla="*/ 92869 h 145256"/>
                  <a:gd name="connsiteX3" fmla="*/ 111919 w 123624"/>
                  <a:gd name="connsiteY3" fmla="*/ 28575 h 145256"/>
                  <a:gd name="connsiteX4" fmla="*/ 52387 w 123624"/>
                  <a:gd name="connsiteY4" fmla="*/ 0 h 145256"/>
                  <a:gd name="connsiteX5" fmla="*/ 4762 w 123624"/>
                  <a:gd name="connsiteY5" fmla="*/ 11906 h 145256"/>
                  <a:gd name="connsiteX6" fmla="*/ 0 w 123624"/>
                  <a:gd name="connsiteY6" fmla="*/ 45244 h 145256"/>
                  <a:gd name="connsiteX7" fmla="*/ 50006 w 123624"/>
                  <a:gd name="connsiteY7" fmla="*/ 64294 h 145256"/>
                  <a:gd name="connsiteX0" fmla="*/ 50006 w 123624"/>
                  <a:gd name="connsiteY0" fmla="*/ 67517 h 148479"/>
                  <a:gd name="connsiteX1" fmla="*/ 47625 w 123624"/>
                  <a:gd name="connsiteY1" fmla="*/ 148479 h 148479"/>
                  <a:gd name="connsiteX2" fmla="*/ 111919 w 123624"/>
                  <a:gd name="connsiteY2" fmla="*/ 96092 h 148479"/>
                  <a:gd name="connsiteX3" fmla="*/ 111919 w 123624"/>
                  <a:gd name="connsiteY3" fmla="*/ 31798 h 148479"/>
                  <a:gd name="connsiteX4" fmla="*/ 52387 w 123624"/>
                  <a:gd name="connsiteY4" fmla="*/ 3223 h 148479"/>
                  <a:gd name="connsiteX5" fmla="*/ 4762 w 123624"/>
                  <a:gd name="connsiteY5" fmla="*/ 15129 h 148479"/>
                  <a:gd name="connsiteX6" fmla="*/ 0 w 123624"/>
                  <a:gd name="connsiteY6" fmla="*/ 48467 h 148479"/>
                  <a:gd name="connsiteX7" fmla="*/ 50006 w 123624"/>
                  <a:gd name="connsiteY7" fmla="*/ 67517 h 148479"/>
                  <a:gd name="connsiteX0" fmla="*/ 50006 w 118952"/>
                  <a:gd name="connsiteY0" fmla="*/ 73868 h 154830"/>
                  <a:gd name="connsiteX1" fmla="*/ 47625 w 118952"/>
                  <a:gd name="connsiteY1" fmla="*/ 154830 h 154830"/>
                  <a:gd name="connsiteX2" fmla="*/ 111919 w 118952"/>
                  <a:gd name="connsiteY2" fmla="*/ 102443 h 154830"/>
                  <a:gd name="connsiteX3" fmla="*/ 111919 w 118952"/>
                  <a:gd name="connsiteY3" fmla="*/ 38149 h 154830"/>
                  <a:gd name="connsiteX4" fmla="*/ 64294 w 118952"/>
                  <a:gd name="connsiteY4" fmla="*/ 2430 h 154830"/>
                  <a:gd name="connsiteX5" fmla="*/ 4762 w 118952"/>
                  <a:gd name="connsiteY5" fmla="*/ 21480 h 154830"/>
                  <a:gd name="connsiteX6" fmla="*/ 0 w 118952"/>
                  <a:gd name="connsiteY6" fmla="*/ 54818 h 154830"/>
                  <a:gd name="connsiteX7" fmla="*/ 50006 w 118952"/>
                  <a:gd name="connsiteY7" fmla="*/ 73868 h 154830"/>
                  <a:gd name="connsiteX0" fmla="*/ 50006 w 118952"/>
                  <a:gd name="connsiteY0" fmla="*/ 71438 h 152400"/>
                  <a:gd name="connsiteX1" fmla="*/ 47625 w 118952"/>
                  <a:gd name="connsiteY1" fmla="*/ 152400 h 152400"/>
                  <a:gd name="connsiteX2" fmla="*/ 111919 w 118952"/>
                  <a:gd name="connsiteY2" fmla="*/ 100013 h 152400"/>
                  <a:gd name="connsiteX3" fmla="*/ 111919 w 118952"/>
                  <a:gd name="connsiteY3" fmla="*/ 35719 h 152400"/>
                  <a:gd name="connsiteX4" fmla="*/ 64294 w 118952"/>
                  <a:gd name="connsiteY4" fmla="*/ 0 h 152400"/>
                  <a:gd name="connsiteX5" fmla="*/ 0 w 118952"/>
                  <a:gd name="connsiteY5" fmla="*/ 52388 h 152400"/>
                  <a:gd name="connsiteX6" fmla="*/ 50006 w 118952"/>
                  <a:gd name="connsiteY6" fmla="*/ 71438 h 152400"/>
                  <a:gd name="connsiteX0" fmla="*/ 50006 w 118952"/>
                  <a:gd name="connsiteY0" fmla="*/ 71735 h 152697"/>
                  <a:gd name="connsiteX1" fmla="*/ 47625 w 118952"/>
                  <a:gd name="connsiteY1" fmla="*/ 152697 h 152697"/>
                  <a:gd name="connsiteX2" fmla="*/ 111919 w 118952"/>
                  <a:gd name="connsiteY2" fmla="*/ 100310 h 152697"/>
                  <a:gd name="connsiteX3" fmla="*/ 111919 w 118952"/>
                  <a:gd name="connsiteY3" fmla="*/ 36016 h 152697"/>
                  <a:gd name="connsiteX4" fmla="*/ 64294 w 118952"/>
                  <a:gd name="connsiteY4" fmla="*/ 297 h 152697"/>
                  <a:gd name="connsiteX5" fmla="*/ 0 w 118952"/>
                  <a:gd name="connsiteY5" fmla="*/ 52685 h 152697"/>
                  <a:gd name="connsiteX6" fmla="*/ 50006 w 118952"/>
                  <a:gd name="connsiteY6" fmla="*/ 71735 h 152697"/>
                  <a:gd name="connsiteX0" fmla="*/ 50006 w 118952"/>
                  <a:gd name="connsiteY0" fmla="*/ 71961 h 152923"/>
                  <a:gd name="connsiteX1" fmla="*/ 47625 w 118952"/>
                  <a:gd name="connsiteY1" fmla="*/ 152923 h 152923"/>
                  <a:gd name="connsiteX2" fmla="*/ 111919 w 118952"/>
                  <a:gd name="connsiteY2" fmla="*/ 100536 h 152923"/>
                  <a:gd name="connsiteX3" fmla="*/ 111919 w 118952"/>
                  <a:gd name="connsiteY3" fmla="*/ 36242 h 152923"/>
                  <a:gd name="connsiteX4" fmla="*/ 64294 w 118952"/>
                  <a:gd name="connsiteY4" fmla="*/ 523 h 152923"/>
                  <a:gd name="connsiteX5" fmla="*/ 0 w 118952"/>
                  <a:gd name="connsiteY5" fmla="*/ 52911 h 152923"/>
                  <a:gd name="connsiteX6" fmla="*/ 50006 w 118952"/>
                  <a:gd name="connsiteY6" fmla="*/ 71961 h 152923"/>
                  <a:gd name="connsiteX0" fmla="*/ 50006 w 118480"/>
                  <a:gd name="connsiteY0" fmla="*/ 71961 h 152923"/>
                  <a:gd name="connsiteX1" fmla="*/ 47625 w 118480"/>
                  <a:gd name="connsiteY1" fmla="*/ 152923 h 152923"/>
                  <a:gd name="connsiteX2" fmla="*/ 111919 w 118480"/>
                  <a:gd name="connsiteY2" fmla="*/ 100536 h 152923"/>
                  <a:gd name="connsiteX3" fmla="*/ 111919 w 118480"/>
                  <a:gd name="connsiteY3" fmla="*/ 36242 h 152923"/>
                  <a:gd name="connsiteX4" fmla="*/ 64294 w 118480"/>
                  <a:gd name="connsiteY4" fmla="*/ 523 h 152923"/>
                  <a:gd name="connsiteX5" fmla="*/ 0 w 118480"/>
                  <a:gd name="connsiteY5" fmla="*/ 52911 h 152923"/>
                  <a:gd name="connsiteX6" fmla="*/ 50006 w 118480"/>
                  <a:gd name="connsiteY6" fmla="*/ 71961 h 152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480" h="152923">
                    <a:moveTo>
                      <a:pt x="50006" y="71961"/>
                    </a:moveTo>
                    <a:cubicBezTo>
                      <a:pt x="49212" y="98948"/>
                      <a:pt x="48419" y="125936"/>
                      <a:pt x="47625" y="152923"/>
                    </a:cubicBezTo>
                    <a:cubicBezTo>
                      <a:pt x="69056" y="135461"/>
                      <a:pt x="102395" y="122761"/>
                      <a:pt x="111919" y="100536"/>
                    </a:cubicBezTo>
                    <a:cubicBezTo>
                      <a:pt x="121443" y="78311"/>
                      <a:pt x="119856" y="52911"/>
                      <a:pt x="111919" y="36242"/>
                    </a:cubicBezTo>
                    <a:cubicBezTo>
                      <a:pt x="103982" y="19573"/>
                      <a:pt x="94853" y="4888"/>
                      <a:pt x="64294" y="523"/>
                    </a:cubicBezTo>
                    <a:cubicBezTo>
                      <a:pt x="33735" y="-3842"/>
                      <a:pt x="0" y="19574"/>
                      <a:pt x="0" y="52911"/>
                    </a:cubicBezTo>
                    <a:lnTo>
                      <a:pt x="50006" y="71961"/>
                    </a:lnTo>
                    <a:close/>
                  </a:path>
                </a:pathLst>
              </a:cu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600" b="1" noProof="0" dirty="0">
                  <a:solidFill>
                    <a:srgbClr val="211F26"/>
                  </a:solidFill>
                  <a:latin typeface="Calibri" panose="020F0502020204030204" pitchFamily="34" charset="0"/>
                  <a:cs typeface="Calibri" panose="020F0502020204030204" pitchFamily="34" charset="0"/>
                </a:endParaRPr>
              </a:p>
            </p:txBody>
          </p:sp>
          <p:sp>
            <p:nvSpPr>
              <p:cNvPr id="62" name="Rechthoek: afgeronde hoeken 61">
                <a:extLst>
                  <a:ext uri="{FF2B5EF4-FFF2-40B4-BE49-F238E27FC236}">
                    <a16:creationId xmlns:a16="http://schemas.microsoft.com/office/drawing/2014/main" id="{91027DB2-DB1A-4647-B4ED-58CF327CEC91}"/>
                  </a:ext>
                </a:extLst>
              </p:cNvPr>
              <p:cNvSpPr/>
              <p:nvPr userDrawn="1"/>
            </p:nvSpPr>
            <p:spPr>
              <a:xfrm rot="2770829">
                <a:off x="-3234197" y="1703273"/>
                <a:ext cx="57923" cy="72481"/>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63" name="Vrije vorm: vorm 62">
                <a:extLst>
                  <a:ext uri="{FF2B5EF4-FFF2-40B4-BE49-F238E27FC236}">
                    <a16:creationId xmlns:a16="http://schemas.microsoft.com/office/drawing/2014/main" id="{109F8614-B307-4A21-BEA8-D933C71206C6}"/>
                  </a:ext>
                </a:extLst>
              </p:cNvPr>
              <p:cNvSpPr/>
              <p:nvPr userDrawn="1"/>
            </p:nvSpPr>
            <p:spPr>
              <a:xfrm>
                <a:off x="-3237180" y="1677339"/>
                <a:ext cx="42279" cy="55298"/>
              </a:xfrm>
              <a:custGeom>
                <a:avLst/>
                <a:gdLst>
                  <a:gd name="connsiteX0" fmla="*/ 76475 w 79906"/>
                  <a:gd name="connsiteY0" fmla="*/ 104510 h 104510"/>
                  <a:gd name="connsiteX1" fmla="*/ 71712 w 79906"/>
                  <a:gd name="connsiteY1" fmla="*/ 6879 h 104510"/>
                  <a:gd name="connsiteX2" fmla="*/ 5037 w 79906"/>
                  <a:gd name="connsiteY2" fmla="*/ 16404 h 104510"/>
                  <a:gd name="connsiteX3" fmla="*/ 9800 w 79906"/>
                  <a:gd name="connsiteY3" fmla="*/ 83079 h 104510"/>
                </a:gdLst>
                <a:ahLst/>
                <a:cxnLst>
                  <a:cxn ang="0">
                    <a:pos x="connsiteX0" y="connsiteY0"/>
                  </a:cxn>
                  <a:cxn ang="0">
                    <a:pos x="connsiteX1" y="connsiteY1"/>
                  </a:cxn>
                  <a:cxn ang="0">
                    <a:pos x="connsiteX2" y="connsiteY2"/>
                  </a:cxn>
                  <a:cxn ang="0">
                    <a:pos x="connsiteX3" y="connsiteY3"/>
                  </a:cxn>
                </a:cxnLst>
                <a:rect l="l" t="t" r="r" b="b"/>
                <a:pathLst>
                  <a:path w="79906" h="104510">
                    <a:moveTo>
                      <a:pt x="76475" y="104510"/>
                    </a:moveTo>
                    <a:cubicBezTo>
                      <a:pt x="80046" y="63036"/>
                      <a:pt x="83618" y="21563"/>
                      <a:pt x="71712" y="6879"/>
                    </a:cubicBezTo>
                    <a:cubicBezTo>
                      <a:pt x="59806" y="-7805"/>
                      <a:pt x="15356" y="3704"/>
                      <a:pt x="5037" y="16404"/>
                    </a:cubicBezTo>
                    <a:cubicBezTo>
                      <a:pt x="-5282" y="29104"/>
                      <a:pt x="2259" y="56091"/>
                      <a:pt x="9800" y="83079"/>
                    </a:cubicBezTo>
                  </a:path>
                </a:pathLst>
              </a:custGeom>
              <a:no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600" noProof="0" dirty="0">
                  <a:solidFill>
                    <a:srgbClr val="211F26"/>
                  </a:solidFill>
                  <a:latin typeface="Calibri" panose="020F0502020204030204" pitchFamily="34" charset="0"/>
                  <a:cs typeface="Calibri" panose="020F0502020204030204" pitchFamily="34" charset="0"/>
                </a:endParaRPr>
              </a:p>
            </p:txBody>
          </p:sp>
          <p:sp>
            <p:nvSpPr>
              <p:cNvPr id="64" name="Vrije vorm: vorm 63">
                <a:extLst>
                  <a:ext uri="{FF2B5EF4-FFF2-40B4-BE49-F238E27FC236}">
                    <a16:creationId xmlns:a16="http://schemas.microsoft.com/office/drawing/2014/main" id="{B8914335-A8F5-4B28-AA4D-76C3764BB131}"/>
                  </a:ext>
                </a:extLst>
              </p:cNvPr>
              <p:cNvSpPr/>
              <p:nvPr userDrawn="1"/>
            </p:nvSpPr>
            <p:spPr>
              <a:xfrm>
                <a:off x="-3147647" y="1714096"/>
                <a:ext cx="57254" cy="77074"/>
              </a:xfrm>
              <a:custGeom>
                <a:avLst/>
                <a:gdLst>
                  <a:gd name="connsiteX0" fmla="*/ 0 w 61912"/>
                  <a:gd name="connsiteY0" fmla="*/ 80963 h 80963"/>
                  <a:gd name="connsiteX1" fmla="*/ 57150 w 61912"/>
                  <a:gd name="connsiteY1" fmla="*/ 0 h 80963"/>
                  <a:gd name="connsiteX2" fmla="*/ 61912 w 61912"/>
                  <a:gd name="connsiteY2" fmla="*/ 50006 h 80963"/>
                  <a:gd name="connsiteX3" fmla="*/ 0 w 61912"/>
                  <a:gd name="connsiteY3" fmla="*/ 80963 h 80963"/>
                  <a:gd name="connsiteX0" fmla="*/ 0 w 61912"/>
                  <a:gd name="connsiteY0" fmla="*/ 80963 h 83344"/>
                  <a:gd name="connsiteX1" fmla="*/ 57150 w 61912"/>
                  <a:gd name="connsiteY1" fmla="*/ 0 h 83344"/>
                  <a:gd name="connsiteX2" fmla="*/ 61912 w 61912"/>
                  <a:gd name="connsiteY2" fmla="*/ 50006 h 83344"/>
                  <a:gd name="connsiteX3" fmla="*/ 19050 w 61912"/>
                  <a:gd name="connsiteY3" fmla="*/ 83344 h 83344"/>
                  <a:gd name="connsiteX4" fmla="*/ 0 w 61912"/>
                  <a:gd name="connsiteY4" fmla="*/ 80963 h 833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912" h="83344">
                    <a:moveTo>
                      <a:pt x="0" y="80963"/>
                    </a:moveTo>
                    <a:lnTo>
                      <a:pt x="57150" y="0"/>
                    </a:lnTo>
                    <a:lnTo>
                      <a:pt x="61912" y="50006"/>
                    </a:lnTo>
                    <a:cubicBezTo>
                      <a:pt x="48418" y="56356"/>
                      <a:pt x="32544" y="76994"/>
                      <a:pt x="19050" y="83344"/>
                    </a:cubicBezTo>
                    <a:lnTo>
                      <a:pt x="0" y="80963"/>
                    </a:lnTo>
                    <a:close/>
                  </a:path>
                </a:pathLst>
              </a:cu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600" b="1" noProof="0" dirty="0">
                  <a:solidFill>
                    <a:srgbClr val="211F26"/>
                  </a:solidFill>
                  <a:latin typeface="Calibri" panose="020F0502020204030204" pitchFamily="34" charset="0"/>
                  <a:cs typeface="Calibri" panose="020F0502020204030204" pitchFamily="34" charset="0"/>
                </a:endParaRPr>
              </a:p>
            </p:txBody>
          </p:sp>
          <p:sp>
            <p:nvSpPr>
              <p:cNvPr id="65" name="Ovaal 64">
                <a:extLst>
                  <a:ext uri="{FF2B5EF4-FFF2-40B4-BE49-F238E27FC236}">
                    <a16:creationId xmlns:a16="http://schemas.microsoft.com/office/drawing/2014/main" id="{552D6625-42D8-4B84-8B39-B44889654B20}"/>
                  </a:ext>
                </a:extLst>
              </p:cNvPr>
              <p:cNvSpPr/>
              <p:nvPr userDrawn="1"/>
            </p:nvSpPr>
            <p:spPr>
              <a:xfrm rot="12332780">
                <a:off x="-3185085" y="1782358"/>
                <a:ext cx="50650" cy="57255"/>
              </a:xfrm>
              <a:prstGeom prst="ellipse">
                <a:avLst/>
              </a:prstGeom>
              <a:solidFill>
                <a:schemeClr val="bg1"/>
              </a:solidFill>
              <a:ln w="9525">
                <a:solidFill>
                  <a:srgbClr val="4D82B8"/>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600" b="1" noProof="0" dirty="0">
                  <a:solidFill>
                    <a:srgbClr val="211F26"/>
                  </a:solidFill>
                  <a:latin typeface="Calibri" panose="020F0502020204030204" pitchFamily="34" charset="0"/>
                  <a:cs typeface="Calibri" panose="020F0502020204030204" pitchFamily="34" charset="0"/>
                </a:endParaRPr>
              </a:p>
            </p:txBody>
          </p:sp>
          <p:sp>
            <p:nvSpPr>
              <p:cNvPr id="66" name="Gelijkbenige driehoek 34">
                <a:extLst>
                  <a:ext uri="{FF2B5EF4-FFF2-40B4-BE49-F238E27FC236}">
                    <a16:creationId xmlns:a16="http://schemas.microsoft.com/office/drawing/2014/main" id="{B37AA06E-222A-4EB7-93F6-9AD2E91A7691}"/>
                  </a:ext>
                </a:extLst>
              </p:cNvPr>
              <p:cNvSpPr/>
              <p:nvPr userDrawn="1"/>
            </p:nvSpPr>
            <p:spPr>
              <a:xfrm rot="14772351">
                <a:off x="-3215597" y="1797313"/>
                <a:ext cx="52327" cy="57916"/>
              </a:xfrm>
              <a:custGeom>
                <a:avLst/>
                <a:gdLst>
                  <a:gd name="connsiteX0" fmla="*/ 0 w 56584"/>
                  <a:gd name="connsiteY0" fmla="*/ 55534 h 55534"/>
                  <a:gd name="connsiteX1" fmla="*/ 28292 w 56584"/>
                  <a:gd name="connsiteY1" fmla="*/ 0 h 55534"/>
                  <a:gd name="connsiteX2" fmla="*/ 56584 w 56584"/>
                  <a:gd name="connsiteY2" fmla="*/ 55534 h 55534"/>
                  <a:gd name="connsiteX3" fmla="*/ 0 w 56584"/>
                  <a:gd name="connsiteY3" fmla="*/ 55534 h 55534"/>
                  <a:gd name="connsiteX0" fmla="*/ 0 w 56584"/>
                  <a:gd name="connsiteY0" fmla="*/ 55534 h 60261"/>
                  <a:gd name="connsiteX1" fmla="*/ 28292 w 56584"/>
                  <a:gd name="connsiteY1" fmla="*/ 0 h 60261"/>
                  <a:gd name="connsiteX2" fmla="*/ 56584 w 56584"/>
                  <a:gd name="connsiteY2" fmla="*/ 55534 h 60261"/>
                  <a:gd name="connsiteX3" fmla="*/ 0 w 56584"/>
                  <a:gd name="connsiteY3" fmla="*/ 55534 h 60261"/>
                  <a:gd name="connsiteX0" fmla="*/ 0 w 56584"/>
                  <a:gd name="connsiteY0" fmla="*/ 55534 h 62627"/>
                  <a:gd name="connsiteX1" fmla="*/ 28292 w 56584"/>
                  <a:gd name="connsiteY1" fmla="*/ 0 h 62627"/>
                  <a:gd name="connsiteX2" fmla="*/ 56584 w 56584"/>
                  <a:gd name="connsiteY2" fmla="*/ 55534 h 62627"/>
                  <a:gd name="connsiteX3" fmla="*/ 0 w 56584"/>
                  <a:gd name="connsiteY3" fmla="*/ 55534 h 62627"/>
                </a:gdLst>
                <a:ahLst/>
                <a:cxnLst>
                  <a:cxn ang="0">
                    <a:pos x="connsiteX0" y="connsiteY0"/>
                  </a:cxn>
                  <a:cxn ang="0">
                    <a:pos x="connsiteX1" y="connsiteY1"/>
                  </a:cxn>
                  <a:cxn ang="0">
                    <a:pos x="connsiteX2" y="connsiteY2"/>
                  </a:cxn>
                  <a:cxn ang="0">
                    <a:pos x="connsiteX3" y="connsiteY3"/>
                  </a:cxn>
                </a:cxnLst>
                <a:rect l="l" t="t" r="r" b="b"/>
                <a:pathLst>
                  <a:path w="56584" h="62627">
                    <a:moveTo>
                      <a:pt x="0" y="55534"/>
                    </a:moveTo>
                    <a:lnTo>
                      <a:pt x="28292" y="0"/>
                    </a:lnTo>
                    <a:lnTo>
                      <a:pt x="56584" y="55534"/>
                    </a:lnTo>
                    <a:cubicBezTo>
                      <a:pt x="44518" y="63735"/>
                      <a:pt x="19376" y="66171"/>
                      <a:pt x="0" y="55534"/>
                    </a:cubicBezTo>
                    <a:close/>
                  </a:path>
                </a:pathLst>
              </a:cu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600" b="1" noProof="0" dirty="0">
                  <a:solidFill>
                    <a:srgbClr val="211F26"/>
                  </a:solidFill>
                  <a:latin typeface="Calibri" panose="020F0502020204030204" pitchFamily="34" charset="0"/>
                  <a:cs typeface="Calibri" panose="020F0502020204030204" pitchFamily="34" charset="0"/>
                </a:endParaRPr>
              </a:p>
            </p:txBody>
          </p:sp>
        </p:grpSp>
        <p:grpSp>
          <p:nvGrpSpPr>
            <p:cNvPr id="26" name="Groep 25">
              <a:extLst>
                <a:ext uri="{FF2B5EF4-FFF2-40B4-BE49-F238E27FC236}">
                  <a16:creationId xmlns:a16="http://schemas.microsoft.com/office/drawing/2014/main" id="{DCC77138-FAE4-45CF-93E2-DE3826FC83DB}"/>
                </a:ext>
              </a:extLst>
            </p:cNvPr>
            <p:cNvGrpSpPr/>
            <p:nvPr userDrawn="1"/>
          </p:nvGrpSpPr>
          <p:grpSpPr>
            <a:xfrm>
              <a:off x="-3323231" y="3670018"/>
              <a:ext cx="2734765" cy="284435"/>
              <a:chOff x="5114260" y="1193211"/>
              <a:chExt cx="2516594" cy="261745"/>
            </a:xfrm>
          </p:grpSpPr>
          <p:sp>
            <p:nvSpPr>
              <p:cNvPr id="41" name="Rechthoek 40">
                <a:extLst>
                  <a:ext uri="{FF2B5EF4-FFF2-40B4-BE49-F238E27FC236}">
                    <a16:creationId xmlns:a16="http://schemas.microsoft.com/office/drawing/2014/main" id="{4DD9AEB7-3298-4E3E-9C0A-AA743209E9A7}"/>
                  </a:ext>
                </a:extLst>
              </p:cNvPr>
              <p:cNvSpPr/>
              <p:nvPr userDrawn="1"/>
            </p:nvSpPr>
            <p:spPr>
              <a:xfrm>
                <a:off x="5114260" y="1193211"/>
                <a:ext cx="2516594" cy="241682"/>
              </a:xfrm>
              <a:prstGeom prst="rect">
                <a:avLst/>
              </a:prstGeom>
              <a:solidFill>
                <a:srgbClr val="F0F0F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42" name="Tekstvak 41">
                <a:extLst>
                  <a:ext uri="{FF2B5EF4-FFF2-40B4-BE49-F238E27FC236}">
                    <a16:creationId xmlns:a16="http://schemas.microsoft.com/office/drawing/2014/main" id="{78839DF9-175C-4D4F-9C1E-8180F059B05E}"/>
                  </a:ext>
                </a:extLst>
              </p:cNvPr>
              <p:cNvSpPr txBox="1"/>
              <p:nvPr userDrawn="1"/>
            </p:nvSpPr>
            <p:spPr>
              <a:xfrm>
                <a:off x="5121010" y="1214215"/>
                <a:ext cx="1156604" cy="240741"/>
              </a:xfrm>
              <a:prstGeom prst="rect">
                <a:avLst/>
              </a:prstGeom>
              <a:noFill/>
            </p:spPr>
            <p:txBody>
              <a:bodyPr wrap="square" rtlCol="0">
                <a:spAutoFit/>
              </a:bodyPr>
              <a:lstStyle/>
              <a:p>
                <a:pPr marL="0" algn="l" defTabSz="913134" rtl="0" eaLnBrk="1" latinLnBrk="0" hangingPunct="1">
                  <a:lnSpc>
                    <a:spcPct val="100000"/>
                  </a:lnSpc>
                  <a:spcBef>
                    <a:spcPts val="450"/>
                  </a:spcBef>
                  <a:spcAft>
                    <a:spcPts val="450"/>
                  </a:spcAft>
                </a:pPr>
                <a:r>
                  <a:rPr lang="nl-NL" sz="675" b="0" u="none" kern="1200" noProof="0" dirty="0">
                    <a:solidFill>
                      <a:srgbClr val="211F26"/>
                    </a:solidFill>
                    <a:latin typeface="Calibri" panose="020F0502020204030204" pitchFamily="34" charset="0"/>
                    <a:ea typeface="+mn-ea"/>
                    <a:cs typeface="Calibri" panose="020F0502020204030204" pitchFamily="34" charset="0"/>
                  </a:rPr>
                  <a:t>Door</a:t>
                </a:r>
                <a:r>
                  <a:rPr lang="nl-NL" sz="675" b="0" u="sng" kern="1200" noProof="0" dirty="0">
                    <a:solidFill>
                      <a:srgbClr val="211F26"/>
                    </a:solidFill>
                    <a:latin typeface="Calibri" panose="020F0502020204030204" pitchFamily="34" charset="0"/>
                    <a:ea typeface="+mn-ea"/>
                    <a:cs typeface="Calibri" panose="020F0502020204030204" pitchFamily="34" charset="0"/>
                  </a:rPr>
                  <a:t>z</a:t>
                </a:r>
                <a:r>
                  <a:rPr lang="nl-NL" sz="675" b="0" u="none" kern="1200" noProof="0" dirty="0">
                    <a:solidFill>
                      <a:srgbClr val="211F26"/>
                    </a:solidFill>
                    <a:latin typeface="Calibri" panose="020F0502020204030204" pitchFamily="34" charset="0"/>
                    <a:ea typeface="+mn-ea"/>
                    <a:cs typeface="Calibri" panose="020F0502020204030204" pitchFamily="34" charset="0"/>
                  </a:rPr>
                  <a:t>ichtigheid</a:t>
                </a:r>
              </a:p>
            </p:txBody>
          </p:sp>
          <p:cxnSp>
            <p:nvCxnSpPr>
              <p:cNvPr id="43" name="Rechte verbindingslijn 42">
                <a:extLst>
                  <a:ext uri="{FF2B5EF4-FFF2-40B4-BE49-F238E27FC236}">
                    <a16:creationId xmlns:a16="http://schemas.microsoft.com/office/drawing/2014/main" id="{C37E12B1-D442-4C6B-8A82-E78BD8D72F4A}"/>
                  </a:ext>
                </a:extLst>
              </p:cNvPr>
              <p:cNvCxnSpPr>
                <a:cxnSpLocks/>
                <a:endCxn id="47" idx="1"/>
              </p:cNvCxnSpPr>
              <p:nvPr userDrawn="1"/>
            </p:nvCxnSpPr>
            <p:spPr>
              <a:xfrm>
                <a:off x="5949074" y="1317963"/>
                <a:ext cx="958480" cy="0"/>
              </a:xfrm>
              <a:prstGeom prst="line">
                <a:avLst/>
              </a:prstGeom>
              <a:noFill/>
              <a:ln w="12700" cap="flat" cmpd="sng" algn="ctr">
                <a:solidFill>
                  <a:srgbClr val="9D9FA1"/>
                </a:solidFill>
                <a:prstDash val="solid"/>
              </a:ln>
              <a:effectLst/>
            </p:spPr>
          </p:cxnSp>
          <p:sp>
            <p:nvSpPr>
              <p:cNvPr id="44" name="Rechthoek 43">
                <a:extLst>
                  <a:ext uri="{FF2B5EF4-FFF2-40B4-BE49-F238E27FC236}">
                    <a16:creationId xmlns:a16="http://schemas.microsoft.com/office/drawing/2014/main" id="{80020299-7DD8-4A29-B6EA-E02CE5E50F94}"/>
                  </a:ext>
                </a:extLst>
              </p:cNvPr>
              <p:cNvSpPr/>
              <p:nvPr userDrawn="1"/>
            </p:nvSpPr>
            <p:spPr>
              <a:xfrm>
                <a:off x="7020991" y="1230251"/>
                <a:ext cx="570656" cy="159490"/>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36000" tIns="36000" rIns="36000" bIns="36000" numCol="1" spcCol="0" rtlCol="0" fromWordArt="0" anchor="ctr" anchorCtr="0" forceAA="0" compatLnSpc="1">
                <a:prstTxWarp prst="textNoShape">
                  <a:avLst/>
                </a:prstTxWarp>
                <a:noAutofit/>
              </a:bodyPr>
              <a:lstStyle/>
              <a:p>
                <a:pPr lvl="0" algn="l">
                  <a:lnSpc>
                    <a:spcPct val="100000"/>
                  </a:lnSpc>
                  <a:spcBef>
                    <a:spcPts val="450"/>
                  </a:spcBef>
                  <a:spcAft>
                    <a:spcPts val="450"/>
                  </a:spcAft>
                </a:pPr>
                <a:r>
                  <a:rPr lang="nl-NL" sz="675" b="0" noProof="0" dirty="0">
                    <a:solidFill>
                      <a:srgbClr val="211F26"/>
                    </a:solidFill>
                    <a:latin typeface="Calibri" panose="020F0502020204030204" pitchFamily="34" charset="0"/>
                    <a:cs typeface="Calibri" panose="020F0502020204030204" pitchFamily="34" charset="0"/>
                  </a:rPr>
                  <a:t>100%</a:t>
                </a:r>
              </a:p>
            </p:txBody>
          </p:sp>
          <p:sp>
            <p:nvSpPr>
              <p:cNvPr id="45" name="Gelijkbenige driehoek 44">
                <a:extLst>
                  <a:ext uri="{FF2B5EF4-FFF2-40B4-BE49-F238E27FC236}">
                    <a16:creationId xmlns:a16="http://schemas.microsoft.com/office/drawing/2014/main" id="{A481E4F3-59E8-4158-B389-FB969424EBAF}"/>
                  </a:ext>
                </a:extLst>
              </p:cNvPr>
              <p:cNvSpPr/>
              <p:nvPr userDrawn="1"/>
            </p:nvSpPr>
            <p:spPr>
              <a:xfrm>
                <a:off x="7508703" y="1255045"/>
                <a:ext cx="44712" cy="31855"/>
              </a:xfrm>
              <a:prstGeom prst="triangle">
                <a:avLst/>
              </a:prstGeom>
              <a:solidFill>
                <a:srgbClr val="69696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46" name="Gelijkbenige driehoek 45">
                <a:extLst>
                  <a:ext uri="{FF2B5EF4-FFF2-40B4-BE49-F238E27FC236}">
                    <a16:creationId xmlns:a16="http://schemas.microsoft.com/office/drawing/2014/main" id="{A9F8C2E2-E2B5-41CC-ACCC-805AFD725C61}"/>
                  </a:ext>
                </a:extLst>
              </p:cNvPr>
              <p:cNvSpPr/>
              <p:nvPr userDrawn="1"/>
            </p:nvSpPr>
            <p:spPr>
              <a:xfrm flipV="1">
                <a:off x="7508703" y="1332327"/>
                <a:ext cx="44712" cy="31855"/>
              </a:xfrm>
              <a:prstGeom prst="triangle">
                <a:avLst/>
              </a:prstGeom>
              <a:solidFill>
                <a:srgbClr val="69696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47" name="Rechthoek 46">
                <a:extLst>
                  <a:ext uri="{FF2B5EF4-FFF2-40B4-BE49-F238E27FC236}">
                    <a16:creationId xmlns:a16="http://schemas.microsoft.com/office/drawing/2014/main" id="{0CF980E8-B03E-4BCD-9381-13F1D871238A}"/>
                  </a:ext>
                </a:extLst>
              </p:cNvPr>
              <p:cNvSpPr/>
              <p:nvPr userDrawn="1"/>
            </p:nvSpPr>
            <p:spPr>
              <a:xfrm>
                <a:off x="6907553" y="1274066"/>
                <a:ext cx="28792" cy="87795"/>
              </a:xfrm>
              <a:prstGeom prst="rect">
                <a:avLst/>
              </a:prstGeom>
              <a:solidFill>
                <a:srgbClr val="CC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sp>
          <p:nvSpPr>
            <p:cNvPr id="27" name="Ovaal 26">
              <a:extLst>
                <a:ext uri="{FF2B5EF4-FFF2-40B4-BE49-F238E27FC236}">
                  <a16:creationId xmlns:a16="http://schemas.microsoft.com/office/drawing/2014/main" id="{C41845A0-912D-443B-B62D-95033846C796}"/>
                </a:ext>
              </a:extLst>
            </p:cNvPr>
            <p:cNvSpPr/>
            <p:nvPr userDrawn="1"/>
          </p:nvSpPr>
          <p:spPr>
            <a:xfrm>
              <a:off x="-3603859" y="4105053"/>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28" name="Rechthoek 27">
              <a:extLst>
                <a:ext uri="{FF2B5EF4-FFF2-40B4-BE49-F238E27FC236}">
                  <a16:creationId xmlns:a16="http://schemas.microsoft.com/office/drawing/2014/main" id="{69A60A01-A49D-4D03-93E8-0E4D05F5621F}"/>
                </a:ext>
              </a:extLst>
            </p:cNvPr>
            <p:cNvSpPr/>
            <p:nvPr userDrawn="1"/>
          </p:nvSpPr>
          <p:spPr>
            <a:xfrm>
              <a:off x="-3319687" y="4105054"/>
              <a:ext cx="2944682" cy="1063612"/>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Klik op de doorzichtige vorm en gebruik de sneltoets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Ctrl + K</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om een hyperlink toe te voegen. Klik aan de linker kant van het venster op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‘Plaats in dit document’</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in de lijst de juiste dia aan. Klik vervolgens op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‘OK’</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b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br>
                <a:rPr kumimoji="0" lang="nl-NL" sz="45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endPar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endParaRPr>
            </a:p>
          </p:txBody>
        </p:sp>
        <p:sp>
          <p:nvSpPr>
            <p:cNvPr id="29" name="Ovaal 28">
              <a:extLst>
                <a:ext uri="{FF2B5EF4-FFF2-40B4-BE49-F238E27FC236}">
                  <a16:creationId xmlns:a16="http://schemas.microsoft.com/office/drawing/2014/main" id="{2985F589-E0E8-4A7B-A247-9557E8966B76}"/>
                </a:ext>
              </a:extLst>
            </p:cNvPr>
            <p:cNvSpPr/>
            <p:nvPr userDrawn="1"/>
          </p:nvSpPr>
          <p:spPr>
            <a:xfrm>
              <a:off x="-3603859" y="5106256"/>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5</a:t>
              </a:r>
            </a:p>
          </p:txBody>
        </p:sp>
        <p:sp>
          <p:nvSpPr>
            <p:cNvPr id="30" name="Rechthoek 29">
              <a:extLst>
                <a:ext uri="{FF2B5EF4-FFF2-40B4-BE49-F238E27FC236}">
                  <a16:creationId xmlns:a16="http://schemas.microsoft.com/office/drawing/2014/main" id="{A76BA92F-93EE-4CB5-B486-9106EA75DD9F}"/>
                </a:ext>
              </a:extLst>
            </p:cNvPr>
            <p:cNvSpPr/>
            <p:nvPr userDrawn="1"/>
          </p:nvSpPr>
          <p:spPr>
            <a:xfrm>
              <a:off x="-3319687" y="5106258"/>
              <a:ext cx="2944682" cy="307218"/>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Kopieer de doorzichtige vorm en herhaal </a:t>
              </a:r>
              <a:b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stap 4</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Doe dit voor elke menu knop.</a:t>
              </a:r>
            </a:p>
          </p:txBody>
        </p:sp>
        <p:sp>
          <p:nvSpPr>
            <p:cNvPr id="31" name="Rechthoek 30">
              <a:extLst>
                <a:ext uri="{FF2B5EF4-FFF2-40B4-BE49-F238E27FC236}">
                  <a16:creationId xmlns:a16="http://schemas.microsoft.com/office/drawing/2014/main" id="{BE055877-E1B5-4B40-B257-D889B9F41EA6}"/>
                </a:ext>
              </a:extLst>
            </p:cNvPr>
            <p:cNvSpPr/>
            <p:nvPr userDrawn="1"/>
          </p:nvSpPr>
          <p:spPr>
            <a:xfrm>
              <a:off x="-3786437" y="5712712"/>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900" b="1" cap="all" baseline="0" noProof="0" dirty="0">
                  <a:solidFill>
                    <a:srgbClr val="211F26"/>
                  </a:solidFill>
                  <a:latin typeface="Calibri" panose="020F0502020204030204" pitchFamily="34" charset="0"/>
                  <a:cs typeface="Calibri" panose="020F0502020204030204" pitchFamily="34" charset="0"/>
                </a:rPr>
                <a:t>MEER WETEN?</a:t>
              </a:r>
              <a:br>
                <a:rPr lang="nl-NL" sz="900" b="1" cap="all" baseline="0" noProof="0" dirty="0">
                  <a:solidFill>
                    <a:srgbClr val="211F26"/>
                  </a:solidFill>
                  <a:latin typeface="Calibri" panose="020F0502020204030204" pitchFamily="34" charset="0"/>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900" b="1" cap="all" baseline="0" noProof="0" dirty="0">
                  <a:solidFill>
                    <a:srgbClr val="211F26"/>
                  </a:solidFill>
                  <a:latin typeface="Calibri" panose="020F0502020204030204" pitchFamily="34" charset="0"/>
                  <a:cs typeface="Calibri" panose="020F0502020204030204" pitchFamily="34" charset="0"/>
                </a:rPr>
                <a:t> 'SLIDEBUILDER’ </a:t>
              </a:r>
              <a:r>
                <a:rPr lang="nl-NL" sz="9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900" kern="1200" cap="none" baseline="0" noProof="0" dirty="0">
                  <a:solidFill>
                    <a:srgbClr val="211F26"/>
                  </a:solidFill>
                  <a:latin typeface="Calibri" panose="020F0502020204030204" pitchFamily="34" charset="0"/>
                  <a:ea typeface="+mn-ea"/>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9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32" name="ICOON_info">
              <a:extLst>
                <a:ext uri="{FF2B5EF4-FFF2-40B4-BE49-F238E27FC236}">
                  <a16:creationId xmlns:a16="http://schemas.microsoft.com/office/drawing/2014/main" id="{B4D117AD-5154-4856-9C25-111024D967BB}"/>
                </a:ext>
              </a:extLst>
            </p:cNvPr>
            <p:cNvGrpSpPr/>
            <p:nvPr userDrawn="1"/>
          </p:nvGrpSpPr>
          <p:grpSpPr>
            <a:xfrm>
              <a:off x="-376736" y="5589737"/>
              <a:ext cx="283685" cy="283685"/>
              <a:chOff x="-510741" y="5913713"/>
              <a:chExt cx="267555" cy="267555"/>
            </a:xfrm>
          </p:grpSpPr>
          <p:sp>
            <p:nvSpPr>
              <p:cNvPr id="39" name="Ovaal 38">
                <a:extLst>
                  <a:ext uri="{FF2B5EF4-FFF2-40B4-BE49-F238E27FC236}">
                    <a16:creationId xmlns:a16="http://schemas.microsoft.com/office/drawing/2014/main" id="{F48A0B8C-9753-45DD-901A-D6D0179B7260}"/>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450"/>
                  </a:spcBef>
                  <a:spcAft>
                    <a:spcPts val="450"/>
                  </a:spcAft>
                </a:pPr>
                <a:endParaRPr lang="nl-NL" sz="1200" cap="all" baseline="0" noProof="0" dirty="0">
                  <a:latin typeface="Calibri" panose="020F0502020204030204" pitchFamily="34" charset="0"/>
                  <a:cs typeface="Calibri" panose="020F0502020204030204" pitchFamily="34" charset="0"/>
                </a:endParaRPr>
              </a:p>
            </p:txBody>
          </p:sp>
          <p:sp>
            <p:nvSpPr>
              <p:cNvPr id="40" name="Graphic 163" descr="Informatie">
                <a:extLst>
                  <a:ext uri="{FF2B5EF4-FFF2-40B4-BE49-F238E27FC236}">
                    <a16:creationId xmlns:a16="http://schemas.microsoft.com/office/drawing/2014/main" id="{FA13B7AF-0AE9-4BAC-B17F-B480BEF3C747}"/>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1500" noProof="0" dirty="0">
                  <a:solidFill>
                    <a:srgbClr val="211F26"/>
                  </a:solidFill>
                  <a:latin typeface="Calibri" panose="020F0502020204030204" pitchFamily="34" charset="0"/>
                  <a:cs typeface="Calibri" panose="020F0502020204030204" pitchFamily="34" charset="0"/>
                </a:endParaRPr>
              </a:p>
            </p:txBody>
          </p:sp>
        </p:grpSp>
        <p:grpSp>
          <p:nvGrpSpPr>
            <p:cNvPr id="33" name="Groep 32">
              <a:extLst>
                <a:ext uri="{FF2B5EF4-FFF2-40B4-BE49-F238E27FC236}">
                  <a16:creationId xmlns:a16="http://schemas.microsoft.com/office/drawing/2014/main" id="{234715BD-6289-4E3C-836C-43E2EE9A6A42}"/>
                </a:ext>
              </a:extLst>
            </p:cNvPr>
            <p:cNvGrpSpPr/>
            <p:nvPr userDrawn="1"/>
          </p:nvGrpSpPr>
          <p:grpSpPr>
            <a:xfrm>
              <a:off x="-938434" y="5838366"/>
              <a:ext cx="627798" cy="576693"/>
              <a:chOff x="-938434" y="4570310"/>
              <a:chExt cx="627798" cy="576693"/>
            </a:xfrm>
          </p:grpSpPr>
          <p:grpSp>
            <p:nvGrpSpPr>
              <p:cNvPr id="34" name="Inspireren">
                <a:extLst>
                  <a:ext uri="{FF2B5EF4-FFF2-40B4-BE49-F238E27FC236}">
                    <a16:creationId xmlns:a16="http://schemas.microsoft.com/office/drawing/2014/main" id="{CDD7479E-D53A-41CA-B02A-4E4E73A33892}"/>
                  </a:ext>
                </a:extLst>
              </p:cNvPr>
              <p:cNvGrpSpPr>
                <a:grpSpLocks noChangeAspect="1"/>
              </p:cNvGrpSpPr>
              <p:nvPr userDrawn="1"/>
            </p:nvGrpSpPr>
            <p:grpSpPr bwMode="auto">
              <a:xfrm>
                <a:off x="-716116" y="4570310"/>
                <a:ext cx="169778" cy="242385"/>
                <a:chOff x="4768" y="2783"/>
                <a:chExt cx="788" cy="1125"/>
              </a:xfrm>
              <a:gradFill>
                <a:gsLst>
                  <a:gs pos="0">
                    <a:srgbClr val="9D9FA1"/>
                  </a:gs>
                  <a:gs pos="70000">
                    <a:srgbClr val="211F26"/>
                  </a:gs>
                </a:gsLst>
                <a:lin ang="2700000" scaled="0"/>
              </a:gradFill>
            </p:grpSpPr>
            <p:sp>
              <p:nvSpPr>
                <p:cNvPr id="36" name="Freeform 12">
                  <a:extLst>
                    <a:ext uri="{FF2B5EF4-FFF2-40B4-BE49-F238E27FC236}">
                      <a16:creationId xmlns:a16="http://schemas.microsoft.com/office/drawing/2014/main" id="{E93A51E9-FFE5-4294-A66C-237661CA392A}"/>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37" name="Freeform 13">
                  <a:extLst>
                    <a:ext uri="{FF2B5EF4-FFF2-40B4-BE49-F238E27FC236}">
                      <a16:creationId xmlns:a16="http://schemas.microsoft.com/office/drawing/2014/main" id="{05764682-9BF3-4593-9FD6-FEA9997B4A67}"/>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38" name="Freeform 14">
                  <a:extLst>
                    <a:ext uri="{FF2B5EF4-FFF2-40B4-BE49-F238E27FC236}">
                      <a16:creationId xmlns:a16="http://schemas.microsoft.com/office/drawing/2014/main" id="{E0B8E663-9A61-4322-8D02-E0ECB3BA406B}"/>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grpSp>
          <p:sp>
            <p:nvSpPr>
              <p:cNvPr id="35" name="Tekstvak 34">
                <a:extLst>
                  <a:ext uri="{FF2B5EF4-FFF2-40B4-BE49-F238E27FC236}">
                    <a16:creationId xmlns:a16="http://schemas.microsoft.com/office/drawing/2014/main" id="{4C71E5F4-883A-4543-B54C-186EA09B4269}"/>
                  </a:ext>
                </a:extLst>
              </p:cNvPr>
              <p:cNvSpPr txBox="1"/>
              <p:nvPr userDrawn="1"/>
            </p:nvSpPr>
            <p:spPr>
              <a:xfrm>
                <a:off x="-938434" y="4824764"/>
                <a:ext cx="627798" cy="322239"/>
              </a:xfrm>
              <a:prstGeom prst="rect">
                <a:avLst/>
              </a:prstGeom>
              <a:noFill/>
            </p:spPr>
            <p:txBody>
              <a:bodyPr wrap="square" lIns="0" tIns="0" rIns="0" bIns="0" rtlCol="0" anchor="ctr">
                <a:noAutofit/>
              </a:bodyPr>
              <a:lstStyle/>
              <a:p>
                <a:pPr marL="0" marR="0" lvl="0" indent="0" algn="ctr" defTabSz="685800" rtl="0"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sp>
        <p:nvSpPr>
          <p:cNvPr id="11" name="- INFO">
            <a:extLst>
              <a:ext uri="{FF2B5EF4-FFF2-40B4-BE49-F238E27FC236}">
                <a16:creationId xmlns:a16="http://schemas.microsoft.com/office/drawing/2014/main" id="{D5D548DA-264A-4D19-8A0A-B2288EC6661C}"/>
              </a:ext>
            </a:extLst>
          </p:cNvPr>
          <p:cNvSpPr txBox="1"/>
          <p:nvPr userDrawn="1"/>
        </p:nvSpPr>
        <p:spPr>
          <a:xfrm>
            <a:off x="9525" y="-259057"/>
            <a:ext cx="9134475" cy="148842"/>
          </a:xfrm>
          <a:prstGeom prst="rect">
            <a:avLst/>
          </a:prstGeom>
          <a:noFill/>
        </p:spPr>
        <p:txBody>
          <a:bodyPr wrap="square" lIns="0" tIns="0" rIns="0" bIns="0" rtlCol="0" anchor="ctr" anchorCtr="0">
            <a:noAutofit/>
          </a:bodyPr>
          <a:lstStyle/>
          <a:p>
            <a:pPr algn="l"/>
            <a:r>
              <a:rPr lang="nl-NL" sz="1050" b="1" cap="all" spc="0" baseline="0">
                <a:solidFill>
                  <a:sysClr val="windowText" lastClr="000000"/>
                </a:solidFill>
                <a:latin typeface="+mn-lt"/>
                <a:cs typeface="Calibri" panose="020F0502020204030204" pitchFamily="34" charset="0"/>
              </a:rPr>
              <a:t>Submenu [5x]</a:t>
            </a:r>
            <a:endParaRPr lang="nl-NL" sz="1050" b="1" cap="all" spc="0" baseline="0" dirty="0">
              <a:solidFill>
                <a:sysClr val="windowText" lastClr="000000"/>
              </a:solidFill>
              <a:latin typeface="+mn-lt"/>
              <a:cs typeface="Calibri" panose="020F0502020204030204" pitchFamily="34" charset="0"/>
            </a:endParaRPr>
          </a:p>
        </p:txBody>
      </p:sp>
      <p:sp>
        <p:nvSpPr>
          <p:cNvPr id="8" name="titel">
            <a:extLst>
              <a:ext uri="{FF2B5EF4-FFF2-40B4-BE49-F238E27FC236}">
                <a16:creationId xmlns:a16="http://schemas.microsoft.com/office/drawing/2014/main" id="{4FCE8B7B-8D3B-466F-8956-5C1F4F50265C}"/>
              </a:ext>
            </a:extLst>
          </p:cNvPr>
          <p:cNvSpPr>
            <a:spLocks noGrp="1"/>
          </p:cNvSpPr>
          <p:nvPr>
            <p:ph type="title" hasCustomPrompt="1"/>
          </p:nvPr>
        </p:nvSpPr>
        <p:spPr>
          <a:xfrm>
            <a:off x="401241" y="1854743"/>
            <a:ext cx="8335565" cy="1084400"/>
          </a:xfrm>
        </p:spPr>
        <p:txBody>
          <a:bodyPr tIns="0" anchor="b" anchorCtr="0"/>
          <a:lstStyle>
            <a:lvl1pPr>
              <a:lnSpc>
                <a:spcPts val="4125"/>
              </a:lnSpc>
              <a:defRPr sz="4500">
                <a:solidFill>
                  <a:schemeClr val="bg1"/>
                </a:solidFill>
              </a:defRPr>
            </a:lvl1pPr>
          </a:lstStyle>
          <a:p>
            <a:r>
              <a:rPr lang="nl-NL"/>
              <a:t>Titel</a:t>
            </a:r>
            <a:br>
              <a:rPr lang="nl-NL"/>
            </a:br>
            <a:r>
              <a:rPr lang="nl-NL"/>
              <a:t>max. 2 regels</a:t>
            </a:r>
            <a:endParaRPr lang="nl-NL" dirty="0"/>
          </a:p>
        </p:txBody>
      </p:sp>
      <p:sp>
        <p:nvSpPr>
          <p:cNvPr id="4" name="datum">
            <a:extLst>
              <a:ext uri="{FF2B5EF4-FFF2-40B4-BE49-F238E27FC236}">
                <a16:creationId xmlns:a16="http://schemas.microsoft.com/office/drawing/2014/main" id="{8E420A72-FB1A-45BF-AC4A-C2A67FDAE6C8}"/>
              </a:ext>
            </a:extLst>
          </p:cNvPr>
          <p:cNvSpPr>
            <a:spLocks noGrp="1"/>
          </p:cNvSpPr>
          <p:nvPr>
            <p:ph type="dt" sz="half" idx="10"/>
          </p:nvPr>
        </p:nvSpPr>
        <p:spPr/>
        <p:txBody>
          <a:bodyPr/>
          <a:lstStyle>
            <a:lvl1pPr>
              <a:defRPr>
                <a:solidFill>
                  <a:schemeClr val="bg1"/>
                </a:solidFill>
              </a:defRPr>
            </a:lvl1pPr>
          </a:lstStyle>
          <a:p>
            <a:fld id="{2D480D51-A744-40FF-8809-C62F27DD320B}" type="datetime1">
              <a:rPr lang="nl-NL" smtClean="0"/>
              <a:t>15-4-2025</a:t>
            </a:fld>
            <a:endParaRPr lang="nl-NL" dirty="0"/>
          </a:p>
        </p:txBody>
      </p:sp>
      <p:sp>
        <p:nvSpPr>
          <p:cNvPr id="5" name="voettekst">
            <a:extLst>
              <a:ext uri="{FF2B5EF4-FFF2-40B4-BE49-F238E27FC236}">
                <a16:creationId xmlns:a16="http://schemas.microsoft.com/office/drawing/2014/main" id="{7B9B5AD8-20ED-43D8-A7A9-54D9AEF0A965}"/>
              </a:ext>
            </a:extLst>
          </p:cNvPr>
          <p:cNvSpPr>
            <a:spLocks noGrp="1"/>
          </p:cNvSpPr>
          <p:nvPr>
            <p:ph type="ftr" sz="quarter" idx="11"/>
          </p:nvPr>
        </p:nvSpPr>
        <p:spPr/>
        <p:txBody>
          <a:bodyPr/>
          <a:lstStyle>
            <a:lvl1pPr>
              <a:defRPr>
                <a:solidFill>
                  <a:schemeClr val="bg1"/>
                </a:solidFill>
              </a:defRPr>
            </a:lvl1pPr>
          </a:lstStyle>
          <a:p>
            <a:r>
              <a:rPr lang="nl-NL"/>
              <a:t>Erasmus University Rotterdam </a:t>
            </a:r>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p:ph type="sldNum" sz="quarter" idx="12"/>
          </p:nvPr>
        </p:nvSpPr>
        <p:spPr/>
        <p:txBody>
          <a:bodyPr/>
          <a:lstStyle>
            <a:lvl1pPr>
              <a:defRPr>
                <a:solidFill>
                  <a:schemeClr val="bg1"/>
                </a:solidFill>
              </a:defRPr>
            </a:lvl1pPr>
          </a:lstStyle>
          <a:p>
            <a:fld id="{361A1203-CA3D-4D48-AFA0-9D668419C1D5}" type="slidenum">
              <a:rPr lang="nl-NL" smtClean="0"/>
              <a:pPr/>
              <a:t>‹#›</a:t>
            </a:fld>
            <a:endParaRPr lang="nl-NL" dirty="0"/>
          </a:p>
        </p:txBody>
      </p:sp>
      <p:sp>
        <p:nvSpPr>
          <p:cNvPr id="7" name="Rechthoek 6">
            <a:extLst>
              <a:ext uri="{FF2B5EF4-FFF2-40B4-BE49-F238E27FC236}">
                <a16:creationId xmlns:a16="http://schemas.microsoft.com/office/drawing/2014/main" id="{73C298BA-7FAC-48F9-A58C-15CAD7158103}"/>
              </a:ext>
            </a:extLst>
          </p:cNvPr>
          <p:cNvSpPr/>
          <p:nvPr userDrawn="1"/>
        </p:nvSpPr>
        <p:spPr>
          <a:xfrm>
            <a:off x="3282043" y="0"/>
            <a:ext cx="5861958" cy="1597795"/>
          </a:xfrm>
          <a:custGeom>
            <a:avLst/>
            <a:gdLst>
              <a:gd name="connsiteX0" fmla="*/ 0 w 1629352"/>
              <a:gd name="connsiteY0" fmla="*/ 0 h 1629352"/>
              <a:gd name="connsiteX1" fmla="*/ 1629352 w 1629352"/>
              <a:gd name="connsiteY1" fmla="*/ 0 h 1629352"/>
              <a:gd name="connsiteX2" fmla="*/ 1629352 w 1629352"/>
              <a:gd name="connsiteY2" fmla="*/ 1629352 h 1629352"/>
              <a:gd name="connsiteX3" fmla="*/ 0 w 1629352"/>
              <a:gd name="connsiteY3" fmla="*/ 1629352 h 1629352"/>
              <a:gd name="connsiteX4" fmla="*/ 0 w 1629352"/>
              <a:gd name="connsiteY4" fmla="*/ 0 h 1629352"/>
              <a:gd name="connsiteX0" fmla="*/ 0 w 1629352"/>
              <a:gd name="connsiteY0" fmla="*/ 0 h 1629352"/>
              <a:gd name="connsiteX1" fmla="*/ 1629352 w 1629352"/>
              <a:gd name="connsiteY1" fmla="*/ 0 h 1629352"/>
              <a:gd name="connsiteX2" fmla="*/ 1629352 w 1629352"/>
              <a:gd name="connsiteY2" fmla="*/ 1629352 h 1629352"/>
              <a:gd name="connsiteX3" fmla="*/ 0 w 1629352"/>
              <a:gd name="connsiteY3" fmla="*/ 0 h 1629352"/>
              <a:gd name="connsiteX0" fmla="*/ 0 w 2567815"/>
              <a:gd name="connsiteY0" fmla="*/ 0 h 1641383"/>
              <a:gd name="connsiteX1" fmla="*/ 2567815 w 2567815"/>
              <a:gd name="connsiteY1" fmla="*/ 12031 h 1641383"/>
              <a:gd name="connsiteX2" fmla="*/ 2567815 w 2567815"/>
              <a:gd name="connsiteY2" fmla="*/ 1641383 h 1641383"/>
              <a:gd name="connsiteX3" fmla="*/ 0 w 2567815"/>
              <a:gd name="connsiteY3" fmla="*/ 0 h 1641383"/>
              <a:gd name="connsiteX0" fmla="*/ 0 w 2567815"/>
              <a:gd name="connsiteY0" fmla="*/ 0 h 1641383"/>
              <a:gd name="connsiteX1" fmla="*/ 2567815 w 2567815"/>
              <a:gd name="connsiteY1" fmla="*/ 12031 h 1641383"/>
              <a:gd name="connsiteX2" fmla="*/ 2567815 w 2567815"/>
              <a:gd name="connsiteY2" fmla="*/ 1641383 h 1641383"/>
              <a:gd name="connsiteX3" fmla="*/ 0 w 2567815"/>
              <a:gd name="connsiteY3" fmla="*/ 0 h 1641383"/>
              <a:gd name="connsiteX0" fmla="*/ 0 w 2567815"/>
              <a:gd name="connsiteY0" fmla="*/ 0 h 1641383"/>
              <a:gd name="connsiteX1" fmla="*/ 2567815 w 2567815"/>
              <a:gd name="connsiteY1" fmla="*/ 12031 h 1641383"/>
              <a:gd name="connsiteX2" fmla="*/ 2567815 w 2567815"/>
              <a:gd name="connsiteY2" fmla="*/ 1641383 h 1641383"/>
              <a:gd name="connsiteX3" fmla="*/ 0 w 2567815"/>
              <a:gd name="connsiteY3" fmla="*/ 0 h 1641383"/>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2130393"/>
              <a:gd name="connsiteX1" fmla="*/ 7789520 w 7789520"/>
              <a:gd name="connsiteY1" fmla="*/ 0 h 2130393"/>
              <a:gd name="connsiteX2" fmla="*/ 7789520 w 7789520"/>
              <a:gd name="connsiteY2" fmla="*/ 2130393 h 2130393"/>
              <a:gd name="connsiteX3" fmla="*/ 0 w 7789520"/>
              <a:gd name="connsiteY3" fmla="*/ 1 h 2130393"/>
              <a:gd name="connsiteX0" fmla="*/ 0 w 7789520"/>
              <a:gd name="connsiteY0" fmla="*/ 1 h 2130393"/>
              <a:gd name="connsiteX1" fmla="*/ 7789520 w 7789520"/>
              <a:gd name="connsiteY1" fmla="*/ 0 h 2130393"/>
              <a:gd name="connsiteX2" fmla="*/ 7789520 w 7789520"/>
              <a:gd name="connsiteY2" fmla="*/ 2130393 h 2130393"/>
              <a:gd name="connsiteX3" fmla="*/ 0 w 7789520"/>
              <a:gd name="connsiteY3" fmla="*/ 1 h 2130393"/>
              <a:gd name="connsiteX0" fmla="*/ 0 w 7789520"/>
              <a:gd name="connsiteY0" fmla="*/ 1 h 2130393"/>
              <a:gd name="connsiteX1" fmla="*/ 7789520 w 7789520"/>
              <a:gd name="connsiteY1" fmla="*/ 0 h 2130393"/>
              <a:gd name="connsiteX2" fmla="*/ 7789520 w 7789520"/>
              <a:gd name="connsiteY2" fmla="*/ 2130393 h 2130393"/>
              <a:gd name="connsiteX3" fmla="*/ 0 w 7789520"/>
              <a:gd name="connsiteY3" fmla="*/ 1 h 2130393"/>
            </a:gdLst>
            <a:ahLst/>
            <a:cxnLst>
              <a:cxn ang="0">
                <a:pos x="connsiteX0" y="connsiteY0"/>
              </a:cxn>
              <a:cxn ang="0">
                <a:pos x="connsiteX1" y="connsiteY1"/>
              </a:cxn>
              <a:cxn ang="0">
                <a:pos x="connsiteX2" y="connsiteY2"/>
              </a:cxn>
              <a:cxn ang="0">
                <a:pos x="connsiteX3" y="connsiteY3"/>
              </a:cxn>
            </a:cxnLst>
            <a:rect l="l" t="t" r="r" b="b"/>
            <a:pathLst>
              <a:path w="7789520" h="2130393">
                <a:moveTo>
                  <a:pt x="0" y="1"/>
                </a:moveTo>
                <a:lnTo>
                  <a:pt x="7789520" y="0"/>
                </a:lnTo>
                <a:lnTo>
                  <a:pt x="7789520" y="2130393"/>
                </a:lnTo>
                <a:cubicBezTo>
                  <a:pt x="7144922" y="602313"/>
                  <a:pt x="1130449" y="995040"/>
                  <a:pt x="0" y="1"/>
                </a:cubicBezTo>
                <a:close/>
              </a:path>
            </a:pathLst>
          </a:cu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dirty="0"/>
          </a:p>
        </p:txBody>
      </p:sp>
      <p:sp>
        <p:nvSpPr>
          <p:cNvPr id="9" name="Tijdelijke aanduiding voor tekst 15">
            <a:extLst>
              <a:ext uri="{FF2B5EF4-FFF2-40B4-BE49-F238E27FC236}">
                <a16:creationId xmlns:a16="http://schemas.microsoft.com/office/drawing/2014/main" id="{EEB9516D-1CB2-4AE0-A6D7-6739D2E883FE}"/>
              </a:ext>
            </a:extLst>
          </p:cNvPr>
          <p:cNvSpPr>
            <a:spLocks noGrp="1"/>
          </p:cNvSpPr>
          <p:nvPr>
            <p:ph type="body" sz="quarter" idx="14" hasCustomPrompt="1"/>
          </p:nvPr>
        </p:nvSpPr>
        <p:spPr>
          <a:xfrm>
            <a:off x="7195555" y="3181665"/>
            <a:ext cx="1541252" cy="1549879"/>
          </a:xfrm>
          <a:prstGeom prst="roundRect">
            <a:avLst>
              <a:gd name="adj" fmla="val 4495"/>
            </a:avLst>
          </a:prstGeom>
          <a:gradFill flip="none" rotWithShape="1">
            <a:gsLst>
              <a:gs pos="50000">
                <a:schemeClr val="bg1">
                  <a:lumMod val="95000"/>
                </a:schemeClr>
              </a:gs>
              <a:gs pos="50000">
                <a:schemeClr val="bg1"/>
              </a:gs>
            </a:gsLst>
            <a:lin ang="12000000" scaled="0"/>
            <a:tileRect/>
          </a:gradFill>
        </p:spPr>
        <p:txBody>
          <a:bodyPr lIns="144000" tIns="252000" rIns="0" bIns="252000" anchor="b" anchorCtr="0"/>
          <a:lstStyle>
            <a:lvl1pPr marL="0" indent="0">
              <a:lnSpc>
                <a:spcPct val="100000"/>
              </a:lnSpc>
              <a:spcBef>
                <a:spcPts val="0"/>
              </a:spcBef>
              <a:buNone/>
              <a:defRPr sz="1050" b="1"/>
            </a:lvl1pPr>
          </a:lstStyle>
          <a:p>
            <a:pPr lvl="0"/>
            <a:r>
              <a:rPr lang="nl-NL" dirty="0"/>
              <a:t>Titel </a:t>
            </a:r>
            <a:br>
              <a:rPr lang="nl-NL" dirty="0"/>
            </a:br>
            <a:r>
              <a:rPr lang="nl-NL" dirty="0"/>
              <a:t>hoofdstuk</a:t>
            </a:r>
          </a:p>
        </p:txBody>
      </p:sp>
      <p:sp>
        <p:nvSpPr>
          <p:cNvPr id="12" name="Tijdelijke aanduiding voor tekst 15">
            <a:extLst>
              <a:ext uri="{FF2B5EF4-FFF2-40B4-BE49-F238E27FC236}">
                <a16:creationId xmlns:a16="http://schemas.microsoft.com/office/drawing/2014/main" id="{15B55DCD-9AB3-4B52-B80B-F9F5670477E7}"/>
              </a:ext>
            </a:extLst>
          </p:cNvPr>
          <p:cNvSpPr>
            <a:spLocks noGrp="1"/>
          </p:cNvSpPr>
          <p:nvPr>
            <p:ph type="body" sz="quarter" idx="15" hasCustomPrompt="1"/>
          </p:nvPr>
        </p:nvSpPr>
        <p:spPr>
          <a:xfrm>
            <a:off x="5496956" y="3181665"/>
            <a:ext cx="1541252" cy="1549879"/>
          </a:xfrm>
          <a:prstGeom prst="roundRect">
            <a:avLst>
              <a:gd name="adj" fmla="val 4495"/>
            </a:avLst>
          </a:prstGeom>
          <a:gradFill flip="none" rotWithShape="1">
            <a:gsLst>
              <a:gs pos="50000">
                <a:schemeClr val="bg1">
                  <a:lumMod val="95000"/>
                </a:schemeClr>
              </a:gs>
              <a:gs pos="50000">
                <a:schemeClr val="bg1"/>
              </a:gs>
            </a:gsLst>
            <a:lin ang="12000000" scaled="0"/>
            <a:tileRect/>
          </a:gradFill>
        </p:spPr>
        <p:txBody>
          <a:bodyPr lIns="144000" tIns="252000" rIns="0" bIns="252000" anchor="b" anchorCtr="0"/>
          <a:lstStyle>
            <a:lvl1pPr marL="0" indent="0">
              <a:lnSpc>
                <a:spcPct val="100000"/>
              </a:lnSpc>
              <a:spcBef>
                <a:spcPts val="0"/>
              </a:spcBef>
              <a:buNone/>
              <a:defRPr sz="1050" b="1"/>
            </a:lvl1pPr>
          </a:lstStyle>
          <a:p>
            <a:pPr lvl="0"/>
            <a:r>
              <a:rPr lang="nl-NL" dirty="0"/>
              <a:t>Titel </a:t>
            </a:r>
            <a:br>
              <a:rPr lang="nl-NL" dirty="0"/>
            </a:br>
            <a:r>
              <a:rPr lang="nl-NL" dirty="0"/>
              <a:t>hoofdstuk</a:t>
            </a:r>
          </a:p>
        </p:txBody>
      </p:sp>
      <p:sp>
        <p:nvSpPr>
          <p:cNvPr id="13" name="Tijdelijke aanduiding voor tekst 15">
            <a:extLst>
              <a:ext uri="{FF2B5EF4-FFF2-40B4-BE49-F238E27FC236}">
                <a16:creationId xmlns:a16="http://schemas.microsoft.com/office/drawing/2014/main" id="{EC36D2F7-9154-43DD-A254-7FBF26565BD8}"/>
              </a:ext>
            </a:extLst>
          </p:cNvPr>
          <p:cNvSpPr>
            <a:spLocks noGrp="1"/>
          </p:cNvSpPr>
          <p:nvPr>
            <p:ph type="body" sz="quarter" idx="16" hasCustomPrompt="1"/>
          </p:nvPr>
        </p:nvSpPr>
        <p:spPr>
          <a:xfrm>
            <a:off x="3798358" y="3181665"/>
            <a:ext cx="1541252" cy="1549879"/>
          </a:xfrm>
          <a:prstGeom prst="roundRect">
            <a:avLst>
              <a:gd name="adj" fmla="val 4495"/>
            </a:avLst>
          </a:prstGeom>
          <a:gradFill flip="none" rotWithShape="1">
            <a:gsLst>
              <a:gs pos="50000">
                <a:schemeClr val="bg1">
                  <a:lumMod val="95000"/>
                </a:schemeClr>
              </a:gs>
              <a:gs pos="50000">
                <a:schemeClr val="bg1"/>
              </a:gs>
            </a:gsLst>
            <a:lin ang="12000000" scaled="0"/>
            <a:tileRect/>
          </a:gradFill>
        </p:spPr>
        <p:txBody>
          <a:bodyPr lIns="144000" tIns="252000" rIns="0" bIns="252000" anchor="b" anchorCtr="0"/>
          <a:lstStyle>
            <a:lvl1pPr marL="0" indent="0">
              <a:lnSpc>
                <a:spcPct val="100000"/>
              </a:lnSpc>
              <a:spcBef>
                <a:spcPts val="0"/>
              </a:spcBef>
              <a:buNone/>
              <a:defRPr sz="1050" b="1"/>
            </a:lvl1pPr>
          </a:lstStyle>
          <a:p>
            <a:pPr lvl="0"/>
            <a:r>
              <a:rPr lang="nl-NL" dirty="0"/>
              <a:t>Titel </a:t>
            </a:r>
            <a:br>
              <a:rPr lang="nl-NL" dirty="0"/>
            </a:br>
            <a:r>
              <a:rPr lang="nl-NL" dirty="0"/>
              <a:t>hoofdstuk</a:t>
            </a:r>
          </a:p>
        </p:txBody>
      </p:sp>
      <p:sp>
        <p:nvSpPr>
          <p:cNvPr id="14" name="Tijdelijke aanduiding voor tekst 15">
            <a:extLst>
              <a:ext uri="{FF2B5EF4-FFF2-40B4-BE49-F238E27FC236}">
                <a16:creationId xmlns:a16="http://schemas.microsoft.com/office/drawing/2014/main" id="{0C8271A3-4A96-4D69-B72A-7667CD799FC5}"/>
              </a:ext>
            </a:extLst>
          </p:cNvPr>
          <p:cNvSpPr>
            <a:spLocks noGrp="1"/>
          </p:cNvSpPr>
          <p:nvPr>
            <p:ph type="body" sz="quarter" idx="17" hasCustomPrompt="1"/>
          </p:nvPr>
        </p:nvSpPr>
        <p:spPr>
          <a:xfrm>
            <a:off x="2099759" y="3181665"/>
            <a:ext cx="1541252" cy="1549879"/>
          </a:xfrm>
          <a:prstGeom prst="roundRect">
            <a:avLst>
              <a:gd name="adj" fmla="val 4495"/>
            </a:avLst>
          </a:prstGeom>
          <a:gradFill flip="none" rotWithShape="1">
            <a:gsLst>
              <a:gs pos="50000">
                <a:schemeClr val="bg1">
                  <a:lumMod val="95000"/>
                </a:schemeClr>
              </a:gs>
              <a:gs pos="50000">
                <a:schemeClr val="bg1"/>
              </a:gs>
            </a:gsLst>
            <a:lin ang="12000000" scaled="0"/>
            <a:tileRect/>
          </a:gradFill>
        </p:spPr>
        <p:txBody>
          <a:bodyPr lIns="144000" tIns="252000" rIns="0" bIns="252000" anchor="b" anchorCtr="0"/>
          <a:lstStyle>
            <a:lvl1pPr marL="0" indent="0">
              <a:lnSpc>
                <a:spcPct val="100000"/>
              </a:lnSpc>
              <a:spcBef>
                <a:spcPts val="0"/>
              </a:spcBef>
              <a:buNone/>
              <a:defRPr sz="1050" b="1"/>
            </a:lvl1pPr>
          </a:lstStyle>
          <a:p>
            <a:pPr lvl="0"/>
            <a:r>
              <a:rPr lang="nl-NL" dirty="0"/>
              <a:t>Titel </a:t>
            </a:r>
            <a:br>
              <a:rPr lang="nl-NL" dirty="0"/>
            </a:br>
            <a:r>
              <a:rPr lang="nl-NL" dirty="0"/>
              <a:t>hoofdstuk</a:t>
            </a:r>
          </a:p>
        </p:txBody>
      </p:sp>
      <p:sp>
        <p:nvSpPr>
          <p:cNvPr id="15" name="Tijdelijke aanduiding voor tekst 15">
            <a:extLst>
              <a:ext uri="{FF2B5EF4-FFF2-40B4-BE49-F238E27FC236}">
                <a16:creationId xmlns:a16="http://schemas.microsoft.com/office/drawing/2014/main" id="{30D82E13-767C-46A2-9653-D859E3A615B4}"/>
              </a:ext>
            </a:extLst>
          </p:cNvPr>
          <p:cNvSpPr>
            <a:spLocks noGrp="1"/>
          </p:cNvSpPr>
          <p:nvPr>
            <p:ph type="body" sz="quarter" idx="18" hasCustomPrompt="1"/>
          </p:nvPr>
        </p:nvSpPr>
        <p:spPr>
          <a:xfrm>
            <a:off x="401161" y="3181665"/>
            <a:ext cx="1541252" cy="1549879"/>
          </a:xfrm>
          <a:prstGeom prst="roundRect">
            <a:avLst>
              <a:gd name="adj" fmla="val 4495"/>
            </a:avLst>
          </a:prstGeom>
          <a:gradFill flip="none" rotWithShape="1">
            <a:gsLst>
              <a:gs pos="50000">
                <a:schemeClr val="bg1">
                  <a:lumMod val="95000"/>
                </a:schemeClr>
              </a:gs>
              <a:gs pos="50000">
                <a:schemeClr val="bg1"/>
              </a:gs>
            </a:gsLst>
            <a:lin ang="12000000" scaled="0"/>
            <a:tileRect/>
          </a:gradFill>
        </p:spPr>
        <p:txBody>
          <a:bodyPr lIns="144000" tIns="252000" rIns="0" bIns="252000" anchor="b" anchorCtr="0"/>
          <a:lstStyle>
            <a:lvl1pPr marL="0" indent="0">
              <a:lnSpc>
                <a:spcPct val="100000"/>
              </a:lnSpc>
              <a:spcBef>
                <a:spcPts val="0"/>
              </a:spcBef>
              <a:buNone/>
              <a:defRPr sz="1050" b="1"/>
            </a:lvl1pPr>
          </a:lstStyle>
          <a:p>
            <a:pPr lvl="0"/>
            <a:r>
              <a:rPr lang="nl-NL" dirty="0"/>
              <a:t>Titel </a:t>
            </a:r>
            <a:br>
              <a:rPr lang="nl-NL" dirty="0"/>
            </a:br>
            <a:r>
              <a:rPr lang="nl-NL" dirty="0"/>
              <a:t>hoofdstuk</a:t>
            </a:r>
          </a:p>
        </p:txBody>
      </p:sp>
    </p:spTree>
    <p:extLst>
      <p:ext uri="{BB962C8B-B14F-4D97-AF65-F5344CB8AC3E}">
        <p14:creationId xmlns:p14="http://schemas.microsoft.com/office/powerpoint/2010/main" val="3594858973"/>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withEffect">
                                  <p:stCondLst>
                                    <p:cond delay="100"/>
                                  </p:stCondLst>
                                  <p:childTnLst>
                                    <p:set>
                                      <p:cBhvr>
                                        <p:cTn id="6" dur="1" fill="hold">
                                          <p:stCondLst>
                                            <p:cond delay="0"/>
                                          </p:stCondLst>
                                        </p:cTn>
                                        <p:tgtEl>
                                          <p:spTgt spid="15"/>
                                        </p:tgtEl>
                                        <p:attrNameLst>
                                          <p:attrName>style.visibility</p:attrName>
                                        </p:attrNameLst>
                                      </p:cBhvr>
                                      <p:to>
                                        <p:strVal val="visible"/>
                                      </p:to>
                                    </p:set>
                                    <p:anim calcmode="lin" valueType="num">
                                      <p:cBhvr additive="base">
                                        <p:cTn id="7" dur="750" fill="hold"/>
                                        <p:tgtEl>
                                          <p:spTgt spid="15"/>
                                        </p:tgtEl>
                                        <p:attrNameLst>
                                          <p:attrName>ppt_x</p:attrName>
                                        </p:attrNameLst>
                                      </p:cBhvr>
                                      <p:tavLst>
                                        <p:tav tm="0">
                                          <p:val>
                                            <p:strVal val="#ppt_x"/>
                                          </p:val>
                                        </p:tav>
                                        <p:tav tm="100000">
                                          <p:val>
                                            <p:strVal val="#ppt_x"/>
                                          </p:val>
                                        </p:tav>
                                      </p:tavLst>
                                    </p:anim>
                                    <p:anim calcmode="lin" valueType="num">
                                      <p:cBhvr additive="base">
                                        <p:cTn id="8" dur="750" fill="hold"/>
                                        <p:tgtEl>
                                          <p:spTgt spid="15"/>
                                        </p:tgtEl>
                                        <p:attrNameLst>
                                          <p:attrName>ppt_y</p:attrName>
                                        </p:attrNameLst>
                                      </p:cBhvr>
                                      <p:tavLst>
                                        <p:tav tm="0">
                                          <p:val>
                                            <p:strVal val="1+#ppt_h/2"/>
                                          </p:val>
                                        </p:tav>
                                        <p:tav tm="100000">
                                          <p:val>
                                            <p:strVal val="#ppt_y"/>
                                          </p:val>
                                        </p:tav>
                                      </p:tavLst>
                                    </p:anim>
                                  </p:childTnLst>
                                </p:cTn>
                              </p:par>
                              <p:par>
                                <p:cTn id="9" presetID="2" presetClass="entr" presetSubtype="4" decel="100000" fill="hold" grpId="0" nodeType="withEffect">
                                  <p:stCondLst>
                                    <p:cond delay="200"/>
                                  </p:stCondLst>
                                  <p:childTnLst>
                                    <p:set>
                                      <p:cBhvr>
                                        <p:cTn id="10" dur="1" fill="hold">
                                          <p:stCondLst>
                                            <p:cond delay="0"/>
                                          </p:stCondLst>
                                        </p:cTn>
                                        <p:tgtEl>
                                          <p:spTgt spid="14"/>
                                        </p:tgtEl>
                                        <p:attrNameLst>
                                          <p:attrName>style.visibility</p:attrName>
                                        </p:attrNameLst>
                                      </p:cBhvr>
                                      <p:to>
                                        <p:strVal val="visible"/>
                                      </p:to>
                                    </p:set>
                                    <p:anim calcmode="lin" valueType="num">
                                      <p:cBhvr additive="base">
                                        <p:cTn id="11" dur="750" fill="hold"/>
                                        <p:tgtEl>
                                          <p:spTgt spid="14"/>
                                        </p:tgtEl>
                                        <p:attrNameLst>
                                          <p:attrName>ppt_x</p:attrName>
                                        </p:attrNameLst>
                                      </p:cBhvr>
                                      <p:tavLst>
                                        <p:tav tm="0">
                                          <p:val>
                                            <p:strVal val="#ppt_x"/>
                                          </p:val>
                                        </p:tav>
                                        <p:tav tm="100000">
                                          <p:val>
                                            <p:strVal val="#ppt_x"/>
                                          </p:val>
                                        </p:tav>
                                      </p:tavLst>
                                    </p:anim>
                                    <p:anim calcmode="lin" valueType="num">
                                      <p:cBhvr additive="base">
                                        <p:cTn id="12" dur="750" fill="hold"/>
                                        <p:tgtEl>
                                          <p:spTgt spid="14"/>
                                        </p:tgtEl>
                                        <p:attrNameLst>
                                          <p:attrName>ppt_y</p:attrName>
                                        </p:attrNameLst>
                                      </p:cBhvr>
                                      <p:tavLst>
                                        <p:tav tm="0">
                                          <p:val>
                                            <p:strVal val="1+#ppt_h/2"/>
                                          </p:val>
                                        </p:tav>
                                        <p:tav tm="100000">
                                          <p:val>
                                            <p:strVal val="#ppt_y"/>
                                          </p:val>
                                        </p:tav>
                                      </p:tavLst>
                                    </p:anim>
                                  </p:childTnLst>
                                </p:cTn>
                              </p:par>
                              <p:par>
                                <p:cTn id="13" presetID="2" presetClass="entr" presetSubtype="4" decel="100000" fill="hold" grpId="0" nodeType="withEffect">
                                  <p:stCondLst>
                                    <p:cond delay="300"/>
                                  </p:stCondLst>
                                  <p:childTnLst>
                                    <p:set>
                                      <p:cBhvr>
                                        <p:cTn id="14" dur="1" fill="hold">
                                          <p:stCondLst>
                                            <p:cond delay="0"/>
                                          </p:stCondLst>
                                        </p:cTn>
                                        <p:tgtEl>
                                          <p:spTgt spid="13"/>
                                        </p:tgtEl>
                                        <p:attrNameLst>
                                          <p:attrName>style.visibility</p:attrName>
                                        </p:attrNameLst>
                                      </p:cBhvr>
                                      <p:to>
                                        <p:strVal val="visible"/>
                                      </p:to>
                                    </p:set>
                                    <p:anim calcmode="lin" valueType="num">
                                      <p:cBhvr additive="base">
                                        <p:cTn id="15" dur="750" fill="hold"/>
                                        <p:tgtEl>
                                          <p:spTgt spid="13"/>
                                        </p:tgtEl>
                                        <p:attrNameLst>
                                          <p:attrName>ppt_x</p:attrName>
                                        </p:attrNameLst>
                                      </p:cBhvr>
                                      <p:tavLst>
                                        <p:tav tm="0">
                                          <p:val>
                                            <p:strVal val="#ppt_x"/>
                                          </p:val>
                                        </p:tav>
                                        <p:tav tm="100000">
                                          <p:val>
                                            <p:strVal val="#ppt_x"/>
                                          </p:val>
                                        </p:tav>
                                      </p:tavLst>
                                    </p:anim>
                                    <p:anim calcmode="lin" valueType="num">
                                      <p:cBhvr additive="base">
                                        <p:cTn id="16" dur="750" fill="hold"/>
                                        <p:tgtEl>
                                          <p:spTgt spid="13"/>
                                        </p:tgtEl>
                                        <p:attrNameLst>
                                          <p:attrName>ppt_y</p:attrName>
                                        </p:attrNameLst>
                                      </p:cBhvr>
                                      <p:tavLst>
                                        <p:tav tm="0">
                                          <p:val>
                                            <p:strVal val="1+#ppt_h/2"/>
                                          </p:val>
                                        </p:tav>
                                        <p:tav tm="100000">
                                          <p:val>
                                            <p:strVal val="#ppt_y"/>
                                          </p:val>
                                        </p:tav>
                                      </p:tavLst>
                                    </p:anim>
                                  </p:childTnLst>
                                </p:cTn>
                              </p:par>
                              <p:par>
                                <p:cTn id="17" presetID="2" presetClass="entr" presetSubtype="4" decel="100000" fill="hold" grpId="0" nodeType="withEffect">
                                  <p:stCondLst>
                                    <p:cond delay="400"/>
                                  </p:stCondLst>
                                  <p:childTnLst>
                                    <p:set>
                                      <p:cBhvr>
                                        <p:cTn id="18" dur="1" fill="hold">
                                          <p:stCondLst>
                                            <p:cond delay="0"/>
                                          </p:stCondLst>
                                        </p:cTn>
                                        <p:tgtEl>
                                          <p:spTgt spid="12"/>
                                        </p:tgtEl>
                                        <p:attrNameLst>
                                          <p:attrName>style.visibility</p:attrName>
                                        </p:attrNameLst>
                                      </p:cBhvr>
                                      <p:to>
                                        <p:strVal val="visible"/>
                                      </p:to>
                                    </p:set>
                                    <p:anim calcmode="lin" valueType="num">
                                      <p:cBhvr additive="base">
                                        <p:cTn id="19" dur="750" fill="hold"/>
                                        <p:tgtEl>
                                          <p:spTgt spid="12"/>
                                        </p:tgtEl>
                                        <p:attrNameLst>
                                          <p:attrName>ppt_x</p:attrName>
                                        </p:attrNameLst>
                                      </p:cBhvr>
                                      <p:tavLst>
                                        <p:tav tm="0">
                                          <p:val>
                                            <p:strVal val="#ppt_x"/>
                                          </p:val>
                                        </p:tav>
                                        <p:tav tm="100000">
                                          <p:val>
                                            <p:strVal val="#ppt_x"/>
                                          </p:val>
                                        </p:tav>
                                      </p:tavLst>
                                    </p:anim>
                                    <p:anim calcmode="lin" valueType="num">
                                      <p:cBhvr additive="base">
                                        <p:cTn id="20" dur="750" fill="hold"/>
                                        <p:tgtEl>
                                          <p:spTgt spid="12"/>
                                        </p:tgtEl>
                                        <p:attrNameLst>
                                          <p:attrName>ppt_y</p:attrName>
                                        </p:attrNameLst>
                                      </p:cBhvr>
                                      <p:tavLst>
                                        <p:tav tm="0">
                                          <p:val>
                                            <p:strVal val="1+#ppt_h/2"/>
                                          </p:val>
                                        </p:tav>
                                        <p:tav tm="100000">
                                          <p:val>
                                            <p:strVal val="#ppt_y"/>
                                          </p:val>
                                        </p:tav>
                                      </p:tavLst>
                                    </p:anim>
                                  </p:childTnLst>
                                </p:cTn>
                              </p:par>
                              <p:par>
                                <p:cTn id="21" presetID="2" presetClass="entr" presetSubtype="4" decel="100000" fill="hold" grpId="0" nodeType="withEffect">
                                  <p:stCondLst>
                                    <p:cond delay="500"/>
                                  </p:stCondLst>
                                  <p:childTnLst>
                                    <p:set>
                                      <p:cBhvr>
                                        <p:cTn id="22" dur="1" fill="hold">
                                          <p:stCondLst>
                                            <p:cond delay="0"/>
                                          </p:stCondLst>
                                        </p:cTn>
                                        <p:tgtEl>
                                          <p:spTgt spid="9"/>
                                        </p:tgtEl>
                                        <p:attrNameLst>
                                          <p:attrName>style.visibility</p:attrName>
                                        </p:attrNameLst>
                                      </p:cBhvr>
                                      <p:to>
                                        <p:strVal val="visible"/>
                                      </p:to>
                                    </p:set>
                                    <p:anim calcmode="lin" valueType="num">
                                      <p:cBhvr additive="base">
                                        <p:cTn id="23" dur="750" fill="hold"/>
                                        <p:tgtEl>
                                          <p:spTgt spid="9"/>
                                        </p:tgtEl>
                                        <p:attrNameLst>
                                          <p:attrName>ppt_x</p:attrName>
                                        </p:attrNameLst>
                                      </p:cBhvr>
                                      <p:tavLst>
                                        <p:tav tm="0">
                                          <p:val>
                                            <p:strVal val="#ppt_x"/>
                                          </p:val>
                                        </p:tav>
                                        <p:tav tm="100000">
                                          <p:val>
                                            <p:strVal val="#ppt_x"/>
                                          </p:val>
                                        </p:tav>
                                      </p:tavLst>
                                    </p:anim>
                                    <p:anim calcmode="lin" valueType="num">
                                      <p:cBhvr additive="base">
                                        <p:cTn id="24" dur="750" fill="hold"/>
                                        <p:tgtEl>
                                          <p:spTgt spid="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tmplLst>
          <p:tmpl>
            <p:tnLst>
              <p:par>
                <p:cTn presetID="2" presetClass="entr" presetSubtype="4" decel="100000" fill="hold" nodeType="withEffect">
                  <p:stCondLst>
                    <p:cond delay="500"/>
                  </p:stCondLst>
                  <p:childTnLst>
                    <p:set>
                      <p:cBhvr>
                        <p:cTn dur="1" fill="hold">
                          <p:stCondLst>
                            <p:cond delay="0"/>
                          </p:stCondLst>
                        </p:cTn>
                        <p:tgtEl>
                          <p:spTgt spid="9"/>
                        </p:tgtEl>
                        <p:attrNameLst>
                          <p:attrName>style.visibility</p:attrName>
                        </p:attrNameLst>
                      </p:cBhvr>
                      <p:to>
                        <p:strVal val="visible"/>
                      </p:to>
                    </p:set>
                    <p:anim calcmode="lin" valueType="num">
                      <p:cBhvr additive="base">
                        <p:cTn dur="750" fill="hold"/>
                        <p:tgtEl>
                          <p:spTgt spid="9"/>
                        </p:tgtEl>
                        <p:attrNameLst>
                          <p:attrName>ppt_x</p:attrName>
                        </p:attrNameLst>
                      </p:cBhvr>
                      <p:tavLst>
                        <p:tav tm="0">
                          <p:val>
                            <p:strVal val="#ppt_x"/>
                          </p:val>
                        </p:tav>
                        <p:tav tm="100000">
                          <p:val>
                            <p:strVal val="#ppt_x"/>
                          </p:val>
                        </p:tav>
                      </p:tavLst>
                    </p:anim>
                    <p:anim calcmode="lin" valueType="num">
                      <p:cBhvr additive="base">
                        <p:cTn dur="750" fill="hold"/>
                        <p:tgtEl>
                          <p:spTgt spid="9"/>
                        </p:tgtEl>
                        <p:attrNameLst>
                          <p:attrName>ppt_y</p:attrName>
                        </p:attrNameLst>
                      </p:cBhvr>
                      <p:tavLst>
                        <p:tav tm="0">
                          <p:val>
                            <p:strVal val="1+#ppt_h/2"/>
                          </p:val>
                        </p:tav>
                        <p:tav tm="100000">
                          <p:val>
                            <p:strVal val="#ppt_y"/>
                          </p:val>
                        </p:tav>
                      </p:tavLst>
                    </p:anim>
                  </p:childTnLst>
                </p:cTn>
              </p:par>
            </p:tnLst>
          </p:tmpl>
        </p:tmplLst>
      </p:bldP>
      <p:bldP spid="12" grpId="0" animBg="1">
        <p:tmplLst>
          <p:tmpl>
            <p:tnLst>
              <p:par>
                <p:cTn presetID="2" presetClass="entr" presetSubtype="4" decel="100000" fill="hold" nodeType="withEffect">
                  <p:stCondLst>
                    <p:cond delay="400"/>
                  </p:stCondLst>
                  <p:childTnLst>
                    <p:set>
                      <p:cBhvr>
                        <p:cTn dur="1" fill="hold">
                          <p:stCondLst>
                            <p:cond delay="0"/>
                          </p:stCondLst>
                        </p:cTn>
                        <p:tgtEl>
                          <p:spTgt spid="12"/>
                        </p:tgtEl>
                        <p:attrNameLst>
                          <p:attrName>style.visibility</p:attrName>
                        </p:attrNameLst>
                      </p:cBhvr>
                      <p:to>
                        <p:strVal val="visible"/>
                      </p:to>
                    </p:set>
                    <p:anim calcmode="lin" valueType="num">
                      <p:cBhvr additive="base">
                        <p:cTn dur="750" fill="hold"/>
                        <p:tgtEl>
                          <p:spTgt spid="12"/>
                        </p:tgtEl>
                        <p:attrNameLst>
                          <p:attrName>ppt_x</p:attrName>
                        </p:attrNameLst>
                      </p:cBhvr>
                      <p:tavLst>
                        <p:tav tm="0">
                          <p:val>
                            <p:strVal val="#ppt_x"/>
                          </p:val>
                        </p:tav>
                        <p:tav tm="100000">
                          <p:val>
                            <p:strVal val="#ppt_x"/>
                          </p:val>
                        </p:tav>
                      </p:tavLst>
                    </p:anim>
                    <p:anim calcmode="lin" valueType="num">
                      <p:cBhvr additive="base">
                        <p:cTn dur="750" fill="hold"/>
                        <p:tgtEl>
                          <p:spTgt spid="12"/>
                        </p:tgtEl>
                        <p:attrNameLst>
                          <p:attrName>ppt_y</p:attrName>
                        </p:attrNameLst>
                      </p:cBhvr>
                      <p:tavLst>
                        <p:tav tm="0">
                          <p:val>
                            <p:strVal val="1+#ppt_h/2"/>
                          </p:val>
                        </p:tav>
                        <p:tav tm="100000">
                          <p:val>
                            <p:strVal val="#ppt_y"/>
                          </p:val>
                        </p:tav>
                      </p:tavLst>
                    </p:anim>
                  </p:childTnLst>
                </p:cTn>
              </p:par>
            </p:tnLst>
          </p:tmpl>
        </p:tmplLst>
      </p:bldP>
      <p:bldP spid="13" grpId="0" animBg="1">
        <p:tmplLst>
          <p:tmpl>
            <p:tnLst>
              <p:par>
                <p:cTn presetID="2" presetClass="entr" presetSubtype="4" decel="100000" fill="hold" nodeType="withEffect">
                  <p:stCondLst>
                    <p:cond delay="300"/>
                  </p:stCondLst>
                  <p:childTnLst>
                    <p:set>
                      <p:cBhvr>
                        <p:cTn dur="1" fill="hold">
                          <p:stCondLst>
                            <p:cond delay="0"/>
                          </p:stCondLst>
                        </p:cTn>
                        <p:tgtEl>
                          <p:spTgt spid="13"/>
                        </p:tgtEl>
                        <p:attrNameLst>
                          <p:attrName>style.visibility</p:attrName>
                        </p:attrNameLst>
                      </p:cBhvr>
                      <p:to>
                        <p:strVal val="visible"/>
                      </p:to>
                    </p:set>
                    <p:anim calcmode="lin" valueType="num">
                      <p:cBhvr additive="base">
                        <p:cTn dur="750" fill="hold"/>
                        <p:tgtEl>
                          <p:spTgt spid="13"/>
                        </p:tgtEl>
                        <p:attrNameLst>
                          <p:attrName>ppt_x</p:attrName>
                        </p:attrNameLst>
                      </p:cBhvr>
                      <p:tavLst>
                        <p:tav tm="0">
                          <p:val>
                            <p:strVal val="#ppt_x"/>
                          </p:val>
                        </p:tav>
                        <p:tav tm="100000">
                          <p:val>
                            <p:strVal val="#ppt_x"/>
                          </p:val>
                        </p:tav>
                      </p:tavLst>
                    </p:anim>
                    <p:anim calcmode="lin" valueType="num">
                      <p:cBhvr additive="base">
                        <p:cTn dur="750" fill="hold"/>
                        <p:tgtEl>
                          <p:spTgt spid="13"/>
                        </p:tgtEl>
                        <p:attrNameLst>
                          <p:attrName>ppt_y</p:attrName>
                        </p:attrNameLst>
                      </p:cBhvr>
                      <p:tavLst>
                        <p:tav tm="0">
                          <p:val>
                            <p:strVal val="1+#ppt_h/2"/>
                          </p:val>
                        </p:tav>
                        <p:tav tm="100000">
                          <p:val>
                            <p:strVal val="#ppt_y"/>
                          </p:val>
                        </p:tav>
                      </p:tavLst>
                    </p:anim>
                  </p:childTnLst>
                </p:cTn>
              </p:par>
            </p:tnLst>
          </p:tmpl>
        </p:tmplLst>
      </p:bldP>
      <p:bldP spid="14" grpId="0" animBg="1">
        <p:tmplLst>
          <p:tmpl>
            <p:tnLst>
              <p:par>
                <p:cTn presetID="2" presetClass="entr" presetSubtype="4" decel="100000" fill="hold" nodeType="withEffect">
                  <p:stCondLst>
                    <p:cond delay="200"/>
                  </p:stCondLst>
                  <p:childTnLst>
                    <p:set>
                      <p:cBhvr>
                        <p:cTn dur="1" fill="hold">
                          <p:stCondLst>
                            <p:cond delay="0"/>
                          </p:stCondLst>
                        </p:cTn>
                        <p:tgtEl>
                          <p:spTgt spid="14"/>
                        </p:tgtEl>
                        <p:attrNameLst>
                          <p:attrName>style.visibility</p:attrName>
                        </p:attrNameLst>
                      </p:cBhvr>
                      <p:to>
                        <p:strVal val="visible"/>
                      </p:to>
                    </p:set>
                    <p:anim calcmode="lin" valueType="num">
                      <p:cBhvr additive="base">
                        <p:cTn dur="750" fill="hold"/>
                        <p:tgtEl>
                          <p:spTgt spid="14"/>
                        </p:tgtEl>
                        <p:attrNameLst>
                          <p:attrName>ppt_x</p:attrName>
                        </p:attrNameLst>
                      </p:cBhvr>
                      <p:tavLst>
                        <p:tav tm="0">
                          <p:val>
                            <p:strVal val="#ppt_x"/>
                          </p:val>
                        </p:tav>
                        <p:tav tm="100000">
                          <p:val>
                            <p:strVal val="#ppt_x"/>
                          </p:val>
                        </p:tav>
                      </p:tavLst>
                    </p:anim>
                    <p:anim calcmode="lin" valueType="num">
                      <p:cBhvr additive="base">
                        <p:cTn dur="750" fill="hold"/>
                        <p:tgtEl>
                          <p:spTgt spid="14"/>
                        </p:tgtEl>
                        <p:attrNameLst>
                          <p:attrName>ppt_y</p:attrName>
                        </p:attrNameLst>
                      </p:cBhvr>
                      <p:tavLst>
                        <p:tav tm="0">
                          <p:val>
                            <p:strVal val="1+#ppt_h/2"/>
                          </p:val>
                        </p:tav>
                        <p:tav tm="100000">
                          <p:val>
                            <p:strVal val="#ppt_y"/>
                          </p:val>
                        </p:tav>
                      </p:tavLst>
                    </p:anim>
                  </p:childTnLst>
                </p:cTn>
              </p:par>
            </p:tnLst>
          </p:tmpl>
        </p:tmplLst>
      </p:bldP>
      <p:bldP spid="15" grpId="0" animBg="1">
        <p:tmplLst>
          <p:tmpl>
            <p:tnLst>
              <p:par>
                <p:cTn presetID="2" presetClass="entr" presetSubtype="4" decel="100000" fill="hold" nodeType="withEffect">
                  <p:stCondLst>
                    <p:cond delay="100"/>
                  </p:stCondLst>
                  <p:childTnLst>
                    <p:set>
                      <p:cBhvr>
                        <p:cTn dur="1" fill="hold">
                          <p:stCondLst>
                            <p:cond delay="0"/>
                          </p:stCondLst>
                        </p:cTn>
                        <p:tgtEl>
                          <p:spTgt spid="15"/>
                        </p:tgtEl>
                        <p:attrNameLst>
                          <p:attrName>style.visibility</p:attrName>
                        </p:attrNameLst>
                      </p:cBhvr>
                      <p:to>
                        <p:strVal val="visible"/>
                      </p:to>
                    </p:set>
                    <p:anim calcmode="lin" valueType="num">
                      <p:cBhvr additive="base">
                        <p:cTn dur="750" fill="hold"/>
                        <p:tgtEl>
                          <p:spTgt spid="15"/>
                        </p:tgtEl>
                        <p:attrNameLst>
                          <p:attrName>ppt_x</p:attrName>
                        </p:attrNameLst>
                      </p:cBhvr>
                      <p:tavLst>
                        <p:tav tm="0">
                          <p:val>
                            <p:strVal val="#ppt_x"/>
                          </p:val>
                        </p:tav>
                        <p:tav tm="100000">
                          <p:val>
                            <p:strVal val="#ppt_x"/>
                          </p:val>
                        </p:tav>
                      </p:tavLst>
                    </p:anim>
                    <p:anim calcmode="lin" valueType="num">
                      <p:cBhvr additive="base">
                        <p:cTn dur="750" fill="hold"/>
                        <p:tgtEl>
                          <p:spTgt spid="15"/>
                        </p:tgtEl>
                        <p:attrNameLst>
                          <p:attrName>ppt_y</p:attrName>
                        </p:attrNameLst>
                      </p:cBhvr>
                      <p:tavLst>
                        <p:tav tm="0">
                          <p:val>
                            <p:strVal val="1+#ppt_h/2"/>
                          </p:val>
                        </p:tav>
                        <p:tav tm="100000">
                          <p:val>
                            <p:strVal val="#ppt_y"/>
                          </p:val>
                        </p:tav>
                      </p:tavLst>
                    </p:anim>
                  </p:childTnLst>
                </p:cTn>
              </p:par>
            </p:tnLst>
          </p:tmpl>
        </p:tmplLst>
      </p:bldP>
    </p:bldLst>
  </p:timing>
  <p:extLst>
    <p:ext uri="{DCECCB84-F9BA-43D5-87BE-67443E8EF086}">
      <p15:sldGuideLst xmlns:p15="http://schemas.microsoft.com/office/powerpoint/2012/main"/>
    </p:ext>
  </p:extLst>
</p:sldLayout>
</file>

<file path=ppt/slideLayouts/slideLayout63.xml><?xml version="1.0" encoding="utf-8"?>
<p:sldLayout xmlns:a="http://schemas.openxmlformats.org/drawingml/2006/main" xmlns:r="http://schemas.openxmlformats.org/officeDocument/2006/relationships" xmlns:p="http://schemas.openxmlformats.org/presentationml/2006/main" preserve="1" userDrawn="1">
  <p:cSld name="Submenu -  Beeld [5x]">
    <p:bg>
      <p:bgPr>
        <a:solidFill>
          <a:schemeClr val="accent2"/>
        </a:solidFill>
        <a:effectLst/>
      </p:bgPr>
    </p:bg>
    <p:spTree>
      <p:nvGrpSpPr>
        <p:cNvPr id="1" name=""/>
        <p:cNvGrpSpPr/>
        <p:nvPr/>
      </p:nvGrpSpPr>
      <p:grpSpPr>
        <a:xfrm>
          <a:off x="0" y="0"/>
          <a:ext cx="0" cy="0"/>
          <a:chOff x="0" y="0"/>
          <a:chExt cx="0" cy="0"/>
        </a:xfrm>
      </p:grpSpPr>
      <p:grpSp>
        <p:nvGrpSpPr>
          <p:cNvPr id="21" name="- INSTRUCTIE">
            <a:extLst>
              <a:ext uri="{FF2B5EF4-FFF2-40B4-BE49-F238E27FC236}">
                <a16:creationId xmlns:a16="http://schemas.microsoft.com/office/drawing/2014/main" id="{E4B63C0F-8AF1-43E5-B11C-F5BF5577B006}"/>
              </a:ext>
            </a:extLst>
          </p:cNvPr>
          <p:cNvGrpSpPr/>
          <p:nvPr userDrawn="1"/>
        </p:nvGrpSpPr>
        <p:grpSpPr>
          <a:xfrm>
            <a:off x="-2839623" y="0"/>
            <a:ext cx="2769835" cy="4657283"/>
            <a:chOff x="-3786164" y="0"/>
            <a:chExt cx="3693113" cy="6209710"/>
          </a:xfrm>
        </p:grpSpPr>
        <p:sp>
          <p:nvSpPr>
            <p:cNvPr id="22" name="Rechthoek 21">
              <a:extLst>
                <a:ext uri="{FF2B5EF4-FFF2-40B4-BE49-F238E27FC236}">
                  <a16:creationId xmlns:a16="http://schemas.microsoft.com/office/drawing/2014/main" id="{84238EC5-E57A-46F2-99B9-5F4EB0F2ABFF}"/>
                </a:ext>
              </a:extLst>
            </p:cNvPr>
            <p:cNvSpPr/>
            <p:nvPr userDrawn="1"/>
          </p:nvSpPr>
          <p:spPr>
            <a:xfrm>
              <a:off x="-3786164" y="0"/>
              <a:ext cx="3593091" cy="5572125"/>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450"/>
                </a:spcBef>
                <a:spcAft>
                  <a:spcPts val="450"/>
                </a:spcAft>
              </a:pPr>
              <a:r>
                <a:rPr lang="nl-NL" sz="1050" b="1" cap="all" baseline="0" noProof="0" dirty="0">
                  <a:solidFill>
                    <a:schemeClr val="accent1"/>
                  </a:solidFill>
                  <a:latin typeface="Calibri" panose="020F0502020204030204" pitchFamily="34" charset="0"/>
                  <a:cs typeface="Calibri" panose="020F0502020204030204" pitchFamily="34" charset="0"/>
                </a:rPr>
                <a:t>ICOON invoegen/opmaken</a:t>
              </a:r>
            </a:p>
          </p:txBody>
        </p:sp>
        <p:sp>
          <p:nvSpPr>
            <p:cNvPr id="23" name="Rechthoek 22">
              <a:extLst>
                <a:ext uri="{FF2B5EF4-FFF2-40B4-BE49-F238E27FC236}">
                  <a16:creationId xmlns:a16="http://schemas.microsoft.com/office/drawing/2014/main" id="{3360436A-8002-4D9A-8379-FF8807906834}"/>
                </a:ext>
              </a:extLst>
            </p:cNvPr>
            <p:cNvSpPr/>
            <p:nvPr userDrawn="1"/>
          </p:nvSpPr>
          <p:spPr>
            <a:xfrm>
              <a:off x="-3786164" y="5381710"/>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900" b="1" cap="all" baseline="0" noProof="0" dirty="0">
                  <a:solidFill>
                    <a:srgbClr val="211F26"/>
                  </a:solidFill>
                  <a:latin typeface="Calibri" panose="020F0502020204030204" pitchFamily="34" charset="0"/>
                  <a:cs typeface="Calibri" panose="020F0502020204030204" pitchFamily="34" charset="0"/>
                </a:rPr>
                <a:t>MEER WETEN?</a:t>
              </a:r>
              <a:br>
                <a:rPr lang="nl-NL" sz="900" b="1" cap="all" baseline="0" noProof="0" dirty="0">
                  <a:solidFill>
                    <a:srgbClr val="211F26"/>
                  </a:solidFill>
                  <a:latin typeface="Calibri" panose="020F0502020204030204" pitchFamily="34" charset="0"/>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900" b="1" cap="all" baseline="0" noProof="0" dirty="0">
                  <a:solidFill>
                    <a:srgbClr val="211F26"/>
                  </a:solidFill>
                  <a:latin typeface="Calibri" panose="020F0502020204030204" pitchFamily="34" charset="0"/>
                  <a:cs typeface="Calibri" panose="020F0502020204030204" pitchFamily="34" charset="0"/>
                </a:rPr>
                <a:t> 'SLIDEBUILDER’ </a:t>
              </a:r>
              <a:r>
                <a:rPr lang="nl-NL" sz="9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900" kern="1200" cap="none" baseline="0" noProof="0" dirty="0">
                  <a:solidFill>
                    <a:srgbClr val="211F26"/>
                  </a:solidFill>
                  <a:latin typeface="Calibri" panose="020F0502020204030204" pitchFamily="34" charset="0"/>
                  <a:ea typeface="+mn-ea"/>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900" b="1" cap="all" baseline="0" noProof="0" dirty="0">
                  <a:solidFill>
                    <a:srgbClr val="211F26"/>
                  </a:solidFill>
                  <a:latin typeface="Calibri" panose="020F0502020204030204" pitchFamily="34" charset="0"/>
                  <a:cs typeface="Calibri" panose="020F0502020204030204" pitchFamily="34" charset="0"/>
                </a:rPr>
                <a:t>'Support &amp; Inspiratie'</a:t>
              </a:r>
            </a:p>
          </p:txBody>
        </p:sp>
        <p:sp>
          <p:nvSpPr>
            <p:cNvPr id="24" name="Ovaal 23">
              <a:extLst>
                <a:ext uri="{FF2B5EF4-FFF2-40B4-BE49-F238E27FC236}">
                  <a16:creationId xmlns:a16="http://schemas.microsoft.com/office/drawing/2014/main" id="{318C70AA-F47E-4D9E-B331-5CE0F51D73BB}"/>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25" name="Rechthoek 24">
              <a:extLst>
                <a:ext uri="{FF2B5EF4-FFF2-40B4-BE49-F238E27FC236}">
                  <a16:creationId xmlns:a16="http://schemas.microsoft.com/office/drawing/2014/main" id="{AE13DC31-C347-4C43-B950-BBE947649096}"/>
                </a:ext>
              </a:extLst>
            </p:cNvPr>
            <p:cNvSpPr/>
            <p:nvPr userDrawn="1"/>
          </p:nvSpPr>
          <p:spPr>
            <a:xfrm>
              <a:off x="-3319416" y="465323"/>
              <a:ext cx="2944087" cy="661851"/>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Wanneer nodig, verwijder het bestaande</a:t>
              </a:r>
              <a:b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icoon d.m.v. de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b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Ga naar de tab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‘Slidebuilder'</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a:t>
              </a:r>
              <a:b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de knop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‘Iconen’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a:t>
              </a:r>
              <a:endPar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endParaRPr>
            </a:p>
          </p:txBody>
        </p:sp>
        <p:sp>
          <p:nvSpPr>
            <p:cNvPr id="26" name="Ovaal 25">
              <a:extLst>
                <a:ext uri="{FF2B5EF4-FFF2-40B4-BE49-F238E27FC236}">
                  <a16:creationId xmlns:a16="http://schemas.microsoft.com/office/drawing/2014/main" id="{DEF8FF20-3167-48E7-BCC1-E8C36FC3A538}"/>
                </a:ext>
              </a:extLst>
            </p:cNvPr>
            <p:cNvSpPr/>
            <p:nvPr userDrawn="1"/>
          </p:nvSpPr>
          <p:spPr>
            <a:xfrm>
              <a:off x="-3603587" y="181118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27" name="Rechthoek 26">
              <a:extLst>
                <a:ext uri="{FF2B5EF4-FFF2-40B4-BE49-F238E27FC236}">
                  <a16:creationId xmlns:a16="http://schemas.microsoft.com/office/drawing/2014/main" id="{CE700C54-D5F2-4B1D-9152-D702D07D516F}"/>
                </a:ext>
              </a:extLst>
            </p:cNvPr>
            <p:cNvSpPr/>
            <p:nvPr userDrawn="1"/>
          </p:nvSpPr>
          <p:spPr>
            <a:xfrm>
              <a:off x="-3319415" y="1811185"/>
              <a:ext cx="2944682" cy="326338"/>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Kies de gewenste categorie en het icoon</a:t>
              </a:r>
              <a:b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‘Invoegen’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28" name="Rechthoek 27">
              <a:extLst>
                <a:ext uri="{FF2B5EF4-FFF2-40B4-BE49-F238E27FC236}">
                  <a16:creationId xmlns:a16="http://schemas.microsoft.com/office/drawing/2014/main" id="{E5C8C37E-2E95-4F6B-92EF-9908E4C13CD1}"/>
                </a:ext>
              </a:extLst>
            </p:cNvPr>
            <p:cNvSpPr/>
            <p:nvPr userDrawn="1"/>
          </p:nvSpPr>
          <p:spPr>
            <a:xfrm>
              <a:off x="-3319415" y="2245760"/>
              <a:ext cx="825500" cy="209550"/>
            </a:xfrm>
            <a:prstGeom prst="rect">
              <a:avLst/>
            </a:prstGeom>
            <a:solidFill>
              <a:srgbClr val="1FF524"/>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450"/>
                </a:spcBef>
                <a:spcAft>
                  <a:spcPts val="450"/>
                </a:spcAft>
              </a:pPr>
              <a:r>
                <a:rPr lang="nl-NL" sz="750" b="1" noProof="0" dirty="0">
                  <a:solidFill>
                    <a:srgbClr val="211F26"/>
                  </a:solidFill>
                  <a:latin typeface="Calibri" panose="020F0502020204030204" pitchFamily="34" charset="0"/>
                  <a:cs typeface="Calibri" panose="020F0502020204030204" pitchFamily="34" charset="0"/>
                </a:rPr>
                <a:t>Invoegen</a:t>
              </a:r>
            </a:p>
          </p:txBody>
        </p:sp>
        <p:sp>
          <p:nvSpPr>
            <p:cNvPr id="29" name="Ovaal 28">
              <a:extLst>
                <a:ext uri="{FF2B5EF4-FFF2-40B4-BE49-F238E27FC236}">
                  <a16:creationId xmlns:a16="http://schemas.microsoft.com/office/drawing/2014/main" id="{91ECEEE3-948A-43A4-A42D-EF5FCA5D152D}"/>
                </a:ext>
              </a:extLst>
            </p:cNvPr>
            <p:cNvSpPr/>
            <p:nvPr userDrawn="1"/>
          </p:nvSpPr>
          <p:spPr>
            <a:xfrm>
              <a:off x="-3603587" y="263483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30" name="Rechthoek 29">
              <a:extLst>
                <a:ext uri="{FF2B5EF4-FFF2-40B4-BE49-F238E27FC236}">
                  <a16:creationId xmlns:a16="http://schemas.microsoft.com/office/drawing/2014/main" id="{F641000F-6E93-474B-8353-F25521C9A75C}"/>
                </a:ext>
              </a:extLst>
            </p:cNvPr>
            <p:cNvSpPr/>
            <p:nvPr userDrawn="1"/>
          </p:nvSpPr>
          <p:spPr>
            <a:xfrm>
              <a:off x="-3319415" y="2634835"/>
              <a:ext cx="2944682" cy="637754"/>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Sleep het icoon op de gewenste positie op de slide. Om het icoon een andere kleur te geven, ga naar de tab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‘Hulpmiddelen voor tekenen’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‘Opmaak’ </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‘Vormopvulling’</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31" name="ICOON_info">
              <a:extLst>
                <a:ext uri="{FF2B5EF4-FFF2-40B4-BE49-F238E27FC236}">
                  <a16:creationId xmlns:a16="http://schemas.microsoft.com/office/drawing/2014/main" id="{3BD489FC-205C-402B-A64E-E8BF4DE88EFA}"/>
                </a:ext>
              </a:extLst>
            </p:cNvPr>
            <p:cNvGrpSpPr/>
            <p:nvPr userDrawn="1"/>
          </p:nvGrpSpPr>
          <p:grpSpPr>
            <a:xfrm>
              <a:off x="-376736" y="5210661"/>
              <a:ext cx="283685" cy="283685"/>
              <a:chOff x="-510741" y="5913713"/>
              <a:chExt cx="267555" cy="267555"/>
            </a:xfrm>
          </p:grpSpPr>
          <p:sp>
            <p:nvSpPr>
              <p:cNvPr id="90" name="Ovaal 89">
                <a:extLst>
                  <a:ext uri="{FF2B5EF4-FFF2-40B4-BE49-F238E27FC236}">
                    <a16:creationId xmlns:a16="http://schemas.microsoft.com/office/drawing/2014/main" id="{7F2CA3D9-BF85-4465-96E1-32D345346556}"/>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450"/>
                  </a:spcBef>
                  <a:spcAft>
                    <a:spcPts val="450"/>
                  </a:spcAft>
                </a:pPr>
                <a:endParaRPr lang="nl-NL" sz="1200" cap="all" baseline="0" noProof="0" dirty="0">
                  <a:latin typeface="Calibri" panose="020F0502020204030204" pitchFamily="34" charset="0"/>
                  <a:cs typeface="Calibri" panose="020F0502020204030204" pitchFamily="34" charset="0"/>
                </a:endParaRPr>
              </a:p>
            </p:txBody>
          </p:sp>
          <p:sp>
            <p:nvSpPr>
              <p:cNvPr id="91" name="Graphic 163" descr="Informatie">
                <a:extLst>
                  <a:ext uri="{FF2B5EF4-FFF2-40B4-BE49-F238E27FC236}">
                    <a16:creationId xmlns:a16="http://schemas.microsoft.com/office/drawing/2014/main" id="{81ACC369-6EC0-4A9D-8D65-902213671CC9}"/>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lstStyle/>
              <a:p>
                <a:endParaRPr lang="nl-NL" sz="1500" noProof="0" dirty="0">
                  <a:solidFill>
                    <a:srgbClr val="211F26"/>
                  </a:solidFill>
                  <a:latin typeface="Calibri" panose="020F0502020204030204" pitchFamily="34" charset="0"/>
                  <a:cs typeface="Calibri" panose="020F0502020204030204" pitchFamily="34" charset="0"/>
                </a:endParaRPr>
              </a:p>
            </p:txBody>
          </p:sp>
        </p:grpSp>
        <p:grpSp>
          <p:nvGrpSpPr>
            <p:cNvPr id="32" name="Groep 31">
              <a:extLst>
                <a:ext uri="{FF2B5EF4-FFF2-40B4-BE49-F238E27FC236}">
                  <a16:creationId xmlns:a16="http://schemas.microsoft.com/office/drawing/2014/main" id="{680EA0E9-A9D6-4379-8B62-560AFD48DA47}"/>
                </a:ext>
              </a:extLst>
            </p:cNvPr>
            <p:cNvGrpSpPr/>
            <p:nvPr userDrawn="1"/>
          </p:nvGrpSpPr>
          <p:grpSpPr>
            <a:xfrm>
              <a:off x="-938434" y="5519087"/>
              <a:ext cx="627798" cy="576693"/>
              <a:chOff x="-938434" y="4570310"/>
              <a:chExt cx="627798" cy="576693"/>
            </a:xfrm>
          </p:grpSpPr>
          <p:grpSp>
            <p:nvGrpSpPr>
              <p:cNvPr id="85" name="Inspireren">
                <a:extLst>
                  <a:ext uri="{FF2B5EF4-FFF2-40B4-BE49-F238E27FC236}">
                    <a16:creationId xmlns:a16="http://schemas.microsoft.com/office/drawing/2014/main" id="{72C84754-E304-4DAE-B950-D1EA1D88D342}"/>
                  </a:ext>
                </a:extLst>
              </p:cNvPr>
              <p:cNvGrpSpPr>
                <a:grpSpLocks noChangeAspect="1"/>
              </p:cNvGrpSpPr>
              <p:nvPr userDrawn="1"/>
            </p:nvGrpSpPr>
            <p:grpSpPr bwMode="auto">
              <a:xfrm>
                <a:off x="-716116" y="4570310"/>
                <a:ext cx="169778" cy="242385"/>
                <a:chOff x="4768" y="2783"/>
                <a:chExt cx="788" cy="1125"/>
              </a:xfrm>
              <a:gradFill>
                <a:gsLst>
                  <a:gs pos="0">
                    <a:srgbClr val="9D9FA1"/>
                  </a:gs>
                  <a:gs pos="70000">
                    <a:srgbClr val="211F26"/>
                  </a:gs>
                </a:gsLst>
                <a:lin ang="2700000" scaled="0"/>
              </a:gradFill>
            </p:grpSpPr>
            <p:sp>
              <p:nvSpPr>
                <p:cNvPr id="87" name="Freeform 12">
                  <a:extLst>
                    <a:ext uri="{FF2B5EF4-FFF2-40B4-BE49-F238E27FC236}">
                      <a16:creationId xmlns:a16="http://schemas.microsoft.com/office/drawing/2014/main" id="{71A6D8A3-4434-485A-AAE9-981B35BE443F}"/>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88" name="Freeform 13">
                  <a:extLst>
                    <a:ext uri="{FF2B5EF4-FFF2-40B4-BE49-F238E27FC236}">
                      <a16:creationId xmlns:a16="http://schemas.microsoft.com/office/drawing/2014/main" id="{5E98369E-3F6C-4AAB-8F33-835B640DAB55}"/>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89" name="Freeform 14">
                  <a:extLst>
                    <a:ext uri="{FF2B5EF4-FFF2-40B4-BE49-F238E27FC236}">
                      <a16:creationId xmlns:a16="http://schemas.microsoft.com/office/drawing/2014/main" id="{4E202723-F789-4B11-B441-FA81AA661C86}"/>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grpSp>
          <p:sp>
            <p:nvSpPr>
              <p:cNvPr id="86" name="Tekstvak 85">
                <a:extLst>
                  <a:ext uri="{FF2B5EF4-FFF2-40B4-BE49-F238E27FC236}">
                    <a16:creationId xmlns:a16="http://schemas.microsoft.com/office/drawing/2014/main" id="{1EF2E0BC-D508-45BD-8D71-1588DCAA55A5}"/>
                  </a:ext>
                </a:extLst>
              </p:cNvPr>
              <p:cNvSpPr txBox="1"/>
              <p:nvPr userDrawn="1"/>
            </p:nvSpPr>
            <p:spPr>
              <a:xfrm>
                <a:off x="-938434" y="4824764"/>
                <a:ext cx="627798" cy="322239"/>
              </a:xfrm>
              <a:prstGeom prst="rect">
                <a:avLst/>
              </a:prstGeom>
              <a:noFill/>
            </p:spPr>
            <p:txBody>
              <a:bodyPr wrap="square" lIns="0" tIns="0" rIns="0" bIns="0" rtlCol="0" anchor="ctr">
                <a:noAutofit/>
              </a:bodyPr>
              <a:lstStyle/>
              <a:p>
                <a:pPr marL="0" marR="0" lvl="0" indent="0" algn="ctr" defTabSz="685800" rtl="0"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nvGrpSpPr>
            <p:cNvPr id="33" name="Groep 32">
              <a:extLst>
                <a:ext uri="{FF2B5EF4-FFF2-40B4-BE49-F238E27FC236}">
                  <a16:creationId xmlns:a16="http://schemas.microsoft.com/office/drawing/2014/main" id="{BA27547B-E37E-492C-8F12-B494D8CF6B45}"/>
                </a:ext>
              </a:extLst>
            </p:cNvPr>
            <p:cNvGrpSpPr/>
            <p:nvPr userDrawn="1"/>
          </p:nvGrpSpPr>
          <p:grpSpPr>
            <a:xfrm>
              <a:off x="-3398401" y="1222628"/>
              <a:ext cx="491631" cy="410839"/>
              <a:chOff x="-3241990" y="1222628"/>
              <a:chExt cx="491631" cy="410839"/>
            </a:xfrm>
          </p:grpSpPr>
          <p:sp>
            <p:nvSpPr>
              <p:cNvPr id="72" name="Tekstvak 71">
                <a:extLst>
                  <a:ext uri="{FF2B5EF4-FFF2-40B4-BE49-F238E27FC236}">
                    <a16:creationId xmlns:a16="http://schemas.microsoft.com/office/drawing/2014/main" id="{9B1DF76F-B2FD-4697-AF82-D7FB6F657906}"/>
                  </a:ext>
                </a:extLst>
              </p:cNvPr>
              <p:cNvSpPr txBox="1"/>
              <p:nvPr userDrawn="1"/>
            </p:nvSpPr>
            <p:spPr>
              <a:xfrm>
                <a:off x="-3241990" y="1489960"/>
                <a:ext cx="491631" cy="143507"/>
              </a:xfrm>
              <a:prstGeom prst="rect">
                <a:avLst/>
              </a:prstGeom>
              <a:noFill/>
            </p:spPr>
            <p:txBody>
              <a:bodyPr wrap="square" lIns="0" tIns="18000" rIns="0" bIns="0" rtlCol="0" anchor="t">
                <a:noAutofit/>
              </a:bodyPr>
              <a:lstStyle/>
              <a:p>
                <a:pPr marL="0" marR="0" lvl="0" indent="0" algn="ctr" defTabSz="685800" rtl="0"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Iconen</a:t>
                </a:r>
              </a:p>
            </p:txBody>
          </p:sp>
          <p:grpSp>
            <p:nvGrpSpPr>
              <p:cNvPr id="73" name="Groep 72">
                <a:extLst>
                  <a:ext uri="{FF2B5EF4-FFF2-40B4-BE49-F238E27FC236}">
                    <a16:creationId xmlns:a16="http://schemas.microsoft.com/office/drawing/2014/main" id="{E3F1B5DA-DBDA-420A-BC10-88B28BD720CD}"/>
                  </a:ext>
                </a:extLst>
              </p:cNvPr>
              <p:cNvGrpSpPr/>
              <p:nvPr userDrawn="1"/>
            </p:nvGrpSpPr>
            <p:grpSpPr>
              <a:xfrm>
                <a:off x="-3119153" y="1222628"/>
                <a:ext cx="245956" cy="246691"/>
                <a:chOff x="1314120" y="4794393"/>
                <a:chExt cx="1787447" cy="1792785"/>
              </a:xfrm>
            </p:grpSpPr>
            <p:grpSp>
              <p:nvGrpSpPr>
                <p:cNvPr id="74" name="Groep 73">
                  <a:extLst>
                    <a:ext uri="{FF2B5EF4-FFF2-40B4-BE49-F238E27FC236}">
                      <a16:creationId xmlns:a16="http://schemas.microsoft.com/office/drawing/2014/main" id="{F58FF47E-1273-4D82-815C-90092C71EF25}"/>
                    </a:ext>
                  </a:extLst>
                </p:cNvPr>
                <p:cNvGrpSpPr/>
                <p:nvPr/>
              </p:nvGrpSpPr>
              <p:grpSpPr>
                <a:xfrm>
                  <a:off x="1314120" y="4794393"/>
                  <a:ext cx="1787447" cy="1792785"/>
                  <a:chOff x="1314120" y="4794393"/>
                  <a:chExt cx="1787447" cy="1792785"/>
                </a:xfrm>
                <a:gradFill>
                  <a:gsLst>
                    <a:gs pos="0">
                      <a:srgbClr val="9D9FA1"/>
                    </a:gs>
                    <a:gs pos="70000">
                      <a:srgbClr val="211F26"/>
                    </a:gs>
                  </a:gsLst>
                  <a:lin ang="2700000" scaled="0"/>
                </a:gradFill>
              </p:grpSpPr>
              <p:grpSp>
                <p:nvGrpSpPr>
                  <p:cNvPr id="76" name="Groep 75">
                    <a:extLst>
                      <a:ext uri="{FF2B5EF4-FFF2-40B4-BE49-F238E27FC236}">
                        <a16:creationId xmlns:a16="http://schemas.microsoft.com/office/drawing/2014/main" id="{ADED62F9-D428-4CA8-9FBD-04AA8C72E20A}"/>
                      </a:ext>
                    </a:extLst>
                  </p:cNvPr>
                  <p:cNvGrpSpPr/>
                  <p:nvPr/>
                </p:nvGrpSpPr>
                <p:grpSpPr>
                  <a:xfrm>
                    <a:off x="1314120" y="4794393"/>
                    <a:ext cx="1787447" cy="1792785"/>
                    <a:chOff x="1314120" y="4794393"/>
                    <a:chExt cx="1787447" cy="1792785"/>
                  </a:xfrm>
                  <a:grpFill/>
                </p:grpSpPr>
                <p:sp>
                  <p:nvSpPr>
                    <p:cNvPr id="81" name="Vrije vorm: vorm 80">
                      <a:extLst>
                        <a:ext uri="{FF2B5EF4-FFF2-40B4-BE49-F238E27FC236}">
                          <a16:creationId xmlns:a16="http://schemas.microsoft.com/office/drawing/2014/main" id="{E608BF21-EFE5-4555-988C-539D647F7527}"/>
                        </a:ext>
                      </a:extLst>
                    </p:cNvPr>
                    <p:cNvSpPr/>
                    <p:nvPr/>
                  </p:nvSpPr>
                  <p:spPr>
                    <a:xfrm>
                      <a:off x="1314120" y="4794393"/>
                      <a:ext cx="854131" cy="854131"/>
                    </a:xfrm>
                    <a:custGeom>
                      <a:avLst/>
                      <a:gdLst>
                        <a:gd name="connsiteX0" fmla="*/ 716202 w 854130"/>
                        <a:gd name="connsiteY0" fmla="*/ 139664 h 854130"/>
                        <a:gd name="connsiteX1" fmla="*/ 716202 w 854130"/>
                        <a:gd name="connsiteY1" fmla="*/ 716202 h 854130"/>
                        <a:gd name="connsiteX2" fmla="*/ 139664 w 854130"/>
                        <a:gd name="connsiteY2" fmla="*/ 716202 h 854130"/>
                        <a:gd name="connsiteX3" fmla="*/ 139664 w 854130"/>
                        <a:gd name="connsiteY3" fmla="*/ 139664 h 854130"/>
                        <a:gd name="connsiteX4" fmla="*/ 716202 w 854130"/>
                        <a:gd name="connsiteY4" fmla="*/ 139664 h 854130"/>
                        <a:gd name="connsiteX5" fmla="*/ 849660 w 854130"/>
                        <a:gd name="connsiteY5" fmla="*/ 6206 h 854130"/>
                        <a:gd name="connsiteX6" fmla="*/ 6206 w 854130"/>
                        <a:gd name="connsiteY6" fmla="*/ 6206 h 854130"/>
                        <a:gd name="connsiteX7" fmla="*/ 6206 w 854130"/>
                        <a:gd name="connsiteY7" fmla="*/ 849660 h 854130"/>
                        <a:gd name="connsiteX8" fmla="*/ 849660 w 854130"/>
                        <a:gd name="connsiteY8" fmla="*/ 849660 h 854130"/>
                        <a:gd name="connsiteX9" fmla="*/ 849660 w 854130"/>
                        <a:gd name="connsiteY9" fmla="*/ 6206 h 854130"/>
                        <a:gd name="connsiteX10" fmla="*/ 849660 w 854130"/>
                        <a:gd name="connsiteY10" fmla="*/ 6206 h 854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54130" h="854130">
                          <a:moveTo>
                            <a:pt x="716202" y="139664"/>
                          </a:moveTo>
                          <a:lnTo>
                            <a:pt x="716202" y="716202"/>
                          </a:lnTo>
                          <a:lnTo>
                            <a:pt x="139664" y="716202"/>
                          </a:lnTo>
                          <a:lnTo>
                            <a:pt x="139664" y="139664"/>
                          </a:lnTo>
                          <a:lnTo>
                            <a:pt x="716202" y="139664"/>
                          </a:lnTo>
                          <a:moveTo>
                            <a:pt x="849660" y="6206"/>
                          </a:moveTo>
                          <a:lnTo>
                            <a:pt x="6206" y="6206"/>
                          </a:lnTo>
                          <a:lnTo>
                            <a:pt x="6206" y="849660"/>
                          </a:lnTo>
                          <a:lnTo>
                            <a:pt x="849660" y="849660"/>
                          </a:lnTo>
                          <a:lnTo>
                            <a:pt x="849660" y="6206"/>
                          </a:lnTo>
                          <a:lnTo>
                            <a:pt x="849660" y="6206"/>
                          </a:lnTo>
                          <a:close/>
                        </a:path>
                      </a:pathLst>
                    </a:custGeom>
                    <a:grpFill/>
                    <a:ln w="8858" cap="flat">
                      <a:noFill/>
                      <a:prstDash val="solid"/>
                      <a:miter/>
                    </a:ln>
                  </p:spPr>
                  <p:txBody>
                    <a:bodyPr rtlCol="0" anchor="ctr"/>
                    <a:lstStyle/>
                    <a:p>
                      <a:pPr defTabSz="746602"/>
                      <a:endParaRPr lang="nl-NL" sz="6081" dirty="0">
                        <a:solidFill>
                          <a:srgbClr val="211F26"/>
                        </a:solidFill>
                        <a:latin typeface="Segoe UI Light"/>
                      </a:endParaRPr>
                    </a:p>
                  </p:txBody>
                </p:sp>
                <p:sp>
                  <p:nvSpPr>
                    <p:cNvPr id="82" name="Vrije vorm: vorm 81">
                      <a:extLst>
                        <a:ext uri="{FF2B5EF4-FFF2-40B4-BE49-F238E27FC236}">
                          <a16:creationId xmlns:a16="http://schemas.microsoft.com/office/drawing/2014/main" id="{6407C40C-B6C8-49D4-897E-8237731727D9}"/>
                        </a:ext>
                      </a:extLst>
                    </p:cNvPr>
                    <p:cNvSpPr/>
                    <p:nvPr/>
                  </p:nvSpPr>
                  <p:spPr>
                    <a:xfrm>
                      <a:off x="2247436" y="4794393"/>
                      <a:ext cx="854131" cy="854131"/>
                    </a:xfrm>
                    <a:custGeom>
                      <a:avLst/>
                      <a:gdLst>
                        <a:gd name="connsiteX0" fmla="*/ 716202 w 854130"/>
                        <a:gd name="connsiteY0" fmla="*/ 139664 h 854130"/>
                        <a:gd name="connsiteX1" fmla="*/ 716202 w 854130"/>
                        <a:gd name="connsiteY1" fmla="*/ 716202 h 854130"/>
                        <a:gd name="connsiteX2" fmla="*/ 139664 w 854130"/>
                        <a:gd name="connsiteY2" fmla="*/ 716202 h 854130"/>
                        <a:gd name="connsiteX3" fmla="*/ 139664 w 854130"/>
                        <a:gd name="connsiteY3" fmla="*/ 139664 h 854130"/>
                        <a:gd name="connsiteX4" fmla="*/ 716202 w 854130"/>
                        <a:gd name="connsiteY4" fmla="*/ 139664 h 854130"/>
                        <a:gd name="connsiteX5" fmla="*/ 849660 w 854130"/>
                        <a:gd name="connsiteY5" fmla="*/ 6206 h 854130"/>
                        <a:gd name="connsiteX6" fmla="*/ 6206 w 854130"/>
                        <a:gd name="connsiteY6" fmla="*/ 6206 h 854130"/>
                        <a:gd name="connsiteX7" fmla="*/ 6206 w 854130"/>
                        <a:gd name="connsiteY7" fmla="*/ 849660 h 854130"/>
                        <a:gd name="connsiteX8" fmla="*/ 849660 w 854130"/>
                        <a:gd name="connsiteY8" fmla="*/ 849660 h 854130"/>
                        <a:gd name="connsiteX9" fmla="*/ 849660 w 854130"/>
                        <a:gd name="connsiteY9" fmla="*/ 6206 h 854130"/>
                        <a:gd name="connsiteX10" fmla="*/ 849660 w 854130"/>
                        <a:gd name="connsiteY10" fmla="*/ 6206 h 854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54130" h="854130">
                          <a:moveTo>
                            <a:pt x="716202" y="139664"/>
                          </a:moveTo>
                          <a:lnTo>
                            <a:pt x="716202" y="716202"/>
                          </a:lnTo>
                          <a:lnTo>
                            <a:pt x="139664" y="716202"/>
                          </a:lnTo>
                          <a:lnTo>
                            <a:pt x="139664" y="139664"/>
                          </a:lnTo>
                          <a:lnTo>
                            <a:pt x="716202" y="139664"/>
                          </a:lnTo>
                          <a:moveTo>
                            <a:pt x="849660" y="6206"/>
                          </a:moveTo>
                          <a:lnTo>
                            <a:pt x="6206" y="6206"/>
                          </a:lnTo>
                          <a:lnTo>
                            <a:pt x="6206" y="849660"/>
                          </a:lnTo>
                          <a:lnTo>
                            <a:pt x="849660" y="849660"/>
                          </a:lnTo>
                          <a:lnTo>
                            <a:pt x="849660" y="6206"/>
                          </a:lnTo>
                          <a:lnTo>
                            <a:pt x="849660" y="6206"/>
                          </a:lnTo>
                          <a:close/>
                        </a:path>
                      </a:pathLst>
                    </a:custGeom>
                    <a:grpFill/>
                    <a:ln w="8858" cap="flat">
                      <a:noFill/>
                      <a:prstDash val="solid"/>
                      <a:miter/>
                    </a:ln>
                  </p:spPr>
                  <p:txBody>
                    <a:bodyPr rtlCol="0" anchor="ctr"/>
                    <a:lstStyle/>
                    <a:p>
                      <a:pPr defTabSz="746602"/>
                      <a:endParaRPr lang="nl-NL" sz="6081" dirty="0">
                        <a:solidFill>
                          <a:srgbClr val="211F26"/>
                        </a:solidFill>
                        <a:latin typeface="Segoe UI Light"/>
                      </a:endParaRPr>
                    </a:p>
                  </p:txBody>
                </p:sp>
                <p:sp>
                  <p:nvSpPr>
                    <p:cNvPr id="83" name="Vrije vorm: vorm 82">
                      <a:extLst>
                        <a:ext uri="{FF2B5EF4-FFF2-40B4-BE49-F238E27FC236}">
                          <a16:creationId xmlns:a16="http://schemas.microsoft.com/office/drawing/2014/main" id="{B1D71C51-FA1F-471E-A709-D6051C5B677E}"/>
                        </a:ext>
                      </a:extLst>
                    </p:cNvPr>
                    <p:cNvSpPr/>
                    <p:nvPr/>
                  </p:nvSpPr>
                  <p:spPr>
                    <a:xfrm>
                      <a:off x="1314120" y="5733047"/>
                      <a:ext cx="854131" cy="854131"/>
                    </a:xfrm>
                    <a:custGeom>
                      <a:avLst/>
                      <a:gdLst>
                        <a:gd name="connsiteX0" fmla="*/ 716202 w 854130"/>
                        <a:gd name="connsiteY0" fmla="*/ 139664 h 854130"/>
                        <a:gd name="connsiteX1" fmla="*/ 716202 w 854130"/>
                        <a:gd name="connsiteY1" fmla="*/ 716202 h 854130"/>
                        <a:gd name="connsiteX2" fmla="*/ 139664 w 854130"/>
                        <a:gd name="connsiteY2" fmla="*/ 716202 h 854130"/>
                        <a:gd name="connsiteX3" fmla="*/ 139664 w 854130"/>
                        <a:gd name="connsiteY3" fmla="*/ 139664 h 854130"/>
                        <a:gd name="connsiteX4" fmla="*/ 716202 w 854130"/>
                        <a:gd name="connsiteY4" fmla="*/ 139664 h 854130"/>
                        <a:gd name="connsiteX5" fmla="*/ 849660 w 854130"/>
                        <a:gd name="connsiteY5" fmla="*/ 6206 h 854130"/>
                        <a:gd name="connsiteX6" fmla="*/ 6206 w 854130"/>
                        <a:gd name="connsiteY6" fmla="*/ 6206 h 854130"/>
                        <a:gd name="connsiteX7" fmla="*/ 6206 w 854130"/>
                        <a:gd name="connsiteY7" fmla="*/ 849660 h 854130"/>
                        <a:gd name="connsiteX8" fmla="*/ 849660 w 854130"/>
                        <a:gd name="connsiteY8" fmla="*/ 849660 h 854130"/>
                        <a:gd name="connsiteX9" fmla="*/ 849660 w 854130"/>
                        <a:gd name="connsiteY9" fmla="*/ 6206 h 854130"/>
                        <a:gd name="connsiteX10" fmla="*/ 849660 w 854130"/>
                        <a:gd name="connsiteY10" fmla="*/ 6206 h 854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54130" h="854130">
                          <a:moveTo>
                            <a:pt x="716202" y="139664"/>
                          </a:moveTo>
                          <a:lnTo>
                            <a:pt x="716202" y="716202"/>
                          </a:lnTo>
                          <a:lnTo>
                            <a:pt x="139664" y="716202"/>
                          </a:lnTo>
                          <a:lnTo>
                            <a:pt x="139664" y="139664"/>
                          </a:lnTo>
                          <a:lnTo>
                            <a:pt x="716202" y="139664"/>
                          </a:lnTo>
                          <a:moveTo>
                            <a:pt x="849660" y="6206"/>
                          </a:moveTo>
                          <a:lnTo>
                            <a:pt x="6206" y="6206"/>
                          </a:lnTo>
                          <a:lnTo>
                            <a:pt x="6206" y="849660"/>
                          </a:lnTo>
                          <a:lnTo>
                            <a:pt x="849660" y="849660"/>
                          </a:lnTo>
                          <a:lnTo>
                            <a:pt x="849660" y="6206"/>
                          </a:lnTo>
                          <a:lnTo>
                            <a:pt x="849660" y="6206"/>
                          </a:lnTo>
                          <a:close/>
                        </a:path>
                      </a:pathLst>
                    </a:custGeom>
                    <a:grpFill/>
                    <a:ln w="8858" cap="flat">
                      <a:noFill/>
                      <a:prstDash val="solid"/>
                      <a:miter/>
                    </a:ln>
                  </p:spPr>
                  <p:txBody>
                    <a:bodyPr rtlCol="0" anchor="ctr"/>
                    <a:lstStyle/>
                    <a:p>
                      <a:pPr defTabSz="746602"/>
                      <a:endParaRPr lang="nl-NL" sz="6081" dirty="0">
                        <a:solidFill>
                          <a:srgbClr val="211F26"/>
                        </a:solidFill>
                        <a:latin typeface="Segoe UI Light"/>
                      </a:endParaRPr>
                    </a:p>
                  </p:txBody>
                </p:sp>
                <p:sp>
                  <p:nvSpPr>
                    <p:cNvPr id="84" name="Vrije vorm: vorm 83">
                      <a:extLst>
                        <a:ext uri="{FF2B5EF4-FFF2-40B4-BE49-F238E27FC236}">
                          <a16:creationId xmlns:a16="http://schemas.microsoft.com/office/drawing/2014/main" id="{2768F1B9-AB08-43A4-8F55-40B1C7BA68D5}"/>
                        </a:ext>
                      </a:extLst>
                    </p:cNvPr>
                    <p:cNvSpPr/>
                    <p:nvPr/>
                  </p:nvSpPr>
                  <p:spPr>
                    <a:xfrm>
                      <a:off x="2247436" y="5733047"/>
                      <a:ext cx="854131" cy="854131"/>
                    </a:xfrm>
                    <a:custGeom>
                      <a:avLst/>
                      <a:gdLst>
                        <a:gd name="connsiteX0" fmla="*/ 716202 w 854130"/>
                        <a:gd name="connsiteY0" fmla="*/ 139664 h 854130"/>
                        <a:gd name="connsiteX1" fmla="*/ 716202 w 854130"/>
                        <a:gd name="connsiteY1" fmla="*/ 716202 h 854130"/>
                        <a:gd name="connsiteX2" fmla="*/ 139664 w 854130"/>
                        <a:gd name="connsiteY2" fmla="*/ 716202 h 854130"/>
                        <a:gd name="connsiteX3" fmla="*/ 139664 w 854130"/>
                        <a:gd name="connsiteY3" fmla="*/ 139664 h 854130"/>
                        <a:gd name="connsiteX4" fmla="*/ 716202 w 854130"/>
                        <a:gd name="connsiteY4" fmla="*/ 139664 h 854130"/>
                        <a:gd name="connsiteX5" fmla="*/ 849660 w 854130"/>
                        <a:gd name="connsiteY5" fmla="*/ 6206 h 854130"/>
                        <a:gd name="connsiteX6" fmla="*/ 6206 w 854130"/>
                        <a:gd name="connsiteY6" fmla="*/ 6206 h 854130"/>
                        <a:gd name="connsiteX7" fmla="*/ 6206 w 854130"/>
                        <a:gd name="connsiteY7" fmla="*/ 849660 h 854130"/>
                        <a:gd name="connsiteX8" fmla="*/ 849660 w 854130"/>
                        <a:gd name="connsiteY8" fmla="*/ 849660 h 854130"/>
                        <a:gd name="connsiteX9" fmla="*/ 849660 w 854130"/>
                        <a:gd name="connsiteY9" fmla="*/ 6206 h 854130"/>
                        <a:gd name="connsiteX10" fmla="*/ 849660 w 854130"/>
                        <a:gd name="connsiteY10" fmla="*/ 6206 h 854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54130" h="854130">
                          <a:moveTo>
                            <a:pt x="716202" y="139664"/>
                          </a:moveTo>
                          <a:lnTo>
                            <a:pt x="716202" y="716202"/>
                          </a:lnTo>
                          <a:lnTo>
                            <a:pt x="139664" y="716202"/>
                          </a:lnTo>
                          <a:lnTo>
                            <a:pt x="139664" y="139664"/>
                          </a:lnTo>
                          <a:lnTo>
                            <a:pt x="716202" y="139664"/>
                          </a:lnTo>
                          <a:moveTo>
                            <a:pt x="849660" y="6206"/>
                          </a:moveTo>
                          <a:lnTo>
                            <a:pt x="6206" y="6206"/>
                          </a:lnTo>
                          <a:lnTo>
                            <a:pt x="6206" y="849660"/>
                          </a:lnTo>
                          <a:lnTo>
                            <a:pt x="849660" y="849660"/>
                          </a:lnTo>
                          <a:lnTo>
                            <a:pt x="849660" y="6206"/>
                          </a:lnTo>
                          <a:lnTo>
                            <a:pt x="849660" y="6206"/>
                          </a:lnTo>
                          <a:close/>
                        </a:path>
                      </a:pathLst>
                    </a:custGeom>
                    <a:grpFill/>
                    <a:ln w="8858" cap="flat">
                      <a:noFill/>
                      <a:prstDash val="solid"/>
                      <a:miter/>
                    </a:ln>
                  </p:spPr>
                  <p:txBody>
                    <a:bodyPr rtlCol="0" anchor="ctr"/>
                    <a:lstStyle/>
                    <a:p>
                      <a:pPr defTabSz="746602"/>
                      <a:endParaRPr lang="nl-NL" sz="6081" dirty="0">
                        <a:solidFill>
                          <a:srgbClr val="211F26"/>
                        </a:solidFill>
                        <a:latin typeface="Segoe UI Light"/>
                      </a:endParaRPr>
                    </a:p>
                  </p:txBody>
                </p:sp>
              </p:grpSp>
              <p:grpSp>
                <p:nvGrpSpPr>
                  <p:cNvPr id="77" name="Groep 76">
                    <a:extLst>
                      <a:ext uri="{FF2B5EF4-FFF2-40B4-BE49-F238E27FC236}">
                        <a16:creationId xmlns:a16="http://schemas.microsoft.com/office/drawing/2014/main" id="{FF6564BB-6F36-4C61-A881-B5DDC0EFB5D4}"/>
                      </a:ext>
                    </a:extLst>
                  </p:cNvPr>
                  <p:cNvGrpSpPr/>
                  <p:nvPr/>
                </p:nvGrpSpPr>
                <p:grpSpPr>
                  <a:xfrm>
                    <a:off x="1544558" y="5023941"/>
                    <a:ext cx="1270519" cy="1329241"/>
                    <a:chOff x="1544558" y="5023941"/>
                    <a:chExt cx="1270519" cy="1329241"/>
                  </a:xfrm>
                  <a:grpFill/>
                </p:grpSpPr>
                <p:sp>
                  <p:nvSpPr>
                    <p:cNvPr id="78" name="Vrije vorm: vorm 77">
                      <a:extLst>
                        <a:ext uri="{FF2B5EF4-FFF2-40B4-BE49-F238E27FC236}">
                          <a16:creationId xmlns:a16="http://schemas.microsoft.com/office/drawing/2014/main" id="{9469CA43-26AE-43A3-855E-DF271BC215EA}"/>
                        </a:ext>
                      </a:extLst>
                    </p:cNvPr>
                    <p:cNvSpPr/>
                    <p:nvPr/>
                  </p:nvSpPr>
                  <p:spPr>
                    <a:xfrm>
                      <a:off x="1544558" y="5033728"/>
                      <a:ext cx="391477" cy="391477"/>
                    </a:xfrm>
                    <a:custGeom>
                      <a:avLst/>
                      <a:gdLst>
                        <a:gd name="connsiteX0" fmla="*/ 338071 w 391476"/>
                        <a:gd name="connsiteY0" fmla="*/ 146781 h 391476"/>
                        <a:gd name="connsiteX1" fmla="*/ 338071 w 391476"/>
                        <a:gd name="connsiteY1" fmla="*/ 54251 h 391476"/>
                        <a:gd name="connsiteX2" fmla="*/ 290026 w 391476"/>
                        <a:gd name="connsiteY2" fmla="*/ 54251 h 391476"/>
                        <a:gd name="connsiteX3" fmla="*/ 290026 w 391476"/>
                        <a:gd name="connsiteY3" fmla="*/ 98737 h 391476"/>
                        <a:gd name="connsiteX4" fmla="*/ 197496 w 391476"/>
                        <a:gd name="connsiteY4" fmla="*/ 6206 h 391476"/>
                        <a:gd name="connsiteX5" fmla="*/ 6206 w 391476"/>
                        <a:gd name="connsiteY5" fmla="*/ 197496 h 391476"/>
                        <a:gd name="connsiteX6" fmla="*/ 7096 w 391476"/>
                        <a:gd name="connsiteY6" fmla="*/ 387896 h 391476"/>
                        <a:gd name="connsiteX7" fmla="*/ 146781 w 391476"/>
                        <a:gd name="connsiteY7" fmla="*/ 387896 h 391476"/>
                        <a:gd name="connsiteX8" fmla="*/ 242871 w 391476"/>
                        <a:gd name="connsiteY8" fmla="*/ 387896 h 391476"/>
                        <a:gd name="connsiteX9" fmla="*/ 388785 w 391476"/>
                        <a:gd name="connsiteY9" fmla="*/ 387896 h 391476"/>
                        <a:gd name="connsiteX10" fmla="*/ 388785 w 391476"/>
                        <a:gd name="connsiteY10" fmla="*/ 197496 h 391476"/>
                        <a:gd name="connsiteX11" fmla="*/ 338071 w 391476"/>
                        <a:gd name="connsiteY11" fmla="*/ 146781 h 391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91476" h="391476">
                          <a:moveTo>
                            <a:pt x="338071" y="146781"/>
                          </a:moveTo>
                          <a:lnTo>
                            <a:pt x="338071" y="54251"/>
                          </a:lnTo>
                          <a:lnTo>
                            <a:pt x="290026" y="54251"/>
                          </a:lnTo>
                          <a:lnTo>
                            <a:pt x="290026" y="98737"/>
                          </a:lnTo>
                          <a:lnTo>
                            <a:pt x="197496" y="6206"/>
                          </a:lnTo>
                          <a:lnTo>
                            <a:pt x="6206" y="197496"/>
                          </a:lnTo>
                          <a:lnTo>
                            <a:pt x="7096" y="387896"/>
                          </a:lnTo>
                          <a:lnTo>
                            <a:pt x="146781" y="387896"/>
                          </a:lnTo>
                          <a:lnTo>
                            <a:pt x="242871" y="387896"/>
                          </a:lnTo>
                          <a:lnTo>
                            <a:pt x="388785" y="387896"/>
                          </a:lnTo>
                          <a:lnTo>
                            <a:pt x="388785" y="197496"/>
                          </a:lnTo>
                          <a:lnTo>
                            <a:pt x="338071" y="146781"/>
                          </a:lnTo>
                          <a:close/>
                        </a:path>
                      </a:pathLst>
                    </a:custGeom>
                    <a:grpFill/>
                    <a:ln w="8858" cap="flat">
                      <a:noFill/>
                      <a:prstDash val="solid"/>
                      <a:miter/>
                    </a:ln>
                  </p:spPr>
                  <p:txBody>
                    <a:bodyPr rtlCol="0" anchor="ctr"/>
                    <a:lstStyle/>
                    <a:p>
                      <a:pPr defTabSz="746602"/>
                      <a:endParaRPr lang="nl-NL" sz="6081" dirty="0">
                        <a:solidFill>
                          <a:srgbClr val="211F26"/>
                        </a:solidFill>
                        <a:latin typeface="Segoe UI Light"/>
                      </a:endParaRPr>
                    </a:p>
                  </p:txBody>
                </p:sp>
                <p:sp>
                  <p:nvSpPr>
                    <p:cNvPr id="79" name="Vrije vorm: vorm 78">
                      <a:extLst>
                        <a:ext uri="{FF2B5EF4-FFF2-40B4-BE49-F238E27FC236}">
                          <a16:creationId xmlns:a16="http://schemas.microsoft.com/office/drawing/2014/main" id="{45C87146-0D50-408A-B4C9-4CFF224EA40E}"/>
                        </a:ext>
                      </a:extLst>
                    </p:cNvPr>
                    <p:cNvSpPr/>
                    <p:nvPr/>
                  </p:nvSpPr>
                  <p:spPr>
                    <a:xfrm>
                      <a:off x="2530367" y="5023941"/>
                      <a:ext cx="284710" cy="391477"/>
                    </a:xfrm>
                    <a:custGeom>
                      <a:avLst/>
                      <a:gdLst>
                        <a:gd name="connsiteX0" fmla="*/ 208172 w 284710"/>
                        <a:gd name="connsiteY0" fmla="*/ 169914 h 391476"/>
                        <a:gd name="connsiteX1" fmla="*/ 238423 w 284710"/>
                        <a:gd name="connsiteY1" fmla="*/ 100516 h 391476"/>
                        <a:gd name="connsiteX2" fmla="*/ 145892 w 284710"/>
                        <a:gd name="connsiteY2" fmla="*/ 6206 h 391476"/>
                        <a:gd name="connsiteX3" fmla="*/ 53361 w 284710"/>
                        <a:gd name="connsiteY3" fmla="*/ 100516 h 391476"/>
                        <a:gd name="connsiteX4" fmla="*/ 83611 w 284710"/>
                        <a:gd name="connsiteY4" fmla="*/ 169914 h 391476"/>
                        <a:gd name="connsiteX5" fmla="*/ 6206 w 284710"/>
                        <a:gd name="connsiteY5" fmla="*/ 272232 h 391476"/>
                        <a:gd name="connsiteX6" fmla="*/ 6206 w 284710"/>
                        <a:gd name="connsiteY6" fmla="*/ 321167 h 391476"/>
                        <a:gd name="connsiteX7" fmla="*/ 6206 w 284710"/>
                        <a:gd name="connsiteY7" fmla="*/ 332733 h 391476"/>
                        <a:gd name="connsiteX8" fmla="*/ 6206 w 284710"/>
                        <a:gd name="connsiteY8" fmla="*/ 342520 h 391476"/>
                        <a:gd name="connsiteX9" fmla="*/ 6206 w 284710"/>
                        <a:gd name="connsiteY9" fmla="*/ 346079 h 391476"/>
                        <a:gd name="connsiteX10" fmla="*/ 6206 w 284710"/>
                        <a:gd name="connsiteY10" fmla="*/ 358535 h 391476"/>
                        <a:gd name="connsiteX11" fmla="*/ 6206 w 284710"/>
                        <a:gd name="connsiteY11" fmla="*/ 389675 h 391476"/>
                        <a:gd name="connsiteX12" fmla="*/ 287357 w 284710"/>
                        <a:gd name="connsiteY12" fmla="*/ 389675 h 391476"/>
                        <a:gd name="connsiteX13" fmla="*/ 287357 w 284710"/>
                        <a:gd name="connsiteY13" fmla="*/ 272232 h 391476"/>
                        <a:gd name="connsiteX14" fmla="*/ 208172 w 284710"/>
                        <a:gd name="connsiteY14" fmla="*/ 169914 h 391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84710" h="391476">
                          <a:moveTo>
                            <a:pt x="208172" y="169914"/>
                          </a:moveTo>
                          <a:cubicBezTo>
                            <a:pt x="226856" y="153010"/>
                            <a:pt x="238423" y="128097"/>
                            <a:pt x="238423" y="100516"/>
                          </a:cubicBezTo>
                          <a:cubicBezTo>
                            <a:pt x="238423" y="48912"/>
                            <a:pt x="196606" y="6206"/>
                            <a:pt x="145892" y="6206"/>
                          </a:cubicBezTo>
                          <a:cubicBezTo>
                            <a:pt x="95178" y="6206"/>
                            <a:pt x="53361" y="48023"/>
                            <a:pt x="53361" y="100516"/>
                          </a:cubicBezTo>
                          <a:cubicBezTo>
                            <a:pt x="53361" y="128097"/>
                            <a:pt x="64927" y="152120"/>
                            <a:pt x="83611" y="169914"/>
                          </a:cubicBezTo>
                          <a:cubicBezTo>
                            <a:pt x="37346" y="187709"/>
                            <a:pt x="6206" y="224187"/>
                            <a:pt x="6206" y="272232"/>
                          </a:cubicBezTo>
                          <a:lnTo>
                            <a:pt x="6206" y="321167"/>
                          </a:lnTo>
                          <a:lnTo>
                            <a:pt x="6206" y="332733"/>
                          </a:lnTo>
                          <a:lnTo>
                            <a:pt x="6206" y="342520"/>
                          </a:lnTo>
                          <a:lnTo>
                            <a:pt x="6206" y="346079"/>
                          </a:lnTo>
                          <a:lnTo>
                            <a:pt x="6206" y="358535"/>
                          </a:lnTo>
                          <a:lnTo>
                            <a:pt x="6206" y="389675"/>
                          </a:lnTo>
                          <a:lnTo>
                            <a:pt x="287357" y="389675"/>
                          </a:lnTo>
                          <a:lnTo>
                            <a:pt x="287357" y="272232"/>
                          </a:lnTo>
                          <a:cubicBezTo>
                            <a:pt x="285578" y="224187"/>
                            <a:pt x="253548" y="186819"/>
                            <a:pt x="208172" y="169914"/>
                          </a:cubicBezTo>
                          <a:close/>
                        </a:path>
                      </a:pathLst>
                    </a:custGeom>
                    <a:grpFill/>
                    <a:ln w="8858" cap="flat">
                      <a:noFill/>
                      <a:prstDash val="solid"/>
                      <a:miter/>
                    </a:ln>
                  </p:spPr>
                  <p:txBody>
                    <a:bodyPr rtlCol="0" anchor="ctr"/>
                    <a:lstStyle/>
                    <a:p>
                      <a:pPr defTabSz="746602"/>
                      <a:endParaRPr lang="nl-NL" sz="6081" dirty="0">
                        <a:solidFill>
                          <a:srgbClr val="211F26"/>
                        </a:solidFill>
                        <a:latin typeface="Segoe UI Light"/>
                      </a:endParaRPr>
                    </a:p>
                  </p:txBody>
                </p:sp>
                <p:sp>
                  <p:nvSpPr>
                    <p:cNvPr id="80" name="Vrije vorm: vorm 79">
                      <a:extLst>
                        <a:ext uri="{FF2B5EF4-FFF2-40B4-BE49-F238E27FC236}">
                          <a16:creationId xmlns:a16="http://schemas.microsoft.com/office/drawing/2014/main" id="{9776A68B-0919-46F5-9AEC-E80E35873008}"/>
                        </a:ext>
                      </a:extLst>
                    </p:cNvPr>
                    <p:cNvSpPr/>
                    <p:nvPr/>
                  </p:nvSpPr>
                  <p:spPr>
                    <a:xfrm>
                      <a:off x="1599720" y="5961705"/>
                      <a:ext cx="275813" cy="391477"/>
                    </a:xfrm>
                    <a:custGeom>
                      <a:avLst/>
                      <a:gdLst>
                        <a:gd name="connsiteX0" fmla="*/ 142333 w 275813"/>
                        <a:gd name="connsiteY0" fmla="*/ 388785 h 391476"/>
                        <a:gd name="connsiteX1" fmla="*/ 278460 w 275813"/>
                        <a:gd name="connsiteY1" fmla="*/ 252658 h 391476"/>
                        <a:gd name="connsiteX2" fmla="*/ 274011 w 275813"/>
                        <a:gd name="connsiteY2" fmla="*/ 219738 h 391476"/>
                        <a:gd name="connsiteX3" fmla="*/ 269563 w 275813"/>
                        <a:gd name="connsiteY3" fmla="*/ 206393 h 391476"/>
                        <a:gd name="connsiteX4" fmla="*/ 242871 w 275813"/>
                        <a:gd name="connsiteY4" fmla="*/ 161907 h 391476"/>
                        <a:gd name="connsiteX5" fmla="*/ 142333 w 275813"/>
                        <a:gd name="connsiteY5" fmla="*/ 6206 h 391476"/>
                        <a:gd name="connsiteX6" fmla="*/ 41795 w 275813"/>
                        <a:gd name="connsiteY6" fmla="*/ 161907 h 391476"/>
                        <a:gd name="connsiteX7" fmla="*/ 15103 w 275813"/>
                        <a:gd name="connsiteY7" fmla="*/ 206393 h 391476"/>
                        <a:gd name="connsiteX8" fmla="*/ 10654 w 275813"/>
                        <a:gd name="connsiteY8" fmla="*/ 219738 h 391476"/>
                        <a:gd name="connsiteX9" fmla="*/ 6206 w 275813"/>
                        <a:gd name="connsiteY9" fmla="*/ 252658 h 391476"/>
                        <a:gd name="connsiteX10" fmla="*/ 142333 w 275813"/>
                        <a:gd name="connsiteY10" fmla="*/ 388785 h 391476"/>
                        <a:gd name="connsiteX11" fmla="*/ 142333 w 275813"/>
                        <a:gd name="connsiteY11" fmla="*/ 388785 h 391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75813" h="391476">
                          <a:moveTo>
                            <a:pt x="142333" y="388785"/>
                          </a:moveTo>
                          <a:cubicBezTo>
                            <a:pt x="217069" y="388785"/>
                            <a:pt x="278460" y="328284"/>
                            <a:pt x="278460" y="252658"/>
                          </a:cubicBezTo>
                          <a:cubicBezTo>
                            <a:pt x="278460" y="241092"/>
                            <a:pt x="276681" y="230415"/>
                            <a:pt x="274011" y="219738"/>
                          </a:cubicBezTo>
                          <a:cubicBezTo>
                            <a:pt x="273122" y="215290"/>
                            <a:pt x="271342" y="210841"/>
                            <a:pt x="269563" y="206393"/>
                          </a:cubicBezTo>
                          <a:lnTo>
                            <a:pt x="242871" y="161907"/>
                          </a:lnTo>
                          <a:lnTo>
                            <a:pt x="142333" y="6206"/>
                          </a:lnTo>
                          <a:lnTo>
                            <a:pt x="41795" y="161907"/>
                          </a:lnTo>
                          <a:lnTo>
                            <a:pt x="15103" y="206393"/>
                          </a:lnTo>
                          <a:cubicBezTo>
                            <a:pt x="13324" y="210841"/>
                            <a:pt x="12434" y="215290"/>
                            <a:pt x="10654" y="219738"/>
                          </a:cubicBezTo>
                          <a:cubicBezTo>
                            <a:pt x="7985" y="230415"/>
                            <a:pt x="6206" y="241092"/>
                            <a:pt x="6206" y="252658"/>
                          </a:cubicBezTo>
                          <a:cubicBezTo>
                            <a:pt x="6206" y="327395"/>
                            <a:pt x="67596" y="388785"/>
                            <a:pt x="142333" y="388785"/>
                          </a:cubicBezTo>
                          <a:lnTo>
                            <a:pt x="142333" y="388785"/>
                          </a:lnTo>
                          <a:close/>
                        </a:path>
                      </a:pathLst>
                    </a:custGeom>
                    <a:grpFill/>
                    <a:ln w="8858" cap="flat">
                      <a:noFill/>
                      <a:prstDash val="solid"/>
                      <a:miter/>
                    </a:ln>
                  </p:spPr>
                  <p:txBody>
                    <a:bodyPr rtlCol="0" anchor="ctr"/>
                    <a:lstStyle/>
                    <a:p>
                      <a:pPr defTabSz="746602"/>
                      <a:endParaRPr lang="nl-NL" sz="6081" dirty="0">
                        <a:solidFill>
                          <a:srgbClr val="211F26"/>
                        </a:solidFill>
                        <a:latin typeface="Segoe UI Light"/>
                      </a:endParaRPr>
                    </a:p>
                  </p:txBody>
                </p:sp>
              </p:grpSp>
            </p:grpSp>
            <p:sp>
              <p:nvSpPr>
                <p:cNvPr id="75" name="Vrije vorm: vorm 74">
                  <a:extLst>
                    <a:ext uri="{FF2B5EF4-FFF2-40B4-BE49-F238E27FC236}">
                      <a16:creationId xmlns:a16="http://schemas.microsoft.com/office/drawing/2014/main" id="{C1A2602A-4856-4632-8D60-45AC78B067DC}"/>
                    </a:ext>
                  </a:extLst>
                </p:cNvPr>
                <p:cNvSpPr/>
                <p:nvPr/>
              </p:nvSpPr>
              <p:spPr>
                <a:xfrm>
                  <a:off x="2476984" y="5962595"/>
                  <a:ext cx="391477" cy="391477"/>
                </a:xfrm>
                <a:custGeom>
                  <a:avLst/>
                  <a:gdLst>
                    <a:gd name="connsiteX0" fmla="*/ 43574 w 391476"/>
                    <a:gd name="connsiteY0" fmla="*/ 81832 h 391476"/>
                    <a:gd name="connsiteX1" fmla="*/ 10654 w 391476"/>
                    <a:gd name="connsiteY1" fmla="*/ 149451 h 391476"/>
                    <a:gd name="connsiteX2" fmla="*/ 65817 w 391476"/>
                    <a:gd name="connsiteY2" fmla="*/ 176142 h 391476"/>
                    <a:gd name="connsiteX3" fmla="*/ 64038 w 391476"/>
                    <a:gd name="connsiteY3" fmla="*/ 205503 h 391476"/>
                    <a:gd name="connsiteX4" fmla="*/ 6206 w 391476"/>
                    <a:gd name="connsiteY4" fmla="*/ 225966 h 391476"/>
                    <a:gd name="connsiteX5" fmla="*/ 31118 w 391476"/>
                    <a:gd name="connsiteY5" fmla="*/ 297144 h 391476"/>
                    <a:gd name="connsiteX6" fmla="*/ 88950 w 391476"/>
                    <a:gd name="connsiteY6" fmla="*/ 276680 h 391476"/>
                    <a:gd name="connsiteX7" fmla="*/ 108524 w 391476"/>
                    <a:gd name="connsiteY7" fmla="*/ 298034 h 391476"/>
                    <a:gd name="connsiteX8" fmla="*/ 81832 w 391476"/>
                    <a:gd name="connsiteY8" fmla="*/ 353196 h 391476"/>
                    <a:gd name="connsiteX9" fmla="*/ 149451 w 391476"/>
                    <a:gd name="connsiteY9" fmla="*/ 386116 h 391476"/>
                    <a:gd name="connsiteX10" fmla="*/ 176142 w 391476"/>
                    <a:gd name="connsiteY10" fmla="*/ 330953 h 391476"/>
                    <a:gd name="connsiteX11" fmla="*/ 205503 w 391476"/>
                    <a:gd name="connsiteY11" fmla="*/ 332733 h 391476"/>
                    <a:gd name="connsiteX12" fmla="*/ 225966 w 391476"/>
                    <a:gd name="connsiteY12" fmla="*/ 390565 h 391476"/>
                    <a:gd name="connsiteX13" fmla="*/ 297144 w 391476"/>
                    <a:gd name="connsiteY13" fmla="*/ 365652 h 391476"/>
                    <a:gd name="connsiteX14" fmla="*/ 276681 w 391476"/>
                    <a:gd name="connsiteY14" fmla="*/ 307821 h 391476"/>
                    <a:gd name="connsiteX15" fmla="*/ 298034 w 391476"/>
                    <a:gd name="connsiteY15" fmla="*/ 288247 h 391476"/>
                    <a:gd name="connsiteX16" fmla="*/ 353196 w 391476"/>
                    <a:gd name="connsiteY16" fmla="*/ 314938 h 391476"/>
                    <a:gd name="connsiteX17" fmla="*/ 386116 w 391476"/>
                    <a:gd name="connsiteY17" fmla="*/ 247320 h 391476"/>
                    <a:gd name="connsiteX18" fmla="*/ 330953 w 391476"/>
                    <a:gd name="connsiteY18" fmla="*/ 220628 h 391476"/>
                    <a:gd name="connsiteX19" fmla="*/ 332733 w 391476"/>
                    <a:gd name="connsiteY19" fmla="*/ 191267 h 391476"/>
                    <a:gd name="connsiteX20" fmla="*/ 390565 w 391476"/>
                    <a:gd name="connsiteY20" fmla="*/ 170804 h 391476"/>
                    <a:gd name="connsiteX21" fmla="*/ 365653 w 391476"/>
                    <a:gd name="connsiteY21" fmla="*/ 99626 h 391476"/>
                    <a:gd name="connsiteX22" fmla="*/ 307821 w 391476"/>
                    <a:gd name="connsiteY22" fmla="*/ 120090 h 391476"/>
                    <a:gd name="connsiteX23" fmla="*/ 288247 w 391476"/>
                    <a:gd name="connsiteY23" fmla="*/ 98737 h 391476"/>
                    <a:gd name="connsiteX24" fmla="*/ 314938 w 391476"/>
                    <a:gd name="connsiteY24" fmla="*/ 43574 h 391476"/>
                    <a:gd name="connsiteX25" fmla="*/ 247320 w 391476"/>
                    <a:gd name="connsiteY25" fmla="*/ 10654 h 391476"/>
                    <a:gd name="connsiteX26" fmla="*/ 220628 w 391476"/>
                    <a:gd name="connsiteY26" fmla="*/ 65817 h 391476"/>
                    <a:gd name="connsiteX27" fmla="*/ 191267 w 391476"/>
                    <a:gd name="connsiteY27" fmla="*/ 64038 h 391476"/>
                    <a:gd name="connsiteX28" fmla="*/ 170804 w 391476"/>
                    <a:gd name="connsiteY28" fmla="*/ 6206 h 391476"/>
                    <a:gd name="connsiteX29" fmla="*/ 99626 w 391476"/>
                    <a:gd name="connsiteY29" fmla="*/ 31118 h 391476"/>
                    <a:gd name="connsiteX30" fmla="*/ 120090 w 391476"/>
                    <a:gd name="connsiteY30" fmla="*/ 88950 h 391476"/>
                    <a:gd name="connsiteX31" fmla="*/ 98737 w 391476"/>
                    <a:gd name="connsiteY31" fmla="*/ 108524 h 391476"/>
                    <a:gd name="connsiteX32" fmla="*/ 43574 w 391476"/>
                    <a:gd name="connsiteY32" fmla="*/ 81832 h 391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391476" h="391476">
                      <a:moveTo>
                        <a:pt x="43574" y="81832"/>
                      </a:moveTo>
                      <a:lnTo>
                        <a:pt x="10654" y="149451"/>
                      </a:lnTo>
                      <a:lnTo>
                        <a:pt x="65817" y="176142"/>
                      </a:lnTo>
                      <a:cubicBezTo>
                        <a:pt x="64038" y="185929"/>
                        <a:pt x="64038" y="195716"/>
                        <a:pt x="64038" y="205503"/>
                      </a:cubicBezTo>
                      <a:lnTo>
                        <a:pt x="6206" y="225966"/>
                      </a:lnTo>
                      <a:lnTo>
                        <a:pt x="31118" y="297144"/>
                      </a:lnTo>
                      <a:lnTo>
                        <a:pt x="88950" y="276680"/>
                      </a:lnTo>
                      <a:cubicBezTo>
                        <a:pt x="94288" y="284688"/>
                        <a:pt x="101406" y="291806"/>
                        <a:pt x="108524" y="298034"/>
                      </a:cubicBezTo>
                      <a:lnTo>
                        <a:pt x="81832" y="353196"/>
                      </a:lnTo>
                      <a:lnTo>
                        <a:pt x="149451" y="386116"/>
                      </a:lnTo>
                      <a:lnTo>
                        <a:pt x="176142" y="330953"/>
                      </a:lnTo>
                      <a:cubicBezTo>
                        <a:pt x="185929" y="332733"/>
                        <a:pt x="195716" y="332733"/>
                        <a:pt x="205503" y="332733"/>
                      </a:cubicBezTo>
                      <a:lnTo>
                        <a:pt x="225966" y="390565"/>
                      </a:lnTo>
                      <a:lnTo>
                        <a:pt x="297144" y="365652"/>
                      </a:lnTo>
                      <a:lnTo>
                        <a:pt x="276681" y="307821"/>
                      </a:lnTo>
                      <a:cubicBezTo>
                        <a:pt x="284688" y="302482"/>
                        <a:pt x="291806" y="295365"/>
                        <a:pt x="298034" y="288247"/>
                      </a:cubicBezTo>
                      <a:lnTo>
                        <a:pt x="353196" y="314938"/>
                      </a:lnTo>
                      <a:lnTo>
                        <a:pt x="386116" y="247320"/>
                      </a:lnTo>
                      <a:lnTo>
                        <a:pt x="330953" y="220628"/>
                      </a:lnTo>
                      <a:cubicBezTo>
                        <a:pt x="332733" y="210841"/>
                        <a:pt x="332733" y="201054"/>
                        <a:pt x="332733" y="191267"/>
                      </a:cubicBezTo>
                      <a:lnTo>
                        <a:pt x="390565" y="170804"/>
                      </a:lnTo>
                      <a:lnTo>
                        <a:pt x="365653" y="99626"/>
                      </a:lnTo>
                      <a:lnTo>
                        <a:pt x="307821" y="120090"/>
                      </a:lnTo>
                      <a:cubicBezTo>
                        <a:pt x="302482" y="112082"/>
                        <a:pt x="295365" y="104965"/>
                        <a:pt x="288247" y="98737"/>
                      </a:cubicBezTo>
                      <a:lnTo>
                        <a:pt x="314938" y="43574"/>
                      </a:lnTo>
                      <a:lnTo>
                        <a:pt x="247320" y="10654"/>
                      </a:lnTo>
                      <a:lnTo>
                        <a:pt x="220628" y="65817"/>
                      </a:lnTo>
                      <a:cubicBezTo>
                        <a:pt x="210841" y="64038"/>
                        <a:pt x="201054" y="64038"/>
                        <a:pt x="191267" y="64038"/>
                      </a:cubicBezTo>
                      <a:lnTo>
                        <a:pt x="170804" y="6206"/>
                      </a:lnTo>
                      <a:lnTo>
                        <a:pt x="99626" y="31118"/>
                      </a:lnTo>
                      <a:lnTo>
                        <a:pt x="120090" y="88950"/>
                      </a:lnTo>
                      <a:cubicBezTo>
                        <a:pt x="112082" y="94288"/>
                        <a:pt x="104965" y="101406"/>
                        <a:pt x="98737" y="108524"/>
                      </a:cubicBezTo>
                      <a:lnTo>
                        <a:pt x="43574" y="81832"/>
                      </a:lnTo>
                      <a:close/>
                    </a:path>
                  </a:pathLst>
                </a:custGeom>
                <a:solidFill>
                  <a:srgbClr val="1FF524"/>
                </a:solidFill>
                <a:ln w="8858" cap="flat">
                  <a:noFill/>
                  <a:prstDash val="solid"/>
                  <a:miter/>
                </a:ln>
              </p:spPr>
              <p:txBody>
                <a:bodyPr rtlCol="0" anchor="ctr"/>
                <a:lstStyle/>
                <a:p>
                  <a:pPr defTabSz="746602"/>
                  <a:endParaRPr lang="nl-NL" sz="6081" dirty="0">
                    <a:solidFill>
                      <a:srgbClr val="211F26"/>
                    </a:solidFill>
                    <a:latin typeface="Segoe UI Light"/>
                  </a:endParaRPr>
                </a:p>
              </p:txBody>
            </p:sp>
          </p:grpSp>
        </p:grpSp>
        <p:grpSp>
          <p:nvGrpSpPr>
            <p:cNvPr id="34" name="Groep 33">
              <a:extLst>
                <a:ext uri="{FF2B5EF4-FFF2-40B4-BE49-F238E27FC236}">
                  <a16:creationId xmlns:a16="http://schemas.microsoft.com/office/drawing/2014/main" id="{8225B08A-DCEE-48F7-9DEE-A2908B4940B9}"/>
                </a:ext>
              </a:extLst>
            </p:cNvPr>
            <p:cNvGrpSpPr/>
            <p:nvPr userDrawn="1"/>
          </p:nvGrpSpPr>
          <p:grpSpPr>
            <a:xfrm>
              <a:off x="-3314820" y="3391746"/>
              <a:ext cx="1381246" cy="331361"/>
              <a:chOff x="-3314820" y="3391746"/>
              <a:chExt cx="1381246" cy="331361"/>
            </a:xfrm>
          </p:grpSpPr>
          <p:sp>
            <p:nvSpPr>
              <p:cNvPr id="63" name="Rechthoek 62">
                <a:extLst>
                  <a:ext uri="{FF2B5EF4-FFF2-40B4-BE49-F238E27FC236}">
                    <a16:creationId xmlns:a16="http://schemas.microsoft.com/office/drawing/2014/main" id="{88BD6900-DC02-4D32-B53C-F24BD19DFFE5}"/>
                  </a:ext>
                </a:extLst>
              </p:cNvPr>
              <p:cNvSpPr/>
              <p:nvPr userDrawn="1"/>
            </p:nvSpPr>
            <p:spPr>
              <a:xfrm>
                <a:off x="-3314820" y="3391746"/>
                <a:ext cx="1381246" cy="272279"/>
              </a:xfrm>
              <a:prstGeom prst="rect">
                <a:avLst/>
              </a:prstGeom>
              <a:solidFill>
                <a:srgbClr val="FFFFFF"/>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64" name="Rechthoek 63">
                <a:extLst>
                  <a:ext uri="{FF2B5EF4-FFF2-40B4-BE49-F238E27FC236}">
                    <a16:creationId xmlns:a16="http://schemas.microsoft.com/office/drawing/2014/main" id="{87FA791E-F8AF-4DF9-9D63-A95B6E5E2779}"/>
                  </a:ext>
                </a:extLst>
              </p:cNvPr>
              <p:cNvSpPr/>
              <p:nvPr userDrawn="1"/>
            </p:nvSpPr>
            <p:spPr>
              <a:xfrm>
                <a:off x="-3304719" y="3412899"/>
                <a:ext cx="1361619" cy="246608"/>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65" name="Tekstvak 64">
                <a:extLst>
                  <a:ext uri="{FF2B5EF4-FFF2-40B4-BE49-F238E27FC236}">
                    <a16:creationId xmlns:a16="http://schemas.microsoft.com/office/drawing/2014/main" id="{4A301A15-2C4F-4B63-BE54-9D7E1067EC00}"/>
                  </a:ext>
                </a:extLst>
              </p:cNvPr>
              <p:cNvSpPr txBox="1"/>
              <p:nvPr userDrawn="1"/>
            </p:nvSpPr>
            <p:spPr>
              <a:xfrm>
                <a:off x="-3069820" y="3472995"/>
                <a:ext cx="1098515" cy="126416"/>
              </a:xfrm>
              <a:prstGeom prst="rect">
                <a:avLst/>
              </a:prstGeom>
              <a:noFill/>
            </p:spPr>
            <p:txBody>
              <a:bodyPr wrap="square" rtlCol="0" anchor="ctr">
                <a:noAutofit/>
              </a:bodyPr>
              <a:lstStyle/>
              <a:p>
                <a:pPr marL="0" algn="l" defTabSz="913134" rtl="0" eaLnBrk="1" latinLnBrk="0" hangingPunct="1">
                  <a:lnSpc>
                    <a:spcPct val="90000"/>
                  </a:lnSpc>
                  <a:spcBef>
                    <a:spcPts val="450"/>
                  </a:spcBef>
                  <a:spcAft>
                    <a:spcPts val="450"/>
                  </a:spcAft>
                </a:pPr>
                <a:r>
                  <a:rPr lang="nl-NL" sz="675" b="0" kern="1200" noProof="0" dirty="0">
                    <a:solidFill>
                      <a:srgbClr val="211F26"/>
                    </a:solidFill>
                    <a:latin typeface="Calibri" panose="020F0502020204030204" pitchFamily="34" charset="0"/>
                    <a:ea typeface="+mn-ea"/>
                    <a:cs typeface="Calibri" panose="020F0502020204030204" pitchFamily="34" charset="0"/>
                  </a:rPr>
                  <a:t>Vormopvulling</a:t>
                </a:r>
              </a:p>
            </p:txBody>
          </p:sp>
          <p:sp>
            <p:nvSpPr>
              <p:cNvPr id="66" name="Vrije vorm: vorm 65">
                <a:extLst>
                  <a:ext uri="{FF2B5EF4-FFF2-40B4-BE49-F238E27FC236}">
                    <a16:creationId xmlns:a16="http://schemas.microsoft.com/office/drawing/2014/main" id="{61831D3A-5B4F-4522-90B8-28D3C480117A}"/>
                  </a:ext>
                </a:extLst>
              </p:cNvPr>
              <p:cNvSpPr/>
              <p:nvPr userDrawn="1"/>
            </p:nvSpPr>
            <p:spPr>
              <a:xfrm>
                <a:off x="-2241774" y="3543107"/>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450"/>
                  </a:spcBef>
                  <a:spcAft>
                    <a:spcPts val="450"/>
                  </a:spcAft>
                </a:pPr>
                <a:endParaRPr lang="nl-NL" sz="1200" cap="all" baseline="0" noProof="0" dirty="0">
                  <a:latin typeface="Calibri" panose="020F0502020204030204" pitchFamily="34" charset="0"/>
                  <a:cs typeface="Calibri" panose="020F0502020204030204" pitchFamily="34" charset="0"/>
                </a:endParaRPr>
              </a:p>
            </p:txBody>
          </p:sp>
          <p:grpSp>
            <p:nvGrpSpPr>
              <p:cNvPr id="67" name="Groep 66">
                <a:extLst>
                  <a:ext uri="{FF2B5EF4-FFF2-40B4-BE49-F238E27FC236}">
                    <a16:creationId xmlns:a16="http://schemas.microsoft.com/office/drawing/2014/main" id="{F1C61E42-A53A-44B8-A6BA-0103BAA8589B}"/>
                  </a:ext>
                </a:extLst>
              </p:cNvPr>
              <p:cNvGrpSpPr/>
              <p:nvPr userDrawn="1"/>
            </p:nvGrpSpPr>
            <p:grpSpPr>
              <a:xfrm>
                <a:off x="-3243855" y="3446665"/>
                <a:ext cx="157453" cy="147831"/>
                <a:chOff x="-899320" y="3037554"/>
                <a:chExt cx="175977" cy="165227"/>
              </a:xfrm>
            </p:grpSpPr>
            <p:sp>
              <p:nvSpPr>
                <p:cNvPr id="69" name="Vrije vorm: vorm 68">
                  <a:extLst>
                    <a:ext uri="{FF2B5EF4-FFF2-40B4-BE49-F238E27FC236}">
                      <a16:creationId xmlns:a16="http://schemas.microsoft.com/office/drawing/2014/main" id="{BC4DEF5A-34E9-4D7C-BE73-E714BA0B2096}"/>
                    </a:ext>
                  </a:extLst>
                </p:cNvPr>
                <p:cNvSpPr/>
                <p:nvPr userDrawn="1"/>
              </p:nvSpPr>
              <p:spPr>
                <a:xfrm>
                  <a:off x="-804124" y="3081338"/>
                  <a:ext cx="80781" cy="121443"/>
                </a:xfrm>
                <a:custGeom>
                  <a:avLst/>
                  <a:gdLst>
                    <a:gd name="connsiteX0" fmla="*/ 0 w 54768"/>
                    <a:gd name="connsiteY0" fmla="*/ 0 h 71437"/>
                    <a:gd name="connsiteX1" fmla="*/ 4762 w 54768"/>
                    <a:gd name="connsiteY1" fmla="*/ 71437 h 71437"/>
                    <a:gd name="connsiteX2" fmla="*/ 54768 w 54768"/>
                    <a:gd name="connsiteY2" fmla="*/ 4762 h 71437"/>
                    <a:gd name="connsiteX3" fmla="*/ 0 w 54768"/>
                    <a:gd name="connsiteY3" fmla="*/ 0 h 71437"/>
                    <a:gd name="connsiteX0" fmla="*/ 0 w 54768"/>
                    <a:gd name="connsiteY0" fmla="*/ 0 h 71437"/>
                    <a:gd name="connsiteX1" fmla="*/ 4762 w 54768"/>
                    <a:gd name="connsiteY1" fmla="*/ 71437 h 71437"/>
                    <a:gd name="connsiteX2" fmla="*/ 54768 w 54768"/>
                    <a:gd name="connsiteY2" fmla="*/ 4762 h 71437"/>
                    <a:gd name="connsiteX3" fmla="*/ 0 w 54768"/>
                    <a:gd name="connsiteY3" fmla="*/ 0 h 71437"/>
                    <a:gd name="connsiteX0" fmla="*/ 0 w 61912"/>
                    <a:gd name="connsiteY0" fmla="*/ 4763 h 76200"/>
                    <a:gd name="connsiteX1" fmla="*/ 4762 w 61912"/>
                    <a:gd name="connsiteY1" fmla="*/ 76200 h 76200"/>
                    <a:gd name="connsiteX2" fmla="*/ 61912 w 61912"/>
                    <a:gd name="connsiteY2" fmla="*/ 0 h 76200"/>
                    <a:gd name="connsiteX3" fmla="*/ 0 w 61912"/>
                    <a:gd name="connsiteY3" fmla="*/ 4763 h 76200"/>
                    <a:gd name="connsiteX0" fmla="*/ 0 w 61912"/>
                    <a:gd name="connsiteY0" fmla="*/ 50015 h 121452"/>
                    <a:gd name="connsiteX1" fmla="*/ 4762 w 61912"/>
                    <a:gd name="connsiteY1" fmla="*/ 121452 h 121452"/>
                    <a:gd name="connsiteX2" fmla="*/ 61912 w 61912"/>
                    <a:gd name="connsiteY2" fmla="*/ 45252 h 121452"/>
                    <a:gd name="connsiteX3" fmla="*/ 7143 w 61912"/>
                    <a:gd name="connsiteY3" fmla="*/ 9 h 121452"/>
                    <a:gd name="connsiteX4" fmla="*/ 0 w 61912"/>
                    <a:gd name="connsiteY4" fmla="*/ 50015 h 121452"/>
                    <a:gd name="connsiteX0" fmla="*/ 30217 w 92129"/>
                    <a:gd name="connsiteY0" fmla="*/ 50015 h 121452"/>
                    <a:gd name="connsiteX1" fmla="*/ 34979 w 92129"/>
                    <a:gd name="connsiteY1" fmla="*/ 121452 h 121452"/>
                    <a:gd name="connsiteX2" fmla="*/ 92129 w 92129"/>
                    <a:gd name="connsiteY2" fmla="*/ 45252 h 121452"/>
                    <a:gd name="connsiteX3" fmla="*/ 37360 w 92129"/>
                    <a:gd name="connsiteY3" fmla="*/ 9 h 121452"/>
                    <a:gd name="connsiteX4" fmla="*/ 30217 w 92129"/>
                    <a:gd name="connsiteY4" fmla="*/ 50015 h 121452"/>
                    <a:gd name="connsiteX0" fmla="*/ 30217 w 92129"/>
                    <a:gd name="connsiteY0" fmla="*/ 50006 h 121443"/>
                    <a:gd name="connsiteX1" fmla="*/ 34979 w 92129"/>
                    <a:gd name="connsiteY1" fmla="*/ 121443 h 121443"/>
                    <a:gd name="connsiteX2" fmla="*/ 92129 w 92129"/>
                    <a:gd name="connsiteY2" fmla="*/ 45243 h 121443"/>
                    <a:gd name="connsiteX3" fmla="*/ 37360 w 92129"/>
                    <a:gd name="connsiteY3" fmla="*/ 0 h 121443"/>
                    <a:gd name="connsiteX4" fmla="*/ 30217 w 92129"/>
                    <a:gd name="connsiteY4" fmla="*/ 50006 h 121443"/>
                    <a:gd name="connsiteX0" fmla="*/ 30217 w 92490"/>
                    <a:gd name="connsiteY0" fmla="*/ 50006 h 121443"/>
                    <a:gd name="connsiteX1" fmla="*/ 34979 w 92490"/>
                    <a:gd name="connsiteY1" fmla="*/ 121443 h 121443"/>
                    <a:gd name="connsiteX2" fmla="*/ 92129 w 92490"/>
                    <a:gd name="connsiteY2" fmla="*/ 45243 h 121443"/>
                    <a:gd name="connsiteX3" fmla="*/ 37360 w 92490"/>
                    <a:gd name="connsiteY3" fmla="*/ 0 h 121443"/>
                    <a:gd name="connsiteX4" fmla="*/ 30217 w 92490"/>
                    <a:gd name="connsiteY4" fmla="*/ 50006 h 121443"/>
                    <a:gd name="connsiteX0" fmla="*/ 30217 w 80781"/>
                    <a:gd name="connsiteY0" fmla="*/ 50006 h 121443"/>
                    <a:gd name="connsiteX1" fmla="*/ 34979 w 80781"/>
                    <a:gd name="connsiteY1" fmla="*/ 121443 h 121443"/>
                    <a:gd name="connsiteX2" fmla="*/ 80222 w 80781"/>
                    <a:gd name="connsiteY2" fmla="*/ 52387 h 121443"/>
                    <a:gd name="connsiteX3" fmla="*/ 37360 w 80781"/>
                    <a:gd name="connsiteY3" fmla="*/ 0 h 121443"/>
                    <a:gd name="connsiteX4" fmla="*/ 30217 w 80781"/>
                    <a:gd name="connsiteY4" fmla="*/ 50006 h 1214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781" h="121443">
                      <a:moveTo>
                        <a:pt x="30217" y="50006"/>
                      </a:moveTo>
                      <a:lnTo>
                        <a:pt x="34979" y="121443"/>
                      </a:lnTo>
                      <a:lnTo>
                        <a:pt x="80222" y="52387"/>
                      </a:lnTo>
                      <a:cubicBezTo>
                        <a:pt x="84191" y="29368"/>
                        <a:pt x="66729" y="1588"/>
                        <a:pt x="37360" y="0"/>
                      </a:cubicBezTo>
                      <a:cubicBezTo>
                        <a:pt x="-43602" y="21431"/>
                        <a:pt x="32598" y="33337"/>
                        <a:pt x="30217" y="50006"/>
                      </a:cubicBezTo>
                      <a:close/>
                    </a:path>
                  </a:pathLst>
                </a:custGeom>
                <a:solidFill>
                  <a:srgbClr val="366FA8"/>
                </a:solidFill>
                <a:ln w="12700" cap="flat" cmpd="sng" algn="ctr">
                  <a:noFill/>
                  <a:prstDash val="solid"/>
                  <a:miter lim="800000"/>
                </a:ln>
                <a:effectLst/>
              </p:spPr>
              <p:txBody>
                <a:bodyPr rot="0" spcFirstLastPara="0" vert="horz" wrap="square" lIns="0" tIns="0" rIns="0" bIns="0" numCol="1" spcCol="0" rtlCol="0" fromWordArt="0" anchor="ctr" anchorCtr="0" forceAA="0" compatLnSpc="1">
                  <a:prstTxWarp prst="textNoShape">
                    <a:avLst/>
                  </a:prstTxWarp>
                  <a:noAutofit/>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nl-NL" sz="675" b="1" i="0" u="none" strike="noStrike" kern="0" cap="none" spc="0" normalizeH="0" baseline="0" noProof="0" dirty="0">
                    <a:ln>
                      <a:noFill/>
                    </a:ln>
                    <a:solidFill>
                      <a:prstClr val="black"/>
                    </a:solidFill>
                    <a:effectLst/>
                    <a:uLnTx/>
                    <a:uFillTx/>
                    <a:latin typeface="Segoe UI Light"/>
                    <a:ea typeface="+mn-ea"/>
                    <a:cs typeface="+mn-cs"/>
                  </a:endParaRPr>
                </a:p>
              </p:txBody>
            </p:sp>
            <p:sp>
              <p:nvSpPr>
                <p:cNvPr id="70" name="Rechthoek: afgeronde hoeken 69">
                  <a:extLst>
                    <a:ext uri="{FF2B5EF4-FFF2-40B4-BE49-F238E27FC236}">
                      <a16:creationId xmlns:a16="http://schemas.microsoft.com/office/drawing/2014/main" id="{A12095A3-512C-4469-A553-5FAC9FA7B856}"/>
                    </a:ext>
                  </a:extLst>
                </p:cNvPr>
                <p:cNvSpPr/>
                <p:nvPr userDrawn="1"/>
              </p:nvSpPr>
              <p:spPr>
                <a:xfrm rot="2903873">
                  <a:off x="-887744" y="3085651"/>
                  <a:ext cx="99751" cy="122903"/>
                </a:xfrm>
                <a:prstGeom prst="roundRect">
                  <a:avLst>
                    <a:gd name="adj" fmla="val 2911"/>
                  </a:avLst>
                </a:prstGeom>
                <a:solidFill>
                  <a:sysClr val="window" lastClr="FFFFFF"/>
                </a:solidFill>
                <a:ln w="12700" cap="flat" cmpd="sng" algn="ctr">
                  <a:solidFill>
                    <a:srgbClr val="818181"/>
                  </a:solidFill>
                  <a:prstDash val="solid"/>
                  <a:miter lim="800000"/>
                </a:ln>
                <a:effectLst/>
              </p:spPr>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marL="0" marR="0" lvl="0" indent="0" defTabSz="685800" eaLnBrk="1" fontAlgn="auto" latinLnBrk="0" hangingPunct="1">
                    <a:lnSpc>
                      <a:spcPct val="90000"/>
                    </a:lnSpc>
                    <a:spcBef>
                      <a:spcPts val="450"/>
                    </a:spcBef>
                    <a:spcAft>
                      <a:spcPts val="450"/>
                    </a:spcAft>
                    <a:buClrTx/>
                    <a:buSzTx/>
                    <a:buFontTx/>
                    <a:buNone/>
                    <a:tabLst/>
                    <a:defRPr/>
                  </a:pPr>
                  <a:endParaRPr kumimoji="0" lang="nl-NL" sz="525"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71" name="Vrije vorm: vorm 70">
                  <a:extLst>
                    <a:ext uri="{FF2B5EF4-FFF2-40B4-BE49-F238E27FC236}">
                      <a16:creationId xmlns:a16="http://schemas.microsoft.com/office/drawing/2014/main" id="{752BED45-8C6B-4379-A81E-3568540C2953}"/>
                    </a:ext>
                  </a:extLst>
                </p:cNvPr>
                <p:cNvSpPr/>
                <p:nvPr userDrawn="1"/>
              </p:nvSpPr>
              <p:spPr>
                <a:xfrm>
                  <a:off x="-894646" y="3037554"/>
                  <a:ext cx="64753" cy="85767"/>
                </a:xfrm>
                <a:custGeom>
                  <a:avLst/>
                  <a:gdLst>
                    <a:gd name="connsiteX0" fmla="*/ 0 w 52388"/>
                    <a:gd name="connsiteY0" fmla="*/ 76203 h 76203"/>
                    <a:gd name="connsiteX1" fmla="*/ 26194 w 52388"/>
                    <a:gd name="connsiteY1" fmla="*/ 3 h 76203"/>
                    <a:gd name="connsiteX2" fmla="*/ 52388 w 52388"/>
                    <a:gd name="connsiteY2" fmla="*/ 73822 h 76203"/>
                    <a:gd name="connsiteX0" fmla="*/ 0 w 52388"/>
                    <a:gd name="connsiteY0" fmla="*/ 76203 h 76203"/>
                    <a:gd name="connsiteX1" fmla="*/ 26194 w 52388"/>
                    <a:gd name="connsiteY1" fmla="*/ 3 h 76203"/>
                    <a:gd name="connsiteX2" fmla="*/ 52388 w 52388"/>
                    <a:gd name="connsiteY2" fmla="*/ 73822 h 76203"/>
                    <a:gd name="connsiteX0" fmla="*/ 0 w 46443"/>
                    <a:gd name="connsiteY0" fmla="*/ 78387 h 78387"/>
                    <a:gd name="connsiteX1" fmla="*/ 20249 w 46443"/>
                    <a:gd name="connsiteY1" fmla="*/ 11 h 78387"/>
                    <a:gd name="connsiteX2" fmla="*/ 46443 w 46443"/>
                    <a:gd name="connsiteY2" fmla="*/ 73830 h 78387"/>
                    <a:gd name="connsiteX0" fmla="*/ 135 w 46578"/>
                    <a:gd name="connsiteY0" fmla="*/ 78387 h 78387"/>
                    <a:gd name="connsiteX1" fmla="*/ 20384 w 46578"/>
                    <a:gd name="connsiteY1" fmla="*/ 11 h 78387"/>
                    <a:gd name="connsiteX2" fmla="*/ 46578 w 46578"/>
                    <a:gd name="connsiteY2" fmla="*/ 73830 h 78387"/>
                    <a:gd name="connsiteX0" fmla="*/ 295 w 46738"/>
                    <a:gd name="connsiteY0" fmla="*/ 78387 h 78387"/>
                    <a:gd name="connsiteX1" fmla="*/ 20544 w 46738"/>
                    <a:gd name="connsiteY1" fmla="*/ 11 h 78387"/>
                    <a:gd name="connsiteX2" fmla="*/ 46738 w 46738"/>
                    <a:gd name="connsiteY2" fmla="*/ 73830 h 78387"/>
                    <a:gd name="connsiteX0" fmla="*/ 127 w 39137"/>
                    <a:gd name="connsiteY0" fmla="*/ 78452 h 78452"/>
                    <a:gd name="connsiteX1" fmla="*/ 20376 w 39137"/>
                    <a:gd name="connsiteY1" fmla="*/ 76 h 78452"/>
                    <a:gd name="connsiteX2" fmla="*/ 39137 w 39137"/>
                    <a:gd name="connsiteY2" fmla="*/ 67366 h 78452"/>
                    <a:gd name="connsiteX0" fmla="*/ 127 w 39933"/>
                    <a:gd name="connsiteY0" fmla="*/ 78470 h 78470"/>
                    <a:gd name="connsiteX1" fmla="*/ 20376 w 39933"/>
                    <a:gd name="connsiteY1" fmla="*/ 94 h 78470"/>
                    <a:gd name="connsiteX2" fmla="*/ 39137 w 39933"/>
                    <a:gd name="connsiteY2" fmla="*/ 67384 h 78470"/>
                    <a:gd name="connsiteX0" fmla="*/ 219 w 40422"/>
                    <a:gd name="connsiteY0" fmla="*/ 78381 h 78381"/>
                    <a:gd name="connsiteX1" fmla="*/ 20468 w 40422"/>
                    <a:gd name="connsiteY1" fmla="*/ 5 h 78381"/>
                    <a:gd name="connsiteX2" fmla="*/ 39229 w 40422"/>
                    <a:gd name="connsiteY2" fmla="*/ 67295 h 78381"/>
                  </a:gdLst>
                  <a:ahLst/>
                  <a:cxnLst>
                    <a:cxn ang="0">
                      <a:pos x="connsiteX0" y="connsiteY0"/>
                    </a:cxn>
                    <a:cxn ang="0">
                      <a:pos x="connsiteX1" y="connsiteY1"/>
                    </a:cxn>
                    <a:cxn ang="0">
                      <a:pos x="connsiteX2" y="connsiteY2"/>
                    </a:cxn>
                  </a:cxnLst>
                  <a:rect l="l" t="t" r="r" b="b"/>
                  <a:pathLst>
                    <a:path w="40422" h="78381">
                      <a:moveTo>
                        <a:pt x="219" y="78381"/>
                      </a:moveTo>
                      <a:cubicBezTo>
                        <a:pt x="-1454" y="18717"/>
                        <a:pt x="6534" y="-324"/>
                        <a:pt x="20468" y="5"/>
                      </a:cubicBezTo>
                      <a:cubicBezTo>
                        <a:pt x="34402" y="334"/>
                        <a:pt x="43874" y="23658"/>
                        <a:pt x="39229" y="67295"/>
                      </a:cubicBezTo>
                    </a:path>
                  </a:pathLst>
                </a:custGeom>
                <a:noFill/>
                <a:ln w="12700" cap="flat" cmpd="sng" algn="ctr">
                  <a:solidFill>
                    <a:srgbClr val="818181"/>
                  </a:solidFill>
                  <a:prstDash val="solid"/>
                  <a:miter lim="800000"/>
                </a:ln>
                <a:effectLst/>
              </p:spPr>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marL="0" marR="0" lvl="0" indent="0" defTabSz="685800" eaLnBrk="1" fontAlgn="auto" latinLnBrk="0" hangingPunct="1">
                    <a:lnSpc>
                      <a:spcPct val="90000"/>
                    </a:lnSpc>
                    <a:spcBef>
                      <a:spcPts val="450"/>
                    </a:spcBef>
                    <a:spcAft>
                      <a:spcPts val="450"/>
                    </a:spcAft>
                    <a:buClrTx/>
                    <a:buSzTx/>
                    <a:buFontTx/>
                    <a:buNone/>
                    <a:tabLst/>
                    <a:defRPr/>
                  </a:pPr>
                  <a:endParaRPr kumimoji="0" lang="nl-NL" sz="525"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grpSp>
          <p:sp>
            <p:nvSpPr>
              <p:cNvPr id="68" name="Gelijkbenige driehoek 67">
                <a:extLst>
                  <a:ext uri="{FF2B5EF4-FFF2-40B4-BE49-F238E27FC236}">
                    <a16:creationId xmlns:a16="http://schemas.microsoft.com/office/drawing/2014/main" id="{309172D1-D8FC-4573-89C7-3B4E41042DF8}"/>
                  </a:ext>
                </a:extLst>
              </p:cNvPr>
              <p:cNvSpPr/>
              <p:nvPr userDrawn="1"/>
            </p:nvSpPr>
            <p:spPr>
              <a:xfrm rot="10800000">
                <a:off x="-2162266" y="3519194"/>
                <a:ext cx="94890" cy="50291"/>
              </a:xfrm>
              <a:prstGeom prst="triangle">
                <a:avLst/>
              </a:prstGeom>
              <a:solidFill>
                <a:sysClr val="windowText" lastClr="000000"/>
              </a:solidFill>
              <a:ln w="12700" cap="flat" cmpd="sng" algn="ctr">
                <a:noFill/>
                <a:prstDash val="solid"/>
                <a:miter lim="800000"/>
              </a:ln>
              <a:effectLst/>
            </p:spPr>
            <p:txBody>
              <a:bodyPr lIns="144000" tIns="144000" rIns="144000" bIns="14400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dirty="0" err="1">
                  <a:ln>
                    <a:noFill/>
                  </a:ln>
                  <a:solidFill>
                    <a:prstClr val="white"/>
                  </a:solidFill>
                  <a:effectLst/>
                  <a:uLnTx/>
                  <a:uFillTx/>
                  <a:latin typeface="Segoe UI Light"/>
                  <a:ea typeface="+mn-ea"/>
                  <a:cs typeface="+mn-cs"/>
                </a:endParaRPr>
              </a:p>
            </p:txBody>
          </p:sp>
        </p:grpSp>
        <p:sp>
          <p:nvSpPr>
            <p:cNvPr id="35" name="Ovaal 34">
              <a:extLst>
                <a:ext uri="{FF2B5EF4-FFF2-40B4-BE49-F238E27FC236}">
                  <a16:creationId xmlns:a16="http://schemas.microsoft.com/office/drawing/2014/main" id="{7C8A3721-EB00-489A-B601-4184DB1C9558}"/>
                </a:ext>
              </a:extLst>
            </p:cNvPr>
            <p:cNvSpPr/>
            <p:nvPr userDrawn="1"/>
          </p:nvSpPr>
          <p:spPr>
            <a:xfrm>
              <a:off x="-3603587" y="391614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36" name="Rechthoek 35">
              <a:extLst>
                <a:ext uri="{FF2B5EF4-FFF2-40B4-BE49-F238E27FC236}">
                  <a16:creationId xmlns:a16="http://schemas.microsoft.com/office/drawing/2014/main" id="{12635582-A156-41DC-AB33-BC332C73FA0D}"/>
                </a:ext>
              </a:extLst>
            </p:cNvPr>
            <p:cNvSpPr/>
            <p:nvPr userDrawn="1"/>
          </p:nvSpPr>
          <p:spPr>
            <a:xfrm>
              <a:off x="-3319415" y="3916145"/>
              <a:ext cx="2944682" cy="326338"/>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Kies één van de themakleuren uit het ingestelde kleurenpallet.</a:t>
              </a:r>
            </a:p>
          </p:txBody>
        </p:sp>
        <p:grpSp>
          <p:nvGrpSpPr>
            <p:cNvPr id="37" name="Groep 36">
              <a:extLst>
                <a:ext uri="{FF2B5EF4-FFF2-40B4-BE49-F238E27FC236}">
                  <a16:creationId xmlns:a16="http://schemas.microsoft.com/office/drawing/2014/main" id="{9E8EF9E6-5CB4-496B-8C7B-A312BB77368C}"/>
                </a:ext>
              </a:extLst>
            </p:cNvPr>
            <p:cNvGrpSpPr/>
            <p:nvPr userDrawn="1"/>
          </p:nvGrpSpPr>
          <p:grpSpPr>
            <a:xfrm>
              <a:off x="-3333646" y="4635104"/>
              <a:ext cx="2012897" cy="490702"/>
              <a:chOff x="12731803" y="3562552"/>
              <a:chExt cx="2012897" cy="490702"/>
            </a:xfrm>
          </p:grpSpPr>
          <p:sp>
            <p:nvSpPr>
              <p:cNvPr id="48" name="Rechthoek 47">
                <a:extLst>
                  <a:ext uri="{FF2B5EF4-FFF2-40B4-BE49-F238E27FC236}">
                    <a16:creationId xmlns:a16="http://schemas.microsoft.com/office/drawing/2014/main" id="{60453EB1-7BA4-40AB-8286-A106C5977280}"/>
                  </a:ext>
                </a:extLst>
              </p:cNvPr>
              <p:cNvSpPr/>
              <p:nvPr userDrawn="1"/>
            </p:nvSpPr>
            <p:spPr>
              <a:xfrm>
                <a:off x="12747554" y="3562552"/>
                <a:ext cx="1997146" cy="490702"/>
              </a:xfrm>
              <a:prstGeom prst="rect">
                <a:avLst/>
              </a:prstGeom>
              <a:solidFill>
                <a:sysClr val="window" lastClr="FFFFFF"/>
              </a:solidFill>
              <a:ln w="12700" cap="flat" cmpd="sng" algn="ctr">
                <a:solidFill>
                  <a:srgbClr val="D1D1D1"/>
                </a:solidFill>
                <a:prstDash val="solid"/>
                <a:miter lim="800000"/>
              </a:ln>
              <a:effectLst/>
            </p:spPr>
            <p:txBody>
              <a:bodyPr rot="0" spcFirstLastPara="0" vert="horz" wrap="square" lIns="108000" tIns="0" rIns="0" bIns="0" numCol="1" spcCol="0" rtlCol="0" fromWordArt="0" anchor="ctr" anchorCtr="0" forceAA="0" compatLnSpc="1">
                <a:prstTxWarp prst="textNoShape">
                  <a:avLst/>
                </a:prstTxWarp>
                <a:noAutofit/>
              </a:bodyPr>
              <a:lstStyle/>
              <a:p>
                <a:pPr marL="0" marR="0" lvl="0" indent="0" defTabSz="685800" eaLnBrk="1" fontAlgn="auto" latinLnBrk="0" hangingPunct="1">
                  <a:lnSpc>
                    <a:spcPct val="90000"/>
                  </a:lnSpc>
                  <a:spcBef>
                    <a:spcPts val="450"/>
                  </a:spcBef>
                  <a:spcAft>
                    <a:spcPts val="450"/>
                  </a:spcAft>
                  <a:buClrTx/>
                  <a:buSzTx/>
                  <a:buFontTx/>
                  <a:buNone/>
                  <a:tabLst/>
                  <a:defRPr/>
                </a:pPr>
                <a:endParaRPr kumimoji="0" lang="nl-NL" sz="450" b="0" i="0" u="none" strike="noStrike" kern="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49" name="Rechthoek 48">
                <a:extLst>
                  <a:ext uri="{FF2B5EF4-FFF2-40B4-BE49-F238E27FC236}">
                    <a16:creationId xmlns:a16="http://schemas.microsoft.com/office/drawing/2014/main" id="{24399686-48FA-4DCA-9946-8554551E1B18}"/>
                  </a:ext>
                </a:extLst>
              </p:cNvPr>
              <p:cNvSpPr/>
              <p:nvPr userDrawn="1"/>
            </p:nvSpPr>
            <p:spPr>
              <a:xfrm>
                <a:off x="12766168" y="3578469"/>
                <a:ext cx="1965344" cy="254977"/>
              </a:xfrm>
              <a:prstGeom prst="rect">
                <a:avLst/>
              </a:prstGeom>
              <a:solidFill>
                <a:srgbClr val="EBEBEB"/>
              </a:solidFill>
              <a:ln w="12700" cap="flat" cmpd="sng" algn="ctr">
                <a:noFill/>
                <a:prstDash val="solid"/>
                <a:miter lim="800000"/>
              </a:ln>
              <a:effectLst/>
            </p:spPr>
            <p:txBody>
              <a:bodyPr lIns="144000" tIns="144000" rIns="144000" bIns="14400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dirty="0" err="1">
                  <a:ln>
                    <a:noFill/>
                  </a:ln>
                  <a:solidFill>
                    <a:prstClr val="white"/>
                  </a:solidFill>
                  <a:effectLst/>
                  <a:uLnTx/>
                  <a:uFillTx/>
                  <a:latin typeface="Segoe UI Light"/>
                  <a:ea typeface="+mn-ea"/>
                  <a:cs typeface="+mn-cs"/>
                </a:endParaRPr>
              </a:p>
            </p:txBody>
          </p:sp>
          <p:sp>
            <p:nvSpPr>
              <p:cNvPr id="50" name="Tekstvak 49">
                <a:extLst>
                  <a:ext uri="{FF2B5EF4-FFF2-40B4-BE49-F238E27FC236}">
                    <a16:creationId xmlns:a16="http://schemas.microsoft.com/office/drawing/2014/main" id="{C7E20C6D-0139-44FA-BAAB-5812D3E922EC}"/>
                  </a:ext>
                </a:extLst>
              </p:cNvPr>
              <p:cNvSpPr txBox="1"/>
              <p:nvPr userDrawn="1"/>
            </p:nvSpPr>
            <p:spPr>
              <a:xfrm>
                <a:off x="12731803" y="3591461"/>
                <a:ext cx="1052978" cy="247760"/>
              </a:xfrm>
              <a:prstGeom prst="rect">
                <a:avLst/>
              </a:prstGeom>
              <a:noFill/>
            </p:spPr>
            <p:txBody>
              <a:bodyPr wrap="square" rtlCol="0">
                <a:spAutoFit/>
              </a:bodyPr>
              <a:lstStyle/>
              <a:p>
                <a:pPr marL="0" marR="0" lvl="0" indent="0" algn="l" defTabSz="913134" rtl="0" eaLnBrk="1" fontAlgn="auto" latinLnBrk="0" hangingPunct="1">
                  <a:lnSpc>
                    <a:spcPct val="90000"/>
                  </a:lnSpc>
                  <a:spcBef>
                    <a:spcPts val="450"/>
                  </a:spcBef>
                  <a:spcAft>
                    <a:spcPts val="450"/>
                  </a:spcAft>
                  <a:buClrTx/>
                  <a:buSzTx/>
                  <a:buFontTx/>
                  <a:buNone/>
                  <a:tabLst/>
                  <a:defRPr/>
                </a:pPr>
                <a:r>
                  <a:rPr lang="nl-NL" sz="675" b="1" kern="1200" noProof="0" dirty="0">
                    <a:solidFill>
                      <a:srgbClr val="211F26"/>
                    </a:solidFill>
                    <a:latin typeface="Calibri" panose="020F0502020204030204" pitchFamily="34" charset="0"/>
                    <a:ea typeface="+mn-ea"/>
                    <a:cs typeface="Calibri" panose="020F0502020204030204" pitchFamily="34" charset="0"/>
                  </a:rPr>
                  <a:t>Themakleuren</a:t>
                </a:r>
              </a:p>
            </p:txBody>
          </p:sp>
          <p:sp>
            <p:nvSpPr>
              <p:cNvPr id="51" name="Rechthoek 50">
                <a:extLst>
                  <a:ext uri="{FF2B5EF4-FFF2-40B4-BE49-F238E27FC236}">
                    <a16:creationId xmlns:a16="http://schemas.microsoft.com/office/drawing/2014/main" id="{071F6CDC-F513-444A-AF2D-788DBFC5F1A3}"/>
                  </a:ext>
                </a:extLst>
              </p:cNvPr>
              <p:cNvSpPr/>
              <p:nvPr userDrawn="1"/>
            </p:nvSpPr>
            <p:spPr>
              <a:xfrm>
                <a:off x="12814699" y="3874304"/>
                <a:ext cx="136620" cy="136620"/>
              </a:xfrm>
              <a:prstGeom prst="rect">
                <a:avLst/>
              </a:prstGeom>
              <a:solidFill>
                <a:sysClr val="window" lastClr="FFFFFF"/>
              </a:solidFill>
              <a:ln w="12700" cap="flat" cmpd="sng" algn="ctr">
                <a:solidFill>
                  <a:srgbClr val="EBEBEB"/>
                </a:solidFill>
                <a:prstDash val="solid"/>
                <a:miter lim="800000"/>
              </a:ln>
              <a:effectLst/>
            </p:spPr>
            <p:txBody>
              <a:bodyPr lIns="144000" tIns="144000" rIns="144000" bIns="14400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dirty="0" err="1">
                  <a:ln>
                    <a:noFill/>
                  </a:ln>
                  <a:solidFill>
                    <a:prstClr val="white"/>
                  </a:solidFill>
                  <a:effectLst/>
                  <a:uLnTx/>
                  <a:uFillTx/>
                  <a:latin typeface="Segoe UI Light"/>
                  <a:ea typeface="+mn-ea"/>
                  <a:cs typeface="+mn-cs"/>
                </a:endParaRPr>
              </a:p>
            </p:txBody>
          </p:sp>
          <p:sp>
            <p:nvSpPr>
              <p:cNvPr id="52" name="Rechthoek 51">
                <a:extLst>
                  <a:ext uri="{FF2B5EF4-FFF2-40B4-BE49-F238E27FC236}">
                    <a16:creationId xmlns:a16="http://schemas.microsoft.com/office/drawing/2014/main" id="{9F80BC51-53BA-40AA-814A-2766D22879B6}"/>
                  </a:ext>
                </a:extLst>
              </p:cNvPr>
              <p:cNvSpPr/>
              <p:nvPr userDrawn="1"/>
            </p:nvSpPr>
            <p:spPr>
              <a:xfrm>
                <a:off x="13007154" y="3870040"/>
                <a:ext cx="136620" cy="136620"/>
              </a:xfrm>
              <a:prstGeom prst="rect">
                <a:avLst/>
              </a:prstGeom>
              <a:solidFill>
                <a:sysClr val="windowText" lastClr="000000"/>
              </a:solidFill>
              <a:ln w="12700" cap="flat" cmpd="sng" algn="ctr">
                <a:solidFill>
                  <a:srgbClr val="EBEBEB"/>
                </a:solidFill>
                <a:prstDash val="solid"/>
                <a:miter lim="800000"/>
              </a:ln>
              <a:effectLst/>
            </p:spPr>
            <p:txBody>
              <a:bodyPr lIns="144000" tIns="144000" rIns="144000" bIns="14400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dirty="0" err="1">
                  <a:ln>
                    <a:noFill/>
                  </a:ln>
                  <a:solidFill>
                    <a:prstClr val="white"/>
                  </a:solidFill>
                  <a:effectLst/>
                  <a:uLnTx/>
                  <a:uFillTx/>
                  <a:latin typeface="Segoe UI Light"/>
                  <a:ea typeface="+mn-ea"/>
                  <a:cs typeface="+mn-cs"/>
                </a:endParaRPr>
              </a:p>
            </p:txBody>
          </p:sp>
          <p:sp>
            <p:nvSpPr>
              <p:cNvPr id="53" name="Rechthoek 52">
                <a:extLst>
                  <a:ext uri="{FF2B5EF4-FFF2-40B4-BE49-F238E27FC236}">
                    <a16:creationId xmlns:a16="http://schemas.microsoft.com/office/drawing/2014/main" id="{928E3765-AB4A-4362-BBBB-F3ED1822300D}"/>
                  </a:ext>
                </a:extLst>
              </p:cNvPr>
              <p:cNvSpPr/>
              <p:nvPr userDrawn="1"/>
            </p:nvSpPr>
            <p:spPr>
              <a:xfrm>
                <a:off x="13199609" y="3870040"/>
                <a:ext cx="136620" cy="136620"/>
              </a:xfrm>
              <a:prstGeom prst="rect">
                <a:avLst/>
              </a:prstGeom>
              <a:solidFill>
                <a:schemeClr val="bg2"/>
              </a:solidFill>
              <a:ln w="12700" cap="flat" cmpd="sng" algn="ctr">
                <a:solidFill>
                  <a:srgbClr val="EBEBEB"/>
                </a:solidFill>
                <a:prstDash val="solid"/>
                <a:miter lim="800000"/>
              </a:ln>
              <a:effectLst/>
            </p:spPr>
            <p:txBody>
              <a:bodyPr lIns="144000" tIns="144000" rIns="144000" bIns="14400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dirty="0" err="1">
                  <a:ln>
                    <a:noFill/>
                  </a:ln>
                  <a:solidFill>
                    <a:prstClr val="white"/>
                  </a:solidFill>
                  <a:effectLst/>
                  <a:uLnTx/>
                  <a:uFillTx/>
                  <a:latin typeface="Segoe UI Light"/>
                  <a:ea typeface="+mn-ea"/>
                  <a:cs typeface="+mn-cs"/>
                </a:endParaRPr>
              </a:p>
            </p:txBody>
          </p:sp>
          <p:sp>
            <p:nvSpPr>
              <p:cNvPr id="54" name="Rechthoek 53">
                <a:extLst>
                  <a:ext uri="{FF2B5EF4-FFF2-40B4-BE49-F238E27FC236}">
                    <a16:creationId xmlns:a16="http://schemas.microsoft.com/office/drawing/2014/main" id="{2D4CE330-31E8-4B10-B25C-699C049B7F28}"/>
                  </a:ext>
                </a:extLst>
              </p:cNvPr>
              <p:cNvSpPr/>
              <p:nvPr userDrawn="1"/>
            </p:nvSpPr>
            <p:spPr>
              <a:xfrm>
                <a:off x="13392064" y="3870040"/>
                <a:ext cx="136620" cy="136620"/>
              </a:xfrm>
              <a:prstGeom prst="rect">
                <a:avLst/>
              </a:prstGeom>
              <a:solidFill>
                <a:schemeClr val="tx2"/>
              </a:solidFill>
              <a:ln w="12700" cap="flat" cmpd="sng" algn="ctr">
                <a:solidFill>
                  <a:srgbClr val="EBEBEB"/>
                </a:solidFill>
                <a:prstDash val="solid"/>
                <a:miter lim="800000"/>
              </a:ln>
              <a:effectLst/>
            </p:spPr>
            <p:txBody>
              <a:bodyPr lIns="144000" tIns="144000" rIns="144000" bIns="14400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dirty="0" err="1">
                  <a:ln>
                    <a:noFill/>
                  </a:ln>
                  <a:solidFill>
                    <a:prstClr val="white"/>
                  </a:solidFill>
                  <a:effectLst/>
                  <a:uLnTx/>
                  <a:uFillTx/>
                  <a:latin typeface="Segoe UI Light"/>
                  <a:ea typeface="+mn-ea"/>
                  <a:cs typeface="+mn-cs"/>
                </a:endParaRPr>
              </a:p>
            </p:txBody>
          </p:sp>
          <p:sp>
            <p:nvSpPr>
              <p:cNvPr id="55" name="Rechthoek 54">
                <a:extLst>
                  <a:ext uri="{FF2B5EF4-FFF2-40B4-BE49-F238E27FC236}">
                    <a16:creationId xmlns:a16="http://schemas.microsoft.com/office/drawing/2014/main" id="{9C6FA41F-4BF5-4BE0-A0E7-D56525C723B9}"/>
                  </a:ext>
                </a:extLst>
              </p:cNvPr>
              <p:cNvSpPr/>
              <p:nvPr userDrawn="1"/>
            </p:nvSpPr>
            <p:spPr>
              <a:xfrm>
                <a:off x="13776974" y="3870040"/>
                <a:ext cx="136620" cy="136620"/>
              </a:xfrm>
              <a:prstGeom prst="rect">
                <a:avLst/>
              </a:prstGeom>
              <a:solidFill>
                <a:schemeClr val="accent2"/>
              </a:solidFill>
              <a:ln w="12700" cap="flat" cmpd="sng" algn="ctr">
                <a:solidFill>
                  <a:srgbClr val="EBEBEB"/>
                </a:solidFill>
                <a:prstDash val="solid"/>
                <a:miter lim="800000"/>
              </a:ln>
              <a:effectLst/>
            </p:spPr>
            <p:txBody>
              <a:bodyPr lIns="144000" tIns="144000" rIns="144000" bIns="14400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dirty="0" err="1">
                  <a:ln>
                    <a:noFill/>
                  </a:ln>
                  <a:solidFill>
                    <a:prstClr val="white"/>
                  </a:solidFill>
                  <a:effectLst/>
                  <a:uLnTx/>
                  <a:uFillTx/>
                  <a:latin typeface="Segoe UI Light"/>
                  <a:ea typeface="+mn-ea"/>
                  <a:cs typeface="+mn-cs"/>
                </a:endParaRPr>
              </a:p>
            </p:txBody>
          </p:sp>
          <p:sp>
            <p:nvSpPr>
              <p:cNvPr id="56" name="Rechthoek 55">
                <a:extLst>
                  <a:ext uri="{FF2B5EF4-FFF2-40B4-BE49-F238E27FC236}">
                    <a16:creationId xmlns:a16="http://schemas.microsoft.com/office/drawing/2014/main" id="{CB37DD5B-DE35-431A-A81E-96F56D5EB4C4}"/>
                  </a:ext>
                </a:extLst>
              </p:cNvPr>
              <p:cNvSpPr/>
              <p:nvPr userDrawn="1"/>
            </p:nvSpPr>
            <p:spPr>
              <a:xfrm>
                <a:off x="13969429" y="3870040"/>
                <a:ext cx="136620" cy="136620"/>
              </a:xfrm>
              <a:prstGeom prst="rect">
                <a:avLst/>
              </a:prstGeom>
              <a:solidFill>
                <a:schemeClr val="accent3"/>
              </a:solidFill>
              <a:ln w="12700" cap="flat" cmpd="sng" algn="ctr">
                <a:solidFill>
                  <a:srgbClr val="EBEBEB"/>
                </a:solidFill>
                <a:prstDash val="solid"/>
                <a:miter lim="800000"/>
              </a:ln>
              <a:effectLst/>
            </p:spPr>
            <p:txBody>
              <a:bodyPr lIns="144000" tIns="144000" rIns="144000" bIns="14400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dirty="0" err="1">
                  <a:ln>
                    <a:noFill/>
                  </a:ln>
                  <a:solidFill>
                    <a:prstClr val="white"/>
                  </a:solidFill>
                  <a:effectLst/>
                  <a:uLnTx/>
                  <a:uFillTx/>
                  <a:latin typeface="Segoe UI Light"/>
                  <a:ea typeface="+mn-ea"/>
                  <a:cs typeface="+mn-cs"/>
                </a:endParaRPr>
              </a:p>
            </p:txBody>
          </p:sp>
          <p:sp>
            <p:nvSpPr>
              <p:cNvPr id="57" name="Rechthoek 56">
                <a:extLst>
                  <a:ext uri="{FF2B5EF4-FFF2-40B4-BE49-F238E27FC236}">
                    <a16:creationId xmlns:a16="http://schemas.microsoft.com/office/drawing/2014/main" id="{8E7546F0-C83E-42E9-92C3-C3FDDF713667}"/>
                  </a:ext>
                </a:extLst>
              </p:cNvPr>
              <p:cNvSpPr/>
              <p:nvPr userDrawn="1"/>
            </p:nvSpPr>
            <p:spPr>
              <a:xfrm>
                <a:off x="14161884" y="3870040"/>
                <a:ext cx="136620" cy="136620"/>
              </a:xfrm>
              <a:prstGeom prst="rect">
                <a:avLst/>
              </a:prstGeom>
              <a:solidFill>
                <a:schemeClr val="accent4"/>
              </a:solidFill>
              <a:ln w="12700" cap="flat" cmpd="sng" algn="ctr">
                <a:solidFill>
                  <a:srgbClr val="EBEBEB"/>
                </a:solidFill>
                <a:prstDash val="solid"/>
                <a:miter lim="800000"/>
              </a:ln>
              <a:effectLst/>
            </p:spPr>
            <p:txBody>
              <a:bodyPr lIns="144000" tIns="144000" rIns="144000" bIns="14400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dirty="0" err="1">
                  <a:ln>
                    <a:noFill/>
                  </a:ln>
                  <a:solidFill>
                    <a:prstClr val="white"/>
                  </a:solidFill>
                  <a:effectLst/>
                  <a:uLnTx/>
                  <a:uFillTx/>
                  <a:latin typeface="Segoe UI Light"/>
                  <a:ea typeface="+mn-ea"/>
                  <a:cs typeface="+mn-cs"/>
                </a:endParaRPr>
              </a:p>
            </p:txBody>
          </p:sp>
          <p:sp>
            <p:nvSpPr>
              <p:cNvPr id="58" name="Rechthoek 57">
                <a:extLst>
                  <a:ext uri="{FF2B5EF4-FFF2-40B4-BE49-F238E27FC236}">
                    <a16:creationId xmlns:a16="http://schemas.microsoft.com/office/drawing/2014/main" id="{06D52478-66D1-439B-B115-3A42C75D2618}"/>
                  </a:ext>
                </a:extLst>
              </p:cNvPr>
              <p:cNvSpPr/>
              <p:nvPr userDrawn="1"/>
            </p:nvSpPr>
            <p:spPr>
              <a:xfrm>
                <a:off x="14354339" y="3870040"/>
                <a:ext cx="136620" cy="136620"/>
              </a:xfrm>
              <a:prstGeom prst="rect">
                <a:avLst/>
              </a:prstGeom>
              <a:solidFill>
                <a:schemeClr val="accent5"/>
              </a:solidFill>
              <a:ln w="12700" cap="flat" cmpd="sng" algn="ctr">
                <a:solidFill>
                  <a:srgbClr val="EBEBEB"/>
                </a:solidFill>
                <a:prstDash val="solid"/>
                <a:miter lim="800000"/>
              </a:ln>
              <a:effectLst/>
            </p:spPr>
            <p:txBody>
              <a:bodyPr lIns="144000" tIns="144000" rIns="144000" bIns="14400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dirty="0" err="1">
                  <a:ln>
                    <a:noFill/>
                  </a:ln>
                  <a:solidFill>
                    <a:prstClr val="white"/>
                  </a:solidFill>
                  <a:effectLst/>
                  <a:uLnTx/>
                  <a:uFillTx/>
                  <a:latin typeface="Segoe UI Light"/>
                  <a:ea typeface="+mn-ea"/>
                  <a:cs typeface="+mn-cs"/>
                </a:endParaRPr>
              </a:p>
            </p:txBody>
          </p:sp>
          <p:sp>
            <p:nvSpPr>
              <p:cNvPr id="59" name="Rechthoek 58">
                <a:extLst>
                  <a:ext uri="{FF2B5EF4-FFF2-40B4-BE49-F238E27FC236}">
                    <a16:creationId xmlns:a16="http://schemas.microsoft.com/office/drawing/2014/main" id="{68F0870E-ADE8-49FD-AD55-C805B0C9F957}"/>
                  </a:ext>
                </a:extLst>
              </p:cNvPr>
              <p:cNvSpPr/>
              <p:nvPr userDrawn="1"/>
            </p:nvSpPr>
            <p:spPr>
              <a:xfrm>
                <a:off x="14546797" y="3870040"/>
                <a:ext cx="136620" cy="136620"/>
              </a:xfrm>
              <a:prstGeom prst="rect">
                <a:avLst/>
              </a:prstGeom>
              <a:solidFill>
                <a:schemeClr val="accent6"/>
              </a:solidFill>
              <a:ln w="12700" cap="flat" cmpd="sng" algn="ctr">
                <a:solidFill>
                  <a:srgbClr val="EBEBEB"/>
                </a:solidFill>
                <a:prstDash val="solid"/>
                <a:miter lim="800000"/>
              </a:ln>
              <a:effectLst/>
            </p:spPr>
            <p:txBody>
              <a:bodyPr lIns="144000" tIns="144000" rIns="144000" bIns="14400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dirty="0" err="1">
                  <a:ln>
                    <a:noFill/>
                  </a:ln>
                  <a:solidFill>
                    <a:prstClr val="white"/>
                  </a:solidFill>
                  <a:effectLst/>
                  <a:uLnTx/>
                  <a:uFillTx/>
                  <a:latin typeface="Segoe UI Light"/>
                  <a:ea typeface="+mn-ea"/>
                  <a:cs typeface="+mn-cs"/>
                </a:endParaRPr>
              </a:p>
            </p:txBody>
          </p:sp>
          <p:grpSp>
            <p:nvGrpSpPr>
              <p:cNvPr id="60" name="Groep 59">
                <a:extLst>
                  <a:ext uri="{FF2B5EF4-FFF2-40B4-BE49-F238E27FC236}">
                    <a16:creationId xmlns:a16="http://schemas.microsoft.com/office/drawing/2014/main" id="{86FB97F9-3AA6-467A-ACBD-D88A170C760B}"/>
                  </a:ext>
                </a:extLst>
              </p:cNvPr>
              <p:cNvGrpSpPr/>
              <p:nvPr userDrawn="1"/>
            </p:nvGrpSpPr>
            <p:grpSpPr>
              <a:xfrm>
                <a:off x="13580316" y="3865836"/>
                <a:ext cx="151508" cy="147961"/>
                <a:chOff x="13580316" y="3865836"/>
                <a:chExt cx="151508" cy="147961"/>
              </a:xfrm>
            </p:grpSpPr>
            <p:sp>
              <p:nvSpPr>
                <p:cNvPr id="61" name="Rechthoek 60">
                  <a:extLst>
                    <a:ext uri="{FF2B5EF4-FFF2-40B4-BE49-F238E27FC236}">
                      <a16:creationId xmlns:a16="http://schemas.microsoft.com/office/drawing/2014/main" id="{04FED92D-8867-4BE3-AA84-8455BD47650D}"/>
                    </a:ext>
                  </a:extLst>
                </p:cNvPr>
                <p:cNvSpPr/>
                <p:nvPr userDrawn="1"/>
              </p:nvSpPr>
              <p:spPr>
                <a:xfrm>
                  <a:off x="13584519" y="3870040"/>
                  <a:ext cx="136620" cy="136620"/>
                </a:xfrm>
                <a:prstGeom prst="rect">
                  <a:avLst/>
                </a:prstGeom>
                <a:solidFill>
                  <a:schemeClr val="accent1"/>
                </a:solidFill>
                <a:ln w="12700" cap="flat" cmpd="sng" algn="ctr">
                  <a:solidFill>
                    <a:srgbClr val="EBEBEB"/>
                  </a:solidFill>
                  <a:prstDash val="solid"/>
                  <a:miter lim="800000"/>
                </a:ln>
                <a:effectLst/>
              </p:spPr>
              <p:txBody>
                <a:bodyPr lIns="144000" tIns="144000" rIns="144000" bIns="14400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dirty="0" err="1">
                    <a:ln>
                      <a:noFill/>
                    </a:ln>
                    <a:solidFill>
                      <a:prstClr val="white"/>
                    </a:solidFill>
                    <a:effectLst/>
                    <a:uLnTx/>
                    <a:uFillTx/>
                    <a:latin typeface="Segoe UI Light"/>
                    <a:ea typeface="+mn-ea"/>
                    <a:cs typeface="+mn-cs"/>
                  </a:endParaRPr>
                </a:p>
              </p:txBody>
            </p:sp>
            <p:sp>
              <p:nvSpPr>
                <p:cNvPr id="62" name="Rechthoek 61">
                  <a:extLst>
                    <a:ext uri="{FF2B5EF4-FFF2-40B4-BE49-F238E27FC236}">
                      <a16:creationId xmlns:a16="http://schemas.microsoft.com/office/drawing/2014/main" id="{8AD60293-18B1-453D-8F1C-F4B755353B9F}"/>
                    </a:ext>
                  </a:extLst>
                </p:cNvPr>
                <p:cNvSpPr/>
                <p:nvPr userDrawn="1"/>
              </p:nvSpPr>
              <p:spPr>
                <a:xfrm>
                  <a:off x="13580316" y="3865836"/>
                  <a:ext cx="151508" cy="147961"/>
                </a:xfrm>
                <a:prstGeom prst="rect">
                  <a:avLst/>
                </a:prstGeom>
                <a:noFill/>
                <a:ln w="12700" cap="flat" cmpd="sng" algn="ctr">
                  <a:solidFill>
                    <a:srgbClr val="F29132"/>
                  </a:solidFill>
                  <a:prstDash val="solid"/>
                  <a:miter lim="800000"/>
                </a:ln>
                <a:effectLst/>
              </p:spPr>
              <p:txBody>
                <a:bodyPr lIns="144000" tIns="144000" rIns="144000" bIns="14400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dirty="0" err="1">
                    <a:ln>
                      <a:noFill/>
                    </a:ln>
                    <a:solidFill>
                      <a:prstClr val="white"/>
                    </a:solidFill>
                    <a:effectLst/>
                    <a:uLnTx/>
                    <a:uFillTx/>
                    <a:latin typeface="Segoe UI Light"/>
                    <a:ea typeface="+mn-ea"/>
                    <a:cs typeface="+mn-cs"/>
                  </a:endParaRPr>
                </a:p>
              </p:txBody>
            </p:sp>
          </p:grpSp>
        </p:grpSp>
        <p:grpSp>
          <p:nvGrpSpPr>
            <p:cNvPr id="38" name="Groep 37">
              <a:extLst>
                <a:ext uri="{FF2B5EF4-FFF2-40B4-BE49-F238E27FC236}">
                  <a16:creationId xmlns:a16="http://schemas.microsoft.com/office/drawing/2014/main" id="{5714E822-23F8-41AD-829B-39FDCEBFE8B9}"/>
                </a:ext>
              </a:extLst>
            </p:cNvPr>
            <p:cNvGrpSpPr/>
            <p:nvPr userDrawn="1"/>
          </p:nvGrpSpPr>
          <p:grpSpPr>
            <a:xfrm>
              <a:off x="-3314820" y="4363463"/>
              <a:ext cx="1381246" cy="835929"/>
              <a:chOff x="-3314820" y="3391746"/>
              <a:chExt cx="1381246" cy="835929"/>
            </a:xfrm>
          </p:grpSpPr>
          <p:sp>
            <p:nvSpPr>
              <p:cNvPr id="39" name="Rechthoek 38">
                <a:extLst>
                  <a:ext uri="{FF2B5EF4-FFF2-40B4-BE49-F238E27FC236}">
                    <a16:creationId xmlns:a16="http://schemas.microsoft.com/office/drawing/2014/main" id="{93CDAB63-B20A-4B3E-802E-D15D3E7B3B43}"/>
                  </a:ext>
                </a:extLst>
              </p:cNvPr>
              <p:cNvSpPr/>
              <p:nvPr userDrawn="1"/>
            </p:nvSpPr>
            <p:spPr>
              <a:xfrm>
                <a:off x="-3314820" y="3391746"/>
                <a:ext cx="1381246" cy="272279"/>
              </a:xfrm>
              <a:prstGeom prst="rect">
                <a:avLst/>
              </a:prstGeom>
              <a:solidFill>
                <a:srgbClr val="FFFFFF"/>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40" name="Rechthoek 39">
                <a:extLst>
                  <a:ext uri="{FF2B5EF4-FFF2-40B4-BE49-F238E27FC236}">
                    <a16:creationId xmlns:a16="http://schemas.microsoft.com/office/drawing/2014/main" id="{1D5EA9F7-4803-4512-92AC-CDB4623CDFB0}"/>
                  </a:ext>
                </a:extLst>
              </p:cNvPr>
              <p:cNvSpPr/>
              <p:nvPr userDrawn="1"/>
            </p:nvSpPr>
            <p:spPr>
              <a:xfrm>
                <a:off x="-3304719" y="3412899"/>
                <a:ext cx="1361619" cy="246608"/>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41" name="Tekstvak 40">
                <a:extLst>
                  <a:ext uri="{FF2B5EF4-FFF2-40B4-BE49-F238E27FC236}">
                    <a16:creationId xmlns:a16="http://schemas.microsoft.com/office/drawing/2014/main" id="{C3B24AC8-CEB7-4A9C-BD4D-89A044B78B06}"/>
                  </a:ext>
                </a:extLst>
              </p:cNvPr>
              <p:cNvSpPr txBox="1"/>
              <p:nvPr userDrawn="1"/>
            </p:nvSpPr>
            <p:spPr>
              <a:xfrm>
                <a:off x="-3069820" y="3472995"/>
                <a:ext cx="1098515" cy="126416"/>
              </a:xfrm>
              <a:prstGeom prst="rect">
                <a:avLst/>
              </a:prstGeom>
              <a:noFill/>
            </p:spPr>
            <p:txBody>
              <a:bodyPr wrap="square" rtlCol="0" anchor="ctr">
                <a:noAutofit/>
              </a:bodyPr>
              <a:lstStyle/>
              <a:p>
                <a:pPr marL="0" algn="l" defTabSz="913134" rtl="0" eaLnBrk="1" latinLnBrk="0" hangingPunct="1">
                  <a:lnSpc>
                    <a:spcPct val="90000"/>
                  </a:lnSpc>
                  <a:spcBef>
                    <a:spcPts val="450"/>
                  </a:spcBef>
                  <a:spcAft>
                    <a:spcPts val="450"/>
                  </a:spcAft>
                </a:pPr>
                <a:r>
                  <a:rPr lang="nl-NL" sz="675" b="0" kern="1200" noProof="0" dirty="0">
                    <a:solidFill>
                      <a:srgbClr val="211F26"/>
                    </a:solidFill>
                    <a:latin typeface="Calibri" panose="020F0502020204030204" pitchFamily="34" charset="0"/>
                    <a:ea typeface="+mn-ea"/>
                    <a:cs typeface="Calibri" panose="020F0502020204030204" pitchFamily="34" charset="0"/>
                  </a:rPr>
                  <a:t>Vormopvulling</a:t>
                </a:r>
              </a:p>
            </p:txBody>
          </p:sp>
          <p:sp>
            <p:nvSpPr>
              <p:cNvPr id="42" name="Vrije vorm: vorm 41">
                <a:extLst>
                  <a:ext uri="{FF2B5EF4-FFF2-40B4-BE49-F238E27FC236}">
                    <a16:creationId xmlns:a16="http://schemas.microsoft.com/office/drawing/2014/main" id="{06634AF5-AD4F-4549-B538-C4D5C06C5A31}"/>
                  </a:ext>
                </a:extLst>
              </p:cNvPr>
              <p:cNvSpPr/>
              <p:nvPr userDrawn="1"/>
            </p:nvSpPr>
            <p:spPr>
              <a:xfrm>
                <a:off x="-2404225" y="4047675"/>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450"/>
                  </a:spcBef>
                  <a:spcAft>
                    <a:spcPts val="450"/>
                  </a:spcAft>
                </a:pPr>
                <a:endParaRPr lang="nl-NL" sz="1200" cap="all" baseline="0" noProof="0" dirty="0">
                  <a:latin typeface="Calibri" panose="020F0502020204030204" pitchFamily="34" charset="0"/>
                  <a:cs typeface="Calibri" panose="020F0502020204030204" pitchFamily="34" charset="0"/>
                </a:endParaRPr>
              </a:p>
            </p:txBody>
          </p:sp>
          <p:grpSp>
            <p:nvGrpSpPr>
              <p:cNvPr id="43" name="Groep 42">
                <a:extLst>
                  <a:ext uri="{FF2B5EF4-FFF2-40B4-BE49-F238E27FC236}">
                    <a16:creationId xmlns:a16="http://schemas.microsoft.com/office/drawing/2014/main" id="{6A86DE0B-905F-490A-A663-3BCB46D769D3}"/>
                  </a:ext>
                </a:extLst>
              </p:cNvPr>
              <p:cNvGrpSpPr/>
              <p:nvPr userDrawn="1"/>
            </p:nvGrpSpPr>
            <p:grpSpPr>
              <a:xfrm>
                <a:off x="-3243855" y="3446665"/>
                <a:ext cx="157453" cy="147831"/>
                <a:chOff x="-899320" y="3037554"/>
                <a:chExt cx="175977" cy="165227"/>
              </a:xfrm>
            </p:grpSpPr>
            <p:sp>
              <p:nvSpPr>
                <p:cNvPr id="45" name="Vrije vorm: vorm 44">
                  <a:extLst>
                    <a:ext uri="{FF2B5EF4-FFF2-40B4-BE49-F238E27FC236}">
                      <a16:creationId xmlns:a16="http://schemas.microsoft.com/office/drawing/2014/main" id="{11CC7C7D-0DEB-4813-A1C6-B0E7C2163BF3}"/>
                    </a:ext>
                  </a:extLst>
                </p:cNvPr>
                <p:cNvSpPr/>
                <p:nvPr userDrawn="1"/>
              </p:nvSpPr>
              <p:spPr>
                <a:xfrm>
                  <a:off x="-804124" y="3081338"/>
                  <a:ext cx="80781" cy="121443"/>
                </a:xfrm>
                <a:custGeom>
                  <a:avLst/>
                  <a:gdLst>
                    <a:gd name="connsiteX0" fmla="*/ 0 w 54768"/>
                    <a:gd name="connsiteY0" fmla="*/ 0 h 71437"/>
                    <a:gd name="connsiteX1" fmla="*/ 4762 w 54768"/>
                    <a:gd name="connsiteY1" fmla="*/ 71437 h 71437"/>
                    <a:gd name="connsiteX2" fmla="*/ 54768 w 54768"/>
                    <a:gd name="connsiteY2" fmla="*/ 4762 h 71437"/>
                    <a:gd name="connsiteX3" fmla="*/ 0 w 54768"/>
                    <a:gd name="connsiteY3" fmla="*/ 0 h 71437"/>
                    <a:gd name="connsiteX0" fmla="*/ 0 w 54768"/>
                    <a:gd name="connsiteY0" fmla="*/ 0 h 71437"/>
                    <a:gd name="connsiteX1" fmla="*/ 4762 w 54768"/>
                    <a:gd name="connsiteY1" fmla="*/ 71437 h 71437"/>
                    <a:gd name="connsiteX2" fmla="*/ 54768 w 54768"/>
                    <a:gd name="connsiteY2" fmla="*/ 4762 h 71437"/>
                    <a:gd name="connsiteX3" fmla="*/ 0 w 54768"/>
                    <a:gd name="connsiteY3" fmla="*/ 0 h 71437"/>
                    <a:gd name="connsiteX0" fmla="*/ 0 w 61912"/>
                    <a:gd name="connsiteY0" fmla="*/ 4763 h 76200"/>
                    <a:gd name="connsiteX1" fmla="*/ 4762 w 61912"/>
                    <a:gd name="connsiteY1" fmla="*/ 76200 h 76200"/>
                    <a:gd name="connsiteX2" fmla="*/ 61912 w 61912"/>
                    <a:gd name="connsiteY2" fmla="*/ 0 h 76200"/>
                    <a:gd name="connsiteX3" fmla="*/ 0 w 61912"/>
                    <a:gd name="connsiteY3" fmla="*/ 4763 h 76200"/>
                    <a:gd name="connsiteX0" fmla="*/ 0 w 61912"/>
                    <a:gd name="connsiteY0" fmla="*/ 50015 h 121452"/>
                    <a:gd name="connsiteX1" fmla="*/ 4762 w 61912"/>
                    <a:gd name="connsiteY1" fmla="*/ 121452 h 121452"/>
                    <a:gd name="connsiteX2" fmla="*/ 61912 w 61912"/>
                    <a:gd name="connsiteY2" fmla="*/ 45252 h 121452"/>
                    <a:gd name="connsiteX3" fmla="*/ 7143 w 61912"/>
                    <a:gd name="connsiteY3" fmla="*/ 9 h 121452"/>
                    <a:gd name="connsiteX4" fmla="*/ 0 w 61912"/>
                    <a:gd name="connsiteY4" fmla="*/ 50015 h 121452"/>
                    <a:gd name="connsiteX0" fmla="*/ 30217 w 92129"/>
                    <a:gd name="connsiteY0" fmla="*/ 50015 h 121452"/>
                    <a:gd name="connsiteX1" fmla="*/ 34979 w 92129"/>
                    <a:gd name="connsiteY1" fmla="*/ 121452 h 121452"/>
                    <a:gd name="connsiteX2" fmla="*/ 92129 w 92129"/>
                    <a:gd name="connsiteY2" fmla="*/ 45252 h 121452"/>
                    <a:gd name="connsiteX3" fmla="*/ 37360 w 92129"/>
                    <a:gd name="connsiteY3" fmla="*/ 9 h 121452"/>
                    <a:gd name="connsiteX4" fmla="*/ 30217 w 92129"/>
                    <a:gd name="connsiteY4" fmla="*/ 50015 h 121452"/>
                    <a:gd name="connsiteX0" fmla="*/ 30217 w 92129"/>
                    <a:gd name="connsiteY0" fmla="*/ 50006 h 121443"/>
                    <a:gd name="connsiteX1" fmla="*/ 34979 w 92129"/>
                    <a:gd name="connsiteY1" fmla="*/ 121443 h 121443"/>
                    <a:gd name="connsiteX2" fmla="*/ 92129 w 92129"/>
                    <a:gd name="connsiteY2" fmla="*/ 45243 h 121443"/>
                    <a:gd name="connsiteX3" fmla="*/ 37360 w 92129"/>
                    <a:gd name="connsiteY3" fmla="*/ 0 h 121443"/>
                    <a:gd name="connsiteX4" fmla="*/ 30217 w 92129"/>
                    <a:gd name="connsiteY4" fmla="*/ 50006 h 121443"/>
                    <a:gd name="connsiteX0" fmla="*/ 30217 w 92490"/>
                    <a:gd name="connsiteY0" fmla="*/ 50006 h 121443"/>
                    <a:gd name="connsiteX1" fmla="*/ 34979 w 92490"/>
                    <a:gd name="connsiteY1" fmla="*/ 121443 h 121443"/>
                    <a:gd name="connsiteX2" fmla="*/ 92129 w 92490"/>
                    <a:gd name="connsiteY2" fmla="*/ 45243 h 121443"/>
                    <a:gd name="connsiteX3" fmla="*/ 37360 w 92490"/>
                    <a:gd name="connsiteY3" fmla="*/ 0 h 121443"/>
                    <a:gd name="connsiteX4" fmla="*/ 30217 w 92490"/>
                    <a:gd name="connsiteY4" fmla="*/ 50006 h 121443"/>
                    <a:gd name="connsiteX0" fmla="*/ 30217 w 80781"/>
                    <a:gd name="connsiteY0" fmla="*/ 50006 h 121443"/>
                    <a:gd name="connsiteX1" fmla="*/ 34979 w 80781"/>
                    <a:gd name="connsiteY1" fmla="*/ 121443 h 121443"/>
                    <a:gd name="connsiteX2" fmla="*/ 80222 w 80781"/>
                    <a:gd name="connsiteY2" fmla="*/ 52387 h 121443"/>
                    <a:gd name="connsiteX3" fmla="*/ 37360 w 80781"/>
                    <a:gd name="connsiteY3" fmla="*/ 0 h 121443"/>
                    <a:gd name="connsiteX4" fmla="*/ 30217 w 80781"/>
                    <a:gd name="connsiteY4" fmla="*/ 50006 h 1214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781" h="121443">
                      <a:moveTo>
                        <a:pt x="30217" y="50006"/>
                      </a:moveTo>
                      <a:lnTo>
                        <a:pt x="34979" y="121443"/>
                      </a:lnTo>
                      <a:lnTo>
                        <a:pt x="80222" y="52387"/>
                      </a:lnTo>
                      <a:cubicBezTo>
                        <a:pt x="84191" y="29368"/>
                        <a:pt x="66729" y="1588"/>
                        <a:pt x="37360" y="0"/>
                      </a:cubicBezTo>
                      <a:cubicBezTo>
                        <a:pt x="-43602" y="21431"/>
                        <a:pt x="32598" y="33337"/>
                        <a:pt x="30217" y="50006"/>
                      </a:cubicBezTo>
                      <a:close/>
                    </a:path>
                  </a:pathLst>
                </a:custGeom>
                <a:solidFill>
                  <a:srgbClr val="366FA8"/>
                </a:solidFill>
                <a:ln w="12700" cap="flat" cmpd="sng" algn="ctr">
                  <a:noFill/>
                  <a:prstDash val="solid"/>
                  <a:miter lim="800000"/>
                </a:ln>
                <a:effectLst/>
              </p:spPr>
              <p:txBody>
                <a:bodyPr rot="0" spcFirstLastPara="0" vert="horz" wrap="square" lIns="0" tIns="0" rIns="0" bIns="0" numCol="1" spcCol="0" rtlCol="0" fromWordArt="0" anchor="ctr" anchorCtr="0" forceAA="0" compatLnSpc="1">
                  <a:prstTxWarp prst="textNoShape">
                    <a:avLst/>
                  </a:prstTxWarp>
                  <a:noAutofit/>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nl-NL" sz="675" b="1" i="0" u="none" strike="noStrike" kern="0" cap="none" spc="0" normalizeH="0" baseline="0" noProof="0" dirty="0">
                    <a:ln>
                      <a:noFill/>
                    </a:ln>
                    <a:solidFill>
                      <a:prstClr val="black"/>
                    </a:solidFill>
                    <a:effectLst/>
                    <a:uLnTx/>
                    <a:uFillTx/>
                    <a:latin typeface="Segoe UI Light"/>
                    <a:ea typeface="+mn-ea"/>
                    <a:cs typeface="+mn-cs"/>
                  </a:endParaRPr>
                </a:p>
              </p:txBody>
            </p:sp>
            <p:sp>
              <p:nvSpPr>
                <p:cNvPr id="46" name="Rechthoek: afgeronde hoeken 45">
                  <a:extLst>
                    <a:ext uri="{FF2B5EF4-FFF2-40B4-BE49-F238E27FC236}">
                      <a16:creationId xmlns:a16="http://schemas.microsoft.com/office/drawing/2014/main" id="{DB4BF630-ED14-4D39-A79E-47CC241E7FCC}"/>
                    </a:ext>
                  </a:extLst>
                </p:cNvPr>
                <p:cNvSpPr/>
                <p:nvPr userDrawn="1"/>
              </p:nvSpPr>
              <p:spPr>
                <a:xfrm rot="2903873">
                  <a:off x="-887744" y="3085651"/>
                  <a:ext cx="99751" cy="122903"/>
                </a:xfrm>
                <a:prstGeom prst="roundRect">
                  <a:avLst>
                    <a:gd name="adj" fmla="val 2911"/>
                  </a:avLst>
                </a:prstGeom>
                <a:solidFill>
                  <a:sysClr val="window" lastClr="FFFFFF"/>
                </a:solidFill>
                <a:ln w="12700" cap="flat" cmpd="sng" algn="ctr">
                  <a:solidFill>
                    <a:srgbClr val="818181"/>
                  </a:solidFill>
                  <a:prstDash val="solid"/>
                  <a:miter lim="800000"/>
                </a:ln>
                <a:effectLst/>
              </p:spPr>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marL="0" marR="0" lvl="0" indent="0" defTabSz="685800" eaLnBrk="1" fontAlgn="auto" latinLnBrk="0" hangingPunct="1">
                    <a:lnSpc>
                      <a:spcPct val="90000"/>
                    </a:lnSpc>
                    <a:spcBef>
                      <a:spcPts val="450"/>
                    </a:spcBef>
                    <a:spcAft>
                      <a:spcPts val="450"/>
                    </a:spcAft>
                    <a:buClrTx/>
                    <a:buSzTx/>
                    <a:buFontTx/>
                    <a:buNone/>
                    <a:tabLst/>
                    <a:defRPr/>
                  </a:pPr>
                  <a:endParaRPr kumimoji="0" lang="nl-NL" sz="525"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47" name="Vrije vorm: vorm 46">
                  <a:extLst>
                    <a:ext uri="{FF2B5EF4-FFF2-40B4-BE49-F238E27FC236}">
                      <a16:creationId xmlns:a16="http://schemas.microsoft.com/office/drawing/2014/main" id="{78CD76A7-1590-4C56-9DDF-DA16737169DA}"/>
                    </a:ext>
                  </a:extLst>
                </p:cNvPr>
                <p:cNvSpPr/>
                <p:nvPr userDrawn="1"/>
              </p:nvSpPr>
              <p:spPr>
                <a:xfrm>
                  <a:off x="-894646" y="3037554"/>
                  <a:ext cx="64753" cy="85767"/>
                </a:xfrm>
                <a:custGeom>
                  <a:avLst/>
                  <a:gdLst>
                    <a:gd name="connsiteX0" fmla="*/ 0 w 52388"/>
                    <a:gd name="connsiteY0" fmla="*/ 76203 h 76203"/>
                    <a:gd name="connsiteX1" fmla="*/ 26194 w 52388"/>
                    <a:gd name="connsiteY1" fmla="*/ 3 h 76203"/>
                    <a:gd name="connsiteX2" fmla="*/ 52388 w 52388"/>
                    <a:gd name="connsiteY2" fmla="*/ 73822 h 76203"/>
                    <a:gd name="connsiteX0" fmla="*/ 0 w 52388"/>
                    <a:gd name="connsiteY0" fmla="*/ 76203 h 76203"/>
                    <a:gd name="connsiteX1" fmla="*/ 26194 w 52388"/>
                    <a:gd name="connsiteY1" fmla="*/ 3 h 76203"/>
                    <a:gd name="connsiteX2" fmla="*/ 52388 w 52388"/>
                    <a:gd name="connsiteY2" fmla="*/ 73822 h 76203"/>
                    <a:gd name="connsiteX0" fmla="*/ 0 w 46443"/>
                    <a:gd name="connsiteY0" fmla="*/ 78387 h 78387"/>
                    <a:gd name="connsiteX1" fmla="*/ 20249 w 46443"/>
                    <a:gd name="connsiteY1" fmla="*/ 11 h 78387"/>
                    <a:gd name="connsiteX2" fmla="*/ 46443 w 46443"/>
                    <a:gd name="connsiteY2" fmla="*/ 73830 h 78387"/>
                    <a:gd name="connsiteX0" fmla="*/ 135 w 46578"/>
                    <a:gd name="connsiteY0" fmla="*/ 78387 h 78387"/>
                    <a:gd name="connsiteX1" fmla="*/ 20384 w 46578"/>
                    <a:gd name="connsiteY1" fmla="*/ 11 h 78387"/>
                    <a:gd name="connsiteX2" fmla="*/ 46578 w 46578"/>
                    <a:gd name="connsiteY2" fmla="*/ 73830 h 78387"/>
                    <a:gd name="connsiteX0" fmla="*/ 295 w 46738"/>
                    <a:gd name="connsiteY0" fmla="*/ 78387 h 78387"/>
                    <a:gd name="connsiteX1" fmla="*/ 20544 w 46738"/>
                    <a:gd name="connsiteY1" fmla="*/ 11 h 78387"/>
                    <a:gd name="connsiteX2" fmla="*/ 46738 w 46738"/>
                    <a:gd name="connsiteY2" fmla="*/ 73830 h 78387"/>
                    <a:gd name="connsiteX0" fmla="*/ 127 w 39137"/>
                    <a:gd name="connsiteY0" fmla="*/ 78452 h 78452"/>
                    <a:gd name="connsiteX1" fmla="*/ 20376 w 39137"/>
                    <a:gd name="connsiteY1" fmla="*/ 76 h 78452"/>
                    <a:gd name="connsiteX2" fmla="*/ 39137 w 39137"/>
                    <a:gd name="connsiteY2" fmla="*/ 67366 h 78452"/>
                    <a:gd name="connsiteX0" fmla="*/ 127 w 39933"/>
                    <a:gd name="connsiteY0" fmla="*/ 78470 h 78470"/>
                    <a:gd name="connsiteX1" fmla="*/ 20376 w 39933"/>
                    <a:gd name="connsiteY1" fmla="*/ 94 h 78470"/>
                    <a:gd name="connsiteX2" fmla="*/ 39137 w 39933"/>
                    <a:gd name="connsiteY2" fmla="*/ 67384 h 78470"/>
                    <a:gd name="connsiteX0" fmla="*/ 219 w 40422"/>
                    <a:gd name="connsiteY0" fmla="*/ 78381 h 78381"/>
                    <a:gd name="connsiteX1" fmla="*/ 20468 w 40422"/>
                    <a:gd name="connsiteY1" fmla="*/ 5 h 78381"/>
                    <a:gd name="connsiteX2" fmla="*/ 39229 w 40422"/>
                    <a:gd name="connsiteY2" fmla="*/ 67295 h 78381"/>
                  </a:gdLst>
                  <a:ahLst/>
                  <a:cxnLst>
                    <a:cxn ang="0">
                      <a:pos x="connsiteX0" y="connsiteY0"/>
                    </a:cxn>
                    <a:cxn ang="0">
                      <a:pos x="connsiteX1" y="connsiteY1"/>
                    </a:cxn>
                    <a:cxn ang="0">
                      <a:pos x="connsiteX2" y="connsiteY2"/>
                    </a:cxn>
                  </a:cxnLst>
                  <a:rect l="l" t="t" r="r" b="b"/>
                  <a:pathLst>
                    <a:path w="40422" h="78381">
                      <a:moveTo>
                        <a:pt x="219" y="78381"/>
                      </a:moveTo>
                      <a:cubicBezTo>
                        <a:pt x="-1454" y="18717"/>
                        <a:pt x="6534" y="-324"/>
                        <a:pt x="20468" y="5"/>
                      </a:cubicBezTo>
                      <a:cubicBezTo>
                        <a:pt x="34402" y="334"/>
                        <a:pt x="43874" y="23658"/>
                        <a:pt x="39229" y="67295"/>
                      </a:cubicBezTo>
                    </a:path>
                  </a:pathLst>
                </a:custGeom>
                <a:noFill/>
                <a:ln w="12700" cap="flat" cmpd="sng" algn="ctr">
                  <a:solidFill>
                    <a:srgbClr val="818181"/>
                  </a:solidFill>
                  <a:prstDash val="solid"/>
                  <a:miter lim="800000"/>
                </a:ln>
                <a:effectLst/>
              </p:spPr>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marL="0" marR="0" lvl="0" indent="0" defTabSz="685800" eaLnBrk="1" fontAlgn="auto" latinLnBrk="0" hangingPunct="1">
                    <a:lnSpc>
                      <a:spcPct val="90000"/>
                    </a:lnSpc>
                    <a:spcBef>
                      <a:spcPts val="450"/>
                    </a:spcBef>
                    <a:spcAft>
                      <a:spcPts val="450"/>
                    </a:spcAft>
                    <a:buClrTx/>
                    <a:buSzTx/>
                    <a:buFontTx/>
                    <a:buNone/>
                    <a:tabLst/>
                    <a:defRPr/>
                  </a:pPr>
                  <a:endParaRPr kumimoji="0" lang="nl-NL" sz="525"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grpSp>
          <p:sp>
            <p:nvSpPr>
              <p:cNvPr id="44" name="Gelijkbenige driehoek 43">
                <a:extLst>
                  <a:ext uri="{FF2B5EF4-FFF2-40B4-BE49-F238E27FC236}">
                    <a16:creationId xmlns:a16="http://schemas.microsoft.com/office/drawing/2014/main" id="{CB39E84D-ADE3-40FE-B4FB-ACA7B69D65B2}"/>
                  </a:ext>
                </a:extLst>
              </p:cNvPr>
              <p:cNvSpPr/>
              <p:nvPr userDrawn="1"/>
            </p:nvSpPr>
            <p:spPr>
              <a:xfrm rot="10800000">
                <a:off x="-2162266" y="3519194"/>
                <a:ext cx="94890" cy="50291"/>
              </a:xfrm>
              <a:prstGeom prst="triangle">
                <a:avLst/>
              </a:prstGeom>
              <a:solidFill>
                <a:sysClr val="windowText" lastClr="000000"/>
              </a:solidFill>
              <a:ln w="12700" cap="flat" cmpd="sng" algn="ctr">
                <a:noFill/>
                <a:prstDash val="solid"/>
                <a:miter lim="800000"/>
              </a:ln>
              <a:effectLst/>
            </p:spPr>
            <p:txBody>
              <a:bodyPr lIns="144000" tIns="144000" rIns="144000" bIns="14400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nl-NL" sz="825" b="0" i="0" u="none" strike="noStrike" kern="0" cap="none" spc="0" normalizeH="0" baseline="0" noProof="0" dirty="0" err="1">
                  <a:ln>
                    <a:noFill/>
                  </a:ln>
                  <a:solidFill>
                    <a:prstClr val="white"/>
                  </a:solidFill>
                  <a:effectLst/>
                  <a:uLnTx/>
                  <a:uFillTx/>
                  <a:latin typeface="Segoe UI Light"/>
                  <a:ea typeface="+mn-ea"/>
                  <a:cs typeface="+mn-cs"/>
                </a:endParaRPr>
              </a:p>
            </p:txBody>
          </p:sp>
        </p:grpSp>
      </p:grpSp>
      <p:sp>
        <p:nvSpPr>
          <p:cNvPr id="11" name="- INFO">
            <a:extLst>
              <a:ext uri="{FF2B5EF4-FFF2-40B4-BE49-F238E27FC236}">
                <a16:creationId xmlns:a16="http://schemas.microsoft.com/office/drawing/2014/main" id="{D5D548DA-264A-4D19-8A0A-B2288EC6661C}"/>
              </a:ext>
            </a:extLst>
          </p:cNvPr>
          <p:cNvSpPr txBox="1"/>
          <p:nvPr userDrawn="1"/>
        </p:nvSpPr>
        <p:spPr>
          <a:xfrm>
            <a:off x="9525" y="-259057"/>
            <a:ext cx="9134475" cy="148842"/>
          </a:xfrm>
          <a:prstGeom prst="rect">
            <a:avLst/>
          </a:prstGeom>
          <a:noFill/>
        </p:spPr>
        <p:txBody>
          <a:bodyPr wrap="square" lIns="0" tIns="0" rIns="0" bIns="0" rtlCol="0" anchor="ctr" anchorCtr="0">
            <a:noAutofit/>
          </a:bodyPr>
          <a:lstStyle/>
          <a:p>
            <a:pPr algn="l"/>
            <a:r>
              <a:rPr lang="nl-NL" sz="1050" b="1" cap="all" spc="0" baseline="0">
                <a:solidFill>
                  <a:sysClr val="windowText" lastClr="000000"/>
                </a:solidFill>
                <a:latin typeface="+mn-lt"/>
                <a:cs typeface="Calibri" panose="020F0502020204030204" pitchFamily="34" charset="0"/>
              </a:rPr>
              <a:t>Submenu – beeld [5x]</a:t>
            </a:r>
            <a:endParaRPr lang="nl-NL" sz="1050" b="1" cap="all" spc="0" baseline="0" dirty="0">
              <a:solidFill>
                <a:sysClr val="windowText" lastClr="000000"/>
              </a:solidFill>
              <a:latin typeface="+mn-lt"/>
              <a:cs typeface="Calibri" panose="020F0502020204030204" pitchFamily="34" charset="0"/>
            </a:endParaRPr>
          </a:p>
        </p:txBody>
      </p:sp>
      <p:sp>
        <p:nvSpPr>
          <p:cNvPr id="8" name="titel">
            <a:extLst>
              <a:ext uri="{FF2B5EF4-FFF2-40B4-BE49-F238E27FC236}">
                <a16:creationId xmlns:a16="http://schemas.microsoft.com/office/drawing/2014/main" id="{4FCE8B7B-8D3B-466F-8956-5C1F4F50265C}"/>
              </a:ext>
            </a:extLst>
          </p:cNvPr>
          <p:cNvSpPr>
            <a:spLocks noGrp="1"/>
          </p:cNvSpPr>
          <p:nvPr>
            <p:ph type="title" hasCustomPrompt="1"/>
          </p:nvPr>
        </p:nvSpPr>
        <p:spPr>
          <a:xfrm>
            <a:off x="401241" y="1854743"/>
            <a:ext cx="8335565" cy="1084400"/>
          </a:xfrm>
        </p:spPr>
        <p:txBody>
          <a:bodyPr tIns="0" anchor="b" anchorCtr="0"/>
          <a:lstStyle>
            <a:lvl1pPr>
              <a:lnSpc>
                <a:spcPts val="4125"/>
              </a:lnSpc>
              <a:defRPr sz="4500">
                <a:solidFill>
                  <a:schemeClr val="bg1"/>
                </a:solidFill>
              </a:defRPr>
            </a:lvl1pPr>
          </a:lstStyle>
          <a:p>
            <a:r>
              <a:rPr lang="nl-NL"/>
              <a:t>Titel</a:t>
            </a:r>
            <a:br>
              <a:rPr lang="nl-NL"/>
            </a:br>
            <a:r>
              <a:rPr lang="nl-NL"/>
              <a:t>max. 2 regels</a:t>
            </a:r>
            <a:endParaRPr lang="nl-NL" dirty="0"/>
          </a:p>
        </p:txBody>
      </p:sp>
      <p:sp>
        <p:nvSpPr>
          <p:cNvPr id="4" name="datum">
            <a:extLst>
              <a:ext uri="{FF2B5EF4-FFF2-40B4-BE49-F238E27FC236}">
                <a16:creationId xmlns:a16="http://schemas.microsoft.com/office/drawing/2014/main" id="{8E420A72-FB1A-45BF-AC4A-C2A67FDAE6C8}"/>
              </a:ext>
            </a:extLst>
          </p:cNvPr>
          <p:cNvSpPr>
            <a:spLocks noGrp="1"/>
          </p:cNvSpPr>
          <p:nvPr>
            <p:ph type="dt" sz="half" idx="10"/>
          </p:nvPr>
        </p:nvSpPr>
        <p:spPr/>
        <p:txBody>
          <a:bodyPr/>
          <a:lstStyle>
            <a:lvl1pPr>
              <a:defRPr>
                <a:solidFill>
                  <a:schemeClr val="bg1"/>
                </a:solidFill>
              </a:defRPr>
            </a:lvl1pPr>
          </a:lstStyle>
          <a:p>
            <a:fld id="{2BA2E694-120A-45EE-ACCA-EBAB0047D801}" type="datetime1">
              <a:rPr lang="nl-NL" smtClean="0"/>
              <a:t>15-4-2025</a:t>
            </a:fld>
            <a:endParaRPr lang="nl-NL" dirty="0"/>
          </a:p>
        </p:txBody>
      </p:sp>
      <p:sp>
        <p:nvSpPr>
          <p:cNvPr id="5" name="voettekst">
            <a:extLst>
              <a:ext uri="{FF2B5EF4-FFF2-40B4-BE49-F238E27FC236}">
                <a16:creationId xmlns:a16="http://schemas.microsoft.com/office/drawing/2014/main" id="{7B9B5AD8-20ED-43D8-A7A9-54D9AEF0A965}"/>
              </a:ext>
            </a:extLst>
          </p:cNvPr>
          <p:cNvSpPr>
            <a:spLocks noGrp="1"/>
          </p:cNvSpPr>
          <p:nvPr>
            <p:ph type="ftr" sz="quarter" idx="11"/>
          </p:nvPr>
        </p:nvSpPr>
        <p:spPr/>
        <p:txBody>
          <a:bodyPr/>
          <a:lstStyle>
            <a:lvl1pPr>
              <a:defRPr>
                <a:solidFill>
                  <a:schemeClr val="bg1"/>
                </a:solidFill>
              </a:defRPr>
            </a:lvl1pPr>
          </a:lstStyle>
          <a:p>
            <a:r>
              <a:rPr lang="nl-NL"/>
              <a:t>Erasmus University Rotterdam </a:t>
            </a:r>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p:ph type="sldNum" sz="quarter" idx="12"/>
          </p:nvPr>
        </p:nvSpPr>
        <p:spPr/>
        <p:txBody>
          <a:bodyPr/>
          <a:lstStyle>
            <a:lvl1pPr>
              <a:defRPr>
                <a:solidFill>
                  <a:schemeClr val="bg1"/>
                </a:solidFill>
              </a:defRPr>
            </a:lvl1pPr>
          </a:lstStyle>
          <a:p>
            <a:fld id="{361A1203-CA3D-4D48-AFA0-9D668419C1D5}" type="slidenum">
              <a:rPr lang="nl-NL" smtClean="0"/>
              <a:pPr/>
              <a:t>‹#›</a:t>
            </a:fld>
            <a:endParaRPr lang="nl-NL" dirty="0"/>
          </a:p>
        </p:txBody>
      </p:sp>
      <p:sp>
        <p:nvSpPr>
          <p:cNvPr id="7" name="Rechthoek 6">
            <a:extLst>
              <a:ext uri="{FF2B5EF4-FFF2-40B4-BE49-F238E27FC236}">
                <a16:creationId xmlns:a16="http://schemas.microsoft.com/office/drawing/2014/main" id="{73C298BA-7FAC-48F9-A58C-15CAD7158103}"/>
              </a:ext>
            </a:extLst>
          </p:cNvPr>
          <p:cNvSpPr/>
          <p:nvPr userDrawn="1"/>
        </p:nvSpPr>
        <p:spPr>
          <a:xfrm>
            <a:off x="3282043" y="0"/>
            <a:ext cx="5861958" cy="1597795"/>
          </a:xfrm>
          <a:custGeom>
            <a:avLst/>
            <a:gdLst>
              <a:gd name="connsiteX0" fmla="*/ 0 w 1629352"/>
              <a:gd name="connsiteY0" fmla="*/ 0 h 1629352"/>
              <a:gd name="connsiteX1" fmla="*/ 1629352 w 1629352"/>
              <a:gd name="connsiteY1" fmla="*/ 0 h 1629352"/>
              <a:gd name="connsiteX2" fmla="*/ 1629352 w 1629352"/>
              <a:gd name="connsiteY2" fmla="*/ 1629352 h 1629352"/>
              <a:gd name="connsiteX3" fmla="*/ 0 w 1629352"/>
              <a:gd name="connsiteY3" fmla="*/ 1629352 h 1629352"/>
              <a:gd name="connsiteX4" fmla="*/ 0 w 1629352"/>
              <a:gd name="connsiteY4" fmla="*/ 0 h 1629352"/>
              <a:gd name="connsiteX0" fmla="*/ 0 w 1629352"/>
              <a:gd name="connsiteY0" fmla="*/ 0 h 1629352"/>
              <a:gd name="connsiteX1" fmla="*/ 1629352 w 1629352"/>
              <a:gd name="connsiteY1" fmla="*/ 0 h 1629352"/>
              <a:gd name="connsiteX2" fmla="*/ 1629352 w 1629352"/>
              <a:gd name="connsiteY2" fmla="*/ 1629352 h 1629352"/>
              <a:gd name="connsiteX3" fmla="*/ 0 w 1629352"/>
              <a:gd name="connsiteY3" fmla="*/ 0 h 1629352"/>
              <a:gd name="connsiteX0" fmla="*/ 0 w 2567815"/>
              <a:gd name="connsiteY0" fmla="*/ 0 h 1641383"/>
              <a:gd name="connsiteX1" fmla="*/ 2567815 w 2567815"/>
              <a:gd name="connsiteY1" fmla="*/ 12031 h 1641383"/>
              <a:gd name="connsiteX2" fmla="*/ 2567815 w 2567815"/>
              <a:gd name="connsiteY2" fmla="*/ 1641383 h 1641383"/>
              <a:gd name="connsiteX3" fmla="*/ 0 w 2567815"/>
              <a:gd name="connsiteY3" fmla="*/ 0 h 1641383"/>
              <a:gd name="connsiteX0" fmla="*/ 0 w 2567815"/>
              <a:gd name="connsiteY0" fmla="*/ 0 h 1641383"/>
              <a:gd name="connsiteX1" fmla="*/ 2567815 w 2567815"/>
              <a:gd name="connsiteY1" fmla="*/ 12031 h 1641383"/>
              <a:gd name="connsiteX2" fmla="*/ 2567815 w 2567815"/>
              <a:gd name="connsiteY2" fmla="*/ 1641383 h 1641383"/>
              <a:gd name="connsiteX3" fmla="*/ 0 w 2567815"/>
              <a:gd name="connsiteY3" fmla="*/ 0 h 1641383"/>
              <a:gd name="connsiteX0" fmla="*/ 0 w 2567815"/>
              <a:gd name="connsiteY0" fmla="*/ 0 h 1641383"/>
              <a:gd name="connsiteX1" fmla="*/ 2567815 w 2567815"/>
              <a:gd name="connsiteY1" fmla="*/ 12031 h 1641383"/>
              <a:gd name="connsiteX2" fmla="*/ 2567815 w 2567815"/>
              <a:gd name="connsiteY2" fmla="*/ 1641383 h 1641383"/>
              <a:gd name="connsiteX3" fmla="*/ 0 w 2567815"/>
              <a:gd name="connsiteY3" fmla="*/ 0 h 1641383"/>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2130393"/>
              <a:gd name="connsiteX1" fmla="*/ 7789520 w 7789520"/>
              <a:gd name="connsiteY1" fmla="*/ 0 h 2130393"/>
              <a:gd name="connsiteX2" fmla="*/ 7789520 w 7789520"/>
              <a:gd name="connsiteY2" fmla="*/ 2130393 h 2130393"/>
              <a:gd name="connsiteX3" fmla="*/ 0 w 7789520"/>
              <a:gd name="connsiteY3" fmla="*/ 1 h 2130393"/>
              <a:gd name="connsiteX0" fmla="*/ 0 w 7789520"/>
              <a:gd name="connsiteY0" fmla="*/ 1 h 2130393"/>
              <a:gd name="connsiteX1" fmla="*/ 7789520 w 7789520"/>
              <a:gd name="connsiteY1" fmla="*/ 0 h 2130393"/>
              <a:gd name="connsiteX2" fmla="*/ 7789520 w 7789520"/>
              <a:gd name="connsiteY2" fmla="*/ 2130393 h 2130393"/>
              <a:gd name="connsiteX3" fmla="*/ 0 w 7789520"/>
              <a:gd name="connsiteY3" fmla="*/ 1 h 2130393"/>
              <a:gd name="connsiteX0" fmla="*/ 0 w 7789520"/>
              <a:gd name="connsiteY0" fmla="*/ 1 h 2130393"/>
              <a:gd name="connsiteX1" fmla="*/ 7789520 w 7789520"/>
              <a:gd name="connsiteY1" fmla="*/ 0 h 2130393"/>
              <a:gd name="connsiteX2" fmla="*/ 7789520 w 7789520"/>
              <a:gd name="connsiteY2" fmla="*/ 2130393 h 2130393"/>
              <a:gd name="connsiteX3" fmla="*/ 0 w 7789520"/>
              <a:gd name="connsiteY3" fmla="*/ 1 h 2130393"/>
            </a:gdLst>
            <a:ahLst/>
            <a:cxnLst>
              <a:cxn ang="0">
                <a:pos x="connsiteX0" y="connsiteY0"/>
              </a:cxn>
              <a:cxn ang="0">
                <a:pos x="connsiteX1" y="connsiteY1"/>
              </a:cxn>
              <a:cxn ang="0">
                <a:pos x="connsiteX2" y="connsiteY2"/>
              </a:cxn>
              <a:cxn ang="0">
                <a:pos x="connsiteX3" y="connsiteY3"/>
              </a:cxn>
            </a:cxnLst>
            <a:rect l="l" t="t" r="r" b="b"/>
            <a:pathLst>
              <a:path w="7789520" h="2130393">
                <a:moveTo>
                  <a:pt x="0" y="1"/>
                </a:moveTo>
                <a:lnTo>
                  <a:pt x="7789520" y="0"/>
                </a:lnTo>
                <a:lnTo>
                  <a:pt x="7789520" y="2130393"/>
                </a:lnTo>
                <a:cubicBezTo>
                  <a:pt x="7144922" y="602313"/>
                  <a:pt x="1130449" y="995040"/>
                  <a:pt x="0" y="1"/>
                </a:cubicBezTo>
                <a:close/>
              </a:path>
            </a:pathLst>
          </a:cu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dirty="0"/>
          </a:p>
        </p:txBody>
      </p:sp>
      <p:sp>
        <p:nvSpPr>
          <p:cNvPr id="9" name="Tijdelijke aanduiding voor tekst 15">
            <a:extLst>
              <a:ext uri="{FF2B5EF4-FFF2-40B4-BE49-F238E27FC236}">
                <a16:creationId xmlns:a16="http://schemas.microsoft.com/office/drawing/2014/main" id="{EEB9516D-1CB2-4AE0-A6D7-6739D2E883FE}"/>
              </a:ext>
            </a:extLst>
          </p:cNvPr>
          <p:cNvSpPr>
            <a:spLocks noGrp="1"/>
          </p:cNvSpPr>
          <p:nvPr>
            <p:ph type="body" sz="quarter" idx="14" hasCustomPrompt="1"/>
          </p:nvPr>
        </p:nvSpPr>
        <p:spPr>
          <a:xfrm>
            <a:off x="7195555" y="3181665"/>
            <a:ext cx="1541252" cy="1549879"/>
          </a:xfrm>
          <a:prstGeom prst="roundRect">
            <a:avLst>
              <a:gd name="adj" fmla="val 4495"/>
            </a:avLst>
          </a:prstGeom>
          <a:gradFill flip="none" rotWithShape="1">
            <a:gsLst>
              <a:gs pos="50000">
                <a:schemeClr val="bg1">
                  <a:lumMod val="95000"/>
                </a:schemeClr>
              </a:gs>
              <a:gs pos="50000">
                <a:schemeClr val="bg1"/>
              </a:gs>
            </a:gsLst>
            <a:lin ang="12000000" scaled="0"/>
            <a:tileRect/>
          </a:gradFill>
        </p:spPr>
        <p:txBody>
          <a:bodyPr lIns="144000" tIns="252000" rIns="0" bIns="252000" anchor="b" anchorCtr="0"/>
          <a:lstStyle>
            <a:lvl1pPr marL="0" indent="0">
              <a:lnSpc>
                <a:spcPct val="100000"/>
              </a:lnSpc>
              <a:spcBef>
                <a:spcPts val="0"/>
              </a:spcBef>
              <a:buNone/>
              <a:defRPr sz="1050" b="1"/>
            </a:lvl1pPr>
          </a:lstStyle>
          <a:p>
            <a:pPr lvl="0"/>
            <a:r>
              <a:rPr lang="nl-NL" dirty="0"/>
              <a:t> </a:t>
            </a:r>
          </a:p>
        </p:txBody>
      </p:sp>
      <p:sp>
        <p:nvSpPr>
          <p:cNvPr id="12" name="Tijdelijke aanduiding voor tekst 15">
            <a:extLst>
              <a:ext uri="{FF2B5EF4-FFF2-40B4-BE49-F238E27FC236}">
                <a16:creationId xmlns:a16="http://schemas.microsoft.com/office/drawing/2014/main" id="{15B55DCD-9AB3-4B52-B80B-F9F5670477E7}"/>
              </a:ext>
            </a:extLst>
          </p:cNvPr>
          <p:cNvSpPr>
            <a:spLocks noGrp="1"/>
          </p:cNvSpPr>
          <p:nvPr>
            <p:ph type="body" sz="quarter" idx="15" hasCustomPrompt="1"/>
          </p:nvPr>
        </p:nvSpPr>
        <p:spPr>
          <a:xfrm>
            <a:off x="5496956" y="3181665"/>
            <a:ext cx="1541252" cy="1549879"/>
          </a:xfrm>
          <a:prstGeom prst="roundRect">
            <a:avLst>
              <a:gd name="adj" fmla="val 4495"/>
            </a:avLst>
          </a:prstGeom>
          <a:gradFill flip="none" rotWithShape="1">
            <a:gsLst>
              <a:gs pos="50000">
                <a:schemeClr val="bg1">
                  <a:lumMod val="95000"/>
                </a:schemeClr>
              </a:gs>
              <a:gs pos="50000">
                <a:schemeClr val="bg1"/>
              </a:gs>
            </a:gsLst>
            <a:lin ang="12000000" scaled="0"/>
            <a:tileRect/>
          </a:gradFill>
        </p:spPr>
        <p:txBody>
          <a:bodyPr lIns="144000" tIns="252000" rIns="0" bIns="252000" anchor="b" anchorCtr="0"/>
          <a:lstStyle>
            <a:lvl1pPr marL="0" indent="0">
              <a:lnSpc>
                <a:spcPct val="100000"/>
              </a:lnSpc>
              <a:spcBef>
                <a:spcPts val="0"/>
              </a:spcBef>
              <a:buNone/>
              <a:defRPr sz="1050" b="1"/>
            </a:lvl1pPr>
          </a:lstStyle>
          <a:p>
            <a:pPr lvl="0"/>
            <a:r>
              <a:rPr lang="nl-NL" dirty="0"/>
              <a:t> </a:t>
            </a:r>
          </a:p>
        </p:txBody>
      </p:sp>
      <p:sp>
        <p:nvSpPr>
          <p:cNvPr id="13" name="Tijdelijke aanduiding voor tekst 15">
            <a:extLst>
              <a:ext uri="{FF2B5EF4-FFF2-40B4-BE49-F238E27FC236}">
                <a16:creationId xmlns:a16="http://schemas.microsoft.com/office/drawing/2014/main" id="{EC36D2F7-9154-43DD-A254-7FBF26565BD8}"/>
              </a:ext>
            </a:extLst>
          </p:cNvPr>
          <p:cNvSpPr>
            <a:spLocks noGrp="1"/>
          </p:cNvSpPr>
          <p:nvPr>
            <p:ph type="body" sz="quarter" idx="16" hasCustomPrompt="1"/>
          </p:nvPr>
        </p:nvSpPr>
        <p:spPr>
          <a:xfrm>
            <a:off x="3798358" y="3181665"/>
            <a:ext cx="1541252" cy="1549879"/>
          </a:xfrm>
          <a:prstGeom prst="roundRect">
            <a:avLst>
              <a:gd name="adj" fmla="val 4495"/>
            </a:avLst>
          </a:prstGeom>
          <a:gradFill flip="none" rotWithShape="1">
            <a:gsLst>
              <a:gs pos="50000">
                <a:schemeClr val="bg1">
                  <a:lumMod val="95000"/>
                </a:schemeClr>
              </a:gs>
              <a:gs pos="50000">
                <a:schemeClr val="bg1"/>
              </a:gs>
            </a:gsLst>
            <a:lin ang="12000000" scaled="0"/>
            <a:tileRect/>
          </a:gradFill>
        </p:spPr>
        <p:txBody>
          <a:bodyPr lIns="144000" tIns="252000" rIns="0" bIns="252000" anchor="b" anchorCtr="0"/>
          <a:lstStyle>
            <a:lvl1pPr marL="0" indent="0">
              <a:lnSpc>
                <a:spcPct val="100000"/>
              </a:lnSpc>
              <a:spcBef>
                <a:spcPts val="0"/>
              </a:spcBef>
              <a:buNone/>
              <a:defRPr sz="1050" b="1"/>
            </a:lvl1pPr>
          </a:lstStyle>
          <a:p>
            <a:pPr lvl="0"/>
            <a:r>
              <a:rPr lang="nl-NL" dirty="0"/>
              <a:t> </a:t>
            </a:r>
          </a:p>
        </p:txBody>
      </p:sp>
      <p:sp>
        <p:nvSpPr>
          <p:cNvPr id="14" name="Tijdelijke aanduiding voor tekst 15">
            <a:extLst>
              <a:ext uri="{FF2B5EF4-FFF2-40B4-BE49-F238E27FC236}">
                <a16:creationId xmlns:a16="http://schemas.microsoft.com/office/drawing/2014/main" id="{0C8271A3-4A96-4D69-B72A-7667CD799FC5}"/>
              </a:ext>
            </a:extLst>
          </p:cNvPr>
          <p:cNvSpPr>
            <a:spLocks noGrp="1"/>
          </p:cNvSpPr>
          <p:nvPr>
            <p:ph type="body" sz="quarter" idx="17" hasCustomPrompt="1"/>
          </p:nvPr>
        </p:nvSpPr>
        <p:spPr>
          <a:xfrm>
            <a:off x="2099759" y="3181665"/>
            <a:ext cx="1541252" cy="1549879"/>
          </a:xfrm>
          <a:prstGeom prst="roundRect">
            <a:avLst>
              <a:gd name="adj" fmla="val 4495"/>
            </a:avLst>
          </a:prstGeom>
          <a:gradFill flip="none" rotWithShape="1">
            <a:gsLst>
              <a:gs pos="50000">
                <a:schemeClr val="bg1">
                  <a:lumMod val="95000"/>
                </a:schemeClr>
              </a:gs>
              <a:gs pos="50000">
                <a:schemeClr val="bg1"/>
              </a:gs>
            </a:gsLst>
            <a:lin ang="12000000" scaled="0"/>
            <a:tileRect/>
          </a:gradFill>
        </p:spPr>
        <p:txBody>
          <a:bodyPr lIns="144000" tIns="252000" rIns="0" bIns="252000" anchor="b" anchorCtr="0"/>
          <a:lstStyle>
            <a:lvl1pPr marL="0" indent="0">
              <a:lnSpc>
                <a:spcPct val="100000"/>
              </a:lnSpc>
              <a:spcBef>
                <a:spcPts val="0"/>
              </a:spcBef>
              <a:buNone/>
              <a:defRPr sz="1050" b="1"/>
            </a:lvl1pPr>
          </a:lstStyle>
          <a:p>
            <a:pPr lvl="0"/>
            <a:r>
              <a:rPr lang="nl-NL" dirty="0"/>
              <a:t> </a:t>
            </a:r>
          </a:p>
        </p:txBody>
      </p:sp>
      <p:sp>
        <p:nvSpPr>
          <p:cNvPr id="15" name="Tijdelijke aanduiding voor tekst 15">
            <a:extLst>
              <a:ext uri="{FF2B5EF4-FFF2-40B4-BE49-F238E27FC236}">
                <a16:creationId xmlns:a16="http://schemas.microsoft.com/office/drawing/2014/main" id="{30D82E13-767C-46A2-9653-D859E3A615B4}"/>
              </a:ext>
            </a:extLst>
          </p:cNvPr>
          <p:cNvSpPr>
            <a:spLocks noGrp="1"/>
          </p:cNvSpPr>
          <p:nvPr>
            <p:ph type="body" sz="quarter" idx="18" hasCustomPrompt="1"/>
          </p:nvPr>
        </p:nvSpPr>
        <p:spPr>
          <a:xfrm>
            <a:off x="401161" y="3181665"/>
            <a:ext cx="1541252" cy="1549879"/>
          </a:xfrm>
          <a:prstGeom prst="roundRect">
            <a:avLst>
              <a:gd name="adj" fmla="val 4495"/>
            </a:avLst>
          </a:prstGeom>
          <a:gradFill flip="none" rotWithShape="1">
            <a:gsLst>
              <a:gs pos="50000">
                <a:schemeClr val="bg1">
                  <a:lumMod val="95000"/>
                </a:schemeClr>
              </a:gs>
              <a:gs pos="50000">
                <a:schemeClr val="bg1"/>
              </a:gs>
            </a:gsLst>
            <a:lin ang="12000000" scaled="0"/>
            <a:tileRect/>
          </a:gradFill>
        </p:spPr>
        <p:txBody>
          <a:bodyPr lIns="144000" tIns="252000" rIns="0" bIns="252000" anchor="b" anchorCtr="0"/>
          <a:lstStyle>
            <a:lvl1pPr marL="0" indent="0">
              <a:lnSpc>
                <a:spcPct val="100000"/>
              </a:lnSpc>
              <a:spcBef>
                <a:spcPts val="0"/>
              </a:spcBef>
              <a:buNone/>
              <a:defRPr sz="1050" b="1"/>
            </a:lvl1pPr>
          </a:lstStyle>
          <a:p>
            <a:pPr lvl="0"/>
            <a:r>
              <a:rPr lang="nl-NL" dirty="0"/>
              <a:t> </a:t>
            </a:r>
          </a:p>
        </p:txBody>
      </p:sp>
      <p:sp>
        <p:nvSpPr>
          <p:cNvPr id="16" name="Tijdelijke aanduiding voor afbeelding 13">
            <a:extLst>
              <a:ext uri="{FF2B5EF4-FFF2-40B4-BE49-F238E27FC236}">
                <a16:creationId xmlns:a16="http://schemas.microsoft.com/office/drawing/2014/main" id="{9C63EF22-FACF-40AF-B97D-BAB56AFA8D3E}"/>
              </a:ext>
            </a:extLst>
          </p:cNvPr>
          <p:cNvSpPr>
            <a:spLocks noGrp="1"/>
          </p:cNvSpPr>
          <p:nvPr>
            <p:ph type="pic" sz="quarter" idx="19" hasCustomPrompt="1"/>
          </p:nvPr>
        </p:nvSpPr>
        <p:spPr>
          <a:xfrm>
            <a:off x="596415" y="3446233"/>
            <a:ext cx="1150744" cy="1020743"/>
          </a:xfrm>
          <a:prstGeom prst="rect">
            <a:avLst/>
          </a:prstGeom>
          <a:noFill/>
        </p:spPr>
        <p:txBody>
          <a:bodyPr wrap="square" bIns="0" anchor="ctr" anchorCtr="0">
            <a:noAutofit/>
          </a:bodyPr>
          <a:lstStyle>
            <a:lvl1pPr marL="0" indent="0" algn="ctr">
              <a:lnSpc>
                <a:spcPct val="100000"/>
              </a:lnSpc>
              <a:spcBef>
                <a:spcPts val="0"/>
              </a:spcBef>
              <a:buNone/>
              <a:defRPr sz="825">
                <a:solidFill>
                  <a:schemeClr val="bg1">
                    <a:lumMod val="50000"/>
                  </a:schemeClr>
                </a:solidFill>
              </a:defRPr>
            </a:lvl1pPr>
          </a:lstStyle>
          <a:p>
            <a:r>
              <a:rPr lang="nl-NL" dirty="0"/>
              <a:t>Selecteer dit kader, </a:t>
            </a:r>
            <a:br>
              <a:rPr lang="nl-NL" dirty="0"/>
            </a:br>
            <a:r>
              <a:rPr lang="nl-NL" dirty="0"/>
              <a:t>ga naar de tab ‘Slidebuilder’, </a:t>
            </a:r>
            <a:br>
              <a:rPr lang="nl-NL" dirty="0"/>
            </a:br>
            <a:r>
              <a:rPr lang="nl-NL" dirty="0"/>
              <a:t>klik op ‘Afbeeldingen’, selecteer de gewenste afbeelding </a:t>
            </a:r>
            <a:br>
              <a:rPr lang="nl-NL" dirty="0"/>
            </a:br>
            <a:r>
              <a:rPr lang="nl-NL" dirty="0"/>
              <a:t>en klik op ‘Invoegen’.</a:t>
            </a:r>
          </a:p>
        </p:txBody>
      </p:sp>
      <p:sp>
        <p:nvSpPr>
          <p:cNvPr id="17" name="Tijdelijke aanduiding voor afbeelding 13">
            <a:extLst>
              <a:ext uri="{FF2B5EF4-FFF2-40B4-BE49-F238E27FC236}">
                <a16:creationId xmlns:a16="http://schemas.microsoft.com/office/drawing/2014/main" id="{D6647AB9-1B19-4D03-8695-44322833ED1D}"/>
              </a:ext>
            </a:extLst>
          </p:cNvPr>
          <p:cNvSpPr>
            <a:spLocks noGrp="1"/>
          </p:cNvSpPr>
          <p:nvPr>
            <p:ph type="pic" sz="quarter" idx="20" hasCustomPrompt="1"/>
          </p:nvPr>
        </p:nvSpPr>
        <p:spPr>
          <a:xfrm>
            <a:off x="2295013" y="3446233"/>
            <a:ext cx="1150744" cy="1020743"/>
          </a:xfrm>
          <a:prstGeom prst="rect">
            <a:avLst/>
          </a:prstGeom>
          <a:noFill/>
        </p:spPr>
        <p:txBody>
          <a:bodyPr wrap="square" bIns="0" anchor="ctr" anchorCtr="0">
            <a:noAutofit/>
          </a:bodyPr>
          <a:lstStyle>
            <a:lvl1pPr marL="0" indent="0" algn="ctr">
              <a:lnSpc>
                <a:spcPct val="100000"/>
              </a:lnSpc>
              <a:spcBef>
                <a:spcPts val="0"/>
              </a:spcBef>
              <a:buNone/>
              <a:defRPr sz="825">
                <a:solidFill>
                  <a:schemeClr val="bg1">
                    <a:lumMod val="50000"/>
                  </a:schemeClr>
                </a:solidFill>
              </a:defRPr>
            </a:lvl1pPr>
          </a:lstStyle>
          <a:p>
            <a:r>
              <a:rPr lang="nl-NL" dirty="0"/>
              <a:t>Selecteer dit kader, </a:t>
            </a:r>
            <a:br>
              <a:rPr lang="nl-NL" dirty="0"/>
            </a:br>
            <a:r>
              <a:rPr lang="nl-NL" dirty="0"/>
              <a:t>ga naar de tab ‘Slidebuilder’, </a:t>
            </a:r>
            <a:br>
              <a:rPr lang="nl-NL" dirty="0"/>
            </a:br>
            <a:r>
              <a:rPr lang="nl-NL" dirty="0"/>
              <a:t>klik op ‘Afbeeldingen’, selecteer de gewenste afbeelding </a:t>
            </a:r>
            <a:br>
              <a:rPr lang="nl-NL" dirty="0"/>
            </a:br>
            <a:r>
              <a:rPr lang="nl-NL" dirty="0"/>
              <a:t>en klik op ‘Invoegen’.</a:t>
            </a:r>
          </a:p>
        </p:txBody>
      </p:sp>
      <p:sp>
        <p:nvSpPr>
          <p:cNvPr id="18" name="Tijdelijke aanduiding voor afbeelding 13">
            <a:extLst>
              <a:ext uri="{FF2B5EF4-FFF2-40B4-BE49-F238E27FC236}">
                <a16:creationId xmlns:a16="http://schemas.microsoft.com/office/drawing/2014/main" id="{30ED6AE8-1E3C-4335-9779-A42930D20253}"/>
              </a:ext>
            </a:extLst>
          </p:cNvPr>
          <p:cNvSpPr>
            <a:spLocks noGrp="1"/>
          </p:cNvSpPr>
          <p:nvPr>
            <p:ph type="pic" sz="quarter" idx="21" hasCustomPrompt="1"/>
          </p:nvPr>
        </p:nvSpPr>
        <p:spPr>
          <a:xfrm>
            <a:off x="3993612" y="3446233"/>
            <a:ext cx="1150744" cy="1020743"/>
          </a:xfrm>
          <a:prstGeom prst="rect">
            <a:avLst/>
          </a:prstGeom>
          <a:noFill/>
        </p:spPr>
        <p:txBody>
          <a:bodyPr wrap="square" bIns="0" anchor="ctr" anchorCtr="0">
            <a:noAutofit/>
          </a:bodyPr>
          <a:lstStyle>
            <a:lvl1pPr marL="0" indent="0" algn="ctr">
              <a:lnSpc>
                <a:spcPct val="100000"/>
              </a:lnSpc>
              <a:spcBef>
                <a:spcPts val="0"/>
              </a:spcBef>
              <a:buNone/>
              <a:defRPr sz="825">
                <a:solidFill>
                  <a:schemeClr val="bg1">
                    <a:lumMod val="50000"/>
                  </a:schemeClr>
                </a:solidFill>
              </a:defRPr>
            </a:lvl1pPr>
          </a:lstStyle>
          <a:p>
            <a:r>
              <a:rPr lang="nl-NL" dirty="0"/>
              <a:t>Selecteer dit kader, </a:t>
            </a:r>
            <a:br>
              <a:rPr lang="nl-NL" dirty="0"/>
            </a:br>
            <a:r>
              <a:rPr lang="nl-NL" dirty="0"/>
              <a:t>ga naar de tab ‘Slidebuilder’, </a:t>
            </a:r>
            <a:br>
              <a:rPr lang="nl-NL" dirty="0"/>
            </a:br>
            <a:r>
              <a:rPr lang="nl-NL" dirty="0"/>
              <a:t>klik op ‘Afbeeldingen’, selecteer de gewenste afbeelding </a:t>
            </a:r>
            <a:br>
              <a:rPr lang="nl-NL" dirty="0"/>
            </a:br>
            <a:r>
              <a:rPr lang="nl-NL" dirty="0"/>
              <a:t>en klik op ‘Invoegen’.</a:t>
            </a:r>
          </a:p>
        </p:txBody>
      </p:sp>
      <p:sp>
        <p:nvSpPr>
          <p:cNvPr id="19" name="Tijdelijke aanduiding voor afbeelding 13">
            <a:extLst>
              <a:ext uri="{FF2B5EF4-FFF2-40B4-BE49-F238E27FC236}">
                <a16:creationId xmlns:a16="http://schemas.microsoft.com/office/drawing/2014/main" id="{9C401AB7-54EB-46EF-B3B7-43D9F5B3B73B}"/>
              </a:ext>
            </a:extLst>
          </p:cNvPr>
          <p:cNvSpPr>
            <a:spLocks noGrp="1"/>
          </p:cNvSpPr>
          <p:nvPr>
            <p:ph type="pic" sz="quarter" idx="22" hasCustomPrompt="1"/>
          </p:nvPr>
        </p:nvSpPr>
        <p:spPr>
          <a:xfrm>
            <a:off x="5692210" y="3446233"/>
            <a:ext cx="1150744" cy="1020743"/>
          </a:xfrm>
          <a:prstGeom prst="rect">
            <a:avLst/>
          </a:prstGeom>
          <a:noFill/>
        </p:spPr>
        <p:txBody>
          <a:bodyPr wrap="square" bIns="0" anchor="ctr" anchorCtr="0">
            <a:noAutofit/>
          </a:bodyPr>
          <a:lstStyle>
            <a:lvl1pPr marL="0" marR="0" indent="0" algn="ctr" defTabSz="685800" rtl="0" eaLnBrk="1" fontAlgn="auto" latinLnBrk="0" hangingPunct="1">
              <a:lnSpc>
                <a:spcPct val="100000"/>
              </a:lnSpc>
              <a:spcBef>
                <a:spcPts val="0"/>
              </a:spcBef>
              <a:spcAft>
                <a:spcPts val="0"/>
              </a:spcAft>
              <a:buClr>
                <a:schemeClr val="tx1"/>
              </a:buClr>
              <a:buSzTx/>
              <a:buFont typeface="Calibri" panose="020F0502020204030204" pitchFamily="34" charset="0"/>
              <a:buNone/>
              <a:tabLst/>
              <a:defRPr sz="825">
                <a:solidFill>
                  <a:schemeClr val="bg1">
                    <a:lumMod val="50000"/>
                  </a:schemeClr>
                </a:solidFill>
              </a:defRPr>
            </a:lvl1pPr>
          </a:lstStyle>
          <a:p>
            <a:pPr marL="0" marR="0" lvl="0" indent="0" algn="ctr" defTabSz="685800" rtl="0" eaLnBrk="1" fontAlgn="auto" latinLnBrk="0" hangingPunct="1">
              <a:lnSpc>
                <a:spcPct val="100000"/>
              </a:lnSpc>
              <a:spcBef>
                <a:spcPts val="0"/>
              </a:spcBef>
              <a:spcAft>
                <a:spcPts val="0"/>
              </a:spcAft>
              <a:buClr>
                <a:schemeClr val="tx1"/>
              </a:buClr>
              <a:buSzTx/>
              <a:buFont typeface="Calibri" panose="020F0502020204030204" pitchFamily="34" charset="0"/>
              <a:buNone/>
              <a:tabLst/>
              <a:defRPr/>
            </a:pPr>
            <a:r>
              <a:rPr lang="nl-NL" dirty="0"/>
              <a:t>Klik Selecteer dit kader, </a:t>
            </a:r>
            <a:br>
              <a:rPr lang="nl-NL" dirty="0"/>
            </a:br>
            <a:r>
              <a:rPr lang="nl-NL" dirty="0"/>
              <a:t>ga naar de tab ‘Slidebuilder’, </a:t>
            </a:r>
            <a:br>
              <a:rPr lang="nl-NL" dirty="0"/>
            </a:br>
            <a:r>
              <a:rPr lang="nl-NL" dirty="0"/>
              <a:t>klik op ‘Afbeeldingen’, selecteer de gewenste afbeelding </a:t>
            </a:r>
            <a:br>
              <a:rPr lang="nl-NL" dirty="0"/>
            </a:br>
            <a:r>
              <a:rPr lang="nl-NL" dirty="0"/>
              <a:t>en klik op ‘Invoegen’.</a:t>
            </a:r>
          </a:p>
          <a:p>
            <a:endParaRPr lang="nl-NL" dirty="0"/>
          </a:p>
        </p:txBody>
      </p:sp>
      <p:sp>
        <p:nvSpPr>
          <p:cNvPr id="20" name="Tijdelijke aanduiding voor afbeelding 13">
            <a:extLst>
              <a:ext uri="{FF2B5EF4-FFF2-40B4-BE49-F238E27FC236}">
                <a16:creationId xmlns:a16="http://schemas.microsoft.com/office/drawing/2014/main" id="{1C669AA7-6B3D-41C7-8DA6-22AA2DA2C530}"/>
              </a:ext>
            </a:extLst>
          </p:cNvPr>
          <p:cNvSpPr>
            <a:spLocks noGrp="1"/>
          </p:cNvSpPr>
          <p:nvPr>
            <p:ph type="pic" sz="quarter" idx="23" hasCustomPrompt="1"/>
          </p:nvPr>
        </p:nvSpPr>
        <p:spPr>
          <a:xfrm>
            <a:off x="7390809" y="3446233"/>
            <a:ext cx="1150744" cy="1020743"/>
          </a:xfrm>
          <a:prstGeom prst="rect">
            <a:avLst/>
          </a:prstGeom>
          <a:noFill/>
        </p:spPr>
        <p:txBody>
          <a:bodyPr wrap="square" bIns="0" anchor="ctr" anchorCtr="0">
            <a:noAutofit/>
          </a:bodyPr>
          <a:lstStyle>
            <a:lvl1pPr marL="0" indent="0" algn="ctr">
              <a:lnSpc>
                <a:spcPct val="100000"/>
              </a:lnSpc>
              <a:spcBef>
                <a:spcPts val="0"/>
              </a:spcBef>
              <a:buNone/>
              <a:defRPr sz="825">
                <a:solidFill>
                  <a:schemeClr val="bg1">
                    <a:lumMod val="50000"/>
                  </a:schemeClr>
                </a:solidFill>
              </a:defRPr>
            </a:lvl1pPr>
          </a:lstStyle>
          <a:p>
            <a:r>
              <a:rPr lang="nl-NL" dirty="0"/>
              <a:t>Selecteer dit kader, </a:t>
            </a:r>
            <a:br>
              <a:rPr lang="nl-NL" dirty="0"/>
            </a:br>
            <a:r>
              <a:rPr lang="nl-NL" dirty="0"/>
              <a:t>ga naar de tab ‘Slidebuilder’, </a:t>
            </a:r>
            <a:br>
              <a:rPr lang="nl-NL" dirty="0"/>
            </a:br>
            <a:r>
              <a:rPr lang="nl-NL" dirty="0"/>
              <a:t>klik op ‘Afbeeldingen’, selecteer de gewenste afbeelding </a:t>
            </a:r>
            <a:br>
              <a:rPr lang="nl-NL" dirty="0"/>
            </a:br>
            <a:r>
              <a:rPr lang="nl-NL" dirty="0"/>
              <a:t>en klik op ‘Invoegen’.</a:t>
            </a:r>
          </a:p>
        </p:txBody>
      </p:sp>
    </p:spTree>
    <p:extLst>
      <p:ext uri="{BB962C8B-B14F-4D97-AF65-F5344CB8AC3E}">
        <p14:creationId xmlns:p14="http://schemas.microsoft.com/office/powerpoint/2010/main" val="3848571701"/>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withEffect">
                                  <p:stCondLst>
                                    <p:cond delay="100"/>
                                  </p:stCondLst>
                                  <p:childTnLst>
                                    <p:set>
                                      <p:cBhvr>
                                        <p:cTn id="6" dur="1" fill="hold">
                                          <p:stCondLst>
                                            <p:cond delay="0"/>
                                          </p:stCondLst>
                                        </p:cTn>
                                        <p:tgtEl>
                                          <p:spTgt spid="15"/>
                                        </p:tgtEl>
                                        <p:attrNameLst>
                                          <p:attrName>style.visibility</p:attrName>
                                        </p:attrNameLst>
                                      </p:cBhvr>
                                      <p:to>
                                        <p:strVal val="visible"/>
                                      </p:to>
                                    </p:set>
                                    <p:anim calcmode="lin" valueType="num">
                                      <p:cBhvr additive="base">
                                        <p:cTn id="7" dur="750" fill="hold"/>
                                        <p:tgtEl>
                                          <p:spTgt spid="15"/>
                                        </p:tgtEl>
                                        <p:attrNameLst>
                                          <p:attrName>ppt_x</p:attrName>
                                        </p:attrNameLst>
                                      </p:cBhvr>
                                      <p:tavLst>
                                        <p:tav tm="0">
                                          <p:val>
                                            <p:strVal val="#ppt_x"/>
                                          </p:val>
                                        </p:tav>
                                        <p:tav tm="100000">
                                          <p:val>
                                            <p:strVal val="#ppt_x"/>
                                          </p:val>
                                        </p:tav>
                                      </p:tavLst>
                                    </p:anim>
                                    <p:anim calcmode="lin" valueType="num">
                                      <p:cBhvr additive="base">
                                        <p:cTn id="8" dur="750" fill="hold"/>
                                        <p:tgtEl>
                                          <p:spTgt spid="15"/>
                                        </p:tgtEl>
                                        <p:attrNameLst>
                                          <p:attrName>ppt_y</p:attrName>
                                        </p:attrNameLst>
                                      </p:cBhvr>
                                      <p:tavLst>
                                        <p:tav tm="0">
                                          <p:val>
                                            <p:strVal val="1+#ppt_h/2"/>
                                          </p:val>
                                        </p:tav>
                                        <p:tav tm="100000">
                                          <p:val>
                                            <p:strVal val="#ppt_y"/>
                                          </p:val>
                                        </p:tav>
                                      </p:tavLst>
                                    </p:anim>
                                  </p:childTnLst>
                                </p:cTn>
                              </p:par>
                              <p:par>
                                <p:cTn id="9" presetID="2" presetClass="entr" presetSubtype="4" decel="100000" fill="hold" grpId="0" nodeType="withEffect">
                                  <p:stCondLst>
                                    <p:cond delay="100"/>
                                  </p:stCondLst>
                                  <p:childTnLst>
                                    <p:set>
                                      <p:cBhvr>
                                        <p:cTn id="10" dur="1" fill="hold">
                                          <p:stCondLst>
                                            <p:cond delay="0"/>
                                          </p:stCondLst>
                                        </p:cTn>
                                        <p:tgtEl>
                                          <p:spTgt spid="16"/>
                                        </p:tgtEl>
                                        <p:attrNameLst>
                                          <p:attrName>style.visibility</p:attrName>
                                        </p:attrNameLst>
                                      </p:cBhvr>
                                      <p:to>
                                        <p:strVal val="visible"/>
                                      </p:to>
                                    </p:set>
                                    <p:anim calcmode="lin" valueType="num">
                                      <p:cBhvr additive="base">
                                        <p:cTn id="11" dur="750" fill="hold"/>
                                        <p:tgtEl>
                                          <p:spTgt spid="16"/>
                                        </p:tgtEl>
                                        <p:attrNameLst>
                                          <p:attrName>ppt_x</p:attrName>
                                        </p:attrNameLst>
                                      </p:cBhvr>
                                      <p:tavLst>
                                        <p:tav tm="0">
                                          <p:val>
                                            <p:strVal val="#ppt_x"/>
                                          </p:val>
                                        </p:tav>
                                        <p:tav tm="100000">
                                          <p:val>
                                            <p:strVal val="#ppt_x"/>
                                          </p:val>
                                        </p:tav>
                                      </p:tavLst>
                                    </p:anim>
                                    <p:anim calcmode="lin" valueType="num">
                                      <p:cBhvr additive="base">
                                        <p:cTn id="12" dur="750" fill="hold"/>
                                        <p:tgtEl>
                                          <p:spTgt spid="16"/>
                                        </p:tgtEl>
                                        <p:attrNameLst>
                                          <p:attrName>ppt_y</p:attrName>
                                        </p:attrNameLst>
                                      </p:cBhvr>
                                      <p:tavLst>
                                        <p:tav tm="0">
                                          <p:val>
                                            <p:strVal val="1+#ppt_h/2"/>
                                          </p:val>
                                        </p:tav>
                                        <p:tav tm="100000">
                                          <p:val>
                                            <p:strVal val="#ppt_y"/>
                                          </p:val>
                                        </p:tav>
                                      </p:tavLst>
                                    </p:anim>
                                  </p:childTnLst>
                                </p:cTn>
                              </p:par>
                              <p:par>
                                <p:cTn id="13" presetID="2" presetClass="entr" presetSubtype="4" decel="100000" fill="hold" grpId="0" nodeType="withEffect">
                                  <p:stCondLst>
                                    <p:cond delay="200"/>
                                  </p:stCondLst>
                                  <p:childTnLst>
                                    <p:set>
                                      <p:cBhvr>
                                        <p:cTn id="14" dur="1" fill="hold">
                                          <p:stCondLst>
                                            <p:cond delay="0"/>
                                          </p:stCondLst>
                                        </p:cTn>
                                        <p:tgtEl>
                                          <p:spTgt spid="14"/>
                                        </p:tgtEl>
                                        <p:attrNameLst>
                                          <p:attrName>style.visibility</p:attrName>
                                        </p:attrNameLst>
                                      </p:cBhvr>
                                      <p:to>
                                        <p:strVal val="visible"/>
                                      </p:to>
                                    </p:set>
                                    <p:anim calcmode="lin" valueType="num">
                                      <p:cBhvr additive="base">
                                        <p:cTn id="15" dur="750" fill="hold"/>
                                        <p:tgtEl>
                                          <p:spTgt spid="14"/>
                                        </p:tgtEl>
                                        <p:attrNameLst>
                                          <p:attrName>ppt_x</p:attrName>
                                        </p:attrNameLst>
                                      </p:cBhvr>
                                      <p:tavLst>
                                        <p:tav tm="0">
                                          <p:val>
                                            <p:strVal val="#ppt_x"/>
                                          </p:val>
                                        </p:tav>
                                        <p:tav tm="100000">
                                          <p:val>
                                            <p:strVal val="#ppt_x"/>
                                          </p:val>
                                        </p:tav>
                                      </p:tavLst>
                                    </p:anim>
                                    <p:anim calcmode="lin" valueType="num">
                                      <p:cBhvr additive="base">
                                        <p:cTn id="16" dur="750" fill="hold"/>
                                        <p:tgtEl>
                                          <p:spTgt spid="14"/>
                                        </p:tgtEl>
                                        <p:attrNameLst>
                                          <p:attrName>ppt_y</p:attrName>
                                        </p:attrNameLst>
                                      </p:cBhvr>
                                      <p:tavLst>
                                        <p:tav tm="0">
                                          <p:val>
                                            <p:strVal val="1+#ppt_h/2"/>
                                          </p:val>
                                        </p:tav>
                                        <p:tav tm="100000">
                                          <p:val>
                                            <p:strVal val="#ppt_y"/>
                                          </p:val>
                                        </p:tav>
                                      </p:tavLst>
                                    </p:anim>
                                  </p:childTnLst>
                                </p:cTn>
                              </p:par>
                              <p:par>
                                <p:cTn id="17" presetID="2" presetClass="entr" presetSubtype="4" decel="100000" fill="hold" grpId="0" nodeType="withEffect">
                                  <p:stCondLst>
                                    <p:cond delay="200"/>
                                  </p:stCondLst>
                                  <p:childTnLst>
                                    <p:set>
                                      <p:cBhvr>
                                        <p:cTn id="18" dur="1" fill="hold">
                                          <p:stCondLst>
                                            <p:cond delay="0"/>
                                          </p:stCondLst>
                                        </p:cTn>
                                        <p:tgtEl>
                                          <p:spTgt spid="17"/>
                                        </p:tgtEl>
                                        <p:attrNameLst>
                                          <p:attrName>style.visibility</p:attrName>
                                        </p:attrNameLst>
                                      </p:cBhvr>
                                      <p:to>
                                        <p:strVal val="visible"/>
                                      </p:to>
                                    </p:set>
                                    <p:anim calcmode="lin" valueType="num">
                                      <p:cBhvr additive="base">
                                        <p:cTn id="19" dur="750" fill="hold"/>
                                        <p:tgtEl>
                                          <p:spTgt spid="17"/>
                                        </p:tgtEl>
                                        <p:attrNameLst>
                                          <p:attrName>ppt_x</p:attrName>
                                        </p:attrNameLst>
                                      </p:cBhvr>
                                      <p:tavLst>
                                        <p:tav tm="0">
                                          <p:val>
                                            <p:strVal val="#ppt_x"/>
                                          </p:val>
                                        </p:tav>
                                        <p:tav tm="100000">
                                          <p:val>
                                            <p:strVal val="#ppt_x"/>
                                          </p:val>
                                        </p:tav>
                                      </p:tavLst>
                                    </p:anim>
                                    <p:anim calcmode="lin" valueType="num">
                                      <p:cBhvr additive="base">
                                        <p:cTn id="20" dur="750" fill="hold"/>
                                        <p:tgtEl>
                                          <p:spTgt spid="17"/>
                                        </p:tgtEl>
                                        <p:attrNameLst>
                                          <p:attrName>ppt_y</p:attrName>
                                        </p:attrNameLst>
                                      </p:cBhvr>
                                      <p:tavLst>
                                        <p:tav tm="0">
                                          <p:val>
                                            <p:strVal val="1+#ppt_h/2"/>
                                          </p:val>
                                        </p:tav>
                                        <p:tav tm="100000">
                                          <p:val>
                                            <p:strVal val="#ppt_y"/>
                                          </p:val>
                                        </p:tav>
                                      </p:tavLst>
                                    </p:anim>
                                  </p:childTnLst>
                                </p:cTn>
                              </p:par>
                              <p:par>
                                <p:cTn id="21" presetID="2" presetClass="entr" presetSubtype="4" decel="100000" fill="hold" grpId="0" nodeType="withEffect">
                                  <p:stCondLst>
                                    <p:cond delay="300"/>
                                  </p:stCondLst>
                                  <p:childTnLst>
                                    <p:set>
                                      <p:cBhvr>
                                        <p:cTn id="22" dur="1" fill="hold">
                                          <p:stCondLst>
                                            <p:cond delay="0"/>
                                          </p:stCondLst>
                                        </p:cTn>
                                        <p:tgtEl>
                                          <p:spTgt spid="13"/>
                                        </p:tgtEl>
                                        <p:attrNameLst>
                                          <p:attrName>style.visibility</p:attrName>
                                        </p:attrNameLst>
                                      </p:cBhvr>
                                      <p:to>
                                        <p:strVal val="visible"/>
                                      </p:to>
                                    </p:set>
                                    <p:anim calcmode="lin" valueType="num">
                                      <p:cBhvr additive="base">
                                        <p:cTn id="23" dur="750" fill="hold"/>
                                        <p:tgtEl>
                                          <p:spTgt spid="13"/>
                                        </p:tgtEl>
                                        <p:attrNameLst>
                                          <p:attrName>ppt_x</p:attrName>
                                        </p:attrNameLst>
                                      </p:cBhvr>
                                      <p:tavLst>
                                        <p:tav tm="0">
                                          <p:val>
                                            <p:strVal val="#ppt_x"/>
                                          </p:val>
                                        </p:tav>
                                        <p:tav tm="100000">
                                          <p:val>
                                            <p:strVal val="#ppt_x"/>
                                          </p:val>
                                        </p:tav>
                                      </p:tavLst>
                                    </p:anim>
                                    <p:anim calcmode="lin" valueType="num">
                                      <p:cBhvr additive="base">
                                        <p:cTn id="24" dur="750" fill="hold"/>
                                        <p:tgtEl>
                                          <p:spTgt spid="13"/>
                                        </p:tgtEl>
                                        <p:attrNameLst>
                                          <p:attrName>ppt_y</p:attrName>
                                        </p:attrNameLst>
                                      </p:cBhvr>
                                      <p:tavLst>
                                        <p:tav tm="0">
                                          <p:val>
                                            <p:strVal val="1+#ppt_h/2"/>
                                          </p:val>
                                        </p:tav>
                                        <p:tav tm="100000">
                                          <p:val>
                                            <p:strVal val="#ppt_y"/>
                                          </p:val>
                                        </p:tav>
                                      </p:tavLst>
                                    </p:anim>
                                  </p:childTnLst>
                                </p:cTn>
                              </p:par>
                              <p:par>
                                <p:cTn id="25" presetID="2" presetClass="entr" presetSubtype="4" decel="100000" fill="hold" grpId="0" nodeType="withEffect">
                                  <p:stCondLst>
                                    <p:cond delay="300"/>
                                  </p:stCondLst>
                                  <p:childTnLst>
                                    <p:set>
                                      <p:cBhvr>
                                        <p:cTn id="26" dur="1" fill="hold">
                                          <p:stCondLst>
                                            <p:cond delay="0"/>
                                          </p:stCondLst>
                                        </p:cTn>
                                        <p:tgtEl>
                                          <p:spTgt spid="18"/>
                                        </p:tgtEl>
                                        <p:attrNameLst>
                                          <p:attrName>style.visibility</p:attrName>
                                        </p:attrNameLst>
                                      </p:cBhvr>
                                      <p:to>
                                        <p:strVal val="visible"/>
                                      </p:to>
                                    </p:set>
                                    <p:anim calcmode="lin" valueType="num">
                                      <p:cBhvr additive="base">
                                        <p:cTn id="27" dur="750" fill="hold"/>
                                        <p:tgtEl>
                                          <p:spTgt spid="18"/>
                                        </p:tgtEl>
                                        <p:attrNameLst>
                                          <p:attrName>ppt_x</p:attrName>
                                        </p:attrNameLst>
                                      </p:cBhvr>
                                      <p:tavLst>
                                        <p:tav tm="0">
                                          <p:val>
                                            <p:strVal val="#ppt_x"/>
                                          </p:val>
                                        </p:tav>
                                        <p:tav tm="100000">
                                          <p:val>
                                            <p:strVal val="#ppt_x"/>
                                          </p:val>
                                        </p:tav>
                                      </p:tavLst>
                                    </p:anim>
                                    <p:anim calcmode="lin" valueType="num">
                                      <p:cBhvr additive="base">
                                        <p:cTn id="28" dur="750" fill="hold"/>
                                        <p:tgtEl>
                                          <p:spTgt spid="18"/>
                                        </p:tgtEl>
                                        <p:attrNameLst>
                                          <p:attrName>ppt_y</p:attrName>
                                        </p:attrNameLst>
                                      </p:cBhvr>
                                      <p:tavLst>
                                        <p:tav tm="0">
                                          <p:val>
                                            <p:strVal val="1+#ppt_h/2"/>
                                          </p:val>
                                        </p:tav>
                                        <p:tav tm="100000">
                                          <p:val>
                                            <p:strVal val="#ppt_y"/>
                                          </p:val>
                                        </p:tav>
                                      </p:tavLst>
                                    </p:anim>
                                  </p:childTnLst>
                                </p:cTn>
                              </p:par>
                              <p:par>
                                <p:cTn id="29" presetID="2" presetClass="entr" presetSubtype="4" decel="100000" fill="hold" grpId="0" nodeType="withEffect">
                                  <p:stCondLst>
                                    <p:cond delay="400"/>
                                  </p:stCondLst>
                                  <p:childTnLst>
                                    <p:set>
                                      <p:cBhvr>
                                        <p:cTn id="30" dur="1" fill="hold">
                                          <p:stCondLst>
                                            <p:cond delay="0"/>
                                          </p:stCondLst>
                                        </p:cTn>
                                        <p:tgtEl>
                                          <p:spTgt spid="12"/>
                                        </p:tgtEl>
                                        <p:attrNameLst>
                                          <p:attrName>style.visibility</p:attrName>
                                        </p:attrNameLst>
                                      </p:cBhvr>
                                      <p:to>
                                        <p:strVal val="visible"/>
                                      </p:to>
                                    </p:set>
                                    <p:anim calcmode="lin" valueType="num">
                                      <p:cBhvr additive="base">
                                        <p:cTn id="31" dur="750" fill="hold"/>
                                        <p:tgtEl>
                                          <p:spTgt spid="12"/>
                                        </p:tgtEl>
                                        <p:attrNameLst>
                                          <p:attrName>ppt_x</p:attrName>
                                        </p:attrNameLst>
                                      </p:cBhvr>
                                      <p:tavLst>
                                        <p:tav tm="0">
                                          <p:val>
                                            <p:strVal val="#ppt_x"/>
                                          </p:val>
                                        </p:tav>
                                        <p:tav tm="100000">
                                          <p:val>
                                            <p:strVal val="#ppt_x"/>
                                          </p:val>
                                        </p:tav>
                                      </p:tavLst>
                                    </p:anim>
                                    <p:anim calcmode="lin" valueType="num">
                                      <p:cBhvr additive="base">
                                        <p:cTn id="32" dur="750" fill="hold"/>
                                        <p:tgtEl>
                                          <p:spTgt spid="12"/>
                                        </p:tgtEl>
                                        <p:attrNameLst>
                                          <p:attrName>ppt_y</p:attrName>
                                        </p:attrNameLst>
                                      </p:cBhvr>
                                      <p:tavLst>
                                        <p:tav tm="0">
                                          <p:val>
                                            <p:strVal val="1+#ppt_h/2"/>
                                          </p:val>
                                        </p:tav>
                                        <p:tav tm="100000">
                                          <p:val>
                                            <p:strVal val="#ppt_y"/>
                                          </p:val>
                                        </p:tav>
                                      </p:tavLst>
                                    </p:anim>
                                  </p:childTnLst>
                                </p:cTn>
                              </p:par>
                              <p:par>
                                <p:cTn id="33" presetID="2" presetClass="entr" presetSubtype="4" decel="100000" fill="hold" grpId="0" nodeType="withEffect">
                                  <p:stCondLst>
                                    <p:cond delay="400"/>
                                  </p:stCondLst>
                                  <p:childTnLst>
                                    <p:set>
                                      <p:cBhvr>
                                        <p:cTn id="34" dur="1" fill="hold">
                                          <p:stCondLst>
                                            <p:cond delay="0"/>
                                          </p:stCondLst>
                                        </p:cTn>
                                        <p:tgtEl>
                                          <p:spTgt spid="19"/>
                                        </p:tgtEl>
                                        <p:attrNameLst>
                                          <p:attrName>style.visibility</p:attrName>
                                        </p:attrNameLst>
                                      </p:cBhvr>
                                      <p:to>
                                        <p:strVal val="visible"/>
                                      </p:to>
                                    </p:set>
                                    <p:anim calcmode="lin" valueType="num">
                                      <p:cBhvr additive="base">
                                        <p:cTn id="35" dur="750" fill="hold"/>
                                        <p:tgtEl>
                                          <p:spTgt spid="19"/>
                                        </p:tgtEl>
                                        <p:attrNameLst>
                                          <p:attrName>ppt_x</p:attrName>
                                        </p:attrNameLst>
                                      </p:cBhvr>
                                      <p:tavLst>
                                        <p:tav tm="0">
                                          <p:val>
                                            <p:strVal val="#ppt_x"/>
                                          </p:val>
                                        </p:tav>
                                        <p:tav tm="100000">
                                          <p:val>
                                            <p:strVal val="#ppt_x"/>
                                          </p:val>
                                        </p:tav>
                                      </p:tavLst>
                                    </p:anim>
                                    <p:anim calcmode="lin" valueType="num">
                                      <p:cBhvr additive="base">
                                        <p:cTn id="36" dur="750" fill="hold"/>
                                        <p:tgtEl>
                                          <p:spTgt spid="19"/>
                                        </p:tgtEl>
                                        <p:attrNameLst>
                                          <p:attrName>ppt_y</p:attrName>
                                        </p:attrNameLst>
                                      </p:cBhvr>
                                      <p:tavLst>
                                        <p:tav tm="0">
                                          <p:val>
                                            <p:strVal val="1+#ppt_h/2"/>
                                          </p:val>
                                        </p:tav>
                                        <p:tav tm="100000">
                                          <p:val>
                                            <p:strVal val="#ppt_y"/>
                                          </p:val>
                                        </p:tav>
                                      </p:tavLst>
                                    </p:anim>
                                  </p:childTnLst>
                                </p:cTn>
                              </p:par>
                              <p:par>
                                <p:cTn id="37" presetID="2" presetClass="entr" presetSubtype="4" decel="100000" fill="hold" grpId="0" nodeType="withEffect">
                                  <p:stCondLst>
                                    <p:cond delay="500"/>
                                  </p:stCondLst>
                                  <p:childTnLst>
                                    <p:set>
                                      <p:cBhvr>
                                        <p:cTn id="38" dur="1" fill="hold">
                                          <p:stCondLst>
                                            <p:cond delay="0"/>
                                          </p:stCondLst>
                                        </p:cTn>
                                        <p:tgtEl>
                                          <p:spTgt spid="9"/>
                                        </p:tgtEl>
                                        <p:attrNameLst>
                                          <p:attrName>style.visibility</p:attrName>
                                        </p:attrNameLst>
                                      </p:cBhvr>
                                      <p:to>
                                        <p:strVal val="visible"/>
                                      </p:to>
                                    </p:set>
                                    <p:anim calcmode="lin" valueType="num">
                                      <p:cBhvr additive="base">
                                        <p:cTn id="39" dur="750" fill="hold"/>
                                        <p:tgtEl>
                                          <p:spTgt spid="9"/>
                                        </p:tgtEl>
                                        <p:attrNameLst>
                                          <p:attrName>ppt_x</p:attrName>
                                        </p:attrNameLst>
                                      </p:cBhvr>
                                      <p:tavLst>
                                        <p:tav tm="0">
                                          <p:val>
                                            <p:strVal val="#ppt_x"/>
                                          </p:val>
                                        </p:tav>
                                        <p:tav tm="100000">
                                          <p:val>
                                            <p:strVal val="#ppt_x"/>
                                          </p:val>
                                        </p:tav>
                                      </p:tavLst>
                                    </p:anim>
                                    <p:anim calcmode="lin" valueType="num">
                                      <p:cBhvr additive="base">
                                        <p:cTn id="40" dur="750" fill="hold"/>
                                        <p:tgtEl>
                                          <p:spTgt spid="9"/>
                                        </p:tgtEl>
                                        <p:attrNameLst>
                                          <p:attrName>ppt_y</p:attrName>
                                        </p:attrNameLst>
                                      </p:cBhvr>
                                      <p:tavLst>
                                        <p:tav tm="0">
                                          <p:val>
                                            <p:strVal val="1+#ppt_h/2"/>
                                          </p:val>
                                        </p:tav>
                                        <p:tav tm="100000">
                                          <p:val>
                                            <p:strVal val="#ppt_y"/>
                                          </p:val>
                                        </p:tav>
                                      </p:tavLst>
                                    </p:anim>
                                  </p:childTnLst>
                                </p:cTn>
                              </p:par>
                              <p:par>
                                <p:cTn id="41" presetID="2" presetClass="entr" presetSubtype="4" decel="100000" fill="hold" grpId="0" nodeType="withEffect">
                                  <p:stCondLst>
                                    <p:cond delay="500"/>
                                  </p:stCondLst>
                                  <p:childTnLst>
                                    <p:set>
                                      <p:cBhvr>
                                        <p:cTn id="42" dur="1" fill="hold">
                                          <p:stCondLst>
                                            <p:cond delay="0"/>
                                          </p:stCondLst>
                                        </p:cTn>
                                        <p:tgtEl>
                                          <p:spTgt spid="20"/>
                                        </p:tgtEl>
                                        <p:attrNameLst>
                                          <p:attrName>style.visibility</p:attrName>
                                        </p:attrNameLst>
                                      </p:cBhvr>
                                      <p:to>
                                        <p:strVal val="visible"/>
                                      </p:to>
                                    </p:set>
                                    <p:anim calcmode="lin" valueType="num">
                                      <p:cBhvr additive="base">
                                        <p:cTn id="43" dur="750" fill="hold"/>
                                        <p:tgtEl>
                                          <p:spTgt spid="20"/>
                                        </p:tgtEl>
                                        <p:attrNameLst>
                                          <p:attrName>ppt_x</p:attrName>
                                        </p:attrNameLst>
                                      </p:cBhvr>
                                      <p:tavLst>
                                        <p:tav tm="0">
                                          <p:val>
                                            <p:strVal val="#ppt_x"/>
                                          </p:val>
                                        </p:tav>
                                        <p:tav tm="100000">
                                          <p:val>
                                            <p:strVal val="#ppt_x"/>
                                          </p:val>
                                        </p:tav>
                                      </p:tavLst>
                                    </p:anim>
                                    <p:anim calcmode="lin" valueType="num">
                                      <p:cBhvr additive="base">
                                        <p:cTn id="44" dur="750" fill="hold"/>
                                        <p:tgtEl>
                                          <p:spTgt spid="2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tmplLst>
          <p:tmpl>
            <p:tnLst>
              <p:par>
                <p:cTn presetID="2" presetClass="entr" presetSubtype="4" decel="100000" fill="hold" nodeType="withEffect">
                  <p:stCondLst>
                    <p:cond delay="500"/>
                  </p:stCondLst>
                  <p:childTnLst>
                    <p:set>
                      <p:cBhvr>
                        <p:cTn dur="1" fill="hold">
                          <p:stCondLst>
                            <p:cond delay="0"/>
                          </p:stCondLst>
                        </p:cTn>
                        <p:tgtEl>
                          <p:spTgt spid="9"/>
                        </p:tgtEl>
                        <p:attrNameLst>
                          <p:attrName>style.visibility</p:attrName>
                        </p:attrNameLst>
                      </p:cBhvr>
                      <p:to>
                        <p:strVal val="visible"/>
                      </p:to>
                    </p:set>
                    <p:anim calcmode="lin" valueType="num">
                      <p:cBhvr additive="base">
                        <p:cTn dur="750" fill="hold"/>
                        <p:tgtEl>
                          <p:spTgt spid="9"/>
                        </p:tgtEl>
                        <p:attrNameLst>
                          <p:attrName>ppt_x</p:attrName>
                        </p:attrNameLst>
                      </p:cBhvr>
                      <p:tavLst>
                        <p:tav tm="0">
                          <p:val>
                            <p:strVal val="#ppt_x"/>
                          </p:val>
                        </p:tav>
                        <p:tav tm="100000">
                          <p:val>
                            <p:strVal val="#ppt_x"/>
                          </p:val>
                        </p:tav>
                      </p:tavLst>
                    </p:anim>
                    <p:anim calcmode="lin" valueType="num">
                      <p:cBhvr additive="base">
                        <p:cTn dur="750" fill="hold"/>
                        <p:tgtEl>
                          <p:spTgt spid="9"/>
                        </p:tgtEl>
                        <p:attrNameLst>
                          <p:attrName>ppt_y</p:attrName>
                        </p:attrNameLst>
                      </p:cBhvr>
                      <p:tavLst>
                        <p:tav tm="0">
                          <p:val>
                            <p:strVal val="1+#ppt_h/2"/>
                          </p:val>
                        </p:tav>
                        <p:tav tm="100000">
                          <p:val>
                            <p:strVal val="#ppt_y"/>
                          </p:val>
                        </p:tav>
                      </p:tavLst>
                    </p:anim>
                  </p:childTnLst>
                </p:cTn>
              </p:par>
            </p:tnLst>
          </p:tmpl>
        </p:tmplLst>
      </p:bldP>
      <p:bldP spid="12" grpId="0" animBg="1">
        <p:tmplLst>
          <p:tmpl>
            <p:tnLst>
              <p:par>
                <p:cTn presetID="2" presetClass="entr" presetSubtype="4" decel="100000" fill="hold" nodeType="withEffect">
                  <p:stCondLst>
                    <p:cond delay="400"/>
                  </p:stCondLst>
                  <p:childTnLst>
                    <p:set>
                      <p:cBhvr>
                        <p:cTn dur="1" fill="hold">
                          <p:stCondLst>
                            <p:cond delay="0"/>
                          </p:stCondLst>
                        </p:cTn>
                        <p:tgtEl>
                          <p:spTgt spid="12"/>
                        </p:tgtEl>
                        <p:attrNameLst>
                          <p:attrName>style.visibility</p:attrName>
                        </p:attrNameLst>
                      </p:cBhvr>
                      <p:to>
                        <p:strVal val="visible"/>
                      </p:to>
                    </p:set>
                    <p:anim calcmode="lin" valueType="num">
                      <p:cBhvr additive="base">
                        <p:cTn dur="750" fill="hold"/>
                        <p:tgtEl>
                          <p:spTgt spid="12"/>
                        </p:tgtEl>
                        <p:attrNameLst>
                          <p:attrName>ppt_x</p:attrName>
                        </p:attrNameLst>
                      </p:cBhvr>
                      <p:tavLst>
                        <p:tav tm="0">
                          <p:val>
                            <p:strVal val="#ppt_x"/>
                          </p:val>
                        </p:tav>
                        <p:tav tm="100000">
                          <p:val>
                            <p:strVal val="#ppt_x"/>
                          </p:val>
                        </p:tav>
                      </p:tavLst>
                    </p:anim>
                    <p:anim calcmode="lin" valueType="num">
                      <p:cBhvr additive="base">
                        <p:cTn dur="750" fill="hold"/>
                        <p:tgtEl>
                          <p:spTgt spid="12"/>
                        </p:tgtEl>
                        <p:attrNameLst>
                          <p:attrName>ppt_y</p:attrName>
                        </p:attrNameLst>
                      </p:cBhvr>
                      <p:tavLst>
                        <p:tav tm="0">
                          <p:val>
                            <p:strVal val="1+#ppt_h/2"/>
                          </p:val>
                        </p:tav>
                        <p:tav tm="100000">
                          <p:val>
                            <p:strVal val="#ppt_y"/>
                          </p:val>
                        </p:tav>
                      </p:tavLst>
                    </p:anim>
                  </p:childTnLst>
                </p:cTn>
              </p:par>
            </p:tnLst>
          </p:tmpl>
        </p:tmplLst>
      </p:bldP>
      <p:bldP spid="13" grpId="0" animBg="1">
        <p:tmplLst>
          <p:tmpl>
            <p:tnLst>
              <p:par>
                <p:cTn presetID="2" presetClass="entr" presetSubtype="4" decel="100000" fill="hold" nodeType="withEffect">
                  <p:stCondLst>
                    <p:cond delay="300"/>
                  </p:stCondLst>
                  <p:childTnLst>
                    <p:set>
                      <p:cBhvr>
                        <p:cTn dur="1" fill="hold">
                          <p:stCondLst>
                            <p:cond delay="0"/>
                          </p:stCondLst>
                        </p:cTn>
                        <p:tgtEl>
                          <p:spTgt spid="13"/>
                        </p:tgtEl>
                        <p:attrNameLst>
                          <p:attrName>style.visibility</p:attrName>
                        </p:attrNameLst>
                      </p:cBhvr>
                      <p:to>
                        <p:strVal val="visible"/>
                      </p:to>
                    </p:set>
                    <p:anim calcmode="lin" valueType="num">
                      <p:cBhvr additive="base">
                        <p:cTn dur="750" fill="hold"/>
                        <p:tgtEl>
                          <p:spTgt spid="13"/>
                        </p:tgtEl>
                        <p:attrNameLst>
                          <p:attrName>ppt_x</p:attrName>
                        </p:attrNameLst>
                      </p:cBhvr>
                      <p:tavLst>
                        <p:tav tm="0">
                          <p:val>
                            <p:strVal val="#ppt_x"/>
                          </p:val>
                        </p:tav>
                        <p:tav tm="100000">
                          <p:val>
                            <p:strVal val="#ppt_x"/>
                          </p:val>
                        </p:tav>
                      </p:tavLst>
                    </p:anim>
                    <p:anim calcmode="lin" valueType="num">
                      <p:cBhvr additive="base">
                        <p:cTn dur="750" fill="hold"/>
                        <p:tgtEl>
                          <p:spTgt spid="13"/>
                        </p:tgtEl>
                        <p:attrNameLst>
                          <p:attrName>ppt_y</p:attrName>
                        </p:attrNameLst>
                      </p:cBhvr>
                      <p:tavLst>
                        <p:tav tm="0">
                          <p:val>
                            <p:strVal val="1+#ppt_h/2"/>
                          </p:val>
                        </p:tav>
                        <p:tav tm="100000">
                          <p:val>
                            <p:strVal val="#ppt_y"/>
                          </p:val>
                        </p:tav>
                      </p:tavLst>
                    </p:anim>
                  </p:childTnLst>
                </p:cTn>
              </p:par>
            </p:tnLst>
          </p:tmpl>
        </p:tmplLst>
      </p:bldP>
      <p:bldP spid="14" grpId="0" animBg="1">
        <p:tmplLst>
          <p:tmpl>
            <p:tnLst>
              <p:par>
                <p:cTn presetID="2" presetClass="entr" presetSubtype="4" decel="100000" fill="hold" nodeType="withEffect">
                  <p:stCondLst>
                    <p:cond delay="200"/>
                  </p:stCondLst>
                  <p:childTnLst>
                    <p:set>
                      <p:cBhvr>
                        <p:cTn dur="1" fill="hold">
                          <p:stCondLst>
                            <p:cond delay="0"/>
                          </p:stCondLst>
                        </p:cTn>
                        <p:tgtEl>
                          <p:spTgt spid="14"/>
                        </p:tgtEl>
                        <p:attrNameLst>
                          <p:attrName>style.visibility</p:attrName>
                        </p:attrNameLst>
                      </p:cBhvr>
                      <p:to>
                        <p:strVal val="visible"/>
                      </p:to>
                    </p:set>
                    <p:anim calcmode="lin" valueType="num">
                      <p:cBhvr additive="base">
                        <p:cTn dur="750" fill="hold"/>
                        <p:tgtEl>
                          <p:spTgt spid="14"/>
                        </p:tgtEl>
                        <p:attrNameLst>
                          <p:attrName>ppt_x</p:attrName>
                        </p:attrNameLst>
                      </p:cBhvr>
                      <p:tavLst>
                        <p:tav tm="0">
                          <p:val>
                            <p:strVal val="#ppt_x"/>
                          </p:val>
                        </p:tav>
                        <p:tav tm="100000">
                          <p:val>
                            <p:strVal val="#ppt_x"/>
                          </p:val>
                        </p:tav>
                      </p:tavLst>
                    </p:anim>
                    <p:anim calcmode="lin" valueType="num">
                      <p:cBhvr additive="base">
                        <p:cTn dur="750" fill="hold"/>
                        <p:tgtEl>
                          <p:spTgt spid="14"/>
                        </p:tgtEl>
                        <p:attrNameLst>
                          <p:attrName>ppt_y</p:attrName>
                        </p:attrNameLst>
                      </p:cBhvr>
                      <p:tavLst>
                        <p:tav tm="0">
                          <p:val>
                            <p:strVal val="1+#ppt_h/2"/>
                          </p:val>
                        </p:tav>
                        <p:tav tm="100000">
                          <p:val>
                            <p:strVal val="#ppt_y"/>
                          </p:val>
                        </p:tav>
                      </p:tavLst>
                    </p:anim>
                  </p:childTnLst>
                </p:cTn>
              </p:par>
            </p:tnLst>
          </p:tmpl>
        </p:tmplLst>
      </p:bldP>
      <p:bldP spid="15" grpId="0" animBg="1">
        <p:tmplLst>
          <p:tmpl>
            <p:tnLst>
              <p:par>
                <p:cTn presetID="2" presetClass="entr" presetSubtype="4" decel="100000" fill="hold" nodeType="withEffect">
                  <p:stCondLst>
                    <p:cond delay="100"/>
                  </p:stCondLst>
                  <p:childTnLst>
                    <p:set>
                      <p:cBhvr>
                        <p:cTn dur="1" fill="hold">
                          <p:stCondLst>
                            <p:cond delay="0"/>
                          </p:stCondLst>
                        </p:cTn>
                        <p:tgtEl>
                          <p:spTgt spid="15"/>
                        </p:tgtEl>
                        <p:attrNameLst>
                          <p:attrName>style.visibility</p:attrName>
                        </p:attrNameLst>
                      </p:cBhvr>
                      <p:to>
                        <p:strVal val="visible"/>
                      </p:to>
                    </p:set>
                    <p:anim calcmode="lin" valueType="num">
                      <p:cBhvr additive="base">
                        <p:cTn dur="750" fill="hold"/>
                        <p:tgtEl>
                          <p:spTgt spid="15"/>
                        </p:tgtEl>
                        <p:attrNameLst>
                          <p:attrName>ppt_x</p:attrName>
                        </p:attrNameLst>
                      </p:cBhvr>
                      <p:tavLst>
                        <p:tav tm="0">
                          <p:val>
                            <p:strVal val="#ppt_x"/>
                          </p:val>
                        </p:tav>
                        <p:tav tm="100000">
                          <p:val>
                            <p:strVal val="#ppt_x"/>
                          </p:val>
                        </p:tav>
                      </p:tavLst>
                    </p:anim>
                    <p:anim calcmode="lin" valueType="num">
                      <p:cBhvr additive="base">
                        <p:cTn dur="750" fill="hold"/>
                        <p:tgtEl>
                          <p:spTgt spid="15"/>
                        </p:tgtEl>
                        <p:attrNameLst>
                          <p:attrName>ppt_y</p:attrName>
                        </p:attrNameLst>
                      </p:cBhvr>
                      <p:tavLst>
                        <p:tav tm="0">
                          <p:val>
                            <p:strVal val="1+#ppt_h/2"/>
                          </p:val>
                        </p:tav>
                        <p:tav tm="100000">
                          <p:val>
                            <p:strVal val="#ppt_y"/>
                          </p:val>
                        </p:tav>
                      </p:tavLst>
                    </p:anim>
                  </p:childTnLst>
                </p:cTn>
              </p:par>
            </p:tnLst>
          </p:tmpl>
        </p:tmplLst>
      </p:bldP>
      <p:bldP spid="16" grpId="0"/>
      <p:bldP spid="17" grpId="0"/>
      <p:bldP spid="18" grpId="0"/>
      <p:bldP spid="19" grpId="0"/>
      <p:bldP spid="20" grpId="0"/>
    </p:bldLst>
  </p:timing>
  <p:extLst>
    <p:ext uri="{DCECCB84-F9BA-43D5-87BE-67443E8EF086}">
      <p15:sldGuideLst xmlns:p15="http://schemas.microsoft.com/office/powerpoint/2012/main"/>
    </p:ext>
  </p:extLst>
</p:sldLayout>
</file>

<file path=ppt/slideLayouts/slideLayout64.xml><?xml version="1.0" encoding="utf-8"?>
<p:sldLayout xmlns:a="http://schemas.openxmlformats.org/drawingml/2006/main" xmlns:r="http://schemas.openxmlformats.org/officeDocument/2006/relationships" xmlns:p="http://schemas.openxmlformats.org/presentationml/2006/main" preserve="1" userDrawn="1">
  <p:cSld name="Hoofdstuk">
    <p:bg>
      <p:bgPr>
        <a:solidFill>
          <a:schemeClr val="accent2"/>
        </a:solidFill>
        <a:effectLst/>
      </p:bgPr>
    </p:bg>
    <p:spTree>
      <p:nvGrpSpPr>
        <p:cNvPr id="1" name=""/>
        <p:cNvGrpSpPr/>
        <p:nvPr/>
      </p:nvGrpSpPr>
      <p:grpSpPr>
        <a:xfrm>
          <a:off x="0" y="0"/>
          <a:ext cx="0" cy="0"/>
          <a:chOff x="0" y="0"/>
          <a:chExt cx="0" cy="0"/>
        </a:xfrm>
      </p:grpSpPr>
      <p:sp>
        <p:nvSpPr>
          <p:cNvPr id="11" name="- INFO">
            <a:extLst>
              <a:ext uri="{FF2B5EF4-FFF2-40B4-BE49-F238E27FC236}">
                <a16:creationId xmlns:a16="http://schemas.microsoft.com/office/drawing/2014/main" id="{D5D548DA-264A-4D19-8A0A-B2288EC6661C}"/>
              </a:ext>
            </a:extLst>
          </p:cNvPr>
          <p:cNvSpPr txBox="1"/>
          <p:nvPr userDrawn="1"/>
        </p:nvSpPr>
        <p:spPr>
          <a:xfrm>
            <a:off x="9525" y="-259057"/>
            <a:ext cx="9134475" cy="148842"/>
          </a:xfrm>
          <a:prstGeom prst="rect">
            <a:avLst/>
          </a:prstGeom>
          <a:noFill/>
        </p:spPr>
        <p:txBody>
          <a:bodyPr wrap="square" lIns="0" tIns="0" rIns="0" bIns="0" rtlCol="0" anchor="ctr" anchorCtr="0">
            <a:noAutofit/>
          </a:bodyPr>
          <a:lstStyle/>
          <a:p>
            <a:pPr algn="l"/>
            <a:r>
              <a:rPr lang="nl-NL" sz="1050" b="1" cap="all" spc="0" baseline="0">
                <a:solidFill>
                  <a:sysClr val="windowText" lastClr="000000"/>
                </a:solidFill>
                <a:latin typeface="+mn-lt"/>
                <a:cs typeface="Calibri" panose="020F0502020204030204" pitchFamily="34" charset="0"/>
              </a:rPr>
              <a:t>hoofdstuk</a:t>
            </a:r>
            <a:endParaRPr lang="nl-NL" sz="1050" b="1" cap="all" spc="0" baseline="0" dirty="0">
              <a:solidFill>
                <a:sysClr val="windowText" lastClr="000000"/>
              </a:solidFill>
              <a:latin typeface="+mn-lt"/>
              <a:cs typeface="Calibri" panose="020F0502020204030204" pitchFamily="34" charset="0"/>
            </a:endParaRPr>
          </a:p>
        </p:txBody>
      </p:sp>
      <p:sp>
        <p:nvSpPr>
          <p:cNvPr id="8" name="titel">
            <a:extLst>
              <a:ext uri="{FF2B5EF4-FFF2-40B4-BE49-F238E27FC236}">
                <a16:creationId xmlns:a16="http://schemas.microsoft.com/office/drawing/2014/main" id="{4FCE8B7B-8D3B-466F-8956-5C1F4F50265C}"/>
              </a:ext>
            </a:extLst>
          </p:cNvPr>
          <p:cNvSpPr>
            <a:spLocks noGrp="1"/>
          </p:cNvSpPr>
          <p:nvPr>
            <p:ph type="title" hasCustomPrompt="1"/>
          </p:nvPr>
        </p:nvSpPr>
        <p:spPr>
          <a:xfrm>
            <a:off x="401241" y="1854743"/>
            <a:ext cx="8335565" cy="1084400"/>
          </a:xfrm>
        </p:spPr>
        <p:txBody>
          <a:bodyPr tIns="0" anchor="b" anchorCtr="0"/>
          <a:lstStyle>
            <a:lvl1pPr>
              <a:lnSpc>
                <a:spcPts val="4125"/>
              </a:lnSpc>
              <a:defRPr sz="4500">
                <a:solidFill>
                  <a:schemeClr val="bg1"/>
                </a:solidFill>
              </a:defRPr>
            </a:lvl1pPr>
          </a:lstStyle>
          <a:p>
            <a:r>
              <a:rPr lang="nl-NL"/>
              <a:t>Titel</a:t>
            </a:r>
            <a:br>
              <a:rPr lang="nl-NL"/>
            </a:br>
            <a:r>
              <a:rPr lang="nl-NL"/>
              <a:t>max. 2 regels</a:t>
            </a:r>
            <a:endParaRPr lang="nl-NL" dirty="0"/>
          </a:p>
        </p:txBody>
      </p:sp>
      <p:sp>
        <p:nvSpPr>
          <p:cNvPr id="10" name="tekst">
            <a:extLst>
              <a:ext uri="{FF2B5EF4-FFF2-40B4-BE49-F238E27FC236}">
                <a16:creationId xmlns:a16="http://schemas.microsoft.com/office/drawing/2014/main" id="{1666EADC-9024-4FF6-9D2D-3372EA71A6E1}"/>
              </a:ext>
            </a:extLst>
          </p:cNvPr>
          <p:cNvSpPr>
            <a:spLocks noGrp="1"/>
          </p:cNvSpPr>
          <p:nvPr>
            <p:ph type="body" sz="quarter" idx="13" hasCustomPrompt="1"/>
          </p:nvPr>
        </p:nvSpPr>
        <p:spPr>
          <a:xfrm>
            <a:off x="410767" y="2939143"/>
            <a:ext cx="8326040" cy="1784782"/>
          </a:xfrm>
        </p:spPr>
        <p:txBody>
          <a:bodyPr/>
          <a:lstStyle>
            <a:lvl1pPr marL="0" indent="0">
              <a:buNone/>
              <a:defRPr sz="1500" b="0">
                <a:solidFill>
                  <a:schemeClr val="bg1"/>
                </a:solidFill>
              </a:defRPr>
            </a:lvl1pPr>
            <a:lvl2pPr marL="0" indent="0">
              <a:buNone/>
              <a:defRPr sz="1500">
                <a:solidFill>
                  <a:schemeClr val="bg1"/>
                </a:solidFill>
              </a:defRPr>
            </a:lvl2pPr>
            <a:lvl3pPr>
              <a:defRPr sz="1500">
                <a:solidFill>
                  <a:schemeClr val="bg1"/>
                </a:solidFill>
              </a:defRPr>
            </a:lvl3pPr>
            <a:lvl4pPr>
              <a:defRPr sz="1500">
                <a:solidFill>
                  <a:schemeClr val="bg1"/>
                </a:solidFill>
              </a:defRPr>
            </a:lvl4pPr>
            <a:lvl5pPr>
              <a:defRPr sz="1500" b="0">
                <a:solidFill>
                  <a:schemeClr val="bg1"/>
                </a:solidFill>
              </a:defRPr>
            </a:lvl5pPr>
            <a:lvl6pPr>
              <a:defRPr sz="1500">
                <a:solidFill>
                  <a:schemeClr val="bg1"/>
                </a:solidFill>
              </a:defRPr>
            </a:lvl6pPr>
            <a:lvl7pPr>
              <a:defRPr sz="1500">
                <a:solidFill>
                  <a:schemeClr val="bg1"/>
                </a:solidFill>
              </a:defRPr>
            </a:lvl7pPr>
            <a:lvl8pPr>
              <a:defRPr sz="1500">
                <a:solidFill>
                  <a:schemeClr val="bg1"/>
                </a:solidFill>
              </a:defRPr>
            </a:lvl8pPr>
            <a:lvl9pPr>
              <a:defRPr sz="1500">
                <a:solidFill>
                  <a:schemeClr val="bg1"/>
                </a:solidFill>
              </a:defRPr>
            </a:lvl9pPr>
          </a:lstStyle>
          <a:p>
            <a:pPr lvl="0"/>
            <a:r>
              <a:rPr lang="nl-NL"/>
              <a:t>Subtitel</a:t>
            </a:r>
          </a:p>
          <a:p>
            <a:pPr lvl="4"/>
            <a:endParaRPr lang="nl-NL" dirty="0"/>
          </a:p>
        </p:txBody>
      </p:sp>
      <p:sp>
        <p:nvSpPr>
          <p:cNvPr id="4" name="datum">
            <a:extLst>
              <a:ext uri="{FF2B5EF4-FFF2-40B4-BE49-F238E27FC236}">
                <a16:creationId xmlns:a16="http://schemas.microsoft.com/office/drawing/2014/main" id="{8E420A72-FB1A-45BF-AC4A-C2A67FDAE6C8}"/>
              </a:ext>
            </a:extLst>
          </p:cNvPr>
          <p:cNvSpPr>
            <a:spLocks noGrp="1"/>
          </p:cNvSpPr>
          <p:nvPr>
            <p:ph type="dt" sz="half" idx="10"/>
          </p:nvPr>
        </p:nvSpPr>
        <p:spPr/>
        <p:txBody>
          <a:bodyPr/>
          <a:lstStyle>
            <a:lvl1pPr>
              <a:defRPr>
                <a:solidFill>
                  <a:schemeClr val="bg1"/>
                </a:solidFill>
              </a:defRPr>
            </a:lvl1pPr>
          </a:lstStyle>
          <a:p>
            <a:fld id="{6B3070AB-0F38-43BF-AE3D-CCD35BC7D6AC}" type="datetime1">
              <a:rPr lang="nl-NL" smtClean="0"/>
              <a:t>15-4-2025</a:t>
            </a:fld>
            <a:endParaRPr lang="nl-NL" dirty="0"/>
          </a:p>
        </p:txBody>
      </p:sp>
      <p:sp>
        <p:nvSpPr>
          <p:cNvPr id="5" name="voettekst">
            <a:extLst>
              <a:ext uri="{FF2B5EF4-FFF2-40B4-BE49-F238E27FC236}">
                <a16:creationId xmlns:a16="http://schemas.microsoft.com/office/drawing/2014/main" id="{7B9B5AD8-20ED-43D8-A7A9-54D9AEF0A965}"/>
              </a:ext>
            </a:extLst>
          </p:cNvPr>
          <p:cNvSpPr>
            <a:spLocks noGrp="1"/>
          </p:cNvSpPr>
          <p:nvPr>
            <p:ph type="ftr" sz="quarter" idx="11"/>
          </p:nvPr>
        </p:nvSpPr>
        <p:spPr/>
        <p:txBody>
          <a:bodyPr/>
          <a:lstStyle>
            <a:lvl1pPr>
              <a:defRPr>
                <a:solidFill>
                  <a:schemeClr val="bg1"/>
                </a:solidFill>
              </a:defRPr>
            </a:lvl1pPr>
          </a:lstStyle>
          <a:p>
            <a:r>
              <a:rPr lang="nl-NL"/>
              <a:t>Erasmus University Rotterdam </a:t>
            </a:r>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p:ph type="sldNum" sz="quarter" idx="12"/>
          </p:nvPr>
        </p:nvSpPr>
        <p:spPr/>
        <p:txBody>
          <a:bodyPr/>
          <a:lstStyle>
            <a:lvl1pPr>
              <a:defRPr>
                <a:solidFill>
                  <a:schemeClr val="bg1"/>
                </a:solidFill>
              </a:defRPr>
            </a:lvl1pPr>
          </a:lstStyle>
          <a:p>
            <a:fld id="{361A1203-CA3D-4D48-AFA0-9D668419C1D5}" type="slidenum">
              <a:rPr lang="nl-NL" smtClean="0"/>
              <a:pPr/>
              <a:t>‹#›</a:t>
            </a:fld>
            <a:endParaRPr lang="nl-NL" dirty="0"/>
          </a:p>
        </p:txBody>
      </p:sp>
      <p:sp>
        <p:nvSpPr>
          <p:cNvPr id="7" name="Rechthoek 6">
            <a:extLst>
              <a:ext uri="{FF2B5EF4-FFF2-40B4-BE49-F238E27FC236}">
                <a16:creationId xmlns:a16="http://schemas.microsoft.com/office/drawing/2014/main" id="{73C298BA-7FAC-48F9-A58C-15CAD7158103}"/>
              </a:ext>
            </a:extLst>
          </p:cNvPr>
          <p:cNvSpPr/>
          <p:nvPr userDrawn="1"/>
        </p:nvSpPr>
        <p:spPr>
          <a:xfrm>
            <a:off x="3282043" y="0"/>
            <a:ext cx="5861958" cy="1597795"/>
          </a:xfrm>
          <a:custGeom>
            <a:avLst/>
            <a:gdLst>
              <a:gd name="connsiteX0" fmla="*/ 0 w 1629352"/>
              <a:gd name="connsiteY0" fmla="*/ 0 h 1629352"/>
              <a:gd name="connsiteX1" fmla="*/ 1629352 w 1629352"/>
              <a:gd name="connsiteY1" fmla="*/ 0 h 1629352"/>
              <a:gd name="connsiteX2" fmla="*/ 1629352 w 1629352"/>
              <a:gd name="connsiteY2" fmla="*/ 1629352 h 1629352"/>
              <a:gd name="connsiteX3" fmla="*/ 0 w 1629352"/>
              <a:gd name="connsiteY3" fmla="*/ 1629352 h 1629352"/>
              <a:gd name="connsiteX4" fmla="*/ 0 w 1629352"/>
              <a:gd name="connsiteY4" fmla="*/ 0 h 1629352"/>
              <a:gd name="connsiteX0" fmla="*/ 0 w 1629352"/>
              <a:gd name="connsiteY0" fmla="*/ 0 h 1629352"/>
              <a:gd name="connsiteX1" fmla="*/ 1629352 w 1629352"/>
              <a:gd name="connsiteY1" fmla="*/ 0 h 1629352"/>
              <a:gd name="connsiteX2" fmla="*/ 1629352 w 1629352"/>
              <a:gd name="connsiteY2" fmla="*/ 1629352 h 1629352"/>
              <a:gd name="connsiteX3" fmla="*/ 0 w 1629352"/>
              <a:gd name="connsiteY3" fmla="*/ 0 h 1629352"/>
              <a:gd name="connsiteX0" fmla="*/ 0 w 2567815"/>
              <a:gd name="connsiteY0" fmla="*/ 0 h 1641383"/>
              <a:gd name="connsiteX1" fmla="*/ 2567815 w 2567815"/>
              <a:gd name="connsiteY1" fmla="*/ 12031 h 1641383"/>
              <a:gd name="connsiteX2" fmla="*/ 2567815 w 2567815"/>
              <a:gd name="connsiteY2" fmla="*/ 1641383 h 1641383"/>
              <a:gd name="connsiteX3" fmla="*/ 0 w 2567815"/>
              <a:gd name="connsiteY3" fmla="*/ 0 h 1641383"/>
              <a:gd name="connsiteX0" fmla="*/ 0 w 2567815"/>
              <a:gd name="connsiteY0" fmla="*/ 0 h 1641383"/>
              <a:gd name="connsiteX1" fmla="*/ 2567815 w 2567815"/>
              <a:gd name="connsiteY1" fmla="*/ 12031 h 1641383"/>
              <a:gd name="connsiteX2" fmla="*/ 2567815 w 2567815"/>
              <a:gd name="connsiteY2" fmla="*/ 1641383 h 1641383"/>
              <a:gd name="connsiteX3" fmla="*/ 0 w 2567815"/>
              <a:gd name="connsiteY3" fmla="*/ 0 h 1641383"/>
              <a:gd name="connsiteX0" fmla="*/ 0 w 2567815"/>
              <a:gd name="connsiteY0" fmla="*/ 0 h 1641383"/>
              <a:gd name="connsiteX1" fmla="*/ 2567815 w 2567815"/>
              <a:gd name="connsiteY1" fmla="*/ 12031 h 1641383"/>
              <a:gd name="connsiteX2" fmla="*/ 2567815 w 2567815"/>
              <a:gd name="connsiteY2" fmla="*/ 1641383 h 1641383"/>
              <a:gd name="connsiteX3" fmla="*/ 0 w 2567815"/>
              <a:gd name="connsiteY3" fmla="*/ 0 h 1641383"/>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2130393"/>
              <a:gd name="connsiteX1" fmla="*/ 7789520 w 7789520"/>
              <a:gd name="connsiteY1" fmla="*/ 0 h 2130393"/>
              <a:gd name="connsiteX2" fmla="*/ 7789520 w 7789520"/>
              <a:gd name="connsiteY2" fmla="*/ 2130393 h 2130393"/>
              <a:gd name="connsiteX3" fmla="*/ 0 w 7789520"/>
              <a:gd name="connsiteY3" fmla="*/ 1 h 2130393"/>
              <a:gd name="connsiteX0" fmla="*/ 0 w 7789520"/>
              <a:gd name="connsiteY0" fmla="*/ 1 h 2130393"/>
              <a:gd name="connsiteX1" fmla="*/ 7789520 w 7789520"/>
              <a:gd name="connsiteY1" fmla="*/ 0 h 2130393"/>
              <a:gd name="connsiteX2" fmla="*/ 7789520 w 7789520"/>
              <a:gd name="connsiteY2" fmla="*/ 2130393 h 2130393"/>
              <a:gd name="connsiteX3" fmla="*/ 0 w 7789520"/>
              <a:gd name="connsiteY3" fmla="*/ 1 h 2130393"/>
              <a:gd name="connsiteX0" fmla="*/ 0 w 7789520"/>
              <a:gd name="connsiteY0" fmla="*/ 1 h 2130393"/>
              <a:gd name="connsiteX1" fmla="*/ 7789520 w 7789520"/>
              <a:gd name="connsiteY1" fmla="*/ 0 h 2130393"/>
              <a:gd name="connsiteX2" fmla="*/ 7789520 w 7789520"/>
              <a:gd name="connsiteY2" fmla="*/ 2130393 h 2130393"/>
              <a:gd name="connsiteX3" fmla="*/ 0 w 7789520"/>
              <a:gd name="connsiteY3" fmla="*/ 1 h 2130393"/>
            </a:gdLst>
            <a:ahLst/>
            <a:cxnLst>
              <a:cxn ang="0">
                <a:pos x="connsiteX0" y="connsiteY0"/>
              </a:cxn>
              <a:cxn ang="0">
                <a:pos x="connsiteX1" y="connsiteY1"/>
              </a:cxn>
              <a:cxn ang="0">
                <a:pos x="connsiteX2" y="connsiteY2"/>
              </a:cxn>
              <a:cxn ang="0">
                <a:pos x="connsiteX3" y="connsiteY3"/>
              </a:cxn>
            </a:cxnLst>
            <a:rect l="l" t="t" r="r" b="b"/>
            <a:pathLst>
              <a:path w="7789520" h="2130393">
                <a:moveTo>
                  <a:pt x="0" y="1"/>
                </a:moveTo>
                <a:lnTo>
                  <a:pt x="7789520" y="0"/>
                </a:lnTo>
                <a:lnTo>
                  <a:pt x="7789520" y="2130393"/>
                </a:lnTo>
                <a:cubicBezTo>
                  <a:pt x="7144922" y="602313"/>
                  <a:pt x="1130449" y="995040"/>
                  <a:pt x="0" y="1"/>
                </a:cubicBezTo>
                <a:close/>
              </a:path>
            </a:pathLst>
          </a:cu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dirty="0"/>
          </a:p>
        </p:txBody>
      </p:sp>
    </p:spTree>
    <p:extLst>
      <p:ext uri="{BB962C8B-B14F-4D97-AF65-F5344CB8AC3E}">
        <p14:creationId xmlns:p14="http://schemas.microsoft.com/office/powerpoint/2010/main" val="3105518618"/>
      </p:ext>
    </p:extLst>
  </p:cSld>
  <p:clrMapOvr>
    <a:masterClrMapping/>
  </p:clrMapOvr>
  <p:transition spd="slow">
    <p:push dir="u"/>
  </p:transition>
  <p:extLst>
    <p:ext uri="{DCECCB84-F9BA-43D5-87BE-67443E8EF086}">
      <p15:sldGuideLst xmlns:p15="http://schemas.microsoft.com/office/powerpoint/2012/main"/>
    </p:ext>
  </p:extLst>
</p:sldLayout>
</file>

<file path=ppt/slideLayouts/slideLayout65.xml><?xml version="1.0" encoding="utf-8"?>
<p:sldLayout xmlns:a="http://schemas.openxmlformats.org/drawingml/2006/main" xmlns:r="http://schemas.openxmlformats.org/officeDocument/2006/relationships" xmlns:p="http://schemas.openxmlformats.org/presentationml/2006/main" preserve="1" userDrawn="1">
  <p:cSld name="Introductie [1x]">
    <p:spTree>
      <p:nvGrpSpPr>
        <p:cNvPr id="1" name=""/>
        <p:cNvGrpSpPr/>
        <p:nvPr/>
      </p:nvGrpSpPr>
      <p:grpSpPr>
        <a:xfrm>
          <a:off x="0" y="0"/>
          <a:ext cx="0" cy="0"/>
          <a:chOff x="0" y="0"/>
          <a:chExt cx="0" cy="0"/>
        </a:xfrm>
      </p:grpSpPr>
      <p:grpSp>
        <p:nvGrpSpPr>
          <p:cNvPr id="2" name="- INSTRUCTIES">
            <a:extLst>
              <a:ext uri="{FF2B5EF4-FFF2-40B4-BE49-F238E27FC236}">
                <a16:creationId xmlns:a16="http://schemas.microsoft.com/office/drawing/2014/main" id="{BFDA1175-34E1-459E-ACF2-4E348A09A13E}"/>
              </a:ext>
            </a:extLst>
          </p:cNvPr>
          <p:cNvGrpSpPr/>
          <p:nvPr userDrawn="1"/>
        </p:nvGrpSpPr>
        <p:grpSpPr>
          <a:xfrm>
            <a:off x="9443923" y="-1"/>
            <a:ext cx="2770040" cy="5267326"/>
            <a:chOff x="12377595" y="-1"/>
            <a:chExt cx="3693386" cy="7023101"/>
          </a:xfrm>
        </p:grpSpPr>
        <p:sp>
          <p:nvSpPr>
            <p:cNvPr id="15" name="Rechthoek 14">
              <a:extLst>
                <a:ext uri="{FF2B5EF4-FFF2-40B4-BE49-F238E27FC236}">
                  <a16:creationId xmlns:a16="http://schemas.microsoft.com/office/drawing/2014/main" id="{927C2A30-6D5F-4F96-96B1-C31EF2380377}"/>
                </a:ext>
              </a:extLst>
            </p:cNvPr>
            <p:cNvSpPr/>
            <p:nvPr userDrawn="1"/>
          </p:nvSpPr>
          <p:spPr>
            <a:xfrm>
              <a:off x="12377595" y="-1"/>
              <a:ext cx="3593091" cy="6195101"/>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450"/>
                </a:spcBef>
                <a:spcAft>
                  <a:spcPts val="450"/>
                </a:spcAft>
              </a:pPr>
              <a:r>
                <a:rPr lang="nl-NL" sz="1050" b="1" cap="all" baseline="0" noProof="0" dirty="0">
                  <a:solidFill>
                    <a:schemeClr val="accent1"/>
                  </a:solidFill>
                  <a:latin typeface="Calibri" panose="020F0502020204030204" pitchFamily="34" charset="0"/>
                  <a:cs typeface="Calibri" panose="020F0502020204030204" pitchFamily="34" charset="0"/>
                </a:rPr>
                <a:t>Afbeelding invoegen/opmaken</a:t>
              </a:r>
            </a:p>
          </p:txBody>
        </p:sp>
        <p:sp>
          <p:nvSpPr>
            <p:cNvPr id="17" name="Ovaal 16">
              <a:extLst>
                <a:ext uri="{FF2B5EF4-FFF2-40B4-BE49-F238E27FC236}">
                  <a16:creationId xmlns:a16="http://schemas.microsoft.com/office/drawing/2014/main" id="{51C3B253-9054-4525-8751-80DF49D65FCE}"/>
                </a:ext>
              </a:extLst>
            </p:cNvPr>
            <p:cNvSpPr/>
            <p:nvPr userDrawn="1"/>
          </p:nvSpPr>
          <p:spPr>
            <a:xfrm>
              <a:off x="12560173" y="46532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8" name="Rechthoek 17">
              <a:extLst>
                <a:ext uri="{FF2B5EF4-FFF2-40B4-BE49-F238E27FC236}">
                  <a16:creationId xmlns:a16="http://schemas.microsoft.com/office/drawing/2014/main" id="{DA8AA08D-F60F-44F9-92B8-223369205B34}"/>
                </a:ext>
              </a:extLst>
            </p:cNvPr>
            <p:cNvSpPr/>
            <p:nvPr userDrawn="1"/>
          </p:nvSpPr>
          <p:spPr>
            <a:xfrm>
              <a:off x="12844345" y="465324"/>
              <a:ext cx="2962706" cy="668152"/>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Selecteer het invoegkader van de afbeeldingen door op de lipjes (onderaan) te klikken. Wanneer nodig, verwijder de bestaande afbeeldingen d.m.v. de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Selecteer het afbeeldingskader, ga naar de tab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‘Slidebuilder'</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'Afbeeldingen’</a:t>
              </a:r>
              <a:endPar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endParaRPr>
            </a:p>
          </p:txBody>
        </p:sp>
        <p:sp>
          <p:nvSpPr>
            <p:cNvPr id="19" name="Ovaal 18">
              <a:extLst>
                <a:ext uri="{FF2B5EF4-FFF2-40B4-BE49-F238E27FC236}">
                  <a16:creationId xmlns:a16="http://schemas.microsoft.com/office/drawing/2014/main" id="{32FA3AFA-F07D-4F1E-8438-85725D8C52FF}"/>
                </a:ext>
              </a:extLst>
            </p:cNvPr>
            <p:cNvSpPr/>
            <p:nvPr userDrawn="1"/>
          </p:nvSpPr>
          <p:spPr>
            <a:xfrm>
              <a:off x="12560173" y="2968561"/>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20" name="Rechthoek 19">
              <a:extLst>
                <a:ext uri="{FF2B5EF4-FFF2-40B4-BE49-F238E27FC236}">
                  <a16:creationId xmlns:a16="http://schemas.microsoft.com/office/drawing/2014/main" id="{BB4E153F-0976-477B-89B8-6B37CB5A4ED6}"/>
                </a:ext>
              </a:extLst>
            </p:cNvPr>
            <p:cNvSpPr/>
            <p:nvPr userDrawn="1"/>
          </p:nvSpPr>
          <p:spPr>
            <a:xfrm>
              <a:off x="12844344" y="2968562"/>
              <a:ext cx="3126341" cy="462795"/>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Klik met de rechter muisknop op de miniatuurweergave van de dia aan de linkerkant van het scherm en kies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‘Dia herstellen’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21" name="Ovaal 20">
              <a:extLst>
                <a:ext uri="{FF2B5EF4-FFF2-40B4-BE49-F238E27FC236}">
                  <a16:creationId xmlns:a16="http://schemas.microsoft.com/office/drawing/2014/main" id="{2F2FC2B7-6BAE-46FA-8205-F997D8B5B957}"/>
                </a:ext>
              </a:extLst>
            </p:cNvPr>
            <p:cNvSpPr/>
            <p:nvPr userDrawn="1"/>
          </p:nvSpPr>
          <p:spPr>
            <a:xfrm>
              <a:off x="12560173" y="4560991"/>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22" name="Rechthoek 21">
              <a:extLst>
                <a:ext uri="{FF2B5EF4-FFF2-40B4-BE49-F238E27FC236}">
                  <a16:creationId xmlns:a16="http://schemas.microsoft.com/office/drawing/2014/main" id="{8D5A65B6-D9AF-43F5-8BF3-28FE4CB82C2E}"/>
                </a:ext>
              </a:extLst>
            </p:cNvPr>
            <p:cNvSpPr/>
            <p:nvPr userDrawn="1"/>
          </p:nvSpPr>
          <p:spPr>
            <a:xfrm>
              <a:off x="12844344" y="4560992"/>
              <a:ext cx="3008779" cy="820954"/>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Om de afbeelding te schalen of bij te snijden, ga naar de tab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‘Hulpmiddelen voor afbeeldingen - Opmaak’</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‘Bijsnijden’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Schaal met de bolletjes de afbeelding en met de hoekjes het afbeeldingskader.</a:t>
              </a:r>
            </a:p>
          </p:txBody>
        </p:sp>
        <p:sp>
          <p:nvSpPr>
            <p:cNvPr id="23" name="Rechthoek 22">
              <a:extLst>
                <a:ext uri="{FF2B5EF4-FFF2-40B4-BE49-F238E27FC236}">
                  <a16:creationId xmlns:a16="http://schemas.microsoft.com/office/drawing/2014/main" id="{6F5D8BCD-2D3E-48FA-8EF8-3BB3B19D2B8E}"/>
                </a:ext>
              </a:extLst>
            </p:cNvPr>
            <p:cNvSpPr/>
            <p:nvPr userDrawn="1"/>
          </p:nvSpPr>
          <p:spPr>
            <a:xfrm>
              <a:off x="12846924" y="3534891"/>
              <a:ext cx="1239216" cy="719917"/>
            </a:xfrm>
            <a:prstGeom prst="rect">
              <a:avLst/>
            </a:prstGeom>
            <a:pattFill prst="wdUpDiag">
              <a:fgClr>
                <a:srgbClr val="E0E0E0"/>
              </a:fgClr>
              <a:bgClr>
                <a:srgbClr val="ECECEC"/>
              </a:bgClr>
            </a:pattFill>
            <a:ln w="12700">
              <a:solidFill>
                <a:srgbClr val="D3D3D3"/>
              </a:solidFill>
              <a:prstDash val="solid"/>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72000" tIns="0" rIns="0" bIns="0" numCol="1" spcCol="0" rtlCol="0" fromWordArt="0" anchor="ctr" anchorCtr="0" forceAA="0" compatLnSpc="1">
              <a:prstTxWarp prst="textNoShape">
                <a:avLst/>
              </a:prstTxWarp>
              <a:noAutofit/>
            </a:bodyPr>
            <a:lstStyle/>
            <a:p>
              <a:pPr algn="l"/>
              <a:endParaRPr lang="nl-NL" sz="750" b="0" i="1" noProof="0" dirty="0">
                <a:solidFill>
                  <a:srgbClr val="211F26"/>
                </a:solidFill>
                <a:latin typeface="Calibri" panose="020F0502020204030204" pitchFamily="34" charset="0"/>
                <a:cs typeface="Calibri" panose="020F0502020204030204" pitchFamily="34" charset="0"/>
              </a:endParaRPr>
            </a:p>
          </p:txBody>
        </p:sp>
        <p:grpSp>
          <p:nvGrpSpPr>
            <p:cNvPr id="25" name="Groep 24">
              <a:extLst>
                <a:ext uri="{FF2B5EF4-FFF2-40B4-BE49-F238E27FC236}">
                  <a16:creationId xmlns:a16="http://schemas.microsoft.com/office/drawing/2014/main" id="{7A415A90-BA06-4844-A2DE-FAAC2D77913B}"/>
                </a:ext>
              </a:extLst>
            </p:cNvPr>
            <p:cNvGrpSpPr/>
            <p:nvPr userDrawn="1"/>
          </p:nvGrpSpPr>
          <p:grpSpPr>
            <a:xfrm>
              <a:off x="13677941" y="3814409"/>
              <a:ext cx="1222990" cy="563933"/>
              <a:chOff x="-2485819" y="3399207"/>
              <a:chExt cx="1222990" cy="563933"/>
            </a:xfrm>
          </p:grpSpPr>
          <p:sp>
            <p:nvSpPr>
              <p:cNvPr id="66" name="Rechthoek 65">
                <a:extLst>
                  <a:ext uri="{FF2B5EF4-FFF2-40B4-BE49-F238E27FC236}">
                    <a16:creationId xmlns:a16="http://schemas.microsoft.com/office/drawing/2014/main" id="{DD0C04FC-AD89-48C7-B443-317C89046E36}"/>
                  </a:ext>
                </a:extLst>
              </p:cNvPr>
              <p:cNvSpPr/>
              <p:nvPr userDrawn="1"/>
            </p:nvSpPr>
            <p:spPr>
              <a:xfrm>
                <a:off x="-2485819" y="3399207"/>
                <a:ext cx="1176476" cy="504851"/>
              </a:xfrm>
              <a:prstGeom prst="rect">
                <a:avLst/>
              </a:prstGeom>
              <a:solidFill>
                <a:schemeClr val="bg1"/>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67" name="Rechthoek 66">
                <a:extLst>
                  <a:ext uri="{FF2B5EF4-FFF2-40B4-BE49-F238E27FC236}">
                    <a16:creationId xmlns:a16="http://schemas.microsoft.com/office/drawing/2014/main" id="{48A5A4C1-E5E4-4D3E-BEA5-ECF9A959F8FA}"/>
                  </a:ext>
                </a:extLst>
              </p:cNvPr>
              <p:cNvSpPr/>
              <p:nvPr userDrawn="1"/>
            </p:nvSpPr>
            <p:spPr>
              <a:xfrm>
                <a:off x="-2479584" y="3652838"/>
                <a:ext cx="1164007" cy="246701"/>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nvGrpSpPr>
              <p:cNvPr id="68" name="Groep 67">
                <a:extLst>
                  <a:ext uri="{FF2B5EF4-FFF2-40B4-BE49-F238E27FC236}">
                    <a16:creationId xmlns:a16="http://schemas.microsoft.com/office/drawing/2014/main" id="{DDDB638F-ED5E-414D-9DC7-FC91D580199F}"/>
                  </a:ext>
                </a:extLst>
              </p:cNvPr>
              <p:cNvGrpSpPr/>
              <p:nvPr userDrawn="1"/>
            </p:nvGrpSpPr>
            <p:grpSpPr>
              <a:xfrm>
                <a:off x="-2403869" y="3460544"/>
                <a:ext cx="155951" cy="131922"/>
                <a:chOff x="12968836" y="3354170"/>
                <a:chExt cx="404806" cy="342433"/>
              </a:xfrm>
            </p:grpSpPr>
            <p:sp>
              <p:nvSpPr>
                <p:cNvPr id="81" name="Rechthoek: afgeronde hoeken 80">
                  <a:extLst>
                    <a:ext uri="{FF2B5EF4-FFF2-40B4-BE49-F238E27FC236}">
                      <a16:creationId xmlns:a16="http://schemas.microsoft.com/office/drawing/2014/main" id="{A193FD75-14A7-41EE-AC50-420A5DD56839}"/>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82" name="Rechthoek 81">
                  <a:extLst>
                    <a:ext uri="{FF2B5EF4-FFF2-40B4-BE49-F238E27FC236}">
                      <a16:creationId xmlns:a16="http://schemas.microsoft.com/office/drawing/2014/main" id="{9EE7C2BD-9176-4EBC-A9AF-9B8CC41C2E13}"/>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83" name="Rechthoek 82">
                  <a:extLst>
                    <a:ext uri="{FF2B5EF4-FFF2-40B4-BE49-F238E27FC236}">
                      <a16:creationId xmlns:a16="http://schemas.microsoft.com/office/drawing/2014/main" id="{40CD900D-5506-4B06-95DF-54C9F590F0A1}"/>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84" name="Rechthoek 83">
                  <a:extLst>
                    <a:ext uri="{FF2B5EF4-FFF2-40B4-BE49-F238E27FC236}">
                      <a16:creationId xmlns:a16="http://schemas.microsoft.com/office/drawing/2014/main" id="{3E6F399A-6BE1-4557-94D1-29D3456F3294}"/>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85" name="Rechthoek 84">
                  <a:extLst>
                    <a:ext uri="{FF2B5EF4-FFF2-40B4-BE49-F238E27FC236}">
                      <a16:creationId xmlns:a16="http://schemas.microsoft.com/office/drawing/2014/main" id="{57D64309-7C23-4092-87C7-91FAEBE00924}"/>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86" name="Rechthoek 85">
                  <a:extLst>
                    <a:ext uri="{FF2B5EF4-FFF2-40B4-BE49-F238E27FC236}">
                      <a16:creationId xmlns:a16="http://schemas.microsoft.com/office/drawing/2014/main" id="{E7079475-FA54-4C96-88CF-6AC69EA14D38}"/>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nvGrpSpPr>
              <p:cNvPr id="69" name="Groep 68">
                <a:extLst>
                  <a:ext uri="{FF2B5EF4-FFF2-40B4-BE49-F238E27FC236}">
                    <a16:creationId xmlns:a16="http://schemas.microsoft.com/office/drawing/2014/main" id="{FDE58D03-C38E-4CC2-8E95-85A773F0D7EB}"/>
                  </a:ext>
                </a:extLst>
              </p:cNvPr>
              <p:cNvGrpSpPr/>
              <p:nvPr userDrawn="1"/>
            </p:nvGrpSpPr>
            <p:grpSpPr>
              <a:xfrm>
                <a:off x="-2423424" y="3690208"/>
                <a:ext cx="166739" cy="218963"/>
                <a:chOff x="12940828" y="3950597"/>
                <a:chExt cx="432813" cy="568367"/>
              </a:xfrm>
            </p:grpSpPr>
            <p:grpSp>
              <p:nvGrpSpPr>
                <p:cNvPr id="73" name="Groep 72">
                  <a:extLst>
                    <a:ext uri="{FF2B5EF4-FFF2-40B4-BE49-F238E27FC236}">
                      <a16:creationId xmlns:a16="http://schemas.microsoft.com/office/drawing/2014/main" id="{52F381B0-3840-4E8B-8D25-1E7A7AB06461}"/>
                    </a:ext>
                  </a:extLst>
                </p:cNvPr>
                <p:cNvGrpSpPr/>
                <p:nvPr userDrawn="1"/>
              </p:nvGrpSpPr>
              <p:grpSpPr>
                <a:xfrm>
                  <a:off x="13000382" y="4006891"/>
                  <a:ext cx="373259" cy="315747"/>
                  <a:chOff x="12968836" y="3354170"/>
                  <a:chExt cx="404806" cy="342433"/>
                </a:xfrm>
              </p:grpSpPr>
              <p:sp>
                <p:nvSpPr>
                  <p:cNvPr id="75" name="Rechthoek: afgeronde hoeken 74">
                    <a:extLst>
                      <a:ext uri="{FF2B5EF4-FFF2-40B4-BE49-F238E27FC236}">
                        <a16:creationId xmlns:a16="http://schemas.microsoft.com/office/drawing/2014/main" id="{728859C0-9B8F-44AF-8FD7-BFC9ACE72550}"/>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76" name="Rechthoek 75">
                    <a:extLst>
                      <a:ext uri="{FF2B5EF4-FFF2-40B4-BE49-F238E27FC236}">
                        <a16:creationId xmlns:a16="http://schemas.microsoft.com/office/drawing/2014/main" id="{4B8BE133-B33A-4969-A040-9CD2DAA2A664}"/>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77" name="Rechthoek 76">
                    <a:extLst>
                      <a:ext uri="{FF2B5EF4-FFF2-40B4-BE49-F238E27FC236}">
                        <a16:creationId xmlns:a16="http://schemas.microsoft.com/office/drawing/2014/main" id="{606D30F9-F49C-44C6-B71E-1A9CC88123D7}"/>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78" name="Rechthoek 77">
                    <a:extLst>
                      <a:ext uri="{FF2B5EF4-FFF2-40B4-BE49-F238E27FC236}">
                        <a16:creationId xmlns:a16="http://schemas.microsoft.com/office/drawing/2014/main" id="{E4089193-B95B-4BC3-804B-BD7582493772}"/>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79" name="Rechthoek 78">
                    <a:extLst>
                      <a:ext uri="{FF2B5EF4-FFF2-40B4-BE49-F238E27FC236}">
                        <a16:creationId xmlns:a16="http://schemas.microsoft.com/office/drawing/2014/main" id="{59655C51-9C42-4522-9A2B-B5B0CC0D56E4}"/>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80" name="Rechthoek 79">
                    <a:extLst>
                      <a:ext uri="{FF2B5EF4-FFF2-40B4-BE49-F238E27FC236}">
                        <a16:creationId xmlns:a16="http://schemas.microsoft.com/office/drawing/2014/main" id="{2E101CDF-F740-485D-9A06-F59E17A1E11E}"/>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sp>
              <p:nvSpPr>
                <p:cNvPr id="74" name="Boog 73">
                  <a:extLst>
                    <a:ext uri="{FF2B5EF4-FFF2-40B4-BE49-F238E27FC236}">
                      <a16:creationId xmlns:a16="http://schemas.microsoft.com/office/drawing/2014/main" id="{52977D05-283A-487B-A3F9-DE678B4005B4}"/>
                    </a:ext>
                  </a:extLst>
                </p:cNvPr>
                <p:cNvSpPr/>
                <p:nvPr userDrawn="1"/>
              </p:nvSpPr>
              <p:spPr>
                <a:xfrm rot="17637075">
                  <a:off x="12776155" y="4115270"/>
                  <a:ext cx="568367" cy="239021"/>
                </a:xfrm>
                <a:prstGeom prst="arc">
                  <a:avLst>
                    <a:gd name="adj1" fmla="val 15959368"/>
                    <a:gd name="adj2" fmla="val 1354623"/>
                  </a:avLst>
                </a:prstGeom>
                <a:noFill/>
                <a:ln w="19050" cap="flat" cmpd="sng" algn="ctr">
                  <a:solidFill>
                    <a:srgbClr val="4D82B8"/>
                  </a:solidFill>
                  <a:prstDash val="solid"/>
                  <a:headEnd type="arrow" w="med" len="sm"/>
                </a:ln>
                <a:effectLst/>
              </p:spPr>
              <p:txBody>
                <a:bodyPr rtlCol="0" anchor="ctr">
                  <a:noAutofit/>
                </a:bodyPr>
                <a:lstStyle/>
                <a:p>
                  <a:pPr algn="ctr"/>
                  <a:endParaRPr lang="nl-NL" sz="1800" noProof="0" dirty="0">
                    <a:solidFill>
                      <a:srgbClr val="211F26"/>
                    </a:solidFill>
                    <a:latin typeface="Calibri" panose="020F0502020204030204" pitchFamily="34" charset="0"/>
                    <a:cs typeface="Calibri" panose="020F0502020204030204" pitchFamily="34" charset="0"/>
                  </a:endParaRPr>
                </a:p>
              </p:txBody>
            </p:sp>
          </p:grpSp>
          <p:sp>
            <p:nvSpPr>
              <p:cNvPr id="70" name="Tekstvak 69">
                <a:extLst>
                  <a:ext uri="{FF2B5EF4-FFF2-40B4-BE49-F238E27FC236}">
                    <a16:creationId xmlns:a16="http://schemas.microsoft.com/office/drawing/2014/main" id="{7A06B4A2-8F66-439A-A799-CAAB5EE9F2D9}"/>
                  </a:ext>
                </a:extLst>
              </p:cNvPr>
              <p:cNvSpPr txBox="1"/>
              <p:nvPr userDrawn="1"/>
            </p:nvSpPr>
            <p:spPr>
              <a:xfrm>
                <a:off x="-2245455" y="3460544"/>
                <a:ext cx="896116" cy="134709"/>
              </a:xfrm>
              <a:prstGeom prst="rect">
                <a:avLst/>
              </a:prstGeom>
              <a:noFill/>
            </p:spPr>
            <p:txBody>
              <a:bodyPr wrap="square" rtlCol="0" anchor="ctr">
                <a:noAutofit/>
              </a:bodyPr>
              <a:lstStyle/>
              <a:p>
                <a:pPr marL="0" algn="l" defTabSz="913134" rtl="0" eaLnBrk="1" latinLnBrk="0" hangingPunct="1">
                  <a:lnSpc>
                    <a:spcPct val="90000"/>
                  </a:lnSpc>
                  <a:spcBef>
                    <a:spcPts val="450"/>
                  </a:spcBef>
                  <a:spcAft>
                    <a:spcPts val="450"/>
                  </a:spcAft>
                </a:pPr>
                <a:r>
                  <a:rPr lang="nl-NL" sz="675" b="0" kern="1200" noProof="0" dirty="0">
                    <a:solidFill>
                      <a:srgbClr val="211F26"/>
                    </a:solidFill>
                    <a:latin typeface="Calibri" panose="020F0502020204030204" pitchFamily="34" charset="0"/>
                    <a:ea typeface="+mn-ea"/>
                    <a:cs typeface="Calibri" panose="020F0502020204030204" pitchFamily="34" charset="0"/>
                  </a:rPr>
                  <a:t>Indeling</a:t>
                </a:r>
              </a:p>
            </p:txBody>
          </p:sp>
          <p:sp>
            <p:nvSpPr>
              <p:cNvPr id="71" name="Tekstvak 70">
                <a:extLst>
                  <a:ext uri="{FF2B5EF4-FFF2-40B4-BE49-F238E27FC236}">
                    <a16:creationId xmlns:a16="http://schemas.microsoft.com/office/drawing/2014/main" id="{A4A83FEE-9BA9-40B3-992C-10559C3599C4}"/>
                  </a:ext>
                </a:extLst>
              </p:cNvPr>
              <p:cNvSpPr txBox="1"/>
              <p:nvPr userDrawn="1"/>
            </p:nvSpPr>
            <p:spPr>
              <a:xfrm>
                <a:off x="-2258884" y="3712980"/>
                <a:ext cx="909545" cy="126416"/>
              </a:xfrm>
              <a:prstGeom prst="rect">
                <a:avLst/>
              </a:prstGeom>
              <a:noFill/>
            </p:spPr>
            <p:txBody>
              <a:bodyPr wrap="square" rtlCol="0" anchor="ctr">
                <a:noAutofit/>
              </a:bodyPr>
              <a:lstStyle/>
              <a:p>
                <a:pPr marL="0" algn="l" defTabSz="913134" rtl="0" eaLnBrk="1" latinLnBrk="0" hangingPunct="1">
                  <a:lnSpc>
                    <a:spcPct val="90000"/>
                  </a:lnSpc>
                  <a:spcBef>
                    <a:spcPts val="450"/>
                  </a:spcBef>
                  <a:spcAft>
                    <a:spcPts val="450"/>
                  </a:spcAft>
                </a:pPr>
                <a:r>
                  <a:rPr lang="nl-NL" sz="675" b="0" kern="1200" noProof="0" dirty="0">
                    <a:solidFill>
                      <a:srgbClr val="211F26"/>
                    </a:solidFill>
                    <a:latin typeface="Calibri" panose="020F0502020204030204" pitchFamily="34" charset="0"/>
                    <a:ea typeface="+mn-ea"/>
                    <a:cs typeface="Calibri" panose="020F0502020204030204" pitchFamily="34" charset="0"/>
                  </a:rPr>
                  <a:t>Dia Herstellen</a:t>
                </a:r>
              </a:p>
            </p:txBody>
          </p:sp>
          <p:sp>
            <p:nvSpPr>
              <p:cNvPr id="72" name="Vrije vorm: vorm 71">
                <a:extLst>
                  <a:ext uri="{FF2B5EF4-FFF2-40B4-BE49-F238E27FC236}">
                    <a16:creationId xmlns:a16="http://schemas.microsoft.com/office/drawing/2014/main" id="{0B070651-D882-4855-B7EE-FE06D3EB840A}"/>
                  </a:ext>
                </a:extLst>
              </p:cNvPr>
              <p:cNvSpPr/>
              <p:nvPr userDrawn="1"/>
            </p:nvSpPr>
            <p:spPr>
              <a:xfrm>
                <a:off x="-1360391" y="3783140"/>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450"/>
                  </a:spcBef>
                  <a:spcAft>
                    <a:spcPts val="450"/>
                  </a:spcAft>
                </a:pPr>
                <a:endParaRPr lang="nl-NL" sz="1200" cap="all" baseline="0" noProof="0" dirty="0">
                  <a:latin typeface="Calibri" panose="020F0502020204030204" pitchFamily="34" charset="0"/>
                  <a:cs typeface="Calibri" panose="020F0502020204030204" pitchFamily="34" charset="0"/>
                </a:endParaRPr>
              </a:p>
            </p:txBody>
          </p:sp>
        </p:grpSp>
        <p:grpSp>
          <p:nvGrpSpPr>
            <p:cNvPr id="27" name="Groep 26">
              <a:extLst>
                <a:ext uri="{FF2B5EF4-FFF2-40B4-BE49-F238E27FC236}">
                  <a16:creationId xmlns:a16="http://schemas.microsoft.com/office/drawing/2014/main" id="{3CFC3BEB-6D04-4B64-B207-B81AC905ADC6}"/>
                </a:ext>
              </a:extLst>
            </p:cNvPr>
            <p:cNvGrpSpPr/>
            <p:nvPr userDrawn="1"/>
          </p:nvGrpSpPr>
          <p:grpSpPr>
            <a:xfrm>
              <a:off x="12377595" y="6063404"/>
              <a:ext cx="3693386" cy="959696"/>
              <a:chOff x="-3786437" y="6163468"/>
              <a:chExt cx="3693386" cy="959696"/>
            </a:xfrm>
          </p:grpSpPr>
          <p:sp>
            <p:nvSpPr>
              <p:cNvPr id="56" name="Rechthoek 55">
                <a:extLst>
                  <a:ext uri="{FF2B5EF4-FFF2-40B4-BE49-F238E27FC236}">
                    <a16:creationId xmlns:a16="http://schemas.microsoft.com/office/drawing/2014/main" id="{D363FFDB-54DD-4EF1-B3D0-B6F2614DF33D}"/>
                  </a:ext>
                </a:extLst>
              </p:cNvPr>
              <p:cNvSpPr/>
              <p:nvPr userDrawn="1"/>
            </p:nvSpPr>
            <p:spPr>
              <a:xfrm>
                <a:off x="-3786437" y="6295164"/>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900" b="1" cap="all" baseline="0" noProof="0" dirty="0">
                    <a:solidFill>
                      <a:srgbClr val="211F26"/>
                    </a:solidFill>
                    <a:latin typeface="Calibri" panose="020F0502020204030204" pitchFamily="34" charset="0"/>
                    <a:cs typeface="Calibri" panose="020F0502020204030204" pitchFamily="34" charset="0"/>
                  </a:rPr>
                  <a:t>MEER WETEN?</a:t>
                </a:r>
                <a:br>
                  <a:rPr lang="nl-NL" sz="900" b="1" cap="all" baseline="0" noProof="0" dirty="0">
                    <a:solidFill>
                      <a:srgbClr val="211F26"/>
                    </a:solidFill>
                    <a:latin typeface="Calibri" panose="020F0502020204030204" pitchFamily="34" charset="0"/>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900" b="1" cap="all" baseline="0" noProof="0" dirty="0">
                    <a:solidFill>
                      <a:srgbClr val="211F26"/>
                    </a:solidFill>
                    <a:latin typeface="Calibri" panose="020F0502020204030204" pitchFamily="34" charset="0"/>
                    <a:cs typeface="Calibri" panose="020F0502020204030204" pitchFamily="34" charset="0"/>
                  </a:rPr>
                  <a:t> 'SLIDEBUILDER’ </a:t>
                </a:r>
                <a:r>
                  <a:rPr lang="nl-NL" sz="9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900" kern="1200" cap="none" baseline="0" noProof="0" dirty="0">
                    <a:solidFill>
                      <a:srgbClr val="211F26"/>
                    </a:solidFill>
                    <a:latin typeface="Calibri" panose="020F0502020204030204" pitchFamily="34" charset="0"/>
                    <a:ea typeface="+mn-ea"/>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9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57" name="ICOON_info">
                <a:extLst>
                  <a:ext uri="{FF2B5EF4-FFF2-40B4-BE49-F238E27FC236}">
                    <a16:creationId xmlns:a16="http://schemas.microsoft.com/office/drawing/2014/main" id="{7DD842D1-96A3-4EAD-BE75-60C8E6E16706}"/>
                  </a:ext>
                </a:extLst>
              </p:cNvPr>
              <p:cNvGrpSpPr/>
              <p:nvPr userDrawn="1"/>
            </p:nvGrpSpPr>
            <p:grpSpPr>
              <a:xfrm>
                <a:off x="-376736" y="6163468"/>
                <a:ext cx="283685" cy="283685"/>
                <a:chOff x="-510741" y="5913713"/>
                <a:chExt cx="267555" cy="267555"/>
              </a:xfrm>
            </p:grpSpPr>
            <p:sp>
              <p:nvSpPr>
                <p:cNvPr id="64" name="Ovaal 63">
                  <a:extLst>
                    <a:ext uri="{FF2B5EF4-FFF2-40B4-BE49-F238E27FC236}">
                      <a16:creationId xmlns:a16="http://schemas.microsoft.com/office/drawing/2014/main" id="{B7B72369-1EDD-4A2E-A248-4B4A8AB52156}"/>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450"/>
                    </a:spcBef>
                    <a:spcAft>
                      <a:spcPts val="450"/>
                    </a:spcAft>
                  </a:pPr>
                  <a:endParaRPr lang="nl-NL" sz="1200" cap="all" baseline="0" noProof="0" dirty="0">
                    <a:latin typeface="Calibri" panose="020F0502020204030204" pitchFamily="34" charset="0"/>
                    <a:cs typeface="Calibri" panose="020F0502020204030204" pitchFamily="34" charset="0"/>
                  </a:endParaRPr>
                </a:p>
              </p:txBody>
            </p:sp>
            <p:sp>
              <p:nvSpPr>
                <p:cNvPr id="65" name="Graphic 163" descr="Informatie">
                  <a:extLst>
                    <a:ext uri="{FF2B5EF4-FFF2-40B4-BE49-F238E27FC236}">
                      <a16:creationId xmlns:a16="http://schemas.microsoft.com/office/drawing/2014/main" id="{436327FA-5F1C-408D-BDCF-A576CB9A1409}"/>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1500" noProof="0" dirty="0">
                    <a:solidFill>
                      <a:srgbClr val="211F26"/>
                    </a:solidFill>
                    <a:latin typeface="Calibri" panose="020F0502020204030204" pitchFamily="34" charset="0"/>
                    <a:cs typeface="Calibri" panose="020F0502020204030204" pitchFamily="34" charset="0"/>
                  </a:endParaRPr>
                </a:p>
              </p:txBody>
            </p:sp>
          </p:grpSp>
          <p:grpSp>
            <p:nvGrpSpPr>
              <p:cNvPr id="58" name="Groep 57">
                <a:extLst>
                  <a:ext uri="{FF2B5EF4-FFF2-40B4-BE49-F238E27FC236}">
                    <a16:creationId xmlns:a16="http://schemas.microsoft.com/office/drawing/2014/main" id="{6D45D604-3F57-484D-B6DB-7F30BFDEF5F5}"/>
                  </a:ext>
                </a:extLst>
              </p:cNvPr>
              <p:cNvGrpSpPr/>
              <p:nvPr userDrawn="1"/>
            </p:nvGrpSpPr>
            <p:grpSpPr>
              <a:xfrm>
                <a:off x="-938434" y="6420818"/>
                <a:ext cx="627798" cy="576693"/>
                <a:chOff x="-938434" y="4570310"/>
                <a:chExt cx="627798" cy="576693"/>
              </a:xfrm>
            </p:grpSpPr>
            <p:grpSp>
              <p:nvGrpSpPr>
                <p:cNvPr id="59" name="Inspireren">
                  <a:extLst>
                    <a:ext uri="{FF2B5EF4-FFF2-40B4-BE49-F238E27FC236}">
                      <a16:creationId xmlns:a16="http://schemas.microsoft.com/office/drawing/2014/main" id="{11297951-CE3F-4784-90D1-75848C6D2B0D}"/>
                    </a:ext>
                  </a:extLst>
                </p:cNvPr>
                <p:cNvGrpSpPr>
                  <a:grpSpLocks noChangeAspect="1"/>
                </p:cNvGrpSpPr>
                <p:nvPr userDrawn="1"/>
              </p:nvGrpSpPr>
              <p:grpSpPr bwMode="auto">
                <a:xfrm>
                  <a:off x="-716116" y="4570310"/>
                  <a:ext cx="169778" cy="242385"/>
                  <a:chOff x="4768" y="2783"/>
                  <a:chExt cx="788" cy="1125"/>
                </a:xfrm>
                <a:gradFill>
                  <a:gsLst>
                    <a:gs pos="0">
                      <a:srgbClr val="9D9FA1"/>
                    </a:gs>
                    <a:gs pos="70000">
                      <a:srgbClr val="211F26"/>
                    </a:gs>
                  </a:gsLst>
                  <a:lin ang="2700000" scaled="0"/>
                </a:gradFill>
              </p:grpSpPr>
              <p:sp>
                <p:nvSpPr>
                  <p:cNvPr id="61" name="Freeform 12">
                    <a:extLst>
                      <a:ext uri="{FF2B5EF4-FFF2-40B4-BE49-F238E27FC236}">
                        <a16:creationId xmlns:a16="http://schemas.microsoft.com/office/drawing/2014/main" id="{D890CFF5-5FB3-475D-B38F-177A9AAE7D73}"/>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62" name="Freeform 13">
                    <a:extLst>
                      <a:ext uri="{FF2B5EF4-FFF2-40B4-BE49-F238E27FC236}">
                        <a16:creationId xmlns:a16="http://schemas.microsoft.com/office/drawing/2014/main" id="{8D073D70-3194-4319-9303-8941E183C746}"/>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63" name="Freeform 14">
                    <a:extLst>
                      <a:ext uri="{FF2B5EF4-FFF2-40B4-BE49-F238E27FC236}">
                        <a16:creationId xmlns:a16="http://schemas.microsoft.com/office/drawing/2014/main" id="{CC79F592-0400-47AB-9409-7E5B67024582}"/>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grpSp>
            <p:sp>
              <p:nvSpPr>
                <p:cNvPr id="60" name="Tekstvak 59">
                  <a:extLst>
                    <a:ext uri="{FF2B5EF4-FFF2-40B4-BE49-F238E27FC236}">
                      <a16:creationId xmlns:a16="http://schemas.microsoft.com/office/drawing/2014/main" id="{E333CC64-89BA-4A7D-85D4-7B84317B090F}"/>
                    </a:ext>
                  </a:extLst>
                </p:cNvPr>
                <p:cNvSpPr txBox="1"/>
                <p:nvPr userDrawn="1"/>
              </p:nvSpPr>
              <p:spPr>
                <a:xfrm>
                  <a:off x="-938434" y="4824764"/>
                  <a:ext cx="627798" cy="322239"/>
                </a:xfrm>
                <a:prstGeom prst="rect">
                  <a:avLst/>
                </a:prstGeom>
                <a:noFill/>
              </p:spPr>
              <p:txBody>
                <a:bodyPr wrap="square" lIns="0" tIns="0" rIns="0" bIns="0" rtlCol="0" anchor="ctr">
                  <a:noAutofit/>
                </a:bodyPr>
                <a:lstStyle/>
                <a:p>
                  <a:pPr marL="0" marR="0" lvl="0" indent="0" algn="ctr" defTabSz="685800" rtl="0"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grpSp>
          <p:nvGrpSpPr>
            <p:cNvPr id="29" name="Groep 28">
              <a:extLst>
                <a:ext uri="{FF2B5EF4-FFF2-40B4-BE49-F238E27FC236}">
                  <a16:creationId xmlns:a16="http://schemas.microsoft.com/office/drawing/2014/main" id="{8A2EB3BD-B342-49D4-A6B8-A71E0166B050}"/>
                </a:ext>
              </a:extLst>
            </p:cNvPr>
            <p:cNvGrpSpPr/>
            <p:nvPr userDrawn="1"/>
          </p:nvGrpSpPr>
          <p:grpSpPr>
            <a:xfrm>
              <a:off x="12796313" y="1561608"/>
              <a:ext cx="791775" cy="406485"/>
              <a:chOff x="-3565087" y="1409294"/>
              <a:chExt cx="627469" cy="322133"/>
            </a:xfrm>
          </p:grpSpPr>
          <p:grpSp>
            <p:nvGrpSpPr>
              <p:cNvPr id="50" name="Groep 49">
                <a:extLst>
                  <a:ext uri="{FF2B5EF4-FFF2-40B4-BE49-F238E27FC236}">
                    <a16:creationId xmlns:a16="http://schemas.microsoft.com/office/drawing/2014/main" id="{EB163A03-D0FB-4ED3-8AE2-E5D29C184201}"/>
                  </a:ext>
                </a:extLst>
              </p:cNvPr>
              <p:cNvGrpSpPr/>
              <p:nvPr userDrawn="1"/>
            </p:nvGrpSpPr>
            <p:grpSpPr>
              <a:xfrm>
                <a:off x="-3364916" y="1409294"/>
                <a:ext cx="225195" cy="195499"/>
                <a:chOff x="10307162" y="1361199"/>
                <a:chExt cx="2200275" cy="1914525"/>
              </a:xfrm>
            </p:grpSpPr>
            <p:sp>
              <p:nvSpPr>
                <p:cNvPr id="52" name="Vrije vorm: vorm 51">
                  <a:extLst>
                    <a:ext uri="{FF2B5EF4-FFF2-40B4-BE49-F238E27FC236}">
                      <a16:creationId xmlns:a16="http://schemas.microsoft.com/office/drawing/2014/main" id="{47540457-3819-469D-BB28-D97AF4EA94F7}"/>
                    </a:ext>
                  </a:extLst>
                </p:cNvPr>
                <p:cNvSpPr/>
                <p:nvPr/>
              </p:nvSpPr>
              <p:spPr>
                <a:xfrm>
                  <a:off x="10683400" y="1831734"/>
                  <a:ext cx="371475" cy="371475"/>
                </a:xfrm>
                <a:custGeom>
                  <a:avLst/>
                  <a:gdLst>
                    <a:gd name="connsiteX0" fmla="*/ 369094 w 371475"/>
                    <a:gd name="connsiteY0" fmla="*/ 188119 h 371475"/>
                    <a:gd name="connsiteX1" fmla="*/ 188119 w 371475"/>
                    <a:gd name="connsiteY1" fmla="*/ 369094 h 371475"/>
                    <a:gd name="connsiteX2" fmla="*/ 7144 w 371475"/>
                    <a:gd name="connsiteY2" fmla="*/ 188119 h 371475"/>
                    <a:gd name="connsiteX3" fmla="*/ 188119 w 371475"/>
                    <a:gd name="connsiteY3" fmla="*/ 7144 h 371475"/>
                    <a:gd name="connsiteX4" fmla="*/ 369094 w 371475"/>
                    <a:gd name="connsiteY4" fmla="*/ 188119 h 3714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1475" h="371475">
                      <a:moveTo>
                        <a:pt x="369094" y="188119"/>
                      </a:moveTo>
                      <a:cubicBezTo>
                        <a:pt x="369094" y="288068"/>
                        <a:pt x="288068" y="369094"/>
                        <a:pt x="188119" y="369094"/>
                      </a:cubicBezTo>
                      <a:cubicBezTo>
                        <a:pt x="88169" y="369094"/>
                        <a:pt x="7144" y="288068"/>
                        <a:pt x="7144" y="188119"/>
                      </a:cubicBezTo>
                      <a:cubicBezTo>
                        <a:pt x="7144" y="88169"/>
                        <a:pt x="88169" y="7144"/>
                        <a:pt x="188119" y="7144"/>
                      </a:cubicBezTo>
                      <a:cubicBezTo>
                        <a:pt x="288068" y="7144"/>
                        <a:pt x="369094" y="88169"/>
                        <a:pt x="369094" y="188119"/>
                      </a:cubicBezTo>
                      <a:close/>
                    </a:path>
                  </a:pathLst>
                </a:custGeom>
                <a:solidFill>
                  <a:srgbClr val="1FF524"/>
                </a:solidFill>
                <a:ln w="9525" cap="flat">
                  <a:noFill/>
                  <a:prstDash val="solid"/>
                  <a:miter/>
                </a:ln>
              </p:spPr>
              <p:txBody>
                <a:bodyPr rtlCol="0" anchor="ctr"/>
                <a:lstStyle/>
                <a:p>
                  <a:pPr defTabSz="746602"/>
                  <a:endParaRPr lang="nl-NL" sz="5400" dirty="0">
                    <a:solidFill>
                      <a:srgbClr val="211F26"/>
                    </a:solidFill>
                    <a:latin typeface="Segoe UI Light"/>
                  </a:endParaRPr>
                </a:p>
              </p:txBody>
            </p:sp>
            <p:grpSp>
              <p:nvGrpSpPr>
                <p:cNvPr id="53" name="Groep 52">
                  <a:extLst>
                    <a:ext uri="{FF2B5EF4-FFF2-40B4-BE49-F238E27FC236}">
                      <a16:creationId xmlns:a16="http://schemas.microsoft.com/office/drawing/2014/main" id="{36131598-E9A3-4B7F-8C40-935D72B68186}"/>
                    </a:ext>
                  </a:extLst>
                </p:cNvPr>
                <p:cNvGrpSpPr/>
                <p:nvPr/>
              </p:nvGrpSpPr>
              <p:grpSpPr>
                <a:xfrm>
                  <a:off x="10307162" y="1361199"/>
                  <a:ext cx="2200275" cy="1914525"/>
                  <a:chOff x="10307162" y="1361199"/>
                  <a:chExt cx="2200275" cy="1914525"/>
                </a:xfrm>
                <a:gradFill>
                  <a:gsLst>
                    <a:gs pos="0">
                      <a:srgbClr val="9D9FA1"/>
                    </a:gs>
                    <a:gs pos="70000">
                      <a:srgbClr val="211F26"/>
                    </a:gs>
                  </a:gsLst>
                  <a:lin ang="2700000" scaled="0"/>
                </a:gradFill>
              </p:grpSpPr>
              <p:sp>
                <p:nvSpPr>
                  <p:cNvPr id="54" name="Vrije vorm: vorm 53">
                    <a:extLst>
                      <a:ext uri="{FF2B5EF4-FFF2-40B4-BE49-F238E27FC236}">
                        <a16:creationId xmlns:a16="http://schemas.microsoft.com/office/drawing/2014/main" id="{58EB82B6-A028-4063-90CD-5DD437C61152}"/>
                      </a:ext>
                    </a:extLst>
                  </p:cNvPr>
                  <p:cNvSpPr/>
                  <p:nvPr/>
                </p:nvSpPr>
                <p:spPr>
                  <a:xfrm>
                    <a:off x="10307162" y="1361199"/>
                    <a:ext cx="2200275" cy="1914525"/>
                  </a:xfrm>
                  <a:custGeom>
                    <a:avLst/>
                    <a:gdLst>
                      <a:gd name="connsiteX0" fmla="*/ 7144 w 2200275"/>
                      <a:gd name="connsiteY0" fmla="*/ 7144 h 1914525"/>
                      <a:gd name="connsiteX1" fmla="*/ 7144 w 2200275"/>
                      <a:gd name="connsiteY1" fmla="*/ 245269 h 1914525"/>
                      <a:gd name="connsiteX2" fmla="*/ 432911 w 2200275"/>
                      <a:gd name="connsiteY2" fmla="*/ 245269 h 1914525"/>
                      <a:gd name="connsiteX3" fmla="*/ 432911 w 2200275"/>
                      <a:gd name="connsiteY3" fmla="*/ 245269 h 1914525"/>
                      <a:gd name="connsiteX4" fmla="*/ 1959769 w 2200275"/>
                      <a:gd name="connsiteY4" fmla="*/ 245269 h 1914525"/>
                      <a:gd name="connsiteX5" fmla="*/ 1959769 w 2200275"/>
                      <a:gd name="connsiteY5" fmla="*/ 1674019 h 1914525"/>
                      <a:gd name="connsiteX6" fmla="*/ 245269 w 2200275"/>
                      <a:gd name="connsiteY6" fmla="*/ 1674019 h 1914525"/>
                      <a:gd name="connsiteX7" fmla="*/ 245269 w 2200275"/>
                      <a:gd name="connsiteY7" fmla="*/ 350044 h 1914525"/>
                      <a:gd name="connsiteX8" fmla="*/ 7144 w 2200275"/>
                      <a:gd name="connsiteY8" fmla="*/ 350044 h 1914525"/>
                      <a:gd name="connsiteX9" fmla="*/ 7144 w 2200275"/>
                      <a:gd name="connsiteY9" fmla="*/ 1912144 h 1914525"/>
                      <a:gd name="connsiteX10" fmla="*/ 2197894 w 2200275"/>
                      <a:gd name="connsiteY10" fmla="*/ 1912144 h 1914525"/>
                      <a:gd name="connsiteX11" fmla="*/ 2197894 w 2200275"/>
                      <a:gd name="connsiteY11" fmla="*/ 7144 h 191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00275" h="1914525">
                        <a:moveTo>
                          <a:pt x="7144" y="7144"/>
                        </a:moveTo>
                        <a:lnTo>
                          <a:pt x="7144" y="245269"/>
                        </a:lnTo>
                        <a:lnTo>
                          <a:pt x="432911" y="245269"/>
                        </a:lnTo>
                        <a:lnTo>
                          <a:pt x="432911" y="245269"/>
                        </a:lnTo>
                        <a:lnTo>
                          <a:pt x="1959769" y="245269"/>
                        </a:lnTo>
                        <a:lnTo>
                          <a:pt x="1959769" y="1674019"/>
                        </a:lnTo>
                        <a:lnTo>
                          <a:pt x="245269" y="1674019"/>
                        </a:lnTo>
                        <a:lnTo>
                          <a:pt x="245269" y="350044"/>
                        </a:lnTo>
                        <a:lnTo>
                          <a:pt x="7144" y="350044"/>
                        </a:lnTo>
                        <a:lnTo>
                          <a:pt x="7144" y="1912144"/>
                        </a:lnTo>
                        <a:lnTo>
                          <a:pt x="2197894" y="1912144"/>
                        </a:lnTo>
                        <a:lnTo>
                          <a:pt x="2197894" y="7144"/>
                        </a:lnTo>
                        <a:close/>
                      </a:path>
                    </a:pathLst>
                  </a:custGeom>
                  <a:grpFill/>
                  <a:ln w="9525" cap="flat">
                    <a:noFill/>
                    <a:prstDash val="solid"/>
                    <a:miter/>
                  </a:ln>
                </p:spPr>
                <p:txBody>
                  <a:bodyPr rtlCol="0" anchor="ctr"/>
                  <a:lstStyle/>
                  <a:p>
                    <a:pPr defTabSz="746602"/>
                    <a:endParaRPr lang="nl-NL" sz="5400" dirty="0">
                      <a:solidFill>
                        <a:srgbClr val="211F26"/>
                      </a:solidFill>
                      <a:latin typeface="Segoe UI Light"/>
                    </a:endParaRPr>
                  </a:p>
                </p:txBody>
              </p:sp>
              <p:sp>
                <p:nvSpPr>
                  <p:cNvPr id="55" name="Vrije vorm: vorm 54">
                    <a:extLst>
                      <a:ext uri="{FF2B5EF4-FFF2-40B4-BE49-F238E27FC236}">
                        <a16:creationId xmlns:a16="http://schemas.microsoft.com/office/drawing/2014/main" id="{95947176-829B-4380-9ACD-81C010D9C209}"/>
                      </a:ext>
                    </a:extLst>
                  </p:cNvPr>
                  <p:cNvSpPr/>
                  <p:nvPr/>
                </p:nvSpPr>
                <p:spPr>
                  <a:xfrm>
                    <a:off x="10682447" y="1953654"/>
                    <a:ext cx="1438275" cy="885825"/>
                  </a:xfrm>
                  <a:custGeom>
                    <a:avLst/>
                    <a:gdLst>
                      <a:gd name="connsiteX0" fmla="*/ 1070134 w 1438275"/>
                      <a:gd name="connsiteY0" fmla="*/ 7144 h 885825"/>
                      <a:gd name="connsiteX1" fmla="*/ 801529 w 1438275"/>
                      <a:gd name="connsiteY1" fmla="*/ 275749 h 885825"/>
                      <a:gd name="connsiteX2" fmla="*/ 662464 w 1438275"/>
                      <a:gd name="connsiteY2" fmla="*/ 137636 h 885825"/>
                      <a:gd name="connsiteX3" fmla="*/ 7144 w 1438275"/>
                      <a:gd name="connsiteY3" fmla="*/ 784384 h 885825"/>
                      <a:gd name="connsiteX4" fmla="*/ 108109 w 1438275"/>
                      <a:gd name="connsiteY4" fmla="*/ 885349 h 885825"/>
                      <a:gd name="connsiteX5" fmla="*/ 662464 w 1438275"/>
                      <a:gd name="connsiteY5" fmla="*/ 338614 h 885825"/>
                      <a:gd name="connsiteX6" fmla="*/ 928211 w 1438275"/>
                      <a:gd name="connsiteY6" fmla="*/ 605314 h 885825"/>
                      <a:gd name="connsiteX7" fmla="*/ 1029176 w 1438275"/>
                      <a:gd name="connsiteY7" fmla="*/ 503396 h 885825"/>
                      <a:gd name="connsiteX8" fmla="*/ 902494 w 1438275"/>
                      <a:gd name="connsiteY8" fmla="*/ 376714 h 885825"/>
                      <a:gd name="connsiteX9" fmla="*/ 1070134 w 1438275"/>
                      <a:gd name="connsiteY9" fmla="*/ 209074 h 885825"/>
                      <a:gd name="connsiteX10" fmla="*/ 1337786 w 1438275"/>
                      <a:gd name="connsiteY10" fmla="*/ 480536 h 885825"/>
                      <a:gd name="connsiteX11" fmla="*/ 1438751 w 1438275"/>
                      <a:gd name="connsiteY11" fmla="*/ 378619 h 885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38275" h="885825">
                        <a:moveTo>
                          <a:pt x="1070134" y="7144"/>
                        </a:moveTo>
                        <a:lnTo>
                          <a:pt x="801529" y="275749"/>
                        </a:lnTo>
                        <a:lnTo>
                          <a:pt x="662464" y="137636"/>
                        </a:lnTo>
                        <a:lnTo>
                          <a:pt x="7144" y="784384"/>
                        </a:lnTo>
                        <a:lnTo>
                          <a:pt x="108109" y="885349"/>
                        </a:lnTo>
                        <a:lnTo>
                          <a:pt x="662464" y="338614"/>
                        </a:lnTo>
                        <a:lnTo>
                          <a:pt x="928211" y="605314"/>
                        </a:lnTo>
                        <a:lnTo>
                          <a:pt x="1029176" y="503396"/>
                        </a:lnTo>
                        <a:lnTo>
                          <a:pt x="902494" y="376714"/>
                        </a:lnTo>
                        <a:lnTo>
                          <a:pt x="1070134" y="209074"/>
                        </a:lnTo>
                        <a:lnTo>
                          <a:pt x="1337786" y="480536"/>
                        </a:lnTo>
                        <a:lnTo>
                          <a:pt x="1438751" y="378619"/>
                        </a:lnTo>
                        <a:close/>
                      </a:path>
                    </a:pathLst>
                  </a:custGeom>
                  <a:grpFill/>
                  <a:ln w="9525" cap="flat">
                    <a:noFill/>
                    <a:prstDash val="solid"/>
                    <a:miter/>
                  </a:ln>
                </p:spPr>
                <p:txBody>
                  <a:bodyPr rtlCol="0" anchor="ctr"/>
                  <a:lstStyle/>
                  <a:p>
                    <a:pPr defTabSz="746602"/>
                    <a:endParaRPr lang="nl-NL" sz="5400" dirty="0">
                      <a:solidFill>
                        <a:srgbClr val="211F26"/>
                      </a:solidFill>
                      <a:latin typeface="Segoe UI Light"/>
                    </a:endParaRPr>
                  </a:p>
                </p:txBody>
              </p:sp>
            </p:grpSp>
          </p:grpSp>
          <p:sp>
            <p:nvSpPr>
              <p:cNvPr id="51" name="Tekstvak 50">
                <a:extLst>
                  <a:ext uri="{FF2B5EF4-FFF2-40B4-BE49-F238E27FC236}">
                    <a16:creationId xmlns:a16="http://schemas.microsoft.com/office/drawing/2014/main" id="{99BFCA7D-7B10-43AB-BD8D-3026E0645879}"/>
                  </a:ext>
                </a:extLst>
              </p:cNvPr>
              <p:cNvSpPr txBox="1"/>
              <p:nvPr userDrawn="1"/>
            </p:nvSpPr>
            <p:spPr>
              <a:xfrm>
                <a:off x="-3565087" y="1617700"/>
                <a:ext cx="627469" cy="113727"/>
              </a:xfrm>
              <a:prstGeom prst="rect">
                <a:avLst/>
              </a:prstGeom>
              <a:noFill/>
            </p:spPr>
            <p:txBody>
              <a:bodyPr wrap="square" lIns="0" tIns="18000" rIns="0" bIns="0" rtlCol="0" anchor="t">
                <a:noAutofit/>
              </a:bodyPr>
              <a:lstStyle/>
              <a:p>
                <a:pPr marL="0" marR="0" lvl="0" indent="0" algn="ctr" defTabSz="685800" rtl="0"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Afbeeldingen</a:t>
                </a:r>
              </a:p>
            </p:txBody>
          </p:sp>
        </p:grpSp>
        <p:grpSp>
          <p:nvGrpSpPr>
            <p:cNvPr id="30" name="Groep 29">
              <a:extLst>
                <a:ext uri="{FF2B5EF4-FFF2-40B4-BE49-F238E27FC236}">
                  <a16:creationId xmlns:a16="http://schemas.microsoft.com/office/drawing/2014/main" id="{26C2B5C7-AA30-4E72-9F70-91C6E48ADD0A}"/>
                </a:ext>
              </a:extLst>
            </p:cNvPr>
            <p:cNvGrpSpPr/>
            <p:nvPr userDrawn="1"/>
          </p:nvGrpSpPr>
          <p:grpSpPr>
            <a:xfrm>
              <a:off x="12809465" y="5500987"/>
              <a:ext cx="514284" cy="506545"/>
              <a:chOff x="12617641" y="3403239"/>
              <a:chExt cx="752963" cy="741634"/>
            </a:xfrm>
          </p:grpSpPr>
          <p:grpSp>
            <p:nvGrpSpPr>
              <p:cNvPr id="34" name="Groep 33">
                <a:extLst>
                  <a:ext uri="{FF2B5EF4-FFF2-40B4-BE49-F238E27FC236}">
                    <a16:creationId xmlns:a16="http://schemas.microsoft.com/office/drawing/2014/main" id="{D1FBDF0B-E840-455B-8641-F6B5B44FF97F}"/>
                  </a:ext>
                </a:extLst>
              </p:cNvPr>
              <p:cNvGrpSpPr/>
              <p:nvPr userDrawn="1"/>
            </p:nvGrpSpPr>
            <p:grpSpPr>
              <a:xfrm>
                <a:off x="12771530" y="3403239"/>
                <a:ext cx="467176" cy="448491"/>
                <a:chOff x="12782157" y="3403239"/>
                <a:chExt cx="467176" cy="448491"/>
              </a:xfrm>
            </p:grpSpPr>
            <p:grpSp>
              <p:nvGrpSpPr>
                <p:cNvPr id="37" name="Groep 36">
                  <a:extLst>
                    <a:ext uri="{FF2B5EF4-FFF2-40B4-BE49-F238E27FC236}">
                      <a16:creationId xmlns:a16="http://schemas.microsoft.com/office/drawing/2014/main" id="{46A41803-9F3D-4084-8DB5-772C5A152E01}"/>
                    </a:ext>
                  </a:extLst>
                </p:cNvPr>
                <p:cNvGrpSpPr/>
                <p:nvPr userDrawn="1"/>
              </p:nvGrpSpPr>
              <p:grpSpPr>
                <a:xfrm>
                  <a:off x="12782157" y="3403239"/>
                  <a:ext cx="412976" cy="396132"/>
                  <a:chOff x="13554906" y="3320109"/>
                  <a:chExt cx="443917" cy="425811"/>
                </a:xfrm>
              </p:grpSpPr>
              <p:grpSp>
                <p:nvGrpSpPr>
                  <p:cNvPr id="44" name="Groep 43">
                    <a:extLst>
                      <a:ext uri="{FF2B5EF4-FFF2-40B4-BE49-F238E27FC236}">
                        <a16:creationId xmlns:a16="http://schemas.microsoft.com/office/drawing/2014/main" id="{FE0119CD-03A2-4CA2-8EEA-60E57A370B20}"/>
                      </a:ext>
                    </a:extLst>
                  </p:cNvPr>
                  <p:cNvGrpSpPr/>
                  <p:nvPr userDrawn="1"/>
                </p:nvGrpSpPr>
                <p:grpSpPr>
                  <a:xfrm>
                    <a:off x="13554906" y="3320109"/>
                    <a:ext cx="443917" cy="425811"/>
                    <a:chOff x="12909684" y="1276143"/>
                    <a:chExt cx="443917" cy="425811"/>
                  </a:xfrm>
                </p:grpSpPr>
                <p:sp>
                  <p:nvSpPr>
                    <p:cNvPr id="47" name="Rechthoek 46">
                      <a:extLst>
                        <a:ext uri="{FF2B5EF4-FFF2-40B4-BE49-F238E27FC236}">
                          <a16:creationId xmlns:a16="http://schemas.microsoft.com/office/drawing/2014/main" id="{5142CBC3-64DF-4469-8A95-289996528906}"/>
                        </a:ext>
                      </a:extLst>
                    </p:cNvPr>
                    <p:cNvSpPr/>
                    <p:nvPr userDrawn="1"/>
                  </p:nvSpPr>
                  <p:spPr>
                    <a:xfrm>
                      <a:off x="12909689" y="1276143"/>
                      <a:ext cx="443912" cy="425811"/>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48" name="Rechthoek 47">
                      <a:extLst>
                        <a:ext uri="{FF2B5EF4-FFF2-40B4-BE49-F238E27FC236}">
                          <a16:creationId xmlns:a16="http://schemas.microsoft.com/office/drawing/2014/main" id="{84F92E13-F337-4027-B7D0-5D0F9FC1259F}"/>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49" name="Ovaal 48">
                      <a:extLst>
                        <a:ext uri="{FF2B5EF4-FFF2-40B4-BE49-F238E27FC236}">
                          <a16:creationId xmlns:a16="http://schemas.microsoft.com/office/drawing/2014/main" id="{5F5349F7-823A-4E10-9066-890E93E99263}"/>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pic>
                <p:nvPicPr>
                  <p:cNvPr id="45" name="Afbeelding 44">
                    <a:extLst>
                      <a:ext uri="{FF2B5EF4-FFF2-40B4-BE49-F238E27FC236}">
                        <a16:creationId xmlns:a16="http://schemas.microsoft.com/office/drawing/2014/main" id="{71D62BD8-0557-4BBC-9749-3272218B7D9F}"/>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a:off x="13567296" y="3424991"/>
                    <a:ext cx="173367" cy="140220"/>
                  </a:xfrm>
                  <a:prstGeom prst="rect">
                    <a:avLst/>
                  </a:prstGeom>
                </p:spPr>
              </p:pic>
              <p:pic>
                <p:nvPicPr>
                  <p:cNvPr id="46" name="Afbeelding 45">
                    <a:extLst>
                      <a:ext uri="{FF2B5EF4-FFF2-40B4-BE49-F238E27FC236}">
                        <a16:creationId xmlns:a16="http://schemas.microsoft.com/office/drawing/2014/main" id="{D8F73AD1-B1F6-4A8C-BE0E-7707F06F20C4}"/>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flipH="1">
                    <a:off x="13635599" y="3449265"/>
                    <a:ext cx="173367" cy="111424"/>
                  </a:xfrm>
                  <a:prstGeom prst="rect">
                    <a:avLst/>
                  </a:prstGeom>
                </p:spPr>
              </p:pic>
            </p:grpSp>
            <p:grpSp>
              <p:nvGrpSpPr>
                <p:cNvPr id="38" name="Groep 37">
                  <a:extLst>
                    <a:ext uri="{FF2B5EF4-FFF2-40B4-BE49-F238E27FC236}">
                      <a16:creationId xmlns:a16="http://schemas.microsoft.com/office/drawing/2014/main" id="{85F49093-6A79-467C-A13E-1136E52B0EC4}"/>
                    </a:ext>
                  </a:extLst>
                </p:cNvPr>
                <p:cNvGrpSpPr/>
                <p:nvPr userDrawn="1"/>
              </p:nvGrpSpPr>
              <p:grpSpPr>
                <a:xfrm>
                  <a:off x="13103513" y="3705268"/>
                  <a:ext cx="145820" cy="146462"/>
                  <a:chOff x="13096169" y="3602278"/>
                  <a:chExt cx="145820" cy="146462"/>
                </a:xfrm>
              </p:grpSpPr>
              <p:sp>
                <p:nvSpPr>
                  <p:cNvPr id="42" name="Rechthoek 41">
                    <a:extLst>
                      <a:ext uri="{FF2B5EF4-FFF2-40B4-BE49-F238E27FC236}">
                        <a16:creationId xmlns:a16="http://schemas.microsoft.com/office/drawing/2014/main" id="{CCF7BA97-686C-4DD3-8E90-63E7A561422F}"/>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43" name="Rechthoek 42">
                    <a:extLst>
                      <a:ext uri="{FF2B5EF4-FFF2-40B4-BE49-F238E27FC236}">
                        <a16:creationId xmlns:a16="http://schemas.microsoft.com/office/drawing/2014/main" id="{ABE62B7D-F1A9-407E-BA16-5EDEABFF9041}"/>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nvGrpSpPr>
                <p:cNvPr id="39" name="Groep 38">
                  <a:extLst>
                    <a:ext uri="{FF2B5EF4-FFF2-40B4-BE49-F238E27FC236}">
                      <a16:creationId xmlns:a16="http://schemas.microsoft.com/office/drawing/2014/main" id="{CB83E94B-201F-4043-A7BD-482868583753}"/>
                    </a:ext>
                  </a:extLst>
                </p:cNvPr>
                <p:cNvGrpSpPr/>
                <p:nvPr userDrawn="1"/>
              </p:nvGrpSpPr>
              <p:grpSpPr>
                <a:xfrm rot="10800000">
                  <a:off x="13061402" y="3665637"/>
                  <a:ext cx="145820" cy="146462"/>
                  <a:chOff x="13096169" y="3602278"/>
                  <a:chExt cx="145820" cy="146462"/>
                </a:xfrm>
              </p:grpSpPr>
              <p:sp>
                <p:nvSpPr>
                  <p:cNvPr id="40" name="Rechthoek 39">
                    <a:extLst>
                      <a:ext uri="{FF2B5EF4-FFF2-40B4-BE49-F238E27FC236}">
                        <a16:creationId xmlns:a16="http://schemas.microsoft.com/office/drawing/2014/main" id="{4414539C-0736-4C6D-A98D-B50A8E0D8784}"/>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41" name="Rechthoek 40">
                    <a:extLst>
                      <a:ext uri="{FF2B5EF4-FFF2-40B4-BE49-F238E27FC236}">
                        <a16:creationId xmlns:a16="http://schemas.microsoft.com/office/drawing/2014/main" id="{25FF9816-F97C-4ACE-B12A-9DB4B892D020}"/>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sp>
            <p:nvSpPr>
              <p:cNvPr id="35" name="Rechthoek 34">
                <a:extLst>
                  <a:ext uri="{FF2B5EF4-FFF2-40B4-BE49-F238E27FC236}">
                    <a16:creationId xmlns:a16="http://schemas.microsoft.com/office/drawing/2014/main" id="{9A496F86-2FD4-48DD-BC2D-169CC5AD6C35}"/>
                  </a:ext>
                </a:extLst>
              </p:cNvPr>
              <p:cNvSpPr/>
              <p:nvPr userDrawn="1"/>
            </p:nvSpPr>
            <p:spPr>
              <a:xfrm>
                <a:off x="12617641" y="3889890"/>
                <a:ext cx="752963"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450"/>
                  </a:spcBef>
                  <a:spcAft>
                    <a:spcPts val="450"/>
                  </a:spcAft>
                </a:pPr>
                <a:r>
                  <a:rPr lang="nl-NL" sz="675" b="0" noProof="0" dirty="0">
                    <a:solidFill>
                      <a:srgbClr val="211F26"/>
                    </a:solidFill>
                    <a:latin typeface="Calibri" panose="020F0502020204030204" pitchFamily="34" charset="0"/>
                    <a:cs typeface="Calibri" panose="020F0502020204030204" pitchFamily="34" charset="0"/>
                  </a:rPr>
                  <a:t>Bijsnijden</a:t>
                </a:r>
              </a:p>
            </p:txBody>
          </p:sp>
          <p:sp>
            <p:nvSpPr>
              <p:cNvPr id="36" name="Gelijkbenige driehoek 35">
                <a:extLst>
                  <a:ext uri="{FF2B5EF4-FFF2-40B4-BE49-F238E27FC236}">
                    <a16:creationId xmlns:a16="http://schemas.microsoft.com/office/drawing/2014/main" id="{0BEB06AA-C983-4B3E-83D4-9B489C655738}"/>
                  </a:ext>
                </a:extLst>
              </p:cNvPr>
              <p:cNvSpPr/>
              <p:nvPr userDrawn="1"/>
            </p:nvSpPr>
            <p:spPr>
              <a:xfrm rot="10800000">
                <a:off x="12950688" y="4093726"/>
                <a:ext cx="86866" cy="51147"/>
              </a:xfrm>
              <a:prstGeom prst="triangle">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sp>
          <p:nvSpPr>
            <p:cNvPr id="31" name="Ovaal 30">
              <a:extLst>
                <a:ext uri="{FF2B5EF4-FFF2-40B4-BE49-F238E27FC236}">
                  <a16:creationId xmlns:a16="http://schemas.microsoft.com/office/drawing/2014/main" id="{005A0146-90D2-46E2-A840-6EF6984D1084}"/>
                </a:ext>
              </a:extLst>
            </p:cNvPr>
            <p:cNvSpPr/>
            <p:nvPr userDrawn="1"/>
          </p:nvSpPr>
          <p:spPr>
            <a:xfrm>
              <a:off x="12560173" y="2145810"/>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32" name="Rechthoek 31">
              <a:extLst>
                <a:ext uri="{FF2B5EF4-FFF2-40B4-BE49-F238E27FC236}">
                  <a16:creationId xmlns:a16="http://schemas.microsoft.com/office/drawing/2014/main" id="{92E4104A-236E-40EF-AB87-D3B6BA34C71E}"/>
                </a:ext>
              </a:extLst>
            </p:cNvPr>
            <p:cNvSpPr/>
            <p:nvPr userDrawn="1"/>
          </p:nvSpPr>
          <p:spPr>
            <a:xfrm>
              <a:off x="12844345" y="2145811"/>
              <a:ext cx="2944682" cy="326338"/>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Kies de gewenste categorie en afbeelding</a:t>
              </a:r>
              <a:b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‘Invoegen’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33" name="Rechthoek 32">
              <a:extLst>
                <a:ext uri="{FF2B5EF4-FFF2-40B4-BE49-F238E27FC236}">
                  <a16:creationId xmlns:a16="http://schemas.microsoft.com/office/drawing/2014/main" id="{4A951F93-F0E6-4312-AB93-27D3D82CB540}"/>
                </a:ext>
              </a:extLst>
            </p:cNvPr>
            <p:cNvSpPr/>
            <p:nvPr userDrawn="1"/>
          </p:nvSpPr>
          <p:spPr>
            <a:xfrm>
              <a:off x="12844345" y="2580386"/>
              <a:ext cx="825500" cy="209550"/>
            </a:xfrm>
            <a:prstGeom prst="rect">
              <a:avLst/>
            </a:prstGeom>
            <a:solidFill>
              <a:srgbClr val="1FF524"/>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450"/>
                </a:spcBef>
                <a:spcAft>
                  <a:spcPts val="450"/>
                </a:spcAft>
              </a:pPr>
              <a:r>
                <a:rPr lang="nl-NL" sz="750" b="1" noProof="0" dirty="0">
                  <a:solidFill>
                    <a:srgbClr val="211F26"/>
                  </a:solidFill>
                  <a:latin typeface="Calibri" panose="020F0502020204030204" pitchFamily="34" charset="0"/>
                  <a:cs typeface="Calibri" panose="020F0502020204030204" pitchFamily="34" charset="0"/>
                </a:rPr>
                <a:t>Invoegen</a:t>
              </a:r>
            </a:p>
          </p:txBody>
        </p:sp>
      </p:grpSp>
      <p:sp>
        <p:nvSpPr>
          <p:cNvPr id="26" name="Tijdelijke aanduiding voor afbeelding 25">
            <a:extLst>
              <a:ext uri="{FF2B5EF4-FFF2-40B4-BE49-F238E27FC236}">
                <a16:creationId xmlns:a16="http://schemas.microsoft.com/office/drawing/2014/main" id="{9066ED4A-0165-46F5-987D-21C25B742B7B}"/>
              </a:ext>
            </a:extLst>
          </p:cNvPr>
          <p:cNvSpPr>
            <a:spLocks noGrp="1"/>
          </p:cNvSpPr>
          <p:nvPr userDrawn="1">
            <p:ph type="pic" sz="quarter" idx="17" hasCustomPrompt="1"/>
          </p:nvPr>
        </p:nvSpPr>
        <p:spPr>
          <a:xfrm>
            <a:off x="0" y="0"/>
            <a:ext cx="9767736" cy="5143500"/>
          </a:xfrm>
          <a:custGeom>
            <a:avLst/>
            <a:gdLst>
              <a:gd name="connsiteX0" fmla="*/ 0 w 13023648"/>
              <a:gd name="connsiteY0" fmla="*/ 0 h 6858000"/>
              <a:gd name="connsiteX1" fmla="*/ 12191999 w 13023648"/>
              <a:gd name="connsiteY1" fmla="*/ 0 h 6858000"/>
              <a:gd name="connsiteX2" fmla="*/ 12191999 w 13023648"/>
              <a:gd name="connsiteY2" fmla="*/ 5232201 h 6858000"/>
              <a:gd name="connsiteX3" fmla="*/ 12752185 w 13023648"/>
              <a:gd name="connsiteY3" fmla="*/ 5232201 h 6858000"/>
              <a:gd name="connsiteX4" fmla="*/ 13023648 w 13023648"/>
              <a:gd name="connsiteY4" fmla="*/ 5503664 h 6858000"/>
              <a:gd name="connsiteX5" fmla="*/ 13023647 w 13023648"/>
              <a:gd name="connsiteY5" fmla="*/ 5503664 h 6858000"/>
              <a:gd name="connsiteX6" fmla="*/ 12752184 w 13023648"/>
              <a:gd name="connsiteY6" fmla="*/ 5775127 h 6858000"/>
              <a:gd name="connsiteX7" fmla="*/ 12191999 w 13023648"/>
              <a:gd name="connsiteY7" fmla="*/ 5775127 h 6858000"/>
              <a:gd name="connsiteX8" fmla="*/ 12191999 w 13023648"/>
              <a:gd name="connsiteY8" fmla="*/ 6858000 h 6858000"/>
              <a:gd name="connsiteX9" fmla="*/ 0 w 13023648"/>
              <a:gd name="connsiteY9"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023648" h="6858000">
                <a:moveTo>
                  <a:pt x="0" y="0"/>
                </a:moveTo>
                <a:lnTo>
                  <a:pt x="12191999" y="0"/>
                </a:lnTo>
                <a:lnTo>
                  <a:pt x="12191999" y="5232201"/>
                </a:lnTo>
                <a:lnTo>
                  <a:pt x="12752185" y="5232201"/>
                </a:lnTo>
                <a:cubicBezTo>
                  <a:pt x="12902110" y="5232201"/>
                  <a:pt x="13023648" y="5353739"/>
                  <a:pt x="13023648" y="5503664"/>
                </a:cubicBezTo>
                <a:lnTo>
                  <a:pt x="13023647" y="5503664"/>
                </a:lnTo>
                <a:cubicBezTo>
                  <a:pt x="13023647" y="5653589"/>
                  <a:pt x="12902109" y="5775127"/>
                  <a:pt x="12752184" y="5775127"/>
                </a:cubicBezTo>
                <a:lnTo>
                  <a:pt x="12191999" y="5775127"/>
                </a:lnTo>
                <a:lnTo>
                  <a:pt x="12191999" y="6858000"/>
                </a:lnTo>
                <a:lnTo>
                  <a:pt x="0" y="6858000"/>
                </a:lnTo>
                <a:close/>
              </a:path>
            </a:pathLst>
          </a:custGeom>
          <a:solidFill>
            <a:schemeClr val="bg1">
              <a:lumMod val="95000"/>
            </a:schemeClr>
          </a:solidFill>
        </p:spPr>
        <p:txBody>
          <a:bodyPr wrap="square" bIns="1260000" anchor="ctr" anchorCtr="0">
            <a:noAutofit/>
          </a:bodyPr>
          <a:lstStyle>
            <a:lvl1pPr marL="0" indent="0" algn="ctr">
              <a:lnSpc>
                <a:spcPct val="100000"/>
              </a:lnSpc>
              <a:spcBef>
                <a:spcPts val="0"/>
              </a:spcBef>
              <a:buNone/>
              <a:defRPr sz="1050">
                <a:solidFill>
                  <a:schemeClr val="bg1">
                    <a:lumMod val="95000"/>
                  </a:schemeClr>
                </a:solidFill>
              </a:defRPr>
            </a:lvl1pPr>
          </a:lstStyle>
          <a:p>
            <a:r>
              <a:rPr lang="nl-NL"/>
              <a:t>Klik op onderstaand icon</a:t>
            </a:r>
            <a:br>
              <a:rPr lang="nl-NL"/>
            </a:br>
            <a:r>
              <a:rPr lang="nl-NL"/>
              <a:t>om een afbeelding in te voegen</a:t>
            </a:r>
            <a:endParaRPr lang="nl-NL" dirty="0"/>
          </a:p>
        </p:txBody>
      </p:sp>
      <p:sp>
        <p:nvSpPr>
          <p:cNvPr id="24" name="Tijdelijke aanduiding voor afbeelding 23">
            <a:extLst>
              <a:ext uri="{FF2B5EF4-FFF2-40B4-BE49-F238E27FC236}">
                <a16:creationId xmlns:a16="http://schemas.microsoft.com/office/drawing/2014/main" id="{184ADAAC-C3A5-4304-92CD-C6685E4843DF}"/>
              </a:ext>
            </a:extLst>
          </p:cNvPr>
          <p:cNvSpPr>
            <a:spLocks noGrp="1"/>
          </p:cNvSpPr>
          <p:nvPr userDrawn="1">
            <p:ph type="pic" sz="quarter" idx="16" hasCustomPrompt="1"/>
          </p:nvPr>
        </p:nvSpPr>
        <p:spPr>
          <a:xfrm>
            <a:off x="1" y="0"/>
            <a:ext cx="9564139" cy="5143500"/>
          </a:xfrm>
          <a:custGeom>
            <a:avLst/>
            <a:gdLst>
              <a:gd name="connsiteX0" fmla="*/ 0 w 12752185"/>
              <a:gd name="connsiteY0" fmla="*/ 0 h 6858000"/>
              <a:gd name="connsiteX1" fmla="*/ 12191999 w 12752185"/>
              <a:gd name="connsiteY1" fmla="*/ 0 h 6858000"/>
              <a:gd name="connsiteX2" fmla="*/ 12191999 w 12752185"/>
              <a:gd name="connsiteY2" fmla="*/ 5759450 h 6858000"/>
              <a:gd name="connsiteX3" fmla="*/ 12477547 w 12752185"/>
              <a:gd name="connsiteY3" fmla="*/ 5759450 h 6858000"/>
              <a:gd name="connsiteX4" fmla="*/ 12752185 w 12752185"/>
              <a:gd name="connsiteY4" fmla="*/ 6034088 h 6858000"/>
              <a:gd name="connsiteX5" fmla="*/ 12752184 w 12752185"/>
              <a:gd name="connsiteY5" fmla="*/ 6034088 h 6858000"/>
              <a:gd name="connsiteX6" fmla="*/ 12477546 w 12752185"/>
              <a:gd name="connsiteY6" fmla="*/ 6308726 h 6858000"/>
              <a:gd name="connsiteX7" fmla="*/ 12192004 w 12752185"/>
              <a:gd name="connsiteY7" fmla="*/ 6308726 h 6858000"/>
              <a:gd name="connsiteX8" fmla="*/ 12191999 w 12752185"/>
              <a:gd name="connsiteY8" fmla="*/ 6308726 h 6858000"/>
              <a:gd name="connsiteX9" fmla="*/ 12191999 w 12752185"/>
              <a:gd name="connsiteY9" fmla="*/ 6858000 h 6858000"/>
              <a:gd name="connsiteX10" fmla="*/ 0 w 12752185"/>
              <a:gd name="connsiteY10"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752185" h="6858000">
                <a:moveTo>
                  <a:pt x="0" y="0"/>
                </a:moveTo>
                <a:lnTo>
                  <a:pt x="12191999" y="0"/>
                </a:lnTo>
                <a:lnTo>
                  <a:pt x="12191999" y="5759450"/>
                </a:lnTo>
                <a:lnTo>
                  <a:pt x="12477547" y="5759450"/>
                </a:lnTo>
                <a:cubicBezTo>
                  <a:pt x="12629225" y="5759450"/>
                  <a:pt x="12752185" y="5882410"/>
                  <a:pt x="12752185" y="6034088"/>
                </a:cubicBezTo>
                <a:lnTo>
                  <a:pt x="12752184" y="6034088"/>
                </a:lnTo>
                <a:cubicBezTo>
                  <a:pt x="12752184" y="6185766"/>
                  <a:pt x="12629224" y="6308726"/>
                  <a:pt x="12477546" y="6308726"/>
                </a:cubicBezTo>
                <a:lnTo>
                  <a:pt x="12192004" y="6308726"/>
                </a:lnTo>
                <a:lnTo>
                  <a:pt x="12191999" y="6308726"/>
                </a:lnTo>
                <a:lnTo>
                  <a:pt x="12191999" y="6858000"/>
                </a:lnTo>
                <a:lnTo>
                  <a:pt x="0" y="6858000"/>
                </a:lnTo>
                <a:close/>
              </a:path>
            </a:pathLst>
          </a:custGeom>
          <a:solidFill>
            <a:schemeClr val="bg1">
              <a:lumMod val="85000"/>
            </a:schemeClr>
          </a:solidFill>
        </p:spPr>
        <p:txBody>
          <a:bodyPr wrap="square" bIns="1260000" anchor="ctr" anchorCtr="0">
            <a:noAutofit/>
          </a:bodyPr>
          <a:lstStyle>
            <a:lvl1pPr marL="0" indent="0" algn="ctr">
              <a:lnSpc>
                <a:spcPct val="100000"/>
              </a:lnSpc>
              <a:spcBef>
                <a:spcPts val="0"/>
              </a:spcBef>
              <a:buNone/>
              <a:defRPr sz="1050">
                <a:solidFill>
                  <a:schemeClr val="bg1">
                    <a:lumMod val="95000"/>
                  </a:schemeClr>
                </a:solidFill>
              </a:defRPr>
            </a:lvl1pPr>
          </a:lstStyle>
          <a:p>
            <a:r>
              <a:rPr lang="nl-NL" dirty="0"/>
              <a:t>Klik op onderstaand icon</a:t>
            </a:r>
            <a:br>
              <a:rPr lang="nl-NL" dirty="0"/>
            </a:br>
            <a:r>
              <a:rPr lang="nl-NL" dirty="0"/>
              <a:t>om een afbeelding in te voegen</a:t>
            </a:r>
          </a:p>
        </p:txBody>
      </p:sp>
      <p:sp>
        <p:nvSpPr>
          <p:cNvPr id="14" name="Tijdelijke aanduiding voor afbeelding 13">
            <a:extLst>
              <a:ext uri="{FF2B5EF4-FFF2-40B4-BE49-F238E27FC236}">
                <a16:creationId xmlns:a16="http://schemas.microsoft.com/office/drawing/2014/main" id="{6CD4DFED-7561-4B86-98D4-CB0CDF44DEAD}"/>
              </a:ext>
            </a:extLst>
          </p:cNvPr>
          <p:cNvSpPr>
            <a:spLocks noGrp="1"/>
          </p:cNvSpPr>
          <p:nvPr userDrawn="1">
            <p:ph type="pic" sz="quarter" idx="14" hasCustomPrompt="1"/>
          </p:nvPr>
        </p:nvSpPr>
        <p:spPr>
          <a:xfrm>
            <a:off x="1" y="0"/>
            <a:ext cx="9340453" cy="5143500"/>
          </a:xfrm>
          <a:custGeom>
            <a:avLst/>
            <a:gdLst>
              <a:gd name="connsiteX0" fmla="*/ 0 w 12453937"/>
              <a:gd name="connsiteY0" fmla="*/ 0 h 6858000"/>
              <a:gd name="connsiteX1" fmla="*/ 12191999 w 12453937"/>
              <a:gd name="connsiteY1" fmla="*/ 0 h 6858000"/>
              <a:gd name="connsiteX2" fmla="*/ 12191999 w 12453937"/>
              <a:gd name="connsiteY2" fmla="*/ 6310004 h 6858000"/>
              <a:gd name="connsiteX3" fmla="*/ 12234648 w 12453937"/>
              <a:gd name="connsiteY3" fmla="*/ 6314304 h 6858000"/>
              <a:gd name="connsiteX4" fmla="*/ 12453937 w 12453937"/>
              <a:gd name="connsiteY4" fmla="*/ 6583362 h 6858000"/>
              <a:gd name="connsiteX5" fmla="*/ 12234648 w 12453937"/>
              <a:gd name="connsiteY5" fmla="*/ 6852421 h 6858000"/>
              <a:gd name="connsiteX6" fmla="*/ 12191999 w 12453937"/>
              <a:gd name="connsiteY6" fmla="*/ 6856720 h 6858000"/>
              <a:gd name="connsiteX7" fmla="*/ 12191999 w 12453937"/>
              <a:gd name="connsiteY7" fmla="*/ 6858000 h 6858000"/>
              <a:gd name="connsiteX8" fmla="*/ 12179299 w 12453937"/>
              <a:gd name="connsiteY8" fmla="*/ 6858000 h 6858000"/>
              <a:gd name="connsiteX9" fmla="*/ 0 w 12453937"/>
              <a:gd name="connsiteY9"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453937" h="6858000">
                <a:moveTo>
                  <a:pt x="0" y="0"/>
                </a:moveTo>
                <a:lnTo>
                  <a:pt x="12191999" y="0"/>
                </a:lnTo>
                <a:lnTo>
                  <a:pt x="12191999" y="6310004"/>
                </a:lnTo>
                <a:lnTo>
                  <a:pt x="12234648" y="6314304"/>
                </a:lnTo>
                <a:cubicBezTo>
                  <a:pt x="12359796" y="6339913"/>
                  <a:pt x="12453937" y="6450644"/>
                  <a:pt x="12453937" y="6583362"/>
                </a:cubicBezTo>
                <a:cubicBezTo>
                  <a:pt x="12453937" y="6716081"/>
                  <a:pt x="12359796" y="6826812"/>
                  <a:pt x="12234648" y="6852421"/>
                </a:cubicBezTo>
                <a:lnTo>
                  <a:pt x="12191999" y="6856720"/>
                </a:lnTo>
                <a:lnTo>
                  <a:pt x="12191999" y="6858000"/>
                </a:lnTo>
                <a:lnTo>
                  <a:pt x="12179299" y="6858000"/>
                </a:lnTo>
                <a:lnTo>
                  <a:pt x="0" y="6858000"/>
                </a:lnTo>
                <a:close/>
              </a:path>
            </a:pathLst>
          </a:custGeom>
          <a:solidFill>
            <a:schemeClr val="bg1">
              <a:lumMod val="75000"/>
            </a:schemeClr>
          </a:solidFill>
        </p:spPr>
        <p:txBody>
          <a:bodyPr wrap="square" lIns="6660000" rIns="0" bIns="0" anchor="ctr" anchorCtr="0">
            <a:noAutofit/>
          </a:bodyPr>
          <a:lstStyle>
            <a:lvl1pPr marL="0" indent="0" algn="l">
              <a:lnSpc>
                <a:spcPct val="100000"/>
              </a:lnSpc>
              <a:spcBef>
                <a:spcPts val="0"/>
              </a:spcBef>
              <a:buNone/>
              <a:defRPr sz="1050">
                <a:solidFill>
                  <a:schemeClr val="bg1">
                    <a:lumMod val="95000"/>
                  </a:schemeClr>
                </a:solidFill>
              </a:defRPr>
            </a:lvl1pPr>
          </a:lstStyle>
          <a:p>
            <a:r>
              <a:rPr lang="nl-NL" dirty="0"/>
              <a:t>Selecteer dit kader, ga naar de tab ‘Slidebuilder’, </a:t>
            </a:r>
            <a:br>
              <a:rPr lang="nl-NL" dirty="0"/>
            </a:br>
            <a:r>
              <a:rPr lang="nl-NL" dirty="0"/>
              <a:t>klik op ‘Afbeeldingen’, selecteer de gewenste afbeelding </a:t>
            </a:r>
            <a:br>
              <a:rPr lang="nl-NL" dirty="0"/>
            </a:br>
            <a:r>
              <a:rPr lang="nl-NL" dirty="0"/>
              <a:t>en klik op ‘Invoegen’.</a:t>
            </a:r>
          </a:p>
        </p:txBody>
      </p:sp>
      <p:sp>
        <p:nvSpPr>
          <p:cNvPr id="89" name="Tijdelijke aanduiding voor tekst 88">
            <a:extLst>
              <a:ext uri="{FF2B5EF4-FFF2-40B4-BE49-F238E27FC236}">
                <a16:creationId xmlns:a16="http://schemas.microsoft.com/office/drawing/2014/main" id="{95DEA765-403B-453B-8D53-8E796E459C2D}"/>
              </a:ext>
            </a:extLst>
          </p:cNvPr>
          <p:cNvSpPr>
            <a:spLocks noGrp="1"/>
          </p:cNvSpPr>
          <p:nvPr>
            <p:ph type="body" sz="quarter" idx="21" hasCustomPrompt="1"/>
          </p:nvPr>
        </p:nvSpPr>
        <p:spPr>
          <a:xfrm flipH="1">
            <a:off x="1" y="0"/>
            <a:ext cx="4670227" cy="5143500"/>
          </a:xfrm>
          <a:custGeom>
            <a:avLst/>
            <a:gdLst>
              <a:gd name="connsiteX0" fmla="*/ 6226969 w 6226969"/>
              <a:gd name="connsiteY0" fmla="*/ 0 h 6858000"/>
              <a:gd name="connsiteX1" fmla="*/ 5927890 w 6226969"/>
              <a:gd name="connsiteY1" fmla="*/ 0 h 6858000"/>
              <a:gd name="connsiteX2" fmla="*/ 5909733 w 6226969"/>
              <a:gd name="connsiteY2" fmla="*/ 0 h 6858000"/>
              <a:gd name="connsiteX3" fmla="*/ 5708624 w 6226969"/>
              <a:gd name="connsiteY3" fmla="*/ 0 h 6858000"/>
              <a:gd name="connsiteX4" fmla="*/ 0 w 6226969"/>
              <a:gd name="connsiteY4" fmla="*/ 0 h 6858000"/>
              <a:gd name="connsiteX5" fmla="*/ 2812148 w 6226969"/>
              <a:gd name="connsiteY5" fmla="*/ 6857052 h 6858000"/>
              <a:gd name="connsiteX6" fmla="*/ 5708624 w 6226969"/>
              <a:gd name="connsiteY6" fmla="*/ 6855212 h 6858000"/>
              <a:gd name="connsiteX7" fmla="*/ 5708624 w 6226969"/>
              <a:gd name="connsiteY7" fmla="*/ 6858000 h 6858000"/>
              <a:gd name="connsiteX8" fmla="*/ 5909733 w 6226969"/>
              <a:gd name="connsiteY8" fmla="*/ 6858000 h 6858000"/>
              <a:gd name="connsiteX9" fmla="*/ 6226969 w 6226969"/>
              <a:gd name="connsiteY9"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226969" h="6858000">
                <a:moveTo>
                  <a:pt x="6226969" y="0"/>
                </a:moveTo>
                <a:lnTo>
                  <a:pt x="5927890" y="0"/>
                </a:lnTo>
                <a:lnTo>
                  <a:pt x="5909733" y="0"/>
                </a:lnTo>
                <a:lnTo>
                  <a:pt x="5708624" y="0"/>
                </a:lnTo>
                <a:lnTo>
                  <a:pt x="0" y="0"/>
                </a:lnTo>
                <a:cubicBezTo>
                  <a:pt x="5319953" y="2715557"/>
                  <a:pt x="923836" y="4853449"/>
                  <a:pt x="2812148" y="6857052"/>
                </a:cubicBezTo>
                <a:lnTo>
                  <a:pt x="5708624" y="6855212"/>
                </a:lnTo>
                <a:lnTo>
                  <a:pt x="5708624" y="6858000"/>
                </a:lnTo>
                <a:lnTo>
                  <a:pt x="5909733" y="6858000"/>
                </a:lnTo>
                <a:lnTo>
                  <a:pt x="6226969" y="6858000"/>
                </a:lnTo>
                <a:close/>
              </a:path>
            </a:pathLst>
          </a:custGeom>
          <a:solidFill>
            <a:schemeClr val="accent2"/>
          </a:solidFill>
        </p:spPr>
        <p:txBody>
          <a:bodyPr wrap="square">
            <a:noAutofit/>
          </a:bodyPr>
          <a:lstStyle>
            <a:lvl1pPr marL="0" indent="0">
              <a:buNone/>
              <a:defRPr/>
            </a:lvl1pPr>
          </a:lstStyle>
          <a:p>
            <a:pPr lvl="0"/>
            <a:r>
              <a:rPr lang="nl-NL"/>
              <a:t> </a:t>
            </a:r>
            <a:endParaRPr lang="nl-NL" dirty="0"/>
          </a:p>
        </p:txBody>
      </p:sp>
      <p:sp>
        <p:nvSpPr>
          <p:cNvPr id="11" name="- INFO">
            <a:extLst>
              <a:ext uri="{FF2B5EF4-FFF2-40B4-BE49-F238E27FC236}">
                <a16:creationId xmlns:a16="http://schemas.microsoft.com/office/drawing/2014/main" id="{D5D548DA-264A-4D19-8A0A-B2288EC6661C}"/>
              </a:ext>
            </a:extLst>
          </p:cNvPr>
          <p:cNvSpPr txBox="1"/>
          <p:nvPr userDrawn="1"/>
        </p:nvSpPr>
        <p:spPr>
          <a:xfrm>
            <a:off x="0" y="-272667"/>
            <a:ext cx="9134475" cy="148842"/>
          </a:xfrm>
          <a:prstGeom prst="rect">
            <a:avLst/>
          </a:prstGeom>
          <a:noFill/>
        </p:spPr>
        <p:txBody>
          <a:bodyPr wrap="square" lIns="0" tIns="0" rIns="0" bIns="0" rtlCol="0" anchor="ctr" anchorCtr="0">
            <a:noAutofit/>
          </a:bodyPr>
          <a:lstStyle/>
          <a:p>
            <a:pPr algn="l"/>
            <a:r>
              <a:rPr lang="nl-NL" sz="1050" b="1" cap="all" spc="0" baseline="0" dirty="0">
                <a:solidFill>
                  <a:sysClr val="windowText" lastClr="000000"/>
                </a:solidFill>
                <a:latin typeface="+mn-lt"/>
                <a:cs typeface="Calibri" panose="020F0502020204030204" pitchFamily="34" charset="0"/>
              </a:rPr>
              <a:t>Introductie [1x]</a:t>
            </a:r>
          </a:p>
        </p:txBody>
      </p:sp>
      <p:sp>
        <p:nvSpPr>
          <p:cNvPr id="8" name="titel">
            <a:extLst>
              <a:ext uri="{FF2B5EF4-FFF2-40B4-BE49-F238E27FC236}">
                <a16:creationId xmlns:a16="http://schemas.microsoft.com/office/drawing/2014/main" id="{4FCE8B7B-8D3B-466F-8956-5C1F4F50265C}"/>
              </a:ext>
            </a:extLst>
          </p:cNvPr>
          <p:cNvSpPr>
            <a:spLocks noGrp="1"/>
          </p:cNvSpPr>
          <p:nvPr userDrawn="1">
            <p:ph type="title" hasCustomPrompt="1"/>
          </p:nvPr>
        </p:nvSpPr>
        <p:spPr>
          <a:xfrm>
            <a:off x="401241" y="539353"/>
            <a:ext cx="2327630" cy="531827"/>
          </a:xfrm>
        </p:spPr>
        <p:txBody>
          <a:bodyPr/>
          <a:lstStyle>
            <a:lvl1pPr>
              <a:defRPr>
                <a:solidFill>
                  <a:schemeClr val="bg1"/>
                </a:solidFill>
              </a:defRPr>
            </a:lvl1pPr>
          </a:lstStyle>
          <a:p>
            <a:r>
              <a:rPr lang="nl-NL"/>
              <a:t>Naam </a:t>
            </a:r>
            <a:br>
              <a:rPr lang="nl-NL"/>
            </a:br>
            <a:r>
              <a:rPr lang="nl-NL"/>
              <a:t>+ achternaam</a:t>
            </a:r>
            <a:endParaRPr lang="nl-NL" dirty="0"/>
          </a:p>
        </p:txBody>
      </p:sp>
      <p:sp>
        <p:nvSpPr>
          <p:cNvPr id="4" name="datum">
            <a:extLst>
              <a:ext uri="{FF2B5EF4-FFF2-40B4-BE49-F238E27FC236}">
                <a16:creationId xmlns:a16="http://schemas.microsoft.com/office/drawing/2014/main" id="{8E420A72-FB1A-45BF-AC4A-C2A67FDAE6C8}"/>
              </a:ext>
            </a:extLst>
          </p:cNvPr>
          <p:cNvSpPr>
            <a:spLocks noGrp="1"/>
          </p:cNvSpPr>
          <p:nvPr userDrawn="1">
            <p:ph type="dt" sz="half" idx="10"/>
          </p:nvPr>
        </p:nvSpPr>
        <p:spPr/>
        <p:txBody>
          <a:bodyPr/>
          <a:lstStyle>
            <a:lvl1pPr>
              <a:defRPr>
                <a:solidFill>
                  <a:schemeClr val="bg1"/>
                </a:solidFill>
              </a:defRPr>
            </a:lvl1pPr>
          </a:lstStyle>
          <a:p>
            <a:fld id="{30A935EB-8DE5-48E7-B3C4-0E30D0C52438}" type="datetime1">
              <a:rPr lang="nl-NL" smtClean="0"/>
              <a:t>15-4-2025</a:t>
            </a:fld>
            <a:endParaRPr lang="nl-NL" dirty="0"/>
          </a:p>
        </p:txBody>
      </p:sp>
      <p:sp>
        <p:nvSpPr>
          <p:cNvPr id="5" name="voettekst">
            <a:extLst>
              <a:ext uri="{FF2B5EF4-FFF2-40B4-BE49-F238E27FC236}">
                <a16:creationId xmlns:a16="http://schemas.microsoft.com/office/drawing/2014/main" id="{7B9B5AD8-20ED-43D8-A7A9-54D9AEF0A965}"/>
              </a:ext>
            </a:extLst>
          </p:cNvPr>
          <p:cNvSpPr>
            <a:spLocks noGrp="1"/>
          </p:cNvSpPr>
          <p:nvPr userDrawn="1">
            <p:ph type="ftr" sz="quarter" idx="11"/>
          </p:nvPr>
        </p:nvSpPr>
        <p:spPr/>
        <p:txBody>
          <a:bodyPr/>
          <a:lstStyle>
            <a:lvl1pPr>
              <a:defRPr>
                <a:solidFill>
                  <a:schemeClr val="bg1"/>
                </a:solidFill>
              </a:defRPr>
            </a:lvl1pPr>
          </a:lstStyle>
          <a:p>
            <a:r>
              <a:rPr lang="nl-NL"/>
              <a:t>Erasmus University Rotterdam </a:t>
            </a:r>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userDrawn="1">
            <p:ph type="sldNum" sz="quarter" idx="12"/>
          </p:nvPr>
        </p:nvSpPr>
        <p:spPr/>
        <p:txBody>
          <a:bodyPr/>
          <a:lstStyle>
            <a:lvl1pPr>
              <a:defRPr>
                <a:solidFill>
                  <a:schemeClr val="bg1"/>
                </a:solidFill>
              </a:defRPr>
            </a:lvl1pPr>
          </a:lstStyle>
          <a:p>
            <a:fld id="{361A1203-CA3D-4D48-AFA0-9D668419C1D5}" type="slidenum">
              <a:rPr lang="nl-NL" smtClean="0"/>
              <a:pPr/>
              <a:t>‹#›</a:t>
            </a:fld>
            <a:endParaRPr lang="nl-NL" dirty="0"/>
          </a:p>
        </p:txBody>
      </p:sp>
      <p:sp>
        <p:nvSpPr>
          <p:cNvPr id="12" name="tekst">
            <a:extLst>
              <a:ext uri="{FF2B5EF4-FFF2-40B4-BE49-F238E27FC236}">
                <a16:creationId xmlns:a16="http://schemas.microsoft.com/office/drawing/2014/main" id="{35F51B26-035B-45D4-9E4C-150A9963C189}"/>
              </a:ext>
            </a:extLst>
          </p:cNvPr>
          <p:cNvSpPr>
            <a:spLocks noGrp="1"/>
          </p:cNvSpPr>
          <p:nvPr userDrawn="1">
            <p:ph type="body" sz="quarter" idx="13" hasCustomPrompt="1"/>
          </p:nvPr>
        </p:nvSpPr>
        <p:spPr>
          <a:xfrm>
            <a:off x="410767" y="1195006"/>
            <a:ext cx="2324969" cy="418100"/>
          </a:xfrm>
        </p:spPr>
        <p:txBody>
          <a:bodyPr/>
          <a:lstStyle>
            <a:lvl1pPr marL="0" indent="0">
              <a:lnSpc>
                <a:spcPct val="100000"/>
              </a:lnSpc>
              <a:spcBef>
                <a:spcPts val="0"/>
              </a:spcBef>
              <a:buNone/>
              <a:defRPr sz="1500">
                <a:solidFill>
                  <a:schemeClr val="bg1"/>
                </a:solidFill>
              </a:defRPr>
            </a:lvl1pPr>
            <a:lvl2pPr marL="0" indent="0">
              <a:buNone/>
              <a:defRPr sz="1200" b="0" i="0">
                <a:solidFill>
                  <a:schemeClr val="bg1"/>
                </a:solidFill>
              </a:defRPr>
            </a:lvl2pPr>
            <a:lvl3pPr marL="0" indent="0">
              <a:buFont typeface="Arial" panose="020B0604020202020204" pitchFamily="34" charset="0"/>
              <a:buNone/>
              <a:defRPr sz="1200" b="0" i="0">
                <a:solidFill>
                  <a:schemeClr val="bg1"/>
                </a:solidFill>
              </a:defRPr>
            </a:lvl3pPr>
            <a:lvl4pPr marL="0" indent="0">
              <a:buFont typeface="Arial" panose="020B0604020202020204" pitchFamily="34" charset="0"/>
              <a:buNone/>
              <a:defRPr sz="1200" b="0" i="0">
                <a:solidFill>
                  <a:schemeClr val="bg1"/>
                </a:solidFill>
              </a:defRPr>
            </a:lvl4pPr>
            <a:lvl5pPr marL="0" indent="0">
              <a:buFont typeface="Arial" panose="020B0604020202020204" pitchFamily="34" charset="0"/>
              <a:buNone/>
              <a:defRPr sz="1200" b="0" i="0">
                <a:solidFill>
                  <a:schemeClr val="bg1"/>
                </a:solidFill>
              </a:defRPr>
            </a:lvl5pPr>
            <a:lvl6pPr marL="0" indent="0">
              <a:buFont typeface="Arial" panose="020B0604020202020204" pitchFamily="34" charset="0"/>
              <a:buNone/>
              <a:defRPr sz="1200" b="0" i="0">
                <a:solidFill>
                  <a:schemeClr val="bg1"/>
                </a:solidFill>
              </a:defRPr>
            </a:lvl6pPr>
            <a:lvl7pPr marL="0" indent="0">
              <a:buFont typeface="Arial" panose="020B0604020202020204" pitchFamily="34" charset="0"/>
              <a:buNone/>
              <a:defRPr sz="1200" b="0" i="0">
                <a:solidFill>
                  <a:schemeClr val="bg1"/>
                </a:solidFill>
              </a:defRPr>
            </a:lvl7pPr>
            <a:lvl8pPr marL="0" indent="0">
              <a:buFont typeface="Arial" panose="020B0604020202020204" pitchFamily="34" charset="0"/>
              <a:buNone/>
              <a:defRPr sz="1200" b="0" i="0">
                <a:solidFill>
                  <a:schemeClr val="bg1"/>
                </a:solidFill>
              </a:defRPr>
            </a:lvl8pPr>
            <a:lvl9pPr marL="0" indent="0">
              <a:buFont typeface="Arial" panose="020B0604020202020204" pitchFamily="34" charset="0"/>
              <a:buNone/>
              <a:defRPr sz="1200" b="0" i="0">
                <a:solidFill>
                  <a:schemeClr val="bg1"/>
                </a:solidFill>
              </a:defRPr>
            </a:lvl9pPr>
          </a:lstStyle>
          <a:p>
            <a:pPr lvl="0"/>
            <a:r>
              <a:rPr lang="nl-NL"/>
              <a:t>Functie</a:t>
            </a:r>
            <a:br>
              <a:rPr lang="nl-NL"/>
            </a:br>
            <a:r>
              <a:rPr lang="nl-NL"/>
              <a:t>(max. 2lines)</a:t>
            </a:r>
            <a:endParaRPr lang="nl-NL" dirty="0"/>
          </a:p>
        </p:txBody>
      </p:sp>
      <p:sp>
        <p:nvSpPr>
          <p:cNvPr id="28" name="tekst">
            <a:extLst>
              <a:ext uri="{FF2B5EF4-FFF2-40B4-BE49-F238E27FC236}">
                <a16:creationId xmlns:a16="http://schemas.microsoft.com/office/drawing/2014/main" id="{57BE6FF1-07C5-4879-8583-F614F9ED3A07}"/>
              </a:ext>
            </a:extLst>
          </p:cNvPr>
          <p:cNvSpPr>
            <a:spLocks noGrp="1"/>
          </p:cNvSpPr>
          <p:nvPr userDrawn="1">
            <p:ph type="body" sz="quarter" idx="18" hasCustomPrompt="1"/>
          </p:nvPr>
        </p:nvSpPr>
        <p:spPr>
          <a:xfrm>
            <a:off x="410768" y="1943100"/>
            <a:ext cx="2318103" cy="2788444"/>
          </a:xfrm>
        </p:spPr>
        <p:txBody>
          <a:bodyPr anchor="b" anchorCtr="0"/>
          <a:lstStyle>
            <a:lvl1pPr marL="0" indent="0">
              <a:buNone/>
              <a:defRPr sz="1350" b="0" i="1">
                <a:solidFill>
                  <a:schemeClr val="bg1"/>
                </a:solidFill>
              </a:defRPr>
            </a:lvl1pPr>
            <a:lvl2pPr marL="0" indent="0">
              <a:buNone/>
              <a:defRPr sz="1350" b="1" i="1">
                <a:solidFill>
                  <a:schemeClr val="bg1"/>
                </a:solidFill>
              </a:defRPr>
            </a:lvl2pPr>
            <a:lvl3pPr marL="0" indent="0">
              <a:buFont typeface="Arial" panose="020B0604020202020204" pitchFamily="34" charset="0"/>
              <a:buNone/>
              <a:defRPr sz="1350" b="1" i="1">
                <a:solidFill>
                  <a:schemeClr val="bg1"/>
                </a:solidFill>
              </a:defRPr>
            </a:lvl3pPr>
            <a:lvl4pPr marL="0" indent="0">
              <a:buFont typeface="Arial" panose="020B0604020202020204" pitchFamily="34" charset="0"/>
              <a:buNone/>
              <a:defRPr sz="1350" b="1" i="1">
                <a:solidFill>
                  <a:schemeClr val="bg1"/>
                </a:solidFill>
              </a:defRPr>
            </a:lvl4pPr>
            <a:lvl5pPr marL="0" indent="0">
              <a:buFont typeface="Arial" panose="020B0604020202020204" pitchFamily="34" charset="0"/>
              <a:buNone/>
              <a:defRPr sz="1350" b="1" i="1">
                <a:solidFill>
                  <a:schemeClr val="bg1"/>
                </a:solidFill>
              </a:defRPr>
            </a:lvl5pPr>
            <a:lvl6pPr marL="0" indent="0">
              <a:buFont typeface="Arial" panose="020B0604020202020204" pitchFamily="34" charset="0"/>
              <a:buNone/>
              <a:defRPr sz="1350" b="1" i="1">
                <a:solidFill>
                  <a:schemeClr val="bg1"/>
                </a:solidFill>
              </a:defRPr>
            </a:lvl6pPr>
            <a:lvl7pPr marL="0" indent="0">
              <a:buFont typeface="Arial" panose="020B0604020202020204" pitchFamily="34" charset="0"/>
              <a:buNone/>
              <a:defRPr sz="1350" b="1" i="1">
                <a:solidFill>
                  <a:schemeClr val="bg1"/>
                </a:solidFill>
              </a:defRPr>
            </a:lvl7pPr>
            <a:lvl8pPr marL="0" indent="0">
              <a:buFont typeface="Arial" panose="020B0604020202020204" pitchFamily="34" charset="0"/>
              <a:buNone/>
              <a:defRPr sz="1350" b="1" i="1">
                <a:solidFill>
                  <a:schemeClr val="bg1"/>
                </a:solidFill>
              </a:defRPr>
            </a:lvl8pPr>
            <a:lvl9pPr marL="0" indent="0">
              <a:buFont typeface="Arial" panose="020B0604020202020204" pitchFamily="34" charset="0"/>
              <a:buNone/>
              <a:defRPr sz="1350" b="1" i="1">
                <a:solidFill>
                  <a:schemeClr val="bg1"/>
                </a:solidFill>
              </a:defRPr>
            </a:lvl9pPr>
          </a:lstStyle>
          <a:p>
            <a:pPr lvl="0"/>
            <a:r>
              <a:rPr lang="nl-NL" dirty="0"/>
              <a:t>“Plaats hier een quote van Erasmus die bij je </a:t>
            </a:r>
            <a:r>
              <a:rPr lang="nl-NL"/>
              <a:t>past”</a:t>
            </a:r>
            <a:endParaRPr lang="nl-NL" dirty="0"/>
          </a:p>
        </p:txBody>
      </p:sp>
    </p:spTree>
    <p:extLst>
      <p:ext uri="{BB962C8B-B14F-4D97-AF65-F5344CB8AC3E}">
        <p14:creationId xmlns:p14="http://schemas.microsoft.com/office/powerpoint/2010/main" val="369319271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xit" presetSubtype="0" fill="hold" grpId="0" nodeType="afterEffect">
                                  <p:stCondLst>
                                    <p:cond delay="3000"/>
                                  </p:stCondLst>
                                  <p:childTnLst>
                                    <p:animEffect transition="out" filter="fade">
                                      <p:cBhvr>
                                        <p:cTn id="6" dur="1000"/>
                                        <p:tgtEl>
                                          <p:spTgt spid="14"/>
                                        </p:tgtEl>
                                      </p:cBhvr>
                                    </p:animEffect>
                                    <p:set>
                                      <p:cBhvr>
                                        <p:cTn id="7" dur="1" fill="hold">
                                          <p:stCondLst>
                                            <p:cond delay="999"/>
                                          </p:stCondLst>
                                        </p:cTn>
                                        <p:tgtEl>
                                          <p:spTgt spid="14"/>
                                        </p:tgtEl>
                                        <p:attrNameLst>
                                          <p:attrName>style.visibility</p:attrName>
                                        </p:attrNameLst>
                                      </p:cBhvr>
                                      <p:to>
                                        <p:strVal val="hidden"/>
                                      </p:to>
                                    </p:set>
                                  </p:childTnLst>
                                </p:cTn>
                              </p:par>
                              <p:par>
                                <p:cTn id="8" presetID="10" presetClass="exit" presetSubtype="0" fill="hold" grpId="0" nodeType="withEffect">
                                  <p:stCondLst>
                                    <p:cond delay="7000"/>
                                  </p:stCondLst>
                                  <p:childTnLst>
                                    <p:animEffect transition="out" filter="fade">
                                      <p:cBhvr>
                                        <p:cTn id="9" dur="1000"/>
                                        <p:tgtEl>
                                          <p:spTgt spid="24"/>
                                        </p:tgtEl>
                                      </p:cBhvr>
                                    </p:animEffect>
                                    <p:set>
                                      <p:cBhvr>
                                        <p:cTn id="10" dur="1" fill="hold">
                                          <p:stCondLst>
                                            <p:cond delay="999"/>
                                          </p:stCondLst>
                                        </p:cTn>
                                        <p:tgtEl>
                                          <p:spTgt spid="24"/>
                                        </p:tgtEl>
                                        <p:attrNameLst>
                                          <p:attrName>style.visibility</p:attrName>
                                        </p:attrNameLst>
                                      </p:cBhvr>
                                      <p:to>
                                        <p:strVal val="hidden"/>
                                      </p:to>
                                    </p:set>
                                  </p:childTnLst>
                                </p:cTn>
                              </p:par>
                              <p:par>
                                <p:cTn id="11" presetID="10" presetClass="entr" presetSubtype="0" fill="hold" grpId="1" nodeType="withEffect">
                                  <p:stCondLst>
                                    <p:cond delay="11000"/>
                                  </p:stCondLst>
                                  <p:childTnLst>
                                    <p:set>
                                      <p:cBhvr>
                                        <p:cTn id="12" dur="1" fill="hold">
                                          <p:stCondLst>
                                            <p:cond delay="0"/>
                                          </p:stCondLst>
                                        </p:cTn>
                                        <p:tgtEl>
                                          <p:spTgt spid="14"/>
                                        </p:tgtEl>
                                        <p:attrNameLst>
                                          <p:attrName>style.visibility</p:attrName>
                                        </p:attrNameLst>
                                      </p:cBhvr>
                                      <p:to>
                                        <p:strVal val="visible"/>
                                      </p:to>
                                    </p:set>
                                    <p:animEffect transition="in" filter="fade">
                                      <p:cBhvr>
                                        <p:cTn id="13" dur="10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animBg="1"/>
      <p:bldP spid="14" grpId="0" animBg="1"/>
      <p:bldP spid="14" grpId="1" animBg="1"/>
    </p:bldLst>
  </p:timing>
  <p:extLst>
    <p:ext uri="{DCECCB84-F9BA-43D5-87BE-67443E8EF086}">
      <p15:sldGuideLst xmlns:p15="http://schemas.microsoft.com/office/powerpoint/2012/main"/>
    </p:ext>
  </p:extLst>
</p:sldLayout>
</file>

<file path=ppt/slideLayouts/slideLayout66.xml><?xml version="1.0" encoding="utf-8"?>
<p:sldLayout xmlns:a="http://schemas.openxmlformats.org/drawingml/2006/main" xmlns:r="http://schemas.openxmlformats.org/officeDocument/2006/relationships" xmlns:p="http://schemas.openxmlformats.org/presentationml/2006/main" preserve="1" userDrawn="1">
  <p:cSld name="Introductie Team [4x]">
    <p:bg>
      <p:bgPr>
        <a:solidFill>
          <a:schemeClr val="accent2"/>
        </a:solidFill>
        <a:effectLst/>
      </p:bgPr>
    </p:bg>
    <p:spTree>
      <p:nvGrpSpPr>
        <p:cNvPr id="1" name=""/>
        <p:cNvGrpSpPr/>
        <p:nvPr/>
      </p:nvGrpSpPr>
      <p:grpSpPr>
        <a:xfrm>
          <a:off x="0" y="0"/>
          <a:ext cx="0" cy="0"/>
          <a:chOff x="0" y="0"/>
          <a:chExt cx="0" cy="0"/>
        </a:xfrm>
      </p:grpSpPr>
      <p:sp>
        <p:nvSpPr>
          <p:cNvPr id="11" name="- INFO">
            <a:extLst>
              <a:ext uri="{FF2B5EF4-FFF2-40B4-BE49-F238E27FC236}">
                <a16:creationId xmlns:a16="http://schemas.microsoft.com/office/drawing/2014/main" id="{D5D548DA-264A-4D19-8A0A-B2288EC6661C}"/>
              </a:ext>
            </a:extLst>
          </p:cNvPr>
          <p:cNvSpPr txBox="1"/>
          <p:nvPr userDrawn="1"/>
        </p:nvSpPr>
        <p:spPr>
          <a:xfrm>
            <a:off x="0" y="-272667"/>
            <a:ext cx="9134475" cy="148842"/>
          </a:xfrm>
          <a:prstGeom prst="rect">
            <a:avLst/>
          </a:prstGeom>
          <a:noFill/>
        </p:spPr>
        <p:txBody>
          <a:bodyPr wrap="square" lIns="0" tIns="0" rIns="0" bIns="0" rtlCol="0" anchor="ctr" anchorCtr="0">
            <a:noAutofit/>
          </a:bodyPr>
          <a:lstStyle/>
          <a:p>
            <a:pPr algn="l"/>
            <a:r>
              <a:rPr lang="nl-NL" sz="1050" b="1" cap="all" spc="0" baseline="0" dirty="0">
                <a:solidFill>
                  <a:sysClr val="windowText" lastClr="000000"/>
                </a:solidFill>
                <a:latin typeface="+mn-lt"/>
                <a:cs typeface="Calibri" panose="020F0502020204030204" pitchFamily="34" charset="0"/>
              </a:rPr>
              <a:t>Introductie team [4x]</a:t>
            </a:r>
          </a:p>
        </p:txBody>
      </p:sp>
      <p:sp>
        <p:nvSpPr>
          <p:cNvPr id="8" name="titel">
            <a:extLst>
              <a:ext uri="{FF2B5EF4-FFF2-40B4-BE49-F238E27FC236}">
                <a16:creationId xmlns:a16="http://schemas.microsoft.com/office/drawing/2014/main" id="{4FCE8B7B-8D3B-466F-8956-5C1F4F50265C}"/>
              </a:ext>
            </a:extLst>
          </p:cNvPr>
          <p:cNvSpPr>
            <a:spLocks noGrp="1"/>
          </p:cNvSpPr>
          <p:nvPr>
            <p:ph type="title" hasCustomPrompt="1"/>
          </p:nvPr>
        </p:nvSpPr>
        <p:spPr/>
        <p:txBody>
          <a:bodyPr/>
          <a:lstStyle>
            <a:lvl1pPr>
              <a:defRPr>
                <a:solidFill>
                  <a:schemeClr val="bg1"/>
                </a:solidFill>
              </a:defRPr>
            </a:lvl1pPr>
          </a:lstStyle>
          <a:p>
            <a:r>
              <a:rPr lang="nl-NL"/>
              <a:t>Titel</a:t>
            </a:r>
            <a:br>
              <a:rPr lang="nl-NL"/>
            </a:br>
            <a:r>
              <a:rPr lang="nl-NL"/>
              <a:t>max. 2 regels</a:t>
            </a:r>
            <a:endParaRPr lang="nl-NL" dirty="0"/>
          </a:p>
        </p:txBody>
      </p:sp>
      <p:sp>
        <p:nvSpPr>
          <p:cNvPr id="4" name="datum">
            <a:extLst>
              <a:ext uri="{FF2B5EF4-FFF2-40B4-BE49-F238E27FC236}">
                <a16:creationId xmlns:a16="http://schemas.microsoft.com/office/drawing/2014/main" id="{8E420A72-FB1A-45BF-AC4A-C2A67FDAE6C8}"/>
              </a:ext>
            </a:extLst>
          </p:cNvPr>
          <p:cNvSpPr>
            <a:spLocks noGrp="1"/>
          </p:cNvSpPr>
          <p:nvPr>
            <p:ph type="dt" sz="half" idx="10"/>
          </p:nvPr>
        </p:nvSpPr>
        <p:spPr/>
        <p:txBody>
          <a:bodyPr/>
          <a:lstStyle>
            <a:lvl1pPr>
              <a:defRPr>
                <a:solidFill>
                  <a:schemeClr val="bg1"/>
                </a:solidFill>
              </a:defRPr>
            </a:lvl1pPr>
          </a:lstStyle>
          <a:p>
            <a:fld id="{1D10CF52-C558-4416-8AF1-DAC24B0DADE4}" type="datetime1">
              <a:rPr lang="nl-NL" smtClean="0"/>
              <a:t>15-4-2025</a:t>
            </a:fld>
            <a:endParaRPr lang="nl-NL" dirty="0"/>
          </a:p>
        </p:txBody>
      </p:sp>
      <p:sp>
        <p:nvSpPr>
          <p:cNvPr id="5" name="voettekst">
            <a:extLst>
              <a:ext uri="{FF2B5EF4-FFF2-40B4-BE49-F238E27FC236}">
                <a16:creationId xmlns:a16="http://schemas.microsoft.com/office/drawing/2014/main" id="{7B9B5AD8-20ED-43D8-A7A9-54D9AEF0A965}"/>
              </a:ext>
            </a:extLst>
          </p:cNvPr>
          <p:cNvSpPr>
            <a:spLocks noGrp="1"/>
          </p:cNvSpPr>
          <p:nvPr>
            <p:ph type="ftr" sz="quarter" idx="11"/>
          </p:nvPr>
        </p:nvSpPr>
        <p:spPr/>
        <p:txBody>
          <a:bodyPr/>
          <a:lstStyle>
            <a:lvl1pPr>
              <a:defRPr>
                <a:solidFill>
                  <a:schemeClr val="bg1"/>
                </a:solidFill>
              </a:defRPr>
            </a:lvl1pPr>
          </a:lstStyle>
          <a:p>
            <a:r>
              <a:rPr lang="nl-NL"/>
              <a:t>Erasmus University Rotterdam </a:t>
            </a:r>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p:ph type="sldNum" sz="quarter" idx="12"/>
          </p:nvPr>
        </p:nvSpPr>
        <p:spPr/>
        <p:txBody>
          <a:bodyPr/>
          <a:lstStyle>
            <a:lvl1pPr>
              <a:defRPr>
                <a:solidFill>
                  <a:schemeClr val="bg1"/>
                </a:solidFill>
              </a:defRPr>
            </a:lvl1pPr>
          </a:lstStyle>
          <a:p>
            <a:fld id="{361A1203-CA3D-4D48-AFA0-9D668419C1D5}" type="slidenum">
              <a:rPr lang="nl-NL" smtClean="0"/>
              <a:pPr/>
              <a:t>‹#›</a:t>
            </a:fld>
            <a:endParaRPr lang="nl-NL" dirty="0"/>
          </a:p>
        </p:txBody>
      </p:sp>
      <p:sp>
        <p:nvSpPr>
          <p:cNvPr id="13" name="Tijdelijke aanduiding voor tekst 15">
            <a:extLst>
              <a:ext uri="{FF2B5EF4-FFF2-40B4-BE49-F238E27FC236}">
                <a16:creationId xmlns:a16="http://schemas.microsoft.com/office/drawing/2014/main" id="{EEED7274-6252-47CE-A5B5-D914A6BE6110}"/>
              </a:ext>
            </a:extLst>
          </p:cNvPr>
          <p:cNvSpPr>
            <a:spLocks noGrp="1"/>
          </p:cNvSpPr>
          <p:nvPr>
            <p:ph type="body" sz="quarter" idx="18" hasCustomPrompt="1"/>
          </p:nvPr>
        </p:nvSpPr>
        <p:spPr>
          <a:xfrm>
            <a:off x="401160" y="1683022"/>
            <a:ext cx="1965901" cy="2918552"/>
          </a:xfrm>
          <a:prstGeom prst="roundRect">
            <a:avLst>
              <a:gd name="adj" fmla="val 0"/>
            </a:avLst>
          </a:prstGeom>
          <a:solidFill>
            <a:schemeClr val="bg1"/>
          </a:solidFill>
        </p:spPr>
        <p:txBody>
          <a:bodyPr lIns="144000" tIns="252000" rIns="0" bIns="252000" anchor="b" anchorCtr="0"/>
          <a:lstStyle>
            <a:lvl1pPr marL="0" indent="0">
              <a:lnSpc>
                <a:spcPct val="100000"/>
              </a:lnSpc>
              <a:spcBef>
                <a:spcPts val="0"/>
              </a:spcBef>
              <a:buNone/>
              <a:defRPr sz="1050" b="1"/>
            </a:lvl1pPr>
          </a:lstStyle>
          <a:p>
            <a:pPr lvl="0"/>
            <a:r>
              <a:rPr lang="nl-NL" dirty="0"/>
              <a:t> </a:t>
            </a:r>
          </a:p>
        </p:txBody>
      </p:sp>
      <p:sp>
        <p:nvSpPr>
          <p:cNvPr id="21" name="afbeelding">
            <a:extLst>
              <a:ext uri="{FF2B5EF4-FFF2-40B4-BE49-F238E27FC236}">
                <a16:creationId xmlns:a16="http://schemas.microsoft.com/office/drawing/2014/main" id="{45E18A08-F819-46A7-8431-9FA68293A55B}"/>
              </a:ext>
            </a:extLst>
          </p:cNvPr>
          <p:cNvSpPr>
            <a:spLocks noGrp="1"/>
          </p:cNvSpPr>
          <p:nvPr>
            <p:ph type="pic" sz="quarter" idx="14" hasCustomPrompt="1"/>
          </p:nvPr>
        </p:nvSpPr>
        <p:spPr>
          <a:xfrm>
            <a:off x="553726" y="1841233"/>
            <a:ext cx="1660769" cy="2033118"/>
          </a:xfrm>
          <a:solidFill>
            <a:schemeClr val="bg1">
              <a:lumMod val="75000"/>
            </a:schemeClr>
          </a:solidFill>
        </p:spPr>
        <p:txBody>
          <a:bodyPr bIns="1620000" anchor="ctr" anchorCtr="0">
            <a:normAutofit/>
          </a:bodyPr>
          <a:lstStyle>
            <a:lvl1pPr marL="0" indent="0" algn="ctr">
              <a:lnSpc>
                <a:spcPct val="100000"/>
              </a:lnSpc>
              <a:spcBef>
                <a:spcPts val="0"/>
              </a:spcBef>
              <a:buNone/>
              <a:defRPr sz="900">
                <a:solidFill>
                  <a:schemeClr val="bg1">
                    <a:lumMod val="95000"/>
                  </a:schemeClr>
                </a:solidFill>
              </a:defRPr>
            </a:lvl1pPr>
          </a:lstStyle>
          <a:p>
            <a:r>
              <a:rPr lang="nl-NL" dirty="0"/>
              <a:t>Selecteer dit kader, ga naar </a:t>
            </a:r>
            <a:br>
              <a:rPr lang="nl-NL" dirty="0"/>
            </a:br>
            <a:r>
              <a:rPr lang="nl-NL" dirty="0"/>
              <a:t>de tab ‘</a:t>
            </a:r>
            <a:r>
              <a:rPr lang="nl-NL" dirty="0" err="1"/>
              <a:t>Slidebuilder’,klik</a:t>
            </a:r>
            <a:r>
              <a:rPr lang="nl-NL" dirty="0"/>
              <a:t> op ‘Afbeeldingen’, selecteer </a:t>
            </a:r>
            <a:br>
              <a:rPr lang="nl-NL" dirty="0"/>
            </a:br>
            <a:r>
              <a:rPr lang="nl-NL" dirty="0"/>
              <a:t>de gewenste afbeelding </a:t>
            </a:r>
            <a:br>
              <a:rPr lang="nl-NL" dirty="0"/>
            </a:br>
            <a:r>
              <a:rPr lang="nl-NL" dirty="0"/>
              <a:t>en klik op ‘Invoegen’.</a:t>
            </a:r>
          </a:p>
        </p:txBody>
      </p:sp>
      <p:sp>
        <p:nvSpPr>
          <p:cNvPr id="22" name="tekst">
            <a:extLst>
              <a:ext uri="{FF2B5EF4-FFF2-40B4-BE49-F238E27FC236}">
                <a16:creationId xmlns:a16="http://schemas.microsoft.com/office/drawing/2014/main" id="{DCEBED52-CA0A-47FC-BA0C-540072A3CF32}"/>
              </a:ext>
            </a:extLst>
          </p:cNvPr>
          <p:cNvSpPr>
            <a:spLocks noGrp="1"/>
          </p:cNvSpPr>
          <p:nvPr>
            <p:ph type="body" sz="quarter" idx="13" hasCustomPrompt="1"/>
          </p:nvPr>
        </p:nvSpPr>
        <p:spPr>
          <a:xfrm>
            <a:off x="553726" y="3991835"/>
            <a:ext cx="1660769" cy="193024"/>
          </a:xfrm>
        </p:spPr>
        <p:txBody>
          <a:bodyPr/>
          <a:lstStyle>
            <a:lvl1pPr>
              <a:buNone/>
              <a:defRPr sz="1350" b="1"/>
            </a:lvl1pPr>
            <a:lvl2pPr marL="402431" indent="-402431">
              <a:buNone/>
              <a:defRPr sz="1350" b="1"/>
            </a:lvl2pPr>
            <a:lvl3pPr>
              <a:defRPr sz="1350" b="1"/>
            </a:lvl3pPr>
            <a:lvl4pPr>
              <a:defRPr sz="1350"/>
            </a:lvl4pPr>
            <a:lvl5pPr>
              <a:defRPr/>
            </a:lvl5pPr>
            <a:lvl6pPr>
              <a:defRPr sz="1350"/>
            </a:lvl6pPr>
            <a:lvl7pPr>
              <a:buNone/>
              <a:defRPr sz="1350" b="1"/>
            </a:lvl7pPr>
            <a:lvl8pPr>
              <a:buNone/>
              <a:defRPr sz="1350" b="1"/>
            </a:lvl8pPr>
            <a:lvl9pPr>
              <a:defRPr sz="1350" b="1" i="0"/>
            </a:lvl9pPr>
          </a:lstStyle>
          <a:p>
            <a:pPr lvl="0"/>
            <a:r>
              <a:rPr lang="nl-NL" dirty="0"/>
              <a:t>Naam</a:t>
            </a:r>
          </a:p>
        </p:txBody>
      </p:sp>
      <p:sp>
        <p:nvSpPr>
          <p:cNvPr id="23" name="tekst">
            <a:extLst>
              <a:ext uri="{FF2B5EF4-FFF2-40B4-BE49-F238E27FC236}">
                <a16:creationId xmlns:a16="http://schemas.microsoft.com/office/drawing/2014/main" id="{F5A530A6-3693-40FE-91B3-8C40AF72BB58}"/>
              </a:ext>
            </a:extLst>
          </p:cNvPr>
          <p:cNvSpPr>
            <a:spLocks noGrp="1"/>
          </p:cNvSpPr>
          <p:nvPr>
            <p:ph type="body" sz="quarter" idx="19" hasCustomPrompt="1"/>
          </p:nvPr>
        </p:nvSpPr>
        <p:spPr>
          <a:xfrm>
            <a:off x="553726" y="4184858"/>
            <a:ext cx="1660769" cy="158211"/>
          </a:xfrm>
        </p:spPr>
        <p:txBody>
          <a:bodyPr/>
          <a:lstStyle>
            <a:lvl1pPr>
              <a:buNone/>
              <a:defRPr sz="1050"/>
            </a:lvl1pPr>
            <a:lvl2pPr marL="0" indent="0">
              <a:buNone/>
              <a:defRPr sz="1050"/>
            </a:lvl2pPr>
            <a:lvl4pPr>
              <a:defRPr sz="1050" b="0"/>
            </a:lvl4pPr>
            <a:lvl5pPr>
              <a:defRPr sz="1050" b="0"/>
            </a:lvl5pPr>
            <a:lvl6pPr>
              <a:defRPr b="0"/>
            </a:lvl6pPr>
            <a:lvl7pPr>
              <a:buNone/>
              <a:defRPr/>
            </a:lvl7pPr>
            <a:lvl8pPr>
              <a:buNone/>
              <a:defRPr/>
            </a:lvl8pPr>
            <a:lvl9pPr>
              <a:defRPr sz="1050" i="0"/>
            </a:lvl9pPr>
          </a:lstStyle>
          <a:p>
            <a:pPr lvl="0"/>
            <a:r>
              <a:rPr lang="nl-NL" dirty="0"/>
              <a:t>Functie omschrijving</a:t>
            </a:r>
          </a:p>
        </p:txBody>
      </p:sp>
      <p:sp>
        <p:nvSpPr>
          <p:cNvPr id="24" name="Tijdelijke aanduiding voor tekst 15">
            <a:extLst>
              <a:ext uri="{FF2B5EF4-FFF2-40B4-BE49-F238E27FC236}">
                <a16:creationId xmlns:a16="http://schemas.microsoft.com/office/drawing/2014/main" id="{9C409648-6F29-4D99-A130-1CDB96BC5861}"/>
              </a:ext>
            </a:extLst>
          </p:cNvPr>
          <p:cNvSpPr>
            <a:spLocks noGrp="1"/>
          </p:cNvSpPr>
          <p:nvPr>
            <p:ph type="body" sz="quarter" idx="20" hasCustomPrompt="1"/>
          </p:nvPr>
        </p:nvSpPr>
        <p:spPr>
          <a:xfrm>
            <a:off x="2523269" y="1683022"/>
            <a:ext cx="1965901" cy="2918552"/>
          </a:xfrm>
          <a:prstGeom prst="roundRect">
            <a:avLst>
              <a:gd name="adj" fmla="val 0"/>
            </a:avLst>
          </a:prstGeom>
          <a:solidFill>
            <a:schemeClr val="bg1"/>
          </a:solidFill>
        </p:spPr>
        <p:txBody>
          <a:bodyPr lIns="144000" tIns="252000" rIns="0" bIns="252000" anchor="b" anchorCtr="0"/>
          <a:lstStyle>
            <a:lvl1pPr marL="0" indent="0">
              <a:lnSpc>
                <a:spcPct val="100000"/>
              </a:lnSpc>
              <a:spcBef>
                <a:spcPts val="0"/>
              </a:spcBef>
              <a:buNone/>
              <a:defRPr sz="1050" b="1"/>
            </a:lvl1pPr>
          </a:lstStyle>
          <a:p>
            <a:pPr lvl="0"/>
            <a:r>
              <a:rPr lang="nl-NL" dirty="0"/>
              <a:t> </a:t>
            </a:r>
          </a:p>
        </p:txBody>
      </p:sp>
      <p:sp>
        <p:nvSpPr>
          <p:cNvPr id="25" name="afbeelding">
            <a:extLst>
              <a:ext uri="{FF2B5EF4-FFF2-40B4-BE49-F238E27FC236}">
                <a16:creationId xmlns:a16="http://schemas.microsoft.com/office/drawing/2014/main" id="{89563284-7864-4B55-9FBC-C14EF0497482}"/>
              </a:ext>
            </a:extLst>
          </p:cNvPr>
          <p:cNvSpPr>
            <a:spLocks noGrp="1"/>
          </p:cNvSpPr>
          <p:nvPr>
            <p:ph type="pic" sz="quarter" idx="21" hasCustomPrompt="1"/>
          </p:nvPr>
        </p:nvSpPr>
        <p:spPr>
          <a:xfrm>
            <a:off x="2675834" y="1841233"/>
            <a:ext cx="1660769" cy="2033118"/>
          </a:xfrm>
          <a:solidFill>
            <a:schemeClr val="bg1">
              <a:lumMod val="75000"/>
            </a:schemeClr>
          </a:solidFill>
        </p:spPr>
        <p:txBody>
          <a:bodyPr bIns="1620000" anchor="ctr" anchorCtr="0">
            <a:normAutofit/>
          </a:bodyPr>
          <a:lstStyle>
            <a:lvl1pPr marL="0" indent="0" algn="ctr">
              <a:lnSpc>
                <a:spcPct val="100000"/>
              </a:lnSpc>
              <a:spcBef>
                <a:spcPts val="0"/>
              </a:spcBef>
              <a:buNone/>
              <a:defRPr sz="900">
                <a:solidFill>
                  <a:schemeClr val="bg1">
                    <a:lumMod val="95000"/>
                  </a:schemeClr>
                </a:solidFill>
              </a:defRPr>
            </a:lvl1pPr>
          </a:lstStyle>
          <a:p>
            <a:r>
              <a:rPr lang="nl-NL" dirty="0"/>
              <a:t>Selecteer dit kader, ga naar </a:t>
            </a:r>
            <a:br>
              <a:rPr lang="nl-NL" dirty="0"/>
            </a:br>
            <a:r>
              <a:rPr lang="nl-NL" dirty="0"/>
              <a:t>de tab ‘</a:t>
            </a:r>
            <a:r>
              <a:rPr lang="nl-NL" dirty="0" err="1"/>
              <a:t>Slidebuilder’,klik</a:t>
            </a:r>
            <a:r>
              <a:rPr lang="nl-NL" dirty="0"/>
              <a:t> op ‘Afbeeldingen’, selecteer </a:t>
            </a:r>
            <a:br>
              <a:rPr lang="nl-NL" dirty="0"/>
            </a:br>
            <a:r>
              <a:rPr lang="nl-NL" dirty="0"/>
              <a:t>de gewenste afbeelding </a:t>
            </a:r>
            <a:br>
              <a:rPr lang="nl-NL" dirty="0"/>
            </a:br>
            <a:r>
              <a:rPr lang="nl-NL" dirty="0"/>
              <a:t>en klik op ‘Invoegen’.</a:t>
            </a:r>
          </a:p>
        </p:txBody>
      </p:sp>
      <p:sp>
        <p:nvSpPr>
          <p:cNvPr id="26" name="tekst">
            <a:extLst>
              <a:ext uri="{FF2B5EF4-FFF2-40B4-BE49-F238E27FC236}">
                <a16:creationId xmlns:a16="http://schemas.microsoft.com/office/drawing/2014/main" id="{669C15D7-E1F7-4886-AFD4-71007FB9C759}"/>
              </a:ext>
            </a:extLst>
          </p:cNvPr>
          <p:cNvSpPr>
            <a:spLocks noGrp="1"/>
          </p:cNvSpPr>
          <p:nvPr>
            <p:ph type="body" sz="quarter" idx="22" hasCustomPrompt="1"/>
          </p:nvPr>
        </p:nvSpPr>
        <p:spPr>
          <a:xfrm>
            <a:off x="2675834" y="3991835"/>
            <a:ext cx="1660769" cy="193024"/>
          </a:xfrm>
        </p:spPr>
        <p:txBody>
          <a:bodyPr/>
          <a:lstStyle>
            <a:lvl1pPr>
              <a:buNone/>
              <a:defRPr sz="1350" b="1"/>
            </a:lvl1pPr>
            <a:lvl2pPr marL="402431" indent="-402431">
              <a:buNone/>
              <a:defRPr sz="1350" b="1"/>
            </a:lvl2pPr>
            <a:lvl3pPr>
              <a:defRPr sz="1350" b="1"/>
            </a:lvl3pPr>
            <a:lvl4pPr>
              <a:defRPr sz="1350"/>
            </a:lvl4pPr>
            <a:lvl5pPr>
              <a:defRPr/>
            </a:lvl5pPr>
            <a:lvl6pPr>
              <a:defRPr sz="1350"/>
            </a:lvl6pPr>
            <a:lvl7pPr>
              <a:buNone/>
              <a:defRPr sz="1350" b="1"/>
            </a:lvl7pPr>
            <a:lvl8pPr>
              <a:buNone/>
              <a:defRPr sz="1350" b="1"/>
            </a:lvl8pPr>
            <a:lvl9pPr>
              <a:defRPr sz="1350" b="1" i="0"/>
            </a:lvl9pPr>
          </a:lstStyle>
          <a:p>
            <a:pPr lvl="0"/>
            <a:r>
              <a:rPr lang="nl-NL" dirty="0"/>
              <a:t>Naam</a:t>
            </a:r>
          </a:p>
        </p:txBody>
      </p:sp>
      <p:sp>
        <p:nvSpPr>
          <p:cNvPr id="27" name="tekst">
            <a:extLst>
              <a:ext uri="{FF2B5EF4-FFF2-40B4-BE49-F238E27FC236}">
                <a16:creationId xmlns:a16="http://schemas.microsoft.com/office/drawing/2014/main" id="{65AD85E4-5168-4AE3-8F49-CD69E751986F}"/>
              </a:ext>
            </a:extLst>
          </p:cNvPr>
          <p:cNvSpPr>
            <a:spLocks noGrp="1"/>
          </p:cNvSpPr>
          <p:nvPr>
            <p:ph type="body" sz="quarter" idx="23" hasCustomPrompt="1"/>
          </p:nvPr>
        </p:nvSpPr>
        <p:spPr>
          <a:xfrm>
            <a:off x="2675834" y="4184858"/>
            <a:ext cx="1660769" cy="158211"/>
          </a:xfrm>
        </p:spPr>
        <p:txBody>
          <a:bodyPr/>
          <a:lstStyle>
            <a:lvl1pPr>
              <a:buNone/>
              <a:defRPr sz="1050"/>
            </a:lvl1pPr>
            <a:lvl2pPr marL="0" indent="0">
              <a:buNone/>
              <a:defRPr sz="1050"/>
            </a:lvl2pPr>
            <a:lvl4pPr>
              <a:defRPr sz="1050" b="0"/>
            </a:lvl4pPr>
            <a:lvl5pPr>
              <a:defRPr sz="1050" b="0"/>
            </a:lvl5pPr>
            <a:lvl6pPr>
              <a:defRPr b="0"/>
            </a:lvl6pPr>
            <a:lvl7pPr>
              <a:buNone/>
              <a:defRPr/>
            </a:lvl7pPr>
            <a:lvl8pPr>
              <a:buNone/>
              <a:defRPr/>
            </a:lvl8pPr>
            <a:lvl9pPr>
              <a:defRPr sz="1050" i="0"/>
            </a:lvl9pPr>
          </a:lstStyle>
          <a:p>
            <a:pPr lvl="0"/>
            <a:r>
              <a:rPr lang="nl-NL" dirty="0"/>
              <a:t>Functie omschrijving</a:t>
            </a:r>
          </a:p>
        </p:txBody>
      </p:sp>
      <p:sp>
        <p:nvSpPr>
          <p:cNvPr id="28" name="Tijdelijke aanduiding voor tekst 15">
            <a:extLst>
              <a:ext uri="{FF2B5EF4-FFF2-40B4-BE49-F238E27FC236}">
                <a16:creationId xmlns:a16="http://schemas.microsoft.com/office/drawing/2014/main" id="{1E9214B0-6068-4085-B017-C17272478984}"/>
              </a:ext>
            </a:extLst>
          </p:cNvPr>
          <p:cNvSpPr>
            <a:spLocks noGrp="1"/>
          </p:cNvSpPr>
          <p:nvPr>
            <p:ph type="body" sz="quarter" idx="24" hasCustomPrompt="1"/>
          </p:nvPr>
        </p:nvSpPr>
        <p:spPr>
          <a:xfrm>
            <a:off x="4645377" y="1683022"/>
            <a:ext cx="1965901" cy="2918552"/>
          </a:xfrm>
          <a:prstGeom prst="roundRect">
            <a:avLst>
              <a:gd name="adj" fmla="val 0"/>
            </a:avLst>
          </a:prstGeom>
          <a:solidFill>
            <a:schemeClr val="bg1"/>
          </a:solidFill>
        </p:spPr>
        <p:txBody>
          <a:bodyPr lIns="144000" tIns="252000" rIns="0" bIns="252000" anchor="b" anchorCtr="0"/>
          <a:lstStyle>
            <a:lvl1pPr marL="0" indent="0">
              <a:lnSpc>
                <a:spcPct val="100000"/>
              </a:lnSpc>
              <a:spcBef>
                <a:spcPts val="0"/>
              </a:spcBef>
              <a:buNone/>
              <a:defRPr sz="1050" b="1"/>
            </a:lvl1pPr>
          </a:lstStyle>
          <a:p>
            <a:pPr lvl="0"/>
            <a:r>
              <a:rPr lang="nl-NL" dirty="0"/>
              <a:t> </a:t>
            </a:r>
          </a:p>
        </p:txBody>
      </p:sp>
      <p:sp>
        <p:nvSpPr>
          <p:cNvPr id="29" name="afbeelding">
            <a:extLst>
              <a:ext uri="{FF2B5EF4-FFF2-40B4-BE49-F238E27FC236}">
                <a16:creationId xmlns:a16="http://schemas.microsoft.com/office/drawing/2014/main" id="{CF6C9DD1-64F3-46DC-9A51-9F4F26BE0085}"/>
              </a:ext>
            </a:extLst>
          </p:cNvPr>
          <p:cNvSpPr>
            <a:spLocks noGrp="1"/>
          </p:cNvSpPr>
          <p:nvPr>
            <p:ph type="pic" sz="quarter" idx="25" hasCustomPrompt="1"/>
          </p:nvPr>
        </p:nvSpPr>
        <p:spPr>
          <a:xfrm>
            <a:off x="4797943" y="1841233"/>
            <a:ext cx="1660769" cy="2033118"/>
          </a:xfrm>
          <a:solidFill>
            <a:schemeClr val="bg1">
              <a:lumMod val="75000"/>
            </a:schemeClr>
          </a:solidFill>
        </p:spPr>
        <p:txBody>
          <a:bodyPr bIns="1620000" anchor="ctr" anchorCtr="0">
            <a:normAutofit/>
          </a:bodyPr>
          <a:lstStyle>
            <a:lvl1pPr marL="0" indent="0" algn="ctr">
              <a:lnSpc>
                <a:spcPct val="100000"/>
              </a:lnSpc>
              <a:spcBef>
                <a:spcPts val="0"/>
              </a:spcBef>
              <a:buNone/>
              <a:defRPr sz="900">
                <a:solidFill>
                  <a:schemeClr val="bg1">
                    <a:lumMod val="95000"/>
                  </a:schemeClr>
                </a:solidFill>
              </a:defRPr>
            </a:lvl1pPr>
          </a:lstStyle>
          <a:p>
            <a:r>
              <a:rPr lang="nl-NL" dirty="0"/>
              <a:t>Selecteer dit kader, ga naar </a:t>
            </a:r>
            <a:br>
              <a:rPr lang="nl-NL" dirty="0"/>
            </a:br>
            <a:r>
              <a:rPr lang="nl-NL" dirty="0"/>
              <a:t>de tab ‘</a:t>
            </a:r>
            <a:r>
              <a:rPr lang="nl-NL" dirty="0" err="1"/>
              <a:t>Slidebuilder’,klik</a:t>
            </a:r>
            <a:r>
              <a:rPr lang="nl-NL" dirty="0"/>
              <a:t> op ‘Afbeeldingen’, selecteer </a:t>
            </a:r>
            <a:br>
              <a:rPr lang="nl-NL" dirty="0"/>
            </a:br>
            <a:r>
              <a:rPr lang="nl-NL" dirty="0"/>
              <a:t>de gewenste afbeelding </a:t>
            </a:r>
            <a:br>
              <a:rPr lang="nl-NL" dirty="0"/>
            </a:br>
            <a:r>
              <a:rPr lang="nl-NL" dirty="0"/>
              <a:t>en klik op ‘Invoegen’.</a:t>
            </a:r>
          </a:p>
        </p:txBody>
      </p:sp>
      <p:sp>
        <p:nvSpPr>
          <p:cNvPr id="30" name="tekst">
            <a:extLst>
              <a:ext uri="{FF2B5EF4-FFF2-40B4-BE49-F238E27FC236}">
                <a16:creationId xmlns:a16="http://schemas.microsoft.com/office/drawing/2014/main" id="{9B6D6610-D149-4E3F-B6F8-E0FA4A9BCA84}"/>
              </a:ext>
            </a:extLst>
          </p:cNvPr>
          <p:cNvSpPr>
            <a:spLocks noGrp="1"/>
          </p:cNvSpPr>
          <p:nvPr>
            <p:ph type="body" sz="quarter" idx="26" hasCustomPrompt="1"/>
          </p:nvPr>
        </p:nvSpPr>
        <p:spPr>
          <a:xfrm>
            <a:off x="4797943" y="3991835"/>
            <a:ext cx="1660769" cy="193024"/>
          </a:xfrm>
        </p:spPr>
        <p:txBody>
          <a:bodyPr/>
          <a:lstStyle>
            <a:lvl1pPr>
              <a:buNone/>
              <a:defRPr sz="1350" b="1"/>
            </a:lvl1pPr>
            <a:lvl2pPr marL="402431" indent="-402431">
              <a:buNone/>
              <a:defRPr sz="1350" b="1"/>
            </a:lvl2pPr>
            <a:lvl3pPr>
              <a:defRPr sz="1350" b="1"/>
            </a:lvl3pPr>
            <a:lvl4pPr>
              <a:defRPr sz="1350"/>
            </a:lvl4pPr>
            <a:lvl5pPr>
              <a:defRPr/>
            </a:lvl5pPr>
            <a:lvl6pPr>
              <a:defRPr sz="1350"/>
            </a:lvl6pPr>
            <a:lvl7pPr>
              <a:buNone/>
              <a:defRPr sz="1350" b="1"/>
            </a:lvl7pPr>
            <a:lvl8pPr>
              <a:buNone/>
              <a:defRPr sz="1350" b="1"/>
            </a:lvl8pPr>
            <a:lvl9pPr>
              <a:defRPr sz="1350" b="1" i="0"/>
            </a:lvl9pPr>
          </a:lstStyle>
          <a:p>
            <a:pPr lvl="0"/>
            <a:r>
              <a:rPr lang="nl-NL" dirty="0"/>
              <a:t>Naam</a:t>
            </a:r>
          </a:p>
        </p:txBody>
      </p:sp>
      <p:sp>
        <p:nvSpPr>
          <p:cNvPr id="31" name="tekst">
            <a:extLst>
              <a:ext uri="{FF2B5EF4-FFF2-40B4-BE49-F238E27FC236}">
                <a16:creationId xmlns:a16="http://schemas.microsoft.com/office/drawing/2014/main" id="{88E14D14-CF98-4F77-B5BC-43A3E5E9E997}"/>
              </a:ext>
            </a:extLst>
          </p:cNvPr>
          <p:cNvSpPr>
            <a:spLocks noGrp="1"/>
          </p:cNvSpPr>
          <p:nvPr>
            <p:ph type="body" sz="quarter" idx="27" hasCustomPrompt="1"/>
          </p:nvPr>
        </p:nvSpPr>
        <p:spPr>
          <a:xfrm>
            <a:off x="4797943" y="4184858"/>
            <a:ext cx="1660769" cy="158211"/>
          </a:xfrm>
        </p:spPr>
        <p:txBody>
          <a:bodyPr/>
          <a:lstStyle>
            <a:lvl1pPr>
              <a:buNone/>
              <a:defRPr sz="1050"/>
            </a:lvl1pPr>
            <a:lvl2pPr marL="0" indent="0">
              <a:buNone/>
              <a:defRPr sz="1050"/>
            </a:lvl2pPr>
            <a:lvl4pPr>
              <a:defRPr sz="1050" b="0"/>
            </a:lvl4pPr>
            <a:lvl5pPr>
              <a:defRPr sz="1050" b="0"/>
            </a:lvl5pPr>
            <a:lvl6pPr>
              <a:defRPr b="0"/>
            </a:lvl6pPr>
            <a:lvl7pPr>
              <a:buNone/>
              <a:defRPr/>
            </a:lvl7pPr>
            <a:lvl8pPr>
              <a:buNone/>
              <a:defRPr/>
            </a:lvl8pPr>
            <a:lvl9pPr>
              <a:defRPr sz="1050" i="0"/>
            </a:lvl9pPr>
          </a:lstStyle>
          <a:p>
            <a:pPr lvl="0"/>
            <a:r>
              <a:rPr lang="nl-NL" dirty="0"/>
              <a:t>Functie omschrijving</a:t>
            </a:r>
          </a:p>
        </p:txBody>
      </p:sp>
      <p:sp>
        <p:nvSpPr>
          <p:cNvPr id="32" name="Tijdelijke aanduiding voor tekst 15">
            <a:extLst>
              <a:ext uri="{FF2B5EF4-FFF2-40B4-BE49-F238E27FC236}">
                <a16:creationId xmlns:a16="http://schemas.microsoft.com/office/drawing/2014/main" id="{CA7D654C-3C7D-4279-BB94-E834C965A896}"/>
              </a:ext>
            </a:extLst>
          </p:cNvPr>
          <p:cNvSpPr>
            <a:spLocks noGrp="1"/>
          </p:cNvSpPr>
          <p:nvPr>
            <p:ph type="body" sz="quarter" idx="28" hasCustomPrompt="1"/>
          </p:nvPr>
        </p:nvSpPr>
        <p:spPr>
          <a:xfrm>
            <a:off x="6767487" y="1683022"/>
            <a:ext cx="1965901" cy="2918552"/>
          </a:xfrm>
          <a:prstGeom prst="roundRect">
            <a:avLst>
              <a:gd name="adj" fmla="val 0"/>
            </a:avLst>
          </a:prstGeom>
          <a:solidFill>
            <a:schemeClr val="bg1"/>
          </a:solidFill>
        </p:spPr>
        <p:txBody>
          <a:bodyPr lIns="144000" tIns="252000" rIns="0" bIns="252000" anchor="b" anchorCtr="0"/>
          <a:lstStyle>
            <a:lvl1pPr marL="0" indent="0">
              <a:lnSpc>
                <a:spcPct val="100000"/>
              </a:lnSpc>
              <a:spcBef>
                <a:spcPts val="0"/>
              </a:spcBef>
              <a:buNone/>
              <a:defRPr sz="1050" b="1"/>
            </a:lvl1pPr>
          </a:lstStyle>
          <a:p>
            <a:pPr lvl="0"/>
            <a:r>
              <a:rPr lang="nl-NL" dirty="0"/>
              <a:t> </a:t>
            </a:r>
          </a:p>
        </p:txBody>
      </p:sp>
      <p:sp>
        <p:nvSpPr>
          <p:cNvPr id="33" name="afbeelding">
            <a:extLst>
              <a:ext uri="{FF2B5EF4-FFF2-40B4-BE49-F238E27FC236}">
                <a16:creationId xmlns:a16="http://schemas.microsoft.com/office/drawing/2014/main" id="{3F90428F-B257-43E1-99D1-448F1A5309D6}"/>
              </a:ext>
            </a:extLst>
          </p:cNvPr>
          <p:cNvSpPr>
            <a:spLocks noGrp="1"/>
          </p:cNvSpPr>
          <p:nvPr>
            <p:ph type="pic" sz="quarter" idx="29" hasCustomPrompt="1"/>
          </p:nvPr>
        </p:nvSpPr>
        <p:spPr>
          <a:xfrm>
            <a:off x="6920052" y="1841233"/>
            <a:ext cx="1660769" cy="2033118"/>
          </a:xfrm>
          <a:solidFill>
            <a:schemeClr val="bg1">
              <a:lumMod val="75000"/>
            </a:schemeClr>
          </a:solidFill>
        </p:spPr>
        <p:txBody>
          <a:bodyPr bIns="1620000" anchor="ctr" anchorCtr="0">
            <a:normAutofit/>
          </a:bodyPr>
          <a:lstStyle>
            <a:lvl1pPr marL="0" indent="0" algn="ctr">
              <a:lnSpc>
                <a:spcPct val="100000"/>
              </a:lnSpc>
              <a:spcBef>
                <a:spcPts val="0"/>
              </a:spcBef>
              <a:buNone/>
              <a:defRPr sz="900">
                <a:solidFill>
                  <a:schemeClr val="bg1">
                    <a:lumMod val="95000"/>
                  </a:schemeClr>
                </a:solidFill>
              </a:defRPr>
            </a:lvl1pPr>
          </a:lstStyle>
          <a:p>
            <a:r>
              <a:rPr lang="nl-NL" dirty="0"/>
              <a:t>Selecteer dit kader, ga naar </a:t>
            </a:r>
            <a:br>
              <a:rPr lang="nl-NL" dirty="0"/>
            </a:br>
            <a:r>
              <a:rPr lang="nl-NL" dirty="0"/>
              <a:t>de tab ‘</a:t>
            </a:r>
            <a:r>
              <a:rPr lang="nl-NL" dirty="0" err="1"/>
              <a:t>Slidebuilder’,klik</a:t>
            </a:r>
            <a:r>
              <a:rPr lang="nl-NL" dirty="0"/>
              <a:t> op ‘Afbeeldingen’, selecteer </a:t>
            </a:r>
            <a:br>
              <a:rPr lang="nl-NL" dirty="0"/>
            </a:br>
            <a:r>
              <a:rPr lang="nl-NL" dirty="0"/>
              <a:t>de gewenste afbeelding </a:t>
            </a:r>
            <a:br>
              <a:rPr lang="nl-NL" dirty="0"/>
            </a:br>
            <a:r>
              <a:rPr lang="nl-NL" dirty="0"/>
              <a:t>en klik op ‘Invoegen’.</a:t>
            </a:r>
          </a:p>
        </p:txBody>
      </p:sp>
      <p:sp>
        <p:nvSpPr>
          <p:cNvPr id="34" name="tekst">
            <a:extLst>
              <a:ext uri="{FF2B5EF4-FFF2-40B4-BE49-F238E27FC236}">
                <a16:creationId xmlns:a16="http://schemas.microsoft.com/office/drawing/2014/main" id="{7C049511-33BD-4EE0-9372-25D7FC220DC2}"/>
              </a:ext>
            </a:extLst>
          </p:cNvPr>
          <p:cNvSpPr>
            <a:spLocks noGrp="1"/>
          </p:cNvSpPr>
          <p:nvPr>
            <p:ph type="body" sz="quarter" idx="30" hasCustomPrompt="1"/>
          </p:nvPr>
        </p:nvSpPr>
        <p:spPr>
          <a:xfrm>
            <a:off x="6920052" y="3991835"/>
            <a:ext cx="1660769" cy="193024"/>
          </a:xfrm>
        </p:spPr>
        <p:txBody>
          <a:bodyPr/>
          <a:lstStyle>
            <a:lvl1pPr>
              <a:buNone/>
              <a:defRPr sz="1350" b="1"/>
            </a:lvl1pPr>
            <a:lvl2pPr marL="402431" indent="-402431">
              <a:buNone/>
              <a:defRPr sz="1350" b="1"/>
            </a:lvl2pPr>
            <a:lvl3pPr>
              <a:defRPr sz="1350" b="1"/>
            </a:lvl3pPr>
            <a:lvl4pPr>
              <a:defRPr sz="1350"/>
            </a:lvl4pPr>
            <a:lvl5pPr>
              <a:defRPr/>
            </a:lvl5pPr>
            <a:lvl6pPr>
              <a:defRPr sz="1350"/>
            </a:lvl6pPr>
            <a:lvl7pPr>
              <a:buNone/>
              <a:defRPr sz="1350" b="1"/>
            </a:lvl7pPr>
            <a:lvl8pPr>
              <a:buNone/>
              <a:defRPr sz="1350" b="1"/>
            </a:lvl8pPr>
            <a:lvl9pPr>
              <a:defRPr sz="1350" b="1" i="0"/>
            </a:lvl9pPr>
          </a:lstStyle>
          <a:p>
            <a:pPr lvl="0"/>
            <a:r>
              <a:rPr lang="nl-NL" dirty="0"/>
              <a:t>Naam</a:t>
            </a:r>
          </a:p>
        </p:txBody>
      </p:sp>
      <p:sp>
        <p:nvSpPr>
          <p:cNvPr id="35" name="tekst">
            <a:extLst>
              <a:ext uri="{FF2B5EF4-FFF2-40B4-BE49-F238E27FC236}">
                <a16:creationId xmlns:a16="http://schemas.microsoft.com/office/drawing/2014/main" id="{D287F5A7-8186-4041-A204-EAA4DA154F71}"/>
              </a:ext>
            </a:extLst>
          </p:cNvPr>
          <p:cNvSpPr>
            <a:spLocks noGrp="1"/>
          </p:cNvSpPr>
          <p:nvPr>
            <p:ph type="body" sz="quarter" idx="31" hasCustomPrompt="1"/>
          </p:nvPr>
        </p:nvSpPr>
        <p:spPr>
          <a:xfrm>
            <a:off x="6920052" y="4184858"/>
            <a:ext cx="1660769" cy="158211"/>
          </a:xfrm>
        </p:spPr>
        <p:txBody>
          <a:bodyPr/>
          <a:lstStyle>
            <a:lvl1pPr>
              <a:buNone/>
              <a:defRPr sz="1050"/>
            </a:lvl1pPr>
            <a:lvl2pPr marL="0" indent="0">
              <a:buNone/>
              <a:defRPr sz="1050"/>
            </a:lvl2pPr>
            <a:lvl4pPr>
              <a:defRPr sz="1050" b="0"/>
            </a:lvl4pPr>
            <a:lvl5pPr>
              <a:defRPr sz="1050" b="0"/>
            </a:lvl5pPr>
            <a:lvl6pPr>
              <a:defRPr b="0"/>
            </a:lvl6pPr>
            <a:lvl7pPr>
              <a:buNone/>
              <a:defRPr/>
            </a:lvl7pPr>
            <a:lvl8pPr>
              <a:buNone/>
              <a:defRPr/>
            </a:lvl8pPr>
            <a:lvl9pPr>
              <a:defRPr sz="1050" i="0"/>
            </a:lvl9pPr>
          </a:lstStyle>
          <a:p>
            <a:pPr lvl="0"/>
            <a:r>
              <a:rPr lang="nl-NL" dirty="0"/>
              <a:t>Functie omschrijving</a:t>
            </a:r>
          </a:p>
        </p:txBody>
      </p:sp>
    </p:spTree>
    <p:extLst>
      <p:ext uri="{BB962C8B-B14F-4D97-AF65-F5344CB8AC3E}">
        <p14:creationId xmlns:p14="http://schemas.microsoft.com/office/powerpoint/2010/main" val="392620601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67.xml><?xml version="1.0" encoding="utf-8"?>
<p:sldLayout xmlns:a="http://schemas.openxmlformats.org/drawingml/2006/main" xmlns:r="http://schemas.openxmlformats.org/officeDocument/2006/relationships" xmlns:p="http://schemas.openxmlformats.org/presentationml/2006/main" preserve="1" userDrawn="1">
  <p:cSld name="Introductie [5x]">
    <p:bg>
      <p:bgPr>
        <a:solidFill>
          <a:schemeClr val="accent2"/>
        </a:solidFill>
        <a:effectLst/>
      </p:bgPr>
    </p:bg>
    <p:spTree>
      <p:nvGrpSpPr>
        <p:cNvPr id="1" name=""/>
        <p:cNvGrpSpPr/>
        <p:nvPr/>
      </p:nvGrpSpPr>
      <p:grpSpPr>
        <a:xfrm>
          <a:off x="0" y="0"/>
          <a:ext cx="0" cy="0"/>
          <a:chOff x="0" y="0"/>
          <a:chExt cx="0" cy="0"/>
        </a:xfrm>
      </p:grpSpPr>
      <p:sp>
        <p:nvSpPr>
          <p:cNvPr id="11" name="- INFO">
            <a:extLst>
              <a:ext uri="{FF2B5EF4-FFF2-40B4-BE49-F238E27FC236}">
                <a16:creationId xmlns:a16="http://schemas.microsoft.com/office/drawing/2014/main" id="{D5D548DA-264A-4D19-8A0A-B2288EC6661C}"/>
              </a:ext>
            </a:extLst>
          </p:cNvPr>
          <p:cNvSpPr txBox="1"/>
          <p:nvPr userDrawn="1"/>
        </p:nvSpPr>
        <p:spPr>
          <a:xfrm>
            <a:off x="0" y="-272667"/>
            <a:ext cx="9134475" cy="148842"/>
          </a:xfrm>
          <a:prstGeom prst="rect">
            <a:avLst/>
          </a:prstGeom>
          <a:noFill/>
        </p:spPr>
        <p:txBody>
          <a:bodyPr wrap="square" lIns="0" tIns="0" rIns="0" bIns="0" rtlCol="0" anchor="ctr" anchorCtr="0">
            <a:noAutofit/>
          </a:bodyPr>
          <a:lstStyle/>
          <a:p>
            <a:pPr algn="l"/>
            <a:r>
              <a:rPr lang="nl-NL" sz="1050" b="1" cap="all" spc="0" baseline="0">
                <a:solidFill>
                  <a:sysClr val="windowText" lastClr="000000"/>
                </a:solidFill>
                <a:latin typeface="+mn-lt"/>
                <a:cs typeface="Calibri" panose="020F0502020204030204" pitchFamily="34" charset="0"/>
              </a:rPr>
              <a:t>Titel [donker groen]</a:t>
            </a:r>
            <a:endParaRPr lang="nl-NL" sz="1050" b="1" cap="all" spc="0" baseline="0" dirty="0">
              <a:solidFill>
                <a:sysClr val="windowText" lastClr="000000"/>
              </a:solidFill>
              <a:latin typeface="+mn-lt"/>
              <a:cs typeface="Calibri" panose="020F0502020204030204" pitchFamily="34" charset="0"/>
            </a:endParaRPr>
          </a:p>
        </p:txBody>
      </p:sp>
      <p:sp>
        <p:nvSpPr>
          <p:cNvPr id="8" name="titel">
            <a:extLst>
              <a:ext uri="{FF2B5EF4-FFF2-40B4-BE49-F238E27FC236}">
                <a16:creationId xmlns:a16="http://schemas.microsoft.com/office/drawing/2014/main" id="{4FCE8B7B-8D3B-466F-8956-5C1F4F50265C}"/>
              </a:ext>
            </a:extLst>
          </p:cNvPr>
          <p:cNvSpPr>
            <a:spLocks noGrp="1"/>
          </p:cNvSpPr>
          <p:nvPr>
            <p:ph type="title" hasCustomPrompt="1"/>
          </p:nvPr>
        </p:nvSpPr>
        <p:spPr/>
        <p:txBody>
          <a:bodyPr/>
          <a:lstStyle>
            <a:lvl1pPr>
              <a:defRPr>
                <a:solidFill>
                  <a:schemeClr val="bg1"/>
                </a:solidFill>
              </a:defRPr>
            </a:lvl1pPr>
          </a:lstStyle>
          <a:p>
            <a:r>
              <a:rPr lang="nl-NL"/>
              <a:t>Titel</a:t>
            </a:r>
            <a:br>
              <a:rPr lang="nl-NL"/>
            </a:br>
            <a:r>
              <a:rPr lang="nl-NL"/>
              <a:t>max. 2 regels</a:t>
            </a:r>
            <a:endParaRPr lang="nl-NL" dirty="0"/>
          </a:p>
        </p:txBody>
      </p:sp>
      <p:sp>
        <p:nvSpPr>
          <p:cNvPr id="4" name="datum">
            <a:extLst>
              <a:ext uri="{FF2B5EF4-FFF2-40B4-BE49-F238E27FC236}">
                <a16:creationId xmlns:a16="http://schemas.microsoft.com/office/drawing/2014/main" id="{8E420A72-FB1A-45BF-AC4A-C2A67FDAE6C8}"/>
              </a:ext>
            </a:extLst>
          </p:cNvPr>
          <p:cNvSpPr>
            <a:spLocks noGrp="1"/>
          </p:cNvSpPr>
          <p:nvPr>
            <p:ph type="dt" sz="half" idx="10"/>
          </p:nvPr>
        </p:nvSpPr>
        <p:spPr/>
        <p:txBody>
          <a:bodyPr/>
          <a:lstStyle>
            <a:lvl1pPr>
              <a:defRPr>
                <a:solidFill>
                  <a:schemeClr val="bg1"/>
                </a:solidFill>
              </a:defRPr>
            </a:lvl1pPr>
          </a:lstStyle>
          <a:p>
            <a:fld id="{F33AFFEE-5F8C-4DAE-9A66-2D585103931A}" type="datetime1">
              <a:rPr lang="nl-NL" smtClean="0"/>
              <a:t>15-4-2025</a:t>
            </a:fld>
            <a:endParaRPr lang="nl-NL" dirty="0"/>
          </a:p>
        </p:txBody>
      </p:sp>
      <p:sp>
        <p:nvSpPr>
          <p:cNvPr id="5" name="voettekst">
            <a:extLst>
              <a:ext uri="{FF2B5EF4-FFF2-40B4-BE49-F238E27FC236}">
                <a16:creationId xmlns:a16="http://schemas.microsoft.com/office/drawing/2014/main" id="{7B9B5AD8-20ED-43D8-A7A9-54D9AEF0A965}"/>
              </a:ext>
            </a:extLst>
          </p:cNvPr>
          <p:cNvSpPr>
            <a:spLocks noGrp="1"/>
          </p:cNvSpPr>
          <p:nvPr>
            <p:ph type="ftr" sz="quarter" idx="11"/>
          </p:nvPr>
        </p:nvSpPr>
        <p:spPr/>
        <p:txBody>
          <a:bodyPr/>
          <a:lstStyle>
            <a:lvl1pPr>
              <a:defRPr>
                <a:solidFill>
                  <a:schemeClr val="bg1"/>
                </a:solidFill>
              </a:defRPr>
            </a:lvl1pPr>
          </a:lstStyle>
          <a:p>
            <a:r>
              <a:rPr lang="nl-NL"/>
              <a:t>Erasmus University Rotterdam </a:t>
            </a:r>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p:ph type="sldNum" sz="quarter" idx="12"/>
          </p:nvPr>
        </p:nvSpPr>
        <p:spPr/>
        <p:txBody>
          <a:bodyPr/>
          <a:lstStyle>
            <a:lvl1pPr>
              <a:defRPr>
                <a:solidFill>
                  <a:schemeClr val="bg1"/>
                </a:solidFill>
              </a:defRPr>
            </a:lvl1pPr>
          </a:lstStyle>
          <a:p>
            <a:fld id="{361A1203-CA3D-4D48-AFA0-9D668419C1D5}" type="slidenum">
              <a:rPr lang="nl-NL" smtClean="0"/>
              <a:pPr/>
              <a:t>‹#›</a:t>
            </a:fld>
            <a:endParaRPr lang="nl-NL" dirty="0"/>
          </a:p>
        </p:txBody>
      </p:sp>
      <p:sp>
        <p:nvSpPr>
          <p:cNvPr id="19" name="Tijdelijke aanduiding voor tekst 15">
            <a:extLst>
              <a:ext uri="{FF2B5EF4-FFF2-40B4-BE49-F238E27FC236}">
                <a16:creationId xmlns:a16="http://schemas.microsoft.com/office/drawing/2014/main" id="{4761650A-3B35-43BC-BAFB-F77520D29486}"/>
              </a:ext>
            </a:extLst>
          </p:cNvPr>
          <p:cNvSpPr>
            <a:spLocks noGrp="1"/>
          </p:cNvSpPr>
          <p:nvPr>
            <p:ph type="body" sz="quarter" idx="18" hasCustomPrompt="1"/>
          </p:nvPr>
        </p:nvSpPr>
        <p:spPr>
          <a:xfrm>
            <a:off x="401161" y="1834833"/>
            <a:ext cx="1542794" cy="2290412"/>
          </a:xfrm>
          <a:prstGeom prst="roundRect">
            <a:avLst>
              <a:gd name="adj" fmla="val 0"/>
            </a:avLst>
          </a:prstGeom>
          <a:solidFill>
            <a:schemeClr val="bg1"/>
          </a:solidFill>
        </p:spPr>
        <p:txBody>
          <a:bodyPr lIns="144000" tIns="252000" rIns="0" bIns="252000" anchor="b" anchorCtr="0"/>
          <a:lstStyle>
            <a:lvl1pPr marL="0" indent="0">
              <a:lnSpc>
                <a:spcPct val="100000"/>
              </a:lnSpc>
              <a:spcBef>
                <a:spcPts val="0"/>
              </a:spcBef>
              <a:buNone/>
              <a:defRPr sz="1050" b="1"/>
            </a:lvl1pPr>
          </a:lstStyle>
          <a:p>
            <a:pPr lvl="0"/>
            <a:r>
              <a:rPr lang="nl-NL" dirty="0"/>
              <a:t> </a:t>
            </a:r>
          </a:p>
        </p:txBody>
      </p:sp>
      <p:sp>
        <p:nvSpPr>
          <p:cNvPr id="20" name="afbeelding">
            <a:extLst>
              <a:ext uri="{FF2B5EF4-FFF2-40B4-BE49-F238E27FC236}">
                <a16:creationId xmlns:a16="http://schemas.microsoft.com/office/drawing/2014/main" id="{819ACFBE-1687-48B1-A3F9-041BD6CCDD61}"/>
              </a:ext>
            </a:extLst>
          </p:cNvPr>
          <p:cNvSpPr>
            <a:spLocks noGrp="1"/>
          </p:cNvSpPr>
          <p:nvPr>
            <p:ph type="pic" sz="quarter" idx="14" hasCustomPrompt="1"/>
          </p:nvPr>
        </p:nvSpPr>
        <p:spPr>
          <a:xfrm>
            <a:off x="520891" y="1946757"/>
            <a:ext cx="1303334" cy="1595544"/>
          </a:xfrm>
          <a:solidFill>
            <a:schemeClr val="bg1">
              <a:lumMod val="75000"/>
            </a:schemeClr>
          </a:solidFill>
        </p:spPr>
        <p:txBody>
          <a:bodyPr bIns="1260000" anchor="ctr" anchorCtr="0">
            <a:noAutofit/>
          </a:bodyPr>
          <a:lstStyle>
            <a:lvl1pPr marL="0" indent="0" algn="ctr">
              <a:lnSpc>
                <a:spcPct val="100000"/>
              </a:lnSpc>
              <a:spcBef>
                <a:spcPts val="0"/>
              </a:spcBef>
              <a:buNone/>
              <a:defRPr sz="788">
                <a:solidFill>
                  <a:schemeClr val="bg1">
                    <a:lumMod val="95000"/>
                  </a:schemeClr>
                </a:solidFill>
              </a:defRPr>
            </a:lvl1pPr>
          </a:lstStyle>
          <a:p>
            <a:r>
              <a:rPr lang="nl-NL" dirty="0"/>
              <a:t>Selecteer dit kader, ga naar </a:t>
            </a:r>
            <a:br>
              <a:rPr lang="nl-NL" dirty="0"/>
            </a:br>
            <a:r>
              <a:rPr lang="nl-NL" dirty="0"/>
              <a:t>de tab ‘</a:t>
            </a:r>
            <a:r>
              <a:rPr lang="nl-NL" dirty="0" err="1"/>
              <a:t>Slidebuilder’,klik</a:t>
            </a:r>
            <a:r>
              <a:rPr lang="nl-NL" dirty="0"/>
              <a:t> op ‘Afbeeldingen’, selecteer de gewenste afbeelding </a:t>
            </a:r>
            <a:br>
              <a:rPr lang="nl-NL" dirty="0"/>
            </a:br>
            <a:r>
              <a:rPr lang="nl-NL" dirty="0"/>
              <a:t>en klik op ‘Invoegen’.</a:t>
            </a:r>
          </a:p>
        </p:txBody>
      </p:sp>
      <p:sp>
        <p:nvSpPr>
          <p:cNvPr id="21" name="tekst">
            <a:extLst>
              <a:ext uri="{FF2B5EF4-FFF2-40B4-BE49-F238E27FC236}">
                <a16:creationId xmlns:a16="http://schemas.microsoft.com/office/drawing/2014/main" id="{E52A89A0-B58B-42EF-A280-C4153628EAF1}"/>
              </a:ext>
            </a:extLst>
          </p:cNvPr>
          <p:cNvSpPr>
            <a:spLocks noGrp="1"/>
          </p:cNvSpPr>
          <p:nvPr>
            <p:ph type="body" sz="quarter" idx="13" hasCustomPrompt="1"/>
          </p:nvPr>
        </p:nvSpPr>
        <p:spPr>
          <a:xfrm>
            <a:off x="520891" y="3624055"/>
            <a:ext cx="1303333" cy="151481"/>
          </a:xfrm>
        </p:spPr>
        <p:txBody>
          <a:bodyPr/>
          <a:lstStyle>
            <a:lvl1pPr>
              <a:buNone/>
              <a:defRPr sz="1350" b="1"/>
            </a:lvl1pPr>
            <a:lvl2pPr marL="402431" indent="-402431">
              <a:buNone/>
              <a:defRPr sz="1350" b="1"/>
            </a:lvl2pPr>
            <a:lvl3pPr>
              <a:defRPr sz="1350" b="1"/>
            </a:lvl3pPr>
            <a:lvl4pPr>
              <a:defRPr sz="1350"/>
            </a:lvl4pPr>
            <a:lvl5pPr>
              <a:defRPr/>
            </a:lvl5pPr>
            <a:lvl6pPr>
              <a:defRPr sz="1350"/>
            </a:lvl6pPr>
            <a:lvl7pPr>
              <a:buNone/>
              <a:defRPr sz="1350" b="1"/>
            </a:lvl7pPr>
            <a:lvl8pPr>
              <a:buNone/>
              <a:defRPr sz="1350" b="1"/>
            </a:lvl8pPr>
            <a:lvl9pPr>
              <a:defRPr sz="1350" b="1" i="0"/>
            </a:lvl9pPr>
          </a:lstStyle>
          <a:p>
            <a:pPr lvl="0"/>
            <a:r>
              <a:rPr lang="nl-NL" dirty="0"/>
              <a:t>Naam</a:t>
            </a:r>
          </a:p>
        </p:txBody>
      </p:sp>
      <p:sp>
        <p:nvSpPr>
          <p:cNvPr id="22" name="tekst">
            <a:extLst>
              <a:ext uri="{FF2B5EF4-FFF2-40B4-BE49-F238E27FC236}">
                <a16:creationId xmlns:a16="http://schemas.microsoft.com/office/drawing/2014/main" id="{CDB9542E-2ECB-42CC-9927-0991270D112A}"/>
              </a:ext>
            </a:extLst>
          </p:cNvPr>
          <p:cNvSpPr>
            <a:spLocks noGrp="1"/>
          </p:cNvSpPr>
          <p:nvPr>
            <p:ph type="body" sz="quarter" idx="19" hasCustomPrompt="1"/>
          </p:nvPr>
        </p:nvSpPr>
        <p:spPr>
          <a:xfrm>
            <a:off x="520891" y="3809586"/>
            <a:ext cx="1303333" cy="124160"/>
          </a:xfrm>
        </p:spPr>
        <p:txBody>
          <a:bodyPr/>
          <a:lstStyle>
            <a:lvl1pPr>
              <a:buNone/>
              <a:defRPr sz="1050"/>
            </a:lvl1pPr>
            <a:lvl2pPr marL="0" indent="0">
              <a:buNone/>
              <a:defRPr sz="1050"/>
            </a:lvl2pPr>
            <a:lvl4pPr>
              <a:defRPr sz="1050" b="0"/>
            </a:lvl4pPr>
            <a:lvl5pPr>
              <a:defRPr sz="1050" b="0"/>
            </a:lvl5pPr>
            <a:lvl6pPr>
              <a:defRPr b="0"/>
            </a:lvl6pPr>
            <a:lvl7pPr>
              <a:buNone/>
              <a:defRPr/>
            </a:lvl7pPr>
            <a:lvl8pPr>
              <a:buNone/>
              <a:defRPr/>
            </a:lvl8pPr>
            <a:lvl9pPr>
              <a:defRPr sz="1050" i="0"/>
            </a:lvl9pPr>
          </a:lstStyle>
          <a:p>
            <a:pPr lvl="0"/>
            <a:r>
              <a:rPr lang="nl-NL" dirty="0"/>
              <a:t>Functie omschrijving</a:t>
            </a:r>
          </a:p>
        </p:txBody>
      </p:sp>
      <p:sp>
        <p:nvSpPr>
          <p:cNvPr id="23" name="Tijdelijke aanduiding voor tekst 15">
            <a:extLst>
              <a:ext uri="{FF2B5EF4-FFF2-40B4-BE49-F238E27FC236}">
                <a16:creationId xmlns:a16="http://schemas.microsoft.com/office/drawing/2014/main" id="{A4DD163D-B908-4706-800B-C0FD1A123016}"/>
              </a:ext>
            </a:extLst>
          </p:cNvPr>
          <p:cNvSpPr>
            <a:spLocks noGrp="1"/>
          </p:cNvSpPr>
          <p:nvPr>
            <p:ph type="body" sz="quarter" idx="20" hasCustomPrompt="1"/>
          </p:nvPr>
        </p:nvSpPr>
        <p:spPr>
          <a:xfrm>
            <a:off x="2100882" y="1834833"/>
            <a:ext cx="1542794" cy="2290412"/>
          </a:xfrm>
          <a:prstGeom prst="roundRect">
            <a:avLst>
              <a:gd name="adj" fmla="val 0"/>
            </a:avLst>
          </a:prstGeom>
          <a:solidFill>
            <a:schemeClr val="bg1"/>
          </a:solidFill>
        </p:spPr>
        <p:txBody>
          <a:bodyPr lIns="144000" tIns="252000" rIns="0" bIns="252000" anchor="b" anchorCtr="0"/>
          <a:lstStyle>
            <a:lvl1pPr marL="0" indent="0">
              <a:lnSpc>
                <a:spcPct val="100000"/>
              </a:lnSpc>
              <a:spcBef>
                <a:spcPts val="0"/>
              </a:spcBef>
              <a:buNone/>
              <a:defRPr sz="1050" b="1"/>
            </a:lvl1pPr>
          </a:lstStyle>
          <a:p>
            <a:pPr lvl="0"/>
            <a:r>
              <a:rPr lang="nl-NL" dirty="0"/>
              <a:t> </a:t>
            </a:r>
          </a:p>
        </p:txBody>
      </p:sp>
      <p:sp>
        <p:nvSpPr>
          <p:cNvPr id="24" name="afbeelding">
            <a:extLst>
              <a:ext uri="{FF2B5EF4-FFF2-40B4-BE49-F238E27FC236}">
                <a16:creationId xmlns:a16="http://schemas.microsoft.com/office/drawing/2014/main" id="{3231EA06-57A9-4A88-97B7-3169E1529536}"/>
              </a:ext>
            </a:extLst>
          </p:cNvPr>
          <p:cNvSpPr>
            <a:spLocks noGrp="1"/>
          </p:cNvSpPr>
          <p:nvPr>
            <p:ph type="pic" sz="quarter" idx="21" hasCustomPrompt="1"/>
          </p:nvPr>
        </p:nvSpPr>
        <p:spPr>
          <a:xfrm>
            <a:off x="2220612" y="1946757"/>
            <a:ext cx="1303334" cy="1595544"/>
          </a:xfrm>
          <a:solidFill>
            <a:schemeClr val="bg1">
              <a:lumMod val="75000"/>
            </a:schemeClr>
          </a:solidFill>
        </p:spPr>
        <p:txBody>
          <a:bodyPr bIns="1260000" anchor="ctr" anchorCtr="0">
            <a:noAutofit/>
          </a:bodyPr>
          <a:lstStyle>
            <a:lvl1pPr marL="0" indent="0" algn="ctr">
              <a:lnSpc>
                <a:spcPct val="100000"/>
              </a:lnSpc>
              <a:spcBef>
                <a:spcPts val="0"/>
              </a:spcBef>
              <a:buNone/>
              <a:defRPr sz="788">
                <a:solidFill>
                  <a:schemeClr val="bg1">
                    <a:lumMod val="95000"/>
                  </a:schemeClr>
                </a:solidFill>
              </a:defRPr>
            </a:lvl1pPr>
          </a:lstStyle>
          <a:p>
            <a:r>
              <a:rPr lang="nl-NL" dirty="0"/>
              <a:t>Selecteer dit kader, ga naar </a:t>
            </a:r>
            <a:br>
              <a:rPr lang="nl-NL" dirty="0"/>
            </a:br>
            <a:r>
              <a:rPr lang="nl-NL" dirty="0"/>
              <a:t>de tab ‘</a:t>
            </a:r>
            <a:r>
              <a:rPr lang="nl-NL" dirty="0" err="1"/>
              <a:t>Slidebuilder’,klik</a:t>
            </a:r>
            <a:r>
              <a:rPr lang="nl-NL" dirty="0"/>
              <a:t> op ‘Afbeeldingen’, selecteer de gewenste afbeelding </a:t>
            </a:r>
            <a:br>
              <a:rPr lang="nl-NL" dirty="0"/>
            </a:br>
            <a:r>
              <a:rPr lang="nl-NL" dirty="0"/>
              <a:t>en klik op ‘Invoegen’.</a:t>
            </a:r>
          </a:p>
        </p:txBody>
      </p:sp>
      <p:sp>
        <p:nvSpPr>
          <p:cNvPr id="25" name="tekst">
            <a:extLst>
              <a:ext uri="{FF2B5EF4-FFF2-40B4-BE49-F238E27FC236}">
                <a16:creationId xmlns:a16="http://schemas.microsoft.com/office/drawing/2014/main" id="{2512A147-6620-4B90-85DC-15815D60FB86}"/>
              </a:ext>
            </a:extLst>
          </p:cNvPr>
          <p:cNvSpPr>
            <a:spLocks noGrp="1"/>
          </p:cNvSpPr>
          <p:nvPr>
            <p:ph type="body" sz="quarter" idx="22" hasCustomPrompt="1"/>
          </p:nvPr>
        </p:nvSpPr>
        <p:spPr>
          <a:xfrm>
            <a:off x="2220612" y="3624055"/>
            <a:ext cx="1303333" cy="151481"/>
          </a:xfrm>
        </p:spPr>
        <p:txBody>
          <a:bodyPr/>
          <a:lstStyle>
            <a:lvl1pPr>
              <a:buNone/>
              <a:defRPr sz="1350" b="1"/>
            </a:lvl1pPr>
            <a:lvl2pPr marL="402431" indent="-402431">
              <a:buNone/>
              <a:defRPr sz="1350" b="1"/>
            </a:lvl2pPr>
            <a:lvl3pPr>
              <a:defRPr sz="1350" b="1"/>
            </a:lvl3pPr>
            <a:lvl4pPr>
              <a:defRPr sz="1350"/>
            </a:lvl4pPr>
            <a:lvl5pPr>
              <a:defRPr/>
            </a:lvl5pPr>
            <a:lvl6pPr>
              <a:defRPr sz="1350"/>
            </a:lvl6pPr>
            <a:lvl7pPr>
              <a:buNone/>
              <a:defRPr sz="1350" b="1"/>
            </a:lvl7pPr>
            <a:lvl8pPr>
              <a:buNone/>
              <a:defRPr sz="1350" b="1"/>
            </a:lvl8pPr>
            <a:lvl9pPr>
              <a:defRPr sz="1350" b="1" i="0"/>
            </a:lvl9pPr>
          </a:lstStyle>
          <a:p>
            <a:pPr lvl="0"/>
            <a:r>
              <a:rPr lang="nl-NL" dirty="0"/>
              <a:t>Naam</a:t>
            </a:r>
          </a:p>
        </p:txBody>
      </p:sp>
      <p:sp>
        <p:nvSpPr>
          <p:cNvPr id="26" name="tekst">
            <a:extLst>
              <a:ext uri="{FF2B5EF4-FFF2-40B4-BE49-F238E27FC236}">
                <a16:creationId xmlns:a16="http://schemas.microsoft.com/office/drawing/2014/main" id="{825C421C-6BFC-4F86-AB20-B899E12E3FD3}"/>
              </a:ext>
            </a:extLst>
          </p:cNvPr>
          <p:cNvSpPr>
            <a:spLocks noGrp="1"/>
          </p:cNvSpPr>
          <p:nvPr>
            <p:ph type="body" sz="quarter" idx="23" hasCustomPrompt="1"/>
          </p:nvPr>
        </p:nvSpPr>
        <p:spPr>
          <a:xfrm>
            <a:off x="2220612" y="3809586"/>
            <a:ext cx="1303333" cy="124160"/>
          </a:xfrm>
        </p:spPr>
        <p:txBody>
          <a:bodyPr/>
          <a:lstStyle>
            <a:lvl1pPr>
              <a:buNone/>
              <a:defRPr sz="1050"/>
            </a:lvl1pPr>
            <a:lvl2pPr marL="0" indent="0">
              <a:buNone/>
              <a:defRPr sz="1050"/>
            </a:lvl2pPr>
            <a:lvl4pPr>
              <a:defRPr sz="1050" b="0"/>
            </a:lvl4pPr>
            <a:lvl5pPr>
              <a:defRPr sz="1050" b="0"/>
            </a:lvl5pPr>
            <a:lvl6pPr>
              <a:defRPr b="0"/>
            </a:lvl6pPr>
            <a:lvl7pPr>
              <a:buNone/>
              <a:defRPr/>
            </a:lvl7pPr>
            <a:lvl8pPr>
              <a:buNone/>
              <a:defRPr/>
            </a:lvl8pPr>
            <a:lvl9pPr>
              <a:defRPr sz="1050" i="0"/>
            </a:lvl9pPr>
          </a:lstStyle>
          <a:p>
            <a:pPr lvl="0"/>
            <a:r>
              <a:rPr lang="nl-NL" dirty="0"/>
              <a:t>Functie omschrijving</a:t>
            </a:r>
          </a:p>
        </p:txBody>
      </p:sp>
      <p:sp>
        <p:nvSpPr>
          <p:cNvPr id="27" name="Tijdelijke aanduiding voor tekst 15">
            <a:extLst>
              <a:ext uri="{FF2B5EF4-FFF2-40B4-BE49-F238E27FC236}">
                <a16:creationId xmlns:a16="http://schemas.microsoft.com/office/drawing/2014/main" id="{0E60DB0A-94B9-4659-AADA-7CF91FBCC36B}"/>
              </a:ext>
            </a:extLst>
          </p:cNvPr>
          <p:cNvSpPr>
            <a:spLocks noGrp="1"/>
          </p:cNvSpPr>
          <p:nvPr>
            <p:ph type="body" sz="quarter" idx="24" hasCustomPrompt="1"/>
          </p:nvPr>
        </p:nvSpPr>
        <p:spPr>
          <a:xfrm>
            <a:off x="3800603" y="1834833"/>
            <a:ext cx="1542794" cy="2290412"/>
          </a:xfrm>
          <a:prstGeom prst="roundRect">
            <a:avLst>
              <a:gd name="adj" fmla="val 0"/>
            </a:avLst>
          </a:prstGeom>
          <a:solidFill>
            <a:schemeClr val="bg1"/>
          </a:solidFill>
        </p:spPr>
        <p:txBody>
          <a:bodyPr lIns="144000" tIns="252000" rIns="0" bIns="252000" anchor="b" anchorCtr="0"/>
          <a:lstStyle>
            <a:lvl1pPr marL="0" indent="0">
              <a:lnSpc>
                <a:spcPct val="100000"/>
              </a:lnSpc>
              <a:spcBef>
                <a:spcPts val="0"/>
              </a:spcBef>
              <a:buNone/>
              <a:defRPr sz="1050" b="1"/>
            </a:lvl1pPr>
          </a:lstStyle>
          <a:p>
            <a:pPr lvl="0"/>
            <a:r>
              <a:rPr lang="nl-NL" dirty="0"/>
              <a:t> </a:t>
            </a:r>
          </a:p>
        </p:txBody>
      </p:sp>
      <p:sp>
        <p:nvSpPr>
          <p:cNvPr id="28" name="afbeelding">
            <a:extLst>
              <a:ext uri="{FF2B5EF4-FFF2-40B4-BE49-F238E27FC236}">
                <a16:creationId xmlns:a16="http://schemas.microsoft.com/office/drawing/2014/main" id="{85B02DD3-0659-432D-AA34-1D5035D1E03A}"/>
              </a:ext>
            </a:extLst>
          </p:cNvPr>
          <p:cNvSpPr>
            <a:spLocks noGrp="1"/>
          </p:cNvSpPr>
          <p:nvPr>
            <p:ph type="pic" sz="quarter" idx="25" hasCustomPrompt="1"/>
          </p:nvPr>
        </p:nvSpPr>
        <p:spPr>
          <a:xfrm>
            <a:off x="3920333" y="1946757"/>
            <a:ext cx="1303334" cy="1595544"/>
          </a:xfrm>
          <a:solidFill>
            <a:schemeClr val="bg1">
              <a:lumMod val="75000"/>
            </a:schemeClr>
          </a:solidFill>
        </p:spPr>
        <p:txBody>
          <a:bodyPr bIns="1260000" anchor="ctr" anchorCtr="0">
            <a:noAutofit/>
          </a:bodyPr>
          <a:lstStyle>
            <a:lvl1pPr marL="0" indent="0" algn="ctr">
              <a:lnSpc>
                <a:spcPct val="100000"/>
              </a:lnSpc>
              <a:spcBef>
                <a:spcPts val="0"/>
              </a:spcBef>
              <a:buNone/>
              <a:defRPr sz="788">
                <a:solidFill>
                  <a:schemeClr val="bg1">
                    <a:lumMod val="95000"/>
                  </a:schemeClr>
                </a:solidFill>
              </a:defRPr>
            </a:lvl1pPr>
          </a:lstStyle>
          <a:p>
            <a:r>
              <a:rPr lang="nl-NL" dirty="0"/>
              <a:t>Selecteer dit kader, ga naar </a:t>
            </a:r>
            <a:br>
              <a:rPr lang="nl-NL" dirty="0"/>
            </a:br>
            <a:r>
              <a:rPr lang="nl-NL" dirty="0"/>
              <a:t>de tab ‘</a:t>
            </a:r>
            <a:r>
              <a:rPr lang="nl-NL" dirty="0" err="1"/>
              <a:t>Slidebuilder’,klik</a:t>
            </a:r>
            <a:r>
              <a:rPr lang="nl-NL" dirty="0"/>
              <a:t> op ‘Afbeeldingen’, selecteer de gewenste afbeelding </a:t>
            </a:r>
            <a:br>
              <a:rPr lang="nl-NL" dirty="0"/>
            </a:br>
            <a:r>
              <a:rPr lang="nl-NL" dirty="0"/>
              <a:t>en klik op ‘Invoegen’.</a:t>
            </a:r>
          </a:p>
        </p:txBody>
      </p:sp>
      <p:sp>
        <p:nvSpPr>
          <p:cNvPr id="29" name="tekst">
            <a:extLst>
              <a:ext uri="{FF2B5EF4-FFF2-40B4-BE49-F238E27FC236}">
                <a16:creationId xmlns:a16="http://schemas.microsoft.com/office/drawing/2014/main" id="{B9048DC6-DA57-4FEB-818D-B9EE69DA9D5C}"/>
              </a:ext>
            </a:extLst>
          </p:cNvPr>
          <p:cNvSpPr>
            <a:spLocks noGrp="1"/>
          </p:cNvSpPr>
          <p:nvPr>
            <p:ph type="body" sz="quarter" idx="26" hasCustomPrompt="1"/>
          </p:nvPr>
        </p:nvSpPr>
        <p:spPr>
          <a:xfrm>
            <a:off x="3920334" y="3624055"/>
            <a:ext cx="1303333" cy="151481"/>
          </a:xfrm>
        </p:spPr>
        <p:txBody>
          <a:bodyPr/>
          <a:lstStyle>
            <a:lvl1pPr>
              <a:buNone/>
              <a:defRPr sz="1350" b="1"/>
            </a:lvl1pPr>
            <a:lvl2pPr marL="402431" indent="-402431">
              <a:buNone/>
              <a:defRPr sz="1350" b="1"/>
            </a:lvl2pPr>
            <a:lvl3pPr>
              <a:defRPr sz="1350" b="1"/>
            </a:lvl3pPr>
            <a:lvl4pPr>
              <a:defRPr sz="1350"/>
            </a:lvl4pPr>
            <a:lvl5pPr>
              <a:defRPr/>
            </a:lvl5pPr>
            <a:lvl6pPr>
              <a:defRPr sz="1350"/>
            </a:lvl6pPr>
            <a:lvl7pPr>
              <a:buNone/>
              <a:defRPr sz="1350" b="1"/>
            </a:lvl7pPr>
            <a:lvl8pPr>
              <a:buNone/>
              <a:defRPr sz="1350" b="1"/>
            </a:lvl8pPr>
            <a:lvl9pPr>
              <a:defRPr sz="1350" b="1" i="0"/>
            </a:lvl9pPr>
          </a:lstStyle>
          <a:p>
            <a:pPr lvl="0"/>
            <a:r>
              <a:rPr lang="nl-NL" dirty="0"/>
              <a:t>Naam</a:t>
            </a:r>
          </a:p>
        </p:txBody>
      </p:sp>
      <p:sp>
        <p:nvSpPr>
          <p:cNvPr id="30" name="tekst">
            <a:extLst>
              <a:ext uri="{FF2B5EF4-FFF2-40B4-BE49-F238E27FC236}">
                <a16:creationId xmlns:a16="http://schemas.microsoft.com/office/drawing/2014/main" id="{8E5F2326-69E9-43FB-8770-74D38F98A697}"/>
              </a:ext>
            </a:extLst>
          </p:cNvPr>
          <p:cNvSpPr>
            <a:spLocks noGrp="1"/>
          </p:cNvSpPr>
          <p:nvPr>
            <p:ph type="body" sz="quarter" idx="27" hasCustomPrompt="1"/>
          </p:nvPr>
        </p:nvSpPr>
        <p:spPr>
          <a:xfrm>
            <a:off x="3920334" y="3809586"/>
            <a:ext cx="1303333" cy="124160"/>
          </a:xfrm>
        </p:spPr>
        <p:txBody>
          <a:bodyPr/>
          <a:lstStyle>
            <a:lvl1pPr>
              <a:buNone/>
              <a:defRPr sz="1050"/>
            </a:lvl1pPr>
            <a:lvl2pPr marL="0" indent="0">
              <a:buNone/>
              <a:defRPr sz="1050"/>
            </a:lvl2pPr>
            <a:lvl4pPr>
              <a:defRPr sz="1050" b="0"/>
            </a:lvl4pPr>
            <a:lvl5pPr>
              <a:defRPr sz="1050" b="0"/>
            </a:lvl5pPr>
            <a:lvl6pPr>
              <a:defRPr b="0"/>
            </a:lvl6pPr>
            <a:lvl7pPr>
              <a:buNone/>
              <a:defRPr/>
            </a:lvl7pPr>
            <a:lvl8pPr>
              <a:buNone/>
              <a:defRPr/>
            </a:lvl8pPr>
            <a:lvl9pPr>
              <a:defRPr sz="1050" i="0"/>
            </a:lvl9pPr>
          </a:lstStyle>
          <a:p>
            <a:pPr lvl="0"/>
            <a:r>
              <a:rPr lang="nl-NL" dirty="0"/>
              <a:t>Functie omschrijving</a:t>
            </a:r>
          </a:p>
        </p:txBody>
      </p:sp>
      <p:sp>
        <p:nvSpPr>
          <p:cNvPr id="31" name="Tijdelijke aanduiding voor tekst 15">
            <a:extLst>
              <a:ext uri="{FF2B5EF4-FFF2-40B4-BE49-F238E27FC236}">
                <a16:creationId xmlns:a16="http://schemas.microsoft.com/office/drawing/2014/main" id="{1FD15D59-A304-4150-8683-C6514C4EAD0A}"/>
              </a:ext>
            </a:extLst>
          </p:cNvPr>
          <p:cNvSpPr>
            <a:spLocks noGrp="1"/>
          </p:cNvSpPr>
          <p:nvPr>
            <p:ph type="body" sz="quarter" idx="28" hasCustomPrompt="1"/>
          </p:nvPr>
        </p:nvSpPr>
        <p:spPr>
          <a:xfrm>
            <a:off x="5500324" y="1834833"/>
            <a:ext cx="1542794" cy="2290412"/>
          </a:xfrm>
          <a:prstGeom prst="roundRect">
            <a:avLst>
              <a:gd name="adj" fmla="val 0"/>
            </a:avLst>
          </a:prstGeom>
          <a:solidFill>
            <a:schemeClr val="bg1"/>
          </a:solidFill>
        </p:spPr>
        <p:txBody>
          <a:bodyPr lIns="144000" tIns="252000" rIns="0" bIns="252000" anchor="b" anchorCtr="0"/>
          <a:lstStyle>
            <a:lvl1pPr marL="0" indent="0">
              <a:lnSpc>
                <a:spcPct val="100000"/>
              </a:lnSpc>
              <a:spcBef>
                <a:spcPts val="0"/>
              </a:spcBef>
              <a:buNone/>
              <a:defRPr sz="1050" b="1"/>
            </a:lvl1pPr>
          </a:lstStyle>
          <a:p>
            <a:pPr lvl="0"/>
            <a:r>
              <a:rPr lang="nl-NL" dirty="0"/>
              <a:t> </a:t>
            </a:r>
          </a:p>
        </p:txBody>
      </p:sp>
      <p:sp>
        <p:nvSpPr>
          <p:cNvPr id="32" name="afbeelding">
            <a:extLst>
              <a:ext uri="{FF2B5EF4-FFF2-40B4-BE49-F238E27FC236}">
                <a16:creationId xmlns:a16="http://schemas.microsoft.com/office/drawing/2014/main" id="{D67FEB58-17DA-4CD4-8A97-BD7F8FD55F59}"/>
              </a:ext>
            </a:extLst>
          </p:cNvPr>
          <p:cNvSpPr>
            <a:spLocks noGrp="1"/>
          </p:cNvSpPr>
          <p:nvPr>
            <p:ph type="pic" sz="quarter" idx="29" hasCustomPrompt="1"/>
          </p:nvPr>
        </p:nvSpPr>
        <p:spPr>
          <a:xfrm>
            <a:off x="5620054" y="1946757"/>
            <a:ext cx="1303334" cy="1595544"/>
          </a:xfrm>
          <a:solidFill>
            <a:schemeClr val="bg1">
              <a:lumMod val="75000"/>
            </a:schemeClr>
          </a:solidFill>
        </p:spPr>
        <p:txBody>
          <a:bodyPr bIns="1260000" anchor="ctr" anchorCtr="0">
            <a:noAutofit/>
          </a:bodyPr>
          <a:lstStyle>
            <a:lvl1pPr marL="0" indent="0" algn="ctr">
              <a:lnSpc>
                <a:spcPct val="100000"/>
              </a:lnSpc>
              <a:spcBef>
                <a:spcPts val="0"/>
              </a:spcBef>
              <a:buNone/>
              <a:defRPr sz="788">
                <a:solidFill>
                  <a:schemeClr val="bg1">
                    <a:lumMod val="95000"/>
                  </a:schemeClr>
                </a:solidFill>
              </a:defRPr>
            </a:lvl1pPr>
          </a:lstStyle>
          <a:p>
            <a:r>
              <a:rPr lang="nl-NL" dirty="0"/>
              <a:t>Selecteer dit kader, ga naar </a:t>
            </a:r>
            <a:br>
              <a:rPr lang="nl-NL" dirty="0"/>
            </a:br>
            <a:r>
              <a:rPr lang="nl-NL" dirty="0"/>
              <a:t>de tab ‘</a:t>
            </a:r>
            <a:r>
              <a:rPr lang="nl-NL" dirty="0" err="1"/>
              <a:t>Slidebuilder’,klik</a:t>
            </a:r>
            <a:r>
              <a:rPr lang="nl-NL" dirty="0"/>
              <a:t> op ‘Afbeeldingen’, selecteer de gewenste afbeelding </a:t>
            </a:r>
            <a:br>
              <a:rPr lang="nl-NL" dirty="0"/>
            </a:br>
            <a:r>
              <a:rPr lang="nl-NL" dirty="0"/>
              <a:t>en klik op ‘Invoegen’.</a:t>
            </a:r>
          </a:p>
        </p:txBody>
      </p:sp>
      <p:sp>
        <p:nvSpPr>
          <p:cNvPr id="33" name="tekst">
            <a:extLst>
              <a:ext uri="{FF2B5EF4-FFF2-40B4-BE49-F238E27FC236}">
                <a16:creationId xmlns:a16="http://schemas.microsoft.com/office/drawing/2014/main" id="{AEC48573-7652-4D58-A60E-DE50685FCD0D}"/>
              </a:ext>
            </a:extLst>
          </p:cNvPr>
          <p:cNvSpPr>
            <a:spLocks noGrp="1"/>
          </p:cNvSpPr>
          <p:nvPr>
            <p:ph type="body" sz="quarter" idx="30" hasCustomPrompt="1"/>
          </p:nvPr>
        </p:nvSpPr>
        <p:spPr>
          <a:xfrm>
            <a:off x="5620055" y="3624055"/>
            <a:ext cx="1303333" cy="151481"/>
          </a:xfrm>
        </p:spPr>
        <p:txBody>
          <a:bodyPr/>
          <a:lstStyle>
            <a:lvl1pPr>
              <a:buNone/>
              <a:defRPr sz="1350" b="1"/>
            </a:lvl1pPr>
            <a:lvl2pPr marL="402431" indent="-402431">
              <a:buNone/>
              <a:defRPr sz="1350" b="1"/>
            </a:lvl2pPr>
            <a:lvl3pPr>
              <a:defRPr sz="1350" b="1"/>
            </a:lvl3pPr>
            <a:lvl4pPr>
              <a:defRPr sz="1350"/>
            </a:lvl4pPr>
            <a:lvl5pPr>
              <a:defRPr/>
            </a:lvl5pPr>
            <a:lvl6pPr>
              <a:defRPr sz="1350"/>
            </a:lvl6pPr>
            <a:lvl7pPr>
              <a:buNone/>
              <a:defRPr sz="1350" b="1"/>
            </a:lvl7pPr>
            <a:lvl8pPr>
              <a:buNone/>
              <a:defRPr sz="1350" b="1"/>
            </a:lvl8pPr>
            <a:lvl9pPr>
              <a:defRPr sz="1350" b="1" i="0"/>
            </a:lvl9pPr>
          </a:lstStyle>
          <a:p>
            <a:pPr lvl="0"/>
            <a:r>
              <a:rPr lang="nl-NL" dirty="0"/>
              <a:t>Naam</a:t>
            </a:r>
          </a:p>
        </p:txBody>
      </p:sp>
      <p:sp>
        <p:nvSpPr>
          <p:cNvPr id="34" name="tekst">
            <a:extLst>
              <a:ext uri="{FF2B5EF4-FFF2-40B4-BE49-F238E27FC236}">
                <a16:creationId xmlns:a16="http://schemas.microsoft.com/office/drawing/2014/main" id="{32C0B55B-FB41-4954-98F9-F09EA843D6AC}"/>
              </a:ext>
            </a:extLst>
          </p:cNvPr>
          <p:cNvSpPr>
            <a:spLocks noGrp="1"/>
          </p:cNvSpPr>
          <p:nvPr>
            <p:ph type="body" sz="quarter" idx="31" hasCustomPrompt="1"/>
          </p:nvPr>
        </p:nvSpPr>
        <p:spPr>
          <a:xfrm>
            <a:off x="5620055" y="3809586"/>
            <a:ext cx="1303333" cy="124160"/>
          </a:xfrm>
        </p:spPr>
        <p:txBody>
          <a:bodyPr/>
          <a:lstStyle>
            <a:lvl1pPr>
              <a:buNone/>
              <a:defRPr sz="1050"/>
            </a:lvl1pPr>
            <a:lvl2pPr marL="0" indent="0">
              <a:buNone/>
              <a:defRPr sz="1050"/>
            </a:lvl2pPr>
            <a:lvl4pPr>
              <a:defRPr sz="1050" b="0"/>
            </a:lvl4pPr>
            <a:lvl5pPr>
              <a:defRPr sz="1050" b="0"/>
            </a:lvl5pPr>
            <a:lvl6pPr>
              <a:defRPr b="0"/>
            </a:lvl6pPr>
            <a:lvl7pPr>
              <a:buNone/>
              <a:defRPr/>
            </a:lvl7pPr>
            <a:lvl8pPr>
              <a:buNone/>
              <a:defRPr/>
            </a:lvl8pPr>
            <a:lvl9pPr>
              <a:defRPr sz="1050" i="0"/>
            </a:lvl9pPr>
          </a:lstStyle>
          <a:p>
            <a:pPr lvl="0"/>
            <a:r>
              <a:rPr lang="nl-NL" dirty="0"/>
              <a:t>Functie omschrijving</a:t>
            </a:r>
          </a:p>
        </p:txBody>
      </p:sp>
      <p:sp>
        <p:nvSpPr>
          <p:cNvPr id="35" name="Tijdelijke aanduiding voor tekst 15">
            <a:extLst>
              <a:ext uri="{FF2B5EF4-FFF2-40B4-BE49-F238E27FC236}">
                <a16:creationId xmlns:a16="http://schemas.microsoft.com/office/drawing/2014/main" id="{894F2C6F-C6CE-4B6C-98C2-9C66C62B8B95}"/>
              </a:ext>
            </a:extLst>
          </p:cNvPr>
          <p:cNvSpPr>
            <a:spLocks noGrp="1"/>
          </p:cNvSpPr>
          <p:nvPr>
            <p:ph type="body" sz="quarter" idx="32" hasCustomPrompt="1"/>
          </p:nvPr>
        </p:nvSpPr>
        <p:spPr>
          <a:xfrm>
            <a:off x="7200046" y="1834833"/>
            <a:ext cx="1542794" cy="2290412"/>
          </a:xfrm>
          <a:prstGeom prst="roundRect">
            <a:avLst>
              <a:gd name="adj" fmla="val 0"/>
            </a:avLst>
          </a:prstGeom>
          <a:solidFill>
            <a:schemeClr val="bg1"/>
          </a:solidFill>
        </p:spPr>
        <p:txBody>
          <a:bodyPr lIns="144000" tIns="252000" rIns="0" bIns="252000" anchor="b" anchorCtr="0"/>
          <a:lstStyle>
            <a:lvl1pPr marL="0" indent="0">
              <a:lnSpc>
                <a:spcPct val="100000"/>
              </a:lnSpc>
              <a:spcBef>
                <a:spcPts val="0"/>
              </a:spcBef>
              <a:buNone/>
              <a:defRPr sz="1050" b="1"/>
            </a:lvl1pPr>
          </a:lstStyle>
          <a:p>
            <a:pPr lvl="0"/>
            <a:r>
              <a:rPr lang="nl-NL" dirty="0"/>
              <a:t> </a:t>
            </a:r>
          </a:p>
        </p:txBody>
      </p:sp>
      <p:sp>
        <p:nvSpPr>
          <p:cNvPr id="36" name="afbeelding">
            <a:extLst>
              <a:ext uri="{FF2B5EF4-FFF2-40B4-BE49-F238E27FC236}">
                <a16:creationId xmlns:a16="http://schemas.microsoft.com/office/drawing/2014/main" id="{0EA5D3A3-EF37-48F2-AB6C-83DF03390C12}"/>
              </a:ext>
            </a:extLst>
          </p:cNvPr>
          <p:cNvSpPr>
            <a:spLocks noGrp="1"/>
          </p:cNvSpPr>
          <p:nvPr>
            <p:ph type="pic" sz="quarter" idx="33" hasCustomPrompt="1"/>
          </p:nvPr>
        </p:nvSpPr>
        <p:spPr>
          <a:xfrm>
            <a:off x="7319776" y="1946757"/>
            <a:ext cx="1303334" cy="1595544"/>
          </a:xfrm>
          <a:solidFill>
            <a:schemeClr val="bg1">
              <a:lumMod val="75000"/>
            </a:schemeClr>
          </a:solidFill>
        </p:spPr>
        <p:txBody>
          <a:bodyPr bIns="1260000" anchor="ctr" anchorCtr="0">
            <a:noAutofit/>
          </a:bodyPr>
          <a:lstStyle>
            <a:lvl1pPr marL="0" indent="0" algn="ctr">
              <a:lnSpc>
                <a:spcPct val="100000"/>
              </a:lnSpc>
              <a:spcBef>
                <a:spcPts val="0"/>
              </a:spcBef>
              <a:buNone/>
              <a:defRPr sz="788">
                <a:solidFill>
                  <a:schemeClr val="bg1">
                    <a:lumMod val="95000"/>
                  </a:schemeClr>
                </a:solidFill>
              </a:defRPr>
            </a:lvl1pPr>
          </a:lstStyle>
          <a:p>
            <a:r>
              <a:rPr lang="nl-NL" dirty="0"/>
              <a:t>Selecteer dit kader, ga naar </a:t>
            </a:r>
            <a:br>
              <a:rPr lang="nl-NL" dirty="0"/>
            </a:br>
            <a:r>
              <a:rPr lang="nl-NL" dirty="0"/>
              <a:t>de tab ‘</a:t>
            </a:r>
            <a:r>
              <a:rPr lang="nl-NL" dirty="0" err="1"/>
              <a:t>Slidebuilder’,klik</a:t>
            </a:r>
            <a:r>
              <a:rPr lang="nl-NL" dirty="0"/>
              <a:t> op ‘Afbeeldingen’, selecteer de gewenste afbeelding </a:t>
            </a:r>
            <a:br>
              <a:rPr lang="nl-NL" dirty="0"/>
            </a:br>
            <a:r>
              <a:rPr lang="nl-NL" dirty="0"/>
              <a:t>en klik op ‘Invoegen’.</a:t>
            </a:r>
          </a:p>
        </p:txBody>
      </p:sp>
      <p:sp>
        <p:nvSpPr>
          <p:cNvPr id="37" name="tekst">
            <a:extLst>
              <a:ext uri="{FF2B5EF4-FFF2-40B4-BE49-F238E27FC236}">
                <a16:creationId xmlns:a16="http://schemas.microsoft.com/office/drawing/2014/main" id="{F950A9D3-BA58-4004-847D-49AF8D7F08B8}"/>
              </a:ext>
            </a:extLst>
          </p:cNvPr>
          <p:cNvSpPr>
            <a:spLocks noGrp="1"/>
          </p:cNvSpPr>
          <p:nvPr>
            <p:ph type="body" sz="quarter" idx="34" hasCustomPrompt="1"/>
          </p:nvPr>
        </p:nvSpPr>
        <p:spPr>
          <a:xfrm>
            <a:off x="7319776" y="3624055"/>
            <a:ext cx="1303333" cy="151481"/>
          </a:xfrm>
        </p:spPr>
        <p:txBody>
          <a:bodyPr/>
          <a:lstStyle>
            <a:lvl1pPr>
              <a:buNone/>
              <a:defRPr sz="1350" b="1"/>
            </a:lvl1pPr>
            <a:lvl2pPr marL="402431" indent="-402431">
              <a:buNone/>
              <a:defRPr sz="1350" b="1"/>
            </a:lvl2pPr>
            <a:lvl3pPr>
              <a:defRPr sz="1350" b="1"/>
            </a:lvl3pPr>
            <a:lvl4pPr>
              <a:defRPr sz="1350"/>
            </a:lvl4pPr>
            <a:lvl5pPr>
              <a:defRPr/>
            </a:lvl5pPr>
            <a:lvl6pPr>
              <a:defRPr sz="1350"/>
            </a:lvl6pPr>
            <a:lvl7pPr>
              <a:buNone/>
              <a:defRPr sz="1350" b="1"/>
            </a:lvl7pPr>
            <a:lvl8pPr>
              <a:buNone/>
              <a:defRPr sz="1350" b="1"/>
            </a:lvl8pPr>
            <a:lvl9pPr>
              <a:defRPr sz="1350" b="1" i="0"/>
            </a:lvl9pPr>
          </a:lstStyle>
          <a:p>
            <a:pPr lvl="0"/>
            <a:r>
              <a:rPr lang="nl-NL" dirty="0"/>
              <a:t>Naam</a:t>
            </a:r>
          </a:p>
        </p:txBody>
      </p:sp>
      <p:sp>
        <p:nvSpPr>
          <p:cNvPr id="38" name="tekst">
            <a:extLst>
              <a:ext uri="{FF2B5EF4-FFF2-40B4-BE49-F238E27FC236}">
                <a16:creationId xmlns:a16="http://schemas.microsoft.com/office/drawing/2014/main" id="{13E82B4B-C340-40F8-9639-4016A47C2B7B}"/>
              </a:ext>
            </a:extLst>
          </p:cNvPr>
          <p:cNvSpPr>
            <a:spLocks noGrp="1"/>
          </p:cNvSpPr>
          <p:nvPr>
            <p:ph type="body" sz="quarter" idx="35" hasCustomPrompt="1"/>
          </p:nvPr>
        </p:nvSpPr>
        <p:spPr>
          <a:xfrm>
            <a:off x="7319776" y="3809586"/>
            <a:ext cx="1303333" cy="124160"/>
          </a:xfrm>
        </p:spPr>
        <p:txBody>
          <a:bodyPr/>
          <a:lstStyle>
            <a:lvl1pPr>
              <a:buNone/>
              <a:defRPr sz="1050"/>
            </a:lvl1pPr>
            <a:lvl2pPr marL="0" indent="0">
              <a:buNone/>
              <a:defRPr sz="1050"/>
            </a:lvl2pPr>
            <a:lvl4pPr>
              <a:defRPr sz="1050" b="0"/>
            </a:lvl4pPr>
            <a:lvl5pPr>
              <a:defRPr sz="1050" b="0"/>
            </a:lvl5pPr>
            <a:lvl6pPr>
              <a:defRPr b="0"/>
            </a:lvl6pPr>
            <a:lvl7pPr>
              <a:buNone/>
              <a:defRPr/>
            </a:lvl7pPr>
            <a:lvl8pPr>
              <a:buNone/>
              <a:defRPr/>
            </a:lvl8pPr>
            <a:lvl9pPr>
              <a:defRPr sz="1050" i="0"/>
            </a:lvl9pPr>
          </a:lstStyle>
          <a:p>
            <a:pPr lvl="0"/>
            <a:r>
              <a:rPr lang="nl-NL" dirty="0"/>
              <a:t>Functie omschrijving</a:t>
            </a:r>
          </a:p>
        </p:txBody>
      </p:sp>
    </p:spTree>
    <p:extLst>
      <p:ext uri="{BB962C8B-B14F-4D97-AF65-F5344CB8AC3E}">
        <p14:creationId xmlns:p14="http://schemas.microsoft.com/office/powerpoint/2010/main" val="215158429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68.xml><?xml version="1.0" encoding="utf-8"?>
<p:sldLayout xmlns:a="http://schemas.openxmlformats.org/drawingml/2006/main" xmlns:r="http://schemas.openxmlformats.org/officeDocument/2006/relationships" xmlns:p="http://schemas.openxmlformats.org/presentationml/2006/main" preserve="1" userDrawn="1">
  <p:cSld name="Titel [wit]">
    <p:spTree>
      <p:nvGrpSpPr>
        <p:cNvPr id="1" name=""/>
        <p:cNvGrpSpPr/>
        <p:nvPr/>
      </p:nvGrpSpPr>
      <p:grpSpPr>
        <a:xfrm>
          <a:off x="0" y="0"/>
          <a:ext cx="0" cy="0"/>
          <a:chOff x="0" y="0"/>
          <a:chExt cx="0" cy="0"/>
        </a:xfrm>
      </p:grpSpPr>
      <p:sp>
        <p:nvSpPr>
          <p:cNvPr id="11" name="- INFO">
            <a:extLst>
              <a:ext uri="{FF2B5EF4-FFF2-40B4-BE49-F238E27FC236}">
                <a16:creationId xmlns:a16="http://schemas.microsoft.com/office/drawing/2014/main" id="{D5D548DA-264A-4D19-8A0A-B2288EC6661C}"/>
              </a:ext>
            </a:extLst>
          </p:cNvPr>
          <p:cNvSpPr txBox="1"/>
          <p:nvPr userDrawn="1"/>
        </p:nvSpPr>
        <p:spPr>
          <a:xfrm>
            <a:off x="0" y="-272667"/>
            <a:ext cx="9134475" cy="148842"/>
          </a:xfrm>
          <a:prstGeom prst="rect">
            <a:avLst/>
          </a:prstGeom>
          <a:noFill/>
        </p:spPr>
        <p:txBody>
          <a:bodyPr wrap="square" lIns="0" tIns="0" rIns="0" bIns="0" rtlCol="0" anchor="ctr" anchorCtr="0">
            <a:noAutofit/>
          </a:bodyPr>
          <a:lstStyle/>
          <a:p>
            <a:pPr algn="l"/>
            <a:r>
              <a:rPr lang="nl-NL" sz="1050" b="1" cap="all" spc="0" baseline="0">
                <a:solidFill>
                  <a:sysClr val="windowText" lastClr="000000"/>
                </a:solidFill>
                <a:latin typeface="+mn-lt"/>
                <a:cs typeface="Calibri" panose="020F0502020204030204" pitchFamily="34" charset="0"/>
              </a:rPr>
              <a:t>Titel [wit]</a:t>
            </a:r>
            <a:endParaRPr lang="nl-NL" sz="1050" b="1" cap="all" spc="0" baseline="0" dirty="0">
              <a:solidFill>
                <a:sysClr val="windowText" lastClr="000000"/>
              </a:solidFill>
              <a:latin typeface="+mn-lt"/>
              <a:cs typeface="Calibri" panose="020F0502020204030204" pitchFamily="34" charset="0"/>
            </a:endParaRPr>
          </a:p>
        </p:txBody>
      </p:sp>
      <p:sp>
        <p:nvSpPr>
          <p:cNvPr id="8" name="titel">
            <a:extLst>
              <a:ext uri="{FF2B5EF4-FFF2-40B4-BE49-F238E27FC236}">
                <a16:creationId xmlns:a16="http://schemas.microsoft.com/office/drawing/2014/main" id="{4FCE8B7B-8D3B-466F-8956-5C1F4F50265C}"/>
              </a:ext>
            </a:extLst>
          </p:cNvPr>
          <p:cNvSpPr>
            <a:spLocks noGrp="1"/>
          </p:cNvSpPr>
          <p:nvPr>
            <p:ph type="title" hasCustomPrompt="1"/>
          </p:nvPr>
        </p:nvSpPr>
        <p:spPr/>
        <p:txBody>
          <a:bodyPr/>
          <a:lstStyle>
            <a:lvl1pPr>
              <a:defRPr>
                <a:solidFill>
                  <a:schemeClr val="tx2"/>
                </a:solidFill>
              </a:defRPr>
            </a:lvl1pPr>
          </a:lstStyle>
          <a:p>
            <a:r>
              <a:rPr lang="nl-NL"/>
              <a:t>Titel</a:t>
            </a:r>
            <a:br>
              <a:rPr lang="nl-NL"/>
            </a:br>
            <a:r>
              <a:rPr lang="nl-NL"/>
              <a:t>max. 2 regels</a:t>
            </a:r>
            <a:endParaRPr lang="nl-NL" dirty="0"/>
          </a:p>
        </p:txBody>
      </p:sp>
      <p:sp>
        <p:nvSpPr>
          <p:cNvPr id="4" name="datum">
            <a:extLst>
              <a:ext uri="{FF2B5EF4-FFF2-40B4-BE49-F238E27FC236}">
                <a16:creationId xmlns:a16="http://schemas.microsoft.com/office/drawing/2014/main" id="{8E420A72-FB1A-45BF-AC4A-C2A67FDAE6C8}"/>
              </a:ext>
            </a:extLst>
          </p:cNvPr>
          <p:cNvSpPr>
            <a:spLocks noGrp="1"/>
          </p:cNvSpPr>
          <p:nvPr>
            <p:ph type="dt" sz="half" idx="10"/>
          </p:nvPr>
        </p:nvSpPr>
        <p:spPr/>
        <p:txBody>
          <a:bodyPr/>
          <a:lstStyle>
            <a:lvl1pPr>
              <a:defRPr>
                <a:solidFill>
                  <a:schemeClr val="tx2"/>
                </a:solidFill>
              </a:defRPr>
            </a:lvl1pPr>
          </a:lstStyle>
          <a:p>
            <a:fld id="{AC9E5EC4-62CA-4FE2-89F4-F767160BDBB6}" type="datetime1">
              <a:rPr lang="nl-NL" smtClean="0"/>
              <a:pPr/>
              <a:t>15-4-2025</a:t>
            </a:fld>
            <a:endParaRPr lang="nl-NL" dirty="0"/>
          </a:p>
        </p:txBody>
      </p:sp>
      <p:sp>
        <p:nvSpPr>
          <p:cNvPr id="5" name="voettekst">
            <a:extLst>
              <a:ext uri="{FF2B5EF4-FFF2-40B4-BE49-F238E27FC236}">
                <a16:creationId xmlns:a16="http://schemas.microsoft.com/office/drawing/2014/main" id="{7B9B5AD8-20ED-43D8-A7A9-54D9AEF0A965}"/>
              </a:ext>
            </a:extLst>
          </p:cNvPr>
          <p:cNvSpPr>
            <a:spLocks noGrp="1"/>
          </p:cNvSpPr>
          <p:nvPr>
            <p:ph type="ftr" sz="quarter" idx="11"/>
          </p:nvPr>
        </p:nvSpPr>
        <p:spPr/>
        <p:txBody>
          <a:bodyPr/>
          <a:lstStyle>
            <a:lvl1pPr>
              <a:defRPr>
                <a:solidFill>
                  <a:schemeClr val="tx2"/>
                </a:solidFill>
              </a:defRPr>
            </a:lvl1pPr>
          </a:lstStyle>
          <a:p>
            <a:r>
              <a:rPr lang="nl-NL"/>
              <a:t>Erasmus University Rotterdam </a:t>
            </a:r>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p:ph type="sldNum" sz="quarter" idx="12"/>
          </p:nvPr>
        </p:nvSpPr>
        <p:spPr/>
        <p:txBody>
          <a:bodyPr/>
          <a:lstStyle>
            <a:lvl1pPr>
              <a:defRPr>
                <a:solidFill>
                  <a:schemeClr val="tx2"/>
                </a:solidFill>
              </a:defRPr>
            </a:lvl1pPr>
          </a:lstStyle>
          <a:p>
            <a:fld id="{361A1203-CA3D-4D48-AFA0-9D668419C1D5}" type="slidenum">
              <a:rPr lang="nl-NL" smtClean="0"/>
              <a:pPr/>
              <a:t>‹#›</a:t>
            </a:fld>
            <a:endParaRPr lang="nl-NL" dirty="0"/>
          </a:p>
        </p:txBody>
      </p:sp>
    </p:spTree>
    <p:extLst>
      <p:ext uri="{BB962C8B-B14F-4D97-AF65-F5344CB8AC3E}">
        <p14:creationId xmlns:p14="http://schemas.microsoft.com/office/powerpoint/2010/main" val="422744036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69.xml><?xml version="1.0" encoding="utf-8"?>
<p:sldLayout xmlns:a="http://schemas.openxmlformats.org/drawingml/2006/main" xmlns:r="http://schemas.openxmlformats.org/officeDocument/2006/relationships" xmlns:p="http://schemas.openxmlformats.org/presentationml/2006/main" preserve="1" userDrawn="1">
  <p:cSld name="Titel [groen]">
    <p:bg>
      <p:bgPr>
        <a:solidFill>
          <a:schemeClr val="accent2"/>
        </a:solidFill>
        <a:effectLst/>
      </p:bgPr>
    </p:bg>
    <p:spTree>
      <p:nvGrpSpPr>
        <p:cNvPr id="1" name=""/>
        <p:cNvGrpSpPr/>
        <p:nvPr/>
      </p:nvGrpSpPr>
      <p:grpSpPr>
        <a:xfrm>
          <a:off x="0" y="0"/>
          <a:ext cx="0" cy="0"/>
          <a:chOff x="0" y="0"/>
          <a:chExt cx="0" cy="0"/>
        </a:xfrm>
      </p:grpSpPr>
      <p:sp>
        <p:nvSpPr>
          <p:cNvPr id="11" name="- INFO">
            <a:extLst>
              <a:ext uri="{FF2B5EF4-FFF2-40B4-BE49-F238E27FC236}">
                <a16:creationId xmlns:a16="http://schemas.microsoft.com/office/drawing/2014/main" id="{D5D548DA-264A-4D19-8A0A-B2288EC6661C}"/>
              </a:ext>
            </a:extLst>
          </p:cNvPr>
          <p:cNvSpPr txBox="1"/>
          <p:nvPr userDrawn="1"/>
        </p:nvSpPr>
        <p:spPr>
          <a:xfrm>
            <a:off x="0" y="-272667"/>
            <a:ext cx="9134475" cy="148842"/>
          </a:xfrm>
          <a:prstGeom prst="rect">
            <a:avLst/>
          </a:prstGeom>
          <a:noFill/>
        </p:spPr>
        <p:txBody>
          <a:bodyPr wrap="square" lIns="0" tIns="0" rIns="0" bIns="0" rtlCol="0" anchor="ctr" anchorCtr="0">
            <a:noAutofit/>
          </a:bodyPr>
          <a:lstStyle/>
          <a:p>
            <a:pPr algn="l"/>
            <a:r>
              <a:rPr lang="nl-NL" sz="1050" b="1" cap="all" spc="0" baseline="0">
                <a:solidFill>
                  <a:sysClr val="windowText" lastClr="000000"/>
                </a:solidFill>
                <a:latin typeface="+mn-lt"/>
                <a:cs typeface="Calibri" panose="020F0502020204030204" pitchFamily="34" charset="0"/>
              </a:rPr>
              <a:t>Titel [groen]</a:t>
            </a:r>
            <a:endParaRPr lang="nl-NL" sz="1050" b="1" cap="all" spc="0" baseline="0" dirty="0">
              <a:solidFill>
                <a:sysClr val="windowText" lastClr="000000"/>
              </a:solidFill>
              <a:latin typeface="+mn-lt"/>
              <a:cs typeface="Calibri" panose="020F0502020204030204" pitchFamily="34" charset="0"/>
            </a:endParaRPr>
          </a:p>
        </p:txBody>
      </p:sp>
      <p:sp>
        <p:nvSpPr>
          <p:cNvPr id="8" name="titel">
            <a:extLst>
              <a:ext uri="{FF2B5EF4-FFF2-40B4-BE49-F238E27FC236}">
                <a16:creationId xmlns:a16="http://schemas.microsoft.com/office/drawing/2014/main" id="{4FCE8B7B-8D3B-466F-8956-5C1F4F50265C}"/>
              </a:ext>
            </a:extLst>
          </p:cNvPr>
          <p:cNvSpPr>
            <a:spLocks noGrp="1"/>
          </p:cNvSpPr>
          <p:nvPr>
            <p:ph type="title" hasCustomPrompt="1"/>
          </p:nvPr>
        </p:nvSpPr>
        <p:spPr/>
        <p:txBody>
          <a:bodyPr/>
          <a:lstStyle>
            <a:lvl1pPr>
              <a:defRPr>
                <a:solidFill>
                  <a:schemeClr val="bg1"/>
                </a:solidFill>
              </a:defRPr>
            </a:lvl1pPr>
          </a:lstStyle>
          <a:p>
            <a:r>
              <a:rPr lang="nl-NL"/>
              <a:t>Titel</a:t>
            </a:r>
            <a:br>
              <a:rPr lang="nl-NL"/>
            </a:br>
            <a:r>
              <a:rPr lang="nl-NL"/>
              <a:t>max. 2 regels</a:t>
            </a:r>
            <a:endParaRPr lang="nl-NL" dirty="0"/>
          </a:p>
        </p:txBody>
      </p:sp>
      <p:sp>
        <p:nvSpPr>
          <p:cNvPr id="4" name="datum">
            <a:extLst>
              <a:ext uri="{FF2B5EF4-FFF2-40B4-BE49-F238E27FC236}">
                <a16:creationId xmlns:a16="http://schemas.microsoft.com/office/drawing/2014/main" id="{8E420A72-FB1A-45BF-AC4A-C2A67FDAE6C8}"/>
              </a:ext>
            </a:extLst>
          </p:cNvPr>
          <p:cNvSpPr>
            <a:spLocks noGrp="1"/>
          </p:cNvSpPr>
          <p:nvPr>
            <p:ph type="dt" sz="half" idx="10"/>
          </p:nvPr>
        </p:nvSpPr>
        <p:spPr/>
        <p:txBody>
          <a:bodyPr/>
          <a:lstStyle>
            <a:lvl1pPr>
              <a:defRPr>
                <a:solidFill>
                  <a:schemeClr val="bg1"/>
                </a:solidFill>
              </a:defRPr>
            </a:lvl1pPr>
          </a:lstStyle>
          <a:p>
            <a:fld id="{F70B9E93-1BBC-4AD1-8569-8F603492F6A7}" type="datetime1">
              <a:rPr lang="nl-NL" smtClean="0"/>
              <a:t>15-4-2025</a:t>
            </a:fld>
            <a:endParaRPr lang="nl-NL" dirty="0"/>
          </a:p>
        </p:txBody>
      </p:sp>
      <p:sp>
        <p:nvSpPr>
          <p:cNvPr id="5" name="voettekst">
            <a:extLst>
              <a:ext uri="{FF2B5EF4-FFF2-40B4-BE49-F238E27FC236}">
                <a16:creationId xmlns:a16="http://schemas.microsoft.com/office/drawing/2014/main" id="{7B9B5AD8-20ED-43D8-A7A9-54D9AEF0A965}"/>
              </a:ext>
            </a:extLst>
          </p:cNvPr>
          <p:cNvSpPr>
            <a:spLocks noGrp="1"/>
          </p:cNvSpPr>
          <p:nvPr>
            <p:ph type="ftr" sz="quarter" idx="11"/>
          </p:nvPr>
        </p:nvSpPr>
        <p:spPr/>
        <p:txBody>
          <a:bodyPr/>
          <a:lstStyle>
            <a:lvl1pPr>
              <a:defRPr>
                <a:solidFill>
                  <a:schemeClr val="bg1"/>
                </a:solidFill>
              </a:defRPr>
            </a:lvl1pPr>
          </a:lstStyle>
          <a:p>
            <a:r>
              <a:rPr lang="nl-NL"/>
              <a:t>Erasmus University Rotterdam </a:t>
            </a:r>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p:ph type="sldNum" sz="quarter" idx="12"/>
          </p:nvPr>
        </p:nvSpPr>
        <p:spPr/>
        <p:txBody>
          <a:bodyPr/>
          <a:lstStyle>
            <a:lvl1pPr>
              <a:defRPr>
                <a:solidFill>
                  <a:schemeClr val="bg1"/>
                </a:solidFill>
              </a:defRPr>
            </a:lvl1pPr>
          </a:lstStyle>
          <a:p>
            <a:fld id="{361A1203-CA3D-4D48-AFA0-9D668419C1D5}" type="slidenum">
              <a:rPr lang="nl-NL" smtClean="0"/>
              <a:pPr/>
              <a:t>‹#›</a:t>
            </a:fld>
            <a:endParaRPr lang="nl-NL" dirty="0"/>
          </a:p>
        </p:txBody>
      </p:sp>
    </p:spTree>
    <p:extLst>
      <p:ext uri="{BB962C8B-B14F-4D97-AF65-F5344CB8AC3E}">
        <p14:creationId xmlns:p14="http://schemas.microsoft.com/office/powerpoint/2010/main" val="61987966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Tekst en afbeelding">
    <p:bg>
      <p:bgRef idx="1001">
        <a:schemeClr val="bg1"/>
      </p:bgRef>
    </p:bg>
    <p:spTree>
      <p:nvGrpSpPr>
        <p:cNvPr id="1" name=""/>
        <p:cNvGrpSpPr/>
        <p:nvPr/>
      </p:nvGrpSpPr>
      <p:grpSpPr>
        <a:xfrm>
          <a:off x="0" y="0"/>
          <a:ext cx="0" cy="0"/>
          <a:chOff x="0" y="0"/>
          <a:chExt cx="0" cy="0"/>
        </a:xfrm>
      </p:grpSpPr>
      <p:sp>
        <p:nvSpPr>
          <p:cNvPr id="2" name="Titel 1"/>
          <p:cNvSpPr>
            <a:spLocks noGrp="1"/>
          </p:cNvSpPr>
          <p:nvPr>
            <p:ph type="title" hasCustomPrompt="1"/>
          </p:nvPr>
        </p:nvSpPr>
        <p:spPr>
          <a:xfrm>
            <a:off x="491526" y="396000"/>
            <a:ext cx="3999599" cy="576000"/>
          </a:xfrm>
        </p:spPr>
        <p:txBody>
          <a:bodyPr/>
          <a:lstStyle>
            <a:lvl1pPr>
              <a:defRPr/>
            </a:lvl1pPr>
          </a:lstStyle>
          <a:p>
            <a:r>
              <a:rPr lang="nl-NL" dirty="0"/>
              <a:t>Titel bewerken</a:t>
            </a:r>
          </a:p>
        </p:txBody>
      </p:sp>
      <p:sp>
        <p:nvSpPr>
          <p:cNvPr id="3" name="Tijdelijke aanduiding voor tekst 2"/>
          <p:cNvSpPr>
            <a:spLocks noGrp="1"/>
          </p:cNvSpPr>
          <p:nvPr>
            <p:ph type="body" idx="1" hasCustomPrompt="1"/>
          </p:nvPr>
        </p:nvSpPr>
        <p:spPr>
          <a:xfrm>
            <a:off x="493200" y="972000"/>
            <a:ext cx="3997924" cy="324000"/>
          </a:xfrm>
        </p:spPr>
        <p:txBody>
          <a:bodyPr anchor="t" anchorCtr="0"/>
          <a:lstStyle>
            <a:lvl1pPr marL="0" indent="0">
              <a:buNone/>
              <a:defRPr sz="1800" b="0" i="0">
                <a:latin typeface="Museo Sans 900"/>
                <a:cs typeface="Museo Sans 90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l-NL" dirty="0"/>
              <a:t>Klik om de tekst te bewerken</a:t>
            </a:r>
          </a:p>
        </p:txBody>
      </p:sp>
      <p:sp>
        <p:nvSpPr>
          <p:cNvPr id="4" name="Tijdelijke aanduiding voor inhoud 3"/>
          <p:cNvSpPr>
            <a:spLocks noGrp="1"/>
          </p:cNvSpPr>
          <p:nvPr>
            <p:ph sz="half" idx="2" hasCustomPrompt="1"/>
          </p:nvPr>
        </p:nvSpPr>
        <p:spPr>
          <a:xfrm>
            <a:off x="491524" y="1296000"/>
            <a:ext cx="3999600" cy="3024000"/>
          </a:xfrm>
        </p:spPr>
        <p:txBody>
          <a:bodyPr/>
          <a:lstStyle>
            <a:lvl1pPr>
              <a:defRPr sz="1800"/>
            </a:lvl1pPr>
            <a:lvl2pPr>
              <a:defRPr sz="1800"/>
            </a:lvl2pPr>
            <a:lvl3pPr>
              <a:defRPr sz="1800"/>
            </a:lvl3pPr>
            <a:lvl4pPr>
              <a:defRPr sz="1800"/>
            </a:lvl4pPr>
            <a:lvl5pPr>
              <a:defRPr sz="1800"/>
            </a:lvl5pPr>
            <a:lvl6pPr>
              <a:defRPr sz="1600"/>
            </a:lvl6pPr>
            <a:lvl7pPr>
              <a:defRPr sz="1600"/>
            </a:lvl7pPr>
            <a:lvl8pPr>
              <a:defRPr sz="1600"/>
            </a:lvl8pPr>
            <a:lvl9pPr>
              <a:defRPr sz="1600"/>
            </a:lvl9pPr>
          </a:lstStyle>
          <a:p>
            <a:pPr lvl="0"/>
            <a:r>
              <a:rPr lang="nl-NL" dirty="0"/>
              <a:t>Klik om de tekst te bewerken</a:t>
            </a:r>
          </a:p>
          <a:p>
            <a:pPr lvl="1"/>
            <a:r>
              <a:rPr lang="nl-NL" dirty="0"/>
              <a:t>Tweede niveau tekst</a:t>
            </a:r>
          </a:p>
          <a:p>
            <a:pPr lvl="2"/>
            <a:r>
              <a:rPr lang="nl-NL" dirty="0"/>
              <a:t>Derde niveau tekst</a:t>
            </a:r>
          </a:p>
          <a:p>
            <a:pPr lvl="3"/>
            <a:r>
              <a:rPr lang="nl-NL" dirty="0"/>
              <a:t>Vierde niveau tekst</a:t>
            </a:r>
          </a:p>
          <a:p>
            <a:pPr lvl="4"/>
            <a:r>
              <a:rPr lang="nl-NL" dirty="0"/>
              <a:t>Vijfde niveau tekst</a:t>
            </a:r>
          </a:p>
        </p:txBody>
      </p:sp>
      <p:sp>
        <p:nvSpPr>
          <p:cNvPr id="7" name="Tijdelijke aanduiding voor datum 6"/>
          <p:cNvSpPr>
            <a:spLocks noGrp="1"/>
          </p:cNvSpPr>
          <p:nvPr>
            <p:ph type="dt" sz="half" idx="10"/>
          </p:nvPr>
        </p:nvSpPr>
        <p:spPr/>
        <p:txBody>
          <a:bodyPr/>
          <a:lstStyle/>
          <a:p>
            <a:fld id="{F10973AC-957D-C346-BA56-D82065FA2AEB}" type="datetimeFigureOut">
              <a:rPr lang="nl-NL" smtClean="0"/>
              <a:pPr/>
              <a:t>15-4-2025</a:t>
            </a:fld>
            <a:endParaRPr lang="nl-NL"/>
          </a:p>
        </p:txBody>
      </p:sp>
      <p:sp>
        <p:nvSpPr>
          <p:cNvPr id="8" name="Tijdelijke aanduiding voor voettekst 7"/>
          <p:cNvSpPr>
            <a:spLocks noGrp="1"/>
          </p:cNvSpPr>
          <p:nvPr>
            <p:ph type="ftr" sz="quarter" idx="11"/>
          </p:nvPr>
        </p:nvSpPr>
        <p:spPr/>
        <p:txBody>
          <a:bodyPr/>
          <a:lstStyle/>
          <a:p>
            <a:endParaRPr lang="nl-NL"/>
          </a:p>
        </p:txBody>
      </p:sp>
      <p:sp>
        <p:nvSpPr>
          <p:cNvPr id="9" name="Tijdelijke aanduiding voor dianummer 8"/>
          <p:cNvSpPr>
            <a:spLocks noGrp="1"/>
          </p:cNvSpPr>
          <p:nvPr>
            <p:ph type="sldNum" sz="quarter" idx="12"/>
          </p:nvPr>
        </p:nvSpPr>
        <p:spPr/>
        <p:txBody>
          <a:bodyPr/>
          <a:lstStyle/>
          <a:p>
            <a:fld id="{8C6BC05E-DB9A-EB4A-A776-575FA40369A3}" type="slidenum">
              <a:rPr lang="nl-NL" smtClean="0"/>
              <a:pPr/>
              <a:t>‹#›</a:t>
            </a:fld>
            <a:endParaRPr lang="nl-NL"/>
          </a:p>
        </p:txBody>
      </p:sp>
      <p:sp>
        <p:nvSpPr>
          <p:cNvPr id="10" name="Tijdelijke aanduiding voor afbeelding 2"/>
          <p:cNvSpPr>
            <a:spLocks noGrp="1"/>
          </p:cNvSpPr>
          <p:nvPr>
            <p:ph type="pic" idx="13" hasCustomPrompt="1"/>
          </p:nvPr>
        </p:nvSpPr>
        <p:spPr>
          <a:xfrm>
            <a:off x="4643999" y="396000"/>
            <a:ext cx="4014000" cy="3816000"/>
          </a:xfrm>
          <a:solidFill>
            <a:schemeClr val="bg1">
              <a:lumMod val="85000"/>
            </a:schemeClr>
          </a:solidFill>
        </p:spPr>
        <p:txBody>
          <a:bodyPr tIns="180000"/>
          <a:lstStyle>
            <a:lvl1pPr marL="0" indent="0" algn="ctr">
              <a:buNone/>
              <a:defRPr sz="1600" baseline="0">
                <a:solidFill>
                  <a:schemeClr val="bg1">
                    <a:lumMod val="50000"/>
                  </a:schemeClr>
                </a:solidFill>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nl-NL" dirty="0"/>
              <a:t>Klik op het icoon om een foto</a:t>
            </a:r>
            <a:br>
              <a:rPr lang="nl-NL" dirty="0"/>
            </a:br>
            <a:r>
              <a:rPr lang="nl-NL" dirty="0"/>
              <a:t>toe te voegen</a:t>
            </a:r>
          </a:p>
        </p:txBody>
      </p:sp>
    </p:spTree>
  </p:cSld>
  <p:clrMapOvr>
    <a:overrideClrMapping bg1="lt1" tx1="dk1" bg2="lt2" tx2="dk2" accent1="accent1" accent2="accent2" accent3="accent3" accent4="accent4" accent5="accent5" accent6="accent6" hlink="hlink" folHlink="folHlink"/>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preserve="1" userDrawn="1">
  <p:cSld name="Titel [donker groen]">
    <p:bg>
      <p:bgPr>
        <a:solidFill>
          <a:schemeClr val="accent1"/>
        </a:solidFill>
        <a:effectLst/>
      </p:bgPr>
    </p:bg>
    <p:spTree>
      <p:nvGrpSpPr>
        <p:cNvPr id="1" name=""/>
        <p:cNvGrpSpPr/>
        <p:nvPr/>
      </p:nvGrpSpPr>
      <p:grpSpPr>
        <a:xfrm>
          <a:off x="0" y="0"/>
          <a:ext cx="0" cy="0"/>
          <a:chOff x="0" y="0"/>
          <a:chExt cx="0" cy="0"/>
        </a:xfrm>
      </p:grpSpPr>
      <p:sp>
        <p:nvSpPr>
          <p:cNvPr id="11" name="- INFO">
            <a:extLst>
              <a:ext uri="{FF2B5EF4-FFF2-40B4-BE49-F238E27FC236}">
                <a16:creationId xmlns:a16="http://schemas.microsoft.com/office/drawing/2014/main" id="{D5D548DA-264A-4D19-8A0A-B2288EC6661C}"/>
              </a:ext>
            </a:extLst>
          </p:cNvPr>
          <p:cNvSpPr txBox="1"/>
          <p:nvPr userDrawn="1"/>
        </p:nvSpPr>
        <p:spPr>
          <a:xfrm>
            <a:off x="0" y="-272667"/>
            <a:ext cx="9134475" cy="148842"/>
          </a:xfrm>
          <a:prstGeom prst="rect">
            <a:avLst/>
          </a:prstGeom>
          <a:noFill/>
        </p:spPr>
        <p:txBody>
          <a:bodyPr wrap="square" lIns="0" tIns="0" rIns="0" bIns="0" rtlCol="0" anchor="ctr" anchorCtr="0">
            <a:noAutofit/>
          </a:bodyPr>
          <a:lstStyle/>
          <a:p>
            <a:pPr algn="l"/>
            <a:r>
              <a:rPr lang="nl-NL" sz="1050" b="1" cap="all" spc="0" baseline="0">
                <a:solidFill>
                  <a:sysClr val="windowText" lastClr="000000"/>
                </a:solidFill>
                <a:latin typeface="+mn-lt"/>
                <a:cs typeface="Calibri" panose="020F0502020204030204" pitchFamily="34" charset="0"/>
              </a:rPr>
              <a:t>Titel [donker groen]</a:t>
            </a:r>
            <a:endParaRPr lang="nl-NL" sz="1050" b="1" cap="all" spc="0" baseline="0" dirty="0">
              <a:solidFill>
                <a:sysClr val="windowText" lastClr="000000"/>
              </a:solidFill>
              <a:latin typeface="+mn-lt"/>
              <a:cs typeface="Calibri" panose="020F0502020204030204" pitchFamily="34" charset="0"/>
            </a:endParaRPr>
          </a:p>
        </p:txBody>
      </p:sp>
      <p:sp>
        <p:nvSpPr>
          <p:cNvPr id="8" name="titel">
            <a:extLst>
              <a:ext uri="{FF2B5EF4-FFF2-40B4-BE49-F238E27FC236}">
                <a16:creationId xmlns:a16="http://schemas.microsoft.com/office/drawing/2014/main" id="{4FCE8B7B-8D3B-466F-8956-5C1F4F50265C}"/>
              </a:ext>
            </a:extLst>
          </p:cNvPr>
          <p:cNvSpPr>
            <a:spLocks noGrp="1"/>
          </p:cNvSpPr>
          <p:nvPr>
            <p:ph type="title" hasCustomPrompt="1"/>
          </p:nvPr>
        </p:nvSpPr>
        <p:spPr/>
        <p:txBody>
          <a:bodyPr/>
          <a:lstStyle>
            <a:lvl1pPr>
              <a:defRPr>
                <a:solidFill>
                  <a:schemeClr val="bg1"/>
                </a:solidFill>
              </a:defRPr>
            </a:lvl1pPr>
          </a:lstStyle>
          <a:p>
            <a:r>
              <a:rPr lang="nl-NL"/>
              <a:t>Titel</a:t>
            </a:r>
            <a:br>
              <a:rPr lang="nl-NL"/>
            </a:br>
            <a:r>
              <a:rPr lang="nl-NL"/>
              <a:t>max. 2 regels</a:t>
            </a:r>
            <a:endParaRPr lang="nl-NL" dirty="0"/>
          </a:p>
        </p:txBody>
      </p:sp>
      <p:sp>
        <p:nvSpPr>
          <p:cNvPr id="4" name="datum">
            <a:extLst>
              <a:ext uri="{FF2B5EF4-FFF2-40B4-BE49-F238E27FC236}">
                <a16:creationId xmlns:a16="http://schemas.microsoft.com/office/drawing/2014/main" id="{8E420A72-FB1A-45BF-AC4A-C2A67FDAE6C8}"/>
              </a:ext>
            </a:extLst>
          </p:cNvPr>
          <p:cNvSpPr>
            <a:spLocks noGrp="1"/>
          </p:cNvSpPr>
          <p:nvPr>
            <p:ph type="dt" sz="half" idx="10"/>
          </p:nvPr>
        </p:nvSpPr>
        <p:spPr/>
        <p:txBody>
          <a:bodyPr/>
          <a:lstStyle>
            <a:lvl1pPr>
              <a:defRPr>
                <a:solidFill>
                  <a:schemeClr val="bg1"/>
                </a:solidFill>
              </a:defRPr>
            </a:lvl1pPr>
          </a:lstStyle>
          <a:p>
            <a:fld id="{8DF169CD-1007-4507-ADC2-43B463C284C9}" type="datetime1">
              <a:rPr lang="nl-NL" smtClean="0"/>
              <a:t>15-4-2025</a:t>
            </a:fld>
            <a:endParaRPr lang="nl-NL" dirty="0"/>
          </a:p>
        </p:txBody>
      </p:sp>
      <p:sp>
        <p:nvSpPr>
          <p:cNvPr id="5" name="voettekst">
            <a:extLst>
              <a:ext uri="{FF2B5EF4-FFF2-40B4-BE49-F238E27FC236}">
                <a16:creationId xmlns:a16="http://schemas.microsoft.com/office/drawing/2014/main" id="{7B9B5AD8-20ED-43D8-A7A9-54D9AEF0A965}"/>
              </a:ext>
            </a:extLst>
          </p:cNvPr>
          <p:cNvSpPr>
            <a:spLocks noGrp="1"/>
          </p:cNvSpPr>
          <p:nvPr>
            <p:ph type="ftr" sz="quarter" idx="11"/>
          </p:nvPr>
        </p:nvSpPr>
        <p:spPr/>
        <p:txBody>
          <a:bodyPr/>
          <a:lstStyle>
            <a:lvl1pPr>
              <a:defRPr>
                <a:solidFill>
                  <a:schemeClr val="bg1"/>
                </a:solidFill>
              </a:defRPr>
            </a:lvl1pPr>
          </a:lstStyle>
          <a:p>
            <a:r>
              <a:rPr lang="nl-NL"/>
              <a:t>Erasmus University Rotterdam </a:t>
            </a:r>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p:ph type="sldNum" sz="quarter" idx="12"/>
          </p:nvPr>
        </p:nvSpPr>
        <p:spPr/>
        <p:txBody>
          <a:bodyPr/>
          <a:lstStyle>
            <a:lvl1pPr>
              <a:defRPr>
                <a:solidFill>
                  <a:schemeClr val="bg1"/>
                </a:solidFill>
              </a:defRPr>
            </a:lvl1pPr>
          </a:lstStyle>
          <a:p>
            <a:fld id="{361A1203-CA3D-4D48-AFA0-9D668419C1D5}" type="slidenum">
              <a:rPr lang="nl-NL" smtClean="0"/>
              <a:pPr/>
              <a:t>‹#›</a:t>
            </a:fld>
            <a:endParaRPr lang="nl-NL" dirty="0"/>
          </a:p>
        </p:txBody>
      </p:sp>
    </p:spTree>
    <p:extLst>
      <p:ext uri="{BB962C8B-B14F-4D97-AF65-F5344CB8AC3E}">
        <p14:creationId xmlns:p14="http://schemas.microsoft.com/office/powerpoint/2010/main" val="103374875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71.xml><?xml version="1.0" encoding="utf-8"?>
<p:sldLayout xmlns:a="http://schemas.openxmlformats.org/drawingml/2006/main" xmlns:r="http://schemas.openxmlformats.org/officeDocument/2006/relationships" xmlns:p="http://schemas.openxmlformats.org/presentationml/2006/main" preserve="1" userDrawn="1">
  <p:cSld name="Tekst [wit]">
    <p:spTree>
      <p:nvGrpSpPr>
        <p:cNvPr id="1" name=""/>
        <p:cNvGrpSpPr/>
        <p:nvPr/>
      </p:nvGrpSpPr>
      <p:grpSpPr>
        <a:xfrm>
          <a:off x="0" y="0"/>
          <a:ext cx="0" cy="0"/>
          <a:chOff x="0" y="0"/>
          <a:chExt cx="0" cy="0"/>
        </a:xfrm>
      </p:grpSpPr>
      <p:grpSp>
        <p:nvGrpSpPr>
          <p:cNvPr id="2" name="- INSTRUCTIES">
            <a:extLst>
              <a:ext uri="{FF2B5EF4-FFF2-40B4-BE49-F238E27FC236}">
                <a16:creationId xmlns:a16="http://schemas.microsoft.com/office/drawing/2014/main" id="{7B967CD0-544F-42F7-B37E-9F2EDFA19810}"/>
              </a:ext>
            </a:extLst>
          </p:cNvPr>
          <p:cNvGrpSpPr/>
          <p:nvPr userDrawn="1"/>
        </p:nvGrpSpPr>
        <p:grpSpPr>
          <a:xfrm>
            <a:off x="-2839828" y="-1"/>
            <a:ext cx="2770040" cy="4464099"/>
            <a:chOff x="-3786437" y="-1"/>
            <a:chExt cx="3693386" cy="5952132"/>
          </a:xfrm>
        </p:grpSpPr>
        <p:sp>
          <p:nvSpPr>
            <p:cNvPr id="12" name="Rechthoek 11">
              <a:extLst>
                <a:ext uri="{FF2B5EF4-FFF2-40B4-BE49-F238E27FC236}">
                  <a16:creationId xmlns:a16="http://schemas.microsoft.com/office/drawing/2014/main" id="{B569C771-716D-4E75-9E4E-FE39646B3038}"/>
                </a:ext>
              </a:extLst>
            </p:cNvPr>
            <p:cNvSpPr/>
            <p:nvPr userDrawn="1"/>
          </p:nvSpPr>
          <p:spPr>
            <a:xfrm>
              <a:off x="-3786165" y="-1"/>
              <a:ext cx="3593091" cy="5124131"/>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450"/>
                </a:spcBef>
                <a:spcAft>
                  <a:spcPts val="450"/>
                </a:spcAft>
              </a:pPr>
              <a:r>
                <a:rPr lang="nl-NL" sz="1050" b="1" cap="all" baseline="0" noProof="0" dirty="0">
                  <a:solidFill>
                    <a:schemeClr val="tx2"/>
                  </a:solidFill>
                  <a:latin typeface="Calibri" panose="020F0502020204030204" pitchFamily="34" charset="0"/>
                  <a:cs typeface="Calibri" panose="020F0502020204030204" pitchFamily="34" charset="0"/>
                </a:rPr>
                <a:t>Tekst niveaus kiezen</a:t>
              </a:r>
            </a:p>
          </p:txBody>
        </p:sp>
        <p:sp>
          <p:nvSpPr>
            <p:cNvPr id="13" name="Ovaal 12">
              <a:extLst>
                <a:ext uri="{FF2B5EF4-FFF2-40B4-BE49-F238E27FC236}">
                  <a16:creationId xmlns:a16="http://schemas.microsoft.com/office/drawing/2014/main" id="{54E91B45-8445-41C0-B4F4-CE7866A12DB8}"/>
                </a:ext>
              </a:extLst>
            </p:cNvPr>
            <p:cNvSpPr/>
            <p:nvPr userDrawn="1"/>
          </p:nvSpPr>
          <p:spPr>
            <a:xfrm>
              <a:off x="-3604183" y="183748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4" name="Rechthoek 13">
              <a:extLst>
                <a:ext uri="{FF2B5EF4-FFF2-40B4-BE49-F238E27FC236}">
                  <a16:creationId xmlns:a16="http://schemas.microsoft.com/office/drawing/2014/main" id="{49D08B2B-BF76-4ADF-AF59-2C0CB82A1DA8}"/>
                </a:ext>
              </a:extLst>
            </p:cNvPr>
            <p:cNvSpPr/>
            <p:nvPr userDrawn="1"/>
          </p:nvSpPr>
          <p:spPr>
            <a:xfrm>
              <a:off x="-3319415" y="1837484"/>
              <a:ext cx="2949220" cy="180000"/>
            </a:xfrm>
            <a:prstGeom prst="rect">
              <a:avLst/>
            </a:prstGeom>
            <a:noFill/>
            <a:ln w="25400" cap="flat" cmpd="sng" algn="ctr">
              <a:noFill/>
              <a:prstDash val="solid"/>
            </a:ln>
            <a:effectLst/>
          </p:spPr>
          <p:txBody>
            <a:bodyPr lIns="0" tIns="0" rIns="0" bIns="0" rtlCol="0" anchor="ctr"/>
            <a:lstStyle/>
            <a:p>
              <a:pPr marL="202406" marR="0" lvl="0" indent="-202406" defTabSz="685800" eaLnBrk="1" fontAlgn="auto" latinLnBrk="0" hangingPunct="1">
                <a:lnSpc>
                  <a:spcPct val="100000"/>
                </a:lnSpc>
                <a:spcBef>
                  <a:spcPts val="450"/>
                </a:spcBef>
                <a:spcAft>
                  <a:spcPts val="450"/>
                </a:spcAft>
                <a:buClr>
                  <a:schemeClr val="tx1"/>
                </a:buClr>
                <a:buSzTx/>
                <a:buFont typeface="Calibri" panose="020F0502020204030204" pitchFamily="34" charset="0"/>
                <a:buChar char="›"/>
                <a:tabLst/>
                <a:defRPr/>
              </a:pPr>
              <a:r>
                <a:rPr kumimoji="0" lang="nl-NL" sz="1050" b="0" i="0" u="none" strike="noStrike" kern="0" cap="none" spc="0" normalizeH="0" baseline="0" noProof="0" dirty="0" err="1">
                  <a:ln>
                    <a:noFill/>
                  </a:ln>
                  <a:solidFill>
                    <a:schemeClr val="tx2"/>
                  </a:solidFill>
                  <a:effectLst/>
                  <a:uLnTx/>
                  <a:uFillTx/>
                  <a:latin typeface="+mn-lt"/>
                  <a:cs typeface="Calibri" panose="020F0502020204030204" pitchFamily="34" charset="0"/>
                </a:rPr>
                <a:t>Bullet</a:t>
              </a:r>
              <a:endParaRPr kumimoji="0" lang="nl-NL" sz="1050" b="0" i="0" u="none" strike="noStrike" kern="0" cap="none" spc="0" normalizeH="0" baseline="0" noProof="0" dirty="0">
                <a:ln>
                  <a:noFill/>
                </a:ln>
                <a:solidFill>
                  <a:schemeClr val="tx2"/>
                </a:solidFill>
                <a:effectLst/>
                <a:uLnTx/>
                <a:uFillTx/>
                <a:latin typeface="+mn-lt"/>
                <a:cs typeface="Calibri" panose="020F0502020204030204" pitchFamily="34" charset="0"/>
              </a:endParaRPr>
            </a:p>
          </p:txBody>
        </p:sp>
        <p:sp>
          <p:nvSpPr>
            <p:cNvPr id="15" name="Ovaal 14">
              <a:extLst>
                <a:ext uri="{FF2B5EF4-FFF2-40B4-BE49-F238E27FC236}">
                  <a16:creationId xmlns:a16="http://schemas.microsoft.com/office/drawing/2014/main" id="{CCB24357-12C6-4714-B64F-67880F92AB91}"/>
                </a:ext>
              </a:extLst>
            </p:cNvPr>
            <p:cNvSpPr/>
            <p:nvPr userDrawn="1"/>
          </p:nvSpPr>
          <p:spPr>
            <a:xfrm>
              <a:off x="-3604183" y="219682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16" name="Rechthoek 15">
              <a:extLst>
                <a:ext uri="{FF2B5EF4-FFF2-40B4-BE49-F238E27FC236}">
                  <a16:creationId xmlns:a16="http://schemas.microsoft.com/office/drawing/2014/main" id="{15CE8C97-E12E-4BF2-BC82-9D44B4CDE50B}"/>
                </a:ext>
              </a:extLst>
            </p:cNvPr>
            <p:cNvSpPr/>
            <p:nvPr userDrawn="1"/>
          </p:nvSpPr>
          <p:spPr>
            <a:xfrm>
              <a:off x="-3604183" y="1196113"/>
              <a:ext cx="3229047" cy="459227"/>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Gebruik onder de tab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‘Start’</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de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lijstniveau-knoppen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om een tekst niveau te kiezen. </a:t>
              </a:r>
              <a:b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Kies uit:</a:t>
              </a:r>
            </a:p>
          </p:txBody>
        </p:sp>
        <p:sp>
          <p:nvSpPr>
            <p:cNvPr id="17" name="Rechthoek 16">
              <a:extLst>
                <a:ext uri="{FF2B5EF4-FFF2-40B4-BE49-F238E27FC236}">
                  <a16:creationId xmlns:a16="http://schemas.microsoft.com/office/drawing/2014/main" id="{F3B4A898-ECEE-4CE2-96A0-38519C971BFB}"/>
                </a:ext>
              </a:extLst>
            </p:cNvPr>
            <p:cNvSpPr/>
            <p:nvPr userDrawn="1"/>
          </p:nvSpPr>
          <p:spPr>
            <a:xfrm>
              <a:off x="-3319415" y="2196829"/>
              <a:ext cx="2949220" cy="180000"/>
            </a:xfrm>
            <a:prstGeom prst="rect">
              <a:avLst/>
            </a:prstGeom>
            <a:noFill/>
            <a:ln w="25400" cap="flat" cmpd="sng" algn="ctr">
              <a:noFill/>
              <a:prstDash val="solid"/>
            </a:ln>
            <a:effectLst/>
          </p:spPr>
          <p:txBody>
            <a:bodyPr lIns="0" tIns="0" rIns="0" bIns="0" rtlCol="0" anchor="ctr"/>
            <a:lstStyle/>
            <a:p>
              <a:pPr marL="404813" marR="0" lvl="0" indent="-202406" defTabSz="685800" eaLnBrk="1" fontAlgn="auto" latinLnBrk="0" hangingPunct="1">
                <a:lnSpc>
                  <a:spcPct val="100000"/>
                </a:lnSpc>
                <a:spcBef>
                  <a:spcPts val="450"/>
                </a:spcBef>
                <a:spcAft>
                  <a:spcPts val="450"/>
                </a:spcAft>
                <a:buClr>
                  <a:schemeClr val="tx1"/>
                </a:buClr>
                <a:buSzTx/>
                <a:buFont typeface="Calibri" panose="020F0502020204030204" pitchFamily="34" charset="0"/>
                <a:buChar char="›"/>
                <a:tabLst/>
                <a:defRPr/>
              </a:pPr>
              <a:r>
                <a:rPr kumimoji="0" lang="nl-NL" sz="1050" b="0" i="0" u="none" strike="noStrike" kern="0" cap="none" spc="0" normalizeH="0" baseline="0" noProof="0" dirty="0">
                  <a:ln>
                    <a:noFill/>
                  </a:ln>
                  <a:solidFill>
                    <a:schemeClr val="tx2"/>
                  </a:solidFill>
                  <a:effectLst/>
                  <a:uLnTx/>
                  <a:uFillTx/>
                  <a:latin typeface="+mn-lt"/>
                  <a:cs typeface="Calibri" panose="020F0502020204030204" pitchFamily="34" charset="0"/>
                </a:rPr>
                <a:t>Sub-</a:t>
              </a:r>
              <a:r>
                <a:rPr kumimoji="0" lang="nl-NL" sz="1050" b="0" i="0" u="none" strike="noStrike" kern="0" cap="none" spc="0" normalizeH="0" baseline="0" noProof="0" dirty="0" err="1">
                  <a:ln>
                    <a:noFill/>
                  </a:ln>
                  <a:solidFill>
                    <a:schemeClr val="tx2"/>
                  </a:solidFill>
                  <a:effectLst/>
                  <a:uLnTx/>
                  <a:uFillTx/>
                  <a:latin typeface="+mn-lt"/>
                  <a:cs typeface="Calibri" panose="020F0502020204030204" pitchFamily="34" charset="0"/>
                </a:rPr>
                <a:t>bullet</a:t>
              </a:r>
              <a:endParaRPr kumimoji="0" lang="nl-NL" sz="1050" b="0" i="0" u="none" strike="noStrike" kern="0" cap="none" spc="0" normalizeH="0" baseline="0" noProof="0" dirty="0">
                <a:ln>
                  <a:noFill/>
                </a:ln>
                <a:solidFill>
                  <a:schemeClr val="tx2"/>
                </a:solidFill>
                <a:effectLst/>
                <a:uLnTx/>
                <a:uFillTx/>
                <a:latin typeface="+mn-lt"/>
                <a:cs typeface="Calibri" panose="020F0502020204030204" pitchFamily="34" charset="0"/>
              </a:endParaRPr>
            </a:p>
          </p:txBody>
        </p:sp>
        <p:sp>
          <p:nvSpPr>
            <p:cNvPr id="18" name="Ovaal 17">
              <a:extLst>
                <a:ext uri="{FF2B5EF4-FFF2-40B4-BE49-F238E27FC236}">
                  <a16:creationId xmlns:a16="http://schemas.microsoft.com/office/drawing/2014/main" id="{0911617A-1A1C-4AA3-9470-5F89AE74EB7C}"/>
                </a:ext>
              </a:extLst>
            </p:cNvPr>
            <p:cNvSpPr/>
            <p:nvPr userDrawn="1"/>
          </p:nvSpPr>
          <p:spPr>
            <a:xfrm>
              <a:off x="-3604183" y="255617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19" name="Rechthoek 18">
              <a:extLst>
                <a:ext uri="{FF2B5EF4-FFF2-40B4-BE49-F238E27FC236}">
                  <a16:creationId xmlns:a16="http://schemas.microsoft.com/office/drawing/2014/main" id="{DA28E3AE-134C-4B83-AF2D-DCCD32347396}"/>
                </a:ext>
              </a:extLst>
            </p:cNvPr>
            <p:cNvSpPr/>
            <p:nvPr userDrawn="1"/>
          </p:nvSpPr>
          <p:spPr>
            <a:xfrm>
              <a:off x="-3319415" y="2556174"/>
              <a:ext cx="2949220" cy="180000"/>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100000"/>
                </a:lnSpc>
                <a:spcBef>
                  <a:spcPts val="450"/>
                </a:spcBef>
                <a:spcAft>
                  <a:spcPts val="450"/>
                </a:spcAft>
                <a:buClr>
                  <a:schemeClr val="accent1"/>
                </a:buClr>
                <a:buSzTx/>
                <a:buFont typeface="Calibri" panose="020F0502020204030204" pitchFamily="34" charset="0"/>
                <a:buNone/>
                <a:tabLst/>
                <a:defRPr/>
              </a:pPr>
              <a:r>
                <a:rPr kumimoji="0" lang="nl-NL" sz="1050" b="0" i="0" u="none" strike="noStrike" kern="0" cap="none" spc="0" normalizeH="0" baseline="0" noProof="0" dirty="0">
                  <a:ln>
                    <a:noFill/>
                  </a:ln>
                  <a:solidFill>
                    <a:schemeClr val="tx2"/>
                  </a:solidFill>
                  <a:effectLst/>
                  <a:uLnTx/>
                  <a:uFillTx/>
                  <a:latin typeface="+mn-lt"/>
                  <a:cs typeface="Calibri" panose="020F0502020204030204" pitchFamily="34" charset="0"/>
                </a:rPr>
                <a:t>Platte tekst</a:t>
              </a:r>
            </a:p>
          </p:txBody>
        </p:sp>
        <p:sp>
          <p:nvSpPr>
            <p:cNvPr id="20" name="Ovaal 19">
              <a:extLst>
                <a:ext uri="{FF2B5EF4-FFF2-40B4-BE49-F238E27FC236}">
                  <a16:creationId xmlns:a16="http://schemas.microsoft.com/office/drawing/2014/main" id="{8B52F392-7515-4833-AD80-63F3A1CC494E}"/>
                </a:ext>
              </a:extLst>
            </p:cNvPr>
            <p:cNvSpPr/>
            <p:nvPr userDrawn="1"/>
          </p:nvSpPr>
          <p:spPr>
            <a:xfrm>
              <a:off x="-3604183" y="291551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21" name="Rechthoek 20">
              <a:extLst>
                <a:ext uri="{FF2B5EF4-FFF2-40B4-BE49-F238E27FC236}">
                  <a16:creationId xmlns:a16="http://schemas.microsoft.com/office/drawing/2014/main" id="{BEEC061D-CD2C-4A6C-A098-4DE71971BFA2}"/>
                </a:ext>
              </a:extLst>
            </p:cNvPr>
            <p:cNvSpPr/>
            <p:nvPr userDrawn="1"/>
          </p:nvSpPr>
          <p:spPr>
            <a:xfrm>
              <a:off x="-3319415" y="2915519"/>
              <a:ext cx="2949220" cy="180000"/>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100000"/>
                </a:lnSpc>
                <a:spcBef>
                  <a:spcPts val="450"/>
                </a:spcBef>
                <a:spcAft>
                  <a:spcPts val="450"/>
                </a:spcAft>
                <a:buClr>
                  <a:schemeClr val="accent1"/>
                </a:buClr>
                <a:buSzTx/>
                <a:buFont typeface="Arial" panose="020B0604020202020204" pitchFamily="34" charset="0"/>
                <a:buNone/>
                <a:tabLst/>
                <a:defRPr/>
              </a:pPr>
              <a:r>
                <a:rPr kumimoji="0" lang="nl-NL" sz="2550" b="1" i="0" u="none" strike="noStrike" kern="0" cap="none" spc="0" normalizeH="0" baseline="0" noProof="0" dirty="0">
                  <a:ln>
                    <a:noFill/>
                  </a:ln>
                  <a:solidFill>
                    <a:schemeClr val="tx2"/>
                  </a:solidFill>
                  <a:effectLst/>
                  <a:uLnTx/>
                  <a:uFillTx/>
                  <a:latin typeface="+mn-lt"/>
                  <a:cs typeface="Calibri" panose="020F0502020204030204" pitchFamily="34" charset="0"/>
                </a:rPr>
                <a:t>Titel / Quote</a:t>
              </a:r>
            </a:p>
          </p:txBody>
        </p:sp>
        <p:sp>
          <p:nvSpPr>
            <p:cNvPr id="22" name="Ovaal 21">
              <a:extLst>
                <a:ext uri="{FF2B5EF4-FFF2-40B4-BE49-F238E27FC236}">
                  <a16:creationId xmlns:a16="http://schemas.microsoft.com/office/drawing/2014/main" id="{6C522BC2-752D-4AC6-A77B-D5B54D8D3018}"/>
                </a:ext>
              </a:extLst>
            </p:cNvPr>
            <p:cNvSpPr/>
            <p:nvPr userDrawn="1"/>
          </p:nvSpPr>
          <p:spPr>
            <a:xfrm>
              <a:off x="-3604183" y="327486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5</a:t>
              </a:r>
            </a:p>
          </p:txBody>
        </p:sp>
        <p:sp>
          <p:nvSpPr>
            <p:cNvPr id="23" name="Rechthoek 22">
              <a:extLst>
                <a:ext uri="{FF2B5EF4-FFF2-40B4-BE49-F238E27FC236}">
                  <a16:creationId xmlns:a16="http://schemas.microsoft.com/office/drawing/2014/main" id="{DE93408A-4931-425D-9E66-EB6C97C84B7B}"/>
                </a:ext>
              </a:extLst>
            </p:cNvPr>
            <p:cNvSpPr/>
            <p:nvPr userDrawn="1"/>
          </p:nvSpPr>
          <p:spPr>
            <a:xfrm>
              <a:off x="-3319415" y="3274864"/>
              <a:ext cx="2949220" cy="180000"/>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100000"/>
                </a:lnSpc>
                <a:spcBef>
                  <a:spcPts val="450"/>
                </a:spcBef>
                <a:spcAft>
                  <a:spcPts val="450"/>
                </a:spcAft>
                <a:buClr>
                  <a:schemeClr val="accent1"/>
                </a:buClr>
                <a:buSzTx/>
                <a:buFont typeface="Arial" panose="020B0604020202020204" pitchFamily="34" charset="0"/>
                <a:buNone/>
                <a:tabLst/>
                <a:defRPr/>
              </a:pPr>
              <a:r>
                <a:rPr kumimoji="0" lang="nl-NL" sz="1350" b="1" i="0" u="none" strike="noStrike" kern="0" cap="none" spc="0" normalizeH="0" baseline="0" noProof="0" dirty="0">
                  <a:ln>
                    <a:noFill/>
                  </a:ln>
                  <a:solidFill>
                    <a:schemeClr val="tx2"/>
                  </a:solidFill>
                  <a:effectLst/>
                  <a:uLnTx/>
                  <a:uFillTx/>
                  <a:latin typeface="+mn-lt"/>
                  <a:cs typeface="Calibri" panose="020F0502020204030204" pitchFamily="34" charset="0"/>
                </a:rPr>
                <a:t>Subtitel</a:t>
              </a:r>
            </a:p>
          </p:txBody>
        </p:sp>
        <p:sp>
          <p:nvSpPr>
            <p:cNvPr id="24" name="Ovaal 23">
              <a:extLst>
                <a:ext uri="{FF2B5EF4-FFF2-40B4-BE49-F238E27FC236}">
                  <a16:creationId xmlns:a16="http://schemas.microsoft.com/office/drawing/2014/main" id="{E8A78682-F240-4E78-B32A-FAE4967B8BBF}"/>
                </a:ext>
              </a:extLst>
            </p:cNvPr>
            <p:cNvSpPr/>
            <p:nvPr userDrawn="1"/>
          </p:nvSpPr>
          <p:spPr>
            <a:xfrm>
              <a:off x="-3604183" y="363420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6</a:t>
              </a:r>
            </a:p>
          </p:txBody>
        </p:sp>
        <p:sp>
          <p:nvSpPr>
            <p:cNvPr id="25" name="Rechthoek 24">
              <a:extLst>
                <a:ext uri="{FF2B5EF4-FFF2-40B4-BE49-F238E27FC236}">
                  <a16:creationId xmlns:a16="http://schemas.microsoft.com/office/drawing/2014/main" id="{DCD394AA-46B2-48DB-9A1D-B8596B915E04}"/>
                </a:ext>
              </a:extLst>
            </p:cNvPr>
            <p:cNvSpPr/>
            <p:nvPr userDrawn="1"/>
          </p:nvSpPr>
          <p:spPr>
            <a:xfrm>
              <a:off x="-3319415" y="3993554"/>
              <a:ext cx="2949220" cy="180000"/>
            </a:xfrm>
            <a:prstGeom prst="rect">
              <a:avLst/>
            </a:prstGeom>
            <a:noFill/>
            <a:ln w="25400" cap="flat" cmpd="sng" algn="ctr">
              <a:noFill/>
              <a:prstDash val="solid"/>
            </a:ln>
            <a:effectLst/>
          </p:spPr>
          <p:txBody>
            <a:bodyPr lIns="0" tIns="0" rIns="0" bIns="0" rtlCol="0" anchor="ctr"/>
            <a:lstStyle/>
            <a:p>
              <a:pPr marL="200025" marR="0" lvl="0" indent="-200025" defTabSz="685800" eaLnBrk="1" fontAlgn="auto" latinLnBrk="0" hangingPunct="1">
                <a:lnSpc>
                  <a:spcPct val="100000"/>
                </a:lnSpc>
                <a:spcBef>
                  <a:spcPts val="450"/>
                </a:spcBef>
                <a:spcAft>
                  <a:spcPts val="450"/>
                </a:spcAft>
                <a:buClr>
                  <a:schemeClr val="accent1"/>
                </a:buClr>
                <a:buSzTx/>
                <a:buFont typeface="+mj-lt"/>
                <a:buAutoNum type="arabicPeriod"/>
                <a:tabLst/>
                <a:defRPr/>
              </a:pPr>
              <a:r>
                <a:rPr kumimoji="0" lang="nl-NL" sz="1050" b="0" i="0" u="none" strike="noStrike" kern="0" cap="none" spc="0" normalizeH="0" baseline="0" noProof="0" dirty="0">
                  <a:ln>
                    <a:noFill/>
                  </a:ln>
                  <a:solidFill>
                    <a:schemeClr val="tx2"/>
                  </a:solidFill>
                  <a:effectLst/>
                  <a:uLnTx/>
                  <a:uFillTx/>
                  <a:latin typeface="+mn-lt"/>
                  <a:cs typeface="Calibri" panose="020F0502020204030204" pitchFamily="34" charset="0"/>
                </a:rPr>
                <a:t>Numerieke </a:t>
              </a:r>
              <a:r>
                <a:rPr kumimoji="0" lang="nl-NL" sz="1050" b="0" i="0" u="none" strike="noStrike" kern="0" cap="none" spc="0" normalizeH="0" baseline="0" noProof="0" dirty="0" err="1">
                  <a:ln>
                    <a:noFill/>
                  </a:ln>
                  <a:solidFill>
                    <a:schemeClr val="tx2"/>
                  </a:solidFill>
                  <a:effectLst/>
                  <a:uLnTx/>
                  <a:uFillTx/>
                  <a:latin typeface="+mn-lt"/>
                  <a:cs typeface="Calibri" panose="020F0502020204030204" pitchFamily="34" charset="0"/>
                </a:rPr>
                <a:t>bullet</a:t>
              </a:r>
              <a:r>
                <a:rPr kumimoji="0" lang="nl-NL" sz="1050" b="0" i="0" u="none" strike="noStrike" kern="0" cap="none" spc="0" normalizeH="0" baseline="0" noProof="0" dirty="0">
                  <a:ln>
                    <a:noFill/>
                  </a:ln>
                  <a:solidFill>
                    <a:schemeClr val="tx2"/>
                  </a:solidFill>
                  <a:effectLst/>
                  <a:uLnTx/>
                  <a:uFillTx/>
                  <a:latin typeface="+mn-lt"/>
                  <a:cs typeface="Calibri" panose="020F0502020204030204" pitchFamily="34" charset="0"/>
                </a:rPr>
                <a:t> </a:t>
              </a:r>
            </a:p>
          </p:txBody>
        </p:sp>
        <p:sp>
          <p:nvSpPr>
            <p:cNvPr id="26" name="Ovaal 25">
              <a:extLst>
                <a:ext uri="{FF2B5EF4-FFF2-40B4-BE49-F238E27FC236}">
                  <a16:creationId xmlns:a16="http://schemas.microsoft.com/office/drawing/2014/main" id="{B20497E6-E9F1-4B2A-A4E0-7507B4C720D4}"/>
                </a:ext>
              </a:extLst>
            </p:cNvPr>
            <p:cNvSpPr/>
            <p:nvPr userDrawn="1"/>
          </p:nvSpPr>
          <p:spPr>
            <a:xfrm>
              <a:off x="-3604183" y="399355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7</a:t>
              </a:r>
            </a:p>
          </p:txBody>
        </p:sp>
        <p:sp>
          <p:nvSpPr>
            <p:cNvPr id="27" name="Rechthoek 26">
              <a:extLst>
                <a:ext uri="{FF2B5EF4-FFF2-40B4-BE49-F238E27FC236}">
                  <a16:creationId xmlns:a16="http://schemas.microsoft.com/office/drawing/2014/main" id="{278D6447-4119-4F72-B6D6-91C6C61EA6D7}"/>
                </a:ext>
              </a:extLst>
            </p:cNvPr>
            <p:cNvSpPr/>
            <p:nvPr userDrawn="1"/>
          </p:nvSpPr>
          <p:spPr>
            <a:xfrm>
              <a:off x="-3325830" y="4352899"/>
              <a:ext cx="2949220" cy="180000"/>
            </a:xfrm>
            <a:prstGeom prst="rect">
              <a:avLst/>
            </a:prstGeom>
            <a:noFill/>
            <a:ln w="25400" cap="flat" cmpd="sng" algn="ctr">
              <a:noFill/>
              <a:prstDash val="solid"/>
            </a:ln>
            <a:effectLst/>
          </p:spPr>
          <p:txBody>
            <a:bodyPr lIns="0" tIns="0" rIns="0" bIns="0" rtlCol="0" anchor="ctr"/>
            <a:lstStyle/>
            <a:p>
              <a:pPr marL="200025" marR="0" lvl="0" indent="-200025" defTabSz="685800" eaLnBrk="1" fontAlgn="auto" latinLnBrk="0" hangingPunct="1">
                <a:lnSpc>
                  <a:spcPct val="100000"/>
                </a:lnSpc>
                <a:spcBef>
                  <a:spcPts val="450"/>
                </a:spcBef>
                <a:spcAft>
                  <a:spcPts val="450"/>
                </a:spcAft>
                <a:buClr>
                  <a:schemeClr val="accent1"/>
                </a:buClr>
                <a:buSzTx/>
                <a:buFont typeface="+mj-lt"/>
                <a:buAutoNum type="alphaLcPeriod"/>
                <a:tabLst/>
                <a:defRPr/>
              </a:pPr>
              <a:r>
                <a:rPr kumimoji="0" lang="nl-NL" sz="1050" b="0" i="0" u="none" strike="noStrike" kern="0" cap="none" spc="0" normalizeH="0" baseline="0" noProof="0" dirty="0">
                  <a:ln>
                    <a:noFill/>
                  </a:ln>
                  <a:solidFill>
                    <a:schemeClr val="tx2"/>
                  </a:solidFill>
                  <a:effectLst/>
                  <a:uLnTx/>
                  <a:uFillTx/>
                  <a:latin typeface="+mn-lt"/>
                  <a:cs typeface="Calibri" panose="020F0502020204030204" pitchFamily="34" charset="0"/>
                </a:rPr>
                <a:t>Alfabetische </a:t>
              </a:r>
              <a:r>
                <a:rPr kumimoji="0" lang="nl-NL" sz="1050" b="0" i="0" u="none" strike="noStrike" kern="0" cap="none" spc="0" normalizeH="0" baseline="0" noProof="0" dirty="0" err="1">
                  <a:ln>
                    <a:noFill/>
                  </a:ln>
                  <a:solidFill>
                    <a:schemeClr val="tx2"/>
                  </a:solidFill>
                  <a:effectLst/>
                  <a:uLnTx/>
                  <a:uFillTx/>
                  <a:latin typeface="+mn-lt"/>
                  <a:cs typeface="Calibri" panose="020F0502020204030204" pitchFamily="34" charset="0"/>
                </a:rPr>
                <a:t>bullet</a:t>
              </a:r>
              <a:r>
                <a:rPr kumimoji="0" lang="nl-NL" sz="1050" b="0" i="0" u="none" strike="noStrike" kern="0" cap="none" spc="0" normalizeH="0" baseline="0" noProof="0" dirty="0">
                  <a:ln>
                    <a:noFill/>
                  </a:ln>
                  <a:solidFill>
                    <a:schemeClr val="tx2"/>
                  </a:solidFill>
                  <a:effectLst/>
                  <a:uLnTx/>
                  <a:uFillTx/>
                  <a:latin typeface="+mn-lt"/>
                  <a:cs typeface="Calibri" panose="020F0502020204030204" pitchFamily="34" charset="0"/>
                </a:rPr>
                <a:t> </a:t>
              </a:r>
            </a:p>
          </p:txBody>
        </p:sp>
        <p:sp>
          <p:nvSpPr>
            <p:cNvPr id="28" name="Ovaal 27">
              <a:extLst>
                <a:ext uri="{FF2B5EF4-FFF2-40B4-BE49-F238E27FC236}">
                  <a16:creationId xmlns:a16="http://schemas.microsoft.com/office/drawing/2014/main" id="{D2B4672F-5032-4760-A162-E85EC1D5EE3D}"/>
                </a:ext>
              </a:extLst>
            </p:cNvPr>
            <p:cNvSpPr/>
            <p:nvPr userDrawn="1"/>
          </p:nvSpPr>
          <p:spPr>
            <a:xfrm>
              <a:off x="-3604183" y="435289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8</a:t>
              </a:r>
            </a:p>
          </p:txBody>
        </p:sp>
        <p:sp>
          <p:nvSpPr>
            <p:cNvPr id="29" name="Rechthoek 28">
              <a:extLst>
                <a:ext uri="{FF2B5EF4-FFF2-40B4-BE49-F238E27FC236}">
                  <a16:creationId xmlns:a16="http://schemas.microsoft.com/office/drawing/2014/main" id="{59E1FB6B-9FC4-4924-92D3-65CB9B3E7AF7}"/>
                </a:ext>
              </a:extLst>
            </p:cNvPr>
            <p:cNvSpPr/>
            <p:nvPr userDrawn="1"/>
          </p:nvSpPr>
          <p:spPr>
            <a:xfrm>
              <a:off x="-3319415" y="4712245"/>
              <a:ext cx="2949220" cy="180000"/>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100000"/>
                </a:lnSpc>
                <a:spcBef>
                  <a:spcPts val="450"/>
                </a:spcBef>
                <a:spcAft>
                  <a:spcPts val="450"/>
                </a:spcAft>
                <a:buClr>
                  <a:schemeClr val="tx1"/>
                </a:buClr>
                <a:buSzTx/>
                <a:buFont typeface="Arial" panose="020B0604020202020204" pitchFamily="34" charset="0"/>
                <a:buNone/>
                <a:tabLst/>
                <a:defRPr/>
              </a:pPr>
              <a:r>
                <a:rPr kumimoji="0" lang="nl-NL" sz="900" b="0" i="1" u="none" strike="noStrike" kern="0" cap="none" spc="0" normalizeH="0" baseline="0" noProof="0" dirty="0">
                  <a:ln>
                    <a:noFill/>
                  </a:ln>
                  <a:solidFill>
                    <a:schemeClr val="tx2"/>
                  </a:solidFill>
                  <a:effectLst/>
                  <a:uLnTx/>
                  <a:uFillTx/>
                  <a:latin typeface="+mn-lt"/>
                  <a:cs typeface="Calibri" panose="020F0502020204030204" pitchFamily="34" charset="0"/>
                </a:rPr>
                <a:t>*Bronvermelding </a:t>
              </a:r>
            </a:p>
          </p:txBody>
        </p:sp>
        <p:sp>
          <p:nvSpPr>
            <p:cNvPr id="30" name="Ovaal 29">
              <a:extLst>
                <a:ext uri="{FF2B5EF4-FFF2-40B4-BE49-F238E27FC236}">
                  <a16:creationId xmlns:a16="http://schemas.microsoft.com/office/drawing/2014/main" id="{F7E7A903-BF2C-4C9C-960F-5EC84F3B9C86}"/>
                </a:ext>
              </a:extLst>
            </p:cNvPr>
            <p:cNvSpPr/>
            <p:nvPr userDrawn="1"/>
          </p:nvSpPr>
          <p:spPr>
            <a:xfrm>
              <a:off x="-3604183" y="4712245"/>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9</a:t>
              </a:r>
            </a:p>
          </p:txBody>
        </p:sp>
        <p:sp>
          <p:nvSpPr>
            <p:cNvPr id="31" name="Rechthoek 30">
              <a:extLst>
                <a:ext uri="{FF2B5EF4-FFF2-40B4-BE49-F238E27FC236}">
                  <a16:creationId xmlns:a16="http://schemas.microsoft.com/office/drawing/2014/main" id="{034E6083-B8B5-42FA-81C8-51216500338F}"/>
                </a:ext>
              </a:extLst>
            </p:cNvPr>
            <p:cNvSpPr/>
            <p:nvPr userDrawn="1"/>
          </p:nvSpPr>
          <p:spPr>
            <a:xfrm>
              <a:off x="-3319415" y="3634209"/>
              <a:ext cx="2949220" cy="180000"/>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100000"/>
                </a:lnSpc>
                <a:spcBef>
                  <a:spcPts val="450"/>
                </a:spcBef>
                <a:spcAft>
                  <a:spcPts val="450"/>
                </a:spcAft>
                <a:buClr>
                  <a:schemeClr val="accent1"/>
                </a:buClr>
                <a:buSzTx/>
                <a:buFont typeface="Arial" panose="020B0604020202020204" pitchFamily="34" charset="0"/>
                <a:buNone/>
                <a:tabLst/>
                <a:defRPr/>
              </a:pPr>
              <a:r>
                <a:rPr kumimoji="0" lang="nl-NL" sz="1050" b="1" i="0" u="none" strike="noStrike" kern="0" cap="none" spc="0" normalizeH="0" baseline="0" noProof="0" dirty="0">
                  <a:ln>
                    <a:noFill/>
                  </a:ln>
                  <a:solidFill>
                    <a:schemeClr val="tx2"/>
                  </a:solidFill>
                  <a:effectLst/>
                  <a:uLnTx/>
                  <a:uFillTx/>
                  <a:latin typeface="+mn-lt"/>
                  <a:cs typeface="Calibri" panose="020F0502020204030204" pitchFamily="34" charset="0"/>
                </a:rPr>
                <a:t>Kop</a:t>
              </a:r>
            </a:p>
          </p:txBody>
        </p:sp>
        <p:sp>
          <p:nvSpPr>
            <p:cNvPr id="32" name="Rechthoek 31">
              <a:extLst>
                <a:ext uri="{FF2B5EF4-FFF2-40B4-BE49-F238E27FC236}">
                  <a16:creationId xmlns:a16="http://schemas.microsoft.com/office/drawing/2014/main" id="{F705DB8C-E0DF-497B-AA17-2C60369FB2F9}"/>
                </a:ext>
              </a:extLst>
            </p:cNvPr>
            <p:cNvSpPr/>
            <p:nvPr userDrawn="1"/>
          </p:nvSpPr>
          <p:spPr>
            <a:xfrm>
              <a:off x="-3786437" y="5124131"/>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900" b="1" cap="all" baseline="0" noProof="0" dirty="0">
                  <a:solidFill>
                    <a:srgbClr val="211F26"/>
                  </a:solidFill>
                  <a:latin typeface="Calibri" panose="020F0502020204030204" pitchFamily="34" charset="0"/>
                  <a:cs typeface="Calibri" panose="020F0502020204030204" pitchFamily="34" charset="0"/>
                </a:rPr>
                <a:t>MEER WETEN?</a:t>
              </a:r>
              <a:br>
                <a:rPr lang="nl-NL" sz="900" b="1" cap="all" baseline="0" noProof="0" dirty="0">
                  <a:solidFill>
                    <a:srgbClr val="211F26"/>
                  </a:solidFill>
                  <a:latin typeface="Calibri" panose="020F0502020204030204" pitchFamily="34" charset="0"/>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900" b="1" cap="all" baseline="0" noProof="0" dirty="0">
                  <a:solidFill>
                    <a:srgbClr val="211F26"/>
                  </a:solidFill>
                  <a:latin typeface="Calibri" panose="020F0502020204030204" pitchFamily="34" charset="0"/>
                  <a:cs typeface="Calibri" panose="020F0502020204030204" pitchFamily="34" charset="0"/>
                </a:rPr>
                <a:t> 'SLIDEBUILDER’ </a:t>
              </a:r>
              <a:r>
                <a:rPr lang="nl-NL" sz="9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900" kern="1200" cap="none" baseline="0" noProof="0" dirty="0">
                  <a:solidFill>
                    <a:srgbClr val="211F26"/>
                  </a:solidFill>
                  <a:latin typeface="Calibri" panose="020F0502020204030204" pitchFamily="34" charset="0"/>
                  <a:ea typeface="+mn-ea"/>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9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33" name="ICOON_info">
              <a:extLst>
                <a:ext uri="{FF2B5EF4-FFF2-40B4-BE49-F238E27FC236}">
                  <a16:creationId xmlns:a16="http://schemas.microsoft.com/office/drawing/2014/main" id="{A72EC2CE-8825-4626-841D-5187EAEEC369}"/>
                </a:ext>
              </a:extLst>
            </p:cNvPr>
            <p:cNvGrpSpPr/>
            <p:nvPr userDrawn="1"/>
          </p:nvGrpSpPr>
          <p:grpSpPr>
            <a:xfrm>
              <a:off x="-376736" y="5063968"/>
              <a:ext cx="283685" cy="283685"/>
              <a:chOff x="-510741" y="5913713"/>
              <a:chExt cx="267555" cy="267555"/>
            </a:xfrm>
          </p:grpSpPr>
          <p:sp>
            <p:nvSpPr>
              <p:cNvPr id="81" name="Ovaal 80">
                <a:extLst>
                  <a:ext uri="{FF2B5EF4-FFF2-40B4-BE49-F238E27FC236}">
                    <a16:creationId xmlns:a16="http://schemas.microsoft.com/office/drawing/2014/main" id="{57C4E110-92F2-47A7-8C88-463B2D266AB0}"/>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450"/>
                  </a:spcBef>
                  <a:spcAft>
                    <a:spcPts val="450"/>
                  </a:spcAft>
                </a:pPr>
                <a:endParaRPr lang="nl-NL" sz="1200" cap="all" baseline="0" noProof="0" dirty="0">
                  <a:latin typeface="Calibri" panose="020F0502020204030204" pitchFamily="34" charset="0"/>
                  <a:cs typeface="Calibri" panose="020F0502020204030204" pitchFamily="34" charset="0"/>
                </a:endParaRPr>
              </a:p>
            </p:txBody>
          </p:sp>
          <p:sp>
            <p:nvSpPr>
              <p:cNvPr id="82" name="Graphic 163" descr="Informatie">
                <a:extLst>
                  <a:ext uri="{FF2B5EF4-FFF2-40B4-BE49-F238E27FC236}">
                    <a16:creationId xmlns:a16="http://schemas.microsoft.com/office/drawing/2014/main" id="{223CB911-AEDE-4A5F-A1B8-2DA4B427F347}"/>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lstStyle/>
              <a:p>
                <a:endParaRPr lang="nl-NL" sz="1500" noProof="0" dirty="0">
                  <a:solidFill>
                    <a:srgbClr val="211F26"/>
                  </a:solidFill>
                  <a:latin typeface="Calibri" panose="020F0502020204030204" pitchFamily="34" charset="0"/>
                  <a:cs typeface="Calibri" panose="020F0502020204030204" pitchFamily="34" charset="0"/>
                </a:endParaRPr>
              </a:p>
            </p:txBody>
          </p:sp>
        </p:grpSp>
        <p:grpSp>
          <p:nvGrpSpPr>
            <p:cNvPr id="34" name="VOORBEELD">
              <a:extLst>
                <a:ext uri="{FF2B5EF4-FFF2-40B4-BE49-F238E27FC236}">
                  <a16:creationId xmlns:a16="http://schemas.microsoft.com/office/drawing/2014/main" id="{2A0A9D93-4110-4C1B-9E8D-34074F3B265C}"/>
                </a:ext>
              </a:extLst>
            </p:cNvPr>
            <p:cNvGrpSpPr/>
            <p:nvPr userDrawn="1"/>
          </p:nvGrpSpPr>
          <p:grpSpPr>
            <a:xfrm>
              <a:off x="-3605171" y="458674"/>
              <a:ext cx="3234311" cy="558875"/>
              <a:chOff x="-3605171" y="458674"/>
              <a:chExt cx="3234311" cy="558875"/>
            </a:xfrm>
          </p:grpSpPr>
          <p:sp>
            <p:nvSpPr>
              <p:cNvPr id="41" name="Rechthoek 40">
                <a:extLst>
                  <a:ext uri="{FF2B5EF4-FFF2-40B4-BE49-F238E27FC236}">
                    <a16:creationId xmlns:a16="http://schemas.microsoft.com/office/drawing/2014/main" id="{CB079CA6-F978-4E37-8CA1-79BCF561B944}"/>
                  </a:ext>
                </a:extLst>
              </p:cNvPr>
              <p:cNvSpPr/>
              <p:nvPr userDrawn="1"/>
            </p:nvSpPr>
            <p:spPr>
              <a:xfrm>
                <a:off x="-3604183" y="458674"/>
                <a:ext cx="393459" cy="184058"/>
              </a:xfrm>
              <a:prstGeom prst="rect">
                <a:avLst/>
              </a:prstGeom>
              <a:solidFill>
                <a:srgbClr val="F8F8F8"/>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18000" rIns="0" bIns="0" numCol="1" spcCol="0" rtlCol="0" fromWordArt="0" anchor="t" anchorCtr="0" forceAA="0" compatLnSpc="1">
                <a:prstTxWarp prst="textNoShape">
                  <a:avLst/>
                </a:prstTxWarp>
                <a:noAutofit/>
              </a:bodyPr>
              <a:lstStyle/>
              <a:p>
                <a:pPr algn="ctr"/>
                <a:r>
                  <a:rPr lang="nl-NL" sz="675" b="1" noProof="0" dirty="0">
                    <a:solidFill>
                      <a:srgbClr val="211F26"/>
                    </a:solidFill>
                    <a:latin typeface="Calibri" panose="020F0502020204030204" pitchFamily="34" charset="0"/>
                    <a:cs typeface="Calibri" panose="020F0502020204030204" pitchFamily="34" charset="0"/>
                  </a:rPr>
                  <a:t>Start</a:t>
                </a:r>
              </a:p>
            </p:txBody>
          </p:sp>
          <p:sp>
            <p:nvSpPr>
              <p:cNvPr id="42" name="Rechthoek 41">
                <a:extLst>
                  <a:ext uri="{FF2B5EF4-FFF2-40B4-BE49-F238E27FC236}">
                    <a16:creationId xmlns:a16="http://schemas.microsoft.com/office/drawing/2014/main" id="{9B8ED071-7B9C-47AB-9DAA-ADAAF5501E5B}"/>
                  </a:ext>
                </a:extLst>
              </p:cNvPr>
              <p:cNvSpPr/>
              <p:nvPr userDrawn="1"/>
            </p:nvSpPr>
            <p:spPr>
              <a:xfrm>
                <a:off x="-3599184" y="621345"/>
                <a:ext cx="383782" cy="27171"/>
              </a:xfrm>
              <a:prstGeom prst="rect">
                <a:avLst/>
              </a:prstGeom>
              <a:solidFill>
                <a:srgbClr val="B7462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nvGrpSpPr>
              <p:cNvPr id="43" name="Groep 42">
                <a:extLst>
                  <a:ext uri="{FF2B5EF4-FFF2-40B4-BE49-F238E27FC236}">
                    <a16:creationId xmlns:a16="http://schemas.microsoft.com/office/drawing/2014/main" id="{FC63D21F-F062-4DB2-9DD8-DC912A314E11}"/>
                  </a:ext>
                </a:extLst>
              </p:cNvPr>
              <p:cNvGrpSpPr/>
              <p:nvPr userDrawn="1"/>
            </p:nvGrpSpPr>
            <p:grpSpPr>
              <a:xfrm>
                <a:off x="-3386247" y="830871"/>
                <a:ext cx="139423" cy="109566"/>
                <a:chOff x="-2866744" y="827071"/>
                <a:chExt cx="168701" cy="132575"/>
              </a:xfrm>
            </p:grpSpPr>
            <p:grpSp>
              <p:nvGrpSpPr>
                <p:cNvPr id="74" name="Groep 73">
                  <a:extLst>
                    <a:ext uri="{FF2B5EF4-FFF2-40B4-BE49-F238E27FC236}">
                      <a16:creationId xmlns:a16="http://schemas.microsoft.com/office/drawing/2014/main" id="{1A8A7B96-E367-4415-AF76-D77D87F48A13}"/>
                    </a:ext>
                  </a:extLst>
                </p:cNvPr>
                <p:cNvGrpSpPr/>
                <p:nvPr userDrawn="1"/>
              </p:nvGrpSpPr>
              <p:grpSpPr>
                <a:xfrm>
                  <a:off x="-2866744" y="827071"/>
                  <a:ext cx="168701" cy="132575"/>
                  <a:chOff x="-2866744" y="827071"/>
                  <a:chExt cx="168701" cy="132575"/>
                </a:xfrm>
              </p:grpSpPr>
              <p:cxnSp>
                <p:nvCxnSpPr>
                  <p:cNvPr id="76" name="Rechte verbindingslijn 75">
                    <a:extLst>
                      <a:ext uri="{FF2B5EF4-FFF2-40B4-BE49-F238E27FC236}">
                        <a16:creationId xmlns:a16="http://schemas.microsoft.com/office/drawing/2014/main" id="{63BDA46D-E1AA-4E06-8624-D4B8E123C3B0}"/>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77" name="Rechte verbindingslijn 76">
                    <a:extLst>
                      <a:ext uri="{FF2B5EF4-FFF2-40B4-BE49-F238E27FC236}">
                        <a16:creationId xmlns:a16="http://schemas.microsoft.com/office/drawing/2014/main" id="{CEECE04E-20DE-4608-A6FC-8D95E433236D}"/>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78" name="Rechte verbindingslijn 77">
                    <a:extLst>
                      <a:ext uri="{FF2B5EF4-FFF2-40B4-BE49-F238E27FC236}">
                        <a16:creationId xmlns:a16="http://schemas.microsoft.com/office/drawing/2014/main" id="{C7794F26-D7B1-49B3-B4C5-AE722AFD6AEA}"/>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79" name="Rechte verbindingslijn 78">
                    <a:extLst>
                      <a:ext uri="{FF2B5EF4-FFF2-40B4-BE49-F238E27FC236}">
                        <a16:creationId xmlns:a16="http://schemas.microsoft.com/office/drawing/2014/main" id="{B6F83E47-639A-4B9F-BE03-A9A64B84218B}"/>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80" name="Rechte verbindingslijn 79">
                    <a:extLst>
                      <a:ext uri="{FF2B5EF4-FFF2-40B4-BE49-F238E27FC236}">
                        <a16:creationId xmlns:a16="http://schemas.microsoft.com/office/drawing/2014/main" id="{2A6F01D2-85E9-4801-8FAD-0BD51F8F960A}"/>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75" name="Pijl: rechts 74">
                  <a:extLst>
                    <a:ext uri="{FF2B5EF4-FFF2-40B4-BE49-F238E27FC236}">
                      <a16:creationId xmlns:a16="http://schemas.microsoft.com/office/drawing/2014/main" id="{1D922528-8D94-419F-9FFC-E12712BA1DF5}"/>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nvGrpSpPr>
              <p:cNvPr id="44" name="Groep 43">
                <a:extLst>
                  <a:ext uri="{FF2B5EF4-FFF2-40B4-BE49-F238E27FC236}">
                    <a16:creationId xmlns:a16="http://schemas.microsoft.com/office/drawing/2014/main" id="{7BBC1D5D-D75E-4728-AD7A-B69E1A729614}"/>
                  </a:ext>
                </a:extLst>
              </p:cNvPr>
              <p:cNvGrpSpPr/>
              <p:nvPr userDrawn="1"/>
            </p:nvGrpSpPr>
            <p:grpSpPr>
              <a:xfrm>
                <a:off x="-3605171" y="830871"/>
                <a:ext cx="139423" cy="109566"/>
                <a:chOff x="-2866744" y="518074"/>
                <a:chExt cx="168701" cy="132575"/>
              </a:xfrm>
            </p:grpSpPr>
            <p:grpSp>
              <p:nvGrpSpPr>
                <p:cNvPr id="67" name="Groep 66">
                  <a:extLst>
                    <a:ext uri="{FF2B5EF4-FFF2-40B4-BE49-F238E27FC236}">
                      <a16:creationId xmlns:a16="http://schemas.microsoft.com/office/drawing/2014/main" id="{E17DCEA3-1C8E-4CD3-BDA8-E176B6FFA834}"/>
                    </a:ext>
                  </a:extLst>
                </p:cNvPr>
                <p:cNvGrpSpPr/>
                <p:nvPr userDrawn="1"/>
              </p:nvGrpSpPr>
              <p:grpSpPr>
                <a:xfrm>
                  <a:off x="-2866744" y="518074"/>
                  <a:ext cx="168701" cy="132575"/>
                  <a:chOff x="-2866744" y="518074"/>
                  <a:chExt cx="168701" cy="132575"/>
                </a:xfrm>
              </p:grpSpPr>
              <p:cxnSp>
                <p:nvCxnSpPr>
                  <p:cNvPr id="69" name="Rechte verbindingslijn 68">
                    <a:extLst>
                      <a:ext uri="{FF2B5EF4-FFF2-40B4-BE49-F238E27FC236}">
                        <a16:creationId xmlns:a16="http://schemas.microsoft.com/office/drawing/2014/main" id="{D1ED8FE8-7FC9-499D-9D23-E78C62752522}"/>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70" name="Rechte verbindingslijn 69">
                    <a:extLst>
                      <a:ext uri="{FF2B5EF4-FFF2-40B4-BE49-F238E27FC236}">
                        <a16:creationId xmlns:a16="http://schemas.microsoft.com/office/drawing/2014/main" id="{1525EBC7-F2B5-45D6-9527-AC6A5EA09B56}"/>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71" name="Rechte verbindingslijn 70">
                    <a:extLst>
                      <a:ext uri="{FF2B5EF4-FFF2-40B4-BE49-F238E27FC236}">
                        <a16:creationId xmlns:a16="http://schemas.microsoft.com/office/drawing/2014/main" id="{CA3466B6-4A29-42A5-AB9C-504A62C158D3}"/>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72" name="Rechte verbindingslijn 71">
                    <a:extLst>
                      <a:ext uri="{FF2B5EF4-FFF2-40B4-BE49-F238E27FC236}">
                        <a16:creationId xmlns:a16="http://schemas.microsoft.com/office/drawing/2014/main" id="{C2590E67-F10A-4375-BB8C-EE44628C324F}"/>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73" name="Rechte verbindingslijn 72">
                    <a:extLst>
                      <a:ext uri="{FF2B5EF4-FFF2-40B4-BE49-F238E27FC236}">
                        <a16:creationId xmlns:a16="http://schemas.microsoft.com/office/drawing/2014/main" id="{DADA61B3-63E1-416B-BFC6-EE36925143A5}"/>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68" name="Pijl: rechts 67">
                  <a:extLst>
                    <a:ext uri="{FF2B5EF4-FFF2-40B4-BE49-F238E27FC236}">
                      <a16:creationId xmlns:a16="http://schemas.microsoft.com/office/drawing/2014/main" id="{88DC0DC7-C205-4C25-93B1-43126C180B79}"/>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cxnSp>
            <p:nvCxnSpPr>
              <p:cNvPr id="45" name="Rechte verbindingslijn 44">
                <a:extLst>
                  <a:ext uri="{FF2B5EF4-FFF2-40B4-BE49-F238E27FC236}">
                    <a16:creationId xmlns:a16="http://schemas.microsoft.com/office/drawing/2014/main" id="{B6BEB1E8-6071-43CE-B2C9-3E91943DC3A6}"/>
                  </a:ext>
                </a:extLst>
              </p:cNvPr>
              <p:cNvCxnSpPr>
                <a:cxnSpLocks/>
              </p:cNvCxnSpPr>
              <p:nvPr userDrawn="1"/>
            </p:nvCxnSpPr>
            <p:spPr>
              <a:xfrm flipV="1">
                <a:off x="-3459956" y="588169"/>
                <a:ext cx="547687" cy="219076"/>
              </a:xfrm>
              <a:prstGeom prst="line">
                <a:avLst/>
              </a:prstGeom>
              <a:noFill/>
              <a:ln w="19050" cap="rnd" cmpd="sng" algn="ctr">
                <a:solidFill>
                  <a:schemeClr val="accent1"/>
                </a:solidFill>
                <a:prstDash val="solid"/>
                <a:headEnd type="oval"/>
              </a:ln>
              <a:effectLst/>
            </p:spPr>
          </p:cxnSp>
          <p:cxnSp>
            <p:nvCxnSpPr>
              <p:cNvPr id="46" name="Rechte verbindingslijn 45">
                <a:extLst>
                  <a:ext uri="{FF2B5EF4-FFF2-40B4-BE49-F238E27FC236}">
                    <a16:creationId xmlns:a16="http://schemas.microsoft.com/office/drawing/2014/main" id="{4F2974E8-A7E5-4FB5-A137-83F2E25DE436}"/>
                  </a:ext>
                </a:extLst>
              </p:cNvPr>
              <p:cNvCxnSpPr>
                <a:cxnSpLocks/>
              </p:cNvCxnSpPr>
              <p:nvPr userDrawn="1"/>
            </p:nvCxnSpPr>
            <p:spPr>
              <a:xfrm>
                <a:off x="-3224213" y="828675"/>
                <a:ext cx="319088" cy="0"/>
              </a:xfrm>
              <a:prstGeom prst="line">
                <a:avLst/>
              </a:prstGeom>
              <a:noFill/>
              <a:ln w="19050" cap="rnd" cmpd="sng" algn="ctr">
                <a:solidFill>
                  <a:schemeClr val="accent1"/>
                </a:solidFill>
                <a:prstDash val="solid"/>
                <a:headEnd type="oval"/>
              </a:ln>
              <a:effectLst/>
            </p:spPr>
          </p:cxnSp>
          <p:sp>
            <p:nvSpPr>
              <p:cNvPr id="47" name="Rechthoek 46">
                <a:extLst>
                  <a:ext uri="{FF2B5EF4-FFF2-40B4-BE49-F238E27FC236}">
                    <a16:creationId xmlns:a16="http://schemas.microsoft.com/office/drawing/2014/main" id="{5CD92724-DC5F-40E3-AAC8-C17F33749AE8}"/>
                  </a:ext>
                </a:extLst>
              </p:cNvPr>
              <p:cNvSpPr/>
              <p:nvPr userDrawn="1"/>
            </p:nvSpPr>
            <p:spPr>
              <a:xfrm>
                <a:off x="-2559903" y="512179"/>
                <a:ext cx="2189042" cy="151083"/>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Tekstniveau omhoog</a:t>
                </a:r>
              </a:p>
            </p:txBody>
          </p:sp>
          <p:sp>
            <p:nvSpPr>
              <p:cNvPr id="48" name="Rechthoek 47">
                <a:extLst>
                  <a:ext uri="{FF2B5EF4-FFF2-40B4-BE49-F238E27FC236}">
                    <a16:creationId xmlns:a16="http://schemas.microsoft.com/office/drawing/2014/main" id="{FA542F71-7BD9-455D-BE9F-8D50FEC6CD35}"/>
                  </a:ext>
                </a:extLst>
              </p:cNvPr>
              <p:cNvSpPr/>
              <p:nvPr userDrawn="1"/>
            </p:nvSpPr>
            <p:spPr>
              <a:xfrm>
                <a:off x="-2559903" y="819562"/>
                <a:ext cx="2189043" cy="142202"/>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Tekstniveau omlaag</a:t>
                </a:r>
              </a:p>
            </p:txBody>
          </p:sp>
          <p:grpSp>
            <p:nvGrpSpPr>
              <p:cNvPr id="49" name="Groep 48">
                <a:extLst>
                  <a:ext uri="{FF2B5EF4-FFF2-40B4-BE49-F238E27FC236}">
                    <a16:creationId xmlns:a16="http://schemas.microsoft.com/office/drawing/2014/main" id="{E84DFD97-9981-4A37-9868-AC066B29AD29}"/>
                  </a:ext>
                </a:extLst>
              </p:cNvPr>
              <p:cNvGrpSpPr/>
              <p:nvPr userDrawn="1"/>
            </p:nvGrpSpPr>
            <p:grpSpPr>
              <a:xfrm>
                <a:off x="-2916763" y="769168"/>
                <a:ext cx="268738" cy="248381"/>
                <a:chOff x="-2916763" y="769168"/>
                <a:chExt cx="268738" cy="248381"/>
              </a:xfrm>
            </p:grpSpPr>
            <p:sp>
              <p:nvSpPr>
                <p:cNvPr id="59" name="Rechthoek 58">
                  <a:extLst>
                    <a:ext uri="{FF2B5EF4-FFF2-40B4-BE49-F238E27FC236}">
                      <a16:creationId xmlns:a16="http://schemas.microsoft.com/office/drawing/2014/main" id="{BE222AE8-BDC0-425B-A2B2-BD22DA818316}"/>
                    </a:ext>
                  </a:extLst>
                </p:cNvPr>
                <p:cNvSpPr/>
                <p:nvPr userDrawn="1"/>
              </p:nvSpPr>
              <p:spPr>
                <a:xfrm>
                  <a:off x="-2916763" y="769168"/>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dirty="0">
                    <a:solidFill>
                      <a:srgbClr val="211F26"/>
                    </a:solidFill>
                    <a:latin typeface="Calibri" panose="020F0502020204030204" pitchFamily="34" charset="0"/>
                    <a:cs typeface="Calibri" panose="020F0502020204030204" pitchFamily="34" charset="0"/>
                  </a:endParaRPr>
                </a:p>
              </p:txBody>
            </p:sp>
            <p:grpSp>
              <p:nvGrpSpPr>
                <p:cNvPr id="60" name="Groep 59">
                  <a:extLst>
                    <a:ext uri="{FF2B5EF4-FFF2-40B4-BE49-F238E27FC236}">
                      <a16:creationId xmlns:a16="http://schemas.microsoft.com/office/drawing/2014/main" id="{554705E3-C226-49EC-823F-8E876F5D0178}"/>
                    </a:ext>
                  </a:extLst>
                </p:cNvPr>
                <p:cNvGrpSpPr/>
                <p:nvPr userDrawn="1"/>
              </p:nvGrpSpPr>
              <p:grpSpPr>
                <a:xfrm>
                  <a:off x="-2866744" y="827071"/>
                  <a:ext cx="168701" cy="132575"/>
                  <a:chOff x="-2866744" y="827071"/>
                  <a:chExt cx="168701" cy="132575"/>
                </a:xfrm>
              </p:grpSpPr>
              <p:cxnSp>
                <p:nvCxnSpPr>
                  <p:cNvPr id="62" name="Rechte verbindingslijn 61">
                    <a:extLst>
                      <a:ext uri="{FF2B5EF4-FFF2-40B4-BE49-F238E27FC236}">
                        <a16:creationId xmlns:a16="http://schemas.microsoft.com/office/drawing/2014/main" id="{C6098847-B718-4548-BA18-1EF853838A5C}"/>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63" name="Rechte verbindingslijn 62">
                    <a:extLst>
                      <a:ext uri="{FF2B5EF4-FFF2-40B4-BE49-F238E27FC236}">
                        <a16:creationId xmlns:a16="http://schemas.microsoft.com/office/drawing/2014/main" id="{1D564623-7325-4375-BBBB-553BC6D8940F}"/>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64" name="Rechte verbindingslijn 63">
                    <a:extLst>
                      <a:ext uri="{FF2B5EF4-FFF2-40B4-BE49-F238E27FC236}">
                        <a16:creationId xmlns:a16="http://schemas.microsoft.com/office/drawing/2014/main" id="{5D791D37-67EA-4CFE-9CCF-4172669012A3}"/>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65" name="Rechte verbindingslijn 64">
                    <a:extLst>
                      <a:ext uri="{FF2B5EF4-FFF2-40B4-BE49-F238E27FC236}">
                        <a16:creationId xmlns:a16="http://schemas.microsoft.com/office/drawing/2014/main" id="{1773A57B-4264-4DA3-9058-9A7D30512CBB}"/>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66" name="Rechte verbindingslijn 65">
                    <a:extLst>
                      <a:ext uri="{FF2B5EF4-FFF2-40B4-BE49-F238E27FC236}">
                        <a16:creationId xmlns:a16="http://schemas.microsoft.com/office/drawing/2014/main" id="{1C7D342E-F5B1-4A0C-BA11-2C69C7C8A71D}"/>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61" name="Pijl: rechts 60">
                  <a:extLst>
                    <a:ext uri="{FF2B5EF4-FFF2-40B4-BE49-F238E27FC236}">
                      <a16:creationId xmlns:a16="http://schemas.microsoft.com/office/drawing/2014/main" id="{87641D02-E905-4F67-90AA-44937B42B5A7}"/>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nvGrpSpPr>
              <p:cNvPr id="50" name="Groep 49">
                <a:extLst>
                  <a:ext uri="{FF2B5EF4-FFF2-40B4-BE49-F238E27FC236}">
                    <a16:creationId xmlns:a16="http://schemas.microsoft.com/office/drawing/2014/main" id="{06042C77-C14B-4E6E-896D-2CF0B70B1EAF}"/>
                  </a:ext>
                </a:extLst>
              </p:cNvPr>
              <p:cNvGrpSpPr/>
              <p:nvPr userDrawn="1"/>
            </p:nvGrpSpPr>
            <p:grpSpPr>
              <a:xfrm>
                <a:off x="-2916763" y="460171"/>
                <a:ext cx="268738" cy="248381"/>
                <a:chOff x="-2916763" y="460171"/>
                <a:chExt cx="268738" cy="248381"/>
              </a:xfrm>
            </p:grpSpPr>
            <p:sp>
              <p:nvSpPr>
                <p:cNvPr id="51" name="Rechthoek 50">
                  <a:extLst>
                    <a:ext uri="{FF2B5EF4-FFF2-40B4-BE49-F238E27FC236}">
                      <a16:creationId xmlns:a16="http://schemas.microsoft.com/office/drawing/2014/main" id="{718B9BEB-89E4-49D9-86A9-8A37C1FBA508}"/>
                    </a:ext>
                  </a:extLst>
                </p:cNvPr>
                <p:cNvSpPr/>
                <p:nvPr userDrawn="1"/>
              </p:nvSpPr>
              <p:spPr>
                <a:xfrm>
                  <a:off x="-2916763" y="460171"/>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dirty="0">
                    <a:solidFill>
                      <a:srgbClr val="211F26"/>
                    </a:solidFill>
                    <a:latin typeface="Calibri" panose="020F0502020204030204" pitchFamily="34" charset="0"/>
                    <a:cs typeface="Calibri" panose="020F0502020204030204" pitchFamily="34" charset="0"/>
                  </a:endParaRPr>
                </a:p>
              </p:txBody>
            </p:sp>
            <p:grpSp>
              <p:nvGrpSpPr>
                <p:cNvPr id="52" name="Groep 51">
                  <a:extLst>
                    <a:ext uri="{FF2B5EF4-FFF2-40B4-BE49-F238E27FC236}">
                      <a16:creationId xmlns:a16="http://schemas.microsoft.com/office/drawing/2014/main" id="{065EFB3C-B6F2-40DA-BC88-51A9B7103322}"/>
                    </a:ext>
                  </a:extLst>
                </p:cNvPr>
                <p:cNvGrpSpPr/>
                <p:nvPr userDrawn="1"/>
              </p:nvGrpSpPr>
              <p:grpSpPr>
                <a:xfrm>
                  <a:off x="-2866744" y="518074"/>
                  <a:ext cx="168701" cy="132575"/>
                  <a:chOff x="-2866744" y="518074"/>
                  <a:chExt cx="168701" cy="132575"/>
                </a:xfrm>
              </p:grpSpPr>
              <p:cxnSp>
                <p:nvCxnSpPr>
                  <p:cNvPr id="54" name="Rechte verbindingslijn 53">
                    <a:extLst>
                      <a:ext uri="{FF2B5EF4-FFF2-40B4-BE49-F238E27FC236}">
                        <a16:creationId xmlns:a16="http://schemas.microsoft.com/office/drawing/2014/main" id="{E06D465B-4CAE-4BF9-AB11-693EF2CBFA12}"/>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55" name="Rechte verbindingslijn 54">
                    <a:extLst>
                      <a:ext uri="{FF2B5EF4-FFF2-40B4-BE49-F238E27FC236}">
                        <a16:creationId xmlns:a16="http://schemas.microsoft.com/office/drawing/2014/main" id="{B7FB8DA6-1387-4554-B7D9-A99A321295F7}"/>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56" name="Rechte verbindingslijn 55">
                    <a:extLst>
                      <a:ext uri="{FF2B5EF4-FFF2-40B4-BE49-F238E27FC236}">
                        <a16:creationId xmlns:a16="http://schemas.microsoft.com/office/drawing/2014/main" id="{98A1E14E-245C-4131-9F4B-D1D70D5828F1}"/>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57" name="Rechte verbindingslijn 56">
                    <a:extLst>
                      <a:ext uri="{FF2B5EF4-FFF2-40B4-BE49-F238E27FC236}">
                        <a16:creationId xmlns:a16="http://schemas.microsoft.com/office/drawing/2014/main" id="{28D837E3-0ADF-4411-AA80-AF932D2C310C}"/>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58" name="Rechte verbindingslijn 57">
                    <a:extLst>
                      <a:ext uri="{FF2B5EF4-FFF2-40B4-BE49-F238E27FC236}">
                        <a16:creationId xmlns:a16="http://schemas.microsoft.com/office/drawing/2014/main" id="{60673442-6E28-47B9-BC4E-FDA58E22904A}"/>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53" name="Pijl: rechts 52">
                  <a:extLst>
                    <a:ext uri="{FF2B5EF4-FFF2-40B4-BE49-F238E27FC236}">
                      <a16:creationId xmlns:a16="http://schemas.microsoft.com/office/drawing/2014/main" id="{5D7F4CF4-977E-442B-A167-8284C8A96B04}"/>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grpSp>
          <p:nvGrpSpPr>
            <p:cNvPr id="35" name="Groep 34">
              <a:extLst>
                <a:ext uri="{FF2B5EF4-FFF2-40B4-BE49-F238E27FC236}">
                  <a16:creationId xmlns:a16="http://schemas.microsoft.com/office/drawing/2014/main" id="{42E20C1D-DA22-4E0F-B55E-741AFE70FE69}"/>
                </a:ext>
              </a:extLst>
            </p:cNvPr>
            <p:cNvGrpSpPr/>
            <p:nvPr userDrawn="1"/>
          </p:nvGrpSpPr>
          <p:grpSpPr>
            <a:xfrm>
              <a:off x="-938434" y="5326819"/>
              <a:ext cx="627798" cy="576693"/>
              <a:chOff x="-1753862" y="6112775"/>
              <a:chExt cx="759635" cy="697798"/>
            </a:xfrm>
          </p:grpSpPr>
          <p:grpSp>
            <p:nvGrpSpPr>
              <p:cNvPr id="36" name="Inspireren">
                <a:extLst>
                  <a:ext uri="{FF2B5EF4-FFF2-40B4-BE49-F238E27FC236}">
                    <a16:creationId xmlns:a16="http://schemas.microsoft.com/office/drawing/2014/main" id="{5FBA4F59-1A09-4270-9C47-1741AF855247}"/>
                  </a:ext>
                </a:extLst>
              </p:cNvPr>
              <p:cNvGrpSpPr>
                <a:grpSpLocks noChangeAspect="1"/>
              </p:cNvGrpSpPr>
              <p:nvPr userDrawn="1"/>
            </p:nvGrpSpPr>
            <p:grpSpPr bwMode="auto">
              <a:xfrm>
                <a:off x="-1484858" y="6112775"/>
                <a:ext cx="205431" cy="293286"/>
                <a:chOff x="4768" y="2783"/>
                <a:chExt cx="788" cy="1125"/>
              </a:xfrm>
              <a:gradFill>
                <a:gsLst>
                  <a:gs pos="0">
                    <a:srgbClr val="9D9FA1"/>
                  </a:gs>
                  <a:gs pos="70000">
                    <a:srgbClr val="211F26"/>
                  </a:gs>
                </a:gsLst>
                <a:lin ang="2700000" scaled="0"/>
              </a:gradFill>
            </p:grpSpPr>
            <p:sp>
              <p:nvSpPr>
                <p:cNvPr id="38" name="Freeform 12">
                  <a:extLst>
                    <a:ext uri="{FF2B5EF4-FFF2-40B4-BE49-F238E27FC236}">
                      <a16:creationId xmlns:a16="http://schemas.microsoft.com/office/drawing/2014/main" id="{67F52047-3AAE-499D-9650-FD62F69EA5C6}"/>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39" name="Freeform 13">
                  <a:extLst>
                    <a:ext uri="{FF2B5EF4-FFF2-40B4-BE49-F238E27FC236}">
                      <a16:creationId xmlns:a16="http://schemas.microsoft.com/office/drawing/2014/main" id="{644B8D5E-4E65-4597-AB39-1EFE559D9062}"/>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40" name="Freeform 14">
                  <a:extLst>
                    <a:ext uri="{FF2B5EF4-FFF2-40B4-BE49-F238E27FC236}">
                      <a16:creationId xmlns:a16="http://schemas.microsoft.com/office/drawing/2014/main" id="{EE8B07BD-F6BB-4EC0-978F-A046CE38E0A1}"/>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grpSp>
          <p:sp>
            <p:nvSpPr>
              <p:cNvPr id="37" name="Tekstvak 36">
                <a:extLst>
                  <a:ext uri="{FF2B5EF4-FFF2-40B4-BE49-F238E27FC236}">
                    <a16:creationId xmlns:a16="http://schemas.microsoft.com/office/drawing/2014/main" id="{40579348-F8D6-484E-9D78-B158A62D12EB}"/>
                  </a:ext>
                </a:extLst>
              </p:cNvPr>
              <p:cNvSpPr txBox="1"/>
              <p:nvPr userDrawn="1"/>
            </p:nvSpPr>
            <p:spPr>
              <a:xfrm>
                <a:off x="-1753862" y="6420664"/>
                <a:ext cx="759635" cy="389909"/>
              </a:xfrm>
              <a:prstGeom prst="rect">
                <a:avLst/>
              </a:prstGeom>
              <a:noFill/>
            </p:spPr>
            <p:txBody>
              <a:bodyPr wrap="square" lIns="0" tIns="0" rIns="0" bIns="0" rtlCol="0" anchor="ctr">
                <a:noAutofit/>
              </a:bodyPr>
              <a:lstStyle/>
              <a:p>
                <a:pPr marL="0" marR="0" lvl="0" indent="0" algn="ctr" defTabSz="685800" rtl="0"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sp>
        <p:nvSpPr>
          <p:cNvPr id="11" name="- INFO">
            <a:extLst>
              <a:ext uri="{FF2B5EF4-FFF2-40B4-BE49-F238E27FC236}">
                <a16:creationId xmlns:a16="http://schemas.microsoft.com/office/drawing/2014/main" id="{D5D548DA-264A-4D19-8A0A-B2288EC6661C}"/>
              </a:ext>
            </a:extLst>
          </p:cNvPr>
          <p:cNvSpPr txBox="1"/>
          <p:nvPr userDrawn="1"/>
        </p:nvSpPr>
        <p:spPr>
          <a:xfrm>
            <a:off x="0" y="-272667"/>
            <a:ext cx="9134475" cy="148842"/>
          </a:xfrm>
          <a:prstGeom prst="rect">
            <a:avLst/>
          </a:prstGeom>
          <a:noFill/>
        </p:spPr>
        <p:txBody>
          <a:bodyPr wrap="square" lIns="0" tIns="0" rIns="0" bIns="0" rtlCol="0" anchor="ctr" anchorCtr="0">
            <a:noAutofit/>
          </a:bodyPr>
          <a:lstStyle/>
          <a:p>
            <a:pPr algn="l"/>
            <a:r>
              <a:rPr lang="nl-NL" sz="1050" b="1" cap="all" spc="0" baseline="0">
                <a:solidFill>
                  <a:sysClr val="windowText" lastClr="000000"/>
                </a:solidFill>
                <a:latin typeface="+mn-lt"/>
                <a:cs typeface="Calibri" panose="020F0502020204030204" pitchFamily="34" charset="0"/>
              </a:rPr>
              <a:t>Tekst [wit]</a:t>
            </a:r>
            <a:endParaRPr lang="nl-NL" sz="1050" b="1" cap="all" spc="0" baseline="0" dirty="0">
              <a:solidFill>
                <a:sysClr val="windowText" lastClr="000000"/>
              </a:solidFill>
              <a:latin typeface="+mn-lt"/>
              <a:cs typeface="Calibri" panose="020F0502020204030204" pitchFamily="34" charset="0"/>
            </a:endParaRPr>
          </a:p>
        </p:txBody>
      </p:sp>
      <p:sp>
        <p:nvSpPr>
          <p:cNvPr id="8" name="titel">
            <a:extLst>
              <a:ext uri="{FF2B5EF4-FFF2-40B4-BE49-F238E27FC236}">
                <a16:creationId xmlns:a16="http://schemas.microsoft.com/office/drawing/2014/main" id="{4FCE8B7B-8D3B-466F-8956-5C1F4F50265C}"/>
              </a:ext>
            </a:extLst>
          </p:cNvPr>
          <p:cNvSpPr>
            <a:spLocks noGrp="1"/>
          </p:cNvSpPr>
          <p:nvPr userDrawn="1">
            <p:ph type="title" hasCustomPrompt="1"/>
          </p:nvPr>
        </p:nvSpPr>
        <p:spPr/>
        <p:txBody>
          <a:bodyPr/>
          <a:lstStyle/>
          <a:p>
            <a:r>
              <a:rPr lang="nl-NL"/>
              <a:t>Titel</a:t>
            </a:r>
            <a:br>
              <a:rPr lang="nl-NL"/>
            </a:br>
            <a:r>
              <a:rPr lang="nl-NL"/>
              <a:t>max. 2 regels</a:t>
            </a:r>
            <a:endParaRPr lang="nl-NL" dirty="0"/>
          </a:p>
        </p:txBody>
      </p:sp>
      <p:sp>
        <p:nvSpPr>
          <p:cNvPr id="10" name="tekst">
            <a:extLst>
              <a:ext uri="{FF2B5EF4-FFF2-40B4-BE49-F238E27FC236}">
                <a16:creationId xmlns:a16="http://schemas.microsoft.com/office/drawing/2014/main" id="{1666EADC-9024-4FF6-9D2D-3372EA71A6E1}"/>
              </a:ext>
            </a:extLst>
          </p:cNvPr>
          <p:cNvSpPr>
            <a:spLocks noGrp="1"/>
          </p:cNvSpPr>
          <p:nvPr userDrawn="1">
            <p:ph type="body" sz="quarter" idx="13" hasCustomPrompt="1"/>
          </p:nvPr>
        </p:nvSpPr>
        <p:spPr>
          <a:xfrm>
            <a:off x="410767" y="1472804"/>
            <a:ext cx="8326040" cy="3258740"/>
          </a:xfrm>
        </p:spPr>
        <p:txBody>
          <a:bodyPr/>
          <a:lstStyle>
            <a:lvl5pPr>
              <a:defRPr/>
            </a:lvl5pPr>
          </a:lstStyle>
          <a:p>
            <a:pPr lvl="0"/>
            <a:r>
              <a:rPr lang="nl-NL" dirty="0"/>
              <a:t>Bullet</a:t>
            </a:r>
          </a:p>
          <a:p>
            <a:pPr lvl="1"/>
            <a:r>
              <a:rPr lang="nl-NL" dirty="0"/>
              <a:t>Sub-</a:t>
            </a:r>
            <a:r>
              <a:rPr lang="nl-NL" dirty="0" err="1"/>
              <a:t>bullet</a:t>
            </a:r>
            <a:endParaRPr lang="nl-NL" dirty="0"/>
          </a:p>
          <a:p>
            <a:pPr lvl="2"/>
            <a:r>
              <a:rPr lang="nl-NL" dirty="0"/>
              <a:t>Platte tekst</a:t>
            </a:r>
          </a:p>
          <a:p>
            <a:pPr lvl="2"/>
            <a:endParaRPr lang="nl-NL" dirty="0"/>
          </a:p>
          <a:p>
            <a:pPr lvl="3"/>
            <a:r>
              <a:rPr lang="nl-NL" dirty="0"/>
              <a:t>Titel / quote</a:t>
            </a:r>
          </a:p>
          <a:p>
            <a:pPr lvl="4"/>
            <a:r>
              <a:rPr lang="nl-NL" dirty="0"/>
              <a:t>Subtitel</a:t>
            </a:r>
          </a:p>
          <a:p>
            <a:pPr lvl="4"/>
            <a:endParaRPr lang="nl-NL" dirty="0"/>
          </a:p>
          <a:p>
            <a:pPr lvl="5"/>
            <a:r>
              <a:rPr lang="nl-NL" dirty="0"/>
              <a:t>Kop</a:t>
            </a:r>
          </a:p>
          <a:p>
            <a:pPr lvl="6"/>
            <a:r>
              <a:rPr lang="nl-NL" dirty="0"/>
              <a:t>Numerieke </a:t>
            </a:r>
            <a:r>
              <a:rPr lang="nl-NL" dirty="0" err="1"/>
              <a:t>bullet</a:t>
            </a:r>
            <a:endParaRPr lang="nl-NL" dirty="0"/>
          </a:p>
          <a:p>
            <a:pPr lvl="7"/>
            <a:r>
              <a:rPr lang="nl-NL" dirty="0"/>
              <a:t>Alfabetische </a:t>
            </a:r>
            <a:r>
              <a:rPr lang="nl-NL" dirty="0" err="1"/>
              <a:t>bullet</a:t>
            </a:r>
            <a:endParaRPr lang="nl-NL" dirty="0"/>
          </a:p>
          <a:p>
            <a:pPr lvl="7"/>
            <a:endParaRPr lang="nl-NL" dirty="0"/>
          </a:p>
          <a:p>
            <a:pPr lvl="8"/>
            <a:r>
              <a:rPr lang="nl-NL" dirty="0"/>
              <a:t>*Bronvermelding</a:t>
            </a:r>
          </a:p>
          <a:p>
            <a:pPr lvl="4"/>
            <a:endParaRPr lang="nl-NL" dirty="0"/>
          </a:p>
        </p:txBody>
      </p:sp>
      <p:sp>
        <p:nvSpPr>
          <p:cNvPr id="4" name="datum">
            <a:extLst>
              <a:ext uri="{FF2B5EF4-FFF2-40B4-BE49-F238E27FC236}">
                <a16:creationId xmlns:a16="http://schemas.microsoft.com/office/drawing/2014/main" id="{8E420A72-FB1A-45BF-AC4A-C2A67FDAE6C8}"/>
              </a:ext>
            </a:extLst>
          </p:cNvPr>
          <p:cNvSpPr>
            <a:spLocks noGrp="1"/>
          </p:cNvSpPr>
          <p:nvPr userDrawn="1">
            <p:ph type="dt" sz="half" idx="10"/>
          </p:nvPr>
        </p:nvSpPr>
        <p:spPr/>
        <p:txBody>
          <a:bodyPr/>
          <a:lstStyle/>
          <a:p>
            <a:fld id="{01CC20F5-3345-40A9-835F-579B47BF4C25}" type="datetime1">
              <a:rPr lang="nl-NL" smtClean="0"/>
              <a:t>15-4-2025</a:t>
            </a:fld>
            <a:endParaRPr lang="nl-NL" dirty="0"/>
          </a:p>
        </p:txBody>
      </p:sp>
      <p:sp>
        <p:nvSpPr>
          <p:cNvPr id="5" name="voettekst">
            <a:extLst>
              <a:ext uri="{FF2B5EF4-FFF2-40B4-BE49-F238E27FC236}">
                <a16:creationId xmlns:a16="http://schemas.microsoft.com/office/drawing/2014/main" id="{7B9B5AD8-20ED-43D8-A7A9-54D9AEF0A965}"/>
              </a:ext>
            </a:extLst>
          </p:cNvPr>
          <p:cNvSpPr>
            <a:spLocks noGrp="1"/>
          </p:cNvSpPr>
          <p:nvPr userDrawn="1">
            <p:ph type="ftr" sz="quarter" idx="11"/>
          </p:nvPr>
        </p:nvSpPr>
        <p:spPr/>
        <p:txBody>
          <a:bodyPr/>
          <a:lstStyle/>
          <a:p>
            <a:r>
              <a:rPr lang="nl-NL"/>
              <a:t>Erasmus University Rotterdam </a:t>
            </a:r>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userDrawn="1">
            <p:ph type="sldNum" sz="quarter" idx="12"/>
          </p:nvPr>
        </p:nvSpPr>
        <p:spPr/>
        <p:txBody>
          <a:bodyPr/>
          <a:lstStyle/>
          <a:p>
            <a:fld id="{361A1203-CA3D-4D48-AFA0-9D668419C1D5}" type="slidenum">
              <a:rPr lang="nl-NL" smtClean="0"/>
              <a:t>‹#›</a:t>
            </a:fld>
            <a:endParaRPr lang="nl-NL" dirty="0"/>
          </a:p>
        </p:txBody>
      </p:sp>
    </p:spTree>
    <p:extLst>
      <p:ext uri="{BB962C8B-B14F-4D97-AF65-F5344CB8AC3E}">
        <p14:creationId xmlns:p14="http://schemas.microsoft.com/office/powerpoint/2010/main" val="380326182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72.xml><?xml version="1.0" encoding="utf-8"?>
<p:sldLayout xmlns:a="http://schemas.openxmlformats.org/drawingml/2006/main" xmlns:r="http://schemas.openxmlformats.org/officeDocument/2006/relationships" xmlns:p="http://schemas.openxmlformats.org/presentationml/2006/main" preserve="1" userDrawn="1">
  <p:cSld name="Tekst [groen]">
    <p:bg>
      <p:bgPr>
        <a:solidFill>
          <a:schemeClr val="accent2"/>
        </a:solidFill>
        <a:effectLst/>
      </p:bgPr>
    </p:bg>
    <p:spTree>
      <p:nvGrpSpPr>
        <p:cNvPr id="1" name=""/>
        <p:cNvGrpSpPr/>
        <p:nvPr/>
      </p:nvGrpSpPr>
      <p:grpSpPr>
        <a:xfrm>
          <a:off x="0" y="0"/>
          <a:ext cx="0" cy="0"/>
          <a:chOff x="0" y="0"/>
          <a:chExt cx="0" cy="0"/>
        </a:xfrm>
      </p:grpSpPr>
      <p:grpSp>
        <p:nvGrpSpPr>
          <p:cNvPr id="9" name="- INSTRUCTIES">
            <a:extLst>
              <a:ext uri="{FF2B5EF4-FFF2-40B4-BE49-F238E27FC236}">
                <a16:creationId xmlns:a16="http://schemas.microsoft.com/office/drawing/2014/main" id="{2C4145AB-C68B-4DA9-9AB4-72BE6E6C157E}"/>
              </a:ext>
            </a:extLst>
          </p:cNvPr>
          <p:cNvGrpSpPr/>
          <p:nvPr userDrawn="1"/>
        </p:nvGrpSpPr>
        <p:grpSpPr>
          <a:xfrm>
            <a:off x="-2839828" y="-1"/>
            <a:ext cx="2770040" cy="4464099"/>
            <a:chOff x="-3786437" y="-1"/>
            <a:chExt cx="3693386" cy="5952132"/>
          </a:xfrm>
        </p:grpSpPr>
        <p:sp>
          <p:nvSpPr>
            <p:cNvPr id="12" name="Rechthoek 11">
              <a:extLst>
                <a:ext uri="{FF2B5EF4-FFF2-40B4-BE49-F238E27FC236}">
                  <a16:creationId xmlns:a16="http://schemas.microsoft.com/office/drawing/2014/main" id="{38D287E4-716B-4F5C-8545-06DAE0E0383C}"/>
                </a:ext>
              </a:extLst>
            </p:cNvPr>
            <p:cNvSpPr/>
            <p:nvPr userDrawn="1"/>
          </p:nvSpPr>
          <p:spPr>
            <a:xfrm>
              <a:off x="-3786165" y="-1"/>
              <a:ext cx="3593091" cy="5124131"/>
            </a:xfrm>
            <a:prstGeom prst="rect">
              <a:avLst/>
            </a:prstGeom>
            <a:solidFill>
              <a:schemeClr val="accent2"/>
            </a:solidFill>
            <a:ln w="6350">
              <a:solidFill>
                <a:schemeClr val="accent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450"/>
                </a:spcBef>
                <a:spcAft>
                  <a:spcPts val="450"/>
                </a:spcAft>
              </a:pPr>
              <a:r>
                <a:rPr lang="nl-NL" sz="1050" b="1" cap="all" baseline="0" noProof="0" dirty="0">
                  <a:solidFill>
                    <a:schemeClr val="bg1"/>
                  </a:solidFill>
                  <a:latin typeface="Calibri" panose="020F0502020204030204" pitchFamily="34" charset="0"/>
                  <a:cs typeface="Calibri" panose="020F0502020204030204" pitchFamily="34" charset="0"/>
                </a:rPr>
                <a:t>Tekst niveaus kiezen</a:t>
              </a:r>
            </a:p>
          </p:txBody>
        </p:sp>
        <p:sp>
          <p:nvSpPr>
            <p:cNvPr id="13" name="Ovaal 12">
              <a:extLst>
                <a:ext uri="{FF2B5EF4-FFF2-40B4-BE49-F238E27FC236}">
                  <a16:creationId xmlns:a16="http://schemas.microsoft.com/office/drawing/2014/main" id="{2AAA9895-2317-4B37-B980-3C4D91CB1FCB}"/>
                </a:ext>
              </a:extLst>
            </p:cNvPr>
            <p:cNvSpPr/>
            <p:nvPr userDrawn="1"/>
          </p:nvSpPr>
          <p:spPr>
            <a:xfrm>
              <a:off x="-3604183" y="183748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4" name="Rechthoek 13">
              <a:extLst>
                <a:ext uri="{FF2B5EF4-FFF2-40B4-BE49-F238E27FC236}">
                  <a16:creationId xmlns:a16="http://schemas.microsoft.com/office/drawing/2014/main" id="{188E3510-79C5-4401-BD2F-919384D29A64}"/>
                </a:ext>
              </a:extLst>
            </p:cNvPr>
            <p:cNvSpPr/>
            <p:nvPr userDrawn="1"/>
          </p:nvSpPr>
          <p:spPr>
            <a:xfrm>
              <a:off x="-3319415" y="1837484"/>
              <a:ext cx="2949220" cy="180000"/>
            </a:xfrm>
            <a:prstGeom prst="rect">
              <a:avLst/>
            </a:prstGeom>
            <a:noFill/>
            <a:ln w="25400" cap="flat" cmpd="sng" algn="ctr">
              <a:noFill/>
              <a:prstDash val="solid"/>
            </a:ln>
            <a:effectLst/>
          </p:spPr>
          <p:txBody>
            <a:bodyPr lIns="0" tIns="0" rIns="0" bIns="0" rtlCol="0" anchor="ctr"/>
            <a:lstStyle/>
            <a:p>
              <a:pPr marL="202406" marR="0" lvl="0" indent="-202406" defTabSz="685800" eaLnBrk="1" fontAlgn="auto" latinLnBrk="0" hangingPunct="1">
                <a:lnSpc>
                  <a:spcPct val="100000"/>
                </a:lnSpc>
                <a:spcBef>
                  <a:spcPts val="450"/>
                </a:spcBef>
                <a:spcAft>
                  <a:spcPts val="450"/>
                </a:spcAft>
                <a:buClr>
                  <a:schemeClr val="bg1"/>
                </a:buClr>
                <a:buSzTx/>
                <a:buFont typeface="Calibri" panose="020F0502020204030204" pitchFamily="34" charset="0"/>
                <a:buChar char="›"/>
                <a:tabLst/>
                <a:defRPr/>
              </a:pPr>
              <a:r>
                <a:rPr kumimoji="0" lang="nl-NL" sz="1050" b="0" i="0" u="none" strike="noStrike" kern="0" cap="none" spc="0" normalizeH="0" baseline="0" noProof="0" dirty="0" err="1">
                  <a:ln>
                    <a:noFill/>
                  </a:ln>
                  <a:solidFill>
                    <a:schemeClr val="bg1"/>
                  </a:solidFill>
                  <a:effectLst/>
                  <a:uLnTx/>
                  <a:uFillTx/>
                  <a:latin typeface="+mn-lt"/>
                  <a:cs typeface="Calibri" panose="020F0502020204030204" pitchFamily="34" charset="0"/>
                </a:rPr>
                <a:t>Bullet</a:t>
              </a:r>
              <a:endParaRPr kumimoji="0" lang="nl-NL" sz="1050" b="0" i="0" u="none" strike="noStrike" kern="0" cap="none" spc="0" normalizeH="0" baseline="0" noProof="0" dirty="0">
                <a:ln>
                  <a:noFill/>
                </a:ln>
                <a:solidFill>
                  <a:schemeClr val="bg1"/>
                </a:solidFill>
                <a:effectLst/>
                <a:uLnTx/>
                <a:uFillTx/>
                <a:latin typeface="+mn-lt"/>
                <a:cs typeface="Calibri" panose="020F0502020204030204" pitchFamily="34" charset="0"/>
              </a:endParaRPr>
            </a:p>
          </p:txBody>
        </p:sp>
        <p:sp>
          <p:nvSpPr>
            <p:cNvPr id="15" name="Ovaal 14">
              <a:extLst>
                <a:ext uri="{FF2B5EF4-FFF2-40B4-BE49-F238E27FC236}">
                  <a16:creationId xmlns:a16="http://schemas.microsoft.com/office/drawing/2014/main" id="{382E675A-EC2E-407A-84ED-B1AE29119AA1}"/>
                </a:ext>
              </a:extLst>
            </p:cNvPr>
            <p:cNvSpPr/>
            <p:nvPr userDrawn="1"/>
          </p:nvSpPr>
          <p:spPr>
            <a:xfrm>
              <a:off x="-3604183" y="219682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16" name="Rechthoek 15">
              <a:extLst>
                <a:ext uri="{FF2B5EF4-FFF2-40B4-BE49-F238E27FC236}">
                  <a16:creationId xmlns:a16="http://schemas.microsoft.com/office/drawing/2014/main" id="{E5722446-BB3E-45D5-8E8F-312501C6743C}"/>
                </a:ext>
              </a:extLst>
            </p:cNvPr>
            <p:cNvSpPr/>
            <p:nvPr userDrawn="1"/>
          </p:nvSpPr>
          <p:spPr>
            <a:xfrm>
              <a:off x="-3604183" y="1196113"/>
              <a:ext cx="3229047" cy="459227"/>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Gebruik onder de tab </a:t>
              </a:r>
              <a:r>
                <a:rPr kumimoji="0" lang="nl-NL" sz="900" b="1"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‘Start’</a:t>
              </a:r>
              <a:r>
                <a:rPr kumimoji="0" lang="nl-NL" sz="9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 de </a:t>
              </a:r>
              <a:r>
                <a:rPr kumimoji="0" lang="nl-NL" sz="900" b="1"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lijstniveau-knoppen</a:t>
              </a:r>
              <a:r>
                <a:rPr kumimoji="0" lang="nl-NL" sz="9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 om een tekst niveau te kiezen. </a:t>
              </a:r>
              <a:br>
                <a:rPr kumimoji="0" lang="nl-NL" sz="9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br>
              <a:r>
                <a:rPr kumimoji="0" lang="nl-NL" sz="9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Kies uit:</a:t>
              </a:r>
            </a:p>
          </p:txBody>
        </p:sp>
        <p:sp>
          <p:nvSpPr>
            <p:cNvPr id="17" name="Rechthoek 16">
              <a:extLst>
                <a:ext uri="{FF2B5EF4-FFF2-40B4-BE49-F238E27FC236}">
                  <a16:creationId xmlns:a16="http://schemas.microsoft.com/office/drawing/2014/main" id="{2A07BF1D-A006-42A4-9244-31BEAD5356C7}"/>
                </a:ext>
              </a:extLst>
            </p:cNvPr>
            <p:cNvSpPr/>
            <p:nvPr userDrawn="1"/>
          </p:nvSpPr>
          <p:spPr>
            <a:xfrm>
              <a:off x="-3319415" y="2196829"/>
              <a:ext cx="2949220" cy="180000"/>
            </a:xfrm>
            <a:prstGeom prst="rect">
              <a:avLst/>
            </a:prstGeom>
            <a:noFill/>
            <a:ln w="25400" cap="flat" cmpd="sng" algn="ctr">
              <a:noFill/>
              <a:prstDash val="solid"/>
            </a:ln>
            <a:effectLst/>
          </p:spPr>
          <p:txBody>
            <a:bodyPr lIns="0" tIns="0" rIns="0" bIns="0" rtlCol="0" anchor="ctr"/>
            <a:lstStyle/>
            <a:p>
              <a:pPr marL="404813" marR="0" lvl="0" indent="-202406" defTabSz="685800" eaLnBrk="1" fontAlgn="auto" latinLnBrk="0" hangingPunct="1">
                <a:lnSpc>
                  <a:spcPct val="100000"/>
                </a:lnSpc>
                <a:spcBef>
                  <a:spcPts val="450"/>
                </a:spcBef>
                <a:spcAft>
                  <a:spcPts val="450"/>
                </a:spcAft>
                <a:buClr>
                  <a:schemeClr val="bg1"/>
                </a:buClr>
                <a:buSzTx/>
                <a:buFont typeface="Calibri" panose="020F0502020204030204" pitchFamily="34" charset="0"/>
                <a:buChar char="›"/>
                <a:tabLst/>
                <a:defRPr/>
              </a:pPr>
              <a:r>
                <a:rPr kumimoji="0" lang="nl-NL" sz="1050" b="0" i="0" u="none" strike="noStrike" kern="0" cap="none" spc="0" normalizeH="0" baseline="0" noProof="0" dirty="0">
                  <a:ln>
                    <a:noFill/>
                  </a:ln>
                  <a:solidFill>
                    <a:schemeClr val="bg1"/>
                  </a:solidFill>
                  <a:effectLst/>
                  <a:uLnTx/>
                  <a:uFillTx/>
                  <a:latin typeface="+mn-lt"/>
                  <a:cs typeface="Calibri" panose="020F0502020204030204" pitchFamily="34" charset="0"/>
                </a:rPr>
                <a:t>Sub-</a:t>
              </a:r>
              <a:r>
                <a:rPr kumimoji="0" lang="nl-NL" sz="1050" b="0" i="0" u="none" strike="noStrike" kern="0" cap="none" spc="0" normalizeH="0" baseline="0" noProof="0" dirty="0" err="1">
                  <a:ln>
                    <a:noFill/>
                  </a:ln>
                  <a:solidFill>
                    <a:schemeClr val="bg1"/>
                  </a:solidFill>
                  <a:effectLst/>
                  <a:uLnTx/>
                  <a:uFillTx/>
                  <a:latin typeface="+mn-lt"/>
                  <a:cs typeface="Calibri" panose="020F0502020204030204" pitchFamily="34" charset="0"/>
                </a:rPr>
                <a:t>bullet</a:t>
              </a:r>
              <a:endParaRPr kumimoji="0" lang="nl-NL" sz="1050" b="0" i="0" u="none" strike="noStrike" kern="0" cap="none" spc="0" normalizeH="0" baseline="0" noProof="0" dirty="0">
                <a:ln>
                  <a:noFill/>
                </a:ln>
                <a:solidFill>
                  <a:schemeClr val="bg1"/>
                </a:solidFill>
                <a:effectLst/>
                <a:uLnTx/>
                <a:uFillTx/>
                <a:latin typeface="+mn-lt"/>
                <a:cs typeface="Calibri" panose="020F0502020204030204" pitchFamily="34" charset="0"/>
              </a:endParaRPr>
            </a:p>
          </p:txBody>
        </p:sp>
        <p:sp>
          <p:nvSpPr>
            <p:cNvPr id="18" name="Ovaal 17">
              <a:extLst>
                <a:ext uri="{FF2B5EF4-FFF2-40B4-BE49-F238E27FC236}">
                  <a16:creationId xmlns:a16="http://schemas.microsoft.com/office/drawing/2014/main" id="{F1D2B743-E950-4AB2-93F9-0BC02B5E7959}"/>
                </a:ext>
              </a:extLst>
            </p:cNvPr>
            <p:cNvSpPr/>
            <p:nvPr userDrawn="1"/>
          </p:nvSpPr>
          <p:spPr>
            <a:xfrm>
              <a:off x="-3604183" y="255617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19" name="Rechthoek 18">
              <a:extLst>
                <a:ext uri="{FF2B5EF4-FFF2-40B4-BE49-F238E27FC236}">
                  <a16:creationId xmlns:a16="http://schemas.microsoft.com/office/drawing/2014/main" id="{15196F0F-CCBA-4506-A958-BFEABD70DB0D}"/>
                </a:ext>
              </a:extLst>
            </p:cNvPr>
            <p:cNvSpPr/>
            <p:nvPr userDrawn="1"/>
          </p:nvSpPr>
          <p:spPr>
            <a:xfrm>
              <a:off x="-3319415" y="2556174"/>
              <a:ext cx="2949220" cy="180000"/>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100000"/>
                </a:lnSpc>
                <a:spcBef>
                  <a:spcPts val="450"/>
                </a:spcBef>
                <a:spcAft>
                  <a:spcPts val="450"/>
                </a:spcAft>
                <a:buClr>
                  <a:schemeClr val="accent1"/>
                </a:buClr>
                <a:buSzTx/>
                <a:buFont typeface="Calibri" panose="020F0502020204030204" pitchFamily="34" charset="0"/>
                <a:buNone/>
                <a:tabLst/>
                <a:defRPr/>
              </a:pPr>
              <a:r>
                <a:rPr kumimoji="0" lang="nl-NL" sz="1050" b="0" i="0" u="none" strike="noStrike" kern="0" cap="none" spc="0" normalizeH="0" baseline="0" noProof="0" dirty="0">
                  <a:ln>
                    <a:noFill/>
                  </a:ln>
                  <a:solidFill>
                    <a:schemeClr val="bg1"/>
                  </a:solidFill>
                  <a:effectLst/>
                  <a:uLnTx/>
                  <a:uFillTx/>
                  <a:latin typeface="+mn-lt"/>
                  <a:cs typeface="Calibri" panose="020F0502020204030204" pitchFamily="34" charset="0"/>
                </a:rPr>
                <a:t>Platte tekst</a:t>
              </a:r>
            </a:p>
          </p:txBody>
        </p:sp>
        <p:sp>
          <p:nvSpPr>
            <p:cNvPr id="20" name="Ovaal 19">
              <a:extLst>
                <a:ext uri="{FF2B5EF4-FFF2-40B4-BE49-F238E27FC236}">
                  <a16:creationId xmlns:a16="http://schemas.microsoft.com/office/drawing/2014/main" id="{307C1B8C-F18C-436B-B5D6-66D5474F470B}"/>
                </a:ext>
              </a:extLst>
            </p:cNvPr>
            <p:cNvSpPr/>
            <p:nvPr userDrawn="1"/>
          </p:nvSpPr>
          <p:spPr>
            <a:xfrm>
              <a:off x="-3604183" y="291551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21" name="Rechthoek 20">
              <a:extLst>
                <a:ext uri="{FF2B5EF4-FFF2-40B4-BE49-F238E27FC236}">
                  <a16:creationId xmlns:a16="http://schemas.microsoft.com/office/drawing/2014/main" id="{620987F2-81A5-4F0A-94B5-CC5585C45AAF}"/>
                </a:ext>
              </a:extLst>
            </p:cNvPr>
            <p:cNvSpPr/>
            <p:nvPr userDrawn="1"/>
          </p:nvSpPr>
          <p:spPr>
            <a:xfrm>
              <a:off x="-3319415" y="2915519"/>
              <a:ext cx="2949220" cy="180000"/>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100000"/>
                </a:lnSpc>
                <a:spcBef>
                  <a:spcPts val="450"/>
                </a:spcBef>
                <a:spcAft>
                  <a:spcPts val="450"/>
                </a:spcAft>
                <a:buClr>
                  <a:schemeClr val="accent1"/>
                </a:buClr>
                <a:buSzTx/>
                <a:buFont typeface="Arial" panose="020B0604020202020204" pitchFamily="34" charset="0"/>
                <a:buNone/>
                <a:tabLst/>
                <a:defRPr/>
              </a:pPr>
              <a:r>
                <a:rPr kumimoji="0" lang="nl-NL" sz="2550" b="1" i="0" u="none" strike="noStrike" kern="0" cap="none" spc="0" normalizeH="0" baseline="0" noProof="0" dirty="0">
                  <a:ln>
                    <a:noFill/>
                  </a:ln>
                  <a:solidFill>
                    <a:schemeClr val="bg1"/>
                  </a:solidFill>
                  <a:effectLst/>
                  <a:uLnTx/>
                  <a:uFillTx/>
                  <a:latin typeface="+mn-lt"/>
                  <a:cs typeface="Calibri" panose="020F0502020204030204" pitchFamily="34" charset="0"/>
                </a:rPr>
                <a:t>Titel / Quote</a:t>
              </a:r>
            </a:p>
          </p:txBody>
        </p:sp>
        <p:sp>
          <p:nvSpPr>
            <p:cNvPr id="22" name="Ovaal 21">
              <a:extLst>
                <a:ext uri="{FF2B5EF4-FFF2-40B4-BE49-F238E27FC236}">
                  <a16:creationId xmlns:a16="http://schemas.microsoft.com/office/drawing/2014/main" id="{C1A47905-D5C0-4E7D-B12C-E17D5E4BB081}"/>
                </a:ext>
              </a:extLst>
            </p:cNvPr>
            <p:cNvSpPr/>
            <p:nvPr userDrawn="1"/>
          </p:nvSpPr>
          <p:spPr>
            <a:xfrm>
              <a:off x="-3604183" y="327486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5</a:t>
              </a:r>
            </a:p>
          </p:txBody>
        </p:sp>
        <p:sp>
          <p:nvSpPr>
            <p:cNvPr id="23" name="Rechthoek 22">
              <a:extLst>
                <a:ext uri="{FF2B5EF4-FFF2-40B4-BE49-F238E27FC236}">
                  <a16:creationId xmlns:a16="http://schemas.microsoft.com/office/drawing/2014/main" id="{E20D6185-9310-4161-8522-AAC1FDDD34D0}"/>
                </a:ext>
              </a:extLst>
            </p:cNvPr>
            <p:cNvSpPr/>
            <p:nvPr userDrawn="1"/>
          </p:nvSpPr>
          <p:spPr>
            <a:xfrm>
              <a:off x="-3319415" y="3274864"/>
              <a:ext cx="2949220" cy="180000"/>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100000"/>
                </a:lnSpc>
                <a:spcBef>
                  <a:spcPts val="450"/>
                </a:spcBef>
                <a:spcAft>
                  <a:spcPts val="450"/>
                </a:spcAft>
                <a:buClr>
                  <a:schemeClr val="accent1"/>
                </a:buClr>
                <a:buSzTx/>
                <a:buFont typeface="Arial" panose="020B0604020202020204" pitchFamily="34" charset="0"/>
                <a:buNone/>
                <a:tabLst/>
                <a:defRPr/>
              </a:pPr>
              <a:r>
                <a:rPr kumimoji="0" lang="nl-NL" sz="1350" b="1" i="0" u="none" strike="noStrike" kern="0" cap="none" spc="0" normalizeH="0" baseline="0" noProof="0" dirty="0">
                  <a:ln>
                    <a:noFill/>
                  </a:ln>
                  <a:solidFill>
                    <a:schemeClr val="bg1"/>
                  </a:solidFill>
                  <a:effectLst/>
                  <a:uLnTx/>
                  <a:uFillTx/>
                  <a:latin typeface="+mn-lt"/>
                  <a:cs typeface="Calibri" panose="020F0502020204030204" pitchFamily="34" charset="0"/>
                </a:rPr>
                <a:t>Subtitel</a:t>
              </a:r>
            </a:p>
          </p:txBody>
        </p:sp>
        <p:sp>
          <p:nvSpPr>
            <p:cNvPr id="24" name="Ovaal 23">
              <a:extLst>
                <a:ext uri="{FF2B5EF4-FFF2-40B4-BE49-F238E27FC236}">
                  <a16:creationId xmlns:a16="http://schemas.microsoft.com/office/drawing/2014/main" id="{6C58D7D0-F64B-4043-8385-F257CDF0D060}"/>
                </a:ext>
              </a:extLst>
            </p:cNvPr>
            <p:cNvSpPr/>
            <p:nvPr userDrawn="1"/>
          </p:nvSpPr>
          <p:spPr>
            <a:xfrm>
              <a:off x="-3604183" y="363420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6</a:t>
              </a:r>
            </a:p>
          </p:txBody>
        </p:sp>
        <p:sp>
          <p:nvSpPr>
            <p:cNvPr id="25" name="Rechthoek 24">
              <a:extLst>
                <a:ext uri="{FF2B5EF4-FFF2-40B4-BE49-F238E27FC236}">
                  <a16:creationId xmlns:a16="http://schemas.microsoft.com/office/drawing/2014/main" id="{A02561C9-FBE4-4D42-B875-24481B5F68AE}"/>
                </a:ext>
              </a:extLst>
            </p:cNvPr>
            <p:cNvSpPr/>
            <p:nvPr userDrawn="1"/>
          </p:nvSpPr>
          <p:spPr>
            <a:xfrm>
              <a:off x="-3319415" y="3993554"/>
              <a:ext cx="2949220" cy="180000"/>
            </a:xfrm>
            <a:prstGeom prst="rect">
              <a:avLst/>
            </a:prstGeom>
            <a:noFill/>
            <a:ln w="25400" cap="flat" cmpd="sng" algn="ctr">
              <a:noFill/>
              <a:prstDash val="solid"/>
            </a:ln>
            <a:effectLst/>
          </p:spPr>
          <p:txBody>
            <a:bodyPr lIns="0" tIns="0" rIns="0" bIns="0" rtlCol="0" anchor="ctr"/>
            <a:lstStyle/>
            <a:p>
              <a:pPr marL="200025" marR="0" lvl="0" indent="-200025" defTabSz="685800" eaLnBrk="1" fontAlgn="auto" latinLnBrk="0" hangingPunct="1">
                <a:lnSpc>
                  <a:spcPct val="100000"/>
                </a:lnSpc>
                <a:spcBef>
                  <a:spcPts val="450"/>
                </a:spcBef>
                <a:spcAft>
                  <a:spcPts val="450"/>
                </a:spcAft>
                <a:buClr>
                  <a:schemeClr val="bg1"/>
                </a:buClr>
                <a:buSzTx/>
                <a:buFont typeface="+mj-lt"/>
                <a:buAutoNum type="arabicPeriod"/>
                <a:tabLst/>
                <a:defRPr/>
              </a:pPr>
              <a:r>
                <a:rPr kumimoji="0" lang="nl-NL" sz="1050" b="0" i="0" u="none" strike="noStrike" kern="0" cap="none" spc="0" normalizeH="0" baseline="0" noProof="0" dirty="0">
                  <a:ln>
                    <a:noFill/>
                  </a:ln>
                  <a:solidFill>
                    <a:schemeClr val="bg1"/>
                  </a:solidFill>
                  <a:effectLst/>
                  <a:uLnTx/>
                  <a:uFillTx/>
                  <a:latin typeface="+mn-lt"/>
                  <a:cs typeface="Calibri" panose="020F0502020204030204" pitchFamily="34" charset="0"/>
                </a:rPr>
                <a:t>Numerieke </a:t>
              </a:r>
              <a:r>
                <a:rPr kumimoji="0" lang="nl-NL" sz="1050" b="0" i="0" u="none" strike="noStrike" kern="0" cap="none" spc="0" normalizeH="0" baseline="0" noProof="0" dirty="0" err="1">
                  <a:ln>
                    <a:noFill/>
                  </a:ln>
                  <a:solidFill>
                    <a:schemeClr val="bg1"/>
                  </a:solidFill>
                  <a:effectLst/>
                  <a:uLnTx/>
                  <a:uFillTx/>
                  <a:latin typeface="+mn-lt"/>
                  <a:cs typeface="Calibri" panose="020F0502020204030204" pitchFamily="34" charset="0"/>
                </a:rPr>
                <a:t>bullet</a:t>
              </a:r>
              <a:r>
                <a:rPr kumimoji="0" lang="nl-NL" sz="1050" b="0" i="0" u="none" strike="noStrike" kern="0" cap="none" spc="0" normalizeH="0" baseline="0" noProof="0" dirty="0">
                  <a:ln>
                    <a:noFill/>
                  </a:ln>
                  <a:solidFill>
                    <a:schemeClr val="bg1"/>
                  </a:solidFill>
                  <a:effectLst/>
                  <a:uLnTx/>
                  <a:uFillTx/>
                  <a:latin typeface="+mn-lt"/>
                  <a:cs typeface="Calibri" panose="020F0502020204030204" pitchFamily="34" charset="0"/>
                </a:rPr>
                <a:t> </a:t>
              </a:r>
            </a:p>
          </p:txBody>
        </p:sp>
        <p:sp>
          <p:nvSpPr>
            <p:cNvPr id="26" name="Ovaal 25">
              <a:extLst>
                <a:ext uri="{FF2B5EF4-FFF2-40B4-BE49-F238E27FC236}">
                  <a16:creationId xmlns:a16="http://schemas.microsoft.com/office/drawing/2014/main" id="{7E06D10A-AF25-429D-8091-4DCB124441E2}"/>
                </a:ext>
              </a:extLst>
            </p:cNvPr>
            <p:cNvSpPr/>
            <p:nvPr userDrawn="1"/>
          </p:nvSpPr>
          <p:spPr>
            <a:xfrm>
              <a:off x="-3604183" y="399355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7</a:t>
              </a:r>
            </a:p>
          </p:txBody>
        </p:sp>
        <p:sp>
          <p:nvSpPr>
            <p:cNvPr id="27" name="Rechthoek 26">
              <a:extLst>
                <a:ext uri="{FF2B5EF4-FFF2-40B4-BE49-F238E27FC236}">
                  <a16:creationId xmlns:a16="http://schemas.microsoft.com/office/drawing/2014/main" id="{DD97A39B-8FA3-4B18-A8E2-921102724E40}"/>
                </a:ext>
              </a:extLst>
            </p:cNvPr>
            <p:cNvSpPr/>
            <p:nvPr userDrawn="1"/>
          </p:nvSpPr>
          <p:spPr>
            <a:xfrm>
              <a:off x="-3325830" y="4352899"/>
              <a:ext cx="2949220" cy="180000"/>
            </a:xfrm>
            <a:prstGeom prst="rect">
              <a:avLst/>
            </a:prstGeom>
            <a:noFill/>
            <a:ln w="25400" cap="flat" cmpd="sng" algn="ctr">
              <a:noFill/>
              <a:prstDash val="solid"/>
            </a:ln>
            <a:effectLst/>
          </p:spPr>
          <p:txBody>
            <a:bodyPr lIns="0" tIns="0" rIns="0" bIns="0" rtlCol="0" anchor="ctr"/>
            <a:lstStyle/>
            <a:p>
              <a:pPr marL="200025" marR="0" lvl="0" indent="-200025" defTabSz="685800" eaLnBrk="1" fontAlgn="auto" latinLnBrk="0" hangingPunct="1">
                <a:lnSpc>
                  <a:spcPct val="100000"/>
                </a:lnSpc>
                <a:spcBef>
                  <a:spcPts val="450"/>
                </a:spcBef>
                <a:spcAft>
                  <a:spcPts val="450"/>
                </a:spcAft>
                <a:buClr>
                  <a:schemeClr val="bg1"/>
                </a:buClr>
                <a:buSzTx/>
                <a:buFont typeface="+mj-lt"/>
                <a:buAutoNum type="alphaLcPeriod"/>
                <a:tabLst/>
                <a:defRPr/>
              </a:pPr>
              <a:r>
                <a:rPr kumimoji="0" lang="nl-NL" sz="1050" b="0" i="0" u="none" strike="noStrike" kern="0" cap="none" spc="0" normalizeH="0" baseline="0" noProof="0" dirty="0">
                  <a:ln>
                    <a:noFill/>
                  </a:ln>
                  <a:solidFill>
                    <a:schemeClr val="bg1"/>
                  </a:solidFill>
                  <a:effectLst/>
                  <a:uLnTx/>
                  <a:uFillTx/>
                  <a:latin typeface="+mn-lt"/>
                  <a:cs typeface="Calibri" panose="020F0502020204030204" pitchFamily="34" charset="0"/>
                </a:rPr>
                <a:t>Alfabetische </a:t>
              </a:r>
              <a:r>
                <a:rPr kumimoji="0" lang="nl-NL" sz="1050" b="0" i="0" u="none" strike="noStrike" kern="0" cap="none" spc="0" normalizeH="0" baseline="0" noProof="0" dirty="0" err="1">
                  <a:ln>
                    <a:noFill/>
                  </a:ln>
                  <a:solidFill>
                    <a:schemeClr val="bg1"/>
                  </a:solidFill>
                  <a:effectLst/>
                  <a:uLnTx/>
                  <a:uFillTx/>
                  <a:latin typeface="+mn-lt"/>
                  <a:cs typeface="Calibri" panose="020F0502020204030204" pitchFamily="34" charset="0"/>
                </a:rPr>
                <a:t>bullet</a:t>
              </a:r>
              <a:r>
                <a:rPr kumimoji="0" lang="nl-NL" sz="1050" b="0" i="0" u="none" strike="noStrike" kern="0" cap="none" spc="0" normalizeH="0" baseline="0" noProof="0" dirty="0">
                  <a:ln>
                    <a:noFill/>
                  </a:ln>
                  <a:solidFill>
                    <a:schemeClr val="bg1"/>
                  </a:solidFill>
                  <a:effectLst/>
                  <a:uLnTx/>
                  <a:uFillTx/>
                  <a:latin typeface="+mn-lt"/>
                  <a:cs typeface="Calibri" panose="020F0502020204030204" pitchFamily="34" charset="0"/>
                </a:rPr>
                <a:t> </a:t>
              </a:r>
            </a:p>
          </p:txBody>
        </p:sp>
        <p:sp>
          <p:nvSpPr>
            <p:cNvPr id="28" name="Ovaal 27">
              <a:extLst>
                <a:ext uri="{FF2B5EF4-FFF2-40B4-BE49-F238E27FC236}">
                  <a16:creationId xmlns:a16="http://schemas.microsoft.com/office/drawing/2014/main" id="{278FF15D-542A-4876-9C83-29C5624AD7F9}"/>
                </a:ext>
              </a:extLst>
            </p:cNvPr>
            <p:cNvSpPr/>
            <p:nvPr userDrawn="1"/>
          </p:nvSpPr>
          <p:spPr>
            <a:xfrm>
              <a:off x="-3604183" y="435289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8</a:t>
              </a:r>
            </a:p>
          </p:txBody>
        </p:sp>
        <p:sp>
          <p:nvSpPr>
            <p:cNvPr id="29" name="Rechthoek 28">
              <a:extLst>
                <a:ext uri="{FF2B5EF4-FFF2-40B4-BE49-F238E27FC236}">
                  <a16:creationId xmlns:a16="http://schemas.microsoft.com/office/drawing/2014/main" id="{4D75DB3C-9AF2-4B00-8E54-5706971355F2}"/>
                </a:ext>
              </a:extLst>
            </p:cNvPr>
            <p:cNvSpPr/>
            <p:nvPr userDrawn="1"/>
          </p:nvSpPr>
          <p:spPr>
            <a:xfrm>
              <a:off x="-3319415" y="4712245"/>
              <a:ext cx="2949220" cy="180000"/>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100000"/>
                </a:lnSpc>
                <a:spcBef>
                  <a:spcPts val="450"/>
                </a:spcBef>
                <a:spcAft>
                  <a:spcPts val="450"/>
                </a:spcAft>
                <a:buClr>
                  <a:schemeClr val="tx1"/>
                </a:buClr>
                <a:buSzTx/>
                <a:buFont typeface="Arial" panose="020B0604020202020204" pitchFamily="34" charset="0"/>
                <a:buNone/>
                <a:tabLst/>
                <a:defRPr/>
              </a:pPr>
              <a:r>
                <a:rPr kumimoji="0" lang="nl-NL" sz="900" b="0" i="1" u="none" strike="noStrike" kern="0" cap="none" spc="0" normalizeH="0" baseline="0" noProof="0" dirty="0">
                  <a:ln>
                    <a:noFill/>
                  </a:ln>
                  <a:solidFill>
                    <a:schemeClr val="bg1"/>
                  </a:solidFill>
                  <a:effectLst/>
                  <a:uLnTx/>
                  <a:uFillTx/>
                  <a:latin typeface="+mn-lt"/>
                  <a:cs typeface="Calibri" panose="020F0502020204030204" pitchFamily="34" charset="0"/>
                </a:rPr>
                <a:t>*Bronvermelding </a:t>
              </a:r>
            </a:p>
          </p:txBody>
        </p:sp>
        <p:sp>
          <p:nvSpPr>
            <p:cNvPr id="30" name="Ovaal 29">
              <a:extLst>
                <a:ext uri="{FF2B5EF4-FFF2-40B4-BE49-F238E27FC236}">
                  <a16:creationId xmlns:a16="http://schemas.microsoft.com/office/drawing/2014/main" id="{6CA64225-4EDA-4EE9-A2E1-9E76C539A78A}"/>
                </a:ext>
              </a:extLst>
            </p:cNvPr>
            <p:cNvSpPr/>
            <p:nvPr userDrawn="1"/>
          </p:nvSpPr>
          <p:spPr>
            <a:xfrm>
              <a:off x="-3604183" y="4712245"/>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9</a:t>
              </a:r>
            </a:p>
          </p:txBody>
        </p:sp>
        <p:sp>
          <p:nvSpPr>
            <p:cNvPr id="31" name="Rechthoek 30">
              <a:extLst>
                <a:ext uri="{FF2B5EF4-FFF2-40B4-BE49-F238E27FC236}">
                  <a16:creationId xmlns:a16="http://schemas.microsoft.com/office/drawing/2014/main" id="{93A463E4-AA13-4740-9180-24E642D3FD11}"/>
                </a:ext>
              </a:extLst>
            </p:cNvPr>
            <p:cNvSpPr/>
            <p:nvPr userDrawn="1"/>
          </p:nvSpPr>
          <p:spPr>
            <a:xfrm>
              <a:off x="-3319415" y="3634209"/>
              <a:ext cx="2949220" cy="180000"/>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100000"/>
                </a:lnSpc>
                <a:spcBef>
                  <a:spcPts val="450"/>
                </a:spcBef>
                <a:spcAft>
                  <a:spcPts val="450"/>
                </a:spcAft>
                <a:buClr>
                  <a:schemeClr val="accent1"/>
                </a:buClr>
                <a:buSzTx/>
                <a:buFont typeface="Arial" panose="020B0604020202020204" pitchFamily="34" charset="0"/>
                <a:buNone/>
                <a:tabLst/>
                <a:defRPr/>
              </a:pPr>
              <a:r>
                <a:rPr kumimoji="0" lang="nl-NL" sz="1050" b="1" i="0" u="none" strike="noStrike" kern="0" cap="none" spc="0" normalizeH="0" baseline="0" noProof="0" dirty="0">
                  <a:ln>
                    <a:noFill/>
                  </a:ln>
                  <a:solidFill>
                    <a:schemeClr val="bg1"/>
                  </a:solidFill>
                  <a:effectLst/>
                  <a:uLnTx/>
                  <a:uFillTx/>
                  <a:latin typeface="+mn-lt"/>
                  <a:cs typeface="Calibri" panose="020F0502020204030204" pitchFamily="34" charset="0"/>
                </a:rPr>
                <a:t>Kop</a:t>
              </a:r>
            </a:p>
          </p:txBody>
        </p:sp>
        <p:sp>
          <p:nvSpPr>
            <p:cNvPr id="32" name="Rechthoek 31">
              <a:extLst>
                <a:ext uri="{FF2B5EF4-FFF2-40B4-BE49-F238E27FC236}">
                  <a16:creationId xmlns:a16="http://schemas.microsoft.com/office/drawing/2014/main" id="{2BEACD8B-F1D2-4E43-A718-4046D801F19D}"/>
                </a:ext>
              </a:extLst>
            </p:cNvPr>
            <p:cNvSpPr/>
            <p:nvPr userDrawn="1"/>
          </p:nvSpPr>
          <p:spPr>
            <a:xfrm>
              <a:off x="-3786437" y="5124131"/>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900" b="1" cap="all" baseline="0" noProof="0" dirty="0">
                  <a:solidFill>
                    <a:srgbClr val="211F26"/>
                  </a:solidFill>
                  <a:latin typeface="Calibri" panose="020F0502020204030204" pitchFamily="34" charset="0"/>
                  <a:cs typeface="Calibri" panose="020F0502020204030204" pitchFamily="34" charset="0"/>
                </a:rPr>
                <a:t>MEER WETEN?</a:t>
              </a:r>
              <a:br>
                <a:rPr lang="nl-NL" sz="900" b="1" cap="all" baseline="0" noProof="0" dirty="0">
                  <a:solidFill>
                    <a:srgbClr val="211F26"/>
                  </a:solidFill>
                  <a:latin typeface="Calibri" panose="020F0502020204030204" pitchFamily="34" charset="0"/>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900" b="1" cap="all" baseline="0" noProof="0" dirty="0">
                  <a:solidFill>
                    <a:srgbClr val="211F26"/>
                  </a:solidFill>
                  <a:latin typeface="Calibri" panose="020F0502020204030204" pitchFamily="34" charset="0"/>
                  <a:cs typeface="Calibri" panose="020F0502020204030204" pitchFamily="34" charset="0"/>
                </a:rPr>
                <a:t> 'SLIDEBUILDER’ </a:t>
              </a:r>
              <a:r>
                <a:rPr lang="nl-NL" sz="9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900" kern="1200" cap="none" baseline="0" noProof="0" dirty="0">
                  <a:solidFill>
                    <a:srgbClr val="211F26"/>
                  </a:solidFill>
                  <a:latin typeface="Calibri" panose="020F0502020204030204" pitchFamily="34" charset="0"/>
                  <a:ea typeface="+mn-ea"/>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9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33" name="ICOON_info">
              <a:extLst>
                <a:ext uri="{FF2B5EF4-FFF2-40B4-BE49-F238E27FC236}">
                  <a16:creationId xmlns:a16="http://schemas.microsoft.com/office/drawing/2014/main" id="{739B8263-4A70-4DA4-B159-E8848858AC8D}"/>
                </a:ext>
              </a:extLst>
            </p:cNvPr>
            <p:cNvGrpSpPr/>
            <p:nvPr userDrawn="1"/>
          </p:nvGrpSpPr>
          <p:grpSpPr>
            <a:xfrm>
              <a:off x="-376736" y="5063968"/>
              <a:ext cx="283685" cy="283685"/>
              <a:chOff x="-510741" y="5913713"/>
              <a:chExt cx="267555" cy="267555"/>
            </a:xfrm>
          </p:grpSpPr>
          <p:sp>
            <p:nvSpPr>
              <p:cNvPr id="81" name="Ovaal 80">
                <a:extLst>
                  <a:ext uri="{FF2B5EF4-FFF2-40B4-BE49-F238E27FC236}">
                    <a16:creationId xmlns:a16="http://schemas.microsoft.com/office/drawing/2014/main" id="{AA4A1C09-C31B-40F1-99E0-B23919DAFDED}"/>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450"/>
                  </a:spcBef>
                  <a:spcAft>
                    <a:spcPts val="450"/>
                  </a:spcAft>
                </a:pPr>
                <a:endParaRPr lang="nl-NL" sz="1200" cap="all" baseline="0" noProof="0" dirty="0">
                  <a:latin typeface="Calibri" panose="020F0502020204030204" pitchFamily="34" charset="0"/>
                  <a:cs typeface="Calibri" panose="020F0502020204030204" pitchFamily="34" charset="0"/>
                </a:endParaRPr>
              </a:p>
            </p:txBody>
          </p:sp>
          <p:sp>
            <p:nvSpPr>
              <p:cNvPr id="82" name="Graphic 163" descr="Informatie">
                <a:extLst>
                  <a:ext uri="{FF2B5EF4-FFF2-40B4-BE49-F238E27FC236}">
                    <a16:creationId xmlns:a16="http://schemas.microsoft.com/office/drawing/2014/main" id="{194B44FD-E780-47AF-BBC7-86EF15FFA9C3}"/>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lstStyle/>
              <a:p>
                <a:endParaRPr lang="nl-NL" sz="1500" noProof="0" dirty="0">
                  <a:solidFill>
                    <a:srgbClr val="211F26"/>
                  </a:solidFill>
                  <a:latin typeface="Calibri" panose="020F0502020204030204" pitchFamily="34" charset="0"/>
                  <a:cs typeface="Calibri" panose="020F0502020204030204" pitchFamily="34" charset="0"/>
                </a:endParaRPr>
              </a:p>
            </p:txBody>
          </p:sp>
        </p:grpSp>
        <p:grpSp>
          <p:nvGrpSpPr>
            <p:cNvPr id="34" name="VOORBEELD">
              <a:extLst>
                <a:ext uri="{FF2B5EF4-FFF2-40B4-BE49-F238E27FC236}">
                  <a16:creationId xmlns:a16="http://schemas.microsoft.com/office/drawing/2014/main" id="{C2D9A0F1-87ED-4FB4-B62A-86B9CB38DBF1}"/>
                </a:ext>
              </a:extLst>
            </p:cNvPr>
            <p:cNvGrpSpPr/>
            <p:nvPr userDrawn="1"/>
          </p:nvGrpSpPr>
          <p:grpSpPr>
            <a:xfrm>
              <a:off x="-3605171" y="458674"/>
              <a:ext cx="3234311" cy="558875"/>
              <a:chOff x="-3605171" y="458674"/>
              <a:chExt cx="3234311" cy="558875"/>
            </a:xfrm>
          </p:grpSpPr>
          <p:sp>
            <p:nvSpPr>
              <p:cNvPr id="41" name="Rechthoek 40">
                <a:extLst>
                  <a:ext uri="{FF2B5EF4-FFF2-40B4-BE49-F238E27FC236}">
                    <a16:creationId xmlns:a16="http://schemas.microsoft.com/office/drawing/2014/main" id="{F76A3736-47AB-4074-A195-8CA47797194C}"/>
                  </a:ext>
                </a:extLst>
              </p:cNvPr>
              <p:cNvSpPr/>
              <p:nvPr userDrawn="1"/>
            </p:nvSpPr>
            <p:spPr>
              <a:xfrm>
                <a:off x="-3604183" y="458674"/>
                <a:ext cx="393459" cy="184058"/>
              </a:xfrm>
              <a:prstGeom prst="rect">
                <a:avLst/>
              </a:prstGeom>
              <a:solidFill>
                <a:srgbClr val="F8F8F8"/>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18000" rIns="0" bIns="0" numCol="1" spcCol="0" rtlCol="0" fromWordArt="0" anchor="t" anchorCtr="0" forceAA="0" compatLnSpc="1">
                <a:prstTxWarp prst="textNoShape">
                  <a:avLst/>
                </a:prstTxWarp>
                <a:noAutofit/>
              </a:bodyPr>
              <a:lstStyle/>
              <a:p>
                <a:pPr algn="ctr"/>
                <a:r>
                  <a:rPr lang="nl-NL" sz="675" b="1" noProof="0" dirty="0">
                    <a:solidFill>
                      <a:srgbClr val="211F26"/>
                    </a:solidFill>
                    <a:latin typeface="Calibri" panose="020F0502020204030204" pitchFamily="34" charset="0"/>
                    <a:cs typeface="Calibri" panose="020F0502020204030204" pitchFamily="34" charset="0"/>
                  </a:rPr>
                  <a:t>Start</a:t>
                </a:r>
              </a:p>
            </p:txBody>
          </p:sp>
          <p:sp>
            <p:nvSpPr>
              <p:cNvPr id="42" name="Rechthoek 41">
                <a:extLst>
                  <a:ext uri="{FF2B5EF4-FFF2-40B4-BE49-F238E27FC236}">
                    <a16:creationId xmlns:a16="http://schemas.microsoft.com/office/drawing/2014/main" id="{F37BDEF5-65B6-444F-8022-D9C647B01BA7}"/>
                  </a:ext>
                </a:extLst>
              </p:cNvPr>
              <p:cNvSpPr/>
              <p:nvPr userDrawn="1"/>
            </p:nvSpPr>
            <p:spPr>
              <a:xfrm>
                <a:off x="-3599184" y="621345"/>
                <a:ext cx="383782" cy="27171"/>
              </a:xfrm>
              <a:prstGeom prst="rect">
                <a:avLst/>
              </a:prstGeom>
              <a:solidFill>
                <a:srgbClr val="B7462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nvGrpSpPr>
              <p:cNvPr id="43" name="Groep 42">
                <a:extLst>
                  <a:ext uri="{FF2B5EF4-FFF2-40B4-BE49-F238E27FC236}">
                    <a16:creationId xmlns:a16="http://schemas.microsoft.com/office/drawing/2014/main" id="{938FFB5C-A170-4B54-BB9E-DD038AE283C3}"/>
                  </a:ext>
                </a:extLst>
              </p:cNvPr>
              <p:cNvGrpSpPr/>
              <p:nvPr userDrawn="1"/>
            </p:nvGrpSpPr>
            <p:grpSpPr>
              <a:xfrm>
                <a:off x="-3386247" y="830871"/>
                <a:ext cx="139423" cy="109566"/>
                <a:chOff x="-2866744" y="827071"/>
                <a:chExt cx="168701" cy="132575"/>
              </a:xfrm>
            </p:grpSpPr>
            <p:grpSp>
              <p:nvGrpSpPr>
                <p:cNvPr id="74" name="Groep 73">
                  <a:extLst>
                    <a:ext uri="{FF2B5EF4-FFF2-40B4-BE49-F238E27FC236}">
                      <a16:creationId xmlns:a16="http://schemas.microsoft.com/office/drawing/2014/main" id="{A79CFEBC-C313-444A-8EC7-73C4EC0B0145}"/>
                    </a:ext>
                  </a:extLst>
                </p:cNvPr>
                <p:cNvGrpSpPr/>
                <p:nvPr userDrawn="1"/>
              </p:nvGrpSpPr>
              <p:grpSpPr>
                <a:xfrm>
                  <a:off x="-2866744" y="827071"/>
                  <a:ext cx="168701" cy="132575"/>
                  <a:chOff x="-2866744" y="827071"/>
                  <a:chExt cx="168701" cy="132575"/>
                </a:xfrm>
              </p:grpSpPr>
              <p:cxnSp>
                <p:nvCxnSpPr>
                  <p:cNvPr id="76" name="Rechte verbindingslijn 75">
                    <a:extLst>
                      <a:ext uri="{FF2B5EF4-FFF2-40B4-BE49-F238E27FC236}">
                        <a16:creationId xmlns:a16="http://schemas.microsoft.com/office/drawing/2014/main" id="{9E1263CE-2F62-4F50-A63E-AC25938A9F1F}"/>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77" name="Rechte verbindingslijn 76">
                    <a:extLst>
                      <a:ext uri="{FF2B5EF4-FFF2-40B4-BE49-F238E27FC236}">
                        <a16:creationId xmlns:a16="http://schemas.microsoft.com/office/drawing/2014/main" id="{7DC3B8B5-45C8-4198-A49F-FE0ADD480696}"/>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78" name="Rechte verbindingslijn 77">
                    <a:extLst>
                      <a:ext uri="{FF2B5EF4-FFF2-40B4-BE49-F238E27FC236}">
                        <a16:creationId xmlns:a16="http://schemas.microsoft.com/office/drawing/2014/main" id="{BFF66457-4223-49F0-9EE6-12803E6C0911}"/>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79" name="Rechte verbindingslijn 78">
                    <a:extLst>
                      <a:ext uri="{FF2B5EF4-FFF2-40B4-BE49-F238E27FC236}">
                        <a16:creationId xmlns:a16="http://schemas.microsoft.com/office/drawing/2014/main" id="{401084BB-88EF-43AD-A763-78DB8181CF84}"/>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80" name="Rechte verbindingslijn 79">
                    <a:extLst>
                      <a:ext uri="{FF2B5EF4-FFF2-40B4-BE49-F238E27FC236}">
                        <a16:creationId xmlns:a16="http://schemas.microsoft.com/office/drawing/2014/main" id="{C1CD9FF8-EBA4-40E2-B45F-61C157203B64}"/>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75" name="Pijl: rechts 74">
                  <a:extLst>
                    <a:ext uri="{FF2B5EF4-FFF2-40B4-BE49-F238E27FC236}">
                      <a16:creationId xmlns:a16="http://schemas.microsoft.com/office/drawing/2014/main" id="{EC69D1E2-3517-4FB9-B32A-0052EBAAC01A}"/>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nvGrpSpPr>
              <p:cNvPr id="44" name="Groep 43">
                <a:extLst>
                  <a:ext uri="{FF2B5EF4-FFF2-40B4-BE49-F238E27FC236}">
                    <a16:creationId xmlns:a16="http://schemas.microsoft.com/office/drawing/2014/main" id="{C67CDD5F-B761-46B1-A9C4-1A94FFD7BA2A}"/>
                  </a:ext>
                </a:extLst>
              </p:cNvPr>
              <p:cNvGrpSpPr/>
              <p:nvPr userDrawn="1"/>
            </p:nvGrpSpPr>
            <p:grpSpPr>
              <a:xfrm>
                <a:off x="-3605171" y="830871"/>
                <a:ext cx="139423" cy="109566"/>
                <a:chOff x="-2866744" y="518074"/>
                <a:chExt cx="168701" cy="132575"/>
              </a:xfrm>
            </p:grpSpPr>
            <p:grpSp>
              <p:nvGrpSpPr>
                <p:cNvPr id="67" name="Groep 66">
                  <a:extLst>
                    <a:ext uri="{FF2B5EF4-FFF2-40B4-BE49-F238E27FC236}">
                      <a16:creationId xmlns:a16="http://schemas.microsoft.com/office/drawing/2014/main" id="{78B6C259-0AE7-4202-9807-BD834E7EB3D6}"/>
                    </a:ext>
                  </a:extLst>
                </p:cNvPr>
                <p:cNvGrpSpPr/>
                <p:nvPr userDrawn="1"/>
              </p:nvGrpSpPr>
              <p:grpSpPr>
                <a:xfrm>
                  <a:off x="-2866744" y="518074"/>
                  <a:ext cx="168701" cy="132575"/>
                  <a:chOff x="-2866744" y="518074"/>
                  <a:chExt cx="168701" cy="132575"/>
                </a:xfrm>
              </p:grpSpPr>
              <p:cxnSp>
                <p:nvCxnSpPr>
                  <p:cNvPr id="69" name="Rechte verbindingslijn 68">
                    <a:extLst>
                      <a:ext uri="{FF2B5EF4-FFF2-40B4-BE49-F238E27FC236}">
                        <a16:creationId xmlns:a16="http://schemas.microsoft.com/office/drawing/2014/main" id="{A21E12EC-DB2B-408C-AB30-5708D997AA20}"/>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70" name="Rechte verbindingslijn 69">
                    <a:extLst>
                      <a:ext uri="{FF2B5EF4-FFF2-40B4-BE49-F238E27FC236}">
                        <a16:creationId xmlns:a16="http://schemas.microsoft.com/office/drawing/2014/main" id="{07CF87D5-13EB-44A4-94C3-D7A2C0E2E89B}"/>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71" name="Rechte verbindingslijn 70">
                    <a:extLst>
                      <a:ext uri="{FF2B5EF4-FFF2-40B4-BE49-F238E27FC236}">
                        <a16:creationId xmlns:a16="http://schemas.microsoft.com/office/drawing/2014/main" id="{2FBF5CFF-5EF5-45B0-9F0C-AD274268440A}"/>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72" name="Rechte verbindingslijn 71">
                    <a:extLst>
                      <a:ext uri="{FF2B5EF4-FFF2-40B4-BE49-F238E27FC236}">
                        <a16:creationId xmlns:a16="http://schemas.microsoft.com/office/drawing/2014/main" id="{B5A69E24-9ACB-49DE-8046-2ABF1ECE1F76}"/>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73" name="Rechte verbindingslijn 72">
                    <a:extLst>
                      <a:ext uri="{FF2B5EF4-FFF2-40B4-BE49-F238E27FC236}">
                        <a16:creationId xmlns:a16="http://schemas.microsoft.com/office/drawing/2014/main" id="{567C9DAE-B56B-4E92-B9A8-C8F5178A762F}"/>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68" name="Pijl: rechts 67">
                  <a:extLst>
                    <a:ext uri="{FF2B5EF4-FFF2-40B4-BE49-F238E27FC236}">
                      <a16:creationId xmlns:a16="http://schemas.microsoft.com/office/drawing/2014/main" id="{00F1D9D0-92BD-4130-B649-34316C5B09D6}"/>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cxnSp>
            <p:nvCxnSpPr>
              <p:cNvPr id="45" name="Rechte verbindingslijn 44">
                <a:extLst>
                  <a:ext uri="{FF2B5EF4-FFF2-40B4-BE49-F238E27FC236}">
                    <a16:creationId xmlns:a16="http://schemas.microsoft.com/office/drawing/2014/main" id="{B7F0E6F9-ED5D-4E36-861E-9698E6E89089}"/>
                  </a:ext>
                </a:extLst>
              </p:cNvPr>
              <p:cNvCxnSpPr>
                <a:cxnSpLocks/>
              </p:cNvCxnSpPr>
              <p:nvPr userDrawn="1"/>
            </p:nvCxnSpPr>
            <p:spPr>
              <a:xfrm flipV="1">
                <a:off x="-3459956" y="588169"/>
                <a:ext cx="547687" cy="219076"/>
              </a:xfrm>
              <a:prstGeom prst="line">
                <a:avLst/>
              </a:prstGeom>
              <a:noFill/>
              <a:ln w="19050" cap="rnd" cmpd="sng" algn="ctr">
                <a:solidFill>
                  <a:schemeClr val="accent1"/>
                </a:solidFill>
                <a:prstDash val="solid"/>
                <a:headEnd type="oval"/>
              </a:ln>
              <a:effectLst/>
            </p:spPr>
          </p:cxnSp>
          <p:cxnSp>
            <p:nvCxnSpPr>
              <p:cNvPr id="46" name="Rechte verbindingslijn 45">
                <a:extLst>
                  <a:ext uri="{FF2B5EF4-FFF2-40B4-BE49-F238E27FC236}">
                    <a16:creationId xmlns:a16="http://schemas.microsoft.com/office/drawing/2014/main" id="{95DF9D3D-3D2A-4B5B-AB0D-AF4B4482D198}"/>
                  </a:ext>
                </a:extLst>
              </p:cNvPr>
              <p:cNvCxnSpPr>
                <a:cxnSpLocks/>
              </p:cNvCxnSpPr>
              <p:nvPr userDrawn="1"/>
            </p:nvCxnSpPr>
            <p:spPr>
              <a:xfrm>
                <a:off x="-3224213" y="828675"/>
                <a:ext cx="319088" cy="0"/>
              </a:xfrm>
              <a:prstGeom prst="line">
                <a:avLst/>
              </a:prstGeom>
              <a:noFill/>
              <a:ln w="19050" cap="rnd" cmpd="sng" algn="ctr">
                <a:solidFill>
                  <a:schemeClr val="accent1"/>
                </a:solidFill>
                <a:prstDash val="solid"/>
                <a:headEnd type="oval"/>
              </a:ln>
              <a:effectLst/>
            </p:spPr>
          </p:cxnSp>
          <p:sp>
            <p:nvSpPr>
              <p:cNvPr id="47" name="Rechthoek 46">
                <a:extLst>
                  <a:ext uri="{FF2B5EF4-FFF2-40B4-BE49-F238E27FC236}">
                    <a16:creationId xmlns:a16="http://schemas.microsoft.com/office/drawing/2014/main" id="{B980B410-FED0-41E8-9F17-E1DD748F2E8A}"/>
                  </a:ext>
                </a:extLst>
              </p:cNvPr>
              <p:cNvSpPr/>
              <p:nvPr userDrawn="1"/>
            </p:nvSpPr>
            <p:spPr>
              <a:xfrm>
                <a:off x="-2559903" y="512179"/>
                <a:ext cx="2189042" cy="151083"/>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Tekstniveau omhoog</a:t>
                </a:r>
              </a:p>
            </p:txBody>
          </p:sp>
          <p:sp>
            <p:nvSpPr>
              <p:cNvPr id="48" name="Rechthoek 47">
                <a:extLst>
                  <a:ext uri="{FF2B5EF4-FFF2-40B4-BE49-F238E27FC236}">
                    <a16:creationId xmlns:a16="http://schemas.microsoft.com/office/drawing/2014/main" id="{0523DBAC-8EB0-4001-9BC1-FB53E87D9115}"/>
                  </a:ext>
                </a:extLst>
              </p:cNvPr>
              <p:cNvSpPr/>
              <p:nvPr userDrawn="1"/>
            </p:nvSpPr>
            <p:spPr>
              <a:xfrm>
                <a:off x="-2559903" y="819562"/>
                <a:ext cx="2189043" cy="142202"/>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Tekstniveau omlaag</a:t>
                </a:r>
              </a:p>
            </p:txBody>
          </p:sp>
          <p:grpSp>
            <p:nvGrpSpPr>
              <p:cNvPr id="49" name="Groep 48">
                <a:extLst>
                  <a:ext uri="{FF2B5EF4-FFF2-40B4-BE49-F238E27FC236}">
                    <a16:creationId xmlns:a16="http://schemas.microsoft.com/office/drawing/2014/main" id="{0C750190-B966-4F79-8CC1-CD8DE15E9994}"/>
                  </a:ext>
                </a:extLst>
              </p:cNvPr>
              <p:cNvGrpSpPr/>
              <p:nvPr userDrawn="1"/>
            </p:nvGrpSpPr>
            <p:grpSpPr>
              <a:xfrm>
                <a:off x="-2916763" y="769168"/>
                <a:ext cx="268738" cy="248381"/>
                <a:chOff x="-2916763" y="769168"/>
                <a:chExt cx="268738" cy="248381"/>
              </a:xfrm>
            </p:grpSpPr>
            <p:sp>
              <p:nvSpPr>
                <p:cNvPr id="59" name="Rechthoek 58">
                  <a:extLst>
                    <a:ext uri="{FF2B5EF4-FFF2-40B4-BE49-F238E27FC236}">
                      <a16:creationId xmlns:a16="http://schemas.microsoft.com/office/drawing/2014/main" id="{1F6750EC-12C3-453C-B2C6-803F4850DE71}"/>
                    </a:ext>
                  </a:extLst>
                </p:cNvPr>
                <p:cNvSpPr/>
                <p:nvPr userDrawn="1"/>
              </p:nvSpPr>
              <p:spPr>
                <a:xfrm>
                  <a:off x="-2916763" y="769168"/>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dirty="0">
                    <a:solidFill>
                      <a:srgbClr val="211F26"/>
                    </a:solidFill>
                    <a:latin typeface="Calibri" panose="020F0502020204030204" pitchFamily="34" charset="0"/>
                    <a:cs typeface="Calibri" panose="020F0502020204030204" pitchFamily="34" charset="0"/>
                  </a:endParaRPr>
                </a:p>
              </p:txBody>
            </p:sp>
            <p:grpSp>
              <p:nvGrpSpPr>
                <p:cNvPr id="60" name="Groep 59">
                  <a:extLst>
                    <a:ext uri="{FF2B5EF4-FFF2-40B4-BE49-F238E27FC236}">
                      <a16:creationId xmlns:a16="http://schemas.microsoft.com/office/drawing/2014/main" id="{5EA7FA4C-6F0B-4BC7-919B-C651D05F4D0C}"/>
                    </a:ext>
                  </a:extLst>
                </p:cNvPr>
                <p:cNvGrpSpPr/>
                <p:nvPr userDrawn="1"/>
              </p:nvGrpSpPr>
              <p:grpSpPr>
                <a:xfrm>
                  <a:off x="-2866744" y="827071"/>
                  <a:ext cx="168701" cy="132575"/>
                  <a:chOff x="-2866744" y="827071"/>
                  <a:chExt cx="168701" cy="132575"/>
                </a:xfrm>
              </p:grpSpPr>
              <p:cxnSp>
                <p:nvCxnSpPr>
                  <p:cNvPr id="62" name="Rechte verbindingslijn 61">
                    <a:extLst>
                      <a:ext uri="{FF2B5EF4-FFF2-40B4-BE49-F238E27FC236}">
                        <a16:creationId xmlns:a16="http://schemas.microsoft.com/office/drawing/2014/main" id="{C16E8A62-80C6-4D8A-914D-D164E460591C}"/>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63" name="Rechte verbindingslijn 62">
                    <a:extLst>
                      <a:ext uri="{FF2B5EF4-FFF2-40B4-BE49-F238E27FC236}">
                        <a16:creationId xmlns:a16="http://schemas.microsoft.com/office/drawing/2014/main" id="{5CE78915-B1E4-434F-BAAA-8B885BA4A273}"/>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64" name="Rechte verbindingslijn 63">
                    <a:extLst>
                      <a:ext uri="{FF2B5EF4-FFF2-40B4-BE49-F238E27FC236}">
                        <a16:creationId xmlns:a16="http://schemas.microsoft.com/office/drawing/2014/main" id="{AD9D208A-E4B1-4A90-95D6-7487778576B4}"/>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65" name="Rechte verbindingslijn 64">
                    <a:extLst>
                      <a:ext uri="{FF2B5EF4-FFF2-40B4-BE49-F238E27FC236}">
                        <a16:creationId xmlns:a16="http://schemas.microsoft.com/office/drawing/2014/main" id="{86F3F340-7FB8-4455-8E82-BEA786DD98A2}"/>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66" name="Rechte verbindingslijn 65">
                    <a:extLst>
                      <a:ext uri="{FF2B5EF4-FFF2-40B4-BE49-F238E27FC236}">
                        <a16:creationId xmlns:a16="http://schemas.microsoft.com/office/drawing/2014/main" id="{675C3A82-4042-4752-B816-14E8684A6CD9}"/>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61" name="Pijl: rechts 60">
                  <a:extLst>
                    <a:ext uri="{FF2B5EF4-FFF2-40B4-BE49-F238E27FC236}">
                      <a16:creationId xmlns:a16="http://schemas.microsoft.com/office/drawing/2014/main" id="{B7681BC0-4AFB-4629-A414-610803175184}"/>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nvGrpSpPr>
              <p:cNvPr id="50" name="Groep 49">
                <a:extLst>
                  <a:ext uri="{FF2B5EF4-FFF2-40B4-BE49-F238E27FC236}">
                    <a16:creationId xmlns:a16="http://schemas.microsoft.com/office/drawing/2014/main" id="{F365C0FD-C8C6-4F5A-B111-450572AC209E}"/>
                  </a:ext>
                </a:extLst>
              </p:cNvPr>
              <p:cNvGrpSpPr/>
              <p:nvPr userDrawn="1"/>
            </p:nvGrpSpPr>
            <p:grpSpPr>
              <a:xfrm>
                <a:off x="-2916763" y="460171"/>
                <a:ext cx="268738" cy="248381"/>
                <a:chOff x="-2916763" y="460171"/>
                <a:chExt cx="268738" cy="248381"/>
              </a:xfrm>
            </p:grpSpPr>
            <p:sp>
              <p:nvSpPr>
                <p:cNvPr id="51" name="Rechthoek 50">
                  <a:extLst>
                    <a:ext uri="{FF2B5EF4-FFF2-40B4-BE49-F238E27FC236}">
                      <a16:creationId xmlns:a16="http://schemas.microsoft.com/office/drawing/2014/main" id="{9C0EC8F6-C7BC-4A8E-B8D9-211CEF4FD775}"/>
                    </a:ext>
                  </a:extLst>
                </p:cNvPr>
                <p:cNvSpPr/>
                <p:nvPr userDrawn="1"/>
              </p:nvSpPr>
              <p:spPr>
                <a:xfrm>
                  <a:off x="-2916763" y="460171"/>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dirty="0">
                    <a:solidFill>
                      <a:srgbClr val="211F26"/>
                    </a:solidFill>
                    <a:latin typeface="Calibri" panose="020F0502020204030204" pitchFamily="34" charset="0"/>
                    <a:cs typeface="Calibri" panose="020F0502020204030204" pitchFamily="34" charset="0"/>
                  </a:endParaRPr>
                </a:p>
              </p:txBody>
            </p:sp>
            <p:grpSp>
              <p:nvGrpSpPr>
                <p:cNvPr id="52" name="Groep 51">
                  <a:extLst>
                    <a:ext uri="{FF2B5EF4-FFF2-40B4-BE49-F238E27FC236}">
                      <a16:creationId xmlns:a16="http://schemas.microsoft.com/office/drawing/2014/main" id="{A8BD8E96-32FB-453E-9F67-EBD7B3AC0412}"/>
                    </a:ext>
                  </a:extLst>
                </p:cNvPr>
                <p:cNvGrpSpPr/>
                <p:nvPr userDrawn="1"/>
              </p:nvGrpSpPr>
              <p:grpSpPr>
                <a:xfrm>
                  <a:off x="-2866744" y="518074"/>
                  <a:ext cx="168701" cy="132575"/>
                  <a:chOff x="-2866744" y="518074"/>
                  <a:chExt cx="168701" cy="132575"/>
                </a:xfrm>
              </p:grpSpPr>
              <p:cxnSp>
                <p:nvCxnSpPr>
                  <p:cNvPr id="54" name="Rechte verbindingslijn 53">
                    <a:extLst>
                      <a:ext uri="{FF2B5EF4-FFF2-40B4-BE49-F238E27FC236}">
                        <a16:creationId xmlns:a16="http://schemas.microsoft.com/office/drawing/2014/main" id="{7A750310-4731-4D8C-B587-05375BC752C9}"/>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55" name="Rechte verbindingslijn 54">
                    <a:extLst>
                      <a:ext uri="{FF2B5EF4-FFF2-40B4-BE49-F238E27FC236}">
                        <a16:creationId xmlns:a16="http://schemas.microsoft.com/office/drawing/2014/main" id="{64CC141B-3534-49A2-BD0F-E2271840E4F7}"/>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56" name="Rechte verbindingslijn 55">
                    <a:extLst>
                      <a:ext uri="{FF2B5EF4-FFF2-40B4-BE49-F238E27FC236}">
                        <a16:creationId xmlns:a16="http://schemas.microsoft.com/office/drawing/2014/main" id="{5E31D3BA-8BDC-4E52-A488-34AB263CEA1D}"/>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57" name="Rechte verbindingslijn 56">
                    <a:extLst>
                      <a:ext uri="{FF2B5EF4-FFF2-40B4-BE49-F238E27FC236}">
                        <a16:creationId xmlns:a16="http://schemas.microsoft.com/office/drawing/2014/main" id="{08742252-BE4F-4F20-BB47-B5D205320F8A}"/>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58" name="Rechte verbindingslijn 57">
                    <a:extLst>
                      <a:ext uri="{FF2B5EF4-FFF2-40B4-BE49-F238E27FC236}">
                        <a16:creationId xmlns:a16="http://schemas.microsoft.com/office/drawing/2014/main" id="{04A8DB8D-4B66-4C3C-83D3-B27580A6F091}"/>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53" name="Pijl: rechts 52">
                  <a:extLst>
                    <a:ext uri="{FF2B5EF4-FFF2-40B4-BE49-F238E27FC236}">
                      <a16:creationId xmlns:a16="http://schemas.microsoft.com/office/drawing/2014/main" id="{14FE28AB-A886-48FC-9226-D30BD93A2142}"/>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grpSp>
          <p:nvGrpSpPr>
            <p:cNvPr id="35" name="Groep 34">
              <a:extLst>
                <a:ext uri="{FF2B5EF4-FFF2-40B4-BE49-F238E27FC236}">
                  <a16:creationId xmlns:a16="http://schemas.microsoft.com/office/drawing/2014/main" id="{D0751198-EA9C-49D0-8E5E-3CF28F85287B}"/>
                </a:ext>
              </a:extLst>
            </p:cNvPr>
            <p:cNvGrpSpPr/>
            <p:nvPr userDrawn="1"/>
          </p:nvGrpSpPr>
          <p:grpSpPr>
            <a:xfrm>
              <a:off x="-938434" y="5326819"/>
              <a:ext cx="627798" cy="576693"/>
              <a:chOff x="-1753862" y="6112775"/>
              <a:chExt cx="759635" cy="697798"/>
            </a:xfrm>
          </p:grpSpPr>
          <p:grpSp>
            <p:nvGrpSpPr>
              <p:cNvPr id="36" name="Inspireren">
                <a:extLst>
                  <a:ext uri="{FF2B5EF4-FFF2-40B4-BE49-F238E27FC236}">
                    <a16:creationId xmlns:a16="http://schemas.microsoft.com/office/drawing/2014/main" id="{C2C18EC4-08B0-4464-93D8-70BDB1CEE858}"/>
                  </a:ext>
                </a:extLst>
              </p:cNvPr>
              <p:cNvGrpSpPr>
                <a:grpSpLocks noChangeAspect="1"/>
              </p:cNvGrpSpPr>
              <p:nvPr userDrawn="1"/>
            </p:nvGrpSpPr>
            <p:grpSpPr bwMode="auto">
              <a:xfrm>
                <a:off x="-1484858" y="6112775"/>
                <a:ext cx="205431" cy="293286"/>
                <a:chOff x="4768" y="2783"/>
                <a:chExt cx="788" cy="1125"/>
              </a:xfrm>
              <a:gradFill>
                <a:gsLst>
                  <a:gs pos="0">
                    <a:srgbClr val="9D9FA1"/>
                  </a:gs>
                  <a:gs pos="70000">
                    <a:srgbClr val="211F26"/>
                  </a:gs>
                </a:gsLst>
                <a:lin ang="2700000" scaled="0"/>
              </a:gradFill>
            </p:grpSpPr>
            <p:sp>
              <p:nvSpPr>
                <p:cNvPr id="38" name="Freeform 12">
                  <a:extLst>
                    <a:ext uri="{FF2B5EF4-FFF2-40B4-BE49-F238E27FC236}">
                      <a16:creationId xmlns:a16="http://schemas.microsoft.com/office/drawing/2014/main" id="{2D80E94F-518C-474A-A42C-14C0B237EA37}"/>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39" name="Freeform 13">
                  <a:extLst>
                    <a:ext uri="{FF2B5EF4-FFF2-40B4-BE49-F238E27FC236}">
                      <a16:creationId xmlns:a16="http://schemas.microsoft.com/office/drawing/2014/main" id="{B9105706-1EE4-46D1-B124-5C32A4AE2300}"/>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40" name="Freeform 14">
                  <a:extLst>
                    <a:ext uri="{FF2B5EF4-FFF2-40B4-BE49-F238E27FC236}">
                      <a16:creationId xmlns:a16="http://schemas.microsoft.com/office/drawing/2014/main" id="{4D8DF5B1-6C0C-4ECF-A181-E0A70D58F2DF}"/>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grpSp>
          <p:sp>
            <p:nvSpPr>
              <p:cNvPr id="37" name="Tekstvak 36">
                <a:extLst>
                  <a:ext uri="{FF2B5EF4-FFF2-40B4-BE49-F238E27FC236}">
                    <a16:creationId xmlns:a16="http://schemas.microsoft.com/office/drawing/2014/main" id="{6CC4F002-3E46-4EC4-8220-BBB9A6E70C47}"/>
                  </a:ext>
                </a:extLst>
              </p:cNvPr>
              <p:cNvSpPr txBox="1"/>
              <p:nvPr userDrawn="1"/>
            </p:nvSpPr>
            <p:spPr>
              <a:xfrm>
                <a:off x="-1753862" y="6420664"/>
                <a:ext cx="759635" cy="389909"/>
              </a:xfrm>
              <a:prstGeom prst="rect">
                <a:avLst/>
              </a:prstGeom>
              <a:noFill/>
            </p:spPr>
            <p:txBody>
              <a:bodyPr wrap="square" lIns="0" tIns="0" rIns="0" bIns="0" rtlCol="0" anchor="ctr">
                <a:noAutofit/>
              </a:bodyPr>
              <a:lstStyle/>
              <a:p>
                <a:pPr marL="0" marR="0" lvl="0" indent="0" algn="ctr" defTabSz="685800" rtl="0"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sp>
        <p:nvSpPr>
          <p:cNvPr id="11" name="- INFO">
            <a:extLst>
              <a:ext uri="{FF2B5EF4-FFF2-40B4-BE49-F238E27FC236}">
                <a16:creationId xmlns:a16="http://schemas.microsoft.com/office/drawing/2014/main" id="{D5D548DA-264A-4D19-8A0A-B2288EC6661C}"/>
              </a:ext>
            </a:extLst>
          </p:cNvPr>
          <p:cNvSpPr txBox="1"/>
          <p:nvPr userDrawn="1"/>
        </p:nvSpPr>
        <p:spPr>
          <a:xfrm>
            <a:off x="0" y="-272667"/>
            <a:ext cx="9134475" cy="148842"/>
          </a:xfrm>
          <a:prstGeom prst="rect">
            <a:avLst/>
          </a:prstGeom>
          <a:noFill/>
        </p:spPr>
        <p:txBody>
          <a:bodyPr wrap="square" lIns="0" tIns="0" rIns="0" bIns="0" rtlCol="0" anchor="ctr" anchorCtr="0">
            <a:noAutofit/>
          </a:bodyPr>
          <a:lstStyle/>
          <a:p>
            <a:pPr algn="l"/>
            <a:r>
              <a:rPr lang="nl-NL" sz="1050" b="1" cap="all" spc="0" baseline="0">
                <a:solidFill>
                  <a:sysClr val="windowText" lastClr="000000"/>
                </a:solidFill>
                <a:latin typeface="+mn-lt"/>
                <a:cs typeface="Calibri" panose="020F0502020204030204" pitchFamily="34" charset="0"/>
              </a:rPr>
              <a:t>Tekst [groen]</a:t>
            </a:r>
            <a:endParaRPr lang="nl-NL" sz="1050" b="1" cap="all" spc="0" baseline="0" dirty="0">
              <a:solidFill>
                <a:sysClr val="windowText" lastClr="000000"/>
              </a:solidFill>
              <a:latin typeface="+mn-lt"/>
              <a:cs typeface="Calibri" panose="020F0502020204030204" pitchFamily="34" charset="0"/>
            </a:endParaRPr>
          </a:p>
        </p:txBody>
      </p:sp>
      <p:sp>
        <p:nvSpPr>
          <p:cNvPr id="8" name="titel">
            <a:extLst>
              <a:ext uri="{FF2B5EF4-FFF2-40B4-BE49-F238E27FC236}">
                <a16:creationId xmlns:a16="http://schemas.microsoft.com/office/drawing/2014/main" id="{4FCE8B7B-8D3B-466F-8956-5C1F4F50265C}"/>
              </a:ext>
            </a:extLst>
          </p:cNvPr>
          <p:cNvSpPr>
            <a:spLocks noGrp="1"/>
          </p:cNvSpPr>
          <p:nvPr>
            <p:ph type="title" hasCustomPrompt="1"/>
          </p:nvPr>
        </p:nvSpPr>
        <p:spPr/>
        <p:txBody>
          <a:bodyPr/>
          <a:lstStyle>
            <a:lvl1pPr>
              <a:defRPr>
                <a:solidFill>
                  <a:schemeClr val="bg1"/>
                </a:solidFill>
              </a:defRPr>
            </a:lvl1pPr>
          </a:lstStyle>
          <a:p>
            <a:r>
              <a:rPr lang="nl-NL"/>
              <a:t>Titel</a:t>
            </a:r>
            <a:br>
              <a:rPr lang="nl-NL"/>
            </a:br>
            <a:r>
              <a:rPr lang="nl-NL"/>
              <a:t>max. 2 regels</a:t>
            </a:r>
            <a:endParaRPr lang="nl-NL" dirty="0"/>
          </a:p>
        </p:txBody>
      </p:sp>
      <p:sp>
        <p:nvSpPr>
          <p:cNvPr id="10" name="tekst">
            <a:extLst>
              <a:ext uri="{FF2B5EF4-FFF2-40B4-BE49-F238E27FC236}">
                <a16:creationId xmlns:a16="http://schemas.microsoft.com/office/drawing/2014/main" id="{1666EADC-9024-4FF6-9D2D-3372EA71A6E1}"/>
              </a:ext>
            </a:extLst>
          </p:cNvPr>
          <p:cNvSpPr>
            <a:spLocks noGrp="1"/>
          </p:cNvSpPr>
          <p:nvPr>
            <p:ph type="body" sz="quarter" idx="13" hasCustomPrompt="1"/>
          </p:nvPr>
        </p:nvSpPr>
        <p:spPr>
          <a:xfrm>
            <a:off x="410767" y="1472804"/>
            <a:ext cx="8326040" cy="3258740"/>
          </a:xfrm>
        </p:spPr>
        <p:txBody>
          <a:bodyPr/>
          <a:lstStyle>
            <a:lvl1pPr>
              <a:buClr>
                <a:schemeClr val="bg1"/>
              </a:buClr>
              <a:defRPr>
                <a:solidFill>
                  <a:schemeClr val="bg1"/>
                </a:solidFill>
              </a:defRPr>
            </a:lvl1pPr>
            <a:lvl2pPr>
              <a:buClr>
                <a:schemeClr val="bg1"/>
              </a:buCl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nl-NL"/>
              <a:t>Bullet</a:t>
            </a:r>
          </a:p>
          <a:p>
            <a:pPr lvl="1"/>
            <a:r>
              <a:rPr lang="nl-NL"/>
              <a:t>Sub-bullet</a:t>
            </a:r>
          </a:p>
          <a:p>
            <a:pPr lvl="2"/>
            <a:r>
              <a:rPr lang="nl-NL"/>
              <a:t>Platte tekst</a:t>
            </a:r>
          </a:p>
          <a:p>
            <a:pPr lvl="2"/>
            <a:endParaRPr lang="nl-NL"/>
          </a:p>
          <a:p>
            <a:pPr lvl="3"/>
            <a:r>
              <a:rPr lang="nl-NL"/>
              <a:t>Titel / quote</a:t>
            </a:r>
          </a:p>
          <a:p>
            <a:pPr lvl="4"/>
            <a:r>
              <a:rPr lang="nl-NL"/>
              <a:t>Subtitel</a:t>
            </a:r>
          </a:p>
          <a:p>
            <a:pPr lvl="4"/>
            <a:endParaRPr lang="nl-NL"/>
          </a:p>
          <a:p>
            <a:pPr lvl="5"/>
            <a:r>
              <a:rPr lang="nl-NL"/>
              <a:t>Kop</a:t>
            </a:r>
          </a:p>
          <a:p>
            <a:pPr lvl="6"/>
            <a:r>
              <a:rPr lang="nl-NL"/>
              <a:t>Numerieke bullet</a:t>
            </a:r>
          </a:p>
          <a:p>
            <a:pPr lvl="7"/>
            <a:r>
              <a:rPr lang="nl-NL"/>
              <a:t>Alfabetische bullet</a:t>
            </a:r>
          </a:p>
          <a:p>
            <a:pPr lvl="7"/>
            <a:endParaRPr lang="nl-NL"/>
          </a:p>
          <a:p>
            <a:pPr lvl="8"/>
            <a:r>
              <a:rPr lang="nl-NL"/>
              <a:t>*Bronvermelding</a:t>
            </a:r>
          </a:p>
          <a:p>
            <a:pPr lvl="4"/>
            <a:endParaRPr lang="nl-NL" dirty="0"/>
          </a:p>
        </p:txBody>
      </p:sp>
      <p:sp>
        <p:nvSpPr>
          <p:cNvPr id="4" name="datum">
            <a:extLst>
              <a:ext uri="{FF2B5EF4-FFF2-40B4-BE49-F238E27FC236}">
                <a16:creationId xmlns:a16="http://schemas.microsoft.com/office/drawing/2014/main" id="{8E420A72-FB1A-45BF-AC4A-C2A67FDAE6C8}"/>
              </a:ext>
            </a:extLst>
          </p:cNvPr>
          <p:cNvSpPr>
            <a:spLocks noGrp="1"/>
          </p:cNvSpPr>
          <p:nvPr>
            <p:ph type="dt" sz="half" idx="10"/>
          </p:nvPr>
        </p:nvSpPr>
        <p:spPr/>
        <p:txBody>
          <a:bodyPr/>
          <a:lstStyle>
            <a:lvl1pPr>
              <a:defRPr>
                <a:solidFill>
                  <a:schemeClr val="bg1"/>
                </a:solidFill>
              </a:defRPr>
            </a:lvl1pPr>
          </a:lstStyle>
          <a:p>
            <a:fld id="{624AE732-D85F-49F9-85E8-71A4F6811F05}" type="datetime1">
              <a:rPr lang="nl-NL" smtClean="0"/>
              <a:t>15-4-2025</a:t>
            </a:fld>
            <a:endParaRPr lang="nl-NL" dirty="0"/>
          </a:p>
        </p:txBody>
      </p:sp>
      <p:sp>
        <p:nvSpPr>
          <p:cNvPr id="5" name="voettekst">
            <a:extLst>
              <a:ext uri="{FF2B5EF4-FFF2-40B4-BE49-F238E27FC236}">
                <a16:creationId xmlns:a16="http://schemas.microsoft.com/office/drawing/2014/main" id="{7B9B5AD8-20ED-43D8-A7A9-54D9AEF0A965}"/>
              </a:ext>
            </a:extLst>
          </p:cNvPr>
          <p:cNvSpPr>
            <a:spLocks noGrp="1"/>
          </p:cNvSpPr>
          <p:nvPr>
            <p:ph type="ftr" sz="quarter" idx="11"/>
          </p:nvPr>
        </p:nvSpPr>
        <p:spPr/>
        <p:txBody>
          <a:bodyPr/>
          <a:lstStyle>
            <a:lvl1pPr>
              <a:defRPr>
                <a:solidFill>
                  <a:schemeClr val="bg1"/>
                </a:solidFill>
              </a:defRPr>
            </a:lvl1pPr>
          </a:lstStyle>
          <a:p>
            <a:r>
              <a:rPr lang="nl-NL"/>
              <a:t>Erasmus University Rotterdam </a:t>
            </a:r>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p:ph type="sldNum" sz="quarter" idx="12"/>
          </p:nvPr>
        </p:nvSpPr>
        <p:spPr/>
        <p:txBody>
          <a:bodyPr/>
          <a:lstStyle>
            <a:lvl1pPr>
              <a:defRPr>
                <a:solidFill>
                  <a:schemeClr val="bg1"/>
                </a:solidFill>
              </a:defRPr>
            </a:lvl1pPr>
          </a:lstStyle>
          <a:p>
            <a:fld id="{361A1203-CA3D-4D48-AFA0-9D668419C1D5}" type="slidenum">
              <a:rPr lang="nl-NL" smtClean="0"/>
              <a:pPr/>
              <a:t>‹#›</a:t>
            </a:fld>
            <a:endParaRPr lang="nl-NL" dirty="0"/>
          </a:p>
        </p:txBody>
      </p:sp>
    </p:spTree>
    <p:extLst>
      <p:ext uri="{BB962C8B-B14F-4D97-AF65-F5344CB8AC3E}">
        <p14:creationId xmlns:p14="http://schemas.microsoft.com/office/powerpoint/2010/main" val="202557633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73.xml><?xml version="1.0" encoding="utf-8"?>
<p:sldLayout xmlns:a="http://schemas.openxmlformats.org/drawingml/2006/main" xmlns:r="http://schemas.openxmlformats.org/officeDocument/2006/relationships" xmlns:p="http://schemas.openxmlformats.org/presentationml/2006/main" preserve="1" userDrawn="1">
  <p:cSld name="Tekst [donker groen]">
    <p:bg>
      <p:bgPr>
        <a:solidFill>
          <a:schemeClr val="accent1"/>
        </a:solidFill>
        <a:effectLst/>
      </p:bgPr>
    </p:bg>
    <p:spTree>
      <p:nvGrpSpPr>
        <p:cNvPr id="1" name=""/>
        <p:cNvGrpSpPr/>
        <p:nvPr/>
      </p:nvGrpSpPr>
      <p:grpSpPr>
        <a:xfrm>
          <a:off x="0" y="0"/>
          <a:ext cx="0" cy="0"/>
          <a:chOff x="0" y="0"/>
          <a:chExt cx="0" cy="0"/>
        </a:xfrm>
      </p:grpSpPr>
      <p:grpSp>
        <p:nvGrpSpPr>
          <p:cNvPr id="9" name="- INSTRUCTIES">
            <a:extLst>
              <a:ext uri="{FF2B5EF4-FFF2-40B4-BE49-F238E27FC236}">
                <a16:creationId xmlns:a16="http://schemas.microsoft.com/office/drawing/2014/main" id="{59F298C5-1B8B-4D0E-B0B7-0B20240DDE7A}"/>
              </a:ext>
            </a:extLst>
          </p:cNvPr>
          <p:cNvGrpSpPr/>
          <p:nvPr userDrawn="1"/>
        </p:nvGrpSpPr>
        <p:grpSpPr>
          <a:xfrm>
            <a:off x="-2839828" y="-1"/>
            <a:ext cx="2770040" cy="4464099"/>
            <a:chOff x="-3786437" y="-1"/>
            <a:chExt cx="3693386" cy="5952132"/>
          </a:xfrm>
        </p:grpSpPr>
        <p:sp>
          <p:nvSpPr>
            <p:cNvPr id="12" name="Rechthoek 11">
              <a:extLst>
                <a:ext uri="{FF2B5EF4-FFF2-40B4-BE49-F238E27FC236}">
                  <a16:creationId xmlns:a16="http://schemas.microsoft.com/office/drawing/2014/main" id="{A4A33F4E-A9CB-493C-94DD-3C0ABF29BF36}"/>
                </a:ext>
              </a:extLst>
            </p:cNvPr>
            <p:cNvSpPr/>
            <p:nvPr userDrawn="1"/>
          </p:nvSpPr>
          <p:spPr>
            <a:xfrm>
              <a:off x="-3786165" y="-1"/>
              <a:ext cx="3593091" cy="5124131"/>
            </a:xfrm>
            <a:prstGeom prst="rect">
              <a:avLst/>
            </a:prstGeom>
            <a:solidFill>
              <a:schemeClr val="tx2"/>
            </a:solidFill>
            <a:ln w="635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450"/>
                </a:spcBef>
                <a:spcAft>
                  <a:spcPts val="450"/>
                </a:spcAft>
              </a:pPr>
              <a:r>
                <a:rPr lang="nl-NL" sz="1050" b="1" cap="all" baseline="0" noProof="0" dirty="0">
                  <a:solidFill>
                    <a:schemeClr val="bg1"/>
                  </a:solidFill>
                  <a:latin typeface="Calibri" panose="020F0502020204030204" pitchFamily="34" charset="0"/>
                  <a:cs typeface="Calibri" panose="020F0502020204030204" pitchFamily="34" charset="0"/>
                </a:rPr>
                <a:t>Tekst niveaus kiezen</a:t>
              </a:r>
            </a:p>
          </p:txBody>
        </p:sp>
        <p:sp>
          <p:nvSpPr>
            <p:cNvPr id="13" name="Ovaal 12">
              <a:extLst>
                <a:ext uri="{FF2B5EF4-FFF2-40B4-BE49-F238E27FC236}">
                  <a16:creationId xmlns:a16="http://schemas.microsoft.com/office/drawing/2014/main" id="{B0BAF353-19A8-477B-AABE-1ABA5B62E200}"/>
                </a:ext>
              </a:extLst>
            </p:cNvPr>
            <p:cNvSpPr/>
            <p:nvPr userDrawn="1"/>
          </p:nvSpPr>
          <p:spPr>
            <a:xfrm>
              <a:off x="-3604183" y="1837484"/>
              <a:ext cx="180000" cy="180000"/>
            </a:xfrm>
            <a:prstGeom prst="ellipse">
              <a:avLst/>
            </a:prstGeom>
            <a:solidFill>
              <a:schemeClr val="accent2"/>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4" name="Rechthoek 13">
              <a:extLst>
                <a:ext uri="{FF2B5EF4-FFF2-40B4-BE49-F238E27FC236}">
                  <a16:creationId xmlns:a16="http://schemas.microsoft.com/office/drawing/2014/main" id="{BFADF52A-B400-49BC-8CF8-C1F17CB4F462}"/>
                </a:ext>
              </a:extLst>
            </p:cNvPr>
            <p:cNvSpPr/>
            <p:nvPr userDrawn="1"/>
          </p:nvSpPr>
          <p:spPr>
            <a:xfrm>
              <a:off x="-3319415" y="1837484"/>
              <a:ext cx="2949220" cy="180000"/>
            </a:xfrm>
            <a:prstGeom prst="rect">
              <a:avLst/>
            </a:prstGeom>
            <a:noFill/>
            <a:ln w="25400" cap="flat" cmpd="sng" algn="ctr">
              <a:noFill/>
              <a:prstDash val="solid"/>
            </a:ln>
            <a:effectLst/>
          </p:spPr>
          <p:txBody>
            <a:bodyPr lIns="0" tIns="0" rIns="0" bIns="0" rtlCol="0" anchor="ctr"/>
            <a:lstStyle/>
            <a:p>
              <a:pPr marL="202406" marR="0" lvl="0" indent="-202406" defTabSz="685800" eaLnBrk="1" fontAlgn="auto" latinLnBrk="0" hangingPunct="1">
                <a:lnSpc>
                  <a:spcPct val="100000"/>
                </a:lnSpc>
                <a:spcBef>
                  <a:spcPts val="450"/>
                </a:spcBef>
                <a:spcAft>
                  <a:spcPts val="450"/>
                </a:spcAft>
                <a:buClr>
                  <a:schemeClr val="bg1"/>
                </a:buClr>
                <a:buSzTx/>
                <a:buFont typeface="Calibri" panose="020F0502020204030204" pitchFamily="34" charset="0"/>
                <a:buChar char="›"/>
                <a:tabLst/>
                <a:defRPr/>
              </a:pPr>
              <a:r>
                <a:rPr kumimoji="0" lang="nl-NL" sz="1050" b="0" i="0" u="none" strike="noStrike" kern="0" cap="none" spc="0" normalizeH="0" baseline="0" noProof="0" dirty="0" err="1">
                  <a:ln>
                    <a:noFill/>
                  </a:ln>
                  <a:solidFill>
                    <a:schemeClr val="bg1"/>
                  </a:solidFill>
                  <a:effectLst/>
                  <a:uLnTx/>
                  <a:uFillTx/>
                  <a:latin typeface="+mn-lt"/>
                  <a:cs typeface="Calibri" panose="020F0502020204030204" pitchFamily="34" charset="0"/>
                </a:rPr>
                <a:t>Bullet</a:t>
              </a:r>
              <a:endParaRPr kumimoji="0" lang="nl-NL" sz="1050" b="0" i="0" u="none" strike="noStrike" kern="0" cap="none" spc="0" normalizeH="0" baseline="0" noProof="0" dirty="0">
                <a:ln>
                  <a:noFill/>
                </a:ln>
                <a:solidFill>
                  <a:schemeClr val="bg1"/>
                </a:solidFill>
                <a:effectLst/>
                <a:uLnTx/>
                <a:uFillTx/>
                <a:latin typeface="+mn-lt"/>
                <a:cs typeface="Calibri" panose="020F0502020204030204" pitchFamily="34" charset="0"/>
              </a:endParaRPr>
            </a:p>
          </p:txBody>
        </p:sp>
        <p:sp>
          <p:nvSpPr>
            <p:cNvPr id="15" name="Ovaal 14">
              <a:extLst>
                <a:ext uri="{FF2B5EF4-FFF2-40B4-BE49-F238E27FC236}">
                  <a16:creationId xmlns:a16="http://schemas.microsoft.com/office/drawing/2014/main" id="{9716852D-F40F-4AAC-9254-0F7E6852925D}"/>
                </a:ext>
              </a:extLst>
            </p:cNvPr>
            <p:cNvSpPr/>
            <p:nvPr userDrawn="1"/>
          </p:nvSpPr>
          <p:spPr>
            <a:xfrm>
              <a:off x="-3604183" y="2196829"/>
              <a:ext cx="180000" cy="180000"/>
            </a:xfrm>
            <a:prstGeom prst="ellipse">
              <a:avLst/>
            </a:prstGeom>
            <a:solidFill>
              <a:schemeClr val="accent2"/>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16" name="Rechthoek 15">
              <a:extLst>
                <a:ext uri="{FF2B5EF4-FFF2-40B4-BE49-F238E27FC236}">
                  <a16:creationId xmlns:a16="http://schemas.microsoft.com/office/drawing/2014/main" id="{C4CDC373-55BD-4E24-9BD3-BE84E3B7DE52}"/>
                </a:ext>
              </a:extLst>
            </p:cNvPr>
            <p:cNvSpPr/>
            <p:nvPr userDrawn="1"/>
          </p:nvSpPr>
          <p:spPr>
            <a:xfrm>
              <a:off x="-3604183" y="1196113"/>
              <a:ext cx="3229047" cy="459227"/>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Gebruik onder de tab </a:t>
              </a:r>
              <a:r>
                <a:rPr kumimoji="0" lang="nl-NL" sz="900" b="1"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‘Start’</a:t>
              </a:r>
              <a:r>
                <a:rPr kumimoji="0" lang="nl-NL" sz="9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 de </a:t>
              </a:r>
              <a:r>
                <a:rPr kumimoji="0" lang="nl-NL" sz="900" b="1"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lijstniveau-knoppen</a:t>
              </a:r>
              <a:r>
                <a:rPr kumimoji="0" lang="nl-NL" sz="9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 om een tekst niveau te kiezen. </a:t>
              </a:r>
              <a:br>
                <a:rPr kumimoji="0" lang="nl-NL" sz="9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br>
              <a:r>
                <a:rPr kumimoji="0" lang="nl-NL" sz="9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Kies uit:</a:t>
              </a:r>
            </a:p>
          </p:txBody>
        </p:sp>
        <p:sp>
          <p:nvSpPr>
            <p:cNvPr id="17" name="Rechthoek 16">
              <a:extLst>
                <a:ext uri="{FF2B5EF4-FFF2-40B4-BE49-F238E27FC236}">
                  <a16:creationId xmlns:a16="http://schemas.microsoft.com/office/drawing/2014/main" id="{21CE638D-339D-474B-A8E5-5E94A1685DCC}"/>
                </a:ext>
              </a:extLst>
            </p:cNvPr>
            <p:cNvSpPr/>
            <p:nvPr userDrawn="1"/>
          </p:nvSpPr>
          <p:spPr>
            <a:xfrm>
              <a:off x="-3319415" y="2196829"/>
              <a:ext cx="2949220" cy="180000"/>
            </a:xfrm>
            <a:prstGeom prst="rect">
              <a:avLst/>
            </a:prstGeom>
            <a:noFill/>
            <a:ln w="25400" cap="flat" cmpd="sng" algn="ctr">
              <a:noFill/>
              <a:prstDash val="solid"/>
            </a:ln>
            <a:effectLst/>
          </p:spPr>
          <p:txBody>
            <a:bodyPr lIns="0" tIns="0" rIns="0" bIns="0" rtlCol="0" anchor="ctr"/>
            <a:lstStyle/>
            <a:p>
              <a:pPr marL="404813" marR="0" lvl="0" indent="-202406" defTabSz="685800" eaLnBrk="1" fontAlgn="auto" latinLnBrk="0" hangingPunct="1">
                <a:lnSpc>
                  <a:spcPct val="100000"/>
                </a:lnSpc>
                <a:spcBef>
                  <a:spcPts val="450"/>
                </a:spcBef>
                <a:spcAft>
                  <a:spcPts val="450"/>
                </a:spcAft>
                <a:buClr>
                  <a:schemeClr val="bg1"/>
                </a:buClr>
                <a:buSzTx/>
                <a:buFont typeface="Calibri" panose="020F0502020204030204" pitchFamily="34" charset="0"/>
                <a:buChar char="›"/>
                <a:tabLst/>
                <a:defRPr/>
              </a:pPr>
              <a:r>
                <a:rPr kumimoji="0" lang="nl-NL" sz="1050" b="0" i="0" u="none" strike="noStrike" kern="0" cap="none" spc="0" normalizeH="0" baseline="0" noProof="0" dirty="0">
                  <a:ln>
                    <a:noFill/>
                  </a:ln>
                  <a:solidFill>
                    <a:schemeClr val="bg1"/>
                  </a:solidFill>
                  <a:effectLst/>
                  <a:uLnTx/>
                  <a:uFillTx/>
                  <a:latin typeface="+mn-lt"/>
                  <a:cs typeface="Calibri" panose="020F0502020204030204" pitchFamily="34" charset="0"/>
                </a:rPr>
                <a:t>Sub-</a:t>
              </a:r>
              <a:r>
                <a:rPr kumimoji="0" lang="nl-NL" sz="1050" b="0" i="0" u="none" strike="noStrike" kern="0" cap="none" spc="0" normalizeH="0" baseline="0" noProof="0" dirty="0" err="1">
                  <a:ln>
                    <a:noFill/>
                  </a:ln>
                  <a:solidFill>
                    <a:schemeClr val="bg1"/>
                  </a:solidFill>
                  <a:effectLst/>
                  <a:uLnTx/>
                  <a:uFillTx/>
                  <a:latin typeface="+mn-lt"/>
                  <a:cs typeface="Calibri" panose="020F0502020204030204" pitchFamily="34" charset="0"/>
                </a:rPr>
                <a:t>bullet</a:t>
              </a:r>
              <a:endParaRPr kumimoji="0" lang="nl-NL" sz="1050" b="0" i="0" u="none" strike="noStrike" kern="0" cap="none" spc="0" normalizeH="0" baseline="0" noProof="0" dirty="0">
                <a:ln>
                  <a:noFill/>
                </a:ln>
                <a:solidFill>
                  <a:schemeClr val="bg1"/>
                </a:solidFill>
                <a:effectLst/>
                <a:uLnTx/>
                <a:uFillTx/>
                <a:latin typeface="+mn-lt"/>
                <a:cs typeface="Calibri" panose="020F0502020204030204" pitchFamily="34" charset="0"/>
              </a:endParaRPr>
            </a:p>
          </p:txBody>
        </p:sp>
        <p:sp>
          <p:nvSpPr>
            <p:cNvPr id="18" name="Ovaal 17">
              <a:extLst>
                <a:ext uri="{FF2B5EF4-FFF2-40B4-BE49-F238E27FC236}">
                  <a16:creationId xmlns:a16="http://schemas.microsoft.com/office/drawing/2014/main" id="{2E6418EF-A9A1-49F1-A3A9-12FF429B6F03}"/>
                </a:ext>
              </a:extLst>
            </p:cNvPr>
            <p:cNvSpPr/>
            <p:nvPr userDrawn="1"/>
          </p:nvSpPr>
          <p:spPr>
            <a:xfrm>
              <a:off x="-3604183" y="2556174"/>
              <a:ext cx="180000" cy="180000"/>
            </a:xfrm>
            <a:prstGeom prst="ellipse">
              <a:avLst/>
            </a:prstGeom>
            <a:solidFill>
              <a:schemeClr val="accent2"/>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19" name="Rechthoek 18">
              <a:extLst>
                <a:ext uri="{FF2B5EF4-FFF2-40B4-BE49-F238E27FC236}">
                  <a16:creationId xmlns:a16="http://schemas.microsoft.com/office/drawing/2014/main" id="{2E0081ED-A64A-4E22-9615-D489DB13EE8D}"/>
                </a:ext>
              </a:extLst>
            </p:cNvPr>
            <p:cNvSpPr/>
            <p:nvPr userDrawn="1"/>
          </p:nvSpPr>
          <p:spPr>
            <a:xfrm>
              <a:off x="-3319415" y="2556174"/>
              <a:ext cx="2949220" cy="180000"/>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100000"/>
                </a:lnSpc>
                <a:spcBef>
                  <a:spcPts val="450"/>
                </a:spcBef>
                <a:spcAft>
                  <a:spcPts val="450"/>
                </a:spcAft>
                <a:buClr>
                  <a:schemeClr val="accent1"/>
                </a:buClr>
                <a:buSzTx/>
                <a:buFont typeface="Calibri" panose="020F0502020204030204" pitchFamily="34" charset="0"/>
                <a:buNone/>
                <a:tabLst/>
                <a:defRPr/>
              </a:pPr>
              <a:r>
                <a:rPr kumimoji="0" lang="nl-NL" sz="1050" b="0" i="0" u="none" strike="noStrike" kern="0" cap="none" spc="0" normalizeH="0" baseline="0" noProof="0" dirty="0">
                  <a:ln>
                    <a:noFill/>
                  </a:ln>
                  <a:solidFill>
                    <a:schemeClr val="bg1"/>
                  </a:solidFill>
                  <a:effectLst/>
                  <a:uLnTx/>
                  <a:uFillTx/>
                  <a:latin typeface="+mn-lt"/>
                  <a:cs typeface="Calibri" panose="020F0502020204030204" pitchFamily="34" charset="0"/>
                </a:rPr>
                <a:t>Platte tekst</a:t>
              </a:r>
            </a:p>
          </p:txBody>
        </p:sp>
        <p:sp>
          <p:nvSpPr>
            <p:cNvPr id="20" name="Ovaal 19">
              <a:extLst>
                <a:ext uri="{FF2B5EF4-FFF2-40B4-BE49-F238E27FC236}">
                  <a16:creationId xmlns:a16="http://schemas.microsoft.com/office/drawing/2014/main" id="{26175CED-7A4A-4A9F-8CFF-2D987DF0A43D}"/>
                </a:ext>
              </a:extLst>
            </p:cNvPr>
            <p:cNvSpPr/>
            <p:nvPr userDrawn="1"/>
          </p:nvSpPr>
          <p:spPr>
            <a:xfrm>
              <a:off x="-3604183" y="2915519"/>
              <a:ext cx="180000" cy="180000"/>
            </a:xfrm>
            <a:prstGeom prst="ellipse">
              <a:avLst/>
            </a:prstGeom>
            <a:solidFill>
              <a:schemeClr val="accent2"/>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21" name="Rechthoek 20">
              <a:extLst>
                <a:ext uri="{FF2B5EF4-FFF2-40B4-BE49-F238E27FC236}">
                  <a16:creationId xmlns:a16="http://schemas.microsoft.com/office/drawing/2014/main" id="{7A8D6CA5-F69A-49BA-A1E8-DC1FE1E859A4}"/>
                </a:ext>
              </a:extLst>
            </p:cNvPr>
            <p:cNvSpPr/>
            <p:nvPr userDrawn="1"/>
          </p:nvSpPr>
          <p:spPr>
            <a:xfrm>
              <a:off x="-3319415" y="2915519"/>
              <a:ext cx="2949220" cy="180000"/>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100000"/>
                </a:lnSpc>
                <a:spcBef>
                  <a:spcPts val="450"/>
                </a:spcBef>
                <a:spcAft>
                  <a:spcPts val="450"/>
                </a:spcAft>
                <a:buClr>
                  <a:schemeClr val="accent1"/>
                </a:buClr>
                <a:buSzTx/>
                <a:buFont typeface="Arial" panose="020B0604020202020204" pitchFamily="34" charset="0"/>
                <a:buNone/>
                <a:tabLst/>
                <a:defRPr/>
              </a:pPr>
              <a:r>
                <a:rPr kumimoji="0" lang="nl-NL" sz="2550" b="1" i="0" u="none" strike="noStrike" kern="0" cap="none" spc="0" normalizeH="0" baseline="0" noProof="0" dirty="0">
                  <a:ln>
                    <a:noFill/>
                  </a:ln>
                  <a:solidFill>
                    <a:schemeClr val="bg1"/>
                  </a:solidFill>
                  <a:effectLst/>
                  <a:uLnTx/>
                  <a:uFillTx/>
                  <a:latin typeface="+mn-lt"/>
                  <a:cs typeface="Calibri" panose="020F0502020204030204" pitchFamily="34" charset="0"/>
                </a:rPr>
                <a:t>Titel / Quote</a:t>
              </a:r>
            </a:p>
          </p:txBody>
        </p:sp>
        <p:sp>
          <p:nvSpPr>
            <p:cNvPr id="22" name="Ovaal 21">
              <a:extLst>
                <a:ext uri="{FF2B5EF4-FFF2-40B4-BE49-F238E27FC236}">
                  <a16:creationId xmlns:a16="http://schemas.microsoft.com/office/drawing/2014/main" id="{62277D0B-463B-4C83-AFE5-DE83842D3EC0}"/>
                </a:ext>
              </a:extLst>
            </p:cNvPr>
            <p:cNvSpPr/>
            <p:nvPr userDrawn="1"/>
          </p:nvSpPr>
          <p:spPr>
            <a:xfrm>
              <a:off x="-3604183" y="3274864"/>
              <a:ext cx="180000" cy="180000"/>
            </a:xfrm>
            <a:prstGeom prst="ellipse">
              <a:avLst/>
            </a:prstGeom>
            <a:solidFill>
              <a:schemeClr val="accent2"/>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5</a:t>
              </a:r>
            </a:p>
          </p:txBody>
        </p:sp>
        <p:sp>
          <p:nvSpPr>
            <p:cNvPr id="23" name="Rechthoek 22">
              <a:extLst>
                <a:ext uri="{FF2B5EF4-FFF2-40B4-BE49-F238E27FC236}">
                  <a16:creationId xmlns:a16="http://schemas.microsoft.com/office/drawing/2014/main" id="{F1FD9EA7-AE21-4776-9E46-CB84BC82D4AE}"/>
                </a:ext>
              </a:extLst>
            </p:cNvPr>
            <p:cNvSpPr/>
            <p:nvPr userDrawn="1"/>
          </p:nvSpPr>
          <p:spPr>
            <a:xfrm>
              <a:off x="-3319415" y="3274864"/>
              <a:ext cx="2949220" cy="180000"/>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100000"/>
                </a:lnSpc>
                <a:spcBef>
                  <a:spcPts val="450"/>
                </a:spcBef>
                <a:spcAft>
                  <a:spcPts val="450"/>
                </a:spcAft>
                <a:buClr>
                  <a:schemeClr val="accent1"/>
                </a:buClr>
                <a:buSzTx/>
                <a:buFont typeface="Arial" panose="020B0604020202020204" pitchFamily="34" charset="0"/>
                <a:buNone/>
                <a:tabLst/>
                <a:defRPr/>
              </a:pPr>
              <a:r>
                <a:rPr kumimoji="0" lang="nl-NL" sz="1350" b="1" i="0" u="none" strike="noStrike" kern="0" cap="none" spc="0" normalizeH="0" baseline="0" noProof="0" dirty="0">
                  <a:ln>
                    <a:noFill/>
                  </a:ln>
                  <a:solidFill>
                    <a:schemeClr val="bg1"/>
                  </a:solidFill>
                  <a:effectLst/>
                  <a:uLnTx/>
                  <a:uFillTx/>
                  <a:latin typeface="+mn-lt"/>
                  <a:cs typeface="Calibri" panose="020F0502020204030204" pitchFamily="34" charset="0"/>
                </a:rPr>
                <a:t>Subtitel</a:t>
              </a:r>
            </a:p>
          </p:txBody>
        </p:sp>
        <p:sp>
          <p:nvSpPr>
            <p:cNvPr id="24" name="Ovaal 23">
              <a:extLst>
                <a:ext uri="{FF2B5EF4-FFF2-40B4-BE49-F238E27FC236}">
                  <a16:creationId xmlns:a16="http://schemas.microsoft.com/office/drawing/2014/main" id="{BF114144-5B73-4061-A5E5-49E90FE6DF70}"/>
                </a:ext>
              </a:extLst>
            </p:cNvPr>
            <p:cNvSpPr/>
            <p:nvPr userDrawn="1"/>
          </p:nvSpPr>
          <p:spPr>
            <a:xfrm>
              <a:off x="-3604183" y="3634209"/>
              <a:ext cx="180000" cy="180000"/>
            </a:xfrm>
            <a:prstGeom prst="ellipse">
              <a:avLst/>
            </a:prstGeom>
            <a:solidFill>
              <a:schemeClr val="accent2"/>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6</a:t>
              </a:r>
            </a:p>
          </p:txBody>
        </p:sp>
        <p:sp>
          <p:nvSpPr>
            <p:cNvPr id="25" name="Rechthoek 24">
              <a:extLst>
                <a:ext uri="{FF2B5EF4-FFF2-40B4-BE49-F238E27FC236}">
                  <a16:creationId xmlns:a16="http://schemas.microsoft.com/office/drawing/2014/main" id="{4201FF50-1B85-42A2-9EDB-3989C9BC8174}"/>
                </a:ext>
              </a:extLst>
            </p:cNvPr>
            <p:cNvSpPr/>
            <p:nvPr userDrawn="1"/>
          </p:nvSpPr>
          <p:spPr>
            <a:xfrm>
              <a:off x="-3319415" y="3993554"/>
              <a:ext cx="2949220" cy="180000"/>
            </a:xfrm>
            <a:prstGeom prst="rect">
              <a:avLst/>
            </a:prstGeom>
            <a:noFill/>
            <a:ln w="25400" cap="flat" cmpd="sng" algn="ctr">
              <a:noFill/>
              <a:prstDash val="solid"/>
            </a:ln>
            <a:effectLst/>
          </p:spPr>
          <p:txBody>
            <a:bodyPr lIns="0" tIns="0" rIns="0" bIns="0" rtlCol="0" anchor="ctr"/>
            <a:lstStyle/>
            <a:p>
              <a:pPr marL="200025" marR="0" lvl="0" indent="-200025" defTabSz="685800" eaLnBrk="1" fontAlgn="auto" latinLnBrk="0" hangingPunct="1">
                <a:lnSpc>
                  <a:spcPct val="100000"/>
                </a:lnSpc>
                <a:spcBef>
                  <a:spcPts val="450"/>
                </a:spcBef>
                <a:spcAft>
                  <a:spcPts val="450"/>
                </a:spcAft>
                <a:buClr>
                  <a:schemeClr val="bg1"/>
                </a:buClr>
                <a:buSzTx/>
                <a:buFont typeface="+mj-lt"/>
                <a:buAutoNum type="arabicPeriod"/>
                <a:tabLst/>
                <a:defRPr/>
              </a:pPr>
              <a:r>
                <a:rPr kumimoji="0" lang="nl-NL" sz="1050" b="0" i="0" u="none" strike="noStrike" kern="0" cap="none" spc="0" normalizeH="0" baseline="0" noProof="0" dirty="0">
                  <a:ln>
                    <a:noFill/>
                  </a:ln>
                  <a:solidFill>
                    <a:schemeClr val="bg1"/>
                  </a:solidFill>
                  <a:effectLst/>
                  <a:uLnTx/>
                  <a:uFillTx/>
                  <a:latin typeface="+mn-lt"/>
                  <a:cs typeface="Calibri" panose="020F0502020204030204" pitchFamily="34" charset="0"/>
                </a:rPr>
                <a:t>Numerieke </a:t>
              </a:r>
              <a:r>
                <a:rPr kumimoji="0" lang="nl-NL" sz="1050" b="0" i="0" u="none" strike="noStrike" kern="0" cap="none" spc="0" normalizeH="0" baseline="0" noProof="0" dirty="0" err="1">
                  <a:ln>
                    <a:noFill/>
                  </a:ln>
                  <a:solidFill>
                    <a:schemeClr val="bg1"/>
                  </a:solidFill>
                  <a:effectLst/>
                  <a:uLnTx/>
                  <a:uFillTx/>
                  <a:latin typeface="+mn-lt"/>
                  <a:cs typeface="Calibri" panose="020F0502020204030204" pitchFamily="34" charset="0"/>
                </a:rPr>
                <a:t>bullet</a:t>
              </a:r>
              <a:r>
                <a:rPr kumimoji="0" lang="nl-NL" sz="1050" b="0" i="0" u="none" strike="noStrike" kern="0" cap="none" spc="0" normalizeH="0" baseline="0" noProof="0" dirty="0">
                  <a:ln>
                    <a:noFill/>
                  </a:ln>
                  <a:solidFill>
                    <a:schemeClr val="bg1"/>
                  </a:solidFill>
                  <a:effectLst/>
                  <a:uLnTx/>
                  <a:uFillTx/>
                  <a:latin typeface="+mn-lt"/>
                  <a:cs typeface="Calibri" panose="020F0502020204030204" pitchFamily="34" charset="0"/>
                </a:rPr>
                <a:t> </a:t>
              </a:r>
            </a:p>
          </p:txBody>
        </p:sp>
        <p:sp>
          <p:nvSpPr>
            <p:cNvPr id="26" name="Ovaal 25">
              <a:extLst>
                <a:ext uri="{FF2B5EF4-FFF2-40B4-BE49-F238E27FC236}">
                  <a16:creationId xmlns:a16="http://schemas.microsoft.com/office/drawing/2014/main" id="{26CE5409-1393-4BF7-B5DA-207A7577E7F0}"/>
                </a:ext>
              </a:extLst>
            </p:cNvPr>
            <p:cNvSpPr/>
            <p:nvPr userDrawn="1"/>
          </p:nvSpPr>
          <p:spPr>
            <a:xfrm>
              <a:off x="-3604183" y="3993554"/>
              <a:ext cx="180000" cy="180000"/>
            </a:xfrm>
            <a:prstGeom prst="ellipse">
              <a:avLst/>
            </a:prstGeom>
            <a:solidFill>
              <a:schemeClr val="accent2"/>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7</a:t>
              </a:r>
            </a:p>
          </p:txBody>
        </p:sp>
        <p:sp>
          <p:nvSpPr>
            <p:cNvPr id="27" name="Rechthoek 26">
              <a:extLst>
                <a:ext uri="{FF2B5EF4-FFF2-40B4-BE49-F238E27FC236}">
                  <a16:creationId xmlns:a16="http://schemas.microsoft.com/office/drawing/2014/main" id="{0CA95CD5-1B0B-476B-8D7B-A3AE7EB67CC0}"/>
                </a:ext>
              </a:extLst>
            </p:cNvPr>
            <p:cNvSpPr/>
            <p:nvPr userDrawn="1"/>
          </p:nvSpPr>
          <p:spPr>
            <a:xfrm>
              <a:off x="-3325830" y="4352899"/>
              <a:ext cx="2949220" cy="180000"/>
            </a:xfrm>
            <a:prstGeom prst="rect">
              <a:avLst/>
            </a:prstGeom>
            <a:noFill/>
            <a:ln w="25400" cap="flat" cmpd="sng" algn="ctr">
              <a:noFill/>
              <a:prstDash val="solid"/>
            </a:ln>
            <a:effectLst/>
          </p:spPr>
          <p:txBody>
            <a:bodyPr lIns="0" tIns="0" rIns="0" bIns="0" rtlCol="0" anchor="ctr"/>
            <a:lstStyle/>
            <a:p>
              <a:pPr marL="200025" marR="0" lvl="0" indent="-200025" defTabSz="685800" eaLnBrk="1" fontAlgn="auto" latinLnBrk="0" hangingPunct="1">
                <a:lnSpc>
                  <a:spcPct val="100000"/>
                </a:lnSpc>
                <a:spcBef>
                  <a:spcPts val="450"/>
                </a:spcBef>
                <a:spcAft>
                  <a:spcPts val="450"/>
                </a:spcAft>
                <a:buClr>
                  <a:schemeClr val="bg1"/>
                </a:buClr>
                <a:buSzTx/>
                <a:buFont typeface="+mj-lt"/>
                <a:buAutoNum type="alphaLcPeriod"/>
                <a:tabLst/>
                <a:defRPr/>
              </a:pPr>
              <a:r>
                <a:rPr kumimoji="0" lang="nl-NL" sz="1050" b="0" i="0" u="none" strike="noStrike" kern="0" cap="none" spc="0" normalizeH="0" baseline="0" noProof="0" dirty="0">
                  <a:ln>
                    <a:noFill/>
                  </a:ln>
                  <a:solidFill>
                    <a:schemeClr val="bg1"/>
                  </a:solidFill>
                  <a:effectLst/>
                  <a:uLnTx/>
                  <a:uFillTx/>
                  <a:latin typeface="+mn-lt"/>
                  <a:cs typeface="Calibri" panose="020F0502020204030204" pitchFamily="34" charset="0"/>
                </a:rPr>
                <a:t>Alfabetische </a:t>
              </a:r>
              <a:r>
                <a:rPr kumimoji="0" lang="nl-NL" sz="1050" b="0" i="0" u="none" strike="noStrike" kern="0" cap="none" spc="0" normalizeH="0" baseline="0" noProof="0" dirty="0" err="1">
                  <a:ln>
                    <a:noFill/>
                  </a:ln>
                  <a:solidFill>
                    <a:schemeClr val="bg1"/>
                  </a:solidFill>
                  <a:effectLst/>
                  <a:uLnTx/>
                  <a:uFillTx/>
                  <a:latin typeface="+mn-lt"/>
                  <a:cs typeface="Calibri" panose="020F0502020204030204" pitchFamily="34" charset="0"/>
                </a:rPr>
                <a:t>bullet</a:t>
              </a:r>
              <a:r>
                <a:rPr kumimoji="0" lang="nl-NL" sz="1050" b="0" i="0" u="none" strike="noStrike" kern="0" cap="none" spc="0" normalizeH="0" baseline="0" noProof="0" dirty="0">
                  <a:ln>
                    <a:noFill/>
                  </a:ln>
                  <a:solidFill>
                    <a:schemeClr val="bg1"/>
                  </a:solidFill>
                  <a:effectLst/>
                  <a:uLnTx/>
                  <a:uFillTx/>
                  <a:latin typeface="+mn-lt"/>
                  <a:cs typeface="Calibri" panose="020F0502020204030204" pitchFamily="34" charset="0"/>
                </a:rPr>
                <a:t> </a:t>
              </a:r>
            </a:p>
          </p:txBody>
        </p:sp>
        <p:sp>
          <p:nvSpPr>
            <p:cNvPr id="28" name="Ovaal 27">
              <a:extLst>
                <a:ext uri="{FF2B5EF4-FFF2-40B4-BE49-F238E27FC236}">
                  <a16:creationId xmlns:a16="http://schemas.microsoft.com/office/drawing/2014/main" id="{79076BB6-948B-4CE4-A7F4-E3575D243731}"/>
                </a:ext>
              </a:extLst>
            </p:cNvPr>
            <p:cNvSpPr/>
            <p:nvPr userDrawn="1"/>
          </p:nvSpPr>
          <p:spPr>
            <a:xfrm>
              <a:off x="-3604183" y="4352899"/>
              <a:ext cx="180000" cy="180000"/>
            </a:xfrm>
            <a:prstGeom prst="ellipse">
              <a:avLst/>
            </a:prstGeom>
            <a:solidFill>
              <a:schemeClr val="accent2"/>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8</a:t>
              </a:r>
            </a:p>
          </p:txBody>
        </p:sp>
        <p:sp>
          <p:nvSpPr>
            <p:cNvPr id="29" name="Rechthoek 28">
              <a:extLst>
                <a:ext uri="{FF2B5EF4-FFF2-40B4-BE49-F238E27FC236}">
                  <a16:creationId xmlns:a16="http://schemas.microsoft.com/office/drawing/2014/main" id="{3430F9B2-4866-4516-AFE0-021B72E0844C}"/>
                </a:ext>
              </a:extLst>
            </p:cNvPr>
            <p:cNvSpPr/>
            <p:nvPr userDrawn="1"/>
          </p:nvSpPr>
          <p:spPr>
            <a:xfrm>
              <a:off x="-3319415" y="4712245"/>
              <a:ext cx="2949220" cy="180000"/>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100000"/>
                </a:lnSpc>
                <a:spcBef>
                  <a:spcPts val="450"/>
                </a:spcBef>
                <a:spcAft>
                  <a:spcPts val="450"/>
                </a:spcAft>
                <a:buClr>
                  <a:schemeClr val="tx1"/>
                </a:buClr>
                <a:buSzTx/>
                <a:buFont typeface="Arial" panose="020B0604020202020204" pitchFamily="34" charset="0"/>
                <a:buNone/>
                <a:tabLst/>
                <a:defRPr/>
              </a:pPr>
              <a:r>
                <a:rPr kumimoji="0" lang="nl-NL" sz="900" b="0" i="1" u="none" strike="noStrike" kern="0" cap="none" spc="0" normalizeH="0" baseline="0" noProof="0" dirty="0">
                  <a:ln>
                    <a:noFill/>
                  </a:ln>
                  <a:solidFill>
                    <a:schemeClr val="bg1"/>
                  </a:solidFill>
                  <a:effectLst/>
                  <a:uLnTx/>
                  <a:uFillTx/>
                  <a:latin typeface="+mn-lt"/>
                  <a:cs typeface="Calibri" panose="020F0502020204030204" pitchFamily="34" charset="0"/>
                </a:rPr>
                <a:t>*Bronvermelding </a:t>
              </a:r>
            </a:p>
          </p:txBody>
        </p:sp>
        <p:sp>
          <p:nvSpPr>
            <p:cNvPr id="30" name="Ovaal 29">
              <a:extLst>
                <a:ext uri="{FF2B5EF4-FFF2-40B4-BE49-F238E27FC236}">
                  <a16:creationId xmlns:a16="http://schemas.microsoft.com/office/drawing/2014/main" id="{FE046934-FFFA-4DD8-BEA2-BA429DB89B2B}"/>
                </a:ext>
              </a:extLst>
            </p:cNvPr>
            <p:cNvSpPr/>
            <p:nvPr userDrawn="1"/>
          </p:nvSpPr>
          <p:spPr>
            <a:xfrm>
              <a:off x="-3604183" y="4712245"/>
              <a:ext cx="180000" cy="180000"/>
            </a:xfrm>
            <a:prstGeom prst="ellipse">
              <a:avLst/>
            </a:prstGeom>
            <a:solidFill>
              <a:schemeClr val="accent2"/>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9</a:t>
              </a:r>
            </a:p>
          </p:txBody>
        </p:sp>
        <p:sp>
          <p:nvSpPr>
            <p:cNvPr id="31" name="Rechthoek 30">
              <a:extLst>
                <a:ext uri="{FF2B5EF4-FFF2-40B4-BE49-F238E27FC236}">
                  <a16:creationId xmlns:a16="http://schemas.microsoft.com/office/drawing/2014/main" id="{A401CA29-C703-4140-B915-4AB6DE0CE532}"/>
                </a:ext>
              </a:extLst>
            </p:cNvPr>
            <p:cNvSpPr/>
            <p:nvPr userDrawn="1"/>
          </p:nvSpPr>
          <p:spPr>
            <a:xfrm>
              <a:off x="-3319415" y="3634209"/>
              <a:ext cx="2949220" cy="180000"/>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100000"/>
                </a:lnSpc>
                <a:spcBef>
                  <a:spcPts val="450"/>
                </a:spcBef>
                <a:spcAft>
                  <a:spcPts val="450"/>
                </a:spcAft>
                <a:buClr>
                  <a:schemeClr val="accent1"/>
                </a:buClr>
                <a:buSzTx/>
                <a:buFont typeface="Arial" panose="020B0604020202020204" pitchFamily="34" charset="0"/>
                <a:buNone/>
                <a:tabLst/>
                <a:defRPr/>
              </a:pPr>
              <a:r>
                <a:rPr kumimoji="0" lang="nl-NL" sz="1050" b="1" i="0" u="none" strike="noStrike" kern="0" cap="none" spc="0" normalizeH="0" baseline="0" noProof="0" dirty="0">
                  <a:ln>
                    <a:noFill/>
                  </a:ln>
                  <a:solidFill>
                    <a:schemeClr val="bg1"/>
                  </a:solidFill>
                  <a:effectLst/>
                  <a:uLnTx/>
                  <a:uFillTx/>
                  <a:latin typeface="+mn-lt"/>
                  <a:cs typeface="Calibri" panose="020F0502020204030204" pitchFamily="34" charset="0"/>
                </a:rPr>
                <a:t>Kop</a:t>
              </a:r>
            </a:p>
          </p:txBody>
        </p:sp>
        <p:sp>
          <p:nvSpPr>
            <p:cNvPr id="32" name="Rechthoek 31">
              <a:extLst>
                <a:ext uri="{FF2B5EF4-FFF2-40B4-BE49-F238E27FC236}">
                  <a16:creationId xmlns:a16="http://schemas.microsoft.com/office/drawing/2014/main" id="{9B7850F2-8CDC-49C0-9511-8FB928EECE84}"/>
                </a:ext>
              </a:extLst>
            </p:cNvPr>
            <p:cNvSpPr/>
            <p:nvPr userDrawn="1"/>
          </p:nvSpPr>
          <p:spPr>
            <a:xfrm>
              <a:off x="-3786437" y="5124131"/>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900" b="1" cap="all" baseline="0" noProof="0" dirty="0">
                  <a:solidFill>
                    <a:srgbClr val="211F26"/>
                  </a:solidFill>
                  <a:latin typeface="Calibri" panose="020F0502020204030204" pitchFamily="34" charset="0"/>
                  <a:cs typeface="Calibri" panose="020F0502020204030204" pitchFamily="34" charset="0"/>
                </a:rPr>
                <a:t>MEER WETEN?</a:t>
              </a:r>
              <a:br>
                <a:rPr lang="nl-NL" sz="900" b="1" cap="all" baseline="0" noProof="0" dirty="0">
                  <a:solidFill>
                    <a:srgbClr val="211F26"/>
                  </a:solidFill>
                  <a:latin typeface="Calibri" panose="020F0502020204030204" pitchFamily="34" charset="0"/>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900" b="1" cap="all" baseline="0" noProof="0" dirty="0">
                  <a:solidFill>
                    <a:srgbClr val="211F26"/>
                  </a:solidFill>
                  <a:latin typeface="Calibri" panose="020F0502020204030204" pitchFamily="34" charset="0"/>
                  <a:cs typeface="Calibri" panose="020F0502020204030204" pitchFamily="34" charset="0"/>
                </a:rPr>
                <a:t> 'SLIDEBUILDER’ </a:t>
              </a:r>
              <a:r>
                <a:rPr lang="nl-NL" sz="9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900" kern="1200" cap="none" baseline="0" noProof="0" dirty="0">
                  <a:solidFill>
                    <a:srgbClr val="211F26"/>
                  </a:solidFill>
                  <a:latin typeface="Calibri" panose="020F0502020204030204" pitchFamily="34" charset="0"/>
                  <a:ea typeface="+mn-ea"/>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9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33" name="ICOON_info">
              <a:extLst>
                <a:ext uri="{FF2B5EF4-FFF2-40B4-BE49-F238E27FC236}">
                  <a16:creationId xmlns:a16="http://schemas.microsoft.com/office/drawing/2014/main" id="{1BD53164-7A93-4D9D-9684-51C8FAB0CFAD}"/>
                </a:ext>
              </a:extLst>
            </p:cNvPr>
            <p:cNvGrpSpPr/>
            <p:nvPr userDrawn="1"/>
          </p:nvGrpSpPr>
          <p:grpSpPr>
            <a:xfrm>
              <a:off x="-376736" y="5063968"/>
              <a:ext cx="283685" cy="283685"/>
              <a:chOff x="-510741" y="5913713"/>
              <a:chExt cx="267555" cy="267555"/>
            </a:xfrm>
          </p:grpSpPr>
          <p:sp>
            <p:nvSpPr>
              <p:cNvPr id="81" name="Ovaal 80">
                <a:extLst>
                  <a:ext uri="{FF2B5EF4-FFF2-40B4-BE49-F238E27FC236}">
                    <a16:creationId xmlns:a16="http://schemas.microsoft.com/office/drawing/2014/main" id="{57A6865A-078D-4A74-8867-F4592C669CCB}"/>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450"/>
                  </a:spcBef>
                  <a:spcAft>
                    <a:spcPts val="450"/>
                  </a:spcAft>
                </a:pPr>
                <a:endParaRPr lang="nl-NL" sz="1200" cap="all" baseline="0" noProof="0" dirty="0">
                  <a:latin typeface="Calibri" panose="020F0502020204030204" pitchFamily="34" charset="0"/>
                  <a:cs typeface="Calibri" panose="020F0502020204030204" pitchFamily="34" charset="0"/>
                </a:endParaRPr>
              </a:p>
            </p:txBody>
          </p:sp>
          <p:sp>
            <p:nvSpPr>
              <p:cNvPr id="82" name="Graphic 163" descr="Informatie">
                <a:extLst>
                  <a:ext uri="{FF2B5EF4-FFF2-40B4-BE49-F238E27FC236}">
                    <a16:creationId xmlns:a16="http://schemas.microsoft.com/office/drawing/2014/main" id="{923E7B42-FD34-47C8-BA5B-8601FD14D4F9}"/>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lstStyle/>
              <a:p>
                <a:endParaRPr lang="nl-NL" sz="1500" noProof="0" dirty="0">
                  <a:solidFill>
                    <a:srgbClr val="211F26"/>
                  </a:solidFill>
                  <a:latin typeface="Calibri" panose="020F0502020204030204" pitchFamily="34" charset="0"/>
                  <a:cs typeface="Calibri" panose="020F0502020204030204" pitchFamily="34" charset="0"/>
                </a:endParaRPr>
              </a:p>
            </p:txBody>
          </p:sp>
        </p:grpSp>
        <p:grpSp>
          <p:nvGrpSpPr>
            <p:cNvPr id="34" name="VOORBEELD">
              <a:extLst>
                <a:ext uri="{FF2B5EF4-FFF2-40B4-BE49-F238E27FC236}">
                  <a16:creationId xmlns:a16="http://schemas.microsoft.com/office/drawing/2014/main" id="{9695A7C1-3400-4D41-9966-3F87EB719656}"/>
                </a:ext>
              </a:extLst>
            </p:cNvPr>
            <p:cNvGrpSpPr/>
            <p:nvPr userDrawn="1"/>
          </p:nvGrpSpPr>
          <p:grpSpPr>
            <a:xfrm>
              <a:off x="-3605171" y="458674"/>
              <a:ext cx="3234311" cy="558875"/>
              <a:chOff x="-3605171" y="458674"/>
              <a:chExt cx="3234311" cy="558875"/>
            </a:xfrm>
          </p:grpSpPr>
          <p:sp>
            <p:nvSpPr>
              <p:cNvPr id="41" name="Rechthoek 40">
                <a:extLst>
                  <a:ext uri="{FF2B5EF4-FFF2-40B4-BE49-F238E27FC236}">
                    <a16:creationId xmlns:a16="http://schemas.microsoft.com/office/drawing/2014/main" id="{9713DB6B-67EA-4B13-9758-F06924AF9772}"/>
                  </a:ext>
                </a:extLst>
              </p:cNvPr>
              <p:cNvSpPr/>
              <p:nvPr userDrawn="1"/>
            </p:nvSpPr>
            <p:spPr>
              <a:xfrm>
                <a:off x="-3604183" y="458674"/>
                <a:ext cx="393459" cy="184058"/>
              </a:xfrm>
              <a:prstGeom prst="rect">
                <a:avLst/>
              </a:prstGeom>
              <a:solidFill>
                <a:srgbClr val="F8F8F8"/>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18000" rIns="0" bIns="0" numCol="1" spcCol="0" rtlCol="0" fromWordArt="0" anchor="t" anchorCtr="0" forceAA="0" compatLnSpc="1">
                <a:prstTxWarp prst="textNoShape">
                  <a:avLst/>
                </a:prstTxWarp>
                <a:noAutofit/>
              </a:bodyPr>
              <a:lstStyle/>
              <a:p>
                <a:pPr algn="ctr"/>
                <a:r>
                  <a:rPr lang="nl-NL" sz="675" b="1" noProof="0" dirty="0">
                    <a:solidFill>
                      <a:srgbClr val="211F26"/>
                    </a:solidFill>
                    <a:latin typeface="Calibri" panose="020F0502020204030204" pitchFamily="34" charset="0"/>
                    <a:cs typeface="Calibri" panose="020F0502020204030204" pitchFamily="34" charset="0"/>
                  </a:rPr>
                  <a:t>Start</a:t>
                </a:r>
              </a:p>
            </p:txBody>
          </p:sp>
          <p:sp>
            <p:nvSpPr>
              <p:cNvPr id="42" name="Rechthoek 41">
                <a:extLst>
                  <a:ext uri="{FF2B5EF4-FFF2-40B4-BE49-F238E27FC236}">
                    <a16:creationId xmlns:a16="http://schemas.microsoft.com/office/drawing/2014/main" id="{5768FDDE-B64E-42CD-86DE-E297128EF2AB}"/>
                  </a:ext>
                </a:extLst>
              </p:cNvPr>
              <p:cNvSpPr/>
              <p:nvPr userDrawn="1"/>
            </p:nvSpPr>
            <p:spPr>
              <a:xfrm>
                <a:off x="-3599184" y="621345"/>
                <a:ext cx="383782" cy="27171"/>
              </a:xfrm>
              <a:prstGeom prst="rect">
                <a:avLst/>
              </a:prstGeom>
              <a:solidFill>
                <a:srgbClr val="B7462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nvGrpSpPr>
              <p:cNvPr id="43" name="Groep 42">
                <a:extLst>
                  <a:ext uri="{FF2B5EF4-FFF2-40B4-BE49-F238E27FC236}">
                    <a16:creationId xmlns:a16="http://schemas.microsoft.com/office/drawing/2014/main" id="{979D853F-72E7-41E8-B50F-DACB10B2BB38}"/>
                  </a:ext>
                </a:extLst>
              </p:cNvPr>
              <p:cNvGrpSpPr/>
              <p:nvPr userDrawn="1"/>
            </p:nvGrpSpPr>
            <p:grpSpPr>
              <a:xfrm>
                <a:off x="-3386247" y="830871"/>
                <a:ext cx="139423" cy="109566"/>
                <a:chOff x="-2866744" y="827071"/>
                <a:chExt cx="168701" cy="132575"/>
              </a:xfrm>
            </p:grpSpPr>
            <p:grpSp>
              <p:nvGrpSpPr>
                <p:cNvPr id="74" name="Groep 73">
                  <a:extLst>
                    <a:ext uri="{FF2B5EF4-FFF2-40B4-BE49-F238E27FC236}">
                      <a16:creationId xmlns:a16="http://schemas.microsoft.com/office/drawing/2014/main" id="{B8E937E3-0536-4735-B70D-C2349B165914}"/>
                    </a:ext>
                  </a:extLst>
                </p:cNvPr>
                <p:cNvGrpSpPr/>
                <p:nvPr userDrawn="1"/>
              </p:nvGrpSpPr>
              <p:grpSpPr>
                <a:xfrm>
                  <a:off x="-2866744" y="827071"/>
                  <a:ext cx="168701" cy="132575"/>
                  <a:chOff x="-2866744" y="827071"/>
                  <a:chExt cx="168701" cy="132575"/>
                </a:xfrm>
              </p:grpSpPr>
              <p:cxnSp>
                <p:nvCxnSpPr>
                  <p:cNvPr id="76" name="Rechte verbindingslijn 75">
                    <a:extLst>
                      <a:ext uri="{FF2B5EF4-FFF2-40B4-BE49-F238E27FC236}">
                        <a16:creationId xmlns:a16="http://schemas.microsoft.com/office/drawing/2014/main" id="{D8C5280C-DFB9-4BBF-832B-A1853C76C84B}"/>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77" name="Rechte verbindingslijn 76">
                    <a:extLst>
                      <a:ext uri="{FF2B5EF4-FFF2-40B4-BE49-F238E27FC236}">
                        <a16:creationId xmlns:a16="http://schemas.microsoft.com/office/drawing/2014/main" id="{86D1ECF7-65A9-4CA2-9BEE-1AF44EDB0D85}"/>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78" name="Rechte verbindingslijn 77">
                    <a:extLst>
                      <a:ext uri="{FF2B5EF4-FFF2-40B4-BE49-F238E27FC236}">
                        <a16:creationId xmlns:a16="http://schemas.microsoft.com/office/drawing/2014/main" id="{FCA66897-33B2-498E-A8BC-7955DC6D3149}"/>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79" name="Rechte verbindingslijn 78">
                    <a:extLst>
                      <a:ext uri="{FF2B5EF4-FFF2-40B4-BE49-F238E27FC236}">
                        <a16:creationId xmlns:a16="http://schemas.microsoft.com/office/drawing/2014/main" id="{D2A5B9C5-6B68-4487-9E0B-1606CF8DCDFD}"/>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80" name="Rechte verbindingslijn 79">
                    <a:extLst>
                      <a:ext uri="{FF2B5EF4-FFF2-40B4-BE49-F238E27FC236}">
                        <a16:creationId xmlns:a16="http://schemas.microsoft.com/office/drawing/2014/main" id="{15C79B62-47F3-44A5-B9BB-7DB91EF39305}"/>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75" name="Pijl: rechts 74">
                  <a:extLst>
                    <a:ext uri="{FF2B5EF4-FFF2-40B4-BE49-F238E27FC236}">
                      <a16:creationId xmlns:a16="http://schemas.microsoft.com/office/drawing/2014/main" id="{EC7DC958-3379-4965-B12B-358536F2C5AB}"/>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nvGrpSpPr>
              <p:cNvPr id="44" name="Groep 43">
                <a:extLst>
                  <a:ext uri="{FF2B5EF4-FFF2-40B4-BE49-F238E27FC236}">
                    <a16:creationId xmlns:a16="http://schemas.microsoft.com/office/drawing/2014/main" id="{750CB2D7-6830-4FDE-9D38-C8C7053E3F72}"/>
                  </a:ext>
                </a:extLst>
              </p:cNvPr>
              <p:cNvGrpSpPr/>
              <p:nvPr userDrawn="1"/>
            </p:nvGrpSpPr>
            <p:grpSpPr>
              <a:xfrm>
                <a:off x="-3605171" y="830871"/>
                <a:ext cx="139423" cy="109566"/>
                <a:chOff x="-2866744" y="518074"/>
                <a:chExt cx="168701" cy="132575"/>
              </a:xfrm>
            </p:grpSpPr>
            <p:grpSp>
              <p:nvGrpSpPr>
                <p:cNvPr id="67" name="Groep 66">
                  <a:extLst>
                    <a:ext uri="{FF2B5EF4-FFF2-40B4-BE49-F238E27FC236}">
                      <a16:creationId xmlns:a16="http://schemas.microsoft.com/office/drawing/2014/main" id="{3DCFE30A-082B-443B-AB81-C78EBDFAD0D3}"/>
                    </a:ext>
                  </a:extLst>
                </p:cNvPr>
                <p:cNvGrpSpPr/>
                <p:nvPr userDrawn="1"/>
              </p:nvGrpSpPr>
              <p:grpSpPr>
                <a:xfrm>
                  <a:off x="-2866744" y="518074"/>
                  <a:ext cx="168701" cy="132575"/>
                  <a:chOff x="-2866744" y="518074"/>
                  <a:chExt cx="168701" cy="132575"/>
                </a:xfrm>
              </p:grpSpPr>
              <p:cxnSp>
                <p:nvCxnSpPr>
                  <p:cNvPr id="69" name="Rechte verbindingslijn 68">
                    <a:extLst>
                      <a:ext uri="{FF2B5EF4-FFF2-40B4-BE49-F238E27FC236}">
                        <a16:creationId xmlns:a16="http://schemas.microsoft.com/office/drawing/2014/main" id="{4DB07196-9933-4B32-BF5E-2416F4738AE1}"/>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70" name="Rechte verbindingslijn 69">
                    <a:extLst>
                      <a:ext uri="{FF2B5EF4-FFF2-40B4-BE49-F238E27FC236}">
                        <a16:creationId xmlns:a16="http://schemas.microsoft.com/office/drawing/2014/main" id="{A3576F07-AE86-4B18-B919-D20365BC0736}"/>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71" name="Rechte verbindingslijn 70">
                    <a:extLst>
                      <a:ext uri="{FF2B5EF4-FFF2-40B4-BE49-F238E27FC236}">
                        <a16:creationId xmlns:a16="http://schemas.microsoft.com/office/drawing/2014/main" id="{7942CE50-7BA8-41EE-ABDD-8117093147C6}"/>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72" name="Rechte verbindingslijn 71">
                    <a:extLst>
                      <a:ext uri="{FF2B5EF4-FFF2-40B4-BE49-F238E27FC236}">
                        <a16:creationId xmlns:a16="http://schemas.microsoft.com/office/drawing/2014/main" id="{86409610-4FF9-4150-B211-7160EBAB3978}"/>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73" name="Rechte verbindingslijn 72">
                    <a:extLst>
                      <a:ext uri="{FF2B5EF4-FFF2-40B4-BE49-F238E27FC236}">
                        <a16:creationId xmlns:a16="http://schemas.microsoft.com/office/drawing/2014/main" id="{F16DDC05-6CA4-4871-BE01-12E2019C7269}"/>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68" name="Pijl: rechts 67">
                  <a:extLst>
                    <a:ext uri="{FF2B5EF4-FFF2-40B4-BE49-F238E27FC236}">
                      <a16:creationId xmlns:a16="http://schemas.microsoft.com/office/drawing/2014/main" id="{E9B3BBD2-80F3-426A-BC14-72A9E0EAF64A}"/>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cxnSp>
            <p:nvCxnSpPr>
              <p:cNvPr id="45" name="Rechte verbindingslijn 44">
                <a:extLst>
                  <a:ext uri="{FF2B5EF4-FFF2-40B4-BE49-F238E27FC236}">
                    <a16:creationId xmlns:a16="http://schemas.microsoft.com/office/drawing/2014/main" id="{3C0534D9-123B-4298-82F0-B9B39931DCD7}"/>
                  </a:ext>
                </a:extLst>
              </p:cNvPr>
              <p:cNvCxnSpPr>
                <a:cxnSpLocks/>
              </p:cNvCxnSpPr>
              <p:nvPr userDrawn="1"/>
            </p:nvCxnSpPr>
            <p:spPr>
              <a:xfrm flipV="1">
                <a:off x="-3459956" y="588169"/>
                <a:ext cx="547687" cy="219076"/>
              </a:xfrm>
              <a:prstGeom prst="line">
                <a:avLst/>
              </a:prstGeom>
              <a:noFill/>
              <a:ln w="19050" cap="rnd" cmpd="sng" algn="ctr">
                <a:solidFill>
                  <a:schemeClr val="accent2"/>
                </a:solidFill>
                <a:prstDash val="solid"/>
                <a:headEnd type="oval"/>
              </a:ln>
              <a:effectLst/>
            </p:spPr>
          </p:cxnSp>
          <p:cxnSp>
            <p:nvCxnSpPr>
              <p:cNvPr id="46" name="Rechte verbindingslijn 45">
                <a:extLst>
                  <a:ext uri="{FF2B5EF4-FFF2-40B4-BE49-F238E27FC236}">
                    <a16:creationId xmlns:a16="http://schemas.microsoft.com/office/drawing/2014/main" id="{047F6347-9FA6-4CA3-9546-3421D40ABFAC}"/>
                  </a:ext>
                </a:extLst>
              </p:cNvPr>
              <p:cNvCxnSpPr>
                <a:cxnSpLocks/>
              </p:cNvCxnSpPr>
              <p:nvPr userDrawn="1"/>
            </p:nvCxnSpPr>
            <p:spPr>
              <a:xfrm>
                <a:off x="-3224213" y="828675"/>
                <a:ext cx="319088" cy="0"/>
              </a:xfrm>
              <a:prstGeom prst="line">
                <a:avLst/>
              </a:prstGeom>
              <a:noFill/>
              <a:ln w="19050" cap="rnd" cmpd="sng" algn="ctr">
                <a:solidFill>
                  <a:schemeClr val="accent2"/>
                </a:solidFill>
                <a:prstDash val="solid"/>
                <a:headEnd type="oval"/>
              </a:ln>
              <a:effectLst/>
            </p:spPr>
          </p:cxnSp>
          <p:sp>
            <p:nvSpPr>
              <p:cNvPr id="47" name="Rechthoek 46">
                <a:extLst>
                  <a:ext uri="{FF2B5EF4-FFF2-40B4-BE49-F238E27FC236}">
                    <a16:creationId xmlns:a16="http://schemas.microsoft.com/office/drawing/2014/main" id="{F4DCF116-AA6A-4CFA-8BF1-A8FDDE14174F}"/>
                  </a:ext>
                </a:extLst>
              </p:cNvPr>
              <p:cNvSpPr/>
              <p:nvPr userDrawn="1"/>
            </p:nvSpPr>
            <p:spPr>
              <a:xfrm>
                <a:off x="-2559903" y="512179"/>
                <a:ext cx="2189042" cy="151083"/>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Tekstniveau omhoog</a:t>
                </a:r>
              </a:p>
            </p:txBody>
          </p:sp>
          <p:sp>
            <p:nvSpPr>
              <p:cNvPr id="48" name="Rechthoek 47">
                <a:extLst>
                  <a:ext uri="{FF2B5EF4-FFF2-40B4-BE49-F238E27FC236}">
                    <a16:creationId xmlns:a16="http://schemas.microsoft.com/office/drawing/2014/main" id="{716BDFE4-BD02-4C59-B07A-FA3E43768671}"/>
                  </a:ext>
                </a:extLst>
              </p:cNvPr>
              <p:cNvSpPr/>
              <p:nvPr userDrawn="1"/>
            </p:nvSpPr>
            <p:spPr>
              <a:xfrm>
                <a:off x="-2559903" y="819562"/>
                <a:ext cx="2189043" cy="142202"/>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Tekstniveau omlaag</a:t>
                </a:r>
              </a:p>
            </p:txBody>
          </p:sp>
          <p:grpSp>
            <p:nvGrpSpPr>
              <p:cNvPr id="49" name="Groep 48">
                <a:extLst>
                  <a:ext uri="{FF2B5EF4-FFF2-40B4-BE49-F238E27FC236}">
                    <a16:creationId xmlns:a16="http://schemas.microsoft.com/office/drawing/2014/main" id="{BE5D1E6D-F40B-4B5D-BC29-EA269A229171}"/>
                  </a:ext>
                </a:extLst>
              </p:cNvPr>
              <p:cNvGrpSpPr/>
              <p:nvPr userDrawn="1"/>
            </p:nvGrpSpPr>
            <p:grpSpPr>
              <a:xfrm>
                <a:off x="-2916763" y="769168"/>
                <a:ext cx="268738" cy="248381"/>
                <a:chOff x="-2916763" y="769168"/>
                <a:chExt cx="268738" cy="248381"/>
              </a:xfrm>
            </p:grpSpPr>
            <p:sp>
              <p:nvSpPr>
                <p:cNvPr id="59" name="Rechthoek 58">
                  <a:extLst>
                    <a:ext uri="{FF2B5EF4-FFF2-40B4-BE49-F238E27FC236}">
                      <a16:creationId xmlns:a16="http://schemas.microsoft.com/office/drawing/2014/main" id="{2483CB31-FB01-4A21-BF6A-7C65F6BD1693}"/>
                    </a:ext>
                  </a:extLst>
                </p:cNvPr>
                <p:cNvSpPr/>
                <p:nvPr userDrawn="1"/>
              </p:nvSpPr>
              <p:spPr>
                <a:xfrm>
                  <a:off x="-2916763" y="769168"/>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dirty="0">
                    <a:solidFill>
                      <a:srgbClr val="211F26"/>
                    </a:solidFill>
                    <a:latin typeface="Calibri" panose="020F0502020204030204" pitchFamily="34" charset="0"/>
                    <a:cs typeface="Calibri" panose="020F0502020204030204" pitchFamily="34" charset="0"/>
                  </a:endParaRPr>
                </a:p>
              </p:txBody>
            </p:sp>
            <p:grpSp>
              <p:nvGrpSpPr>
                <p:cNvPr id="60" name="Groep 59">
                  <a:extLst>
                    <a:ext uri="{FF2B5EF4-FFF2-40B4-BE49-F238E27FC236}">
                      <a16:creationId xmlns:a16="http://schemas.microsoft.com/office/drawing/2014/main" id="{ADC4F898-F0AD-484C-8893-816C9010124B}"/>
                    </a:ext>
                  </a:extLst>
                </p:cNvPr>
                <p:cNvGrpSpPr/>
                <p:nvPr userDrawn="1"/>
              </p:nvGrpSpPr>
              <p:grpSpPr>
                <a:xfrm>
                  <a:off x="-2866744" y="827071"/>
                  <a:ext cx="168701" cy="132575"/>
                  <a:chOff x="-2866744" y="827071"/>
                  <a:chExt cx="168701" cy="132575"/>
                </a:xfrm>
              </p:grpSpPr>
              <p:cxnSp>
                <p:nvCxnSpPr>
                  <p:cNvPr id="62" name="Rechte verbindingslijn 61">
                    <a:extLst>
                      <a:ext uri="{FF2B5EF4-FFF2-40B4-BE49-F238E27FC236}">
                        <a16:creationId xmlns:a16="http://schemas.microsoft.com/office/drawing/2014/main" id="{04C0A6B5-45AB-4870-B7F9-D02F34165FC1}"/>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63" name="Rechte verbindingslijn 62">
                    <a:extLst>
                      <a:ext uri="{FF2B5EF4-FFF2-40B4-BE49-F238E27FC236}">
                        <a16:creationId xmlns:a16="http://schemas.microsoft.com/office/drawing/2014/main" id="{A18A9B84-9B7B-4A08-BBFE-BB6294C891DA}"/>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64" name="Rechte verbindingslijn 63">
                    <a:extLst>
                      <a:ext uri="{FF2B5EF4-FFF2-40B4-BE49-F238E27FC236}">
                        <a16:creationId xmlns:a16="http://schemas.microsoft.com/office/drawing/2014/main" id="{5051AB24-4E66-400C-9FA2-EC62FB3FA010}"/>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65" name="Rechte verbindingslijn 64">
                    <a:extLst>
                      <a:ext uri="{FF2B5EF4-FFF2-40B4-BE49-F238E27FC236}">
                        <a16:creationId xmlns:a16="http://schemas.microsoft.com/office/drawing/2014/main" id="{9125F9A5-ACE9-4C9A-ADB0-B40E7462B854}"/>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66" name="Rechte verbindingslijn 65">
                    <a:extLst>
                      <a:ext uri="{FF2B5EF4-FFF2-40B4-BE49-F238E27FC236}">
                        <a16:creationId xmlns:a16="http://schemas.microsoft.com/office/drawing/2014/main" id="{F3237ACB-CAFC-4410-901D-299E570F89BF}"/>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61" name="Pijl: rechts 60">
                  <a:extLst>
                    <a:ext uri="{FF2B5EF4-FFF2-40B4-BE49-F238E27FC236}">
                      <a16:creationId xmlns:a16="http://schemas.microsoft.com/office/drawing/2014/main" id="{3BBBEEAC-DBAC-4FCA-AECD-AEC0325E3CDE}"/>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nvGrpSpPr>
              <p:cNvPr id="50" name="Groep 49">
                <a:extLst>
                  <a:ext uri="{FF2B5EF4-FFF2-40B4-BE49-F238E27FC236}">
                    <a16:creationId xmlns:a16="http://schemas.microsoft.com/office/drawing/2014/main" id="{6BE221B8-7B36-4706-B4F1-B17250464A90}"/>
                  </a:ext>
                </a:extLst>
              </p:cNvPr>
              <p:cNvGrpSpPr/>
              <p:nvPr userDrawn="1"/>
            </p:nvGrpSpPr>
            <p:grpSpPr>
              <a:xfrm>
                <a:off x="-2916763" y="460171"/>
                <a:ext cx="268738" cy="248381"/>
                <a:chOff x="-2916763" y="460171"/>
                <a:chExt cx="268738" cy="248381"/>
              </a:xfrm>
            </p:grpSpPr>
            <p:sp>
              <p:nvSpPr>
                <p:cNvPr id="51" name="Rechthoek 50">
                  <a:extLst>
                    <a:ext uri="{FF2B5EF4-FFF2-40B4-BE49-F238E27FC236}">
                      <a16:creationId xmlns:a16="http://schemas.microsoft.com/office/drawing/2014/main" id="{0FC5063B-F178-457D-8D61-04AC9ECA220C}"/>
                    </a:ext>
                  </a:extLst>
                </p:cNvPr>
                <p:cNvSpPr/>
                <p:nvPr userDrawn="1"/>
              </p:nvSpPr>
              <p:spPr>
                <a:xfrm>
                  <a:off x="-2916763" y="460171"/>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dirty="0">
                    <a:solidFill>
                      <a:srgbClr val="211F26"/>
                    </a:solidFill>
                    <a:latin typeface="Calibri" panose="020F0502020204030204" pitchFamily="34" charset="0"/>
                    <a:cs typeface="Calibri" panose="020F0502020204030204" pitchFamily="34" charset="0"/>
                  </a:endParaRPr>
                </a:p>
              </p:txBody>
            </p:sp>
            <p:grpSp>
              <p:nvGrpSpPr>
                <p:cNvPr id="52" name="Groep 51">
                  <a:extLst>
                    <a:ext uri="{FF2B5EF4-FFF2-40B4-BE49-F238E27FC236}">
                      <a16:creationId xmlns:a16="http://schemas.microsoft.com/office/drawing/2014/main" id="{829EBA37-8026-4E0F-AD98-B7449F3BD7DA}"/>
                    </a:ext>
                  </a:extLst>
                </p:cNvPr>
                <p:cNvGrpSpPr/>
                <p:nvPr userDrawn="1"/>
              </p:nvGrpSpPr>
              <p:grpSpPr>
                <a:xfrm>
                  <a:off x="-2866744" y="518074"/>
                  <a:ext cx="168701" cy="132575"/>
                  <a:chOff x="-2866744" y="518074"/>
                  <a:chExt cx="168701" cy="132575"/>
                </a:xfrm>
              </p:grpSpPr>
              <p:cxnSp>
                <p:nvCxnSpPr>
                  <p:cNvPr id="54" name="Rechte verbindingslijn 53">
                    <a:extLst>
                      <a:ext uri="{FF2B5EF4-FFF2-40B4-BE49-F238E27FC236}">
                        <a16:creationId xmlns:a16="http://schemas.microsoft.com/office/drawing/2014/main" id="{9DC1FF12-8C6E-4129-981C-47F4E42D0707}"/>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55" name="Rechte verbindingslijn 54">
                    <a:extLst>
                      <a:ext uri="{FF2B5EF4-FFF2-40B4-BE49-F238E27FC236}">
                        <a16:creationId xmlns:a16="http://schemas.microsoft.com/office/drawing/2014/main" id="{EB77BB6D-BCC7-4772-BCA4-21AEE610F9C3}"/>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56" name="Rechte verbindingslijn 55">
                    <a:extLst>
                      <a:ext uri="{FF2B5EF4-FFF2-40B4-BE49-F238E27FC236}">
                        <a16:creationId xmlns:a16="http://schemas.microsoft.com/office/drawing/2014/main" id="{0EF0A520-C793-49F6-8763-3019E2F86C46}"/>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57" name="Rechte verbindingslijn 56">
                    <a:extLst>
                      <a:ext uri="{FF2B5EF4-FFF2-40B4-BE49-F238E27FC236}">
                        <a16:creationId xmlns:a16="http://schemas.microsoft.com/office/drawing/2014/main" id="{AFE5B98E-5E7E-41CE-9C83-AF3E440D3264}"/>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58" name="Rechte verbindingslijn 57">
                    <a:extLst>
                      <a:ext uri="{FF2B5EF4-FFF2-40B4-BE49-F238E27FC236}">
                        <a16:creationId xmlns:a16="http://schemas.microsoft.com/office/drawing/2014/main" id="{392CD823-4FC7-454E-9F18-8827FAC433D4}"/>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53" name="Pijl: rechts 52">
                  <a:extLst>
                    <a:ext uri="{FF2B5EF4-FFF2-40B4-BE49-F238E27FC236}">
                      <a16:creationId xmlns:a16="http://schemas.microsoft.com/office/drawing/2014/main" id="{B50C01AA-7621-4E5E-AE18-CA25EE80E845}"/>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grpSp>
          <p:nvGrpSpPr>
            <p:cNvPr id="35" name="Groep 34">
              <a:extLst>
                <a:ext uri="{FF2B5EF4-FFF2-40B4-BE49-F238E27FC236}">
                  <a16:creationId xmlns:a16="http://schemas.microsoft.com/office/drawing/2014/main" id="{FC1683DF-A1B4-4796-92A9-720128C2D51F}"/>
                </a:ext>
              </a:extLst>
            </p:cNvPr>
            <p:cNvGrpSpPr/>
            <p:nvPr userDrawn="1"/>
          </p:nvGrpSpPr>
          <p:grpSpPr>
            <a:xfrm>
              <a:off x="-938434" y="5326819"/>
              <a:ext cx="627798" cy="576693"/>
              <a:chOff x="-1753862" y="6112775"/>
              <a:chExt cx="759635" cy="697798"/>
            </a:xfrm>
          </p:grpSpPr>
          <p:grpSp>
            <p:nvGrpSpPr>
              <p:cNvPr id="36" name="Inspireren">
                <a:extLst>
                  <a:ext uri="{FF2B5EF4-FFF2-40B4-BE49-F238E27FC236}">
                    <a16:creationId xmlns:a16="http://schemas.microsoft.com/office/drawing/2014/main" id="{32002FAE-BEB6-464E-B8FF-37CB344CF8E7}"/>
                  </a:ext>
                </a:extLst>
              </p:cNvPr>
              <p:cNvGrpSpPr>
                <a:grpSpLocks noChangeAspect="1"/>
              </p:cNvGrpSpPr>
              <p:nvPr userDrawn="1"/>
            </p:nvGrpSpPr>
            <p:grpSpPr bwMode="auto">
              <a:xfrm>
                <a:off x="-1484858" y="6112775"/>
                <a:ext cx="205431" cy="293286"/>
                <a:chOff x="4768" y="2783"/>
                <a:chExt cx="788" cy="1125"/>
              </a:xfrm>
              <a:gradFill>
                <a:gsLst>
                  <a:gs pos="0">
                    <a:srgbClr val="9D9FA1"/>
                  </a:gs>
                  <a:gs pos="70000">
                    <a:srgbClr val="211F26"/>
                  </a:gs>
                </a:gsLst>
                <a:lin ang="2700000" scaled="0"/>
              </a:gradFill>
            </p:grpSpPr>
            <p:sp>
              <p:nvSpPr>
                <p:cNvPr id="38" name="Freeform 12">
                  <a:extLst>
                    <a:ext uri="{FF2B5EF4-FFF2-40B4-BE49-F238E27FC236}">
                      <a16:creationId xmlns:a16="http://schemas.microsoft.com/office/drawing/2014/main" id="{674373A6-7561-41E8-83C5-4CF50861A768}"/>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39" name="Freeform 13">
                  <a:extLst>
                    <a:ext uri="{FF2B5EF4-FFF2-40B4-BE49-F238E27FC236}">
                      <a16:creationId xmlns:a16="http://schemas.microsoft.com/office/drawing/2014/main" id="{5BB232DC-86CF-421C-AB9B-FF0147FA3131}"/>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40" name="Freeform 14">
                  <a:extLst>
                    <a:ext uri="{FF2B5EF4-FFF2-40B4-BE49-F238E27FC236}">
                      <a16:creationId xmlns:a16="http://schemas.microsoft.com/office/drawing/2014/main" id="{10F406B3-CF28-475A-B4B5-DF9B798318F4}"/>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grpSp>
          <p:sp>
            <p:nvSpPr>
              <p:cNvPr id="37" name="Tekstvak 36">
                <a:extLst>
                  <a:ext uri="{FF2B5EF4-FFF2-40B4-BE49-F238E27FC236}">
                    <a16:creationId xmlns:a16="http://schemas.microsoft.com/office/drawing/2014/main" id="{DB708FB0-9806-4BB8-8B2B-7E1AA726FF88}"/>
                  </a:ext>
                </a:extLst>
              </p:cNvPr>
              <p:cNvSpPr txBox="1"/>
              <p:nvPr userDrawn="1"/>
            </p:nvSpPr>
            <p:spPr>
              <a:xfrm>
                <a:off x="-1753862" y="6420664"/>
                <a:ext cx="759635" cy="389909"/>
              </a:xfrm>
              <a:prstGeom prst="rect">
                <a:avLst/>
              </a:prstGeom>
              <a:noFill/>
            </p:spPr>
            <p:txBody>
              <a:bodyPr wrap="square" lIns="0" tIns="0" rIns="0" bIns="0" rtlCol="0" anchor="ctr">
                <a:noAutofit/>
              </a:bodyPr>
              <a:lstStyle/>
              <a:p>
                <a:pPr marL="0" marR="0" lvl="0" indent="0" algn="ctr" defTabSz="685800" rtl="0"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sp>
        <p:nvSpPr>
          <p:cNvPr id="11" name="- INFO">
            <a:extLst>
              <a:ext uri="{FF2B5EF4-FFF2-40B4-BE49-F238E27FC236}">
                <a16:creationId xmlns:a16="http://schemas.microsoft.com/office/drawing/2014/main" id="{D5D548DA-264A-4D19-8A0A-B2288EC6661C}"/>
              </a:ext>
            </a:extLst>
          </p:cNvPr>
          <p:cNvSpPr txBox="1"/>
          <p:nvPr userDrawn="1"/>
        </p:nvSpPr>
        <p:spPr>
          <a:xfrm>
            <a:off x="0" y="-272667"/>
            <a:ext cx="9134475" cy="148842"/>
          </a:xfrm>
          <a:prstGeom prst="rect">
            <a:avLst/>
          </a:prstGeom>
          <a:noFill/>
        </p:spPr>
        <p:txBody>
          <a:bodyPr wrap="square" lIns="0" tIns="0" rIns="0" bIns="0" rtlCol="0" anchor="ctr" anchorCtr="0">
            <a:noAutofit/>
          </a:bodyPr>
          <a:lstStyle/>
          <a:p>
            <a:pPr algn="l"/>
            <a:r>
              <a:rPr lang="nl-NL" sz="1050" b="1" cap="all" spc="0" baseline="0">
                <a:solidFill>
                  <a:sysClr val="windowText" lastClr="000000"/>
                </a:solidFill>
                <a:latin typeface="+mn-lt"/>
                <a:cs typeface="Calibri" panose="020F0502020204030204" pitchFamily="34" charset="0"/>
              </a:rPr>
              <a:t>Tekst [donker groen]</a:t>
            </a:r>
            <a:endParaRPr lang="nl-NL" sz="1050" b="1" cap="all" spc="0" baseline="0" dirty="0">
              <a:solidFill>
                <a:sysClr val="windowText" lastClr="000000"/>
              </a:solidFill>
              <a:latin typeface="+mn-lt"/>
              <a:cs typeface="Calibri" panose="020F0502020204030204" pitchFamily="34" charset="0"/>
            </a:endParaRPr>
          </a:p>
        </p:txBody>
      </p:sp>
      <p:sp>
        <p:nvSpPr>
          <p:cNvPr id="8" name="titel">
            <a:extLst>
              <a:ext uri="{FF2B5EF4-FFF2-40B4-BE49-F238E27FC236}">
                <a16:creationId xmlns:a16="http://schemas.microsoft.com/office/drawing/2014/main" id="{4FCE8B7B-8D3B-466F-8956-5C1F4F50265C}"/>
              </a:ext>
            </a:extLst>
          </p:cNvPr>
          <p:cNvSpPr>
            <a:spLocks noGrp="1"/>
          </p:cNvSpPr>
          <p:nvPr>
            <p:ph type="title" hasCustomPrompt="1"/>
          </p:nvPr>
        </p:nvSpPr>
        <p:spPr/>
        <p:txBody>
          <a:bodyPr/>
          <a:lstStyle>
            <a:lvl1pPr>
              <a:defRPr>
                <a:solidFill>
                  <a:schemeClr val="bg1"/>
                </a:solidFill>
              </a:defRPr>
            </a:lvl1pPr>
          </a:lstStyle>
          <a:p>
            <a:r>
              <a:rPr lang="nl-NL"/>
              <a:t>Titel</a:t>
            </a:r>
            <a:br>
              <a:rPr lang="nl-NL"/>
            </a:br>
            <a:r>
              <a:rPr lang="nl-NL"/>
              <a:t>max. 2 regels</a:t>
            </a:r>
            <a:endParaRPr lang="nl-NL" dirty="0"/>
          </a:p>
        </p:txBody>
      </p:sp>
      <p:sp>
        <p:nvSpPr>
          <p:cNvPr id="10" name="tekst">
            <a:extLst>
              <a:ext uri="{FF2B5EF4-FFF2-40B4-BE49-F238E27FC236}">
                <a16:creationId xmlns:a16="http://schemas.microsoft.com/office/drawing/2014/main" id="{1666EADC-9024-4FF6-9D2D-3372EA71A6E1}"/>
              </a:ext>
            </a:extLst>
          </p:cNvPr>
          <p:cNvSpPr>
            <a:spLocks noGrp="1"/>
          </p:cNvSpPr>
          <p:nvPr>
            <p:ph type="body" sz="quarter" idx="13" hasCustomPrompt="1"/>
          </p:nvPr>
        </p:nvSpPr>
        <p:spPr>
          <a:xfrm>
            <a:off x="410767" y="1472804"/>
            <a:ext cx="8326040" cy="3258740"/>
          </a:xfrm>
        </p:spPr>
        <p:txBody>
          <a:bodyPr/>
          <a:lstStyle>
            <a:lvl1pPr>
              <a:buClr>
                <a:schemeClr val="bg1"/>
              </a:buClr>
              <a:defRPr>
                <a:solidFill>
                  <a:schemeClr val="bg1"/>
                </a:solidFill>
              </a:defRPr>
            </a:lvl1pPr>
            <a:lvl2pPr>
              <a:buClr>
                <a:schemeClr val="bg1"/>
              </a:buCl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nl-NL"/>
              <a:t>Bullet</a:t>
            </a:r>
          </a:p>
          <a:p>
            <a:pPr lvl="1"/>
            <a:r>
              <a:rPr lang="nl-NL"/>
              <a:t>Sub-bullet</a:t>
            </a:r>
          </a:p>
          <a:p>
            <a:pPr lvl="2"/>
            <a:r>
              <a:rPr lang="nl-NL"/>
              <a:t>Platte tekst</a:t>
            </a:r>
          </a:p>
          <a:p>
            <a:pPr lvl="2"/>
            <a:endParaRPr lang="nl-NL"/>
          </a:p>
          <a:p>
            <a:pPr lvl="3"/>
            <a:r>
              <a:rPr lang="nl-NL"/>
              <a:t>Titel / quote</a:t>
            </a:r>
          </a:p>
          <a:p>
            <a:pPr lvl="4"/>
            <a:r>
              <a:rPr lang="nl-NL"/>
              <a:t>Subtitel</a:t>
            </a:r>
          </a:p>
          <a:p>
            <a:pPr lvl="4"/>
            <a:endParaRPr lang="nl-NL"/>
          </a:p>
          <a:p>
            <a:pPr lvl="5"/>
            <a:r>
              <a:rPr lang="nl-NL"/>
              <a:t>Kop</a:t>
            </a:r>
          </a:p>
          <a:p>
            <a:pPr lvl="6"/>
            <a:r>
              <a:rPr lang="nl-NL"/>
              <a:t>Numerieke bullet</a:t>
            </a:r>
          </a:p>
          <a:p>
            <a:pPr lvl="7"/>
            <a:r>
              <a:rPr lang="nl-NL"/>
              <a:t>Alfabetische bullet</a:t>
            </a:r>
          </a:p>
          <a:p>
            <a:pPr lvl="7"/>
            <a:endParaRPr lang="nl-NL"/>
          </a:p>
          <a:p>
            <a:pPr lvl="8"/>
            <a:r>
              <a:rPr lang="nl-NL"/>
              <a:t>*Bronvermelding</a:t>
            </a:r>
          </a:p>
          <a:p>
            <a:pPr lvl="4"/>
            <a:endParaRPr lang="nl-NL" dirty="0"/>
          </a:p>
        </p:txBody>
      </p:sp>
      <p:sp>
        <p:nvSpPr>
          <p:cNvPr id="4" name="datum">
            <a:extLst>
              <a:ext uri="{FF2B5EF4-FFF2-40B4-BE49-F238E27FC236}">
                <a16:creationId xmlns:a16="http://schemas.microsoft.com/office/drawing/2014/main" id="{8E420A72-FB1A-45BF-AC4A-C2A67FDAE6C8}"/>
              </a:ext>
            </a:extLst>
          </p:cNvPr>
          <p:cNvSpPr>
            <a:spLocks noGrp="1"/>
          </p:cNvSpPr>
          <p:nvPr>
            <p:ph type="dt" sz="half" idx="10"/>
          </p:nvPr>
        </p:nvSpPr>
        <p:spPr/>
        <p:txBody>
          <a:bodyPr/>
          <a:lstStyle>
            <a:lvl1pPr>
              <a:defRPr>
                <a:solidFill>
                  <a:schemeClr val="bg1"/>
                </a:solidFill>
              </a:defRPr>
            </a:lvl1pPr>
          </a:lstStyle>
          <a:p>
            <a:fld id="{B003FABD-3768-41CE-A027-83002904881E}" type="datetime1">
              <a:rPr lang="nl-NL" smtClean="0"/>
              <a:t>15-4-2025</a:t>
            </a:fld>
            <a:endParaRPr lang="nl-NL" dirty="0"/>
          </a:p>
        </p:txBody>
      </p:sp>
      <p:sp>
        <p:nvSpPr>
          <p:cNvPr id="5" name="voettekst">
            <a:extLst>
              <a:ext uri="{FF2B5EF4-FFF2-40B4-BE49-F238E27FC236}">
                <a16:creationId xmlns:a16="http://schemas.microsoft.com/office/drawing/2014/main" id="{7B9B5AD8-20ED-43D8-A7A9-54D9AEF0A965}"/>
              </a:ext>
            </a:extLst>
          </p:cNvPr>
          <p:cNvSpPr>
            <a:spLocks noGrp="1"/>
          </p:cNvSpPr>
          <p:nvPr>
            <p:ph type="ftr" sz="quarter" idx="11"/>
          </p:nvPr>
        </p:nvSpPr>
        <p:spPr/>
        <p:txBody>
          <a:bodyPr/>
          <a:lstStyle>
            <a:lvl1pPr>
              <a:defRPr>
                <a:solidFill>
                  <a:schemeClr val="bg1"/>
                </a:solidFill>
              </a:defRPr>
            </a:lvl1pPr>
          </a:lstStyle>
          <a:p>
            <a:r>
              <a:rPr lang="nl-NL"/>
              <a:t>Erasmus University Rotterdam </a:t>
            </a:r>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p:ph type="sldNum" sz="quarter" idx="12"/>
          </p:nvPr>
        </p:nvSpPr>
        <p:spPr/>
        <p:txBody>
          <a:bodyPr/>
          <a:lstStyle>
            <a:lvl1pPr>
              <a:defRPr>
                <a:solidFill>
                  <a:schemeClr val="bg1"/>
                </a:solidFill>
              </a:defRPr>
            </a:lvl1pPr>
          </a:lstStyle>
          <a:p>
            <a:fld id="{361A1203-CA3D-4D48-AFA0-9D668419C1D5}" type="slidenum">
              <a:rPr lang="nl-NL" smtClean="0"/>
              <a:pPr/>
              <a:t>‹#›</a:t>
            </a:fld>
            <a:endParaRPr lang="nl-NL" dirty="0"/>
          </a:p>
        </p:txBody>
      </p:sp>
    </p:spTree>
    <p:extLst>
      <p:ext uri="{BB962C8B-B14F-4D97-AF65-F5344CB8AC3E}">
        <p14:creationId xmlns:p14="http://schemas.microsoft.com/office/powerpoint/2010/main" val="395503971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74.xml><?xml version="1.0" encoding="utf-8"?>
<p:sldLayout xmlns:a="http://schemas.openxmlformats.org/drawingml/2006/main" xmlns:r="http://schemas.openxmlformats.org/officeDocument/2006/relationships" xmlns:p="http://schemas.openxmlformats.org/presentationml/2006/main" preserve="1" userDrawn="1">
  <p:cSld name="Tekst + Beeld S - 2 kolommen">
    <p:spTree>
      <p:nvGrpSpPr>
        <p:cNvPr id="1" name=""/>
        <p:cNvGrpSpPr/>
        <p:nvPr/>
      </p:nvGrpSpPr>
      <p:grpSpPr>
        <a:xfrm>
          <a:off x="0" y="0"/>
          <a:ext cx="0" cy="0"/>
          <a:chOff x="0" y="0"/>
          <a:chExt cx="0" cy="0"/>
        </a:xfrm>
      </p:grpSpPr>
      <p:grpSp>
        <p:nvGrpSpPr>
          <p:cNvPr id="86" name="- INSTRUCTIES">
            <a:extLst>
              <a:ext uri="{FF2B5EF4-FFF2-40B4-BE49-F238E27FC236}">
                <a16:creationId xmlns:a16="http://schemas.microsoft.com/office/drawing/2014/main" id="{C9172FE5-A887-45E1-BCA2-E89113CD4A2C}"/>
              </a:ext>
            </a:extLst>
          </p:cNvPr>
          <p:cNvGrpSpPr/>
          <p:nvPr userDrawn="1"/>
        </p:nvGrpSpPr>
        <p:grpSpPr>
          <a:xfrm>
            <a:off x="9283196" y="0"/>
            <a:ext cx="2770040" cy="5016356"/>
            <a:chOff x="-3786165" y="-1"/>
            <a:chExt cx="3693386" cy="6688475"/>
          </a:xfrm>
        </p:grpSpPr>
        <p:sp>
          <p:nvSpPr>
            <p:cNvPr id="87" name="Rechthoek 86">
              <a:extLst>
                <a:ext uri="{FF2B5EF4-FFF2-40B4-BE49-F238E27FC236}">
                  <a16:creationId xmlns:a16="http://schemas.microsoft.com/office/drawing/2014/main" id="{FA6C3361-DAD4-4C99-A8DF-C7F8FC903F97}"/>
                </a:ext>
              </a:extLst>
            </p:cNvPr>
            <p:cNvSpPr/>
            <p:nvPr userDrawn="1"/>
          </p:nvSpPr>
          <p:spPr>
            <a:xfrm>
              <a:off x="-3786165" y="-1"/>
              <a:ext cx="3593091" cy="6034857"/>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450"/>
                </a:spcBef>
                <a:spcAft>
                  <a:spcPts val="450"/>
                </a:spcAft>
              </a:pPr>
              <a:r>
                <a:rPr lang="nl-NL" sz="1050" b="1" cap="all" baseline="0" noProof="0" dirty="0">
                  <a:solidFill>
                    <a:schemeClr val="accent1"/>
                  </a:solidFill>
                  <a:latin typeface="Calibri" panose="020F0502020204030204" pitchFamily="34" charset="0"/>
                  <a:cs typeface="Calibri" panose="020F0502020204030204" pitchFamily="34" charset="0"/>
                </a:rPr>
                <a:t>Afbeelding invoegen/opmaken</a:t>
              </a:r>
            </a:p>
          </p:txBody>
        </p:sp>
        <p:sp>
          <p:nvSpPr>
            <p:cNvPr id="88" name="Ovaal 87">
              <a:extLst>
                <a:ext uri="{FF2B5EF4-FFF2-40B4-BE49-F238E27FC236}">
                  <a16:creationId xmlns:a16="http://schemas.microsoft.com/office/drawing/2014/main" id="{9ED013B7-585F-4DDB-81CB-835755D7D411}"/>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89" name="Rechthoek 88">
              <a:extLst>
                <a:ext uri="{FF2B5EF4-FFF2-40B4-BE49-F238E27FC236}">
                  <a16:creationId xmlns:a16="http://schemas.microsoft.com/office/drawing/2014/main" id="{C84FC922-4F0D-48B1-B98B-9A04D562458C}"/>
                </a:ext>
              </a:extLst>
            </p:cNvPr>
            <p:cNvSpPr/>
            <p:nvPr userDrawn="1"/>
          </p:nvSpPr>
          <p:spPr>
            <a:xfrm>
              <a:off x="-3319415" y="465324"/>
              <a:ext cx="2962706" cy="668152"/>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Wanneer nodig, verwijder de bestaande afbeelding d.m.v. de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Selecteer het afbeeldingskader, ga naar de tab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‘Slidebuilder'</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'Afbeeldingen’</a:t>
              </a:r>
              <a:endPar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endParaRPr>
            </a:p>
          </p:txBody>
        </p:sp>
        <p:sp>
          <p:nvSpPr>
            <p:cNvPr id="90" name="Ovaal 89">
              <a:extLst>
                <a:ext uri="{FF2B5EF4-FFF2-40B4-BE49-F238E27FC236}">
                  <a16:creationId xmlns:a16="http://schemas.microsoft.com/office/drawing/2014/main" id="{2C8783DD-9C83-46D1-9ACE-0C62FA7B6659}"/>
                </a:ext>
              </a:extLst>
            </p:cNvPr>
            <p:cNvSpPr/>
            <p:nvPr userDrawn="1"/>
          </p:nvSpPr>
          <p:spPr>
            <a:xfrm>
              <a:off x="-3603587" y="2633935"/>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91" name="Rechthoek 90">
              <a:extLst>
                <a:ext uri="{FF2B5EF4-FFF2-40B4-BE49-F238E27FC236}">
                  <a16:creationId xmlns:a16="http://schemas.microsoft.com/office/drawing/2014/main" id="{DE03DD9B-4A60-4EA5-8326-4128C3E4CB3A}"/>
                </a:ext>
              </a:extLst>
            </p:cNvPr>
            <p:cNvSpPr/>
            <p:nvPr userDrawn="1"/>
          </p:nvSpPr>
          <p:spPr>
            <a:xfrm>
              <a:off x="-3319416" y="2633936"/>
              <a:ext cx="3126341" cy="462795"/>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Klik met de rechter muisknop op de miniatuurweergave van de dia aan de linkerkant van het scherm en kies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‘Dia herstellen’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92" name="Ovaal 91">
              <a:extLst>
                <a:ext uri="{FF2B5EF4-FFF2-40B4-BE49-F238E27FC236}">
                  <a16:creationId xmlns:a16="http://schemas.microsoft.com/office/drawing/2014/main" id="{7566DFF6-F7BF-48D5-9810-A4E2990B3197}"/>
                </a:ext>
              </a:extLst>
            </p:cNvPr>
            <p:cNvSpPr/>
            <p:nvPr userDrawn="1"/>
          </p:nvSpPr>
          <p:spPr>
            <a:xfrm>
              <a:off x="-3603587" y="4226365"/>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93" name="Rechthoek 92">
              <a:extLst>
                <a:ext uri="{FF2B5EF4-FFF2-40B4-BE49-F238E27FC236}">
                  <a16:creationId xmlns:a16="http://schemas.microsoft.com/office/drawing/2014/main" id="{C959DA77-0FA0-4A66-8C13-8E28B34384DB}"/>
                </a:ext>
              </a:extLst>
            </p:cNvPr>
            <p:cNvSpPr/>
            <p:nvPr userDrawn="1"/>
          </p:nvSpPr>
          <p:spPr>
            <a:xfrm>
              <a:off x="-3319416" y="4226366"/>
              <a:ext cx="3008779" cy="820954"/>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Om de afbeelding te schalen of bij te snijden, ga naar de tab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‘Hulpmiddelen voor afbeeldingen - Opmaak’</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‘Bijsnijden’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Schaal met de bolletjes de afbeelding en met de hoekjes het afbeeldingskader.</a:t>
              </a:r>
            </a:p>
          </p:txBody>
        </p:sp>
        <p:sp>
          <p:nvSpPr>
            <p:cNvPr id="94" name="Rechthoek 93">
              <a:extLst>
                <a:ext uri="{FF2B5EF4-FFF2-40B4-BE49-F238E27FC236}">
                  <a16:creationId xmlns:a16="http://schemas.microsoft.com/office/drawing/2014/main" id="{98341AD1-1250-4C35-A37C-E01B9E0F8CB1}"/>
                </a:ext>
              </a:extLst>
            </p:cNvPr>
            <p:cNvSpPr/>
            <p:nvPr userDrawn="1"/>
          </p:nvSpPr>
          <p:spPr>
            <a:xfrm>
              <a:off x="-3316836" y="3200265"/>
              <a:ext cx="1239216" cy="719917"/>
            </a:xfrm>
            <a:prstGeom prst="rect">
              <a:avLst/>
            </a:prstGeom>
            <a:pattFill prst="wdUpDiag">
              <a:fgClr>
                <a:srgbClr val="E0E0E0"/>
              </a:fgClr>
              <a:bgClr>
                <a:srgbClr val="ECECEC"/>
              </a:bgClr>
            </a:pattFill>
            <a:ln w="12700">
              <a:solidFill>
                <a:srgbClr val="D3D3D3"/>
              </a:solidFill>
              <a:prstDash val="solid"/>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72000" tIns="0" rIns="0" bIns="0" numCol="1" spcCol="0" rtlCol="0" fromWordArt="0" anchor="ctr" anchorCtr="0" forceAA="0" compatLnSpc="1">
              <a:prstTxWarp prst="textNoShape">
                <a:avLst/>
              </a:prstTxWarp>
              <a:noAutofit/>
            </a:bodyPr>
            <a:lstStyle/>
            <a:p>
              <a:pPr algn="l"/>
              <a:endParaRPr lang="nl-NL" sz="750" b="0" i="1" noProof="0" dirty="0">
                <a:solidFill>
                  <a:srgbClr val="211F26"/>
                </a:solidFill>
                <a:latin typeface="Calibri" panose="020F0502020204030204" pitchFamily="34" charset="0"/>
                <a:cs typeface="Calibri" panose="020F0502020204030204" pitchFamily="34" charset="0"/>
              </a:endParaRPr>
            </a:p>
          </p:txBody>
        </p:sp>
        <p:grpSp>
          <p:nvGrpSpPr>
            <p:cNvPr id="95" name="Groep 94">
              <a:extLst>
                <a:ext uri="{FF2B5EF4-FFF2-40B4-BE49-F238E27FC236}">
                  <a16:creationId xmlns:a16="http://schemas.microsoft.com/office/drawing/2014/main" id="{6316AB4D-36B4-410A-BE0C-4A3E2D9DF31E}"/>
                </a:ext>
              </a:extLst>
            </p:cNvPr>
            <p:cNvGrpSpPr/>
            <p:nvPr userDrawn="1"/>
          </p:nvGrpSpPr>
          <p:grpSpPr>
            <a:xfrm>
              <a:off x="-2485819" y="3479783"/>
              <a:ext cx="1222990" cy="563933"/>
              <a:chOff x="-2485819" y="3399207"/>
              <a:chExt cx="1222990" cy="563933"/>
            </a:xfrm>
          </p:grpSpPr>
          <p:sp>
            <p:nvSpPr>
              <p:cNvPr id="134" name="Rechthoek 133">
                <a:extLst>
                  <a:ext uri="{FF2B5EF4-FFF2-40B4-BE49-F238E27FC236}">
                    <a16:creationId xmlns:a16="http://schemas.microsoft.com/office/drawing/2014/main" id="{90B808A0-A3FF-4080-8170-A1E31F64FE20}"/>
                  </a:ext>
                </a:extLst>
              </p:cNvPr>
              <p:cNvSpPr/>
              <p:nvPr userDrawn="1"/>
            </p:nvSpPr>
            <p:spPr>
              <a:xfrm>
                <a:off x="-2485819" y="3399207"/>
                <a:ext cx="1176476" cy="504851"/>
              </a:xfrm>
              <a:prstGeom prst="rect">
                <a:avLst/>
              </a:prstGeom>
              <a:solidFill>
                <a:schemeClr val="bg1"/>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135" name="Rechthoek 134">
                <a:extLst>
                  <a:ext uri="{FF2B5EF4-FFF2-40B4-BE49-F238E27FC236}">
                    <a16:creationId xmlns:a16="http://schemas.microsoft.com/office/drawing/2014/main" id="{D884DC45-224B-4C2E-B506-6181A22F49BB}"/>
                  </a:ext>
                </a:extLst>
              </p:cNvPr>
              <p:cNvSpPr/>
              <p:nvPr userDrawn="1"/>
            </p:nvSpPr>
            <p:spPr>
              <a:xfrm>
                <a:off x="-2479584" y="3652838"/>
                <a:ext cx="1164007" cy="246701"/>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nvGrpSpPr>
              <p:cNvPr id="136" name="Groep 135">
                <a:extLst>
                  <a:ext uri="{FF2B5EF4-FFF2-40B4-BE49-F238E27FC236}">
                    <a16:creationId xmlns:a16="http://schemas.microsoft.com/office/drawing/2014/main" id="{ED11A6B6-A14B-447E-8B4B-AF1204977A0B}"/>
                  </a:ext>
                </a:extLst>
              </p:cNvPr>
              <p:cNvGrpSpPr/>
              <p:nvPr userDrawn="1"/>
            </p:nvGrpSpPr>
            <p:grpSpPr>
              <a:xfrm>
                <a:off x="-2403869" y="3460544"/>
                <a:ext cx="155951" cy="131922"/>
                <a:chOff x="12968836" y="3354170"/>
                <a:chExt cx="404806" cy="342433"/>
              </a:xfrm>
            </p:grpSpPr>
            <p:sp>
              <p:nvSpPr>
                <p:cNvPr id="149" name="Rechthoek: afgeronde hoeken 148">
                  <a:extLst>
                    <a:ext uri="{FF2B5EF4-FFF2-40B4-BE49-F238E27FC236}">
                      <a16:creationId xmlns:a16="http://schemas.microsoft.com/office/drawing/2014/main" id="{781320F9-4C53-44E9-ABDC-8AB6C2D0D095}"/>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150" name="Rechthoek 149">
                  <a:extLst>
                    <a:ext uri="{FF2B5EF4-FFF2-40B4-BE49-F238E27FC236}">
                      <a16:creationId xmlns:a16="http://schemas.microsoft.com/office/drawing/2014/main" id="{AE403212-18BB-43C6-9D7D-E00F52ECD692}"/>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151" name="Rechthoek 150">
                  <a:extLst>
                    <a:ext uri="{FF2B5EF4-FFF2-40B4-BE49-F238E27FC236}">
                      <a16:creationId xmlns:a16="http://schemas.microsoft.com/office/drawing/2014/main" id="{96C27219-63A1-4574-841D-DF068DCE4D34}"/>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152" name="Rechthoek 151">
                  <a:extLst>
                    <a:ext uri="{FF2B5EF4-FFF2-40B4-BE49-F238E27FC236}">
                      <a16:creationId xmlns:a16="http://schemas.microsoft.com/office/drawing/2014/main" id="{A50C0A94-1B06-4F98-81CB-0BC190ECD3CF}"/>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153" name="Rechthoek 152">
                  <a:extLst>
                    <a:ext uri="{FF2B5EF4-FFF2-40B4-BE49-F238E27FC236}">
                      <a16:creationId xmlns:a16="http://schemas.microsoft.com/office/drawing/2014/main" id="{634C73D5-183E-4E8C-93B9-15D01437016E}"/>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154" name="Rechthoek 153">
                  <a:extLst>
                    <a:ext uri="{FF2B5EF4-FFF2-40B4-BE49-F238E27FC236}">
                      <a16:creationId xmlns:a16="http://schemas.microsoft.com/office/drawing/2014/main" id="{93577090-D387-495C-B77E-D7A7C5B390A3}"/>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nvGrpSpPr>
              <p:cNvPr id="137" name="Groep 136">
                <a:extLst>
                  <a:ext uri="{FF2B5EF4-FFF2-40B4-BE49-F238E27FC236}">
                    <a16:creationId xmlns:a16="http://schemas.microsoft.com/office/drawing/2014/main" id="{EDC26E51-5822-42E5-8B7D-1B2FAFE040A7}"/>
                  </a:ext>
                </a:extLst>
              </p:cNvPr>
              <p:cNvGrpSpPr/>
              <p:nvPr userDrawn="1"/>
            </p:nvGrpSpPr>
            <p:grpSpPr>
              <a:xfrm>
                <a:off x="-2423424" y="3690208"/>
                <a:ext cx="166739" cy="218963"/>
                <a:chOff x="12940828" y="3950597"/>
                <a:chExt cx="432813" cy="568367"/>
              </a:xfrm>
            </p:grpSpPr>
            <p:grpSp>
              <p:nvGrpSpPr>
                <p:cNvPr id="141" name="Groep 140">
                  <a:extLst>
                    <a:ext uri="{FF2B5EF4-FFF2-40B4-BE49-F238E27FC236}">
                      <a16:creationId xmlns:a16="http://schemas.microsoft.com/office/drawing/2014/main" id="{8A7211ED-5D2B-495D-A867-AFE25706D8D3}"/>
                    </a:ext>
                  </a:extLst>
                </p:cNvPr>
                <p:cNvGrpSpPr/>
                <p:nvPr userDrawn="1"/>
              </p:nvGrpSpPr>
              <p:grpSpPr>
                <a:xfrm>
                  <a:off x="13000382" y="4006891"/>
                  <a:ext cx="373259" cy="315747"/>
                  <a:chOff x="12968836" y="3354170"/>
                  <a:chExt cx="404806" cy="342433"/>
                </a:xfrm>
              </p:grpSpPr>
              <p:sp>
                <p:nvSpPr>
                  <p:cNvPr id="143" name="Rechthoek: afgeronde hoeken 142">
                    <a:extLst>
                      <a:ext uri="{FF2B5EF4-FFF2-40B4-BE49-F238E27FC236}">
                        <a16:creationId xmlns:a16="http://schemas.microsoft.com/office/drawing/2014/main" id="{EF9B4CB8-A5AD-4B3B-B078-58D6B0526991}"/>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144" name="Rechthoek 143">
                    <a:extLst>
                      <a:ext uri="{FF2B5EF4-FFF2-40B4-BE49-F238E27FC236}">
                        <a16:creationId xmlns:a16="http://schemas.microsoft.com/office/drawing/2014/main" id="{0487E074-C521-4379-9E2B-747206D229F3}"/>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145" name="Rechthoek 144">
                    <a:extLst>
                      <a:ext uri="{FF2B5EF4-FFF2-40B4-BE49-F238E27FC236}">
                        <a16:creationId xmlns:a16="http://schemas.microsoft.com/office/drawing/2014/main" id="{A8664B34-0CD5-446D-AEFA-894231D8ACC9}"/>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146" name="Rechthoek 145">
                    <a:extLst>
                      <a:ext uri="{FF2B5EF4-FFF2-40B4-BE49-F238E27FC236}">
                        <a16:creationId xmlns:a16="http://schemas.microsoft.com/office/drawing/2014/main" id="{3EF94B15-C22A-49C6-A1DF-F791A693CBF6}"/>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147" name="Rechthoek 146">
                    <a:extLst>
                      <a:ext uri="{FF2B5EF4-FFF2-40B4-BE49-F238E27FC236}">
                        <a16:creationId xmlns:a16="http://schemas.microsoft.com/office/drawing/2014/main" id="{9F2944E7-A640-43C3-A306-AB00CC22F9C8}"/>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148" name="Rechthoek 147">
                    <a:extLst>
                      <a:ext uri="{FF2B5EF4-FFF2-40B4-BE49-F238E27FC236}">
                        <a16:creationId xmlns:a16="http://schemas.microsoft.com/office/drawing/2014/main" id="{5AD888AC-60A6-489B-B0B1-71C838B69BB8}"/>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sp>
              <p:nvSpPr>
                <p:cNvPr id="142" name="Boog 141">
                  <a:extLst>
                    <a:ext uri="{FF2B5EF4-FFF2-40B4-BE49-F238E27FC236}">
                      <a16:creationId xmlns:a16="http://schemas.microsoft.com/office/drawing/2014/main" id="{7F57E615-C1F1-420D-B206-55C9301D7A8D}"/>
                    </a:ext>
                  </a:extLst>
                </p:cNvPr>
                <p:cNvSpPr/>
                <p:nvPr userDrawn="1"/>
              </p:nvSpPr>
              <p:spPr>
                <a:xfrm rot="17637075">
                  <a:off x="12776155" y="4115270"/>
                  <a:ext cx="568367" cy="239021"/>
                </a:xfrm>
                <a:prstGeom prst="arc">
                  <a:avLst>
                    <a:gd name="adj1" fmla="val 15959368"/>
                    <a:gd name="adj2" fmla="val 1354623"/>
                  </a:avLst>
                </a:prstGeom>
                <a:noFill/>
                <a:ln w="19050" cap="flat" cmpd="sng" algn="ctr">
                  <a:solidFill>
                    <a:srgbClr val="4D82B8"/>
                  </a:solidFill>
                  <a:prstDash val="solid"/>
                  <a:headEnd type="arrow" w="med" len="sm"/>
                </a:ln>
                <a:effectLst/>
              </p:spPr>
              <p:txBody>
                <a:bodyPr rtlCol="0" anchor="ctr">
                  <a:noAutofit/>
                </a:bodyPr>
                <a:lstStyle/>
                <a:p>
                  <a:pPr algn="ctr"/>
                  <a:endParaRPr lang="nl-NL" sz="1800" noProof="0" dirty="0">
                    <a:solidFill>
                      <a:srgbClr val="211F26"/>
                    </a:solidFill>
                    <a:latin typeface="Calibri" panose="020F0502020204030204" pitchFamily="34" charset="0"/>
                    <a:cs typeface="Calibri" panose="020F0502020204030204" pitchFamily="34" charset="0"/>
                  </a:endParaRPr>
                </a:p>
              </p:txBody>
            </p:sp>
          </p:grpSp>
          <p:sp>
            <p:nvSpPr>
              <p:cNvPr id="138" name="Tekstvak 137">
                <a:extLst>
                  <a:ext uri="{FF2B5EF4-FFF2-40B4-BE49-F238E27FC236}">
                    <a16:creationId xmlns:a16="http://schemas.microsoft.com/office/drawing/2014/main" id="{E8C451C2-A3E5-4826-96F9-ABD8E12C0A35}"/>
                  </a:ext>
                </a:extLst>
              </p:cNvPr>
              <p:cNvSpPr txBox="1"/>
              <p:nvPr userDrawn="1"/>
            </p:nvSpPr>
            <p:spPr>
              <a:xfrm>
                <a:off x="-2245455" y="3460544"/>
                <a:ext cx="896116" cy="134709"/>
              </a:xfrm>
              <a:prstGeom prst="rect">
                <a:avLst/>
              </a:prstGeom>
              <a:noFill/>
            </p:spPr>
            <p:txBody>
              <a:bodyPr wrap="square" rtlCol="0" anchor="ctr">
                <a:noAutofit/>
              </a:bodyPr>
              <a:lstStyle/>
              <a:p>
                <a:pPr marL="0" algn="l" defTabSz="913134" rtl="0" eaLnBrk="1" latinLnBrk="0" hangingPunct="1">
                  <a:lnSpc>
                    <a:spcPct val="90000"/>
                  </a:lnSpc>
                  <a:spcBef>
                    <a:spcPts val="450"/>
                  </a:spcBef>
                  <a:spcAft>
                    <a:spcPts val="450"/>
                  </a:spcAft>
                </a:pPr>
                <a:r>
                  <a:rPr lang="nl-NL" sz="675" b="0" kern="1200" noProof="0" dirty="0">
                    <a:solidFill>
                      <a:srgbClr val="211F26"/>
                    </a:solidFill>
                    <a:latin typeface="Calibri" panose="020F0502020204030204" pitchFamily="34" charset="0"/>
                    <a:ea typeface="+mn-ea"/>
                    <a:cs typeface="Calibri" panose="020F0502020204030204" pitchFamily="34" charset="0"/>
                  </a:rPr>
                  <a:t>Indeling</a:t>
                </a:r>
              </a:p>
            </p:txBody>
          </p:sp>
          <p:sp>
            <p:nvSpPr>
              <p:cNvPr id="139" name="Tekstvak 138">
                <a:extLst>
                  <a:ext uri="{FF2B5EF4-FFF2-40B4-BE49-F238E27FC236}">
                    <a16:creationId xmlns:a16="http://schemas.microsoft.com/office/drawing/2014/main" id="{1D8BEFFA-7791-4261-A8EF-F9CC73D39437}"/>
                  </a:ext>
                </a:extLst>
              </p:cNvPr>
              <p:cNvSpPr txBox="1"/>
              <p:nvPr userDrawn="1"/>
            </p:nvSpPr>
            <p:spPr>
              <a:xfrm>
                <a:off x="-2258884" y="3712980"/>
                <a:ext cx="909545" cy="126416"/>
              </a:xfrm>
              <a:prstGeom prst="rect">
                <a:avLst/>
              </a:prstGeom>
              <a:noFill/>
            </p:spPr>
            <p:txBody>
              <a:bodyPr wrap="square" rtlCol="0" anchor="ctr">
                <a:noAutofit/>
              </a:bodyPr>
              <a:lstStyle/>
              <a:p>
                <a:pPr marL="0" algn="l" defTabSz="913134" rtl="0" eaLnBrk="1" latinLnBrk="0" hangingPunct="1">
                  <a:lnSpc>
                    <a:spcPct val="90000"/>
                  </a:lnSpc>
                  <a:spcBef>
                    <a:spcPts val="450"/>
                  </a:spcBef>
                  <a:spcAft>
                    <a:spcPts val="450"/>
                  </a:spcAft>
                </a:pPr>
                <a:r>
                  <a:rPr lang="nl-NL" sz="675" b="0" kern="1200" noProof="0" dirty="0">
                    <a:solidFill>
                      <a:srgbClr val="211F26"/>
                    </a:solidFill>
                    <a:latin typeface="Calibri" panose="020F0502020204030204" pitchFamily="34" charset="0"/>
                    <a:ea typeface="+mn-ea"/>
                    <a:cs typeface="Calibri" panose="020F0502020204030204" pitchFamily="34" charset="0"/>
                  </a:rPr>
                  <a:t>Dia Herstellen</a:t>
                </a:r>
              </a:p>
            </p:txBody>
          </p:sp>
          <p:sp>
            <p:nvSpPr>
              <p:cNvPr id="140" name="Vrije vorm: vorm 139">
                <a:extLst>
                  <a:ext uri="{FF2B5EF4-FFF2-40B4-BE49-F238E27FC236}">
                    <a16:creationId xmlns:a16="http://schemas.microsoft.com/office/drawing/2014/main" id="{5CF4A8F0-AC56-4DDA-8C52-3AB630ADA620}"/>
                  </a:ext>
                </a:extLst>
              </p:cNvPr>
              <p:cNvSpPr/>
              <p:nvPr userDrawn="1"/>
            </p:nvSpPr>
            <p:spPr>
              <a:xfrm>
                <a:off x="-1360391" y="3783140"/>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450"/>
                  </a:spcBef>
                  <a:spcAft>
                    <a:spcPts val="450"/>
                  </a:spcAft>
                </a:pPr>
                <a:endParaRPr lang="nl-NL" sz="1200" cap="all" baseline="0" noProof="0" dirty="0">
                  <a:latin typeface="Calibri" panose="020F0502020204030204" pitchFamily="34" charset="0"/>
                  <a:cs typeface="Calibri" panose="020F0502020204030204" pitchFamily="34" charset="0"/>
                </a:endParaRPr>
              </a:p>
            </p:txBody>
          </p:sp>
        </p:grpSp>
        <p:grpSp>
          <p:nvGrpSpPr>
            <p:cNvPr id="96" name="Groep 95">
              <a:extLst>
                <a:ext uri="{FF2B5EF4-FFF2-40B4-BE49-F238E27FC236}">
                  <a16:creationId xmlns:a16="http://schemas.microsoft.com/office/drawing/2014/main" id="{D2436176-8BFD-4D90-BAD0-4F2FB9F7EB37}"/>
                </a:ext>
              </a:extLst>
            </p:cNvPr>
            <p:cNvGrpSpPr/>
            <p:nvPr userDrawn="1"/>
          </p:nvGrpSpPr>
          <p:grpSpPr>
            <a:xfrm>
              <a:off x="-3786165" y="5728778"/>
              <a:ext cx="3693386" cy="959696"/>
              <a:chOff x="-3786437" y="6163468"/>
              <a:chExt cx="3693386" cy="959696"/>
            </a:xfrm>
          </p:grpSpPr>
          <p:sp>
            <p:nvSpPr>
              <p:cNvPr id="124" name="Rechthoek 123">
                <a:extLst>
                  <a:ext uri="{FF2B5EF4-FFF2-40B4-BE49-F238E27FC236}">
                    <a16:creationId xmlns:a16="http://schemas.microsoft.com/office/drawing/2014/main" id="{0592E427-FE47-49BD-8558-8622B74F0FC5}"/>
                  </a:ext>
                </a:extLst>
              </p:cNvPr>
              <p:cNvSpPr/>
              <p:nvPr userDrawn="1"/>
            </p:nvSpPr>
            <p:spPr>
              <a:xfrm>
                <a:off x="-3786437" y="6295164"/>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900" b="1" cap="all" baseline="0" noProof="0" dirty="0">
                    <a:solidFill>
                      <a:srgbClr val="211F26"/>
                    </a:solidFill>
                    <a:latin typeface="Calibri" panose="020F0502020204030204" pitchFamily="34" charset="0"/>
                    <a:cs typeface="Calibri" panose="020F0502020204030204" pitchFamily="34" charset="0"/>
                  </a:rPr>
                  <a:t>MEER WETEN?</a:t>
                </a:r>
                <a:br>
                  <a:rPr lang="nl-NL" sz="900" b="1" cap="all" baseline="0" noProof="0" dirty="0">
                    <a:solidFill>
                      <a:srgbClr val="211F26"/>
                    </a:solidFill>
                    <a:latin typeface="Calibri" panose="020F0502020204030204" pitchFamily="34" charset="0"/>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900" b="1" cap="all" baseline="0" noProof="0" dirty="0">
                    <a:solidFill>
                      <a:srgbClr val="211F26"/>
                    </a:solidFill>
                    <a:latin typeface="Calibri" panose="020F0502020204030204" pitchFamily="34" charset="0"/>
                    <a:cs typeface="Calibri" panose="020F0502020204030204" pitchFamily="34" charset="0"/>
                  </a:rPr>
                  <a:t> 'SLIDEBUILDER’ </a:t>
                </a:r>
                <a:r>
                  <a:rPr lang="nl-NL" sz="9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900" kern="1200" cap="none" baseline="0" noProof="0" dirty="0">
                    <a:solidFill>
                      <a:srgbClr val="211F26"/>
                    </a:solidFill>
                    <a:latin typeface="Calibri" panose="020F0502020204030204" pitchFamily="34" charset="0"/>
                    <a:ea typeface="+mn-ea"/>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9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125" name="ICOON_info">
                <a:extLst>
                  <a:ext uri="{FF2B5EF4-FFF2-40B4-BE49-F238E27FC236}">
                    <a16:creationId xmlns:a16="http://schemas.microsoft.com/office/drawing/2014/main" id="{ECDCA7A0-69DB-4016-9A2D-2FA67E30288B}"/>
                  </a:ext>
                </a:extLst>
              </p:cNvPr>
              <p:cNvGrpSpPr/>
              <p:nvPr userDrawn="1"/>
            </p:nvGrpSpPr>
            <p:grpSpPr>
              <a:xfrm>
                <a:off x="-376736" y="6163468"/>
                <a:ext cx="283685" cy="283685"/>
                <a:chOff x="-510741" y="5913713"/>
                <a:chExt cx="267555" cy="267555"/>
              </a:xfrm>
            </p:grpSpPr>
            <p:sp>
              <p:nvSpPr>
                <p:cNvPr id="132" name="Ovaal 131">
                  <a:extLst>
                    <a:ext uri="{FF2B5EF4-FFF2-40B4-BE49-F238E27FC236}">
                      <a16:creationId xmlns:a16="http://schemas.microsoft.com/office/drawing/2014/main" id="{DF3A5F0F-63FA-4C7A-BD06-A8C71E12844D}"/>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450"/>
                    </a:spcBef>
                    <a:spcAft>
                      <a:spcPts val="450"/>
                    </a:spcAft>
                  </a:pPr>
                  <a:endParaRPr lang="nl-NL" sz="1200" cap="all" baseline="0" noProof="0" dirty="0">
                    <a:latin typeface="Calibri" panose="020F0502020204030204" pitchFamily="34" charset="0"/>
                    <a:cs typeface="Calibri" panose="020F0502020204030204" pitchFamily="34" charset="0"/>
                  </a:endParaRPr>
                </a:p>
              </p:txBody>
            </p:sp>
            <p:sp>
              <p:nvSpPr>
                <p:cNvPr id="133" name="Graphic 163" descr="Informatie">
                  <a:extLst>
                    <a:ext uri="{FF2B5EF4-FFF2-40B4-BE49-F238E27FC236}">
                      <a16:creationId xmlns:a16="http://schemas.microsoft.com/office/drawing/2014/main" id="{D2A583C1-3BAB-47C5-B6AF-B6DED1014FEB}"/>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1500" noProof="0" dirty="0">
                    <a:solidFill>
                      <a:srgbClr val="211F26"/>
                    </a:solidFill>
                    <a:latin typeface="Calibri" panose="020F0502020204030204" pitchFamily="34" charset="0"/>
                    <a:cs typeface="Calibri" panose="020F0502020204030204" pitchFamily="34" charset="0"/>
                  </a:endParaRPr>
                </a:p>
              </p:txBody>
            </p:sp>
          </p:grpSp>
          <p:grpSp>
            <p:nvGrpSpPr>
              <p:cNvPr id="126" name="Groep 125">
                <a:extLst>
                  <a:ext uri="{FF2B5EF4-FFF2-40B4-BE49-F238E27FC236}">
                    <a16:creationId xmlns:a16="http://schemas.microsoft.com/office/drawing/2014/main" id="{1BA069FF-107A-4BCA-BFDB-15EC02829AC6}"/>
                  </a:ext>
                </a:extLst>
              </p:cNvPr>
              <p:cNvGrpSpPr/>
              <p:nvPr userDrawn="1"/>
            </p:nvGrpSpPr>
            <p:grpSpPr>
              <a:xfrm>
                <a:off x="-938434" y="6420818"/>
                <a:ext cx="627798" cy="576693"/>
                <a:chOff x="-938434" y="4570310"/>
                <a:chExt cx="627798" cy="576693"/>
              </a:xfrm>
            </p:grpSpPr>
            <p:grpSp>
              <p:nvGrpSpPr>
                <p:cNvPr id="127" name="Inspireren">
                  <a:extLst>
                    <a:ext uri="{FF2B5EF4-FFF2-40B4-BE49-F238E27FC236}">
                      <a16:creationId xmlns:a16="http://schemas.microsoft.com/office/drawing/2014/main" id="{15E44B7C-D74B-4F68-8956-6A686E2AC8C3}"/>
                    </a:ext>
                  </a:extLst>
                </p:cNvPr>
                <p:cNvGrpSpPr>
                  <a:grpSpLocks noChangeAspect="1"/>
                </p:cNvGrpSpPr>
                <p:nvPr userDrawn="1"/>
              </p:nvGrpSpPr>
              <p:grpSpPr bwMode="auto">
                <a:xfrm>
                  <a:off x="-716116" y="4570310"/>
                  <a:ext cx="169778" cy="242385"/>
                  <a:chOff x="4768" y="2783"/>
                  <a:chExt cx="788" cy="1125"/>
                </a:xfrm>
                <a:gradFill>
                  <a:gsLst>
                    <a:gs pos="0">
                      <a:srgbClr val="9D9FA1"/>
                    </a:gs>
                    <a:gs pos="70000">
                      <a:srgbClr val="211F26"/>
                    </a:gs>
                  </a:gsLst>
                  <a:lin ang="2700000" scaled="0"/>
                </a:gradFill>
              </p:grpSpPr>
              <p:sp>
                <p:nvSpPr>
                  <p:cNvPr id="129" name="Freeform 12">
                    <a:extLst>
                      <a:ext uri="{FF2B5EF4-FFF2-40B4-BE49-F238E27FC236}">
                        <a16:creationId xmlns:a16="http://schemas.microsoft.com/office/drawing/2014/main" id="{F37F3935-759F-4E1A-B24E-FDF11495A28B}"/>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130" name="Freeform 13">
                    <a:extLst>
                      <a:ext uri="{FF2B5EF4-FFF2-40B4-BE49-F238E27FC236}">
                        <a16:creationId xmlns:a16="http://schemas.microsoft.com/office/drawing/2014/main" id="{1C9B7467-CB6A-418E-A4AA-D15729B73DE4}"/>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131" name="Freeform 14">
                    <a:extLst>
                      <a:ext uri="{FF2B5EF4-FFF2-40B4-BE49-F238E27FC236}">
                        <a16:creationId xmlns:a16="http://schemas.microsoft.com/office/drawing/2014/main" id="{A40C0807-86AF-4F06-AF58-DC2C4B1508EA}"/>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grpSp>
            <p:sp>
              <p:nvSpPr>
                <p:cNvPr id="128" name="Tekstvak 127">
                  <a:extLst>
                    <a:ext uri="{FF2B5EF4-FFF2-40B4-BE49-F238E27FC236}">
                      <a16:creationId xmlns:a16="http://schemas.microsoft.com/office/drawing/2014/main" id="{FC65D880-2988-4A99-AE62-BA1E5EC763B3}"/>
                    </a:ext>
                  </a:extLst>
                </p:cNvPr>
                <p:cNvSpPr txBox="1"/>
                <p:nvPr userDrawn="1"/>
              </p:nvSpPr>
              <p:spPr>
                <a:xfrm>
                  <a:off x="-938434" y="4824764"/>
                  <a:ext cx="627798" cy="322239"/>
                </a:xfrm>
                <a:prstGeom prst="rect">
                  <a:avLst/>
                </a:prstGeom>
                <a:noFill/>
              </p:spPr>
              <p:txBody>
                <a:bodyPr wrap="square" lIns="0" tIns="0" rIns="0" bIns="0" rtlCol="0" anchor="ctr">
                  <a:noAutofit/>
                </a:bodyPr>
                <a:lstStyle/>
                <a:p>
                  <a:pPr marL="0" marR="0" lvl="0" indent="0" algn="ctr" defTabSz="685800" rtl="0"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grpSp>
          <p:nvGrpSpPr>
            <p:cNvPr id="97" name="Groep 96">
              <a:extLst>
                <a:ext uri="{FF2B5EF4-FFF2-40B4-BE49-F238E27FC236}">
                  <a16:creationId xmlns:a16="http://schemas.microsoft.com/office/drawing/2014/main" id="{291EF89F-667D-4783-95FA-176932C73018}"/>
                </a:ext>
              </a:extLst>
            </p:cNvPr>
            <p:cNvGrpSpPr/>
            <p:nvPr userDrawn="1"/>
          </p:nvGrpSpPr>
          <p:grpSpPr>
            <a:xfrm>
              <a:off x="-3367447" y="1226982"/>
              <a:ext cx="791775" cy="406485"/>
              <a:chOff x="-3565087" y="1409294"/>
              <a:chExt cx="627469" cy="322133"/>
            </a:xfrm>
          </p:grpSpPr>
          <p:grpSp>
            <p:nvGrpSpPr>
              <p:cNvPr id="118" name="Groep 117">
                <a:extLst>
                  <a:ext uri="{FF2B5EF4-FFF2-40B4-BE49-F238E27FC236}">
                    <a16:creationId xmlns:a16="http://schemas.microsoft.com/office/drawing/2014/main" id="{6A0F3ADB-AC9A-43DA-A7AB-26D977293852}"/>
                  </a:ext>
                </a:extLst>
              </p:cNvPr>
              <p:cNvGrpSpPr/>
              <p:nvPr userDrawn="1"/>
            </p:nvGrpSpPr>
            <p:grpSpPr>
              <a:xfrm>
                <a:off x="-3364916" y="1409294"/>
                <a:ext cx="225195" cy="195499"/>
                <a:chOff x="10307162" y="1361199"/>
                <a:chExt cx="2200275" cy="1914525"/>
              </a:xfrm>
            </p:grpSpPr>
            <p:sp>
              <p:nvSpPr>
                <p:cNvPr id="120" name="Vrije vorm: vorm 119">
                  <a:extLst>
                    <a:ext uri="{FF2B5EF4-FFF2-40B4-BE49-F238E27FC236}">
                      <a16:creationId xmlns:a16="http://schemas.microsoft.com/office/drawing/2014/main" id="{4EEA3799-5797-4A40-ACC6-E01A5C2A8CEC}"/>
                    </a:ext>
                  </a:extLst>
                </p:cNvPr>
                <p:cNvSpPr/>
                <p:nvPr/>
              </p:nvSpPr>
              <p:spPr>
                <a:xfrm>
                  <a:off x="10683400" y="1831734"/>
                  <a:ext cx="371475" cy="371475"/>
                </a:xfrm>
                <a:custGeom>
                  <a:avLst/>
                  <a:gdLst>
                    <a:gd name="connsiteX0" fmla="*/ 369094 w 371475"/>
                    <a:gd name="connsiteY0" fmla="*/ 188119 h 371475"/>
                    <a:gd name="connsiteX1" fmla="*/ 188119 w 371475"/>
                    <a:gd name="connsiteY1" fmla="*/ 369094 h 371475"/>
                    <a:gd name="connsiteX2" fmla="*/ 7144 w 371475"/>
                    <a:gd name="connsiteY2" fmla="*/ 188119 h 371475"/>
                    <a:gd name="connsiteX3" fmla="*/ 188119 w 371475"/>
                    <a:gd name="connsiteY3" fmla="*/ 7144 h 371475"/>
                    <a:gd name="connsiteX4" fmla="*/ 369094 w 371475"/>
                    <a:gd name="connsiteY4" fmla="*/ 188119 h 3714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1475" h="371475">
                      <a:moveTo>
                        <a:pt x="369094" y="188119"/>
                      </a:moveTo>
                      <a:cubicBezTo>
                        <a:pt x="369094" y="288068"/>
                        <a:pt x="288068" y="369094"/>
                        <a:pt x="188119" y="369094"/>
                      </a:cubicBezTo>
                      <a:cubicBezTo>
                        <a:pt x="88169" y="369094"/>
                        <a:pt x="7144" y="288068"/>
                        <a:pt x="7144" y="188119"/>
                      </a:cubicBezTo>
                      <a:cubicBezTo>
                        <a:pt x="7144" y="88169"/>
                        <a:pt x="88169" y="7144"/>
                        <a:pt x="188119" y="7144"/>
                      </a:cubicBezTo>
                      <a:cubicBezTo>
                        <a:pt x="288068" y="7144"/>
                        <a:pt x="369094" y="88169"/>
                        <a:pt x="369094" y="188119"/>
                      </a:cubicBezTo>
                      <a:close/>
                    </a:path>
                  </a:pathLst>
                </a:custGeom>
                <a:solidFill>
                  <a:srgbClr val="1FF524"/>
                </a:solidFill>
                <a:ln w="9525" cap="flat">
                  <a:noFill/>
                  <a:prstDash val="solid"/>
                  <a:miter/>
                </a:ln>
              </p:spPr>
              <p:txBody>
                <a:bodyPr rtlCol="0" anchor="ctr"/>
                <a:lstStyle/>
                <a:p>
                  <a:pPr defTabSz="746602"/>
                  <a:endParaRPr lang="nl-NL" sz="5400" dirty="0">
                    <a:solidFill>
                      <a:srgbClr val="211F26"/>
                    </a:solidFill>
                    <a:latin typeface="Segoe UI Light"/>
                  </a:endParaRPr>
                </a:p>
              </p:txBody>
            </p:sp>
            <p:grpSp>
              <p:nvGrpSpPr>
                <p:cNvPr id="121" name="Groep 120">
                  <a:extLst>
                    <a:ext uri="{FF2B5EF4-FFF2-40B4-BE49-F238E27FC236}">
                      <a16:creationId xmlns:a16="http://schemas.microsoft.com/office/drawing/2014/main" id="{817194D4-97AE-4406-B576-974BA0FF104D}"/>
                    </a:ext>
                  </a:extLst>
                </p:cNvPr>
                <p:cNvGrpSpPr/>
                <p:nvPr/>
              </p:nvGrpSpPr>
              <p:grpSpPr>
                <a:xfrm>
                  <a:off x="10307162" y="1361199"/>
                  <a:ext cx="2200275" cy="1914525"/>
                  <a:chOff x="10307162" y="1361199"/>
                  <a:chExt cx="2200275" cy="1914525"/>
                </a:xfrm>
                <a:gradFill>
                  <a:gsLst>
                    <a:gs pos="0">
                      <a:srgbClr val="9D9FA1"/>
                    </a:gs>
                    <a:gs pos="70000">
                      <a:srgbClr val="211F26"/>
                    </a:gs>
                  </a:gsLst>
                  <a:lin ang="2700000" scaled="0"/>
                </a:gradFill>
              </p:grpSpPr>
              <p:sp>
                <p:nvSpPr>
                  <p:cNvPr id="122" name="Vrije vorm: vorm 121">
                    <a:extLst>
                      <a:ext uri="{FF2B5EF4-FFF2-40B4-BE49-F238E27FC236}">
                        <a16:creationId xmlns:a16="http://schemas.microsoft.com/office/drawing/2014/main" id="{37795CE8-7396-45D1-99AC-D83336D0C1A1}"/>
                      </a:ext>
                    </a:extLst>
                  </p:cNvPr>
                  <p:cNvSpPr/>
                  <p:nvPr/>
                </p:nvSpPr>
                <p:spPr>
                  <a:xfrm>
                    <a:off x="10307162" y="1361199"/>
                    <a:ext cx="2200275" cy="1914525"/>
                  </a:xfrm>
                  <a:custGeom>
                    <a:avLst/>
                    <a:gdLst>
                      <a:gd name="connsiteX0" fmla="*/ 7144 w 2200275"/>
                      <a:gd name="connsiteY0" fmla="*/ 7144 h 1914525"/>
                      <a:gd name="connsiteX1" fmla="*/ 7144 w 2200275"/>
                      <a:gd name="connsiteY1" fmla="*/ 245269 h 1914525"/>
                      <a:gd name="connsiteX2" fmla="*/ 432911 w 2200275"/>
                      <a:gd name="connsiteY2" fmla="*/ 245269 h 1914525"/>
                      <a:gd name="connsiteX3" fmla="*/ 432911 w 2200275"/>
                      <a:gd name="connsiteY3" fmla="*/ 245269 h 1914525"/>
                      <a:gd name="connsiteX4" fmla="*/ 1959769 w 2200275"/>
                      <a:gd name="connsiteY4" fmla="*/ 245269 h 1914525"/>
                      <a:gd name="connsiteX5" fmla="*/ 1959769 w 2200275"/>
                      <a:gd name="connsiteY5" fmla="*/ 1674019 h 1914525"/>
                      <a:gd name="connsiteX6" fmla="*/ 245269 w 2200275"/>
                      <a:gd name="connsiteY6" fmla="*/ 1674019 h 1914525"/>
                      <a:gd name="connsiteX7" fmla="*/ 245269 w 2200275"/>
                      <a:gd name="connsiteY7" fmla="*/ 350044 h 1914525"/>
                      <a:gd name="connsiteX8" fmla="*/ 7144 w 2200275"/>
                      <a:gd name="connsiteY8" fmla="*/ 350044 h 1914525"/>
                      <a:gd name="connsiteX9" fmla="*/ 7144 w 2200275"/>
                      <a:gd name="connsiteY9" fmla="*/ 1912144 h 1914525"/>
                      <a:gd name="connsiteX10" fmla="*/ 2197894 w 2200275"/>
                      <a:gd name="connsiteY10" fmla="*/ 1912144 h 1914525"/>
                      <a:gd name="connsiteX11" fmla="*/ 2197894 w 2200275"/>
                      <a:gd name="connsiteY11" fmla="*/ 7144 h 191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00275" h="1914525">
                        <a:moveTo>
                          <a:pt x="7144" y="7144"/>
                        </a:moveTo>
                        <a:lnTo>
                          <a:pt x="7144" y="245269"/>
                        </a:lnTo>
                        <a:lnTo>
                          <a:pt x="432911" y="245269"/>
                        </a:lnTo>
                        <a:lnTo>
                          <a:pt x="432911" y="245269"/>
                        </a:lnTo>
                        <a:lnTo>
                          <a:pt x="1959769" y="245269"/>
                        </a:lnTo>
                        <a:lnTo>
                          <a:pt x="1959769" y="1674019"/>
                        </a:lnTo>
                        <a:lnTo>
                          <a:pt x="245269" y="1674019"/>
                        </a:lnTo>
                        <a:lnTo>
                          <a:pt x="245269" y="350044"/>
                        </a:lnTo>
                        <a:lnTo>
                          <a:pt x="7144" y="350044"/>
                        </a:lnTo>
                        <a:lnTo>
                          <a:pt x="7144" y="1912144"/>
                        </a:lnTo>
                        <a:lnTo>
                          <a:pt x="2197894" y="1912144"/>
                        </a:lnTo>
                        <a:lnTo>
                          <a:pt x="2197894" y="7144"/>
                        </a:lnTo>
                        <a:close/>
                      </a:path>
                    </a:pathLst>
                  </a:custGeom>
                  <a:grpFill/>
                  <a:ln w="9525" cap="flat">
                    <a:noFill/>
                    <a:prstDash val="solid"/>
                    <a:miter/>
                  </a:ln>
                </p:spPr>
                <p:txBody>
                  <a:bodyPr rtlCol="0" anchor="ctr"/>
                  <a:lstStyle/>
                  <a:p>
                    <a:pPr defTabSz="746602"/>
                    <a:endParaRPr lang="nl-NL" sz="5400" dirty="0">
                      <a:solidFill>
                        <a:srgbClr val="211F26"/>
                      </a:solidFill>
                      <a:latin typeface="Segoe UI Light"/>
                    </a:endParaRPr>
                  </a:p>
                </p:txBody>
              </p:sp>
              <p:sp>
                <p:nvSpPr>
                  <p:cNvPr id="123" name="Vrije vorm: vorm 122">
                    <a:extLst>
                      <a:ext uri="{FF2B5EF4-FFF2-40B4-BE49-F238E27FC236}">
                        <a16:creationId xmlns:a16="http://schemas.microsoft.com/office/drawing/2014/main" id="{85D072E7-C765-4099-8114-42F0FF893BBE}"/>
                      </a:ext>
                    </a:extLst>
                  </p:cNvPr>
                  <p:cNvSpPr/>
                  <p:nvPr/>
                </p:nvSpPr>
                <p:spPr>
                  <a:xfrm>
                    <a:off x="10682447" y="1953654"/>
                    <a:ext cx="1438275" cy="885825"/>
                  </a:xfrm>
                  <a:custGeom>
                    <a:avLst/>
                    <a:gdLst>
                      <a:gd name="connsiteX0" fmla="*/ 1070134 w 1438275"/>
                      <a:gd name="connsiteY0" fmla="*/ 7144 h 885825"/>
                      <a:gd name="connsiteX1" fmla="*/ 801529 w 1438275"/>
                      <a:gd name="connsiteY1" fmla="*/ 275749 h 885825"/>
                      <a:gd name="connsiteX2" fmla="*/ 662464 w 1438275"/>
                      <a:gd name="connsiteY2" fmla="*/ 137636 h 885825"/>
                      <a:gd name="connsiteX3" fmla="*/ 7144 w 1438275"/>
                      <a:gd name="connsiteY3" fmla="*/ 784384 h 885825"/>
                      <a:gd name="connsiteX4" fmla="*/ 108109 w 1438275"/>
                      <a:gd name="connsiteY4" fmla="*/ 885349 h 885825"/>
                      <a:gd name="connsiteX5" fmla="*/ 662464 w 1438275"/>
                      <a:gd name="connsiteY5" fmla="*/ 338614 h 885825"/>
                      <a:gd name="connsiteX6" fmla="*/ 928211 w 1438275"/>
                      <a:gd name="connsiteY6" fmla="*/ 605314 h 885825"/>
                      <a:gd name="connsiteX7" fmla="*/ 1029176 w 1438275"/>
                      <a:gd name="connsiteY7" fmla="*/ 503396 h 885825"/>
                      <a:gd name="connsiteX8" fmla="*/ 902494 w 1438275"/>
                      <a:gd name="connsiteY8" fmla="*/ 376714 h 885825"/>
                      <a:gd name="connsiteX9" fmla="*/ 1070134 w 1438275"/>
                      <a:gd name="connsiteY9" fmla="*/ 209074 h 885825"/>
                      <a:gd name="connsiteX10" fmla="*/ 1337786 w 1438275"/>
                      <a:gd name="connsiteY10" fmla="*/ 480536 h 885825"/>
                      <a:gd name="connsiteX11" fmla="*/ 1438751 w 1438275"/>
                      <a:gd name="connsiteY11" fmla="*/ 378619 h 885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38275" h="885825">
                        <a:moveTo>
                          <a:pt x="1070134" y="7144"/>
                        </a:moveTo>
                        <a:lnTo>
                          <a:pt x="801529" y="275749"/>
                        </a:lnTo>
                        <a:lnTo>
                          <a:pt x="662464" y="137636"/>
                        </a:lnTo>
                        <a:lnTo>
                          <a:pt x="7144" y="784384"/>
                        </a:lnTo>
                        <a:lnTo>
                          <a:pt x="108109" y="885349"/>
                        </a:lnTo>
                        <a:lnTo>
                          <a:pt x="662464" y="338614"/>
                        </a:lnTo>
                        <a:lnTo>
                          <a:pt x="928211" y="605314"/>
                        </a:lnTo>
                        <a:lnTo>
                          <a:pt x="1029176" y="503396"/>
                        </a:lnTo>
                        <a:lnTo>
                          <a:pt x="902494" y="376714"/>
                        </a:lnTo>
                        <a:lnTo>
                          <a:pt x="1070134" y="209074"/>
                        </a:lnTo>
                        <a:lnTo>
                          <a:pt x="1337786" y="480536"/>
                        </a:lnTo>
                        <a:lnTo>
                          <a:pt x="1438751" y="378619"/>
                        </a:lnTo>
                        <a:close/>
                      </a:path>
                    </a:pathLst>
                  </a:custGeom>
                  <a:grpFill/>
                  <a:ln w="9525" cap="flat">
                    <a:noFill/>
                    <a:prstDash val="solid"/>
                    <a:miter/>
                  </a:ln>
                </p:spPr>
                <p:txBody>
                  <a:bodyPr rtlCol="0" anchor="ctr"/>
                  <a:lstStyle/>
                  <a:p>
                    <a:pPr defTabSz="746602"/>
                    <a:endParaRPr lang="nl-NL" sz="5400" dirty="0">
                      <a:solidFill>
                        <a:srgbClr val="211F26"/>
                      </a:solidFill>
                      <a:latin typeface="Segoe UI Light"/>
                    </a:endParaRPr>
                  </a:p>
                </p:txBody>
              </p:sp>
            </p:grpSp>
          </p:grpSp>
          <p:sp>
            <p:nvSpPr>
              <p:cNvPr id="119" name="Tekstvak 118">
                <a:extLst>
                  <a:ext uri="{FF2B5EF4-FFF2-40B4-BE49-F238E27FC236}">
                    <a16:creationId xmlns:a16="http://schemas.microsoft.com/office/drawing/2014/main" id="{42A51255-936C-4859-A779-1F4C634DBB65}"/>
                  </a:ext>
                </a:extLst>
              </p:cNvPr>
              <p:cNvSpPr txBox="1"/>
              <p:nvPr userDrawn="1"/>
            </p:nvSpPr>
            <p:spPr>
              <a:xfrm>
                <a:off x="-3565087" y="1617700"/>
                <a:ext cx="627469" cy="113727"/>
              </a:xfrm>
              <a:prstGeom prst="rect">
                <a:avLst/>
              </a:prstGeom>
              <a:noFill/>
            </p:spPr>
            <p:txBody>
              <a:bodyPr wrap="square" lIns="0" tIns="18000" rIns="0" bIns="0" rtlCol="0" anchor="t">
                <a:noAutofit/>
              </a:bodyPr>
              <a:lstStyle/>
              <a:p>
                <a:pPr marL="0" marR="0" lvl="0" indent="0" algn="ctr" defTabSz="685800" rtl="0"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Afbeeldingen</a:t>
                </a:r>
              </a:p>
            </p:txBody>
          </p:sp>
        </p:grpSp>
        <p:grpSp>
          <p:nvGrpSpPr>
            <p:cNvPr id="98" name="Groep 97">
              <a:extLst>
                <a:ext uri="{FF2B5EF4-FFF2-40B4-BE49-F238E27FC236}">
                  <a16:creationId xmlns:a16="http://schemas.microsoft.com/office/drawing/2014/main" id="{2C8F5DC1-228E-493E-AADD-27E8FF6940F4}"/>
                </a:ext>
              </a:extLst>
            </p:cNvPr>
            <p:cNvGrpSpPr/>
            <p:nvPr userDrawn="1"/>
          </p:nvGrpSpPr>
          <p:grpSpPr>
            <a:xfrm>
              <a:off x="-3354295" y="5166361"/>
              <a:ext cx="514284" cy="506545"/>
              <a:chOff x="12617641" y="3403239"/>
              <a:chExt cx="752963" cy="741634"/>
            </a:xfrm>
          </p:grpSpPr>
          <p:grpSp>
            <p:nvGrpSpPr>
              <p:cNvPr id="102" name="Groep 101">
                <a:extLst>
                  <a:ext uri="{FF2B5EF4-FFF2-40B4-BE49-F238E27FC236}">
                    <a16:creationId xmlns:a16="http://schemas.microsoft.com/office/drawing/2014/main" id="{AC710C14-6073-49DE-AA62-61B290CF2832}"/>
                  </a:ext>
                </a:extLst>
              </p:cNvPr>
              <p:cNvGrpSpPr/>
              <p:nvPr userDrawn="1"/>
            </p:nvGrpSpPr>
            <p:grpSpPr>
              <a:xfrm>
                <a:off x="12771530" y="3403239"/>
                <a:ext cx="467176" cy="448491"/>
                <a:chOff x="12782157" y="3403239"/>
                <a:chExt cx="467176" cy="448491"/>
              </a:xfrm>
            </p:grpSpPr>
            <p:grpSp>
              <p:nvGrpSpPr>
                <p:cNvPr id="105" name="Groep 104">
                  <a:extLst>
                    <a:ext uri="{FF2B5EF4-FFF2-40B4-BE49-F238E27FC236}">
                      <a16:creationId xmlns:a16="http://schemas.microsoft.com/office/drawing/2014/main" id="{5259831E-868E-4725-928E-E37A0E065A26}"/>
                    </a:ext>
                  </a:extLst>
                </p:cNvPr>
                <p:cNvGrpSpPr/>
                <p:nvPr userDrawn="1"/>
              </p:nvGrpSpPr>
              <p:grpSpPr>
                <a:xfrm>
                  <a:off x="12782157" y="3403239"/>
                  <a:ext cx="412976" cy="396132"/>
                  <a:chOff x="13554906" y="3320109"/>
                  <a:chExt cx="443917" cy="425811"/>
                </a:xfrm>
              </p:grpSpPr>
              <p:grpSp>
                <p:nvGrpSpPr>
                  <p:cNvPr id="112" name="Groep 111">
                    <a:extLst>
                      <a:ext uri="{FF2B5EF4-FFF2-40B4-BE49-F238E27FC236}">
                        <a16:creationId xmlns:a16="http://schemas.microsoft.com/office/drawing/2014/main" id="{17BB5FBC-B29F-47DC-8171-080A4B3C88CD}"/>
                      </a:ext>
                    </a:extLst>
                  </p:cNvPr>
                  <p:cNvGrpSpPr/>
                  <p:nvPr userDrawn="1"/>
                </p:nvGrpSpPr>
                <p:grpSpPr>
                  <a:xfrm>
                    <a:off x="13554906" y="3320109"/>
                    <a:ext cx="443917" cy="425811"/>
                    <a:chOff x="12909684" y="1276143"/>
                    <a:chExt cx="443917" cy="425811"/>
                  </a:xfrm>
                </p:grpSpPr>
                <p:sp>
                  <p:nvSpPr>
                    <p:cNvPr id="115" name="Rechthoek 114">
                      <a:extLst>
                        <a:ext uri="{FF2B5EF4-FFF2-40B4-BE49-F238E27FC236}">
                          <a16:creationId xmlns:a16="http://schemas.microsoft.com/office/drawing/2014/main" id="{BA824B43-5161-409A-9D28-5B516FBC03F6}"/>
                        </a:ext>
                      </a:extLst>
                    </p:cNvPr>
                    <p:cNvSpPr/>
                    <p:nvPr userDrawn="1"/>
                  </p:nvSpPr>
                  <p:spPr>
                    <a:xfrm>
                      <a:off x="12909689" y="1276143"/>
                      <a:ext cx="443912" cy="425811"/>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116" name="Rechthoek 115">
                      <a:extLst>
                        <a:ext uri="{FF2B5EF4-FFF2-40B4-BE49-F238E27FC236}">
                          <a16:creationId xmlns:a16="http://schemas.microsoft.com/office/drawing/2014/main" id="{762864B2-A984-42EC-8EE9-EDEC5E969D7B}"/>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117" name="Ovaal 116">
                      <a:extLst>
                        <a:ext uri="{FF2B5EF4-FFF2-40B4-BE49-F238E27FC236}">
                          <a16:creationId xmlns:a16="http://schemas.microsoft.com/office/drawing/2014/main" id="{AD605DEC-208D-447D-8667-59FD4F0089CD}"/>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pic>
                <p:nvPicPr>
                  <p:cNvPr id="113" name="Afbeelding 112">
                    <a:extLst>
                      <a:ext uri="{FF2B5EF4-FFF2-40B4-BE49-F238E27FC236}">
                        <a16:creationId xmlns:a16="http://schemas.microsoft.com/office/drawing/2014/main" id="{9DC48E6D-006B-4103-8FA3-EAFBB2308E6B}"/>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a:off x="13567296" y="3424991"/>
                    <a:ext cx="173367" cy="140220"/>
                  </a:xfrm>
                  <a:prstGeom prst="rect">
                    <a:avLst/>
                  </a:prstGeom>
                </p:spPr>
              </p:pic>
              <p:pic>
                <p:nvPicPr>
                  <p:cNvPr id="114" name="Afbeelding 113">
                    <a:extLst>
                      <a:ext uri="{FF2B5EF4-FFF2-40B4-BE49-F238E27FC236}">
                        <a16:creationId xmlns:a16="http://schemas.microsoft.com/office/drawing/2014/main" id="{4C3FB74A-9218-462F-AF0B-6BA0E0C6E81C}"/>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flipH="1">
                    <a:off x="13635599" y="3449265"/>
                    <a:ext cx="173367" cy="111424"/>
                  </a:xfrm>
                  <a:prstGeom prst="rect">
                    <a:avLst/>
                  </a:prstGeom>
                </p:spPr>
              </p:pic>
            </p:grpSp>
            <p:grpSp>
              <p:nvGrpSpPr>
                <p:cNvPr id="106" name="Groep 105">
                  <a:extLst>
                    <a:ext uri="{FF2B5EF4-FFF2-40B4-BE49-F238E27FC236}">
                      <a16:creationId xmlns:a16="http://schemas.microsoft.com/office/drawing/2014/main" id="{BC2E25DF-5E13-47E1-A51E-000406911803}"/>
                    </a:ext>
                  </a:extLst>
                </p:cNvPr>
                <p:cNvGrpSpPr/>
                <p:nvPr userDrawn="1"/>
              </p:nvGrpSpPr>
              <p:grpSpPr>
                <a:xfrm>
                  <a:off x="13103513" y="3705268"/>
                  <a:ext cx="145820" cy="146462"/>
                  <a:chOff x="13096169" y="3602278"/>
                  <a:chExt cx="145820" cy="146462"/>
                </a:xfrm>
              </p:grpSpPr>
              <p:sp>
                <p:nvSpPr>
                  <p:cNvPr id="110" name="Rechthoek 109">
                    <a:extLst>
                      <a:ext uri="{FF2B5EF4-FFF2-40B4-BE49-F238E27FC236}">
                        <a16:creationId xmlns:a16="http://schemas.microsoft.com/office/drawing/2014/main" id="{EE5DBD09-FA45-49EC-9F2A-CAB5A838992C}"/>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111" name="Rechthoek 110">
                    <a:extLst>
                      <a:ext uri="{FF2B5EF4-FFF2-40B4-BE49-F238E27FC236}">
                        <a16:creationId xmlns:a16="http://schemas.microsoft.com/office/drawing/2014/main" id="{EFA24DDE-609B-4C00-8A2B-1006D4643302}"/>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nvGrpSpPr>
                <p:cNvPr id="107" name="Groep 106">
                  <a:extLst>
                    <a:ext uri="{FF2B5EF4-FFF2-40B4-BE49-F238E27FC236}">
                      <a16:creationId xmlns:a16="http://schemas.microsoft.com/office/drawing/2014/main" id="{DA53CBF7-8526-4722-930B-BE7EE4309E00}"/>
                    </a:ext>
                  </a:extLst>
                </p:cNvPr>
                <p:cNvGrpSpPr/>
                <p:nvPr userDrawn="1"/>
              </p:nvGrpSpPr>
              <p:grpSpPr>
                <a:xfrm rot="10800000">
                  <a:off x="13061402" y="3665637"/>
                  <a:ext cx="145820" cy="146462"/>
                  <a:chOff x="13096169" y="3602278"/>
                  <a:chExt cx="145820" cy="146462"/>
                </a:xfrm>
              </p:grpSpPr>
              <p:sp>
                <p:nvSpPr>
                  <p:cNvPr id="108" name="Rechthoek 107">
                    <a:extLst>
                      <a:ext uri="{FF2B5EF4-FFF2-40B4-BE49-F238E27FC236}">
                        <a16:creationId xmlns:a16="http://schemas.microsoft.com/office/drawing/2014/main" id="{CB73406D-A6C1-429A-B70C-D95942FAACD6}"/>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109" name="Rechthoek 108">
                    <a:extLst>
                      <a:ext uri="{FF2B5EF4-FFF2-40B4-BE49-F238E27FC236}">
                        <a16:creationId xmlns:a16="http://schemas.microsoft.com/office/drawing/2014/main" id="{521EB681-A9ED-4CAC-8448-AC1B5DE32396}"/>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sp>
            <p:nvSpPr>
              <p:cNvPr id="103" name="Rechthoek 102">
                <a:extLst>
                  <a:ext uri="{FF2B5EF4-FFF2-40B4-BE49-F238E27FC236}">
                    <a16:creationId xmlns:a16="http://schemas.microsoft.com/office/drawing/2014/main" id="{2B5909DC-AEE5-4C58-A55A-F8B01E50141E}"/>
                  </a:ext>
                </a:extLst>
              </p:cNvPr>
              <p:cNvSpPr/>
              <p:nvPr userDrawn="1"/>
            </p:nvSpPr>
            <p:spPr>
              <a:xfrm>
                <a:off x="12617641" y="3889890"/>
                <a:ext cx="752963"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450"/>
                  </a:spcBef>
                  <a:spcAft>
                    <a:spcPts val="450"/>
                  </a:spcAft>
                </a:pPr>
                <a:r>
                  <a:rPr lang="nl-NL" sz="675" b="0" noProof="0" dirty="0">
                    <a:solidFill>
                      <a:srgbClr val="211F26"/>
                    </a:solidFill>
                    <a:latin typeface="Calibri" panose="020F0502020204030204" pitchFamily="34" charset="0"/>
                    <a:cs typeface="Calibri" panose="020F0502020204030204" pitchFamily="34" charset="0"/>
                  </a:rPr>
                  <a:t>Bijsnijden</a:t>
                </a:r>
              </a:p>
            </p:txBody>
          </p:sp>
          <p:sp>
            <p:nvSpPr>
              <p:cNvPr id="104" name="Gelijkbenige driehoek 103">
                <a:extLst>
                  <a:ext uri="{FF2B5EF4-FFF2-40B4-BE49-F238E27FC236}">
                    <a16:creationId xmlns:a16="http://schemas.microsoft.com/office/drawing/2014/main" id="{6E949A49-7D67-49B8-849C-C020038ECF69}"/>
                  </a:ext>
                </a:extLst>
              </p:cNvPr>
              <p:cNvSpPr/>
              <p:nvPr userDrawn="1"/>
            </p:nvSpPr>
            <p:spPr>
              <a:xfrm rot="10800000">
                <a:off x="12950688" y="4093726"/>
                <a:ext cx="86866" cy="51147"/>
              </a:xfrm>
              <a:prstGeom prst="triangle">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sp>
          <p:nvSpPr>
            <p:cNvPr id="99" name="Ovaal 98">
              <a:extLst>
                <a:ext uri="{FF2B5EF4-FFF2-40B4-BE49-F238E27FC236}">
                  <a16:creationId xmlns:a16="http://schemas.microsoft.com/office/drawing/2014/main" id="{6F603970-D435-42E6-9FF0-12ACB9F068D1}"/>
                </a:ext>
              </a:extLst>
            </p:cNvPr>
            <p:cNvSpPr/>
            <p:nvPr userDrawn="1"/>
          </p:nvSpPr>
          <p:spPr>
            <a:xfrm>
              <a:off x="-3603587" y="181118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100" name="Rechthoek 99">
              <a:extLst>
                <a:ext uri="{FF2B5EF4-FFF2-40B4-BE49-F238E27FC236}">
                  <a16:creationId xmlns:a16="http://schemas.microsoft.com/office/drawing/2014/main" id="{8E048DE7-7146-4F7C-9E71-1B66B358E2BC}"/>
                </a:ext>
              </a:extLst>
            </p:cNvPr>
            <p:cNvSpPr/>
            <p:nvPr userDrawn="1"/>
          </p:nvSpPr>
          <p:spPr>
            <a:xfrm>
              <a:off x="-3319415" y="1811185"/>
              <a:ext cx="2944682" cy="326338"/>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Kies de gewenste categorie en afbeelding</a:t>
              </a:r>
              <a:b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‘Invoegen’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101" name="Rechthoek 100">
              <a:extLst>
                <a:ext uri="{FF2B5EF4-FFF2-40B4-BE49-F238E27FC236}">
                  <a16:creationId xmlns:a16="http://schemas.microsoft.com/office/drawing/2014/main" id="{D96103FC-6BE8-4880-8561-46A5183F909C}"/>
                </a:ext>
              </a:extLst>
            </p:cNvPr>
            <p:cNvSpPr/>
            <p:nvPr userDrawn="1"/>
          </p:nvSpPr>
          <p:spPr>
            <a:xfrm>
              <a:off x="-3319415" y="2245760"/>
              <a:ext cx="825500" cy="209550"/>
            </a:xfrm>
            <a:prstGeom prst="rect">
              <a:avLst/>
            </a:prstGeom>
            <a:solidFill>
              <a:srgbClr val="1FF524"/>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450"/>
                </a:spcBef>
                <a:spcAft>
                  <a:spcPts val="450"/>
                </a:spcAft>
              </a:pPr>
              <a:r>
                <a:rPr lang="nl-NL" sz="750" b="1" noProof="0" dirty="0">
                  <a:solidFill>
                    <a:srgbClr val="211F26"/>
                  </a:solidFill>
                  <a:latin typeface="Calibri" panose="020F0502020204030204" pitchFamily="34" charset="0"/>
                  <a:cs typeface="Calibri" panose="020F0502020204030204" pitchFamily="34" charset="0"/>
                </a:rPr>
                <a:t>Invoegen</a:t>
              </a:r>
            </a:p>
          </p:txBody>
        </p:sp>
      </p:grpSp>
      <p:sp>
        <p:nvSpPr>
          <p:cNvPr id="12" name="- INFO">
            <a:extLst>
              <a:ext uri="{FF2B5EF4-FFF2-40B4-BE49-F238E27FC236}">
                <a16:creationId xmlns:a16="http://schemas.microsoft.com/office/drawing/2014/main" id="{618D8543-DAE1-4890-8399-868CB9C8A47A}"/>
              </a:ext>
            </a:extLst>
          </p:cNvPr>
          <p:cNvSpPr txBox="1"/>
          <p:nvPr userDrawn="1"/>
        </p:nvSpPr>
        <p:spPr>
          <a:xfrm>
            <a:off x="0" y="-272667"/>
            <a:ext cx="9134475" cy="148842"/>
          </a:xfrm>
          <a:prstGeom prst="rect">
            <a:avLst/>
          </a:prstGeom>
          <a:noFill/>
        </p:spPr>
        <p:txBody>
          <a:bodyPr wrap="square" lIns="0" tIns="0" rIns="0" bIns="0" rtlCol="0" anchor="ctr" anchorCtr="0">
            <a:noAutofit/>
          </a:bodyPr>
          <a:lstStyle/>
          <a:p>
            <a:pPr algn="l"/>
            <a:r>
              <a:rPr lang="nl-NL" sz="1050" b="1" cap="all" spc="0" baseline="0">
                <a:solidFill>
                  <a:sysClr val="windowText" lastClr="000000"/>
                </a:solidFill>
                <a:latin typeface="+mn-lt"/>
                <a:cs typeface="Calibri" panose="020F0502020204030204" pitchFamily="34" charset="0"/>
              </a:rPr>
              <a:t>Tekst + beeld s - 2 kolommen</a:t>
            </a:r>
            <a:endParaRPr lang="nl-NL" sz="1050" b="1" cap="all" spc="0" baseline="0" dirty="0">
              <a:solidFill>
                <a:sysClr val="windowText" lastClr="000000"/>
              </a:solidFill>
              <a:latin typeface="+mn-lt"/>
              <a:cs typeface="Calibri" panose="020F0502020204030204" pitchFamily="34" charset="0"/>
            </a:endParaRPr>
          </a:p>
        </p:txBody>
      </p:sp>
      <p:sp>
        <p:nvSpPr>
          <p:cNvPr id="29" name="Tijdelijke aanduiding voor afbeelding 28">
            <a:extLst>
              <a:ext uri="{FF2B5EF4-FFF2-40B4-BE49-F238E27FC236}">
                <a16:creationId xmlns:a16="http://schemas.microsoft.com/office/drawing/2014/main" id="{D3B79BBA-8746-41DC-B767-A8B13B525B11}"/>
              </a:ext>
            </a:extLst>
          </p:cNvPr>
          <p:cNvSpPr>
            <a:spLocks noGrp="1"/>
          </p:cNvSpPr>
          <p:nvPr>
            <p:ph type="pic" sz="quarter" idx="14" hasCustomPrompt="1"/>
          </p:nvPr>
        </p:nvSpPr>
        <p:spPr>
          <a:xfrm>
            <a:off x="3289417" y="1"/>
            <a:ext cx="5854583" cy="2151053"/>
          </a:xfrm>
          <a:custGeom>
            <a:avLst/>
            <a:gdLst>
              <a:gd name="connsiteX0" fmla="*/ 0 w 7806110"/>
              <a:gd name="connsiteY0" fmla="*/ 0 h 2868071"/>
              <a:gd name="connsiteX1" fmla="*/ 7806110 w 7806110"/>
              <a:gd name="connsiteY1" fmla="*/ 0 h 2868071"/>
              <a:gd name="connsiteX2" fmla="*/ 7806110 w 7806110"/>
              <a:gd name="connsiteY2" fmla="*/ 1071713 h 2868071"/>
              <a:gd name="connsiteX3" fmla="*/ 7713334 w 7806110"/>
              <a:gd name="connsiteY3" fmla="*/ 1238231 h 2868071"/>
              <a:gd name="connsiteX4" fmla="*/ 4822273 w 7806110"/>
              <a:gd name="connsiteY4" fmla="*/ 2868071 h 2868071"/>
              <a:gd name="connsiteX5" fmla="*/ 238465 w 7806110"/>
              <a:gd name="connsiteY5" fmla="*/ 284453 h 2868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06110" h="2868071">
                <a:moveTo>
                  <a:pt x="0" y="0"/>
                </a:moveTo>
                <a:lnTo>
                  <a:pt x="7806110" y="0"/>
                </a:lnTo>
                <a:lnTo>
                  <a:pt x="7806110" y="1071713"/>
                </a:lnTo>
                <a:lnTo>
                  <a:pt x="7713334" y="1238231"/>
                </a:lnTo>
                <a:cubicBezTo>
                  <a:pt x="7048591" y="2338396"/>
                  <a:pt x="5935432" y="2868071"/>
                  <a:pt x="4822273" y="2868071"/>
                </a:cubicBezTo>
                <a:cubicBezTo>
                  <a:pt x="3160266" y="2860331"/>
                  <a:pt x="1541740" y="1785985"/>
                  <a:pt x="238465" y="284453"/>
                </a:cubicBezTo>
                <a:close/>
              </a:path>
            </a:pathLst>
          </a:custGeom>
          <a:solidFill>
            <a:schemeClr val="bg1">
              <a:lumMod val="75000"/>
            </a:schemeClr>
          </a:solidFill>
        </p:spPr>
        <p:txBody>
          <a:bodyPr wrap="square" lIns="0" tIns="720000" rIns="540000" bIns="2520000" anchor="t" anchorCtr="0">
            <a:noAutofit/>
          </a:bodyPr>
          <a:lstStyle>
            <a:lvl1pPr marL="0" indent="0" algn="r">
              <a:lnSpc>
                <a:spcPct val="100000"/>
              </a:lnSpc>
              <a:spcBef>
                <a:spcPts val="0"/>
              </a:spcBef>
              <a:buNone/>
              <a:defRPr sz="1050">
                <a:solidFill>
                  <a:schemeClr val="bg1">
                    <a:lumMod val="95000"/>
                  </a:schemeClr>
                </a:solidFill>
              </a:defRPr>
            </a:lvl1pPr>
          </a:lstStyle>
          <a:p>
            <a:r>
              <a:rPr lang="nl-NL" dirty="0"/>
              <a:t>Selecteer dit kader, ga naar de tab ‘Slidebuilder’, klik op ‘Afbeeldingen’, </a:t>
            </a:r>
            <a:br>
              <a:rPr lang="nl-NL" dirty="0"/>
            </a:br>
            <a:r>
              <a:rPr lang="nl-NL" dirty="0"/>
              <a:t>selecteer de gewenste afbeelding en klik op ‘Invoegen’.</a:t>
            </a:r>
          </a:p>
        </p:txBody>
      </p:sp>
      <p:sp>
        <p:nvSpPr>
          <p:cNvPr id="8" name="titel">
            <a:extLst>
              <a:ext uri="{FF2B5EF4-FFF2-40B4-BE49-F238E27FC236}">
                <a16:creationId xmlns:a16="http://schemas.microsoft.com/office/drawing/2014/main" id="{4FCE8B7B-8D3B-466F-8956-5C1F4F50265C}"/>
              </a:ext>
            </a:extLst>
          </p:cNvPr>
          <p:cNvSpPr>
            <a:spLocks noGrp="1"/>
          </p:cNvSpPr>
          <p:nvPr>
            <p:ph type="title" hasCustomPrompt="1"/>
          </p:nvPr>
        </p:nvSpPr>
        <p:spPr>
          <a:xfrm>
            <a:off x="401242" y="541926"/>
            <a:ext cx="3204404" cy="531827"/>
          </a:xfrm>
        </p:spPr>
        <p:txBody>
          <a:bodyPr/>
          <a:lstStyle/>
          <a:p>
            <a:r>
              <a:rPr lang="nl-NL"/>
              <a:t>Titel</a:t>
            </a:r>
            <a:br>
              <a:rPr lang="nl-NL"/>
            </a:br>
            <a:r>
              <a:rPr lang="nl-NL"/>
              <a:t>max. 2 regels</a:t>
            </a:r>
            <a:endParaRPr lang="nl-NL" dirty="0"/>
          </a:p>
        </p:txBody>
      </p:sp>
      <p:sp>
        <p:nvSpPr>
          <p:cNvPr id="10" name="tekst">
            <a:extLst>
              <a:ext uri="{FF2B5EF4-FFF2-40B4-BE49-F238E27FC236}">
                <a16:creationId xmlns:a16="http://schemas.microsoft.com/office/drawing/2014/main" id="{1666EADC-9024-4FF6-9D2D-3372EA71A6E1}"/>
              </a:ext>
            </a:extLst>
          </p:cNvPr>
          <p:cNvSpPr>
            <a:spLocks noGrp="1"/>
          </p:cNvSpPr>
          <p:nvPr>
            <p:ph type="body" sz="quarter" idx="13" hasCustomPrompt="1"/>
          </p:nvPr>
        </p:nvSpPr>
        <p:spPr>
          <a:xfrm>
            <a:off x="410767" y="1472804"/>
            <a:ext cx="3194879" cy="3258740"/>
          </a:xfrm>
        </p:spPr>
        <p:txBody>
          <a:bodyPr/>
          <a:lstStyle/>
          <a:p>
            <a:pPr lvl="0"/>
            <a:r>
              <a:rPr lang="nl-NL" dirty="0"/>
              <a:t>Bullet</a:t>
            </a:r>
          </a:p>
          <a:p>
            <a:pPr lvl="1"/>
            <a:r>
              <a:rPr lang="nl-NL" dirty="0"/>
              <a:t>Sub-</a:t>
            </a:r>
            <a:r>
              <a:rPr lang="nl-NL" dirty="0" err="1"/>
              <a:t>bullet</a:t>
            </a:r>
            <a:endParaRPr lang="nl-NL" dirty="0"/>
          </a:p>
          <a:p>
            <a:pPr lvl="2"/>
            <a:r>
              <a:rPr lang="nl-NL" dirty="0"/>
              <a:t>Platte tekst</a:t>
            </a:r>
          </a:p>
          <a:p>
            <a:pPr lvl="2"/>
            <a:endParaRPr lang="nl-NL" dirty="0"/>
          </a:p>
          <a:p>
            <a:pPr lvl="3"/>
            <a:r>
              <a:rPr lang="nl-NL" dirty="0"/>
              <a:t>Titel / quote</a:t>
            </a:r>
          </a:p>
          <a:p>
            <a:pPr lvl="4"/>
            <a:r>
              <a:rPr lang="nl-NL" dirty="0"/>
              <a:t>Subtitel</a:t>
            </a:r>
          </a:p>
          <a:p>
            <a:pPr lvl="4"/>
            <a:endParaRPr lang="nl-NL" dirty="0"/>
          </a:p>
          <a:p>
            <a:pPr lvl="5"/>
            <a:r>
              <a:rPr lang="nl-NL" dirty="0"/>
              <a:t>Kop</a:t>
            </a:r>
          </a:p>
          <a:p>
            <a:pPr lvl="6"/>
            <a:r>
              <a:rPr lang="nl-NL" dirty="0"/>
              <a:t>Numerieke </a:t>
            </a:r>
            <a:r>
              <a:rPr lang="nl-NL" dirty="0" err="1"/>
              <a:t>bullet</a:t>
            </a:r>
            <a:endParaRPr lang="nl-NL" dirty="0"/>
          </a:p>
          <a:p>
            <a:pPr lvl="7"/>
            <a:r>
              <a:rPr lang="nl-NL" dirty="0"/>
              <a:t>Alfabetische </a:t>
            </a:r>
            <a:r>
              <a:rPr lang="nl-NL" dirty="0" err="1"/>
              <a:t>bullet</a:t>
            </a:r>
            <a:endParaRPr lang="nl-NL" dirty="0"/>
          </a:p>
          <a:p>
            <a:pPr lvl="7"/>
            <a:endParaRPr lang="nl-NL" dirty="0"/>
          </a:p>
          <a:p>
            <a:pPr lvl="8"/>
            <a:r>
              <a:rPr lang="nl-NL" dirty="0"/>
              <a:t>*Bronvermelding</a:t>
            </a:r>
          </a:p>
        </p:txBody>
      </p:sp>
      <p:sp>
        <p:nvSpPr>
          <p:cNvPr id="4" name="datum">
            <a:extLst>
              <a:ext uri="{FF2B5EF4-FFF2-40B4-BE49-F238E27FC236}">
                <a16:creationId xmlns:a16="http://schemas.microsoft.com/office/drawing/2014/main" id="{8E420A72-FB1A-45BF-AC4A-C2A67FDAE6C8}"/>
              </a:ext>
            </a:extLst>
          </p:cNvPr>
          <p:cNvSpPr>
            <a:spLocks noGrp="1"/>
          </p:cNvSpPr>
          <p:nvPr>
            <p:ph type="dt" sz="half" idx="10"/>
          </p:nvPr>
        </p:nvSpPr>
        <p:spPr/>
        <p:txBody>
          <a:bodyPr/>
          <a:lstStyle>
            <a:lvl1pPr>
              <a:defRPr>
                <a:solidFill>
                  <a:schemeClr val="tx1"/>
                </a:solidFill>
              </a:defRPr>
            </a:lvl1pPr>
          </a:lstStyle>
          <a:p>
            <a:fld id="{28C1145B-C1BB-4CF5-B3D1-172B1993C9FC}" type="datetime1">
              <a:rPr lang="nl-NL" smtClean="0"/>
              <a:t>15-4-2025</a:t>
            </a:fld>
            <a:endParaRPr lang="nl-NL" dirty="0"/>
          </a:p>
        </p:txBody>
      </p:sp>
      <p:sp>
        <p:nvSpPr>
          <p:cNvPr id="5" name="voettekst">
            <a:extLst>
              <a:ext uri="{FF2B5EF4-FFF2-40B4-BE49-F238E27FC236}">
                <a16:creationId xmlns:a16="http://schemas.microsoft.com/office/drawing/2014/main" id="{7B9B5AD8-20ED-43D8-A7A9-54D9AEF0A965}"/>
              </a:ext>
            </a:extLst>
          </p:cNvPr>
          <p:cNvSpPr>
            <a:spLocks noGrp="1"/>
          </p:cNvSpPr>
          <p:nvPr>
            <p:ph type="ftr" sz="quarter" idx="11"/>
          </p:nvPr>
        </p:nvSpPr>
        <p:spPr/>
        <p:txBody>
          <a:bodyPr/>
          <a:lstStyle/>
          <a:p>
            <a:r>
              <a:rPr lang="nl-NL"/>
              <a:t>Erasmus University Rotterdam </a:t>
            </a:r>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p:ph type="sldNum" sz="quarter" idx="12"/>
          </p:nvPr>
        </p:nvSpPr>
        <p:spPr/>
        <p:txBody>
          <a:bodyPr/>
          <a:lstStyle>
            <a:lvl1pPr>
              <a:defRPr>
                <a:solidFill>
                  <a:schemeClr val="tx1"/>
                </a:solidFill>
              </a:defRPr>
            </a:lvl1pPr>
          </a:lstStyle>
          <a:p>
            <a:fld id="{361A1203-CA3D-4D48-AFA0-9D668419C1D5}" type="slidenum">
              <a:rPr lang="nl-NL" smtClean="0"/>
              <a:pPr/>
              <a:t>‹#›</a:t>
            </a:fld>
            <a:endParaRPr lang="nl-NL" dirty="0"/>
          </a:p>
        </p:txBody>
      </p:sp>
      <p:sp>
        <p:nvSpPr>
          <p:cNvPr id="31" name="tekst">
            <a:extLst>
              <a:ext uri="{FF2B5EF4-FFF2-40B4-BE49-F238E27FC236}">
                <a16:creationId xmlns:a16="http://schemas.microsoft.com/office/drawing/2014/main" id="{B38D71CC-AEDB-4FC6-B46B-02E7D0B8B339}"/>
              </a:ext>
            </a:extLst>
          </p:cNvPr>
          <p:cNvSpPr>
            <a:spLocks noGrp="1"/>
          </p:cNvSpPr>
          <p:nvPr>
            <p:ph type="body" sz="quarter" idx="15" hasCustomPrompt="1"/>
          </p:nvPr>
        </p:nvSpPr>
        <p:spPr>
          <a:xfrm>
            <a:off x="4200689" y="2701637"/>
            <a:ext cx="4231403" cy="2029907"/>
          </a:xfrm>
        </p:spPr>
        <p:txBody>
          <a:bodyPr/>
          <a:lstStyle/>
          <a:p>
            <a:pPr lvl="0"/>
            <a:r>
              <a:rPr lang="nl-NL" dirty="0"/>
              <a:t>Bullet</a:t>
            </a:r>
          </a:p>
          <a:p>
            <a:pPr lvl="1"/>
            <a:r>
              <a:rPr lang="nl-NL" dirty="0"/>
              <a:t>Sub-</a:t>
            </a:r>
            <a:r>
              <a:rPr lang="nl-NL" dirty="0" err="1"/>
              <a:t>bullet</a:t>
            </a:r>
            <a:endParaRPr lang="nl-NL" dirty="0"/>
          </a:p>
          <a:p>
            <a:pPr lvl="2"/>
            <a:r>
              <a:rPr lang="nl-NL" dirty="0"/>
              <a:t>Platte tekst</a:t>
            </a:r>
          </a:p>
          <a:p>
            <a:pPr lvl="2"/>
            <a:endParaRPr lang="nl-NL" dirty="0"/>
          </a:p>
          <a:p>
            <a:pPr lvl="3"/>
            <a:r>
              <a:rPr lang="nl-NL" dirty="0"/>
              <a:t>Titel / quote</a:t>
            </a:r>
          </a:p>
          <a:p>
            <a:pPr lvl="4"/>
            <a:r>
              <a:rPr lang="nl-NL" dirty="0"/>
              <a:t>Subtitel</a:t>
            </a:r>
          </a:p>
        </p:txBody>
      </p:sp>
      <p:grpSp>
        <p:nvGrpSpPr>
          <p:cNvPr id="155" name="- INSTRUCTIES">
            <a:extLst>
              <a:ext uri="{FF2B5EF4-FFF2-40B4-BE49-F238E27FC236}">
                <a16:creationId xmlns:a16="http://schemas.microsoft.com/office/drawing/2014/main" id="{8ED6530C-C63D-4875-B906-2D188783798E}"/>
              </a:ext>
            </a:extLst>
          </p:cNvPr>
          <p:cNvGrpSpPr/>
          <p:nvPr userDrawn="1"/>
        </p:nvGrpSpPr>
        <p:grpSpPr>
          <a:xfrm>
            <a:off x="-2839828" y="-1"/>
            <a:ext cx="2770040" cy="4464099"/>
            <a:chOff x="-3786437" y="-1"/>
            <a:chExt cx="3693386" cy="5952132"/>
          </a:xfrm>
        </p:grpSpPr>
        <p:sp>
          <p:nvSpPr>
            <p:cNvPr id="156" name="Rechthoek 155">
              <a:extLst>
                <a:ext uri="{FF2B5EF4-FFF2-40B4-BE49-F238E27FC236}">
                  <a16:creationId xmlns:a16="http://schemas.microsoft.com/office/drawing/2014/main" id="{F36C5E37-ECDB-4442-9E15-4650CB3C32B1}"/>
                </a:ext>
              </a:extLst>
            </p:cNvPr>
            <p:cNvSpPr/>
            <p:nvPr userDrawn="1"/>
          </p:nvSpPr>
          <p:spPr>
            <a:xfrm>
              <a:off x="-3786165" y="-1"/>
              <a:ext cx="3593091" cy="5124131"/>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450"/>
                </a:spcBef>
                <a:spcAft>
                  <a:spcPts val="450"/>
                </a:spcAft>
              </a:pPr>
              <a:r>
                <a:rPr lang="nl-NL" sz="1050" b="1" cap="all" baseline="0" noProof="0" dirty="0">
                  <a:solidFill>
                    <a:schemeClr val="accent1"/>
                  </a:solidFill>
                  <a:latin typeface="Calibri" panose="020F0502020204030204" pitchFamily="34" charset="0"/>
                  <a:cs typeface="Calibri" panose="020F0502020204030204" pitchFamily="34" charset="0"/>
                </a:rPr>
                <a:t>Tekst niveaus kiezen</a:t>
              </a:r>
            </a:p>
          </p:txBody>
        </p:sp>
        <p:sp>
          <p:nvSpPr>
            <p:cNvPr id="157" name="Ovaal 156">
              <a:extLst>
                <a:ext uri="{FF2B5EF4-FFF2-40B4-BE49-F238E27FC236}">
                  <a16:creationId xmlns:a16="http://schemas.microsoft.com/office/drawing/2014/main" id="{4B747E7F-A543-486C-8FCB-B09B5B1607C7}"/>
                </a:ext>
              </a:extLst>
            </p:cNvPr>
            <p:cNvSpPr/>
            <p:nvPr userDrawn="1"/>
          </p:nvSpPr>
          <p:spPr>
            <a:xfrm>
              <a:off x="-3604183" y="183748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58" name="Rechthoek 157">
              <a:extLst>
                <a:ext uri="{FF2B5EF4-FFF2-40B4-BE49-F238E27FC236}">
                  <a16:creationId xmlns:a16="http://schemas.microsoft.com/office/drawing/2014/main" id="{97A00164-E998-48EA-B689-9F442064DF39}"/>
                </a:ext>
              </a:extLst>
            </p:cNvPr>
            <p:cNvSpPr/>
            <p:nvPr userDrawn="1"/>
          </p:nvSpPr>
          <p:spPr>
            <a:xfrm>
              <a:off x="-3319415" y="1837484"/>
              <a:ext cx="2949220" cy="180000"/>
            </a:xfrm>
            <a:prstGeom prst="rect">
              <a:avLst/>
            </a:prstGeom>
            <a:noFill/>
            <a:ln w="25400" cap="flat" cmpd="sng" algn="ctr">
              <a:noFill/>
              <a:prstDash val="solid"/>
            </a:ln>
            <a:effectLst/>
          </p:spPr>
          <p:txBody>
            <a:bodyPr lIns="0" tIns="0" rIns="0" bIns="0" rtlCol="0" anchor="ctr"/>
            <a:lstStyle/>
            <a:p>
              <a:pPr marL="202406" marR="0" lvl="0" indent="-202406" defTabSz="685800" eaLnBrk="1" fontAlgn="auto" latinLnBrk="0" hangingPunct="1">
                <a:lnSpc>
                  <a:spcPct val="100000"/>
                </a:lnSpc>
                <a:spcBef>
                  <a:spcPts val="450"/>
                </a:spcBef>
                <a:spcAft>
                  <a:spcPts val="450"/>
                </a:spcAft>
                <a:buClr>
                  <a:schemeClr val="tx1"/>
                </a:buClr>
                <a:buSzTx/>
                <a:buFont typeface="Calibri" panose="020F0502020204030204" pitchFamily="34" charset="0"/>
                <a:buChar char="›"/>
                <a:tabLst/>
                <a:defRPr/>
              </a:pPr>
              <a:r>
                <a:rPr kumimoji="0" lang="nl-NL" sz="1050" b="0" i="0" u="none" strike="noStrike" kern="0" cap="none" spc="0" normalizeH="0" baseline="0" noProof="0" dirty="0" err="1">
                  <a:ln>
                    <a:noFill/>
                  </a:ln>
                  <a:solidFill>
                    <a:schemeClr val="tx2"/>
                  </a:solidFill>
                  <a:effectLst/>
                  <a:uLnTx/>
                  <a:uFillTx/>
                  <a:latin typeface="+mn-lt"/>
                  <a:cs typeface="Calibri" panose="020F0502020204030204" pitchFamily="34" charset="0"/>
                </a:rPr>
                <a:t>Bullet</a:t>
              </a:r>
              <a:endParaRPr kumimoji="0" lang="nl-NL" sz="1050" b="0" i="0" u="none" strike="noStrike" kern="0" cap="none" spc="0" normalizeH="0" baseline="0" noProof="0" dirty="0">
                <a:ln>
                  <a:noFill/>
                </a:ln>
                <a:solidFill>
                  <a:schemeClr val="tx2"/>
                </a:solidFill>
                <a:effectLst/>
                <a:uLnTx/>
                <a:uFillTx/>
                <a:latin typeface="+mn-lt"/>
                <a:cs typeface="Calibri" panose="020F0502020204030204" pitchFamily="34" charset="0"/>
              </a:endParaRPr>
            </a:p>
          </p:txBody>
        </p:sp>
        <p:sp>
          <p:nvSpPr>
            <p:cNvPr id="159" name="Ovaal 158">
              <a:extLst>
                <a:ext uri="{FF2B5EF4-FFF2-40B4-BE49-F238E27FC236}">
                  <a16:creationId xmlns:a16="http://schemas.microsoft.com/office/drawing/2014/main" id="{45A14C79-9EE2-412A-9D6C-3AD639171739}"/>
                </a:ext>
              </a:extLst>
            </p:cNvPr>
            <p:cNvSpPr/>
            <p:nvPr userDrawn="1"/>
          </p:nvSpPr>
          <p:spPr>
            <a:xfrm>
              <a:off x="-3604183" y="219682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160" name="Rechthoek 159">
              <a:extLst>
                <a:ext uri="{FF2B5EF4-FFF2-40B4-BE49-F238E27FC236}">
                  <a16:creationId xmlns:a16="http://schemas.microsoft.com/office/drawing/2014/main" id="{19CBEAE3-209A-4A0B-96DA-AFB5387D3710}"/>
                </a:ext>
              </a:extLst>
            </p:cNvPr>
            <p:cNvSpPr/>
            <p:nvPr userDrawn="1"/>
          </p:nvSpPr>
          <p:spPr>
            <a:xfrm>
              <a:off x="-3604183" y="1196113"/>
              <a:ext cx="3229047" cy="459227"/>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Gebruik onder de tab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‘Start’</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de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lijstniveau-knoppen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om een tekst niveau te kiezen. </a:t>
              </a:r>
              <a:b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Kies uit:</a:t>
              </a:r>
            </a:p>
          </p:txBody>
        </p:sp>
        <p:sp>
          <p:nvSpPr>
            <p:cNvPr id="161" name="Rechthoek 160">
              <a:extLst>
                <a:ext uri="{FF2B5EF4-FFF2-40B4-BE49-F238E27FC236}">
                  <a16:creationId xmlns:a16="http://schemas.microsoft.com/office/drawing/2014/main" id="{2047D0D4-2E0F-45F5-86C2-A98BB938F20A}"/>
                </a:ext>
              </a:extLst>
            </p:cNvPr>
            <p:cNvSpPr/>
            <p:nvPr userDrawn="1"/>
          </p:nvSpPr>
          <p:spPr>
            <a:xfrm>
              <a:off x="-3319415" y="2196829"/>
              <a:ext cx="2949220" cy="180000"/>
            </a:xfrm>
            <a:prstGeom prst="rect">
              <a:avLst/>
            </a:prstGeom>
            <a:noFill/>
            <a:ln w="25400" cap="flat" cmpd="sng" algn="ctr">
              <a:noFill/>
              <a:prstDash val="solid"/>
            </a:ln>
            <a:effectLst/>
          </p:spPr>
          <p:txBody>
            <a:bodyPr lIns="0" tIns="0" rIns="0" bIns="0" rtlCol="0" anchor="ctr"/>
            <a:lstStyle/>
            <a:p>
              <a:pPr marL="404813" marR="0" lvl="0" indent="-202406" defTabSz="685800" eaLnBrk="1" fontAlgn="auto" latinLnBrk="0" hangingPunct="1">
                <a:lnSpc>
                  <a:spcPct val="100000"/>
                </a:lnSpc>
                <a:spcBef>
                  <a:spcPts val="450"/>
                </a:spcBef>
                <a:spcAft>
                  <a:spcPts val="450"/>
                </a:spcAft>
                <a:buClr>
                  <a:schemeClr val="tx1"/>
                </a:buClr>
                <a:buSzTx/>
                <a:buFont typeface="Calibri" panose="020F0502020204030204" pitchFamily="34" charset="0"/>
                <a:buChar char="›"/>
                <a:tabLst/>
                <a:defRPr/>
              </a:pPr>
              <a:r>
                <a:rPr kumimoji="0" lang="nl-NL" sz="1050" b="0" i="0" u="none" strike="noStrike" kern="0" cap="none" spc="0" normalizeH="0" baseline="0" noProof="0" dirty="0">
                  <a:ln>
                    <a:noFill/>
                  </a:ln>
                  <a:solidFill>
                    <a:schemeClr val="tx2"/>
                  </a:solidFill>
                  <a:effectLst/>
                  <a:uLnTx/>
                  <a:uFillTx/>
                  <a:latin typeface="+mn-lt"/>
                  <a:cs typeface="Calibri" panose="020F0502020204030204" pitchFamily="34" charset="0"/>
                </a:rPr>
                <a:t>Sub-</a:t>
              </a:r>
              <a:r>
                <a:rPr kumimoji="0" lang="nl-NL" sz="1050" b="0" i="0" u="none" strike="noStrike" kern="0" cap="none" spc="0" normalizeH="0" baseline="0" noProof="0" dirty="0" err="1">
                  <a:ln>
                    <a:noFill/>
                  </a:ln>
                  <a:solidFill>
                    <a:schemeClr val="tx2"/>
                  </a:solidFill>
                  <a:effectLst/>
                  <a:uLnTx/>
                  <a:uFillTx/>
                  <a:latin typeface="+mn-lt"/>
                  <a:cs typeface="Calibri" panose="020F0502020204030204" pitchFamily="34" charset="0"/>
                </a:rPr>
                <a:t>bullet</a:t>
              </a:r>
              <a:endParaRPr kumimoji="0" lang="nl-NL" sz="1050" b="0" i="0" u="none" strike="noStrike" kern="0" cap="none" spc="0" normalizeH="0" baseline="0" noProof="0" dirty="0">
                <a:ln>
                  <a:noFill/>
                </a:ln>
                <a:solidFill>
                  <a:schemeClr val="tx2"/>
                </a:solidFill>
                <a:effectLst/>
                <a:uLnTx/>
                <a:uFillTx/>
                <a:latin typeface="+mn-lt"/>
                <a:cs typeface="Calibri" panose="020F0502020204030204" pitchFamily="34" charset="0"/>
              </a:endParaRPr>
            </a:p>
          </p:txBody>
        </p:sp>
        <p:sp>
          <p:nvSpPr>
            <p:cNvPr id="162" name="Ovaal 161">
              <a:extLst>
                <a:ext uri="{FF2B5EF4-FFF2-40B4-BE49-F238E27FC236}">
                  <a16:creationId xmlns:a16="http://schemas.microsoft.com/office/drawing/2014/main" id="{402DC0DC-9115-42D6-815F-FDEE5E2925FB}"/>
                </a:ext>
              </a:extLst>
            </p:cNvPr>
            <p:cNvSpPr/>
            <p:nvPr userDrawn="1"/>
          </p:nvSpPr>
          <p:spPr>
            <a:xfrm>
              <a:off x="-3604183" y="255617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163" name="Rechthoek 162">
              <a:extLst>
                <a:ext uri="{FF2B5EF4-FFF2-40B4-BE49-F238E27FC236}">
                  <a16:creationId xmlns:a16="http://schemas.microsoft.com/office/drawing/2014/main" id="{8926D5E3-3891-4AB0-BA77-99C99728731A}"/>
                </a:ext>
              </a:extLst>
            </p:cNvPr>
            <p:cNvSpPr/>
            <p:nvPr userDrawn="1"/>
          </p:nvSpPr>
          <p:spPr>
            <a:xfrm>
              <a:off x="-3319415" y="2556174"/>
              <a:ext cx="2949220" cy="180000"/>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100000"/>
                </a:lnSpc>
                <a:spcBef>
                  <a:spcPts val="450"/>
                </a:spcBef>
                <a:spcAft>
                  <a:spcPts val="450"/>
                </a:spcAft>
                <a:buClr>
                  <a:schemeClr val="accent1"/>
                </a:buClr>
                <a:buSzTx/>
                <a:buFont typeface="Calibri" panose="020F0502020204030204" pitchFamily="34" charset="0"/>
                <a:buNone/>
                <a:tabLst/>
                <a:defRPr/>
              </a:pPr>
              <a:r>
                <a:rPr kumimoji="0" lang="nl-NL" sz="1050" b="0" i="0" u="none" strike="noStrike" kern="0" cap="none" spc="0" normalizeH="0" baseline="0" noProof="0" dirty="0">
                  <a:ln>
                    <a:noFill/>
                  </a:ln>
                  <a:solidFill>
                    <a:schemeClr val="tx2"/>
                  </a:solidFill>
                  <a:effectLst/>
                  <a:uLnTx/>
                  <a:uFillTx/>
                  <a:latin typeface="+mn-lt"/>
                  <a:cs typeface="Calibri" panose="020F0502020204030204" pitchFamily="34" charset="0"/>
                </a:rPr>
                <a:t>Platte tekst</a:t>
              </a:r>
            </a:p>
          </p:txBody>
        </p:sp>
        <p:sp>
          <p:nvSpPr>
            <p:cNvPr id="164" name="Ovaal 163">
              <a:extLst>
                <a:ext uri="{FF2B5EF4-FFF2-40B4-BE49-F238E27FC236}">
                  <a16:creationId xmlns:a16="http://schemas.microsoft.com/office/drawing/2014/main" id="{B6099A90-7643-4E61-994F-51AC6380B8A7}"/>
                </a:ext>
              </a:extLst>
            </p:cNvPr>
            <p:cNvSpPr/>
            <p:nvPr userDrawn="1"/>
          </p:nvSpPr>
          <p:spPr>
            <a:xfrm>
              <a:off x="-3604183" y="291551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165" name="Rechthoek 164">
              <a:extLst>
                <a:ext uri="{FF2B5EF4-FFF2-40B4-BE49-F238E27FC236}">
                  <a16:creationId xmlns:a16="http://schemas.microsoft.com/office/drawing/2014/main" id="{823BC3F4-4C59-410D-B6B5-123675775CF7}"/>
                </a:ext>
              </a:extLst>
            </p:cNvPr>
            <p:cNvSpPr/>
            <p:nvPr userDrawn="1"/>
          </p:nvSpPr>
          <p:spPr>
            <a:xfrm>
              <a:off x="-3319415" y="2915519"/>
              <a:ext cx="2949220" cy="180000"/>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100000"/>
                </a:lnSpc>
                <a:spcBef>
                  <a:spcPts val="450"/>
                </a:spcBef>
                <a:spcAft>
                  <a:spcPts val="450"/>
                </a:spcAft>
                <a:buClr>
                  <a:schemeClr val="accent1"/>
                </a:buClr>
                <a:buSzTx/>
                <a:buFont typeface="Arial" panose="020B0604020202020204" pitchFamily="34" charset="0"/>
                <a:buNone/>
                <a:tabLst/>
                <a:defRPr/>
              </a:pPr>
              <a:r>
                <a:rPr kumimoji="0" lang="nl-NL" sz="2550" b="1" i="0" u="none" strike="noStrike" kern="0" cap="none" spc="0" normalizeH="0" baseline="0" noProof="0" dirty="0">
                  <a:ln>
                    <a:noFill/>
                  </a:ln>
                  <a:solidFill>
                    <a:schemeClr val="tx2"/>
                  </a:solidFill>
                  <a:effectLst/>
                  <a:uLnTx/>
                  <a:uFillTx/>
                  <a:latin typeface="+mn-lt"/>
                  <a:cs typeface="Calibri" panose="020F0502020204030204" pitchFamily="34" charset="0"/>
                </a:rPr>
                <a:t>Titel / Quote</a:t>
              </a:r>
            </a:p>
          </p:txBody>
        </p:sp>
        <p:sp>
          <p:nvSpPr>
            <p:cNvPr id="166" name="Ovaal 165">
              <a:extLst>
                <a:ext uri="{FF2B5EF4-FFF2-40B4-BE49-F238E27FC236}">
                  <a16:creationId xmlns:a16="http://schemas.microsoft.com/office/drawing/2014/main" id="{4ED60686-0DC3-4FFD-B819-11D7409BA94D}"/>
                </a:ext>
              </a:extLst>
            </p:cNvPr>
            <p:cNvSpPr/>
            <p:nvPr userDrawn="1"/>
          </p:nvSpPr>
          <p:spPr>
            <a:xfrm>
              <a:off x="-3604183" y="327486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5</a:t>
              </a:r>
            </a:p>
          </p:txBody>
        </p:sp>
        <p:sp>
          <p:nvSpPr>
            <p:cNvPr id="167" name="Rechthoek 166">
              <a:extLst>
                <a:ext uri="{FF2B5EF4-FFF2-40B4-BE49-F238E27FC236}">
                  <a16:creationId xmlns:a16="http://schemas.microsoft.com/office/drawing/2014/main" id="{EADE23E7-FED3-479B-90D7-63AB2A9D5390}"/>
                </a:ext>
              </a:extLst>
            </p:cNvPr>
            <p:cNvSpPr/>
            <p:nvPr userDrawn="1"/>
          </p:nvSpPr>
          <p:spPr>
            <a:xfrm>
              <a:off x="-3319415" y="3274864"/>
              <a:ext cx="2949220" cy="180000"/>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100000"/>
                </a:lnSpc>
                <a:spcBef>
                  <a:spcPts val="450"/>
                </a:spcBef>
                <a:spcAft>
                  <a:spcPts val="450"/>
                </a:spcAft>
                <a:buClr>
                  <a:schemeClr val="accent1"/>
                </a:buClr>
                <a:buSzTx/>
                <a:buFont typeface="Arial" panose="020B0604020202020204" pitchFamily="34" charset="0"/>
                <a:buNone/>
                <a:tabLst/>
                <a:defRPr/>
              </a:pPr>
              <a:r>
                <a:rPr kumimoji="0" lang="nl-NL" sz="1350" b="1" i="0" u="none" strike="noStrike" kern="0" cap="none" spc="0" normalizeH="0" baseline="0" noProof="0" dirty="0">
                  <a:ln>
                    <a:noFill/>
                  </a:ln>
                  <a:solidFill>
                    <a:schemeClr val="tx2"/>
                  </a:solidFill>
                  <a:effectLst/>
                  <a:uLnTx/>
                  <a:uFillTx/>
                  <a:latin typeface="+mn-lt"/>
                  <a:cs typeface="Calibri" panose="020F0502020204030204" pitchFamily="34" charset="0"/>
                </a:rPr>
                <a:t>Subtitel</a:t>
              </a:r>
            </a:p>
          </p:txBody>
        </p:sp>
        <p:sp>
          <p:nvSpPr>
            <p:cNvPr id="168" name="Ovaal 167">
              <a:extLst>
                <a:ext uri="{FF2B5EF4-FFF2-40B4-BE49-F238E27FC236}">
                  <a16:creationId xmlns:a16="http://schemas.microsoft.com/office/drawing/2014/main" id="{12D295B5-F488-422C-AD2F-3A47497ACA09}"/>
                </a:ext>
              </a:extLst>
            </p:cNvPr>
            <p:cNvSpPr/>
            <p:nvPr userDrawn="1"/>
          </p:nvSpPr>
          <p:spPr>
            <a:xfrm>
              <a:off x="-3604183" y="363420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6</a:t>
              </a:r>
            </a:p>
          </p:txBody>
        </p:sp>
        <p:sp>
          <p:nvSpPr>
            <p:cNvPr id="169" name="Rechthoek 168">
              <a:extLst>
                <a:ext uri="{FF2B5EF4-FFF2-40B4-BE49-F238E27FC236}">
                  <a16:creationId xmlns:a16="http://schemas.microsoft.com/office/drawing/2014/main" id="{F41E7116-7AD3-4A98-964C-1701832FCA36}"/>
                </a:ext>
              </a:extLst>
            </p:cNvPr>
            <p:cNvSpPr/>
            <p:nvPr userDrawn="1"/>
          </p:nvSpPr>
          <p:spPr>
            <a:xfrm>
              <a:off x="-3319415" y="3993554"/>
              <a:ext cx="2949220" cy="180000"/>
            </a:xfrm>
            <a:prstGeom prst="rect">
              <a:avLst/>
            </a:prstGeom>
            <a:noFill/>
            <a:ln w="25400" cap="flat" cmpd="sng" algn="ctr">
              <a:noFill/>
              <a:prstDash val="solid"/>
            </a:ln>
            <a:effectLst/>
          </p:spPr>
          <p:txBody>
            <a:bodyPr lIns="0" tIns="0" rIns="0" bIns="0" rtlCol="0" anchor="ctr"/>
            <a:lstStyle/>
            <a:p>
              <a:pPr marL="200025" marR="0" lvl="0" indent="-200025" defTabSz="685800" eaLnBrk="1" fontAlgn="auto" latinLnBrk="0" hangingPunct="1">
                <a:lnSpc>
                  <a:spcPct val="100000"/>
                </a:lnSpc>
                <a:spcBef>
                  <a:spcPts val="450"/>
                </a:spcBef>
                <a:spcAft>
                  <a:spcPts val="450"/>
                </a:spcAft>
                <a:buClr>
                  <a:schemeClr val="accent1"/>
                </a:buClr>
                <a:buSzTx/>
                <a:buFont typeface="+mj-lt"/>
                <a:buAutoNum type="arabicPeriod"/>
                <a:tabLst/>
                <a:defRPr/>
              </a:pPr>
              <a:r>
                <a:rPr kumimoji="0" lang="nl-NL" sz="1050" b="0" i="0" u="none" strike="noStrike" kern="0" cap="none" spc="0" normalizeH="0" baseline="0" noProof="0" dirty="0">
                  <a:ln>
                    <a:noFill/>
                  </a:ln>
                  <a:solidFill>
                    <a:schemeClr val="tx2"/>
                  </a:solidFill>
                  <a:effectLst/>
                  <a:uLnTx/>
                  <a:uFillTx/>
                  <a:latin typeface="+mn-lt"/>
                  <a:cs typeface="Calibri" panose="020F0502020204030204" pitchFamily="34" charset="0"/>
                </a:rPr>
                <a:t>Numerieke </a:t>
              </a:r>
              <a:r>
                <a:rPr kumimoji="0" lang="nl-NL" sz="1050" b="0" i="0" u="none" strike="noStrike" kern="0" cap="none" spc="0" normalizeH="0" baseline="0" noProof="0" dirty="0" err="1">
                  <a:ln>
                    <a:noFill/>
                  </a:ln>
                  <a:solidFill>
                    <a:schemeClr val="tx2"/>
                  </a:solidFill>
                  <a:effectLst/>
                  <a:uLnTx/>
                  <a:uFillTx/>
                  <a:latin typeface="+mn-lt"/>
                  <a:cs typeface="Calibri" panose="020F0502020204030204" pitchFamily="34" charset="0"/>
                </a:rPr>
                <a:t>bullet</a:t>
              </a:r>
              <a:r>
                <a:rPr kumimoji="0" lang="nl-NL" sz="1050" b="0" i="0" u="none" strike="noStrike" kern="0" cap="none" spc="0" normalizeH="0" baseline="0" noProof="0" dirty="0">
                  <a:ln>
                    <a:noFill/>
                  </a:ln>
                  <a:solidFill>
                    <a:schemeClr val="tx2"/>
                  </a:solidFill>
                  <a:effectLst/>
                  <a:uLnTx/>
                  <a:uFillTx/>
                  <a:latin typeface="+mn-lt"/>
                  <a:cs typeface="Calibri" panose="020F0502020204030204" pitchFamily="34" charset="0"/>
                </a:rPr>
                <a:t> </a:t>
              </a:r>
            </a:p>
          </p:txBody>
        </p:sp>
        <p:sp>
          <p:nvSpPr>
            <p:cNvPr id="170" name="Ovaal 169">
              <a:extLst>
                <a:ext uri="{FF2B5EF4-FFF2-40B4-BE49-F238E27FC236}">
                  <a16:creationId xmlns:a16="http://schemas.microsoft.com/office/drawing/2014/main" id="{34CD6540-009B-47B1-A6F3-7FFC5906759E}"/>
                </a:ext>
              </a:extLst>
            </p:cNvPr>
            <p:cNvSpPr/>
            <p:nvPr userDrawn="1"/>
          </p:nvSpPr>
          <p:spPr>
            <a:xfrm>
              <a:off x="-3604183" y="399355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7</a:t>
              </a:r>
            </a:p>
          </p:txBody>
        </p:sp>
        <p:sp>
          <p:nvSpPr>
            <p:cNvPr id="171" name="Rechthoek 170">
              <a:extLst>
                <a:ext uri="{FF2B5EF4-FFF2-40B4-BE49-F238E27FC236}">
                  <a16:creationId xmlns:a16="http://schemas.microsoft.com/office/drawing/2014/main" id="{B90A97EF-E98F-4EC4-BBBD-8AEC3F211CB1}"/>
                </a:ext>
              </a:extLst>
            </p:cNvPr>
            <p:cNvSpPr/>
            <p:nvPr userDrawn="1"/>
          </p:nvSpPr>
          <p:spPr>
            <a:xfrm>
              <a:off x="-3325830" y="4352899"/>
              <a:ext cx="2949220" cy="180000"/>
            </a:xfrm>
            <a:prstGeom prst="rect">
              <a:avLst/>
            </a:prstGeom>
            <a:noFill/>
            <a:ln w="25400" cap="flat" cmpd="sng" algn="ctr">
              <a:noFill/>
              <a:prstDash val="solid"/>
            </a:ln>
            <a:effectLst/>
          </p:spPr>
          <p:txBody>
            <a:bodyPr lIns="0" tIns="0" rIns="0" bIns="0" rtlCol="0" anchor="ctr"/>
            <a:lstStyle/>
            <a:p>
              <a:pPr marL="200025" marR="0" lvl="0" indent="-200025" defTabSz="685800" eaLnBrk="1" fontAlgn="auto" latinLnBrk="0" hangingPunct="1">
                <a:lnSpc>
                  <a:spcPct val="100000"/>
                </a:lnSpc>
                <a:spcBef>
                  <a:spcPts val="450"/>
                </a:spcBef>
                <a:spcAft>
                  <a:spcPts val="450"/>
                </a:spcAft>
                <a:buClr>
                  <a:schemeClr val="accent1"/>
                </a:buClr>
                <a:buSzTx/>
                <a:buFont typeface="+mj-lt"/>
                <a:buAutoNum type="alphaLcPeriod"/>
                <a:tabLst/>
                <a:defRPr/>
              </a:pPr>
              <a:r>
                <a:rPr kumimoji="0" lang="nl-NL" sz="1050" b="0" i="0" u="none" strike="noStrike" kern="0" cap="none" spc="0" normalizeH="0" baseline="0" noProof="0" dirty="0">
                  <a:ln>
                    <a:noFill/>
                  </a:ln>
                  <a:solidFill>
                    <a:schemeClr val="tx2"/>
                  </a:solidFill>
                  <a:effectLst/>
                  <a:uLnTx/>
                  <a:uFillTx/>
                  <a:latin typeface="+mn-lt"/>
                  <a:cs typeface="Calibri" panose="020F0502020204030204" pitchFamily="34" charset="0"/>
                </a:rPr>
                <a:t>Alfabetische </a:t>
              </a:r>
              <a:r>
                <a:rPr kumimoji="0" lang="nl-NL" sz="1050" b="0" i="0" u="none" strike="noStrike" kern="0" cap="none" spc="0" normalizeH="0" baseline="0" noProof="0" dirty="0" err="1">
                  <a:ln>
                    <a:noFill/>
                  </a:ln>
                  <a:solidFill>
                    <a:schemeClr val="tx2"/>
                  </a:solidFill>
                  <a:effectLst/>
                  <a:uLnTx/>
                  <a:uFillTx/>
                  <a:latin typeface="+mn-lt"/>
                  <a:cs typeface="Calibri" panose="020F0502020204030204" pitchFamily="34" charset="0"/>
                </a:rPr>
                <a:t>bullet</a:t>
              </a:r>
              <a:r>
                <a:rPr kumimoji="0" lang="nl-NL" sz="1050" b="0" i="0" u="none" strike="noStrike" kern="0" cap="none" spc="0" normalizeH="0" baseline="0" noProof="0" dirty="0">
                  <a:ln>
                    <a:noFill/>
                  </a:ln>
                  <a:solidFill>
                    <a:schemeClr val="tx2"/>
                  </a:solidFill>
                  <a:effectLst/>
                  <a:uLnTx/>
                  <a:uFillTx/>
                  <a:latin typeface="+mn-lt"/>
                  <a:cs typeface="Calibri" panose="020F0502020204030204" pitchFamily="34" charset="0"/>
                </a:rPr>
                <a:t> </a:t>
              </a:r>
            </a:p>
          </p:txBody>
        </p:sp>
        <p:sp>
          <p:nvSpPr>
            <p:cNvPr id="172" name="Ovaal 171">
              <a:extLst>
                <a:ext uri="{FF2B5EF4-FFF2-40B4-BE49-F238E27FC236}">
                  <a16:creationId xmlns:a16="http://schemas.microsoft.com/office/drawing/2014/main" id="{627E2862-0BF0-40FF-9E8C-6666D7605226}"/>
                </a:ext>
              </a:extLst>
            </p:cNvPr>
            <p:cNvSpPr/>
            <p:nvPr userDrawn="1"/>
          </p:nvSpPr>
          <p:spPr>
            <a:xfrm>
              <a:off x="-3604183" y="435289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8</a:t>
              </a:r>
            </a:p>
          </p:txBody>
        </p:sp>
        <p:sp>
          <p:nvSpPr>
            <p:cNvPr id="173" name="Rechthoek 172">
              <a:extLst>
                <a:ext uri="{FF2B5EF4-FFF2-40B4-BE49-F238E27FC236}">
                  <a16:creationId xmlns:a16="http://schemas.microsoft.com/office/drawing/2014/main" id="{251E221C-02D5-49A8-9223-0D93B884D4AD}"/>
                </a:ext>
              </a:extLst>
            </p:cNvPr>
            <p:cNvSpPr/>
            <p:nvPr userDrawn="1"/>
          </p:nvSpPr>
          <p:spPr>
            <a:xfrm>
              <a:off x="-3319415" y="4712245"/>
              <a:ext cx="2949220" cy="180000"/>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100000"/>
                </a:lnSpc>
                <a:spcBef>
                  <a:spcPts val="450"/>
                </a:spcBef>
                <a:spcAft>
                  <a:spcPts val="450"/>
                </a:spcAft>
                <a:buClr>
                  <a:schemeClr val="tx1"/>
                </a:buClr>
                <a:buSzTx/>
                <a:buFont typeface="Arial" panose="020B0604020202020204" pitchFamily="34" charset="0"/>
                <a:buNone/>
                <a:tabLst/>
                <a:defRPr/>
              </a:pPr>
              <a:r>
                <a:rPr kumimoji="0" lang="nl-NL" sz="900" b="0" i="1" u="none" strike="noStrike" kern="0" cap="none" spc="0" normalizeH="0" baseline="0" noProof="0" dirty="0">
                  <a:ln>
                    <a:noFill/>
                  </a:ln>
                  <a:solidFill>
                    <a:schemeClr val="tx2"/>
                  </a:solidFill>
                  <a:effectLst/>
                  <a:uLnTx/>
                  <a:uFillTx/>
                  <a:latin typeface="+mn-lt"/>
                  <a:cs typeface="Calibri" panose="020F0502020204030204" pitchFamily="34" charset="0"/>
                </a:rPr>
                <a:t>*Bronvermelding </a:t>
              </a:r>
            </a:p>
          </p:txBody>
        </p:sp>
        <p:sp>
          <p:nvSpPr>
            <p:cNvPr id="174" name="Ovaal 173">
              <a:extLst>
                <a:ext uri="{FF2B5EF4-FFF2-40B4-BE49-F238E27FC236}">
                  <a16:creationId xmlns:a16="http://schemas.microsoft.com/office/drawing/2014/main" id="{977CF110-F08A-4629-B2F9-DAFE051D568D}"/>
                </a:ext>
              </a:extLst>
            </p:cNvPr>
            <p:cNvSpPr/>
            <p:nvPr userDrawn="1"/>
          </p:nvSpPr>
          <p:spPr>
            <a:xfrm>
              <a:off x="-3604183" y="4712245"/>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9</a:t>
              </a:r>
            </a:p>
          </p:txBody>
        </p:sp>
        <p:sp>
          <p:nvSpPr>
            <p:cNvPr id="175" name="Rechthoek 174">
              <a:extLst>
                <a:ext uri="{FF2B5EF4-FFF2-40B4-BE49-F238E27FC236}">
                  <a16:creationId xmlns:a16="http://schemas.microsoft.com/office/drawing/2014/main" id="{063CE619-FCB8-45F2-A9F0-D74F42E60C34}"/>
                </a:ext>
              </a:extLst>
            </p:cNvPr>
            <p:cNvSpPr/>
            <p:nvPr userDrawn="1"/>
          </p:nvSpPr>
          <p:spPr>
            <a:xfrm>
              <a:off x="-3319415" y="3634209"/>
              <a:ext cx="2949220" cy="180000"/>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100000"/>
                </a:lnSpc>
                <a:spcBef>
                  <a:spcPts val="450"/>
                </a:spcBef>
                <a:spcAft>
                  <a:spcPts val="450"/>
                </a:spcAft>
                <a:buClr>
                  <a:schemeClr val="accent1"/>
                </a:buClr>
                <a:buSzTx/>
                <a:buFont typeface="Arial" panose="020B0604020202020204" pitchFamily="34" charset="0"/>
                <a:buNone/>
                <a:tabLst/>
                <a:defRPr/>
              </a:pPr>
              <a:r>
                <a:rPr kumimoji="0" lang="nl-NL" sz="1050" b="1" i="0" u="none" strike="noStrike" kern="0" cap="none" spc="0" normalizeH="0" baseline="0" noProof="0" dirty="0">
                  <a:ln>
                    <a:noFill/>
                  </a:ln>
                  <a:solidFill>
                    <a:schemeClr val="tx2"/>
                  </a:solidFill>
                  <a:effectLst/>
                  <a:uLnTx/>
                  <a:uFillTx/>
                  <a:latin typeface="+mn-lt"/>
                  <a:cs typeface="Calibri" panose="020F0502020204030204" pitchFamily="34" charset="0"/>
                </a:rPr>
                <a:t>Kop</a:t>
              </a:r>
            </a:p>
          </p:txBody>
        </p:sp>
        <p:sp>
          <p:nvSpPr>
            <p:cNvPr id="176" name="Rechthoek 175">
              <a:extLst>
                <a:ext uri="{FF2B5EF4-FFF2-40B4-BE49-F238E27FC236}">
                  <a16:creationId xmlns:a16="http://schemas.microsoft.com/office/drawing/2014/main" id="{76FD4035-C6EA-4FE4-A682-7D23261EFF04}"/>
                </a:ext>
              </a:extLst>
            </p:cNvPr>
            <p:cNvSpPr/>
            <p:nvPr userDrawn="1"/>
          </p:nvSpPr>
          <p:spPr>
            <a:xfrm>
              <a:off x="-3786437" y="5124131"/>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900" b="1" cap="all" baseline="0" noProof="0" dirty="0">
                  <a:solidFill>
                    <a:srgbClr val="211F26"/>
                  </a:solidFill>
                  <a:latin typeface="Calibri" panose="020F0502020204030204" pitchFamily="34" charset="0"/>
                  <a:cs typeface="Calibri" panose="020F0502020204030204" pitchFamily="34" charset="0"/>
                </a:rPr>
                <a:t>MEER WETEN?</a:t>
              </a:r>
              <a:br>
                <a:rPr lang="nl-NL" sz="900" b="1" cap="all" baseline="0" noProof="0" dirty="0">
                  <a:solidFill>
                    <a:srgbClr val="211F26"/>
                  </a:solidFill>
                  <a:latin typeface="Calibri" panose="020F0502020204030204" pitchFamily="34" charset="0"/>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900" b="1" cap="all" baseline="0" noProof="0" dirty="0">
                  <a:solidFill>
                    <a:srgbClr val="211F26"/>
                  </a:solidFill>
                  <a:latin typeface="Calibri" panose="020F0502020204030204" pitchFamily="34" charset="0"/>
                  <a:cs typeface="Calibri" panose="020F0502020204030204" pitchFamily="34" charset="0"/>
                </a:rPr>
                <a:t> 'SLIDEBUILDER’ </a:t>
              </a:r>
              <a:r>
                <a:rPr lang="nl-NL" sz="9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900" kern="1200" cap="none" baseline="0" noProof="0" dirty="0">
                  <a:solidFill>
                    <a:srgbClr val="211F26"/>
                  </a:solidFill>
                  <a:latin typeface="Calibri" panose="020F0502020204030204" pitchFamily="34" charset="0"/>
                  <a:ea typeface="+mn-ea"/>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9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177" name="ICOON_info">
              <a:extLst>
                <a:ext uri="{FF2B5EF4-FFF2-40B4-BE49-F238E27FC236}">
                  <a16:creationId xmlns:a16="http://schemas.microsoft.com/office/drawing/2014/main" id="{4B87F6FC-B9C3-4931-BB3F-96115EC49D25}"/>
                </a:ext>
              </a:extLst>
            </p:cNvPr>
            <p:cNvGrpSpPr/>
            <p:nvPr userDrawn="1"/>
          </p:nvGrpSpPr>
          <p:grpSpPr>
            <a:xfrm>
              <a:off x="-376736" y="5063968"/>
              <a:ext cx="283685" cy="283685"/>
              <a:chOff x="-510741" y="5913713"/>
              <a:chExt cx="267555" cy="267555"/>
            </a:xfrm>
          </p:grpSpPr>
          <p:sp>
            <p:nvSpPr>
              <p:cNvPr id="225" name="Ovaal 224">
                <a:extLst>
                  <a:ext uri="{FF2B5EF4-FFF2-40B4-BE49-F238E27FC236}">
                    <a16:creationId xmlns:a16="http://schemas.microsoft.com/office/drawing/2014/main" id="{605EE1A6-6C0F-407B-B797-660DC893209C}"/>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450"/>
                  </a:spcBef>
                  <a:spcAft>
                    <a:spcPts val="450"/>
                  </a:spcAft>
                </a:pPr>
                <a:endParaRPr lang="nl-NL" sz="1200" cap="all" baseline="0" noProof="0" dirty="0">
                  <a:latin typeface="Calibri" panose="020F0502020204030204" pitchFamily="34" charset="0"/>
                  <a:cs typeface="Calibri" panose="020F0502020204030204" pitchFamily="34" charset="0"/>
                </a:endParaRPr>
              </a:p>
            </p:txBody>
          </p:sp>
          <p:sp>
            <p:nvSpPr>
              <p:cNvPr id="226" name="Graphic 163" descr="Informatie">
                <a:extLst>
                  <a:ext uri="{FF2B5EF4-FFF2-40B4-BE49-F238E27FC236}">
                    <a16:creationId xmlns:a16="http://schemas.microsoft.com/office/drawing/2014/main" id="{E9029A3E-6CB8-4456-A6CB-BB04E2F17E24}"/>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lstStyle/>
              <a:p>
                <a:endParaRPr lang="nl-NL" sz="1500" noProof="0" dirty="0">
                  <a:solidFill>
                    <a:srgbClr val="211F26"/>
                  </a:solidFill>
                  <a:latin typeface="Calibri" panose="020F0502020204030204" pitchFamily="34" charset="0"/>
                  <a:cs typeface="Calibri" panose="020F0502020204030204" pitchFamily="34" charset="0"/>
                </a:endParaRPr>
              </a:p>
            </p:txBody>
          </p:sp>
        </p:grpSp>
        <p:grpSp>
          <p:nvGrpSpPr>
            <p:cNvPr id="178" name="VOORBEELD">
              <a:extLst>
                <a:ext uri="{FF2B5EF4-FFF2-40B4-BE49-F238E27FC236}">
                  <a16:creationId xmlns:a16="http://schemas.microsoft.com/office/drawing/2014/main" id="{22B6F5B8-2579-45EF-90A4-2801BCEDEA7A}"/>
                </a:ext>
              </a:extLst>
            </p:cNvPr>
            <p:cNvGrpSpPr/>
            <p:nvPr userDrawn="1"/>
          </p:nvGrpSpPr>
          <p:grpSpPr>
            <a:xfrm>
              <a:off x="-3605171" y="458674"/>
              <a:ext cx="3234311" cy="558875"/>
              <a:chOff x="-3605171" y="458674"/>
              <a:chExt cx="3234311" cy="558875"/>
            </a:xfrm>
          </p:grpSpPr>
          <p:sp>
            <p:nvSpPr>
              <p:cNvPr id="185" name="Rechthoek 184">
                <a:extLst>
                  <a:ext uri="{FF2B5EF4-FFF2-40B4-BE49-F238E27FC236}">
                    <a16:creationId xmlns:a16="http://schemas.microsoft.com/office/drawing/2014/main" id="{48F62BF1-2BDD-4C50-9F2A-DEF522ADED75}"/>
                  </a:ext>
                </a:extLst>
              </p:cNvPr>
              <p:cNvSpPr/>
              <p:nvPr userDrawn="1"/>
            </p:nvSpPr>
            <p:spPr>
              <a:xfrm>
                <a:off x="-3604183" y="458674"/>
                <a:ext cx="393459" cy="184058"/>
              </a:xfrm>
              <a:prstGeom prst="rect">
                <a:avLst/>
              </a:prstGeom>
              <a:solidFill>
                <a:srgbClr val="F8F8F8"/>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18000" rIns="0" bIns="0" numCol="1" spcCol="0" rtlCol="0" fromWordArt="0" anchor="t" anchorCtr="0" forceAA="0" compatLnSpc="1">
                <a:prstTxWarp prst="textNoShape">
                  <a:avLst/>
                </a:prstTxWarp>
                <a:noAutofit/>
              </a:bodyPr>
              <a:lstStyle/>
              <a:p>
                <a:pPr algn="ctr"/>
                <a:r>
                  <a:rPr lang="nl-NL" sz="675" b="1" noProof="0" dirty="0">
                    <a:solidFill>
                      <a:srgbClr val="211F26"/>
                    </a:solidFill>
                    <a:latin typeface="Calibri" panose="020F0502020204030204" pitchFamily="34" charset="0"/>
                    <a:cs typeface="Calibri" panose="020F0502020204030204" pitchFamily="34" charset="0"/>
                  </a:rPr>
                  <a:t>Start</a:t>
                </a:r>
              </a:p>
            </p:txBody>
          </p:sp>
          <p:sp>
            <p:nvSpPr>
              <p:cNvPr id="186" name="Rechthoek 185">
                <a:extLst>
                  <a:ext uri="{FF2B5EF4-FFF2-40B4-BE49-F238E27FC236}">
                    <a16:creationId xmlns:a16="http://schemas.microsoft.com/office/drawing/2014/main" id="{F79CD848-464E-4249-B920-A9EACB2F13FF}"/>
                  </a:ext>
                </a:extLst>
              </p:cNvPr>
              <p:cNvSpPr/>
              <p:nvPr userDrawn="1"/>
            </p:nvSpPr>
            <p:spPr>
              <a:xfrm>
                <a:off x="-3599184" y="621345"/>
                <a:ext cx="383782" cy="27171"/>
              </a:xfrm>
              <a:prstGeom prst="rect">
                <a:avLst/>
              </a:prstGeom>
              <a:solidFill>
                <a:srgbClr val="B7462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nvGrpSpPr>
              <p:cNvPr id="187" name="Groep 186">
                <a:extLst>
                  <a:ext uri="{FF2B5EF4-FFF2-40B4-BE49-F238E27FC236}">
                    <a16:creationId xmlns:a16="http://schemas.microsoft.com/office/drawing/2014/main" id="{769A3315-87EC-4110-8ADF-C86CBBA12737}"/>
                  </a:ext>
                </a:extLst>
              </p:cNvPr>
              <p:cNvGrpSpPr/>
              <p:nvPr userDrawn="1"/>
            </p:nvGrpSpPr>
            <p:grpSpPr>
              <a:xfrm>
                <a:off x="-3386247" y="830871"/>
                <a:ext cx="139423" cy="109566"/>
                <a:chOff x="-2866744" y="827071"/>
                <a:chExt cx="168701" cy="132575"/>
              </a:xfrm>
            </p:grpSpPr>
            <p:grpSp>
              <p:nvGrpSpPr>
                <p:cNvPr id="218" name="Groep 217">
                  <a:extLst>
                    <a:ext uri="{FF2B5EF4-FFF2-40B4-BE49-F238E27FC236}">
                      <a16:creationId xmlns:a16="http://schemas.microsoft.com/office/drawing/2014/main" id="{7E3DD899-28F6-41B5-A032-BC1D2948B88D}"/>
                    </a:ext>
                  </a:extLst>
                </p:cNvPr>
                <p:cNvGrpSpPr/>
                <p:nvPr userDrawn="1"/>
              </p:nvGrpSpPr>
              <p:grpSpPr>
                <a:xfrm>
                  <a:off x="-2866744" y="827071"/>
                  <a:ext cx="168701" cy="132575"/>
                  <a:chOff x="-2866744" y="827071"/>
                  <a:chExt cx="168701" cy="132575"/>
                </a:xfrm>
              </p:grpSpPr>
              <p:cxnSp>
                <p:nvCxnSpPr>
                  <p:cNvPr id="220" name="Rechte verbindingslijn 219">
                    <a:extLst>
                      <a:ext uri="{FF2B5EF4-FFF2-40B4-BE49-F238E27FC236}">
                        <a16:creationId xmlns:a16="http://schemas.microsoft.com/office/drawing/2014/main" id="{C2A0DEDD-B01E-49F4-BF03-A3273635010F}"/>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221" name="Rechte verbindingslijn 220">
                    <a:extLst>
                      <a:ext uri="{FF2B5EF4-FFF2-40B4-BE49-F238E27FC236}">
                        <a16:creationId xmlns:a16="http://schemas.microsoft.com/office/drawing/2014/main" id="{00D351C2-F959-48C8-8C64-3E4639396350}"/>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222" name="Rechte verbindingslijn 221">
                    <a:extLst>
                      <a:ext uri="{FF2B5EF4-FFF2-40B4-BE49-F238E27FC236}">
                        <a16:creationId xmlns:a16="http://schemas.microsoft.com/office/drawing/2014/main" id="{0A877DAC-CBED-4B8A-BF26-A7A216F415CF}"/>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223" name="Rechte verbindingslijn 222">
                    <a:extLst>
                      <a:ext uri="{FF2B5EF4-FFF2-40B4-BE49-F238E27FC236}">
                        <a16:creationId xmlns:a16="http://schemas.microsoft.com/office/drawing/2014/main" id="{4A6DEC44-622A-4F71-8D1C-740E82F5A1F2}"/>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224" name="Rechte verbindingslijn 223">
                    <a:extLst>
                      <a:ext uri="{FF2B5EF4-FFF2-40B4-BE49-F238E27FC236}">
                        <a16:creationId xmlns:a16="http://schemas.microsoft.com/office/drawing/2014/main" id="{11408823-D1B8-4D52-BEBB-F87A0E64456D}"/>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219" name="Pijl: rechts 218">
                  <a:extLst>
                    <a:ext uri="{FF2B5EF4-FFF2-40B4-BE49-F238E27FC236}">
                      <a16:creationId xmlns:a16="http://schemas.microsoft.com/office/drawing/2014/main" id="{64ED6B0F-CEAA-4C45-8EC6-11E8341A0FD0}"/>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nvGrpSpPr>
              <p:cNvPr id="188" name="Groep 187">
                <a:extLst>
                  <a:ext uri="{FF2B5EF4-FFF2-40B4-BE49-F238E27FC236}">
                    <a16:creationId xmlns:a16="http://schemas.microsoft.com/office/drawing/2014/main" id="{C6CF2B55-1E6C-4698-9886-A52D269511C8}"/>
                  </a:ext>
                </a:extLst>
              </p:cNvPr>
              <p:cNvGrpSpPr/>
              <p:nvPr userDrawn="1"/>
            </p:nvGrpSpPr>
            <p:grpSpPr>
              <a:xfrm>
                <a:off x="-3605171" y="830871"/>
                <a:ext cx="139423" cy="109566"/>
                <a:chOff x="-2866744" y="518074"/>
                <a:chExt cx="168701" cy="132575"/>
              </a:xfrm>
            </p:grpSpPr>
            <p:grpSp>
              <p:nvGrpSpPr>
                <p:cNvPr id="211" name="Groep 210">
                  <a:extLst>
                    <a:ext uri="{FF2B5EF4-FFF2-40B4-BE49-F238E27FC236}">
                      <a16:creationId xmlns:a16="http://schemas.microsoft.com/office/drawing/2014/main" id="{E0CD8BB0-DA50-4708-852F-F723DEC29E8B}"/>
                    </a:ext>
                  </a:extLst>
                </p:cNvPr>
                <p:cNvGrpSpPr/>
                <p:nvPr userDrawn="1"/>
              </p:nvGrpSpPr>
              <p:grpSpPr>
                <a:xfrm>
                  <a:off x="-2866744" y="518074"/>
                  <a:ext cx="168701" cy="132575"/>
                  <a:chOff x="-2866744" y="518074"/>
                  <a:chExt cx="168701" cy="132575"/>
                </a:xfrm>
              </p:grpSpPr>
              <p:cxnSp>
                <p:nvCxnSpPr>
                  <p:cNvPr id="213" name="Rechte verbindingslijn 212">
                    <a:extLst>
                      <a:ext uri="{FF2B5EF4-FFF2-40B4-BE49-F238E27FC236}">
                        <a16:creationId xmlns:a16="http://schemas.microsoft.com/office/drawing/2014/main" id="{F8ADCDA4-6944-4677-9AAD-5986D39BF0A3}"/>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214" name="Rechte verbindingslijn 213">
                    <a:extLst>
                      <a:ext uri="{FF2B5EF4-FFF2-40B4-BE49-F238E27FC236}">
                        <a16:creationId xmlns:a16="http://schemas.microsoft.com/office/drawing/2014/main" id="{736A5A63-EF05-4184-9CC1-399E5399EE09}"/>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215" name="Rechte verbindingslijn 214">
                    <a:extLst>
                      <a:ext uri="{FF2B5EF4-FFF2-40B4-BE49-F238E27FC236}">
                        <a16:creationId xmlns:a16="http://schemas.microsoft.com/office/drawing/2014/main" id="{9262613D-67A2-4AAA-B7B7-B9BD91CDDE05}"/>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216" name="Rechte verbindingslijn 215">
                    <a:extLst>
                      <a:ext uri="{FF2B5EF4-FFF2-40B4-BE49-F238E27FC236}">
                        <a16:creationId xmlns:a16="http://schemas.microsoft.com/office/drawing/2014/main" id="{6A867FA0-5654-4499-A817-64A2BDBD4E7E}"/>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217" name="Rechte verbindingslijn 216">
                    <a:extLst>
                      <a:ext uri="{FF2B5EF4-FFF2-40B4-BE49-F238E27FC236}">
                        <a16:creationId xmlns:a16="http://schemas.microsoft.com/office/drawing/2014/main" id="{A44F736F-78E4-40C0-AB08-470F5FC2F700}"/>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212" name="Pijl: rechts 211">
                  <a:extLst>
                    <a:ext uri="{FF2B5EF4-FFF2-40B4-BE49-F238E27FC236}">
                      <a16:creationId xmlns:a16="http://schemas.microsoft.com/office/drawing/2014/main" id="{4ED2D6E1-C8B7-4CC7-B120-13C2CA7E1CC3}"/>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cxnSp>
            <p:nvCxnSpPr>
              <p:cNvPr id="189" name="Rechte verbindingslijn 188">
                <a:extLst>
                  <a:ext uri="{FF2B5EF4-FFF2-40B4-BE49-F238E27FC236}">
                    <a16:creationId xmlns:a16="http://schemas.microsoft.com/office/drawing/2014/main" id="{574296BD-3DCA-49FD-81D9-23261194D924}"/>
                  </a:ext>
                </a:extLst>
              </p:cNvPr>
              <p:cNvCxnSpPr>
                <a:cxnSpLocks/>
              </p:cNvCxnSpPr>
              <p:nvPr userDrawn="1"/>
            </p:nvCxnSpPr>
            <p:spPr>
              <a:xfrm flipV="1">
                <a:off x="-3459956" y="588169"/>
                <a:ext cx="547687" cy="219076"/>
              </a:xfrm>
              <a:prstGeom prst="line">
                <a:avLst/>
              </a:prstGeom>
              <a:noFill/>
              <a:ln w="19050" cap="rnd" cmpd="sng" algn="ctr">
                <a:solidFill>
                  <a:schemeClr val="accent1"/>
                </a:solidFill>
                <a:prstDash val="solid"/>
                <a:headEnd type="oval"/>
              </a:ln>
              <a:effectLst/>
            </p:spPr>
          </p:cxnSp>
          <p:cxnSp>
            <p:nvCxnSpPr>
              <p:cNvPr id="190" name="Rechte verbindingslijn 189">
                <a:extLst>
                  <a:ext uri="{FF2B5EF4-FFF2-40B4-BE49-F238E27FC236}">
                    <a16:creationId xmlns:a16="http://schemas.microsoft.com/office/drawing/2014/main" id="{7CFC2915-EB04-4956-8593-521E22E732AF}"/>
                  </a:ext>
                </a:extLst>
              </p:cNvPr>
              <p:cNvCxnSpPr>
                <a:cxnSpLocks/>
              </p:cNvCxnSpPr>
              <p:nvPr userDrawn="1"/>
            </p:nvCxnSpPr>
            <p:spPr>
              <a:xfrm>
                <a:off x="-3224213" y="828675"/>
                <a:ext cx="319088" cy="0"/>
              </a:xfrm>
              <a:prstGeom prst="line">
                <a:avLst/>
              </a:prstGeom>
              <a:noFill/>
              <a:ln w="19050" cap="rnd" cmpd="sng" algn="ctr">
                <a:solidFill>
                  <a:schemeClr val="accent1"/>
                </a:solidFill>
                <a:prstDash val="solid"/>
                <a:headEnd type="oval"/>
              </a:ln>
              <a:effectLst/>
            </p:spPr>
          </p:cxnSp>
          <p:sp>
            <p:nvSpPr>
              <p:cNvPr id="191" name="Rechthoek 190">
                <a:extLst>
                  <a:ext uri="{FF2B5EF4-FFF2-40B4-BE49-F238E27FC236}">
                    <a16:creationId xmlns:a16="http://schemas.microsoft.com/office/drawing/2014/main" id="{C4C79783-2AD1-46EC-9464-05CE656F68EA}"/>
                  </a:ext>
                </a:extLst>
              </p:cNvPr>
              <p:cNvSpPr/>
              <p:nvPr userDrawn="1"/>
            </p:nvSpPr>
            <p:spPr>
              <a:xfrm>
                <a:off x="-2559903" y="512179"/>
                <a:ext cx="2189042" cy="151083"/>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Tekstniveau omhoog</a:t>
                </a:r>
              </a:p>
            </p:txBody>
          </p:sp>
          <p:sp>
            <p:nvSpPr>
              <p:cNvPr id="192" name="Rechthoek 191">
                <a:extLst>
                  <a:ext uri="{FF2B5EF4-FFF2-40B4-BE49-F238E27FC236}">
                    <a16:creationId xmlns:a16="http://schemas.microsoft.com/office/drawing/2014/main" id="{00450FEE-4B6D-49EC-B41D-FBC2C5B8267C}"/>
                  </a:ext>
                </a:extLst>
              </p:cNvPr>
              <p:cNvSpPr/>
              <p:nvPr userDrawn="1"/>
            </p:nvSpPr>
            <p:spPr>
              <a:xfrm>
                <a:off x="-2559903" y="819562"/>
                <a:ext cx="2189043" cy="142202"/>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Tekstniveau omlaag</a:t>
                </a:r>
              </a:p>
            </p:txBody>
          </p:sp>
          <p:grpSp>
            <p:nvGrpSpPr>
              <p:cNvPr id="193" name="Groep 192">
                <a:extLst>
                  <a:ext uri="{FF2B5EF4-FFF2-40B4-BE49-F238E27FC236}">
                    <a16:creationId xmlns:a16="http://schemas.microsoft.com/office/drawing/2014/main" id="{1C57F61E-BF81-4EEB-86C2-16E8E6BBB378}"/>
                  </a:ext>
                </a:extLst>
              </p:cNvPr>
              <p:cNvGrpSpPr/>
              <p:nvPr userDrawn="1"/>
            </p:nvGrpSpPr>
            <p:grpSpPr>
              <a:xfrm>
                <a:off x="-2916763" y="769168"/>
                <a:ext cx="268738" cy="248381"/>
                <a:chOff x="-2916763" y="769168"/>
                <a:chExt cx="268738" cy="248381"/>
              </a:xfrm>
            </p:grpSpPr>
            <p:sp>
              <p:nvSpPr>
                <p:cNvPr id="203" name="Rechthoek 202">
                  <a:extLst>
                    <a:ext uri="{FF2B5EF4-FFF2-40B4-BE49-F238E27FC236}">
                      <a16:creationId xmlns:a16="http://schemas.microsoft.com/office/drawing/2014/main" id="{7AC864F6-0968-4F72-AF8E-A67C3FB6BF54}"/>
                    </a:ext>
                  </a:extLst>
                </p:cNvPr>
                <p:cNvSpPr/>
                <p:nvPr userDrawn="1"/>
              </p:nvSpPr>
              <p:spPr>
                <a:xfrm>
                  <a:off x="-2916763" y="769168"/>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dirty="0">
                    <a:solidFill>
                      <a:srgbClr val="211F26"/>
                    </a:solidFill>
                    <a:latin typeface="Calibri" panose="020F0502020204030204" pitchFamily="34" charset="0"/>
                    <a:cs typeface="Calibri" panose="020F0502020204030204" pitchFamily="34" charset="0"/>
                  </a:endParaRPr>
                </a:p>
              </p:txBody>
            </p:sp>
            <p:grpSp>
              <p:nvGrpSpPr>
                <p:cNvPr id="204" name="Groep 203">
                  <a:extLst>
                    <a:ext uri="{FF2B5EF4-FFF2-40B4-BE49-F238E27FC236}">
                      <a16:creationId xmlns:a16="http://schemas.microsoft.com/office/drawing/2014/main" id="{1A565A16-B3B2-480D-AD3D-92104EF7B182}"/>
                    </a:ext>
                  </a:extLst>
                </p:cNvPr>
                <p:cNvGrpSpPr/>
                <p:nvPr userDrawn="1"/>
              </p:nvGrpSpPr>
              <p:grpSpPr>
                <a:xfrm>
                  <a:off x="-2866744" y="827071"/>
                  <a:ext cx="168701" cy="132575"/>
                  <a:chOff x="-2866744" y="827071"/>
                  <a:chExt cx="168701" cy="132575"/>
                </a:xfrm>
              </p:grpSpPr>
              <p:cxnSp>
                <p:nvCxnSpPr>
                  <p:cNvPr id="206" name="Rechte verbindingslijn 205">
                    <a:extLst>
                      <a:ext uri="{FF2B5EF4-FFF2-40B4-BE49-F238E27FC236}">
                        <a16:creationId xmlns:a16="http://schemas.microsoft.com/office/drawing/2014/main" id="{2F6EBACC-F304-4F5B-8F95-BADB68E34BB1}"/>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207" name="Rechte verbindingslijn 206">
                    <a:extLst>
                      <a:ext uri="{FF2B5EF4-FFF2-40B4-BE49-F238E27FC236}">
                        <a16:creationId xmlns:a16="http://schemas.microsoft.com/office/drawing/2014/main" id="{40987E0E-2FC5-486E-B88D-F67628D4AF8E}"/>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208" name="Rechte verbindingslijn 207">
                    <a:extLst>
                      <a:ext uri="{FF2B5EF4-FFF2-40B4-BE49-F238E27FC236}">
                        <a16:creationId xmlns:a16="http://schemas.microsoft.com/office/drawing/2014/main" id="{1735008C-6131-4668-BD06-458879EF6BA7}"/>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209" name="Rechte verbindingslijn 208">
                    <a:extLst>
                      <a:ext uri="{FF2B5EF4-FFF2-40B4-BE49-F238E27FC236}">
                        <a16:creationId xmlns:a16="http://schemas.microsoft.com/office/drawing/2014/main" id="{14FD6B90-0811-44B8-85EB-55D299B62A20}"/>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210" name="Rechte verbindingslijn 209">
                    <a:extLst>
                      <a:ext uri="{FF2B5EF4-FFF2-40B4-BE49-F238E27FC236}">
                        <a16:creationId xmlns:a16="http://schemas.microsoft.com/office/drawing/2014/main" id="{13A6FD45-A9AF-4D60-BFC7-289D06DE26F5}"/>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205" name="Pijl: rechts 204">
                  <a:extLst>
                    <a:ext uri="{FF2B5EF4-FFF2-40B4-BE49-F238E27FC236}">
                      <a16:creationId xmlns:a16="http://schemas.microsoft.com/office/drawing/2014/main" id="{FB14B59C-A94B-4219-9F5D-E83395C0B1F2}"/>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nvGrpSpPr>
              <p:cNvPr id="194" name="Groep 193">
                <a:extLst>
                  <a:ext uri="{FF2B5EF4-FFF2-40B4-BE49-F238E27FC236}">
                    <a16:creationId xmlns:a16="http://schemas.microsoft.com/office/drawing/2014/main" id="{3D5B650A-CD9F-49BF-BDDA-70DF7F25E497}"/>
                  </a:ext>
                </a:extLst>
              </p:cNvPr>
              <p:cNvGrpSpPr/>
              <p:nvPr userDrawn="1"/>
            </p:nvGrpSpPr>
            <p:grpSpPr>
              <a:xfrm>
                <a:off x="-2916763" y="460171"/>
                <a:ext cx="268738" cy="248381"/>
                <a:chOff x="-2916763" y="460171"/>
                <a:chExt cx="268738" cy="248381"/>
              </a:xfrm>
            </p:grpSpPr>
            <p:sp>
              <p:nvSpPr>
                <p:cNvPr id="195" name="Rechthoek 194">
                  <a:extLst>
                    <a:ext uri="{FF2B5EF4-FFF2-40B4-BE49-F238E27FC236}">
                      <a16:creationId xmlns:a16="http://schemas.microsoft.com/office/drawing/2014/main" id="{3B32D6F6-47F1-4664-B8BE-B83DE80AE499}"/>
                    </a:ext>
                  </a:extLst>
                </p:cNvPr>
                <p:cNvSpPr/>
                <p:nvPr userDrawn="1"/>
              </p:nvSpPr>
              <p:spPr>
                <a:xfrm>
                  <a:off x="-2916763" y="460171"/>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dirty="0">
                    <a:solidFill>
                      <a:srgbClr val="211F26"/>
                    </a:solidFill>
                    <a:latin typeface="Calibri" panose="020F0502020204030204" pitchFamily="34" charset="0"/>
                    <a:cs typeface="Calibri" panose="020F0502020204030204" pitchFamily="34" charset="0"/>
                  </a:endParaRPr>
                </a:p>
              </p:txBody>
            </p:sp>
            <p:grpSp>
              <p:nvGrpSpPr>
                <p:cNvPr id="196" name="Groep 195">
                  <a:extLst>
                    <a:ext uri="{FF2B5EF4-FFF2-40B4-BE49-F238E27FC236}">
                      <a16:creationId xmlns:a16="http://schemas.microsoft.com/office/drawing/2014/main" id="{1C9EACE7-DEEB-427D-98B8-423C445AF6F8}"/>
                    </a:ext>
                  </a:extLst>
                </p:cNvPr>
                <p:cNvGrpSpPr/>
                <p:nvPr userDrawn="1"/>
              </p:nvGrpSpPr>
              <p:grpSpPr>
                <a:xfrm>
                  <a:off x="-2866744" y="518074"/>
                  <a:ext cx="168701" cy="132575"/>
                  <a:chOff x="-2866744" y="518074"/>
                  <a:chExt cx="168701" cy="132575"/>
                </a:xfrm>
              </p:grpSpPr>
              <p:cxnSp>
                <p:nvCxnSpPr>
                  <p:cNvPr id="198" name="Rechte verbindingslijn 197">
                    <a:extLst>
                      <a:ext uri="{FF2B5EF4-FFF2-40B4-BE49-F238E27FC236}">
                        <a16:creationId xmlns:a16="http://schemas.microsoft.com/office/drawing/2014/main" id="{C5C7C9CE-3A1C-43EF-AF6A-70386AEF9606}"/>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199" name="Rechte verbindingslijn 198">
                    <a:extLst>
                      <a:ext uri="{FF2B5EF4-FFF2-40B4-BE49-F238E27FC236}">
                        <a16:creationId xmlns:a16="http://schemas.microsoft.com/office/drawing/2014/main" id="{533148CE-7C98-4583-B73F-DEAEC53F2648}"/>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200" name="Rechte verbindingslijn 199">
                    <a:extLst>
                      <a:ext uri="{FF2B5EF4-FFF2-40B4-BE49-F238E27FC236}">
                        <a16:creationId xmlns:a16="http://schemas.microsoft.com/office/drawing/2014/main" id="{70B0698F-0B8D-430F-87E7-3E7F52D4661F}"/>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201" name="Rechte verbindingslijn 200">
                    <a:extLst>
                      <a:ext uri="{FF2B5EF4-FFF2-40B4-BE49-F238E27FC236}">
                        <a16:creationId xmlns:a16="http://schemas.microsoft.com/office/drawing/2014/main" id="{CCE98B95-E31B-44BD-BD9C-C19062901671}"/>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202" name="Rechte verbindingslijn 201">
                    <a:extLst>
                      <a:ext uri="{FF2B5EF4-FFF2-40B4-BE49-F238E27FC236}">
                        <a16:creationId xmlns:a16="http://schemas.microsoft.com/office/drawing/2014/main" id="{9612FBBD-1DC3-486F-838C-D017E61259DB}"/>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197" name="Pijl: rechts 196">
                  <a:extLst>
                    <a:ext uri="{FF2B5EF4-FFF2-40B4-BE49-F238E27FC236}">
                      <a16:creationId xmlns:a16="http://schemas.microsoft.com/office/drawing/2014/main" id="{B63BA7DF-3FB6-4DBA-B1F3-83789CB0DAF3}"/>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grpSp>
          <p:nvGrpSpPr>
            <p:cNvPr id="179" name="Groep 178">
              <a:extLst>
                <a:ext uri="{FF2B5EF4-FFF2-40B4-BE49-F238E27FC236}">
                  <a16:creationId xmlns:a16="http://schemas.microsoft.com/office/drawing/2014/main" id="{098EDB82-47C6-4A59-9113-5AF4C1598F91}"/>
                </a:ext>
              </a:extLst>
            </p:cNvPr>
            <p:cNvGrpSpPr/>
            <p:nvPr userDrawn="1"/>
          </p:nvGrpSpPr>
          <p:grpSpPr>
            <a:xfrm>
              <a:off x="-938434" y="5326819"/>
              <a:ext cx="627798" cy="576693"/>
              <a:chOff x="-1753862" y="6112775"/>
              <a:chExt cx="759635" cy="697798"/>
            </a:xfrm>
          </p:grpSpPr>
          <p:grpSp>
            <p:nvGrpSpPr>
              <p:cNvPr id="180" name="Inspireren">
                <a:extLst>
                  <a:ext uri="{FF2B5EF4-FFF2-40B4-BE49-F238E27FC236}">
                    <a16:creationId xmlns:a16="http://schemas.microsoft.com/office/drawing/2014/main" id="{0E170119-523F-4DEC-92BF-762009319FC9}"/>
                  </a:ext>
                </a:extLst>
              </p:cNvPr>
              <p:cNvGrpSpPr>
                <a:grpSpLocks noChangeAspect="1"/>
              </p:cNvGrpSpPr>
              <p:nvPr userDrawn="1"/>
            </p:nvGrpSpPr>
            <p:grpSpPr bwMode="auto">
              <a:xfrm>
                <a:off x="-1484858" y="6112775"/>
                <a:ext cx="205431" cy="293286"/>
                <a:chOff x="4768" y="2783"/>
                <a:chExt cx="788" cy="1125"/>
              </a:xfrm>
              <a:gradFill>
                <a:gsLst>
                  <a:gs pos="0">
                    <a:srgbClr val="9D9FA1"/>
                  </a:gs>
                  <a:gs pos="70000">
                    <a:srgbClr val="211F26"/>
                  </a:gs>
                </a:gsLst>
                <a:lin ang="2700000" scaled="0"/>
              </a:gradFill>
            </p:grpSpPr>
            <p:sp>
              <p:nvSpPr>
                <p:cNvPr id="182" name="Freeform 12">
                  <a:extLst>
                    <a:ext uri="{FF2B5EF4-FFF2-40B4-BE49-F238E27FC236}">
                      <a16:creationId xmlns:a16="http://schemas.microsoft.com/office/drawing/2014/main" id="{8E268FA1-7A18-46C9-B330-9ACF2F3EDD4B}"/>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183" name="Freeform 13">
                  <a:extLst>
                    <a:ext uri="{FF2B5EF4-FFF2-40B4-BE49-F238E27FC236}">
                      <a16:creationId xmlns:a16="http://schemas.microsoft.com/office/drawing/2014/main" id="{6C643A55-388E-4D6A-A22B-64A3A1D867BB}"/>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184" name="Freeform 14">
                  <a:extLst>
                    <a:ext uri="{FF2B5EF4-FFF2-40B4-BE49-F238E27FC236}">
                      <a16:creationId xmlns:a16="http://schemas.microsoft.com/office/drawing/2014/main" id="{8005FF5B-5665-488F-8066-EC1495A2A016}"/>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grpSp>
          <p:sp>
            <p:nvSpPr>
              <p:cNvPr id="181" name="Tekstvak 180">
                <a:extLst>
                  <a:ext uri="{FF2B5EF4-FFF2-40B4-BE49-F238E27FC236}">
                    <a16:creationId xmlns:a16="http://schemas.microsoft.com/office/drawing/2014/main" id="{26465EC7-C399-45DA-8098-88484C3628D2}"/>
                  </a:ext>
                </a:extLst>
              </p:cNvPr>
              <p:cNvSpPr txBox="1"/>
              <p:nvPr userDrawn="1"/>
            </p:nvSpPr>
            <p:spPr>
              <a:xfrm>
                <a:off x="-1753862" y="6420664"/>
                <a:ext cx="759635" cy="389909"/>
              </a:xfrm>
              <a:prstGeom prst="rect">
                <a:avLst/>
              </a:prstGeom>
              <a:noFill/>
            </p:spPr>
            <p:txBody>
              <a:bodyPr wrap="square" lIns="0" tIns="0" rIns="0" bIns="0" rtlCol="0" anchor="ctr">
                <a:noAutofit/>
              </a:bodyPr>
              <a:lstStyle/>
              <a:p>
                <a:pPr marL="0" marR="0" lvl="0" indent="0" algn="ctr" defTabSz="685800" rtl="0"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spTree>
    <p:extLst>
      <p:ext uri="{BB962C8B-B14F-4D97-AF65-F5344CB8AC3E}">
        <p14:creationId xmlns:p14="http://schemas.microsoft.com/office/powerpoint/2010/main" val="307493339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75.xml><?xml version="1.0" encoding="utf-8"?>
<p:sldLayout xmlns:a="http://schemas.openxmlformats.org/drawingml/2006/main" xmlns:r="http://schemas.openxmlformats.org/officeDocument/2006/relationships" xmlns:p="http://schemas.openxmlformats.org/presentationml/2006/main" preserve="1" userDrawn="1">
  <p:cSld name="Tekst + Beeld S">
    <p:spTree>
      <p:nvGrpSpPr>
        <p:cNvPr id="1" name=""/>
        <p:cNvGrpSpPr/>
        <p:nvPr/>
      </p:nvGrpSpPr>
      <p:grpSpPr>
        <a:xfrm>
          <a:off x="0" y="0"/>
          <a:ext cx="0" cy="0"/>
          <a:chOff x="0" y="0"/>
          <a:chExt cx="0" cy="0"/>
        </a:xfrm>
      </p:grpSpPr>
      <p:grpSp>
        <p:nvGrpSpPr>
          <p:cNvPr id="9" name="- INSTRUCTIES">
            <a:extLst>
              <a:ext uri="{FF2B5EF4-FFF2-40B4-BE49-F238E27FC236}">
                <a16:creationId xmlns:a16="http://schemas.microsoft.com/office/drawing/2014/main" id="{EE9527F1-B0AC-4BA9-A1DA-291F6D0A9553}"/>
              </a:ext>
            </a:extLst>
          </p:cNvPr>
          <p:cNvGrpSpPr/>
          <p:nvPr userDrawn="1"/>
        </p:nvGrpSpPr>
        <p:grpSpPr>
          <a:xfrm>
            <a:off x="9283196" y="0"/>
            <a:ext cx="2770040" cy="5016356"/>
            <a:chOff x="-3786165" y="-1"/>
            <a:chExt cx="3693386" cy="6688475"/>
          </a:xfrm>
        </p:grpSpPr>
        <p:sp>
          <p:nvSpPr>
            <p:cNvPr id="10" name="Rechthoek 9">
              <a:extLst>
                <a:ext uri="{FF2B5EF4-FFF2-40B4-BE49-F238E27FC236}">
                  <a16:creationId xmlns:a16="http://schemas.microsoft.com/office/drawing/2014/main" id="{9A90E5B5-65A3-4F03-8EF3-2A9F3D346B48}"/>
                </a:ext>
              </a:extLst>
            </p:cNvPr>
            <p:cNvSpPr/>
            <p:nvPr userDrawn="1"/>
          </p:nvSpPr>
          <p:spPr>
            <a:xfrm>
              <a:off x="-3786165" y="-1"/>
              <a:ext cx="3593091" cy="6034857"/>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450"/>
                </a:spcBef>
                <a:spcAft>
                  <a:spcPts val="450"/>
                </a:spcAft>
              </a:pPr>
              <a:r>
                <a:rPr lang="nl-NL" sz="1050" b="1" cap="all" baseline="0" noProof="0" dirty="0">
                  <a:solidFill>
                    <a:schemeClr val="accent1"/>
                  </a:solidFill>
                  <a:latin typeface="Calibri" panose="020F0502020204030204" pitchFamily="34" charset="0"/>
                  <a:cs typeface="Calibri" panose="020F0502020204030204" pitchFamily="34" charset="0"/>
                </a:rPr>
                <a:t>Afbeelding invoegen/opmaken</a:t>
              </a:r>
            </a:p>
          </p:txBody>
        </p:sp>
        <p:sp>
          <p:nvSpPr>
            <p:cNvPr id="11" name="Ovaal 10">
              <a:extLst>
                <a:ext uri="{FF2B5EF4-FFF2-40B4-BE49-F238E27FC236}">
                  <a16:creationId xmlns:a16="http://schemas.microsoft.com/office/drawing/2014/main" id="{537E3D66-3EBB-4F0B-9D45-140F21968A60}"/>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3" name="Rechthoek 12">
              <a:extLst>
                <a:ext uri="{FF2B5EF4-FFF2-40B4-BE49-F238E27FC236}">
                  <a16:creationId xmlns:a16="http://schemas.microsoft.com/office/drawing/2014/main" id="{F5C6161F-5182-4C4B-B4AE-BDC769A2D470}"/>
                </a:ext>
              </a:extLst>
            </p:cNvPr>
            <p:cNvSpPr/>
            <p:nvPr userDrawn="1"/>
          </p:nvSpPr>
          <p:spPr>
            <a:xfrm>
              <a:off x="-3319415" y="465324"/>
              <a:ext cx="2962706" cy="668152"/>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Wanneer nodig, verwijder de bestaande afbeelding d.m.v. de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Selecteer het afbeeldingskader, ga naar de tab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‘Slidebuilder'</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'Afbeeldingen’</a:t>
              </a:r>
              <a:endPar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endParaRPr>
            </a:p>
          </p:txBody>
        </p:sp>
        <p:sp>
          <p:nvSpPr>
            <p:cNvPr id="15" name="Ovaal 14">
              <a:extLst>
                <a:ext uri="{FF2B5EF4-FFF2-40B4-BE49-F238E27FC236}">
                  <a16:creationId xmlns:a16="http://schemas.microsoft.com/office/drawing/2014/main" id="{23099CDE-7812-4056-B09C-C596AC946896}"/>
                </a:ext>
              </a:extLst>
            </p:cNvPr>
            <p:cNvSpPr/>
            <p:nvPr userDrawn="1"/>
          </p:nvSpPr>
          <p:spPr>
            <a:xfrm>
              <a:off x="-3603587" y="2633935"/>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16" name="Rechthoek 15">
              <a:extLst>
                <a:ext uri="{FF2B5EF4-FFF2-40B4-BE49-F238E27FC236}">
                  <a16:creationId xmlns:a16="http://schemas.microsoft.com/office/drawing/2014/main" id="{F705F398-A08A-4BF5-9018-591F5940E77C}"/>
                </a:ext>
              </a:extLst>
            </p:cNvPr>
            <p:cNvSpPr/>
            <p:nvPr userDrawn="1"/>
          </p:nvSpPr>
          <p:spPr>
            <a:xfrm>
              <a:off x="-3319416" y="2633936"/>
              <a:ext cx="3126341" cy="462795"/>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Klik met de rechter muisknop op de miniatuurweergave van de dia aan de linkerkant van het scherm en kies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‘Dia herstellen’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17" name="Ovaal 16">
              <a:extLst>
                <a:ext uri="{FF2B5EF4-FFF2-40B4-BE49-F238E27FC236}">
                  <a16:creationId xmlns:a16="http://schemas.microsoft.com/office/drawing/2014/main" id="{F1B6976E-0E31-498D-8393-F9AFA1D13890}"/>
                </a:ext>
              </a:extLst>
            </p:cNvPr>
            <p:cNvSpPr/>
            <p:nvPr userDrawn="1"/>
          </p:nvSpPr>
          <p:spPr>
            <a:xfrm>
              <a:off x="-3603587" y="4226365"/>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19" name="Rechthoek 18">
              <a:extLst>
                <a:ext uri="{FF2B5EF4-FFF2-40B4-BE49-F238E27FC236}">
                  <a16:creationId xmlns:a16="http://schemas.microsoft.com/office/drawing/2014/main" id="{5D4F61DA-3CBC-4540-8658-D0F97608CE5A}"/>
                </a:ext>
              </a:extLst>
            </p:cNvPr>
            <p:cNvSpPr/>
            <p:nvPr userDrawn="1"/>
          </p:nvSpPr>
          <p:spPr>
            <a:xfrm>
              <a:off x="-3319416" y="4226366"/>
              <a:ext cx="3008779" cy="820954"/>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Om de afbeelding te schalen of bij te snijden, ga naar de tab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‘Hulpmiddelen voor afbeeldingen - Opmaak’</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‘Bijsnijden’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Schaal met de bolletjes de afbeelding en met de hoekjes het afbeeldingskader.</a:t>
              </a:r>
            </a:p>
          </p:txBody>
        </p:sp>
        <p:sp>
          <p:nvSpPr>
            <p:cNvPr id="20" name="Rechthoek 19">
              <a:extLst>
                <a:ext uri="{FF2B5EF4-FFF2-40B4-BE49-F238E27FC236}">
                  <a16:creationId xmlns:a16="http://schemas.microsoft.com/office/drawing/2014/main" id="{DC127C16-E312-41CB-BCE4-169DD61EAB7B}"/>
                </a:ext>
              </a:extLst>
            </p:cNvPr>
            <p:cNvSpPr/>
            <p:nvPr userDrawn="1"/>
          </p:nvSpPr>
          <p:spPr>
            <a:xfrm>
              <a:off x="-3316836" y="3200265"/>
              <a:ext cx="1239216" cy="719917"/>
            </a:xfrm>
            <a:prstGeom prst="rect">
              <a:avLst/>
            </a:prstGeom>
            <a:pattFill prst="wdUpDiag">
              <a:fgClr>
                <a:srgbClr val="E0E0E0"/>
              </a:fgClr>
              <a:bgClr>
                <a:srgbClr val="ECECEC"/>
              </a:bgClr>
            </a:pattFill>
            <a:ln w="12700">
              <a:solidFill>
                <a:srgbClr val="D3D3D3"/>
              </a:solidFill>
              <a:prstDash val="solid"/>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72000" tIns="0" rIns="0" bIns="0" numCol="1" spcCol="0" rtlCol="0" fromWordArt="0" anchor="ctr" anchorCtr="0" forceAA="0" compatLnSpc="1">
              <a:prstTxWarp prst="textNoShape">
                <a:avLst/>
              </a:prstTxWarp>
              <a:noAutofit/>
            </a:bodyPr>
            <a:lstStyle/>
            <a:p>
              <a:pPr algn="l"/>
              <a:endParaRPr lang="nl-NL" sz="750" b="0" i="1" noProof="0" dirty="0">
                <a:solidFill>
                  <a:srgbClr val="211F26"/>
                </a:solidFill>
                <a:latin typeface="Calibri" panose="020F0502020204030204" pitchFamily="34" charset="0"/>
                <a:cs typeface="Calibri" panose="020F0502020204030204" pitchFamily="34" charset="0"/>
              </a:endParaRPr>
            </a:p>
          </p:txBody>
        </p:sp>
        <p:grpSp>
          <p:nvGrpSpPr>
            <p:cNvPr id="21" name="Groep 20">
              <a:extLst>
                <a:ext uri="{FF2B5EF4-FFF2-40B4-BE49-F238E27FC236}">
                  <a16:creationId xmlns:a16="http://schemas.microsoft.com/office/drawing/2014/main" id="{8B16F12A-08B1-4A6F-830F-FB3F8CEB6CE9}"/>
                </a:ext>
              </a:extLst>
            </p:cNvPr>
            <p:cNvGrpSpPr/>
            <p:nvPr userDrawn="1"/>
          </p:nvGrpSpPr>
          <p:grpSpPr>
            <a:xfrm>
              <a:off x="-2485819" y="3479783"/>
              <a:ext cx="1222990" cy="563933"/>
              <a:chOff x="-2485819" y="3399207"/>
              <a:chExt cx="1222990" cy="563933"/>
            </a:xfrm>
          </p:grpSpPr>
          <p:sp>
            <p:nvSpPr>
              <p:cNvPr id="60" name="Rechthoek 59">
                <a:extLst>
                  <a:ext uri="{FF2B5EF4-FFF2-40B4-BE49-F238E27FC236}">
                    <a16:creationId xmlns:a16="http://schemas.microsoft.com/office/drawing/2014/main" id="{98529E6E-CE63-4A61-99F4-79D52D370197}"/>
                  </a:ext>
                </a:extLst>
              </p:cNvPr>
              <p:cNvSpPr/>
              <p:nvPr userDrawn="1"/>
            </p:nvSpPr>
            <p:spPr>
              <a:xfrm>
                <a:off x="-2485819" y="3399207"/>
                <a:ext cx="1176476" cy="504851"/>
              </a:xfrm>
              <a:prstGeom prst="rect">
                <a:avLst/>
              </a:prstGeom>
              <a:solidFill>
                <a:schemeClr val="bg1"/>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61" name="Rechthoek 60">
                <a:extLst>
                  <a:ext uri="{FF2B5EF4-FFF2-40B4-BE49-F238E27FC236}">
                    <a16:creationId xmlns:a16="http://schemas.microsoft.com/office/drawing/2014/main" id="{305A6833-5C22-4397-AAD5-0A9C7708D2A7}"/>
                  </a:ext>
                </a:extLst>
              </p:cNvPr>
              <p:cNvSpPr/>
              <p:nvPr userDrawn="1"/>
            </p:nvSpPr>
            <p:spPr>
              <a:xfrm>
                <a:off x="-2479584" y="3652838"/>
                <a:ext cx="1164007" cy="246701"/>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nvGrpSpPr>
              <p:cNvPr id="62" name="Groep 61">
                <a:extLst>
                  <a:ext uri="{FF2B5EF4-FFF2-40B4-BE49-F238E27FC236}">
                    <a16:creationId xmlns:a16="http://schemas.microsoft.com/office/drawing/2014/main" id="{02826859-CFCC-402C-9F76-A617E88F9C32}"/>
                  </a:ext>
                </a:extLst>
              </p:cNvPr>
              <p:cNvGrpSpPr/>
              <p:nvPr userDrawn="1"/>
            </p:nvGrpSpPr>
            <p:grpSpPr>
              <a:xfrm>
                <a:off x="-2403869" y="3460544"/>
                <a:ext cx="155951" cy="131922"/>
                <a:chOff x="12968836" y="3354170"/>
                <a:chExt cx="404806" cy="342433"/>
              </a:xfrm>
            </p:grpSpPr>
            <p:sp>
              <p:nvSpPr>
                <p:cNvPr id="75" name="Rechthoek: afgeronde hoeken 74">
                  <a:extLst>
                    <a:ext uri="{FF2B5EF4-FFF2-40B4-BE49-F238E27FC236}">
                      <a16:creationId xmlns:a16="http://schemas.microsoft.com/office/drawing/2014/main" id="{4EDCCF80-E7B2-4063-842A-0E99DADC82D1}"/>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76" name="Rechthoek 75">
                  <a:extLst>
                    <a:ext uri="{FF2B5EF4-FFF2-40B4-BE49-F238E27FC236}">
                      <a16:creationId xmlns:a16="http://schemas.microsoft.com/office/drawing/2014/main" id="{695AAE94-63D9-4A5B-8D3D-C5805C6EEAF9}"/>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77" name="Rechthoek 76">
                  <a:extLst>
                    <a:ext uri="{FF2B5EF4-FFF2-40B4-BE49-F238E27FC236}">
                      <a16:creationId xmlns:a16="http://schemas.microsoft.com/office/drawing/2014/main" id="{9548073D-78A9-4664-A425-C182050AEDFF}"/>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78" name="Rechthoek 77">
                  <a:extLst>
                    <a:ext uri="{FF2B5EF4-FFF2-40B4-BE49-F238E27FC236}">
                      <a16:creationId xmlns:a16="http://schemas.microsoft.com/office/drawing/2014/main" id="{E05B3118-5105-4731-912A-1010DD4AD4CC}"/>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79" name="Rechthoek 78">
                  <a:extLst>
                    <a:ext uri="{FF2B5EF4-FFF2-40B4-BE49-F238E27FC236}">
                      <a16:creationId xmlns:a16="http://schemas.microsoft.com/office/drawing/2014/main" id="{0F979FFB-5833-4FC2-887A-1EB7B0F0C23C}"/>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80" name="Rechthoek 79">
                  <a:extLst>
                    <a:ext uri="{FF2B5EF4-FFF2-40B4-BE49-F238E27FC236}">
                      <a16:creationId xmlns:a16="http://schemas.microsoft.com/office/drawing/2014/main" id="{A77AAF69-33EC-4D3E-8D95-706FBF2C1366}"/>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nvGrpSpPr>
              <p:cNvPr id="63" name="Groep 62">
                <a:extLst>
                  <a:ext uri="{FF2B5EF4-FFF2-40B4-BE49-F238E27FC236}">
                    <a16:creationId xmlns:a16="http://schemas.microsoft.com/office/drawing/2014/main" id="{9123C8AC-8B11-4ECC-806E-67313F93B664}"/>
                  </a:ext>
                </a:extLst>
              </p:cNvPr>
              <p:cNvGrpSpPr/>
              <p:nvPr userDrawn="1"/>
            </p:nvGrpSpPr>
            <p:grpSpPr>
              <a:xfrm>
                <a:off x="-2423424" y="3690208"/>
                <a:ext cx="166739" cy="218963"/>
                <a:chOff x="12940828" y="3950597"/>
                <a:chExt cx="432813" cy="568367"/>
              </a:xfrm>
            </p:grpSpPr>
            <p:grpSp>
              <p:nvGrpSpPr>
                <p:cNvPr id="67" name="Groep 66">
                  <a:extLst>
                    <a:ext uri="{FF2B5EF4-FFF2-40B4-BE49-F238E27FC236}">
                      <a16:creationId xmlns:a16="http://schemas.microsoft.com/office/drawing/2014/main" id="{0A04D055-C07B-47D7-B0F8-0FD54477AA0C}"/>
                    </a:ext>
                  </a:extLst>
                </p:cNvPr>
                <p:cNvGrpSpPr/>
                <p:nvPr userDrawn="1"/>
              </p:nvGrpSpPr>
              <p:grpSpPr>
                <a:xfrm>
                  <a:off x="13000382" y="4006891"/>
                  <a:ext cx="373259" cy="315747"/>
                  <a:chOff x="12968836" y="3354170"/>
                  <a:chExt cx="404806" cy="342433"/>
                </a:xfrm>
              </p:grpSpPr>
              <p:sp>
                <p:nvSpPr>
                  <p:cNvPr id="69" name="Rechthoek: afgeronde hoeken 68">
                    <a:extLst>
                      <a:ext uri="{FF2B5EF4-FFF2-40B4-BE49-F238E27FC236}">
                        <a16:creationId xmlns:a16="http://schemas.microsoft.com/office/drawing/2014/main" id="{4C0843B7-D96C-4E16-A2F0-1F97AA04B159}"/>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70" name="Rechthoek 69">
                    <a:extLst>
                      <a:ext uri="{FF2B5EF4-FFF2-40B4-BE49-F238E27FC236}">
                        <a16:creationId xmlns:a16="http://schemas.microsoft.com/office/drawing/2014/main" id="{8F3A6685-5E1C-45EB-9251-E2E1F7862EFF}"/>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71" name="Rechthoek 70">
                    <a:extLst>
                      <a:ext uri="{FF2B5EF4-FFF2-40B4-BE49-F238E27FC236}">
                        <a16:creationId xmlns:a16="http://schemas.microsoft.com/office/drawing/2014/main" id="{909AAE0B-30B7-4228-A0F0-257E4883F67E}"/>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72" name="Rechthoek 71">
                    <a:extLst>
                      <a:ext uri="{FF2B5EF4-FFF2-40B4-BE49-F238E27FC236}">
                        <a16:creationId xmlns:a16="http://schemas.microsoft.com/office/drawing/2014/main" id="{F4A4E398-1DD3-4E8B-80C8-A68D7343C429}"/>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73" name="Rechthoek 72">
                    <a:extLst>
                      <a:ext uri="{FF2B5EF4-FFF2-40B4-BE49-F238E27FC236}">
                        <a16:creationId xmlns:a16="http://schemas.microsoft.com/office/drawing/2014/main" id="{D9A12567-1D6D-437A-8EC5-720A08328F31}"/>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74" name="Rechthoek 73">
                    <a:extLst>
                      <a:ext uri="{FF2B5EF4-FFF2-40B4-BE49-F238E27FC236}">
                        <a16:creationId xmlns:a16="http://schemas.microsoft.com/office/drawing/2014/main" id="{63307155-4502-4B02-BFE8-E24D1A35FD6B}"/>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sp>
              <p:nvSpPr>
                <p:cNvPr id="68" name="Boog 67">
                  <a:extLst>
                    <a:ext uri="{FF2B5EF4-FFF2-40B4-BE49-F238E27FC236}">
                      <a16:creationId xmlns:a16="http://schemas.microsoft.com/office/drawing/2014/main" id="{91D42E6F-5348-40F2-BC98-D8E3CE94F39C}"/>
                    </a:ext>
                  </a:extLst>
                </p:cNvPr>
                <p:cNvSpPr/>
                <p:nvPr userDrawn="1"/>
              </p:nvSpPr>
              <p:spPr>
                <a:xfrm rot="17637075">
                  <a:off x="12776155" y="4115270"/>
                  <a:ext cx="568367" cy="239021"/>
                </a:xfrm>
                <a:prstGeom prst="arc">
                  <a:avLst>
                    <a:gd name="adj1" fmla="val 15959368"/>
                    <a:gd name="adj2" fmla="val 1354623"/>
                  </a:avLst>
                </a:prstGeom>
                <a:noFill/>
                <a:ln w="19050" cap="flat" cmpd="sng" algn="ctr">
                  <a:solidFill>
                    <a:srgbClr val="4D82B8"/>
                  </a:solidFill>
                  <a:prstDash val="solid"/>
                  <a:headEnd type="arrow" w="med" len="sm"/>
                </a:ln>
                <a:effectLst/>
              </p:spPr>
              <p:txBody>
                <a:bodyPr rtlCol="0" anchor="ctr">
                  <a:noAutofit/>
                </a:bodyPr>
                <a:lstStyle/>
                <a:p>
                  <a:pPr algn="ctr"/>
                  <a:endParaRPr lang="nl-NL" sz="1800" noProof="0" dirty="0">
                    <a:solidFill>
                      <a:srgbClr val="211F26"/>
                    </a:solidFill>
                    <a:latin typeface="Calibri" panose="020F0502020204030204" pitchFamily="34" charset="0"/>
                    <a:cs typeface="Calibri" panose="020F0502020204030204" pitchFamily="34" charset="0"/>
                  </a:endParaRPr>
                </a:p>
              </p:txBody>
            </p:sp>
          </p:grpSp>
          <p:sp>
            <p:nvSpPr>
              <p:cNvPr id="64" name="Tekstvak 63">
                <a:extLst>
                  <a:ext uri="{FF2B5EF4-FFF2-40B4-BE49-F238E27FC236}">
                    <a16:creationId xmlns:a16="http://schemas.microsoft.com/office/drawing/2014/main" id="{E186878B-23B8-4D8A-B6AA-8B56A4F59D4F}"/>
                  </a:ext>
                </a:extLst>
              </p:cNvPr>
              <p:cNvSpPr txBox="1"/>
              <p:nvPr userDrawn="1"/>
            </p:nvSpPr>
            <p:spPr>
              <a:xfrm>
                <a:off x="-2245455" y="3460544"/>
                <a:ext cx="896116" cy="134709"/>
              </a:xfrm>
              <a:prstGeom prst="rect">
                <a:avLst/>
              </a:prstGeom>
              <a:noFill/>
            </p:spPr>
            <p:txBody>
              <a:bodyPr wrap="square" rtlCol="0" anchor="ctr">
                <a:noAutofit/>
              </a:bodyPr>
              <a:lstStyle/>
              <a:p>
                <a:pPr marL="0" algn="l" defTabSz="913134" rtl="0" eaLnBrk="1" latinLnBrk="0" hangingPunct="1">
                  <a:lnSpc>
                    <a:spcPct val="90000"/>
                  </a:lnSpc>
                  <a:spcBef>
                    <a:spcPts val="450"/>
                  </a:spcBef>
                  <a:spcAft>
                    <a:spcPts val="450"/>
                  </a:spcAft>
                </a:pPr>
                <a:r>
                  <a:rPr lang="nl-NL" sz="675" b="0" kern="1200" noProof="0" dirty="0">
                    <a:solidFill>
                      <a:srgbClr val="211F26"/>
                    </a:solidFill>
                    <a:latin typeface="Calibri" panose="020F0502020204030204" pitchFamily="34" charset="0"/>
                    <a:ea typeface="+mn-ea"/>
                    <a:cs typeface="Calibri" panose="020F0502020204030204" pitchFamily="34" charset="0"/>
                  </a:rPr>
                  <a:t>Indeling</a:t>
                </a:r>
              </a:p>
            </p:txBody>
          </p:sp>
          <p:sp>
            <p:nvSpPr>
              <p:cNvPr id="65" name="Tekstvak 64">
                <a:extLst>
                  <a:ext uri="{FF2B5EF4-FFF2-40B4-BE49-F238E27FC236}">
                    <a16:creationId xmlns:a16="http://schemas.microsoft.com/office/drawing/2014/main" id="{25D867FC-E41F-43DA-BF4A-49BED822F9BD}"/>
                  </a:ext>
                </a:extLst>
              </p:cNvPr>
              <p:cNvSpPr txBox="1"/>
              <p:nvPr userDrawn="1"/>
            </p:nvSpPr>
            <p:spPr>
              <a:xfrm>
                <a:off x="-2258884" y="3712980"/>
                <a:ext cx="909545" cy="126416"/>
              </a:xfrm>
              <a:prstGeom prst="rect">
                <a:avLst/>
              </a:prstGeom>
              <a:noFill/>
            </p:spPr>
            <p:txBody>
              <a:bodyPr wrap="square" rtlCol="0" anchor="ctr">
                <a:noAutofit/>
              </a:bodyPr>
              <a:lstStyle/>
              <a:p>
                <a:pPr marL="0" algn="l" defTabSz="913134" rtl="0" eaLnBrk="1" latinLnBrk="0" hangingPunct="1">
                  <a:lnSpc>
                    <a:spcPct val="90000"/>
                  </a:lnSpc>
                  <a:spcBef>
                    <a:spcPts val="450"/>
                  </a:spcBef>
                  <a:spcAft>
                    <a:spcPts val="450"/>
                  </a:spcAft>
                </a:pPr>
                <a:r>
                  <a:rPr lang="nl-NL" sz="675" b="0" kern="1200" noProof="0" dirty="0">
                    <a:solidFill>
                      <a:srgbClr val="211F26"/>
                    </a:solidFill>
                    <a:latin typeface="Calibri" panose="020F0502020204030204" pitchFamily="34" charset="0"/>
                    <a:ea typeface="+mn-ea"/>
                    <a:cs typeface="Calibri" panose="020F0502020204030204" pitchFamily="34" charset="0"/>
                  </a:rPr>
                  <a:t>Dia Herstellen</a:t>
                </a:r>
              </a:p>
            </p:txBody>
          </p:sp>
          <p:sp>
            <p:nvSpPr>
              <p:cNvPr id="66" name="Vrije vorm: vorm 65">
                <a:extLst>
                  <a:ext uri="{FF2B5EF4-FFF2-40B4-BE49-F238E27FC236}">
                    <a16:creationId xmlns:a16="http://schemas.microsoft.com/office/drawing/2014/main" id="{DB2066D8-E7BE-47CD-8584-4AC08862228D}"/>
                  </a:ext>
                </a:extLst>
              </p:cNvPr>
              <p:cNvSpPr/>
              <p:nvPr userDrawn="1"/>
            </p:nvSpPr>
            <p:spPr>
              <a:xfrm>
                <a:off x="-1360391" y="3783140"/>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450"/>
                  </a:spcBef>
                  <a:spcAft>
                    <a:spcPts val="450"/>
                  </a:spcAft>
                </a:pPr>
                <a:endParaRPr lang="nl-NL" sz="1200" cap="all" baseline="0" noProof="0" dirty="0">
                  <a:latin typeface="Calibri" panose="020F0502020204030204" pitchFamily="34" charset="0"/>
                  <a:cs typeface="Calibri" panose="020F0502020204030204" pitchFamily="34" charset="0"/>
                </a:endParaRPr>
              </a:p>
            </p:txBody>
          </p:sp>
        </p:grpSp>
        <p:grpSp>
          <p:nvGrpSpPr>
            <p:cNvPr id="22" name="Groep 21">
              <a:extLst>
                <a:ext uri="{FF2B5EF4-FFF2-40B4-BE49-F238E27FC236}">
                  <a16:creationId xmlns:a16="http://schemas.microsoft.com/office/drawing/2014/main" id="{CD2F928A-DE15-4586-95DC-CBC683E025B9}"/>
                </a:ext>
              </a:extLst>
            </p:cNvPr>
            <p:cNvGrpSpPr/>
            <p:nvPr userDrawn="1"/>
          </p:nvGrpSpPr>
          <p:grpSpPr>
            <a:xfrm>
              <a:off x="-3786165" y="5728778"/>
              <a:ext cx="3693386" cy="959696"/>
              <a:chOff x="-3786437" y="6163468"/>
              <a:chExt cx="3693386" cy="959696"/>
            </a:xfrm>
          </p:grpSpPr>
          <p:sp>
            <p:nvSpPr>
              <p:cNvPr id="50" name="Rechthoek 49">
                <a:extLst>
                  <a:ext uri="{FF2B5EF4-FFF2-40B4-BE49-F238E27FC236}">
                    <a16:creationId xmlns:a16="http://schemas.microsoft.com/office/drawing/2014/main" id="{7958230F-1F1A-4B72-9D26-FB85F402FC26}"/>
                  </a:ext>
                </a:extLst>
              </p:cNvPr>
              <p:cNvSpPr/>
              <p:nvPr userDrawn="1"/>
            </p:nvSpPr>
            <p:spPr>
              <a:xfrm>
                <a:off x="-3786437" y="6295164"/>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900" b="1" cap="all" baseline="0" noProof="0" dirty="0">
                    <a:solidFill>
                      <a:srgbClr val="211F26"/>
                    </a:solidFill>
                    <a:latin typeface="Calibri" panose="020F0502020204030204" pitchFamily="34" charset="0"/>
                    <a:cs typeface="Calibri" panose="020F0502020204030204" pitchFamily="34" charset="0"/>
                  </a:rPr>
                  <a:t>MEER WETEN?</a:t>
                </a:r>
                <a:br>
                  <a:rPr lang="nl-NL" sz="900" b="1" cap="all" baseline="0" noProof="0" dirty="0">
                    <a:solidFill>
                      <a:srgbClr val="211F26"/>
                    </a:solidFill>
                    <a:latin typeface="Calibri" panose="020F0502020204030204" pitchFamily="34" charset="0"/>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900" b="1" cap="all" baseline="0" noProof="0" dirty="0">
                    <a:solidFill>
                      <a:srgbClr val="211F26"/>
                    </a:solidFill>
                    <a:latin typeface="Calibri" panose="020F0502020204030204" pitchFamily="34" charset="0"/>
                    <a:cs typeface="Calibri" panose="020F0502020204030204" pitchFamily="34" charset="0"/>
                  </a:rPr>
                  <a:t> 'SLIDEBUILDER’ </a:t>
                </a:r>
                <a:r>
                  <a:rPr lang="nl-NL" sz="9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900" kern="1200" cap="none" baseline="0" noProof="0" dirty="0">
                    <a:solidFill>
                      <a:srgbClr val="211F26"/>
                    </a:solidFill>
                    <a:latin typeface="Calibri" panose="020F0502020204030204" pitchFamily="34" charset="0"/>
                    <a:ea typeface="+mn-ea"/>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9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51" name="ICOON_info">
                <a:extLst>
                  <a:ext uri="{FF2B5EF4-FFF2-40B4-BE49-F238E27FC236}">
                    <a16:creationId xmlns:a16="http://schemas.microsoft.com/office/drawing/2014/main" id="{C0168866-CF92-4F84-8FEE-1CB48058E42C}"/>
                  </a:ext>
                </a:extLst>
              </p:cNvPr>
              <p:cNvGrpSpPr/>
              <p:nvPr userDrawn="1"/>
            </p:nvGrpSpPr>
            <p:grpSpPr>
              <a:xfrm>
                <a:off x="-376736" y="6163468"/>
                <a:ext cx="283685" cy="283685"/>
                <a:chOff x="-510741" y="5913713"/>
                <a:chExt cx="267555" cy="267555"/>
              </a:xfrm>
            </p:grpSpPr>
            <p:sp>
              <p:nvSpPr>
                <p:cNvPr id="58" name="Ovaal 57">
                  <a:extLst>
                    <a:ext uri="{FF2B5EF4-FFF2-40B4-BE49-F238E27FC236}">
                      <a16:creationId xmlns:a16="http://schemas.microsoft.com/office/drawing/2014/main" id="{67F1E803-1787-4C19-B399-8997814AB73F}"/>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450"/>
                    </a:spcBef>
                    <a:spcAft>
                      <a:spcPts val="450"/>
                    </a:spcAft>
                  </a:pPr>
                  <a:endParaRPr lang="nl-NL" sz="1200" cap="all" baseline="0" noProof="0" dirty="0">
                    <a:latin typeface="Calibri" panose="020F0502020204030204" pitchFamily="34" charset="0"/>
                    <a:cs typeface="Calibri" panose="020F0502020204030204" pitchFamily="34" charset="0"/>
                  </a:endParaRPr>
                </a:p>
              </p:txBody>
            </p:sp>
            <p:sp>
              <p:nvSpPr>
                <p:cNvPr id="59" name="Graphic 163" descr="Informatie">
                  <a:extLst>
                    <a:ext uri="{FF2B5EF4-FFF2-40B4-BE49-F238E27FC236}">
                      <a16:creationId xmlns:a16="http://schemas.microsoft.com/office/drawing/2014/main" id="{F8F9E788-8BA7-47F2-AC37-B6CB91A39B95}"/>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1500" noProof="0" dirty="0">
                    <a:solidFill>
                      <a:srgbClr val="211F26"/>
                    </a:solidFill>
                    <a:latin typeface="Calibri" panose="020F0502020204030204" pitchFamily="34" charset="0"/>
                    <a:cs typeface="Calibri" panose="020F0502020204030204" pitchFamily="34" charset="0"/>
                  </a:endParaRPr>
                </a:p>
              </p:txBody>
            </p:sp>
          </p:grpSp>
          <p:grpSp>
            <p:nvGrpSpPr>
              <p:cNvPr id="52" name="Groep 51">
                <a:extLst>
                  <a:ext uri="{FF2B5EF4-FFF2-40B4-BE49-F238E27FC236}">
                    <a16:creationId xmlns:a16="http://schemas.microsoft.com/office/drawing/2014/main" id="{A103BB56-672F-4398-95CB-33672D676FBB}"/>
                  </a:ext>
                </a:extLst>
              </p:cNvPr>
              <p:cNvGrpSpPr/>
              <p:nvPr userDrawn="1"/>
            </p:nvGrpSpPr>
            <p:grpSpPr>
              <a:xfrm>
                <a:off x="-938434" y="6420818"/>
                <a:ext cx="627798" cy="576693"/>
                <a:chOff x="-938434" y="4570310"/>
                <a:chExt cx="627798" cy="576693"/>
              </a:xfrm>
            </p:grpSpPr>
            <p:grpSp>
              <p:nvGrpSpPr>
                <p:cNvPr id="53" name="Inspireren">
                  <a:extLst>
                    <a:ext uri="{FF2B5EF4-FFF2-40B4-BE49-F238E27FC236}">
                      <a16:creationId xmlns:a16="http://schemas.microsoft.com/office/drawing/2014/main" id="{445CA1AA-C9BA-449D-A19D-EB0D5FF79737}"/>
                    </a:ext>
                  </a:extLst>
                </p:cNvPr>
                <p:cNvGrpSpPr>
                  <a:grpSpLocks noChangeAspect="1"/>
                </p:cNvGrpSpPr>
                <p:nvPr userDrawn="1"/>
              </p:nvGrpSpPr>
              <p:grpSpPr bwMode="auto">
                <a:xfrm>
                  <a:off x="-716116" y="4570310"/>
                  <a:ext cx="169778" cy="242385"/>
                  <a:chOff x="4768" y="2783"/>
                  <a:chExt cx="788" cy="1125"/>
                </a:xfrm>
                <a:gradFill>
                  <a:gsLst>
                    <a:gs pos="0">
                      <a:srgbClr val="9D9FA1"/>
                    </a:gs>
                    <a:gs pos="70000">
                      <a:srgbClr val="211F26"/>
                    </a:gs>
                  </a:gsLst>
                  <a:lin ang="2700000" scaled="0"/>
                </a:gradFill>
              </p:grpSpPr>
              <p:sp>
                <p:nvSpPr>
                  <p:cNvPr id="55" name="Freeform 12">
                    <a:extLst>
                      <a:ext uri="{FF2B5EF4-FFF2-40B4-BE49-F238E27FC236}">
                        <a16:creationId xmlns:a16="http://schemas.microsoft.com/office/drawing/2014/main" id="{1CF5741B-DF21-4E9F-929C-D44EB1B140FD}"/>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56" name="Freeform 13">
                    <a:extLst>
                      <a:ext uri="{FF2B5EF4-FFF2-40B4-BE49-F238E27FC236}">
                        <a16:creationId xmlns:a16="http://schemas.microsoft.com/office/drawing/2014/main" id="{BDB6B377-7F85-46C1-8D84-98E346CC0134}"/>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57" name="Freeform 14">
                    <a:extLst>
                      <a:ext uri="{FF2B5EF4-FFF2-40B4-BE49-F238E27FC236}">
                        <a16:creationId xmlns:a16="http://schemas.microsoft.com/office/drawing/2014/main" id="{94F9B3D5-AAB6-459E-8DEC-57AB88D61FC7}"/>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grpSp>
            <p:sp>
              <p:nvSpPr>
                <p:cNvPr id="54" name="Tekstvak 53">
                  <a:extLst>
                    <a:ext uri="{FF2B5EF4-FFF2-40B4-BE49-F238E27FC236}">
                      <a16:creationId xmlns:a16="http://schemas.microsoft.com/office/drawing/2014/main" id="{B548E407-9C69-4E40-AB22-FA56C839C714}"/>
                    </a:ext>
                  </a:extLst>
                </p:cNvPr>
                <p:cNvSpPr txBox="1"/>
                <p:nvPr userDrawn="1"/>
              </p:nvSpPr>
              <p:spPr>
                <a:xfrm>
                  <a:off x="-938434" y="4824764"/>
                  <a:ext cx="627798" cy="322239"/>
                </a:xfrm>
                <a:prstGeom prst="rect">
                  <a:avLst/>
                </a:prstGeom>
                <a:noFill/>
              </p:spPr>
              <p:txBody>
                <a:bodyPr wrap="square" lIns="0" tIns="0" rIns="0" bIns="0" rtlCol="0" anchor="ctr">
                  <a:noAutofit/>
                </a:bodyPr>
                <a:lstStyle/>
                <a:p>
                  <a:pPr marL="0" marR="0" lvl="0" indent="0" algn="ctr" defTabSz="685800" rtl="0"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grpSp>
          <p:nvGrpSpPr>
            <p:cNvPr id="23" name="Groep 22">
              <a:extLst>
                <a:ext uri="{FF2B5EF4-FFF2-40B4-BE49-F238E27FC236}">
                  <a16:creationId xmlns:a16="http://schemas.microsoft.com/office/drawing/2014/main" id="{F091F690-718D-4C81-8A02-80ED6C8FD6B5}"/>
                </a:ext>
              </a:extLst>
            </p:cNvPr>
            <p:cNvGrpSpPr/>
            <p:nvPr userDrawn="1"/>
          </p:nvGrpSpPr>
          <p:grpSpPr>
            <a:xfrm>
              <a:off x="-3367447" y="1226982"/>
              <a:ext cx="791775" cy="406485"/>
              <a:chOff x="-3565087" y="1409294"/>
              <a:chExt cx="627469" cy="322133"/>
            </a:xfrm>
          </p:grpSpPr>
          <p:grpSp>
            <p:nvGrpSpPr>
              <p:cNvPr id="44" name="Groep 43">
                <a:extLst>
                  <a:ext uri="{FF2B5EF4-FFF2-40B4-BE49-F238E27FC236}">
                    <a16:creationId xmlns:a16="http://schemas.microsoft.com/office/drawing/2014/main" id="{5DB9E6B9-E571-420D-B317-D16E7576D375}"/>
                  </a:ext>
                </a:extLst>
              </p:cNvPr>
              <p:cNvGrpSpPr/>
              <p:nvPr userDrawn="1"/>
            </p:nvGrpSpPr>
            <p:grpSpPr>
              <a:xfrm>
                <a:off x="-3364916" y="1409294"/>
                <a:ext cx="225195" cy="195499"/>
                <a:chOff x="10307162" y="1361199"/>
                <a:chExt cx="2200275" cy="1914525"/>
              </a:xfrm>
            </p:grpSpPr>
            <p:sp>
              <p:nvSpPr>
                <p:cNvPr id="46" name="Vrije vorm: vorm 45">
                  <a:extLst>
                    <a:ext uri="{FF2B5EF4-FFF2-40B4-BE49-F238E27FC236}">
                      <a16:creationId xmlns:a16="http://schemas.microsoft.com/office/drawing/2014/main" id="{08F2BF66-BF1A-46CE-A66B-B55D15B07132}"/>
                    </a:ext>
                  </a:extLst>
                </p:cNvPr>
                <p:cNvSpPr/>
                <p:nvPr/>
              </p:nvSpPr>
              <p:spPr>
                <a:xfrm>
                  <a:off x="10683400" y="1831734"/>
                  <a:ext cx="371475" cy="371475"/>
                </a:xfrm>
                <a:custGeom>
                  <a:avLst/>
                  <a:gdLst>
                    <a:gd name="connsiteX0" fmla="*/ 369094 w 371475"/>
                    <a:gd name="connsiteY0" fmla="*/ 188119 h 371475"/>
                    <a:gd name="connsiteX1" fmla="*/ 188119 w 371475"/>
                    <a:gd name="connsiteY1" fmla="*/ 369094 h 371475"/>
                    <a:gd name="connsiteX2" fmla="*/ 7144 w 371475"/>
                    <a:gd name="connsiteY2" fmla="*/ 188119 h 371475"/>
                    <a:gd name="connsiteX3" fmla="*/ 188119 w 371475"/>
                    <a:gd name="connsiteY3" fmla="*/ 7144 h 371475"/>
                    <a:gd name="connsiteX4" fmla="*/ 369094 w 371475"/>
                    <a:gd name="connsiteY4" fmla="*/ 188119 h 3714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1475" h="371475">
                      <a:moveTo>
                        <a:pt x="369094" y="188119"/>
                      </a:moveTo>
                      <a:cubicBezTo>
                        <a:pt x="369094" y="288068"/>
                        <a:pt x="288068" y="369094"/>
                        <a:pt x="188119" y="369094"/>
                      </a:cubicBezTo>
                      <a:cubicBezTo>
                        <a:pt x="88169" y="369094"/>
                        <a:pt x="7144" y="288068"/>
                        <a:pt x="7144" y="188119"/>
                      </a:cubicBezTo>
                      <a:cubicBezTo>
                        <a:pt x="7144" y="88169"/>
                        <a:pt x="88169" y="7144"/>
                        <a:pt x="188119" y="7144"/>
                      </a:cubicBezTo>
                      <a:cubicBezTo>
                        <a:pt x="288068" y="7144"/>
                        <a:pt x="369094" y="88169"/>
                        <a:pt x="369094" y="188119"/>
                      </a:cubicBezTo>
                      <a:close/>
                    </a:path>
                  </a:pathLst>
                </a:custGeom>
                <a:solidFill>
                  <a:srgbClr val="1FF524"/>
                </a:solidFill>
                <a:ln w="9525" cap="flat">
                  <a:noFill/>
                  <a:prstDash val="solid"/>
                  <a:miter/>
                </a:ln>
              </p:spPr>
              <p:txBody>
                <a:bodyPr rtlCol="0" anchor="ctr"/>
                <a:lstStyle/>
                <a:p>
                  <a:pPr defTabSz="746602"/>
                  <a:endParaRPr lang="nl-NL" sz="5400" dirty="0">
                    <a:solidFill>
                      <a:srgbClr val="211F26"/>
                    </a:solidFill>
                    <a:latin typeface="Segoe UI Light"/>
                  </a:endParaRPr>
                </a:p>
              </p:txBody>
            </p:sp>
            <p:grpSp>
              <p:nvGrpSpPr>
                <p:cNvPr id="47" name="Groep 46">
                  <a:extLst>
                    <a:ext uri="{FF2B5EF4-FFF2-40B4-BE49-F238E27FC236}">
                      <a16:creationId xmlns:a16="http://schemas.microsoft.com/office/drawing/2014/main" id="{7D9201A3-BB02-4A44-B9DF-0A76214EA61E}"/>
                    </a:ext>
                  </a:extLst>
                </p:cNvPr>
                <p:cNvGrpSpPr/>
                <p:nvPr/>
              </p:nvGrpSpPr>
              <p:grpSpPr>
                <a:xfrm>
                  <a:off x="10307162" y="1361199"/>
                  <a:ext cx="2200275" cy="1914525"/>
                  <a:chOff x="10307162" y="1361199"/>
                  <a:chExt cx="2200275" cy="1914525"/>
                </a:xfrm>
                <a:gradFill>
                  <a:gsLst>
                    <a:gs pos="0">
                      <a:srgbClr val="9D9FA1"/>
                    </a:gs>
                    <a:gs pos="70000">
                      <a:srgbClr val="211F26"/>
                    </a:gs>
                  </a:gsLst>
                  <a:lin ang="2700000" scaled="0"/>
                </a:gradFill>
              </p:grpSpPr>
              <p:sp>
                <p:nvSpPr>
                  <p:cNvPr id="48" name="Vrije vorm: vorm 47">
                    <a:extLst>
                      <a:ext uri="{FF2B5EF4-FFF2-40B4-BE49-F238E27FC236}">
                        <a16:creationId xmlns:a16="http://schemas.microsoft.com/office/drawing/2014/main" id="{49EFCF8A-7E58-41C7-8299-422564E8D2B2}"/>
                      </a:ext>
                    </a:extLst>
                  </p:cNvPr>
                  <p:cNvSpPr/>
                  <p:nvPr/>
                </p:nvSpPr>
                <p:spPr>
                  <a:xfrm>
                    <a:off x="10307162" y="1361199"/>
                    <a:ext cx="2200275" cy="1914525"/>
                  </a:xfrm>
                  <a:custGeom>
                    <a:avLst/>
                    <a:gdLst>
                      <a:gd name="connsiteX0" fmla="*/ 7144 w 2200275"/>
                      <a:gd name="connsiteY0" fmla="*/ 7144 h 1914525"/>
                      <a:gd name="connsiteX1" fmla="*/ 7144 w 2200275"/>
                      <a:gd name="connsiteY1" fmla="*/ 245269 h 1914525"/>
                      <a:gd name="connsiteX2" fmla="*/ 432911 w 2200275"/>
                      <a:gd name="connsiteY2" fmla="*/ 245269 h 1914525"/>
                      <a:gd name="connsiteX3" fmla="*/ 432911 w 2200275"/>
                      <a:gd name="connsiteY3" fmla="*/ 245269 h 1914525"/>
                      <a:gd name="connsiteX4" fmla="*/ 1959769 w 2200275"/>
                      <a:gd name="connsiteY4" fmla="*/ 245269 h 1914525"/>
                      <a:gd name="connsiteX5" fmla="*/ 1959769 w 2200275"/>
                      <a:gd name="connsiteY5" fmla="*/ 1674019 h 1914525"/>
                      <a:gd name="connsiteX6" fmla="*/ 245269 w 2200275"/>
                      <a:gd name="connsiteY6" fmla="*/ 1674019 h 1914525"/>
                      <a:gd name="connsiteX7" fmla="*/ 245269 w 2200275"/>
                      <a:gd name="connsiteY7" fmla="*/ 350044 h 1914525"/>
                      <a:gd name="connsiteX8" fmla="*/ 7144 w 2200275"/>
                      <a:gd name="connsiteY8" fmla="*/ 350044 h 1914525"/>
                      <a:gd name="connsiteX9" fmla="*/ 7144 w 2200275"/>
                      <a:gd name="connsiteY9" fmla="*/ 1912144 h 1914525"/>
                      <a:gd name="connsiteX10" fmla="*/ 2197894 w 2200275"/>
                      <a:gd name="connsiteY10" fmla="*/ 1912144 h 1914525"/>
                      <a:gd name="connsiteX11" fmla="*/ 2197894 w 2200275"/>
                      <a:gd name="connsiteY11" fmla="*/ 7144 h 191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00275" h="1914525">
                        <a:moveTo>
                          <a:pt x="7144" y="7144"/>
                        </a:moveTo>
                        <a:lnTo>
                          <a:pt x="7144" y="245269"/>
                        </a:lnTo>
                        <a:lnTo>
                          <a:pt x="432911" y="245269"/>
                        </a:lnTo>
                        <a:lnTo>
                          <a:pt x="432911" y="245269"/>
                        </a:lnTo>
                        <a:lnTo>
                          <a:pt x="1959769" y="245269"/>
                        </a:lnTo>
                        <a:lnTo>
                          <a:pt x="1959769" y="1674019"/>
                        </a:lnTo>
                        <a:lnTo>
                          <a:pt x="245269" y="1674019"/>
                        </a:lnTo>
                        <a:lnTo>
                          <a:pt x="245269" y="350044"/>
                        </a:lnTo>
                        <a:lnTo>
                          <a:pt x="7144" y="350044"/>
                        </a:lnTo>
                        <a:lnTo>
                          <a:pt x="7144" y="1912144"/>
                        </a:lnTo>
                        <a:lnTo>
                          <a:pt x="2197894" y="1912144"/>
                        </a:lnTo>
                        <a:lnTo>
                          <a:pt x="2197894" y="7144"/>
                        </a:lnTo>
                        <a:close/>
                      </a:path>
                    </a:pathLst>
                  </a:custGeom>
                  <a:grpFill/>
                  <a:ln w="9525" cap="flat">
                    <a:noFill/>
                    <a:prstDash val="solid"/>
                    <a:miter/>
                  </a:ln>
                </p:spPr>
                <p:txBody>
                  <a:bodyPr rtlCol="0" anchor="ctr"/>
                  <a:lstStyle/>
                  <a:p>
                    <a:pPr defTabSz="746602"/>
                    <a:endParaRPr lang="nl-NL" sz="5400" dirty="0">
                      <a:solidFill>
                        <a:srgbClr val="211F26"/>
                      </a:solidFill>
                      <a:latin typeface="Segoe UI Light"/>
                    </a:endParaRPr>
                  </a:p>
                </p:txBody>
              </p:sp>
              <p:sp>
                <p:nvSpPr>
                  <p:cNvPr id="49" name="Vrije vorm: vorm 48">
                    <a:extLst>
                      <a:ext uri="{FF2B5EF4-FFF2-40B4-BE49-F238E27FC236}">
                        <a16:creationId xmlns:a16="http://schemas.microsoft.com/office/drawing/2014/main" id="{2570A8EE-C351-446C-A6DD-937A7F1FF1A1}"/>
                      </a:ext>
                    </a:extLst>
                  </p:cNvPr>
                  <p:cNvSpPr/>
                  <p:nvPr/>
                </p:nvSpPr>
                <p:spPr>
                  <a:xfrm>
                    <a:off x="10682447" y="1953654"/>
                    <a:ext cx="1438275" cy="885825"/>
                  </a:xfrm>
                  <a:custGeom>
                    <a:avLst/>
                    <a:gdLst>
                      <a:gd name="connsiteX0" fmla="*/ 1070134 w 1438275"/>
                      <a:gd name="connsiteY0" fmla="*/ 7144 h 885825"/>
                      <a:gd name="connsiteX1" fmla="*/ 801529 w 1438275"/>
                      <a:gd name="connsiteY1" fmla="*/ 275749 h 885825"/>
                      <a:gd name="connsiteX2" fmla="*/ 662464 w 1438275"/>
                      <a:gd name="connsiteY2" fmla="*/ 137636 h 885825"/>
                      <a:gd name="connsiteX3" fmla="*/ 7144 w 1438275"/>
                      <a:gd name="connsiteY3" fmla="*/ 784384 h 885825"/>
                      <a:gd name="connsiteX4" fmla="*/ 108109 w 1438275"/>
                      <a:gd name="connsiteY4" fmla="*/ 885349 h 885825"/>
                      <a:gd name="connsiteX5" fmla="*/ 662464 w 1438275"/>
                      <a:gd name="connsiteY5" fmla="*/ 338614 h 885825"/>
                      <a:gd name="connsiteX6" fmla="*/ 928211 w 1438275"/>
                      <a:gd name="connsiteY6" fmla="*/ 605314 h 885825"/>
                      <a:gd name="connsiteX7" fmla="*/ 1029176 w 1438275"/>
                      <a:gd name="connsiteY7" fmla="*/ 503396 h 885825"/>
                      <a:gd name="connsiteX8" fmla="*/ 902494 w 1438275"/>
                      <a:gd name="connsiteY8" fmla="*/ 376714 h 885825"/>
                      <a:gd name="connsiteX9" fmla="*/ 1070134 w 1438275"/>
                      <a:gd name="connsiteY9" fmla="*/ 209074 h 885825"/>
                      <a:gd name="connsiteX10" fmla="*/ 1337786 w 1438275"/>
                      <a:gd name="connsiteY10" fmla="*/ 480536 h 885825"/>
                      <a:gd name="connsiteX11" fmla="*/ 1438751 w 1438275"/>
                      <a:gd name="connsiteY11" fmla="*/ 378619 h 885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38275" h="885825">
                        <a:moveTo>
                          <a:pt x="1070134" y="7144"/>
                        </a:moveTo>
                        <a:lnTo>
                          <a:pt x="801529" y="275749"/>
                        </a:lnTo>
                        <a:lnTo>
                          <a:pt x="662464" y="137636"/>
                        </a:lnTo>
                        <a:lnTo>
                          <a:pt x="7144" y="784384"/>
                        </a:lnTo>
                        <a:lnTo>
                          <a:pt x="108109" y="885349"/>
                        </a:lnTo>
                        <a:lnTo>
                          <a:pt x="662464" y="338614"/>
                        </a:lnTo>
                        <a:lnTo>
                          <a:pt x="928211" y="605314"/>
                        </a:lnTo>
                        <a:lnTo>
                          <a:pt x="1029176" y="503396"/>
                        </a:lnTo>
                        <a:lnTo>
                          <a:pt x="902494" y="376714"/>
                        </a:lnTo>
                        <a:lnTo>
                          <a:pt x="1070134" y="209074"/>
                        </a:lnTo>
                        <a:lnTo>
                          <a:pt x="1337786" y="480536"/>
                        </a:lnTo>
                        <a:lnTo>
                          <a:pt x="1438751" y="378619"/>
                        </a:lnTo>
                        <a:close/>
                      </a:path>
                    </a:pathLst>
                  </a:custGeom>
                  <a:grpFill/>
                  <a:ln w="9525" cap="flat">
                    <a:noFill/>
                    <a:prstDash val="solid"/>
                    <a:miter/>
                  </a:ln>
                </p:spPr>
                <p:txBody>
                  <a:bodyPr rtlCol="0" anchor="ctr"/>
                  <a:lstStyle/>
                  <a:p>
                    <a:pPr defTabSz="746602"/>
                    <a:endParaRPr lang="nl-NL" sz="5400" dirty="0">
                      <a:solidFill>
                        <a:srgbClr val="211F26"/>
                      </a:solidFill>
                      <a:latin typeface="Segoe UI Light"/>
                    </a:endParaRPr>
                  </a:p>
                </p:txBody>
              </p:sp>
            </p:grpSp>
          </p:grpSp>
          <p:sp>
            <p:nvSpPr>
              <p:cNvPr id="45" name="Tekstvak 44">
                <a:extLst>
                  <a:ext uri="{FF2B5EF4-FFF2-40B4-BE49-F238E27FC236}">
                    <a16:creationId xmlns:a16="http://schemas.microsoft.com/office/drawing/2014/main" id="{73003F9E-86CD-496C-B94B-05AD0E9FF541}"/>
                  </a:ext>
                </a:extLst>
              </p:cNvPr>
              <p:cNvSpPr txBox="1"/>
              <p:nvPr userDrawn="1"/>
            </p:nvSpPr>
            <p:spPr>
              <a:xfrm>
                <a:off x="-3565087" y="1617700"/>
                <a:ext cx="627469" cy="113727"/>
              </a:xfrm>
              <a:prstGeom prst="rect">
                <a:avLst/>
              </a:prstGeom>
              <a:noFill/>
            </p:spPr>
            <p:txBody>
              <a:bodyPr wrap="square" lIns="0" tIns="18000" rIns="0" bIns="0" rtlCol="0" anchor="t">
                <a:noAutofit/>
              </a:bodyPr>
              <a:lstStyle/>
              <a:p>
                <a:pPr marL="0" marR="0" lvl="0" indent="0" algn="ctr" defTabSz="685800" rtl="0"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Afbeeldingen</a:t>
                </a:r>
              </a:p>
            </p:txBody>
          </p:sp>
        </p:grpSp>
        <p:grpSp>
          <p:nvGrpSpPr>
            <p:cNvPr id="24" name="Groep 23">
              <a:extLst>
                <a:ext uri="{FF2B5EF4-FFF2-40B4-BE49-F238E27FC236}">
                  <a16:creationId xmlns:a16="http://schemas.microsoft.com/office/drawing/2014/main" id="{5FF96AD2-C5EF-4E3A-8EEA-BC08A4488387}"/>
                </a:ext>
              </a:extLst>
            </p:cNvPr>
            <p:cNvGrpSpPr/>
            <p:nvPr userDrawn="1"/>
          </p:nvGrpSpPr>
          <p:grpSpPr>
            <a:xfrm>
              <a:off x="-3354295" y="5166361"/>
              <a:ext cx="514284" cy="506545"/>
              <a:chOff x="12617641" y="3403239"/>
              <a:chExt cx="752963" cy="741634"/>
            </a:xfrm>
          </p:grpSpPr>
          <p:grpSp>
            <p:nvGrpSpPr>
              <p:cNvPr id="28" name="Groep 27">
                <a:extLst>
                  <a:ext uri="{FF2B5EF4-FFF2-40B4-BE49-F238E27FC236}">
                    <a16:creationId xmlns:a16="http://schemas.microsoft.com/office/drawing/2014/main" id="{9FE73AA5-6E08-4F6E-9551-EDBFED224444}"/>
                  </a:ext>
                </a:extLst>
              </p:cNvPr>
              <p:cNvGrpSpPr/>
              <p:nvPr userDrawn="1"/>
            </p:nvGrpSpPr>
            <p:grpSpPr>
              <a:xfrm>
                <a:off x="12771530" y="3403239"/>
                <a:ext cx="467176" cy="448491"/>
                <a:chOff x="12782157" y="3403239"/>
                <a:chExt cx="467176" cy="448491"/>
              </a:xfrm>
            </p:grpSpPr>
            <p:grpSp>
              <p:nvGrpSpPr>
                <p:cNvPr id="31" name="Groep 30">
                  <a:extLst>
                    <a:ext uri="{FF2B5EF4-FFF2-40B4-BE49-F238E27FC236}">
                      <a16:creationId xmlns:a16="http://schemas.microsoft.com/office/drawing/2014/main" id="{E91E94B2-0526-43F1-808B-B2195D2B1491}"/>
                    </a:ext>
                  </a:extLst>
                </p:cNvPr>
                <p:cNvGrpSpPr/>
                <p:nvPr userDrawn="1"/>
              </p:nvGrpSpPr>
              <p:grpSpPr>
                <a:xfrm>
                  <a:off x="12782157" y="3403239"/>
                  <a:ext cx="412976" cy="396132"/>
                  <a:chOff x="13554906" y="3320109"/>
                  <a:chExt cx="443917" cy="425811"/>
                </a:xfrm>
              </p:grpSpPr>
              <p:grpSp>
                <p:nvGrpSpPr>
                  <p:cNvPr id="38" name="Groep 37">
                    <a:extLst>
                      <a:ext uri="{FF2B5EF4-FFF2-40B4-BE49-F238E27FC236}">
                        <a16:creationId xmlns:a16="http://schemas.microsoft.com/office/drawing/2014/main" id="{8A218E41-7396-490F-B64C-6B06B7F49898}"/>
                      </a:ext>
                    </a:extLst>
                  </p:cNvPr>
                  <p:cNvGrpSpPr/>
                  <p:nvPr userDrawn="1"/>
                </p:nvGrpSpPr>
                <p:grpSpPr>
                  <a:xfrm>
                    <a:off x="13554906" y="3320109"/>
                    <a:ext cx="443917" cy="425811"/>
                    <a:chOff x="12909684" y="1276143"/>
                    <a:chExt cx="443917" cy="425811"/>
                  </a:xfrm>
                </p:grpSpPr>
                <p:sp>
                  <p:nvSpPr>
                    <p:cNvPr id="41" name="Rechthoek 40">
                      <a:extLst>
                        <a:ext uri="{FF2B5EF4-FFF2-40B4-BE49-F238E27FC236}">
                          <a16:creationId xmlns:a16="http://schemas.microsoft.com/office/drawing/2014/main" id="{EE539437-018C-4ED6-8496-F426ECC38218}"/>
                        </a:ext>
                      </a:extLst>
                    </p:cNvPr>
                    <p:cNvSpPr/>
                    <p:nvPr userDrawn="1"/>
                  </p:nvSpPr>
                  <p:spPr>
                    <a:xfrm>
                      <a:off x="12909689" y="1276143"/>
                      <a:ext cx="443912" cy="425811"/>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42" name="Rechthoek 41">
                      <a:extLst>
                        <a:ext uri="{FF2B5EF4-FFF2-40B4-BE49-F238E27FC236}">
                          <a16:creationId xmlns:a16="http://schemas.microsoft.com/office/drawing/2014/main" id="{F0CC9EDA-BB72-45C2-94C4-874D005F7A15}"/>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43" name="Ovaal 42">
                      <a:extLst>
                        <a:ext uri="{FF2B5EF4-FFF2-40B4-BE49-F238E27FC236}">
                          <a16:creationId xmlns:a16="http://schemas.microsoft.com/office/drawing/2014/main" id="{ACCCF9C3-AD93-4FB4-A320-083B116ECCE3}"/>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pic>
                <p:nvPicPr>
                  <p:cNvPr id="39" name="Afbeelding 38">
                    <a:extLst>
                      <a:ext uri="{FF2B5EF4-FFF2-40B4-BE49-F238E27FC236}">
                        <a16:creationId xmlns:a16="http://schemas.microsoft.com/office/drawing/2014/main" id="{DC150851-5605-4CAB-BFD7-A63191E21469}"/>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a:off x="13567296" y="3424991"/>
                    <a:ext cx="173367" cy="140220"/>
                  </a:xfrm>
                  <a:prstGeom prst="rect">
                    <a:avLst/>
                  </a:prstGeom>
                </p:spPr>
              </p:pic>
              <p:pic>
                <p:nvPicPr>
                  <p:cNvPr id="40" name="Afbeelding 39">
                    <a:extLst>
                      <a:ext uri="{FF2B5EF4-FFF2-40B4-BE49-F238E27FC236}">
                        <a16:creationId xmlns:a16="http://schemas.microsoft.com/office/drawing/2014/main" id="{413361AD-A742-4E6B-A402-5C4D3FDD5C11}"/>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flipH="1">
                    <a:off x="13635599" y="3449265"/>
                    <a:ext cx="173367" cy="111424"/>
                  </a:xfrm>
                  <a:prstGeom prst="rect">
                    <a:avLst/>
                  </a:prstGeom>
                </p:spPr>
              </p:pic>
            </p:grpSp>
            <p:grpSp>
              <p:nvGrpSpPr>
                <p:cNvPr id="32" name="Groep 31">
                  <a:extLst>
                    <a:ext uri="{FF2B5EF4-FFF2-40B4-BE49-F238E27FC236}">
                      <a16:creationId xmlns:a16="http://schemas.microsoft.com/office/drawing/2014/main" id="{0C66B448-FCAA-4ED6-894F-B6E094445F63}"/>
                    </a:ext>
                  </a:extLst>
                </p:cNvPr>
                <p:cNvGrpSpPr/>
                <p:nvPr userDrawn="1"/>
              </p:nvGrpSpPr>
              <p:grpSpPr>
                <a:xfrm>
                  <a:off x="13103513" y="3705268"/>
                  <a:ext cx="145820" cy="146462"/>
                  <a:chOff x="13096169" y="3602278"/>
                  <a:chExt cx="145820" cy="146462"/>
                </a:xfrm>
              </p:grpSpPr>
              <p:sp>
                <p:nvSpPr>
                  <p:cNvPr id="36" name="Rechthoek 35">
                    <a:extLst>
                      <a:ext uri="{FF2B5EF4-FFF2-40B4-BE49-F238E27FC236}">
                        <a16:creationId xmlns:a16="http://schemas.microsoft.com/office/drawing/2014/main" id="{4B50EC1A-5908-47A5-BE61-EA8A5B85E3D2}"/>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37" name="Rechthoek 36">
                    <a:extLst>
                      <a:ext uri="{FF2B5EF4-FFF2-40B4-BE49-F238E27FC236}">
                        <a16:creationId xmlns:a16="http://schemas.microsoft.com/office/drawing/2014/main" id="{91C26857-9F74-4EAE-B076-E6BFB5BE7273}"/>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nvGrpSpPr>
                <p:cNvPr id="33" name="Groep 32">
                  <a:extLst>
                    <a:ext uri="{FF2B5EF4-FFF2-40B4-BE49-F238E27FC236}">
                      <a16:creationId xmlns:a16="http://schemas.microsoft.com/office/drawing/2014/main" id="{52C4AF9E-8A61-4E11-9B27-9EDB1225F2F0}"/>
                    </a:ext>
                  </a:extLst>
                </p:cNvPr>
                <p:cNvGrpSpPr/>
                <p:nvPr userDrawn="1"/>
              </p:nvGrpSpPr>
              <p:grpSpPr>
                <a:xfrm rot="10800000">
                  <a:off x="13061402" y="3665637"/>
                  <a:ext cx="145820" cy="146462"/>
                  <a:chOff x="13096169" y="3602278"/>
                  <a:chExt cx="145820" cy="146462"/>
                </a:xfrm>
              </p:grpSpPr>
              <p:sp>
                <p:nvSpPr>
                  <p:cNvPr id="34" name="Rechthoek 33">
                    <a:extLst>
                      <a:ext uri="{FF2B5EF4-FFF2-40B4-BE49-F238E27FC236}">
                        <a16:creationId xmlns:a16="http://schemas.microsoft.com/office/drawing/2014/main" id="{28F8D54A-AE00-40F6-A54C-C66497308246}"/>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35" name="Rechthoek 34">
                    <a:extLst>
                      <a:ext uri="{FF2B5EF4-FFF2-40B4-BE49-F238E27FC236}">
                        <a16:creationId xmlns:a16="http://schemas.microsoft.com/office/drawing/2014/main" id="{A031D4F4-1DE1-4698-BC0F-9685334164CF}"/>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sp>
            <p:nvSpPr>
              <p:cNvPr id="29" name="Rechthoek 28">
                <a:extLst>
                  <a:ext uri="{FF2B5EF4-FFF2-40B4-BE49-F238E27FC236}">
                    <a16:creationId xmlns:a16="http://schemas.microsoft.com/office/drawing/2014/main" id="{9FAB1E17-BFC4-4A7E-9733-7445BA3C0F93}"/>
                  </a:ext>
                </a:extLst>
              </p:cNvPr>
              <p:cNvSpPr/>
              <p:nvPr userDrawn="1"/>
            </p:nvSpPr>
            <p:spPr>
              <a:xfrm>
                <a:off x="12617641" y="3889890"/>
                <a:ext cx="752963"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450"/>
                  </a:spcBef>
                  <a:spcAft>
                    <a:spcPts val="450"/>
                  </a:spcAft>
                </a:pPr>
                <a:r>
                  <a:rPr lang="nl-NL" sz="675" b="0" noProof="0" dirty="0">
                    <a:solidFill>
                      <a:srgbClr val="211F26"/>
                    </a:solidFill>
                    <a:latin typeface="Calibri" panose="020F0502020204030204" pitchFamily="34" charset="0"/>
                    <a:cs typeface="Calibri" panose="020F0502020204030204" pitchFamily="34" charset="0"/>
                  </a:rPr>
                  <a:t>Bijsnijden</a:t>
                </a:r>
              </a:p>
            </p:txBody>
          </p:sp>
          <p:sp>
            <p:nvSpPr>
              <p:cNvPr id="30" name="Gelijkbenige driehoek 29">
                <a:extLst>
                  <a:ext uri="{FF2B5EF4-FFF2-40B4-BE49-F238E27FC236}">
                    <a16:creationId xmlns:a16="http://schemas.microsoft.com/office/drawing/2014/main" id="{44DCBC25-7DEB-4D2B-B84B-A608F2E52DD6}"/>
                  </a:ext>
                </a:extLst>
              </p:cNvPr>
              <p:cNvSpPr/>
              <p:nvPr userDrawn="1"/>
            </p:nvSpPr>
            <p:spPr>
              <a:xfrm rot="10800000">
                <a:off x="12950688" y="4093726"/>
                <a:ext cx="86866" cy="51147"/>
              </a:xfrm>
              <a:prstGeom prst="triangle">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sp>
          <p:nvSpPr>
            <p:cNvPr id="25" name="Ovaal 24">
              <a:extLst>
                <a:ext uri="{FF2B5EF4-FFF2-40B4-BE49-F238E27FC236}">
                  <a16:creationId xmlns:a16="http://schemas.microsoft.com/office/drawing/2014/main" id="{511960DE-BD2E-4AFE-8789-A3A09A7B35A8}"/>
                </a:ext>
              </a:extLst>
            </p:cNvPr>
            <p:cNvSpPr/>
            <p:nvPr userDrawn="1"/>
          </p:nvSpPr>
          <p:spPr>
            <a:xfrm>
              <a:off x="-3603587" y="181118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26" name="Rechthoek 25">
              <a:extLst>
                <a:ext uri="{FF2B5EF4-FFF2-40B4-BE49-F238E27FC236}">
                  <a16:creationId xmlns:a16="http://schemas.microsoft.com/office/drawing/2014/main" id="{310B149D-2E5D-4BE2-8AE8-70DA2CFE843C}"/>
                </a:ext>
              </a:extLst>
            </p:cNvPr>
            <p:cNvSpPr/>
            <p:nvPr userDrawn="1"/>
          </p:nvSpPr>
          <p:spPr>
            <a:xfrm>
              <a:off x="-3319415" y="1811185"/>
              <a:ext cx="2944682" cy="326338"/>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Kies de gewenste categorie en afbeelding</a:t>
              </a:r>
              <a:b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‘Invoegen’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27" name="Rechthoek 26">
              <a:extLst>
                <a:ext uri="{FF2B5EF4-FFF2-40B4-BE49-F238E27FC236}">
                  <a16:creationId xmlns:a16="http://schemas.microsoft.com/office/drawing/2014/main" id="{2FC18E2E-558C-4527-BC54-C9A8538BB892}"/>
                </a:ext>
              </a:extLst>
            </p:cNvPr>
            <p:cNvSpPr/>
            <p:nvPr userDrawn="1"/>
          </p:nvSpPr>
          <p:spPr>
            <a:xfrm>
              <a:off x="-3319415" y="2245760"/>
              <a:ext cx="825500" cy="209550"/>
            </a:xfrm>
            <a:prstGeom prst="rect">
              <a:avLst/>
            </a:prstGeom>
            <a:solidFill>
              <a:srgbClr val="1FF524"/>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450"/>
                </a:spcBef>
                <a:spcAft>
                  <a:spcPts val="450"/>
                </a:spcAft>
              </a:pPr>
              <a:r>
                <a:rPr lang="nl-NL" sz="750" b="1" noProof="0" dirty="0">
                  <a:solidFill>
                    <a:srgbClr val="211F26"/>
                  </a:solidFill>
                  <a:latin typeface="Calibri" panose="020F0502020204030204" pitchFamily="34" charset="0"/>
                  <a:cs typeface="Calibri" panose="020F0502020204030204" pitchFamily="34" charset="0"/>
                </a:rPr>
                <a:t>Invoegen</a:t>
              </a:r>
            </a:p>
          </p:txBody>
        </p:sp>
      </p:grpSp>
      <p:sp>
        <p:nvSpPr>
          <p:cNvPr id="12" name="- INFO">
            <a:extLst>
              <a:ext uri="{FF2B5EF4-FFF2-40B4-BE49-F238E27FC236}">
                <a16:creationId xmlns:a16="http://schemas.microsoft.com/office/drawing/2014/main" id="{618D8543-DAE1-4890-8399-868CB9C8A47A}"/>
              </a:ext>
            </a:extLst>
          </p:cNvPr>
          <p:cNvSpPr txBox="1"/>
          <p:nvPr userDrawn="1"/>
        </p:nvSpPr>
        <p:spPr>
          <a:xfrm>
            <a:off x="0" y="-272667"/>
            <a:ext cx="9134475" cy="148842"/>
          </a:xfrm>
          <a:prstGeom prst="rect">
            <a:avLst/>
          </a:prstGeom>
          <a:noFill/>
        </p:spPr>
        <p:txBody>
          <a:bodyPr wrap="square" lIns="0" tIns="0" rIns="0" bIns="0" rtlCol="0" anchor="ctr" anchorCtr="0">
            <a:noAutofit/>
          </a:bodyPr>
          <a:lstStyle/>
          <a:p>
            <a:pPr algn="l"/>
            <a:r>
              <a:rPr lang="nl-NL" sz="1050" b="1" cap="all" spc="0" baseline="0">
                <a:solidFill>
                  <a:sysClr val="windowText" lastClr="000000"/>
                </a:solidFill>
                <a:latin typeface="+mn-lt"/>
                <a:cs typeface="Calibri" panose="020F0502020204030204" pitchFamily="34" charset="0"/>
              </a:rPr>
              <a:t>Tekst + beeld S</a:t>
            </a:r>
            <a:endParaRPr lang="nl-NL" sz="1050" b="1" cap="all" spc="0" baseline="0" dirty="0">
              <a:solidFill>
                <a:sysClr val="windowText" lastClr="000000"/>
              </a:solidFill>
              <a:latin typeface="+mn-lt"/>
              <a:cs typeface="Calibri" panose="020F0502020204030204" pitchFamily="34" charset="0"/>
            </a:endParaRPr>
          </a:p>
        </p:txBody>
      </p:sp>
      <p:sp>
        <p:nvSpPr>
          <p:cNvPr id="8" name="titel">
            <a:extLst>
              <a:ext uri="{FF2B5EF4-FFF2-40B4-BE49-F238E27FC236}">
                <a16:creationId xmlns:a16="http://schemas.microsoft.com/office/drawing/2014/main" id="{4FCE8B7B-8D3B-466F-8956-5C1F4F50265C}"/>
              </a:ext>
            </a:extLst>
          </p:cNvPr>
          <p:cNvSpPr>
            <a:spLocks noGrp="1"/>
          </p:cNvSpPr>
          <p:nvPr>
            <p:ph type="title" hasCustomPrompt="1"/>
          </p:nvPr>
        </p:nvSpPr>
        <p:spPr>
          <a:xfrm>
            <a:off x="401242" y="541926"/>
            <a:ext cx="3763076" cy="531827"/>
          </a:xfrm>
        </p:spPr>
        <p:txBody>
          <a:bodyPr/>
          <a:lstStyle/>
          <a:p>
            <a:r>
              <a:rPr lang="nl-NL"/>
              <a:t>Titel</a:t>
            </a:r>
            <a:br>
              <a:rPr lang="nl-NL"/>
            </a:br>
            <a:r>
              <a:rPr lang="nl-NL"/>
              <a:t>max. 2 regels</a:t>
            </a:r>
            <a:endParaRPr lang="nl-NL" dirty="0"/>
          </a:p>
        </p:txBody>
      </p:sp>
      <p:sp>
        <p:nvSpPr>
          <p:cNvPr id="14" name="Tijdelijke aanduiding voor tekst 13">
            <a:extLst>
              <a:ext uri="{FF2B5EF4-FFF2-40B4-BE49-F238E27FC236}">
                <a16:creationId xmlns:a16="http://schemas.microsoft.com/office/drawing/2014/main" id="{0885F72E-0E00-4A58-A248-7FF26EC6C79A}"/>
              </a:ext>
            </a:extLst>
          </p:cNvPr>
          <p:cNvSpPr>
            <a:spLocks noGrp="1"/>
          </p:cNvSpPr>
          <p:nvPr>
            <p:ph type="body" sz="quarter" idx="13" hasCustomPrompt="1"/>
          </p:nvPr>
        </p:nvSpPr>
        <p:spPr>
          <a:xfrm>
            <a:off x="410767" y="1472804"/>
            <a:ext cx="7409850" cy="3258740"/>
          </a:xfrm>
          <a:custGeom>
            <a:avLst/>
            <a:gdLst>
              <a:gd name="connsiteX0" fmla="*/ 0 w 9864301"/>
              <a:gd name="connsiteY0" fmla="*/ 0 h 4344987"/>
              <a:gd name="connsiteX1" fmla="*/ 7040623 w 9864301"/>
              <a:gd name="connsiteY1" fmla="*/ 0 h 4344987"/>
              <a:gd name="connsiteX2" fmla="*/ 7452808 w 9864301"/>
              <a:gd name="connsiteY2" fmla="*/ 153601 h 4344987"/>
              <a:gd name="connsiteX3" fmla="*/ 9735106 w 9864301"/>
              <a:gd name="connsiteY3" fmla="*/ 1090384 h 4344987"/>
              <a:gd name="connsiteX4" fmla="*/ 9864301 w 9864301"/>
              <a:gd name="connsiteY4" fmla="*/ 1168792 h 4344987"/>
              <a:gd name="connsiteX5" fmla="*/ 9864301 w 9864301"/>
              <a:gd name="connsiteY5" fmla="*/ 4344987 h 4344987"/>
              <a:gd name="connsiteX6" fmla="*/ 0 w 9864301"/>
              <a:gd name="connsiteY6" fmla="*/ 4344987 h 4344987"/>
              <a:gd name="connsiteX0" fmla="*/ 0 w 9864301"/>
              <a:gd name="connsiteY0" fmla="*/ 0 h 4344987"/>
              <a:gd name="connsiteX1" fmla="*/ 5661274 w 9864301"/>
              <a:gd name="connsiteY1" fmla="*/ 0 h 4344987"/>
              <a:gd name="connsiteX2" fmla="*/ 7452808 w 9864301"/>
              <a:gd name="connsiteY2" fmla="*/ 153601 h 4344987"/>
              <a:gd name="connsiteX3" fmla="*/ 9735106 w 9864301"/>
              <a:gd name="connsiteY3" fmla="*/ 1090384 h 4344987"/>
              <a:gd name="connsiteX4" fmla="*/ 9864301 w 9864301"/>
              <a:gd name="connsiteY4" fmla="*/ 1168792 h 4344987"/>
              <a:gd name="connsiteX5" fmla="*/ 9864301 w 9864301"/>
              <a:gd name="connsiteY5" fmla="*/ 4344987 h 4344987"/>
              <a:gd name="connsiteX6" fmla="*/ 0 w 9864301"/>
              <a:gd name="connsiteY6" fmla="*/ 4344987 h 4344987"/>
              <a:gd name="connsiteX7" fmla="*/ 0 w 9864301"/>
              <a:gd name="connsiteY7" fmla="*/ 0 h 4344987"/>
              <a:gd name="connsiteX0" fmla="*/ 0 w 9879800"/>
              <a:gd name="connsiteY0" fmla="*/ 0 h 4344987"/>
              <a:gd name="connsiteX1" fmla="*/ 5661274 w 9879800"/>
              <a:gd name="connsiteY1" fmla="*/ 0 h 4344987"/>
              <a:gd name="connsiteX2" fmla="*/ 7452808 w 9879800"/>
              <a:gd name="connsiteY2" fmla="*/ 153601 h 4344987"/>
              <a:gd name="connsiteX3" fmla="*/ 9735106 w 9879800"/>
              <a:gd name="connsiteY3" fmla="*/ 1090384 h 4344987"/>
              <a:gd name="connsiteX4" fmla="*/ 9879800 w 9879800"/>
              <a:gd name="connsiteY4" fmla="*/ 1819720 h 4344987"/>
              <a:gd name="connsiteX5" fmla="*/ 9864301 w 9879800"/>
              <a:gd name="connsiteY5" fmla="*/ 4344987 h 4344987"/>
              <a:gd name="connsiteX6" fmla="*/ 0 w 9879800"/>
              <a:gd name="connsiteY6" fmla="*/ 4344987 h 4344987"/>
              <a:gd name="connsiteX7" fmla="*/ 0 w 9879800"/>
              <a:gd name="connsiteY7" fmla="*/ 0 h 4344987"/>
              <a:gd name="connsiteX0" fmla="*/ 0 w 9879800"/>
              <a:gd name="connsiteY0" fmla="*/ 0 h 4344987"/>
              <a:gd name="connsiteX1" fmla="*/ 5661274 w 9879800"/>
              <a:gd name="connsiteY1" fmla="*/ 0 h 4344987"/>
              <a:gd name="connsiteX2" fmla="*/ 7452808 w 9879800"/>
              <a:gd name="connsiteY2" fmla="*/ 153601 h 4344987"/>
              <a:gd name="connsiteX3" fmla="*/ 9879800 w 9879800"/>
              <a:gd name="connsiteY3" fmla="*/ 1819720 h 4344987"/>
              <a:gd name="connsiteX4" fmla="*/ 9864301 w 9879800"/>
              <a:gd name="connsiteY4" fmla="*/ 4344987 h 4344987"/>
              <a:gd name="connsiteX5" fmla="*/ 0 w 9879800"/>
              <a:gd name="connsiteY5" fmla="*/ 4344987 h 4344987"/>
              <a:gd name="connsiteX6" fmla="*/ 0 w 9879800"/>
              <a:gd name="connsiteY6" fmla="*/ 0 h 4344987"/>
              <a:gd name="connsiteX0" fmla="*/ 0 w 9879800"/>
              <a:gd name="connsiteY0" fmla="*/ 0 h 4344987"/>
              <a:gd name="connsiteX1" fmla="*/ 5661274 w 9879800"/>
              <a:gd name="connsiteY1" fmla="*/ 0 h 4344987"/>
              <a:gd name="connsiteX2" fmla="*/ 9879800 w 9879800"/>
              <a:gd name="connsiteY2" fmla="*/ 1819720 h 4344987"/>
              <a:gd name="connsiteX3" fmla="*/ 9864301 w 9879800"/>
              <a:gd name="connsiteY3" fmla="*/ 4344987 h 4344987"/>
              <a:gd name="connsiteX4" fmla="*/ 0 w 9879800"/>
              <a:gd name="connsiteY4" fmla="*/ 4344987 h 4344987"/>
              <a:gd name="connsiteX5" fmla="*/ 0 w 9879800"/>
              <a:gd name="connsiteY5" fmla="*/ 0 h 4344987"/>
              <a:gd name="connsiteX0" fmla="*/ 0 w 9879800"/>
              <a:gd name="connsiteY0" fmla="*/ 0 h 4344987"/>
              <a:gd name="connsiteX1" fmla="*/ 5661274 w 9879800"/>
              <a:gd name="connsiteY1" fmla="*/ 0 h 4344987"/>
              <a:gd name="connsiteX2" fmla="*/ 9879800 w 9879800"/>
              <a:gd name="connsiteY2" fmla="*/ 1819720 h 4344987"/>
              <a:gd name="connsiteX3" fmla="*/ 9864301 w 9879800"/>
              <a:gd name="connsiteY3" fmla="*/ 4344987 h 4344987"/>
              <a:gd name="connsiteX4" fmla="*/ 0 w 9879800"/>
              <a:gd name="connsiteY4" fmla="*/ 4344987 h 4344987"/>
              <a:gd name="connsiteX5" fmla="*/ 0 w 9879800"/>
              <a:gd name="connsiteY5" fmla="*/ 0 h 4344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879800" h="4344987">
                <a:moveTo>
                  <a:pt x="0" y="0"/>
                </a:moveTo>
                <a:lnTo>
                  <a:pt x="5661274" y="0"/>
                </a:lnTo>
                <a:cubicBezTo>
                  <a:pt x="7152924" y="923219"/>
                  <a:pt x="9179295" y="1095555"/>
                  <a:pt x="9879800" y="1819720"/>
                </a:cubicBezTo>
                <a:cubicBezTo>
                  <a:pt x="9874634" y="2661476"/>
                  <a:pt x="9869467" y="3503231"/>
                  <a:pt x="9864301" y="4344987"/>
                </a:cubicBezTo>
                <a:lnTo>
                  <a:pt x="0" y="4344987"/>
                </a:lnTo>
                <a:lnTo>
                  <a:pt x="0" y="0"/>
                </a:lnTo>
                <a:close/>
              </a:path>
            </a:pathLst>
          </a:custGeom>
        </p:spPr>
        <p:txBody>
          <a:bodyPr wrap="square">
            <a:noAutofit/>
          </a:bodyPr>
          <a:lstStyle/>
          <a:p>
            <a:pPr lvl="0"/>
            <a:r>
              <a:rPr lang="nl-NL" dirty="0"/>
              <a:t>Bullet</a:t>
            </a:r>
          </a:p>
          <a:p>
            <a:pPr lvl="1"/>
            <a:r>
              <a:rPr lang="nl-NL" dirty="0"/>
              <a:t>Sub-</a:t>
            </a:r>
            <a:r>
              <a:rPr lang="nl-NL" dirty="0" err="1"/>
              <a:t>bullet</a:t>
            </a:r>
            <a:endParaRPr lang="nl-NL" dirty="0"/>
          </a:p>
          <a:p>
            <a:pPr lvl="2"/>
            <a:r>
              <a:rPr lang="nl-NL" dirty="0"/>
              <a:t>Platte tekst</a:t>
            </a:r>
          </a:p>
          <a:p>
            <a:pPr lvl="2"/>
            <a:endParaRPr lang="nl-NL" dirty="0"/>
          </a:p>
          <a:p>
            <a:pPr lvl="3"/>
            <a:r>
              <a:rPr lang="nl-NL" dirty="0"/>
              <a:t>Titel / quote</a:t>
            </a:r>
          </a:p>
          <a:p>
            <a:pPr lvl="4"/>
            <a:r>
              <a:rPr lang="nl-NL" dirty="0"/>
              <a:t>Subtitel</a:t>
            </a:r>
          </a:p>
          <a:p>
            <a:pPr lvl="4"/>
            <a:endParaRPr lang="nl-NL" dirty="0"/>
          </a:p>
          <a:p>
            <a:pPr lvl="5"/>
            <a:r>
              <a:rPr lang="nl-NL" dirty="0"/>
              <a:t>Kop</a:t>
            </a:r>
          </a:p>
          <a:p>
            <a:pPr lvl="6"/>
            <a:r>
              <a:rPr lang="nl-NL" dirty="0"/>
              <a:t>Numerieke </a:t>
            </a:r>
            <a:r>
              <a:rPr lang="nl-NL" dirty="0" err="1"/>
              <a:t>bullet</a:t>
            </a:r>
            <a:endParaRPr lang="nl-NL" dirty="0"/>
          </a:p>
          <a:p>
            <a:pPr lvl="7"/>
            <a:r>
              <a:rPr lang="nl-NL" dirty="0"/>
              <a:t>Alfabetische </a:t>
            </a:r>
            <a:r>
              <a:rPr lang="nl-NL" dirty="0" err="1"/>
              <a:t>bullet</a:t>
            </a:r>
            <a:endParaRPr lang="nl-NL" dirty="0"/>
          </a:p>
          <a:p>
            <a:pPr lvl="7"/>
            <a:endParaRPr lang="nl-NL" dirty="0"/>
          </a:p>
          <a:p>
            <a:pPr lvl="8"/>
            <a:r>
              <a:rPr lang="nl-NL" dirty="0"/>
              <a:t>*Bronvermelding</a:t>
            </a:r>
          </a:p>
        </p:txBody>
      </p:sp>
      <p:sp>
        <p:nvSpPr>
          <p:cNvPr id="4" name="datum">
            <a:extLst>
              <a:ext uri="{FF2B5EF4-FFF2-40B4-BE49-F238E27FC236}">
                <a16:creationId xmlns:a16="http://schemas.microsoft.com/office/drawing/2014/main" id="{8E420A72-FB1A-45BF-AC4A-C2A67FDAE6C8}"/>
              </a:ext>
            </a:extLst>
          </p:cNvPr>
          <p:cNvSpPr>
            <a:spLocks noGrp="1"/>
          </p:cNvSpPr>
          <p:nvPr>
            <p:ph type="dt" sz="half" idx="10"/>
          </p:nvPr>
        </p:nvSpPr>
        <p:spPr/>
        <p:txBody>
          <a:bodyPr/>
          <a:lstStyle>
            <a:lvl1pPr>
              <a:defRPr>
                <a:solidFill>
                  <a:schemeClr val="tx1"/>
                </a:solidFill>
              </a:defRPr>
            </a:lvl1pPr>
          </a:lstStyle>
          <a:p>
            <a:fld id="{7750823A-7BF5-4BBC-96D8-6C913DDD682C}" type="datetime1">
              <a:rPr lang="nl-NL" smtClean="0"/>
              <a:t>15-4-2025</a:t>
            </a:fld>
            <a:endParaRPr lang="nl-NL" dirty="0"/>
          </a:p>
        </p:txBody>
      </p:sp>
      <p:sp>
        <p:nvSpPr>
          <p:cNvPr id="5" name="voettekst">
            <a:extLst>
              <a:ext uri="{FF2B5EF4-FFF2-40B4-BE49-F238E27FC236}">
                <a16:creationId xmlns:a16="http://schemas.microsoft.com/office/drawing/2014/main" id="{7B9B5AD8-20ED-43D8-A7A9-54D9AEF0A965}"/>
              </a:ext>
            </a:extLst>
          </p:cNvPr>
          <p:cNvSpPr>
            <a:spLocks noGrp="1"/>
          </p:cNvSpPr>
          <p:nvPr>
            <p:ph type="ftr" sz="quarter" idx="11"/>
          </p:nvPr>
        </p:nvSpPr>
        <p:spPr/>
        <p:txBody>
          <a:bodyPr/>
          <a:lstStyle/>
          <a:p>
            <a:r>
              <a:rPr lang="nl-NL"/>
              <a:t>Erasmus University Rotterdam </a:t>
            </a:r>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p:ph type="sldNum" sz="quarter" idx="12"/>
          </p:nvPr>
        </p:nvSpPr>
        <p:spPr/>
        <p:txBody>
          <a:bodyPr/>
          <a:lstStyle>
            <a:lvl1pPr>
              <a:defRPr>
                <a:solidFill>
                  <a:schemeClr val="tx1"/>
                </a:solidFill>
              </a:defRPr>
            </a:lvl1pPr>
          </a:lstStyle>
          <a:p>
            <a:fld id="{361A1203-CA3D-4D48-AFA0-9D668419C1D5}" type="slidenum">
              <a:rPr lang="nl-NL" smtClean="0"/>
              <a:pPr/>
              <a:t>‹#›</a:t>
            </a:fld>
            <a:endParaRPr lang="nl-NL" dirty="0"/>
          </a:p>
        </p:txBody>
      </p:sp>
      <p:sp>
        <p:nvSpPr>
          <p:cNvPr id="153" name="Tijdelijke aanduiding voor afbeelding 17">
            <a:extLst>
              <a:ext uri="{FF2B5EF4-FFF2-40B4-BE49-F238E27FC236}">
                <a16:creationId xmlns:a16="http://schemas.microsoft.com/office/drawing/2014/main" id="{0A65D402-7B27-431B-BE3A-4C20139151AD}"/>
              </a:ext>
            </a:extLst>
          </p:cNvPr>
          <p:cNvSpPr>
            <a:spLocks noGrp="1"/>
          </p:cNvSpPr>
          <p:nvPr>
            <p:ph type="pic" sz="quarter" idx="14" hasCustomPrompt="1"/>
          </p:nvPr>
        </p:nvSpPr>
        <p:spPr>
          <a:xfrm>
            <a:off x="3518416" y="-1"/>
            <a:ext cx="5625584" cy="3264675"/>
          </a:xfrm>
          <a:custGeom>
            <a:avLst/>
            <a:gdLst>
              <a:gd name="connsiteX0" fmla="*/ 4043 w 5820643"/>
              <a:gd name="connsiteY0" fmla="*/ 0 h 4422775"/>
              <a:gd name="connsiteX1" fmla="*/ 5820643 w 5820643"/>
              <a:gd name="connsiteY1" fmla="*/ 0 h 4422775"/>
              <a:gd name="connsiteX2" fmla="*/ 5820643 w 5820643"/>
              <a:gd name="connsiteY2" fmla="*/ 4422775 h 4422775"/>
              <a:gd name="connsiteX3" fmla="*/ 4043 w 5820643"/>
              <a:gd name="connsiteY3" fmla="*/ 0 h 4422775"/>
              <a:gd name="connsiteX0" fmla="*/ 4043 w 5820643"/>
              <a:gd name="connsiteY0" fmla="*/ 0 h 3698439"/>
              <a:gd name="connsiteX1" fmla="*/ 5820643 w 5820643"/>
              <a:gd name="connsiteY1" fmla="*/ 0 h 3698439"/>
              <a:gd name="connsiteX2" fmla="*/ 5820643 w 5820643"/>
              <a:gd name="connsiteY2" fmla="*/ 3698439 h 3698439"/>
              <a:gd name="connsiteX3" fmla="*/ 4043 w 5820643"/>
              <a:gd name="connsiteY3" fmla="*/ 0 h 3698439"/>
              <a:gd name="connsiteX0" fmla="*/ 4222 w 5820822"/>
              <a:gd name="connsiteY0" fmla="*/ 0 h 3698439"/>
              <a:gd name="connsiteX1" fmla="*/ 5820822 w 5820822"/>
              <a:gd name="connsiteY1" fmla="*/ 0 h 3698439"/>
              <a:gd name="connsiteX2" fmla="*/ 5820822 w 5820822"/>
              <a:gd name="connsiteY2" fmla="*/ 3698439 h 3698439"/>
              <a:gd name="connsiteX3" fmla="*/ 4222 w 5820822"/>
              <a:gd name="connsiteY3" fmla="*/ 0 h 3698439"/>
              <a:gd name="connsiteX0" fmla="*/ 0 w 5816600"/>
              <a:gd name="connsiteY0" fmla="*/ 0 h 3698439"/>
              <a:gd name="connsiteX1" fmla="*/ 5816600 w 5816600"/>
              <a:gd name="connsiteY1" fmla="*/ 0 h 3698439"/>
              <a:gd name="connsiteX2" fmla="*/ 5816600 w 5816600"/>
              <a:gd name="connsiteY2" fmla="*/ 3698439 h 3698439"/>
              <a:gd name="connsiteX3" fmla="*/ 0 w 5816600"/>
              <a:gd name="connsiteY3" fmla="*/ 0 h 3698439"/>
              <a:gd name="connsiteX0" fmla="*/ 0 w 5816600"/>
              <a:gd name="connsiteY0" fmla="*/ 0 h 3698439"/>
              <a:gd name="connsiteX1" fmla="*/ 5816600 w 5816600"/>
              <a:gd name="connsiteY1" fmla="*/ 0 h 3698439"/>
              <a:gd name="connsiteX2" fmla="*/ 5816600 w 5816600"/>
              <a:gd name="connsiteY2" fmla="*/ 3698439 h 3698439"/>
              <a:gd name="connsiteX3" fmla="*/ 0 w 5816600"/>
              <a:gd name="connsiteY3" fmla="*/ 0 h 3698439"/>
              <a:gd name="connsiteX0" fmla="*/ 0 w 5816600"/>
              <a:gd name="connsiteY0" fmla="*/ 0 h 3301961"/>
              <a:gd name="connsiteX1" fmla="*/ 5816600 w 5816600"/>
              <a:gd name="connsiteY1" fmla="*/ 0 h 3301961"/>
              <a:gd name="connsiteX2" fmla="*/ 5816600 w 5816600"/>
              <a:gd name="connsiteY2" fmla="*/ 3301961 h 3301961"/>
              <a:gd name="connsiteX3" fmla="*/ 0 w 5816600"/>
              <a:gd name="connsiteY3" fmla="*/ 0 h 3301961"/>
              <a:gd name="connsiteX0" fmla="*/ 0 w 5816600"/>
              <a:gd name="connsiteY0" fmla="*/ 0 h 3301961"/>
              <a:gd name="connsiteX1" fmla="*/ 5816600 w 5816600"/>
              <a:gd name="connsiteY1" fmla="*/ 0 h 3301961"/>
              <a:gd name="connsiteX2" fmla="*/ 5816600 w 5816600"/>
              <a:gd name="connsiteY2" fmla="*/ 3301961 h 3301961"/>
              <a:gd name="connsiteX3" fmla="*/ 0 w 5816600"/>
              <a:gd name="connsiteY3" fmla="*/ 0 h 3301961"/>
              <a:gd name="connsiteX0" fmla="*/ 0 w 5816600"/>
              <a:gd name="connsiteY0" fmla="*/ 0 h 3301961"/>
              <a:gd name="connsiteX1" fmla="*/ 5816600 w 5816600"/>
              <a:gd name="connsiteY1" fmla="*/ 0 h 3301961"/>
              <a:gd name="connsiteX2" fmla="*/ 5816600 w 5816600"/>
              <a:gd name="connsiteY2" fmla="*/ 3301961 h 3301961"/>
              <a:gd name="connsiteX3" fmla="*/ 0 w 5816600"/>
              <a:gd name="connsiteY3" fmla="*/ 0 h 3301961"/>
            </a:gdLst>
            <a:ahLst/>
            <a:cxnLst>
              <a:cxn ang="0">
                <a:pos x="connsiteX0" y="connsiteY0"/>
              </a:cxn>
              <a:cxn ang="0">
                <a:pos x="connsiteX1" y="connsiteY1"/>
              </a:cxn>
              <a:cxn ang="0">
                <a:pos x="connsiteX2" y="connsiteY2"/>
              </a:cxn>
              <a:cxn ang="0">
                <a:pos x="connsiteX3" y="connsiteY3"/>
              </a:cxn>
            </a:cxnLst>
            <a:rect l="l" t="t" r="r" b="b"/>
            <a:pathLst>
              <a:path w="5816600" h="3301961">
                <a:moveTo>
                  <a:pt x="0" y="0"/>
                </a:moveTo>
                <a:lnTo>
                  <a:pt x="5816600" y="0"/>
                </a:lnTo>
                <a:lnTo>
                  <a:pt x="5816600" y="3301961"/>
                </a:lnTo>
                <a:cubicBezTo>
                  <a:pt x="4980062" y="2171635"/>
                  <a:pt x="1858806" y="2683651"/>
                  <a:pt x="0" y="0"/>
                </a:cubicBezTo>
                <a:close/>
              </a:path>
            </a:pathLst>
          </a:custGeom>
          <a:solidFill>
            <a:schemeClr val="bg1">
              <a:lumMod val="75000"/>
            </a:schemeClr>
          </a:solidFill>
        </p:spPr>
        <p:txBody>
          <a:bodyPr wrap="square" tIns="972000" rIns="540000" bIns="0" anchor="t" anchorCtr="0">
            <a:noAutofit/>
          </a:bodyPr>
          <a:lstStyle>
            <a:lvl1pPr marL="0" indent="0" algn="r">
              <a:lnSpc>
                <a:spcPct val="100000"/>
              </a:lnSpc>
              <a:spcBef>
                <a:spcPts val="0"/>
              </a:spcBef>
              <a:buNone/>
              <a:defRPr sz="1050">
                <a:solidFill>
                  <a:schemeClr val="bg1">
                    <a:lumMod val="95000"/>
                  </a:schemeClr>
                </a:solidFill>
              </a:defRPr>
            </a:lvl1pPr>
          </a:lstStyle>
          <a:p>
            <a:r>
              <a:rPr lang="nl-NL" dirty="0"/>
              <a:t>Selecteer dit kader, ga naar de tab ‘Slidebuilder’, klik op ‘Afbeeldingen’, </a:t>
            </a:r>
            <a:br>
              <a:rPr lang="nl-NL" dirty="0"/>
            </a:br>
            <a:r>
              <a:rPr lang="nl-NL" dirty="0"/>
              <a:t>selecteer de gewenste afbeelding en klik op ‘Invoegen’.</a:t>
            </a:r>
          </a:p>
        </p:txBody>
      </p:sp>
      <p:grpSp>
        <p:nvGrpSpPr>
          <p:cNvPr id="154" name="- INSTRUCTIES">
            <a:extLst>
              <a:ext uri="{FF2B5EF4-FFF2-40B4-BE49-F238E27FC236}">
                <a16:creationId xmlns:a16="http://schemas.microsoft.com/office/drawing/2014/main" id="{27B9A38F-FD6A-43E6-9CB6-7A73DA7C08D4}"/>
              </a:ext>
            </a:extLst>
          </p:cNvPr>
          <p:cNvGrpSpPr/>
          <p:nvPr userDrawn="1"/>
        </p:nvGrpSpPr>
        <p:grpSpPr>
          <a:xfrm>
            <a:off x="-2839828" y="-1"/>
            <a:ext cx="2770040" cy="4464099"/>
            <a:chOff x="-3786437" y="-1"/>
            <a:chExt cx="3693386" cy="5952132"/>
          </a:xfrm>
        </p:grpSpPr>
        <p:sp>
          <p:nvSpPr>
            <p:cNvPr id="155" name="Rechthoek 154">
              <a:extLst>
                <a:ext uri="{FF2B5EF4-FFF2-40B4-BE49-F238E27FC236}">
                  <a16:creationId xmlns:a16="http://schemas.microsoft.com/office/drawing/2014/main" id="{68D88204-D0CA-4C10-A8B6-243654198A9E}"/>
                </a:ext>
              </a:extLst>
            </p:cNvPr>
            <p:cNvSpPr/>
            <p:nvPr userDrawn="1"/>
          </p:nvSpPr>
          <p:spPr>
            <a:xfrm>
              <a:off x="-3786165" y="-1"/>
              <a:ext cx="3593091" cy="5124131"/>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450"/>
                </a:spcBef>
                <a:spcAft>
                  <a:spcPts val="450"/>
                </a:spcAft>
              </a:pPr>
              <a:r>
                <a:rPr lang="nl-NL" sz="1050" b="1" cap="all" baseline="0" noProof="0" dirty="0">
                  <a:solidFill>
                    <a:schemeClr val="accent1"/>
                  </a:solidFill>
                  <a:latin typeface="Calibri" panose="020F0502020204030204" pitchFamily="34" charset="0"/>
                  <a:cs typeface="Calibri" panose="020F0502020204030204" pitchFamily="34" charset="0"/>
                </a:rPr>
                <a:t>Tekst niveaus kiezen</a:t>
              </a:r>
            </a:p>
          </p:txBody>
        </p:sp>
        <p:sp>
          <p:nvSpPr>
            <p:cNvPr id="156" name="Ovaal 155">
              <a:extLst>
                <a:ext uri="{FF2B5EF4-FFF2-40B4-BE49-F238E27FC236}">
                  <a16:creationId xmlns:a16="http://schemas.microsoft.com/office/drawing/2014/main" id="{45CC0A98-EDCB-439E-824B-00F76B749538}"/>
                </a:ext>
              </a:extLst>
            </p:cNvPr>
            <p:cNvSpPr/>
            <p:nvPr userDrawn="1"/>
          </p:nvSpPr>
          <p:spPr>
            <a:xfrm>
              <a:off x="-3604183" y="183748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57" name="Rechthoek 156">
              <a:extLst>
                <a:ext uri="{FF2B5EF4-FFF2-40B4-BE49-F238E27FC236}">
                  <a16:creationId xmlns:a16="http://schemas.microsoft.com/office/drawing/2014/main" id="{AFEBDA94-0390-4FB7-A6A0-C3307A8C1FAA}"/>
                </a:ext>
              </a:extLst>
            </p:cNvPr>
            <p:cNvSpPr/>
            <p:nvPr userDrawn="1"/>
          </p:nvSpPr>
          <p:spPr>
            <a:xfrm>
              <a:off x="-3319415" y="1837484"/>
              <a:ext cx="2949220" cy="180000"/>
            </a:xfrm>
            <a:prstGeom prst="rect">
              <a:avLst/>
            </a:prstGeom>
            <a:noFill/>
            <a:ln w="25400" cap="flat" cmpd="sng" algn="ctr">
              <a:noFill/>
              <a:prstDash val="solid"/>
            </a:ln>
            <a:effectLst/>
          </p:spPr>
          <p:txBody>
            <a:bodyPr lIns="0" tIns="0" rIns="0" bIns="0" rtlCol="0" anchor="ctr"/>
            <a:lstStyle/>
            <a:p>
              <a:pPr marL="202406" marR="0" lvl="0" indent="-202406" defTabSz="685800" eaLnBrk="1" fontAlgn="auto" latinLnBrk="0" hangingPunct="1">
                <a:lnSpc>
                  <a:spcPct val="100000"/>
                </a:lnSpc>
                <a:spcBef>
                  <a:spcPts val="450"/>
                </a:spcBef>
                <a:spcAft>
                  <a:spcPts val="450"/>
                </a:spcAft>
                <a:buClr>
                  <a:schemeClr val="tx1"/>
                </a:buClr>
                <a:buSzTx/>
                <a:buFont typeface="Calibri" panose="020F0502020204030204" pitchFamily="34" charset="0"/>
                <a:buChar char="›"/>
                <a:tabLst/>
                <a:defRPr/>
              </a:pPr>
              <a:r>
                <a:rPr kumimoji="0" lang="nl-NL" sz="1050" b="0" i="0" u="none" strike="noStrike" kern="0" cap="none" spc="0" normalizeH="0" baseline="0" noProof="0" dirty="0" err="1">
                  <a:ln>
                    <a:noFill/>
                  </a:ln>
                  <a:solidFill>
                    <a:schemeClr val="tx2"/>
                  </a:solidFill>
                  <a:effectLst/>
                  <a:uLnTx/>
                  <a:uFillTx/>
                  <a:latin typeface="+mn-lt"/>
                  <a:cs typeface="Calibri" panose="020F0502020204030204" pitchFamily="34" charset="0"/>
                </a:rPr>
                <a:t>Bullet</a:t>
              </a:r>
              <a:endParaRPr kumimoji="0" lang="nl-NL" sz="1050" b="0" i="0" u="none" strike="noStrike" kern="0" cap="none" spc="0" normalizeH="0" baseline="0" noProof="0" dirty="0">
                <a:ln>
                  <a:noFill/>
                </a:ln>
                <a:solidFill>
                  <a:schemeClr val="tx2"/>
                </a:solidFill>
                <a:effectLst/>
                <a:uLnTx/>
                <a:uFillTx/>
                <a:latin typeface="+mn-lt"/>
                <a:cs typeface="Calibri" panose="020F0502020204030204" pitchFamily="34" charset="0"/>
              </a:endParaRPr>
            </a:p>
          </p:txBody>
        </p:sp>
        <p:sp>
          <p:nvSpPr>
            <p:cNvPr id="158" name="Ovaal 157">
              <a:extLst>
                <a:ext uri="{FF2B5EF4-FFF2-40B4-BE49-F238E27FC236}">
                  <a16:creationId xmlns:a16="http://schemas.microsoft.com/office/drawing/2014/main" id="{B679F277-2B28-4820-BA75-EA1834950DF0}"/>
                </a:ext>
              </a:extLst>
            </p:cNvPr>
            <p:cNvSpPr/>
            <p:nvPr userDrawn="1"/>
          </p:nvSpPr>
          <p:spPr>
            <a:xfrm>
              <a:off x="-3604183" y="219682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159" name="Rechthoek 158">
              <a:extLst>
                <a:ext uri="{FF2B5EF4-FFF2-40B4-BE49-F238E27FC236}">
                  <a16:creationId xmlns:a16="http://schemas.microsoft.com/office/drawing/2014/main" id="{82F81549-260A-4DC2-8EEA-38166D92A2A7}"/>
                </a:ext>
              </a:extLst>
            </p:cNvPr>
            <p:cNvSpPr/>
            <p:nvPr userDrawn="1"/>
          </p:nvSpPr>
          <p:spPr>
            <a:xfrm>
              <a:off x="-3604183" y="1196113"/>
              <a:ext cx="3229047" cy="459227"/>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Gebruik onder de tab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‘Start’</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de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lijstniveau-knoppen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om een tekst niveau te kiezen. </a:t>
              </a:r>
              <a:b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Kies uit:</a:t>
              </a:r>
            </a:p>
          </p:txBody>
        </p:sp>
        <p:sp>
          <p:nvSpPr>
            <p:cNvPr id="160" name="Rechthoek 159">
              <a:extLst>
                <a:ext uri="{FF2B5EF4-FFF2-40B4-BE49-F238E27FC236}">
                  <a16:creationId xmlns:a16="http://schemas.microsoft.com/office/drawing/2014/main" id="{D0426988-04E3-446E-B582-E8324B09CCC0}"/>
                </a:ext>
              </a:extLst>
            </p:cNvPr>
            <p:cNvSpPr/>
            <p:nvPr userDrawn="1"/>
          </p:nvSpPr>
          <p:spPr>
            <a:xfrm>
              <a:off x="-3319415" y="2196829"/>
              <a:ext cx="2949220" cy="180000"/>
            </a:xfrm>
            <a:prstGeom prst="rect">
              <a:avLst/>
            </a:prstGeom>
            <a:noFill/>
            <a:ln w="25400" cap="flat" cmpd="sng" algn="ctr">
              <a:noFill/>
              <a:prstDash val="solid"/>
            </a:ln>
            <a:effectLst/>
          </p:spPr>
          <p:txBody>
            <a:bodyPr lIns="0" tIns="0" rIns="0" bIns="0" rtlCol="0" anchor="ctr"/>
            <a:lstStyle/>
            <a:p>
              <a:pPr marL="404813" marR="0" lvl="0" indent="-202406" defTabSz="685800" eaLnBrk="1" fontAlgn="auto" latinLnBrk="0" hangingPunct="1">
                <a:lnSpc>
                  <a:spcPct val="100000"/>
                </a:lnSpc>
                <a:spcBef>
                  <a:spcPts val="450"/>
                </a:spcBef>
                <a:spcAft>
                  <a:spcPts val="450"/>
                </a:spcAft>
                <a:buClr>
                  <a:schemeClr val="tx1"/>
                </a:buClr>
                <a:buSzTx/>
                <a:buFont typeface="Calibri" panose="020F0502020204030204" pitchFamily="34" charset="0"/>
                <a:buChar char="›"/>
                <a:tabLst/>
                <a:defRPr/>
              </a:pPr>
              <a:r>
                <a:rPr kumimoji="0" lang="nl-NL" sz="1050" b="0" i="0" u="none" strike="noStrike" kern="0" cap="none" spc="0" normalizeH="0" baseline="0" noProof="0" dirty="0">
                  <a:ln>
                    <a:noFill/>
                  </a:ln>
                  <a:solidFill>
                    <a:schemeClr val="tx2"/>
                  </a:solidFill>
                  <a:effectLst/>
                  <a:uLnTx/>
                  <a:uFillTx/>
                  <a:latin typeface="+mn-lt"/>
                  <a:cs typeface="Calibri" panose="020F0502020204030204" pitchFamily="34" charset="0"/>
                </a:rPr>
                <a:t>Sub-</a:t>
              </a:r>
              <a:r>
                <a:rPr kumimoji="0" lang="nl-NL" sz="1050" b="0" i="0" u="none" strike="noStrike" kern="0" cap="none" spc="0" normalizeH="0" baseline="0" noProof="0" dirty="0" err="1">
                  <a:ln>
                    <a:noFill/>
                  </a:ln>
                  <a:solidFill>
                    <a:schemeClr val="tx2"/>
                  </a:solidFill>
                  <a:effectLst/>
                  <a:uLnTx/>
                  <a:uFillTx/>
                  <a:latin typeface="+mn-lt"/>
                  <a:cs typeface="Calibri" panose="020F0502020204030204" pitchFamily="34" charset="0"/>
                </a:rPr>
                <a:t>bullet</a:t>
              </a:r>
              <a:endParaRPr kumimoji="0" lang="nl-NL" sz="1050" b="0" i="0" u="none" strike="noStrike" kern="0" cap="none" spc="0" normalizeH="0" baseline="0" noProof="0" dirty="0">
                <a:ln>
                  <a:noFill/>
                </a:ln>
                <a:solidFill>
                  <a:schemeClr val="tx2"/>
                </a:solidFill>
                <a:effectLst/>
                <a:uLnTx/>
                <a:uFillTx/>
                <a:latin typeface="+mn-lt"/>
                <a:cs typeface="Calibri" panose="020F0502020204030204" pitchFamily="34" charset="0"/>
              </a:endParaRPr>
            </a:p>
          </p:txBody>
        </p:sp>
        <p:sp>
          <p:nvSpPr>
            <p:cNvPr id="161" name="Ovaal 160">
              <a:extLst>
                <a:ext uri="{FF2B5EF4-FFF2-40B4-BE49-F238E27FC236}">
                  <a16:creationId xmlns:a16="http://schemas.microsoft.com/office/drawing/2014/main" id="{742F1BD1-6596-48E4-8056-278775445BE7}"/>
                </a:ext>
              </a:extLst>
            </p:cNvPr>
            <p:cNvSpPr/>
            <p:nvPr userDrawn="1"/>
          </p:nvSpPr>
          <p:spPr>
            <a:xfrm>
              <a:off x="-3604183" y="255617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162" name="Rechthoek 161">
              <a:extLst>
                <a:ext uri="{FF2B5EF4-FFF2-40B4-BE49-F238E27FC236}">
                  <a16:creationId xmlns:a16="http://schemas.microsoft.com/office/drawing/2014/main" id="{C056E83F-9A23-4BC9-AA2F-577C62A70FE1}"/>
                </a:ext>
              </a:extLst>
            </p:cNvPr>
            <p:cNvSpPr/>
            <p:nvPr userDrawn="1"/>
          </p:nvSpPr>
          <p:spPr>
            <a:xfrm>
              <a:off x="-3319415" y="2556174"/>
              <a:ext cx="2949220" cy="180000"/>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100000"/>
                </a:lnSpc>
                <a:spcBef>
                  <a:spcPts val="450"/>
                </a:spcBef>
                <a:spcAft>
                  <a:spcPts val="450"/>
                </a:spcAft>
                <a:buClr>
                  <a:schemeClr val="accent1"/>
                </a:buClr>
                <a:buSzTx/>
                <a:buFont typeface="Calibri" panose="020F0502020204030204" pitchFamily="34" charset="0"/>
                <a:buNone/>
                <a:tabLst/>
                <a:defRPr/>
              </a:pPr>
              <a:r>
                <a:rPr kumimoji="0" lang="nl-NL" sz="1050" b="0" i="0" u="none" strike="noStrike" kern="0" cap="none" spc="0" normalizeH="0" baseline="0" noProof="0" dirty="0">
                  <a:ln>
                    <a:noFill/>
                  </a:ln>
                  <a:solidFill>
                    <a:schemeClr val="tx2"/>
                  </a:solidFill>
                  <a:effectLst/>
                  <a:uLnTx/>
                  <a:uFillTx/>
                  <a:latin typeface="+mn-lt"/>
                  <a:cs typeface="Calibri" panose="020F0502020204030204" pitchFamily="34" charset="0"/>
                </a:rPr>
                <a:t>Platte tekst</a:t>
              </a:r>
            </a:p>
          </p:txBody>
        </p:sp>
        <p:sp>
          <p:nvSpPr>
            <p:cNvPr id="163" name="Ovaal 162">
              <a:extLst>
                <a:ext uri="{FF2B5EF4-FFF2-40B4-BE49-F238E27FC236}">
                  <a16:creationId xmlns:a16="http://schemas.microsoft.com/office/drawing/2014/main" id="{CFD4B9E2-C1DE-4944-987D-3E6CFEBECD18}"/>
                </a:ext>
              </a:extLst>
            </p:cNvPr>
            <p:cNvSpPr/>
            <p:nvPr userDrawn="1"/>
          </p:nvSpPr>
          <p:spPr>
            <a:xfrm>
              <a:off x="-3604183" y="291551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164" name="Rechthoek 163">
              <a:extLst>
                <a:ext uri="{FF2B5EF4-FFF2-40B4-BE49-F238E27FC236}">
                  <a16:creationId xmlns:a16="http://schemas.microsoft.com/office/drawing/2014/main" id="{70AB6E08-8E13-4CE5-BDAD-FDC8BC3C2224}"/>
                </a:ext>
              </a:extLst>
            </p:cNvPr>
            <p:cNvSpPr/>
            <p:nvPr userDrawn="1"/>
          </p:nvSpPr>
          <p:spPr>
            <a:xfrm>
              <a:off x="-3319415" y="2915519"/>
              <a:ext cx="2949220" cy="180000"/>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100000"/>
                </a:lnSpc>
                <a:spcBef>
                  <a:spcPts val="450"/>
                </a:spcBef>
                <a:spcAft>
                  <a:spcPts val="450"/>
                </a:spcAft>
                <a:buClr>
                  <a:schemeClr val="accent1"/>
                </a:buClr>
                <a:buSzTx/>
                <a:buFont typeface="Arial" panose="020B0604020202020204" pitchFamily="34" charset="0"/>
                <a:buNone/>
                <a:tabLst/>
                <a:defRPr/>
              </a:pPr>
              <a:r>
                <a:rPr kumimoji="0" lang="nl-NL" sz="2550" b="1" i="0" u="none" strike="noStrike" kern="0" cap="none" spc="0" normalizeH="0" baseline="0" noProof="0" dirty="0">
                  <a:ln>
                    <a:noFill/>
                  </a:ln>
                  <a:solidFill>
                    <a:schemeClr val="tx2"/>
                  </a:solidFill>
                  <a:effectLst/>
                  <a:uLnTx/>
                  <a:uFillTx/>
                  <a:latin typeface="+mn-lt"/>
                  <a:cs typeface="Calibri" panose="020F0502020204030204" pitchFamily="34" charset="0"/>
                </a:rPr>
                <a:t>Titel / Quote</a:t>
              </a:r>
            </a:p>
          </p:txBody>
        </p:sp>
        <p:sp>
          <p:nvSpPr>
            <p:cNvPr id="165" name="Ovaal 164">
              <a:extLst>
                <a:ext uri="{FF2B5EF4-FFF2-40B4-BE49-F238E27FC236}">
                  <a16:creationId xmlns:a16="http://schemas.microsoft.com/office/drawing/2014/main" id="{F202D9FE-97A5-4C8C-87E0-099C7EC4E4CE}"/>
                </a:ext>
              </a:extLst>
            </p:cNvPr>
            <p:cNvSpPr/>
            <p:nvPr userDrawn="1"/>
          </p:nvSpPr>
          <p:spPr>
            <a:xfrm>
              <a:off x="-3604183" y="327486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5</a:t>
              </a:r>
            </a:p>
          </p:txBody>
        </p:sp>
        <p:sp>
          <p:nvSpPr>
            <p:cNvPr id="166" name="Rechthoek 165">
              <a:extLst>
                <a:ext uri="{FF2B5EF4-FFF2-40B4-BE49-F238E27FC236}">
                  <a16:creationId xmlns:a16="http://schemas.microsoft.com/office/drawing/2014/main" id="{EB631232-EB58-416B-B609-000244702545}"/>
                </a:ext>
              </a:extLst>
            </p:cNvPr>
            <p:cNvSpPr/>
            <p:nvPr userDrawn="1"/>
          </p:nvSpPr>
          <p:spPr>
            <a:xfrm>
              <a:off x="-3319415" y="3274864"/>
              <a:ext cx="2949220" cy="180000"/>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100000"/>
                </a:lnSpc>
                <a:spcBef>
                  <a:spcPts val="450"/>
                </a:spcBef>
                <a:spcAft>
                  <a:spcPts val="450"/>
                </a:spcAft>
                <a:buClr>
                  <a:schemeClr val="accent1"/>
                </a:buClr>
                <a:buSzTx/>
                <a:buFont typeface="Arial" panose="020B0604020202020204" pitchFamily="34" charset="0"/>
                <a:buNone/>
                <a:tabLst/>
                <a:defRPr/>
              </a:pPr>
              <a:r>
                <a:rPr kumimoji="0" lang="nl-NL" sz="1350" b="1" i="0" u="none" strike="noStrike" kern="0" cap="none" spc="0" normalizeH="0" baseline="0" noProof="0" dirty="0">
                  <a:ln>
                    <a:noFill/>
                  </a:ln>
                  <a:solidFill>
                    <a:schemeClr val="tx2"/>
                  </a:solidFill>
                  <a:effectLst/>
                  <a:uLnTx/>
                  <a:uFillTx/>
                  <a:latin typeface="+mn-lt"/>
                  <a:cs typeface="Calibri" panose="020F0502020204030204" pitchFamily="34" charset="0"/>
                </a:rPr>
                <a:t>Subtitel</a:t>
              </a:r>
            </a:p>
          </p:txBody>
        </p:sp>
        <p:sp>
          <p:nvSpPr>
            <p:cNvPr id="167" name="Ovaal 166">
              <a:extLst>
                <a:ext uri="{FF2B5EF4-FFF2-40B4-BE49-F238E27FC236}">
                  <a16:creationId xmlns:a16="http://schemas.microsoft.com/office/drawing/2014/main" id="{B94AFC86-075D-4F35-99AF-BFA4CED88FB2}"/>
                </a:ext>
              </a:extLst>
            </p:cNvPr>
            <p:cNvSpPr/>
            <p:nvPr userDrawn="1"/>
          </p:nvSpPr>
          <p:spPr>
            <a:xfrm>
              <a:off x="-3604183" y="363420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6</a:t>
              </a:r>
            </a:p>
          </p:txBody>
        </p:sp>
        <p:sp>
          <p:nvSpPr>
            <p:cNvPr id="168" name="Rechthoek 167">
              <a:extLst>
                <a:ext uri="{FF2B5EF4-FFF2-40B4-BE49-F238E27FC236}">
                  <a16:creationId xmlns:a16="http://schemas.microsoft.com/office/drawing/2014/main" id="{339C83F7-5A3D-4701-8D0B-609416E9958E}"/>
                </a:ext>
              </a:extLst>
            </p:cNvPr>
            <p:cNvSpPr/>
            <p:nvPr userDrawn="1"/>
          </p:nvSpPr>
          <p:spPr>
            <a:xfrm>
              <a:off x="-3319415" y="3993554"/>
              <a:ext cx="2949220" cy="180000"/>
            </a:xfrm>
            <a:prstGeom prst="rect">
              <a:avLst/>
            </a:prstGeom>
            <a:noFill/>
            <a:ln w="25400" cap="flat" cmpd="sng" algn="ctr">
              <a:noFill/>
              <a:prstDash val="solid"/>
            </a:ln>
            <a:effectLst/>
          </p:spPr>
          <p:txBody>
            <a:bodyPr lIns="0" tIns="0" rIns="0" bIns="0" rtlCol="0" anchor="ctr"/>
            <a:lstStyle/>
            <a:p>
              <a:pPr marL="200025" marR="0" lvl="0" indent="-200025" defTabSz="685800" eaLnBrk="1" fontAlgn="auto" latinLnBrk="0" hangingPunct="1">
                <a:lnSpc>
                  <a:spcPct val="100000"/>
                </a:lnSpc>
                <a:spcBef>
                  <a:spcPts val="450"/>
                </a:spcBef>
                <a:spcAft>
                  <a:spcPts val="450"/>
                </a:spcAft>
                <a:buClr>
                  <a:schemeClr val="accent1"/>
                </a:buClr>
                <a:buSzTx/>
                <a:buFont typeface="+mj-lt"/>
                <a:buAutoNum type="arabicPeriod"/>
                <a:tabLst/>
                <a:defRPr/>
              </a:pPr>
              <a:r>
                <a:rPr kumimoji="0" lang="nl-NL" sz="1050" b="0" i="0" u="none" strike="noStrike" kern="0" cap="none" spc="0" normalizeH="0" baseline="0" noProof="0" dirty="0">
                  <a:ln>
                    <a:noFill/>
                  </a:ln>
                  <a:solidFill>
                    <a:schemeClr val="tx2"/>
                  </a:solidFill>
                  <a:effectLst/>
                  <a:uLnTx/>
                  <a:uFillTx/>
                  <a:latin typeface="+mn-lt"/>
                  <a:cs typeface="Calibri" panose="020F0502020204030204" pitchFamily="34" charset="0"/>
                </a:rPr>
                <a:t>Numerieke </a:t>
              </a:r>
              <a:r>
                <a:rPr kumimoji="0" lang="nl-NL" sz="1050" b="0" i="0" u="none" strike="noStrike" kern="0" cap="none" spc="0" normalizeH="0" baseline="0" noProof="0" dirty="0" err="1">
                  <a:ln>
                    <a:noFill/>
                  </a:ln>
                  <a:solidFill>
                    <a:schemeClr val="tx2"/>
                  </a:solidFill>
                  <a:effectLst/>
                  <a:uLnTx/>
                  <a:uFillTx/>
                  <a:latin typeface="+mn-lt"/>
                  <a:cs typeface="Calibri" panose="020F0502020204030204" pitchFamily="34" charset="0"/>
                </a:rPr>
                <a:t>bullet</a:t>
              </a:r>
              <a:r>
                <a:rPr kumimoji="0" lang="nl-NL" sz="1050" b="0" i="0" u="none" strike="noStrike" kern="0" cap="none" spc="0" normalizeH="0" baseline="0" noProof="0" dirty="0">
                  <a:ln>
                    <a:noFill/>
                  </a:ln>
                  <a:solidFill>
                    <a:schemeClr val="tx2"/>
                  </a:solidFill>
                  <a:effectLst/>
                  <a:uLnTx/>
                  <a:uFillTx/>
                  <a:latin typeface="+mn-lt"/>
                  <a:cs typeface="Calibri" panose="020F0502020204030204" pitchFamily="34" charset="0"/>
                </a:rPr>
                <a:t> </a:t>
              </a:r>
            </a:p>
          </p:txBody>
        </p:sp>
        <p:sp>
          <p:nvSpPr>
            <p:cNvPr id="169" name="Ovaal 168">
              <a:extLst>
                <a:ext uri="{FF2B5EF4-FFF2-40B4-BE49-F238E27FC236}">
                  <a16:creationId xmlns:a16="http://schemas.microsoft.com/office/drawing/2014/main" id="{131750DC-EF62-4DCB-AA80-436B8B62BE42}"/>
                </a:ext>
              </a:extLst>
            </p:cNvPr>
            <p:cNvSpPr/>
            <p:nvPr userDrawn="1"/>
          </p:nvSpPr>
          <p:spPr>
            <a:xfrm>
              <a:off x="-3604183" y="399355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7</a:t>
              </a:r>
            </a:p>
          </p:txBody>
        </p:sp>
        <p:sp>
          <p:nvSpPr>
            <p:cNvPr id="170" name="Rechthoek 169">
              <a:extLst>
                <a:ext uri="{FF2B5EF4-FFF2-40B4-BE49-F238E27FC236}">
                  <a16:creationId xmlns:a16="http://schemas.microsoft.com/office/drawing/2014/main" id="{BEE1C16B-AC1D-475B-BE37-6927C8FF1EAC}"/>
                </a:ext>
              </a:extLst>
            </p:cNvPr>
            <p:cNvSpPr/>
            <p:nvPr userDrawn="1"/>
          </p:nvSpPr>
          <p:spPr>
            <a:xfrm>
              <a:off x="-3325830" y="4352899"/>
              <a:ext cx="2949220" cy="180000"/>
            </a:xfrm>
            <a:prstGeom prst="rect">
              <a:avLst/>
            </a:prstGeom>
            <a:noFill/>
            <a:ln w="25400" cap="flat" cmpd="sng" algn="ctr">
              <a:noFill/>
              <a:prstDash val="solid"/>
            </a:ln>
            <a:effectLst/>
          </p:spPr>
          <p:txBody>
            <a:bodyPr lIns="0" tIns="0" rIns="0" bIns="0" rtlCol="0" anchor="ctr"/>
            <a:lstStyle/>
            <a:p>
              <a:pPr marL="200025" marR="0" lvl="0" indent="-200025" defTabSz="685800" eaLnBrk="1" fontAlgn="auto" latinLnBrk="0" hangingPunct="1">
                <a:lnSpc>
                  <a:spcPct val="100000"/>
                </a:lnSpc>
                <a:spcBef>
                  <a:spcPts val="450"/>
                </a:spcBef>
                <a:spcAft>
                  <a:spcPts val="450"/>
                </a:spcAft>
                <a:buClr>
                  <a:schemeClr val="accent1"/>
                </a:buClr>
                <a:buSzTx/>
                <a:buFont typeface="+mj-lt"/>
                <a:buAutoNum type="alphaLcPeriod"/>
                <a:tabLst/>
                <a:defRPr/>
              </a:pPr>
              <a:r>
                <a:rPr kumimoji="0" lang="nl-NL" sz="1050" b="0" i="0" u="none" strike="noStrike" kern="0" cap="none" spc="0" normalizeH="0" baseline="0" noProof="0" dirty="0">
                  <a:ln>
                    <a:noFill/>
                  </a:ln>
                  <a:solidFill>
                    <a:schemeClr val="tx2"/>
                  </a:solidFill>
                  <a:effectLst/>
                  <a:uLnTx/>
                  <a:uFillTx/>
                  <a:latin typeface="+mn-lt"/>
                  <a:cs typeface="Calibri" panose="020F0502020204030204" pitchFamily="34" charset="0"/>
                </a:rPr>
                <a:t>Alfabetische </a:t>
              </a:r>
              <a:r>
                <a:rPr kumimoji="0" lang="nl-NL" sz="1050" b="0" i="0" u="none" strike="noStrike" kern="0" cap="none" spc="0" normalizeH="0" baseline="0" noProof="0" dirty="0" err="1">
                  <a:ln>
                    <a:noFill/>
                  </a:ln>
                  <a:solidFill>
                    <a:schemeClr val="tx2"/>
                  </a:solidFill>
                  <a:effectLst/>
                  <a:uLnTx/>
                  <a:uFillTx/>
                  <a:latin typeface="+mn-lt"/>
                  <a:cs typeface="Calibri" panose="020F0502020204030204" pitchFamily="34" charset="0"/>
                </a:rPr>
                <a:t>bullet</a:t>
              </a:r>
              <a:r>
                <a:rPr kumimoji="0" lang="nl-NL" sz="1050" b="0" i="0" u="none" strike="noStrike" kern="0" cap="none" spc="0" normalizeH="0" baseline="0" noProof="0" dirty="0">
                  <a:ln>
                    <a:noFill/>
                  </a:ln>
                  <a:solidFill>
                    <a:schemeClr val="tx2"/>
                  </a:solidFill>
                  <a:effectLst/>
                  <a:uLnTx/>
                  <a:uFillTx/>
                  <a:latin typeface="+mn-lt"/>
                  <a:cs typeface="Calibri" panose="020F0502020204030204" pitchFamily="34" charset="0"/>
                </a:rPr>
                <a:t> </a:t>
              </a:r>
            </a:p>
          </p:txBody>
        </p:sp>
        <p:sp>
          <p:nvSpPr>
            <p:cNvPr id="171" name="Ovaal 170">
              <a:extLst>
                <a:ext uri="{FF2B5EF4-FFF2-40B4-BE49-F238E27FC236}">
                  <a16:creationId xmlns:a16="http://schemas.microsoft.com/office/drawing/2014/main" id="{F1B3F80D-0217-4A8D-A304-338241918BF0}"/>
                </a:ext>
              </a:extLst>
            </p:cNvPr>
            <p:cNvSpPr/>
            <p:nvPr userDrawn="1"/>
          </p:nvSpPr>
          <p:spPr>
            <a:xfrm>
              <a:off x="-3604183" y="435289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8</a:t>
              </a:r>
            </a:p>
          </p:txBody>
        </p:sp>
        <p:sp>
          <p:nvSpPr>
            <p:cNvPr id="172" name="Rechthoek 171">
              <a:extLst>
                <a:ext uri="{FF2B5EF4-FFF2-40B4-BE49-F238E27FC236}">
                  <a16:creationId xmlns:a16="http://schemas.microsoft.com/office/drawing/2014/main" id="{1212841E-4993-487C-B69F-8B6AF46BDD89}"/>
                </a:ext>
              </a:extLst>
            </p:cNvPr>
            <p:cNvSpPr/>
            <p:nvPr userDrawn="1"/>
          </p:nvSpPr>
          <p:spPr>
            <a:xfrm>
              <a:off x="-3319415" y="4712245"/>
              <a:ext cx="2949220" cy="180000"/>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100000"/>
                </a:lnSpc>
                <a:spcBef>
                  <a:spcPts val="450"/>
                </a:spcBef>
                <a:spcAft>
                  <a:spcPts val="450"/>
                </a:spcAft>
                <a:buClr>
                  <a:schemeClr val="tx1"/>
                </a:buClr>
                <a:buSzTx/>
                <a:buFont typeface="Arial" panose="020B0604020202020204" pitchFamily="34" charset="0"/>
                <a:buNone/>
                <a:tabLst/>
                <a:defRPr/>
              </a:pPr>
              <a:r>
                <a:rPr kumimoji="0" lang="nl-NL" sz="900" b="0" i="1" u="none" strike="noStrike" kern="0" cap="none" spc="0" normalizeH="0" baseline="0" noProof="0" dirty="0">
                  <a:ln>
                    <a:noFill/>
                  </a:ln>
                  <a:solidFill>
                    <a:schemeClr val="tx2"/>
                  </a:solidFill>
                  <a:effectLst/>
                  <a:uLnTx/>
                  <a:uFillTx/>
                  <a:latin typeface="+mn-lt"/>
                  <a:cs typeface="Calibri" panose="020F0502020204030204" pitchFamily="34" charset="0"/>
                </a:rPr>
                <a:t>*Bronvermelding </a:t>
              </a:r>
            </a:p>
          </p:txBody>
        </p:sp>
        <p:sp>
          <p:nvSpPr>
            <p:cNvPr id="173" name="Ovaal 172">
              <a:extLst>
                <a:ext uri="{FF2B5EF4-FFF2-40B4-BE49-F238E27FC236}">
                  <a16:creationId xmlns:a16="http://schemas.microsoft.com/office/drawing/2014/main" id="{DE170BA6-F121-4AED-8F50-371D9FA2D1C6}"/>
                </a:ext>
              </a:extLst>
            </p:cNvPr>
            <p:cNvSpPr/>
            <p:nvPr userDrawn="1"/>
          </p:nvSpPr>
          <p:spPr>
            <a:xfrm>
              <a:off x="-3604183" y="4712245"/>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9</a:t>
              </a:r>
            </a:p>
          </p:txBody>
        </p:sp>
        <p:sp>
          <p:nvSpPr>
            <p:cNvPr id="174" name="Rechthoek 173">
              <a:extLst>
                <a:ext uri="{FF2B5EF4-FFF2-40B4-BE49-F238E27FC236}">
                  <a16:creationId xmlns:a16="http://schemas.microsoft.com/office/drawing/2014/main" id="{A91A1B4B-B575-4792-8024-3D4094A067D3}"/>
                </a:ext>
              </a:extLst>
            </p:cNvPr>
            <p:cNvSpPr/>
            <p:nvPr userDrawn="1"/>
          </p:nvSpPr>
          <p:spPr>
            <a:xfrm>
              <a:off x="-3319415" y="3634209"/>
              <a:ext cx="2949220" cy="180000"/>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100000"/>
                </a:lnSpc>
                <a:spcBef>
                  <a:spcPts val="450"/>
                </a:spcBef>
                <a:spcAft>
                  <a:spcPts val="450"/>
                </a:spcAft>
                <a:buClr>
                  <a:schemeClr val="accent1"/>
                </a:buClr>
                <a:buSzTx/>
                <a:buFont typeface="Arial" panose="020B0604020202020204" pitchFamily="34" charset="0"/>
                <a:buNone/>
                <a:tabLst/>
                <a:defRPr/>
              </a:pPr>
              <a:r>
                <a:rPr kumimoji="0" lang="nl-NL" sz="1050" b="1" i="0" u="none" strike="noStrike" kern="0" cap="none" spc="0" normalizeH="0" baseline="0" noProof="0" dirty="0">
                  <a:ln>
                    <a:noFill/>
                  </a:ln>
                  <a:solidFill>
                    <a:schemeClr val="tx2"/>
                  </a:solidFill>
                  <a:effectLst/>
                  <a:uLnTx/>
                  <a:uFillTx/>
                  <a:latin typeface="+mn-lt"/>
                  <a:cs typeface="Calibri" panose="020F0502020204030204" pitchFamily="34" charset="0"/>
                </a:rPr>
                <a:t>Kop</a:t>
              </a:r>
            </a:p>
          </p:txBody>
        </p:sp>
        <p:sp>
          <p:nvSpPr>
            <p:cNvPr id="175" name="Rechthoek 174">
              <a:extLst>
                <a:ext uri="{FF2B5EF4-FFF2-40B4-BE49-F238E27FC236}">
                  <a16:creationId xmlns:a16="http://schemas.microsoft.com/office/drawing/2014/main" id="{E6F77164-1CAC-43BF-AC5F-B979440F04C6}"/>
                </a:ext>
              </a:extLst>
            </p:cNvPr>
            <p:cNvSpPr/>
            <p:nvPr userDrawn="1"/>
          </p:nvSpPr>
          <p:spPr>
            <a:xfrm>
              <a:off x="-3786437" y="5124131"/>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900" b="1" cap="all" baseline="0" noProof="0" dirty="0">
                  <a:solidFill>
                    <a:srgbClr val="211F26"/>
                  </a:solidFill>
                  <a:latin typeface="Calibri" panose="020F0502020204030204" pitchFamily="34" charset="0"/>
                  <a:cs typeface="Calibri" panose="020F0502020204030204" pitchFamily="34" charset="0"/>
                </a:rPr>
                <a:t>MEER WETEN?</a:t>
              </a:r>
              <a:br>
                <a:rPr lang="nl-NL" sz="900" b="1" cap="all" baseline="0" noProof="0" dirty="0">
                  <a:solidFill>
                    <a:srgbClr val="211F26"/>
                  </a:solidFill>
                  <a:latin typeface="Calibri" panose="020F0502020204030204" pitchFamily="34" charset="0"/>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900" b="1" cap="all" baseline="0" noProof="0" dirty="0">
                  <a:solidFill>
                    <a:srgbClr val="211F26"/>
                  </a:solidFill>
                  <a:latin typeface="Calibri" panose="020F0502020204030204" pitchFamily="34" charset="0"/>
                  <a:cs typeface="Calibri" panose="020F0502020204030204" pitchFamily="34" charset="0"/>
                </a:rPr>
                <a:t> 'SLIDEBUILDER’ </a:t>
              </a:r>
              <a:r>
                <a:rPr lang="nl-NL" sz="9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900" kern="1200" cap="none" baseline="0" noProof="0" dirty="0">
                  <a:solidFill>
                    <a:srgbClr val="211F26"/>
                  </a:solidFill>
                  <a:latin typeface="Calibri" panose="020F0502020204030204" pitchFamily="34" charset="0"/>
                  <a:ea typeface="+mn-ea"/>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9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176" name="ICOON_info">
              <a:extLst>
                <a:ext uri="{FF2B5EF4-FFF2-40B4-BE49-F238E27FC236}">
                  <a16:creationId xmlns:a16="http://schemas.microsoft.com/office/drawing/2014/main" id="{1E22512C-B58D-471A-863C-240489BF34C3}"/>
                </a:ext>
              </a:extLst>
            </p:cNvPr>
            <p:cNvGrpSpPr/>
            <p:nvPr userDrawn="1"/>
          </p:nvGrpSpPr>
          <p:grpSpPr>
            <a:xfrm>
              <a:off x="-376736" y="5063968"/>
              <a:ext cx="283685" cy="283685"/>
              <a:chOff x="-510741" y="5913713"/>
              <a:chExt cx="267555" cy="267555"/>
            </a:xfrm>
          </p:grpSpPr>
          <p:sp>
            <p:nvSpPr>
              <p:cNvPr id="224" name="Ovaal 223">
                <a:extLst>
                  <a:ext uri="{FF2B5EF4-FFF2-40B4-BE49-F238E27FC236}">
                    <a16:creationId xmlns:a16="http://schemas.microsoft.com/office/drawing/2014/main" id="{BB48F4B9-7280-4E6B-A21C-4AA964A035A4}"/>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450"/>
                  </a:spcBef>
                  <a:spcAft>
                    <a:spcPts val="450"/>
                  </a:spcAft>
                </a:pPr>
                <a:endParaRPr lang="nl-NL" sz="1200" cap="all" baseline="0" noProof="0" dirty="0">
                  <a:latin typeface="Calibri" panose="020F0502020204030204" pitchFamily="34" charset="0"/>
                  <a:cs typeface="Calibri" panose="020F0502020204030204" pitchFamily="34" charset="0"/>
                </a:endParaRPr>
              </a:p>
            </p:txBody>
          </p:sp>
          <p:sp>
            <p:nvSpPr>
              <p:cNvPr id="225" name="Graphic 163" descr="Informatie">
                <a:extLst>
                  <a:ext uri="{FF2B5EF4-FFF2-40B4-BE49-F238E27FC236}">
                    <a16:creationId xmlns:a16="http://schemas.microsoft.com/office/drawing/2014/main" id="{7AABD468-C9C4-4971-9A1B-B703AC82B219}"/>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lstStyle/>
              <a:p>
                <a:endParaRPr lang="nl-NL" sz="1500" noProof="0" dirty="0">
                  <a:solidFill>
                    <a:srgbClr val="211F26"/>
                  </a:solidFill>
                  <a:latin typeface="Calibri" panose="020F0502020204030204" pitchFamily="34" charset="0"/>
                  <a:cs typeface="Calibri" panose="020F0502020204030204" pitchFamily="34" charset="0"/>
                </a:endParaRPr>
              </a:p>
            </p:txBody>
          </p:sp>
        </p:grpSp>
        <p:grpSp>
          <p:nvGrpSpPr>
            <p:cNvPr id="177" name="VOORBEELD">
              <a:extLst>
                <a:ext uri="{FF2B5EF4-FFF2-40B4-BE49-F238E27FC236}">
                  <a16:creationId xmlns:a16="http://schemas.microsoft.com/office/drawing/2014/main" id="{31A96632-DD51-4533-825A-7FEC3D9E469D}"/>
                </a:ext>
              </a:extLst>
            </p:cNvPr>
            <p:cNvGrpSpPr/>
            <p:nvPr userDrawn="1"/>
          </p:nvGrpSpPr>
          <p:grpSpPr>
            <a:xfrm>
              <a:off x="-3605171" y="458674"/>
              <a:ext cx="3234311" cy="558875"/>
              <a:chOff x="-3605171" y="458674"/>
              <a:chExt cx="3234311" cy="558875"/>
            </a:xfrm>
          </p:grpSpPr>
          <p:sp>
            <p:nvSpPr>
              <p:cNvPr id="184" name="Rechthoek 183">
                <a:extLst>
                  <a:ext uri="{FF2B5EF4-FFF2-40B4-BE49-F238E27FC236}">
                    <a16:creationId xmlns:a16="http://schemas.microsoft.com/office/drawing/2014/main" id="{5CE18E58-88CB-4908-AA39-708CD0CBFFE4}"/>
                  </a:ext>
                </a:extLst>
              </p:cNvPr>
              <p:cNvSpPr/>
              <p:nvPr userDrawn="1"/>
            </p:nvSpPr>
            <p:spPr>
              <a:xfrm>
                <a:off x="-3604183" y="458674"/>
                <a:ext cx="393459" cy="184058"/>
              </a:xfrm>
              <a:prstGeom prst="rect">
                <a:avLst/>
              </a:prstGeom>
              <a:solidFill>
                <a:srgbClr val="F8F8F8"/>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18000" rIns="0" bIns="0" numCol="1" spcCol="0" rtlCol="0" fromWordArt="0" anchor="t" anchorCtr="0" forceAA="0" compatLnSpc="1">
                <a:prstTxWarp prst="textNoShape">
                  <a:avLst/>
                </a:prstTxWarp>
                <a:noAutofit/>
              </a:bodyPr>
              <a:lstStyle/>
              <a:p>
                <a:pPr algn="ctr"/>
                <a:r>
                  <a:rPr lang="nl-NL" sz="675" b="1" noProof="0" dirty="0">
                    <a:solidFill>
                      <a:srgbClr val="211F26"/>
                    </a:solidFill>
                    <a:latin typeface="Calibri" panose="020F0502020204030204" pitchFamily="34" charset="0"/>
                    <a:cs typeface="Calibri" panose="020F0502020204030204" pitchFamily="34" charset="0"/>
                  </a:rPr>
                  <a:t>Start</a:t>
                </a:r>
              </a:p>
            </p:txBody>
          </p:sp>
          <p:sp>
            <p:nvSpPr>
              <p:cNvPr id="185" name="Rechthoek 184">
                <a:extLst>
                  <a:ext uri="{FF2B5EF4-FFF2-40B4-BE49-F238E27FC236}">
                    <a16:creationId xmlns:a16="http://schemas.microsoft.com/office/drawing/2014/main" id="{16F1D785-3AD6-4848-99DE-DF2633BCFAF0}"/>
                  </a:ext>
                </a:extLst>
              </p:cNvPr>
              <p:cNvSpPr/>
              <p:nvPr userDrawn="1"/>
            </p:nvSpPr>
            <p:spPr>
              <a:xfrm>
                <a:off x="-3599184" y="621345"/>
                <a:ext cx="383782" cy="27171"/>
              </a:xfrm>
              <a:prstGeom prst="rect">
                <a:avLst/>
              </a:prstGeom>
              <a:solidFill>
                <a:srgbClr val="B7462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nvGrpSpPr>
              <p:cNvPr id="186" name="Groep 185">
                <a:extLst>
                  <a:ext uri="{FF2B5EF4-FFF2-40B4-BE49-F238E27FC236}">
                    <a16:creationId xmlns:a16="http://schemas.microsoft.com/office/drawing/2014/main" id="{145DAF82-E1BB-4864-9263-66B2F368DFCE}"/>
                  </a:ext>
                </a:extLst>
              </p:cNvPr>
              <p:cNvGrpSpPr/>
              <p:nvPr userDrawn="1"/>
            </p:nvGrpSpPr>
            <p:grpSpPr>
              <a:xfrm>
                <a:off x="-3386247" y="830871"/>
                <a:ext cx="139423" cy="109566"/>
                <a:chOff x="-2866744" y="827071"/>
                <a:chExt cx="168701" cy="132575"/>
              </a:xfrm>
            </p:grpSpPr>
            <p:grpSp>
              <p:nvGrpSpPr>
                <p:cNvPr id="217" name="Groep 216">
                  <a:extLst>
                    <a:ext uri="{FF2B5EF4-FFF2-40B4-BE49-F238E27FC236}">
                      <a16:creationId xmlns:a16="http://schemas.microsoft.com/office/drawing/2014/main" id="{AA4210C7-2008-4C82-9D4B-C53A1FD8CEF0}"/>
                    </a:ext>
                  </a:extLst>
                </p:cNvPr>
                <p:cNvGrpSpPr/>
                <p:nvPr userDrawn="1"/>
              </p:nvGrpSpPr>
              <p:grpSpPr>
                <a:xfrm>
                  <a:off x="-2866744" y="827071"/>
                  <a:ext cx="168701" cy="132575"/>
                  <a:chOff x="-2866744" y="827071"/>
                  <a:chExt cx="168701" cy="132575"/>
                </a:xfrm>
              </p:grpSpPr>
              <p:cxnSp>
                <p:nvCxnSpPr>
                  <p:cNvPr id="219" name="Rechte verbindingslijn 218">
                    <a:extLst>
                      <a:ext uri="{FF2B5EF4-FFF2-40B4-BE49-F238E27FC236}">
                        <a16:creationId xmlns:a16="http://schemas.microsoft.com/office/drawing/2014/main" id="{20AC2FEC-ABEA-4208-A6EE-CD1FF02D8146}"/>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220" name="Rechte verbindingslijn 219">
                    <a:extLst>
                      <a:ext uri="{FF2B5EF4-FFF2-40B4-BE49-F238E27FC236}">
                        <a16:creationId xmlns:a16="http://schemas.microsoft.com/office/drawing/2014/main" id="{6664DE3E-8024-4CA5-8AAC-619860B525ED}"/>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221" name="Rechte verbindingslijn 220">
                    <a:extLst>
                      <a:ext uri="{FF2B5EF4-FFF2-40B4-BE49-F238E27FC236}">
                        <a16:creationId xmlns:a16="http://schemas.microsoft.com/office/drawing/2014/main" id="{A1BD04B9-4706-4419-8E79-FED506D45CB1}"/>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222" name="Rechte verbindingslijn 221">
                    <a:extLst>
                      <a:ext uri="{FF2B5EF4-FFF2-40B4-BE49-F238E27FC236}">
                        <a16:creationId xmlns:a16="http://schemas.microsoft.com/office/drawing/2014/main" id="{6874AB8C-5B4C-44EC-BBA9-D46C2E93DE8B}"/>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223" name="Rechte verbindingslijn 222">
                    <a:extLst>
                      <a:ext uri="{FF2B5EF4-FFF2-40B4-BE49-F238E27FC236}">
                        <a16:creationId xmlns:a16="http://schemas.microsoft.com/office/drawing/2014/main" id="{C6F5183C-28BC-4F57-BAF5-1057A2B8C149}"/>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218" name="Pijl: rechts 217">
                  <a:extLst>
                    <a:ext uri="{FF2B5EF4-FFF2-40B4-BE49-F238E27FC236}">
                      <a16:creationId xmlns:a16="http://schemas.microsoft.com/office/drawing/2014/main" id="{FC8B2AA7-5640-40DF-99DA-24571C02F725}"/>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nvGrpSpPr>
              <p:cNvPr id="187" name="Groep 186">
                <a:extLst>
                  <a:ext uri="{FF2B5EF4-FFF2-40B4-BE49-F238E27FC236}">
                    <a16:creationId xmlns:a16="http://schemas.microsoft.com/office/drawing/2014/main" id="{5F83CC6F-98B6-43B1-9755-0B78A5CE0B7B}"/>
                  </a:ext>
                </a:extLst>
              </p:cNvPr>
              <p:cNvGrpSpPr/>
              <p:nvPr userDrawn="1"/>
            </p:nvGrpSpPr>
            <p:grpSpPr>
              <a:xfrm>
                <a:off x="-3605171" y="830871"/>
                <a:ext cx="139423" cy="109566"/>
                <a:chOff x="-2866744" y="518074"/>
                <a:chExt cx="168701" cy="132575"/>
              </a:xfrm>
            </p:grpSpPr>
            <p:grpSp>
              <p:nvGrpSpPr>
                <p:cNvPr id="210" name="Groep 209">
                  <a:extLst>
                    <a:ext uri="{FF2B5EF4-FFF2-40B4-BE49-F238E27FC236}">
                      <a16:creationId xmlns:a16="http://schemas.microsoft.com/office/drawing/2014/main" id="{18CA4F4C-90CD-407E-8F07-27A015FD9CD2}"/>
                    </a:ext>
                  </a:extLst>
                </p:cNvPr>
                <p:cNvGrpSpPr/>
                <p:nvPr userDrawn="1"/>
              </p:nvGrpSpPr>
              <p:grpSpPr>
                <a:xfrm>
                  <a:off x="-2866744" y="518074"/>
                  <a:ext cx="168701" cy="132575"/>
                  <a:chOff x="-2866744" y="518074"/>
                  <a:chExt cx="168701" cy="132575"/>
                </a:xfrm>
              </p:grpSpPr>
              <p:cxnSp>
                <p:nvCxnSpPr>
                  <p:cNvPr id="212" name="Rechte verbindingslijn 211">
                    <a:extLst>
                      <a:ext uri="{FF2B5EF4-FFF2-40B4-BE49-F238E27FC236}">
                        <a16:creationId xmlns:a16="http://schemas.microsoft.com/office/drawing/2014/main" id="{75CCF9FC-CC02-4C17-92C1-7D625C5649D7}"/>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213" name="Rechte verbindingslijn 212">
                    <a:extLst>
                      <a:ext uri="{FF2B5EF4-FFF2-40B4-BE49-F238E27FC236}">
                        <a16:creationId xmlns:a16="http://schemas.microsoft.com/office/drawing/2014/main" id="{D72FAD32-16FD-4ACA-855C-13E4E09EB9FA}"/>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214" name="Rechte verbindingslijn 213">
                    <a:extLst>
                      <a:ext uri="{FF2B5EF4-FFF2-40B4-BE49-F238E27FC236}">
                        <a16:creationId xmlns:a16="http://schemas.microsoft.com/office/drawing/2014/main" id="{C8EF7942-353A-4CD0-8702-B5510082AB21}"/>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215" name="Rechte verbindingslijn 214">
                    <a:extLst>
                      <a:ext uri="{FF2B5EF4-FFF2-40B4-BE49-F238E27FC236}">
                        <a16:creationId xmlns:a16="http://schemas.microsoft.com/office/drawing/2014/main" id="{09BBEAE9-5E7D-4E08-99E3-5FCC3F144751}"/>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216" name="Rechte verbindingslijn 215">
                    <a:extLst>
                      <a:ext uri="{FF2B5EF4-FFF2-40B4-BE49-F238E27FC236}">
                        <a16:creationId xmlns:a16="http://schemas.microsoft.com/office/drawing/2014/main" id="{87181F36-CC82-44AA-B15D-672F3EE6A7DC}"/>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211" name="Pijl: rechts 210">
                  <a:extLst>
                    <a:ext uri="{FF2B5EF4-FFF2-40B4-BE49-F238E27FC236}">
                      <a16:creationId xmlns:a16="http://schemas.microsoft.com/office/drawing/2014/main" id="{E3B37FEC-8EC7-451B-863F-68277D886EF9}"/>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cxnSp>
            <p:nvCxnSpPr>
              <p:cNvPr id="188" name="Rechte verbindingslijn 187">
                <a:extLst>
                  <a:ext uri="{FF2B5EF4-FFF2-40B4-BE49-F238E27FC236}">
                    <a16:creationId xmlns:a16="http://schemas.microsoft.com/office/drawing/2014/main" id="{4EF272CF-90C8-4D69-88AB-678E001BEB9E}"/>
                  </a:ext>
                </a:extLst>
              </p:cNvPr>
              <p:cNvCxnSpPr>
                <a:cxnSpLocks/>
              </p:cNvCxnSpPr>
              <p:nvPr userDrawn="1"/>
            </p:nvCxnSpPr>
            <p:spPr>
              <a:xfrm flipV="1">
                <a:off x="-3459956" y="588169"/>
                <a:ext cx="547687" cy="219076"/>
              </a:xfrm>
              <a:prstGeom prst="line">
                <a:avLst/>
              </a:prstGeom>
              <a:noFill/>
              <a:ln w="19050" cap="rnd" cmpd="sng" algn="ctr">
                <a:solidFill>
                  <a:schemeClr val="accent1"/>
                </a:solidFill>
                <a:prstDash val="solid"/>
                <a:headEnd type="oval"/>
              </a:ln>
              <a:effectLst/>
            </p:spPr>
          </p:cxnSp>
          <p:cxnSp>
            <p:nvCxnSpPr>
              <p:cNvPr id="189" name="Rechte verbindingslijn 188">
                <a:extLst>
                  <a:ext uri="{FF2B5EF4-FFF2-40B4-BE49-F238E27FC236}">
                    <a16:creationId xmlns:a16="http://schemas.microsoft.com/office/drawing/2014/main" id="{518EAE0B-CC88-472B-8DB2-9347826D14FB}"/>
                  </a:ext>
                </a:extLst>
              </p:cNvPr>
              <p:cNvCxnSpPr>
                <a:cxnSpLocks/>
              </p:cNvCxnSpPr>
              <p:nvPr userDrawn="1"/>
            </p:nvCxnSpPr>
            <p:spPr>
              <a:xfrm>
                <a:off x="-3224213" y="828675"/>
                <a:ext cx="319088" cy="0"/>
              </a:xfrm>
              <a:prstGeom prst="line">
                <a:avLst/>
              </a:prstGeom>
              <a:noFill/>
              <a:ln w="19050" cap="rnd" cmpd="sng" algn="ctr">
                <a:solidFill>
                  <a:schemeClr val="accent1"/>
                </a:solidFill>
                <a:prstDash val="solid"/>
                <a:headEnd type="oval"/>
              </a:ln>
              <a:effectLst/>
            </p:spPr>
          </p:cxnSp>
          <p:sp>
            <p:nvSpPr>
              <p:cNvPr id="190" name="Rechthoek 189">
                <a:extLst>
                  <a:ext uri="{FF2B5EF4-FFF2-40B4-BE49-F238E27FC236}">
                    <a16:creationId xmlns:a16="http://schemas.microsoft.com/office/drawing/2014/main" id="{3F41BAC8-23D7-4F79-B4CB-DFCB97847351}"/>
                  </a:ext>
                </a:extLst>
              </p:cNvPr>
              <p:cNvSpPr/>
              <p:nvPr userDrawn="1"/>
            </p:nvSpPr>
            <p:spPr>
              <a:xfrm>
                <a:off x="-2559903" y="512179"/>
                <a:ext cx="2189042" cy="151083"/>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Tekstniveau omhoog</a:t>
                </a:r>
              </a:p>
            </p:txBody>
          </p:sp>
          <p:sp>
            <p:nvSpPr>
              <p:cNvPr id="191" name="Rechthoek 190">
                <a:extLst>
                  <a:ext uri="{FF2B5EF4-FFF2-40B4-BE49-F238E27FC236}">
                    <a16:creationId xmlns:a16="http://schemas.microsoft.com/office/drawing/2014/main" id="{C6559C29-B3C7-4542-B093-830148105F5B}"/>
                  </a:ext>
                </a:extLst>
              </p:cNvPr>
              <p:cNvSpPr/>
              <p:nvPr userDrawn="1"/>
            </p:nvSpPr>
            <p:spPr>
              <a:xfrm>
                <a:off x="-2559903" y="819562"/>
                <a:ext cx="2189043" cy="142202"/>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Tekstniveau omlaag</a:t>
                </a:r>
              </a:p>
            </p:txBody>
          </p:sp>
          <p:grpSp>
            <p:nvGrpSpPr>
              <p:cNvPr id="192" name="Groep 191">
                <a:extLst>
                  <a:ext uri="{FF2B5EF4-FFF2-40B4-BE49-F238E27FC236}">
                    <a16:creationId xmlns:a16="http://schemas.microsoft.com/office/drawing/2014/main" id="{852D228C-477A-4355-B19C-8C4195624935}"/>
                  </a:ext>
                </a:extLst>
              </p:cNvPr>
              <p:cNvGrpSpPr/>
              <p:nvPr userDrawn="1"/>
            </p:nvGrpSpPr>
            <p:grpSpPr>
              <a:xfrm>
                <a:off x="-2916763" y="769168"/>
                <a:ext cx="268738" cy="248381"/>
                <a:chOff x="-2916763" y="769168"/>
                <a:chExt cx="268738" cy="248381"/>
              </a:xfrm>
            </p:grpSpPr>
            <p:sp>
              <p:nvSpPr>
                <p:cNvPr id="202" name="Rechthoek 201">
                  <a:extLst>
                    <a:ext uri="{FF2B5EF4-FFF2-40B4-BE49-F238E27FC236}">
                      <a16:creationId xmlns:a16="http://schemas.microsoft.com/office/drawing/2014/main" id="{E6912827-C0BD-4C15-A74E-F5DF178C3776}"/>
                    </a:ext>
                  </a:extLst>
                </p:cNvPr>
                <p:cNvSpPr/>
                <p:nvPr userDrawn="1"/>
              </p:nvSpPr>
              <p:spPr>
                <a:xfrm>
                  <a:off x="-2916763" y="769168"/>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dirty="0">
                    <a:solidFill>
                      <a:srgbClr val="211F26"/>
                    </a:solidFill>
                    <a:latin typeface="Calibri" panose="020F0502020204030204" pitchFamily="34" charset="0"/>
                    <a:cs typeface="Calibri" panose="020F0502020204030204" pitchFamily="34" charset="0"/>
                  </a:endParaRPr>
                </a:p>
              </p:txBody>
            </p:sp>
            <p:grpSp>
              <p:nvGrpSpPr>
                <p:cNvPr id="203" name="Groep 202">
                  <a:extLst>
                    <a:ext uri="{FF2B5EF4-FFF2-40B4-BE49-F238E27FC236}">
                      <a16:creationId xmlns:a16="http://schemas.microsoft.com/office/drawing/2014/main" id="{A4339A42-8BC7-41AF-B188-EBD60D548AE9}"/>
                    </a:ext>
                  </a:extLst>
                </p:cNvPr>
                <p:cNvGrpSpPr/>
                <p:nvPr userDrawn="1"/>
              </p:nvGrpSpPr>
              <p:grpSpPr>
                <a:xfrm>
                  <a:off x="-2866744" y="827071"/>
                  <a:ext cx="168701" cy="132575"/>
                  <a:chOff x="-2866744" y="827071"/>
                  <a:chExt cx="168701" cy="132575"/>
                </a:xfrm>
              </p:grpSpPr>
              <p:cxnSp>
                <p:nvCxnSpPr>
                  <p:cNvPr id="205" name="Rechte verbindingslijn 204">
                    <a:extLst>
                      <a:ext uri="{FF2B5EF4-FFF2-40B4-BE49-F238E27FC236}">
                        <a16:creationId xmlns:a16="http://schemas.microsoft.com/office/drawing/2014/main" id="{672E264B-B0CA-4139-9E36-68A37B595BB4}"/>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206" name="Rechte verbindingslijn 205">
                    <a:extLst>
                      <a:ext uri="{FF2B5EF4-FFF2-40B4-BE49-F238E27FC236}">
                        <a16:creationId xmlns:a16="http://schemas.microsoft.com/office/drawing/2014/main" id="{8CA2DACB-A2F2-40B1-BB31-F643F472461F}"/>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207" name="Rechte verbindingslijn 206">
                    <a:extLst>
                      <a:ext uri="{FF2B5EF4-FFF2-40B4-BE49-F238E27FC236}">
                        <a16:creationId xmlns:a16="http://schemas.microsoft.com/office/drawing/2014/main" id="{89337B1A-8DF1-4032-8CAB-AAA5415118D3}"/>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208" name="Rechte verbindingslijn 207">
                    <a:extLst>
                      <a:ext uri="{FF2B5EF4-FFF2-40B4-BE49-F238E27FC236}">
                        <a16:creationId xmlns:a16="http://schemas.microsoft.com/office/drawing/2014/main" id="{921AB17B-6AEF-4859-A772-17E86AC2DEB6}"/>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209" name="Rechte verbindingslijn 208">
                    <a:extLst>
                      <a:ext uri="{FF2B5EF4-FFF2-40B4-BE49-F238E27FC236}">
                        <a16:creationId xmlns:a16="http://schemas.microsoft.com/office/drawing/2014/main" id="{5FE04321-EB64-4107-A02E-22A62DEAB6A9}"/>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204" name="Pijl: rechts 203">
                  <a:extLst>
                    <a:ext uri="{FF2B5EF4-FFF2-40B4-BE49-F238E27FC236}">
                      <a16:creationId xmlns:a16="http://schemas.microsoft.com/office/drawing/2014/main" id="{6573C2BB-6CAA-4D5D-A064-348882734C80}"/>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nvGrpSpPr>
              <p:cNvPr id="193" name="Groep 192">
                <a:extLst>
                  <a:ext uri="{FF2B5EF4-FFF2-40B4-BE49-F238E27FC236}">
                    <a16:creationId xmlns:a16="http://schemas.microsoft.com/office/drawing/2014/main" id="{B738F0B2-7E8B-448F-A1EB-594D70503AC4}"/>
                  </a:ext>
                </a:extLst>
              </p:cNvPr>
              <p:cNvGrpSpPr/>
              <p:nvPr userDrawn="1"/>
            </p:nvGrpSpPr>
            <p:grpSpPr>
              <a:xfrm>
                <a:off x="-2916763" y="460171"/>
                <a:ext cx="268738" cy="248381"/>
                <a:chOff x="-2916763" y="460171"/>
                <a:chExt cx="268738" cy="248381"/>
              </a:xfrm>
            </p:grpSpPr>
            <p:sp>
              <p:nvSpPr>
                <p:cNvPr id="194" name="Rechthoek 193">
                  <a:extLst>
                    <a:ext uri="{FF2B5EF4-FFF2-40B4-BE49-F238E27FC236}">
                      <a16:creationId xmlns:a16="http://schemas.microsoft.com/office/drawing/2014/main" id="{19AAA0F0-8AB1-4E84-9517-10D0B5D4BFD2}"/>
                    </a:ext>
                  </a:extLst>
                </p:cNvPr>
                <p:cNvSpPr/>
                <p:nvPr userDrawn="1"/>
              </p:nvSpPr>
              <p:spPr>
                <a:xfrm>
                  <a:off x="-2916763" y="460171"/>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dirty="0">
                    <a:solidFill>
                      <a:srgbClr val="211F26"/>
                    </a:solidFill>
                    <a:latin typeface="Calibri" panose="020F0502020204030204" pitchFamily="34" charset="0"/>
                    <a:cs typeface="Calibri" panose="020F0502020204030204" pitchFamily="34" charset="0"/>
                  </a:endParaRPr>
                </a:p>
              </p:txBody>
            </p:sp>
            <p:grpSp>
              <p:nvGrpSpPr>
                <p:cNvPr id="195" name="Groep 194">
                  <a:extLst>
                    <a:ext uri="{FF2B5EF4-FFF2-40B4-BE49-F238E27FC236}">
                      <a16:creationId xmlns:a16="http://schemas.microsoft.com/office/drawing/2014/main" id="{67DB9BAC-2D04-45C4-8ACC-9E527FCA70EA}"/>
                    </a:ext>
                  </a:extLst>
                </p:cNvPr>
                <p:cNvGrpSpPr/>
                <p:nvPr userDrawn="1"/>
              </p:nvGrpSpPr>
              <p:grpSpPr>
                <a:xfrm>
                  <a:off x="-2866744" y="518074"/>
                  <a:ext cx="168701" cy="132575"/>
                  <a:chOff x="-2866744" y="518074"/>
                  <a:chExt cx="168701" cy="132575"/>
                </a:xfrm>
              </p:grpSpPr>
              <p:cxnSp>
                <p:nvCxnSpPr>
                  <p:cNvPr id="197" name="Rechte verbindingslijn 196">
                    <a:extLst>
                      <a:ext uri="{FF2B5EF4-FFF2-40B4-BE49-F238E27FC236}">
                        <a16:creationId xmlns:a16="http://schemas.microsoft.com/office/drawing/2014/main" id="{A8F0FCE9-ACA9-422D-8743-19634D58620B}"/>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198" name="Rechte verbindingslijn 197">
                    <a:extLst>
                      <a:ext uri="{FF2B5EF4-FFF2-40B4-BE49-F238E27FC236}">
                        <a16:creationId xmlns:a16="http://schemas.microsoft.com/office/drawing/2014/main" id="{9C7814EF-8315-4C0B-8972-51958AD43877}"/>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199" name="Rechte verbindingslijn 198">
                    <a:extLst>
                      <a:ext uri="{FF2B5EF4-FFF2-40B4-BE49-F238E27FC236}">
                        <a16:creationId xmlns:a16="http://schemas.microsoft.com/office/drawing/2014/main" id="{8BB37C65-DF45-41F9-8B5F-C2F14F65CB01}"/>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200" name="Rechte verbindingslijn 199">
                    <a:extLst>
                      <a:ext uri="{FF2B5EF4-FFF2-40B4-BE49-F238E27FC236}">
                        <a16:creationId xmlns:a16="http://schemas.microsoft.com/office/drawing/2014/main" id="{AB625848-A0DC-4480-B1F9-03874C16BAD4}"/>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201" name="Rechte verbindingslijn 200">
                    <a:extLst>
                      <a:ext uri="{FF2B5EF4-FFF2-40B4-BE49-F238E27FC236}">
                        <a16:creationId xmlns:a16="http://schemas.microsoft.com/office/drawing/2014/main" id="{D5741C62-6D80-4C26-B56D-D3B02D0F4723}"/>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196" name="Pijl: rechts 195">
                  <a:extLst>
                    <a:ext uri="{FF2B5EF4-FFF2-40B4-BE49-F238E27FC236}">
                      <a16:creationId xmlns:a16="http://schemas.microsoft.com/office/drawing/2014/main" id="{2219BA53-42C3-4BA2-905E-2DA73159E4B5}"/>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grpSp>
          <p:nvGrpSpPr>
            <p:cNvPr id="178" name="Groep 177">
              <a:extLst>
                <a:ext uri="{FF2B5EF4-FFF2-40B4-BE49-F238E27FC236}">
                  <a16:creationId xmlns:a16="http://schemas.microsoft.com/office/drawing/2014/main" id="{3590C70E-9625-478F-985F-0B891D3F3B5D}"/>
                </a:ext>
              </a:extLst>
            </p:cNvPr>
            <p:cNvGrpSpPr/>
            <p:nvPr userDrawn="1"/>
          </p:nvGrpSpPr>
          <p:grpSpPr>
            <a:xfrm>
              <a:off x="-938434" y="5326819"/>
              <a:ext cx="627798" cy="576693"/>
              <a:chOff x="-1753862" y="6112775"/>
              <a:chExt cx="759635" cy="697798"/>
            </a:xfrm>
          </p:grpSpPr>
          <p:grpSp>
            <p:nvGrpSpPr>
              <p:cNvPr id="179" name="Inspireren">
                <a:extLst>
                  <a:ext uri="{FF2B5EF4-FFF2-40B4-BE49-F238E27FC236}">
                    <a16:creationId xmlns:a16="http://schemas.microsoft.com/office/drawing/2014/main" id="{2A2ED0A8-24C4-4BA4-A872-CBB819902E10}"/>
                  </a:ext>
                </a:extLst>
              </p:cNvPr>
              <p:cNvGrpSpPr>
                <a:grpSpLocks noChangeAspect="1"/>
              </p:cNvGrpSpPr>
              <p:nvPr userDrawn="1"/>
            </p:nvGrpSpPr>
            <p:grpSpPr bwMode="auto">
              <a:xfrm>
                <a:off x="-1484858" y="6112775"/>
                <a:ext cx="205431" cy="293286"/>
                <a:chOff x="4768" y="2783"/>
                <a:chExt cx="788" cy="1125"/>
              </a:xfrm>
              <a:gradFill>
                <a:gsLst>
                  <a:gs pos="0">
                    <a:srgbClr val="9D9FA1"/>
                  </a:gs>
                  <a:gs pos="70000">
                    <a:srgbClr val="211F26"/>
                  </a:gs>
                </a:gsLst>
                <a:lin ang="2700000" scaled="0"/>
              </a:gradFill>
            </p:grpSpPr>
            <p:sp>
              <p:nvSpPr>
                <p:cNvPr id="181" name="Freeform 12">
                  <a:extLst>
                    <a:ext uri="{FF2B5EF4-FFF2-40B4-BE49-F238E27FC236}">
                      <a16:creationId xmlns:a16="http://schemas.microsoft.com/office/drawing/2014/main" id="{C3C33682-8577-424C-996F-1CF82988AD02}"/>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182" name="Freeform 13">
                  <a:extLst>
                    <a:ext uri="{FF2B5EF4-FFF2-40B4-BE49-F238E27FC236}">
                      <a16:creationId xmlns:a16="http://schemas.microsoft.com/office/drawing/2014/main" id="{2EF52B20-9F79-4F95-80A2-D70037A18974}"/>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183" name="Freeform 14">
                  <a:extLst>
                    <a:ext uri="{FF2B5EF4-FFF2-40B4-BE49-F238E27FC236}">
                      <a16:creationId xmlns:a16="http://schemas.microsoft.com/office/drawing/2014/main" id="{030FBC23-6B36-49CA-8D09-C766D54F0084}"/>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grpSp>
          <p:sp>
            <p:nvSpPr>
              <p:cNvPr id="180" name="Tekstvak 179">
                <a:extLst>
                  <a:ext uri="{FF2B5EF4-FFF2-40B4-BE49-F238E27FC236}">
                    <a16:creationId xmlns:a16="http://schemas.microsoft.com/office/drawing/2014/main" id="{0A2CA8A0-8511-43D0-9433-9DF9104C36D8}"/>
                  </a:ext>
                </a:extLst>
              </p:cNvPr>
              <p:cNvSpPr txBox="1"/>
              <p:nvPr userDrawn="1"/>
            </p:nvSpPr>
            <p:spPr>
              <a:xfrm>
                <a:off x="-1753862" y="6420664"/>
                <a:ext cx="759635" cy="389909"/>
              </a:xfrm>
              <a:prstGeom prst="rect">
                <a:avLst/>
              </a:prstGeom>
              <a:noFill/>
            </p:spPr>
            <p:txBody>
              <a:bodyPr wrap="square" lIns="0" tIns="0" rIns="0" bIns="0" rtlCol="0" anchor="ctr">
                <a:noAutofit/>
              </a:bodyPr>
              <a:lstStyle/>
              <a:p>
                <a:pPr marL="0" marR="0" lvl="0" indent="0" algn="ctr" defTabSz="685800" rtl="0"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spTree>
    <p:extLst>
      <p:ext uri="{BB962C8B-B14F-4D97-AF65-F5344CB8AC3E}">
        <p14:creationId xmlns:p14="http://schemas.microsoft.com/office/powerpoint/2010/main" val="291092533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76.xml><?xml version="1.0" encoding="utf-8"?>
<p:sldLayout xmlns:a="http://schemas.openxmlformats.org/drawingml/2006/main" xmlns:r="http://schemas.openxmlformats.org/officeDocument/2006/relationships" xmlns:p="http://schemas.openxmlformats.org/presentationml/2006/main" preserve="1" userDrawn="1">
  <p:cSld name="Tekst + Beeld M">
    <p:spTree>
      <p:nvGrpSpPr>
        <p:cNvPr id="1" name=""/>
        <p:cNvGrpSpPr/>
        <p:nvPr/>
      </p:nvGrpSpPr>
      <p:grpSpPr>
        <a:xfrm>
          <a:off x="0" y="0"/>
          <a:ext cx="0" cy="0"/>
          <a:chOff x="0" y="0"/>
          <a:chExt cx="0" cy="0"/>
        </a:xfrm>
      </p:grpSpPr>
      <p:grpSp>
        <p:nvGrpSpPr>
          <p:cNvPr id="9" name="- INSTRUCTIES">
            <a:extLst>
              <a:ext uri="{FF2B5EF4-FFF2-40B4-BE49-F238E27FC236}">
                <a16:creationId xmlns:a16="http://schemas.microsoft.com/office/drawing/2014/main" id="{E2D761A1-3E3D-4318-8C84-1C0B13F364EB}"/>
              </a:ext>
            </a:extLst>
          </p:cNvPr>
          <p:cNvGrpSpPr/>
          <p:nvPr userDrawn="1"/>
        </p:nvGrpSpPr>
        <p:grpSpPr>
          <a:xfrm>
            <a:off x="9283196" y="0"/>
            <a:ext cx="2770040" cy="5016356"/>
            <a:chOff x="-3786165" y="-1"/>
            <a:chExt cx="3693386" cy="6688475"/>
          </a:xfrm>
        </p:grpSpPr>
        <p:sp>
          <p:nvSpPr>
            <p:cNvPr id="13" name="Rechthoek 12">
              <a:extLst>
                <a:ext uri="{FF2B5EF4-FFF2-40B4-BE49-F238E27FC236}">
                  <a16:creationId xmlns:a16="http://schemas.microsoft.com/office/drawing/2014/main" id="{0D7C74B3-7821-4283-A1FD-142D72E1A9B7}"/>
                </a:ext>
              </a:extLst>
            </p:cNvPr>
            <p:cNvSpPr/>
            <p:nvPr userDrawn="1"/>
          </p:nvSpPr>
          <p:spPr>
            <a:xfrm>
              <a:off x="-3786165" y="-1"/>
              <a:ext cx="3593091" cy="6034857"/>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450"/>
                </a:spcBef>
                <a:spcAft>
                  <a:spcPts val="450"/>
                </a:spcAft>
              </a:pPr>
              <a:r>
                <a:rPr lang="nl-NL" sz="1050" b="1" cap="all" baseline="0" noProof="0" dirty="0">
                  <a:solidFill>
                    <a:schemeClr val="accent1"/>
                  </a:solidFill>
                  <a:latin typeface="Calibri" panose="020F0502020204030204" pitchFamily="34" charset="0"/>
                  <a:cs typeface="Calibri" panose="020F0502020204030204" pitchFamily="34" charset="0"/>
                </a:rPr>
                <a:t>Afbeelding invoegen/opmaken</a:t>
              </a:r>
            </a:p>
          </p:txBody>
        </p:sp>
        <p:sp>
          <p:nvSpPr>
            <p:cNvPr id="14" name="Ovaal 13">
              <a:extLst>
                <a:ext uri="{FF2B5EF4-FFF2-40B4-BE49-F238E27FC236}">
                  <a16:creationId xmlns:a16="http://schemas.microsoft.com/office/drawing/2014/main" id="{1913380C-78DC-4A82-B163-BAA1F96D3133}"/>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5" name="Rechthoek 14">
              <a:extLst>
                <a:ext uri="{FF2B5EF4-FFF2-40B4-BE49-F238E27FC236}">
                  <a16:creationId xmlns:a16="http://schemas.microsoft.com/office/drawing/2014/main" id="{867823A1-BA8C-49C4-A01E-FA1A74715095}"/>
                </a:ext>
              </a:extLst>
            </p:cNvPr>
            <p:cNvSpPr/>
            <p:nvPr userDrawn="1"/>
          </p:nvSpPr>
          <p:spPr>
            <a:xfrm>
              <a:off x="-3319415" y="465324"/>
              <a:ext cx="2962706" cy="668152"/>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Wanneer nodig, verwijder de bestaande afbeelding d.m.v. de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Selecteer het afbeeldingskader, ga naar de tab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‘Slidebuilder'</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'Afbeeldingen’</a:t>
              </a:r>
              <a:endPar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endParaRPr>
            </a:p>
          </p:txBody>
        </p:sp>
        <p:sp>
          <p:nvSpPr>
            <p:cNvPr id="16" name="Ovaal 15">
              <a:extLst>
                <a:ext uri="{FF2B5EF4-FFF2-40B4-BE49-F238E27FC236}">
                  <a16:creationId xmlns:a16="http://schemas.microsoft.com/office/drawing/2014/main" id="{4D9C68C0-2031-4924-86B5-EA309EC7BAF4}"/>
                </a:ext>
              </a:extLst>
            </p:cNvPr>
            <p:cNvSpPr/>
            <p:nvPr userDrawn="1"/>
          </p:nvSpPr>
          <p:spPr>
            <a:xfrm>
              <a:off x="-3603587" y="2633935"/>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17" name="Rechthoek 16">
              <a:extLst>
                <a:ext uri="{FF2B5EF4-FFF2-40B4-BE49-F238E27FC236}">
                  <a16:creationId xmlns:a16="http://schemas.microsoft.com/office/drawing/2014/main" id="{789E2C99-DAE9-488B-9ED2-2CADD22818A8}"/>
                </a:ext>
              </a:extLst>
            </p:cNvPr>
            <p:cNvSpPr/>
            <p:nvPr userDrawn="1"/>
          </p:nvSpPr>
          <p:spPr>
            <a:xfrm>
              <a:off x="-3319416" y="2633936"/>
              <a:ext cx="3126341" cy="462795"/>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Klik met de rechter muisknop op de miniatuurweergave van de dia aan de linkerkant van het scherm en kies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‘Dia herstellen’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18" name="Ovaal 17">
              <a:extLst>
                <a:ext uri="{FF2B5EF4-FFF2-40B4-BE49-F238E27FC236}">
                  <a16:creationId xmlns:a16="http://schemas.microsoft.com/office/drawing/2014/main" id="{9501E5DB-0D28-411E-A8F4-336BB0ADECD1}"/>
                </a:ext>
              </a:extLst>
            </p:cNvPr>
            <p:cNvSpPr/>
            <p:nvPr userDrawn="1"/>
          </p:nvSpPr>
          <p:spPr>
            <a:xfrm>
              <a:off x="-3603587" y="4226365"/>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19" name="Rechthoek 18">
              <a:extLst>
                <a:ext uri="{FF2B5EF4-FFF2-40B4-BE49-F238E27FC236}">
                  <a16:creationId xmlns:a16="http://schemas.microsoft.com/office/drawing/2014/main" id="{417B3E92-3501-4C6C-81C1-7BF45EA8B7DB}"/>
                </a:ext>
              </a:extLst>
            </p:cNvPr>
            <p:cNvSpPr/>
            <p:nvPr userDrawn="1"/>
          </p:nvSpPr>
          <p:spPr>
            <a:xfrm>
              <a:off x="-3319416" y="4226366"/>
              <a:ext cx="3008779" cy="820954"/>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Om de afbeelding te schalen of bij te snijden, ga naar de tab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‘Hulpmiddelen voor afbeeldingen - Opmaak’</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‘Bijsnijden’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Schaal met de bolletjes de afbeelding en met de hoekjes het afbeeldingskader.</a:t>
              </a:r>
            </a:p>
          </p:txBody>
        </p:sp>
        <p:sp>
          <p:nvSpPr>
            <p:cNvPr id="20" name="Rechthoek 19">
              <a:extLst>
                <a:ext uri="{FF2B5EF4-FFF2-40B4-BE49-F238E27FC236}">
                  <a16:creationId xmlns:a16="http://schemas.microsoft.com/office/drawing/2014/main" id="{263D8C07-F846-4238-A4E6-7934088C830B}"/>
                </a:ext>
              </a:extLst>
            </p:cNvPr>
            <p:cNvSpPr/>
            <p:nvPr userDrawn="1"/>
          </p:nvSpPr>
          <p:spPr>
            <a:xfrm>
              <a:off x="-3316836" y="3200265"/>
              <a:ext cx="1239216" cy="719917"/>
            </a:xfrm>
            <a:prstGeom prst="rect">
              <a:avLst/>
            </a:prstGeom>
            <a:pattFill prst="wdUpDiag">
              <a:fgClr>
                <a:srgbClr val="E0E0E0"/>
              </a:fgClr>
              <a:bgClr>
                <a:srgbClr val="ECECEC"/>
              </a:bgClr>
            </a:pattFill>
            <a:ln w="12700">
              <a:solidFill>
                <a:srgbClr val="D3D3D3"/>
              </a:solidFill>
              <a:prstDash val="solid"/>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72000" tIns="0" rIns="0" bIns="0" numCol="1" spcCol="0" rtlCol="0" fromWordArt="0" anchor="ctr" anchorCtr="0" forceAA="0" compatLnSpc="1">
              <a:prstTxWarp prst="textNoShape">
                <a:avLst/>
              </a:prstTxWarp>
              <a:noAutofit/>
            </a:bodyPr>
            <a:lstStyle/>
            <a:p>
              <a:pPr algn="l"/>
              <a:endParaRPr lang="nl-NL" sz="750" b="0" i="1" noProof="0" dirty="0">
                <a:solidFill>
                  <a:srgbClr val="211F26"/>
                </a:solidFill>
                <a:latin typeface="Calibri" panose="020F0502020204030204" pitchFamily="34" charset="0"/>
                <a:cs typeface="Calibri" panose="020F0502020204030204" pitchFamily="34" charset="0"/>
              </a:endParaRPr>
            </a:p>
          </p:txBody>
        </p:sp>
        <p:grpSp>
          <p:nvGrpSpPr>
            <p:cNvPr id="21" name="Groep 20">
              <a:extLst>
                <a:ext uri="{FF2B5EF4-FFF2-40B4-BE49-F238E27FC236}">
                  <a16:creationId xmlns:a16="http://schemas.microsoft.com/office/drawing/2014/main" id="{E074457F-2E48-48C4-8829-4232E9618C5A}"/>
                </a:ext>
              </a:extLst>
            </p:cNvPr>
            <p:cNvGrpSpPr/>
            <p:nvPr userDrawn="1"/>
          </p:nvGrpSpPr>
          <p:grpSpPr>
            <a:xfrm>
              <a:off x="-2485819" y="3479783"/>
              <a:ext cx="1222990" cy="563933"/>
              <a:chOff x="-2485819" y="3399207"/>
              <a:chExt cx="1222990" cy="563933"/>
            </a:xfrm>
          </p:grpSpPr>
          <p:sp>
            <p:nvSpPr>
              <p:cNvPr id="60" name="Rechthoek 59">
                <a:extLst>
                  <a:ext uri="{FF2B5EF4-FFF2-40B4-BE49-F238E27FC236}">
                    <a16:creationId xmlns:a16="http://schemas.microsoft.com/office/drawing/2014/main" id="{79820697-0DD3-431B-A373-6D00AEB59F16}"/>
                  </a:ext>
                </a:extLst>
              </p:cNvPr>
              <p:cNvSpPr/>
              <p:nvPr userDrawn="1"/>
            </p:nvSpPr>
            <p:spPr>
              <a:xfrm>
                <a:off x="-2485819" y="3399207"/>
                <a:ext cx="1176476" cy="504851"/>
              </a:xfrm>
              <a:prstGeom prst="rect">
                <a:avLst/>
              </a:prstGeom>
              <a:solidFill>
                <a:schemeClr val="bg1"/>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61" name="Rechthoek 60">
                <a:extLst>
                  <a:ext uri="{FF2B5EF4-FFF2-40B4-BE49-F238E27FC236}">
                    <a16:creationId xmlns:a16="http://schemas.microsoft.com/office/drawing/2014/main" id="{CBB8591E-3979-4561-ABDE-B69B2568A446}"/>
                  </a:ext>
                </a:extLst>
              </p:cNvPr>
              <p:cNvSpPr/>
              <p:nvPr userDrawn="1"/>
            </p:nvSpPr>
            <p:spPr>
              <a:xfrm>
                <a:off x="-2479584" y="3652838"/>
                <a:ext cx="1164007" cy="246701"/>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nvGrpSpPr>
              <p:cNvPr id="62" name="Groep 61">
                <a:extLst>
                  <a:ext uri="{FF2B5EF4-FFF2-40B4-BE49-F238E27FC236}">
                    <a16:creationId xmlns:a16="http://schemas.microsoft.com/office/drawing/2014/main" id="{09D1FF29-4231-4B16-B330-F0C2EBA91384}"/>
                  </a:ext>
                </a:extLst>
              </p:cNvPr>
              <p:cNvGrpSpPr/>
              <p:nvPr userDrawn="1"/>
            </p:nvGrpSpPr>
            <p:grpSpPr>
              <a:xfrm>
                <a:off x="-2403869" y="3460544"/>
                <a:ext cx="155951" cy="131922"/>
                <a:chOff x="12968836" y="3354170"/>
                <a:chExt cx="404806" cy="342433"/>
              </a:xfrm>
            </p:grpSpPr>
            <p:sp>
              <p:nvSpPr>
                <p:cNvPr id="75" name="Rechthoek: afgeronde hoeken 74">
                  <a:extLst>
                    <a:ext uri="{FF2B5EF4-FFF2-40B4-BE49-F238E27FC236}">
                      <a16:creationId xmlns:a16="http://schemas.microsoft.com/office/drawing/2014/main" id="{900088CA-F49A-4200-A332-3D264CF8D3A3}"/>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76" name="Rechthoek 75">
                  <a:extLst>
                    <a:ext uri="{FF2B5EF4-FFF2-40B4-BE49-F238E27FC236}">
                      <a16:creationId xmlns:a16="http://schemas.microsoft.com/office/drawing/2014/main" id="{E8F7BAC5-5367-40D3-95E1-28D7ED9E2AA6}"/>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77" name="Rechthoek 76">
                  <a:extLst>
                    <a:ext uri="{FF2B5EF4-FFF2-40B4-BE49-F238E27FC236}">
                      <a16:creationId xmlns:a16="http://schemas.microsoft.com/office/drawing/2014/main" id="{D54AA7B1-CFFE-4809-80EC-EA3FF2F29167}"/>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78" name="Rechthoek 77">
                  <a:extLst>
                    <a:ext uri="{FF2B5EF4-FFF2-40B4-BE49-F238E27FC236}">
                      <a16:creationId xmlns:a16="http://schemas.microsoft.com/office/drawing/2014/main" id="{7887E856-B74A-49FA-B1E8-3DC1663B9680}"/>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79" name="Rechthoek 78">
                  <a:extLst>
                    <a:ext uri="{FF2B5EF4-FFF2-40B4-BE49-F238E27FC236}">
                      <a16:creationId xmlns:a16="http://schemas.microsoft.com/office/drawing/2014/main" id="{60F148B9-DF4D-4597-A42A-FF82E85DC548}"/>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80" name="Rechthoek 79">
                  <a:extLst>
                    <a:ext uri="{FF2B5EF4-FFF2-40B4-BE49-F238E27FC236}">
                      <a16:creationId xmlns:a16="http://schemas.microsoft.com/office/drawing/2014/main" id="{564D8E59-2388-464A-A06A-654A79E12581}"/>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nvGrpSpPr>
              <p:cNvPr id="63" name="Groep 62">
                <a:extLst>
                  <a:ext uri="{FF2B5EF4-FFF2-40B4-BE49-F238E27FC236}">
                    <a16:creationId xmlns:a16="http://schemas.microsoft.com/office/drawing/2014/main" id="{9241CB7D-8B43-4C48-B0A0-09B2A3EBDA7F}"/>
                  </a:ext>
                </a:extLst>
              </p:cNvPr>
              <p:cNvGrpSpPr/>
              <p:nvPr userDrawn="1"/>
            </p:nvGrpSpPr>
            <p:grpSpPr>
              <a:xfrm>
                <a:off x="-2423424" y="3690208"/>
                <a:ext cx="166739" cy="218963"/>
                <a:chOff x="12940828" y="3950597"/>
                <a:chExt cx="432813" cy="568367"/>
              </a:xfrm>
            </p:grpSpPr>
            <p:grpSp>
              <p:nvGrpSpPr>
                <p:cNvPr id="67" name="Groep 66">
                  <a:extLst>
                    <a:ext uri="{FF2B5EF4-FFF2-40B4-BE49-F238E27FC236}">
                      <a16:creationId xmlns:a16="http://schemas.microsoft.com/office/drawing/2014/main" id="{6883D421-98CC-4F2B-871B-7A5EF6BAB79E}"/>
                    </a:ext>
                  </a:extLst>
                </p:cNvPr>
                <p:cNvGrpSpPr/>
                <p:nvPr userDrawn="1"/>
              </p:nvGrpSpPr>
              <p:grpSpPr>
                <a:xfrm>
                  <a:off x="13000382" y="4006891"/>
                  <a:ext cx="373259" cy="315747"/>
                  <a:chOff x="12968836" y="3354170"/>
                  <a:chExt cx="404806" cy="342433"/>
                </a:xfrm>
              </p:grpSpPr>
              <p:sp>
                <p:nvSpPr>
                  <p:cNvPr id="69" name="Rechthoek: afgeronde hoeken 68">
                    <a:extLst>
                      <a:ext uri="{FF2B5EF4-FFF2-40B4-BE49-F238E27FC236}">
                        <a16:creationId xmlns:a16="http://schemas.microsoft.com/office/drawing/2014/main" id="{03A3DBCD-8585-4BCA-8FA6-861B7FA035D3}"/>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70" name="Rechthoek 69">
                    <a:extLst>
                      <a:ext uri="{FF2B5EF4-FFF2-40B4-BE49-F238E27FC236}">
                        <a16:creationId xmlns:a16="http://schemas.microsoft.com/office/drawing/2014/main" id="{ACB1DA54-8A23-41C3-B1E5-08746D9F0ABD}"/>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71" name="Rechthoek 70">
                    <a:extLst>
                      <a:ext uri="{FF2B5EF4-FFF2-40B4-BE49-F238E27FC236}">
                        <a16:creationId xmlns:a16="http://schemas.microsoft.com/office/drawing/2014/main" id="{4DE50FFC-EC65-459F-B946-33FC6749A926}"/>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72" name="Rechthoek 71">
                    <a:extLst>
                      <a:ext uri="{FF2B5EF4-FFF2-40B4-BE49-F238E27FC236}">
                        <a16:creationId xmlns:a16="http://schemas.microsoft.com/office/drawing/2014/main" id="{45D1D64F-C062-4216-A1AA-8B81A3A0BABF}"/>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73" name="Rechthoek 72">
                    <a:extLst>
                      <a:ext uri="{FF2B5EF4-FFF2-40B4-BE49-F238E27FC236}">
                        <a16:creationId xmlns:a16="http://schemas.microsoft.com/office/drawing/2014/main" id="{33AE0417-806A-45A1-9A7F-D0E02C4B94DB}"/>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74" name="Rechthoek 73">
                    <a:extLst>
                      <a:ext uri="{FF2B5EF4-FFF2-40B4-BE49-F238E27FC236}">
                        <a16:creationId xmlns:a16="http://schemas.microsoft.com/office/drawing/2014/main" id="{88EE83AF-0694-4C8B-B448-391BB6DC2206}"/>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sp>
              <p:nvSpPr>
                <p:cNvPr id="68" name="Boog 67">
                  <a:extLst>
                    <a:ext uri="{FF2B5EF4-FFF2-40B4-BE49-F238E27FC236}">
                      <a16:creationId xmlns:a16="http://schemas.microsoft.com/office/drawing/2014/main" id="{7359C984-07BC-48E7-A638-FEBA1BF7623E}"/>
                    </a:ext>
                  </a:extLst>
                </p:cNvPr>
                <p:cNvSpPr/>
                <p:nvPr userDrawn="1"/>
              </p:nvSpPr>
              <p:spPr>
                <a:xfrm rot="17637075">
                  <a:off x="12776155" y="4115270"/>
                  <a:ext cx="568367" cy="239021"/>
                </a:xfrm>
                <a:prstGeom prst="arc">
                  <a:avLst>
                    <a:gd name="adj1" fmla="val 15959368"/>
                    <a:gd name="adj2" fmla="val 1354623"/>
                  </a:avLst>
                </a:prstGeom>
                <a:noFill/>
                <a:ln w="19050" cap="flat" cmpd="sng" algn="ctr">
                  <a:solidFill>
                    <a:srgbClr val="4D82B8"/>
                  </a:solidFill>
                  <a:prstDash val="solid"/>
                  <a:headEnd type="arrow" w="med" len="sm"/>
                </a:ln>
                <a:effectLst/>
              </p:spPr>
              <p:txBody>
                <a:bodyPr rtlCol="0" anchor="ctr">
                  <a:noAutofit/>
                </a:bodyPr>
                <a:lstStyle/>
                <a:p>
                  <a:pPr algn="ctr"/>
                  <a:endParaRPr lang="nl-NL" sz="1800" noProof="0" dirty="0">
                    <a:solidFill>
                      <a:srgbClr val="211F26"/>
                    </a:solidFill>
                    <a:latin typeface="Calibri" panose="020F0502020204030204" pitchFamily="34" charset="0"/>
                    <a:cs typeface="Calibri" panose="020F0502020204030204" pitchFamily="34" charset="0"/>
                  </a:endParaRPr>
                </a:p>
              </p:txBody>
            </p:sp>
          </p:grpSp>
          <p:sp>
            <p:nvSpPr>
              <p:cNvPr id="64" name="Tekstvak 63">
                <a:extLst>
                  <a:ext uri="{FF2B5EF4-FFF2-40B4-BE49-F238E27FC236}">
                    <a16:creationId xmlns:a16="http://schemas.microsoft.com/office/drawing/2014/main" id="{2A6A851E-7E5E-4A9F-93BE-7E62FA85E640}"/>
                  </a:ext>
                </a:extLst>
              </p:cNvPr>
              <p:cNvSpPr txBox="1"/>
              <p:nvPr userDrawn="1"/>
            </p:nvSpPr>
            <p:spPr>
              <a:xfrm>
                <a:off x="-2245455" y="3460544"/>
                <a:ext cx="896116" cy="134709"/>
              </a:xfrm>
              <a:prstGeom prst="rect">
                <a:avLst/>
              </a:prstGeom>
              <a:noFill/>
            </p:spPr>
            <p:txBody>
              <a:bodyPr wrap="square" rtlCol="0" anchor="ctr">
                <a:noAutofit/>
              </a:bodyPr>
              <a:lstStyle/>
              <a:p>
                <a:pPr marL="0" algn="l" defTabSz="913134" rtl="0" eaLnBrk="1" latinLnBrk="0" hangingPunct="1">
                  <a:lnSpc>
                    <a:spcPct val="90000"/>
                  </a:lnSpc>
                  <a:spcBef>
                    <a:spcPts val="450"/>
                  </a:spcBef>
                  <a:spcAft>
                    <a:spcPts val="450"/>
                  </a:spcAft>
                </a:pPr>
                <a:r>
                  <a:rPr lang="nl-NL" sz="675" b="0" kern="1200" noProof="0" dirty="0">
                    <a:solidFill>
                      <a:srgbClr val="211F26"/>
                    </a:solidFill>
                    <a:latin typeface="Calibri" panose="020F0502020204030204" pitchFamily="34" charset="0"/>
                    <a:ea typeface="+mn-ea"/>
                    <a:cs typeface="Calibri" panose="020F0502020204030204" pitchFamily="34" charset="0"/>
                  </a:rPr>
                  <a:t>Indeling</a:t>
                </a:r>
              </a:p>
            </p:txBody>
          </p:sp>
          <p:sp>
            <p:nvSpPr>
              <p:cNvPr id="65" name="Tekstvak 64">
                <a:extLst>
                  <a:ext uri="{FF2B5EF4-FFF2-40B4-BE49-F238E27FC236}">
                    <a16:creationId xmlns:a16="http://schemas.microsoft.com/office/drawing/2014/main" id="{9EF7839F-F757-46BB-9A12-31AA6E0198E3}"/>
                  </a:ext>
                </a:extLst>
              </p:cNvPr>
              <p:cNvSpPr txBox="1"/>
              <p:nvPr userDrawn="1"/>
            </p:nvSpPr>
            <p:spPr>
              <a:xfrm>
                <a:off x="-2258884" y="3712980"/>
                <a:ext cx="909545" cy="126416"/>
              </a:xfrm>
              <a:prstGeom prst="rect">
                <a:avLst/>
              </a:prstGeom>
              <a:noFill/>
            </p:spPr>
            <p:txBody>
              <a:bodyPr wrap="square" rtlCol="0" anchor="ctr">
                <a:noAutofit/>
              </a:bodyPr>
              <a:lstStyle/>
              <a:p>
                <a:pPr marL="0" algn="l" defTabSz="913134" rtl="0" eaLnBrk="1" latinLnBrk="0" hangingPunct="1">
                  <a:lnSpc>
                    <a:spcPct val="90000"/>
                  </a:lnSpc>
                  <a:spcBef>
                    <a:spcPts val="450"/>
                  </a:spcBef>
                  <a:spcAft>
                    <a:spcPts val="450"/>
                  </a:spcAft>
                </a:pPr>
                <a:r>
                  <a:rPr lang="nl-NL" sz="675" b="0" kern="1200" noProof="0" dirty="0">
                    <a:solidFill>
                      <a:srgbClr val="211F26"/>
                    </a:solidFill>
                    <a:latin typeface="Calibri" panose="020F0502020204030204" pitchFamily="34" charset="0"/>
                    <a:ea typeface="+mn-ea"/>
                    <a:cs typeface="Calibri" panose="020F0502020204030204" pitchFamily="34" charset="0"/>
                  </a:rPr>
                  <a:t>Dia Herstellen</a:t>
                </a:r>
              </a:p>
            </p:txBody>
          </p:sp>
          <p:sp>
            <p:nvSpPr>
              <p:cNvPr id="66" name="Vrije vorm: vorm 65">
                <a:extLst>
                  <a:ext uri="{FF2B5EF4-FFF2-40B4-BE49-F238E27FC236}">
                    <a16:creationId xmlns:a16="http://schemas.microsoft.com/office/drawing/2014/main" id="{D9F11B8E-5F85-4635-9E61-54E0685CA992}"/>
                  </a:ext>
                </a:extLst>
              </p:cNvPr>
              <p:cNvSpPr/>
              <p:nvPr userDrawn="1"/>
            </p:nvSpPr>
            <p:spPr>
              <a:xfrm>
                <a:off x="-1360391" y="3783140"/>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450"/>
                  </a:spcBef>
                  <a:spcAft>
                    <a:spcPts val="450"/>
                  </a:spcAft>
                </a:pPr>
                <a:endParaRPr lang="nl-NL" sz="1200" cap="all" baseline="0" noProof="0" dirty="0">
                  <a:latin typeface="Calibri" panose="020F0502020204030204" pitchFamily="34" charset="0"/>
                  <a:cs typeface="Calibri" panose="020F0502020204030204" pitchFamily="34" charset="0"/>
                </a:endParaRPr>
              </a:p>
            </p:txBody>
          </p:sp>
        </p:grpSp>
        <p:grpSp>
          <p:nvGrpSpPr>
            <p:cNvPr id="22" name="Groep 21">
              <a:extLst>
                <a:ext uri="{FF2B5EF4-FFF2-40B4-BE49-F238E27FC236}">
                  <a16:creationId xmlns:a16="http://schemas.microsoft.com/office/drawing/2014/main" id="{7AE7C66F-69D2-4E5E-9BB3-96B739314B07}"/>
                </a:ext>
              </a:extLst>
            </p:cNvPr>
            <p:cNvGrpSpPr/>
            <p:nvPr userDrawn="1"/>
          </p:nvGrpSpPr>
          <p:grpSpPr>
            <a:xfrm>
              <a:off x="-3786165" y="5728778"/>
              <a:ext cx="3693386" cy="959696"/>
              <a:chOff x="-3786437" y="6163468"/>
              <a:chExt cx="3693386" cy="959696"/>
            </a:xfrm>
          </p:grpSpPr>
          <p:sp>
            <p:nvSpPr>
              <p:cNvPr id="50" name="Rechthoek 49">
                <a:extLst>
                  <a:ext uri="{FF2B5EF4-FFF2-40B4-BE49-F238E27FC236}">
                    <a16:creationId xmlns:a16="http://schemas.microsoft.com/office/drawing/2014/main" id="{EC6833B8-2769-473F-B633-B07FA5F49C4C}"/>
                  </a:ext>
                </a:extLst>
              </p:cNvPr>
              <p:cNvSpPr/>
              <p:nvPr userDrawn="1"/>
            </p:nvSpPr>
            <p:spPr>
              <a:xfrm>
                <a:off x="-3786437" y="6295164"/>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900" b="1" cap="all" baseline="0" noProof="0" dirty="0">
                    <a:solidFill>
                      <a:srgbClr val="211F26"/>
                    </a:solidFill>
                    <a:latin typeface="Calibri" panose="020F0502020204030204" pitchFamily="34" charset="0"/>
                    <a:cs typeface="Calibri" panose="020F0502020204030204" pitchFamily="34" charset="0"/>
                  </a:rPr>
                  <a:t>MEER WETEN?</a:t>
                </a:r>
                <a:br>
                  <a:rPr lang="nl-NL" sz="900" b="1" cap="all" baseline="0" noProof="0" dirty="0">
                    <a:solidFill>
                      <a:srgbClr val="211F26"/>
                    </a:solidFill>
                    <a:latin typeface="Calibri" panose="020F0502020204030204" pitchFamily="34" charset="0"/>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900" b="1" cap="all" baseline="0" noProof="0" dirty="0">
                    <a:solidFill>
                      <a:srgbClr val="211F26"/>
                    </a:solidFill>
                    <a:latin typeface="Calibri" panose="020F0502020204030204" pitchFamily="34" charset="0"/>
                    <a:cs typeface="Calibri" panose="020F0502020204030204" pitchFamily="34" charset="0"/>
                  </a:rPr>
                  <a:t> 'SLIDEBUILDER’ </a:t>
                </a:r>
                <a:r>
                  <a:rPr lang="nl-NL" sz="9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900" kern="1200" cap="none" baseline="0" noProof="0" dirty="0">
                    <a:solidFill>
                      <a:srgbClr val="211F26"/>
                    </a:solidFill>
                    <a:latin typeface="Calibri" panose="020F0502020204030204" pitchFamily="34" charset="0"/>
                    <a:ea typeface="+mn-ea"/>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9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51" name="ICOON_info">
                <a:extLst>
                  <a:ext uri="{FF2B5EF4-FFF2-40B4-BE49-F238E27FC236}">
                    <a16:creationId xmlns:a16="http://schemas.microsoft.com/office/drawing/2014/main" id="{5220A144-00EC-42B8-962C-F820E32CC893}"/>
                  </a:ext>
                </a:extLst>
              </p:cNvPr>
              <p:cNvGrpSpPr/>
              <p:nvPr userDrawn="1"/>
            </p:nvGrpSpPr>
            <p:grpSpPr>
              <a:xfrm>
                <a:off x="-376736" y="6163468"/>
                <a:ext cx="283685" cy="283685"/>
                <a:chOff x="-510741" y="5913713"/>
                <a:chExt cx="267555" cy="267555"/>
              </a:xfrm>
            </p:grpSpPr>
            <p:sp>
              <p:nvSpPr>
                <p:cNvPr id="58" name="Ovaal 57">
                  <a:extLst>
                    <a:ext uri="{FF2B5EF4-FFF2-40B4-BE49-F238E27FC236}">
                      <a16:creationId xmlns:a16="http://schemas.microsoft.com/office/drawing/2014/main" id="{383AF98E-2B06-4A82-AF17-56C5CE33A315}"/>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450"/>
                    </a:spcBef>
                    <a:spcAft>
                      <a:spcPts val="450"/>
                    </a:spcAft>
                  </a:pPr>
                  <a:endParaRPr lang="nl-NL" sz="1200" cap="all" baseline="0" noProof="0" dirty="0">
                    <a:latin typeface="Calibri" panose="020F0502020204030204" pitchFamily="34" charset="0"/>
                    <a:cs typeface="Calibri" panose="020F0502020204030204" pitchFamily="34" charset="0"/>
                  </a:endParaRPr>
                </a:p>
              </p:txBody>
            </p:sp>
            <p:sp>
              <p:nvSpPr>
                <p:cNvPr id="59" name="Graphic 163" descr="Informatie">
                  <a:extLst>
                    <a:ext uri="{FF2B5EF4-FFF2-40B4-BE49-F238E27FC236}">
                      <a16:creationId xmlns:a16="http://schemas.microsoft.com/office/drawing/2014/main" id="{33F54CB7-A3C8-4C45-8E14-296C4F0E17CB}"/>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1500" noProof="0" dirty="0">
                    <a:solidFill>
                      <a:srgbClr val="211F26"/>
                    </a:solidFill>
                    <a:latin typeface="Calibri" panose="020F0502020204030204" pitchFamily="34" charset="0"/>
                    <a:cs typeface="Calibri" panose="020F0502020204030204" pitchFamily="34" charset="0"/>
                  </a:endParaRPr>
                </a:p>
              </p:txBody>
            </p:sp>
          </p:grpSp>
          <p:grpSp>
            <p:nvGrpSpPr>
              <p:cNvPr id="52" name="Groep 51">
                <a:extLst>
                  <a:ext uri="{FF2B5EF4-FFF2-40B4-BE49-F238E27FC236}">
                    <a16:creationId xmlns:a16="http://schemas.microsoft.com/office/drawing/2014/main" id="{4882D6CA-4146-4669-8DEC-24E097264308}"/>
                  </a:ext>
                </a:extLst>
              </p:cNvPr>
              <p:cNvGrpSpPr/>
              <p:nvPr userDrawn="1"/>
            </p:nvGrpSpPr>
            <p:grpSpPr>
              <a:xfrm>
                <a:off x="-938434" y="6420818"/>
                <a:ext cx="627798" cy="576693"/>
                <a:chOff x="-938434" y="4570310"/>
                <a:chExt cx="627798" cy="576693"/>
              </a:xfrm>
            </p:grpSpPr>
            <p:grpSp>
              <p:nvGrpSpPr>
                <p:cNvPr id="53" name="Inspireren">
                  <a:extLst>
                    <a:ext uri="{FF2B5EF4-FFF2-40B4-BE49-F238E27FC236}">
                      <a16:creationId xmlns:a16="http://schemas.microsoft.com/office/drawing/2014/main" id="{74FCF131-1E96-4A13-8BAF-216D08AFA51F}"/>
                    </a:ext>
                  </a:extLst>
                </p:cNvPr>
                <p:cNvGrpSpPr>
                  <a:grpSpLocks noChangeAspect="1"/>
                </p:cNvGrpSpPr>
                <p:nvPr userDrawn="1"/>
              </p:nvGrpSpPr>
              <p:grpSpPr bwMode="auto">
                <a:xfrm>
                  <a:off x="-716116" y="4570310"/>
                  <a:ext cx="169778" cy="242385"/>
                  <a:chOff x="4768" y="2783"/>
                  <a:chExt cx="788" cy="1125"/>
                </a:xfrm>
                <a:gradFill>
                  <a:gsLst>
                    <a:gs pos="0">
                      <a:srgbClr val="9D9FA1"/>
                    </a:gs>
                    <a:gs pos="70000">
                      <a:srgbClr val="211F26"/>
                    </a:gs>
                  </a:gsLst>
                  <a:lin ang="2700000" scaled="0"/>
                </a:gradFill>
              </p:grpSpPr>
              <p:sp>
                <p:nvSpPr>
                  <p:cNvPr id="55" name="Freeform 12">
                    <a:extLst>
                      <a:ext uri="{FF2B5EF4-FFF2-40B4-BE49-F238E27FC236}">
                        <a16:creationId xmlns:a16="http://schemas.microsoft.com/office/drawing/2014/main" id="{BA996AB9-ACCF-4ED7-A274-51AD391190E6}"/>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56" name="Freeform 13">
                    <a:extLst>
                      <a:ext uri="{FF2B5EF4-FFF2-40B4-BE49-F238E27FC236}">
                        <a16:creationId xmlns:a16="http://schemas.microsoft.com/office/drawing/2014/main" id="{F370019C-E0A0-461E-BA2A-B5937712D36F}"/>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57" name="Freeform 14">
                    <a:extLst>
                      <a:ext uri="{FF2B5EF4-FFF2-40B4-BE49-F238E27FC236}">
                        <a16:creationId xmlns:a16="http://schemas.microsoft.com/office/drawing/2014/main" id="{81C568FB-3744-4D84-B987-8E79A4586A12}"/>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grpSp>
            <p:sp>
              <p:nvSpPr>
                <p:cNvPr id="54" name="Tekstvak 53">
                  <a:extLst>
                    <a:ext uri="{FF2B5EF4-FFF2-40B4-BE49-F238E27FC236}">
                      <a16:creationId xmlns:a16="http://schemas.microsoft.com/office/drawing/2014/main" id="{D4A761E7-5F3E-4886-9613-7F84AA90635D}"/>
                    </a:ext>
                  </a:extLst>
                </p:cNvPr>
                <p:cNvSpPr txBox="1"/>
                <p:nvPr userDrawn="1"/>
              </p:nvSpPr>
              <p:spPr>
                <a:xfrm>
                  <a:off x="-938434" y="4824764"/>
                  <a:ext cx="627798" cy="322239"/>
                </a:xfrm>
                <a:prstGeom prst="rect">
                  <a:avLst/>
                </a:prstGeom>
                <a:noFill/>
              </p:spPr>
              <p:txBody>
                <a:bodyPr wrap="square" lIns="0" tIns="0" rIns="0" bIns="0" rtlCol="0" anchor="ctr">
                  <a:noAutofit/>
                </a:bodyPr>
                <a:lstStyle/>
                <a:p>
                  <a:pPr marL="0" marR="0" lvl="0" indent="0" algn="ctr" defTabSz="685800" rtl="0"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grpSp>
          <p:nvGrpSpPr>
            <p:cNvPr id="23" name="Groep 22">
              <a:extLst>
                <a:ext uri="{FF2B5EF4-FFF2-40B4-BE49-F238E27FC236}">
                  <a16:creationId xmlns:a16="http://schemas.microsoft.com/office/drawing/2014/main" id="{3C01EE3C-D4E7-4AFE-926C-A64DA99172F1}"/>
                </a:ext>
              </a:extLst>
            </p:cNvPr>
            <p:cNvGrpSpPr/>
            <p:nvPr userDrawn="1"/>
          </p:nvGrpSpPr>
          <p:grpSpPr>
            <a:xfrm>
              <a:off x="-3367447" y="1226982"/>
              <a:ext cx="791775" cy="406485"/>
              <a:chOff x="-3565087" y="1409294"/>
              <a:chExt cx="627469" cy="322133"/>
            </a:xfrm>
          </p:grpSpPr>
          <p:grpSp>
            <p:nvGrpSpPr>
              <p:cNvPr id="44" name="Groep 43">
                <a:extLst>
                  <a:ext uri="{FF2B5EF4-FFF2-40B4-BE49-F238E27FC236}">
                    <a16:creationId xmlns:a16="http://schemas.microsoft.com/office/drawing/2014/main" id="{3C740B81-B8FA-4F8B-A8E8-073D1A8AE0EE}"/>
                  </a:ext>
                </a:extLst>
              </p:cNvPr>
              <p:cNvGrpSpPr/>
              <p:nvPr userDrawn="1"/>
            </p:nvGrpSpPr>
            <p:grpSpPr>
              <a:xfrm>
                <a:off x="-3364916" y="1409294"/>
                <a:ext cx="225195" cy="195499"/>
                <a:chOff x="10307162" y="1361199"/>
                <a:chExt cx="2200275" cy="1914525"/>
              </a:xfrm>
            </p:grpSpPr>
            <p:sp>
              <p:nvSpPr>
                <p:cNvPr id="46" name="Vrije vorm: vorm 45">
                  <a:extLst>
                    <a:ext uri="{FF2B5EF4-FFF2-40B4-BE49-F238E27FC236}">
                      <a16:creationId xmlns:a16="http://schemas.microsoft.com/office/drawing/2014/main" id="{C0916C84-B0ED-424E-85DB-0C1E6AF4A1A8}"/>
                    </a:ext>
                  </a:extLst>
                </p:cNvPr>
                <p:cNvSpPr/>
                <p:nvPr/>
              </p:nvSpPr>
              <p:spPr>
                <a:xfrm>
                  <a:off x="10683400" y="1831734"/>
                  <a:ext cx="371475" cy="371475"/>
                </a:xfrm>
                <a:custGeom>
                  <a:avLst/>
                  <a:gdLst>
                    <a:gd name="connsiteX0" fmla="*/ 369094 w 371475"/>
                    <a:gd name="connsiteY0" fmla="*/ 188119 h 371475"/>
                    <a:gd name="connsiteX1" fmla="*/ 188119 w 371475"/>
                    <a:gd name="connsiteY1" fmla="*/ 369094 h 371475"/>
                    <a:gd name="connsiteX2" fmla="*/ 7144 w 371475"/>
                    <a:gd name="connsiteY2" fmla="*/ 188119 h 371475"/>
                    <a:gd name="connsiteX3" fmla="*/ 188119 w 371475"/>
                    <a:gd name="connsiteY3" fmla="*/ 7144 h 371475"/>
                    <a:gd name="connsiteX4" fmla="*/ 369094 w 371475"/>
                    <a:gd name="connsiteY4" fmla="*/ 188119 h 3714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1475" h="371475">
                      <a:moveTo>
                        <a:pt x="369094" y="188119"/>
                      </a:moveTo>
                      <a:cubicBezTo>
                        <a:pt x="369094" y="288068"/>
                        <a:pt x="288068" y="369094"/>
                        <a:pt x="188119" y="369094"/>
                      </a:cubicBezTo>
                      <a:cubicBezTo>
                        <a:pt x="88169" y="369094"/>
                        <a:pt x="7144" y="288068"/>
                        <a:pt x="7144" y="188119"/>
                      </a:cubicBezTo>
                      <a:cubicBezTo>
                        <a:pt x="7144" y="88169"/>
                        <a:pt x="88169" y="7144"/>
                        <a:pt x="188119" y="7144"/>
                      </a:cubicBezTo>
                      <a:cubicBezTo>
                        <a:pt x="288068" y="7144"/>
                        <a:pt x="369094" y="88169"/>
                        <a:pt x="369094" y="188119"/>
                      </a:cubicBezTo>
                      <a:close/>
                    </a:path>
                  </a:pathLst>
                </a:custGeom>
                <a:solidFill>
                  <a:srgbClr val="1FF524"/>
                </a:solidFill>
                <a:ln w="9525" cap="flat">
                  <a:noFill/>
                  <a:prstDash val="solid"/>
                  <a:miter/>
                </a:ln>
              </p:spPr>
              <p:txBody>
                <a:bodyPr rtlCol="0" anchor="ctr"/>
                <a:lstStyle/>
                <a:p>
                  <a:pPr defTabSz="746602"/>
                  <a:endParaRPr lang="nl-NL" sz="5400" dirty="0">
                    <a:solidFill>
                      <a:srgbClr val="211F26"/>
                    </a:solidFill>
                    <a:latin typeface="Segoe UI Light"/>
                  </a:endParaRPr>
                </a:p>
              </p:txBody>
            </p:sp>
            <p:grpSp>
              <p:nvGrpSpPr>
                <p:cNvPr id="47" name="Groep 46">
                  <a:extLst>
                    <a:ext uri="{FF2B5EF4-FFF2-40B4-BE49-F238E27FC236}">
                      <a16:creationId xmlns:a16="http://schemas.microsoft.com/office/drawing/2014/main" id="{797F6FC5-2E00-43EC-861F-C5A9BF08A94C}"/>
                    </a:ext>
                  </a:extLst>
                </p:cNvPr>
                <p:cNvGrpSpPr/>
                <p:nvPr/>
              </p:nvGrpSpPr>
              <p:grpSpPr>
                <a:xfrm>
                  <a:off x="10307162" y="1361199"/>
                  <a:ext cx="2200275" cy="1914525"/>
                  <a:chOff x="10307162" y="1361199"/>
                  <a:chExt cx="2200275" cy="1914525"/>
                </a:xfrm>
                <a:gradFill>
                  <a:gsLst>
                    <a:gs pos="0">
                      <a:srgbClr val="9D9FA1"/>
                    </a:gs>
                    <a:gs pos="70000">
                      <a:srgbClr val="211F26"/>
                    </a:gs>
                  </a:gsLst>
                  <a:lin ang="2700000" scaled="0"/>
                </a:gradFill>
              </p:grpSpPr>
              <p:sp>
                <p:nvSpPr>
                  <p:cNvPr id="48" name="Vrije vorm: vorm 47">
                    <a:extLst>
                      <a:ext uri="{FF2B5EF4-FFF2-40B4-BE49-F238E27FC236}">
                        <a16:creationId xmlns:a16="http://schemas.microsoft.com/office/drawing/2014/main" id="{879AD9E2-0DE6-431A-9D30-8EF2BBF13611}"/>
                      </a:ext>
                    </a:extLst>
                  </p:cNvPr>
                  <p:cNvSpPr/>
                  <p:nvPr/>
                </p:nvSpPr>
                <p:spPr>
                  <a:xfrm>
                    <a:off x="10307162" y="1361199"/>
                    <a:ext cx="2200275" cy="1914525"/>
                  </a:xfrm>
                  <a:custGeom>
                    <a:avLst/>
                    <a:gdLst>
                      <a:gd name="connsiteX0" fmla="*/ 7144 w 2200275"/>
                      <a:gd name="connsiteY0" fmla="*/ 7144 h 1914525"/>
                      <a:gd name="connsiteX1" fmla="*/ 7144 w 2200275"/>
                      <a:gd name="connsiteY1" fmla="*/ 245269 h 1914525"/>
                      <a:gd name="connsiteX2" fmla="*/ 432911 w 2200275"/>
                      <a:gd name="connsiteY2" fmla="*/ 245269 h 1914525"/>
                      <a:gd name="connsiteX3" fmla="*/ 432911 w 2200275"/>
                      <a:gd name="connsiteY3" fmla="*/ 245269 h 1914525"/>
                      <a:gd name="connsiteX4" fmla="*/ 1959769 w 2200275"/>
                      <a:gd name="connsiteY4" fmla="*/ 245269 h 1914525"/>
                      <a:gd name="connsiteX5" fmla="*/ 1959769 w 2200275"/>
                      <a:gd name="connsiteY5" fmla="*/ 1674019 h 1914525"/>
                      <a:gd name="connsiteX6" fmla="*/ 245269 w 2200275"/>
                      <a:gd name="connsiteY6" fmla="*/ 1674019 h 1914525"/>
                      <a:gd name="connsiteX7" fmla="*/ 245269 w 2200275"/>
                      <a:gd name="connsiteY7" fmla="*/ 350044 h 1914525"/>
                      <a:gd name="connsiteX8" fmla="*/ 7144 w 2200275"/>
                      <a:gd name="connsiteY8" fmla="*/ 350044 h 1914525"/>
                      <a:gd name="connsiteX9" fmla="*/ 7144 w 2200275"/>
                      <a:gd name="connsiteY9" fmla="*/ 1912144 h 1914525"/>
                      <a:gd name="connsiteX10" fmla="*/ 2197894 w 2200275"/>
                      <a:gd name="connsiteY10" fmla="*/ 1912144 h 1914525"/>
                      <a:gd name="connsiteX11" fmla="*/ 2197894 w 2200275"/>
                      <a:gd name="connsiteY11" fmla="*/ 7144 h 191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00275" h="1914525">
                        <a:moveTo>
                          <a:pt x="7144" y="7144"/>
                        </a:moveTo>
                        <a:lnTo>
                          <a:pt x="7144" y="245269"/>
                        </a:lnTo>
                        <a:lnTo>
                          <a:pt x="432911" y="245269"/>
                        </a:lnTo>
                        <a:lnTo>
                          <a:pt x="432911" y="245269"/>
                        </a:lnTo>
                        <a:lnTo>
                          <a:pt x="1959769" y="245269"/>
                        </a:lnTo>
                        <a:lnTo>
                          <a:pt x="1959769" y="1674019"/>
                        </a:lnTo>
                        <a:lnTo>
                          <a:pt x="245269" y="1674019"/>
                        </a:lnTo>
                        <a:lnTo>
                          <a:pt x="245269" y="350044"/>
                        </a:lnTo>
                        <a:lnTo>
                          <a:pt x="7144" y="350044"/>
                        </a:lnTo>
                        <a:lnTo>
                          <a:pt x="7144" y="1912144"/>
                        </a:lnTo>
                        <a:lnTo>
                          <a:pt x="2197894" y="1912144"/>
                        </a:lnTo>
                        <a:lnTo>
                          <a:pt x="2197894" y="7144"/>
                        </a:lnTo>
                        <a:close/>
                      </a:path>
                    </a:pathLst>
                  </a:custGeom>
                  <a:grpFill/>
                  <a:ln w="9525" cap="flat">
                    <a:noFill/>
                    <a:prstDash val="solid"/>
                    <a:miter/>
                  </a:ln>
                </p:spPr>
                <p:txBody>
                  <a:bodyPr rtlCol="0" anchor="ctr"/>
                  <a:lstStyle/>
                  <a:p>
                    <a:pPr defTabSz="746602"/>
                    <a:endParaRPr lang="nl-NL" sz="5400" dirty="0">
                      <a:solidFill>
                        <a:srgbClr val="211F26"/>
                      </a:solidFill>
                      <a:latin typeface="Segoe UI Light"/>
                    </a:endParaRPr>
                  </a:p>
                </p:txBody>
              </p:sp>
              <p:sp>
                <p:nvSpPr>
                  <p:cNvPr id="49" name="Vrije vorm: vorm 48">
                    <a:extLst>
                      <a:ext uri="{FF2B5EF4-FFF2-40B4-BE49-F238E27FC236}">
                        <a16:creationId xmlns:a16="http://schemas.microsoft.com/office/drawing/2014/main" id="{1823E4E0-F241-43AE-ACA3-7F5999161D63}"/>
                      </a:ext>
                    </a:extLst>
                  </p:cNvPr>
                  <p:cNvSpPr/>
                  <p:nvPr/>
                </p:nvSpPr>
                <p:spPr>
                  <a:xfrm>
                    <a:off x="10682447" y="1953654"/>
                    <a:ext cx="1438275" cy="885825"/>
                  </a:xfrm>
                  <a:custGeom>
                    <a:avLst/>
                    <a:gdLst>
                      <a:gd name="connsiteX0" fmla="*/ 1070134 w 1438275"/>
                      <a:gd name="connsiteY0" fmla="*/ 7144 h 885825"/>
                      <a:gd name="connsiteX1" fmla="*/ 801529 w 1438275"/>
                      <a:gd name="connsiteY1" fmla="*/ 275749 h 885825"/>
                      <a:gd name="connsiteX2" fmla="*/ 662464 w 1438275"/>
                      <a:gd name="connsiteY2" fmla="*/ 137636 h 885825"/>
                      <a:gd name="connsiteX3" fmla="*/ 7144 w 1438275"/>
                      <a:gd name="connsiteY3" fmla="*/ 784384 h 885825"/>
                      <a:gd name="connsiteX4" fmla="*/ 108109 w 1438275"/>
                      <a:gd name="connsiteY4" fmla="*/ 885349 h 885825"/>
                      <a:gd name="connsiteX5" fmla="*/ 662464 w 1438275"/>
                      <a:gd name="connsiteY5" fmla="*/ 338614 h 885825"/>
                      <a:gd name="connsiteX6" fmla="*/ 928211 w 1438275"/>
                      <a:gd name="connsiteY6" fmla="*/ 605314 h 885825"/>
                      <a:gd name="connsiteX7" fmla="*/ 1029176 w 1438275"/>
                      <a:gd name="connsiteY7" fmla="*/ 503396 h 885825"/>
                      <a:gd name="connsiteX8" fmla="*/ 902494 w 1438275"/>
                      <a:gd name="connsiteY8" fmla="*/ 376714 h 885825"/>
                      <a:gd name="connsiteX9" fmla="*/ 1070134 w 1438275"/>
                      <a:gd name="connsiteY9" fmla="*/ 209074 h 885825"/>
                      <a:gd name="connsiteX10" fmla="*/ 1337786 w 1438275"/>
                      <a:gd name="connsiteY10" fmla="*/ 480536 h 885825"/>
                      <a:gd name="connsiteX11" fmla="*/ 1438751 w 1438275"/>
                      <a:gd name="connsiteY11" fmla="*/ 378619 h 885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38275" h="885825">
                        <a:moveTo>
                          <a:pt x="1070134" y="7144"/>
                        </a:moveTo>
                        <a:lnTo>
                          <a:pt x="801529" y="275749"/>
                        </a:lnTo>
                        <a:lnTo>
                          <a:pt x="662464" y="137636"/>
                        </a:lnTo>
                        <a:lnTo>
                          <a:pt x="7144" y="784384"/>
                        </a:lnTo>
                        <a:lnTo>
                          <a:pt x="108109" y="885349"/>
                        </a:lnTo>
                        <a:lnTo>
                          <a:pt x="662464" y="338614"/>
                        </a:lnTo>
                        <a:lnTo>
                          <a:pt x="928211" y="605314"/>
                        </a:lnTo>
                        <a:lnTo>
                          <a:pt x="1029176" y="503396"/>
                        </a:lnTo>
                        <a:lnTo>
                          <a:pt x="902494" y="376714"/>
                        </a:lnTo>
                        <a:lnTo>
                          <a:pt x="1070134" y="209074"/>
                        </a:lnTo>
                        <a:lnTo>
                          <a:pt x="1337786" y="480536"/>
                        </a:lnTo>
                        <a:lnTo>
                          <a:pt x="1438751" y="378619"/>
                        </a:lnTo>
                        <a:close/>
                      </a:path>
                    </a:pathLst>
                  </a:custGeom>
                  <a:grpFill/>
                  <a:ln w="9525" cap="flat">
                    <a:noFill/>
                    <a:prstDash val="solid"/>
                    <a:miter/>
                  </a:ln>
                </p:spPr>
                <p:txBody>
                  <a:bodyPr rtlCol="0" anchor="ctr"/>
                  <a:lstStyle/>
                  <a:p>
                    <a:pPr defTabSz="746602"/>
                    <a:endParaRPr lang="nl-NL" sz="5400" dirty="0">
                      <a:solidFill>
                        <a:srgbClr val="211F26"/>
                      </a:solidFill>
                      <a:latin typeface="Segoe UI Light"/>
                    </a:endParaRPr>
                  </a:p>
                </p:txBody>
              </p:sp>
            </p:grpSp>
          </p:grpSp>
          <p:sp>
            <p:nvSpPr>
              <p:cNvPr id="45" name="Tekstvak 44">
                <a:extLst>
                  <a:ext uri="{FF2B5EF4-FFF2-40B4-BE49-F238E27FC236}">
                    <a16:creationId xmlns:a16="http://schemas.microsoft.com/office/drawing/2014/main" id="{B3FFC878-740F-4349-A329-DAF3BD78CBAA}"/>
                  </a:ext>
                </a:extLst>
              </p:cNvPr>
              <p:cNvSpPr txBox="1"/>
              <p:nvPr userDrawn="1"/>
            </p:nvSpPr>
            <p:spPr>
              <a:xfrm>
                <a:off x="-3565087" y="1617700"/>
                <a:ext cx="627469" cy="113727"/>
              </a:xfrm>
              <a:prstGeom prst="rect">
                <a:avLst/>
              </a:prstGeom>
              <a:noFill/>
            </p:spPr>
            <p:txBody>
              <a:bodyPr wrap="square" lIns="0" tIns="18000" rIns="0" bIns="0" rtlCol="0" anchor="t">
                <a:noAutofit/>
              </a:bodyPr>
              <a:lstStyle/>
              <a:p>
                <a:pPr marL="0" marR="0" lvl="0" indent="0" algn="ctr" defTabSz="685800" rtl="0"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Afbeeldingen</a:t>
                </a:r>
              </a:p>
            </p:txBody>
          </p:sp>
        </p:grpSp>
        <p:grpSp>
          <p:nvGrpSpPr>
            <p:cNvPr id="24" name="Groep 23">
              <a:extLst>
                <a:ext uri="{FF2B5EF4-FFF2-40B4-BE49-F238E27FC236}">
                  <a16:creationId xmlns:a16="http://schemas.microsoft.com/office/drawing/2014/main" id="{66FBCA6B-D77E-4EDB-81B8-E9F4F5685051}"/>
                </a:ext>
              </a:extLst>
            </p:cNvPr>
            <p:cNvGrpSpPr/>
            <p:nvPr userDrawn="1"/>
          </p:nvGrpSpPr>
          <p:grpSpPr>
            <a:xfrm>
              <a:off x="-3354295" y="5166361"/>
              <a:ext cx="514284" cy="506545"/>
              <a:chOff x="12617641" y="3403239"/>
              <a:chExt cx="752963" cy="741634"/>
            </a:xfrm>
          </p:grpSpPr>
          <p:grpSp>
            <p:nvGrpSpPr>
              <p:cNvPr id="28" name="Groep 27">
                <a:extLst>
                  <a:ext uri="{FF2B5EF4-FFF2-40B4-BE49-F238E27FC236}">
                    <a16:creationId xmlns:a16="http://schemas.microsoft.com/office/drawing/2014/main" id="{582F9A75-5FAA-4631-8B52-33C475D7F6C6}"/>
                  </a:ext>
                </a:extLst>
              </p:cNvPr>
              <p:cNvGrpSpPr/>
              <p:nvPr userDrawn="1"/>
            </p:nvGrpSpPr>
            <p:grpSpPr>
              <a:xfrm>
                <a:off x="12771530" y="3403239"/>
                <a:ext cx="467176" cy="448491"/>
                <a:chOff x="12782157" y="3403239"/>
                <a:chExt cx="467176" cy="448491"/>
              </a:xfrm>
            </p:grpSpPr>
            <p:grpSp>
              <p:nvGrpSpPr>
                <p:cNvPr id="31" name="Groep 30">
                  <a:extLst>
                    <a:ext uri="{FF2B5EF4-FFF2-40B4-BE49-F238E27FC236}">
                      <a16:creationId xmlns:a16="http://schemas.microsoft.com/office/drawing/2014/main" id="{A312EA9B-327F-4048-B83A-A8BE264913D2}"/>
                    </a:ext>
                  </a:extLst>
                </p:cNvPr>
                <p:cNvGrpSpPr/>
                <p:nvPr userDrawn="1"/>
              </p:nvGrpSpPr>
              <p:grpSpPr>
                <a:xfrm>
                  <a:off x="12782157" y="3403239"/>
                  <a:ext cx="412976" cy="396132"/>
                  <a:chOff x="13554906" y="3320109"/>
                  <a:chExt cx="443917" cy="425811"/>
                </a:xfrm>
              </p:grpSpPr>
              <p:grpSp>
                <p:nvGrpSpPr>
                  <p:cNvPr id="38" name="Groep 37">
                    <a:extLst>
                      <a:ext uri="{FF2B5EF4-FFF2-40B4-BE49-F238E27FC236}">
                        <a16:creationId xmlns:a16="http://schemas.microsoft.com/office/drawing/2014/main" id="{5C927AA0-A5C8-4AC2-818F-C372DF43CA76}"/>
                      </a:ext>
                    </a:extLst>
                  </p:cNvPr>
                  <p:cNvGrpSpPr/>
                  <p:nvPr userDrawn="1"/>
                </p:nvGrpSpPr>
                <p:grpSpPr>
                  <a:xfrm>
                    <a:off x="13554906" y="3320109"/>
                    <a:ext cx="443917" cy="425811"/>
                    <a:chOff x="12909684" y="1276143"/>
                    <a:chExt cx="443917" cy="425811"/>
                  </a:xfrm>
                </p:grpSpPr>
                <p:sp>
                  <p:nvSpPr>
                    <p:cNvPr id="41" name="Rechthoek 40">
                      <a:extLst>
                        <a:ext uri="{FF2B5EF4-FFF2-40B4-BE49-F238E27FC236}">
                          <a16:creationId xmlns:a16="http://schemas.microsoft.com/office/drawing/2014/main" id="{BA1C38F6-5CC7-467D-9527-956E6F94778F}"/>
                        </a:ext>
                      </a:extLst>
                    </p:cNvPr>
                    <p:cNvSpPr/>
                    <p:nvPr userDrawn="1"/>
                  </p:nvSpPr>
                  <p:spPr>
                    <a:xfrm>
                      <a:off x="12909689" y="1276143"/>
                      <a:ext cx="443912" cy="425811"/>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42" name="Rechthoek 41">
                      <a:extLst>
                        <a:ext uri="{FF2B5EF4-FFF2-40B4-BE49-F238E27FC236}">
                          <a16:creationId xmlns:a16="http://schemas.microsoft.com/office/drawing/2014/main" id="{DD9391D6-DA35-4C92-8260-48CB952DC024}"/>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43" name="Ovaal 42">
                      <a:extLst>
                        <a:ext uri="{FF2B5EF4-FFF2-40B4-BE49-F238E27FC236}">
                          <a16:creationId xmlns:a16="http://schemas.microsoft.com/office/drawing/2014/main" id="{534E4ED1-B022-49E6-B636-84A3BD89DBB0}"/>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pic>
                <p:nvPicPr>
                  <p:cNvPr id="39" name="Afbeelding 38">
                    <a:extLst>
                      <a:ext uri="{FF2B5EF4-FFF2-40B4-BE49-F238E27FC236}">
                        <a16:creationId xmlns:a16="http://schemas.microsoft.com/office/drawing/2014/main" id="{E35929BA-6B2F-4990-A94F-4EC4E79688B6}"/>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a:off x="13567296" y="3424991"/>
                    <a:ext cx="173367" cy="140220"/>
                  </a:xfrm>
                  <a:prstGeom prst="rect">
                    <a:avLst/>
                  </a:prstGeom>
                </p:spPr>
              </p:pic>
              <p:pic>
                <p:nvPicPr>
                  <p:cNvPr id="40" name="Afbeelding 39">
                    <a:extLst>
                      <a:ext uri="{FF2B5EF4-FFF2-40B4-BE49-F238E27FC236}">
                        <a16:creationId xmlns:a16="http://schemas.microsoft.com/office/drawing/2014/main" id="{2BD08052-D7F6-4154-8BB6-9EC11443CC11}"/>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flipH="1">
                    <a:off x="13635599" y="3449265"/>
                    <a:ext cx="173367" cy="111424"/>
                  </a:xfrm>
                  <a:prstGeom prst="rect">
                    <a:avLst/>
                  </a:prstGeom>
                </p:spPr>
              </p:pic>
            </p:grpSp>
            <p:grpSp>
              <p:nvGrpSpPr>
                <p:cNvPr id="32" name="Groep 31">
                  <a:extLst>
                    <a:ext uri="{FF2B5EF4-FFF2-40B4-BE49-F238E27FC236}">
                      <a16:creationId xmlns:a16="http://schemas.microsoft.com/office/drawing/2014/main" id="{16CA6586-FF81-43B8-AB52-F9469424310C}"/>
                    </a:ext>
                  </a:extLst>
                </p:cNvPr>
                <p:cNvGrpSpPr/>
                <p:nvPr userDrawn="1"/>
              </p:nvGrpSpPr>
              <p:grpSpPr>
                <a:xfrm>
                  <a:off x="13103513" y="3705268"/>
                  <a:ext cx="145820" cy="146462"/>
                  <a:chOff x="13096169" y="3602278"/>
                  <a:chExt cx="145820" cy="146462"/>
                </a:xfrm>
              </p:grpSpPr>
              <p:sp>
                <p:nvSpPr>
                  <p:cNvPr id="36" name="Rechthoek 35">
                    <a:extLst>
                      <a:ext uri="{FF2B5EF4-FFF2-40B4-BE49-F238E27FC236}">
                        <a16:creationId xmlns:a16="http://schemas.microsoft.com/office/drawing/2014/main" id="{D8309D98-5528-4BA5-9486-4A16283CC2DB}"/>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37" name="Rechthoek 36">
                    <a:extLst>
                      <a:ext uri="{FF2B5EF4-FFF2-40B4-BE49-F238E27FC236}">
                        <a16:creationId xmlns:a16="http://schemas.microsoft.com/office/drawing/2014/main" id="{A3843BE6-11F7-4DDB-AA69-A965118E4476}"/>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nvGrpSpPr>
                <p:cNvPr id="33" name="Groep 32">
                  <a:extLst>
                    <a:ext uri="{FF2B5EF4-FFF2-40B4-BE49-F238E27FC236}">
                      <a16:creationId xmlns:a16="http://schemas.microsoft.com/office/drawing/2014/main" id="{B731642B-2115-4374-AF64-CCDAD0BBA72D}"/>
                    </a:ext>
                  </a:extLst>
                </p:cNvPr>
                <p:cNvGrpSpPr/>
                <p:nvPr userDrawn="1"/>
              </p:nvGrpSpPr>
              <p:grpSpPr>
                <a:xfrm rot="10800000">
                  <a:off x="13061402" y="3665637"/>
                  <a:ext cx="145820" cy="146462"/>
                  <a:chOff x="13096169" y="3602278"/>
                  <a:chExt cx="145820" cy="146462"/>
                </a:xfrm>
              </p:grpSpPr>
              <p:sp>
                <p:nvSpPr>
                  <p:cNvPr id="34" name="Rechthoek 33">
                    <a:extLst>
                      <a:ext uri="{FF2B5EF4-FFF2-40B4-BE49-F238E27FC236}">
                        <a16:creationId xmlns:a16="http://schemas.microsoft.com/office/drawing/2014/main" id="{DDCE3EA3-7C34-4457-AFD5-3FB04B0CD72F}"/>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35" name="Rechthoek 34">
                    <a:extLst>
                      <a:ext uri="{FF2B5EF4-FFF2-40B4-BE49-F238E27FC236}">
                        <a16:creationId xmlns:a16="http://schemas.microsoft.com/office/drawing/2014/main" id="{67328D7C-433E-4610-9243-91CD70F754A6}"/>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sp>
            <p:nvSpPr>
              <p:cNvPr id="29" name="Rechthoek 28">
                <a:extLst>
                  <a:ext uri="{FF2B5EF4-FFF2-40B4-BE49-F238E27FC236}">
                    <a16:creationId xmlns:a16="http://schemas.microsoft.com/office/drawing/2014/main" id="{921CDC14-CC04-4B8C-AF3B-B19D117D3F37}"/>
                  </a:ext>
                </a:extLst>
              </p:cNvPr>
              <p:cNvSpPr/>
              <p:nvPr userDrawn="1"/>
            </p:nvSpPr>
            <p:spPr>
              <a:xfrm>
                <a:off x="12617641" y="3889890"/>
                <a:ext cx="752963"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450"/>
                  </a:spcBef>
                  <a:spcAft>
                    <a:spcPts val="450"/>
                  </a:spcAft>
                </a:pPr>
                <a:r>
                  <a:rPr lang="nl-NL" sz="675" b="0" noProof="0" dirty="0">
                    <a:solidFill>
                      <a:srgbClr val="211F26"/>
                    </a:solidFill>
                    <a:latin typeface="Calibri" panose="020F0502020204030204" pitchFamily="34" charset="0"/>
                    <a:cs typeface="Calibri" panose="020F0502020204030204" pitchFamily="34" charset="0"/>
                  </a:rPr>
                  <a:t>Bijsnijden</a:t>
                </a:r>
              </a:p>
            </p:txBody>
          </p:sp>
          <p:sp>
            <p:nvSpPr>
              <p:cNvPr id="30" name="Gelijkbenige driehoek 29">
                <a:extLst>
                  <a:ext uri="{FF2B5EF4-FFF2-40B4-BE49-F238E27FC236}">
                    <a16:creationId xmlns:a16="http://schemas.microsoft.com/office/drawing/2014/main" id="{74A72436-A3CE-4A8E-874E-FF259CCCB623}"/>
                  </a:ext>
                </a:extLst>
              </p:cNvPr>
              <p:cNvSpPr/>
              <p:nvPr userDrawn="1"/>
            </p:nvSpPr>
            <p:spPr>
              <a:xfrm rot="10800000">
                <a:off x="12950688" y="4093726"/>
                <a:ext cx="86866" cy="51147"/>
              </a:xfrm>
              <a:prstGeom prst="triangle">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sp>
          <p:nvSpPr>
            <p:cNvPr id="25" name="Ovaal 24">
              <a:extLst>
                <a:ext uri="{FF2B5EF4-FFF2-40B4-BE49-F238E27FC236}">
                  <a16:creationId xmlns:a16="http://schemas.microsoft.com/office/drawing/2014/main" id="{A7044790-D2C3-4F18-9792-7B26343D6F63}"/>
                </a:ext>
              </a:extLst>
            </p:cNvPr>
            <p:cNvSpPr/>
            <p:nvPr userDrawn="1"/>
          </p:nvSpPr>
          <p:spPr>
            <a:xfrm>
              <a:off x="-3603587" y="181118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26" name="Rechthoek 25">
              <a:extLst>
                <a:ext uri="{FF2B5EF4-FFF2-40B4-BE49-F238E27FC236}">
                  <a16:creationId xmlns:a16="http://schemas.microsoft.com/office/drawing/2014/main" id="{60749FF5-6872-42DF-A2EC-C1A951CD5F18}"/>
                </a:ext>
              </a:extLst>
            </p:cNvPr>
            <p:cNvSpPr/>
            <p:nvPr userDrawn="1"/>
          </p:nvSpPr>
          <p:spPr>
            <a:xfrm>
              <a:off x="-3319415" y="1811185"/>
              <a:ext cx="2944682" cy="326338"/>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Kies de gewenste categorie en afbeelding</a:t>
              </a:r>
              <a:b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‘Invoegen’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27" name="Rechthoek 26">
              <a:extLst>
                <a:ext uri="{FF2B5EF4-FFF2-40B4-BE49-F238E27FC236}">
                  <a16:creationId xmlns:a16="http://schemas.microsoft.com/office/drawing/2014/main" id="{13F832F5-74CC-4E8F-AB4C-3ADBD3ECC529}"/>
                </a:ext>
              </a:extLst>
            </p:cNvPr>
            <p:cNvSpPr/>
            <p:nvPr userDrawn="1"/>
          </p:nvSpPr>
          <p:spPr>
            <a:xfrm>
              <a:off x="-3319415" y="2245760"/>
              <a:ext cx="825500" cy="209550"/>
            </a:xfrm>
            <a:prstGeom prst="rect">
              <a:avLst/>
            </a:prstGeom>
            <a:solidFill>
              <a:srgbClr val="1FF524"/>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450"/>
                </a:spcBef>
                <a:spcAft>
                  <a:spcPts val="450"/>
                </a:spcAft>
              </a:pPr>
              <a:r>
                <a:rPr lang="nl-NL" sz="750" b="1" noProof="0" dirty="0">
                  <a:solidFill>
                    <a:srgbClr val="211F26"/>
                  </a:solidFill>
                  <a:latin typeface="Calibri" panose="020F0502020204030204" pitchFamily="34" charset="0"/>
                  <a:cs typeface="Calibri" panose="020F0502020204030204" pitchFamily="34" charset="0"/>
                </a:rPr>
                <a:t>Invoegen</a:t>
              </a:r>
            </a:p>
          </p:txBody>
        </p:sp>
      </p:grpSp>
      <p:sp>
        <p:nvSpPr>
          <p:cNvPr id="12" name="- INFO">
            <a:extLst>
              <a:ext uri="{FF2B5EF4-FFF2-40B4-BE49-F238E27FC236}">
                <a16:creationId xmlns:a16="http://schemas.microsoft.com/office/drawing/2014/main" id="{618D8543-DAE1-4890-8399-868CB9C8A47A}"/>
              </a:ext>
            </a:extLst>
          </p:cNvPr>
          <p:cNvSpPr txBox="1"/>
          <p:nvPr userDrawn="1"/>
        </p:nvSpPr>
        <p:spPr>
          <a:xfrm>
            <a:off x="0" y="-272667"/>
            <a:ext cx="9134475" cy="148842"/>
          </a:xfrm>
          <a:prstGeom prst="rect">
            <a:avLst/>
          </a:prstGeom>
          <a:noFill/>
        </p:spPr>
        <p:txBody>
          <a:bodyPr wrap="square" lIns="0" tIns="0" rIns="0" bIns="0" rtlCol="0" anchor="ctr" anchorCtr="0">
            <a:noAutofit/>
          </a:bodyPr>
          <a:lstStyle/>
          <a:p>
            <a:pPr algn="l"/>
            <a:r>
              <a:rPr lang="nl-NL" sz="1050" b="1" cap="all" spc="0" baseline="0">
                <a:solidFill>
                  <a:sysClr val="windowText" lastClr="000000"/>
                </a:solidFill>
                <a:latin typeface="+mn-lt"/>
                <a:cs typeface="Calibri" panose="020F0502020204030204" pitchFamily="34" charset="0"/>
              </a:rPr>
              <a:t>Tekst + beeld m</a:t>
            </a:r>
            <a:endParaRPr lang="nl-NL" sz="1050" b="1" cap="all" spc="0" baseline="0" dirty="0">
              <a:solidFill>
                <a:sysClr val="windowText" lastClr="000000"/>
              </a:solidFill>
              <a:latin typeface="+mn-lt"/>
              <a:cs typeface="Calibri" panose="020F0502020204030204" pitchFamily="34" charset="0"/>
            </a:endParaRPr>
          </a:p>
        </p:txBody>
      </p:sp>
      <p:sp>
        <p:nvSpPr>
          <p:cNvPr id="8" name="titel">
            <a:extLst>
              <a:ext uri="{FF2B5EF4-FFF2-40B4-BE49-F238E27FC236}">
                <a16:creationId xmlns:a16="http://schemas.microsoft.com/office/drawing/2014/main" id="{4FCE8B7B-8D3B-466F-8956-5C1F4F50265C}"/>
              </a:ext>
            </a:extLst>
          </p:cNvPr>
          <p:cNvSpPr>
            <a:spLocks noGrp="1"/>
          </p:cNvSpPr>
          <p:nvPr userDrawn="1">
            <p:ph type="title" hasCustomPrompt="1"/>
          </p:nvPr>
        </p:nvSpPr>
        <p:spPr>
          <a:xfrm>
            <a:off x="401242" y="541926"/>
            <a:ext cx="3763076" cy="531827"/>
          </a:xfrm>
        </p:spPr>
        <p:txBody>
          <a:bodyPr/>
          <a:lstStyle/>
          <a:p>
            <a:r>
              <a:rPr lang="nl-NL"/>
              <a:t>Titel</a:t>
            </a:r>
            <a:br>
              <a:rPr lang="nl-NL"/>
            </a:br>
            <a:r>
              <a:rPr lang="nl-NL"/>
              <a:t>max. 2 regels</a:t>
            </a:r>
            <a:endParaRPr lang="nl-NL" dirty="0"/>
          </a:p>
        </p:txBody>
      </p:sp>
      <p:sp>
        <p:nvSpPr>
          <p:cNvPr id="10" name="tekst">
            <a:extLst>
              <a:ext uri="{FF2B5EF4-FFF2-40B4-BE49-F238E27FC236}">
                <a16:creationId xmlns:a16="http://schemas.microsoft.com/office/drawing/2014/main" id="{1666EADC-9024-4FF6-9D2D-3372EA71A6E1}"/>
              </a:ext>
            </a:extLst>
          </p:cNvPr>
          <p:cNvSpPr>
            <a:spLocks noGrp="1"/>
          </p:cNvSpPr>
          <p:nvPr userDrawn="1">
            <p:ph type="body" sz="quarter" idx="13" hasCustomPrompt="1"/>
          </p:nvPr>
        </p:nvSpPr>
        <p:spPr>
          <a:xfrm>
            <a:off x="410767" y="1472804"/>
            <a:ext cx="4463074" cy="3258740"/>
          </a:xfrm>
        </p:spPr>
        <p:txBody>
          <a:bodyPr/>
          <a:lstStyle/>
          <a:p>
            <a:pPr lvl="0"/>
            <a:r>
              <a:rPr lang="nl-NL" dirty="0"/>
              <a:t>Bullet</a:t>
            </a:r>
          </a:p>
          <a:p>
            <a:pPr lvl="1"/>
            <a:r>
              <a:rPr lang="nl-NL" dirty="0"/>
              <a:t>Sub-</a:t>
            </a:r>
            <a:r>
              <a:rPr lang="nl-NL" dirty="0" err="1"/>
              <a:t>bullet</a:t>
            </a:r>
            <a:endParaRPr lang="nl-NL" dirty="0"/>
          </a:p>
          <a:p>
            <a:pPr lvl="2"/>
            <a:r>
              <a:rPr lang="nl-NL" dirty="0"/>
              <a:t>Platte tekst</a:t>
            </a:r>
          </a:p>
          <a:p>
            <a:pPr lvl="2"/>
            <a:endParaRPr lang="nl-NL" dirty="0"/>
          </a:p>
          <a:p>
            <a:pPr lvl="3"/>
            <a:r>
              <a:rPr lang="nl-NL" dirty="0"/>
              <a:t>Titel / quote</a:t>
            </a:r>
          </a:p>
          <a:p>
            <a:pPr lvl="4"/>
            <a:r>
              <a:rPr lang="nl-NL" dirty="0"/>
              <a:t>Subtitel</a:t>
            </a:r>
          </a:p>
          <a:p>
            <a:pPr lvl="4"/>
            <a:endParaRPr lang="nl-NL" dirty="0"/>
          </a:p>
          <a:p>
            <a:pPr lvl="5"/>
            <a:r>
              <a:rPr lang="nl-NL" dirty="0"/>
              <a:t>Kop</a:t>
            </a:r>
          </a:p>
          <a:p>
            <a:pPr lvl="6"/>
            <a:r>
              <a:rPr lang="nl-NL" dirty="0"/>
              <a:t>Numerieke </a:t>
            </a:r>
            <a:r>
              <a:rPr lang="nl-NL" dirty="0" err="1"/>
              <a:t>bullet</a:t>
            </a:r>
            <a:endParaRPr lang="nl-NL" dirty="0"/>
          </a:p>
          <a:p>
            <a:pPr lvl="7"/>
            <a:r>
              <a:rPr lang="nl-NL" dirty="0"/>
              <a:t>Alfabetische </a:t>
            </a:r>
            <a:r>
              <a:rPr lang="nl-NL" dirty="0" err="1"/>
              <a:t>bullet</a:t>
            </a:r>
            <a:endParaRPr lang="nl-NL" dirty="0"/>
          </a:p>
          <a:p>
            <a:pPr lvl="7"/>
            <a:endParaRPr lang="nl-NL" dirty="0"/>
          </a:p>
          <a:p>
            <a:pPr lvl="8"/>
            <a:r>
              <a:rPr lang="nl-NL" dirty="0"/>
              <a:t>*Bronvermelding</a:t>
            </a:r>
          </a:p>
          <a:p>
            <a:pPr lvl="4"/>
            <a:endParaRPr lang="nl-NL" dirty="0"/>
          </a:p>
        </p:txBody>
      </p:sp>
      <p:sp>
        <p:nvSpPr>
          <p:cNvPr id="11" name="Tijdelijke aanduiding voor afbeelding 10">
            <a:extLst>
              <a:ext uri="{FF2B5EF4-FFF2-40B4-BE49-F238E27FC236}">
                <a16:creationId xmlns:a16="http://schemas.microsoft.com/office/drawing/2014/main" id="{6D76FEA7-21C6-4BC1-A2CA-A192BE27D87A}"/>
              </a:ext>
            </a:extLst>
          </p:cNvPr>
          <p:cNvSpPr>
            <a:spLocks noGrp="1"/>
          </p:cNvSpPr>
          <p:nvPr>
            <p:ph type="pic" sz="quarter" idx="14" hasCustomPrompt="1"/>
          </p:nvPr>
        </p:nvSpPr>
        <p:spPr>
          <a:xfrm>
            <a:off x="4680927" y="0"/>
            <a:ext cx="4463074" cy="5155774"/>
          </a:xfrm>
          <a:custGeom>
            <a:avLst/>
            <a:gdLst>
              <a:gd name="connsiteX0" fmla="*/ 0 w 5950765"/>
              <a:gd name="connsiteY0" fmla="*/ 0 h 6874365"/>
              <a:gd name="connsiteX1" fmla="*/ 3000132 w 5950765"/>
              <a:gd name="connsiteY1" fmla="*/ 0 h 6874365"/>
              <a:gd name="connsiteX2" fmla="*/ 4507198 w 5950765"/>
              <a:gd name="connsiteY2" fmla="*/ 0 h 6874365"/>
              <a:gd name="connsiteX3" fmla="*/ 5950765 w 5950765"/>
              <a:gd name="connsiteY3" fmla="*/ 0 h 6874365"/>
              <a:gd name="connsiteX4" fmla="*/ 5950765 w 5950765"/>
              <a:gd name="connsiteY4" fmla="*/ 6858000 h 6874365"/>
              <a:gd name="connsiteX5" fmla="*/ 4507198 w 5950765"/>
              <a:gd name="connsiteY5" fmla="*/ 6858000 h 6874365"/>
              <a:gd name="connsiteX6" fmla="*/ 4507198 w 5950765"/>
              <a:gd name="connsiteY6" fmla="*/ 6874365 h 6874365"/>
              <a:gd name="connsiteX7" fmla="*/ 2770754 w 5950765"/>
              <a:gd name="connsiteY7" fmla="*/ 6874365 h 6874365"/>
              <a:gd name="connsiteX8" fmla="*/ 2554784 w 5950765"/>
              <a:gd name="connsiteY8" fmla="*/ 6466934 h 6874365"/>
              <a:gd name="connsiteX9" fmla="*/ 62660 w 5950765"/>
              <a:gd name="connsiteY9" fmla="*/ 237369 h 6874365"/>
              <a:gd name="connsiteX0" fmla="*/ 1861 w 5952626"/>
              <a:gd name="connsiteY0" fmla="*/ 0 h 6874365"/>
              <a:gd name="connsiteX1" fmla="*/ 3001993 w 5952626"/>
              <a:gd name="connsiteY1" fmla="*/ 0 h 6874365"/>
              <a:gd name="connsiteX2" fmla="*/ 4509059 w 5952626"/>
              <a:gd name="connsiteY2" fmla="*/ 0 h 6874365"/>
              <a:gd name="connsiteX3" fmla="*/ 5952626 w 5952626"/>
              <a:gd name="connsiteY3" fmla="*/ 0 h 6874365"/>
              <a:gd name="connsiteX4" fmla="*/ 5952626 w 5952626"/>
              <a:gd name="connsiteY4" fmla="*/ 6858000 h 6874365"/>
              <a:gd name="connsiteX5" fmla="*/ 4509059 w 5952626"/>
              <a:gd name="connsiteY5" fmla="*/ 6858000 h 6874365"/>
              <a:gd name="connsiteX6" fmla="*/ 4509059 w 5952626"/>
              <a:gd name="connsiteY6" fmla="*/ 6874365 h 6874365"/>
              <a:gd name="connsiteX7" fmla="*/ 2772615 w 5952626"/>
              <a:gd name="connsiteY7" fmla="*/ 6874365 h 6874365"/>
              <a:gd name="connsiteX8" fmla="*/ 2556645 w 5952626"/>
              <a:gd name="connsiteY8" fmla="*/ 6466934 h 6874365"/>
              <a:gd name="connsiteX9" fmla="*/ 1861 w 5952626"/>
              <a:gd name="connsiteY9" fmla="*/ 0 h 6874365"/>
              <a:gd name="connsiteX0" fmla="*/ 0 w 5950765"/>
              <a:gd name="connsiteY0" fmla="*/ 0 h 6874365"/>
              <a:gd name="connsiteX1" fmla="*/ 3000132 w 5950765"/>
              <a:gd name="connsiteY1" fmla="*/ 0 h 6874365"/>
              <a:gd name="connsiteX2" fmla="*/ 4507198 w 5950765"/>
              <a:gd name="connsiteY2" fmla="*/ 0 h 6874365"/>
              <a:gd name="connsiteX3" fmla="*/ 5950765 w 5950765"/>
              <a:gd name="connsiteY3" fmla="*/ 0 h 6874365"/>
              <a:gd name="connsiteX4" fmla="*/ 5950765 w 5950765"/>
              <a:gd name="connsiteY4" fmla="*/ 6858000 h 6874365"/>
              <a:gd name="connsiteX5" fmla="*/ 4507198 w 5950765"/>
              <a:gd name="connsiteY5" fmla="*/ 6858000 h 6874365"/>
              <a:gd name="connsiteX6" fmla="*/ 4507198 w 5950765"/>
              <a:gd name="connsiteY6" fmla="*/ 6874365 h 6874365"/>
              <a:gd name="connsiteX7" fmla="*/ 2770754 w 5950765"/>
              <a:gd name="connsiteY7" fmla="*/ 6874365 h 6874365"/>
              <a:gd name="connsiteX8" fmla="*/ 0 w 5950765"/>
              <a:gd name="connsiteY8" fmla="*/ 0 h 6874365"/>
              <a:gd name="connsiteX0" fmla="*/ 0 w 5950765"/>
              <a:gd name="connsiteY0" fmla="*/ 0 h 6874365"/>
              <a:gd name="connsiteX1" fmla="*/ 3000132 w 5950765"/>
              <a:gd name="connsiteY1" fmla="*/ 0 h 6874365"/>
              <a:gd name="connsiteX2" fmla="*/ 4507198 w 5950765"/>
              <a:gd name="connsiteY2" fmla="*/ 0 h 6874365"/>
              <a:gd name="connsiteX3" fmla="*/ 5950765 w 5950765"/>
              <a:gd name="connsiteY3" fmla="*/ 0 h 6874365"/>
              <a:gd name="connsiteX4" fmla="*/ 5950765 w 5950765"/>
              <a:gd name="connsiteY4" fmla="*/ 6858000 h 6874365"/>
              <a:gd name="connsiteX5" fmla="*/ 4507198 w 5950765"/>
              <a:gd name="connsiteY5" fmla="*/ 6858000 h 6874365"/>
              <a:gd name="connsiteX6" fmla="*/ 4507198 w 5950765"/>
              <a:gd name="connsiteY6" fmla="*/ 6874365 h 6874365"/>
              <a:gd name="connsiteX7" fmla="*/ 2770754 w 5950765"/>
              <a:gd name="connsiteY7" fmla="*/ 6874365 h 6874365"/>
              <a:gd name="connsiteX8" fmla="*/ 0 w 5950765"/>
              <a:gd name="connsiteY8" fmla="*/ 0 h 6874365"/>
              <a:gd name="connsiteX0" fmla="*/ 0 w 5950765"/>
              <a:gd name="connsiteY0" fmla="*/ 0 h 6874365"/>
              <a:gd name="connsiteX1" fmla="*/ 3000132 w 5950765"/>
              <a:gd name="connsiteY1" fmla="*/ 0 h 6874365"/>
              <a:gd name="connsiteX2" fmla="*/ 4507198 w 5950765"/>
              <a:gd name="connsiteY2" fmla="*/ 0 h 6874365"/>
              <a:gd name="connsiteX3" fmla="*/ 5950765 w 5950765"/>
              <a:gd name="connsiteY3" fmla="*/ 0 h 6874365"/>
              <a:gd name="connsiteX4" fmla="*/ 5950765 w 5950765"/>
              <a:gd name="connsiteY4" fmla="*/ 6858000 h 6874365"/>
              <a:gd name="connsiteX5" fmla="*/ 4507198 w 5950765"/>
              <a:gd name="connsiteY5" fmla="*/ 6858000 h 6874365"/>
              <a:gd name="connsiteX6" fmla="*/ 4507198 w 5950765"/>
              <a:gd name="connsiteY6" fmla="*/ 6874365 h 6874365"/>
              <a:gd name="connsiteX7" fmla="*/ 2770754 w 5950765"/>
              <a:gd name="connsiteY7" fmla="*/ 6874365 h 6874365"/>
              <a:gd name="connsiteX8" fmla="*/ 0 w 5950765"/>
              <a:gd name="connsiteY8" fmla="*/ 0 h 6874365"/>
              <a:gd name="connsiteX0" fmla="*/ 0 w 5950765"/>
              <a:gd name="connsiteY0" fmla="*/ 0 h 6874365"/>
              <a:gd name="connsiteX1" fmla="*/ 3000132 w 5950765"/>
              <a:gd name="connsiteY1" fmla="*/ 0 h 6874365"/>
              <a:gd name="connsiteX2" fmla="*/ 4507198 w 5950765"/>
              <a:gd name="connsiteY2" fmla="*/ 0 h 6874365"/>
              <a:gd name="connsiteX3" fmla="*/ 5950765 w 5950765"/>
              <a:gd name="connsiteY3" fmla="*/ 0 h 6874365"/>
              <a:gd name="connsiteX4" fmla="*/ 5950765 w 5950765"/>
              <a:gd name="connsiteY4" fmla="*/ 6858000 h 6874365"/>
              <a:gd name="connsiteX5" fmla="*/ 4507198 w 5950765"/>
              <a:gd name="connsiteY5" fmla="*/ 6858000 h 6874365"/>
              <a:gd name="connsiteX6" fmla="*/ 4507198 w 5950765"/>
              <a:gd name="connsiteY6" fmla="*/ 6874365 h 6874365"/>
              <a:gd name="connsiteX7" fmla="*/ 2770754 w 5950765"/>
              <a:gd name="connsiteY7" fmla="*/ 6874365 h 6874365"/>
              <a:gd name="connsiteX8" fmla="*/ 0 w 5950765"/>
              <a:gd name="connsiteY8" fmla="*/ 0 h 68743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950765" h="6874365">
                <a:moveTo>
                  <a:pt x="0" y="0"/>
                </a:moveTo>
                <a:lnTo>
                  <a:pt x="3000132" y="0"/>
                </a:lnTo>
                <a:lnTo>
                  <a:pt x="4507198" y="0"/>
                </a:lnTo>
                <a:lnTo>
                  <a:pt x="5950765" y="0"/>
                </a:lnTo>
                <a:lnTo>
                  <a:pt x="5950765" y="6858000"/>
                </a:lnTo>
                <a:lnTo>
                  <a:pt x="4507198" y="6858000"/>
                </a:lnTo>
                <a:lnTo>
                  <a:pt x="4507198" y="6874365"/>
                </a:lnTo>
                <a:lnTo>
                  <a:pt x="2770754" y="6874365"/>
                </a:lnTo>
                <a:cubicBezTo>
                  <a:pt x="1389969" y="5788255"/>
                  <a:pt x="71531" y="4806055"/>
                  <a:pt x="0" y="0"/>
                </a:cubicBezTo>
                <a:close/>
              </a:path>
            </a:pathLst>
          </a:custGeom>
          <a:solidFill>
            <a:schemeClr val="bg1">
              <a:lumMod val="75000"/>
            </a:schemeClr>
          </a:solidFill>
        </p:spPr>
        <p:txBody>
          <a:bodyPr wrap="square" bIns="1260000" anchor="ctr" anchorCtr="0">
            <a:noAutofit/>
          </a:bodyPr>
          <a:lstStyle>
            <a:lvl1pPr marL="0" indent="0" algn="ctr">
              <a:lnSpc>
                <a:spcPct val="100000"/>
              </a:lnSpc>
              <a:spcBef>
                <a:spcPts val="0"/>
              </a:spcBef>
              <a:buNone/>
              <a:defRPr sz="1050">
                <a:solidFill>
                  <a:schemeClr val="bg1">
                    <a:lumMod val="95000"/>
                  </a:schemeClr>
                </a:solidFill>
              </a:defRPr>
            </a:lvl1pPr>
          </a:lstStyle>
          <a:p>
            <a:r>
              <a:rPr lang="nl-NL" dirty="0"/>
              <a:t>Selecteer dit kader, ga naar de tab ‘Slidebuilder’, </a:t>
            </a:r>
            <a:br>
              <a:rPr lang="nl-NL" dirty="0"/>
            </a:br>
            <a:r>
              <a:rPr lang="nl-NL" dirty="0"/>
              <a:t>klik op ‘Afbeeldingen’, selecteer de gewenste afbeelding </a:t>
            </a:r>
            <a:br>
              <a:rPr lang="nl-NL" dirty="0"/>
            </a:br>
            <a:r>
              <a:rPr lang="nl-NL" dirty="0"/>
              <a:t>en klik op ‘Invoegen’.</a:t>
            </a:r>
          </a:p>
        </p:txBody>
      </p:sp>
      <p:sp>
        <p:nvSpPr>
          <p:cNvPr id="5" name="voettekst">
            <a:extLst>
              <a:ext uri="{FF2B5EF4-FFF2-40B4-BE49-F238E27FC236}">
                <a16:creationId xmlns:a16="http://schemas.microsoft.com/office/drawing/2014/main" id="{7B9B5AD8-20ED-43D8-A7A9-54D9AEF0A965}"/>
              </a:ext>
            </a:extLst>
          </p:cNvPr>
          <p:cNvSpPr>
            <a:spLocks noGrp="1"/>
          </p:cNvSpPr>
          <p:nvPr userDrawn="1">
            <p:ph type="ftr" sz="quarter" idx="11"/>
          </p:nvPr>
        </p:nvSpPr>
        <p:spPr/>
        <p:txBody>
          <a:bodyPr/>
          <a:lstStyle/>
          <a:p>
            <a:r>
              <a:rPr lang="nl-NL"/>
              <a:t>Erasmus University Rotterdam </a:t>
            </a:r>
            <a:endParaRPr lang="nl-NL" dirty="0"/>
          </a:p>
        </p:txBody>
      </p:sp>
      <p:sp>
        <p:nvSpPr>
          <p:cNvPr id="4" name="datum">
            <a:extLst>
              <a:ext uri="{FF2B5EF4-FFF2-40B4-BE49-F238E27FC236}">
                <a16:creationId xmlns:a16="http://schemas.microsoft.com/office/drawing/2014/main" id="{8E420A72-FB1A-45BF-AC4A-C2A67FDAE6C8}"/>
              </a:ext>
            </a:extLst>
          </p:cNvPr>
          <p:cNvSpPr>
            <a:spLocks noGrp="1"/>
          </p:cNvSpPr>
          <p:nvPr userDrawn="1">
            <p:ph type="dt" sz="half" idx="10"/>
          </p:nvPr>
        </p:nvSpPr>
        <p:spPr/>
        <p:txBody>
          <a:bodyPr/>
          <a:lstStyle>
            <a:lvl1pPr>
              <a:defRPr>
                <a:solidFill>
                  <a:schemeClr val="bg1"/>
                </a:solidFill>
              </a:defRPr>
            </a:lvl1pPr>
          </a:lstStyle>
          <a:p>
            <a:fld id="{DE16A502-F537-4563-8110-E77277F53ABC}" type="datetime1">
              <a:rPr lang="nl-NL" smtClean="0"/>
              <a:t>15-4-2025</a:t>
            </a:fld>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userDrawn="1">
            <p:ph type="sldNum" sz="quarter" idx="12"/>
          </p:nvPr>
        </p:nvSpPr>
        <p:spPr/>
        <p:txBody>
          <a:bodyPr/>
          <a:lstStyle>
            <a:lvl1pPr>
              <a:defRPr>
                <a:solidFill>
                  <a:schemeClr val="bg1"/>
                </a:solidFill>
              </a:defRPr>
            </a:lvl1pPr>
          </a:lstStyle>
          <a:p>
            <a:fld id="{361A1203-CA3D-4D48-AFA0-9D668419C1D5}" type="slidenum">
              <a:rPr lang="nl-NL" smtClean="0"/>
              <a:pPr/>
              <a:t>‹#›</a:t>
            </a:fld>
            <a:endParaRPr lang="nl-NL" dirty="0"/>
          </a:p>
        </p:txBody>
      </p:sp>
      <p:grpSp>
        <p:nvGrpSpPr>
          <p:cNvPr id="153" name="- INSTRUCTIES">
            <a:extLst>
              <a:ext uri="{FF2B5EF4-FFF2-40B4-BE49-F238E27FC236}">
                <a16:creationId xmlns:a16="http://schemas.microsoft.com/office/drawing/2014/main" id="{42C01EE7-550B-402F-A054-3EE8C5502ED4}"/>
              </a:ext>
            </a:extLst>
          </p:cNvPr>
          <p:cNvGrpSpPr/>
          <p:nvPr userDrawn="1"/>
        </p:nvGrpSpPr>
        <p:grpSpPr>
          <a:xfrm>
            <a:off x="-2839828" y="-1"/>
            <a:ext cx="2770040" cy="4464099"/>
            <a:chOff x="-3786437" y="-1"/>
            <a:chExt cx="3693386" cy="5952132"/>
          </a:xfrm>
        </p:grpSpPr>
        <p:sp>
          <p:nvSpPr>
            <p:cNvPr id="154" name="Rechthoek 153">
              <a:extLst>
                <a:ext uri="{FF2B5EF4-FFF2-40B4-BE49-F238E27FC236}">
                  <a16:creationId xmlns:a16="http://schemas.microsoft.com/office/drawing/2014/main" id="{1850DFB1-29B0-45ED-BFA2-0813B4262389}"/>
                </a:ext>
              </a:extLst>
            </p:cNvPr>
            <p:cNvSpPr/>
            <p:nvPr userDrawn="1"/>
          </p:nvSpPr>
          <p:spPr>
            <a:xfrm>
              <a:off x="-3786165" y="-1"/>
              <a:ext cx="3593091" cy="5124131"/>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450"/>
                </a:spcBef>
                <a:spcAft>
                  <a:spcPts val="450"/>
                </a:spcAft>
              </a:pPr>
              <a:r>
                <a:rPr lang="nl-NL" sz="1050" b="1" cap="all" baseline="0" noProof="0" dirty="0">
                  <a:solidFill>
                    <a:schemeClr val="accent1"/>
                  </a:solidFill>
                  <a:latin typeface="Calibri" panose="020F0502020204030204" pitchFamily="34" charset="0"/>
                  <a:cs typeface="Calibri" panose="020F0502020204030204" pitchFamily="34" charset="0"/>
                </a:rPr>
                <a:t>Tekst niveaus kiezen</a:t>
              </a:r>
            </a:p>
          </p:txBody>
        </p:sp>
        <p:sp>
          <p:nvSpPr>
            <p:cNvPr id="155" name="Ovaal 154">
              <a:extLst>
                <a:ext uri="{FF2B5EF4-FFF2-40B4-BE49-F238E27FC236}">
                  <a16:creationId xmlns:a16="http://schemas.microsoft.com/office/drawing/2014/main" id="{308882CD-4E7F-416F-BDAC-AF3F2E71A06F}"/>
                </a:ext>
              </a:extLst>
            </p:cNvPr>
            <p:cNvSpPr/>
            <p:nvPr userDrawn="1"/>
          </p:nvSpPr>
          <p:spPr>
            <a:xfrm>
              <a:off x="-3604183" y="183748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56" name="Rechthoek 155">
              <a:extLst>
                <a:ext uri="{FF2B5EF4-FFF2-40B4-BE49-F238E27FC236}">
                  <a16:creationId xmlns:a16="http://schemas.microsoft.com/office/drawing/2014/main" id="{4B6D018A-0B2C-4E72-930B-575DC92480EA}"/>
                </a:ext>
              </a:extLst>
            </p:cNvPr>
            <p:cNvSpPr/>
            <p:nvPr userDrawn="1"/>
          </p:nvSpPr>
          <p:spPr>
            <a:xfrm>
              <a:off x="-3319415" y="1837484"/>
              <a:ext cx="2949220" cy="180000"/>
            </a:xfrm>
            <a:prstGeom prst="rect">
              <a:avLst/>
            </a:prstGeom>
            <a:noFill/>
            <a:ln w="25400" cap="flat" cmpd="sng" algn="ctr">
              <a:noFill/>
              <a:prstDash val="solid"/>
            </a:ln>
            <a:effectLst/>
          </p:spPr>
          <p:txBody>
            <a:bodyPr lIns="0" tIns="0" rIns="0" bIns="0" rtlCol="0" anchor="ctr"/>
            <a:lstStyle/>
            <a:p>
              <a:pPr marL="202406" marR="0" lvl="0" indent="-202406" defTabSz="685800" eaLnBrk="1" fontAlgn="auto" latinLnBrk="0" hangingPunct="1">
                <a:lnSpc>
                  <a:spcPct val="100000"/>
                </a:lnSpc>
                <a:spcBef>
                  <a:spcPts val="450"/>
                </a:spcBef>
                <a:spcAft>
                  <a:spcPts val="450"/>
                </a:spcAft>
                <a:buClr>
                  <a:schemeClr val="tx1"/>
                </a:buClr>
                <a:buSzTx/>
                <a:buFont typeface="Calibri" panose="020F0502020204030204" pitchFamily="34" charset="0"/>
                <a:buChar char="›"/>
                <a:tabLst/>
                <a:defRPr/>
              </a:pPr>
              <a:r>
                <a:rPr kumimoji="0" lang="nl-NL" sz="1050" b="0" i="0" u="none" strike="noStrike" kern="0" cap="none" spc="0" normalizeH="0" baseline="0" noProof="0" dirty="0" err="1">
                  <a:ln>
                    <a:noFill/>
                  </a:ln>
                  <a:solidFill>
                    <a:schemeClr val="tx2"/>
                  </a:solidFill>
                  <a:effectLst/>
                  <a:uLnTx/>
                  <a:uFillTx/>
                  <a:latin typeface="+mn-lt"/>
                  <a:cs typeface="Calibri" panose="020F0502020204030204" pitchFamily="34" charset="0"/>
                </a:rPr>
                <a:t>Bullet</a:t>
              </a:r>
              <a:endParaRPr kumimoji="0" lang="nl-NL" sz="1050" b="0" i="0" u="none" strike="noStrike" kern="0" cap="none" spc="0" normalizeH="0" baseline="0" noProof="0" dirty="0">
                <a:ln>
                  <a:noFill/>
                </a:ln>
                <a:solidFill>
                  <a:schemeClr val="tx2"/>
                </a:solidFill>
                <a:effectLst/>
                <a:uLnTx/>
                <a:uFillTx/>
                <a:latin typeface="+mn-lt"/>
                <a:cs typeface="Calibri" panose="020F0502020204030204" pitchFamily="34" charset="0"/>
              </a:endParaRPr>
            </a:p>
          </p:txBody>
        </p:sp>
        <p:sp>
          <p:nvSpPr>
            <p:cNvPr id="157" name="Ovaal 156">
              <a:extLst>
                <a:ext uri="{FF2B5EF4-FFF2-40B4-BE49-F238E27FC236}">
                  <a16:creationId xmlns:a16="http://schemas.microsoft.com/office/drawing/2014/main" id="{B8B4F4E2-3DE8-4545-9D5D-3D204EC2AF44}"/>
                </a:ext>
              </a:extLst>
            </p:cNvPr>
            <p:cNvSpPr/>
            <p:nvPr userDrawn="1"/>
          </p:nvSpPr>
          <p:spPr>
            <a:xfrm>
              <a:off x="-3604183" y="219682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158" name="Rechthoek 157">
              <a:extLst>
                <a:ext uri="{FF2B5EF4-FFF2-40B4-BE49-F238E27FC236}">
                  <a16:creationId xmlns:a16="http://schemas.microsoft.com/office/drawing/2014/main" id="{FB56EA84-C509-44B5-B7C7-EBFA7F92C0E2}"/>
                </a:ext>
              </a:extLst>
            </p:cNvPr>
            <p:cNvSpPr/>
            <p:nvPr userDrawn="1"/>
          </p:nvSpPr>
          <p:spPr>
            <a:xfrm>
              <a:off x="-3604183" y="1196113"/>
              <a:ext cx="3229047" cy="459227"/>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Gebruik onder de tab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‘Start’</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de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lijstniveau-knoppen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om een tekst niveau te kiezen. </a:t>
              </a:r>
              <a:b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Kies uit:</a:t>
              </a:r>
            </a:p>
          </p:txBody>
        </p:sp>
        <p:sp>
          <p:nvSpPr>
            <p:cNvPr id="159" name="Rechthoek 158">
              <a:extLst>
                <a:ext uri="{FF2B5EF4-FFF2-40B4-BE49-F238E27FC236}">
                  <a16:creationId xmlns:a16="http://schemas.microsoft.com/office/drawing/2014/main" id="{317FBBA9-8EBA-4082-B5F3-CD6A82D90304}"/>
                </a:ext>
              </a:extLst>
            </p:cNvPr>
            <p:cNvSpPr/>
            <p:nvPr userDrawn="1"/>
          </p:nvSpPr>
          <p:spPr>
            <a:xfrm>
              <a:off x="-3319415" y="2196829"/>
              <a:ext cx="2949220" cy="180000"/>
            </a:xfrm>
            <a:prstGeom prst="rect">
              <a:avLst/>
            </a:prstGeom>
            <a:noFill/>
            <a:ln w="25400" cap="flat" cmpd="sng" algn="ctr">
              <a:noFill/>
              <a:prstDash val="solid"/>
            </a:ln>
            <a:effectLst/>
          </p:spPr>
          <p:txBody>
            <a:bodyPr lIns="0" tIns="0" rIns="0" bIns="0" rtlCol="0" anchor="ctr"/>
            <a:lstStyle/>
            <a:p>
              <a:pPr marL="404813" marR="0" lvl="0" indent="-202406" defTabSz="685800" eaLnBrk="1" fontAlgn="auto" latinLnBrk="0" hangingPunct="1">
                <a:lnSpc>
                  <a:spcPct val="100000"/>
                </a:lnSpc>
                <a:spcBef>
                  <a:spcPts val="450"/>
                </a:spcBef>
                <a:spcAft>
                  <a:spcPts val="450"/>
                </a:spcAft>
                <a:buClr>
                  <a:schemeClr val="tx1"/>
                </a:buClr>
                <a:buSzTx/>
                <a:buFont typeface="Calibri" panose="020F0502020204030204" pitchFamily="34" charset="0"/>
                <a:buChar char="›"/>
                <a:tabLst/>
                <a:defRPr/>
              </a:pPr>
              <a:r>
                <a:rPr kumimoji="0" lang="nl-NL" sz="1050" b="0" i="0" u="none" strike="noStrike" kern="0" cap="none" spc="0" normalizeH="0" baseline="0" noProof="0" dirty="0">
                  <a:ln>
                    <a:noFill/>
                  </a:ln>
                  <a:solidFill>
                    <a:schemeClr val="tx2"/>
                  </a:solidFill>
                  <a:effectLst/>
                  <a:uLnTx/>
                  <a:uFillTx/>
                  <a:latin typeface="+mn-lt"/>
                  <a:cs typeface="Calibri" panose="020F0502020204030204" pitchFamily="34" charset="0"/>
                </a:rPr>
                <a:t>Sub-</a:t>
              </a:r>
              <a:r>
                <a:rPr kumimoji="0" lang="nl-NL" sz="1050" b="0" i="0" u="none" strike="noStrike" kern="0" cap="none" spc="0" normalizeH="0" baseline="0" noProof="0" dirty="0" err="1">
                  <a:ln>
                    <a:noFill/>
                  </a:ln>
                  <a:solidFill>
                    <a:schemeClr val="tx2"/>
                  </a:solidFill>
                  <a:effectLst/>
                  <a:uLnTx/>
                  <a:uFillTx/>
                  <a:latin typeface="+mn-lt"/>
                  <a:cs typeface="Calibri" panose="020F0502020204030204" pitchFamily="34" charset="0"/>
                </a:rPr>
                <a:t>bullet</a:t>
              </a:r>
              <a:endParaRPr kumimoji="0" lang="nl-NL" sz="1050" b="0" i="0" u="none" strike="noStrike" kern="0" cap="none" spc="0" normalizeH="0" baseline="0" noProof="0" dirty="0">
                <a:ln>
                  <a:noFill/>
                </a:ln>
                <a:solidFill>
                  <a:schemeClr val="tx2"/>
                </a:solidFill>
                <a:effectLst/>
                <a:uLnTx/>
                <a:uFillTx/>
                <a:latin typeface="+mn-lt"/>
                <a:cs typeface="Calibri" panose="020F0502020204030204" pitchFamily="34" charset="0"/>
              </a:endParaRPr>
            </a:p>
          </p:txBody>
        </p:sp>
        <p:sp>
          <p:nvSpPr>
            <p:cNvPr id="160" name="Ovaal 159">
              <a:extLst>
                <a:ext uri="{FF2B5EF4-FFF2-40B4-BE49-F238E27FC236}">
                  <a16:creationId xmlns:a16="http://schemas.microsoft.com/office/drawing/2014/main" id="{E45ECB95-EE5C-42C0-BB33-9875ABE6C8A8}"/>
                </a:ext>
              </a:extLst>
            </p:cNvPr>
            <p:cNvSpPr/>
            <p:nvPr userDrawn="1"/>
          </p:nvSpPr>
          <p:spPr>
            <a:xfrm>
              <a:off x="-3604183" y="255617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161" name="Rechthoek 160">
              <a:extLst>
                <a:ext uri="{FF2B5EF4-FFF2-40B4-BE49-F238E27FC236}">
                  <a16:creationId xmlns:a16="http://schemas.microsoft.com/office/drawing/2014/main" id="{4674F88F-D0B3-4BFF-A4CB-A8765628A685}"/>
                </a:ext>
              </a:extLst>
            </p:cNvPr>
            <p:cNvSpPr/>
            <p:nvPr userDrawn="1"/>
          </p:nvSpPr>
          <p:spPr>
            <a:xfrm>
              <a:off x="-3319415" y="2556174"/>
              <a:ext cx="2949220" cy="180000"/>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100000"/>
                </a:lnSpc>
                <a:spcBef>
                  <a:spcPts val="450"/>
                </a:spcBef>
                <a:spcAft>
                  <a:spcPts val="450"/>
                </a:spcAft>
                <a:buClr>
                  <a:schemeClr val="accent1"/>
                </a:buClr>
                <a:buSzTx/>
                <a:buFont typeface="Calibri" panose="020F0502020204030204" pitchFamily="34" charset="0"/>
                <a:buNone/>
                <a:tabLst/>
                <a:defRPr/>
              </a:pPr>
              <a:r>
                <a:rPr kumimoji="0" lang="nl-NL" sz="1050" b="0" i="0" u="none" strike="noStrike" kern="0" cap="none" spc="0" normalizeH="0" baseline="0" noProof="0" dirty="0">
                  <a:ln>
                    <a:noFill/>
                  </a:ln>
                  <a:solidFill>
                    <a:schemeClr val="tx2"/>
                  </a:solidFill>
                  <a:effectLst/>
                  <a:uLnTx/>
                  <a:uFillTx/>
                  <a:latin typeface="+mn-lt"/>
                  <a:cs typeface="Calibri" panose="020F0502020204030204" pitchFamily="34" charset="0"/>
                </a:rPr>
                <a:t>Platte tekst</a:t>
              </a:r>
            </a:p>
          </p:txBody>
        </p:sp>
        <p:sp>
          <p:nvSpPr>
            <p:cNvPr id="162" name="Ovaal 161">
              <a:extLst>
                <a:ext uri="{FF2B5EF4-FFF2-40B4-BE49-F238E27FC236}">
                  <a16:creationId xmlns:a16="http://schemas.microsoft.com/office/drawing/2014/main" id="{72C92682-FB63-405C-988B-67E49EB22120}"/>
                </a:ext>
              </a:extLst>
            </p:cNvPr>
            <p:cNvSpPr/>
            <p:nvPr userDrawn="1"/>
          </p:nvSpPr>
          <p:spPr>
            <a:xfrm>
              <a:off x="-3604183" y="291551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163" name="Rechthoek 162">
              <a:extLst>
                <a:ext uri="{FF2B5EF4-FFF2-40B4-BE49-F238E27FC236}">
                  <a16:creationId xmlns:a16="http://schemas.microsoft.com/office/drawing/2014/main" id="{B752AF08-9281-4A6B-8F57-FBBB53C2CD63}"/>
                </a:ext>
              </a:extLst>
            </p:cNvPr>
            <p:cNvSpPr/>
            <p:nvPr userDrawn="1"/>
          </p:nvSpPr>
          <p:spPr>
            <a:xfrm>
              <a:off x="-3319415" y="2915519"/>
              <a:ext cx="2949220" cy="180000"/>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100000"/>
                </a:lnSpc>
                <a:spcBef>
                  <a:spcPts val="450"/>
                </a:spcBef>
                <a:spcAft>
                  <a:spcPts val="450"/>
                </a:spcAft>
                <a:buClr>
                  <a:schemeClr val="accent1"/>
                </a:buClr>
                <a:buSzTx/>
                <a:buFont typeface="Arial" panose="020B0604020202020204" pitchFamily="34" charset="0"/>
                <a:buNone/>
                <a:tabLst/>
                <a:defRPr/>
              </a:pPr>
              <a:r>
                <a:rPr kumimoji="0" lang="nl-NL" sz="2550" b="1" i="0" u="none" strike="noStrike" kern="0" cap="none" spc="0" normalizeH="0" baseline="0" noProof="0" dirty="0">
                  <a:ln>
                    <a:noFill/>
                  </a:ln>
                  <a:solidFill>
                    <a:schemeClr val="tx2"/>
                  </a:solidFill>
                  <a:effectLst/>
                  <a:uLnTx/>
                  <a:uFillTx/>
                  <a:latin typeface="+mn-lt"/>
                  <a:cs typeface="Calibri" panose="020F0502020204030204" pitchFamily="34" charset="0"/>
                </a:rPr>
                <a:t>Titel / Quote</a:t>
              </a:r>
            </a:p>
          </p:txBody>
        </p:sp>
        <p:sp>
          <p:nvSpPr>
            <p:cNvPr id="164" name="Ovaal 163">
              <a:extLst>
                <a:ext uri="{FF2B5EF4-FFF2-40B4-BE49-F238E27FC236}">
                  <a16:creationId xmlns:a16="http://schemas.microsoft.com/office/drawing/2014/main" id="{739EDC98-AB01-4AEE-A9F7-DDC27E7E2171}"/>
                </a:ext>
              </a:extLst>
            </p:cNvPr>
            <p:cNvSpPr/>
            <p:nvPr userDrawn="1"/>
          </p:nvSpPr>
          <p:spPr>
            <a:xfrm>
              <a:off x="-3604183" y="327486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5</a:t>
              </a:r>
            </a:p>
          </p:txBody>
        </p:sp>
        <p:sp>
          <p:nvSpPr>
            <p:cNvPr id="165" name="Rechthoek 164">
              <a:extLst>
                <a:ext uri="{FF2B5EF4-FFF2-40B4-BE49-F238E27FC236}">
                  <a16:creationId xmlns:a16="http://schemas.microsoft.com/office/drawing/2014/main" id="{6530B21F-9E3F-4652-8855-B3CEA5530793}"/>
                </a:ext>
              </a:extLst>
            </p:cNvPr>
            <p:cNvSpPr/>
            <p:nvPr userDrawn="1"/>
          </p:nvSpPr>
          <p:spPr>
            <a:xfrm>
              <a:off x="-3319415" y="3274864"/>
              <a:ext cx="2949220" cy="180000"/>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100000"/>
                </a:lnSpc>
                <a:spcBef>
                  <a:spcPts val="450"/>
                </a:spcBef>
                <a:spcAft>
                  <a:spcPts val="450"/>
                </a:spcAft>
                <a:buClr>
                  <a:schemeClr val="accent1"/>
                </a:buClr>
                <a:buSzTx/>
                <a:buFont typeface="Arial" panose="020B0604020202020204" pitchFamily="34" charset="0"/>
                <a:buNone/>
                <a:tabLst/>
                <a:defRPr/>
              </a:pPr>
              <a:r>
                <a:rPr kumimoji="0" lang="nl-NL" sz="1350" b="1" i="0" u="none" strike="noStrike" kern="0" cap="none" spc="0" normalizeH="0" baseline="0" noProof="0" dirty="0">
                  <a:ln>
                    <a:noFill/>
                  </a:ln>
                  <a:solidFill>
                    <a:schemeClr val="tx2"/>
                  </a:solidFill>
                  <a:effectLst/>
                  <a:uLnTx/>
                  <a:uFillTx/>
                  <a:latin typeface="+mn-lt"/>
                  <a:cs typeface="Calibri" panose="020F0502020204030204" pitchFamily="34" charset="0"/>
                </a:rPr>
                <a:t>Subtitel</a:t>
              </a:r>
            </a:p>
          </p:txBody>
        </p:sp>
        <p:sp>
          <p:nvSpPr>
            <p:cNvPr id="166" name="Ovaal 165">
              <a:extLst>
                <a:ext uri="{FF2B5EF4-FFF2-40B4-BE49-F238E27FC236}">
                  <a16:creationId xmlns:a16="http://schemas.microsoft.com/office/drawing/2014/main" id="{699D2A59-8702-4B43-99B7-901BCAEFDA9D}"/>
                </a:ext>
              </a:extLst>
            </p:cNvPr>
            <p:cNvSpPr/>
            <p:nvPr userDrawn="1"/>
          </p:nvSpPr>
          <p:spPr>
            <a:xfrm>
              <a:off x="-3604183" y="363420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6</a:t>
              </a:r>
            </a:p>
          </p:txBody>
        </p:sp>
        <p:sp>
          <p:nvSpPr>
            <p:cNvPr id="167" name="Rechthoek 166">
              <a:extLst>
                <a:ext uri="{FF2B5EF4-FFF2-40B4-BE49-F238E27FC236}">
                  <a16:creationId xmlns:a16="http://schemas.microsoft.com/office/drawing/2014/main" id="{C54A3E77-0FDE-4C98-AC55-0DCF418AA5AF}"/>
                </a:ext>
              </a:extLst>
            </p:cNvPr>
            <p:cNvSpPr/>
            <p:nvPr userDrawn="1"/>
          </p:nvSpPr>
          <p:spPr>
            <a:xfrm>
              <a:off x="-3319415" y="3993554"/>
              <a:ext cx="2949220" cy="180000"/>
            </a:xfrm>
            <a:prstGeom prst="rect">
              <a:avLst/>
            </a:prstGeom>
            <a:noFill/>
            <a:ln w="25400" cap="flat" cmpd="sng" algn="ctr">
              <a:noFill/>
              <a:prstDash val="solid"/>
            </a:ln>
            <a:effectLst/>
          </p:spPr>
          <p:txBody>
            <a:bodyPr lIns="0" tIns="0" rIns="0" bIns="0" rtlCol="0" anchor="ctr"/>
            <a:lstStyle/>
            <a:p>
              <a:pPr marL="200025" marR="0" lvl="0" indent="-200025" defTabSz="685800" eaLnBrk="1" fontAlgn="auto" latinLnBrk="0" hangingPunct="1">
                <a:lnSpc>
                  <a:spcPct val="100000"/>
                </a:lnSpc>
                <a:spcBef>
                  <a:spcPts val="450"/>
                </a:spcBef>
                <a:spcAft>
                  <a:spcPts val="450"/>
                </a:spcAft>
                <a:buClr>
                  <a:schemeClr val="accent1"/>
                </a:buClr>
                <a:buSzTx/>
                <a:buFont typeface="+mj-lt"/>
                <a:buAutoNum type="arabicPeriod"/>
                <a:tabLst/>
                <a:defRPr/>
              </a:pPr>
              <a:r>
                <a:rPr kumimoji="0" lang="nl-NL" sz="1050" b="0" i="0" u="none" strike="noStrike" kern="0" cap="none" spc="0" normalizeH="0" baseline="0" noProof="0" dirty="0">
                  <a:ln>
                    <a:noFill/>
                  </a:ln>
                  <a:solidFill>
                    <a:schemeClr val="tx2"/>
                  </a:solidFill>
                  <a:effectLst/>
                  <a:uLnTx/>
                  <a:uFillTx/>
                  <a:latin typeface="+mn-lt"/>
                  <a:cs typeface="Calibri" panose="020F0502020204030204" pitchFamily="34" charset="0"/>
                </a:rPr>
                <a:t>Numerieke </a:t>
              </a:r>
              <a:r>
                <a:rPr kumimoji="0" lang="nl-NL" sz="1050" b="0" i="0" u="none" strike="noStrike" kern="0" cap="none" spc="0" normalizeH="0" baseline="0" noProof="0" dirty="0" err="1">
                  <a:ln>
                    <a:noFill/>
                  </a:ln>
                  <a:solidFill>
                    <a:schemeClr val="tx2"/>
                  </a:solidFill>
                  <a:effectLst/>
                  <a:uLnTx/>
                  <a:uFillTx/>
                  <a:latin typeface="+mn-lt"/>
                  <a:cs typeface="Calibri" panose="020F0502020204030204" pitchFamily="34" charset="0"/>
                </a:rPr>
                <a:t>bullet</a:t>
              </a:r>
              <a:r>
                <a:rPr kumimoji="0" lang="nl-NL" sz="1050" b="0" i="0" u="none" strike="noStrike" kern="0" cap="none" spc="0" normalizeH="0" baseline="0" noProof="0" dirty="0">
                  <a:ln>
                    <a:noFill/>
                  </a:ln>
                  <a:solidFill>
                    <a:schemeClr val="tx2"/>
                  </a:solidFill>
                  <a:effectLst/>
                  <a:uLnTx/>
                  <a:uFillTx/>
                  <a:latin typeface="+mn-lt"/>
                  <a:cs typeface="Calibri" panose="020F0502020204030204" pitchFamily="34" charset="0"/>
                </a:rPr>
                <a:t> </a:t>
              </a:r>
            </a:p>
          </p:txBody>
        </p:sp>
        <p:sp>
          <p:nvSpPr>
            <p:cNvPr id="168" name="Ovaal 167">
              <a:extLst>
                <a:ext uri="{FF2B5EF4-FFF2-40B4-BE49-F238E27FC236}">
                  <a16:creationId xmlns:a16="http://schemas.microsoft.com/office/drawing/2014/main" id="{5B7A2229-A885-4327-BF3E-A8C69EF33386}"/>
                </a:ext>
              </a:extLst>
            </p:cNvPr>
            <p:cNvSpPr/>
            <p:nvPr userDrawn="1"/>
          </p:nvSpPr>
          <p:spPr>
            <a:xfrm>
              <a:off x="-3604183" y="399355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7</a:t>
              </a:r>
            </a:p>
          </p:txBody>
        </p:sp>
        <p:sp>
          <p:nvSpPr>
            <p:cNvPr id="169" name="Rechthoek 168">
              <a:extLst>
                <a:ext uri="{FF2B5EF4-FFF2-40B4-BE49-F238E27FC236}">
                  <a16:creationId xmlns:a16="http://schemas.microsoft.com/office/drawing/2014/main" id="{05580CF3-0B49-4A29-8203-F8E0BDC8E7CB}"/>
                </a:ext>
              </a:extLst>
            </p:cNvPr>
            <p:cNvSpPr/>
            <p:nvPr userDrawn="1"/>
          </p:nvSpPr>
          <p:spPr>
            <a:xfrm>
              <a:off x="-3325830" y="4352899"/>
              <a:ext cx="2949220" cy="180000"/>
            </a:xfrm>
            <a:prstGeom prst="rect">
              <a:avLst/>
            </a:prstGeom>
            <a:noFill/>
            <a:ln w="25400" cap="flat" cmpd="sng" algn="ctr">
              <a:noFill/>
              <a:prstDash val="solid"/>
            </a:ln>
            <a:effectLst/>
          </p:spPr>
          <p:txBody>
            <a:bodyPr lIns="0" tIns="0" rIns="0" bIns="0" rtlCol="0" anchor="ctr"/>
            <a:lstStyle/>
            <a:p>
              <a:pPr marL="200025" marR="0" lvl="0" indent="-200025" defTabSz="685800" eaLnBrk="1" fontAlgn="auto" latinLnBrk="0" hangingPunct="1">
                <a:lnSpc>
                  <a:spcPct val="100000"/>
                </a:lnSpc>
                <a:spcBef>
                  <a:spcPts val="450"/>
                </a:spcBef>
                <a:spcAft>
                  <a:spcPts val="450"/>
                </a:spcAft>
                <a:buClr>
                  <a:schemeClr val="accent1"/>
                </a:buClr>
                <a:buSzTx/>
                <a:buFont typeface="+mj-lt"/>
                <a:buAutoNum type="alphaLcPeriod"/>
                <a:tabLst/>
                <a:defRPr/>
              </a:pPr>
              <a:r>
                <a:rPr kumimoji="0" lang="nl-NL" sz="1050" b="0" i="0" u="none" strike="noStrike" kern="0" cap="none" spc="0" normalizeH="0" baseline="0" noProof="0" dirty="0">
                  <a:ln>
                    <a:noFill/>
                  </a:ln>
                  <a:solidFill>
                    <a:schemeClr val="tx2"/>
                  </a:solidFill>
                  <a:effectLst/>
                  <a:uLnTx/>
                  <a:uFillTx/>
                  <a:latin typeface="+mn-lt"/>
                  <a:cs typeface="Calibri" panose="020F0502020204030204" pitchFamily="34" charset="0"/>
                </a:rPr>
                <a:t>Alfabetische </a:t>
              </a:r>
              <a:r>
                <a:rPr kumimoji="0" lang="nl-NL" sz="1050" b="0" i="0" u="none" strike="noStrike" kern="0" cap="none" spc="0" normalizeH="0" baseline="0" noProof="0" dirty="0" err="1">
                  <a:ln>
                    <a:noFill/>
                  </a:ln>
                  <a:solidFill>
                    <a:schemeClr val="tx2"/>
                  </a:solidFill>
                  <a:effectLst/>
                  <a:uLnTx/>
                  <a:uFillTx/>
                  <a:latin typeface="+mn-lt"/>
                  <a:cs typeface="Calibri" panose="020F0502020204030204" pitchFamily="34" charset="0"/>
                </a:rPr>
                <a:t>bullet</a:t>
              </a:r>
              <a:r>
                <a:rPr kumimoji="0" lang="nl-NL" sz="1050" b="0" i="0" u="none" strike="noStrike" kern="0" cap="none" spc="0" normalizeH="0" baseline="0" noProof="0" dirty="0">
                  <a:ln>
                    <a:noFill/>
                  </a:ln>
                  <a:solidFill>
                    <a:schemeClr val="tx2"/>
                  </a:solidFill>
                  <a:effectLst/>
                  <a:uLnTx/>
                  <a:uFillTx/>
                  <a:latin typeface="+mn-lt"/>
                  <a:cs typeface="Calibri" panose="020F0502020204030204" pitchFamily="34" charset="0"/>
                </a:rPr>
                <a:t> </a:t>
              </a:r>
            </a:p>
          </p:txBody>
        </p:sp>
        <p:sp>
          <p:nvSpPr>
            <p:cNvPr id="170" name="Ovaal 169">
              <a:extLst>
                <a:ext uri="{FF2B5EF4-FFF2-40B4-BE49-F238E27FC236}">
                  <a16:creationId xmlns:a16="http://schemas.microsoft.com/office/drawing/2014/main" id="{F3C89BFE-3108-4A26-9F8F-EBE525BA6380}"/>
                </a:ext>
              </a:extLst>
            </p:cNvPr>
            <p:cNvSpPr/>
            <p:nvPr userDrawn="1"/>
          </p:nvSpPr>
          <p:spPr>
            <a:xfrm>
              <a:off x="-3604183" y="435289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8</a:t>
              </a:r>
            </a:p>
          </p:txBody>
        </p:sp>
        <p:sp>
          <p:nvSpPr>
            <p:cNvPr id="171" name="Rechthoek 170">
              <a:extLst>
                <a:ext uri="{FF2B5EF4-FFF2-40B4-BE49-F238E27FC236}">
                  <a16:creationId xmlns:a16="http://schemas.microsoft.com/office/drawing/2014/main" id="{F918F9C5-68E1-4E47-B1C4-4B2E09DC43BC}"/>
                </a:ext>
              </a:extLst>
            </p:cNvPr>
            <p:cNvSpPr/>
            <p:nvPr userDrawn="1"/>
          </p:nvSpPr>
          <p:spPr>
            <a:xfrm>
              <a:off x="-3319415" y="4712245"/>
              <a:ext cx="2949220" cy="180000"/>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100000"/>
                </a:lnSpc>
                <a:spcBef>
                  <a:spcPts val="450"/>
                </a:spcBef>
                <a:spcAft>
                  <a:spcPts val="450"/>
                </a:spcAft>
                <a:buClr>
                  <a:schemeClr val="tx1"/>
                </a:buClr>
                <a:buSzTx/>
                <a:buFont typeface="Arial" panose="020B0604020202020204" pitchFamily="34" charset="0"/>
                <a:buNone/>
                <a:tabLst/>
                <a:defRPr/>
              </a:pPr>
              <a:r>
                <a:rPr kumimoji="0" lang="nl-NL" sz="900" b="0" i="1" u="none" strike="noStrike" kern="0" cap="none" spc="0" normalizeH="0" baseline="0" noProof="0" dirty="0">
                  <a:ln>
                    <a:noFill/>
                  </a:ln>
                  <a:solidFill>
                    <a:schemeClr val="tx2"/>
                  </a:solidFill>
                  <a:effectLst/>
                  <a:uLnTx/>
                  <a:uFillTx/>
                  <a:latin typeface="+mn-lt"/>
                  <a:cs typeface="Calibri" panose="020F0502020204030204" pitchFamily="34" charset="0"/>
                </a:rPr>
                <a:t>*Bronvermelding </a:t>
              </a:r>
            </a:p>
          </p:txBody>
        </p:sp>
        <p:sp>
          <p:nvSpPr>
            <p:cNvPr id="172" name="Ovaal 171">
              <a:extLst>
                <a:ext uri="{FF2B5EF4-FFF2-40B4-BE49-F238E27FC236}">
                  <a16:creationId xmlns:a16="http://schemas.microsoft.com/office/drawing/2014/main" id="{1250BD7D-0A07-4219-9772-0532B35DB6F2}"/>
                </a:ext>
              </a:extLst>
            </p:cNvPr>
            <p:cNvSpPr/>
            <p:nvPr userDrawn="1"/>
          </p:nvSpPr>
          <p:spPr>
            <a:xfrm>
              <a:off x="-3604183" y="4712245"/>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9</a:t>
              </a:r>
            </a:p>
          </p:txBody>
        </p:sp>
        <p:sp>
          <p:nvSpPr>
            <p:cNvPr id="173" name="Rechthoek 172">
              <a:extLst>
                <a:ext uri="{FF2B5EF4-FFF2-40B4-BE49-F238E27FC236}">
                  <a16:creationId xmlns:a16="http://schemas.microsoft.com/office/drawing/2014/main" id="{E3194283-3729-4380-8954-4A87E813FDCF}"/>
                </a:ext>
              </a:extLst>
            </p:cNvPr>
            <p:cNvSpPr/>
            <p:nvPr userDrawn="1"/>
          </p:nvSpPr>
          <p:spPr>
            <a:xfrm>
              <a:off x="-3319415" y="3634209"/>
              <a:ext cx="2949220" cy="180000"/>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100000"/>
                </a:lnSpc>
                <a:spcBef>
                  <a:spcPts val="450"/>
                </a:spcBef>
                <a:spcAft>
                  <a:spcPts val="450"/>
                </a:spcAft>
                <a:buClr>
                  <a:schemeClr val="accent1"/>
                </a:buClr>
                <a:buSzTx/>
                <a:buFont typeface="Arial" panose="020B0604020202020204" pitchFamily="34" charset="0"/>
                <a:buNone/>
                <a:tabLst/>
                <a:defRPr/>
              </a:pPr>
              <a:r>
                <a:rPr kumimoji="0" lang="nl-NL" sz="1050" b="1" i="0" u="none" strike="noStrike" kern="0" cap="none" spc="0" normalizeH="0" baseline="0" noProof="0" dirty="0">
                  <a:ln>
                    <a:noFill/>
                  </a:ln>
                  <a:solidFill>
                    <a:schemeClr val="tx2"/>
                  </a:solidFill>
                  <a:effectLst/>
                  <a:uLnTx/>
                  <a:uFillTx/>
                  <a:latin typeface="+mn-lt"/>
                  <a:cs typeface="Calibri" panose="020F0502020204030204" pitchFamily="34" charset="0"/>
                </a:rPr>
                <a:t>Kop</a:t>
              </a:r>
            </a:p>
          </p:txBody>
        </p:sp>
        <p:sp>
          <p:nvSpPr>
            <p:cNvPr id="174" name="Rechthoek 173">
              <a:extLst>
                <a:ext uri="{FF2B5EF4-FFF2-40B4-BE49-F238E27FC236}">
                  <a16:creationId xmlns:a16="http://schemas.microsoft.com/office/drawing/2014/main" id="{05CB2CE8-647B-4794-8B7A-41DD865A7390}"/>
                </a:ext>
              </a:extLst>
            </p:cNvPr>
            <p:cNvSpPr/>
            <p:nvPr userDrawn="1"/>
          </p:nvSpPr>
          <p:spPr>
            <a:xfrm>
              <a:off x="-3786437" y="5124131"/>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900" b="1" cap="all" baseline="0" noProof="0" dirty="0">
                  <a:solidFill>
                    <a:srgbClr val="211F26"/>
                  </a:solidFill>
                  <a:latin typeface="Calibri" panose="020F0502020204030204" pitchFamily="34" charset="0"/>
                  <a:cs typeface="Calibri" panose="020F0502020204030204" pitchFamily="34" charset="0"/>
                </a:rPr>
                <a:t>MEER WETEN?</a:t>
              </a:r>
              <a:br>
                <a:rPr lang="nl-NL" sz="900" b="1" cap="all" baseline="0" noProof="0" dirty="0">
                  <a:solidFill>
                    <a:srgbClr val="211F26"/>
                  </a:solidFill>
                  <a:latin typeface="Calibri" panose="020F0502020204030204" pitchFamily="34" charset="0"/>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900" b="1" cap="all" baseline="0" noProof="0" dirty="0">
                  <a:solidFill>
                    <a:srgbClr val="211F26"/>
                  </a:solidFill>
                  <a:latin typeface="Calibri" panose="020F0502020204030204" pitchFamily="34" charset="0"/>
                  <a:cs typeface="Calibri" panose="020F0502020204030204" pitchFamily="34" charset="0"/>
                </a:rPr>
                <a:t> 'SLIDEBUILDER’ </a:t>
              </a:r>
              <a:r>
                <a:rPr lang="nl-NL" sz="9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900" kern="1200" cap="none" baseline="0" noProof="0" dirty="0">
                  <a:solidFill>
                    <a:srgbClr val="211F26"/>
                  </a:solidFill>
                  <a:latin typeface="Calibri" panose="020F0502020204030204" pitchFamily="34" charset="0"/>
                  <a:ea typeface="+mn-ea"/>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9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175" name="ICOON_info">
              <a:extLst>
                <a:ext uri="{FF2B5EF4-FFF2-40B4-BE49-F238E27FC236}">
                  <a16:creationId xmlns:a16="http://schemas.microsoft.com/office/drawing/2014/main" id="{59FBEF83-65C1-4518-ADB1-01D4F9337006}"/>
                </a:ext>
              </a:extLst>
            </p:cNvPr>
            <p:cNvGrpSpPr/>
            <p:nvPr userDrawn="1"/>
          </p:nvGrpSpPr>
          <p:grpSpPr>
            <a:xfrm>
              <a:off x="-376736" y="5063968"/>
              <a:ext cx="283685" cy="283685"/>
              <a:chOff x="-510741" y="5913713"/>
              <a:chExt cx="267555" cy="267555"/>
            </a:xfrm>
          </p:grpSpPr>
          <p:sp>
            <p:nvSpPr>
              <p:cNvPr id="223" name="Ovaal 222">
                <a:extLst>
                  <a:ext uri="{FF2B5EF4-FFF2-40B4-BE49-F238E27FC236}">
                    <a16:creationId xmlns:a16="http://schemas.microsoft.com/office/drawing/2014/main" id="{29498B20-A590-42D3-AAA6-EC2E71A0A36F}"/>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450"/>
                  </a:spcBef>
                  <a:spcAft>
                    <a:spcPts val="450"/>
                  </a:spcAft>
                </a:pPr>
                <a:endParaRPr lang="nl-NL" sz="1200" cap="all" baseline="0" noProof="0" dirty="0">
                  <a:latin typeface="Calibri" panose="020F0502020204030204" pitchFamily="34" charset="0"/>
                  <a:cs typeface="Calibri" panose="020F0502020204030204" pitchFamily="34" charset="0"/>
                </a:endParaRPr>
              </a:p>
            </p:txBody>
          </p:sp>
          <p:sp>
            <p:nvSpPr>
              <p:cNvPr id="224" name="Graphic 163" descr="Informatie">
                <a:extLst>
                  <a:ext uri="{FF2B5EF4-FFF2-40B4-BE49-F238E27FC236}">
                    <a16:creationId xmlns:a16="http://schemas.microsoft.com/office/drawing/2014/main" id="{7C7D4D47-B275-4667-809C-82D2EB4F0456}"/>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lstStyle/>
              <a:p>
                <a:endParaRPr lang="nl-NL" sz="1500" noProof="0" dirty="0">
                  <a:solidFill>
                    <a:srgbClr val="211F26"/>
                  </a:solidFill>
                  <a:latin typeface="Calibri" panose="020F0502020204030204" pitchFamily="34" charset="0"/>
                  <a:cs typeface="Calibri" panose="020F0502020204030204" pitchFamily="34" charset="0"/>
                </a:endParaRPr>
              </a:p>
            </p:txBody>
          </p:sp>
        </p:grpSp>
        <p:grpSp>
          <p:nvGrpSpPr>
            <p:cNvPr id="176" name="VOORBEELD">
              <a:extLst>
                <a:ext uri="{FF2B5EF4-FFF2-40B4-BE49-F238E27FC236}">
                  <a16:creationId xmlns:a16="http://schemas.microsoft.com/office/drawing/2014/main" id="{BF425CA0-0CBD-4CFA-9C2B-CF5953B05C53}"/>
                </a:ext>
              </a:extLst>
            </p:cNvPr>
            <p:cNvGrpSpPr/>
            <p:nvPr userDrawn="1"/>
          </p:nvGrpSpPr>
          <p:grpSpPr>
            <a:xfrm>
              <a:off x="-3605171" y="458674"/>
              <a:ext cx="3234311" cy="558875"/>
              <a:chOff x="-3605171" y="458674"/>
              <a:chExt cx="3234311" cy="558875"/>
            </a:xfrm>
          </p:grpSpPr>
          <p:sp>
            <p:nvSpPr>
              <p:cNvPr id="183" name="Rechthoek 182">
                <a:extLst>
                  <a:ext uri="{FF2B5EF4-FFF2-40B4-BE49-F238E27FC236}">
                    <a16:creationId xmlns:a16="http://schemas.microsoft.com/office/drawing/2014/main" id="{28C72B81-1033-4F47-B7D2-1B5BE192B8AF}"/>
                  </a:ext>
                </a:extLst>
              </p:cNvPr>
              <p:cNvSpPr/>
              <p:nvPr userDrawn="1"/>
            </p:nvSpPr>
            <p:spPr>
              <a:xfrm>
                <a:off x="-3604183" y="458674"/>
                <a:ext cx="393459" cy="184058"/>
              </a:xfrm>
              <a:prstGeom prst="rect">
                <a:avLst/>
              </a:prstGeom>
              <a:solidFill>
                <a:srgbClr val="F8F8F8"/>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18000" rIns="0" bIns="0" numCol="1" spcCol="0" rtlCol="0" fromWordArt="0" anchor="t" anchorCtr="0" forceAA="0" compatLnSpc="1">
                <a:prstTxWarp prst="textNoShape">
                  <a:avLst/>
                </a:prstTxWarp>
                <a:noAutofit/>
              </a:bodyPr>
              <a:lstStyle/>
              <a:p>
                <a:pPr algn="ctr"/>
                <a:r>
                  <a:rPr lang="nl-NL" sz="675" b="1" noProof="0" dirty="0">
                    <a:solidFill>
                      <a:srgbClr val="211F26"/>
                    </a:solidFill>
                    <a:latin typeface="Calibri" panose="020F0502020204030204" pitchFamily="34" charset="0"/>
                    <a:cs typeface="Calibri" panose="020F0502020204030204" pitchFamily="34" charset="0"/>
                  </a:rPr>
                  <a:t>Start</a:t>
                </a:r>
              </a:p>
            </p:txBody>
          </p:sp>
          <p:sp>
            <p:nvSpPr>
              <p:cNvPr id="184" name="Rechthoek 183">
                <a:extLst>
                  <a:ext uri="{FF2B5EF4-FFF2-40B4-BE49-F238E27FC236}">
                    <a16:creationId xmlns:a16="http://schemas.microsoft.com/office/drawing/2014/main" id="{BA533238-C738-4C2C-9119-4A1D09C3CD81}"/>
                  </a:ext>
                </a:extLst>
              </p:cNvPr>
              <p:cNvSpPr/>
              <p:nvPr userDrawn="1"/>
            </p:nvSpPr>
            <p:spPr>
              <a:xfrm>
                <a:off x="-3599184" y="621345"/>
                <a:ext cx="383782" cy="27171"/>
              </a:xfrm>
              <a:prstGeom prst="rect">
                <a:avLst/>
              </a:prstGeom>
              <a:solidFill>
                <a:srgbClr val="B7462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nvGrpSpPr>
              <p:cNvPr id="185" name="Groep 184">
                <a:extLst>
                  <a:ext uri="{FF2B5EF4-FFF2-40B4-BE49-F238E27FC236}">
                    <a16:creationId xmlns:a16="http://schemas.microsoft.com/office/drawing/2014/main" id="{01AFB51E-82B5-4441-97C8-7D18B9DF122F}"/>
                  </a:ext>
                </a:extLst>
              </p:cNvPr>
              <p:cNvGrpSpPr/>
              <p:nvPr userDrawn="1"/>
            </p:nvGrpSpPr>
            <p:grpSpPr>
              <a:xfrm>
                <a:off x="-3386247" y="830871"/>
                <a:ext cx="139423" cy="109566"/>
                <a:chOff x="-2866744" y="827071"/>
                <a:chExt cx="168701" cy="132575"/>
              </a:xfrm>
            </p:grpSpPr>
            <p:grpSp>
              <p:nvGrpSpPr>
                <p:cNvPr id="216" name="Groep 215">
                  <a:extLst>
                    <a:ext uri="{FF2B5EF4-FFF2-40B4-BE49-F238E27FC236}">
                      <a16:creationId xmlns:a16="http://schemas.microsoft.com/office/drawing/2014/main" id="{422D09AB-CB20-4E31-B435-66C19E87F7D1}"/>
                    </a:ext>
                  </a:extLst>
                </p:cNvPr>
                <p:cNvGrpSpPr/>
                <p:nvPr userDrawn="1"/>
              </p:nvGrpSpPr>
              <p:grpSpPr>
                <a:xfrm>
                  <a:off x="-2866744" y="827071"/>
                  <a:ext cx="168701" cy="132575"/>
                  <a:chOff x="-2866744" y="827071"/>
                  <a:chExt cx="168701" cy="132575"/>
                </a:xfrm>
              </p:grpSpPr>
              <p:cxnSp>
                <p:nvCxnSpPr>
                  <p:cNvPr id="218" name="Rechte verbindingslijn 217">
                    <a:extLst>
                      <a:ext uri="{FF2B5EF4-FFF2-40B4-BE49-F238E27FC236}">
                        <a16:creationId xmlns:a16="http://schemas.microsoft.com/office/drawing/2014/main" id="{A7DB31D5-4DCB-4320-9A61-D71E17FBC207}"/>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219" name="Rechte verbindingslijn 218">
                    <a:extLst>
                      <a:ext uri="{FF2B5EF4-FFF2-40B4-BE49-F238E27FC236}">
                        <a16:creationId xmlns:a16="http://schemas.microsoft.com/office/drawing/2014/main" id="{70E9BCE8-E00D-41EA-B46C-95880AF097F8}"/>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220" name="Rechte verbindingslijn 219">
                    <a:extLst>
                      <a:ext uri="{FF2B5EF4-FFF2-40B4-BE49-F238E27FC236}">
                        <a16:creationId xmlns:a16="http://schemas.microsoft.com/office/drawing/2014/main" id="{AA024163-2123-42B5-AA88-9B4105CE9B7D}"/>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221" name="Rechte verbindingslijn 220">
                    <a:extLst>
                      <a:ext uri="{FF2B5EF4-FFF2-40B4-BE49-F238E27FC236}">
                        <a16:creationId xmlns:a16="http://schemas.microsoft.com/office/drawing/2014/main" id="{19139878-77F1-4B7B-B96E-F2788250E765}"/>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222" name="Rechte verbindingslijn 221">
                    <a:extLst>
                      <a:ext uri="{FF2B5EF4-FFF2-40B4-BE49-F238E27FC236}">
                        <a16:creationId xmlns:a16="http://schemas.microsoft.com/office/drawing/2014/main" id="{D7B2B012-9958-4465-9C15-9F7E2ED9F276}"/>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217" name="Pijl: rechts 216">
                  <a:extLst>
                    <a:ext uri="{FF2B5EF4-FFF2-40B4-BE49-F238E27FC236}">
                      <a16:creationId xmlns:a16="http://schemas.microsoft.com/office/drawing/2014/main" id="{E22F23F5-2AFE-408E-9A59-269FFEDA8150}"/>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nvGrpSpPr>
              <p:cNvPr id="186" name="Groep 185">
                <a:extLst>
                  <a:ext uri="{FF2B5EF4-FFF2-40B4-BE49-F238E27FC236}">
                    <a16:creationId xmlns:a16="http://schemas.microsoft.com/office/drawing/2014/main" id="{96FBA57E-B811-4FD3-A873-A8BE66316122}"/>
                  </a:ext>
                </a:extLst>
              </p:cNvPr>
              <p:cNvGrpSpPr/>
              <p:nvPr userDrawn="1"/>
            </p:nvGrpSpPr>
            <p:grpSpPr>
              <a:xfrm>
                <a:off x="-3605171" y="830871"/>
                <a:ext cx="139423" cy="109566"/>
                <a:chOff x="-2866744" y="518074"/>
                <a:chExt cx="168701" cy="132575"/>
              </a:xfrm>
            </p:grpSpPr>
            <p:grpSp>
              <p:nvGrpSpPr>
                <p:cNvPr id="209" name="Groep 208">
                  <a:extLst>
                    <a:ext uri="{FF2B5EF4-FFF2-40B4-BE49-F238E27FC236}">
                      <a16:creationId xmlns:a16="http://schemas.microsoft.com/office/drawing/2014/main" id="{770445E2-D0CB-474A-B587-328A5021A9BC}"/>
                    </a:ext>
                  </a:extLst>
                </p:cNvPr>
                <p:cNvGrpSpPr/>
                <p:nvPr userDrawn="1"/>
              </p:nvGrpSpPr>
              <p:grpSpPr>
                <a:xfrm>
                  <a:off x="-2866744" y="518074"/>
                  <a:ext cx="168701" cy="132575"/>
                  <a:chOff x="-2866744" y="518074"/>
                  <a:chExt cx="168701" cy="132575"/>
                </a:xfrm>
              </p:grpSpPr>
              <p:cxnSp>
                <p:nvCxnSpPr>
                  <p:cNvPr id="211" name="Rechte verbindingslijn 210">
                    <a:extLst>
                      <a:ext uri="{FF2B5EF4-FFF2-40B4-BE49-F238E27FC236}">
                        <a16:creationId xmlns:a16="http://schemas.microsoft.com/office/drawing/2014/main" id="{2081A522-2C9B-42AC-A9E8-4BA271080DBC}"/>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212" name="Rechte verbindingslijn 211">
                    <a:extLst>
                      <a:ext uri="{FF2B5EF4-FFF2-40B4-BE49-F238E27FC236}">
                        <a16:creationId xmlns:a16="http://schemas.microsoft.com/office/drawing/2014/main" id="{FF938DF0-9E79-48CA-BFE0-4DBD1E755353}"/>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213" name="Rechte verbindingslijn 212">
                    <a:extLst>
                      <a:ext uri="{FF2B5EF4-FFF2-40B4-BE49-F238E27FC236}">
                        <a16:creationId xmlns:a16="http://schemas.microsoft.com/office/drawing/2014/main" id="{9DD2206D-31F2-4C3C-9E6F-6CA2526E595C}"/>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214" name="Rechte verbindingslijn 213">
                    <a:extLst>
                      <a:ext uri="{FF2B5EF4-FFF2-40B4-BE49-F238E27FC236}">
                        <a16:creationId xmlns:a16="http://schemas.microsoft.com/office/drawing/2014/main" id="{76920303-7E99-45D4-8B93-4D062ACBC627}"/>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215" name="Rechte verbindingslijn 214">
                    <a:extLst>
                      <a:ext uri="{FF2B5EF4-FFF2-40B4-BE49-F238E27FC236}">
                        <a16:creationId xmlns:a16="http://schemas.microsoft.com/office/drawing/2014/main" id="{E48582D2-424B-48FF-8B60-C13E08B4B06F}"/>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210" name="Pijl: rechts 209">
                  <a:extLst>
                    <a:ext uri="{FF2B5EF4-FFF2-40B4-BE49-F238E27FC236}">
                      <a16:creationId xmlns:a16="http://schemas.microsoft.com/office/drawing/2014/main" id="{FAF3415C-F457-46A1-9002-934D9E60370F}"/>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cxnSp>
            <p:nvCxnSpPr>
              <p:cNvPr id="187" name="Rechte verbindingslijn 186">
                <a:extLst>
                  <a:ext uri="{FF2B5EF4-FFF2-40B4-BE49-F238E27FC236}">
                    <a16:creationId xmlns:a16="http://schemas.microsoft.com/office/drawing/2014/main" id="{B61E86C0-3A98-4AC0-8D77-75B9351002E1}"/>
                  </a:ext>
                </a:extLst>
              </p:cNvPr>
              <p:cNvCxnSpPr>
                <a:cxnSpLocks/>
              </p:cNvCxnSpPr>
              <p:nvPr userDrawn="1"/>
            </p:nvCxnSpPr>
            <p:spPr>
              <a:xfrm flipV="1">
                <a:off x="-3459956" y="588169"/>
                <a:ext cx="547687" cy="219076"/>
              </a:xfrm>
              <a:prstGeom prst="line">
                <a:avLst/>
              </a:prstGeom>
              <a:noFill/>
              <a:ln w="19050" cap="rnd" cmpd="sng" algn="ctr">
                <a:solidFill>
                  <a:schemeClr val="accent1"/>
                </a:solidFill>
                <a:prstDash val="solid"/>
                <a:headEnd type="oval"/>
              </a:ln>
              <a:effectLst/>
            </p:spPr>
          </p:cxnSp>
          <p:cxnSp>
            <p:nvCxnSpPr>
              <p:cNvPr id="188" name="Rechte verbindingslijn 187">
                <a:extLst>
                  <a:ext uri="{FF2B5EF4-FFF2-40B4-BE49-F238E27FC236}">
                    <a16:creationId xmlns:a16="http://schemas.microsoft.com/office/drawing/2014/main" id="{9787481A-12F1-441A-BF9E-D0F4B29218F3}"/>
                  </a:ext>
                </a:extLst>
              </p:cNvPr>
              <p:cNvCxnSpPr>
                <a:cxnSpLocks/>
              </p:cNvCxnSpPr>
              <p:nvPr userDrawn="1"/>
            </p:nvCxnSpPr>
            <p:spPr>
              <a:xfrm>
                <a:off x="-3224213" y="828675"/>
                <a:ext cx="319088" cy="0"/>
              </a:xfrm>
              <a:prstGeom prst="line">
                <a:avLst/>
              </a:prstGeom>
              <a:noFill/>
              <a:ln w="19050" cap="rnd" cmpd="sng" algn="ctr">
                <a:solidFill>
                  <a:schemeClr val="accent1"/>
                </a:solidFill>
                <a:prstDash val="solid"/>
                <a:headEnd type="oval"/>
              </a:ln>
              <a:effectLst/>
            </p:spPr>
          </p:cxnSp>
          <p:sp>
            <p:nvSpPr>
              <p:cNvPr id="189" name="Rechthoek 188">
                <a:extLst>
                  <a:ext uri="{FF2B5EF4-FFF2-40B4-BE49-F238E27FC236}">
                    <a16:creationId xmlns:a16="http://schemas.microsoft.com/office/drawing/2014/main" id="{15C0EC12-9DDB-4CA6-A3D2-E95DD9E0450E}"/>
                  </a:ext>
                </a:extLst>
              </p:cNvPr>
              <p:cNvSpPr/>
              <p:nvPr userDrawn="1"/>
            </p:nvSpPr>
            <p:spPr>
              <a:xfrm>
                <a:off x="-2559903" y="512179"/>
                <a:ext cx="2189042" cy="151083"/>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Tekstniveau omhoog</a:t>
                </a:r>
              </a:p>
            </p:txBody>
          </p:sp>
          <p:sp>
            <p:nvSpPr>
              <p:cNvPr id="190" name="Rechthoek 189">
                <a:extLst>
                  <a:ext uri="{FF2B5EF4-FFF2-40B4-BE49-F238E27FC236}">
                    <a16:creationId xmlns:a16="http://schemas.microsoft.com/office/drawing/2014/main" id="{82E7E13C-6E2F-483D-908D-51FC55B74CF9}"/>
                  </a:ext>
                </a:extLst>
              </p:cNvPr>
              <p:cNvSpPr/>
              <p:nvPr userDrawn="1"/>
            </p:nvSpPr>
            <p:spPr>
              <a:xfrm>
                <a:off x="-2559903" y="819562"/>
                <a:ext cx="2189043" cy="142202"/>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Tekstniveau omlaag</a:t>
                </a:r>
              </a:p>
            </p:txBody>
          </p:sp>
          <p:grpSp>
            <p:nvGrpSpPr>
              <p:cNvPr id="191" name="Groep 190">
                <a:extLst>
                  <a:ext uri="{FF2B5EF4-FFF2-40B4-BE49-F238E27FC236}">
                    <a16:creationId xmlns:a16="http://schemas.microsoft.com/office/drawing/2014/main" id="{35D40C7C-8530-4146-9C70-393657D403BB}"/>
                  </a:ext>
                </a:extLst>
              </p:cNvPr>
              <p:cNvGrpSpPr/>
              <p:nvPr userDrawn="1"/>
            </p:nvGrpSpPr>
            <p:grpSpPr>
              <a:xfrm>
                <a:off x="-2916763" y="769168"/>
                <a:ext cx="268738" cy="248381"/>
                <a:chOff x="-2916763" y="769168"/>
                <a:chExt cx="268738" cy="248381"/>
              </a:xfrm>
            </p:grpSpPr>
            <p:sp>
              <p:nvSpPr>
                <p:cNvPr id="201" name="Rechthoek 200">
                  <a:extLst>
                    <a:ext uri="{FF2B5EF4-FFF2-40B4-BE49-F238E27FC236}">
                      <a16:creationId xmlns:a16="http://schemas.microsoft.com/office/drawing/2014/main" id="{A77261B9-6038-4405-94AD-B7B968CDD681}"/>
                    </a:ext>
                  </a:extLst>
                </p:cNvPr>
                <p:cNvSpPr/>
                <p:nvPr userDrawn="1"/>
              </p:nvSpPr>
              <p:spPr>
                <a:xfrm>
                  <a:off x="-2916763" y="769168"/>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dirty="0">
                    <a:solidFill>
                      <a:srgbClr val="211F26"/>
                    </a:solidFill>
                    <a:latin typeface="Calibri" panose="020F0502020204030204" pitchFamily="34" charset="0"/>
                    <a:cs typeface="Calibri" panose="020F0502020204030204" pitchFamily="34" charset="0"/>
                  </a:endParaRPr>
                </a:p>
              </p:txBody>
            </p:sp>
            <p:grpSp>
              <p:nvGrpSpPr>
                <p:cNvPr id="202" name="Groep 201">
                  <a:extLst>
                    <a:ext uri="{FF2B5EF4-FFF2-40B4-BE49-F238E27FC236}">
                      <a16:creationId xmlns:a16="http://schemas.microsoft.com/office/drawing/2014/main" id="{505A3FD1-BF2D-474A-9C59-298DFDB81F88}"/>
                    </a:ext>
                  </a:extLst>
                </p:cNvPr>
                <p:cNvGrpSpPr/>
                <p:nvPr userDrawn="1"/>
              </p:nvGrpSpPr>
              <p:grpSpPr>
                <a:xfrm>
                  <a:off x="-2866744" y="827071"/>
                  <a:ext cx="168701" cy="132575"/>
                  <a:chOff x="-2866744" y="827071"/>
                  <a:chExt cx="168701" cy="132575"/>
                </a:xfrm>
              </p:grpSpPr>
              <p:cxnSp>
                <p:nvCxnSpPr>
                  <p:cNvPr id="204" name="Rechte verbindingslijn 203">
                    <a:extLst>
                      <a:ext uri="{FF2B5EF4-FFF2-40B4-BE49-F238E27FC236}">
                        <a16:creationId xmlns:a16="http://schemas.microsoft.com/office/drawing/2014/main" id="{F9DC7E9D-ACCA-4B8F-AF80-051353FED4DC}"/>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205" name="Rechte verbindingslijn 204">
                    <a:extLst>
                      <a:ext uri="{FF2B5EF4-FFF2-40B4-BE49-F238E27FC236}">
                        <a16:creationId xmlns:a16="http://schemas.microsoft.com/office/drawing/2014/main" id="{49862110-631C-4DC2-BD47-5F7C861A6E2B}"/>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206" name="Rechte verbindingslijn 205">
                    <a:extLst>
                      <a:ext uri="{FF2B5EF4-FFF2-40B4-BE49-F238E27FC236}">
                        <a16:creationId xmlns:a16="http://schemas.microsoft.com/office/drawing/2014/main" id="{98430967-56AC-4CA8-B8AA-99AA758F3F40}"/>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207" name="Rechte verbindingslijn 206">
                    <a:extLst>
                      <a:ext uri="{FF2B5EF4-FFF2-40B4-BE49-F238E27FC236}">
                        <a16:creationId xmlns:a16="http://schemas.microsoft.com/office/drawing/2014/main" id="{381AC8ED-4C2E-4AE1-876E-98E1F8E6B66D}"/>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208" name="Rechte verbindingslijn 207">
                    <a:extLst>
                      <a:ext uri="{FF2B5EF4-FFF2-40B4-BE49-F238E27FC236}">
                        <a16:creationId xmlns:a16="http://schemas.microsoft.com/office/drawing/2014/main" id="{2FDC2143-93C4-4643-8DCF-B9FB45BBD413}"/>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203" name="Pijl: rechts 202">
                  <a:extLst>
                    <a:ext uri="{FF2B5EF4-FFF2-40B4-BE49-F238E27FC236}">
                      <a16:creationId xmlns:a16="http://schemas.microsoft.com/office/drawing/2014/main" id="{8AD748FF-3F79-4068-8E8E-EC67176CFDB2}"/>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nvGrpSpPr>
              <p:cNvPr id="192" name="Groep 191">
                <a:extLst>
                  <a:ext uri="{FF2B5EF4-FFF2-40B4-BE49-F238E27FC236}">
                    <a16:creationId xmlns:a16="http://schemas.microsoft.com/office/drawing/2014/main" id="{87D2F97E-1D2B-4C8B-95E9-A83E96FB1F65}"/>
                  </a:ext>
                </a:extLst>
              </p:cNvPr>
              <p:cNvGrpSpPr/>
              <p:nvPr userDrawn="1"/>
            </p:nvGrpSpPr>
            <p:grpSpPr>
              <a:xfrm>
                <a:off x="-2916763" y="460171"/>
                <a:ext cx="268738" cy="248381"/>
                <a:chOff x="-2916763" y="460171"/>
                <a:chExt cx="268738" cy="248381"/>
              </a:xfrm>
            </p:grpSpPr>
            <p:sp>
              <p:nvSpPr>
                <p:cNvPr id="193" name="Rechthoek 192">
                  <a:extLst>
                    <a:ext uri="{FF2B5EF4-FFF2-40B4-BE49-F238E27FC236}">
                      <a16:creationId xmlns:a16="http://schemas.microsoft.com/office/drawing/2014/main" id="{4867E5A1-1387-43E3-9ECF-BED4968FE170}"/>
                    </a:ext>
                  </a:extLst>
                </p:cNvPr>
                <p:cNvSpPr/>
                <p:nvPr userDrawn="1"/>
              </p:nvSpPr>
              <p:spPr>
                <a:xfrm>
                  <a:off x="-2916763" y="460171"/>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dirty="0">
                    <a:solidFill>
                      <a:srgbClr val="211F26"/>
                    </a:solidFill>
                    <a:latin typeface="Calibri" panose="020F0502020204030204" pitchFamily="34" charset="0"/>
                    <a:cs typeface="Calibri" panose="020F0502020204030204" pitchFamily="34" charset="0"/>
                  </a:endParaRPr>
                </a:p>
              </p:txBody>
            </p:sp>
            <p:grpSp>
              <p:nvGrpSpPr>
                <p:cNvPr id="194" name="Groep 193">
                  <a:extLst>
                    <a:ext uri="{FF2B5EF4-FFF2-40B4-BE49-F238E27FC236}">
                      <a16:creationId xmlns:a16="http://schemas.microsoft.com/office/drawing/2014/main" id="{FB04D6ED-1AA6-41C0-B4FD-F94F3A96FC43}"/>
                    </a:ext>
                  </a:extLst>
                </p:cNvPr>
                <p:cNvGrpSpPr/>
                <p:nvPr userDrawn="1"/>
              </p:nvGrpSpPr>
              <p:grpSpPr>
                <a:xfrm>
                  <a:off x="-2866744" y="518074"/>
                  <a:ext cx="168701" cy="132575"/>
                  <a:chOff x="-2866744" y="518074"/>
                  <a:chExt cx="168701" cy="132575"/>
                </a:xfrm>
              </p:grpSpPr>
              <p:cxnSp>
                <p:nvCxnSpPr>
                  <p:cNvPr id="196" name="Rechte verbindingslijn 195">
                    <a:extLst>
                      <a:ext uri="{FF2B5EF4-FFF2-40B4-BE49-F238E27FC236}">
                        <a16:creationId xmlns:a16="http://schemas.microsoft.com/office/drawing/2014/main" id="{F95185E3-EB97-44CE-8D9A-3742A125DD0B}"/>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197" name="Rechte verbindingslijn 196">
                    <a:extLst>
                      <a:ext uri="{FF2B5EF4-FFF2-40B4-BE49-F238E27FC236}">
                        <a16:creationId xmlns:a16="http://schemas.microsoft.com/office/drawing/2014/main" id="{49FAA8A8-F07F-4072-BB4E-2849944B902E}"/>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198" name="Rechte verbindingslijn 197">
                    <a:extLst>
                      <a:ext uri="{FF2B5EF4-FFF2-40B4-BE49-F238E27FC236}">
                        <a16:creationId xmlns:a16="http://schemas.microsoft.com/office/drawing/2014/main" id="{AB3FA483-74AF-4381-83F5-34FF96AEADFB}"/>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199" name="Rechte verbindingslijn 198">
                    <a:extLst>
                      <a:ext uri="{FF2B5EF4-FFF2-40B4-BE49-F238E27FC236}">
                        <a16:creationId xmlns:a16="http://schemas.microsoft.com/office/drawing/2014/main" id="{D4BCA79B-E423-4D7F-ACE7-1B2C3F1C941E}"/>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200" name="Rechte verbindingslijn 199">
                    <a:extLst>
                      <a:ext uri="{FF2B5EF4-FFF2-40B4-BE49-F238E27FC236}">
                        <a16:creationId xmlns:a16="http://schemas.microsoft.com/office/drawing/2014/main" id="{4244E7AB-EF9E-436D-8F31-3C7F1D833DC4}"/>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195" name="Pijl: rechts 194">
                  <a:extLst>
                    <a:ext uri="{FF2B5EF4-FFF2-40B4-BE49-F238E27FC236}">
                      <a16:creationId xmlns:a16="http://schemas.microsoft.com/office/drawing/2014/main" id="{6C3B676D-A28E-4E1E-A0CF-B06093592936}"/>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grpSp>
          <p:nvGrpSpPr>
            <p:cNvPr id="177" name="Groep 176">
              <a:extLst>
                <a:ext uri="{FF2B5EF4-FFF2-40B4-BE49-F238E27FC236}">
                  <a16:creationId xmlns:a16="http://schemas.microsoft.com/office/drawing/2014/main" id="{CF2422B3-3450-4216-BBEE-C4B66E5F2C95}"/>
                </a:ext>
              </a:extLst>
            </p:cNvPr>
            <p:cNvGrpSpPr/>
            <p:nvPr userDrawn="1"/>
          </p:nvGrpSpPr>
          <p:grpSpPr>
            <a:xfrm>
              <a:off x="-938434" y="5326819"/>
              <a:ext cx="627798" cy="576693"/>
              <a:chOff x="-1753862" y="6112775"/>
              <a:chExt cx="759635" cy="697798"/>
            </a:xfrm>
          </p:grpSpPr>
          <p:grpSp>
            <p:nvGrpSpPr>
              <p:cNvPr id="178" name="Inspireren">
                <a:extLst>
                  <a:ext uri="{FF2B5EF4-FFF2-40B4-BE49-F238E27FC236}">
                    <a16:creationId xmlns:a16="http://schemas.microsoft.com/office/drawing/2014/main" id="{788734EB-64E6-4477-A00D-C755D3DB3EB6}"/>
                  </a:ext>
                </a:extLst>
              </p:cNvPr>
              <p:cNvGrpSpPr>
                <a:grpSpLocks noChangeAspect="1"/>
              </p:cNvGrpSpPr>
              <p:nvPr userDrawn="1"/>
            </p:nvGrpSpPr>
            <p:grpSpPr bwMode="auto">
              <a:xfrm>
                <a:off x="-1484858" y="6112775"/>
                <a:ext cx="205431" cy="293286"/>
                <a:chOff x="4768" y="2783"/>
                <a:chExt cx="788" cy="1125"/>
              </a:xfrm>
              <a:gradFill>
                <a:gsLst>
                  <a:gs pos="0">
                    <a:srgbClr val="9D9FA1"/>
                  </a:gs>
                  <a:gs pos="70000">
                    <a:srgbClr val="211F26"/>
                  </a:gs>
                </a:gsLst>
                <a:lin ang="2700000" scaled="0"/>
              </a:gradFill>
            </p:grpSpPr>
            <p:sp>
              <p:nvSpPr>
                <p:cNvPr id="180" name="Freeform 12">
                  <a:extLst>
                    <a:ext uri="{FF2B5EF4-FFF2-40B4-BE49-F238E27FC236}">
                      <a16:creationId xmlns:a16="http://schemas.microsoft.com/office/drawing/2014/main" id="{6751F24D-FBAB-4D2B-853E-AD3B619FF532}"/>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181" name="Freeform 13">
                  <a:extLst>
                    <a:ext uri="{FF2B5EF4-FFF2-40B4-BE49-F238E27FC236}">
                      <a16:creationId xmlns:a16="http://schemas.microsoft.com/office/drawing/2014/main" id="{3F834644-CCE0-4176-BD57-688609359D4E}"/>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182" name="Freeform 14">
                  <a:extLst>
                    <a:ext uri="{FF2B5EF4-FFF2-40B4-BE49-F238E27FC236}">
                      <a16:creationId xmlns:a16="http://schemas.microsoft.com/office/drawing/2014/main" id="{FBE28CEB-085A-42D9-A184-DA0E608AF2EB}"/>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grpSp>
          <p:sp>
            <p:nvSpPr>
              <p:cNvPr id="179" name="Tekstvak 178">
                <a:extLst>
                  <a:ext uri="{FF2B5EF4-FFF2-40B4-BE49-F238E27FC236}">
                    <a16:creationId xmlns:a16="http://schemas.microsoft.com/office/drawing/2014/main" id="{DA311452-8487-49CE-8385-F5FE80491FFA}"/>
                  </a:ext>
                </a:extLst>
              </p:cNvPr>
              <p:cNvSpPr txBox="1"/>
              <p:nvPr userDrawn="1"/>
            </p:nvSpPr>
            <p:spPr>
              <a:xfrm>
                <a:off x="-1753862" y="6420664"/>
                <a:ext cx="759635" cy="389909"/>
              </a:xfrm>
              <a:prstGeom prst="rect">
                <a:avLst/>
              </a:prstGeom>
              <a:noFill/>
            </p:spPr>
            <p:txBody>
              <a:bodyPr wrap="square" lIns="0" tIns="0" rIns="0" bIns="0" rtlCol="0" anchor="ctr">
                <a:noAutofit/>
              </a:bodyPr>
              <a:lstStyle/>
              <a:p>
                <a:pPr marL="0" marR="0" lvl="0" indent="0" algn="ctr" defTabSz="685800" rtl="0"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spTree>
    <p:extLst>
      <p:ext uri="{BB962C8B-B14F-4D97-AF65-F5344CB8AC3E}">
        <p14:creationId xmlns:p14="http://schemas.microsoft.com/office/powerpoint/2010/main" val="62549943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77.xml><?xml version="1.0" encoding="utf-8"?>
<p:sldLayout xmlns:a="http://schemas.openxmlformats.org/drawingml/2006/main" xmlns:r="http://schemas.openxmlformats.org/officeDocument/2006/relationships" xmlns:p="http://schemas.openxmlformats.org/presentationml/2006/main" preserve="1" userDrawn="1">
  <p:cSld name="Tekst + Beeld L">
    <p:spTree>
      <p:nvGrpSpPr>
        <p:cNvPr id="1" name=""/>
        <p:cNvGrpSpPr/>
        <p:nvPr/>
      </p:nvGrpSpPr>
      <p:grpSpPr>
        <a:xfrm>
          <a:off x="0" y="0"/>
          <a:ext cx="0" cy="0"/>
          <a:chOff x="0" y="0"/>
          <a:chExt cx="0" cy="0"/>
        </a:xfrm>
      </p:grpSpPr>
      <p:grpSp>
        <p:nvGrpSpPr>
          <p:cNvPr id="9" name="- INSTRUCTIES">
            <a:extLst>
              <a:ext uri="{FF2B5EF4-FFF2-40B4-BE49-F238E27FC236}">
                <a16:creationId xmlns:a16="http://schemas.microsoft.com/office/drawing/2014/main" id="{8C6F0A85-72FA-41B3-A965-FE09FD2B0D37}"/>
              </a:ext>
            </a:extLst>
          </p:cNvPr>
          <p:cNvGrpSpPr/>
          <p:nvPr userDrawn="1"/>
        </p:nvGrpSpPr>
        <p:grpSpPr>
          <a:xfrm>
            <a:off x="9283196" y="0"/>
            <a:ext cx="2770040" cy="5016356"/>
            <a:chOff x="-3786165" y="-1"/>
            <a:chExt cx="3693386" cy="6688475"/>
          </a:xfrm>
        </p:grpSpPr>
        <p:sp>
          <p:nvSpPr>
            <p:cNvPr id="11" name="Rechthoek 10">
              <a:extLst>
                <a:ext uri="{FF2B5EF4-FFF2-40B4-BE49-F238E27FC236}">
                  <a16:creationId xmlns:a16="http://schemas.microsoft.com/office/drawing/2014/main" id="{0AF66716-A7DA-48A6-8E3A-9442720B4A27}"/>
                </a:ext>
              </a:extLst>
            </p:cNvPr>
            <p:cNvSpPr/>
            <p:nvPr userDrawn="1"/>
          </p:nvSpPr>
          <p:spPr>
            <a:xfrm>
              <a:off x="-3786165" y="-1"/>
              <a:ext cx="3593091" cy="6034857"/>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450"/>
                </a:spcBef>
                <a:spcAft>
                  <a:spcPts val="450"/>
                </a:spcAft>
              </a:pPr>
              <a:r>
                <a:rPr lang="nl-NL" sz="1050" b="1" cap="all" baseline="0" noProof="0" dirty="0">
                  <a:solidFill>
                    <a:schemeClr val="accent1"/>
                  </a:solidFill>
                  <a:latin typeface="Calibri" panose="020F0502020204030204" pitchFamily="34" charset="0"/>
                  <a:cs typeface="Calibri" panose="020F0502020204030204" pitchFamily="34" charset="0"/>
                </a:rPr>
                <a:t>Afbeelding invoegen/opmaken</a:t>
              </a:r>
            </a:p>
          </p:txBody>
        </p:sp>
        <p:sp>
          <p:nvSpPr>
            <p:cNvPr id="13" name="Ovaal 12">
              <a:extLst>
                <a:ext uri="{FF2B5EF4-FFF2-40B4-BE49-F238E27FC236}">
                  <a16:creationId xmlns:a16="http://schemas.microsoft.com/office/drawing/2014/main" id="{2C2F046B-FB09-4EAD-9B7D-CFBDD5A37197}"/>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4" name="Rechthoek 13">
              <a:extLst>
                <a:ext uri="{FF2B5EF4-FFF2-40B4-BE49-F238E27FC236}">
                  <a16:creationId xmlns:a16="http://schemas.microsoft.com/office/drawing/2014/main" id="{2E5E32F2-F3FB-4B64-82C4-68DF761BC502}"/>
                </a:ext>
              </a:extLst>
            </p:cNvPr>
            <p:cNvSpPr/>
            <p:nvPr userDrawn="1"/>
          </p:nvSpPr>
          <p:spPr>
            <a:xfrm>
              <a:off x="-3319415" y="465324"/>
              <a:ext cx="2962706" cy="668152"/>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Wanneer nodig, verwijder de bestaande afbeelding d.m.v. de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Selecteer het afbeeldingskader, ga naar de tab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‘Slidebuilder'</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'Afbeeldingen’</a:t>
              </a:r>
              <a:endPar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endParaRPr>
            </a:p>
          </p:txBody>
        </p:sp>
        <p:sp>
          <p:nvSpPr>
            <p:cNvPr id="15" name="Ovaal 14">
              <a:extLst>
                <a:ext uri="{FF2B5EF4-FFF2-40B4-BE49-F238E27FC236}">
                  <a16:creationId xmlns:a16="http://schemas.microsoft.com/office/drawing/2014/main" id="{F7850D35-30C7-4F8C-89AD-45C35E492FA1}"/>
                </a:ext>
              </a:extLst>
            </p:cNvPr>
            <p:cNvSpPr/>
            <p:nvPr userDrawn="1"/>
          </p:nvSpPr>
          <p:spPr>
            <a:xfrm>
              <a:off x="-3603587" y="2633935"/>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16" name="Rechthoek 15">
              <a:extLst>
                <a:ext uri="{FF2B5EF4-FFF2-40B4-BE49-F238E27FC236}">
                  <a16:creationId xmlns:a16="http://schemas.microsoft.com/office/drawing/2014/main" id="{E0C725A2-7A31-4629-94C1-E6FF09FA8009}"/>
                </a:ext>
              </a:extLst>
            </p:cNvPr>
            <p:cNvSpPr/>
            <p:nvPr userDrawn="1"/>
          </p:nvSpPr>
          <p:spPr>
            <a:xfrm>
              <a:off x="-3319416" y="2633936"/>
              <a:ext cx="3126341" cy="462795"/>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Klik met de rechter muisknop op de miniatuurweergave van de dia aan de linkerkant van het scherm en kies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‘Dia herstellen’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17" name="Ovaal 16">
              <a:extLst>
                <a:ext uri="{FF2B5EF4-FFF2-40B4-BE49-F238E27FC236}">
                  <a16:creationId xmlns:a16="http://schemas.microsoft.com/office/drawing/2014/main" id="{B7ED5201-B099-4227-9CAE-0B1DC05E946B}"/>
                </a:ext>
              </a:extLst>
            </p:cNvPr>
            <p:cNvSpPr/>
            <p:nvPr userDrawn="1"/>
          </p:nvSpPr>
          <p:spPr>
            <a:xfrm>
              <a:off x="-3603587" y="4226365"/>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18" name="Rechthoek 17">
              <a:extLst>
                <a:ext uri="{FF2B5EF4-FFF2-40B4-BE49-F238E27FC236}">
                  <a16:creationId xmlns:a16="http://schemas.microsoft.com/office/drawing/2014/main" id="{8CD9FBC2-D35B-4958-BCE0-AE6CC0E27830}"/>
                </a:ext>
              </a:extLst>
            </p:cNvPr>
            <p:cNvSpPr/>
            <p:nvPr userDrawn="1"/>
          </p:nvSpPr>
          <p:spPr>
            <a:xfrm>
              <a:off x="-3319416" y="4226366"/>
              <a:ext cx="3008779" cy="820954"/>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Om de afbeelding te schalen of bij te snijden, ga naar de tab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‘Hulpmiddelen voor afbeeldingen - Opmaak’</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‘Bijsnijden’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Schaal met de bolletjes de afbeelding en met de hoekjes het afbeeldingskader.</a:t>
              </a:r>
            </a:p>
          </p:txBody>
        </p:sp>
        <p:sp>
          <p:nvSpPr>
            <p:cNvPr id="19" name="Rechthoek 18">
              <a:extLst>
                <a:ext uri="{FF2B5EF4-FFF2-40B4-BE49-F238E27FC236}">
                  <a16:creationId xmlns:a16="http://schemas.microsoft.com/office/drawing/2014/main" id="{96BCDF3D-8B2A-4A93-99C8-169472FBB216}"/>
                </a:ext>
              </a:extLst>
            </p:cNvPr>
            <p:cNvSpPr/>
            <p:nvPr userDrawn="1"/>
          </p:nvSpPr>
          <p:spPr>
            <a:xfrm>
              <a:off x="-3316836" y="3200265"/>
              <a:ext cx="1239216" cy="719917"/>
            </a:xfrm>
            <a:prstGeom prst="rect">
              <a:avLst/>
            </a:prstGeom>
            <a:pattFill prst="wdUpDiag">
              <a:fgClr>
                <a:srgbClr val="E0E0E0"/>
              </a:fgClr>
              <a:bgClr>
                <a:srgbClr val="ECECEC"/>
              </a:bgClr>
            </a:pattFill>
            <a:ln w="12700">
              <a:solidFill>
                <a:srgbClr val="D3D3D3"/>
              </a:solidFill>
              <a:prstDash val="solid"/>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72000" tIns="0" rIns="0" bIns="0" numCol="1" spcCol="0" rtlCol="0" fromWordArt="0" anchor="ctr" anchorCtr="0" forceAA="0" compatLnSpc="1">
              <a:prstTxWarp prst="textNoShape">
                <a:avLst/>
              </a:prstTxWarp>
              <a:noAutofit/>
            </a:bodyPr>
            <a:lstStyle/>
            <a:p>
              <a:pPr algn="l"/>
              <a:endParaRPr lang="nl-NL" sz="750" b="0" i="1" noProof="0" dirty="0">
                <a:solidFill>
                  <a:srgbClr val="211F26"/>
                </a:solidFill>
                <a:latin typeface="Calibri" panose="020F0502020204030204" pitchFamily="34" charset="0"/>
                <a:cs typeface="Calibri" panose="020F0502020204030204" pitchFamily="34" charset="0"/>
              </a:endParaRPr>
            </a:p>
          </p:txBody>
        </p:sp>
        <p:grpSp>
          <p:nvGrpSpPr>
            <p:cNvPr id="21" name="Groep 20">
              <a:extLst>
                <a:ext uri="{FF2B5EF4-FFF2-40B4-BE49-F238E27FC236}">
                  <a16:creationId xmlns:a16="http://schemas.microsoft.com/office/drawing/2014/main" id="{20C56081-0DF7-4945-BD67-2C0EAD7F51BE}"/>
                </a:ext>
              </a:extLst>
            </p:cNvPr>
            <p:cNvGrpSpPr/>
            <p:nvPr userDrawn="1"/>
          </p:nvGrpSpPr>
          <p:grpSpPr>
            <a:xfrm>
              <a:off x="-2485819" y="3479783"/>
              <a:ext cx="1222990" cy="563933"/>
              <a:chOff x="-2485819" y="3399207"/>
              <a:chExt cx="1222990" cy="563933"/>
            </a:xfrm>
          </p:grpSpPr>
          <p:sp>
            <p:nvSpPr>
              <p:cNvPr id="60" name="Rechthoek 59">
                <a:extLst>
                  <a:ext uri="{FF2B5EF4-FFF2-40B4-BE49-F238E27FC236}">
                    <a16:creationId xmlns:a16="http://schemas.microsoft.com/office/drawing/2014/main" id="{C1C1E83E-5858-440E-93FC-DB2A9733F106}"/>
                  </a:ext>
                </a:extLst>
              </p:cNvPr>
              <p:cNvSpPr/>
              <p:nvPr userDrawn="1"/>
            </p:nvSpPr>
            <p:spPr>
              <a:xfrm>
                <a:off x="-2485819" y="3399207"/>
                <a:ext cx="1176476" cy="504851"/>
              </a:xfrm>
              <a:prstGeom prst="rect">
                <a:avLst/>
              </a:prstGeom>
              <a:solidFill>
                <a:schemeClr val="bg1"/>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61" name="Rechthoek 60">
                <a:extLst>
                  <a:ext uri="{FF2B5EF4-FFF2-40B4-BE49-F238E27FC236}">
                    <a16:creationId xmlns:a16="http://schemas.microsoft.com/office/drawing/2014/main" id="{52A35218-263D-4EE7-8BB9-CCCED43243CC}"/>
                  </a:ext>
                </a:extLst>
              </p:cNvPr>
              <p:cNvSpPr/>
              <p:nvPr userDrawn="1"/>
            </p:nvSpPr>
            <p:spPr>
              <a:xfrm>
                <a:off x="-2479584" y="3652838"/>
                <a:ext cx="1164007" cy="246701"/>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nvGrpSpPr>
              <p:cNvPr id="62" name="Groep 61">
                <a:extLst>
                  <a:ext uri="{FF2B5EF4-FFF2-40B4-BE49-F238E27FC236}">
                    <a16:creationId xmlns:a16="http://schemas.microsoft.com/office/drawing/2014/main" id="{BA14D1AB-A34E-481A-BD5C-13FC67650092}"/>
                  </a:ext>
                </a:extLst>
              </p:cNvPr>
              <p:cNvGrpSpPr/>
              <p:nvPr userDrawn="1"/>
            </p:nvGrpSpPr>
            <p:grpSpPr>
              <a:xfrm>
                <a:off x="-2403869" y="3460544"/>
                <a:ext cx="155951" cy="131922"/>
                <a:chOff x="12968836" y="3354170"/>
                <a:chExt cx="404806" cy="342433"/>
              </a:xfrm>
            </p:grpSpPr>
            <p:sp>
              <p:nvSpPr>
                <p:cNvPr id="75" name="Rechthoek: afgeronde hoeken 74">
                  <a:extLst>
                    <a:ext uri="{FF2B5EF4-FFF2-40B4-BE49-F238E27FC236}">
                      <a16:creationId xmlns:a16="http://schemas.microsoft.com/office/drawing/2014/main" id="{C0F64E8F-F0E4-4676-8677-3D4EDEED7030}"/>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76" name="Rechthoek 75">
                  <a:extLst>
                    <a:ext uri="{FF2B5EF4-FFF2-40B4-BE49-F238E27FC236}">
                      <a16:creationId xmlns:a16="http://schemas.microsoft.com/office/drawing/2014/main" id="{5DEA2B60-C883-44B2-93EE-EB6D4F43D253}"/>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77" name="Rechthoek 76">
                  <a:extLst>
                    <a:ext uri="{FF2B5EF4-FFF2-40B4-BE49-F238E27FC236}">
                      <a16:creationId xmlns:a16="http://schemas.microsoft.com/office/drawing/2014/main" id="{3F388505-F39B-45D8-A9E7-5E0CBBD69AF2}"/>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78" name="Rechthoek 77">
                  <a:extLst>
                    <a:ext uri="{FF2B5EF4-FFF2-40B4-BE49-F238E27FC236}">
                      <a16:creationId xmlns:a16="http://schemas.microsoft.com/office/drawing/2014/main" id="{FFEFFBA1-E440-45DD-86C1-706BA9B120A8}"/>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79" name="Rechthoek 78">
                  <a:extLst>
                    <a:ext uri="{FF2B5EF4-FFF2-40B4-BE49-F238E27FC236}">
                      <a16:creationId xmlns:a16="http://schemas.microsoft.com/office/drawing/2014/main" id="{FF1EF333-0F4F-4F5E-A83F-08B987C121C4}"/>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80" name="Rechthoek 79">
                  <a:extLst>
                    <a:ext uri="{FF2B5EF4-FFF2-40B4-BE49-F238E27FC236}">
                      <a16:creationId xmlns:a16="http://schemas.microsoft.com/office/drawing/2014/main" id="{FE4C571F-4133-4955-9DFF-7882787DD144}"/>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nvGrpSpPr>
              <p:cNvPr id="63" name="Groep 62">
                <a:extLst>
                  <a:ext uri="{FF2B5EF4-FFF2-40B4-BE49-F238E27FC236}">
                    <a16:creationId xmlns:a16="http://schemas.microsoft.com/office/drawing/2014/main" id="{0AA729B0-7B9B-4F32-A246-1232DE5B30F4}"/>
                  </a:ext>
                </a:extLst>
              </p:cNvPr>
              <p:cNvGrpSpPr/>
              <p:nvPr userDrawn="1"/>
            </p:nvGrpSpPr>
            <p:grpSpPr>
              <a:xfrm>
                <a:off x="-2423424" y="3690208"/>
                <a:ext cx="166739" cy="218963"/>
                <a:chOff x="12940828" y="3950597"/>
                <a:chExt cx="432813" cy="568367"/>
              </a:xfrm>
            </p:grpSpPr>
            <p:grpSp>
              <p:nvGrpSpPr>
                <p:cNvPr id="67" name="Groep 66">
                  <a:extLst>
                    <a:ext uri="{FF2B5EF4-FFF2-40B4-BE49-F238E27FC236}">
                      <a16:creationId xmlns:a16="http://schemas.microsoft.com/office/drawing/2014/main" id="{AF226D41-6FF2-4562-B145-4C327BCFCA04}"/>
                    </a:ext>
                  </a:extLst>
                </p:cNvPr>
                <p:cNvGrpSpPr/>
                <p:nvPr userDrawn="1"/>
              </p:nvGrpSpPr>
              <p:grpSpPr>
                <a:xfrm>
                  <a:off x="13000382" y="4006891"/>
                  <a:ext cx="373259" cy="315747"/>
                  <a:chOff x="12968836" y="3354170"/>
                  <a:chExt cx="404806" cy="342433"/>
                </a:xfrm>
              </p:grpSpPr>
              <p:sp>
                <p:nvSpPr>
                  <p:cNvPr id="69" name="Rechthoek: afgeronde hoeken 68">
                    <a:extLst>
                      <a:ext uri="{FF2B5EF4-FFF2-40B4-BE49-F238E27FC236}">
                        <a16:creationId xmlns:a16="http://schemas.microsoft.com/office/drawing/2014/main" id="{91D12E3A-1A84-48D3-AFB8-258994C9A999}"/>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70" name="Rechthoek 69">
                    <a:extLst>
                      <a:ext uri="{FF2B5EF4-FFF2-40B4-BE49-F238E27FC236}">
                        <a16:creationId xmlns:a16="http://schemas.microsoft.com/office/drawing/2014/main" id="{911F6061-F173-4A8E-9824-D831B89DDDCE}"/>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71" name="Rechthoek 70">
                    <a:extLst>
                      <a:ext uri="{FF2B5EF4-FFF2-40B4-BE49-F238E27FC236}">
                        <a16:creationId xmlns:a16="http://schemas.microsoft.com/office/drawing/2014/main" id="{3D214435-9ED5-494E-9FAB-6AC7C6E408CE}"/>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72" name="Rechthoek 71">
                    <a:extLst>
                      <a:ext uri="{FF2B5EF4-FFF2-40B4-BE49-F238E27FC236}">
                        <a16:creationId xmlns:a16="http://schemas.microsoft.com/office/drawing/2014/main" id="{A4CFAC74-69A0-45BB-924A-21B617094C70}"/>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73" name="Rechthoek 72">
                    <a:extLst>
                      <a:ext uri="{FF2B5EF4-FFF2-40B4-BE49-F238E27FC236}">
                        <a16:creationId xmlns:a16="http://schemas.microsoft.com/office/drawing/2014/main" id="{4EB67416-D055-4180-B1B1-9CBF6AC5D18F}"/>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74" name="Rechthoek 73">
                    <a:extLst>
                      <a:ext uri="{FF2B5EF4-FFF2-40B4-BE49-F238E27FC236}">
                        <a16:creationId xmlns:a16="http://schemas.microsoft.com/office/drawing/2014/main" id="{CB0132B0-AE2D-496F-AAA8-E4CFCAC7F35C}"/>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sp>
              <p:nvSpPr>
                <p:cNvPr id="68" name="Boog 67">
                  <a:extLst>
                    <a:ext uri="{FF2B5EF4-FFF2-40B4-BE49-F238E27FC236}">
                      <a16:creationId xmlns:a16="http://schemas.microsoft.com/office/drawing/2014/main" id="{D7E828FA-9E93-4CF7-A440-FE9721F332CD}"/>
                    </a:ext>
                  </a:extLst>
                </p:cNvPr>
                <p:cNvSpPr/>
                <p:nvPr userDrawn="1"/>
              </p:nvSpPr>
              <p:spPr>
                <a:xfrm rot="17637075">
                  <a:off x="12776155" y="4115270"/>
                  <a:ext cx="568367" cy="239021"/>
                </a:xfrm>
                <a:prstGeom prst="arc">
                  <a:avLst>
                    <a:gd name="adj1" fmla="val 15959368"/>
                    <a:gd name="adj2" fmla="val 1354623"/>
                  </a:avLst>
                </a:prstGeom>
                <a:noFill/>
                <a:ln w="19050" cap="flat" cmpd="sng" algn="ctr">
                  <a:solidFill>
                    <a:srgbClr val="4D82B8"/>
                  </a:solidFill>
                  <a:prstDash val="solid"/>
                  <a:headEnd type="arrow" w="med" len="sm"/>
                </a:ln>
                <a:effectLst/>
              </p:spPr>
              <p:txBody>
                <a:bodyPr rtlCol="0" anchor="ctr">
                  <a:noAutofit/>
                </a:bodyPr>
                <a:lstStyle/>
                <a:p>
                  <a:pPr algn="ctr"/>
                  <a:endParaRPr lang="nl-NL" sz="1800" noProof="0" dirty="0">
                    <a:solidFill>
                      <a:srgbClr val="211F26"/>
                    </a:solidFill>
                    <a:latin typeface="Calibri" panose="020F0502020204030204" pitchFamily="34" charset="0"/>
                    <a:cs typeface="Calibri" panose="020F0502020204030204" pitchFamily="34" charset="0"/>
                  </a:endParaRPr>
                </a:p>
              </p:txBody>
            </p:sp>
          </p:grpSp>
          <p:sp>
            <p:nvSpPr>
              <p:cNvPr id="64" name="Tekstvak 63">
                <a:extLst>
                  <a:ext uri="{FF2B5EF4-FFF2-40B4-BE49-F238E27FC236}">
                    <a16:creationId xmlns:a16="http://schemas.microsoft.com/office/drawing/2014/main" id="{3167E21B-C941-40DB-8772-2E8013F894F4}"/>
                  </a:ext>
                </a:extLst>
              </p:cNvPr>
              <p:cNvSpPr txBox="1"/>
              <p:nvPr userDrawn="1"/>
            </p:nvSpPr>
            <p:spPr>
              <a:xfrm>
                <a:off x="-2245455" y="3460544"/>
                <a:ext cx="896116" cy="134709"/>
              </a:xfrm>
              <a:prstGeom prst="rect">
                <a:avLst/>
              </a:prstGeom>
              <a:noFill/>
            </p:spPr>
            <p:txBody>
              <a:bodyPr wrap="square" rtlCol="0" anchor="ctr">
                <a:noAutofit/>
              </a:bodyPr>
              <a:lstStyle/>
              <a:p>
                <a:pPr marL="0" algn="l" defTabSz="913134" rtl="0" eaLnBrk="1" latinLnBrk="0" hangingPunct="1">
                  <a:lnSpc>
                    <a:spcPct val="90000"/>
                  </a:lnSpc>
                  <a:spcBef>
                    <a:spcPts val="450"/>
                  </a:spcBef>
                  <a:spcAft>
                    <a:spcPts val="450"/>
                  </a:spcAft>
                </a:pPr>
                <a:r>
                  <a:rPr lang="nl-NL" sz="675" b="0" kern="1200" noProof="0" dirty="0">
                    <a:solidFill>
                      <a:srgbClr val="211F26"/>
                    </a:solidFill>
                    <a:latin typeface="Calibri" panose="020F0502020204030204" pitchFamily="34" charset="0"/>
                    <a:ea typeface="+mn-ea"/>
                    <a:cs typeface="Calibri" panose="020F0502020204030204" pitchFamily="34" charset="0"/>
                  </a:rPr>
                  <a:t>Indeling</a:t>
                </a:r>
              </a:p>
            </p:txBody>
          </p:sp>
          <p:sp>
            <p:nvSpPr>
              <p:cNvPr id="65" name="Tekstvak 64">
                <a:extLst>
                  <a:ext uri="{FF2B5EF4-FFF2-40B4-BE49-F238E27FC236}">
                    <a16:creationId xmlns:a16="http://schemas.microsoft.com/office/drawing/2014/main" id="{5704382E-74C2-4E96-AE5A-7D4C7CC3C770}"/>
                  </a:ext>
                </a:extLst>
              </p:cNvPr>
              <p:cNvSpPr txBox="1"/>
              <p:nvPr userDrawn="1"/>
            </p:nvSpPr>
            <p:spPr>
              <a:xfrm>
                <a:off x="-2258884" y="3712980"/>
                <a:ext cx="909545" cy="126416"/>
              </a:xfrm>
              <a:prstGeom prst="rect">
                <a:avLst/>
              </a:prstGeom>
              <a:noFill/>
            </p:spPr>
            <p:txBody>
              <a:bodyPr wrap="square" rtlCol="0" anchor="ctr">
                <a:noAutofit/>
              </a:bodyPr>
              <a:lstStyle/>
              <a:p>
                <a:pPr marL="0" algn="l" defTabSz="913134" rtl="0" eaLnBrk="1" latinLnBrk="0" hangingPunct="1">
                  <a:lnSpc>
                    <a:spcPct val="90000"/>
                  </a:lnSpc>
                  <a:spcBef>
                    <a:spcPts val="450"/>
                  </a:spcBef>
                  <a:spcAft>
                    <a:spcPts val="450"/>
                  </a:spcAft>
                </a:pPr>
                <a:r>
                  <a:rPr lang="nl-NL" sz="675" b="0" kern="1200" noProof="0" dirty="0">
                    <a:solidFill>
                      <a:srgbClr val="211F26"/>
                    </a:solidFill>
                    <a:latin typeface="Calibri" panose="020F0502020204030204" pitchFamily="34" charset="0"/>
                    <a:ea typeface="+mn-ea"/>
                    <a:cs typeface="Calibri" panose="020F0502020204030204" pitchFamily="34" charset="0"/>
                  </a:rPr>
                  <a:t>Dia Herstellen</a:t>
                </a:r>
              </a:p>
            </p:txBody>
          </p:sp>
          <p:sp>
            <p:nvSpPr>
              <p:cNvPr id="66" name="Vrije vorm: vorm 65">
                <a:extLst>
                  <a:ext uri="{FF2B5EF4-FFF2-40B4-BE49-F238E27FC236}">
                    <a16:creationId xmlns:a16="http://schemas.microsoft.com/office/drawing/2014/main" id="{F40CB28D-AEDE-4A29-B109-E1F53062D498}"/>
                  </a:ext>
                </a:extLst>
              </p:cNvPr>
              <p:cNvSpPr/>
              <p:nvPr userDrawn="1"/>
            </p:nvSpPr>
            <p:spPr>
              <a:xfrm>
                <a:off x="-1360391" y="3783140"/>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450"/>
                  </a:spcBef>
                  <a:spcAft>
                    <a:spcPts val="450"/>
                  </a:spcAft>
                </a:pPr>
                <a:endParaRPr lang="nl-NL" sz="1200" cap="all" baseline="0" noProof="0" dirty="0">
                  <a:latin typeface="Calibri" panose="020F0502020204030204" pitchFamily="34" charset="0"/>
                  <a:cs typeface="Calibri" panose="020F0502020204030204" pitchFamily="34" charset="0"/>
                </a:endParaRPr>
              </a:p>
            </p:txBody>
          </p:sp>
        </p:grpSp>
        <p:grpSp>
          <p:nvGrpSpPr>
            <p:cNvPr id="22" name="Groep 21">
              <a:extLst>
                <a:ext uri="{FF2B5EF4-FFF2-40B4-BE49-F238E27FC236}">
                  <a16:creationId xmlns:a16="http://schemas.microsoft.com/office/drawing/2014/main" id="{636F31D7-676C-4180-8DB7-2A7DD3AB4F00}"/>
                </a:ext>
              </a:extLst>
            </p:cNvPr>
            <p:cNvGrpSpPr/>
            <p:nvPr userDrawn="1"/>
          </p:nvGrpSpPr>
          <p:grpSpPr>
            <a:xfrm>
              <a:off x="-3786165" y="5728778"/>
              <a:ext cx="3693386" cy="959696"/>
              <a:chOff x="-3786437" y="6163468"/>
              <a:chExt cx="3693386" cy="959696"/>
            </a:xfrm>
          </p:grpSpPr>
          <p:sp>
            <p:nvSpPr>
              <p:cNvPr id="50" name="Rechthoek 49">
                <a:extLst>
                  <a:ext uri="{FF2B5EF4-FFF2-40B4-BE49-F238E27FC236}">
                    <a16:creationId xmlns:a16="http://schemas.microsoft.com/office/drawing/2014/main" id="{71AE332D-34AC-47B4-89B9-9BD8301E10C2}"/>
                  </a:ext>
                </a:extLst>
              </p:cNvPr>
              <p:cNvSpPr/>
              <p:nvPr userDrawn="1"/>
            </p:nvSpPr>
            <p:spPr>
              <a:xfrm>
                <a:off x="-3786437" y="6295164"/>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900" b="1" cap="all" baseline="0" noProof="0" dirty="0">
                    <a:solidFill>
                      <a:srgbClr val="211F26"/>
                    </a:solidFill>
                    <a:latin typeface="Calibri" panose="020F0502020204030204" pitchFamily="34" charset="0"/>
                    <a:cs typeface="Calibri" panose="020F0502020204030204" pitchFamily="34" charset="0"/>
                  </a:rPr>
                  <a:t>MEER WETEN?</a:t>
                </a:r>
                <a:br>
                  <a:rPr lang="nl-NL" sz="900" b="1" cap="all" baseline="0" noProof="0" dirty="0">
                    <a:solidFill>
                      <a:srgbClr val="211F26"/>
                    </a:solidFill>
                    <a:latin typeface="Calibri" panose="020F0502020204030204" pitchFamily="34" charset="0"/>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900" b="1" cap="all" baseline="0" noProof="0" dirty="0">
                    <a:solidFill>
                      <a:srgbClr val="211F26"/>
                    </a:solidFill>
                    <a:latin typeface="Calibri" panose="020F0502020204030204" pitchFamily="34" charset="0"/>
                    <a:cs typeface="Calibri" panose="020F0502020204030204" pitchFamily="34" charset="0"/>
                  </a:rPr>
                  <a:t> 'SLIDEBUILDER’ </a:t>
                </a:r>
                <a:r>
                  <a:rPr lang="nl-NL" sz="9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900" kern="1200" cap="none" baseline="0" noProof="0" dirty="0">
                    <a:solidFill>
                      <a:srgbClr val="211F26"/>
                    </a:solidFill>
                    <a:latin typeface="Calibri" panose="020F0502020204030204" pitchFamily="34" charset="0"/>
                    <a:ea typeface="+mn-ea"/>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9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51" name="ICOON_info">
                <a:extLst>
                  <a:ext uri="{FF2B5EF4-FFF2-40B4-BE49-F238E27FC236}">
                    <a16:creationId xmlns:a16="http://schemas.microsoft.com/office/drawing/2014/main" id="{580F98B9-B387-498A-9175-D065A64300AA}"/>
                  </a:ext>
                </a:extLst>
              </p:cNvPr>
              <p:cNvGrpSpPr/>
              <p:nvPr userDrawn="1"/>
            </p:nvGrpSpPr>
            <p:grpSpPr>
              <a:xfrm>
                <a:off x="-376736" y="6163468"/>
                <a:ext cx="283685" cy="283685"/>
                <a:chOff x="-510741" y="5913713"/>
                <a:chExt cx="267555" cy="267555"/>
              </a:xfrm>
            </p:grpSpPr>
            <p:sp>
              <p:nvSpPr>
                <p:cNvPr id="58" name="Ovaal 57">
                  <a:extLst>
                    <a:ext uri="{FF2B5EF4-FFF2-40B4-BE49-F238E27FC236}">
                      <a16:creationId xmlns:a16="http://schemas.microsoft.com/office/drawing/2014/main" id="{B3F0137D-5476-45CC-9936-40E56CBEBCFB}"/>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450"/>
                    </a:spcBef>
                    <a:spcAft>
                      <a:spcPts val="450"/>
                    </a:spcAft>
                  </a:pPr>
                  <a:endParaRPr lang="nl-NL" sz="1200" cap="all" baseline="0" noProof="0" dirty="0">
                    <a:latin typeface="Calibri" panose="020F0502020204030204" pitchFamily="34" charset="0"/>
                    <a:cs typeface="Calibri" panose="020F0502020204030204" pitchFamily="34" charset="0"/>
                  </a:endParaRPr>
                </a:p>
              </p:txBody>
            </p:sp>
            <p:sp>
              <p:nvSpPr>
                <p:cNvPr id="59" name="Graphic 163" descr="Informatie">
                  <a:extLst>
                    <a:ext uri="{FF2B5EF4-FFF2-40B4-BE49-F238E27FC236}">
                      <a16:creationId xmlns:a16="http://schemas.microsoft.com/office/drawing/2014/main" id="{12606A85-4A90-46CE-B7EF-06D361F83F19}"/>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1500" noProof="0" dirty="0">
                    <a:solidFill>
                      <a:srgbClr val="211F26"/>
                    </a:solidFill>
                    <a:latin typeface="Calibri" panose="020F0502020204030204" pitchFamily="34" charset="0"/>
                    <a:cs typeface="Calibri" panose="020F0502020204030204" pitchFamily="34" charset="0"/>
                  </a:endParaRPr>
                </a:p>
              </p:txBody>
            </p:sp>
          </p:grpSp>
          <p:grpSp>
            <p:nvGrpSpPr>
              <p:cNvPr id="52" name="Groep 51">
                <a:extLst>
                  <a:ext uri="{FF2B5EF4-FFF2-40B4-BE49-F238E27FC236}">
                    <a16:creationId xmlns:a16="http://schemas.microsoft.com/office/drawing/2014/main" id="{C0C47A60-A49B-4EE5-9D5A-C7110AAB9F4E}"/>
                  </a:ext>
                </a:extLst>
              </p:cNvPr>
              <p:cNvGrpSpPr/>
              <p:nvPr userDrawn="1"/>
            </p:nvGrpSpPr>
            <p:grpSpPr>
              <a:xfrm>
                <a:off x="-938434" y="6420818"/>
                <a:ext cx="627798" cy="576693"/>
                <a:chOff x="-938434" y="4570310"/>
                <a:chExt cx="627798" cy="576693"/>
              </a:xfrm>
            </p:grpSpPr>
            <p:grpSp>
              <p:nvGrpSpPr>
                <p:cNvPr id="53" name="Inspireren">
                  <a:extLst>
                    <a:ext uri="{FF2B5EF4-FFF2-40B4-BE49-F238E27FC236}">
                      <a16:creationId xmlns:a16="http://schemas.microsoft.com/office/drawing/2014/main" id="{B3E59417-C4D6-4F1C-A80F-13CA2FBFBD4F}"/>
                    </a:ext>
                  </a:extLst>
                </p:cNvPr>
                <p:cNvGrpSpPr>
                  <a:grpSpLocks noChangeAspect="1"/>
                </p:cNvGrpSpPr>
                <p:nvPr userDrawn="1"/>
              </p:nvGrpSpPr>
              <p:grpSpPr bwMode="auto">
                <a:xfrm>
                  <a:off x="-716116" y="4570310"/>
                  <a:ext cx="169778" cy="242385"/>
                  <a:chOff x="4768" y="2783"/>
                  <a:chExt cx="788" cy="1125"/>
                </a:xfrm>
                <a:gradFill>
                  <a:gsLst>
                    <a:gs pos="0">
                      <a:srgbClr val="9D9FA1"/>
                    </a:gs>
                    <a:gs pos="70000">
                      <a:srgbClr val="211F26"/>
                    </a:gs>
                  </a:gsLst>
                  <a:lin ang="2700000" scaled="0"/>
                </a:gradFill>
              </p:grpSpPr>
              <p:sp>
                <p:nvSpPr>
                  <p:cNvPr id="55" name="Freeform 12">
                    <a:extLst>
                      <a:ext uri="{FF2B5EF4-FFF2-40B4-BE49-F238E27FC236}">
                        <a16:creationId xmlns:a16="http://schemas.microsoft.com/office/drawing/2014/main" id="{4EB7792E-3E97-4310-8593-F2893BC66355}"/>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56" name="Freeform 13">
                    <a:extLst>
                      <a:ext uri="{FF2B5EF4-FFF2-40B4-BE49-F238E27FC236}">
                        <a16:creationId xmlns:a16="http://schemas.microsoft.com/office/drawing/2014/main" id="{DB6C1EB8-BFE3-434F-9A2B-A235C2653E32}"/>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57" name="Freeform 14">
                    <a:extLst>
                      <a:ext uri="{FF2B5EF4-FFF2-40B4-BE49-F238E27FC236}">
                        <a16:creationId xmlns:a16="http://schemas.microsoft.com/office/drawing/2014/main" id="{799C23EA-E287-40C5-8BDE-4DF8AE8D05DA}"/>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grpSp>
            <p:sp>
              <p:nvSpPr>
                <p:cNvPr id="54" name="Tekstvak 53">
                  <a:extLst>
                    <a:ext uri="{FF2B5EF4-FFF2-40B4-BE49-F238E27FC236}">
                      <a16:creationId xmlns:a16="http://schemas.microsoft.com/office/drawing/2014/main" id="{9A8A1AE5-2589-4CA4-A828-A86C18FAB893}"/>
                    </a:ext>
                  </a:extLst>
                </p:cNvPr>
                <p:cNvSpPr txBox="1"/>
                <p:nvPr userDrawn="1"/>
              </p:nvSpPr>
              <p:spPr>
                <a:xfrm>
                  <a:off x="-938434" y="4824764"/>
                  <a:ext cx="627798" cy="322239"/>
                </a:xfrm>
                <a:prstGeom prst="rect">
                  <a:avLst/>
                </a:prstGeom>
                <a:noFill/>
              </p:spPr>
              <p:txBody>
                <a:bodyPr wrap="square" lIns="0" tIns="0" rIns="0" bIns="0" rtlCol="0" anchor="ctr">
                  <a:noAutofit/>
                </a:bodyPr>
                <a:lstStyle/>
                <a:p>
                  <a:pPr marL="0" marR="0" lvl="0" indent="0" algn="ctr" defTabSz="685800" rtl="0"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grpSp>
          <p:nvGrpSpPr>
            <p:cNvPr id="23" name="Groep 22">
              <a:extLst>
                <a:ext uri="{FF2B5EF4-FFF2-40B4-BE49-F238E27FC236}">
                  <a16:creationId xmlns:a16="http://schemas.microsoft.com/office/drawing/2014/main" id="{75EE152E-1B88-4478-B05D-54C057751B15}"/>
                </a:ext>
              </a:extLst>
            </p:cNvPr>
            <p:cNvGrpSpPr/>
            <p:nvPr userDrawn="1"/>
          </p:nvGrpSpPr>
          <p:grpSpPr>
            <a:xfrm>
              <a:off x="-3367447" y="1226982"/>
              <a:ext cx="791775" cy="406485"/>
              <a:chOff x="-3565087" y="1409294"/>
              <a:chExt cx="627469" cy="322133"/>
            </a:xfrm>
          </p:grpSpPr>
          <p:grpSp>
            <p:nvGrpSpPr>
              <p:cNvPr id="44" name="Groep 43">
                <a:extLst>
                  <a:ext uri="{FF2B5EF4-FFF2-40B4-BE49-F238E27FC236}">
                    <a16:creationId xmlns:a16="http://schemas.microsoft.com/office/drawing/2014/main" id="{4153F53E-C962-4322-A18B-3D3FC341A0B9}"/>
                  </a:ext>
                </a:extLst>
              </p:cNvPr>
              <p:cNvGrpSpPr/>
              <p:nvPr userDrawn="1"/>
            </p:nvGrpSpPr>
            <p:grpSpPr>
              <a:xfrm>
                <a:off x="-3364916" y="1409294"/>
                <a:ext cx="225195" cy="195499"/>
                <a:chOff x="10307162" y="1361199"/>
                <a:chExt cx="2200275" cy="1914525"/>
              </a:xfrm>
            </p:grpSpPr>
            <p:sp>
              <p:nvSpPr>
                <p:cNvPr id="46" name="Vrije vorm: vorm 45">
                  <a:extLst>
                    <a:ext uri="{FF2B5EF4-FFF2-40B4-BE49-F238E27FC236}">
                      <a16:creationId xmlns:a16="http://schemas.microsoft.com/office/drawing/2014/main" id="{B9A14C3B-AD2F-4636-8EF0-5D8166BF4C21}"/>
                    </a:ext>
                  </a:extLst>
                </p:cNvPr>
                <p:cNvSpPr/>
                <p:nvPr/>
              </p:nvSpPr>
              <p:spPr>
                <a:xfrm>
                  <a:off x="10683400" y="1831734"/>
                  <a:ext cx="371475" cy="371475"/>
                </a:xfrm>
                <a:custGeom>
                  <a:avLst/>
                  <a:gdLst>
                    <a:gd name="connsiteX0" fmla="*/ 369094 w 371475"/>
                    <a:gd name="connsiteY0" fmla="*/ 188119 h 371475"/>
                    <a:gd name="connsiteX1" fmla="*/ 188119 w 371475"/>
                    <a:gd name="connsiteY1" fmla="*/ 369094 h 371475"/>
                    <a:gd name="connsiteX2" fmla="*/ 7144 w 371475"/>
                    <a:gd name="connsiteY2" fmla="*/ 188119 h 371475"/>
                    <a:gd name="connsiteX3" fmla="*/ 188119 w 371475"/>
                    <a:gd name="connsiteY3" fmla="*/ 7144 h 371475"/>
                    <a:gd name="connsiteX4" fmla="*/ 369094 w 371475"/>
                    <a:gd name="connsiteY4" fmla="*/ 188119 h 3714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1475" h="371475">
                      <a:moveTo>
                        <a:pt x="369094" y="188119"/>
                      </a:moveTo>
                      <a:cubicBezTo>
                        <a:pt x="369094" y="288068"/>
                        <a:pt x="288068" y="369094"/>
                        <a:pt x="188119" y="369094"/>
                      </a:cubicBezTo>
                      <a:cubicBezTo>
                        <a:pt x="88169" y="369094"/>
                        <a:pt x="7144" y="288068"/>
                        <a:pt x="7144" y="188119"/>
                      </a:cubicBezTo>
                      <a:cubicBezTo>
                        <a:pt x="7144" y="88169"/>
                        <a:pt x="88169" y="7144"/>
                        <a:pt x="188119" y="7144"/>
                      </a:cubicBezTo>
                      <a:cubicBezTo>
                        <a:pt x="288068" y="7144"/>
                        <a:pt x="369094" y="88169"/>
                        <a:pt x="369094" y="188119"/>
                      </a:cubicBezTo>
                      <a:close/>
                    </a:path>
                  </a:pathLst>
                </a:custGeom>
                <a:solidFill>
                  <a:srgbClr val="1FF524"/>
                </a:solidFill>
                <a:ln w="9525" cap="flat">
                  <a:noFill/>
                  <a:prstDash val="solid"/>
                  <a:miter/>
                </a:ln>
              </p:spPr>
              <p:txBody>
                <a:bodyPr rtlCol="0" anchor="ctr"/>
                <a:lstStyle/>
                <a:p>
                  <a:pPr defTabSz="746602"/>
                  <a:endParaRPr lang="nl-NL" sz="5400" dirty="0">
                    <a:solidFill>
                      <a:srgbClr val="211F26"/>
                    </a:solidFill>
                    <a:latin typeface="Segoe UI Light"/>
                  </a:endParaRPr>
                </a:p>
              </p:txBody>
            </p:sp>
            <p:grpSp>
              <p:nvGrpSpPr>
                <p:cNvPr id="47" name="Groep 46">
                  <a:extLst>
                    <a:ext uri="{FF2B5EF4-FFF2-40B4-BE49-F238E27FC236}">
                      <a16:creationId xmlns:a16="http://schemas.microsoft.com/office/drawing/2014/main" id="{34936ED2-CF39-4097-A7EF-D7A4BE2015C3}"/>
                    </a:ext>
                  </a:extLst>
                </p:cNvPr>
                <p:cNvGrpSpPr/>
                <p:nvPr/>
              </p:nvGrpSpPr>
              <p:grpSpPr>
                <a:xfrm>
                  <a:off x="10307162" y="1361199"/>
                  <a:ext cx="2200275" cy="1914525"/>
                  <a:chOff x="10307162" y="1361199"/>
                  <a:chExt cx="2200275" cy="1914525"/>
                </a:xfrm>
                <a:gradFill>
                  <a:gsLst>
                    <a:gs pos="0">
                      <a:srgbClr val="9D9FA1"/>
                    </a:gs>
                    <a:gs pos="70000">
                      <a:srgbClr val="211F26"/>
                    </a:gs>
                  </a:gsLst>
                  <a:lin ang="2700000" scaled="0"/>
                </a:gradFill>
              </p:grpSpPr>
              <p:sp>
                <p:nvSpPr>
                  <p:cNvPr id="48" name="Vrije vorm: vorm 47">
                    <a:extLst>
                      <a:ext uri="{FF2B5EF4-FFF2-40B4-BE49-F238E27FC236}">
                        <a16:creationId xmlns:a16="http://schemas.microsoft.com/office/drawing/2014/main" id="{F4DA863C-E2A5-4EE1-AC1B-F77781491D8C}"/>
                      </a:ext>
                    </a:extLst>
                  </p:cNvPr>
                  <p:cNvSpPr/>
                  <p:nvPr/>
                </p:nvSpPr>
                <p:spPr>
                  <a:xfrm>
                    <a:off x="10307162" y="1361199"/>
                    <a:ext cx="2200275" cy="1914525"/>
                  </a:xfrm>
                  <a:custGeom>
                    <a:avLst/>
                    <a:gdLst>
                      <a:gd name="connsiteX0" fmla="*/ 7144 w 2200275"/>
                      <a:gd name="connsiteY0" fmla="*/ 7144 h 1914525"/>
                      <a:gd name="connsiteX1" fmla="*/ 7144 w 2200275"/>
                      <a:gd name="connsiteY1" fmla="*/ 245269 h 1914525"/>
                      <a:gd name="connsiteX2" fmla="*/ 432911 w 2200275"/>
                      <a:gd name="connsiteY2" fmla="*/ 245269 h 1914525"/>
                      <a:gd name="connsiteX3" fmla="*/ 432911 w 2200275"/>
                      <a:gd name="connsiteY3" fmla="*/ 245269 h 1914525"/>
                      <a:gd name="connsiteX4" fmla="*/ 1959769 w 2200275"/>
                      <a:gd name="connsiteY4" fmla="*/ 245269 h 1914525"/>
                      <a:gd name="connsiteX5" fmla="*/ 1959769 w 2200275"/>
                      <a:gd name="connsiteY5" fmla="*/ 1674019 h 1914525"/>
                      <a:gd name="connsiteX6" fmla="*/ 245269 w 2200275"/>
                      <a:gd name="connsiteY6" fmla="*/ 1674019 h 1914525"/>
                      <a:gd name="connsiteX7" fmla="*/ 245269 w 2200275"/>
                      <a:gd name="connsiteY7" fmla="*/ 350044 h 1914525"/>
                      <a:gd name="connsiteX8" fmla="*/ 7144 w 2200275"/>
                      <a:gd name="connsiteY8" fmla="*/ 350044 h 1914525"/>
                      <a:gd name="connsiteX9" fmla="*/ 7144 w 2200275"/>
                      <a:gd name="connsiteY9" fmla="*/ 1912144 h 1914525"/>
                      <a:gd name="connsiteX10" fmla="*/ 2197894 w 2200275"/>
                      <a:gd name="connsiteY10" fmla="*/ 1912144 h 1914525"/>
                      <a:gd name="connsiteX11" fmla="*/ 2197894 w 2200275"/>
                      <a:gd name="connsiteY11" fmla="*/ 7144 h 191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00275" h="1914525">
                        <a:moveTo>
                          <a:pt x="7144" y="7144"/>
                        </a:moveTo>
                        <a:lnTo>
                          <a:pt x="7144" y="245269"/>
                        </a:lnTo>
                        <a:lnTo>
                          <a:pt x="432911" y="245269"/>
                        </a:lnTo>
                        <a:lnTo>
                          <a:pt x="432911" y="245269"/>
                        </a:lnTo>
                        <a:lnTo>
                          <a:pt x="1959769" y="245269"/>
                        </a:lnTo>
                        <a:lnTo>
                          <a:pt x="1959769" y="1674019"/>
                        </a:lnTo>
                        <a:lnTo>
                          <a:pt x="245269" y="1674019"/>
                        </a:lnTo>
                        <a:lnTo>
                          <a:pt x="245269" y="350044"/>
                        </a:lnTo>
                        <a:lnTo>
                          <a:pt x="7144" y="350044"/>
                        </a:lnTo>
                        <a:lnTo>
                          <a:pt x="7144" y="1912144"/>
                        </a:lnTo>
                        <a:lnTo>
                          <a:pt x="2197894" y="1912144"/>
                        </a:lnTo>
                        <a:lnTo>
                          <a:pt x="2197894" y="7144"/>
                        </a:lnTo>
                        <a:close/>
                      </a:path>
                    </a:pathLst>
                  </a:custGeom>
                  <a:grpFill/>
                  <a:ln w="9525" cap="flat">
                    <a:noFill/>
                    <a:prstDash val="solid"/>
                    <a:miter/>
                  </a:ln>
                </p:spPr>
                <p:txBody>
                  <a:bodyPr rtlCol="0" anchor="ctr"/>
                  <a:lstStyle/>
                  <a:p>
                    <a:pPr defTabSz="746602"/>
                    <a:endParaRPr lang="nl-NL" sz="5400" dirty="0">
                      <a:solidFill>
                        <a:srgbClr val="211F26"/>
                      </a:solidFill>
                      <a:latin typeface="Segoe UI Light"/>
                    </a:endParaRPr>
                  </a:p>
                </p:txBody>
              </p:sp>
              <p:sp>
                <p:nvSpPr>
                  <p:cNvPr id="49" name="Vrije vorm: vorm 48">
                    <a:extLst>
                      <a:ext uri="{FF2B5EF4-FFF2-40B4-BE49-F238E27FC236}">
                        <a16:creationId xmlns:a16="http://schemas.microsoft.com/office/drawing/2014/main" id="{823BD5D1-62A3-4527-B38A-6A241C970C2B}"/>
                      </a:ext>
                    </a:extLst>
                  </p:cNvPr>
                  <p:cNvSpPr/>
                  <p:nvPr/>
                </p:nvSpPr>
                <p:spPr>
                  <a:xfrm>
                    <a:off x="10682447" y="1953654"/>
                    <a:ext cx="1438275" cy="885825"/>
                  </a:xfrm>
                  <a:custGeom>
                    <a:avLst/>
                    <a:gdLst>
                      <a:gd name="connsiteX0" fmla="*/ 1070134 w 1438275"/>
                      <a:gd name="connsiteY0" fmla="*/ 7144 h 885825"/>
                      <a:gd name="connsiteX1" fmla="*/ 801529 w 1438275"/>
                      <a:gd name="connsiteY1" fmla="*/ 275749 h 885825"/>
                      <a:gd name="connsiteX2" fmla="*/ 662464 w 1438275"/>
                      <a:gd name="connsiteY2" fmla="*/ 137636 h 885825"/>
                      <a:gd name="connsiteX3" fmla="*/ 7144 w 1438275"/>
                      <a:gd name="connsiteY3" fmla="*/ 784384 h 885825"/>
                      <a:gd name="connsiteX4" fmla="*/ 108109 w 1438275"/>
                      <a:gd name="connsiteY4" fmla="*/ 885349 h 885825"/>
                      <a:gd name="connsiteX5" fmla="*/ 662464 w 1438275"/>
                      <a:gd name="connsiteY5" fmla="*/ 338614 h 885825"/>
                      <a:gd name="connsiteX6" fmla="*/ 928211 w 1438275"/>
                      <a:gd name="connsiteY6" fmla="*/ 605314 h 885825"/>
                      <a:gd name="connsiteX7" fmla="*/ 1029176 w 1438275"/>
                      <a:gd name="connsiteY7" fmla="*/ 503396 h 885825"/>
                      <a:gd name="connsiteX8" fmla="*/ 902494 w 1438275"/>
                      <a:gd name="connsiteY8" fmla="*/ 376714 h 885825"/>
                      <a:gd name="connsiteX9" fmla="*/ 1070134 w 1438275"/>
                      <a:gd name="connsiteY9" fmla="*/ 209074 h 885825"/>
                      <a:gd name="connsiteX10" fmla="*/ 1337786 w 1438275"/>
                      <a:gd name="connsiteY10" fmla="*/ 480536 h 885825"/>
                      <a:gd name="connsiteX11" fmla="*/ 1438751 w 1438275"/>
                      <a:gd name="connsiteY11" fmla="*/ 378619 h 885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38275" h="885825">
                        <a:moveTo>
                          <a:pt x="1070134" y="7144"/>
                        </a:moveTo>
                        <a:lnTo>
                          <a:pt x="801529" y="275749"/>
                        </a:lnTo>
                        <a:lnTo>
                          <a:pt x="662464" y="137636"/>
                        </a:lnTo>
                        <a:lnTo>
                          <a:pt x="7144" y="784384"/>
                        </a:lnTo>
                        <a:lnTo>
                          <a:pt x="108109" y="885349"/>
                        </a:lnTo>
                        <a:lnTo>
                          <a:pt x="662464" y="338614"/>
                        </a:lnTo>
                        <a:lnTo>
                          <a:pt x="928211" y="605314"/>
                        </a:lnTo>
                        <a:lnTo>
                          <a:pt x="1029176" y="503396"/>
                        </a:lnTo>
                        <a:lnTo>
                          <a:pt x="902494" y="376714"/>
                        </a:lnTo>
                        <a:lnTo>
                          <a:pt x="1070134" y="209074"/>
                        </a:lnTo>
                        <a:lnTo>
                          <a:pt x="1337786" y="480536"/>
                        </a:lnTo>
                        <a:lnTo>
                          <a:pt x="1438751" y="378619"/>
                        </a:lnTo>
                        <a:close/>
                      </a:path>
                    </a:pathLst>
                  </a:custGeom>
                  <a:grpFill/>
                  <a:ln w="9525" cap="flat">
                    <a:noFill/>
                    <a:prstDash val="solid"/>
                    <a:miter/>
                  </a:ln>
                </p:spPr>
                <p:txBody>
                  <a:bodyPr rtlCol="0" anchor="ctr"/>
                  <a:lstStyle/>
                  <a:p>
                    <a:pPr defTabSz="746602"/>
                    <a:endParaRPr lang="nl-NL" sz="5400" dirty="0">
                      <a:solidFill>
                        <a:srgbClr val="211F26"/>
                      </a:solidFill>
                      <a:latin typeface="Segoe UI Light"/>
                    </a:endParaRPr>
                  </a:p>
                </p:txBody>
              </p:sp>
            </p:grpSp>
          </p:grpSp>
          <p:sp>
            <p:nvSpPr>
              <p:cNvPr id="45" name="Tekstvak 44">
                <a:extLst>
                  <a:ext uri="{FF2B5EF4-FFF2-40B4-BE49-F238E27FC236}">
                    <a16:creationId xmlns:a16="http://schemas.microsoft.com/office/drawing/2014/main" id="{457A9AF2-4520-4BCD-953F-C9EE7CB0FB9E}"/>
                  </a:ext>
                </a:extLst>
              </p:cNvPr>
              <p:cNvSpPr txBox="1"/>
              <p:nvPr userDrawn="1"/>
            </p:nvSpPr>
            <p:spPr>
              <a:xfrm>
                <a:off x="-3565087" y="1617700"/>
                <a:ext cx="627469" cy="113727"/>
              </a:xfrm>
              <a:prstGeom prst="rect">
                <a:avLst/>
              </a:prstGeom>
              <a:noFill/>
            </p:spPr>
            <p:txBody>
              <a:bodyPr wrap="square" lIns="0" tIns="18000" rIns="0" bIns="0" rtlCol="0" anchor="t">
                <a:noAutofit/>
              </a:bodyPr>
              <a:lstStyle/>
              <a:p>
                <a:pPr marL="0" marR="0" lvl="0" indent="0" algn="ctr" defTabSz="685800" rtl="0"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Afbeeldingen</a:t>
                </a:r>
              </a:p>
            </p:txBody>
          </p:sp>
        </p:grpSp>
        <p:grpSp>
          <p:nvGrpSpPr>
            <p:cNvPr id="24" name="Groep 23">
              <a:extLst>
                <a:ext uri="{FF2B5EF4-FFF2-40B4-BE49-F238E27FC236}">
                  <a16:creationId xmlns:a16="http://schemas.microsoft.com/office/drawing/2014/main" id="{6B31165C-1E13-4332-968F-9586DA6B6F5F}"/>
                </a:ext>
              </a:extLst>
            </p:cNvPr>
            <p:cNvGrpSpPr/>
            <p:nvPr userDrawn="1"/>
          </p:nvGrpSpPr>
          <p:grpSpPr>
            <a:xfrm>
              <a:off x="-3354295" y="5166361"/>
              <a:ext cx="514284" cy="506545"/>
              <a:chOff x="12617641" y="3403239"/>
              <a:chExt cx="752963" cy="741634"/>
            </a:xfrm>
          </p:grpSpPr>
          <p:grpSp>
            <p:nvGrpSpPr>
              <p:cNvPr id="28" name="Groep 27">
                <a:extLst>
                  <a:ext uri="{FF2B5EF4-FFF2-40B4-BE49-F238E27FC236}">
                    <a16:creationId xmlns:a16="http://schemas.microsoft.com/office/drawing/2014/main" id="{12BDBF5F-8ED6-400D-9FD7-22F610C391A9}"/>
                  </a:ext>
                </a:extLst>
              </p:cNvPr>
              <p:cNvGrpSpPr/>
              <p:nvPr userDrawn="1"/>
            </p:nvGrpSpPr>
            <p:grpSpPr>
              <a:xfrm>
                <a:off x="12771530" y="3403239"/>
                <a:ext cx="467176" cy="448491"/>
                <a:chOff x="12782157" y="3403239"/>
                <a:chExt cx="467176" cy="448491"/>
              </a:xfrm>
            </p:grpSpPr>
            <p:grpSp>
              <p:nvGrpSpPr>
                <p:cNvPr id="31" name="Groep 30">
                  <a:extLst>
                    <a:ext uri="{FF2B5EF4-FFF2-40B4-BE49-F238E27FC236}">
                      <a16:creationId xmlns:a16="http://schemas.microsoft.com/office/drawing/2014/main" id="{C22ECC51-1A32-4DB3-80D2-E0D72D35D7FE}"/>
                    </a:ext>
                  </a:extLst>
                </p:cNvPr>
                <p:cNvGrpSpPr/>
                <p:nvPr userDrawn="1"/>
              </p:nvGrpSpPr>
              <p:grpSpPr>
                <a:xfrm>
                  <a:off x="12782157" y="3403239"/>
                  <a:ext cx="412976" cy="396132"/>
                  <a:chOff x="13554906" y="3320109"/>
                  <a:chExt cx="443917" cy="425811"/>
                </a:xfrm>
              </p:grpSpPr>
              <p:grpSp>
                <p:nvGrpSpPr>
                  <p:cNvPr id="38" name="Groep 37">
                    <a:extLst>
                      <a:ext uri="{FF2B5EF4-FFF2-40B4-BE49-F238E27FC236}">
                        <a16:creationId xmlns:a16="http://schemas.microsoft.com/office/drawing/2014/main" id="{8F1A6B47-709F-488A-8C91-FF2DEFCCA87B}"/>
                      </a:ext>
                    </a:extLst>
                  </p:cNvPr>
                  <p:cNvGrpSpPr/>
                  <p:nvPr userDrawn="1"/>
                </p:nvGrpSpPr>
                <p:grpSpPr>
                  <a:xfrm>
                    <a:off x="13554906" y="3320109"/>
                    <a:ext cx="443917" cy="425811"/>
                    <a:chOff x="12909684" y="1276143"/>
                    <a:chExt cx="443917" cy="425811"/>
                  </a:xfrm>
                </p:grpSpPr>
                <p:sp>
                  <p:nvSpPr>
                    <p:cNvPr id="41" name="Rechthoek 40">
                      <a:extLst>
                        <a:ext uri="{FF2B5EF4-FFF2-40B4-BE49-F238E27FC236}">
                          <a16:creationId xmlns:a16="http://schemas.microsoft.com/office/drawing/2014/main" id="{D04A7F2F-CC39-40F5-BAAD-70CAC7A85198}"/>
                        </a:ext>
                      </a:extLst>
                    </p:cNvPr>
                    <p:cNvSpPr/>
                    <p:nvPr userDrawn="1"/>
                  </p:nvSpPr>
                  <p:spPr>
                    <a:xfrm>
                      <a:off x="12909689" y="1276143"/>
                      <a:ext cx="443912" cy="425811"/>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42" name="Rechthoek 41">
                      <a:extLst>
                        <a:ext uri="{FF2B5EF4-FFF2-40B4-BE49-F238E27FC236}">
                          <a16:creationId xmlns:a16="http://schemas.microsoft.com/office/drawing/2014/main" id="{D1C469BA-C9C5-40B9-B95E-2E0388E0D8D8}"/>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43" name="Ovaal 42">
                      <a:extLst>
                        <a:ext uri="{FF2B5EF4-FFF2-40B4-BE49-F238E27FC236}">
                          <a16:creationId xmlns:a16="http://schemas.microsoft.com/office/drawing/2014/main" id="{7A41CF9F-1210-48AF-8DED-032FC058B930}"/>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pic>
                <p:nvPicPr>
                  <p:cNvPr id="39" name="Afbeelding 38">
                    <a:extLst>
                      <a:ext uri="{FF2B5EF4-FFF2-40B4-BE49-F238E27FC236}">
                        <a16:creationId xmlns:a16="http://schemas.microsoft.com/office/drawing/2014/main" id="{CC809EAC-88CA-4F27-9388-C60E69594A9A}"/>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a:off x="13567296" y="3424991"/>
                    <a:ext cx="173367" cy="140220"/>
                  </a:xfrm>
                  <a:prstGeom prst="rect">
                    <a:avLst/>
                  </a:prstGeom>
                </p:spPr>
              </p:pic>
              <p:pic>
                <p:nvPicPr>
                  <p:cNvPr id="40" name="Afbeelding 39">
                    <a:extLst>
                      <a:ext uri="{FF2B5EF4-FFF2-40B4-BE49-F238E27FC236}">
                        <a16:creationId xmlns:a16="http://schemas.microsoft.com/office/drawing/2014/main" id="{78281CC7-6369-4029-B5B5-644126D26372}"/>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flipH="1">
                    <a:off x="13635599" y="3449265"/>
                    <a:ext cx="173367" cy="111424"/>
                  </a:xfrm>
                  <a:prstGeom prst="rect">
                    <a:avLst/>
                  </a:prstGeom>
                </p:spPr>
              </p:pic>
            </p:grpSp>
            <p:grpSp>
              <p:nvGrpSpPr>
                <p:cNvPr id="32" name="Groep 31">
                  <a:extLst>
                    <a:ext uri="{FF2B5EF4-FFF2-40B4-BE49-F238E27FC236}">
                      <a16:creationId xmlns:a16="http://schemas.microsoft.com/office/drawing/2014/main" id="{86B3BA5B-4E5A-462F-947E-CDE1D28E9B0D}"/>
                    </a:ext>
                  </a:extLst>
                </p:cNvPr>
                <p:cNvGrpSpPr/>
                <p:nvPr userDrawn="1"/>
              </p:nvGrpSpPr>
              <p:grpSpPr>
                <a:xfrm>
                  <a:off x="13103513" y="3705268"/>
                  <a:ext cx="145820" cy="146462"/>
                  <a:chOff x="13096169" y="3602278"/>
                  <a:chExt cx="145820" cy="146462"/>
                </a:xfrm>
              </p:grpSpPr>
              <p:sp>
                <p:nvSpPr>
                  <p:cNvPr id="36" name="Rechthoek 35">
                    <a:extLst>
                      <a:ext uri="{FF2B5EF4-FFF2-40B4-BE49-F238E27FC236}">
                        <a16:creationId xmlns:a16="http://schemas.microsoft.com/office/drawing/2014/main" id="{C2813F39-0B59-42C5-A4AD-89BC4B5C9D27}"/>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37" name="Rechthoek 36">
                    <a:extLst>
                      <a:ext uri="{FF2B5EF4-FFF2-40B4-BE49-F238E27FC236}">
                        <a16:creationId xmlns:a16="http://schemas.microsoft.com/office/drawing/2014/main" id="{B4916925-8A7A-45F9-A4BD-EB77737DFF0B}"/>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nvGrpSpPr>
                <p:cNvPr id="33" name="Groep 32">
                  <a:extLst>
                    <a:ext uri="{FF2B5EF4-FFF2-40B4-BE49-F238E27FC236}">
                      <a16:creationId xmlns:a16="http://schemas.microsoft.com/office/drawing/2014/main" id="{029166A0-76F4-4CE1-B46F-74C688AC8B92}"/>
                    </a:ext>
                  </a:extLst>
                </p:cNvPr>
                <p:cNvGrpSpPr/>
                <p:nvPr userDrawn="1"/>
              </p:nvGrpSpPr>
              <p:grpSpPr>
                <a:xfrm rot="10800000">
                  <a:off x="13061402" y="3665637"/>
                  <a:ext cx="145820" cy="146462"/>
                  <a:chOff x="13096169" y="3602278"/>
                  <a:chExt cx="145820" cy="146462"/>
                </a:xfrm>
              </p:grpSpPr>
              <p:sp>
                <p:nvSpPr>
                  <p:cNvPr id="34" name="Rechthoek 33">
                    <a:extLst>
                      <a:ext uri="{FF2B5EF4-FFF2-40B4-BE49-F238E27FC236}">
                        <a16:creationId xmlns:a16="http://schemas.microsoft.com/office/drawing/2014/main" id="{9CFB9DC3-7BD0-441E-BED8-48FE3BCF32F1}"/>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35" name="Rechthoek 34">
                    <a:extLst>
                      <a:ext uri="{FF2B5EF4-FFF2-40B4-BE49-F238E27FC236}">
                        <a16:creationId xmlns:a16="http://schemas.microsoft.com/office/drawing/2014/main" id="{26CB410E-7DB1-4372-BF9E-2BC95A2AF195}"/>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sp>
            <p:nvSpPr>
              <p:cNvPr id="29" name="Rechthoek 28">
                <a:extLst>
                  <a:ext uri="{FF2B5EF4-FFF2-40B4-BE49-F238E27FC236}">
                    <a16:creationId xmlns:a16="http://schemas.microsoft.com/office/drawing/2014/main" id="{8E9CB2B1-46D3-4430-9F54-0DA8CC2003E8}"/>
                  </a:ext>
                </a:extLst>
              </p:cNvPr>
              <p:cNvSpPr/>
              <p:nvPr userDrawn="1"/>
            </p:nvSpPr>
            <p:spPr>
              <a:xfrm>
                <a:off x="12617641" y="3889890"/>
                <a:ext cx="752963"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450"/>
                  </a:spcBef>
                  <a:spcAft>
                    <a:spcPts val="450"/>
                  </a:spcAft>
                </a:pPr>
                <a:r>
                  <a:rPr lang="nl-NL" sz="675" b="0" noProof="0" dirty="0">
                    <a:solidFill>
                      <a:srgbClr val="211F26"/>
                    </a:solidFill>
                    <a:latin typeface="Calibri" panose="020F0502020204030204" pitchFamily="34" charset="0"/>
                    <a:cs typeface="Calibri" panose="020F0502020204030204" pitchFamily="34" charset="0"/>
                  </a:rPr>
                  <a:t>Bijsnijden</a:t>
                </a:r>
              </a:p>
            </p:txBody>
          </p:sp>
          <p:sp>
            <p:nvSpPr>
              <p:cNvPr id="30" name="Gelijkbenige driehoek 29">
                <a:extLst>
                  <a:ext uri="{FF2B5EF4-FFF2-40B4-BE49-F238E27FC236}">
                    <a16:creationId xmlns:a16="http://schemas.microsoft.com/office/drawing/2014/main" id="{33C17C36-DE69-4BF4-AB51-3B337F90BB80}"/>
                  </a:ext>
                </a:extLst>
              </p:cNvPr>
              <p:cNvSpPr/>
              <p:nvPr userDrawn="1"/>
            </p:nvSpPr>
            <p:spPr>
              <a:xfrm rot="10800000">
                <a:off x="12950688" y="4093726"/>
                <a:ext cx="86866" cy="51147"/>
              </a:xfrm>
              <a:prstGeom prst="triangle">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sp>
          <p:nvSpPr>
            <p:cNvPr id="25" name="Ovaal 24">
              <a:extLst>
                <a:ext uri="{FF2B5EF4-FFF2-40B4-BE49-F238E27FC236}">
                  <a16:creationId xmlns:a16="http://schemas.microsoft.com/office/drawing/2014/main" id="{DB3B3066-B155-4646-9A68-784432883411}"/>
                </a:ext>
              </a:extLst>
            </p:cNvPr>
            <p:cNvSpPr/>
            <p:nvPr userDrawn="1"/>
          </p:nvSpPr>
          <p:spPr>
            <a:xfrm>
              <a:off x="-3603587" y="181118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26" name="Rechthoek 25">
              <a:extLst>
                <a:ext uri="{FF2B5EF4-FFF2-40B4-BE49-F238E27FC236}">
                  <a16:creationId xmlns:a16="http://schemas.microsoft.com/office/drawing/2014/main" id="{1A8DD116-5ADC-449B-82CD-CD1308D4BF01}"/>
                </a:ext>
              </a:extLst>
            </p:cNvPr>
            <p:cNvSpPr/>
            <p:nvPr userDrawn="1"/>
          </p:nvSpPr>
          <p:spPr>
            <a:xfrm>
              <a:off x="-3319415" y="1811185"/>
              <a:ext cx="2944682" cy="326338"/>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Kies de gewenste categorie en afbeelding</a:t>
              </a:r>
              <a:b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‘Invoegen’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27" name="Rechthoek 26">
              <a:extLst>
                <a:ext uri="{FF2B5EF4-FFF2-40B4-BE49-F238E27FC236}">
                  <a16:creationId xmlns:a16="http://schemas.microsoft.com/office/drawing/2014/main" id="{B28EB8BC-2FED-45CA-94CD-BC54F1CFD0F9}"/>
                </a:ext>
              </a:extLst>
            </p:cNvPr>
            <p:cNvSpPr/>
            <p:nvPr userDrawn="1"/>
          </p:nvSpPr>
          <p:spPr>
            <a:xfrm>
              <a:off x="-3319415" y="2245760"/>
              <a:ext cx="825500" cy="209550"/>
            </a:xfrm>
            <a:prstGeom prst="rect">
              <a:avLst/>
            </a:prstGeom>
            <a:solidFill>
              <a:srgbClr val="1FF524"/>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450"/>
                </a:spcBef>
                <a:spcAft>
                  <a:spcPts val="450"/>
                </a:spcAft>
              </a:pPr>
              <a:r>
                <a:rPr lang="nl-NL" sz="750" b="1" noProof="0" dirty="0">
                  <a:solidFill>
                    <a:srgbClr val="211F26"/>
                  </a:solidFill>
                  <a:latin typeface="Calibri" panose="020F0502020204030204" pitchFamily="34" charset="0"/>
                  <a:cs typeface="Calibri" panose="020F0502020204030204" pitchFamily="34" charset="0"/>
                </a:rPr>
                <a:t>Invoegen</a:t>
              </a:r>
            </a:p>
          </p:txBody>
        </p:sp>
      </p:grpSp>
      <p:grpSp>
        <p:nvGrpSpPr>
          <p:cNvPr id="81" name="- INSTRUCTIES">
            <a:extLst>
              <a:ext uri="{FF2B5EF4-FFF2-40B4-BE49-F238E27FC236}">
                <a16:creationId xmlns:a16="http://schemas.microsoft.com/office/drawing/2014/main" id="{B8392306-22A2-4BDE-A295-3E22936BF223}"/>
              </a:ext>
            </a:extLst>
          </p:cNvPr>
          <p:cNvGrpSpPr/>
          <p:nvPr userDrawn="1"/>
        </p:nvGrpSpPr>
        <p:grpSpPr>
          <a:xfrm>
            <a:off x="-2839828" y="-1"/>
            <a:ext cx="2770040" cy="4464099"/>
            <a:chOff x="-3786437" y="-1"/>
            <a:chExt cx="3693386" cy="5952132"/>
          </a:xfrm>
        </p:grpSpPr>
        <p:sp>
          <p:nvSpPr>
            <p:cNvPr id="82" name="Rechthoek 81">
              <a:extLst>
                <a:ext uri="{FF2B5EF4-FFF2-40B4-BE49-F238E27FC236}">
                  <a16:creationId xmlns:a16="http://schemas.microsoft.com/office/drawing/2014/main" id="{D9F40525-E1D0-41FD-AF9C-30855B32210C}"/>
                </a:ext>
              </a:extLst>
            </p:cNvPr>
            <p:cNvSpPr/>
            <p:nvPr userDrawn="1"/>
          </p:nvSpPr>
          <p:spPr>
            <a:xfrm>
              <a:off x="-3786165" y="-1"/>
              <a:ext cx="3593091" cy="5124131"/>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450"/>
                </a:spcBef>
                <a:spcAft>
                  <a:spcPts val="450"/>
                </a:spcAft>
              </a:pPr>
              <a:r>
                <a:rPr lang="nl-NL" sz="1050" b="1" cap="all" baseline="0" noProof="0" dirty="0">
                  <a:solidFill>
                    <a:schemeClr val="accent1"/>
                  </a:solidFill>
                  <a:latin typeface="Calibri" panose="020F0502020204030204" pitchFamily="34" charset="0"/>
                  <a:cs typeface="Calibri" panose="020F0502020204030204" pitchFamily="34" charset="0"/>
                </a:rPr>
                <a:t>Tekst niveaus kiezen</a:t>
              </a:r>
            </a:p>
          </p:txBody>
        </p:sp>
        <p:sp>
          <p:nvSpPr>
            <p:cNvPr id="83" name="Ovaal 82">
              <a:extLst>
                <a:ext uri="{FF2B5EF4-FFF2-40B4-BE49-F238E27FC236}">
                  <a16:creationId xmlns:a16="http://schemas.microsoft.com/office/drawing/2014/main" id="{228D2141-C29E-4171-969B-D9F979266CEB}"/>
                </a:ext>
              </a:extLst>
            </p:cNvPr>
            <p:cNvSpPr/>
            <p:nvPr userDrawn="1"/>
          </p:nvSpPr>
          <p:spPr>
            <a:xfrm>
              <a:off x="-3604183" y="183748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84" name="Rechthoek 83">
              <a:extLst>
                <a:ext uri="{FF2B5EF4-FFF2-40B4-BE49-F238E27FC236}">
                  <a16:creationId xmlns:a16="http://schemas.microsoft.com/office/drawing/2014/main" id="{02E7889C-1239-4C50-889D-110A22D69DAB}"/>
                </a:ext>
              </a:extLst>
            </p:cNvPr>
            <p:cNvSpPr/>
            <p:nvPr userDrawn="1"/>
          </p:nvSpPr>
          <p:spPr>
            <a:xfrm>
              <a:off x="-3319415" y="1837484"/>
              <a:ext cx="2949220" cy="180000"/>
            </a:xfrm>
            <a:prstGeom prst="rect">
              <a:avLst/>
            </a:prstGeom>
            <a:noFill/>
            <a:ln w="25400" cap="flat" cmpd="sng" algn="ctr">
              <a:noFill/>
              <a:prstDash val="solid"/>
            </a:ln>
            <a:effectLst/>
          </p:spPr>
          <p:txBody>
            <a:bodyPr lIns="0" tIns="0" rIns="0" bIns="0" rtlCol="0" anchor="ctr"/>
            <a:lstStyle/>
            <a:p>
              <a:pPr marL="202406" marR="0" lvl="0" indent="-202406" defTabSz="685800" eaLnBrk="1" fontAlgn="auto" latinLnBrk="0" hangingPunct="1">
                <a:lnSpc>
                  <a:spcPct val="100000"/>
                </a:lnSpc>
                <a:spcBef>
                  <a:spcPts val="450"/>
                </a:spcBef>
                <a:spcAft>
                  <a:spcPts val="450"/>
                </a:spcAft>
                <a:buClr>
                  <a:schemeClr val="tx1"/>
                </a:buClr>
                <a:buSzTx/>
                <a:buFont typeface="Calibri" panose="020F0502020204030204" pitchFamily="34" charset="0"/>
                <a:buChar char="›"/>
                <a:tabLst/>
                <a:defRPr/>
              </a:pPr>
              <a:r>
                <a:rPr kumimoji="0" lang="nl-NL" sz="1050" b="0" i="0" u="none" strike="noStrike" kern="0" cap="none" spc="0" normalizeH="0" baseline="0" noProof="0" dirty="0" err="1">
                  <a:ln>
                    <a:noFill/>
                  </a:ln>
                  <a:solidFill>
                    <a:schemeClr val="tx2"/>
                  </a:solidFill>
                  <a:effectLst/>
                  <a:uLnTx/>
                  <a:uFillTx/>
                  <a:latin typeface="+mn-lt"/>
                  <a:cs typeface="Calibri" panose="020F0502020204030204" pitchFamily="34" charset="0"/>
                </a:rPr>
                <a:t>Bullet</a:t>
              </a:r>
              <a:endParaRPr kumimoji="0" lang="nl-NL" sz="1050" b="0" i="0" u="none" strike="noStrike" kern="0" cap="none" spc="0" normalizeH="0" baseline="0" noProof="0" dirty="0">
                <a:ln>
                  <a:noFill/>
                </a:ln>
                <a:solidFill>
                  <a:schemeClr val="tx2"/>
                </a:solidFill>
                <a:effectLst/>
                <a:uLnTx/>
                <a:uFillTx/>
                <a:latin typeface="+mn-lt"/>
                <a:cs typeface="Calibri" panose="020F0502020204030204" pitchFamily="34" charset="0"/>
              </a:endParaRPr>
            </a:p>
          </p:txBody>
        </p:sp>
        <p:sp>
          <p:nvSpPr>
            <p:cNvPr id="85" name="Ovaal 84">
              <a:extLst>
                <a:ext uri="{FF2B5EF4-FFF2-40B4-BE49-F238E27FC236}">
                  <a16:creationId xmlns:a16="http://schemas.microsoft.com/office/drawing/2014/main" id="{777D8A95-AC32-49BC-9AA8-4983C714719C}"/>
                </a:ext>
              </a:extLst>
            </p:cNvPr>
            <p:cNvSpPr/>
            <p:nvPr userDrawn="1"/>
          </p:nvSpPr>
          <p:spPr>
            <a:xfrm>
              <a:off x="-3604183" y="219682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86" name="Rechthoek 85">
              <a:extLst>
                <a:ext uri="{FF2B5EF4-FFF2-40B4-BE49-F238E27FC236}">
                  <a16:creationId xmlns:a16="http://schemas.microsoft.com/office/drawing/2014/main" id="{9BC5F7AB-7323-498E-B86B-75E49A6DA040}"/>
                </a:ext>
              </a:extLst>
            </p:cNvPr>
            <p:cNvSpPr/>
            <p:nvPr userDrawn="1"/>
          </p:nvSpPr>
          <p:spPr>
            <a:xfrm>
              <a:off x="-3604183" y="1196113"/>
              <a:ext cx="3229047" cy="459227"/>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Gebruik onder de tab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‘Start’</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de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lijstniveau-knoppen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om een tekst niveau te kiezen. </a:t>
              </a:r>
              <a:b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Kies uit:</a:t>
              </a:r>
            </a:p>
          </p:txBody>
        </p:sp>
        <p:sp>
          <p:nvSpPr>
            <p:cNvPr id="87" name="Rechthoek 86">
              <a:extLst>
                <a:ext uri="{FF2B5EF4-FFF2-40B4-BE49-F238E27FC236}">
                  <a16:creationId xmlns:a16="http://schemas.microsoft.com/office/drawing/2014/main" id="{7A2CA8E0-1A9B-4D61-BCE8-CB53EE5FAA3B}"/>
                </a:ext>
              </a:extLst>
            </p:cNvPr>
            <p:cNvSpPr/>
            <p:nvPr userDrawn="1"/>
          </p:nvSpPr>
          <p:spPr>
            <a:xfrm>
              <a:off x="-3319415" y="2196829"/>
              <a:ext cx="2949220" cy="180000"/>
            </a:xfrm>
            <a:prstGeom prst="rect">
              <a:avLst/>
            </a:prstGeom>
            <a:noFill/>
            <a:ln w="25400" cap="flat" cmpd="sng" algn="ctr">
              <a:noFill/>
              <a:prstDash val="solid"/>
            </a:ln>
            <a:effectLst/>
          </p:spPr>
          <p:txBody>
            <a:bodyPr lIns="0" tIns="0" rIns="0" bIns="0" rtlCol="0" anchor="ctr"/>
            <a:lstStyle/>
            <a:p>
              <a:pPr marL="404813" marR="0" lvl="0" indent="-202406" defTabSz="685800" eaLnBrk="1" fontAlgn="auto" latinLnBrk="0" hangingPunct="1">
                <a:lnSpc>
                  <a:spcPct val="100000"/>
                </a:lnSpc>
                <a:spcBef>
                  <a:spcPts val="450"/>
                </a:spcBef>
                <a:spcAft>
                  <a:spcPts val="450"/>
                </a:spcAft>
                <a:buClr>
                  <a:schemeClr val="tx1"/>
                </a:buClr>
                <a:buSzTx/>
                <a:buFont typeface="Calibri" panose="020F0502020204030204" pitchFamily="34" charset="0"/>
                <a:buChar char="›"/>
                <a:tabLst/>
                <a:defRPr/>
              </a:pPr>
              <a:r>
                <a:rPr kumimoji="0" lang="nl-NL" sz="1050" b="0" i="0" u="none" strike="noStrike" kern="0" cap="none" spc="0" normalizeH="0" baseline="0" noProof="0" dirty="0">
                  <a:ln>
                    <a:noFill/>
                  </a:ln>
                  <a:solidFill>
                    <a:schemeClr val="tx2"/>
                  </a:solidFill>
                  <a:effectLst/>
                  <a:uLnTx/>
                  <a:uFillTx/>
                  <a:latin typeface="+mn-lt"/>
                  <a:cs typeface="Calibri" panose="020F0502020204030204" pitchFamily="34" charset="0"/>
                </a:rPr>
                <a:t>Sub-</a:t>
              </a:r>
              <a:r>
                <a:rPr kumimoji="0" lang="nl-NL" sz="1050" b="0" i="0" u="none" strike="noStrike" kern="0" cap="none" spc="0" normalizeH="0" baseline="0" noProof="0" dirty="0" err="1">
                  <a:ln>
                    <a:noFill/>
                  </a:ln>
                  <a:solidFill>
                    <a:schemeClr val="tx2"/>
                  </a:solidFill>
                  <a:effectLst/>
                  <a:uLnTx/>
                  <a:uFillTx/>
                  <a:latin typeface="+mn-lt"/>
                  <a:cs typeface="Calibri" panose="020F0502020204030204" pitchFamily="34" charset="0"/>
                </a:rPr>
                <a:t>bullet</a:t>
              </a:r>
              <a:endParaRPr kumimoji="0" lang="nl-NL" sz="1050" b="0" i="0" u="none" strike="noStrike" kern="0" cap="none" spc="0" normalizeH="0" baseline="0" noProof="0" dirty="0">
                <a:ln>
                  <a:noFill/>
                </a:ln>
                <a:solidFill>
                  <a:schemeClr val="tx2"/>
                </a:solidFill>
                <a:effectLst/>
                <a:uLnTx/>
                <a:uFillTx/>
                <a:latin typeface="+mn-lt"/>
                <a:cs typeface="Calibri" panose="020F0502020204030204" pitchFamily="34" charset="0"/>
              </a:endParaRPr>
            </a:p>
          </p:txBody>
        </p:sp>
        <p:sp>
          <p:nvSpPr>
            <p:cNvPr id="88" name="Ovaal 87">
              <a:extLst>
                <a:ext uri="{FF2B5EF4-FFF2-40B4-BE49-F238E27FC236}">
                  <a16:creationId xmlns:a16="http://schemas.microsoft.com/office/drawing/2014/main" id="{5349BB21-525A-4DA0-8C5E-47C4952E54DA}"/>
                </a:ext>
              </a:extLst>
            </p:cNvPr>
            <p:cNvSpPr/>
            <p:nvPr userDrawn="1"/>
          </p:nvSpPr>
          <p:spPr>
            <a:xfrm>
              <a:off x="-3604183" y="255617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89" name="Rechthoek 88">
              <a:extLst>
                <a:ext uri="{FF2B5EF4-FFF2-40B4-BE49-F238E27FC236}">
                  <a16:creationId xmlns:a16="http://schemas.microsoft.com/office/drawing/2014/main" id="{1634876E-EF53-47AA-A419-3A6F0B082708}"/>
                </a:ext>
              </a:extLst>
            </p:cNvPr>
            <p:cNvSpPr/>
            <p:nvPr userDrawn="1"/>
          </p:nvSpPr>
          <p:spPr>
            <a:xfrm>
              <a:off x="-3319415" y="2556174"/>
              <a:ext cx="2949220" cy="180000"/>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100000"/>
                </a:lnSpc>
                <a:spcBef>
                  <a:spcPts val="450"/>
                </a:spcBef>
                <a:spcAft>
                  <a:spcPts val="450"/>
                </a:spcAft>
                <a:buClr>
                  <a:schemeClr val="accent1"/>
                </a:buClr>
                <a:buSzTx/>
                <a:buFont typeface="Calibri" panose="020F0502020204030204" pitchFamily="34" charset="0"/>
                <a:buNone/>
                <a:tabLst/>
                <a:defRPr/>
              </a:pPr>
              <a:r>
                <a:rPr kumimoji="0" lang="nl-NL" sz="1050" b="0" i="0" u="none" strike="noStrike" kern="0" cap="none" spc="0" normalizeH="0" baseline="0" noProof="0" dirty="0">
                  <a:ln>
                    <a:noFill/>
                  </a:ln>
                  <a:solidFill>
                    <a:schemeClr val="tx2"/>
                  </a:solidFill>
                  <a:effectLst/>
                  <a:uLnTx/>
                  <a:uFillTx/>
                  <a:latin typeface="+mn-lt"/>
                  <a:cs typeface="Calibri" panose="020F0502020204030204" pitchFamily="34" charset="0"/>
                </a:rPr>
                <a:t>Platte tekst</a:t>
              </a:r>
            </a:p>
          </p:txBody>
        </p:sp>
        <p:sp>
          <p:nvSpPr>
            <p:cNvPr id="90" name="Ovaal 89">
              <a:extLst>
                <a:ext uri="{FF2B5EF4-FFF2-40B4-BE49-F238E27FC236}">
                  <a16:creationId xmlns:a16="http://schemas.microsoft.com/office/drawing/2014/main" id="{80AD0CEE-3513-4B4C-938D-ED5239DF3AC5}"/>
                </a:ext>
              </a:extLst>
            </p:cNvPr>
            <p:cNvSpPr/>
            <p:nvPr userDrawn="1"/>
          </p:nvSpPr>
          <p:spPr>
            <a:xfrm>
              <a:off x="-3604183" y="291551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91" name="Rechthoek 90">
              <a:extLst>
                <a:ext uri="{FF2B5EF4-FFF2-40B4-BE49-F238E27FC236}">
                  <a16:creationId xmlns:a16="http://schemas.microsoft.com/office/drawing/2014/main" id="{9B0F1109-C271-4C36-8527-3C3D688D911B}"/>
                </a:ext>
              </a:extLst>
            </p:cNvPr>
            <p:cNvSpPr/>
            <p:nvPr userDrawn="1"/>
          </p:nvSpPr>
          <p:spPr>
            <a:xfrm>
              <a:off x="-3319415" y="2915519"/>
              <a:ext cx="2949220" cy="180000"/>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100000"/>
                </a:lnSpc>
                <a:spcBef>
                  <a:spcPts val="450"/>
                </a:spcBef>
                <a:spcAft>
                  <a:spcPts val="450"/>
                </a:spcAft>
                <a:buClr>
                  <a:schemeClr val="accent1"/>
                </a:buClr>
                <a:buSzTx/>
                <a:buFont typeface="Arial" panose="020B0604020202020204" pitchFamily="34" charset="0"/>
                <a:buNone/>
                <a:tabLst/>
                <a:defRPr/>
              </a:pPr>
              <a:r>
                <a:rPr kumimoji="0" lang="nl-NL" sz="2550" b="1" i="0" u="none" strike="noStrike" kern="0" cap="none" spc="0" normalizeH="0" baseline="0" noProof="0" dirty="0">
                  <a:ln>
                    <a:noFill/>
                  </a:ln>
                  <a:solidFill>
                    <a:schemeClr val="tx2"/>
                  </a:solidFill>
                  <a:effectLst/>
                  <a:uLnTx/>
                  <a:uFillTx/>
                  <a:latin typeface="+mn-lt"/>
                  <a:cs typeface="Calibri" panose="020F0502020204030204" pitchFamily="34" charset="0"/>
                </a:rPr>
                <a:t>Titel / Quote</a:t>
              </a:r>
            </a:p>
          </p:txBody>
        </p:sp>
        <p:sp>
          <p:nvSpPr>
            <p:cNvPr id="92" name="Ovaal 91">
              <a:extLst>
                <a:ext uri="{FF2B5EF4-FFF2-40B4-BE49-F238E27FC236}">
                  <a16:creationId xmlns:a16="http://schemas.microsoft.com/office/drawing/2014/main" id="{AC8EE8D8-D953-46CB-AD96-18866595271D}"/>
                </a:ext>
              </a:extLst>
            </p:cNvPr>
            <p:cNvSpPr/>
            <p:nvPr userDrawn="1"/>
          </p:nvSpPr>
          <p:spPr>
            <a:xfrm>
              <a:off x="-3604183" y="327486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5</a:t>
              </a:r>
            </a:p>
          </p:txBody>
        </p:sp>
        <p:sp>
          <p:nvSpPr>
            <p:cNvPr id="93" name="Rechthoek 92">
              <a:extLst>
                <a:ext uri="{FF2B5EF4-FFF2-40B4-BE49-F238E27FC236}">
                  <a16:creationId xmlns:a16="http://schemas.microsoft.com/office/drawing/2014/main" id="{59D483B8-9B9E-4891-845E-209BCF723F28}"/>
                </a:ext>
              </a:extLst>
            </p:cNvPr>
            <p:cNvSpPr/>
            <p:nvPr userDrawn="1"/>
          </p:nvSpPr>
          <p:spPr>
            <a:xfrm>
              <a:off x="-3319415" y="3274864"/>
              <a:ext cx="2949220" cy="180000"/>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100000"/>
                </a:lnSpc>
                <a:spcBef>
                  <a:spcPts val="450"/>
                </a:spcBef>
                <a:spcAft>
                  <a:spcPts val="450"/>
                </a:spcAft>
                <a:buClr>
                  <a:schemeClr val="accent1"/>
                </a:buClr>
                <a:buSzTx/>
                <a:buFont typeface="Arial" panose="020B0604020202020204" pitchFamily="34" charset="0"/>
                <a:buNone/>
                <a:tabLst/>
                <a:defRPr/>
              </a:pPr>
              <a:r>
                <a:rPr kumimoji="0" lang="nl-NL" sz="1350" b="1" i="0" u="none" strike="noStrike" kern="0" cap="none" spc="0" normalizeH="0" baseline="0" noProof="0" dirty="0">
                  <a:ln>
                    <a:noFill/>
                  </a:ln>
                  <a:solidFill>
                    <a:schemeClr val="tx2"/>
                  </a:solidFill>
                  <a:effectLst/>
                  <a:uLnTx/>
                  <a:uFillTx/>
                  <a:latin typeface="+mn-lt"/>
                  <a:cs typeface="Calibri" panose="020F0502020204030204" pitchFamily="34" charset="0"/>
                </a:rPr>
                <a:t>Subtitel</a:t>
              </a:r>
            </a:p>
          </p:txBody>
        </p:sp>
        <p:sp>
          <p:nvSpPr>
            <p:cNvPr id="94" name="Ovaal 93">
              <a:extLst>
                <a:ext uri="{FF2B5EF4-FFF2-40B4-BE49-F238E27FC236}">
                  <a16:creationId xmlns:a16="http://schemas.microsoft.com/office/drawing/2014/main" id="{73C9D174-32B4-45E5-AC14-F5AD5C6A7EF6}"/>
                </a:ext>
              </a:extLst>
            </p:cNvPr>
            <p:cNvSpPr/>
            <p:nvPr userDrawn="1"/>
          </p:nvSpPr>
          <p:spPr>
            <a:xfrm>
              <a:off x="-3604183" y="363420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6</a:t>
              </a:r>
            </a:p>
          </p:txBody>
        </p:sp>
        <p:sp>
          <p:nvSpPr>
            <p:cNvPr id="95" name="Rechthoek 94">
              <a:extLst>
                <a:ext uri="{FF2B5EF4-FFF2-40B4-BE49-F238E27FC236}">
                  <a16:creationId xmlns:a16="http://schemas.microsoft.com/office/drawing/2014/main" id="{7BF3CE45-B79D-4B21-A2DC-074D2A4E5DB4}"/>
                </a:ext>
              </a:extLst>
            </p:cNvPr>
            <p:cNvSpPr/>
            <p:nvPr userDrawn="1"/>
          </p:nvSpPr>
          <p:spPr>
            <a:xfrm>
              <a:off x="-3319415" y="3993554"/>
              <a:ext cx="2949220" cy="180000"/>
            </a:xfrm>
            <a:prstGeom prst="rect">
              <a:avLst/>
            </a:prstGeom>
            <a:noFill/>
            <a:ln w="25400" cap="flat" cmpd="sng" algn="ctr">
              <a:noFill/>
              <a:prstDash val="solid"/>
            </a:ln>
            <a:effectLst/>
          </p:spPr>
          <p:txBody>
            <a:bodyPr lIns="0" tIns="0" rIns="0" bIns="0" rtlCol="0" anchor="ctr"/>
            <a:lstStyle/>
            <a:p>
              <a:pPr marL="200025" marR="0" lvl="0" indent="-200025" defTabSz="685800" eaLnBrk="1" fontAlgn="auto" latinLnBrk="0" hangingPunct="1">
                <a:lnSpc>
                  <a:spcPct val="100000"/>
                </a:lnSpc>
                <a:spcBef>
                  <a:spcPts val="450"/>
                </a:spcBef>
                <a:spcAft>
                  <a:spcPts val="450"/>
                </a:spcAft>
                <a:buClr>
                  <a:schemeClr val="accent1"/>
                </a:buClr>
                <a:buSzTx/>
                <a:buFont typeface="+mj-lt"/>
                <a:buAutoNum type="arabicPeriod"/>
                <a:tabLst/>
                <a:defRPr/>
              </a:pPr>
              <a:r>
                <a:rPr kumimoji="0" lang="nl-NL" sz="1050" b="0" i="0" u="none" strike="noStrike" kern="0" cap="none" spc="0" normalizeH="0" baseline="0" noProof="0" dirty="0">
                  <a:ln>
                    <a:noFill/>
                  </a:ln>
                  <a:solidFill>
                    <a:schemeClr val="tx2"/>
                  </a:solidFill>
                  <a:effectLst/>
                  <a:uLnTx/>
                  <a:uFillTx/>
                  <a:latin typeface="+mn-lt"/>
                  <a:cs typeface="Calibri" panose="020F0502020204030204" pitchFamily="34" charset="0"/>
                </a:rPr>
                <a:t>Numerieke </a:t>
              </a:r>
              <a:r>
                <a:rPr kumimoji="0" lang="nl-NL" sz="1050" b="0" i="0" u="none" strike="noStrike" kern="0" cap="none" spc="0" normalizeH="0" baseline="0" noProof="0" dirty="0" err="1">
                  <a:ln>
                    <a:noFill/>
                  </a:ln>
                  <a:solidFill>
                    <a:schemeClr val="tx2"/>
                  </a:solidFill>
                  <a:effectLst/>
                  <a:uLnTx/>
                  <a:uFillTx/>
                  <a:latin typeface="+mn-lt"/>
                  <a:cs typeface="Calibri" panose="020F0502020204030204" pitchFamily="34" charset="0"/>
                </a:rPr>
                <a:t>bullet</a:t>
              </a:r>
              <a:r>
                <a:rPr kumimoji="0" lang="nl-NL" sz="1050" b="0" i="0" u="none" strike="noStrike" kern="0" cap="none" spc="0" normalizeH="0" baseline="0" noProof="0" dirty="0">
                  <a:ln>
                    <a:noFill/>
                  </a:ln>
                  <a:solidFill>
                    <a:schemeClr val="tx2"/>
                  </a:solidFill>
                  <a:effectLst/>
                  <a:uLnTx/>
                  <a:uFillTx/>
                  <a:latin typeface="+mn-lt"/>
                  <a:cs typeface="Calibri" panose="020F0502020204030204" pitchFamily="34" charset="0"/>
                </a:rPr>
                <a:t> </a:t>
              </a:r>
            </a:p>
          </p:txBody>
        </p:sp>
        <p:sp>
          <p:nvSpPr>
            <p:cNvPr id="96" name="Ovaal 95">
              <a:extLst>
                <a:ext uri="{FF2B5EF4-FFF2-40B4-BE49-F238E27FC236}">
                  <a16:creationId xmlns:a16="http://schemas.microsoft.com/office/drawing/2014/main" id="{67A21371-091D-49E9-A06F-D8F6234789A2}"/>
                </a:ext>
              </a:extLst>
            </p:cNvPr>
            <p:cNvSpPr/>
            <p:nvPr userDrawn="1"/>
          </p:nvSpPr>
          <p:spPr>
            <a:xfrm>
              <a:off x="-3604183" y="399355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7</a:t>
              </a:r>
            </a:p>
          </p:txBody>
        </p:sp>
        <p:sp>
          <p:nvSpPr>
            <p:cNvPr id="97" name="Rechthoek 96">
              <a:extLst>
                <a:ext uri="{FF2B5EF4-FFF2-40B4-BE49-F238E27FC236}">
                  <a16:creationId xmlns:a16="http://schemas.microsoft.com/office/drawing/2014/main" id="{1028657D-95BB-4872-A87C-42DF66AA4250}"/>
                </a:ext>
              </a:extLst>
            </p:cNvPr>
            <p:cNvSpPr/>
            <p:nvPr userDrawn="1"/>
          </p:nvSpPr>
          <p:spPr>
            <a:xfrm>
              <a:off x="-3325830" y="4352899"/>
              <a:ext cx="2949220" cy="180000"/>
            </a:xfrm>
            <a:prstGeom prst="rect">
              <a:avLst/>
            </a:prstGeom>
            <a:noFill/>
            <a:ln w="25400" cap="flat" cmpd="sng" algn="ctr">
              <a:noFill/>
              <a:prstDash val="solid"/>
            </a:ln>
            <a:effectLst/>
          </p:spPr>
          <p:txBody>
            <a:bodyPr lIns="0" tIns="0" rIns="0" bIns="0" rtlCol="0" anchor="ctr"/>
            <a:lstStyle/>
            <a:p>
              <a:pPr marL="200025" marR="0" lvl="0" indent="-200025" defTabSz="685800" eaLnBrk="1" fontAlgn="auto" latinLnBrk="0" hangingPunct="1">
                <a:lnSpc>
                  <a:spcPct val="100000"/>
                </a:lnSpc>
                <a:spcBef>
                  <a:spcPts val="450"/>
                </a:spcBef>
                <a:spcAft>
                  <a:spcPts val="450"/>
                </a:spcAft>
                <a:buClr>
                  <a:schemeClr val="accent1"/>
                </a:buClr>
                <a:buSzTx/>
                <a:buFont typeface="+mj-lt"/>
                <a:buAutoNum type="alphaLcPeriod"/>
                <a:tabLst/>
                <a:defRPr/>
              </a:pPr>
              <a:r>
                <a:rPr kumimoji="0" lang="nl-NL" sz="1050" b="0" i="0" u="none" strike="noStrike" kern="0" cap="none" spc="0" normalizeH="0" baseline="0" noProof="0" dirty="0">
                  <a:ln>
                    <a:noFill/>
                  </a:ln>
                  <a:solidFill>
                    <a:schemeClr val="tx2"/>
                  </a:solidFill>
                  <a:effectLst/>
                  <a:uLnTx/>
                  <a:uFillTx/>
                  <a:latin typeface="+mn-lt"/>
                  <a:cs typeface="Calibri" panose="020F0502020204030204" pitchFamily="34" charset="0"/>
                </a:rPr>
                <a:t>Alfabetische </a:t>
              </a:r>
              <a:r>
                <a:rPr kumimoji="0" lang="nl-NL" sz="1050" b="0" i="0" u="none" strike="noStrike" kern="0" cap="none" spc="0" normalizeH="0" baseline="0" noProof="0" dirty="0" err="1">
                  <a:ln>
                    <a:noFill/>
                  </a:ln>
                  <a:solidFill>
                    <a:schemeClr val="tx2"/>
                  </a:solidFill>
                  <a:effectLst/>
                  <a:uLnTx/>
                  <a:uFillTx/>
                  <a:latin typeface="+mn-lt"/>
                  <a:cs typeface="Calibri" panose="020F0502020204030204" pitchFamily="34" charset="0"/>
                </a:rPr>
                <a:t>bullet</a:t>
              </a:r>
              <a:r>
                <a:rPr kumimoji="0" lang="nl-NL" sz="1050" b="0" i="0" u="none" strike="noStrike" kern="0" cap="none" spc="0" normalizeH="0" baseline="0" noProof="0" dirty="0">
                  <a:ln>
                    <a:noFill/>
                  </a:ln>
                  <a:solidFill>
                    <a:schemeClr val="tx2"/>
                  </a:solidFill>
                  <a:effectLst/>
                  <a:uLnTx/>
                  <a:uFillTx/>
                  <a:latin typeface="+mn-lt"/>
                  <a:cs typeface="Calibri" panose="020F0502020204030204" pitchFamily="34" charset="0"/>
                </a:rPr>
                <a:t> </a:t>
              </a:r>
            </a:p>
          </p:txBody>
        </p:sp>
        <p:sp>
          <p:nvSpPr>
            <p:cNvPr id="98" name="Ovaal 97">
              <a:extLst>
                <a:ext uri="{FF2B5EF4-FFF2-40B4-BE49-F238E27FC236}">
                  <a16:creationId xmlns:a16="http://schemas.microsoft.com/office/drawing/2014/main" id="{0CD1A746-5131-43D8-A14F-EE58748E4EF1}"/>
                </a:ext>
              </a:extLst>
            </p:cNvPr>
            <p:cNvSpPr/>
            <p:nvPr userDrawn="1"/>
          </p:nvSpPr>
          <p:spPr>
            <a:xfrm>
              <a:off x="-3604183" y="435289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8</a:t>
              </a:r>
            </a:p>
          </p:txBody>
        </p:sp>
        <p:sp>
          <p:nvSpPr>
            <p:cNvPr id="99" name="Rechthoek 98">
              <a:extLst>
                <a:ext uri="{FF2B5EF4-FFF2-40B4-BE49-F238E27FC236}">
                  <a16:creationId xmlns:a16="http://schemas.microsoft.com/office/drawing/2014/main" id="{DA5CE3EB-0095-43C0-AC16-F23225D10570}"/>
                </a:ext>
              </a:extLst>
            </p:cNvPr>
            <p:cNvSpPr/>
            <p:nvPr userDrawn="1"/>
          </p:nvSpPr>
          <p:spPr>
            <a:xfrm>
              <a:off x="-3319415" y="4712245"/>
              <a:ext cx="2949220" cy="180000"/>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100000"/>
                </a:lnSpc>
                <a:spcBef>
                  <a:spcPts val="450"/>
                </a:spcBef>
                <a:spcAft>
                  <a:spcPts val="450"/>
                </a:spcAft>
                <a:buClr>
                  <a:schemeClr val="tx1"/>
                </a:buClr>
                <a:buSzTx/>
                <a:buFont typeface="Arial" panose="020B0604020202020204" pitchFamily="34" charset="0"/>
                <a:buNone/>
                <a:tabLst/>
                <a:defRPr/>
              </a:pPr>
              <a:r>
                <a:rPr kumimoji="0" lang="nl-NL" sz="900" b="0" i="1" u="none" strike="noStrike" kern="0" cap="none" spc="0" normalizeH="0" baseline="0" noProof="0" dirty="0">
                  <a:ln>
                    <a:noFill/>
                  </a:ln>
                  <a:solidFill>
                    <a:schemeClr val="tx2"/>
                  </a:solidFill>
                  <a:effectLst/>
                  <a:uLnTx/>
                  <a:uFillTx/>
                  <a:latin typeface="+mn-lt"/>
                  <a:cs typeface="Calibri" panose="020F0502020204030204" pitchFamily="34" charset="0"/>
                </a:rPr>
                <a:t>*Bronvermelding </a:t>
              </a:r>
            </a:p>
          </p:txBody>
        </p:sp>
        <p:sp>
          <p:nvSpPr>
            <p:cNvPr id="100" name="Ovaal 99">
              <a:extLst>
                <a:ext uri="{FF2B5EF4-FFF2-40B4-BE49-F238E27FC236}">
                  <a16:creationId xmlns:a16="http://schemas.microsoft.com/office/drawing/2014/main" id="{68BC6936-0A21-41EB-ADB8-A5B30B60A4B1}"/>
                </a:ext>
              </a:extLst>
            </p:cNvPr>
            <p:cNvSpPr/>
            <p:nvPr userDrawn="1"/>
          </p:nvSpPr>
          <p:spPr>
            <a:xfrm>
              <a:off x="-3604183" y="4712245"/>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9</a:t>
              </a:r>
            </a:p>
          </p:txBody>
        </p:sp>
        <p:sp>
          <p:nvSpPr>
            <p:cNvPr id="101" name="Rechthoek 100">
              <a:extLst>
                <a:ext uri="{FF2B5EF4-FFF2-40B4-BE49-F238E27FC236}">
                  <a16:creationId xmlns:a16="http://schemas.microsoft.com/office/drawing/2014/main" id="{41615AE4-E42B-4DB5-9979-BB81A3F4D89D}"/>
                </a:ext>
              </a:extLst>
            </p:cNvPr>
            <p:cNvSpPr/>
            <p:nvPr userDrawn="1"/>
          </p:nvSpPr>
          <p:spPr>
            <a:xfrm>
              <a:off x="-3319415" y="3634209"/>
              <a:ext cx="2949220" cy="180000"/>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100000"/>
                </a:lnSpc>
                <a:spcBef>
                  <a:spcPts val="450"/>
                </a:spcBef>
                <a:spcAft>
                  <a:spcPts val="450"/>
                </a:spcAft>
                <a:buClr>
                  <a:schemeClr val="accent1"/>
                </a:buClr>
                <a:buSzTx/>
                <a:buFont typeface="Arial" panose="020B0604020202020204" pitchFamily="34" charset="0"/>
                <a:buNone/>
                <a:tabLst/>
                <a:defRPr/>
              </a:pPr>
              <a:r>
                <a:rPr kumimoji="0" lang="nl-NL" sz="1050" b="1" i="0" u="none" strike="noStrike" kern="0" cap="none" spc="0" normalizeH="0" baseline="0" noProof="0" dirty="0">
                  <a:ln>
                    <a:noFill/>
                  </a:ln>
                  <a:solidFill>
                    <a:schemeClr val="tx2"/>
                  </a:solidFill>
                  <a:effectLst/>
                  <a:uLnTx/>
                  <a:uFillTx/>
                  <a:latin typeface="+mn-lt"/>
                  <a:cs typeface="Calibri" panose="020F0502020204030204" pitchFamily="34" charset="0"/>
                </a:rPr>
                <a:t>Kop</a:t>
              </a:r>
            </a:p>
          </p:txBody>
        </p:sp>
        <p:sp>
          <p:nvSpPr>
            <p:cNvPr id="102" name="Rechthoek 101">
              <a:extLst>
                <a:ext uri="{FF2B5EF4-FFF2-40B4-BE49-F238E27FC236}">
                  <a16:creationId xmlns:a16="http://schemas.microsoft.com/office/drawing/2014/main" id="{C6C8DFB3-BD0E-45C2-9254-AE2F995E35CB}"/>
                </a:ext>
              </a:extLst>
            </p:cNvPr>
            <p:cNvSpPr/>
            <p:nvPr userDrawn="1"/>
          </p:nvSpPr>
          <p:spPr>
            <a:xfrm>
              <a:off x="-3786437" y="5124131"/>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900" b="1" cap="all" baseline="0" noProof="0" dirty="0">
                  <a:solidFill>
                    <a:srgbClr val="211F26"/>
                  </a:solidFill>
                  <a:latin typeface="Calibri" panose="020F0502020204030204" pitchFamily="34" charset="0"/>
                  <a:cs typeface="Calibri" panose="020F0502020204030204" pitchFamily="34" charset="0"/>
                </a:rPr>
                <a:t>MEER WETEN?</a:t>
              </a:r>
              <a:br>
                <a:rPr lang="nl-NL" sz="900" b="1" cap="all" baseline="0" noProof="0" dirty="0">
                  <a:solidFill>
                    <a:srgbClr val="211F26"/>
                  </a:solidFill>
                  <a:latin typeface="Calibri" panose="020F0502020204030204" pitchFamily="34" charset="0"/>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900" b="1" cap="all" baseline="0" noProof="0" dirty="0">
                  <a:solidFill>
                    <a:srgbClr val="211F26"/>
                  </a:solidFill>
                  <a:latin typeface="Calibri" panose="020F0502020204030204" pitchFamily="34" charset="0"/>
                  <a:cs typeface="Calibri" panose="020F0502020204030204" pitchFamily="34" charset="0"/>
                </a:rPr>
                <a:t> 'SLIDEBUILDER’ </a:t>
              </a:r>
              <a:r>
                <a:rPr lang="nl-NL" sz="9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900" kern="1200" cap="none" baseline="0" noProof="0" dirty="0">
                  <a:solidFill>
                    <a:srgbClr val="211F26"/>
                  </a:solidFill>
                  <a:latin typeface="Calibri" panose="020F0502020204030204" pitchFamily="34" charset="0"/>
                  <a:ea typeface="+mn-ea"/>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9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103" name="ICOON_info">
              <a:extLst>
                <a:ext uri="{FF2B5EF4-FFF2-40B4-BE49-F238E27FC236}">
                  <a16:creationId xmlns:a16="http://schemas.microsoft.com/office/drawing/2014/main" id="{935A8409-5ADE-413E-8FD0-FD4F623917D9}"/>
                </a:ext>
              </a:extLst>
            </p:cNvPr>
            <p:cNvGrpSpPr/>
            <p:nvPr userDrawn="1"/>
          </p:nvGrpSpPr>
          <p:grpSpPr>
            <a:xfrm>
              <a:off x="-376736" y="5063968"/>
              <a:ext cx="283685" cy="283685"/>
              <a:chOff x="-510741" y="5913713"/>
              <a:chExt cx="267555" cy="267555"/>
            </a:xfrm>
          </p:grpSpPr>
          <p:sp>
            <p:nvSpPr>
              <p:cNvPr id="151" name="Ovaal 150">
                <a:extLst>
                  <a:ext uri="{FF2B5EF4-FFF2-40B4-BE49-F238E27FC236}">
                    <a16:creationId xmlns:a16="http://schemas.microsoft.com/office/drawing/2014/main" id="{3BAB3EF6-B618-44B4-83CD-D8BD3E973254}"/>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450"/>
                  </a:spcBef>
                  <a:spcAft>
                    <a:spcPts val="450"/>
                  </a:spcAft>
                </a:pPr>
                <a:endParaRPr lang="nl-NL" sz="1200" cap="all" baseline="0" noProof="0" dirty="0">
                  <a:latin typeface="Calibri" panose="020F0502020204030204" pitchFamily="34" charset="0"/>
                  <a:cs typeface="Calibri" panose="020F0502020204030204" pitchFamily="34" charset="0"/>
                </a:endParaRPr>
              </a:p>
            </p:txBody>
          </p:sp>
          <p:sp>
            <p:nvSpPr>
              <p:cNvPr id="152" name="Graphic 163" descr="Informatie">
                <a:extLst>
                  <a:ext uri="{FF2B5EF4-FFF2-40B4-BE49-F238E27FC236}">
                    <a16:creationId xmlns:a16="http://schemas.microsoft.com/office/drawing/2014/main" id="{0C94AB07-2903-4048-97E9-6B80AB8180A3}"/>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lstStyle/>
              <a:p>
                <a:endParaRPr lang="nl-NL" sz="1500" noProof="0" dirty="0">
                  <a:solidFill>
                    <a:srgbClr val="211F26"/>
                  </a:solidFill>
                  <a:latin typeface="Calibri" panose="020F0502020204030204" pitchFamily="34" charset="0"/>
                  <a:cs typeface="Calibri" panose="020F0502020204030204" pitchFamily="34" charset="0"/>
                </a:endParaRPr>
              </a:p>
            </p:txBody>
          </p:sp>
        </p:grpSp>
        <p:grpSp>
          <p:nvGrpSpPr>
            <p:cNvPr id="104" name="VOORBEELD">
              <a:extLst>
                <a:ext uri="{FF2B5EF4-FFF2-40B4-BE49-F238E27FC236}">
                  <a16:creationId xmlns:a16="http://schemas.microsoft.com/office/drawing/2014/main" id="{718351B0-EC43-4C07-884D-C394D1C33FA6}"/>
                </a:ext>
              </a:extLst>
            </p:cNvPr>
            <p:cNvGrpSpPr/>
            <p:nvPr userDrawn="1"/>
          </p:nvGrpSpPr>
          <p:grpSpPr>
            <a:xfrm>
              <a:off x="-3605171" y="458674"/>
              <a:ext cx="3234311" cy="558875"/>
              <a:chOff x="-3605171" y="458674"/>
              <a:chExt cx="3234311" cy="558875"/>
            </a:xfrm>
          </p:grpSpPr>
          <p:sp>
            <p:nvSpPr>
              <p:cNvPr id="111" name="Rechthoek 110">
                <a:extLst>
                  <a:ext uri="{FF2B5EF4-FFF2-40B4-BE49-F238E27FC236}">
                    <a16:creationId xmlns:a16="http://schemas.microsoft.com/office/drawing/2014/main" id="{2AF50AC6-6C4A-432C-BE5E-3926330861F7}"/>
                  </a:ext>
                </a:extLst>
              </p:cNvPr>
              <p:cNvSpPr/>
              <p:nvPr userDrawn="1"/>
            </p:nvSpPr>
            <p:spPr>
              <a:xfrm>
                <a:off x="-3604183" y="458674"/>
                <a:ext cx="393459" cy="184058"/>
              </a:xfrm>
              <a:prstGeom prst="rect">
                <a:avLst/>
              </a:prstGeom>
              <a:solidFill>
                <a:srgbClr val="F8F8F8"/>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18000" rIns="0" bIns="0" numCol="1" spcCol="0" rtlCol="0" fromWordArt="0" anchor="t" anchorCtr="0" forceAA="0" compatLnSpc="1">
                <a:prstTxWarp prst="textNoShape">
                  <a:avLst/>
                </a:prstTxWarp>
                <a:noAutofit/>
              </a:bodyPr>
              <a:lstStyle/>
              <a:p>
                <a:pPr algn="ctr"/>
                <a:r>
                  <a:rPr lang="nl-NL" sz="675" b="1" noProof="0" dirty="0">
                    <a:solidFill>
                      <a:srgbClr val="211F26"/>
                    </a:solidFill>
                    <a:latin typeface="Calibri" panose="020F0502020204030204" pitchFamily="34" charset="0"/>
                    <a:cs typeface="Calibri" panose="020F0502020204030204" pitchFamily="34" charset="0"/>
                  </a:rPr>
                  <a:t>Start</a:t>
                </a:r>
              </a:p>
            </p:txBody>
          </p:sp>
          <p:sp>
            <p:nvSpPr>
              <p:cNvPr id="112" name="Rechthoek 111">
                <a:extLst>
                  <a:ext uri="{FF2B5EF4-FFF2-40B4-BE49-F238E27FC236}">
                    <a16:creationId xmlns:a16="http://schemas.microsoft.com/office/drawing/2014/main" id="{C69FBCD7-3739-4773-9FBB-6B8D221EE3B7}"/>
                  </a:ext>
                </a:extLst>
              </p:cNvPr>
              <p:cNvSpPr/>
              <p:nvPr userDrawn="1"/>
            </p:nvSpPr>
            <p:spPr>
              <a:xfrm>
                <a:off x="-3599184" y="621345"/>
                <a:ext cx="383782" cy="27171"/>
              </a:xfrm>
              <a:prstGeom prst="rect">
                <a:avLst/>
              </a:prstGeom>
              <a:solidFill>
                <a:srgbClr val="B7462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nvGrpSpPr>
              <p:cNvPr id="113" name="Groep 112">
                <a:extLst>
                  <a:ext uri="{FF2B5EF4-FFF2-40B4-BE49-F238E27FC236}">
                    <a16:creationId xmlns:a16="http://schemas.microsoft.com/office/drawing/2014/main" id="{496E8965-C0D0-41FE-87B5-77003F35BAED}"/>
                  </a:ext>
                </a:extLst>
              </p:cNvPr>
              <p:cNvGrpSpPr/>
              <p:nvPr userDrawn="1"/>
            </p:nvGrpSpPr>
            <p:grpSpPr>
              <a:xfrm>
                <a:off x="-3386247" y="830871"/>
                <a:ext cx="139423" cy="109566"/>
                <a:chOff x="-2866744" y="827071"/>
                <a:chExt cx="168701" cy="132575"/>
              </a:xfrm>
            </p:grpSpPr>
            <p:grpSp>
              <p:nvGrpSpPr>
                <p:cNvPr id="144" name="Groep 143">
                  <a:extLst>
                    <a:ext uri="{FF2B5EF4-FFF2-40B4-BE49-F238E27FC236}">
                      <a16:creationId xmlns:a16="http://schemas.microsoft.com/office/drawing/2014/main" id="{E4B208C3-578F-47E8-9876-0EE61EF9E214}"/>
                    </a:ext>
                  </a:extLst>
                </p:cNvPr>
                <p:cNvGrpSpPr/>
                <p:nvPr userDrawn="1"/>
              </p:nvGrpSpPr>
              <p:grpSpPr>
                <a:xfrm>
                  <a:off x="-2866744" y="827071"/>
                  <a:ext cx="168701" cy="132575"/>
                  <a:chOff x="-2866744" y="827071"/>
                  <a:chExt cx="168701" cy="132575"/>
                </a:xfrm>
              </p:grpSpPr>
              <p:cxnSp>
                <p:nvCxnSpPr>
                  <p:cNvPr id="146" name="Rechte verbindingslijn 145">
                    <a:extLst>
                      <a:ext uri="{FF2B5EF4-FFF2-40B4-BE49-F238E27FC236}">
                        <a16:creationId xmlns:a16="http://schemas.microsoft.com/office/drawing/2014/main" id="{C0C6F0E3-EC94-4A9F-B630-CF3E82BB3343}"/>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147" name="Rechte verbindingslijn 146">
                    <a:extLst>
                      <a:ext uri="{FF2B5EF4-FFF2-40B4-BE49-F238E27FC236}">
                        <a16:creationId xmlns:a16="http://schemas.microsoft.com/office/drawing/2014/main" id="{241628FB-3A51-49F0-8300-4D18E4BD0074}"/>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148" name="Rechte verbindingslijn 147">
                    <a:extLst>
                      <a:ext uri="{FF2B5EF4-FFF2-40B4-BE49-F238E27FC236}">
                        <a16:creationId xmlns:a16="http://schemas.microsoft.com/office/drawing/2014/main" id="{D733552E-19D5-4C22-991F-35BBCD551CA8}"/>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149" name="Rechte verbindingslijn 148">
                    <a:extLst>
                      <a:ext uri="{FF2B5EF4-FFF2-40B4-BE49-F238E27FC236}">
                        <a16:creationId xmlns:a16="http://schemas.microsoft.com/office/drawing/2014/main" id="{BC9D70E0-7324-42DF-8ADB-29EE37CDB53E}"/>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150" name="Rechte verbindingslijn 149">
                    <a:extLst>
                      <a:ext uri="{FF2B5EF4-FFF2-40B4-BE49-F238E27FC236}">
                        <a16:creationId xmlns:a16="http://schemas.microsoft.com/office/drawing/2014/main" id="{DAB14502-3FAB-4BF6-BB4B-9725B262C533}"/>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145" name="Pijl: rechts 144">
                  <a:extLst>
                    <a:ext uri="{FF2B5EF4-FFF2-40B4-BE49-F238E27FC236}">
                      <a16:creationId xmlns:a16="http://schemas.microsoft.com/office/drawing/2014/main" id="{4CDA981A-E800-45AE-9B97-EBEC465A3132}"/>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nvGrpSpPr>
              <p:cNvPr id="114" name="Groep 113">
                <a:extLst>
                  <a:ext uri="{FF2B5EF4-FFF2-40B4-BE49-F238E27FC236}">
                    <a16:creationId xmlns:a16="http://schemas.microsoft.com/office/drawing/2014/main" id="{46E009BB-F916-4D5E-A68F-1D6FE6C73CD9}"/>
                  </a:ext>
                </a:extLst>
              </p:cNvPr>
              <p:cNvGrpSpPr/>
              <p:nvPr userDrawn="1"/>
            </p:nvGrpSpPr>
            <p:grpSpPr>
              <a:xfrm>
                <a:off x="-3605171" y="830871"/>
                <a:ext cx="139423" cy="109566"/>
                <a:chOff x="-2866744" y="518074"/>
                <a:chExt cx="168701" cy="132575"/>
              </a:xfrm>
            </p:grpSpPr>
            <p:grpSp>
              <p:nvGrpSpPr>
                <p:cNvPr id="137" name="Groep 136">
                  <a:extLst>
                    <a:ext uri="{FF2B5EF4-FFF2-40B4-BE49-F238E27FC236}">
                      <a16:creationId xmlns:a16="http://schemas.microsoft.com/office/drawing/2014/main" id="{D3C2A464-33A1-456A-AAD6-345A64B33894}"/>
                    </a:ext>
                  </a:extLst>
                </p:cNvPr>
                <p:cNvGrpSpPr/>
                <p:nvPr userDrawn="1"/>
              </p:nvGrpSpPr>
              <p:grpSpPr>
                <a:xfrm>
                  <a:off x="-2866744" y="518074"/>
                  <a:ext cx="168701" cy="132575"/>
                  <a:chOff x="-2866744" y="518074"/>
                  <a:chExt cx="168701" cy="132575"/>
                </a:xfrm>
              </p:grpSpPr>
              <p:cxnSp>
                <p:nvCxnSpPr>
                  <p:cNvPr id="139" name="Rechte verbindingslijn 138">
                    <a:extLst>
                      <a:ext uri="{FF2B5EF4-FFF2-40B4-BE49-F238E27FC236}">
                        <a16:creationId xmlns:a16="http://schemas.microsoft.com/office/drawing/2014/main" id="{A93C63BB-626B-4C2D-99F7-504C247574C1}"/>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140" name="Rechte verbindingslijn 139">
                    <a:extLst>
                      <a:ext uri="{FF2B5EF4-FFF2-40B4-BE49-F238E27FC236}">
                        <a16:creationId xmlns:a16="http://schemas.microsoft.com/office/drawing/2014/main" id="{AA166B90-B1C6-4335-9BEE-3F2DFA132803}"/>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141" name="Rechte verbindingslijn 140">
                    <a:extLst>
                      <a:ext uri="{FF2B5EF4-FFF2-40B4-BE49-F238E27FC236}">
                        <a16:creationId xmlns:a16="http://schemas.microsoft.com/office/drawing/2014/main" id="{AB57DFBF-FDF5-4140-B5F7-C5B23FD283EC}"/>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142" name="Rechte verbindingslijn 141">
                    <a:extLst>
                      <a:ext uri="{FF2B5EF4-FFF2-40B4-BE49-F238E27FC236}">
                        <a16:creationId xmlns:a16="http://schemas.microsoft.com/office/drawing/2014/main" id="{F0677E4C-04E2-4AD1-B775-A9F41DF97D62}"/>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143" name="Rechte verbindingslijn 142">
                    <a:extLst>
                      <a:ext uri="{FF2B5EF4-FFF2-40B4-BE49-F238E27FC236}">
                        <a16:creationId xmlns:a16="http://schemas.microsoft.com/office/drawing/2014/main" id="{690D505F-5F5D-4434-B88D-A3CCF67461C1}"/>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138" name="Pijl: rechts 137">
                  <a:extLst>
                    <a:ext uri="{FF2B5EF4-FFF2-40B4-BE49-F238E27FC236}">
                      <a16:creationId xmlns:a16="http://schemas.microsoft.com/office/drawing/2014/main" id="{61616C8B-66FD-49C0-BB46-52F2B2FDD605}"/>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cxnSp>
            <p:nvCxnSpPr>
              <p:cNvPr id="115" name="Rechte verbindingslijn 114">
                <a:extLst>
                  <a:ext uri="{FF2B5EF4-FFF2-40B4-BE49-F238E27FC236}">
                    <a16:creationId xmlns:a16="http://schemas.microsoft.com/office/drawing/2014/main" id="{E98478DD-2FD3-46D8-B81D-4CCABE84CE77}"/>
                  </a:ext>
                </a:extLst>
              </p:cNvPr>
              <p:cNvCxnSpPr>
                <a:cxnSpLocks/>
              </p:cNvCxnSpPr>
              <p:nvPr userDrawn="1"/>
            </p:nvCxnSpPr>
            <p:spPr>
              <a:xfrm flipV="1">
                <a:off x="-3459956" y="588169"/>
                <a:ext cx="547687" cy="219076"/>
              </a:xfrm>
              <a:prstGeom prst="line">
                <a:avLst/>
              </a:prstGeom>
              <a:noFill/>
              <a:ln w="19050" cap="rnd" cmpd="sng" algn="ctr">
                <a:solidFill>
                  <a:schemeClr val="accent1"/>
                </a:solidFill>
                <a:prstDash val="solid"/>
                <a:headEnd type="oval"/>
              </a:ln>
              <a:effectLst/>
            </p:spPr>
          </p:cxnSp>
          <p:cxnSp>
            <p:nvCxnSpPr>
              <p:cNvPr id="116" name="Rechte verbindingslijn 115">
                <a:extLst>
                  <a:ext uri="{FF2B5EF4-FFF2-40B4-BE49-F238E27FC236}">
                    <a16:creationId xmlns:a16="http://schemas.microsoft.com/office/drawing/2014/main" id="{BAE9B0B6-21A5-4B4C-80DA-C6FB9B092D88}"/>
                  </a:ext>
                </a:extLst>
              </p:cNvPr>
              <p:cNvCxnSpPr>
                <a:cxnSpLocks/>
              </p:cNvCxnSpPr>
              <p:nvPr userDrawn="1"/>
            </p:nvCxnSpPr>
            <p:spPr>
              <a:xfrm>
                <a:off x="-3224213" y="828675"/>
                <a:ext cx="319088" cy="0"/>
              </a:xfrm>
              <a:prstGeom prst="line">
                <a:avLst/>
              </a:prstGeom>
              <a:noFill/>
              <a:ln w="19050" cap="rnd" cmpd="sng" algn="ctr">
                <a:solidFill>
                  <a:schemeClr val="accent1"/>
                </a:solidFill>
                <a:prstDash val="solid"/>
                <a:headEnd type="oval"/>
              </a:ln>
              <a:effectLst/>
            </p:spPr>
          </p:cxnSp>
          <p:sp>
            <p:nvSpPr>
              <p:cNvPr id="117" name="Rechthoek 116">
                <a:extLst>
                  <a:ext uri="{FF2B5EF4-FFF2-40B4-BE49-F238E27FC236}">
                    <a16:creationId xmlns:a16="http://schemas.microsoft.com/office/drawing/2014/main" id="{0D05FED5-6510-45B8-AED1-B70318A36C1A}"/>
                  </a:ext>
                </a:extLst>
              </p:cNvPr>
              <p:cNvSpPr/>
              <p:nvPr userDrawn="1"/>
            </p:nvSpPr>
            <p:spPr>
              <a:xfrm>
                <a:off x="-2559903" y="512179"/>
                <a:ext cx="2189042" cy="151083"/>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Tekstniveau omhoog</a:t>
                </a:r>
              </a:p>
            </p:txBody>
          </p:sp>
          <p:sp>
            <p:nvSpPr>
              <p:cNvPr id="118" name="Rechthoek 117">
                <a:extLst>
                  <a:ext uri="{FF2B5EF4-FFF2-40B4-BE49-F238E27FC236}">
                    <a16:creationId xmlns:a16="http://schemas.microsoft.com/office/drawing/2014/main" id="{B279606A-9D44-47ED-BA81-47536B9AFB86}"/>
                  </a:ext>
                </a:extLst>
              </p:cNvPr>
              <p:cNvSpPr/>
              <p:nvPr userDrawn="1"/>
            </p:nvSpPr>
            <p:spPr>
              <a:xfrm>
                <a:off x="-2559903" y="819562"/>
                <a:ext cx="2189043" cy="142202"/>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Tekstniveau omlaag</a:t>
                </a:r>
              </a:p>
            </p:txBody>
          </p:sp>
          <p:grpSp>
            <p:nvGrpSpPr>
              <p:cNvPr id="119" name="Groep 118">
                <a:extLst>
                  <a:ext uri="{FF2B5EF4-FFF2-40B4-BE49-F238E27FC236}">
                    <a16:creationId xmlns:a16="http://schemas.microsoft.com/office/drawing/2014/main" id="{777965B2-2976-40DD-AEF6-DDA4F47A3C63}"/>
                  </a:ext>
                </a:extLst>
              </p:cNvPr>
              <p:cNvGrpSpPr/>
              <p:nvPr userDrawn="1"/>
            </p:nvGrpSpPr>
            <p:grpSpPr>
              <a:xfrm>
                <a:off x="-2916763" y="769168"/>
                <a:ext cx="268738" cy="248381"/>
                <a:chOff x="-2916763" y="769168"/>
                <a:chExt cx="268738" cy="248381"/>
              </a:xfrm>
            </p:grpSpPr>
            <p:sp>
              <p:nvSpPr>
                <p:cNvPr id="129" name="Rechthoek 128">
                  <a:extLst>
                    <a:ext uri="{FF2B5EF4-FFF2-40B4-BE49-F238E27FC236}">
                      <a16:creationId xmlns:a16="http://schemas.microsoft.com/office/drawing/2014/main" id="{71AFBB9A-BA0A-4B05-86A8-BA32C0848B80}"/>
                    </a:ext>
                  </a:extLst>
                </p:cNvPr>
                <p:cNvSpPr/>
                <p:nvPr userDrawn="1"/>
              </p:nvSpPr>
              <p:spPr>
                <a:xfrm>
                  <a:off x="-2916763" y="769168"/>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dirty="0">
                    <a:solidFill>
                      <a:srgbClr val="211F26"/>
                    </a:solidFill>
                    <a:latin typeface="Calibri" panose="020F0502020204030204" pitchFamily="34" charset="0"/>
                    <a:cs typeface="Calibri" panose="020F0502020204030204" pitchFamily="34" charset="0"/>
                  </a:endParaRPr>
                </a:p>
              </p:txBody>
            </p:sp>
            <p:grpSp>
              <p:nvGrpSpPr>
                <p:cNvPr id="130" name="Groep 129">
                  <a:extLst>
                    <a:ext uri="{FF2B5EF4-FFF2-40B4-BE49-F238E27FC236}">
                      <a16:creationId xmlns:a16="http://schemas.microsoft.com/office/drawing/2014/main" id="{630B6BC2-0860-465F-ABC7-93BAA5E7E481}"/>
                    </a:ext>
                  </a:extLst>
                </p:cNvPr>
                <p:cNvGrpSpPr/>
                <p:nvPr userDrawn="1"/>
              </p:nvGrpSpPr>
              <p:grpSpPr>
                <a:xfrm>
                  <a:off x="-2866744" y="827071"/>
                  <a:ext cx="168701" cy="132575"/>
                  <a:chOff x="-2866744" y="827071"/>
                  <a:chExt cx="168701" cy="132575"/>
                </a:xfrm>
              </p:grpSpPr>
              <p:cxnSp>
                <p:nvCxnSpPr>
                  <p:cNvPr id="132" name="Rechte verbindingslijn 131">
                    <a:extLst>
                      <a:ext uri="{FF2B5EF4-FFF2-40B4-BE49-F238E27FC236}">
                        <a16:creationId xmlns:a16="http://schemas.microsoft.com/office/drawing/2014/main" id="{85E38FB8-9A5E-43B4-98BD-6C1CA66E038D}"/>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133" name="Rechte verbindingslijn 132">
                    <a:extLst>
                      <a:ext uri="{FF2B5EF4-FFF2-40B4-BE49-F238E27FC236}">
                        <a16:creationId xmlns:a16="http://schemas.microsoft.com/office/drawing/2014/main" id="{515E3705-F164-42CE-ABB7-85216A88F26C}"/>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134" name="Rechte verbindingslijn 133">
                    <a:extLst>
                      <a:ext uri="{FF2B5EF4-FFF2-40B4-BE49-F238E27FC236}">
                        <a16:creationId xmlns:a16="http://schemas.microsoft.com/office/drawing/2014/main" id="{AB4FB9C8-A446-4BA0-B2A3-D836321918FA}"/>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135" name="Rechte verbindingslijn 134">
                    <a:extLst>
                      <a:ext uri="{FF2B5EF4-FFF2-40B4-BE49-F238E27FC236}">
                        <a16:creationId xmlns:a16="http://schemas.microsoft.com/office/drawing/2014/main" id="{25FC5996-79DD-4211-A23E-4EA7FF696912}"/>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136" name="Rechte verbindingslijn 135">
                    <a:extLst>
                      <a:ext uri="{FF2B5EF4-FFF2-40B4-BE49-F238E27FC236}">
                        <a16:creationId xmlns:a16="http://schemas.microsoft.com/office/drawing/2014/main" id="{D3EE4207-066E-490A-8311-33B0D9A448E5}"/>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131" name="Pijl: rechts 130">
                  <a:extLst>
                    <a:ext uri="{FF2B5EF4-FFF2-40B4-BE49-F238E27FC236}">
                      <a16:creationId xmlns:a16="http://schemas.microsoft.com/office/drawing/2014/main" id="{9ACF1606-DDE8-4DB2-80EF-759EAD051B1F}"/>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nvGrpSpPr>
              <p:cNvPr id="120" name="Groep 119">
                <a:extLst>
                  <a:ext uri="{FF2B5EF4-FFF2-40B4-BE49-F238E27FC236}">
                    <a16:creationId xmlns:a16="http://schemas.microsoft.com/office/drawing/2014/main" id="{C1468EE8-BBC5-42A2-8B25-FC57EE058454}"/>
                  </a:ext>
                </a:extLst>
              </p:cNvPr>
              <p:cNvGrpSpPr/>
              <p:nvPr userDrawn="1"/>
            </p:nvGrpSpPr>
            <p:grpSpPr>
              <a:xfrm>
                <a:off x="-2916763" y="460171"/>
                <a:ext cx="268738" cy="248381"/>
                <a:chOff x="-2916763" y="460171"/>
                <a:chExt cx="268738" cy="248381"/>
              </a:xfrm>
            </p:grpSpPr>
            <p:sp>
              <p:nvSpPr>
                <p:cNvPr id="121" name="Rechthoek 120">
                  <a:extLst>
                    <a:ext uri="{FF2B5EF4-FFF2-40B4-BE49-F238E27FC236}">
                      <a16:creationId xmlns:a16="http://schemas.microsoft.com/office/drawing/2014/main" id="{DCAA830C-AFDB-4806-B93D-D909D404564F}"/>
                    </a:ext>
                  </a:extLst>
                </p:cNvPr>
                <p:cNvSpPr/>
                <p:nvPr userDrawn="1"/>
              </p:nvSpPr>
              <p:spPr>
                <a:xfrm>
                  <a:off x="-2916763" y="460171"/>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dirty="0">
                    <a:solidFill>
                      <a:srgbClr val="211F26"/>
                    </a:solidFill>
                    <a:latin typeface="Calibri" panose="020F0502020204030204" pitchFamily="34" charset="0"/>
                    <a:cs typeface="Calibri" panose="020F0502020204030204" pitchFamily="34" charset="0"/>
                  </a:endParaRPr>
                </a:p>
              </p:txBody>
            </p:sp>
            <p:grpSp>
              <p:nvGrpSpPr>
                <p:cNvPr id="122" name="Groep 121">
                  <a:extLst>
                    <a:ext uri="{FF2B5EF4-FFF2-40B4-BE49-F238E27FC236}">
                      <a16:creationId xmlns:a16="http://schemas.microsoft.com/office/drawing/2014/main" id="{6E9E12FD-9A53-4AA8-9F24-E67A11BE84D9}"/>
                    </a:ext>
                  </a:extLst>
                </p:cNvPr>
                <p:cNvGrpSpPr/>
                <p:nvPr userDrawn="1"/>
              </p:nvGrpSpPr>
              <p:grpSpPr>
                <a:xfrm>
                  <a:off x="-2866744" y="518074"/>
                  <a:ext cx="168701" cy="132575"/>
                  <a:chOff x="-2866744" y="518074"/>
                  <a:chExt cx="168701" cy="132575"/>
                </a:xfrm>
              </p:grpSpPr>
              <p:cxnSp>
                <p:nvCxnSpPr>
                  <p:cNvPr id="124" name="Rechte verbindingslijn 123">
                    <a:extLst>
                      <a:ext uri="{FF2B5EF4-FFF2-40B4-BE49-F238E27FC236}">
                        <a16:creationId xmlns:a16="http://schemas.microsoft.com/office/drawing/2014/main" id="{DA69DD63-DA73-4B1C-9F52-5EA7F46228E4}"/>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125" name="Rechte verbindingslijn 124">
                    <a:extLst>
                      <a:ext uri="{FF2B5EF4-FFF2-40B4-BE49-F238E27FC236}">
                        <a16:creationId xmlns:a16="http://schemas.microsoft.com/office/drawing/2014/main" id="{D6172A2F-4ED3-4C95-A9D9-AA9CF8829E7A}"/>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126" name="Rechte verbindingslijn 125">
                    <a:extLst>
                      <a:ext uri="{FF2B5EF4-FFF2-40B4-BE49-F238E27FC236}">
                        <a16:creationId xmlns:a16="http://schemas.microsoft.com/office/drawing/2014/main" id="{4F748A07-42B1-4F02-BCCC-20B475A15EBF}"/>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127" name="Rechte verbindingslijn 126">
                    <a:extLst>
                      <a:ext uri="{FF2B5EF4-FFF2-40B4-BE49-F238E27FC236}">
                        <a16:creationId xmlns:a16="http://schemas.microsoft.com/office/drawing/2014/main" id="{FF4732DB-2EC0-4A95-8571-7327908BB64E}"/>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128" name="Rechte verbindingslijn 127">
                    <a:extLst>
                      <a:ext uri="{FF2B5EF4-FFF2-40B4-BE49-F238E27FC236}">
                        <a16:creationId xmlns:a16="http://schemas.microsoft.com/office/drawing/2014/main" id="{927403A5-8FFA-4387-BFD9-06AFA017D686}"/>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123" name="Pijl: rechts 122">
                  <a:extLst>
                    <a:ext uri="{FF2B5EF4-FFF2-40B4-BE49-F238E27FC236}">
                      <a16:creationId xmlns:a16="http://schemas.microsoft.com/office/drawing/2014/main" id="{C906447E-675C-47AE-ACF4-1B7AD1832C34}"/>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grpSp>
          <p:nvGrpSpPr>
            <p:cNvPr id="105" name="Groep 104">
              <a:extLst>
                <a:ext uri="{FF2B5EF4-FFF2-40B4-BE49-F238E27FC236}">
                  <a16:creationId xmlns:a16="http://schemas.microsoft.com/office/drawing/2014/main" id="{7B5F7959-F233-46A7-85DC-2B737F4C5150}"/>
                </a:ext>
              </a:extLst>
            </p:cNvPr>
            <p:cNvGrpSpPr/>
            <p:nvPr userDrawn="1"/>
          </p:nvGrpSpPr>
          <p:grpSpPr>
            <a:xfrm>
              <a:off x="-938434" y="5326819"/>
              <a:ext cx="627798" cy="576693"/>
              <a:chOff x="-1753862" y="6112775"/>
              <a:chExt cx="759635" cy="697798"/>
            </a:xfrm>
          </p:grpSpPr>
          <p:grpSp>
            <p:nvGrpSpPr>
              <p:cNvPr id="106" name="Inspireren">
                <a:extLst>
                  <a:ext uri="{FF2B5EF4-FFF2-40B4-BE49-F238E27FC236}">
                    <a16:creationId xmlns:a16="http://schemas.microsoft.com/office/drawing/2014/main" id="{BECE6C63-6428-4B75-8458-414A461D7AF4}"/>
                  </a:ext>
                </a:extLst>
              </p:cNvPr>
              <p:cNvGrpSpPr>
                <a:grpSpLocks noChangeAspect="1"/>
              </p:cNvGrpSpPr>
              <p:nvPr userDrawn="1"/>
            </p:nvGrpSpPr>
            <p:grpSpPr bwMode="auto">
              <a:xfrm>
                <a:off x="-1484858" y="6112775"/>
                <a:ext cx="205431" cy="293286"/>
                <a:chOff x="4768" y="2783"/>
                <a:chExt cx="788" cy="1125"/>
              </a:xfrm>
              <a:gradFill>
                <a:gsLst>
                  <a:gs pos="0">
                    <a:srgbClr val="9D9FA1"/>
                  </a:gs>
                  <a:gs pos="70000">
                    <a:srgbClr val="211F26"/>
                  </a:gs>
                </a:gsLst>
                <a:lin ang="2700000" scaled="0"/>
              </a:gradFill>
            </p:grpSpPr>
            <p:sp>
              <p:nvSpPr>
                <p:cNvPr id="108" name="Freeform 12">
                  <a:extLst>
                    <a:ext uri="{FF2B5EF4-FFF2-40B4-BE49-F238E27FC236}">
                      <a16:creationId xmlns:a16="http://schemas.microsoft.com/office/drawing/2014/main" id="{48F89020-84C7-4EE9-9068-12696F6C3BEF}"/>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109" name="Freeform 13">
                  <a:extLst>
                    <a:ext uri="{FF2B5EF4-FFF2-40B4-BE49-F238E27FC236}">
                      <a16:creationId xmlns:a16="http://schemas.microsoft.com/office/drawing/2014/main" id="{EBDD5C31-A886-4078-9F1E-481CAAD5246C}"/>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110" name="Freeform 14">
                  <a:extLst>
                    <a:ext uri="{FF2B5EF4-FFF2-40B4-BE49-F238E27FC236}">
                      <a16:creationId xmlns:a16="http://schemas.microsoft.com/office/drawing/2014/main" id="{714D762F-5FDF-4AFE-A5D3-41C9119FAFE8}"/>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grpSp>
          <p:sp>
            <p:nvSpPr>
              <p:cNvPr id="107" name="Tekstvak 106">
                <a:extLst>
                  <a:ext uri="{FF2B5EF4-FFF2-40B4-BE49-F238E27FC236}">
                    <a16:creationId xmlns:a16="http://schemas.microsoft.com/office/drawing/2014/main" id="{7E64847B-526A-4F7C-A0F0-8EB21F2923F3}"/>
                  </a:ext>
                </a:extLst>
              </p:cNvPr>
              <p:cNvSpPr txBox="1"/>
              <p:nvPr userDrawn="1"/>
            </p:nvSpPr>
            <p:spPr>
              <a:xfrm>
                <a:off x="-1753862" y="6420664"/>
                <a:ext cx="759635" cy="389909"/>
              </a:xfrm>
              <a:prstGeom prst="rect">
                <a:avLst/>
              </a:prstGeom>
              <a:noFill/>
            </p:spPr>
            <p:txBody>
              <a:bodyPr wrap="square" lIns="0" tIns="0" rIns="0" bIns="0" rtlCol="0" anchor="ctr">
                <a:noAutofit/>
              </a:bodyPr>
              <a:lstStyle/>
              <a:p>
                <a:pPr marL="0" marR="0" lvl="0" indent="0" algn="ctr" defTabSz="685800" rtl="0"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sp>
        <p:nvSpPr>
          <p:cNvPr id="12" name="- INFO">
            <a:extLst>
              <a:ext uri="{FF2B5EF4-FFF2-40B4-BE49-F238E27FC236}">
                <a16:creationId xmlns:a16="http://schemas.microsoft.com/office/drawing/2014/main" id="{618D8543-DAE1-4890-8399-868CB9C8A47A}"/>
              </a:ext>
            </a:extLst>
          </p:cNvPr>
          <p:cNvSpPr txBox="1"/>
          <p:nvPr userDrawn="1"/>
        </p:nvSpPr>
        <p:spPr>
          <a:xfrm>
            <a:off x="0" y="-272667"/>
            <a:ext cx="9134475" cy="148842"/>
          </a:xfrm>
          <a:prstGeom prst="rect">
            <a:avLst/>
          </a:prstGeom>
          <a:noFill/>
        </p:spPr>
        <p:txBody>
          <a:bodyPr wrap="square" lIns="0" tIns="0" rIns="0" bIns="0" rtlCol="0" anchor="ctr" anchorCtr="0">
            <a:noAutofit/>
          </a:bodyPr>
          <a:lstStyle/>
          <a:p>
            <a:pPr algn="l"/>
            <a:r>
              <a:rPr lang="nl-NL" sz="1050" b="1" cap="all" spc="0" baseline="0">
                <a:solidFill>
                  <a:sysClr val="windowText" lastClr="000000"/>
                </a:solidFill>
                <a:latin typeface="+mn-lt"/>
                <a:cs typeface="Calibri" panose="020F0502020204030204" pitchFamily="34" charset="0"/>
              </a:rPr>
              <a:t>Tekst + beeld L</a:t>
            </a:r>
            <a:endParaRPr lang="nl-NL" sz="1050" b="1" cap="all" spc="0" baseline="0" dirty="0">
              <a:solidFill>
                <a:sysClr val="windowText" lastClr="000000"/>
              </a:solidFill>
              <a:latin typeface="+mn-lt"/>
              <a:cs typeface="Calibri" panose="020F0502020204030204" pitchFamily="34" charset="0"/>
            </a:endParaRPr>
          </a:p>
        </p:txBody>
      </p:sp>
      <p:sp>
        <p:nvSpPr>
          <p:cNvPr id="20" name="Tijdelijke aanduiding voor afbeelding 19">
            <a:extLst>
              <a:ext uri="{FF2B5EF4-FFF2-40B4-BE49-F238E27FC236}">
                <a16:creationId xmlns:a16="http://schemas.microsoft.com/office/drawing/2014/main" id="{9FFAA759-9847-479B-B929-7E8AD15A267C}"/>
              </a:ext>
            </a:extLst>
          </p:cNvPr>
          <p:cNvSpPr>
            <a:spLocks noGrp="1"/>
          </p:cNvSpPr>
          <p:nvPr>
            <p:ph type="pic" sz="quarter" idx="14" hasCustomPrompt="1"/>
          </p:nvPr>
        </p:nvSpPr>
        <p:spPr>
          <a:xfrm>
            <a:off x="2612436" y="0"/>
            <a:ext cx="6531565" cy="5143500"/>
          </a:xfrm>
          <a:custGeom>
            <a:avLst/>
            <a:gdLst>
              <a:gd name="connsiteX0" fmla="*/ 4869557 w 8753737"/>
              <a:gd name="connsiteY0" fmla="*/ 0 h 6858000"/>
              <a:gd name="connsiteX1" fmla="*/ 7458512 w 8753737"/>
              <a:gd name="connsiteY1" fmla="*/ 0 h 6858000"/>
              <a:gd name="connsiteX2" fmla="*/ 8226774 w 8753737"/>
              <a:gd name="connsiteY2" fmla="*/ 0 h 6858000"/>
              <a:gd name="connsiteX3" fmla="*/ 8753737 w 8753737"/>
              <a:gd name="connsiteY3" fmla="*/ 0 h 6858000"/>
              <a:gd name="connsiteX4" fmla="*/ 8753737 w 8753737"/>
              <a:gd name="connsiteY4" fmla="*/ 6858000 h 6858000"/>
              <a:gd name="connsiteX5" fmla="*/ 8226774 w 8753737"/>
              <a:gd name="connsiteY5" fmla="*/ 6858000 h 6858000"/>
              <a:gd name="connsiteX6" fmla="*/ 7458512 w 8753737"/>
              <a:gd name="connsiteY6" fmla="*/ 6858000 h 6858000"/>
              <a:gd name="connsiteX7" fmla="*/ 388154 w 8753737"/>
              <a:gd name="connsiteY7" fmla="*/ 6858000 h 6858000"/>
              <a:gd name="connsiteX8" fmla="*/ 388154 w 8753737"/>
              <a:gd name="connsiteY8" fmla="*/ 6857999 h 6858000"/>
              <a:gd name="connsiteX9" fmla="*/ 394311 w 8753737"/>
              <a:gd name="connsiteY9" fmla="*/ 6857999 h 6858000"/>
              <a:gd name="connsiteX10" fmla="*/ 402887 w 8753737"/>
              <a:gd name="connsiteY10" fmla="*/ 6857999 h 6858000"/>
              <a:gd name="connsiteX11" fmla="*/ 135429 w 8753737"/>
              <a:gd name="connsiteY11" fmla="*/ 5728976 h 6858000"/>
              <a:gd name="connsiteX12" fmla="*/ 2567627 w 8753737"/>
              <a:gd name="connsiteY12" fmla="*/ 2400449 h 6858000"/>
              <a:gd name="connsiteX13" fmla="*/ 4861770 w 8753737"/>
              <a:gd name="connsiteY13" fmla="*/ 106018 h 6858000"/>
              <a:gd name="connsiteX0" fmla="*/ 4782938 w 8667118"/>
              <a:gd name="connsiteY0" fmla="*/ 0 h 6858000"/>
              <a:gd name="connsiteX1" fmla="*/ 7371893 w 8667118"/>
              <a:gd name="connsiteY1" fmla="*/ 0 h 6858000"/>
              <a:gd name="connsiteX2" fmla="*/ 8140155 w 8667118"/>
              <a:gd name="connsiteY2" fmla="*/ 0 h 6858000"/>
              <a:gd name="connsiteX3" fmla="*/ 8667118 w 8667118"/>
              <a:gd name="connsiteY3" fmla="*/ 0 h 6858000"/>
              <a:gd name="connsiteX4" fmla="*/ 8667118 w 8667118"/>
              <a:gd name="connsiteY4" fmla="*/ 6858000 h 6858000"/>
              <a:gd name="connsiteX5" fmla="*/ 8140155 w 8667118"/>
              <a:gd name="connsiteY5" fmla="*/ 6858000 h 6858000"/>
              <a:gd name="connsiteX6" fmla="*/ 7371893 w 8667118"/>
              <a:gd name="connsiteY6" fmla="*/ 6858000 h 6858000"/>
              <a:gd name="connsiteX7" fmla="*/ 301535 w 8667118"/>
              <a:gd name="connsiteY7" fmla="*/ 6858000 h 6858000"/>
              <a:gd name="connsiteX8" fmla="*/ 301535 w 8667118"/>
              <a:gd name="connsiteY8" fmla="*/ 6857999 h 6858000"/>
              <a:gd name="connsiteX9" fmla="*/ 307692 w 8667118"/>
              <a:gd name="connsiteY9" fmla="*/ 6857999 h 6858000"/>
              <a:gd name="connsiteX10" fmla="*/ 316268 w 8667118"/>
              <a:gd name="connsiteY10" fmla="*/ 6857999 h 6858000"/>
              <a:gd name="connsiteX11" fmla="*/ 48810 w 8667118"/>
              <a:gd name="connsiteY11" fmla="*/ 5728976 h 6858000"/>
              <a:gd name="connsiteX12" fmla="*/ 2481008 w 8667118"/>
              <a:gd name="connsiteY12" fmla="*/ 2400449 h 6858000"/>
              <a:gd name="connsiteX13" fmla="*/ 4775151 w 8667118"/>
              <a:gd name="connsiteY13" fmla="*/ 106018 h 6858000"/>
              <a:gd name="connsiteX14" fmla="*/ 4782938 w 8667118"/>
              <a:gd name="connsiteY14" fmla="*/ 0 h 6858000"/>
              <a:gd name="connsiteX0" fmla="*/ 4824573 w 8708753"/>
              <a:gd name="connsiteY0" fmla="*/ 0 h 6858000"/>
              <a:gd name="connsiteX1" fmla="*/ 7413528 w 8708753"/>
              <a:gd name="connsiteY1" fmla="*/ 0 h 6858000"/>
              <a:gd name="connsiteX2" fmla="*/ 8181790 w 8708753"/>
              <a:gd name="connsiteY2" fmla="*/ 0 h 6858000"/>
              <a:gd name="connsiteX3" fmla="*/ 8708753 w 8708753"/>
              <a:gd name="connsiteY3" fmla="*/ 0 h 6858000"/>
              <a:gd name="connsiteX4" fmla="*/ 8708753 w 8708753"/>
              <a:gd name="connsiteY4" fmla="*/ 6858000 h 6858000"/>
              <a:gd name="connsiteX5" fmla="*/ 8181790 w 8708753"/>
              <a:gd name="connsiteY5" fmla="*/ 6858000 h 6858000"/>
              <a:gd name="connsiteX6" fmla="*/ 7413528 w 8708753"/>
              <a:gd name="connsiteY6" fmla="*/ 6858000 h 6858000"/>
              <a:gd name="connsiteX7" fmla="*/ 343170 w 8708753"/>
              <a:gd name="connsiteY7" fmla="*/ 6858000 h 6858000"/>
              <a:gd name="connsiteX8" fmla="*/ 343170 w 8708753"/>
              <a:gd name="connsiteY8" fmla="*/ 6857999 h 6858000"/>
              <a:gd name="connsiteX9" fmla="*/ 349327 w 8708753"/>
              <a:gd name="connsiteY9" fmla="*/ 6857999 h 6858000"/>
              <a:gd name="connsiteX10" fmla="*/ 357903 w 8708753"/>
              <a:gd name="connsiteY10" fmla="*/ 6857999 h 6858000"/>
              <a:gd name="connsiteX11" fmla="*/ 90445 w 8708753"/>
              <a:gd name="connsiteY11" fmla="*/ 5728976 h 6858000"/>
              <a:gd name="connsiteX12" fmla="*/ 2522643 w 8708753"/>
              <a:gd name="connsiteY12" fmla="*/ 2400449 h 6858000"/>
              <a:gd name="connsiteX13" fmla="*/ 4816786 w 8708753"/>
              <a:gd name="connsiteY13" fmla="*/ 106018 h 6858000"/>
              <a:gd name="connsiteX14" fmla="*/ 4824573 w 8708753"/>
              <a:gd name="connsiteY14" fmla="*/ 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708753" h="6858000">
                <a:moveTo>
                  <a:pt x="4824573" y="0"/>
                </a:moveTo>
                <a:lnTo>
                  <a:pt x="7413528" y="0"/>
                </a:lnTo>
                <a:lnTo>
                  <a:pt x="8181790" y="0"/>
                </a:lnTo>
                <a:lnTo>
                  <a:pt x="8708753" y="0"/>
                </a:lnTo>
                <a:lnTo>
                  <a:pt x="8708753" y="6858000"/>
                </a:lnTo>
                <a:lnTo>
                  <a:pt x="8181790" y="6858000"/>
                </a:lnTo>
                <a:lnTo>
                  <a:pt x="7413528" y="6858000"/>
                </a:lnTo>
                <a:lnTo>
                  <a:pt x="343170" y="6858000"/>
                </a:lnTo>
                <a:lnTo>
                  <a:pt x="343170" y="6857999"/>
                </a:lnTo>
                <a:lnTo>
                  <a:pt x="349327" y="6857999"/>
                </a:lnTo>
                <a:lnTo>
                  <a:pt x="357903" y="6857999"/>
                </a:lnTo>
                <a:cubicBezTo>
                  <a:pt x="240890" y="6448206"/>
                  <a:pt x="157309" y="6071865"/>
                  <a:pt x="90445" y="5728976"/>
                </a:cubicBezTo>
                <a:cubicBezTo>
                  <a:pt x="-239868" y="3921571"/>
                  <a:pt x="282680" y="3337120"/>
                  <a:pt x="2522643" y="2400449"/>
                </a:cubicBezTo>
                <a:cubicBezTo>
                  <a:pt x="4121124" y="1718331"/>
                  <a:pt x="4720554" y="962708"/>
                  <a:pt x="4816786" y="106018"/>
                </a:cubicBezTo>
                <a:lnTo>
                  <a:pt x="4824573" y="0"/>
                </a:lnTo>
                <a:close/>
              </a:path>
            </a:pathLst>
          </a:custGeom>
          <a:solidFill>
            <a:schemeClr val="bg1">
              <a:lumMod val="75000"/>
            </a:schemeClr>
          </a:solidFill>
        </p:spPr>
        <p:txBody>
          <a:bodyPr wrap="square" lIns="4860000" bIns="0" anchor="ctr" anchorCtr="0">
            <a:noAutofit/>
          </a:bodyPr>
          <a:lstStyle>
            <a:lvl1pPr marL="0" indent="0" algn="l">
              <a:lnSpc>
                <a:spcPct val="100000"/>
              </a:lnSpc>
              <a:spcBef>
                <a:spcPts val="0"/>
              </a:spcBef>
              <a:buNone/>
              <a:defRPr sz="1050">
                <a:solidFill>
                  <a:schemeClr val="bg1">
                    <a:lumMod val="95000"/>
                  </a:schemeClr>
                </a:solidFill>
              </a:defRPr>
            </a:lvl1pPr>
          </a:lstStyle>
          <a:p>
            <a:r>
              <a:rPr lang="nl-NL" dirty="0"/>
              <a:t>Selecteer dit kader, ga naar de tab </a:t>
            </a:r>
            <a:br>
              <a:rPr lang="nl-NL" dirty="0"/>
            </a:br>
            <a:r>
              <a:rPr lang="nl-NL" dirty="0"/>
              <a:t>‘Slidebuilder’, klik op ‘Afbeeldingen’, </a:t>
            </a:r>
            <a:br>
              <a:rPr lang="nl-NL" dirty="0"/>
            </a:br>
            <a:r>
              <a:rPr lang="nl-NL" dirty="0"/>
              <a:t>selecteer de gewenste afbeelding </a:t>
            </a:r>
            <a:br>
              <a:rPr lang="nl-NL" dirty="0"/>
            </a:br>
            <a:r>
              <a:rPr lang="nl-NL" dirty="0"/>
              <a:t>en klik op ‘Invoegen’.</a:t>
            </a:r>
          </a:p>
        </p:txBody>
      </p:sp>
      <p:sp>
        <p:nvSpPr>
          <p:cNvPr id="8" name="titel">
            <a:extLst>
              <a:ext uri="{FF2B5EF4-FFF2-40B4-BE49-F238E27FC236}">
                <a16:creationId xmlns:a16="http://schemas.microsoft.com/office/drawing/2014/main" id="{4FCE8B7B-8D3B-466F-8956-5C1F4F50265C}"/>
              </a:ext>
            </a:extLst>
          </p:cNvPr>
          <p:cNvSpPr>
            <a:spLocks noGrp="1"/>
          </p:cNvSpPr>
          <p:nvPr>
            <p:ph type="title" hasCustomPrompt="1"/>
          </p:nvPr>
        </p:nvSpPr>
        <p:spPr>
          <a:xfrm>
            <a:off x="401242" y="541926"/>
            <a:ext cx="3763076" cy="531827"/>
          </a:xfrm>
        </p:spPr>
        <p:txBody>
          <a:bodyPr/>
          <a:lstStyle/>
          <a:p>
            <a:r>
              <a:rPr lang="nl-NL"/>
              <a:t>Titel</a:t>
            </a:r>
            <a:br>
              <a:rPr lang="nl-NL"/>
            </a:br>
            <a:r>
              <a:rPr lang="nl-NL"/>
              <a:t>max. 2 regels</a:t>
            </a:r>
            <a:endParaRPr lang="nl-NL" dirty="0"/>
          </a:p>
        </p:txBody>
      </p:sp>
      <p:sp>
        <p:nvSpPr>
          <p:cNvPr id="10" name="tekst">
            <a:extLst>
              <a:ext uri="{FF2B5EF4-FFF2-40B4-BE49-F238E27FC236}">
                <a16:creationId xmlns:a16="http://schemas.microsoft.com/office/drawing/2014/main" id="{1666EADC-9024-4FF6-9D2D-3372EA71A6E1}"/>
              </a:ext>
            </a:extLst>
          </p:cNvPr>
          <p:cNvSpPr>
            <a:spLocks noGrp="1"/>
          </p:cNvSpPr>
          <p:nvPr>
            <p:ph type="body" sz="quarter" idx="13" hasCustomPrompt="1"/>
          </p:nvPr>
        </p:nvSpPr>
        <p:spPr>
          <a:xfrm>
            <a:off x="410768" y="1472804"/>
            <a:ext cx="1927188" cy="3258740"/>
          </a:xfrm>
        </p:spPr>
        <p:txBody>
          <a:bodyPr/>
          <a:lstStyle/>
          <a:p>
            <a:pPr lvl="0"/>
            <a:r>
              <a:rPr lang="nl-NL" dirty="0"/>
              <a:t>Bullet</a:t>
            </a:r>
          </a:p>
          <a:p>
            <a:pPr lvl="1"/>
            <a:r>
              <a:rPr lang="nl-NL" dirty="0"/>
              <a:t>Sub-</a:t>
            </a:r>
            <a:r>
              <a:rPr lang="nl-NL" dirty="0" err="1"/>
              <a:t>bullet</a:t>
            </a:r>
            <a:endParaRPr lang="nl-NL" dirty="0"/>
          </a:p>
          <a:p>
            <a:pPr lvl="2"/>
            <a:r>
              <a:rPr lang="nl-NL" dirty="0"/>
              <a:t>Platte tekst</a:t>
            </a:r>
          </a:p>
          <a:p>
            <a:pPr lvl="2"/>
            <a:endParaRPr lang="nl-NL" dirty="0"/>
          </a:p>
          <a:p>
            <a:pPr lvl="3"/>
            <a:r>
              <a:rPr lang="nl-NL" dirty="0"/>
              <a:t>Titel / quote</a:t>
            </a:r>
          </a:p>
          <a:p>
            <a:pPr lvl="4"/>
            <a:r>
              <a:rPr lang="nl-NL" dirty="0"/>
              <a:t>Subtitel</a:t>
            </a:r>
          </a:p>
          <a:p>
            <a:pPr lvl="4"/>
            <a:endParaRPr lang="nl-NL" dirty="0"/>
          </a:p>
          <a:p>
            <a:pPr lvl="5"/>
            <a:r>
              <a:rPr lang="nl-NL" dirty="0"/>
              <a:t>Kop</a:t>
            </a:r>
          </a:p>
          <a:p>
            <a:pPr lvl="6"/>
            <a:r>
              <a:rPr lang="nl-NL" dirty="0"/>
              <a:t>Numerieke </a:t>
            </a:r>
            <a:r>
              <a:rPr lang="nl-NL" dirty="0" err="1"/>
              <a:t>bullet</a:t>
            </a:r>
            <a:endParaRPr lang="nl-NL" dirty="0"/>
          </a:p>
          <a:p>
            <a:pPr lvl="7"/>
            <a:r>
              <a:rPr lang="nl-NL" dirty="0"/>
              <a:t>Alfabetische </a:t>
            </a:r>
            <a:r>
              <a:rPr lang="nl-NL" dirty="0" err="1"/>
              <a:t>bullet</a:t>
            </a:r>
            <a:endParaRPr lang="nl-NL" dirty="0"/>
          </a:p>
          <a:p>
            <a:pPr lvl="7"/>
            <a:endParaRPr lang="nl-NL" dirty="0"/>
          </a:p>
          <a:p>
            <a:pPr lvl="8"/>
            <a:r>
              <a:rPr lang="nl-NL" dirty="0"/>
              <a:t>*Bronvermelding</a:t>
            </a:r>
          </a:p>
          <a:p>
            <a:pPr lvl="4"/>
            <a:endParaRPr lang="nl-NL" dirty="0"/>
          </a:p>
        </p:txBody>
      </p:sp>
      <p:sp>
        <p:nvSpPr>
          <p:cNvPr id="4" name="datum">
            <a:extLst>
              <a:ext uri="{FF2B5EF4-FFF2-40B4-BE49-F238E27FC236}">
                <a16:creationId xmlns:a16="http://schemas.microsoft.com/office/drawing/2014/main" id="{8E420A72-FB1A-45BF-AC4A-C2A67FDAE6C8}"/>
              </a:ext>
            </a:extLst>
          </p:cNvPr>
          <p:cNvSpPr>
            <a:spLocks noGrp="1"/>
          </p:cNvSpPr>
          <p:nvPr>
            <p:ph type="dt" sz="half" idx="10"/>
          </p:nvPr>
        </p:nvSpPr>
        <p:spPr/>
        <p:txBody>
          <a:bodyPr/>
          <a:lstStyle>
            <a:lvl1pPr>
              <a:defRPr>
                <a:solidFill>
                  <a:schemeClr val="bg1"/>
                </a:solidFill>
              </a:defRPr>
            </a:lvl1pPr>
          </a:lstStyle>
          <a:p>
            <a:fld id="{9D415E15-7B5D-450B-9B20-1A5120475E5D}" type="datetime1">
              <a:rPr lang="nl-NL" smtClean="0"/>
              <a:t>15-4-2025</a:t>
            </a:fld>
            <a:endParaRPr lang="nl-NL" dirty="0"/>
          </a:p>
        </p:txBody>
      </p:sp>
      <p:sp>
        <p:nvSpPr>
          <p:cNvPr id="5" name="voettekst">
            <a:extLst>
              <a:ext uri="{FF2B5EF4-FFF2-40B4-BE49-F238E27FC236}">
                <a16:creationId xmlns:a16="http://schemas.microsoft.com/office/drawing/2014/main" id="{7B9B5AD8-20ED-43D8-A7A9-54D9AEF0A965}"/>
              </a:ext>
            </a:extLst>
          </p:cNvPr>
          <p:cNvSpPr>
            <a:spLocks noGrp="1"/>
          </p:cNvSpPr>
          <p:nvPr>
            <p:ph type="ftr" sz="quarter" idx="11"/>
          </p:nvPr>
        </p:nvSpPr>
        <p:spPr/>
        <p:txBody>
          <a:bodyPr/>
          <a:lstStyle/>
          <a:p>
            <a:r>
              <a:rPr lang="nl-NL"/>
              <a:t>Erasmus University Rotterdam </a:t>
            </a:r>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p:ph type="sldNum" sz="quarter" idx="12"/>
          </p:nvPr>
        </p:nvSpPr>
        <p:spPr/>
        <p:txBody>
          <a:bodyPr/>
          <a:lstStyle>
            <a:lvl1pPr>
              <a:defRPr>
                <a:solidFill>
                  <a:schemeClr val="bg1"/>
                </a:solidFill>
              </a:defRPr>
            </a:lvl1pPr>
          </a:lstStyle>
          <a:p>
            <a:fld id="{361A1203-CA3D-4D48-AFA0-9D668419C1D5}" type="slidenum">
              <a:rPr lang="nl-NL" smtClean="0"/>
              <a:pPr/>
              <a:t>‹#›</a:t>
            </a:fld>
            <a:endParaRPr lang="nl-NL" dirty="0"/>
          </a:p>
        </p:txBody>
      </p:sp>
    </p:spTree>
    <p:extLst>
      <p:ext uri="{BB962C8B-B14F-4D97-AF65-F5344CB8AC3E}">
        <p14:creationId xmlns:p14="http://schemas.microsoft.com/office/powerpoint/2010/main" val="259720485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78.xml><?xml version="1.0" encoding="utf-8"?>
<p:sldLayout xmlns:a="http://schemas.openxmlformats.org/drawingml/2006/main" xmlns:r="http://schemas.openxmlformats.org/officeDocument/2006/relationships" xmlns:p="http://schemas.openxmlformats.org/presentationml/2006/main" preserve="1" userDrawn="1">
  <p:cSld name="Tekst S [boven]+ Beeld ">
    <p:spTree>
      <p:nvGrpSpPr>
        <p:cNvPr id="1" name=""/>
        <p:cNvGrpSpPr/>
        <p:nvPr/>
      </p:nvGrpSpPr>
      <p:grpSpPr>
        <a:xfrm>
          <a:off x="0" y="0"/>
          <a:ext cx="0" cy="0"/>
          <a:chOff x="0" y="0"/>
          <a:chExt cx="0" cy="0"/>
        </a:xfrm>
      </p:grpSpPr>
      <p:grpSp>
        <p:nvGrpSpPr>
          <p:cNvPr id="154" name="- INSTRUCTIES">
            <a:extLst>
              <a:ext uri="{FF2B5EF4-FFF2-40B4-BE49-F238E27FC236}">
                <a16:creationId xmlns:a16="http://schemas.microsoft.com/office/drawing/2014/main" id="{48145473-8EF9-4B1C-A17E-AF1D80147DF9}"/>
              </a:ext>
            </a:extLst>
          </p:cNvPr>
          <p:cNvGrpSpPr/>
          <p:nvPr userDrawn="1"/>
        </p:nvGrpSpPr>
        <p:grpSpPr>
          <a:xfrm>
            <a:off x="-2839828" y="-1"/>
            <a:ext cx="2770040" cy="4464099"/>
            <a:chOff x="-3786437" y="-1"/>
            <a:chExt cx="3693386" cy="5952132"/>
          </a:xfrm>
        </p:grpSpPr>
        <p:sp>
          <p:nvSpPr>
            <p:cNvPr id="155" name="Rechthoek 154">
              <a:extLst>
                <a:ext uri="{FF2B5EF4-FFF2-40B4-BE49-F238E27FC236}">
                  <a16:creationId xmlns:a16="http://schemas.microsoft.com/office/drawing/2014/main" id="{9D1F35B8-DAD8-4960-9EF2-CC4A3CF0750F}"/>
                </a:ext>
              </a:extLst>
            </p:cNvPr>
            <p:cNvSpPr/>
            <p:nvPr userDrawn="1"/>
          </p:nvSpPr>
          <p:spPr>
            <a:xfrm>
              <a:off x="-3786165" y="-1"/>
              <a:ext cx="3593091" cy="5124131"/>
            </a:xfrm>
            <a:prstGeom prst="rect">
              <a:avLst/>
            </a:prstGeom>
            <a:solidFill>
              <a:schemeClr val="accent2"/>
            </a:solidFill>
            <a:ln w="6350">
              <a:solidFill>
                <a:schemeClr val="accent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450"/>
                </a:spcBef>
                <a:spcAft>
                  <a:spcPts val="450"/>
                </a:spcAft>
              </a:pPr>
              <a:r>
                <a:rPr lang="nl-NL" sz="1050" b="1" cap="all" baseline="0" noProof="0" dirty="0">
                  <a:solidFill>
                    <a:schemeClr val="bg1"/>
                  </a:solidFill>
                  <a:latin typeface="Calibri" panose="020F0502020204030204" pitchFamily="34" charset="0"/>
                  <a:cs typeface="Calibri" panose="020F0502020204030204" pitchFamily="34" charset="0"/>
                </a:rPr>
                <a:t>Tekst niveaus kiezen</a:t>
              </a:r>
            </a:p>
          </p:txBody>
        </p:sp>
        <p:sp>
          <p:nvSpPr>
            <p:cNvPr id="156" name="Ovaal 155">
              <a:extLst>
                <a:ext uri="{FF2B5EF4-FFF2-40B4-BE49-F238E27FC236}">
                  <a16:creationId xmlns:a16="http://schemas.microsoft.com/office/drawing/2014/main" id="{A93902A2-A289-44F5-9093-6FA86CA591BC}"/>
                </a:ext>
              </a:extLst>
            </p:cNvPr>
            <p:cNvSpPr/>
            <p:nvPr userDrawn="1"/>
          </p:nvSpPr>
          <p:spPr>
            <a:xfrm>
              <a:off x="-3604183" y="183748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57" name="Rechthoek 156">
              <a:extLst>
                <a:ext uri="{FF2B5EF4-FFF2-40B4-BE49-F238E27FC236}">
                  <a16:creationId xmlns:a16="http://schemas.microsoft.com/office/drawing/2014/main" id="{A771A69E-4DC3-4B35-805F-9064EA15CB1E}"/>
                </a:ext>
              </a:extLst>
            </p:cNvPr>
            <p:cNvSpPr/>
            <p:nvPr userDrawn="1"/>
          </p:nvSpPr>
          <p:spPr>
            <a:xfrm>
              <a:off x="-3319415" y="1837484"/>
              <a:ext cx="2949220" cy="180000"/>
            </a:xfrm>
            <a:prstGeom prst="rect">
              <a:avLst/>
            </a:prstGeom>
            <a:noFill/>
            <a:ln w="25400" cap="flat" cmpd="sng" algn="ctr">
              <a:noFill/>
              <a:prstDash val="solid"/>
            </a:ln>
            <a:effectLst/>
          </p:spPr>
          <p:txBody>
            <a:bodyPr lIns="0" tIns="0" rIns="0" bIns="0" rtlCol="0" anchor="ctr"/>
            <a:lstStyle/>
            <a:p>
              <a:pPr marL="202406" marR="0" lvl="0" indent="-202406" defTabSz="685800" eaLnBrk="1" fontAlgn="auto" latinLnBrk="0" hangingPunct="1">
                <a:lnSpc>
                  <a:spcPct val="100000"/>
                </a:lnSpc>
                <a:spcBef>
                  <a:spcPts val="450"/>
                </a:spcBef>
                <a:spcAft>
                  <a:spcPts val="450"/>
                </a:spcAft>
                <a:buClr>
                  <a:schemeClr val="bg1"/>
                </a:buClr>
                <a:buSzTx/>
                <a:buFont typeface="Calibri" panose="020F0502020204030204" pitchFamily="34" charset="0"/>
                <a:buChar char="›"/>
                <a:tabLst/>
                <a:defRPr/>
              </a:pPr>
              <a:r>
                <a:rPr kumimoji="0" lang="nl-NL" sz="1050" b="0" i="0" u="none" strike="noStrike" kern="0" cap="none" spc="0" normalizeH="0" baseline="0" noProof="0" dirty="0" err="1">
                  <a:ln>
                    <a:noFill/>
                  </a:ln>
                  <a:solidFill>
                    <a:schemeClr val="bg1"/>
                  </a:solidFill>
                  <a:effectLst/>
                  <a:uLnTx/>
                  <a:uFillTx/>
                  <a:latin typeface="+mn-lt"/>
                  <a:cs typeface="Calibri" panose="020F0502020204030204" pitchFamily="34" charset="0"/>
                </a:rPr>
                <a:t>Bullet</a:t>
              </a:r>
              <a:endParaRPr kumimoji="0" lang="nl-NL" sz="1050" b="0" i="0" u="none" strike="noStrike" kern="0" cap="none" spc="0" normalizeH="0" baseline="0" noProof="0" dirty="0">
                <a:ln>
                  <a:noFill/>
                </a:ln>
                <a:solidFill>
                  <a:schemeClr val="bg1"/>
                </a:solidFill>
                <a:effectLst/>
                <a:uLnTx/>
                <a:uFillTx/>
                <a:latin typeface="+mn-lt"/>
                <a:cs typeface="Calibri" panose="020F0502020204030204" pitchFamily="34" charset="0"/>
              </a:endParaRPr>
            </a:p>
          </p:txBody>
        </p:sp>
        <p:sp>
          <p:nvSpPr>
            <p:cNvPr id="158" name="Ovaal 157">
              <a:extLst>
                <a:ext uri="{FF2B5EF4-FFF2-40B4-BE49-F238E27FC236}">
                  <a16:creationId xmlns:a16="http://schemas.microsoft.com/office/drawing/2014/main" id="{1B764F4B-E746-49C8-9FC7-7905F4EBD6F1}"/>
                </a:ext>
              </a:extLst>
            </p:cNvPr>
            <p:cNvSpPr/>
            <p:nvPr userDrawn="1"/>
          </p:nvSpPr>
          <p:spPr>
            <a:xfrm>
              <a:off x="-3604183" y="219682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159" name="Rechthoek 158">
              <a:extLst>
                <a:ext uri="{FF2B5EF4-FFF2-40B4-BE49-F238E27FC236}">
                  <a16:creationId xmlns:a16="http://schemas.microsoft.com/office/drawing/2014/main" id="{94B997E8-41E4-40FA-822F-33818492DD22}"/>
                </a:ext>
              </a:extLst>
            </p:cNvPr>
            <p:cNvSpPr/>
            <p:nvPr userDrawn="1"/>
          </p:nvSpPr>
          <p:spPr>
            <a:xfrm>
              <a:off x="-3604183" y="1196113"/>
              <a:ext cx="3229047" cy="459227"/>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Gebruik onder de tab </a:t>
              </a:r>
              <a:r>
                <a:rPr kumimoji="0" lang="nl-NL" sz="900" b="1"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‘Start’</a:t>
              </a:r>
              <a:r>
                <a:rPr kumimoji="0" lang="nl-NL" sz="9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 de </a:t>
              </a:r>
              <a:r>
                <a:rPr kumimoji="0" lang="nl-NL" sz="900" b="1"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lijstniveau-knoppen</a:t>
              </a:r>
              <a:r>
                <a:rPr kumimoji="0" lang="nl-NL" sz="9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 om een tekst niveau te kiezen. </a:t>
              </a:r>
              <a:br>
                <a:rPr kumimoji="0" lang="nl-NL" sz="9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br>
              <a:r>
                <a:rPr kumimoji="0" lang="nl-NL" sz="9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Kies uit:</a:t>
              </a:r>
            </a:p>
          </p:txBody>
        </p:sp>
        <p:sp>
          <p:nvSpPr>
            <p:cNvPr id="160" name="Rechthoek 159">
              <a:extLst>
                <a:ext uri="{FF2B5EF4-FFF2-40B4-BE49-F238E27FC236}">
                  <a16:creationId xmlns:a16="http://schemas.microsoft.com/office/drawing/2014/main" id="{0DD4A4C7-D72B-4FC2-8B93-1AE3DF3B217D}"/>
                </a:ext>
              </a:extLst>
            </p:cNvPr>
            <p:cNvSpPr/>
            <p:nvPr userDrawn="1"/>
          </p:nvSpPr>
          <p:spPr>
            <a:xfrm>
              <a:off x="-3319415" y="2196829"/>
              <a:ext cx="2949220" cy="180000"/>
            </a:xfrm>
            <a:prstGeom prst="rect">
              <a:avLst/>
            </a:prstGeom>
            <a:noFill/>
            <a:ln w="25400" cap="flat" cmpd="sng" algn="ctr">
              <a:noFill/>
              <a:prstDash val="solid"/>
            </a:ln>
            <a:effectLst/>
          </p:spPr>
          <p:txBody>
            <a:bodyPr lIns="0" tIns="0" rIns="0" bIns="0" rtlCol="0" anchor="ctr"/>
            <a:lstStyle/>
            <a:p>
              <a:pPr marL="404813" marR="0" lvl="0" indent="-202406" defTabSz="685800" eaLnBrk="1" fontAlgn="auto" latinLnBrk="0" hangingPunct="1">
                <a:lnSpc>
                  <a:spcPct val="100000"/>
                </a:lnSpc>
                <a:spcBef>
                  <a:spcPts val="450"/>
                </a:spcBef>
                <a:spcAft>
                  <a:spcPts val="450"/>
                </a:spcAft>
                <a:buClr>
                  <a:schemeClr val="bg1"/>
                </a:buClr>
                <a:buSzTx/>
                <a:buFont typeface="Calibri" panose="020F0502020204030204" pitchFamily="34" charset="0"/>
                <a:buChar char="›"/>
                <a:tabLst/>
                <a:defRPr/>
              </a:pPr>
              <a:r>
                <a:rPr kumimoji="0" lang="nl-NL" sz="1050" b="0" i="0" u="none" strike="noStrike" kern="0" cap="none" spc="0" normalizeH="0" baseline="0" noProof="0" dirty="0">
                  <a:ln>
                    <a:noFill/>
                  </a:ln>
                  <a:solidFill>
                    <a:schemeClr val="bg1"/>
                  </a:solidFill>
                  <a:effectLst/>
                  <a:uLnTx/>
                  <a:uFillTx/>
                  <a:latin typeface="+mn-lt"/>
                  <a:cs typeface="Calibri" panose="020F0502020204030204" pitchFamily="34" charset="0"/>
                </a:rPr>
                <a:t>Sub-</a:t>
              </a:r>
              <a:r>
                <a:rPr kumimoji="0" lang="nl-NL" sz="1050" b="0" i="0" u="none" strike="noStrike" kern="0" cap="none" spc="0" normalizeH="0" baseline="0" noProof="0" dirty="0" err="1">
                  <a:ln>
                    <a:noFill/>
                  </a:ln>
                  <a:solidFill>
                    <a:schemeClr val="bg1"/>
                  </a:solidFill>
                  <a:effectLst/>
                  <a:uLnTx/>
                  <a:uFillTx/>
                  <a:latin typeface="+mn-lt"/>
                  <a:cs typeface="Calibri" panose="020F0502020204030204" pitchFamily="34" charset="0"/>
                </a:rPr>
                <a:t>bullet</a:t>
              </a:r>
              <a:endParaRPr kumimoji="0" lang="nl-NL" sz="1050" b="0" i="0" u="none" strike="noStrike" kern="0" cap="none" spc="0" normalizeH="0" baseline="0" noProof="0" dirty="0">
                <a:ln>
                  <a:noFill/>
                </a:ln>
                <a:solidFill>
                  <a:schemeClr val="bg1"/>
                </a:solidFill>
                <a:effectLst/>
                <a:uLnTx/>
                <a:uFillTx/>
                <a:latin typeface="+mn-lt"/>
                <a:cs typeface="Calibri" panose="020F0502020204030204" pitchFamily="34" charset="0"/>
              </a:endParaRPr>
            </a:p>
          </p:txBody>
        </p:sp>
        <p:sp>
          <p:nvSpPr>
            <p:cNvPr id="161" name="Ovaal 160">
              <a:extLst>
                <a:ext uri="{FF2B5EF4-FFF2-40B4-BE49-F238E27FC236}">
                  <a16:creationId xmlns:a16="http://schemas.microsoft.com/office/drawing/2014/main" id="{49772829-CBA3-40C4-AC7E-3CA15F9DC692}"/>
                </a:ext>
              </a:extLst>
            </p:cNvPr>
            <p:cNvSpPr/>
            <p:nvPr userDrawn="1"/>
          </p:nvSpPr>
          <p:spPr>
            <a:xfrm>
              <a:off x="-3604183" y="255617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162" name="Rechthoek 161">
              <a:extLst>
                <a:ext uri="{FF2B5EF4-FFF2-40B4-BE49-F238E27FC236}">
                  <a16:creationId xmlns:a16="http://schemas.microsoft.com/office/drawing/2014/main" id="{6361D72D-5053-4C11-B453-0FF7A2B37856}"/>
                </a:ext>
              </a:extLst>
            </p:cNvPr>
            <p:cNvSpPr/>
            <p:nvPr userDrawn="1"/>
          </p:nvSpPr>
          <p:spPr>
            <a:xfrm>
              <a:off x="-3319415" y="2556174"/>
              <a:ext cx="2949220" cy="180000"/>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100000"/>
                </a:lnSpc>
                <a:spcBef>
                  <a:spcPts val="450"/>
                </a:spcBef>
                <a:spcAft>
                  <a:spcPts val="450"/>
                </a:spcAft>
                <a:buClr>
                  <a:schemeClr val="accent1"/>
                </a:buClr>
                <a:buSzTx/>
                <a:buFont typeface="Calibri" panose="020F0502020204030204" pitchFamily="34" charset="0"/>
                <a:buNone/>
                <a:tabLst/>
                <a:defRPr/>
              </a:pPr>
              <a:r>
                <a:rPr kumimoji="0" lang="nl-NL" sz="1050" b="0" i="0" u="none" strike="noStrike" kern="0" cap="none" spc="0" normalizeH="0" baseline="0" noProof="0" dirty="0">
                  <a:ln>
                    <a:noFill/>
                  </a:ln>
                  <a:solidFill>
                    <a:schemeClr val="bg1"/>
                  </a:solidFill>
                  <a:effectLst/>
                  <a:uLnTx/>
                  <a:uFillTx/>
                  <a:latin typeface="+mn-lt"/>
                  <a:cs typeface="Calibri" panose="020F0502020204030204" pitchFamily="34" charset="0"/>
                </a:rPr>
                <a:t>Platte tekst</a:t>
              </a:r>
            </a:p>
          </p:txBody>
        </p:sp>
        <p:sp>
          <p:nvSpPr>
            <p:cNvPr id="163" name="Ovaal 162">
              <a:extLst>
                <a:ext uri="{FF2B5EF4-FFF2-40B4-BE49-F238E27FC236}">
                  <a16:creationId xmlns:a16="http://schemas.microsoft.com/office/drawing/2014/main" id="{188C98BC-7253-4CAB-A38B-9D8EA2249D34}"/>
                </a:ext>
              </a:extLst>
            </p:cNvPr>
            <p:cNvSpPr/>
            <p:nvPr userDrawn="1"/>
          </p:nvSpPr>
          <p:spPr>
            <a:xfrm>
              <a:off x="-3604183" y="291551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164" name="Rechthoek 163">
              <a:extLst>
                <a:ext uri="{FF2B5EF4-FFF2-40B4-BE49-F238E27FC236}">
                  <a16:creationId xmlns:a16="http://schemas.microsoft.com/office/drawing/2014/main" id="{9F525FD0-FDF0-45E2-A04E-096084AC6991}"/>
                </a:ext>
              </a:extLst>
            </p:cNvPr>
            <p:cNvSpPr/>
            <p:nvPr userDrawn="1"/>
          </p:nvSpPr>
          <p:spPr>
            <a:xfrm>
              <a:off x="-3319415" y="2915519"/>
              <a:ext cx="2949220" cy="180000"/>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100000"/>
                </a:lnSpc>
                <a:spcBef>
                  <a:spcPts val="450"/>
                </a:spcBef>
                <a:spcAft>
                  <a:spcPts val="450"/>
                </a:spcAft>
                <a:buClr>
                  <a:schemeClr val="accent1"/>
                </a:buClr>
                <a:buSzTx/>
                <a:buFont typeface="Arial" panose="020B0604020202020204" pitchFamily="34" charset="0"/>
                <a:buNone/>
                <a:tabLst/>
                <a:defRPr/>
              </a:pPr>
              <a:r>
                <a:rPr kumimoji="0" lang="nl-NL" sz="2550" b="1" i="0" u="none" strike="noStrike" kern="0" cap="none" spc="0" normalizeH="0" baseline="0" noProof="0" dirty="0">
                  <a:ln>
                    <a:noFill/>
                  </a:ln>
                  <a:solidFill>
                    <a:schemeClr val="bg1"/>
                  </a:solidFill>
                  <a:effectLst/>
                  <a:uLnTx/>
                  <a:uFillTx/>
                  <a:latin typeface="+mn-lt"/>
                  <a:cs typeface="Calibri" panose="020F0502020204030204" pitchFamily="34" charset="0"/>
                </a:rPr>
                <a:t>Titel / Quote</a:t>
              </a:r>
            </a:p>
          </p:txBody>
        </p:sp>
        <p:sp>
          <p:nvSpPr>
            <p:cNvPr id="165" name="Ovaal 164">
              <a:extLst>
                <a:ext uri="{FF2B5EF4-FFF2-40B4-BE49-F238E27FC236}">
                  <a16:creationId xmlns:a16="http://schemas.microsoft.com/office/drawing/2014/main" id="{E3531968-F9C0-4D3A-96DD-CFEB7D92078C}"/>
                </a:ext>
              </a:extLst>
            </p:cNvPr>
            <p:cNvSpPr/>
            <p:nvPr userDrawn="1"/>
          </p:nvSpPr>
          <p:spPr>
            <a:xfrm>
              <a:off x="-3604183" y="327486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5</a:t>
              </a:r>
            </a:p>
          </p:txBody>
        </p:sp>
        <p:sp>
          <p:nvSpPr>
            <p:cNvPr id="166" name="Rechthoek 165">
              <a:extLst>
                <a:ext uri="{FF2B5EF4-FFF2-40B4-BE49-F238E27FC236}">
                  <a16:creationId xmlns:a16="http://schemas.microsoft.com/office/drawing/2014/main" id="{B6F03F4C-8C7D-489B-A509-0060FD025DE5}"/>
                </a:ext>
              </a:extLst>
            </p:cNvPr>
            <p:cNvSpPr/>
            <p:nvPr userDrawn="1"/>
          </p:nvSpPr>
          <p:spPr>
            <a:xfrm>
              <a:off x="-3319415" y="3274864"/>
              <a:ext cx="2949220" cy="180000"/>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100000"/>
                </a:lnSpc>
                <a:spcBef>
                  <a:spcPts val="450"/>
                </a:spcBef>
                <a:spcAft>
                  <a:spcPts val="450"/>
                </a:spcAft>
                <a:buClr>
                  <a:schemeClr val="accent1"/>
                </a:buClr>
                <a:buSzTx/>
                <a:buFont typeface="Arial" panose="020B0604020202020204" pitchFamily="34" charset="0"/>
                <a:buNone/>
                <a:tabLst/>
                <a:defRPr/>
              </a:pPr>
              <a:r>
                <a:rPr kumimoji="0" lang="nl-NL" sz="1350" b="1" i="0" u="none" strike="noStrike" kern="0" cap="none" spc="0" normalizeH="0" baseline="0" noProof="0" dirty="0">
                  <a:ln>
                    <a:noFill/>
                  </a:ln>
                  <a:solidFill>
                    <a:schemeClr val="bg1"/>
                  </a:solidFill>
                  <a:effectLst/>
                  <a:uLnTx/>
                  <a:uFillTx/>
                  <a:latin typeface="+mn-lt"/>
                  <a:cs typeface="Calibri" panose="020F0502020204030204" pitchFamily="34" charset="0"/>
                </a:rPr>
                <a:t>Subtitel</a:t>
              </a:r>
            </a:p>
          </p:txBody>
        </p:sp>
        <p:sp>
          <p:nvSpPr>
            <p:cNvPr id="167" name="Ovaal 166">
              <a:extLst>
                <a:ext uri="{FF2B5EF4-FFF2-40B4-BE49-F238E27FC236}">
                  <a16:creationId xmlns:a16="http://schemas.microsoft.com/office/drawing/2014/main" id="{3C5F28D0-A412-4239-9D5E-08C527E5900D}"/>
                </a:ext>
              </a:extLst>
            </p:cNvPr>
            <p:cNvSpPr/>
            <p:nvPr userDrawn="1"/>
          </p:nvSpPr>
          <p:spPr>
            <a:xfrm>
              <a:off x="-3604183" y="363420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6</a:t>
              </a:r>
            </a:p>
          </p:txBody>
        </p:sp>
        <p:sp>
          <p:nvSpPr>
            <p:cNvPr id="168" name="Rechthoek 167">
              <a:extLst>
                <a:ext uri="{FF2B5EF4-FFF2-40B4-BE49-F238E27FC236}">
                  <a16:creationId xmlns:a16="http://schemas.microsoft.com/office/drawing/2014/main" id="{29F4CA68-1E31-4AEE-B242-C650F5F6B8C4}"/>
                </a:ext>
              </a:extLst>
            </p:cNvPr>
            <p:cNvSpPr/>
            <p:nvPr userDrawn="1"/>
          </p:nvSpPr>
          <p:spPr>
            <a:xfrm>
              <a:off x="-3319415" y="3993554"/>
              <a:ext cx="2949220" cy="180000"/>
            </a:xfrm>
            <a:prstGeom prst="rect">
              <a:avLst/>
            </a:prstGeom>
            <a:noFill/>
            <a:ln w="25400" cap="flat" cmpd="sng" algn="ctr">
              <a:noFill/>
              <a:prstDash val="solid"/>
            </a:ln>
            <a:effectLst/>
          </p:spPr>
          <p:txBody>
            <a:bodyPr lIns="0" tIns="0" rIns="0" bIns="0" rtlCol="0" anchor="ctr"/>
            <a:lstStyle/>
            <a:p>
              <a:pPr marL="200025" marR="0" lvl="0" indent="-200025" defTabSz="685800" eaLnBrk="1" fontAlgn="auto" latinLnBrk="0" hangingPunct="1">
                <a:lnSpc>
                  <a:spcPct val="100000"/>
                </a:lnSpc>
                <a:spcBef>
                  <a:spcPts val="450"/>
                </a:spcBef>
                <a:spcAft>
                  <a:spcPts val="450"/>
                </a:spcAft>
                <a:buClr>
                  <a:schemeClr val="bg1"/>
                </a:buClr>
                <a:buSzTx/>
                <a:buFont typeface="+mj-lt"/>
                <a:buAutoNum type="arabicPeriod"/>
                <a:tabLst/>
                <a:defRPr/>
              </a:pPr>
              <a:r>
                <a:rPr kumimoji="0" lang="nl-NL" sz="1050" b="0" i="0" u="none" strike="noStrike" kern="0" cap="none" spc="0" normalizeH="0" baseline="0" noProof="0" dirty="0">
                  <a:ln>
                    <a:noFill/>
                  </a:ln>
                  <a:solidFill>
                    <a:schemeClr val="bg1"/>
                  </a:solidFill>
                  <a:effectLst/>
                  <a:uLnTx/>
                  <a:uFillTx/>
                  <a:latin typeface="+mn-lt"/>
                  <a:cs typeface="Calibri" panose="020F0502020204030204" pitchFamily="34" charset="0"/>
                </a:rPr>
                <a:t>Numerieke </a:t>
              </a:r>
              <a:r>
                <a:rPr kumimoji="0" lang="nl-NL" sz="1050" b="0" i="0" u="none" strike="noStrike" kern="0" cap="none" spc="0" normalizeH="0" baseline="0" noProof="0" dirty="0" err="1">
                  <a:ln>
                    <a:noFill/>
                  </a:ln>
                  <a:solidFill>
                    <a:schemeClr val="bg1"/>
                  </a:solidFill>
                  <a:effectLst/>
                  <a:uLnTx/>
                  <a:uFillTx/>
                  <a:latin typeface="+mn-lt"/>
                  <a:cs typeface="Calibri" panose="020F0502020204030204" pitchFamily="34" charset="0"/>
                </a:rPr>
                <a:t>bullet</a:t>
              </a:r>
              <a:r>
                <a:rPr kumimoji="0" lang="nl-NL" sz="1050" b="0" i="0" u="none" strike="noStrike" kern="0" cap="none" spc="0" normalizeH="0" baseline="0" noProof="0" dirty="0">
                  <a:ln>
                    <a:noFill/>
                  </a:ln>
                  <a:solidFill>
                    <a:schemeClr val="bg1"/>
                  </a:solidFill>
                  <a:effectLst/>
                  <a:uLnTx/>
                  <a:uFillTx/>
                  <a:latin typeface="+mn-lt"/>
                  <a:cs typeface="Calibri" panose="020F0502020204030204" pitchFamily="34" charset="0"/>
                </a:rPr>
                <a:t> </a:t>
              </a:r>
            </a:p>
          </p:txBody>
        </p:sp>
        <p:sp>
          <p:nvSpPr>
            <p:cNvPr id="169" name="Ovaal 168">
              <a:extLst>
                <a:ext uri="{FF2B5EF4-FFF2-40B4-BE49-F238E27FC236}">
                  <a16:creationId xmlns:a16="http://schemas.microsoft.com/office/drawing/2014/main" id="{9BCDE067-8BCB-43FF-8348-ABE263055A2F}"/>
                </a:ext>
              </a:extLst>
            </p:cNvPr>
            <p:cNvSpPr/>
            <p:nvPr userDrawn="1"/>
          </p:nvSpPr>
          <p:spPr>
            <a:xfrm>
              <a:off x="-3604183" y="399355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7</a:t>
              </a:r>
            </a:p>
          </p:txBody>
        </p:sp>
        <p:sp>
          <p:nvSpPr>
            <p:cNvPr id="170" name="Rechthoek 169">
              <a:extLst>
                <a:ext uri="{FF2B5EF4-FFF2-40B4-BE49-F238E27FC236}">
                  <a16:creationId xmlns:a16="http://schemas.microsoft.com/office/drawing/2014/main" id="{8CD72627-08FC-499D-9989-1CEABD28ADDB}"/>
                </a:ext>
              </a:extLst>
            </p:cNvPr>
            <p:cNvSpPr/>
            <p:nvPr userDrawn="1"/>
          </p:nvSpPr>
          <p:spPr>
            <a:xfrm>
              <a:off x="-3325830" y="4352899"/>
              <a:ext cx="2949220" cy="180000"/>
            </a:xfrm>
            <a:prstGeom prst="rect">
              <a:avLst/>
            </a:prstGeom>
            <a:noFill/>
            <a:ln w="25400" cap="flat" cmpd="sng" algn="ctr">
              <a:noFill/>
              <a:prstDash val="solid"/>
            </a:ln>
            <a:effectLst/>
          </p:spPr>
          <p:txBody>
            <a:bodyPr lIns="0" tIns="0" rIns="0" bIns="0" rtlCol="0" anchor="ctr"/>
            <a:lstStyle/>
            <a:p>
              <a:pPr marL="200025" marR="0" lvl="0" indent="-200025" defTabSz="685800" eaLnBrk="1" fontAlgn="auto" latinLnBrk="0" hangingPunct="1">
                <a:lnSpc>
                  <a:spcPct val="100000"/>
                </a:lnSpc>
                <a:spcBef>
                  <a:spcPts val="450"/>
                </a:spcBef>
                <a:spcAft>
                  <a:spcPts val="450"/>
                </a:spcAft>
                <a:buClr>
                  <a:schemeClr val="bg1"/>
                </a:buClr>
                <a:buSzTx/>
                <a:buFont typeface="+mj-lt"/>
                <a:buAutoNum type="alphaLcPeriod"/>
                <a:tabLst/>
                <a:defRPr/>
              </a:pPr>
              <a:r>
                <a:rPr kumimoji="0" lang="nl-NL" sz="1050" b="0" i="0" u="none" strike="noStrike" kern="0" cap="none" spc="0" normalizeH="0" baseline="0" noProof="0" dirty="0">
                  <a:ln>
                    <a:noFill/>
                  </a:ln>
                  <a:solidFill>
                    <a:schemeClr val="bg1"/>
                  </a:solidFill>
                  <a:effectLst/>
                  <a:uLnTx/>
                  <a:uFillTx/>
                  <a:latin typeface="+mn-lt"/>
                  <a:cs typeface="Calibri" panose="020F0502020204030204" pitchFamily="34" charset="0"/>
                </a:rPr>
                <a:t>Alfabetische </a:t>
              </a:r>
              <a:r>
                <a:rPr kumimoji="0" lang="nl-NL" sz="1050" b="0" i="0" u="none" strike="noStrike" kern="0" cap="none" spc="0" normalizeH="0" baseline="0" noProof="0" dirty="0" err="1">
                  <a:ln>
                    <a:noFill/>
                  </a:ln>
                  <a:solidFill>
                    <a:schemeClr val="bg1"/>
                  </a:solidFill>
                  <a:effectLst/>
                  <a:uLnTx/>
                  <a:uFillTx/>
                  <a:latin typeface="+mn-lt"/>
                  <a:cs typeface="Calibri" panose="020F0502020204030204" pitchFamily="34" charset="0"/>
                </a:rPr>
                <a:t>bullet</a:t>
              </a:r>
              <a:r>
                <a:rPr kumimoji="0" lang="nl-NL" sz="1050" b="0" i="0" u="none" strike="noStrike" kern="0" cap="none" spc="0" normalizeH="0" baseline="0" noProof="0" dirty="0">
                  <a:ln>
                    <a:noFill/>
                  </a:ln>
                  <a:solidFill>
                    <a:schemeClr val="bg1"/>
                  </a:solidFill>
                  <a:effectLst/>
                  <a:uLnTx/>
                  <a:uFillTx/>
                  <a:latin typeface="+mn-lt"/>
                  <a:cs typeface="Calibri" panose="020F0502020204030204" pitchFamily="34" charset="0"/>
                </a:rPr>
                <a:t> </a:t>
              </a:r>
            </a:p>
          </p:txBody>
        </p:sp>
        <p:sp>
          <p:nvSpPr>
            <p:cNvPr id="171" name="Ovaal 170">
              <a:extLst>
                <a:ext uri="{FF2B5EF4-FFF2-40B4-BE49-F238E27FC236}">
                  <a16:creationId xmlns:a16="http://schemas.microsoft.com/office/drawing/2014/main" id="{7EA33C07-936B-4874-8EF3-3F22E64C8A5C}"/>
                </a:ext>
              </a:extLst>
            </p:cNvPr>
            <p:cNvSpPr/>
            <p:nvPr userDrawn="1"/>
          </p:nvSpPr>
          <p:spPr>
            <a:xfrm>
              <a:off x="-3604183" y="435289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8</a:t>
              </a:r>
            </a:p>
          </p:txBody>
        </p:sp>
        <p:sp>
          <p:nvSpPr>
            <p:cNvPr id="172" name="Rechthoek 171">
              <a:extLst>
                <a:ext uri="{FF2B5EF4-FFF2-40B4-BE49-F238E27FC236}">
                  <a16:creationId xmlns:a16="http://schemas.microsoft.com/office/drawing/2014/main" id="{CCC2E616-810E-46C1-80B3-35CB579318BD}"/>
                </a:ext>
              </a:extLst>
            </p:cNvPr>
            <p:cNvSpPr/>
            <p:nvPr userDrawn="1"/>
          </p:nvSpPr>
          <p:spPr>
            <a:xfrm>
              <a:off x="-3319415" y="4712245"/>
              <a:ext cx="2949220" cy="180000"/>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100000"/>
                </a:lnSpc>
                <a:spcBef>
                  <a:spcPts val="450"/>
                </a:spcBef>
                <a:spcAft>
                  <a:spcPts val="450"/>
                </a:spcAft>
                <a:buClr>
                  <a:schemeClr val="tx1"/>
                </a:buClr>
                <a:buSzTx/>
                <a:buFont typeface="Arial" panose="020B0604020202020204" pitchFamily="34" charset="0"/>
                <a:buNone/>
                <a:tabLst/>
                <a:defRPr/>
              </a:pPr>
              <a:r>
                <a:rPr kumimoji="0" lang="nl-NL" sz="900" b="0" i="1" u="none" strike="noStrike" kern="0" cap="none" spc="0" normalizeH="0" baseline="0" noProof="0" dirty="0">
                  <a:ln>
                    <a:noFill/>
                  </a:ln>
                  <a:solidFill>
                    <a:schemeClr val="bg1"/>
                  </a:solidFill>
                  <a:effectLst/>
                  <a:uLnTx/>
                  <a:uFillTx/>
                  <a:latin typeface="+mn-lt"/>
                  <a:cs typeface="Calibri" panose="020F0502020204030204" pitchFamily="34" charset="0"/>
                </a:rPr>
                <a:t>*Bronvermelding </a:t>
              </a:r>
            </a:p>
          </p:txBody>
        </p:sp>
        <p:sp>
          <p:nvSpPr>
            <p:cNvPr id="173" name="Ovaal 172">
              <a:extLst>
                <a:ext uri="{FF2B5EF4-FFF2-40B4-BE49-F238E27FC236}">
                  <a16:creationId xmlns:a16="http://schemas.microsoft.com/office/drawing/2014/main" id="{945252FC-6AB1-4616-8C72-BA102968341D}"/>
                </a:ext>
              </a:extLst>
            </p:cNvPr>
            <p:cNvSpPr/>
            <p:nvPr userDrawn="1"/>
          </p:nvSpPr>
          <p:spPr>
            <a:xfrm>
              <a:off x="-3604183" y="4712245"/>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9</a:t>
              </a:r>
            </a:p>
          </p:txBody>
        </p:sp>
        <p:sp>
          <p:nvSpPr>
            <p:cNvPr id="174" name="Rechthoek 173">
              <a:extLst>
                <a:ext uri="{FF2B5EF4-FFF2-40B4-BE49-F238E27FC236}">
                  <a16:creationId xmlns:a16="http://schemas.microsoft.com/office/drawing/2014/main" id="{E07BE4B5-C557-401F-997E-A9E83FB06066}"/>
                </a:ext>
              </a:extLst>
            </p:cNvPr>
            <p:cNvSpPr/>
            <p:nvPr userDrawn="1"/>
          </p:nvSpPr>
          <p:spPr>
            <a:xfrm>
              <a:off x="-3319415" y="3634209"/>
              <a:ext cx="2949220" cy="180000"/>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100000"/>
                </a:lnSpc>
                <a:spcBef>
                  <a:spcPts val="450"/>
                </a:spcBef>
                <a:spcAft>
                  <a:spcPts val="450"/>
                </a:spcAft>
                <a:buClr>
                  <a:schemeClr val="accent1"/>
                </a:buClr>
                <a:buSzTx/>
                <a:buFont typeface="Arial" panose="020B0604020202020204" pitchFamily="34" charset="0"/>
                <a:buNone/>
                <a:tabLst/>
                <a:defRPr/>
              </a:pPr>
              <a:r>
                <a:rPr kumimoji="0" lang="nl-NL" sz="1050" b="1" i="0" u="none" strike="noStrike" kern="0" cap="none" spc="0" normalizeH="0" baseline="0" noProof="0" dirty="0">
                  <a:ln>
                    <a:noFill/>
                  </a:ln>
                  <a:solidFill>
                    <a:schemeClr val="bg1"/>
                  </a:solidFill>
                  <a:effectLst/>
                  <a:uLnTx/>
                  <a:uFillTx/>
                  <a:latin typeface="+mn-lt"/>
                  <a:cs typeface="Calibri" panose="020F0502020204030204" pitchFamily="34" charset="0"/>
                </a:rPr>
                <a:t>Kop</a:t>
              </a:r>
            </a:p>
          </p:txBody>
        </p:sp>
        <p:sp>
          <p:nvSpPr>
            <p:cNvPr id="175" name="Rechthoek 174">
              <a:extLst>
                <a:ext uri="{FF2B5EF4-FFF2-40B4-BE49-F238E27FC236}">
                  <a16:creationId xmlns:a16="http://schemas.microsoft.com/office/drawing/2014/main" id="{29D9C486-CB90-4772-A1B7-5A8E6D968595}"/>
                </a:ext>
              </a:extLst>
            </p:cNvPr>
            <p:cNvSpPr/>
            <p:nvPr userDrawn="1"/>
          </p:nvSpPr>
          <p:spPr>
            <a:xfrm>
              <a:off x="-3786437" y="5124131"/>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900" b="1" cap="all" baseline="0" noProof="0" dirty="0">
                  <a:solidFill>
                    <a:srgbClr val="211F26"/>
                  </a:solidFill>
                  <a:latin typeface="Calibri" panose="020F0502020204030204" pitchFamily="34" charset="0"/>
                  <a:cs typeface="Calibri" panose="020F0502020204030204" pitchFamily="34" charset="0"/>
                </a:rPr>
                <a:t>MEER WETEN?</a:t>
              </a:r>
              <a:br>
                <a:rPr lang="nl-NL" sz="900" b="1" cap="all" baseline="0" noProof="0" dirty="0">
                  <a:solidFill>
                    <a:srgbClr val="211F26"/>
                  </a:solidFill>
                  <a:latin typeface="Calibri" panose="020F0502020204030204" pitchFamily="34" charset="0"/>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900" b="1" cap="all" baseline="0" noProof="0" dirty="0">
                  <a:solidFill>
                    <a:srgbClr val="211F26"/>
                  </a:solidFill>
                  <a:latin typeface="Calibri" panose="020F0502020204030204" pitchFamily="34" charset="0"/>
                  <a:cs typeface="Calibri" panose="020F0502020204030204" pitchFamily="34" charset="0"/>
                </a:rPr>
                <a:t> 'SLIDEBUILDER’ </a:t>
              </a:r>
              <a:r>
                <a:rPr lang="nl-NL" sz="9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900" kern="1200" cap="none" baseline="0" noProof="0" dirty="0">
                  <a:solidFill>
                    <a:srgbClr val="211F26"/>
                  </a:solidFill>
                  <a:latin typeface="Calibri" panose="020F0502020204030204" pitchFamily="34" charset="0"/>
                  <a:ea typeface="+mn-ea"/>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9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176" name="ICOON_info">
              <a:extLst>
                <a:ext uri="{FF2B5EF4-FFF2-40B4-BE49-F238E27FC236}">
                  <a16:creationId xmlns:a16="http://schemas.microsoft.com/office/drawing/2014/main" id="{24DB846E-3169-4B0A-9E52-F2B2610B7551}"/>
                </a:ext>
              </a:extLst>
            </p:cNvPr>
            <p:cNvGrpSpPr/>
            <p:nvPr userDrawn="1"/>
          </p:nvGrpSpPr>
          <p:grpSpPr>
            <a:xfrm>
              <a:off x="-376736" y="5063968"/>
              <a:ext cx="283685" cy="283685"/>
              <a:chOff x="-510741" y="5913713"/>
              <a:chExt cx="267555" cy="267555"/>
            </a:xfrm>
          </p:grpSpPr>
          <p:sp>
            <p:nvSpPr>
              <p:cNvPr id="224" name="Ovaal 223">
                <a:extLst>
                  <a:ext uri="{FF2B5EF4-FFF2-40B4-BE49-F238E27FC236}">
                    <a16:creationId xmlns:a16="http://schemas.microsoft.com/office/drawing/2014/main" id="{2E7FAF26-F32C-40E7-8FA4-46DBFA029CE7}"/>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450"/>
                  </a:spcBef>
                  <a:spcAft>
                    <a:spcPts val="450"/>
                  </a:spcAft>
                </a:pPr>
                <a:endParaRPr lang="nl-NL" sz="1200" cap="all" baseline="0" noProof="0" dirty="0">
                  <a:latin typeface="Calibri" panose="020F0502020204030204" pitchFamily="34" charset="0"/>
                  <a:cs typeface="Calibri" panose="020F0502020204030204" pitchFamily="34" charset="0"/>
                </a:endParaRPr>
              </a:p>
            </p:txBody>
          </p:sp>
          <p:sp>
            <p:nvSpPr>
              <p:cNvPr id="225" name="Graphic 163" descr="Informatie">
                <a:extLst>
                  <a:ext uri="{FF2B5EF4-FFF2-40B4-BE49-F238E27FC236}">
                    <a16:creationId xmlns:a16="http://schemas.microsoft.com/office/drawing/2014/main" id="{589DAD6E-F0B8-4B7D-B994-C93C99F2CD8E}"/>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lstStyle/>
              <a:p>
                <a:endParaRPr lang="nl-NL" sz="1500" noProof="0" dirty="0">
                  <a:solidFill>
                    <a:srgbClr val="211F26"/>
                  </a:solidFill>
                  <a:latin typeface="Calibri" panose="020F0502020204030204" pitchFamily="34" charset="0"/>
                  <a:cs typeface="Calibri" panose="020F0502020204030204" pitchFamily="34" charset="0"/>
                </a:endParaRPr>
              </a:p>
            </p:txBody>
          </p:sp>
        </p:grpSp>
        <p:grpSp>
          <p:nvGrpSpPr>
            <p:cNvPr id="177" name="VOORBEELD">
              <a:extLst>
                <a:ext uri="{FF2B5EF4-FFF2-40B4-BE49-F238E27FC236}">
                  <a16:creationId xmlns:a16="http://schemas.microsoft.com/office/drawing/2014/main" id="{FA0E05F8-F0B8-4134-8DDD-8DB3525906D9}"/>
                </a:ext>
              </a:extLst>
            </p:cNvPr>
            <p:cNvGrpSpPr/>
            <p:nvPr userDrawn="1"/>
          </p:nvGrpSpPr>
          <p:grpSpPr>
            <a:xfrm>
              <a:off x="-3605171" y="458674"/>
              <a:ext cx="3234311" cy="558875"/>
              <a:chOff x="-3605171" y="458674"/>
              <a:chExt cx="3234311" cy="558875"/>
            </a:xfrm>
          </p:grpSpPr>
          <p:sp>
            <p:nvSpPr>
              <p:cNvPr id="184" name="Rechthoek 183">
                <a:extLst>
                  <a:ext uri="{FF2B5EF4-FFF2-40B4-BE49-F238E27FC236}">
                    <a16:creationId xmlns:a16="http://schemas.microsoft.com/office/drawing/2014/main" id="{6A6B625D-A260-44EB-9D94-4BAF9C6EC45E}"/>
                  </a:ext>
                </a:extLst>
              </p:cNvPr>
              <p:cNvSpPr/>
              <p:nvPr userDrawn="1"/>
            </p:nvSpPr>
            <p:spPr>
              <a:xfrm>
                <a:off x="-3604183" y="458674"/>
                <a:ext cx="393459" cy="184058"/>
              </a:xfrm>
              <a:prstGeom prst="rect">
                <a:avLst/>
              </a:prstGeom>
              <a:solidFill>
                <a:srgbClr val="F8F8F8"/>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18000" rIns="0" bIns="0" numCol="1" spcCol="0" rtlCol="0" fromWordArt="0" anchor="t" anchorCtr="0" forceAA="0" compatLnSpc="1">
                <a:prstTxWarp prst="textNoShape">
                  <a:avLst/>
                </a:prstTxWarp>
                <a:noAutofit/>
              </a:bodyPr>
              <a:lstStyle/>
              <a:p>
                <a:pPr algn="ctr"/>
                <a:r>
                  <a:rPr lang="nl-NL" sz="675" b="1" noProof="0" dirty="0">
                    <a:solidFill>
                      <a:srgbClr val="211F26"/>
                    </a:solidFill>
                    <a:latin typeface="Calibri" panose="020F0502020204030204" pitchFamily="34" charset="0"/>
                    <a:cs typeface="Calibri" panose="020F0502020204030204" pitchFamily="34" charset="0"/>
                  </a:rPr>
                  <a:t>Start</a:t>
                </a:r>
              </a:p>
            </p:txBody>
          </p:sp>
          <p:sp>
            <p:nvSpPr>
              <p:cNvPr id="185" name="Rechthoek 184">
                <a:extLst>
                  <a:ext uri="{FF2B5EF4-FFF2-40B4-BE49-F238E27FC236}">
                    <a16:creationId xmlns:a16="http://schemas.microsoft.com/office/drawing/2014/main" id="{3BB064CC-8328-435E-ACA6-8F4E7400F658}"/>
                  </a:ext>
                </a:extLst>
              </p:cNvPr>
              <p:cNvSpPr/>
              <p:nvPr userDrawn="1"/>
            </p:nvSpPr>
            <p:spPr>
              <a:xfrm>
                <a:off x="-3599184" y="621345"/>
                <a:ext cx="383782" cy="27171"/>
              </a:xfrm>
              <a:prstGeom prst="rect">
                <a:avLst/>
              </a:prstGeom>
              <a:solidFill>
                <a:srgbClr val="B7462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nvGrpSpPr>
              <p:cNvPr id="186" name="Groep 185">
                <a:extLst>
                  <a:ext uri="{FF2B5EF4-FFF2-40B4-BE49-F238E27FC236}">
                    <a16:creationId xmlns:a16="http://schemas.microsoft.com/office/drawing/2014/main" id="{EA815DEE-C2C8-4342-B6EA-B3955BD1E348}"/>
                  </a:ext>
                </a:extLst>
              </p:cNvPr>
              <p:cNvGrpSpPr/>
              <p:nvPr userDrawn="1"/>
            </p:nvGrpSpPr>
            <p:grpSpPr>
              <a:xfrm>
                <a:off x="-3386247" y="830871"/>
                <a:ext cx="139423" cy="109566"/>
                <a:chOff x="-2866744" y="827071"/>
                <a:chExt cx="168701" cy="132575"/>
              </a:xfrm>
            </p:grpSpPr>
            <p:grpSp>
              <p:nvGrpSpPr>
                <p:cNvPr id="217" name="Groep 216">
                  <a:extLst>
                    <a:ext uri="{FF2B5EF4-FFF2-40B4-BE49-F238E27FC236}">
                      <a16:creationId xmlns:a16="http://schemas.microsoft.com/office/drawing/2014/main" id="{F821B1B8-EEB0-412F-9ABA-780402DE8556}"/>
                    </a:ext>
                  </a:extLst>
                </p:cNvPr>
                <p:cNvGrpSpPr/>
                <p:nvPr userDrawn="1"/>
              </p:nvGrpSpPr>
              <p:grpSpPr>
                <a:xfrm>
                  <a:off x="-2866744" y="827071"/>
                  <a:ext cx="168701" cy="132575"/>
                  <a:chOff x="-2866744" y="827071"/>
                  <a:chExt cx="168701" cy="132575"/>
                </a:xfrm>
              </p:grpSpPr>
              <p:cxnSp>
                <p:nvCxnSpPr>
                  <p:cNvPr id="219" name="Rechte verbindingslijn 218">
                    <a:extLst>
                      <a:ext uri="{FF2B5EF4-FFF2-40B4-BE49-F238E27FC236}">
                        <a16:creationId xmlns:a16="http://schemas.microsoft.com/office/drawing/2014/main" id="{11482CA7-DD86-4107-AB1B-F7302C9BDF83}"/>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220" name="Rechte verbindingslijn 219">
                    <a:extLst>
                      <a:ext uri="{FF2B5EF4-FFF2-40B4-BE49-F238E27FC236}">
                        <a16:creationId xmlns:a16="http://schemas.microsoft.com/office/drawing/2014/main" id="{138399EF-03E1-489D-A472-DDD6D82E14F4}"/>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221" name="Rechte verbindingslijn 220">
                    <a:extLst>
                      <a:ext uri="{FF2B5EF4-FFF2-40B4-BE49-F238E27FC236}">
                        <a16:creationId xmlns:a16="http://schemas.microsoft.com/office/drawing/2014/main" id="{A3ACA7AF-AF8D-4C92-8D00-20ACB844F3CE}"/>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222" name="Rechte verbindingslijn 221">
                    <a:extLst>
                      <a:ext uri="{FF2B5EF4-FFF2-40B4-BE49-F238E27FC236}">
                        <a16:creationId xmlns:a16="http://schemas.microsoft.com/office/drawing/2014/main" id="{76F383F1-7370-41EA-8C08-7E1B03EEE9E2}"/>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223" name="Rechte verbindingslijn 222">
                    <a:extLst>
                      <a:ext uri="{FF2B5EF4-FFF2-40B4-BE49-F238E27FC236}">
                        <a16:creationId xmlns:a16="http://schemas.microsoft.com/office/drawing/2014/main" id="{7BE00CF0-27F3-451A-9056-05D43E9ABA12}"/>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218" name="Pijl: rechts 217">
                  <a:extLst>
                    <a:ext uri="{FF2B5EF4-FFF2-40B4-BE49-F238E27FC236}">
                      <a16:creationId xmlns:a16="http://schemas.microsoft.com/office/drawing/2014/main" id="{B31D846E-5256-4C6B-998C-2A689369E573}"/>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nvGrpSpPr>
              <p:cNvPr id="187" name="Groep 186">
                <a:extLst>
                  <a:ext uri="{FF2B5EF4-FFF2-40B4-BE49-F238E27FC236}">
                    <a16:creationId xmlns:a16="http://schemas.microsoft.com/office/drawing/2014/main" id="{DBD09DCC-2F3E-4C3F-B1EF-928A399213FB}"/>
                  </a:ext>
                </a:extLst>
              </p:cNvPr>
              <p:cNvGrpSpPr/>
              <p:nvPr userDrawn="1"/>
            </p:nvGrpSpPr>
            <p:grpSpPr>
              <a:xfrm>
                <a:off x="-3605171" y="830871"/>
                <a:ext cx="139423" cy="109566"/>
                <a:chOff x="-2866744" y="518074"/>
                <a:chExt cx="168701" cy="132575"/>
              </a:xfrm>
            </p:grpSpPr>
            <p:grpSp>
              <p:nvGrpSpPr>
                <p:cNvPr id="210" name="Groep 209">
                  <a:extLst>
                    <a:ext uri="{FF2B5EF4-FFF2-40B4-BE49-F238E27FC236}">
                      <a16:creationId xmlns:a16="http://schemas.microsoft.com/office/drawing/2014/main" id="{680AA9C8-DFA2-4D6C-8C29-AB11BFD46607}"/>
                    </a:ext>
                  </a:extLst>
                </p:cNvPr>
                <p:cNvGrpSpPr/>
                <p:nvPr userDrawn="1"/>
              </p:nvGrpSpPr>
              <p:grpSpPr>
                <a:xfrm>
                  <a:off x="-2866744" y="518074"/>
                  <a:ext cx="168701" cy="132575"/>
                  <a:chOff x="-2866744" y="518074"/>
                  <a:chExt cx="168701" cy="132575"/>
                </a:xfrm>
              </p:grpSpPr>
              <p:cxnSp>
                <p:nvCxnSpPr>
                  <p:cNvPr id="212" name="Rechte verbindingslijn 211">
                    <a:extLst>
                      <a:ext uri="{FF2B5EF4-FFF2-40B4-BE49-F238E27FC236}">
                        <a16:creationId xmlns:a16="http://schemas.microsoft.com/office/drawing/2014/main" id="{D3A05DDA-9F08-49ED-AAE6-3FF8578FD1B6}"/>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213" name="Rechte verbindingslijn 212">
                    <a:extLst>
                      <a:ext uri="{FF2B5EF4-FFF2-40B4-BE49-F238E27FC236}">
                        <a16:creationId xmlns:a16="http://schemas.microsoft.com/office/drawing/2014/main" id="{7EB5DFAC-3F3B-42D5-A7AC-D38097B4A6D3}"/>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214" name="Rechte verbindingslijn 213">
                    <a:extLst>
                      <a:ext uri="{FF2B5EF4-FFF2-40B4-BE49-F238E27FC236}">
                        <a16:creationId xmlns:a16="http://schemas.microsoft.com/office/drawing/2014/main" id="{3402A50F-F945-4953-B995-A202C9D68E1F}"/>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215" name="Rechte verbindingslijn 214">
                    <a:extLst>
                      <a:ext uri="{FF2B5EF4-FFF2-40B4-BE49-F238E27FC236}">
                        <a16:creationId xmlns:a16="http://schemas.microsoft.com/office/drawing/2014/main" id="{99349757-9AB2-4E17-9DD3-2E71C50D02A4}"/>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216" name="Rechte verbindingslijn 215">
                    <a:extLst>
                      <a:ext uri="{FF2B5EF4-FFF2-40B4-BE49-F238E27FC236}">
                        <a16:creationId xmlns:a16="http://schemas.microsoft.com/office/drawing/2014/main" id="{76B6F728-E724-4C75-9B8F-6D8341168DFD}"/>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211" name="Pijl: rechts 210">
                  <a:extLst>
                    <a:ext uri="{FF2B5EF4-FFF2-40B4-BE49-F238E27FC236}">
                      <a16:creationId xmlns:a16="http://schemas.microsoft.com/office/drawing/2014/main" id="{C7E65140-0FFC-479F-8659-DAC2BC2D7085}"/>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cxnSp>
            <p:nvCxnSpPr>
              <p:cNvPr id="188" name="Rechte verbindingslijn 187">
                <a:extLst>
                  <a:ext uri="{FF2B5EF4-FFF2-40B4-BE49-F238E27FC236}">
                    <a16:creationId xmlns:a16="http://schemas.microsoft.com/office/drawing/2014/main" id="{9AAA3BEE-815E-4249-AAB2-D8A62C04EA9E}"/>
                  </a:ext>
                </a:extLst>
              </p:cNvPr>
              <p:cNvCxnSpPr>
                <a:cxnSpLocks/>
              </p:cNvCxnSpPr>
              <p:nvPr userDrawn="1"/>
            </p:nvCxnSpPr>
            <p:spPr>
              <a:xfrm flipV="1">
                <a:off x="-3459956" y="588169"/>
                <a:ext cx="547687" cy="219076"/>
              </a:xfrm>
              <a:prstGeom prst="line">
                <a:avLst/>
              </a:prstGeom>
              <a:noFill/>
              <a:ln w="19050" cap="rnd" cmpd="sng" algn="ctr">
                <a:solidFill>
                  <a:schemeClr val="accent1"/>
                </a:solidFill>
                <a:prstDash val="solid"/>
                <a:headEnd type="oval"/>
              </a:ln>
              <a:effectLst/>
            </p:spPr>
          </p:cxnSp>
          <p:cxnSp>
            <p:nvCxnSpPr>
              <p:cNvPr id="189" name="Rechte verbindingslijn 188">
                <a:extLst>
                  <a:ext uri="{FF2B5EF4-FFF2-40B4-BE49-F238E27FC236}">
                    <a16:creationId xmlns:a16="http://schemas.microsoft.com/office/drawing/2014/main" id="{44C7A340-38CE-4E7D-AAB3-F8992935FAD3}"/>
                  </a:ext>
                </a:extLst>
              </p:cNvPr>
              <p:cNvCxnSpPr>
                <a:cxnSpLocks/>
              </p:cNvCxnSpPr>
              <p:nvPr userDrawn="1"/>
            </p:nvCxnSpPr>
            <p:spPr>
              <a:xfrm>
                <a:off x="-3224213" y="828675"/>
                <a:ext cx="319088" cy="0"/>
              </a:xfrm>
              <a:prstGeom prst="line">
                <a:avLst/>
              </a:prstGeom>
              <a:noFill/>
              <a:ln w="19050" cap="rnd" cmpd="sng" algn="ctr">
                <a:solidFill>
                  <a:schemeClr val="accent1"/>
                </a:solidFill>
                <a:prstDash val="solid"/>
                <a:headEnd type="oval"/>
              </a:ln>
              <a:effectLst/>
            </p:spPr>
          </p:cxnSp>
          <p:sp>
            <p:nvSpPr>
              <p:cNvPr id="190" name="Rechthoek 189">
                <a:extLst>
                  <a:ext uri="{FF2B5EF4-FFF2-40B4-BE49-F238E27FC236}">
                    <a16:creationId xmlns:a16="http://schemas.microsoft.com/office/drawing/2014/main" id="{3FC83404-464B-423E-BEBA-AE329DAAE091}"/>
                  </a:ext>
                </a:extLst>
              </p:cNvPr>
              <p:cNvSpPr/>
              <p:nvPr userDrawn="1"/>
            </p:nvSpPr>
            <p:spPr>
              <a:xfrm>
                <a:off x="-2559903" y="512179"/>
                <a:ext cx="2189042" cy="151083"/>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Tekstniveau omhoog</a:t>
                </a:r>
              </a:p>
            </p:txBody>
          </p:sp>
          <p:sp>
            <p:nvSpPr>
              <p:cNvPr id="191" name="Rechthoek 190">
                <a:extLst>
                  <a:ext uri="{FF2B5EF4-FFF2-40B4-BE49-F238E27FC236}">
                    <a16:creationId xmlns:a16="http://schemas.microsoft.com/office/drawing/2014/main" id="{CC6D6E9D-8F9E-4756-8835-EEEE673038E2}"/>
                  </a:ext>
                </a:extLst>
              </p:cNvPr>
              <p:cNvSpPr/>
              <p:nvPr userDrawn="1"/>
            </p:nvSpPr>
            <p:spPr>
              <a:xfrm>
                <a:off x="-2559903" y="819562"/>
                <a:ext cx="2189043" cy="142202"/>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Tekstniveau omlaag</a:t>
                </a:r>
              </a:p>
            </p:txBody>
          </p:sp>
          <p:grpSp>
            <p:nvGrpSpPr>
              <p:cNvPr id="192" name="Groep 191">
                <a:extLst>
                  <a:ext uri="{FF2B5EF4-FFF2-40B4-BE49-F238E27FC236}">
                    <a16:creationId xmlns:a16="http://schemas.microsoft.com/office/drawing/2014/main" id="{0AA5279E-CA23-4390-B044-2BF2F0657DEF}"/>
                  </a:ext>
                </a:extLst>
              </p:cNvPr>
              <p:cNvGrpSpPr/>
              <p:nvPr userDrawn="1"/>
            </p:nvGrpSpPr>
            <p:grpSpPr>
              <a:xfrm>
                <a:off x="-2916763" y="769168"/>
                <a:ext cx="268738" cy="248381"/>
                <a:chOff x="-2916763" y="769168"/>
                <a:chExt cx="268738" cy="248381"/>
              </a:xfrm>
            </p:grpSpPr>
            <p:sp>
              <p:nvSpPr>
                <p:cNvPr id="202" name="Rechthoek 201">
                  <a:extLst>
                    <a:ext uri="{FF2B5EF4-FFF2-40B4-BE49-F238E27FC236}">
                      <a16:creationId xmlns:a16="http://schemas.microsoft.com/office/drawing/2014/main" id="{C9B054E6-DE56-41C6-BCDE-EF482F1C2C33}"/>
                    </a:ext>
                  </a:extLst>
                </p:cNvPr>
                <p:cNvSpPr/>
                <p:nvPr userDrawn="1"/>
              </p:nvSpPr>
              <p:spPr>
                <a:xfrm>
                  <a:off x="-2916763" y="769168"/>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dirty="0">
                    <a:solidFill>
                      <a:srgbClr val="211F26"/>
                    </a:solidFill>
                    <a:latin typeface="Calibri" panose="020F0502020204030204" pitchFamily="34" charset="0"/>
                    <a:cs typeface="Calibri" panose="020F0502020204030204" pitchFamily="34" charset="0"/>
                  </a:endParaRPr>
                </a:p>
              </p:txBody>
            </p:sp>
            <p:grpSp>
              <p:nvGrpSpPr>
                <p:cNvPr id="203" name="Groep 202">
                  <a:extLst>
                    <a:ext uri="{FF2B5EF4-FFF2-40B4-BE49-F238E27FC236}">
                      <a16:creationId xmlns:a16="http://schemas.microsoft.com/office/drawing/2014/main" id="{5289051A-FC2E-4DBC-83D3-8FE2D18CBC52}"/>
                    </a:ext>
                  </a:extLst>
                </p:cNvPr>
                <p:cNvGrpSpPr/>
                <p:nvPr userDrawn="1"/>
              </p:nvGrpSpPr>
              <p:grpSpPr>
                <a:xfrm>
                  <a:off x="-2866744" y="827071"/>
                  <a:ext cx="168701" cy="132575"/>
                  <a:chOff x="-2866744" y="827071"/>
                  <a:chExt cx="168701" cy="132575"/>
                </a:xfrm>
              </p:grpSpPr>
              <p:cxnSp>
                <p:nvCxnSpPr>
                  <p:cNvPr id="205" name="Rechte verbindingslijn 204">
                    <a:extLst>
                      <a:ext uri="{FF2B5EF4-FFF2-40B4-BE49-F238E27FC236}">
                        <a16:creationId xmlns:a16="http://schemas.microsoft.com/office/drawing/2014/main" id="{DC057EFA-07E3-47CF-8611-985F73A1EA4D}"/>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206" name="Rechte verbindingslijn 205">
                    <a:extLst>
                      <a:ext uri="{FF2B5EF4-FFF2-40B4-BE49-F238E27FC236}">
                        <a16:creationId xmlns:a16="http://schemas.microsoft.com/office/drawing/2014/main" id="{42B6C3FC-99D7-4A14-A38A-1ABD3B655FCB}"/>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207" name="Rechte verbindingslijn 206">
                    <a:extLst>
                      <a:ext uri="{FF2B5EF4-FFF2-40B4-BE49-F238E27FC236}">
                        <a16:creationId xmlns:a16="http://schemas.microsoft.com/office/drawing/2014/main" id="{EADEEF30-BD36-4513-B0CB-ACC592873F7B}"/>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208" name="Rechte verbindingslijn 207">
                    <a:extLst>
                      <a:ext uri="{FF2B5EF4-FFF2-40B4-BE49-F238E27FC236}">
                        <a16:creationId xmlns:a16="http://schemas.microsoft.com/office/drawing/2014/main" id="{C014D255-07DE-452F-B66C-B47E3FB6EEF5}"/>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209" name="Rechte verbindingslijn 208">
                    <a:extLst>
                      <a:ext uri="{FF2B5EF4-FFF2-40B4-BE49-F238E27FC236}">
                        <a16:creationId xmlns:a16="http://schemas.microsoft.com/office/drawing/2014/main" id="{87C9E19B-4082-4480-B56E-F1BC2E4C7D73}"/>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204" name="Pijl: rechts 203">
                  <a:extLst>
                    <a:ext uri="{FF2B5EF4-FFF2-40B4-BE49-F238E27FC236}">
                      <a16:creationId xmlns:a16="http://schemas.microsoft.com/office/drawing/2014/main" id="{41F8398D-559F-4B95-84FA-45AF27153CE5}"/>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nvGrpSpPr>
              <p:cNvPr id="193" name="Groep 192">
                <a:extLst>
                  <a:ext uri="{FF2B5EF4-FFF2-40B4-BE49-F238E27FC236}">
                    <a16:creationId xmlns:a16="http://schemas.microsoft.com/office/drawing/2014/main" id="{5CFCECA4-C8B0-407E-8BE4-369DB471EFDF}"/>
                  </a:ext>
                </a:extLst>
              </p:cNvPr>
              <p:cNvGrpSpPr/>
              <p:nvPr userDrawn="1"/>
            </p:nvGrpSpPr>
            <p:grpSpPr>
              <a:xfrm>
                <a:off x="-2916763" y="460171"/>
                <a:ext cx="268738" cy="248381"/>
                <a:chOff x="-2916763" y="460171"/>
                <a:chExt cx="268738" cy="248381"/>
              </a:xfrm>
            </p:grpSpPr>
            <p:sp>
              <p:nvSpPr>
                <p:cNvPr id="194" name="Rechthoek 193">
                  <a:extLst>
                    <a:ext uri="{FF2B5EF4-FFF2-40B4-BE49-F238E27FC236}">
                      <a16:creationId xmlns:a16="http://schemas.microsoft.com/office/drawing/2014/main" id="{73637037-876C-4D0C-96BB-4887F8423265}"/>
                    </a:ext>
                  </a:extLst>
                </p:cNvPr>
                <p:cNvSpPr/>
                <p:nvPr userDrawn="1"/>
              </p:nvSpPr>
              <p:spPr>
                <a:xfrm>
                  <a:off x="-2916763" y="460171"/>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dirty="0">
                    <a:solidFill>
                      <a:srgbClr val="211F26"/>
                    </a:solidFill>
                    <a:latin typeface="Calibri" panose="020F0502020204030204" pitchFamily="34" charset="0"/>
                    <a:cs typeface="Calibri" panose="020F0502020204030204" pitchFamily="34" charset="0"/>
                  </a:endParaRPr>
                </a:p>
              </p:txBody>
            </p:sp>
            <p:grpSp>
              <p:nvGrpSpPr>
                <p:cNvPr id="195" name="Groep 194">
                  <a:extLst>
                    <a:ext uri="{FF2B5EF4-FFF2-40B4-BE49-F238E27FC236}">
                      <a16:creationId xmlns:a16="http://schemas.microsoft.com/office/drawing/2014/main" id="{0F247193-7068-437E-826A-F652657ABAA7}"/>
                    </a:ext>
                  </a:extLst>
                </p:cNvPr>
                <p:cNvGrpSpPr/>
                <p:nvPr userDrawn="1"/>
              </p:nvGrpSpPr>
              <p:grpSpPr>
                <a:xfrm>
                  <a:off x="-2866744" y="518074"/>
                  <a:ext cx="168701" cy="132575"/>
                  <a:chOff x="-2866744" y="518074"/>
                  <a:chExt cx="168701" cy="132575"/>
                </a:xfrm>
              </p:grpSpPr>
              <p:cxnSp>
                <p:nvCxnSpPr>
                  <p:cNvPr id="197" name="Rechte verbindingslijn 196">
                    <a:extLst>
                      <a:ext uri="{FF2B5EF4-FFF2-40B4-BE49-F238E27FC236}">
                        <a16:creationId xmlns:a16="http://schemas.microsoft.com/office/drawing/2014/main" id="{B291D9D8-8A19-4D97-9CE2-4EC351CACBAC}"/>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198" name="Rechte verbindingslijn 197">
                    <a:extLst>
                      <a:ext uri="{FF2B5EF4-FFF2-40B4-BE49-F238E27FC236}">
                        <a16:creationId xmlns:a16="http://schemas.microsoft.com/office/drawing/2014/main" id="{89A0A86F-6C0D-466E-BF77-EBA52CC6A907}"/>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199" name="Rechte verbindingslijn 198">
                    <a:extLst>
                      <a:ext uri="{FF2B5EF4-FFF2-40B4-BE49-F238E27FC236}">
                        <a16:creationId xmlns:a16="http://schemas.microsoft.com/office/drawing/2014/main" id="{AA537420-33ED-401A-9584-42D6F1C823AF}"/>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200" name="Rechte verbindingslijn 199">
                    <a:extLst>
                      <a:ext uri="{FF2B5EF4-FFF2-40B4-BE49-F238E27FC236}">
                        <a16:creationId xmlns:a16="http://schemas.microsoft.com/office/drawing/2014/main" id="{4F4DE5E6-DA83-4DFC-8479-0ACD21CC339A}"/>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201" name="Rechte verbindingslijn 200">
                    <a:extLst>
                      <a:ext uri="{FF2B5EF4-FFF2-40B4-BE49-F238E27FC236}">
                        <a16:creationId xmlns:a16="http://schemas.microsoft.com/office/drawing/2014/main" id="{F7D0E85F-1510-46F5-87AE-C79662CEC2D8}"/>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196" name="Pijl: rechts 195">
                  <a:extLst>
                    <a:ext uri="{FF2B5EF4-FFF2-40B4-BE49-F238E27FC236}">
                      <a16:creationId xmlns:a16="http://schemas.microsoft.com/office/drawing/2014/main" id="{5CC8BB92-082C-4232-891E-58DA2982228B}"/>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grpSp>
          <p:nvGrpSpPr>
            <p:cNvPr id="178" name="Groep 177">
              <a:extLst>
                <a:ext uri="{FF2B5EF4-FFF2-40B4-BE49-F238E27FC236}">
                  <a16:creationId xmlns:a16="http://schemas.microsoft.com/office/drawing/2014/main" id="{AA3048A4-C018-43E1-94B9-A458592A9704}"/>
                </a:ext>
              </a:extLst>
            </p:cNvPr>
            <p:cNvGrpSpPr/>
            <p:nvPr userDrawn="1"/>
          </p:nvGrpSpPr>
          <p:grpSpPr>
            <a:xfrm>
              <a:off x="-938434" y="5326819"/>
              <a:ext cx="627798" cy="576693"/>
              <a:chOff x="-1753862" y="6112775"/>
              <a:chExt cx="759635" cy="697798"/>
            </a:xfrm>
          </p:grpSpPr>
          <p:grpSp>
            <p:nvGrpSpPr>
              <p:cNvPr id="179" name="Inspireren">
                <a:extLst>
                  <a:ext uri="{FF2B5EF4-FFF2-40B4-BE49-F238E27FC236}">
                    <a16:creationId xmlns:a16="http://schemas.microsoft.com/office/drawing/2014/main" id="{6FC752C1-855B-4362-B6C1-3934CF191FD5}"/>
                  </a:ext>
                </a:extLst>
              </p:cNvPr>
              <p:cNvGrpSpPr>
                <a:grpSpLocks noChangeAspect="1"/>
              </p:cNvGrpSpPr>
              <p:nvPr userDrawn="1"/>
            </p:nvGrpSpPr>
            <p:grpSpPr bwMode="auto">
              <a:xfrm>
                <a:off x="-1484858" y="6112775"/>
                <a:ext cx="205431" cy="293286"/>
                <a:chOff x="4768" y="2783"/>
                <a:chExt cx="788" cy="1125"/>
              </a:xfrm>
              <a:gradFill>
                <a:gsLst>
                  <a:gs pos="0">
                    <a:srgbClr val="9D9FA1"/>
                  </a:gs>
                  <a:gs pos="70000">
                    <a:srgbClr val="211F26"/>
                  </a:gs>
                </a:gsLst>
                <a:lin ang="2700000" scaled="0"/>
              </a:gradFill>
            </p:grpSpPr>
            <p:sp>
              <p:nvSpPr>
                <p:cNvPr id="181" name="Freeform 12">
                  <a:extLst>
                    <a:ext uri="{FF2B5EF4-FFF2-40B4-BE49-F238E27FC236}">
                      <a16:creationId xmlns:a16="http://schemas.microsoft.com/office/drawing/2014/main" id="{5CFFCD33-A96A-48D6-8A7E-92579ADE3182}"/>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182" name="Freeform 13">
                  <a:extLst>
                    <a:ext uri="{FF2B5EF4-FFF2-40B4-BE49-F238E27FC236}">
                      <a16:creationId xmlns:a16="http://schemas.microsoft.com/office/drawing/2014/main" id="{7BA619B3-E37A-4519-866A-0490BA59D4A6}"/>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183" name="Freeform 14">
                  <a:extLst>
                    <a:ext uri="{FF2B5EF4-FFF2-40B4-BE49-F238E27FC236}">
                      <a16:creationId xmlns:a16="http://schemas.microsoft.com/office/drawing/2014/main" id="{53C254C3-C006-4A97-AEA1-1550FEC3848E}"/>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grpSp>
          <p:sp>
            <p:nvSpPr>
              <p:cNvPr id="180" name="Tekstvak 179">
                <a:extLst>
                  <a:ext uri="{FF2B5EF4-FFF2-40B4-BE49-F238E27FC236}">
                    <a16:creationId xmlns:a16="http://schemas.microsoft.com/office/drawing/2014/main" id="{41ECC5A7-0645-49A1-86C0-3FC5A1F9235F}"/>
                  </a:ext>
                </a:extLst>
              </p:cNvPr>
              <p:cNvSpPr txBox="1"/>
              <p:nvPr userDrawn="1"/>
            </p:nvSpPr>
            <p:spPr>
              <a:xfrm>
                <a:off x="-1753862" y="6420664"/>
                <a:ext cx="759635" cy="389909"/>
              </a:xfrm>
              <a:prstGeom prst="rect">
                <a:avLst/>
              </a:prstGeom>
              <a:noFill/>
            </p:spPr>
            <p:txBody>
              <a:bodyPr wrap="square" lIns="0" tIns="0" rIns="0" bIns="0" rtlCol="0" anchor="ctr">
                <a:noAutofit/>
              </a:bodyPr>
              <a:lstStyle/>
              <a:p>
                <a:pPr marL="0" marR="0" lvl="0" indent="0" algn="ctr" defTabSz="685800" rtl="0"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grpSp>
        <p:nvGrpSpPr>
          <p:cNvPr id="10" name="- INSTRUCTIES">
            <a:extLst>
              <a:ext uri="{FF2B5EF4-FFF2-40B4-BE49-F238E27FC236}">
                <a16:creationId xmlns:a16="http://schemas.microsoft.com/office/drawing/2014/main" id="{254606FE-29F2-4464-A804-7E3F04839FD3}"/>
              </a:ext>
            </a:extLst>
          </p:cNvPr>
          <p:cNvGrpSpPr/>
          <p:nvPr userDrawn="1"/>
        </p:nvGrpSpPr>
        <p:grpSpPr>
          <a:xfrm>
            <a:off x="9283196" y="0"/>
            <a:ext cx="2770040" cy="5016356"/>
            <a:chOff x="-3786165" y="-1"/>
            <a:chExt cx="3693386" cy="6688475"/>
          </a:xfrm>
        </p:grpSpPr>
        <p:sp>
          <p:nvSpPr>
            <p:cNvPr id="12" name="Rechthoek 11">
              <a:extLst>
                <a:ext uri="{FF2B5EF4-FFF2-40B4-BE49-F238E27FC236}">
                  <a16:creationId xmlns:a16="http://schemas.microsoft.com/office/drawing/2014/main" id="{F9B1C1DA-C612-4920-B193-B73DF3CC2BAC}"/>
                </a:ext>
              </a:extLst>
            </p:cNvPr>
            <p:cNvSpPr/>
            <p:nvPr userDrawn="1"/>
          </p:nvSpPr>
          <p:spPr>
            <a:xfrm>
              <a:off x="-3786165" y="-1"/>
              <a:ext cx="3593091" cy="6034857"/>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450"/>
                </a:spcBef>
                <a:spcAft>
                  <a:spcPts val="450"/>
                </a:spcAft>
              </a:pPr>
              <a:r>
                <a:rPr lang="nl-NL" sz="1050" b="1" cap="all" baseline="0" noProof="0" dirty="0">
                  <a:solidFill>
                    <a:schemeClr val="accent1"/>
                  </a:solidFill>
                  <a:latin typeface="Calibri" panose="020F0502020204030204" pitchFamily="34" charset="0"/>
                  <a:cs typeface="Calibri" panose="020F0502020204030204" pitchFamily="34" charset="0"/>
                </a:rPr>
                <a:t>Afbeelding invoegen/opmaken</a:t>
              </a:r>
            </a:p>
          </p:txBody>
        </p:sp>
        <p:sp>
          <p:nvSpPr>
            <p:cNvPr id="13" name="Ovaal 12">
              <a:extLst>
                <a:ext uri="{FF2B5EF4-FFF2-40B4-BE49-F238E27FC236}">
                  <a16:creationId xmlns:a16="http://schemas.microsoft.com/office/drawing/2014/main" id="{A6569044-53C7-4A33-AA9D-14922BF8D0BF}"/>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4" name="Rechthoek 13">
              <a:extLst>
                <a:ext uri="{FF2B5EF4-FFF2-40B4-BE49-F238E27FC236}">
                  <a16:creationId xmlns:a16="http://schemas.microsoft.com/office/drawing/2014/main" id="{74508138-7821-4D27-ACD5-A454DF71ADE9}"/>
                </a:ext>
              </a:extLst>
            </p:cNvPr>
            <p:cNvSpPr/>
            <p:nvPr userDrawn="1"/>
          </p:nvSpPr>
          <p:spPr>
            <a:xfrm>
              <a:off x="-3319415" y="465324"/>
              <a:ext cx="2962706" cy="668152"/>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Wanneer nodig, verwijder de bestaande afbeelding d.m.v. de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Selecteer het afbeeldingskader, ga naar de tab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‘Slidebuilder'</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'Afbeeldingen’</a:t>
              </a:r>
              <a:endPar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endParaRPr>
            </a:p>
          </p:txBody>
        </p:sp>
        <p:sp>
          <p:nvSpPr>
            <p:cNvPr id="15" name="Ovaal 14">
              <a:extLst>
                <a:ext uri="{FF2B5EF4-FFF2-40B4-BE49-F238E27FC236}">
                  <a16:creationId xmlns:a16="http://schemas.microsoft.com/office/drawing/2014/main" id="{01124BBA-E4A4-4A9E-A1B4-9A716E0826AB}"/>
                </a:ext>
              </a:extLst>
            </p:cNvPr>
            <p:cNvSpPr/>
            <p:nvPr userDrawn="1"/>
          </p:nvSpPr>
          <p:spPr>
            <a:xfrm>
              <a:off x="-3603587" y="2633935"/>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16" name="Rechthoek 15">
              <a:extLst>
                <a:ext uri="{FF2B5EF4-FFF2-40B4-BE49-F238E27FC236}">
                  <a16:creationId xmlns:a16="http://schemas.microsoft.com/office/drawing/2014/main" id="{6DC31F19-D929-4564-B0EF-C0B31ECA7BEC}"/>
                </a:ext>
              </a:extLst>
            </p:cNvPr>
            <p:cNvSpPr/>
            <p:nvPr userDrawn="1"/>
          </p:nvSpPr>
          <p:spPr>
            <a:xfrm>
              <a:off x="-3319416" y="2633936"/>
              <a:ext cx="3126341" cy="462795"/>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Klik met de rechter muisknop op de miniatuurweergave van de dia aan de linkerkant van het scherm en kies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‘Dia herstellen’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17" name="Ovaal 16">
              <a:extLst>
                <a:ext uri="{FF2B5EF4-FFF2-40B4-BE49-F238E27FC236}">
                  <a16:creationId xmlns:a16="http://schemas.microsoft.com/office/drawing/2014/main" id="{E91A436C-861B-4F48-B264-7D688D1522E2}"/>
                </a:ext>
              </a:extLst>
            </p:cNvPr>
            <p:cNvSpPr/>
            <p:nvPr userDrawn="1"/>
          </p:nvSpPr>
          <p:spPr>
            <a:xfrm>
              <a:off x="-3603587" y="4226365"/>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18" name="Rechthoek 17">
              <a:extLst>
                <a:ext uri="{FF2B5EF4-FFF2-40B4-BE49-F238E27FC236}">
                  <a16:creationId xmlns:a16="http://schemas.microsoft.com/office/drawing/2014/main" id="{DCC6B16D-48DD-479F-8AC3-09160314C3B9}"/>
                </a:ext>
              </a:extLst>
            </p:cNvPr>
            <p:cNvSpPr/>
            <p:nvPr userDrawn="1"/>
          </p:nvSpPr>
          <p:spPr>
            <a:xfrm>
              <a:off x="-3319416" y="4226366"/>
              <a:ext cx="3008779" cy="820954"/>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Om de afbeelding te schalen of bij te snijden, ga naar de tab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‘Hulpmiddelen voor afbeeldingen - Opmaak’</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‘Bijsnijden’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Schaal met de bolletjes de afbeelding en met de hoekjes het afbeeldingskader.</a:t>
              </a:r>
            </a:p>
          </p:txBody>
        </p:sp>
        <p:sp>
          <p:nvSpPr>
            <p:cNvPr id="19" name="Rechthoek 18">
              <a:extLst>
                <a:ext uri="{FF2B5EF4-FFF2-40B4-BE49-F238E27FC236}">
                  <a16:creationId xmlns:a16="http://schemas.microsoft.com/office/drawing/2014/main" id="{5A5CE015-0462-41A1-98EB-46035775EB0B}"/>
                </a:ext>
              </a:extLst>
            </p:cNvPr>
            <p:cNvSpPr/>
            <p:nvPr userDrawn="1"/>
          </p:nvSpPr>
          <p:spPr>
            <a:xfrm>
              <a:off x="-3316836" y="3200265"/>
              <a:ext cx="1239216" cy="719917"/>
            </a:xfrm>
            <a:prstGeom prst="rect">
              <a:avLst/>
            </a:prstGeom>
            <a:pattFill prst="wdUpDiag">
              <a:fgClr>
                <a:srgbClr val="E0E0E0"/>
              </a:fgClr>
              <a:bgClr>
                <a:srgbClr val="ECECEC"/>
              </a:bgClr>
            </a:pattFill>
            <a:ln w="12700">
              <a:solidFill>
                <a:srgbClr val="D3D3D3"/>
              </a:solidFill>
              <a:prstDash val="solid"/>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72000" tIns="0" rIns="0" bIns="0" numCol="1" spcCol="0" rtlCol="0" fromWordArt="0" anchor="ctr" anchorCtr="0" forceAA="0" compatLnSpc="1">
              <a:prstTxWarp prst="textNoShape">
                <a:avLst/>
              </a:prstTxWarp>
              <a:noAutofit/>
            </a:bodyPr>
            <a:lstStyle/>
            <a:p>
              <a:pPr algn="l"/>
              <a:endParaRPr lang="nl-NL" sz="750" b="0" i="1" noProof="0" dirty="0">
                <a:solidFill>
                  <a:srgbClr val="211F26"/>
                </a:solidFill>
                <a:latin typeface="Calibri" panose="020F0502020204030204" pitchFamily="34" charset="0"/>
                <a:cs typeface="Calibri" panose="020F0502020204030204" pitchFamily="34" charset="0"/>
              </a:endParaRPr>
            </a:p>
          </p:txBody>
        </p:sp>
        <p:grpSp>
          <p:nvGrpSpPr>
            <p:cNvPr id="20" name="Groep 19">
              <a:extLst>
                <a:ext uri="{FF2B5EF4-FFF2-40B4-BE49-F238E27FC236}">
                  <a16:creationId xmlns:a16="http://schemas.microsoft.com/office/drawing/2014/main" id="{E922EECC-C1E0-4DC5-B97B-8FE488253451}"/>
                </a:ext>
              </a:extLst>
            </p:cNvPr>
            <p:cNvGrpSpPr/>
            <p:nvPr userDrawn="1"/>
          </p:nvGrpSpPr>
          <p:grpSpPr>
            <a:xfrm>
              <a:off x="-2485819" y="3479783"/>
              <a:ext cx="1222990" cy="563933"/>
              <a:chOff x="-2485819" y="3399207"/>
              <a:chExt cx="1222990" cy="563933"/>
            </a:xfrm>
          </p:grpSpPr>
          <p:sp>
            <p:nvSpPr>
              <p:cNvPr id="61" name="Rechthoek 60">
                <a:extLst>
                  <a:ext uri="{FF2B5EF4-FFF2-40B4-BE49-F238E27FC236}">
                    <a16:creationId xmlns:a16="http://schemas.microsoft.com/office/drawing/2014/main" id="{3DF5D83C-6A30-4A85-BD70-D120DB031241}"/>
                  </a:ext>
                </a:extLst>
              </p:cNvPr>
              <p:cNvSpPr/>
              <p:nvPr userDrawn="1"/>
            </p:nvSpPr>
            <p:spPr>
              <a:xfrm>
                <a:off x="-2485819" y="3399207"/>
                <a:ext cx="1176476" cy="504851"/>
              </a:xfrm>
              <a:prstGeom prst="rect">
                <a:avLst/>
              </a:prstGeom>
              <a:solidFill>
                <a:schemeClr val="bg1"/>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62" name="Rechthoek 61">
                <a:extLst>
                  <a:ext uri="{FF2B5EF4-FFF2-40B4-BE49-F238E27FC236}">
                    <a16:creationId xmlns:a16="http://schemas.microsoft.com/office/drawing/2014/main" id="{35015D1B-ABC6-42B3-A8FC-52A27382CD75}"/>
                  </a:ext>
                </a:extLst>
              </p:cNvPr>
              <p:cNvSpPr/>
              <p:nvPr userDrawn="1"/>
            </p:nvSpPr>
            <p:spPr>
              <a:xfrm>
                <a:off x="-2479584" y="3652838"/>
                <a:ext cx="1164007" cy="246701"/>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nvGrpSpPr>
              <p:cNvPr id="63" name="Groep 62">
                <a:extLst>
                  <a:ext uri="{FF2B5EF4-FFF2-40B4-BE49-F238E27FC236}">
                    <a16:creationId xmlns:a16="http://schemas.microsoft.com/office/drawing/2014/main" id="{D69EAA4C-9FDC-4EC7-A21B-4BC0BCC04E9E}"/>
                  </a:ext>
                </a:extLst>
              </p:cNvPr>
              <p:cNvGrpSpPr/>
              <p:nvPr userDrawn="1"/>
            </p:nvGrpSpPr>
            <p:grpSpPr>
              <a:xfrm>
                <a:off x="-2403869" y="3460544"/>
                <a:ext cx="155951" cy="131922"/>
                <a:chOff x="12968836" y="3354170"/>
                <a:chExt cx="404806" cy="342433"/>
              </a:xfrm>
            </p:grpSpPr>
            <p:sp>
              <p:nvSpPr>
                <p:cNvPr id="76" name="Rechthoek: afgeronde hoeken 75">
                  <a:extLst>
                    <a:ext uri="{FF2B5EF4-FFF2-40B4-BE49-F238E27FC236}">
                      <a16:creationId xmlns:a16="http://schemas.microsoft.com/office/drawing/2014/main" id="{CCA0533F-3882-43E5-B104-7C83857C0517}"/>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77" name="Rechthoek 76">
                  <a:extLst>
                    <a:ext uri="{FF2B5EF4-FFF2-40B4-BE49-F238E27FC236}">
                      <a16:creationId xmlns:a16="http://schemas.microsoft.com/office/drawing/2014/main" id="{B78D3E28-51A0-4342-A165-8BE56EC61FCE}"/>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78" name="Rechthoek 77">
                  <a:extLst>
                    <a:ext uri="{FF2B5EF4-FFF2-40B4-BE49-F238E27FC236}">
                      <a16:creationId xmlns:a16="http://schemas.microsoft.com/office/drawing/2014/main" id="{B72B2187-E00C-40D4-9F1B-223E4E69980C}"/>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79" name="Rechthoek 78">
                  <a:extLst>
                    <a:ext uri="{FF2B5EF4-FFF2-40B4-BE49-F238E27FC236}">
                      <a16:creationId xmlns:a16="http://schemas.microsoft.com/office/drawing/2014/main" id="{0B01F82F-4F9D-4A90-8274-51619E878836}"/>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80" name="Rechthoek 79">
                  <a:extLst>
                    <a:ext uri="{FF2B5EF4-FFF2-40B4-BE49-F238E27FC236}">
                      <a16:creationId xmlns:a16="http://schemas.microsoft.com/office/drawing/2014/main" id="{8D71E5BE-B989-4210-A531-7B54658A8A37}"/>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81" name="Rechthoek 80">
                  <a:extLst>
                    <a:ext uri="{FF2B5EF4-FFF2-40B4-BE49-F238E27FC236}">
                      <a16:creationId xmlns:a16="http://schemas.microsoft.com/office/drawing/2014/main" id="{F76B6936-C7FD-423E-AAE7-42E927E67B27}"/>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nvGrpSpPr>
              <p:cNvPr id="64" name="Groep 63">
                <a:extLst>
                  <a:ext uri="{FF2B5EF4-FFF2-40B4-BE49-F238E27FC236}">
                    <a16:creationId xmlns:a16="http://schemas.microsoft.com/office/drawing/2014/main" id="{2F2CE6FE-FD22-4261-A1FE-856BAAC17A46}"/>
                  </a:ext>
                </a:extLst>
              </p:cNvPr>
              <p:cNvGrpSpPr/>
              <p:nvPr userDrawn="1"/>
            </p:nvGrpSpPr>
            <p:grpSpPr>
              <a:xfrm>
                <a:off x="-2423424" y="3690208"/>
                <a:ext cx="166739" cy="218963"/>
                <a:chOff x="12940828" y="3950597"/>
                <a:chExt cx="432813" cy="568367"/>
              </a:xfrm>
            </p:grpSpPr>
            <p:grpSp>
              <p:nvGrpSpPr>
                <p:cNvPr id="68" name="Groep 67">
                  <a:extLst>
                    <a:ext uri="{FF2B5EF4-FFF2-40B4-BE49-F238E27FC236}">
                      <a16:creationId xmlns:a16="http://schemas.microsoft.com/office/drawing/2014/main" id="{2B31C954-D23E-4918-8082-7CF045BDD54A}"/>
                    </a:ext>
                  </a:extLst>
                </p:cNvPr>
                <p:cNvGrpSpPr/>
                <p:nvPr userDrawn="1"/>
              </p:nvGrpSpPr>
              <p:grpSpPr>
                <a:xfrm>
                  <a:off x="13000382" y="4006891"/>
                  <a:ext cx="373259" cy="315747"/>
                  <a:chOff x="12968836" y="3354170"/>
                  <a:chExt cx="404806" cy="342433"/>
                </a:xfrm>
              </p:grpSpPr>
              <p:sp>
                <p:nvSpPr>
                  <p:cNvPr id="70" name="Rechthoek: afgeronde hoeken 69">
                    <a:extLst>
                      <a:ext uri="{FF2B5EF4-FFF2-40B4-BE49-F238E27FC236}">
                        <a16:creationId xmlns:a16="http://schemas.microsoft.com/office/drawing/2014/main" id="{228778F9-B1F4-429A-9D05-314C754B6190}"/>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71" name="Rechthoek 70">
                    <a:extLst>
                      <a:ext uri="{FF2B5EF4-FFF2-40B4-BE49-F238E27FC236}">
                        <a16:creationId xmlns:a16="http://schemas.microsoft.com/office/drawing/2014/main" id="{CDB36B9B-592D-4F0D-8384-198810E50464}"/>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72" name="Rechthoek 71">
                    <a:extLst>
                      <a:ext uri="{FF2B5EF4-FFF2-40B4-BE49-F238E27FC236}">
                        <a16:creationId xmlns:a16="http://schemas.microsoft.com/office/drawing/2014/main" id="{9E8467CA-B248-41E8-8ABE-659FC14C39D8}"/>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73" name="Rechthoek 72">
                    <a:extLst>
                      <a:ext uri="{FF2B5EF4-FFF2-40B4-BE49-F238E27FC236}">
                        <a16:creationId xmlns:a16="http://schemas.microsoft.com/office/drawing/2014/main" id="{F9AB6544-6231-4430-B789-06A4B8D299E9}"/>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74" name="Rechthoek 73">
                    <a:extLst>
                      <a:ext uri="{FF2B5EF4-FFF2-40B4-BE49-F238E27FC236}">
                        <a16:creationId xmlns:a16="http://schemas.microsoft.com/office/drawing/2014/main" id="{CAFC6384-9614-4862-B954-8685A991D0EA}"/>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75" name="Rechthoek 74">
                    <a:extLst>
                      <a:ext uri="{FF2B5EF4-FFF2-40B4-BE49-F238E27FC236}">
                        <a16:creationId xmlns:a16="http://schemas.microsoft.com/office/drawing/2014/main" id="{4C3F5CB3-7315-4FAC-8D8F-1157B46AFFA6}"/>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sp>
              <p:nvSpPr>
                <p:cNvPr id="69" name="Boog 68">
                  <a:extLst>
                    <a:ext uri="{FF2B5EF4-FFF2-40B4-BE49-F238E27FC236}">
                      <a16:creationId xmlns:a16="http://schemas.microsoft.com/office/drawing/2014/main" id="{71C8C08E-5565-494C-AF42-A66C7EF014E7}"/>
                    </a:ext>
                  </a:extLst>
                </p:cNvPr>
                <p:cNvSpPr/>
                <p:nvPr userDrawn="1"/>
              </p:nvSpPr>
              <p:spPr>
                <a:xfrm rot="17637075">
                  <a:off x="12776155" y="4115270"/>
                  <a:ext cx="568367" cy="239021"/>
                </a:xfrm>
                <a:prstGeom prst="arc">
                  <a:avLst>
                    <a:gd name="adj1" fmla="val 15959368"/>
                    <a:gd name="adj2" fmla="val 1354623"/>
                  </a:avLst>
                </a:prstGeom>
                <a:noFill/>
                <a:ln w="19050" cap="flat" cmpd="sng" algn="ctr">
                  <a:solidFill>
                    <a:srgbClr val="4D82B8"/>
                  </a:solidFill>
                  <a:prstDash val="solid"/>
                  <a:headEnd type="arrow" w="med" len="sm"/>
                </a:ln>
                <a:effectLst/>
              </p:spPr>
              <p:txBody>
                <a:bodyPr rtlCol="0" anchor="ctr">
                  <a:noAutofit/>
                </a:bodyPr>
                <a:lstStyle/>
                <a:p>
                  <a:pPr algn="ctr"/>
                  <a:endParaRPr lang="nl-NL" sz="1800" noProof="0" dirty="0">
                    <a:solidFill>
                      <a:srgbClr val="211F26"/>
                    </a:solidFill>
                    <a:latin typeface="Calibri" panose="020F0502020204030204" pitchFamily="34" charset="0"/>
                    <a:cs typeface="Calibri" panose="020F0502020204030204" pitchFamily="34" charset="0"/>
                  </a:endParaRPr>
                </a:p>
              </p:txBody>
            </p:sp>
          </p:grpSp>
          <p:sp>
            <p:nvSpPr>
              <p:cNvPr id="65" name="Tekstvak 64">
                <a:extLst>
                  <a:ext uri="{FF2B5EF4-FFF2-40B4-BE49-F238E27FC236}">
                    <a16:creationId xmlns:a16="http://schemas.microsoft.com/office/drawing/2014/main" id="{4677A3B1-A5C4-4653-BF5A-63456B359250}"/>
                  </a:ext>
                </a:extLst>
              </p:cNvPr>
              <p:cNvSpPr txBox="1"/>
              <p:nvPr userDrawn="1"/>
            </p:nvSpPr>
            <p:spPr>
              <a:xfrm>
                <a:off x="-2245455" y="3460544"/>
                <a:ext cx="896116" cy="134709"/>
              </a:xfrm>
              <a:prstGeom prst="rect">
                <a:avLst/>
              </a:prstGeom>
              <a:noFill/>
            </p:spPr>
            <p:txBody>
              <a:bodyPr wrap="square" rtlCol="0" anchor="ctr">
                <a:noAutofit/>
              </a:bodyPr>
              <a:lstStyle/>
              <a:p>
                <a:pPr marL="0" algn="l" defTabSz="913134" rtl="0" eaLnBrk="1" latinLnBrk="0" hangingPunct="1">
                  <a:lnSpc>
                    <a:spcPct val="90000"/>
                  </a:lnSpc>
                  <a:spcBef>
                    <a:spcPts val="450"/>
                  </a:spcBef>
                  <a:spcAft>
                    <a:spcPts val="450"/>
                  </a:spcAft>
                </a:pPr>
                <a:r>
                  <a:rPr lang="nl-NL" sz="675" b="0" kern="1200" noProof="0" dirty="0">
                    <a:solidFill>
                      <a:srgbClr val="211F26"/>
                    </a:solidFill>
                    <a:latin typeface="Calibri" panose="020F0502020204030204" pitchFamily="34" charset="0"/>
                    <a:ea typeface="+mn-ea"/>
                    <a:cs typeface="Calibri" panose="020F0502020204030204" pitchFamily="34" charset="0"/>
                  </a:rPr>
                  <a:t>Indeling</a:t>
                </a:r>
              </a:p>
            </p:txBody>
          </p:sp>
          <p:sp>
            <p:nvSpPr>
              <p:cNvPr id="66" name="Tekstvak 65">
                <a:extLst>
                  <a:ext uri="{FF2B5EF4-FFF2-40B4-BE49-F238E27FC236}">
                    <a16:creationId xmlns:a16="http://schemas.microsoft.com/office/drawing/2014/main" id="{CB734E7B-0938-4672-B9FF-4A162DBB7F12}"/>
                  </a:ext>
                </a:extLst>
              </p:cNvPr>
              <p:cNvSpPr txBox="1"/>
              <p:nvPr userDrawn="1"/>
            </p:nvSpPr>
            <p:spPr>
              <a:xfrm>
                <a:off x="-2258884" y="3712980"/>
                <a:ext cx="909545" cy="126416"/>
              </a:xfrm>
              <a:prstGeom prst="rect">
                <a:avLst/>
              </a:prstGeom>
              <a:noFill/>
            </p:spPr>
            <p:txBody>
              <a:bodyPr wrap="square" rtlCol="0" anchor="ctr">
                <a:noAutofit/>
              </a:bodyPr>
              <a:lstStyle/>
              <a:p>
                <a:pPr marL="0" algn="l" defTabSz="913134" rtl="0" eaLnBrk="1" latinLnBrk="0" hangingPunct="1">
                  <a:lnSpc>
                    <a:spcPct val="90000"/>
                  </a:lnSpc>
                  <a:spcBef>
                    <a:spcPts val="450"/>
                  </a:spcBef>
                  <a:spcAft>
                    <a:spcPts val="450"/>
                  </a:spcAft>
                </a:pPr>
                <a:r>
                  <a:rPr lang="nl-NL" sz="675" b="0" kern="1200" noProof="0" dirty="0">
                    <a:solidFill>
                      <a:srgbClr val="211F26"/>
                    </a:solidFill>
                    <a:latin typeface="Calibri" panose="020F0502020204030204" pitchFamily="34" charset="0"/>
                    <a:ea typeface="+mn-ea"/>
                    <a:cs typeface="Calibri" panose="020F0502020204030204" pitchFamily="34" charset="0"/>
                  </a:rPr>
                  <a:t>Dia Herstellen</a:t>
                </a:r>
              </a:p>
            </p:txBody>
          </p:sp>
          <p:sp>
            <p:nvSpPr>
              <p:cNvPr id="67" name="Vrije vorm: vorm 66">
                <a:extLst>
                  <a:ext uri="{FF2B5EF4-FFF2-40B4-BE49-F238E27FC236}">
                    <a16:creationId xmlns:a16="http://schemas.microsoft.com/office/drawing/2014/main" id="{98E4E694-AC81-4DA0-BC1D-BB2DB679DA9E}"/>
                  </a:ext>
                </a:extLst>
              </p:cNvPr>
              <p:cNvSpPr/>
              <p:nvPr userDrawn="1"/>
            </p:nvSpPr>
            <p:spPr>
              <a:xfrm>
                <a:off x="-1360391" y="3783140"/>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450"/>
                  </a:spcBef>
                  <a:spcAft>
                    <a:spcPts val="450"/>
                  </a:spcAft>
                </a:pPr>
                <a:endParaRPr lang="nl-NL" sz="1200" cap="all" baseline="0" noProof="0" dirty="0">
                  <a:latin typeface="Calibri" panose="020F0502020204030204" pitchFamily="34" charset="0"/>
                  <a:cs typeface="Calibri" panose="020F0502020204030204" pitchFamily="34" charset="0"/>
                </a:endParaRPr>
              </a:p>
            </p:txBody>
          </p:sp>
        </p:grpSp>
        <p:grpSp>
          <p:nvGrpSpPr>
            <p:cNvPr id="21" name="Groep 20">
              <a:extLst>
                <a:ext uri="{FF2B5EF4-FFF2-40B4-BE49-F238E27FC236}">
                  <a16:creationId xmlns:a16="http://schemas.microsoft.com/office/drawing/2014/main" id="{E1E32E43-4975-47BB-8516-E5A8927BAF23}"/>
                </a:ext>
              </a:extLst>
            </p:cNvPr>
            <p:cNvGrpSpPr/>
            <p:nvPr userDrawn="1"/>
          </p:nvGrpSpPr>
          <p:grpSpPr>
            <a:xfrm>
              <a:off x="-3786165" y="5728778"/>
              <a:ext cx="3693386" cy="959696"/>
              <a:chOff x="-3786437" y="6163468"/>
              <a:chExt cx="3693386" cy="959696"/>
            </a:xfrm>
          </p:grpSpPr>
          <p:sp>
            <p:nvSpPr>
              <p:cNvPr id="51" name="Rechthoek 50">
                <a:extLst>
                  <a:ext uri="{FF2B5EF4-FFF2-40B4-BE49-F238E27FC236}">
                    <a16:creationId xmlns:a16="http://schemas.microsoft.com/office/drawing/2014/main" id="{3EF21F03-1721-404E-8461-E9827367E732}"/>
                  </a:ext>
                </a:extLst>
              </p:cNvPr>
              <p:cNvSpPr/>
              <p:nvPr userDrawn="1"/>
            </p:nvSpPr>
            <p:spPr>
              <a:xfrm>
                <a:off x="-3786437" y="6295164"/>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900" b="1" cap="all" baseline="0" noProof="0" dirty="0">
                    <a:solidFill>
                      <a:srgbClr val="211F26"/>
                    </a:solidFill>
                    <a:latin typeface="Calibri" panose="020F0502020204030204" pitchFamily="34" charset="0"/>
                    <a:cs typeface="Calibri" panose="020F0502020204030204" pitchFamily="34" charset="0"/>
                  </a:rPr>
                  <a:t>MEER WETEN?</a:t>
                </a:r>
                <a:br>
                  <a:rPr lang="nl-NL" sz="900" b="1" cap="all" baseline="0" noProof="0" dirty="0">
                    <a:solidFill>
                      <a:srgbClr val="211F26"/>
                    </a:solidFill>
                    <a:latin typeface="Calibri" panose="020F0502020204030204" pitchFamily="34" charset="0"/>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900" b="1" cap="all" baseline="0" noProof="0" dirty="0">
                    <a:solidFill>
                      <a:srgbClr val="211F26"/>
                    </a:solidFill>
                    <a:latin typeface="Calibri" panose="020F0502020204030204" pitchFamily="34" charset="0"/>
                    <a:cs typeface="Calibri" panose="020F0502020204030204" pitchFamily="34" charset="0"/>
                  </a:rPr>
                  <a:t> 'SLIDEBUILDER’ </a:t>
                </a:r>
                <a:r>
                  <a:rPr lang="nl-NL" sz="9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900" kern="1200" cap="none" baseline="0" noProof="0" dirty="0">
                    <a:solidFill>
                      <a:srgbClr val="211F26"/>
                    </a:solidFill>
                    <a:latin typeface="Calibri" panose="020F0502020204030204" pitchFamily="34" charset="0"/>
                    <a:ea typeface="+mn-ea"/>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9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52" name="ICOON_info">
                <a:extLst>
                  <a:ext uri="{FF2B5EF4-FFF2-40B4-BE49-F238E27FC236}">
                    <a16:creationId xmlns:a16="http://schemas.microsoft.com/office/drawing/2014/main" id="{1FE07E13-9865-4955-BAE0-CCFB1EFE0417}"/>
                  </a:ext>
                </a:extLst>
              </p:cNvPr>
              <p:cNvGrpSpPr/>
              <p:nvPr userDrawn="1"/>
            </p:nvGrpSpPr>
            <p:grpSpPr>
              <a:xfrm>
                <a:off x="-376736" y="6163468"/>
                <a:ext cx="283685" cy="283685"/>
                <a:chOff x="-510741" y="5913713"/>
                <a:chExt cx="267555" cy="267555"/>
              </a:xfrm>
            </p:grpSpPr>
            <p:sp>
              <p:nvSpPr>
                <p:cNvPr id="59" name="Ovaal 58">
                  <a:extLst>
                    <a:ext uri="{FF2B5EF4-FFF2-40B4-BE49-F238E27FC236}">
                      <a16:creationId xmlns:a16="http://schemas.microsoft.com/office/drawing/2014/main" id="{DB0073E4-FD28-4F01-BD93-0EC22FEC5640}"/>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450"/>
                    </a:spcBef>
                    <a:spcAft>
                      <a:spcPts val="450"/>
                    </a:spcAft>
                  </a:pPr>
                  <a:endParaRPr lang="nl-NL" sz="1200" cap="all" baseline="0" noProof="0" dirty="0">
                    <a:latin typeface="Calibri" panose="020F0502020204030204" pitchFamily="34" charset="0"/>
                    <a:cs typeface="Calibri" panose="020F0502020204030204" pitchFamily="34" charset="0"/>
                  </a:endParaRPr>
                </a:p>
              </p:txBody>
            </p:sp>
            <p:sp>
              <p:nvSpPr>
                <p:cNvPr id="60" name="Graphic 163" descr="Informatie">
                  <a:extLst>
                    <a:ext uri="{FF2B5EF4-FFF2-40B4-BE49-F238E27FC236}">
                      <a16:creationId xmlns:a16="http://schemas.microsoft.com/office/drawing/2014/main" id="{FEFE6D9D-1297-4AB5-99E7-A18D6A960425}"/>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1500" noProof="0" dirty="0">
                    <a:solidFill>
                      <a:srgbClr val="211F26"/>
                    </a:solidFill>
                    <a:latin typeface="Calibri" panose="020F0502020204030204" pitchFamily="34" charset="0"/>
                    <a:cs typeface="Calibri" panose="020F0502020204030204" pitchFamily="34" charset="0"/>
                  </a:endParaRPr>
                </a:p>
              </p:txBody>
            </p:sp>
          </p:grpSp>
          <p:grpSp>
            <p:nvGrpSpPr>
              <p:cNvPr id="53" name="Groep 52">
                <a:extLst>
                  <a:ext uri="{FF2B5EF4-FFF2-40B4-BE49-F238E27FC236}">
                    <a16:creationId xmlns:a16="http://schemas.microsoft.com/office/drawing/2014/main" id="{00C5FDAC-625A-43CB-8320-0E3C65A2F3C5}"/>
                  </a:ext>
                </a:extLst>
              </p:cNvPr>
              <p:cNvGrpSpPr/>
              <p:nvPr userDrawn="1"/>
            </p:nvGrpSpPr>
            <p:grpSpPr>
              <a:xfrm>
                <a:off x="-938434" y="6420818"/>
                <a:ext cx="627798" cy="576693"/>
                <a:chOff x="-938434" y="4570310"/>
                <a:chExt cx="627798" cy="576693"/>
              </a:xfrm>
            </p:grpSpPr>
            <p:grpSp>
              <p:nvGrpSpPr>
                <p:cNvPr id="54" name="Inspireren">
                  <a:extLst>
                    <a:ext uri="{FF2B5EF4-FFF2-40B4-BE49-F238E27FC236}">
                      <a16:creationId xmlns:a16="http://schemas.microsoft.com/office/drawing/2014/main" id="{192B3409-84CF-4128-BD82-57D6B2DC906D}"/>
                    </a:ext>
                  </a:extLst>
                </p:cNvPr>
                <p:cNvGrpSpPr>
                  <a:grpSpLocks noChangeAspect="1"/>
                </p:cNvGrpSpPr>
                <p:nvPr userDrawn="1"/>
              </p:nvGrpSpPr>
              <p:grpSpPr bwMode="auto">
                <a:xfrm>
                  <a:off x="-716116" y="4570310"/>
                  <a:ext cx="169778" cy="242385"/>
                  <a:chOff x="4768" y="2783"/>
                  <a:chExt cx="788" cy="1125"/>
                </a:xfrm>
                <a:gradFill>
                  <a:gsLst>
                    <a:gs pos="0">
                      <a:srgbClr val="9D9FA1"/>
                    </a:gs>
                    <a:gs pos="70000">
                      <a:srgbClr val="211F26"/>
                    </a:gs>
                  </a:gsLst>
                  <a:lin ang="2700000" scaled="0"/>
                </a:gradFill>
              </p:grpSpPr>
              <p:sp>
                <p:nvSpPr>
                  <p:cNvPr id="56" name="Freeform 12">
                    <a:extLst>
                      <a:ext uri="{FF2B5EF4-FFF2-40B4-BE49-F238E27FC236}">
                        <a16:creationId xmlns:a16="http://schemas.microsoft.com/office/drawing/2014/main" id="{B410C707-6604-4365-8FFA-F2DBF773CB8B}"/>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57" name="Freeform 13">
                    <a:extLst>
                      <a:ext uri="{FF2B5EF4-FFF2-40B4-BE49-F238E27FC236}">
                        <a16:creationId xmlns:a16="http://schemas.microsoft.com/office/drawing/2014/main" id="{14AF2CCC-3D2C-4109-A990-749420A358CC}"/>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58" name="Freeform 14">
                    <a:extLst>
                      <a:ext uri="{FF2B5EF4-FFF2-40B4-BE49-F238E27FC236}">
                        <a16:creationId xmlns:a16="http://schemas.microsoft.com/office/drawing/2014/main" id="{D2415F16-D850-405E-B00B-BE82E6BC3948}"/>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grpSp>
            <p:sp>
              <p:nvSpPr>
                <p:cNvPr id="55" name="Tekstvak 54">
                  <a:extLst>
                    <a:ext uri="{FF2B5EF4-FFF2-40B4-BE49-F238E27FC236}">
                      <a16:creationId xmlns:a16="http://schemas.microsoft.com/office/drawing/2014/main" id="{291BBD50-5CA9-4FAB-8BF3-4205563EF86A}"/>
                    </a:ext>
                  </a:extLst>
                </p:cNvPr>
                <p:cNvSpPr txBox="1"/>
                <p:nvPr userDrawn="1"/>
              </p:nvSpPr>
              <p:spPr>
                <a:xfrm>
                  <a:off x="-938434" y="4824764"/>
                  <a:ext cx="627798" cy="322239"/>
                </a:xfrm>
                <a:prstGeom prst="rect">
                  <a:avLst/>
                </a:prstGeom>
                <a:noFill/>
              </p:spPr>
              <p:txBody>
                <a:bodyPr wrap="square" lIns="0" tIns="0" rIns="0" bIns="0" rtlCol="0" anchor="ctr">
                  <a:noAutofit/>
                </a:bodyPr>
                <a:lstStyle/>
                <a:p>
                  <a:pPr marL="0" marR="0" lvl="0" indent="0" algn="ctr" defTabSz="685800" rtl="0"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grpSp>
          <p:nvGrpSpPr>
            <p:cNvPr id="22" name="Groep 21">
              <a:extLst>
                <a:ext uri="{FF2B5EF4-FFF2-40B4-BE49-F238E27FC236}">
                  <a16:creationId xmlns:a16="http://schemas.microsoft.com/office/drawing/2014/main" id="{43120C4E-7F80-42B9-8A37-8706CA846D70}"/>
                </a:ext>
              </a:extLst>
            </p:cNvPr>
            <p:cNvGrpSpPr/>
            <p:nvPr userDrawn="1"/>
          </p:nvGrpSpPr>
          <p:grpSpPr>
            <a:xfrm>
              <a:off x="-3367447" y="1226982"/>
              <a:ext cx="791775" cy="406485"/>
              <a:chOff x="-3565087" y="1409294"/>
              <a:chExt cx="627469" cy="322133"/>
            </a:xfrm>
          </p:grpSpPr>
          <p:grpSp>
            <p:nvGrpSpPr>
              <p:cNvPr id="45" name="Groep 44">
                <a:extLst>
                  <a:ext uri="{FF2B5EF4-FFF2-40B4-BE49-F238E27FC236}">
                    <a16:creationId xmlns:a16="http://schemas.microsoft.com/office/drawing/2014/main" id="{02A9EDAC-4B57-4204-9877-09F0AB524CE5}"/>
                  </a:ext>
                </a:extLst>
              </p:cNvPr>
              <p:cNvGrpSpPr/>
              <p:nvPr userDrawn="1"/>
            </p:nvGrpSpPr>
            <p:grpSpPr>
              <a:xfrm>
                <a:off x="-3364916" y="1409294"/>
                <a:ext cx="225195" cy="195499"/>
                <a:chOff x="10307162" y="1361199"/>
                <a:chExt cx="2200275" cy="1914525"/>
              </a:xfrm>
            </p:grpSpPr>
            <p:sp>
              <p:nvSpPr>
                <p:cNvPr id="47" name="Vrije vorm: vorm 46">
                  <a:extLst>
                    <a:ext uri="{FF2B5EF4-FFF2-40B4-BE49-F238E27FC236}">
                      <a16:creationId xmlns:a16="http://schemas.microsoft.com/office/drawing/2014/main" id="{A7C253CA-DF2F-4F29-B285-19B2A3603BA4}"/>
                    </a:ext>
                  </a:extLst>
                </p:cNvPr>
                <p:cNvSpPr/>
                <p:nvPr/>
              </p:nvSpPr>
              <p:spPr>
                <a:xfrm>
                  <a:off x="10683400" y="1831734"/>
                  <a:ext cx="371475" cy="371475"/>
                </a:xfrm>
                <a:custGeom>
                  <a:avLst/>
                  <a:gdLst>
                    <a:gd name="connsiteX0" fmla="*/ 369094 w 371475"/>
                    <a:gd name="connsiteY0" fmla="*/ 188119 h 371475"/>
                    <a:gd name="connsiteX1" fmla="*/ 188119 w 371475"/>
                    <a:gd name="connsiteY1" fmla="*/ 369094 h 371475"/>
                    <a:gd name="connsiteX2" fmla="*/ 7144 w 371475"/>
                    <a:gd name="connsiteY2" fmla="*/ 188119 h 371475"/>
                    <a:gd name="connsiteX3" fmla="*/ 188119 w 371475"/>
                    <a:gd name="connsiteY3" fmla="*/ 7144 h 371475"/>
                    <a:gd name="connsiteX4" fmla="*/ 369094 w 371475"/>
                    <a:gd name="connsiteY4" fmla="*/ 188119 h 3714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1475" h="371475">
                      <a:moveTo>
                        <a:pt x="369094" y="188119"/>
                      </a:moveTo>
                      <a:cubicBezTo>
                        <a:pt x="369094" y="288068"/>
                        <a:pt x="288068" y="369094"/>
                        <a:pt x="188119" y="369094"/>
                      </a:cubicBezTo>
                      <a:cubicBezTo>
                        <a:pt x="88169" y="369094"/>
                        <a:pt x="7144" y="288068"/>
                        <a:pt x="7144" y="188119"/>
                      </a:cubicBezTo>
                      <a:cubicBezTo>
                        <a:pt x="7144" y="88169"/>
                        <a:pt x="88169" y="7144"/>
                        <a:pt x="188119" y="7144"/>
                      </a:cubicBezTo>
                      <a:cubicBezTo>
                        <a:pt x="288068" y="7144"/>
                        <a:pt x="369094" y="88169"/>
                        <a:pt x="369094" y="188119"/>
                      </a:cubicBezTo>
                      <a:close/>
                    </a:path>
                  </a:pathLst>
                </a:custGeom>
                <a:solidFill>
                  <a:srgbClr val="1FF524"/>
                </a:solidFill>
                <a:ln w="9525" cap="flat">
                  <a:noFill/>
                  <a:prstDash val="solid"/>
                  <a:miter/>
                </a:ln>
              </p:spPr>
              <p:txBody>
                <a:bodyPr rtlCol="0" anchor="ctr"/>
                <a:lstStyle/>
                <a:p>
                  <a:pPr defTabSz="746602"/>
                  <a:endParaRPr lang="nl-NL" sz="5400" dirty="0">
                    <a:solidFill>
                      <a:srgbClr val="211F26"/>
                    </a:solidFill>
                    <a:latin typeface="Segoe UI Light"/>
                  </a:endParaRPr>
                </a:p>
              </p:txBody>
            </p:sp>
            <p:grpSp>
              <p:nvGrpSpPr>
                <p:cNvPr id="48" name="Groep 47">
                  <a:extLst>
                    <a:ext uri="{FF2B5EF4-FFF2-40B4-BE49-F238E27FC236}">
                      <a16:creationId xmlns:a16="http://schemas.microsoft.com/office/drawing/2014/main" id="{A74C1A1A-BAFF-46E6-9E1D-AE9BA7483CB0}"/>
                    </a:ext>
                  </a:extLst>
                </p:cNvPr>
                <p:cNvGrpSpPr/>
                <p:nvPr/>
              </p:nvGrpSpPr>
              <p:grpSpPr>
                <a:xfrm>
                  <a:off x="10307162" y="1361199"/>
                  <a:ext cx="2200275" cy="1914525"/>
                  <a:chOff x="10307162" y="1361199"/>
                  <a:chExt cx="2200275" cy="1914525"/>
                </a:xfrm>
                <a:gradFill>
                  <a:gsLst>
                    <a:gs pos="0">
                      <a:srgbClr val="9D9FA1"/>
                    </a:gs>
                    <a:gs pos="70000">
                      <a:srgbClr val="211F26"/>
                    </a:gs>
                  </a:gsLst>
                  <a:lin ang="2700000" scaled="0"/>
                </a:gradFill>
              </p:grpSpPr>
              <p:sp>
                <p:nvSpPr>
                  <p:cNvPr id="49" name="Vrije vorm: vorm 48">
                    <a:extLst>
                      <a:ext uri="{FF2B5EF4-FFF2-40B4-BE49-F238E27FC236}">
                        <a16:creationId xmlns:a16="http://schemas.microsoft.com/office/drawing/2014/main" id="{0D16A06E-254E-42F1-AC6F-B0C6EEB0D817}"/>
                      </a:ext>
                    </a:extLst>
                  </p:cNvPr>
                  <p:cNvSpPr/>
                  <p:nvPr/>
                </p:nvSpPr>
                <p:spPr>
                  <a:xfrm>
                    <a:off x="10307162" y="1361199"/>
                    <a:ext cx="2200275" cy="1914525"/>
                  </a:xfrm>
                  <a:custGeom>
                    <a:avLst/>
                    <a:gdLst>
                      <a:gd name="connsiteX0" fmla="*/ 7144 w 2200275"/>
                      <a:gd name="connsiteY0" fmla="*/ 7144 h 1914525"/>
                      <a:gd name="connsiteX1" fmla="*/ 7144 w 2200275"/>
                      <a:gd name="connsiteY1" fmla="*/ 245269 h 1914525"/>
                      <a:gd name="connsiteX2" fmla="*/ 432911 w 2200275"/>
                      <a:gd name="connsiteY2" fmla="*/ 245269 h 1914525"/>
                      <a:gd name="connsiteX3" fmla="*/ 432911 w 2200275"/>
                      <a:gd name="connsiteY3" fmla="*/ 245269 h 1914525"/>
                      <a:gd name="connsiteX4" fmla="*/ 1959769 w 2200275"/>
                      <a:gd name="connsiteY4" fmla="*/ 245269 h 1914525"/>
                      <a:gd name="connsiteX5" fmla="*/ 1959769 w 2200275"/>
                      <a:gd name="connsiteY5" fmla="*/ 1674019 h 1914525"/>
                      <a:gd name="connsiteX6" fmla="*/ 245269 w 2200275"/>
                      <a:gd name="connsiteY6" fmla="*/ 1674019 h 1914525"/>
                      <a:gd name="connsiteX7" fmla="*/ 245269 w 2200275"/>
                      <a:gd name="connsiteY7" fmla="*/ 350044 h 1914525"/>
                      <a:gd name="connsiteX8" fmla="*/ 7144 w 2200275"/>
                      <a:gd name="connsiteY8" fmla="*/ 350044 h 1914525"/>
                      <a:gd name="connsiteX9" fmla="*/ 7144 w 2200275"/>
                      <a:gd name="connsiteY9" fmla="*/ 1912144 h 1914525"/>
                      <a:gd name="connsiteX10" fmla="*/ 2197894 w 2200275"/>
                      <a:gd name="connsiteY10" fmla="*/ 1912144 h 1914525"/>
                      <a:gd name="connsiteX11" fmla="*/ 2197894 w 2200275"/>
                      <a:gd name="connsiteY11" fmla="*/ 7144 h 191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00275" h="1914525">
                        <a:moveTo>
                          <a:pt x="7144" y="7144"/>
                        </a:moveTo>
                        <a:lnTo>
                          <a:pt x="7144" y="245269"/>
                        </a:lnTo>
                        <a:lnTo>
                          <a:pt x="432911" y="245269"/>
                        </a:lnTo>
                        <a:lnTo>
                          <a:pt x="432911" y="245269"/>
                        </a:lnTo>
                        <a:lnTo>
                          <a:pt x="1959769" y="245269"/>
                        </a:lnTo>
                        <a:lnTo>
                          <a:pt x="1959769" y="1674019"/>
                        </a:lnTo>
                        <a:lnTo>
                          <a:pt x="245269" y="1674019"/>
                        </a:lnTo>
                        <a:lnTo>
                          <a:pt x="245269" y="350044"/>
                        </a:lnTo>
                        <a:lnTo>
                          <a:pt x="7144" y="350044"/>
                        </a:lnTo>
                        <a:lnTo>
                          <a:pt x="7144" y="1912144"/>
                        </a:lnTo>
                        <a:lnTo>
                          <a:pt x="2197894" y="1912144"/>
                        </a:lnTo>
                        <a:lnTo>
                          <a:pt x="2197894" y="7144"/>
                        </a:lnTo>
                        <a:close/>
                      </a:path>
                    </a:pathLst>
                  </a:custGeom>
                  <a:grpFill/>
                  <a:ln w="9525" cap="flat">
                    <a:noFill/>
                    <a:prstDash val="solid"/>
                    <a:miter/>
                  </a:ln>
                </p:spPr>
                <p:txBody>
                  <a:bodyPr rtlCol="0" anchor="ctr"/>
                  <a:lstStyle/>
                  <a:p>
                    <a:pPr defTabSz="746602"/>
                    <a:endParaRPr lang="nl-NL" sz="5400" dirty="0">
                      <a:solidFill>
                        <a:srgbClr val="211F26"/>
                      </a:solidFill>
                      <a:latin typeface="Segoe UI Light"/>
                    </a:endParaRPr>
                  </a:p>
                </p:txBody>
              </p:sp>
              <p:sp>
                <p:nvSpPr>
                  <p:cNvPr id="50" name="Vrije vorm: vorm 49">
                    <a:extLst>
                      <a:ext uri="{FF2B5EF4-FFF2-40B4-BE49-F238E27FC236}">
                        <a16:creationId xmlns:a16="http://schemas.microsoft.com/office/drawing/2014/main" id="{1F9BC8B3-10B5-4216-BD77-0672B5168ACE}"/>
                      </a:ext>
                    </a:extLst>
                  </p:cNvPr>
                  <p:cNvSpPr/>
                  <p:nvPr/>
                </p:nvSpPr>
                <p:spPr>
                  <a:xfrm>
                    <a:off x="10682447" y="1953654"/>
                    <a:ext cx="1438275" cy="885825"/>
                  </a:xfrm>
                  <a:custGeom>
                    <a:avLst/>
                    <a:gdLst>
                      <a:gd name="connsiteX0" fmla="*/ 1070134 w 1438275"/>
                      <a:gd name="connsiteY0" fmla="*/ 7144 h 885825"/>
                      <a:gd name="connsiteX1" fmla="*/ 801529 w 1438275"/>
                      <a:gd name="connsiteY1" fmla="*/ 275749 h 885825"/>
                      <a:gd name="connsiteX2" fmla="*/ 662464 w 1438275"/>
                      <a:gd name="connsiteY2" fmla="*/ 137636 h 885825"/>
                      <a:gd name="connsiteX3" fmla="*/ 7144 w 1438275"/>
                      <a:gd name="connsiteY3" fmla="*/ 784384 h 885825"/>
                      <a:gd name="connsiteX4" fmla="*/ 108109 w 1438275"/>
                      <a:gd name="connsiteY4" fmla="*/ 885349 h 885825"/>
                      <a:gd name="connsiteX5" fmla="*/ 662464 w 1438275"/>
                      <a:gd name="connsiteY5" fmla="*/ 338614 h 885825"/>
                      <a:gd name="connsiteX6" fmla="*/ 928211 w 1438275"/>
                      <a:gd name="connsiteY6" fmla="*/ 605314 h 885825"/>
                      <a:gd name="connsiteX7" fmla="*/ 1029176 w 1438275"/>
                      <a:gd name="connsiteY7" fmla="*/ 503396 h 885825"/>
                      <a:gd name="connsiteX8" fmla="*/ 902494 w 1438275"/>
                      <a:gd name="connsiteY8" fmla="*/ 376714 h 885825"/>
                      <a:gd name="connsiteX9" fmla="*/ 1070134 w 1438275"/>
                      <a:gd name="connsiteY9" fmla="*/ 209074 h 885825"/>
                      <a:gd name="connsiteX10" fmla="*/ 1337786 w 1438275"/>
                      <a:gd name="connsiteY10" fmla="*/ 480536 h 885825"/>
                      <a:gd name="connsiteX11" fmla="*/ 1438751 w 1438275"/>
                      <a:gd name="connsiteY11" fmla="*/ 378619 h 885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38275" h="885825">
                        <a:moveTo>
                          <a:pt x="1070134" y="7144"/>
                        </a:moveTo>
                        <a:lnTo>
                          <a:pt x="801529" y="275749"/>
                        </a:lnTo>
                        <a:lnTo>
                          <a:pt x="662464" y="137636"/>
                        </a:lnTo>
                        <a:lnTo>
                          <a:pt x="7144" y="784384"/>
                        </a:lnTo>
                        <a:lnTo>
                          <a:pt x="108109" y="885349"/>
                        </a:lnTo>
                        <a:lnTo>
                          <a:pt x="662464" y="338614"/>
                        </a:lnTo>
                        <a:lnTo>
                          <a:pt x="928211" y="605314"/>
                        </a:lnTo>
                        <a:lnTo>
                          <a:pt x="1029176" y="503396"/>
                        </a:lnTo>
                        <a:lnTo>
                          <a:pt x="902494" y="376714"/>
                        </a:lnTo>
                        <a:lnTo>
                          <a:pt x="1070134" y="209074"/>
                        </a:lnTo>
                        <a:lnTo>
                          <a:pt x="1337786" y="480536"/>
                        </a:lnTo>
                        <a:lnTo>
                          <a:pt x="1438751" y="378619"/>
                        </a:lnTo>
                        <a:close/>
                      </a:path>
                    </a:pathLst>
                  </a:custGeom>
                  <a:grpFill/>
                  <a:ln w="9525" cap="flat">
                    <a:noFill/>
                    <a:prstDash val="solid"/>
                    <a:miter/>
                  </a:ln>
                </p:spPr>
                <p:txBody>
                  <a:bodyPr rtlCol="0" anchor="ctr"/>
                  <a:lstStyle/>
                  <a:p>
                    <a:pPr defTabSz="746602"/>
                    <a:endParaRPr lang="nl-NL" sz="5400" dirty="0">
                      <a:solidFill>
                        <a:srgbClr val="211F26"/>
                      </a:solidFill>
                      <a:latin typeface="Segoe UI Light"/>
                    </a:endParaRPr>
                  </a:p>
                </p:txBody>
              </p:sp>
            </p:grpSp>
          </p:grpSp>
          <p:sp>
            <p:nvSpPr>
              <p:cNvPr id="46" name="Tekstvak 45">
                <a:extLst>
                  <a:ext uri="{FF2B5EF4-FFF2-40B4-BE49-F238E27FC236}">
                    <a16:creationId xmlns:a16="http://schemas.microsoft.com/office/drawing/2014/main" id="{2B5FF62C-7CF7-4EA2-98BB-9045D9C2E3E8}"/>
                  </a:ext>
                </a:extLst>
              </p:cNvPr>
              <p:cNvSpPr txBox="1"/>
              <p:nvPr userDrawn="1"/>
            </p:nvSpPr>
            <p:spPr>
              <a:xfrm>
                <a:off x="-3565087" y="1617700"/>
                <a:ext cx="627469" cy="113727"/>
              </a:xfrm>
              <a:prstGeom prst="rect">
                <a:avLst/>
              </a:prstGeom>
              <a:noFill/>
            </p:spPr>
            <p:txBody>
              <a:bodyPr wrap="square" lIns="0" tIns="18000" rIns="0" bIns="0" rtlCol="0" anchor="t">
                <a:noAutofit/>
              </a:bodyPr>
              <a:lstStyle/>
              <a:p>
                <a:pPr marL="0" marR="0" lvl="0" indent="0" algn="ctr" defTabSz="685800" rtl="0"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Afbeeldingen</a:t>
                </a:r>
              </a:p>
            </p:txBody>
          </p:sp>
        </p:grpSp>
        <p:grpSp>
          <p:nvGrpSpPr>
            <p:cNvPr id="24" name="Groep 23">
              <a:extLst>
                <a:ext uri="{FF2B5EF4-FFF2-40B4-BE49-F238E27FC236}">
                  <a16:creationId xmlns:a16="http://schemas.microsoft.com/office/drawing/2014/main" id="{DE7957BA-0CE1-4579-A39A-0F3DD5FEAC69}"/>
                </a:ext>
              </a:extLst>
            </p:cNvPr>
            <p:cNvGrpSpPr/>
            <p:nvPr userDrawn="1"/>
          </p:nvGrpSpPr>
          <p:grpSpPr>
            <a:xfrm>
              <a:off x="-3354295" y="5166361"/>
              <a:ext cx="514284" cy="506545"/>
              <a:chOff x="12617641" y="3403239"/>
              <a:chExt cx="752963" cy="741634"/>
            </a:xfrm>
          </p:grpSpPr>
          <p:grpSp>
            <p:nvGrpSpPr>
              <p:cNvPr id="28" name="Groep 27">
                <a:extLst>
                  <a:ext uri="{FF2B5EF4-FFF2-40B4-BE49-F238E27FC236}">
                    <a16:creationId xmlns:a16="http://schemas.microsoft.com/office/drawing/2014/main" id="{E35B69EB-08E9-4C01-A556-532B14099279}"/>
                  </a:ext>
                </a:extLst>
              </p:cNvPr>
              <p:cNvGrpSpPr/>
              <p:nvPr userDrawn="1"/>
            </p:nvGrpSpPr>
            <p:grpSpPr>
              <a:xfrm>
                <a:off x="12771530" y="3403239"/>
                <a:ext cx="467176" cy="448491"/>
                <a:chOff x="12782157" y="3403239"/>
                <a:chExt cx="467176" cy="448491"/>
              </a:xfrm>
            </p:grpSpPr>
            <p:grpSp>
              <p:nvGrpSpPr>
                <p:cNvPr id="32" name="Groep 31">
                  <a:extLst>
                    <a:ext uri="{FF2B5EF4-FFF2-40B4-BE49-F238E27FC236}">
                      <a16:creationId xmlns:a16="http://schemas.microsoft.com/office/drawing/2014/main" id="{417ED14D-88BD-4A2C-AE81-11A59E72F5D6}"/>
                    </a:ext>
                  </a:extLst>
                </p:cNvPr>
                <p:cNvGrpSpPr/>
                <p:nvPr userDrawn="1"/>
              </p:nvGrpSpPr>
              <p:grpSpPr>
                <a:xfrm>
                  <a:off x="12782157" y="3403239"/>
                  <a:ext cx="412976" cy="396132"/>
                  <a:chOff x="13554906" y="3320109"/>
                  <a:chExt cx="443917" cy="425811"/>
                </a:xfrm>
              </p:grpSpPr>
              <p:grpSp>
                <p:nvGrpSpPr>
                  <p:cNvPr id="39" name="Groep 38">
                    <a:extLst>
                      <a:ext uri="{FF2B5EF4-FFF2-40B4-BE49-F238E27FC236}">
                        <a16:creationId xmlns:a16="http://schemas.microsoft.com/office/drawing/2014/main" id="{873895A6-E54C-48F6-80D6-F45FF0C24B2C}"/>
                      </a:ext>
                    </a:extLst>
                  </p:cNvPr>
                  <p:cNvGrpSpPr/>
                  <p:nvPr userDrawn="1"/>
                </p:nvGrpSpPr>
                <p:grpSpPr>
                  <a:xfrm>
                    <a:off x="13554906" y="3320109"/>
                    <a:ext cx="443917" cy="425811"/>
                    <a:chOff x="12909684" y="1276143"/>
                    <a:chExt cx="443917" cy="425811"/>
                  </a:xfrm>
                </p:grpSpPr>
                <p:sp>
                  <p:nvSpPr>
                    <p:cNvPr id="42" name="Rechthoek 41">
                      <a:extLst>
                        <a:ext uri="{FF2B5EF4-FFF2-40B4-BE49-F238E27FC236}">
                          <a16:creationId xmlns:a16="http://schemas.microsoft.com/office/drawing/2014/main" id="{DB22DAB9-594D-4914-953A-199418E30FAD}"/>
                        </a:ext>
                      </a:extLst>
                    </p:cNvPr>
                    <p:cNvSpPr/>
                    <p:nvPr userDrawn="1"/>
                  </p:nvSpPr>
                  <p:spPr>
                    <a:xfrm>
                      <a:off x="12909689" y="1276143"/>
                      <a:ext cx="443912" cy="425811"/>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43" name="Rechthoek 42">
                      <a:extLst>
                        <a:ext uri="{FF2B5EF4-FFF2-40B4-BE49-F238E27FC236}">
                          <a16:creationId xmlns:a16="http://schemas.microsoft.com/office/drawing/2014/main" id="{2A3ECA87-D269-48D8-8AAC-CD4D75224BDC}"/>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44" name="Ovaal 43">
                      <a:extLst>
                        <a:ext uri="{FF2B5EF4-FFF2-40B4-BE49-F238E27FC236}">
                          <a16:creationId xmlns:a16="http://schemas.microsoft.com/office/drawing/2014/main" id="{85BF1EC9-6000-45EB-B666-24F3527A1C4C}"/>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pic>
                <p:nvPicPr>
                  <p:cNvPr id="40" name="Afbeelding 39">
                    <a:extLst>
                      <a:ext uri="{FF2B5EF4-FFF2-40B4-BE49-F238E27FC236}">
                        <a16:creationId xmlns:a16="http://schemas.microsoft.com/office/drawing/2014/main" id="{BBD9F03F-3252-4C8E-B89D-6FB99106AE43}"/>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a:off x="13567296" y="3424991"/>
                    <a:ext cx="173367" cy="140220"/>
                  </a:xfrm>
                  <a:prstGeom prst="rect">
                    <a:avLst/>
                  </a:prstGeom>
                </p:spPr>
              </p:pic>
              <p:pic>
                <p:nvPicPr>
                  <p:cNvPr id="41" name="Afbeelding 40">
                    <a:extLst>
                      <a:ext uri="{FF2B5EF4-FFF2-40B4-BE49-F238E27FC236}">
                        <a16:creationId xmlns:a16="http://schemas.microsoft.com/office/drawing/2014/main" id="{0EEB916E-677B-4C1C-B184-26BFD33C4E43}"/>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flipH="1">
                    <a:off x="13635599" y="3449265"/>
                    <a:ext cx="173367" cy="111424"/>
                  </a:xfrm>
                  <a:prstGeom prst="rect">
                    <a:avLst/>
                  </a:prstGeom>
                </p:spPr>
              </p:pic>
            </p:grpSp>
            <p:grpSp>
              <p:nvGrpSpPr>
                <p:cNvPr id="33" name="Groep 32">
                  <a:extLst>
                    <a:ext uri="{FF2B5EF4-FFF2-40B4-BE49-F238E27FC236}">
                      <a16:creationId xmlns:a16="http://schemas.microsoft.com/office/drawing/2014/main" id="{4D1F282A-124F-40EE-B854-153D50233167}"/>
                    </a:ext>
                  </a:extLst>
                </p:cNvPr>
                <p:cNvGrpSpPr/>
                <p:nvPr userDrawn="1"/>
              </p:nvGrpSpPr>
              <p:grpSpPr>
                <a:xfrm>
                  <a:off x="13103513" y="3705268"/>
                  <a:ext cx="145820" cy="146462"/>
                  <a:chOff x="13096169" y="3602278"/>
                  <a:chExt cx="145820" cy="146462"/>
                </a:xfrm>
              </p:grpSpPr>
              <p:sp>
                <p:nvSpPr>
                  <p:cNvPr id="37" name="Rechthoek 36">
                    <a:extLst>
                      <a:ext uri="{FF2B5EF4-FFF2-40B4-BE49-F238E27FC236}">
                        <a16:creationId xmlns:a16="http://schemas.microsoft.com/office/drawing/2014/main" id="{E3C15B21-3C14-4211-ABA7-4B8022BAD432}"/>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38" name="Rechthoek 37">
                    <a:extLst>
                      <a:ext uri="{FF2B5EF4-FFF2-40B4-BE49-F238E27FC236}">
                        <a16:creationId xmlns:a16="http://schemas.microsoft.com/office/drawing/2014/main" id="{BE6C691F-7D5A-461A-A692-D9DAC0849D36}"/>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nvGrpSpPr>
                <p:cNvPr id="34" name="Groep 33">
                  <a:extLst>
                    <a:ext uri="{FF2B5EF4-FFF2-40B4-BE49-F238E27FC236}">
                      <a16:creationId xmlns:a16="http://schemas.microsoft.com/office/drawing/2014/main" id="{A4CE7CAF-E75E-4E28-B20E-3596337AF921}"/>
                    </a:ext>
                  </a:extLst>
                </p:cNvPr>
                <p:cNvGrpSpPr/>
                <p:nvPr userDrawn="1"/>
              </p:nvGrpSpPr>
              <p:grpSpPr>
                <a:xfrm rot="10800000">
                  <a:off x="13061402" y="3665637"/>
                  <a:ext cx="145820" cy="146462"/>
                  <a:chOff x="13096169" y="3602278"/>
                  <a:chExt cx="145820" cy="146462"/>
                </a:xfrm>
              </p:grpSpPr>
              <p:sp>
                <p:nvSpPr>
                  <p:cNvPr id="35" name="Rechthoek 34">
                    <a:extLst>
                      <a:ext uri="{FF2B5EF4-FFF2-40B4-BE49-F238E27FC236}">
                        <a16:creationId xmlns:a16="http://schemas.microsoft.com/office/drawing/2014/main" id="{4EF8523F-33F3-45C5-96DF-147EFF73C785}"/>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36" name="Rechthoek 35">
                    <a:extLst>
                      <a:ext uri="{FF2B5EF4-FFF2-40B4-BE49-F238E27FC236}">
                        <a16:creationId xmlns:a16="http://schemas.microsoft.com/office/drawing/2014/main" id="{D82EA1EA-6080-468D-9CBC-3B17BCBD610F}"/>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sp>
            <p:nvSpPr>
              <p:cNvPr id="29" name="Rechthoek 28">
                <a:extLst>
                  <a:ext uri="{FF2B5EF4-FFF2-40B4-BE49-F238E27FC236}">
                    <a16:creationId xmlns:a16="http://schemas.microsoft.com/office/drawing/2014/main" id="{BB3FF53C-E228-4919-A0A1-D4D2B2547F3F}"/>
                  </a:ext>
                </a:extLst>
              </p:cNvPr>
              <p:cNvSpPr/>
              <p:nvPr userDrawn="1"/>
            </p:nvSpPr>
            <p:spPr>
              <a:xfrm>
                <a:off x="12617641" y="3889890"/>
                <a:ext cx="752963"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450"/>
                  </a:spcBef>
                  <a:spcAft>
                    <a:spcPts val="450"/>
                  </a:spcAft>
                </a:pPr>
                <a:r>
                  <a:rPr lang="nl-NL" sz="675" b="0" noProof="0" dirty="0">
                    <a:solidFill>
                      <a:srgbClr val="211F26"/>
                    </a:solidFill>
                    <a:latin typeface="Calibri" panose="020F0502020204030204" pitchFamily="34" charset="0"/>
                    <a:cs typeface="Calibri" panose="020F0502020204030204" pitchFamily="34" charset="0"/>
                  </a:rPr>
                  <a:t>Bijsnijden</a:t>
                </a:r>
              </a:p>
            </p:txBody>
          </p:sp>
          <p:sp>
            <p:nvSpPr>
              <p:cNvPr id="31" name="Gelijkbenige driehoek 30">
                <a:extLst>
                  <a:ext uri="{FF2B5EF4-FFF2-40B4-BE49-F238E27FC236}">
                    <a16:creationId xmlns:a16="http://schemas.microsoft.com/office/drawing/2014/main" id="{6F608DCD-2EBA-4D4E-BF1E-45DFB5B7128D}"/>
                  </a:ext>
                </a:extLst>
              </p:cNvPr>
              <p:cNvSpPr/>
              <p:nvPr userDrawn="1"/>
            </p:nvSpPr>
            <p:spPr>
              <a:xfrm rot="10800000">
                <a:off x="12950688" y="4093726"/>
                <a:ext cx="86866" cy="51147"/>
              </a:xfrm>
              <a:prstGeom prst="triangle">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sp>
          <p:nvSpPr>
            <p:cNvPr id="25" name="Ovaal 24">
              <a:extLst>
                <a:ext uri="{FF2B5EF4-FFF2-40B4-BE49-F238E27FC236}">
                  <a16:creationId xmlns:a16="http://schemas.microsoft.com/office/drawing/2014/main" id="{D4DB63A9-A9A4-43F2-A40B-C3395E08006E}"/>
                </a:ext>
              </a:extLst>
            </p:cNvPr>
            <p:cNvSpPr/>
            <p:nvPr userDrawn="1"/>
          </p:nvSpPr>
          <p:spPr>
            <a:xfrm>
              <a:off x="-3603587" y="181118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26" name="Rechthoek 25">
              <a:extLst>
                <a:ext uri="{FF2B5EF4-FFF2-40B4-BE49-F238E27FC236}">
                  <a16:creationId xmlns:a16="http://schemas.microsoft.com/office/drawing/2014/main" id="{66035012-3033-42F5-8F4E-4E1227EA62B1}"/>
                </a:ext>
              </a:extLst>
            </p:cNvPr>
            <p:cNvSpPr/>
            <p:nvPr userDrawn="1"/>
          </p:nvSpPr>
          <p:spPr>
            <a:xfrm>
              <a:off x="-3319415" y="1811185"/>
              <a:ext cx="2944682" cy="326338"/>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Kies de gewenste categorie en afbeelding</a:t>
              </a:r>
              <a:b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‘Invoegen’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27" name="Rechthoek 26">
              <a:extLst>
                <a:ext uri="{FF2B5EF4-FFF2-40B4-BE49-F238E27FC236}">
                  <a16:creationId xmlns:a16="http://schemas.microsoft.com/office/drawing/2014/main" id="{43B1567F-1414-4247-BCD6-FE3301E0514B}"/>
                </a:ext>
              </a:extLst>
            </p:cNvPr>
            <p:cNvSpPr/>
            <p:nvPr userDrawn="1"/>
          </p:nvSpPr>
          <p:spPr>
            <a:xfrm>
              <a:off x="-3319415" y="2245760"/>
              <a:ext cx="825500" cy="209550"/>
            </a:xfrm>
            <a:prstGeom prst="rect">
              <a:avLst/>
            </a:prstGeom>
            <a:solidFill>
              <a:srgbClr val="1FF524"/>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450"/>
                </a:spcBef>
                <a:spcAft>
                  <a:spcPts val="450"/>
                </a:spcAft>
              </a:pPr>
              <a:r>
                <a:rPr lang="nl-NL" sz="750" b="1" noProof="0" dirty="0">
                  <a:solidFill>
                    <a:srgbClr val="211F26"/>
                  </a:solidFill>
                  <a:latin typeface="Calibri" panose="020F0502020204030204" pitchFamily="34" charset="0"/>
                  <a:cs typeface="Calibri" panose="020F0502020204030204" pitchFamily="34" charset="0"/>
                </a:rPr>
                <a:t>Invoegen</a:t>
              </a:r>
            </a:p>
          </p:txBody>
        </p:sp>
      </p:grpSp>
      <p:sp>
        <p:nvSpPr>
          <p:cNvPr id="11" name="afbeelding">
            <a:extLst>
              <a:ext uri="{FF2B5EF4-FFF2-40B4-BE49-F238E27FC236}">
                <a16:creationId xmlns:a16="http://schemas.microsoft.com/office/drawing/2014/main" id="{03C08519-3E76-4451-9937-53BC61C959E6}"/>
              </a:ext>
            </a:extLst>
          </p:cNvPr>
          <p:cNvSpPr>
            <a:spLocks noGrp="1"/>
          </p:cNvSpPr>
          <p:nvPr>
            <p:ph type="pic" sz="quarter" idx="14" hasCustomPrompt="1"/>
          </p:nvPr>
        </p:nvSpPr>
        <p:spPr>
          <a:xfrm>
            <a:off x="1" y="0"/>
            <a:ext cx="9143999" cy="5143500"/>
          </a:xfrm>
          <a:solidFill>
            <a:schemeClr val="bg1">
              <a:lumMod val="75000"/>
            </a:schemeClr>
          </a:solidFill>
        </p:spPr>
        <p:txBody>
          <a:bodyPr lIns="6660000" bIns="0" anchor="ctr" anchorCtr="0">
            <a:normAutofit/>
          </a:bodyPr>
          <a:lstStyle>
            <a:lvl1pPr marL="0" indent="0" algn="l">
              <a:lnSpc>
                <a:spcPct val="100000"/>
              </a:lnSpc>
              <a:spcBef>
                <a:spcPts val="0"/>
              </a:spcBef>
              <a:buNone/>
              <a:defRPr sz="1050">
                <a:solidFill>
                  <a:schemeClr val="bg1">
                    <a:lumMod val="95000"/>
                  </a:schemeClr>
                </a:solidFill>
              </a:defRPr>
            </a:lvl1pPr>
          </a:lstStyle>
          <a:p>
            <a:r>
              <a:rPr lang="nl-NL" dirty="0"/>
              <a:t>Selecteer dit kader, ga naar de tab ‘Slidebuilder’, </a:t>
            </a:r>
            <a:br>
              <a:rPr lang="nl-NL" dirty="0"/>
            </a:br>
            <a:r>
              <a:rPr lang="nl-NL" dirty="0"/>
              <a:t>klik op ‘Afbeeldingen’, selecteer de gewenste afbeelding </a:t>
            </a:r>
            <a:br>
              <a:rPr lang="nl-NL" dirty="0"/>
            </a:br>
            <a:r>
              <a:rPr lang="nl-NL" dirty="0"/>
              <a:t>en klik op ‘Invoegen’.</a:t>
            </a:r>
          </a:p>
        </p:txBody>
      </p:sp>
      <p:sp>
        <p:nvSpPr>
          <p:cNvPr id="9" name="- INFO">
            <a:extLst>
              <a:ext uri="{FF2B5EF4-FFF2-40B4-BE49-F238E27FC236}">
                <a16:creationId xmlns:a16="http://schemas.microsoft.com/office/drawing/2014/main" id="{3F2430C1-3A47-4C5A-9C4D-B45BF29A6CEE}"/>
              </a:ext>
            </a:extLst>
          </p:cNvPr>
          <p:cNvSpPr txBox="1"/>
          <p:nvPr userDrawn="1"/>
        </p:nvSpPr>
        <p:spPr>
          <a:xfrm>
            <a:off x="0" y="-272667"/>
            <a:ext cx="9134475" cy="148842"/>
          </a:xfrm>
          <a:prstGeom prst="rect">
            <a:avLst/>
          </a:prstGeom>
          <a:noFill/>
        </p:spPr>
        <p:txBody>
          <a:bodyPr wrap="square" lIns="0" tIns="0" rIns="0" bIns="0" rtlCol="0" anchor="ctr" anchorCtr="0">
            <a:noAutofit/>
          </a:bodyPr>
          <a:lstStyle/>
          <a:p>
            <a:pPr algn="l"/>
            <a:r>
              <a:rPr lang="nl-NL" sz="1050" b="1" cap="all" spc="0" baseline="0" dirty="0">
                <a:solidFill>
                  <a:sysClr val="windowText" lastClr="000000"/>
                </a:solidFill>
                <a:latin typeface="+mn-lt"/>
                <a:cs typeface="Calibri" panose="020F0502020204030204" pitchFamily="34" charset="0"/>
              </a:rPr>
              <a:t>Tekst S [boven] + beeld</a:t>
            </a:r>
          </a:p>
        </p:txBody>
      </p:sp>
      <p:sp>
        <p:nvSpPr>
          <p:cNvPr id="4" name="datum">
            <a:extLst>
              <a:ext uri="{FF2B5EF4-FFF2-40B4-BE49-F238E27FC236}">
                <a16:creationId xmlns:a16="http://schemas.microsoft.com/office/drawing/2014/main" id="{8E420A72-FB1A-45BF-AC4A-C2A67FDAE6C8}"/>
              </a:ext>
            </a:extLst>
          </p:cNvPr>
          <p:cNvSpPr>
            <a:spLocks noGrp="1"/>
          </p:cNvSpPr>
          <p:nvPr>
            <p:ph type="dt" sz="half" idx="10"/>
          </p:nvPr>
        </p:nvSpPr>
        <p:spPr/>
        <p:txBody>
          <a:bodyPr/>
          <a:lstStyle>
            <a:lvl1pPr>
              <a:defRPr>
                <a:solidFill>
                  <a:schemeClr val="bg1"/>
                </a:solidFill>
              </a:defRPr>
            </a:lvl1pPr>
          </a:lstStyle>
          <a:p>
            <a:fld id="{9A9E83FB-A634-446C-86D3-C97DEB84ED7E}" type="datetime1">
              <a:rPr lang="nl-NL" smtClean="0"/>
              <a:t>15-4-2025</a:t>
            </a:fld>
            <a:endParaRPr lang="nl-NL" dirty="0"/>
          </a:p>
        </p:txBody>
      </p:sp>
      <p:sp>
        <p:nvSpPr>
          <p:cNvPr id="5" name="voettekst">
            <a:extLst>
              <a:ext uri="{FF2B5EF4-FFF2-40B4-BE49-F238E27FC236}">
                <a16:creationId xmlns:a16="http://schemas.microsoft.com/office/drawing/2014/main" id="{7B9B5AD8-20ED-43D8-A7A9-54D9AEF0A965}"/>
              </a:ext>
            </a:extLst>
          </p:cNvPr>
          <p:cNvSpPr>
            <a:spLocks noGrp="1"/>
          </p:cNvSpPr>
          <p:nvPr>
            <p:ph type="ftr" sz="quarter" idx="11"/>
          </p:nvPr>
        </p:nvSpPr>
        <p:spPr/>
        <p:txBody>
          <a:bodyPr/>
          <a:lstStyle>
            <a:lvl1pPr>
              <a:defRPr>
                <a:solidFill>
                  <a:schemeClr val="bg1"/>
                </a:solidFill>
              </a:defRPr>
            </a:lvl1pPr>
          </a:lstStyle>
          <a:p>
            <a:r>
              <a:rPr lang="nl-NL"/>
              <a:t>Erasmus University Rotterdam </a:t>
            </a:r>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p:ph type="sldNum" sz="quarter" idx="12"/>
          </p:nvPr>
        </p:nvSpPr>
        <p:spPr/>
        <p:txBody>
          <a:bodyPr/>
          <a:lstStyle>
            <a:lvl1pPr>
              <a:defRPr>
                <a:solidFill>
                  <a:schemeClr val="bg1"/>
                </a:solidFill>
              </a:defRPr>
            </a:lvl1pPr>
          </a:lstStyle>
          <a:p>
            <a:fld id="{361A1203-CA3D-4D48-AFA0-9D668419C1D5}" type="slidenum">
              <a:rPr lang="nl-NL" smtClean="0"/>
              <a:pPr/>
              <a:t>‹#›</a:t>
            </a:fld>
            <a:endParaRPr lang="nl-NL" dirty="0"/>
          </a:p>
        </p:txBody>
      </p:sp>
      <p:sp>
        <p:nvSpPr>
          <p:cNvPr id="23" name="Tijdelijke aanduiding voor tekst 22">
            <a:extLst>
              <a:ext uri="{FF2B5EF4-FFF2-40B4-BE49-F238E27FC236}">
                <a16:creationId xmlns:a16="http://schemas.microsoft.com/office/drawing/2014/main" id="{2B53245B-0771-4D62-830D-18434D5CD895}"/>
              </a:ext>
            </a:extLst>
          </p:cNvPr>
          <p:cNvSpPr>
            <a:spLocks noGrp="1"/>
          </p:cNvSpPr>
          <p:nvPr>
            <p:ph type="body" sz="quarter" idx="15" hasCustomPrompt="1"/>
          </p:nvPr>
        </p:nvSpPr>
        <p:spPr>
          <a:xfrm>
            <a:off x="1" y="1"/>
            <a:ext cx="3754040" cy="4407889"/>
          </a:xfrm>
          <a:custGeom>
            <a:avLst/>
            <a:gdLst>
              <a:gd name="connsiteX0" fmla="*/ 0 w 3429309"/>
              <a:gd name="connsiteY0" fmla="*/ 0 h 4026599"/>
              <a:gd name="connsiteX1" fmla="*/ 3324022 w 3429309"/>
              <a:gd name="connsiteY1" fmla="*/ 0 h 4026599"/>
              <a:gd name="connsiteX2" fmla="*/ 3426776 w 3429309"/>
              <a:gd name="connsiteY2" fmla="*/ 395603 h 4026599"/>
              <a:gd name="connsiteX3" fmla="*/ 40873 w 3429309"/>
              <a:gd name="connsiteY3" fmla="*/ 3836031 h 4026599"/>
              <a:gd name="connsiteX4" fmla="*/ 0 w 3429309"/>
              <a:gd name="connsiteY4" fmla="*/ 4026599 h 40265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29309" h="4026599">
                <a:moveTo>
                  <a:pt x="0" y="0"/>
                </a:moveTo>
                <a:lnTo>
                  <a:pt x="3324022" y="0"/>
                </a:lnTo>
                <a:cubicBezTo>
                  <a:pt x="3380537" y="115598"/>
                  <a:pt x="3419069" y="244041"/>
                  <a:pt x="3426776" y="395603"/>
                </a:cubicBezTo>
                <a:cubicBezTo>
                  <a:pt x="3527925" y="1948954"/>
                  <a:pt x="569785" y="1829292"/>
                  <a:pt x="40873" y="3836031"/>
                </a:cubicBezTo>
                <a:lnTo>
                  <a:pt x="0" y="4026599"/>
                </a:lnTo>
                <a:close/>
              </a:path>
            </a:pathLst>
          </a:custGeom>
          <a:solidFill>
            <a:schemeClr val="accent2"/>
          </a:solidFill>
        </p:spPr>
        <p:txBody>
          <a:bodyPr wrap="square">
            <a:noAutofit/>
          </a:bodyPr>
          <a:lstStyle>
            <a:lvl1pPr marL="0" indent="0">
              <a:buNone/>
              <a:defRPr/>
            </a:lvl1pPr>
          </a:lstStyle>
          <a:p>
            <a:pPr lvl="0"/>
            <a:r>
              <a:rPr lang="nl-NL"/>
              <a:t> </a:t>
            </a:r>
            <a:endParaRPr lang="nl-NL" dirty="0"/>
          </a:p>
        </p:txBody>
      </p:sp>
      <p:sp>
        <p:nvSpPr>
          <p:cNvPr id="30" name="tekst">
            <a:extLst>
              <a:ext uri="{FF2B5EF4-FFF2-40B4-BE49-F238E27FC236}">
                <a16:creationId xmlns:a16="http://schemas.microsoft.com/office/drawing/2014/main" id="{6DB3FFE6-3A9E-47B1-AB57-A1E3841F3F62}"/>
              </a:ext>
            </a:extLst>
          </p:cNvPr>
          <p:cNvSpPr>
            <a:spLocks noGrp="1"/>
          </p:cNvSpPr>
          <p:nvPr>
            <p:ph type="body" sz="quarter" idx="13" hasCustomPrompt="1"/>
          </p:nvPr>
        </p:nvSpPr>
        <p:spPr>
          <a:xfrm>
            <a:off x="410767" y="541926"/>
            <a:ext cx="2943870" cy="4181998"/>
          </a:xfrm>
        </p:spPr>
        <p:txBody>
          <a:bodyPr/>
          <a:lstStyle>
            <a:lvl1pPr>
              <a:buClr>
                <a:schemeClr val="bg1"/>
              </a:buClr>
              <a:defRPr>
                <a:solidFill>
                  <a:schemeClr val="bg1"/>
                </a:solidFill>
              </a:defRPr>
            </a:lvl1pPr>
            <a:lvl2pPr>
              <a:buClr>
                <a:schemeClr val="bg1"/>
              </a:buCl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nl-NL" dirty="0"/>
              <a:t>Bullet</a:t>
            </a:r>
          </a:p>
          <a:p>
            <a:pPr lvl="1"/>
            <a:r>
              <a:rPr lang="nl-NL" dirty="0"/>
              <a:t>Sub-</a:t>
            </a:r>
            <a:r>
              <a:rPr lang="nl-NL" dirty="0" err="1"/>
              <a:t>bullet</a:t>
            </a:r>
            <a:endParaRPr lang="nl-NL" dirty="0"/>
          </a:p>
          <a:p>
            <a:pPr lvl="2"/>
            <a:r>
              <a:rPr lang="nl-NL" dirty="0"/>
              <a:t>Platte tekst</a:t>
            </a:r>
          </a:p>
          <a:p>
            <a:pPr lvl="2"/>
            <a:endParaRPr lang="nl-NL" dirty="0"/>
          </a:p>
          <a:p>
            <a:pPr lvl="3"/>
            <a:r>
              <a:rPr lang="nl-NL" dirty="0"/>
              <a:t>Titel / quote</a:t>
            </a:r>
          </a:p>
          <a:p>
            <a:pPr lvl="4"/>
            <a:r>
              <a:rPr lang="nl-NL" dirty="0"/>
              <a:t>Subtitel</a:t>
            </a:r>
          </a:p>
          <a:p>
            <a:pPr lvl="4"/>
            <a:endParaRPr lang="nl-NL" dirty="0"/>
          </a:p>
          <a:p>
            <a:pPr lvl="5"/>
            <a:r>
              <a:rPr lang="nl-NL" dirty="0"/>
              <a:t>Kop</a:t>
            </a:r>
          </a:p>
          <a:p>
            <a:pPr lvl="6"/>
            <a:r>
              <a:rPr lang="nl-NL" dirty="0"/>
              <a:t>Numerieke </a:t>
            </a:r>
            <a:r>
              <a:rPr lang="nl-NL" dirty="0" err="1"/>
              <a:t>bullet</a:t>
            </a:r>
            <a:endParaRPr lang="nl-NL" dirty="0"/>
          </a:p>
          <a:p>
            <a:pPr lvl="7"/>
            <a:r>
              <a:rPr lang="nl-NL" dirty="0"/>
              <a:t>Alfabetische </a:t>
            </a:r>
            <a:r>
              <a:rPr lang="nl-NL" dirty="0" err="1"/>
              <a:t>bullet</a:t>
            </a:r>
            <a:endParaRPr lang="nl-NL" dirty="0"/>
          </a:p>
          <a:p>
            <a:pPr lvl="7"/>
            <a:endParaRPr lang="nl-NL" dirty="0"/>
          </a:p>
          <a:p>
            <a:pPr lvl="8"/>
            <a:r>
              <a:rPr lang="nl-NL" dirty="0"/>
              <a:t>*Bronvermelding</a:t>
            </a:r>
          </a:p>
          <a:p>
            <a:pPr lvl="4"/>
            <a:endParaRPr lang="nl-NL" dirty="0"/>
          </a:p>
        </p:txBody>
      </p:sp>
      <p:sp>
        <p:nvSpPr>
          <p:cNvPr id="2" name="Titel 1">
            <a:extLst>
              <a:ext uri="{FF2B5EF4-FFF2-40B4-BE49-F238E27FC236}">
                <a16:creationId xmlns:a16="http://schemas.microsoft.com/office/drawing/2014/main" id="{0AF5574F-39CF-44B1-B944-6A8DBAEAED67}"/>
              </a:ext>
            </a:extLst>
          </p:cNvPr>
          <p:cNvSpPr>
            <a:spLocks noGrp="1"/>
          </p:cNvSpPr>
          <p:nvPr>
            <p:ph type="title" hasCustomPrompt="1"/>
          </p:nvPr>
        </p:nvSpPr>
        <p:spPr>
          <a:xfrm>
            <a:off x="1" y="-383952"/>
            <a:ext cx="8335565" cy="371411"/>
          </a:xfrm>
        </p:spPr>
        <p:txBody>
          <a:bodyPr/>
          <a:lstStyle>
            <a:lvl1pPr>
              <a:defRPr sz="1050" cap="all" baseline="0"/>
            </a:lvl1pPr>
          </a:lstStyle>
          <a:p>
            <a:r>
              <a:rPr lang="nl-NL" dirty="0"/>
              <a:t>Tekst S [boven] + Beeld</a:t>
            </a:r>
          </a:p>
        </p:txBody>
      </p:sp>
    </p:spTree>
    <p:extLst>
      <p:ext uri="{BB962C8B-B14F-4D97-AF65-F5344CB8AC3E}">
        <p14:creationId xmlns:p14="http://schemas.microsoft.com/office/powerpoint/2010/main" val="227922155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autoRev="1" fill="hold" grpId="0" nodeType="afterEffect">
                                  <p:stCondLst>
                                    <p:cond delay="0"/>
                                  </p:stCondLst>
                                  <p:childTnLst>
                                    <p:animScale>
                                      <p:cBhvr>
                                        <p:cTn id="6" dur="20000" fill="hold"/>
                                        <p:tgtEl>
                                          <p:spTgt spid="11"/>
                                        </p:tgtEl>
                                      </p:cBhvr>
                                      <p:by x="110000" y="11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Lst>
  </p:timing>
  <p:extLst>
    <p:ext uri="{DCECCB84-F9BA-43D5-87BE-67443E8EF086}">
      <p15:sldGuideLst xmlns:p15="http://schemas.microsoft.com/office/powerpoint/2012/main"/>
    </p:ext>
  </p:extLst>
</p:sldLayout>
</file>

<file path=ppt/slideLayouts/slideLayout79.xml><?xml version="1.0" encoding="utf-8"?>
<p:sldLayout xmlns:a="http://schemas.openxmlformats.org/drawingml/2006/main" xmlns:r="http://schemas.openxmlformats.org/officeDocument/2006/relationships" xmlns:p="http://schemas.openxmlformats.org/presentationml/2006/main" preserve="1" userDrawn="1">
  <p:cSld name="Tekst S [onder] + Beeld ">
    <p:spTree>
      <p:nvGrpSpPr>
        <p:cNvPr id="1" name=""/>
        <p:cNvGrpSpPr/>
        <p:nvPr/>
      </p:nvGrpSpPr>
      <p:grpSpPr>
        <a:xfrm>
          <a:off x="0" y="0"/>
          <a:ext cx="0" cy="0"/>
          <a:chOff x="0" y="0"/>
          <a:chExt cx="0" cy="0"/>
        </a:xfrm>
      </p:grpSpPr>
      <p:grpSp>
        <p:nvGrpSpPr>
          <p:cNvPr id="10" name="- INSTRUCTIES">
            <a:extLst>
              <a:ext uri="{FF2B5EF4-FFF2-40B4-BE49-F238E27FC236}">
                <a16:creationId xmlns:a16="http://schemas.microsoft.com/office/drawing/2014/main" id="{46889CEA-61A7-4E22-A461-683E45405213}"/>
              </a:ext>
            </a:extLst>
          </p:cNvPr>
          <p:cNvGrpSpPr/>
          <p:nvPr userDrawn="1"/>
        </p:nvGrpSpPr>
        <p:grpSpPr>
          <a:xfrm>
            <a:off x="-2839828" y="-1"/>
            <a:ext cx="2770040" cy="4464099"/>
            <a:chOff x="-3786437" y="-1"/>
            <a:chExt cx="3693386" cy="5952132"/>
          </a:xfrm>
        </p:grpSpPr>
        <p:sp>
          <p:nvSpPr>
            <p:cNvPr id="12" name="Rechthoek 11">
              <a:extLst>
                <a:ext uri="{FF2B5EF4-FFF2-40B4-BE49-F238E27FC236}">
                  <a16:creationId xmlns:a16="http://schemas.microsoft.com/office/drawing/2014/main" id="{1FA19A74-7911-4E43-B605-822210C51611}"/>
                </a:ext>
              </a:extLst>
            </p:cNvPr>
            <p:cNvSpPr/>
            <p:nvPr userDrawn="1"/>
          </p:nvSpPr>
          <p:spPr>
            <a:xfrm>
              <a:off x="-3786165" y="-1"/>
              <a:ext cx="3593091" cy="5124131"/>
            </a:xfrm>
            <a:prstGeom prst="rect">
              <a:avLst/>
            </a:prstGeom>
            <a:solidFill>
              <a:schemeClr val="accent2"/>
            </a:solidFill>
            <a:ln w="6350">
              <a:solidFill>
                <a:schemeClr val="accent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450"/>
                </a:spcBef>
                <a:spcAft>
                  <a:spcPts val="450"/>
                </a:spcAft>
              </a:pPr>
              <a:r>
                <a:rPr lang="nl-NL" sz="1050" b="1" cap="all" baseline="0" noProof="0" dirty="0">
                  <a:solidFill>
                    <a:schemeClr val="bg1"/>
                  </a:solidFill>
                  <a:latin typeface="Calibri" panose="020F0502020204030204" pitchFamily="34" charset="0"/>
                  <a:cs typeface="Calibri" panose="020F0502020204030204" pitchFamily="34" charset="0"/>
                </a:rPr>
                <a:t>Tekst niveaus kiezen</a:t>
              </a:r>
            </a:p>
          </p:txBody>
        </p:sp>
        <p:sp>
          <p:nvSpPr>
            <p:cNvPr id="13" name="Ovaal 12">
              <a:extLst>
                <a:ext uri="{FF2B5EF4-FFF2-40B4-BE49-F238E27FC236}">
                  <a16:creationId xmlns:a16="http://schemas.microsoft.com/office/drawing/2014/main" id="{C2F38CAD-E9CB-41A7-A111-3895EA4B2612}"/>
                </a:ext>
              </a:extLst>
            </p:cNvPr>
            <p:cNvSpPr/>
            <p:nvPr userDrawn="1"/>
          </p:nvSpPr>
          <p:spPr>
            <a:xfrm>
              <a:off x="-3604183" y="183748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4" name="Rechthoek 13">
              <a:extLst>
                <a:ext uri="{FF2B5EF4-FFF2-40B4-BE49-F238E27FC236}">
                  <a16:creationId xmlns:a16="http://schemas.microsoft.com/office/drawing/2014/main" id="{038447B3-E804-4809-A81A-751427BDFDA3}"/>
                </a:ext>
              </a:extLst>
            </p:cNvPr>
            <p:cNvSpPr/>
            <p:nvPr userDrawn="1"/>
          </p:nvSpPr>
          <p:spPr>
            <a:xfrm>
              <a:off x="-3319415" y="1837484"/>
              <a:ext cx="2949220" cy="180000"/>
            </a:xfrm>
            <a:prstGeom prst="rect">
              <a:avLst/>
            </a:prstGeom>
            <a:noFill/>
            <a:ln w="25400" cap="flat" cmpd="sng" algn="ctr">
              <a:noFill/>
              <a:prstDash val="solid"/>
            </a:ln>
            <a:effectLst/>
          </p:spPr>
          <p:txBody>
            <a:bodyPr lIns="0" tIns="0" rIns="0" bIns="0" rtlCol="0" anchor="ctr"/>
            <a:lstStyle/>
            <a:p>
              <a:pPr marL="202406" marR="0" lvl="0" indent="-202406" defTabSz="685800" eaLnBrk="1" fontAlgn="auto" latinLnBrk="0" hangingPunct="1">
                <a:lnSpc>
                  <a:spcPct val="100000"/>
                </a:lnSpc>
                <a:spcBef>
                  <a:spcPts val="450"/>
                </a:spcBef>
                <a:spcAft>
                  <a:spcPts val="450"/>
                </a:spcAft>
                <a:buClr>
                  <a:schemeClr val="bg1"/>
                </a:buClr>
                <a:buSzTx/>
                <a:buFont typeface="Calibri" panose="020F0502020204030204" pitchFamily="34" charset="0"/>
                <a:buChar char="›"/>
                <a:tabLst/>
                <a:defRPr/>
              </a:pPr>
              <a:r>
                <a:rPr kumimoji="0" lang="nl-NL" sz="1050" b="0" i="0" u="none" strike="noStrike" kern="0" cap="none" spc="0" normalizeH="0" baseline="0" noProof="0" dirty="0" err="1">
                  <a:ln>
                    <a:noFill/>
                  </a:ln>
                  <a:solidFill>
                    <a:schemeClr val="bg1"/>
                  </a:solidFill>
                  <a:effectLst/>
                  <a:uLnTx/>
                  <a:uFillTx/>
                  <a:latin typeface="+mn-lt"/>
                  <a:cs typeface="Calibri" panose="020F0502020204030204" pitchFamily="34" charset="0"/>
                </a:rPr>
                <a:t>Bullet</a:t>
              </a:r>
              <a:endParaRPr kumimoji="0" lang="nl-NL" sz="1050" b="0" i="0" u="none" strike="noStrike" kern="0" cap="none" spc="0" normalizeH="0" baseline="0" noProof="0" dirty="0">
                <a:ln>
                  <a:noFill/>
                </a:ln>
                <a:solidFill>
                  <a:schemeClr val="bg1"/>
                </a:solidFill>
                <a:effectLst/>
                <a:uLnTx/>
                <a:uFillTx/>
                <a:latin typeface="+mn-lt"/>
                <a:cs typeface="Calibri" panose="020F0502020204030204" pitchFamily="34" charset="0"/>
              </a:endParaRPr>
            </a:p>
          </p:txBody>
        </p:sp>
        <p:sp>
          <p:nvSpPr>
            <p:cNvPr id="15" name="Ovaal 14">
              <a:extLst>
                <a:ext uri="{FF2B5EF4-FFF2-40B4-BE49-F238E27FC236}">
                  <a16:creationId xmlns:a16="http://schemas.microsoft.com/office/drawing/2014/main" id="{B2705E83-91E1-4C34-B925-FCBF9F86DB6C}"/>
                </a:ext>
              </a:extLst>
            </p:cNvPr>
            <p:cNvSpPr/>
            <p:nvPr userDrawn="1"/>
          </p:nvSpPr>
          <p:spPr>
            <a:xfrm>
              <a:off x="-3604183" y="219682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16" name="Rechthoek 15">
              <a:extLst>
                <a:ext uri="{FF2B5EF4-FFF2-40B4-BE49-F238E27FC236}">
                  <a16:creationId xmlns:a16="http://schemas.microsoft.com/office/drawing/2014/main" id="{63C6D8FE-DC8C-4999-AF9E-D307F6D75441}"/>
                </a:ext>
              </a:extLst>
            </p:cNvPr>
            <p:cNvSpPr/>
            <p:nvPr userDrawn="1"/>
          </p:nvSpPr>
          <p:spPr>
            <a:xfrm>
              <a:off x="-3604183" y="1196113"/>
              <a:ext cx="3229047" cy="459227"/>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Gebruik onder de tab </a:t>
              </a:r>
              <a:r>
                <a:rPr kumimoji="0" lang="nl-NL" sz="900" b="1"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‘Start’</a:t>
              </a:r>
              <a:r>
                <a:rPr kumimoji="0" lang="nl-NL" sz="9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 de </a:t>
              </a:r>
              <a:r>
                <a:rPr kumimoji="0" lang="nl-NL" sz="900" b="1"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lijstniveau-knoppen</a:t>
              </a:r>
              <a:r>
                <a:rPr kumimoji="0" lang="nl-NL" sz="9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 om een tekst niveau te kiezen. </a:t>
              </a:r>
              <a:br>
                <a:rPr kumimoji="0" lang="nl-NL" sz="9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br>
              <a:r>
                <a:rPr kumimoji="0" lang="nl-NL" sz="9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Kies uit:</a:t>
              </a:r>
            </a:p>
          </p:txBody>
        </p:sp>
        <p:sp>
          <p:nvSpPr>
            <p:cNvPr id="17" name="Rechthoek 16">
              <a:extLst>
                <a:ext uri="{FF2B5EF4-FFF2-40B4-BE49-F238E27FC236}">
                  <a16:creationId xmlns:a16="http://schemas.microsoft.com/office/drawing/2014/main" id="{DC154064-55EC-4720-A1EF-AFDBF4CB141E}"/>
                </a:ext>
              </a:extLst>
            </p:cNvPr>
            <p:cNvSpPr/>
            <p:nvPr userDrawn="1"/>
          </p:nvSpPr>
          <p:spPr>
            <a:xfrm>
              <a:off x="-3319415" y="2196829"/>
              <a:ext cx="2949220" cy="180000"/>
            </a:xfrm>
            <a:prstGeom prst="rect">
              <a:avLst/>
            </a:prstGeom>
            <a:noFill/>
            <a:ln w="25400" cap="flat" cmpd="sng" algn="ctr">
              <a:noFill/>
              <a:prstDash val="solid"/>
            </a:ln>
            <a:effectLst/>
          </p:spPr>
          <p:txBody>
            <a:bodyPr lIns="0" tIns="0" rIns="0" bIns="0" rtlCol="0" anchor="ctr"/>
            <a:lstStyle/>
            <a:p>
              <a:pPr marL="404813" marR="0" lvl="0" indent="-202406" defTabSz="685800" eaLnBrk="1" fontAlgn="auto" latinLnBrk="0" hangingPunct="1">
                <a:lnSpc>
                  <a:spcPct val="100000"/>
                </a:lnSpc>
                <a:spcBef>
                  <a:spcPts val="450"/>
                </a:spcBef>
                <a:spcAft>
                  <a:spcPts val="450"/>
                </a:spcAft>
                <a:buClr>
                  <a:schemeClr val="bg1"/>
                </a:buClr>
                <a:buSzTx/>
                <a:buFont typeface="Calibri" panose="020F0502020204030204" pitchFamily="34" charset="0"/>
                <a:buChar char="›"/>
                <a:tabLst/>
                <a:defRPr/>
              </a:pPr>
              <a:r>
                <a:rPr kumimoji="0" lang="nl-NL" sz="1050" b="0" i="0" u="none" strike="noStrike" kern="0" cap="none" spc="0" normalizeH="0" baseline="0" noProof="0" dirty="0">
                  <a:ln>
                    <a:noFill/>
                  </a:ln>
                  <a:solidFill>
                    <a:schemeClr val="bg1"/>
                  </a:solidFill>
                  <a:effectLst/>
                  <a:uLnTx/>
                  <a:uFillTx/>
                  <a:latin typeface="+mn-lt"/>
                  <a:cs typeface="Calibri" panose="020F0502020204030204" pitchFamily="34" charset="0"/>
                </a:rPr>
                <a:t>Sub-</a:t>
              </a:r>
              <a:r>
                <a:rPr kumimoji="0" lang="nl-NL" sz="1050" b="0" i="0" u="none" strike="noStrike" kern="0" cap="none" spc="0" normalizeH="0" baseline="0" noProof="0" dirty="0" err="1">
                  <a:ln>
                    <a:noFill/>
                  </a:ln>
                  <a:solidFill>
                    <a:schemeClr val="bg1"/>
                  </a:solidFill>
                  <a:effectLst/>
                  <a:uLnTx/>
                  <a:uFillTx/>
                  <a:latin typeface="+mn-lt"/>
                  <a:cs typeface="Calibri" panose="020F0502020204030204" pitchFamily="34" charset="0"/>
                </a:rPr>
                <a:t>bullet</a:t>
              </a:r>
              <a:endParaRPr kumimoji="0" lang="nl-NL" sz="1050" b="0" i="0" u="none" strike="noStrike" kern="0" cap="none" spc="0" normalizeH="0" baseline="0" noProof="0" dirty="0">
                <a:ln>
                  <a:noFill/>
                </a:ln>
                <a:solidFill>
                  <a:schemeClr val="bg1"/>
                </a:solidFill>
                <a:effectLst/>
                <a:uLnTx/>
                <a:uFillTx/>
                <a:latin typeface="+mn-lt"/>
                <a:cs typeface="Calibri" panose="020F0502020204030204" pitchFamily="34" charset="0"/>
              </a:endParaRPr>
            </a:p>
          </p:txBody>
        </p:sp>
        <p:sp>
          <p:nvSpPr>
            <p:cNvPr id="18" name="Ovaal 17">
              <a:extLst>
                <a:ext uri="{FF2B5EF4-FFF2-40B4-BE49-F238E27FC236}">
                  <a16:creationId xmlns:a16="http://schemas.microsoft.com/office/drawing/2014/main" id="{D77B65C6-F234-41AB-8CEA-9FE0181D2A13}"/>
                </a:ext>
              </a:extLst>
            </p:cNvPr>
            <p:cNvSpPr/>
            <p:nvPr userDrawn="1"/>
          </p:nvSpPr>
          <p:spPr>
            <a:xfrm>
              <a:off x="-3604183" y="255617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19" name="Rechthoek 18">
              <a:extLst>
                <a:ext uri="{FF2B5EF4-FFF2-40B4-BE49-F238E27FC236}">
                  <a16:creationId xmlns:a16="http://schemas.microsoft.com/office/drawing/2014/main" id="{1AB40C5F-BBC3-46B3-8F59-F4AA1BD8372F}"/>
                </a:ext>
              </a:extLst>
            </p:cNvPr>
            <p:cNvSpPr/>
            <p:nvPr userDrawn="1"/>
          </p:nvSpPr>
          <p:spPr>
            <a:xfrm>
              <a:off x="-3319415" y="2556174"/>
              <a:ext cx="2949220" cy="180000"/>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100000"/>
                </a:lnSpc>
                <a:spcBef>
                  <a:spcPts val="450"/>
                </a:spcBef>
                <a:spcAft>
                  <a:spcPts val="450"/>
                </a:spcAft>
                <a:buClr>
                  <a:schemeClr val="accent1"/>
                </a:buClr>
                <a:buSzTx/>
                <a:buFont typeface="Calibri" panose="020F0502020204030204" pitchFamily="34" charset="0"/>
                <a:buNone/>
                <a:tabLst/>
                <a:defRPr/>
              </a:pPr>
              <a:r>
                <a:rPr kumimoji="0" lang="nl-NL" sz="1050" b="0" i="0" u="none" strike="noStrike" kern="0" cap="none" spc="0" normalizeH="0" baseline="0" noProof="0" dirty="0">
                  <a:ln>
                    <a:noFill/>
                  </a:ln>
                  <a:solidFill>
                    <a:schemeClr val="bg1"/>
                  </a:solidFill>
                  <a:effectLst/>
                  <a:uLnTx/>
                  <a:uFillTx/>
                  <a:latin typeface="+mn-lt"/>
                  <a:cs typeface="Calibri" panose="020F0502020204030204" pitchFamily="34" charset="0"/>
                </a:rPr>
                <a:t>Platte tekst</a:t>
              </a:r>
            </a:p>
          </p:txBody>
        </p:sp>
        <p:sp>
          <p:nvSpPr>
            <p:cNvPr id="20" name="Ovaal 19">
              <a:extLst>
                <a:ext uri="{FF2B5EF4-FFF2-40B4-BE49-F238E27FC236}">
                  <a16:creationId xmlns:a16="http://schemas.microsoft.com/office/drawing/2014/main" id="{193D0B8B-C100-43DA-B187-019BBC4349F9}"/>
                </a:ext>
              </a:extLst>
            </p:cNvPr>
            <p:cNvSpPr/>
            <p:nvPr userDrawn="1"/>
          </p:nvSpPr>
          <p:spPr>
            <a:xfrm>
              <a:off x="-3604183" y="291551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21" name="Rechthoek 20">
              <a:extLst>
                <a:ext uri="{FF2B5EF4-FFF2-40B4-BE49-F238E27FC236}">
                  <a16:creationId xmlns:a16="http://schemas.microsoft.com/office/drawing/2014/main" id="{BF34DB31-A2FD-4BA2-9A46-350B740A7364}"/>
                </a:ext>
              </a:extLst>
            </p:cNvPr>
            <p:cNvSpPr/>
            <p:nvPr userDrawn="1"/>
          </p:nvSpPr>
          <p:spPr>
            <a:xfrm>
              <a:off x="-3319415" y="2915519"/>
              <a:ext cx="2949220" cy="180000"/>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100000"/>
                </a:lnSpc>
                <a:spcBef>
                  <a:spcPts val="450"/>
                </a:spcBef>
                <a:spcAft>
                  <a:spcPts val="450"/>
                </a:spcAft>
                <a:buClr>
                  <a:schemeClr val="accent1"/>
                </a:buClr>
                <a:buSzTx/>
                <a:buFont typeface="Arial" panose="020B0604020202020204" pitchFamily="34" charset="0"/>
                <a:buNone/>
                <a:tabLst/>
                <a:defRPr/>
              </a:pPr>
              <a:r>
                <a:rPr kumimoji="0" lang="nl-NL" sz="2550" b="1" i="0" u="none" strike="noStrike" kern="0" cap="none" spc="0" normalizeH="0" baseline="0" noProof="0" dirty="0">
                  <a:ln>
                    <a:noFill/>
                  </a:ln>
                  <a:solidFill>
                    <a:schemeClr val="bg1"/>
                  </a:solidFill>
                  <a:effectLst/>
                  <a:uLnTx/>
                  <a:uFillTx/>
                  <a:latin typeface="+mn-lt"/>
                  <a:cs typeface="Calibri" panose="020F0502020204030204" pitchFamily="34" charset="0"/>
                </a:rPr>
                <a:t>Titel / Quote</a:t>
              </a:r>
            </a:p>
          </p:txBody>
        </p:sp>
        <p:sp>
          <p:nvSpPr>
            <p:cNvPr id="22" name="Ovaal 21">
              <a:extLst>
                <a:ext uri="{FF2B5EF4-FFF2-40B4-BE49-F238E27FC236}">
                  <a16:creationId xmlns:a16="http://schemas.microsoft.com/office/drawing/2014/main" id="{1BE3FD42-E062-4433-9299-908D87AD3E6A}"/>
                </a:ext>
              </a:extLst>
            </p:cNvPr>
            <p:cNvSpPr/>
            <p:nvPr userDrawn="1"/>
          </p:nvSpPr>
          <p:spPr>
            <a:xfrm>
              <a:off x="-3604183" y="327486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5</a:t>
              </a:r>
            </a:p>
          </p:txBody>
        </p:sp>
        <p:sp>
          <p:nvSpPr>
            <p:cNvPr id="24" name="Rechthoek 23">
              <a:extLst>
                <a:ext uri="{FF2B5EF4-FFF2-40B4-BE49-F238E27FC236}">
                  <a16:creationId xmlns:a16="http://schemas.microsoft.com/office/drawing/2014/main" id="{82076FA8-B8A4-4857-BE4E-38A5E6718E0F}"/>
                </a:ext>
              </a:extLst>
            </p:cNvPr>
            <p:cNvSpPr/>
            <p:nvPr userDrawn="1"/>
          </p:nvSpPr>
          <p:spPr>
            <a:xfrm>
              <a:off x="-3319415" y="3274864"/>
              <a:ext cx="2949220" cy="180000"/>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100000"/>
                </a:lnSpc>
                <a:spcBef>
                  <a:spcPts val="450"/>
                </a:spcBef>
                <a:spcAft>
                  <a:spcPts val="450"/>
                </a:spcAft>
                <a:buClr>
                  <a:schemeClr val="accent1"/>
                </a:buClr>
                <a:buSzTx/>
                <a:buFont typeface="Arial" panose="020B0604020202020204" pitchFamily="34" charset="0"/>
                <a:buNone/>
                <a:tabLst/>
                <a:defRPr/>
              </a:pPr>
              <a:r>
                <a:rPr kumimoji="0" lang="nl-NL" sz="1350" b="1" i="0" u="none" strike="noStrike" kern="0" cap="none" spc="0" normalizeH="0" baseline="0" noProof="0" dirty="0">
                  <a:ln>
                    <a:noFill/>
                  </a:ln>
                  <a:solidFill>
                    <a:schemeClr val="bg1"/>
                  </a:solidFill>
                  <a:effectLst/>
                  <a:uLnTx/>
                  <a:uFillTx/>
                  <a:latin typeface="+mn-lt"/>
                  <a:cs typeface="Calibri" panose="020F0502020204030204" pitchFamily="34" charset="0"/>
                </a:rPr>
                <a:t>Subtitel</a:t>
              </a:r>
            </a:p>
          </p:txBody>
        </p:sp>
        <p:sp>
          <p:nvSpPr>
            <p:cNvPr id="25" name="Ovaal 24">
              <a:extLst>
                <a:ext uri="{FF2B5EF4-FFF2-40B4-BE49-F238E27FC236}">
                  <a16:creationId xmlns:a16="http://schemas.microsoft.com/office/drawing/2014/main" id="{D712CC80-583F-47D7-99C1-D93CCAEF4ECB}"/>
                </a:ext>
              </a:extLst>
            </p:cNvPr>
            <p:cNvSpPr/>
            <p:nvPr userDrawn="1"/>
          </p:nvSpPr>
          <p:spPr>
            <a:xfrm>
              <a:off x="-3604183" y="363420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6</a:t>
              </a:r>
            </a:p>
          </p:txBody>
        </p:sp>
        <p:sp>
          <p:nvSpPr>
            <p:cNvPr id="26" name="Rechthoek 25">
              <a:extLst>
                <a:ext uri="{FF2B5EF4-FFF2-40B4-BE49-F238E27FC236}">
                  <a16:creationId xmlns:a16="http://schemas.microsoft.com/office/drawing/2014/main" id="{3D4B10EE-ABD5-43DD-9BFD-84DFF4E2CA62}"/>
                </a:ext>
              </a:extLst>
            </p:cNvPr>
            <p:cNvSpPr/>
            <p:nvPr userDrawn="1"/>
          </p:nvSpPr>
          <p:spPr>
            <a:xfrm>
              <a:off x="-3319415" y="3993554"/>
              <a:ext cx="2949220" cy="180000"/>
            </a:xfrm>
            <a:prstGeom prst="rect">
              <a:avLst/>
            </a:prstGeom>
            <a:noFill/>
            <a:ln w="25400" cap="flat" cmpd="sng" algn="ctr">
              <a:noFill/>
              <a:prstDash val="solid"/>
            </a:ln>
            <a:effectLst/>
          </p:spPr>
          <p:txBody>
            <a:bodyPr lIns="0" tIns="0" rIns="0" bIns="0" rtlCol="0" anchor="ctr"/>
            <a:lstStyle/>
            <a:p>
              <a:pPr marL="200025" marR="0" lvl="0" indent="-200025" defTabSz="685800" eaLnBrk="1" fontAlgn="auto" latinLnBrk="0" hangingPunct="1">
                <a:lnSpc>
                  <a:spcPct val="100000"/>
                </a:lnSpc>
                <a:spcBef>
                  <a:spcPts val="450"/>
                </a:spcBef>
                <a:spcAft>
                  <a:spcPts val="450"/>
                </a:spcAft>
                <a:buClr>
                  <a:schemeClr val="bg1"/>
                </a:buClr>
                <a:buSzTx/>
                <a:buFont typeface="+mj-lt"/>
                <a:buAutoNum type="arabicPeriod"/>
                <a:tabLst/>
                <a:defRPr/>
              </a:pPr>
              <a:r>
                <a:rPr kumimoji="0" lang="nl-NL" sz="1050" b="0" i="0" u="none" strike="noStrike" kern="0" cap="none" spc="0" normalizeH="0" baseline="0" noProof="0" dirty="0">
                  <a:ln>
                    <a:noFill/>
                  </a:ln>
                  <a:solidFill>
                    <a:schemeClr val="bg1"/>
                  </a:solidFill>
                  <a:effectLst/>
                  <a:uLnTx/>
                  <a:uFillTx/>
                  <a:latin typeface="+mn-lt"/>
                  <a:cs typeface="Calibri" panose="020F0502020204030204" pitchFamily="34" charset="0"/>
                </a:rPr>
                <a:t>Numerieke </a:t>
              </a:r>
              <a:r>
                <a:rPr kumimoji="0" lang="nl-NL" sz="1050" b="0" i="0" u="none" strike="noStrike" kern="0" cap="none" spc="0" normalizeH="0" baseline="0" noProof="0" dirty="0" err="1">
                  <a:ln>
                    <a:noFill/>
                  </a:ln>
                  <a:solidFill>
                    <a:schemeClr val="bg1"/>
                  </a:solidFill>
                  <a:effectLst/>
                  <a:uLnTx/>
                  <a:uFillTx/>
                  <a:latin typeface="+mn-lt"/>
                  <a:cs typeface="Calibri" panose="020F0502020204030204" pitchFamily="34" charset="0"/>
                </a:rPr>
                <a:t>bullet</a:t>
              </a:r>
              <a:r>
                <a:rPr kumimoji="0" lang="nl-NL" sz="1050" b="0" i="0" u="none" strike="noStrike" kern="0" cap="none" spc="0" normalizeH="0" baseline="0" noProof="0" dirty="0">
                  <a:ln>
                    <a:noFill/>
                  </a:ln>
                  <a:solidFill>
                    <a:schemeClr val="bg1"/>
                  </a:solidFill>
                  <a:effectLst/>
                  <a:uLnTx/>
                  <a:uFillTx/>
                  <a:latin typeface="+mn-lt"/>
                  <a:cs typeface="Calibri" panose="020F0502020204030204" pitchFamily="34" charset="0"/>
                </a:rPr>
                <a:t> </a:t>
              </a:r>
            </a:p>
          </p:txBody>
        </p:sp>
        <p:sp>
          <p:nvSpPr>
            <p:cNvPr id="27" name="Ovaal 26">
              <a:extLst>
                <a:ext uri="{FF2B5EF4-FFF2-40B4-BE49-F238E27FC236}">
                  <a16:creationId xmlns:a16="http://schemas.microsoft.com/office/drawing/2014/main" id="{CC0A330C-0D83-4262-8191-AFB9B44AF2B8}"/>
                </a:ext>
              </a:extLst>
            </p:cNvPr>
            <p:cNvSpPr/>
            <p:nvPr userDrawn="1"/>
          </p:nvSpPr>
          <p:spPr>
            <a:xfrm>
              <a:off x="-3604183" y="399355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7</a:t>
              </a:r>
            </a:p>
          </p:txBody>
        </p:sp>
        <p:sp>
          <p:nvSpPr>
            <p:cNvPr id="28" name="Rechthoek 27">
              <a:extLst>
                <a:ext uri="{FF2B5EF4-FFF2-40B4-BE49-F238E27FC236}">
                  <a16:creationId xmlns:a16="http://schemas.microsoft.com/office/drawing/2014/main" id="{2F9C0385-8D33-41CB-BA16-AAA0B606B6AF}"/>
                </a:ext>
              </a:extLst>
            </p:cNvPr>
            <p:cNvSpPr/>
            <p:nvPr userDrawn="1"/>
          </p:nvSpPr>
          <p:spPr>
            <a:xfrm>
              <a:off x="-3325830" y="4352899"/>
              <a:ext cx="2949220" cy="180000"/>
            </a:xfrm>
            <a:prstGeom prst="rect">
              <a:avLst/>
            </a:prstGeom>
            <a:noFill/>
            <a:ln w="25400" cap="flat" cmpd="sng" algn="ctr">
              <a:noFill/>
              <a:prstDash val="solid"/>
            </a:ln>
            <a:effectLst/>
          </p:spPr>
          <p:txBody>
            <a:bodyPr lIns="0" tIns="0" rIns="0" bIns="0" rtlCol="0" anchor="ctr"/>
            <a:lstStyle/>
            <a:p>
              <a:pPr marL="200025" marR="0" lvl="0" indent="-200025" defTabSz="685800" eaLnBrk="1" fontAlgn="auto" latinLnBrk="0" hangingPunct="1">
                <a:lnSpc>
                  <a:spcPct val="100000"/>
                </a:lnSpc>
                <a:spcBef>
                  <a:spcPts val="450"/>
                </a:spcBef>
                <a:spcAft>
                  <a:spcPts val="450"/>
                </a:spcAft>
                <a:buClr>
                  <a:schemeClr val="bg1"/>
                </a:buClr>
                <a:buSzTx/>
                <a:buFont typeface="+mj-lt"/>
                <a:buAutoNum type="alphaLcPeriod"/>
                <a:tabLst/>
                <a:defRPr/>
              </a:pPr>
              <a:r>
                <a:rPr kumimoji="0" lang="nl-NL" sz="1050" b="0" i="0" u="none" strike="noStrike" kern="0" cap="none" spc="0" normalizeH="0" baseline="0" noProof="0" dirty="0">
                  <a:ln>
                    <a:noFill/>
                  </a:ln>
                  <a:solidFill>
                    <a:schemeClr val="bg1"/>
                  </a:solidFill>
                  <a:effectLst/>
                  <a:uLnTx/>
                  <a:uFillTx/>
                  <a:latin typeface="+mn-lt"/>
                  <a:cs typeface="Calibri" panose="020F0502020204030204" pitchFamily="34" charset="0"/>
                </a:rPr>
                <a:t>Alfabetische </a:t>
              </a:r>
              <a:r>
                <a:rPr kumimoji="0" lang="nl-NL" sz="1050" b="0" i="0" u="none" strike="noStrike" kern="0" cap="none" spc="0" normalizeH="0" baseline="0" noProof="0" dirty="0" err="1">
                  <a:ln>
                    <a:noFill/>
                  </a:ln>
                  <a:solidFill>
                    <a:schemeClr val="bg1"/>
                  </a:solidFill>
                  <a:effectLst/>
                  <a:uLnTx/>
                  <a:uFillTx/>
                  <a:latin typeface="+mn-lt"/>
                  <a:cs typeface="Calibri" panose="020F0502020204030204" pitchFamily="34" charset="0"/>
                </a:rPr>
                <a:t>bullet</a:t>
              </a:r>
              <a:r>
                <a:rPr kumimoji="0" lang="nl-NL" sz="1050" b="0" i="0" u="none" strike="noStrike" kern="0" cap="none" spc="0" normalizeH="0" baseline="0" noProof="0" dirty="0">
                  <a:ln>
                    <a:noFill/>
                  </a:ln>
                  <a:solidFill>
                    <a:schemeClr val="bg1"/>
                  </a:solidFill>
                  <a:effectLst/>
                  <a:uLnTx/>
                  <a:uFillTx/>
                  <a:latin typeface="+mn-lt"/>
                  <a:cs typeface="Calibri" panose="020F0502020204030204" pitchFamily="34" charset="0"/>
                </a:rPr>
                <a:t> </a:t>
              </a:r>
            </a:p>
          </p:txBody>
        </p:sp>
        <p:sp>
          <p:nvSpPr>
            <p:cNvPr id="29" name="Ovaal 28">
              <a:extLst>
                <a:ext uri="{FF2B5EF4-FFF2-40B4-BE49-F238E27FC236}">
                  <a16:creationId xmlns:a16="http://schemas.microsoft.com/office/drawing/2014/main" id="{381A4AFC-4C5A-448E-A802-73D9DDB7F98C}"/>
                </a:ext>
              </a:extLst>
            </p:cNvPr>
            <p:cNvSpPr/>
            <p:nvPr userDrawn="1"/>
          </p:nvSpPr>
          <p:spPr>
            <a:xfrm>
              <a:off x="-3604183" y="435289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8</a:t>
              </a:r>
            </a:p>
          </p:txBody>
        </p:sp>
        <p:sp>
          <p:nvSpPr>
            <p:cNvPr id="31" name="Rechthoek 30">
              <a:extLst>
                <a:ext uri="{FF2B5EF4-FFF2-40B4-BE49-F238E27FC236}">
                  <a16:creationId xmlns:a16="http://schemas.microsoft.com/office/drawing/2014/main" id="{9FF199D6-E476-415A-9B1B-D65EF37A41B5}"/>
                </a:ext>
              </a:extLst>
            </p:cNvPr>
            <p:cNvSpPr/>
            <p:nvPr userDrawn="1"/>
          </p:nvSpPr>
          <p:spPr>
            <a:xfrm>
              <a:off x="-3319415" y="4712245"/>
              <a:ext cx="2949220" cy="180000"/>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100000"/>
                </a:lnSpc>
                <a:spcBef>
                  <a:spcPts val="450"/>
                </a:spcBef>
                <a:spcAft>
                  <a:spcPts val="450"/>
                </a:spcAft>
                <a:buClr>
                  <a:schemeClr val="tx1"/>
                </a:buClr>
                <a:buSzTx/>
                <a:buFont typeface="Arial" panose="020B0604020202020204" pitchFamily="34" charset="0"/>
                <a:buNone/>
                <a:tabLst/>
                <a:defRPr/>
              </a:pPr>
              <a:r>
                <a:rPr kumimoji="0" lang="nl-NL" sz="900" b="0" i="1" u="none" strike="noStrike" kern="0" cap="none" spc="0" normalizeH="0" baseline="0" noProof="0" dirty="0">
                  <a:ln>
                    <a:noFill/>
                  </a:ln>
                  <a:solidFill>
                    <a:schemeClr val="bg1"/>
                  </a:solidFill>
                  <a:effectLst/>
                  <a:uLnTx/>
                  <a:uFillTx/>
                  <a:latin typeface="+mn-lt"/>
                  <a:cs typeface="Calibri" panose="020F0502020204030204" pitchFamily="34" charset="0"/>
                </a:rPr>
                <a:t>*Bronvermelding </a:t>
              </a:r>
            </a:p>
          </p:txBody>
        </p:sp>
        <p:sp>
          <p:nvSpPr>
            <p:cNvPr id="32" name="Ovaal 31">
              <a:extLst>
                <a:ext uri="{FF2B5EF4-FFF2-40B4-BE49-F238E27FC236}">
                  <a16:creationId xmlns:a16="http://schemas.microsoft.com/office/drawing/2014/main" id="{1456D3AB-7A25-474E-9A87-5EEDD0B6DF4E}"/>
                </a:ext>
              </a:extLst>
            </p:cNvPr>
            <p:cNvSpPr/>
            <p:nvPr userDrawn="1"/>
          </p:nvSpPr>
          <p:spPr>
            <a:xfrm>
              <a:off x="-3604183" y="4712245"/>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9</a:t>
              </a:r>
            </a:p>
          </p:txBody>
        </p:sp>
        <p:sp>
          <p:nvSpPr>
            <p:cNvPr id="33" name="Rechthoek 32">
              <a:extLst>
                <a:ext uri="{FF2B5EF4-FFF2-40B4-BE49-F238E27FC236}">
                  <a16:creationId xmlns:a16="http://schemas.microsoft.com/office/drawing/2014/main" id="{85996C87-A39F-40F1-BCB8-621E47D09E28}"/>
                </a:ext>
              </a:extLst>
            </p:cNvPr>
            <p:cNvSpPr/>
            <p:nvPr userDrawn="1"/>
          </p:nvSpPr>
          <p:spPr>
            <a:xfrm>
              <a:off x="-3319415" y="3634209"/>
              <a:ext cx="2949220" cy="180000"/>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100000"/>
                </a:lnSpc>
                <a:spcBef>
                  <a:spcPts val="450"/>
                </a:spcBef>
                <a:spcAft>
                  <a:spcPts val="450"/>
                </a:spcAft>
                <a:buClr>
                  <a:schemeClr val="accent1"/>
                </a:buClr>
                <a:buSzTx/>
                <a:buFont typeface="Arial" panose="020B0604020202020204" pitchFamily="34" charset="0"/>
                <a:buNone/>
                <a:tabLst/>
                <a:defRPr/>
              </a:pPr>
              <a:r>
                <a:rPr kumimoji="0" lang="nl-NL" sz="1050" b="1" i="0" u="none" strike="noStrike" kern="0" cap="none" spc="0" normalizeH="0" baseline="0" noProof="0" dirty="0">
                  <a:ln>
                    <a:noFill/>
                  </a:ln>
                  <a:solidFill>
                    <a:schemeClr val="bg1"/>
                  </a:solidFill>
                  <a:effectLst/>
                  <a:uLnTx/>
                  <a:uFillTx/>
                  <a:latin typeface="+mn-lt"/>
                  <a:cs typeface="Calibri" panose="020F0502020204030204" pitchFamily="34" charset="0"/>
                </a:rPr>
                <a:t>Kop</a:t>
              </a:r>
            </a:p>
          </p:txBody>
        </p:sp>
        <p:sp>
          <p:nvSpPr>
            <p:cNvPr id="34" name="Rechthoek 33">
              <a:extLst>
                <a:ext uri="{FF2B5EF4-FFF2-40B4-BE49-F238E27FC236}">
                  <a16:creationId xmlns:a16="http://schemas.microsoft.com/office/drawing/2014/main" id="{682290DA-1F8F-410F-8EBF-5D210CD6982D}"/>
                </a:ext>
              </a:extLst>
            </p:cNvPr>
            <p:cNvSpPr/>
            <p:nvPr userDrawn="1"/>
          </p:nvSpPr>
          <p:spPr>
            <a:xfrm>
              <a:off x="-3786437" y="5124131"/>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900" b="1" cap="all" baseline="0" noProof="0" dirty="0">
                  <a:solidFill>
                    <a:srgbClr val="211F26"/>
                  </a:solidFill>
                  <a:latin typeface="Calibri" panose="020F0502020204030204" pitchFamily="34" charset="0"/>
                  <a:cs typeface="Calibri" panose="020F0502020204030204" pitchFamily="34" charset="0"/>
                </a:rPr>
                <a:t>MEER WETEN?</a:t>
              </a:r>
              <a:br>
                <a:rPr lang="nl-NL" sz="900" b="1" cap="all" baseline="0" noProof="0" dirty="0">
                  <a:solidFill>
                    <a:srgbClr val="211F26"/>
                  </a:solidFill>
                  <a:latin typeface="Calibri" panose="020F0502020204030204" pitchFamily="34" charset="0"/>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900" b="1" cap="all" baseline="0" noProof="0" dirty="0">
                  <a:solidFill>
                    <a:srgbClr val="211F26"/>
                  </a:solidFill>
                  <a:latin typeface="Calibri" panose="020F0502020204030204" pitchFamily="34" charset="0"/>
                  <a:cs typeface="Calibri" panose="020F0502020204030204" pitchFamily="34" charset="0"/>
                </a:rPr>
                <a:t> 'SLIDEBUILDER’ </a:t>
              </a:r>
              <a:r>
                <a:rPr lang="nl-NL" sz="9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900" kern="1200" cap="none" baseline="0" noProof="0" dirty="0">
                  <a:solidFill>
                    <a:srgbClr val="211F26"/>
                  </a:solidFill>
                  <a:latin typeface="Calibri" panose="020F0502020204030204" pitchFamily="34" charset="0"/>
                  <a:ea typeface="+mn-ea"/>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9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35" name="ICOON_info">
              <a:extLst>
                <a:ext uri="{FF2B5EF4-FFF2-40B4-BE49-F238E27FC236}">
                  <a16:creationId xmlns:a16="http://schemas.microsoft.com/office/drawing/2014/main" id="{B41B4C19-3745-47A3-9DEC-EAC19809D634}"/>
                </a:ext>
              </a:extLst>
            </p:cNvPr>
            <p:cNvGrpSpPr/>
            <p:nvPr userDrawn="1"/>
          </p:nvGrpSpPr>
          <p:grpSpPr>
            <a:xfrm>
              <a:off x="-376736" y="5063968"/>
              <a:ext cx="283685" cy="283685"/>
              <a:chOff x="-510741" y="5913713"/>
              <a:chExt cx="267555" cy="267555"/>
            </a:xfrm>
          </p:grpSpPr>
          <p:sp>
            <p:nvSpPr>
              <p:cNvPr id="83" name="Ovaal 82">
                <a:extLst>
                  <a:ext uri="{FF2B5EF4-FFF2-40B4-BE49-F238E27FC236}">
                    <a16:creationId xmlns:a16="http://schemas.microsoft.com/office/drawing/2014/main" id="{E2620FA6-48A9-4586-AE97-E92030DBA276}"/>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450"/>
                  </a:spcBef>
                  <a:spcAft>
                    <a:spcPts val="450"/>
                  </a:spcAft>
                </a:pPr>
                <a:endParaRPr lang="nl-NL" sz="1200" cap="all" baseline="0" noProof="0" dirty="0">
                  <a:latin typeface="Calibri" panose="020F0502020204030204" pitchFamily="34" charset="0"/>
                  <a:cs typeface="Calibri" panose="020F0502020204030204" pitchFamily="34" charset="0"/>
                </a:endParaRPr>
              </a:p>
            </p:txBody>
          </p:sp>
          <p:sp>
            <p:nvSpPr>
              <p:cNvPr id="84" name="Graphic 163" descr="Informatie">
                <a:extLst>
                  <a:ext uri="{FF2B5EF4-FFF2-40B4-BE49-F238E27FC236}">
                    <a16:creationId xmlns:a16="http://schemas.microsoft.com/office/drawing/2014/main" id="{60E0A7F6-3A95-4F14-89E8-5092B4B94201}"/>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lstStyle/>
              <a:p>
                <a:endParaRPr lang="nl-NL" sz="1500" noProof="0" dirty="0">
                  <a:solidFill>
                    <a:srgbClr val="211F26"/>
                  </a:solidFill>
                  <a:latin typeface="Calibri" panose="020F0502020204030204" pitchFamily="34" charset="0"/>
                  <a:cs typeface="Calibri" panose="020F0502020204030204" pitchFamily="34" charset="0"/>
                </a:endParaRPr>
              </a:p>
            </p:txBody>
          </p:sp>
        </p:grpSp>
        <p:grpSp>
          <p:nvGrpSpPr>
            <p:cNvPr id="36" name="VOORBEELD">
              <a:extLst>
                <a:ext uri="{FF2B5EF4-FFF2-40B4-BE49-F238E27FC236}">
                  <a16:creationId xmlns:a16="http://schemas.microsoft.com/office/drawing/2014/main" id="{D10CEEE7-DF9E-4D1D-A717-0391C475FD15}"/>
                </a:ext>
              </a:extLst>
            </p:cNvPr>
            <p:cNvGrpSpPr/>
            <p:nvPr userDrawn="1"/>
          </p:nvGrpSpPr>
          <p:grpSpPr>
            <a:xfrm>
              <a:off x="-3605171" y="458674"/>
              <a:ext cx="3234311" cy="558875"/>
              <a:chOff x="-3605171" y="458674"/>
              <a:chExt cx="3234311" cy="558875"/>
            </a:xfrm>
          </p:grpSpPr>
          <p:sp>
            <p:nvSpPr>
              <p:cNvPr id="43" name="Rechthoek 42">
                <a:extLst>
                  <a:ext uri="{FF2B5EF4-FFF2-40B4-BE49-F238E27FC236}">
                    <a16:creationId xmlns:a16="http://schemas.microsoft.com/office/drawing/2014/main" id="{0AED856B-2F50-4AA2-93FF-B883D5C51ABE}"/>
                  </a:ext>
                </a:extLst>
              </p:cNvPr>
              <p:cNvSpPr/>
              <p:nvPr userDrawn="1"/>
            </p:nvSpPr>
            <p:spPr>
              <a:xfrm>
                <a:off x="-3604183" y="458674"/>
                <a:ext cx="393459" cy="184058"/>
              </a:xfrm>
              <a:prstGeom prst="rect">
                <a:avLst/>
              </a:prstGeom>
              <a:solidFill>
                <a:srgbClr val="F8F8F8"/>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18000" rIns="0" bIns="0" numCol="1" spcCol="0" rtlCol="0" fromWordArt="0" anchor="t" anchorCtr="0" forceAA="0" compatLnSpc="1">
                <a:prstTxWarp prst="textNoShape">
                  <a:avLst/>
                </a:prstTxWarp>
                <a:noAutofit/>
              </a:bodyPr>
              <a:lstStyle/>
              <a:p>
                <a:pPr algn="ctr"/>
                <a:r>
                  <a:rPr lang="nl-NL" sz="675" b="1" noProof="0" dirty="0">
                    <a:solidFill>
                      <a:srgbClr val="211F26"/>
                    </a:solidFill>
                    <a:latin typeface="Calibri" panose="020F0502020204030204" pitchFamily="34" charset="0"/>
                    <a:cs typeface="Calibri" panose="020F0502020204030204" pitchFamily="34" charset="0"/>
                  </a:rPr>
                  <a:t>Start</a:t>
                </a:r>
              </a:p>
            </p:txBody>
          </p:sp>
          <p:sp>
            <p:nvSpPr>
              <p:cNvPr id="44" name="Rechthoek 43">
                <a:extLst>
                  <a:ext uri="{FF2B5EF4-FFF2-40B4-BE49-F238E27FC236}">
                    <a16:creationId xmlns:a16="http://schemas.microsoft.com/office/drawing/2014/main" id="{C38E1591-0718-414A-BBAC-60A525CB0CE9}"/>
                  </a:ext>
                </a:extLst>
              </p:cNvPr>
              <p:cNvSpPr/>
              <p:nvPr userDrawn="1"/>
            </p:nvSpPr>
            <p:spPr>
              <a:xfrm>
                <a:off x="-3599184" y="621345"/>
                <a:ext cx="383782" cy="27171"/>
              </a:xfrm>
              <a:prstGeom prst="rect">
                <a:avLst/>
              </a:prstGeom>
              <a:solidFill>
                <a:srgbClr val="B7462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nvGrpSpPr>
              <p:cNvPr id="45" name="Groep 44">
                <a:extLst>
                  <a:ext uri="{FF2B5EF4-FFF2-40B4-BE49-F238E27FC236}">
                    <a16:creationId xmlns:a16="http://schemas.microsoft.com/office/drawing/2014/main" id="{AB02487B-B45B-457E-BFB6-D8113C6A5ACA}"/>
                  </a:ext>
                </a:extLst>
              </p:cNvPr>
              <p:cNvGrpSpPr/>
              <p:nvPr userDrawn="1"/>
            </p:nvGrpSpPr>
            <p:grpSpPr>
              <a:xfrm>
                <a:off x="-3386247" y="830871"/>
                <a:ext cx="139423" cy="109566"/>
                <a:chOff x="-2866744" y="827071"/>
                <a:chExt cx="168701" cy="132575"/>
              </a:xfrm>
            </p:grpSpPr>
            <p:grpSp>
              <p:nvGrpSpPr>
                <p:cNvPr id="76" name="Groep 75">
                  <a:extLst>
                    <a:ext uri="{FF2B5EF4-FFF2-40B4-BE49-F238E27FC236}">
                      <a16:creationId xmlns:a16="http://schemas.microsoft.com/office/drawing/2014/main" id="{BFE0E523-A50B-4972-A036-312BE1928039}"/>
                    </a:ext>
                  </a:extLst>
                </p:cNvPr>
                <p:cNvGrpSpPr/>
                <p:nvPr userDrawn="1"/>
              </p:nvGrpSpPr>
              <p:grpSpPr>
                <a:xfrm>
                  <a:off x="-2866744" y="827071"/>
                  <a:ext cx="168701" cy="132575"/>
                  <a:chOff x="-2866744" y="827071"/>
                  <a:chExt cx="168701" cy="132575"/>
                </a:xfrm>
              </p:grpSpPr>
              <p:cxnSp>
                <p:nvCxnSpPr>
                  <p:cNvPr id="78" name="Rechte verbindingslijn 77">
                    <a:extLst>
                      <a:ext uri="{FF2B5EF4-FFF2-40B4-BE49-F238E27FC236}">
                        <a16:creationId xmlns:a16="http://schemas.microsoft.com/office/drawing/2014/main" id="{55F78C50-5919-4C1F-BDE0-5DEC009AF4F2}"/>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79" name="Rechte verbindingslijn 78">
                    <a:extLst>
                      <a:ext uri="{FF2B5EF4-FFF2-40B4-BE49-F238E27FC236}">
                        <a16:creationId xmlns:a16="http://schemas.microsoft.com/office/drawing/2014/main" id="{32D56389-D02E-4282-9BA5-D238F109C01B}"/>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80" name="Rechte verbindingslijn 79">
                    <a:extLst>
                      <a:ext uri="{FF2B5EF4-FFF2-40B4-BE49-F238E27FC236}">
                        <a16:creationId xmlns:a16="http://schemas.microsoft.com/office/drawing/2014/main" id="{50D90CDA-4AF2-4734-9B06-D3E122A9CFD9}"/>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81" name="Rechte verbindingslijn 80">
                    <a:extLst>
                      <a:ext uri="{FF2B5EF4-FFF2-40B4-BE49-F238E27FC236}">
                        <a16:creationId xmlns:a16="http://schemas.microsoft.com/office/drawing/2014/main" id="{8157A006-132E-4204-A30C-BA0039A02971}"/>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82" name="Rechte verbindingslijn 81">
                    <a:extLst>
                      <a:ext uri="{FF2B5EF4-FFF2-40B4-BE49-F238E27FC236}">
                        <a16:creationId xmlns:a16="http://schemas.microsoft.com/office/drawing/2014/main" id="{BCE7A758-6BDB-4EB4-B7B7-B83D90FC8B77}"/>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77" name="Pijl: rechts 76">
                  <a:extLst>
                    <a:ext uri="{FF2B5EF4-FFF2-40B4-BE49-F238E27FC236}">
                      <a16:creationId xmlns:a16="http://schemas.microsoft.com/office/drawing/2014/main" id="{2FF7BF64-6F13-4C3D-9A29-E86224E9B54B}"/>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nvGrpSpPr>
              <p:cNvPr id="46" name="Groep 45">
                <a:extLst>
                  <a:ext uri="{FF2B5EF4-FFF2-40B4-BE49-F238E27FC236}">
                    <a16:creationId xmlns:a16="http://schemas.microsoft.com/office/drawing/2014/main" id="{B1FE4942-4ACF-4622-A5A6-955AC74DAF62}"/>
                  </a:ext>
                </a:extLst>
              </p:cNvPr>
              <p:cNvGrpSpPr/>
              <p:nvPr userDrawn="1"/>
            </p:nvGrpSpPr>
            <p:grpSpPr>
              <a:xfrm>
                <a:off x="-3605171" y="830871"/>
                <a:ext cx="139423" cy="109566"/>
                <a:chOff x="-2866744" y="518074"/>
                <a:chExt cx="168701" cy="132575"/>
              </a:xfrm>
            </p:grpSpPr>
            <p:grpSp>
              <p:nvGrpSpPr>
                <p:cNvPr id="69" name="Groep 68">
                  <a:extLst>
                    <a:ext uri="{FF2B5EF4-FFF2-40B4-BE49-F238E27FC236}">
                      <a16:creationId xmlns:a16="http://schemas.microsoft.com/office/drawing/2014/main" id="{E97C92AB-DC5C-4AE4-8344-28A198C89774}"/>
                    </a:ext>
                  </a:extLst>
                </p:cNvPr>
                <p:cNvGrpSpPr/>
                <p:nvPr userDrawn="1"/>
              </p:nvGrpSpPr>
              <p:grpSpPr>
                <a:xfrm>
                  <a:off x="-2866744" y="518074"/>
                  <a:ext cx="168701" cy="132575"/>
                  <a:chOff x="-2866744" y="518074"/>
                  <a:chExt cx="168701" cy="132575"/>
                </a:xfrm>
              </p:grpSpPr>
              <p:cxnSp>
                <p:nvCxnSpPr>
                  <p:cNvPr id="71" name="Rechte verbindingslijn 70">
                    <a:extLst>
                      <a:ext uri="{FF2B5EF4-FFF2-40B4-BE49-F238E27FC236}">
                        <a16:creationId xmlns:a16="http://schemas.microsoft.com/office/drawing/2014/main" id="{57067FB0-3A51-4236-930E-9BDFE19582DC}"/>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72" name="Rechte verbindingslijn 71">
                    <a:extLst>
                      <a:ext uri="{FF2B5EF4-FFF2-40B4-BE49-F238E27FC236}">
                        <a16:creationId xmlns:a16="http://schemas.microsoft.com/office/drawing/2014/main" id="{79D73FFD-7509-4204-B535-F8C5BBCBA255}"/>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73" name="Rechte verbindingslijn 72">
                    <a:extLst>
                      <a:ext uri="{FF2B5EF4-FFF2-40B4-BE49-F238E27FC236}">
                        <a16:creationId xmlns:a16="http://schemas.microsoft.com/office/drawing/2014/main" id="{5BA035E6-EA13-442F-BEC9-542D995ECBC5}"/>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74" name="Rechte verbindingslijn 73">
                    <a:extLst>
                      <a:ext uri="{FF2B5EF4-FFF2-40B4-BE49-F238E27FC236}">
                        <a16:creationId xmlns:a16="http://schemas.microsoft.com/office/drawing/2014/main" id="{EF1BEAA5-E161-4D22-9BEA-42DAB8A3C6A1}"/>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75" name="Rechte verbindingslijn 74">
                    <a:extLst>
                      <a:ext uri="{FF2B5EF4-FFF2-40B4-BE49-F238E27FC236}">
                        <a16:creationId xmlns:a16="http://schemas.microsoft.com/office/drawing/2014/main" id="{276EAA12-8CCF-4CC0-A2CA-BDD38BF4EF8A}"/>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70" name="Pijl: rechts 69">
                  <a:extLst>
                    <a:ext uri="{FF2B5EF4-FFF2-40B4-BE49-F238E27FC236}">
                      <a16:creationId xmlns:a16="http://schemas.microsoft.com/office/drawing/2014/main" id="{C1EC837E-31A3-4F11-BA5B-A8B4B8931020}"/>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cxnSp>
            <p:nvCxnSpPr>
              <p:cNvPr id="47" name="Rechte verbindingslijn 46">
                <a:extLst>
                  <a:ext uri="{FF2B5EF4-FFF2-40B4-BE49-F238E27FC236}">
                    <a16:creationId xmlns:a16="http://schemas.microsoft.com/office/drawing/2014/main" id="{EC072047-FB0A-44D7-A090-F140FAE67873}"/>
                  </a:ext>
                </a:extLst>
              </p:cNvPr>
              <p:cNvCxnSpPr>
                <a:cxnSpLocks/>
              </p:cNvCxnSpPr>
              <p:nvPr userDrawn="1"/>
            </p:nvCxnSpPr>
            <p:spPr>
              <a:xfrm flipV="1">
                <a:off x="-3459956" y="588169"/>
                <a:ext cx="547687" cy="219076"/>
              </a:xfrm>
              <a:prstGeom prst="line">
                <a:avLst/>
              </a:prstGeom>
              <a:noFill/>
              <a:ln w="19050" cap="rnd" cmpd="sng" algn="ctr">
                <a:solidFill>
                  <a:schemeClr val="accent1"/>
                </a:solidFill>
                <a:prstDash val="solid"/>
                <a:headEnd type="oval"/>
              </a:ln>
              <a:effectLst/>
            </p:spPr>
          </p:cxnSp>
          <p:cxnSp>
            <p:nvCxnSpPr>
              <p:cNvPr id="48" name="Rechte verbindingslijn 47">
                <a:extLst>
                  <a:ext uri="{FF2B5EF4-FFF2-40B4-BE49-F238E27FC236}">
                    <a16:creationId xmlns:a16="http://schemas.microsoft.com/office/drawing/2014/main" id="{B7EEC8D4-D3CD-4434-AC67-5BF8C71BEFC5}"/>
                  </a:ext>
                </a:extLst>
              </p:cNvPr>
              <p:cNvCxnSpPr>
                <a:cxnSpLocks/>
              </p:cNvCxnSpPr>
              <p:nvPr userDrawn="1"/>
            </p:nvCxnSpPr>
            <p:spPr>
              <a:xfrm>
                <a:off x="-3224213" y="828675"/>
                <a:ext cx="319088" cy="0"/>
              </a:xfrm>
              <a:prstGeom prst="line">
                <a:avLst/>
              </a:prstGeom>
              <a:noFill/>
              <a:ln w="19050" cap="rnd" cmpd="sng" algn="ctr">
                <a:solidFill>
                  <a:schemeClr val="accent1"/>
                </a:solidFill>
                <a:prstDash val="solid"/>
                <a:headEnd type="oval"/>
              </a:ln>
              <a:effectLst/>
            </p:spPr>
          </p:cxnSp>
          <p:sp>
            <p:nvSpPr>
              <p:cNvPr id="49" name="Rechthoek 48">
                <a:extLst>
                  <a:ext uri="{FF2B5EF4-FFF2-40B4-BE49-F238E27FC236}">
                    <a16:creationId xmlns:a16="http://schemas.microsoft.com/office/drawing/2014/main" id="{3AA4227A-9688-4D67-A8C9-944A9C36AEF7}"/>
                  </a:ext>
                </a:extLst>
              </p:cNvPr>
              <p:cNvSpPr/>
              <p:nvPr userDrawn="1"/>
            </p:nvSpPr>
            <p:spPr>
              <a:xfrm>
                <a:off x="-2559903" y="512179"/>
                <a:ext cx="2189042" cy="151083"/>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Tekstniveau omhoog</a:t>
                </a:r>
              </a:p>
            </p:txBody>
          </p:sp>
          <p:sp>
            <p:nvSpPr>
              <p:cNvPr id="50" name="Rechthoek 49">
                <a:extLst>
                  <a:ext uri="{FF2B5EF4-FFF2-40B4-BE49-F238E27FC236}">
                    <a16:creationId xmlns:a16="http://schemas.microsoft.com/office/drawing/2014/main" id="{3872EED0-B587-4E8C-A634-4653CE0FB256}"/>
                  </a:ext>
                </a:extLst>
              </p:cNvPr>
              <p:cNvSpPr/>
              <p:nvPr userDrawn="1"/>
            </p:nvSpPr>
            <p:spPr>
              <a:xfrm>
                <a:off x="-2559903" y="819562"/>
                <a:ext cx="2189043" cy="142202"/>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Tekstniveau omlaag</a:t>
                </a:r>
              </a:p>
            </p:txBody>
          </p:sp>
          <p:grpSp>
            <p:nvGrpSpPr>
              <p:cNvPr id="51" name="Groep 50">
                <a:extLst>
                  <a:ext uri="{FF2B5EF4-FFF2-40B4-BE49-F238E27FC236}">
                    <a16:creationId xmlns:a16="http://schemas.microsoft.com/office/drawing/2014/main" id="{777E97A8-7572-480A-B8E9-9951C56F29C8}"/>
                  </a:ext>
                </a:extLst>
              </p:cNvPr>
              <p:cNvGrpSpPr/>
              <p:nvPr userDrawn="1"/>
            </p:nvGrpSpPr>
            <p:grpSpPr>
              <a:xfrm>
                <a:off x="-2916763" y="769168"/>
                <a:ext cx="268738" cy="248381"/>
                <a:chOff x="-2916763" y="769168"/>
                <a:chExt cx="268738" cy="248381"/>
              </a:xfrm>
            </p:grpSpPr>
            <p:sp>
              <p:nvSpPr>
                <p:cNvPr id="61" name="Rechthoek 60">
                  <a:extLst>
                    <a:ext uri="{FF2B5EF4-FFF2-40B4-BE49-F238E27FC236}">
                      <a16:creationId xmlns:a16="http://schemas.microsoft.com/office/drawing/2014/main" id="{FA4C9D44-8D37-4152-BE6E-BA3672486666}"/>
                    </a:ext>
                  </a:extLst>
                </p:cNvPr>
                <p:cNvSpPr/>
                <p:nvPr userDrawn="1"/>
              </p:nvSpPr>
              <p:spPr>
                <a:xfrm>
                  <a:off x="-2916763" y="769168"/>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dirty="0">
                    <a:solidFill>
                      <a:srgbClr val="211F26"/>
                    </a:solidFill>
                    <a:latin typeface="Calibri" panose="020F0502020204030204" pitchFamily="34" charset="0"/>
                    <a:cs typeface="Calibri" panose="020F0502020204030204" pitchFamily="34" charset="0"/>
                  </a:endParaRPr>
                </a:p>
              </p:txBody>
            </p:sp>
            <p:grpSp>
              <p:nvGrpSpPr>
                <p:cNvPr id="62" name="Groep 61">
                  <a:extLst>
                    <a:ext uri="{FF2B5EF4-FFF2-40B4-BE49-F238E27FC236}">
                      <a16:creationId xmlns:a16="http://schemas.microsoft.com/office/drawing/2014/main" id="{8139BB63-5BB6-4818-B9BC-D5880C3AEDDD}"/>
                    </a:ext>
                  </a:extLst>
                </p:cNvPr>
                <p:cNvGrpSpPr/>
                <p:nvPr userDrawn="1"/>
              </p:nvGrpSpPr>
              <p:grpSpPr>
                <a:xfrm>
                  <a:off x="-2866744" y="827071"/>
                  <a:ext cx="168701" cy="132575"/>
                  <a:chOff x="-2866744" y="827071"/>
                  <a:chExt cx="168701" cy="132575"/>
                </a:xfrm>
              </p:grpSpPr>
              <p:cxnSp>
                <p:nvCxnSpPr>
                  <p:cNvPr id="64" name="Rechte verbindingslijn 63">
                    <a:extLst>
                      <a:ext uri="{FF2B5EF4-FFF2-40B4-BE49-F238E27FC236}">
                        <a16:creationId xmlns:a16="http://schemas.microsoft.com/office/drawing/2014/main" id="{71B81D8B-17ED-4CD0-96F1-37AB196FB0D9}"/>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65" name="Rechte verbindingslijn 64">
                    <a:extLst>
                      <a:ext uri="{FF2B5EF4-FFF2-40B4-BE49-F238E27FC236}">
                        <a16:creationId xmlns:a16="http://schemas.microsoft.com/office/drawing/2014/main" id="{AF2A63A1-05BA-4C3A-AD8E-5C4C03FDECBB}"/>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66" name="Rechte verbindingslijn 65">
                    <a:extLst>
                      <a:ext uri="{FF2B5EF4-FFF2-40B4-BE49-F238E27FC236}">
                        <a16:creationId xmlns:a16="http://schemas.microsoft.com/office/drawing/2014/main" id="{B7AED796-EE2B-467D-9E4C-274DC2DDBCB5}"/>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67" name="Rechte verbindingslijn 66">
                    <a:extLst>
                      <a:ext uri="{FF2B5EF4-FFF2-40B4-BE49-F238E27FC236}">
                        <a16:creationId xmlns:a16="http://schemas.microsoft.com/office/drawing/2014/main" id="{7CE90DE7-C0A2-4C8C-BDE1-F8E20B41D66B}"/>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68" name="Rechte verbindingslijn 67">
                    <a:extLst>
                      <a:ext uri="{FF2B5EF4-FFF2-40B4-BE49-F238E27FC236}">
                        <a16:creationId xmlns:a16="http://schemas.microsoft.com/office/drawing/2014/main" id="{A2D8ED63-B760-4F14-8183-3BBCACCFC9DB}"/>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63" name="Pijl: rechts 62">
                  <a:extLst>
                    <a:ext uri="{FF2B5EF4-FFF2-40B4-BE49-F238E27FC236}">
                      <a16:creationId xmlns:a16="http://schemas.microsoft.com/office/drawing/2014/main" id="{87D1745D-FEB3-461D-9C23-FBAD1F5B14FE}"/>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nvGrpSpPr>
              <p:cNvPr id="52" name="Groep 51">
                <a:extLst>
                  <a:ext uri="{FF2B5EF4-FFF2-40B4-BE49-F238E27FC236}">
                    <a16:creationId xmlns:a16="http://schemas.microsoft.com/office/drawing/2014/main" id="{167D964E-3327-42EA-A672-49CFB0D81632}"/>
                  </a:ext>
                </a:extLst>
              </p:cNvPr>
              <p:cNvGrpSpPr/>
              <p:nvPr userDrawn="1"/>
            </p:nvGrpSpPr>
            <p:grpSpPr>
              <a:xfrm>
                <a:off x="-2916763" y="460171"/>
                <a:ext cx="268738" cy="248381"/>
                <a:chOff x="-2916763" y="460171"/>
                <a:chExt cx="268738" cy="248381"/>
              </a:xfrm>
            </p:grpSpPr>
            <p:sp>
              <p:nvSpPr>
                <p:cNvPr id="53" name="Rechthoek 52">
                  <a:extLst>
                    <a:ext uri="{FF2B5EF4-FFF2-40B4-BE49-F238E27FC236}">
                      <a16:creationId xmlns:a16="http://schemas.microsoft.com/office/drawing/2014/main" id="{69245048-1424-43E0-B98F-D425D3D77D6B}"/>
                    </a:ext>
                  </a:extLst>
                </p:cNvPr>
                <p:cNvSpPr/>
                <p:nvPr userDrawn="1"/>
              </p:nvSpPr>
              <p:spPr>
                <a:xfrm>
                  <a:off x="-2916763" y="460171"/>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dirty="0">
                    <a:solidFill>
                      <a:srgbClr val="211F26"/>
                    </a:solidFill>
                    <a:latin typeface="Calibri" panose="020F0502020204030204" pitchFamily="34" charset="0"/>
                    <a:cs typeface="Calibri" panose="020F0502020204030204" pitchFamily="34" charset="0"/>
                  </a:endParaRPr>
                </a:p>
              </p:txBody>
            </p:sp>
            <p:grpSp>
              <p:nvGrpSpPr>
                <p:cNvPr id="54" name="Groep 53">
                  <a:extLst>
                    <a:ext uri="{FF2B5EF4-FFF2-40B4-BE49-F238E27FC236}">
                      <a16:creationId xmlns:a16="http://schemas.microsoft.com/office/drawing/2014/main" id="{783D91C2-DE75-4650-9515-0399A4773F59}"/>
                    </a:ext>
                  </a:extLst>
                </p:cNvPr>
                <p:cNvGrpSpPr/>
                <p:nvPr userDrawn="1"/>
              </p:nvGrpSpPr>
              <p:grpSpPr>
                <a:xfrm>
                  <a:off x="-2866744" y="518074"/>
                  <a:ext cx="168701" cy="132575"/>
                  <a:chOff x="-2866744" y="518074"/>
                  <a:chExt cx="168701" cy="132575"/>
                </a:xfrm>
              </p:grpSpPr>
              <p:cxnSp>
                <p:nvCxnSpPr>
                  <p:cNvPr id="56" name="Rechte verbindingslijn 55">
                    <a:extLst>
                      <a:ext uri="{FF2B5EF4-FFF2-40B4-BE49-F238E27FC236}">
                        <a16:creationId xmlns:a16="http://schemas.microsoft.com/office/drawing/2014/main" id="{6F518BF8-1ECE-4F41-A91C-BEF27BDF0A02}"/>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57" name="Rechte verbindingslijn 56">
                    <a:extLst>
                      <a:ext uri="{FF2B5EF4-FFF2-40B4-BE49-F238E27FC236}">
                        <a16:creationId xmlns:a16="http://schemas.microsoft.com/office/drawing/2014/main" id="{B4143131-5EF0-4A2C-B968-5E93CE1696B5}"/>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58" name="Rechte verbindingslijn 57">
                    <a:extLst>
                      <a:ext uri="{FF2B5EF4-FFF2-40B4-BE49-F238E27FC236}">
                        <a16:creationId xmlns:a16="http://schemas.microsoft.com/office/drawing/2014/main" id="{05F63CAB-B25D-46B7-8D6B-89C277101E02}"/>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59" name="Rechte verbindingslijn 58">
                    <a:extLst>
                      <a:ext uri="{FF2B5EF4-FFF2-40B4-BE49-F238E27FC236}">
                        <a16:creationId xmlns:a16="http://schemas.microsoft.com/office/drawing/2014/main" id="{8732EB56-5C4D-4142-A1FC-51137B46CFF4}"/>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60" name="Rechte verbindingslijn 59">
                    <a:extLst>
                      <a:ext uri="{FF2B5EF4-FFF2-40B4-BE49-F238E27FC236}">
                        <a16:creationId xmlns:a16="http://schemas.microsoft.com/office/drawing/2014/main" id="{2B6328E4-ABD6-4349-88E1-D1F3A6381037}"/>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55" name="Pijl: rechts 54">
                  <a:extLst>
                    <a:ext uri="{FF2B5EF4-FFF2-40B4-BE49-F238E27FC236}">
                      <a16:creationId xmlns:a16="http://schemas.microsoft.com/office/drawing/2014/main" id="{20E36A8A-8D8F-4593-BBB2-E5CE40956BEE}"/>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grpSp>
          <p:nvGrpSpPr>
            <p:cNvPr id="37" name="Groep 36">
              <a:extLst>
                <a:ext uri="{FF2B5EF4-FFF2-40B4-BE49-F238E27FC236}">
                  <a16:creationId xmlns:a16="http://schemas.microsoft.com/office/drawing/2014/main" id="{0A1615BE-176E-4994-A006-747A8333C070}"/>
                </a:ext>
              </a:extLst>
            </p:cNvPr>
            <p:cNvGrpSpPr/>
            <p:nvPr userDrawn="1"/>
          </p:nvGrpSpPr>
          <p:grpSpPr>
            <a:xfrm>
              <a:off x="-938434" y="5326819"/>
              <a:ext cx="627798" cy="576693"/>
              <a:chOff x="-1753862" y="6112775"/>
              <a:chExt cx="759635" cy="697798"/>
            </a:xfrm>
          </p:grpSpPr>
          <p:grpSp>
            <p:nvGrpSpPr>
              <p:cNvPr id="38" name="Inspireren">
                <a:extLst>
                  <a:ext uri="{FF2B5EF4-FFF2-40B4-BE49-F238E27FC236}">
                    <a16:creationId xmlns:a16="http://schemas.microsoft.com/office/drawing/2014/main" id="{60FBFD58-EC21-43F7-9C96-8319742807EE}"/>
                  </a:ext>
                </a:extLst>
              </p:cNvPr>
              <p:cNvGrpSpPr>
                <a:grpSpLocks noChangeAspect="1"/>
              </p:cNvGrpSpPr>
              <p:nvPr userDrawn="1"/>
            </p:nvGrpSpPr>
            <p:grpSpPr bwMode="auto">
              <a:xfrm>
                <a:off x="-1484858" y="6112775"/>
                <a:ext cx="205431" cy="293286"/>
                <a:chOff x="4768" y="2783"/>
                <a:chExt cx="788" cy="1125"/>
              </a:xfrm>
              <a:gradFill>
                <a:gsLst>
                  <a:gs pos="0">
                    <a:srgbClr val="9D9FA1"/>
                  </a:gs>
                  <a:gs pos="70000">
                    <a:srgbClr val="211F26"/>
                  </a:gs>
                </a:gsLst>
                <a:lin ang="2700000" scaled="0"/>
              </a:gradFill>
            </p:grpSpPr>
            <p:sp>
              <p:nvSpPr>
                <p:cNvPr id="40" name="Freeform 12">
                  <a:extLst>
                    <a:ext uri="{FF2B5EF4-FFF2-40B4-BE49-F238E27FC236}">
                      <a16:creationId xmlns:a16="http://schemas.microsoft.com/office/drawing/2014/main" id="{BA528498-3BBF-4DDD-BEC8-80D6E8577252}"/>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41" name="Freeform 13">
                  <a:extLst>
                    <a:ext uri="{FF2B5EF4-FFF2-40B4-BE49-F238E27FC236}">
                      <a16:creationId xmlns:a16="http://schemas.microsoft.com/office/drawing/2014/main" id="{B9D02078-ABDC-4E42-91F8-81F97F6E618C}"/>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42" name="Freeform 14">
                  <a:extLst>
                    <a:ext uri="{FF2B5EF4-FFF2-40B4-BE49-F238E27FC236}">
                      <a16:creationId xmlns:a16="http://schemas.microsoft.com/office/drawing/2014/main" id="{8DEA3637-DD57-43EA-8A93-B1F77B0742A1}"/>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grpSp>
          <p:sp>
            <p:nvSpPr>
              <p:cNvPr id="39" name="Tekstvak 38">
                <a:extLst>
                  <a:ext uri="{FF2B5EF4-FFF2-40B4-BE49-F238E27FC236}">
                    <a16:creationId xmlns:a16="http://schemas.microsoft.com/office/drawing/2014/main" id="{FE87197B-B5AE-4CED-B039-AE3112D72532}"/>
                  </a:ext>
                </a:extLst>
              </p:cNvPr>
              <p:cNvSpPr txBox="1"/>
              <p:nvPr userDrawn="1"/>
            </p:nvSpPr>
            <p:spPr>
              <a:xfrm>
                <a:off x="-1753862" y="6420664"/>
                <a:ext cx="759635" cy="389909"/>
              </a:xfrm>
              <a:prstGeom prst="rect">
                <a:avLst/>
              </a:prstGeom>
              <a:noFill/>
            </p:spPr>
            <p:txBody>
              <a:bodyPr wrap="square" lIns="0" tIns="0" rIns="0" bIns="0" rtlCol="0" anchor="ctr">
                <a:noAutofit/>
              </a:bodyPr>
              <a:lstStyle/>
              <a:p>
                <a:pPr marL="0" marR="0" lvl="0" indent="0" algn="ctr" defTabSz="685800" rtl="0"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grpSp>
        <p:nvGrpSpPr>
          <p:cNvPr id="85" name="- INSTRUCTIES">
            <a:extLst>
              <a:ext uri="{FF2B5EF4-FFF2-40B4-BE49-F238E27FC236}">
                <a16:creationId xmlns:a16="http://schemas.microsoft.com/office/drawing/2014/main" id="{2D59C523-C200-44BE-8C55-7064CDA3C731}"/>
              </a:ext>
            </a:extLst>
          </p:cNvPr>
          <p:cNvGrpSpPr/>
          <p:nvPr userDrawn="1"/>
        </p:nvGrpSpPr>
        <p:grpSpPr>
          <a:xfrm>
            <a:off x="9283196" y="0"/>
            <a:ext cx="2770040" cy="5016356"/>
            <a:chOff x="-3786165" y="-1"/>
            <a:chExt cx="3693386" cy="6688475"/>
          </a:xfrm>
        </p:grpSpPr>
        <p:sp>
          <p:nvSpPr>
            <p:cNvPr id="86" name="Rechthoek 85">
              <a:extLst>
                <a:ext uri="{FF2B5EF4-FFF2-40B4-BE49-F238E27FC236}">
                  <a16:creationId xmlns:a16="http://schemas.microsoft.com/office/drawing/2014/main" id="{B091B554-25A6-4888-8AA4-FA9CC370157E}"/>
                </a:ext>
              </a:extLst>
            </p:cNvPr>
            <p:cNvSpPr/>
            <p:nvPr userDrawn="1"/>
          </p:nvSpPr>
          <p:spPr>
            <a:xfrm>
              <a:off x="-3786165" y="-1"/>
              <a:ext cx="3593091" cy="6034857"/>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450"/>
                </a:spcBef>
                <a:spcAft>
                  <a:spcPts val="450"/>
                </a:spcAft>
              </a:pPr>
              <a:r>
                <a:rPr lang="nl-NL" sz="1050" b="1" cap="all" baseline="0" noProof="0" dirty="0">
                  <a:solidFill>
                    <a:schemeClr val="accent1"/>
                  </a:solidFill>
                  <a:latin typeface="Calibri" panose="020F0502020204030204" pitchFamily="34" charset="0"/>
                  <a:cs typeface="Calibri" panose="020F0502020204030204" pitchFamily="34" charset="0"/>
                </a:rPr>
                <a:t>Afbeelding invoegen/opmaken</a:t>
              </a:r>
            </a:p>
          </p:txBody>
        </p:sp>
        <p:sp>
          <p:nvSpPr>
            <p:cNvPr id="87" name="Ovaal 86">
              <a:extLst>
                <a:ext uri="{FF2B5EF4-FFF2-40B4-BE49-F238E27FC236}">
                  <a16:creationId xmlns:a16="http://schemas.microsoft.com/office/drawing/2014/main" id="{CC8A520A-D364-4EF5-8E9B-9BCBB795C780}"/>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88" name="Rechthoek 87">
              <a:extLst>
                <a:ext uri="{FF2B5EF4-FFF2-40B4-BE49-F238E27FC236}">
                  <a16:creationId xmlns:a16="http://schemas.microsoft.com/office/drawing/2014/main" id="{E2963928-2407-4D91-B195-892DA140DC54}"/>
                </a:ext>
              </a:extLst>
            </p:cNvPr>
            <p:cNvSpPr/>
            <p:nvPr userDrawn="1"/>
          </p:nvSpPr>
          <p:spPr>
            <a:xfrm>
              <a:off x="-3319415" y="465324"/>
              <a:ext cx="2962706" cy="668152"/>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Wanneer nodig, verwijder de bestaande afbeelding d.m.v. de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Selecteer het afbeeldingskader, ga naar de tab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‘Slidebuilder'</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'Afbeeldingen’</a:t>
              </a:r>
              <a:endPar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endParaRPr>
            </a:p>
          </p:txBody>
        </p:sp>
        <p:sp>
          <p:nvSpPr>
            <p:cNvPr id="89" name="Ovaal 88">
              <a:extLst>
                <a:ext uri="{FF2B5EF4-FFF2-40B4-BE49-F238E27FC236}">
                  <a16:creationId xmlns:a16="http://schemas.microsoft.com/office/drawing/2014/main" id="{920AEB35-81B9-435B-BB90-E87592AB07C1}"/>
                </a:ext>
              </a:extLst>
            </p:cNvPr>
            <p:cNvSpPr/>
            <p:nvPr userDrawn="1"/>
          </p:nvSpPr>
          <p:spPr>
            <a:xfrm>
              <a:off x="-3603587" y="2633935"/>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90" name="Rechthoek 89">
              <a:extLst>
                <a:ext uri="{FF2B5EF4-FFF2-40B4-BE49-F238E27FC236}">
                  <a16:creationId xmlns:a16="http://schemas.microsoft.com/office/drawing/2014/main" id="{67B82CC1-CEC4-45B1-BD6D-262F55B0B12A}"/>
                </a:ext>
              </a:extLst>
            </p:cNvPr>
            <p:cNvSpPr/>
            <p:nvPr userDrawn="1"/>
          </p:nvSpPr>
          <p:spPr>
            <a:xfrm>
              <a:off x="-3319416" y="2633936"/>
              <a:ext cx="3126341" cy="462795"/>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Klik met de rechter muisknop op de miniatuurweergave van de dia aan de linkerkant van het scherm en kies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‘Dia herstellen’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91" name="Ovaal 90">
              <a:extLst>
                <a:ext uri="{FF2B5EF4-FFF2-40B4-BE49-F238E27FC236}">
                  <a16:creationId xmlns:a16="http://schemas.microsoft.com/office/drawing/2014/main" id="{349A5CB5-AF6A-41EC-8CFC-F2554476D166}"/>
                </a:ext>
              </a:extLst>
            </p:cNvPr>
            <p:cNvSpPr/>
            <p:nvPr userDrawn="1"/>
          </p:nvSpPr>
          <p:spPr>
            <a:xfrm>
              <a:off x="-3603587" y="4226365"/>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92" name="Rechthoek 91">
              <a:extLst>
                <a:ext uri="{FF2B5EF4-FFF2-40B4-BE49-F238E27FC236}">
                  <a16:creationId xmlns:a16="http://schemas.microsoft.com/office/drawing/2014/main" id="{7B75E4AA-A04A-417D-97B5-AA4BB733C632}"/>
                </a:ext>
              </a:extLst>
            </p:cNvPr>
            <p:cNvSpPr/>
            <p:nvPr userDrawn="1"/>
          </p:nvSpPr>
          <p:spPr>
            <a:xfrm>
              <a:off x="-3319416" y="4226366"/>
              <a:ext cx="3008779" cy="820954"/>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Om de afbeelding te schalen of bij te snijden, ga naar de tab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‘Hulpmiddelen voor afbeeldingen - Opmaak’</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‘Bijsnijden’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Schaal met de bolletjes de afbeelding en met de hoekjes het afbeeldingskader.</a:t>
              </a:r>
            </a:p>
          </p:txBody>
        </p:sp>
        <p:sp>
          <p:nvSpPr>
            <p:cNvPr id="93" name="Rechthoek 92">
              <a:extLst>
                <a:ext uri="{FF2B5EF4-FFF2-40B4-BE49-F238E27FC236}">
                  <a16:creationId xmlns:a16="http://schemas.microsoft.com/office/drawing/2014/main" id="{782BF03B-6A55-43C8-93AE-04490313172B}"/>
                </a:ext>
              </a:extLst>
            </p:cNvPr>
            <p:cNvSpPr/>
            <p:nvPr userDrawn="1"/>
          </p:nvSpPr>
          <p:spPr>
            <a:xfrm>
              <a:off x="-3316836" y="3200265"/>
              <a:ext cx="1239216" cy="719917"/>
            </a:xfrm>
            <a:prstGeom prst="rect">
              <a:avLst/>
            </a:prstGeom>
            <a:pattFill prst="wdUpDiag">
              <a:fgClr>
                <a:srgbClr val="E0E0E0"/>
              </a:fgClr>
              <a:bgClr>
                <a:srgbClr val="ECECEC"/>
              </a:bgClr>
            </a:pattFill>
            <a:ln w="12700">
              <a:solidFill>
                <a:srgbClr val="D3D3D3"/>
              </a:solidFill>
              <a:prstDash val="solid"/>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72000" tIns="0" rIns="0" bIns="0" numCol="1" spcCol="0" rtlCol="0" fromWordArt="0" anchor="ctr" anchorCtr="0" forceAA="0" compatLnSpc="1">
              <a:prstTxWarp prst="textNoShape">
                <a:avLst/>
              </a:prstTxWarp>
              <a:noAutofit/>
            </a:bodyPr>
            <a:lstStyle/>
            <a:p>
              <a:pPr algn="l"/>
              <a:endParaRPr lang="nl-NL" sz="750" b="0" i="1" noProof="0" dirty="0">
                <a:solidFill>
                  <a:srgbClr val="211F26"/>
                </a:solidFill>
                <a:latin typeface="Calibri" panose="020F0502020204030204" pitchFamily="34" charset="0"/>
                <a:cs typeface="Calibri" panose="020F0502020204030204" pitchFamily="34" charset="0"/>
              </a:endParaRPr>
            </a:p>
          </p:txBody>
        </p:sp>
        <p:grpSp>
          <p:nvGrpSpPr>
            <p:cNvPr id="94" name="Groep 93">
              <a:extLst>
                <a:ext uri="{FF2B5EF4-FFF2-40B4-BE49-F238E27FC236}">
                  <a16:creationId xmlns:a16="http://schemas.microsoft.com/office/drawing/2014/main" id="{95B8490D-2DB4-4B06-BEFB-0B4F2DD321DF}"/>
                </a:ext>
              </a:extLst>
            </p:cNvPr>
            <p:cNvGrpSpPr/>
            <p:nvPr userDrawn="1"/>
          </p:nvGrpSpPr>
          <p:grpSpPr>
            <a:xfrm>
              <a:off x="-2485819" y="3479783"/>
              <a:ext cx="1222990" cy="563933"/>
              <a:chOff x="-2485819" y="3399207"/>
              <a:chExt cx="1222990" cy="563933"/>
            </a:xfrm>
          </p:grpSpPr>
          <p:sp>
            <p:nvSpPr>
              <p:cNvPr id="133" name="Rechthoek 132">
                <a:extLst>
                  <a:ext uri="{FF2B5EF4-FFF2-40B4-BE49-F238E27FC236}">
                    <a16:creationId xmlns:a16="http://schemas.microsoft.com/office/drawing/2014/main" id="{6031DCCE-F01A-4E7B-B467-F3BA55F508BD}"/>
                  </a:ext>
                </a:extLst>
              </p:cNvPr>
              <p:cNvSpPr/>
              <p:nvPr userDrawn="1"/>
            </p:nvSpPr>
            <p:spPr>
              <a:xfrm>
                <a:off x="-2485819" y="3399207"/>
                <a:ext cx="1176476" cy="504851"/>
              </a:xfrm>
              <a:prstGeom prst="rect">
                <a:avLst/>
              </a:prstGeom>
              <a:solidFill>
                <a:schemeClr val="bg1"/>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134" name="Rechthoek 133">
                <a:extLst>
                  <a:ext uri="{FF2B5EF4-FFF2-40B4-BE49-F238E27FC236}">
                    <a16:creationId xmlns:a16="http://schemas.microsoft.com/office/drawing/2014/main" id="{20C57C70-B886-45D2-B6B0-E7345ABF37E1}"/>
                  </a:ext>
                </a:extLst>
              </p:cNvPr>
              <p:cNvSpPr/>
              <p:nvPr userDrawn="1"/>
            </p:nvSpPr>
            <p:spPr>
              <a:xfrm>
                <a:off x="-2479584" y="3652838"/>
                <a:ext cx="1164007" cy="246701"/>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nvGrpSpPr>
              <p:cNvPr id="135" name="Groep 134">
                <a:extLst>
                  <a:ext uri="{FF2B5EF4-FFF2-40B4-BE49-F238E27FC236}">
                    <a16:creationId xmlns:a16="http://schemas.microsoft.com/office/drawing/2014/main" id="{10915EEA-1088-4E2D-85AE-99640360A161}"/>
                  </a:ext>
                </a:extLst>
              </p:cNvPr>
              <p:cNvGrpSpPr/>
              <p:nvPr userDrawn="1"/>
            </p:nvGrpSpPr>
            <p:grpSpPr>
              <a:xfrm>
                <a:off x="-2403869" y="3460544"/>
                <a:ext cx="155951" cy="131922"/>
                <a:chOff x="12968836" y="3354170"/>
                <a:chExt cx="404806" cy="342433"/>
              </a:xfrm>
            </p:grpSpPr>
            <p:sp>
              <p:nvSpPr>
                <p:cNvPr id="148" name="Rechthoek: afgeronde hoeken 147">
                  <a:extLst>
                    <a:ext uri="{FF2B5EF4-FFF2-40B4-BE49-F238E27FC236}">
                      <a16:creationId xmlns:a16="http://schemas.microsoft.com/office/drawing/2014/main" id="{3AB9B13C-2334-4154-AD7C-321630160D32}"/>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149" name="Rechthoek 148">
                  <a:extLst>
                    <a:ext uri="{FF2B5EF4-FFF2-40B4-BE49-F238E27FC236}">
                      <a16:creationId xmlns:a16="http://schemas.microsoft.com/office/drawing/2014/main" id="{73F7ED85-073E-4A04-A2E3-FCE9D31C7D51}"/>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150" name="Rechthoek 149">
                  <a:extLst>
                    <a:ext uri="{FF2B5EF4-FFF2-40B4-BE49-F238E27FC236}">
                      <a16:creationId xmlns:a16="http://schemas.microsoft.com/office/drawing/2014/main" id="{5F319E94-C6F9-4486-9516-B176C678D0FB}"/>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151" name="Rechthoek 150">
                  <a:extLst>
                    <a:ext uri="{FF2B5EF4-FFF2-40B4-BE49-F238E27FC236}">
                      <a16:creationId xmlns:a16="http://schemas.microsoft.com/office/drawing/2014/main" id="{057AEE3E-05A7-4392-AF3F-C48D59554E78}"/>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152" name="Rechthoek 151">
                  <a:extLst>
                    <a:ext uri="{FF2B5EF4-FFF2-40B4-BE49-F238E27FC236}">
                      <a16:creationId xmlns:a16="http://schemas.microsoft.com/office/drawing/2014/main" id="{2B80F44F-F3D7-42B2-9BB3-173E6FE77074}"/>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153" name="Rechthoek 152">
                  <a:extLst>
                    <a:ext uri="{FF2B5EF4-FFF2-40B4-BE49-F238E27FC236}">
                      <a16:creationId xmlns:a16="http://schemas.microsoft.com/office/drawing/2014/main" id="{7A07A2E1-A1FE-4642-95F2-892C0D3984D1}"/>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nvGrpSpPr>
              <p:cNvPr id="136" name="Groep 135">
                <a:extLst>
                  <a:ext uri="{FF2B5EF4-FFF2-40B4-BE49-F238E27FC236}">
                    <a16:creationId xmlns:a16="http://schemas.microsoft.com/office/drawing/2014/main" id="{D87F8B6A-B80F-40D9-8367-41DFD4836C9B}"/>
                  </a:ext>
                </a:extLst>
              </p:cNvPr>
              <p:cNvGrpSpPr/>
              <p:nvPr userDrawn="1"/>
            </p:nvGrpSpPr>
            <p:grpSpPr>
              <a:xfrm>
                <a:off x="-2423424" y="3690208"/>
                <a:ext cx="166739" cy="218963"/>
                <a:chOff x="12940828" y="3950597"/>
                <a:chExt cx="432813" cy="568367"/>
              </a:xfrm>
            </p:grpSpPr>
            <p:grpSp>
              <p:nvGrpSpPr>
                <p:cNvPr id="140" name="Groep 139">
                  <a:extLst>
                    <a:ext uri="{FF2B5EF4-FFF2-40B4-BE49-F238E27FC236}">
                      <a16:creationId xmlns:a16="http://schemas.microsoft.com/office/drawing/2014/main" id="{6D081EBE-F6AB-4C6B-A9C0-4086318CE12B}"/>
                    </a:ext>
                  </a:extLst>
                </p:cNvPr>
                <p:cNvGrpSpPr/>
                <p:nvPr userDrawn="1"/>
              </p:nvGrpSpPr>
              <p:grpSpPr>
                <a:xfrm>
                  <a:off x="13000382" y="4006891"/>
                  <a:ext cx="373259" cy="315747"/>
                  <a:chOff x="12968836" y="3354170"/>
                  <a:chExt cx="404806" cy="342433"/>
                </a:xfrm>
              </p:grpSpPr>
              <p:sp>
                <p:nvSpPr>
                  <p:cNvPr id="142" name="Rechthoek: afgeronde hoeken 141">
                    <a:extLst>
                      <a:ext uri="{FF2B5EF4-FFF2-40B4-BE49-F238E27FC236}">
                        <a16:creationId xmlns:a16="http://schemas.microsoft.com/office/drawing/2014/main" id="{DDEC43F6-4588-483D-9C8F-0E1388B0E5F9}"/>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143" name="Rechthoek 142">
                    <a:extLst>
                      <a:ext uri="{FF2B5EF4-FFF2-40B4-BE49-F238E27FC236}">
                        <a16:creationId xmlns:a16="http://schemas.microsoft.com/office/drawing/2014/main" id="{335B8299-8DA3-4CB9-9858-8ED8DD2F5753}"/>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144" name="Rechthoek 143">
                    <a:extLst>
                      <a:ext uri="{FF2B5EF4-FFF2-40B4-BE49-F238E27FC236}">
                        <a16:creationId xmlns:a16="http://schemas.microsoft.com/office/drawing/2014/main" id="{BBA66666-79BC-4766-BA92-B2077E377DFA}"/>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145" name="Rechthoek 144">
                    <a:extLst>
                      <a:ext uri="{FF2B5EF4-FFF2-40B4-BE49-F238E27FC236}">
                        <a16:creationId xmlns:a16="http://schemas.microsoft.com/office/drawing/2014/main" id="{BD6BD445-97C5-47EF-A72B-A840216232ED}"/>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146" name="Rechthoek 145">
                    <a:extLst>
                      <a:ext uri="{FF2B5EF4-FFF2-40B4-BE49-F238E27FC236}">
                        <a16:creationId xmlns:a16="http://schemas.microsoft.com/office/drawing/2014/main" id="{44A73E98-6909-44AC-BD90-9A9E17AD1273}"/>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147" name="Rechthoek 146">
                    <a:extLst>
                      <a:ext uri="{FF2B5EF4-FFF2-40B4-BE49-F238E27FC236}">
                        <a16:creationId xmlns:a16="http://schemas.microsoft.com/office/drawing/2014/main" id="{0C3CFFC4-FBEE-49D1-915D-D9790A2FB4CB}"/>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sp>
              <p:nvSpPr>
                <p:cNvPr id="141" name="Boog 140">
                  <a:extLst>
                    <a:ext uri="{FF2B5EF4-FFF2-40B4-BE49-F238E27FC236}">
                      <a16:creationId xmlns:a16="http://schemas.microsoft.com/office/drawing/2014/main" id="{48A05B03-F8D0-4530-AA5C-6B93781900C4}"/>
                    </a:ext>
                  </a:extLst>
                </p:cNvPr>
                <p:cNvSpPr/>
                <p:nvPr userDrawn="1"/>
              </p:nvSpPr>
              <p:spPr>
                <a:xfrm rot="17637075">
                  <a:off x="12776155" y="4115270"/>
                  <a:ext cx="568367" cy="239021"/>
                </a:xfrm>
                <a:prstGeom prst="arc">
                  <a:avLst>
                    <a:gd name="adj1" fmla="val 15959368"/>
                    <a:gd name="adj2" fmla="val 1354623"/>
                  </a:avLst>
                </a:prstGeom>
                <a:noFill/>
                <a:ln w="19050" cap="flat" cmpd="sng" algn="ctr">
                  <a:solidFill>
                    <a:srgbClr val="4D82B8"/>
                  </a:solidFill>
                  <a:prstDash val="solid"/>
                  <a:headEnd type="arrow" w="med" len="sm"/>
                </a:ln>
                <a:effectLst/>
              </p:spPr>
              <p:txBody>
                <a:bodyPr rtlCol="0" anchor="ctr">
                  <a:noAutofit/>
                </a:bodyPr>
                <a:lstStyle/>
                <a:p>
                  <a:pPr algn="ctr"/>
                  <a:endParaRPr lang="nl-NL" sz="1800" noProof="0" dirty="0">
                    <a:solidFill>
                      <a:srgbClr val="211F26"/>
                    </a:solidFill>
                    <a:latin typeface="Calibri" panose="020F0502020204030204" pitchFamily="34" charset="0"/>
                    <a:cs typeface="Calibri" panose="020F0502020204030204" pitchFamily="34" charset="0"/>
                  </a:endParaRPr>
                </a:p>
              </p:txBody>
            </p:sp>
          </p:grpSp>
          <p:sp>
            <p:nvSpPr>
              <p:cNvPr id="137" name="Tekstvak 136">
                <a:extLst>
                  <a:ext uri="{FF2B5EF4-FFF2-40B4-BE49-F238E27FC236}">
                    <a16:creationId xmlns:a16="http://schemas.microsoft.com/office/drawing/2014/main" id="{1208EAC7-A06B-48B0-B8BB-D1A1FB6099B1}"/>
                  </a:ext>
                </a:extLst>
              </p:cNvPr>
              <p:cNvSpPr txBox="1"/>
              <p:nvPr userDrawn="1"/>
            </p:nvSpPr>
            <p:spPr>
              <a:xfrm>
                <a:off x="-2245455" y="3460544"/>
                <a:ext cx="896116" cy="134709"/>
              </a:xfrm>
              <a:prstGeom prst="rect">
                <a:avLst/>
              </a:prstGeom>
              <a:noFill/>
            </p:spPr>
            <p:txBody>
              <a:bodyPr wrap="square" rtlCol="0" anchor="ctr">
                <a:noAutofit/>
              </a:bodyPr>
              <a:lstStyle/>
              <a:p>
                <a:pPr marL="0" algn="l" defTabSz="913134" rtl="0" eaLnBrk="1" latinLnBrk="0" hangingPunct="1">
                  <a:lnSpc>
                    <a:spcPct val="90000"/>
                  </a:lnSpc>
                  <a:spcBef>
                    <a:spcPts val="450"/>
                  </a:spcBef>
                  <a:spcAft>
                    <a:spcPts val="450"/>
                  </a:spcAft>
                </a:pPr>
                <a:r>
                  <a:rPr lang="nl-NL" sz="675" b="0" kern="1200" noProof="0" dirty="0">
                    <a:solidFill>
                      <a:srgbClr val="211F26"/>
                    </a:solidFill>
                    <a:latin typeface="Calibri" panose="020F0502020204030204" pitchFamily="34" charset="0"/>
                    <a:ea typeface="+mn-ea"/>
                    <a:cs typeface="Calibri" panose="020F0502020204030204" pitchFamily="34" charset="0"/>
                  </a:rPr>
                  <a:t>Indeling</a:t>
                </a:r>
              </a:p>
            </p:txBody>
          </p:sp>
          <p:sp>
            <p:nvSpPr>
              <p:cNvPr id="138" name="Tekstvak 137">
                <a:extLst>
                  <a:ext uri="{FF2B5EF4-FFF2-40B4-BE49-F238E27FC236}">
                    <a16:creationId xmlns:a16="http://schemas.microsoft.com/office/drawing/2014/main" id="{38672C13-18EB-45AE-BADF-79353B8CF912}"/>
                  </a:ext>
                </a:extLst>
              </p:cNvPr>
              <p:cNvSpPr txBox="1"/>
              <p:nvPr userDrawn="1"/>
            </p:nvSpPr>
            <p:spPr>
              <a:xfrm>
                <a:off x="-2258884" y="3712980"/>
                <a:ext cx="909545" cy="126416"/>
              </a:xfrm>
              <a:prstGeom prst="rect">
                <a:avLst/>
              </a:prstGeom>
              <a:noFill/>
            </p:spPr>
            <p:txBody>
              <a:bodyPr wrap="square" rtlCol="0" anchor="ctr">
                <a:noAutofit/>
              </a:bodyPr>
              <a:lstStyle/>
              <a:p>
                <a:pPr marL="0" algn="l" defTabSz="913134" rtl="0" eaLnBrk="1" latinLnBrk="0" hangingPunct="1">
                  <a:lnSpc>
                    <a:spcPct val="90000"/>
                  </a:lnSpc>
                  <a:spcBef>
                    <a:spcPts val="450"/>
                  </a:spcBef>
                  <a:spcAft>
                    <a:spcPts val="450"/>
                  </a:spcAft>
                </a:pPr>
                <a:r>
                  <a:rPr lang="nl-NL" sz="675" b="0" kern="1200" noProof="0" dirty="0">
                    <a:solidFill>
                      <a:srgbClr val="211F26"/>
                    </a:solidFill>
                    <a:latin typeface="Calibri" panose="020F0502020204030204" pitchFamily="34" charset="0"/>
                    <a:ea typeface="+mn-ea"/>
                    <a:cs typeface="Calibri" panose="020F0502020204030204" pitchFamily="34" charset="0"/>
                  </a:rPr>
                  <a:t>Dia Herstellen</a:t>
                </a:r>
              </a:p>
            </p:txBody>
          </p:sp>
          <p:sp>
            <p:nvSpPr>
              <p:cNvPr id="139" name="Vrije vorm: vorm 138">
                <a:extLst>
                  <a:ext uri="{FF2B5EF4-FFF2-40B4-BE49-F238E27FC236}">
                    <a16:creationId xmlns:a16="http://schemas.microsoft.com/office/drawing/2014/main" id="{9377C254-5DAC-4AC4-A9DF-78606F4887D7}"/>
                  </a:ext>
                </a:extLst>
              </p:cNvPr>
              <p:cNvSpPr/>
              <p:nvPr userDrawn="1"/>
            </p:nvSpPr>
            <p:spPr>
              <a:xfrm>
                <a:off x="-1360391" y="3783140"/>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450"/>
                  </a:spcBef>
                  <a:spcAft>
                    <a:spcPts val="450"/>
                  </a:spcAft>
                </a:pPr>
                <a:endParaRPr lang="nl-NL" sz="1200" cap="all" baseline="0" noProof="0" dirty="0">
                  <a:latin typeface="Calibri" panose="020F0502020204030204" pitchFamily="34" charset="0"/>
                  <a:cs typeface="Calibri" panose="020F0502020204030204" pitchFamily="34" charset="0"/>
                </a:endParaRPr>
              </a:p>
            </p:txBody>
          </p:sp>
        </p:grpSp>
        <p:grpSp>
          <p:nvGrpSpPr>
            <p:cNvPr id="95" name="Groep 94">
              <a:extLst>
                <a:ext uri="{FF2B5EF4-FFF2-40B4-BE49-F238E27FC236}">
                  <a16:creationId xmlns:a16="http://schemas.microsoft.com/office/drawing/2014/main" id="{BF38E567-8A7A-4644-902B-D847ED6936AB}"/>
                </a:ext>
              </a:extLst>
            </p:cNvPr>
            <p:cNvGrpSpPr/>
            <p:nvPr userDrawn="1"/>
          </p:nvGrpSpPr>
          <p:grpSpPr>
            <a:xfrm>
              <a:off x="-3786165" y="5728778"/>
              <a:ext cx="3693386" cy="959696"/>
              <a:chOff x="-3786437" y="6163468"/>
              <a:chExt cx="3693386" cy="959696"/>
            </a:xfrm>
          </p:grpSpPr>
          <p:sp>
            <p:nvSpPr>
              <p:cNvPr id="123" name="Rechthoek 122">
                <a:extLst>
                  <a:ext uri="{FF2B5EF4-FFF2-40B4-BE49-F238E27FC236}">
                    <a16:creationId xmlns:a16="http://schemas.microsoft.com/office/drawing/2014/main" id="{014CA72B-476C-49C6-92B8-E8275760E8FD}"/>
                  </a:ext>
                </a:extLst>
              </p:cNvPr>
              <p:cNvSpPr/>
              <p:nvPr userDrawn="1"/>
            </p:nvSpPr>
            <p:spPr>
              <a:xfrm>
                <a:off x="-3786437" y="6295164"/>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900" b="1" cap="all" baseline="0" noProof="0" dirty="0">
                    <a:solidFill>
                      <a:srgbClr val="211F26"/>
                    </a:solidFill>
                    <a:latin typeface="Calibri" panose="020F0502020204030204" pitchFamily="34" charset="0"/>
                    <a:cs typeface="Calibri" panose="020F0502020204030204" pitchFamily="34" charset="0"/>
                  </a:rPr>
                  <a:t>MEER WETEN?</a:t>
                </a:r>
                <a:br>
                  <a:rPr lang="nl-NL" sz="900" b="1" cap="all" baseline="0" noProof="0" dirty="0">
                    <a:solidFill>
                      <a:srgbClr val="211F26"/>
                    </a:solidFill>
                    <a:latin typeface="Calibri" panose="020F0502020204030204" pitchFamily="34" charset="0"/>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900" b="1" cap="all" baseline="0" noProof="0" dirty="0">
                    <a:solidFill>
                      <a:srgbClr val="211F26"/>
                    </a:solidFill>
                    <a:latin typeface="Calibri" panose="020F0502020204030204" pitchFamily="34" charset="0"/>
                    <a:cs typeface="Calibri" panose="020F0502020204030204" pitchFamily="34" charset="0"/>
                  </a:rPr>
                  <a:t> 'SLIDEBUILDER’ </a:t>
                </a:r>
                <a:r>
                  <a:rPr lang="nl-NL" sz="9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900" kern="1200" cap="none" baseline="0" noProof="0" dirty="0">
                    <a:solidFill>
                      <a:srgbClr val="211F26"/>
                    </a:solidFill>
                    <a:latin typeface="Calibri" panose="020F0502020204030204" pitchFamily="34" charset="0"/>
                    <a:ea typeface="+mn-ea"/>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9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124" name="ICOON_info">
                <a:extLst>
                  <a:ext uri="{FF2B5EF4-FFF2-40B4-BE49-F238E27FC236}">
                    <a16:creationId xmlns:a16="http://schemas.microsoft.com/office/drawing/2014/main" id="{DD09C2E8-B30A-4F88-B571-C2EE292A13DF}"/>
                  </a:ext>
                </a:extLst>
              </p:cNvPr>
              <p:cNvGrpSpPr/>
              <p:nvPr userDrawn="1"/>
            </p:nvGrpSpPr>
            <p:grpSpPr>
              <a:xfrm>
                <a:off x="-376736" y="6163468"/>
                <a:ext cx="283685" cy="283685"/>
                <a:chOff x="-510741" y="5913713"/>
                <a:chExt cx="267555" cy="267555"/>
              </a:xfrm>
            </p:grpSpPr>
            <p:sp>
              <p:nvSpPr>
                <p:cNvPr id="131" name="Ovaal 130">
                  <a:extLst>
                    <a:ext uri="{FF2B5EF4-FFF2-40B4-BE49-F238E27FC236}">
                      <a16:creationId xmlns:a16="http://schemas.microsoft.com/office/drawing/2014/main" id="{D7EC05A8-8C46-4262-8747-C92BFF5B01D2}"/>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450"/>
                    </a:spcBef>
                    <a:spcAft>
                      <a:spcPts val="450"/>
                    </a:spcAft>
                  </a:pPr>
                  <a:endParaRPr lang="nl-NL" sz="1200" cap="all" baseline="0" noProof="0" dirty="0">
                    <a:latin typeface="Calibri" panose="020F0502020204030204" pitchFamily="34" charset="0"/>
                    <a:cs typeface="Calibri" panose="020F0502020204030204" pitchFamily="34" charset="0"/>
                  </a:endParaRPr>
                </a:p>
              </p:txBody>
            </p:sp>
            <p:sp>
              <p:nvSpPr>
                <p:cNvPr id="132" name="Graphic 163" descr="Informatie">
                  <a:extLst>
                    <a:ext uri="{FF2B5EF4-FFF2-40B4-BE49-F238E27FC236}">
                      <a16:creationId xmlns:a16="http://schemas.microsoft.com/office/drawing/2014/main" id="{BA8D45E4-4F28-4A23-9C18-E6B19633EC0D}"/>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1500" noProof="0" dirty="0">
                    <a:solidFill>
                      <a:srgbClr val="211F26"/>
                    </a:solidFill>
                    <a:latin typeface="Calibri" panose="020F0502020204030204" pitchFamily="34" charset="0"/>
                    <a:cs typeface="Calibri" panose="020F0502020204030204" pitchFamily="34" charset="0"/>
                  </a:endParaRPr>
                </a:p>
              </p:txBody>
            </p:sp>
          </p:grpSp>
          <p:grpSp>
            <p:nvGrpSpPr>
              <p:cNvPr id="125" name="Groep 124">
                <a:extLst>
                  <a:ext uri="{FF2B5EF4-FFF2-40B4-BE49-F238E27FC236}">
                    <a16:creationId xmlns:a16="http://schemas.microsoft.com/office/drawing/2014/main" id="{5444E8C7-E4E0-42F7-9CF0-D93A3EAEF06F}"/>
                  </a:ext>
                </a:extLst>
              </p:cNvPr>
              <p:cNvGrpSpPr/>
              <p:nvPr userDrawn="1"/>
            </p:nvGrpSpPr>
            <p:grpSpPr>
              <a:xfrm>
                <a:off x="-938434" y="6420818"/>
                <a:ext cx="627798" cy="576693"/>
                <a:chOff x="-938434" y="4570310"/>
                <a:chExt cx="627798" cy="576693"/>
              </a:xfrm>
            </p:grpSpPr>
            <p:grpSp>
              <p:nvGrpSpPr>
                <p:cNvPr id="126" name="Inspireren">
                  <a:extLst>
                    <a:ext uri="{FF2B5EF4-FFF2-40B4-BE49-F238E27FC236}">
                      <a16:creationId xmlns:a16="http://schemas.microsoft.com/office/drawing/2014/main" id="{46A8AB1F-6EC3-4EB9-BC34-8B1F0B0CB8D2}"/>
                    </a:ext>
                  </a:extLst>
                </p:cNvPr>
                <p:cNvGrpSpPr>
                  <a:grpSpLocks noChangeAspect="1"/>
                </p:cNvGrpSpPr>
                <p:nvPr userDrawn="1"/>
              </p:nvGrpSpPr>
              <p:grpSpPr bwMode="auto">
                <a:xfrm>
                  <a:off x="-716116" y="4570310"/>
                  <a:ext cx="169778" cy="242385"/>
                  <a:chOff x="4768" y="2783"/>
                  <a:chExt cx="788" cy="1125"/>
                </a:xfrm>
                <a:gradFill>
                  <a:gsLst>
                    <a:gs pos="0">
                      <a:srgbClr val="9D9FA1"/>
                    </a:gs>
                    <a:gs pos="70000">
                      <a:srgbClr val="211F26"/>
                    </a:gs>
                  </a:gsLst>
                  <a:lin ang="2700000" scaled="0"/>
                </a:gradFill>
              </p:grpSpPr>
              <p:sp>
                <p:nvSpPr>
                  <p:cNvPr id="128" name="Freeform 12">
                    <a:extLst>
                      <a:ext uri="{FF2B5EF4-FFF2-40B4-BE49-F238E27FC236}">
                        <a16:creationId xmlns:a16="http://schemas.microsoft.com/office/drawing/2014/main" id="{CF7BCCF4-914F-4F5C-910E-DB3F6C5FA9A8}"/>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129" name="Freeform 13">
                    <a:extLst>
                      <a:ext uri="{FF2B5EF4-FFF2-40B4-BE49-F238E27FC236}">
                        <a16:creationId xmlns:a16="http://schemas.microsoft.com/office/drawing/2014/main" id="{F4758D38-36FB-442C-916C-46A83BAD9F4A}"/>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130" name="Freeform 14">
                    <a:extLst>
                      <a:ext uri="{FF2B5EF4-FFF2-40B4-BE49-F238E27FC236}">
                        <a16:creationId xmlns:a16="http://schemas.microsoft.com/office/drawing/2014/main" id="{BD053888-0590-44FB-98AD-BD86918C5544}"/>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grpSp>
            <p:sp>
              <p:nvSpPr>
                <p:cNvPr id="127" name="Tekstvak 126">
                  <a:extLst>
                    <a:ext uri="{FF2B5EF4-FFF2-40B4-BE49-F238E27FC236}">
                      <a16:creationId xmlns:a16="http://schemas.microsoft.com/office/drawing/2014/main" id="{A01827A3-C2B2-48DA-BD76-06A0D6ADB682}"/>
                    </a:ext>
                  </a:extLst>
                </p:cNvPr>
                <p:cNvSpPr txBox="1"/>
                <p:nvPr userDrawn="1"/>
              </p:nvSpPr>
              <p:spPr>
                <a:xfrm>
                  <a:off x="-938434" y="4824764"/>
                  <a:ext cx="627798" cy="322239"/>
                </a:xfrm>
                <a:prstGeom prst="rect">
                  <a:avLst/>
                </a:prstGeom>
                <a:noFill/>
              </p:spPr>
              <p:txBody>
                <a:bodyPr wrap="square" lIns="0" tIns="0" rIns="0" bIns="0" rtlCol="0" anchor="ctr">
                  <a:noAutofit/>
                </a:bodyPr>
                <a:lstStyle/>
                <a:p>
                  <a:pPr marL="0" marR="0" lvl="0" indent="0" algn="ctr" defTabSz="685800" rtl="0"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grpSp>
          <p:nvGrpSpPr>
            <p:cNvPr id="96" name="Groep 95">
              <a:extLst>
                <a:ext uri="{FF2B5EF4-FFF2-40B4-BE49-F238E27FC236}">
                  <a16:creationId xmlns:a16="http://schemas.microsoft.com/office/drawing/2014/main" id="{48E197CC-4024-4C17-9763-E9AED8F2ED69}"/>
                </a:ext>
              </a:extLst>
            </p:cNvPr>
            <p:cNvGrpSpPr/>
            <p:nvPr userDrawn="1"/>
          </p:nvGrpSpPr>
          <p:grpSpPr>
            <a:xfrm>
              <a:off x="-3367447" y="1226982"/>
              <a:ext cx="791775" cy="406485"/>
              <a:chOff x="-3565087" y="1409294"/>
              <a:chExt cx="627469" cy="322133"/>
            </a:xfrm>
          </p:grpSpPr>
          <p:grpSp>
            <p:nvGrpSpPr>
              <p:cNvPr id="117" name="Groep 116">
                <a:extLst>
                  <a:ext uri="{FF2B5EF4-FFF2-40B4-BE49-F238E27FC236}">
                    <a16:creationId xmlns:a16="http://schemas.microsoft.com/office/drawing/2014/main" id="{9A65FBE7-B8CB-4019-B42A-62D4A0E1A04E}"/>
                  </a:ext>
                </a:extLst>
              </p:cNvPr>
              <p:cNvGrpSpPr/>
              <p:nvPr userDrawn="1"/>
            </p:nvGrpSpPr>
            <p:grpSpPr>
              <a:xfrm>
                <a:off x="-3364916" y="1409294"/>
                <a:ext cx="225195" cy="195499"/>
                <a:chOff x="10307162" y="1361199"/>
                <a:chExt cx="2200275" cy="1914525"/>
              </a:xfrm>
            </p:grpSpPr>
            <p:sp>
              <p:nvSpPr>
                <p:cNvPr id="119" name="Vrije vorm: vorm 118">
                  <a:extLst>
                    <a:ext uri="{FF2B5EF4-FFF2-40B4-BE49-F238E27FC236}">
                      <a16:creationId xmlns:a16="http://schemas.microsoft.com/office/drawing/2014/main" id="{9B32C385-4790-4D17-80D4-ABBC9EB000E9}"/>
                    </a:ext>
                  </a:extLst>
                </p:cNvPr>
                <p:cNvSpPr/>
                <p:nvPr/>
              </p:nvSpPr>
              <p:spPr>
                <a:xfrm>
                  <a:off x="10683400" y="1831734"/>
                  <a:ext cx="371475" cy="371475"/>
                </a:xfrm>
                <a:custGeom>
                  <a:avLst/>
                  <a:gdLst>
                    <a:gd name="connsiteX0" fmla="*/ 369094 w 371475"/>
                    <a:gd name="connsiteY0" fmla="*/ 188119 h 371475"/>
                    <a:gd name="connsiteX1" fmla="*/ 188119 w 371475"/>
                    <a:gd name="connsiteY1" fmla="*/ 369094 h 371475"/>
                    <a:gd name="connsiteX2" fmla="*/ 7144 w 371475"/>
                    <a:gd name="connsiteY2" fmla="*/ 188119 h 371475"/>
                    <a:gd name="connsiteX3" fmla="*/ 188119 w 371475"/>
                    <a:gd name="connsiteY3" fmla="*/ 7144 h 371475"/>
                    <a:gd name="connsiteX4" fmla="*/ 369094 w 371475"/>
                    <a:gd name="connsiteY4" fmla="*/ 188119 h 3714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1475" h="371475">
                      <a:moveTo>
                        <a:pt x="369094" y="188119"/>
                      </a:moveTo>
                      <a:cubicBezTo>
                        <a:pt x="369094" y="288068"/>
                        <a:pt x="288068" y="369094"/>
                        <a:pt x="188119" y="369094"/>
                      </a:cubicBezTo>
                      <a:cubicBezTo>
                        <a:pt x="88169" y="369094"/>
                        <a:pt x="7144" y="288068"/>
                        <a:pt x="7144" y="188119"/>
                      </a:cubicBezTo>
                      <a:cubicBezTo>
                        <a:pt x="7144" y="88169"/>
                        <a:pt x="88169" y="7144"/>
                        <a:pt x="188119" y="7144"/>
                      </a:cubicBezTo>
                      <a:cubicBezTo>
                        <a:pt x="288068" y="7144"/>
                        <a:pt x="369094" y="88169"/>
                        <a:pt x="369094" y="188119"/>
                      </a:cubicBezTo>
                      <a:close/>
                    </a:path>
                  </a:pathLst>
                </a:custGeom>
                <a:solidFill>
                  <a:srgbClr val="1FF524"/>
                </a:solidFill>
                <a:ln w="9525" cap="flat">
                  <a:noFill/>
                  <a:prstDash val="solid"/>
                  <a:miter/>
                </a:ln>
              </p:spPr>
              <p:txBody>
                <a:bodyPr rtlCol="0" anchor="ctr"/>
                <a:lstStyle/>
                <a:p>
                  <a:pPr defTabSz="746602"/>
                  <a:endParaRPr lang="nl-NL" sz="5400" dirty="0">
                    <a:solidFill>
                      <a:srgbClr val="211F26"/>
                    </a:solidFill>
                    <a:latin typeface="Segoe UI Light"/>
                  </a:endParaRPr>
                </a:p>
              </p:txBody>
            </p:sp>
            <p:grpSp>
              <p:nvGrpSpPr>
                <p:cNvPr id="120" name="Groep 119">
                  <a:extLst>
                    <a:ext uri="{FF2B5EF4-FFF2-40B4-BE49-F238E27FC236}">
                      <a16:creationId xmlns:a16="http://schemas.microsoft.com/office/drawing/2014/main" id="{FF0E3B1D-B28F-4574-B095-4FE6A760A805}"/>
                    </a:ext>
                  </a:extLst>
                </p:cNvPr>
                <p:cNvGrpSpPr/>
                <p:nvPr/>
              </p:nvGrpSpPr>
              <p:grpSpPr>
                <a:xfrm>
                  <a:off x="10307162" y="1361199"/>
                  <a:ext cx="2200275" cy="1914525"/>
                  <a:chOff x="10307162" y="1361199"/>
                  <a:chExt cx="2200275" cy="1914525"/>
                </a:xfrm>
                <a:gradFill>
                  <a:gsLst>
                    <a:gs pos="0">
                      <a:srgbClr val="9D9FA1"/>
                    </a:gs>
                    <a:gs pos="70000">
                      <a:srgbClr val="211F26"/>
                    </a:gs>
                  </a:gsLst>
                  <a:lin ang="2700000" scaled="0"/>
                </a:gradFill>
              </p:grpSpPr>
              <p:sp>
                <p:nvSpPr>
                  <p:cNvPr id="121" name="Vrije vorm: vorm 120">
                    <a:extLst>
                      <a:ext uri="{FF2B5EF4-FFF2-40B4-BE49-F238E27FC236}">
                        <a16:creationId xmlns:a16="http://schemas.microsoft.com/office/drawing/2014/main" id="{2C1E2D67-FA41-4ECA-89F3-A63893B57501}"/>
                      </a:ext>
                    </a:extLst>
                  </p:cNvPr>
                  <p:cNvSpPr/>
                  <p:nvPr/>
                </p:nvSpPr>
                <p:spPr>
                  <a:xfrm>
                    <a:off x="10307162" y="1361199"/>
                    <a:ext cx="2200275" cy="1914525"/>
                  </a:xfrm>
                  <a:custGeom>
                    <a:avLst/>
                    <a:gdLst>
                      <a:gd name="connsiteX0" fmla="*/ 7144 w 2200275"/>
                      <a:gd name="connsiteY0" fmla="*/ 7144 h 1914525"/>
                      <a:gd name="connsiteX1" fmla="*/ 7144 w 2200275"/>
                      <a:gd name="connsiteY1" fmla="*/ 245269 h 1914525"/>
                      <a:gd name="connsiteX2" fmla="*/ 432911 w 2200275"/>
                      <a:gd name="connsiteY2" fmla="*/ 245269 h 1914525"/>
                      <a:gd name="connsiteX3" fmla="*/ 432911 w 2200275"/>
                      <a:gd name="connsiteY3" fmla="*/ 245269 h 1914525"/>
                      <a:gd name="connsiteX4" fmla="*/ 1959769 w 2200275"/>
                      <a:gd name="connsiteY4" fmla="*/ 245269 h 1914525"/>
                      <a:gd name="connsiteX5" fmla="*/ 1959769 w 2200275"/>
                      <a:gd name="connsiteY5" fmla="*/ 1674019 h 1914525"/>
                      <a:gd name="connsiteX6" fmla="*/ 245269 w 2200275"/>
                      <a:gd name="connsiteY6" fmla="*/ 1674019 h 1914525"/>
                      <a:gd name="connsiteX7" fmla="*/ 245269 w 2200275"/>
                      <a:gd name="connsiteY7" fmla="*/ 350044 h 1914525"/>
                      <a:gd name="connsiteX8" fmla="*/ 7144 w 2200275"/>
                      <a:gd name="connsiteY8" fmla="*/ 350044 h 1914525"/>
                      <a:gd name="connsiteX9" fmla="*/ 7144 w 2200275"/>
                      <a:gd name="connsiteY9" fmla="*/ 1912144 h 1914525"/>
                      <a:gd name="connsiteX10" fmla="*/ 2197894 w 2200275"/>
                      <a:gd name="connsiteY10" fmla="*/ 1912144 h 1914525"/>
                      <a:gd name="connsiteX11" fmla="*/ 2197894 w 2200275"/>
                      <a:gd name="connsiteY11" fmla="*/ 7144 h 191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00275" h="1914525">
                        <a:moveTo>
                          <a:pt x="7144" y="7144"/>
                        </a:moveTo>
                        <a:lnTo>
                          <a:pt x="7144" y="245269"/>
                        </a:lnTo>
                        <a:lnTo>
                          <a:pt x="432911" y="245269"/>
                        </a:lnTo>
                        <a:lnTo>
                          <a:pt x="432911" y="245269"/>
                        </a:lnTo>
                        <a:lnTo>
                          <a:pt x="1959769" y="245269"/>
                        </a:lnTo>
                        <a:lnTo>
                          <a:pt x="1959769" y="1674019"/>
                        </a:lnTo>
                        <a:lnTo>
                          <a:pt x="245269" y="1674019"/>
                        </a:lnTo>
                        <a:lnTo>
                          <a:pt x="245269" y="350044"/>
                        </a:lnTo>
                        <a:lnTo>
                          <a:pt x="7144" y="350044"/>
                        </a:lnTo>
                        <a:lnTo>
                          <a:pt x="7144" y="1912144"/>
                        </a:lnTo>
                        <a:lnTo>
                          <a:pt x="2197894" y="1912144"/>
                        </a:lnTo>
                        <a:lnTo>
                          <a:pt x="2197894" y="7144"/>
                        </a:lnTo>
                        <a:close/>
                      </a:path>
                    </a:pathLst>
                  </a:custGeom>
                  <a:grpFill/>
                  <a:ln w="9525" cap="flat">
                    <a:noFill/>
                    <a:prstDash val="solid"/>
                    <a:miter/>
                  </a:ln>
                </p:spPr>
                <p:txBody>
                  <a:bodyPr rtlCol="0" anchor="ctr"/>
                  <a:lstStyle/>
                  <a:p>
                    <a:pPr defTabSz="746602"/>
                    <a:endParaRPr lang="nl-NL" sz="5400" dirty="0">
                      <a:solidFill>
                        <a:srgbClr val="211F26"/>
                      </a:solidFill>
                      <a:latin typeface="Segoe UI Light"/>
                    </a:endParaRPr>
                  </a:p>
                </p:txBody>
              </p:sp>
              <p:sp>
                <p:nvSpPr>
                  <p:cNvPr id="122" name="Vrije vorm: vorm 121">
                    <a:extLst>
                      <a:ext uri="{FF2B5EF4-FFF2-40B4-BE49-F238E27FC236}">
                        <a16:creationId xmlns:a16="http://schemas.microsoft.com/office/drawing/2014/main" id="{67E60D85-6F24-4482-92F8-C053DBB2F52C}"/>
                      </a:ext>
                    </a:extLst>
                  </p:cNvPr>
                  <p:cNvSpPr/>
                  <p:nvPr/>
                </p:nvSpPr>
                <p:spPr>
                  <a:xfrm>
                    <a:off x="10682447" y="1953654"/>
                    <a:ext cx="1438275" cy="885825"/>
                  </a:xfrm>
                  <a:custGeom>
                    <a:avLst/>
                    <a:gdLst>
                      <a:gd name="connsiteX0" fmla="*/ 1070134 w 1438275"/>
                      <a:gd name="connsiteY0" fmla="*/ 7144 h 885825"/>
                      <a:gd name="connsiteX1" fmla="*/ 801529 w 1438275"/>
                      <a:gd name="connsiteY1" fmla="*/ 275749 h 885825"/>
                      <a:gd name="connsiteX2" fmla="*/ 662464 w 1438275"/>
                      <a:gd name="connsiteY2" fmla="*/ 137636 h 885825"/>
                      <a:gd name="connsiteX3" fmla="*/ 7144 w 1438275"/>
                      <a:gd name="connsiteY3" fmla="*/ 784384 h 885825"/>
                      <a:gd name="connsiteX4" fmla="*/ 108109 w 1438275"/>
                      <a:gd name="connsiteY4" fmla="*/ 885349 h 885825"/>
                      <a:gd name="connsiteX5" fmla="*/ 662464 w 1438275"/>
                      <a:gd name="connsiteY5" fmla="*/ 338614 h 885825"/>
                      <a:gd name="connsiteX6" fmla="*/ 928211 w 1438275"/>
                      <a:gd name="connsiteY6" fmla="*/ 605314 h 885825"/>
                      <a:gd name="connsiteX7" fmla="*/ 1029176 w 1438275"/>
                      <a:gd name="connsiteY7" fmla="*/ 503396 h 885825"/>
                      <a:gd name="connsiteX8" fmla="*/ 902494 w 1438275"/>
                      <a:gd name="connsiteY8" fmla="*/ 376714 h 885825"/>
                      <a:gd name="connsiteX9" fmla="*/ 1070134 w 1438275"/>
                      <a:gd name="connsiteY9" fmla="*/ 209074 h 885825"/>
                      <a:gd name="connsiteX10" fmla="*/ 1337786 w 1438275"/>
                      <a:gd name="connsiteY10" fmla="*/ 480536 h 885825"/>
                      <a:gd name="connsiteX11" fmla="*/ 1438751 w 1438275"/>
                      <a:gd name="connsiteY11" fmla="*/ 378619 h 885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38275" h="885825">
                        <a:moveTo>
                          <a:pt x="1070134" y="7144"/>
                        </a:moveTo>
                        <a:lnTo>
                          <a:pt x="801529" y="275749"/>
                        </a:lnTo>
                        <a:lnTo>
                          <a:pt x="662464" y="137636"/>
                        </a:lnTo>
                        <a:lnTo>
                          <a:pt x="7144" y="784384"/>
                        </a:lnTo>
                        <a:lnTo>
                          <a:pt x="108109" y="885349"/>
                        </a:lnTo>
                        <a:lnTo>
                          <a:pt x="662464" y="338614"/>
                        </a:lnTo>
                        <a:lnTo>
                          <a:pt x="928211" y="605314"/>
                        </a:lnTo>
                        <a:lnTo>
                          <a:pt x="1029176" y="503396"/>
                        </a:lnTo>
                        <a:lnTo>
                          <a:pt x="902494" y="376714"/>
                        </a:lnTo>
                        <a:lnTo>
                          <a:pt x="1070134" y="209074"/>
                        </a:lnTo>
                        <a:lnTo>
                          <a:pt x="1337786" y="480536"/>
                        </a:lnTo>
                        <a:lnTo>
                          <a:pt x="1438751" y="378619"/>
                        </a:lnTo>
                        <a:close/>
                      </a:path>
                    </a:pathLst>
                  </a:custGeom>
                  <a:grpFill/>
                  <a:ln w="9525" cap="flat">
                    <a:noFill/>
                    <a:prstDash val="solid"/>
                    <a:miter/>
                  </a:ln>
                </p:spPr>
                <p:txBody>
                  <a:bodyPr rtlCol="0" anchor="ctr"/>
                  <a:lstStyle/>
                  <a:p>
                    <a:pPr defTabSz="746602"/>
                    <a:endParaRPr lang="nl-NL" sz="5400" dirty="0">
                      <a:solidFill>
                        <a:srgbClr val="211F26"/>
                      </a:solidFill>
                      <a:latin typeface="Segoe UI Light"/>
                    </a:endParaRPr>
                  </a:p>
                </p:txBody>
              </p:sp>
            </p:grpSp>
          </p:grpSp>
          <p:sp>
            <p:nvSpPr>
              <p:cNvPr id="118" name="Tekstvak 117">
                <a:extLst>
                  <a:ext uri="{FF2B5EF4-FFF2-40B4-BE49-F238E27FC236}">
                    <a16:creationId xmlns:a16="http://schemas.microsoft.com/office/drawing/2014/main" id="{355CB9FE-0279-41E7-98D5-0528AE8C3831}"/>
                  </a:ext>
                </a:extLst>
              </p:cNvPr>
              <p:cNvSpPr txBox="1"/>
              <p:nvPr userDrawn="1"/>
            </p:nvSpPr>
            <p:spPr>
              <a:xfrm>
                <a:off x="-3565087" y="1617700"/>
                <a:ext cx="627469" cy="113727"/>
              </a:xfrm>
              <a:prstGeom prst="rect">
                <a:avLst/>
              </a:prstGeom>
              <a:noFill/>
            </p:spPr>
            <p:txBody>
              <a:bodyPr wrap="square" lIns="0" tIns="18000" rIns="0" bIns="0" rtlCol="0" anchor="t">
                <a:noAutofit/>
              </a:bodyPr>
              <a:lstStyle/>
              <a:p>
                <a:pPr marL="0" marR="0" lvl="0" indent="0" algn="ctr" defTabSz="685800" rtl="0"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Afbeeldingen</a:t>
                </a:r>
              </a:p>
            </p:txBody>
          </p:sp>
        </p:grpSp>
        <p:grpSp>
          <p:nvGrpSpPr>
            <p:cNvPr id="97" name="Groep 96">
              <a:extLst>
                <a:ext uri="{FF2B5EF4-FFF2-40B4-BE49-F238E27FC236}">
                  <a16:creationId xmlns:a16="http://schemas.microsoft.com/office/drawing/2014/main" id="{53CB8C25-42DE-4A0B-AF9F-A22FFD85719F}"/>
                </a:ext>
              </a:extLst>
            </p:cNvPr>
            <p:cNvGrpSpPr/>
            <p:nvPr userDrawn="1"/>
          </p:nvGrpSpPr>
          <p:grpSpPr>
            <a:xfrm>
              <a:off x="-3354295" y="5166361"/>
              <a:ext cx="514284" cy="506545"/>
              <a:chOff x="12617641" y="3403239"/>
              <a:chExt cx="752963" cy="741634"/>
            </a:xfrm>
          </p:grpSpPr>
          <p:grpSp>
            <p:nvGrpSpPr>
              <p:cNvPr id="101" name="Groep 100">
                <a:extLst>
                  <a:ext uri="{FF2B5EF4-FFF2-40B4-BE49-F238E27FC236}">
                    <a16:creationId xmlns:a16="http://schemas.microsoft.com/office/drawing/2014/main" id="{36699066-4387-45DD-9EFA-FB09EBE1FB76}"/>
                  </a:ext>
                </a:extLst>
              </p:cNvPr>
              <p:cNvGrpSpPr/>
              <p:nvPr userDrawn="1"/>
            </p:nvGrpSpPr>
            <p:grpSpPr>
              <a:xfrm>
                <a:off x="12771530" y="3403239"/>
                <a:ext cx="467176" cy="448491"/>
                <a:chOff x="12782157" y="3403239"/>
                <a:chExt cx="467176" cy="448491"/>
              </a:xfrm>
            </p:grpSpPr>
            <p:grpSp>
              <p:nvGrpSpPr>
                <p:cNvPr id="104" name="Groep 103">
                  <a:extLst>
                    <a:ext uri="{FF2B5EF4-FFF2-40B4-BE49-F238E27FC236}">
                      <a16:creationId xmlns:a16="http://schemas.microsoft.com/office/drawing/2014/main" id="{D5E05DF2-C2F2-4E57-AE3F-6C4385C800A6}"/>
                    </a:ext>
                  </a:extLst>
                </p:cNvPr>
                <p:cNvGrpSpPr/>
                <p:nvPr userDrawn="1"/>
              </p:nvGrpSpPr>
              <p:grpSpPr>
                <a:xfrm>
                  <a:off x="12782157" y="3403239"/>
                  <a:ext cx="412976" cy="396132"/>
                  <a:chOff x="13554906" y="3320109"/>
                  <a:chExt cx="443917" cy="425811"/>
                </a:xfrm>
              </p:grpSpPr>
              <p:grpSp>
                <p:nvGrpSpPr>
                  <p:cNvPr id="111" name="Groep 110">
                    <a:extLst>
                      <a:ext uri="{FF2B5EF4-FFF2-40B4-BE49-F238E27FC236}">
                        <a16:creationId xmlns:a16="http://schemas.microsoft.com/office/drawing/2014/main" id="{3B1A757C-9E6E-40CF-89EF-78DF34953D97}"/>
                      </a:ext>
                    </a:extLst>
                  </p:cNvPr>
                  <p:cNvGrpSpPr/>
                  <p:nvPr userDrawn="1"/>
                </p:nvGrpSpPr>
                <p:grpSpPr>
                  <a:xfrm>
                    <a:off x="13554906" y="3320109"/>
                    <a:ext cx="443917" cy="425811"/>
                    <a:chOff x="12909684" y="1276143"/>
                    <a:chExt cx="443917" cy="425811"/>
                  </a:xfrm>
                </p:grpSpPr>
                <p:sp>
                  <p:nvSpPr>
                    <p:cNvPr id="114" name="Rechthoek 113">
                      <a:extLst>
                        <a:ext uri="{FF2B5EF4-FFF2-40B4-BE49-F238E27FC236}">
                          <a16:creationId xmlns:a16="http://schemas.microsoft.com/office/drawing/2014/main" id="{32962055-0285-43D7-928C-6C29CA492639}"/>
                        </a:ext>
                      </a:extLst>
                    </p:cNvPr>
                    <p:cNvSpPr/>
                    <p:nvPr userDrawn="1"/>
                  </p:nvSpPr>
                  <p:spPr>
                    <a:xfrm>
                      <a:off x="12909689" y="1276143"/>
                      <a:ext cx="443912" cy="425811"/>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115" name="Rechthoek 114">
                      <a:extLst>
                        <a:ext uri="{FF2B5EF4-FFF2-40B4-BE49-F238E27FC236}">
                          <a16:creationId xmlns:a16="http://schemas.microsoft.com/office/drawing/2014/main" id="{A245B967-E180-4709-AC3E-FBCDD414E6AD}"/>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116" name="Ovaal 115">
                      <a:extLst>
                        <a:ext uri="{FF2B5EF4-FFF2-40B4-BE49-F238E27FC236}">
                          <a16:creationId xmlns:a16="http://schemas.microsoft.com/office/drawing/2014/main" id="{88424628-9BC3-452F-B1BA-5DBC6CAA5E37}"/>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pic>
                <p:nvPicPr>
                  <p:cNvPr id="112" name="Afbeelding 111">
                    <a:extLst>
                      <a:ext uri="{FF2B5EF4-FFF2-40B4-BE49-F238E27FC236}">
                        <a16:creationId xmlns:a16="http://schemas.microsoft.com/office/drawing/2014/main" id="{451E95AE-36C7-435F-8CEC-841F22E99837}"/>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a:off x="13567296" y="3424991"/>
                    <a:ext cx="173367" cy="140220"/>
                  </a:xfrm>
                  <a:prstGeom prst="rect">
                    <a:avLst/>
                  </a:prstGeom>
                </p:spPr>
              </p:pic>
              <p:pic>
                <p:nvPicPr>
                  <p:cNvPr id="113" name="Afbeelding 112">
                    <a:extLst>
                      <a:ext uri="{FF2B5EF4-FFF2-40B4-BE49-F238E27FC236}">
                        <a16:creationId xmlns:a16="http://schemas.microsoft.com/office/drawing/2014/main" id="{930DA365-16B6-4740-A41B-8B16754AA613}"/>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flipH="1">
                    <a:off x="13635599" y="3449265"/>
                    <a:ext cx="173367" cy="111424"/>
                  </a:xfrm>
                  <a:prstGeom prst="rect">
                    <a:avLst/>
                  </a:prstGeom>
                </p:spPr>
              </p:pic>
            </p:grpSp>
            <p:grpSp>
              <p:nvGrpSpPr>
                <p:cNvPr id="105" name="Groep 104">
                  <a:extLst>
                    <a:ext uri="{FF2B5EF4-FFF2-40B4-BE49-F238E27FC236}">
                      <a16:creationId xmlns:a16="http://schemas.microsoft.com/office/drawing/2014/main" id="{928654E5-84B0-43B0-A29B-2DDCB883F540}"/>
                    </a:ext>
                  </a:extLst>
                </p:cNvPr>
                <p:cNvGrpSpPr/>
                <p:nvPr userDrawn="1"/>
              </p:nvGrpSpPr>
              <p:grpSpPr>
                <a:xfrm>
                  <a:off x="13103513" y="3705268"/>
                  <a:ext cx="145820" cy="146462"/>
                  <a:chOff x="13096169" y="3602278"/>
                  <a:chExt cx="145820" cy="146462"/>
                </a:xfrm>
              </p:grpSpPr>
              <p:sp>
                <p:nvSpPr>
                  <p:cNvPr id="109" name="Rechthoek 108">
                    <a:extLst>
                      <a:ext uri="{FF2B5EF4-FFF2-40B4-BE49-F238E27FC236}">
                        <a16:creationId xmlns:a16="http://schemas.microsoft.com/office/drawing/2014/main" id="{BCD3150A-DA40-44B6-9EA5-07F056969E14}"/>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110" name="Rechthoek 109">
                    <a:extLst>
                      <a:ext uri="{FF2B5EF4-FFF2-40B4-BE49-F238E27FC236}">
                        <a16:creationId xmlns:a16="http://schemas.microsoft.com/office/drawing/2014/main" id="{D7128ACC-5456-4498-ACB4-65E04639AB2D}"/>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nvGrpSpPr>
                <p:cNvPr id="106" name="Groep 105">
                  <a:extLst>
                    <a:ext uri="{FF2B5EF4-FFF2-40B4-BE49-F238E27FC236}">
                      <a16:creationId xmlns:a16="http://schemas.microsoft.com/office/drawing/2014/main" id="{A13CD8FD-59A0-4278-AD0B-7B3B1DFCB5DB}"/>
                    </a:ext>
                  </a:extLst>
                </p:cNvPr>
                <p:cNvGrpSpPr/>
                <p:nvPr userDrawn="1"/>
              </p:nvGrpSpPr>
              <p:grpSpPr>
                <a:xfrm rot="10800000">
                  <a:off x="13061402" y="3665637"/>
                  <a:ext cx="145820" cy="146462"/>
                  <a:chOff x="13096169" y="3602278"/>
                  <a:chExt cx="145820" cy="146462"/>
                </a:xfrm>
              </p:grpSpPr>
              <p:sp>
                <p:nvSpPr>
                  <p:cNvPr id="107" name="Rechthoek 106">
                    <a:extLst>
                      <a:ext uri="{FF2B5EF4-FFF2-40B4-BE49-F238E27FC236}">
                        <a16:creationId xmlns:a16="http://schemas.microsoft.com/office/drawing/2014/main" id="{23D771F4-0991-42E5-82A6-8EB8296EFD4A}"/>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108" name="Rechthoek 107">
                    <a:extLst>
                      <a:ext uri="{FF2B5EF4-FFF2-40B4-BE49-F238E27FC236}">
                        <a16:creationId xmlns:a16="http://schemas.microsoft.com/office/drawing/2014/main" id="{017DBE73-FA35-412A-87BD-F35709AD988C}"/>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sp>
            <p:nvSpPr>
              <p:cNvPr id="102" name="Rechthoek 101">
                <a:extLst>
                  <a:ext uri="{FF2B5EF4-FFF2-40B4-BE49-F238E27FC236}">
                    <a16:creationId xmlns:a16="http://schemas.microsoft.com/office/drawing/2014/main" id="{8C1B5F8B-F823-4C67-8AF8-27920A9AC1E8}"/>
                  </a:ext>
                </a:extLst>
              </p:cNvPr>
              <p:cNvSpPr/>
              <p:nvPr userDrawn="1"/>
            </p:nvSpPr>
            <p:spPr>
              <a:xfrm>
                <a:off x="12617641" y="3889890"/>
                <a:ext cx="752963"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450"/>
                  </a:spcBef>
                  <a:spcAft>
                    <a:spcPts val="450"/>
                  </a:spcAft>
                </a:pPr>
                <a:r>
                  <a:rPr lang="nl-NL" sz="675" b="0" noProof="0" dirty="0">
                    <a:solidFill>
                      <a:srgbClr val="211F26"/>
                    </a:solidFill>
                    <a:latin typeface="Calibri" panose="020F0502020204030204" pitchFamily="34" charset="0"/>
                    <a:cs typeface="Calibri" panose="020F0502020204030204" pitchFamily="34" charset="0"/>
                  </a:rPr>
                  <a:t>Bijsnijden</a:t>
                </a:r>
              </a:p>
            </p:txBody>
          </p:sp>
          <p:sp>
            <p:nvSpPr>
              <p:cNvPr id="103" name="Gelijkbenige driehoek 102">
                <a:extLst>
                  <a:ext uri="{FF2B5EF4-FFF2-40B4-BE49-F238E27FC236}">
                    <a16:creationId xmlns:a16="http://schemas.microsoft.com/office/drawing/2014/main" id="{4FD9183B-3111-4A40-9D97-A79F5E18BD6C}"/>
                  </a:ext>
                </a:extLst>
              </p:cNvPr>
              <p:cNvSpPr/>
              <p:nvPr userDrawn="1"/>
            </p:nvSpPr>
            <p:spPr>
              <a:xfrm rot="10800000">
                <a:off x="12950688" y="4093726"/>
                <a:ext cx="86866" cy="51147"/>
              </a:xfrm>
              <a:prstGeom prst="triangle">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sp>
          <p:nvSpPr>
            <p:cNvPr id="98" name="Ovaal 97">
              <a:extLst>
                <a:ext uri="{FF2B5EF4-FFF2-40B4-BE49-F238E27FC236}">
                  <a16:creationId xmlns:a16="http://schemas.microsoft.com/office/drawing/2014/main" id="{402903B9-AD3A-41F9-BC4B-4D96D685D195}"/>
                </a:ext>
              </a:extLst>
            </p:cNvPr>
            <p:cNvSpPr/>
            <p:nvPr userDrawn="1"/>
          </p:nvSpPr>
          <p:spPr>
            <a:xfrm>
              <a:off x="-3603587" y="181118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99" name="Rechthoek 98">
              <a:extLst>
                <a:ext uri="{FF2B5EF4-FFF2-40B4-BE49-F238E27FC236}">
                  <a16:creationId xmlns:a16="http://schemas.microsoft.com/office/drawing/2014/main" id="{04286514-4A06-40A9-8BE2-B04213A7F997}"/>
                </a:ext>
              </a:extLst>
            </p:cNvPr>
            <p:cNvSpPr/>
            <p:nvPr userDrawn="1"/>
          </p:nvSpPr>
          <p:spPr>
            <a:xfrm>
              <a:off x="-3319415" y="1811185"/>
              <a:ext cx="2944682" cy="326338"/>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Kies de gewenste categorie en afbeelding</a:t>
              </a:r>
              <a:b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‘Invoegen’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100" name="Rechthoek 99">
              <a:extLst>
                <a:ext uri="{FF2B5EF4-FFF2-40B4-BE49-F238E27FC236}">
                  <a16:creationId xmlns:a16="http://schemas.microsoft.com/office/drawing/2014/main" id="{52F9AE75-0E1D-45CC-A1A4-558787978CA6}"/>
                </a:ext>
              </a:extLst>
            </p:cNvPr>
            <p:cNvSpPr/>
            <p:nvPr userDrawn="1"/>
          </p:nvSpPr>
          <p:spPr>
            <a:xfrm>
              <a:off x="-3319415" y="2245760"/>
              <a:ext cx="825500" cy="209550"/>
            </a:xfrm>
            <a:prstGeom prst="rect">
              <a:avLst/>
            </a:prstGeom>
            <a:solidFill>
              <a:srgbClr val="1FF524"/>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450"/>
                </a:spcBef>
                <a:spcAft>
                  <a:spcPts val="450"/>
                </a:spcAft>
              </a:pPr>
              <a:r>
                <a:rPr lang="nl-NL" sz="750" b="1" noProof="0" dirty="0">
                  <a:solidFill>
                    <a:srgbClr val="211F26"/>
                  </a:solidFill>
                  <a:latin typeface="Calibri" panose="020F0502020204030204" pitchFamily="34" charset="0"/>
                  <a:cs typeface="Calibri" panose="020F0502020204030204" pitchFamily="34" charset="0"/>
                </a:rPr>
                <a:t>Invoegen</a:t>
              </a:r>
            </a:p>
          </p:txBody>
        </p:sp>
      </p:grpSp>
      <p:sp>
        <p:nvSpPr>
          <p:cNvPr id="11" name="afbeelding">
            <a:extLst>
              <a:ext uri="{FF2B5EF4-FFF2-40B4-BE49-F238E27FC236}">
                <a16:creationId xmlns:a16="http://schemas.microsoft.com/office/drawing/2014/main" id="{03C08519-3E76-4451-9937-53BC61C959E6}"/>
              </a:ext>
            </a:extLst>
          </p:cNvPr>
          <p:cNvSpPr>
            <a:spLocks noGrp="1"/>
          </p:cNvSpPr>
          <p:nvPr>
            <p:ph type="pic" sz="quarter" idx="14" hasCustomPrompt="1"/>
          </p:nvPr>
        </p:nvSpPr>
        <p:spPr>
          <a:xfrm>
            <a:off x="1" y="0"/>
            <a:ext cx="9143999" cy="5143500"/>
          </a:xfrm>
          <a:solidFill>
            <a:schemeClr val="bg1">
              <a:lumMod val="75000"/>
            </a:schemeClr>
          </a:solidFill>
        </p:spPr>
        <p:txBody>
          <a:bodyPr lIns="6660000" bIns="0" anchor="ctr" anchorCtr="0">
            <a:normAutofit/>
          </a:bodyPr>
          <a:lstStyle>
            <a:lvl1pPr marL="0" indent="0" algn="l">
              <a:lnSpc>
                <a:spcPct val="100000"/>
              </a:lnSpc>
              <a:spcBef>
                <a:spcPts val="0"/>
              </a:spcBef>
              <a:buNone/>
              <a:defRPr sz="1050">
                <a:solidFill>
                  <a:schemeClr val="bg1">
                    <a:lumMod val="95000"/>
                  </a:schemeClr>
                </a:solidFill>
              </a:defRPr>
            </a:lvl1pPr>
          </a:lstStyle>
          <a:p>
            <a:r>
              <a:rPr lang="nl-NL" dirty="0"/>
              <a:t>Selecteer dit kader, ga naar de tab ‘Slidebuilder’, </a:t>
            </a:r>
            <a:br>
              <a:rPr lang="nl-NL" dirty="0"/>
            </a:br>
            <a:r>
              <a:rPr lang="nl-NL" dirty="0"/>
              <a:t>klik op ‘Afbeeldingen’, selecteer de gewenste afbeelding </a:t>
            </a:r>
            <a:br>
              <a:rPr lang="nl-NL" dirty="0"/>
            </a:br>
            <a:r>
              <a:rPr lang="nl-NL" dirty="0"/>
              <a:t>en klik op ‘Invoegen’.</a:t>
            </a:r>
          </a:p>
        </p:txBody>
      </p:sp>
      <p:sp>
        <p:nvSpPr>
          <p:cNvPr id="9" name="- INFO">
            <a:extLst>
              <a:ext uri="{FF2B5EF4-FFF2-40B4-BE49-F238E27FC236}">
                <a16:creationId xmlns:a16="http://schemas.microsoft.com/office/drawing/2014/main" id="{3F2430C1-3A47-4C5A-9C4D-B45BF29A6CEE}"/>
              </a:ext>
            </a:extLst>
          </p:cNvPr>
          <p:cNvSpPr txBox="1"/>
          <p:nvPr userDrawn="1"/>
        </p:nvSpPr>
        <p:spPr>
          <a:xfrm>
            <a:off x="0" y="-272667"/>
            <a:ext cx="9134475" cy="148842"/>
          </a:xfrm>
          <a:prstGeom prst="rect">
            <a:avLst/>
          </a:prstGeom>
          <a:noFill/>
        </p:spPr>
        <p:txBody>
          <a:bodyPr wrap="square" lIns="0" tIns="0" rIns="0" bIns="0" rtlCol="0" anchor="ctr" anchorCtr="0">
            <a:noAutofit/>
          </a:bodyPr>
          <a:lstStyle/>
          <a:p>
            <a:pPr algn="l"/>
            <a:r>
              <a:rPr lang="nl-NL" sz="1050" b="1" cap="all" spc="0" baseline="0" dirty="0">
                <a:solidFill>
                  <a:sysClr val="windowText" lastClr="000000"/>
                </a:solidFill>
                <a:latin typeface="+mn-lt"/>
                <a:cs typeface="Calibri" panose="020F0502020204030204" pitchFamily="34" charset="0"/>
              </a:rPr>
              <a:t>Tekst S [onder] + beeld</a:t>
            </a:r>
          </a:p>
        </p:txBody>
      </p:sp>
      <p:sp>
        <p:nvSpPr>
          <p:cNvPr id="4" name="datum">
            <a:extLst>
              <a:ext uri="{FF2B5EF4-FFF2-40B4-BE49-F238E27FC236}">
                <a16:creationId xmlns:a16="http://schemas.microsoft.com/office/drawing/2014/main" id="{8E420A72-FB1A-45BF-AC4A-C2A67FDAE6C8}"/>
              </a:ext>
            </a:extLst>
          </p:cNvPr>
          <p:cNvSpPr>
            <a:spLocks noGrp="1"/>
          </p:cNvSpPr>
          <p:nvPr>
            <p:ph type="dt" sz="half" idx="10"/>
          </p:nvPr>
        </p:nvSpPr>
        <p:spPr/>
        <p:txBody>
          <a:bodyPr/>
          <a:lstStyle>
            <a:lvl1pPr>
              <a:defRPr>
                <a:solidFill>
                  <a:schemeClr val="bg1"/>
                </a:solidFill>
              </a:defRPr>
            </a:lvl1pPr>
          </a:lstStyle>
          <a:p>
            <a:fld id="{8530CC18-75A1-4B5B-9B78-5DEBA0A38924}" type="datetime1">
              <a:rPr lang="nl-NL" smtClean="0"/>
              <a:t>15-4-2025</a:t>
            </a:fld>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p:ph type="sldNum" sz="quarter" idx="12"/>
          </p:nvPr>
        </p:nvSpPr>
        <p:spPr/>
        <p:txBody>
          <a:bodyPr/>
          <a:lstStyle>
            <a:lvl1pPr>
              <a:defRPr>
                <a:solidFill>
                  <a:schemeClr val="bg1"/>
                </a:solidFill>
              </a:defRPr>
            </a:lvl1pPr>
          </a:lstStyle>
          <a:p>
            <a:fld id="{361A1203-CA3D-4D48-AFA0-9D668419C1D5}" type="slidenum">
              <a:rPr lang="nl-NL" smtClean="0"/>
              <a:pPr/>
              <a:t>‹#›</a:t>
            </a:fld>
            <a:endParaRPr lang="nl-NL" dirty="0"/>
          </a:p>
        </p:txBody>
      </p:sp>
      <p:sp>
        <p:nvSpPr>
          <p:cNvPr id="23" name="Tijdelijke aanduiding voor tekst 22">
            <a:extLst>
              <a:ext uri="{FF2B5EF4-FFF2-40B4-BE49-F238E27FC236}">
                <a16:creationId xmlns:a16="http://schemas.microsoft.com/office/drawing/2014/main" id="{2B53245B-0771-4D62-830D-18434D5CD895}"/>
              </a:ext>
            </a:extLst>
          </p:cNvPr>
          <p:cNvSpPr>
            <a:spLocks noGrp="1"/>
          </p:cNvSpPr>
          <p:nvPr>
            <p:ph type="body" sz="quarter" idx="15" hasCustomPrompt="1"/>
          </p:nvPr>
        </p:nvSpPr>
        <p:spPr>
          <a:xfrm flipV="1">
            <a:off x="0" y="1346812"/>
            <a:ext cx="3233503" cy="3796688"/>
          </a:xfrm>
          <a:custGeom>
            <a:avLst/>
            <a:gdLst>
              <a:gd name="connsiteX0" fmla="*/ 0 w 3429309"/>
              <a:gd name="connsiteY0" fmla="*/ 0 h 4026599"/>
              <a:gd name="connsiteX1" fmla="*/ 3324022 w 3429309"/>
              <a:gd name="connsiteY1" fmla="*/ 0 h 4026599"/>
              <a:gd name="connsiteX2" fmla="*/ 3426776 w 3429309"/>
              <a:gd name="connsiteY2" fmla="*/ 395603 h 4026599"/>
              <a:gd name="connsiteX3" fmla="*/ 40873 w 3429309"/>
              <a:gd name="connsiteY3" fmla="*/ 3836031 h 4026599"/>
              <a:gd name="connsiteX4" fmla="*/ 0 w 3429309"/>
              <a:gd name="connsiteY4" fmla="*/ 4026599 h 40265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29309" h="4026599">
                <a:moveTo>
                  <a:pt x="0" y="0"/>
                </a:moveTo>
                <a:lnTo>
                  <a:pt x="3324022" y="0"/>
                </a:lnTo>
                <a:cubicBezTo>
                  <a:pt x="3380537" y="115598"/>
                  <a:pt x="3419069" y="244041"/>
                  <a:pt x="3426776" y="395603"/>
                </a:cubicBezTo>
                <a:cubicBezTo>
                  <a:pt x="3527925" y="1948954"/>
                  <a:pt x="569785" y="1829292"/>
                  <a:pt x="40873" y="3836031"/>
                </a:cubicBezTo>
                <a:lnTo>
                  <a:pt x="0" y="4026599"/>
                </a:lnTo>
                <a:close/>
              </a:path>
            </a:pathLst>
          </a:custGeom>
          <a:solidFill>
            <a:schemeClr val="accent2"/>
          </a:solidFill>
        </p:spPr>
        <p:txBody>
          <a:bodyPr wrap="square">
            <a:noAutofit/>
          </a:bodyPr>
          <a:lstStyle>
            <a:lvl1pPr marL="0" indent="0">
              <a:buNone/>
              <a:defRPr/>
            </a:lvl1pPr>
          </a:lstStyle>
          <a:p>
            <a:pPr lvl="0"/>
            <a:r>
              <a:rPr lang="nl-NL"/>
              <a:t> </a:t>
            </a:r>
            <a:endParaRPr lang="nl-NL" dirty="0"/>
          </a:p>
        </p:txBody>
      </p:sp>
      <p:sp>
        <p:nvSpPr>
          <p:cNvPr id="30" name="tekst">
            <a:extLst>
              <a:ext uri="{FF2B5EF4-FFF2-40B4-BE49-F238E27FC236}">
                <a16:creationId xmlns:a16="http://schemas.microsoft.com/office/drawing/2014/main" id="{6DB3FFE6-3A9E-47B1-AB57-A1E3841F3F62}"/>
              </a:ext>
            </a:extLst>
          </p:cNvPr>
          <p:cNvSpPr>
            <a:spLocks noGrp="1"/>
          </p:cNvSpPr>
          <p:nvPr>
            <p:ph type="body" sz="quarter" idx="13" hasCustomPrompt="1"/>
          </p:nvPr>
        </p:nvSpPr>
        <p:spPr>
          <a:xfrm>
            <a:off x="410767" y="3486838"/>
            <a:ext cx="2340696" cy="1237085"/>
          </a:xfrm>
        </p:spPr>
        <p:txBody>
          <a:bodyPr anchor="b" anchorCtr="0"/>
          <a:lstStyle>
            <a:lvl1pPr>
              <a:buClr>
                <a:schemeClr val="bg1"/>
              </a:buClr>
              <a:defRPr>
                <a:solidFill>
                  <a:schemeClr val="bg1"/>
                </a:solidFill>
              </a:defRPr>
            </a:lvl1pPr>
            <a:lvl2pPr>
              <a:buClr>
                <a:schemeClr val="bg1"/>
              </a:buCl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nl-NL" dirty="0"/>
              <a:t>Bullet</a:t>
            </a:r>
          </a:p>
          <a:p>
            <a:pPr lvl="1"/>
            <a:r>
              <a:rPr lang="nl-NL" dirty="0"/>
              <a:t>Sub-</a:t>
            </a:r>
            <a:r>
              <a:rPr lang="nl-NL" dirty="0" err="1"/>
              <a:t>bullet</a:t>
            </a:r>
            <a:endParaRPr lang="nl-NL" dirty="0"/>
          </a:p>
          <a:p>
            <a:pPr lvl="2"/>
            <a:r>
              <a:rPr lang="nl-NL" dirty="0"/>
              <a:t>Platte tekst</a:t>
            </a:r>
          </a:p>
          <a:p>
            <a:pPr lvl="2"/>
            <a:endParaRPr lang="nl-NL" dirty="0"/>
          </a:p>
          <a:p>
            <a:pPr lvl="3"/>
            <a:r>
              <a:rPr lang="nl-NL" dirty="0"/>
              <a:t>Titel / quote</a:t>
            </a:r>
          </a:p>
        </p:txBody>
      </p:sp>
      <p:sp>
        <p:nvSpPr>
          <p:cNvPr id="5" name="voettekst">
            <a:extLst>
              <a:ext uri="{FF2B5EF4-FFF2-40B4-BE49-F238E27FC236}">
                <a16:creationId xmlns:a16="http://schemas.microsoft.com/office/drawing/2014/main" id="{7B9B5AD8-20ED-43D8-A7A9-54D9AEF0A965}"/>
              </a:ext>
            </a:extLst>
          </p:cNvPr>
          <p:cNvSpPr>
            <a:spLocks noGrp="1"/>
          </p:cNvSpPr>
          <p:nvPr>
            <p:ph type="ftr" sz="quarter" idx="11"/>
          </p:nvPr>
        </p:nvSpPr>
        <p:spPr/>
        <p:txBody>
          <a:bodyPr/>
          <a:lstStyle>
            <a:lvl1pPr>
              <a:defRPr>
                <a:solidFill>
                  <a:schemeClr val="bg1"/>
                </a:solidFill>
              </a:defRPr>
            </a:lvl1pPr>
          </a:lstStyle>
          <a:p>
            <a:r>
              <a:rPr lang="nl-NL"/>
              <a:t>Erasmus University Rotterdam </a:t>
            </a:r>
            <a:endParaRPr lang="nl-NL" dirty="0"/>
          </a:p>
        </p:txBody>
      </p:sp>
      <p:sp>
        <p:nvSpPr>
          <p:cNvPr id="2" name="Titel 1">
            <a:extLst>
              <a:ext uri="{FF2B5EF4-FFF2-40B4-BE49-F238E27FC236}">
                <a16:creationId xmlns:a16="http://schemas.microsoft.com/office/drawing/2014/main" id="{FDE59907-BFA8-4690-91B5-63EA479A7C1E}"/>
              </a:ext>
            </a:extLst>
          </p:cNvPr>
          <p:cNvSpPr>
            <a:spLocks noGrp="1"/>
          </p:cNvSpPr>
          <p:nvPr>
            <p:ph type="title" hasCustomPrompt="1"/>
          </p:nvPr>
        </p:nvSpPr>
        <p:spPr>
          <a:xfrm>
            <a:off x="-1360" y="-379747"/>
            <a:ext cx="8335565" cy="379746"/>
          </a:xfrm>
        </p:spPr>
        <p:txBody>
          <a:bodyPr/>
          <a:lstStyle>
            <a:lvl1pPr>
              <a:defRPr sz="1050" cap="all" baseline="0"/>
            </a:lvl1pPr>
          </a:lstStyle>
          <a:p>
            <a:r>
              <a:rPr lang="nl-NL" dirty="0"/>
              <a:t>Tekst S [onder] + Beeld</a:t>
            </a:r>
          </a:p>
        </p:txBody>
      </p:sp>
    </p:spTree>
    <p:extLst>
      <p:ext uri="{BB962C8B-B14F-4D97-AF65-F5344CB8AC3E}">
        <p14:creationId xmlns:p14="http://schemas.microsoft.com/office/powerpoint/2010/main" val="334506222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autoRev="1" fill="hold" grpId="0" nodeType="afterEffect">
                                  <p:stCondLst>
                                    <p:cond delay="0"/>
                                  </p:stCondLst>
                                  <p:childTnLst>
                                    <p:animScale>
                                      <p:cBhvr>
                                        <p:cTn id="6" dur="20000" fill="hold"/>
                                        <p:tgtEl>
                                          <p:spTgt spid="11"/>
                                        </p:tgtEl>
                                      </p:cBhvr>
                                      <p:by x="110000" y="11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Lst>
  </p:timing>
  <p:extLst>
    <p:ext uri="{DCECCB84-F9BA-43D5-87BE-67443E8EF086}">
      <p15:sldGuideLst xmlns:p15="http://schemas.microsoft.com/office/powerpoint/2012/main"/>
    </p:ext>
  </p:extLst>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Tekst en 2 afbeeldingen">
    <p:bg>
      <p:bgRef idx="1001">
        <a:schemeClr val="bg1"/>
      </p:bgRef>
    </p:bg>
    <p:spTree>
      <p:nvGrpSpPr>
        <p:cNvPr id="1" name=""/>
        <p:cNvGrpSpPr/>
        <p:nvPr/>
      </p:nvGrpSpPr>
      <p:grpSpPr>
        <a:xfrm>
          <a:off x="0" y="0"/>
          <a:ext cx="0" cy="0"/>
          <a:chOff x="0" y="0"/>
          <a:chExt cx="0" cy="0"/>
        </a:xfrm>
      </p:grpSpPr>
      <p:sp>
        <p:nvSpPr>
          <p:cNvPr id="2" name="Titel 1"/>
          <p:cNvSpPr>
            <a:spLocks noGrp="1"/>
          </p:cNvSpPr>
          <p:nvPr>
            <p:ph type="title" hasCustomPrompt="1"/>
          </p:nvPr>
        </p:nvSpPr>
        <p:spPr>
          <a:xfrm>
            <a:off x="491526" y="396000"/>
            <a:ext cx="3999599" cy="576000"/>
          </a:xfrm>
        </p:spPr>
        <p:txBody>
          <a:bodyPr/>
          <a:lstStyle>
            <a:lvl1pPr>
              <a:defRPr/>
            </a:lvl1pPr>
          </a:lstStyle>
          <a:p>
            <a:r>
              <a:rPr lang="nl-NL" dirty="0"/>
              <a:t>Titel bewerken</a:t>
            </a:r>
          </a:p>
        </p:txBody>
      </p:sp>
      <p:sp>
        <p:nvSpPr>
          <p:cNvPr id="3" name="Tijdelijke aanduiding voor tekst 2"/>
          <p:cNvSpPr>
            <a:spLocks noGrp="1"/>
          </p:cNvSpPr>
          <p:nvPr>
            <p:ph type="body" idx="1" hasCustomPrompt="1"/>
          </p:nvPr>
        </p:nvSpPr>
        <p:spPr>
          <a:xfrm>
            <a:off x="491524" y="972000"/>
            <a:ext cx="3999600" cy="324000"/>
          </a:xfrm>
        </p:spPr>
        <p:txBody>
          <a:bodyPr anchor="t" anchorCtr="0"/>
          <a:lstStyle>
            <a:lvl1pPr marL="0" indent="0">
              <a:buNone/>
              <a:defRPr sz="1800" b="0" i="0">
                <a:solidFill>
                  <a:schemeClr val="tx1"/>
                </a:solidFill>
                <a:latin typeface="Museo Sans 900"/>
                <a:cs typeface="Museo Sans 90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l-NL" dirty="0"/>
              <a:t>Klik om de tekst te bewerken</a:t>
            </a:r>
          </a:p>
        </p:txBody>
      </p:sp>
      <p:sp>
        <p:nvSpPr>
          <p:cNvPr id="4" name="Tijdelijke aanduiding voor inhoud 3"/>
          <p:cNvSpPr>
            <a:spLocks noGrp="1"/>
          </p:cNvSpPr>
          <p:nvPr>
            <p:ph sz="half" idx="2" hasCustomPrompt="1"/>
          </p:nvPr>
        </p:nvSpPr>
        <p:spPr>
          <a:xfrm>
            <a:off x="491524" y="1296000"/>
            <a:ext cx="3999600" cy="3024000"/>
          </a:xfrm>
        </p:spPr>
        <p:txBody>
          <a:bodyPr/>
          <a:lstStyle>
            <a:lvl1pPr>
              <a:defRPr sz="1800"/>
            </a:lvl1pPr>
            <a:lvl2pPr>
              <a:defRPr sz="1800"/>
            </a:lvl2pPr>
            <a:lvl3pPr>
              <a:defRPr sz="1800"/>
            </a:lvl3pPr>
            <a:lvl4pPr>
              <a:defRPr sz="1800"/>
            </a:lvl4pPr>
            <a:lvl5pPr>
              <a:defRPr sz="1800"/>
            </a:lvl5pPr>
            <a:lvl6pPr>
              <a:defRPr sz="1600"/>
            </a:lvl6pPr>
            <a:lvl7pPr>
              <a:defRPr sz="1600"/>
            </a:lvl7pPr>
            <a:lvl8pPr>
              <a:defRPr sz="1600"/>
            </a:lvl8pPr>
            <a:lvl9pPr>
              <a:defRPr sz="1600"/>
            </a:lvl9pPr>
          </a:lstStyle>
          <a:p>
            <a:pPr lvl="0"/>
            <a:r>
              <a:rPr lang="nl-NL" dirty="0"/>
              <a:t>Klik om de tekst te bewerken</a:t>
            </a:r>
          </a:p>
          <a:p>
            <a:pPr lvl="1"/>
            <a:r>
              <a:rPr lang="nl-NL" dirty="0"/>
              <a:t>Tweede niveau tekst</a:t>
            </a:r>
          </a:p>
          <a:p>
            <a:pPr lvl="2"/>
            <a:r>
              <a:rPr lang="nl-NL" dirty="0"/>
              <a:t>Derde niveau tekst</a:t>
            </a:r>
          </a:p>
          <a:p>
            <a:pPr lvl="3"/>
            <a:r>
              <a:rPr lang="nl-NL" dirty="0"/>
              <a:t>Vierde niveau tekst</a:t>
            </a:r>
          </a:p>
          <a:p>
            <a:pPr lvl="4"/>
            <a:r>
              <a:rPr lang="nl-NL" dirty="0"/>
              <a:t>Vijfde niveau tekst</a:t>
            </a:r>
          </a:p>
        </p:txBody>
      </p:sp>
      <p:sp>
        <p:nvSpPr>
          <p:cNvPr id="7" name="Tijdelijke aanduiding voor datum 6"/>
          <p:cNvSpPr>
            <a:spLocks noGrp="1"/>
          </p:cNvSpPr>
          <p:nvPr>
            <p:ph type="dt" sz="half" idx="10"/>
          </p:nvPr>
        </p:nvSpPr>
        <p:spPr/>
        <p:txBody>
          <a:bodyPr/>
          <a:lstStyle/>
          <a:p>
            <a:fld id="{F10973AC-957D-C346-BA56-D82065FA2AEB}" type="datetimeFigureOut">
              <a:rPr lang="nl-NL" smtClean="0"/>
              <a:pPr/>
              <a:t>15-4-2025</a:t>
            </a:fld>
            <a:endParaRPr lang="nl-NL" dirty="0"/>
          </a:p>
        </p:txBody>
      </p:sp>
      <p:sp>
        <p:nvSpPr>
          <p:cNvPr id="8" name="Tijdelijke aanduiding voor voettekst 7"/>
          <p:cNvSpPr>
            <a:spLocks noGrp="1"/>
          </p:cNvSpPr>
          <p:nvPr>
            <p:ph type="ftr" sz="quarter" idx="11"/>
          </p:nvPr>
        </p:nvSpPr>
        <p:spPr/>
        <p:txBody>
          <a:bodyPr/>
          <a:lstStyle/>
          <a:p>
            <a:endParaRPr lang="nl-NL" dirty="0"/>
          </a:p>
        </p:txBody>
      </p:sp>
      <p:sp>
        <p:nvSpPr>
          <p:cNvPr id="9" name="Tijdelijke aanduiding voor dianummer 8"/>
          <p:cNvSpPr>
            <a:spLocks noGrp="1"/>
          </p:cNvSpPr>
          <p:nvPr>
            <p:ph type="sldNum" sz="quarter" idx="12"/>
          </p:nvPr>
        </p:nvSpPr>
        <p:spPr/>
        <p:txBody>
          <a:bodyPr/>
          <a:lstStyle/>
          <a:p>
            <a:fld id="{8C6BC05E-DB9A-EB4A-A776-575FA40369A3}" type="slidenum">
              <a:rPr lang="nl-NL" smtClean="0"/>
              <a:pPr/>
              <a:t>‹#›</a:t>
            </a:fld>
            <a:endParaRPr lang="nl-NL"/>
          </a:p>
        </p:txBody>
      </p:sp>
      <p:sp>
        <p:nvSpPr>
          <p:cNvPr id="10" name="Tijdelijke aanduiding voor afbeelding 2"/>
          <p:cNvSpPr>
            <a:spLocks noGrp="1"/>
          </p:cNvSpPr>
          <p:nvPr>
            <p:ph type="pic" idx="13" hasCustomPrompt="1"/>
          </p:nvPr>
        </p:nvSpPr>
        <p:spPr>
          <a:xfrm>
            <a:off x="4643999" y="396000"/>
            <a:ext cx="4014000" cy="1836000"/>
          </a:xfrm>
          <a:solidFill>
            <a:schemeClr val="bg1">
              <a:lumMod val="85000"/>
            </a:schemeClr>
          </a:solidFill>
        </p:spPr>
        <p:txBody>
          <a:bodyPr tIns="180000"/>
          <a:lstStyle>
            <a:lvl1pPr marL="0" indent="0" algn="ctr">
              <a:buNone/>
              <a:defRPr sz="1600" baseline="0">
                <a:solidFill>
                  <a:schemeClr val="bg1">
                    <a:lumMod val="50000"/>
                  </a:schemeClr>
                </a:solidFill>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nl-NL" dirty="0"/>
              <a:t>Klik op het icoon om een foto</a:t>
            </a:r>
            <a:br>
              <a:rPr lang="nl-NL" dirty="0"/>
            </a:br>
            <a:r>
              <a:rPr lang="nl-NL" dirty="0"/>
              <a:t>toe te voegen</a:t>
            </a:r>
          </a:p>
          <a:p>
            <a:endParaRPr lang="nl-NL" dirty="0"/>
          </a:p>
        </p:txBody>
      </p:sp>
      <p:sp>
        <p:nvSpPr>
          <p:cNvPr id="11" name="Tijdelijke aanduiding voor afbeelding 2"/>
          <p:cNvSpPr>
            <a:spLocks noGrp="1"/>
          </p:cNvSpPr>
          <p:nvPr>
            <p:ph type="pic" idx="14" hasCustomPrompt="1"/>
          </p:nvPr>
        </p:nvSpPr>
        <p:spPr>
          <a:xfrm>
            <a:off x="4643999" y="2376000"/>
            <a:ext cx="4014000" cy="1836000"/>
          </a:xfrm>
          <a:solidFill>
            <a:schemeClr val="bg1">
              <a:lumMod val="85000"/>
            </a:schemeClr>
          </a:solidFill>
        </p:spPr>
        <p:txBody>
          <a:bodyPr tIns="180000"/>
          <a:lstStyle>
            <a:lvl1pPr marL="0" indent="0" algn="ctr">
              <a:buNone/>
              <a:defRPr sz="1600">
                <a:solidFill>
                  <a:schemeClr val="bg1">
                    <a:lumMod val="50000"/>
                  </a:schemeClr>
                </a:solidFill>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nl-NL" dirty="0"/>
              <a:t>Klik op het icoon om een foto</a:t>
            </a:r>
            <a:br>
              <a:rPr lang="nl-NL" dirty="0"/>
            </a:br>
            <a:r>
              <a:rPr lang="nl-NL" dirty="0"/>
              <a:t>toe te voegen</a:t>
            </a:r>
          </a:p>
        </p:txBody>
      </p:sp>
    </p:spTree>
  </p:cSld>
  <p:clrMapOvr>
    <a:overrideClrMapping bg1="lt1" tx1="dk1" bg2="lt2" tx2="dk2" accent1="accent1" accent2="accent2" accent3="accent3" accent4="accent4" accent5="accent5" accent6="accent6" hlink="hlink" folHlink="folHlink"/>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preserve="1" userDrawn="1">
  <p:cSld name="Tekst M + Beeld">
    <p:spTree>
      <p:nvGrpSpPr>
        <p:cNvPr id="1" name=""/>
        <p:cNvGrpSpPr/>
        <p:nvPr/>
      </p:nvGrpSpPr>
      <p:grpSpPr>
        <a:xfrm>
          <a:off x="0" y="0"/>
          <a:ext cx="0" cy="0"/>
          <a:chOff x="0" y="0"/>
          <a:chExt cx="0" cy="0"/>
        </a:xfrm>
      </p:grpSpPr>
      <p:grpSp>
        <p:nvGrpSpPr>
          <p:cNvPr id="153" name="- INSTRUCTIES">
            <a:extLst>
              <a:ext uri="{FF2B5EF4-FFF2-40B4-BE49-F238E27FC236}">
                <a16:creationId xmlns:a16="http://schemas.microsoft.com/office/drawing/2014/main" id="{0D7D6946-4659-4E0F-AF85-44E009B4EE2A}"/>
              </a:ext>
            </a:extLst>
          </p:cNvPr>
          <p:cNvGrpSpPr/>
          <p:nvPr userDrawn="1"/>
        </p:nvGrpSpPr>
        <p:grpSpPr>
          <a:xfrm>
            <a:off x="9283196" y="0"/>
            <a:ext cx="2769836" cy="4820518"/>
            <a:chOff x="-3786165" y="0"/>
            <a:chExt cx="3693114" cy="6427357"/>
          </a:xfrm>
        </p:grpSpPr>
        <p:sp>
          <p:nvSpPr>
            <p:cNvPr id="154" name="Rechthoek 153">
              <a:extLst>
                <a:ext uri="{FF2B5EF4-FFF2-40B4-BE49-F238E27FC236}">
                  <a16:creationId xmlns:a16="http://schemas.microsoft.com/office/drawing/2014/main" id="{8B6F8538-A9B8-4B50-BC84-152D799B9AD1}"/>
                </a:ext>
              </a:extLst>
            </p:cNvPr>
            <p:cNvSpPr/>
            <p:nvPr userDrawn="1"/>
          </p:nvSpPr>
          <p:spPr>
            <a:xfrm>
              <a:off x="-3786165" y="0"/>
              <a:ext cx="3593091" cy="5789819"/>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450"/>
                </a:spcBef>
                <a:spcAft>
                  <a:spcPts val="450"/>
                </a:spcAft>
              </a:pPr>
              <a:r>
                <a:rPr lang="nl-NL" sz="1050" b="1" cap="all" baseline="0" noProof="0" dirty="0">
                  <a:solidFill>
                    <a:schemeClr val="accent1"/>
                  </a:solidFill>
                  <a:latin typeface="Calibri" panose="020F0502020204030204" pitchFamily="34" charset="0"/>
                  <a:cs typeface="Calibri" panose="020F0502020204030204" pitchFamily="34" charset="0"/>
                </a:rPr>
                <a:t>Afbeelding invoegen/opmaken</a:t>
              </a:r>
            </a:p>
          </p:txBody>
        </p:sp>
        <p:sp>
          <p:nvSpPr>
            <p:cNvPr id="155" name="Ovaal 154">
              <a:extLst>
                <a:ext uri="{FF2B5EF4-FFF2-40B4-BE49-F238E27FC236}">
                  <a16:creationId xmlns:a16="http://schemas.microsoft.com/office/drawing/2014/main" id="{0E3057F9-14C7-445D-93E6-F7A4B137AB3F}"/>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56" name="Rechthoek 155">
              <a:extLst>
                <a:ext uri="{FF2B5EF4-FFF2-40B4-BE49-F238E27FC236}">
                  <a16:creationId xmlns:a16="http://schemas.microsoft.com/office/drawing/2014/main" id="{0F9DE077-210B-4E0D-A1E1-8D035AD1CEE9}"/>
                </a:ext>
              </a:extLst>
            </p:cNvPr>
            <p:cNvSpPr/>
            <p:nvPr userDrawn="1"/>
          </p:nvSpPr>
          <p:spPr>
            <a:xfrm>
              <a:off x="-3319415" y="465324"/>
              <a:ext cx="2962706" cy="658026"/>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Wanneer nodig, verwijder de bestaande afbeelding d.m.v. de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Selecteer het afbeeldingskader, ga naar de tab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‘Slidebuilder'</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'Afbeeldingen’</a:t>
              </a:r>
              <a:endPar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endParaRPr>
            </a:p>
          </p:txBody>
        </p:sp>
        <p:sp>
          <p:nvSpPr>
            <p:cNvPr id="157" name="Ovaal 156">
              <a:extLst>
                <a:ext uri="{FF2B5EF4-FFF2-40B4-BE49-F238E27FC236}">
                  <a16:creationId xmlns:a16="http://schemas.microsoft.com/office/drawing/2014/main" id="{D807A39D-92C4-43C0-9DF5-AD667CDE7DF5}"/>
                </a:ext>
              </a:extLst>
            </p:cNvPr>
            <p:cNvSpPr/>
            <p:nvPr userDrawn="1"/>
          </p:nvSpPr>
          <p:spPr>
            <a:xfrm>
              <a:off x="-3603587" y="2638808"/>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158" name="Rechthoek 157">
              <a:extLst>
                <a:ext uri="{FF2B5EF4-FFF2-40B4-BE49-F238E27FC236}">
                  <a16:creationId xmlns:a16="http://schemas.microsoft.com/office/drawing/2014/main" id="{F4B1041C-B253-498E-8258-255D21EEFFE3}"/>
                </a:ext>
              </a:extLst>
            </p:cNvPr>
            <p:cNvSpPr/>
            <p:nvPr userDrawn="1"/>
          </p:nvSpPr>
          <p:spPr>
            <a:xfrm>
              <a:off x="-3319415" y="2638809"/>
              <a:ext cx="2944682" cy="327689"/>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Klik met de rechter muisknop op de afbeelding en kies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‘Naar achtergrond’</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159" name="Ovaal 158">
              <a:extLst>
                <a:ext uri="{FF2B5EF4-FFF2-40B4-BE49-F238E27FC236}">
                  <a16:creationId xmlns:a16="http://schemas.microsoft.com/office/drawing/2014/main" id="{82C328A8-5EED-4C12-98BE-61E8E5BEE409}"/>
                </a:ext>
              </a:extLst>
            </p:cNvPr>
            <p:cNvSpPr/>
            <p:nvPr userDrawn="1"/>
          </p:nvSpPr>
          <p:spPr>
            <a:xfrm>
              <a:off x="-3603587" y="3817066"/>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160" name="Rechthoek 159">
              <a:extLst>
                <a:ext uri="{FF2B5EF4-FFF2-40B4-BE49-F238E27FC236}">
                  <a16:creationId xmlns:a16="http://schemas.microsoft.com/office/drawing/2014/main" id="{E85ADA7F-C48E-47F6-B46F-2E3E12E1D470}"/>
                </a:ext>
              </a:extLst>
            </p:cNvPr>
            <p:cNvSpPr/>
            <p:nvPr userDrawn="1"/>
          </p:nvSpPr>
          <p:spPr>
            <a:xfrm>
              <a:off x="-3319415" y="3817067"/>
              <a:ext cx="2944682" cy="979796"/>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Om de afbeelding te schalen of bij te snijden, ga naar de tab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‘Hulpmiddelen voor afbeeldingen - Opmaak’</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‘Bijsnijden’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Schaal met de bolletjes de afbeelding en met de hoekjes het afbeeldingskader.</a:t>
              </a:r>
            </a:p>
          </p:txBody>
        </p:sp>
        <p:grpSp>
          <p:nvGrpSpPr>
            <p:cNvPr id="161" name="Groep 160">
              <a:extLst>
                <a:ext uri="{FF2B5EF4-FFF2-40B4-BE49-F238E27FC236}">
                  <a16:creationId xmlns:a16="http://schemas.microsoft.com/office/drawing/2014/main" id="{38587B04-9B60-43A0-AFA5-880E405EE3A9}"/>
                </a:ext>
              </a:extLst>
            </p:cNvPr>
            <p:cNvGrpSpPr/>
            <p:nvPr userDrawn="1"/>
          </p:nvGrpSpPr>
          <p:grpSpPr>
            <a:xfrm>
              <a:off x="-3314821" y="3054865"/>
              <a:ext cx="1558053" cy="563933"/>
              <a:chOff x="-3314821" y="2981448"/>
              <a:chExt cx="1558053" cy="563933"/>
            </a:xfrm>
          </p:grpSpPr>
          <p:sp>
            <p:nvSpPr>
              <p:cNvPr id="199" name="Rechthoek 198">
                <a:extLst>
                  <a:ext uri="{FF2B5EF4-FFF2-40B4-BE49-F238E27FC236}">
                    <a16:creationId xmlns:a16="http://schemas.microsoft.com/office/drawing/2014/main" id="{D4890023-8494-4111-8B95-5BCFD99BFE30}"/>
                  </a:ext>
                </a:extLst>
              </p:cNvPr>
              <p:cNvSpPr/>
              <p:nvPr userDrawn="1"/>
            </p:nvSpPr>
            <p:spPr>
              <a:xfrm>
                <a:off x="-3314821" y="2981448"/>
                <a:ext cx="1558053" cy="504851"/>
              </a:xfrm>
              <a:prstGeom prst="rect">
                <a:avLst/>
              </a:prstGeom>
              <a:solidFill>
                <a:srgbClr val="FFFFFF"/>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200" name="Rechthoek 199">
                <a:extLst>
                  <a:ext uri="{FF2B5EF4-FFF2-40B4-BE49-F238E27FC236}">
                    <a16:creationId xmlns:a16="http://schemas.microsoft.com/office/drawing/2014/main" id="{2858D38D-3DCC-469A-A266-B5EE142E1342}"/>
                  </a:ext>
                </a:extLst>
              </p:cNvPr>
              <p:cNvSpPr/>
              <p:nvPr userDrawn="1"/>
            </p:nvSpPr>
            <p:spPr>
              <a:xfrm>
                <a:off x="-3304719" y="3235173"/>
                <a:ext cx="1540313" cy="246608"/>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201" name="Tekstvak 200">
                <a:extLst>
                  <a:ext uri="{FF2B5EF4-FFF2-40B4-BE49-F238E27FC236}">
                    <a16:creationId xmlns:a16="http://schemas.microsoft.com/office/drawing/2014/main" id="{8B60FE6A-3FED-4112-A497-02C0E07C7898}"/>
                  </a:ext>
                </a:extLst>
              </p:cNvPr>
              <p:cNvSpPr txBox="1"/>
              <p:nvPr userDrawn="1"/>
            </p:nvSpPr>
            <p:spPr>
              <a:xfrm>
                <a:off x="-3069820" y="3038892"/>
                <a:ext cx="1089248" cy="137495"/>
              </a:xfrm>
              <a:prstGeom prst="rect">
                <a:avLst/>
              </a:prstGeom>
              <a:noFill/>
            </p:spPr>
            <p:txBody>
              <a:bodyPr wrap="square" rtlCol="0" anchor="ctr">
                <a:noAutofit/>
              </a:bodyPr>
              <a:lstStyle/>
              <a:p>
                <a:pPr marL="0" algn="l" defTabSz="913134" rtl="0" eaLnBrk="1" latinLnBrk="0" hangingPunct="1">
                  <a:lnSpc>
                    <a:spcPct val="90000"/>
                  </a:lnSpc>
                  <a:spcBef>
                    <a:spcPts val="450"/>
                  </a:spcBef>
                  <a:spcAft>
                    <a:spcPts val="450"/>
                  </a:spcAft>
                </a:pPr>
                <a:r>
                  <a:rPr lang="nl-NL" sz="675" b="0" kern="1200" noProof="0" dirty="0">
                    <a:solidFill>
                      <a:srgbClr val="211F26"/>
                    </a:solidFill>
                    <a:latin typeface="Calibri" panose="020F0502020204030204" pitchFamily="34" charset="0"/>
                    <a:ea typeface="+mn-ea"/>
                    <a:cs typeface="Calibri" panose="020F0502020204030204" pitchFamily="34" charset="0"/>
                  </a:rPr>
                  <a:t>Naar voorgrond</a:t>
                </a:r>
              </a:p>
            </p:txBody>
          </p:sp>
          <p:sp>
            <p:nvSpPr>
              <p:cNvPr id="202" name="Tekstvak 201">
                <a:extLst>
                  <a:ext uri="{FF2B5EF4-FFF2-40B4-BE49-F238E27FC236}">
                    <a16:creationId xmlns:a16="http://schemas.microsoft.com/office/drawing/2014/main" id="{661E8A79-7DFA-4D24-8D0B-7AE505D95676}"/>
                  </a:ext>
                </a:extLst>
              </p:cNvPr>
              <p:cNvSpPr txBox="1"/>
              <p:nvPr userDrawn="1"/>
            </p:nvSpPr>
            <p:spPr>
              <a:xfrm>
                <a:off x="-3069820" y="3295269"/>
                <a:ext cx="1098515" cy="126416"/>
              </a:xfrm>
              <a:prstGeom prst="rect">
                <a:avLst/>
              </a:prstGeom>
              <a:noFill/>
            </p:spPr>
            <p:txBody>
              <a:bodyPr wrap="square" rtlCol="0" anchor="ctr">
                <a:noAutofit/>
              </a:bodyPr>
              <a:lstStyle/>
              <a:p>
                <a:pPr marL="0" algn="l" defTabSz="913134" rtl="0" eaLnBrk="1" latinLnBrk="0" hangingPunct="1">
                  <a:lnSpc>
                    <a:spcPct val="90000"/>
                  </a:lnSpc>
                  <a:spcBef>
                    <a:spcPts val="450"/>
                  </a:spcBef>
                  <a:spcAft>
                    <a:spcPts val="450"/>
                  </a:spcAft>
                </a:pPr>
                <a:r>
                  <a:rPr lang="nl-NL" sz="675" b="0" kern="1200" noProof="0" dirty="0">
                    <a:solidFill>
                      <a:srgbClr val="211F26"/>
                    </a:solidFill>
                    <a:latin typeface="Calibri" panose="020F0502020204030204" pitchFamily="34" charset="0"/>
                    <a:ea typeface="+mn-ea"/>
                    <a:cs typeface="Calibri" panose="020F0502020204030204" pitchFamily="34" charset="0"/>
                  </a:rPr>
                  <a:t>Naar achtergrond</a:t>
                </a:r>
              </a:p>
            </p:txBody>
          </p:sp>
          <p:sp>
            <p:nvSpPr>
              <p:cNvPr id="203" name="Vrije vorm: vorm 202">
                <a:extLst>
                  <a:ext uri="{FF2B5EF4-FFF2-40B4-BE49-F238E27FC236}">
                    <a16:creationId xmlns:a16="http://schemas.microsoft.com/office/drawing/2014/main" id="{B7B64417-EE4D-482A-8EBD-87AF86C9A9E1}"/>
                  </a:ext>
                </a:extLst>
              </p:cNvPr>
              <p:cNvSpPr/>
              <p:nvPr userDrawn="1"/>
            </p:nvSpPr>
            <p:spPr>
              <a:xfrm>
                <a:off x="-2051274" y="3365381"/>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450"/>
                  </a:spcBef>
                  <a:spcAft>
                    <a:spcPts val="450"/>
                  </a:spcAft>
                </a:pPr>
                <a:endParaRPr lang="nl-NL" sz="1200" cap="all" baseline="0" noProof="0" dirty="0">
                  <a:latin typeface="Calibri" panose="020F0502020204030204" pitchFamily="34" charset="0"/>
                  <a:cs typeface="Calibri" panose="020F0502020204030204" pitchFamily="34" charset="0"/>
                </a:endParaRPr>
              </a:p>
            </p:txBody>
          </p:sp>
          <p:sp>
            <p:nvSpPr>
              <p:cNvPr id="204" name="Gelijkbenige driehoek 203">
                <a:extLst>
                  <a:ext uri="{FF2B5EF4-FFF2-40B4-BE49-F238E27FC236}">
                    <a16:creationId xmlns:a16="http://schemas.microsoft.com/office/drawing/2014/main" id="{E242223C-1928-48DD-BFFD-377C87D5ADE7}"/>
                  </a:ext>
                </a:extLst>
              </p:cNvPr>
              <p:cNvSpPr/>
              <p:nvPr userDrawn="1"/>
            </p:nvSpPr>
            <p:spPr>
              <a:xfrm rot="5400000">
                <a:off x="-1900674" y="3332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nvGrpSpPr>
              <p:cNvPr id="205" name="Groep 204">
                <a:extLst>
                  <a:ext uri="{FF2B5EF4-FFF2-40B4-BE49-F238E27FC236}">
                    <a16:creationId xmlns:a16="http://schemas.microsoft.com/office/drawing/2014/main" id="{821CA80B-58C6-4491-B8C9-26AF33F6B787}"/>
                  </a:ext>
                </a:extLst>
              </p:cNvPr>
              <p:cNvGrpSpPr/>
              <p:nvPr userDrawn="1"/>
            </p:nvGrpSpPr>
            <p:grpSpPr>
              <a:xfrm>
                <a:off x="-3257052" y="3032066"/>
                <a:ext cx="182309" cy="163794"/>
                <a:chOff x="12832541" y="3162395"/>
                <a:chExt cx="219532" cy="197236"/>
              </a:xfrm>
            </p:grpSpPr>
            <p:sp>
              <p:nvSpPr>
                <p:cNvPr id="210" name="Rechthoek 209">
                  <a:extLst>
                    <a:ext uri="{FF2B5EF4-FFF2-40B4-BE49-F238E27FC236}">
                      <a16:creationId xmlns:a16="http://schemas.microsoft.com/office/drawing/2014/main" id="{8D5D577F-A133-4C23-8C77-B35FE70884F1}"/>
                    </a:ext>
                  </a:extLst>
                </p:cNvPr>
                <p:cNvSpPr/>
                <p:nvPr userDrawn="1"/>
              </p:nvSpPr>
              <p:spPr>
                <a:xfrm>
                  <a:off x="12832541" y="3162395"/>
                  <a:ext cx="81487" cy="81487"/>
                </a:xfrm>
                <a:prstGeom prst="rect">
                  <a:avLst/>
                </a:prstGeom>
                <a:solidFill>
                  <a:schemeClr val="bg1"/>
                </a:solidFill>
                <a:ln w="12700">
                  <a:solidFill>
                    <a:srgbClr val="84848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800" noProof="0" dirty="0">
                    <a:solidFill>
                      <a:srgbClr val="211F26"/>
                    </a:solidFill>
                    <a:latin typeface="Calibri" panose="020F0502020204030204" pitchFamily="34" charset="0"/>
                    <a:cs typeface="Calibri" panose="020F0502020204030204" pitchFamily="34" charset="0"/>
                  </a:endParaRPr>
                </a:p>
              </p:txBody>
            </p:sp>
            <p:sp>
              <p:nvSpPr>
                <p:cNvPr id="211" name="Rechthoek 210">
                  <a:extLst>
                    <a:ext uri="{FF2B5EF4-FFF2-40B4-BE49-F238E27FC236}">
                      <a16:creationId xmlns:a16="http://schemas.microsoft.com/office/drawing/2014/main" id="{ED50E038-3930-4668-AF8C-852B4A2DAD44}"/>
                    </a:ext>
                  </a:extLst>
                </p:cNvPr>
                <p:cNvSpPr/>
                <p:nvPr userDrawn="1"/>
              </p:nvSpPr>
              <p:spPr>
                <a:xfrm>
                  <a:off x="12970586" y="3278144"/>
                  <a:ext cx="81487" cy="81487"/>
                </a:xfrm>
                <a:prstGeom prst="rect">
                  <a:avLst/>
                </a:prstGeom>
                <a:solidFill>
                  <a:schemeClr val="bg1"/>
                </a:solidFill>
                <a:ln w="12700">
                  <a:solidFill>
                    <a:srgbClr val="84848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800" noProof="0" dirty="0">
                    <a:solidFill>
                      <a:srgbClr val="211F26"/>
                    </a:solidFill>
                    <a:latin typeface="Calibri" panose="020F0502020204030204" pitchFamily="34" charset="0"/>
                    <a:cs typeface="Calibri" panose="020F0502020204030204" pitchFamily="34" charset="0"/>
                  </a:endParaRPr>
                </a:p>
              </p:txBody>
            </p:sp>
            <p:sp>
              <p:nvSpPr>
                <p:cNvPr id="212" name="Rechthoek 211">
                  <a:extLst>
                    <a:ext uri="{FF2B5EF4-FFF2-40B4-BE49-F238E27FC236}">
                      <a16:creationId xmlns:a16="http://schemas.microsoft.com/office/drawing/2014/main" id="{AB0A2255-D992-42C0-AF6A-EA5C454AF017}"/>
                    </a:ext>
                  </a:extLst>
                </p:cNvPr>
                <p:cNvSpPr/>
                <p:nvPr userDrawn="1"/>
              </p:nvSpPr>
              <p:spPr>
                <a:xfrm>
                  <a:off x="12873284" y="3191991"/>
                  <a:ext cx="138045" cy="138044"/>
                </a:xfrm>
                <a:prstGeom prst="rect">
                  <a:avLst/>
                </a:prstGeom>
                <a:solidFill>
                  <a:srgbClr val="EABE76"/>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800" noProof="0" dirty="0">
                    <a:solidFill>
                      <a:srgbClr val="211F26"/>
                    </a:solidFill>
                    <a:latin typeface="Calibri" panose="020F0502020204030204" pitchFamily="34" charset="0"/>
                    <a:cs typeface="Calibri" panose="020F0502020204030204" pitchFamily="34" charset="0"/>
                  </a:endParaRPr>
                </a:p>
              </p:txBody>
            </p:sp>
          </p:grpSp>
          <p:grpSp>
            <p:nvGrpSpPr>
              <p:cNvPr id="206" name="Groep 205">
                <a:extLst>
                  <a:ext uri="{FF2B5EF4-FFF2-40B4-BE49-F238E27FC236}">
                    <a16:creationId xmlns:a16="http://schemas.microsoft.com/office/drawing/2014/main" id="{EE514128-4ACF-455B-A479-282F783967FF}"/>
                  </a:ext>
                </a:extLst>
              </p:cNvPr>
              <p:cNvGrpSpPr/>
              <p:nvPr userDrawn="1"/>
            </p:nvGrpSpPr>
            <p:grpSpPr>
              <a:xfrm>
                <a:off x="-3257053" y="3276580"/>
                <a:ext cx="182309" cy="163794"/>
                <a:chOff x="12832541" y="3162395"/>
                <a:chExt cx="219532" cy="197236"/>
              </a:xfrm>
            </p:grpSpPr>
            <p:sp>
              <p:nvSpPr>
                <p:cNvPr id="207" name="Rechthoek 206">
                  <a:extLst>
                    <a:ext uri="{FF2B5EF4-FFF2-40B4-BE49-F238E27FC236}">
                      <a16:creationId xmlns:a16="http://schemas.microsoft.com/office/drawing/2014/main" id="{602C265F-E028-4BA0-941E-70FC77F5E33F}"/>
                    </a:ext>
                  </a:extLst>
                </p:cNvPr>
                <p:cNvSpPr/>
                <p:nvPr userDrawn="1"/>
              </p:nvSpPr>
              <p:spPr>
                <a:xfrm>
                  <a:off x="12873284" y="3191991"/>
                  <a:ext cx="138045" cy="138044"/>
                </a:xfrm>
                <a:prstGeom prst="rect">
                  <a:avLst/>
                </a:prstGeom>
                <a:solidFill>
                  <a:srgbClr val="EABE76"/>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800" noProof="0" dirty="0">
                    <a:solidFill>
                      <a:srgbClr val="211F26"/>
                    </a:solidFill>
                    <a:latin typeface="Calibri" panose="020F0502020204030204" pitchFamily="34" charset="0"/>
                    <a:cs typeface="Calibri" panose="020F0502020204030204" pitchFamily="34" charset="0"/>
                  </a:endParaRPr>
                </a:p>
              </p:txBody>
            </p:sp>
            <p:sp>
              <p:nvSpPr>
                <p:cNvPr id="208" name="Rechthoek 207">
                  <a:extLst>
                    <a:ext uri="{FF2B5EF4-FFF2-40B4-BE49-F238E27FC236}">
                      <a16:creationId xmlns:a16="http://schemas.microsoft.com/office/drawing/2014/main" id="{039FE3F4-E43E-4ED0-B4F8-16099E9C500E}"/>
                    </a:ext>
                  </a:extLst>
                </p:cNvPr>
                <p:cNvSpPr/>
                <p:nvPr userDrawn="1"/>
              </p:nvSpPr>
              <p:spPr>
                <a:xfrm>
                  <a:off x="12832541" y="3162395"/>
                  <a:ext cx="81487" cy="81487"/>
                </a:xfrm>
                <a:prstGeom prst="rect">
                  <a:avLst/>
                </a:prstGeom>
                <a:solidFill>
                  <a:schemeClr val="bg1"/>
                </a:solidFill>
                <a:ln w="12700">
                  <a:solidFill>
                    <a:srgbClr val="84848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800" noProof="0" dirty="0">
                    <a:solidFill>
                      <a:srgbClr val="211F26"/>
                    </a:solidFill>
                    <a:latin typeface="Calibri" panose="020F0502020204030204" pitchFamily="34" charset="0"/>
                    <a:cs typeface="Calibri" panose="020F0502020204030204" pitchFamily="34" charset="0"/>
                  </a:endParaRPr>
                </a:p>
              </p:txBody>
            </p:sp>
            <p:sp>
              <p:nvSpPr>
                <p:cNvPr id="209" name="Rechthoek 208">
                  <a:extLst>
                    <a:ext uri="{FF2B5EF4-FFF2-40B4-BE49-F238E27FC236}">
                      <a16:creationId xmlns:a16="http://schemas.microsoft.com/office/drawing/2014/main" id="{6CB23590-2668-482A-BB78-97CE5DAB808F}"/>
                    </a:ext>
                  </a:extLst>
                </p:cNvPr>
                <p:cNvSpPr/>
                <p:nvPr userDrawn="1"/>
              </p:nvSpPr>
              <p:spPr>
                <a:xfrm>
                  <a:off x="12970586" y="3278144"/>
                  <a:ext cx="81487" cy="81487"/>
                </a:xfrm>
                <a:prstGeom prst="rect">
                  <a:avLst/>
                </a:prstGeom>
                <a:solidFill>
                  <a:schemeClr val="bg1"/>
                </a:solidFill>
                <a:ln w="12700">
                  <a:solidFill>
                    <a:srgbClr val="84848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800" noProof="0" dirty="0">
                    <a:solidFill>
                      <a:srgbClr val="211F26"/>
                    </a:solidFill>
                    <a:latin typeface="Calibri" panose="020F0502020204030204" pitchFamily="34" charset="0"/>
                    <a:cs typeface="Calibri" panose="020F0502020204030204" pitchFamily="34" charset="0"/>
                  </a:endParaRPr>
                </a:p>
              </p:txBody>
            </p:sp>
          </p:grpSp>
        </p:grpSp>
        <p:grpSp>
          <p:nvGrpSpPr>
            <p:cNvPr id="162" name="Groep 161">
              <a:extLst>
                <a:ext uri="{FF2B5EF4-FFF2-40B4-BE49-F238E27FC236}">
                  <a16:creationId xmlns:a16="http://schemas.microsoft.com/office/drawing/2014/main" id="{DFC46670-D10B-4097-8078-74BF3CD73360}"/>
                </a:ext>
              </a:extLst>
            </p:cNvPr>
            <p:cNvGrpSpPr/>
            <p:nvPr userDrawn="1"/>
          </p:nvGrpSpPr>
          <p:grpSpPr>
            <a:xfrm>
              <a:off x="-3367447" y="1226982"/>
              <a:ext cx="791775" cy="406485"/>
              <a:chOff x="-3565087" y="1409294"/>
              <a:chExt cx="627469" cy="322133"/>
            </a:xfrm>
          </p:grpSpPr>
          <p:grpSp>
            <p:nvGrpSpPr>
              <p:cNvPr id="193" name="Groep 192">
                <a:extLst>
                  <a:ext uri="{FF2B5EF4-FFF2-40B4-BE49-F238E27FC236}">
                    <a16:creationId xmlns:a16="http://schemas.microsoft.com/office/drawing/2014/main" id="{D06D25BA-7C45-4FF4-BC4E-A4FA2B2BC442}"/>
                  </a:ext>
                </a:extLst>
              </p:cNvPr>
              <p:cNvGrpSpPr/>
              <p:nvPr userDrawn="1"/>
            </p:nvGrpSpPr>
            <p:grpSpPr>
              <a:xfrm>
                <a:off x="-3364916" y="1409294"/>
                <a:ext cx="225195" cy="195499"/>
                <a:chOff x="10307162" y="1361199"/>
                <a:chExt cx="2200275" cy="1914525"/>
              </a:xfrm>
            </p:grpSpPr>
            <p:sp>
              <p:nvSpPr>
                <p:cNvPr id="195" name="Vrije vorm: vorm 194">
                  <a:extLst>
                    <a:ext uri="{FF2B5EF4-FFF2-40B4-BE49-F238E27FC236}">
                      <a16:creationId xmlns:a16="http://schemas.microsoft.com/office/drawing/2014/main" id="{BD292512-331D-440D-9BEB-A9841A8E5127}"/>
                    </a:ext>
                  </a:extLst>
                </p:cNvPr>
                <p:cNvSpPr/>
                <p:nvPr/>
              </p:nvSpPr>
              <p:spPr>
                <a:xfrm>
                  <a:off x="10683400" y="1831734"/>
                  <a:ext cx="371475" cy="371475"/>
                </a:xfrm>
                <a:custGeom>
                  <a:avLst/>
                  <a:gdLst>
                    <a:gd name="connsiteX0" fmla="*/ 369094 w 371475"/>
                    <a:gd name="connsiteY0" fmla="*/ 188119 h 371475"/>
                    <a:gd name="connsiteX1" fmla="*/ 188119 w 371475"/>
                    <a:gd name="connsiteY1" fmla="*/ 369094 h 371475"/>
                    <a:gd name="connsiteX2" fmla="*/ 7144 w 371475"/>
                    <a:gd name="connsiteY2" fmla="*/ 188119 h 371475"/>
                    <a:gd name="connsiteX3" fmla="*/ 188119 w 371475"/>
                    <a:gd name="connsiteY3" fmla="*/ 7144 h 371475"/>
                    <a:gd name="connsiteX4" fmla="*/ 369094 w 371475"/>
                    <a:gd name="connsiteY4" fmla="*/ 188119 h 3714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1475" h="371475">
                      <a:moveTo>
                        <a:pt x="369094" y="188119"/>
                      </a:moveTo>
                      <a:cubicBezTo>
                        <a:pt x="369094" y="288068"/>
                        <a:pt x="288068" y="369094"/>
                        <a:pt x="188119" y="369094"/>
                      </a:cubicBezTo>
                      <a:cubicBezTo>
                        <a:pt x="88169" y="369094"/>
                        <a:pt x="7144" y="288068"/>
                        <a:pt x="7144" y="188119"/>
                      </a:cubicBezTo>
                      <a:cubicBezTo>
                        <a:pt x="7144" y="88169"/>
                        <a:pt x="88169" y="7144"/>
                        <a:pt x="188119" y="7144"/>
                      </a:cubicBezTo>
                      <a:cubicBezTo>
                        <a:pt x="288068" y="7144"/>
                        <a:pt x="369094" y="88169"/>
                        <a:pt x="369094" y="188119"/>
                      </a:cubicBezTo>
                      <a:close/>
                    </a:path>
                  </a:pathLst>
                </a:custGeom>
                <a:solidFill>
                  <a:srgbClr val="1FF524"/>
                </a:solidFill>
                <a:ln w="9525" cap="flat">
                  <a:noFill/>
                  <a:prstDash val="solid"/>
                  <a:miter/>
                </a:ln>
              </p:spPr>
              <p:txBody>
                <a:bodyPr rtlCol="0" anchor="ctr"/>
                <a:lstStyle/>
                <a:p>
                  <a:pPr defTabSz="746602"/>
                  <a:endParaRPr lang="nl-NL" sz="5400" dirty="0">
                    <a:solidFill>
                      <a:srgbClr val="211F26"/>
                    </a:solidFill>
                    <a:latin typeface="Segoe UI Light"/>
                  </a:endParaRPr>
                </a:p>
              </p:txBody>
            </p:sp>
            <p:grpSp>
              <p:nvGrpSpPr>
                <p:cNvPr id="196" name="Groep 195">
                  <a:extLst>
                    <a:ext uri="{FF2B5EF4-FFF2-40B4-BE49-F238E27FC236}">
                      <a16:creationId xmlns:a16="http://schemas.microsoft.com/office/drawing/2014/main" id="{C7EAB375-3D6C-4E0A-B4F2-A18DA828E491}"/>
                    </a:ext>
                  </a:extLst>
                </p:cNvPr>
                <p:cNvGrpSpPr/>
                <p:nvPr/>
              </p:nvGrpSpPr>
              <p:grpSpPr>
                <a:xfrm>
                  <a:off x="10307162" y="1361199"/>
                  <a:ext cx="2200275" cy="1914525"/>
                  <a:chOff x="10307162" y="1361199"/>
                  <a:chExt cx="2200275" cy="1914525"/>
                </a:xfrm>
                <a:gradFill>
                  <a:gsLst>
                    <a:gs pos="0">
                      <a:srgbClr val="9D9FA1"/>
                    </a:gs>
                    <a:gs pos="70000">
                      <a:srgbClr val="211F26"/>
                    </a:gs>
                  </a:gsLst>
                  <a:lin ang="2700000" scaled="0"/>
                </a:gradFill>
              </p:grpSpPr>
              <p:sp>
                <p:nvSpPr>
                  <p:cNvPr id="197" name="Vrije vorm: vorm 196">
                    <a:extLst>
                      <a:ext uri="{FF2B5EF4-FFF2-40B4-BE49-F238E27FC236}">
                        <a16:creationId xmlns:a16="http://schemas.microsoft.com/office/drawing/2014/main" id="{E5B00F7D-033E-4ECC-BCC4-C3D76AF42E5F}"/>
                      </a:ext>
                    </a:extLst>
                  </p:cNvPr>
                  <p:cNvSpPr/>
                  <p:nvPr/>
                </p:nvSpPr>
                <p:spPr>
                  <a:xfrm>
                    <a:off x="10307162" y="1361199"/>
                    <a:ext cx="2200275" cy="1914525"/>
                  </a:xfrm>
                  <a:custGeom>
                    <a:avLst/>
                    <a:gdLst>
                      <a:gd name="connsiteX0" fmla="*/ 7144 w 2200275"/>
                      <a:gd name="connsiteY0" fmla="*/ 7144 h 1914525"/>
                      <a:gd name="connsiteX1" fmla="*/ 7144 w 2200275"/>
                      <a:gd name="connsiteY1" fmla="*/ 245269 h 1914525"/>
                      <a:gd name="connsiteX2" fmla="*/ 432911 w 2200275"/>
                      <a:gd name="connsiteY2" fmla="*/ 245269 h 1914525"/>
                      <a:gd name="connsiteX3" fmla="*/ 432911 w 2200275"/>
                      <a:gd name="connsiteY3" fmla="*/ 245269 h 1914525"/>
                      <a:gd name="connsiteX4" fmla="*/ 1959769 w 2200275"/>
                      <a:gd name="connsiteY4" fmla="*/ 245269 h 1914525"/>
                      <a:gd name="connsiteX5" fmla="*/ 1959769 w 2200275"/>
                      <a:gd name="connsiteY5" fmla="*/ 1674019 h 1914525"/>
                      <a:gd name="connsiteX6" fmla="*/ 245269 w 2200275"/>
                      <a:gd name="connsiteY6" fmla="*/ 1674019 h 1914525"/>
                      <a:gd name="connsiteX7" fmla="*/ 245269 w 2200275"/>
                      <a:gd name="connsiteY7" fmla="*/ 350044 h 1914525"/>
                      <a:gd name="connsiteX8" fmla="*/ 7144 w 2200275"/>
                      <a:gd name="connsiteY8" fmla="*/ 350044 h 1914525"/>
                      <a:gd name="connsiteX9" fmla="*/ 7144 w 2200275"/>
                      <a:gd name="connsiteY9" fmla="*/ 1912144 h 1914525"/>
                      <a:gd name="connsiteX10" fmla="*/ 2197894 w 2200275"/>
                      <a:gd name="connsiteY10" fmla="*/ 1912144 h 1914525"/>
                      <a:gd name="connsiteX11" fmla="*/ 2197894 w 2200275"/>
                      <a:gd name="connsiteY11" fmla="*/ 7144 h 191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00275" h="1914525">
                        <a:moveTo>
                          <a:pt x="7144" y="7144"/>
                        </a:moveTo>
                        <a:lnTo>
                          <a:pt x="7144" y="245269"/>
                        </a:lnTo>
                        <a:lnTo>
                          <a:pt x="432911" y="245269"/>
                        </a:lnTo>
                        <a:lnTo>
                          <a:pt x="432911" y="245269"/>
                        </a:lnTo>
                        <a:lnTo>
                          <a:pt x="1959769" y="245269"/>
                        </a:lnTo>
                        <a:lnTo>
                          <a:pt x="1959769" y="1674019"/>
                        </a:lnTo>
                        <a:lnTo>
                          <a:pt x="245269" y="1674019"/>
                        </a:lnTo>
                        <a:lnTo>
                          <a:pt x="245269" y="350044"/>
                        </a:lnTo>
                        <a:lnTo>
                          <a:pt x="7144" y="350044"/>
                        </a:lnTo>
                        <a:lnTo>
                          <a:pt x="7144" y="1912144"/>
                        </a:lnTo>
                        <a:lnTo>
                          <a:pt x="2197894" y="1912144"/>
                        </a:lnTo>
                        <a:lnTo>
                          <a:pt x="2197894" y="7144"/>
                        </a:lnTo>
                        <a:close/>
                      </a:path>
                    </a:pathLst>
                  </a:custGeom>
                  <a:grpFill/>
                  <a:ln w="9525" cap="flat">
                    <a:noFill/>
                    <a:prstDash val="solid"/>
                    <a:miter/>
                  </a:ln>
                </p:spPr>
                <p:txBody>
                  <a:bodyPr rtlCol="0" anchor="ctr"/>
                  <a:lstStyle/>
                  <a:p>
                    <a:pPr defTabSz="746602"/>
                    <a:endParaRPr lang="nl-NL" sz="5400" dirty="0">
                      <a:solidFill>
                        <a:srgbClr val="211F26"/>
                      </a:solidFill>
                      <a:latin typeface="Segoe UI Light"/>
                    </a:endParaRPr>
                  </a:p>
                </p:txBody>
              </p:sp>
              <p:sp>
                <p:nvSpPr>
                  <p:cNvPr id="198" name="Vrije vorm: vorm 197">
                    <a:extLst>
                      <a:ext uri="{FF2B5EF4-FFF2-40B4-BE49-F238E27FC236}">
                        <a16:creationId xmlns:a16="http://schemas.microsoft.com/office/drawing/2014/main" id="{B2B2AB35-AEE2-4142-8C36-C412226A8661}"/>
                      </a:ext>
                    </a:extLst>
                  </p:cNvPr>
                  <p:cNvSpPr/>
                  <p:nvPr/>
                </p:nvSpPr>
                <p:spPr>
                  <a:xfrm>
                    <a:off x="10682447" y="1953654"/>
                    <a:ext cx="1438275" cy="885825"/>
                  </a:xfrm>
                  <a:custGeom>
                    <a:avLst/>
                    <a:gdLst>
                      <a:gd name="connsiteX0" fmla="*/ 1070134 w 1438275"/>
                      <a:gd name="connsiteY0" fmla="*/ 7144 h 885825"/>
                      <a:gd name="connsiteX1" fmla="*/ 801529 w 1438275"/>
                      <a:gd name="connsiteY1" fmla="*/ 275749 h 885825"/>
                      <a:gd name="connsiteX2" fmla="*/ 662464 w 1438275"/>
                      <a:gd name="connsiteY2" fmla="*/ 137636 h 885825"/>
                      <a:gd name="connsiteX3" fmla="*/ 7144 w 1438275"/>
                      <a:gd name="connsiteY3" fmla="*/ 784384 h 885825"/>
                      <a:gd name="connsiteX4" fmla="*/ 108109 w 1438275"/>
                      <a:gd name="connsiteY4" fmla="*/ 885349 h 885825"/>
                      <a:gd name="connsiteX5" fmla="*/ 662464 w 1438275"/>
                      <a:gd name="connsiteY5" fmla="*/ 338614 h 885825"/>
                      <a:gd name="connsiteX6" fmla="*/ 928211 w 1438275"/>
                      <a:gd name="connsiteY6" fmla="*/ 605314 h 885825"/>
                      <a:gd name="connsiteX7" fmla="*/ 1029176 w 1438275"/>
                      <a:gd name="connsiteY7" fmla="*/ 503396 h 885825"/>
                      <a:gd name="connsiteX8" fmla="*/ 902494 w 1438275"/>
                      <a:gd name="connsiteY8" fmla="*/ 376714 h 885825"/>
                      <a:gd name="connsiteX9" fmla="*/ 1070134 w 1438275"/>
                      <a:gd name="connsiteY9" fmla="*/ 209074 h 885825"/>
                      <a:gd name="connsiteX10" fmla="*/ 1337786 w 1438275"/>
                      <a:gd name="connsiteY10" fmla="*/ 480536 h 885825"/>
                      <a:gd name="connsiteX11" fmla="*/ 1438751 w 1438275"/>
                      <a:gd name="connsiteY11" fmla="*/ 378619 h 885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38275" h="885825">
                        <a:moveTo>
                          <a:pt x="1070134" y="7144"/>
                        </a:moveTo>
                        <a:lnTo>
                          <a:pt x="801529" y="275749"/>
                        </a:lnTo>
                        <a:lnTo>
                          <a:pt x="662464" y="137636"/>
                        </a:lnTo>
                        <a:lnTo>
                          <a:pt x="7144" y="784384"/>
                        </a:lnTo>
                        <a:lnTo>
                          <a:pt x="108109" y="885349"/>
                        </a:lnTo>
                        <a:lnTo>
                          <a:pt x="662464" y="338614"/>
                        </a:lnTo>
                        <a:lnTo>
                          <a:pt x="928211" y="605314"/>
                        </a:lnTo>
                        <a:lnTo>
                          <a:pt x="1029176" y="503396"/>
                        </a:lnTo>
                        <a:lnTo>
                          <a:pt x="902494" y="376714"/>
                        </a:lnTo>
                        <a:lnTo>
                          <a:pt x="1070134" y="209074"/>
                        </a:lnTo>
                        <a:lnTo>
                          <a:pt x="1337786" y="480536"/>
                        </a:lnTo>
                        <a:lnTo>
                          <a:pt x="1438751" y="378619"/>
                        </a:lnTo>
                        <a:close/>
                      </a:path>
                    </a:pathLst>
                  </a:custGeom>
                  <a:grpFill/>
                  <a:ln w="9525" cap="flat">
                    <a:noFill/>
                    <a:prstDash val="solid"/>
                    <a:miter/>
                  </a:ln>
                </p:spPr>
                <p:txBody>
                  <a:bodyPr rtlCol="0" anchor="ctr"/>
                  <a:lstStyle/>
                  <a:p>
                    <a:pPr defTabSz="746602"/>
                    <a:endParaRPr lang="nl-NL" sz="5400" dirty="0">
                      <a:solidFill>
                        <a:srgbClr val="211F26"/>
                      </a:solidFill>
                      <a:latin typeface="Segoe UI Light"/>
                    </a:endParaRPr>
                  </a:p>
                </p:txBody>
              </p:sp>
            </p:grpSp>
          </p:grpSp>
          <p:sp>
            <p:nvSpPr>
              <p:cNvPr id="194" name="Tekstvak 193">
                <a:extLst>
                  <a:ext uri="{FF2B5EF4-FFF2-40B4-BE49-F238E27FC236}">
                    <a16:creationId xmlns:a16="http://schemas.microsoft.com/office/drawing/2014/main" id="{DDA1898D-0FD3-47D6-A46D-B7D58748B9D5}"/>
                  </a:ext>
                </a:extLst>
              </p:cNvPr>
              <p:cNvSpPr txBox="1"/>
              <p:nvPr userDrawn="1"/>
            </p:nvSpPr>
            <p:spPr>
              <a:xfrm>
                <a:off x="-3565087" y="1617700"/>
                <a:ext cx="627469" cy="113727"/>
              </a:xfrm>
              <a:prstGeom prst="rect">
                <a:avLst/>
              </a:prstGeom>
              <a:noFill/>
            </p:spPr>
            <p:txBody>
              <a:bodyPr wrap="square" lIns="0" tIns="18000" rIns="0" bIns="0" rtlCol="0" anchor="t">
                <a:noAutofit/>
              </a:bodyPr>
              <a:lstStyle/>
              <a:p>
                <a:pPr marL="0" marR="0" lvl="0" indent="0" algn="ctr" defTabSz="685800" rtl="0"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Afbeeldingen</a:t>
                </a:r>
              </a:p>
            </p:txBody>
          </p:sp>
        </p:grpSp>
        <p:sp>
          <p:nvSpPr>
            <p:cNvPr id="163" name="Ovaal 162">
              <a:extLst>
                <a:ext uri="{FF2B5EF4-FFF2-40B4-BE49-F238E27FC236}">
                  <a16:creationId xmlns:a16="http://schemas.microsoft.com/office/drawing/2014/main" id="{C0D235F8-261C-48E0-BCBD-E21D671E177E}"/>
                </a:ext>
              </a:extLst>
            </p:cNvPr>
            <p:cNvSpPr/>
            <p:nvPr userDrawn="1"/>
          </p:nvSpPr>
          <p:spPr>
            <a:xfrm>
              <a:off x="-3603587" y="181118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164" name="Rechthoek 163">
              <a:extLst>
                <a:ext uri="{FF2B5EF4-FFF2-40B4-BE49-F238E27FC236}">
                  <a16:creationId xmlns:a16="http://schemas.microsoft.com/office/drawing/2014/main" id="{059B2ED6-1934-4D9D-A619-7183820D4B92}"/>
                </a:ext>
              </a:extLst>
            </p:cNvPr>
            <p:cNvSpPr/>
            <p:nvPr userDrawn="1"/>
          </p:nvSpPr>
          <p:spPr>
            <a:xfrm>
              <a:off x="-3319415" y="1811185"/>
              <a:ext cx="2944682" cy="326338"/>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Kies de gewenste categorie en afbeelding</a:t>
              </a:r>
              <a:b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‘Invoegen’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165" name="Rechthoek 164">
              <a:extLst>
                <a:ext uri="{FF2B5EF4-FFF2-40B4-BE49-F238E27FC236}">
                  <a16:creationId xmlns:a16="http://schemas.microsoft.com/office/drawing/2014/main" id="{78C81BFA-E61F-415E-9F09-39E0FA9FF6E7}"/>
                </a:ext>
              </a:extLst>
            </p:cNvPr>
            <p:cNvSpPr/>
            <p:nvPr userDrawn="1"/>
          </p:nvSpPr>
          <p:spPr>
            <a:xfrm>
              <a:off x="-3319415" y="2245760"/>
              <a:ext cx="825500" cy="209550"/>
            </a:xfrm>
            <a:prstGeom prst="rect">
              <a:avLst/>
            </a:prstGeom>
            <a:solidFill>
              <a:srgbClr val="1FF524"/>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450"/>
                </a:spcBef>
                <a:spcAft>
                  <a:spcPts val="450"/>
                </a:spcAft>
              </a:pPr>
              <a:r>
                <a:rPr lang="nl-NL" sz="750" b="1" noProof="0" dirty="0">
                  <a:solidFill>
                    <a:srgbClr val="211F26"/>
                  </a:solidFill>
                  <a:latin typeface="Calibri" panose="020F0502020204030204" pitchFamily="34" charset="0"/>
                  <a:cs typeface="Calibri" panose="020F0502020204030204" pitchFamily="34" charset="0"/>
                </a:rPr>
                <a:t>Invoegen</a:t>
              </a:r>
            </a:p>
          </p:txBody>
        </p:sp>
        <p:grpSp>
          <p:nvGrpSpPr>
            <p:cNvPr id="166" name="Groep 165">
              <a:extLst>
                <a:ext uri="{FF2B5EF4-FFF2-40B4-BE49-F238E27FC236}">
                  <a16:creationId xmlns:a16="http://schemas.microsoft.com/office/drawing/2014/main" id="{A58DA430-37A5-493F-A05F-83ECE48B5777}"/>
                </a:ext>
              </a:extLst>
            </p:cNvPr>
            <p:cNvGrpSpPr/>
            <p:nvPr userDrawn="1"/>
          </p:nvGrpSpPr>
          <p:grpSpPr>
            <a:xfrm>
              <a:off x="-3354295" y="4908999"/>
              <a:ext cx="514284" cy="506545"/>
              <a:chOff x="12617641" y="3403239"/>
              <a:chExt cx="752963" cy="741634"/>
            </a:xfrm>
          </p:grpSpPr>
          <p:grpSp>
            <p:nvGrpSpPr>
              <p:cNvPr id="177" name="Groep 176">
                <a:extLst>
                  <a:ext uri="{FF2B5EF4-FFF2-40B4-BE49-F238E27FC236}">
                    <a16:creationId xmlns:a16="http://schemas.microsoft.com/office/drawing/2014/main" id="{E0633797-E496-4BE8-AD40-FA1BF9413D0E}"/>
                  </a:ext>
                </a:extLst>
              </p:cNvPr>
              <p:cNvGrpSpPr/>
              <p:nvPr userDrawn="1"/>
            </p:nvGrpSpPr>
            <p:grpSpPr>
              <a:xfrm>
                <a:off x="12771530" y="3403239"/>
                <a:ext cx="467176" cy="448491"/>
                <a:chOff x="12782157" y="3403239"/>
                <a:chExt cx="467176" cy="448491"/>
              </a:xfrm>
            </p:grpSpPr>
            <p:grpSp>
              <p:nvGrpSpPr>
                <p:cNvPr id="180" name="Groep 179">
                  <a:extLst>
                    <a:ext uri="{FF2B5EF4-FFF2-40B4-BE49-F238E27FC236}">
                      <a16:creationId xmlns:a16="http://schemas.microsoft.com/office/drawing/2014/main" id="{A8379CB7-711E-440D-A44D-67096E1FD755}"/>
                    </a:ext>
                  </a:extLst>
                </p:cNvPr>
                <p:cNvGrpSpPr/>
                <p:nvPr userDrawn="1"/>
              </p:nvGrpSpPr>
              <p:grpSpPr>
                <a:xfrm>
                  <a:off x="12782157" y="3403239"/>
                  <a:ext cx="412976" cy="396132"/>
                  <a:chOff x="13554906" y="3320109"/>
                  <a:chExt cx="443917" cy="425811"/>
                </a:xfrm>
              </p:grpSpPr>
              <p:grpSp>
                <p:nvGrpSpPr>
                  <p:cNvPr id="187" name="Groep 186">
                    <a:extLst>
                      <a:ext uri="{FF2B5EF4-FFF2-40B4-BE49-F238E27FC236}">
                        <a16:creationId xmlns:a16="http://schemas.microsoft.com/office/drawing/2014/main" id="{5A8EF492-AFC5-41B1-B79C-34071EFF602D}"/>
                      </a:ext>
                    </a:extLst>
                  </p:cNvPr>
                  <p:cNvGrpSpPr/>
                  <p:nvPr userDrawn="1"/>
                </p:nvGrpSpPr>
                <p:grpSpPr>
                  <a:xfrm>
                    <a:off x="13554906" y="3320109"/>
                    <a:ext cx="443917" cy="425811"/>
                    <a:chOff x="12909684" y="1276143"/>
                    <a:chExt cx="443917" cy="425811"/>
                  </a:xfrm>
                </p:grpSpPr>
                <p:sp>
                  <p:nvSpPr>
                    <p:cNvPr id="190" name="Rechthoek 189">
                      <a:extLst>
                        <a:ext uri="{FF2B5EF4-FFF2-40B4-BE49-F238E27FC236}">
                          <a16:creationId xmlns:a16="http://schemas.microsoft.com/office/drawing/2014/main" id="{DBBED165-063B-47E9-BF78-2D109C7F338E}"/>
                        </a:ext>
                      </a:extLst>
                    </p:cNvPr>
                    <p:cNvSpPr/>
                    <p:nvPr userDrawn="1"/>
                  </p:nvSpPr>
                  <p:spPr>
                    <a:xfrm>
                      <a:off x="12909689" y="1276143"/>
                      <a:ext cx="443912" cy="425811"/>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191" name="Rechthoek 190">
                      <a:extLst>
                        <a:ext uri="{FF2B5EF4-FFF2-40B4-BE49-F238E27FC236}">
                          <a16:creationId xmlns:a16="http://schemas.microsoft.com/office/drawing/2014/main" id="{A89C17E8-3A75-425C-88C0-851422A04498}"/>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192" name="Ovaal 191">
                      <a:extLst>
                        <a:ext uri="{FF2B5EF4-FFF2-40B4-BE49-F238E27FC236}">
                          <a16:creationId xmlns:a16="http://schemas.microsoft.com/office/drawing/2014/main" id="{FA0A83E1-58CD-4232-904A-E46107D798AD}"/>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pic>
                <p:nvPicPr>
                  <p:cNvPr id="188" name="Afbeelding 187">
                    <a:extLst>
                      <a:ext uri="{FF2B5EF4-FFF2-40B4-BE49-F238E27FC236}">
                        <a16:creationId xmlns:a16="http://schemas.microsoft.com/office/drawing/2014/main" id="{8FBC8F1F-39E9-4D62-AE36-3137799118DD}"/>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a:off x="13567296" y="3424991"/>
                    <a:ext cx="173367" cy="140220"/>
                  </a:xfrm>
                  <a:prstGeom prst="rect">
                    <a:avLst/>
                  </a:prstGeom>
                </p:spPr>
              </p:pic>
              <p:pic>
                <p:nvPicPr>
                  <p:cNvPr id="189" name="Afbeelding 188">
                    <a:extLst>
                      <a:ext uri="{FF2B5EF4-FFF2-40B4-BE49-F238E27FC236}">
                        <a16:creationId xmlns:a16="http://schemas.microsoft.com/office/drawing/2014/main" id="{5E23EBE5-A5F3-413A-8505-FD58B2FC6ADB}"/>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flipH="1">
                    <a:off x="13635599" y="3449265"/>
                    <a:ext cx="173367" cy="111424"/>
                  </a:xfrm>
                  <a:prstGeom prst="rect">
                    <a:avLst/>
                  </a:prstGeom>
                </p:spPr>
              </p:pic>
            </p:grpSp>
            <p:grpSp>
              <p:nvGrpSpPr>
                <p:cNvPr id="181" name="Groep 180">
                  <a:extLst>
                    <a:ext uri="{FF2B5EF4-FFF2-40B4-BE49-F238E27FC236}">
                      <a16:creationId xmlns:a16="http://schemas.microsoft.com/office/drawing/2014/main" id="{286FDE6A-9895-40BC-AEF9-ECF9E891A11F}"/>
                    </a:ext>
                  </a:extLst>
                </p:cNvPr>
                <p:cNvGrpSpPr/>
                <p:nvPr userDrawn="1"/>
              </p:nvGrpSpPr>
              <p:grpSpPr>
                <a:xfrm>
                  <a:off x="13103513" y="3705268"/>
                  <a:ext cx="145820" cy="146462"/>
                  <a:chOff x="13096169" y="3602278"/>
                  <a:chExt cx="145820" cy="146462"/>
                </a:xfrm>
              </p:grpSpPr>
              <p:sp>
                <p:nvSpPr>
                  <p:cNvPr id="185" name="Rechthoek 184">
                    <a:extLst>
                      <a:ext uri="{FF2B5EF4-FFF2-40B4-BE49-F238E27FC236}">
                        <a16:creationId xmlns:a16="http://schemas.microsoft.com/office/drawing/2014/main" id="{51AC46B4-66E1-423E-9B20-F389C813B9E8}"/>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186" name="Rechthoek 185">
                    <a:extLst>
                      <a:ext uri="{FF2B5EF4-FFF2-40B4-BE49-F238E27FC236}">
                        <a16:creationId xmlns:a16="http://schemas.microsoft.com/office/drawing/2014/main" id="{A0843E4A-F460-45D9-8DDD-DF592DA0F088}"/>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nvGrpSpPr>
                <p:cNvPr id="182" name="Groep 181">
                  <a:extLst>
                    <a:ext uri="{FF2B5EF4-FFF2-40B4-BE49-F238E27FC236}">
                      <a16:creationId xmlns:a16="http://schemas.microsoft.com/office/drawing/2014/main" id="{97CED5C5-73E5-461A-987D-1DC62B66B314}"/>
                    </a:ext>
                  </a:extLst>
                </p:cNvPr>
                <p:cNvGrpSpPr/>
                <p:nvPr userDrawn="1"/>
              </p:nvGrpSpPr>
              <p:grpSpPr>
                <a:xfrm rot="10800000">
                  <a:off x="13061402" y="3665637"/>
                  <a:ext cx="145820" cy="146462"/>
                  <a:chOff x="13096169" y="3602278"/>
                  <a:chExt cx="145820" cy="146462"/>
                </a:xfrm>
              </p:grpSpPr>
              <p:sp>
                <p:nvSpPr>
                  <p:cNvPr id="183" name="Rechthoek 182">
                    <a:extLst>
                      <a:ext uri="{FF2B5EF4-FFF2-40B4-BE49-F238E27FC236}">
                        <a16:creationId xmlns:a16="http://schemas.microsoft.com/office/drawing/2014/main" id="{92D2D11F-1B5F-4095-A9E3-38013D9C6C54}"/>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184" name="Rechthoek 183">
                    <a:extLst>
                      <a:ext uri="{FF2B5EF4-FFF2-40B4-BE49-F238E27FC236}">
                        <a16:creationId xmlns:a16="http://schemas.microsoft.com/office/drawing/2014/main" id="{407CC399-5B8E-4E4E-96CE-F76D3F34C7FB}"/>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sp>
            <p:nvSpPr>
              <p:cNvPr id="178" name="Rechthoek 177">
                <a:extLst>
                  <a:ext uri="{FF2B5EF4-FFF2-40B4-BE49-F238E27FC236}">
                    <a16:creationId xmlns:a16="http://schemas.microsoft.com/office/drawing/2014/main" id="{E9F19C65-44BB-416A-B797-1021144A3AB5}"/>
                  </a:ext>
                </a:extLst>
              </p:cNvPr>
              <p:cNvSpPr/>
              <p:nvPr userDrawn="1"/>
            </p:nvSpPr>
            <p:spPr>
              <a:xfrm>
                <a:off x="12617641" y="3889890"/>
                <a:ext cx="752963"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450"/>
                  </a:spcBef>
                  <a:spcAft>
                    <a:spcPts val="450"/>
                  </a:spcAft>
                </a:pPr>
                <a:r>
                  <a:rPr lang="nl-NL" sz="675" b="0" noProof="0" dirty="0">
                    <a:solidFill>
                      <a:srgbClr val="211F26"/>
                    </a:solidFill>
                    <a:latin typeface="Calibri" panose="020F0502020204030204" pitchFamily="34" charset="0"/>
                    <a:cs typeface="Calibri" panose="020F0502020204030204" pitchFamily="34" charset="0"/>
                  </a:rPr>
                  <a:t>Bijsnijden</a:t>
                </a:r>
              </a:p>
            </p:txBody>
          </p:sp>
          <p:sp>
            <p:nvSpPr>
              <p:cNvPr id="179" name="Gelijkbenige driehoek 178">
                <a:extLst>
                  <a:ext uri="{FF2B5EF4-FFF2-40B4-BE49-F238E27FC236}">
                    <a16:creationId xmlns:a16="http://schemas.microsoft.com/office/drawing/2014/main" id="{8AA8448A-4DB8-498E-841B-6AF6C595A25D}"/>
                  </a:ext>
                </a:extLst>
              </p:cNvPr>
              <p:cNvSpPr/>
              <p:nvPr userDrawn="1"/>
            </p:nvSpPr>
            <p:spPr>
              <a:xfrm rot="10800000">
                <a:off x="12950688" y="4093726"/>
                <a:ext cx="86866" cy="51147"/>
              </a:xfrm>
              <a:prstGeom prst="triangle">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sp>
          <p:nvSpPr>
            <p:cNvPr id="167" name="Rechthoek 166">
              <a:extLst>
                <a:ext uri="{FF2B5EF4-FFF2-40B4-BE49-F238E27FC236}">
                  <a16:creationId xmlns:a16="http://schemas.microsoft.com/office/drawing/2014/main" id="{046D87D8-123B-4C7E-9B2C-29B3E0B0FE94}"/>
                </a:ext>
              </a:extLst>
            </p:cNvPr>
            <p:cNvSpPr/>
            <p:nvPr userDrawn="1"/>
          </p:nvSpPr>
          <p:spPr>
            <a:xfrm>
              <a:off x="-3786165" y="5599357"/>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900" b="1" cap="all" baseline="0" noProof="0" dirty="0">
                  <a:solidFill>
                    <a:srgbClr val="211F26"/>
                  </a:solidFill>
                  <a:latin typeface="Calibri" panose="020F0502020204030204" pitchFamily="34" charset="0"/>
                  <a:cs typeface="Calibri" panose="020F0502020204030204" pitchFamily="34" charset="0"/>
                </a:rPr>
                <a:t>MEER WETEN?</a:t>
              </a:r>
              <a:br>
                <a:rPr lang="nl-NL" sz="900" b="1" cap="all" baseline="0" noProof="0" dirty="0">
                  <a:solidFill>
                    <a:srgbClr val="211F26"/>
                  </a:solidFill>
                  <a:latin typeface="Calibri" panose="020F0502020204030204" pitchFamily="34" charset="0"/>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900" b="1" cap="all" baseline="0" noProof="0" dirty="0">
                  <a:solidFill>
                    <a:srgbClr val="211F26"/>
                  </a:solidFill>
                  <a:latin typeface="Calibri" panose="020F0502020204030204" pitchFamily="34" charset="0"/>
                  <a:cs typeface="Calibri" panose="020F0502020204030204" pitchFamily="34" charset="0"/>
                </a:rPr>
                <a:t> 'SLIDEBUILDER’ </a:t>
              </a:r>
              <a:r>
                <a:rPr lang="nl-NL" sz="9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900" kern="1200" cap="none" baseline="0" noProof="0" dirty="0">
                  <a:solidFill>
                    <a:srgbClr val="211F26"/>
                  </a:solidFill>
                  <a:latin typeface="Calibri" panose="020F0502020204030204" pitchFamily="34" charset="0"/>
                  <a:ea typeface="+mn-ea"/>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9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168" name="ICOON_info">
              <a:extLst>
                <a:ext uri="{FF2B5EF4-FFF2-40B4-BE49-F238E27FC236}">
                  <a16:creationId xmlns:a16="http://schemas.microsoft.com/office/drawing/2014/main" id="{E7142CF8-17E4-4302-BEC8-50D80C10B1B2}"/>
                </a:ext>
              </a:extLst>
            </p:cNvPr>
            <p:cNvGrpSpPr/>
            <p:nvPr userDrawn="1"/>
          </p:nvGrpSpPr>
          <p:grpSpPr>
            <a:xfrm>
              <a:off x="-376736" y="5473131"/>
              <a:ext cx="283685" cy="283685"/>
              <a:chOff x="-510741" y="5913713"/>
              <a:chExt cx="267555" cy="267555"/>
            </a:xfrm>
          </p:grpSpPr>
          <p:sp>
            <p:nvSpPr>
              <p:cNvPr id="175" name="Ovaal 174">
                <a:extLst>
                  <a:ext uri="{FF2B5EF4-FFF2-40B4-BE49-F238E27FC236}">
                    <a16:creationId xmlns:a16="http://schemas.microsoft.com/office/drawing/2014/main" id="{8D1A7715-5EB7-41DE-B944-C0C2B38E51C0}"/>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450"/>
                  </a:spcBef>
                  <a:spcAft>
                    <a:spcPts val="450"/>
                  </a:spcAft>
                </a:pPr>
                <a:endParaRPr lang="nl-NL" sz="1200" cap="all" baseline="0" noProof="0" dirty="0">
                  <a:latin typeface="Calibri" panose="020F0502020204030204" pitchFamily="34" charset="0"/>
                  <a:cs typeface="Calibri" panose="020F0502020204030204" pitchFamily="34" charset="0"/>
                </a:endParaRPr>
              </a:p>
            </p:txBody>
          </p:sp>
          <p:sp>
            <p:nvSpPr>
              <p:cNvPr id="176" name="Graphic 163" descr="Informatie">
                <a:extLst>
                  <a:ext uri="{FF2B5EF4-FFF2-40B4-BE49-F238E27FC236}">
                    <a16:creationId xmlns:a16="http://schemas.microsoft.com/office/drawing/2014/main" id="{2A7393C5-C0D5-4775-A6F3-A424BFBF768F}"/>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1500" noProof="0" dirty="0">
                  <a:solidFill>
                    <a:srgbClr val="211F26"/>
                  </a:solidFill>
                  <a:latin typeface="Calibri" panose="020F0502020204030204" pitchFamily="34" charset="0"/>
                  <a:cs typeface="Calibri" panose="020F0502020204030204" pitchFamily="34" charset="0"/>
                </a:endParaRPr>
              </a:p>
            </p:txBody>
          </p:sp>
        </p:grpSp>
        <p:grpSp>
          <p:nvGrpSpPr>
            <p:cNvPr id="169" name="Groep 168">
              <a:extLst>
                <a:ext uri="{FF2B5EF4-FFF2-40B4-BE49-F238E27FC236}">
                  <a16:creationId xmlns:a16="http://schemas.microsoft.com/office/drawing/2014/main" id="{613E9889-0304-4C60-BE8E-9D3171D652E1}"/>
                </a:ext>
              </a:extLst>
            </p:cNvPr>
            <p:cNvGrpSpPr/>
            <p:nvPr userDrawn="1"/>
          </p:nvGrpSpPr>
          <p:grpSpPr>
            <a:xfrm>
              <a:off x="-938434" y="5736734"/>
              <a:ext cx="627798" cy="576693"/>
              <a:chOff x="-938434" y="4570310"/>
              <a:chExt cx="627798" cy="576693"/>
            </a:xfrm>
          </p:grpSpPr>
          <p:grpSp>
            <p:nvGrpSpPr>
              <p:cNvPr id="170" name="Inspireren">
                <a:extLst>
                  <a:ext uri="{FF2B5EF4-FFF2-40B4-BE49-F238E27FC236}">
                    <a16:creationId xmlns:a16="http://schemas.microsoft.com/office/drawing/2014/main" id="{B0577222-FA1D-4B73-AA9A-2FC523B892F4}"/>
                  </a:ext>
                </a:extLst>
              </p:cNvPr>
              <p:cNvGrpSpPr>
                <a:grpSpLocks noChangeAspect="1"/>
              </p:cNvGrpSpPr>
              <p:nvPr userDrawn="1"/>
            </p:nvGrpSpPr>
            <p:grpSpPr bwMode="auto">
              <a:xfrm>
                <a:off x="-716116" y="4570310"/>
                <a:ext cx="169778" cy="242385"/>
                <a:chOff x="4768" y="2783"/>
                <a:chExt cx="788" cy="1125"/>
              </a:xfrm>
              <a:gradFill>
                <a:gsLst>
                  <a:gs pos="0">
                    <a:srgbClr val="9D9FA1"/>
                  </a:gs>
                  <a:gs pos="70000">
                    <a:srgbClr val="211F26"/>
                  </a:gs>
                </a:gsLst>
                <a:lin ang="2700000" scaled="0"/>
              </a:gradFill>
            </p:grpSpPr>
            <p:sp>
              <p:nvSpPr>
                <p:cNvPr id="172" name="Freeform 12">
                  <a:extLst>
                    <a:ext uri="{FF2B5EF4-FFF2-40B4-BE49-F238E27FC236}">
                      <a16:creationId xmlns:a16="http://schemas.microsoft.com/office/drawing/2014/main" id="{221DF103-BEE8-4FEA-9916-5E42139BCE85}"/>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173" name="Freeform 13">
                  <a:extLst>
                    <a:ext uri="{FF2B5EF4-FFF2-40B4-BE49-F238E27FC236}">
                      <a16:creationId xmlns:a16="http://schemas.microsoft.com/office/drawing/2014/main" id="{C70DED3E-58C0-40B1-931C-0D3C9D71464A}"/>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174" name="Freeform 14">
                  <a:extLst>
                    <a:ext uri="{FF2B5EF4-FFF2-40B4-BE49-F238E27FC236}">
                      <a16:creationId xmlns:a16="http://schemas.microsoft.com/office/drawing/2014/main" id="{E06666C6-0BDE-4709-9982-3D75E7C28FB0}"/>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grpSp>
          <p:sp>
            <p:nvSpPr>
              <p:cNvPr id="171" name="Tekstvak 170">
                <a:extLst>
                  <a:ext uri="{FF2B5EF4-FFF2-40B4-BE49-F238E27FC236}">
                    <a16:creationId xmlns:a16="http://schemas.microsoft.com/office/drawing/2014/main" id="{B5699308-CA8A-4031-99A7-A0CD988E84CA}"/>
                  </a:ext>
                </a:extLst>
              </p:cNvPr>
              <p:cNvSpPr txBox="1"/>
              <p:nvPr userDrawn="1"/>
            </p:nvSpPr>
            <p:spPr>
              <a:xfrm>
                <a:off x="-938434" y="4824764"/>
                <a:ext cx="627798" cy="322239"/>
              </a:xfrm>
              <a:prstGeom prst="rect">
                <a:avLst/>
              </a:prstGeom>
              <a:noFill/>
            </p:spPr>
            <p:txBody>
              <a:bodyPr wrap="square" lIns="0" tIns="0" rIns="0" bIns="0" rtlCol="0" anchor="ctr">
                <a:noAutofit/>
              </a:bodyPr>
              <a:lstStyle/>
              <a:p>
                <a:pPr marL="0" marR="0" lvl="0" indent="0" algn="ctr" defTabSz="685800" rtl="0"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grpSp>
        <p:nvGrpSpPr>
          <p:cNvPr id="11" name="- INSTRUCTIES">
            <a:extLst>
              <a:ext uri="{FF2B5EF4-FFF2-40B4-BE49-F238E27FC236}">
                <a16:creationId xmlns:a16="http://schemas.microsoft.com/office/drawing/2014/main" id="{89E69450-4E36-4DAF-ABA5-22EF0BA12832}"/>
              </a:ext>
            </a:extLst>
          </p:cNvPr>
          <p:cNvGrpSpPr/>
          <p:nvPr userDrawn="1"/>
        </p:nvGrpSpPr>
        <p:grpSpPr>
          <a:xfrm>
            <a:off x="-2839828" y="-1"/>
            <a:ext cx="2770040" cy="4464099"/>
            <a:chOff x="-3786437" y="-1"/>
            <a:chExt cx="3693386" cy="5952132"/>
          </a:xfrm>
        </p:grpSpPr>
        <p:sp>
          <p:nvSpPr>
            <p:cNvPr id="12" name="Rechthoek 11">
              <a:extLst>
                <a:ext uri="{FF2B5EF4-FFF2-40B4-BE49-F238E27FC236}">
                  <a16:creationId xmlns:a16="http://schemas.microsoft.com/office/drawing/2014/main" id="{534FE2A0-BAED-4E0B-913E-6D560E40BFA3}"/>
                </a:ext>
              </a:extLst>
            </p:cNvPr>
            <p:cNvSpPr/>
            <p:nvPr userDrawn="1"/>
          </p:nvSpPr>
          <p:spPr>
            <a:xfrm>
              <a:off x="-3786165" y="-1"/>
              <a:ext cx="3593091" cy="5124131"/>
            </a:xfrm>
            <a:prstGeom prst="rect">
              <a:avLst/>
            </a:prstGeom>
            <a:solidFill>
              <a:schemeClr val="accent2"/>
            </a:solidFill>
            <a:ln w="6350">
              <a:solidFill>
                <a:schemeClr val="accent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450"/>
                </a:spcBef>
                <a:spcAft>
                  <a:spcPts val="450"/>
                </a:spcAft>
              </a:pPr>
              <a:r>
                <a:rPr lang="nl-NL" sz="1050" b="1" cap="all" baseline="0" noProof="0" dirty="0">
                  <a:solidFill>
                    <a:schemeClr val="bg1"/>
                  </a:solidFill>
                  <a:latin typeface="Calibri" panose="020F0502020204030204" pitchFamily="34" charset="0"/>
                  <a:cs typeface="Calibri" panose="020F0502020204030204" pitchFamily="34" charset="0"/>
                </a:rPr>
                <a:t>Tekst niveaus kiezen</a:t>
              </a:r>
            </a:p>
          </p:txBody>
        </p:sp>
        <p:sp>
          <p:nvSpPr>
            <p:cNvPr id="13" name="Ovaal 12">
              <a:extLst>
                <a:ext uri="{FF2B5EF4-FFF2-40B4-BE49-F238E27FC236}">
                  <a16:creationId xmlns:a16="http://schemas.microsoft.com/office/drawing/2014/main" id="{A8E4BD39-C3BF-47E4-B694-6C5AD1324EC9}"/>
                </a:ext>
              </a:extLst>
            </p:cNvPr>
            <p:cNvSpPr/>
            <p:nvPr userDrawn="1"/>
          </p:nvSpPr>
          <p:spPr>
            <a:xfrm>
              <a:off x="-3604183" y="183748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4" name="Rechthoek 13">
              <a:extLst>
                <a:ext uri="{FF2B5EF4-FFF2-40B4-BE49-F238E27FC236}">
                  <a16:creationId xmlns:a16="http://schemas.microsoft.com/office/drawing/2014/main" id="{BBFFD7BE-BA36-4B10-9BC1-30FE7C0FDA8C}"/>
                </a:ext>
              </a:extLst>
            </p:cNvPr>
            <p:cNvSpPr/>
            <p:nvPr userDrawn="1"/>
          </p:nvSpPr>
          <p:spPr>
            <a:xfrm>
              <a:off x="-3319415" y="1837484"/>
              <a:ext cx="2949220" cy="180000"/>
            </a:xfrm>
            <a:prstGeom prst="rect">
              <a:avLst/>
            </a:prstGeom>
            <a:noFill/>
            <a:ln w="25400" cap="flat" cmpd="sng" algn="ctr">
              <a:noFill/>
              <a:prstDash val="solid"/>
            </a:ln>
            <a:effectLst/>
          </p:spPr>
          <p:txBody>
            <a:bodyPr lIns="0" tIns="0" rIns="0" bIns="0" rtlCol="0" anchor="ctr"/>
            <a:lstStyle/>
            <a:p>
              <a:pPr marL="202406" marR="0" lvl="0" indent="-202406" defTabSz="685800" eaLnBrk="1" fontAlgn="auto" latinLnBrk="0" hangingPunct="1">
                <a:lnSpc>
                  <a:spcPct val="100000"/>
                </a:lnSpc>
                <a:spcBef>
                  <a:spcPts val="450"/>
                </a:spcBef>
                <a:spcAft>
                  <a:spcPts val="450"/>
                </a:spcAft>
                <a:buClr>
                  <a:schemeClr val="bg1"/>
                </a:buClr>
                <a:buSzTx/>
                <a:buFont typeface="Calibri" panose="020F0502020204030204" pitchFamily="34" charset="0"/>
                <a:buChar char="›"/>
                <a:tabLst/>
                <a:defRPr/>
              </a:pPr>
              <a:r>
                <a:rPr kumimoji="0" lang="nl-NL" sz="1050" b="0" i="0" u="none" strike="noStrike" kern="0" cap="none" spc="0" normalizeH="0" baseline="0" noProof="0" dirty="0" err="1">
                  <a:ln>
                    <a:noFill/>
                  </a:ln>
                  <a:solidFill>
                    <a:schemeClr val="bg1"/>
                  </a:solidFill>
                  <a:effectLst/>
                  <a:uLnTx/>
                  <a:uFillTx/>
                  <a:latin typeface="+mn-lt"/>
                  <a:cs typeface="Calibri" panose="020F0502020204030204" pitchFamily="34" charset="0"/>
                </a:rPr>
                <a:t>Bullet</a:t>
              </a:r>
              <a:endParaRPr kumimoji="0" lang="nl-NL" sz="1050" b="0" i="0" u="none" strike="noStrike" kern="0" cap="none" spc="0" normalizeH="0" baseline="0" noProof="0" dirty="0">
                <a:ln>
                  <a:noFill/>
                </a:ln>
                <a:solidFill>
                  <a:schemeClr val="bg1"/>
                </a:solidFill>
                <a:effectLst/>
                <a:uLnTx/>
                <a:uFillTx/>
                <a:latin typeface="+mn-lt"/>
                <a:cs typeface="Calibri" panose="020F0502020204030204" pitchFamily="34" charset="0"/>
              </a:endParaRPr>
            </a:p>
          </p:txBody>
        </p:sp>
        <p:sp>
          <p:nvSpPr>
            <p:cNvPr id="15" name="Ovaal 14">
              <a:extLst>
                <a:ext uri="{FF2B5EF4-FFF2-40B4-BE49-F238E27FC236}">
                  <a16:creationId xmlns:a16="http://schemas.microsoft.com/office/drawing/2014/main" id="{641EC8EB-FF6D-443F-9070-F80BBDC61621}"/>
                </a:ext>
              </a:extLst>
            </p:cNvPr>
            <p:cNvSpPr/>
            <p:nvPr userDrawn="1"/>
          </p:nvSpPr>
          <p:spPr>
            <a:xfrm>
              <a:off x="-3604183" y="219682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16" name="Rechthoek 15">
              <a:extLst>
                <a:ext uri="{FF2B5EF4-FFF2-40B4-BE49-F238E27FC236}">
                  <a16:creationId xmlns:a16="http://schemas.microsoft.com/office/drawing/2014/main" id="{4FDC1039-4CC1-44D6-A968-D359FD8899A6}"/>
                </a:ext>
              </a:extLst>
            </p:cNvPr>
            <p:cNvSpPr/>
            <p:nvPr userDrawn="1"/>
          </p:nvSpPr>
          <p:spPr>
            <a:xfrm>
              <a:off x="-3604183" y="1196113"/>
              <a:ext cx="3229047" cy="459227"/>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Gebruik onder de tab </a:t>
              </a:r>
              <a:r>
                <a:rPr kumimoji="0" lang="nl-NL" sz="900" b="1"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‘Start’</a:t>
              </a:r>
              <a:r>
                <a:rPr kumimoji="0" lang="nl-NL" sz="9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 de </a:t>
              </a:r>
              <a:r>
                <a:rPr kumimoji="0" lang="nl-NL" sz="900" b="1"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lijstniveau-knoppen</a:t>
              </a:r>
              <a:r>
                <a:rPr kumimoji="0" lang="nl-NL" sz="9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 om een tekst niveau te kiezen. </a:t>
              </a:r>
              <a:br>
                <a:rPr kumimoji="0" lang="nl-NL" sz="9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br>
              <a:r>
                <a:rPr kumimoji="0" lang="nl-NL" sz="9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Kies uit:</a:t>
              </a:r>
            </a:p>
          </p:txBody>
        </p:sp>
        <p:sp>
          <p:nvSpPr>
            <p:cNvPr id="18" name="Rechthoek 17">
              <a:extLst>
                <a:ext uri="{FF2B5EF4-FFF2-40B4-BE49-F238E27FC236}">
                  <a16:creationId xmlns:a16="http://schemas.microsoft.com/office/drawing/2014/main" id="{29D9691D-2D19-41B7-A00B-E3899A3EEED0}"/>
                </a:ext>
              </a:extLst>
            </p:cNvPr>
            <p:cNvSpPr/>
            <p:nvPr userDrawn="1"/>
          </p:nvSpPr>
          <p:spPr>
            <a:xfrm>
              <a:off x="-3319415" y="2196829"/>
              <a:ext cx="2949220" cy="180000"/>
            </a:xfrm>
            <a:prstGeom prst="rect">
              <a:avLst/>
            </a:prstGeom>
            <a:noFill/>
            <a:ln w="25400" cap="flat" cmpd="sng" algn="ctr">
              <a:noFill/>
              <a:prstDash val="solid"/>
            </a:ln>
            <a:effectLst/>
          </p:spPr>
          <p:txBody>
            <a:bodyPr lIns="0" tIns="0" rIns="0" bIns="0" rtlCol="0" anchor="ctr"/>
            <a:lstStyle/>
            <a:p>
              <a:pPr marL="404813" marR="0" lvl="0" indent="-202406" defTabSz="685800" eaLnBrk="1" fontAlgn="auto" latinLnBrk="0" hangingPunct="1">
                <a:lnSpc>
                  <a:spcPct val="100000"/>
                </a:lnSpc>
                <a:spcBef>
                  <a:spcPts val="450"/>
                </a:spcBef>
                <a:spcAft>
                  <a:spcPts val="450"/>
                </a:spcAft>
                <a:buClr>
                  <a:schemeClr val="bg1"/>
                </a:buClr>
                <a:buSzTx/>
                <a:buFont typeface="Calibri" panose="020F0502020204030204" pitchFamily="34" charset="0"/>
                <a:buChar char="›"/>
                <a:tabLst/>
                <a:defRPr/>
              </a:pPr>
              <a:r>
                <a:rPr kumimoji="0" lang="nl-NL" sz="1050" b="0" i="0" u="none" strike="noStrike" kern="0" cap="none" spc="0" normalizeH="0" baseline="0" noProof="0" dirty="0">
                  <a:ln>
                    <a:noFill/>
                  </a:ln>
                  <a:solidFill>
                    <a:schemeClr val="bg1"/>
                  </a:solidFill>
                  <a:effectLst/>
                  <a:uLnTx/>
                  <a:uFillTx/>
                  <a:latin typeface="+mn-lt"/>
                  <a:cs typeface="Calibri" panose="020F0502020204030204" pitchFamily="34" charset="0"/>
                </a:rPr>
                <a:t>Sub-</a:t>
              </a:r>
              <a:r>
                <a:rPr kumimoji="0" lang="nl-NL" sz="1050" b="0" i="0" u="none" strike="noStrike" kern="0" cap="none" spc="0" normalizeH="0" baseline="0" noProof="0" dirty="0" err="1">
                  <a:ln>
                    <a:noFill/>
                  </a:ln>
                  <a:solidFill>
                    <a:schemeClr val="bg1"/>
                  </a:solidFill>
                  <a:effectLst/>
                  <a:uLnTx/>
                  <a:uFillTx/>
                  <a:latin typeface="+mn-lt"/>
                  <a:cs typeface="Calibri" panose="020F0502020204030204" pitchFamily="34" charset="0"/>
                </a:rPr>
                <a:t>bullet</a:t>
              </a:r>
              <a:endParaRPr kumimoji="0" lang="nl-NL" sz="1050" b="0" i="0" u="none" strike="noStrike" kern="0" cap="none" spc="0" normalizeH="0" baseline="0" noProof="0" dirty="0">
                <a:ln>
                  <a:noFill/>
                </a:ln>
                <a:solidFill>
                  <a:schemeClr val="bg1"/>
                </a:solidFill>
                <a:effectLst/>
                <a:uLnTx/>
                <a:uFillTx/>
                <a:latin typeface="+mn-lt"/>
                <a:cs typeface="Calibri" panose="020F0502020204030204" pitchFamily="34" charset="0"/>
              </a:endParaRPr>
            </a:p>
          </p:txBody>
        </p:sp>
        <p:sp>
          <p:nvSpPr>
            <p:cNvPr id="19" name="Ovaal 18">
              <a:extLst>
                <a:ext uri="{FF2B5EF4-FFF2-40B4-BE49-F238E27FC236}">
                  <a16:creationId xmlns:a16="http://schemas.microsoft.com/office/drawing/2014/main" id="{3735FD10-2E6A-4C37-9E32-C87A1B425510}"/>
                </a:ext>
              </a:extLst>
            </p:cNvPr>
            <p:cNvSpPr/>
            <p:nvPr userDrawn="1"/>
          </p:nvSpPr>
          <p:spPr>
            <a:xfrm>
              <a:off x="-3604183" y="255617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20" name="Rechthoek 19">
              <a:extLst>
                <a:ext uri="{FF2B5EF4-FFF2-40B4-BE49-F238E27FC236}">
                  <a16:creationId xmlns:a16="http://schemas.microsoft.com/office/drawing/2014/main" id="{517835D5-13AD-45B7-A571-F52C3CDF11E2}"/>
                </a:ext>
              </a:extLst>
            </p:cNvPr>
            <p:cNvSpPr/>
            <p:nvPr userDrawn="1"/>
          </p:nvSpPr>
          <p:spPr>
            <a:xfrm>
              <a:off x="-3319415" y="2556174"/>
              <a:ext cx="2949220" cy="180000"/>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100000"/>
                </a:lnSpc>
                <a:spcBef>
                  <a:spcPts val="450"/>
                </a:spcBef>
                <a:spcAft>
                  <a:spcPts val="450"/>
                </a:spcAft>
                <a:buClr>
                  <a:schemeClr val="accent1"/>
                </a:buClr>
                <a:buSzTx/>
                <a:buFont typeface="Calibri" panose="020F0502020204030204" pitchFamily="34" charset="0"/>
                <a:buNone/>
                <a:tabLst/>
                <a:defRPr/>
              </a:pPr>
              <a:r>
                <a:rPr kumimoji="0" lang="nl-NL" sz="1050" b="0" i="0" u="none" strike="noStrike" kern="0" cap="none" spc="0" normalizeH="0" baseline="0" noProof="0" dirty="0">
                  <a:ln>
                    <a:noFill/>
                  </a:ln>
                  <a:solidFill>
                    <a:schemeClr val="bg1"/>
                  </a:solidFill>
                  <a:effectLst/>
                  <a:uLnTx/>
                  <a:uFillTx/>
                  <a:latin typeface="+mn-lt"/>
                  <a:cs typeface="Calibri" panose="020F0502020204030204" pitchFamily="34" charset="0"/>
                </a:rPr>
                <a:t>Platte tekst</a:t>
              </a:r>
            </a:p>
          </p:txBody>
        </p:sp>
        <p:sp>
          <p:nvSpPr>
            <p:cNvPr id="21" name="Ovaal 20">
              <a:extLst>
                <a:ext uri="{FF2B5EF4-FFF2-40B4-BE49-F238E27FC236}">
                  <a16:creationId xmlns:a16="http://schemas.microsoft.com/office/drawing/2014/main" id="{826E9EA3-D6D9-4ECF-B844-527B062AEA95}"/>
                </a:ext>
              </a:extLst>
            </p:cNvPr>
            <p:cNvSpPr/>
            <p:nvPr userDrawn="1"/>
          </p:nvSpPr>
          <p:spPr>
            <a:xfrm>
              <a:off x="-3604183" y="291551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22" name="Rechthoek 21">
              <a:extLst>
                <a:ext uri="{FF2B5EF4-FFF2-40B4-BE49-F238E27FC236}">
                  <a16:creationId xmlns:a16="http://schemas.microsoft.com/office/drawing/2014/main" id="{2691AE25-919D-4B0E-A54F-8CD1FEA7C231}"/>
                </a:ext>
              </a:extLst>
            </p:cNvPr>
            <p:cNvSpPr/>
            <p:nvPr userDrawn="1"/>
          </p:nvSpPr>
          <p:spPr>
            <a:xfrm>
              <a:off x="-3319415" y="2915519"/>
              <a:ext cx="2949220" cy="180000"/>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100000"/>
                </a:lnSpc>
                <a:spcBef>
                  <a:spcPts val="450"/>
                </a:spcBef>
                <a:spcAft>
                  <a:spcPts val="450"/>
                </a:spcAft>
                <a:buClr>
                  <a:schemeClr val="accent1"/>
                </a:buClr>
                <a:buSzTx/>
                <a:buFont typeface="Arial" panose="020B0604020202020204" pitchFamily="34" charset="0"/>
                <a:buNone/>
                <a:tabLst/>
                <a:defRPr/>
              </a:pPr>
              <a:r>
                <a:rPr kumimoji="0" lang="nl-NL" sz="2550" b="1" i="0" u="none" strike="noStrike" kern="0" cap="none" spc="0" normalizeH="0" baseline="0" noProof="0" dirty="0">
                  <a:ln>
                    <a:noFill/>
                  </a:ln>
                  <a:solidFill>
                    <a:schemeClr val="bg1"/>
                  </a:solidFill>
                  <a:effectLst/>
                  <a:uLnTx/>
                  <a:uFillTx/>
                  <a:latin typeface="+mn-lt"/>
                  <a:cs typeface="Calibri" panose="020F0502020204030204" pitchFamily="34" charset="0"/>
                </a:rPr>
                <a:t>Titel / Quote</a:t>
              </a:r>
            </a:p>
          </p:txBody>
        </p:sp>
        <p:sp>
          <p:nvSpPr>
            <p:cNvPr id="23" name="Ovaal 22">
              <a:extLst>
                <a:ext uri="{FF2B5EF4-FFF2-40B4-BE49-F238E27FC236}">
                  <a16:creationId xmlns:a16="http://schemas.microsoft.com/office/drawing/2014/main" id="{DEA1D955-E2A4-4D73-B6AA-D78B79005F3B}"/>
                </a:ext>
              </a:extLst>
            </p:cNvPr>
            <p:cNvSpPr/>
            <p:nvPr userDrawn="1"/>
          </p:nvSpPr>
          <p:spPr>
            <a:xfrm>
              <a:off x="-3604183" y="327486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5</a:t>
              </a:r>
            </a:p>
          </p:txBody>
        </p:sp>
        <p:sp>
          <p:nvSpPr>
            <p:cNvPr id="24" name="Rechthoek 23">
              <a:extLst>
                <a:ext uri="{FF2B5EF4-FFF2-40B4-BE49-F238E27FC236}">
                  <a16:creationId xmlns:a16="http://schemas.microsoft.com/office/drawing/2014/main" id="{E642F371-193E-4F16-9AA1-BB74560A8D6E}"/>
                </a:ext>
              </a:extLst>
            </p:cNvPr>
            <p:cNvSpPr/>
            <p:nvPr userDrawn="1"/>
          </p:nvSpPr>
          <p:spPr>
            <a:xfrm>
              <a:off x="-3319415" y="3274864"/>
              <a:ext cx="2949220" cy="180000"/>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100000"/>
                </a:lnSpc>
                <a:spcBef>
                  <a:spcPts val="450"/>
                </a:spcBef>
                <a:spcAft>
                  <a:spcPts val="450"/>
                </a:spcAft>
                <a:buClr>
                  <a:schemeClr val="accent1"/>
                </a:buClr>
                <a:buSzTx/>
                <a:buFont typeface="Arial" panose="020B0604020202020204" pitchFamily="34" charset="0"/>
                <a:buNone/>
                <a:tabLst/>
                <a:defRPr/>
              </a:pPr>
              <a:r>
                <a:rPr kumimoji="0" lang="nl-NL" sz="1350" b="1" i="0" u="none" strike="noStrike" kern="0" cap="none" spc="0" normalizeH="0" baseline="0" noProof="0" dirty="0">
                  <a:ln>
                    <a:noFill/>
                  </a:ln>
                  <a:solidFill>
                    <a:schemeClr val="bg1"/>
                  </a:solidFill>
                  <a:effectLst/>
                  <a:uLnTx/>
                  <a:uFillTx/>
                  <a:latin typeface="+mn-lt"/>
                  <a:cs typeface="Calibri" panose="020F0502020204030204" pitchFamily="34" charset="0"/>
                </a:rPr>
                <a:t>Subtitel</a:t>
              </a:r>
            </a:p>
          </p:txBody>
        </p:sp>
        <p:sp>
          <p:nvSpPr>
            <p:cNvPr id="25" name="Ovaal 24">
              <a:extLst>
                <a:ext uri="{FF2B5EF4-FFF2-40B4-BE49-F238E27FC236}">
                  <a16:creationId xmlns:a16="http://schemas.microsoft.com/office/drawing/2014/main" id="{CAB96F79-8B51-4EDC-8172-CD7CFE168012}"/>
                </a:ext>
              </a:extLst>
            </p:cNvPr>
            <p:cNvSpPr/>
            <p:nvPr userDrawn="1"/>
          </p:nvSpPr>
          <p:spPr>
            <a:xfrm>
              <a:off x="-3604183" y="363420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6</a:t>
              </a:r>
            </a:p>
          </p:txBody>
        </p:sp>
        <p:sp>
          <p:nvSpPr>
            <p:cNvPr id="26" name="Rechthoek 25">
              <a:extLst>
                <a:ext uri="{FF2B5EF4-FFF2-40B4-BE49-F238E27FC236}">
                  <a16:creationId xmlns:a16="http://schemas.microsoft.com/office/drawing/2014/main" id="{88D6C5BC-65C0-4B69-B702-5682E70A5261}"/>
                </a:ext>
              </a:extLst>
            </p:cNvPr>
            <p:cNvSpPr/>
            <p:nvPr userDrawn="1"/>
          </p:nvSpPr>
          <p:spPr>
            <a:xfrm>
              <a:off x="-3319415" y="3993554"/>
              <a:ext cx="2949220" cy="180000"/>
            </a:xfrm>
            <a:prstGeom prst="rect">
              <a:avLst/>
            </a:prstGeom>
            <a:noFill/>
            <a:ln w="25400" cap="flat" cmpd="sng" algn="ctr">
              <a:noFill/>
              <a:prstDash val="solid"/>
            </a:ln>
            <a:effectLst/>
          </p:spPr>
          <p:txBody>
            <a:bodyPr lIns="0" tIns="0" rIns="0" bIns="0" rtlCol="0" anchor="ctr"/>
            <a:lstStyle/>
            <a:p>
              <a:pPr marL="200025" marR="0" lvl="0" indent="-200025" defTabSz="685800" eaLnBrk="1" fontAlgn="auto" latinLnBrk="0" hangingPunct="1">
                <a:lnSpc>
                  <a:spcPct val="100000"/>
                </a:lnSpc>
                <a:spcBef>
                  <a:spcPts val="450"/>
                </a:spcBef>
                <a:spcAft>
                  <a:spcPts val="450"/>
                </a:spcAft>
                <a:buClr>
                  <a:schemeClr val="bg1"/>
                </a:buClr>
                <a:buSzTx/>
                <a:buFont typeface="+mj-lt"/>
                <a:buAutoNum type="arabicPeriod"/>
                <a:tabLst/>
                <a:defRPr/>
              </a:pPr>
              <a:r>
                <a:rPr kumimoji="0" lang="nl-NL" sz="1050" b="0" i="0" u="none" strike="noStrike" kern="0" cap="none" spc="0" normalizeH="0" baseline="0" noProof="0" dirty="0">
                  <a:ln>
                    <a:noFill/>
                  </a:ln>
                  <a:solidFill>
                    <a:schemeClr val="bg1"/>
                  </a:solidFill>
                  <a:effectLst/>
                  <a:uLnTx/>
                  <a:uFillTx/>
                  <a:latin typeface="+mn-lt"/>
                  <a:cs typeface="Calibri" panose="020F0502020204030204" pitchFamily="34" charset="0"/>
                </a:rPr>
                <a:t>Numerieke </a:t>
              </a:r>
              <a:r>
                <a:rPr kumimoji="0" lang="nl-NL" sz="1050" b="0" i="0" u="none" strike="noStrike" kern="0" cap="none" spc="0" normalizeH="0" baseline="0" noProof="0" dirty="0" err="1">
                  <a:ln>
                    <a:noFill/>
                  </a:ln>
                  <a:solidFill>
                    <a:schemeClr val="bg1"/>
                  </a:solidFill>
                  <a:effectLst/>
                  <a:uLnTx/>
                  <a:uFillTx/>
                  <a:latin typeface="+mn-lt"/>
                  <a:cs typeface="Calibri" panose="020F0502020204030204" pitchFamily="34" charset="0"/>
                </a:rPr>
                <a:t>bullet</a:t>
              </a:r>
              <a:r>
                <a:rPr kumimoji="0" lang="nl-NL" sz="1050" b="0" i="0" u="none" strike="noStrike" kern="0" cap="none" spc="0" normalizeH="0" baseline="0" noProof="0" dirty="0">
                  <a:ln>
                    <a:noFill/>
                  </a:ln>
                  <a:solidFill>
                    <a:schemeClr val="bg1"/>
                  </a:solidFill>
                  <a:effectLst/>
                  <a:uLnTx/>
                  <a:uFillTx/>
                  <a:latin typeface="+mn-lt"/>
                  <a:cs typeface="Calibri" panose="020F0502020204030204" pitchFamily="34" charset="0"/>
                </a:rPr>
                <a:t> </a:t>
              </a:r>
            </a:p>
          </p:txBody>
        </p:sp>
        <p:sp>
          <p:nvSpPr>
            <p:cNvPr id="27" name="Ovaal 26">
              <a:extLst>
                <a:ext uri="{FF2B5EF4-FFF2-40B4-BE49-F238E27FC236}">
                  <a16:creationId xmlns:a16="http://schemas.microsoft.com/office/drawing/2014/main" id="{79DD761F-A722-4EF4-BC54-816BB1791334}"/>
                </a:ext>
              </a:extLst>
            </p:cNvPr>
            <p:cNvSpPr/>
            <p:nvPr userDrawn="1"/>
          </p:nvSpPr>
          <p:spPr>
            <a:xfrm>
              <a:off x="-3604183" y="399355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7</a:t>
              </a:r>
            </a:p>
          </p:txBody>
        </p:sp>
        <p:sp>
          <p:nvSpPr>
            <p:cNvPr id="28" name="Rechthoek 27">
              <a:extLst>
                <a:ext uri="{FF2B5EF4-FFF2-40B4-BE49-F238E27FC236}">
                  <a16:creationId xmlns:a16="http://schemas.microsoft.com/office/drawing/2014/main" id="{B533DD2D-E5A1-4C23-B983-F28C4C141BF1}"/>
                </a:ext>
              </a:extLst>
            </p:cNvPr>
            <p:cNvSpPr/>
            <p:nvPr userDrawn="1"/>
          </p:nvSpPr>
          <p:spPr>
            <a:xfrm>
              <a:off x="-3325830" y="4352899"/>
              <a:ext cx="2949220" cy="180000"/>
            </a:xfrm>
            <a:prstGeom prst="rect">
              <a:avLst/>
            </a:prstGeom>
            <a:noFill/>
            <a:ln w="25400" cap="flat" cmpd="sng" algn="ctr">
              <a:noFill/>
              <a:prstDash val="solid"/>
            </a:ln>
            <a:effectLst/>
          </p:spPr>
          <p:txBody>
            <a:bodyPr lIns="0" tIns="0" rIns="0" bIns="0" rtlCol="0" anchor="ctr"/>
            <a:lstStyle/>
            <a:p>
              <a:pPr marL="200025" marR="0" lvl="0" indent="-200025" defTabSz="685800" eaLnBrk="1" fontAlgn="auto" latinLnBrk="0" hangingPunct="1">
                <a:lnSpc>
                  <a:spcPct val="100000"/>
                </a:lnSpc>
                <a:spcBef>
                  <a:spcPts val="450"/>
                </a:spcBef>
                <a:spcAft>
                  <a:spcPts val="450"/>
                </a:spcAft>
                <a:buClr>
                  <a:schemeClr val="bg1"/>
                </a:buClr>
                <a:buSzTx/>
                <a:buFont typeface="+mj-lt"/>
                <a:buAutoNum type="alphaLcPeriod"/>
                <a:tabLst/>
                <a:defRPr/>
              </a:pPr>
              <a:r>
                <a:rPr kumimoji="0" lang="nl-NL" sz="1050" b="0" i="0" u="none" strike="noStrike" kern="0" cap="none" spc="0" normalizeH="0" baseline="0" noProof="0" dirty="0">
                  <a:ln>
                    <a:noFill/>
                  </a:ln>
                  <a:solidFill>
                    <a:schemeClr val="bg1"/>
                  </a:solidFill>
                  <a:effectLst/>
                  <a:uLnTx/>
                  <a:uFillTx/>
                  <a:latin typeface="+mn-lt"/>
                  <a:cs typeface="Calibri" panose="020F0502020204030204" pitchFamily="34" charset="0"/>
                </a:rPr>
                <a:t>Alfabetische </a:t>
              </a:r>
              <a:r>
                <a:rPr kumimoji="0" lang="nl-NL" sz="1050" b="0" i="0" u="none" strike="noStrike" kern="0" cap="none" spc="0" normalizeH="0" baseline="0" noProof="0" dirty="0" err="1">
                  <a:ln>
                    <a:noFill/>
                  </a:ln>
                  <a:solidFill>
                    <a:schemeClr val="bg1"/>
                  </a:solidFill>
                  <a:effectLst/>
                  <a:uLnTx/>
                  <a:uFillTx/>
                  <a:latin typeface="+mn-lt"/>
                  <a:cs typeface="Calibri" panose="020F0502020204030204" pitchFamily="34" charset="0"/>
                </a:rPr>
                <a:t>bullet</a:t>
              </a:r>
              <a:r>
                <a:rPr kumimoji="0" lang="nl-NL" sz="1050" b="0" i="0" u="none" strike="noStrike" kern="0" cap="none" spc="0" normalizeH="0" baseline="0" noProof="0" dirty="0">
                  <a:ln>
                    <a:noFill/>
                  </a:ln>
                  <a:solidFill>
                    <a:schemeClr val="bg1"/>
                  </a:solidFill>
                  <a:effectLst/>
                  <a:uLnTx/>
                  <a:uFillTx/>
                  <a:latin typeface="+mn-lt"/>
                  <a:cs typeface="Calibri" panose="020F0502020204030204" pitchFamily="34" charset="0"/>
                </a:rPr>
                <a:t> </a:t>
              </a:r>
            </a:p>
          </p:txBody>
        </p:sp>
        <p:sp>
          <p:nvSpPr>
            <p:cNvPr id="29" name="Ovaal 28">
              <a:extLst>
                <a:ext uri="{FF2B5EF4-FFF2-40B4-BE49-F238E27FC236}">
                  <a16:creationId xmlns:a16="http://schemas.microsoft.com/office/drawing/2014/main" id="{087436E0-FF76-4E03-8696-A4F4B6360288}"/>
                </a:ext>
              </a:extLst>
            </p:cNvPr>
            <p:cNvSpPr/>
            <p:nvPr userDrawn="1"/>
          </p:nvSpPr>
          <p:spPr>
            <a:xfrm>
              <a:off x="-3604183" y="435289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8</a:t>
              </a:r>
            </a:p>
          </p:txBody>
        </p:sp>
        <p:sp>
          <p:nvSpPr>
            <p:cNvPr id="30" name="Rechthoek 29">
              <a:extLst>
                <a:ext uri="{FF2B5EF4-FFF2-40B4-BE49-F238E27FC236}">
                  <a16:creationId xmlns:a16="http://schemas.microsoft.com/office/drawing/2014/main" id="{605EA672-61CC-4CD9-85C4-6A6D3B94BA00}"/>
                </a:ext>
              </a:extLst>
            </p:cNvPr>
            <p:cNvSpPr/>
            <p:nvPr userDrawn="1"/>
          </p:nvSpPr>
          <p:spPr>
            <a:xfrm>
              <a:off x="-3319415" y="4712245"/>
              <a:ext cx="2949220" cy="180000"/>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100000"/>
                </a:lnSpc>
                <a:spcBef>
                  <a:spcPts val="450"/>
                </a:spcBef>
                <a:spcAft>
                  <a:spcPts val="450"/>
                </a:spcAft>
                <a:buClr>
                  <a:schemeClr val="tx1"/>
                </a:buClr>
                <a:buSzTx/>
                <a:buFont typeface="Arial" panose="020B0604020202020204" pitchFamily="34" charset="0"/>
                <a:buNone/>
                <a:tabLst/>
                <a:defRPr/>
              </a:pPr>
              <a:r>
                <a:rPr kumimoji="0" lang="nl-NL" sz="900" b="0" i="1" u="none" strike="noStrike" kern="0" cap="none" spc="0" normalizeH="0" baseline="0" noProof="0" dirty="0">
                  <a:ln>
                    <a:noFill/>
                  </a:ln>
                  <a:solidFill>
                    <a:schemeClr val="bg1"/>
                  </a:solidFill>
                  <a:effectLst/>
                  <a:uLnTx/>
                  <a:uFillTx/>
                  <a:latin typeface="+mn-lt"/>
                  <a:cs typeface="Calibri" panose="020F0502020204030204" pitchFamily="34" charset="0"/>
                </a:rPr>
                <a:t>*Bronvermelding </a:t>
              </a:r>
            </a:p>
          </p:txBody>
        </p:sp>
        <p:sp>
          <p:nvSpPr>
            <p:cNvPr id="31" name="Ovaal 30">
              <a:extLst>
                <a:ext uri="{FF2B5EF4-FFF2-40B4-BE49-F238E27FC236}">
                  <a16:creationId xmlns:a16="http://schemas.microsoft.com/office/drawing/2014/main" id="{9F988DCA-7525-4C11-9B54-AC216E27ED32}"/>
                </a:ext>
              </a:extLst>
            </p:cNvPr>
            <p:cNvSpPr/>
            <p:nvPr userDrawn="1"/>
          </p:nvSpPr>
          <p:spPr>
            <a:xfrm>
              <a:off x="-3604183" y="4712245"/>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9</a:t>
              </a:r>
            </a:p>
          </p:txBody>
        </p:sp>
        <p:sp>
          <p:nvSpPr>
            <p:cNvPr id="32" name="Rechthoek 31">
              <a:extLst>
                <a:ext uri="{FF2B5EF4-FFF2-40B4-BE49-F238E27FC236}">
                  <a16:creationId xmlns:a16="http://schemas.microsoft.com/office/drawing/2014/main" id="{E8C7208A-09E1-44F2-89A7-A63A4B6F31F1}"/>
                </a:ext>
              </a:extLst>
            </p:cNvPr>
            <p:cNvSpPr/>
            <p:nvPr userDrawn="1"/>
          </p:nvSpPr>
          <p:spPr>
            <a:xfrm>
              <a:off x="-3319415" y="3634209"/>
              <a:ext cx="2949220" cy="180000"/>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100000"/>
                </a:lnSpc>
                <a:spcBef>
                  <a:spcPts val="450"/>
                </a:spcBef>
                <a:spcAft>
                  <a:spcPts val="450"/>
                </a:spcAft>
                <a:buClr>
                  <a:schemeClr val="accent1"/>
                </a:buClr>
                <a:buSzTx/>
                <a:buFont typeface="Arial" panose="020B0604020202020204" pitchFamily="34" charset="0"/>
                <a:buNone/>
                <a:tabLst/>
                <a:defRPr/>
              </a:pPr>
              <a:r>
                <a:rPr kumimoji="0" lang="nl-NL" sz="1050" b="1" i="0" u="none" strike="noStrike" kern="0" cap="none" spc="0" normalizeH="0" baseline="0" noProof="0" dirty="0">
                  <a:ln>
                    <a:noFill/>
                  </a:ln>
                  <a:solidFill>
                    <a:schemeClr val="bg1"/>
                  </a:solidFill>
                  <a:effectLst/>
                  <a:uLnTx/>
                  <a:uFillTx/>
                  <a:latin typeface="+mn-lt"/>
                  <a:cs typeface="Calibri" panose="020F0502020204030204" pitchFamily="34" charset="0"/>
                </a:rPr>
                <a:t>Kop</a:t>
              </a:r>
            </a:p>
          </p:txBody>
        </p:sp>
        <p:sp>
          <p:nvSpPr>
            <p:cNvPr id="33" name="Rechthoek 32">
              <a:extLst>
                <a:ext uri="{FF2B5EF4-FFF2-40B4-BE49-F238E27FC236}">
                  <a16:creationId xmlns:a16="http://schemas.microsoft.com/office/drawing/2014/main" id="{1CD9D1F2-7A68-4AB4-AE0E-213AA3D664D9}"/>
                </a:ext>
              </a:extLst>
            </p:cNvPr>
            <p:cNvSpPr/>
            <p:nvPr userDrawn="1"/>
          </p:nvSpPr>
          <p:spPr>
            <a:xfrm>
              <a:off x="-3786437" y="5124131"/>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900" b="1" cap="all" baseline="0" noProof="0" dirty="0">
                  <a:solidFill>
                    <a:srgbClr val="211F26"/>
                  </a:solidFill>
                  <a:latin typeface="Calibri" panose="020F0502020204030204" pitchFamily="34" charset="0"/>
                  <a:cs typeface="Calibri" panose="020F0502020204030204" pitchFamily="34" charset="0"/>
                </a:rPr>
                <a:t>MEER WETEN?</a:t>
              </a:r>
              <a:br>
                <a:rPr lang="nl-NL" sz="900" b="1" cap="all" baseline="0" noProof="0" dirty="0">
                  <a:solidFill>
                    <a:srgbClr val="211F26"/>
                  </a:solidFill>
                  <a:latin typeface="Calibri" panose="020F0502020204030204" pitchFamily="34" charset="0"/>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900" b="1" cap="all" baseline="0" noProof="0" dirty="0">
                  <a:solidFill>
                    <a:srgbClr val="211F26"/>
                  </a:solidFill>
                  <a:latin typeface="Calibri" panose="020F0502020204030204" pitchFamily="34" charset="0"/>
                  <a:cs typeface="Calibri" panose="020F0502020204030204" pitchFamily="34" charset="0"/>
                </a:rPr>
                <a:t> 'SLIDEBUILDER’ </a:t>
              </a:r>
              <a:r>
                <a:rPr lang="nl-NL" sz="9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900" kern="1200" cap="none" baseline="0" noProof="0" dirty="0">
                  <a:solidFill>
                    <a:srgbClr val="211F26"/>
                  </a:solidFill>
                  <a:latin typeface="Calibri" panose="020F0502020204030204" pitchFamily="34" charset="0"/>
                  <a:ea typeface="+mn-ea"/>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9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34" name="ICOON_info">
              <a:extLst>
                <a:ext uri="{FF2B5EF4-FFF2-40B4-BE49-F238E27FC236}">
                  <a16:creationId xmlns:a16="http://schemas.microsoft.com/office/drawing/2014/main" id="{E262E8E2-5CF2-45E4-80B4-F1796027A5B2}"/>
                </a:ext>
              </a:extLst>
            </p:cNvPr>
            <p:cNvGrpSpPr/>
            <p:nvPr userDrawn="1"/>
          </p:nvGrpSpPr>
          <p:grpSpPr>
            <a:xfrm>
              <a:off x="-376736" y="5063968"/>
              <a:ext cx="283685" cy="283685"/>
              <a:chOff x="-510741" y="5913713"/>
              <a:chExt cx="267555" cy="267555"/>
            </a:xfrm>
          </p:grpSpPr>
          <p:sp>
            <p:nvSpPr>
              <p:cNvPr id="82" name="Ovaal 81">
                <a:extLst>
                  <a:ext uri="{FF2B5EF4-FFF2-40B4-BE49-F238E27FC236}">
                    <a16:creationId xmlns:a16="http://schemas.microsoft.com/office/drawing/2014/main" id="{10C7205A-DF32-48A2-BAC5-B771CEF8BD53}"/>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450"/>
                  </a:spcBef>
                  <a:spcAft>
                    <a:spcPts val="450"/>
                  </a:spcAft>
                </a:pPr>
                <a:endParaRPr lang="nl-NL" sz="1200" cap="all" baseline="0" noProof="0" dirty="0">
                  <a:latin typeface="Calibri" panose="020F0502020204030204" pitchFamily="34" charset="0"/>
                  <a:cs typeface="Calibri" panose="020F0502020204030204" pitchFamily="34" charset="0"/>
                </a:endParaRPr>
              </a:p>
            </p:txBody>
          </p:sp>
          <p:sp>
            <p:nvSpPr>
              <p:cNvPr id="83" name="Graphic 163" descr="Informatie">
                <a:extLst>
                  <a:ext uri="{FF2B5EF4-FFF2-40B4-BE49-F238E27FC236}">
                    <a16:creationId xmlns:a16="http://schemas.microsoft.com/office/drawing/2014/main" id="{192653BA-B806-4A58-9222-72C5DA6585AF}"/>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lstStyle/>
              <a:p>
                <a:endParaRPr lang="nl-NL" sz="1500" noProof="0" dirty="0">
                  <a:solidFill>
                    <a:srgbClr val="211F26"/>
                  </a:solidFill>
                  <a:latin typeface="Calibri" panose="020F0502020204030204" pitchFamily="34" charset="0"/>
                  <a:cs typeface="Calibri" panose="020F0502020204030204" pitchFamily="34" charset="0"/>
                </a:endParaRPr>
              </a:p>
            </p:txBody>
          </p:sp>
        </p:grpSp>
        <p:grpSp>
          <p:nvGrpSpPr>
            <p:cNvPr id="35" name="VOORBEELD">
              <a:extLst>
                <a:ext uri="{FF2B5EF4-FFF2-40B4-BE49-F238E27FC236}">
                  <a16:creationId xmlns:a16="http://schemas.microsoft.com/office/drawing/2014/main" id="{971AD02F-2738-4E62-858D-416AA85EB330}"/>
                </a:ext>
              </a:extLst>
            </p:cNvPr>
            <p:cNvGrpSpPr/>
            <p:nvPr userDrawn="1"/>
          </p:nvGrpSpPr>
          <p:grpSpPr>
            <a:xfrm>
              <a:off x="-3605171" y="458674"/>
              <a:ext cx="3234311" cy="558875"/>
              <a:chOff x="-3605171" y="458674"/>
              <a:chExt cx="3234311" cy="558875"/>
            </a:xfrm>
          </p:grpSpPr>
          <p:sp>
            <p:nvSpPr>
              <p:cNvPr id="42" name="Rechthoek 41">
                <a:extLst>
                  <a:ext uri="{FF2B5EF4-FFF2-40B4-BE49-F238E27FC236}">
                    <a16:creationId xmlns:a16="http://schemas.microsoft.com/office/drawing/2014/main" id="{E6F18EFB-02CF-41C4-8BAF-2DB6C509F882}"/>
                  </a:ext>
                </a:extLst>
              </p:cNvPr>
              <p:cNvSpPr/>
              <p:nvPr userDrawn="1"/>
            </p:nvSpPr>
            <p:spPr>
              <a:xfrm>
                <a:off x="-3604183" y="458674"/>
                <a:ext cx="393459" cy="184058"/>
              </a:xfrm>
              <a:prstGeom prst="rect">
                <a:avLst/>
              </a:prstGeom>
              <a:solidFill>
                <a:srgbClr val="F8F8F8"/>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18000" rIns="0" bIns="0" numCol="1" spcCol="0" rtlCol="0" fromWordArt="0" anchor="t" anchorCtr="0" forceAA="0" compatLnSpc="1">
                <a:prstTxWarp prst="textNoShape">
                  <a:avLst/>
                </a:prstTxWarp>
                <a:noAutofit/>
              </a:bodyPr>
              <a:lstStyle/>
              <a:p>
                <a:pPr algn="ctr"/>
                <a:r>
                  <a:rPr lang="nl-NL" sz="675" b="1" noProof="0" dirty="0">
                    <a:solidFill>
                      <a:srgbClr val="211F26"/>
                    </a:solidFill>
                    <a:latin typeface="Calibri" panose="020F0502020204030204" pitchFamily="34" charset="0"/>
                    <a:cs typeface="Calibri" panose="020F0502020204030204" pitchFamily="34" charset="0"/>
                  </a:rPr>
                  <a:t>Start</a:t>
                </a:r>
              </a:p>
            </p:txBody>
          </p:sp>
          <p:sp>
            <p:nvSpPr>
              <p:cNvPr id="43" name="Rechthoek 42">
                <a:extLst>
                  <a:ext uri="{FF2B5EF4-FFF2-40B4-BE49-F238E27FC236}">
                    <a16:creationId xmlns:a16="http://schemas.microsoft.com/office/drawing/2014/main" id="{EC54E051-3BF1-46B2-99B0-0AC5A7F7ECEB}"/>
                  </a:ext>
                </a:extLst>
              </p:cNvPr>
              <p:cNvSpPr/>
              <p:nvPr userDrawn="1"/>
            </p:nvSpPr>
            <p:spPr>
              <a:xfrm>
                <a:off x="-3599184" y="621345"/>
                <a:ext cx="383782" cy="27171"/>
              </a:xfrm>
              <a:prstGeom prst="rect">
                <a:avLst/>
              </a:prstGeom>
              <a:solidFill>
                <a:srgbClr val="B7462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nvGrpSpPr>
              <p:cNvPr id="44" name="Groep 43">
                <a:extLst>
                  <a:ext uri="{FF2B5EF4-FFF2-40B4-BE49-F238E27FC236}">
                    <a16:creationId xmlns:a16="http://schemas.microsoft.com/office/drawing/2014/main" id="{45EEB163-BA20-4B7D-A9F1-4947F9012413}"/>
                  </a:ext>
                </a:extLst>
              </p:cNvPr>
              <p:cNvGrpSpPr/>
              <p:nvPr userDrawn="1"/>
            </p:nvGrpSpPr>
            <p:grpSpPr>
              <a:xfrm>
                <a:off x="-3386247" y="830871"/>
                <a:ext cx="139423" cy="109566"/>
                <a:chOff x="-2866744" y="827071"/>
                <a:chExt cx="168701" cy="132575"/>
              </a:xfrm>
            </p:grpSpPr>
            <p:grpSp>
              <p:nvGrpSpPr>
                <p:cNvPr id="75" name="Groep 74">
                  <a:extLst>
                    <a:ext uri="{FF2B5EF4-FFF2-40B4-BE49-F238E27FC236}">
                      <a16:creationId xmlns:a16="http://schemas.microsoft.com/office/drawing/2014/main" id="{842A5C4A-EC0B-40A9-8AA1-EF9CEFFE91C9}"/>
                    </a:ext>
                  </a:extLst>
                </p:cNvPr>
                <p:cNvGrpSpPr/>
                <p:nvPr userDrawn="1"/>
              </p:nvGrpSpPr>
              <p:grpSpPr>
                <a:xfrm>
                  <a:off x="-2866744" y="827071"/>
                  <a:ext cx="168701" cy="132575"/>
                  <a:chOff x="-2866744" y="827071"/>
                  <a:chExt cx="168701" cy="132575"/>
                </a:xfrm>
              </p:grpSpPr>
              <p:cxnSp>
                <p:nvCxnSpPr>
                  <p:cNvPr id="77" name="Rechte verbindingslijn 76">
                    <a:extLst>
                      <a:ext uri="{FF2B5EF4-FFF2-40B4-BE49-F238E27FC236}">
                        <a16:creationId xmlns:a16="http://schemas.microsoft.com/office/drawing/2014/main" id="{57E5E50E-DFD5-4790-8C4C-AD8273243B21}"/>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78" name="Rechte verbindingslijn 77">
                    <a:extLst>
                      <a:ext uri="{FF2B5EF4-FFF2-40B4-BE49-F238E27FC236}">
                        <a16:creationId xmlns:a16="http://schemas.microsoft.com/office/drawing/2014/main" id="{8B059303-9617-4808-A870-C522634C37CC}"/>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79" name="Rechte verbindingslijn 78">
                    <a:extLst>
                      <a:ext uri="{FF2B5EF4-FFF2-40B4-BE49-F238E27FC236}">
                        <a16:creationId xmlns:a16="http://schemas.microsoft.com/office/drawing/2014/main" id="{23E5B79B-F3CA-4228-B597-CDE29A238110}"/>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80" name="Rechte verbindingslijn 79">
                    <a:extLst>
                      <a:ext uri="{FF2B5EF4-FFF2-40B4-BE49-F238E27FC236}">
                        <a16:creationId xmlns:a16="http://schemas.microsoft.com/office/drawing/2014/main" id="{C6CEB0A2-E57F-405E-B821-FFD131C13B41}"/>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81" name="Rechte verbindingslijn 80">
                    <a:extLst>
                      <a:ext uri="{FF2B5EF4-FFF2-40B4-BE49-F238E27FC236}">
                        <a16:creationId xmlns:a16="http://schemas.microsoft.com/office/drawing/2014/main" id="{FE02BBE2-AE8D-46BC-9265-BBF29349BC3F}"/>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76" name="Pijl: rechts 75">
                  <a:extLst>
                    <a:ext uri="{FF2B5EF4-FFF2-40B4-BE49-F238E27FC236}">
                      <a16:creationId xmlns:a16="http://schemas.microsoft.com/office/drawing/2014/main" id="{F0AD9423-0D35-4D4A-AA66-DE0D2E1578BA}"/>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nvGrpSpPr>
              <p:cNvPr id="45" name="Groep 44">
                <a:extLst>
                  <a:ext uri="{FF2B5EF4-FFF2-40B4-BE49-F238E27FC236}">
                    <a16:creationId xmlns:a16="http://schemas.microsoft.com/office/drawing/2014/main" id="{C4392831-8031-40A6-8AB2-67E7BC2A22F3}"/>
                  </a:ext>
                </a:extLst>
              </p:cNvPr>
              <p:cNvGrpSpPr/>
              <p:nvPr userDrawn="1"/>
            </p:nvGrpSpPr>
            <p:grpSpPr>
              <a:xfrm>
                <a:off x="-3605171" y="830871"/>
                <a:ext cx="139423" cy="109566"/>
                <a:chOff x="-2866744" y="518074"/>
                <a:chExt cx="168701" cy="132575"/>
              </a:xfrm>
            </p:grpSpPr>
            <p:grpSp>
              <p:nvGrpSpPr>
                <p:cNvPr id="68" name="Groep 67">
                  <a:extLst>
                    <a:ext uri="{FF2B5EF4-FFF2-40B4-BE49-F238E27FC236}">
                      <a16:creationId xmlns:a16="http://schemas.microsoft.com/office/drawing/2014/main" id="{55CA6950-7F84-4FBD-B618-CF9C488B17B6}"/>
                    </a:ext>
                  </a:extLst>
                </p:cNvPr>
                <p:cNvGrpSpPr/>
                <p:nvPr userDrawn="1"/>
              </p:nvGrpSpPr>
              <p:grpSpPr>
                <a:xfrm>
                  <a:off x="-2866744" y="518074"/>
                  <a:ext cx="168701" cy="132575"/>
                  <a:chOff x="-2866744" y="518074"/>
                  <a:chExt cx="168701" cy="132575"/>
                </a:xfrm>
              </p:grpSpPr>
              <p:cxnSp>
                <p:nvCxnSpPr>
                  <p:cNvPr id="70" name="Rechte verbindingslijn 69">
                    <a:extLst>
                      <a:ext uri="{FF2B5EF4-FFF2-40B4-BE49-F238E27FC236}">
                        <a16:creationId xmlns:a16="http://schemas.microsoft.com/office/drawing/2014/main" id="{0B944895-64AF-4B37-939E-E1EE287C0AB8}"/>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71" name="Rechte verbindingslijn 70">
                    <a:extLst>
                      <a:ext uri="{FF2B5EF4-FFF2-40B4-BE49-F238E27FC236}">
                        <a16:creationId xmlns:a16="http://schemas.microsoft.com/office/drawing/2014/main" id="{B0E71AAD-AF1C-437C-BEA2-C8F513D1AA46}"/>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72" name="Rechte verbindingslijn 71">
                    <a:extLst>
                      <a:ext uri="{FF2B5EF4-FFF2-40B4-BE49-F238E27FC236}">
                        <a16:creationId xmlns:a16="http://schemas.microsoft.com/office/drawing/2014/main" id="{0F08EED5-ADCD-40EA-BC71-ACAE458F7AD5}"/>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73" name="Rechte verbindingslijn 72">
                    <a:extLst>
                      <a:ext uri="{FF2B5EF4-FFF2-40B4-BE49-F238E27FC236}">
                        <a16:creationId xmlns:a16="http://schemas.microsoft.com/office/drawing/2014/main" id="{79A19C92-3D39-4B15-91F0-2734C1F74C12}"/>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74" name="Rechte verbindingslijn 73">
                    <a:extLst>
                      <a:ext uri="{FF2B5EF4-FFF2-40B4-BE49-F238E27FC236}">
                        <a16:creationId xmlns:a16="http://schemas.microsoft.com/office/drawing/2014/main" id="{658A714B-12D0-4F4E-AC54-F981E7740DAA}"/>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69" name="Pijl: rechts 68">
                  <a:extLst>
                    <a:ext uri="{FF2B5EF4-FFF2-40B4-BE49-F238E27FC236}">
                      <a16:creationId xmlns:a16="http://schemas.microsoft.com/office/drawing/2014/main" id="{91A96633-994E-47A5-BE87-CDDAD26E197B}"/>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cxnSp>
            <p:nvCxnSpPr>
              <p:cNvPr id="46" name="Rechte verbindingslijn 45">
                <a:extLst>
                  <a:ext uri="{FF2B5EF4-FFF2-40B4-BE49-F238E27FC236}">
                    <a16:creationId xmlns:a16="http://schemas.microsoft.com/office/drawing/2014/main" id="{B6C8B7FF-D08D-4024-8864-A7C5413C5344}"/>
                  </a:ext>
                </a:extLst>
              </p:cNvPr>
              <p:cNvCxnSpPr>
                <a:cxnSpLocks/>
              </p:cNvCxnSpPr>
              <p:nvPr userDrawn="1"/>
            </p:nvCxnSpPr>
            <p:spPr>
              <a:xfrm flipV="1">
                <a:off x="-3459956" y="588169"/>
                <a:ext cx="547687" cy="219076"/>
              </a:xfrm>
              <a:prstGeom prst="line">
                <a:avLst/>
              </a:prstGeom>
              <a:noFill/>
              <a:ln w="19050" cap="rnd" cmpd="sng" algn="ctr">
                <a:solidFill>
                  <a:schemeClr val="accent1"/>
                </a:solidFill>
                <a:prstDash val="solid"/>
                <a:headEnd type="oval"/>
              </a:ln>
              <a:effectLst/>
            </p:spPr>
          </p:cxnSp>
          <p:cxnSp>
            <p:nvCxnSpPr>
              <p:cNvPr id="47" name="Rechte verbindingslijn 46">
                <a:extLst>
                  <a:ext uri="{FF2B5EF4-FFF2-40B4-BE49-F238E27FC236}">
                    <a16:creationId xmlns:a16="http://schemas.microsoft.com/office/drawing/2014/main" id="{64987F3F-B19C-492E-9CD0-0592EBDC46FC}"/>
                  </a:ext>
                </a:extLst>
              </p:cNvPr>
              <p:cNvCxnSpPr>
                <a:cxnSpLocks/>
              </p:cNvCxnSpPr>
              <p:nvPr userDrawn="1"/>
            </p:nvCxnSpPr>
            <p:spPr>
              <a:xfrm>
                <a:off x="-3224213" y="828675"/>
                <a:ext cx="319088" cy="0"/>
              </a:xfrm>
              <a:prstGeom prst="line">
                <a:avLst/>
              </a:prstGeom>
              <a:noFill/>
              <a:ln w="19050" cap="rnd" cmpd="sng" algn="ctr">
                <a:solidFill>
                  <a:schemeClr val="accent1"/>
                </a:solidFill>
                <a:prstDash val="solid"/>
                <a:headEnd type="oval"/>
              </a:ln>
              <a:effectLst/>
            </p:spPr>
          </p:cxnSp>
          <p:sp>
            <p:nvSpPr>
              <p:cNvPr id="48" name="Rechthoek 47">
                <a:extLst>
                  <a:ext uri="{FF2B5EF4-FFF2-40B4-BE49-F238E27FC236}">
                    <a16:creationId xmlns:a16="http://schemas.microsoft.com/office/drawing/2014/main" id="{98A49A60-4DD1-4D15-8958-2CD6E39C1DBF}"/>
                  </a:ext>
                </a:extLst>
              </p:cNvPr>
              <p:cNvSpPr/>
              <p:nvPr userDrawn="1"/>
            </p:nvSpPr>
            <p:spPr>
              <a:xfrm>
                <a:off x="-2559903" y="512179"/>
                <a:ext cx="2189042" cy="151083"/>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Tekstniveau omhoog</a:t>
                </a:r>
              </a:p>
            </p:txBody>
          </p:sp>
          <p:sp>
            <p:nvSpPr>
              <p:cNvPr id="49" name="Rechthoek 48">
                <a:extLst>
                  <a:ext uri="{FF2B5EF4-FFF2-40B4-BE49-F238E27FC236}">
                    <a16:creationId xmlns:a16="http://schemas.microsoft.com/office/drawing/2014/main" id="{03DFCACE-17E2-45AA-953F-59394B0C5F5F}"/>
                  </a:ext>
                </a:extLst>
              </p:cNvPr>
              <p:cNvSpPr/>
              <p:nvPr userDrawn="1"/>
            </p:nvSpPr>
            <p:spPr>
              <a:xfrm>
                <a:off x="-2559903" y="819562"/>
                <a:ext cx="2189043" cy="142202"/>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Tekstniveau omlaag</a:t>
                </a:r>
              </a:p>
            </p:txBody>
          </p:sp>
          <p:grpSp>
            <p:nvGrpSpPr>
              <p:cNvPr id="50" name="Groep 49">
                <a:extLst>
                  <a:ext uri="{FF2B5EF4-FFF2-40B4-BE49-F238E27FC236}">
                    <a16:creationId xmlns:a16="http://schemas.microsoft.com/office/drawing/2014/main" id="{FA1C04E4-AD0E-460F-A544-E42E7E6E3A60}"/>
                  </a:ext>
                </a:extLst>
              </p:cNvPr>
              <p:cNvGrpSpPr/>
              <p:nvPr userDrawn="1"/>
            </p:nvGrpSpPr>
            <p:grpSpPr>
              <a:xfrm>
                <a:off x="-2916763" y="769168"/>
                <a:ext cx="268738" cy="248381"/>
                <a:chOff x="-2916763" y="769168"/>
                <a:chExt cx="268738" cy="248381"/>
              </a:xfrm>
            </p:grpSpPr>
            <p:sp>
              <p:nvSpPr>
                <p:cNvPr id="60" name="Rechthoek 59">
                  <a:extLst>
                    <a:ext uri="{FF2B5EF4-FFF2-40B4-BE49-F238E27FC236}">
                      <a16:creationId xmlns:a16="http://schemas.microsoft.com/office/drawing/2014/main" id="{483EFFCD-02DA-4862-BD82-33D14C305034}"/>
                    </a:ext>
                  </a:extLst>
                </p:cNvPr>
                <p:cNvSpPr/>
                <p:nvPr userDrawn="1"/>
              </p:nvSpPr>
              <p:spPr>
                <a:xfrm>
                  <a:off x="-2916763" y="769168"/>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dirty="0">
                    <a:solidFill>
                      <a:srgbClr val="211F26"/>
                    </a:solidFill>
                    <a:latin typeface="Calibri" panose="020F0502020204030204" pitchFamily="34" charset="0"/>
                    <a:cs typeface="Calibri" panose="020F0502020204030204" pitchFamily="34" charset="0"/>
                  </a:endParaRPr>
                </a:p>
              </p:txBody>
            </p:sp>
            <p:grpSp>
              <p:nvGrpSpPr>
                <p:cNvPr id="61" name="Groep 60">
                  <a:extLst>
                    <a:ext uri="{FF2B5EF4-FFF2-40B4-BE49-F238E27FC236}">
                      <a16:creationId xmlns:a16="http://schemas.microsoft.com/office/drawing/2014/main" id="{FB38A52A-DCBB-4417-B52A-3148E4346D05}"/>
                    </a:ext>
                  </a:extLst>
                </p:cNvPr>
                <p:cNvGrpSpPr/>
                <p:nvPr userDrawn="1"/>
              </p:nvGrpSpPr>
              <p:grpSpPr>
                <a:xfrm>
                  <a:off x="-2866744" y="827071"/>
                  <a:ext cx="168701" cy="132575"/>
                  <a:chOff x="-2866744" y="827071"/>
                  <a:chExt cx="168701" cy="132575"/>
                </a:xfrm>
              </p:grpSpPr>
              <p:cxnSp>
                <p:nvCxnSpPr>
                  <p:cNvPr id="63" name="Rechte verbindingslijn 62">
                    <a:extLst>
                      <a:ext uri="{FF2B5EF4-FFF2-40B4-BE49-F238E27FC236}">
                        <a16:creationId xmlns:a16="http://schemas.microsoft.com/office/drawing/2014/main" id="{A5A5948E-D859-486C-AED9-21FFE2FC1EF1}"/>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64" name="Rechte verbindingslijn 63">
                    <a:extLst>
                      <a:ext uri="{FF2B5EF4-FFF2-40B4-BE49-F238E27FC236}">
                        <a16:creationId xmlns:a16="http://schemas.microsoft.com/office/drawing/2014/main" id="{171EE579-C475-4F83-B71C-E1E6F4342669}"/>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65" name="Rechte verbindingslijn 64">
                    <a:extLst>
                      <a:ext uri="{FF2B5EF4-FFF2-40B4-BE49-F238E27FC236}">
                        <a16:creationId xmlns:a16="http://schemas.microsoft.com/office/drawing/2014/main" id="{A63756E6-4714-49ED-BCDB-54E4DBFFD074}"/>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66" name="Rechte verbindingslijn 65">
                    <a:extLst>
                      <a:ext uri="{FF2B5EF4-FFF2-40B4-BE49-F238E27FC236}">
                        <a16:creationId xmlns:a16="http://schemas.microsoft.com/office/drawing/2014/main" id="{54BCB738-B9AB-493A-B692-7ECA8C4FBA7B}"/>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67" name="Rechte verbindingslijn 66">
                    <a:extLst>
                      <a:ext uri="{FF2B5EF4-FFF2-40B4-BE49-F238E27FC236}">
                        <a16:creationId xmlns:a16="http://schemas.microsoft.com/office/drawing/2014/main" id="{19C51BF0-35BC-4722-8868-482FD33ABDDB}"/>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62" name="Pijl: rechts 61">
                  <a:extLst>
                    <a:ext uri="{FF2B5EF4-FFF2-40B4-BE49-F238E27FC236}">
                      <a16:creationId xmlns:a16="http://schemas.microsoft.com/office/drawing/2014/main" id="{AC2379D7-D994-44EC-AD61-DC86357CE287}"/>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nvGrpSpPr>
              <p:cNvPr id="51" name="Groep 50">
                <a:extLst>
                  <a:ext uri="{FF2B5EF4-FFF2-40B4-BE49-F238E27FC236}">
                    <a16:creationId xmlns:a16="http://schemas.microsoft.com/office/drawing/2014/main" id="{0D92A2BA-E629-4050-94F1-E3EC14E1E0FE}"/>
                  </a:ext>
                </a:extLst>
              </p:cNvPr>
              <p:cNvGrpSpPr/>
              <p:nvPr userDrawn="1"/>
            </p:nvGrpSpPr>
            <p:grpSpPr>
              <a:xfrm>
                <a:off x="-2916763" y="460171"/>
                <a:ext cx="268738" cy="248381"/>
                <a:chOff x="-2916763" y="460171"/>
                <a:chExt cx="268738" cy="248381"/>
              </a:xfrm>
            </p:grpSpPr>
            <p:sp>
              <p:nvSpPr>
                <p:cNvPr id="52" name="Rechthoek 51">
                  <a:extLst>
                    <a:ext uri="{FF2B5EF4-FFF2-40B4-BE49-F238E27FC236}">
                      <a16:creationId xmlns:a16="http://schemas.microsoft.com/office/drawing/2014/main" id="{A91C341B-9837-4B7E-AB36-D9E35CE0B7AC}"/>
                    </a:ext>
                  </a:extLst>
                </p:cNvPr>
                <p:cNvSpPr/>
                <p:nvPr userDrawn="1"/>
              </p:nvSpPr>
              <p:spPr>
                <a:xfrm>
                  <a:off x="-2916763" y="460171"/>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dirty="0">
                    <a:solidFill>
                      <a:srgbClr val="211F26"/>
                    </a:solidFill>
                    <a:latin typeface="Calibri" panose="020F0502020204030204" pitchFamily="34" charset="0"/>
                    <a:cs typeface="Calibri" panose="020F0502020204030204" pitchFamily="34" charset="0"/>
                  </a:endParaRPr>
                </a:p>
              </p:txBody>
            </p:sp>
            <p:grpSp>
              <p:nvGrpSpPr>
                <p:cNvPr id="53" name="Groep 52">
                  <a:extLst>
                    <a:ext uri="{FF2B5EF4-FFF2-40B4-BE49-F238E27FC236}">
                      <a16:creationId xmlns:a16="http://schemas.microsoft.com/office/drawing/2014/main" id="{76AEE7EF-A577-443B-90D8-D3E016C8FA33}"/>
                    </a:ext>
                  </a:extLst>
                </p:cNvPr>
                <p:cNvGrpSpPr/>
                <p:nvPr userDrawn="1"/>
              </p:nvGrpSpPr>
              <p:grpSpPr>
                <a:xfrm>
                  <a:off x="-2866744" y="518074"/>
                  <a:ext cx="168701" cy="132575"/>
                  <a:chOff x="-2866744" y="518074"/>
                  <a:chExt cx="168701" cy="132575"/>
                </a:xfrm>
              </p:grpSpPr>
              <p:cxnSp>
                <p:nvCxnSpPr>
                  <p:cNvPr id="55" name="Rechte verbindingslijn 54">
                    <a:extLst>
                      <a:ext uri="{FF2B5EF4-FFF2-40B4-BE49-F238E27FC236}">
                        <a16:creationId xmlns:a16="http://schemas.microsoft.com/office/drawing/2014/main" id="{0BA0E0A7-3A20-4F14-AE6D-EB412F9B758C}"/>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56" name="Rechte verbindingslijn 55">
                    <a:extLst>
                      <a:ext uri="{FF2B5EF4-FFF2-40B4-BE49-F238E27FC236}">
                        <a16:creationId xmlns:a16="http://schemas.microsoft.com/office/drawing/2014/main" id="{231E1F65-075D-400E-8098-20E49F200CC4}"/>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57" name="Rechte verbindingslijn 56">
                    <a:extLst>
                      <a:ext uri="{FF2B5EF4-FFF2-40B4-BE49-F238E27FC236}">
                        <a16:creationId xmlns:a16="http://schemas.microsoft.com/office/drawing/2014/main" id="{2F1033DD-8D0D-4B6C-B3E9-A1DB175022CB}"/>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58" name="Rechte verbindingslijn 57">
                    <a:extLst>
                      <a:ext uri="{FF2B5EF4-FFF2-40B4-BE49-F238E27FC236}">
                        <a16:creationId xmlns:a16="http://schemas.microsoft.com/office/drawing/2014/main" id="{C6895BE6-027B-4DC5-BC87-B47BAE991A58}"/>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59" name="Rechte verbindingslijn 58">
                    <a:extLst>
                      <a:ext uri="{FF2B5EF4-FFF2-40B4-BE49-F238E27FC236}">
                        <a16:creationId xmlns:a16="http://schemas.microsoft.com/office/drawing/2014/main" id="{A1CA08E1-18C4-4ACE-BC5C-F77D50A65000}"/>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54" name="Pijl: rechts 53">
                  <a:extLst>
                    <a:ext uri="{FF2B5EF4-FFF2-40B4-BE49-F238E27FC236}">
                      <a16:creationId xmlns:a16="http://schemas.microsoft.com/office/drawing/2014/main" id="{65A80AC5-0FBC-4039-8970-4ED847FFF569}"/>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grpSp>
          <p:nvGrpSpPr>
            <p:cNvPr id="36" name="Groep 35">
              <a:extLst>
                <a:ext uri="{FF2B5EF4-FFF2-40B4-BE49-F238E27FC236}">
                  <a16:creationId xmlns:a16="http://schemas.microsoft.com/office/drawing/2014/main" id="{F8A0388A-881F-4023-8578-3FDE8A5D6342}"/>
                </a:ext>
              </a:extLst>
            </p:cNvPr>
            <p:cNvGrpSpPr/>
            <p:nvPr userDrawn="1"/>
          </p:nvGrpSpPr>
          <p:grpSpPr>
            <a:xfrm>
              <a:off x="-938434" y="5326819"/>
              <a:ext cx="627798" cy="576693"/>
              <a:chOff x="-1753862" y="6112775"/>
              <a:chExt cx="759635" cy="697798"/>
            </a:xfrm>
          </p:grpSpPr>
          <p:grpSp>
            <p:nvGrpSpPr>
              <p:cNvPr id="37" name="Inspireren">
                <a:extLst>
                  <a:ext uri="{FF2B5EF4-FFF2-40B4-BE49-F238E27FC236}">
                    <a16:creationId xmlns:a16="http://schemas.microsoft.com/office/drawing/2014/main" id="{D301C53B-8704-478B-8C82-D334FF47B78E}"/>
                  </a:ext>
                </a:extLst>
              </p:cNvPr>
              <p:cNvGrpSpPr>
                <a:grpSpLocks noChangeAspect="1"/>
              </p:cNvGrpSpPr>
              <p:nvPr userDrawn="1"/>
            </p:nvGrpSpPr>
            <p:grpSpPr bwMode="auto">
              <a:xfrm>
                <a:off x="-1484858" y="6112775"/>
                <a:ext cx="205431" cy="293286"/>
                <a:chOff x="4768" y="2783"/>
                <a:chExt cx="788" cy="1125"/>
              </a:xfrm>
              <a:gradFill>
                <a:gsLst>
                  <a:gs pos="0">
                    <a:srgbClr val="9D9FA1"/>
                  </a:gs>
                  <a:gs pos="70000">
                    <a:srgbClr val="211F26"/>
                  </a:gs>
                </a:gsLst>
                <a:lin ang="2700000" scaled="0"/>
              </a:gradFill>
            </p:grpSpPr>
            <p:sp>
              <p:nvSpPr>
                <p:cNvPr id="39" name="Freeform 12">
                  <a:extLst>
                    <a:ext uri="{FF2B5EF4-FFF2-40B4-BE49-F238E27FC236}">
                      <a16:creationId xmlns:a16="http://schemas.microsoft.com/office/drawing/2014/main" id="{623D821A-79A0-4FCD-8C90-B1B565BACA0E}"/>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40" name="Freeform 13">
                  <a:extLst>
                    <a:ext uri="{FF2B5EF4-FFF2-40B4-BE49-F238E27FC236}">
                      <a16:creationId xmlns:a16="http://schemas.microsoft.com/office/drawing/2014/main" id="{474736D6-EE56-45B3-87F3-7EC7E6EB02B6}"/>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41" name="Freeform 14">
                  <a:extLst>
                    <a:ext uri="{FF2B5EF4-FFF2-40B4-BE49-F238E27FC236}">
                      <a16:creationId xmlns:a16="http://schemas.microsoft.com/office/drawing/2014/main" id="{85037C4D-9B6C-475D-91C9-9FE5A358D1BD}"/>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grpSp>
          <p:sp>
            <p:nvSpPr>
              <p:cNvPr id="38" name="Tekstvak 37">
                <a:extLst>
                  <a:ext uri="{FF2B5EF4-FFF2-40B4-BE49-F238E27FC236}">
                    <a16:creationId xmlns:a16="http://schemas.microsoft.com/office/drawing/2014/main" id="{579447C9-A662-4ABF-99F9-E555681D422D}"/>
                  </a:ext>
                </a:extLst>
              </p:cNvPr>
              <p:cNvSpPr txBox="1"/>
              <p:nvPr userDrawn="1"/>
            </p:nvSpPr>
            <p:spPr>
              <a:xfrm>
                <a:off x="-1753862" y="6420664"/>
                <a:ext cx="759635" cy="389909"/>
              </a:xfrm>
              <a:prstGeom prst="rect">
                <a:avLst/>
              </a:prstGeom>
              <a:noFill/>
            </p:spPr>
            <p:txBody>
              <a:bodyPr wrap="square" lIns="0" tIns="0" rIns="0" bIns="0" rtlCol="0" anchor="ctr">
                <a:noAutofit/>
              </a:bodyPr>
              <a:lstStyle/>
              <a:p>
                <a:pPr marL="0" marR="0" lvl="0" indent="0" algn="ctr" defTabSz="685800" rtl="0"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sp>
        <p:nvSpPr>
          <p:cNvPr id="10" name="afbeelding">
            <a:extLst>
              <a:ext uri="{FF2B5EF4-FFF2-40B4-BE49-F238E27FC236}">
                <a16:creationId xmlns:a16="http://schemas.microsoft.com/office/drawing/2014/main" id="{C7934A83-FE0C-48ED-A22D-6F5AD565E50E}"/>
              </a:ext>
            </a:extLst>
          </p:cNvPr>
          <p:cNvSpPr>
            <a:spLocks noGrp="1"/>
          </p:cNvSpPr>
          <p:nvPr>
            <p:ph type="pic" sz="quarter" idx="14" hasCustomPrompt="1"/>
          </p:nvPr>
        </p:nvSpPr>
        <p:spPr>
          <a:xfrm>
            <a:off x="1" y="0"/>
            <a:ext cx="9143999" cy="5143500"/>
          </a:xfrm>
          <a:solidFill>
            <a:schemeClr val="bg1">
              <a:lumMod val="75000"/>
            </a:schemeClr>
          </a:solidFill>
        </p:spPr>
        <p:txBody>
          <a:bodyPr lIns="6660000" bIns="0" anchor="ctr" anchorCtr="0">
            <a:normAutofit/>
          </a:bodyPr>
          <a:lstStyle>
            <a:lvl1pPr marL="0" indent="0" algn="l">
              <a:lnSpc>
                <a:spcPct val="100000"/>
              </a:lnSpc>
              <a:spcBef>
                <a:spcPts val="0"/>
              </a:spcBef>
              <a:buNone/>
              <a:defRPr sz="1050">
                <a:solidFill>
                  <a:schemeClr val="bg1">
                    <a:lumMod val="95000"/>
                  </a:schemeClr>
                </a:solidFill>
              </a:defRPr>
            </a:lvl1pPr>
          </a:lstStyle>
          <a:p>
            <a:r>
              <a:rPr lang="nl-NL" dirty="0"/>
              <a:t>Selecteer dit kader, ga naar de tab ‘Slidebuilder’, </a:t>
            </a:r>
            <a:br>
              <a:rPr lang="nl-NL" dirty="0"/>
            </a:br>
            <a:r>
              <a:rPr lang="nl-NL" dirty="0"/>
              <a:t>klik op ‘Afbeeldingen’, selecteer de gewenste afbeelding </a:t>
            </a:r>
            <a:br>
              <a:rPr lang="nl-NL" dirty="0"/>
            </a:br>
            <a:r>
              <a:rPr lang="nl-NL" dirty="0"/>
              <a:t>en klik op ‘Invoegen’.</a:t>
            </a:r>
          </a:p>
        </p:txBody>
      </p:sp>
      <p:sp>
        <p:nvSpPr>
          <p:cNvPr id="17" name="Tijdelijke aanduiding voor tekst 16">
            <a:extLst>
              <a:ext uri="{FF2B5EF4-FFF2-40B4-BE49-F238E27FC236}">
                <a16:creationId xmlns:a16="http://schemas.microsoft.com/office/drawing/2014/main" id="{F793F3E3-1A53-4744-A010-2053E9135883}"/>
              </a:ext>
            </a:extLst>
          </p:cNvPr>
          <p:cNvSpPr>
            <a:spLocks noGrp="1"/>
          </p:cNvSpPr>
          <p:nvPr>
            <p:ph type="body" sz="quarter" idx="21" hasCustomPrompt="1"/>
          </p:nvPr>
        </p:nvSpPr>
        <p:spPr>
          <a:xfrm flipH="1">
            <a:off x="1" y="0"/>
            <a:ext cx="4670227" cy="5143500"/>
          </a:xfrm>
          <a:custGeom>
            <a:avLst/>
            <a:gdLst>
              <a:gd name="connsiteX0" fmla="*/ 6226969 w 6226969"/>
              <a:gd name="connsiteY0" fmla="*/ 0 h 6858000"/>
              <a:gd name="connsiteX1" fmla="*/ 5927890 w 6226969"/>
              <a:gd name="connsiteY1" fmla="*/ 0 h 6858000"/>
              <a:gd name="connsiteX2" fmla="*/ 5909733 w 6226969"/>
              <a:gd name="connsiteY2" fmla="*/ 0 h 6858000"/>
              <a:gd name="connsiteX3" fmla="*/ 5708624 w 6226969"/>
              <a:gd name="connsiteY3" fmla="*/ 0 h 6858000"/>
              <a:gd name="connsiteX4" fmla="*/ 0 w 6226969"/>
              <a:gd name="connsiteY4" fmla="*/ 0 h 6858000"/>
              <a:gd name="connsiteX5" fmla="*/ 2812148 w 6226969"/>
              <a:gd name="connsiteY5" fmla="*/ 6857052 h 6858000"/>
              <a:gd name="connsiteX6" fmla="*/ 5708624 w 6226969"/>
              <a:gd name="connsiteY6" fmla="*/ 6855212 h 6858000"/>
              <a:gd name="connsiteX7" fmla="*/ 5708624 w 6226969"/>
              <a:gd name="connsiteY7" fmla="*/ 6858000 h 6858000"/>
              <a:gd name="connsiteX8" fmla="*/ 5909733 w 6226969"/>
              <a:gd name="connsiteY8" fmla="*/ 6858000 h 6858000"/>
              <a:gd name="connsiteX9" fmla="*/ 6226969 w 6226969"/>
              <a:gd name="connsiteY9"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226969" h="6858000">
                <a:moveTo>
                  <a:pt x="6226969" y="0"/>
                </a:moveTo>
                <a:lnTo>
                  <a:pt x="5927890" y="0"/>
                </a:lnTo>
                <a:lnTo>
                  <a:pt x="5909733" y="0"/>
                </a:lnTo>
                <a:lnTo>
                  <a:pt x="5708624" y="0"/>
                </a:lnTo>
                <a:lnTo>
                  <a:pt x="0" y="0"/>
                </a:lnTo>
                <a:cubicBezTo>
                  <a:pt x="5319953" y="2715557"/>
                  <a:pt x="923836" y="4853449"/>
                  <a:pt x="2812148" y="6857052"/>
                </a:cubicBezTo>
                <a:lnTo>
                  <a:pt x="5708624" y="6855212"/>
                </a:lnTo>
                <a:lnTo>
                  <a:pt x="5708624" y="6858000"/>
                </a:lnTo>
                <a:lnTo>
                  <a:pt x="5909733" y="6858000"/>
                </a:lnTo>
                <a:lnTo>
                  <a:pt x="6226969" y="6858000"/>
                </a:lnTo>
                <a:close/>
              </a:path>
            </a:pathLst>
          </a:custGeom>
          <a:solidFill>
            <a:schemeClr val="accent2"/>
          </a:solidFill>
        </p:spPr>
        <p:txBody>
          <a:bodyPr wrap="square">
            <a:noAutofit/>
          </a:bodyPr>
          <a:lstStyle>
            <a:lvl1pPr marL="0" indent="0">
              <a:buNone/>
              <a:defRPr/>
            </a:lvl1pPr>
          </a:lstStyle>
          <a:p>
            <a:pPr lvl="0"/>
            <a:r>
              <a:rPr lang="nl-NL"/>
              <a:t> </a:t>
            </a:r>
            <a:endParaRPr lang="nl-NL" dirty="0"/>
          </a:p>
        </p:txBody>
      </p:sp>
      <p:sp>
        <p:nvSpPr>
          <p:cNvPr id="3" name="Tijdelijke aanduiding voor datum 2">
            <a:extLst>
              <a:ext uri="{FF2B5EF4-FFF2-40B4-BE49-F238E27FC236}">
                <a16:creationId xmlns:a16="http://schemas.microsoft.com/office/drawing/2014/main" id="{3A5F0EA5-C728-43C3-9961-76816C74F040}"/>
              </a:ext>
            </a:extLst>
          </p:cNvPr>
          <p:cNvSpPr>
            <a:spLocks noGrp="1"/>
          </p:cNvSpPr>
          <p:nvPr>
            <p:ph type="dt" sz="half" idx="10"/>
          </p:nvPr>
        </p:nvSpPr>
        <p:spPr/>
        <p:txBody>
          <a:bodyPr/>
          <a:lstStyle>
            <a:lvl1pPr>
              <a:defRPr>
                <a:solidFill>
                  <a:schemeClr val="bg1"/>
                </a:solidFill>
              </a:defRPr>
            </a:lvl1pPr>
          </a:lstStyle>
          <a:p>
            <a:fld id="{D1227323-0856-4EEC-B191-2F8FA49B8F77}" type="datetime1">
              <a:rPr lang="nl-NL" smtClean="0"/>
              <a:t>15-4-2025</a:t>
            </a:fld>
            <a:endParaRPr lang="nl-NL" dirty="0"/>
          </a:p>
        </p:txBody>
      </p:sp>
      <p:sp>
        <p:nvSpPr>
          <p:cNvPr id="4" name="Tijdelijke aanduiding voor voettekst 3">
            <a:extLst>
              <a:ext uri="{FF2B5EF4-FFF2-40B4-BE49-F238E27FC236}">
                <a16:creationId xmlns:a16="http://schemas.microsoft.com/office/drawing/2014/main" id="{694C8395-E270-46ED-8451-E12DA6B75A53}"/>
              </a:ext>
            </a:extLst>
          </p:cNvPr>
          <p:cNvSpPr>
            <a:spLocks noGrp="1"/>
          </p:cNvSpPr>
          <p:nvPr>
            <p:ph type="ftr" sz="quarter" idx="11"/>
          </p:nvPr>
        </p:nvSpPr>
        <p:spPr/>
        <p:txBody>
          <a:bodyPr/>
          <a:lstStyle>
            <a:lvl1pPr>
              <a:defRPr>
                <a:solidFill>
                  <a:schemeClr val="bg1"/>
                </a:solidFill>
              </a:defRPr>
            </a:lvl1pPr>
          </a:lstStyle>
          <a:p>
            <a:r>
              <a:rPr lang="nl-NL"/>
              <a:t>Erasmus University Rotterdam </a:t>
            </a:r>
            <a:endParaRPr lang="nl-NL" dirty="0"/>
          </a:p>
        </p:txBody>
      </p:sp>
      <p:sp>
        <p:nvSpPr>
          <p:cNvPr id="5" name="Tijdelijke aanduiding voor dianummer 4">
            <a:extLst>
              <a:ext uri="{FF2B5EF4-FFF2-40B4-BE49-F238E27FC236}">
                <a16:creationId xmlns:a16="http://schemas.microsoft.com/office/drawing/2014/main" id="{B9D4F1F4-CAC9-4D63-8BA4-25867D80BBCA}"/>
              </a:ext>
            </a:extLst>
          </p:cNvPr>
          <p:cNvSpPr>
            <a:spLocks noGrp="1"/>
          </p:cNvSpPr>
          <p:nvPr>
            <p:ph type="sldNum" sz="quarter" idx="12"/>
          </p:nvPr>
        </p:nvSpPr>
        <p:spPr/>
        <p:txBody>
          <a:bodyPr/>
          <a:lstStyle>
            <a:lvl1pPr>
              <a:defRPr>
                <a:solidFill>
                  <a:schemeClr val="bg1"/>
                </a:solidFill>
              </a:defRPr>
            </a:lvl1pPr>
          </a:lstStyle>
          <a:p>
            <a:fld id="{361A1203-CA3D-4D48-AFA0-9D668419C1D5}" type="slidenum">
              <a:rPr lang="nl-NL" smtClean="0"/>
              <a:pPr/>
              <a:t>‹#›</a:t>
            </a:fld>
            <a:endParaRPr lang="nl-NL" dirty="0"/>
          </a:p>
        </p:txBody>
      </p:sp>
      <p:sp>
        <p:nvSpPr>
          <p:cNvPr id="8" name="- INFO">
            <a:extLst>
              <a:ext uri="{FF2B5EF4-FFF2-40B4-BE49-F238E27FC236}">
                <a16:creationId xmlns:a16="http://schemas.microsoft.com/office/drawing/2014/main" id="{32F620CA-8583-4139-8379-8671C99AE382}"/>
              </a:ext>
            </a:extLst>
          </p:cNvPr>
          <p:cNvSpPr txBox="1"/>
          <p:nvPr userDrawn="1"/>
        </p:nvSpPr>
        <p:spPr>
          <a:xfrm>
            <a:off x="0" y="-272667"/>
            <a:ext cx="9134475" cy="148842"/>
          </a:xfrm>
          <a:prstGeom prst="rect">
            <a:avLst/>
          </a:prstGeom>
          <a:noFill/>
        </p:spPr>
        <p:txBody>
          <a:bodyPr wrap="square" lIns="0" tIns="0" rIns="0" bIns="0" rtlCol="0" anchor="ctr" anchorCtr="0">
            <a:noAutofit/>
          </a:bodyPr>
          <a:lstStyle/>
          <a:p>
            <a:pPr algn="l"/>
            <a:r>
              <a:rPr lang="nl-NL" sz="1050" b="1" cap="all" spc="0" baseline="0">
                <a:solidFill>
                  <a:sysClr val="windowText" lastClr="000000"/>
                </a:solidFill>
                <a:latin typeface="+mn-lt"/>
                <a:cs typeface="Calibri" panose="020F0502020204030204" pitchFamily="34" charset="0"/>
              </a:rPr>
              <a:t>Tekst m + Beeld</a:t>
            </a:r>
            <a:endParaRPr lang="nl-NL" sz="1050" b="1" cap="all" spc="0" baseline="0" dirty="0">
              <a:solidFill>
                <a:sysClr val="windowText" lastClr="000000"/>
              </a:solidFill>
              <a:latin typeface="+mn-lt"/>
              <a:cs typeface="Calibri" panose="020F0502020204030204" pitchFamily="34" charset="0"/>
            </a:endParaRPr>
          </a:p>
        </p:txBody>
      </p:sp>
      <p:sp>
        <p:nvSpPr>
          <p:cNvPr id="9" name="tekst">
            <a:extLst>
              <a:ext uri="{FF2B5EF4-FFF2-40B4-BE49-F238E27FC236}">
                <a16:creationId xmlns:a16="http://schemas.microsoft.com/office/drawing/2014/main" id="{C6037BA4-4233-4C01-BF0C-DDFD5138FB3A}"/>
              </a:ext>
            </a:extLst>
          </p:cNvPr>
          <p:cNvSpPr>
            <a:spLocks noGrp="1"/>
          </p:cNvSpPr>
          <p:nvPr>
            <p:ph type="body" sz="quarter" idx="13" hasCustomPrompt="1"/>
          </p:nvPr>
        </p:nvSpPr>
        <p:spPr>
          <a:xfrm>
            <a:off x="410766" y="541926"/>
            <a:ext cx="2727289" cy="4189618"/>
          </a:xfrm>
        </p:spPr>
        <p:txBody>
          <a:bodyPr/>
          <a:lstStyle>
            <a:lvl1pPr>
              <a:buClr>
                <a:schemeClr val="bg1"/>
              </a:buClr>
              <a:defRPr>
                <a:solidFill>
                  <a:schemeClr val="bg1"/>
                </a:solidFill>
              </a:defRPr>
            </a:lvl1pPr>
            <a:lvl2pPr>
              <a:buClr>
                <a:schemeClr val="bg1"/>
              </a:buCl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nl-NL"/>
              <a:t>Bullet</a:t>
            </a:r>
          </a:p>
          <a:p>
            <a:pPr lvl="1"/>
            <a:r>
              <a:rPr lang="nl-NL"/>
              <a:t>Sub-bullet</a:t>
            </a:r>
          </a:p>
          <a:p>
            <a:pPr lvl="2"/>
            <a:r>
              <a:rPr lang="nl-NL"/>
              <a:t>Platte tekst</a:t>
            </a:r>
          </a:p>
          <a:p>
            <a:pPr lvl="2"/>
            <a:endParaRPr lang="nl-NL"/>
          </a:p>
          <a:p>
            <a:pPr lvl="3"/>
            <a:r>
              <a:rPr lang="nl-NL"/>
              <a:t>Titel / quote</a:t>
            </a:r>
          </a:p>
          <a:p>
            <a:pPr lvl="4"/>
            <a:r>
              <a:rPr lang="nl-NL"/>
              <a:t>Subtitel</a:t>
            </a:r>
          </a:p>
          <a:p>
            <a:pPr lvl="4"/>
            <a:endParaRPr lang="nl-NL"/>
          </a:p>
          <a:p>
            <a:pPr lvl="5"/>
            <a:r>
              <a:rPr lang="nl-NL"/>
              <a:t>Kop</a:t>
            </a:r>
          </a:p>
          <a:p>
            <a:pPr lvl="6"/>
            <a:r>
              <a:rPr lang="nl-NL"/>
              <a:t>Numerieke bullet</a:t>
            </a:r>
          </a:p>
          <a:p>
            <a:pPr lvl="7"/>
            <a:r>
              <a:rPr lang="nl-NL"/>
              <a:t>Alfabetische bullet</a:t>
            </a:r>
          </a:p>
          <a:p>
            <a:pPr lvl="7"/>
            <a:endParaRPr lang="nl-NL"/>
          </a:p>
          <a:p>
            <a:pPr lvl="8"/>
            <a:r>
              <a:rPr lang="nl-NL"/>
              <a:t>*Bronvermelding</a:t>
            </a:r>
          </a:p>
          <a:p>
            <a:pPr lvl="4"/>
            <a:endParaRPr lang="nl-NL" dirty="0"/>
          </a:p>
        </p:txBody>
      </p:sp>
      <p:sp>
        <p:nvSpPr>
          <p:cNvPr id="2" name="Titel 1">
            <a:extLst>
              <a:ext uri="{FF2B5EF4-FFF2-40B4-BE49-F238E27FC236}">
                <a16:creationId xmlns:a16="http://schemas.microsoft.com/office/drawing/2014/main" id="{A328878A-DE85-41E7-B61A-DB981A77290F}"/>
              </a:ext>
            </a:extLst>
          </p:cNvPr>
          <p:cNvSpPr>
            <a:spLocks noGrp="1"/>
          </p:cNvSpPr>
          <p:nvPr>
            <p:ph type="title" hasCustomPrompt="1"/>
          </p:nvPr>
        </p:nvSpPr>
        <p:spPr>
          <a:xfrm>
            <a:off x="-5609" y="-380311"/>
            <a:ext cx="8335565" cy="369425"/>
          </a:xfrm>
        </p:spPr>
        <p:txBody>
          <a:bodyPr/>
          <a:lstStyle>
            <a:lvl1pPr>
              <a:defRPr sz="1050" cap="all" baseline="0"/>
            </a:lvl1pPr>
          </a:lstStyle>
          <a:p>
            <a:r>
              <a:rPr lang="nl-NL" dirty="0"/>
              <a:t>Tekst M + Beeld</a:t>
            </a:r>
          </a:p>
        </p:txBody>
      </p:sp>
    </p:spTree>
    <p:extLst>
      <p:ext uri="{BB962C8B-B14F-4D97-AF65-F5344CB8AC3E}">
        <p14:creationId xmlns:p14="http://schemas.microsoft.com/office/powerpoint/2010/main" val="274054075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autoRev="1" fill="hold" grpId="0" nodeType="afterEffect">
                                  <p:stCondLst>
                                    <p:cond delay="0"/>
                                  </p:stCondLst>
                                  <p:childTnLst>
                                    <p:animScale>
                                      <p:cBhvr>
                                        <p:cTn id="6" dur="20000" fill="hold"/>
                                        <p:tgtEl>
                                          <p:spTgt spid="10"/>
                                        </p:tgtEl>
                                      </p:cBhvr>
                                      <p:by x="110000" y="11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Lst>
  </p:timing>
</p:sldLayout>
</file>

<file path=ppt/slideLayouts/slideLayout81.xml><?xml version="1.0" encoding="utf-8"?>
<p:sldLayout xmlns:a="http://schemas.openxmlformats.org/drawingml/2006/main" xmlns:r="http://schemas.openxmlformats.org/officeDocument/2006/relationships" xmlns:p="http://schemas.openxmlformats.org/presentationml/2006/main" preserve="1" userDrawn="1">
  <p:cSld name="Beeld">
    <p:spTree>
      <p:nvGrpSpPr>
        <p:cNvPr id="1" name=""/>
        <p:cNvGrpSpPr/>
        <p:nvPr/>
      </p:nvGrpSpPr>
      <p:grpSpPr>
        <a:xfrm>
          <a:off x="0" y="0"/>
          <a:ext cx="0" cy="0"/>
          <a:chOff x="0" y="0"/>
          <a:chExt cx="0" cy="0"/>
        </a:xfrm>
      </p:grpSpPr>
      <p:grpSp>
        <p:nvGrpSpPr>
          <p:cNvPr id="81" name="- INSTRUCTIES">
            <a:extLst>
              <a:ext uri="{FF2B5EF4-FFF2-40B4-BE49-F238E27FC236}">
                <a16:creationId xmlns:a16="http://schemas.microsoft.com/office/drawing/2014/main" id="{66C09110-BCB1-4B35-9746-C1F91ED39611}"/>
              </a:ext>
            </a:extLst>
          </p:cNvPr>
          <p:cNvGrpSpPr/>
          <p:nvPr userDrawn="1"/>
        </p:nvGrpSpPr>
        <p:grpSpPr>
          <a:xfrm>
            <a:off x="9283196" y="0"/>
            <a:ext cx="2770040" cy="5016356"/>
            <a:chOff x="-3786165" y="-1"/>
            <a:chExt cx="3693386" cy="6688475"/>
          </a:xfrm>
        </p:grpSpPr>
        <p:sp>
          <p:nvSpPr>
            <p:cNvPr id="82" name="Rechthoek 81">
              <a:extLst>
                <a:ext uri="{FF2B5EF4-FFF2-40B4-BE49-F238E27FC236}">
                  <a16:creationId xmlns:a16="http://schemas.microsoft.com/office/drawing/2014/main" id="{CE784DBF-7F7E-4D89-98D6-8F0CF86ADC17}"/>
                </a:ext>
              </a:extLst>
            </p:cNvPr>
            <p:cNvSpPr/>
            <p:nvPr userDrawn="1"/>
          </p:nvSpPr>
          <p:spPr>
            <a:xfrm>
              <a:off x="-3786165" y="-1"/>
              <a:ext cx="3593091" cy="6034857"/>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450"/>
                </a:spcBef>
                <a:spcAft>
                  <a:spcPts val="450"/>
                </a:spcAft>
              </a:pPr>
              <a:r>
                <a:rPr lang="nl-NL" sz="1050" b="1" cap="all" baseline="0" noProof="0" dirty="0">
                  <a:solidFill>
                    <a:schemeClr val="accent1"/>
                  </a:solidFill>
                  <a:latin typeface="Calibri" panose="020F0502020204030204" pitchFamily="34" charset="0"/>
                  <a:cs typeface="Calibri" panose="020F0502020204030204" pitchFamily="34" charset="0"/>
                </a:rPr>
                <a:t>Afbeelding invoegen/opmaken</a:t>
              </a:r>
            </a:p>
          </p:txBody>
        </p:sp>
        <p:sp>
          <p:nvSpPr>
            <p:cNvPr id="83" name="Ovaal 82">
              <a:extLst>
                <a:ext uri="{FF2B5EF4-FFF2-40B4-BE49-F238E27FC236}">
                  <a16:creationId xmlns:a16="http://schemas.microsoft.com/office/drawing/2014/main" id="{457461AB-088D-45DC-B93A-A41FB949C7D1}"/>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84" name="Rechthoek 83">
              <a:extLst>
                <a:ext uri="{FF2B5EF4-FFF2-40B4-BE49-F238E27FC236}">
                  <a16:creationId xmlns:a16="http://schemas.microsoft.com/office/drawing/2014/main" id="{F455382E-1D1D-487E-BBF2-8BEF16EFC2F6}"/>
                </a:ext>
              </a:extLst>
            </p:cNvPr>
            <p:cNvSpPr/>
            <p:nvPr userDrawn="1"/>
          </p:nvSpPr>
          <p:spPr>
            <a:xfrm>
              <a:off x="-3319415" y="465324"/>
              <a:ext cx="2962706" cy="668152"/>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Wanneer nodig, verwijder de bestaande afbeelding d.m.v. de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Selecteer het afbeeldingskader, ga naar de tab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‘Slidebuilder'</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'Afbeeldingen’</a:t>
              </a:r>
              <a:endPar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endParaRPr>
            </a:p>
          </p:txBody>
        </p:sp>
        <p:sp>
          <p:nvSpPr>
            <p:cNvPr id="85" name="Ovaal 84">
              <a:extLst>
                <a:ext uri="{FF2B5EF4-FFF2-40B4-BE49-F238E27FC236}">
                  <a16:creationId xmlns:a16="http://schemas.microsoft.com/office/drawing/2014/main" id="{B4D33685-8116-4851-81F1-20EDD6277850}"/>
                </a:ext>
              </a:extLst>
            </p:cNvPr>
            <p:cNvSpPr/>
            <p:nvPr userDrawn="1"/>
          </p:nvSpPr>
          <p:spPr>
            <a:xfrm>
              <a:off x="-3603587" y="2633935"/>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86" name="Rechthoek 85">
              <a:extLst>
                <a:ext uri="{FF2B5EF4-FFF2-40B4-BE49-F238E27FC236}">
                  <a16:creationId xmlns:a16="http://schemas.microsoft.com/office/drawing/2014/main" id="{EFEDF4F2-4681-4370-AC35-2D486054B9B4}"/>
                </a:ext>
              </a:extLst>
            </p:cNvPr>
            <p:cNvSpPr/>
            <p:nvPr userDrawn="1"/>
          </p:nvSpPr>
          <p:spPr>
            <a:xfrm>
              <a:off x="-3319416" y="2633936"/>
              <a:ext cx="3126341" cy="462795"/>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Klik met de rechter muisknop op de miniatuurweergave van de dia aan de linkerkant van het scherm en kies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‘Dia herstellen’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87" name="Ovaal 86">
              <a:extLst>
                <a:ext uri="{FF2B5EF4-FFF2-40B4-BE49-F238E27FC236}">
                  <a16:creationId xmlns:a16="http://schemas.microsoft.com/office/drawing/2014/main" id="{5250C30E-F5E8-4505-9307-8C49C383BF10}"/>
                </a:ext>
              </a:extLst>
            </p:cNvPr>
            <p:cNvSpPr/>
            <p:nvPr userDrawn="1"/>
          </p:nvSpPr>
          <p:spPr>
            <a:xfrm>
              <a:off x="-3603587" y="4226365"/>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88" name="Rechthoek 87">
              <a:extLst>
                <a:ext uri="{FF2B5EF4-FFF2-40B4-BE49-F238E27FC236}">
                  <a16:creationId xmlns:a16="http://schemas.microsoft.com/office/drawing/2014/main" id="{51D3548C-3845-4804-A8A3-634CC4ED5A57}"/>
                </a:ext>
              </a:extLst>
            </p:cNvPr>
            <p:cNvSpPr/>
            <p:nvPr userDrawn="1"/>
          </p:nvSpPr>
          <p:spPr>
            <a:xfrm>
              <a:off x="-3319416" y="4226366"/>
              <a:ext cx="3008779" cy="820954"/>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Om de afbeelding te schalen of bij te snijden, ga naar de tab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‘Hulpmiddelen voor afbeeldingen - Opmaak’</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‘Bijsnijden’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Schaal met de bolletjes de afbeelding en met de hoekjes het afbeeldingskader.</a:t>
              </a:r>
            </a:p>
          </p:txBody>
        </p:sp>
        <p:sp>
          <p:nvSpPr>
            <p:cNvPr id="89" name="Rechthoek 88">
              <a:extLst>
                <a:ext uri="{FF2B5EF4-FFF2-40B4-BE49-F238E27FC236}">
                  <a16:creationId xmlns:a16="http://schemas.microsoft.com/office/drawing/2014/main" id="{D861939D-257B-44D0-AB27-94711DEAA3A4}"/>
                </a:ext>
              </a:extLst>
            </p:cNvPr>
            <p:cNvSpPr/>
            <p:nvPr userDrawn="1"/>
          </p:nvSpPr>
          <p:spPr>
            <a:xfrm>
              <a:off x="-3316836" y="3200265"/>
              <a:ext cx="1239216" cy="719917"/>
            </a:xfrm>
            <a:prstGeom prst="rect">
              <a:avLst/>
            </a:prstGeom>
            <a:pattFill prst="wdUpDiag">
              <a:fgClr>
                <a:srgbClr val="E0E0E0"/>
              </a:fgClr>
              <a:bgClr>
                <a:srgbClr val="ECECEC"/>
              </a:bgClr>
            </a:pattFill>
            <a:ln w="12700">
              <a:solidFill>
                <a:srgbClr val="D3D3D3"/>
              </a:solidFill>
              <a:prstDash val="solid"/>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72000" tIns="0" rIns="0" bIns="0" numCol="1" spcCol="0" rtlCol="0" fromWordArt="0" anchor="ctr" anchorCtr="0" forceAA="0" compatLnSpc="1">
              <a:prstTxWarp prst="textNoShape">
                <a:avLst/>
              </a:prstTxWarp>
              <a:noAutofit/>
            </a:bodyPr>
            <a:lstStyle/>
            <a:p>
              <a:pPr algn="l"/>
              <a:endParaRPr lang="nl-NL" sz="750" b="0" i="1" noProof="0" dirty="0">
                <a:solidFill>
                  <a:srgbClr val="211F26"/>
                </a:solidFill>
                <a:latin typeface="Calibri" panose="020F0502020204030204" pitchFamily="34" charset="0"/>
                <a:cs typeface="Calibri" panose="020F0502020204030204" pitchFamily="34" charset="0"/>
              </a:endParaRPr>
            </a:p>
          </p:txBody>
        </p:sp>
        <p:grpSp>
          <p:nvGrpSpPr>
            <p:cNvPr id="90" name="Groep 89">
              <a:extLst>
                <a:ext uri="{FF2B5EF4-FFF2-40B4-BE49-F238E27FC236}">
                  <a16:creationId xmlns:a16="http://schemas.microsoft.com/office/drawing/2014/main" id="{3C075A4F-09EB-48F1-B5A6-81E50B9303C3}"/>
                </a:ext>
              </a:extLst>
            </p:cNvPr>
            <p:cNvGrpSpPr/>
            <p:nvPr userDrawn="1"/>
          </p:nvGrpSpPr>
          <p:grpSpPr>
            <a:xfrm>
              <a:off x="-2485819" y="3479783"/>
              <a:ext cx="1222990" cy="563933"/>
              <a:chOff x="-2485819" y="3399207"/>
              <a:chExt cx="1222990" cy="563933"/>
            </a:xfrm>
          </p:grpSpPr>
          <p:sp>
            <p:nvSpPr>
              <p:cNvPr id="129" name="Rechthoek 128">
                <a:extLst>
                  <a:ext uri="{FF2B5EF4-FFF2-40B4-BE49-F238E27FC236}">
                    <a16:creationId xmlns:a16="http://schemas.microsoft.com/office/drawing/2014/main" id="{B61D21AD-E986-456E-B2F4-530EF9737CA7}"/>
                  </a:ext>
                </a:extLst>
              </p:cNvPr>
              <p:cNvSpPr/>
              <p:nvPr userDrawn="1"/>
            </p:nvSpPr>
            <p:spPr>
              <a:xfrm>
                <a:off x="-2485819" y="3399207"/>
                <a:ext cx="1176476" cy="504851"/>
              </a:xfrm>
              <a:prstGeom prst="rect">
                <a:avLst/>
              </a:prstGeom>
              <a:solidFill>
                <a:schemeClr val="bg1"/>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130" name="Rechthoek 129">
                <a:extLst>
                  <a:ext uri="{FF2B5EF4-FFF2-40B4-BE49-F238E27FC236}">
                    <a16:creationId xmlns:a16="http://schemas.microsoft.com/office/drawing/2014/main" id="{130F410F-EB76-469A-9DC2-5986DF2FA014}"/>
                  </a:ext>
                </a:extLst>
              </p:cNvPr>
              <p:cNvSpPr/>
              <p:nvPr userDrawn="1"/>
            </p:nvSpPr>
            <p:spPr>
              <a:xfrm>
                <a:off x="-2479584" y="3652838"/>
                <a:ext cx="1164007" cy="246701"/>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nvGrpSpPr>
              <p:cNvPr id="131" name="Groep 130">
                <a:extLst>
                  <a:ext uri="{FF2B5EF4-FFF2-40B4-BE49-F238E27FC236}">
                    <a16:creationId xmlns:a16="http://schemas.microsoft.com/office/drawing/2014/main" id="{B9EFA7D2-0D7A-4E59-A826-A91BC8C0D330}"/>
                  </a:ext>
                </a:extLst>
              </p:cNvPr>
              <p:cNvGrpSpPr/>
              <p:nvPr userDrawn="1"/>
            </p:nvGrpSpPr>
            <p:grpSpPr>
              <a:xfrm>
                <a:off x="-2403869" y="3460544"/>
                <a:ext cx="155951" cy="131922"/>
                <a:chOff x="12968836" y="3354170"/>
                <a:chExt cx="404806" cy="342433"/>
              </a:xfrm>
            </p:grpSpPr>
            <p:sp>
              <p:nvSpPr>
                <p:cNvPr id="144" name="Rechthoek: afgeronde hoeken 143">
                  <a:extLst>
                    <a:ext uri="{FF2B5EF4-FFF2-40B4-BE49-F238E27FC236}">
                      <a16:creationId xmlns:a16="http://schemas.microsoft.com/office/drawing/2014/main" id="{CA94FC94-E8E9-42DF-B783-ABDA25F1F541}"/>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145" name="Rechthoek 144">
                  <a:extLst>
                    <a:ext uri="{FF2B5EF4-FFF2-40B4-BE49-F238E27FC236}">
                      <a16:creationId xmlns:a16="http://schemas.microsoft.com/office/drawing/2014/main" id="{615BA5A5-EB67-48A9-AB50-6D3A8086E17D}"/>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146" name="Rechthoek 145">
                  <a:extLst>
                    <a:ext uri="{FF2B5EF4-FFF2-40B4-BE49-F238E27FC236}">
                      <a16:creationId xmlns:a16="http://schemas.microsoft.com/office/drawing/2014/main" id="{4A0668BD-D5BA-4F58-8E0E-8CF796CA0E91}"/>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147" name="Rechthoek 146">
                  <a:extLst>
                    <a:ext uri="{FF2B5EF4-FFF2-40B4-BE49-F238E27FC236}">
                      <a16:creationId xmlns:a16="http://schemas.microsoft.com/office/drawing/2014/main" id="{D20464FE-FFAB-4EE9-95D8-D2AA29EAD86F}"/>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148" name="Rechthoek 147">
                  <a:extLst>
                    <a:ext uri="{FF2B5EF4-FFF2-40B4-BE49-F238E27FC236}">
                      <a16:creationId xmlns:a16="http://schemas.microsoft.com/office/drawing/2014/main" id="{89330452-9F5C-44BD-84D1-4463E05845FD}"/>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149" name="Rechthoek 148">
                  <a:extLst>
                    <a:ext uri="{FF2B5EF4-FFF2-40B4-BE49-F238E27FC236}">
                      <a16:creationId xmlns:a16="http://schemas.microsoft.com/office/drawing/2014/main" id="{C505CECE-53D2-4EFE-BA5A-13C7CC423571}"/>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nvGrpSpPr>
              <p:cNvPr id="132" name="Groep 131">
                <a:extLst>
                  <a:ext uri="{FF2B5EF4-FFF2-40B4-BE49-F238E27FC236}">
                    <a16:creationId xmlns:a16="http://schemas.microsoft.com/office/drawing/2014/main" id="{2D5DD766-1108-4649-B651-0C5E3545B3D1}"/>
                  </a:ext>
                </a:extLst>
              </p:cNvPr>
              <p:cNvGrpSpPr/>
              <p:nvPr userDrawn="1"/>
            </p:nvGrpSpPr>
            <p:grpSpPr>
              <a:xfrm>
                <a:off x="-2423424" y="3690208"/>
                <a:ext cx="166739" cy="218963"/>
                <a:chOff x="12940828" y="3950597"/>
                <a:chExt cx="432813" cy="568367"/>
              </a:xfrm>
            </p:grpSpPr>
            <p:grpSp>
              <p:nvGrpSpPr>
                <p:cNvPr id="136" name="Groep 135">
                  <a:extLst>
                    <a:ext uri="{FF2B5EF4-FFF2-40B4-BE49-F238E27FC236}">
                      <a16:creationId xmlns:a16="http://schemas.microsoft.com/office/drawing/2014/main" id="{3236F4CA-5E3E-4F03-81AF-BBB022286434}"/>
                    </a:ext>
                  </a:extLst>
                </p:cNvPr>
                <p:cNvGrpSpPr/>
                <p:nvPr userDrawn="1"/>
              </p:nvGrpSpPr>
              <p:grpSpPr>
                <a:xfrm>
                  <a:off x="13000382" y="4006891"/>
                  <a:ext cx="373259" cy="315747"/>
                  <a:chOff x="12968836" y="3354170"/>
                  <a:chExt cx="404806" cy="342433"/>
                </a:xfrm>
              </p:grpSpPr>
              <p:sp>
                <p:nvSpPr>
                  <p:cNvPr id="138" name="Rechthoek: afgeronde hoeken 137">
                    <a:extLst>
                      <a:ext uri="{FF2B5EF4-FFF2-40B4-BE49-F238E27FC236}">
                        <a16:creationId xmlns:a16="http://schemas.microsoft.com/office/drawing/2014/main" id="{AA8FAECA-6D1A-481A-BB8B-FC9AC302CF40}"/>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139" name="Rechthoek 138">
                    <a:extLst>
                      <a:ext uri="{FF2B5EF4-FFF2-40B4-BE49-F238E27FC236}">
                        <a16:creationId xmlns:a16="http://schemas.microsoft.com/office/drawing/2014/main" id="{1AF839B4-FA5C-4C10-BDF7-5EBC892D1235}"/>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140" name="Rechthoek 139">
                    <a:extLst>
                      <a:ext uri="{FF2B5EF4-FFF2-40B4-BE49-F238E27FC236}">
                        <a16:creationId xmlns:a16="http://schemas.microsoft.com/office/drawing/2014/main" id="{D7C5E34D-4C07-48F1-8FCA-E72F4C81B72A}"/>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141" name="Rechthoek 140">
                    <a:extLst>
                      <a:ext uri="{FF2B5EF4-FFF2-40B4-BE49-F238E27FC236}">
                        <a16:creationId xmlns:a16="http://schemas.microsoft.com/office/drawing/2014/main" id="{0ED4AC0F-1992-4341-89C5-2B8B20EF9EED}"/>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142" name="Rechthoek 141">
                    <a:extLst>
                      <a:ext uri="{FF2B5EF4-FFF2-40B4-BE49-F238E27FC236}">
                        <a16:creationId xmlns:a16="http://schemas.microsoft.com/office/drawing/2014/main" id="{797CFCB9-5CFB-40F7-BD9E-D8DE0E295D43}"/>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143" name="Rechthoek 142">
                    <a:extLst>
                      <a:ext uri="{FF2B5EF4-FFF2-40B4-BE49-F238E27FC236}">
                        <a16:creationId xmlns:a16="http://schemas.microsoft.com/office/drawing/2014/main" id="{08E9FE96-8B2B-493F-B23F-2BA439B74881}"/>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sp>
              <p:nvSpPr>
                <p:cNvPr id="137" name="Boog 136">
                  <a:extLst>
                    <a:ext uri="{FF2B5EF4-FFF2-40B4-BE49-F238E27FC236}">
                      <a16:creationId xmlns:a16="http://schemas.microsoft.com/office/drawing/2014/main" id="{2B859560-53CE-4E68-9F8D-3C5BDCD253AE}"/>
                    </a:ext>
                  </a:extLst>
                </p:cNvPr>
                <p:cNvSpPr/>
                <p:nvPr userDrawn="1"/>
              </p:nvSpPr>
              <p:spPr>
                <a:xfrm rot="17637075">
                  <a:off x="12776155" y="4115270"/>
                  <a:ext cx="568367" cy="239021"/>
                </a:xfrm>
                <a:prstGeom prst="arc">
                  <a:avLst>
                    <a:gd name="adj1" fmla="val 15959368"/>
                    <a:gd name="adj2" fmla="val 1354623"/>
                  </a:avLst>
                </a:prstGeom>
                <a:noFill/>
                <a:ln w="19050" cap="flat" cmpd="sng" algn="ctr">
                  <a:solidFill>
                    <a:srgbClr val="4D82B8"/>
                  </a:solidFill>
                  <a:prstDash val="solid"/>
                  <a:headEnd type="arrow" w="med" len="sm"/>
                </a:ln>
                <a:effectLst/>
              </p:spPr>
              <p:txBody>
                <a:bodyPr rtlCol="0" anchor="ctr">
                  <a:noAutofit/>
                </a:bodyPr>
                <a:lstStyle/>
                <a:p>
                  <a:pPr algn="ctr"/>
                  <a:endParaRPr lang="nl-NL" sz="1800" noProof="0" dirty="0">
                    <a:solidFill>
                      <a:srgbClr val="211F26"/>
                    </a:solidFill>
                    <a:latin typeface="Calibri" panose="020F0502020204030204" pitchFamily="34" charset="0"/>
                    <a:cs typeface="Calibri" panose="020F0502020204030204" pitchFamily="34" charset="0"/>
                  </a:endParaRPr>
                </a:p>
              </p:txBody>
            </p:sp>
          </p:grpSp>
          <p:sp>
            <p:nvSpPr>
              <p:cNvPr id="133" name="Tekstvak 132">
                <a:extLst>
                  <a:ext uri="{FF2B5EF4-FFF2-40B4-BE49-F238E27FC236}">
                    <a16:creationId xmlns:a16="http://schemas.microsoft.com/office/drawing/2014/main" id="{BC801DA1-356A-4DAB-A4CB-D392534C6C1E}"/>
                  </a:ext>
                </a:extLst>
              </p:cNvPr>
              <p:cNvSpPr txBox="1"/>
              <p:nvPr userDrawn="1"/>
            </p:nvSpPr>
            <p:spPr>
              <a:xfrm>
                <a:off x="-2245455" y="3460544"/>
                <a:ext cx="896116" cy="134709"/>
              </a:xfrm>
              <a:prstGeom prst="rect">
                <a:avLst/>
              </a:prstGeom>
              <a:noFill/>
            </p:spPr>
            <p:txBody>
              <a:bodyPr wrap="square" rtlCol="0" anchor="ctr">
                <a:noAutofit/>
              </a:bodyPr>
              <a:lstStyle/>
              <a:p>
                <a:pPr marL="0" algn="l" defTabSz="913134" rtl="0" eaLnBrk="1" latinLnBrk="0" hangingPunct="1">
                  <a:lnSpc>
                    <a:spcPct val="90000"/>
                  </a:lnSpc>
                  <a:spcBef>
                    <a:spcPts val="450"/>
                  </a:spcBef>
                  <a:spcAft>
                    <a:spcPts val="450"/>
                  </a:spcAft>
                </a:pPr>
                <a:r>
                  <a:rPr lang="nl-NL" sz="675" b="0" kern="1200" noProof="0" dirty="0">
                    <a:solidFill>
                      <a:srgbClr val="211F26"/>
                    </a:solidFill>
                    <a:latin typeface="Calibri" panose="020F0502020204030204" pitchFamily="34" charset="0"/>
                    <a:ea typeface="+mn-ea"/>
                    <a:cs typeface="Calibri" panose="020F0502020204030204" pitchFamily="34" charset="0"/>
                  </a:rPr>
                  <a:t>Indeling</a:t>
                </a:r>
              </a:p>
            </p:txBody>
          </p:sp>
          <p:sp>
            <p:nvSpPr>
              <p:cNvPr id="134" name="Tekstvak 133">
                <a:extLst>
                  <a:ext uri="{FF2B5EF4-FFF2-40B4-BE49-F238E27FC236}">
                    <a16:creationId xmlns:a16="http://schemas.microsoft.com/office/drawing/2014/main" id="{4C6F9372-A738-42A5-A786-04CB3A7F5280}"/>
                  </a:ext>
                </a:extLst>
              </p:cNvPr>
              <p:cNvSpPr txBox="1"/>
              <p:nvPr userDrawn="1"/>
            </p:nvSpPr>
            <p:spPr>
              <a:xfrm>
                <a:off x="-2258884" y="3712980"/>
                <a:ext cx="909545" cy="126416"/>
              </a:xfrm>
              <a:prstGeom prst="rect">
                <a:avLst/>
              </a:prstGeom>
              <a:noFill/>
            </p:spPr>
            <p:txBody>
              <a:bodyPr wrap="square" rtlCol="0" anchor="ctr">
                <a:noAutofit/>
              </a:bodyPr>
              <a:lstStyle/>
              <a:p>
                <a:pPr marL="0" algn="l" defTabSz="913134" rtl="0" eaLnBrk="1" latinLnBrk="0" hangingPunct="1">
                  <a:lnSpc>
                    <a:spcPct val="90000"/>
                  </a:lnSpc>
                  <a:spcBef>
                    <a:spcPts val="450"/>
                  </a:spcBef>
                  <a:spcAft>
                    <a:spcPts val="450"/>
                  </a:spcAft>
                </a:pPr>
                <a:r>
                  <a:rPr lang="nl-NL" sz="675" b="0" kern="1200" noProof="0" dirty="0">
                    <a:solidFill>
                      <a:srgbClr val="211F26"/>
                    </a:solidFill>
                    <a:latin typeface="Calibri" panose="020F0502020204030204" pitchFamily="34" charset="0"/>
                    <a:ea typeface="+mn-ea"/>
                    <a:cs typeface="Calibri" panose="020F0502020204030204" pitchFamily="34" charset="0"/>
                  </a:rPr>
                  <a:t>Dia Herstellen</a:t>
                </a:r>
              </a:p>
            </p:txBody>
          </p:sp>
          <p:sp>
            <p:nvSpPr>
              <p:cNvPr id="135" name="Vrije vorm: vorm 134">
                <a:extLst>
                  <a:ext uri="{FF2B5EF4-FFF2-40B4-BE49-F238E27FC236}">
                    <a16:creationId xmlns:a16="http://schemas.microsoft.com/office/drawing/2014/main" id="{1172F209-2D88-4D1C-A8C1-092172991C78}"/>
                  </a:ext>
                </a:extLst>
              </p:cNvPr>
              <p:cNvSpPr/>
              <p:nvPr userDrawn="1"/>
            </p:nvSpPr>
            <p:spPr>
              <a:xfrm>
                <a:off x="-1360391" y="3783140"/>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450"/>
                  </a:spcBef>
                  <a:spcAft>
                    <a:spcPts val="450"/>
                  </a:spcAft>
                </a:pPr>
                <a:endParaRPr lang="nl-NL" sz="1200" cap="all" baseline="0" noProof="0" dirty="0">
                  <a:latin typeface="Calibri" panose="020F0502020204030204" pitchFamily="34" charset="0"/>
                  <a:cs typeface="Calibri" panose="020F0502020204030204" pitchFamily="34" charset="0"/>
                </a:endParaRPr>
              </a:p>
            </p:txBody>
          </p:sp>
        </p:grpSp>
        <p:grpSp>
          <p:nvGrpSpPr>
            <p:cNvPr id="91" name="Groep 90">
              <a:extLst>
                <a:ext uri="{FF2B5EF4-FFF2-40B4-BE49-F238E27FC236}">
                  <a16:creationId xmlns:a16="http://schemas.microsoft.com/office/drawing/2014/main" id="{4671F0D8-C184-4051-A5CF-89944AF940F6}"/>
                </a:ext>
              </a:extLst>
            </p:cNvPr>
            <p:cNvGrpSpPr/>
            <p:nvPr userDrawn="1"/>
          </p:nvGrpSpPr>
          <p:grpSpPr>
            <a:xfrm>
              <a:off x="-3786165" y="5728778"/>
              <a:ext cx="3693386" cy="959696"/>
              <a:chOff x="-3786437" y="6163468"/>
              <a:chExt cx="3693386" cy="959696"/>
            </a:xfrm>
          </p:grpSpPr>
          <p:sp>
            <p:nvSpPr>
              <p:cNvPr id="119" name="Rechthoek 118">
                <a:extLst>
                  <a:ext uri="{FF2B5EF4-FFF2-40B4-BE49-F238E27FC236}">
                    <a16:creationId xmlns:a16="http://schemas.microsoft.com/office/drawing/2014/main" id="{4589A25F-BBAF-4BB2-A234-5FDB14ED4CEC}"/>
                  </a:ext>
                </a:extLst>
              </p:cNvPr>
              <p:cNvSpPr/>
              <p:nvPr userDrawn="1"/>
            </p:nvSpPr>
            <p:spPr>
              <a:xfrm>
                <a:off x="-3786437" y="6295164"/>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900" b="1" cap="all" baseline="0" noProof="0" dirty="0">
                    <a:solidFill>
                      <a:srgbClr val="211F26"/>
                    </a:solidFill>
                    <a:latin typeface="Calibri" panose="020F0502020204030204" pitchFamily="34" charset="0"/>
                    <a:cs typeface="Calibri" panose="020F0502020204030204" pitchFamily="34" charset="0"/>
                  </a:rPr>
                  <a:t>MEER WETEN?</a:t>
                </a:r>
                <a:br>
                  <a:rPr lang="nl-NL" sz="900" b="1" cap="all" baseline="0" noProof="0" dirty="0">
                    <a:solidFill>
                      <a:srgbClr val="211F26"/>
                    </a:solidFill>
                    <a:latin typeface="Calibri" panose="020F0502020204030204" pitchFamily="34" charset="0"/>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900" b="1" cap="all" baseline="0" noProof="0" dirty="0">
                    <a:solidFill>
                      <a:srgbClr val="211F26"/>
                    </a:solidFill>
                    <a:latin typeface="Calibri" panose="020F0502020204030204" pitchFamily="34" charset="0"/>
                    <a:cs typeface="Calibri" panose="020F0502020204030204" pitchFamily="34" charset="0"/>
                  </a:rPr>
                  <a:t> 'SLIDEBUILDER’ </a:t>
                </a:r>
                <a:r>
                  <a:rPr lang="nl-NL" sz="9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900" kern="1200" cap="none" baseline="0" noProof="0" dirty="0">
                    <a:solidFill>
                      <a:srgbClr val="211F26"/>
                    </a:solidFill>
                    <a:latin typeface="Calibri" panose="020F0502020204030204" pitchFamily="34" charset="0"/>
                    <a:ea typeface="+mn-ea"/>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9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120" name="ICOON_info">
                <a:extLst>
                  <a:ext uri="{FF2B5EF4-FFF2-40B4-BE49-F238E27FC236}">
                    <a16:creationId xmlns:a16="http://schemas.microsoft.com/office/drawing/2014/main" id="{F493A4B9-DCF0-48E6-9D9E-46675A4138EE}"/>
                  </a:ext>
                </a:extLst>
              </p:cNvPr>
              <p:cNvGrpSpPr/>
              <p:nvPr userDrawn="1"/>
            </p:nvGrpSpPr>
            <p:grpSpPr>
              <a:xfrm>
                <a:off x="-376736" y="6163468"/>
                <a:ext cx="283685" cy="283685"/>
                <a:chOff x="-510741" y="5913713"/>
                <a:chExt cx="267555" cy="267555"/>
              </a:xfrm>
            </p:grpSpPr>
            <p:sp>
              <p:nvSpPr>
                <p:cNvPr id="127" name="Ovaal 126">
                  <a:extLst>
                    <a:ext uri="{FF2B5EF4-FFF2-40B4-BE49-F238E27FC236}">
                      <a16:creationId xmlns:a16="http://schemas.microsoft.com/office/drawing/2014/main" id="{42976F95-03DC-43C0-8295-B506EA022E5D}"/>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450"/>
                    </a:spcBef>
                    <a:spcAft>
                      <a:spcPts val="450"/>
                    </a:spcAft>
                  </a:pPr>
                  <a:endParaRPr lang="nl-NL" sz="1200" cap="all" baseline="0" noProof="0" dirty="0">
                    <a:latin typeface="Calibri" panose="020F0502020204030204" pitchFamily="34" charset="0"/>
                    <a:cs typeface="Calibri" panose="020F0502020204030204" pitchFamily="34" charset="0"/>
                  </a:endParaRPr>
                </a:p>
              </p:txBody>
            </p:sp>
            <p:sp>
              <p:nvSpPr>
                <p:cNvPr id="128" name="Graphic 163" descr="Informatie">
                  <a:extLst>
                    <a:ext uri="{FF2B5EF4-FFF2-40B4-BE49-F238E27FC236}">
                      <a16:creationId xmlns:a16="http://schemas.microsoft.com/office/drawing/2014/main" id="{6D4C7ABA-48DF-4F2D-B1C8-5969E92C37CD}"/>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1500" noProof="0" dirty="0">
                    <a:solidFill>
                      <a:srgbClr val="211F26"/>
                    </a:solidFill>
                    <a:latin typeface="Calibri" panose="020F0502020204030204" pitchFamily="34" charset="0"/>
                    <a:cs typeface="Calibri" panose="020F0502020204030204" pitchFamily="34" charset="0"/>
                  </a:endParaRPr>
                </a:p>
              </p:txBody>
            </p:sp>
          </p:grpSp>
          <p:grpSp>
            <p:nvGrpSpPr>
              <p:cNvPr id="121" name="Groep 120">
                <a:extLst>
                  <a:ext uri="{FF2B5EF4-FFF2-40B4-BE49-F238E27FC236}">
                    <a16:creationId xmlns:a16="http://schemas.microsoft.com/office/drawing/2014/main" id="{AFC26134-C717-4D75-9FE9-CFCC7122A6EF}"/>
                  </a:ext>
                </a:extLst>
              </p:cNvPr>
              <p:cNvGrpSpPr/>
              <p:nvPr userDrawn="1"/>
            </p:nvGrpSpPr>
            <p:grpSpPr>
              <a:xfrm>
                <a:off x="-938434" y="6420818"/>
                <a:ext cx="627798" cy="576693"/>
                <a:chOff x="-938434" y="4570310"/>
                <a:chExt cx="627798" cy="576693"/>
              </a:xfrm>
            </p:grpSpPr>
            <p:grpSp>
              <p:nvGrpSpPr>
                <p:cNvPr id="122" name="Inspireren">
                  <a:extLst>
                    <a:ext uri="{FF2B5EF4-FFF2-40B4-BE49-F238E27FC236}">
                      <a16:creationId xmlns:a16="http://schemas.microsoft.com/office/drawing/2014/main" id="{59CFBBFE-2835-4AF8-A630-0F3A7A3C9BEC}"/>
                    </a:ext>
                  </a:extLst>
                </p:cNvPr>
                <p:cNvGrpSpPr>
                  <a:grpSpLocks noChangeAspect="1"/>
                </p:cNvGrpSpPr>
                <p:nvPr userDrawn="1"/>
              </p:nvGrpSpPr>
              <p:grpSpPr bwMode="auto">
                <a:xfrm>
                  <a:off x="-716116" y="4570310"/>
                  <a:ext cx="169778" cy="242385"/>
                  <a:chOff x="4768" y="2783"/>
                  <a:chExt cx="788" cy="1125"/>
                </a:xfrm>
                <a:gradFill>
                  <a:gsLst>
                    <a:gs pos="0">
                      <a:srgbClr val="9D9FA1"/>
                    </a:gs>
                    <a:gs pos="70000">
                      <a:srgbClr val="211F26"/>
                    </a:gs>
                  </a:gsLst>
                  <a:lin ang="2700000" scaled="0"/>
                </a:gradFill>
              </p:grpSpPr>
              <p:sp>
                <p:nvSpPr>
                  <p:cNvPr id="124" name="Freeform 12">
                    <a:extLst>
                      <a:ext uri="{FF2B5EF4-FFF2-40B4-BE49-F238E27FC236}">
                        <a16:creationId xmlns:a16="http://schemas.microsoft.com/office/drawing/2014/main" id="{ED0466E4-64B3-4C91-8AEF-87F52C4B2AD5}"/>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125" name="Freeform 13">
                    <a:extLst>
                      <a:ext uri="{FF2B5EF4-FFF2-40B4-BE49-F238E27FC236}">
                        <a16:creationId xmlns:a16="http://schemas.microsoft.com/office/drawing/2014/main" id="{B07E2EB3-44DD-4460-BC55-B118DB232390}"/>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126" name="Freeform 14">
                    <a:extLst>
                      <a:ext uri="{FF2B5EF4-FFF2-40B4-BE49-F238E27FC236}">
                        <a16:creationId xmlns:a16="http://schemas.microsoft.com/office/drawing/2014/main" id="{3CB6B1A3-7EBB-4AF7-B438-036A1AEFA2F7}"/>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grpSp>
            <p:sp>
              <p:nvSpPr>
                <p:cNvPr id="123" name="Tekstvak 122">
                  <a:extLst>
                    <a:ext uri="{FF2B5EF4-FFF2-40B4-BE49-F238E27FC236}">
                      <a16:creationId xmlns:a16="http://schemas.microsoft.com/office/drawing/2014/main" id="{551F2688-FDEF-4A7B-85B4-EC4973EE2DE8}"/>
                    </a:ext>
                  </a:extLst>
                </p:cNvPr>
                <p:cNvSpPr txBox="1"/>
                <p:nvPr userDrawn="1"/>
              </p:nvSpPr>
              <p:spPr>
                <a:xfrm>
                  <a:off x="-938434" y="4824764"/>
                  <a:ext cx="627798" cy="322239"/>
                </a:xfrm>
                <a:prstGeom prst="rect">
                  <a:avLst/>
                </a:prstGeom>
                <a:noFill/>
              </p:spPr>
              <p:txBody>
                <a:bodyPr wrap="square" lIns="0" tIns="0" rIns="0" bIns="0" rtlCol="0" anchor="ctr">
                  <a:noAutofit/>
                </a:bodyPr>
                <a:lstStyle/>
                <a:p>
                  <a:pPr marL="0" marR="0" lvl="0" indent="0" algn="ctr" defTabSz="685800" rtl="0"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grpSp>
          <p:nvGrpSpPr>
            <p:cNvPr id="92" name="Groep 91">
              <a:extLst>
                <a:ext uri="{FF2B5EF4-FFF2-40B4-BE49-F238E27FC236}">
                  <a16:creationId xmlns:a16="http://schemas.microsoft.com/office/drawing/2014/main" id="{2A444115-D620-4C49-A355-83168FA48978}"/>
                </a:ext>
              </a:extLst>
            </p:cNvPr>
            <p:cNvGrpSpPr/>
            <p:nvPr userDrawn="1"/>
          </p:nvGrpSpPr>
          <p:grpSpPr>
            <a:xfrm>
              <a:off x="-3367447" y="1226982"/>
              <a:ext cx="791775" cy="406485"/>
              <a:chOff x="-3565087" y="1409294"/>
              <a:chExt cx="627469" cy="322133"/>
            </a:xfrm>
          </p:grpSpPr>
          <p:grpSp>
            <p:nvGrpSpPr>
              <p:cNvPr id="113" name="Groep 112">
                <a:extLst>
                  <a:ext uri="{FF2B5EF4-FFF2-40B4-BE49-F238E27FC236}">
                    <a16:creationId xmlns:a16="http://schemas.microsoft.com/office/drawing/2014/main" id="{3899649F-9B70-4ACD-B4CF-F679E208EADF}"/>
                  </a:ext>
                </a:extLst>
              </p:cNvPr>
              <p:cNvGrpSpPr/>
              <p:nvPr userDrawn="1"/>
            </p:nvGrpSpPr>
            <p:grpSpPr>
              <a:xfrm>
                <a:off x="-3364916" y="1409294"/>
                <a:ext cx="225195" cy="195499"/>
                <a:chOff x="10307162" y="1361199"/>
                <a:chExt cx="2200275" cy="1914525"/>
              </a:xfrm>
            </p:grpSpPr>
            <p:sp>
              <p:nvSpPr>
                <p:cNvPr id="115" name="Vrije vorm: vorm 114">
                  <a:extLst>
                    <a:ext uri="{FF2B5EF4-FFF2-40B4-BE49-F238E27FC236}">
                      <a16:creationId xmlns:a16="http://schemas.microsoft.com/office/drawing/2014/main" id="{187F8506-C494-4F0D-862A-2ECDF2603894}"/>
                    </a:ext>
                  </a:extLst>
                </p:cNvPr>
                <p:cNvSpPr/>
                <p:nvPr/>
              </p:nvSpPr>
              <p:spPr>
                <a:xfrm>
                  <a:off x="10683400" y="1831734"/>
                  <a:ext cx="371475" cy="371475"/>
                </a:xfrm>
                <a:custGeom>
                  <a:avLst/>
                  <a:gdLst>
                    <a:gd name="connsiteX0" fmla="*/ 369094 w 371475"/>
                    <a:gd name="connsiteY0" fmla="*/ 188119 h 371475"/>
                    <a:gd name="connsiteX1" fmla="*/ 188119 w 371475"/>
                    <a:gd name="connsiteY1" fmla="*/ 369094 h 371475"/>
                    <a:gd name="connsiteX2" fmla="*/ 7144 w 371475"/>
                    <a:gd name="connsiteY2" fmla="*/ 188119 h 371475"/>
                    <a:gd name="connsiteX3" fmla="*/ 188119 w 371475"/>
                    <a:gd name="connsiteY3" fmla="*/ 7144 h 371475"/>
                    <a:gd name="connsiteX4" fmla="*/ 369094 w 371475"/>
                    <a:gd name="connsiteY4" fmla="*/ 188119 h 3714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1475" h="371475">
                      <a:moveTo>
                        <a:pt x="369094" y="188119"/>
                      </a:moveTo>
                      <a:cubicBezTo>
                        <a:pt x="369094" y="288068"/>
                        <a:pt x="288068" y="369094"/>
                        <a:pt x="188119" y="369094"/>
                      </a:cubicBezTo>
                      <a:cubicBezTo>
                        <a:pt x="88169" y="369094"/>
                        <a:pt x="7144" y="288068"/>
                        <a:pt x="7144" y="188119"/>
                      </a:cubicBezTo>
                      <a:cubicBezTo>
                        <a:pt x="7144" y="88169"/>
                        <a:pt x="88169" y="7144"/>
                        <a:pt x="188119" y="7144"/>
                      </a:cubicBezTo>
                      <a:cubicBezTo>
                        <a:pt x="288068" y="7144"/>
                        <a:pt x="369094" y="88169"/>
                        <a:pt x="369094" y="188119"/>
                      </a:cubicBezTo>
                      <a:close/>
                    </a:path>
                  </a:pathLst>
                </a:custGeom>
                <a:solidFill>
                  <a:srgbClr val="1FF524"/>
                </a:solidFill>
                <a:ln w="9525" cap="flat">
                  <a:noFill/>
                  <a:prstDash val="solid"/>
                  <a:miter/>
                </a:ln>
              </p:spPr>
              <p:txBody>
                <a:bodyPr rtlCol="0" anchor="ctr"/>
                <a:lstStyle/>
                <a:p>
                  <a:pPr defTabSz="746602"/>
                  <a:endParaRPr lang="nl-NL" sz="5400" dirty="0">
                    <a:solidFill>
                      <a:srgbClr val="211F26"/>
                    </a:solidFill>
                    <a:latin typeface="Segoe UI Light"/>
                  </a:endParaRPr>
                </a:p>
              </p:txBody>
            </p:sp>
            <p:grpSp>
              <p:nvGrpSpPr>
                <p:cNvPr id="116" name="Groep 115">
                  <a:extLst>
                    <a:ext uri="{FF2B5EF4-FFF2-40B4-BE49-F238E27FC236}">
                      <a16:creationId xmlns:a16="http://schemas.microsoft.com/office/drawing/2014/main" id="{BB531D42-041F-42AC-85A5-C3D469D6DB3D}"/>
                    </a:ext>
                  </a:extLst>
                </p:cNvPr>
                <p:cNvGrpSpPr/>
                <p:nvPr/>
              </p:nvGrpSpPr>
              <p:grpSpPr>
                <a:xfrm>
                  <a:off x="10307162" y="1361199"/>
                  <a:ext cx="2200275" cy="1914525"/>
                  <a:chOff x="10307162" y="1361199"/>
                  <a:chExt cx="2200275" cy="1914525"/>
                </a:xfrm>
                <a:gradFill>
                  <a:gsLst>
                    <a:gs pos="0">
                      <a:srgbClr val="9D9FA1"/>
                    </a:gs>
                    <a:gs pos="70000">
                      <a:srgbClr val="211F26"/>
                    </a:gs>
                  </a:gsLst>
                  <a:lin ang="2700000" scaled="0"/>
                </a:gradFill>
              </p:grpSpPr>
              <p:sp>
                <p:nvSpPr>
                  <p:cNvPr id="117" name="Vrije vorm: vorm 116">
                    <a:extLst>
                      <a:ext uri="{FF2B5EF4-FFF2-40B4-BE49-F238E27FC236}">
                        <a16:creationId xmlns:a16="http://schemas.microsoft.com/office/drawing/2014/main" id="{2F1A628D-CB0C-4F04-81C5-7452DF9F3A8D}"/>
                      </a:ext>
                    </a:extLst>
                  </p:cNvPr>
                  <p:cNvSpPr/>
                  <p:nvPr/>
                </p:nvSpPr>
                <p:spPr>
                  <a:xfrm>
                    <a:off x="10307162" y="1361199"/>
                    <a:ext cx="2200275" cy="1914525"/>
                  </a:xfrm>
                  <a:custGeom>
                    <a:avLst/>
                    <a:gdLst>
                      <a:gd name="connsiteX0" fmla="*/ 7144 w 2200275"/>
                      <a:gd name="connsiteY0" fmla="*/ 7144 h 1914525"/>
                      <a:gd name="connsiteX1" fmla="*/ 7144 w 2200275"/>
                      <a:gd name="connsiteY1" fmla="*/ 245269 h 1914525"/>
                      <a:gd name="connsiteX2" fmla="*/ 432911 w 2200275"/>
                      <a:gd name="connsiteY2" fmla="*/ 245269 h 1914525"/>
                      <a:gd name="connsiteX3" fmla="*/ 432911 w 2200275"/>
                      <a:gd name="connsiteY3" fmla="*/ 245269 h 1914525"/>
                      <a:gd name="connsiteX4" fmla="*/ 1959769 w 2200275"/>
                      <a:gd name="connsiteY4" fmla="*/ 245269 h 1914525"/>
                      <a:gd name="connsiteX5" fmla="*/ 1959769 w 2200275"/>
                      <a:gd name="connsiteY5" fmla="*/ 1674019 h 1914525"/>
                      <a:gd name="connsiteX6" fmla="*/ 245269 w 2200275"/>
                      <a:gd name="connsiteY6" fmla="*/ 1674019 h 1914525"/>
                      <a:gd name="connsiteX7" fmla="*/ 245269 w 2200275"/>
                      <a:gd name="connsiteY7" fmla="*/ 350044 h 1914525"/>
                      <a:gd name="connsiteX8" fmla="*/ 7144 w 2200275"/>
                      <a:gd name="connsiteY8" fmla="*/ 350044 h 1914525"/>
                      <a:gd name="connsiteX9" fmla="*/ 7144 w 2200275"/>
                      <a:gd name="connsiteY9" fmla="*/ 1912144 h 1914525"/>
                      <a:gd name="connsiteX10" fmla="*/ 2197894 w 2200275"/>
                      <a:gd name="connsiteY10" fmla="*/ 1912144 h 1914525"/>
                      <a:gd name="connsiteX11" fmla="*/ 2197894 w 2200275"/>
                      <a:gd name="connsiteY11" fmla="*/ 7144 h 191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00275" h="1914525">
                        <a:moveTo>
                          <a:pt x="7144" y="7144"/>
                        </a:moveTo>
                        <a:lnTo>
                          <a:pt x="7144" y="245269"/>
                        </a:lnTo>
                        <a:lnTo>
                          <a:pt x="432911" y="245269"/>
                        </a:lnTo>
                        <a:lnTo>
                          <a:pt x="432911" y="245269"/>
                        </a:lnTo>
                        <a:lnTo>
                          <a:pt x="1959769" y="245269"/>
                        </a:lnTo>
                        <a:lnTo>
                          <a:pt x="1959769" y="1674019"/>
                        </a:lnTo>
                        <a:lnTo>
                          <a:pt x="245269" y="1674019"/>
                        </a:lnTo>
                        <a:lnTo>
                          <a:pt x="245269" y="350044"/>
                        </a:lnTo>
                        <a:lnTo>
                          <a:pt x="7144" y="350044"/>
                        </a:lnTo>
                        <a:lnTo>
                          <a:pt x="7144" y="1912144"/>
                        </a:lnTo>
                        <a:lnTo>
                          <a:pt x="2197894" y="1912144"/>
                        </a:lnTo>
                        <a:lnTo>
                          <a:pt x="2197894" y="7144"/>
                        </a:lnTo>
                        <a:close/>
                      </a:path>
                    </a:pathLst>
                  </a:custGeom>
                  <a:grpFill/>
                  <a:ln w="9525" cap="flat">
                    <a:noFill/>
                    <a:prstDash val="solid"/>
                    <a:miter/>
                  </a:ln>
                </p:spPr>
                <p:txBody>
                  <a:bodyPr rtlCol="0" anchor="ctr"/>
                  <a:lstStyle/>
                  <a:p>
                    <a:pPr defTabSz="746602"/>
                    <a:endParaRPr lang="nl-NL" sz="5400" dirty="0">
                      <a:solidFill>
                        <a:srgbClr val="211F26"/>
                      </a:solidFill>
                      <a:latin typeface="Segoe UI Light"/>
                    </a:endParaRPr>
                  </a:p>
                </p:txBody>
              </p:sp>
              <p:sp>
                <p:nvSpPr>
                  <p:cNvPr id="118" name="Vrije vorm: vorm 117">
                    <a:extLst>
                      <a:ext uri="{FF2B5EF4-FFF2-40B4-BE49-F238E27FC236}">
                        <a16:creationId xmlns:a16="http://schemas.microsoft.com/office/drawing/2014/main" id="{7CAE5EB3-BFA5-445B-8FE5-FA3ED7F57587}"/>
                      </a:ext>
                    </a:extLst>
                  </p:cNvPr>
                  <p:cNvSpPr/>
                  <p:nvPr/>
                </p:nvSpPr>
                <p:spPr>
                  <a:xfrm>
                    <a:off x="10682447" y="1953654"/>
                    <a:ext cx="1438275" cy="885825"/>
                  </a:xfrm>
                  <a:custGeom>
                    <a:avLst/>
                    <a:gdLst>
                      <a:gd name="connsiteX0" fmla="*/ 1070134 w 1438275"/>
                      <a:gd name="connsiteY0" fmla="*/ 7144 h 885825"/>
                      <a:gd name="connsiteX1" fmla="*/ 801529 w 1438275"/>
                      <a:gd name="connsiteY1" fmla="*/ 275749 h 885825"/>
                      <a:gd name="connsiteX2" fmla="*/ 662464 w 1438275"/>
                      <a:gd name="connsiteY2" fmla="*/ 137636 h 885825"/>
                      <a:gd name="connsiteX3" fmla="*/ 7144 w 1438275"/>
                      <a:gd name="connsiteY3" fmla="*/ 784384 h 885825"/>
                      <a:gd name="connsiteX4" fmla="*/ 108109 w 1438275"/>
                      <a:gd name="connsiteY4" fmla="*/ 885349 h 885825"/>
                      <a:gd name="connsiteX5" fmla="*/ 662464 w 1438275"/>
                      <a:gd name="connsiteY5" fmla="*/ 338614 h 885825"/>
                      <a:gd name="connsiteX6" fmla="*/ 928211 w 1438275"/>
                      <a:gd name="connsiteY6" fmla="*/ 605314 h 885825"/>
                      <a:gd name="connsiteX7" fmla="*/ 1029176 w 1438275"/>
                      <a:gd name="connsiteY7" fmla="*/ 503396 h 885825"/>
                      <a:gd name="connsiteX8" fmla="*/ 902494 w 1438275"/>
                      <a:gd name="connsiteY8" fmla="*/ 376714 h 885825"/>
                      <a:gd name="connsiteX9" fmla="*/ 1070134 w 1438275"/>
                      <a:gd name="connsiteY9" fmla="*/ 209074 h 885825"/>
                      <a:gd name="connsiteX10" fmla="*/ 1337786 w 1438275"/>
                      <a:gd name="connsiteY10" fmla="*/ 480536 h 885825"/>
                      <a:gd name="connsiteX11" fmla="*/ 1438751 w 1438275"/>
                      <a:gd name="connsiteY11" fmla="*/ 378619 h 885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38275" h="885825">
                        <a:moveTo>
                          <a:pt x="1070134" y="7144"/>
                        </a:moveTo>
                        <a:lnTo>
                          <a:pt x="801529" y="275749"/>
                        </a:lnTo>
                        <a:lnTo>
                          <a:pt x="662464" y="137636"/>
                        </a:lnTo>
                        <a:lnTo>
                          <a:pt x="7144" y="784384"/>
                        </a:lnTo>
                        <a:lnTo>
                          <a:pt x="108109" y="885349"/>
                        </a:lnTo>
                        <a:lnTo>
                          <a:pt x="662464" y="338614"/>
                        </a:lnTo>
                        <a:lnTo>
                          <a:pt x="928211" y="605314"/>
                        </a:lnTo>
                        <a:lnTo>
                          <a:pt x="1029176" y="503396"/>
                        </a:lnTo>
                        <a:lnTo>
                          <a:pt x="902494" y="376714"/>
                        </a:lnTo>
                        <a:lnTo>
                          <a:pt x="1070134" y="209074"/>
                        </a:lnTo>
                        <a:lnTo>
                          <a:pt x="1337786" y="480536"/>
                        </a:lnTo>
                        <a:lnTo>
                          <a:pt x="1438751" y="378619"/>
                        </a:lnTo>
                        <a:close/>
                      </a:path>
                    </a:pathLst>
                  </a:custGeom>
                  <a:grpFill/>
                  <a:ln w="9525" cap="flat">
                    <a:noFill/>
                    <a:prstDash val="solid"/>
                    <a:miter/>
                  </a:ln>
                </p:spPr>
                <p:txBody>
                  <a:bodyPr rtlCol="0" anchor="ctr"/>
                  <a:lstStyle/>
                  <a:p>
                    <a:pPr defTabSz="746602"/>
                    <a:endParaRPr lang="nl-NL" sz="5400" dirty="0">
                      <a:solidFill>
                        <a:srgbClr val="211F26"/>
                      </a:solidFill>
                      <a:latin typeface="Segoe UI Light"/>
                    </a:endParaRPr>
                  </a:p>
                </p:txBody>
              </p:sp>
            </p:grpSp>
          </p:grpSp>
          <p:sp>
            <p:nvSpPr>
              <p:cNvPr id="114" name="Tekstvak 113">
                <a:extLst>
                  <a:ext uri="{FF2B5EF4-FFF2-40B4-BE49-F238E27FC236}">
                    <a16:creationId xmlns:a16="http://schemas.microsoft.com/office/drawing/2014/main" id="{57A62EAE-0C88-400E-9529-F667D088C547}"/>
                  </a:ext>
                </a:extLst>
              </p:cNvPr>
              <p:cNvSpPr txBox="1"/>
              <p:nvPr userDrawn="1"/>
            </p:nvSpPr>
            <p:spPr>
              <a:xfrm>
                <a:off x="-3565087" y="1617700"/>
                <a:ext cx="627469" cy="113727"/>
              </a:xfrm>
              <a:prstGeom prst="rect">
                <a:avLst/>
              </a:prstGeom>
              <a:noFill/>
            </p:spPr>
            <p:txBody>
              <a:bodyPr wrap="square" lIns="0" tIns="18000" rIns="0" bIns="0" rtlCol="0" anchor="t">
                <a:noAutofit/>
              </a:bodyPr>
              <a:lstStyle/>
              <a:p>
                <a:pPr marL="0" marR="0" lvl="0" indent="0" algn="ctr" defTabSz="685800" rtl="0"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Afbeeldingen</a:t>
                </a:r>
              </a:p>
            </p:txBody>
          </p:sp>
        </p:grpSp>
        <p:grpSp>
          <p:nvGrpSpPr>
            <p:cNvPr id="93" name="Groep 92">
              <a:extLst>
                <a:ext uri="{FF2B5EF4-FFF2-40B4-BE49-F238E27FC236}">
                  <a16:creationId xmlns:a16="http://schemas.microsoft.com/office/drawing/2014/main" id="{F74D4580-8B6C-48DC-AF53-229F90070704}"/>
                </a:ext>
              </a:extLst>
            </p:cNvPr>
            <p:cNvGrpSpPr/>
            <p:nvPr userDrawn="1"/>
          </p:nvGrpSpPr>
          <p:grpSpPr>
            <a:xfrm>
              <a:off x="-3354295" y="5166361"/>
              <a:ext cx="514284" cy="506545"/>
              <a:chOff x="12617641" y="3403239"/>
              <a:chExt cx="752963" cy="741634"/>
            </a:xfrm>
          </p:grpSpPr>
          <p:grpSp>
            <p:nvGrpSpPr>
              <p:cNvPr id="97" name="Groep 96">
                <a:extLst>
                  <a:ext uri="{FF2B5EF4-FFF2-40B4-BE49-F238E27FC236}">
                    <a16:creationId xmlns:a16="http://schemas.microsoft.com/office/drawing/2014/main" id="{1CE0E456-FD6D-4A5F-922D-45B76EA28E29}"/>
                  </a:ext>
                </a:extLst>
              </p:cNvPr>
              <p:cNvGrpSpPr/>
              <p:nvPr userDrawn="1"/>
            </p:nvGrpSpPr>
            <p:grpSpPr>
              <a:xfrm>
                <a:off x="12771530" y="3403239"/>
                <a:ext cx="467176" cy="448491"/>
                <a:chOff x="12782157" y="3403239"/>
                <a:chExt cx="467176" cy="448491"/>
              </a:xfrm>
            </p:grpSpPr>
            <p:grpSp>
              <p:nvGrpSpPr>
                <p:cNvPr id="100" name="Groep 99">
                  <a:extLst>
                    <a:ext uri="{FF2B5EF4-FFF2-40B4-BE49-F238E27FC236}">
                      <a16:creationId xmlns:a16="http://schemas.microsoft.com/office/drawing/2014/main" id="{6F6479EB-D419-4389-9593-7973247E11D1}"/>
                    </a:ext>
                  </a:extLst>
                </p:cNvPr>
                <p:cNvGrpSpPr/>
                <p:nvPr userDrawn="1"/>
              </p:nvGrpSpPr>
              <p:grpSpPr>
                <a:xfrm>
                  <a:off x="12782157" y="3403239"/>
                  <a:ext cx="412976" cy="396132"/>
                  <a:chOff x="13554906" y="3320109"/>
                  <a:chExt cx="443917" cy="425811"/>
                </a:xfrm>
              </p:grpSpPr>
              <p:grpSp>
                <p:nvGrpSpPr>
                  <p:cNvPr id="107" name="Groep 106">
                    <a:extLst>
                      <a:ext uri="{FF2B5EF4-FFF2-40B4-BE49-F238E27FC236}">
                        <a16:creationId xmlns:a16="http://schemas.microsoft.com/office/drawing/2014/main" id="{91247562-B641-4912-9B18-6904DD06236A}"/>
                      </a:ext>
                    </a:extLst>
                  </p:cNvPr>
                  <p:cNvGrpSpPr/>
                  <p:nvPr userDrawn="1"/>
                </p:nvGrpSpPr>
                <p:grpSpPr>
                  <a:xfrm>
                    <a:off x="13554906" y="3320109"/>
                    <a:ext cx="443917" cy="425811"/>
                    <a:chOff x="12909684" y="1276143"/>
                    <a:chExt cx="443917" cy="425811"/>
                  </a:xfrm>
                </p:grpSpPr>
                <p:sp>
                  <p:nvSpPr>
                    <p:cNvPr id="110" name="Rechthoek 109">
                      <a:extLst>
                        <a:ext uri="{FF2B5EF4-FFF2-40B4-BE49-F238E27FC236}">
                          <a16:creationId xmlns:a16="http://schemas.microsoft.com/office/drawing/2014/main" id="{CF8993B0-9FA7-4DD7-88C5-A02E203FD322}"/>
                        </a:ext>
                      </a:extLst>
                    </p:cNvPr>
                    <p:cNvSpPr/>
                    <p:nvPr userDrawn="1"/>
                  </p:nvSpPr>
                  <p:spPr>
                    <a:xfrm>
                      <a:off x="12909689" y="1276143"/>
                      <a:ext cx="443912" cy="425811"/>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111" name="Rechthoek 110">
                      <a:extLst>
                        <a:ext uri="{FF2B5EF4-FFF2-40B4-BE49-F238E27FC236}">
                          <a16:creationId xmlns:a16="http://schemas.microsoft.com/office/drawing/2014/main" id="{D65EBF64-5A8C-4E56-81F3-AC5F9DC096E1}"/>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112" name="Ovaal 111">
                      <a:extLst>
                        <a:ext uri="{FF2B5EF4-FFF2-40B4-BE49-F238E27FC236}">
                          <a16:creationId xmlns:a16="http://schemas.microsoft.com/office/drawing/2014/main" id="{B0C91313-F4CA-480E-80CE-6D94522C9907}"/>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pic>
                <p:nvPicPr>
                  <p:cNvPr id="108" name="Afbeelding 107">
                    <a:extLst>
                      <a:ext uri="{FF2B5EF4-FFF2-40B4-BE49-F238E27FC236}">
                        <a16:creationId xmlns:a16="http://schemas.microsoft.com/office/drawing/2014/main" id="{3A42FDA0-42A8-437A-8EDC-1D8B0B2EF902}"/>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a:off x="13567296" y="3424991"/>
                    <a:ext cx="173367" cy="140220"/>
                  </a:xfrm>
                  <a:prstGeom prst="rect">
                    <a:avLst/>
                  </a:prstGeom>
                </p:spPr>
              </p:pic>
              <p:pic>
                <p:nvPicPr>
                  <p:cNvPr id="109" name="Afbeelding 108">
                    <a:extLst>
                      <a:ext uri="{FF2B5EF4-FFF2-40B4-BE49-F238E27FC236}">
                        <a16:creationId xmlns:a16="http://schemas.microsoft.com/office/drawing/2014/main" id="{DF2A6EFA-FC56-4FCA-A9E4-C8019D89DB00}"/>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flipH="1">
                    <a:off x="13635599" y="3449265"/>
                    <a:ext cx="173367" cy="111424"/>
                  </a:xfrm>
                  <a:prstGeom prst="rect">
                    <a:avLst/>
                  </a:prstGeom>
                </p:spPr>
              </p:pic>
            </p:grpSp>
            <p:grpSp>
              <p:nvGrpSpPr>
                <p:cNvPr id="101" name="Groep 100">
                  <a:extLst>
                    <a:ext uri="{FF2B5EF4-FFF2-40B4-BE49-F238E27FC236}">
                      <a16:creationId xmlns:a16="http://schemas.microsoft.com/office/drawing/2014/main" id="{874BB2A0-9BA7-462C-978D-E1184DA0DBE8}"/>
                    </a:ext>
                  </a:extLst>
                </p:cNvPr>
                <p:cNvGrpSpPr/>
                <p:nvPr userDrawn="1"/>
              </p:nvGrpSpPr>
              <p:grpSpPr>
                <a:xfrm>
                  <a:off x="13103513" y="3705268"/>
                  <a:ext cx="145820" cy="146462"/>
                  <a:chOff x="13096169" y="3602278"/>
                  <a:chExt cx="145820" cy="146462"/>
                </a:xfrm>
              </p:grpSpPr>
              <p:sp>
                <p:nvSpPr>
                  <p:cNvPr id="105" name="Rechthoek 104">
                    <a:extLst>
                      <a:ext uri="{FF2B5EF4-FFF2-40B4-BE49-F238E27FC236}">
                        <a16:creationId xmlns:a16="http://schemas.microsoft.com/office/drawing/2014/main" id="{13D548B8-D631-4B24-826E-0743A43B4723}"/>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106" name="Rechthoek 105">
                    <a:extLst>
                      <a:ext uri="{FF2B5EF4-FFF2-40B4-BE49-F238E27FC236}">
                        <a16:creationId xmlns:a16="http://schemas.microsoft.com/office/drawing/2014/main" id="{D45F5380-0A2D-45E9-A8BE-8D486E8CCFA9}"/>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nvGrpSpPr>
                <p:cNvPr id="102" name="Groep 101">
                  <a:extLst>
                    <a:ext uri="{FF2B5EF4-FFF2-40B4-BE49-F238E27FC236}">
                      <a16:creationId xmlns:a16="http://schemas.microsoft.com/office/drawing/2014/main" id="{693AF8FA-FE3A-47B2-A088-1F3DC6D5AAC1}"/>
                    </a:ext>
                  </a:extLst>
                </p:cNvPr>
                <p:cNvGrpSpPr/>
                <p:nvPr userDrawn="1"/>
              </p:nvGrpSpPr>
              <p:grpSpPr>
                <a:xfrm rot="10800000">
                  <a:off x="13061402" y="3665637"/>
                  <a:ext cx="145820" cy="146462"/>
                  <a:chOff x="13096169" y="3602278"/>
                  <a:chExt cx="145820" cy="146462"/>
                </a:xfrm>
              </p:grpSpPr>
              <p:sp>
                <p:nvSpPr>
                  <p:cNvPr id="103" name="Rechthoek 102">
                    <a:extLst>
                      <a:ext uri="{FF2B5EF4-FFF2-40B4-BE49-F238E27FC236}">
                        <a16:creationId xmlns:a16="http://schemas.microsoft.com/office/drawing/2014/main" id="{369EE251-C0C5-451A-8438-5967A0D289F8}"/>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104" name="Rechthoek 103">
                    <a:extLst>
                      <a:ext uri="{FF2B5EF4-FFF2-40B4-BE49-F238E27FC236}">
                        <a16:creationId xmlns:a16="http://schemas.microsoft.com/office/drawing/2014/main" id="{21577208-4C9E-422F-997F-E793E0E885A1}"/>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sp>
            <p:nvSpPr>
              <p:cNvPr id="98" name="Rechthoek 97">
                <a:extLst>
                  <a:ext uri="{FF2B5EF4-FFF2-40B4-BE49-F238E27FC236}">
                    <a16:creationId xmlns:a16="http://schemas.microsoft.com/office/drawing/2014/main" id="{F3B45373-97CF-470B-B860-725FBDE592F2}"/>
                  </a:ext>
                </a:extLst>
              </p:cNvPr>
              <p:cNvSpPr/>
              <p:nvPr userDrawn="1"/>
            </p:nvSpPr>
            <p:spPr>
              <a:xfrm>
                <a:off x="12617641" y="3889890"/>
                <a:ext cx="752963"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450"/>
                  </a:spcBef>
                  <a:spcAft>
                    <a:spcPts val="450"/>
                  </a:spcAft>
                </a:pPr>
                <a:r>
                  <a:rPr lang="nl-NL" sz="675" b="0" noProof="0" dirty="0">
                    <a:solidFill>
                      <a:srgbClr val="211F26"/>
                    </a:solidFill>
                    <a:latin typeface="Calibri" panose="020F0502020204030204" pitchFamily="34" charset="0"/>
                    <a:cs typeface="Calibri" panose="020F0502020204030204" pitchFamily="34" charset="0"/>
                  </a:rPr>
                  <a:t>Bijsnijden</a:t>
                </a:r>
              </a:p>
            </p:txBody>
          </p:sp>
          <p:sp>
            <p:nvSpPr>
              <p:cNvPr id="99" name="Gelijkbenige driehoek 98">
                <a:extLst>
                  <a:ext uri="{FF2B5EF4-FFF2-40B4-BE49-F238E27FC236}">
                    <a16:creationId xmlns:a16="http://schemas.microsoft.com/office/drawing/2014/main" id="{AEA1A6C7-16A9-41CE-BD70-03C47727115C}"/>
                  </a:ext>
                </a:extLst>
              </p:cNvPr>
              <p:cNvSpPr/>
              <p:nvPr userDrawn="1"/>
            </p:nvSpPr>
            <p:spPr>
              <a:xfrm rot="10800000">
                <a:off x="12950688" y="4093726"/>
                <a:ext cx="86866" cy="51147"/>
              </a:xfrm>
              <a:prstGeom prst="triangle">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sp>
          <p:nvSpPr>
            <p:cNvPr id="94" name="Ovaal 93">
              <a:extLst>
                <a:ext uri="{FF2B5EF4-FFF2-40B4-BE49-F238E27FC236}">
                  <a16:creationId xmlns:a16="http://schemas.microsoft.com/office/drawing/2014/main" id="{2914B193-2835-45B5-877C-052A4FA9DF7E}"/>
                </a:ext>
              </a:extLst>
            </p:cNvPr>
            <p:cNvSpPr/>
            <p:nvPr userDrawn="1"/>
          </p:nvSpPr>
          <p:spPr>
            <a:xfrm>
              <a:off x="-3603587" y="181118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95" name="Rechthoek 94">
              <a:extLst>
                <a:ext uri="{FF2B5EF4-FFF2-40B4-BE49-F238E27FC236}">
                  <a16:creationId xmlns:a16="http://schemas.microsoft.com/office/drawing/2014/main" id="{99EC1159-6E03-4576-9D6D-DABC90A186C0}"/>
                </a:ext>
              </a:extLst>
            </p:cNvPr>
            <p:cNvSpPr/>
            <p:nvPr userDrawn="1"/>
          </p:nvSpPr>
          <p:spPr>
            <a:xfrm>
              <a:off x="-3319415" y="1811185"/>
              <a:ext cx="2944682" cy="326338"/>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Kies de gewenste categorie en afbeelding</a:t>
              </a:r>
              <a:b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‘Invoegen’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96" name="Rechthoek 95">
              <a:extLst>
                <a:ext uri="{FF2B5EF4-FFF2-40B4-BE49-F238E27FC236}">
                  <a16:creationId xmlns:a16="http://schemas.microsoft.com/office/drawing/2014/main" id="{AD0C66F4-FB44-4019-A1F6-65E0F71454FF}"/>
                </a:ext>
              </a:extLst>
            </p:cNvPr>
            <p:cNvSpPr/>
            <p:nvPr userDrawn="1"/>
          </p:nvSpPr>
          <p:spPr>
            <a:xfrm>
              <a:off x="-3319415" y="2245760"/>
              <a:ext cx="825500" cy="209550"/>
            </a:xfrm>
            <a:prstGeom prst="rect">
              <a:avLst/>
            </a:prstGeom>
            <a:solidFill>
              <a:srgbClr val="1FF524"/>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450"/>
                </a:spcBef>
                <a:spcAft>
                  <a:spcPts val="450"/>
                </a:spcAft>
              </a:pPr>
              <a:r>
                <a:rPr lang="nl-NL" sz="750" b="1" noProof="0" dirty="0">
                  <a:solidFill>
                    <a:srgbClr val="211F26"/>
                  </a:solidFill>
                  <a:latin typeface="Calibri" panose="020F0502020204030204" pitchFamily="34" charset="0"/>
                  <a:cs typeface="Calibri" panose="020F0502020204030204" pitchFamily="34" charset="0"/>
                </a:rPr>
                <a:t>Invoegen</a:t>
              </a:r>
            </a:p>
          </p:txBody>
        </p:sp>
      </p:grpSp>
      <p:sp>
        <p:nvSpPr>
          <p:cNvPr id="9" name="- INFO">
            <a:extLst>
              <a:ext uri="{FF2B5EF4-FFF2-40B4-BE49-F238E27FC236}">
                <a16:creationId xmlns:a16="http://schemas.microsoft.com/office/drawing/2014/main" id="{3F2430C1-3A47-4C5A-9C4D-B45BF29A6CEE}"/>
              </a:ext>
            </a:extLst>
          </p:cNvPr>
          <p:cNvSpPr txBox="1"/>
          <p:nvPr userDrawn="1"/>
        </p:nvSpPr>
        <p:spPr>
          <a:xfrm>
            <a:off x="0" y="-272667"/>
            <a:ext cx="9134475" cy="148842"/>
          </a:xfrm>
          <a:prstGeom prst="rect">
            <a:avLst/>
          </a:prstGeom>
          <a:noFill/>
        </p:spPr>
        <p:txBody>
          <a:bodyPr wrap="square" lIns="0" tIns="0" rIns="0" bIns="0" rtlCol="0" anchor="ctr" anchorCtr="0">
            <a:noAutofit/>
          </a:bodyPr>
          <a:lstStyle/>
          <a:p>
            <a:pPr algn="l"/>
            <a:r>
              <a:rPr lang="nl-NL" sz="1050" b="1" cap="all" spc="0" baseline="0">
                <a:solidFill>
                  <a:sysClr val="windowText" lastClr="000000"/>
                </a:solidFill>
                <a:latin typeface="+mn-lt"/>
                <a:cs typeface="Calibri" panose="020F0502020204030204" pitchFamily="34" charset="0"/>
              </a:rPr>
              <a:t>beeld</a:t>
            </a:r>
            <a:endParaRPr lang="nl-NL" sz="1050" b="1" cap="all" spc="0" baseline="0" dirty="0">
              <a:solidFill>
                <a:sysClr val="windowText" lastClr="000000"/>
              </a:solidFill>
              <a:latin typeface="+mn-lt"/>
              <a:cs typeface="Calibri" panose="020F0502020204030204" pitchFamily="34" charset="0"/>
            </a:endParaRPr>
          </a:p>
        </p:txBody>
      </p:sp>
      <p:sp>
        <p:nvSpPr>
          <p:cNvPr id="11" name="afbeelding">
            <a:extLst>
              <a:ext uri="{FF2B5EF4-FFF2-40B4-BE49-F238E27FC236}">
                <a16:creationId xmlns:a16="http://schemas.microsoft.com/office/drawing/2014/main" id="{03C08519-3E76-4451-9937-53BC61C959E6}"/>
              </a:ext>
            </a:extLst>
          </p:cNvPr>
          <p:cNvSpPr>
            <a:spLocks noGrp="1"/>
          </p:cNvSpPr>
          <p:nvPr>
            <p:ph type="pic" sz="quarter" idx="14" hasCustomPrompt="1"/>
          </p:nvPr>
        </p:nvSpPr>
        <p:spPr>
          <a:xfrm>
            <a:off x="1" y="0"/>
            <a:ext cx="9143999" cy="5143500"/>
          </a:xfrm>
          <a:solidFill>
            <a:schemeClr val="bg1">
              <a:lumMod val="75000"/>
            </a:schemeClr>
          </a:solidFill>
        </p:spPr>
        <p:txBody>
          <a:bodyPr bIns="1260000" anchor="ctr" anchorCtr="0">
            <a:normAutofit/>
          </a:bodyPr>
          <a:lstStyle>
            <a:lvl1pPr marL="0" indent="0" algn="ctr">
              <a:lnSpc>
                <a:spcPct val="100000"/>
              </a:lnSpc>
              <a:spcBef>
                <a:spcPts val="0"/>
              </a:spcBef>
              <a:buNone/>
              <a:defRPr sz="1050">
                <a:solidFill>
                  <a:schemeClr val="bg1">
                    <a:lumMod val="95000"/>
                  </a:schemeClr>
                </a:solidFill>
              </a:defRPr>
            </a:lvl1pPr>
          </a:lstStyle>
          <a:p>
            <a:r>
              <a:rPr lang="nl-NL" dirty="0"/>
              <a:t>Selecteer dit kader, ga naar de tab ‘Slidebuilder’, klik op ‘Afbeeldingen’, </a:t>
            </a:r>
            <a:br>
              <a:rPr lang="nl-NL" dirty="0"/>
            </a:br>
            <a:r>
              <a:rPr lang="nl-NL" dirty="0"/>
              <a:t>selecteer de gewenste afbeelding en klik op ‘Invoegen’.</a:t>
            </a:r>
          </a:p>
        </p:txBody>
      </p:sp>
      <p:sp>
        <p:nvSpPr>
          <p:cNvPr id="4" name="datum">
            <a:extLst>
              <a:ext uri="{FF2B5EF4-FFF2-40B4-BE49-F238E27FC236}">
                <a16:creationId xmlns:a16="http://schemas.microsoft.com/office/drawing/2014/main" id="{8E420A72-FB1A-45BF-AC4A-C2A67FDAE6C8}"/>
              </a:ext>
            </a:extLst>
          </p:cNvPr>
          <p:cNvSpPr>
            <a:spLocks noGrp="1"/>
          </p:cNvSpPr>
          <p:nvPr>
            <p:ph type="dt" sz="half" idx="10"/>
          </p:nvPr>
        </p:nvSpPr>
        <p:spPr/>
        <p:txBody>
          <a:bodyPr/>
          <a:lstStyle>
            <a:lvl1pPr>
              <a:defRPr>
                <a:solidFill>
                  <a:schemeClr val="bg1"/>
                </a:solidFill>
              </a:defRPr>
            </a:lvl1pPr>
          </a:lstStyle>
          <a:p>
            <a:fld id="{9F0E309D-842B-4A1D-90B7-490C521E229F}" type="datetime1">
              <a:rPr lang="nl-NL" smtClean="0"/>
              <a:t>15-4-2025</a:t>
            </a:fld>
            <a:endParaRPr lang="nl-NL" dirty="0"/>
          </a:p>
        </p:txBody>
      </p:sp>
      <p:sp>
        <p:nvSpPr>
          <p:cNvPr id="5" name="voettekst">
            <a:extLst>
              <a:ext uri="{FF2B5EF4-FFF2-40B4-BE49-F238E27FC236}">
                <a16:creationId xmlns:a16="http://schemas.microsoft.com/office/drawing/2014/main" id="{7B9B5AD8-20ED-43D8-A7A9-54D9AEF0A965}"/>
              </a:ext>
            </a:extLst>
          </p:cNvPr>
          <p:cNvSpPr>
            <a:spLocks noGrp="1"/>
          </p:cNvSpPr>
          <p:nvPr>
            <p:ph type="ftr" sz="quarter" idx="11"/>
          </p:nvPr>
        </p:nvSpPr>
        <p:spPr/>
        <p:txBody>
          <a:bodyPr/>
          <a:lstStyle>
            <a:lvl1pPr>
              <a:defRPr>
                <a:solidFill>
                  <a:schemeClr val="bg1"/>
                </a:solidFill>
              </a:defRPr>
            </a:lvl1pPr>
          </a:lstStyle>
          <a:p>
            <a:r>
              <a:rPr lang="nl-NL"/>
              <a:t>Erasmus University Rotterdam </a:t>
            </a:r>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p:ph type="sldNum" sz="quarter" idx="12"/>
          </p:nvPr>
        </p:nvSpPr>
        <p:spPr/>
        <p:txBody>
          <a:bodyPr/>
          <a:lstStyle>
            <a:lvl1pPr>
              <a:defRPr>
                <a:solidFill>
                  <a:schemeClr val="bg1"/>
                </a:solidFill>
              </a:defRPr>
            </a:lvl1pPr>
          </a:lstStyle>
          <a:p>
            <a:fld id="{361A1203-CA3D-4D48-AFA0-9D668419C1D5}" type="slidenum">
              <a:rPr lang="nl-NL" smtClean="0"/>
              <a:pPr/>
              <a:t>‹#›</a:t>
            </a:fld>
            <a:endParaRPr lang="nl-NL" dirty="0"/>
          </a:p>
        </p:txBody>
      </p:sp>
    </p:spTree>
    <p:extLst>
      <p:ext uri="{BB962C8B-B14F-4D97-AF65-F5344CB8AC3E}">
        <p14:creationId xmlns:p14="http://schemas.microsoft.com/office/powerpoint/2010/main" val="137406959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autoRev="1" fill="hold" grpId="0" nodeType="afterEffect">
                                  <p:stCondLst>
                                    <p:cond delay="0"/>
                                  </p:stCondLst>
                                  <p:childTnLst>
                                    <p:animScale>
                                      <p:cBhvr>
                                        <p:cTn id="6" dur="20000" fill="hold"/>
                                        <p:tgtEl>
                                          <p:spTgt spid="11"/>
                                        </p:tgtEl>
                                      </p:cBhvr>
                                      <p:by x="110000" y="11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Lst>
  </p:timing>
  <p:extLst>
    <p:ext uri="{DCECCB84-F9BA-43D5-87BE-67443E8EF086}">
      <p15:sldGuideLst xmlns:p15="http://schemas.microsoft.com/office/powerpoint/2012/main"/>
    </p:ext>
  </p:extLst>
</p:sldLayout>
</file>

<file path=ppt/slideLayouts/slideLayout82.xml><?xml version="1.0" encoding="utf-8"?>
<p:sldLayout xmlns:a="http://schemas.openxmlformats.org/drawingml/2006/main" xmlns:r="http://schemas.openxmlformats.org/officeDocument/2006/relationships" xmlns:p="http://schemas.openxmlformats.org/presentationml/2006/main" preserve="1" userDrawn="1">
  <p:cSld name="Tekst + Grafiek">
    <p:bg>
      <p:bgPr>
        <a:solidFill>
          <a:schemeClr val="bg1">
            <a:lumMod val="95000"/>
          </a:schemeClr>
        </a:solidFill>
        <a:effectLst/>
      </p:bgPr>
    </p:bg>
    <p:spTree>
      <p:nvGrpSpPr>
        <p:cNvPr id="1" name=""/>
        <p:cNvGrpSpPr/>
        <p:nvPr/>
      </p:nvGrpSpPr>
      <p:grpSpPr>
        <a:xfrm>
          <a:off x="0" y="0"/>
          <a:ext cx="0" cy="0"/>
          <a:chOff x="0" y="0"/>
          <a:chExt cx="0" cy="0"/>
        </a:xfrm>
      </p:grpSpPr>
      <p:grpSp>
        <p:nvGrpSpPr>
          <p:cNvPr id="157" name="- INSTRUCTIES">
            <a:extLst>
              <a:ext uri="{FF2B5EF4-FFF2-40B4-BE49-F238E27FC236}">
                <a16:creationId xmlns:a16="http://schemas.microsoft.com/office/drawing/2014/main" id="{B02AE42A-C80B-4845-8A6C-868A7490A1B3}"/>
              </a:ext>
            </a:extLst>
          </p:cNvPr>
          <p:cNvGrpSpPr/>
          <p:nvPr userDrawn="1"/>
        </p:nvGrpSpPr>
        <p:grpSpPr>
          <a:xfrm>
            <a:off x="9283400" y="1"/>
            <a:ext cx="2770040" cy="4542638"/>
            <a:chOff x="-3786437" y="1"/>
            <a:chExt cx="3693386" cy="6056851"/>
          </a:xfrm>
        </p:grpSpPr>
        <p:sp>
          <p:nvSpPr>
            <p:cNvPr id="158" name="Rechthoek 157">
              <a:extLst>
                <a:ext uri="{FF2B5EF4-FFF2-40B4-BE49-F238E27FC236}">
                  <a16:creationId xmlns:a16="http://schemas.microsoft.com/office/drawing/2014/main" id="{48E3DE8A-56D7-46B0-A206-240F6B5BA7BA}"/>
                </a:ext>
              </a:extLst>
            </p:cNvPr>
            <p:cNvSpPr/>
            <p:nvPr userDrawn="1"/>
          </p:nvSpPr>
          <p:spPr>
            <a:xfrm>
              <a:off x="-3786165" y="3575647"/>
              <a:ext cx="3593091" cy="1752600"/>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450"/>
                </a:spcBef>
                <a:spcAft>
                  <a:spcPts val="450"/>
                </a:spcAft>
              </a:pPr>
              <a:r>
                <a:rPr lang="nl-NL" sz="1050" b="1" cap="all" baseline="0" noProof="0" dirty="0">
                  <a:solidFill>
                    <a:schemeClr val="accent1"/>
                  </a:solidFill>
                  <a:latin typeface="Calibri" panose="020F0502020204030204" pitchFamily="34" charset="0"/>
                  <a:cs typeface="Calibri" panose="020F0502020204030204" pitchFamily="34" charset="0"/>
                </a:rPr>
                <a:t>Grafiek data bewerken</a:t>
              </a:r>
            </a:p>
          </p:txBody>
        </p:sp>
        <p:sp>
          <p:nvSpPr>
            <p:cNvPr id="159" name="Ovaal 158">
              <a:extLst>
                <a:ext uri="{FF2B5EF4-FFF2-40B4-BE49-F238E27FC236}">
                  <a16:creationId xmlns:a16="http://schemas.microsoft.com/office/drawing/2014/main" id="{E1C0EBDB-8725-4776-A59B-609C3BF7B19C}"/>
                </a:ext>
              </a:extLst>
            </p:cNvPr>
            <p:cNvSpPr/>
            <p:nvPr userDrawn="1"/>
          </p:nvSpPr>
          <p:spPr>
            <a:xfrm>
              <a:off x="-3603587" y="4040245"/>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60" name="Rechthoek 159">
              <a:extLst>
                <a:ext uri="{FF2B5EF4-FFF2-40B4-BE49-F238E27FC236}">
                  <a16:creationId xmlns:a16="http://schemas.microsoft.com/office/drawing/2014/main" id="{83D775FE-DCFA-4980-B58C-F72564403A12}"/>
                </a:ext>
              </a:extLst>
            </p:cNvPr>
            <p:cNvSpPr/>
            <p:nvPr userDrawn="1"/>
          </p:nvSpPr>
          <p:spPr>
            <a:xfrm>
              <a:off x="-3319415" y="4040246"/>
              <a:ext cx="2944682" cy="327689"/>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Klik met de rechter muisknop op de grafiek</a:t>
              </a:r>
              <a:b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kies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‘Gegevens bewerken’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161" name="Groep 160">
              <a:extLst>
                <a:ext uri="{FF2B5EF4-FFF2-40B4-BE49-F238E27FC236}">
                  <a16:creationId xmlns:a16="http://schemas.microsoft.com/office/drawing/2014/main" id="{FAD79EED-41A4-487F-AFD4-437430F3BE76}"/>
                </a:ext>
              </a:extLst>
            </p:cNvPr>
            <p:cNvGrpSpPr/>
            <p:nvPr userDrawn="1"/>
          </p:nvGrpSpPr>
          <p:grpSpPr>
            <a:xfrm>
              <a:off x="-3314821" y="4480038"/>
              <a:ext cx="1495189" cy="563933"/>
              <a:chOff x="-3314821" y="3310415"/>
              <a:chExt cx="1495189" cy="563933"/>
            </a:xfrm>
          </p:grpSpPr>
          <p:sp>
            <p:nvSpPr>
              <p:cNvPr id="187" name="Rechthoek 186">
                <a:extLst>
                  <a:ext uri="{FF2B5EF4-FFF2-40B4-BE49-F238E27FC236}">
                    <a16:creationId xmlns:a16="http://schemas.microsoft.com/office/drawing/2014/main" id="{8E7554DC-1B65-4163-B63C-55DE3BB246DF}"/>
                  </a:ext>
                </a:extLst>
              </p:cNvPr>
              <p:cNvSpPr/>
              <p:nvPr userDrawn="1"/>
            </p:nvSpPr>
            <p:spPr>
              <a:xfrm>
                <a:off x="-3314821" y="3310415"/>
                <a:ext cx="1403797" cy="504851"/>
              </a:xfrm>
              <a:prstGeom prst="rect">
                <a:avLst/>
              </a:prstGeom>
              <a:solidFill>
                <a:srgbClr val="FFFFFF"/>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188" name="Rechthoek 187">
                <a:extLst>
                  <a:ext uri="{FF2B5EF4-FFF2-40B4-BE49-F238E27FC236}">
                    <a16:creationId xmlns:a16="http://schemas.microsoft.com/office/drawing/2014/main" id="{0A176154-AB57-425D-AA17-AB8755720DC9}"/>
                  </a:ext>
                </a:extLst>
              </p:cNvPr>
              <p:cNvSpPr/>
              <p:nvPr userDrawn="1"/>
            </p:nvSpPr>
            <p:spPr>
              <a:xfrm>
                <a:off x="-3304719" y="3564140"/>
                <a:ext cx="1387813" cy="246608"/>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189" name="Tekstvak 188">
                <a:extLst>
                  <a:ext uri="{FF2B5EF4-FFF2-40B4-BE49-F238E27FC236}">
                    <a16:creationId xmlns:a16="http://schemas.microsoft.com/office/drawing/2014/main" id="{64DB6376-7F51-40CD-8431-4303CDDC0B7F}"/>
                  </a:ext>
                </a:extLst>
              </p:cNvPr>
              <p:cNvSpPr txBox="1"/>
              <p:nvPr userDrawn="1"/>
            </p:nvSpPr>
            <p:spPr>
              <a:xfrm>
                <a:off x="-3122115" y="3369117"/>
                <a:ext cx="1258624" cy="137495"/>
              </a:xfrm>
              <a:prstGeom prst="rect">
                <a:avLst/>
              </a:prstGeom>
              <a:noFill/>
            </p:spPr>
            <p:txBody>
              <a:bodyPr wrap="square" rtlCol="0" anchor="ctr">
                <a:noAutofit/>
              </a:bodyPr>
              <a:lstStyle/>
              <a:p>
                <a:pPr marL="0" algn="l" defTabSz="913134" rtl="0" eaLnBrk="1" latinLnBrk="0" hangingPunct="1">
                  <a:lnSpc>
                    <a:spcPct val="90000"/>
                  </a:lnSpc>
                  <a:spcBef>
                    <a:spcPts val="450"/>
                  </a:spcBef>
                  <a:spcAft>
                    <a:spcPts val="450"/>
                  </a:spcAft>
                </a:pPr>
                <a:r>
                  <a:rPr lang="nl-NL" sz="675" b="0" kern="1200" noProof="0" dirty="0">
                    <a:solidFill>
                      <a:srgbClr val="211F26"/>
                    </a:solidFill>
                    <a:latin typeface="Calibri" panose="020F0502020204030204" pitchFamily="34" charset="0"/>
                    <a:ea typeface="+mn-ea"/>
                    <a:cs typeface="Calibri" panose="020F0502020204030204" pitchFamily="34" charset="0"/>
                  </a:rPr>
                  <a:t>Grafiektype wijzigen</a:t>
                </a:r>
              </a:p>
            </p:txBody>
          </p:sp>
          <p:sp>
            <p:nvSpPr>
              <p:cNvPr id="190" name="Tekstvak 189">
                <a:extLst>
                  <a:ext uri="{FF2B5EF4-FFF2-40B4-BE49-F238E27FC236}">
                    <a16:creationId xmlns:a16="http://schemas.microsoft.com/office/drawing/2014/main" id="{DC72384D-43BE-4004-92B0-D544C703CC2D}"/>
                  </a:ext>
                </a:extLst>
              </p:cNvPr>
              <p:cNvSpPr txBox="1"/>
              <p:nvPr userDrawn="1"/>
            </p:nvSpPr>
            <p:spPr>
              <a:xfrm>
                <a:off x="-3115840" y="3624236"/>
                <a:ext cx="1296208" cy="126416"/>
              </a:xfrm>
              <a:prstGeom prst="rect">
                <a:avLst/>
              </a:prstGeom>
              <a:noFill/>
            </p:spPr>
            <p:txBody>
              <a:bodyPr wrap="square" rtlCol="0" anchor="ctr">
                <a:noAutofit/>
              </a:bodyPr>
              <a:lstStyle/>
              <a:p>
                <a:pPr marL="0" algn="l" defTabSz="913134" rtl="0" eaLnBrk="1" latinLnBrk="0" hangingPunct="1">
                  <a:lnSpc>
                    <a:spcPct val="90000"/>
                  </a:lnSpc>
                  <a:spcBef>
                    <a:spcPts val="450"/>
                  </a:spcBef>
                  <a:spcAft>
                    <a:spcPts val="450"/>
                  </a:spcAft>
                </a:pPr>
                <a:r>
                  <a:rPr lang="nl-NL" sz="675" b="0" kern="1200" noProof="0" dirty="0">
                    <a:solidFill>
                      <a:srgbClr val="211F26"/>
                    </a:solidFill>
                    <a:latin typeface="Calibri" panose="020F0502020204030204" pitchFamily="34" charset="0"/>
                    <a:ea typeface="+mn-ea"/>
                    <a:cs typeface="Calibri" panose="020F0502020204030204" pitchFamily="34" charset="0"/>
                  </a:rPr>
                  <a:t>Gegevens bewerken</a:t>
                </a:r>
              </a:p>
            </p:txBody>
          </p:sp>
          <p:sp>
            <p:nvSpPr>
              <p:cNvPr id="191" name="Vrije vorm: vorm 190">
                <a:extLst>
                  <a:ext uri="{FF2B5EF4-FFF2-40B4-BE49-F238E27FC236}">
                    <a16:creationId xmlns:a16="http://schemas.microsoft.com/office/drawing/2014/main" id="{2D06D4A2-4C5B-4F8A-B97B-E32C19403607}"/>
                  </a:ext>
                </a:extLst>
              </p:cNvPr>
              <p:cNvSpPr/>
              <p:nvPr userDrawn="1"/>
            </p:nvSpPr>
            <p:spPr>
              <a:xfrm>
                <a:off x="-1959834" y="3694348"/>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450"/>
                  </a:spcBef>
                  <a:spcAft>
                    <a:spcPts val="450"/>
                  </a:spcAft>
                </a:pPr>
                <a:endParaRPr lang="nl-NL" sz="1200" cap="all" baseline="0" noProof="0" dirty="0">
                  <a:latin typeface="Calibri" panose="020F0502020204030204" pitchFamily="34" charset="0"/>
                  <a:cs typeface="Calibri" panose="020F0502020204030204" pitchFamily="34" charset="0"/>
                </a:endParaRPr>
              </a:p>
            </p:txBody>
          </p:sp>
          <p:grpSp>
            <p:nvGrpSpPr>
              <p:cNvPr id="192" name="Groep 191">
                <a:extLst>
                  <a:ext uri="{FF2B5EF4-FFF2-40B4-BE49-F238E27FC236}">
                    <a16:creationId xmlns:a16="http://schemas.microsoft.com/office/drawing/2014/main" id="{BFC6C02C-08BD-418E-AC47-FD91E8EC1D30}"/>
                  </a:ext>
                </a:extLst>
              </p:cNvPr>
              <p:cNvGrpSpPr/>
              <p:nvPr userDrawn="1"/>
            </p:nvGrpSpPr>
            <p:grpSpPr>
              <a:xfrm>
                <a:off x="-3261976" y="3361742"/>
                <a:ext cx="139861" cy="152244"/>
                <a:chOff x="12574450" y="6053892"/>
                <a:chExt cx="169232" cy="184215"/>
              </a:xfrm>
            </p:grpSpPr>
            <p:sp>
              <p:nvSpPr>
                <p:cNvPr id="212" name="Rechthoek 211">
                  <a:extLst>
                    <a:ext uri="{FF2B5EF4-FFF2-40B4-BE49-F238E27FC236}">
                      <a16:creationId xmlns:a16="http://schemas.microsoft.com/office/drawing/2014/main" id="{30AFEE65-4A86-45A7-A086-DCAC8603F5C9}"/>
                    </a:ext>
                  </a:extLst>
                </p:cNvPr>
                <p:cNvSpPr/>
                <p:nvPr userDrawn="1"/>
              </p:nvSpPr>
              <p:spPr>
                <a:xfrm>
                  <a:off x="12574450" y="6111529"/>
                  <a:ext cx="46293" cy="126577"/>
                </a:xfrm>
                <a:prstGeom prst="rect">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500" noProof="0" dirty="0">
                    <a:solidFill>
                      <a:srgbClr val="211F26"/>
                    </a:solidFill>
                    <a:latin typeface="Calibri" panose="020F0502020204030204" pitchFamily="34" charset="0"/>
                    <a:cs typeface="Calibri" panose="020F0502020204030204" pitchFamily="34" charset="0"/>
                  </a:endParaRPr>
                </a:p>
              </p:txBody>
            </p:sp>
            <p:sp>
              <p:nvSpPr>
                <p:cNvPr id="213" name="Rechthoek 212">
                  <a:extLst>
                    <a:ext uri="{FF2B5EF4-FFF2-40B4-BE49-F238E27FC236}">
                      <a16:creationId xmlns:a16="http://schemas.microsoft.com/office/drawing/2014/main" id="{7D394F0E-AD12-4E1B-AAB6-58462BC33528}"/>
                    </a:ext>
                  </a:extLst>
                </p:cNvPr>
                <p:cNvSpPr/>
                <p:nvPr userDrawn="1"/>
              </p:nvSpPr>
              <p:spPr>
                <a:xfrm>
                  <a:off x="12635427" y="6053892"/>
                  <a:ext cx="46293" cy="184215"/>
                </a:xfrm>
                <a:prstGeom prst="rect">
                  <a:avLst/>
                </a:prstGeom>
                <a:solidFill>
                  <a:srgbClr val="EDC8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500" noProof="0" dirty="0">
                    <a:solidFill>
                      <a:srgbClr val="211F26"/>
                    </a:solidFill>
                    <a:latin typeface="Calibri" panose="020F0502020204030204" pitchFamily="34" charset="0"/>
                    <a:cs typeface="Calibri" panose="020F0502020204030204" pitchFamily="34" charset="0"/>
                  </a:endParaRPr>
                </a:p>
              </p:txBody>
            </p:sp>
            <p:sp>
              <p:nvSpPr>
                <p:cNvPr id="214" name="Rechthoek 213">
                  <a:extLst>
                    <a:ext uri="{FF2B5EF4-FFF2-40B4-BE49-F238E27FC236}">
                      <a16:creationId xmlns:a16="http://schemas.microsoft.com/office/drawing/2014/main" id="{37961A08-064E-496F-AD9A-AA75A1630F33}"/>
                    </a:ext>
                  </a:extLst>
                </p:cNvPr>
                <p:cNvSpPr/>
                <p:nvPr userDrawn="1"/>
              </p:nvSpPr>
              <p:spPr>
                <a:xfrm>
                  <a:off x="12697389" y="6094907"/>
                  <a:ext cx="46293" cy="143200"/>
                </a:xfrm>
                <a:prstGeom prst="rect">
                  <a:avLst/>
                </a:prstGeom>
                <a:solidFill>
                  <a:srgbClr val="8080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500" noProof="0" dirty="0">
                    <a:solidFill>
                      <a:srgbClr val="211F26"/>
                    </a:solidFill>
                    <a:latin typeface="Calibri" panose="020F0502020204030204" pitchFamily="34" charset="0"/>
                    <a:cs typeface="Calibri" panose="020F0502020204030204" pitchFamily="34" charset="0"/>
                  </a:endParaRPr>
                </a:p>
              </p:txBody>
            </p:sp>
          </p:grpSp>
          <p:grpSp>
            <p:nvGrpSpPr>
              <p:cNvPr id="193" name="Groep 192">
                <a:extLst>
                  <a:ext uri="{FF2B5EF4-FFF2-40B4-BE49-F238E27FC236}">
                    <a16:creationId xmlns:a16="http://schemas.microsoft.com/office/drawing/2014/main" id="{CAEC2229-2298-4061-9E16-D27FAFDBBA66}"/>
                  </a:ext>
                </a:extLst>
              </p:cNvPr>
              <p:cNvGrpSpPr/>
              <p:nvPr userDrawn="1"/>
            </p:nvGrpSpPr>
            <p:grpSpPr>
              <a:xfrm>
                <a:off x="-3261070" y="3635199"/>
                <a:ext cx="168905" cy="104490"/>
                <a:chOff x="-3261070" y="3620931"/>
                <a:chExt cx="193920" cy="119965"/>
              </a:xfrm>
            </p:grpSpPr>
            <p:sp>
              <p:nvSpPr>
                <p:cNvPr id="194" name="Rechthoek 193">
                  <a:extLst>
                    <a:ext uri="{FF2B5EF4-FFF2-40B4-BE49-F238E27FC236}">
                      <a16:creationId xmlns:a16="http://schemas.microsoft.com/office/drawing/2014/main" id="{7041B477-2BE3-4023-8D93-F4FFD8A39DE8}"/>
                    </a:ext>
                  </a:extLst>
                </p:cNvPr>
                <p:cNvSpPr/>
                <p:nvPr userDrawn="1"/>
              </p:nvSpPr>
              <p:spPr>
                <a:xfrm>
                  <a:off x="-3261070" y="3643881"/>
                  <a:ext cx="142985" cy="9520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800" noProof="0" dirty="0">
                    <a:solidFill>
                      <a:srgbClr val="211F26"/>
                    </a:solidFill>
                    <a:latin typeface="Calibri" panose="020F0502020204030204" pitchFamily="34" charset="0"/>
                    <a:cs typeface="Calibri" panose="020F0502020204030204" pitchFamily="34" charset="0"/>
                  </a:endParaRPr>
                </a:p>
              </p:txBody>
            </p:sp>
            <p:grpSp>
              <p:nvGrpSpPr>
                <p:cNvPr id="195" name="Groep 194">
                  <a:extLst>
                    <a:ext uri="{FF2B5EF4-FFF2-40B4-BE49-F238E27FC236}">
                      <a16:creationId xmlns:a16="http://schemas.microsoft.com/office/drawing/2014/main" id="{435066D9-96FE-4889-AFE1-1AEB682AE2A4}"/>
                    </a:ext>
                  </a:extLst>
                </p:cNvPr>
                <p:cNvGrpSpPr/>
                <p:nvPr userDrawn="1"/>
              </p:nvGrpSpPr>
              <p:grpSpPr>
                <a:xfrm>
                  <a:off x="-3261070" y="3622063"/>
                  <a:ext cx="141113" cy="117345"/>
                  <a:chOff x="1094874" y="-878306"/>
                  <a:chExt cx="867364" cy="613611"/>
                </a:xfrm>
              </p:grpSpPr>
              <p:cxnSp>
                <p:nvCxnSpPr>
                  <p:cNvPr id="205" name="Rechte verbindingslijn 204">
                    <a:extLst>
                      <a:ext uri="{FF2B5EF4-FFF2-40B4-BE49-F238E27FC236}">
                        <a16:creationId xmlns:a16="http://schemas.microsoft.com/office/drawing/2014/main" id="{2AB81AB9-E793-4CE3-93B1-17AB67E507AB}"/>
                      </a:ext>
                    </a:extLst>
                  </p:cNvPr>
                  <p:cNvCxnSpPr>
                    <a:cxnSpLocks/>
                  </p:cNvCxnSpPr>
                  <p:nvPr userDrawn="1"/>
                </p:nvCxnSpPr>
                <p:spPr>
                  <a:xfrm>
                    <a:off x="1094874" y="-878305"/>
                    <a:ext cx="0" cy="613610"/>
                  </a:xfrm>
                  <a:prstGeom prst="line">
                    <a:avLst/>
                  </a:prstGeom>
                  <a:ln>
                    <a:solidFill>
                      <a:srgbClr val="818181"/>
                    </a:solidFill>
                  </a:ln>
                </p:spPr>
                <p:style>
                  <a:lnRef idx="1">
                    <a:schemeClr val="accent1"/>
                  </a:lnRef>
                  <a:fillRef idx="0">
                    <a:schemeClr val="accent1"/>
                  </a:fillRef>
                  <a:effectRef idx="0">
                    <a:schemeClr val="accent1"/>
                  </a:effectRef>
                  <a:fontRef idx="minor">
                    <a:schemeClr val="tx1"/>
                  </a:fontRef>
                </p:style>
              </p:cxnSp>
              <p:cxnSp>
                <p:nvCxnSpPr>
                  <p:cNvPr id="206" name="Rechte verbindingslijn 205">
                    <a:extLst>
                      <a:ext uri="{FF2B5EF4-FFF2-40B4-BE49-F238E27FC236}">
                        <a16:creationId xmlns:a16="http://schemas.microsoft.com/office/drawing/2014/main" id="{15471619-CDA6-45E5-A9F7-F1AC5EBBF055}"/>
                      </a:ext>
                    </a:extLst>
                  </p:cNvPr>
                  <p:cNvCxnSpPr>
                    <a:cxnSpLocks/>
                  </p:cNvCxnSpPr>
                  <p:nvPr userDrawn="1"/>
                </p:nvCxnSpPr>
                <p:spPr>
                  <a:xfrm>
                    <a:off x="1962238" y="-878306"/>
                    <a:ext cx="0" cy="613611"/>
                  </a:xfrm>
                  <a:prstGeom prst="line">
                    <a:avLst/>
                  </a:prstGeom>
                  <a:ln>
                    <a:solidFill>
                      <a:srgbClr val="818181"/>
                    </a:solidFill>
                  </a:ln>
                </p:spPr>
                <p:style>
                  <a:lnRef idx="1">
                    <a:schemeClr val="accent1"/>
                  </a:lnRef>
                  <a:fillRef idx="0">
                    <a:schemeClr val="accent1"/>
                  </a:fillRef>
                  <a:effectRef idx="0">
                    <a:schemeClr val="accent1"/>
                  </a:effectRef>
                  <a:fontRef idx="minor">
                    <a:schemeClr val="tx1"/>
                  </a:fontRef>
                </p:style>
              </p:cxnSp>
              <p:grpSp>
                <p:nvGrpSpPr>
                  <p:cNvPr id="207" name="Groep 206">
                    <a:extLst>
                      <a:ext uri="{FF2B5EF4-FFF2-40B4-BE49-F238E27FC236}">
                        <a16:creationId xmlns:a16="http://schemas.microsoft.com/office/drawing/2014/main" id="{3710843F-0486-4DE8-875A-A1C3059C4272}"/>
                      </a:ext>
                    </a:extLst>
                  </p:cNvPr>
                  <p:cNvGrpSpPr/>
                  <p:nvPr userDrawn="1"/>
                </p:nvGrpSpPr>
                <p:grpSpPr>
                  <a:xfrm>
                    <a:off x="1270535" y="-878306"/>
                    <a:ext cx="526983" cy="613611"/>
                    <a:chOff x="1270535" y="-745959"/>
                    <a:chExt cx="526983" cy="481264"/>
                  </a:xfrm>
                </p:grpSpPr>
                <p:cxnSp>
                  <p:nvCxnSpPr>
                    <p:cNvPr id="208" name="Rechte verbindingslijn 207">
                      <a:extLst>
                        <a:ext uri="{FF2B5EF4-FFF2-40B4-BE49-F238E27FC236}">
                          <a16:creationId xmlns:a16="http://schemas.microsoft.com/office/drawing/2014/main" id="{75F6E77E-A5A6-4474-93C5-0C0502A90D7F}"/>
                        </a:ext>
                      </a:extLst>
                    </p:cNvPr>
                    <p:cNvCxnSpPr>
                      <a:cxnSpLocks/>
                    </p:cNvCxnSpPr>
                    <p:nvPr userDrawn="1"/>
                  </p:nvCxnSpPr>
                  <p:spPr>
                    <a:xfrm>
                      <a:off x="1446196" y="-745959"/>
                      <a:ext cx="0" cy="481264"/>
                    </a:xfrm>
                    <a:prstGeom prst="line">
                      <a:avLst/>
                    </a:prstGeom>
                    <a:ln w="3175">
                      <a:solidFill>
                        <a:srgbClr val="818181"/>
                      </a:solidFill>
                    </a:ln>
                  </p:spPr>
                  <p:style>
                    <a:lnRef idx="1">
                      <a:schemeClr val="accent1"/>
                    </a:lnRef>
                    <a:fillRef idx="0">
                      <a:schemeClr val="accent1"/>
                    </a:fillRef>
                    <a:effectRef idx="0">
                      <a:schemeClr val="accent1"/>
                    </a:effectRef>
                    <a:fontRef idx="minor">
                      <a:schemeClr val="tx1"/>
                    </a:fontRef>
                  </p:style>
                </p:cxnSp>
                <p:cxnSp>
                  <p:nvCxnSpPr>
                    <p:cNvPr id="209" name="Rechte verbindingslijn 208">
                      <a:extLst>
                        <a:ext uri="{FF2B5EF4-FFF2-40B4-BE49-F238E27FC236}">
                          <a16:creationId xmlns:a16="http://schemas.microsoft.com/office/drawing/2014/main" id="{974F7AD3-5CAD-44BC-B7D2-7BC939246A48}"/>
                        </a:ext>
                      </a:extLst>
                    </p:cNvPr>
                    <p:cNvCxnSpPr>
                      <a:cxnSpLocks/>
                    </p:cNvCxnSpPr>
                    <p:nvPr userDrawn="1"/>
                  </p:nvCxnSpPr>
                  <p:spPr>
                    <a:xfrm>
                      <a:off x="1270535" y="-745959"/>
                      <a:ext cx="0" cy="481264"/>
                    </a:xfrm>
                    <a:prstGeom prst="line">
                      <a:avLst/>
                    </a:prstGeom>
                    <a:ln w="3175">
                      <a:solidFill>
                        <a:srgbClr val="818181"/>
                      </a:solidFill>
                    </a:ln>
                  </p:spPr>
                  <p:style>
                    <a:lnRef idx="1">
                      <a:schemeClr val="accent1"/>
                    </a:lnRef>
                    <a:fillRef idx="0">
                      <a:schemeClr val="accent1"/>
                    </a:fillRef>
                    <a:effectRef idx="0">
                      <a:schemeClr val="accent1"/>
                    </a:effectRef>
                    <a:fontRef idx="minor">
                      <a:schemeClr val="tx1"/>
                    </a:fontRef>
                  </p:style>
                </p:cxnSp>
                <p:cxnSp>
                  <p:nvCxnSpPr>
                    <p:cNvPr id="210" name="Rechte verbindingslijn 209">
                      <a:extLst>
                        <a:ext uri="{FF2B5EF4-FFF2-40B4-BE49-F238E27FC236}">
                          <a16:creationId xmlns:a16="http://schemas.microsoft.com/office/drawing/2014/main" id="{5C7202EB-BDA6-4D58-873E-75254136D4B1}"/>
                        </a:ext>
                      </a:extLst>
                    </p:cNvPr>
                    <p:cNvCxnSpPr>
                      <a:cxnSpLocks/>
                    </p:cNvCxnSpPr>
                    <p:nvPr userDrawn="1"/>
                  </p:nvCxnSpPr>
                  <p:spPr>
                    <a:xfrm>
                      <a:off x="1621857" y="-745959"/>
                      <a:ext cx="0" cy="481264"/>
                    </a:xfrm>
                    <a:prstGeom prst="line">
                      <a:avLst/>
                    </a:prstGeom>
                    <a:ln w="3175">
                      <a:solidFill>
                        <a:srgbClr val="818181"/>
                      </a:solidFill>
                    </a:ln>
                  </p:spPr>
                  <p:style>
                    <a:lnRef idx="1">
                      <a:schemeClr val="accent1"/>
                    </a:lnRef>
                    <a:fillRef idx="0">
                      <a:schemeClr val="accent1"/>
                    </a:fillRef>
                    <a:effectRef idx="0">
                      <a:schemeClr val="accent1"/>
                    </a:effectRef>
                    <a:fontRef idx="minor">
                      <a:schemeClr val="tx1"/>
                    </a:fontRef>
                  </p:style>
                </p:cxnSp>
                <p:cxnSp>
                  <p:nvCxnSpPr>
                    <p:cNvPr id="211" name="Rechte verbindingslijn 210">
                      <a:extLst>
                        <a:ext uri="{FF2B5EF4-FFF2-40B4-BE49-F238E27FC236}">
                          <a16:creationId xmlns:a16="http://schemas.microsoft.com/office/drawing/2014/main" id="{4DFC6DA7-0C6F-48FA-804A-105277A17C9D}"/>
                        </a:ext>
                      </a:extLst>
                    </p:cNvPr>
                    <p:cNvCxnSpPr>
                      <a:cxnSpLocks/>
                    </p:cNvCxnSpPr>
                    <p:nvPr userDrawn="1"/>
                  </p:nvCxnSpPr>
                  <p:spPr>
                    <a:xfrm>
                      <a:off x="1797518" y="-745959"/>
                      <a:ext cx="0" cy="481264"/>
                    </a:xfrm>
                    <a:prstGeom prst="line">
                      <a:avLst/>
                    </a:prstGeom>
                    <a:ln w="3175">
                      <a:solidFill>
                        <a:srgbClr val="818181"/>
                      </a:solidFill>
                    </a:ln>
                  </p:spPr>
                  <p:style>
                    <a:lnRef idx="1">
                      <a:schemeClr val="accent1"/>
                    </a:lnRef>
                    <a:fillRef idx="0">
                      <a:schemeClr val="accent1"/>
                    </a:fillRef>
                    <a:effectRef idx="0">
                      <a:schemeClr val="accent1"/>
                    </a:effectRef>
                    <a:fontRef idx="minor">
                      <a:schemeClr val="tx1"/>
                    </a:fontRef>
                  </p:style>
                </p:cxnSp>
              </p:grpSp>
            </p:grpSp>
            <p:cxnSp>
              <p:nvCxnSpPr>
                <p:cNvPr id="196" name="Rechte verbindingslijn 195">
                  <a:extLst>
                    <a:ext uri="{FF2B5EF4-FFF2-40B4-BE49-F238E27FC236}">
                      <a16:creationId xmlns:a16="http://schemas.microsoft.com/office/drawing/2014/main" id="{591E5BBA-68B5-4E8D-862E-BC11B61880CB}"/>
                    </a:ext>
                  </a:extLst>
                </p:cNvPr>
                <p:cNvCxnSpPr>
                  <a:cxnSpLocks/>
                </p:cNvCxnSpPr>
                <p:nvPr userDrawn="1"/>
              </p:nvCxnSpPr>
              <p:spPr>
                <a:xfrm flipH="1">
                  <a:off x="-3260471" y="3739408"/>
                  <a:ext cx="143329" cy="0"/>
                </a:xfrm>
                <a:prstGeom prst="line">
                  <a:avLst/>
                </a:prstGeom>
                <a:ln w="6350">
                  <a:solidFill>
                    <a:srgbClr val="818181"/>
                  </a:solidFill>
                </a:ln>
              </p:spPr>
              <p:style>
                <a:lnRef idx="1">
                  <a:schemeClr val="accent1"/>
                </a:lnRef>
                <a:fillRef idx="0">
                  <a:schemeClr val="accent1"/>
                </a:fillRef>
                <a:effectRef idx="0">
                  <a:schemeClr val="accent1"/>
                </a:effectRef>
                <a:fontRef idx="minor">
                  <a:schemeClr val="tx1"/>
                </a:fontRef>
              </p:style>
            </p:cxnSp>
            <p:cxnSp>
              <p:nvCxnSpPr>
                <p:cNvPr id="197" name="Rechte verbindingslijn 196">
                  <a:extLst>
                    <a:ext uri="{FF2B5EF4-FFF2-40B4-BE49-F238E27FC236}">
                      <a16:creationId xmlns:a16="http://schemas.microsoft.com/office/drawing/2014/main" id="{B7DA2CBA-22DC-4E5A-A6D4-4D0EBA60D0D2}"/>
                    </a:ext>
                  </a:extLst>
                </p:cNvPr>
                <p:cNvCxnSpPr>
                  <a:cxnSpLocks/>
                </p:cNvCxnSpPr>
                <p:nvPr userDrawn="1"/>
              </p:nvCxnSpPr>
              <p:spPr>
                <a:xfrm flipH="1">
                  <a:off x="-3261070" y="3713352"/>
                  <a:ext cx="142893" cy="0"/>
                </a:xfrm>
                <a:prstGeom prst="line">
                  <a:avLst/>
                </a:prstGeom>
                <a:ln w="3175">
                  <a:solidFill>
                    <a:srgbClr val="818181"/>
                  </a:solidFill>
                </a:ln>
              </p:spPr>
              <p:style>
                <a:lnRef idx="1">
                  <a:schemeClr val="accent1"/>
                </a:lnRef>
                <a:fillRef idx="0">
                  <a:schemeClr val="accent1"/>
                </a:fillRef>
                <a:effectRef idx="0">
                  <a:schemeClr val="accent1"/>
                </a:effectRef>
                <a:fontRef idx="minor">
                  <a:schemeClr val="tx1"/>
                </a:fontRef>
              </p:style>
            </p:cxnSp>
            <p:cxnSp>
              <p:nvCxnSpPr>
                <p:cNvPr id="198" name="Rechte verbindingslijn 197">
                  <a:extLst>
                    <a:ext uri="{FF2B5EF4-FFF2-40B4-BE49-F238E27FC236}">
                      <a16:creationId xmlns:a16="http://schemas.microsoft.com/office/drawing/2014/main" id="{433EA2CE-F48F-4D79-84BD-0E639C275CBF}"/>
                    </a:ext>
                  </a:extLst>
                </p:cNvPr>
                <p:cNvCxnSpPr>
                  <a:cxnSpLocks/>
                </p:cNvCxnSpPr>
                <p:nvPr userDrawn="1"/>
              </p:nvCxnSpPr>
              <p:spPr>
                <a:xfrm flipH="1">
                  <a:off x="-3261070" y="3689677"/>
                  <a:ext cx="142893" cy="0"/>
                </a:xfrm>
                <a:prstGeom prst="line">
                  <a:avLst/>
                </a:prstGeom>
                <a:ln w="3175">
                  <a:solidFill>
                    <a:srgbClr val="818181"/>
                  </a:solidFill>
                </a:ln>
              </p:spPr>
              <p:style>
                <a:lnRef idx="1">
                  <a:schemeClr val="accent1"/>
                </a:lnRef>
                <a:fillRef idx="0">
                  <a:schemeClr val="accent1"/>
                </a:fillRef>
                <a:effectRef idx="0">
                  <a:schemeClr val="accent1"/>
                </a:effectRef>
                <a:fontRef idx="minor">
                  <a:schemeClr val="tx1"/>
                </a:fontRef>
              </p:style>
            </p:cxnSp>
            <p:cxnSp>
              <p:nvCxnSpPr>
                <p:cNvPr id="199" name="Rechte verbindingslijn 198">
                  <a:extLst>
                    <a:ext uri="{FF2B5EF4-FFF2-40B4-BE49-F238E27FC236}">
                      <a16:creationId xmlns:a16="http://schemas.microsoft.com/office/drawing/2014/main" id="{82FB82F3-8D73-4AB9-B593-D4A765EFA48F}"/>
                    </a:ext>
                  </a:extLst>
                </p:cNvPr>
                <p:cNvCxnSpPr>
                  <a:cxnSpLocks/>
                </p:cNvCxnSpPr>
                <p:nvPr userDrawn="1"/>
              </p:nvCxnSpPr>
              <p:spPr>
                <a:xfrm flipH="1">
                  <a:off x="-3261070" y="3663621"/>
                  <a:ext cx="142893" cy="0"/>
                </a:xfrm>
                <a:prstGeom prst="line">
                  <a:avLst/>
                </a:prstGeom>
                <a:ln w="3175">
                  <a:solidFill>
                    <a:srgbClr val="818181"/>
                  </a:solidFill>
                </a:ln>
              </p:spPr>
              <p:style>
                <a:lnRef idx="1">
                  <a:schemeClr val="accent1"/>
                </a:lnRef>
                <a:fillRef idx="0">
                  <a:schemeClr val="accent1"/>
                </a:fillRef>
                <a:effectRef idx="0">
                  <a:schemeClr val="accent1"/>
                </a:effectRef>
                <a:fontRef idx="minor">
                  <a:schemeClr val="tx1"/>
                </a:fontRef>
              </p:style>
            </p:cxnSp>
            <p:sp>
              <p:nvSpPr>
                <p:cNvPr id="200" name="Rechthoek 199">
                  <a:extLst>
                    <a:ext uri="{FF2B5EF4-FFF2-40B4-BE49-F238E27FC236}">
                      <a16:creationId xmlns:a16="http://schemas.microsoft.com/office/drawing/2014/main" id="{909EE566-E0A5-4A6D-BBEC-6D08F32EC777}"/>
                    </a:ext>
                  </a:extLst>
                </p:cNvPr>
                <p:cNvSpPr/>
                <p:nvPr userDrawn="1"/>
              </p:nvSpPr>
              <p:spPr>
                <a:xfrm>
                  <a:off x="-3261070" y="3620931"/>
                  <a:ext cx="142893" cy="24910"/>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800" noProof="0" dirty="0">
                    <a:solidFill>
                      <a:srgbClr val="211F26"/>
                    </a:solidFill>
                    <a:latin typeface="Calibri" panose="020F0502020204030204" pitchFamily="34" charset="0"/>
                    <a:cs typeface="Calibri" panose="020F0502020204030204" pitchFamily="34" charset="0"/>
                  </a:endParaRPr>
                </a:p>
              </p:txBody>
            </p:sp>
            <p:grpSp>
              <p:nvGrpSpPr>
                <p:cNvPr id="201" name="Groep 200">
                  <a:extLst>
                    <a:ext uri="{FF2B5EF4-FFF2-40B4-BE49-F238E27FC236}">
                      <a16:creationId xmlns:a16="http://schemas.microsoft.com/office/drawing/2014/main" id="{63D12C5C-F4BC-4066-99D6-8892AAE27CAF}"/>
                    </a:ext>
                  </a:extLst>
                </p:cNvPr>
                <p:cNvGrpSpPr/>
                <p:nvPr userDrawn="1"/>
              </p:nvGrpSpPr>
              <p:grpSpPr>
                <a:xfrm rot="2700000">
                  <a:off x="-3158000" y="3650045"/>
                  <a:ext cx="34350" cy="147351"/>
                  <a:chOff x="3148392" y="-836646"/>
                  <a:chExt cx="132124" cy="596095"/>
                </a:xfrm>
                <a:solidFill>
                  <a:srgbClr val="3399FF"/>
                </a:solidFill>
              </p:grpSpPr>
              <p:sp>
                <p:nvSpPr>
                  <p:cNvPr id="202" name="Rechthoek 201">
                    <a:extLst>
                      <a:ext uri="{FF2B5EF4-FFF2-40B4-BE49-F238E27FC236}">
                        <a16:creationId xmlns:a16="http://schemas.microsoft.com/office/drawing/2014/main" id="{49EDC7E1-1BE8-44EA-82D5-E3D0C3F5F89F}"/>
                      </a:ext>
                    </a:extLst>
                  </p:cNvPr>
                  <p:cNvSpPr/>
                  <p:nvPr userDrawn="1"/>
                </p:nvSpPr>
                <p:spPr>
                  <a:xfrm>
                    <a:off x="3148632" y="-725510"/>
                    <a:ext cx="131884" cy="281356"/>
                  </a:xfrm>
                  <a:prstGeom prst="rect">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800" noProof="0" dirty="0">
                      <a:solidFill>
                        <a:srgbClr val="211F26"/>
                      </a:solidFill>
                      <a:latin typeface="Calibri" panose="020F0502020204030204" pitchFamily="34" charset="0"/>
                      <a:cs typeface="Calibri" panose="020F0502020204030204" pitchFamily="34" charset="0"/>
                    </a:endParaRPr>
                  </a:p>
                </p:txBody>
              </p:sp>
              <p:sp>
                <p:nvSpPr>
                  <p:cNvPr id="203" name="Rechthoek: afgeronde bovenhoeken 202">
                    <a:extLst>
                      <a:ext uri="{FF2B5EF4-FFF2-40B4-BE49-F238E27FC236}">
                        <a16:creationId xmlns:a16="http://schemas.microsoft.com/office/drawing/2014/main" id="{B90E127F-4D69-464A-AE7B-6A05C950EBAA}"/>
                      </a:ext>
                    </a:extLst>
                  </p:cNvPr>
                  <p:cNvSpPr/>
                  <p:nvPr userDrawn="1"/>
                </p:nvSpPr>
                <p:spPr>
                  <a:xfrm>
                    <a:off x="3148556" y="-836646"/>
                    <a:ext cx="131882" cy="87614"/>
                  </a:xfrm>
                  <a:prstGeom prst="round2SameRect">
                    <a:avLst>
                      <a:gd name="adj1" fmla="val 50000"/>
                      <a:gd name="adj2" fmla="val 0"/>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800" noProof="0" dirty="0">
                      <a:solidFill>
                        <a:srgbClr val="211F26"/>
                      </a:solidFill>
                      <a:latin typeface="Calibri" panose="020F0502020204030204" pitchFamily="34" charset="0"/>
                      <a:cs typeface="Calibri" panose="020F0502020204030204" pitchFamily="34" charset="0"/>
                    </a:endParaRPr>
                  </a:p>
                </p:txBody>
              </p:sp>
              <p:sp>
                <p:nvSpPr>
                  <p:cNvPr id="204" name="Gelijkbenige driehoek 203">
                    <a:extLst>
                      <a:ext uri="{FF2B5EF4-FFF2-40B4-BE49-F238E27FC236}">
                        <a16:creationId xmlns:a16="http://schemas.microsoft.com/office/drawing/2014/main" id="{2ACAF426-2702-4247-A275-E0B1320A1188}"/>
                      </a:ext>
                    </a:extLst>
                  </p:cNvPr>
                  <p:cNvSpPr/>
                  <p:nvPr userDrawn="1"/>
                </p:nvSpPr>
                <p:spPr>
                  <a:xfrm rot="10800000">
                    <a:off x="3148392" y="-420304"/>
                    <a:ext cx="131887" cy="179753"/>
                  </a:xfrm>
                  <a:prstGeom prst="triangle">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800" noProof="0" dirty="0">
                      <a:solidFill>
                        <a:srgbClr val="211F26"/>
                      </a:solidFill>
                      <a:latin typeface="Calibri" panose="020F0502020204030204" pitchFamily="34" charset="0"/>
                      <a:cs typeface="Calibri" panose="020F0502020204030204" pitchFamily="34" charset="0"/>
                    </a:endParaRPr>
                  </a:p>
                </p:txBody>
              </p:sp>
            </p:grpSp>
          </p:grpSp>
        </p:grpSp>
        <p:sp>
          <p:nvSpPr>
            <p:cNvPr id="162" name="Rechthoek 161">
              <a:extLst>
                <a:ext uri="{FF2B5EF4-FFF2-40B4-BE49-F238E27FC236}">
                  <a16:creationId xmlns:a16="http://schemas.microsoft.com/office/drawing/2014/main" id="{979D87AF-9898-4CFC-A744-23AC4F84B465}"/>
                </a:ext>
              </a:extLst>
            </p:cNvPr>
            <p:cNvSpPr/>
            <p:nvPr userDrawn="1"/>
          </p:nvSpPr>
          <p:spPr>
            <a:xfrm>
              <a:off x="-3786165" y="1"/>
              <a:ext cx="3593091" cy="3394057"/>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450"/>
                </a:spcBef>
                <a:spcAft>
                  <a:spcPts val="450"/>
                </a:spcAft>
              </a:pPr>
              <a:r>
                <a:rPr lang="nl-NL" sz="1050" b="1" cap="all" baseline="0" noProof="0" dirty="0">
                  <a:solidFill>
                    <a:schemeClr val="accent1"/>
                  </a:solidFill>
                  <a:latin typeface="Calibri" panose="020F0502020204030204" pitchFamily="34" charset="0"/>
                  <a:cs typeface="Calibri" panose="020F0502020204030204" pitchFamily="34" charset="0"/>
                </a:rPr>
                <a:t>Grafiek invoegen/opmaken</a:t>
              </a:r>
            </a:p>
          </p:txBody>
        </p:sp>
        <p:sp>
          <p:nvSpPr>
            <p:cNvPr id="163" name="Ovaal 162">
              <a:extLst>
                <a:ext uri="{FF2B5EF4-FFF2-40B4-BE49-F238E27FC236}">
                  <a16:creationId xmlns:a16="http://schemas.microsoft.com/office/drawing/2014/main" id="{553EA5DC-8FF5-4788-BADE-CA7D569111D0}"/>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64" name="Rechthoek 163">
              <a:extLst>
                <a:ext uri="{FF2B5EF4-FFF2-40B4-BE49-F238E27FC236}">
                  <a16:creationId xmlns:a16="http://schemas.microsoft.com/office/drawing/2014/main" id="{C4A283DF-7D4A-41E4-89A1-4F246B4608D7}"/>
                </a:ext>
              </a:extLst>
            </p:cNvPr>
            <p:cNvSpPr/>
            <p:nvPr userDrawn="1"/>
          </p:nvSpPr>
          <p:spPr>
            <a:xfrm>
              <a:off x="-3319415" y="465324"/>
              <a:ext cx="2944682" cy="658026"/>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Wanneer nodig, verwijder de bestaande grafiek d.m.v. de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Klik op het pictogram om een nieuwe grafiek in te voegen</a:t>
              </a:r>
              <a:b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900" b="0" i="1"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(zie onderstaand voorbeeld)</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165" name="Ovaal 164">
              <a:extLst>
                <a:ext uri="{FF2B5EF4-FFF2-40B4-BE49-F238E27FC236}">
                  <a16:creationId xmlns:a16="http://schemas.microsoft.com/office/drawing/2014/main" id="{68895ADD-B902-4703-825C-BD43348B3225}"/>
                </a:ext>
              </a:extLst>
            </p:cNvPr>
            <p:cNvSpPr/>
            <p:nvPr userDrawn="1"/>
          </p:nvSpPr>
          <p:spPr>
            <a:xfrm>
              <a:off x="-3603587" y="1729709"/>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166" name="Rechthoek 165">
              <a:extLst>
                <a:ext uri="{FF2B5EF4-FFF2-40B4-BE49-F238E27FC236}">
                  <a16:creationId xmlns:a16="http://schemas.microsoft.com/office/drawing/2014/main" id="{E4680C9F-B2FF-447A-A88B-F9A9C4203F24}"/>
                </a:ext>
              </a:extLst>
            </p:cNvPr>
            <p:cNvSpPr/>
            <p:nvPr userDrawn="1"/>
          </p:nvSpPr>
          <p:spPr>
            <a:xfrm>
              <a:off x="-3319415" y="1729710"/>
              <a:ext cx="2944682" cy="326338"/>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Selecteer de gewenste grafiek</a:t>
              </a:r>
              <a:b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‘Invoegen’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167" name="Groep 166">
              <a:extLst>
                <a:ext uri="{FF2B5EF4-FFF2-40B4-BE49-F238E27FC236}">
                  <a16:creationId xmlns:a16="http://schemas.microsoft.com/office/drawing/2014/main" id="{B4B335F3-E37C-4248-A318-8135E9DA7B9B}"/>
                </a:ext>
              </a:extLst>
            </p:cNvPr>
            <p:cNvGrpSpPr/>
            <p:nvPr userDrawn="1"/>
          </p:nvGrpSpPr>
          <p:grpSpPr>
            <a:xfrm>
              <a:off x="-3311319" y="2164285"/>
              <a:ext cx="825500" cy="209550"/>
              <a:chOff x="13504624" y="2482850"/>
              <a:chExt cx="825500" cy="209550"/>
            </a:xfrm>
          </p:grpSpPr>
          <p:sp>
            <p:nvSpPr>
              <p:cNvPr id="184" name="Rechthoek 183">
                <a:extLst>
                  <a:ext uri="{FF2B5EF4-FFF2-40B4-BE49-F238E27FC236}">
                    <a16:creationId xmlns:a16="http://schemas.microsoft.com/office/drawing/2014/main" id="{C38DEDAB-56BD-47EB-9BD3-61C3C78AE25B}"/>
                  </a:ext>
                </a:extLst>
              </p:cNvPr>
              <p:cNvSpPr/>
              <p:nvPr userDrawn="1"/>
            </p:nvSpPr>
            <p:spPr>
              <a:xfrm>
                <a:off x="13504624" y="2482850"/>
                <a:ext cx="825500" cy="209550"/>
              </a:xfrm>
              <a:prstGeom prst="rect">
                <a:avLst/>
              </a:prstGeom>
              <a:solidFill>
                <a:srgbClr val="E5F1FB"/>
              </a:solidFill>
              <a:ln w="12700">
                <a:solidFill>
                  <a:srgbClr val="0B7E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675" b="0" noProof="0" dirty="0">
                    <a:solidFill>
                      <a:srgbClr val="211F26"/>
                    </a:solidFill>
                    <a:latin typeface="Calibri" panose="020F0502020204030204" pitchFamily="34" charset="0"/>
                    <a:cs typeface="Calibri" panose="020F0502020204030204" pitchFamily="34" charset="0"/>
                  </a:rPr>
                  <a:t>Invoegen</a:t>
                </a:r>
              </a:p>
            </p:txBody>
          </p:sp>
          <p:cxnSp>
            <p:nvCxnSpPr>
              <p:cNvPr id="185" name="Rechte verbindingslijn 184">
                <a:extLst>
                  <a:ext uri="{FF2B5EF4-FFF2-40B4-BE49-F238E27FC236}">
                    <a16:creationId xmlns:a16="http://schemas.microsoft.com/office/drawing/2014/main" id="{78ECF08F-92CA-47C2-819F-EF0F7842E356}"/>
                  </a:ext>
                </a:extLst>
              </p:cNvPr>
              <p:cNvCxnSpPr/>
              <p:nvPr userDrawn="1"/>
            </p:nvCxnSpPr>
            <p:spPr>
              <a:xfrm>
                <a:off x="14155269" y="2515250"/>
                <a:ext cx="0" cy="142717"/>
              </a:xfrm>
              <a:prstGeom prst="line">
                <a:avLst/>
              </a:prstGeom>
              <a:noFill/>
              <a:ln w="3175" cap="flat" cmpd="sng" algn="ctr">
                <a:solidFill>
                  <a:srgbClr val="44546A"/>
                </a:solidFill>
                <a:prstDash val="solid"/>
              </a:ln>
              <a:effectLst/>
            </p:spPr>
          </p:cxnSp>
          <p:sp>
            <p:nvSpPr>
              <p:cNvPr id="186" name="Gelijkbenige driehoek 185">
                <a:extLst>
                  <a:ext uri="{FF2B5EF4-FFF2-40B4-BE49-F238E27FC236}">
                    <a16:creationId xmlns:a16="http://schemas.microsoft.com/office/drawing/2014/main" id="{F585511C-60E2-4DE8-AFD7-2B53AA5DB34E}"/>
                  </a:ext>
                </a:extLst>
              </p:cNvPr>
              <p:cNvSpPr/>
              <p:nvPr userDrawn="1"/>
            </p:nvSpPr>
            <p:spPr>
              <a:xfrm rot="10800000">
                <a:off x="14196089" y="2566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675" b="1" noProof="0" dirty="0">
                  <a:solidFill>
                    <a:srgbClr val="211F26"/>
                  </a:solidFill>
                  <a:latin typeface="Calibri" panose="020F0502020204030204" pitchFamily="34" charset="0"/>
                  <a:cs typeface="Calibri" panose="020F0502020204030204" pitchFamily="34" charset="0"/>
                </a:endParaRPr>
              </a:p>
            </p:txBody>
          </p:sp>
        </p:grpSp>
        <p:grpSp>
          <p:nvGrpSpPr>
            <p:cNvPr id="168" name="Groep 167">
              <a:extLst>
                <a:ext uri="{FF2B5EF4-FFF2-40B4-BE49-F238E27FC236}">
                  <a16:creationId xmlns:a16="http://schemas.microsoft.com/office/drawing/2014/main" id="{E015FA48-4825-4553-BA47-980BA404EE1D}"/>
                </a:ext>
              </a:extLst>
            </p:cNvPr>
            <p:cNvGrpSpPr/>
            <p:nvPr userDrawn="1"/>
          </p:nvGrpSpPr>
          <p:grpSpPr>
            <a:xfrm>
              <a:off x="-3316599" y="1232480"/>
              <a:ext cx="289372" cy="314992"/>
              <a:chOff x="7322769" y="-310267"/>
              <a:chExt cx="289372" cy="314992"/>
            </a:xfrm>
          </p:grpSpPr>
          <p:sp>
            <p:nvSpPr>
              <p:cNvPr id="181" name="Rechthoek 180">
                <a:extLst>
                  <a:ext uri="{FF2B5EF4-FFF2-40B4-BE49-F238E27FC236}">
                    <a16:creationId xmlns:a16="http://schemas.microsoft.com/office/drawing/2014/main" id="{AE46788F-440C-46D0-ADCF-45F077D7528F}"/>
                  </a:ext>
                </a:extLst>
              </p:cNvPr>
              <p:cNvSpPr/>
              <p:nvPr userDrawn="1"/>
            </p:nvSpPr>
            <p:spPr>
              <a:xfrm>
                <a:off x="7322769" y="-211712"/>
                <a:ext cx="79156" cy="216437"/>
              </a:xfrm>
              <a:prstGeom prst="rect">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800" noProof="0" dirty="0">
                  <a:solidFill>
                    <a:srgbClr val="211F26"/>
                  </a:solidFill>
                  <a:latin typeface="Calibri" panose="020F0502020204030204" pitchFamily="34" charset="0"/>
                  <a:cs typeface="Calibri" panose="020F0502020204030204" pitchFamily="34" charset="0"/>
                </a:endParaRPr>
              </a:p>
            </p:txBody>
          </p:sp>
          <p:sp>
            <p:nvSpPr>
              <p:cNvPr id="182" name="Rechthoek 181">
                <a:extLst>
                  <a:ext uri="{FF2B5EF4-FFF2-40B4-BE49-F238E27FC236}">
                    <a16:creationId xmlns:a16="http://schemas.microsoft.com/office/drawing/2014/main" id="{FA1D7F1D-1309-43F9-9C6A-BCCA21E23323}"/>
                  </a:ext>
                </a:extLst>
              </p:cNvPr>
              <p:cNvSpPr/>
              <p:nvPr userDrawn="1"/>
            </p:nvSpPr>
            <p:spPr>
              <a:xfrm>
                <a:off x="7427035" y="-310267"/>
                <a:ext cx="79156" cy="314992"/>
              </a:xfrm>
              <a:prstGeom prst="rect">
                <a:avLst/>
              </a:prstGeom>
              <a:solidFill>
                <a:srgbClr val="FFCC6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800" noProof="0" dirty="0">
                  <a:solidFill>
                    <a:srgbClr val="211F26"/>
                  </a:solidFill>
                  <a:latin typeface="Calibri" panose="020F0502020204030204" pitchFamily="34" charset="0"/>
                  <a:cs typeface="Calibri" panose="020F0502020204030204" pitchFamily="34" charset="0"/>
                </a:endParaRPr>
              </a:p>
            </p:txBody>
          </p:sp>
          <p:sp>
            <p:nvSpPr>
              <p:cNvPr id="183" name="Rechthoek 182">
                <a:extLst>
                  <a:ext uri="{FF2B5EF4-FFF2-40B4-BE49-F238E27FC236}">
                    <a16:creationId xmlns:a16="http://schemas.microsoft.com/office/drawing/2014/main" id="{18066FC7-CC31-4CB8-8A2D-BB2713CDA287}"/>
                  </a:ext>
                </a:extLst>
              </p:cNvPr>
              <p:cNvSpPr/>
              <p:nvPr userDrawn="1"/>
            </p:nvSpPr>
            <p:spPr>
              <a:xfrm>
                <a:off x="7532985" y="-240134"/>
                <a:ext cx="79156" cy="244859"/>
              </a:xfrm>
              <a:prstGeom prst="rect">
                <a:avLst/>
              </a:prstGeom>
              <a:solidFill>
                <a:srgbClr val="8080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800" noProof="0" dirty="0">
                  <a:solidFill>
                    <a:srgbClr val="211F26"/>
                  </a:solidFill>
                  <a:latin typeface="Calibri" panose="020F0502020204030204" pitchFamily="34" charset="0"/>
                  <a:cs typeface="Calibri" panose="020F0502020204030204" pitchFamily="34" charset="0"/>
                </a:endParaRPr>
              </a:p>
            </p:txBody>
          </p:sp>
        </p:grpSp>
        <p:sp>
          <p:nvSpPr>
            <p:cNvPr id="169" name="Ovaal 168">
              <a:extLst>
                <a:ext uri="{FF2B5EF4-FFF2-40B4-BE49-F238E27FC236}">
                  <a16:creationId xmlns:a16="http://schemas.microsoft.com/office/drawing/2014/main" id="{8595AC1E-8D36-454D-A528-E26F4A7DB1E4}"/>
                </a:ext>
              </a:extLst>
            </p:cNvPr>
            <p:cNvSpPr/>
            <p:nvPr userDrawn="1"/>
          </p:nvSpPr>
          <p:spPr>
            <a:xfrm>
              <a:off x="-3603587" y="2555608"/>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170" name="Rechthoek 169">
              <a:extLst>
                <a:ext uri="{FF2B5EF4-FFF2-40B4-BE49-F238E27FC236}">
                  <a16:creationId xmlns:a16="http://schemas.microsoft.com/office/drawing/2014/main" id="{B3A1647D-305A-474F-B314-50276697B565}"/>
                </a:ext>
              </a:extLst>
            </p:cNvPr>
            <p:cNvSpPr/>
            <p:nvPr userDrawn="1"/>
          </p:nvSpPr>
          <p:spPr>
            <a:xfrm>
              <a:off x="-3319415" y="2555609"/>
              <a:ext cx="2944682" cy="653931"/>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Verander de opmaak van de grafiek door onderdelen van de grafiek aan te klikken en naar de tab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‘Hulpmiddelen van grafieken - Opmaak’ </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te gaan. </a:t>
              </a:r>
            </a:p>
          </p:txBody>
        </p:sp>
        <p:sp>
          <p:nvSpPr>
            <p:cNvPr id="171" name="Rechthoek 170">
              <a:extLst>
                <a:ext uri="{FF2B5EF4-FFF2-40B4-BE49-F238E27FC236}">
                  <a16:creationId xmlns:a16="http://schemas.microsoft.com/office/drawing/2014/main" id="{20658C9B-CC30-453B-8B66-5E518E9A9ECE}"/>
                </a:ext>
              </a:extLst>
            </p:cNvPr>
            <p:cNvSpPr/>
            <p:nvPr userDrawn="1"/>
          </p:nvSpPr>
          <p:spPr>
            <a:xfrm>
              <a:off x="-3786437" y="5228852"/>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900" b="1" cap="all" baseline="0" noProof="0" dirty="0">
                  <a:solidFill>
                    <a:srgbClr val="211F26"/>
                  </a:solidFill>
                  <a:latin typeface="Calibri" panose="020F0502020204030204" pitchFamily="34" charset="0"/>
                  <a:cs typeface="Calibri" panose="020F0502020204030204" pitchFamily="34" charset="0"/>
                </a:rPr>
                <a:t>MEER WETEN?</a:t>
              </a:r>
              <a:br>
                <a:rPr lang="nl-NL" sz="900" b="1" cap="all" baseline="0" noProof="0" dirty="0">
                  <a:solidFill>
                    <a:srgbClr val="211F26"/>
                  </a:solidFill>
                  <a:latin typeface="Calibri" panose="020F0502020204030204" pitchFamily="34" charset="0"/>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900" b="1" cap="all" baseline="0" noProof="0" dirty="0">
                  <a:solidFill>
                    <a:srgbClr val="211F26"/>
                  </a:solidFill>
                  <a:latin typeface="Calibri" panose="020F0502020204030204" pitchFamily="34" charset="0"/>
                  <a:cs typeface="Calibri" panose="020F0502020204030204" pitchFamily="34" charset="0"/>
                </a:rPr>
                <a:t> 'SLIDEBUILDER’ </a:t>
              </a:r>
              <a:r>
                <a:rPr lang="nl-NL" sz="9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900" kern="1200" cap="none" baseline="0" noProof="0" dirty="0">
                  <a:solidFill>
                    <a:srgbClr val="211F26"/>
                  </a:solidFill>
                  <a:latin typeface="Calibri" panose="020F0502020204030204" pitchFamily="34" charset="0"/>
                  <a:ea typeface="+mn-ea"/>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9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172" name="ICOON_info">
              <a:extLst>
                <a:ext uri="{FF2B5EF4-FFF2-40B4-BE49-F238E27FC236}">
                  <a16:creationId xmlns:a16="http://schemas.microsoft.com/office/drawing/2014/main" id="{BB31F9A8-6496-4800-B220-6AF4733314D2}"/>
                </a:ext>
              </a:extLst>
            </p:cNvPr>
            <p:cNvGrpSpPr/>
            <p:nvPr userDrawn="1"/>
          </p:nvGrpSpPr>
          <p:grpSpPr>
            <a:xfrm>
              <a:off x="-376736" y="5092834"/>
              <a:ext cx="283685" cy="283685"/>
              <a:chOff x="-510741" y="5913713"/>
              <a:chExt cx="267555" cy="267555"/>
            </a:xfrm>
          </p:grpSpPr>
          <p:sp>
            <p:nvSpPr>
              <p:cNvPr id="179" name="Ovaal 178">
                <a:extLst>
                  <a:ext uri="{FF2B5EF4-FFF2-40B4-BE49-F238E27FC236}">
                    <a16:creationId xmlns:a16="http://schemas.microsoft.com/office/drawing/2014/main" id="{E9435B08-5090-4ED3-BDA9-0B1C55C6C2BC}"/>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450"/>
                  </a:spcBef>
                  <a:spcAft>
                    <a:spcPts val="450"/>
                  </a:spcAft>
                </a:pPr>
                <a:endParaRPr lang="nl-NL" sz="1200" cap="all" baseline="0" noProof="0" dirty="0">
                  <a:latin typeface="Calibri" panose="020F0502020204030204" pitchFamily="34" charset="0"/>
                  <a:cs typeface="Calibri" panose="020F0502020204030204" pitchFamily="34" charset="0"/>
                </a:endParaRPr>
              </a:p>
            </p:txBody>
          </p:sp>
          <p:sp>
            <p:nvSpPr>
              <p:cNvPr id="180" name="Graphic 163" descr="Informatie">
                <a:extLst>
                  <a:ext uri="{FF2B5EF4-FFF2-40B4-BE49-F238E27FC236}">
                    <a16:creationId xmlns:a16="http://schemas.microsoft.com/office/drawing/2014/main" id="{605D7DAA-D2AA-4FA0-8DC0-D35D16FCF2DA}"/>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1500" noProof="0" dirty="0">
                  <a:solidFill>
                    <a:srgbClr val="211F26"/>
                  </a:solidFill>
                  <a:latin typeface="Calibri" panose="020F0502020204030204" pitchFamily="34" charset="0"/>
                  <a:cs typeface="Calibri" panose="020F0502020204030204" pitchFamily="34" charset="0"/>
                </a:endParaRPr>
              </a:p>
            </p:txBody>
          </p:sp>
        </p:grpSp>
        <p:grpSp>
          <p:nvGrpSpPr>
            <p:cNvPr id="173" name="Groep 172">
              <a:extLst>
                <a:ext uri="{FF2B5EF4-FFF2-40B4-BE49-F238E27FC236}">
                  <a16:creationId xmlns:a16="http://schemas.microsoft.com/office/drawing/2014/main" id="{7023C05D-C426-4802-8185-B1B0C0A476CA}"/>
                </a:ext>
              </a:extLst>
            </p:cNvPr>
            <p:cNvGrpSpPr/>
            <p:nvPr userDrawn="1"/>
          </p:nvGrpSpPr>
          <p:grpSpPr>
            <a:xfrm>
              <a:off x="-938434" y="5366229"/>
              <a:ext cx="627798" cy="576693"/>
              <a:chOff x="-938434" y="4570310"/>
              <a:chExt cx="627798" cy="576693"/>
            </a:xfrm>
          </p:grpSpPr>
          <p:grpSp>
            <p:nvGrpSpPr>
              <p:cNvPr id="174" name="Inspireren">
                <a:extLst>
                  <a:ext uri="{FF2B5EF4-FFF2-40B4-BE49-F238E27FC236}">
                    <a16:creationId xmlns:a16="http://schemas.microsoft.com/office/drawing/2014/main" id="{8BBD4F01-D513-48EA-9925-2B208C1E235A}"/>
                  </a:ext>
                </a:extLst>
              </p:cNvPr>
              <p:cNvGrpSpPr>
                <a:grpSpLocks noChangeAspect="1"/>
              </p:cNvGrpSpPr>
              <p:nvPr userDrawn="1"/>
            </p:nvGrpSpPr>
            <p:grpSpPr bwMode="auto">
              <a:xfrm>
                <a:off x="-716116" y="4570310"/>
                <a:ext cx="169778" cy="242385"/>
                <a:chOff x="4768" y="2783"/>
                <a:chExt cx="788" cy="1125"/>
              </a:xfrm>
              <a:gradFill>
                <a:gsLst>
                  <a:gs pos="0">
                    <a:srgbClr val="9D9FA1"/>
                  </a:gs>
                  <a:gs pos="70000">
                    <a:srgbClr val="211F26"/>
                  </a:gs>
                </a:gsLst>
                <a:lin ang="2700000" scaled="0"/>
              </a:gradFill>
            </p:grpSpPr>
            <p:sp>
              <p:nvSpPr>
                <p:cNvPr id="176" name="Freeform 12">
                  <a:extLst>
                    <a:ext uri="{FF2B5EF4-FFF2-40B4-BE49-F238E27FC236}">
                      <a16:creationId xmlns:a16="http://schemas.microsoft.com/office/drawing/2014/main" id="{7D1B50FC-1CC1-4A2C-A9C9-52FFCB0B4927}"/>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177" name="Freeform 13">
                  <a:extLst>
                    <a:ext uri="{FF2B5EF4-FFF2-40B4-BE49-F238E27FC236}">
                      <a16:creationId xmlns:a16="http://schemas.microsoft.com/office/drawing/2014/main" id="{00110857-29E0-4302-802A-3F19431001DE}"/>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178" name="Freeform 14">
                  <a:extLst>
                    <a:ext uri="{FF2B5EF4-FFF2-40B4-BE49-F238E27FC236}">
                      <a16:creationId xmlns:a16="http://schemas.microsoft.com/office/drawing/2014/main" id="{972CF624-2E95-4A76-9E46-BA10D508554D}"/>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grpSp>
          <p:sp>
            <p:nvSpPr>
              <p:cNvPr id="175" name="Tekstvak 174">
                <a:extLst>
                  <a:ext uri="{FF2B5EF4-FFF2-40B4-BE49-F238E27FC236}">
                    <a16:creationId xmlns:a16="http://schemas.microsoft.com/office/drawing/2014/main" id="{D0A767D2-FEFB-483C-BCF6-98C8962EB68B}"/>
                  </a:ext>
                </a:extLst>
              </p:cNvPr>
              <p:cNvSpPr txBox="1"/>
              <p:nvPr userDrawn="1"/>
            </p:nvSpPr>
            <p:spPr>
              <a:xfrm>
                <a:off x="-938434" y="4824764"/>
                <a:ext cx="627798" cy="322239"/>
              </a:xfrm>
              <a:prstGeom prst="rect">
                <a:avLst/>
              </a:prstGeom>
              <a:noFill/>
            </p:spPr>
            <p:txBody>
              <a:bodyPr wrap="square" lIns="0" tIns="0" rIns="0" bIns="0" rtlCol="0" anchor="ctr">
                <a:noAutofit/>
              </a:bodyPr>
              <a:lstStyle/>
              <a:p>
                <a:pPr marL="0" marR="0" lvl="0" indent="0" algn="ctr" defTabSz="685800" rtl="0"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grpSp>
        <p:nvGrpSpPr>
          <p:cNvPr id="81" name="- INSTRUCTIES">
            <a:extLst>
              <a:ext uri="{FF2B5EF4-FFF2-40B4-BE49-F238E27FC236}">
                <a16:creationId xmlns:a16="http://schemas.microsoft.com/office/drawing/2014/main" id="{4498E543-396C-4569-8C2E-448E9E6DD5CC}"/>
              </a:ext>
            </a:extLst>
          </p:cNvPr>
          <p:cNvGrpSpPr/>
          <p:nvPr userDrawn="1"/>
        </p:nvGrpSpPr>
        <p:grpSpPr>
          <a:xfrm>
            <a:off x="-2839828" y="-1"/>
            <a:ext cx="2770040" cy="4464099"/>
            <a:chOff x="-3786437" y="-1"/>
            <a:chExt cx="3693386" cy="5952132"/>
          </a:xfrm>
        </p:grpSpPr>
        <p:sp>
          <p:nvSpPr>
            <p:cNvPr id="82" name="Rechthoek 81">
              <a:extLst>
                <a:ext uri="{FF2B5EF4-FFF2-40B4-BE49-F238E27FC236}">
                  <a16:creationId xmlns:a16="http://schemas.microsoft.com/office/drawing/2014/main" id="{8AC09E71-3B64-45A3-86D8-370CB5D6A4E3}"/>
                </a:ext>
              </a:extLst>
            </p:cNvPr>
            <p:cNvSpPr/>
            <p:nvPr userDrawn="1"/>
          </p:nvSpPr>
          <p:spPr>
            <a:xfrm>
              <a:off x="-3786165" y="-1"/>
              <a:ext cx="3593091" cy="5124131"/>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450"/>
                </a:spcBef>
                <a:spcAft>
                  <a:spcPts val="450"/>
                </a:spcAft>
              </a:pPr>
              <a:r>
                <a:rPr lang="nl-NL" sz="1050" b="1" cap="all" baseline="0" noProof="0" dirty="0">
                  <a:solidFill>
                    <a:schemeClr val="tx2"/>
                  </a:solidFill>
                  <a:latin typeface="Calibri" panose="020F0502020204030204" pitchFamily="34" charset="0"/>
                  <a:cs typeface="Calibri" panose="020F0502020204030204" pitchFamily="34" charset="0"/>
                </a:rPr>
                <a:t>Tekst niveaus kiezen</a:t>
              </a:r>
            </a:p>
          </p:txBody>
        </p:sp>
        <p:sp>
          <p:nvSpPr>
            <p:cNvPr id="83" name="Ovaal 82">
              <a:extLst>
                <a:ext uri="{FF2B5EF4-FFF2-40B4-BE49-F238E27FC236}">
                  <a16:creationId xmlns:a16="http://schemas.microsoft.com/office/drawing/2014/main" id="{F41AD0CE-9707-457D-921C-2585E8518333}"/>
                </a:ext>
              </a:extLst>
            </p:cNvPr>
            <p:cNvSpPr/>
            <p:nvPr userDrawn="1"/>
          </p:nvSpPr>
          <p:spPr>
            <a:xfrm>
              <a:off x="-3604183" y="183748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84" name="Rechthoek 83">
              <a:extLst>
                <a:ext uri="{FF2B5EF4-FFF2-40B4-BE49-F238E27FC236}">
                  <a16:creationId xmlns:a16="http://schemas.microsoft.com/office/drawing/2014/main" id="{273497BF-75A0-4D93-84E2-97D237B000E8}"/>
                </a:ext>
              </a:extLst>
            </p:cNvPr>
            <p:cNvSpPr/>
            <p:nvPr userDrawn="1"/>
          </p:nvSpPr>
          <p:spPr>
            <a:xfrm>
              <a:off x="-3319415" y="1837484"/>
              <a:ext cx="2949220" cy="180000"/>
            </a:xfrm>
            <a:prstGeom prst="rect">
              <a:avLst/>
            </a:prstGeom>
            <a:noFill/>
            <a:ln w="25400" cap="flat" cmpd="sng" algn="ctr">
              <a:noFill/>
              <a:prstDash val="solid"/>
            </a:ln>
            <a:effectLst/>
          </p:spPr>
          <p:txBody>
            <a:bodyPr lIns="0" tIns="0" rIns="0" bIns="0" rtlCol="0" anchor="ctr"/>
            <a:lstStyle/>
            <a:p>
              <a:pPr marL="202406" marR="0" lvl="0" indent="-202406" defTabSz="685800" eaLnBrk="1" fontAlgn="auto" latinLnBrk="0" hangingPunct="1">
                <a:lnSpc>
                  <a:spcPct val="100000"/>
                </a:lnSpc>
                <a:spcBef>
                  <a:spcPts val="450"/>
                </a:spcBef>
                <a:spcAft>
                  <a:spcPts val="450"/>
                </a:spcAft>
                <a:buClr>
                  <a:schemeClr val="tx1"/>
                </a:buClr>
                <a:buSzTx/>
                <a:buFont typeface="Calibri" panose="020F0502020204030204" pitchFamily="34" charset="0"/>
                <a:buChar char="›"/>
                <a:tabLst/>
                <a:defRPr/>
              </a:pPr>
              <a:r>
                <a:rPr kumimoji="0" lang="nl-NL" sz="1050" b="0" i="0" u="none" strike="noStrike" kern="0" cap="none" spc="0" normalizeH="0" baseline="0" noProof="0" dirty="0" err="1">
                  <a:ln>
                    <a:noFill/>
                  </a:ln>
                  <a:solidFill>
                    <a:schemeClr val="tx2"/>
                  </a:solidFill>
                  <a:effectLst/>
                  <a:uLnTx/>
                  <a:uFillTx/>
                  <a:latin typeface="+mn-lt"/>
                  <a:cs typeface="Calibri" panose="020F0502020204030204" pitchFamily="34" charset="0"/>
                </a:rPr>
                <a:t>Bullet</a:t>
              </a:r>
              <a:endParaRPr kumimoji="0" lang="nl-NL" sz="1050" b="0" i="0" u="none" strike="noStrike" kern="0" cap="none" spc="0" normalizeH="0" baseline="0" noProof="0" dirty="0">
                <a:ln>
                  <a:noFill/>
                </a:ln>
                <a:solidFill>
                  <a:schemeClr val="tx2"/>
                </a:solidFill>
                <a:effectLst/>
                <a:uLnTx/>
                <a:uFillTx/>
                <a:latin typeface="+mn-lt"/>
                <a:cs typeface="Calibri" panose="020F0502020204030204" pitchFamily="34" charset="0"/>
              </a:endParaRPr>
            </a:p>
          </p:txBody>
        </p:sp>
        <p:sp>
          <p:nvSpPr>
            <p:cNvPr id="85" name="Ovaal 84">
              <a:extLst>
                <a:ext uri="{FF2B5EF4-FFF2-40B4-BE49-F238E27FC236}">
                  <a16:creationId xmlns:a16="http://schemas.microsoft.com/office/drawing/2014/main" id="{27A6F57A-6365-42C9-8B04-5C28189F1909}"/>
                </a:ext>
              </a:extLst>
            </p:cNvPr>
            <p:cNvSpPr/>
            <p:nvPr userDrawn="1"/>
          </p:nvSpPr>
          <p:spPr>
            <a:xfrm>
              <a:off x="-3604183" y="219682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86" name="Rechthoek 85">
              <a:extLst>
                <a:ext uri="{FF2B5EF4-FFF2-40B4-BE49-F238E27FC236}">
                  <a16:creationId xmlns:a16="http://schemas.microsoft.com/office/drawing/2014/main" id="{497702FC-2589-4BB7-BB34-36FBB3C7D67C}"/>
                </a:ext>
              </a:extLst>
            </p:cNvPr>
            <p:cNvSpPr/>
            <p:nvPr userDrawn="1"/>
          </p:nvSpPr>
          <p:spPr>
            <a:xfrm>
              <a:off x="-3604183" y="1196113"/>
              <a:ext cx="3229047" cy="459227"/>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Gebruik onder de tab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‘Start’</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de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lijstniveau-knoppen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om een tekst niveau te kiezen. </a:t>
              </a:r>
              <a:b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Kies uit:</a:t>
              </a:r>
            </a:p>
          </p:txBody>
        </p:sp>
        <p:sp>
          <p:nvSpPr>
            <p:cNvPr id="87" name="Rechthoek 86">
              <a:extLst>
                <a:ext uri="{FF2B5EF4-FFF2-40B4-BE49-F238E27FC236}">
                  <a16:creationId xmlns:a16="http://schemas.microsoft.com/office/drawing/2014/main" id="{DAF78293-E465-4E9C-81BA-66F07E393FF2}"/>
                </a:ext>
              </a:extLst>
            </p:cNvPr>
            <p:cNvSpPr/>
            <p:nvPr userDrawn="1"/>
          </p:nvSpPr>
          <p:spPr>
            <a:xfrm>
              <a:off x="-3319415" y="2196829"/>
              <a:ext cx="2949220" cy="180000"/>
            </a:xfrm>
            <a:prstGeom prst="rect">
              <a:avLst/>
            </a:prstGeom>
            <a:noFill/>
            <a:ln w="25400" cap="flat" cmpd="sng" algn="ctr">
              <a:noFill/>
              <a:prstDash val="solid"/>
            </a:ln>
            <a:effectLst/>
          </p:spPr>
          <p:txBody>
            <a:bodyPr lIns="0" tIns="0" rIns="0" bIns="0" rtlCol="0" anchor="ctr"/>
            <a:lstStyle/>
            <a:p>
              <a:pPr marL="404813" marR="0" lvl="0" indent="-202406" defTabSz="685800" eaLnBrk="1" fontAlgn="auto" latinLnBrk="0" hangingPunct="1">
                <a:lnSpc>
                  <a:spcPct val="100000"/>
                </a:lnSpc>
                <a:spcBef>
                  <a:spcPts val="450"/>
                </a:spcBef>
                <a:spcAft>
                  <a:spcPts val="450"/>
                </a:spcAft>
                <a:buClr>
                  <a:schemeClr val="tx1"/>
                </a:buClr>
                <a:buSzTx/>
                <a:buFont typeface="Calibri" panose="020F0502020204030204" pitchFamily="34" charset="0"/>
                <a:buChar char="›"/>
                <a:tabLst/>
                <a:defRPr/>
              </a:pPr>
              <a:r>
                <a:rPr kumimoji="0" lang="nl-NL" sz="1050" b="0" i="0" u="none" strike="noStrike" kern="0" cap="none" spc="0" normalizeH="0" baseline="0" noProof="0" dirty="0">
                  <a:ln>
                    <a:noFill/>
                  </a:ln>
                  <a:solidFill>
                    <a:schemeClr val="tx2"/>
                  </a:solidFill>
                  <a:effectLst/>
                  <a:uLnTx/>
                  <a:uFillTx/>
                  <a:latin typeface="+mn-lt"/>
                  <a:cs typeface="Calibri" panose="020F0502020204030204" pitchFamily="34" charset="0"/>
                </a:rPr>
                <a:t>Sub-</a:t>
              </a:r>
              <a:r>
                <a:rPr kumimoji="0" lang="nl-NL" sz="1050" b="0" i="0" u="none" strike="noStrike" kern="0" cap="none" spc="0" normalizeH="0" baseline="0" noProof="0" dirty="0" err="1">
                  <a:ln>
                    <a:noFill/>
                  </a:ln>
                  <a:solidFill>
                    <a:schemeClr val="tx2"/>
                  </a:solidFill>
                  <a:effectLst/>
                  <a:uLnTx/>
                  <a:uFillTx/>
                  <a:latin typeface="+mn-lt"/>
                  <a:cs typeface="Calibri" panose="020F0502020204030204" pitchFamily="34" charset="0"/>
                </a:rPr>
                <a:t>bullet</a:t>
              </a:r>
              <a:endParaRPr kumimoji="0" lang="nl-NL" sz="1050" b="0" i="0" u="none" strike="noStrike" kern="0" cap="none" spc="0" normalizeH="0" baseline="0" noProof="0" dirty="0">
                <a:ln>
                  <a:noFill/>
                </a:ln>
                <a:solidFill>
                  <a:schemeClr val="tx2"/>
                </a:solidFill>
                <a:effectLst/>
                <a:uLnTx/>
                <a:uFillTx/>
                <a:latin typeface="+mn-lt"/>
                <a:cs typeface="Calibri" panose="020F0502020204030204" pitchFamily="34" charset="0"/>
              </a:endParaRPr>
            </a:p>
          </p:txBody>
        </p:sp>
        <p:sp>
          <p:nvSpPr>
            <p:cNvPr id="88" name="Ovaal 87">
              <a:extLst>
                <a:ext uri="{FF2B5EF4-FFF2-40B4-BE49-F238E27FC236}">
                  <a16:creationId xmlns:a16="http://schemas.microsoft.com/office/drawing/2014/main" id="{33B87138-386E-4AC6-912E-831E7D23C12E}"/>
                </a:ext>
              </a:extLst>
            </p:cNvPr>
            <p:cNvSpPr/>
            <p:nvPr userDrawn="1"/>
          </p:nvSpPr>
          <p:spPr>
            <a:xfrm>
              <a:off x="-3604183" y="255617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89" name="Rechthoek 88">
              <a:extLst>
                <a:ext uri="{FF2B5EF4-FFF2-40B4-BE49-F238E27FC236}">
                  <a16:creationId xmlns:a16="http://schemas.microsoft.com/office/drawing/2014/main" id="{3B9270FF-1FD5-4583-A23F-478FEF9A5B84}"/>
                </a:ext>
              </a:extLst>
            </p:cNvPr>
            <p:cNvSpPr/>
            <p:nvPr userDrawn="1"/>
          </p:nvSpPr>
          <p:spPr>
            <a:xfrm>
              <a:off x="-3319415" y="2556174"/>
              <a:ext cx="2949220" cy="180000"/>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100000"/>
                </a:lnSpc>
                <a:spcBef>
                  <a:spcPts val="450"/>
                </a:spcBef>
                <a:spcAft>
                  <a:spcPts val="450"/>
                </a:spcAft>
                <a:buClr>
                  <a:schemeClr val="accent1"/>
                </a:buClr>
                <a:buSzTx/>
                <a:buFont typeface="Calibri" panose="020F0502020204030204" pitchFamily="34" charset="0"/>
                <a:buNone/>
                <a:tabLst/>
                <a:defRPr/>
              </a:pPr>
              <a:r>
                <a:rPr kumimoji="0" lang="nl-NL" sz="1050" b="0" i="0" u="none" strike="noStrike" kern="0" cap="none" spc="0" normalizeH="0" baseline="0" noProof="0" dirty="0">
                  <a:ln>
                    <a:noFill/>
                  </a:ln>
                  <a:solidFill>
                    <a:schemeClr val="tx2"/>
                  </a:solidFill>
                  <a:effectLst/>
                  <a:uLnTx/>
                  <a:uFillTx/>
                  <a:latin typeface="+mn-lt"/>
                  <a:cs typeface="Calibri" panose="020F0502020204030204" pitchFamily="34" charset="0"/>
                </a:rPr>
                <a:t>Platte tekst</a:t>
              </a:r>
            </a:p>
          </p:txBody>
        </p:sp>
        <p:sp>
          <p:nvSpPr>
            <p:cNvPr id="90" name="Ovaal 89">
              <a:extLst>
                <a:ext uri="{FF2B5EF4-FFF2-40B4-BE49-F238E27FC236}">
                  <a16:creationId xmlns:a16="http://schemas.microsoft.com/office/drawing/2014/main" id="{95B875D2-FA4B-4467-8D2D-3B36D800FAFA}"/>
                </a:ext>
              </a:extLst>
            </p:cNvPr>
            <p:cNvSpPr/>
            <p:nvPr userDrawn="1"/>
          </p:nvSpPr>
          <p:spPr>
            <a:xfrm>
              <a:off x="-3604183" y="291551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91" name="Rechthoek 90">
              <a:extLst>
                <a:ext uri="{FF2B5EF4-FFF2-40B4-BE49-F238E27FC236}">
                  <a16:creationId xmlns:a16="http://schemas.microsoft.com/office/drawing/2014/main" id="{4BF90CB7-39EC-4016-8349-A68164CCF8D2}"/>
                </a:ext>
              </a:extLst>
            </p:cNvPr>
            <p:cNvSpPr/>
            <p:nvPr userDrawn="1"/>
          </p:nvSpPr>
          <p:spPr>
            <a:xfrm>
              <a:off x="-3319415" y="2915519"/>
              <a:ext cx="2949220" cy="180000"/>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100000"/>
                </a:lnSpc>
                <a:spcBef>
                  <a:spcPts val="450"/>
                </a:spcBef>
                <a:spcAft>
                  <a:spcPts val="450"/>
                </a:spcAft>
                <a:buClr>
                  <a:schemeClr val="accent1"/>
                </a:buClr>
                <a:buSzTx/>
                <a:buFont typeface="Arial" panose="020B0604020202020204" pitchFamily="34" charset="0"/>
                <a:buNone/>
                <a:tabLst/>
                <a:defRPr/>
              </a:pPr>
              <a:r>
                <a:rPr kumimoji="0" lang="nl-NL" sz="2550" b="1" i="0" u="none" strike="noStrike" kern="0" cap="none" spc="0" normalizeH="0" baseline="0" noProof="0" dirty="0">
                  <a:ln>
                    <a:noFill/>
                  </a:ln>
                  <a:solidFill>
                    <a:schemeClr val="tx2"/>
                  </a:solidFill>
                  <a:effectLst/>
                  <a:uLnTx/>
                  <a:uFillTx/>
                  <a:latin typeface="+mn-lt"/>
                  <a:cs typeface="Calibri" panose="020F0502020204030204" pitchFamily="34" charset="0"/>
                </a:rPr>
                <a:t>Titel / Quote</a:t>
              </a:r>
            </a:p>
          </p:txBody>
        </p:sp>
        <p:sp>
          <p:nvSpPr>
            <p:cNvPr id="92" name="Ovaal 91">
              <a:extLst>
                <a:ext uri="{FF2B5EF4-FFF2-40B4-BE49-F238E27FC236}">
                  <a16:creationId xmlns:a16="http://schemas.microsoft.com/office/drawing/2014/main" id="{0D9CA3F4-30D1-4810-8AC3-8E2D94D5FC71}"/>
                </a:ext>
              </a:extLst>
            </p:cNvPr>
            <p:cNvSpPr/>
            <p:nvPr userDrawn="1"/>
          </p:nvSpPr>
          <p:spPr>
            <a:xfrm>
              <a:off x="-3604183" y="327486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5</a:t>
              </a:r>
            </a:p>
          </p:txBody>
        </p:sp>
        <p:sp>
          <p:nvSpPr>
            <p:cNvPr id="93" name="Rechthoek 92">
              <a:extLst>
                <a:ext uri="{FF2B5EF4-FFF2-40B4-BE49-F238E27FC236}">
                  <a16:creationId xmlns:a16="http://schemas.microsoft.com/office/drawing/2014/main" id="{E87BFF03-B57A-44A0-8E4C-AB766082031A}"/>
                </a:ext>
              </a:extLst>
            </p:cNvPr>
            <p:cNvSpPr/>
            <p:nvPr userDrawn="1"/>
          </p:nvSpPr>
          <p:spPr>
            <a:xfrm>
              <a:off x="-3319415" y="3274864"/>
              <a:ext cx="2949220" cy="180000"/>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100000"/>
                </a:lnSpc>
                <a:spcBef>
                  <a:spcPts val="450"/>
                </a:spcBef>
                <a:spcAft>
                  <a:spcPts val="450"/>
                </a:spcAft>
                <a:buClr>
                  <a:schemeClr val="accent1"/>
                </a:buClr>
                <a:buSzTx/>
                <a:buFont typeface="Arial" panose="020B0604020202020204" pitchFamily="34" charset="0"/>
                <a:buNone/>
                <a:tabLst/>
                <a:defRPr/>
              </a:pPr>
              <a:r>
                <a:rPr kumimoji="0" lang="nl-NL" sz="1350" b="1" i="0" u="none" strike="noStrike" kern="0" cap="none" spc="0" normalizeH="0" baseline="0" noProof="0" dirty="0">
                  <a:ln>
                    <a:noFill/>
                  </a:ln>
                  <a:solidFill>
                    <a:schemeClr val="tx2"/>
                  </a:solidFill>
                  <a:effectLst/>
                  <a:uLnTx/>
                  <a:uFillTx/>
                  <a:latin typeface="+mn-lt"/>
                  <a:cs typeface="Calibri" panose="020F0502020204030204" pitchFamily="34" charset="0"/>
                </a:rPr>
                <a:t>Subtitel</a:t>
              </a:r>
            </a:p>
          </p:txBody>
        </p:sp>
        <p:sp>
          <p:nvSpPr>
            <p:cNvPr id="94" name="Ovaal 93">
              <a:extLst>
                <a:ext uri="{FF2B5EF4-FFF2-40B4-BE49-F238E27FC236}">
                  <a16:creationId xmlns:a16="http://schemas.microsoft.com/office/drawing/2014/main" id="{E73CC7DE-A402-4DAE-947C-7ECA2A9AA5EF}"/>
                </a:ext>
              </a:extLst>
            </p:cNvPr>
            <p:cNvSpPr/>
            <p:nvPr userDrawn="1"/>
          </p:nvSpPr>
          <p:spPr>
            <a:xfrm>
              <a:off x="-3604183" y="363420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6</a:t>
              </a:r>
            </a:p>
          </p:txBody>
        </p:sp>
        <p:sp>
          <p:nvSpPr>
            <p:cNvPr id="95" name="Rechthoek 94">
              <a:extLst>
                <a:ext uri="{FF2B5EF4-FFF2-40B4-BE49-F238E27FC236}">
                  <a16:creationId xmlns:a16="http://schemas.microsoft.com/office/drawing/2014/main" id="{1F72F434-D744-434B-A599-FFB2FCADA7E8}"/>
                </a:ext>
              </a:extLst>
            </p:cNvPr>
            <p:cNvSpPr/>
            <p:nvPr userDrawn="1"/>
          </p:nvSpPr>
          <p:spPr>
            <a:xfrm>
              <a:off x="-3319415" y="3993554"/>
              <a:ext cx="2949220" cy="180000"/>
            </a:xfrm>
            <a:prstGeom prst="rect">
              <a:avLst/>
            </a:prstGeom>
            <a:noFill/>
            <a:ln w="25400" cap="flat" cmpd="sng" algn="ctr">
              <a:noFill/>
              <a:prstDash val="solid"/>
            </a:ln>
            <a:effectLst/>
          </p:spPr>
          <p:txBody>
            <a:bodyPr lIns="0" tIns="0" rIns="0" bIns="0" rtlCol="0" anchor="ctr"/>
            <a:lstStyle/>
            <a:p>
              <a:pPr marL="200025" marR="0" lvl="0" indent="-200025" defTabSz="685800" eaLnBrk="1" fontAlgn="auto" latinLnBrk="0" hangingPunct="1">
                <a:lnSpc>
                  <a:spcPct val="100000"/>
                </a:lnSpc>
                <a:spcBef>
                  <a:spcPts val="450"/>
                </a:spcBef>
                <a:spcAft>
                  <a:spcPts val="450"/>
                </a:spcAft>
                <a:buClr>
                  <a:schemeClr val="accent1"/>
                </a:buClr>
                <a:buSzTx/>
                <a:buFont typeface="+mj-lt"/>
                <a:buAutoNum type="arabicPeriod"/>
                <a:tabLst/>
                <a:defRPr/>
              </a:pPr>
              <a:r>
                <a:rPr kumimoji="0" lang="nl-NL" sz="1050" b="0" i="0" u="none" strike="noStrike" kern="0" cap="none" spc="0" normalizeH="0" baseline="0" noProof="0" dirty="0">
                  <a:ln>
                    <a:noFill/>
                  </a:ln>
                  <a:solidFill>
                    <a:schemeClr val="tx2"/>
                  </a:solidFill>
                  <a:effectLst/>
                  <a:uLnTx/>
                  <a:uFillTx/>
                  <a:latin typeface="+mn-lt"/>
                  <a:cs typeface="Calibri" panose="020F0502020204030204" pitchFamily="34" charset="0"/>
                </a:rPr>
                <a:t>Numerieke </a:t>
              </a:r>
              <a:r>
                <a:rPr kumimoji="0" lang="nl-NL" sz="1050" b="0" i="0" u="none" strike="noStrike" kern="0" cap="none" spc="0" normalizeH="0" baseline="0" noProof="0" dirty="0" err="1">
                  <a:ln>
                    <a:noFill/>
                  </a:ln>
                  <a:solidFill>
                    <a:schemeClr val="tx2"/>
                  </a:solidFill>
                  <a:effectLst/>
                  <a:uLnTx/>
                  <a:uFillTx/>
                  <a:latin typeface="+mn-lt"/>
                  <a:cs typeface="Calibri" panose="020F0502020204030204" pitchFamily="34" charset="0"/>
                </a:rPr>
                <a:t>bullet</a:t>
              </a:r>
              <a:r>
                <a:rPr kumimoji="0" lang="nl-NL" sz="1050" b="0" i="0" u="none" strike="noStrike" kern="0" cap="none" spc="0" normalizeH="0" baseline="0" noProof="0" dirty="0">
                  <a:ln>
                    <a:noFill/>
                  </a:ln>
                  <a:solidFill>
                    <a:schemeClr val="tx2"/>
                  </a:solidFill>
                  <a:effectLst/>
                  <a:uLnTx/>
                  <a:uFillTx/>
                  <a:latin typeface="+mn-lt"/>
                  <a:cs typeface="Calibri" panose="020F0502020204030204" pitchFamily="34" charset="0"/>
                </a:rPr>
                <a:t> </a:t>
              </a:r>
            </a:p>
          </p:txBody>
        </p:sp>
        <p:sp>
          <p:nvSpPr>
            <p:cNvPr id="96" name="Ovaal 95">
              <a:extLst>
                <a:ext uri="{FF2B5EF4-FFF2-40B4-BE49-F238E27FC236}">
                  <a16:creationId xmlns:a16="http://schemas.microsoft.com/office/drawing/2014/main" id="{1D28DDA4-FB1F-482E-9766-2C4F07E6B025}"/>
                </a:ext>
              </a:extLst>
            </p:cNvPr>
            <p:cNvSpPr/>
            <p:nvPr userDrawn="1"/>
          </p:nvSpPr>
          <p:spPr>
            <a:xfrm>
              <a:off x="-3604183" y="399355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7</a:t>
              </a:r>
            </a:p>
          </p:txBody>
        </p:sp>
        <p:sp>
          <p:nvSpPr>
            <p:cNvPr id="97" name="Rechthoek 96">
              <a:extLst>
                <a:ext uri="{FF2B5EF4-FFF2-40B4-BE49-F238E27FC236}">
                  <a16:creationId xmlns:a16="http://schemas.microsoft.com/office/drawing/2014/main" id="{20E7273C-7F96-4BE3-ACE6-3FB22684A2DB}"/>
                </a:ext>
              </a:extLst>
            </p:cNvPr>
            <p:cNvSpPr/>
            <p:nvPr userDrawn="1"/>
          </p:nvSpPr>
          <p:spPr>
            <a:xfrm>
              <a:off x="-3325830" y="4352899"/>
              <a:ext cx="2949220" cy="180000"/>
            </a:xfrm>
            <a:prstGeom prst="rect">
              <a:avLst/>
            </a:prstGeom>
            <a:noFill/>
            <a:ln w="25400" cap="flat" cmpd="sng" algn="ctr">
              <a:noFill/>
              <a:prstDash val="solid"/>
            </a:ln>
            <a:effectLst/>
          </p:spPr>
          <p:txBody>
            <a:bodyPr lIns="0" tIns="0" rIns="0" bIns="0" rtlCol="0" anchor="ctr"/>
            <a:lstStyle/>
            <a:p>
              <a:pPr marL="200025" marR="0" lvl="0" indent="-200025" defTabSz="685800" eaLnBrk="1" fontAlgn="auto" latinLnBrk="0" hangingPunct="1">
                <a:lnSpc>
                  <a:spcPct val="100000"/>
                </a:lnSpc>
                <a:spcBef>
                  <a:spcPts val="450"/>
                </a:spcBef>
                <a:spcAft>
                  <a:spcPts val="450"/>
                </a:spcAft>
                <a:buClr>
                  <a:schemeClr val="accent1"/>
                </a:buClr>
                <a:buSzTx/>
                <a:buFont typeface="+mj-lt"/>
                <a:buAutoNum type="alphaLcPeriod"/>
                <a:tabLst/>
                <a:defRPr/>
              </a:pPr>
              <a:r>
                <a:rPr kumimoji="0" lang="nl-NL" sz="1050" b="0" i="0" u="none" strike="noStrike" kern="0" cap="none" spc="0" normalizeH="0" baseline="0" noProof="0" dirty="0">
                  <a:ln>
                    <a:noFill/>
                  </a:ln>
                  <a:solidFill>
                    <a:schemeClr val="tx2"/>
                  </a:solidFill>
                  <a:effectLst/>
                  <a:uLnTx/>
                  <a:uFillTx/>
                  <a:latin typeface="+mn-lt"/>
                  <a:cs typeface="Calibri" panose="020F0502020204030204" pitchFamily="34" charset="0"/>
                </a:rPr>
                <a:t>Alfabetische </a:t>
              </a:r>
              <a:r>
                <a:rPr kumimoji="0" lang="nl-NL" sz="1050" b="0" i="0" u="none" strike="noStrike" kern="0" cap="none" spc="0" normalizeH="0" baseline="0" noProof="0" dirty="0" err="1">
                  <a:ln>
                    <a:noFill/>
                  </a:ln>
                  <a:solidFill>
                    <a:schemeClr val="tx2"/>
                  </a:solidFill>
                  <a:effectLst/>
                  <a:uLnTx/>
                  <a:uFillTx/>
                  <a:latin typeface="+mn-lt"/>
                  <a:cs typeface="Calibri" panose="020F0502020204030204" pitchFamily="34" charset="0"/>
                </a:rPr>
                <a:t>bullet</a:t>
              </a:r>
              <a:r>
                <a:rPr kumimoji="0" lang="nl-NL" sz="1050" b="0" i="0" u="none" strike="noStrike" kern="0" cap="none" spc="0" normalizeH="0" baseline="0" noProof="0" dirty="0">
                  <a:ln>
                    <a:noFill/>
                  </a:ln>
                  <a:solidFill>
                    <a:schemeClr val="tx2"/>
                  </a:solidFill>
                  <a:effectLst/>
                  <a:uLnTx/>
                  <a:uFillTx/>
                  <a:latin typeface="+mn-lt"/>
                  <a:cs typeface="Calibri" panose="020F0502020204030204" pitchFamily="34" charset="0"/>
                </a:rPr>
                <a:t> </a:t>
              </a:r>
            </a:p>
          </p:txBody>
        </p:sp>
        <p:sp>
          <p:nvSpPr>
            <p:cNvPr id="98" name="Ovaal 97">
              <a:extLst>
                <a:ext uri="{FF2B5EF4-FFF2-40B4-BE49-F238E27FC236}">
                  <a16:creationId xmlns:a16="http://schemas.microsoft.com/office/drawing/2014/main" id="{5E133574-4DBD-4113-8D1C-B3D48FFCC92D}"/>
                </a:ext>
              </a:extLst>
            </p:cNvPr>
            <p:cNvSpPr/>
            <p:nvPr userDrawn="1"/>
          </p:nvSpPr>
          <p:spPr>
            <a:xfrm>
              <a:off x="-3604183" y="435289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8</a:t>
              </a:r>
            </a:p>
          </p:txBody>
        </p:sp>
        <p:sp>
          <p:nvSpPr>
            <p:cNvPr id="99" name="Rechthoek 98">
              <a:extLst>
                <a:ext uri="{FF2B5EF4-FFF2-40B4-BE49-F238E27FC236}">
                  <a16:creationId xmlns:a16="http://schemas.microsoft.com/office/drawing/2014/main" id="{EC47D8A0-FFA9-4BFF-9D09-D2D4AC7A85BE}"/>
                </a:ext>
              </a:extLst>
            </p:cNvPr>
            <p:cNvSpPr/>
            <p:nvPr userDrawn="1"/>
          </p:nvSpPr>
          <p:spPr>
            <a:xfrm>
              <a:off x="-3319415" y="4712245"/>
              <a:ext cx="2949220" cy="180000"/>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100000"/>
                </a:lnSpc>
                <a:spcBef>
                  <a:spcPts val="450"/>
                </a:spcBef>
                <a:spcAft>
                  <a:spcPts val="450"/>
                </a:spcAft>
                <a:buClr>
                  <a:schemeClr val="tx1"/>
                </a:buClr>
                <a:buSzTx/>
                <a:buFont typeface="Arial" panose="020B0604020202020204" pitchFamily="34" charset="0"/>
                <a:buNone/>
                <a:tabLst/>
                <a:defRPr/>
              </a:pPr>
              <a:r>
                <a:rPr kumimoji="0" lang="nl-NL" sz="900" b="0" i="1" u="none" strike="noStrike" kern="0" cap="none" spc="0" normalizeH="0" baseline="0" noProof="0" dirty="0">
                  <a:ln>
                    <a:noFill/>
                  </a:ln>
                  <a:solidFill>
                    <a:schemeClr val="tx1"/>
                  </a:solidFill>
                  <a:effectLst/>
                  <a:uLnTx/>
                  <a:uFillTx/>
                  <a:latin typeface="+mn-lt"/>
                  <a:cs typeface="Calibri" panose="020F0502020204030204" pitchFamily="34" charset="0"/>
                </a:rPr>
                <a:t>*Bronvermelding </a:t>
              </a:r>
            </a:p>
          </p:txBody>
        </p:sp>
        <p:sp>
          <p:nvSpPr>
            <p:cNvPr id="100" name="Ovaal 99">
              <a:extLst>
                <a:ext uri="{FF2B5EF4-FFF2-40B4-BE49-F238E27FC236}">
                  <a16:creationId xmlns:a16="http://schemas.microsoft.com/office/drawing/2014/main" id="{B40D3FC1-FB81-4517-B432-1B0B50C14F23}"/>
                </a:ext>
              </a:extLst>
            </p:cNvPr>
            <p:cNvSpPr/>
            <p:nvPr userDrawn="1"/>
          </p:nvSpPr>
          <p:spPr>
            <a:xfrm>
              <a:off x="-3604183" y="4712245"/>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9</a:t>
              </a:r>
            </a:p>
          </p:txBody>
        </p:sp>
        <p:sp>
          <p:nvSpPr>
            <p:cNvPr id="101" name="Rechthoek 100">
              <a:extLst>
                <a:ext uri="{FF2B5EF4-FFF2-40B4-BE49-F238E27FC236}">
                  <a16:creationId xmlns:a16="http://schemas.microsoft.com/office/drawing/2014/main" id="{4D5331B2-A1AD-4A80-A17B-621D458C3C73}"/>
                </a:ext>
              </a:extLst>
            </p:cNvPr>
            <p:cNvSpPr/>
            <p:nvPr userDrawn="1"/>
          </p:nvSpPr>
          <p:spPr>
            <a:xfrm>
              <a:off x="-3319415" y="3634209"/>
              <a:ext cx="2949220" cy="180000"/>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100000"/>
                </a:lnSpc>
                <a:spcBef>
                  <a:spcPts val="450"/>
                </a:spcBef>
                <a:spcAft>
                  <a:spcPts val="450"/>
                </a:spcAft>
                <a:buClr>
                  <a:schemeClr val="accent1"/>
                </a:buClr>
                <a:buSzTx/>
                <a:buFont typeface="Arial" panose="020B0604020202020204" pitchFamily="34" charset="0"/>
                <a:buNone/>
                <a:tabLst/>
                <a:defRPr/>
              </a:pPr>
              <a:r>
                <a:rPr kumimoji="0" lang="nl-NL" sz="1050" b="1" i="0" u="none" strike="noStrike" kern="0" cap="none" spc="0" normalizeH="0" baseline="0" noProof="0" dirty="0">
                  <a:ln>
                    <a:noFill/>
                  </a:ln>
                  <a:solidFill>
                    <a:schemeClr val="tx2"/>
                  </a:solidFill>
                  <a:effectLst/>
                  <a:uLnTx/>
                  <a:uFillTx/>
                  <a:latin typeface="+mn-lt"/>
                  <a:cs typeface="Calibri" panose="020F0502020204030204" pitchFamily="34" charset="0"/>
                </a:rPr>
                <a:t>Kop</a:t>
              </a:r>
            </a:p>
          </p:txBody>
        </p:sp>
        <p:sp>
          <p:nvSpPr>
            <p:cNvPr id="102" name="Rechthoek 101">
              <a:extLst>
                <a:ext uri="{FF2B5EF4-FFF2-40B4-BE49-F238E27FC236}">
                  <a16:creationId xmlns:a16="http://schemas.microsoft.com/office/drawing/2014/main" id="{DA33C558-5F87-4EE1-ADAD-F5161B122FB6}"/>
                </a:ext>
              </a:extLst>
            </p:cNvPr>
            <p:cNvSpPr/>
            <p:nvPr userDrawn="1"/>
          </p:nvSpPr>
          <p:spPr>
            <a:xfrm>
              <a:off x="-3786437" y="5124131"/>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900" b="1" cap="all" baseline="0" noProof="0" dirty="0">
                  <a:solidFill>
                    <a:srgbClr val="211F26"/>
                  </a:solidFill>
                  <a:latin typeface="Calibri" panose="020F0502020204030204" pitchFamily="34" charset="0"/>
                  <a:cs typeface="Calibri" panose="020F0502020204030204" pitchFamily="34" charset="0"/>
                </a:rPr>
                <a:t>MEER WETEN?</a:t>
              </a:r>
              <a:br>
                <a:rPr lang="nl-NL" sz="900" b="1" cap="all" baseline="0" noProof="0" dirty="0">
                  <a:solidFill>
                    <a:srgbClr val="211F26"/>
                  </a:solidFill>
                  <a:latin typeface="Calibri" panose="020F0502020204030204" pitchFamily="34" charset="0"/>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900" b="1" cap="all" baseline="0" noProof="0" dirty="0">
                  <a:solidFill>
                    <a:srgbClr val="211F26"/>
                  </a:solidFill>
                  <a:latin typeface="Calibri" panose="020F0502020204030204" pitchFamily="34" charset="0"/>
                  <a:cs typeface="Calibri" panose="020F0502020204030204" pitchFamily="34" charset="0"/>
                </a:rPr>
                <a:t> 'SLIDEBUILDER’ </a:t>
              </a:r>
              <a:r>
                <a:rPr lang="nl-NL" sz="9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900" kern="1200" cap="none" baseline="0" noProof="0" dirty="0">
                  <a:solidFill>
                    <a:srgbClr val="211F26"/>
                  </a:solidFill>
                  <a:latin typeface="Calibri" panose="020F0502020204030204" pitchFamily="34" charset="0"/>
                  <a:ea typeface="+mn-ea"/>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9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103" name="ICOON_info">
              <a:extLst>
                <a:ext uri="{FF2B5EF4-FFF2-40B4-BE49-F238E27FC236}">
                  <a16:creationId xmlns:a16="http://schemas.microsoft.com/office/drawing/2014/main" id="{7984247C-E3E3-48CB-BC4B-8EDDA18CEFA7}"/>
                </a:ext>
              </a:extLst>
            </p:cNvPr>
            <p:cNvGrpSpPr/>
            <p:nvPr userDrawn="1"/>
          </p:nvGrpSpPr>
          <p:grpSpPr>
            <a:xfrm>
              <a:off x="-376736" y="5063968"/>
              <a:ext cx="283685" cy="283685"/>
              <a:chOff x="-510741" y="5913713"/>
              <a:chExt cx="267555" cy="267555"/>
            </a:xfrm>
          </p:grpSpPr>
          <p:sp>
            <p:nvSpPr>
              <p:cNvPr id="151" name="Ovaal 150">
                <a:extLst>
                  <a:ext uri="{FF2B5EF4-FFF2-40B4-BE49-F238E27FC236}">
                    <a16:creationId xmlns:a16="http://schemas.microsoft.com/office/drawing/2014/main" id="{D4A5879D-C0C7-4DE0-BA31-AFBCA7E069FD}"/>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450"/>
                  </a:spcBef>
                  <a:spcAft>
                    <a:spcPts val="450"/>
                  </a:spcAft>
                </a:pPr>
                <a:endParaRPr lang="nl-NL" sz="1200" cap="all" baseline="0" noProof="0" dirty="0">
                  <a:latin typeface="Calibri" panose="020F0502020204030204" pitchFamily="34" charset="0"/>
                  <a:cs typeface="Calibri" panose="020F0502020204030204" pitchFamily="34" charset="0"/>
                </a:endParaRPr>
              </a:p>
            </p:txBody>
          </p:sp>
          <p:sp>
            <p:nvSpPr>
              <p:cNvPr id="152" name="Graphic 163" descr="Informatie">
                <a:extLst>
                  <a:ext uri="{FF2B5EF4-FFF2-40B4-BE49-F238E27FC236}">
                    <a16:creationId xmlns:a16="http://schemas.microsoft.com/office/drawing/2014/main" id="{DBB063A6-28C0-4B0D-8891-11E264382F92}"/>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lstStyle/>
              <a:p>
                <a:endParaRPr lang="nl-NL" sz="1500" noProof="0" dirty="0">
                  <a:solidFill>
                    <a:srgbClr val="211F26"/>
                  </a:solidFill>
                  <a:latin typeface="Calibri" panose="020F0502020204030204" pitchFamily="34" charset="0"/>
                  <a:cs typeface="Calibri" panose="020F0502020204030204" pitchFamily="34" charset="0"/>
                </a:endParaRPr>
              </a:p>
            </p:txBody>
          </p:sp>
        </p:grpSp>
        <p:grpSp>
          <p:nvGrpSpPr>
            <p:cNvPr id="104" name="VOORBEELD">
              <a:extLst>
                <a:ext uri="{FF2B5EF4-FFF2-40B4-BE49-F238E27FC236}">
                  <a16:creationId xmlns:a16="http://schemas.microsoft.com/office/drawing/2014/main" id="{0A3C34E1-CFA4-41D4-809F-743EB26953C6}"/>
                </a:ext>
              </a:extLst>
            </p:cNvPr>
            <p:cNvGrpSpPr/>
            <p:nvPr userDrawn="1"/>
          </p:nvGrpSpPr>
          <p:grpSpPr>
            <a:xfrm>
              <a:off x="-3605171" y="458674"/>
              <a:ext cx="3234311" cy="558875"/>
              <a:chOff x="-3605171" y="458674"/>
              <a:chExt cx="3234311" cy="558875"/>
            </a:xfrm>
          </p:grpSpPr>
          <p:sp>
            <p:nvSpPr>
              <p:cNvPr id="111" name="Rechthoek 110">
                <a:extLst>
                  <a:ext uri="{FF2B5EF4-FFF2-40B4-BE49-F238E27FC236}">
                    <a16:creationId xmlns:a16="http://schemas.microsoft.com/office/drawing/2014/main" id="{7A3EAB50-FF21-444B-9671-CA0727320005}"/>
                  </a:ext>
                </a:extLst>
              </p:cNvPr>
              <p:cNvSpPr/>
              <p:nvPr userDrawn="1"/>
            </p:nvSpPr>
            <p:spPr>
              <a:xfrm>
                <a:off x="-3604183" y="458674"/>
                <a:ext cx="393459" cy="184058"/>
              </a:xfrm>
              <a:prstGeom prst="rect">
                <a:avLst/>
              </a:prstGeom>
              <a:solidFill>
                <a:srgbClr val="F8F8F8"/>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18000" rIns="0" bIns="0" numCol="1" spcCol="0" rtlCol="0" fromWordArt="0" anchor="t" anchorCtr="0" forceAA="0" compatLnSpc="1">
                <a:prstTxWarp prst="textNoShape">
                  <a:avLst/>
                </a:prstTxWarp>
                <a:noAutofit/>
              </a:bodyPr>
              <a:lstStyle/>
              <a:p>
                <a:pPr algn="ctr"/>
                <a:r>
                  <a:rPr lang="nl-NL" sz="675" b="1" noProof="0" dirty="0">
                    <a:solidFill>
                      <a:srgbClr val="211F26"/>
                    </a:solidFill>
                    <a:latin typeface="Calibri" panose="020F0502020204030204" pitchFamily="34" charset="0"/>
                    <a:cs typeface="Calibri" panose="020F0502020204030204" pitchFamily="34" charset="0"/>
                  </a:rPr>
                  <a:t>Start</a:t>
                </a:r>
              </a:p>
            </p:txBody>
          </p:sp>
          <p:sp>
            <p:nvSpPr>
              <p:cNvPr id="112" name="Rechthoek 111">
                <a:extLst>
                  <a:ext uri="{FF2B5EF4-FFF2-40B4-BE49-F238E27FC236}">
                    <a16:creationId xmlns:a16="http://schemas.microsoft.com/office/drawing/2014/main" id="{E55962A9-F1A8-41E9-BC13-360A42E18F73}"/>
                  </a:ext>
                </a:extLst>
              </p:cNvPr>
              <p:cNvSpPr/>
              <p:nvPr userDrawn="1"/>
            </p:nvSpPr>
            <p:spPr>
              <a:xfrm>
                <a:off x="-3599184" y="621345"/>
                <a:ext cx="383782" cy="27171"/>
              </a:xfrm>
              <a:prstGeom prst="rect">
                <a:avLst/>
              </a:prstGeom>
              <a:solidFill>
                <a:srgbClr val="B7462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nvGrpSpPr>
              <p:cNvPr id="113" name="Groep 112">
                <a:extLst>
                  <a:ext uri="{FF2B5EF4-FFF2-40B4-BE49-F238E27FC236}">
                    <a16:creationId xmlns:a16="http://schemas.microsoft.com/office/drawing/2014/main" id="{4B013652-CA97-4730-8A4E-819E53A62B52}"/>
                  </a:ext>
                </a:extLst>
              </p:cNvPr>
              <p:cNvGrpSpPr/>
              <p:nvPr userDrawn="1"/>
            </p:nvGrpSpPr>
            <p:grpSpPr>
              <a:xfrm>
                <a:off x="-3386247" y="830871"/>
                <a:ext cx="139423" cy="109566"/>
                <a:chOff x="-2866744" y="827071"/>
                <a:chExt cx="168701" cy="132575"/>
              </a:xfrm>
            </p:grpSpPr>
            <p:grpSp>
              <p:nvGrpSpPr>
                <p:cNvPr id="144" name="Groep 143">
                  <a:extLst>
                    <a:ext uri="{FF2B5EF4-FFF2-40B4-BE49-F238E27FC236}">
                      <a16:creationId xmlns:a16="http://schemas.microsoft.com/office/drawing/2014/main" id="{E49EC4AE-3C45-44BE-B37A-A61DD008729E}"/>
                    </a:ext>
                  </a:extLst>
                </p:cNvPr>
                <p:cNvGrpSpPr/>
                <p:nvPr userDrawn="1"/>
              </p:nvGrpSpPr>
              <p:grpSpPr>
                <a:xfrm>
                  <a:off x="-2866744" y="827071"/>
                  <a:ext cx="168701" cy="132575"/>
                  <a:chOff x="-2866744" y="827071"/>
                  <a:chExt cx="168701" cy="132575"/>
                </a:xfrm>
              </p:grpSpPr>
              <p:cxnSp>
                <p:nvCxnSpPr>
                  <p:cNvPr id="146" name="Rechte verbindingslijn 145">
                    <a:extLst>
                      <a:ext uri="{FF2B5EF4-FFF2-40B4-BE49-F238E27FC236}">
                        <a16:creationId xmlns:a16="http://schemas.microsoft.com/office/drawing/2014/main" id="{71C885FB-CB14-4B44-A463-1D87A70ADC8F}"/>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147" name="Rechte verbindingslijn 146">
                    <a:extLst>
                      <a:ext uri="{FF2B5EF4-FFF2-40B4-BE49-F238E27FC236}">
                        <a16:creationId xmlns:a16="http://schemas.microsoft.com/office/drawing/2014/main" id="{F0353796-5C11-4F36-AC78-A58BEAC37C90}"/>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148" name="Rechte verbindingslijn 147">
                    <a:extLst>
                      <a:ext uri="{FF2B5EF4-FFF2-40B4-BE49-F238E27FC236}">
                        <a16:creationId xmlns:a16="http://schemas.microsoft.com/office/drawing/2014/main" id="{43E4FD67-33A0-4D9B-9F7E-11BAAD9DE0EC}"/>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149" name="Rechte verbindingslijn 148">
                    <a:extLst>
                      <a:ext uri="{FF2B5EF4-FFF2-40B4-BE49-F238E27FC236}">
                        <a16:creationId xmlns:a16="http://schemas.microsoft.com/office/drawing/2014/main" id="{A6A91448-493B-44BB-87D9-E8E9A4FA71E8}"/>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150" name="Rechte verbindingslijn 149">
                    <a:extLst>
                      <a:ext uri="{FF2B5EF4-FFF2-40B4-BE49-F238E27FC236}">
                        <a16:creationId xmlns:a16="http://schemas.microsoft.com/office/drawing/2014/main" id="{81958A12-F1A8-44CA-803B-69B6E2E9EF0C}"/>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145" name="Pijl: rechts 144">
                  <a:extLst>
                    <a:ext uri="{FF2B5EF4-FFF2-40B4-BE49-F238E27FC236}">
                      <a16:creationId xmlns:a16="http://schemas.microsoft.com/office/drawing/2014/main" id="{16B69E86-DCE5-40DC-B5BC-0D9533094AEC}"/>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nvGrpSpPr>
              <p:cNvPr id="114" name="Groep 113">
                <a:extLst>
                  <a:ext uri="{FF2B5EF4-FFF2-40B4-BE49-F238E27FC236}">
                    <a16:creationId xmlns:a16="http://schemas.microsoft.com/office/drawing/2014/main" id="{569E2761-F813-4B6B-B5E4-D8F6D163699C}"/>
                  </a:ext>
                </a:extLst>
              </p:cNvPr>
              <p:cNvGrpSpPr/>
              <p:nvPr userDrawn="1"/>
            </p:nvGrpSpPr>
            <p:grpSpPr>
              <a:xfrm>
                <a:off x="-3605171" y="830871"/>
                <a:ext cx="139423" cy="109566"/>
                <a:chOff x="-2866744" y="518074"/>
                <a:chExt cx="168701" cy="132575"/>
              </a:xfrm>
            </p:grpSpPr>
            <p:grpSp>
              <p:nvGrpSpPr>
                <p:cNvPr id="137" name="Groep 136">
                  <a:extLst>
                    <a:ext uri="{FF2B5EF4-FFF2-40B4-BE49-F238E27FC236}">
                      <a16:creationId xmlns:a16="http://schemas.microsoft.com/office/drawing/2014/main" id="{D90FFFE9-9A68-47F2-B14C-D9B0AA3A0811}"/>
                    </a:ext>
                  </a:extLst>
                </p:cNvPr>
                <p:cNvGrpSpPr/>
                <p:nvPr userDrawn="1"/>
              </p:nvGrpSpPr>
              <p:grpSpPr>
                <a:xfrm>
                  <a:off x="-2866744" y="518074"/>
                  <a:ext cx="168701" cy="132575"/>
                  <a:chOff x="-2866744" y="518074"/>
                  <a:chExt cx="168701" cy="132575"/>
                </a:xfrm>
              </p:grpSpPr>
              <p:cxnSp>
                <p:nvCxnSpPr>
                  <p:cNvPr id="139" name="Rechte verbindingslijn 138">
                    <a:extLst>
                      <a:ext uri="{FF2B5EF4-FFF2-40B4-BE49-F238E27FC236}">
                        <a16:creationId xmlns:a16="http://schemas.microsoft.com/office/drawing/2014/main" id="{6586F801-1BD6-48DB-8226-C43411D29C21}"/>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140" name="Rechte verbindingslijn 139">
                    <a:extLst>
                      <a:ext uri="{FF2B5EF4-FFF2-40B4-BE49-F238E27FC236}">
                        <a16:creationId xmlns:a16="http://schemas.microsoft.com/office/drawing/2014/main" id="{62D77815-963A-4E6E-AE40-1BC8316454A6}"/>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141" name="Rechte verbindingslijn 140">
                    <a:extLst>
                      <a:ext uri="{FF2B5EF4-FFF2-40B4-BE49-F238E27FC236}">
                        <a16:creationId xmlns:a16="http://schemas.microsoft.com/office/drawing/2014/main" id="{EB090EA0-08ED-489C-BC05-A0B5B6C2B5E9}"/>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142" name="Rechte verbindingslijn 141">
                    <a:extLst>
                      <a:ext uri="{FF2B5EF4-FFF2-40B4-BE49-F238E27FC236}">
                        <a16:creationId xmlns:a16="http://schemas.microsoft.com/office/drawing/2014/main" id="{B6F9435C-92DF-4559-8243-096E98E0110B}"/>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143" name="Rechte verbindingslijn 142">
                    <a:extLst>
                      <a:ext uri="{FF2B5EF4-FFF2-40B4-BE49-F238E27FC236}">
                        <a16:creationId xmlns:a16="http://schemas.microsoft.com/office/drawing/2014/main" id="{E936F4B0-2BCA-4FE0-814A-C24A460BE14B}"/>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138" name="Pijl: rechts 137">
                  <a:extLst>
                    <a:ext uri="{FF2B5EF4-FFF2-40B4-BE49-F238E27FC236}">
                      <a16:creationId xmlns:a16="http://schemas.microsoft.com/office/drawing/2014/main" id="{CB716D36-A5AD-46FE-ACAB-03EA597721CC}"/>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cxnSp>
            <p:nvCxnSpPr>
              <p:cNvPr id="115" name="Rechte verbindingslijn 114">
                <a:extLst>
                  <a:ext uri="{FF2B5EF4-FFF2-40B4-BE49-F238E27FC236}">
                    <a16:creationId xmlns:a16="http://schemas.microsoft.com/office/drawing/2014/main" id="{3B2CA2E4-F81B-4CD9-94B7-A276CD656D02}"/>
                  </a:ext>
                </a:extLst>
              </p:cNvPr>
              <p:cNvCxnSpPr>
                <a:cxnSpLocks/>
              </p:cNvCxnSpPr>
              <p:nvPr userDrawn="1"/>
            </p:nvCxnSpPr>
            <p:spPr>
              <a:xfrm flipV="1">
                <a:off x="-3459956" y="588169"/>
                <a:ext cx="547687" cy="219076"/>
              </a:xfrm>
              <a:prstGeom prst="line">
                <a:avLst/>
              </a:prstGeom>
              <a:noFill/>
              <a:ln w="19050" cap="rnd" cmpd="sng" algn="ctr">
                <a:solidFill>
                  <a:schemeClr val="accent1"/>
                </a:solidFill>
                <a:prstDash val="solid"/>
                <a:headEnd type="oval"/>
              </a:ln>
              <a:effectLst/>
            </p:spPr>
          </p:cxnSp>
          <p:cxnSp>
            <p:nvCxnSpPr>
              <p:cNvPr id="116" name="Rechte verbindingslijn 115">
                <a:extLst>
                  <a:ext uri="{FF2B5EF4-FFF2-40B4-BE49-F238E27FC236}">
                    <a16:creationId xmlns:a16="http://schemas.microsoft.com/office/drawing/2014/main" id="{FB9A8526-58B5-4B10-9AF8-4DEE73853CA3}"/>
                  </a:ext>
                </a:extLst>
              </p:cNvPr>
              <p:cNvCxnSpPr>
                <a:cxnSpLocks/>
              </p:cNvCxnSpPr>
              <p:nvPr userDrawn="1"/>
            </p:nvCxnSpPr>
            <p:spPr>
              <a:xfrm>
                <a:off x="-3224213" y="828675"/>
                <a:ext cx="319088" cy="0"/>
              </a:xfrm>
              <a:prstGeom prst="line">
                <a:avLst/>
              </a:prstGeom>
              <a:noFill/>
              <a:ln w="19050" cap="rnd" cmpd="sng" algn="ctr">
                <a:solidFill>
                  <a:schemeClr val="accent1"/>
                </a:solidFill>
                <a:prstDash val="solid"/>
                <a:headEnd type="oval"/>
              </a:ln>
              <a:effectLst/>
            </p:spPr>
          </p:cxnSp>
          <p:sp>
            <p:nvSpPr>
              <p:cNvPr id="117" name="Rechthoek 116">
                <a:extLst>
                  <a:ext uri="{FF2B5EF4-FFF2-40B4-BE49-F238E27FC236}">
                    <a16:creationId xmlns:a16="http://schemas.microsoft.com/office/drawing/2014/main" id="{44E733AA-9F3E-4FE7-B1C6-3795CFB551CC}"/>
                  </a:ext>
                </a:extLst>
              </p:cNvPr>
              <p:cNvSpPr/>
              <p:nvPr userDrawn="1"/>
            </p:nvSpPr>
            <p:spPr>
              <a:xfrm>
                <a:off x="-2559903" y="512179"/>
                <a:ext cx="2189042" cy="151083"/>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Tekstniveau omhoog</a:t>
                </a:r>
              </a:p>
            </p:txBody>
          </p:sp>
          <p:sp>
            <p:nvSpPr>
              <p:cNvPr id="118" name="Rechthoek 117">
                <a:extLst>
                  <a:ext uri="{FF2B5EF4-FFF2-40B4-BE49-F238E27FC236}">
                    <a16:creationId xmlns:a16="http://schemas.microsoft.com/office/drawing/2014/main" id="{3B771A4D-8A3D-4DE9-B299-17F5FEEC3596}"/>
                  </a:ext>
                </a:extLst>
              </p:cNvPr>
              <p:cNvSpPr/>
              <p:nvPr userDrawn="1"/>
            </p:nvSpPr>
            <p:spPr>
              <a:xfrm>
                <a:off x="-2559903" y="819562"/>
                <a:ext cx="2189043" cy="142202"/>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Tekstniveau omlaag</a:t>
                </a:r>
              </a:p>
            </p:txBody>
          </p:sp>
          <p:grpSp>
            <p:nvGrpSpPr>
              <p:cNvPr id="119" name="Groep 118">
                <a:extLst>
                  <a:ext uri="{FF2B5EF4-FFF2-40B4-BE49-F238E27FC236}">
                    <a16:creationId xmlns:a16="http://schemas.microsoft.com/office/drawing/2014/main" id="{F04B8B8D-DCA7-4E96-ABCC-AC528467C009}"/>
                  </a:ext>
                </a:extLst>
              </p:cNvPr>
              <p:cNvGrpSpPr/>
              <p:nvPr userDrawn="1"/>
            </p:nvGrpSpPr>
            <p:grpSpPr>
              <a:xfrm>
                <a:off x="-2916763" y="769168"/>
                <a:ext cx="268738" cy="248381"/>
                <a:chOff x="-2916763" y="769168"/>
                <a:chExt cx="268738" cy="248381"/>
              </a:xfrm>
            </p:grpSpPr>
            <p:sp>
              <p:nvSpPr>
                <p:cNvPr id="129" name="Rechthoek 128">
                  <a:extLst>
                    <a:ext uri="{FF2B5EF4-FFF2-40B4-BE49-F238E27FC236}">
                      <a16:creationId xmlns:a16="http://schemas.microsoft.com/office/drawing/2014/main" id="{EA30453F-E719-41B5-BF97-ABBB8DD64BEF}"/>
                    </a:ext>
                  </a:extLst>
                </p:cNvPr>
                <p:cNvSpPr/>
                <p:nvPr userDrawn="1"/>
              </p:nvSpPr>
              <p:spPr>
                <a:xfrm>
                  <a:off x="-2916763" y="769168"/>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dirty="0">
                    <a:solidFill>
                      <a:srgbClr val="211F26"/>
                    </a:solidFill>
                    <a:latin typeface="Calibri" panose="020F0502020204030204" pitchFamily="34" charset="0"/>
                    <a:cs typeface="Calibri" panose="020F0502020204030204" pitchFamily="34" charset="0"/>
                  </a:endParaRPr>
                </a:p>
              </p:txBody>
            </p:sp>
            <p:grpSp>
              <p:nvGrpSpPr>
                <p:cNvPr id="130" name="Groep 129">
                  <a:extLst>
                    <a:ext uri="{FF2B5EF4-FFF2-40B4-BE49-F238E27FC236}">
                      <a16:creationId xmlns:a16="http://schemas.microsoft.com/office/drawing/2014/main" id="{3E605C66-C9EB-4918-AA2E-7D8AB94B2C1C}"/>
                    </a:ext>
                  </a:extLst>
                </p:cNvPr>
                <p:cNvGrpSpPr/>
                <p:nvPr userDrawn="1"/>
              </p:nvGrpSpPr>
              <p:grpSpPr>
                <a:xfrm>
                  <a:off x="-2866744" y="827071"/>
                  <a:ext cx="168701" cy="132575"/>
                  <a:chOff x="-2866744" y="827071"/>
                  <a:chExt cx="168701" cy="132575"/>
                </a:xfrm>
              </p:grpSpPr>
              <p:cxnSp>
                <p:nvCxnSpPr>
                  <p:cNvPr id="132" name="Rechte verbindingslijn 131">
                    <a:extLst>
                      <a:ext uri="{FF2B5EF4-FFF2-40B4-BE49-F238E27FC236}">
                        <a16:creationId xmlns:a16="http://schemas.microsoft.com/office/drawing/2014/main" id="{CC2583E0-734C-42A9-9F8C-B1C8F88C34CC}"/>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133" name="Rechte verbindingslijn 132">
                    <a:extLst>
                      <a:ext uri="{FF2B5EF4-FFF2-40B4-BE49-F238E27FC236}">
                        <a16:creationId xmlns:a16="http://schemas.microsoft.com/office/drawing/2014/main" id="{14B8C9A6-3499-49F6-AFAF-4C9493583B35}"/>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134" name="Rechte verbindingslijn 133">
                    <a:extLst>
                      <a:ext uri="{FF2B5EF4-FFF2-40B4-BE49-F238E27FC236}">
                        <a16:creationId xmlns:a16="http://schemas.microsoft.com/office/drawing/2014/main" id="{47F061A8-8A38-4E2C-8E3F-ED450EC60907}"/>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135" name="Rechte verbindingslijn 134">
                    <a:extLst>
                      <a:ext uri="{FF2B5EF4-FFF2-40B4-BE49-F238E27FC236}">
                        <a16:creationId xmlns:a16="http://schemas.microsoft.com/office/drawing/2014/main" id="{43594370-801D-4F2A-AC8E-9C4D33AE4EEA}"/>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136" name="Rechte verbindingslijn 135">
                    <a:extLst>
                      <a:ext uri="{FF2B5EF4-FFF2-40B4-BE49-F238E27FC236}">
                        <a16:creationId xmlns:a16="http://schemas.microsoft.com/office/drawing/2014/main" id="{21596418-03BE-4D0F-A52F-9CDB88828B29}"/>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131" name="Pijl: rechts 130">
                  <a:extLst>
                    <a:ext uri="{FF2B5EF4-FFF2-40B4-BE49-F238E27FC236}">
                      <a16:creationId xmlns:a16="http://schemas.microsoft.com/office/drawing/2014/main" id="{F6F900C4-0C4C-4917-A22D-59847977C036}"/>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nvGrpSpPr>
              <p:cNvPr id="120" name="Groep 119">
                <a:extLst>
                  <a:ext uri="{FF2B5EF4-FFF2-40B4-BE49-F238E27FC236}">
                    <a16:creationId xmlns:a16="http://schemas.microsoft.com/office/drawing/2014/main" id="{4745D2DD-3CD8-48BA-AF7C-F4E8BE4BEE97}"/>
                  </a:ext>
                </a:extLst>
              </p:cNvPr>
              <p:cNvGrpSpPr/>
              <p:nvPr userDrawn="1"/>
            </p:nvGrpSpPr>
            <p:grpSpPr>
              <a:xfrm>
                <a:off x="-2916763" y="460171"/>
                <a:ext cx="268738" cy="248381"/>
                <a:chOff x="-2916763" y="460171"/>
                <a:chExt cx="268738" cy="248381"/>
              </a:xfrm>
            </p:grpSpPr>
            <p:sp>
              <p:nvSpPr>
                <p:cNvPr id="121" name="Rechthoek 120">
                  <a:extLst>
                    <a:ext uri="{FF2B5EF4-FFF2-40B4-BE49-F238E27FC236}">
                      <a16:creationId xmlns:a16="http://schemas.microsoft.com/office/drawing/2014/main" id="{6FF4A65A-C4CF-4D9E-A0E3-1A434C942ED1}"/>
                    </a:ext>
                  </a:extLst>
                </p:cNvPr>
                <p:cNvSpPr/>
                <p:nvPr userDrawn="1"/>
              </p:nvSpPr>
              <p:spPr>
                <a:xfrm>
                  <a:off x="-2916763" y="460171"/>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dirty="0">
                    <a:solidFill>
                      <a:srgbClr val="211F26"/>
                    </a:solidFill>
                    <a:latin typeface="Calibri" panose="020F0502020204030204" pitchFamily="34" charset="0"/>
                    <a:cs typeface="Calibri" panose="020F0502020204030204" pitchFamily="34" charset="0"/>
                  </a:endParaRPr>
                </a:p>
              </p:txBody>
            </p:sp>
            <p:grpSp>
              <p:nvGrpSpPr>
                <p:cNvPr id="122" name="Groep 121">
                  <a:extLst>
                    <a:ext uri="{FF2B5EF4-FFF2-40B4-BE49-F238E27FC236}">
                      <a16:creationId xmlns:a16="http://schemas.microsoft.com/office/drawing/2014/main" id="{D8C07821-423B-48CF-9158-3D8843B7C8B9}"/>
                    </a:ext>
                  </a:extLst>
                </p:cNvPr>
                <p:cNvGrpSpPr/>
                <p:nvPr userDrawn="1"/>
              </p:nvGrpSpPr>
              <p:grpSpPr>
                <a:xfrm>
                  <a:off x="-2866744" y="518074"/>
                  <a:ext cx="168701" cy="132575"/>
                  <a:chOff x="-2866744" y="518074"/>
                  <a:chExt cx="168701" cy="132575"/>
                </a:xfrm>
              </p:grpSpPr>
              <p:cxnSp>
                <p:nvCxnSpPr>
                  <p:cNvPr id="124" name="Rechte verbindingslijn 123">
                    <a:extLst>
                      <a:ext uri="{FF2B5EF4-FFF2-40B4-BE49-F238E27FC236}">
                        <a16:creationId xmlns:a16="http://schemas.microsoft.com/office/drawing/2014/main" id="{445F03D2-4843-45FE-B137-704BC69F6FC4}"/>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125" name="Rechte verbindingslijn 124">
                    <a:extLst>
                      <a:ext uri="{FF2B5EF4-FFF2-40B4-BE49-F238E27FC236}">
                        <a16:creationId xmlns:a16="http://schemas.microsoft.com/office/drawing/2014/main" id="{6EE0ECCF-A8F4-40D9-9765-54092FC35869}"/>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126" name="Rechte verbindingslijn 125">
                    <a:extLst>
                      <a:ext uri="{FF2B5EF4-FFF2-40B4-BE49-F238E27FC236}">
                        <a16:creationId xmlns:a16="http://schemas.microsoft.com/office/drawing/2014/main" id="{1DD7AAA6-33C8-42B2-B4D5-C8C0A87BD437}"/>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127" name="Rechte verbindingslijn 126">
                    <a:extLst>
                      <a:ext uri="{FF2B5EF4-FFF2-40B4-BE49-F238E27FC236}">
                        <a16:creationId xmlns:a16="http://schemas.microsoft.com/office/drawing/2014/main" id="{1C463A8D-FCB6-4357-A718-49F831B39E46}"/>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128" name="Rechte verbindingslijn 127">
                    <a:extLst>
                      <a:ext uri="{FF2B5EF4-FFF2-40B4-BE49-F238E27FC236}">
                        <a16:creationId xmlns:a16="http://schemas.microsoft.com/office/drawing/2014/main" id="{E8AF8BAF-DE53-4259-B86E-E4FB5728B33D}"/>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123" name="Pijl: rechts 122">
                  <a:extLst>
                    <a:ext uri="{FF2B5EF4-FFF2-40B4-BE49-F238E27FC236}">
                      <a16:creationId xmlns:a16="http://schemas.microsoft.com/office/drawing/2014/main" id="{891F1C3E-01AB-4580-9AB4-73A651BD868E}"/>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grpSp>
          <p:nvGrpSpPr>
            <p:cNvPr id="105" name="Groep 104">
              <a:extLst>
                <a:ext uri="{FF2B5EF4-FFF2-40B4-BE49-F238E27FC236}">
                  <a16:creationId xmlns:a16="http://schemas.microsoft.com/office/drawing/2014/main" id="{1F57F321-1442-44E9-A8F8-EB88B16656D0}"/>
                </a:ext>
              </a:extLst>
            </p:cNvPr>
            <p:cNvGrpSpPr/>
            <p:nvPr userDrawn="1"/>
          </p:nvGrpSpPr>
          <p:grpSpPr>
            <a:xfrm>
              <a:off x="-938434" y="5326819"/>
              <a:ext cx="627798" cy="576693"/>
              <a:chOff x="-1753862" y="6112775"/>
              <a:chExt cx="759635" cy="697798"/>
            </a:xfrm>
          </p:grpSpPr>
          <p:grpSp>
            <p:nvGrpSpPr>
              <p:cNvPr id="106" name="Inspireren">
                <a:extLst>
                  <a:ext uri="{FF2B5EF4-FFF2-40B4-BE49-F238E27FC236}">
                    <a16:creationId xmlns:a16="http://schemas.microsoft.com/office/drawing/2014/main" id="{5E07524D-53F4-42C2-95C4-EA18DE393AC1}"/>
                  </a:ext>
                </a:extLst>
              </p:cNvPr>
              <p:cNvGrpSpPr>
                <a:grpSpLocks noChangeAspect="1"/>
              </p:cNvGrpSpPr>
              <p:nvPr userDrawn="1"/>
            </p:nvGrpSpPr>
            <p:grpSpPr bwMode="auto">
              <a:xfrm>
                <a:off x="-1484858" y="6112775"/>
                <a:ext cx="205431" cy="293286"/>
                <a:chOff x="4768" y="2783"/>
                <a:chExt cx="788" cy="1125"/>
              </a:xfrm>
              <a:gradFill>
                <a:gsLst>
                  <a:gs pos="0">
                    <a:srgbClr val="9D9FA1"/>
                  </a:gs>
                  <a:gs pos="70000">
                    <a:srgbClr val="211F26"/>
                  </a:gs>
                </a:gsLst>
                <a:lin ang="2700000" scaled="0"/>
              </a:gradFill>
            </p:grpSpPr>
            <p:sp>
              <p:nvSpPr>
                <p:cNvPr id="108" name="Freeform 12">
                  <a:extLst>
                    <a:ext uri="{FF2B5EF4-FFF2-40B4-BE49-F238E27FC236}">
                      <a16:creationId xmlns:a16="http://schemas.microsoft.com/office/drawing/2014/main" id="{56CEF452-8D66-4E89-9C29-1BDBF2DA4BFC}"/>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109" name="Freeform 13">
                  <a:extLst>
                    <a:ext uri="{FF2B5EF4-FFF2-40B4-BE49-F238E27FC236}">
                      <a16:creationId xmlns:a16="http://schemas.microsoft.com/office/drawing/2014/main" id="{3BF94663-B948-4147-97C5-89551A12FFAC}"/>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110" name="Freeform 14">
                  <a:extLst>
                    <a:ext uri="{FF2B5EF4-FFF2-40B4-BE49-F238E27FC236}">
                      <a16:creationId xmlns:a16="http://schemas.microsoft.com/office/drawing/2014/main" id="{B6C42E4B-D2DA-469B-8AE2-311B8E9A8FA5}"/>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grpSp>
          <p:sp>
            <p:nvSpPr>
              <p:cNvPr id="107" name="Tekstvak 106">
                <a:extLst>
                  <a:ext uri="{FF2B5EF4-FFF2-40B4-BE49-F238E27FC236}">
                    <a16:creationId xmlns:a16="http://schemas.microsoft.com/office/drawing/2014/main" id="{A5E58528-A958-4931-91EB-E4CB79242AF5}"/>
                  </a:ext>
                </a:extLst>
              </p:cNvPr>
              <p:cNvSpPr txBox="1"/>
              <p:nvPr userDrawn="1"/>
            </p:nvSpPr>
            <p:spPr>
              <a:xfrm>
                <a:off x="-1753862" y="6420664"/>
                <a:ext cx="759635" cy="389909"/>
              </a:xfrm>
              <a:prstGeom prst="rect">
                <a:avLst/>
              </a:prstGeom>
              <a:noFill/>
            </p:spPr>
            <p:txBody>
              <a:bodyPr wrap="square" lIns="0" tIns="0" rIns="0" bIns="0" rtlCol="0" anchor="ctr">
                <a:noAutofit/>
              </a:bodyPr>
              <a:lstStyle/>
              <a:p>
                <a:pPr marL="0" marR="0" lvl="0" indent="0" algn="ctr" defTabSz="685800" rtl="0"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sp>
        <p:nvSpPr>
          <p:cNvPr id="12" name="- INFO">
            <a:extLst>
              <a:ext uri="{FF2B5EF4-FFF2-40B4-BE49-F238E27FC236}">
                <a16:creationId xmlns:a16="http://schemas.microsoft.com/office/drawing/2014/main" id="{618D8543-DAE1-4890-8399-868CB9C8A47A}"/>
              </a:ext>
            </a:extLst>
          </p:cNvPr>
          <p:cNvSpPr txBox="1"/>
          <p:nvPr userDrawn="1"/>
        </p:nvSpPr>
        <p:spPr>
          <a:xfrm>
            <a:off x="0" y="-272667"/>
            <a:ext cx="9134475" cy="148842"/>
          </a:xfrm>
          <a:prstGeom prst="rect">
            <a:avLst/>
          </a:prstGeom>
          <a:noFill/>
        </p:spPr>
        <p:txBody>
          <a:bodyPr wrap="square" lIns="0" tIns="0" rIns="0" bIns="0" rtlCol="0" anchor="ctr" anchorCtr="0">
            <a:noAutofit/>
          </a:bodyPr>
          <a:lstStyle/>
          <a:p>
            <a:pPr algn="l"/>
            <a:r>
              <a:rPr lang="nl-NL" sz="1050" b="1" cap="all" spc="0" baseline="0">
                <a:solidFill>
                  <a:sysClr val="windowText" lastClr="000000"/>
                </a:solidFill>
                <a:latin typeface="+mn-lt"/>
                <a:cs typeface="Calibri" panose="020F0502020204030204" pitchFamily="34" charset="0"/>
              </a:rPr>
              <a:t>Tekst + grafiek</a:t>
            </a:r>
            <a:endParaRPr lang="nl-NL" sz="1050" b="1" cap="all" spc="0" baseline="0" dirty="0">
              <a:solidFill>
                <a:sysClr val="windowText" lastClr="000000"/>
              </a:solidFill>
              <a:latin typeface="+mn-lt"/>
              <a:cs typeface="Calibri" panose="020F0502020204030204" pitchFamily="34" charset="0"/>
            </a:endParaRPr>
          </a:p>
        </p:txBody>
      </p:sp>
      <p:sp>
        <p:nvSpPr>
          <p:cNvPr id="8" name="titel">
            <a:extLst>
              <a:ext uri="{FF2B5EF4-FFF2-40B4-BE49-F238E27FC236}">
                <a16:creationId xmlns:a16="http://schemas.microsoft.com/office/drawing/2014/main" id="{4FCE8B7B-8D3B-466F-8956-5C1F4F50265C}"/>
              </a:ext>
            </a:extLst>
          </p:cNvPr>
          <p:cNvSpPr>
            <a:spLocks noGrp="1"/>
          </p:cNvSpPr>
          <p:nvPr userDrawn="1">
            <p:ph type="title" hasCustomPrompt="1"/>
          </p:nvPr>
        </p:nvSpPr>
        <p:spPr>
          <a:xfrm>
            <a:off x="401241" y="541926"/>
            <a:ext cx="3965479" cy="531827"/>
          </a:xfrm>
        </p:spPr>
        <p:txBody>
          <a:bodyPr/>
          <a:lstStyle/>
          <a:p>
            <a:r>
              <a:rPr lang="nl-NL"/>
              <a:t>Titel</a:t>
            </a:r>
            <a:br>
              <a:rPr lang="nl-NL"/>
            </a:br>
            <a:r>
              <a:rPr lang="nl-NL"/>
              <a:t>max. 2 regels</a:t>
            </a:r>
            <a:endParaRPr lang="nl-NL" dirty="0"/>
          </a:p>
        </p:txBody>
      </p:sp>
      <p:sp>
        <p:nvSpPr>
          <p:cNvPr id="10" name="tekst">
            <a:extLst>
              <a:ext uri="{FF2B5EF4-FFF2-40B4-BE49-F238E27FC236}">
                <a16:creationId xmlns:a16="http://schemas.microsoft.com/office/drawing/2014/main" id="{1666EADC-9024-4FF6-9D2D-3372EA71A6E1}"/>
              </a:ext>
            </a:extLst>
          </p:cNvPr>
          <p:cNvSpPr>
            <a:spLocks noGrp="1"/>
          </p:cNvSpPr>
          <p:nvPr userDrawn="1">
            <p:ph type="body" sz="quarter" idx="13" hasCustomPrompt="1"/>
          </p:nvPr>
        </p:nvSpPr>
        <p:spPr>
          <a:xfrm>
            <a:off x="410768" y="1472804"/>
            <a:ext cx="3955952" cy="3258740"/>
          </a:xfrm>
        </p:spPr>
        <p:txBody>
          <a:bodyPr/>
          <a:lstStyle/>
          <a:p>
            <a:pPr lvl="0"/>
            <a:r>
              <a:rPr lang="nl-NL" dirty="0"/>
              <a:t>Bullet</a:t>
            </a:r>
          </a:p>
          <a:p>
            <a:pPr lvl="1"/>
            <a:r>
              <a:rPr lang="nl-NL" dirty="0"/>
              <a:t>Sub-</a:t>
            </a:r>
            <a:r>
              <a:rPr lang="nl-NL" dirty="0" err="1"/>
              <a:t>bullet</a:t>
            </a:r>
            <a:endParaRPr lang="nl-NL" dirty="0"/>
          </a:p>
          <a:p>
            <a:pPr lvl="2"/>
            <a:r>
              <a:rPr lang="nl-NL" dirty="0"/>
              <a:t>Platte tekst</a:t>
            </a:r>
          </a:p>
          <a:p>
            <a:pPr lvl="2"/>
            <a:endParaRPr lang="nl-NL" dirty="0"/>
          </a:p>
          <a:p>
            <a:pPr lvl="3"/>
            <a:r>
              <a:rPr lang="nl-NL" dirty="0"/>
              <a:t>Titel / quote</a:t>
            </a:r>
          </a:p>
          <a:p>
            <a:pPr lvl="4"/>
            <a:r>
              <a:rPr lang="nl-NL" dirty="0"/>
              <a:t>Subtitel</a:t>
            </a:r>
          </a:p>
          <a:p>
            <a:pPr lvl="4"/>
            <a:endParaRPr lang="nl-NL" dirty="0"/>
          </a:p>
          <a:p>
            <a:pPr lvl="5"/>
            <a:r>
              <a:rPr lang="nl-NL" dirty="0"/>
              <a:t>Kop</a:t>
            </a:r>
          </a:p>
          <a:p>
            <a:pPr lvl="6"/>
            <a:r>
              <a:rPr lang="nl-NL" dirty="0"/>
              <a:t>Numerieke </a:t>
            </a:r>
            <a:r>
              <a:rPr lang="nl-NL" dirty="0" err="1"/>
              <a:t>bullet</a:t>
            </a:r>
            <a:endParaRPr lang="nl-NL" dirty="0"/>
          </a:p>
          <a:p>
            <a:pPr lvl="7"/>
            <a:r>
              <a:rPr lang="nl-NL" dirty="0"/>
              <a:t>Alfabetische </a:t>
            </a:r>
            <a:r>
              <a:rPr lang="nl-NL" dirty="0" err="1"/>
              <a:t>bullet</a:t>
            </a:r>
            <a:endParaRPr lang="nl-NL" dirty="0"/>
          </a:p>
          <a:p>
            <a:pPr lvl="7"/>
            <a:endParaRPr lang="nl-NL" dirty="0"/>
          </a:p>
          <a:p>
            <a:pPr lvl="8"/>
            <a:r>
              <a:rPr lang="nl-NL" dirty="0"/>
              <a:t>*Bronvermelding</a:t>
            </a:r>
          </a:p>
          <a:p>
            <a:pPr lvl="4"/>
            <a:endParaRPr lang="nl-NL" dirty="0"/>
          </a:p>
        </p:txBody>
      </p:sp>
      <p:sp>
        <p:nvSpPr>
          <p:cNvPr id="5" name="voettekst">
            <a:extLst>
              <a:ext uri="{FF2B5EF4-FFF2-40B4-BE49-F238E27FC236}">
                <a16:creationId xmlns:a16="http://schemas.microsoft.com/office/drawing/2014/main" id="{7B9B5AD8-20ED-43D8-A7A9-54D9AEF0A965}"/>
              </a:ext>
            </a:extLst>
          </p:cNvPr>
          <p:cNvSpPr>
            <a:spLocks noGrp="1"/>
          </p:cNvSpPr>
          <p:nvPr userDrawn="1">
            <p:ph type="ftr" sz="quarter" idx="11"/>
          </p:nvPr>
        </p:nvSpPr>
        <p:spPr/>
        <p:txBody>
          <a:bodyPr/>
          <a:lstStyle/>
          <a:p>
            <a:r>
              <a:rPr lang="nl-NL"/>
              <a:t>Erasmus University Rotterdam </a:t>
            </a:r>
            <a:endParaRPr lang="nl-NL" dirty="0"/>
          </a:p>
        </p:txBody>
      </p:sp>
      <p:sp>
        <p:nvSpPr>
          <p:cNvPr id="4" name="datum">
            <a:extLst>
              <a:ext uri="{FF2B5EF4-FFF2-40B4-BE49-F238E27FC236}">
                <a16:creationId xmlns:a16="http://schemas.microsoft.com/office/drawing/2014/main" id="{8E420A72-FB1A-45BF-AC4A-C2A67FDAE6C8}"/>
              </a:ext>
            </a:extLst>
          </p:cNvPr>
          <p:cNvSpPr>
            <a:spLocks noGrp="1"/>
          </p:cNvSpPr>
          <p:nvPr userDrawn="1">
            <p:ph type="dt" sz="half" idx="10"/>
          </p:nvPr>
        </p:nvSpPr>
        <p:spPr/>
        <p:txBody>
          <a:bodyPr/>
          <a:lstStyle>
            <a:lvl1pPr>
              <a:defRPr>
                <a:solidFill>
                  <a:schemeClr val="tx1"/>
                </a:solidFill>
              </a:defRPr>
            </a:lvl1pPr>
          </a:lstStyle>
          <a:p>
            <a:fld id="{915276D0-409F-4B72-9B52-3A5E3261B54E}" type="datetime1">
              <a:rPr lang="nl-NL" smtClean="0"/>
              <a:t>15-4-2025</a:t>
            </a:fld>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userDrawn="1">
            <p:ph type="sldNum" sz="quarter" idx="12"/>
          </p:nvPr>
        </p:nvSpPr>
        <p:spPr/>
        <p:txBody>
          <a:bodyPr/>
          <a:lstStyle>
            <a:lvl1pPr>
              <a:defRPr>
                <a:solidFill>
                  <a:schemeClr val="tx1"/>
                </a:solidFill>
              </a:defRPr>
            </a:lvl1pPr>
          </a:lstStyle>
          <a:p>
            <a:fld id="{361A1203-CA3D-4D48-AFA0-9D668419C1D5}" type="slidenum">
              <a:rPr lang="nl-NL" smtClean="0"/>
              <a:pPr/>
              <a:t>‹#›</a:t>
            </a:fld>
            <a:endParaRPr lang="nl-NL" dirty="0"/>
          </a:p>
        </p:txBody>
      </p:sp>
      <p:sp>
        <p:nvSpPr>
          <p:cNvPr id="153" name="grafiek">
            <a:extLst>
              <a:ext uri="{FF2B5EF4-FFF2-40B4-BE49-F238E27FC236}">
                <a16:creationId xmlns:a16="http://schemas.microsoft.com/office/drawing/2014/main" id="{D0E7D95D-7742-475E-8D71-98391749B406}"/>
              </a:ext>
            </a:extLst>
          </p:cNvPr>
          <p:cNvSpPr>
            <a:spLocks noGrp="1"/>
          </p:cNvSpPr>
          <p:nvPr>
            <p:ph type="chart" sz="quarter" idx="15" hasCustomPrompt="1"/>
          </p:nvPr>
        </p:nvSpPr>
        <p:spPr>
          <a:xfrm>
            <a:off x="4777281" y="539354"/>
            <a:ext cx="3955954" cy="4192190"/>
          </a:xfrm>
        </p:spPr>
        <p:txBody>
          <a:bodyPr bIns="1260000" anchor="ctr" anchorCtr="0">
            <a:normAutofit/>
          </a:bodyPr>
          <a:lstStyle>
            <a:lvl1pPr marL="0" indent="0" algn="ctr">
              <a:lnSpc>
                <a:spcPct val="100000"/>
              </a:lnSpc>
              <a:spcBef>
                <a:spcPts val="0"/>
              </a:spcBef>
              <a:buNone/>
              <a:defRPr sz="1050">
                <a:solidFill>
                  <a:schemeClr val="bg1">
                    <a:lumMod val="50000"/>
                  </a:schemeClr>
                </a:solidFill>
              </a:defRPr>
            </a:lvl1pPr>
          </a:lstStyle>
          <a:p>
            <a:r>
              <a:rPr lang="nl-NL" dirty="0"/>
              <a:t>Klik op onderstaand icon</a:t>
            </a:r>
            <a:br>
              <a:rPr lang="nl-NL" dirty="0"/>
            </a:br>
            <a:r>
              <a:rPr lang="nl-NL" dirty="0"/>
              <a:t>om een grafiek in te voegen</a:t>
            </a:r>
          </a:p>
        </p:txBody>
      </p:sp>
    </p:spTree>
    <p:extLst>
      <p:ext uri="{BB962C8B-B14F-4D97-AF65-F5344CB8AC3E}">
        <p14:creationId xmlns:p14="http://schemas.microsoft.com/office/powerpoint/2010/main" val="12619858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83.xml><?xml version="1.0" encoding="utf-8"?>
<p:sldLayout xmlns:a="http://schemas.openxmlformats.org/drawingml/2006/main" xmlns:r="http://schemas.openxmlformats.org/officeDocument/2006/relationships" xmlns:p="http://schemas.openxmlformats.org/presentationml/2006/main" preserve="1" userDrawn="1">
  <p:cSld name="Grafiek [2x]">
    <p:bg>
      <p:bgPr>
        <a:solidFill>
          <a:schemeClr val="bg1">
            <a:lumMod val="95000"/>
          </a:schemeClr>
        </a:solidFill>
        <a:effectLst/>
      </p:bgPr>
    </p:bg>
    <p:spTree>
      <p:nvGrpSpPr>
        <p:cNvPr id="1" name=""/>
        <p:cNvGrpSpPr/>
        <p:nvPr/>
      </p:nvGrpSpPr>
      <p:grpSpPr>
        <a:xfrm>
          <a:off x="0" y="0"/>
          <a:ext cx="0" cy="0"/>
          <a:chOff x="0" y="0"/>
          <a:chExt cx="0" cy="0"/>
        </a:xfrm>
      </p:grpSpPr>
      <p:grpSp>
        <p:nvGrpSpPr>
          <p:cNvPr id="157" name="- INSTRUCTIES">
            <a:extLst>
              <a:ext uri="{FF2B5EF4-FFF2-40B4-BE49-F238E27FC236}">
                <a16:creationId xmlns:a16="http://schemas.microsoft.com/office/drawing/2014/main" id="{B02AE42A-C80B-4845-8A6C-868A7490A1B3}"/>
              </a:ext>
            </a:extLst>
          </p:cNvPr>
          <p:cNvGrpSpPr/>
          <p:nvPr userDrawn="1"/>
        </p:nvGrpSpPr>
        <p:grpSpPr>
          <a:xfrm>
            <a:off x="9283400" y="1"/>
            <a:ext cx="2770040" cy="4542638"/>
            <a:chOff x="-3786437" y="1"/>
            <a:chExt cx="3693386" cy="6056851"/>
          </a:xfrm>
        </p:grpSpPr>
        <p:sp>
          <p:nvSpPr>
            <p:cNvPr id="158" name="Rechthoek 157">
              <a:extLst>
                <a:ext uri="{FF2B5EF4-FFF2-40B4-BE49-F238E27FC236}">
                  <a16:creationId xmlns:a16="http://schemas.microsoft.com/office/drawing/2014/main" id="{48E3DE8A-56D7-46B0-A206-240F6B5BA7BA}"/>
                </a:ext>
              </a:extLst>
            </p:cNvPr>
            <p:cNvSpPr/>
            <p:nvPr userDrawn="1"/>
          </p:nvSpPr>
          <p:spPr>
            <a:xfrm>
              <a:off x="-3786165" y="3575647"/>
              <a:ext cx="3593091" cy="1752600"/>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450"/>
                </a:spcBef>
                <a:spcAft>
                  <a:spcPts val="450"/>
                </a:spcAft>
              </a:pPr>
              <a:r>
                <a:rPr lang="nl-NL" sz="1050" b="1" cap="all" baseline="0" noProof="0" dirty="0">
                  <a:solidFill>
                    <a:schemeClr val="accent1"/>
                  </a:solidFill>
                  <a:latin typeface="Calibri" panose="020F0502020204030204" pitchFamily="34" charset="0"/>
                  <a:cs typeface="Calibri" panose="020F0502020204030204" pitchFamily="34" charset="0"/>
                </a:rPr>
                <a:t>Grafiek data bewerken</a:t>
              </a:r>
            </a:p>
          </p:txBody>
        </p:sp>
        <p:sp>
          <p:nvSpPr>
            <p:cNvPr id="159" name="Ovaal 158">
              <a:extLst>
                <a:ext uri="{FF2B5EF4-FFF2-40B4-BE49-F238E27FC236}">
                  <a16:creationId xmlns:a16="http://schemas.microsoft.com/office/drawing/2014/main" id="{E1C0EBDB-8725-4776-A59B-609C3BF7B19C}"/>
                </a:ext>
              </a:extLst>
            </p:cNvPr>
            <p:cNvSpPr/>
            <p:nvPr userDrawn="1"/>
          </p:nvSpPr>
          <p:spPr>
            <a:xfrm>
              <a:off x="-3603587" y="4040245"/>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60" name="Rechthoek 159">
              <a:extLst>
                <a:ext uri="{FF2B5EF4-FFF2-40B4-BE49-F238E27FC236}">
                  <a16:creationId xmlns:a16="http://schemas.microsoft.com/office/drawing/2014/main" id="{83D775FE-DCFA-4980-B58C-F72564403A12}"/>
                </a:ext>
              </a:extLst>
            </p:cNvPr>
            <p:cNvSpPr/>
            <p:nvPr userDrawn="1"/>
          </p:nvSpPr>
          <p:spPr>
            <a:xfrm>
              <a:off x="-3319415" y="4040246"/>
              <a:ext cx="2944682" cy="327689"/>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Klik met de rechter muisknop op de grafiek</a:t>
              </a:r>
              <a:b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kies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‘Gegevens bewerken’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161" name="Groep 160">
              <a:extLst>
                <a:ext uri="{FF2B5EF4-FFF2-40B4-BE49-F238E27FC236}">
                  <a16:creationId xmlns:a16="http://schemas.microsoft.com/office/drawing/2014/main" id="{FAD79EED-41A4-487F-AFD4-437430F3BE76}"/>
                </a:ext>
              </a:extLst>
            </p:cNvPr>
            <p:cNvGrpSpPr/>
            <p:nvPr userDrawn="1"/>
          </p:nvGrpSpPr>
          <p:grpSpPr>
            <a:xfrm>
              <a:off x="-3314821" y="4480038"/>
              <a:ext cx="1495189" cy="563933"/>
              <a:chOff x="-3314821" y="3310415"/>
              <a:chExt cx="1495189" cy="563933"/>
            </a:xfrm>
          </p:grpSpPr>
          <p:sp>
            <p:nvSpPr>
              <p:cNvPr id="187" name="Rechthoek 186">
                <a:extLst>
                  <a:ext uri="{FF2B5EF4-FFF2-40B4-BE49-F238E27FC236}">
                    <a16:creationId xmlns:a16="http://schemas.microsoft.com/office/drawing/2014/main" id="{8E7554DC-1B65-4163-B63C-55DE3BB246DF}"/>
                  </a:ext>
                </a:extLst>
              </p:cNvPr>
              <p:cNvSpPr/>
              <p:nvPr userDrawn="1"/>
            </p:nvSpPr>
            <p:spPr>
              <a:xfrm>
                <a:off x="-3314821" y="3310415"/>
                <a:ext cx="1403797" cy="504851"/>
              </a:xfrm>
              <a:prstGeom prst="rect">
                <a:avLst/>
              </a:prstGeom>
              <a:solidFill>
                <a:srgbClr val="FFFFFF"/>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188" name="Rechthoek 187">
                <a:extLst>
                  <a:ext uri="{FF2B5EF4-FFF2-40B4-BE49-F238E27FC236}">
                    <a16:creationId xmlns:a16="http://schemas.microsoft.com/office/drawing/2014/main" id="{0A176154-AB57-425D-AA17-AB8755720DC9}"/>
                  </a:ext>
                </a:extLst>
              </p:cNvPr>
              <p:cNvSpPr/>
              <p:nvPr userDrawn="1"/>
            </p:nvSpPr>
            <p:spPr>
              <a:xfrm>
                <a:off x="-3304719" y="3564140"/>
                <a:ext cx="1387813" cy="246608"/>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189" name="Tekstvak 188">
                <a:extLst>
                  <a:ext uri="{FF2B5EF4-FFF2-40B4-BE49-F238E27FC236}">
                    <a16:creationId xmlns:a16="http://schemas.microsoft.com/office/drawing/2014/main" id="{64DB6376-7F51-40CD-8431-4303CDDC0B7F}"/>
                  </a:ext>
                </a:extLst>
              </p:cNvPr>
              <p:cNvSpPr txBox="1"/>
              <p:nvPr userDrawn="1"/>
            </p:nvSpPr>
            <p:spPr>
              <a:xfrm>
                <a:off x="-3122115" y="3369117"/>
                <a:ext cx="1258624" cy="137495"/>
              </a:xfrm>
              <a:prstGeom prst="rect">
                <a:avLst/>
              </a:prstGeom>
              <a:noFill/>
            </p:spPr>
            <p:txBody>
              <a:bodyPr wrap="square" rtlCol="0" anchor="ctr">
                <a:noAutofit/>
              </a:bodyPr>
              <a:lstStyle/>
              <a:p>
                <a:pPr marL="0" algn="l" defTabSz="913134" rtl="0" eaLnBrk="1" latinLnBrk="0" hangingPunct="1">
                  <a:lnSpc>
                    <a:spcPct val="90000"/>
                  </a:lnSpc>
                  <a:spcBef>
                    <a:spcPts val="450"/>
                  </a:spcBef>
                  <a:spcAft>
                    <a:spcPts val="450"/>
                  </a:spcAft>
                </a:pPr>
                <a:r>
                  <a:rPr lang="nl-NL" sz="675" b="0" kern="1200" noProof="0" dirty="0">
                    <a:solidFill>
                      <a:srgbClr val="211F26"/>
                    </a:solidFill>
                    <a:latin typeface="Calibri" panose="020F0502020204030204" pitchFamily="34" charset="0"/>
                    <a:ea typeface="+mn-ea"/>
                    <a:cs typeface="Calibri" panose="020F0502020204030204" pitchFamily="34" charset="0"/>
                  </a:rPr>
                  <a:t>Grafiektype wijzigen</a:t>
                </a:r>
              </a:p>
            </p:txBody>
          </p:sp>
          <p:sp>
            <p:nvSpPr>
              <p:cNvPr id="190" name="Tekstvak 189">
                <a:extLst>
                  <a:ext uri="{FF2B5EF4-FFF2-40B4-BE49-F238E27FC236}">
                    <a16:creationId xmlns:a16="http://schemas.microsoft.com/office/drawing/2014/main" id="{DC72384D-43BE-4004-92B0-D544C703CC2D}"/>
                  </a:ext>
                </a:extLst>
              </p:cNvPr>
              <p:cNvSpPr txBox="1"/>
              <p:nvPr userDrawn="1"/>
            </p:nvSpPr>
            <p:spPr>
              <a:xfrm>
                <a:off x="-3115840" y="3624236"/>
                <a:ext cx="1296208" cy="126416"/>
              </a:xfrm>
              <a:prstGeom prst="rect">
                <a:avLst/>
              </a:prstGeom>
              <a:noFill/>
            </p:spPr>
            <p:txBody>
              <a:bodyPr wrap="square" rtlCol="0" anchor="ctr">
                <a:noAutofit/>
              </a:bodyPr>
              <a:lstStyle/>
              <a:p>
                <a:pPr marL="0" algn="l" defTabSz="913134" rtl="0" eaLnBrk="1" latinLnBrk="0" hangingPunct="1">
                  <a:lnSpc>
                    <a:spcPct val="90000"/>
                  </a:lnSpc>
                  <a:spcBef>
                    <a:spcPts val="450"/>
                  </a:spcBef>
                  <a:spcAft>
                    <a:spcPts val="450"/>
                  </a:spcAft>
                </a:pPr>
                <a:r>
                  <a:rPr lang="nl-NL" sz="675" b="0" kern="1200" noProof="0" dirty="0">
                    <a:solidFill>
                      <a:srgbClr val="211F26"/>
                    </a:solidFill>
                    <a:latin typeface="Calibri" panose="020F0502020204030204" pitchFamily="34" charset="0"/>
                    <a:ea typeface="+mn-ea"/>
                    <a:cs typeface="Calibri" panose="020F0502020204030204" pitchFamily="34" charset="0"/>
                  </a:rPr>
                  <a:t>Gegevens bewerken</a:t>
                </a:r>
              </a:p>
            </p:txBody>
          </p:sp>
          <p:sp>
            <p:nvSpPr>
              <p:cNvPr id="191" name="Vrije vorm: vorm 190">
                <a:extLst>
                  <a:ext uri="{FF2B5EF4-FFF2-40B4-BE49-F238E27FC236}">
                    <a16:creationId xmlns:a16="http://schemas.microsoft.com/office/drawing/2014/main" id="{2D06D4A2-4C5B-4F8A-B97B-E32C19403607}"/>
                  </a:ext>
                </a:extLst>
              </p:cNvPr>
              <p:cNvSpPr/>
              <p:nvPr userDrawn="1"/>
            </p:nvSpPr>
            <p:spPr>
              <a:xfrm>
                <a:off x="-1959834" y="3694348"/>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450"/>
                  </a:spcBef>
                  <a:spcAft>
                    <a:spcPts val="450"/>
                  </a:spcAft>
                </a:pPr>
                <a:endParaRPr lang="nl-NL" sz="1200" cap="all" baseline="0" noProof="0" dirty="0">
                  <a:latin typeface="Calibri" panose="020F0502020204030204" pitchFamily="34" charset="0"/>
                  <a:cs typeface="Calibri" panose="020F0502020204030204" pitchFamily="34" charset="0"/>
                </a:endParaRPr>
              </a:p>
            </p:txBody>
          </p:sp>
          <p:grpSp>
            <p:nvGrpSpPr>
              <p:cNvPr id="192" name="Groep 191">
                <a:extLst>
                  <a:ext uri="{FF2B5EF4-FFF2-40B4-BE49-F238E27FC236}">
                    <a16:creationId xmlns:a16="http://schemas.microsoft.com/office/drawing/2014/main" id="{BFC6C02C-08BD-418E-AC47-FD91E8EC1D30}"/>
                  </a:ext>
                </a:extLst>
              </p:cNvPr>
              <p:cNvGrpSpPr/>
              <p:nvPr userDrawn="1"/>
            </p:nvGrpSpPr>
            <p:grpSpPr>
              <a:xfrm>
                <a:off x="-3261976" y="3361742"/>
                <a:ext cx="139861" cy="152244"/>
                <a:chOff x="12574450" y="6053892"/>
                <a:chExt cx="169232" cy="184215"/>
              </a:xfrm>
            </p:grpSpPr>
            <p:sp>
              <p:nvSpPr>
                <p:cNvPr id="212" name="Rechthoek 211">
                  <a:extLst>
                    <a:ext uri="{FF2B5EF4-FFF2-40B4-BE49-F238E27FC236}">
                      <a16:creationId xmlns:a16="http://schemas.microsoft.com/office/drawing/2014/main" id="{30AFEE65-4A86-45A7-A086-DCAC8603F5C9}"/>
                    </a:ext>
                  </a:extLst>
                </p:cNvPr>
                <p:cNvSpPr/>
                <p:nvPr userDrawn="1"/>
              </p:nvSpPr>
              <p:spPr>
                <a:xfrm>
                  <a:off x="12574450" y="6111529"/>
                  <a:ext cx="46293" cy="126577"/>
                </a:xfrm>
                <a:prstGeom prst="rect">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500" noProof="0" dirty="0">
                    <a:solidFill>
                      <a:srgbClr val="211F26"/>
                    </a:solidFill>
                    <a:latin typeface="Calibri" panose="020F0502020204030204" pitchFamily="34" charset="0"/>
                    <a:cs typeface="Calibri" panose="020F0502020204030204" pitchFamily="34" charset="0"/>
                  </a:endParaRPr>
                </a:p>
              </p:txBody>
            </p:sp>
            <p:sp>
              <p:nvSpPr>
                <p:cNvPr id="213" name="Rechthoek 212">
                  <a:extLst>
                    <a:ext uri="{FF2B5EF4-FFF2-40B4-BE49-F238E27FC236}">
                      <a16:creationId xmlns:a16="http://schemas.microsoft.com/office/drawing/2014/main" id="{7D394F0E-AD12-4E1B-AAB6-58462BC33528}"/>
                    </a:ext>
                  </a:extLst>
                </p:cNvPr>
                <p:cNvSpPr/>
                <p:nvPr userDrawn="1"/>
              </p:nvSpPr>
              <p:spPr>
                <a:xfrm>
                  <a:off x="12635427" y="6053892"/>
                  <a:ext cx="46293" cy="184215"/>
                </a:xfrm>
                <a:prstGeom prst="rect">
                  <a:avLst/>
                </a:prstGeom>
                <a:solidFill>
                  <a:srgbClr val="EDC8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500" noProof="0" dirty="0">
                    <a:solidFill>
                      <a:srgbClr val="211F26"/>
                    </a:solidFill>
                    <a:latin typeface="Calibri" panose="020F0502020204030204" pitchFamily="34" charset="0"/>
                    <a:cs typeface="Calibri" panose="020F0502020204030204" pitchFamily="34" charset="0"/>
                  </a:endParaRPr>
                </a:p>
              </p:txBody>
            </p:sp>
            <p:sp>
              <p:nvSpPr>
                <p:cNvPr id="214" name="Rechthoek 213">
                  <a:extLst>
                    <a:ext uri="{FF2B5EF4-FFF2-40B4-BE49-F238E27FC236}">
                      <a16:creationId xmlns:a16="http://schemas.microsoft.com/office/drawing/2014/main" id="{37961A08-064E-496F-AD9A-AA75A1630F33}"/>
                    </a:ext>
                  </a:extLst>
                </p:cNvPr>
                <p:cNvSpPr/>
                <p:nvPr userDrawn="1"/>
              </p:nvSpPr>
              <p:spPr>
                <a:xfrm>
                  <a:off x="12697389" y="6094907"/>
                  <a:ext cx="46293" cy="143200"/>
                </a:xfrm>
                <a:prstGeom prst="rect">
                  <a:avLst/>
                </a:prstGeom>
                <a:solidFill>
                  <a:srgbClr val="8080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500" noProof="0" dirty="0">
                    <a:solidFill>
                      <a:srgbClr val="211F26"/>
                    </a:solidFill>
                    <a:latin typeface="Calibri" panose="020F0502020204030204" pitchFamily="34" charset="0"/>
                    <a:cs typeface="Calibri" panose="020F0502020204030204" pitchFamily="34" charset="0"/>
                  </a:endParaRPr>
                </a:p>
              </p:txBody>
            </p:sp>
          </p:grpSp>
          <p:grpSp>
            <p:nvGrpSpPr>
              <p:cNvPr id="193" name="Groep 192">
                <a:extLst>
                  <a:ext uri="{FF2B5EF4-FFF2-40B4-BE49-F238E27FC236}">
                    <a16:creationId xmlns:a16="http://schemas.microsoft.com/office/drawing/2014/main" id="{CAEC2229-2298-4061-9E16-D27FAFDBBA66}"/>
                  </a:ext>
                </a:extLst>
              </p:cNvPr>
              <p:cNvGrpSpPr/>
              <p:nvPr userDrawn="1"/>
            </p:nvGrpSpPr>
            <p:grpSpPr>
              <a:xfrm>
                <a:off x="-3261070" y="3635199"/>
                <a:ext cx="168905" cy="104490"/>
                <a:chOff x="-3261070" y="3620931"/>
                <a:chExt cx="193920" cy="119965"/>
              </a:xfrm>
            </p:grpSpPr>
            <p:sp>
              <p:nvSpPr>
                <p:cNvPr id="194" name="Rechthoek 193">
                  <a:extLst>
                    <a:ext uri="{FF2B5EF4-FFF2-40B4-BE49-F238E27FC236}">
                      <a16:creationId xmlns:a16="http://schemas.microsoft.com/office/drawing/2014/main" id="{7041B477-2BE3-4023-8D93-F4FFD8A39DE8}"/>
                    </a:ext>
                  </a:extLst>
                </p:cNvPr>
                <p:cNvSpPr/>
                <p:nvPr userDrawn="1"/>
              </p:nvSpPr>
              <p:spPr>
                <a:xfrm>
                  <a:off x="-3261070" y="3643881"/>
                  <a:ext cx="142985" cy="9520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800" noProof="0" dirty="0">
                    <a:solidFill>
                      <a:srgbClr val="211F26"/>
                    </a:solidFill>
                    <a:latin typeface="Calibri" panose="020F0502020204030204" pitchFamily="34" charset="0"/>
                    <a:cs typeface="Calibri" panose="020F0502020204030204" pitchFamily="34" charset="0"/>
                  </a:endParaRPr>
                </a:p>
              </p:txBody>
            </p:sp>
            <p:grpSp>
              <p:nvGrpSpPr>
                <p:cNvPr id="195" name="Groep 194">
                  <a:extLst>
                    <a:ext uri="{FF2B5EF4-FFF2-40B4-BE49-F238E27FC236}">
                      <a16:creationId xmlns:a16="http://schemas.microsoft.com/office/drawing/2014/main" id="{435066D9-96FE-4889-AFE1-1AEB682AE2A4}"/>
                    </a:ext>
                  </a:extLst>
                </p:cNvPr>
                <p:cNvGrpSpPr/>
                <p:nvPr userDrawn="1"/>
              </p:nvGrpSpPr>
              <p:grpSpPr>
                <a:xfrm>
                  <a:off x="-3261070" y="3622063"/>
                  <a:ext cx="141113" cy="117345"/>
                  <a:chOff x="1094874" y="-878306"/>
                  <a:chExt cx="867364" cy="613611"/>
                </a:xfrm>
              </p:grpSpPr>
              <p:cxnSp>
                <p:nvCxnSpPr>
                  <p:cNvPr id="205" name="Rechte verbindingslijn 204">
                    <a:extLst>
                      <a:ext uri="{FF2B5EF4-FFF2-40B4-BE49-F238E27FC236}">
                        <a16:creationId xmlns:a16="http://schemas.microsoft.com/office/drawing/2014/main" id="{2AB81AB9-E793-4CE3-93B1-17AB67E507AB}"/>
                      </a:ext>
                    </a:extLst>
                  </p:cNvPr>
                  <p:cNvCxnSpPr>
                    <a:cxnSpLocks/>
                  </p:cNvCxnSpPr>
                  <p:nvPr userDrawn="1"/>
                </p:nvCxnSpPr>
                <p:spPr>
                  <a:xfrm>
                    <a:off x="1094874" y="-878305"/>
                    <a:ext cx="0" cy="613610"/>
                  </a:xfrm>
                  <a:prstGeom prst="line">
                    <a:avLst/>
                  </a:prstGeom>
                  <a:ln>
                    <a:solidFill>
                      <a:srgbClr val="818181"/>
                    </a:solidFill>
                  </a:ln>
                </p:spPr>
                <p:style>
                  <a:lnRef idx="1">
                    <a:schemeClr val="accent1"/>
                  </a:lnRef>
                  <a:fillRef idx="0">
                    <a:schemeClr val="accent1"/>
                  </a:fillRef>
                  <a:effectRef idx="0">
                    <a:schemeClr val="accent1"/>
                  </a:effectRef>
                  <a:fontRef idx="minor">
                    <a:schemeClr val="tx1"/>
                  </a:fontRef>
                </p:style>
              </p:cxnSp>
              <p:cxnSp>
                <p:nvCxnSpPr>
                  <p:cNvPr id="206" name="Rechte verbindingslijn 205">
                    <a:extLst>
                      <a:ext uri="{FF2B5EF4-FFF2-40B4-BE49-F238E27FC236}">
                        <a16:creationId xmlns:a16="http://schemas.microsoft.com/office/drawing/2014/main" id="{15471619-CDA6-45E5-A9F7-F1AC5EBBF055}"/>
                      </a:ext>
                    </a:extLst>
                  </p:cNvPr>
                  <p:cNvCxnSpPr>
                    <a:cxnSpLocks/>
                  </p:cNvCxnSpPr>
                  <p:nvPr userDrawn="1"/>
                </p:nvCxnSpPr>
                <p:spPr>
                  <a:xfrm>
                    <a:off x="1962238" y="-878306"/>
                    <a:ext cx="0" cy="613611"/>
                  </a:xfrm>
                  <a:prstGeom prst="line">
                    <a:avLst/>
                  </a:prstGeom>
                  <a:ln>
                    <a:solidFill>
                      <a:srgbClr val="818181"/>
                    </a:solidFill>
                  </a:ln>
                </p:spPr>
                <p:style>
                  <a:lnRef idx="1">
                    <a:schemeClr val="accent1"/>
                  </a:lnRef>
                  <a:fillRef idx="0">
                    <a:schemeClr val="accent1"/>
                  </a:fillRef>
                  <a:effectRef idx="0">
                    <a:schemeClr val="accent1"/>
                  </a:effectRef>
                  <a:fontRef idx="minor">
                    <a:schemeClr val="tx1"/>
                  </a:fontRef>
                </p:style>
              </p:cxnSp>
              <p:grpSp>
                <p:nvGrpSpPr>
                  <p:cNvPr id="207" name="Groep 206">
                    <a:extLst>
                      <a:ext uri="{FF2B5EF4-FFF2-40B4-BE49-F238E27FC236}">
                        <a16:creationId xmlns:a16="http://schemas.microsoft.com/office/drawing/2014/main" id="{3710843F-0486-4DE8-875A-A1C3059C4272}"/>
                      </a:ext>
                    </a:extLst>
                  </p:cNvPr>
                  <p:cNvGrpSpPr/>
                  <p:nvPr userDrawn="1"/>
                </p:nvGrpSpPr>
                <p:grpSpPr>
                  <a:xfrm>
                    <a:off x="1270535" y="-878306"/>
                    <a:ext cx="526983" cy="613611"/>
                    <a:chOff x="1270535" y="-745959"/>
                    <a:chExt cx="526983" cy="481264"/>
                  </a:xfrm>
                </p:grpSpPr>
                <p:cxnSp>
                  <p:nvCxnSpPr>
                    <p:cNvPr id="208" name="Rechte verbindingslijn 207">
                      <a:extLst>
                        <a:ext uri="{FF2B5EF4-FFF2-40B4-BE49-F238E27FC236}">
                          <a16:creationId xmlns:a16="http://schemas.microsoft.com/office/drawing/2014/main" id="{75F6E77E-A5A6-4474-93C5-0C0502A90D7F}"/>
                        </a:ext>
                      </a:extLst>
                    </p:cNvPr>
                    <p:cNvCxnSpPr>
                      <a:cxnSpLocks/>
                    </p:cNvCxnSpPr>
                    <p:nvPr userDrawn="1"/>
                  </p:nvCxnSpPr>
                  <p:spPr>
                    <a:xfrm>
                      <a:off x="1446196" y="-745959"/>
                      <a:ext cx="0" cy="481264"/>
                    </a:xfrm>
                    <a:prstGeom prst="line">
                      <a:avLst/>
                    </a:prstGeom>
                    <a:ln w="3175">
                      <a:solidFill>
                        <a:srgbClr val="818181"/>
                      </a:solidFill>
                    </a:ln>
                  </p:spPr>
                  <p:style>
                    <a:lnRef idx="1">
                      <a:schemeClr val="accent1"/>
                    </a:lnRef>
                    <a:fillRef idx="0">
                      <a:schemeClr val="accent1"/>
                    </a:fillRef>
                    <a:effectRef idx="0">
                      <a:schemeClr val="accent1"/>
                    </a:effectRef>
                    <a:fontRef idx="minor">
                      <a:schemeClr val="tx1"/>
                    </a:fontRef>
                  </p:style>
                </p:cxnSp>
                <p:cxnSp>
                  <p:nvCxnSpPr>
                    <p:cNvPr id="209" name="Rechte verbindingslijn 208">
                      <a:extLst>
                        <a:ext uri="{FF2B5EF4-FFF2-40B4-BE49-F238E27FC236}">
                          <a16:creationId xmlns:a16="http://schemas.microsoft.com/office/drawing/2014/main" id="{974F7AD3-5CAD-44BC-B7D2-7BC939246A48}"/>
                        </a:ext>
                      </a:extLst>
                    </p:cNvPr>
                    <p:cNvCxnSpPr>
                      <a:cxnSpLocks/>
                    </p:cNvCxnSpPr>
                    <p:nvPr userDrawn="1"/>
                  </p:nvCxnSpPr>
                  <p:spPr>
                    <a:xfrm>
                      <a:off x="1270535" y="-745959"/>
                      <a:ext cx="0" cy="481264"/>
                    </a:xfrm>
                    <a:prstGeom prst="line">
                      <a:avLst/>
                    </a:prstGeom>
                    <a:ln w="3175">
                      <a:solidFill>
                        <a:srgbClr val="818181"/>
                      </a:solidFill>
                    </a:ln>
                  </p:spPr>
                  <p:style>
                    <a:lnRef idx="1">
                      <a:schemeClr val="accent1"/>
                    </a:lnRef>
                    <a:fillRef idx="0">
                      <a:schemeClr val="accent1"/>
                    </a:fillRef>
                    <a:effectRef idx="0">
                      <a:schemeClr val="accent1"/>
                    </a:effectRef>
                    <a:fontRef idx="minor">
                      <a:schemeClr val="tx1"/>
                    </a:fontRef>
                  </p:style>
                </p:cxnSp>
                <p:cxnSp>
                  <p:nvCxnSpPr>
                    <p:cNvPr id="210" name="Rechte verbindingslijn 209">
                      <a:extLst>
                        <a:ext uri="{FF2B5EF4-FFF2-40B4-BE49-F238E27FC236}">
                          <a16:creationId xmlns:a16="http://schemas.microsoft.com/office/drawing/2014/main" id="{5C7202EB-BDA6-4D58-873E-75254136D4B1}"/>
                        </a:ext>
                      </a:extLst>
                    </p:cNvPr>
                    <p:cNvCxnSpPr>
                      <a:cxnSpLocks/>
                    </p:cNvCxnSpPr>
                    <p:nvPr userDrawn="1"/>
                  </p:nvCxnSpPr>
                  <p:spPr>
                    <a:xfrm>
                      <a:off x="1621857" y="-745959"/>
                      <a:ext cx="0" cy="481264"/>
                    </a:xfrm>
                    <a:prstGeom prst="line">
                      <a:avLst/>
                    </a:prstGeom>
                    <a:ln w="3175">
                      <a:solidFill>
                        <a:srgbClr val="818181"/>
                      </a:solidFill>
                    </a:ln>
                  </p:spPr>
                  <p:style>
                    <a:lnRef idx="1">
                      <a:schemeClr val="accent1"/>
                    </a:lnRef>
                    <a:fillRef idx="0">
                      <a:schemeClr val="accent1"/>
                    </a:fillRef>
                    <a:effectRef idx="0">
                      <a:schemeClr val="accent1"/>
                    </a:effectRef>
                    <a:fontRef idx="minor">
                      <a:schemeClr val="tx1"/>
                    </a:fontRef>
                  </p:style>
                </p:cxnSp>
                <p:cxnSp>
                  <p:nvCxnSpPr>
                    <p:cNvPr id="211" name="Rechte verbindingslijn 210">
                      <a:extLst>
                        <a:ext uri="{FF2B5EF4-FFF2-40B4-BE49-F238E27FC236}">
                          <a16:creationId xmlns:a16="http://schemas.microsoft.com/office/drawing/2014/main" id="{4DFC6DA7-0C6F-48FA-804A-105277A17C9D}"/>
                        </a:ext>
                      </a:extLst>
                    </p:cNvPr>
                    <p:cNvCxnSpPr>
                      <a:cxnSpLocks/>
                    </p:cNvCxnSpPr>
                    <p:nvPr userDrawn="1"/>
                  </p:nvCxnSpPr>
                  <p:spPr>
                    <a:xfrm>
                      <a:off x="1797518" y="-745959"/>
                      <a:ext cx="0" cy="481264"/>
                    </a:xfrm>
                    <a:prstGeom prst="line">
                      <a:avLst/>
                    </a:prstGeom>
                    <a:ln w="3175">
                      <a:solidFill>
                        <a:srgbClr val="818181"/>
                      </a:solidFill>
                    </a:ln>
                  </p:spPr>
                  <p:style>
                    <a:lnRef idx="1">
                      <a:schemeClr val="accent1"/>
                    </a:lnRef>
                    <a:fillRef idx="0">
                      <a:schemeClr val="accent1"/>
                    </a:fillRef>
                    <a:effectRef idx="0">
                      <a:schemeClr val="accent1"/>
                    </a:effectRef>
                    <a:fontRef idx="minor">
                      <a:schemeClr val="tx1"/>
                    </a:fontRef>
                  </p:style>
                </p:cxnSp>
              </p:grpSp>
            </p:grpSp>
            <p:cxnSp>
              <p:nvCxnSpPr>
                <p:cNvPr id="196" name="Rechte verbindingslijn 195">
                  <a:extLst>
                    <a:ext uri="{FF2B5EF4-FFF2-40B4-BE49-F238E27FC236}">
                      <a16:creationId xmlns:a16="http://schemas.microsoft.com/office/drawing/2014/main" id="{591E5BBA-68B5-4E8D-862E-BC11B61880CB}"/>
                    </a:ext>
                  </a:extLst>
                </p:cNvPr>
                <p:cNvCxnSpPr>
                  <a:cxnSpLocks/>
                </p:cNvCxnSpPr>
                <p:nvPr userDrawn="1"/>
              </p:nvCxnSpPr>
              <p:spPr>
                <a:xfrm flipH="1">
                  <a:off x="-3260471" y="3739408"/>
                  <a:ext cx="143329" cy="0"/>
                </a:xfrm>
                <a:prstGeom prst="line">
                  <a:avLst/>
                </a:prstGeom>
                <a:ln w="6350">
                  <a:solidFill>
                    <a:srgbClr val="818181"/>
                  </a:solidFill>
                </a:ln>
              </p:spPr>
              <p:style>
                <a:lnRef idx="1">
                  <a:schemeClr val="accent1"/>
                </a:lnRef>
                <a:fillRef idx="0">
                  <a:schemeClr val="accent1"/>
                </a:fillRef>
                <a:effectRef idx="0">
                  <a:schemeClr val="accent1"/>
                </a:effectRef>
                <a:fontRef idx="minor">
                  <a:schemeClr val="tx1"/>
                </a:fontRef>
              </p:style>
            </p:cxnSp>
            <p:cxnSp>
              <p:nvCxnSpPr>
                <p:cNvPr id="197" name="Rechte verbindingslijn 196">
                  <a:extLst>
                    <a:ext uri="{FF2B5EF4-FFF2-40B4-BE49-F238E27FC236}">
                      <a16:creationId xmlns:a16="http://schemas.microsoft.com/office/drawing/2014/main" id="{B7DA2CBA-22DC-4E5A-A6D4-4D0EBA60D0D2}"/>
                    </a:ext>
                  </a:extLst>
                </p:cNvPr>
                <p:cNvCxnSpPr>
                  <a:cxnSpLocks/>
                </p:cNvCxnSpPr>
                <p:nvPr userDrawn="1"/>
              </p:nvCxnSpPr>
              <p:spPr>
                <a:xfrm flipH="1">
                  <a:off x="-3261070" y="3713352"/>
                  <a:ext cx="142893" cy="0"/>
                </a:xfrm>
                <a:prstGeom prst="line">
                  <a:avLst/>
                </a:prstGeom>
                <a:ln w="3175">
                  <a:solidFill>
                    <a:srgbClr val="818181"/>
                  </a:solidFill>
                </a:ln>
              </p:spPr>
              <p:style>
                <a:lnRef idx="1">
                  <a:schemeClr val="accent1"/>
                </a:lnRef>
                <a:fillRef idx="0">
                  <a:schemeClr val="accent1"/>
                </a:fillRef>
                <a:effectRef idx="0">
                  <a:schemeClr val="accent1"/>
                </a:effectRef>
                <a:fontRef idx="minor">
                  <a:schemeClr val="tx1"/>
                </a:fontRef>
              </p:style>
            </p:cxnSp>
            <p:cxnSp>
              <p:nvCxnSpPr>
                <p:cNvPr id="198" name="Rechte verbindingslijn 197">
                  <a:extLst>
                    <a:ext uri="{FF2B5EF4-FFF2-40B4-BE49-F238E27FC236}">
                      <a16:creationId xmlns:a16="http://schemas.microsoft.com/office/drawing/2014/main" id="{433EA2CE-F48F-4D79-84BD-0E639C275CBF}"/>
                    </a:ext>
                  </a:extLst>
                </p:cNvPr>
                <p:cNvCxnSpPr>
                  <a:cxnSpLocks/>
                </p:cNvCxnSpPr>
                <p:nvPr userDrawn="1"/>
              </p:nvCxnSpPr>
              <p:spPr>
                <a:xfrm flipH="1">
                  <a:off x="-3261070" y="3689677"/>
                  <a:ext cx="142893" cy="0"/>
                </a:xfrm>
                <a:prstGeom prst="line">
                  <a:avLst/>
                </a:prstGeom>
                <a:ln w="3175">
                  <a:solidFill>
                    <a:srgbClr val="818181"/>
                  </a:solidFill>
                </a:ln>
              </p:spPr>
              <p:style>
                <a:lnRef idx="1">
                  <a:schemeClr val="accent1"/>
                </a:lnRef>
                <a:fillRef idx="0">
                  <a:schemeClr val="accent1"/>
                </a:fillRef>
                <a:effectRef idx="0">
                  <a:schemeClr val="accent1"/>
                </a:effectRef>
                <a:fontRef idx="minor">
                  <a:schemeClr val="tx1"/>
                </a:fontRef>
              </p:style>
            </p:cxnSp>
            <p:cxnSp>
              <p:nvCxnSpPr>
                <p:cNvPr id="199" name="Rechte verbindingslijn 198">
                  <a:extLst>
                    <a:ext uri="{FF2B5EF4-FFF2-40B4-BE49-F238E27FC236}">
                      <a16:creationId xmlns:a16="http://schemas.microsoft.com/office/drawing/2014/main" id="{82FB82F3-8D73-4AB9-B593-D4A765EFA48F}"/>
                    </a:ext>
                  </a:extLst>
                </p:cNvPr>
                <p:cNvCxnSpPr>
                  <a:cxnSpLocks/>
                </p:cNvCxnSpPr>
                <p:nvPr userDrawn="1"/>
              </p:nvCxnSpPr>
              <p:spPr>
                <a:xfrm flipH="1">
                  <a:off x="-3261070" y="3663621"/>
                  <a:ext cx="142893" cy="0"/>
                </a:xfrm>
                <a:prstGeom prst="line">
                  <a:avLst/>
                </a:prstGeom>
                <a:ln w="3175">
                  <a:solidFill>
                    <a:srgbClr val="818181"/>
                  </a:solidFill>
                </a:ln>
              </p:spPr>
              <p:style>
                <a:lnRef idx="1">
                  <a:schemeClr val="accent1"/>
                </a:lnRef>
                <a:fillRef idx="0">
                  <a:schemeClr val="accent1"/>
                </a:fillRef>
                <a:effectRef idx="0">
                  <a:schemeClr val="accent1"/>
                </a:effectRef>
                <a:fontRef idx="minor">
                  <a:schemeClr val="tx1"/>
                </a:fontRef>
              </p:style>
            </p:cxnSp>
            <p:sp>
              <p:nvSpPr>
                <p:cNvPr id="200" name="Rechthoek 199">
                  <a:extLst>
                    <a:ext uri="{FF2B5EF4-FFF2-40B4-BE49-F238E27FC236}">
                      <a16:creationId xmlns:a16="http://schemas.microsoft.com/office/drawing/2014/main" id="{909EE566-E0A5-4A6D-BBEC-6D08F32EC777}"/>
                    </a:ext>
                  </a:extLst>
                </p:cNvPr>
                <p:cNvSpPr/>
                <p:nvPr userDrawn="1"/>
              </p:nvSpPr>
              <p:spPr>
                <a:xfrm>
                  <a:off x="-3261070" y="3620931"/>
                  <a:ext cx="142893" cy="24910"/>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800" noProof="0" dirty="0">
                    <a:solidFill>
                      <a:srgbClr val="211F26"/>
                    </a:solidFill>
                    <a:latin typeface="Calibri" panose="020F0502020204030204" pitchFamily="34" charset="0"/>
                    <a:cs typeface="Calibri" panose="020F0502020204030204" pitchFamily="34" charset="0"/>
                  </a:endParaRPr>
                </a:p>
              </p:txBody>
            </p:sp>
            <p:grpSp>
              <p:nvGrpSpPr>
                <p:cNvPr id="201" name="Groep 200">
                  <a:extLst>
                    <a:ext uri="{FF2B5EF4-FFF2-40B4-BE49-F238E27FC236}">
                      <a16:creationId xmlns:a16="http://schemas.microsoft.com/office/drawing/2014/main" id="{63D12C5C-F4BC-4066-99D6-8892AAE27CAF}"/>
                    </a:ext>
                  </a:extLst>
                </p:cNvPr>
                <p:cNvGrpSpPr/>
                <p:nvPr userDrawn="1"/>
              </p:nvGrpSpPr>
              <p:grpSpPr>
                <a:xfrm rot="2700000">
                  <a:off x="-3158000" y="3650045"/>
                  <a:ext cx="34350" cy="147351"/>
                  <a:chOff x="3148392" y="-836646"/>
                  <a:chExt cx="132124" cy="596095"/>
                </a:xfrm>
                <a:solidFill>
                  <a:srgbClr val="3399FF"/>
                </a:solidFill>
              </p:grpSpPr>
              <p:sp>
                <p:nvSpPr>
                  <p:cNvPr id="202" name="Rechthoek 201">
                    <a:extLst>
                      <a:ext uri="{FF2B5EF4-FFF2-40B4-BE49-F238E27FC236}">
                        <a16:creationId xmlns:a16="http://schemas.microsoft.com/office/drawing/2014/main" id="{49EDC7E1-1BE8-44EA-82D5-E3D0C3F5F89F}"/>
                      </a:ext>
                    </a:extLst>
                  </p:cNvPr>
                  <p:cNvSpPr/>
                  <p:nvPr userDrawn="1"/>
                </p:nvSpPr>
                <p:spPr>
                  <a:xfrm>
                    <a:off x="3148632" y="-725510"/>
                    <a:ext cx="131884" cy="281356"/>
                  </a:xfrm>
                  <a:prstGeom prst="rect">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800" noProof="0" dirty="0">
                      <a:solidFill>
                        <a:srgbClr val="211F26"/>
                      </a:solidFill>
                      <a:latin typeface="Calibri" panose="020F0502020204030204" pitchFamily="34" charset="0"/>
                      <a:cs typeface="Calibri" panose="020F0502020204030204" pitchFamily="34" charset="0"/>
                    </a:endParaRPr>
                  </a:p>
                </p:txBody>
              </p:sp>
              <p:sp>
                <p:nvSpPr>
                  <p:cNvPr id="203" name="Rechthoek: afgeronde bovenhoeken 202">
                    <a:extLst>
                      <a:ext uri="{FF2B5EF4-FFF2-40B4-BE49-F238E27FC236}">
                        <a16:creationId xmlns:a16="http://schemas.microsoft.com/office/drawing/2014/main" id="{B90E127F-4D69-464A-AE7B-6A05C950EBAA}"/>
                      </a:ext>
                    </a:extLst>
                  </p:cNvPr>
                  <p:cNvSpPr/>
                  <p:nvPr userDrawn="1"/>
                </p:nvSpPr>
                <p:spPr>
                  <a:xfrm>
                    <a:off x="3148556" y="-836646"/>
                    <a:ext cx="131882" cy="87614"/>
                  </a:xfrm>
                  <a:prstGeom prst="round2SameRect">
                    <a:avLst>
                      <a:gd name="adj1" fmla="val 50000"/>
                      <a:gd name="adj2" fmla="val 0"/>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800" noProof="0" dirty="0">
                      <a:solidFill>
                        <a:srgbClr val="211F26"/>
                      </a:solidFill>
                      <a:latin typeface="Calibri" panose="020F0502020204030204" pitchFamily="34" charset="0"/>
                      <a:cs typeface="Calibri" panose="020F0502020204030204" pitchFamily="34" charset="0"/>
                    </a:endParaRPr>
                  </a:p>
                </p:txBody>
              </p:sp>
              <p:sp>
                <p:nvSpPr>
                  <p:cNvPr id="204" name="Gelijkbenige driehoek 203">
                    <a:extLst>
                      <a:ext uri="{FF2B5EF4-FFF2-40B4-BE49-F238E27FC236}">
                        <a16:creationId xmlns:a16="http://schemas.microsoft.com/office/drawing/2014/main" id="{2ACAF426-2702-4247-A275-E0B1320A1188}"/>
                      </a:ext>
                    </a:extLst>
                  </p:cNvPr>
                  <p:cNvSpPr/>
                  <p:nvPr userDrawn="1"/>
                </p:nvSpPr>
                <p:spPr>
                  <a:xfrm rot="10800000">
                    <a:off x="3148392" y="-420304"/>
                    <a:ext cx="131887" cy="179753"/>
                  </a:xfrm>
                  <a:prstGeom prst="triangle">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800" noProof="0" dirty="0">
                      <a:solidFill>
                        <a:srgbClr val="211F26"/>
                      </a:solidFill>
                      <a:latin typeface="Calibri" panose="020F0502020204030204" pitchFamily="34" charset="0"/>
                      <a:cs typeface="Calibri" panose="020F0502020204030204" pitchFamily="34" charset="0"/>
                    </a:endParaRPr>
                  </a:p>
                </p:txBody>
              </p:sp>
            </p:grpSp>
          </p:grpSp>
        </p:grpSp>
        <p:sp>
          <p:nvSpPr>
            <p:cNvPr id="162" name="Rechthoek 161">
              <a:extLst>
                <a:ext uri="{FF2B5EF4-FFF2-40B4-BE49-F238E27FC236}">
                  <a16:creationId xmlns:a16="http://schemas.microsoft.com/office/drawing/2014/main" id="{979D87AF-9898-4CFC-A744-23AC4F84B465}"/>
                </a:ext>
              </a:extLst>
            </p:cNvPr>
            <p:cNvSpPr/>
            <p:nvPr userDrawn="1"/>
          </p:nvSpPr>
          <p:spPr>
            <a:xfrm>
              <a:off x="-3786165" y="1"/>
              <a:ext cx="3593091" cy="3394057"/>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450"/>
                </a:spcBef>
                <a:spcAft>
                  <a:spcPts val="450"/>
                </a:spcAft>
              </a:pPr>
              <a:r>
                <a:rPr lang="nl-NL" sz="1050" b="1" cap="all" baseline="0" noProof="0" dirty="0">
                  <a:solidFill>
                    <a:schemeClr val="accent1"/>
                  </a:solidFill>
                  <a:latin typeface="Calibri" panose="020F0502020204030204" pitchFamily="34" charset="0"/>
                  <a:cs typeface="Calibri" panose="020F0502020204030204" pitchFamily="34" charset="0"/>
                </a:rPr>
                <a:t>Grafiek invoegen/opmaken</a:t>
              </a:r>
            </a:p>
          </p:txBody>
        </p:sp>
        <p:sp>
          <p:nvSpPr>
            <p:cNvPr id="163" name="Ovaal 162">
              <a:extLst>
                <a:ext uri="{FF2B5EF4-FFF2-40B4-BE49-F238E27FC236}">
                  <a16:creationId xmlns:a16="http://schemas.microsoft.com/office/drawing/2014/main" id="{553EA5DC-8FF5-4788-BADE-CA7D569111D0}"/>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64" name="Rechthoek 163">
              <a:extLst>
                <a:ext uri="{FF2B5EF4-FFF2-40B4-BE49-F238E27FC236}">
                  <a16:creationId xmlns:a16="http://schemas.microsoft.com/office/drawing/2014/main" id="{C4A283DF-7D4A-41E4-89A1-4F246B4608D7}"/>
                </a:ext>
              </a:extLst>
            </p:cNvPr>
            <p:cNvSpPr/>
            <p:nvPr userDrawn="1"/>
          </p:nvSpPr>
          <p:spPr>
            <a:xfrm>
              <a:off x="-3319415" y="465324"/>
              <a:ext cx="2944682" cy="658026"/>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Wanneer nodig, verwijder de bestaande grafiek d.m.v. de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Klik op het pictogram om een nieuwe grafiek in te voegen</a:t>
              </a:r>
              <a:b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900" b="0" i="1"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(zie onderstaand voorbeeld)</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165" name="Ovaal 164">
              <a:extLst>
                <a:ext uri="{FF2B5EF4-FFF2-40B4-BE49-F238E27FC236}">
                  <a16:creationId xmlns:a16="http://schemas.microsoft.com/office/drawing/2014/main" id="{68895ADD-B902-4703-825C-BD43348B3225}"/>
                </a:ext>
              </a:extLst>
            </p:cNvPr>
            <p:cNvSpPr/>
            <p:nvPr userDrawn="1"/>
          </p:nvSpPr>
          <p:spPr>
            <a:xfrm>
              <a:off x="-3603587" y="1729709"/>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166" name="Rechthoek 165">
              <a:extLst>
                <a:ext uri="{FF2B5EF4-FFF2-40B4-BE49-F238E27FC236}">
                  <a16:creationId xmlns:a16="http://schemas.microsoft.com/office/drawing/2014/main" id="{E4680C9F-B2FF-447A-A88B-F9A9C4203F24}"/>
                </a:ext>
              </a:extLst>
            </p:cNvPr>
            <p:cNvSpPr/>
            <p:nvPr userDrawn="1"/>
          </p:nvSpPr>
          <p:spPr>
            <a:xfrm>
              <a:off x="-3319415" y="1729710"/>
              <a:ext cx="2944682" cy="326338"/>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Selecteer de gewenste grafiek</a:t>
              </a:r>
              <a:b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‘Invoegen’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167" name="Groep 166">
              <a:extLst>
                <a:ext uri="{FF2B5EF4-FFF2-40B4-BE49-F238E27FC236}">
                  <a16:creationId xmlns:a16="http://schemas.microsoft.com/office/drawing/2014/main" id="{B4B335F3-E37C-4248-A318-8135E9DA7B9B}"/>
                </a:ext>
              </a:extLst>
            </p:cNvPr>
            <p:cNvGrpSpPr/>
            <p:nvPr userDrawn="1"/>
          </p:nvGrpSpPr>
          <p:grpSpPr>
            <a:xfrm>
              <a:off x="-3311319" y="2164285"/>
              <a:ext cx="825500" cy="209550"/>
              <a:chOff x="13504624" y="2482850"/>
              <a:chExt cx="825500" cy="209550"/>
            </a:xfrm>
          </p:grpSpPr>
          <p:sp>
            <p:nvSpPr>
              <p:cNvPr id="184" name="Rechthoek 183">
                <a:extLst>
                  <a:ext uri="{FF2B5EF4-FFF2-40B4-BE49-F238E27FC236}">
                    <a16:creationId xmlns:a16="http://schemas.microsoft.com/office/drawing/2014/main" id="{C38DEDAB-56BD-47EB-9BD3-61C3C78AE25B}"/>
                  </a:ext>
                </a:extLst>
              </p:cNvPr>
              <p:cNvSpPr/>
              <p:nvPr userDrawn="1"/>
            </p:nvSpPr>
            <p:spPr>
              <a:xfrm>
                <a:off x="13504624" y="2482850"/>
                <a:ext cx="825500" cy="209550"/>
              </a:xfrm>
              <a:prstGeom prst="rect">
                <a:avLst/>
              </a:prstGeom>
              <a:solidFill>
                <a:srgbClr val="E5F1FB"/>
              </a:solidFill>
              <a:ln w="12700">
                <a:solidFill>
                  <a:srgbClr val="0B7E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675" b="0" noProof="0" dirty="0">
                    <a:solidFill>
                      <a:srgbClr val="211F26"/>
                    </a:solidFill>
                    <a:latin typeface="Calibri" panose="020F0502020204030204" pitchFamily="34" charset="0"/>
                    <a:cs typeface="Calibri" panose="020F0502020204030204" pitchFamily="34" charset="0"/>
                  </a:rPr>
                  <a:t>Invoegen</a:t>
                </a:r>
              </a:p>
            </p:txBody>
          </p:sp>
          <p:cxnSp>
            <p:nvCxnSpPr>
              <p:cNvPr id="185" name="Rechte verbindingslijn 184">
                <a:extLst>
                  <a:ext uri="{FF2B5EF4-FFF2-40B4-BE49-F238E27FC236}">
                    <a16:creationId xmlns:a16="http://schemas.microsoft.com/office/drawing/2014/main" id="{78ECF08F-92CA-47C2-819F-EF0F7842E356}"/>
                  </a:ext>
                </a:extLst>
              </p:cNvPr>
              <p:cNvCxnSpPr/>
              <p:nvPr userDrawn="1"/>
            </p:nvCxnSpPr>
            <p:spPr>
              <a:xfrm>
                <a:off x="14155269" y="2515250"/>
                <a:ext cx="0" cy="142717"/>
              </a:xfrm>
              <a:prstGeom prst="line">
                <a:avLst/>
              </a:prstGeom>
              <a:noFill/>
              <a:ln w="3175" cap="flat" cmpd="sng" algn="ctr">
                <a:solidFill>
                  <a:srgbClr val="44546A"/>
                </a:solidFill>
                <a:prstDash val="solid"/>
              </a:ln>
              <a:effectLst/>
            </p:spPr>
          </p:cxnSp>
          <p:sp>
            <p:nvSpPr>
              <p:cNvPr id="186" name="Gelijkbenige driehoek 185">
                <a:extLst>
                  <a:ext uri="{FF2B5EF4-FFF2-40B4-BE49-F238E27FC236}">
                    <a16:creationId xmlns:a16="http://schemas.microsoft.com/office/drawing/2014/main" id="{F585511C-60E2-4DE8-AFD7-2B53AA5DB34E}"/>
                  </a:ext>
                </a:extLst>
              </p:cNvPr>
              <p:cNvSpPr/>
              <p:nvPr userDrawn="1"/>
            </p:nvSpPr>
            <p:spPr>
              <a:xfrm rot="10800000">
                <a:off x="14196089" y="2566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675" b="1" noProof="0" dirty="0">
                  <a:solidFill>
                    <a:srgbClr val="211F26"/>
                  </a:solidFill>
                  <a:latin typeface="Calibri" panose="020F0502020204030204" pitchFamily="34" charset="0"/>
                  <a:cs typeface="Calibri" panose="020F0502020204030204" pitchFamily="34" charset="0"/>
                </a:endParaRPr>
              </a:p>
            </p:txBody>
          </p:sp>
        </p:grpSp>
        <p:grpSp>
          <p:nvGrpSpPr>
            <p:cNvPr id="168" name="Groep 167">
              <a:extLst>
                <a:ext uri="{FF2B5EF4-FFF2-40B4-BE49-F238E27FC236}">
                  <a16:creationId xmlns:a16="http://schemas.microsoft.com/office/drawing/2014/main" id="{E015FA48-4825-4553-BA47-980BA404EE1D}"/>
                </a:ext>
              </a:extLst>
            </p:cNvPr>
            <p:cNvGrpSpPr/>
            <p:nvPr userDrawn="1"/>
          </p:nvGrpSpPr>
          <p:grpSpPr>
            <a:xfrm>
              <a:off x="-3316599" y="1232480"/>
              <a:ext cx="289372" cy="314992"/>
              <a:chOff x="7322769" y="-310267"/>
              <a:chExt cx="289372" cy="314992"/>
            </a:xfrm>
          </p:grpSpPr>
          <p:sp>
            <p:nvSpPr>
              <p:cNvPr id="181" name="Rechthoek 180">
                <a:extLst>
                  <a:ext uri="{FF2B5EF4-FFF2-40B4-BE49-F238E27FC236}">
                    <a16:creationId xmlns:a16="http://schemas.microsoft.com/office/drawing/2014/main" id="{AE46788F-440C-46D0-ADCF-45F077D7528F}"/>
                  </a:ext>
                </a:extLst>
              </p:cNvPr>
              <p:cNvSpPr/>
              <p:nvPr userDrawn="1"/>
            </p:nvSpPr>
            <p:spPr>
              <a:xfrm>
                <a:off x="7322769" y="-211712"/>
                <a:ext cx="79156" cy="216437"/>
              </a:xfrm>
              <a:prstGeom prst="rect">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800" noProof="0" dirty="0">
                  <a:solidFill>
                    <a:srgbClr val="211F26"/>
                  </a:solidFill>
                  <a:latin typeface="Calibri" panose="020F0502020204030204" pitchFamily="34" charset="0"/>
                  <a:cs typeface="Calibri" panose="020F0502020204030204" pitchFamily="34" charset="0"/>
                </a:endParaRPr>
              </a:p>
            </p:txBody>
          </p:sp>
          <p:sp>
            <p:nvSpPr>
              <p:cNvPr id="182" name="Rechthoek 181">
                <a:extLst>
                  <a:ext uri="{FF2B5EF4-FFF2-40B4-BE49-F238E27FC236}">
                    <a16:creationId xmlns:a16="http://schemas.microsoft.com/office/drawing/2014/main" id="{FA1D7F1D-1309-43F9-9C6A-BCCA21E23323}"/>
                  </a:ext>
                </a:extLst>
              </p:cNvPr>
              <p:cNvSpPr/>
              <p:nvPr userDrawn="1"/>
            </p:nvSpPr>
            <p:spPr>
              <a:xfrm>
                <a:off x="7427035" y="-310267"/>
                <a:ext cx="79156" cy="314992"/>
              </a:xfrm>
              <a:prstGeom prst="rect">
                <a:avLst/>
              </a:prstGeom>
              <a:solidFill>
                <a:srgbClr val="FFCC6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800" noProof="0" dirty="0">
                  <a:solidFill>
                    <a:srgbClr val="211F26"/>
                  </a:solidFill>
                  <a:latin typeface="Calibri" panose="020F0502020204030204" pitchFamily="34" charset="0"/>
                  <a:cs typeface="Calibri" panose="020F0502020204030204" pitchFamily="34" charset="0"/>
                </a:endParaRPr>
              </a:p>
            </p:txBody>
          </p:sp>
          <p:sp>
            <p:nvSpPr>
              <p:cNvPr id="183" name="Rechthoek 182">
                <a:extLst>
                  <a:ext uri="{FF2B5EF4-FFF2-40B4-BE49-F238E27FC236}">
                    <a16:creationId xmlns:a16="http://schemas.microsoft.com/office/drawing/2014/main" id="{18066FC7-CC31-4CB8-8A2D-BB2713CDA287}"/>
                  </a:ext>
                </a:extLst>
              </p:cNvPr>
              <p:cNvSpPr/>
              <p:nvPr userDrawn="1"/>
            </p:nvSpPr>
            <p:spPr>
              <a:xfrm>
                <a:off x="7532985" y="-240134"/>
                <a:ext cx="79156" cy="244859"/>
              </a:xfrm>
              <a:prstGeom prst="rect">
                <a:avLst/>
              </a:prstGeom>
              <a:solidFill>
                <a:srgbClr val="8080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800" noProof="0" dirty="0">
                  <a:solidFill>
                    <a:srgbClr val="211F26"/>
                  </a:solidFill>
                  <a:latin typeface="Calibri" panose="020F0502020204030204" pitchFamily="34" charset="0"/>
                  <a:cs typeface="Calibri" panose="020F0502020204030204" pitchFamily="34" charset="0"/>
                </a:endParaRPr>
              </a:p>
            </p:txBody>
          </p:sp>
        </p:grpSp>
        <p:sp>
          <p:nvSpPr>
            <p:cNvPr id="169" name="Ovaal 168">
              <a:extLst>
                <a:ext uri="{FF2B5EF4-FFF2-40B4-BE49-F238E27FC236}">
                  <a16:creationId xmlns:a16="http://schemas.microsoft.com/office/drawing/2014/main" id="{8595AC1E-8D36-454D-A528-E26F4A7DB1E4}"/>
                </a:ext>
              </a:extLst>
            </p:cNvPr>
            <p:cNvSpPr/>
            <p:nvPr userDrawn="1"/>
          </p:nvSpPr>
          <p:spPr>
            <a:xfrm>
              <a:off x="-3603587" y="2555608"/>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170" name="Rechthoek 169">
              <a:extLst>
                <a:ext uri="{FF2B5EF4-FFF2-40B4-BE49-F238E27FC236}">
                  <a16:creationId xmlns:a16="http://schemas.microsoft.com/office/drawing/2014/main" id="{B3A1647D-305A-474F-B314-50276697B565}"/>
                </a:ext>
              </a:extLst>
            </p:cNvPr>
            <p:cNvSpPr/>
            <p:nvPr userDrawn="1"/>
          </p:nvSpPr>
          <p:spPr>
            <a:xfrm>
              <a:off x="-3319415" y="2555609"/>
              <a:ext cx="2944682" cy="653931"/>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Verander de opmaak van de grafiek door onderdelen van de grafiek aan te klikken en naar de tab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‘Hulpmiddelen van grafieken - Opmaak’ </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te gaan. </a:t>
              </a:r>
            </a:p>
          </p:txBody>
        </p:sp>
        <p:sp>
          <p:nvSpPr>
            <p:cNvPr id="171" name="Rechthoek 170">
              <a:extLst>
                <a:ext uri="{FF2B5EF4-FFF2-40B4-BE49-F238E27FC236}">
                  <a16:creationId xmlns:a16="http://schemas.microsoft.com/office/drawing/2014/main" id="{20658C9B-CC30-453B-8B66-5E518E9A9ECE}"/>
                </a:ext>
              </a:extLst>
            </p:cNvPr>
            <p:cNvSpPr/>
            <p:nvPr userDrawn="1"/>
          </p:nvSpPr>
          <p:spPr>
            <a:xfrm>
              <a:off x="-3786437" y="5228852"/>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900" b="1" cap="all" baseline="0" noProof="0" dirty="0">
                  <a:solidFill>
                    <a:srgbClr val="211F26"/>
                  </a:solidFill>
                  <a:latin typeface="Calibri" panose="020F0502020204030204" pitchFamily="34" charset="0"/>
                  <a:cs typeface="Calibri" panose="020F0502020204030204" pitchFamily="34" charset="0"/>
                </a:rPr>
                <a:t>MEER WETEN?</a:t>
              </a:r>
              <a:br>
                <a:rPr lang="nl-NL" sz="900" b="1" cap="all" baseline="0" noProof="0" dirty="0">
                  <a:solidFill>
                    <a:srgbClr val="211F26"/>
                  </a:solidFill>
                  <a:latin typeface="Calibri" panose="020F0502020204030204" pitchFamily="34" charset="0"/>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900" b="1" cap="all" baseline="0" noProof="0" dirty="0">
                  <a:solidFill>
                    <a:srgbClr val="211F26"/>
                  </a:solidFill>
                  <a:latin typeface="Calibri" panose="020F0502020204030204" pitchFamily="34" charset="0"/>
                  <a:cs typeface="Calibri" panose="020F0502020204030204" pitchFamily="34" charset="0"/>
                </a:rPr>
                <a:t> 'SLIDEBUILDER’ </a:t>
              </a:r>
              <a:r>
                <a:rPr lang="nl-NL" sz="9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900" kern="1200" cap="none" baseline="0" noProof="0" dirty="0">
                  <a:solidFill>
                    <a:srgbClr val="211F26"/>
                  </a:solidFill>
                  <a:latin typeface="Calibri" panose="020F0502020204030204" pitchFamily="34" charset="0"/>
                  <a:ea typeface="+mn-ea"/>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9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172" name="ICOON_info">
              <a:extLst>
                <a:ext uri="{FF2B5EF4-FFF2-40B4-BE49-F238E27FC236}">
                  <a16:creationId xmlns:a16="http://schemas.microsoft.com/office/drawing/2014/main" id="{BB31F9A8-6496-4800-B220-6AF4733314D2}"/>
                </a:ext>
              </a:extLst>
            </p:cNvPr>
            <p:cNvGrpSpPr/>
            <p:nvPr userDrawn="1"/>
          </p:nvGrpSpPr>
          <p:grpSpPr>
            <a:xfrm>
              <a:off x="-376736" y="5092834"/>
              <a:ext cx="283685" cy="283685"/>
              <a:chOff x="-510741" y="5913713"/>
              <a:chExt cx="267555" cy="267555"/>
            </a:xfrm>
          </p:grpSpPr>
          <p:sp>
            <p:nvSpPr>
              <p:cNvPr id="179" name="Ovaal 178">
                <a:extLst>
                  <a:ext uri="{FF2B5EF4-FFF2-40B4-BE49-F238E27FC236}">
                    <a16:creationId xmlns:a16="http://schemas.microsoft.com/office/drawing/2014/main" id="{E9435B08-5090-4ED3-BDA9-0B1C55C6C2BC}"/>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450"/>
                  </a:spcBef>
                  <a:spcAft>
                    <a:spcPts val="450"/>
                  </a:spcAft>
                </a:pPr>
                <a:endParaRPr lang="nl-NL" sz="1200" cap="all" baseline="0" noProof="0" dirty="0">
                  <a:latin typeface="Calibri" panose="020F0502020204030204" pitchFamily="34" charset="0"/>
                  <a:cs typeface="Calibri" panose="020F0502020204030204" pitchFamily="34" charset="0"/>
                </a:endParaRPr>
              </a:p>
            </p:txBody>
          </p:sp>
          <p:sp>
            <p:nvSpPr>
              <p:cNvPr id="180" name="Graphic 163" descr="Informatie">
                <a:extLst>
                  <a:ext uri="{FF2B5EF4-FFF2-40B4-BE49-F238E27FC236}">
                    <a16:creationId xmlns:a16="http://schemas.microsoft.com/office/drawing/2014/main" id="{605D7DAA-D2AA-4FA0-8DC0-D35D16FCF2DA}"/>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1500" noProof="0" dirty="0">
                  <a:solidFill>
                    <a:srgbClr val="211F26"/>
                  </a:solidFill>
                  <a:latin typeface="Calibri" panose="020F0502020204030204" pitchFamily="34" charset="0"/>
                  <a:cs typeface="Calibri" panose="020F0502020204030204" pitchFamily="34" charset="0"/>
                </a:endParaRPr>
              </a:p>
            </p:txBody>
          </p:sp>
        </p:grpSp>
        <p:grpSp>
          <p:nvGrpSpPr>
            <p:cNvPr id="173" name="Groep 172">
              <a:extLst>
                <a:ext uri="{FF2B5EF4-FFF2-40B4-BE49-F238E27FC236}">
                  <a16:creationId xmlns:a16="http://schemas.microsoft.com/office/drawing/2014/main" id="{7023C05D-C426-4802-8185-B1B0C0A476CA}"/>
                </a:ext>
              </a:extLst>
            </p:cNvPr>
            <p:cNvGrpSpPr/>
            <p:nvPr userDrawn="1"/>
          </p:nvGrpSpPr>
          <p:grpSpPr>
            <a:xfrm>
              <a:off x="-938434" y="5366229"/>
              <a:ext cx="627798" cy="576693"/>
              <a:chOff x="-938434" y="4570310"/>
              <a:chExt cx="627798" cy="576693"/>
            </a:xfrm>
          </p:grpSpPr>
          <p:grpSp>
            <p:nvGrpSpPr>
              <p:cNvPr id="174" name="Inspireren">
                <a:extLst>
                  <a:ext uri="{FF2B5EF4-FFF2-40B4-BE49-F238E27FC236}">
                    <a16:creationId xmlns:a16="http://schemas.microsoft.com/office/drawing/2014/main" id="{8BBD4F01-D513-48EA-9925-2B208C1E235A}"/>
                  </a:ext>
                </a:extLst>
              </p:cNvPr>
              <p:cNvGrpSpPr>
                <a:grpSpLocks noChangeAspect="1"/>
              </p:cNvGrpSpPr>
              <p:nvPr userDrawn="1"/>
            </p:nvGrpSpPr>
            <p:grpSpPr bwMode="auto">
              <a:xfrm>
                <a:off x="-716116" y="4570310"/>
                <a:ext cx="169778" cy="242385"/>
                <a:chOff x="4768" y="2783"/>
                <a:chExt cx="788" cy="1125"/>
              </a:xfrm>
              <a:gradFill>
                <a:gsLst>
                  <a:gs pos="0">
                    <a:srgbClr val="9D9FA1"/>
                  </a:gs>
                  <a:gs pos="70000">
                    <a:srgbClr val="211F26"/>
                  </a:gs>
                </a:gsLst>
                <a:lin ang="2700000" scaled="0"/>
              </a:gradFill>
            </p:grpSpPr>
            <p:sp>
              <p:nvSpPr>
                <p:cNvPr id="176" name="Freeform 12">
                  <a:extLst>
                    <a:ext uri="{FF2B5EF4-FFF2-40B4-BE49-F238E27FC236}">
                      <a16:creationId xmlns:a16="http://schemas.microsoft.com/office/drawing/2014/main" id="{7D1B50FC-1CC1-4A2C-A9C9-52FFCB0B4927}"/>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177" name="Freeform 13">
                  <a:extLst>
                    <a:ext uri="{FF2B5EF4-FFF2-40B4-BE49-F238E27FC236}">
                      <a16:creationId xmlns:a16="http://schemas.microsoft.com/office/drawing/2014/main" id="{00110857-29E0-4302-802A-3F19431001DE}"/>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178" name="Freeform 14">
                  <a:extLst>
                    <a:ext uri="{FF2B5EF4-FFF2-40B4-BE49-F238E27FC236}">
                      <a16:creationId xmlns:a16="http://schemas.microsoft.com/office/drawing/2014/main" id="{972CF624-2E95-4A76-9E46-BA10D508554D}"/>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grpSp>
          <p:sp>
            <p:nvSpPr>
              <p:cNvPr id="175" name="Tekstvak 174">
                <a:extLst>
                  <a:ext uri="{FF2B5EF4-FFF2-40B4-BE49-F238E27FC236}">
                    <a16:creationId xmlns:a16="http://schemas.microsoft.com/office/drawing/2014/main" id="{D0A767D2-FEFB-483C-BCF6-98C8962EB68B}"/>
                  </a:ext>
                </a:extLst>
              </p:cNvPr>
              <p:cNvSpPr txBox="1"/>
              <p:nvPr userDrawn="1"/>
            </p:nvSpPr>
            <p:spPr>
              <a:xfrm>
                <a:off x="-938434" y="4824764"/>
                <a:ext cx="627798" cy="322239"/>
              </a:xfrm>
              <a:prstGeom prst="rect">
                <a:avLst/>
              </a:prstGeom>
              <a:noFill/>
            </p:spPr>
            <p:txBody>
              <a:bodyPr wrap="square" lIns="0" tIns="0" rIns="0" bIns="0" rtlCol="0" anchor="ctr">
                <a:noAutofit/>
              </a:bodyPr>
              <a:lstStyle/>
              <a:p>
                <a:pPr marL="0" marR="0" lvl="0" indent="0" algn="ctr" defTabSz="685800" rtl="0"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grpSp>
        <p:nvGrpSpPr>
          <p:cNvPr id="81" name="- INSTRUCTIES">
            <a:extLst>
              <a:ext uri="{FF2B5EF4-FFF2-40B4-BE49-F238E27FC236}">
                <a16:creationId xmlns:a16="http://schemas.microsoft.com/office/drawing/2014/main" id="{4498E543-396C-4569-8C2E-448E9E6DD5CC}"/>
              </a:ext>
            </a:extLst>
          </p:cNvPr>
          <p:cNvGrpSpPr/>
          <p:nvPr userDrawn="1"/>
        </p:nvGrpSpPr>
        <p:grpSpPr>
          <a:xfrm>
            <a:off x="-2839828" y="-1"/>
            <a:ext cx="2770040" cy="4464099"/>
            <a:chOff x="-3786437" y="-1"/>
            <a:chExt cx="3693386" cy="5952132"/>
          </a:xfrm>
        </p:grpSpPr>
        <p:sp>
          <p:nvSpPr>
            <p:cNvPr id="82" name="Rechthoek 81">
              <a:extLst>
                <a:ext uri="{FF2B5EF4-FFF2-40B4-BE49-F238E27FC236}">
                  <a16:creationId xmlns:a16="http://schemas.microsoft.com/office/drawing/2014/main" id="{8AC09E71-3B64-45A3-86D8-370CB5D6A4E3}"/>
                </a:ext>
              </a:extLst>
            </p:cNvPr>
            <p:cNvSpPr/>
            <p:nvPr userDrawn="1"/>
          </p:nvSpPr>
          <p:spPr>
            <a:xfrm>
              <a:off x="-3786165" y="-1"/>
              <a:ext cx="3593091" cy="5124131"/>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450"/>
                </a:spcBef>
                <a:spcAft>
                  <a:spcPts val="450"/>
                </a:spcAft>
              </a:pPr>
              <a:r>
                <a:rPr lang="nl-NL" sz="1050" b="1" cap="all" baseline="0" noProof="0" dirty="0">
                  <a:solidFill>
                    <a:schemeClr val="accent1"/>
                  </a:solidFill>
                  <a:latin typeface="Calibri" panose="020F0502020204030204" pitchFamily="34" charset="0"/>
                  <a:cs typeface="Calibri" panose="020F0502020204030204" pitchFamily="34" charset="0"/>
                </a:rPr>
                <a:t>Tekst niveaus kiezen</a:t>
              </a:r>
            </a:p>
          </p:txBody>
        </p:sp>
        <p:sp>
          <p:nvSpPr>
            <p:cNvPr id="83" name="Ovaal 82">
              <a:extLst>
                <a:ext uri="{FF2B5EF4-FFF2-40B4-BE49-F238E27FC236}">
                  <a16:creationId xmlns:a16="http://schemas.microsoft.com/office/drawing/2014/main" id="{F41AD0CE-9707-457D-921C-2585E8518333}"/>
                </a:ext>
              </a:extLst>
            </p:cNvPr>
            <p:cNvSpPr/>
            <p:nvPr userDrawn="1"/>
          </p:nvSpPr>
          <p:spPr>
            <a:xfrm>
              <a:off x="-3604183" y="183748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84" name="Rechthoek 83">
              <a:extLst>
                <a:ext uri="{FF2B5EF4-FFF2-40B4-BE49-F238E27FC236}">
                  <a16:creationId xmlns:a16="http://schemas.microsoft.com/office/drawing/2014/main" id="{273497BF-75A0-4D93-84E2-97D237B000E8}"/>
                </a:ext>
              </a:extLst>
            </p:cNvPr>
            <p:cNvSpPr/>
            <p:nvPr userDrawn="1"/>
          </p:nvSpPr>
          <p:spPr>
            <a:xfrm>
              <a:off x="-3319415" y="1837484"/>
              <a:ext cx="2949220" cy="180000"/>
            </a:xfrm>
            <a:prstGeom prst="rect">
              <a:avLst/>
            </a:prstGeom>
            <a:noFill/>
            <a:ln w="25400" cap="flat" cmpd="sng" algn="ctr">
              <a:noFill/>
              <a:prstDash val="solid"/>
            </a:ln>
            <a:effectLst/>
          </p:spPr>
          <p:txBody>
            <a:bodyPr lIns="0" tIns="0" rIns="0" bIns="0" rtlCol="0" anchor="ctr"/>
            <a:lstStyle/>
            <a:p>
              <a:pPr marL="202406" marR="0" lvl="0" indent="-202406" defTabSz="685800" eaLnBrk="1" fontAlgn="auto" latinLnBrk="0" hangingPunct="1">
                <a:lnSpc>
                  <a:spcPct val="100000"/>
                </a:lnSpc>
                <a:spcBef>
                  <a:spcPts val="450"/>
                </a:spcBef>
                <a:spcAft>
                  <a:spcPts val="450"/>
                </a:spcAft>
                <a:buClr>
                  <a:schemeClr val="tx1"/>
                </a:buClr>
                <a:buSzTx/>
                <a:buFont typeface="Calibri" panose="020F0502020204030204" pitchFamily="34" charset="0"/>
                <a:buChar char="›"/>
                <a:tabLst/>
                <a:defRPr/>
              </a:pPr>
              <a:r>
                <a:rPr kumimoji="0" lang="nl-NL" sz="1050" b="0" i="0" u="none" strike="noStrike" kern="0" cap="none" spc="0" normalizeH="0" baseline="0" noProof="0" dirty="0" err="1">
                  <a:ln>
                    <a:noFill/>
                  </a:ln>
                  <a:solidFill>
                    <a:schemeClr val="tx2"/>
                  </a:solidFill>
                  <a:effectLst/>
                  <a:uLnTx/>
                  <a:uFillTx/>
                  <a:latin typeface="+mn-lt"/>
                  <a:cs typeface="Calibri" panose="020F0502020204030204" pitchFamily="34" charset="0"/>
                </a:rPr>
                <a:t>Bullet</a:t>
              </a:r>
              <a:endParaRPr kumimoji="0" lang="nl-NL" sz="1050" b="0" i="0" u="none" strike="noStrike" kern="0" cap="none" spc="0" normalizeH="0" baseline="0" noProof="0" dirty="0">
                <a:ln>
                  <a:noFill/>
                </a:ln>
                <a:solidFill>
                  <a:schemeClr val="tx2"/>
                </a:solidFill>
                <a:effectLst/>
                <a:uLnTx/>
                <a:uFillTx/>
                <a:latin typeface="+mn-lt"/>
                <a:cs typeface="Calibri" panose="020F0502020204030204" pitchFamily="34" charset="0"/>
              </a:endParaRPr>
            </a:p>
          </p:txBody>
        </p:sp>
        <p:sp>
          <p:nvSpPr>
            <p:cNvPr id="85" name="Ovaal 84">
              <a:extLst>
                <a:ext uri="{FF2B5EF4-FFF2-40B4-BE49-F238E27FC236}">
                  <a16:creationId xmlns:a16="http://schemas.microsoft.com/office/drawing/2014/main" id="{27A6F57A-6365-42C9-8B04-5C28189F1909}"/>
                </a:ext>
              </a:extLst>
            </p:cNvPr>
            <p:cNvSpPr/>
            <p:nvPr userDrawn="1"/>
          </p:nvSpPr>
          <p:spPr>
            <a:xfrm>
              <a:off x="-3604183" y="219682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86" name="Rechthoek 85">
              <a:extLst>
                <a:ext uri="{FF2B5EF4-FFF2-40B4-BE49-F238E27FC236}">
                  <a16:creationId xmlns:a16="http://schemas.microsoft.com/office/drawing/2014/main" id="{497702FC-2589-4BB7-BB34-36FBB3C7D67C}"/>
                </a:ext>
              </a:extLst>
            </p:cNvPr>
            <p:cNvSpPr/>
            <p:nvPr userDrawn="1"/>
          </p:nvSpPr>
          <p:spPr>
            <a:xfrm>
              <a:off x="-3604183" y="1196113"/>
              <a:ext cx="3229047" cy="459227"/>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Gebruik onder de tab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‘Start’</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de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lijstniveau-knoppen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om een tekst niveau te kiezen. </a:t>
              </a:r>
              <a:b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Kies uit:</a:t>
              </a:r>
            </a:p>
          </p:txBody>
        </p:sp>
        <p:sp>
          <p:nvSpPr>
            <p:cNvPr id="87" name="Rechthoek 86">
              <a:extLst>
                <a:ext uri="{FF2B5EF4-FFF2-40B4-BE49-F238E27FC236}">
                  <a16:creationId xmlns:a16="http://schemas.microsoft.com/office/drawing/2014/main" id="{DAF78293-E465-4E9C-81BA-66F07E393FF2}"/>
                </a:ext>
              </a:extLst>
            </p:cNvPr>
            <p:cNvSpPr/>
            <p:nvPr userDrawn="1"/>
          </p:nvSpPr>
          <p:spPr>
            <a:xfrm>
              <a:off x="-3319415" y="2196829"/>
              <a:ext cx="2949220" cy="180000"/>
            </a:xfrm>
            <a:prstGeom prst="rect">
              <a:avLst/>
            </a:prstGeom>
            <a:noFill/>
            <a:ln w="25400" cap="flat" cmpd="sng" algn="ctr">
              <a:noFill/>
              <a:prstDash val="solid"/>
            </a:ln>
            <a:effectLst/>
          </p:spPr>
          <p:txBody>
            <a:bodyPr lIns="0" tIns="0" rIns="0" bIns="0" rtlCol="0" anchor="ctr"/>
            <a:lstStyle/>
            <a:p>
              <a:pPr marL="404813" marR="0" lvl="0" indent="-202406" defTabSz="685800" eaLnBrk="1" fontAlgn="auto" latinLnBrk="0" hangingPunct="1">
                <a:lnSpc>
                  <a:spcPct val="100000"/>
                </a:lnSpc>
                <a:spcBef>
                  <a:spcPts val="450"/>
                </a:spcBef>
                <a:spcAft>
                  <a:spcPts val="450"/>
                </a:spcAft>
                <a:buClr>
                  <a:schemeClr val="tx1"/>
                </a:buClr>
                <a:buSzTx/>
                <a:buFont typeface="Calibri" panose="020F0502020204030204" pitchFamily="34" charset="0"/>
                <a:buChar char="›"/>
                <a:tabLst/>
                <a:defRPr/>
              </a:pPr>
              <a:r>
                <a:rPr kumimoji="0" lang="nl-NL" sz="1050" b="0" i="0" u="none" strike="noStrike" kern="0" cap="none" spc="0" normalizeH="0" baseline="0" noProof="0" dirty="0">
                  <a:ln>
                    <a:noFill/>
                  </a:ln>
                  <a:solidFill>
                    <a:schemeClr val="tx2"/>
                  </a:solidFill>
                  <a:effectLst/>
                  <a:uLnTx/>
                  <a:uFillTx/>
                  <a:latin typeface="+mn-lt"/>
                  <a:cs typeface="Calibri" panose="020F0502020204030204" pitchFamily="34" charset="0"/>
                </a:rPr>
                <a:t>Sub-</a:t>
              </a:r>
              <a:r>
                <a:rPr kumimoji="0" lang="nl-NL" sz="1050" b="0" i="0" u="none" strike="noStrike" kern="0" cap="none" spc="0" normalizeH="0" baseline="0" noProof="0" dirty="0" err="1">
                  <a:ln>
                    <a:noFill/>
                  </a:ln>
                  <a:solidFill>
                    <a:schemeClr val="tx2"/>
                  </a:solidFill>
                  <a:effectLst/>
                  <a:uLnTx/>
                  <a:uFillTx/>
                  <a:latin typeface="+mn-lt"/>
                  <a:cs typeface="Calibri" panose="020F0502020204030204" pitchFamily="34" charset="0"/>
                </a:rPr>
                <a:t>bullet</a:t>
              </a:r>
              <a:endParaRPr kumimoji="0" lang="nl-NL" sz="1050" b="0" i="0" u="none" strike="noStrike" kern="0" cap="none" spc="0" normalizeH="0" baseline="0" noProof="0" dirty="0">
                <a:ln>
                  <a:noFill/>
                </a:ln>
                <a:solidFill>
                  <a:schemeClr val="tx2"/>
                </a:solidFill>
                <a:effectLst/>
                <a:uLnTx/>
                <a:uFillTx/>
                <a:latin typeface="+mn-lt"/>
                <a:cs typeface="Calibri" panose="020F0502020204030204" pitchFamily="34" charset="0"/>
              </a:endParaRPr>
            </a:p>
          </p:txBody>
        </p:sp>
        <p:sp>
          <p:nvSpPr>
            <p:cNvPr id="88" name="Ovaal 87">
              <a:extLst>
                <a:ext uri="{FF2B5EF4-FFF2-40B4-BE49-F238E27FC236}">
                  <a16:creationId xmlns:a16="http://schemas.microsoft.com/office/drawing/2014/main" id="{33B87138-386E-4AC6-912E-831E7D23C12E}"/>
                </a:ext>
              </a:extLst>
            </p:cNvPr>
            <p:cNvSpPr/>
            <p:nvPr userDrawn="1"/>
          </p:nvSpPr>
          <p:spPr>
            <a:xfrm>
              <a:off x="-3604183" y="255617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89" name="Rechthoek 88">
              <a:extLst>
                <a:ext uri="{FF2B5EF4-FFF2-40B4-BE49-F238E27FC236}">
                  <a16:creationId xmlns:a16="http://schemas.microsoft.com/office/drawing/2014/main" id="{3B9270FF-1FD5-4583-A23F-478FEF9A5B84}"/>
                </a:ext>
              </a:extLst>
            </p:cNvPr>
            <p:cNvSpPr/>
            <p:nvPr userDrawn="1"/>
          </p:nvSpPr>
          <p:spPr>
            <a:xfrm>
              <a:off x="-3319415" y="2556174"/>
              <a:ext cx="2949220" cy="180000"/>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100000"/>
                </a:lnSpc>
                <a:spcBef>
                  <a:spcPts val="450"/>
                </a:spcBef>
                <a:spcAft>
                  <a:spcPts val="450"/>
                </a:spcAft>
                <a:buClr>
                  <a:schemeClr val="accent1"/>
                </a:buClr>
                <a:buSzTx/>
                <a:buFont typeface="Calibri" panose="020F0502020204030204" pitchFamily="34" charset="0"/>
                <a:buNone/>
                <a:tabLst/>
                <a:defRPr/>
              </a:pPr>
              <a:r>
                <a:rPr kumimoji="0" lang="nl-NL" sz="1050" b="0" i="0" u="none" strike="noStrike" kern="0" cap="none" spc="0" normalizeH="0" baseline="0" noProof="0" dirty="0">
                  <a:ln>
                    <a:noFill/>
                  </a:ln>
                  <a:solidFill>
                    <a:schemeClr val="tx2"/>
                  </a:solidFill>
                  <a:effectLst/>
                  <a:uLnTx/>
                  <a:uFillTx/>
                  <a:latin typeface="+mn-lt"/>
                  <a:cs typeface="Calibri" panose="020F0502020204030204" pitchFamily="34" charset="0"/>
                </a:rPr>
                <a:t>Platte tekst</a:t>
              </a:r>
            </a:p>
          </p:txBody>
        </p:sp>
        <p:sp>
          <p:nvSpPr>
            <p:cNvPr id="90" name="Ovaal 89">
              <a:extLst>
                <a:ext uri="{FF2B5EF4-FFF2-40B4-BE49-F238E27FC236}">
                  <a16:creationId xmlns:a16="http://schemas.microsoft.com/office/drawing/2014/main" id="{95B875D2-FA4B-4467-8D2D-3B36D800FAFA}"/>
                </a:ext>
              </a:extLst>
            </p:cNvPr>
            <p:cNvSpPr/>
            <p:nvPr userDrawn="1"/>
          </p:nvSpPr>
          <p:spPr>
            <a:xfrm>
              <a:off x="-3604183" y="291551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91" name="Rechthoek 90">
              <a:extLst>
                <a:ext uri="{FF2B5EF4-FFF2-40B4-BE49-F238E27FC236}">
                  <a16:creationId xmlns:a16="http://schemas.microsoft.com/office/drawing/2014/main" id="{4BF90CB7-39EC-4016-8349-A68164CCF8D2}"/>
                </a:ext>
              </a:extLst>
            </p:cNvPr>
            <p:cNvSpPr/>
            <p:nvPr userDrawn="1"/>
          </p:nvSpPr>
          <p:spPr>
            <a:xfrm>
              <a:off x="-3319415" y="2915519"/>
              <a:ext cx="2949220" cy="180000"/>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100000"/>
                </a:lnSpc>
                <a:spcBef>
                  <a:spcPts val="450"/>
                </a:spcBef>
                <a:spcAft>
                  <a:spcPts val="450"/>
                </a:spcAft>
                <a:buClr>
                  <a:schemeClr val="accent1"/>
                </a:buClr>
                <a:buSzTx/>
                <a:buFont typeface="Arial" panose="020B0604020202020204" pitchFamily="34" charset="0"/>
                <a:buNone/>
                <a:tabLst/>
                <a:defRPr/>
              </a:pPr>
              <a:r>
                <a:rPr kumimoji="0" lang="nl-NL" sz="2550" b="1" i="0" u="none" strike="noStrike" kern="0" cap="none" spc="0" normalizeH="0" baseline="0" noProof="0" dirty="0">
                  <a:ln>
                    <a:noFill/>
                  </a:ln>
                  <a:solidFill>
                    <a:schemeClr val="tx2"/>
                  </a:solidFill>
                  <a:effectLst/>
                  <a:uLnTx/>
                  <a:uFillTx/>
                  <a:latin typeface="+mn-lt"/>
                  <a:cs typeface="Calibri" panose="020F0502020204030204" pitchFamily="34" charset="0"/>
                </a:rPr>
                <a:t>Titel / Quote</a:t>
              </a:r>
            </a:p>
          </p:txBody>
        </p:sp>
        <p:sp>
          <p:nvSpPr>
            <p:cNvPr id="92" name="Ovaal 91">
              <a:extLst>
                <a:ext uri="{FF2B5EF4-FFF2-40B4-BE49-F238E27FC236}">
                  <a16:creationId xmlns:a16="http://schemas.microsoft.com/office/drawing/2014/main" id="{0D9CA3F4-30D1-4810-8AC3-8E2D94D5FC71}"/>
                </a:ext>
              </a:extLst>
            </p:cNvPr>
            <p:cNvSpPr/>
            <p:nvPr userDrawn="1"/>
          </p:nvSpPr>
          <p:spPr>
            <a:xfrm>
              <a:off x="-3604183" y="327486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5</a:t>
              </a:r>
            </a:p>
          </p:txBody>
        </p:sp>
        <p:sp>
          <p:nvSpPr>
            <p:cNvPr id="93" name="Rechthoek 92">
              <a:extLst>
                <a:ext uri="{FF2B5EF4-FFF2-40B4-BE49-F238E27FC236}">
                  <a16:creationId xmlns:a16="http://schemas.microsoft.com/office/drawing/2014/main" id="{E87BFF03-B57A-44A0-8E4C-AB766082031A}"/>
                </a:ext>
              </a:extLst>
            </p:cNvPr>
            <p:cNvSpPr/>
            <p:nvPr userDrawn="1"/>
          </p:nvSpPr>
          <p:spPr>
            <a:xfrm>
              <a:off x="-3319415" y="3274864"/>
              <a:ext cx="2949220" cy="180000"/>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100000"/>
                </a:lnSpc>
                <a:spcBef>
                  <a:spcPts val="450"/>
                </a:spcBef>
                <a:spcAft>
                  <a:spcPts val="450"/>
                </a:spcAft>
                <a:buClr>
                  <a:schemeClr val="accent1"/>
                </a:buClr>
                <a:buSzTx/>
                <a:buFont typeface="Arial" panose="020B0604020202020204" pitchFamily="34" charset="0"/>
                <a:buNone/>
                <a:tabLst/>
                <a:defRPr/>
              </a:pPr>
              <a:r>
                <a:rPr kumimoji="0" lang="nl-NL" sz="1350" b="1" i="0" u="none" strike="noStrike" kern="0" cap="none" spc="0" normalizeH="0" baseline="0" noProof="0" dirty="0">
                  <a:ln>
                    <a:noFill/>
                  </a:ln>
                  <a:solidFill>
                    <a:schemeClr val="tx2"/>
                  </a:solidFill>
                  <a:effectLst/>
                  <a:uLnTx/>
                  <a:uFillTx/>
                  <a:latin typeface="+mn-lt"/>
                  <a:cs typeface="Calibri" panose="020F0502020204030204" pitchFamily="34" charset="0"/>
                </a:rPr>
                <a:t>Subtitel</a:t>
              </a:r>
            </a:p>
          </p:txBody>
        </p:sp>
        <p:sp>
          <p:nvSpPr>
            <p:cNvPr id="94" name="Ovaal 93">
              <a:extLst>
                <a:ext uri="{FF2B5EF4-FFF2-40B4-BE49-F238E27FC236}">
                  <a16:creationId xmlns:a16="http://schemas.microsoft.com/office/drawing/2014/main" id="{E73CC7DE-A402-4DAE-947C-7ECA2A9AA5EF}"/>
                </a:ext>
              </a:extLst>
            </p:cNvPr>
            <p:cNvSpPr/>
            <p:nvPr userDrawn="1"/>
          </p:nvSpPr>
          <p:spPr>
            <a:xfrm>
              <a:off x="-3604183" y="363420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6</a:t>
              </a:r>
            </a:p>
          </p:txBody>
        </p:sp>
        <p:sp>
          <p:nvSpPr>
            <p:cNvPr id="95" name="Rechthoek 94">
              <a:extLst>
                <a:ext uri="{FF2B5EF4-FFF2-40B4-BE49-F238E27FC236}">
                  <a16:creationId xmlns:a16="http://schemas.microsoft.com/office/drawing/2014/main" id="{1F72F434-D744-434B-A599-FFB2FCADA7E8}"/>
                </a:ext>
              </a:extLst>
            </p:cNvPr>
            <p:cNvSpPr/>
            <p:nvPr userDrawn="1"/>
          </p:nvSpPr>
          <p:spPr>
            <a:xfrm>
              <a:off x="-3319415" y="3993554"/>
              <a:ext cx="2949220" cy="180000"/>
            </a:xfrm>
            <a:prstGeom prst="rect">
              <a:avLst/>
            </a:prstGeom>
            <a:noFill/>
            <a:ln w="25400" cap="flat" cmpd="sng" algn="ctr">
              <a:noFill/>
              <a:prstDash val="solid"/>
            </a:ln>
            <a:effectLst/>
          </p:spPr>
          <p:txBody>
            <a:bodyPr lIns="0" tIns="0" rIns="0" bIns="0" rtlCol="0" anchor="ctr"/>
            <a:lstStyle/>
            <a:p>
              <a:pPr marL="200025" marR="0" lvl="0" indent="-200025" defTabSz="685800" eaLnBrk="1" fontAlgn="auto" latinLnBrk="0" hangingPunct="1">
                <a:lnSpc>
                  <a:spcPct val="100000"/>
                </a:lnSpc>
                <a:spcBef>
                  <a:spcPts val="450"/>
                </a:spcBef>
                <a:spcAft>
                  <a:spcPts val="450"/>
                </a:spcAft>
                <a:buClr>
                  <a:schemeClr val="accent1"/>
                </a:buClr>
                <a:buSzTx/>
                <a:buFont typeface="+mj-lt"/>
                <a:buAutoNum type="arabicPeriod"/>
                <a:tabLst/>
                <a:defRPr/>
              </a:pPr>
              <a:r>
                <a:rPr kumimoji="0" lang="nl-NL" sz="1050" b="0" i="0" u="none" strike="noStrike" kern="0" cap="none" spc="0" normalizeH="0" baseline="0" noProof="0" dirty="0">
                  <a:ln>
                    <a:noFill/>
                  </a:ln>
                  <a:solidFill>
                    <a:schemeClr val="tx2"/>
                  </a:solidFill>
                  <a:effectLst/>
                  <a:uLnTx/>
                  <a:uFillTx/>
                  <a:latin typeface="+mn-lt"/>
                  <a:cs typeface="Calibri" panose="020F0502020204030204" pitchFamily="34" charset="0"/>
                </a:rPr>
                <a:t>Numerieke </a:t>
              </a:r>
              <a:r>
                <a:rPr kumimoji="0" lang="nl-NL" sz="1050" b="0" i="0" u="none" strike="noStrike" kern="0" cap="none" spc="0" normalizeH="0" baseline="0" noProof="0" dirty="0" err="1">
                  <a:ln>
                    <a:noFill/>
                  </a:ln>
                  <a:solidFill>
                    <a:schemeClr val="tx2"/>
                  </a:solidFill>
                  <a:effectLst/>
                  <a:uLnTx/>
                  <a:uFillTx/>
                  <a:latin typeface="+mn-lt"/>
                  <a:cs typeface="Calibri" panose="020F0502020204030204" pitchFamily="34" charset="0"/>
                </a:rPr>
                <a:t>bullet</a:t>
              </a:r>
              <a:r>
                <a:rPr kumimoji="0" lang="nl-NL" sz="1050" b="0" i="0" u="none" strike="noStrike" kern="0" cap="none" spc="0" normalizeH="0" baseline="0" noProof="0" dirty="0">
                  <a:ln>
                    <a:noFill/>
                  </a:ln>
                  <a:solidFill>
                    <a:schemeClr val="tx2"/>
                  </a:solidFill>
                  <a:effectLst/>
                  <a:uLnTx/>
                  <a:uFillTx/>
                  <a:latin typeface="+mn-lt"/>
                  <a:cs typeface="Calibri" panose="020F0502020204030204" pitchFamily="34" charset="0"/>
                </a:rPr>
                <a:t> </a:t>
              </a:r>
            </a:p>
          </p:txBody>
        </p:sp>
        <p:sp>
          <p:nvSpPr>
            <p:cNvPr id="96" name="Ovaal 95">
              <a:extLst>
                <a:ext uri="{FF2B5EF4-FFF2-40B4-BE49-F238E27FC236}">
                  <a16:creationId xmlns:a16="http://schemas.microsoft.com/office/drawing/2014/main" id="{1D28DDA4-FB1F-482E-9766-2C4F07E6B025}"/>
                </a:ext>
              </a:extLst>
            </p:cNvPr>
            <p:cNvSpPr/>
            <p:nvPr userDrawn="1"/>
          </p:nvSpPr>
          <p:spPr>
            <a:xfrm>
              <a:off x="-3604183" y="399355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7</a:t>
              </a:r>
            </a:p>
          </p:txBody>
        </p:sp>
        <p:sp>
          <p:nvSpPr>
            <p:cNvPr id="97" name="Rechthoek 96">
              <a:extLst>
                <a:ext uri="{FF2B5EF4-FFF2-40B4-BE49-F238E27FC236}">
                  <a16:creationId xmlns:a16="http://schemas.microsoft.com/office/drawing/2014/main" id="{20E7273C-7F96-4BE3-ACE6-3FB22684A2DB}"/>
                </a:ext>
              </a:extLst>
            </p:cNvPr>
            <p:cNvSpPr/>
            <p:nvPr userDrawn="1"/>
          </p:nvSpPr>
          <p:spPr>
            <a:xfrm>
              <a:off x="-3325830" y="4352899"/>
              <a:ext cx="2949220" cy="180000"/>
            </a:xfrm>
            <a:prstGeom prst="rect">
              <a:avLst/>
            </a:prstGeom>
            <a:noFill/>
            <a:ln w="25400" cap="flat" cmpd="sng" algn="ctr">
              <a:noFill/>
              <a:prstDash val="solid"/>
            </a:ln>
            <a:effectLst/>
          </p:spPr>
          <p:txBody>
            <a:bodyPr lIns="0" tIns="0" rIns="0" bIns="0" rtlCol="0" anchor="ctr"/>
            <a:lstStyle/>
            <a:p>
              <a:pPr marL="200025" marR="0" lvl="0" indent="-200025" defTabSz="685800" eaLnBrk="1" fontAlgn="auto" latinLnBrk="0" hangingPunct="1">
                <a:lnSpc>
                  <a:spcPct val="100000"/>
                </a:lnSpc>
                <a:spcBef>
                  <a:spcPts val="450"/>
                </a:spcBef>
                <a:spcAft>
                  <a:spcPts val="450"/>
                </a:spcAft>
                <a:buClr>
                  <a:schemeClr val="accent1"/>
                </a:buClr>
                <a:buSzTx/>
                <a:buFont typeface="+mj-lt"/>
                <a:buAutoNum type="alphaLcPeriod"/>
                <a:tabLst/>
                <a:defRPr/>
              </a:pPr>
              <a:r>
                <a:rPr kumimoji="0" lang="nl-NL" sz="1050" b="0" i="0" u="none" strike="noStrike" kern="0" cap="none" spc="0" normalizeH="0" baseline="0" noProof="0" dirty="0">
                  <a:ln>
                    <a:noFill/>
                  </a:ln>
                  <a:solidFill>
                    <a:schemeClr val="tx2"/>
                  </a:solidFill>
                  <a:effectLst/>
                  <a:uLnTx/>
                  <a:uFillTx/>
                  <a:latin typeface="+mn-lt"/>
                  <a:cs typeface="Calibri" panose="020F0502020204030204" pitchFamily="34" charset="0"/>
                </a:rPr>
                <a:t>Alfabetische </a:t>
              </a:r>
              <a:r>
                <a:rPr kumimoji="0" lang="nl-NL" sz="1050" b="0" i="0" u="none" strike="noStrike" kern="0" cap="none" spc="0" normalizeH="0" baseline="0" noProof="0" dirty="0" err="1">
                  <a:ln>
                    <a:noFill/>
                  </a:ln>
                  <a:solidFill>
                    <a:schemeClr val="tx2"/>
                  </a:solidFill>
                  <a:effectLst/>
                  <a:uLnTx/>
                  <a:uFillTx/>
                  <a:latin typeface="+mn-lt"/>
                  <a:cs typeface="Calibri" panose="020F0502020204030204" pitchFamily="34" charset="0"/>
                </a:rPr>
                <a:t>bullet</a:t>
              </a:r>
              <a:r>
                <a:rPr kumimoji="0" lang="nl-NL" sz="1050" b="0" i="0" u="none" strike="noStrike" kern="0" cap="none" spc="0" normalizeH="0" baseline="0" noProof="0" dirty="0">
                  <a:ln>
                    <a:noFill/>
                  </a:ln>
                  <a:solidFill>
                    <a:schemeClr val="tx2"/>
                  </a:solidFill>
                  <a:effectLst/>
                  <a:uLnTx/>
                  <a:uFillTx/>
                  <a:latin typeface="+mn-lt"/>
                  <a:cs typeface="Calibri" panose="020F0502020204030204" pitchFamily="34" charset="0"/>
                </a:rPr>
                <a:t> </a:t>
              </a:r>
            </a:p>
          </p:txBody>
        </p:sp>
        <p:sp>
          <p:nvSpPr>
            <p:cNvPr id="98" name="Ovaal 97">
              <a:extLst>
                <a:ext uri="{FF2B5EF4-FFF2-40B4-BE49-F238E27FC236}">
                  <a16:creationId xmlns:a16="http://schemas.microsoft.com/office/drawing/2014/main" id="{5E133574-4DBD-4113-8D1C-B3D48FFCC92D}"/>
                </a:ext>
              </a:extLst>
            </p:cNvPr>
            <p:cNvSpPr/>
            <p:nvPr userDrawn="1"/>
          </p:nvSpPr>
          <p:spPr>
            <a:xfrm>
              <a:off x="-3604183" y="435289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8</a:t>
              </a:r>
            </a:p>
          </p:txBody>
        </p:sp>
        <p:sp>
          <p:nvSpPr>
            <p:cNvPr id="99" name="Rechthoek 98">
              <a:extLst>
                <a:ext uri="{FF2B5EF4-FFF2-40B4-BE49-F238E27FC236}">
                  <a16:creationId xmlns:a16="http://schemas.microsoft.com/office/drawing/2014/main" id="{EC47D8A0-FFA9-4BFF-9D09-D2D4AC7A85BE}"/>
                </a:ext>
              </a:extLst>
            </p:cNvPr>
            <p:cNvSpPr/>
            <p:nvPr userDrawn="1"/>
          </p:nvSpPr>
          <p:spPr>
            <a:xfrm>
              <a:off x="-3319415" y="4712245"/>
              <a:ext cx="2949220" cy="180000"/>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100000"/>
                </a:lnSpc>
                <a:spcBef>
                  <a:spcPts val="450"/>
                </a:spcBef>
                <a:spcAft>
                  <a:spcPts val="450"/>
                </a:spcAft>
                <a:buClr>
                  <a:schemeClr val="tx1"/>
                </a:buClr>
                <a:buSzTx/>
                <a:buFont typeface="Arial" panose="020B0604020202020204" pitchFamily="34" charset="0"/>
                <a:buNone/>
                <a:tabLst/>
                <a:defRPr/>
              </a:pPr>
              <a:r>
                <a:rPr kumimoji="0" lang="nl-NL" sz="900" b="0" i="1" u="none" strike="noStrike" kern="0" cap="none" spc="0" normalizeH="0" baseline="0" noProof="0" dirty="0">
                  <a:ln>
                    <a:noFill/>
                  </a:ln>
                  <a:solidFill>
                    <a:schemeClr val="tx2"/>
                  </a:solidFill>
                  <a:effectLst/>
                  <a:uLnTx/>
                  <a:uFillTx/>
                  <a:latin typeface="+mn-lt"/>
                  <a:cs typeface="Calibri" panose="020F0502020204030204" pitchFamily="34" charset="0"/>
                </a:rPr>
                <a:t>*Bronvermelding </a:t>
              </a:r>
            </a:p>
          </p:txBody>
        </p:sp>
        <p:sp>
          <p:nvSpPr>
            <p:cNvPr id="100" name="Ovaal 99">
              <a:extLst>
                <a:ext uri="{FF2B5EF4-FFF2-40B4-BE49-F238E27FC236}">
                  <a16:creationId xmlns:a16="http://schemas.microsoft.com/office/drawing/2014/main" id="{B40D3FC1-FB81-4517-B432-1B0B50C14F23}"/>
                </a:ext>
              </a:extLst>
            </p:cNvPr>
            <p:cNvSpPr/>
            <p:nvPr userDrawn="1"/>
          </p:nvSpPr>
          <p:spPr>
            <a:xfrm>
              <a:off x="-3604183" y="4712245"/>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9</a:t>
              </a:r>
            </a:p>
          </p:txBody>
        </p:sp>
        <p:sp>
          <p:nvSpPr>
            <p:cNvPr id="101" name="Rechthoek 100">
              <a:extLst>
                <a:ext uri="{FF2B5EF4-FFF2-40B4-BE49-F238E27FC236}">
                  <a16:creationId xmlns:a16="http://schemas.microsoft.com/office/drawing/2014/main" id="{4D5331B2-A1AD-4A80-A17B-621D458C3C73}"/>
                </a:ext>
              </a:extLst>
            </p:cNvPr>
            <p:cNvSpPr/>
            <p:nvPr userDrawn="1"/>
          </p:nvSpPr>
          <p:spPr>
            <a:xfrm>
              <a:off x="-3319415" y="3634209"/>
              <a:ext cx="2949220" cy="180000"/>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100000"/>
                </a:lnSpc>
                <a:spcBef>
                  <a:spcPts val="450"/>
                </a:spcBef>
                <a:spcAft>
                  <a:spcPts val="450"/>
                </a:spcAft>
                <a:buClr>
                  <a:schemeClr val="accent1"/>
                </a:buClr>
                <a:buSzTx/>
                <a:buFont typeface="Arial" panose="020B0604020202020204" pitchFamily="34" charset="0"/>
                <a:buNone/>
                <a:tabLst/>
                <a:defRPr/>
              </a:pPr>
              <a:r>
                <a:rPr kumimoji="0" lang="nl-NL" sz="1050" b="1" i="0" u="none" strike="noStrike" kern="0" cap="none" spc="0" normalizeH="0" baseline="0" noProof="0" dirty="0">
                  <a:ln>
                    <a:noFill/>
                  </a:ln>
                  <a:solidFill>
                    <a:schemeClr val="tx2"/>
                  </a:solidFill>
                  <a:effectLst/>
                  <a:uLnTx/>
                  <a:uFillTx/>
                  <a:latin typeface="+mn-lt"/>
                  <a:cs typeface="Calibri" panose="020F0502020204030204" pitchFamily="34" charset="0"/>
                </a:rPr>
                <a:t>Kop</a:t>
              </a:r>
            </a:p>
          </p:txBody>
        </p:sp>
        <p:sp>
          <p:nvSpPr>
            <p:cNvPr id="102" name="Rechthoek 101">
              <a:extLst>
                <a:ext uri="{FF2B5EF4-FFF2-40B4-BE49-F238E27FC236}">
                  <a16:creationId xmlns:a16="http://schemas.microsoft.com/office/drawing/2014/main" id="{DA33C558-5F87-4EE1-ADAD-F5161B122FB6}"/>
                </a:ext>
              </a:extLst>
            </p:cNvPr>
            <p:cNvSpPr/>
            <p:nvPr userDrawn="1"/>
          </p:nvSpPr>
          <p:spPr>
            <a:xfrm>
              <a:off x="-3786437" y="5124131"/>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900" b="1" cap="all" baseline="0" noProof="0" dirty="0">
                  <a:solidFill>
                    <a:srgbClr val="211F26"/>
                  </a:solidFill>
                  <a:latin typeface="Calibri" panose="020F0502020204030204" pitchFamily="34" charset="0"/>
                  <a:cs typeface="Calibri" panose="020F0502020204030204" pitchFamily="34" charset="0"/>
                </a:rPr>
                <a:t>MEER WETEN?</a:t>
              </a:r>
              <a:br>
                <a:rPr lang="nl-NL" sz="900" b="1" cap="all" baseline="0" noProof="0" dirty="0">
                  <a:solidFill>
                    <a:srgbClr val="211F26"/>
                  </a:solidFill>
                  <a:latin typeface="Calibri" panose="020F0502020204030204" pitchFamily="34" charset="0"/>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900" b="1" cap="all" baseline="0" noProof="0" dirty="0">
                  <a:solidFill>
                    <a:srgbClr val="211F26"/>
                  </a:solidFill>
                  <a:latin typeface="Calibri" panose="020F0502020204030204" pitchFamily="34" charset="0"/>
                  <a:cs typeface="Calibri" panose="020F0502020204030204" pitchFamily="34" charset="0"/>
                </a:rPr>
                <a:t> 'SLIDEBUILDER’ </a:t>
              </a:r>
              <a:r>
                <a:rPr lang="nl-NL" sz="9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900" kern="1200" cap="none" baseline="0" noProof="0" dirty="0">
                  <a:solidFill>
                    <a:srgbClr val="211F26"/>
                  </a:solidFill>
                  <a:latin typeface="Calibri" panose="020F0502020204030204" pitchFamily="34" charset="0"/>
                  <a:ea typeface="+mn-ea"/>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9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103" name="ICOON_info">
              <a:extLst>
                <a:ext uri="{FF2B5EF4-FFF2-40B4-BE49-F238E27FC236}">
                  <a16:creationId xmlns:a16="http://schemas.microsoft.com/office/drawing/2014/main" id="{7984247C-E3E3-48CB-BC4B-8EDDA18CEFA7}"/>
                </a:ext>
              </a:extLst>
            </p:cNvPr>
            <p:cNvGrpSpPr/>
            <p:nvPr userDrawn="1"/>
          </p:nvGrpSpPr>
          <p:grpSpPr>
            <a:xfrm>
              <a:off x="-376736" y="5063968"/>
              <a:ext cx="283685" cy="283685"/>
              <a:chOff x="-510741" y="5913713"/>
              <a:chExt cx="267555" cy="267555"/>
            </a:xfrm>
          </p:grpSpPr>
          <p:sp>
            <p:nvSpPr>
              <p:cNvPr id="151" name="Ovaal 150">
                <a:extLst>
                  <a:ext uri="{FF2B5EF4-FFF2-40B4-BE49-F238E27FC236}">
                    <a16:creationId xmlns:a16="http://schemas.microsoft.com/office/drawing/2014/main" id="{D4A5879D-C0C7-4DE0-BA31-AFBCA7E069FD}"/>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450"/>
                  </a:spcBef>
                  <a:spcAft>
                    <a:spcPts val="450"/>
                  </a:spcAft>
                </a:pPr>
                <a:endParaRPr lang="nl-NL" sz="1200" cap="all" baseline="0" noProof="0" dirty="0">
                  <a:latin typeface="Calibri" panose="020F0502020204030204" pitchFamily="34" charset="0"/>
                  <a:cs typeface="Calibri" panose="020F0502020204030204" pitchFamily="34" charset="0"/>
                </a:endParaRPr>
              </a:p>
            </p:txBody>
          </p:sp>
          <p:sp>
            <p:nvSpPr>
              <p:cNvPr id="152" name="Graphic 163" descr="Informatie">
                <a:extLst>
                  <a:ext uri="{FF2B5EF4-FFF2-40B4-BE49-F238E27FC236}">
                    <a16:creationId xmlns:a16="http://schemas.microsoft.com/office/drawing/2014/main" id="{DBB063A6-28C0-4B0D-8891-11E264382F92}"/>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lstStyle/>
              <a:p>
                <a:endParaRPr lang="nl-NL" sz="1500" noProof="0" dirty="0">
                  <a:solidFill>
                    <a:srgbClr val="211F26"/>
                  </a:solidFill>
                  <a:latin typeface="Calibri" panose="020F0502020204030204" pitchFamily="34" charset="0"/>
                  <a:cs typeface="Calibri" panose="020F0502020204030204" pitchFamily="34" charset="0"/>
                </a:endParaRPr>
              </a:p>
            </p:txBody>
          </p:sp>
        </p:grpSp>
        <p:grpSp>
          <p:nvGrpSpPr>
            <p:cNvPr id="104" name="VOORBEELD">
              <a:extLst>
                <a:ext uri="{FF2B5EF4-FFF2-40B4-BE49-F238E27FC236}">
                  <a16:creationId xmlns:a16="http://schemas.microsoft.com/office/drawing/2014/main" id="{0A3C34E1-CFA4-41D4-809F-743EB26953C6}"/>
                </a:ext>
              </a:extLst>
            </p:cNvPr>
            <p:cNvGrpSpPr/>
            <p:nvPr userDrawn="1"/>
          </p:nvGrpSpPr>
          <p:grpSpPr>
            <a:xfrm>
              <a:off x="-3605171" y="458674"/>
              <a:ext cx="3234311" cy="558875"/>
              <a:chOff x="-3605171" y="458674"/>
              <a:chExt cx="3234311" cy="558875"/>
            </a:xfrm>
          </p:grpSpPr>
          <p:sp>
            <p:nvSpPr>
              <p:cNvPr id="111" name="Rechthoek 110">
                <a:extLst>
                  <a:ext uri="{FF2B5EF4-FFF2-40B4-BE49-F238E27FC236}">
                    <a16:creationId xmlns:a16="http://schemas.microsoft.com/office/drawing/2014/main" id="{7A3EAB50-FF21-444B-9671-CA0727320005}"/>
                  </a:ext>
                </a:extLst>
              </p:cNvPr>
              <p:cNvSpPr/>
              <p:nvPr userDrawn="1"/>
            </p:nvSpPr>
            <p:spPr>
              <a:xfrm>
                <a:off x="-3604183" y="458674"/>
                <a:ext cx="393459" cy="184058"/>
              </a:xfrm>
              <a:prstGeom prst="rect">
                <a:avLst/>
              </a:prstGeom>
              <a:solidFill>
                <a:srgbClr val="F8F8F8"/>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18000" rIns="0" bIns="0" numCol="1" spcCol="0" rtlCol="0" fromWordArt="0" anchor="t" anchorCtr="0" forceAA="0" compatLnSpc="1">
                <a:prstTxWarp prst="textNoShape">
                  <a:avLst/>
                </a:prstTxWarp>
                <a:noAutofit/>
              </a:bodyPr>
              <a:lstStyle/>
              <a:p>
                <a:pPr algn="ctr"/>
                <a:r>
                  <a:rPr lang="nl-NL" sz="675" b="1" noProof="0" dirty="0">
                    <a:solidFill>
                      <a:srgbClr val="211F26"/>
                    </a:solidFill>
                    <a:latin typeface="Calibri" panose="020F0502020204030204" pitchFamily="34" charset="0"/>
                    <a:cs typeface="Calibri" panose="020F0502020204030204" pitchFamily="34" charset="0"/>
                  </a:rPr>
                  <a:t>Start</a:t>
                </a:r>
              </a:p>
            </p:txBody>
          </p:sp>
          <p:sp>
            <p:nvSpPr>
              <p:cNvPr id="112" name="Rechthoek 111">
                <a:extLst>
                  <a:ext uri="{FF2B5EF4-FFF2-40B4-BE49-F238E27FC236}">
                    <a16:creationId xmlns:a16="http://schemas.microsoft.com/office/drawing/2014/main" id="{E55962A9-F1A8-41E9-BC13-360A42E18F73}"/>
                  </a:ext>
                </a:extLst>
              </p:cNvPr>
              <p:cNvSpPr/>
              <p:nvPr userDrawn="1"/>
            </p:nvSpPr>
            <p:spPr>
              <a:xfrm>
                <a:off x="-3599184" y="621345"/>
                <a:ext cx="383782" cy="27171"/>
              </a:xfrm>
              <a:prstGeom prst="rect">
                <a:avLst/>
              </a:prstGeom>
              <a:solidFill>
                <a:srgbClr val="B7462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nvGrpSpPr>
              <p:cNvPr id="113" name="Groep 112">
                <a:extLst>
                  <a:ext uri="{FF2B5EF4-FFF2-40B4-BE49-F238E27FC236}">
                    <a16:creationId xmlns:a16="http://schemas.microsoft.com/office/drawing/2014/main" id="{4B013652-CA97-4730-8A4E-819E53A62B52}"/>
                  </a:ext>
                </a:extLst>
              </p:cNvPr>
              <p:cNvGrpSpPr/>
              <p:nvPr userDrawn="1"/>
            </p:nvGrpSpPr>
            <p:grpSpPr>
              <a:xfrm>
                <a:off x="-3386247" y="830871"/>
                <a:ext cx="139423" cy="109566"/>
                <a:chOff x="-2866744" y="827071"/>
                <a:chExt cx="168701" cy="132575"/>
              </a:xfrm>
            </p:grpSpPr>
            <p:grpSp>
              <p:nvGrpSpPr>
                <p:cNvPr id="144" name="Groep 143">
                  <a:extLst>
                    <a:ext uri="{FF2B5EF4-FFF2-40B4-BE49-F238E27FC236}">
                      <a16:creationId xmlns:a16="http://schemas.microsoft.com/office/drawing/2014/main" id="{E49EC4AE-3C45-44BE-B37A-A61DD008729E}"/>
                    </a:ext>
                  </a:extLst>
                </p:cNvPr>
                <p:cNvGrpSpPr/>
                <p:nvPr userDrawn="1"/>
              </p:nvGrpSpPr>
              <p:grpSpPr>
                <a:xfrm>
                  <a:off x="-2866744" y="827071"/>
                  <a:ext cx="168701" cy="132575"/>
                  <a:chOff x="-2866744" y="827071"/>
                  <a:chExt cx="168701" cy="132575"/>
                </a:xfrm>
              </p:grpSpPr>
              <p:cxnSp>
                <p:nvCxnSpPr>
                  <p:cNvPr id="146" name="Rechte verbindingslijn 145">
                    <a:extLst>
                      <a:ext uri="{FF2B5EF4-FFF2-40B4-BE49-F238E27FC236}">
                        <a16:creationId xmlns:a16="http://schemas.microsoft.com/office/drawing/2014/main" id="{71C885FB-CB14-4B44-A463-1D87A70ADC8F}"/>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147" name="Rechte verbindingslijn 146">
                    <a:extLst>
                      <a:ext uri="{FF2B5EF4-FFF2-40B4-BE49-F238E27FC236}">
                        <a16:creationId xmlns:a16="http://schemas.microsoft.com/office/drawing/2014/main" id="{F0353796-5C11-4F36-AC78-A58BEAC37C90}"/>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148" name="Rechte verbindingslijn 147">
                    <a:extLst>
                      <a:ext uri="{FF2B5EF4-FFF2-40B4-BE49-F238E27FC236}">
                        <a16:creationId xmlns:a16="http://schemas.microsoft.com/office/drawing/2014/main" id="{43E4FD67-33A0-4D9B-9F7E-11BAAD9DE0EC}"/>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149" name="Rechte verbindingslijn 148">
                    <a:extLst>
                      <a:ext uri="{FF2B5EF4-FFF2-40B4-BE49-F238E27FC236}">
                        <a16:creationId xmlns:a16="http://schemas.microsoft.com/office/drawing/2014/main" id="{A6A91448-493B-44BB-87D9-E8E9A4FA71E8}"/>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150" name="Rechte verbindingslijn 149">
                    <a:extLst>
                      <a:ext uri="{FF2B5EF4-FFF2-40B4-BE49-F238E27FC236}">
                        <a16:creationId xmlns:a16="http://schemas.microsoft.com/office/drawing/2014/main" id="{81958A12-F1A8-44CA-803B-69B6E2E9EF0C}"/>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145" name="Pijl: rechts 144">
                  <a:extLst>
                    <a:ext uri="{FF2B5EF4-FFF2-40B4-BE49-F238E27FC236}">
                      <a16:creationId xmlns:a16="http://schemas.microsoft.com/office/drawing/2014/main" id="{16B69E86-DCE5-40DC-B5BC-0D9533094AEC}"/>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nvGrpSpPr>
              <p:cNvPr id="114" name="Groep 113">
                <a:extLst>
                  <a:ext uri="{FF2B5EF4-FFF2-40B4-BE49-F238E27FC236}">
                    <a16:creationId xmlns:a16="http://schemas.microsoft.com/office/drawing/2014/main" id="{569E2761-F813-4B6B-B5E4-D8F6D163699C}"/>
                  </a:ext>
                </a:extLst>
              </p:cNvPr>
              <p:cNvGrpSpPr/>
              <p:nvPr userDrawn="1"/>
            </p:nvGrpSpPr>
            <p:grpSpPr>
              <a:xfrm>
                <a:off x="-3605171" y="830871"/>
                <a:ext cx="139423" cy="109566"/>
                <a:chOff x="-2866744" y="518074"/>
                <a:chExt cx="168701" cy="132575"/>
              </a:xfrm>
            </p:grpSpPr>
            <p:grpSp>
              <p:nvGrpSpPr>
                <p:cNvPr id="137" name="Groep 136">
                  <a:extLst>
                    <a:ext uri="{FF2B5EF4-FFF2-40B4-BE49-F238E27FC236}">
                      <a16:creationId xmlns:a16="http://schemas.microsoft.com/office/drawing/2014/main" id="{D90FFFE9-9A68-47F2-B14C-D9B0AA3A0811}"/>
                    </a:ext>
                  </a:extLst>
                </p:cNvPr>
                <p:cNvGrpSpPr/>
                <p:nvPr userDrawn="1"/>
              </p:nvGrpSpPr>
              <p:grpSpPr>
                <a:xfrm>
                  <a:off x="-2866744" y="518074"/>
                  <a:ext cx="168701" cy="132575"/>
                  <a:chOff x="-2866744" y="518074"/>
                  <a:chExt cx="168701" cy="132575"/>
                </a:xfrm>
              </p:grpSpPr>
              <p:cxnSp>
                <p:nvCxnSpPr>
                  <p:cNvPr id="139" name="Rechte verbindingslijn 138">
                    <a:extLst>
                      <a:ext uri="{FF2B5EF4-FFF2-40B4-BE49-F238E27FC236}">
                        <a16:creationId xmlns:a16="http://schemas.microsoft.com/office/drawing/2014/main" id="{6586F801-1BD6-48DB-8226-C43411D29C21}"/>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140" name="Rechte verbindingslijn 139">
                    <a:extLst>
                      <a:ext uri="{FF2B5EF4-FFF2-40B4-BE49-F238E27FC236}">
                        <a16:creationId xmlns:a16="http://schemas.microsoft.com/office/drawing/2014/main" id="{62D77815-963A-4E6E-AE40-1BC8316454A6}"/>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141" name="Rechte verbindingslijn 140">
                    <a:extLst>
                      <a:ext uri="{FF2B5EF4-FFF2-40B4-BE49-F238E27FC236}">
                        <a16:creationId xmlns:a16="http://schemas.microsoft.com/office/drawing/2014/main" id="{EB090EA0-08ED-489C-BC05-A0B5B6C2B5E9}"/>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142" name="Rechte verbindingslijn 141">
                    <a:extLst>
                      <a:ext uri="{FF2B5EF4-FFF2-40B4-BE49-F238E27FC236}">
                        <a16:creationId xmlns:a16="http://schemas.microsoft.com/office/drawing/2014/main" id="{B6F9435C-92DF-4559-8243-096E98E0110B}"/>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143" name="Rechte verbindingslijn 142">
                    <a:extLst>
                      <a:ext uri="{FF2B5EF4-FFF2-40B4-BE49-F238E27FC236}">
                        <a16:creationId xmlns:a16="http://schemas.microsoft.com/office/drawing/2014/main" id="{E936F4B0-2BCA-4FE0-814A-C24A460BE14B}"/>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138" name="Pijl: rechts 137">
                  <a:extLst>
                    <a:ext uri="{FF2B5EF4-FFF2-40B4-BE49-F238E27FC236}">
                      <a16:creationId xmlns:a16="http://schemas.microsoft.com/office/drawing/2014/main" id="{CB716D36-A5AD-46FE-ACAB-03EA597721CC}"/>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cxnSp>
            <p:nvCxnSpPr>
              <p:cNvPr id="115" name="Rechte verbindingslijn 114">
                <a:extLst>
                  <a:ext uri="{FF2B5EF4-FFF2-40B4-BE49-F238E27FC236}">
                    <a16:creationId xmlns:a16="http://schemas.microsoft.com/office/drawing/2014/main" id="{3B2CA2E4-F81B-4CD9-94B7-A276CD656D02}"/>
                  </a:ext>
                </a:extLst>
              </p:cNvPr>
              <p:cNvCxnSpPr>
                <a:cxnSpLocks/>
              </p:cNvCxnSpPr>
              <p:nvPr userDrawn="1"/>
            </p:nvCxnSpPr>
            <p:spPr>
              <a:xfrm flipV="1">
                <a:off x="-3459956" y="588169"/>
                <a:ext cx="547687" cy="219076"/>
              </a:xfrm>
              <a:prstGeom prst="line">
                <a:avLst/>
              </a:prstGeom>
              <a:noFill/>
              <a:ln w="19050" cap="rnd" cmpd="sng" algn="ctr">
                <a:solidFill>
                  <a:schemeClr val="accent1"/>
                </a:solidFill>
                <a:prstDash val="solid"/>
                <a:headEnd type="oval"/>
              </a:ln>
              <a:effectLst/>
            </p:spPr>
          </p:cxnSp>
          <p:cxnSp>
            <p:nvCxnSpPr>
              <p:cNvPr id="116" name="Rechte verbindingslijn 115">
                <a:extLst>
                  <a:ext uri="{FF2B5EF4-FFF2-40B4-BE49-F238E27FC236}">
                    <a16:creationId xmlns:a16="http://schemas.microsoft.com/office/drawing/2014/main" id="{FB9A8526-58B5-4B10-9AF8-4DEE73853CA3}"/>
                  </a:ext>
                </a:extLst>
              </p:cNvPr>
              <p:cNvCxnSpPr>
                <a:cxnSpLocks/>
              </p:cNvCxnSpPr>
              <p:nvPr userDrawn="1"/>
            </p:nvCxnSpPr>
            <p:spPr>
              <a:xfrm>
                <a:off x="-3224213" y="828675"/>
                <a:ext cx="319088" cy="0"/>
              </a:xfrm>
              <a:prstGeom prst="line">
                <a:avLst/>
              </a:prstGeom>
              <a:noFill/>
              <a:ln w="19050" cap="rnd" cmpd="sng" algn="ctr">
                <a:solidFill>
                  <a:schemeClr val="accent1"/>
                </a:solidFill>
                <a:prstDash val="solid"/>
                <a:headEnd type="oval"/>
              </a:ln>
              <a:effectLst/>
            </p:spPr>
          </p:cxnSp>
          <p:sp>
            <p:nvSpPr>
              <p:cNvPr id="117" name="Rechthoek 116">
                <a:extLst>
                  <a:ext uri="{FF2B5EF4-FFF2-40B4-BE49-F238E27FC236}">
                    <a16:creationId xmlns:a16="http://schemas.microsoft.com/office/drawing/2014/main" id="{44E733AA-9F3E-4FE7-B1C6-3795CFB551CC}"/>
                  </a:ext>
                </a:extLst>
              </p:cNvPr>
              <p:cNvSpPr/>
              <p:nvPr userDrawn="1"/>
            </p:nvSpPr>
            <p:spPr>
              <a:xfrm>
                <a:off x="-2559903" y="512179"/>
                <a:ext cx="2189042" cy="151083"/>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Tekstniveau omhoog</a:t>
                </a:r>
              </a:p>
            </p:txBody>
          </p:sp>
          <p:sp>
            <p:nvSpPr>
              <p:cNvPr id="118" name="Rechthoek 117">
                <a:extLst>
                  <a:ext uri="{FF2B5EF4-FFF2-40B4-BE49-F238E27FC236}">
                    <a16:creationId xmlns:a16="http://schemas.microsoft.com/office/drawing/2014/main" id="{3B771A4D-8A3D-4DE9-B299-17F5FEEC3596}"/>
                  </a:ext>
                </a:extLst>
              </p:cNvPr>
              <p:cNvSpPr/>
              <p:nvPr userDrawn="1"/>
            </p:nvSpPr>
            <p:spPr>
              <a:xfrm>
                <a:off x="-2559903" y="819562"/>
                <a:ext cx="2189043" cy="142202"/>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Tekstniveau omlaag</a:t>
                </a:r>
              </a:p>
            </p:txBody>
          </p:sp>
          <p:grpSp>
            <p:nvGrpSpPr>
              <p:cNvPr id="119" name="Groep 118">
                <a:extLst>
                  <a:ext uri="{FF2B5EF4-FFF2-40B4-BE49-F238E27FC236}">
                    <a16:creationId xmlns:a16="http://schemas.microsoft.com/office/drawing/2014/main" id="{F04B8B8D-DCA7-4E96-ABCC-AC528467C009}"/>
                  </a:ext>
                </a:extLst>
              </p:cNvPr>
              <p:cNvGrpSpPr/>
              <p:nvPr userDrawn="1"/>
            </p:nvGrpSpPr>
            <p:grpSpPr>
              <a:xfrm>
                <a:off x="-2916763" y="769168"/>
                <a:ext cx="268738" cy="248381"/>
                <a:chOff x="-2916763" y="769168"/>
                <a:chExt cx="268738" cy="248381"/>
              </a:xfrm>
            </p:grpSpPr>
            <p:sp>
              <p:nvSpPr>
                <p:cNvPr id="129" name="Rechthoek 128">
                  <a:extLst>
                    <a:ext uri="{FF2B5EF4-FFF2-40B4-BE49-F238E27FC236}">
                      <a16:creationId xmlns:a16="http://schemas.microsoft.com/office/drawing/2014/main" id="{EA30453F-E719-41B5-BF97-ABBB8DD64BEF}"/>
                    </a:ext>
                  </a:extLst>
                </p:cNvPr>
                <p:cNvSpPr/>
                <p:nvPr userDrawn="1"/>
              </p:nvSpPr>
              <p:spPr>
                <a:xfrm>
                  <a:off x="-2916763" y="769168"/>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dirty="0">
                    <a:solidFill>
                      <a:srgbClr val="211F26"/>
                    </a:solidFill>
                    <a:latin typeface="Calibri" panose="020F0502020204030204" pitchFamily="34" charset="0"/>
                    <a:cs typeface="Calibri" panose="020F0502020204030204" pitchFamily="34" charset="0"/>
                  </a:endParaRPr>
                </a:p>
              </p:txBody>
            </p:sp>
            <p:grpSp>
              <p:nvGrpSpPr>
                <p:cNvPr id="130" name="Groep 129">
                  <a:extLst>
                    <a:ext uri="{FF2B5EF4-FFF2-40B4-BE49-F238E27FC236}">
                      <a16:creationId xmlns:a16="http://schemas.microsoft.com/office/drawing/2014/main" id="{3E605C66-C9EB-4918-AA2E-7D8AB94B2C1C}"/>
                    </a:ext>
                  </a:extLst>
                </p:cNvPr>
                <p:cNvGrpSpPr/>
                <p:nvPr userDrawn="1"/>
              </p:nvGrpSpPr>
              <p:grpSpPr>
                <a:xfrm>
                  <a:off x="-2866744" y="827071"/>
                  <a:ext cx="168701" cy="132575"/>
                  <a:chOff x="-2866744" y="827071"/>
                  <a:chExt cx="168701" cy="132575"/>
                </a:xfrm>
              </p:grpSpPr>
              <p:cxnSp>
                <p:nvCxnSpPr>
                  <p:cNvPr id="132" name="Rechte verbindingslijn 131">
                    <a:extLst>
                      <a:ext uri="{FF2B5EF4-FFF2-40B4-BE49-F238E27FC236}">
                        <a16:creationId xmlns:a16="http://schemas.microsoft.com/office/drawing/2014/main" id="{CC2583E0-734C-42A9-9F8C-B1C8F88C34CC}"/>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133" name="Rechte verbindingslijn 132">
                    <a:extLst>
                      <a:ext uri="{FF2B5EF4-FFF2-40B4-BE49-F238E27FC236}">
                        <a16:creationId xmlns:a16="http://schemas.microsoft.com/office/drawing/2014/main" id="{14B8C9A6-3499-49F6-AFAF-4C9493583B35}"/>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134" name="Rechte verbindingslijn 133">
                    <a:extLst>
                      <a:ext uri="{FF2B5EF4-FFF2-40B4-BE49-F238E27FC236}">
                        <a16:creationId xmlns:a16="http://schemas.microsoft.com/office/drawing/2014/main" id="{47F061A8-8A38-4E2C-8E3F-ED450EC60907}"/>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135" name="Rechte verbindingslijn 134">
                    <a:extLst>
                      <a:ext uri="{FF2B5EF4-FFF2-40B4-BE49-F238E27FC236}">
                        <a16:creationId xmlns:a16="http://schemas.microsoft.com/office/drawing/2014/main" id="{43594370-801D-4F2A-AC8E-9C4D33AE4EEA}"/>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136" name="Rechte verbindingslijn 135">
                    <a:extLst>
                      <a:ext uri="{FF2B5EF4-FFF2-40B4-BE49-F238E27FC236}">
                        <a16:creationId xmlns:a16="http://schemas.microsoft.com/office/drawing/2014/main" id="{21596418-03BE-4D0F-A52F-9CDB88828B29}"/>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131" name="Pijl: rechts 130">
                  <a:extLst>
                    <a:ext uri="{FF2B5EF4-FFF2-40B4-BE49-F238E27FC236}">
                      <a16:creationId xmlns:a16="http://schemas.microsoft.com/office/drawing/2014/main" id="{F6F900C4-0C4C-4917-A22D-59847977C036}"/>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nvGrpSpPr>
              <p:cNvPr id="120" name="Groep 119">
                <a:extLst>
                  <a:ext uri="{FF2B5EF4-FFF2-40B4-BE49-F238E27FC236}">
                    <a16:creationId xmlns:a16="http://schemas.microsoft.com/office/drawing/2014/main" id="{4745D2DD-3CD8-48BA-AF7C-F4E8BE4BEE97}"/>
                  </a:ext>
                </a:extLst>
              </p:cNvPr>
              <p:cNvGrpSpPr/>
              <p:nvPr userDrawn="1"/>
            </p:nvGrpSpPr>
            <p:grpSpPr>
              <a:xfrm>
                <a:off x="-2916763" y="460171"/>
                <a:ext cx="268738" cy="248381"/>
                <a:chOff x="-2916763" y="460171"/>
                <a:chExt cx="268738" cy="248381"/>
              </a:xfrm>
            </p:grpSpPr>
            <p:sp>
              <p:nvSpPr>
                <p:cNvPr id="121" name="Rechthoek 120">
                  <a:extLst>
                    <a:ext uri="{FF2B5EF4-FFF2-40B4-BE49-F238E27FC236}">
                      <a16:creationId xmlns:a16="http://schemas.microsoft.com/office/drawing/2014/main" id="{6FF4A65A-C4CF-4D9E-A0E3-1A434C942ED1}"/>
                    </a:ext>
                  </a:extLst>
                </p:cNvPr>
                <p:cNvSpPr/>
                <p:nvPr userDrawn="1"/>
              </p:nvSpPr>
              <p:spPr>
                <a:xfrm>
                  <a:off x="-2916763" y="460171"/>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dirty="0">
                    <a:solidFill>
                      <a:srgbClr val="211F26"/>
                    </a:solidFill>
                    <a:latin typeface="Calibri" panose="020F0502020204030204" pitchFamily="34" charset="0"/>
                    <a:cs typeface="Calibri" panose="020F0502020204030204" pitchFamily="34" charset="0"/>
                  </a:endParaRPr>
                </a:p>
              </p:txBody>
            </p:sp>
            <p:grpSp>
              <p:nvGrpSpPr>
                <p:cNvPr id="122" name="Groep 121">
                  <a:extLst>
                    <a:ext uri="{FF2B5EF4-FFF2-40B4-BE49-F238E27FC236}">
                      <a16:creationId xmlns:a16="http://schemas.microsoft.com/office/drawing/2014/main" id="{D8C07821-423B-48CF-9158-3D8843B7C8B9}"/>
                    </a:ext>
                  </a:extLst>
                </p:cNvPr>
                <p:cNvGrpSpPr/>
                <p:nvPr userDrawn="1"/>
              </p:nvGrpSpPr>
              <p:grpSpPr>
                <a:xfrm>
                  <a:off x="-2866744" y="518074"/>
                  <a:ext cx="168701" cy="132575"/>
                  <a:chOff x="-2866744" y="518074"/>
                  <a:chExt cx="168701" cy="132575"/>
                </a:xfrm>
              </p:grpSpPr>
              <p:cxnSp>
                <p:nvCxnSpPr>
                  <p:cNvPr id="124" name="Rechte verbindingslijn 123">
                    <a:extLst>
                      <a:ext uri="{FF2B5EF4-FFF2-40B4-BE49-F238E27FC236}">
                        <a16:creationId xmlns:a16="http://schemas.microsoft.com/office/drawing/2014/main" id="{445F03D2-4843-45FE-B137-704BC69F6FC4}"/>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125" name="Rechte verbindingslijn 124">
                    <a:extLst>
                      <a:ext uri="{FF2B5EF4-FFF2-40B4-BE49-F238E27FC236}">
                        <a16:creationId xmlns:a16="http://schemas.microsoft.com/office/drawing/2014/main" id="{6EE0ECCF-A8F4-40D9-9765-54092FC35869}"/>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126" name="Rechte verbindingslijn 125">
                    <a:extLst>
                      <a:ext uri="{FF2B5EF4-FFF2-40B4-BE49-F238E27FC236}">
                        <a16:creationId xmlns:a16="http://schemas.microsoft.com/office/drawing/2014/main" id="{1DD7AAA6-33C8-42B2-B4D5-C8C0A87BD437}"/>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127" name="Rechte verbindingslijn 126">
                    <a:extLst>
                      <a:ext uri="{FF2B5EF4-FFF2-40B4-BE49-F238E27FC236}">
                        <a16:creationId xmlns:a16="http://schemas.microsoft.com/office/drawing/2014/main" id="{1C463A8D-FCB6-4357-A718-49F831B39E46}"/>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128" name="Rechte verbindingslijn 127">
                    <a:extLst>
                      <a:ext uri="{FF2B5EF4-FFF2-40B4-BE49-F238E27FC236}">
                        <a16:creationId xmlns:a16="http://schemas.microsoft.com/office/drawing/2014/main" id="{E8AF8BAF-DE53-4259-B86E-E4FB5728B33D}"/>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123" name="Pijl: rechts 122">
                  <a:extLst>
                    <a:ext uri="{FF2B5EF4-FFF2-40B4-BE49-F238E27FC236}">
                      <a16:creationId xmlns:a16="http://schemas.microsoft.com/office/drawing/2014/main" id="{891F1C3E-01AB-4580-9AB4-73A651BD868E}"/>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grpSp>
          <p:nvGrpSpPr>
            <p:cNvPr id="105" name="Groep 104">
              <a:extLst>
                <a:ext uri="{FF2B5EF4-FFF2-40B4-BE49-F238E27FC236}">
                  <a16:creationId xmlns:a16="http://schemas.microsoft.com/office/drawing/2014/main" id="{1F57F321-1442-44E9-A8F8-EB88B16656D0}"/>
                </a:ext>
              </a:extLst>
            </p:cNvPr>
            <p:cNvGrpSpPr/>
            <p:nvPr userDrawn="1"/>
          </p:nvGrpSpPr>
          <p:grpSpPr>
            <a:xfrm>
              <a:off x="-938434" y="5326819"/>
              <a:ext cx="627798" cy="576693"/>
              <a:chOff x="-1753862" y="6112775"/>
              <a:chExt cx="759635" cy="697798"/>
            </a:xfrm>
          </p:grpSpPr>
          <p:grpSp>
            <p:nvGrpSpPr>
              <p:cNvPr id="106" name="Inspireren">
                <a:extLst>
                  <a:ext uri="{FF2B5EF4-FFF2-40B4-BE49-F238E27FC236}">
                    <a16:creationId xmlns:a16="http://schemas.microsoft.com/office/drawing/2014/main" id="{5E07524D-53F4-42C2-95C4-EA18DE393AC1}"/>
                  </a:ext>
                </a:extLst>
              </p:cNvPr>
              <p:cNvGrpSpPr>
                <a:grpSpLocks noChangeAspect="1"/>
              </p:cNvGrpSpPr>
              <p:nvPr userDrawn="1"/>
            </p:nvGrpSpPr>
            <p:grpSpPr bwMode="auto">
              <a:xfrm>
                <a:off x="-1484858" y="6112775"/>
                <a:ext cx="205431" cy="293286"/>
                <a:chOff x="4768" y="2783"/>
                <a:chExt cx="788" cy="1125"/>
              </a:xfrm>
              <a:gradFill>
                <a:gsLst>
                  <a:gs pos="0">
                    <a:srgbClr val="9D9FA1"/>
                  </a:gs>
                  <a:gs pos="70000">
                    <a:srgbClr val="211F26"/>
                  </a:gs>
                </a:gsLst>
                <a:lin ang="2700000" scaled="0"/>
              </a:gradFill>
            </p:grpSpPr>
            <p:sp>
              <p:nvSpPr>
                <p:cNvPr id="108" name="Freeform 12">
                  <a:extLst>
                    <a:ext uri="{FF2B5EF4-FFF2-40B4-BE49-F238E27FC236}">
                      <a16:creationId xmlns:a16="http://schemas.microsoft.com/office/drawing/2014/main" id="{56CEF452-8D66-4E89-9C29-1BDBF2DA4BFC}"/>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109" name="Freeform 13">
                  <a:extLst>
                    <a:ext uri="{FF2B5EF4-FFF2-40B4-BE49-F238E27FC236}">
                      <a16:creationId xmlns:a16="http://schemas.microsoft.com/office/drawing/2014/main" id="{3BF94663-B948-4147-97C5-89551A12FFAC}"/>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110" name="Freeform 14">
                  <a:extLst>
                    <a:ext uri="{FF2B5EF4-FFF2-40B4-BE49-F238E27FC236}">
                      <a16:creationId xmlns:a16="http://schemas.microsoft.com/office/drawing/2014/main" id="{B6C42E4B-D2DA-469B-8AE2-311B8E9A8FA5}"/>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grpSp>
          <p:sp>
            <p:nvSpPr>
              <p:cNvPr id="107" name="Tekstvak 106">
                <a:extLst>
                  <a:ext uri="{FF2B5EF4-FFF2-40B4-BE49-F238E27FC236}">
                    <a16:creationId xmlns:a16="http://schemas.microsoft.com/office/drawing/2014/main" id="{A5E58528-A958-4931-91EB-E4CB79242AF5}"/>
                  </a:ext>
                </a:extLst>
              </p:cNvPr>
              <p:cNvSpPr txBox="1"/>
              <p:nvPr userDrawn="1"/>
            </p:nvSpPr>
            <p:spPr>
              <a:xfrm>
                <a:off x="-1753862" y="6420664"/>
                <a:ext cx="759635" cy="389909"/>
              </a:xfrm>
              <a:prstGeom prst="rect">
                <a:avLst/>
              </a:prstGeom>
              <a:noFill/>
            </p:spPr>
            <p:txBody>
              <a:bodyPr wrap="square" lIns="0" tIns="0" rIns="0" bIns="0" rtlCol="0" anchor="ctr">
                <a:noAutofit/>
              </a:bodyPr>
              <a:lstStyle/>
              <a:p>
                <a:pPr marL="0" marR="0" lvl="0" indent="0" algn="ctr" defTabSz="685800" rtl="0"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sp>
        <p:nvSpPr>
          <p:cNvPr id="12" name="- INFO">
            <a:extLst>
              <a:ext uri="{FF2B5EF4-FFF2-40B4-BE49-F238E27FC236}">
                <a16:creationId xmlns:a16="http://schemas.microsoft.com/office/drawing/2014/main" id="{618D8543-DAE1-4890-8399-868CB9C8A47A}"/>
              </a:ext>
            </a:extLst>
          </p:cNvPr>
          <p:cNvSpPr txBox="1"/>
          <p:nvPr userDrawn="1"/>
        </p:nvSpPr>
        <p:spPr>
          <a:xfrm>
            <a:off x="0" y="-272667"/>
            <a:ext cx="9134475" cy="148842"/>
          </a:xfrm>
          <a:prstGeom prst="rect">
            <a:avLst/>
          </a:prstGeom>
          <a:noFill/>
        </p:spPr>
        <p:txBody>
          <a:bodyPr wrap="square" lIns="0" tIns="0" rIns="0" bIns="0" rtlCol="0" anchor="ctr" anchorCtr="0">
            <a:noAutofit/>
          </a:bodyPr>
          <a:lstStyle/>
          <a:p>
            <a:pPr algn="l"/>
            <a:r>
              <a:rPr lang="nl-NL" sz="1050" b="1" cap="all" spc="0" baseline="0" dirty="0">
                <a:solidFill>
                  <a:sysClr val="windowText" lastClr="000000"/>
                </a:solidFill>
                <a:latin typeface="+mn-lt"/>
                <a:cs typeface="Calibri" panose="020F0502020204030204" pitchFamily="34" charset="0"/>
              </a:rPr>
              <a:t>Grafiek [2x]</a:t>
            </a:r>
          </a:p>
        </p:txBody>
      </p:sp>
      <p:sp>
        <p:nvSpPr>
          <p:cNvPr id="8" name="titel">
            <a:extLst>
              <a:ext uri="{FF2B5EF4-FFF2-40B4-BE49-F238E27FC236}">
                <a16:creationId xmlns:a16="http://schemas.microsoft.com/office/drawing/2014/main" id="{4FCE8B7B-8D3B-466F-8956-5C1F4F50265C}"/>
              </a:ext>
            </a:extLst>
          </p:cNvPr>
          <p:cNvSpPr>
            <a:spLocks noGrp="1"/>
          </p:cNvSpPr>
          <p:nvPr userDrawn="1">
            <p:ph type="title" hasCustomPrompt="1"/>
          </p:nvPr>
        </p:nvSpPr>
        <p:spPr>
          <a:xfrm>
            <a:off x="401241" y="541926"/>
            <a:ext cx="8331994" cy="531827"/>
          </a:xfrm>
        </p:spPr>
        <p:txBody>
          <a:bodyPr/>
          <a:lstStyle/>
          <a:p>
            <a:r>
              <a:rPr lang="nl-NL" dirty="0"/>
              <a:t>Titel</a:t>
            </a:r>
            <a:br>
              <a:rPr lang="nl-NL" dirty="0"/>
            </a:br>
            <a:r>
              <a:rPr lang="nl-NL" dirty="0"/>
              <a:t>max. 2 regels</a:t>
            </a:r>
          </a:p>
        </p:txBody>
      </p:sp>
      <p:sp>
        <p:nvSpPr>
          <p:cNvPr id="5" name="voettekst">
            <a:extLst>
              <a:ext uri="{FF2B5EF4-FFF2-40B4-BE49-F238E27FC236}">
                <a16:creationId xmlns:a16="http://schemas.microsoft.com/office/drawing/2014/main" id="{7B9B5AD8-20ED-43D8-A7A9-54D9AEF0A965}"/>
              </a:ext>
            </a:extLst>
          </p:cNvPr>
          <p:cNvSpPr>
            <a:spLocks noGrp="1"/>
          </p:cNvSpPr>
          <p:nvPr userDrawn="1">
            <p:ph type="ftr" sz="quarter" idx="11"/>
          </p:nvPr>
        </p:nvSpPr>
        <p:spPr/>
        <p:txBody>
          <a:bodyPr/>
          <a:lstStyle/>
          <a:p>
            <a:r>
              <a:rPr lang="nl-NL"/>
              <a:t>Erasmus University Rotterdam </a:t>
            </a:r>
            <a:endParaRPr lang="nl-NL" dirty="0"/>
          </a:p>
        </p:txBody>
      </p:sp>
      <p:sp>
        <p:nvSpPr>
          <p:cNvPr id="4" name="datum">
            <a:extLst>
              <a:ext uri="{FF2B5EF4-FFF2-40B4-BE49-F238E27FC236}">
                <a16:creationId xmlns:a16="http://schemas.microsoft.com/office/drawing/2014/main" id="{8E420A72-FB1A-45BF-AC4A-C2A67FDAE6C8}"/>
              </a:ext>
            </a:extLst>
          </p:cNvPr>
          <p:cNvSpPr>
            <a:spLocks noGrp="1"/>
          </p:cNvSpPr>
          <p:nvPr userDrawn="1">
            <p:ph type="dt" sz="half" idx="10"/>
          </p:nvPr>
        </p:nvSpPr>
        <p:spPr/>
        <p:txBody>
          <a:bodyPr/>
          <a:lstStyle>
            <a:lvl1pPr>
              <a:defRPr>
                <a:solidFill>
                  <a:schemeClr val="tx1"/>
                </a:solidFill>
              </a:defRPr>
            </a:lvl1pPr>
          </a:lstStyle>
          <a:p>
            <a:fld id="{BC724EB9-697C-4B32-B028-11C0B350573B}" type="datetime1">
              <a:rPr lang="nl-NL" smtClean="0"/>
              <a:t>15-4-2025</a:t>
            </a:fld>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userDrawn="1">
            <p:ph type="sldNum" sz="quarter" idx="12"/>
          </p:nvPr>
        </p:nvSpPr>
        <p:spPr/>
        <p:txBody>
          <a:bodyPr/>
          <a:lstStyle>
            <a:lvl1pPr>
              <a:defRPr>
                <a:solidFill>
                  <a:schemeClr val="tx1"/>
                </a:solidFill>
              </a:defRPr>
            </a:lvl1pPr>
          </a:lstStyle>
          <a:p>
            <a:fld id="{361A1203-CA3D-4D48-AFA0-9D668419C1D5}" type="slidenum">
              <a:rPr lang="nl-NL" smtClean="0"/>
              <a:pPr/>
              <a:t>‹#›</a:t>
            </a:fld>
            <a:endParaRPr lang="nl-NL" dirty="0"/>
          </a:p>
        </p:txBody>
      </p:sp>
      <p:sp>
        <p:nvSpPr>
          <p:cNvPr id="153" name="grafiek">
            <a:extLst>
              <a:ext uri="{FF2B5EF4-FFF2-40B4-BE49-F238E27FC236}">
                <a16:creationId xmlns:a16="http://schemas.microsoft.com/office/drawing/2014/main" id="{D0E7D95D-7742-475E-8D71-98391749B406}"/>
              </a:ext>
            </a:extLst>
          </p:cNvPr>
          <p:cNvSpPr>
            <a:spLocks noGrp="1"/>
          </p:cNvSpPr>
          <p:nvPr>
            <p:ph type="chart" sz="quarter" idx="15" hasCustomPrompt="1"/>
          </p:nvPr>
        </p:nvSpPr>
        <p:spPr>
          <a:xfrm>
            <a:off x="4777281" y="1472804"/>
            <a:ext cx="3955954" cy="3258740"/>
          </a:xfrm>
        </p:spPr>
        <p:txBody>
          <a:bodyPr bIns="1260000" anchor="ctr" anchorCtr="0">
            <a:normAutofit/>
          </a:bodyPr>
          <a:lstStyle>
            <a:lvl1pPr marL="0" indent="0" algn="ctr">
              <a:lnSpc>
                <a:spcPct val="100000"/>
              </a:lnSpc>
              <a:spcBef>
                <a:spcPts val="0"/>
              </a:spcBef>
              <a:buNone/>
              <a:defRPr sz="1050">
                <a:solidFill>
                  <a:schemeClr val="bg1">
                    <a:lumMod val="50000"/>
                  </a:schemeClr>
                </a:solidFill>
              </a:defRPr>
            </a:lvl1pPr>
          </a:lstStyle>
          <a:p>
            <a:r>
              <a:rPr lang="nl-NL" dirty="0"/>
              <a:t>Klik op onderstaand icon</a:t>
            </a:r>
            <a:br>
              <a:rPr lang="nl-NL" dirty="0"/>
            </a:br>
            <a:r>
              <a:rPr lang="nl-NL" dirty="0"/>
              <a:t>om een grafiek in te voegen</a:t>
            </a:r>
          </a:p>
        </p:txBody>
      </p:sp>
      <p:sp>
        <p:nvSpPr>
          <p:cNvPr id="154" name="grafiek">
            <a:extLst>
              <a:ext uri="{FF2B5EF4-FFF2-40B4-BE49-F238E27FC236}">
                <a16:creationId xmlns:a16="http://schemas.microsoft.com/office/drawing/2014/main" id="{82407C48-E22A-4E0B-B445-39516DB0AD1C}"/>
              </a:ext>
            </a:extLst>
          </p:cNvPr>
          <p:cNvSpPr>
            <a:spLocks noGrp="1"/>
          </p:cNvSpPr>
          <p:nvPr>
            <p:ph type="chart" sz="quarter" idx="16" hasCustomPrompt="1"/>
          </p:nvPr>
        </p:nvSpPr>
        <p:spPr>
          <a:xfrm>
            <a:off x="410768" y="1472804"/>
            <a:ext cx="3955954" cy="3258740"/>
          </a:xfrm>
        </p:spPr>
        <p:txBody>
          <a:bodyPr bIns="1260000" anchor="ctr" anchorCtr="0">
            <a:normAutofit/>
          </a:bodyPr>
          <a:lstStyle>
            <a:lvl1pPr marL="0" indent="0" algn="ctr">
              <a:lnSpc>
                <a:spcPct val="100000"/>
              </a:lnSpc>
              <a:spcBef>
                <a:spcPts val="0"/>
              </a:spcBef>
              <a:buNone/>
              <a:defRPr sz="1050">
                <a:solidFill>
                  <a:schemeClr val="bg1">
                    <a:lumMod val="50000"/>
                  </a:schemeClr>
                </a:solidFill>
              </a:defRPr>
            </a:lvl1pPr>
          </a:lstStyle>
          <a:p>
            <a:r>
              <a:rPr lang="nl-NL" dirty="0"/>
              <a:t>Klik op onderstaand icon</a:t>
            </a:r>
            <a:br>
              <a:rPr lang="nl-NL" dirty="0"/>
            </a:br>
            <a:r>
              <a:rPr lang="nl-NL" dirty="0"/>
              <a:t>om een grafiek in te voegen</a:t>
            </a:r>
          </a:p>
        </p:txBody>
      </p:sp>
    </p:spTree>
    <p:extLst>
      <p:ext uri="{BB962C8B-B14F-4D97-AF65-F5344CB8AC3E}">
        <p14:creationId xmlns:p14="http://schemas.microsoft.com/office/powerpoint/2010/main" val="413951675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84.xml><?xml version="1.0" encoding="utf-8"?>
<p:sldLayout xmlns:a="http://schemas.openxmlformats.org/drawingml/2006/main" xmlns:r="http://schemas.openxmlformats.org/officeDocument/2006/relationships" xmlns:p="http://schemas.openxmlformats.org/presentationml/2006/main" preserve="1" userDrawn="1">
  <p:cSld name="Grafiek">
    <p:bg>
      <p:bgPr>
        <a:solidFill>
          <a:schemeClr val="bg1">
            <a:lumMod val="95000"/>
          </a:schemeClr>
        </a:solidFill>
        <a:effectLst/>
      </p:bgPr>
    </p:bg>
    <p:spTree>
      <p:nvGrpSpPr>
        <p:cNvPr id="1" name=""/>
        <p:cNvGrpSpPr/>
        <p:nvPr/>
      </p:nvGrpSpPr>
      <p:grpSpPr>
        <a:xfrm>
          <a:off x="0" y="0"/>
          <a:ext cx="0" cy="0"/>
          <a:chOff x="0" y="0"/>
          <a:chExt cx="0" cy="0"/>
        </a:xfrm>
      </p:grpSpPr>
      <p:grpSp>
        <p:nvGrpSpPr>
          <p:cNvPr id="154" name="- INSTRUCTIES">
            <a:extLst>
              <a:ext uri="{FF2B5EF4-FFF2-40B4-BE49-F238E27FC236}">
                <a16:creationId xmlns:a16="http://schemas.microsoft.com/office/drawing/2014/main" id="{D1551607-46E6-41E9-9E3F-7CFB18DABE66}"/>
              </a:ext>
            </a:extLst>
          </p:cNvPr>
          <p:cNvGrpSpPr/>
          <p:nvPr userDrawn="1"/>
        </p:nvGrpSpPr>
        <p:grpSpPr>
          <a:xfrm>
            <a:off x="9283400" y="1"/>
            <a:ext cx="2770040" cy="4542638"/>
            <a:chOff x="-3786437" y="1"/>
            <a:chExt cx="3693386" cy="6056851"/>
          </a:xfrm>
        </p:grpSpPr>
        <p:sp>
          <p:nvSpPr>
            <p:cNvPr id="155" name="Rechthoek 154">
              <a:extLst>
                <a:ext uri="{FF2B5EF4-FFF2-40B4-BE49-F238E27FC236}">
                  <a16:creationId xmlns:a16="http://schemas.microsoft.com/office/drawing/2014/main" id="{D7DEDC6E-D867-4AF6-9564-60960D336564}"/>
                </a:ext>
              </a:extLst>
            </p:cNvPr>
            <p:cNvSpPr/>
            <p:nvPr userDrawn="1"/>
          </p:nvSpPr>
          <p:spPr>
            <a:xfrm>
              <a:off x="-3786165" y="3575647"/>
              <a:ext cx="3593091" cy="1752600"/>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450"/>
                </a:spcBef>
                <a:spcAft>
                  <a:spcPts val="450"/>
                </a:spcAft>
              </a:pPr>
              <a:r>
                <a:rPr lang="nl-NL" sz="1050" b="1" cap="all" baseline="0" noProof="0" dirty="0">
                  <a:solidFill>
                    <a:schemeClr val="accent1"/>
                  </a:solidFill>
                  <a:latin typeface="Calibri" panose="020F0502020204030204" pitchFamily="34" charset="0"/>
                  <a:cs typeface="Calibri" panose="020F0502020204030204" pitchFamily="34" charset="0"/>
                </a:rPr>
                <a:t>Grafiek data bewerken</a:t>
              </a:r>
            </a:p>
          </p:txBody>
        </p:sp>
        <p:sp>
          <p:nvSpPr>
            <p:cNvPr id="157" name="Ovaal 156">
              <a:extLst>
                <a:ext uri="{FF2B5EF4-FFF2-40B4-BE49-F238E27FC236}">
                  <a16:creationId xmlns:a16="http://schemas.microsoft.com/office/drawing/2014/main" id="{0BE0A0ED-3C24-4123-9003-CD464579CBB5}"/>
                </a:ext>
              </a:extLst>
            </p:cNvPr>
            <p:cNvSpPr/>
            <p:nvPr userDrawn="1"/>
          </p:nvSpPr>
          <p:spPr>
            <a:xfrm>
              <a:off x="-3603587" y="4040245"/>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58" name="Rechthoek 157">
              <a:extLst>
                <a:ext uri="{FF2B5EF4-FFF2-40B4-BE49-F238E27FC236}">
                  <a16:creationId xmlns:a16="http://schemas.microsoft.com/office/drawing/2014/main" id="{2D2E2512-D9FB-4DB7-9552-21748B9A2910}"/>
                </a:ext>
              </a:extLst>
            </p:cNvPr>
            <p:cNvSpPr/>
            <p:nvPr userDrawn="1"/>
          </p:nvSpPr>
          <p:spPr>
            <a:xfrm>
              <a:off x="-3319415" y="4040246"/>
              <a:ext cx="2944682" cy="327689"/>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Klik met de rechter muisknop op de grafiek</a:t>
              </a:r>
              <a:b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kies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‘Gegevens bewerken’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159" name="Groep 158">
              <a:extLst>
                <a:ext uri="{FF2B5EF4-FFF2-40B4-BE49-F238E27FC236}">
                  <a16:creationId xmlns:a16="http://schemas.microsoft.com/office/drawing/2014/main" id="{EA52623C-023B-4BF2-854E-DD3FC745038C}"/>
                </a:ext>
              </a:extLst>
            </p:cNvPr>
            <p:cNvGrpSpPr/>
            <p:nvPr userDrawn="1"/>
          </p:nvGrpSpPr>
          <p:grpSpPr>
            <a:xfrm>
              <a:off x="-3314821" y="4480038"/>
              <a:ext cx="1495189" cy="563933"/>
              <a:chOff x="-3314821" y="3310415"/>
              <a:chExt cx="1495189" cy="563933"/>
            </a:xfrm>
          </p:grpSpPr>
          <p:sp>
            <p:nvSpPr>
              <p:cNvPr id="185" name="Rechthoek 184">
                <a:extLst>
                  <a:ext uri="{FF2B5EF4-FFF2-40B4-BE49-F238E27FC236}">
                    <a16:creationId xmlns:a16="http://schemas.microsoft.com/office/drawing/2014/main" id="{53964A76-C993-4402-AF9F-9DEBCB7B4BC4}"/>
                  </a:ext>
                </a:extLst>
              </p:cNvPr>
              <p:cNvSpPr/>
              <p:nvPr userDrawn="1"/>
            </p:nvSpPr>
            <p:spPr>
              <a:xfrm>
                <a:off x="-3314821" y="3310415"/>
                <a:ext cx="1403797" cy="504851"/>
              </a:xfrm>
              <a:prstGeom prst="rect">
                <a:avLst/>
              </a:prstGeom>
              <a:solidFill>
                <a:srgbClr val="FFFFFF"/>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186" name="Rechthoek 185">
                <a:extLst>
                  <a:ext uri="{FF2B5EF4-FFF2-40B4-BE49-F238E27FC236}">
                    <a16:creationId xmlns:a16="http://schemas.microsoft.com/office/drawing/2014/main" id="{2EC87B0C-F2D0-4BE0-ACE4-93AD1958F953}"/>
                  </a:ext>
                </a:extLst>
              </p:cNvPr>
              <p:cNvSpPr/>
              <p:nvPr userDrawn="1"/>
            </p:nvSpPr>
            <p:spPr>
              <a:xfrm>
                <a:off x="-3304719" y="3564140"/>
                <a:ext cx="1387813" cy="246608"/>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187" name="Tekstvak 186">
                <a:extLst>
                  <a:ext uri="{FF2B5EF4-FFF2-40B4-BE49-F238E27FC236}">
                    <a16:creationId xmlns:a16="http://schemas.microsoft.com/office/drawing/2014/main" id="{D7D197AE-724F-41E2-8402-F664230EAF7E}"/>
                  </a:ext>
                </a:extLst>
              </p:cNvPr>
              <p:cNvSpPr txBox="1"/>
              <p:nvPr userDrawn="1"/>
            </p:nvSpPr>
            <p:spPr>
              <a:xfrm>
                <a:off x="-3122115" y="3369117"/>
                <a:ext cx="1258624" cy="137495"/>
              </a:xfrm>
              <a:prstGeom prst="rect">
                <a:avLst/>
              </a:prstGeom>
              <a:noFill/>
            </p:spPr>
            <p:txBody>
              <a:bodyPr wrap="square" rtlCol="0" anchor="ctr">
                <a:noAutofit/>
              </a:bodyPr>
              <a:lstStyle/>
              <a:p>
                <a:pPr marL="0" algn="l" defTabSz="913134" rtl="0" eaLnBrk="1" latinLnBrk="0" hangingPunct="1">
                  <a:lnSpc>
                    <a:spcPct val="90000"/>
                  </a:lnSpc>
                  <a:spcBef>
                    <a:spcPts val="450"/>
                  </a:spcBef>
                  <a:spcAft>
                    <a:spcPts val="450"/>
                  </a:spcAft>
                </a:pPr>
                <a:r>
                  <a:rPr lang="nl-NL" sz="675" b="0" kern="1200" noProof="0" dirty="0">
                    <a:solidFill>
                      <a:srgbClr val="211F26"/>
                    </a:solidFill>
                    <a:latin typeface="Calibri" panose="020F0502020204030204" pitchFamily="34" charset="0"/>
                    <a:ea typeface="+mn-ea"/>
                    <a:cs typeface="Calibri" panose="020F0502020204030204" pitchFamily="34" charset="0"/>
                  </a:rPr>
                  <a:t>Grafiektype wijzigen</a:t>
                </a:r>
              </a:p>
            </p:txBody>
          </p:sp>
          <p:sp>
            <p:nvSpPr>
              <p:cNvPr id="188" name="Tekstvak 187">
                <a:extLst>
                  <a:ext uri="{FF2B5EF4-FFF2-40B4-BE49-F238E27FC236}">
                    <a16:creationId xmlns:a16="http://schemas.microsoft.com/office/drawing/2014/main" id="{DCE07DA9-4D48-4838-AE33-0CB989A5CA6F}"/>
                  </a:ext>
                </a:extLst>
              </p:cNvPr>
              <p:cNvSpPr txBox="1"/>
              <p:nvPr userDrawn="1"/>
            </p:nvSpPr>
            <p:spPr>
              <a:xfrm>
                <a:off x="-3115840" y="3624236"/>
                <a:ext cx="1296208" cy="126416"/>
              </a:xfrm>
              <a:prstGeom prst="rect">
                <a:avLst/>
              </a:prstGeom>
              <a:noFill/>
            </p:spPr>
            <p:txBody>
              <a:bodyPr wrap="square" rtlCol="0" anchor="ctr">
                <a:noAutofit/>
              </a:bodyPr>
              <a:lstStyle/>
              <a:p>
                <a:pPr marL="0" algn="l" defTabSz="913134" rtl="0" eaLnBrk="1" latinLnBrk="0" hangingPunct="1">
                  <a:lnSpc>
                    <a:spcPct val="90000"/>
                  </a:lnSpc>
                  <a:spcBef>
                    <a:spcPts val="450"/>
                  </a:spcBef>
                  <a:spcAft>
                    <a:spcPts val="450"/>
                  </a:spcAft>
                </a:pPr>
                <a:r>
                  <a:rPr lang="nl-NL" sz="675" b="0" kern="1200" noProof="0" dirty="0">
                    <a:solidFill>
                      <a:srgbClr val="211F26"/>
                    </a:solidFill>
                    <a:latin typeface="Calibri" panose="020F0502020204030204" pitchFamily="34" charset="0"/>
                    <a:ea typeface="+mn-ea"/>
                    <a:cs typeface="Calibri" panose="020F0502020204030204" pitchFamily="34" charset="0"/>
                  </a:rPr>
                  <a:t>Gegevens bewerken</a:t>
                </a:r>
              </a:p>
            </p:txBody>
          </p:sp>
          <p:sp>
            <p:nvSpPr>
              <p:cNvPr id="189" name="Vrije vorm: vorm 188">
                <a:extLst>
                  <a:ext uri="{FF2B5EF4-FFF2-40B4-BE49-F238E27FC236}">
                    <a16:creationId xmlns:a16="http://schemas.microsoft.com/office/drawing/2014/main" id="{DAAAE860-FA2B-420B-9AC7-EDD3C95F0D8F}"/>
                  </a:ext>
                </a:extLst>
              </p:cNvPr>
              <p:cNvSpPr/>
              <p:nvPr userDrawn="1"/>
            </p:nvSpPr>
            <p:spPr>
              <a:xfrm>
                <a:off x="-1959834" y="3694348"/>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450"/>
                  </a:spcBef>
                  <a:spcAft>
                    <a:spcPts val="450"/>
                  </a:spcAft>
                </a:pPr>
                <a:endParaRPr lang="nl-NL" sz="1200" cap="all" baseline="0" noProof="0" dirty="0">
                  <a:latin typeface="Calibri" panose="020F0502020204030204" pitchFamily="34" charset="0"/>
                  <a:cs typeface="Calibri" panose="020F0502020204030204" pitchFamily="34" charset="0"/>
                </a:endParaRPr>
              </a:p>
            </p:txBody>
          </p:sp>
          <p:grpSp>
            <p:nvGrpSpPr>
              <p:cNvPr id="190" name="Groep 189">
                <a:extLst>
                  <a:ext uri="{FF2B5EF4-FFF2-40B4-BE49-F238E27FC236}">
                    <a16:creationId xmlns:a16="http://schemas.microsoft.com/office/drawing/2014/main" id="{3D7AF36C-7494-464F-95EC-40D01761ED12}"/>
                  </a:ext>
                </a:extLst>
              </p:cNvPr>
              <p:cNvGrpSpPr/>
              <p:nvPr userDrawn="1"/>
            </p:nvGrpSpPr>
            <p:grpSpPr>
              <a:xfrm>
                <a:off x="-3261976" y="3361742"/>
                <a:ext cx="139861" cy="152244"/>
                <a:chOff x="12574450" y="6053892"/>
                <a:chExt cx="169232" cy="184215"/>
              </a:xfrm>
            </p:grpSpPr>
            <p:sp>
              <p:nvSpPr>
                <p:cNvPr id="210" name="Rechthoek 209">
                  <a:extLst>
                    <a:ext uri="{FF2B5EF4-FFF2-40B4-BE49-F238E27FC236}">
                      <a16:creationId xmlns:a16="http://schemas.microsoft.com/office/drawing/2014/main" id="{0C33FDEC-7D3A-49B6-AB36-8C7986382489}"/>
                    </a:ext>
                  </a:extLst>
                </p:cNvPr>
                <p:cNvSpPr/>
                <p:nvPr userDrawn="1"/>
              </p:nvSpPr>
              <p:spPr>
                <a:xfrm>
                  <a:off x="12574450" y="6111529"/>
                  <a:ext cx="46293" cy="126577"/>
                </a:xfrm>
                <a:prstGeom prst="rect">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500" noProof="0" dirty="0">
                    <a:solidFill>
                      <a:srgbClr val="211F26"/>
                    </a:solidFill>
                    <a:latin typeface="Calibri" panose="020F0502020204030204" pitchFamily="34" charset="0"/>
                    <a:cs typeface="Calibri" panose="020F0502020204030204" pitchFamily="34" charset="0"/>
                  </a:endParaRPr>
                </a:p>
              </p:txBody>
            </p:sp>
            <p:sp>
              <p:nvSpPr>
                <p:cNvPr id="211" name="Rechthoek 210">
                  <a:extLst>
                    <a:ext uri="{FF2B5EF4-FFF2-40B4-BE49-F238E27FC236}">
                      <a16:creationId xmlns:a16="http://schemas.microsoft.com/office/drawing/2014/main" id="{2B89FB64-C89F-4AA0-94F3-E074990AB6ED}"/>
                    </a:ext>
                  </a:extLst>
                </p:cNvPr>
                <p:cNvSpPr/>
                <p:nvPr userDrawn="1"/>
              </p:nvSpPr>
              <p:spPr>
                <a:xfrm>
                  <a:off x="12635427" y="6053892"/>
                  <a:ext cx="46293" cy="184215"/>
                </a:xfrm>
                <a:prstGeom prst="rect">
                  <a:avLst/>
                </a:prstGeom>
                <a:solidFill>
                  <a:srgbClr val="EDC8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500" noProof="0" dirty="0">
                    <a:solidFill>
                      <a:srgbClr val="211F26"/>
                    </a:solidFill>
                    <a:latin typeface="Calibri" panose="020F0502020204030204" pitchFamily="34" charset="0"/>
                    <a:cs typeface="Calibri" panose="020F0502020204030204" pitchFamily="34" charset="0"/>
                  </a:endParaRPr>
                </a:p>
              </p:txBody>
            </p:sp>
            <p:sp>
              <p:nvSpPr>
                <p:cNvPr id="212" name="Rechthoek 211">
                  <a:extLst>
                    <a:ext uri="{FF2B5EF4-FFF2-40B4-BE49-F238E27FC236}">
                      <a16:creationId xmlns:a16="http://schemas.microsoft.com/office/drawing/2014/main" id="{78924FA1-DB51-4036-9B93-2B5568F17E55}"/>
                    </a:ext>
                  </a:extLst>
                </p:cNvPr>
                <p:cNvSpPr/>
                <p:nvPr userDrawn="1"/>
              </p:nvSpPr>
              <p:spPr>
                <a:xfrm>
                  <a:off x="12697389" y="6094907"/>
                  <a:ext cx="46293" cy="143200"/>
                </a:xfrm>
                <a:prstGeom prst="rect">
                  <a:avLst/>
                </a:prstGeom>
                <a:solidFill>
                  <a:srgbClr val="8080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500" noProof="0" dirty="0">
                    <a:solidFill>
                      <a:srgbClr val="211F26"/>
                    </a:solidFill>
                    <a:latin typeface="Calibri" panose="020F0502020204030204" pitchFamily="34" charset="0"/>
                    <a:cs typeface="Calibri" panose="020F0502020204030204" pitchFamily="34" charset="0"/>
                  </a:endParaRPr>
                </a:p>
              </p:txBody>
            </p:sp>
          </p:grpSp>
          <p:grpSp>
            <p:nvGrpSpPr>
              <p:cNvPr id="191" name="Groep 190">
                <a:extLst>
                  <a:ext uri="{FF2B5EF4-FFF2-40B4-BE49-F238E27FC236}">
                    <a16:creationId xmlns:a16="http://schemas.microsoft.com/office/drawing/2014/main" id="{6146ACB0-D02C-4C4B-AFFE-3BB19FBFA90D}"/>
                  </a:ext>
                </a:extLst>
              </p:cNvPr>
              <p:cNvGrpSpPr/>
              <p:nvPr userDrawn="1"/>
            </p:nvGrpSpPr>
            <p:grpSpPr>
              <a:xfrm>
                <a:off x="-3261070" y="3635199"/>
                <a:ext cx="168905" cy="104490"/>
                <a:chOff x="-3261070" y="3620931"/>
                <a:chExt cx="193920" cy="119965"/>
              </a:xfrm>
            </p:grpSpPr>
            <p:sp>
              <p:nvSpPr>
                <p:cNvPr id="192" name="Rechthoek 191">
                  <a:extLst>
                    <a:ext uri="{FF2B5EF4-FFF2-40B4-BE49-F238E27FC236}">
                      <a16:creationId xmlns:a16="http://schemas.microsoft.com/office/drawing/2014/main" id="{F671ECD2-C341-4DFB-84B4-3600530272F1}"/>
                    </a:ext>
                  </a:extLst>
                </p:cNvPr>
                <p:cNvSpPr/>
                <p:nvPr userDrawn="1"/>
              </p:nvSpPr>
              <p:spPr>
                <a:xfrm>
                  <a:off x="-3261070" y="3643881"/>
                  <a:ext cx="142985" cy="9520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800" noProof="0" dirty="0">
                    <a:solidFill>
                      <a:srgbClr val="211F26"/>
                    </a:solidFill>
                    <a:latin typeface="Calibri" panose="020F0502020204030204" pitchFamily="34" charset="0"/>
                    <a:cs typeface="Calibri" panose="020F0502020204030204" pitchFamily="34" charset="0"/>
                  </a:endParaRPr>
                </a:p>
              </p:txBody>
            </p:sp>
            <p:grpSp>
              <p:nvGrpSpPr>
                <p:cNvPr id="193" name="Groep 192">
                  <a:extLst>
                    <a:ext uri="{FF2B5EF4-FFF2-40B4-BE49-F238E27FC236}">
                      <a16:creationId xmlns:a16="http://schemas.microsoft.com/office/drawing/2014/main" id="{7509BF7E-563D-4F24-95A0-3ED4442A8542}"/>
                    </a:ext>
                  </a:extLst>
                </p:cNvPr>
                <p:cNvGrpSpPr/>
                <p:nvPr userDrawn="1"/>
              </p:nvGrpSpPr>
              <p:grpSpPr>
                <a:xfrm>
                  <a:off x="-3261070" y="3622063"/>
                  <a:ext cx="141113" cy="117345"/>
                  <a:chOff x="1094874" y="-878306"/>
                  <a:chExt cx="867364" cy="613611"/>
                </a:xfrm>
              </p:grpSpPr>
              <p:cxnSp>
                <p:nvCxnSpPr>
                  <p:cNvPr id="203" name="Rechte verbindingslijn 202">
                    <a:extLst>
                      <a:ext uri="{FF2B5EF4-FFF2-40B4-BE49-F238E27FC236}">
                        <a16:creationId xmlns:a16="http://schemas.microsoft.com/office/drawing/2014/main" id="{CFBF46E0-0A61-4B4D-9661-9705261E78B8}"/>
                      </a:ext>
                    </a:extLst>
                  </p:cNvPr>
                  <p:cNvCxnSpPr>
                    <a:cxnSpLocks/>
                  </p:cNvCxnSpPr>
                  <p:nvPr userDrawn="1"/>
                </p:nvCxnSpPr>
                <p:spPr>
                  <a:xfrm>
                    <a:off x="1094874" y="-878305"/>
                    <a:ext cx="0" cy="613610"/>
                  </a:xfrm>
                  <a:prstGeom prst="line">
                    <a:avLst/>
                  </a:prstGeom>
                  <a:ln>
                    <a:solidFill>
                      <a:srgbClr val="818181"/>
                    </a:solidFill>
                  </a:ln>
                </p:spPr>
                <p:style>
                  <a:lnRef idx="1">
                    <a:schemeClr val="accent1"/>
                  </a:lnRef>
                  <a:fillRef idx="0">
                    <a:schemeClr val="accent1"/>
                  </a:fillRef>
                  <a:effectRef idx="0">
                    <a:schemeClr val="accent1"/>
                  </a:effectRef>
                  <a:fontRef idx="minor">
                    <a:schemeClr val="tx1"/>
                  </a:fontRef>
                </p:style>
              </p:cxnSp>
              <p:cxnSp>
                <p:nvCxnSpPr>
                  <p:cNvPr id="204" name="Rechte verbindingslijn 203">
                    <a:extLst>
                      <a:ext uri="{FF2B5EF4-FFF2-40B4-BE49-F238E27FC236}">
                        <a16:creationId xmlns:a16="http://schemas.microsoft.com/office/drawing/2014/main" id="{4BF697CC-2FC6-465C-99D4-9A11D4CB5C30}"/>
                      </a:ext>
                    </a:extLst>
                  </p:cNvPr>
                  <p:cNvCxnSpPr>
                    <a:cxnSpLocks/>
                  </p:cNvCxnSpPr>
                  <p:nvPr userDrawn="1"/>
                </p:nvCxnSpPr>
                <p:spPr>
                  <a:xfrm>
                    <a:off x="1962238" y="-878306"/>
                    <a:ext cx="0" cy="613611"/>
                  </a:xfrm>
                  <a:prstGeom prst="line">
                    <a:avLst/>
                  </a:prstGeom>
                  <a:ln>
                    <a:solidFill>
                      <a:srgbClr val="818181"/>
                    </a:solidFill>
                  </a:ln>
                </p:spPr>
                <p:style>
                  <a:lnRef idx="1">
                    <a:schemeClr val="accent1"/>
                  </a:lnRef>
                  <a:fillRef idx="0">
                    <a:schemeClr val="accent1"/>
                  </a:fillRef>
                  <a:effectRef idx="0">
                    <a:schemeClr val="accent1"/>
                  </a:effectRef>
                  <a:fontRef idx="minor">
                    <a:schemeClr val="tx1"/>
                  </a:fontRef>
                </p:style>
              </p:cxnSp>
              <p:grpSp>
                <p:nvGrpSpPr>
                  <p:cNvPr id="205" name="Groep 204">
                    <a:extLst>
                      <a:ext uri="{FF2B5EF4-FFF2-40B4-BE49-F238E27FC236}">
                        <a16:creationId xmlns:a16="http://schemas.microsoft.com/office/drawing/2014/main" id="{F85A9EB1-4D1D-4193-BD3F-3E6BAE9CB8EC}"/>
                      </a:ext>
                    </a:extLst>
                  </p:cNvPr>
                  <p:cNvGrpSpPr/>
                  <p:nvPr userDrawn="1"/>
                </p:nvGrpSpPr>
                <p:grpSpPr>
                  <a:xfrm>
                    <a:off x="1270535" y="-878306"/>
                    <a:ext cx="526983" cy="613611"/>
                    <a:chOff x="1270535" y="-745959"/>
                    <a:chExt cx="526983" cy="481264"/>
                  </a:xfrm>
                </p:grpSpPr>
                <p:cxnSp>
                  <p:nvCxnSpPr>
                    <p:cNvPr id="206" name="Rechte verbindingslijn 205">
                      <a:extLst>
                        <a:ext uri="{FF2B5EF4-FFF2-40B4-BE49-F238E27FC236}">
                          <a16:creationId xmlns:a16="http://schemas.microsoft.com/office/drawing/2014/main" id="{B0987508-45EC-411C-9D8C-E8EF6FCBAFA9}"/>
                        </a:ext>
                      </a:extLst>
                    </p:cNvPr>
                    <p:cNvCxnSpPr>
                      <a:cxnSpLocks/>
                    </p:cNvCxnSpPr>
                    <p:nvPr userDrawn="1"/>
                  </p:nvCxnSpPr>
                  <p:spPr>
                    <a:xfrm>
                      <a:off x="1446196" y="-745959"/>
                      <a:ext cx="0" cy="481264"/>
                    </a:xfrm>
                    <a:prstGeom prst="line">
                      <a:avLst/>
                    </a:prstGeom>
                    <a:ln w="3175">
                      <a:solidFill>
                        <a:srgbClr val="818181"/>
                      </a:solidFill>
                    </a:ln>
                  </p:spPr>
                  <p:style>
                    <a:lnRef idx="1">
                      <a:schemeClr val="accent1"/>
                    </a:lnRef>
                    <a:fillRef idx="0">
                      <a:schemeClr val="accent1"/>
                    </a:fillRef>
                    <a:effectRef idx="0">
                      <a:schemeClr val="accent1"/>
                    </a:effectRef>
                    <a:fontRef idx="minor">
                      <a:schemeClr val="tx1"/>
                    </a:fontRef>
                  </p:style>
                </p:cxnSp>
                <p:cxnSp>
                  <p:nvCxnSpPr>
                    <p:cNvPr id="207" name="Rechte verbindingslijn 206">
                      <a:extLst>
                        <a:ext uri="{FF2B5EF4-FFF2-40B4-BE49-F238E27FC236}">
                          <a16:creationId xmlns:a16="http://schemas.microsoft.com/office/drawing/2014/main" id="{4C257C96-F9E4-4FD3-87D5-EECF1F0864AC}"/>
                        </a:ext>
                      </a:extLst>
                    </p:cNvPr>
                    <p:cNvCxnSpPr>
                      <a:cxnSpLocks/>
                    </p:cNvCxnSpPr>
                    <p:nvPr userDrawn="1"/>
                  </p:nvCxnSpPr>
                  <p:spPr>
                    <a:xfrm>
                      <a:off x="1270535" y="-745959"/>
                      <a:ext cx="0" cy="481264"/>
                    </a:xfrm>
                    <a:prstGeom prst="line">
                      <a:avLst/>
                    </a:prstGeom>
                    <a:ln w="3175">
                      <a:solidFill>
                        <a:srgbClr val="818181"/>
                      </a:solidFill>
                    </a:ln>
                  </p:spPr>
                  <p:style>
                    <a:lnRef idx="1">
                      <a:schemeClr val="accent1"/>
                    </a:lnRef>
                    <a:fillRef idx="0">
                      <a:schemeClr val="accent1"/>
                    </a:fillRef>
                    <a:effectRef idx="0">
                      <a:schemeClr val="accent1"/>
                    </a:effectRef>
                    <a:fontRef idx="minor">
                      <a:schemeClr val="tx1"/>
                    </a:fontRef>
                  </p:style>
                </p:cxnSp>
                <p:cxnSp>
                  <p:nvCxnSpPr>
                    <p:cNvPr id="208" name="Rechte verbindingslijn 207">
                      <a:extLst>
                        <a:ext uri="{FF2B5EF4-FFF2-40B4-BE49-F238E27FC236}">
                          <a16:creationId xmlns:a16="http://schemas.microsoft.com/office/drawing/2014/main" id="{0AFC8A7E-B5AF-46EC-A1D6-659FAC412E08}"/>
                        </a:ext>
                      </a:extLst>
                    </p:cNvPr>
                    <p:cNvCxnSpPr>
                      <a:cxnSpLocks/>
                    </p:cNvCxnSpPr>
                    <p:nvPr userDrawn="1"/>
                  </p:nvCxnSpPr>
                  <p:spPr>
                    <a:xfrm>
                      <a:off x="1621857" y="-745959"/>
                      <a:ext cx="0" cy="481264"/>
                    </a:xfrm>
                    <a:prstGeom prst="line">
                      <a:avLst/>
                    </a:prstGeom>
                    <a:ln w="3175">
                      <a:solidFill>
                        <a:srgbClr val="818181"/>
                      </a:solidFill>
                    </a:ln>
                  </p:spPr>
                  <p:style>
                    <a:lnRef idx="1">
                      <a:schemeClr val="accent1"/>
                    </a:lnRef>
                    <a:fillRef idx="0">
                      <a:schemeClr val="accent1"/>
                    </a:fillRef>
                    <a:effectRef idx="0">
                      <a:schemeClr val="accent1"/>
                    </a:effectRef>
                    <a:fontRef idx="minor">
                      <a:schemeClr val="tx1"/>
                    </a:fontRef>
                  </p:style>
                </p:cxnSp>
                <p:cxnSp>
                  <p:nvCxnSpPr>
                    <p:cNvPr id="209" name="Rechte verbindingslijn 208">
                      <a:extLst>
                        <a:ext uri="{FF2B5EF4-FFF2-40B4-BE49-F238E27FC236}">
                          <a16:creationId xmlns:a16="http://schemas.microsoft.com/office/drawing/2014/main" id="{2F81EFBF-7218-40E4-B261-FC5950B2BDC4}"/>
                        </a:ext>
                      </a:extLst>
                    </p:cNvPr>
                    <p:cNvCxnSpPr>
                      <a:cxnSpLocks/>
                    </p:cNvCxnSpPr>
                    <p:nvPr userDrawn="1"/>
                  </p:nvCxnSpPr>
                  <p:spPr>
                    <a:xfrm>
                      <a:off x="1797518" y="-745959"/>
                      <a:ext cx="0" cy="481264"/>
                    </a:xfrm>
                    <a:prstGeom prst="line">
                      <a:avLst/>
                    </a:prstGeom>
                    <a:ln w="3175">
                      <a:solidFill>
                        <a:srgbClr val="818181"/>
                      </a:solidFill>
                    </a:ln>
                  </p:spPr>
                  <p:style>
                    <a:lnRef idx="1">
                      <a:schemeClr val="accent1"/>
                    </a:lnRef>
                    <a:fillRef idx="0">
                      <a:schemeClr val="accent1"/>
                    </a:fillRef>
                    <a:effectRef idx="0">
                      <a:schemeClr val="accent1"/>
                    </a:effectRef>
                    <a:fontRef idx="minor">
                      <a:schemeClr val="tx1"/>
                    </a:fontRef>
                  </p:style>
                </p:cxnSp>
              </p:grpSp>
            </p:grpSp>
            <p:cxnSp>
              <p:nvCxnSpPr>
                <p:cNvPr id="194" name="Rechte verbindingslijn 193">
                  <a:extLst>
                    <a:ext uri="{FF2B5EF4-FFF2-40B4-BE49-F238E27FC236}">
                      <a16:creationId xmlns:a16="http://schemas.microsoft.com/office/drawing/2014/main" id="{2B5A836A-9375-463E-B4F6-7A699830ECCA}"/>
                    </a:ext>
                  </a:extLst>
                </p:cNvPr>
                <p:cNvCxnSpPr>
                  <a:cxnSpLocks/>
                </p:cNvCxnSpPr>
                <p:nvPr userDrawn="1"/>
              </p:nvCxnSpPr>
              <p:spPr>
                <a:xfrm flipH="1">
                  <a:off x="-3260471" y="3739408"/>
                  <a:ext cx="143329" cy="0"/>
                </a:xfrm>
                <a:prstGeom prst="line">
                  <a:avLst/>
                </a:prstGeom>
                <a:ln w="6350">
                  <a:solidFill>
                    <a:srgbClr val="818181"/>
                  </a:solidFill>
                </a:ln>
              </p:spPr>
              <p:style>
                <a:lnRef idx="1">
                  <a:schemeClr val="accent1"/>
                </a:lnRef>
                <a:fillRef idx="0">
                  <a:schemeClr val="accent1"/>
                </a:fillRef>
                <a:effectRef idx="0">
                  <a:schemeClr val="accent1"/>
                </a:effectRef>
                <a:fontRef idx="minor">
                  <a:schemeClr val="tx1"/>
                </a:fontRef>
              </p:style>
            </p:cxnSp>
            <p:cxnSp>
              <p:nvCxnSpPr>
                <p:cNvPr id="195" name="Rechte verbindingslijn 194">
                  <a:extLst>
                    <a:ext uri="{FF2B5EF4-FFF2-40B4-BE49-F238E27FC236}">
                      <a16:creationId xmlns:a16="http://schemas.microsoft.com/office/drawing/2014/main" id="{31C80CDD-25DD-42E3-AA16-E83088301150}"/>
                    </a:ext>
                  </a:extLst>
                </p:cNvPr>
                <p:cNvCxnSpPr>
                  <a:cxnSpLocks/>
                </p:cNvCxnSpPr>
                <p:nvPr userDrawn="1"/>
              </p:nvCxnSpPr>
              <p:spPr>
                <a:xfrm flipH="1">
                  <a:off x="-3261070" y="3713352"/>
                  <a:ext cx="142893" cy="0"/>
                </a:xfrm>
                <a:prstGeom prst="line">
                  <a:avLst/>
                </a:prstGeom>
                <a:ln w="3175">
                  <a:solidFill>
                    <a:srgbClr val="818181"/>
                  </a:solidFill>
                </a:ln>
              </p:spPr>
              <p:style>
                <a:lnRef idx="1">
                  <a:schemeClr val="accent1"/>
                </a:lnRef>
                <a:fillRef idx="0">
                  <a:schemeClr val="accent1"/>
                </a:fillRef>
                <a:effectRef idx="0">
                  <a:schemeClr val="accent1"/>
                </a:effectRef>
                <a:fontRef idx="minor">
                  <a:schemeClr val="tx1"/>
                </a:fontRef>
              </p:style>
            </p:cxnSp>
            <p:cxnSp>
              <p:nvCxnSpPr>
                <p:cNvPr id="196" name="Rechte verbindingslijn 195">
                  <a:extLst>
                    <a:ext uri="{FF2B5EF4-FFF2-40B4-BE49-F238E27FC236}">
                      <a16:creationId xmlns:a16="http://schemas.microsoft.com/office/drawing/2014/main" id="{1E941084-B06A-4837-B0F8-79BAEEAC3B20}"/>
                    </a:ext>
                  </a:extLst>
                </p:cNvPr>
                <p:cNvCxnSpPr>
                  <a:cxnSpLocks/>
                </p:cNvCxnSpPr>
                <p:nvPr userDrawn="1"/>
              </p:nvCxnSpPr>
              <p:spPr>
                <a:xfrm flipH="1">
                  <a:off x="-3261070" y="3689677"/>
                  <a:ext cx="142893" cy="0"/>
                </a:xfrm>
                <a:prstGeom prst="line">
                  <a:avLst/>
                </a:prstGeom>
                <a:ln w="3175">
                  <a:solidFill>
                    <a:srgbClr val="818181"/>
                  </a:solidFill>
                </a:ln>
              </p:spPr>
              <p:style>
                <a:lnRef idx="1">
                  <a:schemeClr val="accent1"/>
                </a:lnRef>
                <a:fillRef idx="0">
                  <a:schemeClr val="accent1"/>
                </a:fillRef>
                <a:effectRef idx="0">
                  <a:schemeClr val="accent1"/>
                </a:effectRef>
                <a:fontRef idx="minor">
                  <a:schemeClr val="tx1"/>
                </a:fontRef>
              </p:style>
            </p:cxnSp>
            <p:cxnSp>
              <p:nvCxnSpPr>
                <p:cNvPr id="197" name="Rechte verbindingslijn 196">
                  <a:extLst>
                    <a:ext uri="{FF2B5EF4-FFF2-40B4-BE49-F238E27FC236}">
                      <a16:creationId xmlns:a16="http://schemas.microsoft.com/office/drawing/2014/main" id="{ADFB6998-6A23-442B-850F-812A747B6596}"/>
                    </a:ext>
                  </a:extLst>
                </p:cNvPr>
                <p:cNvCxnSpPr>
                  <a:cxnSpLocks/>
                </p:cNvCxnSpPr>
                <p:nvPr userDrawn="1"/>
              </p:nvCxnSpPr>
              <p:spPr>
                <a:xfrm flipH="1">
                  <a:off x="-3261070" y="3663621"/>
                  <a:ext cx="142893" cy="0"/>
                </a:xfrm>
                <a:prstGeom prst="line">
                  <a:avLst/>
                </a:prstGeom>
                <a:ln w="3175">
                  <a:solidFill>
                    <a:srgbClr val="818181"/>
                  </a:solidFill>
                </a:ln>
              </p:spPr>
              <p:style>
                <a:lnRef idx="1">
                  <a:schemeClr val="accent1"/>
                </a:lnRef>
                <a:fillRef idx="0">
                  <a:schemeClr val="accent1"/>
                </a:fillRef>
                <a:effectRef idx="0">
                  <a:schemeClr val="accent1"/>
                </a:effectRef>
                <a:fontRef idx="minor">
                  <a:schemeClr val="tx1"/>
                </a:fontRef>
              </p:style>
            </p:cxnSp>
            <p:sp>
              <p:nvSpPr>
                <p:cNvPr id="198" name="Rechthoek 197">
                  <a:extLst>
                    <a:ext uri="{FF2B5EF4-FFF2-40B4-BE49-F238E27FC236}">
                      <a16:creationId xmlns:a16="http://schemas.microsoft.com/office/drawing/2014/main" id="{CA3150AF-1258-4E52-BC3E-7435B3220F27}"/>
                    </a:ext>
                  </a:extLst>
                </p:cNvPr>
                <p:cNvSpPr/>
                <p:nvPr userDrawn="1"/>
              </p:nvSpPr>
              <p:spPr>
                <a:xfrm>
                  <a:off x="-3261070" y="3620931"/>
                  <a:ext cx="142893" cy="24910"/>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800" noProof="0" dirty="0">
                    <a:solidFill>
                      <a:srgbClr val="211F26"/>
                    </a:solidFill>
                    <a:latin typeface="Calibri" panose="020F0502020204030204" pitchFamily="34" charset="0"/>
                    <a:cs typeface="Calibri" panose="020F0502020204030204" pitchFamily="34" charset="0"/>
                  </a:endParaRPr>
                </a:p>
              </p:txBody>
            </p:sp>
            <p:grpSp>
              <p:nvGrpSpPr>
                <p:cNvPr id="199" name="Groep 198">
                  <a:extLst>
                    <a:ext uri="{FF2B5EF4-FFF2-40B4-BE49-F238E27FC236}">
                      <a16:creationId xmlns:a16="http://schemas.microsoft.com/office/drawing/2014/main" id="{9A25013C-A1FA-413C-B187-A93603790CB1}"/>
                    </a:ext>
                  </a:extLst>
                </p:cNvPr>
                <p:cNvGrpSpPr/>
                <p:nvPr userDrawn="1"/>
              </p:nvGrpSpPr>
              <p:grpSpPr>
                <a:xfrm rot="2700000">
                  <a:off x="-3158000" y="3650045"/>
                  <a:ext cx="34350" cy="147351"/>
                  <a:chOff x="3148392" y="-836646"/>
                  <a:chExt cx="132124" cy="596095"/>
                </a:xfrm>
                <a:solidFill>
                  <a:srgbClr val="3399FF"/>
                </a:solidFill>
              </p:grpSpPr>
              <p:sp>
                <p:nvSpPr>
                  <p:cNvPr id="200" name="Rechthoek 199">
                    <a:extLst>
                      <a:ext uri="{FF2B5EF4-FFF2-40B4-BE49-F238E27FC236}">
                        <a16:creationId xmlns:a16="http://schemas.microsoft.com/office/drawing/2014/main" id="{E61E89AE-179A-4FC1-90EA-E68D115A64B3}"/>
                      </a:ext>
                    </a:extLst>
                  </p:cNvPr>
                  <p:cNvSpPr/>
                  <p:nvPr userDrawn="1"/>
                </p:nvSpPr>
                <p:spPr>
                  <a:xfrm>
                    <a:off x="3148632" y="-725510"/>
                    <a:ext cx="131884" cy="281356"/>
                  </a:xfrm>
                  <a:prstGeom prst="rect">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800" noProof="0" dirty="0">
                      <a:solidFill>
                        <a:srgbClr val="211F26"/>
                      </a:solidFill>
                      <a:latin typeface="Calibri" panose="020F0502020204030204" pitchFamily="34" charset="0"/>
                      <a:cs typeface="Calibri" panose="020F0502020204030204" pitchFamily="34" charset="0"/>
                    </a:endParaRPr>
                  </a:p>
                </p:txBody>
              </p:sp>
              <p:sp>
                <p:nvSpPr>
                  <p:cNvPr id="201" name="Rechthoek: afgeronde bovenhoeken 200">
                    <a:extLst>
                      <a:ext uri="{FF2B5EF4-FFF2-40B4-BE49-F238E27FC236}">
                        <a16:creationId xmlns:a16="http://schemas.microsoft.com/office/drawing/2014/main" id="{F7719B32-0089-49C3-91A1-A08E39FE3661}"/>
                      </a:ext>
                    </a:extLst>
                  </p:cNvPr>
                  <p:cNvSpPr/>
                  <p:nvPr userDrawn="1"/>
                </p:nvSpPr>
                <p:spPr>
                  <a:xfrm>
                    <a:off x="3148556" y="-836646"/>
                    <a:ext cx="131882" cy="87614"/>
                  </a:xfrm>
                  <a:prstGeom prst="round2SameRect">
                    <a:avLst>
                      <a:gd name="adj1" fmla="val 50000"/>
                      <a:gd name="adj2" fmla="val 0"/>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800" noProof="0" dirty="0">
                      <a:solidFill>
                        <a:srgbClr val="211F26"/>
                      </a:solidFill>
                      <a:latin typeface="Calibri" panose="020F0502020204030204" pitchFamily="34" charset="0"/>
                      <a:cs typeface="Calibri" panose="020F0502020204030204" pitchFamily="34" charset="0"/>
                    </a:endParaRPr>
                  </a:p>
                </p:txBody>
              </p:sp>
              <p:sp>
                <p:nvSpPr>
                  <p:cNvPr id="202" name="Gelijkbenige driehoek 201">
                    <a:extLst>
                      <a:ext uri="{FF2B5EF4-FFF2-40B4-BE49-F238E27FC236}">
                        <a16:creationId xmlns:a16="http://schemas.microsoft.com/office/drawing/2014/main" id="{A8D4BB9A-FD22-4396-AA1E-DD1F3BEDFED7}"/>
                      </a:ext>
                    </a:extLst>
                  </p:cNvPr>
                  <p:cNvSpPr/>
                  <p:nvPr userDrawn="1"/>
                </p:nvSpPr>
                <p:spPr>
                  <a:xfrm rot="10800000">
                    <a:off x="3148392" y="-420304"/>
                    <a:ext cx="131887" cy="179753"/>
                  </a:xfrm>
                  <a:prstGeom prst="triangle">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800" noProof="0" dirty="0">
                      <a:solidFill>
                        <a:srgbClr val="211F26"/>
                      </a:solidFill>
                      <a:latin typeface="Calibri" panose="020F0502020204030204" pitchFamily="34" charset="0"/>
                      <a:cs typeface="Calibri" panose="020F0502020204030204" pitchFamily="34" charset="0"/>
                    </a:endParaRPr>
                  </a:p>
                </p:txBody>
              </p:sp>
            </p:grpSp>
          </p:grpSp>
        </p:grpSp>
        <p:sp>
          <p:nvSpPr>
            <p:cNvPr id="160" name="Rechthoek 159">
              <a:extLst>
                <a:ext uri="{FF2B5EF4-FFF2-40B4-BE49-F238E27FC236}">
                  <a16:creationId xmlns:a16="http://schemas.microsoft.com/office/drawing/2014/main" id="{33BBE248-B94E-4E05-BB9D-AD99A0C312C6}"/>
                </a:ext>
              </a:extLst>
            </p:cNvPr>
            <p:cNvSpPr/>
            <p:nvPr userDrawn="1"/>
          </p:nvSpPr>
          <p:spPr>
            <a:xfrm>
              <a:off x="-3786165" y="1"/>
              <a:ext cx="3593091" cy="3394057"/>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450"/>
                </a:spcBef>
                <a:spcAft>
                  <a:spcPts val="450"/>
                </a:spcAft>
              </a:pPr>
              <a:r>
                <a:rPr lang="nl-NL" sz="1050" b="1" cap="all" baseline="0" noProof="0" dirty="0">
                  <a:solidFill>
                    <a:schemeClr val="accent1"/>
                  </a:solidFill>
                  <a:latin typeface="Calibri" panose="020F0502020204030204" pitchFamily="34" charset="0"/>
                  <a:cs typeface="Calibri" panose="020F0502020204030204" pitchFamily="34" charset="0"/>
                </a:rPr>
                <a:t>Grafiek invoegen/opmaken</a:t>
              </a:r>
            </a:p>
          </p:txBody>
        </p:sp>
        <p:sp>
          <p:nvSpPr>
            <p:cNvPr id="161" name="Ovaal 160">
              <a:extLst>
                <a:ext uri="{FF2B5EF4-FFF2-40B4-BE49-F238E27FC236}">
                  <a16:creationId xmlns:a16="http://schemas.microsoft.com/office/drawing/2014/main" id="{46AF6FFE-3789-4B29-A4FA-A642E29A24E1}"/>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62" name="Rechthoek 161">
              <a:extLst>
                <a:ext uri="{FF2B5EF4-FFF2-40B4-BE49-F238E27FC236}">
                  <a16:creationId xmlns:a16="http://schemas.microsoft.com/office/drawing/2014/main" id="{03BD315C-799A-4DAC-A847-E815095BC813}"/>
                </a:ext>
              </a:extLst>
            </p:cNvPr>
            <p:cNvSpPr/>
            <p:nvPr userDrawn="1"/>
          </p:nvSpPr>
          <p:spPr>
            <a:xfrm>
              <a:off x="-3319415" y="465324"/>
              <a:ext cx="2944682" cy="658026"/>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Wanneer nodig, verwijder de bestaande grafiek d.m.v. de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Klik op het pictogram om een nieuwe grafiek in te voegen</a:t>
              </a:r>
              <a:b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900" b="0" i="1"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(zie onderstaand voorbeeld)</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163" name="Ovaal 162">
              <a:extLst>
                <a:ext uri="{FF2B5EF4-FFF2-40B4-BE49-F238E27FC236}">
                  <a16:creationId xmlns:a16="http://schemas.microsoft.com/office/drawing/2014/main" id="{FB2CD750-CF0B-4F4B-9449-09EA1CB1B395}"/>
                </a:ext>
              </a:extLst>
            </p:cNvPr>
            <p:cNvSpPr/>
            <p:nvPr userDrawn="1"/>
          </p:nvSpPr>
          <p:spPr>
            <a:xfrm>
              <a:off x="-3603587" y="1729709"/>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164" name="Rechthoek 163">
              <a:extLst>
                <a:ext uri="{FF2B5EF4-FFF2-40B4-BE49-F238E27FC236}">
                  <a16:creationId xmlns:a16="http://schemas.microsoft.com/office/drawing/2014/main" id="{BCF043EC-06CD-4476-8A26-B84FF3929AF4}"/>
                </a:ext>
              </a:extLst>
            </p:cNvPr>
            <p:cNvSpPr/>
            <p:nvPr userDrawn="1"/>
          </p:nvSpPr>
          <p:spPr>
            <a:xfrm>
              <a:off x="-3319415" y="1729710"/>
              <a:ext cx="2944682" cy="326338"/>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Selecteer de gewenste grafiek</a:t>
              </a:r>
              <a:b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‘Invoegen’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165" name="Groep 164">
              <a:extLst>
                <a:ext uri="{FF2B5EF4-FFF2-40B4-BE49-F238E27FC236}">
                  <a16:creationId xmlns:a16="http://schemas.microsoft.com/office/drawing/2014/main" id="{6D8ED181-124B-4195-90E0-D21067000CCF}"/>
                </a:ext>
              </a:extLst>
            </p:cNvPr>
            <p:cNvGrpSpPr/>
            <p:nvPr userDrawn="1"/>
          </p:nvGrpSpPr>
          <p:grpSpPr>
            <a:xfrm>
              <a:off x="-3311319" y="2164285"/>
              <a:ext cx="825500" cy="209550"/>
              <a:chOff x="13504624" y="2482850"/>
              <a:chExt cx="825500" cy="209550"/>
            </a:xfrm>
          </p:grpSpPr>
          <p:sp>
            <p:nvSpPr>
              <p:cNvPr id="182" name="Rechthoek 181">
                <a:extLst>
                  <a:ext uri="{FF2B5EF4-FFF2-40B4-BE49-F238E27FC236}">
                    <a16:creationId xmlns:a16="http://schemas.microsoft.com/office/drawing/2014/main" id="{01670F14-D7A6-4933-B17B-B3FEFEEB6245}"/>
                  </a:ext>
                </a:extLst>
              </p:cNvPr>
              <p:cNvSpPr/>
              <p:nvPr userDrawn="1"/>
            </p:nvSpPr>
            <p:spPr>
              <a:xfrm>
                <a:off x="13504624" y="2482850"/>
                <a:ext cx="825500" cy="209550"/>
              </a:xfrm>
              <a:prstGeom prst="rect">
                <a:avLst/>
              </a:prstGeom>
              <a:solidFill>
                <a:srgbClr val="E5F1FB"/>
              </a:solidFill>
              <a:ln w="12700">
                <a:solidFill>
                  <a:srgbClr val="0B7E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675" b="0" noProof="0" dirty="0">
                    <a:solidFill>
                      <a:srgbClr val="211F26"/>
                    </a:solidFill>
                    <a:latin typeface="Calibri" panose="020F0502020204030204" pitchFamily="34" charset="0"/>
                    <a:cs typeface="Calibri" panose="020F0502020204030204" pitchFamily="34" charset="0"/>
                  </a:rPr>
                  <a:t>Invoegen</a:t>
                </a:r>
              </a:p>
            </p:txBody>
          </p:sp>
          <p:cxnSp>
            <p:nvCxnSpPr>
              <p:cNvPr id="183" name="Rechte verbindingslijn 182">
                <a:extLst>
                  <a:ext uri="{FF2B5EF4-FFF2-40B4-BE49-F238E27FC236}">
                    <a16:creationId xmlns:a16="http://schemas.microsoft.com/office/drawing/2014/main" id="{28E50862-D43A-4F62-A382-A3DAAE421106}"/>
                  </a:ext>
                </a:extLst>
              </p:cNvPr>
              <p:cNvCxnSpPr/>
              <p:nvPr userDrawn="1"/>
            </p:nvCxnSpPr>
            <p:spPr>
              <a:xfrm>
                <a:off x="14155269" y="2515250"/>
                <a:ext cx="0" cy="142717"/>
              </a:xfrm>
              <a:prstGeom prst="line">
                <a:avLst/>
              </a:prstGeom>
              <a:noFill/>
              <a:ln w="3175" cap="flat" cmpd="sng" algn="ctr">
                <a:solidFill>
                  <a:srgbClr val="44546A"/>
                </a:solidFill>
                <a:prstDash val="solid"/>
              </a:ln>
              <a:effectLst/>
            </p:spPr>
          </p:cxnSp>
          <p:sp>
            <p:nvSpPr>
              <p:cNvPr id="184" name="Gelijkbenige driehoek 183">
                <a:extLst>
                  <a:ext uri="{FF2B5EF4-FFF2-40B4-BE49-F238E27FC236}">
                    <a16:creationId xmlns:a16="http://schemas.microsoft.com/office/drawing/2014/main" id="{05C778BA-D28E-4660-91A3-A70D43C93EC2}"/>
                  </a:ext>
                </a:extLst>
              </p:cNvPr>
              <p:cNvSpPr/>
              <p:nvPr userDrawn="1"/>
            </p:nvSpPr>
            <p:spPr>
              <a:xfrm rot="10800000">
                <a:off x="14196089" y="2566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675" b="1" noProof="0" dirty="0">
                  <a:solidFill>
                    <a:srgbClr val="211F26"/>
                  </a:solidFill>
                  <a:latin typeface="Calibri" panose="020F0502020204030204" pitchFamily="34" charset="0"/>
                  <a:cs typeface="Calibri" panose="020F0502020204030204" pitchFamily="34" charset="0"/>
                </a:endParaRPr>
              </a:p>
            </p:txBody>
          </p:sp>
        </p:grpSp>
        <p:grpSp>
          <p:nvGrpSpPr>
            <p:cNvPr id="166" name="Groep 165">
              <a:extLst>
                <a:ext uri="{FF2B5EF4-FFF2-40B4-BE49-F238E27FC236}">
                  <a16:creationId xmlns:a16="http://schemas.microsoft.com/office/drawing/2014/main" id="{80411CA6-706F-4708-8EFA-054F401C2426}"/>
                </a:ext>
              </a:extLst>
            </p:cNvPr>
            <p:cNvGrpSpPr/>
            <p:nvPr userDrawn="1"/>
          </p:nvGrpSpPr>
          <p:grpSpPr>
            <a:xfrm>
              <a:off x="-3316599" y="1232480"/>
              <a:ext cx="289372" cy="314992"/>
              <a:chOff x="7322769" y="-310267"/>
              <a:chExt cx="289372" cy="314992"/>
            </a:xfrm>
          </p:grpSpPr>
          <p:sp>
            <p:nvSpPr>
              <p:cNvPr id="179" name="Rechthoek 178">
                <a:extLst>
                  <a:ext uri="{FF2B5EF4-FFF2-40B4-BE49-F238E27FC236}">
                    <a16:creationId xmlns:a16="http://schemas.microsoft.com/office/drawing/2014/main" id="{81D1634E-594C-47F8-B7E0-72415871779C}"/>
                  </a:ext>
                </a:extLst>
              </p:cNvPr>
              <p:cNvSpPr/>
              <p:nvPr userDrawn="1"/>
            </p:nvSpPr>
            <p:spPr>
              <a:xfrm>
                <a:off x="7322769" y="-211712"/>
                <a:ext cx="79156" cy="216437"/>
              </a:xfrm>
              <a:prstGeom prst="rect">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800" noProof="0" dirty="0">
                  <a:solidFill>
                    <a:srgbClr val="211F26"/>
                  </a:solidFill>
                  <a:latin typeface="Calibri" panose="020F0502020204030204" pitchFamily="34" charset="0"/>
                  <a:cs typeface="Calibri" panose="020F0502020204030204" pitchFamily="34" charset="0"/>
                </a:endParaRPr>
              </a:p>
            </p:txBody>
          </p:sp>
          <p:sp>
            <p:nvSpPr>
              <p:cNvPr id="180" name="Rechthoek 179">
                <a:extLst>
                  <a:ext uri="{FF2B5EF4-FFF2-40B4-BE49-F238E27FC236}">
                    <a16:creationId xmlns:a16="http://schemas.microsoft.com/office/drawing/2014/main" id="{8E2DCF24-35B8-4948-9BEB-AE9119D91D5A}"/>
                  </a:ext>
                </a:extLst>
              </p:cNvPr>
              <p:cNvSpPr/>
              <p:nvPr userDrawn="1"/>
            </p:nvSpPr>
            <p:spPr>
              <a:xfrm>
                <a:off x="7427035" y="-310267"/>
                <a:ext cx="79156" cy="314992"/>
              </a:xfrm>
              <a:prstGeom prst="rect">
                <a:avLst/>
              </a:prstGeom>
              <a:solidFill>
                <a:srgbClr val="FFCC6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800" noProof="0" dirty="0">
                  <a:solidFill>
                    <a:srgbClr val="211F26"/>
                  </a:solidFill>
                  <a:latin typeface="Calibri" panose="020F0502020204030204" pitchFamily="34" charset="0"/>
                  <a:cs typeface="Calibri" panose="020F0502020204030204" pitchFamily="34" charset="0"/>
                </a:endParaRPr>
              </a:p>
            </p:txBody>
          </p:sp>
          <p:sp>
            <p:nvSpPr>
              <p:cNvPr id="181" name="Rechthoek 180">
                <a:extLst>
                  <a:ext uri="{FF2B5EF4-FFF2-40B4-BE49-F238E27FC236}">
                    <a16:creationId xmlns:a16="http://schemas.microsoft.com/office/drawing/2014/main" id="{B249AB6F-DB14-40C8-8093-32BE9FB3EBB9}"/>
                  </a:ext>
                </a:extLst>
              </p:cNvPr>
              <p:cNvSpPr/>
              <p:nvPr userDrawn="1"/>
            </p:nvSpPr>
            <p:spPr>
              <a:xfrm>
                <a:off x="7532985" y="-240134"/>
                <a:ext cx="79156" cy="244859"/>
              </a:xfrm>
              <a:prstGeom prst="rect">
                <a:avLst/>
              </a:prstGeom>
              <a:solidFill>
                <a:srgbClr val="8080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800" noProof="0" dirty="0">
                  <a:solidFill>
                    <a:srgbClr val="211F26"/>
                  </a:solidFill>
                  <a:latin typeface="Calibri" panose="020F0502020204030204" pitchFamily="34" charset="0"/>
                  <a:cs typeface="Calibri" panose="020F0502020204030204" pitchFamily="34" charset="0"/>
                </a:endParaRPr>
              </a:p>
            </p:txBody>
          </p:sp>
        </p:grpSp>
        <p:sp>
          <p:nvSpPr>
            <p:cNvPr id="167" name="Ovaal 166">
              <a:extLst>
                <a:ext uri="{FF2B5EF4-FFF2-40B4-BE49-F238E27FC236}">
                  <a16:creationId xmlns:a16="http://schemas.microsoft.com/office/drawing/2014/main" id="{14CFBF08-BC5D-4DD2-893A-7F88CD2AE2C7}"/>
                </a:ext>
              </a:extLst>
            </p:cNvPr>
            <p:cNvSpPr/>
            <p:nvPr userDrawn="1"/>
          </p:nvSpPr>
          <p:spPr>
            <a:xfrm>
              <a:off x="-3603587" y="2555608"/>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168" name="Rechthoek 167">
              <a:extLst>
                <a:ext uri="{FF2B5EF4-FFF2-40B4-BE49-F238E27FC236}">
                  <a16:creationId xmlns:a16="http://schemas.microsoft.com/office/drawing/2014/main" id="{A18ECD3E-AB10-4A01-AB1D-D207C5DE0217}"/>
                </a:ext>
              </a:extLst>
            </p:cNvPr>
            <p:cNvSpPr/>
            <p:nvPr userDrawn="1"/>
          </p:nvSpPr>
          <p:spPr>
            <a:xfrm>
              <a:off x="-3319415" y="2555609"/>
              <a:ext cx="2944682" cy="653931"/>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Verander de opmaak van de grafiek door onderdelen van de grafiek aan te klikken en naar de tab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‘Hulpmiddelen van grafieken - Opmaak’ </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te gaan. </a:t>
              </a:r>
            </a:p>
          </p:txBody>
        </p:sp>
        <p:sp>
          <p:nvSpPr>
            <p:cNvPr id="169" name="Rechthoek 168">
              <a:extLst>
                <a:ext uri="{FF2B5EF4-FFF2-40B4-BE49-F238E27FC236}">
                  <a16:creationId xmlns:a16="http://schemas.microsoft.com/office/drawing/2014/main" id="{1B5A2747-82CD-4490-BFEF-DCCA895EBE93}"/>
                </a:ext>
              </a:extLst>
            </p:cNvPr>
            <p:cNvSpPr/>
            <p:nvPr userDrawn="1"/>
          </p:nvSpPr>
          <p:spPr>
            <a:xfrm>
              <a:off x="-3786437" y="5228852"/>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900" b="1" cap="all" baseline="0" noProof="0" dirty="0">
                  <a:solidFill>
                    <a:srgbClr val="211F26"/>
                  </a:solidFill>
                  <a:latin typeface="Calibri" panose="020F0502020204030204" pitchFamily="34" charset="0"/>
                  <a:cs typeface="Calibri" panose="020F0502020204030204" pitchFamily="34" charset="0"/>
                </a:rPr>
                <a:t>MEER WETEN?</a:t>
              </a:r>
              <a:br>
                <a:rPr lang="nl-NL" sz="900" b="1" cap="all" baseline="0" noProof="0" dirty="0">
                  <a:solidFill>
                    <a:srgbClr val="211F26"/>
                  </a:solidFill>
                  <a:latin typeface="Calibri" panose="020F0502020204030204" pitchFamily="34" charset="0"/>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900" b="1" cap="all" baseline="0" noProof="0" dirty="0">
                  <a:solidFill>
                    <a:srgbClr val="211F26"/>
                  </a:solidFill>
                  <a:latin typeface="Calibri" panose="020F0502020204030204" pitchFamily="34" charset="0"/>
                  <a:cs typeface="Calibri" panose="020F0502020204030204" pitchFamily="34" charset="0"/>
                </a:rPr>
                <a:t> 'SLIDEBUILDER’ </a:t>
              </a:r>
              <a:r>
                <a:rPr lang="nl-NL" sz="9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900" kern="1200" cap="none" baseline="0" noProof="0" dirty="0">
                  <a:solidFill>
                    <a:srgbClr val="211F26"/>
                  </a:solidFill>
                  <a:latin typeface="Calibri" panose="020F0502020204030204" pitchFamily="34" charset="0"/>
                  <a:ea typeface="+mn-ea"/>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9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170" name="ICOON_info">
              <a:extLst>
                <a:ext uri="{FF2B5EF4-FFF2-40B4-BE49-F238E27FC236}">
                  <a16:creationId xmlns:a16="http://schemas.microsoft.com/office/drawing/2014/main" id="{76D40515-CCF6-405B-AED1-02DDD4BA881B}"/>
                </a:ext>
              </a:extLst>
            </p:cNvPr>
            <p:cNvGrpSpPr/>
            <p:nvPr userDrawn="1"/>
          </p:nvGrpSpPr>
          <p:grpSpPr>
            <a:xfrm>
              <a:off x="-376736" y="5092834"/>
              <a:ext cx="283685" cy="283685"/>
              <a:chOff x="-510741" y="5913713"/>
              <a:chExt cx="267555" cy="267555"/>
            </a:xfrm>
          </p:grpSpPr>
          <p:sp>
            <p:nvSpPr>
              <p:cNvPr id="177" name="Ovaal 176">
                <a:extLst>
                  <a:ext uri="{FF2B5EF4-FFF2-40B4-BE49-F238E27FC236}">
                    <a16:creationId xmlns:a16="http://schemas.microsoft.com/office/drawing/2014/main" id="{1A27A41D-E362-43CB-84B6-966713961C8F}"/>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450"/>
                  </a:spcBef>
                  <a:spcAft>
                    <a:spcPts val="450"/>
                  </a:spcAft>
                </a:pPr>
                <a:endParaRPr lang="nl-NL" sz="1200" cap="all" baseline="0" noProof="0" dirty="0">
                  <a:latin typeface="Calibri" panose="020F0502020204030204" pitchFamily="34" charset="0"/>
                  <a:cs typeface="Calibri" panose="020F0502020204030204" pitchFamily="34" charset="0"/>
                </a:endParaRPr>
              </a:p>
            </p:txBody>
          </p:sp>
          <p:sp>
            <p:nvSpPr>
              <p:cNvPr id="178" name="Graphic 163" descr="Informatie">
                <a:extLst>
                  <a:ext uri="{FF2B5EF4-FFF2-40B4-BE49-F238E27FC236}">
                    <a16:creationId xmlns:a16="http://schemas.microsoft.com/office/drawing/2014/main" id="{8A3115A4-49F8-4826-9CA2-6ACF13019960}"/>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1500" noProof="0" dirty="0">
                  <a:solidFill>
                    <a:srgbClr val="211F26"/>
                  </a:solidFill>
                  <a:latin typeface="Calibri" panose="020F0502020204030204" pitchFamily="34" charset="0"/>
                  <a:cs typeface="Calibri" panose="020F0502020204030204" pitchFamily="34" charset="0"/>
                </a:endParaRPr>
              </a:p>
            </p:txBody>
          </p:sp>
        </p:grpSp>
        <p:grpSp>
          <p:nvGrpSpPr>
            <p:cNvPr id="171" name="Groep 170">
              <a:extLst>
                <a:ext uri="{FF2B5EF4-FFF2-40B4-BE49-F238E27FC236}">
                  <a16:creationId xmlns:a16="http://schemas.microsoft.com/office/drawing/2014/main" id="{1853BDAE-3D1A-449F-B259-D86AD644B703}"/>
                </a:ext>
              </a:extLst>
            </p:cNvPr>
            <p:cNvGrpSpPr/>
            <p:nvPr userDrawn="1"/>
          </p:nvGrpSpPr>
          <p:grpSpPr>
            <a:xfrm>
              <a:off x="-938434" y="5366229"/>
              <a:ext cx="627798" cy="576693"/>
              <a:chOff x="-938434" y="4570310"/>
              <a:chExt cx="627798" cy="576693"/>
            </a:xfrm>
          </p:grpSpPr>
          <p:grpSp>
            <p:nvGrpSpPr>
              <p:cNvPr id="172" name="Inspireren">
                <a:extLst>
                  <a:ext uri="{FF2B5EF4-FFF2-40B4-BE49-F238E27FC236}">
                    <a16:creationId xmlns:a16="http://schemas.microsoft.com/office/drawing/2014/main" id="{EB63D26A-A872-4D6A-B6AE-86D8CDA0A621}"/>
                  </a:ext>
                </a:extLst>
              </p:cNvPr>
              <p:cNvGrpSpPr>
                <a:grpSpLocks noChangeAspect="1"/>
              </p:cNvGrpSpPr>
              <p:nvPr userDrawn="1"/>
            </p:nvGrpSpPr>
            <p:grpSpPr bwMode="auto">
              <a:xfrm>
                <a:off x="-716116" y="4570310"/>
                <a:ext cx="169778" cy="242385"/>
                <a:chOff x="4768" y="2783"/>
                <a:chExt cx="788" cy="1125"/>
              </a:xfrm>
              <a:gradFill>
                <a:gsLst>
                  <a:gs pos="0">
                    <a:srgbClr val="9D9FA1"/>
                  </a:gs>
                  <a:gs pos="70000">
                    <a:srgbClr val="211F26"/>
                  </a:gs>
                </a:gsLst>
                <a:lin ang="2700000" scaled="0"/>
              </a:gradFill>
            </p:grpSpPr>
            <p:sp>
              <p:nvSpPr>
                <p:cNvPr id="174" name="Freeform 12">
                  <a:extLst>
                    <a:ext uri="{FF2B5EF4-FFF2-40B4-BE49-F238E27FC236}">
                      <a16:creationId xmlns:a16="http://schemas.microsoft.com/office/drawing/2014/main" id="{5AD45C6C-8A32-446E-A0FA-FF5795A4CC7B}"/>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175" name="Freeform 13">
                  <a:extLst>
                    <a:ext uri="{FF2B5EF4-FFF2-40B4-BE49-F238E27FC236}">
                      <a16:creationId xmlns:a16="http://schemas.microsoft.com/office/drawing/2014/main" id="{AB38C9BC-A283-4DC2-AAA7-8820A7F60100}"/>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176" name="Freeform 14">
                  <a:extLst>
                    <a:ext uri="{FF2B5EF4-FFF2-40B4-BE49-F238E27FC236}">
                      <a16:creationId xmlns:a16="http://schemas.microsoft.com/office/drawing/2014/main" id="{5B6A1509-6B50-4309-A7B2-FFAE0153DB3C}"/>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grpSp>
          <p:sp>
            <p:nvSpPr>
              <p:cNvPr id="173" name="Tekstvak 172">
                <a:extLst>
                  <a:ext uri="{FF2B5EF4-FFF2-40B4-BE49-F238E27FC236}">
                    <a16:creationId xmlns:a16="http://schemas.microsoft.com/office/drawing/2014/main" id="{5F05E908-D082-4DFD-B73A-A581BC1754C8}"/>
                  </a:ext>
                </a:extLst>
              </p:cNvPr>
              <p:cNvSpPr txBox="1"/>
              <p:nvPr userDrawn="1"/>
            </p:nvSpPr>
            <p:spPr>
              <a:xfrm>
                <a:off x="-938434" y="4824764"/>
                <a:ext cx="627798" cy="322239"/>
              </a:xfrm>
              <a:prstGeom prst="rect">
                <a:avLst/>
              </a:prstGeom>
              <a:noFill/>
            </p:spPr>
            <p:txBody>
              <a:bodyPr wrap="square" lIns="0" tIns="0" rIns="0" bIns="0" rtlCol="0" anchor="ctr">
                <a:noAutofit/>
              </a:bodyPr>
              <a:lstStyle/>
              <a:p>
                <a:pPr marL="0" marR="0" lvl="0" indent="0" algn="ctr" defTabSz="685800" rtl="0"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sp>
        <p:nvSpPr>
          <p:cNvPr id="12" name="- INFO">
            <a:extLst>
              <a:ext uri="{FF2B5EF4-FFF2-40B4-BE49-F238E27FC236}">
                <a16:creationId xmlns:a16="http://schemas.microsoft.com/office/drawing/2014/main" id="{618D8543-DAE1-4890-8399-868CB9C8A47A}"/>
              </a:ext>
            </a:extLst>
          </p:cNvPr>
          <p:cNvSpPr txBox="1"/>
          <p:nvPr userDrawn="1"/>
        </p:nvSpPr>
        <p:spPr>
          <a:xfrm>
            <a:off x="0" y="-272667"/>
            <a:ext cx="9134475" cy="148842"/>
          </a:xfrm>
          <a:prstGeom prst="rect">
            <a:avLst/>
          </a:prstGeom>
          <a:noFill/>
        </p:spPr>
        <p:txBody>
          <a:bodyPr wrap="square" lIns="0" tIns="0" rIns="0" bIns="0" rtlCol="0" anchor="ctr" anchorCtr="0">
            <a:noAutofit/>
          </a:bodyPr>
          <a:lstStyle/>
          <a:p>
            <a:pPr algn="l"/>
            <a:r>
              <a:rPr lang="nl-NL" sz="1050" b="1" cap="all" spc="0" baseline="0">
                <a:solidFill>
                  <a:sysClr val="windowText" lastClr="000000"/>
                </a:solidFill>
                <a:latin typeface="+mn-lt"/>
                <a:cs typeface="Calibri" panose="020F0502020204030204" pitchFamily="34" charset="0"/>
              </a:rPr>
              <a:t>grafiek</a:t>
            </a:r>
            <a:endParaRPr lang="nl-NL" sz="1050" b="1" cap="all" spc="0" baseline="0" dirty="0">
              <a:solidFill>
                <a:sysClr val="windowText" lastClr="000000"/>
              </a:solidFill>
              <a:latin typeface="+mn-lt"/>
              <a:cs typeface="Calibri" panose="020F0502020204030204" pitchFamily="34" charset="0"/>
            </a:endParaRPr>
          </a:p>
        </p:txBody>
      </p:sp>
      <p:sp>
        <p:nvSpPr>
          <p:cNvPr id="8" name="titel">
            <a:extLst>
              <a:ext uri="{FF2B5EF4-FFF2-40B4-BE49-F238E27FC236}">
                <a16:creationId xmlns:a16="http://schemas.microsoft.com/office/drawing/2014/main" id="{4FCE8B7B-8D3B-466F-8956-5C1F4F50265C}"/>
              </a:ext>
            </a:extLst>
          </p:cNvPr>
          <p:cNvSpPr>
            <a:spLocks noGrp="1"/>
          </p:cNvSpPr>
          <p:nvPr userDrawn="1">
            <p:ph type="title" hasCustomPrompt="1"/>
          </p:nvPr>
        </p:nvSpPr>
        <p:spPr>
          <a:xfrm>
            <a:off x="401242" y="541926"/>
            <a:ext cx="8331992" cy="531827"/>
          </a:xfrm>
        </p:spPr>
        <p:txBody>
          <a:bodyPr/>
          <a:lstStyle/>
          <a:p>
            <a:r>
              <a:rPr lang="nl-NL"/>
              <a:t>Titel</a:t>
            </a:r>
            <a:br>
              <a:rPr lang="nl-NL"/>
            </a:br>
            <a:r>
              <a:rPr lang="nl-NL"/>
              <a:t>max. 2 regels</a:t>
            </a:r>
            <a:endParaRPr lang="nl-NL" dirty="0"/>
          </a:p>
        </p:txBody>
      </p:sp>
      <p:sp>
        <p:nvSpPr>
          <p:cNvPr id="5" name="voettekst">
            <a:extLst>
              <a:ext uri="{FF2B5EF4-FFF2-40B4-BE49-F238E27FC236}">
                <a16:creationId xmlns:a16="http://schemas.microsoft.com/office/drawing/2014/main" id="{7B9B5AD8-20ED-43D8-A7A9-54D9AEF0A965}"/>
              </a:ext>
            </a:extLst>
          </p:cNvPr>
          <p:cNvSpPr>
            <a:spLocks noGrp="1"/>
          </p:cNvSpPr>
          <p:nvPr userDrawn="1">
            <p:ph type="ftr" sz="quarter" idx="11"/>
          </p:nvPr>
        </p:nvSpPr>
        <p:spPr/>
        <p:txBody>
          <a:bodyPr/>
          <a:lstStyle/>
          <a:p>
            <a:r>
              <a:rPr lang="nl-NL"/>
              <a:t>Erasmus University Rotterdam </a:t>
            </a:r>
            <a:endParaRPr lang="nl-NL" dirty="0"/>
          </a:p>
        </p:txBody>
      </p:sp>
      <p:sp>
        <p:nvSpPr>
          <p:cNvPr id="4" name="datum">
            <a:extLst>
              <a:ext uri="{FF2B5EF4-FFF2-40B4-BE49-F238E27FC236}">
                <a16:creationId xmlns:a16="http://schemas.microsoft.com/office/drawing/2014/main" id="{8E420A72-FB1A-45BF-AC4A-C2A67FDAE6C8}"/>
              </a:ext>
            </a:extLst>
          </p:cNvPr>
          <p:cNvSpPr>
            <a:spLocks noGrp="1"/>
          </p:cNvSpPr>
          <p:nvPr userDrawn="1">
            <p:ph type="dt" sz="half" idx="10"/>
          </p:nvPr>
        </p:nvSpPr>
        <p:spPr/>
        <p:txBody>
          <a:bodyPr/>
          <a:lstStyle>
            <a:lvl1pPr>
              <a:defRPr>
                <a:solidFill>
                  <a:schemeClr val="tx1"/>
                </a:solidFill>
              </a:defRPr>
            </a:lvl1pPr>
          </a:lstStyle>
          <a:p>
            <a:fld id="{E38F5A50-5C2A-4C9F-B24A-EF048D4D74C0}" type="datetime1">
              <a:rPr lang="nl-NL" smtClean="0"/>
              <a:t>15-4-2025</a:t>
            </a:fld>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userDrawn="1">
            <p:ph type="sldNum" sz="quarter" idx="12"/>
          </p:nvPr>
        </p:nvSpPr>
        <p:spPr/>
        <p:txBody>
          <a:bodyPr/>
          <a:lstStyle>
            <a:lvl1pPr>
              <a:defRPr>
                <a:solidFill>
                  <a:schemeClr val="tx1"/>
                </a:solidFill>
              </a:defRPr>
            </a:lvl1pPr>
          </a:lstStyle>
          <a:p>
            <a:fld id="{361A1203-CA3D-4D48-AFA0-9D668419C1D5}" type="slidenum">
              <a:rPr lang="nl-NL" smtClean="0"/>
              <a:pPr/>
              <a:t>‹#›</a:t>
            </a:fld>
            <a:endParaRPr lang="nl-NL" dirty="0"/>
          </a:p>
        </p:txBody>
      </p:sp>
      <p:sp>
        <p:nvSpPr>
          <p:cNvPr id="153" name="grafiek">
            <a:extLst>
              <a:ext uri="{FF2B5EF4-FFF2-40B4-BE49-F238E27FC236}">
                <a16:creationId xmlns:a16="http://schemas.microsoft.com/office/drawing/2014/main" id="{D0E7D95D-7742-475E-8D71-98391749B406}"/>
              </a:ext>
            </a:extLst>
          </p:cNvPr>
          <p:cNvSpPr>
            <a:spLocks noGrp="1"/>
          </p:cNvSpPr>
          <p:nvPr>
            <p:ph type="chart" sz="quarter" idx="15" hasCustomPrompt="1"/>
          </p:nvPr>
        </p:nvSpPr>
        <p:spPr>
          <a:xfrm>
            <a:off x="410614" y="1472804"/>
            <a:ext cx="8322620" cy="3261313"/>
          </a:xfrm>
        </p:spPr>
        <p:txBody>
          <a:bodyPr bIns="1260000" anchor="ctr" anchorCtr="0">
            <a:normAutofit/>
          </a:bodyPr>
          <a:lstStyle>
            <a:lvl1pPr marL="0" indent="0" algn="ctr">
              <a:lnSpc>
                <a:spcPct val="100000"/>
              </a:lnSpc>
              <a:spcBef>
                <a:spcPts val="0"/>
              </a:spcBef>
              <a:buNone/>
              <a:defRPr sz="1050">
                <a:solidFill>
                  <a:schemeClr val="bg1">
                    <a:lumMod val="50000"/>
                  </a:schemeClr>
                </a:solidFill>
              </a:defRPr>
            </a:lvl1pPr>
          </a:lstStyle>
          <a:p>
            <a:r>
              <a:rPr lang="nl-NL" dirty="0"/>
              <a:t>Klik op onderstaand icon</a:t>
            </a:r>
            <a:br>
              <a:rPr lang="nl-NL" dirty="0"/>
            </a:br>
            <a:r>
              <a:rPr lang="nl-NL" dirty="0"/>
              <a:t>om een grafiek in te voegen</a:t>
            </a:r>
          </a:p>
        </p:txBody>
      </p:sp>
    </p:spTree>
    <p:extLst>
      <p:ext uri="{BB962C8B-B14F-4D97-AF65-F5344CB8AC3E}">
        <p14:creationId xmlns:p14="http://schemas.microsoft.com/office/powerpoint/2010/main" val="277837278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85.xml><?xml version="1.0" encoding="utf-8"?>
<p:sldLayout xmlns:a="http://schemas.openxmlformats.org/drawingml/2006/main" xmlns:r="http://schemas.openxmlformats.org/officeDocument/2006/relationships" xmlns:p="http://schemas.openxmlformats.org/presentationml/2006/main" preserve="1" userDrawn="1">
  <p:cSld name="Tekst + Tabel">
    <p:bg>
      <p:bgPr>
        <a:solidFill>
          <a:schemeClr val="bg1">
            <a:lumMod val="95000"/>
          </a:schemeClr>
        </a:solidFill>
        <a:effectLst/>
      </p:bgPr>
    </p:bg>
    <p:spTree>
      <p:nvGrpSpPr>
        <p:cNvPr id="1" name=""/>
        <p:cNvGrpSpPr/>
        <p:nvPr/>
      </p:nvGrpSpPr>
      <p:grpSpPr>
        <a:xfrm>
          <a:off x="0" y="0"/>
          <a:ext cx="0" cy="0"/>
          <a:chOff x="0" y="0"/>
          <a:chExt cx="0" cy="0"/>
        </a:xfrm>
      </p:grpSpPr>
      <p:grpSp>
        <p:nvGrpSpPr>
          <p:cNvPr id="153" name="Groep 152">
            <a:extLst>
              <a:ext uri="{FF2B5EF4-FFF2-40B4-BE49-F238E27FC236}">
                <a16:creationId xmlns:a16="http://schemas.microsoft.com/office/drawing/2014/main" id="{4FFE22CF-6214-4DCC-863D-9E02808A1C2E}"/>
              </a:ext>
            </a:extLst>
          </p:cNvPr>
          <p:cNvGrpSpPr/>
          <p:nvPr userDrawn="1"/>
        </p:nvGrpSpPr>
        <p:grpSpPr>
          <a:xfrm>
            <a:off x="9283606" y="1"/>
            <a:ext cx="2694600" cy="4095964"/>
            <a:chOff x="12378141" y="1"/>
            <a:chExt cx="3592800" cy="5461285"/>
          </a:xfrm>
        </p:grpSpPr>
        <p:sp>
          <p:nvSpPr>
            <p:cNvPr id="156" name="Rechthoek 155">
              <a:extLst>
                <a:ext uri="{FF2B5EF4-FFF2-40B4-BE49-F238E27FC236}">
                  <a16:creationId xmlns:a16="http://schemas.microsoft.com/office/drawing/2014/main" id="{F75FE434-AF99-43BD-A988-F744FF24ADF9}"/>
                </a:ext>
              </a:extLst>
            </p:cNvPr>
            <p:cNvSpPr/>
            <p:nvPr userDrawn="1"/>
          </p:nvSpPr>
          <p:spPr>
            <a:xfrm>
              <a:off x="12378141" y="4633286"/>
              <a:ext cx="3592800"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900" b="1" cap="all" baseline="0" noProof="0" dirty="0">
                  <a:solidFill>
                    <a:srgbClr val="211F26"/>
                  </a:solidFill>
                  <a:latin typeface="Calibri" panose="020F0502020204030204" pitchFamily="34" charset="0"/>
                  <a:cs typeface="Calibri" panose="020F0502020204030204" pitchFamily="34" charset="0"/>
                </a:rPr>
                <a:t>MEER WETEN?</a:t>
              </a:r>
              <a:br>
                <a:rPr lang="nl-NL" sz="900" b="1" cap="all" baseline="0" noProof="0" dirty="0">
                  <a:solidFill>
                    <a:srgbClr val="211F26"/>
                  </a:solidFill>
                  <a:latin typeface="Calibri" panose="020F0502020204030204" pitchFamily="34" charset="0"/>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900" b="1" cap="all" baseline="0" noProof="0" dirty="0">
                  <a:solidFill>
                    <a:srgbClr val="211F26"/>
                  </a:solidFill>
                  <a:latin typeface="Calibri" panose="020F0502020204030204" pitchFamily="34" charset="0"/>
                  <a:cs typeface="Calibri" panose="020F0502020204030204" pitchFamily="34" charset="0"/>
                </a:rPr>
                <a:t> 'SLIDEBUILDER’ </a:t>
              </a:r>
              <a:r>
                <a:rPr lang="nl-NL" sz="9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900" kern="1200" cap="none" baseline="0" noProof="0" dirty="0">
                  <a:solidFill>
                    <a:srgbClr val="211F26"/>
                  </a:solidFill>
                  <a:latin typeface="Calibri" panose="020F0502020204030204" pitchFamily="34" charset="0"/>
                  <a:ea typeface="+mn-ea"/>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900" b="1" cap="all" baseline="0" noProof="0" dirty="0">
                  <a:solidFill>
                    <a:srgbClr val="211F26"/>
                  </a:solidFill>
                  <a:latin typeface="Calibri" panose="020F0502020204030204" pitchFamily="34" charset="0"/>
                  <a:cs typeface="Calibri" panose="020F0502020204030204" pitchFamily="34" charset="0"/>
                </a:rPr>
                <a:t>'Support &amp; Inspiratie'</a:t>
              </a:r>
            </a:p>
          </p:txBody>
        </p:sp>
        <p:sp>
          <p:nvSpPr>
            <p:cNvPr id="157" name="Rechthoek 156">
              <a:extLst>
                <a:ext uri="{FF2B5EF4-FFF2-40B4-BE49-F238E27FC236}">
                  <a16:creationId xmlns:a16="http://schemas.microsoft.com/office/drawing/2014/main" id="{3FD742EB-11F5-42B2-8338-744073C58CA2}"/>
                </a:ext>
              </a:extLst>
            </p:cNvPr>
            <p:cNvSpPr/>
            <p:nvPr userDrawn="1"/>
          </p:nvSpPr>
          <p:spPr>
            <a:xfrm>
              <a:off x="12378141" y="1"/>
              <a:ext cx="3592800" cy="4656732"/>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450"/>
                </a:spcBef>
                <a:spcAft>
                  <a:spcPts val="450"/>
                </a:spcAft>
              </a:pPr>
              <a:r>
                <a:rPr lang="nl-NL" sz="1050" b="1" cap="all" baseline="0" noProof="0" dirty="0">
                  <a:solidFill>
                    <a:schemeClr val="accent1"/>
                  </a:solidFill>
                  <a:latin typeface="Calibri" panose="020F0502020204030204" pitchFamily="34" charset="0"/>
                  <a:cs typeface="Calibri" panose="020F0502020204030204" pitchFamily="34" charset="0"/>
                </a:rPr>
                <a:t>Voeg/verwijder kolom van tabel</a:t>
              </a:r>
            </a:p>
          </p:txBody>
        </p:sp>
        <p:sp>
          <p:nvSpPr>
            <p:cNvPr id="158" name="Ovaal 157">
              <a:extLst>
                <a:ext uri="{FF2B5EF4-FFF2-40B4-BE49-F238E27FC236}">
                  <a16:creationId xmlns:a16="http://schemas.microsoft.com/office/drawing/2014/main" id="{F4465405-891A-4BCD-88EA-1B613B3664D6}"/>
                </a:ext>
              </a:extLst>
            </p:cNvPr>
            <p:cNvSpPr/>
            <p:nvPr userDrawn="1"/>
          </p:nvSpPr>
          <p:spPr>
            <a:xfrm>
              <a:off x="12560718" y="46532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59" name="Rechthoek 158">
              <a:extLst>
                <a:ext uri="{FF2B5EF4-FFF2-40B4-BE49-F238E27FC236}">
                  <a16:creationId xmlns:a16="http://schemas.microsoft.com/office/drawing/2014/main" id="{C1B49541-37C7-426B-90BB-9E153A2BAAEE}"/>
                </a:ext>
              </a:extLst>
            </p:cNvPr>
            <p:cNvSpPr/>
            <p:nvPr userDrawn="1"/>
          </p:nvSpPr>
          <p:spPr>
            <a:xfrm>
              <a:off x="12844890" y="465324"/>
              <a:ext cx="2944682" cy="658026"/>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Selecteer de tabel en klik op de tab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‘Indeling’</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a:t>
              </a:r>
              <a:r>
                <a:rPr kumimoji="0" lang="nl-NL" sz="900" b="0" i="1"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(zie onderstaand voorbeeld)</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160" name="Ovaal 159">
              <a:extLst>
                <a:ext uri="{FF2B5EF4-FFF2-40B4-BE49-F238E27FC236}">
                  <a16:creationId xmlns:a16="http://schemas.microsoft.com/office/drawing/2014/main" id="{1AADED01-E823-49FC-B4A2-69AF6F597434}"/>
                </a:ext>
              </a:extLst>
            </p:cNvPr>
            <p:cNvSpPr/>
            <p:nvPr userDrawn="1"/>
          </p:nvSpPr>
          <p:spPr>
            <a:xfrm>
              <a:off x="12560718" y="1291742"/>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161" name="Rechthoek 160">
              <a:extLst>
                <a:ext uri="{FF2B5EF4-FFF2-40B4-BE49-F238E27FC236}">
                  <a16:creationId xmlns:a16="http://schemas.microsoft.com/office/drawing/2014/main" id="{52C4C785-F5A4-4708-B3E6-8267DFAE6517}"/>
                </a:ext>
              </a:extLst>
            </p:cNvPr>
            <p:cNvSpPr/>
            <p:nvPr userDrawn="1"/>
          </p:nvSpPr>
          <p:spPr>
            <a:xfrm>
              <a:off x="12844890" y="1291742"/>
              <a:ext cx="2944682" cy="658025"/>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Markeer de kolom van de tabel die je wilt bewerken en gebruik één van de opties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Verwijderen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of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Invoegen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wat voor </a:t>
              </a:r>
              <a:b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dit tabel van toepassing is.</a:t>
              </a:r>
              <a:b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900" b="0" i="1"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(zie onderstaand voorbeeld)</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162" name="Rechthoek 161">
              <a:extLst>
                <a:ext uri="{FF2B5EF4-FFF2-40B4-BE49-F238E27FC236}">
                  <a16:creationId xmlns:a16="http://schemas.microsoft.com/office/drawing/2014/main" id="{12F6BCE6-7790-498F-9D77-D3D9E37811AD}"/>
                </a:ext>
              </a:extLst>
            </p:cNvPr>
            <p:cNvSpPr/>
            <p:nvPr userDrawn="1"/>
          </p:nvSpPr>
          <p:spPr>
            <a:xfrm>
              <a:off x="12844890" y="3116721"/>
              <a:ext cx="2944682" cy="813603"/>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Voor het verwijderen van een kolom, </a:t>
              </a:r>
              <a:b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klik op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‘Verwijderen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om bewerkingsopties weer te geven. </a:t>
              </a:r>
              <a:r>
                <a:rPr kumimoji="0" lang="nl-NL" sz="900" b="0" i="1"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(zie onderstaand voorbeeld)</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163" name="Groep 162">
              <a:extLst>
                <a:ext uri="{FF2B5EF4-FFF2-40B4-BE49-F238E27FC236}">
                  <a16:creationId xmlns:a16="http://schemas.microsoft.com/office/drawing/2014/main" id="{CDCF2005-3A29-49B5-B115-00C16D835F38}"/>
                </a:ext>
              </a:extLst>
            </p:cNvPr>
            <p:cNvGrpSpPr/>
            <p:nvPr userDrawn="1"/>
          </p:nvGrpSpPr>
          <p:grpSpPr>
            <a:xfrm>
              <a:off x="15225871" y="4770663"/>
              <a:ext cx="627798" cy="576693"/>
              <a:chOff x="-938434" y="4570310"/>
              <a:chExt cx="627798" cy="576693"/>
            </a:xfrm>
          </p:grpSpPr>
          <p:grpSp>
            <p:nvGrpSpPr>
              <p:cNvPr id="257" name="Inspireren">
                <a:extLst>
                  <a:ext uri="{FF2B5EF4-FFF2-40B4-BE49-F238E27FC236}">
                    <a16:creationId xmlns:a16="http://schemas.microsoft.com/office/drawing/2014/main" id="{B58606B1-ECD4-43FE-BFC2-7A82D1F5A69C}"/>
                  </a:ext>
                </a:extLst>
              </p:cNvPr>
              <p:cNvGrpSpPr>
                <a:grpSpLocks noChangeAspect="1"/>
              </p:cNvGrpSpPr>
              <p:nvPr userDrawn="1"/>
            </p:nvGrpSpPr>
            <p:grpSpPr bwMode="auto">
              <a:xfrm>
                <a:off x="-716116" y="4570310"/>
                <a:ext cx="169778" cy="242385"/>
                <a:chOff x="4768" y="2783"/>
                <a:chExt cx="788" cy="1125"/>
              </a:xfrm>
              <a:gradFill>
                <a:gsLst>
                  <a:gs pos="0">
                    <a:srgbClr val="9D9FA1"/>
                  </a:gs>
                  <a:gs pos="70000">
                    <a:srgbClr val="211F26"/>
                  </a:gs>
                </a:gsLst>
                <a:lin ang="2700000" scaled="0"/>
              </a:gradFill>
            </p:grpSpPr>
            <p:sp>
              <p:nvSpPr>
                <p:cNvPr id="259" name="Freeform 12">
                  <a:extLst>
                    <a:ext uri="{FF2B5EF4-FFF2-40B4-BE49-F238E27FC236}">
                      <a16:creationId xmlns:a16="http://schemas.microsoft.com/office/drawing/2014/main" id="{5C209850-72F9-460F-A97C-038842910317}"/>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260" name="Freeform 13">
                  <a:extLst>
                    <a:ext uri="{FF2B5EF4-FFF2-40B4-BE49-F238E27FC236}">
                      <a16:creationId xmlns:a16="http://schemas.microsoft.com/office/drawing/2014/main" id="{1B191DCA-E34A-416C-BB76-C0ED7CD61172}"/>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261" name="Freeform 14">
                  <a:extLst>
                    <a:ext uri="{FF2B5EF4-FFF2-40B4-BE49-F238E27FC236}">
                      <a16:creationId xmlns:a16="http://schemas.microsoft.com/office/drawing/2014/main" id="{FCE4090F-342C-474D-B9BE-92584838EADB}"/>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grpSp>
          <p:sp>
            <p:nvSpPr>
              <p:cNvPr id="258" name="Tekstvak 257">
                <a:extLst>
                  <a:ext uri="{FF2B5EF4-FFF2-40B4-BE49-F238E27FC236}">
                    <a16:creationId xmlns:a16="http://schemas.microsoft.com/office/drawing/2014/main" id="{DEB99829-9CB0-4E85-83F5-0B5B3FE9A718}"/>
                  </a:ext>
                </a:extLst>
              </p:cNvPr>
              <p:cNvSpPr txBox="1"/>
              <p:nvPr userDrawn="1"/>
            </p:nvSpPr>
            <p:spPr>
              <a:xfrm>
                <a:off x="-938434" y="4824764"/>
                <a:ext cx="627798" cy="322239"/>
              </a:xfrm>
              <a:prstGeom prst="rect">
                <a:avLst/>
              </a:prstGeom>
              <a:noFill/>
            </p:spPr>
            <p:txBody>
              <a:bodyPr wrap="square" lIns="0" tIns="0" rIns="0" bIns="0" rtlCol="0" anchor="ctr">
                <a:noAutofit/>
              </a:bodyPr>
              <a:lstStyle/>
              <a:p>
                <a:pPr marL="0" marR="0" lvl="0" indent="0" algn="ctr" defTabSz="685800" rtl="0"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sp>
          <p:nvSpPr>
            <p:cNvPr id="164" name="Rechthoek 163">
              <a:extLst>
                <a:ext uri="{FF2B5EF4-FFF2-40B4-BE49-F238E27FC236}">
                  <a16:creationId xmlns:a16="http://schemas.microsoft.com/office/drawing/2014/main" id="{9F0A332D-F19D-415A-A6EE-9C97908AE3EE}"/>
                </a:ext>
              </a:extLst>
            </p:cNvPr>
            <p:cNvSpPr/>
            <p:nvPr userDrawn="1"/>
          </p:nvSpPr>
          <p:spPr>
            <a:xfrm>
              <a:off x="12852986" y="912774"/>
              <a:ext cx="589872" cy="197194"/>
            </a:xfrm>
            <a:prstGeom prst="rect">
              <a:avLst/>
            </a:prstGeom>
            <a:solidFill>
              <a:srgbClr val="F3F2F1"/>
            </a:solidFill>
            <a:ln w="127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450"/>
                </a:spcBef>
                <a:spcAft>
                  <a:spcPts val="450"/>
                </a:spcAft>
              </a:pPr>
              <a:r>
                <a:rPr lang="nl-NL" sz="675" b="0" u="sng" noProof="0" dirty="0">
                  <a:solidFill>
                    <a:srgbClr val="211F26"/>
                  </a:solidFill>
                  <a:latin typeface="Calibri" panose="020F0502020204030204" pitchFamily="34" charset="0"/>
                  <a:cs typeface="Calibri" panose="020F0502020204030204" pitchFamily="34" charset="0"/>
                </a:rPr>
                <a:t>Indeling</a:t>
              </a:r>
            </a:p>
          </p:txBody>
        </p:sp>
        <p:sp>
          <p:nvSpPr>
            <p:cNvPr id="165" name="Ovaal 164">
              <a:extLst>
                <a:ext uri="{FF2B5EF4-FFF2-40B4-BE49-F238E27FC236}">
                  <a16:creationId xmlns:a16="http://schemas.microsoft.com/office/drawing/2014/main" id="{031DBBFD-69EF-4AE3-BD5F-8050C77C4548}"/>
                </a:ext>
              </a:extLst>
            </p:cNvPr>
            <p:cNvSpPr/>
            <p:nvPr userDrawn="1"/>
          </p:nvSpPr>
          <p:spPr>
            <a:xfrm>
              <a:off x="12560718" y="3116721"/>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grpSp>
          <p:nvGrpSpPr>
            <p:cNvPr id="166" name="Groep 165">
              <a:extLst>
                <a:ext uri="{FF2B5EF4-FFF2-40B4-BE49-F238E27FC236}">
                  <a16:creationId xmlns:a16="http://schemas.microsoft.com/office/drawing/2014/main" id="{FC9785D7-CC4E-4389-9810-5AAAC2F66669}"/>
                </a:ext>
              </a:extLst>
            </p:cNvPr>
            <p:cNvGrpSpPr/>
            <p:nvPr userDrawn="1"/>
          </p:nvGrpSpPr>
          <p:grpSpPr>
            <a:xfrm>
              <a:off x="12844890" y="2267487"/>
              <a:ext cx="2380981" cy="703947"/>
              <a:chOff x="12844890" y="2033005"/>
              <a:chExt cx="2380981" cy="703947"/>
            </a:xfrm>
          </p:grpSpPr>
          <p:sp>
            <p:nvSpPr>
              <p:cNvPr id="178" name="Rechthoek 177">
                <a:extLst>
                  <a:ext uri="{FF2B5EF4-FFF2-40B4-BE49-F238E27FC236}">
                    <a16:creationId xmlns:a16="http://schemas.microsoft.com/office/drawing/2014/main" id="{5A1EDBFA-8111-4182-8879-6009C0419A22}"/>
                  </a:ext>
                </a:extLst>
              </p:cNvPr>
              <p:cNvSpPr/>
              <p:nvPr userDrawn="1"/>
            </p:nvSpPr>
            <p:spPr>
              <a:xfrm>
                <a:off x="12844890" y="2043743"/>
                <a:ext cx="2380981" cy="692431"/>
              </a:xfrm>
              <a:prstGeom prst="rect">
                <a:avLst/>
              </a:prstGeom>
              <a:solidFill>
                <a:srgbClr val="FFFFFF"/>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179" name="Rechthoek 178">
                <a:extLst>
                  <a:ext uri="{FF2B5EF4-FFF2-40B4-BE49-F238E27FC236}">
                    <a16:creationId xmlns:a16="http://schemas.microsoft.com/office/drawing/2014/main" id="{9A3C85E9-50AA-4885-8F12-4D4B3659F23A}"/>
                  </a:ext>
                </a:extLst>
              </p:cNvPr>
              <p:cNvSpPr/>
              <p:nvPr userDrawn="1"/>
            </p:nvSpPr>
            <p:spPr>
              <a:xfrm>
                <a:off x="12945071" y="2063268"/>
                <a:ext cx="338201" cy="305477"/>
              </a:xfrm>
              <a:prstGeom prst="rect">
                <a:avLst/>
              </a:prstGeom>
              <a:solidFill>
                <a:schemeClr val="bg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800" noProof="0" dirty="0">
                  <a:solidFill>
                    <a:schemeClr val="accent1"/>
                  </a:solidFill>
                  <a:latin typeface="Calibri" panose="020F0502020204030204" pitchFamily="34" charset="0"/>
                  <a:cs typeface="Calibri" panose="020F0502020204030204" pitchFamily="34" charset="0"/>
                </a:endParaRPr>
              </a:p>
            </p:txBody>
          </p:sp>
          <p:grpSp>
            <p:nvGrpSpPr>
              <p:cNvPr id="180" name="Groep 179">
                <a:extLst>
                  <a:ext uri="{FF2B5EF4-FFF2-40B4-BE49-F238E27FC236}">
                    <a16:creationId xmlns:a16="http://schemas.microsoft.com/office/drawing/2014/main" id="{289E4DB0-E40F-442A-AB52-267FB0C4CC6C}"/>
                  </a:ext>
                </a:extLst>
              </p:cNvPr>
              <p:cNvGrpSpPr/>
              <p:nvPr userDrawn="1"/>
            </p:nvGrpSpPr>
            <p:grpSpPr>
              <a:xfrm>
                <a:off x="12965244" y="2126415"/>
                <a:ext cx="298404" cy="242330"/>
                <a:chOff x="12945071" y="2116141"/>
                <a:chExt cx="338201" cy="242330"/>
              </a:xfrm>
            </p:grpSpPr>
            <p:cxnSp>
              <p:nvCxnSpPr>
                <p:cNvPr id="252" name="Rechte verbindingslijn 251">
                  <a:extLst>
                    <a:ext uri="{FF2B5EF4-FFF2-40B4-BE49-F238E27FC236}">
                      <a16:creationId xmlns:a16="http://schemas.microsoft.com/office/drawing/2014/main" id="{AB3C8EF0-37F4-4CA0-974E-62027443568F}"/>
                    </a:ext>
                  </a:extLst>
                </p:cNvPr>
                <p:cNvCxnSpPr/>
                <p:nvPr userDrawn="1"/>
              </p:nvCxnSpPr>
              <p:spPr>
                <a:xfrm>
                  <a:off x="13061098" y="2116141"/>
                  <a:ext cx="0" cy="240231"/>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cxnSp>
              <p:nvCxnSpPr>
                <p:cNvPr id="253" name="Rechte verbindingslijn 252">
                  <a:extLst>
                    <a:ext uri="{FF2B5EF4-FFF2-40B4-BE49-F238E27FC236}">
                      <a16:creationId xmlns:a16="http://schemas.microsoft.com/office/drawing/2014/main" id="{5BEC0CBE-3FF1-4E5C-B218-18F6818EDFA0}"/>
                    </a:ext>
                  </a:extLst>
                </p:cNvPr>
                <p:cNvCxnSpPr/>
                <p:nvPr userDrawn="1"/>
              </p:nvCxnSpPr>
              <p:spPr>
                <a:xfrm>
                  <a:off x="13168437" y="2116141"/>
                  <a:ext cx="0" cy="240231"/>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cxnSp>
              <p:nvCxnSpPr>
                <p:cNvPr id="254" name="Rechte verbindingslijn 253">
                  <a:extLst>
                    <a:ext uri="{FF2B5EF4-FFF2-40B4-BE49-F238E27FC236}">
                      <a16:creationId xmlns:a16="http://schemas.microsoft.com/office/drawing/2014/main" id="{3B4F9033-F654-4C7F-BC15-8458BEB6DB91}"/>
                    </a:ext>
                  </a:extLst>
                </p:cNvPr>
                <p:cNvCxnSpPr/>
                <p:nvPr userDrawn="1"/>
              </p:nvCxnSpPr>
              <p:spPr>
                <a:xfrm flipH="1">
                  <a:off x="12950172" y="2200011"/>
                  <a:ext cx="333100" cy="0"/>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cxnSp>
              <p:nvCxnSpPr>
                <p:cNvPr id="255" name="Rechte verbindingslijn 254">
                  <a:extLst>
                    <a:ext uri="{FF2B5EF4-FFF2-40B4-BE49-F238E27FC236}">
                      <a16:creationId xmlns:a16="http://schemas.microsoft.com/office/drawing/2014/main" id="{224C23C3-11A1-47B4-9729-5A69CD36C3BB}"/>
                    </a:ext>
                  </a:extLst>
                </p:cNvPr>
                <p:cNvCxnSpPr/>
                <p:nvPr userDrawn="1"/>
              </p:nvCxnSpPr>
              <p:spPr>
                <a:xfrm flipH="1">
                  <a:off x="12950172" y="2283881"/>
                  <a:ext cx="333100" cy="0"/>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sp>
              <p:nvSpPr>
                <p:cNvPr id="256" name="Rechthoek 255">
                  <a:extLst>
                    <a:ext uri="{FF2B5EF4-FFF2-40B4-BE49-F238E27FC236}">
                      <a16:creationId xmlns:a16="http://schemas.microsoft.com/office/drawing/2014/main" id="{B534D946-A0C5-4BBF-B82A-D94F2B0F53BC}"/>
                    </a:ext>
                  </a:extLst>
                </p:cNvPr>
                <p:cNvSpPr/>
                <p:nvPr userDrawn="1"/>
              </p:nvSpPr>
              <p:spPr>
                <a:xfrm>
                  <a:off x="12945071" y="2116141"/>
                  <a:ext cx="338201" cy="242330"/>
                </a:xfrm>
                <a:prstGeom prst="rect">
                  <a:avLst/>
                </a:prstGeom>
                <a:noFill/>
                <a:ln w="12700">
                  <a:solidFill>
                    <a:srgbClr val="6C6C6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800" noProof="0" dirty="0">
                    <a:solidFill>
                      <a:schemeClr val="accent1"/>
                    </a:solidFill>
                    <a:latin typeface="Calibri" panose="020F0502020204030204" pitchFamily="34" charset="0"/>
                    <a:cs typeface="Calibri" panose="020F0502020204030204" pitchFamily="34" charset="0"/>
                  </a:endParaRPr>
                </a:p>
              </p:txBody>
            </p:sp>
          </p:grpSp>
          <p:sp>
            <p:nvSpPr>
              <p:cNvPr id="181" name="Rechthoek 180">
                <a:extLst>
                  <a:ext uri="{FF2B5EF4-FFF2-40B4-BE49-F238E27FC236}">
                    <a16:creationId xmlns:a16="http://schemas.microsoft.com/office/drawing/2014/main" id="{85CFC2E5-E1F8-40EB-BE26-D8A3C59CC6E9}"/>
                  </a:ext>
                </a:extLst>
              </p:cNvPr>
              <p:cNvSpPr/>
              <p:nvPr userDrawn="1"/>
            </p:nvSpPr>
            <p:spPr>
              <a:xfrm>
                <a:off x="12940567" y="2462650"/>
                <a:ext cx="342705" cy="122203"/>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450"/>
                  </a:spcBef>
                  <a:spcAft>
                    <a:spcPts val="450"/>
                  </a:spcAft>
                </a:pPr>
                <a:r>
                  <a:rPr lang="nl-NL" sz="525" b="0" u="none" noProof="0" dirty="0">
                    <a:solidFill>
                      <a:srgbClr val="211F26"/>
                    </a:solidFill>
                    <a:latin typeface="Calibri" panose="020F0502020204030204" pitchFamily="34" charset="0"/>
                    <a:cs typeface="Calibri" panose="020F0502020204030204" pitchFamily="34" charset="0"/>
                  </a:rPr>
                  <a:t>Delete</a:t>
                </a:r>
              </a:p>
            </p:txBody>
          </p:sp>
          <p:cxnSp>
            <p:nvCxnSpPr>
              <p:cNvPr id="182" name="Rechte verbindingslijn 181">
                <a:extLst>
                  <a:ext uri="{FF2B5EF4-FFF2-40B4-BE49-F238E27FC236}">
                    <a16:creationId xmlns:a16="http://schemas.microsoft.com/office/drawing/2014/main" id="{EBD627EB-8F39-442D-BEC7-AF45F3212BE6}"/>
                  </a:ext>
                </a:extLst>
              </p:cNvPr>
              <p:cNvCxnSpPr>
                <a:cxnSpLocks/>
              </p:cNvCxnSpPr>
              <p:nvPr userDrawn="1"/>
            </p:nvCxnSpPr>
            <p:spPr>
              <a:xfrm>
                <a:off x="13363515" y="2106972"/>
                <a:ext cx="0" cy="545649"/>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183" name="Rechthoek 182">
                <a:extLst>
                  <a:ext uri="{FF2B5EF4-FFF2-40B4-BE49-F238E27FC236}">
                    <a16:creationId xmlns:a16="http://schemas.microsoft.com/office/drawing/2014/main" id="{E0830959-0362-492B-829A-008E7A942A46}"/>
                  </a:ext>
                </a:extLst>
              </p:cNvPr>
              <p:cNvSpPr/>
              <p:nvPr userDrawn="1"/>
            </p:nvSpPr>
            <p:spPr>
              <a:xfrm>
                <a:off x="13425778" y="2473303"/>
                <a:ext cx="380447" cy="193899"/>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none" lIns="0" tIns="0" rIns="0" bIns="0" numCol="1" spcCol="0" rtlCol="0" fromWordArt="0" anchor="ctr" anchorCtr="0" forceAA="0" compatLnSpc="1">
                <a:prstTxWarp prst="textNoShape">
                  <a:avLst/>
                </a:prstTxWarp>
                <a:spAutoFit/>
              </a:bodyPr>
              <a:lstStyle/>
              <a:p>
                <a:pPr algn="ctr">
                  <a:lnSpc>
                    <a:spcPct val="90000"/>
                  </a:lnSpc>
                  <a:spcBef>
                    <a:spcPts val="450"/>
                  </a:spcBef>
                  <a:spcAft>
                    <a:spcPts val="450"/>
                  </a:spcAft>
                </a:pPr>
                <a:r>
                  <a:rPr lang="nl-NL" sz="525" b="0" u="none" noProof="0" dirty="0">
                    <a:solidFill>
                      <a:srgbClr val="211F26"/>
                    </a:solidFill>
                    <a:latin typeface="Calibri" panose="020F0502020204030204" pitchFamily="34" charset="0"/>
                    <a:cs typeface="Calibri" panose="020F0502020204030204" pitchFamily="34" charset="0"/>
                  </a:rPr>
                  <a:t>Hierboven</a:t>
                </a:r>
                <a:br>
                  <a:rPr lang="nl-NL" sz="525" b="0" u="none" noProof="0" dirty="0">
                    <a:solidFill>
                      <a:srgbClr val="211F26"/>
                    </a:solidFill>
                    <a:latin typeface="Calibri" panose="020F0502020204030204" pitchFamily="34" charset="0"/>
                    <a:cs typeface="Calibri" panose="020F0502020204030204" pitchFamily="34" charset="0"/>
                  </a:rPr>
                </a:br>
                <a:r>
                  <a:rPr lang="nl-NL" sz="525" b="0" u="none" noProof="0" dirty="0">
                    <a:solidFill>
                      <a:srgbClr val="211F26"/>
                    </a:solidFill>
                    <a:latin typeface="Calibri" panose="020F0502020204030204" pitchFamily="34" charset="0"/>
                    <a:cs typeface="Calibri" panose="020F0502020204030204" pitchFamily="34" charset="0"/>
                  </a:rPr>
                  <a:t>invoegen</a:t>
                </a:r>
              </a:p>
            </p:txBody>
          </p:sp>
          <p:grpSp>
            <p:nvGrpSpPr>
              <p:cNvPr id="184" name="Groep 183">
                <a:extLst>
                  <a:ext uri="{FF2B5EF4-FFF2-40B4-BE49-F238E27FC236}">
                    <a16:creationId xmlns:a16="http://schemas.microsoft.com/office/drawing/2014/main" id="{52D6185A-B189-421E-8269-231FB549C461}"/>
                  </a:ext>
                </a:extLst>
              </p:cNvPr>
              <p:cNvGrpSpPr/>
              <p:nvPr userDrawn="1"/>
            </p:nvGrpSpPr>
            <p:grpSpPr>
              <a:xfrm>
                <a:off x="13469314" y="2126415"/>
                <a:ext cx="298404" cy="242330"/>
                <a:chOff x="12945071" y="2116141"/>
                <a:chExt cx="338201" cy="242330"/>
              </a:xfrm>
            </p:grpSpPr>
            <p:cxnSp>
              <p:nvCxnSpPr>
                <p:cNvPr id="247" name="Rechte verbindingslijn 246">
                  <a:extLst>
                    <a:ext uri="{FF2B5EF4-FFF2-40B4-BE49-F238E27FC236}">
                      <a16:creationId xmlns:a16="http://schemas.microsoft.com/office/drawing/2014/main" id="{34AFEA75-1F78-43D5-BC30-4924F60F499A}"/>
                    </a:ext>
                  </a:extLst>
                </p:cNvPr>
                <p:cNvCxnSpPr>
                  <a:cxnSpLocks/>
                </p:cNvCxnSpPr>
                <p:nvPr userDrawn="1"/>
              </p:nvCxnSpPr>
              <p:spPr>
                <a:xfrm>
                  <a:off x="13061098" y="2196829"/>
                  <a:ext cx="0" cy="159543"/>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cxnSp>
              <p:nvCxnSpPr>
                <p:cNvPr id="248" name="Rechte verbindingslijn 247">
                  <a:extLst>
                    <a:ext uri="{FF2B5EF4-FFF2-40B4-BE49-F238E27FC236}">
                      <a16:creationId xmlns:a16="http://schemas.microsoft.com/office/drawing/2014/main" id="{5CB370BE-655B-4D07-ADD2-BA056F7C95A8}"/>
                    </a:ext>
                  </a:extLst>
                </p:cNvPr>
                <p:cNvCxnSpPr>
                  <a:cxnSpLocks/>
                </p:cNvCxnSpPr>
                <p:nvPr userDrawn="1"/>
              </p:nvCxnSpPr>
              <p:spPr>
                <a:xfrm flipH="1">
                  <a:off x="13168437" y="2200275"/>
                  <a:ext cx="1164" cy="156097"/>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cxnSp>
              <p:nvCxnSpPr>
                <p:cNvPr id="249" name="Rechte verbindingslijn 248">
                  <a:extLst>
                    <a:ext uri="{FF2B5EF4-FFF2-40B4-BE49-F238E27FC236}">
                      <a16:creationId xmlns:a16="http://schemas.microsoft.com/office/drawing/2014/main" id="{C486E8F0-F87F-4166-8E45-0F441B4F61BB}"/>
                    </a:ext>
                  </a:extLst>
                </p:cNvPr>
                <p:cNvCxnSpPr/>
                <p:nvPr userDrawn="1"/>
              </p:nvCxnSpPr>
              <p:spPr>
                <a:xfrm flipH="1">
                  <a:off x="12950172" y="2200011"/>
                  <a:ext cx="333100" cy="0"/>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cxnSp>
              <p:nvCxnSpPr>
                <p:cNvPr id="250" name="Rechte verbindingslijn 249">
                  <a:extLst>
                    <a:ext uri="{FF2B5EF4-FFF2-40B4-BE49-F238E27FC236}">
                      <a16:creationId xmlns:a16="http://schemas.microsoft.com/office/drawing/2014/main" id="{3CE9DFB2-74DA-4F8B-BCB1-F6F22B172F63}"/>
                    </a:ext>
                  </a:extLst>
                </p:cNvPr>
                <p:cNvCxnSpPr/>
                <p:nvPr userDrawn="1"/>
              </p:nvCxnSpPr>
              <p:spPr>
                <a:xfrm flipH="1">
                  <a:off x="12950172" y="2283881"/>
                  <a:ext cx="333100" cy="0"/>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sp>
              <p:nvSpPr>
                <p:cNvPr id="251" name="Rechthoek 250">
                  <a:extLst>
                    <a:ext uri="{FF2B5EF4-FFF2-40B4-BE49-F238E27FC236}">
                      <a16:creationId xmlns:a16="http://schemas.microsoft.com/office/drawing/2014/main" id="{3997F62C-C472-469B-A944-4167D4CC1E61}"/>
                    </a:ext>
                  </a:extLst>
                </p:cNvPr>
                <p:cNvSpPr/>
                <p:nvPr userDrawn="1"/>
              </p:nvSpPr>
              <p:spPr>
                <a:xfrm>
                  <a:off x="12945071" y="2116141"/>
                  <a:ext cx="338201" cy="242330"/>
                </a:xfrm>
                <a:prstGeom prst="rect">
                  <a:avLst/>
                </a:prstGeom>
                <a:noFill/>
                <a:ln w="12700">
                  <a:solidFill>
                    <a:srgbClr val="6C6C6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800" noProof="0" dirty="0">
                    <a:solidFill>
                      <a:schemeClr val="accent1"/>
                    </a:solidFill>
                    <a:latin typeface="Calibri" panose="020F0502020204030204" pitchFamily="34" charset="0"/>
                    <a:cs typeface="Calibri" panose="020F0502020204030204" pitchFamily="34" charset="0"/>
                  </a:endParaRPr>
                </a:p>
              </p:txBody>
            </p:sp>
          </p:grpSp>
          <p:sp>
            <p:nvSpPr>
              <p:cNvPr id="185" name="Rechthoek 184">
                <a:extLst>
                  <a:ext uri="{FF2B5EF4-FFF2-40B4-BE49-F238E27FC236}">
                    <a16:creationId xmlns:a16="http://schemas.microsoft.com/office/drawing/2014/main" id="{0505C0FB-F0A3-4FE0-B19F-8F7B99EFA902}"/>
                  </a:ext>
                </a:extLst>
              </p:cNvPr>
              <p:cNvSpPr/>
              <p:nvPr userDrawn="1"/>
            </p:nvSpPr>
            <p:spPr>
              <a:xfrm>
                <a:off x="13473808" y="2207103"/>
                <a:ext cx="286260" cy="87052"/>
              </a:xfrm>
              <a:prstGeom prst="rect">
                <a:avLst/>
              </a:prstGeom>
              <a:solidFill>
                <a:srgbClr val="83BEEC"/>
              </a:solidFill>
              <a:ln w="9525">
                <a:solidFill>
                  <a:srgbClr val="156A9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a:p>
            </p:txBody>
          </p:sp>
          <p:sp>
            <p:nvSpPr>
              <p:cNvPr id="186" name="Rechthoek 185">
                <a:extLst>
                  <a:ext uri="{FF2B5EF4-FFF2-40B4-BE49-F238E27FC236}">
                    <a16:creationId xmlns:a16="http://schemas.microsoft.com/office/drawing/2014/main" id="{ECA67466-F490-4650-8A86-D6FB41FA1D8E}"/>
                  </a:ext>
                </a:extLst>
              </p:cNvPr>
              <p:cNvSpPr/>
              <p:nvPr userDrawn="1"/>
            </p:nvSpPr>
            <p:spPr>
              <a:xfrm>
                <a:off x="13877935" y="2473303"/>
                <a:ext cx="371899" cy="193899"/>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none" lIns="0" tIns="0" rIns="0" bIns="0" numCol="1" spcCol="0" rtlCol="0" fromWordArt="0" anchor="ctr" anchorCtr="0" forceAA="0" compatLnSpc="1">
                <a:prstTxWarp prst="textNoShape">
                  <a:avLst/>
                </a:prstTxWarp>
                <a:spAutoFit/>
              </a:bodyPr>
              <a:lstStyle/>
              <a:p>
                <a:pPr algn="ctr">
                  <a:lnSpc>
                    <a:spcPct val="90000"/>
                  </a:lnSpc>
                  <a:spcBef>
                    <a:spcPts val="450"/>
                  </a:spcBef>
                  <a:spcAft>
                    <a:spcPts val="450"/>
                  </a:spcAft>
                </a:pPr>
                <a:r>
                  <a:rPr lang="nl-NL" sz="525" b="0" u="none" noProof="0" dirty="0">
                    <a:solidFill>
                      <a:srgbClr val="211F26"/>
                    </a:solidFill>
                    <a:latin typeface="Calibri" panose="020F0502020204030204" pitchFamily="34" charset="0"/>
                    <a:cs typeface="Calibri" panose="020F0502020204030204" pitchFamily="34" charset="0"/>
                  </a:rPr>
                  <a:t>Hieronder</a:t>
                </a:r>
                <a:br>
                  <a:rPr lang="nl-NL" sz="525" b="0" u="none" noProof="0" dirty="0">
                    <a:solidFill>
                      <a:srgbClr val="211F26"/>
                    </a:solidFill>
                    <a:latin typeface="Calibri" panose="020F0502020204030204" pitchFamily="34" charset="0"/>
                    <a:cs typeface="Calibri" panose="020F0502020204030204" pitchFamily="34" charset="0"/>
                  </a:rPr>
                </a:br>
                <a:r>
                  <a:rPr lang="nl-NL" sz="525" b="0" u="none" noProof="0" dirty="0">
                    <a:solidFill>
                      <a:srgbClr val="211F26"/>
                    </a:solidFill>
                    <a:latin typeface="Calibri" panose="020F0502020204030204" pitchFamily="34" charset="0"/>
                    <a:cs typeface="Calibri" panose="020F0502020204030204" pitchFamily="34" charset="0"/>
                  </a:rPr>
                  <a:t>invoegen</a:t>
                </a:r>
              </a:p>
            </p:txBody>
          </p:sp>
          <p:grpSp>
            <p:nvGrpSpPr>
              <p:cNvPr id="187" name="Groep 186">
                <a:extLst>
                  <a:ext uri="{FF2B5EF4-FFF2-40B4-BE49-F238E27FC236}">
                    <a16:creationId xmlns:a16="http://schemas.microsoft.com/office/drawing/2014/main" id="{A2401E0E-8966-49DF-B1BC-A88EC4B2A7CC}"/>
                  </a:ext>
                </a:extLst>
              </p:cNvPr>
              <p:cNvGrpSpPr/>
              <p:nvPr userDrawn="1"/>
            </p:nvGrpSpPr>
            <p:grpSpPr>
              <a:xfrm>
                <a:off x="13917195" y="2126415"/>
                <a:ext cx="298404" cy="242330"/>
                <a:chOff x="12945071" y="2116141"/>
                <a:chExt cx="338201" cy="242330"/>
              </a:xfrm>
            </p:grpSpPr>
            <p:cxnSp>
              <p:nvCxnSpPr>
                <p:cNvPr id="211" name="Rechte verbindingslijn 210">
                  <a:extLst>
                    <a:ext uri="{FF2B5EF4-FFF2-40B4-BE49-F238E27FC236}">
                      <a16:creationId xmlns:a16="http://schemas.microsoft.com/office/drawing/2014/main" id="{B68FF5ED-F95F-4A47-B2D4-037D107D09EB}"/>
                    </a:ext>
                  </a:extLst>
                </p:cNvPr>
                <p:cNvCxnSpPr>
                  <a:cxnSpLocks/>
                </p:cNvCxnSpPr>
                <p:nvPr userDrawn="1"/>
              </p:nvCxnSpPr>
              <p:spPr>
                <a:xfrm>
                  <a:off x="13061098" y="2116141"/>
                  <a:ext cx="0" cy="81277"/>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cxnSp>
              <p:nvCxnSpPr>
                <p:cNvPr id="212" name="Rechte verbindingslijn 211">
                  <a:extLst>
                    <a:ext uri="{FF2B5EF4-FFF2-40B4-BE49-F238E27FC236}">
                      <a16:creationId xmlns:a16="http://schemas.microsoft.com/office/drawing/2014/main" id="{6BBE0FCE-A8C2-4F1A-9B7B-5C3C2E376A1F}"/>
                    </a:ext>
                  </a:extLst>
                </p:cNvPr>
                <p:cNvCxnSpPr>
                  <a:cxnSpLocks/>
                </p:cNvCxnSpPr>
                <p:nvPr userDrawn="1"/>
              </p:nvCxnSpPr>
              <p:spPr>
                <a:xfrm>
                  <a:off x="13168437" y="2116141"/>
                  <a:ext cx="0" cy="84134"/>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cxnSp>
              <p:nvCxnSpPr>
                <p:cNvPr id="213" name="Rechte verbindingslijn 212">
                  <a:extLst>
                    <a:ext uri="{FF2B5EF4-FFF2-40B4-BE49-F238E27FC236}">
                      <a16:creationId xmlns:a16="http://schemas.microsoft.com/office/drawing/2014/main" id="{3BA0B2E4-95D2-4F54-9975-48480CD05FBB}"/>
                    </a:ext>
                  </a:extLst>
                </p:cNvPr>
                <p:cNvCxnSpPr/>
                <p:nvPr userDrawn="1"/>
              </p:nvCxnSpPr>
              <p:spPr>
                <a:xfrm flipH="1">
                  <a:off x="12950172" y="2200011"/>
                  <a:ext cx="333100" cy="0"/>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cxnSp>
              <p:nvCxnSpPr>
                <p:cNvPr id="214" name="Rechte verbindingslijn 213">
                  <a:extLst>
                    <a:ext uri="{FF2B5EF4-FFF2-40B4-BE49-F238E27FC236}">
                      <a16:creationId xmlns:a16="http://schemas.microsoft.com/office/drawing/2014/main" id="{45F84F9F-961F-40A9-B469-67434B2F0A59}"/>
                    </a:ext>
                  </a:extLst>
                </p:cNvPr>
                <p:cNvCxnSpPr/>
                <p:nvPr userDrawn="1"/>
              </p:nvCxnSpPr>
              <p:spPr>
                <a:xfrm flipH="1">
                  <a:off x="12950172" y="2283881"/>
                  <a:ext cx="333100" cy="0"/>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sp>
              <p:nvSpPr>
                <p:cNvPr id="246" name="Rechthoek 245">
                  <a:extLst>
                    <a:ext uri="{FF2B5EF4-FFF2-40B4-BE49-F238E27FC236}">
                      <a16:creationId xmlns:a16="http://schemas.microsoft.com/office/drawing/2014/main" id="{244D617A-A6BE-449E-BAAF-9B088095362E}"/>
                    </a:ext>
                  </a:extLst>
                </p:cNvPr>
                <p:cNvSpPr/>
                <p:nvPr userDrawn="1"/>
              </p:nvSpPr>
              <p:spPr>
                <a:xfrm>
                  <a:off x="12945071" y="2116141"/>
                  <a:ext cx="338201" cy="242330"/>
                </a:xfrm>
                <a:prstGeom prst="rect">
                  <a:avLst/>
                </a:prstGeom>
                <a:noFill/>
                <a:ln w="12700">
                  <a:solidFill>
                    <a:srgbClr val="6C6C6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800" noProof="0" dirty="0">
                    <a:solidFill>
                      <a:schemeClr val="accent1"/>
                    </a:solidFill>
                    <a:latin typeface="Calibri" panose="020F0502020204030204" pitchFamily="34" charset="0"/>
                    <a:cs typeface="Calibri" panose="020F0502020204030204" pitchFamily="34" charset="0"/>
                  </a:endParaRPr>
                </a:p>
              </p:txBody>
            </p:sp>
          </p:grpSp>
          <p:sp>
            <p:nvSpPr>
              <p:cNvPr id="188" name="Rechthoek 187">
                <a:extLst>
                  <a:ext uri="{FF2B5EF4-FFF2-40B4-BE49-F238E27FC236}">
                    <a16:creationId xmlns:a16="http://schemas.microsoft.com/office/drawing/2014/main" id="{988B0C1B-DDB7-4932-A43F-ABC557B324E3}"/>
                  </a:ext>
                </a:extLst>
              </p:cNvPr>
              <p:cNvSpPr/>
              <p:nvPr userDrawn="1"/>
            </p:nvSpPr>
            <p:spPr>
              <a:xfrm>
                <a:off x="13924494" y="2207022"/>
                <a:ext cx="286260" cy="87836"/>
              </a:xfrm>
              <a:prstGeom prst="rect">
                <a:avLst/>
              </a:prstGeom>
              <a:solidFill>
                <a:srgbClr val="83BEEC"/>
              </a:solidFill>
              <a:ln w="9525">
                <a:solidFill>
                  <a:srgbClr val="156A9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a:p>
            </p:txBody>
          </p:sp>
          <p:sp>
            <p:nvSpPr>
              <p:cNvPr id="189" name="Rechthoek 188">
                <a:extLst>
                  <a:ext uri="{FF2B5EF4-FFF2-40B4-BE49-F238E27FC236}">
                    <a16:creationId xmlns:a16="http://schemas.microsoft.com/office/drawing/2014/main" id="{D74C62FA-D035-40CA-A4F7-1FCA2760FB6F}"/>
                  </a:ext>
                </a:extLst>
              </p:cNvPr>
              <p:cNvSpPr/>
              <p:nvPr userDrawn="1"/>
            </p:nvSpPr>
            <p:spPr>
              <a:xfrm>
                <a:off x="14323603" y="2473303"/>
                <a:ext cx="335563" cy="193899"/>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none" lIns="0" tIns="0" rIns="0" bIns="0" numCol="1" spcCol="0" rtlCol="0" fromWordArt="0" anchor="ctr" anchorCtr="0" forceAA="0" compatLnSpc="1">
                <a:prstTxWarp prst="textNoShape">
                  <a:avLst/>
                </a:prstTxWarp>
                <a:spAutoFit/>
              </a:bodyPr>
              <a:lstStyle/>
              <a:p>
                <a:pPr algn="ctr">
                  <a:lnSpc>
                    <a:spcPct val="90000"/>
                  </a:lnSpc>
                  <a:spcBef>
                    <a:spcPts val="450"/>
                  </a:spcBef>
                  <a:spcAft>
                    <a:spcPts val="450"/>
                  </a:spcAft>
                </a:pPr>
                <a:r>
                  <a:rPr lang="nl-NL" sz="525" b="0" u="none" noProof="0" dirty="0">
                    <a:solidFill>
                      <a:srgbClr val="211F26"/>
                    </a:solidFill>
                    <a:latin typeface="Calibri" panose="020F0502020204030204" pitchFamily="34" charset="0"/>
                    <a:cs typeface="Calibri" panose="020F0502020204030204" pitchFamily="34" charset="0"/>
                  </a:rPr>
                  <a:t>Links</a:t>
                </a:r>
                <a:br>
                  <a:rPr lang="nl-NL" sz="525" b="0" u="none" noProof="0" dirty="0">
                    <a:solidFill>
                      <a:srgbClr val="211F26"/>
                    </a:solidFill>
                    <a:latin typeface="Calibri" panose="020F0502020204030204" pitchFamily="34" charset="0"/>
                    <a:cs typeface="Calibri" panose="020F0502020204030204" pitchFamily="34" charset="0"/>
                  </a:rPr>
                </a:br>
                <a:r>
                  <a:rPr lang="nl-NL" sz="525" b="0" u="none" noProof="0" dirty="0">
                    <a:solidFill>
                      <a:srgbClr val="211F26"/>
                    </a:solidFill>
                    <a:latin typeface="Calibri" panose="020F0502020204030204" pitchFamily="34" charset="0"/>
                    <a:cs typeface="Calibri" panose="020F0502020204030204" pitchFamily="34" charset="0"/>
                  </a:rPr>
                  <a:t>invoegen</a:t>
                </a:r>
              </a:p>
            </p:txBody>
          </p:sp>
          <p:grpSp>
            <p:nvGrpSpPr>
              <p:cNvPr id="190" name="Groep 189">
                <a:extLst>
                  <a:ext uri="{FF2B5EF4-FFF2-40B4-BE49-F238E27FC236}">
                    <a16:creationId xmlns:a16="http://schemas.microsoft.com/office/drawing/2014/main" id="{55C3F673-DC3F-45CE-B339-806F24C71D7D}"/>
                  </a:ext>
                </a:extLst>
              </p:cNvPr>
              <p:cNvGrpSpPr/>
              <p:nvPr userDrawn="1"/>
            </p:nvGrpSpPr>
            <p:grpSpPr>
              <a:xfrm>
                <a:off x="14344672" y="2126415"/>
                <a:ext cx="298421" cy="242330"/>
                <a:chOff x="12945071" y="2116141"/>
                <a:chExt cx="338221" cy="242330"/>
              </a:xfrm>
            </p:grpSpPr>
            <p:cxnSp>
              <p:nvCxnSpPr>
                <p:cNvPr id="206" name="Rechte verbindingslijn 205">
                  <a:extLst>
                    <a:ext uri="{FF2B5EF4-FFF2-40B4-BE49-F238E27FC236}">
                      <a16:creationId xmlns:a16="http://schemas.microsoft.com/office/drawing/2014/main" id="{F97E8748-2EF2-4075-931E-C76A65A7D44B}"/>
                    </a:ext>
                  </a:extLst>
                </p:cNvPr>
                <p:cNvCxnSpPr>
                  <a:cxnSpLocks/>
                </p:cNvCxnSpPr>
                <p:nvPr userDrawn="1"/>
              </p:nvCxnSpPr>
              <p:spPr>
                <a:xfrm>
                  <a:off x="13061131" y="2116141"/>
                  <a:ext cx="0" cy="81277"/>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cxnSp>
              <p:nvCxnSpPr>
                <p:cNvPr id="207" name="Rechte verbindingslijn 206">
                  <a:extLst>
                    <a:ext uri="{FF2B5EF4-FFF2-40B4-BE49-F238E27FC236}">
                      <a16:creationId xmlns:a16="http://schemas.microsoft.com/office/drawing/2014/main" id="{C4494F73-A7EA-4011-AAEE-A15572B70582}"/>
                    </a:ext>
                  </a:extLst>
                </p:cNvPr>
                <p:cNvCxnSpPr>
                  <a:cxnSpLocks/>
                </p:cNvCxnSpPr>
                <p:nvPr userDrawn="1"/>
              </p:nvCxnSpPr>
              <p:spPr>
                <a:xfrm>
                  <a:off x="13168470" y="2116141"/>
                  <a:ext cx="0" cy="84134"/>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cxnSp>
              <p:nvCxnSpPr>
                <p:cNvPr id="208" name="Rechte verbindingslijn 207">
                  <a:extLst>
                    <a:ext uri="{FF2B5EF4-FFF2-40B4-BE49-F238E27FC236}">
                      <a16:creationId xmlns:a16="http://schemas.microsoft.com/office/drawing/2014/main" id="{5A09C794-61E2-4A85-8004-EBAB8BA72386}"/>
                    </a:ext>
                  </a:extLst>
                </p:cNvPr>
                <p:cNvCxnSpPr>
                  <a:cxnSpLocks/>
                </p:cNvCxnSpPr>
                <p:nvPr userDrawn="1"/>
              </p:nvCxnSpPr>
              <p:spPr>
                <a:xfrm flipH="1" flipV="1">
                  <a:off x="13059421" y="2198451"/>
                  <a:ext cx="223871" cy="1560"/>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cxnSp>
              <p:nvCxnSpPr>
                <p:cNvPr id="209" name="Rechte verbindingslijn 208">
                  <a:extLst>
                    <a:ext uri="{FF2B5EF4-FFF2-40B4-BE49-F238E27FC236}">
                      <a16:creationId xmlns:a16="http://schemas.microsoft.com/office/drawing/2014/main" id="{4470D00C-0BF3-4E23-A1A0-855DFF3448B7}"/>
                    </a:ext>
                  </a:extLst>
                </p:cNvPr>
                <p:cNvCxnSpPr>
                  <a:cxnSpLocks/>
                </p:cNvCxnSpPr>
                <p:nvPr userDrawn="1"/>
              </p:nvCxnSpPr>
              <p:spPr>
                <a:xfrm flipH="1" flipV="1">
                  <a:off x="13064915" y="2276272"/>
                  <a:ext cx="218363" cy="7609"/>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sp>
              <p:nvSpPr>
                <p:cNvPr id="210" name="Rechthoek 209">
                  <a:extLst>
                    <a:ext uri="{FF2B5EF4-FFF2-40B4-BE49-F238E27FC236}">
                      <a16:creationId xmlns:a16="http://schemas.microsoft.com/office/drawing/2014/main" id="{F363A239-A7A7-4E34-A59E-B102CE587DDB}"/>
                    </a:ext>
                  </a:extLst>
                </p:cNvPr>
                <p:cNvSpPr/>
                <p:nvPr userDrawn="1"/>
              </p:nvSpPr>
              <p:spPr>
                <a:xfrm>
                  <a:off x="12945071" y="2116141"/>
                  <a:ext cx="338201" cy="242330"/>
                </a:xfrm>
                <a:prstGeom prst="rect">
                  <a:avLst/>
                </a:prstGeom>
                <a:noFill/>
                <a:ln w="12700">
                  <a:solidFill>
                    <a:srgbClr val="6C6C6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800" noProof="0" dirty="0">
                    <a:solidFill>
                      <a:schemeClr val="accent1"/>
                    </a:solidFill>
                    <a:latin typeface="Calibri" panose="020F0502020204030204" pitchFamily="34" charset="0"/>
                    <a:cs typeface="Calibri" panose="020F0502020204030204" pitchFamily="34" charset="0"/>
                  </a:endParaRPr>
                </a:p>
              </p:txBody>
            </p:sp>
          </p:grpSp>
          <p:sp>
            <p:nvSpPr>
              <p:cNvPr id="191" name="Rechthoek 190">
                <a:extLst>
                  <a:ext uri="{FF2B5EF4-FFF2-40B4-BE49-F238E27FC236}">
                    <a16:creationId xmlns:a16="http://schemas.microsoft.com/office/drawing/2014/main" id="{80BDF43D-D52A-4CD8-B7AB-BF6BC26FAF1B}"/>
                  </a:ext>
                </a:extLst>
              </p:cNvPr>
              <p:cNvSpPr/>
              <p:nvPr userDrawn="1"/>
            </p:nvSpPr>
            <p:spPr>
              <a:xfrm>
                <a:off x="14447070" y="2123823"/>
                <a:ext cx="102376" cy="242326"/>
              </a:xfrm>
              <a:prstGeom prst="rect">
                <a:avLst/>
              </a:prstGeom>
              <a:solidFill>
                <a:srgbClr val="83BEEC"/>
              </a:solidFill>
              <a:ln w="9525">
                <a:solidFill>
                  <a:srgbClr val="156A9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a:p>
            </p:txBody>
          </p:sp>
          <p:sp>
            <p:nvSpPr>
              <p:cNvPr id="192" name="Rechthoek 191">
                <a:extLst>
                  <a:ext uri="{FF2B5EF4-FFF2-40B4-BE49-F238E27FC236}">
                    <a16:creationId xmlns:a16="http://schemas.microsoft.com/office/drawing/2014/main" id="{DFDF894B-88FE-4E26-9AAC-6EA3DDBDFB43}"/>
                  </a:ext>
                </a:extLst>
              </p:cNvPr>
              <p:cNvSpPr/>
              <p:nvPr userDrawn="1"/>
            </p:nvSpPr>
            <p:spPr>
              <a:xfrm>
                <a:off x="14737378" y="2473303"/>
                <a:ext cx="335563" cy="193899"/>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none" lIns="0" tIns="0" rIns="0" bIns="0" numCol="1" spcCol="0" rtlCol="0" fromWordArt="0" anchor="ctr" anchorCtr="0" forceAA="0" compatLnSpc="1">
                <a:prstTxWarp prst="textNoShape">
                  <a:avLst/>
                </a:prstTxWarp>
                <a:spAutoFit/>
              </a:bodyPr>
              <a:lstStyle/>
              <a:p>
                <a:pPr algn="ctr">
                  <a:lnSpc>
                    <a:spcPct val="90000"/>
                  </a:lnSpc>
                  <a:spcBef>
                    <a:spcPts val="450"/>
                  </a:spcBef>
                  <a:spcAft>
                    <a:spcPts val="450"/>
                  </a:spcAft>
                </a:pPr>
                <a:r>
                  <a:rPr lang="nl-NL" sz="525" b="0" u="none" noProof="0" dirty="0">
                    <a:solidFill>
                      <a:srgbClr val="211F26"/>
                    </a:solidFill>
                    <a:latin typeface="Calibri" panose="020F0502020204030204" pitchFamily="34" charset="0"/>
                    <a:cs typeface="Calibri" panose="020F0502020204030204" pitchFamily="34" charset="0"/>
                  </a:rPr>
                  <a:t>Rechts</a:t>
                </a:r>
                <a:br>
                  <a:rPr lang="nl-NL" sz="525" b="0" u="none" noProof="0" dirty="0">
                    <a:solidFill>
                      <a:srgbClr val="211F26"/>
                    </a:solidFill>
                    <a:latin typeface="Calibri" panose="020F0502020204030204" pitchFamily="34" charset="0"/>
                    <a:cs typeface="Calibri" panose="020F0502020204030204" pitchFamily="34" charset="0"/>
                  </a:rPr>
                </a:br>
                <a:r>
                  <a:rPr lang="nl-NL" sz="525" b="0" u="none" noProof="0" dirty="0">
                    <a:solidFill>
                      <a:srgbClr val="211F26"/>
                    </a:solidFill>
                    <a:latin typeface="Calibri" panose="020F0502020204030204" pitchFamily="34" charset="0"/>
                    <a:cs typeface="Calibri" panose="020F0502020204030204" pitchFamily="34" charset="0"/>
                  </a:rPr>
                  <a:t>invoegen</a:t>
                </a:r>
              </a:p>
            </p:txBody>
          </p:sp>
          <p:grpSp>
            <p:nvGrpSpPr>
              <p:cNvPr id="193" name="Groep 192">
                <a:extLst>
                  <a:ext uri="{FF2B5EF4-FFF2-40B4-BE49-F238E27FC236}">
                    <a16:creationId xmlns:a16="http://schemas.microsoft.com/office/drawing/2014/main" id="{56C03F50-575B-4D2A-80E6-37F4011DAB40}"/>
                  </a:ext>
                </a:extLst>
              </p:cNvPr>
              <p:cNvGrpSpPr/>
              <p:nvPr userDrawn="1"/>
            </p:nvGrpSpPr>
            <p:grpSpPr>
              <a:xfrm>
                <a:off x="14753632" y="2126415"/>
                <a:ext cx="303259" cy="242330"/>
                <a:chOff x="12939569" y="2116141"/>
                <a:chExt cx="343703" cy="242330"/>
              </a:xfrm>
            </p:grpSpPr>
            <p:cxnSp>
              <p:nvCxnSpPr>
                <p:cNvPr id="201" name="Rechte verbindingslijn 200">
                  <a:extLst>
                    <a:ext uri="{FF2B5EF4-FFF2-40B4-BE49-F238E27FC236}">
                      <a16:creationId xmlns:a16="http://schemas.microsoft.com/office/drawing/2014/main" id="{1C8C3491-616A-44D0-9C1F-3EBEB423FF3B}"/>
                    </a:ext>
                  </a:extLst>
                </p:cNvPr>
                <p:cNvCxnSpPr>
                  <a:cxnSpLocks/>
                </p:cNvCxnSpPr>
                <p:nvPr userDrawn="1"/>
              </p:nvCxnSpPr>
              <p:spPr>
                <a:xfrm>
                  <a:off x="13061085" y="2116141"/>
                  <a:ext cx="0" cy="81277"/>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cxnSp>
              <p:nvCxnSpPr>
                <p:cNvPr id="202" name="Rechte verbindingslijn 201">
                  <a:extLst>
                    <a:ext uri="{FF2B5EF4-FFF2-40B4-BE49-F238E27FC236}">
                      <a16:creationId xmlns:a16="http://schemas.microsoft.com/office/drawing/2014/main" id="{562A7D07-B971-405D-B235-74119E76E404}"/>
                    </a:ext>
                  </a:extLst>
                </p:cNvPr>
                <p:cNvCxnSpPr>
                  <a:cxnSpLocks/>
                </p:cNvCxnSpPr>
                <p:nvPr userDrawn="1"/>
              </p:nvCxnSpPr>
              <p:spPr>
                <a:xfrm>
                  <a:off x="13168424" y="2116141"/>
                  <a:ext cx="0" cy="84134"/>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cxnSp>
              <p:nvCxnSpPr>
                <p:cNvPr id="203" name="Rechte verbindingslijn 202">
                  <a:extLst>
                    <a:ext uri="{FF2B5EF4-FFF2-40B4-BE49-F238E27FC236}">
                      <a16:creationId xmlns:a16="http://schemas.microsoft.com/office/drawing/2014/main" id="{AE5A3FFA-34AC-4115-99D0-EA0060EA4335}"/>
                    </a:ext>
                  </a:extLst>
                </p:cNvPr>
                <p:cNvCxnSpPr>
                  <a:cxnSpLocks/>
                </p:cNvCxnSpPr>
                <p:nvPr userDrawn="1"/>
              </p:nvCxnSpPr>
              <p:spPr>
                <a:xfrm flipH="1" flipV="1">
                  <a:off x="12939569" y="2198451"/>
                  <a:ext cx="223870" cy="1560"/>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cxnSp>
              <p:nvCxnSpPr>
                <p:cNvPr id="204" name="Rechte verbindingslijn 203">
                  <a:extLst>
                    <a:ext uri="{FF2B5EF4-FFF2-40B4-BE49-F238E27FC236}">
                      <a16:creationId xmlns:a16="http://schemas.microsoft.com/office/drawing/2014/main" id="{10DDDEDA-3414-4297-AA7F-9CAA243948D5}"/>
                    </a:ext>
                  </a:extLst>
                </p:cNvPr>
                <p:cNvCxnSpPr>
                  <a:cxnSpLocks/>
                </p:cNvCxnSpPr>
                <p:nvPr userDrawn="1"/>
              </p:nvCxnSpPr>
              <p:spPr>
                <a:xfrm flipH="1" flipV="1">
                  <a:off x="12948758" y="2283882"/>
                  <a:ext cx="214677" cy="1"/>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sp>
              <p:nvSpPr>
                <p:cNvPr id="205" name="Rechthoek 204">
                  <a:extLst>
                    <a:ext uri="{FF2B5EF4-FFF2-40B4-BE49-F238E27FC236}">
                      <a16:creationId xmlns:a16="http://schemas.microsoft.com/office/drawing/2014/main" id="{6A979A87-5EC9-49A3-AC08-D8019CCB4A08}"/>
                    </a:ext>
                  </a:extLst>
                </p:cNvPr>
                <p:cNvSpPr/>
                <p:nvPr userDrawn="1"/>
              </p:nvSpPr>
              <p:spPr>
                <a:xfrm>
                  <a:off x="12945071" y="2116141"/>
                  <a:ext cx="338201" cy="242330"/>
                </a:xfrm>
                <a:prstGeom prst="rect">
                  <a:avLst/>
                </a:prstGeom>
                <a:noFill/>
                <a:ln w="12700">
                  <a:solidFill>
                    <a:srgbClr val="6C6C6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800" noProof="0" dirty="0">
                    <a:solidFill>
                      <a:schemeClr val="accent1"/>
                    </a:solidFill>
                    <a:latin typeface="Calibri" panose="020F0502020204030204" pitchFamily="34" charset="0"/>
                    <a:cs typeface="Calibri" panose="020F0502020204030204" pitchFamily="34" charset="0"/>
                  </a:endParaRPr>
                </a:p>
              </p:txBody>
            </p:sp>
          </p:grpSp>
          <p:sp>
            <p:nvSpPr>
              <p:cNvPr id="194" name="Rechthoek 193">
                <a:extLst>
                  <a:ext uri="{FF2B5EF4-FFF2-40B4-BE49-F238E27FC236}">
                    <a16:creationId xmlns:a16="http://schemas.microsoft.com/office/drawing/2014/main" id="{484571E1-3B4B-4051-87B2-D47177566D6C}"/>
                  </a:ext>
                </a:extLst>
              </p:cNvPr>
              <p:cNvSpPr/>
              <p:nvPr userDrawn="1"/>
            </p:nvSpPr>
            <p:spPr>
              <a:xfrm>
                <a:off x="14860843" y="2123823"/>
                <a:ext cx="102376" cy="242326"/>
              </a:xfrm>
              <a:prstGeom prst="rect">
                <a:avLst/>
              </a:prstGeom>
              <a:solidFill>
                <a:srgbClr val="83BEEC"/>
              </a:solidFill>
              <a:ln w="9525">
                <a:solidFill>
                  <a:srgbClr val="156A9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a:p>
            </p:txBody>
          </p:sp>
          <p:sp>
            <p:nvSpPr>
              <p:cNvPr id="195" name="Tijdelijke aanduiding voor tekst 7">
                <a:extLst>
                  <a:ext uri="{FF2B5EF4-FFF2-40B4-BE49-F238E27FC236}">
                    <a16:creationId xmlns:a16="http://schemas.microsoft.com/office/drawing/2014/main" id="{D0807F53-7375-4794-849E-73D15476C178}"/>
                  </a:ext>
                </a:extLst>
              </p:cNvPr>
              <p:cNvSpPr txBox="1">
                <a:spLocks/>
              </p:cNvSpPr>
              <p:nvPr userDrawn="1"/>
            </p:nvSpPr>
            <p:spPr>
              <a:xfrm rot="16200000">
                <a:off x="13564821" y="2042133"/>
                <a:ext cx="208755" cy="190500"/>
              </a:xfrm>
              <a:prstGeom prst="rect">
                <a:avLst/>
              </a:prstGeom>
              <a:effectLst>
                <a:glow rad="63500">
                  <a:schemeClr val="bg1">
                    <a:alpha val="40000"/>
                  </a:schemeClr>
                </a:glow>
              </a:effectLst>
            </p:spPr>
            <p:txBody>
              <a:bodyPr vert="horz" lIns="0" tIns="0" rIns="0" bIns="0" rtlCol="0">
                <a:noAutofit/>
              </a:bodyPr>
              <a:lstStyle>
                <a:lvl1pPr marL="263525" indent="-263525" algn="l" defTabSz="914400" rtl="0" eaLnBrk="1" latinLnBrk="0" hangingPunct="1">
                  <a:lnSpc>
                    <a:spcPct val="90000"/>
                  </a:lnSpc>
                  <a:spcBef>
                    <a:spcPts val="1000"/>
                  </a:spcBef>
                  <a:buClr>
                    <a:schemeClr val="tx1"/>
                  </a:buClr>
                  <a:buFont typeface="Calibri" panose="020F0502020204030204" pitchFamily="34" charset="0"/>
                  <a:buChar char="›"/>
                  <a:defRPr sz="1400" kern="1200">
                    <a:solidFill>
                      <a:schemeClr val="tx1"/>
                    </a:solidFill>
                    <a:latin typeface="+mn-lt"/>
                    <a:ea typeface="+mn-ea"/>
                    <a:cs typeface="+mn-cs"/>
                  </a:defRPr>
                </a:lvl1pPr>
                <a:lvl2pPr marL="536575" indent="-273050" algn="l" defTabSz="914400" rtl="0" eaLnBrk="1" latinLnBrk="0" hangingPunct="1">
                  <a:lnSpc>
                    <a:spcPct val="90000"/>
                  </a:lnSpc>
                  <a:spcBef>
                    <a:spcPts val="500"/>
                  </a:spcBef>
                  <a:buClr>
                    <a:schemeClr val="tx1"/>
                  </a:buClr>
                  <a:buFont typeface="Arial" panose="020B0604020202020204" pitchFamily="34" charset="0"/>
                  <a:buChar char="›"/>
                  <a:defRPr sz="1400" kern="1200">
                    <a:solidFill>
                      <a:schemeClr val="tx1"/>
                    </a:solidFill>
                    <a:latin typeface="+mn-lt"/>
                    <a:ea typeface="+mn-ea"/>
                    <a:cs typeface="+mn-cs"/>
                  </a:defRPr>
                </a:lvl2pPr>
                <a:lvl3pPr marL="0" indent="0" algn="l" defTabSz="914400" rtl="0" eaLnBrk="1" latinLnBrk="0" hangingPunct="1">
                  <a:lnSpc>
                    <a:spcPct val="90000"/>
                  </a:lnSpc>
                  <a:spcBef>
                    <a:spcPts val="500"/>
                  </a:spcBef>
                  <a:buFont typeface="Arial" panose="020B0604020202020204" pitchFamily="34" charset="0"/>
                  <a:buNone/>
                  <a:defRPr sz="1400" kern="1200">
                    <a:solidFill>
                      <a:schemeClr val="tx1"/>
                    </a:solidFill>
                    <a:latin typeface="+mn-lt"/>
                    <a:ea typeface="+mn-ea"/>
                    <a:cs typeface="+mn-cs"/>
                  </a:defRPr>
                </a:lvl3pPr>
                <a:lvl4pPr marL="0" indent="0" algn="l" defTabSz="914400" rtl="0" eaLnBrk="1" latinLnBrk="0" hangingPunct="1">
                  <a:lnSpc>
                    <a:spcPts val="3200"/>
                  </a:lnSpc>
                  <a:spcBef>
                    <a:spcPts val="500"/>
                  </a:spcBef>
                  <a:buFont typeface="Arial" panose="020B0604020202020204" pitchFamily="34" charset="0"/>
                  <a:buNone/>
                  <a:defRPr sz="3400" b="1" i="0" kern="1200">
                    <a:solidFill>
                      <a:schemeClr val="tx1"/>
                    </a:solidFill>
                    <a:latin typeface="+mn-lt"/>
                    <a:ea typeface="+mn-ea"/>
                    <a:cs typeface="+mn-cs"/>
                  </a:defRPr>
                </a:lvl4pPr>
                <a:lvl5pPr marL="0" indent="0" algn="l" defTabSz="914400" rtl="0" eaLnBrk="1" latinLnBrk="0" hangingPunct="1">
                  <a:lnSpc>
                    <a:spcPct val="90000"/>
                  </a:lnSpc>
                  <a:spcBef>
                    <a:spcPts val="500"/>
                  </a:spcBef>
                  <a:buFont typeface="Calibri" panose="020F0502020204030204" pitchFamily="34" charset="0"/>
                  <a:buNone/>
                  <a:tabLst/>
                  <a:defRPr sz="1800" b="1" kern="1200" cap="none" spc="0" baseline="0">
                    <a:solidFill>
                      <a:schemeClr val="tx1"/>
                    </a:solidFill>
                    <a:latin typeface="+mn-lt"/>
                    <a:ea typeface="+mn-ea"/>
                    <a:cs typeface="+mn-cs"/>
                  </a:defRPr>
                </a:lvl5pPr>
                <a:lvl6pPr marL="0" indent="0" algn="l" defTabSz="914400" rtl="0" eaLnBrk="1" latinLnBrk="0" hangingPunct="1">
                  <a:lnSpc>
                    <a:spcPct val="90000"/>
                  </a:lnSpc>
                  <a:spcBef>
                    <a:spcPts val="500"/>
                  </a:spcBef>
                  <a:buFont typeface="Arial" panose="020B0604020202020204" pitchFamily="34" charset="0"/>
                  <a:buNone/>
                  <a:defRPr sz="1400" b="1" kern="1200">
                    <a:solidFill>
                      <a:schemeClr val="accent4"/>
                    </a:solidFill>
                    <a:latin typeface="+mn-lt"/>
                    <a:ea typeface="+mn-ea"/>
                    <a:cs typeface="+mn-cs"/>
                  </a:defRPr>
                </a:lvl6pPr>
                <a:lvl7pPr marL="263525" indent="-263525" algn="l" defTabSz="914400" rtl="0" eaLnBrk="1" latinLnBrk="0" hangingPunct="1">
                  <a:lnSpc>
                    <a:spcPct val="90000"/>
                  </a:lnSpc>
                  <a:spcBef>
                    <a:spcPts val="500"/>
                  </a:spcBef>
                  <a:buFont typeface="+mj-lt"/>
                  <a:buAutoNum type="arabicPeriod"/>
                  <a:defRPr sz="1400" kern="1200">
                    <a:solidFill>
                      <a:schemeClr val="tx1"/>
                    </a:solidFill>
                    <a:latin typeface="+mn-lt"/>
                    <a:ea typeface="+mn-ea"/>
                    <a:cs typeface="+mn-cs"/>
                  </a:defRPr>
                </a:lvl7pPr>
                <a:lvl8pPr marL="263525" indent="-263525" algn="l" defTabSz="914400" rtl="0" eaLnBrk="1" latinLnBrk="0" hangingPunct="1">
                  <a:lnSpc>
                    <a:spcPct val="90000"/>
                  </a:lnSpc>
                  <a:spcBef>
                    <a:spcPts val="500"/>
                  </a:spcBef>
                  <a:buFont typeface="+mj-lt"/>
                  <a:buAutoNum type="alphaLcPeriod"/>
                  <a:defRPr sz="1400" kern="1200">
                    <a:solidFill>
                      <a:schemeClr val="tx1"/>
                    </a:solidFill>
                    <a:latin typeface="+mn-lt"/>
                    <a:ea typeface="+mn-ea"/>
                    <a:cs typeface="+mn-cs"/>
                  </a:defRPr>
                </a:lvl8pPr>
                <a:lvl9pPr marL="0" indent="0" algn="l" defTabSz="914400" rtl="0" eaLnBrk="1" latinLnBrk="0" hangingPunct="1">
                  <a:lnSpc>
                    <a:spcPct val="90000"/>
                  </a:lnSpc>
                  <a:spcBef>
                    <a:spcPts val="500"/>
                  </a:spcBef>
                  <a:buFont typeface="Arial" panose="020B0604020202020204" pitchFamily="34" charset="0"/>
                  <a:buNone/>
                  <a:defRPr sz="1200" i="1" kern="1200">
                    <a:solidFill>
                      <a:schemeClr val="tx1"/>
                    </a:solidFill>
                    <a:latin typeface="+mn-lt"/>
                    <a:ea typeface="+mn-ea"/>
                    <a:cs typeface="+mn-cs"/>
                  </a:defRPr>
                </a:lvl9pPr>
              </a:lstStyle>
              <a:p>
                <a:pPr marL="0" indent="0" algn="ctr">
                  <a:buNone/>
                </a:pPr>
                <a:r>
                  <a:rPr lang="nl-NL" sz="825" dirty="0">
                    <a:solidFill>
                      <a:srgbClr val="6C6C6C"/>
                    </a:solidFill>
                    <a:effectLst>
                      <a:glow rad="50800">
                        <a:schemeClr val="bg1"/>
                      </a:glow>
                    </a:effectLst>
                    <a:latin typeface="Segoe MDL2 Assets" panose="050A0102010101010101" pitchFamily="18" charset="0"/>
                  </a:rPr>
                  <a:t></a:t>
                </a:r>
                <a:endParaRPr lang="nl-NL" sz="825" dirty="0">
                  <a:solidFill>
                    <a:srgbClr val="6C6C6C"/>
                  </a:solidFill>
                  <a:effectLst>
                    <a:glow rad="50800">
                      <a:schemeClr val="bg1"/>
                    </a:glow>
                  </a:effectLst>
                </a:endParaRPr>
              </a:p>
            </p:txBody>
          </p:sp>
          <p:sp>
            <p:nvSpPr>
              <p:cNvPr id="196" name="Tijdelijke aanduiding voor tekst 7">
                <a:extLst>
                  <a:ext uri="{FF2B5EF4-FFF2-40B4-BE49-F238E27FC236}">
                    <a16:creationId xmlns:a16="http://schemas.microsoft.com/office/drawing/2014/main" id="{C73E3078-F548-4B61-A0E4-3F1EB19D5664}"/>
                  </a:ext>
                </a:extLst>
              </p:cNvPr>
              <p:cNvSpPr txBox="1">
                <a:spLocks/>
              </p:cNvSpPr>
              <p:nvPr userDrawn="1"/>
            </p:nvSpPr>
            <p:spPr>
              <a:xfrm rot="16200000" flipV="1">
                <a:off x="13920722" y="2259778"/>
                <a:ext cx="208755" cy="190500"/>
              </a:xfrm>
              <a:prstGeom prst="rect">
                <a:avLst/>
              </a:prstGeom>
              <a:effectLst>
                <a:glow rad="63500">
                  <a:schemeClr val="bg1">
                    <a:alpha val="40000"/>
                  </a:schemeClr>
                </a:glow>
              </a:effectLst>
            </p:spPr>
            <p:txBody>
              <a:bodyPr vert="horz" lIns="0" tIns="0" rIns="0" bIns="0" rtlCol="0">
                <a:noAutofit/>
              </a:bodyPr>
              <a:lstStyle>
                <a:lvl1pPr marL="263525" indent="-263525" algn="l" defTabSz="914400" rtl="0" eaLnBrk="1" latinLnBrk="0" hangingPunct="1">
                  <a:lnSpc>
                    <a:spcPct val="90000"/>
                  </a:lnSpc>
                  <a:spcBef>
                    <a:spcPts val="1000"/>
                  </a:spcBef>
                  <a:buClr>
                    <a:schemeClr val="tx1"/>
                  </a:buClr>
                  <a:buFont typeface="Calibri" panose="020F0502020204030204" pitchFamily="34" charset="0"/>
                  <a:buChar char="›"/>
                  <a:defRPr sz="1400" kern="1200">
                    <a:solidFill>
                      <a:schemeClr val="tx1"/>
                    </a:solidFill>
                    <a:latin typeface="+mn-lt"/>
                    <a:ea typeface="+mn-ea"/>
                    <a:cs typeface="+mn-cs"/>
                  </a:defRPr>
                </a:lvl1pPr>
                <a:lvl2pPr marL="536575" indent="-273050" algn="l" defTabSz="914400" rtl="0" eaLnBrk="1" latinLnBrk="0" hangingPunct="1">
                  <a:lnSpc>
                    <a:spcPct val="90000"/>
                  </a:lnSpc>
                  <a:spcBef>
                    <a:spcPts val="500"/>
                  </a:spcBef>
                  <a:buClr>
                    <a:schemeClr val="tx1"/>
                  </a:buClr>
                  <a:buFont typeface="Arial" panose="020B0604020202020204" pitchFamily="34" charset="0"/>
                  <a:buChar char="›"/>
                  <a:defRPr sz="1400" kern="1200">
                    <a:solidFill>
                      <a:schemeClr val="tx1"/>
                    </a:solidFill>
                    <a:latin typeface="+mn-lt"/>
                    <a:ea typeface="+mn-ea"/>
                    <a:cs typeface="+mn-cs"/>
                  </a:defRPr>
                </a:lvl2pPr>
                <a:lvl3pPr marL="0" indent="0" algn="l" defTabSz="914400" rtl="0" eaLnBrk="1" latinLnBrk="0" hangingPunct="1">
                  <a:lnSpc>
                    <a:spcPct val="90000"/>
                  </a:lnSpc>
                  <a:spcBef>
                    <a:spcPts val="500"/>
                  </a:spcBef>
                  <a:buFont typeface="Arial" panose="020B0604020202020204" pitchFamily="34" charset="0"/>
                  <a:buNone/>
                  <a:defRPr sz="1400" kern="1200">
                    <a:solidFill>
                      <a:schemeClr val="tx1"/>
                    </a:solidFill>
                    <a:latin typeface="+mn-lt"/>
                    <a:ea typeface="+mn-ea"/>
                    <a:cs typeface="+mn-cs"/>
                  </a:defRPr>
                </a:lvl3pPr>
                <a:lvl4pPr marL="0" indent="0" algn="l" defTabSz="914400" rtl="0" eaLnBrk="1" latinLnBrk="0" hangingPunct="1">
                  <a:lnSpc>
                    <a:spcPts val="3200"/>
                  </a:lnSpc>
                  <a:spcBef>
                    <a:spcPts val="500"/>
                  </a:spcBef>
                  <a:buFont typeface="Arial" panose="020B0604020202020204" pitchFamily="34" charset="0"/>
                  <a:buNone/>
                  <a:defRPr sz="3400" b="1" i="0" kern="1200">
                    <a:solidFill>
                      <a:schemeClr val="tx1"/>
                    </a:solidFill>
                    <a:latin typeface="+mn-lt"/>
                    <a:ea typeface="+mn-ea"/>
                    <a:cs typeface="+mn-cs"/>
                  </a:defRPr>
                </a:lvl4pPr>
                <a:lvl5pPr marL="0" indent="0" algn="l" defTabSz="914400" rtl="0" eaLnBrk="1" latinLnBrk="0" hangingPunct="1">
                  <a:lnSpc>
                    <a:spcPct val="90000"/>
                  </a:lnSpc>
                  <a:spcBef>
                    <a:spcPts val="500"/>
                  </a:spcBef>
                  <a:buFont typeface="Calibri" panose="020F0502020204030204" pitchFamily="34" charset="0"/>
                  <a:buNone/>
                  <a:tabLst/>
                  <a:defRPr sz="1800" b="1" kern="1200" cap="none" spc="0" baseline="0">
                    <a:solidFill>
                      <a:schemeClr val="tx1"/>
                    </a:solidFill>
                    <a:latin typeface="+mn-lt"/>
                    <a:ea typeface="+mn-ea"/>
                    <a:cs typeface="+mn-cs"/>
                  </a:defRPr>
                </a:lvl5pPr>
                <a:lvl6pPr marL="0" indent="0" algn="l" defTabSz="914400" rtl="0" eaLnBrk="1" latinLnBrk="0" hangingPunct="1">
                  <a:lnSpc>
                    <a:spcPct val="90000"/>
                  </a:lnSpc>
                  <a:spcBef>
                    <a:spcPts val="500"/>
                  </a:spcBef>
                  <a:buFont typeface="Arial" panose="020B0604020202020204" pitchFamily="34" charset="0"/>
                  <a:buNone/>
                  <a:defRPr sz="1400" b="1" kern="1200">
                    <a:solidFill>
                      <a:schemeClr val="accent4"/>
                    </a:solidFill>
                    <a:latin typeface="+mn-lt"/>
                    <a:ea typeface="+mn-ea"/>
                    <a:cs typeface="+mn-cs"/>
                  </a:defRPr>
                </a:lvl6pPr>
                <a:lvl7pPr marL="263525" indent="-263525" algn="l" defTabSz="914400" rtl="0" eaLnBrk="1" latinLnBrk="0" hangingPunct="1">
                  <a:lnSpc>
                    <a:spcPct val="90000"/>
                  </a:lnSpc>
                  <a:spcBef>
                    <a:spcPts val="500"/>
                  </a:spcBef>
                  <a:buFont typeface="+mj-lt"/>
                  <a:buAutoNum type="arabicPeriod"/>
                  <a:defRPr sz="1400" kern="1200">
                    <a:solidFill>
                      <a:schemeClr val="tx1"/>
                    </a:solidFill>
                    <a:latin typeface="+mn-lt"/>
                    <a:ea typeface="+mn-ea"/>
                    <a:cs typeface="+mn-cs"/>
                  </a:defRPr>
                </a:lvl7pPr>
                <a:lvl8pPr marL="263525" indent="-263525" algn="l" defTabSz="914400" rtl="0" eaLnBrk="1" latinLnBrk="0" hangingPunct="1">
                  <a:lnSpc>
                    <a:spcPct val="90000"/>
                  </a:lnSpc>
                  <a:spcBef>
                    <a:spcPts val="500"/>
                  </a:spcBef>
                  <a:buFont typeface="+mj-lt"/>
                  <a:buAutoNum type="alphaLcPeriod"/>
                  <a:defRPr sz="1400" kern="1200">
                    <a:solidFill>
                      <a:schemeClr val="tx1"/>
                    </a:solidFill>
                    <a:latin typeface="+mn-lt"/>
                    <a:ea typeface="+mn-ea"/>
                    <a:cs typeface="+mn-cs"/>
                  </a:defRPr>
                </a:lvl8pPr>
                <a:lvl9pPr marL="0" indent="0" algn="l" defTabSz="914400" rtl="0" eaLnBrk="1" latinLnBrk="0" hangingPunct="1">
                  <a:lnSpc>
                    <a:spcPct val="90000"/>
                  </a:lnSpc>
                  <a:spcBef>
                    <a:spcPts val="500"/>
                  </a:spcBef>
                  <a:buFont typeface="Arial" panose="020B0604020202020204" pitchFamily="34" charset="0"/>
                  <a:buNone/>
                  <a:defRPr sz="1200" i="1" kern="1200">
                    <a:solidFill>
                      <a:schemeClr val="tx1"/>
                    </a:solidFill>
                    <a:latin typeface="+mn-lt"/>
                    <a:ea typeface="+mn-ea"/>
                    <a:cs typeface="+mn-cs"/>
                  </a:defRPr>
                </a:lvl9pPr>
              </a:lstStyle>
              <a:p>
                <a:pPr marL="0" indent="0" algn="ctr">
                  <a:buNone/>
                </a:pPr>
                <a:r>
                  <a:rPr lang="nl-NL" sz="825" dirty="0">
                    <a:solidFill>
                      <a:srgbClr val="6C6C6C"/>
                    </a:solidFill>
                    <a:effectLst>
                      <a:glow rad="50800">
                        <a:schemeClr val="bg1"/>
                      </a:glow>
                    </a:effectLst>
                    <a:latin typeface="Segoe MDL2 Assets" panose="050A0102010101010101" pitchFamily="18" charset="0"/>
                  </a:rPr>
                  <a:t></a:t>
                </a:r>
                <a:endParaRPr lang="nl-NL" sz="825" dirty="0">
                  <a:solidFill>
                    <a:srgbClr val="6C6C6C"/>
                  </a:solidFill>
                  <a:effectLst>
                    <a:glow rad="50800">
                      <a:schemeClr val="bg1"/>
                    </a:glow>
                  </a:effectLst>
                </a:endParaRPr>
              </a:p>
            </p:txBody>
          </p:sp>
          <p:sp>
            <p:nvSpPr>
              <p:cNvPr id="197" name="Tijdelijke aanduiding voor tekst 7">
                <a:extLst>
                  <a:ext uri="{FF2B5EF4-FFF2-40B4-BE49-F238E27FC236}">
                    <a16:creationId xmlns:a16="http://schemas.microsoft.com/office/drawing/2014/main" id="{36C255FF-FF96-40CB-91B4-1CD08E7D7236}"/>
                  </a:ext>
                </a:extLst>
              </p:cNvPr>
              <p:cNvSpPr txBox="1">
                <a:spLocks/>
              </p:cNvSpPr>
              <p:nvPr userDrawn="1"/>
            </p:nvSpPr>
            <p:spPr>
              <a:xfrm flipV="1">
                <a:off x="14249111" y="2103655"/>
                <a:ext cx="208755" cy="190500"/>
              </a:xfrm>
              <a:prstGeom prst="rect">
                <a:avLst/>
              </a:prstGeom>
              <a:effectLst>
                <a:glow rad="63500">
                  <a:schemeClr val="bg1">
                    <a:alpha val="40000"/>
                  </a:schemeClr>
                </a:glow>
              </a:effectLst>
            </p:spPr>
            <p:txBody>
              <a:bodyPr vert="horz" lIns="0" tIns="0" rIns="0" bIns="0" rtlCol="0">
                <a:noAutofit/>
              </a:bodyPr>
              <a:lstStyle>
                <a:lvl1pPr marL="263525" indent="-263525" algn="l" defTabSz="914400" rtl="0" eaLnBrk="1" latinLnBrk="0" hangingPunct="1">
                  <a:lnSpc>
                    <a:spcPct val="90000"/>
                  </a:lnSpc>
                  <a:spcBef>
                    <a:spcPts val="1000"/>
                  </a:spcBef>
                  <a:buClr>
                    <a:schemeClr val="tx1"/>
                  </a:buClr>
                  <a:buFont typeface="Calibri" panose="020F0502020204030204" pitchFamily="34" charset="0"/>
                  <a:buChar char="›"/>
                  <a:defRPr sz="1400" kern="1200">
                    <a:solidFill>
                      <a:schemeClr val="tx1"/>
                    </a:solidFill>
                    <a:latin typeface="+mn-lt"/>
                    <a:ea typeface="+mn-ea"/>
                    <a:cs typeface="+mn-cs"/>
                  </a:defRPr>
                </a:lvl1pPr>
                <a:lvl2pPr marL="536575" indent="-273050" algn="l" defTabSz="914400" rtl="0" eaLnBrk="1" latinLnBrk="0" hangingPunct="1">
                  <a:lnSpc>
                    <a:spcPct val="90000"/>
                  </a:lnSpc>
                  <a:spcBef>
                    <a:spcPts val="500"/>
                  </a:spcBef>
                  <a:buClr>
                    <a:schemeClr val="tx1"/>
                  </a:buClr>
                  <a:buFont typeface="Arial" panose="020B0604020202020204" pitchFamily="34" charset="0"/>
                  <a:buChar char="›"/>
                  <a:defRPr sz="1400" kern="1200">
                    <a:solidFill>
                      <a:schemeClr val="tx1"/>
                    </a:solidFill>
                    <a:latin typeface="+mn-lt"/>
                    <a:ea typeface="+mn-ea"/>
                    <a:cs typeface="+mn-cs"/>
                  </a:defRPr>
                </a:lvl2pPr>
                <a:lvl3pPr marL="0" indent="0" algn="l" defTabSz="914400" rtl="0" eaLnBrk="1" latinLnBrk="0" hangingPunct="1">
                  <a:lnSpc>
                    <a:spcPct val="90000"/>
                  </a:lnSpc>
                  <a:spcBef>
                    <a:spcPts val="500"/>
                  </a:spcBef>
                  <a:buFont typeface="Arial" panose="020B0604020202020204" pitchFamily="34" charset="0"/>
                  <a:buNone/>
                  <a:defRPr sz="1400" kern="1200">
                    <a:solidFill>
                      <a:schemeClr val="tx1"/>
                    </a:solidFill>
                    <a:latin typeface="+mn-lt"/>
                    <a:ea typeface="+mn-ea"/>
                    <a:cs typeface="+mn-cs"/>
                  </a:defRPr>
                </a:lvl3pPr>
                <a:lvl4pPr marL="0" indent="0" algn="l" defTabSz="914400" rtl="0" eaLnBrk="1" latinLnBrk="0" hangingPunct="1">
                  <a:lnSpc>
                    <a:spcPts val="3200"/>
                  </a:lnSpc>
                  <a:spcBef>
                    <a:spcPts val="500"/>
                  </a:spcBef>
                  <a:buFont typeface="Arial" panose="020B0604020202020204" pitchFamily="34" charset="0"/>
                  <a:buNone/>
                  <a:defRPr sz="3400" b="1" i="0" kern="1200">
                    <a:solidFill>
                      <a:schemeClr val="tx1"/>
                    </a:solidFill>
                    <a:latin typeface="+mn-lt"/>
                    <a:ea typeface="+mn-ea"/>
                    <a:cs typeface="+mn-cs"/>
                  </a:defRPr>
                </a:lvl4pPr>
                <a:lvl5pPr marL="0" indent="0" algn="l" defTabSz="914400" rtl="0" eaLnBrk="1" latinLnBrk="0" hangingPunct="1">
                  <a:lnSpc>
                    <a:spcPct val="90000"/>
                  </a:lnSpc>
                  <a:spcBef>
                    <a:spcPts val="500"/>
                  </a:spcBef>
                  <a:buFont typeface="Calibri" panose="020F0502020204030204" pitchFamily="34" charset="0"/>
                  <a:buNone/>
                  <a:tabLst/>
                  <a:defRPr sz="1800" b="1" kern="1200" cap="none" spc="0" baseline="0">
                    <a:solidFill>
                      <a:schemeClr val="tx1"/>
                    </a:solidFill>
                    <a:latin typeface="+mn-lt"/>
                    <a:ea typeface="+mn-ea"/>
                    <a:cs typeface="+mn-cs"/>
                  </a:defRPr>
                </a:lvl5pPr>
                <a:lvl6pPr marL="0" indent="0" algn="l" defTabSz="914400" rtl="0" eaLnBrk="1" latinLnBrk="0" hangingPunct="1">
                  <a:lnSpc>
                    <a:spcPct val="90000"/>
                  </a:lnSpc>
                  <a:spcBef>
                    <a:spcPts val="500"/>
                  </a:spcBef>
                  <a:buFont typeface="Arial" panose="020B0604020202020204" pitchFamily="34" charset="0"/>
                  <a:buNone/>
                  <a:defRPr sz="1400" b="1" kern="1200">
                    <a:solidFill>
                      <a:schemeClr val="accent4"/>
                    </a:solidFill>
                    <a:latin typeface="+mn-lt"/>
                    <a:ea typeface="+mn-ea"/>
                    <a:cs typeface="+mn-cs"/>
                  </a:defRPr>
                </a:lvl6pPr>
                <a:lvl7pPr marL="263525" indent="-263525" algn="l" defTabSz="914400" rtl="0" eaLnBrk="1" latinLnBrk="0" hangingPunct="1">
                  <a:lnSpc>
                    <a:spcPct val="90000"/>
                  </a:lnSpc>
                  <a:spcBef>
                    <a:spcPts val="500"/>
                  </a:spcBef>
                  <a:buFont typeface="+mj-lt"/>
                  <a:buAutoNum type="arabicPeriod"/>
                  <a:defRPr sz="1400" kern="1200">
                    <a:solidFill>
                      <a:schemeClr val="tx1"/>
                    </a:solidFill>
                    <a:latin typeface="+mn-lt"/>
                    <a:ea typeface="+mn-ea"/>
                    <a:cs typeface="+mn-cs"/>
                  </a:defRPr>
                </a:lvl7pPr>
                <a:lvl8pPr marL="263525" indent="-263525" algn="l" defTabSz="914400" rtl="0" eaLnBrk="1" latinLnBrk="0" hangingPunct="1">
                  <a:lnSpc>
                    <a:spcPct val="90000"/>
                  </a:lnSpc>
                  <a:spcBef>
                    <a:spcPts val="500"/>
                  </a:spcBef>
                  <a:buFont typeface="+mj-lt"/>
                  <a:buAutoNum type="alphaLcPeriod"/>
                  <a:defRPr sz="1400" kern="1200">
                    <a:solidFill>
                      <a:schemeClr val="tx1"/>
                    </a:solidFill>
                    <a:latin typeface="+mn-lt"/>
                    <a:ea typeface="+mn-ea"/>
                    <a:cs typeface="+mn-cs"/>
                  </a:defRPr>
                </a:lvl8pPr>
                <a:lvl9pPr marL="0" indent="0" algn="l" defTabSz="914400" rtl="0" eaLnBrk="1" latinLnBrk="0" hangingPunct="1">
                  <a:lnSpc>
                    <a:spcPct val="90000"/>
                  </a:lnSpc>
                  <a:spcBef>
                    <a:spcPts val="500"/>
                  </a:spcBef>
                  <a:buFont typeface="Arial" panose="020B0604020202020204" pitchFamily="34" charset="0"/>
                  <a:buNone/>
                  <a:defRPr sz="1200" i="1" kern="1200">
                    <a:solidFill>
                      <a:schemeClr val="tx1"/>
                    </a:solidFill>
                    <a:latin typeface="+mn-lt"/>
                    <a:ea typeface="+mn-ea"/>
                    <a:cs typeface="+mn-cs"/>
                  </a:defRPr>
                </a:lvl9pPr>
              </a:lstStyle>
              <a:p>
                <a:pPr marL="0" indent="0" algn="ctr">
                  <a:buNone/>
                </a:pPr>
                <a:r>
                  <a:rPr lang="nl-NL" sz="825" dirty="0">
                    <a:solidFill>
                      <a:srgbClr val="6C6C6C"/>
                    </a:solidFill>
                    <a:effectLst>
                      <a:glow rad="50800">
                        <a:schemeClr val="bg1"/>
                      </a:glow>
                    </a:effectLst>
                    <a:latin typeface="Segoe MDL2 Assets" panose="050A0102010101010101" pitchFamily="18" charset="0"/>
                  </a:rPr>
                  <a:t></a:t>
                </a:r>
                <a:endParaRPr lang="nl-NL" sz="825" dirty="0">
                  <a:solidFill>
                    <a:srgbClr val="6C6C6C"/>
                  </a:solidFill>
                  <a:effectLst>
                    <a:glow rad="50800">
                      <a:schemeClr val="bg1"/>
                    </a:glow>
                  </a:effectLst>
                </a:endParaRPr>
              </a:p>
            </p:txBody>
          </p:sp>
          <p:sp>
            <p:nvSpPr>
              <p:cNvPr id="198" name="Tijdelijke aanduiding voor tekst 7">
                <a:extLst>
                  <a:ext uri="{FF2B5EF4-FFF2-40B4-BE49-F238E27FC236}">
                    <a16:creationId xmlns:a16="http://schemas.microsoft.com/office/drawing/2014/main" id="{41ADACB8-F895-4F7D-8C3C-2B9EA4D00210}"/>
                  </a:ext>
                </a:extLst>
              </p:cNvPr>
              <p:cNvSpPr txBox="1">
                <a:spLocks/>
              </p:cNvSpPr>
              <p:nvPr userDrawn="1"/>
            </p:nvSpPr>
            <p:spPr>
              <a:xfrm rot="10800000" flipV="1">
                <a:off x="14942656" y="2191296"/>
                <a:ext cx="208755" cy="190500"/>
              </a:xfrm>
              <a:prstGeom prst="rect">
                <a:avLst/>
              </a:prstGeom>
              <a:effectLst>
                <a:glow rad="63500">
                  <a:schemeClr val="bg1">
                    <a:alpha val="40000"/>
                  </a:schemeClr>
                </a:glow>
              </a:effectLst>
            </p:spPr>
            <p:txBody>
              <a:bodyPr vert="horz" lIns="0" tIns="0" rIns="0" bIns="0" rtlCol="0">
                <a:noAutofit/>
              </a:bodyPr>
              <a:lstStyle>
                <a:lvl1pPr marL="263525" indent="-263525" algn="l" defTabSz="914400" rtl="0" eaLnBrk="1" latinLnBrk="0" hangingPunct="1">
                  <a:lnSpc>
                    <a:spcPct val="90000"/>
                  </a:lnSpc>
                  <a:spcBef>
                    <a:spcPts val="1000"/>
                  </a:spcBef>
                  <a:buClr>
                    <a:schemeClr val="tx1"/>
                  </a:buClr>
                  <a:buFont typeface="Calibri" panose="020F0502020204030204" pitchFamily="34" charset="0"/>
                  <a:buChar char="›"/>
                  <a:defRPr sz="1400" kern="1200">
                    <a:solidFill>
                      <a:schemeClr val="tx1"/>
                    </a:solidFill>
                    <a:latin typeface="+mn-lt"/>
                    <a:ea typeface="+mn-ea"/>
                    <a:cs typeface="+mn-cs"/>
                  </a:defRPr>
                </a:lvl1pPr>
                <a:lvl2pPr marL="536575" indent="-273050" algn="l" defTabSz="914400" rtl="0" eaLnBrk="1" latinLnBrk="0" hangingPunct="1">
                  <a:lnSpc>
                    <a:spcPct val="90000"/>
                  </a:lnSpc>
                  <a:spcBef>
                    <a:spcPts val="500"/>
                  </a:spcBef>
                  <a:buClr>
                    <a:schemeClr val="tx1"/>
                  </a:buClr>
                  <a:buFont typeface="Arial" panose="020B0604020202020204" pitchFamily="34" charset="0"/>
                  <a:buChar char="›"/>
                  <a:defRPr sz="1400" kern="1200">
                    <a:solidFill>
                      <a:schemeClr val="tx1"/>
                    </a:solidFill>
                    <a:latin typeface="+mn-lt"/>
                    <a:ea typeface="+mn-ea"/>
                    <a:cs typeface="+mn-cs"/>
                  </a:defRPr>
                </a:lvl2pPr>
                <a:lvl3pPr marL="0" indent="0" algn="l" defTabSz="914400" rtl="0" eaLnBrk="1" latinLnBrk="0" hangingPunct="1">
                  <a:lnSpc>
                    <a:spcPct val="90000"/>
                  </a:lnSpc>
                  <a:spcBef>
                    <a:spcPts val="500"/>
                  </a:spcBef>
                  <a:buFont typeface="Arial" panose="020B0604020202020204" pitchFamily="34" charset="0"/>
                  <a:buNone/>
                  <a:defRPr sz="1400" kern="1200">
                    <a:solidFill>
                      <a:schemeClr val="tx1"/>
                    </a:solidFill>
                    <a:latin typeface="+mn-lt"/>
                    <a:ea typeface="+mn-ea"/>
                    <a:cs typeface="+mn-cs"/>
                  </a:defRPr>
                </a:lvl3pPr>
                <a:lvl4pPr marL="0" indent="0" algn="l" defTabSz="914400" rtl="0" eaLnBrk="1" latinLnBrk="0" hangingPunct="1">
                  <a:lnSpc>
                    <a:spcPts val="3200"/>
                  </a:lnSpc>
                  <a:spcBef>
                    <a:spcPts val="500"/>
                  </a:spcBef>
                  <a:buFont typeface="Arial" panose="020B0604020202020204" pitchFamily="34" charset="0"/>
                  <a:buNone/>
                  <a:defRPr sz="3400" b="1" i="0" kern="1200">
                    <a:solidFill>
                      <a:schemeClr val="tx1"/>
                    </a:solidFill>
                    <a:latin typeface="+mn-lt"/>
                    <a:ea typeface="+mn-ea"/>
                    <a:cs typeface="+mn-cs"/>
                  </a:defRPr>
                </a:lvl4pPr>
                <a:lvl5pPr marL="0" indent="0" algn="l" defTabSz="914400" rtl="0" eaLnBrk="1" latinLnBrk="0" hangingPunct="1">
                  <a:lnSpc>
                    <a:spcPct val="90000"/>
                  </a:lnSpc>
                  <a:spcBef>
                    <a:spcPts val="500"/>
                  </a:spcBef>
                  <a:buFont typeface="Calibri" panose="020F0502020204030204" pitchFamily="34" charset="0"/>
                  <a:buNone/>
                  <a:tabLst/>
                  <a:defRPr sz="1800" b="1" kern="1200" cap="none" spc="0" baseline="0">
                    <a:solidFill>
                      <a:schemeClr val="tx1"/>
                    </a:solidFill>
                    <a:latin typeface="+mn-lt"/>
                    <a:ea typeface="+mn-ea"/>
                    <a:cs typeface="+mn-cs"/>
                  </a:defRPr>
                </a:lvl5pPr>
                <a:lvl6pPr marL="0" indent="0" algn="l" defTabSz="914400" rtl="0" eaLnBrk="1" latinLnBrk="0" hangingPunct="1">
                  <a:lnSpc>
                    <a:spcPct val="90000"/>
                  </a:lnSpc>
                  <a:spcBef>
                    <a:spcPts val="500"/>
                  </a:spcBef>
                  <a:buFont typeface="Arial" panose="020B0604020202020204" pitchFamily="34" charset="0"/>
                  <a:buNone/>
                  <a:defRPr sz="1400" b="1" kern="1200">
                    <a:solidFill>
                      <a:schemeClr val="accent4"/>
                    </a:solidFill>
                    <a:latin typeface="+mn-lt"/>
                    <a:ea typeface="+mn-ea"/>
                    <a:cs typeface="+mn-cs"/>
                  </a:defRPr>
                </a:lvl6pPr>
                <a:lvl7pPr marL="263525" indent="-263525" algn="l" defTabSz="914400" rtl="0" eaLnBrk="1" latinLnBrk="0" hangingPunct="1">
                  <a:lnSpc>
                    <a:spcPct val="90000"/>
                  </a:lnSpc>
                  <a:spcBef>
                    <a:spcPts val="500"/>
                  </a:spcBef>
                  <a:buFont typeface="+mj-lt"/>
                  <a:buAutoNum type="arabicPeriod"/>
                  <a:defRPr sz="1400" kern="1200">
                    <a:solidFill>
                      <a:schemeClr val="tx1"/>
                    </a:solidFill>
                    <a:latin typeface="+mn-lt"/>
                    <a:ea typeface="+mn-ea"/>
                    <a:cs typeface="+mn-cs"/>
                  </a:defRPr>
                </a:lvl7pPr>
                <a:lvl8pPr marL="263525" indent="-263525" algn="l" defTabSz="914400" rtl="0" eaLnBrk="1" latinLnBrk="0" hangingPunct="1">
                  <a:lnSpc>
                    <a:spcPct val="90000"/>
                  </a:lnSpc>
                  <a:spcBef>
                    <a:spcPts val="500"/>
                  </a:spcBef>
                  <a:buFont typeface="+mj-lt"/>
                  <a:buAutoNum type="alphaLcPeriod"/>
                  <a:defRPr sz="1400" kern="1200">
                    <a:solidFill>
                      <a:schemeClr val="tx1"/>
                    </a:solidFill>
                    <a:latin typeface="+mn-lt"/>
                    <a:ea typeface="+mn-ea"/>
                    <a:cs typeface="+mn-cs"/>
                  </a:defRPr>
                </a:lvl8pPr>
                <a:lvl9pPr marL="0" indent="0" algn="l" defTabSz="914400" rtl="0" eaLnBrk="1" latinLnBrk="0" hangingPunct="1">
                  <a:lnSpc>
                    <a:spcPct val="90000"/>
                  </a:lnSpc>
                  <a:spcBef>
                    <a:spcPts val="500"/>
                  </a:spcBef>
                  <a:buFont typeface="Arial" panose="020B0604020202020204" pitchFamily="34" charset="0"/>
                  <a:buNone/>
                  <a:defRPr sz="1200" i="1" kern="1200">
                    <a:solidFill>
                      <a:schemeClr val="tx1"/>
                    </a:solidFill>
                    <a:latin typeface="+mn-lt"/>
                    <a:ea typeface="+mn-ea"/>
                    <a:cs typeface="+mn-cs"/>
                  </a:defRPr>
                </a:lvl9pPr>
              </a:lstStyle>
              <a:p>
                <a:pPr marL="0" indent="0" algn="ctr">
                  <a:buNone/>
                </a:pPr>
                <a:r>
                  <a:rPr lang="nl-NL" sz="825" dirty="0">
                    <a:solidFill>
                      <a:srgbClr val="6C6C6C"/>
                    </a:solidFill>
                    <a:effectLst>
                      <a:glow rad="50800">
                        <a:schemeClr val="bg1"/>
                      </a:glow>
                    </a:effectLst>
                    <a:latin typeface="Segoe MDL2 Assets" panose="050A0102010101010101" pitchFamily="18" charset="0"/>
                  </a:rPr>
                  <a:t></a:t>
                </a:r>
                <a:endParaRPr lang="nl-NL" sz="825" dirty="0">
                  <a:solidFill>
                    <a:srgbClr val="6C6C6C"/>
                  </a:solidFill>
                  <a:effectLst>
                    <a:glow rad="50800">
                      <a:schemeClr val="bg1"/>
                    </a:glow>
                  </a:effectLst>
                </a:endParaRPr>
              </a:p>
            </p:txBody>
          </p:sp>
          <p:sp>
            <p:nvSpPr>
              <p:cNvPr id="199" name="Tijdelijke aanduiding voor tekst 7">
                <a:extLst>
                  <a:ext uri="{FF2B5EF4-FFF2-40B4-BE49-F238E27FC236}">
                    <a16:creationId xmlns:a16="http://schemas.microsoft.com/office/drawing/2014/main" id="{3DFEF1B6-CA92-4710-AF1A-897272D7E0B8}"/>
                  </a:ext>
                </a:extLst>
              </p:cNvPr>
              <p:cNvSpPr txBox="1">
                <a:spLocks/>
              </p:cNvSpPr>
              <p:nvPr userDrawn="1"/>
            </p:nvSpPr>
            <p:spPr>
              <a:xfrm flipV="1">
                <a:off x="13118717" y="2258392"/>
                <a:ext cx="208755" cy="190500"/>
              </a:xfrm>
              <a:prstGeom prst="rect">
                <a:avLst/>
              </a:prstGeom>
              <a:effectLst>
                <a:glow rad="63500">
                  <a:schemeClr val="bg1">
                    <a:alpha val="40000"/>
                  </a:schemeClr>
                </a:glow>
              </a:effectLst>
            </p:spPr>
            <p:txBody>
              <a:bodyPr vert="horz" lIns="0" tIns="0" rIns="0" bIns="0" rtlCol="0">
                <a:noAutofit/>
              </a:bodyPr>
              <a:lstStyle>
                <a:lvl1pPr marL="263525" indent="-263525" algn="l" defTabSz="914400" rtl="0" eaLnBrk="1" latinLnBrk="0" hangingPunct="1">
                  <a:lnSpc>
                    <a:spcPct val="90000"/>
                  </a:lnSpc>
                  <a:spcBef>
                    <a:spcPts val="1000"/>
                  </a:spcBef>
                  <a:buClr>
                    <a:schemeClr val="tx1"/>
                  </a:buClr>
                  <a:buFont typeface="Calibri" panose="020F0502020204030204" pitchFamily="34" charset="0"/>
                  <a:buChar char="›"/>
                  <a:defRPr sz="1400" kern="1200">
                    <a:solidFill>
                      <a:schemeClr val="tx1"/>
                    </a:solidFill>
                    <a:latin typeface="+mn-lt"/>
                    <a:ea typeface="+mn-ea"/>
                    <a:cs typeface="+mn-cs"/>
                  </a:defRPr>
                </a:lvl1pPr>
                <a:lvl2pPr marL="536575" indent="-273050" algn="l" defTabSz="914400" rtl="0" eaLnBrk="1" latinLnBrk="0" hangingPunct="1">
                  <a:lnSpc>
                    <a:spcPct val="90000"/>
                  </a:lnSpc>
                  <a:spcBef>
                    <a:spcPts val="500"/>
                  </a:spcBef>
                  <a:buClr>
                    <a:schemeClr val="tx1"/>
                  </a:buClr>
                  <a:buFont typeface="Arial" panose="020B0604020202020204" pitchFamily="34" charset="0"/>
                  <a:buChar char="›"/>
                  <a:defRPr sz="1400" kern="1200">
                    <a:solidFill>
                      <a:schemeClr val="tx1"/>
                    </a:solidFill>
                    <a:latin typeface="+mn-lt"/>
                    <a:ea typeface="+mn-ea"/>
                    <a:cs typeface="+mn-cs"/>
                  </a:defRPr>
                </a:lvl2pPr>
                <a:lvl3pPr marL="0" indent="0" algn="l" defTabSz="914400" rtl="0" eaLnBrk="1" latinLnBrk="0" hangingPunct="1">
                  <a:lnSpc>
                    <a:spcPct val="90000"/>
                  </a:lnSpc>
                  <a:spcBef>
                    <a:spcPts val="500"/>
                  </a:spcBef>
                  <a:buFont typeface="Arial" panose="020B0604020202020204" pitchFamily="34" charset="0"/>
                  <a:buNone/>
                  <a:defRPr sz="1400" kern="1200">
                    <a:solidFill>
                      <a:schemeClr val="tx1"/>
                    </a:solidFill>
                    <a:latin typeface="+mn-lt"/>
                    <a:ea typeface="+mn-ea"/>
                    <a:cs typeface="+mn-cs"/>
                  </a:defRPr>
                </a:lvl3pPr>
                <a:lvl4pPr marL="0" indent="0" algn="l" defTabSz="914400" rtl="0" eaLnBrk="1" latinLnBrk="0" hangingPunct="1">
                  <a:lnSpc>
                    <a:spcPts val="3200"/>
                  </a:lnSpc>
                  <a:spcBef>
                    <a:spcPts val="500"/>
                  </a:spcBef>
                  <a:buFont typeface="Arial" panose="020B0604020202020204" pitchFamily="34" charset="0"/>
                  <a:buNone/>
                  <a:defRPr sz="3400" b="1" i="0" kern="1200">
                    <a:solidFill>
                      <a:schemeClr val="tx1"/>
                    </a:solidFill>
                    <a:latin typeface="+mn-lt"/>
                    <a:ea typeface="+mn-ea"/>
                    <a:cs typeface="+mn-cs"/>
                  </a:defRPr>
                </a:lvl4pPr>
                <a:lvl5pPr marL="0" indent="0" algn="l" defTabSz="914400" rtl="0" eaLnBrk="1" latinLnBrk="0" hangingPunct="1">
                  <a:lnSpc>
                    <a:spcPct val="90000"/>
                  </a:lnSpc>
                  <a:spcBef>
                    <a:spcPts val="500"/>
                  </a:spcBef>
                  <a:buFont typeface="Calibri" panose="020F0502020204030204" pitchFamily="34" charset="0"/>
                  <a:buNone/>
                  <a:tabLst/>
                  <a:defRPr sz="1800" b="1" kern="1200" cap="none" spc="0" baseline="0">
                    <a:solidFill>
                      <a:schemeClr val="tx1"/>
                    </a:solidFill>
                    <a:latin typeface="+mn-lt"/>
                    <a:ea typeface="+mn-ea"/>
                    <a:cs typeface="+mn-cs"/>
                  </a:defRPr>
                </a:lvl5pPr>
                <a:lvl6pPr marL="0" indent="0" algn="l" defTabSz="914400" rtl="0" eaLnBrk="1" latinLnBrk="0" hangingPunct="1">
                  <a:lnSpc>
                    <a:spcPct val="90000"/>
                  </a:lnSpc>
                  <a:spcBef>
                    <a:spcPts val="500"/>
                  </a:spcBef>
                  <a:buFont typeface="Arial" panose="020B0604020202020204" pitchFamily="34" charset="0"/>
                  <a:buNone/>
                  <a:defRPr sz="1400" b="1" kern="1200">
                    <a:solidFill>
                      <a:schemeClr val="accent4"/>
                    </a:solidFill>
                    <a:latin typeface="+mn-lt"/>
                    <a:ea typeface="+mn-ea"/>
                    <a:cs typeface="+mn-cs"/>
                  </a:defRPr>
                </a:lvl6pPr>
                <a:lvl7pPr marL="263525" indent="-263525" algn="l" defTabSz="914400" rtl="0" eaLnBrk="1" latinLnBrk="0" hangingPunct="1">
                  <a:lnSpc>
                    <a:spcPct val="90000"/>
                  </a:lnSpc>
                  <a:spcBef>
                    <a:spcPts val="500"/>
                  </a:spcBef>
                  <a:buFont typeface="+mj-lt"/>
                  <a:buAutoNum type="arabicPeriod"/>
                  <a:defRPr sz="1400" kern="1200">
                    <a:solidFill>
                      <a:schemeClr val="tx1"/>
                    </a:solidFill>
                    <a:latin typeface="+mn-lt"/>
                    <a:ea typeface="+mn-ea"/>
                    <a:cs typeface="+mn-cs"/>
                  </a:defRPr>
                </a:lvl7pPr>
                <a:lvl8pPr marL="263525" indent="-263525" algn="l" defTabSz="914400" rtl="0" eaLnBrk="1" latinLnBrk="0" hangingPunct="1">
                  <a:lnSpc>
                    <a:spcPct val="90000"/>
                  </a:lnSpc>
                  <a:spcBef>
                    <a:spcPts val="500"/>
                  </a:spcBef>
                  <a:buFont typeface="+mj-lt"/>
                  <a:buAutoNum type="alphaLcPeriod"/>
                  <a:defRPr sz="1400" kern="1200">
                    <a:solidFill>
                      <a:schemeClr val="tx1"/>
                    </a:solidFill>
                    <a:latin typeface="+mn-lt"/>
                    <a:ea typeface="+mn-ea"/>
                    <a:cs typeface="+mn-cs"/>
                  </a:defRPr>
                </a:lvl8pPr>
                <a:lvl9pPr marL="0" indent="0" algn="l" defTabSz="914400" rtl="0" eaLnBrk="1" latinLnBrk="0" hangingPunct="1">
                  <a:lnSpc>
                    <a:spcPct val="90000"/>
                  </a:lnSpc>
                  <a:spcBef>
                    <a:spcPts val="500"/>
                  </a:spcBef>
                  <a:buFont typeface="Arial" panose="020B0604020202020204" pitchFamily="34" charset="0"/>
                  <a:buNone/>
                  <a:defRPr sz="1200" i="1" kern="1200">
                    <a:solidFill>
                      <a:schemeClr val="tx1"/>
                    </a:solidFill>
                    <a:latin typeface="+mn-lt"/>
                    <a:ea typeface="+mn-ea"/>
                    <a:cs typeface="+mn-cs"/>
                  </a:defRPr>
                </a:lvl9pPr>
              </a:lstStyle>
              <a:p>
                <a:pPr marL="0" indent="0" algn="ctr">
                  <a:buNone/>
                </a:pPr>
                <a:r>
                  <a:rPr lang="nl-NL" sz="1050" dirty="0">
                    <a:solidFill>
                      <a:srgbClr val="C00000"/>
                    </a:solidFill>
                    <a:effectLst>
                      <a:glow rad="50800">
                        <a:schemeClr val="bg1"/>
                      </a:glow>
                    </a:effectLst>
                    <a:latin typeface="Segoe MDL2 Assets" panose="050A0102010101010101" pitchFamily="18" charset="0"/>
                  </a:rPr>
                  <a:t></a:t>
                </a:r>
                <a:endParaRPr lang="nl-NL" sz="1050" dirty="0">
                  <a:solidFill>
                    <a:srgbClr val="C00000"/>
                  </a:solidFill>
                  <a:effectLst>
                    <a:glow rad="50800">
                      <a:schemeClr val="bg1"/>
                    </a:glow>
                  </a:effectLst>
                </a:endParaRPr>
              </a:p>
            </p:txBody>
          </p:sp>
          <p:sp>
            <p:nvSpPr>
              <p:cNvPr id="200" name="Tijdelijke aanduiding voor tekst 7">
                <a:extLst>
                  <a:ext uri="{FF2B5EF4-FFF2-40B4-BE49-F238E27FC236}">
                    <a16:creationId xmlns:a16="http://schemas.microsoft.com/office/drawing/2014/main" id="{5484E744-BD6A-469C-8BDA-36EF08D20004}"/>
                  </a:ext>
                </a:extLst>
              </p:cNvPr>
              <p:cNvSpPr txBox="1">
                <a:spLocks/>
              </p:cNvSpPr>
              <p:nvPr userDrawn="1"/>
            </p:nvSpPr>
            <p:spPr>
              <a:xfrm rot="5400000">
                <a:off x="13009888" y="2537325"/>
                <a:ext cx="208755" cy="190500"/>
              </a:xfrm>
              <a:prstGeom prst="rect">
                <a:avLst/>
              </a:prstGeom>
              <a:effectLst>
                <a:glow rad="63500">
                  <a:schemeClr val="bg1">
                    <a:alpha val="40000"/>
                  </a:schemeClr>
                </a:glow>
              </a:effectLst>
            </p:spPr>
            <p:txBody>
              <a:bodyPr vert="horz" lIns="0" tIns="0" rIns="0" bIns="0" rtlCol="0">
                <a:noAutofit/>
              </a:bodyPr>
              <a:lstStyle>
                <a:lvl1pPr marL="263525" indent="-263525" algn="l" defTabSz="914400" rtl="0" eaLnBrk="1" latinLnBrk="0" hangingPunct="1">
                  <a:lnSpc>
                    <a:spcPct val="90000"/>
                  </a:lnSpc>
                  <a:spcBef>
                    <a:spcPts val="1000"/>
                  </a:spcBef>
                  <a:buClr>
                    <a:schemeClr val="tx1"/>
                  </a:buClr>
                  <a:buFont typeface="Calibri" panose="020F0502020204030204" pitchFamily="34" charset="0"/>
                  <a:buChar char="›"/>
                  <a:defRPr sz="1400" kern="1200">
                    <a:solidFill>
                      <a:schemeClr val="tx1"/>
                    </a:solidFill>
                    <a:latin typeface="+mn-lt"/>
                    <a:ea typeface="+mn-ea"/>
                    <a:cs typeface="+mn-cs"/>
                  </a:defRPr>
                </a:lvl1pPr>
                <a:lvl2pPr marL="536575" indent="-273050" algn="l" defTabSz="914400" rtl="0" eaLnBrk="1" latinLnBrk="0" hangingPunct="1">
                  <a:lnSpc>
                    <a:spcPct val="90000"/>
                  </a:lnSpc>
                  <a:spcBef>
                    <a:spcPts val="500"/>
                  </a:spcBef>
                  <a:buClr>
                    <a:schemeClr val="tx1"/>
                  </a:buClr>
                  <a:buFont typeface="Arial" panose="020B0604020202020204" pitchFamily="34" charset="0"/>
                  <a:buChar char="›"/>
                  <a:defRPr sz="1400" kern="1200">
                    <a:solidFill>
                      <a:schemeClr val="tx1"/>
                    </a:solidFill>
                    <a:latin typeface="+mn-lt"/>
                    <a:ea typeface="+mn-ea"/>
                    <a:cs typeface="+mn-cs"/>
                  </a:defRPr>
                </a:lvl2pPr>
                <a:lvl3pPr marL="0" indent="0" algn="l" defTabSz="914400" rtl="0" eaLnBrk="1" latinLnBrk="0" hangingPunct="1">
                  <a:lnSpc>
                    <a:spcPct val="90000"/>
                  </a:lnSpc>
                  <a:spcBef>
                    <a:spcPts val="500"/>
                  </a:spcBef>
                  <a:buFont typeface="Arial" panose="020B0604020202020204" pitchFamily="34" charset="0"/>
                  <a:buNone/>
                  <a:defRPr sz="1400" kern="1200">
                    <a:solidFill>
                      <a:schemeClr val="tx1"/>
                    </a:solidFill>
                    <a:latin typeface="+mn-lt"/>
                    <a:ea typeface="+mn-ea"/>
                    <a:cs typeface="+mn-cs"/>
                  </a:defRPr>
                </a:lvl3pPr>
                <a:lvl4pPr marL="0" indent="0" algn="l" defTabSz="914400" rtl="0" eaLnBrk="1" latinLnBrk="0" hangingPunct="1">
                  <a:lnSpc>
                    <a:spcPts val="3200"/>
                  </a:lnSpc>
                  <a:spcBef>
                    <a:spcPts val="500"/>
                  </a:spcBef>
                  <a:buFont typeface="Arial" panose="020B0604020202020204" pitchFamily="34" charset="0"/>
                  <a:buNone/>
                  <a:defRPr sz="3400" b="1" i="0" kern="1200">
                    <a:solidFill>
                      <a:schemeClr val="tx1"/>
                    </a:solidFill>
                    <a:latin typeface="+mn-lt"/>
                    <a:ea typeface="+mn-ea"/>
                    <a:cs typeface="+mn-cs"/>
                  </a:defRPr>
                </a:lvl4pPr>
                <a:lvl5pPr marL="0" indent="0" algn="l" defTabSz="914400" rtl="0" eaLnBrk="1" latinLnBrk="0" hangingPunct="1">
                  <a:lnSpc>
                    <a:spcPct val="90000"/>
                  </a:lnSpc>
                  <a:spcBef>
                    <a:spcPts val="500"/>
                  </a:spcBef>
                  <a:buFont typeface="Calibri" panose="020F0502020204030204" pitchFamily="34" charset="0"/>
                  <a:buNone/>
                  <a:tabLst/>
                  <a:defRPr sz="1800" b="1" kern="1200" cap="none" spc="0" baseline="0">
                    <a:solidFill>
                      <a:schemeClr val="tx1"/>
                    </a:solidFill>
                    <a:latin typeface="+mn-lt"/>
                    <a:ea typeface="+mn-ea"/>
                    <a:cs typeface="+mn-cs"/>
                  </a:defRPr>
                </a:lvl5pPr>
                <a:lvl6pPr marL="0" indent="0" algn="l" defTabSz="914400" rtl="0" eaLnBrk="1" latinLnBrk="0" hangingPunct="1">
                  <a:lnSpc>
                    <a:spcPct val="90000"/>
                  </a:lnSpc>
                  <a:spcBef>
                    <a:spcPts val="500"/>
                  </a:spcBef>
                  <a:buFont typeface="Arial" panose="020B0604020202020204" pitchFamily="34" charset="0"/>
                  <a:buNone/>
                  <a:defRPr sz="1400" b="1" kern="1200">
                    <a:solidFill>
                      <a:schemeClr val="accent4"/>
                    </a:solidFill>
                    <a:latin typeface="+mn-lt"/>
                    <a:ea typeface="+mn-ea"/>
                    <a:cs typeface="+mn-cs"/>
                  </a:defRPr>
                </a:lvl6pPr>
                <a:lvl7pPr marL="263525" indent="-263525" algn="l" defTabSz="914400" rtl="0" eaLnBrk="1" latinLnBrk="0" hangingPunct="1">
                  <a:lnSpc>
                    <a:spcPct val="90000"/>
                  </a:lnSpc>
                  <a:spcBef>
                    <a:spcPts val="500"/>
                  </a:spcBef>
                  <a:buFont typeface="+mj-lt"/>
                  <a:buAutoNum type="arabicPeriod"/>
                  <a:defRPr sz="1400" kern="1200">
                    <a:solidFill>
                      <a:schemeClr val="tx1"/>
                    </a:solidFill>
                    <a:latin typeface="+mn-lt"/>
                    <a:ea typeface="+mn-ea"/>
                    <a:cs typeface="+mn-cs"/>
                  </a:defRPr>
                </a:lvl7pPr>
                <a:lvl8pPr marL="263525" indent="-263525" algn="l" defTabSz="914400" rtl="0" eaLnBrk="1" latinLnBrk="0" hangingPunct="1">
                  <a:lnSpc>
                    <a:spcPct val="90000"/>
                  </a:lnSpc>
                  <a:spcBef>
                    <a:spcPts val="500"/>
                  </a:spcBef>
                  <a:buFont typeface="+mj-lt"/>
                  <a:buAutoNum type="alphaLcPeriod"/>
                  <a:defRPr sz="1400" kern="1200">
                    <a:solidFill>
                      <a:schemeClr val="tx1"/>
                    </a:solidFill>
                    <a:latin typeface="+mn-lt"/>
                    <a:ea typeface="+mn-ea"/>
                    <a:cs typeface="+mn-cs"/>
                  </a:defRPr>
                </a:lvl8pPr>
                <a:lvl9pPr marL="0" indent="0" algn="l" defTabSz="914400" rtl="0" eaLnBrk="1" latinLnBrk="0" hangingPunct="1">
                  <a:lnSpc>
                    <a:spcPct val="90000"/>
                  </a:lnSpc>
                  <a:spcBef>
                    <a:spcPts val="500"/>
                  </a:spcBef>
                  <a:buFont typeface="Arial" panose="020B0604020202020204" pitchFamily="34" charset="0"/>
                  <a:buNone/>
                  <a:defRPr sz="1200" i="1" kern="1200">
                    <a:solidFill>
                      <a:schemeClr val="tx1"/>
                    </a:solidFill>
                    <a:latin typeface="+mn-lt"/>
                    <a:ea typeface="+mn-ea"/>
                    <a:cs typeface="+mn-cs"/>
                  </a:defRPr>
                </a:lvl9pPr>
              </a:lstStyle>
              <a:p>
                <a:pPr marL="0" indent="0" algn="ctr">
                  <a:buNone/>
                </a:pPr>
                <a:r>
                  <a:rPr lang="nl-NL" sz="825" dirty="0">
                    <a:solidFill>
                      <a:srgbClr val="6C6C6C"/>
                    </a:solidFill>
                    <a:effectLst>
                      <a:glow rad="50800">
                        <a:schemeClr val="bg1"/>
                      </a:glow>
                    </a:effectLst>
                    <a:latin typeface="Calibri" panose="020F0502020204030204" pitchFamily="34" charset="0"/>
                    <a:cs typeface="Calibri" panose="020F0502020204030204" pitchFamily="34" charset="0"/>
                  </a:rPr>
                  <a:t>›</a:t>
                </a:r>
                <a:endParaRPr lang="nl-NL" sz="825" dirty="0">
                  <a:solidFill>
                    <a:srgbClr val="6C6C6C"/>
                  </a:solidFill>
                  <a:effectLst>
                    <a:glow rad="50800">
                      <a:schemeClr val="bg1"/>
                    </a:glow>
                  </a:effectLst>
                </a:endParaRPr>
              </a:p>
            </p:txBody>
          </p:sp>
        </p:grpSp>
        <p:sp>
          <p:nvSpPr>
            <p:cNvPr id="167" name="Rechthoek 166">
              <a:extLst>
                <a:ext uri="{FF2B5EF4-FFF2-40B4-BE49-F238E27FC236}">
                  <a16:creationId xmlns:a16="http://schemas.microsoft.com/office/drawing/2014/main" id="{8E3DC98F-B695-440F-B692-96A393B03CF1}"/>
                </a:ext>
              </a:extLst>
            </p:cNvPr>
            <p:cNvSpPr/>
            <p:nvPr userDrawn="1"/>
          </p:nvSpPr>
          <p:spPr>
            <a:xfrm>
              <a:off x="12854068" y="3730124"/>
              <a:ext cx="519721" cy="692431"/>
            </a:xfrm>
            <a:prstGeom prst="rect">
              <a:avLst/>
            </a:prstGeom>
            <a:solidFill>
              <a:schemeClr val="bg1">
                <a:lumMod val="85000"/>
              </a:schemeClr>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168" name="Rechthoek 167">
              <a:extLst>
                <a:ext uri="{FF2B5EF4-FFF2-40B4-BE49-F238E27FC236}">
                  <a16:creationId xmlns:a16="http://schemas.microsoft.com/office/drawing/2014/main" id="{87A9C936-760F-413A-98AC-3918AF3ABD2D}"/>
                </a:ext>
              </a:extLst>
            </p:cNvPr>
            <p:cNvSpPr/>
            <p:nvPr userDrawn="1"/>
          </p:nvSpPr>
          <p:spPr>
            <a:xfrm>
              <a:off x="12964148" y="3806869"/>
              <a:ext cx="298404" cy="248257"/>
            </a:xfrm>
            <a:prstGeom prst="rect">
              <a:avLst/>
            </a:prstGeom>
            <a:solidFill>
              <a:schemeClr val="bg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800" noProof="0" dirty="0">
                <a:solidFill>
                  <a:schemeClr val="accent1"/>
                </a:solidFill>
                <a:latin typeface="Calibri" panose="020F0502020204030204" pitchFamily="34" charset="0"/>
                <a:cs typeface="Calibri" panose="020F0502020204030204" pitchFamily="34" charset="0"/>
              </a:endParaRPr>
            </a:p>
          </p:txBody>
        </p:sp>
        <p:grpSp>
          <p:nvGrpSpPr>
            <p:cNvPr id="169" name="Groep 168">
              <a:extLst>
                <a:ext uri="{FF2B5EF4-FFF2-40B4-BE49-F238E27FC236}">
                  <a16:creationId xmlns:a16="http://schemas.microsoft.com/office/drawing/2014/main" id="{AA6E6B11-3688-4F2B-B98B-1AD410DF8FD2}"/>
                </a:ext>
              </a:extLst>
            </p:cNvPr>
            <p:cNvGrpSpPr/>
            <p:nvPr userDrawn="1"/>
          </p:nvGrpSpPr>
          <p:grpSpPr>
            <a:xfrm>
              <a:off x="12964148" y="3812796"/>
              <a:ext cx="298404" cy="242330"/>
              <a:chOff x="12945071" y="2116141"/>
              <a:chExt cx="338201" cy="242330"/>
            </a:xfrm>
          </p:grpSpPr>
          <p:cxnSp>
            <p:nvCxnSpPr>
              <p:cNvPr id="173" name="Rechte verbindingslijn 172">
                <a:extLst>
                  <a:ext uri="{FF2B5EF4-FFF2-40B4-BE49-F238E27FC236}">
                    <a16:creationId xmlns:a16="http://schemas.microsoft.com/office/drawing/2014/main" id="{C4CF0B89-38B6-43DD-973C-EF5BD2BD5F5A}"/>
                  </a:ext>
                </a:extLst>
              </p:cNvPr>
              <p:cNvCxnSpPr/>
              <p:nvPr userDrawn="1"/>
            </p:nvCxnSpPr>
            <p:spPr>
              <a:xfrm>
                <a:off x="13061098" y="2116141"/>
                <a:ext cx="0" cy="240231"/>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cxnSp>
            <p:nvCxnSpPr>
              <p:cNvPr id="174" name="Rechte verbindingslijn 173">
                <a:extLst>
                  <a:ext uri="{FF2B5EF4-FFF2-40B4-BE49-F238E27FC236}">
                    <a16:creationId xmlns:a16="http://schemas.microsoft.com/office/drawing/2014/main" id="{5409871D-BE1C-405D-921D-CE89553336BD}"/>
                  </a:ext>
                </a:extLst>
              </p:cNvPr>
              <p:cNvCxnSpPr/>
              <p:nvPr userDrawn="1"/>
            </p:nvCxnSpPr>
            <p:spPr>
              <a:xfrm>
                <a:off x="13168437" y="2116141"/>
                <a:ext cx="0" cy="240231"/>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cxnSp>
            <p:nvCxnSpPr>
              <p:cNvPr id="175" name="Rechte verbindingslijn 174">
                <a:extLst>
                  <a:ext uri="{FF2B5EF4-FFF2-40B4-BE49-F238E27FC236}">
                    <a16:creationId xmlns:a16="http://schemas.microsoft.com/office/drawing/2014/main" id="{A7F72D63-0DDC-4EFB-AB5A-A297D8EE09CF}"/>
                  </a:ext>
                </a:extLst>
              </p:cNvPr>
              <p:cNvCxnSpPr/>
              <p:nvPr userDrawn="1"/>
            </p:nvCxnSpPr>
            <p:spPr>
              <a:xfrm flipH="1">
                <a:off x="12950172" y="2200011"/>
                <a:ext cx="333100" cy="0"/>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cxnSp>
            <p:nvCxnSpPr>
              <p:cNvPr id="176" name="Rechte verbindingslijn 175">
                <a:extLst>
                  <a:ext uri="{FF2B5EF4-FFF2-40B4-BE49-F238E27FC236}">
                    <a16:creationId xmlns:a16="http://schemas.microsoft.com/office/drawing/2014/main" id="{8C3DADDD-3608-42C5-BF09-9386D93ABB10}"/>
                  </a:ext>
                </a:extLst>
              </p:cNvPr>
              <p:cNvCxnSpPr/>
              <p:nvPr userDrawn="1"/>
            </p:nvCxnSpPr>
            <p:spPr>
              <a:xfrm flipH="1">
                <a:off x="12950172" y="2283881"/>
                <a:ext cx="333100" cy="0"/>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sp>
            <p:nvSpPr>
              <p:cNvPr id="177" name="Rechthoek 176">
                <a:extLst>
                  <a:ext uri="{FF2B5EF4-FFF2-40B4-BE49-F238E27FC236}">
                    <a16:creationId xmlns:a16="http://schemas.microsoft.com/office/drawing/2014/main" id="{44989C73-3B56-4217-929D-8D7025312F42}"/>
                  </a:ext>
                </a:extLst>
              </p:cNvPr>
              <p:cNvSpPr/>
              <p:nvPr userDrawn="1"/>
            </p:nvSpPr>
            <p:spPr>
              <a:xfrm>
                <a:off x="12945071" y="2116141"/>
                <a:ext cx="338201" cy="242330"/>
              </a:xfrm>
              <a:prstGeom prst="rect">
                <a:avLst/>
              </a:prstGeom>
              <a:noFill/>
              <a:ln w="12700">
                <a:solidFill>
                  <a:srgbClr val="6C6C6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800" noProof="0" dirty="0">
                  <a:solidFill>
                    <a:schemeClr val="accent1"/>
                  </a:solidFill>
                  <a:latin typeface="Calibri" panose="020F0502020204030204" pitchFamily="34" charset="0"/>
                  <a:cs typeface="Calibri" panose="020F0502020204030204" pitchFamily="34" charset="0"/>
                </a:endParaRPr>
              </a:p>
            </p:txBody>
          </p:sp>
        </p:grpSp>
        <p:sp>
          <p:nvSpPr>
            <p:cNvPr id="170" name="Rechthoek 169">
              <a:extLst>
                <a:ext uri="{FF2B5EF4-FFF2-40B4-BE49-F238E27FC236}">
                  <a16:creationId xmlns:a16="http://schemas.microsoft.com/office/drawing/2014/main" id="{B8AC344E-A9FF-4AE1-86CA-F07F965DBF4D}"/>
                </a:ext>
              </a:extLst>
            </p:cNvPr>
            <p:cNvSpPr/>
            <p:nvPr userDrawn="1"/>
          </p:nvSpPr>
          <p:spPr>
            <a:xfrm>
              <a:off x="12939471" y="4149031"/>
              <a:ext cx="342705" cy="122203"/>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450"/>
                </a:spcBef>
                <a:spcAft>
                  <a:spcPts val="450"/>
                </a:spcAft>
              </a:pPr>
              <a:r>
                <a:rPr lang="nl-NL" sz="525" b="0" u="none" noProof="0" dirty="0">
                  <a:solidFill>
                    <a:srgbClr val="211F26"/>
                  </a:solidFill>
                  <a:latin typeface="Calibri" panose="020F0502020204030204" pitchFamily="34" charset="0"/>
                  <a:cs typeface="Calibri" panose="020F0502020204030204" pitchFamily="34" charset="0"/>
                </a:rPr>
                <a:t>Delete</a:t>
              </a:r>
            </a:p>
          </p:txBody>
        </p:sp>
        <p:sp>
          <p:nvSpPr>
            <p:cNvPr id="171" name="Tijdelijke aanduiding voor tekst 7">
              <a:extLst>
                <a:ext uri="{FF2B5EF4-FFF2-40B4-BE49-F238E27FC236}">
                  <a16:creationId xmlns:a16="http://schemas.microsoft.com/office/drawing/2014/main" id="{683A69DC-CC1F-4C1B-8B8D-7129B828F022}"/>
                </a:ext>
              </a:extLst>
            </p:cNvPr>
            <p:cNvSpPr txBox="1">
              <a:spLocks/>
            </p:cNvSpPr>
            <p:nvPr userDrawn="1"/>
          </p:nvSpPr>
          <p:spPr>
            <a:xfrm flipV="1">
              <a:off x="13117621" y="3944773"/>
              <a:ext cx="208755" cy="190500"/>
            </a:xfrm>
            <a:prstGeom prst="rect">
              <a:avLst/>
            </a:prstGeom>
            <a:effectLst>
              <a:glow rad="63500">
                <a:schemeClr val="bg1">
                  <a:alpha val="40000"/>
                </a:schemeClr>
              </a:glow>
            </a:effectLst>
          </p:spPr>
          <p:txBody>
            <a:bodyPr vert="horz" lIns="0" tIns="0" rIns="0" bIns="0" rtlCol="0">
              <a:noAutofit/>
            </a:bodyPr>
            <a:lstStyle>
              <a:lvl1pPr marL="263525" indent="-263525" algn="l" defTabSz="914400" rtl="0" eaLnBrk="1" latinLnBrk="0" hangingPunct="1">
                <a:lnSpc>
                  <a:spcPct val="90000"/>
                </a:lnSpc>
                <a:spcBef>
                  <a:spcPts val="1000"/>
                </a:spcBef>
                <a:buClr>
                  <a:schemeClr val="tx1"/>
                </a:buClr>
                <a:buFont typeface="Calibri" panose="020F0502020204030204" pitchFamily="34" charset="0"/>
                <a:buChar char="›"/>
                <a:defRPr sz="1400" kern="1200">
                  <a:solidFill>
                    <a:schemeClr val="tx1"/>
                  </a:solidFill>
                  <a:latin typeface="+mn-lt"/>
                  <a:ea typeface="+mn-ea"/>
                  <a:cs typeface="+mn-cs"/>
                </a:defRPr>
              </a:lvl1pPr>
              <a:lvl2pPr marL="536575" indent="-273050" algn="l" defTabSz="914400" rtl="0" eaLnBrk="1" latinLnBrk="0" hangingPunct="1">
                <a:lnSpc>
                  <a:spcPct val="90000"/>
                </a:lnSpc>
                <a:spcBef>
                  <a:spcPts val="500"/>
                </a:spcBef>
                <a:buClr>
                  <a:schemeClr val="tx1"/>
                </a:buClr>
                <a:buFont typeface="Arial" panose="020B0604020202020204" pitchFamily="34" charset="0"/>
                <a:buChar char="›"/>
                <a:defRPr sz="1400" kern="1200">
                  <a:solidFill>
                    <a:schemeClr val="tx1"/>
                  </a:solidFill>
                  <a:latin typeface="+mn-lt"/>
                  <a:ea typeface="+mn-ea"/>
                  <a:cs typeface="+mn-cs"/>
                </a:defRPr>
              </a:lvl2pPr>
              <a:lvl3pPr marL="0" indent="0" algn="l" defTabSz="914400" rtl="0" eaLnBrk="1" latinLnBrk="0" hangingPunct="1">
                <a:lnSpc>
                  <a:spcPct val="90000"/>
                </a:lnSpc>
                <a:spcBef>
                  <a:spcPts val="500"/>
                </a:spcBef>
                <a:buFont typeface="Arial" panose="020B0604020202020204" pitchFamily="34" charset="0"/>
                <a:buNone/>
                <a:defRPr sz="1400" kern="1200">
                  <a:solidFill>
                    <a:schemeClr val="tx1"/>
                  </a:solidFill>
                  <a:latin typeface="+mn-lt"/>
                  <a:ea typeface="+mn-ea"/>
                  <a:cs typeface="+mn-cs"/>
                </a:defRPr>
              </a:lvl3pPr>
              <a:lvl4pPr marL="0" indent="0" algn="l" defTabSz="914400" rtl="0" eaLnBrk="1" latinLnBrk="0" hangingPunct="1">
                <a:lnSpc>
                  <a:spcPts val="3200"/>
                </a:lnSpc>
                <a:spcBef>
                  <a:spcPts val="500"/>
                </a:spcBef>
                <a:buFont typeface="Arial" panose="020B0604020202020204" pitchFamily="34" charset="0"/>
                <a:buNone/>
                <a:defRPr sz="3400" b="1" i="0" kern="1200">
                  <a:solidFill>
                    <a:schemeClr val="tx1"/>
                  </a:solidFill>
                  <a:latin typeface="+mn-lt"/>
                  <a:ea typeface="+mn-ea"/>
                  <a:cs typeface="+mn-cs"/>
                </a:defRPr>
              </a:lvl4pPr>
              <a:lvl5pPr marL="0" indent="0" algn="l" defTabSz="914400" rtl="0" eaLnBrk="1" latinLnBrk="0" hangingPunct="1">
                <a:lnSpc>
                  <a:spcPct val="90000"/>
                </a:lnSpc>
                <a:spcBef>
                  <a:spcPts val="500"/>
                </a:spcBef>
                <a:buFont typeface="Calibri" panose="020F0502020204030204" pitchFamily="34" charset="0"/>
                <a:buNone/>
                <a:tabLst/>
                <a:defRPr sz="1800" b="1" kern="1200" cap="none" spc="0" baseline="0">
                  <a:solidFill>
                    <a:schemeClr val="tx1"/>
                  </a:solidFill>
                  <a:latin typeface="+mn-lt"/>
                  <a:ea typeface="+mn-ea"/>
                  <a:cs typeface="+mn-cs"/>
                </a:defRPr>
              </a:lvl5pPr>
              <a:lvl6pPr marL="0" indent="0" algn="l" defTabSz="914400" rtl="0" eaLnBrk="1" latinLnBrk="0" hangingPunct="1">
                <a:lnSpc>
                  <a:spcPct val="90000"/>
                </a:lnSpc>
                <a:spcBef>
                  <a:spcPts val="500"/>
                </a:spcBef>
                <a:buFont typeface="Arial" panose="020B0604020202020204" pitchFamily="34" charset="0"/>
                <a:buNone/>
                <a:defRPr sz="1400" b="1" kern="1200">
                  <a:solidFill>
                    <a:schemeClr val="accent4"/>
                  </a:solidFill>
                  <a:latin typeface="+mn-lt"/>
                  <a:ea typeface="+mn-ea"/>
                  <a:cs typeface="+mn-cs"/>
                </a:defRPr>
              </a:lvl6pPr>
              <a:lvl7pPr marL="263525" indent="-263525" algn="l" defTabSz="914400" rtl="0" eaLnBrk="1" latinLnBrk="0" hangingPunct="1">
                <a:lnSpc>
                  <a:spcPct val="90000"/>
                </a:lnSpc>
                <a:spcBef>
                  <a:spcPts val="500"/>
                </a:spcBef>
                <a:buFont typeface="+mj-lt"/>
                <a:buAutoNum type="arabicPeriod"/>
                <a:defRPr sz="1400" kern="1200">
                  <a:solidFill>
                    <a:schemeClr val="tx1"/>
                  </a:solidFill>
                  <a:latin typeface="+mn-lt"/>
                  <a:ea typeface="+mn-ea"/>
                  <a:cs typeface="+mn-cs"/>
                </a:defRPr>
              </a:lvl7pPr>
              <a:lvl8pPr marL="263525" indent="-263525" algn="l" defTabSz="914400" rtl="0" eaLnBrk="1" latinLnBrk="0" hangingPunct="1">
                <a:lnSpc>
                  <a:spcPct val="90000"/>
                </a:lnSpc>
                <a:spcBef>
                  <a:spcPts val="500"/>
                </a:spcBef>
                <a:buFont typeface="+mj-lt"/>
                <a:buAutoNum type="alphaLcPeriod"/>
                <a:defRPr sz="1400" kern="1200">
                  <a:solidFill>
                    <a:schemeClr val="tx1"/>
                  </a:solidFill>
                  <a:latin typeface="+mn-lt"/>
                  <a:ea typeface="+mn-ea"/>
                  <a:cs typeface="+mn-cs"/>
                </a:defRPr>
              </a:lvl8pPr>
              <a:lvl9pPr marL="0" indent="0" algn="l" defTabSz="914400" rtl="0" eaLnBrk="1" latinLnBrk="0" hangingPunct="1">
                <a:lnSpc>
                  <a:spcPct val="90000"/>
                </a:lnSpc>
                <a:spcBef>
                  <a:spcPts val="500"/>
                </a:spcBef>
                <a:buFont typeface="Arial" panose="020B0604020202020204" pitchFamily="34" charset="0"/>
                <a:buNone/>
                <a:defRPr sz="1200" i="1" kern="1200">
                  <a:solidFill>
                    <a:schemeClr val="tx1"/>
                  </a:solidFill>
                  <a:latin typeface="+mn-lt"/>
                  <a:ea typeface="+mn-ea"/>
                  <a:cs typeface="+mn-cs"/>
                </a:defRPr>
              </a:lvl9pPr>
            </a:lstStyle>
            <a:p>
              <a:pPr marL="0" indent="0" algn="ctr">
                <a:buNone/>
              </a:pPr>
              <a:r>
                <a:rPr lang="nl-NL" sz="1050" dirty="0">
                  <a:solidFill>
                    <a:srgbClr val="C00000"/>
                  </a:solidFill>
                  <a:effectLst>
                    <a:glow rad="50800">
                      <a:schemeClr val="bg1"/>
                    </a:glow>
                  </a:effectLst>
                  <a:latin typeface="Segoe MDL2 Assets" panose="050A0102010101010101" pitchFamily="18" charset="0"/>
                </a:rPr>
                <a:t></a:t>
              </a:r>
              <a:endParaRPr lang="nl-NL" sz="1050" dirty="0">
                <a:solidFill>
                  <a:srgbClr val="C00000"/>
                </a:solidFill>
                <a:effectLst>
                  <a:glow rad="50800">
                    <a:schemeClr val="bg1"/>
                  </a:glow>
                </a:effectLst>
              </a:endParaRPr>
            </a:p>
          </p:txBody>
        </p:sp>
        <p:sp>
          <p:nvSpPr>
            <p:cNvPr id="172" name="Tijdelijke aanduiding voor tekst 7">
              <a:extLst>
                <a:ext uri="{FF2B5EF4-FFF2-40B4-BE49-F238E27FC236}">
                  <a16:creationId xmlns:a16="http://schemas.microsoft.com/office/drawing/2014/main" id="{178B5EDE-5D55-447B-A1A0-D1102E94E078}"/>
                </a:ext>
              </a:extLst>
            </p:cNvPr>
            <p:cNvSpPr txBox="1">
              <a:spLocks/>
            </p:cNvSpPr>
            <p:nvPr userDrawn="1"/>
          </p:nvSpPr>
          <p:spPr>
            <a:xfrm rot="5400000">
              <a:off x="13008792" y="4223706"/>
              <a:ext cx="208755" cy="190500"/>
            </a:xfrm>
            <a:prstGeom prst="rect">
              <a:avLst/>
            </a:prstGeom>
            <a:effectLst>
              <a:glow rad="63500">
                <a:schemeClr val="bg1">
                  <a:alpha val="40000"/>
                </a:schemeClr>
              </a:glow>
            </a:effectLst>
          </p:spPr>
          <p:txBody>
            <a:bodyPr vert="horz" lIns="0" tIns="0" rIns="0" bIns="0" rtlCol="0">
              <a:noAutofit/>
            </a:bodyPr>
            <a:lstStyle>
              <a:lvl1pPr marL="263525" indent="-263525" algn="l" defTabSz="914400" rtl="0" eaLnBrk="1" latinLnBrk="0" hangingPunct="1">
                <a:lnSpc>
                  <a:spcPct val="90000"/>
                </a:lnSpc>
                <a:spcBef>
                  <a:spcPts val="1000"/>
                </a:spcBef>
                <a:buClr>
                  <a:schemeClr val="tx1"/>
                </a:buClr>
                <a:buFont typeface="Calibri" panose="020F0502020204030204" pitchFamily="34" charset="0"/>
                <a:buChar char="›"/>
                <a:defRPr sz="1400" kern="1200">
                  <a:solidFill>
                    <a:schemeClr val="tx1"/>
                  </a:solidFill>
                  <a:latin typeface="+mn-lt"/>
                  <a:ea typeface="+mn-ea"/>
                  <a:cs typeface="+mn-cs"/>
                </a:defRPr>
              </a:lvl1pPr>
              <a:lvl2pPr marL="536575" indent="-273050" algn="l" defTabSz="914400" rtl="0" eaLnBrk="1" latinLnBrk="0" hangingPunct="1">
                <a:lnSpc>
                  <a:spcPct val="90000"/>
                </a:lnSpc>
                <a:spcBef>
                  <a:spcPts val="500"/>
                </a:spcBef>
                <a:buClr>
                  <a:schemeClr val="tx1"/>
                </a:buClr>
                <a:buFont typeface="Arial" panose="020B0604020202020204" pitchFamily="34" charset="0"/>
                <a:buChar char="›"/>
                <a:defRPr sz="1400" kern="1200">
                  <a:solidFill>
                    <a:schemeClr val="tx1"/>
                  </a:solidFill>
                  <a:latin typeface="+mn-lt"/>
                  <a:ea typeface="+mn-ea"/>
                  <a:cs typeface="+mn-cs"/>
                </a:defRPr>
              </a:lvl2pPr>
              <a:lvl3pPr marL="0" indent="0" algn="l" defTabSz="914400" rtl="0" eaLnBrk="1" latinLnBrk="0" hangingPunct="1">
                <a:lnSpc>
                  <a:spcPct val="90000"/>
                </a:lnSpc>
                <a:spcBef>
                  <a:spcPts val="500"/>
                </a:spcBef>
                <a:buFont typeface="Arial" panose="020B0604020202020204" pitchFamily="34" charset="0"/>
                <a:buNone/>
                <a:defRPr sz="1400" kern="1200">
                  <a:solidFill>
                    <a:schemeClr val="tx1"/>
                  </a:solidFill>
                  <a:latin typeface="+mn-lt"/>
                  <a:ea typeface="+mn-ea"/>
                  <a:cs typeface="+mn-cs"/>
                </a:defRPr>
              </a:lvl3pPr>
              <a:lvl4pPr marL="0" indent="0" algn="l" defTabSz="914400" rtl="0" eaLnBrk="1" latinLnBrk="0" hangingPunct="1">
                <a:lnSpc>
                  <a:spcPts val="3200"/>
                </a:lnSpc>
                <a:spcBef>
                  <a:spcPts val="500"/>
                </a:spcBef>
                <a:buFont typeface="Arial" panose="020B0604020202020204" pitchFamily="34" charset="0"/>
                <a:buNone/>
                <a:defRPr sz="3400" b="1" i="0" kern="1200">
                  <a:solidFill>
                    <a:schemeClr val="tx1"/>
                  </a:solidFill>
                  <a:latin typeface="+mn-lt"/>
                  <a:ea typeface="+mn-ea"/>
                  <a:cs typeface="+mn-cs"/>
                </a:defRPr>
              </a:lvl4pPr>
              <a:lvl5pPr marL="0" indent="0" algn="l" defTabSz="914400" rtl="0" eaLnBrk="1" latinLnBrk="0" hangingPunct="1">
                <a:lnSpc>
                  <a:spcPct val="90000"/>
                </a:lnSpc>
                <a:spcBef>
                  <a:spcPts val="500"/>
                </a:spcBef>
                <a:buFont typeface="Calibri" panose="020F0502020204030204" pitchFamily="34" charset="0"/>
                <a:buNone/>
                <a:tabLst/>
                <a:defRPr sz="1800" b="1" kern="1200" cap="none" spc="0" baseline="0">
                  <a:solidFill>
                    <a:schemeClr val="tx1"/>
                  </a:solidFill>
                  <a:latin typeface="+mn-lt"/>
                  <a:ea typeface="+mn-ea"/>
                  <a:cs typeface="+mn-cs"/>
                </a:defRPr>
              </a:lvl5pPr>
              <a:lvl6pPr marL="0" indent="0" algn="l" defTabSz="914400" rtl="0" eaLnBrk="1" latinLnBrk="0" hangingPunct="1">
                <a:lnSpc>
                  <a:spcPct val="90000"/>
                </a:lnSpc>
                <a:spcBef>
                  <a:spcPts val="500"/>
                </a:spcBef>
                <a:buFont typeface="Arial" panose="020B0604020202020204" pitchFamily="34" charset="0"/>
                <a:buNone/>
                <a:defRPr sz="1400" b="1" kern="1200">
                  <a:solidFill>
                    <a:schemeClr val="accent4"/>
                  </a:solidFill>
                  <a:latin typeface="+mn-lt"/>
                  <a:ea typeface="+mn-ea"/>
                  <a:cs typeface="+mn-cs"/>
                </a:defRPr>
              </a:lvl6pPr>
              <a:lvl7pPr marL="263525" indent="-263525" algn="l" defTabSz="914400" rtl="0" eaLnBrk="1" latinLnBrk="0" hangingPunct="1">
                <a:lnSpc>
                  <a:spcPct val="90000"/>
                </a:lnSpc>
                <a:spcBef>
                  <a:spcPts val="500"/>
                </a:spcBef>
                <a:buFont typeface="+mj-lt"/>
                <a:buAutoNum type="arabicPeriod"/>
                <a:defRPr sz="1400" kern="1200">
                  <a:solidFill>
                    <a:schemeClr val="tx1"/>
                  </a:solidFill>
                  <a:latin typeface="+mn-lt"/>
                  <a:ea typeface="+mn-ea"/>
                  <a:cs typeface="+mn-cs"/>
                </a:defRPr>
              </a:lvl7pPr>
              <a:lvl8pPr marL="263525" indent="-263525" algn="l" defTabSz="914400" rtl="0" eaLnBrk="1" latinLnBrk="0" hangingPunct="1">
                <a:lnSpc>
                  <a:spcPct val="90000"/>
                </a:lnSpc>
                <a:spcBef>
                  <a:spcPts val="500"/>
                </a:spcBef>
                <a:buFont typeface="+mj-lt"/>
                <a:buAutoNum type="alphaLcPeriod"/>
                <a:defRPr sz="1400" kern="1200">
                  <a:solidFill>
                    <a:schemeClr val="tx1"/>
                  </a:solidFill>
                  <a:latin typeface="+mn-lt"/>
                  <a:ea typeface="+mn-ea"/>
                  <a:cs typeface="+mn-cs"/>
                </a:defRPr>
              </a:lvl8pPr>
              <a:lvl9pPr marL="0" indent="0" algn="l" defTabSz="914400" rtl="0" eaLnBrk="1" latinLnBrk="0" hangingPunct="1">
                <a:lnSpc>
                  <a:spcPct val="90000"/>
                </a:lnSpc>
                <a:spcBef>
                  <a:spcPts val="500"/>
                </a:spcBef>
                <a:buFont typeface="Arial" panose="020B0604020202020204" pitchFamily="34" charset="0"/>
                <a:buNone/>
                <a:defRPr sz="1200" i="1" kern="1200">
                  <a:solidFill>
                    <a:schemeClr val="tx1"/>
                  </a:solidFill>
                  <a:latin typeface="+mn-lt"/>
                  <a:ea typeface="+mn-ea"/>
                  <a:cs typeface="+mn-cs"/>
                </a:defRPr>
              </a:lvl9pPr>
            </a:lstStyle>
            <a:p>
              <a:pPr marL="0" indent="0" algn="ctr">
                <a:buNone/>
              </a:pPr>
              <a:r>
                <a:rPr lang="nl-NL" sz="825" dirty="0">
                  <a:solidFill>
                    <a:srgbClr val="6C6C6C"/>
                  </a:solidFill>
                  <a:effectLst>
                    <a:glow rad="50800">
                      <a:schemeClr val="bg1"/>
                    </a:glow>
                  </a:effectLst>
                  <a:latin typeface="Calibri" panose="020F0502020204030204" pitchFamily="34" charset="0"/>
                  <a:cs typeface="Calibri" panose="020F0502020204030204" pitchFamily="34" charset="0"/>
                </a:rPr>
                <a:t>›</a:t>
              </a:r>
              <a:endParaRPr lang="nl-NL" sz="825" dirty="0">
                <a:solidFill>
                  <a:srgbClr val="6C6C6C"/>
                </a:solidFill>
                <a:effectLst>
                  <a:glow rad="50800">
                    <a:schemeClr val="bg1"/>
                  </a:glow>
                </a:effectLst>
              </a:endParaRPr>
            </a:p>
          </p:txBody>
        </p:sp>
      </p:grpSp>
      <p:grpSp>
        <p:nvGrpSpPr>
          <p:cNvPr id="81" name="- INSTRUCTIES">
            <a:extLst>
              <a:ext uri="{FF2B5EF4-FFF2-40B4-BE49-F238E27FC236}">
                <a16:creationId xmlns:a16="http://schemas.microsoft.com/office/drawing/2014/main" id="{4498E543-396C-4569-8C2E-448E9E6DD5CC}"/>
              </a:ext>
            </a:extLst>
          </p:cNvPr>
          <p:cNvGrpSpPr/>
          <p:nvPr userDrawn="1"/>
        </p:nvGrpSpPr>
        <p:grpSpPr>
          <a:xfrm>
            <a:off x="-2839828" y="-1"/>
            <a:ext cx="2770040" cy="4464099"/>
            <a:chOff x="-3786437" y="-1"/>
            <a:chExt cx="3693386" cy="5952132"/>
          </a:xfrm>
        </p:grpSpPr>
        <p:sp>
          <p:nvSpPr>
            <p:cNvPr id="82" name="Rechthoek 81">
              <a:extLst>
                <a:ext uri="{FF2B5EF4-FFF2-40B4-BE49-F238E27FC236}">
                  <a16:creationId xmlns:a16="http://schemas.microsoft.com/office/drawing/2014/main" id="{8AC09E71-3B64-45A3-86D8-370CB5D6A4E3}"/>
                </a:ext>
              </a:extLst>
            </p:cNvPr>
            <p:cNvSpPr/>
            <p:nvPr userDrawn="1"/>
          </p:nvSpPr>
          <p:spPr>
            <a:xfrm>
              <a:off x="-3786165" y="-1"/>
              <a:ext cx="3593091" cy="5124131"/>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450"/>
                </a:spcBef>
                <a:spcAft>
                  <a:spcPts val="450"/>
                </a:spcAft>
              </a:pPr>
              <a:r>
                <a:rPr lang="nl-NL" sz="1050" b="1" cap="all" baseline="0" noProof="0" dirty="0">
                  <a:solidFill>
                    <a:schemeClr val="accent1"/>
                  </a:solidFill>
                  <a:latin typeface="Calibri" panose="020F0502020204030204" pitchFamily="34" charset="0"/>
                  <a:cs typeface="Calibri" panose="020F0502020204030204" pitchFamily="34" charset="0"/>
                </a:rPr>
                <a:t>Tekst niveaus kiezen</a:t>
              </a:r>
            </a:p>
          </p:txBody>
        </p:sp>
        <p:sp>
          <p:nvSpPr>
            <p:cNvPr id="83" name="Ovaal 82">
              <a:extLst>
                <a:ext uri="{FF2B5EF4-FFF2-40B4-BE49-F238E27FC236}">
                  <a16:creationId xmlns:a16="http://schemas.microsoft.com/office/drawing/2014/main" id="{F41AD0CE-9707-457D-921C-2585E8518333}"/>
                </a:ext>
              </a:extLst>
            </p:cNvPr>
            <p:cNvSpPr/>
            <p:nvPr userDrawn="1"/>
          </p:nvSpPr>
          <p:spPr>
            <a:xfrm>
              <a:off x="-3604183" y="183748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84" name="Rechthoek 83">
              <a:extLst>
                <a:ext uri="{FF2B5EF4-FFF2-40B4-BE49-F238E27FC236}">
                  <a16:creationId xmlns:a16="http://schemas.microsoft.com/office/drawing/2014/main" id="{273497BF-75A0-4D93-84E2-97D237B000E8}"/>
                </a:ext>
              </a:extLst>
            </p:cNvPr>
            <p:cNvSpPr/>
            <p:nvPr userDrawn="1"/>
          </p:nvSpPr>
          <p:spPr>
            <a:xfrm>
              <a:off x="-3319415" y="1837484"/>
              <a:ext cx="2949220" cy="180000"/>
            </a:xfrm>
            <a:prstGeom prst="rect">
              <a:avLst/>
            </a:prstGeom>
            <a:noFill/>
            <a:ln w="25400" cap="flat" cmpd="sng" algn="ctr">
              <a:noFill/>
              <a:prstDash val="solid"/>
            </a:ln>
            <a:effectLst/>
          </p:spPr>
          <p:txBody>
            <a:bodyPr lIns="0" tIns="0" rIns="0" bIns="0" rtlCol="0" anchor="ctr"/>
            <a:lstStyle/>
            <a:p>
              <a:pPr marL="202406" marR="0" lvl="0" indent="-202406" defTabSz="685800" eaLnBrk="1" fontAlgn="auto" latinLnBrk="0" hangingPunct="1">
                <a:lnSpc>
                  <a:spcPct val="100000"/>
                </a:lnSpc>
                <a:spcBef>
                  <a:spcPts val="450"/>
                </a:spcBef>
                <a:spcAft>
                  <a:spcPts val="450"/>
                </a:spcAft>
                <a:buClr>
                  <a:schemeClr val="tx1"/>
                </a:buClr>
                <a:buSzTx/>
                <a:buFont typeface="Calibri" panose="020F0502020204030204" pitchFamily="34" charset="0"/>
                <a:buChar char="›"/>
                <a:tabLst/>
                <a:defRPr/>
              </a:pPr>
              <a:r>
                <a:rPr kumimoji="0" lang="nl-NL" sz="1050" b="0" i="0" u="none" strike="noStrike" kern="0" cap="none" spc="0" normalizeH="0" baseline="0" noProof="0" dirty="0" err="1">
                  <a:ln>
                    <a:noFill/>
                  </a:ln>
                  <a:solidFill>
                    <a:schemeClr val="tx2"/>
                  </a:solidFill>
                  <a:effectLst/>
                  <a:uLnTx/>
                  <a:uFillTx/>
                  <a:latin typeface="+mn-lt"/>
                  <a:cs typeface="Calibri" panose="020F0502020204030204" pitchFamily="34" charset="0"/>
                </a:rPr>
                <a:t>Bullet</a:t>
              </a:r>
              <a:endParaRPr kumimoji="0" lang="nl-NL" sz="1050" b="0" i="0" u="none" strike="noStrike" kern="0" cap="none" spc="0" normalizeH="0" baseline="0" noProof="0" dirty="0">
                <a:ln>
                  <a:noFill/>
                </a:ln>
                <a:solidFill>
                  <a:schemeClr val="tx2"/>
                </a:solidFill>
                <a:effectLst/>
                <a:uLnTx/>
                <a:uFillTx/>
                <a:latin typeface="+mn-lt"/>
                <a:cs typeface="Calibri" panose="020F0502020204030204" pitchFamily="34" charset="0"/>
              </a:endParaRPr>
            </a:p>
          </p:txBody>
        </p:sp>
        <p:sp>
          <p:nvSpPr>
            <p:cNvPr id="85" name="Ovaal 84">
              <a:extLst>
                <a:ext uri="{FF2B5EF4-FFF2-40B4-BE49-F238E27FC236}">
                  <a16:creationId xmlns:a16="http://schemas.microsoft.com/office/drawing/2014/main" id="{27A6F57A-6365-42C9-8B04-5C28189F1909}"/>
                </a:ext>
              </a:extLst>
            </p:cNvPr>
            <p:cNvSpPr/>
            <p:nvPr userDrawn="1"/>
          </p:nvSpPr>
          <p:spPr>
            <a:xfrm>
              <a:off x="-3604183" y="219682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86" name="Rechthoek 85">
              <a:extLst>
                <a:ext uri="{FF2B5EF4-FFF2-40B4-BE49-F238E27FC236}">
                  <a16:creationId xmlns:a16="http://schemas.microsoft.com/office/drawing/2014/main" id="{497702FC-2589-4BB7-BB34-36FBB3C7D67C}"/>
                </a:ext>
              </a:extLst>
            </p:cNvPr>
            <p:cNvSpPr/>
            <p:nvPr userDrawn="1"/>
          </p:nvSpPr>
          <p:spPr>
            <a:xfrm>
              <a:off x="-3604183" y="1196113"/>
              <a:ext cx="3229047" cy="459227"/>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Gebruik onder de tab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‘Start’</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de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lijstniveau-knoppen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om een tekst niveau te kiezen. </a:t>
              </a:r>
              <a:b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Kies uit:</a:t>
              </a:r>
            </a:p>
          </p:txBody>
        </p:sp>
        <p:sp>
          <p:nvSpPr>
            <p:cNvPr id="87" name="Rechthoek 86">
              <a:extLst>
                <a:ext uri="{FF2B5EF4-FFF2-40B4-BE49-F238E27FC236}">
                  <a16:creationId xmlns:a16="http://schemas.microsoft.com/office/drawing/2014/main" id="{DAF78293-E465-4E9C-81BA-66F07E393FF2}"/>
                </a:ext>
              </a:extLst>
            </p:cNvPr>
            <p:cNvSpPr/>
            <p:nvPr userDrawn="1"/>
          </p:nvSpPr>
          <p:spPr>
            <a:xfrm>
              <a:off x="-3319415" y="2196829"/>
              <a:ext cx="2949220" cy="180000"/>
            </a:xfrm>
            <a:prstGeom prst="rect">
              <a:avLst/>
            </a:prstGeom>
            <a:noFill/>
            <a:ln w="25400" cap="flat" cmpd="sng" algn="ctr">
              <a:noFill/>
              <a:prstDash val="solid"/>
            </a:ln>
            <a:effectLst/>
          </p:spPr>
          <p:txBody>
            <a:bodyPr lIns="0" tIns="0" rIns="0" bIns="0" rtlCol="0" anchor="ctr"/>
            <a:lstStyle/>
            <a:p>
              <a:pPr marL="404813" marR="0" lvl="0" indent="-202406" defTabSz="685800" eaLnBrk="1" fontAlgn="auto" latinLnBrk="0" hangingPunct="1">
                <a:lnSpc>
                  <a:spcPct val="100000"/>
                </a:lnSpc>
                <a:spcBef>
                  <a:spcPts val="450"/>
                </a:spcBef>
                <a:spcAft>
                  <a:spcPts val="450"/>
                </a:spcAft>
                <a:buClr>
                  <a:schemeClr val="tx1"/>
                </a:buClr>
                <a:buSzTx/>
                <a:buFont typeface="Calibri" panose="020F0502020204030204" pitchFamily="34" charset="0"/>
                <a:buChar char="›"/>
                <a:tabLst/>
                <a:defRPr/>
              </a:pPr>
              <a:r>
                <a:rPr kumimoji="0" lang="nl-NL" sz="1050" b="0" i="0" u="none" strike="noStrike" kern="0" cap="none" spc="0" normalizeH="0" baseline="0" noProof="0" dirty="0">
                  <a:ln>
                    <a:noFill/>
                  </a:ln>
                  <a:solidFill>
                    <a:schemeClr val="tx2"/>
                  </a:solidFill>
                  <a:effectLst/>
                  <a:uLnTx/>
                  <a:uFillTx/>
                  <a:latin typeface="+mn-lt"/>
                  <a:cs typeface="Calibri" panose="020F0502020204030204" pitchFamily="34" charset="0"/>
                </a:rPr>
                <a:t>Sub-</a:t>
              </a:r>
              <a:r>
                <a:rPr kumimoji="0" lang="nl-NL" sz="1050" b="0" i="0" u="none" strike="noStrike" kern="0" cap="none" spc="0" normalizeH="0" baseline="0" noProof="0" dirty="0" err="1">
                  <a:ln>
                    <a:noFill/>
                  </a:ln>
                  <a:solidFill>
                    <a:schemeClr val="tx2"/>
                  </a:solidFill>
                  <a:effectLst/>
                  <a:uLnTx/>
                  <a:uFillTx/>
                  <a:latin typeface="+mn-lt"/>
                  <a:cs typeface="Calibri" panose="020F0502020204030204" pitchFamily="34" charset="0"/>
                </a:rPr>
                <a:t>bullet</a:t>
              </a:r>
              <a:endParaRPr kumimoji="0" lang="nl-NL" sz="1050" b="0" i="0" u="none" strike="noStrike" kern="0" cap="none" spc="0" normalizeH="0" baseline="0" noProof="0" dirty="0">
                <a:ln>
                  <a:noFill/>
                </a:ln>
                <a:solidFill>
                  <a:schemeClr val="tx2"/>
                </a:solidFill>
                <a:effectLst/>
                <a:uLnTx/>
                <a:uFillTx/>
                <a:latin typeface="+mn-lt"/>
                <a:cs typeface="Calibri" panose="020F0502020204030204" pitchFamily="34" charset="0"/>
              </a:endParaRPr>
            </a:p>
          </p:txBody>
        </p:sp>
        <p:sp>
          <p:nvSpPr>
            <p:cNvPr id="88" name="Ovaal 87">
              <a:extLst>
                <a:ext uri="{FF2B5EF4-FFF2-40B4-BE49-F238E27FC236}">
                  <a16:creationId xmlns:a16="http://schemas.microsoft.com/office/drawing/2014/main" id="{33B87138-386E-4AC6-912E-831E7D23C12E}"/>
                </a:ext>
              </a:extLst>
            </p:cNvPr>
            <p:cNvSpPr/>
            <p:nvPr userDrawn="1"/>
          </p:nvSpPr>
          <p:spPr>
            <a:xfrm>
              <a:off x="-3604183" y="255617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89" name="Rechthoek 88">
              <a:extLst>
                <a:ext uri="{FF2B5EF4-FFF2-40B4-BE49-F238E27FC236}">
                  <a16:creationId xmlns:a16="http://schemas.microsoft.com/office/drawing/2014/main" id="{3B9270FF-1FD5-4583-A23F-478FEF9A5B84}"/>
                </a:ext>
              </a:extLst>
            </p:cNvPr>
            <p:cNvSpPr/>
            <p:nvPr userDrawn="1"/>
          </p:nvSpPr>
          <p:spPr>
            <a:xfrm>
              <a:off x="-3319415" y="2556174"/>
              <a:ext cx="2949220" cy="180000"/>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100000"/>
                </a:lnSpc>
                <a:spcBef>
                  <a:spcPts val="450"/>
                </a:spcBef>
                <a:spcAft>
                  <a:spcPts val="450"/>
                </a:spcAft>
                <a:buClr>
                  <a:schemeClr val="accent1"/>
                </a:buClr>
                <a:buSzTx/>
                <a:buFont typeface="Calibri" panose="020F0502020204030204" pitchFamily="34" charset="0"/>
                <a:buNone/>
                <a:tabLst/>
                <a:defRPr/>
              </a:pPr>
              <a:r>
                <a:rPr kumimoji="0" lang="nl-NL" sz="1050" b="0" i="0" u="none" strike="noStrike" kern="0" cap="none" spc="0" normalizeH="0" baseline="0" noProof="0" dirty="0">
                  <a:ln>
                    <a:noFill/>
                  </a:ln>
                  <a:solidFill>
                    <a:schemeClr val="tx2"/>
                  </a:solidFill>
                  <a:effectLst/>
                  <a:uLnTx/>
                  <a:uFillTx/>
                  <a:latin typeface="+mn-lt"/>
                  <a:cs typeface="Calibri" panose="020F0502020204030204" pitchFamily="34" charset="0"/>
                </a:rPr>
                <a:t>Platte tekst</a:t>
              </a:r>
            </a:p>
          </p:txBody>
        </p:sp>
        <p:sp>
          <p:nvSpPr>
            <p:cNvPr id="90" name="Ovaal 89">
              <a:extLst>
                <a:ext uri="{FF2B5EF4-FFF2-40B4-BE49-F238E27FC236}">
                  <a16:creationId xmlns:a16="http://schemas.microsoft.com/office/drawing/2014/main" id="{95B875D2-FA4B-4467-8D2D-3B36D800FAFA}"/>
                </a:ext>
              </a:extLst>
            </p:cNvPr>
            <p:cNvSpPr/>
            <p:nvPr userDrawn="1"/>
          </p:nvSpPr>
          <p:spPr>
            <a:xfrm>
              <a:off x="-3604183" y="291551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91" name="Rechthoek 90">
              <a:extLst>
                <a:ext uri="{FF2B5EF4-FFF2-40B4-BE49-F238E27FC236}">
                  <a16:creationId xmlns:a16="http://schemas.microsoft.com/office/drawing/2014/main" id="{4BF90CB7-39EC-4016-8349-A68164CCF8D2}"/>
                </a:ext>
              </a:extLst>
            </p:cNvPr>
            <p:cNvSpPr/>
            <p:nvPr userDrawn="1"/>
          </p:nvSpPr>
          <p:spPr>
            <a:xfrm>
              <a:off x="-3319415" y="2915519"/>
              <a:ext cx="2949220" cy="180000"/>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100000"/>
                </a:lnSpc>
                <a:spcBef>
                  <a:spcPts val="450"/>
                </a:spcBef>
                <a:spcAft>
                  <a:spcPts val="450"/>
                </a:spcAft>
                <a:buClr>
                  <a:schemeClr val="accent1"/>
                </a:buClr>
                <a:buSzTx/>
                <a:buFont typeface="Arial" panose="020B0604020202020204" pitchFamily="34" charset="0"/>
                <a:buNone/>
                <a:tabLst/>
                <a:defRPr/>
              </a:pPr>
              <a:r>
                <a:rPr kumimoji="0" lang="nl-NL" sz="2550" b="1" i="0" u="none" strike="noStrike" kern="0" cap="none" spc="0" normalizeH="0" baseline="0" noProof="0" dirty="0">
                  <a:ln>
                    <a:noFill/>
                  </a:ln>
                  <a:solidFill>
                    <a:schemeClr val="tx2"/>
                  </a:solidFill>
                  <a:effectLst/>
                  <a:uLnTx/>
                  <a:uFillTx/>
                  <a:latin typeface="+mn-lt"/>
                  <a:cs typeface="Calibri" panose="020F0502020204030204" pitchFamily="34" charset="0"/>
                </a:rPr>
                <a:t>Titel / Quote</a:t>
              </a:r>
            </a:p>
          </p:txBody>
        </p:sp>
        <p:sp>
          <p:nvSpPr>
            <p:cNvPr id="92" name="Ovaal 91">
              <a:extLst>
                <a:ext uri="{FF2B5EF4-FFF2-40B4-BE49-F238E27FC236}">
                  <a16:creationId xmlns:a16="http://schemas.microsoft.com/office/drawing/2014/main" id="{0D9CA3F4-30D1-4810-8AC3-8E2D94D5FC71}"/>
                </a:ext>
              </a:extLst>
            </p:cNvPr>
            <p:cNvSpPr/>
            <p:nvPr userDrawn="1"/>
          </p:nvSpPr>
          <p:spPr>
            <a:xfrm>
              <a:off x="-3604183" y="327486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5</a:t>
              </a:r>
            </a:p>
          </p:txBody>
        </p:sp>
        <p:sp>
          <p:nvSpPr>
            <p:cNvPr id="93" name="Rechthoek 92">
              <a:extLst>
                <a:ext uri="{FF2B5EF4-FFF2-40B4-BE49-F238E27FC236}">
                  <a16:creationId xmlns:a16="http://schemas.microsoft.com/office/drawing/2014/main" id="{E87BFF03-B57A-44A0-8E4C-AB766082031A}"/>
                </a:ext>
              </a:extLst>
            </p:cNvPr>
            <p:cNvSpPr/>
            <p:nvPr userDrawn="1"/>
          </p:nvSpPr>
          <p:spPr>
            <a:xfrm>
              <a:off x="-3319415" y="3274864"/>
              <a:ext cx="2949220" cy="180000"/>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100000"/>
                </a:lnSpc>
                <a:spcBef>
                  <a:spcPts val="450"/>
                </a:spcBef>
                <a:spcAft>
                  <a:spcPts val="450"/>
                </a:spcAft>
                <a:buClr>
                  <a:schemeClr val="accent1"/>
                </a:buClr>
                <a:buSzTx/>
                <a:buFont typeface="Arial" panose="020B0604020202020204" pitchFamily="34" charset="0"/>
                <a:buNone/>
                <a:tabLst/>
                <a:defRPr/>
              </a:pPr>
              <a:r>
                <a:rPr kumimoji="0" lang="nl-NL" sz="1350" b="1" i="0" u="none" strike="noStrike" kern="0" cap="none" spc="0" normalizeH="0" baseline="0" noProof="0" dirty="0">
                  <a:ln>
                    <a:noFill/>
                  </a:ln>
                  <a:solidFill>
                    <a:schemeClr val="tx2"/>
                  </a:solidFill>
                  <a:effectLst/>
                  <a:uLnTx/>
                  <a:uFillTx/>
                  <a:latin typeface="+mn-lt"/>
                  <a:cs typeface="Calibri" panose="020F0502020204030204" pitchFamily="34" charset="0"/>
                </a:rPr>
                <a:t>Subtitel</a:t>
              </a:r>
            </a:p>
          </p:txBody>
        </p:sp>
        <p:sp>
          <p:nvSpPr>
            <p:cNvPr id="94" name="Ovaal 93">
              <a:extLst>
                <a:ext uri="{FF2B5EF4-FFF2-40B4-BE49-F238E27FC236}">
                  <a16:creationId xmlns:a16="http://schemas.microsoft.com/office/drawing/2014/main" id="{E73CC7DE-A402-4DAE-947C-7ECA2A9AA5EF}"/>
                </a:ext>
              </a:extLst>
            </p:cNvPr>
            <p:cNvSpPr/>
            <p:nvPr userDrawn="1"/>
          </p:nvSpPr>
          <p:spPr>
            <a:xfrm>
              <a:off x="-3604183" y="363420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6</a:t>
              </a:r>
            </a:p>
          </p:txBody>
        </p:sp>
        <p:sp>
          <p:nvSpPr>
            <p:cNvPr id="95" name="Rechthoek 94">
              <a:extLst>
                <a:ext uri="{FF2B5EF4-FFF2-40B4-BE49-F238E27FC236}">
                  <a16:creationId xmlns:a16="http://schemas.microsoft.com/office/drawing/2014/main" id="{1F72F434-D744-434B-A599-FFB2FCADA7E8}"/>
                </a:ext>
              </a:extLst>
            </p:cNvPr>
            <p:cNvSpPr/>
            <p:nvPr userDrawn="1"/>
          </p:nvSpPr>
          <p:spPr>
            <a:xfrm>
              <a:off x="-3319415" y="3993554"/>
              <a:ext cx="2949220" cy="180000"/>
            </a:xfrm>
            <a:prstGeom prst="rect">
              <a:avLst/>
            </a:prstGeom>
            <a:noFill/>
            <a:ln w="25400" cap="flat" cmpd="sng" algn="ctr">
              <a:noFill/>
              <a:prstDash val="solid"/>
            </a:ln>
            <a:effectLst/>
          </p:spPr>
          <p:txBody>
            <a:bodyPr lIns="0" tIns="0" rIns="0" bIns="0" rtlCol="0" anchor="ctr"/>
            <a:lstStyle/>
            <a:p>
              <a:pPr marL="200025" marR="0" lvl="0" indent="-200025" defTabSz="685800" eaLnBrk="1" fontAlgn="auto" latinLnBrk="0" hangingPunct="1">
                <a:lnSpc>
                  <a:spcPct val="100000"/>
                </a:lnSpc>
                <a:spcBef>
                  <a:spcPts val="450"/>
                </a:spcBef>
                <a:spcAft>
                  <a:spcPts val="450"/>
                </a:spcAft>
                <a:buClr>
                  <a:schemeClr val="accent1"/>
                </a:buClr>
                <a:buSzTx/>
                <a:buFont typeface="+mj-lt"/>
                <a:buAutoNum type="arabicPeriod"/>
                <a:tabLst/>
                <a:defRPr/>
              </a:pPr>
              <a:r>
                <a:rPr kumimoji="0" lang="nl-NL" sz="1050" b="0" i="0" u="none" strike="noStrike" kern="0" cap="none" spc="0" normalizeH="0" baseline="0" noProof="0" dirty="0">
                  <a:ln>
                    <a:noFill/>
                  </a:ln>
                  <a:solidFill>
                    <a:schemeClr val="tx2"/>
                  </a:solidFill>
                  <a:effectLst/>
                  <a:uLnTx/>
                  <a:uFillTx/>
                  <a:latin typeface="+mn-lt"/>
                  <a:cs typeface="Calibri" panose="020F0502020204030204" pitchFamily="34" charset="0"/>
                </a:rPr>
                <a:t>Numerieke </a:t>
              </a:r>
              <a:r>
                <a:rPr kumimoji="0" lang="nl-NL" sz="1050" b="0" i="0" u="none" strike="noStrike" kern="0" cap="none" spc="0" normalizeH="0" baseline="0" noProof="0" dirty="0" err="1">
                  <a:ln>
                    <a:noFill/>
                  </a:ln>
                  <a:solidFill>
                    <a:schemeClr val="tx2"/>
                  </a:solidFill>
                  <a:effectLst/>
                  <a:uLnTx/>
                  <a:uFillTx/>
                  <a:latin typeface="+mn-lt"/>
                  <a:cs typeface="Calibri" panose="020F0502020204030204" pitchFamily="34" charset="0"/>
                </a:rPr>
                <a:t>bullet</a:t>
              </a:r>
              <a:r>
                <a:rPr kumimoji="0" lang="nl-NL" sz="1050" b="0" i="0" u="none" strike="noStrike" kern="0" cap="none" spc="0" normalizeH="0" baseline="0" noProof="0" dirty="0">
                  <a:ln>
                    <a:noFill/>
                  </a:ln>
                  <a:solidFill>
                    <a:schemeClr val="tx2"/>
                  </a:solidFill>
                  <a:effectLst/>
                  <a:uLnTx/>
                  <a:uFillTx/>
                  <a:latin typeface="+mn-lt"/>
                  <a:cs typeface="Calibri" panose="020F0502020204030204" pitchFamily="34" charset="0"/>
                </a:rPr>
                <a:t> </a:t>
              </a:r>
            </a:p>
          </p:txBody>
        </p:sp>
        <p:sp>
          <p:nvSpPr>
            <p:cNvPr id="96" name="Ovaal 95">
              <a:extLst>
                <a:ext uri="{FF2B5EF4-FFF2-40B4-BE49-F238E27FC236}">
                  <a16:creationId xmlns:a16="http://schemas.microsoft.com/office/drawing/2014/main" id="{1D28DDA4-FB1F-482E-9766-2C4F07E6B025}"/>
                </a:ext>
              </a:extLst>
            </p:cNvPr>
            <p:cNvSpPr/>
            <p:nvPr userDrawn="1"/>
          </p:nvSpPr>
          <p:spPr>
            <a:xfrm>
              <a:off x="-3604183" y="399355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7</a:t>
              </a:r>
            </a:p>
          </p:txBody>
        </p:sp>
        <p:sp>
          <p:nvSpPr>
            <p:cNvPr id="97" name="Rechthoek 96">
              <a:extLst>
                <a:ext uri="{FF2B5EF4-FFF2-40B4-BE49-F238E27FC236}">
                  <a16:creationId xmlns:a16="http://schemas.microsoft.com/office/drawing/2014/main" id="{20E7273C-7F96-4BE3-ACE6-3FB22684A2DB}"/>
                </a:ext>
              </a:extLst>
            </p:cNvPr>
            <p:cNvSpPr/>
            <p:nvPr userDrawn="1"/>
          </p:nvSpPr>
          <p:spPr>
            <a:xfrm>
              <a:off x="-3325830" y="4352899"/>
              <a:ext cx="2949220" cy="180000"/>
            </a:xfrm>
            <a:prstGeom prst="rect">
              <a:avLst/>
            </a:prstGeom>
            <a:noFill/>
            <a:ln w="25400" cap="flat" cmpd="sng" algn="ctr">
              <a:noFill/>
              <a:prstDash val="solid"/>
            </a:ln>
            <a:effectLst/>
          </p:spPr>
          <p:txBody>
            <a:bodyPr lIns="0" tIns="0" rIns="0" bIns="0" rtlCol="0" anchor="ctr"/>
            <a:lstStyle/>
            <a:p>
              <a:pPr marL="200025" marR="0" lvl="0" indent="-200025" defTabSz="685800" eaLnBrk="1" fontAlgn="auto" latinLnBrk="0" hangingPunct="1">
                <a:lnSpc>
                  <a:spcPct val="100000"/>
                </a:lnSpc>
                <a:spcBef>
                  <a:spcPts val="450"/>
                </a:spcBef>
                <a:spcAft>
                  <a:spcPts val="450"/>
                </a:spcAft>
                <a:buClr>
                  <a:schemeClr val="accent1"/>
                </a:buClr>
                <a:buSzTx/>
                <a:buFont typeface="+mj-lt"/>
                <a:buAutoNum type="alphaLcPeriod"/>
                <a:tabLst/>
                <a:defRPr/>
              </a:pPr>
              <a:r>
                <a:rPr kumimoji="0" lang="nl-NL" sz="1050" b="0" i="0" u="none" strike="noStrike" kern="0" cap="none" spc="0" normalizeH="0" baseline="0" noProof="0" dirty="0">
                  <a:ln>
                    <a:noFill/>
                  </a:ln>
                  <a:solidFill>
                    <a:schemeClr val="tx2"/>
                  </a:solidFill>
                  <a:effectLst/>
                  <a:uLnTx/>
                  <a:uFillTx/>
                  <a:latin typeface="+mn-lt"/>
                  <a:cs typeface="Calibri" panose="020F0502020204030204" pitchFamily="34" charset="0"/>
                </a:rPr>
                <a:t>Alfabetische </a:t>
              </a:r>
              <a:r>
                <a:rPr kumimoji="0" lang="nl-NL" sz="1050" b="0" i="0" u="none" strike="noStrike" kern="0" cap="none" spc="0" normalizeH="0" baseline="0" noProof="0" dirty="0" err="1">
                  <a:ln>
                    <a:noFill/>
                  </a:ln>
                  <a:solidFill>
                    <a:schemeClr val="tx2"/>
                  </a:solidFill>
                  <a:effectLst/>
                  <a:uLnTx/>
                  <a:uFillTx/>
                  <a:latin typeface="+mn-lt"/>
                  <a:cs typeface="Calibri" panose="020F0502020204030204" pitchFamily="34" charset="0"/>
                </a:rPr>
                <a:t>bullet</a:t>
              </a:r>
              <a:r>
                <a:rPr kumimoji="0" lang="nl-NL" sz="1050" b="0" i="0" u="none" strike="noStrike" kern="0" cap="none" spc="0" normalizeH="0" baseline="0" noProof="0" dirty="0">
                  <a:ln>
                    <a:noFill/>
                  </a:ln>
                  <a:solidFill>
                    <a:schemeClr val="tx2"/>
                  </a:solidFill>
                  <a:effectLst/>
                  <a:uLnTx/>
                  <a:uFillTx/>
                  <a:latin typeface="+mn-lt"/>
                  <a:cs typeface="Calibri" panose="020F0502020204030204" pitchFamily="34" charset="0"/>
                </a:rPr>
                <a:t> </a:t>
              </a:r>
            </a:p>
          </p:txBody>
        </p:sp>
        <p:sp>
          <p:nvSpPr>
            <p:cNvPr id="98" name="Ovaal 97">
              <a:extLst>
                <a:ext uri="{FF2B5EF4-FFF2-40B4-BE49-F238E27FC236}">
                  <a16:creationId xmlns:a16="http://schemas.microsoft.com/office/drawing/2014/main" id="{5E133574-4DBD-4113-8D1C-B3D48FFCC92D}"/>
                </a:ext>
              </a:extLst>
            </p:cNvPr>
            <p:cNvSpPr/>
            <p:nvPr userDrawn="1"/>
          </p:nvSpPr>
          <p:spPr>
            <a:xfrm>
              <a:off x="-3604183" y="435289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8</a:t>
              </a:r>
            </a:p>
          </p:txBody>
        </p:sp>
        <p:sp>
          <p:nvSpPr>
            <p:cNvPr id="99" name="Rechthoek 98">
              <a:extLst>
                <a:ext uri="{FF2B5EF4-FFF2-40B4-BE49-F238E27FC236}">
                  <a16:creationId xmlns:a16="http://schemas.microsoft.com/office/drawing/2014/main" id="{EC47D8A0-FFA9-4BFF-9D09-D2D4AC7A85BE}"/>
                </a:ext>
              </a:extLst>
            </p:cNvPr>
            <p:cNvSpPr/>
            <p:nvPr userDrawn="1"/>
          </p:nvSpPr>
          <p:spPr>
            <a:xfrm>
              <a:off x="-3319415" y="4712245"/>
              <a:ext cx="2949220" cy="180000"/>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100000"/>
                </a:lnSpc>
                <a:spcBef>
                  <a:spcPts val="450"/>
                </a:spcBef>
                <a:spcAft>
                  <a:spcPts val="450"/>
                </a:spcAft>
                <a:buClr>
                  <a:schemeClr val="tx1"/>
                </a:buClr>
                <a:buSzTx/>
                <a:buFont typeface="Arial" panose="020B0604020202020204" pitchFamily="34" charset="0"/>
                <a:buNone/>
                <a:tabLst/>
                <a:defRPr/>
              </a:pPr>
              <a:r>
                <a:rPr kumimoji="0" lang="nl-NL" sz="900" b="0" i="1" u="none" strike="noStrike" kern="0" cap="none" spc="0" normalizeH="0" baseline="0" noProof="0" dirty="0">
                  <a:ln>
                    <a:noFill/>
                  </a:ln>
                  <a:solidFill>
                    <a:schemeClr val="tx2"/>
                  </a:solidFill>
                  <a:effectLst/>
                  <a:uLnTx/>
                  <a:uFillTx/>
                  <a:latin typeface="+mn-lt"/>
                  <a:cs typeface="Calibri" panose="020F0502020204030204" pitchFamily="34" charset="0"/>
                </a:rPr>
                <a:t>*Bronvermelding </a:t>
              </a:r>
            </a:p>
          </p:txBody>
        </p:sp>
        <p:sp>
          <p:nvSpPr>
            <p:cNvPr id="100" name="Ovaal 99">
              <a:extLst>
                <a:ext uri="{FF2B5EF4-FFF2-40B4-BE49-F238E27FC236}">
                  <a16:creationId xmlns:a16="http://schemas.microsoft.com/office/drawing/2014/main" id="{B40D3FC1-FB81-4517-B432-1B0B50C14F23}"/>
                </a:ext>
              </a:extLst>
            </p:cNvPr>
            <p:cNvSpPr/>
            <p:nvPr userDrawn="1"/>
          </p:nvSpPr>
          <p:spPr>
            <a:xfrm>
              <a:off x="-3604183" y="4712245"/>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9</a:t>
              </a:r>
            </a:p>
          </p:txBody>
        </p:sp>
        <p:sp>
          <p:nvSpPr>
            <p:cNvPr id="101" name="Rechthoek 100">
              <a:extLst>
                <a:ext uri="{FF2B5EF4-FFF2-40B4-BE49-F238E27FC236}">
                  <a16:creationId xmlns:a16="http://schemas.microsoft.com/office/drawing/2014/main" id="{4D5331B2-A1AD-4A80-A17B-621D458C3C73}"/>
                </a:ext>
              </a:extLst>
            </p:cNvPr>
            <p:cNvSpPr/>
            <p:nvPr userDrawn="1"/>
          </p:nvSpPr>
          <p:spPr>
            <a:xfrm>
              <a:off x="-3319415" y="3634209"/>
              <a:ext cx="2949220" cy="180000"/>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100000"/>
                </a:lnSpc>
                <a:spcBef>
                  <a:spcPts val="450"/>
                </a:spcBef>
                <a:spcAft>
                  <a:spcPts val="450"/>
                </a:spcAft>
                <a:buClr>
                  <a:schemeClr val="accent1"/>
                </a:buClr>
                <a:buSzTx/>
                <a:buFont typeface="Arial" panose="020B0604020202020204" pitchFamily="34" charset="0"/>
                <a:buNone/>
                <a:tabLst/>
                <a:defRPr/>
              </a:pPr>
              <a:r>
                <a:rPr kumimoji="0" lang="nl-NL" sz="1050" b="1" i="0" u="none" strike="noStrike" kern="0" cap="none" spc="0" normalizeH="0" baseline="0" noProof="0" dirty="0">
                  <a:ln>
                    <a:noFill/>
                  </a:ln>
                  <a:solidFill>
                    <a:schemeClr val="tx2"/>
                  </a:solidFill>
                  <a:effectLst/>
                  <a:uLnTx/>
                  <a:uFillTx/>
                  <a:latin typeface="+mn-lt"/>
                  <a:cs typeface="Calibri" panose="020F0502020204030204" pitchFamily="34" charset="0"/>
                </a:rPr>
                <a:t>Kop</a:t>
              </a:r>
            </a:p>
          </p:txBody>
        </p:sp>
        <p:sp>
          <p:nvSpPr>
            <p:cNvPr id="102" name="Rechthoek 101">
              <a:extLst>
                <a:ext uri="{FF2B5EF4-FFF2-40B4-BE49-F238E27FC236}">
                  <a16:creationId xmlns:a16="http://schemas.microsoft.com/office/drawing/2014/main" id="{DA33C558-5F87-4EE1-ADAD-F5161B122FB6}"/>
                </a:ext>
              </a:extLst>
            </p:cNvPr>
            <p:cNvSpPr/>
            <p:nvPr userDrawn="1"/>
          </p:nvSpPr>
          <p:spPr>
            <a:xfrm>
              <a:off x="-3786437" y="5124131"/>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900" b="1" cap="all" baseline="0" noProof="0" dirty="0">
                  <a:solidFill>
                    <a:srgbClr val="211F26"/>
                  </a:solidFill>
                  <a:latin typeface="Calibri" panose="020F0502020204030204" pitchFamily="34" charset="0"/>
                  <a:cs typeface="Calibri" panose="020F0502020204030204" pitchFamily="34" charset="0"/>
                </a:rPr>
                <a:t>MEER WETEN?</a:t>
              </a:r>
              <a:br>
                <a:rPr lang="nl-NL" sz="900" b="1" cap="all" baseline="0" noProof="0" dirty="0">
                  <a:solidFill>
                    <a:srgbClr val="211F26"/>
                  </a:solidFill>
                  <a:latin typeface="Calibri" panose="020F0502020204030204" pitchFamily="34" charset="0"/>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900" b="1" cap="all" baseline="0" noProof="0" dirty="0">
                  <a:solidFill>
                    <a:srgbClr val="211F26"/>
                  </a:solidFill>
                  <a:latin typeface="Calibri" panose="020F0502020204030204" pitchFamily="34" charset="0"/>
                  <a:cs typeface="Calibri" panose="020F0502020204030204" pitchFamily="34" charset="0"/>
                </a:rPr>
                <a:t> 'SLIDEBUILDER’ </a:t>
              </a:r>
              <a:r>
                <a:rPr lang="nl-NL" sz="9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900" kern="1200" cap="none" baseline="0" noProof="0" dirty="0">
                  <a:solidFill>
                    <a:srgbClr val="211F26"/>
                  </a:solidFill>
                  <a:latin typeface="Calibri" panose="020F0502020204030204" pitchFamily="34" charset="0"/>
                  <a:ea typeface="+mn-ea"/>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9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103" name="ICOON_info">
              <a:extLst>
                <a:ext uri="{FF2B5EF4-FFF2-40B4-BE49-F238E27FC236}">
                  <a16:creationId xmlns:a16="http://schemas.microsoft.com/office/drawing/2014/main" id="{7984247C-E3E3-48CB-BC4B-8EDDA18CEFA7}"/>
                </a:ext>
              </a:extLst>
            </p:cNvPr>
            <p:cNvGrpSpPr/>
            <p:nvPr userDrawn="1"/>
          </p:nvGrpSpPr>
          <p:grpSpPr>
            <a:xfrm>
              <a:off x="-376736" y="5063968"/>
              <a:ext cx="283685" cy="283685"/>
              <a:chOff x="-510741" y="5913713"/>
              <a:chExt cx="267555" cy="267555"/>
            </a:xfrm>
          </p:grpSpPr>
          <p:sp>
            <p:nvSpPr>
              <p:cNvPr id="151" name="Ovaal 150">
                <a:extLst>
                  <a:ext uri="{FF2B5EF4-FFF2-40B4-BE49-F238E27FC236}">
                    <a16:creationId xmlns:a16="http://schemas.microsoft.com/office/drawing/2014/main" id="{D4A5879D-C0C7-4DE0-BA31-AFBCA7E069FD}"/>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450"/>
                  </a:spcBef>
                  <a:spcAft>
                    <a:spcPts val="450"/>
                  </a:spcAft>
                </a:pPr>
                <a:endParaRPr lang="nl-NL" sz="1200" cap="all" baseline="0" noProof="0" dirty="0">
                  <a:latin typeface="Calibri" panose="020F0502020204030204" pitchFamily="34" charset="0"/>
                  <a:cs typeface="Calibri" panose="020F0502020204030204" pitchFamily="34" charset="0"/>
                </a:endParaRPr>
              </a:p>
            </p:txBody>
          </p:sp>
          <p:sp>
            <p:nvSpPr>
              <p:cNvPr id="152" name="Graphic 163" descr="Informatie">
                <a:extLst>
                  <a:ext uri="{FF2B5EF4-FFF2-40B4-BE49-F238E27FC236}">
                    <a16:creationId xmlns:a16="http://schemas.microsoft.com/office/drawing/2014/main" id="{DBB063A6-28C0-4B0D-8891-11E264382F92}"/>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lstStyle/>
              <a:p>
                <a:endParaRPr lang="nl-NL" sz="1500" noProof="0" dirty="0">
                  <a:solidFill>
                    <a:srgbClr val="211F26"/>
                  </a:solidFill>
                  <a:latin typeface="Calibri" panose="020F0502020204030204" pitchFamily="34" charset="0"/>
                  <a:cs typeface="Calibri" panose="020F0502020204030204" pitchFamily="34" charset="0"/>
                </a:endParaRPr>
              </a:p>
            </p:txBody>
          </p:sp>
        </p:grpSp>
        <p:grpSp>
          <p:nvGrpSpPr>
            <p:cNvPr id="104" name="VOORBEELD">
              <a:extLst>
                <a:ext uri="{FF2B5EF4-FFF2-40B4-BE49-F238E27FC236}">
                  <a16:creationId xmlns:a16="http://schemas.microsoft.com/office/drawing/2014/main" id="{0A3C34E1-CFA4-41D4-809F-743EB26953C6}"/>
                </a:ext>
              </a:extLst>
            </p:cNvPr>
            <p:cNvGrpSpPr/>
            <p:nvPr userDrawn="1"/>
          </p:nvGrpSpPr>
          <p:grpSpPr>
            <a:xfrm>
              <a:off x="-3605171" y="458674"/>
              <a:ext cx="3234311" cy="558875"/>
              <a:chOff x="-3605171" y="458674"/>
              <a:chExt cx="3234311" cy="558875"/>
            </a:xfrm>
          </p:grpSpPr>
          <p:sp>
            <p:nvSpPr>
              <p:cNvPr id="111" name="Rechthoek 110">
                <a:extLst>
                  <a:ext uri="{FF2B5EF4-FFF2-40B4-BE49-F238E27FC236}">
                    <a16:creationId xmlns:a16="http://schemas.microsoft.com/office/drawing/2014/main" id="{7A3EAB50-FF21-444B-9671-CA0727320005}"/>
                  </a:ext>
                </a:extLst>
              </p:cNvPr>
              <p:cNvSpPr/>
              <p:nvPr userDrawn="1"/>
            </p:nvSpPr>
            <p:spPr>
              <a:xfrm>
                <a:off x="-3604183" y="458674"/>
                <a:ext cx="393459" cy="184058"/>
              </a:xfrm>
              <a:prstGeom prst="rect">
                <a:avLst/>
              </a:prstGeom>
              <a:solidFill>
                <a:srgbClr val="F8F8F8"/>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18000" rIns="0" bIns="0" numCol="1" spcCol="0" rtlCol="0" fromWordArt="0" anchor="t" anchorCtr="0" forceAA="0" compatLnSpc="1">
                <a:prstTxWarp prst="textNoShape">
                  <a:avLst/>
                </a:prstTxWarp>
                <a:noAutofit/>
              </a:bodyPr>
              <a:lstStyle/>
              <a:p>
                <a:pPr algn="ctr"/>
                <a:r>
                  <a:rPr lang="nl-NL" sz="675" b="1" noProof="0" dirty="0">
                    <a:solidFill>
                      <a:srgbClr val="211F26"/>
                    </a:solidFill>
                    <a:latin typeface="Calibri" panose="020F0502020204030204" pitchFamily="34" charset="0"/>
                    <a:cs typeface="Calibri" panose="020F0502020204030204" pitchFamily="34" charset="0"/>
                  </a:rPr>
                  <a:t>Start</a:t>
                </a:r>
              </a:p>
            </p:txBody>
          </p:sp>
          <p:sp>
            <p:nvSpPr>
              <p:cNvPr id="112" name="Rechthoek 111">
                <a:extLst>
                  <a:ext uri="{FF2B5EF4-FFF2-40B4-BE49-F238E27FC236}">
                    <a16:creationId xmlns:a16="http://schemas.microsoft.com/office/drawing/2014/main" id="{E55962A9-F1A8-41E9-BC13-360A42E18F73}"/>
                  </a:ext>
                </a:extLst>
              </p:cNvPr>
              <p:cNvSpPr/>
              <p:nvPr userDrawn="1"/>
            </p:nvSpPr>
            <p:spPr>
              <a:xfrm>
                <a:off x="-3599184" y="621345"/>
                <a:ext cx="383782" cy="27171"/>
              </a:xfrm>
              <a:prstGeom prst="rect">
                <a:avLst/>
              </a:prstGeom>
              <a:solidFill>
                <a:srgbClr val="B7462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nvGrpSpPr>
              <p:cNvPr id="113" name="Groep 112">
                <a:extLst>
                  <a:ext uri="{FF2B5EF4-FFF2-40B4-BE49-F238E27FC236}">
                    <a16:creationId xmlns:a16="http://schemas.microsoft.com/office/drawing/2014/main" id="{4B013652-CA97-4730-8A4E-819E53A62B52}"/>
                  </a:ext>
                </a:extLst>
              </p:cNvPr>
              <p:cNvGrpSpPr/>
              <p:nvPr userDrawn="1"/>
            </p:nvGrpSpPr>
            <p:grpSpPr>
              <a:xfrm>
                <a:off x="-3386247" y="830871"/>
                <a:ext cx="139423" cy="109566"/>
                <a:chOff x="-2866744" y="827071"/>
                <a:chExt cx="168701" cy="132575"/>
              </a:xfrm>
            </p:grpSpPr>
            <p:grpSp>
              <p:nvGrpSpPr>
                <p:cNvPr id="144" name="Groep 143">
                  <a:extLst>
                    <a:ext uri="{FF2B5EF4-FFF2-40B4-BE49-F238E27FC236}">
                      <a16:creationId xmlns:a16="http://schemas.microsoft.com/office/drawing/2014/main" id="{E49EC4AE-3C45-44BE-B37A-A61DD008729E}"/>
                    </a:ext>
                  </a:extLst>
                </p:cNvPr>
                <p:cNvGrpSpPr/>
                <p:nvPr userDrawn="1"/>
              </p:nvGrpSpPr>
              <p:grpSpPr>
                <a:xfrm>
                  <a:off x="-2866744" y="827071"/>
                  <a:ext cx="168701" cy="132575"/>
                  <a:chOff x="-2866744" y="827071"/>
                  <a:chExt cx="168701" cy="132575"/>
                </a:xfrm>
              </p:grpSpPr>
              <p:cxnSp>
                <p:nvCxnSpPr>
                  <p:cNvPr id="146" name="Rechte verbindingslijn 145">
                    <a:extLst>
                      <a:ext uri="{FF2B5EF4-FFF2-40B4-BE49-F238E27FC236}">
                        <a16:creationId xmlns:a16="http://schemas.microsoft.com/office/drawing/2014/main" id="{71C885FB-CB14-4B44-A463-1D87A70ADC8F}"/>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147" name="Rechte verbindingslijn 146">
                    <a:extLst>
                      <a:ext uri="{FF2B5EF4-FFF2-40B4-BE49-F238E27FC236}">
                        <a16:creationId xmlns:a16="http://schemas.microsoft.com/office/drawing/2014/main" id="{F0353796-5C11-4F36-AC78-A58BEAC37C90}"/>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148" name="Rechte verbindingslijn 147">
                    <a:extLst>
                      <a:ext uri="{FF2B5EF4-FFF2-40B4-BE49-F238E27FC236}">
                        <a16:creationId xmlns:a16="http://schemas.microsoft.com/office/drawing/2014/main" id="{43E4FD67-33A0-4D9B-9F7E-11BAAD9DE0EC}"/>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149" name="Rechte verbindingslijn 148">
                    <a:extLst>
                      <a:ext uri="{FF2B5EF4-FFF2-40B4-BE49-F238E27FC236}">
                        <a16:creationId xmlns:a16="http://schemas.microsoft.com/office/drawing/2014/main" id="{A6A91448-493B-44BB-87D9-E8E9A4FA71E8}"/>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150" name="Rechte verbindingslijn 149">
                    <a:extLst>
                      <a:ext uri="{FF2B5EF4-FFF2-40B4-BE49-F238E27FC236}">
                        <a16:creationId xmlns:a16="http://schemas.microsoft.com/office/drawing/2014/main" id="{81958A12-F1A8-44CA-803B-69B6E2E9EF0C}"/>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145" name="Pijl: rechts 144">
                  <a:extLst>
                    <a:ext uri="{FF2B5EF4-FFF2-40B4-BE49-F238E27FC236}">
                      <a16:creationId xmlns:a16="http://schemas.microsoft.com/office/drawing/2014/main" id="{16B69E86-DCE5-40DC-B5BC-0D9533094AEC}"/>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nvGrpSpPr>
              <p:cNvPr id="114" name="Groep 113">
                <a:extLst>
                  <a:ext uri="{FF2B5EF4-FFF2-40B4-BE49-F238E27FC236}">
                    <a16:creationId xmlns:a16="http://schemas.microsoft.com/office/drawing/2014/main" id="{569E2761-F813-4B6B-B5E4-D8F6D163699C}"/>
                  </a:ext>
                </a:extLst>
              </p:cNvPr>
              <p:cNvGrpSpPr/>
              <p:nvPr userDrawn="1"/>
            </p:nvGrpSpPr>
            <p:grpSpPr>
              <a:xfrm>
                <a:off x="-3605171" y="830871"/>
                <a:ext cx="139423" cy="109566"/>
                <a:chOff x="-2866744" y="518074"/>
                <a:chExt cx="168701" cy="132575"/>
              </a:xfrm>
            </p:grpSpPr>
            <p:grpSp>
              <p:nvGrpSpPr>
                <p:cNvPr id="137" name="Groep 136">
                  <a:extLst>
                    <a:ext uri="{FF2B5EF4-FFF2-40B4-BE49-F238E27FC236}">
                      <a16:creationId xmlns:a16="http://schemas.microsoft.com/office/drawing/2014/main" id="{D90FFFE9-9A68-47F2-B14C-D9B0AA3A0811}"/>
                    </a:ext>
                  </a:extLst>
                </p:cNvPr>
                <p:cNvGrpSpPr/>
                <p:nvPr userDrawn="1"/>
              </p:nvGrpSpPr>
              <p:grpSpPr>
                <a:xfrm>
                  <a:off x="-2866744" y="518074"/>
                  <a:ext cx="168701" cy="132575"/>
                  <a:chOff x="-2866744" y="518074"/>
                  <a:chExt cx="168701" cy="132575"/>
                </a:xfrm>
              </p:grpSpPr>
              <p:cxnSp>
                <p:nvCxnSpPr>
                  <p:cNvPr id="139" name="Rechte verbindingslijn 138">
                    <a:extLst>
                      <a:ext uri="{FF2B5EF4-FFF2-40B4-BE49-F238E27FC236}">
                        <a16:creationId xmlns:a16="http://schemas.microsoft.com/office/drawing/2014/main" id="{6586F801-1BD6-48DB-8226-C43411D29C21}"/>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140" name="Rechte verbindingslijn 139">
                    <a:extLst>
                      <a:ext uri="{FF2B5EF4-FFF2-40B4-BE49-F238E27FC236}">
                        <a16:creationId xmlns:a16="http://schemas.microsoft.com/office/drawing/2014/main" id="{62D77815-963A-4E6E-AE40-1BC8316454A6}"/>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141" name="Rechte verbindingslijn 140">
                    <a:extLst>
                      <a:ext uri="{FF2B5EF4-FFF2-40B4-BE49-F238E27FC236}">
                        <a16:creationId xmlns:a16="http://schemas.microsoft.com/office/drawing/2014/main" id="{EB090EA0-08ED-489C-BC05-A0B5B6C2B5E9}"/>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142" name="Rechte verbindingslijn 141">
                    <a:extLst>
                      <a:ext uri="{FF2B5EF4-FFF2-40B4-BE49-F238E27FC236}">
                        <a16:creationId xmlns:a16="http://schemas.microsoft.com/office/drawing/2014/main" id="{B6F9435C-92DF-4559-8243-096E98E0110B}"/>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143" name="Rechte verbindingslijn 142">
                    <a:extLst>
                      <a:ext uri="{FF2B5EF4-FFF2-40B4-BE49-F238E27FC236}">
                        <a16:creationId xmlns:a16="http://schemas.microsoft.com/office/drawing/2014/main" id="{E936F4B0-2BCA-4FE0-814A-C24A460BE14B}"/>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138" name="Pijl: rechts 137">
                  <a:extLst>
                    <a:ext uri="{FF2B5EF4-FFF2-40B4-BE49-F238E27FC236}">
                      <a16:creationId xmlns:a16="http://schemas.microsoft.com/office/drawing/2014/main" id="{CB716D36-A5AD-46FE-ACAB-03EA597721CC}"/>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cxnSp>
            <p:nvCxnSpPr>
              <p:cNvPr id="115" name="Rechte verbindingslijn 114">
                <a:extLst>
                  <a:ext uri="{FF2B5EF4-FFF2-40B4-BE49-F238E27FC236}">
                    <a16:creationId xmlns:a16="http://schemas.microsoft.com/office/drawing/2014/main" id="{3B2CA2E4-F81B-4CD9-94B7-A276CD656D02}"/>
                  </a:ext>
                </a:extLst>
              </p:cNvPr>
              <p:cNvCxnSpPr>
                <a:cxnSpLocks/>
              </p:cNvCxnSpPr>
              <p:nvPr userDrawn="1"/>
            </p:nvCxnSpPr>
            <p:spPr>
              <a:xfrm flipV="1">
                <a:off x="-3459956" y="588169"/>
                <a:ext cx="547687" cy="219076"/>
              </a:xfrm>
              <a:prstGeom prst="line">
                <a:avLst/>
              </a:prstGeom>
              <a:noFill/>
              <a:ln w="19050" cap="rnd" cmpd="sng" algn="ctr">
                <a:solidFill>
                  <a:schemeClr val="accent1"/>
                </a:solidFill>
                <a:prstDash val="solid"/>
                <a:headEnd type="oval"/>
              </a:ln>
              <a:effectLst/>
            </p:spPr>
          </p:cxnSp>
          <p:cxnSp>
            <p:nvCxnSpPr>
              <p:cNvPr id="116" name="Rechte verbindingslijn 115">
                <a:extLst>
                  <a:ext uri="{FF2B5EF4-FFF2-40B4-BE49-F238E27FC236}">
                    <a16:creationId xmlns:a16="http://schemas.microsoft.com/office/drawing/2014/main" id="{FB9A8526-58B5-4B10-9AF8-4DEE73853CA3}"/>
                  </a:ext>
                </a:extLst>
              </p:cNvPr>
              <p:cNvCxnSpPr>
                <a:cxnSpLocks/>
              </p:cNvCxnSpPr>
              <p:nvPr userDrawn="1"/>
            </p:nvCxnSpPr>
            <p:spPr>
              <a:xfrm>
                <a:off x="-3224213" y="828675"/>
                <a:ext cx="319088" cy="0"/>
              </a:xfrm>
              <a:prstGeom prst="line">
                <a:avLst/>
              </a:prstGeom>
              <a:noFill/>
              <a:ln w="19050" cap="rnd" cmpd="sng" algn="ctr">
                <a:solidFill>
                  <a:schemeClr val="accent1"/>
                </a:solidFill>
                <a:prstDash val="solid"/>
                <a:headEnd type="oval"/>
              </a:ln>
              <a:effectLst/>
            </p:spPr>
          </p:cxnSp>
          <p:sp>
            <p:nvSpPr>
              <p:cNvPr id="117" name="Rechthoek 116">
                <a:extLst>
                  <a:ext uri="{FF2B5EF4-FFF2-40B4-BE49-F238E27FC236}">
                    <a16:creationId xmlns:a16="http://schemas.microsoft.com/office/drawing/2014/main" id="{44E733AA-9F3E-4FE7-B1C6-3795CFB551CC}"/>
                  </a:ext>
                </a:extLst>
              </p:cNvPr>
              <p:cNvSpPr/>
              <p:nvPr userDrawn="1"/>
            </p:nvSpPr>
            <p:spPr>
              <a:xfrm>
                <a:off x="-2559903" y="512179"/>
                <a:ext cx="2189042" cy="151083"/>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Tekstniveau omhoog</a:t>
                </a:r>
              </a:p>
            </p:txBody>
          </p:sp>
          <p:sp>
            <p:nvSpPr>
              <p:cNvPr id="118" name="Rechthoek 117">
                <a:extLst>
                  <a:ext uri="{FF2B5EF4-FFF2-40B4-BE49-F238E27FC236}">
                    <a16:creationId xmlns:a16="http://schemas.microsoft.com/office/drawing/2014/main" id="{3B771A4D-8A3D-4DE9-B299-17F5FEEC3596}"/>
                  </a:ext>
                </a:extLst>
              </p:cNvPr>
              <p:cNvSpPr/>
              <p:nvPr userDrawn="1"/>
            </p:nvSpPr>
            <p:spPr>
              <a:xfrm>
                <a:off x="-2559903" y="819562"/>
                <a:ext cx="2189043" cy="142202"/>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Tekstniveau omlaag</a:t>
                </a:r>
              </a:p>
            </p:txBody>
          </p:sp>
          <p:grpSp>
            <p:nvGrpSpPr>
              <p:cNvPr id="119" name="Groep 118">
                <a:extLst>
                  <a:ext uri="{FF2B5EF4-FFF2-40B4-BE49-F238E27FC236}">
                    <a16:creationId xmlns:a16="http://schemas.microsoft.com/office/drawing/2014/main" id="{F04B8B8D-DCA7-4E96-ABCC-AC528467C009}"/>
                  </a:ext>
                </a:extLst>
              </p:cNvPr>
              <p:cNvGrpSpPr/>
              <p:nvPr userDrawn="1"/>
            </p:nvGrpSpPr>
            <p:grpSpPr>
              <a:xfrm>
                <a:off x="-2916763" y="769168"/>
                <a:ext cx="268738" cy="248381"/>
                <a:chOff x="-2916763" y="769168"/>
                <a:chExt cx="268738" cy="248381"/>
              </a:xfrm>
            </p:grpSpPr>
            <p:sp>
              <p:nvSpPr>
                <p:cNvPr id="129" name="Rechthoek 128">
                  <a:extLst>
                    <a:ext uri="{FF2B5EF4-FFF2-40B4-BE49-F238E27FC236}">
                      <a16:creationId xmlns:a16="http://schemas.microsoft.com/office/drawing/2014/main" id="{EA30453F-E719-41B5-BF97-ABBB8DD64BEF}"/>
                    </a:ext>
                  </a:extLst>
                </p:cNvPr>
                <p:cNvSpPr/>
                <p:nvPr userDrawn="1"/>
              </p:nvSpPr>
              <p:spPr>
                <a:xfrm>
                  <a:off x="-2916763" y="769168"/>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dirty="0">
                    <a:solidFill>
                      <a:srgbClr val="211F26"/>
                    </a:solidFill>
                    <a:latin typeface="Calibri" panose="020F0502020204030204" pitchFamily="34" charset="0"/>
                    <a:cs typeface="Calibri" panose="020F0502020204030204" pitchFamily="34" charset="0"/>
                  </a:endParaRPr>
                </a:p>
              </p:txBody>
            </p:sp>
            <p:grpSp>
              <p:nvGrpSpPr>
                <p:cNvPr id="130" name="Groep 129">
                  <a:extLst>
                    <a:ext uri="{FF2B5EF4-FFF2-40B4-BE49-F238E27FC236}">
                      <a16:creationId xmlns:a16="http://schemas.microsoft.com/office/drawing/2014/main" id="{3E605C66-C9EB-4918-AA2E-7D8AB94B2C1C}"/>
                    </a:ext>
                  </a:extLst>
                </p:cNvPr>
                <p:cNvGrpSpPr/>
                <p:nvPr userDrawn="1"/>
              </p:nvGrpSpPr>
              <p:grpSpPr>
                <a:xfrm>
                  <a:off x="-2866744" y="827071"/>
                  <a:ext cx="168701" cy="132575"/>
                  <a:chOff x="-2866744" y="827071"/>
                  <a:chExt cx="168701" cy="132575"/>
                </a:xfrm>
              </p:grpSpPr>
              <p:cxnSp>
                <p:nvCxnSpPr>
                  <p:cNvPr id="132" name="Rechte verbindingslijn 131">
                    <a:extLst>
                      <a:ext uri="{FF2B5EF4-FFF2-40B4-BE49-F238E27FC236}">
                        <a16:creationId xmlns:a16="http://schemas.microsoft.com/office/drawing/2014/main" id="{CC2583E0-734C-42A9-9F8C-B1C8F88C34CC}"/>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133" name="Rechte verbindingslijn 132">
                    <a:extLst>
                      <a:ext uri="{FF2B5EF4-FFF2-40B4-BE49-F238E27FC236}">
                        <a16:creationId xmlns:a16="http://schemas.microsoft.com/office/drawing/2014/main" id="{14B8C9A6-3499-49F6-AFAF-4C9493583B35}"/>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134" name="Rechte verbindingslijn 133">
                    <a:extLst>
                      <a:ext uri="{FF2B5EF4-FFF2-40B4-BE49-F238E27FC236}">
                        <a16:creationId xmlns:a16="http://schemas.microsoft.com/office/drawing/2014/main" id="{47F061A8-8A38-4E2C-8E3F-ED450EC60907}"/>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135" name="Rechte verbindingslijn 134">
                    <a:extLst>
                      <a:ext uri="{FF2B5EF4-FFF2-40B4-BE49-F238E27FC236}">
                        <a16:creationId xmlns:a16="http://schemas.microsoft.com/office/drawing/2014/main" id="{43594370-801D-4F2A-AC8E-9C4D33AE4EEA}"/>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136" name="Rechte verbindingslijn 135">
                    <a:extLst>
                      <a:ext uri="{FF2B5EF4-FFF2-40B4-BE49-F238E27FC236}">
                        <a16:creationId xmlns:a16="http://schemas.microsoft.com/office/drawing/2014/main" id="{21596418-03BE-4D0F-A52F-9CDB88828B29}"/>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131" name="Pijl: rechts 130">
                  <a:extLst>
                    <a:ext uri="{FF2B5EF4-FFF2-40B4-BE49-F238E27FC236}">
                      <a16:creationId xmlns:a16="http://schemas.microsoft.com/office/drawing/2014/main" id="{F6F900C4-0C4C-4917-A22D-59847977C036}"/>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nvGrpSpPr>
              <p:cNvPr id="120" name="Groep 119">
                <a:extLst>
                  <a:ext uri="{FF2B5EF4-FFF2-40B4-BE49-F238E27FC236}">
                    <a16:creationId xmlns:a16="http://schemas.microsoft.com/office/drawing/2014/main" id="{4745D2DD-3CD8-48BA-AF7C-F4E8BE4BEE97}"/>
                  </a:ext>
                </a:extLst>
              </p:cNvPr>
              <p:cNvGrpSpPr/>
              <p:nvPr userDrawn="1"/>
            </p:nvGrpSpPr>
            <p:grpSpPr>
              <a:xfrm>
                <a:off x="-2916763" y="460171"/>
                <a:ext cx="268738" cy="248381"/>
                <a:chOff x="-2916763" y="460171"/>
                <a:chExt cx="268738" cy="248381"/>
              </a:xfrm>
            </p:grpSpPr>
            <p:sp>
              <p:nvSpPr>
                <p:cNvPr id="121" name="Rechthoek 120">
                  <a:extLst>
                    <a:ext uri="{FF2B5EF4-FFF2-40B4-BE49-F238E27FC236}">
                      <a16:creationId xmlns:a16="http://schemas.microsoft.com/office/drawing/2014/main" id="{6FF4A65A-C4CF-4D9E-A0E3-1A434C942ED1}"/>
                    </a:ext>
                  </a:extLst>
                </p:cNvPr>
                <p:cNvSpPr/>
                <p:nvPr userDrawn="1"/>
              </p:nvSpPr>
              <p:spPr>
                <a:xfrm>
                  <a:off x="-2916763" y="460171"/>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dirty="0">
                    <a:solidFill>
                      <a:srgbClr val="211F26"/>
                    </a:solidFill>
                    <a:latin typeface="Calibri" panose="020F0502020204030204" pitchFamily="34" charset="0"/>
                    <a:cs typeface="Calibri" panose="020F0502020204030204" pitchFamily="34" charset="0"/>
                  </a:endParaRPr>
                </a:p>
              </p:txBody>
            </p:sp>
            <p:grpSp>
              <p:nvGrpSpPr>
                <p:cNvPr id="122" name="Groep 121">
                  <a:extLst>
                    <a:ext uri="{FF2B5EF4-FFF2-40B4-BE49-F238E27FC236}">
                      <a16:creationId xmlns:a16="http://schemas.microsoft.com/office/drawing/2014/main" id="{D8C07821-423B-48CF-9158-3D8843B7C8B9}"/>
                    </a:ext>
                  </a:extLst>
                </p:cNvPr>
                <p:cNvGrpSpPr/>
                <p:nvPr userDrawn="1"/>
              </p:nvGrpSpPr>
              <p:grpSpPr>
                <a:xfrm>
                  <a:off x="-2866744" y="518074"/>
                  <a:ext cx="168701" cy="132575"/>
                  <a:chOff x="-2866744" y="518074"/>
                  <a:chExt cx="168701" cy="132575"/>
                </a:xfrm>
              </p:grpSpPr>
              <p:cxnSp>
                <p:nvCxnSpPr>
                  <p:cNvPr id="124" name="Rechte verbindingslijn 123">
                    <a:extLst>
                      <a:ext uri="{FF2B5EF4-FFF2-40B4-BE49-F238E27FC236}">
                        <a16:creationId xmlns:a16="http://schemas.microsoft.com/office/drawing/2014/main" id="{445F03D2-4843-45FE-B137-704BC69F6FC4}"/>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125" name="Rechte verbindingslijn 124">
                    <a:extLst>
                      <a:ext uri="{FF2B5EF4-FFF2-40B4-BE49-F238E27FC236}">
                        <a16:creationId xmlns:a16="http://schemas.microsoft.com/office/drawing/2014/main" id="{6EE0ECCF-A8F4-40D9-9765-54092FC35869}"/>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126" name="Rechte verbindingslijn 125">
                    <a:extLst>
                      <a:ext uri="{FF2B5EF4-FFF2-40B4-BE49-F238E27FC236}">
                        <a16:creationId xmlns:a16="http://schemas.microsoft.com/office/drawing/2014/main" id="{1DD7AAA6-33C8-42B2-B4D5-C8C0A87BD437}"/>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127" name="Rechte verbindingslijn 126">
                    <a:extLst>
                      <a:ext uri="{FF2B5EF4-FFF2-40B4-BE49-F238E27FC236}">
                        <a16:creationId xmlns:a16="http://schemas.microsoft.com/office/drawing/2014/main" id="{1C463A8D-FCB6-4357-A718-49F831B39E46}"/>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128" name="Rechte verbindingslijn 127">
                    <a:extLst>
                      <a:ext uri="{FF2B5EF4-FFF2-40B4-BE49-F238E27FC236}">
                        <a16:creationId xmlns:a16="http://schemas.microsoft.com/office/drawing/2014/main" id="{E8AF8BAF-DE53-4259-B86E-E4FB5728B33D}"/>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123" name="Pijl: rechts 122">
                  <a:extLst>
                    <a:ext uri="{FF2B5EF4-FFF2-40B4-BE49-F238E27FC236}">
                      <a16:creationId xmlns:a16="http://schemas.microsoft.com/office/drawing/2014/main" id="{891F1C3E-01AB-4580-9AB4-73A651BD868E}"/>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grpSp>
          <p:nvGrpSpPr>
            <p:cNvPr id="105" name="Groep 104">
              <a:extLst>
                <a:ext uri="{FF2B5EF4-FFF2-40B4-BE49-F238E27FC236}">
                  <a16:creationId xmlns:a16="http://schemas.microsoft.com/office/drawing/2014/main" id="{1F57F321-1442-44E9-A8F8-EB88B16656D0}"/>
                </a:ext>
              </a:extLst>
            </p:cNvPr>
            <p:cNvGrpSpPr/>
            <p:nvPr userDrawn="1"/>
          </p:nvGrpSpPr>
          <p:grpSpPr>
            <a:xfrm>
              <a:off x="-938434" y="5326819"/>
              <a:ext cx="627798" cy="576693"/>
              <a:chOff x="-1753862" y="6112775"/>
              <a:chExt cx="759635" cy="697798"/>
            </a:xfrm>
          </p:grpSpPr>
          <p:grpSp>
            <p:nvGrpSpPr>
              <p:cNvPr id="106" name="Inspireren">
                <a:extLst>
                  <a:ext uri="{FF2B5EF4-FFF2-40B4-BE49-F238E27FC236}">
                    <a16:creationId xmlns:a16="http://schemas.microsoft.com/office/drawing/2014/main" id="{5E07524D-53F4-42C2-95C4-EA18DE393AC1}"/>
                  </a:ext>
                </a:extLst>
              </p:cNvPr>
              <p:cNvGrpSpPr>
                <a:grpSpLocks noChangeAspect="1"/>
              </p:cNvGrpSpPr>
              <p:nvPr userDrawn="1"/>
            </p:nvGrpSpPr>
            <p:grpSpPr bwMode="auto">
              <a:xfrm>
                <a:off x="-1484858" y="6112775"/>
                <a:ext cx="205431" cy="293286"/>
                <a:chOff x="4768" y="2783"/>
                <a:chExt cx="788" cy="1125"/>
              </a:xfrm>
              <a:gradFill>
                <a:gsLst>
                  <a:gs pos="0">
                    <a:srgbClr val="9D9FA1"/>
                  </a:gs>
                  <a:gs pos="70000">
                    <a:srgbClr val="211F26"/>
                  </a:gs>
                </a:gsLst>
                <a:lin ang="2700000" scaled="0"/>
              </a:gradFill>
            </p:grpSpPr>
            <p:sp>
              <p:nvSpPr>
                <p:cNvPr id="108" name="Freeform 12">
                  <a:extLst>
                    <a:ext uri="{FF2B5EF4-FFF2-40B4-BE49-F238E27FC236}">
                      <a16:creationId xmlns:a16="http://schemas.microsoft.com/office/drawing/2014/main" id="{56CEF452-8D66-4E89-9C29-1BDBF2DA4BFC}"/>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109" name="Freeform 13">
                  <a:extLst>
                    <a:ext uri="{FF2B5EF4-FFF2-40B4-BE49-F238E27FC236}">
                      <a16:creationId xmlns:a16="http://schemas.microsoft.com/office/drawing/2014/main" id="{3BF94663-B948-4147-97C5-89551A12FFAC}"/>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110" name="Freeform 14">
                  <a:extLst>
                    <a:ext uri="{FF2B5EF4-FFF2-40B4-BE49-F238E27FC236}">
                      <a16:creationId xmlns:a16="http://schemas.microsoft.com/office/drawing/2014/main" id="{B6C42E4B-D2DA-469B-8AE2-311B8E9A8FA5}"/>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grpSp>
          <p:sp>
            <p:nvSpPr>
              <p:cNvPr id="107" name="Tekstvak 106">
                <a:extLst>
                  <a:ext uri="{FF2B5EF4-FFF2-40B4-BE49-F238E27FC236}">
                    <a16:creationId xmlns:a16="http://schemas.microsoft.com/office/drawing/2014/main" id="{A5E58528-A958-4931-91EB-E4CB79242AF5}"/>
                  </a:ext>
                </a:extLst>
              </p:cNvPr>
              <p:cNvSpPr txBox="1"/>
              <p:nvPr userDrawn="1"/>
            </p:nvSpPr>
            <p:spPr>
              <a:xfrm>
                <a:off x="-1753862" y="6420664"/>
                <a:ext cx="759635" cy="389909"/>
              </a:xfrm>
              <a:prstGeom prst="rect">
                <a:avLst/>
              </a:prstGeom>
              <a:noFill/>
            </p:spPr>
            <p:txBody>
              <a:bodyPr wrap="square" lIns="0" tIns="0" rIns="0" bIns="0" rtlCol="0" anchor="ctr">
                <a:noAutofit/>
              </a:bodyPr>
              <a:lstStyle/>
              <a:p>
                <a:pPr marL="0" marR="0" lvl="0" indent="0" algn="ctr" defTabSz="685800" rtl="0"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sp>
        <p:nvSpPr>
          <p:cNvPr id="12" name="- INFO">
            <a:extLst>
              <a:ext uri="{FF2B5EF4-FFF2-40B4-BE49-F238E27FC236}">
                <a16:creationId xmlns:a16="http://schemas.microsoft.com/office/drawing/2014/main" id="{618D8543-DAE1-4890-8399-868CB9C8A47A}"/>
              </a:ext>
            </a:extLst>
          </p:cNvPr>
          <p:cNvSpPr txBox="1"/>
          <p:nvPr userDrawn="1"/>
        </p:nvSpPr>
        <p:spPr>
          <a:xfrm>
            <a:off x="0" y="-272667"/>
            <a:ext cx="9134475" cy="148842"/>
          </a:xfrm>
          <a:prstGeom prst="rect">
            <a:avLst/>
          </a:prstGeom>
          <a:noFill/>
        </p:spPr>
        <p:txBody>
          <a:bodyPr wrap="square" lIns="0" tIns="0" rIns="0" bIns="0" rtlCol="0" anchor="ctr" anchorCtr="0">
            <a:noAutofit/>
          </a:bodyPr>
          <a:lstStyle/>
          <a:p>
            <a:pPr algn="l"/>
            <a:r>
              <a:rPr lang="nl-NL" sz="1050" b="1" cap="all" spc="0" baseline="0">
                <a:solidFill>
                  <a:sysClr val="windowText" lastClr="000000"/>
                </a:solidFill>
                <a:latin typeface="+mn-lt"/>
                <a:cs typeface="Calibri" panose="020F0502020204030204" pitchFamily="34" charset="0"/>
              </a:rPr>
              <a:t>Tekst + tabel</a:t>
            </a:r>
            <a:endParaRPr lang="nl-NL" sz="1050" b="1" cap="all" spc="0" baseline="0" dirty="0">
              <a:solidFill>
                <a:sysClr val="windowText" lastClr="000000"/>
              </a:solidFill>
              <a:latin typeface="+mn-lt"/>
              <a:cs typeface="Calibri" panose="020F0502020204030204" pitchFamily="34" charset="0"/>
            </a:endParaRPr>
          </a:p>
        </p:txBody>
      </p:sp>
      <p:sp>
        <p:nvSpPr>
          <p:cNvPr id="154" name="tabel">
            <a:extLst>
              <a:ext uri="{FF2B5EF4-FFF2-40B4-BE49-F238E27FC236}">
                <a16:creationId xmlns:a16="http://schemas.microsoft.com/office/drawing/2014/main" id="{F82164A6-565A-48A6-BC4C-BDC6BA8FBEAE}"/>
              </a:ext>
            </a:extLst>
          </p:cNvPr>
          <p:cNvSpPr>
            <a:spLocks noGrp="1"/>
          </p:cNvSpPr>
          <p:nvPr>
            <p:ph type="tbl" sz="quarter" idx="16" hasCustomPrompt="1"/>
          </p:nvPr>
        </p:nvSpPr>
        <p:spPr>
          <a:xfrm>
            <a:off x="4767569" y="539354"/>
            <a:ext cx="3965665" cy="4193100"/>
          </a:xfrm>
        </p:spPr>
        <p:txBody>
          <a:bodyPr bIns="1260000" anchor="ctr" anchorCtr="0">
            <a:normAutofit/>
          </a:bodyPr>
          <a:lstStyle>
            <a:lvl1pPr marL="0" indent="0" algn="ctr">
              <a:lnSpc>
                <a:spcPct val="100000"/>
              </a:lnSpc>
              <a:spcBef>
                <a:spcPts val="0"/>
              </a:spcBef>
              <a:buNone/>
              <a:defRPr sz="1050">
                <a:solidFill>
                  <a:schemeClr val="bg1">
                    <a:lumMod val="50000"/>
                  </a:schemeClr>
                </a:solidFill>
              </a:defRPr>
            </a:lvl1pPr>
          </a:lstStyle>
          <a:p>
            <a:r>
              <a:rPr lang="nl-NL" dirty="0"/>
              <a:t>Klik op onderstaand icon</a:t>
            </a:r>
            <a:br>
              <a:rPr lang="nl-NL" dirty="0"/>
            </a:br>
            <a:r>
              <a:rPr lang="nl-NL" dirty="0"/>
              <a:t>om een tabel in te voegen</a:t>
            </a:r>
          </a:p>
        </p:txBody>
      </p:sp>
      <p:sp>
        <p:nvSpPr>
          <p:cNvPr id="8" name="titel">
            <a:extLst>
              <a:ext uri="{FF2B5EF4-FFF2-40B4-BE49-F238E27FC236}">
                <a16:creationId xmlns:a16="http://schemas.microsoft.com/office/drawing/2014/main" id="{4FCE8B7B-8D3B-466F-8956-5C1F4F50265C}"/>
              </a:ext>
            </a:extLst>
          </p:cNvPr>
          <p:cNvSpPr>
            <a:spLocks noGrp="1"/>
          </p:cNvSpPr>
          <p:nvPr userDrawn="1">
            <p:ph type="title" hasCustomPrompt="1"/>
          </p:nvPr>
        </p:nvSpPr>
        <p:spPr>
          <a:xfrm>
            <a:off x="401241" y="541926"/>
            <a:ext cx="3965479" cy="531827"/>
          </a:xfrm>
        </p:spPr>
        <p:txBody>
          <a:bodyPr/>
          <a:lstStyle/>
          <a:p>
            <a:r>
              <a:rPr lang="nl-NL"/>
              <a:t>Titel</a:t>
            </a:r>
            <a:br>
              <a:rPr lang="nl-NL"/>
            </a:br>
            <a:r>
              <a:rPr lang="nl-NL"/>
              <a:t>max. 2 regels</a:t>
            </a:r>
            <a:endParaRPr lang="nl-NL" dirty="0"/>
          </a:p>
        </p:txBody>
      </p:sp>
      <p:sp>
        <p:nvSpPr>
          <p:cNvPr id="10" name="tekst">
            <a:extLst>
              <a:ext uri="{FF2B5EF4-FFF2-40B4-BE49-F238E27FC236}">
                <a16:creationId xmlns:a16="http://schemas.microsoft.com/office/drawing/2014/main" id="{1666EADC-9024-4FF6-9D2D-3372EA71A6E1}"/>
              </a:ext>
            </a:extLst>
          </p:cNvPr>
          <p:cNvSpPr>
            <a:spLocks noGrp="1"/>
          </p:cNvSpPr>
          <p:nvPr userDrawn="1">
            <p:ph type="body" sz="quarter" idx="13" hasCustomPrompt="1"/>
          </p:nvPr>
        </p:nvSpPr>
        <p:spPr>
          <a:xfrm>
            <a:off x="410768" y="1472804"/>
            <a:ext cx="3955952" cy="3258740"/>
          </a:xfrm>
        </p:spPr>
        <p:txBody>
          <a:bodyPr/>
          <a:lstStyle/>
          <a:p>
            <a:pPr lvl="0"/>
            <a:r>
              <a:rPr lang="nl-NL" dirty="0"/>
              <a:t>Bullet</a:t>
            </a:r>
          </a:p>
          <a:p>
            <a:pPr lvl="1"/>
            <a:r>
              <a:rPr lang="nl-NL" dirty="0"/>
              <a:t>Sub-</a:t>
            </a:r>
            <a:r>
              <a:rPr lang="nl-NL" dirty="0" err="1"/>
              <a:t>bullet</a:t>
            </a:r>
            <a:endParaRPr lang="nl-NL" dirty="0"/>
          </a:p>
          <a:p>
            <a:pPr lvl="2"/>
            <a:r>
              <a:rPr lang="nl-NL" dirty="0"/>
              <a:t>Platte tekst</a:t>
            </a:r>
          </a:p>
          <a:p>
            <a:pPr lvl="2"/>
            <a:endParaRPr lang="nl-NL" dirty="0"/>
          </a:p>
          <a:p>
            <a:pPr lvl="3"/>
            <a:r>
              <a:rPr lang="nl-NL" dirty="0"/>
              <a:t>Titel / quote</a:t>
            </a:r>
          </a:p>
          <a:p>
            <a:pPr lvl="4"/>
            <a:r>
              <a:rPr lang="nl-NL" dirty="0"/>
              <a:t>Subtitel</a:t>
            </a:r>
          </a:p>
          <a:p>
            <a:pPr lvl="4"/>
            <a:endParaRPr lang="nl-NL" dirty="0"/>
          </a:p>
          <a:p>
            <a:pPr lvl="5"/>
            <a:r>
              <a:rPr lang="nl-NL" dirty="0"/>
              <a:t>Kop</a:t>
            </a:r>
          </a:p>
          <a:p>
            <a:pPr lvl="6"/>
            <a:r>
              <a:rPr lang="nl-NL" dirty="0"/>
              <a:t>Numerieke </a:t>
            </a:r>
            <a:r>
              <a:rPr lang="nl-NL" dirty="0" err="1"/>
              <a:t>bullet</a:t>
            </a:r>
            <a:endParaRPr lang="nl-NL" dirty="0"/>
          </a:p>
          <a:p>
            <a:pPr lvl="7"/>
            <a:r>
              <a:rPr lang="nl-NL" dirty="0"/>
              <a:t>Alfabetische </a:t>
            </a:r>
            <a:r>
              <a:rPr lang="nl-NL" dirty="0" err="1"/>
              <a:t>bullet</a:t>
            </a:r>
            <a:endParaRPr lang="nl-NL" dirty="0"/>
          </a:p>
          <a:p>
            <a:pPr lvl="7"/>
            <a:endParaRPr lang="nl-NL" dirty="0"/>
          </a:p>
          <a:p>
            <a:pPr lvl="8"/>
            <a:r>
              <a:rPr lang="nl-NL" dirty="0"/>
              <a:t>*Bronvermelding</a:t>
            </a:r>
          </a:p>
          <a:p>
            <a:pPr lvl="4"/>
            <a:endParaRPr lang="nl-NL" dirty="0"/>
          </a:p>
        </p:txBody>
      </p:sp>
      <p:sp>
        <p:nvSpPr>
          <p:cNvPr id="5" name="voettekst">
            <a:extLst>
              <a:ext uri="{FF2B5EF4-FFF2-40B4-BE49-F238E27FC236}">
                <a16:creationId xmlns:a16="http://schemas.microsoft.com/office/drawing/2014/main" id="{7B9B5AD8-20ED-43D8-A7A9-54D9AEF0A965}"/>
              </a:ext>
            </a:extLst>
          </p:cNvPr>
          <p:cNvSpPr>
            <a:spLocks noGrp="1"/>
          </p:cNvSpPr>
          <p:nvPr userDrawn="1">
            <p:ph type="ftr" sz="quarter" idx="11"/>
          </p:nvPr>
        </p:nvSpPr>
        <p:spPr/>
        <p:txBody>
          <a:bodyPr/>
          <a:lstStyle/>
          <a:p>
            <a:r>
              <a:rPr lang="nl-NL"/>
              <a:t>Erasmus University Rotterdam </a:t>
            </a:r>
            <a:endParaRPr lang="nl-NL" dirty="0"/>
          </a:p>
        </p:txBody>
      </p:sp>
      <p:sp>
        <p:nvSpPr>
          <p:cNvPr id="4" name="datum">
            <a:extLst>
              <a:ext uri="{FF2B5EF4-FFF2-40B4-BE49-F238E27FC236}">
                <a16:creationId xmlns:a16="http://schemas.microsoft.com/office/drawing/2014/main" id="{8E420A72-FB1A-45BF-AC4A-C2A67FDAE6C8}"/>
              </a:ext>
            </a:extLst>
          </p:cNvPr>
          <p:cNvSpPr>
            <a:spLocks noGrp="1"/>
          </p:cNvSpPr>
          <p:nvPr userDrawn="1">
            <p:ph type="dt" sz="half" idx="10"/>
          </p:nvPr>
        </p:nvSpPr>
        <p:spPr/>
        <p:txBody>
          <a:bodyPr/>
          <a:lstStyle>
            <a:lvl1pPr>
              <a:defRPr>
                <a:solidFill>
                  <a:schemeClr val="tx1"/>
                </a:solidFill>
              </a:defRPr>
            </a:lvl1pPr>
          </a:lstStyle>
          <a:p>
            <a:fld id="{413593D1-BDA9-4B05-8828-83D98BC9264D}" type="datetime1">
              <a:rPr lang="nl-NL" smtClean="0"/>
              <a:t>15-4-2025</a:t>
            </a:fld>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userDrawn="1">
            <p:ph type="sldNum" sz="quarter" idx="12"/>
          </p:nvPr>
        </p:nvSpPr>
        <p:spPr/>
        <p:txBody>
          <a:bodyPr/>
          <a:lstStyle>
            <a:lvl1pPr>
              <a:defRPr>
                <a:solidFill>
                  <a:schemeClr val="tx1"/>
                </a:solidFill>
              </a:defRPr>
            </a:lvl1pPr>
          </a:lstStyle>
          <a:p>
            <a:fld id="{361A1203-CA3D-4D48-AFA0-9D668419C1D5}" type="slidenum">
              <a:rPr lang="nl-NL" smtClean="0"/>
              <a:pPr/>
              <a:t>‹#›</a:t>
            </a:fld>
            <a:endParaRPr lang="nl-NL" dirty="0"/>
          </a:p>
        </p:txBody>
      </p:sp>
    </p:spTree>
    <p:extLst>
      <p:ext uri="{BB962C8B-B14F-4D97-AF65-F5344CB8AC3E}">
        <p14:creationId xmlns:p14="http://schemas.microsoft.com/office/powerpoint/2010/main" val="250781221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86.xml><?xml version="1.0" encoding="utf-8"?>
<p:sldLayout xmlns:a="http://schemas.openxmlformats.org/drawingml/2006/main" xmlns:r="http://schemas.openxmlformats.org/officeDocument/2006/relationships" xmlns:p="http://schemas.openxmlformats.org/presentationml/2006/main" preserve="1" userDrawn="1">
  <p:cSld name="Tabel">
    <p:bg>
      <p:bgPr>
        <a:solidFill>
          <a:schemeClr val="bg1">
            <a:lumMod val="95000"/>
          </a:schemeClr>
        </a:solidFill>
        <a:effectLst/>
      </p:bgPr>
    </p:bg>
    <p:spTree>
      <p:nvGrpSpPr>
        <p:cNvPr id="1" name=""/>
        <p:cNvGrpSpPr/>
        <p:nvPr/>
      </p:nvGrpSpPr>
      <p:grpSpPr>
        <a:xfrm>
          <a:off x="0" y="0"/>
          <a:ext cx="0" cy="0"/>
          <a:chOff x="0" y="0"/>
          <a:chExt cx="0" cy="0"/>
        </a:xfrm>
      </p:grpSpPr>
      <p:grpSp>
        <p:nvGrpSpPr>
          <p:cNvPr id="153" name="Groep 152">
            <a:extLst>
              <a:ext uri="{FF2B5EF4-FFF2-40B4-BE49-F238E27FC236}">
                <a16:creationId xmlns:a16="http://schemas.microsoft.com/office/drawing/2014/main" id="{52ADF587-4BBB-4D34-A54D-365D519B5B59}"/>
              </a:ext>
            </a:extLst>
          </p:cNvPr>
          <p:cNvGrpSpPr/>
          <p:nvPr userDrawn="1"/>
        </p:nvGrpSpPr>
        <p:grpSpPr>
          <a:xfrm>
            <a:off x="9283606" y="1"/>
            <a:ext cx="2694600" cy="4095964"/>
            <a:chOff x="12378141" y="1"/>
            <a:chExt cx="3592800" cy="5461285"/>
          </a:xfrm>
        </p:grpSpPr>
        <p:sp>
          <p:nvSpPr>
            <p:cNvPr id="156" name="Rechthoek 155">
              <a:extLst>
                <a:ext uri="{FF2B5EF4-FFF2-40B4-BE49-F238E27FC236}">
                  <a16:creationId xmlns:a16="http://schemas.microsoft.com/office/drawing/2014/main" id="{7F2E3D6D-5D59-49BE-B5A8-F1E7AB72746C}"/>
                </a:ext>
              </a:extLst>
            </p:cNvPr>
            <p:cNvSpPr/>
            <p:nvPr userDrawn="1"/>
          </p:nvSpPr>
          <p:spPr>
            <a:xfrm>
              <a:off x="12378141" y="4633286"/>
              <a:ext cx="3592800"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900" b="1" cap="all" baseline="0" noProof="0" dirty="0">
                  <a:solidFill>
                    <a:srgbClr val="211F26"/>
                  </a:solidFill>
                  <a:latin typeface="Calibri" panose="020F0502020204030204" pitchFamily="34" charset="0"/>
                  <a:cs typeface="Calibri" panose="020F0502020204030204" pitchFamily="34" charset="0"/>
                </a:rPr>
                <a:t>MEER WETEN?</a:t>
              </a:r>
              <a:br>
                <a:rPr lang="nl-NL" sz="900" b="1" cap="all" baseline="0" noProof="0" dirty="0">
                  <a:solidFill>
                    <a:srgbClr val="211F26"/>
                  </a:solidFill>
                  <a:latin typeface="Calibri" panose="020F0502020204030204" pitchFamily="34" charset="0"/>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900" b="1" cap="all" baseline="0" noProof="0" dirty="0">
                  <a:solidFill>
                    <a:srgbClr val="211F26"/>
                  </a:solidFill>
                  <a:latin typeface="Calibri" panose="020F0502020204030204" pitchFamily="34" charset="0"/>
                  <a:cs typeface="Calibri" panose="020F0502020204030204" pitchFamily="34" charset="0"/>
                </a:rPr>
                <a:t> 'SLIDEBUILDER’ </a:t>
              </a:r>
              <a:r>
                <a:rPr lang="nl-NL" sz="9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900" kern="1200" cap="none" baseline="0" noProof="0" dirty="0">
                  <a:solidFill>
                    <a:srgbClr val="211F26"/>
                  </a:solidFill>
                  <a:latin typeface="Calibri" panose="020F0502020204030204" pitchFamily="34" charset="0"/>
                  <a:ea typeface="+mn-ea"/>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900" b="1" cap="all" baseline="0" noProof="0" dirty="0">
                  <a:solidFill>
                    <a:srgbClr val="211F26"/>
                  </a:solidFill>
                  <a:latin typeface="Calibri" panose="020F0502020204030204" pitchFamily="34" charset="0"/>
                  <a:cs typeface="Calibri" panose="020F0502020204030204" pitchFamily="34" charset="0"/>
                </a:rPr>
                <a:t>'Support &amp; Inspiratie'</a:t>
              </a:r>
            </a:p>
          </p:txBody>
        </p:sp>
        <p:sp>
          <p:nvSpPr>
            <p:cNvPr id="157" name="Rechthoek 156">
              <a:extLst>
                <a:ext uri="{FF2B5EF4-FFF2-40B4-BE49-F238E27FC236}">
                  <a16:creationId xmlns:a16="http://schemas.microsoft.com/office/drawing/2014/main" id="{7B1028EB-3C2D-432F-ADEB-49DA71CF4067}"/>
                </a:ext>
              </a:extLst>
            </p:cNvPr>
            <p:cNvSpPr/>
            <p:nvPr userDrawn="1"/>
          </p:nvSpPr>
          <p:spPr>
            <a:xfrm>
              <a:off x="12378141" y="1"/>
              <a:ext cx="3592800" cy="4656732"/>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450"/>
                </a:spcBef>
                <a:spcAft>
                  <a:spcPts val="450"/>
                </a:spcAft>
              </a:pPr>
              <a:r>
                <a:rPr lang="nl-NL" sz="1050" b="1" cap="all" baseline="0" noProof="0" dirty="0">
                  <a:solidFill>
                    <a:schemeClr val="accent1"/>
                  </a:solidFill>
                  <a:latin typeface="Calibri" panose="020F0502020204030204" pitchFamily="34" charset="0"/>
                  <a:cs typeface="Calibri" panose="020F0502020204030204" pitchFamily="34" charset="0"/>
                </a:rPr>
                <a:t>Voeg/verwijder kolom van tabel</a:t>
              </a:r>
            </a:p>
          </p:txBody>
        </p:sp>
        <p:sp>
          <p:nvSpPr>
            <p:cNvPr id="158" name="Ovaal 157">
              <a:extLst>
                <a:ext uri="{FF2B5EF4-FFF2-40B4-BE49-F238E27FC236}">
                  <a16:creationId xmlns:a16="http://schemas.microsoft.com/office/drawing/2014/main" id="{97DAD3F5-08F0-49FD-BFAA-79DC0F9FCBAC}"/>
                </a:ext>
              </a:extLst>
            </p:cNvPr>
            <p:cNvSpPr/>
            <p:nvPr userDrawn="1"/>
          </p:nvSpPr>
          <p:spPr>
            <a:xfrm>
              <a:off x="12560718" y="46532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59" name="Rechthoek 158">
              <a:extLst>
                <a:ext uri="{FF2B5EF4-FFF2-40B4-BE49-F238E27FC236}">
                  <a16:creationId xmlns:a16="http://schemas.microsoft.com/office/drawing/2014/main" id="{FBC2F1AF-2F5B-4686-8AA3-73D326638BE2}"/>
                </a:ext>
              </a:extLst>
            </p:cNvPr>
            <p:cNvSpPr/>
            <p:nvPr userDrawn="1"/>
          </p:nvSpPr>
          <p:spPr>
            <a:xfrm>
              <a:off x="12844890" y="465324"/>
              <a:ext cx="2944682" cy="658026"/>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Selecteer de tabel en klik op de tab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‘Indeling’</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a:t>
              </a:r>
              <a:r>
                <a:rPr kumimoji="0" lang="nl-NL" sz="900" b="0" i="1"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(zie onderstaand voorbeeld)</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160" name="Ovaal 159">
              <a:extLst>
                <a:ext uri="{FF2B5EF4-FFF2-40B4-BE49-F238E27FC236}">
                  <a16:creationId xmlns:a16="http://schemas.microsoft.com/office/drawing/2014/main" id="{26423E08-4C77-4773-903E-92BFD32EE5B0}"/>
                </a:ext>
              </a:extLst>
            </p:cNvPr>
            <p:cNvSpPr/>
            <p:nvPr userDrawn="1"/>
          </p:nvSpPr>
          <p:spPr>
            <a:xfrm>
              <a:off x="12560718" y="1291742"/>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161" name="Rechthoek 160">
              <a:extLst>
                <a:ext uri="{FF2B5EF4-FFF2-40B4-BE49-F238E27FC236}">
                  <a16:creationId xmlns:a16="http://schemas.microsoft.com/office/drawing/2014/main" id="{C0D3B571-BBDD-42F3-8409-9B41C96BFD46}"/>
                </a:ext>
              </a:extLst>
            </p:cNvPr>
            <p:cNvSpPr/>
            <p:nvPr userDrawn="1"/>
          </p:nvSpPr>
          <p:spPr>
            <a:xfrm>
              <a:off x="12844890" y="1291742"/>
              <a:ext cx="2944682" cy="658025"/>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Markeer de kolom van de tabel die je wilt bewerken en gebruik één van de opties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Verwijderen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of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Invoegen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wat voor </a:t>
              </a:r>
              <a:b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dit tabel van toepassing is.</a:t>
              </a:r>
              <a:b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900" b="0" i="1"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(zie onderstaand voorbeeld)</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162" name="Rechthoek 161">
              <a:extLst>
                <a:ext uri="{FF2B5EF4-FFF2-40B4-BE49-F238E27FC236}">
                  <a16:creationId xmlns:a16="http://schemas.microsoft.com/office/drawing/2014/main" id="{765CFE61-51DA-4259-AEE5-5AB8A4F9FFF5}"/>
                </a:ext>
              </a:extLst>
            </p:cNvPr>
            <p:cNvSpPr/>
            <p:nvPr userDrawn="1"/>
          </p:nvSpPr>
          <p:spPr>
            <a:xfrm>
              <a:off x="12844890" y="3116721"/>
              <a:ext cx="2944682" cy="813603"/>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Voor het verwijderen van een kolom, </a:t>
              </a:r>
              <a:b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klik op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‘Verwijderen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om bewerkingsopties weer te geven. </a:t>
              </a:r>
              <a:r>
                <a:rPr kumimoji="0" lang="nl-NL" sz="900" b="0" i="1"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(zie onderstaand voorbeeld)</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163" name="Groep 162">
              <a:extLst>
                <a:ext uri="{FF2B5EF4-FFF2-40B4-BE49-F238E27FC236}">
                  <a16:creationId xmlns:a16="http://schemas.microsoft.com/office/drawing/2014/main" id="{BE328953-A3C6-4E84-B344-A872CA257DDD}"/>
                </a:ext>
              </a:extLst>
            </p:cNvPr>
            <p:cNvGrpSpPr/>
            <p:nvPr userDrawn="1"/>
          </p:nvGrpSpPr>
          <p:grpSpPr>
            <a:xfrm>
              <a:off x="15225871" y="4770663"/>
              <a:ext cx="627798" cy="576693"/>
              <a:chOff x="-938434" y="4570310"/>
              <a:chExt cx="627798" cy="576693"/>
            </a:xfrm>
          </p:grpSpPr>
          <p:grpSp>
            <p:nvGrpSpPr>
              <p:cNvPr id="257" name="Inspireren">
                <a:extLst>
                  <a:ext uri="{FF2B5EF4-FFF2-40B4-BE49-F238E27FC236}">
                    <a16:creationId xmlns:a16="http://schemas.microsoft.com/office/drawing/2014/main" id="{19CF1DFE-5DBD-41E7-A662-6CE96E57DFD3}"/>
                  </a:ext>
                </a:extLst>
              </p:cNvPr>
              <p:cNvGrpSpPr>
                <a:grpSpLocks noChangeAspect="1"/>
              </p:cNvGrpSpPr>
              <p:nvPr userDrawn="1"/>
            </p:nvGrpSpPr>
            <p:grpSpPr bwMode="auto">
              <a:xfrm>
                <a:off x="-716116" y="4570310"/>
                <a:ext cx="169778" cy="242385"/>
                <a:chOff x="4768" y="2783"/>
                <a:chExt cx="788" cy="1125"/>
              </a:xfrm>
              <a:gradFill>
                <a:gsLst>
                  <a:gs pos="0">
                    <a:srgbClr val="9D9FA1"/>
                  </a:gs>
                  <a:gs pos="70000">
                    <a:srgbClr val="211F26"/>
                  </a:gs>
                </a:gsLst>
                <a:lin ang="2700000" scaled="0"/>
              </a:gradFill>
            </p:grpSpPr>
            <p:sp>
              <p:nvSpPr>
                <p:cNvPr id="259" name="Freeform 12">
                  <a:extLst>
                    <a:ext uri="{FF2B5EF4-FFF2-40B4-BE49-F238E27FC236}">
                      <a16:creationId xmlns:a16="http://schemas.microsoft.com/office/drawing/2014/main" id="{2F7E4114-5A18-40D4-92EB-2A5CEE83911F}"/>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260" name="Freeform 13">
                  <a:extLst>
                    <a:ext uri="{FF2B5EF4-FFF2-40B4-BE49-F238E27FC236}">
                      <a16:creationId xmlns:a16="http://schemas.microsoft.com/office/drawing/2014/main" id="{F30F4656-D13A-4DCC-BAD0-A8F464692680}"/>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261" name="Freeform 14">
                  <a:extLst>
                    <a:ext uri="{FF2B5EF4-FFF2-40B4-BE49-F238E27FC236}">
                      <a16:creationId xmlns:a16="http://schemas.microsoft.com/office/drawing/2014/main" id="{423927F7-7F68-4B14-8AE8-9851FAE85AE9}"/>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grpSp>
          <p:sp>
            <p:nvSpPr>
              <p:cNvPr id="258" name="Tekstvak 257">
                <a:extLst>
                  <a:ext uri="{FF2B5EF4-FFF2-40B4-BE49-F238E27FC236}">
                    <a16:creationId xmlns:a16="http://schemas.microsoft.com/office/drawing/2014/main" id="{8CE46B01-2054-4E28-A9A2-E44D4601CC4C}"/>
                  </a:ext>
                </a:extLst>
              </p:cNvPr>
              <p:cNvSpPr txBox="1"/>
              <p:nvPr userDrawn="1"/>
            </p:nvSpPr>
            <p:spPr>
              <a:xfrm>
                <a:off x="-938434" y="4824764"/>
                <a:ext cx="627798" cy="322239"/>
              </a:xfrm>
              <a:prstGeom prst="rect">
                <a:avLst/>
              </a:prstGeom>
              <a:noFill/>
            </p:spPr>
            <p:txBody>
              <a:bodyPr wrap="square" lIns="0" tIns="0" rIns="0" bIns="0" rtlCol="0" anchor="ctr">
                <a:noAutofit/>
              </a:bodyPr>
              <a:lstStyle/>
              <a:p>
                <a:pPr marL="0" marR="0" lvl="0" indent="0" algn="ctr" defTabSz="685800" rtl="0"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sp>
          <p:nvSpPr>
            <p:cNvPr id="164" name="Rechthoek 163">
              <a:extLst>
                <a:ext uri="{FF2B5EF4-FFF2-40B4-BE49-F238E27FC236}">
                  <a16:creationId xmlns:a16="http://schemas.microsoft.com/office/drawing/2014/main" id="{80AE9BD8-9C83-44CD-A36B-8A48DBF8C681}"/>
                </a:ext>
              </a:extLst>
            </p:cNvPr>
            <p:cNvSpPr/>
            <p:nvPr userDrawn="1"/>
          </p:nvSpPr>
          <p:spPr>
            <a:xfrm>
              <a:off x="12852986" y="912774"/>
              <a:ext cx="589872" cy="197194"/>
            </a:xfrm>
            <a:prstGeom prst="rect">
              <a:avLst/>
            </a:prstGeom>
            <a:solidFill>
              <a:srgbClr val="F3F2F1"/>
            </a:solidFill>
            <a:ln w="127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450"/>
                </a:spcBef>
                <a:spcAft>
                  <a:spcPts val="450"/>
                </a:spcAft>
              </a:pPr>
              <a:r>
                <a:rPr lang="nl-NL" sz="675" b="0" u="sng" noProof="0" dirty="0">
                  <a:solidFill>
                    <a:srgbClr val="211F26"/>
                  </a:solidFill>
                  <a:latin typeface="Calibri" panose="020F0502020204030204" pitchFamily="34" charset="0"/>
                  <a:cs typeface="Calibri" panose="020F0502020204030204" pitchFamily="34" charset="0"/>
                </a:rPr>
                <a:t>Indeling</a:t>
              </a:r>
            </a:p>
          </p:txBody>
        </p:sp>
        <p:sp>
          <p:nvSpPr>
            <p:cNvPr id="165" name="Ovaal 164">
              <a:extLst>
                <a:ext uri="{FF2B5EF4-FFF2-40B4-BE49-F238E27FC236}">
                  <a16:creationId xmlns:a16="http://schemas.microsoft.com/office/drawing/2014/main" id="{2E18F603-2D58-45F0-B465-DD056D786F6B}"/>
                </a:ext>
              </a:extLst>
            </p:cNvPr>
            <p:cNvSpPr/>
            <p:nvPr userDrawn="1"/>
          </p:nvSpPr>
          <p:spPr>
            <a:xfrm>
              <a:off x="12560718" y="3116721"/>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grpSp>
          <p:nvGrpSpPr>
            <p:cNvPr id="166" name="Groep 165">
              <a:extLst>
                <a:ext uri="{FF2B5EF4-FFF2-40B4-BE49-F238E27FC236}">
                  <a16:creationId xmlns:a16="http://schemas.microsoft.com/office/drawing/2014/main" id="{BEFB53BA-D15E-48E1-AAA2-557591C6D80D}"/>
                </a:ext>
              </a:extLst>
            </p:cNvPr>
            <p:cNvGrpSpPr/>
            <p:nvPr userDrawn="1"/>
          </p:nvGrpSpPr>
          <p:grpSpPr>
            <a:xfrm>
              <a:off x="12844890" y="2267487"/>
              <a:ext cx="2380981" cy="703947"/>
              <a:chOff x="12844890" y="2033005"/>
              <a:chExt cx="2380981" cy="703947"/>
            </a:xfrm>
          </p:grpSpPr>
          <p:sp>
            <p:nvSpPr>
              <p:cNvPr id="178" name="Rechthoek 177">
                <a:extLst>
                  <a:ext uri="{FF2B5EF4-FFF2-40B4-BE49-F238E27FC236}">
                    <a16:creationId xmlns:a16="http://schemas.microsoft.com/office/drawing/2014/main" id="{614A30F6-16D5-4F5A-86CD-7A70A1D5F18F}"/>
                  </a:ext>
                </a:extLst>
              </p:cNvPr>
              <p:cNvSpPr/>
              <p:nvPr userDrawn="1"/>
            </p:nvSpPr>
            <p:spPr>
              <a:xfrm>
                <a:off x="12844890" y="2043743"/>
                <a:ext cx="2380981" cy="692431"/>
              </a:xfrm>
              <a:prstGeom prst="rect">
                <a:avLst/>
              </a:prstGeom>
              <a:solidFill>
                <a:srgbClr val="FFFFFF"/>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179" name="Rechthoek 178">
                <a:extLst>
                  <a:ext uri="{FF2B5EF4-FFF2-40B4-BE49-F238E27FC236}">
                    <a16:creationId xmlns:a16="http://schemas.microsoft.com/office/drawing/2014/main" id="{A7733FD4-D916-4CB9-A5E1-227500B60E47}"/>
                  </a:ext>
                </a:extLst>
              </p:cNvPr>
              <p:cNvSpPr/>
              <p:nvPr userDrawn="1"/>
            </p:nvSpPr>
            <p:spPr>
              <a:xfrm>
                <a:off x="12945071" y="2063268"/>
                <a:ext cx="338201" cy="305477"/>
              </a:xfrm>
              <a:prstGeom prst="rect">
                <a:avLst/>
              </a:prstGeom>
              <a:solidFill>
                <a:schemeClr val="bg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800" noProof="0" dirty="0">
                  <a:solidFill>
                    <a:schemeClr val="accent1"/>
                  </a:solidFill>
                  <a:latin typeface="Calibri" panose="020F0502020204030204" pitchFamily="34" charset="0"/>
                  <a:cs typeface="Calibri" panose="020F0502020204030204" pitchFamily="34" charset="0"/>
                </a:endParaRPr>
              </a:p>
            </p:txBody>
          </p:sp>
          <p:grpSp>
            <p:nvGrpSpPr>
              <p:cNvPr id="180" name="Groep 179">
                <a:extLst>
                  <a:ext uri="{FF2B5EF4-FFF2-40B4-BE49-F238E27FC236}">
                    <a16:creationId xmlns:a16="http://schemas.microsoft.com/office/drawing/2014/main" id="{99143BBE-B0F7-4DFA-A380-EC7FBDFDE406}"/>
                  </a:ext>
                </a:extLst>
              </p:cNvPr>
              <p:cNvGrpSpPr/>
              <p:nvPr userDrawn="1"/>
            </p:nvGrpSpPr>
            <p:grpSpPr>
              <a:xfrm>
                <a:off x="12965244" y="2126415"/>
                <a:ext cx="298404" cy="242330"/>
                <a:chOff x="12945071" y="2116141"/>
                <a:chExt cx="338201" cy="242330"/>
              </a:xfrm>
            </p:grpSpPr>
            <p:cxnSp>
              <p:nvCxnSpPr>
                <p:cNvPr id="252" name="Rechte verbindingslijn 251">
                  <a:extLst>
                    <a:ext uri="{FF2B5EF4-FFF2-40B4-BE49-F238E27FC236}">
                      <a16:creationId xmlns:a16="http://schemas.microsoft.com/office/drawing/2014/main" id="{7D388974-14FC-4E04-809C-878801B89FFC}"/>
                    </a:ext>
                  </a:extLst>
                </p:cNvPr>
                <p:cNvCxnSpPr/>
                <p:nvPr userDrawn="1"/>
              </p:nvCxnSpPr>
              <p:spPr>
                <a:xfrm>
                  <a:off x="13061098" y="2116141"/>
                  <a:ext cx="0" cy="240231"/>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cxnSp>
              <p:nvCxnSpPr>
                <p:cNvPr id="253" name="Rechte verbindingslijn 252">
                  <a:extLst>
                    <a:ext uri="{FF2B5EF4-FFF2-40B4-BE49-F238E27FC236}">
                      <a16:creationId xmlns:a16="http://schemas.microsoft.com/office/drawing/2014/main" id="{9E6B350F-ECEE-4C18-A93E-1CDAF6AB3129}"/>
                    </a:ext>
                  </a:extLst>
                </p:cNvPr>
                <p:cNvCxnSpPr/>
                <p:nvPr userDrawn="1"/>
              </p:nvCxnSpPr>
              <p:spPr>
                <a:xfrm>
                  <a:off x="13168437" y="2116141"/>
                  <a:ext cx="0" cy="240231"/>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cxnSp>
              <p:nvCxnSpPr>
                <p:cNvPr id="254" name="Rechte verbindingslijn 253">
                  <a:extLst>
                    <a:ext uri="{FF2B5EF4-FFF2-40B4-BE49-F238E27FC236}">
                      <a16:creationId xmlns:a16="http://schemas.microsoft.com/office/drawing/2014/main" id="{7118E0B2-72FA-40F5-9274-AAB021609C22}"/>
                    </a:ext>
                  </a:extLst>
                </p:cNvPr>
                <p:cNvCxnSpPr/>
                <p:nvPr userDrawn="1"/>
              </p:nvCxnSpPr>
              <p:spPr>
                <a:xfrm flipH="1">
                  <a:off x="12950172" y="2200011"/>
                  <a:ext cx="333100" cy="0"/>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cxnSp>
              <p:nvCxnSpPr>
                <p:cNvPr id="255" name="Rechte verbindingslijn 254">
                  <a:extLst>
                    <a:ext uri="{FF2B5EF4-FFF2-40B4-BE49-F238E27FC236}">
                      <a16:creationId xmlns:a16="http://schemas.microsoft.com/office/drawing/2014/main" id="{29471D5A-6932-4527-9D6A-1F7C4E28EB9F}"/>
                    </a:ext>
                  </a:extLst>
                </p:cNvPr>
                <p:cNvCxnSpPr/>
                <p:nvPr userDrawn="1"/>
              </p:nvCxnSpPr>
              <p:spPr>
                <a:xfrm flipH="1">
                  <a:off x="12950172" y="2283881"/>
                  <a:ext cx="333100" cy="0"/>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sp>
              <p:nvSpPr>
                <p:cNvPr id="256" name="Rechthoek 255">
                  <a:extLst>
                    <a:ext uri="{FF2B5EF4-FFF2-40B4-BE49-F238E27FC236}">
                      <a16:creationId xmlns:a16="http://schemas.microsoft.com/office/drawing/2014/main" id="{6E6CD079-4A6A-4C24-965B-179E6A02656F}"/>
                    </a:ext>
                  </a:extLst>
                </p:cNvPr>
                <p:cNvSpPr/>
                <p:nvPr userDrawn="1"/>
              </p:nvSpPr>
              <p:spPr>
                <a:xfrm>
                  <a:off x="12945071" y="2116141"/>
                  <a:ext cx="338201" cy="242330"/>
                </a:xfrm>
                <a:prstGeom prst="rect">
                  <a:avLst/>
                </a:prstGeom>
                <a:noFill/>
                <a:ln w="12700">
                  <a:solidFill>
                    <a:srgbClr val="6C6C6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800" noProof="0" dirty="0">
                    <a:solidFill>
                      <a:schemeClr val="accent1"/>
                    </a:solidFill>
                    <a:latin typeface="Calibri" panose="020F0502020204030204" pitchFamily="34" charset="0"/>
                    <a:cs typeface="Calibri" panose="020F0502020204030204" pitchFamily="34" charset="0"/>
                  </a:endParaRPr>
                </a:p>
              </p:txBody>
            </p:sp>
          </p:grpSp>
          <p:sp>
            <p:nvSpPr>
              <p:cNvPr id="181" name="Rechthoek 180">
                <a:extLst>
                  <a:ext uri="{FF2B5EF4-FFF2-40B4-BE49-F238E27FC236}">
                    <a16:creationId xmlns:a16="http://schemas.microsoft.com/office/drawing/2014/main" id="{44925DB3-C7B2-4817-A2A2-655064C507ED}"/>
                  </a:ext>
                </a:extLst>
              </p:cNvPr>
              <p:cNvSpPr/>
              <p:nvPr userDrawn="1"/>
            </p:nvSpPr>
            <p:spPr>
              <a:xfrm>
                <a:off x="12940567" y="2462650"/>
                <a:ext cx="342705" cy="122203"/>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450"/>
                  </a:spcBef>
                  <a:spcAft>
                    <a:spcPts val="450"/>
                  </a:spcAft>
                </a:pPr>
                <a:r>
                  <a:rPr lang="nl-NL" sz="525" b="0" u="none" noProof="0" dirty="0">
                    <a:solidFill>
                      <a:srgbClr val="211F26"/>
                    </a:solidFill>
                    <a:latin typeface="Calibri" panose="020F0502020204030204" pitchFamily="34" charset="0"/>
                    <a:cs typeface="Calibri" panose="020F0502020204030204" pitchFamily="34" charset="0"/>
                  </a:rPr>
                  <a:t>Delete</a:t>
                </a:r>
              </a:p>
            </p:txBody>
          </p:sp>
          <p:cxnSp>
            <p:nvCxnSpPr>
              <p:cNvPr id="182" name="Rechte verbindingslijn 181">
                <a:extLst>
                  <a:ext uri="{FF2B5EF4-FFF2-40B4-BE49-F238E27FC236}">
                    <a16:creationId xmlns:a16="http://schemas.microsoft.com/office/drawing/2014/main" id="{151CE84C-AC2F-4F0D-AD8F-BB4A2F8D3217}"/>
                  </a:ext>
                </a:extLst>
              </p:cNvPr>
              <p:cNvCxnSpPr>
                <a:cxnSpLocks/>
              </p:cNvCxnSpPr>
              <p:nvPr userDrawn="1"/>
            </p:nvCxnSpPr>
            <p:spPr>
              <a:xfrm>
                <a:off x="13363515" y="2106972"/>
                <a:ext cx="0" cy="545649"/>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183" name="Rechthoek 182">
                <a:extLst>
                  <a:ext uri="{FF2B5EF4-FFF2-40B4-BE49-F238E27FC236}">
                    <a16:creationId xmlns:a16="http://schemas.microsoft.com/office/drawing/2014/main" id="{322238EA-CC9D-4F95-BA27-5F10499DE31F}"/>
                  </a:ext>
                </a:extLst>
              </p:cNvPr>
              <p:cNvSpPr/>
              <p:nvPr userDrawn="1"/>
            </p:nvSpPr>
            <p:spPr>
              <a:xfrm>
                <a:off x="13425778" y="2473303"/>
                <a:ext cx="380447" cy="193899"/>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none" lIns="0" tIns="0" rIns="0" bIns="0" numCol="1" spcCol="0" rtlCol="0" fromWordArt="0" anchor="ctr" anchorCtr="0" forceAA="0" compatLnSpc="1">
                <a:prstTxWarp prst="textNoShape">
                  <a:avLst/>
                </a:prstTxWarp>
                <a:spAutoFit/>
              </a:bodyPr>
              <a:lstStyle/>
              <a:p>
                <a:pPr algn="ctr">
                  <a:lnSpc>
                    <a:spcPct val="90000"/>
                  </a:lnSpc>
                  <a:spcBef>
                    <a:spcPts val="450"/>
                  </a:spcBef>
                  <a:spcAft>
                    <a:spcPts val="450"/>
                  </a:spcAft>
                </a:pPr>
                <a:r>
                  <a:rPr lang="nl-NL" sz="525" b="0" u="none" noProof="0" dirty="0">
                    <a:solidFill>
                      <a:srgbClr val="211F26"/>
                    </a:solidFill>
                    <a:latin typeface="Calibri" panose="020F0502020204030204" pitchFamily="34" charset="0"/>
                    <a:cs typeface="Calibri" panose="020F0502020204030204" pitchFamily="34" charset="0"/>
                  </a:rPr>
                  <a:t>Hierboven</a:t>
                </a:r>
                <a:br>
                  <a:rPr lang="nl-NL" sz="525" b="0" u="none" noProof="0" dirty="0">
                    <a:solidFill>
                      <a:srgbClr val="211F26"/>
                    </a:solidFill>
                    <a:latin typeface="Calibri" panose="020F0502020204030204" pitchFamily="34" charset="0"/>
                    <a:cs typeface="Calibri" panose="020F0502020204030204" pitchFamily="34" charset="0"/>
                  </a:rPr>
                </a:br>
                <a:r>
                  <a:rPr lang="nl-NL" sz="525" b="0" u="none" noProof="0" dirty="0">
                    <a:solidFill>
                      <a:srgbClr val="211F26"/>
                    </a:solidFill>
                    <a:latin typeface="Calibri" panose="020F0502020204030204" pitchFamily="34" charset="0"/>
                    <a:cs typeface="Calibri" panose="020F0502020204030204" pitchFamily="34" charset="0"/>
                  </a:rPr>
                  <a:t>invoegen</a:t>
                </a:r>
              </a:p>
            </p:txBody>
          </p:sp>
          <p:grpSp>
            <p:nvGrpSpPr>
              <p:cNvPr id="184" name="Groep 183">
                <a:extLst>
                  <a:ext uri="{FF2B5EF4-FFF2-40B4-BE49-F238E27FC236}">
                    <a16:creationId xmlns:a16="http://schemas.microsoft.com/office/drawing/2014/main" id="{E5D102F4-AA6B-416E-97BF-3E7D76171E5D}"/>
                  </a:ext>
                </a:extLst>
              </p:cNvPr>
              <p:cNvGrpSpPr/>
              <p:nvPr userDrawn="1"/>
            </p:nvGrpSpPr>
            <p:grpSpPr>
              <a:xfrm>
                <a:off x="13469314" y="2126415"/>
                <a:ext cx="298404" cy="242330"/>
                <a:chOff x="12945071" y="2116141"/>
                <a:chExt cx="338201" cy="242330"/>
              </a:xfrm>
            </p:grpSpPr>
            <p:cxnSp>
              <p:nvCxnSpPr>
                <p:cNvPr id="247" name="Rechte verbindingslijn 246">
                  <a:extLst>
                    <a:ext uri="{FF2B5EF4-FFF2-40B4-BE49-F238E27FC236}">
                      <a16:creationId xmlns:a16="http://schemas.microsoft.com/office/drawing/2014/main" id="{124C15DE-45EB-4953-A759-6903D5C5C6AD}"/>
                    </a:ext>
                  </a:extLst>
                </p:cNvPr>
                <p:cNvCxnSpPr>
                  <a:cxnSpLocks/>
                </p:cNvCxnSpPr>
                <p:nvPr userDrawn="1"/>
              </p:nvCxnSpPr>
              <p:spPr>
                <a:xfrm>
                  <a:off x="13061098" y="2196829"/>
                  <a:ext cx="0" cy="159543"/>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cxnSp>
              <p:nvCxnSpPr>
                <p:cNvPr id="248" name="Rechte verbindingslijn 247">
                  <a:extLst>
                    <a:ext uri="{FF2B5EF4-FFF2-40B4-BE49-F238E27FC236}">
                      <a16:creationId xmlns:a16="http://schemas.microsoft.com/office/drawing/2014/main" id="{9F86D16D-7FA6-4750-B1DF-810EB1AFFA90}"/>
                    </a:ext>
                  </a:extLst>
                </p:cNvPr>
                <p:cNvCxnSpPr>
                  <a:cxnSpLocks/>
                </p:cNvCxnSpPr>
                <p:nvPr userDrawn="1"/>
              </p:nvCxnSpPr>
              <p:spPr>
                <a:xfrm flipH="1">
                  <a:off x="13168437" y="2200275"/>
                  <a:ext cx="1164" cy="156097"/>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cxnSp>
              <p:nvCxnSpPr>
                <p:cNvPr id="249" name="Rechte verbindingslijn 248">
                  <a:extLst>
                    <a:ext uri="{FF2B5EF4-FFF2-40B4-BE49-F238E27FC236}">
                      <a16:creationId xmlns:a16="http://schemas.microsoft.com/office/drawing/2014/main" id="{75BDE611-4827-461B-8858-2DEF53CA23DF}"/>
                    </a:ext>
                  </a:extLst>
                </p:cNvPr>
                <p:cNvCxnSpPr/>
                <p:nvPr userDrawn="1"/>
              </p:nvCxnSpPr>
              <p:spPr>
                <a:xfrm flipH="1">
                  <a:off x="12950172" y="2200011"/>
                  <a:ext cx="333100" cy="0"/>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cxnSp>
              <p:nvCxnSpPr>
                <p:cNvPr id="250" name="Rechte verbindingslijn 249">
                  <a:extLst>
                    <a:ext uri="{FF2B5EF4-FFF2-40B4-BE49-F238E27FC236}">
                      <a16:creationId xmlns:a16="http://schemas.microsoft.com/office/drawing/2014/main" id="{DEF61F94-82D4-49D4-944F-7FA68428890A}"/>
                    </a:ext>
                  </a:extLst>
                </p:cNvPr>
                <p:cNvCxnSpPr/>
                <p:nvPr userDrawn="1"/>
              </p:nvCxnSpPr>
              <p:spPr>
                <a:xfrm flipH="1">
                  <a:off x="12950172" y="2283881"/>
                  <a:ext cx="333100" cy="0"/>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sp>
              <p:nvSpPr>
                <p:cNvPr id="251" name="Rechthoek 250">
                  <a:extLst>
                    <a:ext uri="{FF2B5EF4-FFF2-40B4-BE49-F238E27FC236}">
                      <a16:creationId xmlns:a16="http://schemas.microsoft.com/office/drawing/2014/main" id="{B122670E-2DA5-4C40-B4AB-3F6B001FE3FE}"/>
                    </a:ext>
                  </a:extLst>
                </p:cNvPr>
                <p:cNvSpPr/>
                <p:nvPr userDrawn="1"/>
              </p:nvSpPr>
              <p:spPr>
                <a:xfrm>
                  <a:off x="12945071" y="2116141"/>
                  <a:ext cx="338201" cy="242330"/>
                </a:xfrm>
                <a:prstGeom prst="rect">
                  <a:avLst/>
                </a:prstGeom>
                <a:noFill/>
                <a:ln w="12700">
                  <a:solidFill>
                    <a:srgbClr val="6C6C6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800" noProof="0" dirty="0">
                    <a:solidFill>
                      <a:schemeClr val="accent1"/>
                    </a:solidFill>
                    <a:latin typeface="Calibri" panose="020F0502020204030204" pitchFamily="34" charset="0"/>
                    <a:cs typeface="Calibri" panose="020F0502020204030204" pitchFamily="34" charset="0"/>
                  </a:endParaRPr>
                </a:p>
              </p:txBody>
            </p:sp>
          </p:grpSp>
          <p:sp>
            <p:nvSpPr>
              <p:cNvPr id="185" name="Rechthoek 184">
                <a:extLst>
                  <a:ext uri="{FF2B5EF4-FFF2-40B4-BE49-F238E27FC236}">
                    <a16:creationId xmlns:a16="http://schemas.microsoft.com/office/drawing/2014/main" id="{96FE3F1E-9822-4ADC-8549-7155AF58EA35}"/>
                  </a:ext>
                </a:extLst>
              </p:cNvPr>
              <p:cNvSpPr/>
              <p:nvPr userDrawn="1"/>
            </p:nvSpPr>
            <p:spPr>
              <a:xfrm>
                <a:off x="13473808" y="2207103"/>
                <a:ext cx="286260" cy="87052"/>
              </a:xfrm>
              <a:prstGeom prst="rect">
                <a:avLst/>
              </a:prstGeom>
              <a:solidFill>
                <a:srgbClr val="83BEEC"/>
              </a:solidFill>
              <a:ln w="9525">
                <a:solidFill>
                  <a:srgbClr val="156A9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a:p>
            </p:txBody>
          </p:sp>
          <p:sp>
            <p:nvSpPr>
              <p:cNvPr id="186" name="Rechthoek 185">
                <a:extLst>
                  <a:ext uri="{FF2B5EF4-FFF2-40B4-BE49-F238E27FC236}">
                    <a16:creationId xmlns:a16="http://schemas.microsoft.com/office/drawing/2014/main" id="{2B6A6173-1326-4069-B6E2-C0A3DCD46EDC}"/>
                  </a:ext>
                </a:extLst>
              </p:cNvPr>
              <p:cNvSpPr/>
              <p:nvPr userDrawn="1"/>
            </p:nvSpPr>
            <p:spPr>
              <a:xfrm>
                <a:off x="13877935" y="2473303"/>
                <a:ext cx="371899" cy="193899"/>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none" lIns="0" tIns="0" rIns="0" bIns="0" numCol="1" spcCol="0" rtlCol="0" fromWordArt="0" anchor="ctr" anchorCtr="0" forceAA="0" compatLnSpc="1">
                <a:prstTxWarp prst="textNoShape">
                  <a:avLst/>
                </a:prstTxWarp>
                <a:spAutoFit/>
              </a:bodyPr>
              <a:lstStyle/>
              <a:p>
                <a:pPr algn="ctr">
                  <a:lnSpc>
                    <a:spcPct val="90000"/>
                  </a:lnSpc>
                  <a:spcBef>
                    <a:spcPts val="450"/>
                  </a:spcBef>
                  <a:spcAft>
                    <a:spcPts val="450"/>
                  </a:spcAft>
                </a:pPr>
                <a:r>
                  <a:rPr lang="nl-NL" sz="525" b="0" u="none" noProof="0" dirty="0">
                    <a:solidFill>
                      <a:srgbClr val="211F26"/>
                    </a:solidFill>
                    <a:latin typeface="Calibri" panose="020F0502020204030204" pitchFamily="34" charset="0"/>
                    <a:cs typeface="Calibri" panose="020F0502020204030204" pitchFamily="34" charset="0"/>
                  </a:rPr>
                  <a:t>Hieronder</a:t>
                </a:r>
                <a:br>
                  <a:rPr lang="nl-NL" sz="525" b="0" u="none" noProof="0" dirty="0">
                    <a:solidFill>
                      <a:srgbClr val="211F26"/>
                    </a:solidFill>
                    <a:latin typeface="Calibri" panose="020F0502020204030204" pitchFamily="34" charset="0"/>
                    <a:cs typeface="Calibri" panose="020F0502020204030204" pitchFamily="34" charset="0"/>
                  </a:rPr>
                </a:br>
                <a:r>
                  <a:rPr lang="nl-NL" sz="525" b="0" u="none" noProof="0" dirty="0">
                    <a:solidFill>
                      <a:srgbClr val="211F26"/>
                    </a:solidFill>
                    <a:latin typeface="Calibri" panose="020F0502020204030204" pitchFamily="34" charset="0"/>
                    <a:cs typeface="Calibri" panose="020F0502020204030204" pitchFamily="34" charset="0"/>
                  </a:rPr>
                  <a:t>invoegen</a:t>
                </a:r>
              </a:p>
            </p:txBody>
          </p:sp>
          <p:grpSp>
            <p:nvGrpSpPr>
              <p:cNvPr id="187" name="Groep 186">
                <a:extLst>
                  <a:ext uri="{FF2B5EF4-FFF2-40B4-BE49-F238E27FC236}">
                    <a16:creationId xmlns:a16="http://schemas.microsoft.com/office/drawing/2014/main" id="{D3AC6324-5A6D-4ECE-B130-978376F30B59}"/>
                  </a:ext>
                </a:extLst>
              </p:cNvPr>
              <p:cNvGrpSpPr/>
              <p:nvPr userDrawn="1"/>
            </p:nvGrpSpPr>
            <p:grpSpPr>
              <a:xfrm>
                <a:off x="13917195" y="2126415"/>
                <a:ext cx="298404" cy="242330"/>
                <a:chOff x="12945071" y="2116141"/>
                <a:chExt cx="338201" cy="242330"/>
              </a:xfrm>
            </p:grpSpPr>
            <p:cxnSp>
              <p:nvCxnSpPr>
                <p:cNvPr id="211" name="Rechte verbindingslijn 210">
                  <a:extLst>
                    <a:ext uri="{FF2B5EF4-FFF2-40B4-BE49-F238E27FC236}">
                      <a16:creationId xmlns:a16="http://schemas.microsoft.com/office/drawing/2014/main" id="{D603A1B4-D2BE-4D22-A2D7-1641A5D143FA}"/>
                    </a:ext>
                  </a:extLst>
                </p:cNvPr>
                <p:cNvCxnSpPr>
                  <a:cxnSpLocks/>
                </p:cNvCxnSpPr>
                <p:nvPr userDrawn="1"/>
              </p:nvCxnSpPr>
              <p:spPr>
                <a:xfrm>
                  <a:off x="13061098" y="2116141"/>
                  <a:ext cx="0" cy="81277"/>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cxnSp>
              <p:nvCxnSpPr>
                <p:cNvPr id="212" name="Rechte verbindingslijn 211">
                  <a:extLst>
                    <a:ext uri="{FF2B5EF4-FFF2-40B4-BE49-F238E27FC236}">
                      <a16:creationId xmlns:a16="http://schemas.microsoft.com/office/drawing/2014/main" id="{382BD36C-4A0D-4414-8B01-448F201615D9}"/>
                    </a:ext>
                  </a:extLst>
                </p:cNvPr>
                <p:cNvCxnSpPr>
                  <a:cxnSpLocks/>
                </p:cNvCxnSpPr>
                <p:nvPr userDrawn="1"/>
              </p:nvCxnSpPr>
              <p:spPr>
                <a:xfrm>
                  <a:off x="13168437" y="2116141"/>
                  <a:ext cx="0" cy="84134"/>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cxnSp>
              <p:nvCxnSpPr>
                <p:cNvPr id="213" name="Rechte verbindingslijn 212">
                  <a:extLst>
                    <a:ext uri="{FF2B5EF4-FFF2-40B4-BE49-F238E27FC236}">
                      <a16:creationId xmlns:a16="http://schemas.microsoft.com/office/drawing/2014/main" id="{D4BB0E23-B1A6-4959-BCD1-48E380A2C293}"/>
                    </a:ext>
                  </a:extLst>
                </p:cNvPr>
                <p:cNvCxnSpPr/>
                <p:nvPr userDrawn="1"/>
              </p:nvCxnSpPr>
              <p:spPr>
                <a:xfrm flipH="1">
                  <a:off x="12950172" y="2200011"/>
                  <a:ext cx="333100" cy="0"/>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cxnSp>
              <p:nvCxnSpPr>
                <p:cNvPr id="214" name="Rechte verbindingslijn 213">
                  <a:extLst>
                    <a:ext uri="{FF2B5EF4-FFF2-40B4-BE49-F238E27FC236}">
                      <a16:creationId xmlns:a16="http://schemas.microsoft.com/office/drawing/2014/main" id="{B0FCF3A1-218F-405D-8FC8-A5EC7645B444}"/>
                    </a:ext>
                  </a:extLst>
                </p:cNvPr>
                <p:cNvCxnSpPr/>
                <p:nvPr userDrawn="1"/>
              </p:nvCxnSpPr>
              <p:spPr>
                <a:xfrm flipH="1">
                  <a:off x="12950172" y="2283881"/>
                  <a:ext cx="333100" cy="0"/>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sp>
              <p:nvSpPr>
                <p:cNvPr id="246" name="Rechthoek 245">
                  <a:extLst>
                    <a:ext uri="{FF2B5EF4-FFF2-40B4-BE49-F238E27FC236}">
                      <a16:creationId xmlns:a16="http://schemas.microsoft.com/office/drawing/2014/main" id="{7B771399-31AA-4E35-8641-41AA7D1BC5D8}"/>
                    </a:ext>
                  </a:extLst>
                </p:cNvPr>
                <p:cNvSpPr/>
                <p:nvPr userDrawn="1"/>
              </p:nvSpPr>
              <p:spPr>
                <a:xfrm>
                  <a:off x="12945071" y="2116141"/>
                  <a:ext cx="338201" cy="242330"/>
                </a:xfrm>
                <a:prstGeom prst="rect">
                  <a:avLst/>
                </a:prstGeom>
                <a:noFill/>
                <a:ln w="12700">
                  <a:solidFill>
                    <a:srgbClr val="6C6C6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800" noProof="0" dirty="0">
                    <a:solidFill>
                      <a:schemeClr val="accent1"/>
                    </a:solidFill>
                    <a:latin typeface="Calibri" panose="020F0502020204030204" pitchFamily="34" charset="0"/>
                    <a:cs typeface="Calibri" panose="020F0502020204030204" pitchFamily="34" charset="0"/>
                  </a:endParaRPr>
                </a:p>
              </p:txBody>
            </p:sp>
          </p:grpSp>
          <p:sp>
            <p:nvSpPr>
              <p:cNvPr id="188" name="Rechthoek 187">
                <a:extLst>
                  <a:ext uri="{FF2B5EF4-FFF2-40B4-BE49-F238E27FC236}">
                    <a16:creationId xmlns:a16="http://schemas.microsoft.com/office/drawing/2014/main" id="{32F0A993-7BB9-4074-A989-469F64FF979E}"/>
                  </a:ext>
                </a:extLst>
              </p:cNvPr>
              <p:cNvSpPr/>
              <p:nvPr userDrawn="1"/>
            </p:nvSpPr>
            <p:spPr>
              <a:xfrm>
                <a:off x="13924494" y="2207022"/>
                <a:ext cx="286260" cy="87836"/>
              </a:xfrm>
              <a:prstGeom prst="rect">
                <a:avLst/>
              </a:prstGeom>
              <a:solidFill>
                <a:srgbClr val="83BEEC"/>
              </a:solidFill>
              <a:ln w="9525">
                <a:solidFill>
                  <a:srgbClr val="156A9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a:p>
            </p:txBody>
          </p:sp>
          <p:sp>
            <p:nvSpPr>
              <p:cNvPr id="189" name="Rechthoek 188">
                <a:extLst>
                  <a:ext uri="{FF2B5EF4-FFF2-40B4-BE49-F238E27FC236}">
                    <a16:creationId xmlns:a16="http://schemas.microsoft.com/office/drawing/2014/main" id="{A6B5FBF1-AEFD-4905-9ADD-49EA5215417E}"/>
                  </a:ext>
                </a:extLst>
              </p:cNvPr>
              <p:cNvSpPr/>
              <p:nvPr userDrawn="1"/>
            </p:nvSpPr>
            <p:spPr>
              <a:xfrm>
                <a:off x="14323603" y="2473303"/>
                <a:ext cx="335563" cy="193899"/>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none" lIns="0" tIns="0" rIns="0" bIns="0" numCol="1" spcCol="0" rtlCol="0" fromWordArt="0" anchor="ctr" anchorCtr="0" forceAA="0" compatLnSpc="1">
                <a:prstTxWarp prst="textNoShape">
                  <a:avLst/>
                </a:prstTxWarp>
                <a:spAutoFit/>
              </a:bodyPr>
              <a:lstStyle/>
              <a:p>
                <a:pPr algn="ctr">
                  <a:lnSpc>
                    <a:spcPct val="90000"/>
                  </a:lnSpc>
                  <a:spcBef>
                    <a:spcPts val="450"/>
                  </a:spcBef>
                  <a:spcAft>
                    <a:spcPts val="450"/>
                  </a:spcAft>
                </a:pPr>
                <a:r>
                  <a:rPr lang="nl-NL" sz="525" b="0" u="none" noProof="0" dirty="0">
                    <a:solidFill>
                      <a:srgbClr val="211F26"/>
                    </a:solidFill>
                    <a:latin typeface="Calibri" panose="020F0502020204030204" pitchFamily="34" charset="0"/>
                    <a:cs typeface="Calibri" panose="020F0502020204030204" pitchFamily="34" charset="0"/>
                  </a:rPr>
                  <a:t>Links</a:t>
                </a:r>
                <a:br>
                  <a:rPr lang="nl-NL" sz="525" b="0" u="none" noProof="0" dirty="0">
                    <a:solidFill>
                      <a:srgbClr val="211F26"/>
                    </a:solidFill>
                    <a:latin typeface="Calibri" panose="020F0502020204030204" pitchFamily="34" charset="0"/>
                    <a:cs typeface="Calibri" panose="020F0502020204030204" pitchFamily="34" charset="0"/>
                  </a:rPr>
                </a:br>
                <a:r>
                  <a:rPr lang="nl-NL" sz="525" b="0" u="none" noProof="0" dirty="0">
                    <a:solidFill>
                      <a:srgbClr val="211F26"/>
                    </a:solidFill>
                    <a:latin typeface="Calibri" panose="020F0502020204030204" pitchFamily="34" charset="0"/>
                    <a:cs typeface="Calibri" panose="020F0502020204030204" pitchFamily="34" charset="0"/>
                  </a:rPr>
                  <a:t>invoegen</a:t>
                </a:r>
              </a:p>
            </p:txBody>
          </p:sp>
          <p:grpSp>
            <p:nvGrpSpPr>
              <p:cNvPr id="190" name="Groep 189">
                <a:extLst>
                  <a:ext uri="{FF2B5EF4-FFF2-40B4-BE49-F238E27FC236}">
                    <a16:creationId xmlns:a16="http://schemas.microsoft.com/office/drawing/2014/main" id="{D604A2CB-17AB-4506-A03E-20B98976AB7B}"/>
                  </a:ext>
                </a:extLst>
              </p:cNvPr>
              <p:cNvGrpSpPr/>
              <p:nvPr userDrawn="1"/>
            </p:nvGrpSpPr>
            <p:grpSpPr>
              <a:xfrm>
                <a:off x="14344672" y="2126415"/>
                <a:ext cx="298421" cy="242330"/>
                <a:chOff x="12945071" y="2116141"/>
                <a:chExt cx="338221" cy="242330"/>
              </a:xfrm>
            </p:grpSpPr>
            <p:cxnSp>
              <p:nvCxnSpPr>
                <p:cNvPr id="206" name="Rechte verbindingslijn 205">
                  <a:extLst>
                    <a:ext uri="{FF2B5EF4-FFF2-40B4-BE49-F238E27FC236}">
                      <a16:creationId xmlns:a16="http://schemas.microsoft.com/office/drawing/2014/main" id="{0B008627-71A7-4239-8BCC-93F773A0630B}"/>
                    </a:ext>
                  </a:extLst>
                </p:cNvPr>
                <p:cNvCxnSpPr>
                  <a:cxnSpLocks/>
                </p:cNvCxnSpPr>
                <p:nvPr userDrawn="1"/>
              </p:nvCxnSpPr>
              <p:spPr>
                <a:xfrm>
                  <a:off x="13061131" y="2116141"/>
                  <a:ext cx="0" cy="81277"/>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cxnSp>
              <p:nvCxnSpPr>
                <p:cNvPr id="207" name="Rechte verbindingslijn 206">
                  <a:extLst>
                    <a:ext uri="{FF2B5EF4-FFF2-40B4-BE49-F238E27FC236}">
                      <a16:creationId xmlns:a16="http://schemas.microsoft.com/office/drawing/2014/main" id="{5FF55C28-7130-445C-8BB3-DC7CB575ECB6}"/>
                    </a:ext>
                  </a:extLst>
                </p:cNvPr>
                <p:cNvCxnSpPr>
                  <a:cxnSpLocks/>
                </p:cNvCxnSpPr>
                <p:nvPr userDrawn="1"/>
              </p:nvCxnSpPr>
              <p:spPr>
                <a:xfrm>
                  <a:off x="13168470" y="2116141"/>
                  <a:ext cx="0" cy="84134"/>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cxnSp>
              <p:nvCxnSpPr>
                <p:cNvPr id="208" name="Rechte verbindingslijn 207">
                  <a:extLst>
                    <a:ext uri="{FF2B5EF4-FFF2-40B4-BE49-F238E27FC236}">
                      <a16:creationId xmlns:a16="http://schemas.microsoft.com/office/drawing/2014/main" id="{913E56E2-6215-46AD-8B68-F8EE994E655B}"/>
                    </a:ext>
                  </a:extLst>
                </p:cNvPr>
                <p:cNvCxnSpPr>
                  <a:cxnSpLocks/>
                </p:cNvCxnSpPr>
                <p:nvPr userDrawn="1"/>
              </p:nvCxnSpPr>
              <p:spPr>
                <a:xfrm flipH="1" flipV="1">
                  <a:off x="13059421" y="2198451"/>
                  <a:ext cx="223871" cy="1560"/>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cxnSp>
              <p:nvCxnSpPr>
                <p:cNvPr id="209" name="Rechte verbindingslijn 208">
                  <a:extLst>
                    <a:ext uri="{FF2B5EF4-FFF2-40B4-BE49-F238E27FC236}">
                      <a16:creationId xmlns:a16="http://schemas.microsoft.com/office/drawing/2014/main" id="{56E4E0AE-D42F-4461-BC21-351F085F6FB8}"/>
                    </a:ext>
                  </a:extLst>
                </p:cNvPr>
                <p:cNvCxnSpPr>
                  <a:cxnSpLocks/>
                </p:cNvCxnSpPr>
                <p:nvPr userDrawn="1"/>
              </p:nvCxnSpPr>
              <p:spPr>
                <a:xfrm flipH="1" flipV="1">
                  <a:off x="13064915" y="2276272"/>
                  <a:ext cx="218363" cy="7609"/>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sp>
              <p:nvSpPr>
                <p:cNvPr id="210" name="Rechthoek 209">
                  <a:extLst>
                    <a:ext uri="{FF2B5EF4-FFF2-40B4-BE49-F238E27FC236}">
                      <a16:creationId xmlns:a16="http://schemas.microsoft.com/office/drawing/2014/main" id="{2E510523-09B4-44FA-BF58-61C12653FE69}"/>
                    </a:ext>
                  </a:extLst>
                </p:cNvPr>
                <p:cNvSpPr/>
                <p:nvPr userDrawn="1"/>
              </p:nvSpPr>
              <p:spPr>
                <a:xfrm>
                  <a:off x="12945071" y="2116141"/>
                  <a:ext cx="338201" cy="242330"/>
                </a:xfrm>
                <a:prstGeom prst="rect">
                  <a:avLst/>
                </a:prstGeom>
                <a:noFill/>
                <a:ln w="12700">
                  <a:solidFill>
                    <a:srgbClr val="6C6C6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800" noProof="0" dirty="0">
                    <a:solidFill>
                      <a:schemeClr val="accent1"/>
                    </a:solidFill>
                    <a:latin typeface="Calibri" panose="020F0502020204030204" pitchFamily="34" charset="0"/>
                    <a:cs typeface="Calibri" panose="020F0502020204030204" pitchFamily="34" charset="0"/>
                  </a:endParaRPr>
                </a:p>
              </p:txBody>
            </p:sp>
          </p:grpSp>
          <p:sp>
            <p:nvSpPr>
              <p:cNvPr id="191" name="Rechthoek 190">
                <a:extLst>
                  <a:ext uri="{FF2B5EF4-FFF2-40B4-BE49-F238E27FC236}">
                    <a16:creationId xmlns:a16="http://schemas.microsoft.com/office/drawing/2014/main" id="{847E4921-2AF7-479D-8893-02645554399A}"/>
                  </a:ext>
                </a:extLst>
              </p:cNvPr>
              <p:cNvSpPr/>
              <p:nvPr userDrawn="1"/>
            </p:nvSpPr>
            <p:spPr>
              <a:xfrm>
                <a:off x="14447070" y="2123823"/>
                <a:ext cx="102376" cy="242326"/>
              </a:xfrm>
              <a:prstGeom prst="rect">
                <a:avLst/>
              </a:prstGeom>
              <a:solidFill>
                <a:srgbClr val="83BEEC"/>
              </a:solidFill>
              <a:ln w="9525">
                <a:solidFill>
                  <a:srgbClr val="156A9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a:p>
            </p:txBody>
          </p:sp>
          <p:sp>
            <p:nvSpPr>
              <p:cNvPr id="192" name="Rechthoek 191">
                <a:extLst>
                  <a:ext uri="{FF2B5EF4-FFF2-40B4-BE49-F238E27FC236}">
                    <a16:creationId xmlns:a16="http://schemas.microsoft.com/office/drawing/2014/main" id="{16F85E15-DC8D-413D-918A-137E29083746}"/>
                  </a:ext>
                </a:extLst>
              </p:cNvPr>
              <p:cNvSpPr/>
              <p:nvPr userDrawn="1"/>
            </p:nvSpPr>
            <p:spPr>
              <a:xfrm>
                <a:off x="14737378" y="2473303"/>
                <a:ext cx="335563" cy="193899"/>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none" lIns="0" tIns="0" rIns="0" bIns="0" numCol="1" spcCol="0" rtlCol="0" fromWordArt="0" anchor="ctr" anchorCtr="0" forceAA="0" compatLnSpc="1">
                <a:prstTxWarp prst="textNoShape">
                  <a:avLst/>
                </a:prstTxWarp>
                <a:spAutoFit/>
              </a:bodyPr>
              <a:lstStyle/>
              <a:p>
                <a:pPr algn="ctr">
                  <a:lnSpc>
                    <a:spcPct val="90000"/>
                  </a:lnSpc>
                  <a:spcBef>
                    <a:spcPts val="450"/>
                  </a:spcBef>
                  <a:spcAft>
                    <a:spcPts val="450"/>
                  </a:spcAft>
                </a:pPr>
                <a:r>
                  <a:rPr lang="nl-NL" sz="525" b="0" u="none" noProof="0" dirty="0">
                    <a:solidFill>
                      <a:srgbClr val="211F26"/>
                    </a:solidFill>
                    <a:latin typeface="Calibri" panose="020F0502020204030204" pitchFamily="34" charset="0"/>
                    <a:cs typeface="Calibri" panose="020F0502020204030204" pitchFamily="34" charset="0"/>
                  </a:rPr>
                  <a:t>Rechts</a:t>
                </a:r>
                <a:br>
                  <a:rPr lang="nl-NL" sz="525" b="0" u="none" noProof="0" dirty="0">
                    <a:solidFill>
                      <a:srgbClr val="211F26"/>
                    </a:solidFill>
                    <a:latin typeface="Calibri" panose="020F0502020204030204" pitchFamily="34" charset="0"/>
                    <a:cs typeface="Calibri" panose="020F0502020204030204" pitchFamily="34" charset="0"/>
                  </a:rPr>
                </a:br>
                <a:r>
                  <a:rPr lang="nl-NL" sz="525" b="0" u="none" noProof="0" dirty="0">
                    <a:solidFill>
                      <a:srgbClr val="211F26"/>
                    </a:solidFill>
                    <a:latin typeface="Calibri" panose="020F0502020204030204" pitchFamily="34" charset="0"/>
                    <a:cs typeface="Calibri" panose="020F0502020204030204" pitchFamily="34" charset="0"/>
                  </a:rPr>
                  <a:t>invoegen</a:t>
                </a:r>
              </a:p>
            </p:txBody>
          </p:sp>
          <p:grpSp>
            <p:nvGrpSpPr>
              <p:cNvPr id="193" name="Groep 192">
                <a:extLst>
                  <a:ext uri="{FF2B5EF4-FFF2-40B4-BE49-F238E27FC236}">
                    <a16:creationId xmlns:a16="http://schemas.microsoft.com/office/drawing/2014/main" id="{F40E8C19-6ACE-4ECE-BCE9-446EF1F6E4E4}"/>
                  </a:ext>
                </a:extLst>
              </p:cNvPr>
              <p:cNvGrpSpPr/>
              <p:nvPr userDrawn="1"/>
            </p:nvGrpSpPr>
            <p:grpSpPr>
              <a:xfrm>
                <a:off x="14753632" y="2126415"/>
                <a:ext cx="303259" cy="242330"/>
                <a:chOff x="12939569" y="2116141"/>
                <a:chExt cx="343703" cy="242330"/>
              </a:xfrm>
            </p:grpSpPr>
            <p:cxnSp>
              <p:nvCxnSpPr>
                <p:cNvPr id="201" name="Rechte verbindingslijn 200">
                  <a:extLst>
                    <a:ext uri="{FF2B5EF4-FFF2-40B4-BE49-F238E27FC236}">
                      <a16:creationId xmlns:a16="http://schemas.microsoft.com/office/drawing/2014/main" id="{CA20046B-B078-4E88-9C87-259B25EF5D9C}"/>
                    </a:ext>
                  </a:extLst>
                </p:cNvPr>
                <p:cNvCxnSpPr>
                  <a:cxnSpLocks/>
                </p:cNvCxnSpPr>
                <p:nvPr userDrawn="1"/>
              </p:nvCxnSpPr>
              <p:spPr>
                <a:xfrm>
                  <a:off x="13061085" y="2116141"/>
                  <a:ext cx="0" cy="81277"/>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cxnSp>
              <p:nvCxnSpPr>
                <p:cNvPr id="202" name="Rechte verbindingslijn 201">
                  <a:extLst>
                    <a:ext uri="{FF2B5EF4-FFF2-40B4-BE49-F238E27FC236}">
                      <a16:creationId xmlns:a16="http://schemas.microsoft.com/office/drawing/2014/main" id="{F464B44A-411C-4F74-860C-02A3FE78077F}"/>
                    </a:ext>
                  </a:extLst>
                </p:cNvPr>
                <p:cNvCxnSpPr>
                  <a:cxnSpLocks/>
                </p:cNvCxnSpPr>
                <p:nvPr userDrawn="1"/>
              </p:nvCxnSpPr>
              <p:spPr>
                <a:xfrm>
                  <a:off x="13168424" y="2116141"/>
                  <a:ext cx="0" cy="84134"/>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cxnSp>
              <p:nvCxnSpPr>
                <p:cNvPr id="203" name="Rechte verbindingslijn 202">
                  <a:extLst>
                    <a:ext uri="{FF2B5EF4-FFF2-40B4-BE49-F238E27FC236}">
                      <a16:creationId xmlns:a16="http://schemas.microsoft.com/office/drawing/2014/main" id="{D9C2B3E3-5D32-4B4F-9E8D-59079C595A65}"/>
                    </a:ext>
                  </a:extLst>
                </p:cNvPr>
                <p:cNvCxnSpPr>
                  <a:cxnSpLocks/>
                </p:cNvCxnSpPr>
                <p:nvPr userDrawn="1"/>
              </p:nvCxnSpPr>
              <p:spPr>
                <a:xfrm flipH="1" flipV="1">
                  <a:off x="12939569" y="2198451"/>
                  <a:ext cx="223870" cy="1560"/>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cxnSp>
              <p:nvCxnSpPr>
                <p:cNvPr id="204" name="Rechte verbindingslijn 203">
                  <a:extLst>
                    <a:ext uri="{FF2B5EF4-FFF2-40B4-BE49-F238E27FC236}">
                      <a16:creationId xmlns:a16="http://schemas.microsoft.com/office/drawing/2014/main" id="{9B7DA623-F3E7-499C-B97D-F5DF128934F5}"/>
                    </a:ext>
                  </a:extLst>
                </p:cNvPr>
                <p:cNvCxnSpPr>
                  <a:cxnSpLocks/>
                </p:cNvCxnSpPr>
                <p:nvPr userDrawn="1"/>
              </p:nvCxnSpPr>
              <p:spPr>
                <a:xfrm flipH="1" flipV="1">
                  <a:off x="12948758" y="2283882"/>
                  <a:ext cx="214677" cy="1"/>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sp>
              <p:nvSpPr>
                <p:cNvPr id="205" name="Rechthoek 204">
                  <a:extLst>
                    <a:ext uri="{FF2B5EF4-FFF2-40B4-BE49-F238E27FC236}">
                      <a16:creationId xmlns:a16="http://schemas.microsoft.com/office/drawing/2014/main" id="{7CEAA924-62F6-4AB1-9A39-EDC637425A0D}"/>
                    </a:ext>
                  </a:extLst>
                </p:cNvPr>
                <p:cNvSpPr/>
                <p:nvPr userDrawn="1"/>
              </p:nvSpPr>
              <p:spPr>
                <a:xfrm>
                  <a:off x="12945071" y="2116141"/>
                  <a:ext cx="338201" cy="242330"/>
                </a:xfrm>
                <a:prstGeom prst="rect">
                  <a:avLst/>
                </a:prstGeom>
                <a:noFill/>
                <a:ln w="12700">
                  <a:solidFill>
                    <a:srgbClr val="6C6C6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800" noProof="0" dirty="0">
                    <a:solidFill>
                      <a:schemeClr val="accent1"/>
                    </a:solidFill>
                    <a:latin typeface="Calibri" panose="020F0502020204030204" pitchFamily="34" charset="0"/>
                    <a:cs typeface="Calibri" panose="020F0502020204030204" pitchFamily="34" charset="0"/>
                  </a:endParaRPr>
                </a:p>
              </p:txBody>
            </p:sp>
          </p:grpSp>
          <p:sp>
            <p:nvSpPr>
              <p:cNvPr id="194" name="Rechthoek 193">
                <a:extLst>
                  <a:ext uri="{FF2B5EF4-FFF2-40B4-BE49-F238E27FC236}">
                    <a16:creationId xmlns:a16="http://schemas.microsoft.com/office/drawing/2014/main" id="{59E6F26A-0181-4683-886D-E6B3C10E4C4E}"/>
                  </a:ext>
                </a:extLst>
              </p:cNvPr>
              <p:cNvSpPr/>
              <p:nvPr userDrawn="1"/>
            </p:nvSpPr>
            <p:spPr>
              <a:xfrm>
                <a:off x="14860843" y="2123823"/>
                <a:ext cx="102376" cy="242326"/>
              </a:xfrm>
              <a:prstGeom prst="rect">
                <a:avLst/>
              </a:prstGeom>
              <a:solidFill>
                <a:srgbClr val="83BEEC"/>
              </a:solidFill>
              <a:ln w="9525">
                <a:solidFill>
                  <a:srgbClr val="156A9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a:p>
            </p:txBody>
          </p:sp>
          <p:sp>
            <p:nvSpPr>
              <p:cNvPr id="195" name="Tijdelijke aanduiding voor tekst 7">
                <a:extLst>
                  <a:ext uri="{FF2B5EF4-FFF2-40B4-BE49-F238E27FC236}">
                    <a16:creationId xmlns:a16="http://schemas.microsoft.com/office/drawing/2014/main" id="{3B4A9BD9-5931-44E7-9A1C-9F15649388C2}"/>
                  </a:ext>
                </a:extLst>
              </p:cNvPr>
              <p:cNvSpPr txBox="1">
                <a:spLocks/>
              </p:cNvSpPr>
              <p:nvPr userDrawn="1"/>
            </p:nvSpPr>
            <p:spPr>
              <a:xfrm rot="16200000">
                <a:off x="13564821" y="2042133"/>
                <a:ext cx="208755" cy="190500"/>
              </a:xfrm>
              <a:prstGeom prst="rect">
                <a:avLst/>
              </a:prstGeom>
              <a:effectLst>
                <a:glow rad="63500">
                  <a:schemeClr val="bg1">
                    <a:alpha val="40000"/>
                  </a:schemeClr>
                </a:glow>
              </a:effectLst>
            </p:spPr>
            <p:txBody>
              <a:bodyPr vert="horz" lIns="0" tIns="0" rIns="0" bIns="0" rtlCol="0">
                <a:noAutofit/>
              </a:bodyPr>
              <a:lstStyle>
                <a:lvl1pPr marL="263525" indent="-263525" algn="l" defTabSz="914400" rtl="0" eaLnBrk="1" latinLnBrk="0" hangingPunct="1">
                  <a:lnSpc>
                    <a:spcPct val="90000"/>
                  </a:lnSpc>
                  <a:spcBef>
                    <a:spcPts val="1000"/>
                  </a:spcBef>
                  <a:buClr>
                    <a:schemeClr val="tx1"/>
                  </a:buClr>
                  <a:buFont typeface="Calibri" panose="020F0502020204030204" pitchFamily="34" charset="0"/>
                  <a:buChar char="›"/>
                  <a:defRPr sz="1400" kern="1200">
                    <a:solidFill>
                      <a:schemeClr val="tx1"/>
                    </a:solidFill>
                    <a:latin typeface="+mn-lt"/>
                    <a:ea typeface="+mn-ea"/>
                    <a:cs typeface="+mn-cs"/>
                  </a:defRPr>
                </a:lvl1pPr>
                <a:lvl2pPr marL="536575" indent="-273050" algn="l" defTabSz="914400" rtl="0" eaLnBrk="1" latinLnBrk="0" hangingPunct="1">
                  <a:lnSpc>
                    <a:spcPct val="90000"/>
                  </a:lnSpc>
                  <a:spcBef>
                    <a:spcPts val="500"/>
                  </a:spcBef>
                  <a:buClr>
                    <a:schemeClr val="tx1"/>
                  </a:buClr>
                  <a:buFont typeface="Arial" panose="020B0604020202020204" pitchFamily="34" charset="0"/>
                  <a:buChar char="›"/>
                  <a:defRPr sz="1400" kern="1200">
                    <a:solidFill>
                      <a:schemeClr val="tx1"/>
                    </a:solidFill>
                    <a:latin typeface="+mn-lt"/>
                    <a:ea typeface="+mn-ea"/>
                    <a:cs typeface="+mn-cs"/>
                  </a:defRPr>
                </a:lvl2pPr>
                <a:lvl3pPr marL="0" indent="0" algn="l" defTabSz="914400" rtl="0" eaLnBrk="1" latinLnBrk="0" hangingPunct="1">
                  <a:lnSpc>
                    <a:spcPct val="90000"/>
                  </a:lnSpc>
                  <a:spcBef>
                    <a:spcPts val="500"/>
                  </a:spcBef>
                  <a:buFont typeface="Arial" panose="020B0604020202020204" pitchFamily="34" charset="0"/>
                  <a:buNone/>
                  <a:defRPr sz="1400" kern="1200">
                    <a:solidFill>
                      <a:schemeClr val="tx1"/>
                    </a:solidFill>
                    <a:latin typeface="+mn-lt"/>
                    <a:ea typeface="+mn-ea"/>
                    <a:cs typeface="+mn-cs"/>
                  </a:defRPr>
                </a:lvl3pPr>
                <a:lvl4pPr marL="0" indent="0" algn="l" defTabSz="914400" rtl="0" eaLnBrk="1" latinLnBrk="0" hangingPunct="1">
                  <a:lnSpc>
                    <a:spcPts val="3200"/>
                  </a:lnSpc>
                  <a:spcBef>
                    <a:spcPts val="500"/>
                  </a:spcBef>
                  <a:buFont typeface="Arial" panose="020B0604020202020204" pitchFamily="34" charset="0"/>
                  <a:buNone/>
                  <a:defRPr sz="3400" b="1" i="0" kern="1200">
                    <a:solidFill>
                      <a:schemeClr val="tx1"/>
                    </a:solidFill>
                    <a:latin typeface="+mn-lt"/>
                    <a:ea typeface="+mn-ea"/>
                    <a:cs typeface="+mn-cs"/>
                  </a:defRPr>
                </a:lvl4pPr>
                <a:lvl5pPr marL="0" indent="0" algn="l" defTabSz="914400" rtl="0" eaLnBrk="1" latinLnBrk="0" hangingPunct="1">
                  <a:lnSpc>
                    <a:spcPct val="90000"/>
                  </a:lnSpc>
                  <a:spcBef>
                    <a:spcPts val="500"/>
                  </a:spcBef>
                  <a:buFont typeface="Calibri" panose="020F0502020204030204" pitchFamily="34" charset="0"/>
                  <a:buNone/>
                  <a:tabLst/>
                  <a:defRPr sz="1800" b="1" kern="1200" cap="none" spc="0" baseline="0">
                    <a:solidFill>
                      <a:schemeClr val="tx1"/>
                    </a:solidFill>
                    <a:latin typeface="+mn-lt"/>
                    <a:ea typeface="+mn-ea"/>
                    <a:cs typeface="+mn-cs"/>
                  </a:defRPr>
                </a:lvl5pPr>
                <a:lvl6pPr marL="0" indent="0" algn="l" defTabSz="914400" rtl="0" eaLnBrk="1" latinLnBrk="0" hangingPunct="1">
                  <a:lnSpc>
                    <a:spcPct val="90000"/>
                  </a:lnSpc>
                  <a:spcBef>
                    <a:spcPts val="500"/>
                  </a:spcBef>
                  <a:buFont typeface="Arial" panose="020B0604020202020204" pitchFamily="34" charset="0"/>
                  <a:buNone/>
                  <a:defRPr sz="1400" b="1" kern="1200">
                    <a:solidFill>
                      <a:schemeClr val="accent4"/>
                    </a:solidFill>
                    <a:latin typeface="+mn-lt"/>
                    <a:ea typeface="+mn-ea"/>
                    <a:cs typeface="+mn-cs"/>
                  </a:defRPr>
                </a:lvl6pPr>
                <a:lvl7pPr marL="263525" indent="-263525" algn="l" defTabSz="914400" rtl="0" eaLnBrk="1" latinLnBrk="0" hangingPunct="1">
                  <a:lnSpc>
                    <a:spcPct val="90000"/>
                  </a:lnSpc>
                  <a:spcBef>
                    <a:spcPts val="500"/>
                  </a:spcBef>
                  <a:buFont typeface="+mj-lt"/>
                  <a:buAutoNum type="arabicPeriod"/>
                  <a:defRPr sz="1400" kern="1200">
                    <a:solidFill>
                      <a:schemeClr val="tx1"/>
                    </a:solidFill>
                    <a:latin typeface="+mn-lt"/>
                    <a:ea typeface="+mn-ea"/>
                    <a:cs typeface="+mn-cs"/>
                  </a:defRPr>
                </a:lvl7pPr>
                <a:lvl8pPr marL="263525" indent="-263525" algn="l" defTabSz="914400" rtl="0" eaLnBrk="1" latinLnBrk="0" hangingPunct="1">
                  <a:lnSpc>
                    <a:spcPct val="90000"/>
                  </a:lnSpc>
                  <a:spcBef>
                    <a:spcPts val="500"/>
                  </a:spcBef>
                  <a:buFont typeface="+mj-lt"/>
                  <a:buAutoNum type="alphaLcPeriod"/>
                  <a:defRPr sz="1400" kern="1200">
                    <a:solidFill>
                      <a:schemeClr val="tx1"/>
                    </a:solidFill>
                    <a:latin typeface="+mn-lt"/>
                    <a:ea typeface="+mn-ea"/>
                    <a:cs typeface="+mn-cs"/>
                  </a:defRPr>
                </a:lvl8pPr>
                <a:lvl9pPr marL="0" indent="0" algn="l" defTabSz="914400" rtl="0" eaLnBrk="1" latinLnBrk="0" hangingPunct="1">
                  <a:lnSpc>
                    <a:spcPct val="90000"/>
                  </a:lnSpc>
                  <a:spcBef>
                    <a:spcPts val="500"/>
                  </a:spcBef>
                  <a:buFont typeface="Arial" panose="020B0604020202020204" pitchFamily="34" charset="0"/>
                  <a:buNone/>
                  <a:defRPr sz="1200" i="1" kern="1200">
                    <a:solidFill>
                      <a:schemeClr val="tx1"/>
                    </a:solidFill>
                    <a:latin typeface="+mn-lt"/>
                    <a:ea typeface="+mn-ea"/>
                    <a:cs typeface="+mn-cs"/>
                  </a:defRPr>
                </a:lvl9pPr>
              </a:lstStyle>
              <a:p>
                <a:pPr marL="0" indent="0" algn="ctr">
                  <a:buNone/>
                </a:pPr>
                <a:r>
                  <a:rPr lang="nl-NL" sz="825" dirty="0">
                    <a:solidFill>
                      <a:srgbClr val="6C6C6C"/>
                    </a:solidFill>
                    <a:effectLst>
                      <a:glow rad="50800">
                        <a:schemeClr val="bg1"/>
                      </a:glow>
                    </a:effectLst>
                    <a:latin typeface="Segoe MDL2 Assets" panose="050A0102010101010101" pitchFamily="18" charset="0"/>
                  </a:rPr>
                  <a:t></a:t>
                </a:r>
                <a:endParaRPr lang="nl-NL" sz="825" dirty="0">
                  <a:solidFill>
                    <a:srgbClr val="6C6C6C"/>
                  </a:solidFill>
                  <a:effectLst>
                    <a:glow rad="50800">
                      <a:schemeClr val="bg1"/>
                    </a:glow>
                  </a:effectLst>
                </a:endParaRPr>
              </a:p>
            </p:txBody>
          </p:sp>
          <p:sp>
            <p:nvSpPr>
              <p:cNvPr id="196" name="Tijdelijke aanduiding voor tekst 7">
                <a:extLst>
                  <a:ext uri="{FF2B5EF4-FFF2-40B4-BE49-F238E27FC236}">
                    <a16:creationId xmlns:a16="http://schemas.microsoft.com/office/drawing/2014/main" id="{69ACDA25-93DC-4EA4-B2B0-EAACA179960B}"/>
                  </a:ext>
                </a:extLst>
              </p:cNvPr>
              <p:cNvSpPr txBox="1">
                <a:spLocks/>
              </p:cNvSpPr>
              <p:nvPr userDrawn="1"/>
            </p:nvSpPr>
            <p:spPr>
              <a:xfrm rot="16200000" flipV="1">
                <a:off x="13920722" y="2259778"/>
                <a:ext cx="208755" cy="190500"/>
              </a:xfrm>
              <a:prstGeom prst="rect">
                <a:avLst/>
              </a:prstGeom>
              <a:effectLst>
                <a:glow rad="63500">
                  <a:schemeClr val="bg1">
                    <a:alpha val="40000"/>
                  </a:schemeClr>
                </a:glow>
              </a:effectLst>
            </p:spPr>
            <p:txBody>
              <a:bodyPr vert="horz" lIns="0" tIns="0" rIns="0" bIns="0" rtlCol="0">
                <a:noAutofit/>
              </a:bodyPr>
              <a:lstStyle>
                <a:lvl1pPr marL="263525" indent="-263525" algn="l" defTabSz="914400" rtl="0" eaLnBrk="1" latinLnBrk="0" hangingPunct="1">
                  <a:lnSpc>
                    <a:spcPct val="90000"/>
                  </a:lnSpc>
                  <a:spcBef>
                    <a:spcPts val="1000"/>
                  </a:spcBef>
                  <a:buClr>
                    <a:schemeClr val="tx1"/>
                  </a:buClr>
                  <a:buFont typeface="Calibri" panose="020F0502020204030204" pitchFamily="34" charset="0"/>
                  <a:buChar char="›"/>
                  <a:defRPr sz="1400" kern="1200">
                    <a:solidFill>
                      <a:schemeClr val="tx1"/>
                    </a:solidFill>
                    <a:latin typeface="+mn-lt"/>
                    <a:ea typeface="+mn-ea"/>
                    <a:cs typeface="+mn-cs"/>
                  </a:defRPr>
                </a:lvl1pPr>
                <a:lvl2pPr marL="536575" indent="-273050" algn="l" defTabSz="914400" rtl="0" eaLnBrk="1" latinLnBrk="0" hangingPunct="1">
                  <a:lnSpc>
                    <a:spcPct val="90000"/>
                  </a:lnSpc>
                  <a:spcBef>
                    <a:spcPts val="500"/>
                  </a:spcBef>
                  <a:buClr>
                    <a:schemeClr val="tx1"/>
                  </a:buClr>
                  <a:buFont typeface="Arial" panose="020B0604020202020204" pitchFamily="34" charset="0"/>
                  <a:buChar char="›"/>
                  <a:defRPr sz="1400" kern="1200">
                    <a:solidFill>
                      <a:schemeClr val="tx1"/>
                    </a:solidFill>
                    <a:latin typeface="+mn-lt"/>
                    <a:ea typeface="+mn-ea"/>
                    <a:cs typeface="+mn-cs"/>
                  </a:defRPr>
                </a:lvl2pPr>
                <a:lvl3pPr marL="0" indent="0" algn="l" defTabSz="914400" rtl="0" eaLnBrk="1" latinLnBrk="0" hangingPunct="1">
                  <a:lnSpc>
                    <a:spcPct val="90000"/>
                  </a:lnSpc>
                  <a:spcBef>
                    <a:spcPts val="500"/>
                  </a:spcBef>
                  <a:buFont typeface="Arial" panose="020B0604020202020204" pitchFamily="34" charset="0"/>
                  <a:buNone/>
                  <a:defRPr sz="1400" kern="1200">
                    <a:solidFill>
                      <a:schemeClr val="tx1"/>
                    </a:solidFill>
                    <a:latin typeface="+mn-lt"/>
                    <a:ea typeface="+mn-ea"/>
                    <a:cs typeface="+mn-cs"/>
                  </a:defRPr>
                </a:lvl3pPr>
                <a:lvl4pPr marL="0" indent="0" algn="l" defTabSz="914400" rtl="0" eaLnBrk="1" latinLnBrk="0" hangingPunct="1">
                  <a:lnSpc>
                    <a:spcPts val="3200"/>
                  </a:lnSpc>
                  <a:spcBef>
                    <a:spcPts val="500"/>
                  </a:spcBef>
                  <a:buFont typeface="Arial" panose="020B0604020202020204" pitchFamily="34" charset="0"/>
                  <a:buNone/>
                  <a:defRPr sz="3400" b="1" i="0" kern="1200">
                    <a:solidFill>
                      <a:schemeClr val="tx1"/>
                    </a:solidFill>
                    <a:latin typeface="+mn-lt"/>
                    <a:ea typeface="+mn-ea"/>
                    <a:cs typeface="+mn-cs"/>
                  </a:defRPr>
                </a:lvl4pPr>
                <a:lvl5pPr marL="0" indent="0" algn="l" defTabSz="914400" rtl="0" eaLnBrk="1" latinLnBrk="0" hangingPunct="1">
                  <a:lnSpc>
                    <a:spcPct val="90000"/>
                  </a:lnSpc>
                  <a:spcBef>
                    <a:spcPts val="500"/>
                  </a:spcBef>
                  <a:buFont typeface="Calibri" panose="020F0502020204030204" pitchFamily="34" charset="0"/>
                  <a:buNone/>
                  <a:tabLst/>
                  <a:defRPr sz="1800" b="1" kern="1200" cap="none" spc="0" baseline="0">
                    <a:solidFill>
                      <a:schemeClr val="tx1"/>
                    </a:solidFill>
                    <a:latin typeface="+mn-lt"/>
                    <a:ea typeface="+mn-ea"/>
                    <a:cs typeface="+mn-cs"/>
                  </a:defRPr>
                </a:lvl5pPr>
                <a:lvl6pPr marL="0" indent="0" algn="l" defTabSz="914400" rtl="0" eaLnBrk="1" latinLnBrk="0" hangingPunct="1">
                  <a:lnSpc>
                    <a:spcPct val="90000"/>
                  </a:lnSpc>
                  <a:spcBef>
                    <a:spcPts val="500"/>
                  </a:spcBef>
                  <a:buFont typeface="Arial" panose="020B0604020202020204" pitchFamily="34" charset="0"/>
                  <a:buNone/>
                  <a:defRPr sz="1400" b="1" kern="1200">
                    <a:solidFill>
                      <a:schemeClr val="accent4"/>
                    </a:solidFill>
                    <a:latin typeface="+mn-lt"/>
                    <a:ea typeface="+mn-ea"/>
                    <a:cs typeface="+mn-cs"/>
                  </a:defRPr>
                </a:lvl6pPr>
                <a:lvl7pPr marL="263525" indent="-263525" algn="l" defTabSz="914400" rtl="0" eaLnBrk="1" latinLnBrk="0" hangingPunct="1">
                  <a:lnSpc>
                    <a:spcPct val="90000"/>
                  </a:lnSpc>
                  <a:spcBef>
                    <a:spcPts val="500"/>
                  </a:spcBef>
                  <a:buFont typeface="+mj-lt"/>
                  <a:buAutoNum type="arabicPeriod"/>
                  <a:defRPr sz="1400" kern="1200">
                    <a:solidFill>
                      <a:schemeClr val="tx1"/>
                    </a:solidFill>
                    <a:latin typeface="+mn-lt"/>
                    <a:ea typeface="+mn-ea"/>
                    <a:cs typeface="+mn-cs"/>
                  </a:defRPr>
                </a:lvl7pPr>
                <a:lvl8pPr marL="263525" indent="-263525" algn="l" defTabSz="914400" rtl="0" eaLnBrk="1" latinLnBrk="0" hangingPunct="1">
                  <a:lnSpc>
                    <a:spcPct val="90000"/>
                  </a:lnSpc>
                  <a:spcBef>
                    <a:spcPts val="500"/>
                  </a:spcBef>
                  <a:buFont typeface="+mj-lt"/>
                  <a:buAutoNum type="alphaLcPeriod"/>
                  <a:defRPr sz="1400" kern="1200">
                    <a:solidFill>
                      <a:schemeClr val="tx1"/>
                    </a:solidFill>
                    <a:latin typeface="+mn-lt"/>
                    <a:ea typeface="+mn-ea"/>
                    <a:cs typeface="+mn-cs"/>
                  </a:defRPr>
                </a:lvl8pPr>
                <a:lvl9pPr marL="0" indent="0" algn="l" defTabSz="914400" rtl="0" eaLnBrk="1" latinLnBrk="0" hangingPunct="1">
                  <a:lnSpc>
                    <a:spcPct val="90000"/>
                  </a:lnSpc>
                  <a:spcBef>
                    <a:spcPts val="500"/>
                  </a:spcBef>
                  <a:buFont typeface="Arial" panose="020B0604020202020204" pitchFamily="34" charset="0"/>
                  <a:buNone/>
                  <a:defRPr sz="1200" i="1" kern="1200">
                    <a:solidFill>
                      <a:schemeClr val="tx1"/>
                    </a:solidFill>
                    <a:latin typeface="+mn-lt"/>
                    <a:ea typeface="+mn-ea"/>
                    <a:cs typeface="+mn-cs"/>
                  </a:defRPr>
                </a:lvl9pPr>
              </a:lstStyle>
              <a:p>
                <a:pPr marL="0" indent="0" algn="ctr">
                  <a:buNone/>
                </a:pPr>
                <a:r>
                  <a:rPr lang="nl-NL" sz="825" dirty="0">
                    <a:solidFill>
                      <a:srgbClr val="6C6C6C"/>
                    </a:solidFill>
                    <a:effectLst>
                      <a:glow rad="50800">
                        <a:schemeClr val="bg1"/>
                      </a:glow>
                    </a:effectLst>
                    <a:latin typeface="Segoe MDL2 Assets" panose="050A0102010101010101" pitchFamily="18" charset="0"/>
                  </a:rPr>
                  <a:t></a:t>
                </a:r>
                <a:endParaRPr lang="nl-NL" sz="825" dirty="0">
                  <a:solidFill>
                    <a:srgbClr val="6C6C6C"/>
                  </a:solidFill>
                  <a:effectLst>
                    <a:glow rad="50800">
                      <a:schemeClr val="bg1"/>
                    </a:glow>
                  </a:effectLst>
                </a:endParaRPr>
              </a:p>
            </p:txBody>
          </p:sp>
          <p:sp>
            <p:nvSpPr>
              <p:cNvPr id="197" name="Tijdelijke aanduiding voor tekst 7">
                <a:extLst>
                  <a:ext uri="{FF2B5EF4-FFF2-40B4-BE49-F238E27FC236}">
                    <a16:creationId xmlns:a16="http://schemas.microsoft.com/office/drawing/2014/main" id="{122245D4-2CAE-4334-A039-E3DE8FF05953}"/>
                  </a:ext>
                </a:extLst>
              </p:cNvPr>
              <p:cNvSpPr txBox="1">
                <a:spLocks/>
              </p:cNvSpPr>
              <p:nvPr userDrawn="1"/>
            </p:nvSpPr>
            <p:spPr>
              <a:xfrm flipV="1">
                <a:off x="14249111" y="2103655"/>
                <a:ext cx="208755" cy="190500"/>
              </a:xfrm>
              <a:prstGeom prst="rect">
                <a:avLst/>
              </a:prstGeom>
              <a:effectLst>
                <a:glow rad="63500">
                  <a:schemeClr val="bg1">
                    <a:alpha val="40000"/>
                  </a:schemeClr>
                </a:glow>
              </a:effectLst>
            </p:spPr>
            <p:txBody>
              <a:bodyPr vert="horz" lIns="0" tIns="0" rIns="0" bIns="0" rtlCol="0">
                <a:noAutofit/>
              </a:bodyPr>
              <a:lstStyle>
                <a:lvl1pPr marL="263525" indent="-263525" algn="l" defTabSz="914400" rtl="0" eaLnBrk="1" latinLnBrk="0" hangingPunct="1">
                  <a:lnSpc>
                    <a:spcPct val="90000"/>
                  </a:lnSpc>
                  <a:spcBef>
                    <a:spcPts val="1000"/>
                  </a:spcBef>
                  <a:buClr>
                    <a:schemeClr val="tx1"/>
                  </a:buClr>
                  <a:buFont typeface="Calibri" panose="020F0502020204030204" pitchFamily="34" charset="0"/>
                  <a:buChar char="›"/>
                  <a:defRPr sz="1400" kern="1200">
                    <a:solidFill>
                      <a:schemeClr val="tx1"/>
                    </a:solidFill>
                    <a:latin typeface="+mn-lt"/>
                    <a:ea typeface="+mn-ea"/>
                    <a:cs typeface="+mn-cs"/>
                  </a:defRPr>
                </a:lvl1pPr>
                <a:lvl2pPr marL="536575" indent="-273050" algn="l" defTabSz="914400" rtl="0" eaLnBrk="1" latinLnBrk="0" hangingPunct="1">
                  <a:lnSpc>
                    <a:spcPct val="90000"/>
                  </a:lnSpc>
                  <a:spcBef>
                    <a:spcPts val="500"/>
                  </a:spcBef>
                  <a:buClr>
                    <a:schemeClr val="tx1"/>
                  </a:buClr>
                  <a:buFont typeface="Arial" panose="020B0604020202020204" pitchFamily="34" charset="0"/>
                  <a:buChar char="›"/>
                  <a:defRPr sz="1400" kern="1200">
                    <a:solidFill>
                      <a:schemeClr val="tx1"/>
                    </a:solidFill>
                    <a:latin typeface="+mn-lt"/>
                    <a:ea typeface="+mn-ea"/>
                    <a:cs typeface="+mn-cs"/>
                  </a:defRPr>
                </a:lvl2pPr>
                <a:lvl3pPr marL="0" indent="0" algn="l" defTabSz="914400" rtl="0" eaLnBrk="1" latinLnBrk="0" hangingPunct="1">
                  <a:lnSpc>
                    <a:spcPct val="90000"/>
                  </a:lnSpc>
                  <a:spcBef>
                    <a:spcPts val="500"/>
                  </a:spcBef>
                  <a:buFont typeface="Arial" panose="020B0604020202020204" pitchFamily="34" charset="0"/>
                  <a:buNone/>
                  <a:defRPr sz="1400" kern="1200">
                    <a:solidFill>
                      <a:schemeClr val="tx1"/>
                    </a:solidFill>
                    <a:latin typeface="+mn-lt"/>
                    <a:ea typeface="+mn-ea"/>
                    <a:cs typeface="+mn-cs"/>
                  </a:defRPr>
                </a:lvl3pPr>
                <a:lvl4pPr marL="0" indent="0" algn="l" defTabSz="914400" rtl="0" eaLnBrk="1" latinLnBrk="0" hangingPunct="1">
                  <a:lnSpc>
                    <a:spcPts val="3200"/>
                  </a:lnSpc>
                  <a:spcBef>
                    <a:spcPts val="500"/>
                  </a:spcBef>
                  <a:buFont typeface="Arial" panose="020B0604020202020204" pitchFamily="34" charset="0"/>
                  <a:buNone/>
                  <a:defRPr sz="3400" b="1" i="0" kern="1200">
                    <a:solidFill>
                      <a:schemeClr val="tx1"/>
                    </a:solidFill>
                    <a:latin typeface="+mn-lt"/>
                    <a:ea typeface="+mn-ea"/>
                    <a:cs typeface="+mn-cs"/>
                  </a:defRPr>
                </a:lvl4pPr>
                <a:lvl5pPr marL="0" indent="0" algn="l" defTabSz="914400" rtl="0" eaLnBrk="1" latinLnBrk="0" hangingPunct="1">
                  <a:lnSpc>
                    <a:spcPct val="90000"/>
                  </a:lnSpc>
                  <a:spcBef>
                    <a:spcPts val="500"/>
                  </a:spcBef>
                  <a:buFont typeface="Calibri" panose="020F0502020204030204" pitchFamily="34" charset="0"/>
                  <a:buNone/>
                  <a:tabLst/>
                  <a:defRPr sz="1800" b="1" kern="1200" cap="none" spc="0" baseline="0">
                    <a:solidFill>
                      <a:schemeClr val="tx1"/>
                    </a:solidFill>
                    <a:latin typeface="+mn-lt"/>
                    <a:ea typeface="+mn-ea"/>
                    <a:cs typeface="+mn-cs"/>
                  </a:defRPr>
                </a:lvl5pPr>
                <a:lvl6pPr marL="0" indent="0" algn="l" defTabSz="914400" rtl="0" eaLnBrk="1" latinLnBrk="0" hangingPunct="1">
                  <a:lnSpc>
                    <a:spcPct val="90000"/>
                  </a:lnSpc>
                  <a:spcBef>
                    <a:spcPts val="500"/>
                  </a:spcBef>
                  <a:buFont typeface="Arial" panose="020B0604020202020204" pitchFamily="34" charset="0"/>
                  <a:buNone/>
                  <a:defRPr sz="1400" b="1" kern="1200">
                    <a:solidFill>
                      <a:schemeClr val="accent4"/>
                    </a:solidFill>
                    <a:latin typeface="+mn-lt"/>
                    <a:ea typeface="+mn-ea"/>
                    <a:cs typeface="+mn-cs"/>
                  </a:defRPr>
                </a:lvl6pPr>
                <a:lvl7pPr marL="263525" indent="-263525" algn="l" defTabSz="914400" rtl="0" eaLnBrk="1" latinLnBrk="0" hangingPunct="1">
                  <a:lnSpc>
                    <a:spcPct val="90000"/>
                  </a:lnSpc>
                  <a:spcBef>
                    <a:spcPts val="500"/>
                  </a:spcBef>
                  <a:buFont typeface="+mj-lt"/>
                  <a:buAutoNum type="arabicPeriod"/>
                  <a:defRPr sz="1400" kern="1200">
                    <a:solidFill>
                      <a:schemeClr val="tx1"/>
                    </a:solidFill>
                    <a:latin typeface="+mn-lt"/>
                    <a:ea typeface="+mn-ea"/>
                    <a:cs typeface="+mn-cs"/>
                  </a:defRPr>
                </a:lvl7pPr>
                <a:lvl8pPr marL="263525" indent="-263525" algn="l" defTabSz="914400" rtl="0" eaLnBrk="1" latinLnBrk="0" hangingPunct="1">
                  <a:lnSpc>
                    <a:spcPct val="90000"/>
                  </a:lnSpc>
                  <a:spcBef>
                    <a:spcPts val="500"/>
                  </a:spcBef>
                  <a:buFont typeface="+mj-lt"/>
                  <a:buAutoNum type="alphaLcPeriod"/>
                  <a:defRPr sz="1400" kern="1200">
                    <a:solidFill>
                      <a:schemeClr val="tx1"/>
                    </a:solidFill>
                    <a:latin typeface="+mn-lt"/>
                    <a:ea typeface="+mn-ea"/>
                    <a:cs typeface="+mn-cs"/>
                  </a:defRPr>
                </a:lvl8pPr>
                <a:lvl9pPr marL="0" indent="0" algn="l" defTabSz="914400" rtl="0" eaLnBrk="1" latinLnBrk="0" hangingPunct="1">
                  <a:lnSpc>
                    <a:spcPct val="90000"/>
                  </a:lnSpc>
                  <a:spcBef>
                    <a:spcPts val="500"/>
                  </a:spcBef>
                  <a:buFont typeface="Arial" panose="020B0604020202020204" pitchFamily="34" charset="0"/>
                  <a:buNone/>
                  <a:defRPr sz="1200" i="1" kern="1200">
                    <a:solidFill>
                      <a:schemeClr val="tx1"/>
                    </a:solidFill>
                    <a:latin typeface="+mn-lt"/>
                    <a:ea typeface="+mn-ea"/>
                    <a:cs typeface="+mn-cs"/>
                  </a:defRPr>
                </a:lvl9pPr>
              </a:lstStyle>
              <a:p>
                <a:pPr marL="0" indent="0" algn="ctr">
                  <a:buNone/>
                </a:pPr>
                <a:r>
                  <a:rPr lang="nl-NL" sz="825" dirty="0">
                    <a:solidFill>
                      <a:srgbClr val="6C6C6C"/>
                    </a:solidFill>
                    <a:effectLst>
                      <a:glow rad="50800">
                        <a:schemeClr val="bg1"/>
                      </a:glow>
                    </a:effectLst>
                    <a:latin typeface="Segoe MDL2 Assets" panose="050A0102010101010101" pitchFamily="18" charset="0"/>
                  </a:rPr>
                  <a:t></a:t>
                </a:r>
                <a:endParaRPr lang="nl-NL" sz="825" dirty="0">
                  <a:solidFill>
                    <a:srgbClr val="6C6C6C"/>
                  </a:solidFill>
                  <a:effectLst>
                    <a:glow rad="50800">
                      <a:schemeClr val="bg1"/>
                    </a:glow>
                  </a:effectLst>
                </a:endParaRPr>
              </a:p>
            </p:txBody>
          </p:sp>
          <p:sp>
            <p:nvSpPr>
              <p:cNvPr id="198" name="Tijdelijke aanduiding voor tekst 7">
                <a:extLst>
                  <a:ext uri="{FF2B5EF4-FFF2-40B4-BE49-F238E27FC236}">
                    <a16:creationId xmlns:a16="http://schemas.microsoft.com/office/drawing/2014/main" id="{F8DF4A96-4EAB-4687-998C-4FB4A9392C59}"/>
                  </a:ext>
                </a:extLst>
              </p:cNvPr>
              <p:cNvSpPr txBox="1">
                <a:spLocks/>
              </p:cNvSpPr>
              <p:nvPr userDrawn="1"/>
            </p:nvSpPr>
            <p:spPr>
              <a:xfrm rot="10800000" flipV="1">
                <a:off x="14942656" y="2191296"/>
                <a:ext cx="208755" cy="190500"/>
              </a:xfrm>
              <a:prstGeom prst="rect">
                <a:avLst/>
              </a:prstGeom>
              <a:effectLst>
                <a:glow rad="63500">
                  <a:schemeClr val="bg1">
                    <a:alpha val="40000"/>
                  </a:schemeClr>
                </a:glow>
              </a:effectLst>
            </p:spPr>
            <p:txBody>
              <a:bodyPr vert="horz" lIns="0" tIns="0" rIns="0" bIns="0" rtlCol="0">
                <a:noAutofit/>
              </a:bodyPr>
              <a:lstStyle>
                <a:lvl1pPr marL="263525" indent="-263525" algn="l" defTabSz="914400" rtl="0" eaLnBrk="1" latinLnBrk="0" hangingPunct="1">
                  <a:lnSpc>
                    <a:spcPct val="90000"/>
                  </a:lnSpc>
                  <a:spcBef>
                    <a:spcPts val="1000"/>
                  </a:spcBef>
                  <a:buClr>
                    <a:schemeClr val="tx1"/>
                  </a:buClr>
                  <a:buFont typeface="Calibri" panose="020F0502020204030204" pitchFamily="34" charset="0"/>
                  <a:buChar char="›"/>
                  <a:defRPr sz="1400" kern="1200">
                    <a:solidFill>
                      <a:schemeClr val="tx1"/>
                    </a:solidFill>
                    <a:latin typeface="+mn-lt"/>
                    <a:ea typeface="+mn-ea"/>
                    <a:cs typeface="+mn-cs"/>
                  </a:defRPr>
                </a:lvl1pPr>
                <a:lvl2pPr marL="536575" indent="-273050" algn="l" defTabSz="914400" rtl="0" eaLnBrk="1" latinLnBrk="0" hangingPunct="1">
                  <a:lnSpc>
                    <a:spcPct val="90000"/>
                  </a:lnSpc>
                  <a:spcBef>
                    <a:spcPts val="500"/>
                  </a:spcBef>
                  <a:buClr>
                    <a:schemeClr val="tx1"/>
                  </a:buClr>
                  <a:buFont typeface="Arial" panose="020B0604020202020204" pitchFamily="34" charset="0"/>
                  <a:buChar char="›"/>
                  <a:defRPr sz="1400" kern="1200">
                    <a:solidFill>
                      <a:schemeClr val="tx1"/>
                    </a:solidFill>
                    <a:latin typeface="+mn-lt"/>
                    <a:ea typeface="+mn-ea"/>
                    <a:cs typeface="+mn-cs"/>
                  </a:defRPr>
                </a:lvl2pPr>
                <a:lvl3pPr marL="0" indent="0" algn="l" defTabSz="914400" rtl="0" eaLnBrk="1" latinLnBrk="0" hangingPunct="1">
                  <a:lnSpc>
                    <a:spcPct val="90000"/>
                  </a:lnSpc>
                  <a:spcBef>
                    <a:spcPts val="500"/>
                  </a:spcBef>
                  <a:buFont typeface="Arial" panose="020B0604020202020204" pitchFamily="34" charset="0"/>
                  <a:buNone/>
                  <a:defRPr sz="1400" kern="1200">
                    <a:solidFill>
                      <a:schemeClr val="tx1"/>
                    </a:solidFill>
                    <a:latin typeface="+mn-lt"/>
                    <a:ea typeface="+mn-ea"/>
                    <a:cs typeface="+mn-cs"/>
                  </a:defRPr>
                </a:lvl3pPr>
                <a:lvl4pPr marL="0" indent="0" algn="l" defTabSz="914400" rtl="0" eaLnBrk="1" latinLnBrk="0" hangingPunct="1">
                  <a:lnSpc>
                    <a:spcPts val="3200"/>
                  </a:lnSpc>
                  <a:spcBef>
                    <a:spcPts val="500"/>
                  </a:spcBef>
                  <a:buFont typeface="Arial" panose="020B0604020202020204" pitchFamily="34" charset="0"/>
                  <a:buNone/>
                  <a:defRPr sz="3400" b="1" i="0" kern="1200">
                    <a:solidFill>
                      <a:schemeClr val="tx1"/>
                    </a:solidFill>
                    <a:latin typeface="+mn-lt"/>
                    <a:ea typeface="+mn-ea"/>
                    <a:cs typeface="+mn-cs"/>
                  </a:defRPr>
                </a:lvl4pPr>
                <a:lvl5pPr marL="0" indent="0" algn="l" defTabSz="914400" rtl="0" eaLnBrk="1" latinLnBrk="0" hangingPunct="1">
                  <a:lnSpc>
                    <a:spcPct val="90000"/>
                  </a:lnSpc>
                  <a:spcBef>
                    <a:spcPts val="500"/>
                  </a:spcBef>
                  <a:buFont typeface="Calibri" panose="020F0502020204030204" pitchFamily="34" charset="0"/>
                  <a:buNone/>
                  <a:tabLst/>
                  <a:defRPr sz="1800" b="1" kern="1200" cap="none" spc="0" baseline="0">
                    <a:solidFill>
                      <a:schemeClr val="tx1"/>
                    </a:solidFill>
                    <a:latin typeface="+mn-lt"/>
                    <a:ea typeface="+mn-ea"/>
                    <a:cs typeface="+mn-cs"/>
                  </a:defRPr>
                </a:lvl5pPr>
                <a:lvl6pPr marL="0" indent="0" algn="l" defTabSz="914400" rtl="0" eaLnBrk="1" latinLnBrk="0" hangingPunct="1">
                  <a:lnSpc>
                    <a:spcPct val="90000"/>
                  </a:lnSpc>
                  <a:spcBef>
                    <a:spcPts val="500"/>
                  </a:spcBef>
                  <a:buFont typeface="Arial" panose="020B0604020202020204" pitchFamily="34" charset="0"/>
                  <a:buNone/>
                  <a:defRPr sz="1400" b="1" kern="1200">
                    <a:solidFill>
                      <a:schemeClr val="accent4"/>
                    </a:solidFill>
                    <a:latin typeface="+mn-lt"/>
                    <a:ea typeface="+mn-ea"/>
                    <a:cs typeface="+mn-cs"/>
                  </a:defRPr>
                </a:lvl6pPr>
                <a:lvl7pPr marL="263525" indent="-263525" algn="l" defTabSz="914400" rtl="0" eaLnBrk="1" latinLnBrk="0" hangingPunct="1">
                  <a:lnSpc>
                    <a:spcPct val="90000"/>
                  </a:lnSpc>
                  <a:spcBef>
                    <a:spcPts val="500"/>
                  </a:spcBef>
                  <a:buFont typeface="+mj-lt"/>
                  <a:buAutoNum type="arabicPeriod"/>
                  <a:defRPr sz="1400" kern="1200">
                    <a:solidFill>
                      <a:schemeClr val="tx1"/>
                    </a:solidFill>
                    <a:latin typeface="+mn-lt"/>
                    <a:ea typeface="+mn-ea"/>
                    <a:cs typeface="+mn-cs"/>
                  </a:defRPr>
                </a:lvl7pPr>
                <a:lvl8pPr marL="263525" indent="-263525" algn="l" defTabSz="914400" rtl="0" eaLnBrk="1" latinLnBrk="0" hangingPunct="1">
                  <a:lnSpc>
                    <a:spcPct val="90000"/>
                  </a:lnSpc>
                  <a:spcBef>
                    <a:spcPts val="500"/>
                  </a:spcBef>
                  <a:buFont typeface="+mj-lt"/>
                  <a:buAutoNum type="alphaLcPeriod"/>
                  <a:defRPr sz="1400" kern="1200">
                    <a:solidFill>
                      <a:schemeClr val="tx1"/>
                    </a:solidFill>
                    <a:latin typeface="+mn-lt"/>
                    <a:ea typeface="+mn-ea"/>
                    <a:cs typeface="+mn-cs"/>
                  </a:defRPr>
                </a:lvl8pPr>
                <a:lvl9pPr marL="0" indent="0" algn="l" defTabSz="914400" rtl="0" eaLnBrk="1" latinLnBrk="0" hangingPunct="1">
                  <a:lnSpc>
                    <a:spcPct val="90000"/>
                  </a:lnSpc>
                  <a:spcBef>
                    <a:spcPts val="500"/>
                  </a:spcBef>
                  <a:buFont typeface="Arial" panose="020B0604020202020204" pitchFamily="34" charset="0"/>
                  <a:buNone/>
                  <a:defRPr sz="1200" i="1" kern="1200">
                    <a:solidFill>
                      <a:schemeClr val="tx1"/>
                    </a:solidFill>
                    <a:latin typeface="+mn-lt"/>
                    <a:ea typeface="+mn-ea"/>
                    <a:cs typeface="+mn-cs"/>
                  </a:defRPr>
                </a:lvl9pPr>
              </a:lstStyle>
              <a:p>
                <a:pPr marL="0" indent="0" algn="ctr">
                  <a:buNone/>
                </a:pPr>
                <a:r>
                  <a:rPr lang="nl-NL" sz="825" dirty="0">
                    <a:solidFill>
                      <a:srgbClr val="6C6C6C"/>
                    </a:solidFill>
                    <a:effectLst>
                      <a:glow rad="50800">
                        <a:schemeClr val="bg1"/>
                      </a:glow>
                    </a:effectLst>
                    <a:latin typeface="Segoe MDL2 Assets" panose="050A0102010101010101" pitchFamily="18" charset="0"/>
                  </a:rPr>
                  <a:t></a:t>
                </a:r>
                <a:endParaRPr lang="nl-NL" sz="825" dirty="0">
                  <a:solidFill>
                    <a:srgbClr val="6C6C6C"/>
                  </a:solidFill>
                  <a:effectLst>
                    <a:glow rad="50800">
                      <a:schemeClr val="bg1"/>
                    </a:glow>
                  </a:effectLst>
                </a:endParaRPr>
              </a:p>
            </p:txBody>
          </p:sp>
          <p:sp>
            <p:nvSpPr>
              <p:cNvPr id="199" name="Tijdelijke aanduiding voor tekst 7">
                <a:extLst>
                  <a:ext uri="{FF2B5EF4-FFF2-40B4-BE49-F238E27FC236}">
                    <a16:creationId xmlns:a16="http://schemas.microsoft.com/office/drawing/2014/main" id="{66964B34-36BE-4473-8A54-4446F5B1CC1A}"/>
                  </a:ext>
                </a:extLst>
              </p:cNvPr>
              <p:cNvSpPr txBox="1">
                <a:spLocks/>
              </p:cNvSpPr>
              <p:nvPr userDrawn="1"/>
            </p:nvSpPr>
            <p:spPr>
              <a:xfrm flipV="1">
                <a:off x="13118717" y="2258392"/>
                <a:ext cx="208755" cy="190500"/>
              </a:xfrm>
              <a:prstGeom prst="rect">
                <a:avLst/>
              </a:prstGeom>
              <a:effectLst>
                <a:glow rad="63500">
                  <a:schemeClr val="bg1">
                    <a:alpha val="40000"/>
                  </a:schemeClr>
                </a:glow>
              </a:effectLst>
            </p:spPr>
            <p:txBody>
              <a:bodyPr vert="horz" lIns="0" tIns="0" rIns="0" bIns="0" rtlCol="0">
                <a:noAutofit/>
              </a:bodyPr>
              <a:lstStyle>
                <a:lvl1pPr marL="263525" indent="-263525" algn="l" defTabSz="914400" rtl="0" eaLnBrk="1" latinLnBrk="0" hangingPunct="1">
                  <a:lnSpc>
                    <a:spcPct val="90000"/>
                  </a:lnSpc>
                  <a:spcBef>
                    <a:spcPts val="1000"/>
                  </a:spcBef>
                  <a:buClr>
                    <a:schemeClr val="tx1"/>
                  </a:buClr>
                  <a:buFont typeface="Calibri" panose="020F0502020204030204" pitchFamily="34" charset="0"/>
                  <a:buChar char="›"/>
                  <a:defRPr sz="1400" kern="1200">
                    <a:solidFill>
                      <a:schemeClr val="tx1"/>
                    </a:solidFill>
                    <a:latin typeface="+mn-lt"/>
                    <a:ea typeface="+mn-ea"/>
                    <a:cs typeface="+mn-cs"/>
                  </a:defRPr>
                </a:lvl1pPr>
                <a:lvl2pPr marL="536575" indent="-273050" algn="l" defTabSz="914400" rtl="0" eaLnBrk="1" latinLnBrk="0" hangingPunct="1">
                  <a:lnSpc>
                    <a:spcPct val="90000"/>
                  </a:lnSpc>
                  <a:spcBef>
                    <a:spcPts val="500"/>
                  </a:spcBef>
                  <a:buClr>
                    <a:schemeClr val="tx1"/>
                  </a:buClr>
                  <a:buFont typeface="Arial" panose="020B0604020202020204" pitchFamily="34" charset="0"/>
                  <a:buChar char="›"/>
                  <a:defRPr sz="1400" kern="1200">
                    <a:solidFill>
                      <a:schemeClr val="tx1"/>
                    </a:solidFill>
                    <a:latin typeface="+mn-lt"/>
                    <a:ea typeface="+mn-ea"/>
                    <a:cs typeface="+mn-cs"/>
                  </a:defRPr>
                </a:lvl2pPr>
                <a:lvl3pPr marL="0" indent="0" algn="l" defTabSz="914400" rtl="0" eaLnBrk="1" latinLnBrk="0" hangingPunct="1">
                  <a:lnSpc>
                    <a:spcPct val="90000"/>
                  </a:lnSpc>
                  <a:spcBef>
                    <a:spcPts val="500"/>
                  </a:spcBef>
                  <a:buFont typeface="Arial" panose="020B0604020202020204" pitchFamily="34" charset="0"/>
                  <a:buNone/>
                  <a:defRPr sz="1400" kern="1200">
                    <a:solidFill>
                      <a:schemeClr val="tx1"/>
                    </a:solidFill>
                    <a:latin typeface="+mn-lt"/>
                    <a:ea typeface="+mn-ea"/>
                    <a:cs typeface="+mn-cs"/>
                  </a:defRPr>
                </a:lvl3pPr>
                <a:lvl4pPr marL="0" indent="0" algn="l" defTabSz="914400" rtl="0" eaLnBrk="1" latinLnBrk="0" hangingPunct="1">
                  <a:lnSpc>
                    <a:spcPts val="3200"/>
                  </a:lnSpc>
                  <a:spcBef>
                    <a:spcPts val="500"/>
                  </a:spcBef>
                  <a:buFont typeface="Arial" panose="020B0604020202020204" pitchFamily="34" charset="0"/>
                  <a:buNone/>
                  <a:defRPr sz="3400" b="1" i="0" kern="1200">
                    <a:solidFill>
                      <a:schemeClr val="tx1"/>
                    </a:solidFill>
                    <a:latin typeface="+mn-lt"/>
                    <a:ea typeface="+mn-ea"/>
                    <a:cs typeface="+mn-cs"/>
                  </a:defRPr>
                </a:lvl4pPr>
                <a:lvl5pPr marL="0" indent="0" algn="l" defTabSz="914400" rtl="0" eaLnBrk="1" latinLnBrk="0" hangingPunct="1">
                  <a:lnSpc>
                    <a:spcPct val="90000"/>
                  </a:lnSpc>
                  <a:spcBef>
                    <a:spcPts val="500"/>
                  </a:spcBef>
                  <a:buFont typeface="Calibri" panose="020F0502020204030204" pitchFamily="34" charset="0"/>
                  <a:buNone/>
                  <a:tabLst/>
                  <a:defRPr sz="1800" b="1" kern="1200" cap="none" spc="0" baseline="0">
                    <a:solidFill>
                      <a:schemeClr val="tx1"/>
                    </a:solidFill>
                    <a:latin typeface="+mn-lt"/>
                    <a:ea typeface="+mn-ea"/>
                    <a:cs typeface="+mn-cs"/>
                  </a:defRPr>
                </a:lvl5pPr>
                <a:lvl6pPr marL="0" indent="0" algn="l" defTabSz="914400" rtl="0" eaLnBrk="1" latinLnBrk="0" hangingPunct="1">
                  <a:lnSpc>
                    <a:spcPct val="90000"/>
                  </a:lnSpc>
                  <a:spcBef>
                    <a:spcPts val="500"/>
                  </a:spcBef>
                  <a:buFont typeface="Arial" panose="020B0604020202020204" pitchFamily="34" charset="0"/>
                  <a:buNone/>
                  <a:defRPr sz="1400" b="1" kern="1200">
                    <a:solidFill>
                      <a:schemeClr val="accent4"/>
                    </a:solidFill>
                    <a:latin typeface="+mn-lt"/>
                    <a:ea typeface="+mn-ea"/>
                    <a:cs typeface="+mn-cs"/>
                  </a:defRPr>
                </a:lvl6pPr>
                <a:lvl7pPr marL="263525" indent="-263525" algn="l" defTabSz="914400" rtl="0" eaLnBrk="1" latinLnBrk="0" hangingPunct="1">
                  <a:lnSpc>
                    <a:spcPct val="90000"/>
                  </a:lnSpc>
                  <a:spcBef>
                    <a:spcPts val="500"/>
                  </a:spcBef>
                  <a:buFont typeface="+mj-lt"/>
                  <a:buAutoNum type="arabicPeriod"/>
                  <a:defRPr sz="1400" kern="1200">
                    <a:solidFill>
                      <a:schemeClr val="tx1"/>
                    </a:solidFill>
                    <a:latin typeface="+mn-lt"/>
                    <a:ea typeface="+mn-ea"/>
                    <a:cs typeface="+mn-cs"/>
                  </a:defRPr>
                </a:lvl7pPr>
                <a:lvl8pPr marL="263525" indent="-263525" algn="l" defTabSz="914400" rtl="0" eaLnBrk="1" latinLnBrk="0" hangingPunct="1">
                  <a:lnSpc>
                    <a:spcPct val="90000"/>
                  </a:lnSpc>
                  <a:spcBef>
                    <a:spcPts val="500"/>
                  </a:spcBef>
                  <a:buFont typeface="+mj-lt"/>
                  <a:buAutoNum type="alphaLcPeriod"/>
                  <a:defRPr sz="1400" kern="1200">
                    <a:solidFill>
                      <a:schemeClr val="tx1"/>
                    </a:solidFill>
                    <a:latin typeface="+mn-lt"/>
                    <a:ea typeface="+mn-ea"/>
                    <a:cs typeface="+mn-cs"/>
                  </a:defRPr>
                </a:lvl8pPr>
                <a:lvl9pPr marL="0" indent="0" algn="l" defTabSz="914400" rtl="0" eaLnBrk="1" latinLnBrk="0" hangingPunct="1">
                  <a:lnSpc>
                    <a:spcPct val="90000"/>
                  </a:lnSpc>
                  <a:spcBef>
                    <a:spcPts val="500"/>
                  </a:spcBef>
                  <a:buFont typeface="Arial" panose="020B0604020202020204" pitchFamily="34" charset="0"/>
                  <a:buNone/>
                  <a:defRPr sz="1200" i="1" kern="1200">
                    <a:solidFill>
                      <a:schemeClr val="tx1"/>
                    </a:solidFill>
                    <a:latin typeface="+mn-lt"/>
                    <a:ea typeface="+mn-ea"/>
                    <a:cs typeface="+mn-cs"/>
                  </a:defRPr>
                </a:lvl9pPr>
              </a:lstStyle>
              <a:p>
                <a:pPr marL="0" indent="0" algn="ctr">
                  <a:buNone/>
                </a:pPr>
                <a:r>
                  <a:rPr lang="nl-NL" sz="1050" dirty="0">
                    <a:solidFill>
                      <a:srgbClr val="C00000"/>
                    </a:solidFill>
                    <a:effectLst>
                      <a:glow rad="50800">
                        <a:schemeClr val="bg1"/>
                      </a:glow>
                    </a:effectLst>
                    <a:latin typeface="Segoe MDL2 Assets" panose="050A0102010101010101" pitchFamily="18" charset="0"/>
                  </a:rPr>
                  <a:t></a:t>
                </a:r>
                <a:endParaRPr lang="nl-NL" sz="1050" dirty="0">
                  <a:solidFill>
                    <a:srgbClr val="C00000"/>
                  </a:solidFill>
                  <a:effectLst>
                    <a:glow rad="50800">
                      <a:schemeClr val="bg1"/>
                    </a:glow>
                  </a:effectLst>
                </a:endParaRPr>
              </a:p>
            </p:txBody>
          </p:sp>
          <p:sp>
            <p:nvSpPr>
              <p:cNvPr id="200" name="Tijdelijke aanduiding voor tekst 7">
                <a:extLst>
                  <a:ext uri="{FF2B5EF4-FFF2-40B4-BE49-F238E27FC236}">
                    <a16:creationId xmlns:a16="http://schemas.microsoft.com/office/drawing/2014/main" id="{06DFF11C-79B0-45E4-BF88-12D3C2B7BCC7}"/>
                  </a:ext>
                </a:extLst>
              </p:cNvPr>
              <p:cNvSpPr txBox="1">
                <a:spLocks/>
              </p:cNvSpPr>
              <p:nvPr userDrawn="1"/>
            </p:nvSpPr>
            <p:spPr>
              <a:xfrm rot="5400000">
                <a:off x="13009888" y="2537325"/>
                <a:ext cx="208755" cy="190500"/>
              </a:xfrm>
              <a:prstGeom prst="rect">
                <a:avLst/>
              </a:prstGeom>
              <a:effectLst>
                <a:glow rad="63500">
                  <a:schemeClr val="bg1">
                    <a:alpha val="40000"/>
                  </a:schemeClr>
                </a:glow>
              </a:effectLst>
            </p:spPr>
            <p:txBody>
              <a:bodyPr vert="horz" lIns="0" tIns="0" rIns="0" bIns="0" rtlCol="0">
                <a:noAutofit/>
              </a:bodyPr>
              <a:lstStyle>
                <a:lvl1pPr marL="263525" indent="-263525" algn="l" defTabSz="914400" rtl="0" eaLnBrk="1" latinLnBrk="0" hangingPunct="1">
                  <a:lnSpc>
                    <a:spcPct val="90000"/>
                  </a:lnSpc>
                  <a:spcBef>
                    <a:spcPts val="1000"/>
                  </a:spcBef>
                  <a:buClr>
                    <a:schemeClr val="tx1"/>
                  </a:buClr>
                  <a:buFont typeface="Calibri" panose="020F0502020204030204" pitchFamily="34" charset="0"/>
                  <a:buChar char="›"/>
                  <a:defRPr sz="1400" kern="1200">
                    <a:solidFill>
                      <a:schemeClr val="tx1"/>
                    </a:solidFill>
                    <a:latin typeface="+mn-lt"/>
                    <a:ea typeface="+mn-ea"/>
                    <a:cs typeface="+mn-cs"/>
                  </a:defRPr>
                </a:lvl1pPr>
                <a:lvl2pPr marL="536575" indent="-273050" algn="l" defTabSz="914400" rtl="0" eaLnBrk="1" latinLnBrk="0" hangingPunct="1">
                  <a:lnSpc>
                    <a:spcPct val="90000"/>
                  </a:lnSpc>
                  <a:spcBef>
                    <a:spcPts val="500"/>
                  </a:spcBef>
                  <a:buClr>
                    <a:schemeClr val="tx1"/>
                  </a:buClr>
                  <a:buFont typeface="Arial" panose="020B0604020202020204" pitchFamily="34" charset="0"/>
                  <a:buChar char="›"/>
                  <a:defRPr sz="1400" kern="1200">
                    <a:solidFill>
                      <a:schemeClr val="tx1"/>
                    </a:solidFill>
                    <a:latin typeface="+mn-lt"/>
                    <a:ea typeface="+mn-ea"/>
                    <a:cs typeface="+mn-cs"/>
                  </a:defRPr>
                </a:lvl2pPr>
                <a:lvl3pPr marL="0" indent="0" algn="l" defTabSz="914400" rtl="0" eaLnBrk="1" latinLnBrk="0" hangingPunct="1">
                  <a:lnSpc>
                    <a:spcPct val="90000"/>
                  </a:lnSpc>
                  <a:spcBef>
                    <a:spcPts val="500"/>
                  </a:spcBef>
                  <a:buFont typeface="Arial" panose="020B0604020202020204" pitchFamily="34" charset="0"/>
                  <a:buNone/>
                  <a:defRPr sz="1400" kern="1200">
                    <a:solidFill>
                      <a:schemeClr val="tx1"/>
                    </a:solidFill>
                    <a:latin typeface="+mn-lt"/>
                    <a:ea typeface="+mn-ea"/>
                    <a:cs typeface="+mn-cs"/>
                  </a:defRPr>
                </a:lvl3pPr>
                <a:lvl4pPr marL="0" indent="0" algn="l" defTabSz="914400" rtl="0" eaLnBrk="1" latinLnBrk="0" hangingPunct="1">
                  <a:lnSpc>
                    <a:spcPts val="3200"/>
                  </a:lnSpc>
                  <a:spcBef>
                    <a:spcPts val="500"/>
                  </a:spcBef>
                  <a:buFont typeface="Arial" panose="020B0604020202020204" pitchFamily="34" charset="0"/>
                  <a:buNone/>
                  <a:defRPr sz="3400" b="1" i="0" kern="1200">
                    <a:solidFill>
                      <a:schemeClr val="tx1"/>
                    </a:solidFill>
                    <a:latin typeface="+mn-lt"/>
                    <a:ea typeface="+mn-ea"/>
                    <a:cs typeface="+mn-cs"/>
                  </a:defRPr>
                </a:lvl4pPr>
                <a:lvl5pPr marL="0" indent="0" algn="l" defTabSz="914400" rtl="0" eaLnBrk="1" latinLnBrk="0" hangingPunct="1">
                  <a:lnSpc>
                    <a:spcPct val="90000"/>
                  </a:lnSpc>
                  <a:spcBef>
                    <a:spcPts val="500"/>
                  </a:spcBef>
                  <a:buFont typeface="Calibri" panose="020F0502020204030204" pitchFamily="34" charset="0"/>
                  <a:buNone/>
                  <a:tabLst/>
                  <a:defRPr sz="1800" b="1" kern="1200" cap="none" spc="0" baseline="0">
                    <a:solidFill>
                      <a:schemeClr val="tx1"/>
                    </a:solidFill>
                    <a:latin typeface="+mn-lt"/>
                    <a:ea typeface="+mn-ea"/>
                    <a:cs typeface="+mn-cs"/>
                  </a:defRPr>
                </a:lvl5pPr>
                <a:lvl6pPr marL="0" indent="0" algn="l" defTabSz="914400" rtl="0" eaLnBrk="1" latinLnBrk="0" hangingPunct="1">
                  <a:lnSpc>
                    <a:spcPct val="90000"/>
                  </a:lnSpc>
                  <a:spcBef>
                    <a:spcPts val="500"/>
                  </a:spcBef>
                  <a:buFont typeface="Arial" panose="020B0604020202020204" pitchFamily="34" charset="0"/>
                  <a:buNone/>
                  <a:defRPr sz="1400" b="1" kern="1200">
                    <a:solidFill>
                      <a:schemeClr val="accent4"/>
                    </a:solidFill>
                    <a:latin typeface="+mn-lt"/>
                    <a:ea typeface="+mn-ea"/>
                    <a:cs typeface="+mn-cs"/>
                  </a:defRPr>
                </a:lvl6pPr>
                <a:lvl7pPr marL="263525" indent="-263525" algn="l" defTabSz="914400" rtl="0" eaLnBrk="1" latinLnBrk="0" hangingPunct="1">
                  <a:lnSpc>
                    <a:spcPct val="90000"/>
                  </a:lnSpc>
                  <a:spcBef>
                    <a:spcPts val="500"/>
                  </a:spcBef>
                  <a:buFont typeface="+mj-lt"/>
                  <a:buAutoNum type="arabicPeriod"/>
                  <a:defRPr sz="1400" kern="1200">
                    <a:solidFill>
                      <a:schemeClr val="tx1"/>
                    </a:solidFill>
                    <a:latin typeface="+mn-lt"/>
                    <a:ea typeface="+mn-ea"/>
                    <a:cs typeface="+mn-cs"/>
                  </a:defRPr>
                </a:lvl7pPr>
                <a:lvl8pPr marL="263525" indent="-263525" algn="l" defTabSz="914400" rtl="0" eaLnBrk="1" latinLnBrk="0" hangingPunct="1">
                  <a:lnSpc>
                    <a:spcPct val="90000"/>
                  </a:lnSpc>
                  <a:spcBef>
                    <a:spcPts val="500"/>
                  </a:spcBef>
                  <a:buFont typeface="+mj-lt"/>
                  <a:buAutoNum type="alphaLcPeriod"/>
                  <a:defRPr sz="1400" kern="1200">
                    <a:solidFill>
                      <a:schemeClr val="tx1"/>
                    </a:solidFill>
                    <a:latin typeface="+mn-lt"/>
                    <a:ea typeface="+mn-ea"/>
                    <a:cs typeface="+mn-cs"/>
                  </a:defRPr>
                </a:lvl8pPr>
                <a:lvl9pPr marL="0" indent="0" algn="l" defTabSz="914400" rtl="0" eaLnBrk="1" latinLnBrk="0" hangingPunct="1">
                  <a:lnSpc>
                    <a:spcPct val="90000"/>
                  </a:lnSpc>
                  <a:spcBef>
                    <a:spcPts val="500"/>
                  </a:spcBef>
                  <a:buFont typeface="Arial" panose="020B0604020202020204" pitchFamily="34" charset="0"/>
                  <a:buNone/>
                  <a:defRPr sz="1200" i="1" kern="1200">
                    <a:solidFill>
                      <a:schemeClr val="tx1"/>
                    </a:solidFill>
                    <a:latin typeface="+mn-lt"/>
                    <a:ea typeface="+mn-ea"/>
                    <a:cs typeface="+mn-cs"/>
                  </a:defRPr>
                </a:lvl9pPr>
              </a:lstStyle>
              <a:p>
                <a:pPr marL="0" indent="0" algn="ctr">
                  <a:buNone/>
                </a:pPr>
                <a:r>
                  <a:rPr lang="nl-NL" sz="825" dirty="0">
                    <a:solidFill>
                      <a:srgbClr val="6C6C6C"/>
                    </a:solidFill>
                    <a:effectLst>
                      <a:glow rad="50800">
                        <a:schemeClr val="bg1"/>
                      </a:glow>
                    </a:effectLst>
                    <a:latin typeface="Calibri" panose="020F0502020204030204" pitchFamily="34" charset="0"/>
                    <a:cs typeface="Calibri" panose="020F0502020204030204" pitchFamily="34" charset="0"/>
                  </a:rPr>
                  <a:t>›</a:t>
                </a:r>
                <a:endParaRPr lang="nl-NL" sz="825" dirty="0">
                  <a:solidFill>
                    <a:srgbClr val="6C6C6C"/>
                  </a:solidFill>
                  <a:effectLst>
                    <a:glow rad="50800">
                      <a:schemeClr val="bg1"/>
                    </a:glow>
                  </a:effectLst>
                </a:endParaRPr>
              </a:p>
            </p:txBody>
          </p:sp>
        </p:grpSp>
        <p:sp>
          <p:nvSpPr>
            <p:cNvPr id="167" name="Rechthoek 166">
              <a:extLst>
                <a:ext uri="{FF2B5EF4-FFF2-40B4-BE49-F238E27FC236}">
                  <a16:creationId xmlns:a16="http://schemas.microsoft.com/office/drawing/2014/main" id="{C031FC40-4A2A-4A3A-BCC4-3101C04C631F}"/>
                </a:ext>
              </a:extLst>
            </p:cNvPr>
            <p:cNvSpPr/>
            <p:nvPr userDrawn="1"/>
          </p:nvSpPr>
          <p:spPr>
            <a:xfrm>
              <a:off x="12854068" y="3730124"/>
              <a:ext cx="519721" cy="692431"/>
            </a:xfrm>
            <a:prstGeom prst="rect">
              <a:avLst/>
            </a:prstGeom>
            <a:solidFill>
              <a:schemeClr val="bg1">
                <a:lumMod val="85000"/>
              </a:schemeClr>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168" name="Rechthoek 167">
              <a:extLst>
                <a:ext uri="{FF2B5EF4-FFF2-40B4-BE49-F238E27FC236}">
                  <a16:creationId xmlns:a16="http://schemas.microsoft.com/office/drawing/2014/main" id="{F504514D-B1A1-4D79-BB80-2A59C64EF90C}"/>
                </a:ext>
              </a:extLst>
            </p:cNvPr>
            <p:cNvSpPr/>
            <p:nvPr userDrawn="1"/>
          </p:nvSpPr>
          <p:spPr>
            <a:xfrm>
              <a:off x="12964148" y="3806869"/>
              <a:ext cx="298404" cy="248257"/>
            </a:xfrm>
            <a:prstGeom prst="rect">
              <a:avLst/>
            </a:prstGeom>
            <a:solidFill>
              <a:schemeClr val="bg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800" noProof="0" dirty="0">
                <a:solidFill>
                  <a:schemeClr val="accent1"/>
                </a:solidFill>
                <a:latin typeface="Calibri" panose="020F0502020204030204" pitchFamily="34" charset="0"/>
                <a:cs typeface="Calibri" panose="020F0502020204030204" pitchFamily="34" charset="0"/>
              </a:endParaRPr>
            </a:p>
          </p:txBody>
        </p:sp>
        <p:grpSp>
          <p:nvGrpSpPr>
            <p:cNvPr id="169" name="Groep 168">
              <a:extLst>
                <a:ext uri="{FF2B5EF4-FFF2-40B4-BE49-F238E27FC236}">
                  <a16:creationId xmlns:a16="http://schemas.microsoft.com/office/drawing/2014/main" id="{3037F500-DA0F-4603-8BA9-3BA34D9C646A}"/>
                </a:ext>
              </a:extLst>
            </p:cNvPr>
            <p:cNvGrpSpPr/>
            <p:nvPr userDrawn="1"/>
          </p:nvGrpSpPr>
          <p:grpSpPr>
            <a:xfrm>
              <a:off x="12964148" y="3812796"/>
              <a:ext cx="298404" cy="242330"/>
              <a:chOff x="12945071" y="2116141"/>
              <a:chExt cx="338201" cy="242330"/>
            </a:xfrm>
          </p:grpSpPr>
          <p:cxnSp>
            <p:nvCxnSpPr>
              <p:cNvPr id="173" name="Rechte verbindingslijn 172">
                <a:extLst>
                  <a:ext uri="{FF2B5EF4-FFF2-40B4-BE49-F238E27FC236}">
                    <a16:creationId xmlns:a16="http://schemas.microsoft.com/office/drawing/2014/main" id="{7457B70D-6820-437E-805F-552CF9820212}"/>
                  </a:ext>
                </a:extLst>
              </p:cNvPr>
              <p:cNvCxnSpPr/>
              <p:nvPr userDrawn="1"/>
            </p:nvCxnSpPr>
            <p:spPr>
              <a:xfrm>
                <a:off x="13061098" y="2116141"/>
                <a:ext cx="0" cy="240231"/>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cxnSp>
            <p:nvCxnSpPr>
              <p:cNvPr id="174" name="Rechte verbindingslijn 173">
                <a:extLst>
                  <a:ext uri="{FF2B5EF4-FFF2-40B4-BE49-F238E27FC236}">
                    <a16:creationId xmlns:a16="http://schemas.microsoft.com/office/drawing/2014/main" id="{EC681628-819E-4899-9E9B-408154FCF7E2}"/>
                  </a:ext>
                </a:extLst>
              </p:cNvPr>
              <p:cNvCxnSpPr/>
              <p:nvPr userDrawn="1"/>
            </p:nvCxnSpPr>
            <p:spPr>
              <a:xfrm>
                <a:off x="13168437" y="2116141"/>
                <a:ext cx="0" cy="240231"/>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cxnSp>
            <p:nvCxnSpPr>
              <p:cNvPr id="175" name="Rechte verbindingslijn 174">
                <a:extLst>
                  <a:ext uri="{FF2B5EF4-FFF2-40B4-BE49-F238E27FC236}">
                    <a16:creationId xmlns:a16="http://schemas.microsoft.com/office/drawing/2014/main" id="{B7F1D773-A5D9-45FF-A87B-9B34E71B4BB9}"/>
                  </a:ext>
                </a:extLst>
              </p:cNvPr>
              <p:cNvCxnSpPr/>
              <p:nvPr userDrawn="1"/>
            </p:nvCxnSpPr>
            <p:spPr>
              <a:xfrm flipH="1">
                <a:off x="12950172" y="2200011"/>
                <a:ext cx="333100" cy="0"/>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cxnSp>
            <p:nvCxnSpPr>
              <p:cNvPr id="176" name="Rechte verbindingslijn 175">
                <a:extLst>
                  <a:ext uri="{FF2B5EF4-FFF2-40B4-BE49-F238E27FC236}">
                    <a16:creationId xmlns:a16="http://schemas.microsoft.com/office/drawing/2014/main" id="{476427C4-6A3B-457A-A2BD-39DB2EB349F7}"/>
                  </a:ext>
                </a:extLst>
              </p:cNvPr>
              <p:cNvCxnSpPr/>
              <p:nvPr userDrawn="1"/>
            </p:nvCxnSpPr>
            <p:spPr>
              <a:xfrm flipH="1">
                <a:off x="12950172" y="2283881"/>
                <a:ext cx="333100" cy="0"/>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sp>
            <p:nvSpPr>
              <p:cNvPr id="177" name="Rechthoek 176">
                <a:extLst>
                  <a:ext uri="{FF2B5EF4-FFF2-40B4-BE49-F238E27FC236}">
                    <a16:creationId xmlns:a16="http://schemas.microsoft.com/office/drawing/2014/main" id="{E06E821B-AEAB-4A8C-8DFE-03CD87AC64ED}"/>
                  </a:ext>
                </a:extLst>
              </p:cNvPr>
              <p:cNvSpPr/>
              <p:nvPr userDrawn="1"/>
            </p:nvSpPr>
            <p:spPr>
              <a:xfrm>
                <a:off x="12945071" y="2116141"/>
                <a:ext cx="338201" cy="242330"/>
              </a:xfrm>
              <a:prstGeom prst="rect">
                <a:avLst/>
              </a:prstGeom>
              <a:noFill/>
              <a:ln w="12700">
                <a:solidFill>
                  <a:srgbClr val="6C6C6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800" noProof="0" dirty="0">
                  <a:solidFill>
                    <a:schemeClr val="accent1"/>
                  </a:solidFill>
                  <a:latin typeface="Calibri" panose="020F0502020204030204" pitchFamily="34" charset="0"/>
                  <a:cs typeface="Calibri" panose="020F0502020204030204" pitchFamily="34" charset="0"/>
                </a:endParaRPr>
              </a:p>
            </p:txBody>
          </p:sp>
        </p:grpSp>
        <p:sp>
          <p:nvSpPr>
            <p:cNvPr id="170" name="Rechthoek 169">
              <a:extLst>
                <a:ext uri="{FF2B5EF4-FFF2-40B4-BE49-F238E27FC236}">
                  <a16:creationId xmlns:a16="http://schemas.microsoft.com/office/drawing/2014/main" id="{435E777F-5588-4A14-A2F1-EB7DCBE715CC}"/>
                </a:ext>
              </a:extLst>
            </p:cNvPr>
            <p:cNvSpPr/>
            <p:nvPr userDrawn="1"/>
          </p:nvSpPr>
          <p:spPr>
            <a:xfrm>
              <a:off x="12939471" y="4149031"/>
              <a:ext cx="342705" cy="122203"/>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450"/>
                </a:spcBef>
                <a:spcAft>
                  <a:spcPts val="450"/>
                </a:spcAft>
              </a:pPr>
              <a:r>
                <a:rPr lang="nl-NL" sz="525" b="0" u="none" noProof="0" dirty="0">
                  <a:solidFill>
                    <a:srgbClr val="211F26"/>
                  </a:solidFill>
                  <a:latin typeface="Calibri" panose="020F0502020204030204" pitchFamily="34" charset="0"/>
                  <a:cs typeface="Calibri" panose="020F0502020204030204" pitchFamily="34" charset="0"/>
                </a:rPr>
                <a:t>Delete</a:t>
              </a:r>
            </a:p>
          </p:txBody>
        </p:sp>
        <p:sp>
          <p:nvSpPr>
            <p:cNvPr id="171" name="Tijdelijke aanduiding voor tekst 7">
              <a:extLst>
                <a:ext uri="{FF2B5EF4-FFF2-40B4-BE49-F238E27FC236}">
                  <a16:creationId xmlns:a16="http://schemas.microsoft.com/office/drawing/2014/main" id="{81967EF0-7F51-4D0E-B706-47DA5C2F4C42}"/>
                </a:ext>
              </a:extLst>
            </p:cNvPr>
            <p:cNvSpPr txBox="1">
              <a:spLocks/>
            </p:cNvSpPr>
            <p:nvPr userDrawn="1"/>
          </p:nvSpPr>
          <p:spPr>
            <a:xfrm flipV="1">
              <a:off x="13117621" y="3944773"/>
              <a:ext cx="208755" cy="190500"/>
            </a:xfrm>
            <a:prstGeom prst="rect">
              <a:avLst/>
            </a:prstGeom>
            <a:effectLst>
              <a:glow rad="63500">
                <a:schemeClr val="bg1">
                  <a:alpha val="40000"/>
                </a:schemeClr>
              </a:glow>
            </a:effectLst>
          </p:spPr>
          <p:txBody>
            <a:bodyPr vert="horz" lIns="0" tIns="0" rIns="0" bIns="0" rtlCol="0">
              <a:noAutofit/>
            </a:bodyPr>
            <a:lstStyle>
              <a:lvl1pPr marL="263525" indent="-263525" algn="l" defTabSz="914400" rtl="0" eaLnBrk="1" latinLnBrk="0" hangingPunct="1">
                <a:lnSpc>
                  <a:spcPct val="90000"/>
                </a:lnSpc>
                <a:spcBef>
                  <a:spcPts val="1000"/>
                </a:spcBef>
                <a:buClr>
                  <a:schemeClr val="tx1"/>
                </a:buClr>
                <a:buFont typeface="Calibri" panose="020F0502020204030204" pitchFamily="34" charset="0"/>
                <a:buChar char="›"/>
                <a:defRPr sz="1400" kern="1200">
                  <a:solidFill>
                    <a:schemeClr val="tx1"/>
                  </a:solidFill>
                  <a:latin typeface="+mn-lt"/>
                  <a:ea typeface="+mn-ea"/>
                  <a:cs typeface="+mn-cs"/>
                </a:defRPr>
              </a:lvl1pPr>
              <a:lvl2pPr marL="536575" indent="-273050" algn="l" defTabSz="914400" rtl="0" eaLnBrk="1" latinLnBrk="0" hangingPunct="1">
                <a:lnSpc>
                  <a:spcPct val="90000"/>
                </a:lnSpc>
                <a:spcBef>
                  <a:spcPts val="500"/>
                </a:spcBef>
                <a:buClr>
                  <a:schemeClr val="tx1"/>
                </a:buClr>
                <a:buFont typeface="Arial" panose="020B0604020202020204" pitchFamily="34" charset="0"/>
                <a:buChar char="›"/>
                <a:defRPr sz="1400" kern="1200">
                  <a:solidFill>
                    <a:schemeClr val="tx1"/>
                  </a:solidFill>
                  <a:latin typeface="+mn-lt"/>
                  <a:ea typeface="+mn-ea"/>
                  <a:cs typeface="+mn-cs"/>
                </a:defRPr>
              </a:lvl2pPr>
              <a:lvl3pPr marL="0" indent="0" algn="l" defTabSz="914400" rtl="0" eaLnBrk="1" latinLnBrk="0" hangingPunct="1">
                <a:lnSpc>
                  <a:spcPct val="90000"/>
                </a:lnSpc>
                <a:spcBef>
                  <a:spcPts val="500"/>
                </a:spcBef>
                <a:buFont typeface="Arial" panose="020B0604020202020204" pitchFamily="34" charset="0"/>
                <a:buNone/>
                <a:defRPr sz="1400" kern="1200">
                  <a:solidFill>
                    <a:schemeClr val="tx1"/>
                  </a:solidFill>
                  <a:latin typeface="+mn-lt"/>
                  <a:ea typeface="+mn-ea"/>
                  <a:cs typeface="+mn-cs"/>
                </a:defRPr>
              </a:lvl3pPr>
              <a:lvl4pPr marL="0" indent="0" algn="l" defTabSz="914400" rtl="0" eaLnBrk="1" latinLnBrk="0" hangingPunct="1">
                <a:lnSpc>
                  <a:spcPts val="3200"/>
                </a:lnSpc>
                <a:spcBef>
                  <a:spcPts val="500"/>
                </a:spcBef>
                <a:buFont typeface="Arial" panose="020B0604020202020204" pitchFamily="34" charset="0"/>
                <a:buNone/>
                <a:defRPr sz="3400" b="1" i="0" kern="1200">
                  <a:solidFill>
                    <a:schemeClr val="tx1"/>
                  </a:solidFill>
                  <a:latin typeface="+mn-lt"/>
                  <a:ea typeface="+mn-ea"/>
                  <a:cs typeface="+mn-cs"/>
                </a:defRPr>
              </a:lvl4pPr>
              <a:lvl5pPr marL="0" indent="0" algn="l" defTabSz="914400" rtl="0" eaLnBrk="1" latinLnBrk="0" hangingPunct="1">
                <a:lnSpc>
                  <a:spcPct val="90000"/>
                </a:lnSpc>
                <a:spcBef>
                  <a:spcPts val="500"/>
                </a:spcBef>
                <a:buFont typeface="Calibri" panose="020F0502020204030204" pitchFamily="34" charset="0"/>
                <a:buNone/>
                <a:tabLst/>
                <a:defRPr sz="1800" b="1" kern="1200" cap="none" spc="0" baseline="0">
                  <a:solidFill>
                    <a:schemeClr val="tx1"/>
                  </a:solidFill>
                  <a:latin typeface="+mn-lt"/>
                  <a:ea typeface="+mn-ea"/>
                  <a:cs typeface="+mn-cs"/>
                </a:defRPr>
              </a:lvl5pPr>
              <a:lvl6pPr marL="0" indent="0" algn="l" defTabSz="914400" rtl="0" eaLnBrk="1" latinLnBrk="0" hangingPunct="1">
                <a:lnSpc>
                  <a:spcPct val="90000"/>
                </a:lnSpc>
                <a:spcBef>
                  <a:spcPts val="500"/>
                </a:spcBef>
                <a:buFont typeface="Arial" panose="020B0604020202020204" pitchFamily="34" charset="0"/>
                <a:buNone/>
                <a:defRPr sz="1400" b="1" kern="1200">
                  <a:solidFill>
                    <a:schemeClr val="accent4"/>
                  </a:solidFill>
                  <a:latin typeface="+mn-lt"/>
                  <a:ea typeface="+mn-ea"/>
                  <a:cs typeface="+mn-cs"/>
                </a:defRPr>
              </a:lvl6pPr>
              <a:lvl7pPr marL="263525" indent="-263525" algn="l" defTabSz="914400" rtl="0" eaLnBrk="1" latinLnBrk="0" hangingPunct="1">
                <a:lnSpc>
                  <a:spcPct val="90000"/>
                </a:lnSpc>
                <a:spcBef>
                  <a:spcPts val="500"/>
                </a:spcBef>
                <a:buFont typeface="+mj-lt"/>
                <a:buAutoNum type="arabicPeriod"/>
                <a:defRPr sz="1400" kern="1200">
                  <a:solidFill>
                    <a:schemeClr val="tx1"/>
                  </a:solidFill>
                  <a:latin typeface="+mn-lt"/>
                  <a:ea typeface="+mn-ea"/>
                  <a:cs typeface="+mn-cs"/>
                </a:defRPr>
              </a:lvl7pPr>
              <a:lvl8pPr marL="263525" indent="-263525" algn="l" defTabSz="914400" rtl="0" eaLnBrk="1" latinLnBrk="0" hangingPunct="1">
                <a:lnSpc>
                  <a:spcPct val="90000"/>
                </a:lnSpc>
                <a:spcBef>
                  <a:spcPts val="500"/>
                </a:spcBef>
                <a:buFont typeface="+mj-lt"/>
                <a:buAutoNum type="alphaLcPeriod"/>
                <a:defRPr sz="1400" kern="1200">
                  <a:solidFill>
                    <a:schemeClr val="tx1"/>
                  </a:solidFill>
                  <a:latin typeface="+mn-lt"/>
                  <a:ea typeface="+mn-ea"/>
                  <a:cs typeface="+mn-cs"/>
                </a:defRPr>
              </a:lvl8pPr>
              <a:lvl9pPr marL="0" indent="0" algn="l" defTabSz="914400" rtl="0" eaLnBrk="1" latinLnBrk="0" hangingPunct="1">
                <a:lnSpc>
                  <a:spcPct val="90000"/>
                </a:lnSpc>
                <a:spcBef>
                  <a:spcPts val="500"/>
                </a:spcBef>
                <a:buFont typeface="Arial" panose="020B0604020202020204" pitchFamily="34" charset="0"/>
                <a:buNone/>
                <a:defRPr sz="1200" i="1" kern="1200">
                  <a:solidFill>
                    <a:schemeClr val="tx1"/>
                  </a:solidFill>
                  <a:latin typeface="+mn-lt"/>
                  <a:ea typeface="+mn-ea"/>
                  <a:cs typeface="+mn-cs"/>
                </a:defRPr>
              </a:lvl9pPr>
            </a:lstStyle>
            <a:p>
              <a:pPr marL="0" indent="0" algn="ctr">
                <a:buNone/>
              </a:pPr>
              <a:r>
                <a:rPr lang="nl-NL" sz="1050" dirty="0">
                  <a:solidFill>
                    <a:srgbClr val="C00000"/>
                  </a:solidFill>
                  <a:effectLst>
                    <a:glow rad="50800">
                      <a:schemeClr val="bg1"/>
                    </a:glow>
                  </a:effectLst>
                  <a:latin typeface="Segoe MDL2 Assets" panose="050A0102010101010101" pitchFamily="18" charset="0"/>
                </a:rPr>
                <a:t></a:t>
              </a:r>
              <a:endParaRPr lang="nl-NL" sz="1050" dirty="0">
                <a:solidFill>
                  <a:srgbClr val="C00000"/>
                </a:solidFill>
                <a:effectLst>
                  <a:glow rad="50800">
                    <a:schemeClr val="bg1"/>
                  </a:glow>
                </a:effectLst>
              </a:endParaRPr>
            </a:p>
          </p:txBody>
        </p:sp>
        <p:sp>
          <p:nvSpPr>
            <p:cNvPr id="172" name="Tijdelijke aanduiding voor tekst 7">
              <a:extLst>
                <a:ext uri="{FF2B5EF4-FFF2-40B4-BE49-F238E27FC236}">
                  <a16:creationId xmlns:a16="http://schemas.microsoft.com/office/drawing/2014/main" id="{92200CE9-FE42-406F-875C-F85FD831E042}"/>
                </a:ext>
              </a:extLst>
            </p:cNvPr>
            <p:cNvSpPr txBox="1">
              <a:spLocks/>
            </p:cNvSpPr>
            <p:nvPr userDrawn="1"/>
          </p:nvSpPr>
          <p:spPr>
            <a:xfrm rot="5400000">
              <a:off x="13008792" y="4223706"/>
              <a:ext cx="208755" cy="190500"/>
            </a:xfrm>
            <a:prstGeom prst="rect">
              <a:avLst/>
            </a:prstGeom>
            <a:effectLst>
              <a:glow rad="63500">
                <a:schemeClr val="bg1">
                  <a:alpha val="40000"/>
                </a:schemeClr>
              </a:glow>
            </a:effectLst>
          </p:spPr>
          <p:txBody>
            <a:bodyPr vert="horz" lIns="0" tIns="0" rIns="0" bIns="0" rtlCol="0">
              <a:noAutofit/>
            </a:bodyPr>
            <a:lstStyle>
              <a:lvl1pPr marL="263525" indent="-263525" algn="l" defTabSz="914400" rtl="0" eaLnBrk="1" latinLnBrk="0" hangingPunct="1">
                <a:lnSpc>
                  <a:spcPct val="90000"/>
                </a:lnSpc>
                <a:spcBef>
                  <a:spcPts val="1000"/>
                </a:spcBef>
                <a:buClr>
                  <a:schemeClr val="tx1"/>
                </a:buClr>
                <a:buFont typeface="Calibri" panose="020F0502020204030204" pitchFamily="34" charset="0"/>
                <a:buChar char="›"/>
                <a:defRPr sz="1400" kern="1200">
                  <a:solidFill>
                    <a:schemeClr val="tx1"/>
                  </a:solidFill>
                  <a:latin typeface="+mn-lt"/>
                  <a:ea typeface="+mn-ea"/>
                  <a:cs typeface="+mn-cs"/>
                </a:defRPr>
              </a:lvl1pPr>
              <a:lvl2pPr marL="536575" indent="-273050" algn="l" defTabSz="914400" rtl="0" eaLnBrk="1" latinLnBrk="0" hangingPunct="1">
                <a:lnSpc>
                  <a:spcPct val="90000"/>
                </a:lnSpc>
                <a:spcBef>
                  <a:spcPts val="500"/>
                </a:spcBef>
                <a:buClr>
                  <a:schemeClr val="tx1"/>
                </a:buClr>
                <a:buFont typeface="Arial" panose="020B0604020202020204" pitchFamily="34" charset="0"/>
                <a:buChar char="›"/>
                <a:defRPr sz="1400" kern="1200">
                  <a:solidFill>
                    <a:schemeClr val="tx1"/>
                  </a:solidFill>
                  <a:latin typeface="+mn-lt"/>
                  <a:ea typeface="+mn-ea"/>
                  <a:cs typeface="+mn-cs"/>
                </a:defRPr>
              </a:lvl2pPr>
              <a:lvl3pPr marL="0" indent="0" algn="l" defTabSz="914400" rtl="0" eaLnBrk="1" latinLnBrk="0" hangingPunct="1">
                <a:lnSpc>
                  <a:spcPct val="90000"/>
                </a:lnSpc>
                <a:spcBef>
                  <a:spcPts val="500"/>
                </a:spcBef>
                <a:buFont typeface="Arial" panose="020B0604020202020204" pitchFamily="34" charset="0"/>
                <a:buNone/>
                <a:defRPr sz="1400" kern="1200">
                  <a:solidFill>
                    <a:schemeClr val="tx1"/>
                  </a:solidFill>
                  <a:latin typeface="+mn-lt"/>
                  <a:ea typeface="+mn-ea"/>
                  <a:cs typeface="+mn-cs"/>
                </a:defRPr>
              </a:lvl3pPr>
              <a:lvl4pPr marL="0" indent="0" algn="l" defTabSz="914400" rtl="0" eaLnBrk="1" latinLnBrk="0" hangingPunct="1">
                <a:lnSpc>
                  <a:spcPts val="3200"/>
                </a:lnSpc>
                <a:spcBef>
                  <a:spcPts val="500"/>
                </a:spcBef>
                <a:buFont typeface="Arial" panose="020B0604020202020204" pitchFamily="34" charset="0"/>
                <a:buNone/>
                <a:defRPr sz="3400" b="1" i="0" kern="1200">
                  <a:solidFill>
                    <a:schemeClr val="tx1"/>
                  </a:solidFill>
                  <a:latin typeface="+mn-lt"/>
                  <a:ea typeface="+mn-ea"/>
                  <a:cs typeface="+mn-cs"/>
                </a:defRPr>
              </a:lvl4pPr>
              <a:lvl5pPr marL="0" indent="0" algn="l" defTabSz="914400" rtl="0" eaLnBrk="1" latinLnBrk="0" hangingPunct="1">
                <a:lnSpc>
                  <a:spcPct val="90000"/>
                </a:lnSpc>
                <a:spcBef>
                  <a:spcPts val="500"/>
                </a:spcBef>
                <a:buFont typeface="Calibri" panose="020F0502020204030204" pitchFamily="34" charset="0"/>
                <a:buNone/>
                <a:tabLst/>
                <a:defRPr sz="1800" b="1" kern="1200" cap="none" spc="0" baseline="0">
                  <a:solidFill>
                    <a:schemeClr val="tx1"/>
                  </a:solidFill>
                  <a:latin typeface="+mn-lt"/>
                  <a:ea typeface="+mn-ea"/>
                  <a:cs typeface="+mn-cs"/>
                </a:defRPr>
              </a:lvl5pPr>
              <a:lvl6pPr marL="0" indent="0" algn="l" defTabSz="914400" rtl="0" eaLnBrk="1" latinLnBrk="0" hangingPunct="1">
                <a:lnSpc>
                  <a:spcPct val="90000"/>
                </a:lnSpc>
                <a:spcBef>
                  <a:spcPts val="500"/>
                </a:spcBef>
                <a:buFont typeface="Arial" panose="020B0604020202020204" pitchFamily="34" charset="0"/>
                <a:buNone/>
                <a:defRPr sz="1400" b="1" kern="1200">
                  <a:solidFill>
                    <a:schemeClr val="accent4"/>
                  </a:solidFill>
                  <a:latin typeface="+mn-lt"/>
                  <a:ea typeface="+mn-ea"/>
                  <a:cs typeface="+mn-cs"/>
                </a:defRPr>
              </a:lvl6pPr>
              <a:lvl7pPr marL="263525" indent="-263525" algn="l" defTabSz="914400" rtl="0" eaLnBrk="1" latinLnBrk="0" hangingPunct="1">
                <a:lnSpc>
                  <a:spcPct val="90000"/>
                </a:lnSpc>
                <a:spcBef>
                  <a:spcPts val="500"/>
                </a:spcBef>
                <a:buFont typeface="+mj-lt"/>
                <a:buAutoNum type="arabicPeriod"/>
                <a:defRPr sz="1400" kern="1200">
                  <a:solidFill>
                    <a:schemeClr val="tx1"/>
                  </a:solidFill>
                  <a:latin typeface="+mn-lt"/>
                  <a:ea typeface="+mn-ea"/>
                  <a:cs typeface="+mn-cs"/>
                </a:defRPr>
              </a:lvl7pPr>
              <a:lvl8pPr marL="263525" indent="-263525" algn="l" defTabSz="914400" rtl="0" eaLnBrk="1" latinLnBrk="0" hangingPunct="1">
                <a:lnSpc>
                  <a:spcPct val="90000"/>
                </a:lnSpc>
                <a:spcBef>
                  <a:spcPts val="500"/>
                </a:spcBef>
                <a:buFont typeface="+mj-lt"/>
                <a:buAutoNum type="alphaLcPeriod"/>
                <a:defRPr sz="1400" kern="1200">
                  <a:solidFill>
                    <a:schemeClr val="tx1"/>
                  </a:solidFill>
                  <a:latin typeface="+mn-lt"/>
                  <a:ea typeface="+mn-ea"/>
                  <a:cs typeface="+mn-cs"/>
                </a:defRPr>
              </a:lvl8pPr>
              <a:lvl9pPr marL="0" indent="0" algn="l" defTabSz="914400" rtl="0" eaLnBrk="1" latinLnBrk="0" hangingPunct="1">
                <a:lnSpc>
                  <a:spcPct val="90000"/>
                </a:lnSpc>
                <a:spcBef>
                  <a:spcPts val="500"/>
                </a:spcBef>
                <a:buFont typeface="Arial" panose="020B0604020202020204" pitchFamily="34" charset="0"/>
                <a:buNone/>
                <a:defRPr sz="1200" i="1" kern="1200">
                  <a:solidFill>
                    <a:schemeClr val="tx1"/>
                  </a:solidFill>
                  <a:latin typeface="+mn-lt"/>
                  <a:ea typeface="+mn-ea"/>
                  <a:cs typeface="+mn-cs"/>
                </a:defRPr>
              </a:lvl9pPr>
            </a:lstStyle>
            <a:p>
              <a:pPr marL="0" indent="0" algn="ctr">
                <a:buNone/>
              </a:pPr>
              <a:r>
                <a:rPr lang="nl-NL" sz="825" dirty="0">
                  <a:solidFill>
                    <a:srgbClr val="6C6C6C"/>
                  </a:solidFill>
                  <a:effectLst>
                    <a:glow rad="50800">
                      <a:schemeClr val="bg1"/>
                    </a:glow>
                  </a:effectLst>
                  <a:latin typeface="Calibri" panose="020F0502020204030204" pitchFamily="34" charset="0"/>
                  <a:cs typeface="Calibri" panose="020F0502020204030204" pitchFamily="34" charset="0"/>
                </a:rPr>
                <a:t>›</a:t>
              </a:r>
              <a:endParaRPr lang="nl-NL" sz="825" dirty="0">
                <a:solidFill>
                  <a:srgbClr val="6C6C6C"/>
                </a:solidFill>
                <a:effectLst>
                  <a:glow rad="50800">
                    <a:schemeClr val="bg1"/>
                  </a:glow>
                </a:effectLst>
              </a:endParaRPr>
            </a:p>
          </p:txBody>
        </p:sp>
      </p:grpSp>
      <p:grpSp>
        <p:nvGrpSpPr>
          <p:cNvPr id="81" name="- INSTRUCTIES">
            <a:extLst>
              <a:ext uri="{FF2B5EF4-FFF2-40B4-BE49-F238E27FC236}">
                <a16:creationId xmlns:a16="http://schemas.microsoft.com/office/drawing/2014/main" id="{4498E543-396C-4569-8C2E-448E9E6DD5CC}"/>
              </a:ext>
            </a:extLst>
          </p:cNvPr>
          <p:cNvGrpSpPr/>
          <p:nvPr userDrawn="1"/>
        </p:nvGrpSpPr>
        <p:grpSpPr>
          <a:xfrm>
            <a:off x="-2839828" y="-1"/>
            <a:ext cx="2770040" cy="4464099"/>
            <a:chOff x="-3786437" y="-1"/>
            <a:chExt cx="3693386" cy="5952132"/>
          </a:xfrm>
        </p:grpSpPr>
        <p:sp>
          <p:nvSpPr>
            <p:cNvPr id="82" name="Rechthoek 81">
              <a:extLst>
                <a:ext uri="{FF2B5EF4-FFF2-40B4-BE49-F238E27FC236}">
                  <a16:creationId xmlns:a16="http://schemas.microsoft.com/office/drawing/2014/main" id="{8AC09E71-3B64-45A3-86D8-370CB5D6A4E3}"/>
                </a:ext>
              </a:extLst>
            </p:cNvPr>
            <p:cNvSpPr/>
            <p:nvPr userDrawn="1"/>
          </p:nvSpPr>
          <p:spPr>
            <a:xfrm>
              <a:off x="-3786165" y="-1"/>
              <a:ext cx="3593091" cy="5124131"/>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450"/>
                </a:spcBef>
                <a:spcAft>
                  <a:spcPts val="450"/>
                </a:spcAft>
              </a:pPr>
              <a:r>
                <a:rPr lang="nl-NL" sz="1050" b="1" cap="all" baseline="0" noProof="0" dirty="0">
                  <a:solidFill>
                    <a:schemeClr val="accent1"/>
                  </a:solidFill>
                  <a:latin typeface="Calibri" panose="020F0502020204030204" pitchFamily="34" charset="0"/>
                  <a:cs typeface="Calibri" panose="020F0502020204030204" pitchFamily="34" charset="0"/>
                </a:rPr>
                <a:t>Tekst niveaus kiezen</a:t>
              </a:r>
            </a:p>
          </p:txBody>
        </p:sp>
        <p:sp>
          <p:nvSpPr>
            <p:cNvPr id="83" name="Ovaal 82">
              <a:extLst>
                <a:ext uri="{FF2B5EF4-FFF2-40B4-BE49-F238E27FC236}">
                  <a16:creationId xmlns:a16="http://schemas.microsoft.com/office/drawing/2014/main" id="{F41AD0CE-9707-457D-921C-2585E8518333}"/>
                </a:ext>
              </a:extLst>
            </p:cNvPr>
            <p:cNvSpPr/>
            <p:nvPr userDrawn="1"/>
          </p:nvSpPr>
          <p:spPr>
            <a:xfrm>
              <a:off x="-3604183" y="183748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84" name="Rechthoek 83">
              <a:extLst>
                <a:ext uri="{FF2B5EF4-FFF2-40B4-BE49-F238E27FC236}">
                  <a16:creationId xmlns:a16="http://schemas.microsoft.com/office/drawing/2014/main" id="{273497BF-75A0-4D93-84E2-97D237B000E8}"/>
                </a:ext>
              </a:extLst>
            </p:cNvPr>
            <p:cNvSpPr/>
            <p:nvPr userDrawn="1"/>
          </p:nvSpPr>
          <p:spPr>
            <a:xfrm>
              <a:off x="-3319415" y="1837484"/>
              <a:ext cx="2949220" cy="180000"/>
            </a:xfrm>
            <a:prstGeom prst="rect">
              <a:avLst/>
            </a:prstGeom>
            <a:noFill/>
            <a:ln w="25400" cap="flat" cmpd="sng" algn="ctr">
              <a:noFill/>
              <a:prstDash val="solid"/>
            </a:ln>
            <a:effectLst/>
          </p:spPr>
          <p:txBody>
            <a:bodyPr lIns="0" tIns="0" rIns="0" bIns="0" rtlCol="0" anchor="ctr"/>
            <a:lstStyle/>
            <a:p>
              <a:pPr marL="202406" marR="0" lvl="0" indent="-202406" defTabSz="685800" eaLnBrk="1" fontAlgn="auto" latinLnBrk="0" hangingPunct="1">
                <a:lnSpc>
                  <a:spcPct val="100000"/>
                </a:lnSpc>
                <a:spcBef>
                  <a:spcPts val="450"/>
                </a:spcBef>
                <a:spcAft>
                  <a:spcPts val="450"/>
                </a:spcAft>
                <a:buClr>
                  <a:schemeClr val="tx1"/>
                </a:buClr>
                <a:buSzTx/>
                <a:buFont typeface="Calibri" panose="020F0502020204030204" pitchFamily="34" charset="0"/>
                <a:buChar char="›"/>
                <a:tabLst/>
                <a:defRPr/>
              </a:pPr>
              <a:r>
                <a:rPr kumimoji="0" lang="nl-NL" sz="1050" b="0" i="0" u="none" strike="noStrike" kern="0" cap="none" spc="0" normalizeH="0" baseline="0" noProof="0" dirty="0" err="1">
                  <a:ln>
                    <a:noFill/>
                  </a:ln>
                  <a:solidFill>
                    <a:schemeClr val="tx2"/>
                  </a:solidFill>
                  <a:effectLst/>
                  <a:uLnTx/>
                  <a:uFillTx/>
                  <a:latin typeface="+mn-lt"/>
                  <a:cs typeface="Calibri" panose="020F0502020204030204" pitchFamily="34" charset="0"/>
                </a:rPr>
                <a:t>Bullet</a:t>
              </a:r>
              <a:endParaRPr kumimoji="0" lang="nl-NL" sz="1050" b="0" i="0" u="none" strike="noStrike" kern="0" cap="none" spc="0" normalizeH="0" baseline="0" noProof="0" dirty="0">
                <a:ln>
                  <a:noFill/>
                </a:ln>
                <a:solidFill>
                  <a:schemeClr val="tx2"/>
                </a:solidFill>
                <a:effectLst/>
                <a:uLnTx/>
                <a:uFillTx/>
                <a:latin typeface="+mn-lt"/>
                <a:cs typeface="Calibri" panose="020F0502020204030204" pitchFamily="34" charset="0"/>
              </a:endParaRPr>
            </a:p>
          </p:txBody>
        </p:sp>
        <p:sp>
          <p:nvSpPr>
            <p:cNvPr id="85" name="Ovaal 84">
              <a:extLst>
                <a:ext uri="{FF2B5EF4-FFF2-40B4-BE49-F238E27FC236}">
                  <a16:creationId xmlns:a16="http://schemas.microsoft.com/office/drawing/2014/main" id="{27A6F57A-6365-42C9-8B04-5C28189F1909}"/>
                </a:ext>
              </a:extLst>
            </p:cNvPr>
            <p:cNvSpPr/>
            <p:nvPr userDrawn="1"/>
          </p:nvSpPr>
          <p:spPr>
            <a:xfrm>
              <a:off x="-3604183" y="219682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86" name="Rechthoek 85">
              <a:extLst>
                <a:ext uri="{FF2B5EF4-FFF2-40B4-BE49-F238E27FC236}">
                  <a16:creationId xmlns:a16="http://schemas.microsoft.com/office/drawing/2014/main" id="{497702FC-2589-4BB7-BB34-36FBB3C7D67C}"/>
                </a:ext>
              </a:extLst>
            </p:cNvPr>
            <p:cNvSpPr/>
            <p:nvPr userDrawn="1"/>
          </p:nvSpPr>
          <p:spPr>
            <a:xfrm>
              <a:off x="-3604183" y="1196113"/>
              <a:ext cx="3229047" cy="459227"/>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Gebruik onder de tab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‘Start’</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de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lijstniveau-knoppen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om een tekst niveau te kiezen. </a:t>
              </a:r>
              <a:b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Kies uit:</a:t>
              </a:r>
            </a:p>
          </p:txBody>
        </p:sp>
        <p:sp>
          <p:nvSpPr>
            <p:cNvPr id="87" name="Rechthoek 86">
              <a:extLst>
                <a:ext uri="{FF2B5EF4-FFF2-40B4-BE49-F238E27FC236}">
                  <a16:creationId xmlns:a16="http://schemas.microsoft.com/office/drawing/2014/main" id="{DAF78293-E465-4E9C-81BA-66F07E393FF2}"/>
                </a:ext>
              </a:extLst>
            </p:cNvPr>
            <p:cNvSpPr/>
            <p:nvPr userDrawn="1"/>
          </p:nvSpPr>
          <p:spPr>
            <a:xfrm>
              <a:off x="-3319415" y="2196829"/>
              <a:ext cx="2949220" cy="180000"/>
            </a:xfrm>
            <a:prstGeom prst="rect">
              <a:avLst/>
            </a:prstGeom>
            <a:noFill/>
            <a:ln w="25400" cap="flat" cmpd="sng" algn="ctr">
              <a:noFill/>
              <a:prstDash val="solid"/>
            </a:ln>
            <a:effectLst/>
          </p:spPr>
          <p:txBody>
            <a:bodyPr lIns="0" tIns="0" rIns="0" bIns="0" rtlCol="0" anchor="ctr"/>
            <a:lstStyle/>
            <a:p>
              <a:pPr marL="404813" marR="0" lvl="0" indent="-202406" defTabSz="685800" eaLnBrk="1" fontAlgn="auto" latinLnBrk="0" hangingPunct="1">
                <a:lnSpc>
                  <a:spcPct val="100000"/>
                </a:lnSpc>
                <a:spcBef>
                  <a:spcPts val="450"/>
                </a:spcBef>
                <a:spcAft>
                  <a:spcPts val="450"/>
                </a:spcAft>
                <a:buClr>
                  <a:schemeClr val="tx1"/>
                </a:buClr>
                <a:buSzTx/>
                <a:buFont typeface="Calibri" panose="020F0502020204030204" pitchFamily="34" charset="0"/>
                <a:buChar char="›"/>
                <a:tabLst/>
                <a:defRPr/>
              </a:pPr>
              <a:r>
                <a:rPr kumimoji="0" lang="nl-NL" sz="1050" b="0" i="0" u="none" strike="noStrike" kern="0" cap="none" spc="0" normalizeH="0" baseline="0" noProof="0" dirty="0">
                  <a:ln>
                    <a:noFill/>
                  </a:ln>
                  <a:solidFill>
                    <a:schemeClr val="tx2"/>
                  </a:solidFill>
                  <a:effectLst/>
                  <a:uLnTx/>
                  <a:uFillTx/>
                  <a:latin typeface="+mn-lt"/>
                  <a:cs typeface="Calibri" panose="020F0502020204030204" pitchFamily="34" charset="0"/>
                </a:rPr>
                <a:t>Sub-</a:t>
              </a:r>
              <a:r>
                <a:rPr kumimoji="0" lang="nl-NL" sz="1050" b="0" i="0" u="none" strike="noStrike" kern="0" cap="none" spc="0" normalizeH="0" baseline="0" noProof="0" dirty="0" err="1">
                  <a:ln>
                    <a:noFill/>
                  </a:ln>
                  <a:solidFill>
                    <a:schemeClr val="tx2"/>
                  </a:solidFill>
                  <a:effectLst/>
                  <a:uLnTx/>
                  <a:uFillTx/>
                  <a:latin typeface="+mn-lt"/>
                  <a:cs typeface="Calibri" panose="020F0502020204030204" pitchFamily="34" charset="0"/>
                </a:rPr>
                <a:t>bullet</a:t>
              </a:r>
              <a:endParaRPr kumimoji="0" lang="nl-NL" sz="1050" b="0" i="0" u="none" strike="noStrike" kern="0" cap="none" spc="0" normalizeH="0" baseline="0" noProof="0" dirty="0">
                <a:ln>
                  <a:noFill/>
                </a:ln>
                <a:solidFill>
                  <a:schemeClr val="tx2"/>
                </a:solidFill>
                <a:effectLst/>
                <a:uLnTx/>
                <a:uFillTx/>
                <a:latin typeface="+mn-lt"/>
                <a:cs typeface="Calibri" panose="020F0502020204030204" pitchFamily="34" charset="0"/>
              </a:endParaRPr>
            </a:p>
          </p:txBody>
        </p:sp>
        <p:sp>
          <p:nvSpPr>
            <p:cNvPr id="88" name="Ovaal 87">
              <a:extLst>
                <a:ext uri="{FF2B5EF4-FFF2-40B4-BE49-F238E27FC236}">
                  <a16:creationId xmlns:a16="http://schemas.microsoft.com/office/drawing/2014/main" id="{33B87138-386E-4AC6-912E-831E7D23C12E}"/>
                </a:ext>
              </a:extLst>
            </p:cNvPr>
            <p:cNvSpPr/>
            <p:nvPr userDrawn="1"/>
          </p:nvSpPr>
          <p:spPr>
            <a:xfrm>
              <a:off x="-3604183" y="255617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89" name="Rechthoek 88">
              <a:extLst>
                <a:ext uri="{FF2B5EF4-FFF2-40B4-BE49-F238E27FC236}">
                  <a16:creationId xmlns:a16="http://schemas.microsoft.com/office/drawing/2014/main" id="{3B9270FF-1FD5-4583-A23F-478FEF9A5B84}"/>
                </a:ext>
              </a:extLst>
            </p:cNvPr>
            <p:cNvSpPr/>
            <p:nvPr userDrawn="1"/>
          </p:nvSpPr>
          <p:spPr>
            <a:xfrm>
              <a:off x="-3319415" y="2556174"/>
              <a:ext cx="2949220" cy="180000"/>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100000"/>
                </a:lnSpc>
                <a:spcBef>
                  <a:spcPts val="450"/>
                </a:spcBef>
                <a:spcAft>
                  <a:spcPts val="450"/>
                </a:spcAft>
                <a:buClr>
                  <a:schemeClr val="accent1"/>
                </a:buClr>
                <a:buSzTx/>
                <a:buFont typeface="Calibri" panose="020F0502020204030204" pitchFamily="34" charset="0"/>
                <a:buNone/>
                <a:tabLst/>
                <a:defRPr/>
              </a:pPr>
              <a:r>
                <a:rPr kumimoji="0" lang="nl-NL" sz="1050" b="0" i="0" u="none" strike="noStrike" kern="0" cap="none" spc="0" normalizeH="0" baseline="0" noProof="0" dirty="0">
                  <a:ln>
                    <a:noFill/>
                  </a:ln>
                  <a:solidFill>
                    <a:schemeClr val="tx2"/>
                  </a:solidFill>
                  <a:effectLst/>
                  <a:uLnTx/>
                  <a:uFillTx/>
                  <a:latin typeface="+mn-lt"/>
                  <a:cs typeface="Calibri" panose="020F0502020204030204" pitchFamily="34" charset="0"/>
                </a:rPr>
                <a:t>Platte tekst</a:t>
              </a:r>
            </a:p>
          </p:txBody>
        </p:sp>
        <p:sp>
          <p:nvSpPr>
            <p:cNvPr id="90" name="Ovaal 89">
              <a:extLst>
                <a:ext uri="{FF2B5EF4-FFF2-40B4-BE49-F238E27FC236}">
                  <a16:creationId xmlns:a16="http://schemas.microsoft.com/office/drawing/2014/main" id="{95B875D2-FA4B-4467-8D2D-3B36D800FAFA}"/>
                </a:ext>
              </a:extLst>
            </p:cNvPr>
            <p:cNvSpPr/>
            <p:nvPr userDrawn="1"/>
          </p:nvSpPr>
          <p:spPr>
            <a:xfrm>
              <a:off x="-3604183" y="291551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91" name="Rechthoek 90">
              <a:extLst>
                <a:ext uri="{FF2B5EF4-FFF2-40B4-BE49-F238E27FC236}">
                  <a16:creationId xmlns:a16="http://schemas.microsoft.com/office/drawing/2014/main" id="{4BF90CB7-39EC-4016-8349-A68164CCF8D2}"/>
                </a:ext>
              </a:extLst>
            </p:cNvPr>
            <p:cNvSpPr/>
            <p:nvPr userDrawn="1"/>
          </p:nvSpPr>
          <p:spPr>
            <a:xfrm>
              <a:off x="-3319415" y="2915519"/>
              <a:ext cx="2949220" cy="180000"/>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100000"/>
                </a:lnSpc>
                <a:spcBef>
                  <a:spcPts val="450"/>
                </a:spcBef>
                <a:spcAft>
                  <a:spcPts val="450"/>
                </a:spcAft>
                <a:buClr>
                  <a:schemeClr val="accent1"/>
                </a:buClr>
                <a:buSzTx/>
                <a:buFont typeface="Arial" panose="020B0604020202020204" pitchFamily="34" charset="0"/>
                <a:buNone/>
                <a:tabLst/>
                <a:defRPr/>
              </a:pPr>
              <a:r>
                <a:rPr kumimoji="0" lang="nl-NL" sz="2550" b="1" i="0" u="none" strike="noStrike" kern="0" cap="none" spc="0" normalizeH="0" baseline="0" noProof="0" dirty="0">
                  <a:ln>
                    <a:noFill/>
                  </a:ln>
                  <a:solidFill>
                    <a:schemeClr val="tx2"/>
                  </a:solidFill>
                  <a:effectLst/>
                  <a:uLnTx/>
                  <a:uFillTx/>
                  <a:latin typeface="+mn-lt"/>
                  <a:cs typeface="Calibri" panose="020F0502020204030204" pitchFamily="34" charset="0"/>
                </a:rPr>
                <a:t>Titel / Quote</a:t>
              </a:r>
            </a:p>
          </p:txBody>
        </p:sp>
        <p:sp>
          <p:nvSpPr>
            <p:cNvPr id="92" name="Ovaal 91">
              <a:extLst>
                <a:ext uri="{FF2B5EF4-FFF2-40B4-BE49-F238E27FC236}">
                  <a16:creationId xmlns:a16="http://schemas.microsoft.com/office/drawing/2014/main" id="{0D9CA3F4-30D1-4810-8AC3-8E2D94D5FC71}"/>
                </a:ext>
              </a:extLst>
            </p:cNvPr>
            <p:cNvSpPr/>
            <p:nvPr userDrawn="1"/>
          </p:nvSpPr>
          <p:spPr>
            <a:xfrm>
              <a:off x="-3604183" y="327486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5</a:t>
              </a:r>
            </a:p>
          </p:txBody>
        </p:sp>
        <p:sp>
          <p:nvSpPr>
            <p:cNvPr id="93" name="Rechthoek 92">
              <a:extLst>
                <a:ext uri="{FF2B5EF4-FFF2-40B4-BE49-F238E27FC236}">
                  <a16:creationId xmlns:a16="http://schemas.microsoft.com/office/drawing/2014/main" id="{E87BFF03-B57A-44A0-8E4C-AB766082031A}"/>
                </a:ext>
              </a:extLst>
            </p:cNvPr>
            <p:cNvSpPr/>
            <p:nvPr userDrawn="1"/>
          </p:nvSpPr>
          <p:spPr>
            <a:xfrm>
              <a:off x="-3319415" y="3274864"/>
              <a:ext cx="2949220" cy="180000"/>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100000"/>
                </a:lnSpc>
                <a:spcBef>
                  <a:spcPts val="450"/>
                </a:spcBef>
                <a:spcAft>
                  <a:spcPts val="450"/>
                </a:spcAft>
                <a:buClr>
                  <a:schemeClr val="accent1"/>
                </a:buClr>
                <a:buSzTx/>
                <a:buFont typeface="Arial" panose="020B0604020202020204" pitchFamily="34" charset="0"/>
                <a:buNone/>
                <a:tabLst/>
                <a:defRPr/>
              </a:pPr>
              <a:r>
                <a:rPr kumimoji="0" lang="nl-NL" sz="1350" b="1" i="0" u="none" strike="noStrike" kern="0" cap="none" spc="0" normalizeH="0" baseline="0" noProof="0" dirty="0">
                  <a:ln>
                    <a:noFill/>
                  </a:ln>
                  <a:solidFill>
                    <a:schemeClr val="tx2"/>
                  </a:solidFill>
                  <a:effectLst/>
                  <a:uLnTx/>
                  <a:uFillTx/>
                  <a:latin typeface="+mn-lt"/>
                  <a:cs typeface="Calibri" panose="020F0502020204030204" pitchFamily="34" charset="0"/>
                </a:rPr>
                <a:t>Subtitel</a:t>
              </a:r>
            </a:p>
          </p:txBody>
        </p:sp>
        <p:sp>
          <p:nvSpPr>
            <p:cNvPr id="94" name="Ovaal 93">
              <a:extLst>
                <a:ext uri="{FF2B5EF4-FFF2-40B4-BE49-F238E27FC236}">
                  <a16:creationId xmlns:a16="http://schemas.microsoft.com/office/drawing/2014/main" id="{E73CC7DE-A402-4DAE-947C-7ECA2A9AA5EF}"/>
                </a:ext>
              </a:extLst>
            </p:cNvPr>
            <p:cNvSpPr/>
            <p:nvPr userDrawn="1"/>
          </p:nvSpPr>
          <p:spPr>
            <a:xfrm>
              <a:off x="-3604183" y="363420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6</a:t>
              </a:r>
            </a:p>
          </p:txBody>
        </p:sp>
        <p:sp>
          <p:nvSpPr>
            <p:cNvPr id="95" name="Rechthoek 94">
              <a:extLst>
                <a:ext uri="{FF2B5EF4-FFF2-40B4-BE49-F238E27FC236}">
                  <a16:creationId xmlns:a16="http://schemas.microsoft.com/office/drawing/2014/main" id="{1F72F434-D744-434B-A599-FFB2FCADA7E8}"/>
                </a:ext>
              </a:extLst>
            </p:cNvPr>
            <p:cNvSpPr/>
            <p:nvPr userDrawn="1"/>
          </p:nvSpPr>
          <p:spPr>
            <a:xfrm>
              <a:off x="-3319415" y="3993554"/>
              <a:ext cx="2949220" cy="180000"/>
            </a:xfrm>
            <a:prstGeom prst="rect">
              <a:avLst/>
            </a:prstGeom>
            <a:noFill/>
            <a:ln w="25400" cap="flat" cmpd="sng" algn="ctr">
              <a:noFill/>
              <a:prstDash val="solid"/>
            </a:ln>
            <a:effectLst/>
          </p:spPr>
          <p:txBody>
            <a:bodyPr lIns="0" tIns="0" rIns="0" bIns="0" rtlCol="0" anchor="ctr"/>
            <a:lstStyle/>
            <a:p>
              <a:pPr marL="200025" marR="0" lvl="0" indent="-200025" defTabSz="685800" eaLnBrk="1" fontAlgn="auto" latinLnBrk="0" hangingPunct="1">
                <a:lnSpc>
                  <a:spcPct val="100000"/>
                </a:lnSpc>
                <a:spcBef>
                  <a:spcPts val="450"/>
                </a:spcBef>
                <a:spcAft>
                  <a:spcPts val="450"/>
                </a:spcAft>
                <a:buClr>
                  <a:schemeClr val="accent1"/>
                </a:buClr>
                <a:buSzTx/>
                <a:buFont typeface="+mj-lt"/>
                <a:buAutoNum type="arabicPeriod"/>
                <a:tabLst/>
                <a:defRPr/>
              </a:pPr>
              <a:r>
                <a:rPr kumimoji="0" lang="nl-NL" sz="1050" b="0" i="0" u="none" strike="noStrike" kern="0" cap="none" spc="0" normalizeH="0" baseline="0" noProof="0" dirty="0">
                  <a:ln>
                    <a:noFill/>
                  </a:ln>
                  <a:solidFill>
                    <a:schemeClr val="tx2"/>
                  </a:solidFill>
                  <a:effectLst/>
                  <a:uLnTx/>
                  <a:uFillTx/>
                  <a:latin typeface="+mn-lt"/>
                  <a:cs typeface="Calibri" panose="020F0502020204030204" pitchFamily="34" charset="0"/>
                </a:rPr>
                <a:t>Numerieke </a:t>
              </a:r>
              <a:r>
                <a:rPr kumimoji="0" lang="nl-NL" sz="1050" b="0" i="0" u="none" strike="noStrike" kern="0" cap="none" spc="0" normalizeH="0" baseline="0" noProof="0" dirty="0" err="1">
                  <a:ln>
                    <a:noFill/>
                  </a:ln>
                  <a:solidFill>
                    <a:schemeClr val="tx2"/>
                  </a:solidFill>
                  <a:effectLst/>
                  <a:uLnTx/>
                  <a:uFillTx/>
                  <a:latin typeface="+mn-lt"/>
                  <a:cs typeface="Calibri" panose="020F0502020204030204" pitchFamily="34" charset="0"/>
                </a:rPr>
                <a:t>bullet</a:t>
              </a:r>
              <a:r>
                <a:rPr kumimoji="0" lang="nl-NL" sz="1050" b="0" i="0" u="none" strike="noStrike" kern="0" cap="none" spc="0" normalizeH="0" baseline="0" noProof="0" dirty="0">
                  <a:ln>
                    <a:noFill/>
                  </a:ln>
                  <a:solidFill>
                    <a:schemeClr val="tx2"/>
                  </a:solidFill>
                  <a:effectLst/>
                  <a:uLnTx/>
                  <a:uFillTx/>
                  <a:latin typeface="+mn-lt"/>
                  <a:cs typeface="Calibri" panose="020F0502020204030204" pitchFamily="34" charset="0"/>
                </a:rPr>
                <a:t> </a:t>
              </a:r>
            </a:p>
          </p:txBody>
        </p:sp>
        <p:sp>
          <p:nvSpPr>
            <p:cNvPr id="96" name="Ovaal 95">
              <a:extLst>
                <a:ext uri="{FF2B5EF4-FFF2-40B4-BE49-F238E27FC236}">
                  <a16:creationId xmlns:a16="http://schemas.microsoft.com/office/drawing/2014/main" id="{1D28DDA4-FB1F-482E-9766-2C4F07E6B025}"/>
                </a:ext>
              </a:extLst>
            </p:cNvPr>
            <p:cNvSpPr/>
            <p:nvPr userDrawn="1"/>
          </p:nvSpPr>
          <p:spPr>
            <a:xfrm>
              <a:off x="-3604183" y="399355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7</a:t>
              </a:r>
            </a:p>
          </p:txBody>
        </p:sp>
        <p:sp>
          <p:nvSpPr>
            <p:cNvPr id="97" name="Rechthoek 96">
              <a:extLst>
                <a:ext uri="{FF2B5EF4-FFF2-40B4-BE49-F238E27FC236}">
                  <a16:creationId xmlns:a16="http://schemas.microsoft.com/office/drawing/2014/main" id="{20E7273C-7F96-4BE3-ACE6-3FB22684A2DB}"/>
                </a:ext>
              </a:extLst>
            </p:cNvPr>
            <p:cNvSpPr/>
            <p:nvPr userDrawn="1"/>
          </p:nvSpPr>
          <p:spPr>
            <a:xfrm>
              <a:off x="-3325830" y="4352899"/>
              <a:ext cx="2949220" cy="180000"/>
            </a:xfrm>
            <a:prstGeom prst="rect">
              <a:avLst/>
            </a:prstGeom>
            <a:noFill/>
            <a:ln w="25400" cap="flat" cmpd="sng" algn="ctr">
              <a:noFill/>
              <a:prstDash val="solid"/>
            </a:ln>
            <a:effectLst/>
          </p:spPr>
          <p:txBody>
            <a:bodyPr lIns="0" tIns="0" rIns="0" bIns="0" rtlCol="0" anchor="ctr"/>
            <a:lstStyle/>
            <a:p>
              <a:pPr marL="200025" marR="0" lvl="0" indent="-200025" defTabSz="685800" eaLnBrk="1" fontAlgn="auto" latinLnBrk="0" hangingPunct="1">
                <a:lnSpc>
                  <a:spcPct val="100000"/>
                </a:lnSpc>
                <a:spcBef>
                  <a:spcPts val="450"/>
                </a:spcBef>
                <a:spcAft>
                  <a:spcPts val="450"/>
                </a:spcAft>
                <a:buClr>
                  <a:schemeClr val="accent1"/>
                </a:buClr>
                <a:buSzTx/>
                <a:buFont typeface="+mj-lt"/>
                <a:buAutoNum type="alphaLcPeriod"/>
                <a:tabLst/>
                <a:defRPr/>
              </a:pPr>
              <a:r>
                <a:rPr kumimoji="0" lang="nl-NL" sz="1050" b="0" i="0" u="none" strike="noStrike" kern="0" cap="none" spc="0" normalizeH="0" baseline="0" noProof="0" dirty="0">
                  <a:ln>
                    <a:noFill/>
                  </a:ln>
                  <a:solidFill>
                    <a:schemeClr val="tx2"/>
                  </a:solidFill>
                  <a:effectLst/>
                  <a:uLnTx/>
                  <a:uFillTx/>
                  <a:latin typeface="+mn-lt"/>
                  <a:cs typeface="Calibri" panose="020F0502020204030204" pitchFamily="34" charset="0"/>
                </a:rPr>
                <a:t>Alfabetische </a:t>
              </a:r>
              <a:r>
                <a:rPr kumimoji="0" lang="nl-NL" sz="1050" b="0" i="0" u="none" strike="noStrike" kern="0" cap="none" spc="0" normalizeH="0" baseline="0" noProof="0" dirty="0" err="1">
                  <a:ln>
                    <a:noFill/>
                  </a:ln>
                  <a:solidFill>
                    <a:schemeClr val="tx2"/>
                  </a:solidFill>
                  <a:effectLst/>
                  <a:uLnTx/>
                  <a:uFillTx/>
                  <a:latin typeface="+mn-lt"/>
                  <a:cs typeface="Calibri" panose="020F0502020204030204" pitchFamily="34" charset="0"/>
                </a:rPr>
                <a:t>bullet</a:t>
              </a:r>
              <a:r>
                <a:rPr kumimoji="0" lang="nl-NL" sz="1050" b="0" i="0" u="none" strike="noStrike" kern="0" cap="none" spc="0" normalizeH="0" baseline="0" noProof="0" dirty="0">
                  <a:ln>
                    <a:noFill/>
                  </a:ln>
                  <a:solidFill>
                    <a:schemeClr val="tx2"/>
                  </a:solidFill>
                  <a:effectLst/>
                  <a:uLnTx/>
                  <a:uFillTx/>
                  <a:latin typeface="+mn-lt"/>
                  <a:cs typeface="Calibri" panose="020F0502020204030204" pitchFamily="34" charset="0"/>
                </a:rPr>
                <a:t> </a:t>
              </a:r>
            </a:p>
          </p:txBody>
        </p:sp>
        <p:sp>
          <p:nvSpPr>
            <p:cNvPr id="98" name="Ovaal 97">
              <a:extLst>
                <a:ext uri="{FF2B5EF4-FFF2-40B4-BE49-F238E27FC236}">
                  <a16:creationId xmlns:a16="http://schemas.microsoft.com/office/drawing/2014/main" id="{5E133574-4DBD-4113-8D1C-B3D48FFCC92D}"/>
                </a:ext>
              </a:extLst>
            </p:cNvPr>
            <p:cNvSpPr/>
            <p:nvPr userDrawn="1"/>
          </p:nvSpPr>
          <p:spPr>
            <a:xfrm>
              <a:off x="-3604183" y="435289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8</a:t>
              </a:r>
            </a:p>
          </p:txBody>
        </p:sp>
        <p:sp>
          <p:nvSpPr>
            <p:cNvPr id="99" name="Rechthoek 98">
              <a:extLst>
                <a:ext uri="{FF2B5EF4-FFF2-40B4-BE49-F238E27FC236}">
                  <a16:creationId xmlns:a16="http://schemas.microsoft.com/office/drawing/2014/main" id="{EC47D8A0-FFA9-4BFF-9D09-D2D4AC7A85BE}"/>
                </a:ext>
              </a:extLst>
            </p:cNvPr>
            <p:cNvSpPr/>
            <p:nvPr userDrawn="1"/>
          </p:nvSpPr>
          <p:spPr>
            <a:xfrm>
              <a:off x="-3319415" y="4712245"/>
              <a:ext cx="2949220" cy="180000"/>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100000"/>
                </a:lnSpc>
                <a:spcBef>
                  <a:spcPts val="450"/>
                </a:spcBef>
                <a:spcAft>
                  <a:spcPts val="450"/>
                </a:spcAft>
                <a:buClr>
                  <a:schemeClr val="tx1"/>
                </a:buClr>
                <a:buSzTx/>
                <a:buFont typeface="Arial" panose="020B0604020202020204" pitchFamily="34" charset="0"/>
                <a:buNone/>
                <a:tabLst/>
                <a:defRPr/>
              </a:pPr>
              <a:r>
                <a:rPr kumimoji="0" lang="nl-NL" sz="900" b="0" i="1" u="none" strike="noStrike" kern="0" cap="none" spc="0" normalizeH="0" baseline="0" noProof="0" dirty="0">
                  <a:ln>
                    <a:noFill/>
                  </a:ln>
                  <a:solidFill>
                    <a:schemeClr val="tx2"/>
                  </a:solidFill>
                  <a:effectLst/>
                  <a:uLnTx/>
                  <a:uFillTx/>
                  <a:latin typeface="+mn-lt"/>
                  <a:cs typeface="Calibri" panose="020F0502020204030204" pitchFamily="34" charset="0"/>
                </a:rPr>
                <a:t>*Bronvermelding </a:t>
              </a:r>
            </a:p>
          </p:txBody>
        </p:sp>
        <p:sp>
          <p:nvSpPr>
            <p:cNvPr id="100" name="Ovaal 99">
              <a:extLst>
                <a:ext uri="{FF2B5EF4-FFF2-40B4-BE49-F238E27FC236}">
                  <a16:creationId xmlns:a16="http://schemas.microsoft.com/office/drawing/2014/main" id="{B40D3FC1-FB81-4517-B432-1B0B50C14F23}"/>
                </a:ext>
              </a:extLst>
            </p:cNvPr>
            <p:cNvSpPr/>
            <p:nvPr userDrawn="1"/>
          </p:nvSpPr>
          <p:spPr>
            <a:xfrm>
              <a:off x="-3604183" y="4712245"/>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9</a:t>
              </a:r>
            </a:p>
          </p:txBody>
        </p:sp>
        <p:sp>
          <p:nvSpPr>
            <p:cNvPr id="101" name="Rechthoek 100">
              <a:extLst>
                <a:ext uri="{FF2B5EF4-FFF2-40B4-BE49-F238E27FC236}">
                  <a16:creationId xmlns:a16="http://schemas.microsoft.com/office/drawing/2014/main" id="{4D5331B2-A1AD-4A80-A17B-621D458C3C73}"/>
                </a:ext>
              </a:extLst>
            </p:cNvPr>
            <p:cNvSpPr/>
            <p:nvPr userDrawn="1"/>
          </p:nvSpPr>
          <p:spPr>
            <a:xfrm>
              <a:off x="-3319415" y="3634209"/>
              <a:ext cx="2949220" cy="180000"/>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100000"/>
                </a:lnSpc>
                <a:spcBef>
                  <a:spcPts val="450"/>
                </a:spcBef>
                <a:spcAft>
                  <a:spcPts val="450"/>
                </a:spcAft>
                <a:buClr>
                  <a:schemeClr val="accent1"/>
                </a:buClr>
                <a:buSzTx/>
                <a:buFont typeface="Arial" panose="020B0604020202020204" pitchFamily="34" charset="0"/>
                <a:buNone/>
                <a:tabLst/>
                <a:defRPr/>
              </a:pPr>
              <a:r>
                <a:rPr kumimoji="0" lang="nl-NL" sz="1050" b="1" i="0" u="none" strike="noStrike" kern="0" cap="none" spc="0" normalizeH="0" baseline="0" noProof="0" dirty="0">
                  <a:ln>
                    <a:noFill/>
                  </a:ln>
                  <a:solidFill>
                    <a:schemeClr val="tx2"/>
                  </a:solidFill>
                  <a:effectLst/>
                  <a:uLnTx/>
                  <a:uFillTx/>
                  <a:latin typeface="+mn-lt"/>
                  <a:cs typeface="Calibri" panose="020F0502020204030204" pitchFamily="34" charset="0"/>
                </a:rPr>
                <a:t>Kop</a:t>
              </a:r>
            </a:p>
          </p:txBody>
        </p:sp>
        <p:sp>
          <p:nvSpPr>
            <p:cNvPr id="102" name="Rechthoek 101">
              <a:extLst>
                <a:ext uri="{FF2B5EF4-FFF2-40B4-BE49-F238E27FC236}">
                  <a16:creationId xmlns:a16="http://schemas.microsoft.com/office/drawing/2014/main" id="{DA33C558-5F87-4EE1-ADAD-F5161B122FB6}"/>
                </a:ext>
              </a:extLst>
            </p:cNvPr>
            <p:cNvSpPr/>
            <p:nvPr userDrawn="1"/>
          </p:nvSpPr>
          <p:spPr>
            <a:xfrm>
              <a:off x="-3786437" y="5124131"/>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900" b="1" cap="all" baseline="0" noProof="0" dirty="0">
                  <a:solidFill>
                    <a:srgbClr val="211F26"/>
                  </a:solidFill>
                  <a:latin typeface="Calibri" panose="020F0502020204030204" pitchFamily="34" charset="0"/>
                  <a:cs typeface="Calibri" panose="020F0502020204030204" pitchFamily="34" charset="0"/>
                </a:rPr>
                <a:t>MEER WETEN?</a:t>
              </a:r>
              <a:br>
                <a:rPr lang="nl-NL" sz="900" b="1" cap="all" baseline="0" noProof="0" dirty="0">
                  <a:solidFill>
                    <a:srgbClr val="211F26"/>
                  </a:solidFill>
                  <a:latin typeface="Calibri" panose="020F0502020204030204" pitchFamily="34" charset="0"/>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900" b="1" cap="all" baseline="0" noProof="0" dirty="0">
                  <a:solidFill>
                    <a:srgbClr val="211F26"/>
                  </a:solidFill>
                  <a:latin typeface="Calibri" panose="020F0502020204030204" pitchFamily="34" charset="0"/>
                  <a:cs typeface="Calibri" panose="020F0502020204030204" pitchFamily="34" charset="0"/>
                </a:rPr>
                <a:t> 'SLIDEBUILDER’ </a:t>
              </a:r>
              <a:r>
                <a:rPr lang="nl-NL" sz="9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900" kern="1200" cap="none" baseline="0" noProof="0" dirty="0">
                  <a:solidFill>
                    <a:srgbClr val="211F26"/>
                  </a:solidFill>
                  <a:latin typeface="Calibri" panose="020F0502020204030204" pitchFamily="34" charset="0"/>
                  <a:ea typeface="+mn-ea"/>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9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103" name="ICOON_info">
              <a:extLst>
                <a:ext uri="{FF2B5EF4-FFF2-40B4-BE49-F238E27FC236}">
                  <a16:creationId xmlns:a16="http://schemas.microsoft.com/office/drawing/2014/main" id="{7984247C-E3E3-48CB-BC4B-8EDDA18CEFA7}"/>
                </a:ext>
              </a:extLst>
            </p:cNvPr>
            <p:cNvGrpSpPr/>
            <p:nvPr userDrawn="1"/>
          </p:nvGrpSpPr>
          <p:grpSpPr>
            <a:xfrm>
              <a:off x="-376736" y="5063968"/>
              <a:ext cx="283685" cy="283685"/>
              <a:chOff x="-510741" y="5913713"/>
              <a:chExt cx="267555" cy="267555"/>
            </a:xfrm>
          </p:grpSpPr>
          <p:sp>
            <p:nvSpPr>
              <p:cNvPr id="151" name="Ovaal 150">
                <a:extLst>
                  <a:ext uri="{FF2B5EF4-FFF2-40B4-BE49-F238E27FC236}">
                    <a16:creationId xmlns:a16="http://schemas.microsoft.com/office/drawing/2014/main" id="{D4A5879D-C0C7-4DE0-BA31-AFBCA7E069FD}"/>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450"/>
                  </a:spcBef>
                  <a:spcAft>
                    <a:spcPts val="450"/>
                  </a:spcAft>
                </a:pPr>
                <a:endParaRPr lang="nl-NL" sz="1200" cap="all" baseline="0" noProof="0" dirty="0">
                  <a:latin typeface="Calibri" panose="020F0502020204030204" pitchFamily="34" charset="0"/>
                  <a:cs typeface="Calibri" panose="020F0502020204030204" pitchFamily="34" charset="0"/>
                </a:endParaRPr>
              </a:p>
            </p:txBody>
          </p:sp>
          <p:sp>
            <p:nvSpPr>
              <p:cNvPr id="152" name="Graphic 163" descr="Informatie">
                <a:extLst>
                  <a:ext uri="{FF2B5EF4-FFF2-40B4-BE49-F238E27FC236}">
                    <a16:creationId xmlns:a16="http://schemas.microsoft.com/office/drawing/2014/main" id="{DBB063A6-28C0-4B0D-8891-11E264382F92}"/>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lstStyle/>
              <a:p>
                <a:endParaRPr lang="nl-NL" sz="1500" noProof="0" dirty="0">
                  <a:solidFill>
                    <a:srgbClr val="211F26"/>
                  </a:solidFill>
                  <a:latin typeface="Calibri" panose="020F0502020204030204" pitchFamily="34" charset="0"/>
                  <a:cs typeface="Calibri" panose="020F0502020204030204" pitchFamily="34" charset="0"/>
                </a:endParaRPr>
              </a:p>
            </p:txBody>
          </p:sp>
        </p:grpSp>
        <p:grpSp>
          <p:nvGrpSpPr>
            <p:cNvPr id="104" name="VOORBEELD">
              <a:extLst>
                <a:ext uri="{FF2B5EF4-FFF2-40B4-BE49-F238E27FC236}">
                  <a16:creationId xmlns:a16="http://schemas.microsoft.com/office/drawing/2014/main" id="{0A3C34E1-CFA4-41D4-809F-743EB26953C6}"/>
                </a:ext>
              </a:extLst>
            </p:cNvPr>
            <p:cNvGrpSpPr/>
            <p:nvPr userDrawn="1"/>
          </p:nvGrpSpPr>
          <p:grpSpPr>
            <a:xfrm>
              <a:off x="-3605171" y="458674"/>
              <a:ext cx="3234311" cy="558875"/>
              <a:chOff x="-3605171" y="458674"/>
              <a:chExt cx="3234311" cy="558875"/>
            </a:xfrm>
          </p:grpSpPr>
          <p:sp>
            <p:nvSpPr>
              <p:cNvPr id="111" name="Rechthoek 110">
                <a:extLst>
                  <a:ext uri="{FF2B5EF4-FFF2-40B4-BE49-F238E27FC236}">
                    <a16:creationId xmlns:a16="http://schemas.microsoft.com/office/drawing/2014/main" id="{7A3EAB50-FF21-444B-9671-CA0727320005}"/>
                  </a:ext>
                </a:extLst>
              </p:cNvPr>
              <p:cNvSpPr/>
              <p:nvPr userDrawn="1"/>
            </p:nvSpPr>
            <p:spPr>
              <a:xfrm>
                <a:off x="-3604183" y="458674"/>
                <a:ext cx="393459" cy="184058"/>
              </a:xfrm>
              <a:prstGeom prst="rect">
                <a:avLst/>
              </a:prstGeom>
              <a:solidFill>
                <a:srgbClr val="F8F8F8"/>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18000" rIns="0" bIns="0" numCol="1" spcCol="0" rtlCol="0" fromWordArt="0" anchor="t" anchorCtr="0" forceAA="0" compatLnSpc="1">
                <a:prstTxWarp prst="textNoShape">
                  <a:avLst/>
                </a:prstTxWarp>
                <a:noAutofit/>
              </a:bodyPr>
              <a:lstStyle/>
              <a:p>
                <a:pPr algn="ctr"/>
                <a:r>
                  <a:rPr lang="nl-NL" sz="675" b="1" noProof="0" dirty="0">
                    <a:solidFill>
                      <a:srgbClr val="211F26"/>
                    </a:solidFill>
                    <a:latin typeface="Calibri" panose="020F0502020204030204" pitchFamily="34" charset="0"/>
                    <a:cs typeface="Calibri" panose="020F0502020204030204" pitchFamily="34" charset="0"/>
                  </a:rPr>
                  <a:t>Start</a:t>
                </a:r>
              </a:p>
            </p:txBody>
          </p:sp>
          <p:sp>
            <p:nvSpPr>
              <p:cNvPr id="112" name="Rechthoek 111">
                <a:extLst>
                  <a:ext uri="{FF2B5EF4-FFF2-40B4-BE49-F238E27FC236}">
                    <a16:creationId xmlns:a16="http://schemas.microsoft.com/office/drawing/2014/main" id="{E55962A9-F1A8-41E9-BC13-360A42E18F73}"/>
                  </a:ext>
                </a:extLst>
              </p:cNvPr>
              <p:cNvSpPr/>
              <p:nvPr userDrawn="1"/>
            </p:nvSpPr>
            <p:spPr>
              <a:xfrm>
                <a:off x="-3599184" y="621345"/>
                <a:ext cx="383782" cy="27171"/>
              </a:xfrm>
              <a:prstGeom prst="rect">
                <a:avLst/>
              </a:prstGeom>
              <a:solidFill>
                <a:srgbClr val="B7462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nvGrpSpPr>
              <p:cNvPr id="113" name="Groep 112">
                <a:extLst>
                  <a:ext uri="{FF2B5EF4-FFF2-40B4-BE49-F238E27FC236}">
                    <a16:creationId xmlns:a16="http://schemas.microsoft.com/office/drawing/2014/main" id="{4B013652-CA97-4730-8A4E-819E53A62B52}"/>
                  </a:ext>
                </a:extLst>
              </p:cNvPr>
              <p:cNvGrpSpPr/>
              <p:nvPr userDrawn="1"/>
            </p:nvGrpSpPr>
            <p:grpSpPr>
              <a:xfrm>
                <a:off x="-3386247" y="830871"/>
                <a:ext cx="139423" cy="109566"/>
                <a:chOff x="-2866744" y="827071"/>
                <a:chExt cx="168701" cy="132575"/>
              </a:xfrm>
            </p:grpSpPr>
            <p:grpSp>
              <p:nvGrpSpPr>
                <p:cNvPr id="144" name="Groep 143">
                  <a:extLst>
                    <a:ext uri="{FF2B5EF4-FFF2-40B4-BE49-F238E27FC236}">
                      <a16:creationId xmlns:a16="http://schemas.microsoft.com/office/drawing/2014/main" id="{E49EC4AE-3C45-44BE-B37A-A61DD008729E}"/>
                    </a:ext>
                  </a:extLst>
                </p:cNvPr>
                <p:cNvGrpSpPr/>
                <p:nvPr userDrawn="1"/>
              </p:nvGrpSpPr>
              <p:grpSpPr>
                <a:xfrm>
                  <a:off x="-2866744" y="827071"/>
                  <a:ext cx="168701" cy="132575"/>
                  <a:chOff x="-2866744" y="827071"/>
                  <a:chExt cx="168701" cy="132575"/>
                </a:xfrm>
              </p:grpSpPr>
              <p:cxnSp>
                <p:nvCxnSpPr>
                  <p:cNvPr id="146" name="Rechte verbindingslijn 145">
                    <a:extLst>
                      <a:ext uri="{FF2B5EF4-FFF2-40B4-BE49-F238E27FC236}">
                        <a16:creationId xmlns:a16="http://schemas.microsoft.com/office/drawing/2014/main" id="{71C885FB-CB14-4B44-A463-1D87A70ADC8F}"/>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147" name="Rechte verbindingslijn 146">
                    <a:extLst>
                      <a:ext uri="{FF2B5EF4-FFF2-40B4-BE49-F238E27FC236}">
                        <a16:creationId xmlns:a16="http://schemas.microsoft.com/office/drawing/2014/main" id="{F0353796-5C11-4F36-AC78-A58BEAC37C90}"/>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148" name="Rechte verbindingslijn 147">
                    <a:extLst>
                      <a:ext uri="{FF2B5EF4-FFF2-40B4-BE49-F238E27FC236}">
                        <a16:creationId xmlns:a16="http://schemas.microsoft.com/office/drawing/2014/main" id="{43E4FD67-33A0-4D9B-9F7E-11BAAD9DE0EC}"/>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149" name="Rechte verbindingslijn 148">
                    <a:extLst>
                      <a:ext uri="{FF2B5EF4-FFF2-40B4-BE49-F238E27FC236}">
                        <a16:creationId xmlns:a16="http://schemas.microsoft.com/office/drawing/2014/main" id="{A6A91448-493B-44BB-87D9-E8E9A4FA71E8}"/>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150" name="Rechte verbindingslijn 149">
                    <a:extLst>
                      <a:ext uri="{FF2B5EF4-FFF2-40B4-BE49-F238E27FC236}">
                        <a16:creationId xmlns:a16="http://schemas.microsoft.com/office/drawing/2014/main" id="{81958A12-F1A8-44CA-803B-69B6E2E9EF0C}"/>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145" name="Pijl: rechts 144">
                  <a:extLst>
                    <a:ext uri="{FF2B5EF4-FFF2-40B4-BE49-F238E27FC236}">
                      <a16:creationId xmlns:a16="http://schemas.microsoft.com/office/drawing/2014/main" id="{16B69E86-DCE5-40DC-B5BC-0D9533094AEC}"/>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nvGrpSpPr>
              <p:cNvPr id="114" name="Groep 113">
                <a:extLst>
                  <a:ext uri="{FF2B5EF4-FFF2-40B4-BE49-F238E27FC236}">
                    <a16:creationId xmlns:a16="http://schemas.microsoft.com/office/drawing/2014/main" id="{569E2761-F813-4B6B-B5E4-D8F6D163699C}"/>
                  </a:ext>
                </a:extLst>
              </p:cNvPr>
              <p:cNvGrpSpPr/>
              <p:nvPr userDrawn="1"/>
            </p:nvGrpSpPr>
            <p:grpSpPr>
              <a:xfrm>
                <a:off x="-3605171" y="830871"/>
                <a:ext cx="139423" cy="109566"/>
                <a:chOff x="-2866744" y="518074"/>
                <a:chExt cx="168701" cy="132575"/>
              </a:xfrm>
            </p:grpSpPr>
            <p:grpSp>
              <p:nvGrpSpPr>
                <p:cNvPr id="137" name="Groep 136">
                  <a:extLst>
                    <a:ext uri="{FF2B5EF4-FFF2-40B4-BE49-F238E27FC236}">
                      <a16:creationId xmlns:a16="http://schemas.microsoft.com/office/drawing/2014/main" id="{D90FFFE9-9A68-47F2-B14C-D9B0AA3A0811}"/>
                    </a:ext>
                  </a:extLst>
                </p:cNvPr>
                <p:cNvGrpSpPr/>
                <p:nvPr userDrawn="1"/>
              </p:nvGrpSpPr>
              <p:grpSpPr>
                <a:xfrm>
                  <a:off x="-2866744" y="518074"/>
                  <a:ext cx="168701" cy="132575"/>
                  <a:chOff x="-2866744" y="518074"/>
                  <a:chExt cx="168701" cy="132575"/>
                </a:xfrm>
              </p:grpSpPr>
              <p:cxnSp>
                <p:nvCxnSpPr>
                  <p:cNvPr id="139" name="Rechte verbindingslijn 138">
                    <a:extLst>
                      <a:ext uri="{FF2B5EF4-FFF2-40B4-BE49-F238E27FC236}">
                        <a16:creationId xmlns:a16="http://schemas.microsoft.com/office/drawing/2014/main" id="{6586F801-1BD6-48DB-8226-C43411D29C21}"/>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140" name="Rechte verbindingslijn 139">
                    <a:extLst>
                      <a:ext uri="{FF2B5EF4-FFF2-40B4-BE49-F238E27FC236}">
                        <a16:creationId xmlns:a16="http://schemas.microsoft.com/office/drawing/2014/main" id="{62D77815-963A-4E6E-AE40-1BC8316454A6}"/>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141" name="Rechte verbindingslijn 140">
                    <a:extLst>
                      <a:ext uri="{FF2B5EF4-FFF2-40B4-BE49-F238E27FC236}">
                        <a16:creationId xmlns:a16="http://schemas.microsoft.com/office/drawing/2014/main" id="{EB090EA0-08ED-489C-BC05-A0B5B6C2B5E9}"/>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142" name="Rechte verbindingslijn 141">
                    <a:extLst>
                      <a:ext uri="{FF2B5EF4-FFF2-40B4-BE49-F238E27FC236}">
                        <a16:creationId xmlns:a16="http://schemas.microsoft.com/office/drawing/2014/main" id="{B6F9435C-92DF-4559-8243-096E98E0110B}"/>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143" name="Rechte verbindingslijn 142">
                    <a:extLst>
                      <a:ext uri="{FF2B5EF4-FFF2-40B4-BE49-F238E27FC236}">
                        <a16:creationId xmlns:a16="http://schemas.microsoft.com/office/drawing/2014/main" id="{E936F4B0-2BCA-4FE0-814A-C24A460BE14B}"/>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138" name="Pijl: rechts 137">
                  <a:extLst>
                    <a:ext uri="{FF2B5EF4-FFF2-40B4-BE49-F238E27FC236}">
                      <a16:creationId xmlns:a16="http://schemas.microsoft.com/office/drawing/2014/main" id="{CB716D36-A5AD-46FE-ACAB-03EA597721CC}"/>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cxnSp>
            <p:nvCxnSpPr>
              <p:cNvPr id="115" name="Rechte verbindingslijn 114">
                <a:extLst>
                  <a:ext uri="{FF2B5EF4-FFF2-40B4-BE49-F238E27FC236}">
                    <a16:creationId xmlns:a16="http://schemas.microsoft.com/office/drawing/2014/main" id="{3B2CA2E4-F81B-4CD9-94B7-A276CD656D02}"/>
                  </a:ext>
                </a:extLst>
              </p:cNvPr>
              <p:cNvCxnSpPr>
                <a:cxnSpLocks/>
              </p:cNvCxnSpPr>
              <p:nvPr userDrawn="1"/>
            </p:nvCxnSpPr>
            <p:spPr>
              <a:xfrm flipV="1">
                <a:off x="-3459956" y="588169"/>
                <a:ext cx="547687" cy="219076"/>
              </a:xfrm>
              <a:prstGeom prst="line">
                <a:avLst/>
              </a:prstGeom>
              <a:noFill/>
              <a:ln w="19050" cap="rnd" cmpd="sng" algn="ctr">
                <a:solidFill>
                  <a:schemeClr val="accent1"/>
                </a:solidFill>
                <a:prstDash val="solid"/>
                <a:headEnd type="oval"/>
              </a:ln>
              <a:effectLst/>
            </p:spPr>
          </p:cxnSp>
          <p:cxnSp>
            <p:nvCxnSpPr>
              <p:cNvPr id="116" name="Rechte verbindingslijn 115">
                <a:extLst>
                  <a:ext uri="{FF2B5EF4-FFF2-40B4-BE49-F238E27FC236}">
                    <a16:creationId xmlns:a16="http://schemas.microsoft.com/office/drawing/2014/main" id="{FB9A8526-58B5-4B10-9AF8-4DEE73853CA3}"/>
                  </a:ext>
                </a:extLst>
              </p:cNvPr>
              <p:cNvCxnSpPr>
                <a:cxnSpLocks/>
              </p:cNvCxnSpPr>
              <p:nvPr userDrawn="1"/>
            </p:nvCxnSpPr>
            <p:spPr>
              <a:xfrm>
                <a:off x="-3224213" y="828675"/>
                <a:ext cx="319088" cy="0"/>
              </a:xfrm>
              <a:prstGeom prst="line">
                <a:avLst/>
              </a:prstGeom>
              <a:noFill/>
              <a:ln w="19050" cap="rnd" cmpd="sng" algn="ctr">
                <a:solidFill>
                  <a:schemeClr val="accent1"/>
                </a:solidFill>
                <a:prstDash val="solid"/>
                <a:headEnd type="oval"/>
              </a:ln>
              <a:effectLst/>
            </p:spPr>
          </p:cxnSp>
          <p:sp>
            <p:nvSpPr>
              <p:cNvPr id="117" name="Rechthoek 116">
                <a:extLst>
                  <a:ext uri="{FF2B5EF4-FFF2-40B4-BE49-F238E27FC236}">
                    <a16:creationId xmlns:a16="http://schemas.microsoft.com/office/drawing/2014/main" id="{44E733AA-9F3E-4FE7-B1C6-3795CFB551CC}"/>
                  </a:ext>
                </a:extLst>
              </p:cNvPr>
              <p:cNvSpPr/>
              <p:nvPr userDrawn="1"/>
            </p:nvSpPr>
            <p:spPr>
              <a:xfrm>
                <a:off x="-2559903" y="512179"/>
                <a:ext cx="2189042" cy="151083"/>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Tekstniveau omhoog</a:t>
                </a:r>
              </a:p>
            </p:txBody>
          </p:sp>
          <p:sp>
            <p:nvSpPr>
              <p:cNvPr id="118" name="Rechthoek 117">
                <a:extLst>
                  <a:ext uri="{FF2B5EF4-FFF2-40B4-BE49-F238E27FC236}">
                    <a16:creationId xmlns:a16="http://schemas.microsoft.com/office/drawing/2014/main" id="{3B771A4D-8A3D-4DE9-B299-17F5FEEC3596}"/>
                  </a:ext>
                </a:extLst>
              </p:cNvPr>
              <p:cNvSpPr/>
              <p:nvPr userDrawn="1"/>
            </p:nvSpPr>
            <p:spPr>
              <a:xfrm>
                <a:off x="-2559903" y="819562"/>
                <a:ext cx="2189043" cy="142202"/>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Tekstniveau omlaag</a:t>
                </a:r>
              </a:p>
            </p:txBody>
          </p:sp>
          <p:grpSp>
            <p:nvGrpSpPr>
              <p:cNvPr id="119" name="Groep 118">
                <a:extLst>
                  <a:ext uri="{FF2B5EF4-FFF2-40B4-BE49-F238E27FC236}">
                    <a16:creationId xmlns:a16="http://schemas.microsoft.com/office/drawing/2014/main" id="{F04B8B8D-DCA7-4E96-ABCC-AC528467C009}"/>
                  </a:ext>
                </a:extLst>
              </p:cNvPr>
              <p:cNvGrpSpPr/>
              <p:nvPr userDrawn="1"/>
            </p:nvGrpSpPr>
            <p:grpSpPr>
              <a:xfrm>
                <a:off x="-2916763" y="769168"/>
                <a:ext cx="268738" cy="248381"/>
                <a:chOff x="-2916763" y="769168"/>
                <a:chExt cx="268738" cy="248381"/>
              </a:xfrm>
            </p:grpSpPr>
            <p:sp>
              <p:nvSpPr>
                <p:cNvPr id="129" name="Rechthoek 128">
                  <a:extLst>
                    <a:ext uri="{FF2B5EF4-FFF2-40B4-BE49-F238E27FC236}">
                      <a16:creationId xmlns:a16="http://schemas.microsoft.com/office/drawing/2014/main" id="{EA30453F-E719-41B5-BF97-ABBB8DD64BEF}"/>
                    </a:ext>
                  </a:extLst>
                </p:cNvPr>
                <p:cNvSpPr/>
                <p:nvPr userDrawn="1"/>
              </p:nvSpPr>
              <p:spPr>
                <a:xfrm>
                  <a:off x="-2916763" y="769168"/>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dirty="0">
                    <a:solidFill>
                      <a:srgbClr val="211F26"/>
                    </a:solidFill>
                    <a:latin typeface="Calibri" panose="020F0502020204030204" pitchFamily="34" charset="0"/>
                    <a:cs typeface="Calibri" panose="020F0502020204030204" pitchFamily="34" charset="0"/>
                  </a:endParaRPr>
                </a:p>
              </p:txBody>
            </p:sp>
            <p:grpSp>
              <p:nvGrpSpPr>
                <p:cNvPr id="130" name="Groep 129">
                  <a:extLst>
                    <a:ext uri="{FF2B5EF4-FFF2-40B4-BE49-F238E27FC236}">
                      <a16:creationId xmlns:a16="http://schemas.microsoft.com/office/drawing/2014/main" id="{3E605C66-C9EB-4918-AA2E-7D8AB94B2C1C}"/>
                    </a:ext>
                  </a:extLst>
                </p:cNvPr>
                <p:cNvGrpSpPr/>
                <p:nvPr userDrawn="1"/>
              </p:nvGrpSpPr>
              <p:grpSpPr>
                <a:xfrm>
                  <a:off x="-2866744" y="827071"/>
                  <a:ext cx="168701" cy="132575"/>
                  <a:chOff x="-2866744" y="827071"/>
                  <a:chExt cx="168701" cy="132575"/>
                </a:xfrm>
              </p:grpSpPr>
              <p:cxnSp>
                <p:nvCxnSpPr>
                  <p:cNvPr id="132" name="Rechte verbindingslijn 131">
                    <a:extLst>
                      <a:ext uri="{FF2B5EF4-FFF2-40B4-BE49-F238E27FC236}">
                        <a16:creationId xmlns:a16="http://schemas.microsoft.com/office/drawing/2014/main" id="{CC2583E0-734C-42A9-9F8C-B1C8F88C34CC}"/>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133" name="Rechte verbindingslijn 132">
                    <a:extLst>
                      <a:ext uri="{FF2B5EF4-FFF2-40B4-BE49-F238E27FC236}">
                        <a16:creationId xmlns:a16="http://schemas.microsoft.com/office/drawing/2014/main" id="{14B8C9A6-3499-49F6-AFAF-4C9493583B35}"/>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134" name="Rechte verbindingslijn 133">
                    <a:extLst>
                      <a:ext uri="{FF2B5EF4-FFF2-40B4-BE49-F238E27FC236}">
                        <a16:creationId xmlns:a16="http://schemas.microsoft.com/office/drawing/2014/main" id="{47F061A8-8A38-4E2C-8E3F-ED450EC60907}"/>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135" name="Rechte verbindingslijn 134">
                    <a:extLst>
                      <a:ext uri="{FF2B5EF4-FFF2-40B4-BE49-F238E27FC236}">
                        <a16:creationId xmlns:a16="http://schemas.microsoft.com/office/drawing/2014/main" id="{43594370-801D-4F2A-AC8E-9C4D33AE4EEA}"/>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136" name="Rechte verbindingslijn 135">
                    <a:extLst>
                      <a:ext uri="{FF2B5EF4-FFF2-40B4-BE49-F238E27FC236}">
                        <a16:creationId xmlns:a16="http://schemas.microsoft.com/office/drawing/2014/main" id="{21596418-03BE-4D0F-A52F-9CDB88828B29}"/>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131" name="Pijl: rechts 130">
                  <a:extLst>
                    <a:ext uri="{FF2B5EF4-FFF2-40B4-BE49-F238E27FC236}">
                      <a16:creationId xmlns:a16="http://schemas.microsoft.com/office/drawing/2014/main" id="{F6F900C4-0C4C-4917-A22D-59847977C036}"/>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nvGrpSpPr>
              <p:cNvPr id="120" name="Groep 119">
                <a:extLst>
                  <a:ext uri="{FF2B5EF4-FFF2-40B4-BE49-F238E27FC236}">
                    <a16:creationId xmlns:a16="http://schemas.microsoft.com/office/drawing/2014/main" id="{4745D2DD-3CD8-48BA-AF7C-F4E8BE4BEE97}"/>
                  </a:ext>
                </a:extLst>
              </p:cNvPr>
              <p:cNvGrpSpPr/>
              <p:nvPr userDrawn="1"/>
            </p:nvGrpSpPr>
            <p:grpSpPr>
              <a:xfrm>
                <a:off x="-2916763" y="460171"/>
                <a:ext cx="268738" cy="248381"/>
                <a:chOff x="-2916763" y="460171"/>
                <a:chExt cx="268738" cy="248381"/>
              </a:xfrm>
            </p:grpSpPr>
            <p:sp>
              <p:nvSpPr>
                <p:cNvPr id="121" name="Rechthoek 120">
                  <a:extLst>
                    <a:ext uri="{FF2B5EF4-FFF2-40B4-BE49-F238E27FC236}">
                      <a16:creationId xmlns:a16="http://schemas.microsoft.com/office/drawing/2014/main" id="{6FF4A65A-C4CF-4D9E-A0E3-1A434C942ED1}"/>
                    </a:ext>
                  </a:extLst>
                </p:cNvPr>
                <p:cNvSpPr/>
                <p:nvPr userDrawn="1"/>
              </p:nvSpPr>
              <p:spPr>
                <a:xfrm>
                  <a:off x="-2916763" y="460171"/>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dirty="0">
                    <a:solidFill>
                      <a:srgbClr val="211F26"/>
                    </a:solidFill>
                    <a:latin typeface="Calibri" panose="020F0502020204030204" pitchFamily="34" charset="0"/>
                    <a:cs typeface="Calibri" panose="020F0502020204030204" pitchFamily="34" charset="0"/>
                  </a:endParaRPr>
                </a:p>
              </p:txBody>
            </p:sp>
            <p:grpSp>
              <p:nvGrpSpPr>
                <p:cNvPr id="122" name="Groep 121">
                  <a:extLst>
                    <a:ext uri="{FF2B5EF4-FFF2-40B4-BE49-F238E27FC236}">
                      <a16:creationId xmlns:a16="http://schemas.microsoft.com/office/drawing/2014/main" id="{D8C07821-423B-48CF-9158-3D8843B7C8B9}"/>
                    </a:ext>
                  </a:extLst>
                </p:cNvPr>
                <p:cNvGrpSpPr/>
                <p:nvPr userDrawn="1"/>
              </p:nvGrpSpPr>
              <p:grpSpPr>
                <a:xfrm>
                  <a:off x="-2866744" y="518074"/>
                  <a:ext cx="168701" cy="132575"/>
                  <a:chOff x="-2866744" y="518074"/>
                  <a:chExt cx="168701" cy="132575"/>
                </a:xfrm>
              </p:grpSpPr>
              <p:cxnSp>
                <p:nvCxnSpPr>
                  <p:cNvPr id="124" name="Rechte verbindingslijn 123">
                    <a:extLst>
                      <a:ext uri="{FF2B5EF4-FFF2-40B4-BE49-F238E27FC236}">
                        <a16:creationId xmlns:a16="http://schemas.microsoft.com/office/drawing/2014/main" id="{445F03D2-4843-45FE-B137-704BC69F6FC4}"/>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125" name="Rechte verbindingslijn 124">
                    <a:extLst>
                      <a:ext uri="{FF2B5EF4-FFF2-40B4-BE49-F238E27FC236}">
                        <a16:creationId xmlns:a16="http://schemas.microsoft.com/office/drawing/2014/main" id="{6EE0ECCF-A8F4-40D9-9765-54092FC35869}"/>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126" name="Rechte verbindingslijn 125">
                    <a:extLst>
                      <a:ext uri="{FF2B5EF4-FFF2-40B4-BE49-F238E27FC236}">
                        <a16:creationId xmlns:a16="http://schemas.microsoft.com/office/drawing/2014/main" id="{1DD7AAA6-33C8-42B2-B4D5-C8C0A87BD437}"/>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127" name="Rechte verbindingslijn 126">
                    <a:extLst>
                      <a:ext uri="{FF2B5EF4-FFF2-40B4-BE49-F238E27FC236}">
                        <a16:creationId xmlns:a16="http://schemas.microsoft.com/office/drawing/2014/main" id="{1C463A8D-FCB6-4357-A718-49F831B39E46}"/>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128" name="Rechte verbindingslijn 127">
                    <a:extLst>
                      <a:ext uri="{FF2B5EF4-FFF2-40B4-BE49-F238E27FC236}">
                        <a16:creationId xmlns:a16="http://schemas.microsoft.com/office/drawing/2014/main" id="{E8AF8BAF-DE53-4259-B86E-E4FB5728B33D}"/>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123" name="Pijl: rechts 122">
                  <a:extLst>
                    <a:ext uri="{FF2B5EF4-FFF2-40B4-BE49-F238E27FC236}">
                      <a16:creationId xmlns:a16="http://schemas.microsoft.com/office/drawing/2014/main" id="{891F1C3E-01AB-4580-9AB4-73A651BD868E}"/>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grpSp>
          <p:nvGrpSpPr>
            <p:cNvPr id="105" name="Groep 104">
              <a:extLst>
                <a:ext uri="{FF2B5EF4-FFF2-40B4-BE49-F238E27FC236}">
                  <a16:creationId xmlns:a16="http://schemas.microsoft.com/office/drawing/2014/main" id="{1F57F321-1442-44E9-A8F8-EB88B16656D0}"/>
                </a:ext>
              </a:extLst>
            </p:cNvPr>
            <p:cNvGrpSpPr/>
            <p:nvPr userDrawn="1"/>
          </p:nvGrpSpPr>
          <p:grpSpPr>
            <a:xfrm>
              <a:off x="-938434" y="5326819"/>
              <a:ext cx="627798" cy="576693"/>
              <a:chOff x="-1753862" y="6112775"/>
              <a:chExt cx="759635" cy="697798"/>
            </a:xfrm>
          </p:grpSpPr>
          <p:grpSp>
            <p:nvGrpSpPr>
              <p:cNvPr id="106" name="Inspireren">
                <a:extLst>
                  <a:ext uri="{FF2B5EF4-FFF2-40B4-BE49-F238E27FC236}">
                    <a16:creationId xmlns:a16="http://schemas.microsoft.com/office/drawing/2014/main" id="{5E07524D-53F4-42C2-95C4-EA18DE393AC1}"/>
                  </a:ext>
                </a:extLst>
              </p:cNvPr>
              <p:cNvGrpSpPr>
                <a:grpSpLocks noChangeAspect="1"/>
              </p:cNvGrpSpPr>
              <p:nvPr userDrawn="1"/>
            </p:nvGrpSpPr>
            <p:grpSpPr bwMode="auto">
              <a:xfrm>
                <a:off x="-1484858" y="6112775"/>
                <a:ext cx="205431" cy="293286"/>
                <a:chOff x="4768" y="2783"/>
                <a:chExt cx="788" cy="1125"/>
              </a:xfrm>
              <a:gradFill>
                <a:gsLst>
                  <a:gs pos="0">
                    <a:srgbClr val="9D9FA1"/>
                  </a:gs>
                  <a:gs pos="70000">
                    <a:srgbClr val="211F26"/>
                  </a:gs>
                </a:gsLst>
                <a:lin ang="2700000" scaled="0"/>
              </a:gradFill>
            </p:grpSpPr>
            <p:sp>
              <p:nvSpPr>
                <p:cNvPr id="108" name="Freeform 12">
                  <a:extLst>
                    <a:ext uri="{FF2B5EF4-FFF2-40B4-BE49-F238E27FC236}">
                      <a16:creationId xmlns:a16="http://schemas.microsoft.com/office/drawing/2014/main" id="{56CEF452-8D66-4E89-9C29-1BDBF2DA4BFC}"/>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109" name="Freeform 13">
                  <a:extLst>
                    <a:ext uri="{FF2B5EF4-FFF2-40B4-BE49-F238E27FC236}">
                      <a16:creationId xmlns:a16="http://schemas.microsoft.com/office/drawing/2014/main" id="{3BF94663-B948-4147-97C5-89551A12FFAC}"/>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110" name="Freeform 14">
                  <a:extLst>
                    <a:ext uri="{FF2B5EF4-FFF2-40B4-BE49-F238E27FC236}">
                      <a16:creationId xmlns:a16="http://schemas.microsoft.com/office/drawing/2014/main" id="{B6C42E4B-D2DA-469B-8AE2-311B8E9A8FA5}"/>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grpSp>
          <p:sp>
            <p:nvSpPr>
              <p:cNvPr id="107" name="Tekstvak 106">
                <a:extLst>
                  <a:ext uri="{FF2B5EF4-FFF2-40B4-BE49-F238E27FC236}">
                    <a16:creationId xmlns:a16="http://schemas.microsoft.com/office/drawing/2014/main" id="{A5E58528-A958-4931-91EB-E4CB79242AF5}"/>
                  </a:ext>
                </a:extLst>
              </p:cNvPr>
              <p:cNvSpPr txBox="1"/>
              <p:nvPr userDrawn="1"/>
            </p:nvSpPr>
            <p:spPr>
              <a:xfrm>
                <a:off x="-1753862" y="6420664"/>
                <a:ext cx="759635" cy="389909"/>
              </a:xfrm>
              <a:prstGeom prst="rect">
                <a:avLst/>
              </a:prstGeom>
              <a:noFill/>
            </p:spPr>
            <p:txBody>
              <a:bodyPr wrap="square" lIns="0" tIns="0" rIns="0" bIns="0" rtlCol="0" anchor="ctr">
                <a:noAutofit/>
              </a:bodyPr>
              <a:lstStyle/>
              <a:p>
                <a:pPr marL="0" marR="0" lvl="0" indent="0" algn="ctr" defTabSz="685800" rtl="0"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sp>
        <p:nvSpPr>
          <p:cNvPr id="12" name="- INFO">
            <a:extLst>
              <a:ext uri="{FF2B5EF4-FFF2-40B4-BE49-F238E27FC236}">
                <a16:creationId xmlns:a16="http://schemas.microsoft.com/office/drawing/2014/main" id="{618D8543-DAE1-4890-8399-868CB9C8A47A}"/>
              </a:ext>
            </a:extLst>
          </p:cNvPr>
          <p:cNvSpPr txBox="1"/>
          <p:nvPr userDrawn="1"/>
        </p:nvSpPr>
        <p:spPr>
          <a:xfrm>
            <a:off x="0" y="-272667"/>
            <a:ext cx="9134475" cy="148842"/>
          </a:xfrm>
          <a:prstGeom prst="rect">
            <a:avLst/>
          </a:prstGeom>
          <a:noFill/>
        </p:spPr>
        <p:txBody>
          <a:bodyPr wrap="square" lIns="0" tIns="0" rIns="0" bIns="0" rtlCol="0" anchor="ctr" anchorCtr="0">
            <a:noAutofit/>
          </a:bodyPr>
          <a:lstStyle/>
          <a:p>
            <a:pPr algn="l"/>
            <a:r>
              <a:rPr lang="nl-NL" sz="1050" b="1" cap="all" spc="0" baseline="0">
                <a:solidFill>
                  <a:sysClr val="windowText" lastClr="000000"/>
                </a:solidFill>
                <a:latin typeface="+mn-lt"/>
                <a:cs typeface="Calibri" panose="020F0502020204030204" pitchFamily="34" charset="0"/>
              </a:rPr>
              <a:t>tabel</a:t>
            </a:r>
            <a:endParaRPr lang="nl-NL" sz="1050" b="1" cap="all" spc="0" baseline="0" dirty="0">
              <a:solidFill>
                <a:sysClr val="windowText" lastClr="000000"/>
              </a:solidFill>
              <a:latin typeface="+mn-lt"/>
              <a:cs typeface="Calibri" panose="020F0502020204030204" pitchFamily="34" charset="0"/>
            </a:endParaRPr>
          </a:p>
        </p:txBody>
      </p:sp>
      <p:sp>
        <p:nvSpPr>
          <p:cNvPr id="154" name="tabel">
            <a:extLst>
              <a:ext uri="{FF2B5EF4-FFF2-40B4-BE49-F238E27FC236}">
                <a16:creationId xmlns:a16="http://schemas.microsoft.com/office/drawing/2014/main" id="{F82164A6-565A-48A6-BC4C-BDC6BA8FBEAE}"/>
              </a:ext>
            </a:extLst>
          </p:cNvPr>
          <p:cNvSpPr>
            <a:spLocks noGrp="1"/>
          </p:cNvSpPr>
          <p:nvPr>
            <p:ph type="tbl" sz="quarter" idx="16" hasCustomPrompt="1"/>
          </p:nvPr>
        </p:nvSpPr>
        <p:spPr>
          <a:xfrm>
            <a:off x="401242" y="1472804"/>
            <a:ext cx="8331992" cy="3259650"/>
          </a:xfrm>
        </p:spPr>
        <p:txBody>
          <a:bodyPr bIns="1260000" anchor="ctr" anchorCtr="0">
            <a:normAutofit/>
          </a:bodyPr>
          <a:lstStyle>
            <a:lvl1pPr marL="0" indent="0" algn="ctr">
              <a:lnSpc>
                <a:spcPct val="100000"/>
              </a:lnSpc>
              <a:spcBef>
                <a:spcPts val="0"/>
              </a:spcBef>
              <a:buNone/>
              <a:defRPr sz="1050">
                <a:solidFill>
                  <a:schemeClr val="bg1">
                    <a:lumMod val="50000"/>
                  </a:schemeClr>
                </a:solidFill>
              </a:defRPr>
            </a:lvl1pPr>
          </a:lstStyle>
          <a:p>
            <a:r>
              <a:rPr lang="nl-NL" dirty="0"/>
              <a:t>Klik op onderstaand icon</a:t>
            </a:r>
            <a:br>
              <a:rPr lang="nl-NL" dirty="0"/>
            </a:br>
            <a:r>
              <a:rPr lang="nl-NL" dirty="0"/>
              <a:t>om een tabel in te voegen</a:t>
            </a:r>
          </a:p>
        </p:txBody>
      </p:sp>
      <p:sp>
        <p:nvSpPr>
          <p:cNvPr id="8" name="titel">
            <a:extLst>
              <a:ext uri="{FF2B5EF4-FFF2-40B4-BE49-F238E27FC236}">
                <a16:creationId xmlns:a16="http://schemas.microsoft.com/office/drawing/2014/main" id="{4FCE8B7B-8D3B-466F-8956-5C1F4F50265C}"/>
              </a:ext>
            </a:extLst>
          </p:cNvPr>
          <p:cNvSpPr>
            <a:spLocks noGrp="1"/>
          </p:cNvSpPr>
          <p:nvPr userDrawn="1">
            <p:ph type="title" hasCustomPrompt="1"/>
          </p:nvPr>
        </p:nvSpPr>
        <p:spPr>
          <a:xfrm>
            <a:off x="401242" y="541926"/>
            <a:ext cx="8331992" cy="531827"/>
          </a:xfrm>
        </p:spPr>
        <p:txBody>
          <a:bodyPr/>
          <a:lstStyle/>
          <a:p>
            <a:r>
              <a:rPr lang="nl-NL"/>
              <a:t>Titel</a:t>
            </a:r>
            <a:br>
              <a:rPr lang="nl-NL"/>
            </a:br>
            <a:r>
              <a:rPr lang="nl-NL"/>
              <a:t>max. 2 regels</a:t>
            </a:r>
            <a:endParaRPr lang="nl-NL" dirty="0"/>
          </a:p>
        </p:txBody>
      </p:sp>
      <p:sp>
        <p:nvSpPr>
          <p:cNvPr id="5" name="voettekst">
            <a:extLst>
              <a:ext uri="{FF2B5EF4-FFF2-40B4-BE49-F238E27FC236}">
                <a16:creationId xmlns:a16="http://schemas.microsoft.com/office/drawing/2014/main" id="{7B9B5AD8-20ED-43D8-A7A9-54D9AEF0A965}"/>
              </a:ext>
            </a:extLst>
          </p:cNvPr>
          <p:cNvSpPr>
            <a:spLocks noGrp="1"/>
          </p:cNvSpPr>
          <p:nvPr userDrawn="1">
            <p:ph type="ftr" sz="quarter" idx="11"/>
          </p:nvPr>
        </p:nvSpPr>
        <p:spPr/>
        <p:txBody>
          <a:bodyPr/>
          <a:lstStyle/>
          <a:p>
            <a:r>
              <a:rPr lang="nl-NL"/>
              <a:t>Erasmus University Rotterdam </a:t>
            </a:r>
            <a:endParaRPr lang="nl-NL" dirty="0"/>
          </a:p>
        </p:txBody>
      </p:sp>
      <p:sp>
        <p:nvSpPr>
          <p:cNvPr id="4" name="datum">
            <a:extLst>
              <a:ext uri="{FF2B5EF4-FFF2-40B4-BE49-F238E27FC236}">
                <a16:creationId xmlns:a16="http://schemas.microsoft.com/office/drawing/2014/main" id="{8E420A72-FB1A-45BF-AC4A-C2A67FDAE6C8}"/>
              </a:ext>
            </a:extLst>
          </p:cNvPr>
          <p:cNvSpPr>
            <a:spLocks noGrp="1"/>
          </p:cNvSpPr>
          <p:nvPr userDrawn="1">
            <p:ph type="dt" sz="half" idx="10"/>
          </p:nvPr>
        </p:nvSpPr>
        <p:spPr/>
        <p:txBody>
          <a:bodyPr/>
          <a:lstStyle>
            <a:lvl1pPr>
              <a:defRPr>
                <a:solidFill>
                  <a:schemeClr val="tx1"/>
                </a:solidFill>
              </a:defRPr>
            </a:lvl1pPr>
          </a:lstStyle>
          <a:p>
            <a:fld id="{8297504A-5DF6-4825-A12F-63E66BDBEE7E}" type="datetime1">
              <a:rPr lang="nl-NL" smtClean="0"/>
              <a:t>15-4-2025</a:t>
            </a:fld>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userDrawn="1">
            <p:ph type="sldNum" sz="quarter" idx="12"/>
          </p:nvPr>
        </p:nvSpPr>
        <p:spPr/>
        <p:txBody>
          <a:bodyPr/>
          <a:lstStyle>
            <a:lvl1pPr>
              <a:defRPr>
                <a:solidFill>
                  <a:schemeClr val="tx1"/>
                </a:solidFill>
              </a:defRPr>
            </a:lvl1pPr>
          </a:lstStyle>
          <a:p>
            <a:fld id="{361A1203-CA3D-4D48-AFA0-9D668419C1D5}" type="slidenum">
              <a:rPr lang="nl-NL" smtClean="0"/>
              <a:pPr/>
              <a:t>‹#›</a:t>
            </a:fld>
            <a:endParaRPr lang="nl-NL" dirty="0"/>
          </a:p>
        </p:txBody>
      </p:sp>
    </p:spTree>
    <p:extLst>
      <p:ext uri="{BB962C8B-B14F-4D97-AF65-F5344CB8AC3E}">
        <p14:creationId xmlns:p14="http://schemas.microsoft.com/office/powerpoint/2010/main" val="337078393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87.xml><?xml version="1.0" encoding="utf-8"?>
<p:sldLayout xmlns:a="http://schemas.openxmlformats.org/drawingml/2006/main" xmlns:r="http://schemas.openxmlformats.org/officeDocument/2006/relationships" xmlns:p="http://schemas.openxmlformats.org/presentationml/2006/main" preserve="1" userDrawn="1">
  <p:cSld name="Tekst + Video">
    <p:spTree>
      <p:nvGrpSpPr>
        <p:cNvPr id="1" name=""/>
        <p:cNvGrpSpPr/>
        <p:nvPr/>
      </p:nvGrpSpPr>
      <p:grpSpPr>
        <a:xfrm>
          <a:off x="0" y="0"/>
          <a:ext cx="0" cy="0"/>
          <a:chOff x="0" y="0"/>
          <a:chExt cx="0" cy="0"/>
        </a:xfrm>
      </p:grpSpPr>
      <p:grpSp>
        <p:nvGrpSpPr>
          <p:cNvPr id="83" name="- INSTRUCTIES">
            <a:extLst>
              <a:ext uri="{FF2B5EF4-FFF2-40B4-BE49-F238E27FC236}">
                <a16:creationId xmlns:a16="http://schemas.microsoft.com/office/drawing/2014/main" id="{A86ACC4A-2AB4-43EB-9FEA-242DF0DF4EB6}"/>
              </a:ext>
            </a:extLst>
          </p:cNvPr>
          <p:cNvGrpSpPr/>
          <p:nvPr userDrawn="1"/>
        </p:nvGrpSpPr>
        <p:grpSpPr>
          <a:xfrm>
            <a:off x="9283196" y="1"/>
            <a:ext cx="2770040" cy="4714058"/>
            <a:chOff x="-3786437" y="0"/>
            <a:chExt cx="3693386" cy="6285411"/>
          </a:xfrm>
        </p:grpSpPr>
        <p:sp>
          <p:nvSpPr>
            <p:cNvPr id="84" name="Rechthoek 83">
              <a:extLst>
                <a:ext uri="{FF2B5EF4-FFF2-40B4-BE49-F238E27FC236}">
                  <a16:creationId xmlns:a16="http://schemas.microsoft.com/office/drawing/2014/main" id="{85EE2AF6-919A-4A29-9186-904BDBCF8B7A}"/>
                </a:ext>
              </a:extLst>
            </p:cNvPr>
            <p:cNvSpPr/>
            <p:nvPr userDrawn="1"/>
          </p:nvSpPr>
          <p:spPr>
            <a:xfrm>
              <a:off x="-3786165" y="0"/>
              <a:ext cx="3593091" cy="5743719"/>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450"/>
                </a:spcBef>
                <a:spcAft>
                  <a:spcPts val="450"/>
                </a:spcAft>
              </a:pPr>
              <a:r>
                <a:rPr lang="nl-NL" sz="1050" b="1" cap="all" baseline="0" noProof="0" dirty="0">
                  <a:solidFill>
                    <a:schemeClr val="accent1"/>
                  </a:solidFill>
                  <a:latin typeface="Calibri" panose="020F0502020204030204" pitchFamily="34" charset="0"/>
                  <a:cs typeface="Calibri" panose="020F0502020204030204" pitchFamily="34" charset="0"/>
                </a:rPr>
                <a:t>VIDEO invoegen/opmaken</a:t>
              </a:r>
            </a:p>
          </p:txBody>
        </p:sp>
        <p:sp>
          <p:nvSpPr>
            <p:cNvPr id="85" name="Ovaal 84">
              <a:extLst>
                <a:ext uri="{FF2B5EF4-FFF2-40B4-BE49-F238E27FC236}">
                  <a16:creationId xmlns:a16="http://schemas.microsoft.com/office/drawing/2014/main" id="{8C020207-6690-4A22-8EDB-592CFA923AE6}"/>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86" name="Rechthoek 85">
              <a:extLst>
                <a:ext uri="{FF2B5EF4-FFF2-40B4-BE49-F238E27FC236}">
                  <a16:creationId xmlns:a16="http://schemas.microsoft.com/office/drawing/2014/main" id="{7A916EC8-8D16-45A0-804D-B9371F255E14}"/>
                </a:ext>
              </a:extLst>
            </p:cNvPr>
            <p:cNvSpPr/>
            <p:nvPr userDrawn="1"/>
          </p:nvSpPr>
          <p:spPr>
            <a:xfrm>
              <a:off x="-3319415" y="465324"/>
              <a:ext cx="2944682" cy="658026"/>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Wanneer nodig, verwijder de bestaande video d.m.v. de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Klik op het pictogram om een nieuwe video in te voegen</a:t>
              </a:r>
              <a:b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900" b="0" i="1"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(zie onderstaand voorbeeld)</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87" name="Ovaal 86">
              <a:extLst>
                <a:ext uri="{FF2B5EF4-FFF2-40B4-BE49-F238E27FC236}">
                  <a16:creationId xmlns:a16="http://schemas.microsoft.com/office/drawing/2014/main" id="{E7DCDC82-13A8-4188-B304-65AE2C175E33}"/>
                </a:ext>
              </a:extLst>
            </p:cNvPr>
            <p:cNvSpPr/>
            <p:nvPr userDrawn="1"/>
          </p:nvSpPr>
          <p:spPr>
            <a:xfrm>
              <a:off x="-3603587" y="1729709"/>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88" name="Rechthoek 87">
              <a:extLst>
                <a:ext uri="{FF2B5EF4-FFF2-40B4-BE49-F238E27FC236}">
                  <a16:creationId xmlns:a16="http://schemas.microsoft.com/office/drawing/2014/main" id="{EE920F3C-4EF4-40D1-9D54-C650371C9176}"/>
                </a:ext>
              </a:extLst>
            </p:cNvPr>
            <p:cNvSpPr/>
            <p:nvPr userDrawn="1"/>
          </p:nvSpPr>
          <p:spPr>
            <a:xfrm>
              <a:off x="-3319415" y="1729710"/>
              <a:ext cx="2944682" cy="326338"/>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Selecteer de gewenste video</a:t>
              </a:r>
              <a:b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‘Invoegen’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89" name="Groep 88">
              <a:extLst>
                <a:ext uri="{FF2B5EF4-FFF2-40B4-BE49-F238E27FC236}">
                  <a16:creationId xmlns:a16="http://schemas.microsoft.com/office/drawing/2014/main" id="{BC07294F-56CE-4CE0-B4C4-EC1F4A2A2A72}"/>
                </a:ext>
              </a:extLst>
            </p:cNvPr>
            <p:cNvGrpSpPr/>
            <p:nvPr userDrawn="1"/>
          </p:nvGrpSpPr>
          <p:grpSpPr>
            <a:xfrm>
              <a:off x="-3311319" y="2164285"/>
              <a:ext cx="825500" cy="209550"/>
              <a:chOff x="13504624" y="2482850"/>
              <a:chExt cx="825500" cy="209550"/>
            </a:xfrm>
          </p:grpSpPr>
          <p:sp>
            <p:nvSpPr>
              <p:cNvPr id="140" name="Rechthoek 139">
                <a:extLst>
                  <a:ext uri="{FF2B5EF4-FFF2-40B4-BE49-F238E27FC236}">
                    <a16:creationId xmlns:a16="http://schemas.microsoft.com/office/drawing/2014/main" id="{18999026-B751-4044-982B-6587FF2221C2}"/>
                  </a:ext>
                </a:extLst>
              </p:cNvPr>
              <p:cNvSpPr/>
              <p:nvPr userDrawn="1"/>
            </p:nvSpPr>
            <p:spPr>
              <a:xfrm>
                <a:off x="13504624" y="2482850"/>
                <a:ext cx="825500" cy="209550"/>
              </a:xfrm>
              <a:prstGeom prst="rect">
                <a:avLst/>
              </a:prstGeom>
              <a:solidFill>
                <a:srgbClr val="E5F1FB"/>
              </a:solidFill>
              <a:ln w="12700">
                <a:solidFill>
                  <a:srgbClr val="0B7E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675" b="0" noProof="0" dirty="0">
                    <a:solidFill>
                      <a:srgbClr val="211F26"/>
                    </a:solidFill>
                    <a:latin typeface="Calibri" panose="020F0502020204030204" pitchFamily="34" charset="0"/>
                    <a:cs typeface="Calibri" panose="020F0502020204030204" pitchFamily="34" charset="0"/>
                  </a:rPr>
                  <a:t>Invoegen</a:t>
                </a:r>
              </a:p>
            </p:txBody>
          </p:sp>
          <p:cxnSp>
            <p:nvCxnSpPr>
              <p:cNvPr id="141" name="Rechte verbindingslijn 140">
                <a:extLst>
                  <a:ext uri="{FF2B5EF4-FFF2-40B4-BE49-F238E27FC236}">
                    <a16:creationId xmlns:a16="http://schemas.microsoft.com/office/drawing/2014/main" id="{17349DE4-4EA8-4130-A2A9-91C173F4AE4F}"/>
                  </a:ext>
                </a:extLst>
              </p:cNvPr>
              <p:cNvCxnSpPr/>
              <p:nvPr userDrawn="1"/>
            </p:nvCxnSpPr>
            <p:spPr>
              <a:xfrm>
                <a:off x="14155269" y="2515250"/>
                <a:ext cx="0" cy="142717"/>
              </a:xfrm>
              <a:prstGeom prst="line">
                <a:avLst/>
              </a:prstGeom>
              <a:noFill/>
              <a:ln w="3175" cap="flat" cmpd="sng" algn="ctr">
                <a:solidFill>
                  <a:srgbClr val="44546A"/>
                </a:solidFill>
                <a:prstDash val="solid"/>
              </a:ln>
              <a:effectLst/>
            </p:spPr>
          </p:cxnSp>
          <p:sp>
            <p:nvSpPr>
              <p:cNvPr id="142" name="Gelijkbenige driehoek 141">
                <a:extLst>
                  <a:ext uri="{FF2B5EF4-FFF2-40B4-BE49-F238E27FC236}">
                    <a16:creationId xmlns:a16="http://schemas.microsoft.com/office/drawing/2014/main" id="{EBA200D2-1B9E-4FED-AF01-431F3A0334A9}"/>
                  </a:ext>
                </a:extLst>
              </p:cNvPr>
              <p:cNvSpPr/>
              <p:nvPr userDrawn="1"/>
            </p:nvSpPr>
            <p:spPr>
              <a:xfrm rot="10800000">
                <a:off x="14196089" y="2566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675" b="1" noProof="0" dirty="0">
                  <a:solidFill>
                    <a:srgbClr val="211F26"/>
                  </a:solidFill>
                  <a:latin typeface="Calibri" panose="020F0502020204030204" pitchFamily="34" charset="0"/>
                  <a:cs typeface="Calibri" panose="020F0502020204030204" pitchFamily="34" charset="0"/>
                </a:endParaRPr>
              </a:p>
            </p:txBody>
          </p:sp>
        </p:grpSp>
        <p:sp>
          <p:nvSpPr>
            <p:cNvPr id="90" name="Ovaal 89">
              <a:extLst>
                <a:ext uri="{FF2B5EF4-FFF2-40B4-BE49-F238E27FC236}">
                  <a16:creationId xmlns:a16="http://schemas.microsoft.com/office/drawing/2014/main" id="{C017BA05-9B8A-4F28-BAC5-B0A48B500B3A}"/>
                </a:ext>
              </a:extLst>
            </p:cNvPr>
            <p:cNvSpPr/>
            <p:nvPr userDrawn="1"/>
          </p:nvSpPr>
          <p:spPr>
            <a:xfrm>
              <a:off x="-3603587" y="2553359"/>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91" name="Rechthoek 90">
              <a:extLst>
                <a:ext uri="{FF2B5EF4-FFF2-40B4-BE49-F238E27FC236}">
                  <a16:creationId xmlns:a16="http://schemas.microsoft.com/office/drawing/2014/main" id="{DBDB7A9A-43AC-4A2A-9BF9-9DBB955FF6A4}"/>
                </a:ext>
              </a:extLst>
            </p:cNvPr>
            <p:cNvSpPr/>
            <p:nvPr userDrawn="1"/>
          </p:nvSpPr>
          <p:spPr>
            <a:xfrm>
              <a:off x="-3319415" y="2553360"/>
              <a:ext cx="2944682" cy="327689"/>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Klik met de rechter muisknop op de video</a:t>
              </a:r>
              <a:b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kies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‘Naar achtergrond’</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92" name="Ovaal 91">
              <a:extLst>
                <a:ext uri="{FF2B5EF4-FFF2-40B4-BE49-F238E27FC236}">
                  <a16:creationId xmlns:a16="http://schemas.microsoft.com/office/drawing/2014/main" id="{FADE313F-0974-48AA-88A2-E24D985A11B2}"/>
                </a:ext>
              </a:extLst>
            </p:cNvPr>
            <p:cNvSpPr/>
            <p:nvPr userDrawn="1"/>
          </p:nvSpPr>
          <p:spPr>
            <a:xfrm>
              <a:off x="-3603587" y="3744237"/>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93" name="Rechthoek 92">
              <a:extLst>
                <a:ext uri="{FF2B5EF4-FFF2-40B4-BE49-F238E27FC236}">
                  <a16:creationId xmlns:a16="http://schemas.microsoft.com/office/drawing/2014/main" id="{DE4FC7CD-1088-446F-B6BC-65849BDA1ABE}"/>
                </a:ext>
              </a:extLst>
            </p:cNvPr>
            <p:cNvSpPr/>
            <p:nvPr userDrawn="1"/>
          </p:nvSpPr>
          <p:spPr>
            <a:xfrm>
              <a:off x="-3319415" y="3744238"/>
              <a:ext cx="2944682" cy="815730"/>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Om de video te schalen of bij te snijden, ga naar de tab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‘Hulpmiddelen voor video’s - Opmaak’</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‘Bijsnijden’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Schaal met de bolletjes de video en met de hoekjes het videokader.</a:t>
              </a:r>
            </a:p>
          </p:txBody>
        </p:sp>
        <p:grpSp>
          <p:nvGrpSpPr>
            <p:cNvPr id="94" name="Groep 93">
              <a:extLst>
                <a:ext uri="{FF2B5EF4-FFF2-40B4-BE49-F238E27FC236}">
                  <a16:creationId xmlns:a16="http://schemas.microsoft.com/office/drawing/2014/main" id="{89D1A91B-9DF1-45D0-9FFB-66B1ECA97F5C}"/>
                </a:ext>
              </a:extLst>
            </p:cNvPr>
            <p:cNvGrpSpPr/>
            <p:nvPr userDrawn="1"/>
          </p:nvGrpSpPr>
          <p:grpSpPr>
            <a:xfrm>
              <a:off x="-3408294" y="4681190"/>
              <a:ext cx="622283" cy="612919"/>
              <a:chOff x="12617641" y="3403239"/>
              <a:chExt cx="752963" cy="741634"/>
            </a:xfrm>
          </p:grpSpPr>
          <p:grpSp>
            <p:nvGrpSpPr>
              <p:cNvPr id="124" name="Groep 123">
                <a:extLst>
                  <a:ext uri="{FF2B5EF4-FFF2-40B4-BE49-F238E27FC236}">
                    <a16:creationId xmlns:a16="http://schemas.microsoft.com/office/drawing/2014/main" id="{0751677D-08E1-4F7E-99DA-CA0C32758C12}"/>
                  </a:ext>
                </a:extLst>
              </p:cNvPr>
              <p:cNvGrpSpPr/>
              <p:nvPr userDrawn="1"/>
            </p:nvGrpSpPr>
            <p:grpSpPr>
              <a:xfrm>
                <a:off x="12771550" y="3403239"/>
                <a:ext cx="467156" cy="448491"/>
                <a:chOff x="12782177" y="3403239"/>
                <a:chExt cx="467156" cy="448491"/>
              </a:xfrm>
            </p:grpSpPr>
            <p:grpSp>
              <p:nvGrpSpPr>
                <p:cNvPr id="127" name="Groep 126">
                  <a:extLst>
                    <a:ext uri="{FF2B5EF4-FFF2-40B4-BE49-F238E27FC236}">
                      <a16:creationId xmlns:a16="http://schemas.microsoft.com/office/drawing/2014/main" id="{1233F1E8-92D4-428A-807E-F1AF6479E173}"/>
                    </a:ext>
                  </a:extLst>
                </p:cNvPr>
                <p:cNvGrpSpPr/>
                <p:nvPr userDrawn="1"/>
              </p:nvGrpSpPr>
              <p:grpSpPr>
                <a:xfrm>
                  <a:off x="12782177" y="3403239"/>
                  <a:ext cx="412972" cy="396132"/>
                  <a:chOff x="13554906" y="3320109"/>
                  <a:chExt cx="443912" cy="425811"/>
                </a:xfrm>
              </p:grpSpPr>
              <p:grpSp>
                <p:nvGrpSpPr>
                  <p:cNvPr id="134" name="Groep 133">
                    <a:extLst>
                      <a:ext uri="{FF2B5EF4-FFF2-40B4-BE49-F238E27FC236}">
                        <a16:creationId xmlns:a16="http://schemas.microsoft.com/office/drawing/2014/main" id="{D77BD51C-DEB2-40F4-BFCD-990DA973FCFC}"/>
                      </a:ext>
                    </a:extLst>
                  </p:cNvPr>
                  <p:cNvGrpSpPr/>
                  <p:nvPr userDrawn="1"/>
                </p:nvGrpSpPr>
                <p:grpSpPr>
                  <a:xfrm>
                    <a:off x="13554906" y="3320109"/>
                    <a:ext cx="443912" cy="425811"/>
                    <a:chOff x="12909684" y="1276143"/>
                    <a:chExt cx="443912" cy="425811"/>
                  </a:xfrm>
                </p:grpSpPr>
                <p:sp>
                  <p:nvSpPr>
                    <p:cNvPr id="137" name="Rechthoek 136">
                      <a:extLst>
                        <a:ext uri="{FF2B5EF4-FFF2-40B4-BE49-F238E27FC236}">
                          <a16:creationId xmlns:a16="http://schemas.microsoft.com/office/drawing/2014/main" id="{2F922B24-47B6-42C7-BD25-6D700B4D2FA1}"/>
                        </a:ext>
                      </a:extLst>
                    </p:cNvPr>
                    <p:cNvSpPr/>
                    <p:nvPr userDrawn="1"/>
                  </p:nvSpPr>
                  <p:spPr>
                    <a:xfrm>
                      <a:off x="12909684" y="1276143"/>
                      <a:ext cx="443912" cy="425811"/>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138" name="Rechthoek 137">
                      <a:extLst>
                        <a:ext uri="{FF2B5EF4-FFF2-40B4-BE49-F238E27FC236}">
                          <a16:creationId xmlns:a16="http://schemas.microsoft.com/office/drawing/2014/main" id="{C77C2E8B-F4C7-4302-8F89-1D3BC37EED5C}"/>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139" name="Ovaal 138">
                      <a:extLst>
                        <a:ext uri="{FF2B5EF4-FFF2-40B4-BE49-F238E27FC236}">
                          <a16:creationId xmlns:a16="http://schemas.microsoft.com/office/drawing/2014/main" id="{9040FDDE-D060-4210-98A8-52B32E1D7132}"/>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pic>
                <p:nvPicPr>
                  <p:cNvPr id="135" name="Afbeelding 134">
                    <a:extLst>
                      <a:ext uri="{FF2B5EF4-FFF2-40B4-BE49-F238E27FC236}">
                        <a16:creationId xmlns:a16="http://schemas.microsoft.com/office/drawing/2014/main" id="{BACCDF22-027F-4481-AC6A-CAC66E83B499}"/>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a:off x="13567296" y="3424992"/>
                    <a:ext cx="173367" cy="140220"/>
                  </a:xfrm>
                  <a:prstGeom prst="rect">
                    <a:avLst/>
                  </a:prstGeom>
                </p:spPr>
              </p:pic>
              <p:pic>
                <p:nvPicPr>
                  <p:cNvPr id="136" name="Afbeelding 135">
                    <a:extLst>
                      <a:ext uri="{FF2B5EF4-FFF2-40B4-BE49-F238E27FC236}">
                        <a16:creationId xmlns:a16="http://schemas.microsoft.com/office/drawing/2014/main" id="{83DC8BF4-9129-41F7-B5E3-A9022425D6AE}"/>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flipH="1">
                    <a:off x="13635599" y="3453788"/>
                    <a:ext cx="173367" cy="111424"/>
                  </a:xfrm>
                  <a:prstGeom prst="rect">
                    <a:avLst/>
                  </a:prstGeom>
                </p:spPr>
              </p:pic>
            </p:grpSp>
            <p:grpSp>
              <p:nvGrpSpPr>
                <p:cNvPr id="128" name="Groep 127">
                  <a:extLst>
                    <a:ext uri="{FF2B5EF4-FFF2-40B4-BE49-F238E27FC236}">
                      <a16:creationId xmlns:a16="http://schemas.microsoft.com/office/drawing/2014/main" id="{A4986C54-C855-49D0-B6D1-4100F0E14C9A}"/>
                    </a:ext>
                  </a:extLst>
                </p:cNvPr>
                <p:cNvGrpSpPr/>
                <p:nvPr userDrawn="1"/>
              </p:nvGrpSpPr>
              <p:grpSpPr>
                <a:xfrm>
                  <a:off x="13103513" y="3705268"/>
                  <a:ext cx="145820" cy="146462"/>
                  <a:chOff x="13096169" y="3602278"/>
                  <a:chExt cx="145820" cy="146462"/>
                </a:xfrm>
              </p:grpSpPr>
              <p:sp>
                <p:nvSpPr>
                  <p:cNvPr id="132" name="Rechthoek 131">
                    <a:extLst>
                      <a:ext uri="{FF2B5EF4-FFF2-40B4-BE49-F238E27FC236}">
                        <a16:creationId xmlns:a16="http://schemas.microsoft.com/office/drawing/2014/main" id="{7D17D59F-D49E-49BD-81E6-E41BF33F8B7B}"/>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133" name="Rechthoek 132">
                    <a:extLst>
                      <a:ext uri="{FF2B5EF4-FFF2-40B4-BE49-F238E27FC236}">
                        <a16:creationId xmlns:a16="http://schemas.microsoft.com/office/drawing/2014/main" id="{B49D9F17-6B60-4EAC-92B2-DA23CB6C65BF}"/>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nvGrpSpPr>
                <p:cNvPr id="129" name="Groep 128">
                  <a:extLst>
                    <a:ext uri="{FF2B5EF4-FFF2-40B4-BE49-F238E27FC236}">
                      <a16:creationId xmlns:a16="http://schemas.microsoft.com/office/drawing/2014/main" id="{724795C8-58D8-4D38-8388-F4E74D8E6E75}"/>
                    </a:ext>
                  </a:extLst>
                </p:cNvPr>
                <p:cNvGrpSpPr/>
                <p:nvPr userDrawn="1"/>
              </p:nvGrpSpPr>
              <p:grpSpPr>
                <a:xfrm rot="10800000">
                  <a:off x="13061402" y="3665637"/>
                  <a:ext cx="145820" cy="146462"/>
                  <a:chOff x="13096169" y="3602278"/>
                  <a:chExt cx="145820" cy="146462"/>
                </a:xfrm>
              </p:grpSpPr>
              <p:sp>
                <p:nvSpPr>
                  <p:cNvPr id="130" name="Rechthoek 129">
                    <a:extLst>
                      <a:ext uri="{FF2B5EF4-FFF2-40B4-BE49-F238E27FC236}">
                        <a16:creationId xmlns:a16="http://schemas.microsoft.com/office/drawing/2014/main" id="{E5800E1E-CF7F-4F96-A2B5-0AC722F2B79C}"/>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131" name="Rechthoek 130">
                    <a:extLst>
                      <a:ext uri="{FF2B5EF4-FFF2-40B4-BE49-F238E27FC236}">
                        <a16:creationId xmlns:a16="http://schemas.microsoft.com/office/drawing/2014/main" id="{1215BF2F-6019-4CC9-937C-C860C7991CC9}"/>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sp>
            <p:nvSpPr>
              <p:cNvPr id="125" name="Rechthoek 124">
                <a:extLst>
                  <a:ext uri="{FF2B5EF4-FFF2-40B4-BE49-F238E27FC236}">
                    <a16:creationId xmlns:a16="http://schemas.microsoft.com/office/drawing/2014/main" id="{A8245723-C404-4F97-84C7-BED041FF5FE8}"/>
                  </a:ext>
                </a:extLst>
              </p:cNvPr>
              <p:cNvSpPr/>
              <p:nvPr userDrawn="1"/>
            </p:nvSpPr>
            <p:spPr>
              <a:xfrm>
                <a:off x="12617641" y="3889890"/>
                <a:ext cx="752963"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450"/>
                  </a:spcBef>
                  <a:spcAft>
                    <a:spcPts val="450"/>
                  </a:spcAft>
                </a:pPr>
                <a:r>
                  <a:rPr lang="nl-NL" sz="675" b="0" noProof="0" dirty="0">
                    <a:solidFill>
                      <a:srgbClr val="211F26"/>
                    </a:solidFill>
                    <a:latin typeface="Calibri" panose="020F0502020204030204" pitchFamily="34" charset="0"/>
                    <a:cs typeface="Calibri" panose="020F0502020204030204" pitchFamily="34" charset="0"/>
                  </a:rPr>
                  <a:t>Bijsnijden</a:t>
                </a:r>
              </a:p>
            </p:txBody>
          </p:sp>
          <p:sp>
            <p:nvSpPr>
              <p:cNvPr id="126" name="Gelijkbenige driehoek 125">
                <a:extLst>
                  <a:ext uri="{FF2B5EF4-FFF2-40B4-BE49-F238E27FC236}">
                    <a16:creationId xmlns:a16="http://schemas.microsoft.com/office/drawing/2014/main" id="{5F4440B2-CA01-4F1F-B24B-41AC618A07C0}"/>
                  </a:ext>
                </a:extLst>
              </p:cNvPr>
              <p:cNvSpPr/>
              <p:nvPr userDrawn="1"/>
            </p:nvSpPr>
            <p:spPr>
              <a:xfrm rot="10800000">
                <a:off x="12950688" y="4093726"/>
                <a:ext cx="86866" cy="51147"/>
              </a:xfrm>
              <a:prstGeom prst="triangle">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nvGrpSpPr>
            <p:cNvPr id="95" name="Groep 94">
              <a:extLst>
                <a:ext uri="{FF2B5EF4-FFF2-40B4-BE49-F238E27FC236}">
                  <a16:creationId xmlns:a16="http://schemas.microsoft.com/office/drawing/2014/main" id="{C2097F4A-9A44-45C4-B134-4F876F4DF366}"/>
                </a:ext>
              </a:extLst>
            </p:cNvPr>
            <p:cNvGrpSpPr/>
            <p:nvPr userDrawn="1"/>
          </p:nvGrpSpPr>
          <p:grpSpPr>
            <a:xfrm>
              <a:off x="-3314821" y="2981448"/>
              <a:ext cx="1558053" cy="563933"/>
              <a:chOff x="-3314821" y="2981448"/>
              <a:chExt cx="1558053" cy="563933"/>
            </a:xfrm>
          </p:grpSpPr>
          <p:sp>
            <p:nvSpPr>
              <p:cNvPr id="110" name="Rechthoek 109">
                <a:extLst>
                  <a:ext uri="{FF2B5EF4-FFF2-40B4-BE49-F238E27FC236}">
                    <a16:creationId xmlns:a16="http://schemas.microsoft.com/office/drawing/2014/main" id="{E6EA734B-94A8-4105-B2DD-CA8A26E21AFA}"/>
                  </a:ext>
                </a:extLst>
              </p:cNvPr>
              <p:cNvSpPr/>
              <p:nvPr userDrawn="1"/>
            </p:nvSpPr>
            <p:spPr>
              <a:xfrm>
                <a:off x="-3314821" y="2981448"/>
                <a:ext cx="1558053" cy="504851"/>
              </a:xfrm>
              <a:prstGeom prst="rect">
                <a:avLst/>
              </a:prstGeom>
              <a:solidFill>
                <a:srgbClr val="FFFFFF"/>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111" name="Rechthoek 110">
                <a:extLst>
                  <a:ext uri="{FF2B5EF4-FFF2-40B4-BE49-F238E27FC236}">
                    <a16:creationId xmlns:a16="http://schemas.microsoft.com/office/drawing/2014/main" id="{A9B44D33-D309-479D-B1BF-31BE10DA7671}"/>
                  </a:ext>
                </a:extLst>
              </p:cNvPr>
              <p:cNvSpPr/>
              <p:nvPr userDrawn="1"/>
            </p:nvSpPr>
            <p:spPr>
              <a:xfrm>
                <a:off x="-3304719" y="3235173"/>
                <a:ext cx="1540313" cy="246608"/>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112" name="Tekstvak 111">
                <a:extLst>
                  <a:ext uri="{FF2B5EF4-FFF2-40B4-BE49-F238E27FC236}">
                    <a16:creationId xmlns:a16="http://schemas.microsoft.com/office/drawing/2014/main" id="{FAFF4F3F-0A8F-4577-9E17-61635BD795E7}"/>
                  </a:ext>
                </a:extLst>
              </p:cNvPr>
              <p:cNvSpPr txBox="1"/>
              <p:nvPr userDrawn="1"/>
            </p:nvSpPr>
            <p:spPr>
              <a:xfrm>
                <a:off x="-3069820" y="3038892"/>
                <a:ext cx="1089248" cy="137495"/>
              </a:xfrm>
              <a:prstGeom prst="rect">
                <a:avLst/>
              </a:prstGeom>
              <a:noFill/>
            </p:spPr>
            <p:txBody>
              <a:bodyPr wrap="square" rtlCol="0" anchor="ctr">
                <a:noAutofit/>
              </a:bodyPr>
              <a:lstStyle/>
              <a:p>
                <a:pPr marL="0" algn="l" defTabSz="913134" rtl="0" eaLnBrk="1" latinLnBrk="0" hangingPunct="1">
                  <a:lnSpc>
                    <a:spcPct val="90000"/>
                  </a:lnSpc>
                  <a:spcBef>
                    <a:spcPts val="450"/>
                  </a:spcBef>
                  <a:spcAft>
                    <a:spcPts val="450"/>
                  </a:spcAft>
                </a:pPr>
                <a:r>
                  <a:rPr lang="nl-NL" sz="675" b="0" kern="1200" noProof="0" dirty="0">
                    <a:solidFill>
                      <a:srgbClr val="211F26"/>
                    </a:solidFill>
                    <a:latin typeface="Calibri" panose="020F0502020204030204" pitchFamily="34" charset="0"/>
                    <a:ea typeface="+mn-ea"/>
                    <a:cs typeface="Calibri" panose="020F0502020204030204" pitchFamily="34" charset="0"/>
                  </a:rPr>
                  <a:t>Naar voorgrond</a:t>
                </a:r>
              </a:p>
            </p:txBody>
          </p:sp>
          <p:sp>
            <p:nvSpPr>
              <p:cNvPr id="113" name="Tekstvak 112">
                <a:extLst>
                  <a:ext uri="{FF2B5EF4-FFF2-40B4-BE49-F238E27FC236}">
                    <a16:creationId xmlns:a16="http://schemas.microsoft.com/office/drawing/2014/main" id="{9172BB26-175C-4898-8940-5879179F703C}"/>
                  </a:ext>
                </a:extLst>
              </p:cNvPr>
              <p:cNvSpPr txBox="1"/>
              <p:nvPr userDrawn="1"/>
            </p:nvSpPr>
            <p:spPr>
              <a:xfrm>
                <a:off x="-3069820" y="3295269"/>
                <a:ext cx="1098515" cy="126416"/>
              </a:xfrm>
              <a:prstGeom prst="rect">
                <a:avLst/>
              </a:prstGeom>
              <a:noFill/>
            </p:spPr>
            <p:txBody>
              <a:bodyPr wrap="square" rtlCol="0" anchor="ctr">
                <a:noAutofit/>
              </a:bodyPr>
              <a:lstStyle/>
              <a:p>
                <a:pPr marL="0" algn="l" defTabSz="913134" rtl="0" eaLnBrk="1" latinLnBrk="0" hangingPunct="1">
                  <a:lnSpc>
                    <a:spcPct val="90000"/>
                  </a:lnSpc>
                  <a:spcBef>
                    <a:spcPts val="450"/>
                  </a:spcBef>
                  <a:spcAft>
                    <a:spcPts val="450"/>
                  </a:spcAft>
                </a:pPr>
                <a:r>
                  <a:rPr lang="nl-NL" sz="675" b="0" kern="1200" noProof="0" dirty="0">
                    <a:solidFill>
                      <a:srgbClr val="211F26"/>
                    </a:solidFill>
                    <a:latin typeface="Calibri" panose="020F0502020204030204" pitchFamily="34" charset="0"/>
                    <a:ea typeface="+mn-ea"/>
                    <a:cs typeface="Calibri" panose="020F0502020204030204" pitchFamily="34" charset="0"/>
                  </a:rPr>
                  <a:t>Naar achtergrond</a:t>
                </a:r>
              </a:p>
            </p:txBody>
          </p:sp>
          <p:sp>
            <p:nvSpPr>
              <p:cNvPr id="114" name="Vrije vorm: vorm 113">
                <a:extLst>
                  <a:ext uri="{FF2B5EF4-FFF2-40B4-BE49-F238E27FC236}">
                    <a16:creationId xmlns:a16="http://schemas.microsoft.com/office/drawing/2014/main" id="{39BB1C59-0FF9-40A8-9DDC-3CABAF5A5358}"/>
                  </a:ext>
                </a:extLst>
              </p:cNvPr>
              <p:cNvSpPr/>
              <p:nvPr userDrawn="1"/>
            </p:nvSpPr>
            <p:spPr>
              <a:xfrm>
                <a:off x="-2051274" y="3365381"/>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450"/>
                  </a:spcBef>
                  <a:spcAft>
                    <a:spcPts val="450"/>
                  </a:spcAft>
                </a:pPr>
                <a:endParaRPr lang="nl-NL" sz="1200" cap="all" baseline="0" noProof="0" dirty="0">
                  <a:latin typeface="Calibri" panose="020F0502020204030204" pitchFamily="34" charset="0"/>
                  <a:cs typeface="Calibri" panose="020F0502020204030204" pitchFamily="34" charset="0"/>
                </a:endParaRPr>
              </a:p>
            </p:txBody>
          </p:sp>
          <p:sp>
            <p:nvSpPr>
              <p:cNvPr id="115" name="Gelijkbenige driehoek 114">
                <a:extLst>
                  <a:ext uri="{FF2B5EF4-FFF2-40B4-BE49-F238E27FC236}">
                    <a16:creationId xmlns:a16="http://schemas.microsoft.com/office/drawing/2014/main" id="{AD58B533-8AAE-4678-A541-1ABB3E141044}"/>
                  </a:ext>
                </a:extLst>
              </p:cNvPr>
              <p:cNvSpPr/>
              <p:nvPr userDrawn="1"/>
            </p:nvSpPr>
            <p:spPr>
              <a:xfrm rot="5400000">
                <a:off x="-1900674" y="3332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nvGrpSpPr>
              <p:cNvPr id="116" name="Groep 115">
                <a:extLst>
                  <a:ext uri="{FF2B5EF4-FFF2-40B4-BE49-F238E27FC236}">
                    <a16:creationId xmlns:a16="http://schemas.microsoft.com/office/drawing/2014/main" id="{CA5842C7-DBB0-4D62-AFDF-6BD874AD9431}"/>
                  </a:ext>
                </a:extLst>
              </p:cNvPr>
              <p:cNvGrpSpPr/>
              <p:nvPr userDrawn="1"/>
            </p:nvGrpSpPr>
            <p:grpSpPr>
              <a:xfrm>
                <a:off x="-3257052" y="3032066"/>
                <a:ext cx="182309" cy="163794"/>
                <a:chOff x="12832541" y="3162395"/>
                <a:chExt cx="219532" cy="197236"/>
              </a:xfrm>
            </p:grpSpPr>
            <p:sp>
              <p:nvSpPr>
                <p:cNvPr id="121" name="Rechthoek 120">
                  <a:extLst>
                    <a:ext uri="{FF2B5EF4-FFF2-40B4-BE49-F238E27FC236}">
                      <a16:creationId xmlns:a16="http://schemas.microsoft.com/office/drawing/2014/main" id="{85403303-ECE8-4653-90D7-0121101EC25E}"/>
                    </a:ext>
                  </a:extLst>
                </p:cNvPr>
                <p:cNvSpPr/>
                <p:nvPr userDrawn="1"/>
              </p:nvSpPr>
              <p:spPr>
                <a:xfrm>
                  <a:off x="12832541" y="3162395"/>
                  <a:ext cx="81487" cy="81487"/>
                </a:xfrm>
                <a:prstGeom prst="rect">
                  <a:avLst/>
                </a:prstGeom>
                <a:solidFill>
                  <a:schemeClr val="bg1"/>
                </a:solidFill>
                <a:ln w="12700">
                  <a:solidFill>
                    <a:srgbClr val="84848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800" noProof="0" dirty="0">
                    <a:solidFill>
                      <a:srgbClr val="211F26"/>
                    </a:solidFill>
                    <a:latin typeface="Calibri" panose="020F0502020204030204" pitchFamily="34" charset="0"/>
                    <a:cs typeface="Calibri" panose="020F0502020204030204" pitchFamily="34" charset="0"/>
                  </a:endParaRPr>
                </a:p>
              </p:txBody>
            </p:sp>
            <p:sp>
              <p:nvSpPr>
                <p:cNvPr id="122" name="Rechthoek 121">
                  <a:extLst>
                    <a:ext uri="{FF2B5EF4-FFF2-40B4-BE49-F238E27FC236}">
                      <a16:creationId xmlns:a16="http://schemas.microsoft.com/office/drawing/2014/main" id="{626572F8-38C6-443A-AFD1-F7F8FABC90C4}"/>
                    </a:ext>
                  </a:extLst>
                </p:cNvPr>
                <p:cNvSpPr/>
                <p:nvPr userDrawn="1"/>
              </p:nvSpPr>
              <p:spPr>
                <a:xfrm>
                  <a:off x="12970586" y="3278144"/>
                  <a:ext cx="81487" cy="81487"/>
                </a:xfrm>
                <a:prstGeom prst="rect">
                  <a:avLst/>
                </a:prstGeom>
                <a:solidFill>
                  <a:schemeClr val="bg1"/>
                </a:solidFill>
                <a:ln w="12700">
                  <a:solidFill>
                    <a:srgbClr val="84848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800" noProof="0" dirty="0">
                    <a:solidFill>
                      <a:srgbClr val="211F26"/>
                    </a:solidFill>
                    <a:latin typeface="Calibri" panose="020F0502020204030204" pitchFamily="34" charset="0"/>
                    <a:cs typeface="Calibri" panose="020F0502020204030204" pitchFamily="34" charset="0"/>
                  </a:endParaRPr>
                </a:p>
              </p:txBody>
            </p:sp>
            <p:sp>
              <p:nvSpPr>
                <p:cNvPr id="123" name="Rechthoek 122">
                  <a:extLst>
                    <a:ext uri="{FF2B5EF4-FFF2-40B4-BE49-F238E27FC236}">
                      <a16:creationId xmlns:a16="http://schemas.microsoft.com/office/drawing/2014/main" id="{975842D3-A948-4E0B-950B-F94524C29517}"/>
                    </a:ext>
                  </a:extLst>
                </p:cNvPr>
                <p:cNvSpPr/>
                <p:nvPr userDrawn="1"/>
              </p:nvSpPr>
              <p:spPr>
                <a:xfrm>
                  <a:off x="12873284" y="3191991"/>
                  <a:ext cx="138045" cy="138044"/>
                </a:xfrm>
                <a:prstGeom prst="rect">
                  <a:avLst/>
                </a:prstGeom>
                <a:solidFill>
                  <a:srgbClr val="EABE76"/>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800" noProof="0" dirty="0">
                    <a:solidFill>
                      <a:srgbClr val="211F26"/>
                    </a:solidFill>
                    <a:latin typeface="Calibri" panose="020F0502020204030204" pitchFamily="34" charset="0"/>
                    <a:cs typeface="Calibri" panose="020F0502020204030204" pitchFamily="34" charset="0"/>
                  </a:endParaRPr>
                </a:p>
              </p:txBody>
            </p:sp>
          </p:grpSp>
          <p:grpSp>
            <p:nvGrpSpPr>
              <p:cNvPr id="117" name="Groep 116">
                <a:extLst>
                  <a:ext uri="{FF2B5EF4-FFF2-40B4-BE49-F238E27FC236}">
                    <a16:creationId xmlns:a16="http://schemas.microsoft.com/office/drawing/2014/main" id="{39851C58-B878-49E5-BEEB-C8A7098D4872}"/>
                  </a:ext>
                </a:extLst>
              </p:cNvPr>
              <p:cNvGrpSpPr/>
              <p:nvPr userDrawn="1"/>
            </p:nvGrpSpPr>
            <p:grpSpPr>
              <a:xfrm>
                <a:off x="-3257053" y="3276580"/>
                <a:ext cx="182309" cy="163794"/>
                <a:chOff x="12832541" y="3162395"/>
                <a:chExt cx="219532" cy="197236"/>
              </a:xfrm>
            </p:grpSpPr>
            <p:sp>
              <p:nvSpPr>
                <p:cNvPr id="118" name="Rechthoek 117">
                  <a:extLst>
                    <a:ext uri="{FF2B5EF4-FFF2-40B4-BE49-F238E27FC236}">
                      <a16:creationId xmlns:a16="http://schemas.microsoft.com/office/drawing/2014/main" id="{27B47046-B09A-49FB-9876-0E933344C7AD}"/>
                    </a:ext>
                  </a:extLst>
                </p:cNvPr>
                <p:cNvSpPr/>
                <p:nvPr userDrawn="1"/>
              </p:nvSpPr>
              <p:spPr>
                <a:xfrm>
                  <a:off x="12873284" y="3191991"/>
                  <a:ext cx="138045" cy="138044"/>
                </a:xfrm>
                <a:prstGeom prst="rect">
                  <a:avLst/>
                </a:prstGeom>
                <a:solidFill>
                  <a:srgbClr val="EABE76"/>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800" noProof="0" dirty="0">
                    <a:solidFill>
                      <a:srgbClr val="211F26"/>
                    </a:solidFill>
                    <a:latin typeface="Calibri" panose="020F0502020204030204" pitchFamily="34" charset="0"/>
                    <a:cs typeface="Calibri" panose="020F0502020204030204" pitchFamily="34" charset="0"/>
                  </a:endParaRPr>
                </a:p>
              </p:txBody>
            </p:sp>
            <p:sp>
              <p:nvSpPr>
                <p:cNvPr id="119" name="Rechthoek 118">
                  <a:extLst>
                    <a:ext uri="{FF2B5EF4-FFF2-40B4-BE49-F238E27FC236}">
                      <a16:creationId xmlns:a16="http://schemas.microsoft.com/office/drawing/2014/main" id="{BF192F06-BC11-4050-AEBE-8959ACF7EB61}"/>
                    </a:ext>
                  </a:extLst>
                </p:cNvPr>
                <p:cNvSpPr/>
                <p:nvPr userDrawn="1"/>
              </p:nvSpPr>
              <p:spPr>
                <a:xfrm>
                  <a:off x="12832541" y="3162395"/>
                  <a:ext cx="81487" cy="81487"/>
                </a:xfrm>
                <a:prstGeom prst="rect">
                  <a:avLst/>
                </a:prstGeom>
                <a:solidFill>
                  <a:schemeClr val="bg1"/>
                </a:solidFill>
                <a:ln w="12700">
                  <a:solidFill>
                    <a:srgbClr val="84848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800" noProof="0" dirty="0">
                    <a:solidFill>
                      <a:srgbClr val="211F26"/>
                    </a:solidFill>
                    <a:latin typeface="Calibri" panose="020F0502020204030204" pitchFamily="34" charset="0"/>
                    <a:cs typeface="Calibri" panose="020F0502020204030204" pitchFamily="34" charset="0"/>
                  </a:endParaRPr>
                </a:p>
              </p:txBody>
            </p:sp>
            <p:sp>
              <p:nvSpPr>
                <p:cNvPr id="120" name="Rechthoek 119">
                  <a:extLst>
                    <a:ext uri="{FF2B5EF4-FFF2-40B4-BE49-F238E27FC236}">
                      <a16:creationId xmlns:a16="http://schemas.microsoft.com/office/drawing/2014/main" id="{017FA503-B2AA-4CB3-867B-7C419CF513F0}"/>
                    </a:ext>
                  </a:extLst>
                </p:cNvPr>
                <p:cNvSpPr/>
                <p:nvPr userDrawn="1"/>
              </p:nvSpPr>
              <p:spPr>
                <a:xfrm>
                  <a:off x="12970586" y="3278144"/>
                  <a:ext cx="81487" cy="81487"/>
                </a:xfrm>
                <a:prstGeom prst="rect">
                  <a:avLst/>
                </a:prstGeom>
                <a:solidFill>
                  <a:schemeClr val="bg1"/>
                </a:solidFill>
                <a:ln w="12700">
                  <a:solidFill>
                    <a:srgbClr val="84848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800" noProof="0" dirty="0">
                    <a:solidFill>
                      <a:srgbClr val="211F26"/>
                    </a:solidFill>
                    <a:latin typeface="Calibri" panose="020F0502020204030204" pitchFamily="34" charset="0"/>
                    <a:cs typeface="Calibri" panose="020F0502020204030204" pitchFamily="34" charset="0"/>
                  </a:endParaRPr>
                </a:p>
              </p:txBody>
            </p:sp>
          </p:grpSp>
        </p:grpSp>
        <p:grpSp>
          <p:nvGrpSpPr>
            <p:cNvPr id="96" name="Groep 95">
              <a:extLst>
                <a:ext uri="{FF2B5EF4-FFF2-40B4-BE49-F238E27FC236}">
                  <a16:creationId xmlns:a16="http://schemas.microsoft.com/office/drawing/2014/main" id="{A7F596FF-F1AB-4F55-92BB-4534410C4AB5}"/>
                </a:ext>
              </a:extLst>
            </p:cNvPr>
            <p:cNvGrpSpPr/>
            <p:nvPr userDrawn="1"/>
          </p:nvGrpSpPr>
          <p:grpSpPr>
            <a:xfrm>
              <a:off x="-3310781" y="1231352"/>
              <a:ext cx="311450" cy="308977"/>
              <a:chOff x="-3310781" y="1231352"/>
              <a:chExt cx="311450" cy="308977"/>
            </a:xfrm>
          </p:grpSpPr>
          <p:sp>
            <p:nvSpPr>
              <p:cNvPr id="107" name="Rechthoek 106">
                <a:extLst>
                  <a:ext uri="{FF2B5EF4-FFF2-40B4-BE49-F238E27FC236}">
                    <a16:creationId xmlns:a16="http://schemas.microsoft.com/office/drawing/2014/main" id="{4D77C2CD-076E-4B8D-933F-A9911032C2E1}"/>
                  </a:ext>
                </a:extLst>
              </p:cNvPr>
              <p:cNvSpPr/>
              <p:nvPr userDrawn="1"/>
            </p:nvSpPr>
            <p:spPr>
              <a:xfrm>
                <a:off x="-3310781" y="1231352"/>
                <a:ext cx="308978" cy="308977"/>
              </a:xfrm>
              <a:prstGeom prst="rect">
                <a:avLst/>
              </a:prstGeom>
              <a:solidFill>
                <a:schemeClr val="bg1"/>
              </a:solidFill>
              <a:ln w="12700">
                <a:solidFill>
                  <a:srgbClr val="6C6C6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800" noProof="0" dirty="0">
                  <a:solidFill>
                    <a:srgbClr val="211F26"/>
                  </a:solidFill>
                  <a:latin typeface="Calibri" panose="020F0502020204030204" pitchFamily="34" charset="0"/>
                  <a:cs typeface="Calibri" panose="020F0502020204030204" pitchFamily="34" charset="0"/>
                </a:endParaRPr>
              </a:p>
            </p:txBody>
          </p:sp>
          <p:sp>
            <p:nvSpPr>
              <p:cNvPr id="108" name="Vrije vorm 112">
                <a:extLst>
                  <a:ext uri="{FF2B5EF4-FFF2-40B4-BE49-F238E27FC236}">
                    <a16:creationId xmlns:a16="http://schemas.microsoft.com/office/drawing/2014/main" id="{216D88AF-A25F-4731-B92C-3414D7CDD531}"/>
                  </a:ext>
                </a:extLst>
              </p:cNvPr>
              <p:cNvSpPr/>
              <p:nvPr userDrawn="1"/>
            </p:nvSpPr>
            <p:spPr>
              <a:xfrm>
                <a:off x="-3308309" y="1231352"/>
                <a:ext cx="308978" cy="46965"/>
              </a:xfrm>
              <a:custGeom>
                <a:avLst/>
                <a:gdLst>
                  <a:gd name="connsiteX0" fmla="*/ 1186901 w 1360714"/>
                  <a:gd name="connsiteY0" fmla="*/ 41746 h 206829"/>
                  <a:gd name="connsiteX1" fmla="*/ 1186901 w 1360714"/>
                  <a:gd name="connsiteY1" fmla="*/ 175847 h 206829"/>
                  <a:gd name="connsiteX2" fmla="*/ 1315854 w 1360714"/>
                  <a:gd name="connsiteY2" fmla="*/ 175847 h 206829"/>
                  <a:gd name="connsiteX3" fmla="*/ 1315854 w 1360714"/>
                  <a:gd name="connsiteY3" fmla="*/ 41746 h 206829"/>
                  <a:gd name="connsiteX4" fmla="*/ 958249 w 1360714"/>
                  <a:gd name="connsiteY4" fmla="*/ 41746 h 206829"/>
                  <a:gd name="connsiteX5" fmla="*/ 958249 w 1360714"/>
                  <a:gd name="connsiteY5" fmla="*/ 175847 h 206829"/>
                  <a:gd name="connsiteX6" fmla="*/ 1087202 w 1360714"/>
                  <a:gd name="connsiteY6" fmla="*/ 175847 h 206829"/>
                  <a:gd name="connsiteX7" fmla="*/ 1087202 w 1360714"/>
                  <a:gd name="connsiteY7" fmla="*/ 41746 h 206829"/>
                  <a:gd name="connsiteX8" fmla="*/ 729440 w 1360714"/>
                  <a:gd name="connsiteY8" fmla="*/ 41746 h 206829"/>
                  <a:gd name="connsiteX9" fmla="*/ 729440 w 1360714"/>
                  <a:gd name="connsiteY9" fmla="*/ 175847 h 206829"/>
                  <a:gd name="connsiteX10" fmla="*/ 858393 w 1360714"/>
                  <a:gd name="connsiteY10" fmla="*/ 175847 h 206829"/>
                  <a:gd name="connsiteX11" fmla="*/ 858393 w 1360714"/>
                  <a:gd name="connsiteY11" fmla="*/ 41746 h 206829"/>
                  <a:gd name="connsiteX12" fmla="*/ 493889 w 1360714"/>
                  <a:gd name="connsiteY12" fmla="*/ 41746 h 206829"/>
                  <a:gd name="connsiteX13" fmla="*/ 493889 w 1360714"/>
                  <a:gd name="connsiteY13" fmla="*/ 175847 h 206829"/>
                  <a:gd name="connsiteX14" fmla="*/ 622842 w 1360714"/>
                  <a:gd name="connsiteY14" fmla="*/ 175847 h 206829"/>
                  <a:gd name="connsiteX15" fmla="*/ 622842 w 1360714"/>
                  <a:gd name="connsiteY15" fmla="*/ 41746 h 206829"/>
                  <a:gd name="connsiteX16" fmla="*/ 260368 w 1360714"/>
                  <a:gd name="connsiteY16" fmla="*/ 41746 h 206829"/>
                  <a:gd name="connsiteX17" fmla="*/ 260368 w 1360714"/>
                  <a:gd name="connsiteY17" fmla="*/ 175847 h 206829"/>
                  <a:gd name="connsiteX18" fmla="*/ 389321 w 1360714"/>
                  <a:gd name="connsiteY18" fmla="*/ 175847 h 206829"/>
                  <a:gd name="connsiteX19" fmla="*/ 389321 w 1360714"/>
                  <a:gd name="connsiteY19" fmla="*/ 41746 h 206829"/>
                  <a:gd name="connsiteX20" fmla="*/ 35169 w 1360714"/>
                  <a:gd name="connsiteY20" fmla="*/ 41746 h 206829"/>
                  <a:gd name="connsiteX21" fmla="*/ 35169 w 1360714"/>
                  <a:gd name="connsiteY21" fmla="*/ 175847 h 206829"/>
                  <a:gd name="connsiteX22" fmla="*/ 164122 w 1360714"/>
                  <a:gd name="connsiteY22" fmla="*/ 175847 h 206829"/>
                  <a:gd name="connsiteX23" fmla="*/ 164122 w 1360714"/>
                  <a:gd name="connsiteY23" fmla="*/ 41746 h 206829"/>
                  <a:gd name="connsiteX24" fmla="*/ 0 w 1360714"/>
                  <a:gd name="connsiteY24" fmla="*/ 0 h 206829"/>
                  <a:gd name="connsiteX25" fmla="*/ 1360714 w 1360714"/>
                  <a:gd name="connsiteY25" fmla="*/ 0 h 206829"/>
                  <a:gd name="connsiteX26" fmla="*/ 1360714 w 1360714"/>
                  <a:gd name="connsiteY26" fmla="*/ 206829 h 206829"/>
                  <a:gd name="connsiteX27" fmla="*/ 0 w 1360714"/>
                  <a:gd name="connsiteY27" fmla="*/ 206829 h 206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360714" h="206829">
                    <a:moveTo>
                      <a:pt x="1186901" y="41746"/>
                    </a:moveTo>
                    <a:lnTo>
                      <a:pt x="1186901" y="175847"/>
                    </a:lnTo>
                    <a:lnTo>
                      <a:pt x="1315854" y="175847"/>
                    </a:lnTo>
                    <a:lnTo>
                      <a:pt x="1315854" y="41746"/>
                    </a:lnTo>
                    <a:close/>
                    <a:moveTo>
                      <a:pt x="958249" y="41746"/>
                    </a:moveTo>
                    <a:lnTo>
                      <a:pt x="958249" y="175847"/>
                    </a:lnTo>
                    <a:lnTo>
                      <a:pt x="1087202" y="175847"/>
                    </a:lnTo>
                    <a:lnTo>
                      <a:pt x="1087202" y="41746"/>
                    </a:lnTo>
                    <a:close/>
                    <a:moveTo>
                      <a:pt x="729440" y="41746"/>
                    </a:moveTo>
                    <a:lnTo>
                      <a:pt x="729440" y="175847"/>
                    </a:lnTo>
                    <a:lnTo>
                      <a:pt x="858393" y="175847"/>
                    </a:lnTo>
                    <a:lnTo>
                      <a:pt x="858393" y="41746"/>
                    </a:lnTo>
                    <a:close/>
                    <a:moveTo>
                      <a:pt x="493889" y="41746"/>
                    </a:moveTo>
                    <a:lnTo>
                      <a:pt x="493889" y="175847"/>
                    </a:lnTo>
                    <a:lnTo>
                      <a:pt x="622842" y="175847"/>
                    </a:lnTo>
                    <a:lnTo>
                      <a:pt x="622842" y="41746"/>
                    </a:lnTo>
                    <a:close/>
                    <a:moveTo>
                      <a:pt x="260368" y="41746"/>
                    </a:moveTo>
                    <a:lnTo>
                      <a:pt x="260368" y="175847"/>
                    </a:lnTo>
                    <a:lnTo>
                      <a:pt x="389321" y="175847"/>
                    </a:lnTo>
                    <a:lnTo>
                      <a:pt x="389321" y="41746"/>
                    </a:lnTo>
                    <a:close/>
                    <a:moveTo>
                      <a:pt x="35169" y="41746"/>
                    </a:moveTo>
                    <a:lnTo>
                      <a:pt x="35169" y="175847"/>
                    </a:lnTo>
                    <a:lnTo>
                      <a:pt x="164122" y="175847"/>
                    </a:lnTo>
                    <a:lnTo>
                      <a:pt x="164122" y="41746"/>
                    </a:lnTo>
                    <a:close/>
                    <a:moveTo>
                      <a:pt x="0" y="0"/>
                    </a:moveTo>
                    <a:lnTo>
                      <a:pt x="1360714" y="0"/>
                    </a:lnTo>
                    <a:lnTo>
                      <a:pt x="1360714" y="206829"/>
                    </a:lnTo>
                    <a:lnTo>
                      <a:pt x="0" y="206829"/>
                    </a:lnTo>
                    <a:close/>
                  </a:path>
                </a:pathLst>
              </a:custGeom>
              <a:solidFill>
                <a:srgbClr val="6C6C6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800" noProof="0" dirty="0">
                  <a:solidFill>
                    <a:srgbClr val="211F26"/>
                  </a:solidFill>
                  <a:latin typeface="Calibri" panose="020F0502020204030204" pitchFamily="34" charset="0"/>
                  <a:cs typeface="Calibri" panose="020F0502020204030204" pitchFamily="34" charset="0"/>
                </a:endParaRPr>
              </a:p>
            </p:txBody>
          </p:sp>
          <p:sp>
            <p:nvSpPr>
              <p:cNvPr id="109" name="Vrije vorm 113">
                <a:extLst>
                  <a:ext uri="{FF2B5EF4-FFF2-40B4-BE49-F238E27FC236}">
                    <a16:creationId xmlns:a16="http://schemas.microsoft.com/office/drawing/2014/main" id="{5966A142-8746-410C-8D9A-4615BEEE95DD}"/>
                  </a:ext>
                </a:extLst>
              </p:cNvPr>
              <p:cNvSpPr/>
              <p:nvPr userDrawn="1"/>
            </p:nvSpPr>
            <p:spPr>
              <a:xfrm>
                <a:off x="-3309640" y="1493364"/>
                <a:ext cx="308978" cy="46965"/>
              </a:xfrm>
              <a:custGeom>
                <a:avLst/>
                <a:gdLst>
                  <a:gd name="connsiteX0" fmla="*/ 1186901 w 1360714"/>
                  <a:gd name="connsiteY0" fmla="*/ 41746 h 206829"/>
                  <a:gd name="connsiteX1" fmla="*/ 1186901 w 1360714"/>
                  <a:gd name="connsiteY1" fmla="*/ 175847 h 206829"/>
                  <a:gd name="connsiteX2" fmla="*/ 1315854 w 1360714"/>
                  <a:gd name="connsiteY2" fmla="*/ 175847 h 206829"/>
                  <a:gd name="connsiteX3" fmla="*/ 1315854 w 1360714"/>
                  <a:gd name="connsiteY3" fmla="*/ 41746 h 206829"/>
                  <a:gd name="connsiteX4" fmla="*/ 958249 w 1360714"/>
                  <a:gd name="connsiteY4" fmla="*/ 41746 h 206829"/>
                  <a:gd name="connsiteX5" fmla="*/ 958249 w 1360714"/>
                  <a:gd name="connsiteY5" fmla="*/ 175847 h 206829"/>
                  <a:gd name="connsiteX6" fmla="*/ 1087202 w 1360714"/>
                  <a:gd name="connsiteY6" fmla="*/ 175847 h 206829"/>
                  <a:gd name="connsiteX7" fmla="*/ 1087202 w 1360714"/>
                  <a:gd name="connsiteY7" fmla="*/ 41746 h 206829"/>
                  <a:gd name="connsiteX8" fmla="*/ 729440 w 1360714"/>
                  <a:gd name="connsiteY8" fmla="*/ 41746 h 206829"/>
                  <a:gd name="connsiteX9" fmla="*/ 729440 w 1360714"/>
                  <a:gd name="connsiteY9" fmla="*/ 175847 h 206829"/>
                  <a:gd name="connsiteX10" fmla="*/ 858393 w 1360714"/>
                  <a:gd name="connsiteY10" fmla="*/ 175847 h 206829"/>
                  <a:gd name="connsiteX11" fmla="*/ 858393 w 1360714"/>
                  <a:gd name="connsiteY11" fmla="*/ 41746 h 206829"/>
                  <a:gd name="connsiteX12" fmla="*/ 493889 w 1360714"/>
                  <a:gd name="connsiteY12" fmla="*/ 41746 h 206829"/>
                  <a:gd name="connsiteX13" fmla="*/ 493889 w 1360714"/>
                  <a:gd name="connsiteY13" fmla="*/ 175847 h 206829"/>
                  <a:gd name="connsiteX14" fmla="*/ 622842 w 1360714"/>
                  <a:gd name="connsiteY14" fmla="*/ 175847 h 206829"/>
                  <a:gd name="connsiteX15" fmla="*/ 622842 w 1360714"/>
                  <a:gd name="connsiteY15" fmla="*/ 41746 h 206829"/>
                  <a:gd name="connsiteX16" fmla="*/ 260368 w 1360714"/>
                  <a:gd name="connsiteY16" fmla="*/ 41746 h 206829"/>
                  <a:gd name="connsiteX17" fmla="*/ 260368 w 1360714"/>
                  <a:gd name="connsiteY17" fmla="*/ 175847 h 206829"/>
                  <a:gd name="connsiteX18" fmla="*/ 389321 w 1360714"/>
                  <a:gd name="connsiteY18" fmla="*/ 175847 h 206829"/>
                  <a:gd name="connsiteX19" fmla="*/ 389321 w 1360714"/>
                  <a:gd name="connsiteY19" fmla="*/ 41746 h 206829"/>
                  <a:gd name="connsiteX20" fmla="*/ 35169 w 1360714"/>
                  <a:gd name="connsiteY20" fmla="*/ 41746 h 206829"/>
                  <a:gd name="connsiteX21" fmla="*/ 35169 w 1360714"/>
                  <a:gd name="connsiteY21" fmla="*/ 175847 h 206829"/>
                  <a:gd name="connsiteX22" fmla="*/ 164122 w 1360714"/>
                  <a:gd name="connsiteY22" fmla="*/ 175847 h 206829"/>
                  <a:gd name="connsiteX23" fmla="*/ 164122 w 1360714"/>
                  <a:gd name="connsiteY23" fmla="*/ 41746 h 206829"/>
                  <a:gd name="connsiteX24" fmla="*/ 0 w 1360714"/>
                  <a:gd name="connsiteY24" fmla="*/ 0 h 206829"/>
                  <a:gd name="connsiteX25" fmla="*/ 1360714 w 1360714"/>
                  <a:gd name="connsiteY25" fmla="*/ 0 h 206829"/>
                  <a:gd name="connsiteX26" fmla="*/ 1360714 w 1360714"/>
                  <a:gd name="connsiteY26" fmla="*/ 206829 h 206829"/>
                  <a:gd name="connsiteX27" fmla="*/ 0 w 1360714"/>
                  <a:gd name="connsiteY27" fmla="*/ 206829 h 206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360714" h="206829">
                    <a:moveTo>
                      <a:pt x="1186901" y="41746"/>
                    </a:moveTo>
                    <a:lnTo>
                      <a:pt x="1186901" y="175847"/>
                    </a:lnTo>
                    <a:lnTo>
                      <a:pt x="1315854" y="175847"/>
                    </a:lnTo>
                    <a:lnTo>
                      <a:pt x="1315854" y="41746"/>
                    </a:lnTo>
                    <a:close/>
                    <a:moveTo>
                      <a:pt x="958249" y="41746"/>
                    </a:moveTo>
                    <a:lnTo>
                      <a:pt x="958249" y="175847"/>
                    </a:lnTo>
                    <a:lnTo>
                      <a:pt x="1087202" y="175847"/>
                    </a:lnTo>
                    <a:lnTo>
                      <a:pt x="1087202" y="41746"/>
                    </a:lnTo>
                    <a:close/>
                    <a:moveTo>
                      <a:pt x="729440" y="41746"/>
                    </a:moveTo>
                    <a:lnTo>
                      <a:pt x="729440" y="175847"/>
                    </a:lnTo>
                    <a:lnTo>
                      <a:pt x="858393" y="175847"/>
                    </a:lnTo>
                    <a:lnTo>
                      <a:pt x="858393" y="41746"/>
                    </a:lnTo>
                    <a:close/>
                    <a:moveTo>
                      <a:pt x="493889" y="41746"/>
                    </a:moveTo>
                    <a:lnTo>
                      <a:pt x="493889" y="175847"/>
                    </a:lnTo>
                    <a:lnTo>
                      <a:pt x="622842" y="175847"/>
                    </a:lnTo>
                    <a:lnTo>
                      <a:pt x="622842" y="41746"/>
                    </a:lnTo>
                    <a:close/>
                    <a:moveTo>
                      <a:pt x="260368" y="41746"/>
                    </a:moveTo>
                    <a:lnTo>
                      <a:pt x="260368" y="175847"/>
                    </a:lnTo>
                    <a:lnTo>
                      <a:pt x="389321" y="175847"/>
                    </a:lnTo>
                    <a:lnTo>
                      <a:pt x="389321" y="41746"/>
                    </a:lnTo>
                    <a:close/>
                    <a:moveTo>
                      <a:pt x="35169" y="41746"/>
                    </a:moveTo>
                    <a:lnTo>
                      <a:pt x="35169" y="175847"/>
                    </a:lnTo>
                    <a:lnTo>
                      <a:pt x="164122" y="175847"/>
                    </a:lnTo>
                    <a:lnTo>
                      <a:pt x="164122" y="41746"/>
                    </a:lnTo>
                    <a:close/>
                    <a:moveTo>
                      <a:pt x="0" y="0"/>
                    </a:moveTo>
                    <a:lnTo>
                      <a:pt x="1360714" y="0"/>
                    </a:lnTo>
                    <a:lnTo>
                      <a:pt x="1360714" y="206829"/>
                    </a:lnTo>
                    <a:lnTo>
                      <a:pt x="0" y="206829"/>
                    </a:lnTo>
                    <a:close/>
                  </a:path>
                </a:pathLst>
              </a:custGeom>
              <a:solidFill>
                <a:srgbClr val="6C6C6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800" noProof="0" dirty="0">
                  <a:solidFill>
                    <a:srgbClr val="211F26"/>
                  </a:solidFill>
                  <a:latin typeface="Calibri" panose="020F0502020204030204" pitchFamily="34" charset="0"/>
                  <a:cs typeface="Calibri" panose="020F0502020204030204" pitchFamily="34" charset="0"/>
                </a:endParaRPr>
              </a:p>
            </p:txBody>
          </p:sp>
        </p:grpSp>
        <p:sp>
          <p:nvSpPr>
            <p:cNvPr id="97" name="Rechthoek 96">
              <a:extLst>
                <a:ext uri="{FF2B5EF4-FFF2-40B4-BE49-F238E27FC236}">
                  <a16:creationId xmlns:a16="http://schemas.microsoft.com/office/drawing/2014/main" id="{6BAC3478-CA58-4151-B882-9F9B6481183A}"/>
                </a:ext>
              </a:extLst>
            </p:cNvPr>
            <p:cNvSpPr/>
            <p:nvPr userDrawn="1"/>
          </p:nvSpPr>
          <p:spPr>
            <a:xfrm>
              <a:off x="-3786437" y="5457411"/>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900" b="1" cap="all" baseline="0" noProof="0" dirty="0">
                  <a:solidFill>
                    <a:srgbClr val="211F26"/>
                  </a:solidFill>
                  <a:latin typeface="Calibri" panose="020F0502020204030204" pitchFamily="34" charset="0"/>
                  <a:cs typeface="Calibri" panose="020F0502020204030204" pitchFamily="34" charset="0"/>
                </a:rPr>
                <a:t>MEER WETEN?</a:t>
              </a:r>
              <a:br>
                <a:rPr lang="nl-NL" sz="900" b="1" cap="all" baseline="0" noProof="0" dirty="0">
                  <a:solidFill>
                    <a:srgbClr val="211F26"/>
                  </a:solidFill>
                  <a:latin typeface="Calibri" panose="020F0502020204030204" pitchFamily="34" charset="0"/>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900" b="1" cap="all" baseline="0" noProof="0" dirty="0">
                  <a:solidFill>
                    <a:srgbClr val="211F26"/>
                  </a:solidFill>
                  <a:latin typeface="Calibri" panose="020F0502020204030204" pitchFamily="34" charset="0"/>
                  <a:cs typeface="Calibri" panose="020F0502020204030204" pitchFamily="34" charset="0"/>
                </a:rPr>
                <a:t> 'SLIDEBUILDER’ </a:t>
              </a:r>
              <a:r>
                <a:rPr lang="nl-NL" sz="9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900" kern="1200" cap="none" baseline="0" noProof="0" dirty="0">
                  <a:solidFill>
                    <a:srgbClr val="211F26"/>
                  </a:solidFill>
                  <a:latin typeface="Calibri" panose="020F0502020204030204" pitchFamily="34" charset="0"/>
                  <a:ea typeface="+mn-ea"/>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9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98" name="ICOON_info">
              <a:extLst>
                <a:ext uri="{FF2B5EF4-FFF2-40B4-BE49-F238E27FC236}">
                  <a16:creationId xmlns:a16="http://schemas.microsoft.com/office/drawing/2014/main" id="{A782FAA5-03FC-43DB-B07B-96DB889B3D3E}"/>
                </a:ext>
              </a:extLst>
            </p:cNvPr>
            <p:cNvGrpSpPr/>
            <p:nvPr userDrawn="1"/>
          </p:nvGrpSpPr>
          <p:grpSpPr>
            <a:xfrm>
              <a:off x="-376736" y="5324892"/>
              <a:ext cx="283685" cy="283685"/>
              <a:chOff x="-510741" y="5913713"/>
              <a:chExt cx="267555" cy="267555"/>
            </a:xfrm>
          </p:grpSpPr>
          <p:sp>
            <p:nvSpPr>
              <p:cNvPr id="105" name="Ovaal 104">
                <a:extLst>
                  <a:ext uri="{FF2B5EF4-FFF2-40B4-BE49-F238E27FC236}">
                    <a16:creationId xmlns:a16="http://schemas.microsoft.com/office/drawing/2014/main" id="{4F978CED-432E-4525-B383-D7C9C177B65C}"/>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450"/>
                  </a:spcBef>
                  <a:spcAft>
                    <a:spcPts val="450"/>
                  </a:spcAft>
                </a:pPr>
                <a:endParaRPr lang="nl-NL" sz="1200" cap="all" baseline="0" noProof="0" dirty="0">
                  <a:latin typeface="Calibri" panose="020F0502020204030204" pitchFamily="34" charset="0"/>
                  <a:cs typeface="Calibri" panose="020F0502020204030204" pitchFamily="34" charset="0"/>
                </a:endParaRPr>
              </a:p>
            </p:txBody>
          </p:sp>
          <p:sp>
            <p:nvSpPr>
              <p:cNvPr id="106" name="Graphic 163" descr="Informatie">
                <a:extLst>
                  <a:ext uri="{FF2B5EF4-FFF2-40B4-BE49-F238E27FC236}">
                    <a16:creationId xmlns:a16="http://schemas.microsoft.com/office/drawing/2014/main" id="{28BD70BA-3E14-42C3-BDDF-D79FDDE06CDA}"/>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1500" noProof="0" dirty="0">
                  <a:solidFill>
                    <a:srgbClr val="211F26"/>
                  </a:solidFill>
                  <a:latin typeface="Calibri" panose="020F0502020204030204" pitchFamily="34" charset="0"/>
                  <a:cs typeface="Calibri" panose="020F0502020204030204" pitchFamily="34" charset="0"/>
                </a:endParaRPr>
              </a:p>
            </p:txBody>
          </p:sp>
        </p:grpSp>
        <p:grpSp>
          <p:nvGrpSpPr>
            <p:cNvPr id="99" name="Groep 98">
              <a:extLst>
                <a:ext uri="{FF2B5EF4-FFF2-40B4-BE49-F238E27FC236}">
                  <a16:creationId xmlns:a16="http://schemas.microsoft.com/office/drawing/2014/main" id="{254AD85D-B1A0-43E4-8084-DED3238EB760}"/>
                </a:ext>
              </a:extLst>
            </p:cNvPr>
            <p:cNvGrpSpPr/>
            <p:nvPr userDrawn="1"/>
          </p:nvGrpSpPr>
          <p:grpSpPr>
            <a:xfrm>
              <a:off x="-938434" y="5594788"/>
              <a:ext cx="627798" cy="576693"/>
              <a:chOff x="-938434" y="4570310"/>
              <a:chExt cx="627798" cy="576693"/>
            </a:xfrm>
          </p:grpSpPr>
          <p:grpSp>
            <p:nvGrpSpPr>
              <p:cNvPr id="100" name="Inspireren">
                <a:extLst>
                  <a:ext uri="{FF2B5EF4-FFF2-40B4-BE49-F238E27FC236}">
                    <a16:creationId xmlns:a16="http://schemas.microsoft.com/office/drawing/2014/main" id="{0CEC415E-40CA-4118-9BCB-95CB65D0EEA9}"/>
                  </a:ext>
                </a:extLst>
              </p:cNvPr>
              <p:cNvGrpSpPr>
                <a:grpSpLocks noChangeAspect="1"/>
              </p:cNvGrpSpPr>
              <p:nvPr userDrawn="1"/>
            </p:nvGrpSpPr>
            <p:grpSpPr bwMode="auto">
              <a:xfrm>
                <a:off x="-716116" y="4570310"/>
                <a:ext cx="169778" cy="242385"/>
                <a:chOff x="4768" y="2783"/>
                <a:chExt cx="788" cy="1125"/>
              </a:xfrm>
              <a:gradFill>
                <a:gsLst>
                  <a:gs pos="0">
                    <a:srgbClr val="9D9FA1"/>
                  </a:gs>
                  <a:gs pos="70000">
                    <a:srgbClr val="211F26"/>
                  </a:gs>
                </a:gsLst>
                <a:lin ang="2700000" scaled="0"/>
              </a:gradFill>
            </p:grpSpPr>
            <p:sp>
              <p:nvSpPr>
                <p:cNvPr id="102" name="Freeform 12">
                  <a:extLst>
                    <a:ext uri="{FF2B5EF4-FFF2-40B4-BE49-F238E27FC236}">
                      <a16:creationId xmlns:a16="http://schemas.microsoft.com/office/drawing/2014/main" id="{AA9A4CBE-1E61-435D-9328-481FD214D400}"/>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103" name="Freeform 13">
                  <a:extLst>
                    <a:ext uri="{FF2B5EF4-FFF2-40B4-BE49-F238E27FC236}">
                      <a16:creationId xmlns:a16="http://schemas.microsoft.com/office/drawing/2014/main" id="{FE519E50-02E0-4F39-89B3-6049B1A13717}"/>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104" name="Freeform 14">
                  <a:extLst>
                    <a:ext uri="{FF2B5EF4-FFF2-40B4-BE49-F238E27FC236}">
                      <a16:creationId xmlns:a16="http://schemas.microsoft.com/office/drawing/2014/main" id="{1FBDCB88-00F5-40A4-AB2D-B2529CF91AB7}"/>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grpSp>
          <p:sp>
            <p:nvSpPr>
              <p:cNvPr id="101" name="Tekstvak 100">
                <a:extLst>
                  <a:ext uri="{FF2B5EF4-FFF2-40B4-BE49-F238E27FC236}">
                    <a16:creationId xmlns:a16="http://schemas.microsoft.com/office/drawing/2014/main" id="{EB51D451-E245-4BD4-8BC7-0BDA13DCFC7B}"/>
                  </a:ext>
                </a:extLst>
              </p:cNvPr>
              <p:cNvSpPr txBox="1"/>
              <p:nvPr userDrawn="1"/>
            </p:nvSpPr>
            <p:spPr>
              <a:xfrm>
                <a:off x="-938434" y="4824764"/>
                <a:ext cx="627798" cy="322239"/>
              </a:xfrm>
              <a:prstGeom prst="rect">
                <a:avLst/>
              </a:prstGeom>
              <a:noFill/>
            </p:spPr>
            <p:txBody>
              <a:bodyPr wrap="square" lIns="0" tIns="0" rIns="0" bIns="0" rtlCol="0" anchor="ctr">
                <a:noAutofit/>
              </a:bodyPr>
              <a:lstStyle/>
              <a:p>
                <a:pPr marL="0" marR="0" lvl="0" indent="0" algn="ctr" defTabSz="685800" rtl="0"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grpSp>
        <p:nvGrpSpPr>
          <p:cNvPr id="10" name="- INSTRUCTIES">
            <a:extLst>
              <a:ext uri="{FF2B5EF4-FFF2-40B4-BE49-F238E27FC236}">
                <a16:creationId xmlns:a16="http://schemas.microsoft.com/office/drawing/2014/main" id="{2AB60D71-1F6C-4276-AF0B-97150E061038}"/>
              </a:ext>
            </a:extLst>
          </p:cNvPr>
          <p:cNvGrpSpPr/>
          <p:nvPr userDrawn="1"/>
        </p:nvGrpSpPr>
        <p:grpSpPr>
          <a:xfrm>
            <a:off x="-2839828" y="-1"/>
            <a:ext cx="2770040" cy="4464099"/>
            <a:chOff x="-3786437" y="-1"/>
            <a:chExt cx="3693386" cy="5952132"/>
          </a:xfrm>
        </p:grpSpPr>
        <p:sp>
          <p:nvSpPr>
            <p:cNvPr id="11" name="Rechthoek 10">
              <a:extLst>
                <a:ext uri="{FF2B5EF4-FFF2-40B4-BE49-F238E27FC236}">
                  <a16:creationId xmlns:a16="http://schemas.microsoft.com/office/drawing/2014/main" id="{92479FE6-259F-458F-B335-0008F5BCD061}"/>
                </a:ext>
              </a:extLst>
            </p:cNvPr>
            <p:cNvSpPr/>
            <p:nvPr userDrawn="1"/>
          </p:nvSpPr>
          <p:spPr>
            <a:xfrm>
              <a:off x="-3786165" y="-1"/>
              <a:ext cx="3593091" cy="5124131"/>
            </a:xfrm>
            <a:prstGeom prst="rect">
              <a:avLst/>
            </a:prstGeom>
            <a:solidFill>
              <a:schemeClr val="accent2"/>
            </a:solidFill>
            <a:ln w="6350">
              <a:solidFill>
                <a:schemeClr val="accent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450"/>
                </a:spcBef>
                <a:spcAft>
                  <a:spcPts val="450"/>
                </a:spcAft>
              </a:pPr>
              <a:r>
                <a:rPr lang="nl-NL" sz="1050" b="1" cap="all" baseline="0" noProof="0" dirty="0">
                  <a:solidFill>
                    <a:schemeClr val="bg1"/>
                  </a:solidFill>
                  <a:latin typeface="Calibri" panose="020F0502020204030204" pitchFamily="34" charset="0"/>
                  <a:cs typeface="Calibri" panose="020F0502020204030204" pitchFamily="34" charset="0"/>
                </a:rPr>
                <a:t>Tekst niveaus kiezen</a:t>
              </a:r>
            </a:p>
          </p:txBody>
        </p:sp>
        <p:sp>
          <p:nvSpPr>
            <p:cNvPr id="12" name="Ovaal 11">
              <a:extLst>
                <a:ext uri="{FF2B5EF4-FFF2-40B4-BE49-F238E27FC236}">
                  <a16:creationId xmlns:a16="http://schemas.microsoft.com/office/drawing/2014/main" id="{FE5A80B5-04CF-4137-9CAB-BA63992A4630}"/>
                </a:ext>
              </a:extLst>
            </p:cNvPr>
            <p:cNvSpPr/>
            <p:nvPr userDrawn="1"/>
          </p:nvSpPr>
          <p:spPr>
            <a:xfrm>
              <a:off x="-3604183" y="183748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3" name="Rechthoek 12">
              <a:extLst>
                <a:ext uri="{FF2B5EF4-FFF2-40B4-BE49-F238E27FC236}">
                  <a16:creationId xmlns:a16="http://schemas.microsoft.com/office/drawing/2014/main" id="{C8FD5BFE-253A-47B6-8C2C-727A1FDBF679}"/>
                </a:ext>
              </a:extLst>
            </p:cNvPr>
            <p:cNvSpPr/>
            <p:nvPr userDrawn="1"/>
          </p:nvSpPr>
          <p:spPr>
            <a:xfrm>
              <a:off x="-3319415" y="1837484"/>
              <a:ext cx="2949220" cy="180000"/>
            </a:xfrm>
            <a:prstGeom prst="rect">
              <a:avLst/>
            </a:prstGeom>
            <a:noFill/>
            <a:ln w="25400" cap="flat" cmpd="sng" algn="ctr">
              <a:noFill/>
              <a:prstDash val="solid"/>
            </a:ln>
            <a:effectLst/>
          </p:spPr>
          <p:txBody>
            <a:bodyPr lIns="0" tIns="0" rIns="0" bIns="0" rtlCol="0" anchor="ctr"/>
            <a:lstStyle/>
            <a:p>
              <a:pPr marL="202406" marR="0" lvl="0" indent="-202406" defTabSz="685800" eaLnBrk="1" fontAlgn="auto" latinLnBrk="0" hangingPunct="1">
                <a:lnSpc>
                  <a:spcPct val="100000"/>
                </a:lnSpc>
                <a:spcBef>
                  <a:spcPts val="450"/>
                </a:spcBef>
                <a:spcAft>
                  <a:spcPts val="450"/>
                </a:spcAft>
                <a:buClr>
                  <a:schemeClr val="bg1"/>
                </a:buClr>
                <a:buSzTx/>
                <a:buFont typeface="Calibri" panose="020F0502020204030204" pitchFamily="34" charset="0"/>
                <a:buChar char="›"/>
                <a:tabLst/>
                <a:defRPr/>
              </a:pPr>
              <a:r>
                <a:rPr kumimoji="0" lang="nl-NL" sz="1050" b="0" i="0" u="none" strike="noStrike" kern="0" cap="none" spc="0" normalizeH="0" baseline="0" noProof="0" dirty="0" err="1">
                  <a:ln>
                    <a:noFill/>
                  </a:ln>
                  <a:solidFill>
                    <a:schemeClr val="bg1"/>
                  </a:solidFill>
                  <a:effectLst/>
                  <a:uLnTx/>
                  <a:uFillTx/>
                  <a:latin typeface="+mn-lt"/>
                  <a:cs typeface="Calibri" panose="020F0502020204030204" pitchFamily="34" charset="0"/>
                </a:rPr>
                <a:t>Bullet</a:t>
              </a:r>
              <a:endParaRPr kumimoji="0" lang="nl-NL" sz="1050" b="0" i="0" u="none" strike="noStrike" kern="0" cap="none" spc="0" normalizeH="0" baseline="0" noProof="0" dirty="0">
                <a:ln>
                  <a:noFill/>
                </a:ln>
                <a:solidFill>
                  <a:schemeClr val="bg1"/>
                </a:solidFill>
                <a:effectLst/>
                <a:uLnTx/>
                <a:uFillTx/>
                <a:latin typeface="+mn-lt"/>
                <a:cs typeface="Calibri" panose="020F0502020204030204" pitchFamily="34" charset="0"/>
              </a:endParaRPr>
            </a:p>
          </p:txBody>
        </p:sp>
        <p:sp>
          <p:nvSpPr>
            <p:cNvPr id="14" name="Ovaal 13">
              <a:extLst>
                <a:ext uri="{FF2B5EF4-FFF2-40B4-BE49-F238E27FC236}">
                  <a16:creationId xmlns:a16="http://schemas.microsoft.com/office/drawing/2014/main" id="{89BE166F-53AD-413E-ACC1-DA9ED2C2C045}"/>
                </a:ext>
              </a:extLst>
            </p:cNvPr>
            <p:cNvSpPr/>
            <p:nvPr userDrawn="1"/>
          </p:nvSpPr>
          <p:spPr>
            <a:xfrm>
              <a:off x="-3604183" y="219682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15" name="Rechthoek 14">
              <a:extLst>
                <a:ext uri="{FF2B5EF4-FFF2-40B4-BE49-F238E27FC236}">
                  <a16:creationId xmlns:a16="http://schemas.microsoft.com/office/drawing/2014/main" id="{ED0DC2A7-470B-4D97-98D0-E31106592EB0}"/>
                </a:ext>
              </a:extLst>
            </p:cNvPr>
            <p:cNvSpPr/>
            <p:nvPr userDrawn="1"/>
          </p:nvSpPr>
          <p:spPr>
            <a:xfrm>
              <a:off x="-3604183" y="1196113"/>
              <a:ext cx="3229047" cy="459227"/>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Gebruik onder de tab </a:t>
              </a:r>
              <a:r>
                <a:rPr kumimoji="0" lang="nl-NL" sz="900" b="1"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‘Start’</a:t>
              </a:r>
              <a:r>
                <a:rPr kumimoji="0" lang="nl-NL" sz="9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 de </a:t>
              </a:r>
              <a:r>
                <a:rPr kumimoji="0" lang="nl-NL" sz="900" b="1"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lijstniveau-knoppen</a:t>
              </a:r>
              <a:r>
                <a:rPr kumimoji="0" lang="nl-NL" sz="9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 om een tekst niveau te kiezen. </a:t>
              </a:r>
              <a:br>
                <a:rPr kumimoji="0" lang="nl-NL" sz="9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br>
              <a:r>
                <a:rPr kumimoji="0" lang="nl-NL" sz="9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Kies uit:</a:t>
              </a:r>
            </a:p>
          </p:txBody>
        </p:sp>
        <p:sp>
          <p:nvSpPr>
            <p:cNvPr id="16" name="Rechthoek 15">
              <a:extLst>
                <a:ext uri="{FF2B5EF4-FFF2-40B4-BE49-F238E27FC236}">
                  <a16:creationId xmlns:a16="http://schemas.microsoft.com/office/drawing/2014/main" id="{A2039501-7D98-4721-B8A6-7AA0BCBC51FD}"/>
                </a:ext>
              </a:extLst>
            </p:cNvPr>
            <p:cNvSpPr/>
            <p:nvPr userDrawn="1"/>
          </p:nvSpPr>
          <p:spPr>
            <a:xfrm>
              <a:off x="-3319415" y="2196829"/>
              <a:ext cx="2949220" cy="180000"/>
            </a:xfrm>
            <a:prstGeom prst="rect">
              <a:avLst/>
            </a:prstGeom>
            <a:noFill/>
            <a:ln w="25400" cap="flat" cmpd="sng" algn="ctr">
              <a:noFill/>
              <a:prstDash val="solid"/>
            </a:ln>
            <a:effectLst/>
          </p:spPr>
          <p:txBody>
            <a:bodyPr lIns="0" tIns="0" rIns="0" bIns="0" rtlCol="0" anchor="ctr"/>
            <a:lstStyle/>
            <a:p>
              <a:pPr marL="404813" marR="0" lvl="0" indent="-202406" defTabSz="685800" eaLnBrk="1" fontAlgn="auto" latinLnBrk="0" hangingPunct="1">
                <a:lnSpc>
                  <a:spcPct val="100000"/>
                </a:lnSpc>
                <a:spcBef>
                  <a:spcPts val="450"/>
                </a:spcBef>
                <a:spcAft>
                  <a:spcPts val="450"/>
                </a:spcAft>
                <a:buClr>
                  <a:schemeClr val="bg1"/>
                </a:buClr>
                <a:buSzTx/>
                <a:buFont typeface="Calibri" panose="020F0502020204030204" pitchFamily="34" charset="0"/>
                <a:buChar char="›"/>
                <a:tabLst/>
                <a:defRPr/>
              </a:pPr>
              <a:r>
                <a:rPr kumimoji="0" lang="nl-NL" sz="1050" b="0" i="0" u="none" strike="noStrike" kern="0" cap="none" spc="0" normalizeH="0" baseline="0" noProof="0" dirty="0">
                  <a:ln>
                    <a:noFill/>
                  </a:ln>
                  <a:solidFill>
                    <a:schemeClr val="bg1"/>
                  </a:solidFill>
                  <a:effectLst/>
                  <a:uLnTx/>
                  <a:uFillTx/>
                  <a:latin typeface="+mn-lt"/>
                  <a:cs typeface="Calibri" panose="020F0502020204030204" pitchFamily="34" charset="0"/>
                </a:rPr>
                <a:t>Sub-</a:t>
              </a:r>
              <a:r>
                <a:rPr kumimoji="0" lang="nl-NL" sz="1050" b="0" i="0" u="none" strike="noStrike" kern="0" cap="none" spc="0" normalizeH="0" baseline="0" noProof="0" dirty="0" err="1">
                  <a:ln>
                    <a:noFill/>
                  </a:ln>
                  <a:solidFill>
                    <a:schemeClr val="bg1"/>
                  </a:solidFill>
                  <a:effectLst/>
                  <a:uLnTx/>
                  <a:uFillTx/>
                  <a:latin typeface="+mn-lt"/>
                  <a:cs typeface="Calibri" panose="020F0502020204030204" pitchFamily="34" charset="0"/>
                </a:rPr>
                <a:t>bullet</a:t>
              </a:r>
              <a:endParaRPr kumimoji="0" lang="nl-NL" sz="1050" b="0" i="0" u="none" strike="noStrike" kern="0" cap="none" spc="0" normalizeH="0" baseline="0" noProof="0" dirty="0">
                <a:ln>
                  <a:noFill/>
                </a:ln>
                <a:solidFill>
                  <a:schemeClr val="bg1"/>
                </a:solidFill>
                <a:effectLst/>
                <a:uLnTx/>
                <a:uFillTx/>
                <a:latin typeface="+mn-lt"/>
                <a:cs typeface="Calibri" panose="020F0502020204030204" pitchFamily="34" charset="0"/>
              </a:endParaRPr>
            </a:p>
          </p:txBody>
        </p:sp>
        <p:sp>
          <p:nvSpPr>
            <p:cNvPr id="18" name="Ovaal 17">
              <a:extLst>
                <a:ext uri="{FF2B5EF4-FFF2-40B4-BE49-F238E27FC236}">
                  <a16:creationId xmlns:a16="http://schemas.microsoft.com/office/drawing/2014/main" id="{228C2D06-2374-413D-876A-4F0F29FED33A}"/>
                </a:ext>
              </a:extLst>
            </p:cNvPr>
            <p:cNvSpPr/>
            <p:nvPr userDrawn="1"/>
          </p:nvSpPr>
          <p:spPr>
            <a:xfrm>
              <a:off x="-3604183" y="255617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19" name="Rechthoek 18">
              <a:extLst>
                <a:ext uri="{FF2B5EF4-FFF2-40B4-BE49-F238E27FC236}">
                  <a16:creationId xmlns:a16="http://schemas.microsoft.com/office/drawing/2014/main" id="{8C2C9E8E-E975-4361-A908-C6ACBBF5CEF0}"/>
                </a:ext>
              </a:extLst>
            </p:cNvPr>
            <p:cNvSpPr/>
            <p:nvPr userDrawn="1"/>
          </p:nvSpPr>
          <p:spPr>
            <a:xfrm>
              <a:off x="-3319415" y="2556174"/>
              <a:ext cx="2949220" cy="180000"/>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100000"/>
                </a:lnSpc>
                <a:spcBef>
                  <a:spcPts val="450"/>
                </a:spcBef>
                <a:spcAft>
                  <a:spcPts val="450"/>
                </a:spcAft>
                <a:buClr>
                  <a:schemeClr val="accent1"/>
                </a:buClr>
                <a:buSzTx/>
                <a:buFont typeface="Calibri" panose="020F0502020204030204" pitchFamily="34" charset="0"/>
                <a:buNone/>
                <a:tabLst/>
                <a:defRPr/>
              </a:pPr>
              <a:r>
                <a:rPr kumimoji="0" lang="nl-NL" sz="1050" b="0" i="0" u="none" strike="noStrike" kern="0" cap="none" spc="0" normalizeH="0" baseline="0" noProof="0" dirty="0">
                  <a:ln>
                    <a:noFill/>
                  </a:ln>
                  <a:solidFill>
                    <a:schemeClr val="bg1"/>
                  </a:solidFill>
                  <a:effectLst/>
                  <a:uLnTx/>
                  <a:uFillTx/>
                  <a:latin typeface="+mn-lt"/>
                  <a:cs typeface="Calibri" panose="020F0502020204030204" pitchFamily="34" charset="0"/>
                </a:rPr>
                <a:t>Platte tekst</a:t>
              </a:r>
            </a:p>
          </p:txBody>
        </p:sp>
        <p:sp>
          <p:nvSpPr>
            <p:cNvPr id="20" name="Ovaal 19">
              <a:extLst>
                <a:ext uri="{FF2B5EF4-FFF2-40B4-BE49-F238E27FC236}">
                  <a16:creationId xmlns:a16="http://schemas.microsoft.com/office/drawing/2014/main" id="{2A58A39F-DC1C-4916-B88C-6E8B43FFD471}"/>
                </a:ext>
              </a:extLst>
            </p:cNvPr>
            <p:cNvSpPr/>
            <p:nvPr userDrawn="1"/>
          </p:nvSpPr>
          <p:spPr>
            <a:xfrm>
              <a:off x="-3604183" y="291551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21" name="Rechthoek 20">
              <a:extLst>
                <a:ext uri="{FF2B5EF4-FFF2-40B4-BE49-F238E27FC236}">
                  <a16:creationId xmlns:a16="http://schemas.microsoft.com/office/drawing/2014/main" id="{22C6660D-D393-4277-BD0F-DB32574281D2}"/>
                </a:ext>
              </a:extLst>
            </p:cNvPr>
            <p:cNvSpPr/>
            <p:nvPr userDrawn="1"/>
          </p:nvSpPr>
          <p:spPr>
            <a:xfrm>
              <a:off x="-3319415" y="2915519"/>
              <a:ext cx="2949220" cy="180000"/>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100000"/>
                </a:lnSpc>
                <a:spcBef>
                  <a:spcPts val="450"/>
                </a:spcBef>
                <a:spcAft>
                  <a:spcPts val="450"/>
                </a:spcAft>
                <a:buClr>
                  <a:schemeClr val="accent1"/>
                </a:buClr>
                <a:buSzTx/>
                <a:buFont typeface="Arial" panose="020B0604020202020204" pitchFamily="34" charset="0"/>
                <a:buNone/>
                <a:tabLst/>
                <a:defRPr/>
              </a:pPr>
              <a:r>
                <a:rPr kumimoji="0" lang="nl-NL" sz="2550" b="1" i="0" u="none" strike="noStrike" kern="0" cap="none" spc="0" normalizeH="0" baseline="0" noProof="0" dirty="0">
                  <a:ln>
                    <a:noFill/>
                  </a:ln>
                  <a:solidFill>
                    <a:schemeClr val="bg1"/>
                  </a:solidFill>
                  <a:effectLst/>
                  <a:uLnTx/>
                  <a:uFillTx/>
                  <a:latin typeface="+mn-lt"/>
                  <a:cs typeface="Calibri" panose="020F0502020204030204" pitchFamily="34" charset="0"/>
                </a:rPr>
                <a:t>Titel / Quote</a:t>
              </a:r>
            </a:p>
          </p:txBody>
        </p:sp>
        <p:sp>
          <p:nvSpPr>
            <p:cNvPr id="22" name="Ovaal 21">
              <a:extLst>
                <a:ext uri="{FF2B5EF4-FFF2-40B4-BE49-F238E27FC236}">
                  <a16:creationId xmlns:a16="http://schemas.microsoft.com/office/drawing/2014/main" id="{D73DBC3E-0352-412A-B2AF-53E397C1182C}"/>
                </a:ext>
              </a:extLst>
            </p:cNvPr>
            <p:cNvSpPr/>
            <p:nvPr userDrawn="1"/>
          </p:nvSpPr>
          <p:spPr>
            <a:xfrm>
              <a:off x="-3604183" y="327486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5</a:t>
              </a:r>
            </a:p>
          </p:txBody>
        </p:sp>
        <p:sp>
          <p:nvSpPr>
            <p:cNvPr id="23" name="Rechthoek 22">
              <a:extLst>
                <a:ext uri="{FF2B5EF4-FFF2-40B4-BE49-F238E27FC236}">
                  <a16:creationId xmlns:a16="http://schemas.microsoft.com/office/drawing/2014/main" id="{167B373E-5508-4556-BE4D-535E05B4445A}"/>
                </a:ext>
              </a:extLst>
            </p:cNvPr>
            <p:cNvSpPr/>
            <p:nvPr userDrawn="1"/>
          </p:nvSpPr>
          <p:spPr>
            <a:xfrm>
              <a:off x="-3319415" y="3274864"/>
              <a:ext cx="2949220" cy="180000"/>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100000"/>
                </a:lnSpc>
                <a:spcBef>
                  <a:spcPts val="450"/>
                </a:spcBef>
                <a:spcAft>
                  <a:spcPts val="450"/>
                </a:spcAft>
                <a:buClr>
                  <a:schemeClr val="accent1"/>
                </a:buClr>
                <a:buSzTx/>
                <a:buFont typeface="Arial" panose="020B0604020202020204" pitchFamily="34" charset="0"/>
                <a:buNone/>
                <a:tabLst/>
                <a:defRPr/>
              </a:pPr>
              <a:r>
                <a:rPr kumimoji="0" lang="nl-NL" sz="1350" b="1" i="0" u="none" strike="noStrike" kern="0" cap="none" spc="0" normalizeH="0" baseline="0" noProof="0" dirty="0">
                  <a:ln>
                    <a:noFill/>
                  </a:ln>
                  <a:solidFill>
                    <a:schemeClr val="bg1"/>
                  </a:solidFill>
                  <a:effectLst/>
                  <a:uLnTx/>
                  <a:uFillTx/>
                  <a:latin typeface="+mn-lt"/>
                  <a:cs typeface="Calibri" panose="020F0502020204030204" pitchFamily="34" charset="0"/>
                </a:rPr>
                <a:t>Subtitel</a:t>
              </a:r>
            </a:p>
          </p:txBody>
        </p:sp>
        <p:sp>
          <p:nvSpPr>
            <p:cNvPr id="24" name="Ovaal 23">
              <a:extLst>
                <a:ext uri="{FF2B5EF4-FFF2-40B4-BE49-F238E27FC236}">
                  <a16:creationId xmlns:a16="http://schemas.microsoft.com/office/drawing/2014/main" id="{50D684BD-7489-47CD-AA69-CBDA39AFF890}"/>
                </a:ext>
              </a:extLst>
            </p:cNvPr>
            <p:cNvSpPr/>
            <p:nvPr userDrawn="1"/>
          </p:nvSpPr>
          <p:spPr>
            <a:xfrm>
              <a:off x="-3604183" y="363420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6</a:t>
              </a:r>
            </a:p>
          </p:txBody>
        </p:sp>
        <p:sp>
          <p:nvSpPr>
            <p:cNvPr id="25" name="Rechthoek 24">
              <a:extLst>
                <a:ext uri="{FF2B5EF4-FFF2-40B4-BE49-F238E27FC236}">
                  <a16:creationId xmlns:a16="http://schemas.microsoft.com/office/drawing/2014/main" id="{74A2FC79-4344-4F77-8727-9D718A44DBB5}"/>
                </a:ext>
              </a:extLst>
            </p:cNvPr>
            <p:cNvSpPr/>
            <p:nvPr userDrawn="1"/>
          </p:nvSpPr>
          <p:spPr>
            <a:xfrm>
              <a:off x="-3319415" y="3993554"/>
              <a:ext cx="2949220" cy="180000"/>
            </a:xfrm>
            <a:prstGeom prst="rect">
              <a:avLst/>
            </a:prstGeom>
            <a:noFill/>
            <a:ln w="25400" cap="flat" cmpd="sng" algn="ctr">
              <a:noFill/>
              <a:prstDash val="solid"/>
            </a:ln>
            <a:effectLst/>
          </p:spPr>
          <p:txBody>
            <a:bodyPr lIns="0" tIns="0" rIns="0" bIns="0" rtlCol="0" anchor="ctr"/>
            <a:lstStyle/>
            <a:p>
              <a:pPr marL="200025" marR="0" lvl="0" indent="-200025" defTabSz="685800" eaLnBrk="1" fontAlgn="auto" latinLnBrk="0" hangingPunct="1">
                <a:lnSpc>
                  <a:spcPct val="100000"/>
                </a:lnSpc>
                <a:spcBef>
                  <a:spcPts val="450"/>
                </a:spcBef>
                <a:spcAft>
                  <a:spcPts val="450"/>
                </a:spcAft>
                <a:buClr>
                  <a:schemeClr val="bg1"/>
                </a:buClr>
                <a:buSzTx/>
                <a:buFont typeface="+mj-lt"/>
                <a:buAutoNum type="arabicPeriod"/>
                <a:tabLst/>
                <a:defRPr/>
              </a:pPr>
              <a:r>
                <a:rPr kumimoji="0" lang="nl-NL" sz="1050" b="0" i="0" u="none" strike="noStrike" kern="0" cap="none" spc="0" normalizeH="0" baseline="0" noProof="0" dirty="0">
                  <a:ln>
                    <a:noFill/>
                  </a:ln>
                  <a:solidFill>
                    <a:schemeClr val="bg1"/>
                  </a:solidFill>
                  <a:effectLst/>
                  <a:uLnTx/>
                  <a:uFillTx/>
                  <a:latin typeface="+mn-lt"/>
                  <a:cs typeface="Calibri" panose="020F0502020204030204" pitchFamily="34" charset="0"/>
                </a:rPr>
                <a:t>Numerieke </a:t>
              </a:r>
              <a:r>
                <a:rPr kumimoji="0" lang="nl-NL" sz="1050" b="0" i="0" u="none" strike="noStrike" kern="0" cap="none" spc="0" normalizeH="0" baseline="0" noProof="0" dirty="0" err="1">
                  <a:ln>
                    <a:noFill/>
                  </a:ln>
                  <a:solidFill>
                    <a:schemeClr val="bg1"/>
                  </a:solidFill>
                  <a:effectLst/>
                  <a:uLnTx/>
                  <a:uFillTx/>
                  <a:latin typeface="+mn-lt"/>
                  <a:cs typeface="Calibri" panose="020F0502020204030204" pitchFamily="34" charset="0"/>
                </a:rPr>
                <a:t>bullet</a:t>
              </a:r>
              <a:r>
                <a:rPr kumimoji="0" lang="nl-NL" sz="1050" b="0" i="0" u="none" strike="noStrike" kern="0" cap="none" spc="0" normalizeH="0" baseline="0" noProof="0" dirty="0">
                  <a:ln>
                    <a:noFill/>
                  </a:ln>
                  <a:solidFill>
                    <a:schemeClr val="bg1"/>
                  </a:solidFill>
                  <a:effectLst/>
                  <a:uLnTx/>
                  <a:uFillTx/>
                  <a:latin typeface="+mn-lt"/>
                  <a:cs typeface="Calibri" panose="020F0502020204030204" pitchFamily="34" charset="0"/>
                </a:rPr>
                <a:t> </a:t>
              </a:r>
            </a:p>
          </p:txBody>
        </p:sp>
        <p:sp>
          <p:nvSpPr>
            <p:cNvPr id="26" name="Ovaal 25">
              <a:extLst>
                <a:ext uri="{FF2B5EF4-FFF2-40B4-BE49-F238E27FC236}">
                  <a16:creationId xmlns:a16="http://schemas.microsoft.com/office/drawing/2014/main" id="{D522DA32-B27F-4D63-BEC0-C7F2D206C6A8}"/>
                </a:ext>
              </a:extLst>
            </p:cNvPr>
            <p:cNvSpPr/>
            <p:nvPr userDrawn="1"/>
          </p:nvSpPr>
          <p:spPr>
            <a:xfrm>
              <a:off x="-3604183" y="399355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7</a:t>
              </a:r>
            </a:p>
          </p:txBody>
        </p:sp>
        <p:sp>
          <p:nvSpPr>
            <p:cNvPr id="27" name="Rechthoek 26">
              <a:extLst>
                <a:ext uri="{FF2B5EF4-FFF2-40B4-BE49-F238E27FC236}">
                  <a16:creationId xmlns:a16="http://schemas.microsoft.com/office/drawing/2014/main" id="{131A6509-E6B6-4AB9-9BE3-E7EEC3267BF9}"/>
                </a:ext>
              </a:extLst>
            </p:cNvPr>
            <p:cNvSpPr/>
            <p:nvPr userDrawn="1"/>
          </p:nvSpPr>
          <p:spPr>
            <a:xfrm>
              <a:off x="-3325830" y="4352899"/>
              <a:ext cx="2949220" cy="180000"/>
            </a:xfrm>
            <a:prstGeom prst="rect">
              <a:avLst/>
            </a:prstGeom>
            <a:noFill/>
            <a:ln w="25400" cap="flat" cmpd="sng" algn="ctr">
              <a:noFill/>
              <a:prstDash val="solid"/>
            </a:ln>
            <a:effectLst/>
          </p:spPr>
          <p:txBody>
            <a:bodyPr lIns="0" tIns="0" rIns="0" bIns="0" rtlCol="0" anchor="ctr"/>
            <a:lstStyle/>
            <a:p>
              <a:pPr marL="200025" marR="0" lvl="0" indent="-200025" defTabSz="685800" eaLnBrk="1" fontAlgn="auto" latinLnBrk="0" hangingPunct="1">
                <a:lnSpc>
                  <a:spcPct val="100000"/>
                </a:lnSpc>
                <a:spcBef>
                  <a:spcPts val="450"/>
                </a:spcBef>
                <a:spcAft>
                  <a:spcPts val="450"/>
                </a:spcAft>
                <a:buClr>
                  <a:schemeClr val="bg1"/>
                </a:buClr>
                <a:buSzTx/>
                <a:buFont typeface="+mj-lt"/>
                <a:buAutoNum type="alphaLcPeriod"/>
                <a:tabLst/>
                <a:defRPr/>
              </a:pPr>
              <a:r>
                <a:rPr kumimoji="0" lang="nl-NL" sz="1050" b="0" i="0" u="none" strike="noStrike" kern="0" cap="none" spc="0" normalizeH="0" baseline="0" noProof="0" dirty="0">
                  <a:ln>
                    <a:noFill/>
                  </a:ln>
                  <a:solidFill>
                    <a:schemeClr val="bg1"/>
                  </a:solidFill>
                  <a:effectLst/>
                  <a:uLnTx/>
                  <a:uFillTx/>
                  <a:latin typeface="+mn-lt"/>
                  <a:cs typeface="Calibri" panose="020F0502020204030204" pitchFamily="34" charset="0"/>
                </a:rPr>
                <a:t>Alfabetische </a:t>
              </a:r>
              <a:r>
                <a:rPr kumimoji="0" lang="nl-NL" sz="1050" b="0" i="0" u="none" strike="noStrike" kern="0" cap="none" spc="0" normalizeH="0" baseline="0" noProof="0" dirty="0" err="1">
                  <a:ln>
                    <a:noFill/>
                  </a:ln>
                  <a:solidFill>
                    <a:schemeClr val="bg1"/>
                  </a:solidFill>
                  <a:effectLst/>
                  <a:uLnTx/>
                  <a:uFillTx/>
                  <a:latin typeface="+mn-lt"/>
                  <a:cs typeface="Calibri" panose="020F0502020204030204" pitchFamily="34" charset="0"/>
                </a:rPr>
                <a:t>bullet</a:t>
              </a:r>
              <a:r>
                <a:rPr kumimoji="0" lang="nl-NL" sz="1050" b="0" i="0" u="none" strike="noStrike" kern="0" cap="none" spc="0" normalizeH="0" baseline="0" noProof="0" dirty="0">
                  <a:ln>
                    <a:noFill/>
                  </a:ln>
                  <a:solidFill>
                    <a:schemeClr val="bg1"/>
                  </a:solidFill>
                  <a:effectLst/>
                  <a:uLnTx/>
                  <a:uFillTx/>
                  <a:latin typeface="+mn-lt"/>
                  <a:cs typeface="Calibri" panose="020F0502020204030204" pitchFamily="34" charset="0"/>
                </a:rPr>
                <a:t> </a:t>
              </a:r>
            </a:p>
          </p:txBody>
        </p:sp>
        <p:sp>
          <p:nvSpPr>
            <p:cNvPr id="28" name="Ovaal 27">
              <a:extLst>
                <a:ext uri="{FF2B5EF4-FFF2-40B4-BE49-F238E27FC236}">
                  <a16:creationId xmlns:a16="http://schemas.microsoft.com/office/drawing/2014/main" id="{50468D5C-3107-4C5A-857E-BF96F355E0B5}"/>
                </a:ext>
              </a:extLst>
            </p:cNvPr>
            <p:cNvSpPr/>
            <p:nvPr userDrawn="1"/>
          </p:nvSpPr>
          <p:spPr>
            <a:xfrm>
              <a:off x="-3604183" y="435289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8</a:t>
              </a:r>
            </a:p>
          </p:txBody>
        </p:sp>
        <p:sp>
          <p:nvSpPr>
            <p:cNvPr id="29" name="Rechthoek 28">
              <a:extLst>
                <a:ext uri="{FF2B5EF4-FFF2-40B4-BE49-F238E27FC236}">
                  <a16:creationId xmlns:a16="http://schemas.microsoft.com/office/drawing/2014/main" id="{97D5AA52-7318-4E02-9745-C21E9418A886}"/>
                </a:ext>
              </a:extLst>
            </p:cNvPr>
            <p:cNvSpPr/>
            <p:nvPr userDrawn="1"/>
          </p:nvSpPr>
          <p:spPr>
            <a:xfrm>
              <a:off x="-3319415" y="4712245"/>
              <a:ext cx="2949220" cy="180000"/>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100000"/>
                </a:lnSpc>
                <a:spcBef>
                  <a:spcPts val="450"/>
                </a:spcBef>
                <a:spcAft>
                  <a:spcPts val="450"/>
                </a:spcAft>
                <a:buClr>
                  <a:schemeClr val="tx1"/>
                </a:buClr>
                <a:buSzTx/>
                <a:buFont typeface="Arial" panose="020B0604020202020204" pitchFamily="34" charset="0"/>
                <a:buNone/>
                <a:tabLst/>
                <a:defRPr/>
              </a:pPr>
              <a:r>
                <a:rPr kumimoji="0" lang="nl-NL" sz="900" b="0" i="1" u="none" strike="noStrike" kern="0" cap="none" spc="0" normalizeH="0" baseline="0" noProof="0" dirty="0">
                  <a:ln>
                    <a:noFill/>
                  </a:ln>
                  <a:solidFill>
                    <a:schemeClr val="bg1"/>
                  </a:solidFill>
                  <a:effectLst/>
                  <a:uLnTx/>
                  <a:uFillTx/>
                  <a:latin typeface="+mn-lt"/>
                  <a:cs typeface="Calibri" panose="020F0502020204030204" pitchFamily="34" charset="0"/>
                </a:rPr>
                <a:t>*Bronvermelding </a:t>
              </a:r>
            </a:p>
          </p:txBody>
        </p:sp>
        <p:sp>
          <p:nvSpPr>
            <p:cNvPr id="30" name="Ovaal 29">
              <a:extLst>
                <a:ext uri="{FF2B5EF4-FFF2-40B4-BE49-F238E27FC236}">
                  <a16:creationId xmlns:a16="http://schemas.microsoft.com/office/drawing/2014/main" id="{187E2EE5-1408-4ACF-BCB5-C43F6EB98CDA}"/>
                </a:ext>
              </a:extLst>
            </p:cNvPr>
            <p:cNvSpPr/>
            <p:nvPr userDrawn="1"/>
          </p:nvSpPr>
          <p:spPr>
            <a:xfrm>
              <a:off x="-3604183" y="4712245"/>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9</a:t>
              </a:r>
            </a:p>
          </p:txBody>
        </p:sp>
        <p:sp>
          <p:nvSpPr>
            <p:cNvPr id="31" name="Rechthoek 30">
              <a:extLst>
                <a:ext uri="{FF2B5EF4-FFF2-40B4-BE49-F238E27FC236}">
                  <a16:creationId xmlns:a16="http://schemas.microsoft.com/office/drawing/2014/main" id="{D46E7F9E-BD41-43C8-8C62-5C5ECD234408}"/>
                </a:ext>
              </a:extLst>
            </p:cNvPr>
            <p:cNvSpPr/>
            <p:nvPr userDrawn="1"/>
          </p:nvSpPr>
          <p:spPr>
            <a:xfrm>
              <a:off x="-3319415" y="3634209"/>
              <a:ext cx="2949220" cy="180000"/>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100000"/>
                </a:lnSpc>
                <a:spcBef>
                  <a:spcPts val="450"/>
                </a:spcBef>
                <a:spcAft>
                  <a:spcPts val="450"/>
                </a:spcAft>
                <a:buClr>
                  <a:schemeClr val="accent1"/>
                </a:buClr>
                <a:buSzTx/>
                <a:buFont typeface="Arial" panose="020B0604020202020204" pitchFamily="34" charset="0"/>
                <a:buNone/>
                <a:tabLst/>
                <a:defRPr/>
              </a:pPr>
              <a:r>
                <a:rPr kumimoji="0" lang="nl-NL" sz="1050" b="1" i="0" u="none" strike="noStrike" kern="0" cap="none" spc="0" normalizeH="0" baseline="0" noProof="0" dirty="0">
                  <a:ln>
                    <a:noFill/>
                  </a:ln>
                  <a:solidFill>
                    <a:schemeClr val="bg1"/>
                  </a:solidFill>
                  <a:effectLst/>
                  <a:uLnTx/>
                  <a:uFillTx/>
                  <a:latin typeface="+mn-lt"/>
                  <a:cs typeface="Calibri" panose="020F0502020204030204" pitchFamily="34" charset="0"/>
                </a:rPr>
                <a:t>Kop</a:t>
              </a:r>
            </a:p>
          </p:txBody>
        </p:sp>
        <p:sp>
          <p:nvSpPr>
            <p:cNvPr id="32" name="Rechthoek 31">
              <a:extLst>
                <a:ext uri="{FF2B5EF4-FFF2-40B4-BE49-F238E27FC236}">
                  <a16:creationId xmlns:a16="http://schemas.microsoft.com/office/drawing/2014/main" id="{21E088CD-488F-4894-8DEF-5D68F02F980D}"/>
                </a:ext>
              </a:extLst>
            </p:cNvPr>
            <p:cNvSpPr/>
            <p:nvPr userDrawn="1"/>
          </p:nvSpPr>
          <p:spPr>
            <a:xfrm>
              <a:off x="-3786437" y="5124131"/>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900" b="1" cap="all" baseline="0" noProof="0" dirty="0">
                  <a:solidFill>
                    <a:srgbClr val="211F26"/>
                  </a:solidFill>
                  <a:latin typeface="Calibri" panose="020F0502020204030204" pitchFamily="34" charset="0"/>
                  <a:cs typeface="Calibri" panose="020F0502020204030204" pitchFamily="34" charset="0"/>
                </a:rPr>
                <a:t>MEER WETEN?</a:t>
              </a:r>
              <a:br>
                <a:rPr lang="nl-NL" sz="900" b="1" cap="all" baseline="0" noProof="0" dirty="0">
                  <a:solidFill>
                    <a:srgbClr val="211F26"/>
                  </a:solidFill>
                  <a:latin typeface="Calibri" panose="020F0502020204030204" pitchFamily="34" charset="0"/>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900" b="1" cap="all" baseline="0" noProof="0" dirty="0">
                  <a:solidFill>
                    <a:srgbClr val="211F26"/>
                  </a:solidFill>
                  <a:latin typeface="Calibri" panose="020F0502020204030204" pitchFamily="34" charset="0"/>
                  <a:cs typeface="Calibri" panose="020F0502020204030204" pitchFamily="34" charset="0"/>
                </a:rPr>
                <a:t> 'SLIDEBUILDER’ </a:t>
              </a:r>
              <a:r>
                <a:rPr lang="nl-NL" sz="9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900" kern="1200" cap="none" baseline="0" noProof="0" dirty="0">
                  <a:solidFill>
                    <a:srgbClr val="211F26"/>
                  </a:solidFill>
                  <a:latin typeface="Calibri" panose="020F0502020204030204" pitchFamily="34" charset="0"/>
                  <a:ea typeface="+mn-ea"/>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9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33" name="ICOON_info">
              <a:extLst>
                <a:ext uri="{FF2B5EF4-FFF2-40B4-BE49-F238E27FC236}">
                  <a16:creationId xmlns:a16="http://schemas.microsoft.com/office/drawing/2014/main" id="{B2BF1EE8-FCA1-476F-AD7A-47C28E525093}"/>
                </a:ext>
              </a:extLst>
            </p:cNvPr>
            <p:cNvGrpSpPr/>
            <p:nvPr userDrawn="1"/>
          </p:nvGrpSpPr>
          <p:grpSpPr>
            <a:xfrm>
              <a:off x="-376736" y="5063968"/>
              <a:ext cx="283685" cy="283685"/>
              <a:chOff x="-510741" y="5913713"/>
              <a:chExt cx="267555" cy="267555"/>
            </a:xfrm>
          </p:grpSpPr>
          <p:sp>
            <p:nvSpPr>
              <p:cNvPr id="81" name="Ovaal 80">
                <a:extLst>
                  <a:ext uri="{FF2B5EF4-FFF2-40B4-BE49-F238E27FC236}">
                    <a16:creationId xmlns:a16="http://schemas.microsoft.com/office/drawing/2014/main" id="{DB313A90-F8CE-4F8E-9E9D-205931A6CF0E}"/>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450"/>
                  </a:spcBef>
                  <a:spcAft>
                    <a:spcPts val="450"/>
                  </a:spcAft>
                </a:pPr>
                <a:endParaRPr lang="nl-NL" sz="1200" cap="all" baseline="0" noProof="0" dirty="0">
                  <a:latin typeface="Calibri" panose="020F0502020204030204" pitchFamily="34" charset="0"/>
                  <a:cs typeface="Calibri" panose="020F0502020204030204" pitchFamily="34" charset="0"/>
                </a:endParaRPr>
              </a:p>
            </p:txBody>
          </p:sp>
          <p:sp>
            <p:nvSpPr>
              <p:cNvPr id="82" name="Graphic 163" descr="Informatie">
                <a:extLst>
                  <a:ext uri="{FF2B5EF4-FFF2-40B4-BE49-F238E27FC236}">
                    <a16:creationId xmlns:a16="http://schemas.microsoft.com/office/drawing/2014/main" id="{1DECA2FD-1408-47EA-AAB0-4DBDB3DE3493}"/>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lstStyle/>
              <a:p>
                <a:endParaRPr lang="nl-NL" sz="1500" noProof="0" dirty="0">
                  <a:solidFill>
                    <a:srgbClr val="211F26"/>
                  </a:solidFill>
                  <a:latin typeface="Calibri" panose="020F0502020204030204" pitchFamily="34" charset="0"/>
                  <a:cs typeface="Calibri" panose="020F0502020204030204" pitchFamily="34" charset="0"/>
                </a:endParaRPr>
              </a:p>
            </p:txBody>
          </p:sp>
        </p:grpSp>
        <p:grpSp>
          <p:nvGrpSpPr>
            <p:cNvPr id="34" name="VOORBEELD">
              <a:extLst>
                <a:ext uri="{FF2B5EF4-FFF2-40B4-BE49-F238E27FC236}">
                  <a16:creationId xmlns:a16="http://schemas.microsoft.com/office/drawing/2014/main" id="{2AD86D86-6911-40EB-8FBA-E51A091966F7}"/>
                </a:ext>
              </a:extLst>
            </p:cNvPr>
            <p:cNvGrpSpPr/>
            <p:nvPr userDrawn="1"/>
          </p:nvGrpSpPr>
          <p:grpSpPr>
            <a:xfrm>
              <a:off x="-3605171" y="458674"/>
              <a:ext cx="3234311" cy="558875"/>
              <a:chOff x="-3605171" y="458674"/>
              <a:chExt cx="3234311" cy="558875"/>
            </a:xfrm>
          </p:grpSpPr>
          <p:sp>
            <p:nvSpPr>
              <p:cNvPr id="41" name="Rechthoek 40">
                <a:extLst>
                  <a:ext uri="{FF2B5EF4-FFF2-40B4-BE49-F238E27FC236}">
                    <a16:creationId xmlns:a16="http://schemas.microsoft.com/office/drawing/2014/main" id="{F0D8AAA3-4BEC-4035-8038-0707D55E4F8E}"/>
                  </a:ext>
                </a:extLst>
              </p:cNvPr>
              <p:cNvSpPr/>
              <p:nvPr userDrawn="1"/>
            </p:nvSpPr>
            <p:spPr>
              <a:xfrm>
                <a:off x="-3604183" y="458674"/>
                <a:ext cx="393459" cy="184058"/>
              </a:xfrm>
              <a:prstGeom prst="rect">
                <a:avLst/>
              </a:prstGeom>
              <a:solidFill>
                <a:srgbClr val="F8F8F8"/>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18000" rIns="0" bIns="0" numCol="1" spcCol="0" rtlCol="0" fromWordArt="0" anchor="t" anchorCtr="0" forceAA="0" compatLnSpc="1">
                <a:prstTxWarp prst="textNoShape">
                  <a:avLst/>
                </a:prstTxWarp>
                <a:noAutofit/>
              </a:bodyPr>
              <a:lstStyle/>
              <a:p>
                <a:pPr algn="ctr"/>
                <a:r>
                  <a:rPr lang="nl-NL" sz="675" b="1" noProof="0" dirty="0">
                    <a:solidFill>
                      <a:srgbClr val="211F26"/>
                    </a:solidFill>
                    <a:latin typeface="Calibri" panose="020F0502020204030204" pitchFamily="34" charset="0"/>
                    <a:cs typeface="Calibri" panose="020F0502020204030204" pitchFamily="34" charset="0"/>
                  </a:rPr>
                  <a:t>Start</a:t>
                </a:r>
              </a:p>
            </p:txBody>
          </p:sp>
          <p:sp>
            <p:nvSpPr>
              <p:cNvPr id="42" name="Rechthoek 41">
                <a:extLst>
                  <a:ext uri="{FF2B5EF4-FFF2-40B4-BE49-F238E27FC236}">
                    <a16:creationId xmlns:a16="http://schemas.microsoft.com/office/drawing/2014/main" id="{C3E05EC1-93A5-4EDB-82C1-6BD82BBFAF4E}"/>
                  </a:ext>
                </a:extLst>
              </p:cNvPr>
              <p:cNvSpPr/>
              <p:nvPr userDrawn="1"/>
            </p:nvSpPr>
            <p:spPr>
              <a:xfrm>
                <a:off x="-3599184" y="621345"/>
                <a:ext cx="383782" cy="27171"/>
              </a:xfrm>
              <a:prstGeom prst="rect">
                <a:avLst/>
              </a:prstGeom>
              <a:solidFill>
                <a:srgbClr val="B7462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nvGrpSpPr>
              <p:cNvPr id="43" name="Groep 42">
                <a:extLst>
                  <a:ext uri="{FF2B5EF4-FFF2-40B4-BE49-F238E27FC236}">
                    <a16:creationId xmlns:a16="http://schemas.microsoft.com/office/drawing/2014/main" id="{77ECE9DB-B354-430C-B987-156C73ABAA1A}"/>
                  </a:ext>
                </a:extLst>
              </p:cNvPr>
              <p:cNvGrpSpPr/>
              <p:nvPr userDrawn="1"/>
            </p:nvGrpSpPr>
            <p:grpSpPr>
              <a:xfrm>
                <a:off x="-3386247" y="830871"/>
                <a:ext cx="139423" cy="109566"/>
                <a:chOff x="-2866744" y="827071"/>
                <a:chExt cx="168701" cy="132575"/>
              </a:xfrm>
            </p:grpSpPr>
            <p:grpSp>
              <p:nvGrpSpPr>
                <p:cNvPr id="74" name="Groep 73">
                  <a:extLst>
                    <a:ext uri="{FF2B5EF4-FFF2-40B4-BE49-F238E27FC236}">
                      <a16:creationId xmlns:a16="http://schemas.microsoft.com/office/drawing/2014/main" id="{77735BDA-9B00-4D8F-A669-42F2227213DC}"/>
                    </a:ext>
                  </a:extLst>
                </p:cNvPr>
                <p:cNvGrpSpPr/>
                <p:nvPr userDrawn="1"/>
              </p:nvGrpSpPr>
              <p:grpSpPr>
                <a:xfrm>
                  <a:off x="-2866744" y="827071"/>
                  <a:ext cx="168701" cy="132575"/>
                  <a:chOff x="-2866744" y="827071"/>
                  <a:chExt cx="168701" cy="132575"/>
                </a:xfrm>
              </p:grpSpPr>
              <p:cxnSp>
                <p:nvCxnSpPr>
                  <p:cNvPr id="76" name="Rechte verbindingslijn 75">
                    <a:extLst>
                      <a:ext uri="{FF2B5EF4-FFF2-40B4-BE49-F238E27FC236}">
                        <a16:creationId xmlns:a16="http://schemas.microsoft.com/office/drawing/2014/main" id="{D09027E5-CE0D-46D1-A577-7B5E74BC6D64}"/>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77" name="Rechte verbindingslijn 76">
                    <a:extLst>
                      <a:ext uri="{FF2B5EF4-FFF2-40B4-BE49-F238E27FC236}">
                        <a16:creationId xmlns:a16="http://schemas.microsoft.com/office/drawing/2014/main" id="{9BBC0849-6389-4B57-B981-7B3CB5C7C11D}"/>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78" name="Rechte verbindingslijn 77">
                    <a:extLst>
                      <a:ext uri="{FF2B5EF4-FFF2-40B4-BE49-F238E27FC236}">
                        <a16:creationId xmlns:a16="http://schemas.microsoft.com/office/drawing/2014/main" id="{69A43134-7ACA-4227-9836-945AF0B1E7BB}"/>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79" name="Rechte verbindingslijn 78">
                    <a:extLst>
                      <a:ext uri="{FF2B5EF4-FFF2-40B4-BE49-F238E27FC236}">
                        <a16:creationId xmlns:a16="http://schemas.microsoft.com/office/drawing/2014/main" id="{5CA1AB23-F738-441C-A42E-FC403284B786}"/>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80" name="Rechte verbindingslijn 79">
                    <a:extLst>
                      <a:ext uri="{FF2B5EF4-FFF2-40B4-BE49-F238E27FC236}">
                        <a16:creationId xmlns:a16="http://schemas.microsoft.com/office/drawing/2014/main" id="{27DA9D13-51F3-433E-A1F0-E3176C79D7B2}"/>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75" name="Pijl: rechts 74">
                  <a:extLst>
                    <a:ext uri="{FF2B5EF4-FFF2-40B4-BE49-F238E27FC236}">
                      <a16:creationId xmlns:a16="http://schemas.microsoft.com/office/drawing/2014/main" id="{5B9A338D-8A5C-4688-A382-DD714EB7A297}"/>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nvGrpSpPr>
              <p:cNvPr id="44" name="Groep 43">
                <a:extLst>
                  <a:ext uri="{FF2B5EF4-FFF2-40B4-BE49-F238E27FC236}">
                    <a16:creationId xmlns:a16="http://schemas.microsoft.com/office/drawing/2014/main" id="{C819E579-B235-4014-BD98-96E2E12A1BF2}"/>
                  </a:ext>
                </a:extLst>
              </p:cNvPr>
              <p:cNvGrpSpPr/>
              <p:nvPr userDrawn="1"/>
            </p:nvGrpSpPr>
            <p:grpSpPr>
              <a:xfrm>
                <a:off x="-3605171" y="830871"/>
                <a:ext cx="139423" cy="109566"/>
                <a:chOff x="-2866744" y="518074"/>
                <a:chExt cx="168701" cy="132575"/>
              </a:xfrm>
            </p:grpSpPr>
            <p:grpSp>
              <p:nvGrpSpPr>
                <p:cNvPr id="67" name="Groep 66">
                  <a:extLst>
                    <a:ext uri="{FF2B5EF4-FFF2-40B4-BE49-F238E27FC236}">
                      <a16:creationId xmlns:a16="http://schemas.microsoft.com/office/drawing/2014/main" id="{D6318B47-9668-477C-AA1F-89BB46A83D70}"/>
                    </a:ext>
                  </a:extLst>
                </p:cNvPr>
                <p:cNvGrpSpPr/>
                <p:nvPr userDrawn="1"/>
              </p:nvGrpSpPr>
              <p:grpSpPr>
                <a:xfrm>
                  <a:off x="-2866744" y="518074"/>
                  <a:ext cx="168701" cy="132575"/>
                  <a:chOff x="-2866744" y="518074"/>
                  <a:chExt cx="168701" cy="132575"/>
                </a:xfrm>
              </p:grpSpPr>
              <p:cxnSp>
                <p:nvCxnSpPr>
                  <p:cNvPr id="69" name="Rechte verbindingslijn 68">
                    <a:extLst>
                      <a:ext uri="{FF2B5EF4-FFF2-40B4-BE49-F238E27FC236}">
                        <a16:creationId xmlns:a16="http://schemas.microsoft.com/office/drawing/2014/main" id="{63250967-EB0A-4ED2-9E29-4E02F59D28CF}"/>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70" name="Rechte verbindingslijn 69">
                    <a:extLst>
                      <a:ext uri="{FF2B5EF4-FFF2-40B4-BE49-F238E27FC236}">
                        <a16:creationId xmlns:a16="http://schemas.microsoft.com/office/drawing/2014/main" id="{63B2027F-3856-4541-9CD1-549B60DFECFA}"/>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71" name="Rechte verbindingslijn 70">
                    <a:extLst>
                      <a:ext uri="{FF2B5EF4-FFF2-40B4-BE49-F238E27FC236}">
                        <a16:creationId xmlns:a16="http://schemas.microsoft.com/office/drawing/2014/main" id="{DA105AA8-3B2A-4F9C-9C8D-A083B8C894F0}"/>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72" name="Rechte verbindingslijn 71">
                    <a:extLst>
                      <a:ext uri="{FF2B5EF4-FFF2-40B4-BE49-F238E27FC236}">
                        <a16:creationId xmlns:a16="http://schemas.microsoft.com/office/drawing/2014/main" id="{258E63B1-2C9D-471C-A23F-B1A43044E09F}"/>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73" name="Rechte verbindingslijn 72">
                    <a:extLst>
                      <a:ext uri="{FF2B5EF4-FFF2-40B4-BE49-F238E27FC236}">
                        <a16:creationId xmlns:a16="http://schemas.microsoft.com/office/drawing/2014/main" id="{CF097D92-8409-42E2-93A3-5FB6505A28FB}"/>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68" name="Pijl: rechts 67">
                  <a:extLst>
                    <a:ext uri="{FF2B5EF4-FFF2-40B4-BE49-F238E27FC236}">
                      <a16:creationId xmlns:a16="http://schemas.microsoft.com/office/drawing/2014/main" id="{B03B3E04-CB27-4918-A961-3F504A078F17}"/>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cxnSp>
            <p:nvCxnSpPr>
              <p:cNvPr id="45" name="Rechte verbindingslijn 44">
                <a:extLst>
                  <a:ext uri="{FF2B5EF4-FFF2-40B4-BE49-F238E27FC236}">
                    <a16:creationId xmlns:a16="http://schemas.microsoft.com/office/drawing/2014/main" id="{4E55DC0E-3C7E-474A-BC81-52A3E4A6D54B}"/>
                  </a:ext>
                </a:extLst>
              </p:cNvPr>
              <p:cNvCxnSpPr>
                <a:cxnSpLocks/>
              </p:cNvCxnSpPr>
              <p:nvPr userDrawn="1"/>
            </p:nvCxnSpPr>
            <p:spPr>
              <a:xfrm flipV="1">
                <a:off x="-3459956" y="588169"/>
                <a:ext cx="547687" cy="219076"/>
              </a:xfrm>
              <a:prstGeom prst="line">
                <a:avLst/>
              </a:prstGeom>
              <a:noFill/>
              <a:ln w="19050" cap="rnd" cmpd="sng" algn="ctr">
                <a:solidFill>
                  <a:schemeClr val="accent1"/>
                </a:solidFill>
                <a:prstDash val="solid"/>
                <a:headEnd type="oval"/>
              </a:ln>
              <a:effectLst/>
            </p:spPr>
          </p:cxnSp>
          <p:cxnSp>
            <p:nvCxnSpPr>
              <p:cNvPr id="46" name="Rechte verbindingslijn 45">
                <a:extLst>
                  <a:ext uri="{FF2B5EF4-FFF2-40B4-BE49-F238E27FC236}">
                    <a16:creationId xmlns:a16="http://schemas.microsoft.com/office/drawing/2014/main" id="{0519D1F6-6F3A-450B-A27C-CF9060D7A3FF}"/>
                  </a:ext>
                </a:extLst>
              </p:cNvPr>
              <p:cNvCxnSpPr>
                <a:cxnSpLocks/>
              </p:cNvCxnSpPr>
              <p:nvPr userDrawn="1"/>
            </p:nvCxnSpPr>
            <p:spPr>
              <a:xfrm>
                <a:off x="-3224213" y="828675"/>
                <a:ext cx="319088" cy="0"/>
              </a:xfrm>
              <a:prstGeom prst="line">
                <a:avLst/>
              </a:prstGeom>
              <a:noFill/>
              <a:ln w="19050" cap="rnd" cmpd="sng" algn="ctr">
                <a:solidFill>
                  <a:schemeClr val="accent1"/>
                </a:solidFill>
                <a:prstDash val="solid"/>
                <a:headEnd type="oval"/>
              </a:ln>
              <a:effectLst/>
            </p:spPr>
          </p:cxnSp>
          <p:sp>
            <p:nvSpPr>
              <p:cNvPr id="47" name="Rechthoek 46">
                <a:extLst>
                  <a:ext uri="{FF2B5EF4-FFF2-40B4-BE49-F238E27FC236}">
                    <a16:creationId xmlns:a16="http://schemas.microsoft.com/office/drawing/2014/main" id="{F403576A-739F-4956-86F2-CAF9209EE781}"/>
                  </a:ext>
                </a:extLst>
              </p:cNvPr>
              <p:cNvSpPr/>
              <p:nvPr userDrawn="1"/>
            </p:nvSpPr>
            <p:spPr>
              <a:xfrm>
                <a:off x="-2559903" y="512179"/>
                <a:ext cx="2189042" cy="151083"/>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Tekstniveau omhoog</a:t>
                </a:r>
              </a:p>
            </p:txBody>
          </p:sp>
          <p:sp>
            <p:nvSpPr>
              <p:cNvPr id="48" name="Rechthoek 47">
                <a:extLst>
                  <a:ext uri="{FF2B5EF4-FFF2-40B4-BE49-F238E27FC236}">
                    <a16:creationId xmlns:a16="http://schemas.microsoft.com/office/drawing/2014/main" id="{7B1AFC61-9583-441C-AF72-7009E26A54BE}"/>
                  </a:ext>
                </a:extLst>
              </p:cNvPr>
              <p:cNvSpPr/>
              <p:nvPr userDrawn="1"/>
            </p:nvSpPr>
            <p:spPr>
              <a:xfrm>
                <a:off x="-2559903" y="819562"/>
                <a:ext cx="2189043" cy="142202"/>
              </a:xfrm>
              <a:prstGeom prst="rect">
                <a:avLst/>
              </a:prstGeom>
              <a:noFill/>
              <a:ln w="25400" cap="flat" cmpd="sng" algn="ctr">
                <a:noFill/>
                <a:prstDash val="solid"/>
              </a:ln>
              <a:effectLst/>
            </p:spPr>
            <p:txBody>
              <a:bodyPr lIns="0" tIns="0" rIns="0" bIns="0" rtlCol="0" anchor="ct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825"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Tekstniveau omlaag</a:t>
                </a:r>
              </a:p>
            </p:txBody>
          </p:sp>
          <p:grpSp>
            <p:nvGrpSpPr>
              <p:cNvPr id="49" name="Groep 48">
                <a:extLst>
                  <a:ext uri="{FF2B5EF4-FFF2-40B4-BE49-F238E27FC236}">
                    <a16:creationId xmlns:a16="http://schemas.microsoft.com/office/drawing/2014/main" id="{21781DDA-2976-4DA9-9EBC-4EA6D1E6F987}"/>
                  </a:ext>
                </a:extLst>
              </p:cNvPr>
              <p:cNvGrpSpPr/>
              <p:nvPr userDrawn="1"/>
            </p:nvGrpSpPr>
            <p:grpSpPr>
              <a:xfrm>
                <a:off x="-2916763" y="769168"/>
                <a:ext cx="268738" cy="248381"/>
                <a:chOff x="-2916763" y="769168"/>
                <a:chExt cx="268738" cy="248381"/>
              </a:xfrm>
            </p:grpSpPr>
            <p:sp>
              <p:nvSpPr>
                <p:cNvPr id="59" name="Rechthoek 58">
                  <a:extLst>
                    <a:ext uri="{FF2B5EF4-FFF2-40B4-BE49-F238E27FC236}">
                      <a16:creationId xmlns:a16="http://schemas.microsoft.com/office/drawing/2014/main" id="{0C2B5CFC-096D-4931-BB9A-6BDFAD25B459}"/>
                    </a:ext>
                  </a:extLst>
                </p:cNvPr>
                <p:cNvSpPr/>
                <p:nvPr userDrawn="1"/>
              </p:nvSpPr>
              <p:spPr>
                <a:xfrm>
                  <a:off x="-2916763" y="769168"/>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dirty="0">
                    <a:solidFill>
                      <a:srgbClr val="211F26"/>
                    </a:solidFill>
                    <a:latin typeface="Calibri" panose="020F0502020204030204" pitchFamily="34" charset="0"/>
                    <a:cs typeface="Calibri" panose="020F0502020204030204" pitchFamily="34" charset="0"/>
                  </a:endParaRPr>
                </a:p>
              </p:txBody>
            </p:sp>
            <p:grpSp>
              <p:nvGrpSpPr>
                <p:cNvPr id="60" name="Groep 59">
                  <a:extLst>
                    <a:ext uri="{FF2B5EF4-FFF2-40B4-BE49-F238E27FC236}">
                      <a16:creationId xmlns:a16="http://schemas.microsoft.com/office/drawing/2014/main" id="{E5338745-9915-40A3-9CA1-6276E0662942}"/>
                    </a:ext>
                  </a:extLst>
                </p:cNvPr>
                <p:cNvGrpSpPr/>
                <p:nvPr userDrawn="1"/>
              </p:nvGrpSpPr>
              <p:grpSpPr>
                <a:xfrm>
                  <a:off x="-2866744" y="827071"/>
                  <a:ext cx="168701" cy="132575"/>
                  <a:chOff x="-2866744" y="827071"/>
                  <a:chExt cx="168701" cy="132575"/>
                </a:xfrm>
              </p:grpSpPr>
              <p:cxnSp>
                <p:nvCxnSpPr>
                  <p:cNvPr id="62" name="Rechte verbindingslijn 61">
                    <a:extLst>
                      <a:ext uri="{FF2B5EF4-FFF2-40B4-BE49-F238E27FC236}">
                        <a16:creationId xmlns:a16="http://schemas.microsoft.com/office/drawing/2014/main" id="{7B27C056-195D-409C-959D-E6D5956C2BEA}"/>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63" name="Rechte verbindingslijn 62">
                    <a:extLst>
                      <a:ext uri="{FF2B5EF4-FFF2-40B4-BE49-F238E27FC236}">
                        <a16:creationId xmlns:a16="http://schemas.microsoft.com/office/drawing/2014/main" id="{83B3772F-93D1-4AE3-935C-79DE108D95F7}"/>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64" name="Rechte verbindingslijn 63">
                    <a:extLst>
                      <a:ext uri="{FF2B5EF4-FFF2-40B4-BE49-F238E27FC236}">
                        <a16:creationId xmlns:a16="http://schemas.microsoft.com/office/drawing/2014/main" id="{0FA98315-DA25-42DE-9DB3-22022812C9F4}"/>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65" name="Rechte verbindingslijn 64">
                    <a:extLst>
                      <a:ext uri="{FF2B5EF4-FFF2-40B4-BE49-F238E27FC236}">
                        <a16:creationId xmlns:a16="http://schemas.microsoft.com/office/drawing/2014/main" id="{EDF149E9-87A7-46F0-8FEC-2AB0B398ECD8}"/>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66" name="Rechte verbindingslijn 65">
                    <a:extLst>
                      <a:ext uri="{FF2B5EF4-FFF2-40B4-BE49-F238E27FC236}">
                        <a16:creationId xmlns:a16="http://schemas.microsoft.com/office/drawing/2014/main" id="{640C4BE0-5EDF-4938-B58D-B52B74AD4325}"/>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61" name="Pijl: rechts 60">
                  <a:extLst>
                    <a:ext uri="{FF2B5EF4-FFF2-40B4-BE49-F238E27FC236}">
                      <a16:creationId xmlns:a16="http://schemas.microsoft.com/office/drawing/2014/main" id="{90663940-7A6E-427D-A31E-72A76D674E29}"/>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nvGrpSpPr>
              <p:cNvPr id="50" name="Groep 49">
                <a:extLst>
                  <a:ext uri="{FF2B5EF4-FFF2-40B4-BE49-F238E27FC236}">
                    <a16:creationId xmlns:a16="http://schemas.microsoft.com/office/drawing/2014/main" id="{4C4FE897-8D2E-4F99-89D7-CDBDBB41BE2E}"/>
                  </a:ext>
                </a:extLst>
              </p:cNvPr>
              <p:cNvGrpSpPr/>
              <p:nvPr userDrawn="1"/>
            </p:nvGrpSpPr>
            <p:grpSpPr>
              <a:xfrm>
                <a:off x="-2916763" y="460171"/>
                <a:ext cx="268738" cy="248381"/>
                <a:chOff x="-2916763" y="460171"/>
                <a:chExt cx="268738" cy="248381"/>
              </a:xfrm>
            </p:grpSpPr>
            <p:sp>
              <p:nvSpPr>
                <p:cNvPr id="51" name="Rechthoek 50">
                  <a:extLst>
                    <a:ext uri="{FF2B5EF4-FFF2-40B4-BE49-F238E27FC236}">
                      <a16:creationId xmlns:a16="http://schemas.microsoft.com/office/drawing/2014/main" id="{C3837366-CFDF-4FAA-A103-1EFC39FA574A}"/>
                    </a:ext>
                  </a:extLst>
                </p:cNvPr>
                <p:cNvSpPr/>
                <p:nvPr userDrawn="1"/>
              </p:nvSpPr>
              <p:spPr>
                <a:xfrm>
                  <a:off x="-2916763" y="460171"/>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788" b="0" noProof="0" dirty="0">
                    <a:solidFill>
                      <a:srgbClr val="211F26"/>
                    </a:solidFill>
                    <a:latin typeface="Calibri" panose="020F0502020204030204" pitchFamily="34" charset="0"/>
                    <a:cs typeface="Calibri" panose="020F0502020204030204" pitchFamily="34" charset="0"/>
                  </a:endParaRPr>
                </a:p>
              </p:txBody>
            </p:sp>
            <p:grpSp>
              <p:nvGrpSpPr>
                <p:cNvPr id="52" name="Groep 51">
                  <a:extLst>
                    <a:ext uri="{FF2B5EF4-FFF2-40B4-BE49-F238E27FC236}">
                      <a16:creationId xmlns:a16="http://schemas.microsoft.com/office/drawing/2014/main" id="{3A0B3111-9DEE-47F5-9B46-28C8CA683240}"/>
                    </a:ext>
                  </a:extLst>
                </p:cNvPr>
                <p:cNvGrpSpPr/>
                <p:nvPr userDrawn="1"/>
              </p:nvGrpSpPr>
              <p:grpSpPr>
                <a:xfrm>
                  <a:off x="-2866744" y="518074"/>
                  <a:ext cx="168701" cy="132575"/>
                  <a:chOff x="-2866744" y="518074"/>
                  <a:chExt cx="168701" cy="132575"/>
                </a:xfrm>
              </p:grpSpPr>
              <p:cxnSp>
                <p:nvCxnSpPr>
                  <p:cNvPr id="54" name="Rechte verbindingslijn 53">
                    <a:extLst>
                      <a:ext uri="{FF2B5EF4-FFF2-40B4-BE49-F238E27FC236}">
                        <a16:creationId xmlns:a16="http://schemas.microsoft.com/office/drawing/2014/main" id="{D971A880-F4B4-48A4-B1E4-7699D74341D3}"/>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55" name="Rechte verbindingslijn 54">
                    <a:extLst>
                      <a:ext uri="{FF2B5EF4-FFF2-40B4-BE49-F238E27FC236}">
                        <a16:creationId xmlns:a16="http://schemas.microsoft.com/office/drawing/2014/main" id="{8CA0107F-6999-4AC1-A2DA-FC6273EA1B12}"/>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56" name="Rechte verbindingslijn 55">
                    <a:extLst>
                      <a:ext uri="{FF2B5EF4-FFF2-40B4-BE49-F238E27FC236}">
                        <a16:creationId xmlns:a16="http://schemas.microsoft.com/office/drawing/2014/main" id="{FA17708E-E05E-4726-9A5F-D0EF4C2C2014}"/>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57" name="Rechte verbindingslijn 56">
                    <a:extLst>
                      <a:ext uri="{FF2B5EF4-FFF2-40B4-BE49-F238E27FC236}">
                        <a16:creationId xmlns:a16="http://schemas.microsoft.com/office/drawing/2014/main" id="{841F6E46-8F42-435D-B23E-C05A3E8CE9A4}"/>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58" name="Rechte verbindingslijn 57">
                    <a:extLst>
                      <a:ext uri="{FF2B5EF4-FFF2-40B4-BE49-F238E27FC236}">
                        <a16:creationId xmlns:a16="http://schemas.microsoft.com/office/drawing/2014/main" id="{6A66BC72-68B4-4F47-AC90-9EFA73A4D2B1}"/>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53" name="Pijl: rechts 52">
                  <a:extLst>
                    <a:ext uri="{FF2B5EF4-FFF2-40B4-BE49-F238E27FC236}">
                      <a16:creationId xmlns:a16="http://schemas.microsoft.com/office/drawing/2014/main" id="{16978175-7786-412F-897D-E0A0B7563A78}"/>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grpSp>
          <p:nvGrpSpPr>
            <p:cNvPr id="35" name="Groep 34">
              <a:extLst>
                <a:ext uri="{FF2B5EF4-FFF2-40B4-BE49-F238E27FC236}">
                  <a16:creationId xmlns:a16="http://schemas.microsoft.com/office/drawing/2014/main" id="{F32F05A7-9D23-4BD7-926E-AE7A7AB13774}"/>
                </a:ext>
              </a:extLst>
            </p:cNvPr>
            <p:cNvGrpSpPr/>
            <p:nvPr userDrawn="1"/>
          </p:nvGrpSpPr>
          <p:grpSpPr>
            <a:xfrm>
              <a:off x="-938434" y="5326819"/>
              <a:ext cx="627798" cy="576693"/>
              <a:chOff x="-1753862" y="6112775"/>
              <a:chExt cx="759635" cy="697798"/>
            </a:xfrm>
          </p:grpSpPr>
          <p:grpSp>
            <p:nvGrpSpPr>
              <p:cNvPr id="36" name="Inspireren">
                <a:extLst>
                  <a:ext uri="{FF2B5EF4-FFF2-40B4-BE49-F238E27FC236}">
                    <a16:creationId xmlns:a16="http://schemas.microsoft.com/office/drawing/2014/main" id="{BB09C036-56C5-4329-9A28-6EBA8EBF29BC}"/>
                  </a:ext>
                </a:extLst>
              </p:cNvPr>
              <p:cNvGrpSpPr>
                <a:grpSpLocks noChangeAspect="1"/>
              </p:cNvGrpSpPr>
              <p:nvPr userDrawn="1"/>
            </p:nvGrpSpPr>
            <p:grpSpPr bwMode="auto">
              <a:xfrm>
                <a:off x="-1484858" y="6112775"/>
                <a:ext cx="205431" cy="293286"/>
                <a:chOff x="4768" y="2783"/>
                <a:chExt cx="788" cy="1125"/>
              </a:xfrm>
              <a:gradFill>
                <a:gsLst>
                  <a:gs pos="0">
                    <a:srgbClr val="9D9FA1"/>
                  </a:gs>
                  <a:gs pos="70000">
                    <a:srgbClr val="211F26"/>
                  </a:gs>
                </a:gsLst>
                <a:lin ang="2700000" scaled="0"/>
              </a:gradFill>
            </p:grpSpPr>
            <p:sp>
              <p:nvSpPr>
                <p:cNvPr id="38" name="Freeform 12">
                  <a:extLst>
                    <a:ext uri="{FF2B5EF4-FFF2-40B4-BE49-F238E27FC236}">
                      <a16:creationId xmlns:a16="http://schemas.microsoft.com/office/drawing/2014/main" id="{0413C3E5-8D73-4FA8-8DD8-4697707FB44E}"/>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39" name="Freeform 13">
                  <a:extLst>
                    <a:ext uri="{FF2B5EF4-FFF2-40B4-BE49-F238E27FC236}">
                      <a16:creationId xmlns:a16="http://schemas.microsoft.com/office/drawing/2014/main" id="{D953AE2D-CBA1-4FC1-91BE-EAD239DA8D89}"/>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40" name="Freeform 14">
                  <a:extLst>
                    <a:ext uri="{FF2B5EF4-FFF2-40B4-BE49-F238E27FC236}">
                      <a16:creationId xmlns:a16="http://schemas.microsoft.com/office/drawing/2014/main" id="{9CACD7C1-E6E9-44EA-B577-E4AFABCFB09F}"/>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grpSp>
          <p:sp>
            <p:nvSpPr>
              <p:cNvPr id="37" name="Tekstvak 36">
                <a:extLst>
                  <a:ext uri="{FF2B5EF4-FFF2-40B4-BE49-F238E27FC236}">
                    <a16:creationId xmlns:a16="http://schemas.microsoft.com/office/drawing/2014/main" id="{31C0EAB3-F2A1-46D0-89F9-418F0D74A2FB}"/>
                  </a:ext>
                </a:extLst>
              </p:cNvPr>
              <p:cNvSpPr txBox="1"/>
              <p:nvPr userDrawn="1"/>
            </p:nvSpPr>
            <p:spPr>
              <a:xfrm>
                <a:off x="-1753862" y="6420664"/>
                <a:ext cx="759635" cy="389909"/>
              </a:xfrm>
              <a:prstGeom prst="rect">
                <a:avLst/>
              </a:prstGeom>
              <a:noFill/>
            </p:spPr>
            <p:txBody>
              <a:bodyPr wrap="square" lIns="0" tIns="0" rIns="0" bIns="0" rtlCol="0" anchor="ctr">
                <a:noAutofit/>
              </a:bodyPr>
              <a:lstStyle/>
              <a:p>
                <a:pPr marL="0" marR="0" lvl="0" indent="0" algn="ctr" defTabSz="685800" rtl="0"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sp>
        <p:nvSpPr>
          <p:cNvPr id="8" name="- INFO">
            <a:extLst>
              <a:ext uri="{FF2B5EF4-FFF2-40B4-BE49-F238E27FC236}">
                <a16:creationId xmlns:a16="http://schemas.microsoft.com/office/drawing/2014/main" id="{32F620CA-8583-4139-8379-8671C99AE382}"/>
              </a:ext>
            </a:extLst>
          </p:cNvPr>
          <p:cNvSpPr txBox="1"/>
          <p:nvPr userDrawn="1"/>
        </p:nvSpPr>
        <p:spPr>
          <a:xfrm>
            <a:off x="0" y="-272667"/>
            <a:ext cx="9134475" cy="148842"/>
          </a:xfrm>
          <a:prstGeom prst="rect">
            <a:avLst/>
          </a:prstGeom>
          <a:noFill/>
        </p:spPr>
        <p:txBody>
          <a:bodyPr wrap="square" lIns="0" tIns="0" rIns="0" bIns="0" rtlCol="0" anchor="ctr" anchorCtr="0">
            <a:noAutofit/>
          </a:bodyPr>
          <a:lstStyle/>
          <a:p>
            <a:pPr algn="l"/>
            <a:r>
              <a:rPr lang="nl-NL" sz="1050" b="1" cap="all" spc="0" baseline="0">
                <a:solidFill>
                  <a:sysClr val="windowText" lastClr="000000"/>
                </a:solidFill>
                <a:latin typeface="+mn-lt"/>
                <a:cs typeface="Calibri" panose="020F0502020204030204" pitchFamily="34" charset="0"/>
              </a:rPr>
              <a:t>Tekst + Video</a:t>
            </a:r>
            <a:endParaRPr lang="nl-NL" sz="1050" b="1" cap="all" spc="0" baseline="0" dirty="0">
              <a:solidFill>
                <a:sysClr val="windowText" lastClr="000000"/>
              </a:solidFill>
              <a:latin typeface="+mn-lt"/>
              <a:cs typeface="Calibri" panose="020F0502020204030204" pitchFamily="34" charset="0"/>
            </a:endParaRPr>
          </a:p>
        </p:txBody>
      </p:sp>
      <p:sp>
        <p:nvSpPr>
          <p:cNvPr id="6" name="Tijdelijke aanduiding voor media 12">
            <a:extLst>
              <a:ext uri="{FF2B5EF4-FFF2-40B4-BE49-F238E27FC236}">
                <a16:creationId xmlns:a16="http://schemas.microsoft.com/office/drawing/2014/main" id="{E2DCB9C2-916D-4C5E-9B81-41B77A69231B}"/>
              </a:ext>
            </a:extLst>
          </p:cNvPr>
          <p:cNvSpPr>
            <a:spLocks noGrp="1"/>
          </p:cNvSpPr>
          <p:nvPr>
            <p:ph type="media" sz="quarter" idx="14" hasCustomPrompt="1"/>
          </p:nvPr>
        </p:nvSpPr>
        <p:spPr>
          <a:xfrm>
            <a:off x="0" y="1"/>
            <a:ext cx="9144000" cy="5143500"/>
          </a:xfrm>
          <a:prstGeom prst="rect">
            <a:avLst/>
          </a:prstGeom>
          <a:solidFill>
            <a:schemeClr val="bg1">
              <a:lumMod val="75000"/>
            </a:schemeClr>
          </a:solidFill>
        </p:spPr>
        <p:txBody>
          <a:bodyPr wrap="square" bIns="1080000" anchor="ctr" anchorCtr="0">
            <a:noAutofit/>
          </a:bodyPr>
          <a:lstStyle>
            <a:lvl1pPr marL="0" indent="0" algn="ctr">
              <a:lnSpc>
                <a:spcPct val="100000"/>
              </a:lnSpc>
              <a:spcBef>
                <a:spcPts val="0"/>
              </a:spcBef>
              <a:buNone/>
              <a:defRPr>
                <a:solidFill>
                  <a:schemeClr val="bg1">
                    <a:lumMod val="95000"/>
                  </a:schemeClr>
                </a:solidFill>
              </a:defRPr>
            </a:lvl1pPr>
          </a:lstStyle>
          <a:p>
            <a:r>
              <a:rPr lang="nl-NL"/>
              <a:t>Klik op onderstaand icon</a:t>
            </a:r>
            <a:br>
              <a:rPr lang="nl-NL"/>
            </a:br>
            <a:r>
              <a:rPr lang="nl-NL"/>
              <a:t>om een video in te voegen            </a:t>
            </a:r>
            <a:endParaRPr lang="nl-NL" dirty="0"/>
          </a:p>
        </p:txBody>
      </p:sp>
      <p:sp>
        <p:nvSpPr>
          <p:cNvPr id="17" name="Tijdelijke aanduiding voor tekst 16">
            <a:extLst>
              <a:ext uri="{FF2B5EF4-FFF2-40B4-BE49-F238E27FC236}">
                <a16:creationId xmlns:a16="http://schemas.microsoft.com/office/drawing/2014/main" id="{F793F3E3-1A53-4744-A010-2053E9135883}"/>
              </a:ext>
            </a:extLst>
          </p:cNvPr>
          <p:cNvSpPr>
            <a:spLocks noGrp="1"/>
          </p:cNvSpPr>
          <p:nvPr>
            <p:ph type="body" sz="quarter" idx="21" hasCustomPrompt="1"/>
          </p:nvPr>
        </p:nvSpPr>
        <p:spPr>
          <a:xfrm flipH="1">
            <a:off x="1" y="0"/>
            <a:ext cx="4670227" cy="5143500"/>
          </a:xfrm>
          <a:custGeom>
            <a:avLst/>
            <a:gdLst>
              <a:gd name="connsiteX0" fmla="*/ 6226969 w 6226969"/>
              <a:gd name="connsiteY0" fmla="*/ 0 h 6858000"/>
              <a:gd name="connsiteX1" fmla="*/ 5927890 w 6226969"/>
              <a:gd name="connsiteY1" fmla="*/ 0 h 6858000"/>
              <a:gd name="connsiteX2" fmla="*/ 5909733 w 6226969"/>
              <a:gd name="connsiteY2" fmla="*/ 0 h 6858000"/>
              <a:gd name="connsiteX3" fmla="*/ 5708624 w 6226969"/>
              <a:gd name="connsiteY3" fmla="*/ 0 h 6858000"/>
              <a:gd name="connsiteX4" fmla="*/ 0 w 6226969"/>
              <a:gd name="connsiteY4" fmla="*/ 0 h 6858000"/>
              <a:gd name="connsiteX5" fmla="*/ 2812148 w 6226969"/>
              <a:gd name="connsiteY5" fmla="*/ 6857052 h 6858000"/>
              <a:gd name="connsiteX6" fmla="*/ 5708624 w 6226969"/>
              <a:gd name="connsiteY6" fmla="*/ 6855212 h 6858000"/>
              <a:gd name="connsiteX7" fmla="*/ 5708624 w 6226969"/>
              <a:gd name="connsiteY7" fmla="*/ 6858000 h 6858000"/>
              <a:gd name="connsiteX8" fmla="*/ 5909733 w 6226969"/>
              <a:gd name="connsiteY8" fmla="*/ 6858000 h 6858000"/>
              <a:gd name="connsiteX9" fmla="*/ 6226969 w 6226969"/>
              <a:gd name="connsiteY9"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226969" h="6858000">
                <a:moveTo>
                  <a:pt x="6226969" y="0"/>
                </a:moveTo>
                <a:lnTo>
                  <a:pt x="5927890" y="0"/>
                </a:lnTo>
                <a:lnTo>
                  <a:pt x="5909733" y="0"/>
                </a:lnTo>
                <a:lnTo>
                  <a:pt x="5708624" y="0"/>
                </a:lnTo>
                <a:lnTo>
                  <a:pt x="0" y="0"/>
                </a:lnTo>
                <a:cubicBezTo>
                  <a:pt x="5319953" y="2715557"/>
                  <a:pt x="923836" y="4853449"/>
                  <a:pt x="2812148" y="6857052"/>
                </a:cubicBezTo>
                <a:lnTo>
                  <a:pt x="5708624" y="6855212"/>
                </a:lnTo>
                <a:lnTo>
                  <a:pt x="5708624" y="6858000"/>
                </a:lnTo>
                <a:lnTo>
                  <a:pt x="5909733" y="6858000"/>
                </a:lnTo>
                <a:lnTo>
                  <a:pt x="6226969" y="6858000"/>
                </a:lnTo>
                <a:close/>
              </a:path>
            </a:pathLst>
          </a:custGeom>
          <a:solidFill>
            <a:schemeClr val="accent2"/>
          </a:solidFill>
        </p:spPr>
        <p:txBody>
          <a:bodyPr wrap="square">
            <a:noAutofit/>
          </a:bodyPr>
          <a:lstStyle>
            <a:lvl1pPr marL="0" indent="0">
              <a:buNone/>
              <a:defRPr/>
            </a:lvl1pPr>
          </a:lstStyle>
          <a:p>
            <a:pPr lvl="0"/>
            <a:r>
              <a:rPr lang="nl-NL"/>
              <a:t> </a:t>
            </a:r>
            <a:endParaRPr lang="nl-NL" dirty="0"/>
          </a:p>
        </p:txBody>
      </p:sp>
      <p:sp>
        <p:nvSpPr>
          <p:cNvPr id="3" name="Tijdelijke aanduiding voor datum 2">
            <a:extLst>
              <a:ext uri="{FF2B5EF4-FFF2-40B4-BE49-F238E27FC236}">
                <a16:creationId xmlns:a16="http://schemas.microsoft.com/office/drawing/2014/main" id="{3A5F0EA5-C728-43C3-9961-76816C74F040}"/>
              </a:ext>
            </a:extLst>
          </p:cNvPr>
          <p:cNvSpPr>
            <a:spLocks noGrp="1"/>
          </p:cNvSpPr>
          <p:nvPr>
            <p:ph type="dt" sz="half" idx="10"/>
          </p:nvPr>
        </p:nvSpPr>
        <p:spPr/>
        <p:txBody>
          <a:bodyPr/>
          <a:lstStyle>
            <a:lvl1pPr>
              <a:defRPr>
                <a:solidFill>
                  <a:schemeClr val="bg1"/>
                </a:solidFill>
              </a:defRPr>
            </a:lvl1pPr>
          </a:lstStyle>
          <a:p>
            <a:fld id="{7CD4E3B4-D3C5-4AC2-80C6-884C12DC4040}" type="datetime1">
              <a:rPr lang="nl-NL" smtClean="0"/>
              <a:t>15-4-2025</a:t>
            </a:fld>
            <a:endParaRPr lang="nl-NL" dirty="0"/>
          </a:p>
        </p:txBody>
      </p:sp>
      <p:sp>
        <p:nvSpPr>
          <p:cNvPr id="4" name="Tijdelijke aanduiding voor voettekst 3">
            <a:extLst>
              <a:ext uri="{FF2B5EF4-FFF2-40B4-BE49-F238E27FC236}">
                <a16:creationId xmlns:a16="http://schemas.microsoft.com/office/drawing/2014/main" id="{694C8395-E270-46ED-8451-E12DA6B75A53}"/>
              </a:ext>
            </a:extLst>
          </p:cNvPr>
          <p:cNvSpPr>
            <a:spLocks noGrp="1"/>
          </p:cNvSpPr>
          <p:nvPr>
            <p:ph type="ftr" sz="quarter" idx="11"/>
          </p:nvPr>
        </p:nvSpPr>
        <p:spPr/>
        <p:txBody>
          <a:bodyPr/>
          <a:lstStyle>
            <a:lvl1pPr>
              <a:defRPr>
                <a:solidFill>
                  <a:schemeClr val="bg1"/>
                </a:solidFill>
              </a:defRPr>
            </a:lvl1pPr>
          </a:lstStyle>
          <a:p>
            <a:r>
              <a:rPr lang="nl-NL"/>
              <a:t>Erasmus University Rotterdam </a:t>
            </a:r>
            <a:endParaRPr lang="nl-NL" dirty="0"/>
          </a:p>
        </p:txBody>
      </p:sp>
      <p:sp>
        <p:nvSpPr>
          <p:cNvPr id="5" name="Tijdelijke aanduiding voor dianummer 4">
            <a:extLst>
              <a:ext uri="{FF2B5EF4-FFF2-40B4-BE49-F238E27FC236}">
                <a16:creationId xmlns:a16="http://schemas.microsoft.com/office/drawing/2014/main" id="{B9D4F1F4-CAC9-4D63-8BA4-25867D80BBCA}"/>
              </a:ext>
            </a:extLst>
          </p:cNvPr>
          <p:cNvSpPr>
            <a:spLocks noGrp="1"/>
          </p:cNvSpPr>
          <p:nvPr>
            <p:ph type="sldNum" sz="quarter" idx="12"/>
          </p:nvPr>
        </p:nvSpPr>
        <p:spPr/>
        <p:txBody>
          <a:bodyPr/>
          <a:lstStyle>
            <a:lvl1pPr>
              <a:defRPr>
                <a:solidFill>
                  <a:schemeClr val="bg1"/>
                </a:solidFill>
              </a:defRPr>
            </a:lvl1pPr>
          </a:lstStyle>
          <a:p>
            <a:fld id="{361A1203-CA3D-4D48-AFA0-9D668419C1D5}" type="slidenum">
              <a:rPr lang="nl-NL" smtClean="0"/>
              <a:pPr/>
              <a:t>‹#›</a:t>
            </a:fld>
            <a:endParaRPr lang="nl-NL" dirty="0"/>
          </a:p>
        </p:txBody>
      </p:sp>
      <p:sp>
        <p:nvSpPr>
          <p:cNvPr id="9" name="tekst">
            <a:extLst>
              <a:ext uri="{FF2B5EF4-FFF2-40B4-BE49-F238E27FC236}">
                <a16:creationId xmlns:a16="http://schemas.microsoft.com/office/drawing/2014/main" id="{C6037BA4-4233-4C01-BF0C-DDFD5138FB3A}"/>
              </a:ext>
            </a:extLst>
          </p:cNvPr>
          <p:cNvSpPr>
            <a:spLocks noGrp="1"/>
          </p:cNvSpPr>
          <p:nvPr>
            <p:ph type="body" sz="quarter" idx="13" hasCustomPrompt="1"/>
          </p:nvPr>
        </p:nvSpPr>
        <p:spPr>
          <a:xfrm>
            <a:off x="410766" y="541926"/>
            <a:ext cx="2727289" cy="4189618"/>
          </a:xfrm>
        </p:spPr>
        <p:txBody>
          <a:bodyPr/>
          <a:lstStyle>
            <a:lvl1pPr>
              <a:buClr>
                <a:schemeClr val="bg1"/>
              </a:buClr>
              <a:defRPr>
                <a:solidFill>
                  <a:schemeClr val="bg1"/>
                </a:solidFill>
              </a:defRPr>
            </a:lvl1pPr>
            <a:lvl2pPr>
              <a:buClr>
                <a:schemeClr val="bg1"/>
              </a:buCl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nl-NL" dirty="0"/>
              <a:t>Bullet</a:t>
            </a:r>
          </a:p>
          <a:p>
            <a:pPr lvl="1"/>
            <a:r>
              <a:rPr lang="nl-NL" dirty="0"/>
              <a:t>Sub-</a:t>
            </a:r>
            <a:r>
              <a:rPr lang="nl-NL" dirty="0" err="1"/>
              <a:t>bullet</a:t>
            </a:r>
            <a:endParaRPr lang="nl-NL" dirty="0"/>
          </a:p>
          <a:p>
            <a:pPr lvl="2"/>
            <a:r>
              <a:rPr lang="nl-NL" dirty="0"/>
              <a:t>Platte tekst</a:t>
            </a:r>
          </a:p>
          <a:p>
            <a:pPr lvl="2"/>
            <a:endParaRPr lang="nl-NL" dirty="0"/>
          </a:p>
          <a:p>
            <a:pPr lvl="3"/>
            <a:r>
              <a:rPr lang="nl-NL" dirty="0"/>
              <a:t>Titel / quote</a:t>
            </a:r>
          </a:p>
          <a:p>
            <a:pPr lvl="4"/>
            <a:r>
              <a:rPr lang="nl-NL" dirty="0"/>
              <a:t>Subtitel</a:t>
            </a:r>
          </a:p>
          <a:p>
            <a:pPr lvl="4"/>
            <a:endParaRPr lang="nl-NL" dirty="0"/>
          </a:p>
          <a:p>
            <a:pPr lvl="5"/>
            <a:r>
              <a:rPr lang="nl-NL" dirty="0"/>
              <a:t>Kop</a:t>
            </a:r>
          </a:p>
          <a:p>
            <a:pPr lvl="6"/>
            <a:r>
              <a:rPr lang="nl-NL" dirty="0"/>
              <a:t>Numerieke </a:t>
            </a:r>
            <a:r>
              <a:rPr lang="nl-NL" dirty="0" err="1"/>
              <a:t>bullet</a:t>
            </a:r>
            <a:endParaRPr lang="nl-NL" dirty="0"/>
          </a:p>
          <a:p>
            <a:pPr lvl="7"/>
            <a:r>
              <a:rPr lang="nl-NL" dirty="0"/>
              <a:t>Alfabetische </a:t>
            </a:r>
            <a:r>
              <a:rPr lang="nl-NL" dirty="0" err="1"/>
              <a:t>bullet</a:t>
            </a:r>
            <a:endParaRPr lang="nl-NL" dirty="0"/>
          </a:p>
          <a:p>
            <a:pPr lvl="7"/>
            <a:endParaRPr lang="nl-NL" dirty="0"/>
          </a:p>
          <a:p>
            <a:pPr lvl="8"/>
            <a:r>
              <a:rPr lang="nl-NL" dirty="0"/>
              <a:t>*Bronvermelding</a:t>
            </a:r>
          </a:p>
          <a:p>
            <a:pPr lvl="4"/>
            <a:endParaRPr lang="nl-NL" dirty="0"/>
          </a:p>
        </p:txBody>
      </p:sp>
    </p:spTree>
    <p:extLst>
      <p:ext uri="{BB962C8B-B14F-4D97-AF65-F5344CB8AC3E}">
        <p14:creationId xmlns:p14="http://schemas.microsoft.com/office/powerpoint/2010/main" val="151710305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8.xml><?xml version="1.0" encoding="utf-8"?>
<p:sldLayout xmlns:a="http://schemas.openxmlformats.org/drawingml/2006/main" xmlns:r="http://schemas.openxmlformats.org/officeDocument/2006/relationships" xmlns:p="http://schemas.openxmlformats.org/presentationml/2006/main" preserve="1" userDrawn="1">
  <p:cSld name="Video">
    <p:spTree>
      <p:nvGrpSpPr>
        <p:cNvPr id="1" name=""/>
        <p:cNvGrpSpPr/>
        <p:nvPr/>
      </p:nvGrpSpPr>
      <p:grpSpPr>
        <a:xfrm>
          <a:off x="0" y="0"/>
          <a:ext cx="0" cy="0"/>
          <a:chOff x="0" y="0"/>
          <a:chExt cx="0" cy="0"/>
        </a:xfrm>
      </p:grpSpPr>
      <p:grpSp>
        <p:nvGrpSpPr>
          <p:cNvPr id="7" name="- INSTRUCTIES">
            <a:extLst>
              <a:ext uri="{FF2B5EF4-FFF2-40B4-BE49-F238E27FC236}">
                <a16:creationId xmlns:a16="http://schemas.microsoft.com/office/drawing/2014/main" id="{B794F72D-387E-4E6B-81B2-DDC2BBB35FA4}"/>
              </a:ext>
            </a:extLst>
          </p:cNvPr>
          <p:cNvGrpSpPr/>
          <p:nvPr userDrawn="1"/>
        </p:nvGrpSpPr>
        <p:grpSpPr>
          <a:xfrm>
            <a:off x="9283196" y="1"/>
            <a:ext cx="2770040" cy="3810503"/>
            <a:chOff x="-3786437" y="1"/>
            <a:chExt cx="3693386" cy="5080671"/>
          </a:xfrm>
        </p:grpSpPr>
        <p:sp>
          <p:nvSpPr>
            <p:cNvPr id="9" name="Rechthoek 8">
              <a:extLst>
                <a:ext uri="{FF2B5EF4-FFF2-40B4-BE49-F238E27FC236}">
                  <a16:creationId xmlns:a16="http://schemas.microsoft.com/office/drawing/2014/main" id="{4FB54B1F-B34F-45BC-B55E-5FB1F5E77706}"/>
                </a:ext>
              </a:extLst>
            </p:cNvPr>
            <p:cNvSpPr/>
            <p:nvPr userDrawn="1"/>
          </p:nvSpPr>
          <p:spPr>
            <a:xfrm>
              <a:off x="-3786437" y="4252672"/>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900" b="1" cap="all" baseline="0" noProof="0" dirty="0">
                  <a:solidFill>
                    <a:srgbClr val="211F26"/>
                  </a:solidFill>
                  <a:latin typeface="Calibri" panose="020F0502020204030204" pitchFamily="34" charset="0"/>
                  <a:cs typeface="Calibri" panose="020F0502020204030204" pitchFamily="34" charset="0"/>
                </a:rPr>
                <a:t>MEER WETEN?</a:t>
              </a:r>
              <a:br>
                <a:rPr lang="nl-NL" sz="900" b="1" cap="all" baseline="0" noProof="0" dirty="0">
                  <a:solidFill>
                    <a:srgbClr val="211F26"/>
                  </a:solidFill>
                  <a:latin typeface="Calibri" panose="020F0502020204030204" pitchFamily="34" charset="0"/>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900" b="1" cap="all" baseline="0" noProof="0" dirty="0">
                  <a:solidFill>
                    <a:srgbClr val="211F26"/>
                  </a:solidFill>
                  <a:latin typeface="Calibri" panose="020F0502020204030204" pitchFamily="34" charset="0"/>
                  <a:cs typeface="Calibri" panose="020F0502020204030204" pitchFamily="34" charset="0"/>
                </a:rPr>
                <a:t> 'SLIDEBUILDER’ </a:t>
              </a:r>
              <a:r>
                <a:rPr lang="nl-NL" sz="9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900" kern="1200" cap="none" baseline="0" noProof="0" dirty="0">
                  <a:solidFill>
                    <a:srgbClr val="211F26"/>
                  </a:solidFill>
                  <a:latin typeface="Calibri" panose="020F0502020204030204" pitchFamily="34" charset="0"/>
                  <a:ea typeface="+mn-ea"/>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900" b="1" cap="all" baseline="0" noProof="0" dirty="0">
                  <a:solidFill>
                    <a:srgbClr val="211F26"/>
                  </a:solidFill>
                  <a:latin typeface="Calibri" panose="020F0502020204030204" pitchFamily="34" charset="0"/>
                  <a:cs typeface="Calibri" panose="020F0502020204030204" pitchFamily="34" charset="0"/>
                </a:rPr>
                <a:t>'Support &amp; Inspiratie'</a:t>
              </a:r>
            </a:p>
          </p:txBody>
        </p:sp>
        <p:sp>
          <p:nvSpPr>
            <p:cNvPr id="10" name="Rechthoek 9">
              <a:extLst>
                <a:ext uri="{FF2B5EF4-FFF2-40B4-BE49-F238E27FC236}">
                  <a16:creationId xmlns:a16="http://schemas.microsoft.com/office/drawing/2014/main" id="{735C9CFF-8D54-45D8-AC52-F88BD9855968}"/>
                </a:ext>
              </a:extLst>
            </p:cNvPr>
            <p:cNvSpPr/>
            <p:nvPr userDrawn="1"/>
          </p:nvSpPr>
          <p:spPr>
            <a:xfrm>
              <a:off x="-3786165" y="1"/>
              <a:ext cx="3593091" cy="4252672"/>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450"/>
                </a:spcBef>
                <a:spcAft>
                  <a:spcPts val="450"/>
                </a:spcAft>
              </a:pPr>
              <a:r>
                <a:rPr lang="nl-NL" sz="1050" b="1" cap="all" baseline="0" noProof="0" dirty="0">
                  <a:solidFill>
                    <a:schemeClr val="accent1"/>
                  </a:solidFill>
                  <a:latin typeface="Calibri" panose="020F0502020204030204" pitchFamily="34" charset="0"/>
                  <a:cs typeface="Calibri" panose="020F0502020204030204" pitchFamily="34" charset="0"/>
                </a:rPr>
                <a:t>Video invoegen/opmaken</a:t>
              </a:r>
            </a:p>
          </p:txBody>
        </p:sp>
        <p:sp>
          <p:nvSpPr>
            <p:cNvPr id="11" name="Ovaal 10">
              <a:extLst>
                <a:ext uri="{FF2B5EF4-FFF2-40B4-BE49-F238E27FC236}">
                  <a16:creationId xmlns:a16="http://schemas.microsoft.com/office/drawing/2014/main" id="{E81EF8F2-5203-4E31-B124-30FCA5F4B3EA}"/>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2" name="Rechthoek 11">
              <a:extLst>
                <a:ext uri="{FF2B5EF4-FFF2-40B4-BE49-F238E27FC236}">
                  <a16:creationId xmlns:a16="http://schemas.microsoft.com/office/drawing/2014/main" id="{A84939B6-AD37-4D66-B31B-3D57611CF276}"/>
                </a:ext>
              </a:extLst>
            </p:cNvPr>
            <p:cNvSpPr/>
            <p:nvPr userDrawn="1"/>
          </p:nvSpPr>
          <p:spPr>
            <a:xfrm>
              <a:off x="-3319415" y="465324"/>
              <a:ext cx="2944682" cy="658026"/>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Wanneer nodig, verwijder de bestaande video d.m.v. de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Klik op het pictogram om een nieuwe video in te voegen</a:t>
              </a:r>
              <a:b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900" b="0" i="1"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(zie onderstaand voorbeeld)</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13" name="Ovaal 12">
              <a:extLst>
                <a:ext uri="{FF2B5EF4-FFF2-40B4-BE49-F238E27FC236}">
                  <a16:creationId xmlns:a16="http://schemas.microsoft.com/office/drawing/2014/main" id="{782EC43C-7275-4D4F-962C-DF43591C1D1B}"/>
                </a:ext>
              </a:extLst>
            </p:cNvPr>
            <p:cNvSpPr/>
            <p:nvPr userDrawn="1"/>
          </p:nvSpPr>
          <p:spPr>
            <a:xfrm>
              <a:off x="-3603587" y="172970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14" name="Rechthoek 13">
              <a:extLst>
                <a:ext uri="{FF2B5EF4-FFF2-40B4-BE49-F238E27FC236}">
                  <a16:creationId xmlns:a16="http://schemas.microsoft.com/office/drawing/2014/main" id="{4CAAE22E-17C0-4914-BE22-B5717F819CBF}"/>
                </a:ext>
              </a:extLst>
            </p:cNvPr>
            <p:cNvSpPr/>
            <p:nvPr userDrawn="1"/>
          </p:nvSpPr>
          <p:spPr>
            <a:xfrm>
              <a:off x="-3319415" y="1729710"/>
              <a:ext cx="2944682" cy="326338"/>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Selecteer de gewenste video</a:t>
              </a:r>
              <a:b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‘Invoegen’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15" name="Groep 14">
              <a:extLst>
                <a:ext uri="{FF2B5EF4-FFF2-40B4-BE49-F238E27FC236}">
                  <a16:creationId xmlns:a16="http://schemas.microsoft.com/office/drawing/2014/main" id="{CFC10BF3-6446-4EC0-84D8-0CAE9FB88494}"/>
                </a:ext>
              </a:extLst>
            </p:cNvPr>
            <p:cNvGrpSpPr/>
            <p:nvPr userDrawn="1"/>
          </p:nvGrpSpPr>
          <p:grpSpPr>
            <a:xfrm>
              <a:off x="-3311319" y="2164285"/>
              <a:ext cx="825500" cy="209550"/>
              <a:chOff x="13504624" y="2482850"/>
              <a:chExt cx="825500" cy="209550"/>
            </a:xfrm>
          </p:grpSpPr>
          <p:sp>
            <p:nvSpPr>
              <p:cNvPr id="48" name="Rechthoek 47">
                <a:extLst>
                  <a:ext uri="{FF2B5EF4-FFF2-40B4-BE49-F238E27FC236}">
                    <a16:creationId xmlns:a16="http://schemas.microsoft.com/office/drawing/2014/main" id="{3F6DDA9B-005D-49F6-8127-47953E6A6E23}"/>
                  </a:ext>
                </a:extLst>
              </p:cNvPr>
              <p:cNvSpPr/>
              <p:nvPr userDrawn="1"/>
            </p:nvSpPr>
            <p:spPr>
              <a:xfrm>
                <a:off x="13504624" y="2482850"/>
                <a:ext cx="825500" cy="209550"/>
              </a:xfrm>
              <a:prstGeom prst="rect">
                <a:avLst/>
              </a:prstGeom>
              <a:solidFill>
                <a:srgbClr val="E5F1FB"/>
              </a:solidFill>
              <a:ln w="12700">
                <a:solidFill>
                  <a:srgbClr val="0B7E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675" b="0" noProof="0" dirty="0">
                    <a:solidFill>
                      <a:srgbClr val="211F26"/>
                    </a:solidFill>
                    <a:latin typeface="Calibri" panose="020F0502020204030204" pitchFamily="34" charset="0"/>
                    <a:cs typeface="Calibri" panose="020F0502020204030204" pitchFamily="34" charset="0"/>
                  </a:rPr>
                  <a:t>Invoegen</a:t>
                </a:r>
              </a:p>
            </p:txBody>
          </p:sp>
          <p:cxnSp>
            <p:nvCxnSpPr>
              <p:cNvPr id="49" name="Rechte verbindingslijn 48">
                <a:extLst>
                  <a:ext uri="{FF2B5EF4-FFF2-40B4-BE49-F238E27FC236}">
                    <a16:creationId xmlns:a16="http://schemas.microsoft.com/office/drawing/2014/main" id="{076B3675-9609-44A6-BA89-6F8BF5C9C198}"/>
                  </a:ext>
                </a:extLst>
              </p:cNvPr>
              <p:cNvCxnSpPr/>
              <p:nvPr userDrawn="1"/>
            </p:nvCxnSpPr>
            <p:spPr>
              <a:xfrm>
                <a:off x="14155269" y="2515250"/>
                <a:ext cx="0" cy="142717"/>
              </a:xfrm>
              <a:prstGeom prst="line">
                <a:avLst/>
              </a:prstGeom>
              <a:noFill/>
              <a:ln w="3175" cap="flat" cmpd="sng" algn="ctr">
                <a:solidFill>
                  <a:srgbClr val="44546A"/>
                </a:solidFill>
                <a:prstDash val="solid"/>
              </a:ln>
              <a:effectLst/>
            </p:spPr>
          </p:cxnSp>
          <p:sp>
            <p:nvSpPr>
              <p:cNvPr id="50" name="Gelijkbenige driehoek 49">
                <a:extLst>
                  <a:ext uri="{FF2B5EF4-FFF2-40B4-BE49-F238E27FC236}">
                    <a16:creationId xmlns:a16="http://schemas.microsoft.com/office/drawing/2014/main" id="{68F96BCA-3046-413D-BE51-7C4B2CC2E0CF}"/>
                  </a:ext>
                </a:extLst>
              </p:cNvPr>
              <p:cNvSpPr/>
              <p:nvPr userDrawn="1"/>
            </p:nvSpPr>
            <p:spPr>
              <a:xfrm rot="10800000">
                <a:off x="14196089" y="2566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675" b="1" noProof="0" dirty="0">
                  <a:solidFill>
                    <a:srgbClr val="211F26"/>
                  </a:solidFill>
                  <a:latin typeface="Calibri" panose="020F0502020204030204" pitchFamily="34" charset="0"/>
                  <a:cs typeface="Calibri" panose="020F0502020204030204" pitchFamily="34" charset="0"/>
                </a:endParaRPr>
              </a:p>
            </p:txBody>
          </p:sp>
        </p:grpSp>
        <p:sp>
          <p:nvSpPr>
            <p:cNvPr id="16" name="Ovaal 15">
              <a:extLst>
                <a:ext uri="{FF2B5EF4-FFF2-40B4-BE49-F238E27FC236}">
                  <a16:creationId xmlns:a16="http://schemas.microsoft.com/office/drawing/2014/main" id="{4D93B628-F400-42A8-B1B2-27D59220F5CB}"/>
                </a:ext>
              </a:extLst>
            </p:cNvPr>
            <p:cNvSpPr/>
            <p:nvPr userDrawn="1"/>
          </p:nvSpPr>
          <p:spPr>
            <a:xfrm>
              <a:off x="-3603587" y="255335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17" name="Rechthoek 16">
              <a:extLst>
                <a:ext uri="{FF2B5EF4-FFF2-40B4-BE49-F238E27FC236}">
                  <a16:creationId xmlns:a16="http://schemas.microsoft.com/office/drawing/2014/main" id="{DEDA58D1-E4F7-44D4-A32B-813D06C70456}"/>
                </a:ext>
              </a:extLst>
            </p:cNvPr>
            <p:cNvSpPr/>
            <p:nvPr userDrawn="1"/>
          </p:nvSpPr>
          <p:spPr>
            <a:xfrm>
              <a:off x="-3319415" y="2553360"/>
              <a:ext cx="2944682" cy="813746"/>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Om de video te schalen of bij te snijden, ga naar de tab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‘Hulpmiddelen voor video’s - Opmaak’</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‘Bijsnijden’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Schaal met de bolletjes de video en met de hoekjes het videokader.</a:t>
              </a:r>
            </a:p>
          </p:txBody>
        </p:sp>
        <p:grpSp>
          <p:nvGrpSpPr>
            <p:cNvPr id="18" name="Groep 17">
              <a:extLst>
                <a:ext uri="{FF2B5EF4-FFF2-40B4-BE49-F238E27FC236}">
                  <a16:creationId xmlns:a16="http://schemas.microsoft.com/office/drawing/2014/main" id="{C9ABA3E0-D709-42DA-8D4A-F2643079485D}"/>
                </a:ext>
              </a:extLst>
            </p:cNvPr>
            <p:cNvGrpSpPr/>
            <p:nvPr userDrawn="1"/>
          </p:nvGrpSpPr>
          <p:grpSpPr>
            <a:xfrm>
              <a:off x="-3408294" y="3489160"/>
              <a:ext cx="622283" cy="612920"/>
              <a:chOff x="12617641" y="3403239"/>
              <a:chExt cx="752963" cy="741634"/>
            </a:xfrm>
          </p:grpSpPr>
          <p:grpSp>
            <p:nvGrpSpPr>
              <p:cNvPr id="32" name="Groep 31">
                <a:extLst>
                  <a:ext uri="{FF2B5EF4-FFF2-40B4-BE49-F238E27FC236}">
                    <a16:creationId xmlns:a16="http://schemas.microsoft.com/office/drawing/2014/main" id="{25DEECF2-ABEB-4D86-9864-FA8184177EB5}"/>
                  </a:ext>
                </a:extLst>
              </p:cNvPr>
              <p:cNvGrpSpPr/>
              <p:nvPr userDrawn="1"/>
            </p:nvGrpSpPr>
            <p:grpSpPr>
              <a:xfrm>
                <a:off x="12771530" y="3403239"/>
                <a:ext cx="467176" cy="448491"/>
                <a:chOff x="12782157" y="3403239"/>
                <a:chExt cx="467176" cy="448491"/>
              </a:xfrm>
            </p:grpSpPr>
            <p:grpSp>
              <p:nvGrpSpPr>
                <p:cNvPr id="35" name="Groep 34">
                  <a:extLst>
                    <a:ext uri="{FF2B5EF4-FFF2-40B4-BE49-F238E27FC236}">
                      <a16:creationId xmlns:a16="http://schemas.microsoft.com/office/drawing/2014/main" id="{AE353C19-73A1-484A-B90E-85E4B5E7A79B}"/>
                    </a:ext>
                  </a:extLst>
                </p:cNvPr>
                <p:cNvGrpSpPr/>
                <p:nvPr userDrawn="1"/>
              </p:nvGrpSpPr>
              <p:grpSpPr>
                <a:xfrm>
                  <a:off x="12782157" y="3403239"/>
                  <a:ext cx="412976" cy="396132"/>
                  <a:chOff x="13554906" y="3320109"/>
                  <a:chExt cx="443917" cy="425811"/>
                </a:xfrm>
              </p:grpSpPr>
              <p:grpSp>
                <p:nvGrpSpPr>
                  <p:cNvPr id="42" name="Groep 41">
                    <a:extLst>
                      <a:ext uri="{FF2B5EF4-FFF2-40B4-BE49-F238E27FC236}">
                        <a16:creationId xmlns:a16="http://schemas.microsoft.com/office/drawing/2014/main" id="{4087B328-E12C-4B5C-BFB5-AF44AE7FB811}"/>
                      </a:ext>
                    </a:extLst>
                  </p:cNvPr>
                  <p:cNvGrpSpPr/>
                  <p:nvPr userDrawn="1"/>
                </p:nvGrpSpPr>
                <p:grpSpPr>
                  <a:xfrm>
                    <a:off x="13554906" y="3320109"/>
                    <a:ext cx="443917" cy="425811"/>
                    <a:chOff x="12909684" y="1276143"/>
                    <a:chExt cx="443917" cy="425811"/>
                  </a:xfrm>
                </p:grpSpPr>
                <p:sp>
                  <p:nvSpPr>
                    <p:cNvPr id="45" name="Rechthoek 44">
                      <a:extLst>
                        <a:ext uri="{FF2B5EF4-FFF2-40B4-BE49-F238E27FC236}">
                          <a16:creationId xmlns:a16="http://schemas.microsoft.com/office/drawing/2014/main" id="{3AC426FC-824E-4A36-BA66-8F70D8821880}"/>
                        </a:ext>
                      </a:extLst>
                    </p:cNvPr>
                    <p:cNvSpPr/>
                    <p:nvPr userDrawn="1"/>
                  </p:nvSpPr>
                  <p:spPr>
                    <a:xfrm>
                      <a:off x="12909689" y="1276143"/>
                      <a:ext cx="443912" cy="425811"/>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46" name="Rechthoek 45">
                      <a:extLst>
                        <a:ext uri="{FF2B5EF4-FFF2-40B4-BE49-F238E27FC236}">
                          <a16:creationId xmlns:a16="http://schemas.microsoft.com/office/drawing/2014/main" id="{DE63C809-18D8-48FC-BB1F-18E87500E481}"/>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47" name="Ovaal 46">
                      <a:extLst>
                        <a:ext uri="{FF2B5EF4-FFF2-40B4-BE49-F238E27FC236}">
                          <a16:creationId xmlns:a16="http://schemas.microsoft.com/office/drawing/2014/main" id="{071FB5CF-C272-4338-99EA-4F5E88A09648}"/>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pic>
                <p:nvPicPr>
                  <p:cNvPr id="43" name="Afbeelding 42">
                    <a:extLst>
                      <a:ext uri="{FF2B5EF4-FFF2-40B4-BE49-F238E27FC236}">
                        <a16:creationId xmlns:a16="http://schemas.microsoft.com/office/drawing/2014/main" id="{356D7BF8-31A4-4905-B981-972991C29088}"/>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a:off x="13567296" y="3424991"/>
                    <a:ext cx="173367" cy="140220"/>
                  </a:xfrm>
                  <a:prstGeom prst="rect">
                    <a:avLst/>
                  </a:prstGeom>
                </p:spPr>
              </p:pic>
              <p:pic>
                <p:nvPicPr>
                  <p:cNvPr id="44" name="Afbeelding 43">
                    <a:extLst>
                      <a:ext uri="{FF2B5EF4-FFF2-40B4-BE49-F238E27FC236}">
                        <a16:creationId xmlns:a16="http://schemas.microsoft.com/office/drawing/2014/main" id="{D959F068-D525-4FFA-9481-870F8FEA2073}"/>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flipH="1">
                    <a:off x="13635599" y="3449265"/>
                    <a:ext cx="173367" cy="111424"/>
                  </a:xfrm>
                  <a:prstGeom prst="rect">
                    <a:avLst/>
                  </a:prstGeom>
                </p:spPr>
              </p:pic>
            </p:grpSp>
            <p:grpSp>
              <p:nvGrpSpPr>
                <p:cNvPr id="36" name="Groep 35">
                  <a:extLst>
                    <a:ext uri="{FF2B5EF4-FFF2-40B4-BE49-F238E27FC236}">
                      <a16:creationId xmlns:a16="http://schemas.microsoft.com/office/drawing/2014/main" id="{6DC0D616-37C6-4A0D-B4C7-CCBCDCD1898B}"/>
                    </a:ext>
                  </a:extLst>
                </p:cNvPr>
                <p:cNvGrpSpPr/>
                <p:nvPr userDrawn="1"/>
              </p:nvGrpSpPr>
              <p:grpSpPr>
                <a:xfrm>
                  <a:off x="13103513" y="3705268"/>
                  <a:ext cx="145820" cy="146462"/>
                  <a:chOff x="13096169" y="3602278"/>
                  <a:chExt cx="145820" cy="146462"/>
                </a:xfrm>
              </p:grpSpPr>
              <p:sp>
                <p:nvSpPr>
                  <p:cNvPr id="40" name="Rechthoek 39">
                    <a:extLst>
                      <a:ext uri="{FF2B5EF4-FFF2-40B4-BE49-F238E27FC236}">
                        <a16:creationId xmlns:a16="http://schemas.microsoft.com/office/drawing/2014/main" id="{24B94BD6-6A2C-4A46-84F6-0F9DE232D304}"/>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41" name="Rechthoek 40">
                    <a:extLst>
                      <a:ext uri="{FF2B5EF4-FFF2-40B4-BE49-F238E27FC236}">
                        <a16:creationId xmlns:a16="http://schemas.microsoft.com/office/drawing/2014/main" id="{514D6859-BD3C-4F67-8B48-266D2B9054C3}"/>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nvGrpSpPr>
                <p:cNvPr id="37" name="Groep 36">
                  <a:extLst>
                    <a:ext uri="{FF2B5EF4-FFF2-40B4-BE49-F238E27FC236}">
                      <a16:creationId xmlns:a16="http://schemas.microsoft.com/office/drawing/2014/main" id="{C16DD553-900B-4F72-9565-9B65F6AC22E3}"/>
                    </a:ext>
                  </a:extLst>
                </p:cNvPr>
                <p:cNvGrpSpPr/>
                <p:nvPr userDrawn="1"/>
              </p:nvGrpSpPr>
              <p:grpSpPr>
                <a:xfrm rot="10800000">
                  <a:off x="13061402" y="3665637"/>
                  <a:ext cx="145820" cy="146462"/>
                  <a:chOff x="13096169" y="3602278"/>
                  <a:chExt cx="145820" cy="146462"/>
                </a:xfrm>
              </p:grpSpPr>
              <p:sp>
                <p:nvSpPr>
                  <p:cNvPr id="38" name="Rechthoek 37">
                    <a:extLst>
                      <a:ext uri="{FF2B5EF4-FFF2-40B4-BE49-F238E27FC236}">
                        <a16:creationId xmlns:a16="http://schemas.microsoft.com/office/drawing/2014/main" id="{27E86EA3-6B04-45B7-8A35-BDF167EA0E58}"/>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39" name="Rechthoek 38">
                    <a:extLst>
                      <a:ext uri="{FF2B5EF4-FFF2-40B4-BE49-F238E27FC236}">
                        <a16:creationId xmlns:a16="http://schemas.microsoft.com/office/drawing/2014/main" id="{3AEAF63E-3B77-4729-ACDC-E8CE7BE61776}"/>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sp>
            <p:nvSpPr>
              <p:cNvPr id="33" name="Rechthoek 32">
                <a:extLst>
                  <a:ext uri="{FF2B5EF4-FFF2-40B4-BE49-F238E27FC236}">
                    <a16:creationId xmlns:a16="http://schemas.microsoft.com/office/drawing/2014/main" id="{8160E21C-E41D-409F-BF06-92DF9CD9FB43}"/>
                  </a:ext>
                </a:extLst>
              </p:cNvPr>
              <p:cNvSpPr/>
              <p:nvPr userDrawn="1"/>
            </p:nvSpPr>
            <p:spPr>
              <a:xfrm>
                <a:off x="12617641" y="3889890"/>
                <a:ext cx="752963"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450"/>
                  </a:spcBef>
                  <a:spcAft>
                    <a:spcPts val="450"/>
                  </a:spcAft>
                </a:pPr>
                <a:r>
                  <a:rPr lang="nl-NL" sz="675" b="0" noProof="0" dirty="0">
                    <a:solidFill>
                      <a:srgbClr val="211F26"/>
                    </a:solidFill>
                    <a:latin typeface="Calibri" panose="020F0502020204030204" pitchFamily="34" charset="0"/>
                    <a:cs typeface="Calibri" panose="020F0502020204030204" pitchFamily="34" charset="0"/>
                  </a:rPr>
                  <a:t>Bijsnijden</a:t>
                </a:r>
              </a:p>
            </p:txBody>
          </p:sp>
          <p:sp>
            <p:nvSpPr>
              <p:cNvPr id="34" name="Gelijkbenige driehoek 33">
                <a:extLst>
                  <a:ext uri="{FF2B5EF4-FFF2-40B4-BE49-F238E27FC236}">
                    <a16:creationId xmlns:a16="http://schemas.microsoft.com/office/drawing/2014/main" id="{E0875363-B837-48AB-8633-5131A1D8B6B7}"/>
                  </a:ext>
                </a:extLst>
              </p:cNvPr>
              <p:cNvSpPr/>
              <p:nvPr userDrawn="1"/>
            </p:nvSpPr>
            <p:spPr>
              <a:xfrm rot="10800000">
                <a:off x="12950688" y="4093726"/>
                <a:ext cx="86866" cy="51147"/>
              </a:xfrm>
              <a:prstGeom prst="triangle">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nvGrpSpPr>
            <p:cNvPr id="19" name="ICOON_info">
              <a:extLst>
                <a:ext uri="{FF2B5EF4-FFF2-40B4-BE49-F238E27FC236}">
                  <a16:creationId xmlns:a16="http://schemas.microsoft.com/office/drawing/2014/main" id="{88462437-73D2-4E0F-90BD-EEA732542BDA}"/>
                </a:ext>
              </a:extLst>
            </p:cNvPr>
            <p:cNvGrpSpPr/>
            <p:nvPr userDrawn="1"/>
          </p:nvGrpSpPr>
          <p:grpSpPr>
            <a:xfrm>
              <a:off x="-376736" y="4123176"/>
              <a:ext cx="283685" cy="283685"/>
              <a:chOff x="-510741" y="5913713"/>
              <a:chExt cx="267555" cy="267555"/>
            </a:xfrm>
          </p:grpSpPr>
          <p:sp>
            <p:nvSpPr>
              <p:cNvPr id="30" name="Ovaal 29">
                <a:extLst>
                  <a:ext uri="{FF2B5EF4-FFF2-40B4-BE49-F238E27FC236}">
                    <a16:creationId xmlns:a16="http://schemas.microsoft.com/office/drawing/2014/main" id="{7E037F73-1497-4F49-9ECE-014902BC166B}"/>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450"/>
                  </a:spcBef>
                  <a:spcAft>
                    <a:spcPts val="450"/>
                  </a:spcAft>
                </a:pPr>
                <a:endParaRPr lang="nl-NL" sz="1200" cap="all" baseline="0" noProof="0" dirty="0">
                  <a:latin typeface="Calibri" panose="020F0502020204030204" pitchFamily="34" charset="0"/>
                  <a:cs typeface="Calibri" panose="020F0502020204030204" pitchFamily="34" charset="0"/>
                </a:endParaRPr>
              </a:p>
            </p:txBody>
          </p:sp>
          <p:sp>
            <p:nvSpPr>
              <p:cNvPr id="31" name="Graphic 163" descr="Informatie">
                <a:extLst>
                  <a:ext uri="{FF2B5EF4-FFF2-40B4-BE49-F238E27FC236}">
                    <a16:creationId xmlns:a16="http://schemas.microsoft.com/office/drawing/2014/main" id="{5F0221B7-8074-40D0-9C44-708FC00A6478}"/>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lstStyle/>
              <a:p>
                <a:endParaRPr lang="nl-NL" sz="1500" noProof="0" dirty="0">
                  <a:solidFill>
                    <a:srgbClr val="211F26"/>
                  </a:solidFill>
                  <a:latin typeface="Calibri" panose="020F0502020204030204" pitchFamily="34" charset="0"/>
                  <a:cs typeface="Calibri" panose="020F0502020204030204" pitchFamily="34" charset="0"/>
                </a:endParaRPr>
              </a:p>
            </p:txBody>
          </p:sp>
        </p:grpSp>
        <p:grpSp>
          <p:nvGrpSpPr>
            <p:cNvPr id="20" name="Video icoon">
              <a:extLst>
                <a:ext uri="{FF2B5EF4-FFF2-40B4-BE49-F238E27FC236}">
                  <a16:creationId xmlns:a16="http://schemas.microsoft.com/office/drawing/2014/main" id="{EAF83584-E0E3-4E88-AB2F-DECE047573DF}"/>
                </a:ext>
              </a:extLst>
            </p:cNvPr>
            <p:cNvGrpSpPr/>
            <p:nvPr userDrawn="1"/>
          </p:nvGrpSpPr>
          <p:grpSpPr>
            <a:xfrm>
              <a:off x="-3310781" y="1231352"/>
              <a:ext cx="311450" cy="313414"/>
              <a:chOff x="8066315" y="1676399"/>
              <a:chExt cx="1371600" cy="1380253"/>
            </a:xfrm>
          </p:grpSpPr>
          <p:sp>
            <p:nvSpPr>
              <p:cNvPr id="27" name="Rechthoek 26">
                <a:extLst>
                  <a:ext uri="{FF2B5EF4-FFF2-40B4-BE49-F238E27FC236}">
                    <a16:creationId xmlns:a16="http://schemas.microsoft.com/office/drawing/2014/main" id="{61A30B18-73B2-4774-A270-D316AA7C0D28}"/>
                  </a:ext>
                </a:extLst>
              </p:cNvPr>
              <p:cNvSpPr/>
              <p:nvPr userDrawn="1"/>
            </p:nvSpPr>
            <p:spPr>
              <a:xfrm>
                <a:off x="8066315" y="1676399"/>
                <a:ext cx="1360714" cy="1360713"/>
              </a:xfrm>
              <a:prstGeom prst="rect">
                <a:avLst/>
              </a:prstGeom>
              <a:solidFill>
                <a:schemeClr val="bg1"/>
              </a:solidFill>
              <a:ln w="12700">
                <a:solidFill>
                  <a:srgbClr val="6C6C6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800" noProof="0" dirty="0">
                  <a:solidFill>
                    <a:srgbClr val="211F26"/>
                  </a:solidFill>
                  <a:latin typeface="Calibri" panose="020F0502020204030204" pitchFamily="34" charset="0"/>
                  <a:cs typeface="Calibri" panose="020F0502020204030204" pitchFamily="34" charset="0"/>
                </a:endParaRPr>
              </a:p>
            </p:txBody>
          </p:sp>
          <p:sp>
            <p:nvSpPr>
              <p:cNvPr id="28" name="Vrije vorm 112">
                <a:extLst>
                  <a:ext uri="{FF2B5EF4-FFF2-40B4-BE49-F238E27FC236}">
                    <a16:creationId xmlns:a16="http://schemas.microsoft.com/office/drawing/2014/main" id="{16A1C050-87E2-4D24-BB7C-5FD3762D60FF}"/>
                  </a:ext>
                </a:extLst>
              </p:cNvPr>
              <p:cNvSpPr/>
              <p:nvPr userDrawn="1"/>
            </p:nvSpPr>
            <p:spPr>
              <a:xfrm>
                <a:off x="8077201" y="1676399"/>
                <a:ext cx="1360714" cy="206831"/>
              </a:xfrm>
              <a:custGeom>
                <a:avLst/>
                <a:gdLst>
                  <a:gd name="connsiteX0" fmla="*/ 1186901 w 1360714"/>
                  <a:gd name="connsiteY0" fmla="*/ 41746 h 206829"/>
                  <a:gd name="connsiteX1" fmla="*/ 1186901 w 1360714"/>
                  <a:gd name="connsiteY1" fmla="*/ 175847 h 206829"/>
                  <a:gd name="connsiteX2" fmla="*/ 1315854 w 1360714"/>
                  <a:gd name="connsiteY2" fmla="*/ 175847 h 206829"/>
                  <a:gd name="connsiteX3" fmla="*/ 1315854 w 1360714"/>
                  <a:gd name="connsiteY3" fmla="*/ 41746 h 206829"/>
                  <a:gd name="connsiteX4" fmla="*/ 958249 w 1360714"/>
                  <a:gd name="connsiteY4" fmla="*/ 41746 h 206829"/>
                  <a:gd name="connsiteX5" fmla="*/ 958249 w 1360714"/>
                  <a:gd name="connsiteY5" fmla="*/ 175847 h 206829"/>
                  <a:gd name="connsiteX6" fmla="*/ 1087202 w 1360714"/>
                  <a:gd name="connsiteY6" fmla="*/ 175847 h 206829"/>
                  <a:gd name="connsiteX7" fmla="*/ 1087202 w 1360714"/>
                  <a:gd name="connsiteY7" fmla="*/ 41746 h 206829"/>
                  <a:gd name="connsiteX8" fmla="*/ 729440 w 1360714"/>
                  <a:gd name="connsiteY8" fmla="*/ 41746 h 206829"/>
                  <a:gd name="connsiteX9" fmla="*/ 729440 w 1360714"/>
                  <a:gd name="connsiteY9" fmla="*/ 175847 h 206829"/>
                  <a:gd name="connsiteX10" fmla="*/ 858393 w 1360714"/>
                  <a:gd name="connsiteY10" fmla="*/ 175847 h 206829"/>
                  <a:gd name="connsiteX11" fmla="*/ 858393 w 1360714"/>
                  <a:gd name="connsiteY11" fmla="*/ 41746 h 206829"/>
                  <a:gd name="connsiteX12" fmla="*/ 493889 w 1360714"/>
                  <a:gd name="connsiteY12" fmla="*/ 41746 h 206829"/>
                  <a:gd name="connsiteX13" fmla="*/ 493889 w 1360714"/>
                  <a:gd name="connsiteY13" fmla="*/ 175847 h 206829"/>
                  <a:gd name="connsiteX14" fmla="*/ 622842 w 1360714"/>
                  <a:gd name="connsiteY14" fmla="*/ 175847 h 206829"/>
                  <a:gd name="connsiteX15" fmla="*/ 622842 w 1360714"/>
                  <a:gd name="connsiteY15" fmla="*/ 41746 h 206829"/>
                  <a:gd name="connsiteX16" fmla="*/ 260368 w 1360714"/>
                  <a:gd name="connsiteY16" fmla="*/ 41746 h 206829"/>
                  <a:gd name="connsiteX17" fmla="*/ 260368 w 1360714"/>
                  <a:gd name="connsiteY17" fmla="*/ 175847 h 206829"/>
                  <a:gd name="connsiteX18" fmla="*/ 389321 w 1360714"/>
                  <a:gd name="connsiteY18" fmla="*/ 175847 h 206829"/>
                  <a:gd name="connsiteX19" fmla="*/ 389321 w 1360714"/>
                  <a:gd name="connsiteY19" fmla="*/ 41746 h 206829"/>
                  <a:gd name="connsiteX20" fmla="*/ 35169 w 1360714"/>
                  <a:gd name="connsiteY20" fmla="*/ 41746 h 206829"/>
                  <a:gd name="connsiteX21" fmla="*/ 35169 w 1360714"/>
                  <a:gd name="connsiteY21" fmla="*/ 175847 h 206829"/>
                  <a:gd name="connsiteX22" fmla="*/ 164122 w 1360714"/>
                  <a:gd name="connsiteY22" fmla="*/ 175847 h 206829"/>
                  <a:gd name="connsiteX23" fmla="*/ 164122 w 1360714"/>
                  <a:gd name="connsiteY23" fmla="*/ 41746 h 206829"/>
                  <a:gd name="connsiteX24" fmla="*/ 0 w 1360714"/>
                  <a:gd name="connsiteY24" fmla="*/ 0 h 206829"/>
                  <a:gd name="connsiteX25" fmla="*/ 1360714 w 1360714"/>
                  <a:gd name="connsiteY25" fmla="*/ 0 h 206829"/>
                  <a:gd name="connsiteX26" fmla="*/ 1360714 w 1360714"/>
                  <a:gd name="connsiteY26" fmla="*/ 206829 h 206829"/>
                  <a:gd name="connsiteX27" fmla="*/ 0 w 1360714"/>
                  <a:gd name="connsiteY27" fmla="*/ 206829 h 206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360714" h="206829">
                    <a:moveTo>
                      <a:pt x="1186901" y="41746"/>
                    </a:moveTo>
                    <a:lnTo>
                      <a:pt x="1186901" y="175847"/>
                    </a:lnTo>
                    <a:lnTo>
                      <a:pt x="1315854" y="175847"/>
                    </a:lnTo>
                    <a:lnTo>
                      <a:pt x="1315854" y="41746"/>
                    </a:lnTo>
                    <a:close/>
                    <a:moveTo>
                      <a:pt x="958249" y="41746"/>
                    </a:moveTo>
                    <a:lnTo>
                      <a:pt x="958249" y="175847"/>
                    </a:lnTo>
                    <a:lnTo>
                      <a:pt x="1087202" y="175847"/>
                    </a:lnTo>
                    <a:lnTo>
                      <a:pt x="1087202" y="41746"/>
                    </a:lnTo>
                    <a:close/>
                    <a:moveTo>
                      <a:pt x="729440" y="41746"/>
                    </a:moveTo>
                    <a:lnTo>
                      <a:pt x="729440" y="175847"/>
                    </a:lnTo>
                    <a:lnTo>
                      <a:pt x="858393" y="175847"/>
                    </a:lnTo>
                    <a:lnTo>
                      <a:pt x="858393" y="41746"/>
                    </a:lnTo>
                    <a:close/>
                    <a:moveTo>
                      <a:pt x="493889" y="41746"/>
                    </a:moveTo>
                    <a:lnTo>
                      <a:pt x="493889" y="175847"/>
                    </a:lnTo>
                    <a:lnTo>
                      <a:pt x="622842" y="175847"/>
                    </a:lnTo>
                    <a:lnTo>
                      <a:pt x="622842" y="41746"/>
                    </a:lnTo>
                    <a:close/>
                    <a:moveTo>
                      <a:pt x="260368" y="41746"/>
                    </a:moveTo>
                    <a:lnTo>
                      <a:pt x="260368" y="175847"/>
                    </a:lnTo>
                    <a:lnTo>
                      <a:pt x="389321" y="175847"/>
                    </a:lnTo>
                    <a:lnTo>
                      <a:pt x="389321" y="41746"/>
                    </a:lnTo>
                    <a:close/>
                    <a:moveTo>
                      <a:pt x="35169" y="41746"/>
                    </a:moveTo>
                    <a:lnTo>
                      <a:pt x="35169" y="175847"/>
                    </a:lnTo>
                    <a:lnTo>
                      <a:pt x="164122" y="175847"/>
                    </a:lnTo>
                    <a:lnTo>
                      <a:pt x="164122" y="41746"/>
                    </a:lnTo>
                    <a:close/>
                    <a:moveTo>
                      <a:pt x="0" y="0"/>
                    </a:moveTo>
                    <a:lnTo>
                      <a:pt x="1360714" y="0"/>
                    </a:lnTo>
                    <a:lnTo>
                      <a:pt x="1360714" y="206829"/>
                    </a:lnTo>
                    <a:lnTo>
                      <a:pt x="0" y="206829"/>
                    </a:lnTo>
                    <a:close/>
                  </a:path>
                </a:pathLst>
              </a:custGeom>
              <a:solidFill>
                <a:srgbClr val="6C6C6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800" noProof="0" dirty="0">
                  <a:solidFill>
                    <a:srgbClr val="211F26"/>
                  </a:solidFill>
                  <a:latin typeface="Calibri" panose="020F0502020204030204" pitchFamily="34" charset="0"/>
                  <a:cs typeface="Calibri" panose="020F0502020204030204" pitchFamily="34" charset="0"/>
                </a:endParaRPr>
              </a:p>
            </p:txBody>
          </p:sp>
          <p:sp>
            <p:nvSpPr>
              <p:cNvPr id="29" name="Vrije vorm 113">
                <a:extLst>
                  <a:ext uri="{FF2B5EF4-FFF2-40B4-BE49-F238E27FC236}">
                    <a16:creationId xmlns:a16="http://schemas.microsoft.com/office/drawing/2014/main" id="{1B9A7E47-D599-4AEF-A2EB-94C2F60F6693}"/>
                  </a:ext>
                </a:extLst>
              </p:cNvPr>
              <p:cNvSpPr/>
              <p:nvPr userDrawn="1"/>
            </p:nvSpPr>
            <p:spPr>
              <a:xfrm>
                <a:off x="8071339" y="2849823"/>
                <a:ext cx="1360714" cy="206829"/>
              </a:xfrm>
              <a:custGeom>
                <a:avLst/>
                <a:gdLst>
                  <a:gd name="connsiteX0" fmla="*/ 1186901 w 1360714"/>
                  <a:gd name="connsiteY0" fmla="*/ 41746 h 206829"/>
                  <a:gd name="connsiteX1" fmla="*/ 1186901 w 1360714"/>
                  <a:gd name="connsiteY1" fmla="*/ 175847 h 206829"/>
                  <a:gd name="connsiteX2" fmla="*/ 1315854 w 1360714"/>
                  <a:gd name="connsiteY2" fmla="*/ 175847 h 206829"/>
                  <a:gd name="connsiteX3" fmla="*/ 1315854 w 1360714"/>
                  <a:gd name="connsiteY3" fmla="*/ 41746 h 206829"/>
                  <a:gd name="connsiteX4" fmla="*/ 958249 w 1360714"/>
                  <a:gd name="connsiteY4" fmla="*/ 41746 h 206829"/>
                  <a:gd name="connsiteX5" fmla="*/ 958249 w 1360714"/>
                  <a:gd name="connsiteY5" fmla="*/ 175847 h 206829"/>
                  <a:gd name="connsiteX6" fmla="*/ 1087202 w 1360714"/>
                  <a:gd name="connsiteY6" fmla="*/ 175847 h 206829"/>
                  <a:gd name="connsiteX7" fmla="*/ 1087202 w 1360714"/>
                  <a:gd name="connsiteY7" fmla="*/ 41746 h 206829"/>
                  <a:gd name="connsiteX8" fmla="*/ 729440 w 1360714"/>
                  <a:gd name="connsiteY8" fmla="*/ 41746 h 206829"/>
                  <a:gd name="connsiteX9" fmla="*/ 729440 w 1360714"/>
                  <a:gd name="connsiteY9" fmla="*/ 175847 h 206829"/>
                  <a:gd name="connsiteX10" fmla="*/ 858393 w 1360714"/>
                  <a:gd name="connsiteY10" fmla="*/ 175847 h 206829"/>
                  <a:gd name="connsiteX11" fmla="*/ 858393 w 1360714"/>
                  <a:gd name="connsiteY11" fmla="*/ 41746 h 206829"/>
                  <a:gd name="connsiteX12" fmla="*/ 493889 w 1360714"/>
                  <a:gd name="connsiteY12" fmla="*/ 41746 h 206829"/>
                  <a:gd name="connsiteX13" fmla="*/ 493889 w 1360714"/>
                  <a:gd name="connsiteY13" fmla="*/ 175847 h 206829"/>
                  <a:gd name="connsiteX14" fmla="*/ 622842 w 1360714"/>
                  <a:gd name="connsiteY14" fmla="*/ 175847 h 206829"/>
                  <a:gd name="connsiteX15" fmla="*/ 622842 w 1360714"/>
                  <a:gd name="connsiteY15" fmla="*/ 41746 h 206829"/>
                  <a:gd name="connsiteX16" fmla="*/ 260368 w 1360714"/>
                  <a:gd name="connsiteY16" fmla="*/ 41746 h 206829"/>
                  <a:gd name="connsiteX17" fmla="*/ 260368 w 1360714"/>
                  <a:gd name="connsiteY17" fmla="*/ 175847 h 206829"/>
                  <a:gd name="connsiteX18" fmla="*/ 389321 w 1360714"/>
                  <a:gd name="connsiteY18" fmla="*/ 175847 h 206829"/>
                  <a:gd name="connsiteX19" fmla="*/ 389321 w 1360714"/>
                  <a:gd name="connsiteY19" fmla="*/ 41746 h 206829"/>
                  <a:gd name="connsiteX20" fmla="*/ 35169 w 1360714"/>
                  <a:gd name="connsiteY20" fmla="*/ 41746 h 206829"/>
                  <a:gd name="connsiteX21" fmla="*/ 35169 w 1360714"/>
                  <a:gd name="connsiteY21" fmla="*/ 175847 h 206829"/>
                  <a:gd name="connsiteX22" fmla="*/ 164122 w 1360714"/>
                  <a:gd name="connsiteY22" fmla="*/ 175847 h 206829"/>
                  <a:gd name="connsiteX23" fmla="*/ 164122 w 1360714"/>
                  <a:gd name="connsiteY23" fmla="*/ 41746 h 206829"/>
                  <a:gd name="connsiteX24" fmla="*/ 0 w 1360714"/>
                  <a:gd name="connsiteY24" fmla="*/ 0 h 206829"/>
                  <a:gd name="connsiteX25" fmla="*/ 1360714 w 1360714"/>
                  <a:gd name="connsiteY25" fmla="*/ 0 h 206829"/>
                  <a:gd name="connsiteX26" fmla="*/ 1360714 w 1360714"/>
                  <a:gd name="connsiteY26" fmla="*/ 206829 h 206829"/>
                  <a:gd name="connsiteX27" fmla="*/ 0 w 1360714"/>
                  <a:gd name="connsiteY27" fmla="*/ 206829 h 206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360714" h="206829">
                    <a:moveTo>
                      <a:pt x="1186901" y="41746"/>
                    </a:moveTo>
                    <a:lnTo>
                      <a:pt x="1186901" y="175847"/>
                    </a:lnTo>
                    <a:lnTo>
                      <a:pt x="1315854" y="175847"/>
                    </a:lnTo>
                    <a:lnTo>
                      <a:pt x="1315854" y="41746"/>
                    </a:lnTo>
                    <a:close/>
                    <a:moveTo>
                      <a:pt x="958249" y="41746"/>
                    </a:moveTo>
                    <a:lnTo>
                      <a:pt x="958249" y="175847"/>
                    </a:lnTo>
                    <a:lnTo>
                      <a:pt x="1087202" y="175847"/>
                    </a:lnTo>
                    <a:lnTo>
                      <a:pt x="1087202" y="41746"/>
                    </a:lnTo>
                    <a:close/>
                    <a:moveTo>
                      <a:pt x="729440" y="41746"/>
                    </a:moveTo>
                    <a:lnTo>
                      <a:pt x="729440" y="175847"/>
                    </a:lnTo>
                    <a:lnTo>
                      <a:pt x="858393" y="175847"/>
                    </a:lnTo>
                    <a:lnTo>
                      <a:pt x="858393" y="41746"/>
                    </a:lnTo>
                    <a:close/>
                    <a:moveTo>
                      <a:pt x="493889" y="41746"/>
                    </a:moveTo>
                    <a:lnTo>
                      <a:pt x="493889" y="175847"/>
                    </a:lnTo>
                    <a:lnTo>
                      <a:pt x="622842" y="175847"/>
                    </a:lnTo>
                    <a:lnTo>
                      <a:pt x="622842" y="41746"/>
                    </a:lnTo>
                    <a:close/>
                    <a:moveTo>
                      <a:pt x="260368" y="41746"/>
                    </a:moveTo>
                    <a:lnTo>
                      <a:pt x="260368" y="175847"/>
                    </a:lnTo>
                    <a:lnTo>
                      <a:pt x="389321" y="175847"/>
                    </a:lnTo>
                    <a:lnTo>
                      <a:pt x="389321" y="41746"/>
                    </a:lnTo>
                    <a:close/>
                    <a:moveTo>
                      <a:pt x="35169" y="41746"/>
                    </a:moveTo>
                    <a:lnTo>
                      <a:pt x="35169" y="175847"/>
                    </a:lnTo>
                    <a:lnTo>
                      <a:pt x="164122" y="175847"/>
                    </a:lnTo>
                    <a:lnTo>
                      <a:pt x="164122" y="41746"/>
                    </a:lnTo>
                    <a:close/>
                    <a:moveTo>
                      <a:pt x="0" y="0"/>
                    </a:moveTo>
                    <a:lnTo>
                      <a:pt x="1360714" y="0"/>
                    </a:lnTo>
                    <a:lnTo>
                      <a:pt x="1360714" y="206829"/>
                    </a:lnTo>
                    <a:lnTo>
                      <a:pt x="0" y="206829"/>
                    </a:lnTo>
                    <a:close/>
                  </a:path>
                </a:pathLst>
              </a:custGeom>
              <a:solidFill>
                <a:srgbClr val="6C6C6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800" noProof="0" dirty="0">
                  <a:solidFill>
                    <a:srgbClr val="211F26"/>
                  </a:solidFill>
                  <a:latin typeface="Calibri" panose="020F0502020204030204" pitchFamily="34" charset="0"/>
                  <a:cs typeface="Calibri" panose="020F0502020204030204" pitchFamily="34" charset="0"/>
                </a:endParaRPr>
              </a:p>
            </p:txBody>
          </p:sp>
        </p:grpSp>
        <p:grpSp>
          <p:nvGrpSpPr>
            <p:cNvPr id="21" name="Groep 20">
              <a:extLst>
                <a:ext uri="{FF2B5EF4-FFF2-40B4-BE49-F238E27FC236}">
                  <a16:creationId xmlns:a16="http://schemas.microsoft.com/office/drawing/2014/main" id="{9D76B1FE-2C66-496B-BFC7-96ADA5CF7732}"/>
                </a:ext>
              </a:extLst>
            </p:cNvPr>
            <p:cNvGrpSpPr/>
            <p:nvPr userDrawn="1"/>
          </p:nvGrpSpPr>
          <p:grpSpPr>
            <a:xfrm>
              <a:off x="-938434" y="4390049"/>
              <a:ext cx="627798" cy="576693"/>
              <a:chOff x="-938434" y="4570310"/>
              <a:chExt cx="627798" cy="576693"/>
            </a:xfrm>
          </p:grpSpPr>
          <p:grpSp>
            <p:nvGrpSpPr>
              <p:cNvPr id="22" name="Inspireren">
                <a:extLst>
                  <a:ext uri="{FF2B5EF4-FFF2-40B4-BE49-F238E27FC236}">
                    <a16:creationId xmlns:a16="http://schemas.microsoft.com/office/drawing/2014/main" id="{292931FF-AF8D-48CC-A448-8289091A5E34}"/>
                  </a:ext>
                </a:extLst>
              </p:cNvPr>
              <p:cNvGrpSpPr>
                <a:grpSpLocks noChangeAspect="1"/>
              </p:cNvGrpSpPr>
              <p:nvPr userDrawn="1"/>
            </p:nvGrpSpPr>
            <p:grpSpPr bwMode="auto">
              <a:xfrm>
                <a:off x="-716116" y="4570310"/>
                <a:ext cx="169778" cy="242385"/>
                <a:chOff x="4768" y="2783"/>
                <a:chExt cx="788" cy="1125"/>
              </a:xfrm>
              <a:gradFill>
                <a:gsLst>
                  <a:gs pos="0">
                    <a:srgbClr val="9D9FA1"/>
                  </a:gs>
                  <a:gs pos="70000">
                    <a:srgbClr val="211F26"/>
                  </a:gs>
                </a:gsLst>
                <a:lin ang="2700000" scaled="0"/>
              </a:gradFill>
            </p:grpSpPr>
            <p:sp>
              <p:nvSpPr>
                <p:cNvPr id="24" name="Freeform 12">
                  <a:extLst>
                    <a:ext uri="{FF2B5EF4-FFF2-40B4-BE49-F238E27FC236}">
                      <a16:creationId xmlns:a16="http://schemas.microsoft.com/office/drawing/2014/main" id="{538419F7-6407-43A2-8256-16F5106FA599}"/>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25" name="Freeform 13">
                  <a:extLst>
                    <a:ext uri="{FF2B5EF4-FFF2-40B4-BE49-F238E27FC236}">
                      <a16:creationId xmlns:a16="http://schemas.microsoft.com/office/drawing/2014/main" id="{CF1392AE-C2E8-4E1A-878F-96930C131FF8}"/>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26" name="Freeform 14">
                  <a:extLst>
                    <a:ext uri="{FF2B5EF4-FFF2-40B4-BE49-F238E27FC236}">
                      <a16:creationId xmlns:a16="http://schemas.microsoft.com/office/drawing/2014/main" id="{41399C60-9AE9-4E95-A92D-7997C43CE90E}"/>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grpSp>
          <p:sp>
            <p:nvSpPr>
              <p:cNvPr id="23" name="Tekstvak 22">
                <a:extLst>
                  <a:ext uri="{FF2B5EF4-FFF2-40B4-BE49-F238E27FC236}">
                    <a16:creationId xmlns:a16="http://schemas.microsoft.com/office/drawing/2014/main" id="{6729557B-EC3F-48B6-91A0-92595AFC8ED4}"/>
                  </a:ext>
                </a:extLst>
              </p:cNvPr>
              <p:cNvSpPr txBox="1"/>
              <p:nvPr userDrawn="1"/>
            </p:nvSpPr>
            <p:spPr>
              <a:xfrm>
                <a:off x="-938434" y="4824764"/>
                <a:ext cx="627798" cy="322239"/>
              </a:xfrm>
              <a:prstGeom prst="rect">
                <a:avLst/>
              </a:prstGeom>
              <a:noFill/>
            </p:spPr>
            <p:txBody>
              <a:bodyPr wrap="square" lIns="0" tIns="0" rIns="0" bIns="0" rtlCol="0" anchor="ctr">
                <a:noAutofit/>
              </a:bodyPr>
              <a:lstStyle/>
              <a:p>
                <a:pPr marL="0" marR="0" lvl="0" indent="0" algn="ctr" defTabSz="685800" rtl="0"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sp>
        <p:nvSpPr>
          <p:cNvPr id="8" name="- INFO">
            <a:extLst>
              <a:ext uri="{FF2B5EF4-FFF2-40B4-BE49-F238E27FC236}">
                <a16:creationId xmlns:a16="http://schemas.microsoft.com/office/drawing/2014/main" id="{32F620CA-8583-4139-8379-8671C99AE382}"/>
              </a:ext>
            </a:extLst>
          </p:cNvPr>
          <p:cNvSpPr txBox="1"/>
          <p:nvPr userDrawn="1"/>
        </p:nvSpPr>
        <p:spPr>
          <a:xfrm>
            <a:off x="0" y="-272667"/>
            <a:ext cx="9134475" cy="148842"/>
          </a:xfrm>
          <a:prstGeom prst="rect">
            <a:avLst/>
          </a:prstGeom>
          <a:noFill/>
        </p:spPr>
        <p:txBody>
          <a:bodyPr wrap="square" lIns="0" tIns="0" rIns="0" bIns="0" rtlCol="0" anchor="ctr" anchorCtr="0">
            <a:noAutofit/>
          </a:bodyPr>
          <a:lstStyle/>
          <a:p>
            <a:pPr algn="l"/>
            <a:r>
              <a:rPr lang="nl-NL" sz="1050" b="1" cap="all" spc="0" baseline="0">
                <a:solidFill>
                  <a:sysClr val="windowText" lastClr="000000"/>
                </a:solidFill>
                <a:latin typeface="+mn-lt"/>
                <a:cs typeface="Calibri" panose="020F0502020204030204" pitchFamily="34" charset="0"/>
              </a:rPr>
              <a:t>Video</a:t>
            </a:r>
            <a:endParaRPr lang="nl-NL" sz="1050" b="1" cap="all" spc="0" baseline="0" dirty="0">
              <a:solidFill>
                <a:sysClr val="windowText" lastClr="000000"/>
              </a:solidFill>
              <a:latin typeface="+mn-lt"/>
              <a:cs typeface="Calibri" panose="020F0502020204030204" pitchFamily="34" charset="0"/>
            </a:endParaRPr>
          </a:p>
        </p:txBody>
      </p:sp>
      <p:sp>
        <p:nvSpPr>
          <p:cNvPr id="6" name="Tijdelijke aanduiding voor media 12">
            <a:extLst>
              <a:ext uri="{FF2B5EF4-FFF2-40B4-BE49-F238E27FC236}">
                <a16:creationId xmlns:a16="http://schemas.microsoft.com/office/drawing/2014/main" id="{E2DCB9C2-916D-4C5E-9B81-41B77A69231B}"/>
              </a:ext>
            </a:extLst>
          </p:cNvPr>
          <p:cNvSpPr>
            <a:spLocks noGrp="1"/>
          </p:cNvSpPr>
          <p:nvPr>
            <p:ph type="media" sz="quarter" idx="14" hasCustomPrompt="1"/>
          </p:nvPr>
        </p:nvSpPr>
        <p:spPr>
          <a:xfrm>
            <a:off x="0" y="1"/>
            <a:ext cx="9144000" cy="5143499"/>
          </a:xfrm>
          <a:prstGeom prst="rect">
            <a:avLst/>
          </a:prstGeom>
          <a:solidFill>
            <a:schemeClr val="bg1">
              <a:lumMod val="75000"/>
            </a:schemeClr>
          </a:solidFill>
        </p:spPr>
        <p:txBody>
          <a:bodyPr wrap="square" bIns="1080000" anchor="ctr" anchorCtr="0">
            <a:noAutofit/>
          </a:bodyPr>
          <a:lstStyle>
            <a:lvl1pPr marL="0" indent="0" algn="ctr">
              <a:lnSpc>
                <a:spcPct val="100000"/>
              </a:lnSpc>
              <a:spcBef>
                <a:spcPts val="0"/>
              </a:spcBef>
              <a:buNone/>
              <a:defRPr>
                <a:solidFill>
                  <a:schemeClr val="bg1">
                    <a:lumMod val="95000"/>
                  </a:schemeClr>
                </a:solidFill>
              </a:defRPr>
            </a:lvl1pPr>
          </a:lstStyle>
          <a:p>
            <a:r>
              <a:rPr lang="nl-NL"/>
              <a:t>Klik op onderstaand icon</a:t>
            </a:r>
            <a:br>
              <a:rPr lang="nl-NL"/>
            </a:br>
            <a:r>
              <a:rPr lang="nl-NL"/>
              <a:t>om een video in te voegen            </a:t>
            </a:r>
            <a:endParaRPr lang="nl-NL" dirty="0"/>
          </a:p>
        </p:txBody>
      </p:sp>
      <p:sp>
        <p:nvSpPr>
          <p:cNvPr id="3" name="Tijdelijke aanduiding voor datum 2">
            <a:extLst>
              <a:ext uri="{FF2B5EF4-FFF2-40B4-BE49-F238E27FC236}">
                <a16:creationId xmlns:a16="http://schemas.microsoft.com/office/drawing/2014/main" id="{3A5F0EA5-C728-43C3-9961-76816C74F040}"/>
              </a:ext>
            </a:extLst>
          </p:cNvPr>
          <p:cNvSpPr>
            <a:spLocks noGrp="1"/>
          </p:cNvSpPr>
          <p:nvPr>
            <p:ph type="dt" sz="half" idx="10"/>
          </p:nvPr>
        </p:nvSpPr>
        <p:spPr/>
        <p:txBody>
          <a:bodyPr/>
          <a:lstStyle>
            <a:lvl1pPr>
              <a:defRPr>
                <a:solidFill>
                  <a:schemeClr val="bg1"/>
                </a:solidFill>
              </a:defRPr>
            </a:lvl1pPr>
          </a:lstStyle>
          <a:p>
            <a:fld id="{4320C8A5-7226-4518-9EE9-0070973E125C}" type="datetime1">
              <a:rPr lang="nl-NL" smtClean="0"/>
              <a:t>15-4-2025</a:t>
            </a:fld>
            <a:endParaRPr lang="nl-NL" dirty="0"/>
          </a:p>
        </p:txBody>
      </p:sp>
      <p:sp>
        <p:nvSpPr>
          <p:cNvPr id="4" name="Tijdelijke aanduiding voor voettekst 3">
            <a:extLst>
              <a:ext uri="{FF2B5EF4-FFF2-40B4-BE49-F238E27FC236}">
                <a16:creationId xmlns:a16="http://schemas.microsoft.com/office/drawing/2014/main" id="{694C8395-E270-46ED-8451-E12DA6B75A53}"/>
              </a:ext>
            </a:extLst>
          </p:cNvPr>
          <p:cNvSpPr>
            <a:spLocks noGrp="1"/>
          </p:cNvSpPr>
          <p:nvPr>
            <p:ph type="ftr" sz="quarter" idx="11"/>
          </p:nvPr>
        </p:nvSpPr>
        <p:spPr/>
        <p:txBody>
          <a:bodyPr/>
          <a:lstStyle>
            <a:lvl1pPr>
              <a:defRPr>
                <a:solidFill>
                  <a:schemeClr val="bg1"/>
                </a:solidFill>
              </a:defRPr>
            </a:lvl1pPr>
          </a:lstStyle>
          <a:p>
            <a:r>
              <a:rPr lang="nl-NL"/>
              <a:t>Erasmus University Rotterdam </a:t>
            </a:r>
            <a:endParaRPr lang="nl-NL" dirty="0"/>
          </a:p>
        </p:txBody>
      </p:sp>
      <p:sp>
        <p:nvSpPr>
          <p:cNvPr id="5" name="Tijdelijke aanduiding voor dianummer 4">
            <a:extLst>
              <a:ext uri="{FF2B5EF4-FFF2-40B4-BE49-F238E27FC236}">
                <a16:creationId xmlns:a16="http://schemas.microsoft.com/office/drawing/2014/main" id="{B9D4F1F4-CAC9-4D63-8BA4-25867D80BBCA}"/>
              </a:ext>
            </a:extLst>
          </p:cNvPr>
          <p:cNvSpPr>
            <a:spLocks noGrp="1"/>
          </p:cNvSpPr>
          <p:nvPr>
            <p:ph type="sldNum" sz="quarter" idx="12"/>
          </p:nvPr>
        </p:nvSpPr>
        <p:spPr/>
        <p:txBody>
          <a:bodyPr/>
          <a:lstStyle>
            <a:lvl1pPr>
              <a:defRPr>
                <a:solidFill>
                  <a:schemeClr val="bg1"/>
                </a:solidFill>
              </a:defRPr>
            </a:lvl1pPr>
          </a:lstStyle>
          <a:p>
            <a:fld id="{361A1203-CA3D-4D48-AFA0-9D668419C1D5}" type="slidenum">
              <a:rPr lang="nl-NL" smtClean="0"/>
              <a:pPr/>
              <a:t>‹#›</a:t>
            </a:fld>
            <a:endParaRPr lang="nl-NL" dirty="0"/>
          </a:p>
        </p:txBody>
      </p:sp>
    </p:spTree>
    <p:extLst>
      <p:ext uri="{BB962C8B-B14F-4D97-AF65-F5344CB8AC3E}">
        <p14:creationId xmlns:p14="http://schemas.microsoft.com/office/powerpoint/2010/main" val="362360651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9.xml><?xml version="1.0" encoding="utf-8"?>
<p:sldLayout xmlns:a="http://schemas.openxmlformats.org/drawingml/2006/main" xmlns:r="http://schemas.openxmlformats.org/officeDocument/2006/relationships" xmlns:p="http://schemas.openxmlformats.org/presentationml/2006/main" preserve="1" userDrawn="1">
  <p:cSld name="Instagram #1">
    <p:bg>
      <p:bgPr>
        <a:solidFill>
          <a:schemeClr val="bg1"/>
        </a:solidFill>
        <a:effectLst/>
      </p:bgPr>
    </p:bg>
    <p:spTree>
      <p:nvGrpSpPr>
        <p:cNvPr id="1" name=""/>
        <p:cNvGrpSpPr/>
        <p:nvPr/>
      </p:nvGrpSpPr>
      <p:grpSpPr>
        <a:xfrm>
          <a:off x="0" y="0"/>
          <a:ext cx="0" cy="0"/>
          <a:chOff x="0" y="0"/>
          <a:chExt cx="0" cy="0"/>
        </a:xfrm>
      </p:grpSpPr>
      <p:grpSp>
        <p:nvGrpSpPr>
          <p:cNvPr id="156" name="- INSTRUCTIES">
            <a:extLst>
              <a:ext uri="{FF2B5EF4-FFF2-40B4-BE49-F238E27FC236}">
                <a16:creationId xmlns:a16="http://schemas.microsoft.com/office/drawing/2014/main" id="{F19E4F5D-4876-4839-A291-9B62D90B2825}"/>
              </a:ext>
            </a:extLst>
          </p:cNvPr>
          <p:cNvGrpSpPr/>
          <p:nvPr userDrawn="1"/>
        </p:nvGrpSpPr>
        <p:grpSpPr>
          <a:xfrm>
            <a:off x="9283196" y="0"/>
            <a:ext cx="2770040" cy="5016356"/>
            <a:chOff x="-3786165" y="-1"/>
            <a:chExt cx="3693386" cy="6688475"/>
          </a:xfrm>
        </p:grpSpPr>
        <p:sp>
          <p:nvSpPr>
            <p:cNvPr id="157" name="Rechthoek 156">
              <a:extLst>
                <a:ext uri="{FF2B5EF4-FFF2-40B4-BE49-F238E27FC236}">
                  <a16:creationId xmlns:a16="http://schemas.microsoft.com/office/drawing/2014/main" id="{22AC77FA-6B42-4F74-B772-927FAFA6C88D}"/>
                </a:ext>
              </a:extLst>
            </p:cNvPr>
            <p:cNvSpPr/>
            <p:nvPr userDrawn="1"/>
          </p:nvSpPr>
          <p:spPr>
            <a:xfrm>
              <a:off x="-3786165" y="-1"/>
              <a:ext cx="3593091" cy="6034857"/>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450"/>
                </a:spcBef>
                <a:spcAft>
                  <a:spcPts val="450"/>
                </a:spcAft>
              </a:pPr>
              <a:r>
                <a:rPr lang="nl-NL" sz="1050" b="1" cap="all" baseline="0" noProof="0" dirty="0">
                  <a:solidFill>
                    <a:schemeClr val="accent1"/>
                  </a:solidFill>
                  <a:latin typeface="Calibri" panose="020F0502020204030204" pitchFamily="34" charset="0"/>
                  <a:cs typeface="Calibri" panose="020F0502020204030204" pitchFamily="34" charset="0"/>
                </a:rPr>
                <a:t>Afbeelding invoegen/opmaken</a:t>
              </a:r>
            </a:p>
          </p:txBody>
        </p:sp>
        <p:sp>
          <p:nvSpPr>
            <p:cNvPr id="158" name="Ovaal 157">
              <a:extLst>
                <a:ext uri="{FF2B5EF4-FFF2-40B4-BE49-F238E27FC236}">
                  <a16:creationId xmlns:a16="http://schemas.microsoft.com/office/drawing/2014/main" id="{D12DE0DD-F880-4F08-BF02-F4073DFD7AE1}"/>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59" name="Rechthoek 158">
              <a:extLst>
                <a:ext uri="{FF2B5EF4-FFF2-40B4-BE49-F238E27FC236}">
                  <a16:creationId xmlns:a16="http://schemas.microsoft.com/office/drawing/2014/main" id="{8CE03A8D-E953-452A-A019-2829BBF3D694}"/>
                </a:ext>
              </a:extLst>
            </p:cNvPr>
            <p:cNvSpPr/>
            <p:nvPr userDrawn="1"/>
          </p:nvSpPr>
          <p:spPr>
            <a:xfrm>
              <a:off x="-3319415" y="465324"/>
              <a:ext cx="2962706" cy="668152"/>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Wanneer nodig, verwijder de bestaande afbeelding d.m.v. de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Selecteer het afbeeldingskader, ga naar de tab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‘Slidebuilder'</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'Afbeeldingen’</a:t>
              </a:r>
              <a:endPar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endParaRPr>
            </a:p>
          </p:txBody>
        </p:sp>
        <p:sp>
          <p:nvSpPr>
            <p:cNvPr id="160" name="Ovaal 159">
              <a:extLst>
                <a:ext uri="{FF2B5EF4-FFF2-40B4-BE49-F238E27FC236}">
                  <a16:creationId xmlns:a16="http://schemas.microsoft.com/office/drawing/2014/main" id="{BC17E749-8D66-4572-97F2-405CBAB4CFFB}"/>
                </a:ext>
              </a:extLst>
            </p:cNvPr>
            <p:cNvSpPr/>
            <p:nvPr userDrawn="1"/>
          </p:nvSpPr>
          <p:spPr>
            <a:xfrm>
              <a:off x="-3603587" y="2633935"/>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161" name="Rechthoek 160">
              <a:extLst>
                <a:ext uri="{FF2B5EF4-FFF2-40B4-BE49-F238E27FC236}">
                  <a16:creationId xmlns:a16="http://schemas.microsoft.com/office/drawing/2014/main" id="{3F19AAB4-1108-49C6-B3BF-A94CDACFF85E}"/>
                </a:ext>
              </a:extLst>
            </p:cNvPr>
            <p:cNvSpPr/>
            <p:nvPr userDrawn="1"/>
          </p:nvSpPr>
          <p:spPr>
            <a:xfrm>
              <a:off x="-3319416" y="2633936"/>
              <a:ext cx="3126341" cy="462795"/>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Klik met de rechter muisknop op de miniatuurweergave van de dia aan de linkerkant van het scherm en kies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‘Dia herstellen’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162" name="Ovaal 161">
              <a:extLst>
                <a:ext uri="{FF2B5EF4-FFF2-40B4-BE49-F238E27FC236}">
                  <a16:creationId xmlns:a16="http://schemas.microsoft.com/office/drawing/2014/main" id="{F8AC64D9-C200-4E40-A01F-22812B57EDC2}"/>
                </a:ext>
              </a:extLst>
            </p:cNvPr>
            <p:cNvSpPr/>
            <p:nvPr userDrawn="1"/>
          </p:nvSpPr>
          <p:spPr>
            <a:xfrm>
              <a:off x="-3603587" y="4226365"/>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163" name="Rechthoek 162">
              <a:extLst>
                <a:ext uri="{FF2B5EF4-FFF2-40B4-BE49-F238E27FC236}">
                  <a16:creationId xmlns:a16="http://schemas.microsoft.com/office/drawing/2014/main" id="{5E9D77A3-26E8-4889-9BCF-4D42F24097CD}"/>
                </a:ext>
              </a:extLst>
            </p:cNvPr>
            <p:cNvSpPr/>
            <p:nvPr userDrawn="1"/>
          </p:nvSpPr>
          <p:spPr>
            <a:xfrm>
              <a:off x="-3319416" y="4226366"/>
              <a:ext cx="3008779" cy="820954"/>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Om de afbeelding te schalen of bij te snijden, ga naar de tab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‘Hulpmiddelen voor afbeeldingen - Opmaak’</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‘Bijsnijden’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Schaal met de bolletjes de afbeelding en met de hoekjes het afbeeldingskader.</a:t>
              </a:r>
            </a:p>
          </p:txBody>
        </p:sp>
        <p:sp>
          <p:nvSpPr>
            <p:cNvPr id="164" name="Rechthoek 163">
              <a:extLst>
                <a:ext uri="{FF2B5EF4-FFF2-40B4-BE49-F238E27FC236}">
                  <a16:creationId xmlns:a16="http://schemas.microsoft.com/office/drawing/2014/main" id="{0D62D8E7-99DA-4623-B94D-0DBE430F62CC}"/>
                </a:ext>
              </a:extLst>
            </p:cNvPr>
            <p:cNvSpPr/>
            <p:nvPr userDrawn="1"/>
          </p:nvSpPr>
          <p:spPr>
            <a:xfrm>
              <a:off x="-3316836" y="3200265"/>
              <a:ext cx="1239216" cy="719917"/>
            </a:xfrm>
            <a:prstGeom prst="rect">
              <a:avLst/>
            </a:prstGeom>
            <a:pattFill prst="wdUpDiag">
              <a:fgClr>
                <a:srgbClr val="E0E0E0"/>
              </a:fgClr>
              <a:bgClr>
                <a:srgbClr val="ECECEC"/>
              </a:bgClr>
            </a:pattFill>
            <a:ln w="12700">
              <a:solidFill>
                <a:srgbClr val="D3D3D3"/>
              </a:solidFill>
              <a:prstDash val="solid"/>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72000" tIns="0" rIns="0" bIns="0" numCol="1" spcCol="0" rtlCol="0" fromWordArt="0" anchor="ctr" anchorCtr="0" forceAA="0" compatLnSpc="1">
              <a:prstTxWarp prst="textNoShape">
                <a:avLst/>
              </a:prstTxWarp>
              <a:noAutofit/>
            </a:bodyPr>
            <a:lstStyle/>
            <a:p>
              <a:pPr algn="l"/>
              <a:endParaRPr lang="nl-NL" sz="750" b="0" i="1" noProof="0" dirty="0">
                <a:solidFill>
                  <a:srgbClr val="211F26"/>
                </a:solidFill>
                <a:latin typeface="Calibri" panose="020F0502020204030204" pitchFamily="34" charset="0"/>
                <a:cs typeface="Calibri" panose="020F0502020204030204" pitchFamily="34" charset="0"/>
              </a:endParaRPr>
            </a:p>
          </p:txBody>
        </p:sp>
        <p:grpSp>
          <p:nvGrpSpPr>
            <p:cNvPr id="165" name="Groep 164">
              <a:extLst>
                <a:ext uri="{FF2B5EF4-FFF2-40B4-BE49-F238E27FC236}">
                  <a16:creationId xmlns:a16="http://schemas.microsoft.com/office/drawing/2014/main" id="{7E4882D5-6F44-4E5B-86C2-B202F6FA6071}"/>
                </a:ext>
              </a:extLst>
            </p:cNvPr>
            <p:cNvGrpSpPr/>
            <p:nvPr userDrawn="1"/>
          </p:nvGrpSpPr>
          <p:grpSpPr>
            <a:xfrm>
              <a:off x="-2485819" y="3479783"/>
              <a:ext cx="1222990" cy="563933"/>
              <a:chOff x="-2485819" y="3399207"/>
              <a:chExt cx="1222990" cy="563933"/>
            </a:xfrm>
          </p:grpSpPr>
          <p:sp>
            <p:nvSpPr>
              <p:cNvPr id="258" name="Rechthoek 257">
                <a:extLst>
                  <a:ext uri="{FF2B5EF4-FFF2-40B4-BE49-F238E27FC236}">
                    <a16:creationId xmlns:a16="http://schemas.microsoft.com/office/drawing/2014/main" id="{9329F784-8507-4139-8CA6-A3D31D389AC8}"/>
                  </a:ext>
                </a:extLst>
              </p:cNvPr>
              <p:cNvSpPr/>
              <p:nvPr userDrawn="1"/>
            </p:nvSpPr>
            <p:spPr>
              <a:xfrm>
                <a:off x="-2485819" y="3399207"/>
                <a:ext cx="1176476" cy="504851"/>
              </a:xfrm>
              <a:prstGeom prst="rect">
                <a:avLst/>
              </a:prstGeom>
              <a:solidFill>
                <a:schemeClr val="bg1"/>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259" name="Rechthoek 258">
                <a:extLst>
                  <a:ext uri="{FF2B5EF4-FFF2-40B4-BE49-F238E27FC236}">
                    <a16:creationId xmlns:a16="http://schemas.microsoft.com/office/drawing/2014/main" id="{A2E50840-5B67-486E-8B7D-7EAD0817BC25}"/>
                  </a:ext>
                </a:extLst>
              </p:cNvPr>
              <p:cNvSpPr/>
              <p:nvPr userDrawn="1"/>
            </p:nvSpPr>
            <p:spPr>
              <a:xfrm>
                <a:off x="-2479584" y="3652838"/>
                <a:ext cx="1164007" cy="246701"/>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nvGrpSpPr>
              <p:cNvPr id="260" name="Groep 259">
                <a:extLst>
                  <a:ext uri="{FF2B5EF4-FFF2-40B4-BE49-F238E27FC236}">
                    <a16:creationId xmlns:a16="http://schemas.microsoft.com/office/drawing/2014/main" id="{AC3264C2-A758-4750-AED0-5F460DBD4ED2}"/>
                  </a:ext>
                </a:extLst>
              </p:cNvPr>
              <p:cNvGrpSpPr/>
              <p:nvPr userDrawn="1"/>
            </p:nvGrpSpPr>
            <p:grpSpPr>
              <a:xfrm>
                <a:off x="-2403869" y="3460544"/>
                <a:ext cx="155951" cy="131922"/>
                <a:chOff x="12968836" y="3354170"/>
                <a:chExt cx="404806" cy="342433"/>
              </a:xfrm>
            </p:grpSpPr>
            <p:sp>
              <p:nvSpPr>
                <p:cNvPr id="277" name="Rechthoek: afgeronde hoeken 276">
                  <a:extLst>
                    <a:ext uri="{FF2B5EF4-FFF2-40B4-BE49-F238E27FC236}">
                      <a16:creationId xmlns:a16="http://schemas.microsoft.com/office/drawing/2014/main" id="{2843FBB8-68FF-4FA8-B2CA-01B3E2EBAD53}"/>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278" name="Rechthoek 277">
                  <a:extLst>
                    <a:ext uri="{FF2B5EF4-FFF2-40B4-BE49-F238E27FC236}">
                      <a16:creationId xmlns:a16="http://schemas.microsoft.com/office/drawing/2014/main" id="{95B4C0EA-86A5-4FCD-BFF8-319F5959C410}"/>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279" name="Rechthoek 278">
                  <a:extLst>
                    <a:ext uri="{FF2B5EF4-FFF2-40B4-BE49-F238E27FC236}">
                      <a16:creationId xmlns:a16="http://schemas.microsoft.com/office/drawing/2014/main" id="{C62EE1C7-5075-4543-99B3-D49D6F6AD620}"/>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280" name="Rechthoek 279">
                  <a:extLst>
                    <a:ext uri="{FF2B5EF4-FFF2-40B4-BE49-F238E27FC236}">
                      <a16:creationId xmlns:a16="http://schemas.microsoft.com/office/drawing/2014/main" id="{A34D363B-89FA-4E1B-9579-D975DAAB994E}"/>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281" name="Rechthoek 280">
                  <a:extLst>
                    <a:ext uri="{FF2B5EF4-FFF2-40B4-BE49-F238E27FC236}">
                      <a16:creationId xmlns:a16="http://schemas.microsoft.com/office/drawing/2014/main" id="{F236CC30-F1AE-41F3-9DA1-204AB5E91226}"/>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282" name="Rechthoek 281">
                  <a:extLst>
                    <a:ext uri="{FF2B5EF4-FFF2-40B4-BE49-F238E27FC236}">
                      <a16:creationId xmlns:a16="http://schemas.microsoft.com/office/drawing/2014/main" id="{0A9AAFB1-DB5F-4CB2-BA12-954F2E69BA93}"/>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nvGrpSpPr>
              <p:cNvPr id="261" name="Groep 260">
                <a:extLst>
                  <a:ext uri="{FF2B5EF4-FFF2-40B4-BE49-F238E27FC236}">
                    <a16:creationId xmlns:a16="http://schemas.microsoft.com/office/drawing/2014/main" id="{EB2487BD-ABCF-419D-AB40-CF32E3C5072D}"/>
                  </a:ext>
                </a:extLst>
              </p:cNvPr>
              <p:cNvGrpSpPr/>
              <p:nvPr userDrawn="1"/>
            </p:nvGrpSpPr>
            <p:grpSpPr>
              <a:xfrm>
                <a:off x="-2423424" y="3690208"/>
                <a:ext cx="166739" cy="218963"/>
                <a:chOff x="12940828" y="3950597"/>
                <a:chExt cx="432813" cy="568367"/>
              </a:xfrm>
            </p:grpSpPr>
            <p:grpSp>
              <p:nvGrpSpPr>
                <p:cNvPr id="266" name="Groep 265">
                  <a:extLst>
                    <a:ext uri="{FF2B5EF4-FFF2-40B4-BE49-F238E27FC236}">
                      <a16:creationId xmlns:a16="http://schemas.microsoft.com/office/drawing/2014/main" id="{D8E2B6FD-2C65-4345-9DCD-E983FA90C390}"/>
                    </a:ext>
                  </a:extLst>
                </p:cNvPr>
                <p:cNvGrpSpPr/>
                <p:nvPr userDrawn="1"/>
              </p:nvGrpSpPr>
              <p:grpSpPr>
                <a:xfrm>
                  <a:off x="13000382" y="4006891"/>
                  <a:ext cx="373259" cy="315747"/>
                  <a:chOff x="12968836" y="3354170"/>
                  <a:chExt cx="404806" cy="342433"/>
                </a:xfrm>
              </p:grpSpPr>
              <p:sp>
                <p:nvSpPr>
                  <p:cNvPr id="268" name="Rechthoek: afgeronde hoeken 267">
                    <a:extLst>
                      <a:ext uri="{FF2B5EF4-FFF2-40B4-BE49-F238E27FC236}">
                        <a16:creationId xmlns:a16="http://schemas.microsoft.com/office/drawing/2014/main" id="{0F23598B-0214-4618-A858-27A104B38FC1}"/>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269" name="Rechthoek 268">
                    <a:extLst>
                      <a:ext uri="{FF2B5EF4-FFF2-40B4-BE49-F238E27FC236}">
                        <a16:creationId xmlns:a16="http://schemas.microsoft.com/office/drawing/2014/main" id="{8F176E48-04BA-47B5-BA9A-869E2A51E04F}"/>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273" name="Rechthoek 272">
                    <a:extLst>
                      <a:ext uri="{FF2B5EF4-FFF2-40B4-BE49-F238E27FC236}">
                        <a16:creationId xmlns:a16="http://schemas.microsoft.com/office/drawing/2014/main" id="{AACC7485-783A-4784-AF53-87D146A64584}"/>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274" name="Rechthoek 273">
                    <a:extLst>
                      <a:ext uri="{FF2B5EF4-FFF2-40B4-BE49-F238E27FC236}">
                        <a16:creationId xmlns:a16="http://schemas.microsoft.com/office/drawing/2014/main" id="{D60CDDC3-470A-4360-B19D-E69FAA8BC1F8}"/>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275" name="Rechthoek 274">
                    <a:extLst>
                      <a:ext uri="{FF2B5EF4-FFF2-40B4-BE49-F238E27FC236}">
                        <a16:creationId xmlns:a16="http://schemas.microsoft.com/office/drawing/2014/main" id="{91F1DAB1-9AEB-41DE-B1EC-49C88C409476}"/>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276" name="Rechthoek 275">
                    <a:extLst>
                      <a:ext uri="{FF2B5EF4-FFF2-40B4-BE49-F238E27FC236}">
                        <a16:creationId xmlns:a16="http://schemas.microsoft.com/office/drawing/2014/main" id="{1B65ECA3-2003-4B60-93C9-7E7235604593}"/>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sp>
              <p:nvSpPr>
                <p:cNvPr id="267" name="Boog 266">
                  <a:extLst>
                    <a:ext uri="{FF2B5EF4-FFF2-40B4-BE49-F238E27FC236}">
                      <a16:creationId xmlns:a16="http://schemas.microsoft.com/office/drawing/2014/main" id="{5E4C4662-813B-42F6-815B-A476747D1DB5}"/>
                    </a:ext>
                  </a:extLst>
                </p:cNvPr>
                <p:cNvSpPr/>
                <p:nvPr userDrawn="1"/>
              </p:nvSpPr>
              <p:spPr>
                <a:xfrm rot="17637075">
                  <a:off x="12776155" y="4115270"/>
                  <a:ext cx="568367" cy="239021"/>
                </a:xfrm>
                <a:prstGeom prst="arc">
                  <a:avLst>
                    <a:gd name="adj1" fmla="val 15959368"/>
                    <a:gd name="adj2" fmla="val 1354623"/>
                  </a:avLst>
                </a:prstGeom>
                <a:noFill/>
                <a:ln w="19050" cap="flat" cmpd="sng" algn="ctr">
                  <a:solidFill>
                    <a:srgbClr val="4D82B8"/>
                  </a:solidFill>
                  <a:prstDash val="solid"/>
                  <a:headEnd type="arrow" w="med" len="sm"/>
                </a:ln>
                <a:effectLst/>
              </p:spPr>
              <p:txBody>
                <a:bodyPr rtlCol="0" anchor="ctr">
                  <a:noAutofit/>
                </a:bodyPr>
                <a:lstStyle/>
                <a:p>
                  <a:pPr algn="ctr"/>
                  <a:endParaRPr lang="nl-NL" sz="1800" noProof="0" dirty="0">
                    <a:solidFill>
                      <a:srgbClr val="211F26"/>
                    </a:solidFill>
                    <a:latin typeface="Calibri" panose="020F0502020204030204" pitchFamily="34" charset="0"/>
                    <a:cs typeface="Calibri" panose="020F0502020204030204" pitchFamily="34" charset="0"/>
                  </a:endParaRPr>
                </a:p>
              </p:txBody>
            </p:sp>
          </p:grpSp>
          <p:sp>
            <p:nvSpPr>
              <p:cNvPr id="262" name="Tekstvak 261">
                <a:extLst>
                  <a:ext uri="{FF2B5EF4-FFF2-40B4-BE49-F238E27FC236}">
                    <a16:creationId xmlns:a16="http://schemas.microsoft.com/office/drawing/2014/main" id="{BEE3D5E1-A32B-4A1B-A905-9EDF69C6E9FC}"/>
                  </a:ext>
                </a:extLst>
              </p:cNvPr>
              <p:cNvSpPr txBox="1"/>
              <p:nvPr userDrawn="1"/>
            </p:nvSpPr>
            <p:spPr>
              <a:xfrm>
                <a:off x="-2245455" y="3460544"/>
                <a:ext cx="896116" cy="134709"/>
              </a:xfrm>
              <a:prstGeom prst="rect">
                <a:avLst/>
              </a:prstGeom>
              <a:noFill/>
            </p:spPr>
            <p:txBody>
              <a:bodyPr wrap="square" rtlCol="0" anchor="ctr">
                <a:noAutofit/>
              </a:bodyPr>
              <a:lstStyle/>
              <a:p>
                <a:pPr marL="0" algn="l" defTabSz="913134" rtl="0" eaLnBrk="1" latinLnBrk="0" hangingPunct="1">
                  <a:lnSpc>
                    <a:spcPct val="90000"/>
                  </a:lnSpc>
                  <a:spcBef>
                    <a:spcPts val="450"/>
                  </a:spcBef>
                  <a:spcAft>
                    <a:spcPts val="450"/>
                  </a:spcAft>
                </a:pPr>
                <a:r>
                  <a:rPr lang="nl-NL" sz="675" b="0" kern="1200" noProof="0" dirty="0">
                    <a:solidFill>
                      <a:srgbClr val="211F26"/>
                    </a:solidFill>
                    <a:latin typeface="Calibri" panose="020F0502020204030204" pitchFamily="34" charset="0"/>
                    <a:ea typeface="+mn-ea"/>
                    <a:cs typeface="Calibri" panose="020F0502020204030204" pitchFamily="34" charset="0"/>
                  </a:rPr>
                  <a:t>Indeling</a:t>
                </a:r>
              </a:p>
            </p:txBody>
          </p:sp>
          <p:sp>
            <p:nvSpPr>
              <p:cNvPr id="263" name="Tekstvak 262">
                <a:extLst>
                  <a:ext uri="{FF2B5EF4-FFF2-40B4-BE49-F238E27FC236}">
                    <a16:creationId xmlns:a16="http://schemas.microsoft.com/office/drawing/2014/main" id="{4752EB0A-FEFE-45D2-A311-CCEED26AB407}"/>
                  </a:ext>
                </a:extLst>
              </p:cNvPr>
              <p:cNvSpPr txBox="1"/>
              <p:nvPr userDrawn="1"/>
            </p:nvSpPr>
            <p:spPr>
              <a:xfrm>
                <a:off x="-2258884" y="3712980"/>
                <a:ext cx="909545" cy="126416"/>
              </a:xfrm>
              <a:prstGeom prst="rect">
                <a:avLst/>
              </a:prstGeom>
              <a:noFill/>
            </p:spPr>
            <p:txBody>
              <a:bodyPr wrap="square" rtlCol="0" anchor="ctr">
                <a:noAutofit/>
              </a:bodyPr>
              <a:lstStyle/>
              <a:p>
                <a:pPr marL="0" algn="l" defTabSz="913134" rtl="0" eaLnBrk="1" latinLnBrk="0" hangingPunct="1">
                  <a:lnSpc>
                    <a:spcPct val="90000"/>
                  </a:lnSpc>
                  <a:spcBef>
                    <a:spcPts val="450"/>
                  </a:spcBef>
                  <a:spcAft>
                    <a:spcPts val="450"/>
                  </a:spcAft>
                </a:pPr>
                <a:r>
                  <a:rPr lang="nl-NL" sz="675" b="0" kern="1200" noProof="0" dirty="0">
                    <a:solidFill>
                      <a:srgbClr val="211F26"/>
                    </a:solidFill>
                    <a:latin typeface="Calibri" panose="020F0502020204030204" pitchFamily="34" charset="0"/>
                    <a:ea typeface="+mn-ea"/>
                    <a:cs typeface="Calibri" panose="020F0502020204030204" pitchFamily="34" charset="0"/>
                  </a:rPr>
                  <a:t>Dia Herstellen</a:t>
                </a:r>
              </a:p>
            </p:txBody>
          </p:sp>
          <p:sp>
            <p:nvSpPr>
              <p:cNvPr id="264" name="Vrije vorm: vorm 263">
                <a:extLst>
                  <a:ext uri="{FF2B5EF4-FFF2-40B4-BE49-F238E27FC236}">
                    <a16:creationId xmlns:a16="http://schemas.microsoft.com/office/drawing/2014/main" id="{7D60227A-5849-47B9-8AC2-D689CAD7AC4F}"/>
                  </a:ext>
                </a:extLst>
              </p:cNvPr>
              <p:cNvSpPr/>
              <p:nvPr userDrawn="1"/>
            </p:nvSpPr>
            <p:spPr>
              <a:xfrm>
                <a:off x="-1360391" y="3783140"/>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450"/>
                  </a:spcBef>
                  <a:spcAft>
                    <a:spcPts val="450"/>
                  </a:spcAft>
                </a:pPr>
                <a:endParaRPr lang="nl-NL" sz="1200" cap="all" baseline="0" noProof="0" dirty="0">
                  <a:latin typeface="Calibri" panose="020F0502020204030204" pitchFamily="34" charset="0"/>
                  <a:cs typeface="Calibri" panose="020F0502020204030204" pitchFamily="34" charset="0"/>
                </a:endParaRPr>
              </a:p>
            </p:txBody>
          </p:sp>
        </p:grpSp>
        <p:grpSp>
          <p:nvGrpSpPr>
            <p:cNvPr id="167" name="Groep 166">
              <a:extLst>
                <a:ext uri="{FF2B5EF4-FFF2-40B4-BE49-F238E27FC236}">
                  <a16:creationId xmlns:a16="http://schemas.microsoft.com/office/drawing/2014/main" id="{E5184995-BE44-4722-9CEB-E11325FC9BF0}"/>
                </a:ext>
              </a:extLst>
            </p:cNvPr>
            <p:cNvGrpSpPr/>
            <p:nvPr userDrawn="1"/>
          </p:nvGrpSpPr>
          <p:grpSpPr>
            <a:xfrm>
              <a:off x="-3786165" y="5728778"/>
              <a:ext cx="3693386" cy="959696"/>
              <a:chOff x="-3786437" y="6163468"/>
              <a:chExt cx="3693386" cy="959696"/>
            </a:xfrm>
          </p:grpSpPr>
          <p:sp>
            <p:nvSpPr>
              <p:cNvPr id="247" name="Rechthoek 246">
                <a:extLst>
                  <a:ext uri="{FF2B5EF4-FFF2-40B4-BE49-F238E27FC236}">
                    <a16:creationId xmlns:a16="http://schemas.microsoft.com/office/drawing/2014/main" id="{85EF4895-5B1A-4A60-AD39-8BD5D18C03BA}"/>
                  </a:ext>
                </a:extLst>
              </p:cNvPr>
              <p:cNvSpPr/>
              <p:nvPr userDrawn="1"/>
            </p:nvSpPr>
            <p:spPr>
              <a:xfrm>
                <a:off x="-3786437" y="6295164"/>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900" b="1" cap="all" baseline="0" noProof="0" dirty="0">
                    <a:solidFill>
                      <a:srgbClr val="211F26"/>
                    </a:solidFill>
                    <a:latin typeface="Calibri" panose="020F0502020204030204" pitchFamily="34" charset="0"/>
                    <a:cs typeface="Calibri" panose="020F0502020204030204" pitchFamily="34" charset="0"/>
                  </a:rPr>
                  <a:t>MEER WETEN?</a:t>
                </a:r>
                <a:br>
                  <a:rPr lang="nl-NL" sz="900" b="1" cap="all" baseline="0" noProof="0" dirty="0">
                    <a:solidFill>
                      <a:srgbClr val="211F26"/>
                    </a:solidFill>
                    <a:latin typeface="Calibri" panose="020F0502020204030204" pitchFamily="34" charset="0"/>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900" b="1" cap="all" baseline="0" noProof="0" dirty="0">
                    <a:solidFill>
                      <a:srgbClr val="211F26"/>
                    </a:solidFill>
                    <a:latin typeface="Calibri" panose="020F0502020204030204" pitchFamily="34" charset="0"/>
                    <a:cs typeface="Calibri" panose="020F0502020204030204" pitchFamily="34" charset="0"/>
                  </a:rPr>
                  <a:t> 'SLIDEBUILDER’ </a:t>
                </a:r>
                <a:r>
                  <a:rPr lang="nl-NL" sz="9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900" kern="1200" cap="none" baseline="0" noProof="0" dirty="0">
                    <a:solidFill>
                      <a:srgbClr val="211F26"/>
                    </a:solidFill>
                    <a:latin typeface="Calibri" panose="020F0502020204030204" pitchFamily="34" charset="0"/>
                    <a:ea typeface="+mn-ea"/>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9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248" name="ICOON_info">
                <a:extLst>
                  <a:ext uri="{FF2B5EF4-FFF2-40B4-BE49-F238E27FC236}">
                    <a16:creationId xmlns:a16="http://schemas.microsoft.com/office/drawing/2014/main" id="{1F23744B-1582-424D-A1C9-F68CA1C3568B}"/>
                  </a:ext>
                </a:extLst>
              </p:cNvPr>
              <p:cNvGrpSpPr/>
              <p:nvPr userDrawn="1"/>
            </p:nvGrpSpPr>
            <p:grpSpPr>
              <a:xfrm>
                <a:off x="-376736" y="6163468"/>
                <a:ext cx="283685" cy="283685"/>
                <a:chOff x="-510741" y="5913713"/>
                <a:chExt cx="267555" cy="267555"/>
              </a:xfrm>
            </p:grpSpPr>
            <p:sp>
              <p:nvSpPr>
                <p:cNvPr id="255" name="Ovaal 254">
                  <a:extLst>
                    <a:ext uri="{FF2B5EF4-FFF2-40B4-BE49-F238E27FC236}">
                      <a16:creationId xmlns:a16="http://schemas.microsoft.com/office/drawing/2014/main" id="{26ED2A74-574E-47C0-B637-C9CBEFEBF4DF}"/>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450"/>
                    </a:spcBef>
                    <a:spcAft>
                      <a:spcPts val="450"/>
                    </a:spcAft>
                  </a:pPr>
                  <a:endParaRPr lang="nl-NL" sz="1200" cap="all" baseline="0" noProof="0" dirty="0">
                    <a:latin typeface="Calibri" panose="020F0502020204030204" pitchFamily="34" charset="0"/>
                    <a:cs typeface="Calibri" panose="020F0502020204030204" pitchFamily="34" charset="0"/>
                  </a:endParaRPr>
                </a:p>
              </p:txBody>
            </p:sp>
            <p:sp>
              <p:nvSpPr>
                <p:cNvPr id="256" name="Graphic 163" descr="Informatie">
                  <a:extLst>
                    <a:ext uri="{FF2B5EF4-FFF2-40B4-BE49-F238E27FC236}">
                      <a16:creationId xmlns:a16="http://schemas.microsoft.com/office/drawing/2014/main" id="{0A78B7EE-2B27-4635-BF5E-D177017FC9A7}"/>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1500" noProof="0" dirty="0">
                    <a:solidFill>
                      <a:srgbClr val="211F26"/>
                    </a:solidFill>
                    <a:latin typeface="Calibri" panose="020F0502020204030204" pitchFamily="34" charset="0"/>
                    <a:cs typeface="Calibri" panose="020F0502020204030204" pitchFamily="34" charset="0"/>
                  </a:endParaRPr>
                </a:p>
              </p:txBody>
            </p:sp>
          </p:grpSp>
          <p:grpSp>
            <p:nvGrpSpPr>
              <p:cNvPr id="249" name="Groep 248">
                <a:extLst>
                  <a:ext uri="{FF2B5EF4-FFF2-40B4-BE49-F238E27FC236}">
                    <a16:creationId xmlns:a16="http://schemas.microsoft.com/office/drawing/2014/main" id="{2DB962C6-CF3F-49A5-A45B-6AA90F3A136C}"/>
                  </a:ext>
                </a:extLst>
              </p:cNvPr>
              <p:cNvGrpSpPr/>
              <p:nvPr userDrawn="1"/>
            </p:nvGrpSpPr>
            <p:grpSpPr>
              <a:xfrm>
                <a:off x="-938434" y="6420818"/>
                <a:ext cx="627798" cy="576693"/>
                <a:chOff x="-938434" y="4570310"/>
                <a:chExt cx="627798" cy="576693"/>
              </a:xfrm>
            </p:grpSpPr>
            <p:grpSp>
              <p:nvGrpSpPr>
                <p:cNvPr id="250" name="Inspireren">
                  <a:extLst>
                    <a:ext uri="{FF2B5EF4-FFF2-40B4-BE49-F238E27FC236}">
                      <a16:creationId xmlns:a16="http://schemas.microsoft.com/office/drawing/2014/main" id="{33EDF937-47E9-45D2-B6AD-B684B52C5BEC}"/>
                    </a:ext>
                  </a:extLst>
                </p:cNvPr>
                <p:cNvGrpSpPr>
                  <a:grpSpLocks noChangeAspect="1"/>
                </p:cNvGrpSpPr>
                <p:nvPr userDrawn="1"/>
              </p:nvGrpSpPr>
              <p:grpSpPr bwMode="auto">
                <a:xfrm>
                  <a:off x="-716116" y="4570310"/>
                  <a:ext cx="169778" cy="242385"/>
                  <a:chOff x="4768" y="2783"/>
                  <a:chExt cx="788" cy="1125"/>
                </a:xfrm>
                <a:gradFill>
                  <a:gsLst>
                    <a:gs pos="0">
                      <a:srgbClr val="9D9FA1"/>
                    </a:gs>
                    <a:gs pos="70000">
                      <a:srgbClr val="211F26"/>
                    </a:gs>
                  </a:gsLst>
                  <a:lin ang="2700000" scaled="0"/>
                </a:gradFill>
              </p:grpSpPr>
              <p:sp>
                <p:nvSpPr>
                  <p:cNvPr id="252" name="Freeform 12">
                    <a:extLst>
                      <a:ext uri="{FF2B5EF4-FFF2-40B4-BE49-F238E27FC236}">
                        <a16:creationId xmlns:a16="http://schemas.microsoft.com/office/drawing/2014/main" id="{45A35F2B-2967-4B0F-8930-AD48CB0080D8}"/>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253" name="Freeform 13">
                    <a:extLst>
                      <a:ext uri="{FF2B5EF4-FFF2-40B4-BE49-F238E27FC236}">
                        <a16:creationId xmlns:a16="http://schemas.microsoft.com/office/drawing/2014/main" id="{A66CDF9C-4D45-4D08-9838-0FAD688A0A6B}"/>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254" name="Freeform 14">
                    <a:extLst>
                      <a:ext uri="{FF2B5EF4-FFF2-40B4-BE49-F238E27FC236}">
                        <a16:creationId xmlns:a16="http://schemas.microsoft.com/office/drawing/2014/main" id="{CB85542C-C4DA-4954-B021-D10F2229A107}"/>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grpSp>
            <p:sp>
              <p:nvSpPr>
                <p:cNvPr id="251" name="Tekstvak 250">
                  <a:extLst>
                    <a:ext uri="{FF2B5EF4-FFF2-40B4-BE49-F238E27FC236}">
                      <a16:creationId xmlns:a16="http://schemas.microsoft.com/office/drawing/2014/main" id="{DBC239B4-04A9-4BCB-8D5F-F2C11298ADD6}"/>
                    </a:ext>
                  </a:extLst>
                </p:cNvPr>
                <p:cNvSpPr txBox="1"/>
                <p:nvPr userDrawn="1"/>
              </p:nvSpPr>
              <p:spPr>
                <a:xfrm>
                  <a:off x="-938434" y="4824764"/>
                  <a:ext cx="627798" cy="322239"/>
                </a:xfrm>
                <a:prstGeom prst="rect">
                  <a:avLst/>
                </a:prstGeom>
                <a:noFill/>
              </p:spPr>
              <p:txBody>
                <a:bodyPr wrap="square" lIns="0" tIns="0" rIns="0" bIns="0" rtlCol="0" anchor="ctr">
                  <a:noAutofit/>
                </a:bodyPr>
                <a:lstStyle/>
                <a:p>
                  <a:pPr marL="0" marR="0" lvl="0" indent="0" algn="ctr" defTabSz="685800" rtl="0"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grpSp>
          <p:nvGrpSpPr>
            <p:cNvPr id="172" name="Groep 171">
              <a:extLst>
                <a:ext uri="{FF2B5EF4-FFF2-40B4-BE49-F238E27FC236}">
                  <a16:creationId xmlns:a16="http://schemas.microsoft.com/office/drawing/2014/main" id="{3E1FE485-F7BE-4F97-A351-14A92FBE03ED}"/>
                </a:ext>
              </a:extLst>
            </p:cNvPr>
            <p:cNvGrpSpPr/>
            <p:nvPr userDrawn="1"/>
          </p:nvGrpSpPr>
          <p:grpSpPr>
            <a:xfrm>
              <a:off x="-3367447" y="1226982"/>
              <a:ext cx="791775" cy="406485"/>
              <a:chOff x="-3565087" y="1409294"/>
              <a:chExt cx="627469" cy="322133"/>
            </a:xfrm>
          </p:grpSpPr>
          <p:grpSp>
            <p:nvGrpSpPr>
              <p:cNvPr id="241" name="Groep 240">
                <a:extLst>
                  <a:ext uri="{FF2B5EF4-FFF2-40B4-BE49-F238E27FC236}">
                    <a16:creationId xmlns:a16="http://schemas.microsoft.com/office/drawing/2014/main" id="{5FE33416-76B9-4BF9-A566-D1DDB8EA42F9}"/>
                  </a:ext>
                </a:extLst>
              </p:cNvPr>
              <p:cNvGrpSpPr/>
              <p:nvPr userDrawn="1"/>
            </p:nvGrpSpPr>
            <p:grpSpPr>
              <a:xfrm>
                <a:off x="-3364916" y="1409294"/>
                <a:ext cx="225195" cy="195499"/>
                <a:chOff x="10307162" y="1361199"/>
                <a:chExt cx="2200275" cy="1914525"/>
              </a:xfrm>
            </p:grpSpPr>
            <p:sp>
              <p:nvSpPr>
                <p:cNvPr id="243" name="Vrije vorm: vorm 242">
                  <a:extLst>
                    <a:ext uri="{FF2B5EF4-FFF2-40B4-BE49-F238E27FC236}">
                      <a16:creationId xmlns:a16="http://schemas.microsoft.com/office/drawing/2014/main" id="{45562AC1-3EC0-44A2-AAC4-23BB79D20411}"/>
                    </a:ext>
                  </a:extLst>
                </p:cNvPr>
                <p:cNvSpPr/>
                <p:nvPr/>
              </p:nvSpPr>
              <p:spPr>
                <a:xfrm>
                  <a:off x="10683400" y="1831734"/>
                  <a:ext cx="371475" cy="371475"/>
                </a:xfrm>
                <a:custGeom>
                  <a:avLst/>
                  <a:gdLst>
                    <a:gd name="connsiteX0" fmla="*/ 369094 w 371475"/>
                    <a:gd name="connsiteY0" fmla="*/ 188119 h 371475"/>
                    <a:gd name="connsiteX1" fmla="*/ 188119 w 371475"/>
                    <a:gd name="connsiteY1" fmla="*/ 369094 h 371475"/>
                    <a:gd name="connsiteX2" fmla="*/ 7144 w 371475"/>
                    <a:gd name="connsiteY2" fmla="*/ 188119 h 371475"/>
                    <a:gd name="connsiteX3" fmla="*/ 188119 w 371475"/>
                    <a:gd name="connsiteY3" fmla="*/ 7144 h 371475"/>
                    <a:gd name="connsiteX4" fmla="*/ 369094 w 371475"/>
                    <a:gd name="connsiteY4" fmla="*/ 188119 h 3714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1475" h="371475">
                      <a:moveTo>
                        <a:pt x="369094" y="188119"/>
                      </a:moveTo>
                      <a:cubicBezTo>
                        <a:pt x="369094" y="288068"/>
                        <a:pt x="288068" y="369094"/>
                        <a:pt x="188119" y="369094"/>
                      </a:cubicBezTo>
                      <a:cubicBezTo>
                        <a:pt x="88169" y="369094"/>
                        <a:pt x="7144" y="288068"/>
                        <a:pt x="7144" y="188119"/>
                      </a:cubicBezTo>
                      <a:cubicBezTo>
                        <a:pt x="7144" y="88169"/>
                        <a:pt x="88169" y="7144"/>
                        <a:pt x="188119" y="7144"/>
                      </a:cubicBezTo>
                      <a:cubicBezTo>
                        <a:pt x="288068" y="7144"/>
                        <a:pt x="369094" y="88169"/>
                        <a:pt x="369094" y="188119"/>
                      </a:cubicBezTo>
                      <a:close/>
                    </a:path>
                  </a:pathLst>
                </a:custGeom>
                <a:solidFill>
                  <a:srgbClr val="1FF524"/>
                </a:solidFill>
                <a:ln w="9525" cap="flat">
                  <a:noFill/>
                  <a:prstDash val="solid"/>
                  <a:miter/>
                </a:ln>
              </p:spPr>
              <p:txBody>
                <a:bodyPr rtlCol="0" anchor="ctr"/>
                <a:lstStyle/>
                <a:p>
                  <a:pPr defTabSz="746602"/>
                  <a:endParaRPr lang="nl-NL" sz="5400" dirty="0">
                    <a:solidFill>
                      <a:srgbClr val="211F26"/>
                    </a:solidFill>
                    <a:latin typeface="Segoe UI Light"/>
                  </a:endParaRPr>
                </a:p>
              </p:txBody>
            </p:sp>
            <p:grpSp>
              <p:nvGrpSpPr>
                <p:cNvPr id="244" name="Groep 243">
                  <a:extLst>
                    <a:ext uri="{FF2B5EF4-FFF2-40B4-BE49-F238E27FC236}">
                      <a16:creationId xmlns:a16="http://schemas.microsoft.com/office/drawing/2014/main" id="{417E9493-47FA-424D-8832-EBC86C3DF666}"/>
                    </a:ext>
                  </a:extLst>
                </p:cNvPr>
                <p:cNvGrpSpPr/>
                <p:nvPr/>
              </p:nvGrpSpPr>
              <p:grpSpPr>
                <a:xfrm>
                  <a:off x="10307162" y="1361199"/>
                  <a:ext cx="2200275" cy="1914525"/>
                  <a:chOff x="10307162" y="1361199"/>
                  <a:chExt cx="2200275" cy="1914525"/>
                </a:xfrm>
                <a:gradFill>
                  <a:gsLst>
                    <a:gs pos="0">
                      <a:srgbClr val="9D9FA1"/>
                    </a:gs>
                    <a:gs pos="70000">
                      <a:srgbClr val="211F26"/>
                    </a:gs>
                  </a:gsLst>
                  <a:lin ang="2700000" scaled="0"/>
                </a:gradFill>
              </p:grpSpPr>
              <p:sp>
                <p:nvSpPr>
                  <p:cNvPr id="245" name="Vrije vorm: vorm 244">
                    <a:extLst>
                      <a:ext uri="{FF2B5EF4-FFF2-40B4-BE49-F238E27FC236}">
                        <a16:creationId xmlns:a16="http://schemas.microsoft.com/office/drawing/2014/main" id="{B5DA8B07-9E03-445A-B918-49604704A7DF}"/>
                      </a:ext>
                    </a:extLst>
                  </p:cNvPr>
                  <p:cNvSpPr/>
                  <p:nvPr/>
                </p:nvSpPr>
                <p:spPr>
                  <a:xfrm>
                    <a:off x="10307162" y="1361199"/>
                    <a:ext cx="2200275" cy="1914525"/>
                  </a:xfrm>
                  <a:custGeom>
                    <a:avLst/>
                    <a:gdLst>
                      <a:gd name="connsiteX0" fmla="*/ 7144 w 2200275"/>
                      <a:gd name="connsiteY0" fmla="*/ 7144 h 1914525"/>
                      <a:gd name="connsiteX1" fmla="*/ 7144 w 2200275"/>
                      <a:gd name="connsiteY1" fmla="*/ 245269 h 1914525"/>
                      <a:gd name="connsiteX2" fmla="*/ 432911 w 2200275"/>
                      <a:gd name="connsiteY2" fmla="*/ 245269 h 1914525"/>
                      <a:gd name="connsiteX3" fmla="*/ 432911 w 2200275"/>
                      <a:gd name="connsiteY3" fmla="*/ 245269 h 1914525"/>
                      <a:gd name="connsiteX4" fmla="*/ 1959769 w 2200275"/>
                      <a:gd name="connsiteY4" fmla="*/ 245269 h 1914525"/>
                      <a:gd name="connsiteX5" fmla="*/ 1959769 w 2200275"/>
                      <a:gd name="connsiteY5" fmla="*/ 1674019 h 1914525"/>
                      <a:gd name="connsiteX6" fmla="*/ 245269 w 2200275"/>
                      <a:gd name="connsiteY6" fmla="*/ 1674019 h 1914525"/>
                      <a:gd name="connsiteX7" fmla="*/ 245269 w 2200275"/>
                      <a:gd name="connsiteY7" fmla="*/ 350044 h 1914525"/>
                      <a:gd name="connsiteX8" fmla="*/ 7144 w 2200275"/>
                      <a:gd name="connsiteY8" fmla="*/ 350044 h 1914525"/>
                      <a:gd name="connsiteX9" fmla="*/ 7144 w 2200275"/>
                      <a:gd name="connsiteY9" fmla="*/ 1912144 h 1914525"/>
                      <a:gd name="connsiteX10" fmla="*/ 2197894 w 2200275"/>
                      <a:gd name="connsiteY10" fmla="*/ 1912144 h 1914525"/>
                      <a:gd name="connsiteX11" fmla="*/ 2197894 w 2200275"/>
                      <a:gd name="connsiteY11" fmla="*/ 7144 h 191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00275" h="1914525">
                        <a:moveTo>
                          <a:pt x="7144" y="7144"/>
                        </a:moveTo>
                        <a:lnTo>
                          <a:pt x="7144" y="245269"/>
                        </a:lnTo>
                        <a:lnTo>
                          <a:pt x="432911" y="245269"/>
                        </a:lnTo>
                        <a:lnTo>
                          <a:pt x="432911" y="245269"/>
                        </a:lnTo>
                        <a:lnTo>
                          <a:pt x="1959769" y="245269"/>
                        </a:lnTo>
                        <a:lnTo>
                          <a:pt x="1959769" y="1674019"/>
                        </a:lnTo>
                        <a:lnTo>
                          <a:pt x="245269" y="1674019"/>
                        </a:lnTo>
                        <a:lnTo>
                          <a:pt x="245269" y="350044"/>
                        </a:lnTo>
                        <a:lnTo>
                          <a:pt x="7144" y="350044"/>
                        </a:lnTo>
                        <a:lnTo>
                          <a:pt x="7144" y="1912144"/>
                        </a:lnTo>
                        <a:lnTo>
                          <a:pt x="2197894" y="1912144"/>
                        </a:lnTo>
                        <a:lnTo>
                          <a:pt x="2197894" y="7144"/>
                        </a:lnTo>
                        <a:close/>
                      </a:path>
                    </a:pathLst>
                  </a:custGeom>
                  <a:grpFill/>
                  <a:ln w="9525" cap="flat">
                    <a:noFill/>
                    <a:prstDash val="solid"/>
                    <a:miter/>
                  </a:ln>
                </p:spPr>
                <p:txBody>
                  <a:bodyPr rtlCol="0" anchor="ctr"/>
                  <a:lstStyle/>
                  <a:p>
                    <a:pPr defTabSz="746602"/>
                    <a:endParaRPr lang="nl-NL" sz="5400" dirty="0">
                      <a:solidFill>
                        <a:srgbClr val="211F26"/>
                      </a:solidFill>
                      <a:latin typeface="Segoe UI Light"/>
                    </a:endParaRPr>
                  </a:p>
                </p:txBody>
              </p:sp>
              <p:sp>
                <p:nvSpPr>
                  <p:cNvPr id="246" name="Vrije vorm: vorm 245">
                    <a:extLst>
                      <a:ext uri="{FF2B5EF4-FFF2-40B4-BE49-F238E27FC236}">
                        <a16:creationId xmlns:a16="http://schemas.microsoft.com/office/drawing/2014/main" id="{F19AD795-E2BC-4C8A-9BDF-E79BFED2D5EC}"/>
                      </a:ext>
                    </a:extLst>
                  </p:cNvPr>
                  <p:cNvSpPr/>
                  <p:nvPr/>
                </p:nvSpPr>
                <p:spPr>
                  <a:xfrm>
                    <a:off x="10682447" y="1953654"/>
                    <a:ext cx="1438275" cy="885825"/>
                  </a:xfrm>
                  <a:custGeom>
                    <a:avLst/>
                    <a:gdLst>
                      <a:gd name="connsiteX0" fmla="*/ 1070134 w 1438275"/>
                      <a:gd name="connsiteY0" fmla="*/ 7144 h 885825"/>
                      <a:gd name="connsiteX1" fmla="*/ 801529 w 1438275"/>
                      <a:gd name="connsiteY1" fmla="*/ 275749 h 885825"/>
                      <a:gd name="connsiteX2" fmla="*/ 662464 w 1438275"/>
                      <a:gd name="connsiteY2" fmla="*/ 137636 h 885825"/>
                      <a:gd name="connsiteX3" fmla="*/ 7144 w 1438275"/>
                      <a:gd name="connsiteY3" fmla="*/ 784384 h 885825"/>
                      <a:gd name="connsiteX4" fmla="*/ 108109 w 1438275"/>
                      <a:gd name="connsiteY4" fmla="*/ 885349 h 885825"/>
                      <a:gd name="connsiteX5" fmla="*/ 662464 w 1438275"/>
                      <a:gd name="connsiteY5" fmla="*/ 338614 h 885825"/>
                      <a:gd name="connsiteX6" fmla="*/ 928211 w 1438275"/>
                      <a:gd name="connsiteY6" fmla="*/ 605314 h 885825"/>
                      <a:gd name="connsiteX7" fmla="*/ 1029176 w 1438275"/>
                      <a:gd name="connsiteY7" fmla="*/ 503396 h 885825"/>
                      <a:gd name="connsiteX8" fmla="*/ 902494 w 1438275"/>
                      <a:gd name="connsiteY8" fmla="*/ 376714 h 885825"/>
                      <a:gd name="connsiteX9" fmla="*/ 1070134 w 1438275"/>
                      <a:gd name="connsiteY9" fmla="*/ 209074 h 885825"/>
                      <a:gd name="connsiteX10" fmla="*/ 1337786 w 1438275"/>
                      <a:gd name="connsiteY10" fmla="*/ 480536 h 885825"/>
                      <a:gd name="connsiteX11" fmla="*/ 1438751 w 1438275"/>
                      <a:gd name="connsiteY11" fmla="*/ 378619 h 885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38275" h="885825">
                        <a:moveTo>
                          <a:pt x="1070134" y="7144"/>
                        </a:moveTo>
                        <a:lnTo>
                          <a:pt x="801529" y="275749"/>
                        </a:lnTo>
                        <a:lnTo>
                          <a:pt x="662464" y="137636"/>
                        </a:lnTo>
                        <a:lnTo>
                          <a:pt x="7144" y="784384"/>
                        </a:lnTo>
                        <a:lnTo>
                          <a:pt x="108109" y="885349"/>
                        </a:lnTo>
                        <a:lnTo>
                          <a:pt x="662464" y="338614"/>
                        </a:lnTo>
                        <a:lnTo>
                          <a:pt x="928211" y="605314"/>
                        </a:lnTo>
                        <a:lnTo>
                          <a:pt x="1029176" y="503396"/>
                        </a:lnTo>
                        <a:lnTo>
                          <a:pt x="902494" y="376714"/>
                        </a:lnTo>
                        <a:lnTo>
                          <a:pt x="1070134" y="209074"/>
                        </a:lnTo>
                        <a:lnTo>
                          <a:pt x="1337786" y="480536"/>
                        </a:lnTo>
                        <a:lnTo>
                          <a:pt x="1438751" y="378619"/>
                        </a:lnTo>
                        <a:close/>
                      </a:path>
                    </a:pathLst>
                  </a:custGeom>
                  <a:grpFill/>
                  <a:ln w="9525" cap="flat">
                    <a:noFill/>
                    <a:prstDash val="solid"/>
                    <a:miter/>
                  </a:ln>
                </p:spPr>
                <p:txBody>
                  <a:bodyPr rtlCol="0" anchor="ctr"/>
                  <a:lstStyle/>
                  <a:p>
                    <a:pPr defTabSz="746602"/>
                    <a:endParaRPr lang="nl-NL" sz="5400" dirty="0">
                      <a:solidFill>
                        <a:srgbClr val="211F26"/>
                      </a:solidFill>
                      <a:latin typeface="Segoe UI Light"/>
                    </a:endParaRPr>
                  </a:p>
                </p:txBody>
              </p:sp>
            </p:grpSp>
          </p:grpSp>
          <p:sp>
            <p:nvSpPr>
              <p:cNvPr id="242" name="Tekstvak 241">
                <a:extLst>
                  <a:ext uri="{FF2B5EF4-FFF2-40B4-BE49-F238E27FC236}">
                    <a16:creationId xmlns:a16="http://schemas.microsoft.com/office/drawing/2014/main" id="{BFF1D99C-ADB7-4F3E-86A4-DF861611FBAE}"/>
                  </a:ext>
                </a:extLst>
              </p:cNvPr>
              <p:cNvSpPr txBox="1"/>
              <p:nvPr userDrawn="1"/>
            </p:nvSpPr>
            <p:spPr>
              <a:xfrm>
                <a:off x="-3565087" y="1617700"/>
                <a:ext cx="627469" cy="113727"/>
              </a:xfrm>
              <a:prstGeom prst="rect">
                <a:avLst/>
              </a:prstGeom>
              <a:noFill/>
            </p:spPr>
            <p:txBody>
              <a:bodyPr wrap="square" lIns="0" tIns="18000" rIns="0" bIns="0" rtlCol="0" anchor="t">
                <a:noAutofit/>
              </a:bodyPr>
              <a:lstStyle/>
              <a:p>
                <a:pPr marL="0" marR="0" lvl="0" indent="0" algn="ctr" defTabSz="685800" rtl="0"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Afbeeldingen</a:t>
                </a:r>
              </a:p>
            </p:txBody>
          </p:sp>
        </p:grpSp>
        <p:grpSp>
          <p:nvGrpSpPr>
            <p:cNvPr id="173" name="Groep 172">
              <a:extLst>
                <a:ext uri="{FF2B5EF4-FFF2-40B4-BE49-F238E27FC236}">
                  <a16:creationId xmlns:a16="http://schemas.microsoft.com/office/drawing/2014/main" id="{50C0CD6E-4F22-4AE8-8AA2-7355EA6811A9}"/>
                </a:ext>
              </a:extLst>
            </p:cNvPr>
            <p:cNvGrpSpPr/>
            <p:nvPr userDrawn="1"/>
          </p:nvGrpSpPr>
          <p:grpSpPr>
            <a:xfrm>
              <a:off x="-3354295" y="5166361"/>
              <a:ext cx="514284" cy="506545"/>
              <a:chOff x="12617641" y="3403239"/>
              <a:chExt cx="752963" cy="741634"/>
            </a:xfrm>
          </p:grpSpPr>
          <p:grpSp>
            <p:nvGrpSpPr>
              <p:cNvPr id="181" name="Groep 180">
                <a:extLst>
                  <a:ext uri="{FF2B5EF4-FFF2-40B4-BE49-F238E27FC236}">
                    <a16:creationId xmlns:a16="http://schemas.microsoft.com/office/drawing/2014/main" id="{AF9DE299-9BFC-4BCF-9780-D5A89A8B08C9}"/>
                  </a:ext>
                </a:extLst>
              </p:cNvPr>
              <p:cNvGrpSpPr/>
              <p:nvPr userDrawn="1"/>
            </p:nvGrpSpPr>
            <p:grpSpPr>
              <a:xfrm>
                <a:off x="12771530" y="3403239"/>
                <a:ext cx="467176" cy="448491"/>
                <a:chOff x="12782157" y="3403239"/>
                <a:chExt cx="467176" cy="448491"/>
              </a:xfrm>
            </p:grpSpPr>
            <p:grpSp>
              <p:nvGrpSpPr>
                <p:cNvPr id="184" name="Groep 183">
                  <a:extLst>
                    <a:ext uri="{FF2B5EF4-FFF2-40B4-BE49-F238E27FC236}">
                      <a16:creationId xmlns:a16="http://schemas.microsoft.com/office/drawing/2014/main" id="{72495018-0BF1-4B9D-AF2F-7F2FEDD11838}"/>
                    </a:ext>
                  </a:extLst>
                </p:cNvPr>
                <p:cNvGrpSpPr/>
                <p:nvPr userDrawn="1"/>
              </p:nvGrpSpPr>
              <p:grpSpPr>
                <a:xfrm>
                  <a:off x="12782157" y="3403239"/>
                  <a:ext cx="412976" cy="396132"/>
                  <a:chOff x="13554906" y="3320109"/>
                  <a:chExt cx="443917" cy="425811"/>
                </a:xfrm>
              </p:grpSpPr>
              <p:grpSp>
                <p:nvGrpSpPr>
                  <p:cNvPr id="234" name="Groep 233">
                    <a:extLst>
                      <a:ext uri="{FF2B5EF4-FFF2-40B4-BE49-F238E27FC236}">
                        <a16:creationId xmlns:a16="http://schemas.microsoft.com/office/drawing/2014/main" id="{2F9E2F01-99D8-40F1-8856-9968B4FCB3CD}"/>
                      </a:ext>
                    </a:extLst>
                  </p:cNvPr>
                  <p:cNvGrpSpPr/>
                  <p:nvPr userDrawn="1"/>
                </p:nvGrpSpPr>
                <p:grpSpPr>
                  <a:xfrm>
                    <a:off x="13554906" y="3320109"/>
                    <a:ext cx="443917" cy="425811"/>
                    <a:chOff x="12909684" y="1276143"/>
                    <a:chExt cx="443917" cy="425811"/>
                  </a:xfrm>
                </p:grpSpPr>
                <p:sp>
                  <p:nvSpPr>
                    <p:cNvPr id="237" name="Rechthoek 236">
                      <a:extLst>
                        <a:ext uri="{FF2B5EF4-FFF2-40B4-BE49-F238E27FC236}">
                          <a16:creationId xmlns:a16="http://schemas.microsoft.com/office/drawing/2014/main" id="{E3C0AB1D-EE9E-4240-95F9-A4508F53FFDF}"/>
                        </a:ext>
                      </a:extLst>
                    </p:cNvPr>
                    <p:cNvSpPr/>
                    <p:nvPr userDrawn="1"/>
                  </p:nvSpPr>
                  <p:spPr>
                    <a:xfrm>
                      <a:off x="12909689" y="1276143"/>
                      <a:ext cx="443912" cy="425811"/>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238" name="Rechthoek 237">
                      <a:extLst>
                        <a:ext uri="{FF2B5EF4-FFF2-40B4-BE49-F238E27FC236}">
                          <a16:creationId xmlns:a16="http://schemas.microsoft.com/office/drawing/2014/main" id="{A562649F-1590-4AF8-96F7-529CDDE4CF2D}"/>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239" name="Ovaal 238">
                      <a:extLst>
                        <a:ext uri="{FF2B5EF4-FFF2-40B4-BE49-F238E27FC236}">
                          <a16:creationId xmlns:a16="http://schemas.microsoft.com/office/drawing/2014/main" id="{D461FE1E-3205-408A-B9E0-CA3AE68AFAFC}"/>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pic>
                <p:nvPicPr>
                  <p:cNvPr id="235" name="Afbeelding 234">
                    <a:extLst>
                      <a:ext uri="{FF2B5EF4-FFF2-40B4-BE49-F238E27FC236}">
                        <a16:creationId xmlns:a16="http://schemas.microsoft.com/office/drawing/2014/main" id="{68FACD0C-D514-4D96-99A8-88F16EBC91E0}"/>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a:off x="13567296" y="3424991"/>
                    <a:ext cx="173367" cy="140220"/>
                  </a:xfrm>
                  <a:prstGeom prst="rect">
                    <a:avLst/>
                  </a:prstGeom>
                </p:spPr>
              </p:pic>
              <p:pic>
                <p:nvPicPr>
                  <p:cNvPr id="236" name="Afbeelding 235">
                    <a:extLst>
                      <a:ext uri="{FF2B5EF4-FFF2-40B4-BE49-F238E27FC236}">
                        <a16:creationId xmlns:a16="http://schemas.microsoft.com/office/drawing/2014/main" id="{A98D695A-EEF5-415F-82DC-1F9C829B297F}"/>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flipH="1">
                    <a:off x="13635599" y="3449265"/>
                    <a:ext cx="173367" cy="111424"/>
                  </a:xfrm>
                  <a:prstGeom prst="rect">
                    <a:avLst/>
                  </a:prstGeom>
                </p:spPr>
              </p:pic>
            </p:grpSp>
            <p:grpSp>
              <p:nvGrpSpPr>
                <p:cNvPr id="201" name="Groep 200">
                  <a:extLst>
                    <a:ext uri="{FF2B5EF4-FFF2-40B4-BE49-F238E27FC236}">
                      <a16:creationId xmlns:a16="http://schemas.microsoft.com/office/drawing/2014/main" id="{BB2B25AC-4BDD-41AA-8E23-39F5953A6CB4}"/>
                    </a:ext>
                  </a:extLst>
                </p:cNvPr>
                <p:cNvGrpSpPr/>
                <p:nvPr userDrawn="1"/>
              </p:nvGrpSpPr>
              <p:grpSpPr>
                <a:xfrm>
                  <a:off x="13103513" y="3705268"/>
                  <a:ext cx="145820" cy="146462"/>
                  <a:chOff x="13096169" y="3602278"/>
                  <a:chExt cx="145820" cy="146462"/>
                </a:xfrm>
              </p:grpSpPr>
              <p:sp>
                <p:nvSpPr>
                  <p:cNvPr id="212" name="Rechthoek 211">
                    <a:extLst>
                      <a:ext uri="{FF2B5EF4-FFF2-40B4-BE49-F238E27FC236}">
                        <a16:creationId xmlns:a16="http://schemas.microsoft.com/office/drawing/2014/main" id="{AB896491-A586-4EB7-ABDC-8B7811F88F55}"/>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233" name="Rechthoek 232">
                    <a:extLst>
                      <a:ext uri="{FF2B5EF4-FFF2-40B4-BE49-F238E27FC236}">
                        <a16:creationId xmlns:a16="http://schemas.microsoft.com/office/drawing/2014/main" id="{C12E1FA6-8C78-4A6E-BB75-E7C31DD7966F}"/>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nvGrpSpPr>
                <p:cNvPr id="202" name="Groep 201">
                  <a:extLst>
                    <a:ext uri="{FF2B5EF4-FFF2-40B4-BE49-F238E27FC236}">
                      <a16:creationId xmlns:a16="http://schemas.microsoft.com/office/drawing/2014/main" id="{0EA43F48-4315-4655-8AB7-5481487A93E7}"/>
                    </a:ext>
                  </a:extLst>
                </p:cNvPr>
                <p:cNvGrpSpPr/>
                <p:nvPr userDrawn="1"/>
              </p:nvGrpSpPr>
              <p:grpSpPr>
                <a:xfrm rot="10800000">
                  <a:off x="13061402" y="3665637"/>
                  <a:ext cx="145820" cy="146462"/>
                  <a:chOff x="13096169" y="3602278"/>
                  <a:chExt cx="145820" cy="146462"/>
                </a:xfrm>
              </p:grpSpPr>
              <p:sp>
                <p:nvSpPr>
                  <p:cNvPr id="203" name="Rechthoek 202">
                    <a:extLst>
                      <a:ext uri="{FF2B5EF4-FFF2-40B4-BE49-F238E27FC236}">
                        <a16:creationId xmlns:a16="http://schemas.microsoft.com/office/drawing/2014/main" id="{98D2BD94-4694-4590-8495-DC3DAD9FE292}"/>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211" name="Rechthoek 210">
                    <a:extLst>
                      <a:ext uri="{FF2B5EF4-FFF2-40B4-BE49-F238E27FC236}">
                        <a16:creationId xmlns:a16="http://schemas.microsoft.com/office/drawing/2014/main" id="{056D2181-75E1-4E5C-A244-80FC96E39E9B}"/>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sp>
            <p:nvSpPr>
              <p:cNvPr id="182" name="Rechthoek 181">
                <a:extLst>
                  <a:ext uri="{FF2B5EF4-FFF2-40B4-BE49-F238E27FC236}">
                    <a16:creationId xmlns:a16="http://schemas.microsoft.com/office/drawing/2014/main" id="{86F07913-7381-41DB-BF69-0D7552484D8B}"/>
                  </a:ext>
                </a:extLst>
              </p:cNvPr>
              <p:cNvSpPr/>
              <p:nvPr userDrawn="1"/>
            </p:nvSpPr>
            <p:spPr>
              <a:xfrm>
                <a:off x="12617641" y="3889890"/>
                <a:ext cx="752963"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450"/>
                  </a:spcBef>
                  <a:spcAft>
                    <a:spcPts val="450"/>
                  </a:spcAft>
                </a:pPr>
                <a:r>
                  <a:rPr lang="nl-NL" sz="675" b="0" noProof="0" dirty="0">
                    <a:solidFill>
                      <a:srgbClr val="211F26"/>
                    </a:solidFill>
                    <a:latin typeface="Calibri" panose="020F0502020204030204" pitchFamily="34" charset="0"/>
                    <a:cs typeface="Calibri" panose="020F0502020204030204" pitchFamily="34" charset="0"/>
                  </a:rPr>
                  <a:t>Bijsnijden</a:t>
                </a:r>
              </a:p>
            </p:txBody>
          </p:sp>
          <p:sp>
            <p:nvSpPr>
              <p:cNvPr id="183" name="Gelijkbenige driehoek 182">
                <a:extLst>
                  <a:ext uri="{FF2B5EF4-FFF2-40B4-BE49-F238E27FC236}">
                    <a16:creationId xmlns:a16="http://schemas.microsoft.com/office/drawing/2014/main" id="{865A07A0-BC4D-44AE-8D75-1991713807C4}"/>
                  </a:ext>
                </a:extLst>
              </p:cNvPr>
              <p:cNvSpPr/>
              <p:nvPr userDrawn="1"/>
            </p:nvSpPr>
            <p:spPr>
              <a:xfrm rot="10800000">
                <a:off x="12950688" y="4093726"/>
                <a:ext cx="86866" cy="51147"/>
              </a:xfrm>
              <a:prstGeom prst="triangle">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sp>
          <p:nvSpPr>
            <p:cNvPr id="174" name="Ovaal 173">
              <a:extLst>
                <a:ext uri="{FF2B5EF4-FFF2-40B4-BE49-F238E27FC236}">
                  <a16:creationId xmlns:a16="http://schemas.microsoft.com/office/drawing/2014/main" id="{5002A964-24BB-4580-B7D8-B7A5CC5CE445}"/>
                </a:ext>
              </a:extLst>
            </p:cNvPr>
            <p:cNvSpPr/>
            <p:nvPr userDrawn="1"/>
          </p:nvSpPr>
          <p:spPr>
            <a:xfrm>
              <a:off x="-3603587" y="181118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175" name="Rechthoek 174">
              <a:extLst>
                <a:ext uri="{FF2B5EF4-FFF2-40B4-BE49-F238E27FC236}">
                  <a16:creationId xmlns:a16="http://schemas.microsoft.com/office/drawing/2014/main" id="{69B1D521-E66B-46DE-B705-1D7FD47BA2FE}"/>
                </a:ext>
              </a:extLst>
            </p:cNvPr>
            <p:cNvSpPr/>
            <p:nvPr userDrawn="1"/>
          </p:nvSpPr>
          <p:spPr>
            <a:xfrm>
              <a:off x="-3319415" y="1811185"/>
              <a:ext cx="2944682" cy="326338"/>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Kies de gewenste categorie en afbeelding</a:t>
              </a:r>
              <a:b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‘Invoegen’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180" name="Rechthoek 179">
              <a:extLst>
                <a:ext uri="{FF2B5EF4-FFF2-40B4-BE49-F238E27FC236}">
                  <a16:creationId xmlns:a16="http://schemas.microsoft.com/office/drawing/2014/main" id="{95AEB5BB-5304-4C73-8C9C-C87E285C4938}"/>
                </a:ext>
              </a:extLst>
            </p:cNvPr>
            <p:cNvSpPr/>
            <p:nvPr userDrawn="1"/>
          </p:nvSpPr>
          <p:spPr>
            <a:xfrm>
              <a:off x="-3319415" y="2245760"/>
              <a:ext cx="825500" cy="209550"/>
            </a:xfrm>
            <a:prstGeom prst="rect">
              <a:avLst/>
            </a:prstGeom>
            <a:solidFill>
              <a:srgbClr val="1FF524"/>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450"/>
                </a:spcBef>
                <a:spcAft>
                  <a:spcPts val="450"/>
                </a:spcAft>
              </a:pPr>
              <a:r>
                <a:rPr lang="nl-NL" sz="750" b="1" noProof="0" dirty="0">
                  <a:solidFill>
                    <a:srgbClr val="211F26"/>
                  </a:solidFill>
                  <a:latin typeface="Calibri" panose="020F0502020204030204" pitchFamily="34" charset="0"/>
                  <a:cs typeface="Calibri" panose="020F0502020204030204" pitchFamily="34" charset="0"/>
                </a:rPr>
                <a:t>Invoegen</a:t>
              </a:r>
            </a:p>
          </p:txBody>
        </p:sp>
      </p:grpSp>
      <p:sp>
        <p:nvSpPr>
          <p:cNvPr id="11" name="- INFO">
            <a:extLst>
              <a:ext uri="{FF2B5EF4-FFF2-40B4-BE49-F238E27FC236}">
                <a16:creationId xmlns:a16="http://schemas.microsoft.com/office/drawing/2014/main" id="{D5D548DA-264A-4D19-8A0A-B2288EC6661C}"/>
              </a:ext>
            </a:extLst>
          </p:cNvPr>
          <p:cNvSpPr txBox="1"/>
          <p:nvPr userDrawn="1"/>
        </p:nvSpPr>
        <p:spPr>
          <a:xfrm>
            <a:off x="0" y="-272667"/>
            <a:ext cx="9134475" cy="148842"/>
          </a:xfrm>
          <a:prstGeom prst="rect">
            <a:avLst/>
          </a:prstGeom>
          <a:noFill/>
        </p:spPr>
        <p:txBody>
          <a:bodyPr wrap="square" lIns="0" tIns="0" rIns="0" bIns="0" rtlCol="0" anchor="ctr" anchorCtr="0">
            <a:noAutofit/>
          </a:bodyPr>
          <a:lstStyle/>
          <a:p>
            <a:pPr algn="l"/>
            <a:r>
              <a:rPr lang="nl-NL" sz="1050" b="1" cap="all" spc="0" baseline="0">
                <a:solidFill>
                  <a:sysClr val="windowText" lastClr="000000"/>
                </a:solidFill>
                <a:latin typeface="+mn-lt"/>
                <a:cs typeface="Calibri" panose="020F0502020204030204" pitchFamily="34" charset="0"/>
              </a:rPr>
              <a:t>instagram #1</a:t>
            </a:r>
            <a:endParaRPr lang="nl-NL" sz="1050" b="1" cap="all" spc="0" baseline="0" dirty="0">
              <a:solidFill>
                <a:sysClr val="windowText" lastClr="000000"/>
              </a:solidFill>
              <a:latin typeface="+mn-lt"/>
              <a:cs typeface="Calibri" panose="020F0502020204030204" pitchFamily="34" charset="0"/>
            </a:endParaRPr>
          </a:p>
        </p:txBody>
      </p:sp>
      <p:grpSp>
        <p:nvGrpSpPr>
          <p:cNvPr id="369" name="Groep 368">
            <a:extLst>
              <a:ext uri="{FF2B5EF4-FFF2-40B4-BE49-F238E27FC236}">
                <a16:creationId xmlns:a16="http://schemas.microsoft.com/office/drawing/2014/main" id="{7443093D-2101-4339-B4EB-66E36695F558}"/>
              </a:ext>
            </a:extLst>
          </p:cNvPr>
          <p:cNvGrpSpPr/>
          <p:nvPr userDrawn="1"/>
        </p:nvGrpSpPr>
        <p:grpSpPr>
          <a:xfrm>
            <a:off x="3731869" y="788133"/>
            <a:ext cx="1680263" cy="3501107"/>
            <a:chOff x="4975824" y="1050843"/>
            <a:chExt cx="2240351" cy="4668143"/>
          </a:xfrm>
        </p:grpSpPr>
        <p:sp>
          <p:nvSpPr>
            <p:cNvPr id="240" name="Vrije vorm: vorm 239">
              <a:extLst>
                <a:ext uri="{FF2B5EF4-FFF2-40B4-BE49-F238E27FC236}">
                  <a16:creationId xmlns:a16="http://schemas.microsoft.com/office/drawing/2014/main" id="{4C44C07D-F149-43A8-B126-89833CB3341B}"/>
                </a:ext>
              </a:extLst>
            </p:cNvPr>
            <p:cNvSpPr/>
            <p:nvPr/>
          </p:nvSpPr>
          <p:spPr>
            <a:xfrm>
              <a:off x="5024064" y="1063199"/>
              <a:ext cx="2178982" cy="4636605"/>
            </a:xfrm>
            <a:custGeom>
              <a:avLst/>
              <a:gdLst>
                <a:gd name="connsiteX0" fmla="*/ 0 w 2149590"/>
                <a:gd name="connsiteY0" fmla="*/ 4323159 h 4566531"/>
                <a:gd name="connsiteX1" fmla="*/ 0 w 2149590"/>
                <a:gd name="connsiteY1" fmla="*/ 243373 h 4566531"/>
                <a:gd name="connsiteX2" fmla="*/ 243373 w 2149590"/>
                <a:gd name="connsiteY2" fmla="*/ 0 h 4566531"/>
                <a:gd name="connsiteX3" fmla="*/ 1906218 w 2149590"/>
                <a:gd name="connsiteY3" fmla="*/ 0 h 4566531"/>
                <a:gd name="connsiteX4" fmla="*/ 2149591 w 2149590"/>
                <a:gd name="connsiteY4" fmla="*/ 243373 h 4566531"/>
                <a:gd name="connsiteX5" fmla="*/ 2149591 w 2149590"/>
                <a:gd name="connsiteY5" fmla="*/ 4323159 h 4566531"/>
                <a:gd name="connsiteX6" fmla="*/ 1906218 w 2149590"/>
                <a:gd name="connsiteY6" fmla="*/ 4566532 h 4566531"/>
                <a:gd name="connsiteX7" fmla="*/ 243373 w 2149590"/>
                <a:gd name="connsiteY7" fmla="*/ 4566532 h 4566531"/>
                <a:gd name="connsiteX8" fmla="*/ 0 w 2149590"/>
                <a:gd name="connsiteY8" fmla="*/ 4323159 h 4566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49590" h="4566531">
                  <a:moveTo>
                    <a:pt x="0" y="4323159"/>
                  </a:moveTo>
                  <a:lnTo>
                    <a:pt x="0" y="243373"/>
                  </a:lnTo>
                  <a:cubicBezTo>
                    <a:pt x="0" y="109098"/>
                    <a:pt x="109098" y="0"/>
                    <a:pt x="243373" y="0"/>
                  </a:cubicBezTo>
                  <a:lnTo>
                    <a:pt x="1906218" y="0"/>
                  </a:lnTo>
                  <a:cubicBezTo>
                    <a:pt x="2040493" y="0"/>
                    <a:pt x="2149591" y="109098"/>
                    <a:pt x="2149591" y="243373"/>
                  </a:cubicBezTo>
                  <a:lnTo>
                    <a:pt x="2149591" y="4323159"/>
                  </a:lnTo>
                  <a:cubicBezTo>
                    <a:pt x="2149591" y="4457434"/>
                    <a:pt x="2040493" y="4566532"/>
                    <a:pt x="1906218" y="4566532"/>
                  </a:cubicBezTo>
                  <a:lnTo>
                    <a:pt x="243373" y="4566532"/>
                  </a:lnTo>
                  <a:cubicBezTo>
                    <a:pt x="109098" y="4566532"/>
                    <a:pt x="0" y="4457434"/>
                    <a:pt x="0" y="4323159"/>
                  </a:cubicBezTo>
                  <a:close/>
                </a:path>
              </a:pathLst>
            </a:custGeom>
            <a:solidFill>
              <a:schemeClr val="bg1"/>
            </a:solidFill>
            <a:ln w="11973" cap="flat">
              <a:noFill/>
              <a:prstDash val="solid"/>
              <a:miter/>
            </a:ln>
          </p:spPr>
          <p:txBody>
            <a:bodyPr rtlCol="0" anchor="ctr"/>
            <a:lstStyle/>
            <a:p>
              <a:endParaRPr lang="nl-NL" sz="1350" dirty="0"/>
            </a:p>
          </p:txBody>
        </p:sp>
        <p:sp>
          <p:nvSpPr>
            <p:cNvPr id="325" name="Rechthoek: afgeronde bovenhoeken 324">
              <a:extLst>
                <a:ext uri="{FF2B5EF4-FFF2-40B4-BE49-F238E27FC236}">
                  <a16:creationId xmlns:a16="http://schemas.microsoft.com/office/drawing/2014/main" id="{93FBA848-29FE-4872-BAA6-E6CE1F6D33C5}"/>
                </a:ext>
              </a:extLst>
            </p:cNvPr>
            <p:cNvSpPr/>
            <p:nvPr userDrawn="1"/>
          </p:nvSpPr>
          <p:spPr>
            <a:xfrm rot="10800000">
              <a:off x="5010934" y="1050843"/>
              <a:ext cx="2192111" cy="595551"/>
            </a:xfrm>
            <a:prstGeom prst="round2SameRect">
              <a:avLst>
                <a:gd name="adj1" fmla="val 16667"/>
                <a:gd name="adj2" fmla="val 29527"/>
              </a:avLst>
            </a:prstGeom>
            <a:solidFill>
              <a:srgbClr val="F2F2F2"/>
            </a:solidFill>
            <a:ln w="11973" cap="flat">
              <a:noFill/>
              <a:prstDash val="solid"/>
              <a:miter/>
            </a:ln>
          </p:spPr>
          <p:txBody>
            <a:bodyPr rtlCol="0" anchor="ctr"/>
            <a:lstStyle/>
            <a:p>
              <a:endParaRPr lang="nl-NL" sz="1350" dirty="0"/>
            </a:p>
          </p:txBody>
        </p:sp>
        <p:grpSp>
          <p:nvGrpSpPr>
            <p:cNvPr id="257" name="Graphic 1">
              <a:extLst>
                <a:ext uri="{FF2B5EF4-FFF2-40B4-BE49-F238E27FC236}">
                  <a16:creationId xmlns:a16="http://schemas.microsoft.com/office/drawing/2014/main" id="{A2867FD5-3096-4583-97F9-E2CCC21BCB97}"/>
                </a:ext>
              </a:extLst>
            </p:cNvPr>
            <p:cNvGrpSpPr/>
            <p:nvPr/>
          </p:nvGrpSpPr>
          <p:grpSpPr>
            <a:xfrm>
              <a:off x="7004711" y="5172357"/>
              <a:ext cx="19444" cy="87644"/>
              <a:chOff x="6978237" y="5180690"/>
              <a:chExt cx="19182" cy="86319"/>
            </a:xfrm>
            <a:solidFill>
              <a:srgbClr val="9D9D9D"/>
            </a:solidFill>
          </p:grpSpPr>
          <p:sp>
            <p:nvSpPr>
              <p:cNvPr id="320" name="Vrije vorm: vorm 319">
                <a:extLst>
                  <a:ext uri="{FF2B5EF4-FFF2-40B4-BE49-F238E27FC236}">
                    <a16:creationId xmlns:a16="http://schemas.microsoft.com/office/drawing/2014/main" id="{9AE0EF3E-4BED-40DA-9696-A5A16F407A28}"/>
                  </a:ext>
                </a:extLst>
              </p:cNvPr>
              <p:cNvSpPr/>
              <p:nvPr/>
            </p:nvSpPr>
            <p:spPr>
              <a:xfrm>
                <a:off x="6978237" y="5180690"/>
                <a:ext cx="19182" cy="19182"/>
              </a:xfrm>
              <a:custGeom>
                <a:avLst/>
                <a:gdLst>
                  <a:gd name="connsiteX0" fmla="*/ 19182 w 19182"/>
                  <a:gd name="connsiteY0" fmla="*/ 9591 h 19182"/>
                  <a:gd name="connsiteX1" fmla="*/ 9591 w 19182"/>
                  <a:gd name="connsiteY1" fmla="*/ 19182 h 19182"/>
                  <a:gd name="connsiteX2" fmla="*/ 0 w 19182"/>
                  <a:gd name="connsiteY2" fmla="*/ 9591 h 19182"/>
                  <a:gd name="connsiteX3" fmla="*/ 9591 w 19182"/>
                  <a:gd name="connsiteY3" fmla="*/ 0 h 19182"/>
                  <a:gd name="connsiteX4" fmla="*/ 19182 w 19182"/>
                  <a:gd name="connsiteY4" fmla="*/ 9591 h 191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182" h="19182">
                    <a:moveTo>
                      <a:pt x="19182" y="9591"/>
                    </a:moveTo>
                    <a:cubicBezTo>
                      <a:pt x="19182" y="14888"/>
                      <a:pt x="14888" y="19182"/>
                      <a:pt x="9591" y="19182"/>
                    </a:cubicBezTo>
                    <a:cubicBezTo>
                      <a:pt x="4294" y="19182"/>
                      <a:pt x="0" y="14888"/>
                      <a:pt x="0" y="9591"/>
                    </a:cubicBezTo>
                    <a:cubicBezTo>
                      <a:pt x="0" y="4294"/>
                      <a:pt x="4294" y="0"/>
                      <a:pt x="9591" y="0"/>
                    </a:cubicBezTo>
                    <a:cubicBezTo>
                      <a:pt x="14888" y="0"/>
                      <a:pt x="19182" y="4294"/>
                      <a:pt x="19182" y="9591"/>
                    </a:cubicBezTo>
                    <a:close/>
                  </a:path>
                </a:pathLst>
              </a:custGeom>
              <a:solidFill>
                <a:srgbClr val="9D9D9D"/>
              </a:solidFill>
              <a:ln w="11973" cap="flat">
                <a:noFill/>
                <a:prstDash val="solid"/>
                <a:miter/>
              </a:ln>
            </p:spPr>
            <p:txBody>
              <a:bodyPr rtlCol="0" anchor="ctr"/>
              <a:lstStyle/>
              <a:p>
                <a:endParaRPr lang="nl-NL" sz="1350" dirty="0"/>
              </a:p>
            </p:txBody>
          </p:sp>
          <p:sp>
            <p:nvSpPr>
              <p:cNvPr id="321" name="Vrije vorm: vorm 320">
                <a:extLst>
                  <a:ext uri="{FF2B5EF4-FFF2-40B4-BE49-F238E27FC236}">
                    <a16:creationId xmlns:a16="http://schemas.microsoft.com/office/drawing/2014/main" id="{5BB9DA94-8D2A-4BC1-9725-EDA5A76B233F}"/>
                  </a:ext>
                </a:extLst>
              </p:cNvPr>
              <p:cNvSpPr/>
              <p:nvPr/>
            </p:nvSpPr>
            <p:spPr>
              <a:xfrm>
                <a:off x="6978237" y="5214259"/>
                <a:ext cx="19182" cy="19182"/>
              </a:xfrm>
              <a:custGeom>
                <a:avLst/>
                <a:gdLst>
                  <a:gd name="connsiteX0" fmla="*/ 19182 w 19182"/>
                  <a:gd name="connsiteY0" fmla="*/ 9591 h 19182"/>
                  <a:gd name="connsiteX1" fmla="*/ 9591 w 19182"/>
                  <a:gd name="connsiteY1" fmla="*/ 19182 h 19182"/>
                  <a:gd name="connsiteX2" fmla="*/ 0 w 19182"/>
                  <a:gd name="connsiteY2" fmla="*/ 9591 h 19182"/>
                  <a:gd name="connsiteX3" fmla="*/ 9591 w 19182"/>
                  <a:gd name="connsiteY3" fmla="*/ 0 h 19182"/>
                  <a:gd name="connsiteX4" fmla="*/ 19182 w 19182"/>
                  <a:gd name="connsiteY4" fmla="*/ 9591 h 191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182" h="19182">
                    <a:moveTo>
                      <a:pt x="19182" y="9591"/>
                    </a:moveTo>
                    <a:cubicBezTo>
                      <a:pt x="19182" y="14888"/>
                      <a:pt x="14888" y="19182"/>
                      <a:pt x="9591" y="19182"/>
                    </a:cubicBezTo>
                    <a:cubicBezTo>
                      <a:pt x="4294" y="19182"/>
                      <a:pt x="0" y="14888"/>
                      <a:pt x="0" y="9591"/>
                    </a:cubicBezTo>
                    <a:cubicBezTo>
                      <a:pt x="0" y="4294"/>
                      <a:pt x="4294" y="0"/>
                      <a:pt x="9591" y="0"/>
                    </a:cubicBezTo>
                    <a:cubicBezTo>
                      <a:pt x="14888" y="0"/>
                      <a:pt x="19182" y="4294"/>
                      <a:pt x="19182" y="9591"/>
                    </a:cubicBezTo>
                    <a:close/>
                  </a:path>
                </a:pathLst>
              </a:custGeom>
              <a:solidFill>
                <a:srgbClr val="9D9D9D"/>
              </a:solidFill>
              <a:ln w="11973" cap="flat">
                <a:noFill/>
                <a:prstDash val="solid"/>
                <a:miter/>
              </a:ln>
            </p:spPr>
            <p:txBody>
              <a:bodyPr rtlCol="0" anchor="ctr"/>
              <a:lstStyle/>
              <a:p>
                <a:endParaRPr lang="nl-NL" sz="1350" dirty="0"/>
              </a:p>
            </p:txBody>
          </p:sp>
          <p:sp>
            <p:nvSpPr>
              <p:cNvPr id="322" name="Vrije vorm: vorm 321">
                <a:extLst>
                  <a:ext uri="{FF2B5EF4-FFF2-40B4-BE49-F238E27FC236}">
                    <a16:creationId xmlns:a16="http://schemas.microsoft.com/office/drawing/2014/main" id="{CB690878-1619-4149-A6C3-654F3F8CBA86}"/>
                  </a:ext>
                </a:extLst>
              </p:cNvPr>
              <p:cNvSpPr/>
              <p:nvPr/>
            </p:nvSpPr>
            <p:spPr>
              <a:xfrm>
                <a:off x="6978237" y="5247827"/>
                <a:ext cx="19182" cy="19182"/>
              </a:xfrm>
              <a:custGeom>
                <a:avLst/>
                <a:gdLst>
                  <a:gd name="connsiteX0" fmla="*/ 19182 w 19182"/>
                  <a:gd name="connsiteY0" fmla="*/ 9591 h 19182"/>
                  <a:gd name="connsiteX1" fmla="*/ 9591 w 19182"/>
                  <a:gd name="connsiteY1" fmla="*/ 19182 h 19182"/>
                  <a:gd name="connsiteX2" fmla="*/ 0 w 19182"/>
                  <a:gd name="connsiteY2" fmla="*/ 9591 h 19182"/>
                  <a:gd name="connsiteX3" fmla="*/ 9591 w 19182"/>
                  <a:gd name="connsiteY3" fmla="*/ 0 h 19182"/>
                  <a:gd name="connsiteX4" fmla="*/ 19182 w 19182"/>
                  <a:gd name="connsiteY4" fmla="*/ 9591 h 191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182" h="19182">
                    <a:moveTo>
                      <a:pt x="19182" y="9591"/>
                    </a:moveTo>
                    <a:cubicBezTo>
                      <a:pt x="19182" y="14888"/>
                      <a:pt x="14888" y="19182"/>
                      <a:pt x="9591" y="19182"/>
                    </a:cubicBezTo>
                    <a:cubicBezTo>
                      <a:pt x="4294" y="19182"/>
                      <a:pt x="0" y="14888"/>
                      <a:pt x="0" y="9591"/>
                    </a:cubicBezTo>
                    <a:cubicBezTo>
                      <a:pt x="0" y="4294"/>
                      <a:pt x="4294" y="0"/>
                      <a:pt x="9591" y="0"/>
                    </a:cubicBezTo>
                    <a:cubicBezTo>
                      <a:pt x="14888" y="0"/>
                      <a:pt x="19182" y="4294"/>
                      <a:pt x="19182" y="9591"/>
                    </a:cubicBezTo>
                    <a:close/>
                  </a:path>
                </a:pathLst>
              </a:custGeom>
              <a:solidFill>
                <a:srgbClr val="9D9D9D"/>
              </a:solidFill>
              <a:ln w="11973" cap="flat">
                <a:noFill/>
                <a:prstDash val="solid"/>
                <a:miter/>
              </a:ln>
            </p:spPr>
            <p:txBody>
              <a:bodyPr rtlCol="0" anchor="ctr"/>
              <a:lstStyle/>
              <a:p>
                <a:endParaRPr lang="nl-NL" sz="1350" dirty="0"/>
              </a:p>
            </p:txBody>
          </p:sp>
        </p:grpSp>
        <p:grpSp>
          <p:nvGrpSpPr>
            <p:cNvPr id="265" name="Graphic 1">
              <a:extLst>
                <a:ext uri="{FF2B5EF4-FFF2-40B4-BE49-F238E27FC236}">
                  <a16:creationId xmlns:a16="http://schemas.microsoft.com/office/drawing/2014/main" id="{7C51D413-C23A-4540-8295-56A6BB5CE695}"/>
                </a:ext>
              </a:extLst>
            </p:cNvPr>
            <p:cNvGrpSpPr/>
            <p:nvPr/>
          </p:nvGrpSpPr>
          <p:grpSpPr>
            <a:xfrm>
              <a:off x="7004711" y="1732334"/>
              <a:ext cx="19444" cy="87644"/>
              <a:chOff x="6978237" y="1792657"/>
              <a:chExt cx="19182" cy="86319"/>
            </a:xfrm>
            <a:solidFill>
              <a:srgbClr val="9D9D9D"/>
            </a:solidFill>
          </p:grpSpPr>
          <p:sp>
            <p:nvSpPr>
              <p:cNvPr id="270" name="Vrije vorm: vorm 269">
                <a:extLst>
                  <a:ext uri="{FF2B5EF4-FFF2-40B4-BE49-F238E27FC236}">
                    <a16:creationId xmlns:a16="http://schemas.microsoft.com/office/drawing/2014/main" id="{5DE3F9A6-D52B-4B4A-881A-7D145217B835}"/>
                  </a:ext>
                </a:extLst>
              </p:cNvPr>
              <p:cNvSpPr/>
              <p:nvPr userDrawn="1"/>
            </p:nvSpPr>
            <p:spPr>
              <a:xfrm>
                <a:off x="6978237" y="1792657"/>
                <a:ext cx="19182" cy="19182"/>
              </a:xfrm>
              <a:custGeom>
                <a:avLst/>
                <a:gdLst>
                  <a:gd name="connsiteX0" fmla="*/ 19182 w 19182"/>
                  <a:gd name="connsiteY0" fmla="*/ 9591 h 19182"/>
                  <a:gd name="connsiteX1" fmla="*/ 9591 w 19182"/>
                  <a:gd name="connsiteY1" fmla="*/ 19182 h 19182"/>
                  <a:gd name="connsiteX2" fmla="*/ 0 w 19182"/>
                  <a:gd name="connsiteY2" fmla="*/ 9591 h 19182"/>
                  <a:gd name="connsiteX3" fmla="*/ 9591 w 19182"/>
                  <a:gd name="connsiteY3" fmla="*/ 0 h 19182"/>
                  <a:gd name="connsiteX4" fmla="*/ 19182 w 19182"/>
                  <a:gd name="connsiteY4" fmla="*/ 9591 h 191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182" h="19182">
                    <a:moveTo>
                      <a:pt x="19182" y="9591"/>
                    </a:moveTo>
                    <a:cubicBezTo>
                      <a:pt x="19182" y="14888"/>
                      <a:pt x="14888" y="19182"/>
                      <a:pt x="9591" y="19182"/>
                    </a:cubicBezTo>
                    <a:cubicBezTo>
                      <a:pt x="4294" y="19182"/>
                      <a:pt x="0" y="14888"/>
                      <a:pt x="0" y="9591"/>
                    </a:cubicBezTo>
                    <a:cubicBezTo>
                      <a:pt x="0" y="4294"/>
                      <a:pt x="4294" y="0"/>
                      <a:pt x="9591" y="0"/>
                    </a:cubicBezTo>
                    <a:cubicBezTo>
                      <a:pt x="14888" y="0"/>
                      <a:pt x="19182" y="4294"/>
                      <a:pt x="19182" y="9591"/>
                    </a:cubicBezTo>
                    <a:close/>
                  </a:path>
                </a:pathLst>
              </a:custGeom>
              <a:solidFill>
                <a:srgbClr val="9D9D9D"/>
              </a:solidFill>
              <a:ln w="11973" cap="flat">
                <a:noFill/>
                <a:prstDash val="solid"/>
                <a:miter/>
              </a:ln>
            </p:spPr>
            <p:txBody>
              <a:bodyPr rtlCol="0" anchor="ctr"/>
              <a:lstStyle/>
              <a:p>
                <a:endParaRPr lang="nl-NL" sz="1350" dirty="0"/>
              </a:p>
            </p:txBody>
          </p:sp>
          <p:sp>
            <p:nvSpPr>
              <p:cNvPr id="271" name="Vrije vorm: vorm 270">
                <a:extLst>
                  <a:ext uri="{FF2B5EF4-FFF2-40B4-BE49-F238E27FC236}">
                    <a16:creationId xmlns:a16="http://schemas.microsoft.com/office/drawing/2014/main" id="{DF7C9602-1DE8-4B99-9873-E3DEA4F19624}"/>
                  </a:ext>
                </a:extLst>
              </p:cNvPr>
              <p:cNvSpPr/>
              <p:nvPr/>
            </p:nvSpPr>
            <p:spPr>
              <a:xfrm>
                <a:off x="6978237" y="1826226"/>
                <a:ext cx="19182" cy="19182"/>
              </a:xfrm>
              <a:custGeom>
                <a:avLst/>
                <a:gdLst>
                  <a:gd name="connsiteX0" fmla="*/ 19182 w 19182"/>
                  <a:gd name="connsiteY0" fmla="*/ 9591 h 19182"/>
                  <a:gd name="connsiteX1" fmla="*/ 9591 w 19182"/>
                  <a:gd name="connsiteY1" fmla="*/ 19182 h 19182"/>
                  <a:gd name="connsiteX2" fmla="*/ 0 w 19182"/>
                  <a:gd name="connsiteY2" fmla="*/ 9591 h 19182"/>
                  <a:gd name="connsiteX3" fmla="*/ 9591 w 19182"/>
                  <a:gd name="connsiteY3" fmla="*/ 0 h 19182"/>
                  <a:gd name="connsiteX4" fmla="*/ 19182 w 19182"/>
                  <a:gd name="connsiteY4" fmla="*/ 9591 h 191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182" h="19182">
                    <a:moveTo>
                      <a:pt x="19182" y="9591"/>
                    </a:moveTo>
                    <a:cubicBezTo>
                      <a:pt x="19182" y="14888"/>
                      <a:pt x="14888" y="19182"/>
                      <a:pt x="9591" y="19182"/>
                    </a:cubicBezTo>
                    <a:cubicBezTo>
                      <a:pt x="4294" y="19182"/>
                      <a:pt x="0" y="14888"/>
                      <a:pt x="0" y="9591"/>
                    </a:cubicBezTo>
                    <a:cubicBezTo>
                      <a:pt x="0" y="4294"/>
                      <a:pt x="4294" y="0"/>
                      <a:pt x="9591" y="0"/>
                    </a:cubicBezTo>
                    <a:cubicBezTo>
                      <a:pt x="14888" y="0"/>
                      <a:pt x="19182" y="4294"/>
                      <a:pt x="19182" y="9591"/>
                    </a:cubicBezTo>
                    <a:close/>
                  </a:path>
                </a:pathLst>
              </a:custGeom>
              <a:solidFill>
                <a:srgbClr val="9D9D9D"/>
              </a:solidFill>
              <a:ln w="11973" cap="flat">
                <a:noFill/>
                <a:prstDash val="solid"/>
                <a:miter/>
              </a:ln>
            </p:spPr>
            <p:txBody>
              <a:bodyPr rtlCol="0" anchor="ctr"/>
              <a:lstStyle/>
              <a:p>
                <a:endParaRPr lang="nl-NL" sz="1350" dirty="0"/>
              </a:p>
            </p:txBody>
          </p:sp>
          <p:sp>
            <p:nvSpPr>
              <p:cNvPr id="272" name="Vrije vorm: vorm 271">
                <a:extLst>
                  <a:ext uri="{FF2B5EF4-FFF2-40B4-BE49-F238E27FC236}">
                    <a16:creationId xmlns:a16="http://schemas.microsoft.com/office/drawing/2014/main" id="{CFB3E189-D1A1-4D6C-BA63-51E27909E0C0}"/>
                  </a:ext>
                </a:extLst>
              </p:cNvPr>
              <p:cNvSpPr/>
              <p:nvPr/>
            </p:nvSpPr>
            <p:spPr>
              <a:xfrm>
                <a:off x="6978237" y="1859794"/>
                <a:ext cx="19182" cy="19182"/>
              </a:xfrm>
              <a:custGeom>
                <a:avLst/>
                <a:gdLst>
                  <a:gd name="connsiteX0" fmla="*/ 19182 w 19182"/>
                  <a:gd name="connsiteY0" fmla="*/ 9591 h 19182"/>
                  <a:gd name="connsiteX1" fmla="*/ 9591 w 19182"/>
                  <a:gd name="connsiteY1" fmla="*/ 19182 h 19182"/>
                  <a:gd name="connsiteX2" fmla="*/ 0 w 19182"/>
                  <a:gd name="connsiteY2" fmla="*/ 9591 h 19182"/>
                  <a:gd name="connsiteX3" fmla="*/ 9591 w 19182"/>
                  <a:gd name="connsiteY3" fmla="*/ 0 h 19182"/>
                  <a:gd name="connsiteX4" fmla="*/ 19182 w 19182"/>
                  <a:gd name="connsiteY4" fmla="*/ 9591 h 191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182" h="19182">
                    <a:moveTo>
                      <a:pt x="19182" y="9591"/>
                    </a:moveTo>
                    <a:cubicBezTo>
                      <a:pt x="19182" y="14888"/>
                      <a:pt x="14888" y="19182"/>
                      <a:pt x="9591" y="19182"/>
                    </a:cubicBezTo>
                    <a:cubicBezTo>
                      <a:pt x="4294" y="19182"/>
                      <a:pt x="0" y="14888"/>
                      <a:pt x="0" y="9591"/>
                    </a:cubicBezTo>
                    <a:cubicBezTo>
                      <a:pt x="0" y="4294"/>
                      <a:pt x="4294" y="0"/>
                      <a:pt x="9591" y="0"/>
                    </a:cubicBezTo>
                    <a:cubicBezTo>
                      <a:pt x="14888" y="0"/>
                      <a:pt x="19182" y="4294"/>
                      <a:pt x="19182" y="9591"/>
                    </a:cubicBezTo>
                    <a:close/>
                  </a:path>
                </a:pathLst>
              </a:custGeom>
              <a:solidFill>
                <a:srgbClr val="9D9D9D"/>
              </a:solidFill>
              <a:ln w="11973" cap="flat">
                <a:noFill/>
                <a:prstDash val="solid"/>
                <a:miter/>
              </a:ln>
            </p:spPr>
            <p:txBody>
              <a:bodyPr rtlCol="0" anchor="ctr"/>
              <a:lstStyle/>
              <a:p>
                <a:endParaRPr lang="nl-NL" sz="1350" dirty="0"/>
              </a:p>
            </p:txBody>
          </p:sp>
        </p:grpSp>
        <p:grpSp>
          <p:nvGrpSpPr>
            <p:cNvPr id="123" name="Graphic 115">
              <a:extLst>
                <a:ext uri="{FF2B5EF4-FFF2-40B4-BE49-F238E27FC236}">
                  <a16:creationId xmlns:a16="http://schemas.microsoft.com/office/drawing/2014/main" id="{F086C95A-C67F-4771-BA75-620D17CE0D97}"/>
                </a:ext>
              </a:extLst>
            </p:cNvPr>
            <p:cNvGrpSpPr/>
            <p:nvPr userDrawn="1"/>
          </p:nvGrpSpPr>
          <p:grpSpPr>
            <a:xfrm>
              <a:off x="5041610" y="3937345"/>
              <a:ext cx="2122145" cy="1392294"/>
              <a:chOff x="5040901" y="4223516"/>
              <a:chExt cx="2160050" cy="1417163"/>
            </a:xfrm>
          </p:grpSpPr>
          <p:grpSp>
            <p:nvGrpSpPr>
              <p:cNvPr id="124" name="Graphic 115">
                <a:extLst>
                  <a:ext uri="{FF2B5EF4-FFF2-40B4-BE49-F238E27FC236}">
                    <a16:creationId xmlns:a16="http://schemas.microsoft.com/office/drawing/2014/main" id="{F086C95A-C67F-4771-BA75-620D17CE0D97}"/>
                  </a:ext>
                </a:extLst>
              </p:cNvPr>
              <p:cNvGrpSpPr/>
              <p:nvPr/>
            </p:nvGrpSpPr>
            <p:grpSpPr>
              <a:xfrm>
                <a:off x="5040901" y="4223516"/>
                <a:ext cx="2160049" cy="708581"/>
                <a:chOff x="5040901" y="4223516"/>
                <a:chExt cx="2160049" cy="708581"/>
              </a:xfrm>
            </p:grpSpPr>
            <p:grpSp>
              <p:nvGrpSpPr>
                <p:cNvPr id="125" name="Graphic 115">
                  <a:extLst>
                    <a:ext uri="{FF2B5EF4-FFF2-40B4-BE49-F238E27FC236}">
                      <a16:creationId xmlns:a16="http://schemas.microsoft.com/office/drawing/2014/main" id="{F086C95A-C67F-4771-BA75-620D17CE0D97}"/>
                    </a:ext>
                  </a:extLst>
                </p:cNvPr>
                <p:cNvGrpSpPr/>
                <p:nvPr/>
              </p:nvGrpSpPr>
              <p:grpSpPr>
                <a:xfrm>
                  <a:off x="5040901" y="4223516"/>
                  <a:ext cx="715886" cy="708581"/>
                  <a:chOff x="5040901" y="4223516"/>
                  <a:chExt cx="715886" cy="708581"/>
                </a:xfrm>
              </p:grpSpPr>
              <p:sp>
                <p:nvSpPr>
                  <p:cNvPr id="126" name="Vrije vorm: vorm 125">
                    <a:extLst>
                      <a:ext uri="{FF2B5EF4-FFF2-40B4-BE49-F238E27FC236}">
                        <a16:creationId xmlns:a16="http://schemas.microsoft.com/office/drawing/2014/main" id="{397EAC74-1796-491A-9CE5-18D4157E0F6F}"/>
                      </a:ext>
                    </a:extLst>
                  </p:cNvPr>
                  <p:cNvSpPr/>
                  <p:nvPr/>
                </p:nvSpPr>
                <p:spPr>
                  <a:xfrm>
                    <a:off x="5040901" y="4223516"/>
                    <a:ext cx="715886" cy="708581"/>
                  </a:xfrm>
                  <a:custGeom>
                    <a:avLst/>
                    <a:gdLst>
                      <a:gd name="connsiteX0" fmla="*/ 0 w 715886"/>
                      <a:gd name="connsiteY0" fmla="*/ 0 h 708581"/>
                      <a:gd name="connsiteX1" fmla="*/ 715887 w 715886"/>
                      <a:gd name="connsiteY1" fmla="*/ 0 h 708581"/>
                      <a:gd name="connsiteX2" fmla="*/ 715887 w 715886"/>
                      <a:gd name="connsiteY2" fmla="*/ 708582 h 708581"/>
                      <a:gd name="connsiteX3" fmla="*/ 0 w 715886"/>
                      <a:gd name="connsiteY3" fmla="*/ 708582 h 708581"/>
                    </a:gdLst>
                    <a:ahLst/>
                    <a:cxnLst>
                      <a:cxn ang="0">
                        <a:pos x="connsiteX0" y="connsiteY0"/>
                      </a:cxn>
                      <a:cxn ang="0">
                        <a:pos x="connsiteX1" y="connsiteY1"/>
                      </a:cxn>
                      <a:cxn ang="0">
                        <a:pos x="connsiteX2" y="connsiteY2"/>
                      </a:cxn>
                      <a:cxn ang="0">
                        <a:pos x="connsiteX3" y="connsiteY3"/>
                      </a:cxn>
                    </a:cxnLst>
                    <a:rect l="l" t="t" r="r" b="b"/>
                    <a:pathLst>
                      <a:path w="715886" h="708581">
                        <a:moveTo>
                          <a:pt x="0" y="0"/>
                        </a:moveTo>
                        <a:lnTo>
                          <a:pt x="715887" y="0"/>
                        </a:lnTo>
                        <a:lnTo>
                          <a:pt x="715887" y="708582"/>
                        </a:lnTo>
                        <a:lnTo>
                          <a:pt x="0" y="708582"/>
                        </a:lnTo>
                        <a:close/>
                      </a:path>
                    </a:pathLst>
                  </a:custGeom>
                  <a:solidFill>
                    <a:srgbClr val="CECCCD"/>
                  </a:solidFill>
                  <a:ln w="12174" cap="flat">
                    <a:solidFill>
                      <a:srgbClr val="FFFFFF"/>
                    </a:solidFill>
                    <a:prstDash val="solid"/>
                    <a:miter/>
                  </a:ln>
                </p:spPr>
                <p:txBody>
                  <a:bodyPr rtlCol="0" anchor="ctr"/>
                  <a:lstStyle/>
                  <a:p>
                    <a:endParaRPr lang="nl-NL" sz="1350" dirty="0"/>
                  </a:p>
                </p:txBody>
              </p:sp>
              <p:grpSp>
                <p:nvGrpSpPr>
                  <p:cNvPr id="127" name="Graphic 115">
                    <a:extLst>
                      <a:ext uri="{FF2B5EF4-FFF2-40B4-BE49-F238E27FC236}">
                        <a16:creationId xmlns:a16="http://schemas.microsoft.com/office/drawing/2014/main" id="{F086C95A-C67F-4771-BA75-620D17CE0D97}"/>
                      </a:ext>
                    </a:extLst>
                  </p:cNvPr>
                  <p:cNvGrpSpPr/>
                  <p:nvPr/>
                </p:nvGrpSpPr>
                <p:grpSpPr>
                  <a:xfrm>
                    <a:off x="5264920" y="4476755"/>
                    <a:ext cx="267848" cy="202104"/>
                    <a:chOff x="5264920" y="4476755"/>
                    <a:chExt cx="267848" cy="202104"/>
                  </a:xfrm>
                  <a:solidFill>
                    <a:srgbClr val="9D9D9D"/>
                  </a:solidFill>
                </p:grpSpPr>
                <p:sp>
                  <p:nvSpPr>
                    <p:cNvPr id="128" name="Vrije vorm: vorm 127">
                      <a:extLst>
                        <a:ext uri="{FF2B5EF4-FFF2-40B4-BE49-F238E27FC236}">
                          <a16:creationId xmlns:a16="http://schemas.microsoft.com/office/drawing/2014/main" id="{5AD56380-508C-4025-B71C-04409147A44E}"/>
                        </a:ext>
                      </a:extLst>
                    </p:cNvPr>
                    <p:cNvSpPr/>
                    <p:nvPr/>
                  </p:nvSpPr>
                  <p:spPr>
                    <a:xfrm>
                      <a:off x="5357449" y="4551022"/>
                      <a:ext cx="80354" cy="80354"/>
                    </a:xfrm>
                    <a:custGeom>
                      <a:avLst/>
                      <a:gdLst>
                        <a:gd name="connsiteX0" fmla="*/ 40177 w 80354"/>
                        <a:gd name="connsiteY0" fmla="*/ 0 h 80354"/>
                        <a:gd name="connsiteX1" fmla="*/ 0 w 80354"/>
                        <a:gd name="connsiteY1" fmla="*/ 40178 h 80354"/>
                        <a:gd name="connsiteX2" fmla="*/ 40177 w 80354"/>
                        <a:gd name="connsiteY2" fmla="*/ 80355 h 80354"/>
                        <a:gd name="connsiteX3" fmla="*/ 80355 w 80354"/>
                        <a:gd name="connsiteY3" fmla="*/ 40178 h 80354"/>
                        <a:gd name="connsiteX4" fmla="*/ 40177 w 80354"/>
                        <a:gd name="connsiteY4" fmla="*/ 0 h 803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354" h="80354">
                          <a:moveTo>
                            <a:pt x="40177" y="0"/>
                          </a:moveTo>
                          <a:cubicBezTo>
                            <a:pt x="18262" y="0"/>
                            <a:pt x="0" y="18262"/>
                            <a:pt x="0" y="40178"/>
                          </a:cubicBezTo>
                          <a:cubicBezTo>
                            <a:pt x="0" y="62092"/>
                            <a:pt x="18262" y="80355"/>
                            <a:pt x="40177" y="80355"/>
                          </a:cubicBezTo>
                          <a:cubicBezTo>
                            <a:pt x="62092" y="80355"/>
                            <a:pt x="80355" y="62092"/>
                            <a:pt x="80355" y="40178"/>
                          </a:cubicBezTo>
                          <a:cubicBezTo>
                            <a:pt x="80355" y="18262"/>
                            <a:pt x="63310" y="0"/>
                            <a:pt x="40177" y="0"/>
                          </a:cubicBezTo>
                          <a:close/>
                        </a:path>
                      </a:pathLst>
                    </a:custGeom>
                    <a:solidFill>
                      <a:srgbClr val="9D9D9D"/>
                    </a:solidFill>
                    <a:ln w="12174" cap="flat">
                      <a:noFill/>
                      <a:prstDash val="solid"/>
                      <a:miter/>
                    </a:ln>
                  </p:spPr>
                  <p:txBody>
                    <a:bodyPr rtlCol="0" anchor="ctr"/>
                    <a:lstStyle/>
                    <a:p>
                      <a:endParaRPr lang="nl-NL" sz="1350" dirty="0"/>
                    </a:p>
                  </p:txBody>
                </p:sp>
                <p:sp>
                  <p:nvSpPr>
                    <p:cNvPr id="129" name="Vrije vorm: vorm 128">
                      <a:extLst>
                        <a:ext uri="{FF2B5EF4-FFF2-40B4-BE49-F238E27FC236}">
                          <a16:creationId xmlns:a16="http://schemas.microsoft.com/office/drawing/2014/main" id="{E6336A87-9AD0-422C-B983-917FC15168A0}"/>
                        </a:ext>
                      </a:extLst>
                    </p:cNvPr>
                    <p:cNvSpPr/>
                    <p:nvPr/>
                  </p:nvSpPr>
                  <p:spPr>
                    <a:xfrm>
                      <a:off x="5264920" y="4476755"/>
                      <a:ext cx="267848" cy="202104"/>
                    </a:xfrm>
                    <a:custGeom>
                      <a:avLst/>
                      <a:gdLst>
                        <a:gd name="connsiteX0" fmla="*/ 244716 w 267848"/>
                        <a:gd name="connsiteY0" fmla="*/ 26785 h 202104"/>
                        <a:gd name="connsiteX1" fmla="*/ 204539 w 267848"/>
                        <a:gd name="connsiteY1" fmla="*/ 26785 h 202104"/>
                        <a:gd name="connsiteX2" fmla="*/ 198452 w 267848"/>
                        <a:gd name="connsiteY2" fmla="*/ 12175 h 202104"/>
                        <a:gd name="connsiteX3" fmla="*/ 178972 w 267848"/>
                        <a:gd name="connsiteY3" fmla="*/ 0 h 202104"/>
                        <a:gd name="connsiteX4" fmla="*/ 88877 w 267848"/>
                        <a:gd name="connsiteY4" fmla="*/ 0 h 202104"/>
                        <a:gd name="connsiteX5" fmla="*/ 69397 w 267848"/>
                        <a:gd name="connsiteY5" fmla="*/ 12175 h 202104"/>
                        <a:gd name="connsiteX6" fmla="*/ 63310 w 267848"/>
                        <a:gd name="connsiteY6" fmla="*/ 26785 h 202104"/>
                        <a:gd name="connsiteX7" fmla="*/ 23132 w 267848"/>
                        <a:gd name="connsiteY7" fmla="*/ 26785 h 202104"/>
                        <a:gd name="connsiteX8" fmla="*/ 0 w 267848"/>
                        <a:gd name="connsiteY8" fmla="*/ 49917 h 202104"/>
                        <a:gd name="connsiteX9" fmla="*/ 0 w 267848"/>
                        <a:gd name="connsiteY9" fmla="*/ 178972 h 202104"/>
                        <a:gd name="connsiteX10" fmla="*/ 23132 w 267848"/>
                        <a:gd name="connsiteY10" fmla="*/ 202104 h 202104"/>
                        <a:gd name="connsiteX11" fmla="*/ 244716 w 267848"/>
                        <a:gd name="connsiteY11" fmla="*/ 202104 h 202104"/>
                        <a:gd name="connsiteX12" fmla="*/ 267849 w 267848"/>
                        <a:gd name="connsiteY12" fmla="*/ 178972 h 202104"/>
                        <a:gd name="connsiteX13" fmla="*/ 267849 w 267848"/>
                        <a:gd name="connsiteY13" fmla="*/ 49917 h 202104"/>
                        <a:gd name="connsiteX14" fmla="*/ 244716 w 267848"/>
                        <a:gd name="connsiteY14" fmla="*/ 26785 h 202104"/>
                        <a:gd name="connsiteX15" fmla="*/ 132707 w 267848"/>
                        <a:gd name="connsiteY15" fmla="*/ 171667 h 202104"/>
                        <a:gd name="connsiteX16" fmla="*/ 75485 w 267848"/>
                        <a:gd name="connsiteY16" fmla="*/ 114445 h 202104"/>
                        <a:gd name="connsiteX17" fmla="*/ 132707 w 267848"/>
                        <a:gd name="connsiteY17" fmla="*/ 57222 h 202104"/>
                        <a:gd name="connsiteX18" fmla="*/ 189929 w 267848"/>
                        <a:gd name="connsiteY18" fmla="*/ 114445 h 202104"/>
                        <a:gd name="connsiteX19" fmla="*/ 132707 w 267848"/>
                        <a:gd name="connsiteY19" fmla="*/ 171667 h 202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67848" h="202104">
                          <a:moveTo>
                            <a:pt x="244716" y="26785"/>
                          </a:moveTo>
                          <a:lnTo>
                            <a:pt x="204539" y="26785"/>
                          </a:lnTo>
                          <a:lnTo>
                            <a:pt x="198452" y="12175"/>
                          </a:lnTo>
                          <a:cubicBezTo>
                            <a:pt x="194799" y="4870"/>
                            <a:pt x="187494" y="0"/>
                            <a:pt x="178972" y="0"/>
                          </a:cubicBezTo>
                          <a:lnTo>
                            <a:pt x="88877" y="0"/>
                          </a:lnTo>
                          <a:cubicBezTo>
                            <a:pt x="80355" y="0"/>
                            <a:pt x="73050" y="4870"/>
                            <a:pt x="69397" y="12175"/>
                          </a:cubicBezTo>
                          <a:lnTo>
                            <a:pt x="63310" y="26785"/>
                          </a:lnTo>
                          <a:lnTo>
                            <a:pt x="23132" y="26785"/>
                          </a:lnTo>
                          <a:cubicBezTo>
                            <a:pt x="9740" y="26785"/>
                            <a:pt x="0" y="37742"/>
                            <a:pt x="0" y="49917"/>
                          </a:cubicBezTo>
                          <a:lnTo>
                            <a:pt x="0" y="178972"/>
                          </a:lnTo>
                          <a:cubicBezTo>
                            <a:pt x="0" y="192364"/>
                            <a:pt x="10957" y="202104"/>
                            <a:pt x="23132" y="202104"/>
                          </a:cubicBezTo>
                          <a:lnTo>
                            <a:pt x="244716" y="202104"/>
                          </a:lnTo>
                          <a:cubicBezTo>
                            <a:pt x="258109" y="202104"/>
                            <a:pt x="267849" y="191147"/>
                            <a:pt x="267849" y="178972"/>
                          </a:cubicBezTo>
                          <a:lnTo>
                            <a:pt x="267849" y="49917"/>
                          </a:lnTo>
                          <a:cubicBezTo>
                            <a:pt x="267849" y="36525"/>
                            <a:pt x="256891" y="26785"/>
                            <a:pt x="244716" y="26785"/>
                          </a:cubicBezTo>
                          <a:close/>
                          <a:moveTo>
                            <a:pt x="132707" y="171667"/>
                          </a:moveTo>
                          <a:cubicBezTo>
                            <a:pt x="101052" y="171667"/>
                            <a:pt x="75485" y="146099"/>
                            <a:pt x="75485" y="114445"/>
                          </a:cubicBezTo>
                          <a:cubicBezTo>
                            <a:pt x="75485" y="82790"/>
                            <a:pt x="101052" y="57222"/>
                            <a:pt x="132707" y="57222"/>
                          </a:cubicBezTo>
                          <a:cubicBezTo>
                            <a:pt x="164362" y="57222"/>
                            <a:pt x="189929" y="82790"/>
                            <a:pt x="189929" y="114445"/>
                          </a:cubicBezTo>
                          <a:cubicBezTo>
                            <a:pt x="191147" y="146099"/>
                            <a:pt x="165579" y="171667"/>
                            <a:pt x="132707" y="171667"/>
                          </a:cubicBezTo>
                          <a:close/>
                        </a:path>
                      </a:pathLst>
                    </a:custGeom>
                    <a:solidFill>
                      <a:srgbClr val="9D9D9D"/>
                    </a:solidFill>
                    <a:ln w="12174" cap="flat">
                      <a:noFill/>
                      <a:prstDash val="solid"/>
                      <a:miter/>
                    </a:ln>
                  </p:spPr>
                  <p:txBody>
                    <a:bodyPr rtlCol="0" anchor="ctr"/>
                    <a:lstStyle/>
                    <a:p>
                      <a:endParaRPr lang="nl-NL" sz="1350" dirty="0"/>
                    </a:p>
                  </p:txBody>
                </p:sp>
              </p:grpSp>
            </p:grpSp>
            <p:grpSp>
              <p:nvGrpSpPr>
                <p:cNvPr id="130" name="Graphic 115">
                  <a:extLst>
                    <a:ext uri="{FF2B5EF4-FFF2-40B4-BE49-F238E27FC236}">
                      <a16:creationId xmlns:a16="http://schemas.microsoft.com/office/drawing/2014/main" id="{F086C95A-C67F-4771-BA75-620D17CE0D97}"/>
                    </a:ext>
                  </a:extLst>
                </p:cNvPr>
                <p:cNvGrpSpPr/>
                <p:nvPr/>
              </p:nvGrpSpPr>
              <p:grpSpPr>
                <a:xfrm>
                  <a:off x="5755570" y="4223516"/>
                  <a:ext cx="715886" cy="708581"/>
                  <a:chOff x="5755570" y="4223516"/>
                  <a:chExt cx="715886" cy="708581"/>
                </a:xfrm>
              </p:grpSpPr>
              <p:sp>
                <p:nvSpPr>
                  <p:cNvPr id="131" name="Vrije vorm: vorm 130">
                    <a:extLst>
                      <a:ext uri="{FF2B5EF4-FFF2-40B4-BE49-F238E27FC236}">
                        <a16:creationId xmlns:a16="http://schemas.microsoft.com/office/drawing/2014/main" id="{C7AA32B0-031A-4F49-87C1-233BD084B77A}"/>
                      </a:ext>
                    </a:extLst>
                  </p:cNvPr>
                  <p:cNvSpPr/>
                  <p:nvPr/>
                </p:nvSpPr>
                <p:spPr>
                  <a:xfrm>
                    <a:off x="5755570" y="4223516"/>
                    <a:ext cx="715886" cy="708581"/>
                  </a:xfrm>
                  <a:custGeom>
                    <a:avLst/>
                    <a:gdLst>
                      <a:gd name="connsiteX0" fmla="*/ 0 w 715886"/>
                      <a:gd name="connsiteY0" fmla="*/ 0 h 708581"/>
                      <a:gd name="connsiteX1" fmla="*/ 715887 w 715886"/>
                      <a:gd name="connsiteY1" fmla="*/ 0 h 708581"/>
                      <a:gd name="connsiteX2" fmla="*/ 715887 w 715886"/>
                      <a:gd name="connsiteY2" fmla="*/ 708582 h 708581"/>
                      <a:gd name="connsiteX3" fmla="*/ 0 w 715886"/>
                      <a:gd name="connsiteY3" fmla="*/ 708582 h 708581"/>
                    </a:gdLst>
                    <a:ahLst/>
                    <a:cxnLst>
                      <a:cxn ang="0">
                        <a:pos x="connsiteX0" y="connsiteY0"/>
                      </a:cxn>
                      <a:cxn ang="0">
                        <a:pos x="connsiteX1" y="connsiteY1"/>
                      </a:cxn>
                      <a:cxn ang="0">
                        <a:pos x="connsiteX2" y="connsiteY2"/>
                      </a:cxn>
                      <a:cxn ang="0">
                        <a:pos x="connsiteX3" y="connsiteY3"/>
                      </a:cxn>
                    </a:cxnLst>
                    <a:rect l="l" t="t" r="r" b="b"/>
                    <a:pathLst>
                      <a:path w="715886" h="708581">
                        <a:moveTo>
                          <a:pt x="0" y="0"/>
                        </a:moveTo>
                        <a:lnTo>
                          <a:pt x="715887" y="0"/>
                        </a:lnTo>
                        <a:lnTo>
                          <a:pt x="715887" y="708582"/>
                        </a:lnTo>
                        <a:lnTo>
                          <a:pt x="0" y="708582"/>
                        </a:lnTo>
                        <a:close/>
                      </a:path>
                    </a:pathLst>
                  </a:custGeom>
                  <a:solidFill>
                    <a:srgbClr val="CECCCD"/>
                  </a:solidFill>
                  <a:ln w="12174" cap="flat">
                    <a:solidFill>
                      <a:srgbClr val="FFFFFF"/>
                    </a:solidFill>
                    <a:prstDash val="solid"/>
                    <a:miter/>
                  </a:ln>
                </p:spPr>
                <p:txBody>
                  <a:bodyPr rtlCol="0" anchor="ctr"/>
                  <a:lstStyle/>
                  <a:p>
                    <a:endParaRPr lang="nl-NL" sz="1350" dirty="0"/>
                  </a:p>
                </p:txBody>
              </p:sp>
              <p:grpSp>
                <p:nvGrpSpPr>
                  <p:cNvPr id="132" name="Graphic 115">
                    <a:extLst>
                      <a:ext uri="{FF2B5EF4-FFF2-40B4-BE49-F238E27FC236}">
                        <a16:creationId xmlns:a16="http://schemas.microsoft.com/office/drawing/2014/main" id="{F086C95A-C67F-4771-BA75-620D17CE0D97}"/>
                      </a:ext>
                    </a:extLst>
                  </p:cNvPr>
                  <p:cNvGrpSpPr/>
                  <p:nvPr/>
                </p:nvGrpSpPr>
                <p:grpSpPr>
                  <a:xfrm>
                    <a:off x="5979589" y="4476755"/>
                    <a:ext cx="267848" cy="202104"/>
                    <a:chOff x="5979589" y="4476755"/>
                    <a:chExt cx="267848" cy="202104"/>
                  </a:xfrm>
                  <a:solidFill>
                    <a:srgbClr val="9D9D9D"/>
                  </a:solidFill>
                </p:grpSpPr>
                <p:sp>
                  <p:nvSpPr>
                    <p:cNvPr id="133" name="Vrije vorm: vorm 132">
                      <a:extLst>
                        <a:ext uri="{FF2B5EF4-FFF2-40B4-BE49-F238E27FC236}">
                          <a16:creationId xmlns:a16="http://schemas.microsoft.com/office/drawing/2014/main" id="{E42D8DCF-885E-4B8C-B62D-0B95DE9422E2}"/>
                        </a:ext>
                      </a:extLst>
                    </p:cNvPr>
                    <p:cNvSpPr/>
                    <p:nvPr/>
                  </p:nvSpPr>
                  <p:spPr>
                    <a:xfrm>
                      <a:off x="6073336" y="4551022"/>
                      <a:ext cx="80354" cy="80354"/>
                    </a:xfrm>
                    <a:custGeom>
                      <a:avLst/>
                      <a:gdLst>
                        <a:gd name="connsiteX0" fmla="*/ 40177 w 80354"/>
                        <a:gd name="connsiteY0" fmla="*/ 0 h 80354"/>
                        <a:gd name="connsiteX1" fmla="*/ 0 w 80354"/>
                        <a:gd name="connsiteY1" fmla="*/ 40178 h 80354"/>
                        <a:gd name="connsiteX2" fmla="*/ 40177 w 80354"/>
                        <a:gd name="connsiteY2" fmla="*/ 80355 h 80354"/>
                        <a:gd name="connsiteX3" fmla="*/ 80355 w 80354"/>
                        <a:gd name="connsiteY3" fmla="*/ 40178 h 80354"/>
                        <a:gd name="connsiteX4" fmla="*/ 40177 w 80354"/>
                        <a:gd name="connsiteY4" fmla="*/ 0 h 803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354" h="80354">
                          <a:moveTo>
                            <a:pt x="40177" y="0"/>
                          </a:moveTo>
                          <a:cubicBezTo>
                            <a:pt x="18262" y="0"/>
                            <a:pt x="0" y="18262"/>
                            <a:pt x="0" y="40178"/>
                          </a:cubicBezTo>
                          <a:cubicBezTo>
                            <a:pt x="0" y="62092"/>
                            <a:pt x="18262" y="80355"/>
                            <a:pt x="40177" y="80355"/>
                          </a:cubicBezTo>
                          <a:cubicBezTo>
                            <a:pt x="62092" y="80355"/>
                            <a:pt x="80355" y="62092"/>
                            <a:pt x="80355" y="40178"/>
                          </a:cubicBezTo>
                          <a:cubicBezTo>
                            <a:pt x="80355" y="18262"/>
                            <a:pt x="62092" y="0"/>
                            <a:pt x="40177" y="0"/>
                          </a:cubicBezTo>
                          <a:close/>
                        </a:path>
                      </a:pathLst>
                    </a:custGeom>
                    <a:solidFill>
                      <a:srgbClr val="9D9D9D"/>
                    </a:solidFill>
                    <a:ln w="12174" cap="flat">
                      <a:noFill/>
                      <a:prstDash val="solid"/>
                      <a:miter/>
                    </a:ln>
                  </p:spPr>
                  <p:txBody>
                    <a:bodyPr rtlCol="0" anchor="ctr"/>
                    <a:lstStyle/>
                    <a:p>
                      <a:endParaRPr lang="nl-NL" sz="1350" dirty="0"/>
                    </a:p>
                  </p:txBody>
                </p:sp>
                <p:sp>
                  <p:nvSpPr>
                    <p:cNvPr id="134" name="Vrije vorm: vorm 133">
                      <a:extLst>
                        <a:ext uri="{FF2B5EF4-FFF2-40B4-BE49-F238E27FC236}">
                          <a16:creationId xmlns:a16="http://schemas.microsoft.com/office/drawing/2014/main" id="{233DF4B9-0778-414D-9D7B-8550566A5C26}"/>
                        </a:ext>
                      </a:extLst>
                    </p:cNvPr>
                    <p:cNvSpPr/>
                    <p:nvPr/>
                  </p:nvSpPr>
                  <p:spPr>
                    <a:xfrm>
                      <a:off x="5979589" y="4476755"/>
                      <a:ext cx="267848" cy="202104"/>
                    </a:xfrm>
                    <a:custGeom>
                      <a:avLst/>
                      <a:gdLst>
                        <a:gd name="connsiteX0" fmla="*/ 244716 w 267848"/>
                        <a:gd name="connsiteY0" fmla="*/ 26785 h 202104"/>
                        <a:gd name="connsiteX1" fmla="*/ 204539 w 267848"/>
                        <a:gd name="connsiteY1" fmla="*/ 26785 h 202104"/>
                        <a:gd name="connsiteX2" fmla="*/ 198452 w 267848"/>
                        <a:gd name="connsiteY2" fmla="*/ 12175 h 202104"/>
                        <a:gd name="connsiteX3" fmla="*/ 178972 w 267848"/>
                        <a:gd name="connsiteY3" fmla="*/ 0 h 202104"/>
                        <a:gd name="connsiteX4" fmla="*/ 88877 w 267848"/>
                        <a:gd name="connsiteY4" fmla="*/ 0 h 202104"/>
                        <a:gd name="connsiteX5" fmla="*/ 69397 w 267848"/>
                        <a:gd name="connsiteY5" fmla="*/ 12175 h 202104"/>
                        <a:gd name="connsiteX6" fmla="*/ 63310 w 267848"/>
                        <a:gd name="connsiteY6" fmla="*/ 26785 h 202104"/>
                        <a:gd name="connsiteX7" fmla="*/ 23132 w 267848"/>
                        <a:gd name="connsiteY7" fmla="*/ 26785 h 202104"/>
                        <a:gd name="connsiteX8" fmla="*/ 0 w 267848"/>
                        <a:gd name="connsiteY8" fmla="*/ 49917 h 202104"/>
                        <a:gd name="connsiteX9" fmla="*/ 0 w 267848"/>
                        <a:gd name="connsiteY9" fmla="*/ 178972 h 202104"/>
                        <a:gd name="connsiteX10" fmla="*/ 23132 w 267848"/>
                        <a:gd name="connsiteY10" fmla="*/ 202104 h 202104"/>
                        <a:gd name="connsiteX11" fmla="*/ 244716 w 267848"/>
                        <a:gd name="connsiteY11" fmla="*/ 202104 h 202104"/>
                        <a:gd name="connsiteX12" fmla="*/ 267849 w 267848"/>
                        <a:gd name="connsiteY12" fmla="*/ 178972 h 202104"/>
                        <a:gd name="connsiteX13" fmla="*/ 267849 w 267848"/>
                        <a:gd name="connsiteY13" fmla="*/ 49917 h 202104"/>
                        <a:gd name="connsiteX14" fmla="*/ 244716 w 267848"/>
                        <a:gd name="connsiteY14" fmla="*/ 26785 h 202104"/>
                        <a:gd name="connsiteX15" fmla="*/ 133924 w 267848"/>
                        <a:gd name="connsiteY15" fmla="*/ 171667 h 202104"/>
                        <a:gd name="connsiteX16" fmla="*/ 76702 w 267848"/>
                        <a:gd name="connsiteY16" fmla="*/ 114445 h 202104"/>
                        <a:gd name="connsiteX17" fmla="*/ 133924 w 267848"/>
                        <a:gd name="connsiteY17" fmla="*/ 57222 h 202104"/>
                        <a:gd name="connsiteX18" fmla="*/ 191147 w 267848"/>
                        <a:gd name="connsiteY18" fmla="*/ 114445 h 202104"/>
                        <a:gd name="connsiteX19" fmla="*/ 133924 w 267848"/>
                        <a:gd name="connsiteY19" fmla="*/ 171667 h 202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67848" h="202104">
                          <a:moveTo>
                            <a:pt x="244716" y="26785"/>
                          </a:moveTo>
                          <a:lnTo>
                            <a:pt x="204539" y="26785"/>
                          </a:lnTo>
                          <a:lnTo>
                            <a:pt x="198452" y="12175"/>
                          </a:lnTo>
                          <a:cubicBezTo>
                            <a:pt x="194799" y="4870"/>
                            <a:pt x="187494" y="0"/>
                            <a:pt x="178972" y="0"/>
                          </a:cubicBezTo>
                          <a:lnTo>
                            <a:pt x="88877" y="0"/>
                          </a:lnTo>
                          <a:cubicBezTo>
                            <a:pt x="80355" y="0"/>
                            <a:pt x="73050" y="4870"/>
                            <a:pt x="69397" y="12175"/>
                          </a:cubicBezTo>
                          <a:lnTo>
                            <a:pt x="63310" y="26785"/>
                          </a:lnTo>
                          <a:lnTo>
                            <a:pt x="23132" y="26785"/>
                          </a:lnTo>
                          <a:cubicBezTo>
                            <a:pt x="9740" y="26785"/>
                            <a:pt x="0" y="37742"/>
                            <a:pt x="0" y="49917"/>
                          </a:cubicBezTo>
                          <a:lnTo>
                            <a:pt x="0" y="178972"/>
                          </a:lnTo>
                          <a:cubicBezTo>
                            <a:pt x="0" y="192364"/>
                            <a:pt x="10957" y="202104"/>
                            <a:pt x="23132" y="202104"/>
                          </a:cubicBezTo>
                          <a:lnTo>
                            <a:pt x="244716" y="202104"/>
                          </a:lnTo>
                          <a:cubicBezTo>
                            <a:pt x="258109" y="202104"/>
                            <a:pt x="267849" y="191147"/>
                            <a:pt x="267849" y="178972"/>
                          </a:cubicBezTo>
                          <a:lnTo>
                            <a:pt x="267849" y="49917"/>
                          </a:lnTo>
                          <a:cubicBezTo>
                            <a:pt x="267849" y="36525"/>
                            <a:pt x="258109" y="26785"/>
                            <a:pt x="244716" y="26785"/>
                          </a:cubicBezTo>
                          <a:close/>
                          <a:moveTo>
                            <a:pt x="133924" y="171667"/>
                          </a:moveTo>
                          <a:cubicBezTo>
                            <a:pt x="102270" y="171667"/>
                            <a:pt x="76702" y="146099"/>
                            <a:pt x="76702" y="114445"/>
                          </a:cubicBezTo>
                          <a:cubicBezTo>
                            <a:pt x="76702" y="82790"/>
                            <a:pt x="102270" y="57222"/>
                            <a:pt x="133924" y="57222"/>
                          </a:cubicBezTo>
                          <a:cubicBezTo>
                            <a:pt x="165579" y="57222"/>
                            <a:pt x="191147" y="82790"/>
                            <a:pt x="191147" y="114445"/>
                          </a:cubicBezTo>
                          <a:cubicBezTo>
                            <a:pt x="192364" y="146099"/>
                            <a:pt x="165579" y="171667"/>
                            <a:pt x="133924" y="171667"/>
                          </a:cubicBezTo>
                          <a:close/>
                        </a:path>
                      </a:pathLst>
                    </a:custGeom>
                    <a:solidFill>
                      <a:srgbClr val="9D9D9D"/>
                    </a:solidFill>
                    <a:ln w="12174" cap="flat">
                      <a:noFill/>
                      <a:prstDash val="solid"/>
                      <a:miter/>
                    </a:ln>
                  </p:spPr>
                  <p:txBody>
                    <a:bodyPr rtlCol="0" anchor="ctr"/>
                    <a:lstStyle/>
                    <a:p>
                      <a:endParaRPr lang="nl-NL" sz="1350" dirty="0"/>
                    </a:p>
                  </p:txBody>
                </p:sp>
              </p:grpSp>
            </p:grpSp>
            <p:grpSp>
              <p:nvGrpSpPr>
                <p:cNvPr id="135" name="Graphic 115">
                  <a:extLst>
                    <a:ext uri="{FF2B5EF4-FFF2-40B4-BE49-F238E27FC236}">
                      <a16:creationId xmlns:a16="http://schemas.microsoft.com/office/drawing/2014/main" id="{F086C95A-C67F-4771-BA75-620D17CE0D97}"/>
                    </a:ext>
                  </a:extLst>
                </p:cNvPr>
                <p:cNvGrpSpPr/>
                <p:nvPr/>
              </p:nvGrpSpPr>
              <p:grpSpPr>
                <a:xfrm>
                  <a:off x="6471456" y="4223516"/>
                  <a:ext cx="729494" cy="708581"/>
                  <a:chOff x="6471456" y="4223516"/>
                  <a:chExt cx="729494" cy="708581"/>
                </a:xfrm>
              </p:grpSpPr>
              <p:sp>
                <p:nvSpPr>
                  <p:cNvPr id="136" name="Vrije vorm: vorm 135">
                    <a:extLst>
                      <a:ext uri="{FF2B5EF4-FFF2-40B4-BE49-F238E27FC236}">
                        <a16:creationId xmlns:a16="http://schemas.microsoft.com/office/drawing/2014/main" id="{A51815C1-518F-409A-8F3D-1FA37B3E3C15}"/>
                      </a:ext>
                    </a:extLst>
                  </p:cNvPr>
                  <p:cNvSpPr/>
                  <p:nvPr/>
                </p:nvSpPr>
                <p:spPr>
                  <a:xfrm>
                    <a:off x="6471456" y="4223516"/>
                    <a:ext cx="729494" cy="708581"/>
                  </a:xfrm>
                  <a:custGeom>
                    <a:avLst/>
                    <a:gdLst>
                      <a:gd name="connsiteX0" fmla="*/ 0 w 715886"/>
                      <a:gd name="connsiteY0" fmla="*/ 0 h 708581"/>
                      <a:gd name="connsiteX1" fmla="*/ 715887 w 715886"/>
                      <a:gd name="connsiteY1" fmla="*/ 0 h 708581"/>
                      <a:gd name="connsiteX2" fmla="*/ 715887 w 715886"/>
                      <a:gd name="connsiteY2" fmla="*/ 708582 h 708581"/>
                      <a:gd name="connsiteX3" fmla="*/ 0 w 715886"/>
                      <a:gd name="connsiteY3" fmla="*/ 708582 h 708581"/>
                    </a:gdLst>
                    <a:ahLst/>
                    <a:cxnLst>
                      <a:cxn ang="0">
                        <a:pos x="connsiteX0" y="connsiteY0"/>
                      </a:cxn>
                      <a:cxn ang="0">
                        <a:pos x="connsiteX1" y="connsiteY1"/>
                      </a:cxn>
                      <a:cxn ang="0">
                        <a:pos x="connsiteX2" y="connsiteY2"/>
                      </a:cxn>
                      <a:cxn ang="0">
                        <a:pos x="connsiteX3" y="connsiteY3"/>
                      </a:cxn>
                    </a:cxnLst>
                    <a:rect l="l" t="t" r="r" b="b"/>
                    <a:pathLst>
                      <a:path w="715886" h="708581">
                        <a:moveTo>
                          <a:pt x="0" y="0"/>
                        </a:moveTo>
                        <a:lnTo>
                          <a:pt x="715887" y="0"/>
                        </a:lnTo>
                        <a:lnTo>
                          <a:pt x="715887" y="708582"/>
                        </a:lnTo>
                        <a:lnTo>
                          <a:pt x="0" y="708582"/>
                        </a:lnTo>
                        <a:close/>
                      </a:path>
                    </a:pathLst>
                  </a:custGeom>
                  <a:solidFill>
                    <a:srgbClr val="CECCCD"/>
                  </a:solidFill>
                  <a:ln w="12174" cap="flat">
                    <a:solidFill>
                      <a:srgbClr val="FFFFFF"/>
                    </a:solidFill>
                    <a:prstDash val="solid"/>
                    <a:miter/>
                  </a:ln>
                </p:spPr>
                <p:txBody>
                  <a:bodyPr rtlCol="0" anchor="ctr"/>
                  <a:lstStyle/>
                  <a:p>
                    <a:endParaRPr lang="nl-NL" sz="1350" dirty="0"/>
                  </a:p>
                </p:txBody>
              </p:sp>
              <p:grpSp>
                <p:nvGrpSpPr>
                  <p:cNvPr id="137" name="Graphic 115">
                    <a:extLst>
                      <a:ext uri="{FF2B5EF4-FFF2-40B4-BE49-F238E27FC236}">
                        <a16:creationId xmlns:a16="http://schemas.microsoft.com/office/drawing/2014/main" id="{F086C95A-C67F-4771-BA75-620D17CE0D97}"/>
                      </a:ext>
                    </a:extLst>
                  </p:cNvPr>
                  <p:cNvGrpSpPr/>
                  <p:nvPr/>
                </p:nvGrpSpPr>
                <p:grpSpPr>
                  <a:xfrm>
                    <a:off x="6695476" y="4476755"/>
                    <a:ext cx="267848" cy="202104"/>
                    <a:chOff x="6695476" y="4476755"/>
                    <a:chExt cx="267848" cy="202104"/>
                  </a:xfrm>
                  <a:solidFill>
                    <a:srgbClr val="9D9D9D"/>
                  </a:solidFill>
                </p:grpSpPr>
                <p:sp>
                  <p:nvSpPr>
                    <p:cNvPr id="138" name="Vrije vorm: vorm 137">
                      <a:extLst>
                        <a:ext uri="{FF2B5EF4-FFF2-40B4-BE49-F238E27FC236}">
                          <a16:creationId xmlns:a16="http://schemas.microsoft.com/office/drawing/2014/main" id="{0DDD0DCD-365E-4866-8858-AE2752F82B40}"/>
                        </a:ext>
                      </a:extLst>
                    </p:cNvPr>
                    <p:cNvSpPr/>
                    <p:nvPr/>
                  </p:nvSpPr>
                  <p:spPr>
                    <a:xfrm>
                      <a:off x="6789223" y="4551022"/>
                      <a:ext cx="80354" cy="80354"/>
                    </a:xfrm>
                    <a:custGeom>
                      <a:avLst/>
                      <a:gdLst>
                        <a:gd name="connsiteX0" fmla="*/ 40177 w 80354"/>
                        <a:gd name="connsiteY0" fmla="*/ 0 h 80354"/>
                        <a:gd name="connsiteX1" fmla="*/ 0 w 80354"/>
                        <a:gd name="connsiteY1" fmla="*/ 40178 h 80354"/>
                        <a:gd name="connsiteX2" fmla="*/ 40177 w 80354"/>
                        <a:gd name="connsiteY2" fmla="*/ 80355 h 80354"/>
                        <a:gd name="connsiteX3" fmla="*/ 80355 w 80354"/>
                        <a:gd name="connsiteY3" fmla="*/ 40178 h 80354"/>
                        <a:gd name="connsiteX4" fmla="*/ 40177 w 80354"/>
                        <a:gd name="connsiteY4" fmla="*/ 0 h 803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354" h="80354">
                          <a:moveTo>
                            <a:pt x="40177" y="0"/>
                          </a:moveTo>
                          <a:cubicBezTo>
                            <a:pt x="18262" y="0"/>
                            <a:pt x="0" y="18262"/>
                            <a:pt x="0" y="40178"/>
                          </a:cubicBezTo>
                          <a:cubicBezTo>
                            <a:pt x="0" y="62092"/>
                            <a:pt x="18262" y="80355"/>
                            <a:pt x="40177" y="80355"/>
                          </a:cubicBezTo>
                          <a:cubicBezTo>
                            <a:pt x="62092" y="80355"/>
                            <a:pt x="80355" y="62092"/>
                            <a:pt x="80355" y="40178"/>
                          </a:cubicBezTo>
                          <a:cubicBezTo>
                            <a:pt x="80355" y="18262"/>
                            <a:pt x="62092" y="0"/>
                            <a:pt x="40177" y="0"/>
                          </a:cubicBezTo>
                          <a:close/>
                        </a:path>
                      </a:pathLst>
                    </a:custGeom>
                    <a:solidFill>
                      <a:srgbClr val="9D9D9D"/>
                    </a:solidFill>
                    <a:ln w="12174" cap="flat">
                      <a:noFill/>
                      <a:prstDash val="solid"/>
                      <a:miter/>
                    </a:ln>
                  </p:spPr>
                  <p:txBody>
                    <a:bodyPr rtlCol="0" anchor="ctr"/>
                    <a:lstStyle/>
                    <a:p>
                      <a:endParaRPr lang="nl-NL" sz="1350" dirty="0"/>
                    </a:p>
                  </p:txBody>
                </p:sp>
                <p:sp>
                  <p:nvSpPr>
                    <p:cNvPr id="139" name="Vrije vorm: vorm 138">
                      <a:extLst>
                        <a:ext uri="{FF2B5EF4-FFF2-40B4-BE49-F238E27FC236}">
                          <a16:creationId xmlns:a16="http://schemas.microsoft.com/office/drawing/2014/main" id="{EB28020B-57D6-49CF-A987-3FBD86BECCCF}"/>
                        </a:ext>
                      </a:extLst>
                    </p:cNvPr>
                    <p:cNvSpPr/>
                    <p:nvPr/>
                  </p:nvSpPr>
                  <p:spPr>
                    <a:xfrm>
                      <a:off x="6695476" y="4476755"/>
                      <a:ext cx="267848" cy="202104"/>
                    </a:xfrm>
                    <a:custGeom>
                      <a:avLst/>
                      <a:gdLst>
                        <a:gd name="connsiteX0" fmla="*/ 244717 w 267848"/>
                        <a:gd name="connsiteY0" fmla="*/ 26785 h 202104"/>
                        <a:gd name="connsiteX1" fmla="*/ 204539 w 267848"/>
                        <a:gd name="connsiteY1" fmla="*/ 26785 h 202104"/>
                        <a:gd name="connsiteX2" fmla="*/ 198452 w 267848"/>
                        <a:gd name="connsiteY2" fmla="*/ 12175 h 202104"/>
                        <a:gd name="connsiteX3" fmla="*/ 178972 w 267848"/>
                        <a:gd name="connsiteY3" fmla="*/ 0 h 202104"/>
                        <a:gd name="connsiteX4" fmla="*/ 88877 w 267848"/>
                        <a:gd name="connsiteY4" fmla="*/ 0 h 202104"/>
                        <a:gd name="connsiteX5" fmla="*/ 69397 w 267848"/>
                        <a:gd name="connsiteY5" fmla="*/ 12175 h 202104"/>
                        <a:gd name="connsiteX6" fmla="*/ 63310 w 267848"/>
                        <a:gd name="connsiteY6" fmla="*/ 26785 h 202104"/>
                        <a:gd name="connsiteX7" fmla="*/ 23133 w 267848"/>
                        <a:gd name="connsiteY7" fmla="*/ 26785 h 202104"/>
                        <a:gd name="connsiteX8" fmla="*/ 0 w 267848"/>
                        <a:gd name="connsiteY8" fmla="*/ 49917 h 202104"/>
                        <a:gd name="connsiteX9" fmla="*/ 0 w 267848"/>
                        <a:gd name="connsiteY9" fmla="*/ 178972 h 202104"/>
                        <a:gd name="connsiteX10" fmla="*/ 23133 w 267848"/>
                        <a:gd name="connsiteY10" fmla="*/ 202104 h 202104"/>
                        <a:gd name="connsiteX11" fmla="*/ 244717 w 267848"/>
                        <a:gd name="connsiteY11" fmla="*/ 202104 h 202104"/>
                        <a:gd name="connsiteX12" fmla="*/ 267849 w 267848"/>
                        <a:gd name="connsiteY12" fmla="*/ 178972 h 202104"/>
                        <a:gd name="connsiteX13" fmla="*/ 267849 w 267848"/>
                        <a:gd name="connsiteY13" fmla="*/ 49917 h 202104"/>
                        <a:gd name="connsiteX14" fmla="*/ 244717 w 267848"/>
                        <a:gd name="connsiteY14" fmla="*/ 26785 h 202104"/>
                        <a:gd name="connsiteX15" fmla="*/ 133924 w 267848"/>
                        <a:gd name="connsiteY15" fmla="*/ 171667 h 202104"/>
                        <a:gd name="connsiteX16" fmla="*/ 76702 w 267848"/>
                        <a:gd name="connsiteY16" fmla="*/ 114445 h 202104"/>
                        <a:gd name="connsiteX17" fmla="*/ 133924 w 267848"/>
                        <a:gd name="connsiteY17" fmla="*/ 57222 h 202104"/>
                        <a:gd name="connsiteX18" fmla="*/ 191147 w 267848"/>
                        <a:gd name="connsiteY18" fmla="*/ 114445 h 202104"/>
                        <a:gd name="connsiteX19" fmla="*/ 133924 w 267848"/>
                        <a:gd name="connsiteY19" fmla="*/ 171667 h 202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67848" h="202104">
                          <a:moveTo>
                            <a:pt x="244717" y="26785"/>
                          </a:moveTo>
                          <a:lnTo>
                            <a:pt x="204539" y="26785"/>
                          </a:lnTo>
                          <a:lnTo>
                            <a:pt x="198452" y="12175"/>
                          </a:lnTo>
                          <a:cubicBezTo>
                            <a:pt x="194799" y="4870"/>
                            <a:pt x="187494" y="0"/>
                            <a:pt x="178972" y="0"/>
                          </a:cubicBezTo>
                          <a:lnTo>
                            <a:pt x="88877" y="0"/>
                          </a:lnTo>
                          <a:cubicBezTo>
                            <a:pt x="80355" y="0"/>
                            <a:pt x="73050" y="4870"/>
                            <a:pt x="69397" y="12175"/>
                          </a:cubicBezTo>
                          <a:lnTo>
                            <a:pt x="63310" y="26785"/>
                          </a:lnTo>
                          <a:lnTo>
                            <a:pt x="23133" y="26785"/>
                          </a:lnTo>
                          <a:cubicBezTo>
                            <a:pt x="9740" y="26785"/>
                            <a:pt x="0" y="37742"/>
                            <a:pt x="0" y="49917"/>
                          </a:cubicBezTo>
                          <a:lnTo>
                            <a:pt x="0" y="178972"/>
                          </a:lnTo>
                          <a:cubicBezTo>
                            <a:pt x="0" y="192364"/>
                            <a:pt x="10958" y="202104"/>
                            <a:pt x="23133" y="202104"/>
                          </a:cubicBezTo>
                          <a:lnTo>
                            <a:pt x="244717" y="202104"/>
                          </a:lnTo>
                          <a:cubicBezTo>
                            <a:pt x="258109" y="202104"/>
                            <a:pt x="267849" y="191147"/>
                            <a:pt x="267849" y="178972"/>
                          </a:cubicBezTo>
                          <a:lnTo>
                            <a:pt x="267849" y="49917"/>
                          </a:lnTo>
                          <a:cubicBezTo>
                            <a:pt x="267849" y="36525"/>
                            <a:pt x="258109" y="26785"/>
                            <a:pt x="244717" y="26785"/>
                          </a:cubicBezTo>
                          <a:close/>
                          <a:moveTo>
                            <a:pt x="133924" y="171667"/>
                          </a:moveTo>
                          <a:cubicBezTo>
                            <a:pt x="102270" y="171667"/>
                            <a:pt x="76702" y="146099"/>
                            <a:pt x="76702" y="114445"/>
                          </a:cubicBezTo>
                          <a:cubicBezTo>
                            <a:pt x="76702" y="82790"/>
                            <a:pt x="102270" y="57222"/>
                            <a:pt x="133924" y="57222"/>
                          </a:cubicBezTo>
                          <a:cubicBezTo>
                            <a:pt x="165579" y="57222"/>
                            <a:pt x="191147" y="82790"/>
                            <a:pt x="191147" y="114445"/>
                          </a:cubicBezTo>
                          <a:cubicBezTo>
                            <a:pt x="191147" y="146099"/>
                            <a:pt x="165579" y="171667"/>
                            <a:pt x="133924" y="171667"/>
                          </a:cubicBezTo>
                          <a:close/>
                        </a:path>
                      </a:pathLst>
                    </a:custGeom>
                    <a:solidFill>
                      <a:srgbClr val="9D9D9D"/>
                    </a:solidFill>
                    <a:ln w="12174" cap="flat">
                      <a:noFill/>
                      <a:prstDash val="solid"/>
                      <a:miter/>
                    </a:ln>
                  </p:spPr>
                  <p:txBody>
                    <a:bodyPr rtlCol="0" anchor="ctr"/>
                    <a:lstStyle/>
                    <a:p>
                      <a:endParaRPr lang="nl-NL" sz="1350" dirty="0"/>
                    </a:p>
                  </p:txBody>
                </p:sp>
              </p:grpSp>
            </p:grpSp>
          </p:grpSp>
          <p:grpSp>
            <p:nvGrpSpPr>
              <p:cNvPr id="140" name="Graphic 115">
                <a:extLst>
                  <a:ext uri="{FF2B5EF4-FFF2-40B4-BE49-F238E27FC236}">
                    <a16:creationId xmlns:a16="http://schemas.microsoft.com/office/drawing/2014/main" id="{F086C95A-C67F-4771-BA75-620D17CE0D97}"/>
                  </a:ext>
                </a:extLst>
              </p:cNvPr>
              <p:cNvGrpSpPr/>
              <p:nvPr/>
            </p:nvGrpSpPr>
            <p:grpSpPr>
              <a:xfrm>
                <a:off x="5040901" y="4932098"/>
                <a:ext cx="2160050" cy="708581"/>
                <a:chOff x="5040901" y="4932098"/>
                <a:chExt cx="2160050" cy="708581"/>
              </a:xfrm>
            </p:grpSpPr>
            <p:grpSp>
              <p:nvGrpSpPr>
                <p:cNvPr id="141" name="Graphic 115">
                  <a:extLst>
                    <a:ext uri="{FF2B5EF4-FFF2-40B4-BE49-F238E27FC236}">
                      <a16:creationId xmlns:a16="http://schemas.microsoft.com/office/drawing/2014/main" id="{F086C95A-C67F-4771-BA75-620D17CE0D97}"/>
                    </a:ext>
                  </a:extLst>
                </p:cNvPr>
                <p:cNvGrpSpPr/>
                <p:nvPr/>
              </p:nvGrpSpPr>
              <p:grpSpPr>
                <a:xfrm>
                  <a:off x="5040901" y="4932098"/>
                  <a:ext cx="715886" cy="708581"/>
                  <a:chOff x="5040901" y="4932098"/>
                  <a:chExt cx="715886" cy="708581"/>
                </a:xfrm>
              </p:grpSpPr>
              <p:sp>
                <p:nvSpPr>
                  <p:cNvPr id="142" name="Vrije vorm: vorm 141">
                    <a:extLst>
                      <a:ext uri="{FF2B5EF4-FFF2-40B4-BE49-F238E27FC236}">
                        <a16:creationId xmlns:a16="http://schemas.microsoft.com/office/drawing/2014/main" id="{A0DB324A-9009-40B3-AA11-BFD1F94B7086}"/>
                      </a:ext>
                    </a:extLst>
                  </p:cNvPr>
                  <p:cNvSpPr/>
                  <p:nvPr/>
                </p:nvSpPr>
                <p:spPr>
                  <a:xfrm>
                    <a:off x="5040901" y="4932098"/>
                    <a:ext cx="715886" cy="708581"/>
                  </a:xfrm>
                  <a:custGeom>
                    <a:avLst/>
                    <a:gdLst>
                      <a:gd name="connsiteX0" fmla="*/ 0 w 715886"/>
                      <a:gd name="connsiteY0" fmla="*/ 0 h 708581"/>
                      <a:gd name="connsiteX1" fmla="*/ 715887 w 715886"/>
                      <a:gd name="connsiteY1" fmla="*/ 0 h 708581"/>
                      <a:gd name="connsiteX2" fmla="*/ 715887 w 715886"/>
                      <a:gd name="connsiteY2" fmla="*/ 708582 h 708581"/>
                      <a:gd name="connsiteX3" fmla="*/ 0 w 715886"/>
                      <a:gd name="connsiteY3" fmla="*/ 708582 h 708581"/>
                    </a:gdLst>
                    <a:ahLst/>
                    <a:cxnLst>
                      <a:cxn ang="0">
                        <a:pos x="connsiteX0" y="connsiteY0"/>
                      </a:cxn>
                      <a:cxn ang="0">
                        <a:pos x="connsiteX1" y="connsiteY1"/>
                      </a:cxn>
                      <a:cxn ang="0">
                        <a:pos x="connsiteX2" y="connsiteY2"/>
                      </a:cxn>
                      <a:cxn ang="0">
                        <a:pos x="connsiteX3" y="connsiteY3"/>
                      </a:cxn>
                    </a:cxnLst>
                    <a:rect l="l" t="t" r="r" b="b"/>
                    <a:pathLst>
                      <a:path w="715886" h="708581">
                        <a:moveTo>
                          <a:pt x="0" y="0"/>
                        </a:moveTo>
                        <a:lnTo>
                          <a:pt x="715887" y="0"/>
                        </a:lnTo>
                        <a:lnTo>
                          <a:pt x="715887" y="708582"/>
                        </a:lnTo>
                        <a:lnTo>
                          <a:pt x="0" y="708582"/>
                        </a:lnTo>
                        <a:close/>
                      </a:path>
                    </a:pathLst>
                  </a:custGeom>
                  <a:solidFill>
                    <a:srgbClr val="CECCCD"/>
                  </a:solidFill>
                  <a:ln w="12174" cap="flat">
                    <a:solidFill>
                      <a:srgbClr val="FFFFFF"/>
                    </a:solidFill>
                    <a:prstDash val="solid"/>
                    <a:miter/>
                  </a:ln>
                </p:spPr>
                <p:txBody>
                  <a:bodyPr rtlCol="0" anchor="ctr"/>
                  <a:lstStyle/>
                  <a:p>
                    <a:endParaRPr lang="nl-NL" sz="1350" dirty="0"/>
                  </a:p>
                </p:txBody>
              </p:sp>
              <p:grpSp>
                <p:nvGrpSpPr>
                  <p:cNvPr id="143" name="Graphic 115">
                    <a:extLst>
                      <a:ext uri="{FF2B5EF4-FFF2-40B4-BE49-F238E27FC236}">
                        <a16:creationId xmlns:a16="http://schemas.microsoft.com/office/drawing/2014/main" id="{F086C95A-C67F-4771-BA75-620D17CE0D97}"/>
                      </a:ext>
                    </a:extLst>
                  </p:cNvPr>
                  <p:cNvGrpSpPr/>
                  <p:nvPr/>
                </p:nvGrpSpPr>
                <p:grpSpPr>
                  <a:xfrm>
                    <a:off x="5264920" y="5185337"/>
                    <a:ext cx="267848" cy="202104"/>
                    <a:chOff x="5264920" y="5185337"/>
                    <a:chExt cx="267848" cy="202104"/>
                  </a:xfrm>
                  <a:solidFill>
                    <a:srgbClr val="9D9D9D"/>
                  </a:solidFill>
                </p:grpSpPr>
                <p:sp>
                  <p:nvSpPr>
                    <p:cNvPr id="144" name="Vrije vorm: vorm 143">
                      <a:extLst>
                        <a:ext uri="{FF2B5EF4-FFF2-40B4-BE49-F238E27FC236}">
                          <a16:creationId xmlns:a16="http://schemas.microsoft.com/office/drawing/2014/main" id="{6B0627B7-C7C3-44E2-BEFF-5DB29EFF99C1}"/>
                        </a:ext>
                      </a:extLst>
                    </p:cNvPr>
                    <p:cNvSpPr/>
                    <p:nvPr/>
                  </p:nvSpPr>
                  <p:spPr>
                    <a:xfrm>
                      <a:off x="5357449" y="5260821"/>
                      <a:ext cx="80354" cy="80354"/>
                    </a:xfrm>
                    <a:custGeom>
                      <a:avLst/>
                      <a:gdLst>
                        <a:gd name="connsiteX0" fmla="*/ 40177 w 80354"/>
                        <a:gd name="connsiteY0" fmla="*/ 0 h 80354"/>
                        <a:gd name="connsiteX1" fmla="*/ 0 w 80354"/>
                        <a:gd name="connsiteY1" fmla="*/ 40177 h 80354"/>
                        <a:gd name="connsiteX2" fmla="*/ 40177 w 80354"/>
                        <a:gd name="connsiteY2" fmla="*/ 80354 h 80354"/>
                        <a:gd name="connsiteX3" fmla="*/ 80355 w 80354"/>
                        <a:gd name="connsiteY3" fmla="*/ 40177 h 80354"/>
                        <a:gd name="connsiteX4" fmla="*/ 40177 w 80354"/>
                        <a:gd name="connsiteY4" fmla="*/ 0 h 803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354" h="80354">
                          <a:moveTo>
                            <a:pt x="40177" y="0"/>
                          </a:moveTo>
                          <a:cubicBezTo>
                            <a:pt x="18262" y="0"/>
                            <a:pt x="0" y="18262"/>
                            <a:pt x="0" y="40177"/>
                          </a:cubicBezTo>
                          <a:cubicBezTo>
                            <a:pt x="0" y="62092"/>
                            <a:pt x="18262" y="80354"/>
                            <a:pt x="40177" y="80354"/>
                          </a:cubicBezTo>
                          <a:cubicBezTo>
                            <a:pt x="62092" y="80354"/>
                            <a:pt x="80355" y="62092"/>
                            <a:pt x="80355" y="40177"/>
                          </a:cubicBezTo>
                          <a:cubicBezTo>
                            <a:pt x="80355" y="17045"/>
                            <a:pt x="63310" y="0"/>
                            <a:pt x="40177" y="0"/>
                          </a:cubicBezTo>
                          <a:close/>
                        </a:path>
                      </a:pathLst>
                    </a:custGeom>
                    <a:solidFill>
                      <a:srgbClr val="9D9D9D"/>
                    </a:solidFill>
                    <a:ln w="12174" cap="flat">
                      <a:noFill/>
                      <a:prstDash val="solid"/>
                      <a:miter/>
                    </a:ln>
                  </p:spPr>
                  <p:txBody>
                    <a:bodyPr rtlCol="0" anchor="ctr"/>
                    <a:lstStyle/>
                    <a:p>
                      <a:endParaRPr lang="nl-NL" sz="1350" dirty="0"/>
                    </a:p>
                  </p:txBody>
                </p:sp>
                <p:sp>
                  <p:nvSpPr>
                    <p:cNvPr id="145" name="Vrije vorm: vorm 144">
                      <a:extLst>
                        <a:ext uri="{FF2B5EF4-FFF2-40B4-BE49-F238E27FC236}">
                          <a16:creationId xmlns:a16="http://schemas.microsoft.com/office/drawing/2014/main" id="{BA51BAAF-5086-4E7D-A968-B56D611481F0}"/>
                        </a:ext>
                      </a:extLst>
                    </p:cNvPr>
                    <p:cNvSpPr/>
                    <p:nvPr/>
                  </p:nvSpPr>
                  <p:spPr>
                    <a:xfrm>
                      <a:off x="5264920" y="5185337"/>
                      <a:ext cx="267848" cy="202104"/>
                    </a:xfrm>
                    <a:custGeom>
                      <a:avLst/>
                      <a:gdLst>
                        <a:gd name="connsiteX0" fmla="*/ 244716 w 267848"/>
                        <a:gd name="connsiteY0" fmla="*/ 26785 h 202104"/>
                        <a:gd name="connsiteX1" fmla="*/ 204539 w 267848"/>
                        <a:gd name="connsiteY1" fmla="*/ 26785 h 202104"/>
                        <a:gd name="connsiteX2" fmla="*/ 198452 w 267848"/>
                        <a:gd name="connsiteY2" fmla="*/ 12175 h 202104"/>
                        <a:gd name="connsiteX3" fmla="*/ 178972 w 267848"/>
                        <a:gd name="connsiteY3" fmla="*/ 0 h 202104"/>
                        <a:gd name="connsiteX4" fmla="*/ 88877 w 267848"/>
                        <a:gd name="connsiteY4" fmla="*/ 0 h 202104"/>
                        <a:gd name="connsiteX5" fmla="*/ 69397 w 267848"/>
                        <a:gd name="connsiteY5" fmla="*/ 12175 h 202104"/>
                        <a:gd name="connsiteX6" fmla="*/ 63310 w 267848"/>
                        <a:gd name="connsiteY6" fmla="*/ 26785 h 202104"/>
                        <a:gd name="connsiteX7" fmla="*/ 23132 w 267848"/>
                        <a:gd name="connsiteY7" fmla="*/ 26785 h 202104"/>
                        <a:gd name="connsiteX8" fmla="*/ 0 w 267848"/>
                        <a:gd name="connsiteY8" fmla="*/ 49917 h 202104"/>
                        <a:gd name="connsiteX9" fmla="*/ 0 w 267848"/>
                        <a:gd name="connsiteY9" fmla="*/ 178972 h 202104"/>
                        <a:gd name="connsiteX10" fmla="*/ 23132 w 267848"/>
                        <a:gd name="connsiteY10" fmla="*/ 202104 h 202104"/>
                        <a:gd name="connsiteX11" fmla="*/ 244716 w 267848"/>
                        <a:gd name="connsiteY11" fmla="*/ 202104 h 202104"/>
                        <a:gd name="connsiteX12" fmla="*/ 267849 w 267848"/>
                        <a:gd name="connsiteY12" fmla="*/ 178972 h 202104"/>
                        <a:gd name="connsiteX13" fmla="*/ 267849 w 267848"/>
                        <a:gd name="connsiteY13" fmla="*/ 49917 h 202104"/>
                        <a:gd name="connsiteX14" fmla="*/ 244716 w 267848"/>
                        <a:gd name="connsiteY14" fmla="*/ 26785 h 202104"/>
                        <a:gd name="connsiteX15" fmla="*/ 132707 w 267848"/>
                        <a:gd name="connsiteY15" fmla="*/ 172884 h 202104"/>
                        <a:gd name="connsiteX16" fmla="*/ 75485 w 267848"/>
                        <a:gd name="connsiteY16" fmla="*/ 115662 h 202104"/>
                        <a:gd name="connsiteX17" fmla="*/ 132707 w 267848"/>
                        <a:gd name="connsiteY17" fmla="*/ 58440 h 202104"/>
                        <a:gd name="connsiteX18" fmla="*/ 189929 w 267848"/>
                        <a:gd name="connsiteY18" fmla="*/ 115662 h 202104"/>
                        <a:gd name="connsiteX19" fmla="*/ 132707 w 267848"/>
                        <a:gd name="connsiteY19" fmla="*/ 172884 h 202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67848" h="202104">
                          <a:moveTo>
                            <a:pt x="244716" y="26785"/>
                          </a:moveTo>
                          <a:lnTo>
                            <a:pt x="204539" y="26785"/>
                          </a:lnTo>
                          <a:lnTo>
                            <a:pt x="198452" y="12175"/>
                          </a:lnTo>
                          <a:cubicBezTo>
                            <a:pt x="194799" y="4870"/>
                            <a:pt x="187494" y="0"/>
                            <a:pt x="178972" y="0"/>
                          </a:cubicBezTo>
                          <a:lnTo>
                            <a:pt x="88877" y="0"/>
                          </a:lnTo>
                          <a:cubicBezTo>
                            <a:pt x="80355" y="0"/>
                            <a:pt x="73050" y="4870"/>
                            <a:pt x="69397" y="12175"/>
                          </a:cubicBezTo>
                          <a:lnTo>
                            <a:pt x="63310" y="26785"/>
                          </a:lnTo>
                          <a:lnTo>
                            <a:pt x="23132" y="26785"/>
                          </a:lnTo>
                          <a:cubicBezTo>
                            <a:pt x="9740" y="26785"/>
                            <a:pt x="0" y="37742"/>
                            <a:pt x="0" y="49917"/>
                          </a:cubicBezTo>
                          <a:lnTo>
                            <a:pt x="0" y="178972"/>
                          </a:lnTo>
                          <a:cubicBezTo>
                            <a:pt x="0" y="192364"/>
                            <a:pt x="10957" y="202104"/>
                            <a:pt x="23132" y="202104"/>
                          </a:cubicBezTo>
                          <a:lnTo>
                            <a:pt x="244716" y="202104"/>
                          </a:lnTo>
                          <a:cubicBezTo>
                            <a:pt x="258109" y="202104"/>
                            <a:pt x="267849" y="191147"/>
                            <a:pt x="267849" y="178972"/>
                          </a:cubicBezTo>
                          <a:lnTo>
                            <a:pt x="267849" y="49917"/>
                          </a:lnTo>
                          <a:cubicBezTo>
                            <a:pt x="267849" y="37742"/>
                            <a:pt x="256891" y="26785"/>
                            <a:pt x="244716" y="26785"/>
                          </a:cubicBezTo>
                          <a:close/>
                          <a:moveTo>
                            <a:pt x="132707" y="172884"/>
                          </a:moveTo>
                          <a:cubicBezTo>
                            <a:pt x="101052" y="172884"/>
                            <a:pt x="75485" y="147317"/>
                            <a:pt x="75485" y="115662"/>
                          </a:cubicBezTo>
                          <a:cubicBezTo>
                            <a:pt x="75485" y="84007"/>
                            <a:pt x="101052" y="58440"/>
                            <a:pt x="132707" y="58440"/>
                          </a:cubicBezTo>
                          <a:cubicBezTo>
                            <a:pt x="164362" y="58440"/>
                            <a:pt x="189929" y="84007"/>
                            <a:pt x="189929" y="115662"/>
                          </a:cubicBezTo>
                          <a:cubicBezTo>
                            <a:pt x="191147" y="147317"/>
                            <a:pt x="165579" y="172884"/>
                            <a:pt x="132707" y="172884"/>
                          </a:cubicBezTo>
                          <a:close/>
                        </a:path>
                      </a:pathLst>
                    </a:custGeom>
                    <a:solidFill>
                      <a:srgbClr val="9D9D9D"/>
                    </a:solidFill>
                    <a:ln w="12174" cap="flat">
                      <a:noFill/>
                      <a:prstDash val="solid"/>
                      <a:miter/>
                    </a:ln>
                  </p:spPr>
                  <p:txBody>
                    <a:bodyPr rtlCol="0" anchor="ctr"/>
                    <a:lstStyle/>
                    <a:p>
                      <a:endParaRPr lang="nl-NL" sz="1350" dirty="0"/>
                    </a:p>
                  </p:txBody>
                </p:sp>
              </p:grpSp>
            </p:grpSp>
            <p:grpSp>
              <p:nvGrpSpPr>
                <p:cNvPr id="146" name="Graphic 115">
                  <a:extLst>
                    <a:ext uri="{FF2B5EF4-FFF2-40B4-BE49-F238E27FC236}">
                      <a16:creationId xmlns:a16="http://schemas.microsoft.com/office/drawing/2014/main" id="{F086C95A-C67F-4771-BA75-620D17CE0D97}"/>
                    </a:ext>
                  </a:extLst>
                </p:cNvPr>
                <p:cNvGrpSpPr/>
                <p:nvPr/>
              </p:nvGrpSpPr>
              <p:grpSpPr>
                <a:xfrm>
                  <a:off x="5755570" y="4932098"/>
                  <a:ext cx="715886" cy="708581"/>
                  <a:chOff x="5755570" y="4932098"/>
                  <a:chExt cx="715886" cy="708581"/>
                </a:xfrm>
              </p:grpSpPr>
              <p:sp>
                <p:nvSpPr>
                  <p:cNvPr id="147" name="Vrije vorm: vorm 146">
                    <a:extLst>
                      <a:ext uri="{FF2B5EF4-FFF2-40B4-BE49-F238E27FC236}">
                        <a16:creationId xmlns:a16="http://schemas.microsoft.com/office/drawing/2014/main" id="{B7CAA164-A8A8-4B33-AFEA-3B440FE78F7C}"/>
                      </a:ext>
                    </a:extLst>
                  </p:cNvPr>
                  <p:cNvSpPr/>
                  <p:nvPr/>
                </p:nvSpPr>
                <p:spPr>
                  <a:xfrm>
                    <a:off x="5755570" y="4932098"/>
                    <a:ext cx="715886" cy="708581"/>
                  </a:xfrm>
                  <a:custGeom>
                    <a:avLst/>
                    <a:gdLst>
                      <a:gd name="connsiteX0" fmla="*/ 0 w 715886"/>
                      <a:gd name="connsiteY0" fmla="*/ 0 h 708581"/>
                      <a:gd name="connsiteX1" fmla="*/ 715887 w 715886"/>
                      <a:gd name="connsiteY1" fmla="*/ 0 h 708581"/>
                      <a:gd name="connsiteX2" fmla="*/ 715887 w 715886"/>
                      <a:gd name="connsiteY2" fmla="*/ 708582 h 708581"/>
                      <a:gd name="connsiteX3" fmla="*/ 0 w 715886"/>
                      <a:gd name="connsiteY3" fmla="*/ 708582 h 708581"/>
                    </a:gdLst>
                    <a:ahLst/>
                    <a:cxnLst>
                      <a:cxn ang="0">
                        <a:pos x="connsiteX0" y="connsiteY0"/>
                      </a:cxn>
                      <a:cxn ang="0">
                        <a:pos x="connsiteX1" y="connsiteY1"/>
                      </a:cxn>
                      <a:cxn ang="0">
                        <a:pos x="connsiteX2" y="connsiteY2"/>
                      </a:cxn>
                      <a:cxn ang="0">
                        <a:pos x="connsiteX3" y="connsiteY3"/>
                      </a:cxn>
                    </a:cxnLst>
                    <a:rect l="l" t="t" r="r" b="b"/>
                    <a:pathLst>
                      <a:path w="715886" h="708581">
                        <a:moveTo>
                          <a:pt x="0" y="0"/>
                        </a:moveTo>
                        <a:lnTo>
                          <a:pt x="715887" y="0"/>
                        </a:lnTo>
                        <a:lnTo>
                          <a:pt x="715887" y="708582"/>
                        </a:lnTo>
                        <a:lnTo>
                          <a:pt x="0" y="708582"/>
                        </a:lnTo>
                        <a:close/>
                      </a:path>
                    </a:pathLst>
                  </a:custGeom>
                  <a:solidFill>
                    <a:srgbClr val="CECCCD"/>
                  </a:solidFill>
                  <a:ln w="12174" cap="flat">
                    <a:solidFill>
                      <a:srgbClr val="FFFFFF"/>
                    </a:solidFill>
                    <a:prstDash val="solid"/>
                    <a:miter/>
                  </a:ln>
                </p:spPr>
                <p:txBody>
                  <a:bodyPr rtlCol="0" anchor="ctr"/>
                  <a:lstStyle/>
                  <a:p>
                    <a:endParaRPr lang="nl-NL" sz="1350" dirty="0"/>
                  </a:p>
                </p:txBody>
              </p:sp>
              <p:grpSp>
                <p:nvGrpSpPr>
                  <p:cNvPr id="148" name="Graphic 115">
                    <a:extLst>
                      <a:ext uri="{FF2B5EF4-FFF2-40B4-BE49-F238E27FC236}">
                        <a16:creationId xmlns:a16="http://schemas.microsoft.com/office/drawing/2014/main" id="{F086C95A-C67F-4771-BA75-620D17CE0D97}"/>
                      </a:ext>
                    </a:extLst>
                  </p:cNvPr>
                  <p:cNvGrpSpPr/>
                  <p:nvPr/>
                </p:nvGrpSpPr>
                <p:grpSpPr>
                  <a:xfrm>
                    <a:off x="5979589" y="5185337"/>
                    <a:ext cx="267848" cy="202104"/>
                    <a:chOff x="5979589" y="5185337"/>
                    <a:chExt cx="267848" cy="202104"/>
                  </a:xfrm>
                  <a:solidFill>
                    <a:srgbClr val="9D9D9D"/>
                  </a:solidFill>
                </p:grpSpPr>
                <p:sp>
                  <p:nvSpPr>
                    <p:cNvPr id="149" name="Vrije vorm: vorm 148">
                      <a:extLst>
                        <a:ext uri="{FF2B5EF4-FFF2-40B4-BE49-F238E27FC236}">
                          <a16:creationId xmlns:a16="http://schemas.microsoft.com/office/drawing/2014/main" id="{0A3C9B2E-8D3D-4847-B03B-A3814CC6E72B}"/>
                        </a:ext>
                      </a:extLst>
                    </p:cNvPr>
                    <p:cNvSpPr/>
                    <p:nvPr/>
                  </p:nvSpPr>
                  <p:spPr>
                    <a:xfrm>
                      <a:off x="6073336" y="5260821"/>
                      <a:ext cx="80354" cy="80354"/>
                    </a:xfrm>
                    <a:custGeom>
                      <a:avLst/>
                      <a:gdLst>
                        <a:gd name="connsiteX0" fmla="*/ 40177 w 80354"/>
                        <a:gd name="connsiteY0" fmla="*/ 0 h 80354"/>
                        <a:gd name="connsiteX1" fmla="*/ 0 w 80354"/>
                        <a:gd name="connsiteY1" fmla="*/ 40177 h 80354"/>
                        <a:gd name="connsiteX2" fmla="*/ 40177 w 80354"/>
                        <a:gd name="connsiteY2" fmla="*/ 80354 h 80354"/>
                        <a:gd name="connsiteX3" fmla="*/ 80355 w 80354"/>
                        <a:gd name="connsiteY3" fmla="*/ 40177 h 80354"/>
                        <a:gd name="connsiteX4" fmla="*/ 40177 w 80354"/>
                        <a:gd name="connsiteY4" fmla="*/ 0 h 803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354" h="80354">
                          <a:moveTo>
                            <a:pt x="40177" y="0"/>
                          </a:moveTo>
                          <a:cubicBezTo>
                            <a:pt x="18262" y="0"/>
                            <a:pt x="0" y="18262"/>
                            <a:pt x="0" y="40177"/>
                          </a:cubicBezTo>
                          <a:cubicBezTo>
                            <a:pt x="0" y="62092"/>
                            <a:pt x="18262" y="80354"/>
                            <a:pt x="40177" y="80354"/>
                          </a:cubicBezTo>
                          <a:cubicBezTo>
                            <a:pt x="62092" y="80354"/>
                            <a:pt x="80355" y="62092"/>
                            <a:pt x="80355" y="40177"/>
                          </a:cubicBezTo>
                          <a:cubicBezTo>
                            <a:pt x="80355" y="17045"/>
                            <a:pt x="62092" y="0"/>
                            <a:pt x="40177" y="0"/>
                          </a:cubicBezTo>
                          <a:close/>
                        </a:path>
                      </a:pathLst>
                    </a:custGeom>
                    <a:solidFill>
                      <a:srgbClr val="9D9D9D"/>
                    </a:solidFill>
                    <a:ln w="12174" cap="flat">
                      <a:noFill/>
                      <a:prstDash val="solid"/>
                      <a:miter/>
                    </a:ln>
                  </p:spPr>
                  <p:txBody>
                    <a:bodyPr rtlCol="0" anchor="ctr"/>
                    <a:lstStyle/>
                    <a:p>
                      <a:endParaRPr lang="nl-NL" sz="1350" dirty="0"/>
                    </a:p>
                  </p:txBody>
                </p:sp>
                <p:sp>
                  <p:nvSpPr>
                    <p:cNvPr id="150" name="Vrije vorm: vorm 149">
                      <a:extLst>
                        <a:ext uri="{FF2B5EF4-FFF2-40B4-BE49-F238E27FC236}">
                          <a16:creationId xmlns:a16="http://schemas.microsoft.com/office/drawing/2014/main" id="{C47AF289-BBCF-4AEA-93FA-9500A715388F}"/>
                        </a:ext>
                      </a:extLst>
                    </p:cNvPr>
                    <p:cNvSpPr/>
                    <p:nvPr/>
                  </p:nvSpPr>
                  <p:spPr>
                    <a:xfrm>
                      <a:off x="5979589" y="5185337"/>
                      <a:ext cx="267848" cy="202104"/>
                    </a:xfrm>
                    <a:custGeom>
                      <a:avLst/>
                      <a:gdLst>
                        <a:gd name="connsiteX0" fmla="*/ 244716 w 267848"/>
                        <a:gd name="connsiteY0" fmla="*/ 26785 h 202104"/>
                        <a:gd name="connsiteX1" fmla="*/ 204539 w 267848"/>
                        <a:gd name="connsiteY1" fmla="*/ 26785 h 202104"/>
                        <a:gd name="connsiteX2" fmla="*/ 198452 w 267848"/>
                        <a:gd name="connsiteY2" fmla="*/ 12175 h 202104"/>
                        <a:gd name="connsiteX3" fmla="*/ 178972 w 267848"/>
                        <a:gd name="connsiteY3" fmla="*/ 0 h 202104"/>
                        <a:gd name="connsiteX4" fmla="*/ 88877 w 267848"/>
                        <a:gd name="connsiteY4" fmla="*/ 0 h 202104"/>
                        <a:gd name="connsiteX5" fmla="*/ 69397 w 267848"/>
                        <a:gd name="connsiteY5" fmla="*/ 12175 h 202104"/>
                        <a:gd name="connsiteX6" fmla="*/ 63310 w 267848"/>
                        <a:gd name="connsiteY6" fmla="*/ 26785 h 202104"/>
                        <a:gd name="connsiteX7" fmla="*/ 23132 w 267848"/>
                        <a:gd name="connsiteY7" fmla="*/ 26785 h 202104"/>
                        <a:gd name="connsiteX8" fmla="*/ 0 w 267848"/>
                        <a:gd name="connsiteY8" fmla="*/ 49917 h 202104"/>
                        <a:gd name="connsiteX9" fmla="*/ 0 w 267848"/>
                        <a:gd name="connsiteY9" fmla="*/ 178972 h 202104"/>
                        <a:gd name="connsiteX10" fmla="*/ 23132 w 267848"/>
                        <a:gd name="connsiteY10" fmla="*/ 202104 h 202104"/>
                        <a:gd name="connsiteX11" fmla="*/ 244716 w 267848"/>
                        <a:gd name="connsiteY11" fmla="*/ 202104 h 202104"/>
                        <a:gd name="connsiteX12" fmla="*/ 267849 w 267848"/>
                        <a:gd name="connsiteY12" fmla="*/ 178972 h 202104"/>
                        <a:gd name="connsiteX13" fmla="*/ 267849 w 267848"/>
                        <a:gd name="connsiteY13" fmla="*/ 49917 h 202104"/>
                        <a:gd name="connsiteX14" fmla="*/ 244716 w 267848"/>
                        <a:gd name="connsiteY14" fmla="*/ 26785 h 202104"/>
                        <a:gd name="connsiteX15" fmla="*/ 133924 w 267848"/>
                        <a:gd name="connsiteY15" fmla="*/ 172884 h 202104"/>
                        <a:gd name="connsiteX16" fmla="*/ 76702 w 267848"/>
                        <a:gd name="connsiteY16" fmla="*/ 115662 h 202104"/>
                        <a:gd name="connsiteX17" fmla="*/ 133924 w 267848"/>
                        <a:gd name="connsiteY17" fmla="*/ 58440 h 202104"/>
                        <a:gd name="connsiteX18" fmla="*/ 191147 w 267848"/>
                        <a:gd name="connsiteY18" fmla="*/ 115662 h 202104"/>
                        <a:gd name="connsiteX19" fmla="*/ 133924 w 267848"/>
                        <a:gd name="connsiteY19" fmla="*/ 172884 h 202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67848" h="202104">
                          <a:moveTo>
                            <a:pt x="244716" y="26785"/>
                          </a:moveTo>
                          <a:lnTo>
                            <a:pt x="204539" y="26785"/>
                          </a:lnTo>
                          <a:lnTo>
                            <a:pt x="198452" y="12175"/>
                          </a:lnTo>
                          <a:cubicBezTo>
                            <a:pt x="194799" y="4870"/>
                            <a:pt x="187494" y="0"/>
                            <a:pt x="178972" y="0"/>
                          </a:cubicBezTo>
                          <a:lnTo>
                            <a:pt x="88877" y="0"/>
                          </a:lnTo>
                          <a:cubicBezTo>
                            <a:pt x="80355" y="0"/>
                            <a:pt x="73050" y="4870"/>
                            <a:pt x="69397" y="12175"/>
                          </a:cubicBezTo>
                          <a:lnTo>
                            <a:pt x="63310" y="26785"/>
                          </a:lnTo>
                          <a:lnTo>
                            <a:pt x="23132" y="26785"/>
                          </a:lnTo>
                          <a:cubicBezTo>
                            <a:pt x="9740" y="26785"/>
                            <a:pt x="0" y="37742"/>
                            <a:pt x="0" y="49917"/>
                          </a:cubicBezTo>
                          <a:lnTo>
                            <a:pt x="0" y="178972"/>
                          </a:lnTo>
                          <a:cubicBezTo>
                            <a:pt x="0" y="192364"/>
                            <a:pt x="10957" y="202104"/>
                            <a:pt x="23132" y="202104"/>
                          </a:cubicBezTo>
                          <a:lnTo>
                            <a:pt x="244716" y="202104"/>
                          </a:lnTo>
                          <a:cubicBezTo>
                            <a:pt x="258109" y="202104"/>
                            <a:pt x="267849" y="191147"/>
                            <a:pt x="267849" y="178972"/>
                          </a:cubicBezTo>
                          <a:lnTo>
                            <a:pt x="267849" y="49917"/>
                          </a:lnTo>
                          <a:cubicBezTo>
                            <a:pt x="267849" y="37742"/>
                            <a:pt x="258109" y="26785"/>
                            <a:pt x="244716" y="26785"/>
                          </a:cubicBezTo>
                          <a:close/>
                          <a:moveTo>
                            <a:pt x="133924" y="172884"/>
                          </a:moveTo>
                          <a:cubicBezTo>
                            <a:pt x="102270" y="172884"/>
                            <a:pt x="76702" y="147317"/>
                            <a:pt x="76702" y="115662"/>
                          </a:cubicBezTo>
                          <a:cubicBezTo>
                            <a:pt x="76702" y="84007"/>
                            <a:pt x="102270" y="58440"/>
                            <a:pt x="133924" y="58440"/>
                          </a:cubicBezTo>
                          <a:cubicBezTo>
                            <a:pt x="165579" y="58440"/>
                            <a:pt x="191147" y="84007"/>
                            <a:pt x="191147" y="115662"/>
                          </a:cubicBezTo>
                          <a:cubicBezTo>
                            <a:pt x="192364" y="147317"/>
                            <a:pt x="165579" y="172884"/>
                            <a:pt x="133924" y="172884"/>
                          </a:cubicBezTo>
                          <a:close/>
                        </a:path>
                      </a:pathLst>
                    </a:custGeom>
                    <a:solidFill>
                      <a:srgbClr val="9D9D9D"/>
                    </a:solidFill>
                    <a:ln w="12174" cap="flat">
                      <a:noFill/>
                      <a:prstDash val="solid"/>
                      <a:miter/>
                    </a:ln>
                  </p:spPr>
                  <p:txBody>
                    <a:bodyPr rtlCol="0" anchor="ctr"/>
                    <a:lstStyle/>
                    <a:p>
                      <a:endParaRPr lang="nl-NL" sz="1350" dirty="0"/>
                    </a:p>
                  </p:txBody>
                </p:sp>
              </p:grpSp>
            </p:grpSp>
            <p:grpSp>
              <p:nvGrpSpPr>
                <p:cNvPr id="151" name="Graphic 115">
                  <a:extLst>
                    <a:ext uri="{FF2B5EF4-FFF2-40B4-BE49-F238E27FC236}">
                      <a16:creationId xmlns:a16="http://schemas.microsoft.com/office/drawing/2014/main" id="{F086C95A-C67F-4771-BA75-620D17CE0D97}"/>
                    </a:ext>
                  </a:extLst>
                </p:cNvPr>
                <p:cNvGrpSpPr/>
                <p:nvPr/>
              </p:nvGrpSpPr>
              <p:grpSpPr>
                <a:xfrm>
                  <a:off x="6471457" y="4932098"/>
                  <a:ext cx="729494" cy="708581"/>
                  <a:chOff x="6471457" y="4932098"/>
                  <a:chExt cx="729494" cy="708581"/>
                </a:xfrm>
              </p:grpSpPr>
              <p:sp>
                <p:nvSpPr>
                  <p:cNvPr id="152" name="Vrije vorm: vorm 151">
                    <a:extLst>
                      <a:ext uri="{FF2B5EF4-FFF2-40B4-BE49-F238E27FC236}">
                        <a16:creationId xmlns:a16="http://schemas.microsoft.com/office/drawing/2014/main" id="{1FBA96FE-7CA3-471D-A691-D07F244A3302}"/>
                      </a:ext>
                    </a:extLst>
                  </p:cNvPr>
                  <p:cNvSpPr/>
                  <p:nvPr/>
                </p:nvSpPr>
                <p:spPr>
                  <a:xfrm>
                    <a:off x="6471457" y="4932098"/>
                    <a:ext cx="729494" cy="708581"/>
                  </a:xfrm>
                  <a:custGeom>
                    <a:avLst/>
                    <a:gdLst>
                      <a:gd name="connsiteX0" fmla="*/ 0 w 715886"/>
                      <a:gd name="connsiteY0" fmla="*/ 0 h 708581"/>
                      <a:gd name="connsiteX1" fmla="*/ 715887 w 715886"/>
                      <a:gd name="connsiteY1" fmla="*/ 0 h 708581"/>
                      <a:gd name="connsiteX2" fmla="*/ 715887 w 715886"/>
                      <a:gd name="connsiteY2" fmla="*/ 708582 h 708581"/>
                      <a:gd name="connsiteX3" fmla="*/ 0 w 715886"/>
                      <a:gd name="connsiteY3" fmla="*/ 708582 h 708581"/>
                    </a:gdLst>
                    <a:ahLst/>
                    <a:cxnLst>
                      <a:cxn ang="0">
                        <a:pos x="connsiteX0" y="connsiteY0"/>
                      </a:cxn>
                      <a:cxn ang="0">
                        <a:pos x="connsiteX1" y="connsiteY1"/>
                      </a:cxn>
                      <a:cxn ang="0">
                        <a:pos x="connsiteX2" y="connsiteY2"/>
                      </a:cxn>
                      <a:cxn ang="0">
                        <a:pos x="connsiteX3" y="connsiteY3"/>
                      </a:cxn>
                    </a:cxnLst>
                    <a:rect l="l" t="t" r="r" b="b"/>
                    <a:pathLst>
                      <a:path w="715886" h="708581">
                        <a:moveTo>
                          <a:pt x="0" y="0"/>
                        </a:moveTo>
                        <a:lnTo>
                          <a:pt x="715887" y="0"/>
                        </a:lnTo>
                        <a:lnTo>
                          <a:pt x="715887" y="708582"/>
                        </a:lnTo>
                        <a:lnTo>
                          <a:pt x="0" y="708582"/>
                        </a:lnTo>
                        <a:close/>
                      </a:path>
                    </a:pathLst>
                  </a:custGeom>
                  <a:solidFill>
                    <a:srgbClr val="CECCCD"/>
                  </a:solidFill>
                  <a:ln w="12174" cap="flat">
                    <a:solidFill>
                      <a:srgbClr val="FFFFFF"/>
                    </a:solidFill>
                    <a:prstDash val="solid"/>
                    <a:miter/>
                  </a:ln>
                </p:spPr>
                <p:txBody>
                  <a:bodyPr rtlCol="0" anchor="ctr"/>
                  <a:lstStyle/>
                  <a:p>
                    <a:endParaRPr lang="nl-NL" sz="1350" dirty="0"/>
                  </a:p>
                </p:txBody>
              </p:sp>
              <p:grpSp>
                <p:nvGrpSpPr>
                  <p:cNvPr id="153" name="Graphic 115">
                    <a:extLst>
                      <a:ext uri="{FF2B5EF4-FFF2-40B4-BE49-F238E27FC236}">
                        <a16:creationId xmlns:a16="http://schemas.microsoft.com/office/drawing/2014/main" id="{F086C95A-C67F-4771-BA75-620D17CE0D97}"/>
                      </a:ext>
                    </a:extLst>
                  </p:cNvPr>
                  <p:cNvGrpSpPr/>
                  <p:nvPr/>
                </p:nvGrpSpPr>
                <p:grpSpPr>
                  <a:xfrm>
                    <a:off x="6695476" y="5185337"/>
                    <a:ext cx="267848" cy="202104"/>
                    <a:chOff x="6695476" y="5185337"/>
                    <a:chExt cx="267848" cy="202104"/>
                  </a:xfrm>
                  <a:solidFill>
                    <a:srgbClr val="9D9D9D"/>
                  </a:solidFill>
                </p:grpSpPr>
                <p:sp>
                  <p:nvSpPr>
                    <p:cNvPr id="154" name="Vrije vorm: vorm 153">
                      <a:extLst>
                        <a:ext uri="{FF2B5EF4-FFF2-40B4-BE49-F238E27FC236}">
                          <a16:creationId xmlns:a16="http://schemas.microsoft.com/office/drawing/2014/main" id="{826ACE79-57C0-4630-90E6-A946479329C5}"/>
                        </a:ext>
                      </a:extLst>
                    </p:cNvPr>
                    <p:cNvSpPr/>
                    <p:nvPr/>
                  </p:nvSpPr>
                  <p:spPr>
                    <a:xfrm>
                      <a:off x="6789223" y="5260821"/>
                      <a:ext cx="80354" cy="80354"/>
                    </a:xfrm>
                    <a:custGeom>
                      <a:avLst/>
                      <a:gdLst>
                        <a:gd name="connsiteX0" fmla="*/ 40177 w 80354"/>
                        <a:gd name="connsiteY0" fmla="*/ 0 h 80354"/>
                        <a:gd name="connsiteX1" fmla="*/ 0 w 80354"/>
                        <a:gd name="connsiteY1" fmla="*/ 40177 h 80354"/>
                        <a:gd name="connsiteX2" fmla="*/ 40177 w 80354"/>
                        <a:gd name="connsiteY2" fmla="*/ 80354 h 80354"/>
                        <a:gd name="connsiteX3" fmla="*/ 80355 w 80354"/>
                        <a:gd name="connsiteY3" fmla="*/ 40177 h 80354"/>
                        <a:gd name="connsiteX4" fmla="*/ 40177 w 80354"/>
                        <a:gd name="connsiteY4" fmla="*/ 0 h 803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354" h="80354">
                          <a:moveTo>
                            <a:pt x="40177" y="0"/>
                          </a:moveTo>
                          <a:cubicBezTo>
                            <a:pt x="18262" y="0"/>
                            <a:pt x="0" y="18262"/>
                            <a:pt x="0" y="40177"/>
                          </a:cubicBezTo>
                          <a:cubicBezTo>
                            <a:pt x="0" y="62092"/>
                            <a:pt x="18262" y="80354"/>
                            <a:pt x="40177" y="80354"/>
                          </a:cubicBezTo>
                          <a:cubicBezTo>
                            <a:pt x="62092" y="80354"/>
                            <a:pt x="80355" y="62092"/>
                            <a:pt x="80355" y="40177"/>
                          </a:cubicBezTo>
                          <a:cubicBezTo>
                            <a:pt x="80355" y="17045"/>
                            <a:pt x="62092" y="0"/>
                            <a:pt x="40177" y="0"/>
                          </a:cubicBezTo>
                          <a:close/>
                        </a:path>
                      </a:pathLst>
                    </a:custGeom>
                    <a:solidFill>
                      <a:srgbClr val="9D9D9D"/>
                    </a:solidFill>
                    <a:ln w="12174" cap="flat">
                      <a:noFill/>
                      <a:prstDash val="solid"/>
                      <a:miter/>
                    </a:ln>
                  </p:spPr>
                  <p:txBody>
                    <a:bodyPr rtlCol="0" anchor="ctr"/>
                    <a:lstStyle/>
                    <a:p>
                      <a:endParaRPr lang="nl-NL" sz="1350" dirty="0"/>
                    </a:p>
                  </p:txBody>
                </p:sp>
                <p:sp>
                  <p:nvSpPr>
                    <p:cNvPr id="155" name="Vrije vorm: vorm 154">
                      <a:extLst>
                        <a:ext uri="{FF2B5EF4-FFF2-40B4-BE49-F238E27FC236}">
                          <a16:creationId xmlns:a16="http://schemas.microsoft.com/office/drawing/2014/main" id="{E07EB251-D614-4648-9BC9-3A4ABB89D4FD}"/>
                        </a:ext>
                      </a:extLst>
                    </p:cNvPr>
                    <p:cNvSpPr/>
                    <p:nvPr/>
                  </p:nvSpPr>
                  <p:spPr>
                    <a:xfrm>
                      <a:off x="6695476" y="5185337"/>
                      <a:ext cx="267848" cy="202104"/>
                    </a:xfrm>
                    <a:custGeom>
                      <a:avLst/>
                      <a:gdLst>
                        <a:gd name="connsiteX0" fmla="*/ 244717 w 267848"/>
                        <a:gd name="connsiteY0" fmla="*/ 26785 h 202104"/>
                        <a:gd name="connsiteX1" fmla="*/ 204539 w 267848"/>
                        <a:gd name="connsiteY1" fmla="*/ 26785 h 202104"/>
                        <a:gd name="connsiteX2" fmla="*/ 198452 w 267848"/>
                        <a:gd name="connsiteY2" fmla="*/ 12175 h 202104"/>
                        <a:gd name="connsiteX3" fmla="*/ 178972 w 267848"/>
                        <a:gd name="connsiteY3" fmla="*/ 0 h 202104"/>
                        <a:gd name="connsiteX4" fmla="*/ 88877 w 267848"/>
                        <a:gd name="connsiteY4" fmla="*/ 0 h 202104"/>
                        <a:gd name="connsiteX5" fmla="*/ 69397 w 267848"/>
                        <a:gd name="connsiteY5" fmla="*/ 12175 h 202104"/>
                        <a:gd name="connsiteX6" fmla="*/ 63310 w 267848"/>
                        <a:gd name="connsiteY6" fmla="*/ 26785 h 202104"/>
                        <a:gd name="connsiteX7" fmla="*/ 23133 w 267848"/>
                        <a:gd name="connsiteY7" fmla="*/ 26785 h 202104"/>
                        <a:gd name="connsiteX8" fmla="*/ 0 w 267848"/>
                        <a:gd name="connsiteY8" fmla="*/ 49917 h 202104"/>
                        <a:gd name="connsiteX9" fmla="*/ 0 w 267848"/>
                        <a:gd name="connsiteY9" fmla="*/ 178972 h 202104"/>
                        <a:gd name="connsiteX10" fmla="*/ 23133 w 267848"/>
                        <a:gd name="connsiteY10" fmla="*/ 202104 h 202104"/>
                        <a:gd name="connsiteX11" fmla="*/ 244717 w 267848"/>
                        <a:gd name="connsiteY11" fmla="*/ 202104 h 202104"/>
                        <a:gd name="connsiteX12" fmla="*/ 267849 w 267848"/>
                        <a:gd name="connsiteY12" fmla="*/ 178972 h 202104"/>
                        <a:gd name="connsiteX13" fmla="*/ 267849 w 267848"/>
                        <a:gd name="connsiteY13" fmla="*/ 49917 h 202104"/>
                        <a:gd name="connsiteX14" fmla="*/ 244717 w 267848"/>
                        <a:gd name="connsiteY14" fmla="*/ 26785 h 202104"/>
                        <a:gd name="connsiteX15" fmla="*/ 133924 w 267848"/>
                        <a:gd name="connsiteY15" fmla="*/ 172884 h 202104"/>
                        <a:gd name="connsiteX16" fmla="*/ 76702 w 267848"/>
                        <a:gd name="connsiteY16" fmla="*/ 115662 h 202104"/>
                        <a:gd name="connsiteX17" fmla="*/ 133924 w 267848"/>
                        <a:gd name="connsiteY17" fmla="*/ 58440 h 202104"/>
                        <a:gd name="connsiteX18" fmla="*/ 191147 w 267848"/>
                        <a:gd name="connsiteY18" fmla="*/ 115662 h 202104"/>
                        <a:gd name="connsiteX19" fmla="*/ 133924 w 267848"/>
                        <a:gd name="connsiteY19" fmla="*/ 172884 h 202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67848" h="202104">
                          <a:moveTo>
                            <a:pt x="244717" y="26785"/>
                          </a:moveTo>
                          <a:lnTo>
                            <a:pt x="204539" y="26785"/>
                          </a:lnTo>
                          <a:lnTo>
                            <a:pt x="198452" y="12175"/>
                          </a:lnTo>
                          <a:cubicBezTo>
                            <a:pt x="194799" y="4870"/>
                            <a:pt x="187494" y="0"/>
                            <a:pt x="178972" y="0"/>
                          </a:cubicBezTo>
                          <a:lnTo>
                            <a:pt x="88877" y="0"/>
                          </a:lnTo>
                          <a:cubicBezTo>
                            <a:pt x="80355" y="0"/>
                            <a:pt x="73050" y="4870"/>
                            <a:pt x="69397" y="12175"/>
                          </a:cubicBezTo>
                          <a:lnTo>
                            <a:pt x="63310" y="26785"/>
                          </a:lnTo>
                          <a:lnTo>
                            <a:pt x="23133" y="26785"/>
                          </a:lnTo>
                          <a:cubicBezTo>
                            <a:pt x="9740" y="26785"/>
                            <a:pt x="0" y="37742"/>
                            <a:pt x="0" y="49917"/>
                          </a:cubicBezTo>
                          <a:lnTo>
                            <a:pt x="0" y="178972"/>
                          </a:lnTo>
                          <a:cubicBezTo>
                            <a:pt x="0" y="192364"/>
                            <a:pt x="10958" y="202104"/>
                            <a:pt x="23133" y="202104"/>
                          </a:cubicBezTo>
                          <a:lnTo>
                            <a:pt x="244717" y="202104"/>
                          </a:lnTo>
                          <a:cubicBezTo>
                            <a:pt x="258109" y="202104"/>
                            <a:pt x="267849" y="191147"/>
                            <a:pt x="267849" y="178972"/>
                          </a:cubicBezTo>
                          <a:lnTo>
                            <a:pt x="267849" y="49917"/>
                          </a:lnTo>
                          <a:cubicBezTo>
                            <a:pt x="267849" y="37742"/>
                            <a:pt x="258109" y="26785"/>
                            <a:pt x="244717" y="26785"/>
                          </a:cubicBezTo>
                          <a:close/>
                          <a:moveTo>
                            <a:pt x="133924" y="172884"/>
                          </a:moveTo>
                          <a:cubicBezTo>
                            <a:pt x="102270" y="172884"/>
                            <a:pt x="76702" y="147317"/>
                            <a:pt x="76702" y="115662"/>
                          </a:cubicBezTo>
                          <a:cubicBezTo>
                            <a:pt x="76702" y="84007"/>
                            <a:pt x="102270" y="58440"/>
                            <a:pt x="133924" y="58440"/>
                          </a:cubicBezTo>
                          <a:cubicBezTo>
                            <a:pt x="165579" y="58440"/>
                            <a:pt x="191147" y="84007"/>
                            <a:pt x="191147" y="115662"/>
                          </a:cubicBezTo>
                          <a:cubicBezTo>
                            <a:pt x="191147" y="147317"/>
                            <a:pt x="165579" y="172884"/>
                            <a:pt x="133924" y="172884"/>
                          </a:cubicBezTo>
                          <a:close/>
                        </a:path>
                      </a:pathLst>
                    </a:custGeom>
                    <a:solidFill>
                      <a:srgbClr val="9D9D9D"/>
                    </a:solidFill>
                    <a:ln w="12174" cap="flat">
                      <a:noFill/>
                      <a:prstDash val="solid"/>
                      <a:miter/>
                    </a:ln>
                  </p:spPr>
                  <p:txBody>
                    <a:bodyPr rtlCol="0" anchor="ctr"/>
                    <a:lstStyle/>
                    <a:p>
                      <a:endParaRPr lang="nl-NL" sz="1350" dirty="0"/>
                    </a:p>
                  </p:txBody>
                </p:sp>
              </p:grpSp>
            </p:grpSp>
          </p:grpSp>
        </p:grpSp>
        <p:sp>
          <p:nvSpPr>
            <p:cNvPr id="166" name="Tekstvak 165">
              <a:extLst>
                <a:ext uri="{FF2B5EF4-FFF2-40B4-BE49-F238E27FC236}">
                  <a16:creationId xmlns:a16="http://schemas.microsoft.com/office/drawing/2014/main" id="{F0F20E92-5383-443C-B3CA-43843C920DB3}"/>
                </a:ext>
              </a:extLst>
            </p:cNvPr>
            <p:cNvSpPr txBox="1"/>
            <p:nvPr userDrawn="1"/>
          </p:nvSpPr>
          <p:spPr>
            <a:xfrm>
              <a:off x="5109057" y="2337232"/>
              <a:ext cx="1543586" cy="226301"/>
            </a:xfrm>
            <a:prstGeom prst="rect">
              <a:avLst/>
            </a:prstGeom>
            <a:noFill/>
          </p:spPr>
          <p:txBody>
            <a:bodyPr wrap="none" rtlCol="0">
              <a:spAutoFit/>
            </a:bodyPr>
            <a:lstStyle/>
            <a:p>
              <a:pPr algn="l"/>
              <a:r>
                <a:rPr lang="nl-NL" sz="503" spc="0" baseline="0">
                  <a:solidFill>
                    <a:srgbClr val="333333"/>
                  </a:solidFill>
                  <a:latin typeface="Arial"/>
                  <a:cs typeface="Arial"/>
                  <a:sym typeface="Arial"/>
                  <a:rtl val="0"/>
                </a:rPr>
                <a:t>Desiderius Erasmus Roterodamus</a:t>
              </a:r>
              <a:endParaRPr lang="nl-NL" sz="503" spc="0" baseline="0" dirty="0">
                <a:solidFill>
                  <a:srgbClr val="333333"/>
                </a:solidFill>
                <a:latin typeface="Arial"/>
                <a:cs typeface="Arial"/>
                <a:sym typeface="Arial"/>
                <a:rtl val="0"/>
              </a:endParaRPr>
            </a:p>
          </p:txBody>
        </p:sp>
        <p:sp>
          <p:nvSpPr>
            <p:cNvPr id="168" name="Tekstvak 167">
              <a:extLst>
                <a:ext uri="{FF2B5EF4-FFF2-40B4-BE49-F238E27FC236}">
                  <a16:creationId xmlns:a16="http://schemas.microsoft.com/office/drawing/2014/main" id="{BA5439F3-EBB6-4E98-8CF6-EA8B8E54342A}"/>
                </a:ext>
              </a:extLst>
            </p:cNvPr>
            <p:cNvSpPr txBox="1"/>
            <p:nvPr userDrawn="1"/>
          </p:nvSpPr>
          <p:spPr>
            <a:xfrm>
              <a:off x="5783841" y="1750948"/>
              <a:ext cx="494152" cy="255883"/>
            </a:xfrm>
            <a:prstGeom prst="rect">
              <a:avLst/>
            </a:prstGeom>
            <a:noFill/>
          </p:spPr>
          <p:txBody>
            <a:bodyPr wrap="none" rtlCol="0">
              <a:spAutoFit/>
            </a:bodyPr>
            <a:lstStyle/>
            <a:p>
              <a:pPr algn="l"/>
              <a:r>
                <a:rPr lang="nl-NL" sz="647" spc="0" baseline="0">
                  <a:solidFill>
                    <a:srgbClr val="333333"/>
                  </a:solidFill>
                  <a:latin typeface="Arial"/>
                  <a:cs typeface="Arial"/>
                  <a:sym typeface="Arial"/>
                  <a:rtl val="0"/>
                </a:rPr>
                <a:t>3431</a:t>
              </a:r>
              <a:endParaRPr lang="nl-NL" sz="647" spc="0" baseline="0" dirty="0">
                <a:solidFill>
                  <a:srgbClr val="333333"/>
                </a:solidFill>
                <a:latin typeface="Arial"/>
                <a:cs typeface="Arial"/>
                <a:sym typeface="Arial"/>
                <a:rtl val="0"/>
              </a:endParaRPr>
            </a:p>
          </p:txBody>
        </p:sp>
        <p:sp>
          <p:nvSpPr>
            <p:cNvPr id="169" name="Tekstvak 168">
              <a:extLst>
                <a:ext uri="{FF2B5EF4-FFF2-40B4-BE49-F238E27FC236}">
                  <a16:creationId xmlns:a16="http://schemas.microsoft.com/office/drawing/2014/main" id="{BD07A34E-9D90-4FAB-8054-DAD7C55C9958}"/>
                </a:ext>
              </a:extLst>
            </p:cNvPr>
            <p:cNvSpPr txBox="1"/>
            <p:nvPr userDrawn="1"/>
          </p:nvSpPr>
          <p:spPr>
            <a:xfrm>
              <a:off x="5813884" y="1888734"/>
              <a:ext cx="421483" cy="211511"/>
            </a:xfrm>
            <a:prstGeom prst="rect">
              <a:avLst/>
            </a:prstGeom>
            <a:noFill/>
          </p:spPr>
          <p:txBody>
            <a:bodyPr wrap="none" rtlCol="0">
              <a:spAutoFit/>
            </a:bodyPr>
            <a:lstStyle/>
            <a:p>
              <a:pPr algn="l"/>
              <a:r>
                <a:rPr lang="nl-NL" sz="431" spc="0" baseline="0">
                  <a:solidFill>
                    <a:srgbClr val="999999"/>
                  </a:solidFill>
                  <a:latin typeface="Arial"/>
                  <a:cs typeface="Arial"/>
                  <a:sym typeface="Arial"/>
                  <a:rtl val="0"/>
                </a:rPr>
                <a:t>posts</a:t>
              </a:r>
              <a:endParaRPr lang="nl-NL" sz="431" spc="0" baseline="0" dirty="0">
                <a:solidFill>
                  <a:srgbClr val="999999"/>
                </a:solidFill>
                <a:latin typeface="Arial"/>
                <a:cs typeface="Arial"/>
                <a:sym typeface="Arial"/>
                <a:rtl val="0"/>
              </a:endParaRPr>
            </a:p>
          </p:txBody>
        </p:sp>
        <p:sp>
          <p:nvSpPr>
            <p:cNvPr id="170" name="Tekstvak 169">
              <a:extLst>
                <a:ext uri="{FF2B5EF4-FFF2-40B4-BE49-F238E27FC236}">
                  <a16:creationId xmlns:a16="http://schemas.microsoft.com/office/drawing/2014/main" id="{A22F841A-CA6A-45C6-A940-D03D1C3DAF09}"/>
                </a:ext>
              </a:extLst>
            </p:cNvPr>
            <p:cNvSpPr txBox="1"/>
            <p:nvPr userDrawn="1"/>
          </p:nvSpPr>
          <p:spPr>
            <a:xfrm>
              <a:off x="5124877" y="2471844"/>
              <a:ext cx="686513" cy="211511"/>
            </a:xfrm>
            <a:prstGeom prst="rect">
              <a:avLst/>
            </a:prstGeom>
            <a:noFill/>
          </p:spPr>
          <p:txBody>
            <a:bodyPr wrap="none" rtlCol="0">
              <a:spAutoFit/>
            </a:bodyPr>
            <a:lstStyle/>
            <a:p>
              <a:pPr algn="l"/>
              <a:r>
                <a:rPr lang="nl-NL" sz="431" spc="0" baseline="0">
                  <a:solidFill>
                    <a:srgbClr val="999999"/>
                  </a:solidFill>
                  <a:latin typeface="Arial"/>
                  <a:cs typeface="Arial"/>
                  <a:sym typeface="Arial"/>
                  <a:rtl val="0"/>
                </a:rPr>
                <a:t>personal blog</a:t>
              </a:r>
              <a:endParaRPr lang="nl-NL" sz="431" spc="0" baseline="0" dirty="0">
                <a:solidFill>
                  <a:srgbClr val="999999"/>
                </a:solidFill>
                <a:latin typeface="Arial"/>
                <a:cs typeface="Arial"/>
                <a:sym typeface="Arial"/>
                <a:rtl val="0"/>
              </a:endParaRPr>
            </a:p>
          </p:txBody>
        </p:sp>
        <p:sp>
          <p:nvSpPr>
            <p:cNvPr id="171" name="Tekstvak 170">
              <a:extLst>
                <a:ext uri="{FF2B5EF4-FFF2-40B4-BE49-F238E27FC236}">
                  <a16:creationId xmlns:a16="http://schemas.microsoft.com/office/drawing/2014/main" id="{D0E64AFC-C642-43AF-A4D0-1D8BD13F76E1}"/>
                </a:ext>
              </a:extLst>
            </p:cNvPr>
            <p:cNvSpPr txBox="1"/>
            <p:nvPr userDrawn="1"/>
          </p:nvSpPr>
          <p:spPr>
            <a:xfrm>
              <a:off x="5110621" y="2746954"/>
              <a:ext cx="692925" cy="211511"/>
            </a:xfrm>
            <a:prstGeom prst="rect">
              <a:avLst/>
            </a:prstGeom>
            <a:noFill/>
          </p:spPr>
          <p:txBody>
            <a:bodyPr wrap="none" rtlCol="0">
              <a:spAutoFit/>
            </a:bodyPr>
            <a:lstStyle/>
            <a:p>
              <a:pPr algn="l"/>
              <a:r>
                <a:rPr lang="nl-NL" sz="431" spc="0" baseline="0">
                  <a:solidFill>
                    <a:srgbClr val="3897F0"/>
                  </a:solidFill>
                  <a:latin typeface="Arial"/>
                  <a:cs typeface="Arial"/>
                  <a:sym typeface="Arial"/>
                  <a:rtl val="0"/>
                </a:rPr>
                <a:t>www.eur.com</a:t>
              </a:r>
              <a:endParaRPr lang="nl-NL" sz="431" spc="0" baseline="0" dirty="0">
                <a:solidFill>
                  <a:srgbClr val="3897F0"/>
                </a:solidFill>
                <a:latin typeface="Arial"/>
                <a:cs typeface="Arial"/>
                <a:sym typeface="Arial"/>
                <a:rtl val="0"/>
              </a:endParaRPr>
            </a:p>
          </p:txBody>
        </p:sp>
        <p:sp>
          <p:nvSpPr>
            <p:cNvPr id="176" name="Tekstvak 175">
              <a:extLst>
                <a:ext uri="{FF2B5EF4-FFF2-40B4-BE49-F238E27FC236}">
                  <a16:creationId xmlns:a16="http://schemas.microsoft.com/office/drawing/2014/main" id="{A025B8DB-F192-4952-8456-C2F425F6FA3D}"/>
                </a:ext>
              </a:extLst>
            </p:cNvPr>
            <p:cNvSpPr txBox="1"/>
            <p:nvPr userDrawn="1"/>
          </p:nvSpPr>
          <p:spPr>
            <a:xfrm>
              <a:off x="6182546" y="1750948"/>
              <a:ext cx="494152" cy="255883"/>
            </a:xfrm>
            <a:prstGeom prst="rect">
              <a:avLst/>
            </a:prstGeom>
            <a:noFill/>
          </p:spPr>
          <p:txBody>
            <a:bodyPr wrap="none" rtlCol="0">
              <a:spAutoFit/>
            </a:bodyPr>
            <a:lstStyle/>
            <a:p>
              <a:pPr algn="l"/>
              <a:r>
                <a:rPr lang="nl-NL" sz="647" spc="0" baseline="0">
                  <a:solidFill>
                    <a:srgbClr val="333333"/>
                  </a:solidFill>
                  <a:latin typeface="Arial"/>
                  <a:cs typeface="Arial"/>
                  <a:sym typeface="Arial"/>
                  <a:rtl val="0"/>
                </a:rPr>
                <a:t>6530</a:t>
              </a:r>
              <a:endParaRPr lang="nl-NL" sz="647" spc="0" baseline="0" dirty="0">
                <a:solidFill>
                  <a:srgbClr val="333333"/>
                </a:solidFill>
                <a:latin typeface="Arial"/>
                <a:cs typeface="Arial"/>
                <a:sym typeface="Arial"/>
                <a:rtl val="0"/>
              </a:endParaRPr>
            </a:p>
          </p:txBody>
        </p:sp>
        <p:sp>
          <p:nvSpPr>
            <p:cNvPr id="177" name="Tekstvak 176">
              <a:extLst>
                <a:ext uri="{FF2B5EF4-FFF2-40B4-BE49-F238E27FC236}">
                  <a16:creationId xmlns:a16="http://schemas.microsoft.com/office/drawing/2014/main" id="{5681B2E9-65C5-4FE2-8643-37BBA4737D5E}"/>
                </a:ext>
              </a:extLst>
            </p:cNvPr>
            <p:cNvSpPr txBox="1"/>
            <p:nvPr userDrawn="1"/>
          </p:nvSpPr>
          <p:spPr>
            <a:xfrm>
              <a:off x="6155860" y="1888734"/>
              <a:ext cx="536899" cy="211511"/>
            </a:xfrm>
            <a:prstGeom prst="rect">
              <a:avLst/>
            </a:prstGeom>
            <a:noFill/>
          </p:spPr>
          <p:txBody>
            <a:bodyPr wrap="none" rtlCol="0">
              <a:spAutoFit/>
            </a:bodyPr>
            <a:lstStyle/>
            <a:p>
              <a:pPr algn="l"/>
              <a:r>
                <a:rPr lang="nl-NL" sz="431" spc="0" baseline="0">
                  <a:solidFill>
                    <a:srgbClr val="999999"/>
                  </a:solidFill>
                  <a:latin typeface="Arial"/>
                  <a:cs typeface="Arial"/>
                  <a:sym typeface="Arial"/>
                  <a:rtl val="0"/>
                </a:rPr>
                <a:t>followers</a:t>
              </a:r>
              <a:endParaRPr lang="nl-NL" sz="431" spc="0" baseline="0" dirty="0">
                <a:solidFill>
                  <a:srgbClr val="999999"/>
                </a:solidFill>
                <a:latin typeface="Arial"/>
                <a:cs typeface="Arial"/>
                <a:sym typeface="Arial"/>
                <a:rtl val="0"/>
              </a:endParaRPr>
            </a:p>
          </p:txBody>
        </p:sp>
        <p:sp>
          <p:nvSpPr>
            <p:cNvPr id="178" name="Tekstvak 177">
              <a:extLst>
                <a:ext uri="{FF2B5EF4-FFF2-40B4-BE49-F238E27FC236}">
                  <a16:creationId xmlns:a16="http://schemas.microsoft.com/office/drawing/2014/main" id="{4ADF5F25-8CEB-4145-8097-E88ADC672E86}"/>
                </a:ext>
              </a:extLst>
            </p:cNvPr>
            <p:cNvSpPr txBox="1"/>
            <p:nvPr userDrawn="1"/>
          </p:nvSpPr>
          <p:spPr>
            <a:xfrm>
              <a:off x="6608870" y="1750948"/>
              <a:ext cx="432171" cy="255883"/>
            </a:xfrm>
            <a:prstGeom prst="rect">
              <a:avLst/>
            </a:prstGeom>
            <a:noFill/>
          </p:spPr>
          <p:txBody>
            <a:bodyPr wrap="none" rtlCol="0">
              <a:spAutoFit/>
            </a:bodyPr>
            <a:lstStyle/>
            <a:p>
              <a:pPr algn="l"/>
              <a:r>
                <a:rPr lang="nl-NL" sz="647" spc="0" baseline="0">
                  <a:solidFill>
                    <a:srgbClr val="333333"/>
                  </a:solidFill>
                  <a:latin typeface="Arial"/>
                  <a:cs typeface="Arial"/>
                  <a:sym typeface="Arial"/>
                  <a:rtl val="0"/>
                </a:rPr>
                <a:t>217</a:t>
              </a:r>
              <a:endParaRPr lang="nl-NL" sz="647" spc="0" baseline="0" dirty="0">
                <a:solidFill>
                  <a:srgbClr val="333333"/>
                </a:solidFill>
                <a:latin typeface="Arial"/>
                <a:cs typeface="Arial"/>
                <a:sym typeface="Arial"/>
                <a:rtl val="0"/>
              </a:endParaRPr>
            </a:p>
          </p:txBody>
        </p:sp>
        <p:sp>
          <p:nvSpPr>
            <p:cNvPr id="179" name="Tekstvak 178">
              <a:extLst>
                <a:ext uri="{FF2B5EF4-FFF2-40B4-BE49-F238E27FC236}">
                  <a16:creationId xmlns:a16="http://schemas.microsoft.com/office/drawing/2014/main" id="{F3E7F526-B941-48A3-8D3E-6206C73FE37B}"/>
                </a:ext>
              </a:extLst>
            </p:cNvPr>
            <p:cNvSpPr txBox="1"/>
            <p:nvPr userDrawn="1"/>
          </p:nvSpPr>
          <p:spPr>
            <a:xfrm>
              <a:off x="6550116" y="1888734"/>
              <a:ext cx="534763" cy="211511"/>
            </a:xfrm>
            <a:prstGeom prst="rect">
              <a:avLst/>
            </a:prstGeom>
            <a:noFill/>
          </p:spPr>
          <p:txBody>
            <a:bodyPr wrap="none" rtlCol="0">
              <a:spAutoFit/>
            </a:bodyPr>
            <a:lstStyle/>
            <a:p>
              <a:pPr algn="l"/>
              <a:r>
                <a:rPr lang="nl-NL" sz="431" spc="0" baseline="0">
                  <a:solidFill>
                    <a:srgbClr val="999999"/>
                  </a:solidFill>
                  <a:latin typeface="Arial"/>
                  <a:cs typeface="Arial"/>
                  <a:sym typeface="Arial"/>
                  <a:rtl val="0"/>
                </a:rPr>
                <a:t>following</a:t>
              </a:r>
              <a:endParaRPr lang="nl-NL" sz="431" spc="0" baseline="0" dirty="0">
                <a:solidFill>
                  <a:srgbClr val="999999"/>
                </a:solidFill>
                <a:latin typeface="Arial"/>
                <a:cs typeface="Arial"/>
                <a:sym typeface="Arial"/>
                <a:rtl val="0"/>
              </a:endParaRPr>
            </a:p>
          </p:txBody>
        </p:sp>
        <p:sp>
          <p:nvSpPr>
            <p:cNvPr id="185" name="Vrije vorm: vorm 184">
              <a:extLst>
                <a:ext uri="{FF2B5EF4-FFF2-40B4-BE49-F238E27FC236}">
                  <a16:creationId xmlns:a16="http://schemas.microsoft.com/office/drawing/2014/main" id="{70402048-24C2-4044-B39F-9CBB0134D1BE}"/>
                </a:ext>
              </a:extLst>
            </p:cNvPr>
            <p:cNvSpPr/>
            <p:nvPr userDrawn="1"/>
          </p:nvSpPr>
          <p:spPr>
            <a:xfrm>
              <a:off x="4975824" y="3564153"/>
              <a:ext cx="2240351" cy="11960"/>
            </a:xfrm>
            <a:custGeom>
              <a:avLst/>
              <a:gdLst>
                <a:gd name="connsiteX0" fmla="*/ 0 w 2280367"/>
                <a:gd name="connsiteY0" fmla="*/ 0 h 12174"/>
                <a:gd name="connsiteX1" fmla="*/ 2280368 w 2280367"/>
                <a:gd name="connsiteY1" fmla="*/ 0 h 12174"/>
              </a:gdLst>
              <a:ahLst/>
              <a:cxnLst>
                <a:cxn ang="0">
                  <a:pos x="connsiteX0" y="connsiteY0"/>
                </a:cxn>
                <a:cxn ang="0">
                  <a:pos x="connsiteX1" y="connsiteY1"/>
                </a:cxn>
              </a:cxnLst>
              <a:rect l="l" t="t" r="r" b="b"/>
              <a:pathLst>
                <a:path w="2280367" h="12174">
                  <a:moveTo>
                    <a:pt x="0" y="0"/>
                  </a:moveTo>
                  <a:lnTo>
                    <a:pt x="2280368" y="0"/>
                  </a:lnTo>
                </a:path>
              </a:pathLst>
            </a:custGeom>
            <a:ln w="3043" cap="flat">
              <a:solidFill>
                <a:srgbClr val="A6A8AB"/>
              </a:solidFill>
              <a:prstDash val="solid"/>
              <a:miter/>
            </a:ln>
          </p:spPr>
          <p:txBody>
            <a:bodyPr rtlCol="0" anchor="ctr"/>
            <a:lstStyle/>
            <a:p>
              <a:endParaRPr lang="nl-NL" sz="1350" dirty="0"/>
            </a:p>
          </p:txBody>
        </p:sp>
        <p:grpSp>
          <p:nvGrpSpPr>
            <p:cNvPr id="186" name="Graphic 115">
              <a:extLst>
                <a:ext uri="{FF2B5EF4-FFF2-40B4-BE49-F238E27FC236}">
                  <a16:creationId xmlns:a16="http://schemas.microsoft.com/office/drawing/2014/main" id="{F086C95A-C67F-4771-BA75-620D17CE0D97}"/>
                </a:ext>
              </a:extLst>
            </p:cNvPr>
            <p:cNvGrpSpPr/>
            <p:nvPr userDrawn="1"/>
          </p:nvGrpSpPr>
          <p:grpSpPr>
            <a:xfrm>
              <a:off x="5105006" y="3035272"/>
              <a:ext cx="1980791" cy="366015"/>
              <a:chOff x="5105428" y="2975584"/>
              <a:chExt cx="2016171" cy="372553"/>
            </a:xfrm>
          </p:grpSpPr>
          <p:grpSp>
            <p:nvGrpSpPr>
              <p:cNvPr id="187" name="Graphic 115">
                <a:extLst>
                  <a:ext uri="{FF2B5EF4-FFF2-40B4-BE49-F238E27FC236}">
                    <a16:creationId xmlns:a16="http://schemas.microsoft.com/office/drawing/2014/main" id="{F086C95A-C67F-4771-BA75-620D17CE0D97}"/>
                  </a:ext>
                </a:extLst>
              </p:cNvPr>
              <p:cNvGrpSpPr/>
              <p:nvPr/>
            </p:nvGrpSpPr>
            <p:grpSpPr>
              <a:xfrm>
                <a:off x="5105428" y="2975584"/>
                <a:ext cx="372553" cy="372553"/>
                <a:chOff x="5105428" y="2975584"/>
                <a:chExt cx="372553" cy="372553"/>
              </a:xfrm>
            </p:grpSpPr>
            <p:sp>
              <p:nvSpPr>
                <p:cNvPr id="188" name="Vrije vorm: vorm 187">
                  <a:extLst>
                    <a:ext uri="{FF2B5EF4-FFF2-40B4-BE49-F238E27FC236}">
                      <a16:creationId xmlns:a16="http://schemas.microsoft.com/office/drawing/2014/main" id="{BF97E8AE-96EE-490A-B3AE-6BD6334312E7}"/>
                    </a:ext>
                  </a:extLst>
                </p:cNvPr>
                <p:cNvSpPr/>
                <p:nvPr/>
              </p:nvSpPr>
              <p:spPr>
                <a:xfrm>
                  <a:off x="5105428" y="2975584"/>
                  <a:ext cx="372553" cy="372553"/>
                </a:xfrm>
                <a:custGeom>
                  <a:avLst/>
                  <a:gdLst>
                    <a:gd name="connsiteX0" fmla="*/ 372553 w 372553"/>
                    <a:gd name="connsiteY0" fmla="*/ 186277 h 372553"/>
                    <a:gd name="connsiteX1" fmla="*/ 186277 w 372553"/>
                    <a:gd name="connsiteY1" fmla="*/ 372553 h 372553"/>
                    <a:gd name="connsiteX2" fmla="*/ 0 w 372553"/>
                    <a:gd name="connsiteY2" fmla="*/ 186277 h 372553"/>
                    <a:gd name="connsiteX3" fmla="*/ 186277 w 372553"/>
                    <a:gd name="connsiteY3" fmla="*/ 0 h 372553"/>
                    <a:gd name="connsiteX4" fmla="*/ 372553 w 372553"/>
                    <a:gd name="connsiteY4" fmla="*/ 186277 h 3725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2553" h="372553">
                      <a:moveTo>
                        <a:pt x="372553" y="186277"/>
                      </a:moveTo>
                      <a:cubicBezTo>
                        <a:pt x="372553" y="289154"/>
                        <a:pt x="289154" y="372553"/>
                        <a:pt x="186277" y="372553"/>
                      </a:cubicBezTo>
                      <a:cubicBezTo>
                        <a:pt x="83399" y="372553"/>
                        <a:pt x="0" y="289155"/>
                        <a:pt x="0" y="186277"/>
                      </a:cubicBezTo>
                      <a:cubicBezTo>
                        <a:pt x="0" y="83399"/>
                        <a:pt x="83399" y="0"/>
                        <a:pt x="186277" y="0"/>
                      </a:cubicBezTo>
                      <a:cubicBezTo>
                        <a:pt x="289154" y="0"/>
                        <a:pt x="372553" y="83399"/>
                        <a:pt x="372553" y="186277"/>
                      </a:cubicBezTo>
                      <a:close/>
                    </a:path>
                  </a:pathLst>
                </a:custGeom>
                <a:noFill/>
                <a:ln w="9599" cap="flat">
                  <a:solidFill>
                    <a:srgbClr val="CECCCD"/>
                  </a:solidFill>
                  <a:prstDash val="solid"/>
                  <a:miter/>
                </a:ln>
              </p:spPr>
              <p:txBody>
                <a:bodyPr rtlCol="0" anchor="ctr"/>
                <a:lstStyle/>
                <a:p>
                  <a:endParaRPr lang="nl-NL" sz="1350" dirty="0"/>
                </a:p>
              </p:txBody>
            </p:sp>
            <p:sp>
              <p:nvSpPr>
                <p:cNvPr id="189" name="Vrije vorm: vorm 188">
                  <a:extLst>
                    <a:ext uri="{FF2B5EF4-FFF2-40B4-BE49-F238E27FC236}">
                      <a16:creationId xmlns:a16="http://schemas.microsoft.com/office/drawing/2014/main" id="{1C14D87D-3F0B-4767-8B28-40A6656BDB9B}"/>
                    </a:ext>
                  </a:extLst>
                </p:cNvPr>
                <p:cNvSpPr/>
                <p:nvPr/>
              </p:nvSpPr>
              <p:spPr>
                <a:xfrm>
                  <a:off x="5124908" y="2995064"/>
                  <a:ext cx="333593" cy="333593"/>
                </a:xfrm>
                <a:custGeom>
                  <a:avLst/>
                  <a:gdLst>
                    <a:gd name="connsiteX0" fmla="*/ 333594 w 333593"/>
                    <a:gd name="connsiteY0" fmla="*/ 166797 h 333593"/>
                    <a:gd name="connsiteX1" fmla="*/ 166797 w 333593"/>
                    <a:gd name="connsiteY1" fmla="*/ 333593 h 333593"/>
                    <a:gd name="connsiteX2" fmla="*/ 0 w 333593"/>
                    <a:gd name="connsiteY2" fmla="*/ 166797 h 333593"/>
                    <a:gd name="connsiteX3" fmla="*/ 166797 w 333593"/>
                    <a:gd name="connsiteY3" fmla="*/ 0 h 333593"/>
                    <a:gd name="connsiteX4" fmla="*/ 333594 w 333593"/>
                    <a:gd name="connsiteY4" fmla="*/ 166797 h 3335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3593" h="333593">
                      <a:moveTo>
                        <a:pt x="333594" y="166797"/>
                      </a:moveTo>
                      <a:cubicBezTo>
                        <a:pt x="333594" y="258916"/>
                        <a:pt x="258916" y="333593"/>
                        <a:pt x="166797" y="333593"/>
                      </a:cubicBezTo>
                      <a:cubicBezTo>
                        <a:pt x="74677" y="333593"/>
                        <a:pt x="0" y="258916"/>
                        <a:pt x="0" y="166797"/>
                      </a:cubicBezTo>
                      <a:cubicBezTo>
                        <a:pt x="0" y="74677"/>
                        <a:pt x="74677" y="0"/>
                        <a:pt x="166797" y="0"/>
                      </a:cubicBezTo>
                      <a:cubicBezTo>
                        <a:pt x="258916" y="0"/>
                        <a:pt x="333594" y="74677"/>
                        <a:pt x="333594" y="166797"/>
                      </a:cubicBezTo>
                      <a:close/>
                    </a:path>
                  </a:pathLst>
                </a:custGeom>
                <a:solidFill>
                  <a:srgbClr val="CECCCD"/>
                </a:solidFill>
                <a:ln w="12174" cap="flat">
                  <a:noFill/>
                  <a:prstDash val="solid"/>
                  <a:miter/>
                </a:ln>
              </p:spPr>
              <p:txBody>
                <a:bodyPr rtlCol="0" anchor="ctr"/>
                <a:lstStyle/>
                <a:p>
                  <a:endParaRPr lang="nl-NL" sz="1350" dirty="0"/>
                </a:p>
              </p:txBody>
            </p:sp>
          </p:grpSp>
          <p:grpSp>
            <p:nvGrpSpPr>
              <p:cNvPr id="190" name="Graphic 115">
                <a:extLst>
                  <a:ext uri="{FF2B5EF4-FFF2-40B4-BE49-F238E27FC236}">
                    <a16:creationId xmlns:a16="http://schemas.microsoft.com/office/drawing/2014/main" id="{F086C95A-C67F-4771-BA75-620D17CE0D97}"/>
                  </a:ext>
                </a:extLst>
              </p:cNvPr>
              <p:cNvGrpSpPr/>
              <p:nvPr/>
            </p:nvGrpSpPr>
            <p:grpSpPr>
              <a:xfrm>
                <a:off x="5653301" y="2975584"/>
                <a:ext cx="372553" cy="372553"/>
                <a:chOff x="5653301" y="2975584"/>
                <a:chExt cx="372553" cy="372553"/>
              </a:xfrm>
            </p:grpSpPr>
            <p:sp>
              <p:nvSpPr>
                <p:cNvPr id="191" name="Vrije vorm: vorm 190">
                  <a:extLst>
                    <a:ext uri="{FF2B5EF4-FFF2-40B4-BE49-F238E27FC236}">
                      <a16:creationId xmlns:a16="http://schemas.microsoft.com/office/drawing/2014/main" id="{A73DF5B2-150D-489E-B0EE-8307CD4150D7}"/>
                    </a:ext>
                  </a:extLst>
                </p:cNvPr>
                <p:cNvSpPr/>
                <p:nvPr/>
              </p:nvSpPr>
              <p:spPr>
                <a:xfrm>
                  <a:off x="5653301" y="2975584"/>
                  <a:ext cx="372553" cy="372553"/>
                </a:xfrm>
                <a:custGeom>
                  <a:avLst/>
                  <a:gdLst>
                    <a:gd name="connsiteX0" fmla="*/ 372553 w 372553"/>
                    <a:gd name="connsiteY0" fmla="*/ 186277 h 372553"/>
                    <a:gd name="connsiteX1" fmla="*/ 186277 w 372553"/>
                    <a:gd name="connsiteY1" fmla="*/ 372553 h 372553"/>
                    <a:gd name="connsiteX2" fmla="*/ 0 w 372553"/>
                    <a:gd name="connsiteY2" fmla="*/ 186277 h 372553"/>
                    <a:gd name="connsiteX3" fmla="*/ 186277 w 372553"/>
                    <a:gd name="connsiteY3" fmla="*/ 0 h 372553"/>
                    <a:gd name="connsiteX4" fmla="*/ 372553 w 372553"/>
                    <a:gd name="connsiteY4" fmla="*/ 186277 h 3725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2553" h="372553">
                      <a:moveTo>
                        <a:pt x="372553" y="186277"/>
                      </a:moveTo>
                      <a:cubicBezTo>
                        <a:pt x="372553" y="289154"/>
                        <a:pt x="289154" y="372553"/>
                        <a:pt x="186277" y="372553"/>
                      </a:cubicBezTo>
                      <a:cubicBezTo>
                        <a:pt x="83399" y="372553"/>
                        <a:pt x="0" y="289155"/>
                        <a:pt x="0" y="186277"/>
                      </a:cubicBezTo>
                      <a:cubicBezTo>
                        <a:pt x="0" y="83399"/>
                        <a:pt x="83399" y="0"/>
                        <a:pt x="186277" y="0"/>
                      </a:cubicBezTo>
                      <a:cubicBezTo>
                        <a:pt x="289154" y="0"/>
                        <a:pt x="372553" y="83399"/>
                        <a:pt x="372553" y="186277"/>
                      </a:cubicBezTo>
                      <a:close/>
                    </a:path>
                  </a:pathLst>
                </a:custGeom>
                <a:noFill/>
                <a:ln w="9599" cap="flat">
                  <a:solidFill>
                    <a:srgbClr val="CECCCD"/>
                  </a:solidFill>
                  <a:prstDash val="solid"/>
                  <a:miter/>
                </a:ln>
              </p:spPr>
              <p:txBody>
                <a:bodyPr rtlCol="0" anchor="ctr"/>
                <a:lstStyle/>
                <a:p>
                  <a:endParaRPr lang="nl-NL" sz="1350" dirty="0"/>
                </a:p>
              </p:txBody>
            </p:sp>
            <p:sp>
              <p:nvSpPr>
                <p:cNvPr id="192" name="Vrije vorm: vorm 191">
                  <a:extLst>
                    <a:ext uri="{FF2B5EF4-FFF2-40B4-BE49-F238E27FC236}">
                      <a16:creationId xmlns:a16="http://schemas.microsoft.com/office/drawing/2014/main" id="{89959D43-DE6B-4331-8E6B-79AE4B8874CF}"/>
                    </a:ext>
                  </a:extLst>
                </p:cNvPr>
                <p:cNvSpPr/>
                <p:nvPr/>
              </p:nvSpPr>
              <p:spPr>
                <a:xfrm>
                  <a:off x="5672780" y="2995064"/>
                  <a:ext cx="333593" cy="333593"/>
                </a:xfrm>
                <a:custGeom>
                  <a:avLst/>
                  <a:gdLst>
                    <a:gd name="connsiteX0" fmla="*/ 333594 w 333593"/>
                    <a:gd name="connsiteY0" fmla="*/ 166797 h 333593"/>
                    <a:gd name="connsiteX1" fmla="*/ 166797 w 333593"/>
                    <a:gd name="connsiteY1" fmla="*/ 333593 h 333593"/>
                    <a:gd name="connsiteX2" fmla="*/ 0 w 333593"/>
                    <a:gd name="connsiteY2" fmla="*/ 166797 h 333593"/>
                    <a:gd name="connsiteX3" fmla="*/ 166797 w 333593"/>
                    <a:gd name="connsiteY3" fmla="*/ 0 h 333593"/>
                    <a:gd name="connsiteX4" fmla="*/ 333594 w 333593"/>
                    <a:gd name="connsiteY4" fmla="*/ 166797 h 3335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3593" h="333593">
                      <a:moveTo>
                        <a:pt x="333594" y="166797"/>
                      </a:moveTo>
                      <a:cubicBezTo>
                        <a:pt x="333594" y="258916"/>
                        <a:pt x="258916" y="333593"/>
                        <a:pt x="166797" y="333593"/>
                      </a:cubicBezTo>
                      <a:cubicBezTo>
                        <a:pt x="74678" y="333593"/>
                        <a:pt x="0" y="258916"/>
                        <a:pt x="0" y="166797"/>
                      </a:cubicBezTo>
                      <a:cubicBezTo>
                        <a:pt x="0" y="74677"/>
                        <a:pt x="74678" y="0"/>
                        <a:pt x="166797" y="0"/>
                      </a:cubicBezTo>
                      <a:cubicBezTo>
                        <a:pt x="258916" y="0"/>
                        <a:pt x="333594" y="74677"/>
                        <a:pt x="333594" y="166797"/>
                      </a:cubicBezTo>
                      <a:close/>
                    </a:path>
                  </a:pathLst>
                </a:custGeom>
                <a:solidFill>
                  <a:srgbClr val="CECCCD"/>
                </a:solidFill>
                <a:ln w="12174" cap="flat">
                  <a:noFill/>
                  <a:prstDash val="solid"/>
                  <a:miter/>
                </a:ln>
              </p:spPr>
              <p:txBody>
                <a:bodyPr rtlCol="0" anchor="ctr"/>
                <a:lstStyle/>
                <a:p>
                  <a:endParaRPr lang="nl-NL" sz="1350" dirty="0"/>
                </a:p>
              </p:txBody>
            </p:sp>
          </p:grpSp>
          <p:grpSp>
            <p:nvGrpSpPr>
              <p:cNvPr id="193" name="Graphic 115">
                <a:extLst>
                  <a:ext uri="{FF2B5EF4-FFF2-40B4-BE49-F238E27FC236}">
                    <a16:creationId xmlns:a16="http://schemas.microsoft.com/office/drawing/2014/main" id="{F086C95A-C67F-4771-BA75-620D17CE0D97}"/>
                  </a:ext>
                </a:extLst>
              </p:cNvPr>
              <p:cNvGrpSpPr/>
              <p:nvPr/>
            </p:nvGrpSpPr>
            <p:grpSpPr>
              <a:xfrm>
                <a:off x="6201173" y="2975584"/>
                <a:ext cx="372553" cy="372553"/>
                <a:chOff x="6201173" y="2975584"/>
                <a:chExt cx="372553" cy="372553"/>
              </a:xfrm>
            </p:grpSpPr>
            <p:sp>
              <p:nvSpPr>
                <p:cNvPr id="194" name="Vrije vorm: vorm 193">
                  <a:extLst>
                    <a:ext uri="{FF2B5EF4-FFF2-40B4-BE49-F238E27FC236}">
                      <a16:creationId xmlns:a16="http://schemas.microsoft.com/office/drawing/2014/main" id="{9AB9B597-5106-47DA-A819-9407853308DE}"/>
                    </a:ext>
                  </a:extLst>
                </p:cNvPr>
                <p:cNvSpPr/>
                <p:nvPr/>
              </p:nvSpPr>
              <p:spPr>
                <a:xfrm>
                  <a:off x="6201173" y="2975584"/>
                  <a:ext cx="372553" cy="372553"/>
                </a:xfrm>
                <a:custGeom>
                  <a:avLst/>
                  <a:gdLst>
                    <a:gd name="connsiteX0" fmla="*/ 372553 w 372553"/>
                    <a:gd name="connsiteY0" fmla="*/ 186277 h 372553"/>
                    <a:gd name="connsiteX1" fmla="*/ 186277 w 372553"/>
                    <a:gd name="connsiteY1" fmla="*/ 372553 h 372553"/>
                    <a:gd name="connsiteX2" fmla="*/ 0 w 372553"/>
                    <a:gd name="connsiteY2" fmla="*/ 186277 h 372553"/>
                    <a:gd name="connsiteX3" fmla="*/ 186277 w 372553"/>
                    <a:gd name="connsiteY3" fmla="*/ 0 h 372553"/>
                    <a:gd name="connsiteX4" fmla="*/ 372553 w 372553"/>
                    <a:gd name="connsiteY4" fmla="*/ 186277 h 3725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2553" h="372553">
                      <a:moveTo>
                        <a:pt x="372553" y="186277"/>
                      </a:moveTo>
                      <a:cubicBezTo>
                        <a:pt x="372553" y="289154"/>
                        <a:pt x="289154" y="372553"/>
                        <a:pt x="186277" y="372553"/>
                      </a:cubicBezTo>
                      <a:cubicBezTo>
                        <a:pt x="83399" y="372553"/>
                        <a:pt x="0" y="289155"/>
                        <a:pt x="0" y="186277"/>
                      </a:cubicBezTo>
                      <a:cubicBezTo>
                        <a:pt x="0" y="83399"/>
                        <a:pt x="83399" y="0"/>
                        <a:pt x="186277" y="0"/>
                      </a:cubicBezTo>
                      <a:cubicBezTo>
                        <a:pt x="289154" y="0"/>
                        <a:pt x="372553" y="83399"/>
                        <a:pt x="372553" y="186277"/>
                      </a:cubicBezTo>
                      <a:close/>
                    </a:path>
                  </a:pathLst>
                </a:custGeom>
                <a:noFill/>
                <a:ln w="9599" cap="flat">
                  <a:solidFill>
                    <a:srgbClr val="CECCCD"/>
                  </a:solidFill>
                  <a:prstDash val="solid"/>
                  <a:miter/>
                </a:ln>
              </p:spPr>
              <p:txBody>
                <a:bodyPr rtlCol="0" anchor="ctr"/>
                <a:lstStyle/>
                <a:p>
                  <a:endParaRPr lang="nl-NL" sz="1350" dirty="0"/>
                </a:p>
              </p:txBody>
            </p:sp>
            <p:sp>
              <p:nvSpPr>
                <p:cNvPr id="195" name="Vrije vorm: vorm 194">
                  <a:extLst>
                    <a:ext uri="{FF2B5EF4-FFF2-40B4-BE49-F238E27FC236}">
                      <a16:creationId xmlns:a16="http://schemas.microsoft.com/office/drawing/2014/main" id="{5965C3B0-5B5A-48FA-B040-FAD71F61CCC7}"/>
                    </a:ext>
                  </a:extLst>
                </p:cNvPr>
                <p:cNvSpPr/>
                <p:nvPr/>
              </p:nvSpPr>
              <p:spPr>
                <a:xfrm>
                  <a:off x="6220653" y="2995064"/>
                  <a:ext cx="333593" cy="333593"/>
                </a:xfrm>
                <a:custGeom>
                  <a:avLst/>
                  <a:gdLst>
                    <a:gd name="connsiteX0" fmla="*/ 333594 w 333593"/>
                    <a:gd name="connsiteY0" fmla="*/ 166797 h 333593"/>
                    <a:gd name="connsiteX1" fmla="*/ 166797 w 333593"/>
                    <a:gd name="connsiteY1" fmla="*/ 333593 h 333593"/>
                    <a:gd name="connsiteX2" fmla="*/ 0 w 333593"/>
                    <a:gd name="connsiteY2" fmla="*/ 166797 h 333593"/>
                    <a:gd name="connsiteX3" fmla="*/ 166797 w 333593"/>
                    <a:gd name="connsiteY3" fmla="*/ 0 h 333593"/>
                    <a:gd name="connsiteX4" fmla="*/ 333594 w 333593"/>
                    <a:gd name="connsiteY4" fmla="*/ 166797 h 3335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3593" h="333593">
                      <a:moveTo>
                        <a:pt x="333594" y="166797"/>
                      </a:moveTo>
                      <a:cubicBezTo>
                        <a:pt x="333594" y="258916"/>
                        <a:pt x="258916" y="333593"/>
                        <a:pt x="166797" y="333593"/>
                      </a:cubicBezTo>
                      <a:cubicBezTo>
                        <a:pt x="74678" y="333593"/>
                        <a:pt x="0" y="258916"/>
                        <a:pt x="0" y="166797"/>
                      </a:cubicBezTo>
                      <a:cubicBezTo>
                        <a:pt x="0" y="74677"/>
                        <a:pt x="74678" y="0"/>
                        <a:pt x="166797" y="0"/>
                      </a:cubicBezTo>
                      <a:cubicBezTo>
                        <a:pt x="258916" y="0"/>
                        <a:pt x="333594" y="74677"/>
                        <a:pt x="333594" y="166797"/>
                      </a:cubicBezTo>
                      <a:close/>
                    </a:path>
                  </a:pathLst>
                </a:custGeom>
                <a:solidFill>
                  <a:srgbClr val="CECCCD"/>
                </a:solidFill>
                <a:ln w="12174" cap="flat">
                  <a:noFill/>
                  <a:prstDash val="solid"/>
                  <a:miter/>
                </a:ln>
              </p:spPr>
              <p:txBody>
                <a:bodyPr rtlCol="0" anchor="ctr"/>
                <a:lstStyle/>
                <a:p>
                  <a:endParaRPr lang="nl-NL" sz="1350" dirty="0"/>
                </a:p>
              </p:txBody>
            </p:sp>
          </p:grpSp>
          <p:grpSp>
            <p:nvGrpSpPr>
              <p:cNvPr id="196" name="Graphic 115">
                <a:extLst>
                  <a:ext uri="{FF2B5EF4-FFF2-40B4-BE49-F238E27FC236}">
                    <a16:creationId xmlns:a16="http://schemas.microsoft.com/office/drawing/2014/main" id="{F086C95A-C67F-4771-BA75-620D17CE0D97}"/>
                  </a:ext>
                </a:extLst>
              </p:cNvPr>
              <p:cNvGrpSpPr/>
              <p:nvPr/>
            </p:nvGrpSpPr>
            <p:grpSpPr>
              <a:xfrm>
                <a:off x="6749046" y="2975584"/>
                <a:ext cx="372553" cy="372553"/>
                <a:chOff x="6749046" y="2975584"/>
                <a:chExt cx="372553" cy="372553"/>
              </a:xfrm>
            </p:grpSpPr>
            <p:sp>
              <p:nvSpPr>
                <p:cNvPr id="197" name="Vrije vorm: vorm 196">
                  <a:extLst>
                    <a:ext uri="{FF2B5EF4-FFF2-40B4-BE49-F238E27FC236}">
                      <a16:creationId xmlns:a16="http://schemas.microsoft.com/office/drawing/2014/main" id="{40FEC81C-285E-424A-B575-1143BBB81E65}"/>
                    </a:ext>
                  </a:extLst>
                </p:cNvPr>
                <p:cNvSpPr/>
                <p:nvPr/>
              </p:nvSpPr>
              <p:spPr>
                <a:xfrm>
                  <a:off x="6749046" y="2975584"/>
                  <a:ext cx="372553" cy="372553"/>
                </a:xfrm>
                <a:custGeom>
                  <a:avLst/>
                  <a:gdLst>
                    <a:gd name="connsiteX0" fmla="*/ 372553 w 372553"/>
                    <a:gd name="connsiteY0" fmla="*/ 186277 h 372553"/>
                    <a:gd name="connsiteX1" fmla="*/ 186277 w 372553"/>
                    <a:gd name="connsiteY1" fmla="*/ 372553 h 372553"/>
                    <a:gd name="connsiteX2" fmla="*/ 0 w 372553"/>
                    <a:gd name="connsiteY2" fmla="*/ 186277 h 372553"/>
                    <a:gd name="connsiteX3" fmla="*/ 186277 w 372553"/>
                    <a:gd name="connsiteY3" fmla="*/ 0 h 372553"/>
                    <a:gd name="connsiteX4" fmla="*/ 372553 w 372553"/>
                    <a:gd name="connsiteY4" fmla="*/ 186277 h 3725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2553" h="372553">
                      <a:moveTo>
                        <a:pt x="372553" y="186277"/>
                      </a:moveTo>
                      <a:cubicBezTo>
                        <a:pt x="372553" y="289154"/>
                        <a:pt x="289154" y="372553"/>
                        <a:pt x="186277" y="372553"/>
                      </a:cubicBezTo>
                      <a:cubicBezTo>
                        <a:pt x="83399" y="372553"/>
                        <a:pt x="0" y="289155"/>
                        <a:pt x="0" y="186277"/>
                      </a:cubicBezTo>
                      <a:cubicBezTo>
                        <a:pt x="0" y="83399"/>
                        <a:pt x="83399" y="0"/>
                        <a:pt x="186277" y="0"/>
                      </a:cubicBezTo>
                      <a:cubicBezTo>
                        <a:pt x="289154" y="0"/>
                        <a:pt x="372553" y="83399"/>
                        <a:pt x="372553" y="186277"/>
                      </a:cubicBezTo>
                      <a:close/>
                    </a:path>
                  </a:pathLst>
                </a:custGeom>
                <a:noFill/>
                <a:ln w="9599" cap="flat">
                  <a:solidFill>
                    <a:srgbClr val="CECCCD"/>
                  </a:solidFill>
                  <a:prstDash val="solid"/>
                  <a:miter/>
                </a:ln>
              </p:spPr>
              <p:txBody>
                <a:bodyPr rtlCol="0" anchor="ctr"/>
                <a:lstStyle/>
                <a:p>
                  <a:endParaRPr lang="nl-NL" sz="1350" dirty="0"/>
                </a:p>
              </p:txBody>
            </p:sp>
            <p:sp>
              <p:nvSpPr>
                <p:cNvPr id="198" name="Vrije vorm: vorm 197">
                  <a:extLst>
                    <a:ext uri="{FF2B5EF4-FFF2-40B4-BE49-F238E27FC236}">
                      <a16:creationId xmlns:a16="http://schemas.microsoft.com/office/drawing/2014/main" id="{BCD0CF30-0639-440B-988B-9FD3A431AEAD}"/>
                    </a:ext>
                  </a:extLst>
                </p:cNvPr>
                <p:cNvSpPr/>
                <p:nvPr/>
              </p:nvSpPr>
              <p:spPr>
                <a:xfrm>
                  <a:off x="6768526" y="2995064"/>
                  <a:ext cx="333593" cy="333593"/>
                </a:xfrm>
                <a:custGeom>
                  <a:avLst/>
                  <a:gdLst>
                    <a:gd name="connsiteX0" fmla="*/ 333594 w 333593"/>
                    <a:gd name="connsiteY0" fmla="*/ 166797 h 333593"/>
                    <a:gd name="connsiteX1" fmla="*/ 166797 w 333593"/>
                    <a:gd name="connsiteY1" fmla="*/ 333593 h 333593"/>
                    <a:gd name="connsiteX2" fmla="*/ 0 w 333593"/>
                    <a:gd name="connsiteY2" fmla="*/ 166797 h 333593"/>
                    <a:gd name="connsiteX3" fmla="*/ 166797 w 333593"/>
                    <a:gd name="connsiteY3" fmla="*/ 0 h 333593"/>
                    <a:gd name="connsiteX4" fmla="*/ 333594 w 333593"/>
                    <a:gd name="connsiteY4" fmla="*/ 166797 h 3335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3593" h="333593">
                      <a:moveTo>
                        <a:pt x="333594" y="166797"/>
                      </a:moveTo>
                      <a:cubicBezTo>
                        <a:pt x="333594" y="258916"/>
                        <a:pt x="258916" y="333593"/>
                        <a:pt x="166797" y="333593"/>
                      </a:cubicBezTo>
                      <a:cubicBezTo>
                        <a:pt x="74678" y="333593"/>
                        <a:pt x="0" y="258916"/>
                        <a:pt x="0" y="166797"/>
                      </a:cubicBezTo>
                      <a:cubicBezTo>
                        <a:pt x="0" y="74677"/>
                        <a:pt x="74678" y="0"/>
                        <a:pt x="166797" y="0"/>
                      </a:cubicBezTo>
                      <a:cubicBezTo>
                        <a:pt x="258916" y="0"/>
                        <a:pt x="333594" y="74677"/>
                        <a:pt x="333594" y="166797"/>
                      </a:cubicBezTo>
                      <a:close/>
                    </a:path>
                  </a:pathLst>
                </a:custGeom>
                <a:solidFill>
                  <a:srgbClr val="CECCCD"/>
                </a:solidFill>
                <a:ln w="12174" cap="flat">
                  <a:noFill/>
                  <a:prstDash val="solid"/>
                  <a:miter/>
                </a:ln>
              </p:spPr>
              <p:txBody>
                <a:bodyPr rtlCol="0" anchor="ctr"/>
                <a:lstStyle/>
                <a:p>
                  <a:endParaRPr lang="nl-NL" sz="1350" dirty="0"/>
                </a:p>
              </p:txBody>
            </p:sp>
          </p:grpSp>
        </p:grpSp>
        <p:sp>
          <p:nvSpPr>
            <p:cNvPr id="199" name="Vrije vorm: vorm 198">
              <a:extLst>
                <a:ext uri="{FF2B5EF4-FFF2-40B4-BE49-F238E27FC236}">
                  <a16:creationId xmlns:a16="http://schemas.microsoft.com/office/drawing/2014/main" id="{73B28486-F3C5-47E8-A3EE-DC9A2EBA9422}"/>
                </a:ext>
              </a:extLst>
            </p:cNvPr>
            <p:cNvSpPr/>
            <p:nvPr userDrawn="1"/>
          </p:nvSpPr>
          <p:spPr>
            <a:xfrm>
              <a:off x="5199500" y="1818809"/>
              <a:ext cx="461705" cy="461705"/>
            </a:xfrm>
            <a:custGeom>
              <a:avLst/>
              <a:gdLst>
                <a:gd name="connsiteX0" fmla="*/ 469953 w 469952"/>
                <a:gd name="connsiteY0" fmla="*/ 234976 h 469952"/>
                <a:gd name="connsiteX1" fmla="*/ 234976 w 469952"/>
                <a:gd name="connsiteY1" fmla="*/ 469953 h 469952"/>
                <a:gd name="connsiteX2" fmla="*/ 0 w 469952"/>
                <a:gd name="connsiteY2" fmla="*/ 234976 h 469952"/>
                <a:gd name="connsiteX3" fmla="*/ 234976 w 469952"/>
                <a:gd name="connsiteY3" fmla="*/ 0 h 469952"/>
                <a:gd name="connsiteX4" fmla="*/ 469953 w 469952"/>
                <a:gd name="connsiteY4" fmla="*/ 234976 h 4699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9952" h="469952">
                  <a:moveTo>
                    <a:pt x="469953" y="234976"/>
                  </a:moveTo>
                  <a:cubicBezTo>
                    <a:pt x="469953" y="364750"/>
                    <a:pt x="364750" y="469953"/>
                    <a:pt x="234976" y="469953"/>
                  </a:cubicBezTo>
                  <a:cubicBezTo>
                    <a:pt x="105203" y="469953"/>
                    <a:pt x="0" y="364750"/>
                    <a:pt x="0" y="234976"/>
                  </a:cubicBezTo>
                  <a:cubicBezTo>
                    <a:pt x="0" y="105202"/>
                    <a:pt x="105203" y="0"/>
                    <a:pt x="234976" y="0"/>
                  </a:cubicBezTo>
                  <a:cubicBezTo>
                    <a:pt x="364750" y="0"/>
                    <a:pt x="469953" y="105202"/>
                    <a:pt x="469953" y="234976"/>
                  </a:cubicBezTo>
                  <a:close/>
                </a:path>
              </a:pathLst>
            </a:custGeom>
            <a:noFill/>
            <a:ln w="14398" cap="flat">
              <a:solidFill>
                <a:srgbClr val="FFB310"/>
              </a:solidFill>
              <a:prstDash val="solid"/>
              <a:miter/>
            </a:ln>
          </p:spPr>
          <p:txBody>
            <a:bodyPr rtlCol="0" anchor="ctr"/>
            <a:lstStyle/>
            <a:p>
              <a:endParaRPr lang="nl-NL" sz="1350" dirty="0"/>
            </a:p>
          </p:txBody>
        </p:sp>
        <p:sp>
          <p:nvSpPr>
            <p:cNvPr id="200" name="Vrije vorm: vorm 199">
              <a:extLst>
                <a:ext uri="{FF2B5EF4-FFF2-40B4-BE49-F238E27FC236}">
                  <a16:creationId xmlns:a16="http://schemas.microsoft.com/office/drawing/2014/main" id="{7FAA675B-8C4C-413E-82D8-135BDBB2BD62}"/>
                </a:ext>
              </a:extLst>
            </p:cNvPr>
            <p:cNvSpPr/>
            <p:nvPr userDrawn="1"/>
          </p:nvSpPr>
          <p:spPr>
            <a:xfrm>
              <a:off x="5223423" y="1842731"/>
              <a:ext cx="413861" cy="413861"/>
            </a:xfrm>
            <a:custGeom>
              <a:avLst/>
              <a:gdLst>
                <a:gd name="connsiteX0" fmla="*/ 421253 w 421253"/>
                <a:gd name="connsiteY0" fmla="*/ 210626 h 421253"/>
                <a:gd name="connsiteX1" fmla="*/ 210627 w 421253"/>
                <a:gd name="connsiteY1" fmla="*/ 421253 h 421253"/>
                <a:gd name="connsiteX2" fmla="*/ 0 w 421253"/>
                <a:gd name="connsiteY2" fmla="*/ 210626 h 421253"/>
                <a:gd name="connsiteX3" fmla="*/ 210627 w 421253"/>
                <a:gd name="connsiteY3" fmla="*/ 0 h 421253"/>
                <a:gd name="connsiteX4" fmla="*/ 421253 w 421253"/>
                <a:gd name="connsiteY4" fmla="*/ 210626 h 4212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1253" h="421253">
                  <a:moveTo>
                    <a:pt x="421253" y="210626"/>
                  </a:moveTo>
                  <a:cubicBezTo>
                    <a:pt x="421253" y="326952"/>
                    <a:pt x="326952" y="421253"/>
                    <a:pt x="210627" y="421253"/>
                  </a:cubicBezTo>
                  <a:cubicBezTo>
                    <a:pt x="94301" y="421253"/>
                    <a:pt x="0" y="326952"/>
                    <a:pt x="0" y="210626"/>
                  </a:cubicBezTo>
                  <a:cubicBezTo>
                    <a:pt x="0" y="94301"/>
                    <a:pt x="94301" y="0"/>
                    <a:pt x="210627" y="0"/>
                  </a:cubicBezTo>
                  <a:cubicBezTo>
                    <a:pt x="326952" y="0"/>
                    <a:pt x="421253" y="94301"/>
                    <a:pt x="421253" y="210626"/>
                  </a:cubicBezTo>
                  <a:close/>
                </a:path>
              </a:pathLst>
            </a:custGeom>
            <a:solidFill>
              <a:srgbClr val="CECCCD"/>
            </a:solidFill>
            <a:ln w="12174" cap="flat">
              <a:noFill/>
              <a:prstDash val="solid"/>
              <a:miter/>
            </a:ln>
          </p:spPr>
          <p:txBody>
            <a:bodyPr rtlCol="0" anchor="ctr"/>
            <a:lstStyle/>
            <a:p>
              <a:endParaRPr lang="nl-NL" sz="1350" dirty="0"/>
            </a:p>
          </p:txBody>
        </p:sp>
        <p:sp>
          <p:nvSpPr>
            <p:cNvPr id="204" name="Vrije vorm: vorm 203">
              <a:extLst>
                <a:ext uri="{FF2B5EF4-FFF2-40B4-BE49-F238E27FC236}">
                  <a16:creationId xmlns:a16="http://schemas.microsoft.com/office/drawing/2014/main" id="{5D4C34E4-DF90-4659-B1F6-21169CD348F9}"/>
                </a:ext>
              </a:extLst>
            </p:cNvPr>
            <p:cNvSpPr/>
            <p:nvPr userDrawn="1"/>
          </p:nvSpPr>
          <p:spPr>
            <a:xfrm>
              <a:off x="6774803" y="2067604"/>
              <a:ext cx="156692" cy="156692"/>
            </a:xfrm>
            <a:custGeom>
              <a:avLst/>
              <a:gdLst>
                <a:gd name="connsiteX0" fmla="*/ 135142 w 159491"/>
                <a:gd name="connsiteY0" fmla="*/ 159492 h 159491"/>
                <a:gd name="connsiteX1" fmla="*/ 24350 w 159491"/>
                <a:gd name="connsiteY1" fmla="*/ 159492 h 159491"/>
                <a:gd name="connsiteX2" fmla="*/ 0 w 159491"/>
                <a:gd name="connsiteY2" fmla="*/ 135142 h 159491"/>
                <a:gd name="connsiteX3" fmla="*/ 0 w 159491"/>
                <a:gd name="connsiteY3" fmla="*/ 24350 h 159491"/>
                <a:gd name="connsiteX4" fmla="*/ 24350 w 159491"/>
                <a:gd name="connsiteY4" fmla="*/ 0 h 159491"/>
                <a:gd name="connsiteX5" fmla="*/ 135142 w 159491"/>
                <a:gd name="connsiteY5" fmla="*/ 0 h 159491"/>
                <a:gd name="connsiteX6" fmla="*/ 159492 w 159491"/>
                <a:gd name="connsiteY6" fmla="*/ 24350 h 159491"/>
                <a:gd name="connsiteX7" fmla="*/ 159492 w 159491"/>
                <a:gd name="connsiteY7" fmla="*/ 135142 h 159491"/>
                <a:gd name="connsiteX8" fmla="*/ 135142 w 159491"/>
                <a:gd name="connsiteY8" fmla="*/ 159492 h 159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9491" h="159491">
                  <a:moveTo>
                    <a:pt x="135142" y="159492"/>
                  </a:moveTo>
                  <a:lnTo>
                    <a:pt x="24350" y="159492"/>
                  </a:lnTo>
                  <a:cubicBezTo>
                    <a:pt x="10958" y="159492"/>
                    <a:pt x="0" y="148534"/>
                    <a:pt x="0" y="135142"/>
                  </a:cubicBezTo>
                  <a:lnTo>
                    <a:pt x="0" y="24350"/>
                  </a:lnTo>
                  <a:cubicBezTo>
                    <a:pt x="0" y="10957"/>
                    <a:pt x="10958" y="0"/>
                    <a:pt x="24350" y="0"/>
                  </a:cubicBezTo>
                  <a:lnTo>
                    <a:pt x="135142" y="0"/>
                  </a:lnTo>
                  <a:cubicBezTo>
                    <a:pt x="148535" y="0"/>
                    <a:pt x="159492" y="10957"/>
                    <a:pt x="159492" y="24350"/>
                  </a:cubicBezTo>
                  <a:lnTo>
                    <a:pt x="159492" y="135142"/>
                  </a:lnTo>
                  <a:cubicBezTo>
                    <a:pt x="159492" y="148534"/>
                    <a:pt x="148535" y="159492"/>
                    <a:pt x="135142" y="159492"/>
                  </a:cubicBezTo>
                  <a:close/>
                </a:path>
              </a:pathLst>
            </a:custGeom>
            <a:solidFill>
              <a:srgbClr val="3897F0"/>
            </a:solidFill>
            <a:ln w="12174" cap="flat">
              <a:noFill/>
              <a:prstDash val="solid"/>
              <a:miter/>
            </a:ln>
          </p:spPr>
          <p:txBody>
            <a:bodyPr rtlCol="0" anchor="ctr"/>
            <a:lstStyle/>
            <a:p>
              <a:endParaRPr lang="nl-NL" sz="1350" dirty="0"/>
            </a:p>
          </p:txBody>
        </p:sp>
        <p:sp>
          <p:nvSpPr>
            <p:cNvPr id="205" name="Vrije vorm: vorm 204">
              <a:extLst>
                <a:ext uri="{FF2B5EF4-FFF2-40B4-BE49-F238E27FC236}">
                  <a16:creationId xmlns:a16="http://schemas.microsoft.com/office/drawing/2014/main" id="{D6F13504-BBA9-46D0-8A12-88D235C86F2D}"/>
                </a:ext>
              </a:extLst>
            </p:cNvPr>
            <p:cNvSpPr/>
            <p:nvPr userDrawn="1"/>
          </p:nvSpPr>
          <p:spPr>
            <a:xfrm>
              <a:off x="5826272" y="2067604"/>
              <a:ext cx="904273" cy="156692"/>
            </a:xfrm>
            <a:custGeom>
              <a:avLst/>
              <a:gdLst>
                <a:gd name="connsiteX0" fmla="*/ 896076 w 920425"/>
                <a:gd name="connsiteY0" fmla="*/ 159492 h 159491"/>
                <a:gd name="connsiteX1" fmla="*/ 24350 w 920425"/>
                <a:gd name="connsiteY1" fmla="*/ 159492 h 159491"/>
                <a:gd name="connsiteX2" fmla="*/ 0 w 920425"/>
                <a:gd name="connsiteY2" fmla="*/ 135142 h 159491"/>
                <a:gd name="connsiteX3" fmla="*/ 0 w 920425"/>
                <a:gd name="connsiteY3" fmla="*/ 24350 h 159491"/>
                <a:gd name="connsiteX4" fmla="*/ 24350 w 920425"/>
                <a:gd name="connsiteY4" fmla="*/ 0 h 159491"/>
                <a:gd name="connsiteX5" fmla="*/ 896076 w 920425"/>
                <a:gd name="connsiteY5" fmla="*/ 0 h 159491"/>
                <a:gd name="connsiteX6" fmla="*/ 920426 w 920425"/>
                <a:gd name="connsiteY6" fmla="*/ 24350 h 159491"/>
                <a:gd name="connsiteX7" fmla="*/ 920426 w 920425"/>
                <a:gd name="connsiteY7" fmla="*/ 135142 h 159491"/>
                <a:gd name="connsiteX8" fmla="*/ 896076 w 920425"/>
                <a:gd name="connsiteY8" fmla="*/ 159492 h 159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20425" h="159491">
                  <a:moveTo>
                    <a:pt x="896076" y="159492"/>
                  </a:moveTo>
                  <a:lnTo>
                    <a:pt x="24350" y="159492"/>
                  </a:lnTo>
                  <a:cubicBezTo>
                    <a:pt x="10957" y="159492"/>
                    <a:pt x="0" y="148534"/>
                    <a:pt x="0" y="135142"/>
                  </a:cubicBezTo>
                  <a:lnTo>
                    <a:pt x="0" y="24350"/>
                  </a:lnTo>
                  <a:cubicBezTo>
                    <a:pt x="0" y="10957"/>
                    <a:pt x="10957" y="0"/>
                    <a:pt x="24350" y="0"/>
                  </a:cubicBezTo>
                  <a:lnTo>
                    <a:pt x="896076" y="0"/>
                  </a:lnTo>
                  <a:cubicBezTo>
                    <a:pt x="909469" y="0"/>
                    <a:pt x="920426" y="10957"/>
                    <a:pt x="920426" y="24350"/>
                  </a:cubicBezTo>
                  <a:lnTo>
                    <a:pt x="920426" y="135142"/>
                  </a:lnTo>
                  <a:cubicBezTo>
                    <a:pt x="920426" y="148534"/>
                    <a:pt x="909469" y="159492"/>
                    <a:pt x="896076" y="159492"/>
                  </a:cubicBezTo>
                  <a:close/>
                </a:path>
              </a:pathLst>
            </a:custGeom>
            <a:solidFill>
              <a:srgbClr val="3897F0"/>
            </a:solidFill>
            <a:ln w="12174" cap="flat">
              <a:noFill/>
              <a:prstDash val="solid"/>
              <a:miter/>
            </a:ln>
          </p:spPr>
          <p:txBody>
            <a:bodyPr rtlCol="0" anchor="ctr"/>
            <a:lstStyle/>
            <a:p>
              <a:endParaRPr lang="nl-NL" sz="1350" dirty="0"/>
            </a:p>
          </p:txBody>
        </p:sp>
        <p:sp>
          <p:nvSpPr>
            <p:cNvPr id="206" name="Tekstvak 205">
              <a:extLst>
                <a:ext uri="{FF2B5EF4-FFF2-40B4-BE49-F238E27FC236}">
                  <a16:creationId xmlns:a16="http://schemas.microsoft.com/office/drawing/2014/main" id="{A5EE7330-7DC5-4CF1-BE6A-0776DFE71FAE}"/>
                </a:ext>
              </a:extLst>
            </p:cNvPr>
            <p:cNvSpPr txBox="1"/>
            <p:nvPr userDrawn="1"/>
          </p:nvSpPr>
          <p:spPr>
            <a:xfrm>
              <a:off x="6071957" y="2054916"/>
              <a:ext cx="494152" cy="226301"/>
            </a:xfrm>
            <a:prstGeom prst="rect">
              <a:avLst/>
            </a:prstGeom>
            <a:noFill/>
          </p:spPr>
          <p:txBody>
            <a:bodyPr wrap="none" rtlCol="0">
              <a:spAutoFit/>
            </a:bodyPr>
            <a:lstStyle/>
            <a:p>
              <a:pPr algn="l"/>
              <a:r>
                <a:rPr lang="nl-NL" sz="503" spc="0" baseline="0">
                  <a:solidFill>
                    <a:srgbClr val="FFFFFF"/>
                  </a:solidFill>
                  <a:latin typeface="Arial"/>
                  <a:cs typeface="Arial"/>
                  <a:sym typeface="Arial"/>
                  <a:rtl val="0"/>
                </a:rPr>
                <a:t>Follow</a:t>
              </a:r>
              <a:endParaRPr lang="nl-NL" sz="503" spc="0" baseline="0" dirty="0">
                <a:solidFill>
                  <a:srgbClr val="FFFFFF"/>
                </a:solidFill>
                <a:latin typeface="Arial"/>
                <a:cs typeface="Arial"/>
                <a:sym typeface="Arial"/>
                <a:rtl val="0"/>
              </a:endParaRPr>
            </a:p>
          </p:txBody>
        </p:sp>
        <p:sp>
          <p:nvSpPr>
            <p:cNvPr id="207" name="Vrije vorm: vorm 206">
              <a:extLst>
                <a:ext uri="{FF2B5EF4-FFF2-40B4-BE49-F238E27FC236}">
                  <a16:creationId xmlns:a16="http://schemas.microsoft.com/office/drawing/2014/main" id="{A6128D3A-91F6-457F-A065-9E0DBF138587}"/>
                </a:ext>
              </a:extLst>
            </p:cNvPr>
            <p:cNvSpPr/>
            <p:nvPr userDrawn="1"/>
          </p:nvSpPr>
          <p:spPr>
            <a:xfrm>
              <a:off x="6829825" y="2129802"/>
              <a:ext cx="47844" cy="31099"/>
            </a:xfrm>
            <a:custGeom>
              <a:avLst/>
              <a:gdLst>
                <a:gd name="connsiteX0" fmla="*/ 24350 w 48699"/>
                <a:gd name="connsiteY0" fmla="*/ 31655 h 31654"/>
                <a:gd name="connsiteX1" fmla="*/ 0 w 48699"/>
                <a:gd name="connsiteY1" fmla="*/ 0 h 31654"/>
                <a:gd name="connsiteX2" fmla="*/ 48700 w 48699"/>
                <a:gd name="connsiteY2" fmla="*/ 0 h 31654"/>
              </a:gdLst>
              <a:ahLst/>
              <a:cxnLst>
                <a:cxn ang="0">
                  <a:pos x="connsiteX0" y="connsiteY0"/>
                </a:cxn>
                <a:cxn ang="0">
                  <a:pos x="connsiteX1" y="connsiteY1"/>
                </a:cxn>
                <a:cxn ang="0">
                  <a:pos x="connsiteX2" y="connsiteY2"/>
                </a:cxn>
              </a:cxnLst>
              <a:rect l="l" t="t" r="r" b="b"/>
              <a:pathLst>
                <a:path w="48699" h="31654">
                  <a:moveTo>
                    <a:pt x="24350" y="31655"/>
                  </a:moveTo>
                  <a:lnTo>
                    <a:pt x="0" y="0"/>
                  </a:lnTo>
                  <a:lnTo>
                    <a:pt x="48700" y="0"/>
                  </a:lnTo>
                  <a:close/>
                </a:path>
              </a:pathLst>
            </a:custGeom>
            <a:solidFill>
              <a:srgbClr val="FFFFFF"/>
            </a:solidFill>
            <a:ln w="12174" cap="flat">
              <a:noFill/>
              <a:prstDash val="solid"/>
              <a:miter/>
            </a:ln>
          </p:spPr>
          <p:txBody>
            <a:bodyPr rtlCol="0" anchor="ctr"/>
            <a:lstStyle/>
            <a:p>
              <a:endParaRPr lang="nl-NL" sz="1350" dirty="0"/>
            </a:p>
          </p:txBody>
        </p:sp>
        <p:sp>
          <p:nvSpPr>
            <p:cNvPr id="208" name="Vrije vorm: vorm 207">
              <a:extLst>
                <a:ext uri="{FF2B5EF4-FFF2-40B4-BE49-F238E27FC236}">
                  <a16:creationId xmlns:a16="http://schemas.microsoft.com/office/drawing/2014/main" id="{A8ECAA81-75D8-4077-B289-F79B3F2065BD}"/>
                </a:ext>
              </a:extLst>
            </p:cNvPr>
            <p:cNvSpPr/>
            <p:nvPr userDrawn="1"/>
          </p:nvSpPr>
          <p:spPr>
            <a:xfrm>
              <a:off x="5198304" y="2622607"/>
              <a:ext cx="1379138" cy="167458"/>
            </a:xfrm>
            <a:custGeom>
              <a:avLst/>
              <a:gdLst>
                <a:gd name="connsiteX0" fmla="*/ 0 w 1403771"/>
                <a:gd name="connsiteY0" fmla="*/ 0 h 170449"/>
                <a:gd name="connsiteX1" fmla="*/ 1403771 w 1403771"/>
                <a:gd name="connsiteY1" fmla="*/ 0 h 170449"/>
                <a:gd name="connsiteX2" fmla="*/ 1403771 w 1403771"/>
                <a:gd name="connsiteY2" fmla="*/ 170449 h 170449"/>
                <a:gd name="connsiteX3" fmla="*/ 0 w 1403771"/>
                <a:gd name="connsiteY3" fmla="*/ 170449 h 170449"/>
              </a:gdLst>
              <a:ahLst/>
              <a:cxnLst>
                <a:cxn ang="0">
                  <a:pos x="connsiteX0" y="connsiteY0"/>
                </a:cxn>
                <a:cxn ang="0">
                  <a:pos x="connsiteX1" y="connsiteY1"/>
                </a:cxn>
                <a:cxn ang="0">
                  <a:pos x="connsiteX2" y="connsiteY2"/>
                </a:cxn>
                <a:cxn ang="0">
                  <a:pos x="connsiteX3" y="connsiteY3"/>
                </a:cxn>
              </a:cxnLst>
              <a:rect l="l" t="t" r="r" b="b"/>
              <a:pathLst>
                <a:path w="1403771" h="170449">
                  <a:moveTo>
                    <a:pt x="0" y="0"/>
                  </a:moveTo>
                  <a:lnTo>
                    <a:pt x="1403771" y="0"/>
                  </a:lnTo>
                  <a:lnTo>
                    <a:pt x="1403771" y="170449"/>
                  </a:lnTo>
                  <a:lnTo>
                    <a:pt x="0" y="170449"/>
                  </a:lnTo>
                  <a:close/>
                </a:path>
              </a:pathLst>
            </a:custGeom>
            <a:noFill/>
            <a:ln w="12174" cap="flat">
              <a:noFill/>
              <a:prstDash val="solid"/>
              <a:miter/>
            </a:ln>
          </p:spPr>
          <p:txBody>
            <a:bodyPr rtlCol="0" anchor="ctr"/>
            <a:lstStyle/>
            <a:p>
              <a:endParaRPr lang="nl-NL" sz="1350" dirty="0"/>
            </a:p>
          </p:txBody>
        </p:sp>
        <p:sp>
          <p:nvSpPr>
            <p:cNvPr id="209" name="Tekstvak 208">
              <a:extLst>
                <a:ext uri="{FF2B5EF4-FFF2-40B4-BE49-F238E27FC236}">
                  <a16:creationId xmlns:a16="http://schemas.microsoft.com/office/drawing/2014/main" id="{E0168D28-0C46-4BD5-918D-BE1E6741CC25}"/>
                </a:ext>
              </a:extLst>
            </p:cNvPr>
            <p:cNvSpPr txBox="1"/>
            <p:nvPr userDrawn="1"/>
          </p:nvSpPr>
          <p:spPr>
            <a:xfrm>
              <a:off x="5109053" y="2567964"/>
              <a:ext cx="1073372" cy="211511"/>
            </a:xfrm>
            <a:prstGeom prst="rect">
              <a:avLst/>
            </a:prstGeom>
            <a:noFill/>
          </p:spPr>
          <p:txBody>
            <a:bodyPr wrap="none" rtlCol="0">
              <a:spAutoFit/>
            </a:bodyPr>
            <a:lstStyle/>
            <a:p>
              <a:pPr algn="l"/>
              <a:r>
                <a:rPr lang="nl-NL" sz="431" spc="0" baseline="0">
                  <a:solidFill>
                    <a:srgbClr val="333333"/>
                  </a:solidFill>
                  <a:latin typeface="Arial"/>
                  <a:cs typeface="Arial"/>
                  <a:sym typeface="Arial"/>
                  <a:rtl val="0"/>
                </a:rPr>
                <a:t>Born in Rotterdam - 1466</a:t>
              </a:r>
              <a:endParaRPr lang="nl-NL" sz="431" spc="0" baseline="0" dirty="0">
                <a:solidFill>
                  <a:srgbClr val="333333"/>
                </a:solidFill>
                <a:latin typeface="Arial"/>
                <a:cs typeface="Arial"/>
                <a:sym typeface="Arial"/>
                <a:rtl val="0"/>
              </a:endParaRPr>
            </a:p>
          </p:txBody>
        </p:sp>
        <p:sp>
          <p:nvSpPr>
            <p:cNvPr id="210" name="Tekstvak 209">
              <a:extLst>
                <a:ext uri="{FF2B5EF4-FFF2-40B4-BE49-F238E27FC236}">
                  <a16:creationId xmlns:a16="http://schemas.microsoft.com/office/drawing/2014/main" id="{28379AB1-B59B-43A7-ABE7-C795A44AD6FE}"/>
                </a:ext>
              </a:extLst>
            </p:cNvPr>
            <p:cNvSpPr txBox="1"/>
            <p:nvPr userDrawn="1"/>
          </p:nvSpPr>
          <p:spPr>
            <a:xfrm>
              <a:off x="5109053" y="2652891"/>
              <a:ext cx="1359775" cy="211511"/>
            </a:xfrm>
            <a:prstGeom prst="rect">
              <a:avLst/>
            </a:prstGeom>
            <a:noFill/>
          </p:spPr>
          <p:txBody>
            <a:bodyPr wrap="none" rtlCol="0">
              <a:spAutoFit/>
            </a:bodyPr>
            <a:lstStyle/>
            <a:p>
              <a:pPr algn="l"/>
              <a:r>
                <a:rPr lang="nl-NL" sz="431" spc="0" baseline="0">
                  <a:solidFill>
                    <a:srgbClr val="333333"/>
                  </a:solidFill>
                  <a:latin typeface="Arial"/>
                  <a:cs typeface="Arial"/>
                  <a:sym typeface="Arial"/>
                  <a:rtl val="0"/>
                </a:rPr>
                <a:t>Philosopher, writer and theologian</a:t>
              </a:r>
              <a:endParaRPr lang="nl-NL" sz="431" spc="0" baseline="0" dirty="0">
                <a:solidFill>
                  <a:srgbClr val="333333"/>
                </a:solidFill>
                <a:latin typeface="Arial"/>
                <a:cs typeface="Arial"/>
                <a:sym typeface="Arial"/>
                <a:rtl val="0"/>
              </a:endParaRPr>
            </a:p>
          </p:txBody>
        </p:sp>
        <p:grpSp>
          <p:nvGrpSpPr>
            <p:cNvPr id="213" name="Graphic 115">
              <a:extLst>
                <a:ext uri="{FF2B5EF4-FFF2-40B4-BE49-F238E27FC236}">
                  <a16:creationId xmlns:a16="http://schemas.microsoft.com/office/drawing/2014/main" id="{F086C95A-C67F-4771-BA75-620D17CE0D97}"/>
                </a:ext>
              </a:extLst>
            </p:cNvPr>
            <p:cNvGrpSpPr/>
            <p:nvPr userDrawn="1"/>
          </p:nvGrpSpPr>
          <p:grpSpPr>
            <a:xfrm>
              <a:off x="5229403" y="3639509"/>
              <a:ext cx="1733192" cy="149515"/>
              <a:chOff x="5232047" y="3920360"/>
              <a:chExt cx="1764149" cy="152186"/>
            </a:xfrm>
            <a:noFill/>
          </p:grpSpPr>
          <p:grpSp>
            <p:nvGrpSpPr>
              <p:cNvPr id="214" name="Graphic 115">
                <a:extLst>
                  <a:ext uri="{FF2B5EF4-FFF2-40B4-BE49-F238E27FC236}">
                    <a16:creationId xmlns:a16="http://schemas.microsoft.com/office/drawing/2014/main" id="{F086C95A-C67F-4771-BA75-620D17CE0D97}"/>
                  </a:ext>
                </a:extLst>
              </p:cNvPr>
              <p:cNvGrpSpPr/>
              <p:nvPr/>
            </p:nvGrpSpPr>
            <p:grpSpPr>
              <a:xfrm>
                <a:off x="5232047" y="3920360"/>
                <a:ext cx="150969" cy="150969"/>
                <a:chOff x="5232047" y="3920360"/>
                <a:chExt cx="150969" cy="150969"/>
              </a:xfrm>
              <a:noFill/>
            </p:grpSpPr>
            <p:sp>
              <p:nvSpPr>
                <p:cNvPr id="215" name="Vrije vorm: vorm 214">
                  <a:extLst>
                    <a:ext uri="{FF2B5EF4-FFF2-40B4-BE49-F238E27FC236}">
                      <a16:creationId xmlns:a16="http://schemas.microsoft.com/office/drawing/2014/main" id="{18F0C4CE-8553-4B90-8934-F02D8B6BF051}"/>
                    </a:ext>
                  </a:extLst>
                </p:cNvPr>
                <p:cNvSpPr/>
                <p:nvPr/>
              </p:nvSpPr>
              <p:spPr>
                <a:xfrm>
                  <a:off x="5232047" y="3920360"/>
                  <a:ext cx="150969" cy="150969"/>
                </a:xfrm>
                <a:custGeom>
                  <a:avLst/>
                  <a:gdLst>
                    <a:gd name="connsiteX0" fmla="*/ 0 w 150969"/>
                    <a:gd name="connsiteY0" fmla="*/ 0 h 150969"/>
                    <a:gd name="connsiteX1" fmla="*/ 150969 w 150969"/>
                    <a:gd name="connsiteY1" fmla="*/ 0 h 150969"/>
                    <a:gd name="connsiteX2" fmla="*/ 150969 w 150969"/>
                    <a:gd name="connsiteY2" fmla="*/ 150969 h 150969"/>
                    <a:gd name="connsiteX3" fmla="*/ 0 w 150969"/>
                    <a:gd name="connsiteY3" fmla="*/ 150969 h 150969"/>
                  </a:gdLst>
                  <a:ahLst/>
                  <a:cxnLst>
                    <a:cxn ang="0">
                      <a:pos x="connsiteX0" y="connsiteY0"/>
                    </a:cxn>
                    <a:cxn ang="0">
                      <a:pos x="connsiteX1" y="connsiteY1"/>
                    </a:cxn>
                    <a:cxn ang="0">
                      <a:pos x="connsiteX2" y="connsiteY2"/>
                    </a:cxn>
                    <a:cxn ang="0">
                      <a:pos x="connsiteX3" y="connsiteY3"/>
                    </a:cxn>
                  </a:cxnLst>
                  <a:rect l="l" t="t" r="r" b="b"/>
                  <a:pathLst>
                    <a:path w="150969" h="150969">
                      <a:moveTo>
                        <a:pt x="0" y="0"/>
                      </a:moveTo>
                      <a:lnTo>
                        <a:pt x="150969" y="0"/>
                      </a:lnTo>
                      <a:lnTo>
                        <a:pt x="150969" y="150969"/>
                      </a:lnTo>
                      <a:lnTo>
                        <a:pt x="0" y="150969"/>
                      </a:lnTo>
                      <a:close/>
                    </a:path>
                  </a:pathLst>
                </a:custGeom>
                <a:noFill/>
                <a:ln w="9130" cap="flat">
                  <a:solidFill>
                    <a:srgbClr val="3897F0"/>
                  </a:solidFill>
                  <a:prstDash val="solid"/>
                  <a:miter/>
                </a:ln>
              </p:spPr>
              <p:txBody>
                <a:bodyPr rtlCol="0" anchor="ctr"/>
                <a:lstStyle/>
                <a:p>
                  <a:endParaRPr lang="nl-NL" sz="1350" dirty="0"/>
                </a:p>
              </p:txBody>
            </p:sp>
            <p:grpSp>
              <p:nvGrpSpPr>
                <p:cNvPr id="216" name="Graphic 115">
                  <a:extLst>
                    <a:ext uri="{FF2B5EF4-FFF2-40B4-BE49-F238E27FC236}">
                      <a16:creationId xmlns:a16="http://schemas.microsoft.com/office/drawing/2014/main" id="{F086C95A-C67F-4771-BA75-620D17CE0D97}"/>
                    </a:ext>
                  </a:extLst>
                </p:cNvPr>
                <p:cNvGrpSpPr/>
                <p:nvPr/>
              </p:nvGrpSpPr>
              <p:grpSpPr>
                <a:xfrm>
                  <a:off x="5281965" y="3920360"/>
                  <a:ext cx="51134" cy="150969"/>
                  <a:chOff x="5281965" y="3920360"/>
                  <a:chExt cx="51134" cy="150969"/>
                </a:xfrm>
              </p:grpSpPr>
              <p:sp>
                <p:nvSpPr>
                  <p:cNvPr id="217" name="Vrije vorm: vorm 216">
                    <a:extLst>
                      <a:ext uri="{FF2B5EF4-FFF2-40B4-BE49-F238E27FC236}">
                        <a16:creationId xmlns:a16="http://schemas.microsoft.com/office/drawing/2014/main" id="{49EBD088-2160-4064-A484-788E889A666F}"/>
                      </a:ext>
                    </a:extLst>
                  </p:cNvPr>
                  <p:cNvSpPr/>
                  <p:nvPr/>
                </p:nvSpPr>
                <p:spPr>
                  <a:xfrm>
                    <a:off x="5281965" y="3920360"/>
                    <a:ext cx="12174" cy="150969"/>
                  </a:xfrm>
                  <a:custGeom>
                    <a:avLst/>
                    <a:gdLst>
                      <a:gd name="connsiteX0" fmla="*/ 0 w 12174"/>
                      <a:gd name="connsiteY0" fmla="*/ 0 h 150969"/>
                      <a:gd name="connsiteX1" fmla="*/ 0 w 12174"/>
                      <a:gd name="connsiteY1" fmla="*/ 150969 h 150969"/>
                    </a:gdLst>
                    <a:ahLst/>
                    <a:cxnLst>
                      <a:cxn ang="0">
                        <a:pos x="connsiteX0" y="connsiteY0"/>
                      </a:cxn>
                      <a:cxn ang="0">
                        <a:pos x="connsiteX1" y="connsiteY1"/>
                      </a:cxn>
                    </a:cxnLst>
                    <a:rect l="l" t="t" r="r" b="b"/>
                    <a:pathLst>
                      <a:path w="12174" h="150969">
                        <a:moveTo>
                          <a:pt x="0" y="0"/>
                        </a:moveTo>
                        <a:lnTo>
                          <a:pt x="0" y="150969"/>
                        </a:lnTo>
                      </a:path>
                    </a:pathLst>
                  </a:custGeom>
                  <a:ln w="9130" cap="flat">
                    <a:solidFill>
                      <a:srgbClr val="3897F0"/>
                    </a:solidFill>
                    <a:prstDash val="solid"/>
                    <a:miter/>
                  </a:ln>
                </p:spPr>
                <p:txBody>
                  <a:bodyPr rtlCol="0" anchor="ctr"/>
                  <a:lstStyle/>
                  <a:p>
                    <a:endParaRPr lang="nl-NL" sz="1350" dirty="0"/>
                  </a:p>
                </p:txBody>
              </p:sp>
              <p:sp>
                <p:nvSpPr>
                  <p:cNvPr id="218" name="Vrije vorm: vorm 217">
                    <a:extLst>
                      <a:ext uri="{FF2B5EF4-FFF2-40B4-BE49-F238E27FC236}">
                        <a16:creationId xmlns:a16="http://schemas.microsoft.com/office/drawing/2014/main" id="{0E886534-DA59-4571-BEE8-3E31D327BF1F}"/>
                      </a:ext>
                    </a:extLst>
                  </p:cNvPr>
                  <p:cNvSpPr/>
                  <p:nvPr/>
                </p:nvSpPr>
                <p:spPr>
                  <a:xfrm>
                    <a:off x="5333099" y="3920360"/>
                    <a:ext cx="12174" cy="150969"/>
                  </a:xfrm>
                  <a:custGeom>
                    <a:avLst/>
                    <a:gdLst>
                      <a:gd name="connsiteX0" fmla="*/ 0 w 12174"/>
                      <a:gd name="connsiteY0" fmla="*/ 0 h 150969"/>
                      <a:gd name="connsiteX1" fmla="*/ 0 w 12174"/>
                      <a:gd name="connsiteY1" fmla="*/ 150969 h 150969"/>
                    </a:gdLst>
                    <a:ahLst/>
                    <a:cxnLst>
                      <a:cxn ang="0">
                        <a:pos x="connsiteX0" y="connsiteY0"/>
                      </a:cxn>
                      <a:cxn ang="0">
                        <a:pos x="connsiteX1" y="connsiteY1"/>
                      </a:cxn>
                    </a:cxnLst>
                    <a:rect l="l" t="t" r="r" b="b"/>
                    <a:pathLst>
                      <a:path w="12174" h="150969">
                        <a:moveTo>
                          <a:pt x="0" y="0"/>
                        </a:moveTo>
                        <a:lnTo>
                          <a:pt x="0" y="150969"/>
                        </a:lnTo>
                      </a:path>
                    </a:pathLst>
                  </a:custGeom>
                  <a:ln w="9130" cap="flat">
                    <a:solidFill>
                      <a:srgbClr val="3897F0"/>
                    </a:solidFill>
                    <a:prstDash val="solid"/>
                    <a:miter/>
                  </a:ln>
                </p:spPr>
                <p:txBody>
                  <a:bodyPr rtlCol="0" anchor="ctr"/>
                  <a:lstStyle/>
                  <a:p>
                    <a:endParaRPr lang="nl-NL" sz="1350" dirty="0"/>
                  </a:p>
                </p:txBody>
              </p:sp>
            </p:grpSp>
            <p:grpSp>
              <p:nvGrpSpPr>
                <p:cNvPr id="219" name="Graphic 115">
                  <a:extLst>
                    <a:ext uri="{FF2B5EF4-FFF2-40B4-BE49-F238E27FC236}">
                      <a16:creationId xmlns:a16="http://schemas.microsoft.com/office/drawing/2014/main" id="{F086C95A-C67F-4771-BA75-620D17CE0D97}"/>
                    </a:ext>
                  </a:extLst>
                </p:cNvPr>
                <p:cNvGrpSpPr/>
                <p:nvPr/>
              </p:nvGrpSpPr>
              <p:grpSpPr>
                <a:xfrm>
                  <a:off x="5232047" y="3970277"/>
                  <a:ext cx="150969" cy="51134"/>
                  <a:chOff x="5232047" y="3970277"/>
                  <a:chExt cx="150969" cy="51134"/>
                </a:xfrm>
              </p:grpSpPr>
              <p:sp>
                <p:nvSpPr>
                  <p:cNvPr id="220" name="Vrije vorm: vorm 219">
                    <a:extLst>
                      <a:ext uri="{FF2B5EF4-FFF2-40B4-BE49-F238E27FC236}">
                        <a16:creationId xmlns:a16="http://schemas.microsoft.com/office/drawing/2014/main" id="{AD966326-D33C-4469-B51A-6DB1C35E0851}"/>
                      </a:ext>
                    </a:extLst>
                  </p:cNvPr>
                  <p:cNvSpPr/>
                  <p:nvPr/>
                </p:nvSpPr>
                <p:spPr>
                  <a:xfrm>
                    <a:off x="5232047" y="3970277"/>
                    <a:ext cx="150969" cy="12174"/>
                  </a:xfrm>
                  <a:custGeom>
                    <a:avLst/>
                    <a:gdLst>
                      <a:gd name="connsiteX0" fmla="*/ 150969 w 150969"/>
                      <a:gd name="connsiteY0" fmla="*/ 0 h 12174"/>
                      <a:gd name="connsiteX1" fmla="*/ 0 w 150969"/>
                      <a:gd name="connsiteY1" fmla="*/ 0 h 12174"/>
                    </a:gdLst>
                    <a:ahLst/>
                    <a:cxnLst>
                      <a:cxn ang="0">
                        <a:pos x="connsiteX0" y="connsiteY0"/>
                      </a:cxn>
                      <a:cxn ang="0">
                        <a:pos x="connsiteX1" y="connsiteY1"/>
                      </a:cxn>
                    </a:cxnLst>
                    <a:rect l="l" t="t" r="r" b="b"/>
                    <a:pathLst>
                      <a:path w="150969" h="12174">
                        <a:moveTo>
                          <a:pt x="150969" y="0"/>
                        </a:moveTo>
                        <a:lnTo>
                          <a:pt x="0" y="0"/>
                        </a:lnTo>
                      </a:path>
                    </a:pathLst>
                  </a:custGeom>
                  <a:ln w="9130" cap="flat">
                    <a:solidFill>
                      <a:srgbClr val="3897F0"/>
                    </a:solidFill>
                    <a:prstDash val="solid"/>
                    <a:miter/>
                  </a:ln>
                </p:spPr>
                <p:txBody>
                  <a:bodyPr rtlCol="0" anchor="ctr"/>
                  <a:lstStyle/>
                  <a:p>
                    <a:endParaRPr lang="nl-NL" sz="1350" dirty="0"/>
                  </a:p>
                </p:txBody>
              </p:sp>
              <p:sp>
                <p:nvSpPr>
                  <p:cNvPr id="221" name="Vrije vorm: vorm 220">
                    <a:extLst>
                      <a:ext uri="{FF2B5EF4-FFF2-40B4-BE49-F238E27FC236}">
                        <a16:creationId xmlns:a16="http://schemas.microsoft.com/office/drawing/2014/main" id="{C01B7A4B-9F82-4C45-B620-86A35817D68D}"/>
                      </a:ext>
                    </a:extLst>
                  </p:cNvPr>
                  <p:cNvSpPr/>
                  <p:nvPr/>
                </p:nvSpPr>
                <p:spPr>
                  <a:xfrm>
                    <a:off x="5232047" y="4021412"/>
                    <a:ext cx="150969" cy="12174"/>
                  </a:xfrm>
                  <a:custGeom>
                    <a:avLst/>
                    <a:gdLst>
                      <a:gd name="connsiteX0" fmla="*/ 150969 w 150969"/>
                      <a:gd name="connsiteY0" fmla="*/ 0 h 12174"/>
                      <a:gd name="connsiteX1" fmla="*/ 0 w 150969"/>
                      <a:gd name="connsiteY1" fmla="*/ 0 h 12174"/>
                    </a:gdLst>
                    <a:ahLst/>
                    <a:cxnLst>
                      <a:cxn ang="0">
                        <a:pos x="connsiteX0" y="connsiteY0"/>
                      </a:cxn>
                      <a:cxn ang="0">
                        <a:pos x="connsiteX1" y="connsiteY1"/>
                      </a:cxn>
                    </a:cxnLst>
                    <a:rect l="l" t="t" r="r" b="b"/>
                    <a:pathLst>
                      <a:path w="150969" h="12174">
                        <a:moveTo>
                          <a:pt x="150969" y="0"/>
                        </a:moveTo>
                        <a:lnTo>
                          <a:pt x="0" y="0"/>
                        </a:lnTo>
                      </a:path>
                    </a:pathLst>
                  </a:custGeom>
                  <a:ln w="9130" cap="flat">
                    <a:solidFill>
                      <a:srgbClr val="3897F0"/>
                    </a:solidFill>
                    <a:prstDash val="solid"/>
                    <a:miter/>
                  </a:ln>
                </p:spPr>
                <p:txBody>
                  <a:bodyPr rtlCol="0" anchor="ctr"/>
                  <a:lstStyle/>
                  <a:p>
                    <a:endParaRPr lang="nl-NL" sz="1350" dirty="0"/>
                  </a:p>
                </p:txBody>
              </p:sp>
            </p:grpSp>
          </p:grpSp>
          <p:grpSp>
            <p:nvGrpSpPr>
              <p:cNvPr id="222" name="Graphic 115">
                <a:extLst>
                  <a:ext uri="{FF2B5EF4-FFF2-40B4-BE49-F238E27FC236}">
                    <a16:creationId xmlns:a16="http://schemas.microsoft.com/office/drawing/2014/main" id="{F086C95A-C67F-4771-BA75-620D17CE0D97}"/>
                  </a:ext>
                </a:extLst>
              </p:cNvPr>
              <p:cNvGrpSpPr/>
              <p:nvPr/>
            </p:nvGrpSpPr>
            <p:grpSpPr>
              <a:xfrm>
                <a:off x="5781137" y="3920360"/>
                <a:ext cx="127836" cy="150969"/>
                <a:chOff x="5781137" y="3920360"/>
                <a:chExt cx="127836" cy="150969"/>
              </a:xfrm>
              <a:noFill/>
            </p:grpSpPr>
            <p:sp>
              <p:nvSpPr>
                <p:cNvPr id="223" name="Vrije vorm: vorm 222">
                  <a:extLst>
                    <a:ext uri="{FF2B5EF4-FFF2-40B4-BE49-F238E27FC236}">
                      <a16:creationId xmlns:a16="http://schemas.microsoft.com/office/drawing/2014/main" id="{BF67E9C1-D52B-4345-8494-0FEBD6B84E23}"/>
                    </a:ext>
                  </a:extLst>
                </p:cNvPr>
                <p:cNvSpPr/>
                <p:nvPr/>
              </p:nvSpPr>
              <p:spPr>
                <a:xfrm>
                  <a:off x="5781137" y="3920360"/>
                  <a:ext cx="127836" cy="12174"/>
                </a:xfrm>
                <a:custGeom>
                  <a:avLst/>
                  <a:gdLst>
                    <a:gd name="connsiteX0" fmla="*/ 0 w 127836"/>
                    <a:gd name="connsiteY0" fmla="*/ 0 h 12174"/>
                    <a:gd name="connsiteX1" fmla="*/ 127837 w 127836"/>
                    <a:gd name="connsiteY1" fmla="*/ 0 h 12174"/>
                  </a:gdLst>
                  <a:ahLst/>
                  <a:cxnLst>
                    <a:cxn ang="0">
                      <a:pos x="connsiteX0" y="connsiteY0"/>
                    </a:cxn>
                    <a:cxn ang="0">
                      <a:pos x="connsiteX1" y="connsiteY1"/>
                    </a:cxn>
                  </a:cxnLst>
                  <a:rect l="l" t="t" r="r" b="b"/>
                  <a:pathLst>
                    <a:path w="127836" h="12174">
                      <a:moveTo>
                        <a:pt x="0" y="0"/>
                      </a:moveTo>
                      <a:lnTo>
                        <a:pt x="127837" y="0"/>
                      </a:lnTo>
                    </a:path>
                  </a:pathLst>
                </a:custGeom>
                <a:ln w="9130" cap="flat">
                  <a:solidFill>
                    <a:srgbClr val="999999"/>
                  </a:solidFill>
                  <a:prstDash val="solid"/>
                  <a:round/>
                </a:ln>
              </p:spPr>
              <p:txBody>
                <a:bodyPr rtlCol="0" anchor="ctr"/>
                <a:lstStyle/>
                <a:p>
                  <a:endParaRPr lang="nl-NL" sz="1350" dirty="0"/>
                </a:p>
              </p:txBody>
            </p:sp>
            <p:sp>
              <p:nvSpPr>
                <p:cNvPr id="224" name="Vrije vorm: vorm 223">
                  <a:extLst>
                    <a:ext uri="{FF2B5EF4-FFF2-40B4-BE49-F238E27FC236}">
                      <a16:creationId xmlns:a16="http://schemas.microsoft.com/office/drawing/2014/main" id="{FF0DD43C-DF74-44ED-966C-64B71DC6F948}"/>
                    </a:ext>
                  </a:extLst>
                </p:cNvPr>
                <p:cNvSpPr/>
                <p:nvPr/>
              </p:nvSpPr>
              <p:spPr>
                <a:xfrm>
                  <a:off x="5781137" y="4071329"/>
                  <a:ext cx="127836" cy="12174"/>
                </a:xfrm>
                <a:custGeom>
                  <a:avLst/>
                  <a:gdLst>
                    <a:gd name="connsiteX0" fmla="*/ 0 w 127836"/>
                    <a:gd name="connsiteY0" fmla="*/ 0 h 12174"/>
                    <a:gd name="connsiteX1" fmla="*/ 127837 w 127836"/>
                    <a:gd name="connsiteY1" fmla="*/ 0 h 12174"/>
                  </a:gdLst>
                  <a:ahLst/>
                  <a:cxnLst>
                    <a:cxn ang="0">
                      <a:pos x="connsiteX0" y="connsiteY0"/>
                    </a:cxn>
                    <a:cxn ang="0">
                      <a:pos x="connsiteX1" y="connsiteY1"/>
                    </a:cxn>
                  </a:cxnLst>
                  <a:rect l="l" t="t" r="r" b="b"/>
                  <a:pathLst>
                    <a:path w="127836" h="12174">
                      <a:moveTo>
                        <a:pt x="0" y="0"/>
                      </a:moveTo>
                      <a:lnTo>
                        <a:pt x="127837" y="0"/>
                      </a:lnTo>
                    </a:path>
                  </a:pathLst>
                </a:custGeom>
                <a:ln w="9130" cap="flat">
                  <a:solidFill>
                    <a:srgbClr val="999999"/>
                  </a:solidFill>
                  <a:prstDash val="solid"/>
                  <a:round/>
                </a:ln>
              </p:spPr>
              <p:txBody>
                <a:bodyPr rtlCol="0" anchor="ctr"/>
                <a:lstStyle/>
                <a:p>
                  <a:endParaRPr lang="nl-NL" sz="1350" dirty="0"/>
                </a:p>
              </p:txBody>
            </p:sp>
            <p:sp>
              <p:nvSpPr>
                <p:cNvPr id="225" name="Vrije vorm: vorm 224">
                  <a:extLst>
                    <a:ext uri="{FF2B5EF4-FFF2-40B4-BE49-F238E27FC236}">
                      <a16:creationId xmlns:a16="http://schemas.microsoft.com/office/drawing/2014/main" id="{3236CE28-D2C6-4873-AF57-9813FB2DC119}"/>
                    </a:ext>
                  </a:extLst>
                </p:cNvPr>
                <p:cNvSpPr/>
                <p:nvPr/>
              </p:nvSpPr>
              <p:spPr>
                <a:xfrm>
                  <a:off x="5784790" y="3936187"/>
                  <a:ext cx="119314" cy="119314"/>
                </a:xfrm>
                <a:custGeom>
                  <a:avLst/>
                  <a:gdLst>
                    <a:gd name="connsiteX0" fmla="*/ 0 w 119314"/>
                    <a:gd name="connsiteY0" fmla="*/ 0 h 119314"/>
                    <a:gd name="connsiteX1" fmla="*/ 119314 w 119314"/>
                    <a:gd name="connsiteY1" fmla="*/ 0 h 119314"/>
                    <a:gd name="connsiteX2" fmla="*/ 119314 w 119314"/>
                    <a:gd name="connsiteY2" fmla="*/ 119314 h 119314"/>
                    <a:gd name="connsiteX3" fmla="*/ 0 w 119314"/>
                    <a:gd name="connsiteY3" fmla="*/ 119314 h 119314"/>
                  </a:gdLst>
                  <a:ahLst/>
                  <a:cxnLst>
                    <a:cxn ang="0">
                      <a:pos x="connsiteX0" y="connsiteY0"/>
                    </a:cxn>
                    <a:cxn ang="0">
                      <a:pos x="connsiteX1" y="connsiteY1"/>
                    </a:cxn>
                    <a:cxn ang="0">
                      <a:pos x="connsiteX2" y="connsiteY2"/>
                    </a:cxn>
                    <a:cxn ang="0">
                      <a:pos x="connsiteX3" y="connsiteY3"/>
                    </a:cxn>
                  </a:cxnLst>
                  <a:rect l="l" t="t" r="r" b="b"/>
                  <a:pathLst>
                    <a:path w="119314" h="119314">
                      <a:moveTo>
                        <a:pt x="0" y="0"/>
                      </a:moveTo>
                      <a:lnTo>
                        <a:pt x="119314" y="0"/>
                      </a:lnTo>
                      <a:lnTo>
                        <a:pt x="119314" y="119314"/>
                      </a:lnTo>
                      <a:lnTo>
                        <a:pt x="0" y="119314"/>
                      </a:lnTo>
                      <a:close/>
                    </a:path>
                  </a:pathLst>
                </a:custGeom>
                <a:noFill/>
                <a:ln w="9130" cap="flat">
                  <a:solidFill>
                    <a:srgbClr val="999999"/>
                  </a:solidFill>
                  <a:prstDash val="solid"/>
                  <a:round/>
                </a:ln>
              </p:spPr>
              <p:txBody>
                <a:bodyPr rtlCol="0" anchor="ctr"/>
                <a:lstStyle/>
                <a:p>
                  <a:endParaRPr lang="nl-NL" sz="1350" dirty="0"/>
                </a:p>
              </p:txBody>
            </p:sp>
          </p:grpSp>
          <p:grpSp>
            <p:nvGrpSpPr>
              <p:cNvPr id="226" name="Graphic 115">
                <a:extLst>
                  <a:ext uri="{FF2B5EF4-FFF2-40B4-BE49-F238E27FC236}">
                    <a16:creationId xmlns:a16="http://schemas.microsoft.com/office/drawing/2014/main" id="{F086C95A-C67F-4771-BA75-620D17CE0D97}"/>
                  </a:ext>
                </a:extLst>
              </p:cNvPr>
              <p:cNvGrpSpPr/>
              <p:nvPr/>
            </p:nvGrpSpPr>
            <p:grpSpPr>
              <a:xfrm>
                <a:off x="6307095" y="3920360"/>
                <a:ext cx="150969" cy="150969"/>
                <a:chOff x="6307095" y="3920360"/>
                <a:chExt cx="150969" cy="150969"/>
              </a:xfrm>
              <a:noFill/>
            </p:grpSpPr>
            <p:sp>
              <p:nvSpPr>
                <p:cNvPr id="227" name="Vrije vorm: vorm 226">
                  <a:extLst>
                    <a:ext uri="{FF2B5EF4-FFF2-40B4-BE49-F238E27FC236}">
                      <a16:creationId xmlns:a16="http://schemas.microsoft.com/office/drawing/2014/main" id="{6C3CE86F-3D38-489A-8AFB-624D470FA50C}"/>
                    </a:ext>
                  </a:extLst>
                </p:cNvPr>
                <p:cNvSpPr/>
                <p:nvPr/>
              </p:nvSpPr>
              <p:spPr>
                <a:xfrm>
                  <a:off x="6307095" y="3920360"/>
                  <a:ext cx="150969" cy="150969"/>
                </a:xfrm>
                <a:custGeom>
                  <a:avLst/>
                  <a:gdLst>
                    <a:gd name="connsiteX0" fmla="*/ 150969 w 150969"/>
                    <a:gd name="connsiteY0" fmla="*/ 75485 h 150969"/>
                    <a:gd name="connsiteX1" fmla="*/ 75485 w 150969"/>
                    <a:gd name="connsiteY1" fmla="*/ 150969 h 150969"/>
                    <a:gd name="connsiteX2" fmla="*/ 0 w 150969"/>
                    <a:gd name="connsiteY2" fmla="*/ 75485 h 150969"/>
                    <a:gd name="connsiteX3" fmla="*/ 75485 w 150969"/>
                    <a:gd name="connsiteY3" fmla="*/ 0 h 150969"/>
                    <a:gd name="connsiteX4" fmla="*/ 150969 w 150969"/>
                    <a:gd name="connsiteY4" fmla="*/ 75485 h 1509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0969" h="150969">
                      <a:moveTo>
                        <a:pt x="150969" y="75485"/>
                      </a:moveTo>
                      <a:cubicBezTo>
                        <a:pt x="150969" y="117174"/>
                        <a:pt x="117174" y="150969"/>
                        <a:pt x="75485" y="150969"/>
                      </a:cubicBezTo>
                      <a:cubicBezTo>
                        <a:pt x="33796" y="150969"/>
                        <a:pt x="0" y="117174"/>
                        <a:pt x="0" y="75485"/>
                      </a:cubicBezTo>
                      <a:cubicBezTo>
                        <a:pt x="0" y="33796"/>
                        <a:pt x="33796" y="0"/>
                        <a:pt x="75485" y="0"/>
                      </a:cubicBezTo>
                      <a:cubicBezTo>
                        <a:pt x="117174" y="0"/>
                        <a:pt x="150969" y="33796"/>
                        <a:pt x="150969" y="75485"/>
                      </a:cubicBezTo>
                      <a:close/>
                    </a:path>
                  </a:pathLst>
                </a:custGeom>
                <a:noFill/>
                <a:ln w="9130" cap="flat">
                  <a:solidFill>
                    <a:srgbClr val="999999"/>
                  </a:solidFill>
                  <a:prstDash val="solid"/>
                  <a:round/>
                </a:ln>
              </p:spPr>
              <p:txBody>
                <a:bodyPr rtlCol="0" anchor="ctr"/>
                <a:lstStyle/>
                <a:p>
                  <a:endParaRPr lang="nl-NL" sz="1350" dirty="0"/>
                </a:p>
              </p:txBody>
            </p:sp>
            <p:sp>
              <p:nvSpPr>
                <p:cNvPr id="228" name="Vrije vorm: vorm 227">
                  <a:extLst>
                    <a:ext uri="{FF2B5EF4-FFF2-40B4-BE49-F238E27FC236}">
                      <a16:creationId xmlns:a16="http://schemas.microsoft.com/office/drawing/2014/main" id="{4D507A35-B2BC-4508-A84F-8E3B5E4725B7}"/>
                    </a:ext>
                  </a:extLst>
                </p:cNvPr>
                <p:cNvSpPr/>
                <p:nvPr/>
              </p:nvSpPr>
              <p:spPr>
                <a:xfrm>
                  <a:off x="6335098" y="3950797"/>
                  <a:ext cx="94964" cy="90094"/>
                </a:xfrm>
                <a:custGeom>
                  <a:avLst/>
                  <a:gdLst>
                    <a:gd name="connsiteX0" fmla="*/ 47482 w 94964"/>
                    <a:gd name="connsiteY0" fmla="*/ 0 h 90094"/>
                    <a:gd name="connsiteX1" fmla="*/ 58440 w 94964"/>
                    <a:gd name="connsiteY1" fmla="*/ 34090 h 90094"/>
                    <a:gd name="connsiteX2" fmla="*/ 94965 w 94964"/>
                    <a:gd name="connsiteY2" fmla="*/ 34090 h 90094"/>
                    <a:gd name="connsiteX3" fmla="*/ 65745 w 94964"/>
                    <a:gd name="connsiteY3" fmla="*/ 56005 h 90094"/>
                    <a:gd name="connsiteX4" fmla="*/ 76702 w 94964"/>
                    <a:gd name="connsiteY4" fmla="*/ 90095 h 90094"/>
                    <a:gd name="connsiteX5" fmla="*/ 47482 w 94964"/>
                    <a:gd name="connsiteY5" fmla="*/ 68180 h 90094"/>
                    <a:gd name="connsiteX6" fmla="*/ 18262 w 94964"/>
                    <a:gd name="connsiteY6" fmla="*/ 90095 h 90094"/>
                    <a:gd name="connsiteX7" fmla="*/ 29220 w 94964"/>
                    <a:gd name="connsiteY7" fmla="*/ 56005 h 90094"/>
                    <a:gd name="connsiteX8" fmla="*/ 0 w 94964"/>
                    <a:gd name="connsiteY8" fmla="*/ 34090 h 90094"/>
                    <a:gd name="connsiteX9" fmla="*/ 36525 w 94964"/>
                    <a:gd name="connsiteY9" fmla="*/ 34090 h 90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4964" h="90094">
                      <a:moveTo>
                        <a:pt x="47482" y="0"/>
                      </a:moveTo>
                      <a:lnTo>
                        <a:pt x="58440" y="34090"/>
                      </a:lnTo>
                      <a:lnTo>
                        <a:pt x="94965" y="34090"/>
                      </a:lnTo>
                      <a:lnTo>
                        <a:pt x="65745" y="56005"/>
                      </a:lnTo>
                      <a:lnTo>
                        <a:pt x="76702" y="90095"/>
                      </a:lnTo>
                      <a:lnTo>
                        <a:pt x="47482" y="68180"/>
                      </a:lnTo>
                      <a:lnTo>
                        <a:pt x="18262" y="90095"/>
                      </a:lnTo>
                      <a:lnTo>
                        <a:pt x="29220" y="56005"/>
                      </a:lnTo>
                      <a:lnTo>
                        <a:pt x="0" y="34090"/>
                      </a:lnTo>
                      <a:lnTo>
                        <a:pt x="36525" y="34090"/>
                      </a:lnTo>
                      <a:close/>
                    </a:path>
                  </a:pathLst>
                </a:custGeom>
                <a:noFill/>
                <a:ln w="9130" cap="flat">
                  <a:solidFill>
                    <a:srgbClr val="999999"/>
                  </a:solidFill>
                  <a:prstDash val="solid"/>
                  <a:round/>
                </a:ln>
              </p:spPr>
              <p:txBody>
                <a:bodyPr rtlCol="0" anchor="ctr"/>
                <a:lstStyle/>
                <a:p>
                  <a:endParaRPr lang="nl-NL" sz="1350" dirty="0"/>
                </a:p>
              </p:txBody>
            </p:sp>
          </p:grpSp>
          <p:grpSp>
            <p:nvGrpSpPr>
              <p:cNvPr id="229" name="Graphic 115">
                <a:extLst>
                  <a:ext uri="{FF2B5EF4-FFF2-40B4-BE49-F238E27FC236}">
                    <a16:creationId xmlns:a16="http://schemas.microsoft.com/office/drawing/2014/main" id="{F086C95A-C67F-4771-BA75-620D17CE0D97}"/>
                  </a:ext>
                </a:extLst>
              </p:cNvPr>
              <p:cNvGrpSpPr/>
              <p:nvPr/>
            </p:nvGrpSpPr>
            <p:grpSpPr>
              <a:xfrm>
                <a:off x="6844010" y="3920360"/>
                <a:ext cx="152186" cy="152186"/>
                <a:chOff x="6844010" y="3920360"/>
                <a:chExt cx="152186" cy="152186"/>
              </a:xfrm>
              <a:noFill/>
            </p:grpSpPr>
            <p:sp>
              <p:nvSpPr>
                <p:cNvPr id="230" name="Vrije vorm: vorm 229">
                  <a:extLst>
                    <a:ext uri="{FF2B5EF4-FFF2-40B4-BE49-F238E27FC236}">
                      <a16:creationId xmlns:a16="http://schemas.microsoft.com/office/drawing/2014/main" id="{F56FD2CE-7A51-4E42-9EB8-97D64BEA1BA8}"/>
                    </a:ext>
                  </a:extLst>
                </p:cNvPr>
                <p:cNvSpPr/>
                <p:nvPr/>
              </p:nvSpPr>
              <p:spPr>
                <a:xfrm>
                  <a:off x="6844010" y="3920360"/>
                  <a:ext cx="152186" cy="152186"/>
                </a:xfrm>
                <a:custGeom>
                  <a:avLst/>
                  <a:gdLst>
                    <a:gd name="connsiteX0" fmla="*/ 152187 w 152186"/>
                    <a:gd name="connsiteY0" fmla="*/ 23132 h 152186"/>
                    <a:gd name="connsiteX1" fmla="*/ 152187 w 152186"/>
                    <a:gd name="connsiteY1" fmla="*/ 146099 h 152186"/>
                    <a:gd name="connsiteX2" fmla="*/ 146099 w 152186"/>
                    <a:gd name="connsiteY2" fmla="*/ 152187 h 152186"/>
                    <a:gd name="connsiteX3" fmla="*/ 6087 w 152186"/>
                    <a:gd name="connsiteY3" fmla="*/ 152187 h 152186"/>
                    <a:gd name="connsiteX4" fmla="*/ 0 w 152186"/>
                    <a:gd name="connsiteY4" fmla="*/ 146099 h 152186"/>
                    <a:gd name="connsiteX5" fmla="*/ 0 w 152186"/>
                    <a:gd name="connsiteY5" fmla="*/ 23132 h 152186"/>
                    <a:gd name="connsiteX6" fmla="*/ 6087 w 152186"/>
                    <a:gd name="connsiteY6" fmla="*/ 17045 h 152186"/>
                    <a:gd name="connsiteX7" fmla="*/ 58440 w 152186"/>
                    <a:gd name="connsiteY7" fmla="*/ 17045 h 152186"/>
                    <a:gd name="connsiteX8" fmla="*/ 75485 w 152186"/>
                    <a:gd name="connsiteY8" fmla="*/ 0 h 152186"/>
                    <a:gd name="connsiteX9" fmla="*/ 92529 w 152186"/>
                    <a:gd name="connsiteY9" fmla="*/ 17045 h 152186"/>
                    <a:gd name="connsiteX10" fmla="*/ 144882 w 152186"/>
                    <a:gd name="connsiteY10" fmla="*/ 17045 h 152186"/>
                    <a:gd name="connsiteX11" fmla="*/ 152187 w 152186"/>
                    <a:gd name="connsiteY11" fmla="*/ 23132 h 152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2186" h="152186">
                      <a:moveTo>
                        <a:pt x="152187" y="23132"/>
                      </a:moveTo>
                      <a:lnTo>
                        <a:pt x="152187" y="146099"/>
                      </a:lnTo>
                      <a:cubicBezTo>
                        <a:pt x="152187" y="149752"/>
                        <a:pt x="149752" y="152187"/>
                        <a:pt x="146099" y="152187"/>
                      </a:cubicBezTo>
                      <a:lnTo>
                        <a:pt x="6087" y="152187"/>
                      </a:lnTo>
                      <a:cubicBezTo>
                        <a:pt x="2435" y="152187"/>
                        <a:pt x="0" y="149752"/>
                        <a:pt x="0" y="146099"/>
                      </a:cubicBezTo>
                      <a:lnTo>
                        <a:pt x="0" y="23132"/>
                      </a:lnTo>
                      <a:cubicBezTo>
                        <a:pt x="0" y="19480"/>
                        <a:pt x="2435" y="17045"/>
                        <a:pt x="6087" y="17045"/>
                      </a:cubicBezTo>
                      <a:lnTo>
                        <a:pt x="58440" y="17045"/>
                      </a:lnTo>
                      <a:lnTo>
                        <a:pt x="75485" y="0"/>
                      </a:lnTo>
                      <a:lnTo>
                        <a:pt x="92529" y="17045"/>
                      </a:lnTo>
                      <a:lnTo>
                        <a:pt x="144882" y="17045"/>
                      </a:lnTo>
                      <a:cubicBezTo>
                        <a:pt x="148534" y="17045"/>
                        <a:pt x="152187" y="19480"/>
                        <a:pt x="152187" y="23132"/>
                      </a:cubicBezTo>
                      <a:close/>
                    </a:path>
                  </a:pathLst>
                </a:custGeom>
                <a:noFill/>
                <a:ln w="9130" cap="flat">
                  <a:solidFill>
                    <a:srgbClr val="999999"/>
                  </a:solidFill>
                  <a:prstDash val="solid"/>
                  <a:round/>
                </a:ln>
              </p:spPr>
              <p:txBody>
                <a:bodyPr rtlCol="0" anchor="ctr"/>
                <a:lstStyle/>
                <a:p>
                  <a:endParaRPr lang="nl-NL" sz="1350" dirty="0"/>
                </a:p>
              </p:txBody>
            </p:sp>
            <p:sp>
              <p:nvSpPr>
                <p:cNvPr id="231" name="Vrije vorm: vorm 230">
                  <a:extLst>
                    <a:ext uri="{FF2B5EF4-FFF2-40B4-BE49-F238E27FC236}">
                      <a16:creationId xmlns:a16="http://schemas.microsoft.com/office/drawing/2014/main" id="{982F9015-D011-4A90-95F3-944C2FBF7F8F}"/>
                    </a:ext>
                  </a:extLst>
                </p:cNvPr>
                <p:cNvSpPr/>
                <p:nvPr/>
              </p:nvSpPr>
              <p:spPr>
                <a:xfrm>
                  <a:off x="6889058" y="3959320"/>
                  <a:ext cx="58439" cy="58439"/>
                </a:xfrm>
                <a:custGeom>
                  <a:avLst/>
                  <a:gdLst>
                    <a:gd name="connsiteX0" fmla="*/ 58440 w 58439"/>
                    <a:gd name="connsiteY0" fmla="*/ 29220 h 58439"/>
                    <a:gd name="connsiteX1" fmla="*/ 29220 w 58439"/>
                    <a:gd name="connsiteY1" fmla="*/ 58440 h 58439"/>
                    <a:gd name="connsiteX2" fmla="*/ 0 w 58439"/>
                    <a:gd name="connsiteY2" fmla="*/ 29220 h 58439"/>
                    <a:gd name="connsiteX3" fmla="*/ 29220 w 58439"/>
                    <a:gd name="connsiteY3" fmla="*/ 0 h 58439"/>
                    <a:gd name="connsiteX4" fmla="*/ 58440 w 58439"/>
                    <a:gd name="connsiteY4" fmla="*/ 29220 h 584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439" h="58439">
                      <a:moveTo>
                        <a:pt x="58440" y="29220"/>
                      </a:moveTo>
                      <a:cubicBezTo>
                        <a:pt x="58440" y="45358"/>
                        <a:pt x="45358" y="58440"/>
                        <a:pt x="29220" y="58440"/>
                      </a:cubicBezTo>
                      <a:cubicBezTo>
                        <a:pt x="13082" y="58440"/>
                        <a:pt x="0" y="45357"/>
                        <a:pt x="0" y="29220"/>
                      </a:cubicBezTo>
                      <a:cubicBezTo>
                        <a:pt x="0" y="13082"/>
                        <a:pt x="13082" y="0"/>
                        <a:pt x="29220" y="0"/>
                      </a:cubicBezTo>
                      <a:cubicBezTo>
                        <a:pt x="45358" y="0"/>
                        <a:pt x="58440" y="13082"/>
                        <a:pt x="58440" y="29220"/>
                      </a:cubicBezTo>
                      <a:close/>
                    </a:path>
                  </a:pathLst>
                </a:custGeom>
                <a:noFill/>
                <a:ln w="9130" cap="flat">
                  <a:solidFill>
                    <a:srgbClr val="999999"/>
                  </a:solidFill>
                  <a:prstDash val="solid"/>
                  <a:round/>
                </a:ln>
              </p:spPr>
              <p:txBody>
                <a:bodyPr rtlCol="0" anchor="ctr"/>
                <a:lstStyle/>
                <a:p>
                  <a:endParaRPr lang="nl-NL" sz="1350" dirty="0"/>
                </a:p>
              </p:txBody>
            </p:sp>
            <p:sp>
              <p:nvSpPr>
                <p:cNvPr id="232" name="Vrije vorm: vorm 231">
                  <a:extLst>
                    <a:ext uri="{FF2B5EF4-FFF2-40B4-BE49-F238E27FC236}">
                      <a16:creationId xmlns:a16="http://schemas.microsoft.com/office/drawing/2014/main" id="{9D6AF919-D0CC-4C44-BB14-1C7D2B8EEADE}"/>
                    </a:ext>
                  </a:extLst>
                </p:cNvPr>
                <p:cNvSpPr/>
                <p:nvPr/>
              </p:nvSpPr>
              <p:spPr>
                <a:xfrm>
                  <a:off x="6868360" y="4034804"/>
                  <a:ext cx="103487" cy="36524"/>
                </a:xfrm>
                <a:custGeom>
                  <a:avLst/>
                  <a:gdLst>
                    <a:gd name="connsiteX0" fmla="*/ 103487 w 103487"/>
                    <a:gd name="connsiteY0" fmla="*/ 36525 h 36524"/>
                    <a:gd name="connsiteX1" fmla="*/ 0 w 103487"/>
                    <a:gd name="connsiteY1" fmla="*/ 36525 h 36524"/>
                    <a:gd name="connsiteX2" fmla="*/ 47482 w 103487"/>
                    <a:gd name="connsiteY2" fmla="*/ 0 h 36524"/>
                    <a:gd name="connsiteX3" fmla="*/ 57222 w 103487"/>
                    <a:gd name="connsiteY3" fmla="*/ 0 h 36524"/>
                    <a:gd name="connsiteX4" fmla="*/ 103487 w 103487"/>
                    <a:gd name="connsiteY4" fmla="*/ 36525 h 365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487" h="36524">
                      <a:moveTo>
                        <a:pt x="103487" y="36525"/>
                      </a:moveTo>
                      <a:lnTo>
                        <a:pt x="0" y="36525"/>
                      </a:lnTo>
                      <a:cubicBezTo>
                        <a:pt x="4870" y="15827"/>
                        <a:pt x="24350" y="0"/>
                        <a:pt x="47482" y="0"/>
                      </a:cubicBezTo>
                      <a:lnTo>
                        <a:pt x="57222" y="0"/>
                      </a:lnTo>
                      <a:cubicBezTo>
                        <a:pt x="79137" y="0"/>
                        <a:pt x="98617" y="15827"/>
                        <a:pt x="103487" y="36525"/>
                      </a:cubicBezTo>
                      <a:close/>
                    </a:path>
                  </a:pathLst>
                </a:custGeom>
                <a:noFill/>
                <a:ln w="9130" cap="flat">
                  <a:solidFill>
                    <a:srgbClr val="999999"/>
                  </a:solidFill>
                  <a:prstDash val="solid"/>
                  <a:round/>
                </a:ln>
              </p:spPr>
              <p:txBody>
                <a:bodyPr rtlCol="0" anchor="ctr"/>
                <a:lstStyle/>
                <a:p>
                  <a:endParaRPr lang="nl-NL" sz="1350" dirty="0"/>
                </a:p>
              </p:txBody>
            </p:sp>
          </p:grpSp>
        </p:grpSp>
        <p:sp>
          <p:nvSpPr>
            <p:cNvPr id="327" name="Vrije vorm: vorm 326">
              <a:extLst>
                <a:ext uri="{FF2B5EF4-FFF2-40B4-BE49-F238E27FC236}">
                  <a16:creationId xmlns:a16="http://schemas.microsoft.com/office/drawing/2014/main" id="{56CA71A7-BF14-4B60-8DCF-FFE27D34EA57}"/>
                </a:ext>
              </a:extLst>
            </p:cNvPr>
            <p:cNvSpPr/>
            <p:nvPr/>
          </p:nvSpPr>
          <p:spPr>
            <a:xfrm>
              <a:off x="6978237" y="5180690"/>
              <a:ext cx="19182" cy="19182"/>
            </a:xfrm>
            <a:custGeom>
              <a:avLst/>
              <a:gdLst>
                <a:gd name="connsiteX0" fmla="*/ 19182 w 19182"/>
                <a:gd name="connsiteY0" fmla="*/ 9591 h 19182"/>
                <a:gd name="connsiteX1" fmla="*/ 9591 w 19182"/>
                <a:gd name="connsiteY1" fmla="*/ 19182 h 19182"/>
                <a:gd name="connsiteX2" fmla="*/ 0 w 19182"/>
                <a:gd name="connsiteY2" fmla="*/ 9591 h 19182"/>
                <a:gd name="connsiteX3" fmla="*/ 9591 w 19182"/>
                <a:gd name="connsiteY3" fmla="*/ 0 h 19182"/>
                <a:gd name="connsiteX4" fmla="*/ 19182 w 19182"/>
                <a:gd name="connsiteY4" fmla="*/ 9591 h 191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182" h="19182">
                  <a:moveTo>
                    <a:pt x="19182" y="9591"/>
                  </a:moveTo>
                  <a:cubicBezTo>
                    <a:pt x="19182" y="14888"/>
                    <a:pt x="14888" y="19182"/>
                    <a:pt x="9591" y="19182"/>
                  </a:cubicBezTo>
                  <a:cubicBezTo>
                    <a:pt x="4294" y="19182"/>
                    <a:pt x="0" y="14888"/>
                    <a:pt x="0" y="9591"/>
                  </a:cubicBezTo>
                  <a:cubicBezTo>
                    <a:pt x="0" y="4294"/>
                    <a:pt x="4294" y="0"/>
                    <a:pt x="9591" y="0"/>
                  </a:cubicBezTo>
                  <a:cubicBezTo>
                    <a:pt x="14888" y="0"/>
                    <a:pt x="19182" y="4294"/>
                    <a:pt x="19182" y="9591"/>
                  </a:cubicBezTo>
                  <a:close/>
                </a:path>
              </a:pathLst>
            </a:custGeom>
            <a:solidFill>
              <a:srgbClr val="9D9D9D"/>
            </a:solidFill>
            <a:ln w="11973" cap="flat">
              <a:noFill/>
              <a:prstDash val="solid"/>
              <a:miter/>
            </a:ln>
          </p:spPr>
          <p:txBody>
            <a:bodyPr rtlCol="0" anchor="ctr"/>
            <a:lstStyle/>
            <a:p>
              <a:endParaRPr lang="nl-NL" sz="1350" dirty="0"/>
            </a:p>
          </p:txBody>
        </p:sp>
        <p:sp>
          <p:nvSpPr>
            <p:cNvPr id="328" name="Vrije vorm: vorm 327">
              <a:extLst>
                <a:ext uri="{FF2B5EF4-FFF2-40B4-BE49-F238E27FC236}">
                  <a16:creationId xmlns:a16="http://schemas.microsoft.com/office/drawing/2014/main" id="{8E0B76B2-81B2-41F7-87CA-F46ACC8969E8}"/>
                </a:ext>
              </a:extLst>
            </p:cNvPr>
            <p:cNvSpPr/>
            <p:nvPr/>
          </p:nvSpPr>
          <p:spPr>
            <a:xfrm>
              <a:off x="6978237" y="5214259"/>
              <a:ext cx="19182" cy="19182"/>
            </a:xfrm>
            <a:custGeom>
              <a:avLst/>
              <a:gdLst>
                <a:gd name="connsiteX0" fmla="*/ 19182 w 19182"/>
                <a:gd name="connsiteY0" fmla="*/ 9591 h 19182"/>
                <a:gd name="connsiteX1" fmla="*/ 9591 w 19182"/>
                <a:gd name="connsiteY1" fmla="*/ 19182 h 19182"/>
                <a:gd name="connsiteX2" fmla="*/ 0 w 19182"/>
                <a:gd name="connsiteY2" fmla="*/ 9591 h 19182"/>
                <a:gd name="connsiteX3" fmla="*/ 9591 w 19182"/>
                <a:gd name="connsiteY3" fmla="*/ 0 h 19182"/>
                <a:gd name="connsiteX4" fmla="*/ 19182 w 19182"/>
                <a:gd name="connsiteY4" fmla="*/ 9591 h 191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182" h="19182">
                  <a:moveTo>
                    <a:pt x="19182" y="9591"/>
                  </a:moveTo>
                  <a:cubicBezTo>
                    <a:pt x="19182" y="14888"/>
                    <a:pt x="14888" y="19182"/>
                    <a:pt x="9591" y="19182"/>
                  </a:cubicBezTo>
                  <a:cubicBezTo>
                    <a:pt x="4294" y="19182"/>
                    <a:pt x="0" y="14888"/>
                    <a:pt x="0" y="9591"/>
                  </a:cubicBezTo>
                  <a:cubicBezTo>
                    <a:pt x="0" y="4294"/>
                    <a:pt x="4294" y="0"/>
                    <a:pt x="9591" y="0"/>
                  </a:cubicBezTo>
                  <a:cubicBezTo>
                    <a:pt x="14888" y="0"/>
                    <a:pt x="19182" y="4294"/>
                    <a:pt x="19182" y="9591"/>
                  </a:cubicBezTo>
                  <a:close/>
                </a:path>
              </a:pathLst>
            </a:custGeom>
            <a:solidFill>
              <a:srgbClr val="9D9D9D"/>
            </a:solidFill>
            <a:ln w="11973" cap="flat">
              <a:noFill/>
              <a:prstDash val="solid"/>
              <a:miter/>
            </a:ln>
          </p:spPr>
          <p:txBody>
            <a:bodyPr rtlCol="0" anchor="ctr"/>
            <a:lstStyle/>
            <a:p>
              <a:endParaRPr lang="nl-NL" sz="1350" dirty="0"/>
            </a:p>
          </p:txBody>
        </p:sp>
        <p:sp>
          <p:nvSpPr>
            <p:cNvPr id="329" name="Vrije vorm: vorm 328">
              <a:extLst>
                <a:ext uri="{FF2B5EF4-FFF2-40B4-BE49-F238E27FC236}">
                  <a16:creationId xmlns:a16="http://schemas.microsoft.com/office/drawing/2014/main" id="{73B75940-7763-4930-828F-3B8A20F88A4B}"/>
                </a:ext>
              </a:extLst>
            </p:cNvPr>
            <p:cNvSpPr/>
            <p:nvPr/>
          </p:nvSpPr>
          <p:spPr>
            <a:xfrm>
              <a:off x="6978237" y="5247827"/>
              <a:ext cx="19182" cy="19182"/>
            </a:xfrm>
            <a:custGeom>
              <a:avLst/>
              <a:gdLst>
                <a:gd name="connsiteX0" fmla="*/ 19182 w 19182"/>
                <a:gd name="connsiteY0" fmla="*/ 9591 h 19182"/>
                <a:gd name="connsiteX1" fmla="*/ 9591 w 19182"/>
                <a:gd name="connsiteY1" fmla="*/ 19182 h 19182"/>
                <a:gd name="connsiteX2" fmla="*/ 0 w 19182"/>
                <a:gd name="connsiteY2" fmla="*/ 9591 h 19182"/>
                <a:gd name="connsiteX3" fmla="*/ 9591 w 19182"/>
                <a:gd name="connsiteY3" fmla="*/ 0 h 19182"/>
                <a:gd name="connsiteX4" fmla="*/ 19182 w 19182"/>
                <a:gd name="connsiteY4" fmla="*/ 9591 h 191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182" h="19182">
                  <a:moveTo>
                    <a:pt x="19182" y="9591"/>
                  </a:moveTo>
                  <a:cubicBezTo>
                    <a:pt x="19182" y="14888"/>
                    <a:pt x="14888" y="19182"/>
                    <a:pt x="9591" y="19182"/>
                  </a:cubicBezTo>
                  <a:cubicBezTo>
                    <a:pt x="4294" y="19182"/>
                    <a:pt x="0" y="14888"/>
                    <a:pt x="0" y="9591"/>
                  </a:cubicBezTo>
                  <a:cubicBezTo>
                    <a:pt x="0" y="4294"/>
                    <a:pt x="4294" y="0"/>
                    <a:pt x="9591" y="0"/>
                  </a:cubicBezTo>
                  <a:cubicBezTo>
                    <a:pt x="14888" y="0"/>
                    <a:pt x="19182" y="4294"/>
                    <a:pt x="19182" y="9591"/>
                  </a:cubicBezTo>
                  <a:close/>
                </a:path>
              </a:pathLst>
            </a:custGeom>
            <a:solidFill>
              <a:srgbClr val="9D9D9D"/>
            </a:solidFill>
            <a:ln w="11973" cap="flat">
              <a:noFill/>
              <a:prstDash val="solid"/>
              <a:miter/>
            </a:ln>
          </p:spPr>
          <p:txBody>
            <a:bodyPr rtlCol="0" anchor="ctr"/>
            <a:lstStyle/>
            <a:p>
              <a:endParaRPr lang="nl-NL" sz="1350" dirty="0"/>
            </a:p>
          </p:txBody>
        </p:sp>
        <p:sp>
          <p:nvSpPr>
            <p:cNvPr id="330" name="Vrije vorm: vorm 329">
              <a:extLst>
                <a:ext uri="{FF2B5EF4-FFF2-40B4-BE49-F238E27FC236}">
                  <a16:creationId xmlns:a16="http://schemas.microsoft.com/office/drawing/2014/main" id="{99FAFDED-67EA-4362-9E11-CCA618D7927C}"/>
                </a:ext>
              </a:extLst>
            </p:cNvPr>
            <p:cNvSpPr/>
            <p:nvPr userDrawn="1"/>
          </p:nvSpPr>
          <p:spPr>
            <a:xfrm>
              <a:off x="5042047" y="5338942"/>
              <a:ext cx="2113624" cy="380044"/>
            </a:xfrm>
            <a:custGeom>
              <a:avLst/>
              <a:gdLst>
                <a:gd name="connsiteX0" fmla="*/ 0 w 2113624"/>
                <a:gd name="connsiteY0" fmla="*/ 0 h 380044"/>
                <a:gd name="connsiteX1" fmla="*/ 2113624 w 2113624"/>
                <a:gd name="connsiteY1" fmla="*/ 0 h 380044"/>
                <a:gd name="connsiteX2" fmla="*/ 2113624 w 2113624"/>
                <a:gd name="connsiteY2" fmla="*/ 380045 h 380044"/>
                <a:gd name="connsiteX3" fmla="*/ 0 w 2113624"/>
                <a:gd name="connsiteY3" fmla="*/ 380045 h 380044"/>
              </a:gdLst>
              <a:ahLst/>
              <a:cxnLst>
                <a:cxn ang="0">
                  <a:pos x="connsiteX0" y="connsiteY0"/>
                </a:cxn>
                <a:cxn ang="0">
                  <a:pos x="connsiteX1" y="connsiteY1"/>
                </a:cxn>
                <a:cxn ang="0">
                  <a:pos x="connsiteX2" y="connsiteY2"/>
                </a:cxn>
                <a:cxn ang="0">
                  <a:pos x="connsiteX3" y="connsiteY3"/>
                </a:cxn>
              </a:cxnLst>
              <a:rect l="l" t="t" r="r" b="b"/>
              <a:pathLst>
                <a:path w="2113624" h="380044">
                  <a:moveTo>
                    <a:pt x="0" y="0"/>
                  </a:moveTo>
                  <a:lnTo>
                    <a:pt x="2113624" y="0"/>
                  </a:lnTo>
                  <a:lnTo>
                    <a:pt x="2113624" y="380045"/>
                  </a:lnTo>
                  <a:lnTo>
                    <a:pt x="0" y="380045"/>
                  </a:lnTo>
                  <a:close/>
                </a:path>
              </a:pathLst>
            </a:custGeom>
            <a:solidFill>
              <a:srgbClr val="F2F2F2"/>
            </a:solidFill>
            <a:ln w="11973" cap="flat">
              <a:noFill/>
              <a:prstDash val="solid"/>
              <a:miter/>
            </a:ln>
          </p:spPr>
          <p:txBody>
            <a:bodyPr rtlCol="0" anchor="ctr"/>
            <a:lstStyle/>
            <a:p>
              <a:endParaRPr lang="nl-NL" sz="1350" dirty="0"/>
            </a:p>
          </p:txBody>
        </p:sp>
        <p:grpSp>
          <p:nvGrpSpPr>
            <p:cNvPr id="332" name="Graphic 1">
              <a:extLst>
                <a:ext uri="{FF2B5EF4-FFF2-40B4-BE49-F238E27FC236}">
                  <a16:creationId xmlns:a16="http://schemas.microsoft.com/office/drawing/2014/main" id="{218CBFEC-A13E-4929-BFF4-922CFFC88BFB}"/>
                </a:ext>
              </a:extLst>
            </p:cNvPr>
            <p:cNvGrpSpPr/>
            <p:nvPr/>
          </p:nvGrpSpPr>
          <p:grpSpPr>
            <a:xfrm>
              <a:off x="5199100" y="1436590"/>
              <a:ext cx="718128" cy="159297"/>
              <a:chOff x="5199100" y="1436590"/>
              <a:chExt cx="718128" cy="159297"/>
            </a:xfrm>
          </p:grpSpPr>
          <p:grpSp>
            <p:nvGrpSpPr>
              <p:cNvPr id="344" name="Graphic 1">
                <a:extLst>
                  <a:ext uri="{FF2B5EF4-FFF2-40B4-BE49-F238E27FC236}">
                    <a16:creationId xmlns:a16="http://schemas.microsoft.com/office/drawing/2014/main" id="{6DE41028-AE2A-447A-99ED-33B339A0983E}"/>
                  </a:ext>
                </a:extLst>
              </p:cNvPr>
              <p:cNvGrpSpPr/>
              <p:nvPr/>
            </p:nvGrpSpPr>
            <p:grpSpPr>
              <a:xfrm>
                <a:off x="5410852" y="1452942"/>
                <a:ext cx="506376" cy="142945"/>
                <a:chOff x="5410852" y="1452942"/>
                <a:chExt cx="506376" cy="142945"/>
              </a:xfrm>
              <a:solidFill>
                <a:srgbClr val="333333"/>
              </a:solidFill>
            </p:grpSpPr>
            <p:sp>
              <p:nvSpPr>
                <p:cNvPr id="348" name="Vrije vorm: vorm 347">
                  <a:extLst>
                    <a:ext uri="{FF2B5EF4-FFF2-40B4-BE49-F238E27FC236}">
                      <a16:creationId xmlns:a16="http://schemas.microsoft.com/office/drawing/2014/main" id="{E6B96A9C-035C-4992-B576-B757905DE035}"/>
                    </a:ext>
                  </a:extLst>
                </p:cNvPr>
                <p:cNvSpPr/>
                <p:nvPr/>
              </p:nvSpPr>
              <p:spPr>
                <a:xfrm>
                  <a:off x="5410852" y="1453266"/>
                  <a:ext cx="38813" cy="107304"/>
                </a:xfrm>
                <a:custGeom>
                  <a:avLst/>
                  <a:gdLst>
                    <a:gd name="connsiteX0" fmla="*/ 38814 w 38813"/>
                    <a:gd name="connsiteY0" fmla="*/ 43268 h 107304"/>
                    <a:gd name="connsiteX1" fmla="*/ 38814 w 38813"/>
                    <a:gd name="connsiteY1" fmla="*/ 75638 h 107304"/>
                    <a:gd name="connsiteX2" fmla="*/ 37615 w 38813"/>
                    <a:gd name="connsiteY2" fmla="*/ 91223 h 107304"/>
                    <a:gd name="connsiteX3" fmla="*/ 28024 w 38813"/>
                    <a:gd name="connsiteY3" fmla="*/ 105610 h 107304"/>
                    <a:gd name="connsiteX4" fmla="*/ 23228 w 38813"/>
                    <a:gd name="connsiteY4" fmla="*/ 106808 h 107304"/>
                    <a:gd name="connsiteX5" fmla="*/ 23228 w 38813"/>
                    <a:gd name="connsiteY5" fmla="*/ 102013 h 107304"/>
                    <a:gd name="connsiteX6" fmla="*/ 25626 w 38813"/>
                    <a:gd name="connsiteY6" fmla="*/ 86427 h 107304"/>
                    <a:gd name="connsiteX7" fmla="*/ 25626 w 38813"/>
                    <a:gd name="connsiteY7" fmla="*/ 12097 h 107304"/>
                    <a:gd name="connsiteX8" fmla="*/ 24427 w 38813"/>
                    <a:gd name="connsiteY8" fmla="*/ 8500 h 107304"/>
                    <a:gd name="connsiteX9" fmla="*/ 22029 w 38813"/>
                    <a:gd name="connsiteY9" fmla="*/ 10898 h 107304"/>
                    <a:gd name="connsiteX10" fmla="*/ 12438 w 38813"/>
                    <a:gd name="connsiteY10" fmla="*/ 45666 h 107304"/>
                    <a:gd name="connsiteX11" fmla="*/ 14836 w 38813"/>
                    <a:gd name="connsiteY11" fmla="*/ 51660 h 107304"/>
                    <a:gd name="connsiteX12" fmla="*/ 16035 w 38813"/>
                    <a:gd name="connsiteY12" fmla="*/ 54058 h 107304"/>
                    <a:gd name="connsiteX13" fmla="*/ 16035 w 38813"/>
                    <a:gd name="connsiteY13" fmla="*/ 56455 h 107304"/>
                    <a:gd name="connsiteX14" fmla="*/ 13637 w 38813"/>
                    <a:gd name="connsiteY14" fmla="*/ 56455 h 107304"/>
                    <a:gd name="connsiteX15" fmla="*/ 4046 w 38813"/>
                    <a:gd name="connsiteY15" fmla="*/ 49262 h 107304"/>
                    <a:gd name="connsiteX16" fmla="*/ 450 w 38813"/>
                    <a:gd name="connsiteY16" fmla="*/ 34876 h 107304"/>
                    <a:gd name="connsiteX17" fmla="*/ 23228 w 38813"/>
                    <a:gd name="connsiteY17" fmla="*/ 1307 h 107304"/>
                    <a:gd name="connsiteX18" fmla="*/ 36416 w 38813"/>
                    <a:gd name="connsiteY18" fmla="*/ 2506 h 107304"/>
                    <a:gd name="connsiteX19" fmla="*/ 38814 w 38813"/>
                    <a:gd name="connsiteY19" fmla="*/ 7301 h 107304"/>
                    <a:gd name="connsiteX20" fmla="*/ 38814 w 38813"/>
                    <a:gd name="connsiteY20" fmla="*/ 43268 h 107304"/>
                    <a:gd name="connsiteX21" fmla="*/ 38814 w 38813"/>
                    <a:gd name="connsiteY21" fmla="*/ 43268 h 107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8813" h="107304">
                      <a:moveTo>
                        <a:pt x="38814" y="43268"/>
                      </a:moveTo>
                      <a:cubicBezTo>
                        <a:pt x="38814" y="54058"/>
                        <a:pt x="38814" y="64848"/>
                        <a:pt x="38814" y="75638"/>
                      </a:cubicBezTo>
                      <a:cubicBezTo>
                        <a:pt x="38814" y="80433"/>
                        <a:pt x="38814" y="85229"/>
                        <a:pt x="37615" y="91223"/>
                      </a:cubicBezTo>
                      <a:cubicBezTo>
                        <a:pt x="36416" y="97217"/>
                        <a:pt x="32819" y="103212"/>
                        <a:pt x="28024" y="105610"/>
                      </a:cubicBezTo>
                      <a:cubicBezTo>
                        <a:pt x="26825" y="106808"/>
                        <a:pt x="24427" y="108007"/>
                        <a:pt x="23228" y="106808"/>
                      </a:cubicBezTo>
                      <a:cubicBezTo>
                        <a:pt x="22029" y="105610"/>
                        <a:pt x="23228" y="103212"/>
                        <a:pt x="23228" y="102013"/>
                      </a:cubicBezTo>
                      <a:cubicBezTo>
                        <a:pt x="24427" y="97217"/>
                        <a:pt x="25626" y="91223"/>
                        <a:pt x="25626" y="86427"/>
                      </a:cubicBezTo>
                      <a:cubicBezTo>
                        <a:pt x="25626" y="61251"/>
                        <a:pt x="25626" y="37273"/>
                        <a:pt x="25626" y="12097"/>
                      </a:cubicBezTo>
                      <a:cubicBezTo>
                        <a:pt x="25626" y="10898"/>
                        <a:pt x="25626" y="9699"/>
                        <a:pt x="24427" y="8500"/>
                      </a:cubicBezTo>
                      <a:cubicBezTo>
                        <a:pt x="23228" y="8500"/>
                        <a:pt x="22029" y="9699"/>
                        <a:pt x="22029" y="10898"/>
                      </a:cubicBezTo>
                      <a:cubicBezTo>
                        <a:pt x="13637" y="20489"/>
                        <a:pt x="10041" y="32478"/>
                        <a:pt x="12438" y="45666"/>
                      </a:cubicBezTo>
                      <a:cubicBezTo>
                        <a:pt x="12438" y="48063"/>
                        <a:pt x="13637" y="50461"/>
                        <a:pt x="14836" y="51660"/>
                      </a:cubicBezTo>
                      <a:cubicBezTo>
                        <a:pt x="14836" y="52859"/>
                        <a:pt x="16035" y="52859"/>
                        <a:pt x="16035" y="54058"/>
                      </a:cubicBezTo>
                      <a:cubicBezTo>
                        <a:pt x="16035" y="55257"/>
                        <a:pt x="17234" y="56455"/>
                        <a:pt x="16035" y="56455"/>
                      </a:cubicBezTo>
                      <a:cubicBezTo>
                        <a:pt x="14836" y="57654"/>
                        <a:pt x="14836" y="56455"/>
                        <a:pt x="13637" y="56455"/>
                      </a:cubicBezTo>
                      <a:cubicBezTo>
                        <a:pt x="8842" y="55257"/>
                        <a:pt x="6444" y="52859"/>
                        <a:pt x="4046" y="49262"/>
                      </a:cubicBezTo>
                      <a:cubicBezTo>
                        <a:pt x="450" y="44467"/>
                        <a:pt x="-749" y="39671"/>
                        <a:pt x="450" y="34876"/>
                      </a:cubicBezTo>
                      <a:cubicBezTo>
                        <a:pt x="2847" y="20489"/>
                        <a:pt x="11240" y="8500"/>
                        <a:pt x="23228" y="1307"/>
                      </a:cubicBezTo>
                      <a:cubicBezTo>
                        <a:pt x="28024" y="-1091"/>
                        <a:pt x="32819" y="108"/>
                        <a:pt x="36416" y="2506"/>
                      </a:cubicBezTo>
                      <a:cubicBezTo>
                        <a:pt x="38814" y="3705"/>
                        <a:pt x="38814" y="4904"/>
                        <a:pt x="38814" y="7301"/>
                      </a:cubicBezTo>
                      <a:cubicBezTo>
                        <a:pt x="38814" y="19290"/>
                        <a:pt x="38814" y="31279"/>
                        <a:pt x="38814" y="43268"/>
                      </a:cubicBezTo>
                      <a:cubicBezTo>
                        <a:pt x="38814" y="43268"/>
                        <a:pt x="38814" y="43268"/>
                        <a:pt x="38814" y="43268"/>
                      </a:cubicBezTo>
                      <a:close/>
                    </a:path>
                  </a:pathLst>
                </a:custGeom>
                <a:solidFill>
                  <a:srgbClr val="333333"/>
                </a:solidFill>
                <a:ln w="11973" cap="flat">
                  <a:noFill/>
                  <a:prstDash val="solid"/>
                  <a:miter/>
                </a:ln>
              </p:spPr>
              <p:txBody>
                <a:bodyPr rtlCol="0" anchor="ctr"/>
                <a:lstStyle/>
                <a:p>
                  <a:endParaRPr lang="nl-NL" sz="1350" dirty="0"/>
                </a:p>
              </p:txBody>
            </p:sp>
            <p:sp>
              <p:nvSpPr>
                <p:cNvPr id="349" name="Vrije vorm: vorm 348">
                  <a:extLst>
                    <a:ext uri="{FF2B5EF4-FFF2-40B4-BE49-F238E27FC236}">
                      <a16:creationId xmlns:a16="http://schemas.microsoft.com/office/drawing/2014/main" id="{A4F10F55-D3E5-4E6A-831F-B95035C6773A}"/>
                    </a:ext>
                  </a:extLst>
                </p:cNvPr>
                <p:cNvSpPr/>
                <p:nvPr/>
              </p:nvSpPr>
              <p:spPr>
                <a:xfrm>
                  <a:off x="5466450" y="1452942"/>
                  <a:ext cx="450778" cy="142945"/>
                </a:xfrm>
                <a:custGeom>
                  <a:avLst/>
                  <a:gdLst>
                    <a:gd name="connsiteX0" fmla="*/ 443585 w 450778"/>
                    <a:gd name="connsiteY0" fmla="*/ 74763 h 142945"/>
                    <a:gd name="connsiteX1" fmla="*/ 439989 w 450778"/>
                    <a:gd name="connsiteY1" fmla="*/ 74763 h 142945"/>
                    <a:gd name="connsiteX2" fmla="*/ 438790 w 450778"/>
                    <a:gd name="connsiteY2" fmla="*/ 78360 h 142945"/>
                    <a:gd name="connsiteX3" fmla="*/ 436392 w 450778"/>
                    <a:gd name="connsiteY3" fmla="*/ 85553 h 142945"/>
                    <a:gd name="connsiteX4" fmla="*/ 429199 w 450778"/>
                    <a:gd name="connsiteY4" fmla="*/ 85553 h 142945"/>
                    <a:gd name="connsiteX5" fmla="*/ 426801 w 450778"/>
                    <a:gd name="connsiteY5" fmla="*/ 77161 h 142945"/>
                    <a:gd name="connsiteX6" fmla="*/ 426801 w 450778"/>
                    <a:gd name="connsiteY6" fmla="*/ 45990 h 142945"/>
                    <a:gd name="connsiteX7" fmla="*/ 419608 w 450778"/>
                    <a:gd name="connsiteY7" fmla="*/ 34001 h 142945"/>
                    <a:gd name="connsiteX8" fmla="*/ 417210 w 450778"/>
                    <a:gd name="connsiteY8" fmla="*/ 32802 h 142945"/>
                    <a:gd name="connsiteX9" fmla="*/ 408818 w 450778"/>
                    <a:gd name="connsiteY9" fmla="*/ 36399 h 142945"/>
                    <a:gd name="connsiteX10" fmla="*/ 400426 w 450778"/>
                    <a:gd name="connsiteY10" fmla="*/ 65172 h 142945"/>
                    <a:gd name="connsiteX11" fmla="*/ 399227 w 450778"/>
                    <a:gd name="connsiteY11" fmla="*/ 66371 h 142945"/>
                    <a:gd name="connsiteX12" fmla="*/ 399227 w 450778"/>
                    <a:gd name="connsiteY12" fmla="*/ 61575 h 142945"/>
                    <a:gd name="connsiteX13" fmla="*/ 398028 w 450778"/>
                    <a:gd name="connsiteY13" fmla="*/ 41194 h 142945"/>
                    <a:gd name="connsiteX14" fmla="*/ 393232 w 450778"/>
                    <a:gd name="connsiteY14" fmla="*/ 32802 h 142945"/>
                    <a:gd name="connsiteX15" fmla="*/ 388437 w 450778"/>
                    <a:gd name="connsiteY15" fmla="*/ 31603 h 142945"/>
                    <a:gd name="connsiteX16" fmla="*/ 382443 w 450778"/>
                    <a:gd name="connsiteY16" fmla="*/ 34001 h 142945"/>
                    <a:gd name="connsiteX17" fmla="*/ 380045 w 450778"/>
                    <a:gd name="connsiteY17" fmla="*/ 38797 h 142945"/>
                    <a:gd name="connsiteX18" fmla="*/ 375249 w 450778"/>
                    <a:gd name="connsiteY18" fmla="*/ 54382 h 142945"/>
                    <a:gd name="connsiteX19" fmla="*/ 374050 w 450778"/>
                    <a:gd name="connsiteY19" fmla="*/ 56780 h 142945"/>
                    <a:gd name="connsiteX20" fmla="*/ 374050 w 450778"/>
                    <a:gd name="connsiteY20" fmla="*/ 41194 h 142945"/>
                    <a:gd name="connsiteX21" fmla="*/ 366857 w 450778"/>
                    <a:gd name="connsiteY21" fmla="*/ 32802 h 142945"/>
                    <a:gd name="connsiteX22" fmla="*/ 362062 w 450778"/>
                    <a:gd name="connsiteY22" fmla="*/ 37598 h 142945"/>
                    <a:gd name="connsiteX23" fmla="*/ 362062 w 450778"/>
                    <a:gd name="connsiteY23" fmla="*/ 71166 h 142945"/>
                    <a:gd name="connsiteX24" fmla="*/ 356067 w 450778"/>
                    <a:gd name="connsiteY24" fmla="*/ 85553 h 142945"/>
                    <a:gd name="connsiteX25" fmla="*/ 347675 w 450778"/>
                    <a:gd name="connsiteY25" fmla="*/ 84354 h 142945"/>
                    <a:gd name="connsiteX26" fmla="*/ 346476 w 450778"/>
                    <a:gd name="connsiteY26" fmla="*/ 78360 h 142945"/>
                    <a:gd name="connsiteX27" fmla="*/ 346476 w 450778"/>
                    <a:gd name="connsiteY27" fmla="*/ 42393 h 142945"/>
                    <a:gd name="connsiteX28" fmla="*/ 340482 w 450778"/>
                    <a:gd name="connsiteY28" fmla="*/ 34001 h 142945"/>
                    <a:gd name="connsiteX29" fmla="*/ 336885 w 450778"/>
                    <a:gd name="connsiteY29" fmla="*/ 34001 h 142945"/>
                    <a:gd name="connsiteX30" fmla="*/ 333288 w 450778"/>
                    <a:gd name="connsiteY30" fmla="*/ 36399 h 142945"/>
                    <a:gd name="connsiteX31" fmla="*/ 330891 w 450778"/>
                    <a:gd name="connsiteY31" fmla="*/ 36399 h 142945"/>
                    <a:gd name="connsiteX32" fmla="*/ 308112 w 450778"/>
                    <a:gd name="connsiteY32" fmla="*/ 37598 h 142945"/>
                    <a:gd name="connsiteX33" fmla="*/ 303316 w 450778"/>
                    <a:gd name="connsiteY33" fmla="*/ 44791 h 142945"/>
                    <a:gd name="connsiteX34" fmla="*/ 299720 w 450778"/>
                    <a:gd name="connsiteY34" fmla="*/ 75962 h 142945"/>
                    <a:gd name="connsiteX35" fmla="*/ 297322 w 450778"/>
                    <a:gd name="connsiteY35" fmla="*/ 85553 h 142945"/>
                    <a:gd name="connsiteX36" fmla="*/ 288930 w 450778"/>
                    <a:gd name="connsiteY36" fmla="*/ 85553 h 142945"/>
                    <a:gd name="connsiteX37" fmla="*/ 286532 w 450778"/>
                    <a:gd name="connsiteY37" fmla="*/ 78360 h 142945"/>
                    <a:gd name="connsiteX38" fmla="*/ 287731 w 450778"/>
                    <a:gd name="connsiteY38" fmla="*/ 55581 h 142945"/>
                    <a:gd name="connsiteX39" fmla="*/ 290129 w 450778"/>
                    <a:gd name="connsiteY39" fmla="*/ 44791 h 142945"/>
                    <a:gd name="connsiteX40" fmla="*/ 287731 w 450778"/>
                    <a:gd name="connsiteY40" fmla="*/ 38797 h 142945"/>
                    <a:gd name="connsiteX41" fmla="*/ 281737 w 450778"/>
                    <a:gd name="connsiteY41" fmla="*/ 37598 h 142945"/>
                    <a:gd name="connsiteX42" fmla="*/ 272146 w 450778"/>
                    <a:gd name="connsiteY42" fmla="*/ 39995 h 142945"/>
                    <a:gd name="connsiteX43" fmla="*/ 269748 w 450778"/>
                    <a:gd name="connsiteY43" fmla="*/ 37598 h 142945"/>
                    <a:gd name="connsiteX44" fmla="*/ 262555 w 450778"/>
                    <a:gd name="connsiteY44" fmla="*/ 30404 h 142945"/>
                    <a:gd name="connsiteX45" fmla="*/ 256560 w 450778"/>
                    <a:gd name="connsiteY45" fmla="*/ 45990 h 142945"/>
                    <a:gd name="connsiteX46" fmla="*/ 257759 w 450778"/>
                    <a:gd name="connsiteY46" fmla="*/ 50785 h 142945"/>
                    <a:gd name="connsiteX47" fmla="*/ 245770 w 450778"/>
                    <a:gd name="connsiteY47" fmla="*/ 75962 h 142945"/>
                    <a:gd name="connsiteX48" fmla="*/ 243373 w 450778"/>
                    <a:gd name="connsiteY48" fmla="*/ 78360 h 142945"/>
                    <a:gd name="connsiteX49" fmla="*/ 243373 w 450778"/>
                    <a:gd name="connsiteY49" fmla="*/ 75962 h 142945"/>
                    <a:gd name="connsiteX50" fmla="*/ 243373 w 450778"/>
                    <a:gd name="connsiteY50" fmla="*/ 39995 h 142945"/>
                    <a:gd name="connsiteX51" fmla="*/ 239776 w 450778"/>
                    <a:gd name="connsiteY51" fmla="*/ 34001 h 142945"/>
                    <a:gd name="connsiteX52" fmla="*/ 237378 w 450778"/>
                    <a:gd name="connsiteY52" fmla="*/ 32802 h 142945"/>
                    <a:gd name="connsiteX53" fmla="*/ 230185 w 450778"/>
                    <a:gd name="connsiteY53" fmla="*/ 37598 h 142945"/>
                    <a:gd name="connsiteX54" fmla="*/ 227787 w 450778"/>
                    <a:gd name="connsiteY54" fmla="*/ 35200 h 142945"/>
                    <a:gd name="connsiteX55" fmla="*/ 208605 w 450778"/>
                    <a:gd name="connsiteY55" fmla="*/ 34001 h 142945"/>
                    <a:gd name="connsiteX56" fmla="*/ 201412 w 450778"/>
                    <a:gd name="connsiteY56" fmla="*/ 43592 h 142945"/>
                    <a:gd name="connsiteX57" fmla="*/ 197815 w 450778"/>
                    <a:gd name="connsiteY57" fmla="*/ 74763 h 142945"/>
                    <a:gd name="connsiteX58" fmla="*/ 194218 w 450778"/>
                    <a:gd name="connsiteY58" fmla="*/ 85553 h 142945"/>
                    <a:gd name="connsiteX59" fmla="*/ 187025 w 450778"/>
                    <a:gd name="connsiteY59" fmla="*/ 84354 h 142945"/>
                    <a:gd name="connsiteX60" fmla="*/ 185826 w 450778"/>
                    <a:gd name="connsiteY60" fmla="*/ 80757 h 142945"/>
                    <a:gd name="connsiteX61" fmla="*/ 184627 w 450778"/>
                    <a:gd name="connsiteY61" fmla="*/ 71166 h 142945"/>
                    <a:gd name="connsiteX62" fmla="*/ 184627 w 450778"/>
                    <a:gd name="connsiteY62" fmla="*/ 39995 h 142945"/>
                    <a:gd name="connsiteX63" fmla="*/ 178633 w 450778"/>
                    <a:gd name="connsiteY63" fmla="*/ 32802 h 142945"/>
                    <a:gd name="connsiteX64" fmla="*/ 175036 w 450778"/>
                    <a:gd name="connsiteY64" fmla="*/ 32802 h 142945"/>
                    <a:gd name="connsiteX65" fmla="*/ 172639 w 450778"/>
                    <a:gd name="connsiteY65" fmla="*/ 35200 h 142945"/>
                    <a:gd name="connsiteX66" fmla="*/ 170241 w 450778"/>
                    <a:gd name="connsiteY66" fmla="*/ 35200 h 142945"/>
                    <a:gd name="connsiteX67" fmla="*/ 160650 w 450778"/>
                    <a:gd name="connsiteY67" fmla="*/ 30404 h 142945"/>
                    <a:gd name="connsiteX68" fmla="*/ 146263 w 450778"/>
                    <a:gd name="connsiteY68" fmla="*/ 37598 h 142945"/>
                    <a:gd name="connsiteX69" fmla="*/ 139070 w 450778"/>
                    <a:gd name="connsiteY69" fmla="*/ 63973 h 142945"/>
                    <a:gd name="connsiteX70" fmla="*/ 135473 w 450778"/>
                    <a:gd name="connsiteY70" fmla="*/ 78360 h 142945"/>
                    <a:gd name="connsiteX71" fmla="*/ 130678 w 450778"/>
                    <a:gd name="connsiteY71" fmla="*/ 84354 h 142945"/>
                    <a:gd name="connsiteX72" fmla="*/ 124683 w 450778"/>
                    <a:gd name="connsiteY72" fmla="*/ 83155 h 142945"/>
                    <a:gd name="connsiteX73" fmla="*/ 122286 w 450778"/>
                    <a:gd name="connsiteY73" fmla="*/ 74763 h 142945"/>
                    <a:gd name="connsiteX74" fmla="*/ 123485 w 450778"/>
                    <a:gd name="connsiteY74" fmla="*/ 32802 h 142945"/>
                    <a:gd name="connsiteX75" fmla="*/ 125882 w 450778"/>
                    <a:gd name="connsiteY75" fmla="*/ 30404 h 142945"/>
                    <a:gd name="connsiteX76" fmla="*/ 137871 w 450778"/>
                    <a:gd name="connsiteY76" fmla="*/ 30404 h 142945"/>
                    <a:gd name="connsiteX77" fmla="*/ 142667 w 450778"/>
                    <a:gd name="connsiteY77" fmla="*/ 25609 h 142945"/>
                    <a:gd name="connsiteX78" fmla="*/ 140269 w 450778"/>
                    <a:gd name="connsiteY78" fmla="*/ 22012 h 142945"/>
                    <a:gd name="connsiteX79" fmla="*/ 127081 w 450778"/>
                    <a:gd name="connsiteY79" fmla="*/ 20813 h 142945"/>
                    <a:gd name="connsiteX80" fmla="*/ 124683 w 450778"/>
                    <a:gd name="connsiteY80" fmla="*/ 18416 h 142945"/>
                    <a:gd name="connsiteX81" fmla="*/ 124683 w 450778"/>
                    <a:gd name="connsiteY81" fmla="*/ 6427 h 142945"/>
                    <a:gd name="connsiteX82" fmla="*/ 122286 w 450778"/>
                    <a:gd name="connsiteY82" fmla="*/ 2830 h 142945"/>
                    <a:gd name="connsiteX83" fmla="*/ 116291 w 450778"/>
                    <a:gd name="connsiteY83" fmla="*/ 432 h 142945"/>
                    <a:gd name="connsiteX84" fmla="*/ 110297 w 450778"/>
                    <a:gd name="connsiteY84" fmla="*/ 5228 h 142945"/>
                    <a:gd name="connsiteX85" fmla="*/ 110297 w 450778"/>
                    <a:gd name="connsiteY85" fmla="*/ 18416 h 142945"/>
                    <a:gd name="connsiteX86" fmla="*/ 107899 w 450778"/>
                    <a:gd name="connsiteY86" fmla="*/ 20813 h 142945"/>
                    <a:gd name="connsiteX87" fmla="*/ 99507 w 450778"/>
                    <a:gd name="connsiteY87" fmla="*/ 20813 h 142945"/>
                    <a:gd name="connsiteX88" fmla="*/ 94711 w 450778"/>
                    <a:gd name="connsiteY88" fmla="*/ 23211 h 142945"/>
                    <a:gd name="connsiteX89" fmla="*/ 93513 w 450778"/>
                    <a:gd name="connsiteY89" fmla="*/ 26808 h 142945"/>
                    <a:gd name="connsiteX90" fmla="*/ 95910 w 450778"/>
                    <a:gd name="connsiteY90" fmla="*/ 30404 h 142945"/>
                    <a:gd name="connsiteX91" fmla="*/ 105501 w 450778"/>
                    <a:gd name="connsiteY91" fmla="*/ 30404 h 142945"/>
                    <a:gd name="connsiteX92" fmla="*/ 107899 w 450778"/>
                    <a:gd name="connsiteY92" fmla="*/ 32802 h 142945"/>
                    <a:gd name="connsiteX93" fmla="*/ 107899 w 450778"/>
                    <a:gd name="connsiteY93" fmla="*/ 59178 h 142945"/>
                    <a:gd name="connsiteX94" fmla="*/ 98308 w 450778"/>
                    <a:gd name="connsiteY94" fmla="*/ 78360 h 142945"/>
                    <a:gd name="connsiteX95" fmla="*/ 97109 w 450778"/>
                    <a:gd name="connsiteY95" fmla="*/ 78360 h 142945"/>
                    <a:gd name="connsiteX96" fmla="*/ 97109 w 450778"/>
                    <a:gd name="connsiteY96" fmla="*/ 73564 h 142945"/>
                    <a:gd name="connsiteX97" fmla="*/ 88717 w 450778"/>
                    <a:gd name="connsiteY97" fmla="*/ 60376 h 142945"/>
                    <a:gd name="connsiteX98" fmla="*/ 79126 w 450778"/>
                    <a:gd name="connsiteY98" fmla="*/ 53183 h 142945"/>
                    <a:gd name="connsiteX99" fmla="*/ 79126 w 450778"/>
                    <a:gd name="connsiteY99" fmla="*/ 49586 h 142945"/>
                    <a:gd name="connsiteX100" fmla="*/ 83922 w 450778"/>
                    <a:gd name="connsiteY100" fmla="*/ 38797 h 142945"/>
                    <a:gd name="connsiteX101" fmla="*/ 77927 w 450778"/>
                    <a:gd name="connsiteY101" fmla="*/ 31603 h 142945"/>
                    <a:gd name="connsiteX102" fmla="*/ 64739 w 450778"/>
                    <a:gd name="connsiteY102" fmla="*/ 38797 h 142945"/>
                    <a:gd name="connsiteX103" fmla="*/ 64739 w 450778"/>
                    <a:gd name="connsiteY103" fmla="*/ 53183 h 142945"/>
                    <a:gd name="connsiteX104" fmla="*/ 64739 w 450778"/>
                    <a:gd name="connsiteY104" fmla="*/ 56780 h 142945"/>
                    <a:gd name="connsiteX105" fmla="*/ 53950 w 450778"/>
                    <a:gd name="connsiteY105" fmla="*/ 75962 h 142945"/>
                    <a:gd name="connsiteX106" fmla="*/ 50353 w 450778"/>
                    <a:gd name="connsiteY106" fmla="*/ 81956 h 142945"/>
                    <a:gd name="connsiteX107" fmla="*/ 46756 w 450778"/>
                    <a:gd name="connsiteY107" fmla="*/ 84354 h 142945"/>
                    <a:gd name="connsiteX108" fmla="*/ 44359 w 450778"/>
                    <a:gd name="connsiteY108" fmla="*/ 80757 h 142945"/>
                    <a:gd name="connsiteX109" fmla="*/ 44359 w 450778"/>
                    <a:gd name="connsiteY109" fmla="*/ 74763 h 142945"/>
                    <a:gd name="connsiteX110" fmla="*/ 45557 w 450778"/>
                    <a:gd name="connsiteY110" fmla="*/ 45990 h 142945"/>
                    <a:gd name="connsiteX111" fmla="*/ 44359 w 450778"/>
                    <a:gd name="connsiteY111" fmla="*/ 38797 h 142945"/>
                    <a:gd name="connsiteX112" fmla="*/ 25176 w 450778"/>
                    <a:gd name="connsiteY112" fmla="*/ 38797 h 142945"/>
                    <a:gd name="connsiteX113" fmla="*/ 19182 w 450778"/>
                    <a:gd name="connsiteY113" fmla="*/ 47189 h 142945"/>
                    <a:gd name="connsiteX114" fmla="*/ 13188 w 450778"/>
                    <a:gd name="connsiteY114" fmla="*/ 63973 h 142945"/>
                    <a:gd name="connsiteX115" fmla="*/ 11989 w 450778"/>
                    <a:gd name="connsiteY115" fmla="*/ 66371 h 142945"/>
                    <a:gd name="connsiteX116" fmla="*/ 11989 w 450778"/>
                    <a:gd name="connsiteY116" fmla="*/ 43592 h 142945"/>
                    <a:gd name="connsiteX117" fmla="*/ 4795 w 450778"/>
                    <a:gd name="connsiteY117" fmla="*/ 35200 h 142945"/>
                    <a:gd name="connsiteX118" fmla="*/ 3597 w 450778"/>
                    <a:gd name="connsiteY118" fmla="*/ 35200 h 142945"/>
                    <a:gd name="connsiteX119" fmla="*/ 0 w 450778"/>
                    <a:gd name="connsiteY119" fmla="*/ 38797 h 142945"/>
                    <a:gd name="connsiteX120" fmla="*/ 0 w 450778"/>
                    <a:gd name="connsiteY120" fmla="*/ 86752 h 142945"/>
                    <a:gd name="connsiteX121" fmla="*/ 0 w 450778"/>
                    <a:gd name="connsiteY121" fmla="*/ 91547 h 142945"/>
                    <a:gd name="connsiteX122" fmla="*/ 9591 w 450778"/>
                    <a:gd name="connsiteY122" fmla="*/ 98741 h 142945"/>
                    <a:gd name="connsiteX123" fmla="*/ 13188 w 450778"/>
                    <a:gd name="connsiteY123" fmla="*/ 95144 h 142945"/>
                    <a:gd name="connsiteX124" fmla="*/ 20381 w 450778"/>
                    <a:gd name="connsiteY124" fmla="*/ 68769 h 142945"/>
                    <a:gd name="connsiteX125" fmla="*/ 32370 w 450778"/>
                    <a:gd name="connsiteY125" fmla="*/ 48388 h 142945"/>
                    <a:gd name="connsiteX126" fmla="*/ 34767 w 450778"/>
                    <a:gd name="connsiteY126" fmla="*/ 47189 h 142945"/>
                    <a:gd name="connsiteX127" fmla="*/ 34767 w 450778"/>
                    <a:gd name="connsiteY127" fmla="*/ 49586 h 142945"/>
                    <a:gd name="connsiteX128" fmla="*/ 34767 w 450778"/>
                    <a:gd name="connsiteY128" fmla="*/ 62774 h 142945"/>
                    <a:gd name="connsiteX129" fmla="*/ 34767 w 450778"/>
                    <a:gd name="connsiteY129" fmla="*/ 84354 h 142945"/>
                    <a:gd name="connsiteX130" fmla="*/ 37165 w 450778"/>
                    <a:gd name="connsiteY130" fmla="*/ 93945 h 142945"/>
                    <a:gd name="connsiteX131" fmla="*/ 47955 w 450778"/>
                    <a:gd name="connsiteY131" fmla="*/ 98741 h 142945"/>
                    <a:gd name="connsiteX132" fmla="*/ 53950 w 450778"/>
                    <a:gd name="connsiteY132" fmla="*/ 95144 h 142945"/>
                    <a:gd name="connsiteX133" fmla="*/ 62342 w 450778"/>
                    <a:gd name="connsiteY133" fmla="*/ 84354 h 142945"/>
                    <a:gd name="connsiteX134" fmla="*/ 74330 w 450778"/>
                    <a:gd name="connsiteY134" fmla="*/ 65172 h 142945"/>
                    <a:gd name="connsiteX135" fmla="*/ 76728 w 450778"/>
                    <a:gd name="connsiteY135" fmla="*/ 63973 h 142945"/>
                    <a:gd name="connsiteX136" fmla="*/ 87518 w 450778"/>
                    <a:gd name="connsiteY136" fmla="*/ 74763 h 142945"/>
                    <a:gd name="connsiteX137" fmla="*/ 88717 w 450778"/>
                    <a:gd name="connsiteY137" fmla="*/ 85553 h 142945"/>
                    <a:gd name="connsiteX138" fmla="*/ 80325 w 450778"/>
                    <a:gd name="connsiteY138" fmla="*/ 89149 h 142945"/>
                    <a:gd name="connsiteX139" fmla="*/ 74330 w 450778"/>
                    <a:gd name="connsiteY139" fmla="*/ 85553 h 142945"/>
                    <a:gd name="connsiteX140" fmla="*/ 67137 w 450778"/>
                    <a:gd name="connsiteY140" fmla="*/ 86752 h 142945"/>
                    <a:gd name="connsiteX141" fmla="*/ 65938 w 450778"/>
                    <a:gd name="connsiteY141" fmla="*/ 89149 h 142945"/>
                    <a:gd name="connsiteX142" fmla="*/ 68336 w 450778"/>
                    <a:gd name="connsiteY142" fmla="*/ 96343 h 142945"/>
                    <a:gd name="connsiteX143" fmla="*/ 79126 w 450778"/>
                    <a:gd name="connsiteY143" fmla="*/ 98741 h 142945"/>
                    <a:gd name="connsiteX144" fmla="*/ 101905 w 450778"/>
                    <a:gd name="connsiteY144" fmla="*/ 91547 h 142945"/>
                    <a:gd name="connsiteX145" fmla="*/ 110297 w 450778"/>
                    <a:gd name="connsiteY145" fmla="*/ 78360 h 142945"/>
                    <a:gd name="connsiteX146" fmla="*/ 111496 w 450778"/>
                    <a:gd name="connsiteY146" fmla="*/ 75962 h 142945"/>
                    <a:gd name="connsiteX147" fmla="*/ 112695 w 450778"/>
                    <a:gd name="connsiteY147" fmla="*/ 79558 h 142945"/>
                    <a:gd name="connsiteX148" fmla="*/ 117490 w 450778"/>
                    <a:gd name="connsiteY148" fmla="*/ 92746 h 142945"/>
                    <a:gd name="connsiteX149" fmla="*/ 135473 w 450778"/>
                    <a:gd name="connsiteY149" fmla="*/ 93945 h 142945"/>
                    <a:gd name="connsiteX150" fmla="*/ 142667 w 450778"/>
                    <a:gd name="connsiteY150" fmla="*/ 84354 h 142945"/>
                    <a:gd name="connsiteX151" fmla="*/ 143866 w 450778"/>
                    <a:gd name="connsiteY151" fmla="*/ 81956 h 142945"/>
                    <a:gd name="connsiteX152" fmla="*/ 159451 w 450778"/>
                    <a:gd name="connsiteY152" fmla="*/ 97542 h 142945"/>
                    <a:gd name="connsiteX153" fmla="*/ 178633 w 450778"/>
                    <a:gd name="connsiteY153" fmla="*/ 85553 h 142945"/>
                    <a:gd name="connsiteX154" fmla="*/ 179832 w 450778"/>
                    <a:gd name="connsiteY154" fmla="*/ 87951 h 142945"/>
                    <a:gd name="connsiteX155" fmla="*/ 194218 w 450778"/>
                    <a:gd name="connsiteY155" fmla="*/ 97542 h 142945"/>
                    <a:gd name="connsiteX156" fmla="*/ 203809 w 450778"/>
                    <a:gd name="connsiteY156" fmla="*/ 90348 h 142945"/>
                    <a:gd name="connsiteX157" fmla="*/ 207406 w 450778"/>
                    <a:gd name="connsiteY157" fmla="*/ 90348 h 142945"/>
                    <a:gd name="connsiteX158" fmla="*/ 218196 w 450778"/>
                    <a:gd name="connsiteY158" fmla="*/ 97542 h 142945"/>
                    <a:gd name="connsiteX159" fmla="*/ 234980 w 450778"/>
                    <a:gd name="connsiteY159" fmla="*/ 90348 h 142945"/>
                    <a:gd name="connsiteX160" fmla="*/ 236179 w 450778"/>
                    <a:gd name="connsiteY160" fmla="*/ 89149 h 142945"/>
                    <a:gd name="connsiteX161" fmla="*/ 234980 w 450778"/>
                    <a:gd name="connsiteY161" fmla="*/ 95144 h 142945"/>
                    <a:gd name="connsiteX162" fmla="*/ 219395 w 450778"/>
                    <a:gd name="connsiteY162" fmla="*/ 109530 h 142945"/>
                    <a:gd name="connsiteX163" fmla="*/ 211003 w 450778"/>
                    <a:gd name="connsiteY163" fmla="*/ 121519 h 142945"/>
                    <a:gd name="connsiteX164" fmla="*/ 220594 w 450778"/>
                    <a:gd name="connsiteY164" fmla="*/ 141900 h 142945"/>
                    <a:gd name="connsiteX165" fmla="*/ 245770 w 450778"/>
                    <a:gd name="connsiteY165" fmla="*/ 128712 h 142945"/>
                    <a:gd name="connsiteX166" fmla="*/ 248168 w 450778"/>
                    <a:gd name="connsiteY166" fmla="*/ 116724 h 142945"/>
                    <a:gd name="connsiteX167" fmla="*/ 248168 w 450778"/>
                    <a:gd name="connsiteY167" fmla="*/ 92746 h 142945"/>
                    <a:gd name="connsiteX168" fmla="*/ 249367 w 450778"/>
                    <a:gd name="connsiteY168" fmla="*/ 87951 h 142945"/>
                    <a:gd name="connsiteX169" fmla="*/ 269748 w 450778"/>
                    <a:gd name="connsiteY169" fmla="*/ 54382 h 142945"/>
                    <a:gd name="connsiteX170" fmla="*/ 279339 w 450778"/>
                    <a:gd name="connsiteY170" fmla="*/ 48388 h 142945"/>
                    <a:gd name="connsiteX171" fmla="*/ 281737 w 450778"/>
                    <a:gd name="connsiteY171" fmla="*/ 51984 h 142945"/>
                    <a:gd name="connsiteX172" fmla="*/ 279339 w 450778"/>
                    <a:gd name="connsiteY172" fmla="*/ 75962 h 142945"/>
                    <a:gd name="connsiteX173" fmla="*/ 284134 w 450778"/>
                    <a:gd name="connsiteY173" fmla="*/ 91547 h 142945"/>
                    <a:gd name="connsiteX174" fmla="*/ 308112 w 450778"/>
                    <a:gd name="connsiteY174" fmla="*/ 91547 h 142945"/>
                    <a:gd name="connsiteX175" fmla="*/ 310510 w 450778"/>
                    <a:gd name="connsiteY175" fmla="*/ 91547 h 142945"/>
                    <a:gd name="connsiteX176" fmla="*/ 332090 w 450778"/>
                    <a:gd name="connsiteY176" fmla="*/ 96343 h 142945"/>
                    <a:gd name="connsiteX177" fmla="*/ 339283 w 450778"/>
                    <a:gd name="connsiteY177" fmla="*/ 89149 h 142945"/>
                    <a:gd name="connsiteX178" fmla="*/ 340482 w 450778"/>
                    <a:gd name="connsiteY178" fmla="*/ 87951 h 142945"/>
                    <a:gd name="connsiteX179" fmla="*/ 352471 w 450778"/>
                    <a:gd name="connsiteY179" fmla="*/ 99939 h 142945"/>
                    <a:gd name="connsiteX180" fmla="*/ 366857 w 450778"/>
                    <a:gd name="connsiteY180" fmla="*/ 91547 h 142945"/>
                    <a:gd name="connsiteX181" fmla="*/ 368056 w 450778"/>
                    <a:gd name="connsiteY181" fmla="*/ 95144 h 142945"/>
                    <a:gd name="connsiteX182" fmla="*/ 371653 w 450778"/>
                    <a:gd name="connsiteY182" fmla="*/ 99939 h 142945"/>
                    <a:gd name="connsiteX183" fmla="*/ 378846 w 450778"/>
                    <a:gd name="connsiteY183" fmla="*/ 99939 h 142945"/>
                    <a:gd name="connsiteX184" fmla="*/ 382443 w 450778"/>
                    <a:gd name="connsiteY184" fmla="*/ 96343 h 142945"/>
                    <a:gd name="connsiteX185" fmla="*/ 382443 w 450778"/>
                    <a:gd name="connsiteY185" fmla="*/ 85553 h 142945"/>
                    <a:gd name="connsiteX186" fmla="*/ 390835 w 450778"/>
                    <a:gd name="connsiteY186" fmla="*/ 55581 h 142945"/>
                    <a:gd name="connsiteX187" fmla="*/ 392034 w 450778"/>
                    <a:gd name="connsiteY187" fmla="*/ 54382 h 142945"/>
                    <a:gd name="connsiteX188" fmla="*/ 393232 w 450778"/>
                    <a:gd name="connsiteY188" fmla="*/ 56780 h 142945"/>
                    <a:gd name="connsiteX189" fmla="*/ 394431 w 450778"/>
                    <a:gd name="connsiteY189" fmla="*/ 77161 h 142945"/>
                    <a:gd name="connsiteX190" fmla="*/ 396829 w 450778"/>
                    <a:gd name="connsiteY190" fmla="*/ 90348 h 142945"/>
                    <a:gd name="connsiteX191" fmla="*/ 405221 w 450778"/>
                    <a:gd name="connsiteY191" fmla="*/ 96343 h 142945"/>
                    <a:gd name="connsiteX192" fmla="*/ 410017 w 450778"/>
                    <a:gd name="connsiteY192" fmla="*/ 91547 h 142945"/>
                    <a:gd name="connsiteX193" fmla="*/ 418409 w 450778"/>
                    <a:gd name="connsiteY193" fmla="*/ 55581 h 142945"/>
                    <a:gd name="connsiteX194" fmla="*/ 419608 w 450778"/>
                    <a:gd name="connsiteY194" fmla="*/ 53183 h 142945"/>
                    <a:gd name="connsiteX195" fmla="*/ 419608 w 450778"/>
                    <a:gd name="connsiteY195" fmla="*/ 53183 h 142945"/>
                    <a:gd name="connsiteX196" fmla="*/ 419608 w 450778"/>
                    <a:gd name="connsiteY196" fmla="*/ 57979 h 142945"/>
                    <a:gd name="connsiteX197" fmla="*/ 420807 w 450778"/>
                    <a:gd name="connsiteY197" fmla="*/ 81956 h 142945"/>
                    <a:gd name="connsiteX198" fmla="*/ 428000 w 450778"/>
                    <a:gd name="connsiteY198" fmla="*/ 96343 h 142945"/>
                    <a:gd name="connsiteX199" fmla="*/ 447182 w 450778"/>
                    <a:gd name="connsiteY199" fmla="*/ 92746 h 142945"/>
                    <a:gd name="connsiteX200" fmla="*/ 450779 w 450778"/>
                    <a:gd name="connsiteY200" fmla="*/ 80757 h 142945"/>
                    <a:gd name="connsiteX201" fmla="*/ 443585 w 450778"/>
                    <a:gd name="connsiteY201" fmla="*/ 74763 h 142945"/>
                    <a:gd name="connsiteX202" fmla="*/ 170241 w 450778"/>
                    <a:gd name="connsiteY202" fmla="*/ 61575 h 142945"/>
                    <a:gd name="connsiteX203" fmla="*/ 167843 w 450778"/>
                    <a:gd name="connsiteY203" fmla="*/ 75962 h 142945"/>
                    <a:gd name="connsiteX204" fmla="*/ 163048 w 450778"/>
                    <a:gd name="connsiteY204" fmla="*/ 84354 h 142945"/>
                    <a:gd name="connsiteX205" fmla="*/ 151059 w 450778"/>
                    <a:gd name="connsiteY205" fmla="*/ 83155 h 142945"/>
                    <a:gd name="connsiteX206" fmla="*/ 148661 w 450778"/>
                    <a:gd name="connsiteY206" fmla="*/ 68769 h 142945"/>
                    <a:gd name="connsiteX207" fmla="*/ 149860 w 450778"/>
                    <a:gd name="connsiteY207" fmla="*/ 53183 h 142945"/>
                    <a:gd name="connsiteX208" fmla="*/ 153457 w 450778"/>
                    <a:gd name="connsiteY208" fmla="*/ 44791 h 142945"/>
                    <a:gd name="connsiteX209" fmla="*/ 166644 w 450778"/>
                    <a:gd name="connsiteY209" fmla="*/ 45990 h 142945"/>
                    <a:gd name="connsiteX210" fmla="*/ 170241 w 450778"/>
                    <a:gd name="connsiteY210" fmla="*/ 61575 h 142945"/>
                    <a:gd name="connsiteX211" fmla="*/ 225389 w 450778"/>
                    <a:gd name="connsiteY211" fmla="*/ 80757 h 142945"/>
                    <a:gd name="connsiteX212" fmla="*/ 220594 w 450778"/>
                    <a:gd name="connsiteY212" fmla="*/ 86752 h 142945"/>
                    <a:gd name="connsiteX213" fmla="*/ 212202 w 450778"/>
                    <a:gd name="connsiteY213" fmla="*/ 85553 h 142945"/>
                    <a:gd name="connsiteX214" fmla="*/ 209804 w 450778"/>
                    <a:gd name="connsiteY214" fmla="*/ 78360 h 142945"/>
                    <a:gd name="connsiteX215" fmla="*/ 211003 w 450778"/>
                    <a:gd name="connsiteY215" fmla="*/ 50785 h 142945"/>
                    <a:gd name="connsiteX216" fmla="*/ 214599 w 450778"/>
                    <a:gd name="connsiteY216" fmla="*/ 43592 h 142945"/>
                    <a:gd name="connsiteX217" fmla="*/ 226588 w 450778"/>
                    <a:gd name="connsiteY217" fmla="*/ 45990 h 142945"/>
                    <a:gd name="connsiteX218" fmla="*/ 228986 w 450778"/>
                    <a:gd name="connsiteY218" fmla="*/ 59178 h 142945"/>
                    <a:gd name="connsiteX219" fmla="*/ 225389 w 450778"/>
                    <a:gd name="connsiteY219" fmla="*/ 80757 h 142945"/>
                    <a:gd name="connsiteX220" fmla="*/ 230185 w 450778"/>
                    <a:gd name="connsiteY220" fmla="*/ 109530 h 142945"/>
                    <a:gd name="connsiteX221" fmla="*/ 228986 w 450778"/>
                    <a:gd name="connsiteY221" fmla="*/ 123917 h 142945"/>
                    <a:gd name="connsiteX222" fmla="*/ 226588 w 450778"/>
                    <a:gd name="connsiteY222" fmla="*/ 131110 h 142945"/>
                    <a:gd name="connsiteX223" fmla="*/ 219395 w 450778"/>
                    <a:gd name="connsiteY223" fmla="*/ 135906 h 142945"/>
                    <a:gd name="connsiteX224" fmla="*/ 212202 w 450778"/>
                    <a:gd name="connsiteY224" fmla="*/ 129911 h 142945"/>
                    <a:gd name="connsiteX225" fmla="*/ 215798 w 450778"/>
                    <a:gd name="connsiteY225" fmla="*/ 119121 h 142945"/>
                    <a:gd name="connsiteX226" fmla="*/ 228986 w 450778"/>
                    <a:gd name="connsiteY226" fmla="*/ 103536 h 142945"/>
                    <a:gd name="connsiteX227" fmla="*/ 230185 w 450778"/>
                    <a:gd name="connsiteY227" fmla="*/ 102337 h 142945"/>
                    <a:gd name="connsiteX228" fmla="*/ 230185 w 450778"/>
                    <a:gd name="connsiteY228" fmla="*/ 103536 h 142945"/>
                    <a:gd name="connsiteX229" fmla="*/ 230185 w 450778"/>
                    <a:gd name="connsiteY229" fmla="*/ 109530 h 142945"/>
                    <a:gd name="connsiteX230" fmla="*/ 330891 w 450778"/>
                    <a:gd name="connsiteY230" fmla="*/ 77161 h 142945"/>
                    <a:gd name="connsiteX231" fmla="*/ 326095 w 450778"/>
                    <a:gd name="connsiteY231" fmla="*/ 85553 h 142945"/>
                    <a:gd name="connsiteX232" fmla="*/ 315305 w 450778"/>
                    <a:gd name="connsiteY232" fmla="*/ 84354 h 142945"/>
                    <a:gd name="connsiteX233" fmla="*/ 312908 w 450778"/>
                    <a:gd name="connsiteY233" fmla="*/ 72365 h 142945"/>
                    <a:gd name="connsiteX234" fmla="*/ 312908 w 450778"/>
                    <a:gd name="connsiteY234" fmla="*/ 67570 h 142945"/>
                    <a:gd name="connsiteX235" fmla="*/ 315305 w 450778"/>
                    <a:gd name="connsiteY235" fmla="*/ 50785 h 142945"/>
                    <a:gd name="connsiteX236" fmla="*/ 317703 w 450778"/>
                    <a:gd name="connsiteY236" fmla="*/ 45990 h 142945"/>
                    <a:gd name="connsiteX237" fmla="*/ 330891 w 450778"/>
                    <a:gd name="connsiteY237" fmla="*/ 47189 h 142945"/>
                    <a:gd name="connsiteX238" fmla="*/ 333288 w 450778"/>
                    <a:gd name="connsiteY238" fmla="*/ 55581 h 142945"/>
                    <a:gd name="connsiteX239" fmla="*/ 330891 w 450778"/>
                    <a:gd name="connsiteY239" fmla="*/ 77161 h 142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Lst>
                  <a:rect l="l" t="t" r="r" b="b"/>
                  <a:pathLst>
                    <a:path w="450778" h="142945">
                      <a:moveTo>
                        <a:pt x="443585" y="74763"/>
                      </a:moveTo>
                      <a:cubicBezTo>
                        <a:pt x="442387" y="73564"/>
                        <a:pt x="441188" y="73564"/>
                        <a:pt x="439989" y="74763"/>
                      </a:cubicBezTo>
                      <a:cubicBezTo>
                        <a:pt x="438790" y="75962"/>
                        <a:pt x="438790" y="77161"/>
                        <a:pt x="438790" y="78360"/>
                      </a:cubicBezTo>
                      <a:cubicBezTo>
                        <a:pt x="437591" y="80757"/>
                        <a:pt x="437591" y="83155"/>
                        <a:pt x="436392" y="85553"/>
                      </a:cubicBezTo>
                      <a:cubicBezTo>
                        <a:pt x="433994" y="89149"/>
                        <a:pt x="431597" y="89149"/>
                        <a:pt x="429199" y="85553"/>
                      </a:cubicBezTo>
                      <a:cubicBezTo>
                        <a:pt x="428000" y="83155"/>
                        <a:pt x="426801" y="80757"/>
                        <a:pt x="426801" y="77161"/>
                      </a:cubicBezTo>
                      <a:cubicBezTo>
                        <a:pt x="425602" y="66371"/>
                        <a:pt x="425602" y="55581"/>
                        <a:pt x="426801" y="45990"/>
                      </a:cubicBezTo>
                      <a:cubicBezTo>
                        <a:pt x="426801" y="38797"/>
                        <a:pt x="425602" y="37598"/>
                        <a:pt x="419608" y="34001"/>
                      </a:cubicBezTo>
                      <a:cubicBezTo>
                        <a:pt x="418409" y="34001"/>
                        <a:pt x="418409" y="34001"/>
                        <a:pt x="417210" y="32802"/>
                      </a:cubicBezTo>
                      <a:cubicBezTo>
                        <a:pt x="413613" y="31603"/>
                        <a:pt x="411216" y="32802"/>
                        <a:pt x="408818" y="36399"/>
                      </a:cubicBezTo>
                      <a:cubicBezTo>
                        <a:pt x="405221" y="45990"/>
                        <a:pt x="401625" y="55581"/>
                        <a:pt x="400426" y="65172"/>
                      </a:cubicBezTo>
                      <a:cubicBezTo>
                        <a:pt x="400426" y="65172"/>
                        <a:pt x="400426" y="66371"/>
                        <a:pt x="399227" y="66371"/>
                      </a:cubicBezTo>
                      <a:cubicBezTo>
                        <a:pt x="399227" y="65172"/>
                        <a:pt x="399227" y="63973"/>
                        <a:pt x="399227" y="61575"/>
                      </a:cubicBezTo>
                      <a:cubicBezTo>
                        <a:pt x="399227" y="54382"/>
                        <a:pt x="398028" y="47189"/>
                        <a:pt x="398028" y="41194"/>
                      </a:cubicBezTo>
                      <a:cubicBezTo>
                        <a:pt x="398028" y="37598"/>
                        <a:pt x="396829" y="35200"/>
                        <a:pt x="393232" y="32802"/>
                      </a:cubicBezTo>
                      <a:cubicBezTo>
                        <a:pt x="392034" y="31603"/>
                        <a:pt x="389636" y="31603"/>
                        <a:pt x="388437" y="31603"/>
                      </a:cubicBezTo>
                      <a:cubicBezTo>
                        <a:pt x="386039" y="31603"/>
                        <a:pt x="383641" y="31603"/>
                        <a:pt x="382443" y="34001"/>
                      </a:cubicBezTo>
                      <a:cubicBezTo>
                        <a:pt x="381244" y="35200"/>
                        <a:pt x="381244" y="37598"/>
                        <a:pt x="380045" y="38797"/>
                      </a:cubicBezTo>
                      <a:cubicBezTo>
                        <a:pt x="377647" y="43592"/>
                        <a:pt x="376448" y="48388"/>
                        <a:pt x="375249" y="54382"/>
                      </a:cubicBezTo>
                      <a:cubicBezTo>
                        <a:pt x="375249" y="55581"/>
                        <a:pt x="375249" y="55581"/>
                        <a:pt x="374050" y="56780"/>
                      </a:cubicBezTo>
                      <a:cubicBezTo>
                        <a:pt x="374050" y="50785"/>
                        <a:pt x="374050" y="45990"/>
                        <a:pt x="374050" y="41194"/>
                      </a:cubicBezTo>
                      <a:cubicBezTo>
                        <a:pt x="374050" y="34001"/>
                        <a:pt x="375249" y="34001"/>
                        <a:pt x="366857" y="32802"/>
                      </a:cubicBezTo>
                      <a:cubicBezTo>
                        <a:pt x="362062" y="31603"/>
                        <a:pt x="362062" y="32802"/>
                        <a:pt x="362062" y="37598"/>
                      </a:cubicBezTo>
                      <a:cubicBezTo>
                        <a:pt x="362062" y="48388"/>
                        <a:pt x="362062" y="60376"/>
                        <a:pt x="362062" y="71166"/>
                      </a:cubicBezTo>
                      <a:cubicBezTo>
                        <a:pt x="362062" y="77161"/>
                        <a:pt x="359664" y="81956"/>
                        <a:pt x="356067" y="85553"/>
                      </a:cubicBezTo>
                      <a:cubicBezTo>
                        <a:pt x="353669" y="89149"/>
                        <a:pt x="348874" y="87951"/>
                        <a:pt x="347675" y="84354"/>
                      </a:cubicBezTo>
                      <a:cubicBezTo>
                        <a:pt x="346476" y="81956"/>
                        <a:pt x="346476" y="79558"/>
                        <a:pt x="346476" y="78360"/>
                      </a:cubicBezTo>
                      <a:cubicBezTo>
                        <a:pt x="345277" y="66371"/>
                        <a:pt x="346476" y="54382"/>
                        <a:pt x="346476" y="42393"/>
                      </a:cubicBezTo>
                      <a:cubicBezTo>
                        <a:pt x="346476" y="36399"/>
                        <a:pt x="346476" y="35200"/>
                        <a:pt x="340482" y="34001"/>
                      </a:cubicBezTo>
                      <a:cubicBezTo>
                        <a:pt x="339283" y="34001"/>
                        <a:pt x="338084" y="34001"/>
                        <a:pt x="336885" y="34001"/>
                      </a:cubicBezTo>
                      <a:cubicBezTo>
                        <a:pt x="335686" y="34001"/>
                        <a:pt x="334487" y="35200"/>
                        <a:pt x="333288" y="36399"/>
                      </a:cubicBezTo>
                      <a:cubicBezTo>
                        <a:pt x="333288" y="38797"/>
                        <a:pt x="332090" y="37598"/>
                        <a:pt x="330891" y="36399"/>
                      </a:cubicBezTo>
                      <a:cubicBezTo>
                        <a:pt x="323697" y="29206"/>
                        <a:pt x="314106" y="30404"/>
                        <a:pt x="308112" y="37598"/>
                      </a:cubicBezTo>
                      <a:cubicBezTo>
                        <a:pt x="305714" y="39995"/>
                        <a:pt x="304515" y="42393"/>
                        <a:pt x="303316" y="44791"/>
                      </a:cubicBezTo>
                      <a:cubicBezTo>
                        <a:pt x="298521" y="55581"/>
                        <a:pt x="298521" y="65172"/>
                        <a:pt x="299720" y="75962"/>
                      </a:cubicBezTo>
                      <a:cubicBezTo>
                        <a:pt x="299720" y="79558"/>
                        <a:pt x="298521" y="81956"/>
                        <a:pt x="297322" y="85553"/>
                      </a:cubicBezTo>
                      <a:cubicBezTo>
                        <a:pt x="294924" y="87951"/>
                        <a:pt x="291328" y="87951"/>
                        <a:pt x="288930" y="85553"/>
                      </a:cubicBezTo>
                      <a:cubicBezTo>
                        <a:pt x="287731" y="83155"/>
                        <a:pt x="286532" y="80757"/>
                        <a:pt x="286532" y="78360"/>
                      </a:cubicBezTo>
                      <a:cubicBezTo>
                        <a:pt x="285333" y="71166"/>
                        <a:pt x="285333" y="62774"/>
                        <a:pt x="287731" y="55581"/>
                      </a:cubicBezTo>
                      <a:cubicBezTo>
                        <a:pt x="288930" y="51984"/>
                        <a:pt x="290129" y="48388"/>
                        <a:pt x="290129" y="44791"/>
                      </a:cubicBezTo>
                      <a:cubicBezTo>
                        <a:pt x="290129" y="42393"/>
                        <a:pt x="290129" y="39995"/>
                        <a:pt x="287731" y="38797"/>
                      </a:cubicBezTo>
                      <a:cubicBezTo>
                        <a:pt x="285333" y="37598"/>
                        <a:pt x="284134" y="37598"/>
                        <a:pt x="281737" y="37598"/>
                      </a:cubicBezTo>
                      <a:cubicBezTo>
                        <a:pt x="278140" y="37598"/>
                        <a:pt x="275742" y="38797"/>
                        <a:pt x="272146" y="39995"/>
                      </a:cubicBezTo>
                      <a:cubicBezTo>
                        <a:pt x="269748" y="39995"/>
                        <a:pt x="268549" y="39995"/>
                        <a:pt x="269748" y="37598"/>
                      </a:cubicBezTo>
                      <a:cubicBezTo>
                        <a:pt x="269748" y="32802"/>
                        <a:pt x="267350" y="30404"/>
                        <a:pt x="262555" y="30404"/>
                      </a:cubicBezTo>
                      <a:cubicBezTo>
                        <a:pt x="255361" y="31603"/>
                        <a:pt x="251765" y="41194"/>
                        <a:pt x="256560" y="45990"/>
                      </a:cubicBezTo>
                      <a:cubicBezTo>
                        <a:pt x="257759" y="47189"/>
                        <a:pt x="257759" y="49586"/>
                        <a:pt x="257759" y="50785"/>
                      </a:cubicBezTo>
                      <a:cubicBezTo>
                        <a:pt x="255361" y="60376"/>
                        <a:pt x="250566" y="68769"/>
                        <a:pt x="245770" y="75962"/>
                      </a:cubicBezTo>
                      <a:cubicBezTo>
                        <a:pt x="245770" y="77161"/>
                        <a:pt x="244571" y="78360"/>
                        <a:pt x="243373" y="78360"/>
                      </a:cubicBezTo>
                      <a:cubicBezTo>
                        <a:pt x="242174" y="78360"/>
                        <a:pt x="243373" y="77161"/>
                        <a:pt x="243373" y="75962"/>
                      </a:cubicBezTo>
                      <a:cubicBezTo>
                        <a:pt x="243373" y="63973"/>
                        <a:pt x="243373" y="51984"/>
                        <a:pt x="243373" y="39995"/>
                      </a:cubicBezTo>
                      <a:cubicBezTo>
                        <a:pt x="243373" y="36399"/>
                        <a:pt x="243373" y="35200"/>
                        <a:pt x="239776" y="34001"/>
                      </a:cubicBezTo>
                      <a:cubicBezTo>
                        <a:pt x="238577" y="34001"/>
                        <a:pt x="238577" y="34001"/>
                        <a:pt x="237378" y="32802"/>
                      </a:cubicBezTo>
                      <a:cubicBezTo>
                        <a:pt x="232583" y="31603"/>
                        <a:pt x="232583" y="32802"/>
                        <a:pt x="230185" y="37598"/>
                      </a:cubicBezTo>
                      <a:cubicBezTo>
                        <a:pt x="228986" y="36399"/>
                        <a:pt x="228986" y="36399"/>
                        <a:pt x="227787" y="35200"/>
                      </a:cubicBezTo>
                      <a:cubicBezTo>
                        <a:pt x="221793" y="29206"/>
                        <a:pt x="214599" y="29206"/>
                        <a:pt x="208605" y="34001"/>
                      </a:cubicBezTo>
                      <a:cubicBezTo>
                        <a:pt x="205008" y="36399"/>
                        <a:pt x="202611" y="39995"/>
                        <a:pt x="201412" y="43592"/>
                      </a:cubicBezTo>
                      <a:cubicBezTo>
                        <a:pt x="196616" y="53183"/>
                        <a:pt x="196616" y="63973"/>
                        <a:pt x="197815" y="74763"/>
                      </a:cubicBezTo>
                      <a:cubicBezTo>
                        <a:pt x="197815" y="79558"/>
                        <a:pt x="196616" y="83155"/>
                        <a:pt x="194218" y="85553"/>
                      </a:cubicBezTo>
                      <a:cubicBezTo>
                        <a:pt x="191821" y="87951"/>
                        <a:pt x="189423" y="86752"/>
                        <a:pt x="187025" y="84354"/>
                      </a:cubicBezTo>
                      <a:cubicBezTo>
                        <a:pt x="185826" y="83155"/>
                        <a:pt x="185826" y="81956"/>
                        <a:pt x="185826" y="80757"/>
                      </a:cubicBezTo>
                      <a:cubicBezTo>
                        <a:pt x="184627" y="77161"/>
                        <a:pt x="184627" y="74763"/>
                        <a:pt x="184627" y="71166"/>
                      </a:cubicBezTo>
                      <a:cubicBezTo>
                        <a:pt x="184627" y="60376"/>
                        <a:pt x="184627" y="50785"/>
                        <a:pt x="184627" y="39995"/>
                      </a:cubicBezTo>
                      <a:cubicBezTo>
                        <a:pt x="184627" y="35200"/>
                        <a:pt x="183429" y="34001"/>
                        <a:pt x="178633" y="32802"/>
                      </a:cubicBezTo>
                      <a:cubicBezTo>
                        <a:pt x="177434" y="32802"/>
                        <a:pt x="176235" y="32802"/>
                        <a:pt x="175036" y="32802"/>
                      </a:cubicBezTo>
                      <a:cubicBezTo>
                        <a:pt x="173838" y="32802"/>
                        <a:pt x="172639" y="34001"/>
                        <a:pt x="172639" y="35200"/>
                      </a:cubicBezTo>
                      <a:cubicBezTo>
                        <a:pt x="172639" y="37598"/>
                        <a:pt x="171440" y="36399"/>
                        <a:pt x="170241" y="35200"/>
                      </a:cubicBezTo>
                      <a:cubicBezTo>
                        <a:pt x="167843" y="32802"/>
                        <a:pt x="164246" y="30404"/>
                        <a:pt x="160650" y="30404"/>
                      </a:cubicBezTo>
                      <a:cubicBezTo>
                        <a:pt x="154655" y="30404"/>
                        <a:pt x="149860" y="32802"/>
                        <a:pt x="146263" y="37598"/>
                      </a:cubicBezTo>
                      <a:cubicBezTo>
                        <a:pt x="140269" y="44791"/>
                        <a:pt x="139070" y="54382"/>
                        <a:pt x="139070" y="63973"/>
                      </a:cubicBezTo>
                      <a:cubicBezTo>
                        <a:pt x="139070" y="68769"/>
                        <a:pt x="137871" y="73564"/>
                        <a:pt x="135473" y="78360"/>
                      </a:cubicBezTo>
                      <a:cubicBezTo>
                        <a:pt x="134274" y="80757"/>
                        <a:pt x="133076" y="83155"/>
                        <a:pt x="130678" y="84354"/>
                      </a:cubicBezTo>
                      <a:cubicBezTo>
                        <a:pt x="128280" y="86752"/>
                        <a:pt x="125882" y="85553"/>
                        <a:pt x="124683" y="83155"/>
                      </a:cubicBezTo>
                      <a:cubicBezTo>
                        <a:pt x="123485" y="80757"/>
                        <a:pt x="122286" y="77161"/>
                        <a:pt x="122286" y="74763"/>
                      </a:cubicBezTo>
                      <a:cubicBezTo>
                        <a:pt x="122286" y="60376"/>
                        <a:pt x="122286" y="47189"/>
                        <a:pt x="123485" y="32802"/>
                      </a:cubicBezTo>
                      <a:cubicBezTo>
                        <a:pt x="123485" y="31603"/>
                        <a:pt x="124683" y="30404"/>
                        <a:pt x="125882" y="30404"/>
                      </a:cubicBezTo>
                      <a:cubicBezTo>
                        <a:pt x="129479" y="30404"/>
                        <a:pt x="134274" y="30404"/>
                        <a:pt x="137871" y="30404"/>
                      </a:cubicBezTo>
                      <a:cubicBezTo>
                        <a:pt x="141468" y="30404"/>
                        <a:pt x="142667" y="29206"/>
                        <a:pt x="142667" y="25609"/>
                      </a:cubicBezTo>
                      <a:cubicBezTo>
                        <a:pt x="142667" y="23211"/>
                        <a:pt x="142667" y="22012"/>
                        <a:pt x="140269" y="22012"/>
                      </a:cubicBezTo>
                      <a:cubicBezTo>
                        <a:pt x="135473" y="22012"/>
                        <a:pt x="131877" y="20813"/>
                        <a:pt x="127081" y="20813"/>
                      </a:cubicBezTo>
                      <a:cubicBezTo>
                        <a:pt x="124683" y="20813"/>
                        <a:pt x="124683" y="19614"/>
                        <a:pt x="124683" y="18416"/>
                      </a:cubicBezTo>
                      <a:cubicBezTo>
                        <a:pt x="124683" y="14819"/>
                        <a:pt x="124683" y="10023"/>
                        <a:pt x="124683" y="6427"/>
                      </a:cubicBezTo>
                      <a:cubicBezTo>
                        <a:pt x="124683" y="4029"/>
                        <a:pt x="123485" y="2830"/>
                        <a:pt x="122286" y="2830"/>
                      </a:cubicBezTo>
                      <a:cubicBezTo>
                        <a:pt x="119888" y="1631"/>
                        <a:pt x="117490" y="1631"/>
                        <a:pt x="116291" y="432"/>
                      </a:cubicBezTo>
                      <a:cubicBezTo>
                        <a:pt x="112695" y="-766"/>
                        <a:pt x="111496" y="432"/>
                        <a:pt x="110297" y="5228"/>
                      </a:cubicBezTo>
                      <a:cubicBezTo>
                        <a:pt x="110297" y="8825"/>
                        <a:pt x="110297" y="13620"/>
                        <a:pt x="110297" y="18416"/>
                      </a:cubicBezTo>
                      <a:cubicBezTo>
                        <a:pt x="110297" y="20813"/>
                        <a:pt x="109098" y="20813"/>
                        <a:pt x="107899" y="20813"/>
                      </a:cubicBezTo>
                      <a:cubicBezTo>
                        <a:pt x="105501" y="20813"/>
                        <a:pt x="101905" y="20813"/>
                        <a:pt x="99507" y="20813"/>
                      </a:cubicBezTo>
                      <a:cubicBezTo>
                        <a:pt x="97109" y="20813"/>
                        <a:pt x="95910" y="22012"/>
                        <a:pt x="94711" y="23211"/>
                      </a:cubicBezTo>
                      <a:cubicBezTo>
                        <a:pt x="94711" y="24410"/>
                        <a:pt x="93513" y="25609"/>
                        <a:pt x="93513" y="26808"/>
                      </a:cubicBezTo>
                      <a:cubicBezTo>
                        <a:pt x="93513" y="29206"/>
                        <a:pt x="94711" y="30404"/>
                        <a:pt x="95910" y="30404"/>
                      </a:cubicBezTo>
                      <a:cubicBezTo>
                        <a:pt x="99507" y="30404"/>
                        <a:pt x="101905" y="30404"/>
                        <a:pt x="105501" y="30404"/>
                      </a:cubicBezTo>
                      <a:cubicBezTo>
                        <a:pt x="107899" y="30404"/>
                        <a:pt x="107899" y="31603"/>
                        <a:pt x="107899" y="32802"/>
                      </a:cubicBezTo>
                      <a:cubicBezTo>
                        <a:pt x="107899" y="41194"/>
                        <a:pt x="107899" y="50785"/>
                        <a:pt x="107899" y="59178"/>
                      </a:cubicBezTo>
                      <a:cubicBezTo>
                        <a:pt x="107899" y="66371"/>
                        <a:pt x="104302" y="73564"/>
                        <a:pt x="98308" y="78360"/>
                      </a:cubicBezTo>
                      <a:cubicBezTo>
                        <a:pt x="98308" y="78360"/>
                        <a:pt x="98308" y="78360"/>
                        <a:pt x="97109" y="78360"/>
                      </a:cubicBezTo>
                      <a:cubicBezTo>
                        <a:pt x="97109" y="77161"/>
                        <a:pt x="97109" y="74763"/>
                        <a:pt x="97109" y="73564"/>
                      </a:cubicBezTo>
                      <a:cubicBezTo>
                        <a:pt x="95910" y="67570"/>
                        <a:pt x="92314" y="63973"/>
                        <a:pt x="88717" y="60376"/>
                      </a:cubicBezTo>
                      <a:cubicBezTo>
                        <a:pt x="85120" y="57979"/>
                        <a:pt x="82723" y="55581"/>
                        <a:pt x="79126" y="53183"/>
                      </a:cubicBezTo>
                      <a:cubicBezTo>
                        <a:pt x="76728" y="51984"/>
                        <a:pt x="76728" y="50785"/>
                        <a:pt x="79126" y="49586"/>
                      </a:cubicBezTo>
                      <a:cubicBezTo>
                        <a:pt x="81524" y="45990"/>
                        <a:pt x="83922" y="43592"/>
                        <a:pt x="83922" y="38797"/>
                      </a:cubicBezTo>
                      <a:cubicBezTo>
                        <a:pt x="85120" y="34001"/>
                        <a:pt x="82723" y="31603"/>
                        <a:pt x="77927" y="31603"/>
                      </a:cubicBezTo>
                      <a:cubicBezTo>
                        <a:pt x="71933" y="31603"/>
                        <a:pt x="68336" y="34001"/>
                        <a:pt x="64739" y="38797"/>
                      </a:cubicBezTo>
                      <a:cubicBezTo>
                        <a:pt x="62342" y="43592"/>
                        <a:pt x="61143" y="48388"/>
                        <a:pt x="64739" y="53183"/>
                      </a:cubicBezTo>
                      <a:cubicBezTo>
                        <a:pt x="65938" y="54382"/>
                        <a:pt x="65938" y="55581"/>
                        <a:pt x="64739" y="56780"/>
                      </a:cubicBezTo>
                      <a:cubicBezTo>
                        <a:pt x="61143" y="62774"/>
                        <a:pt x="57546" y="69967"/>
                        <a:pt x="53950" y="75962"/>
                      </a:cubicBezTo>
                      <a:cubicBezTo>
                        <a:pt x="52751" y="78360"/>
                        <a:pt x="51552" y="79558"/>
                        <a:pt x="50353" y="81956"/>
                      </a:cubicBezTo>
                      <a:cubicBezTo>
                        <a:pt x="49154" y="83155"/>
                        <a:pt x="47955" y="84354"/>
                        <a:pt x="46756" y="84354"/>
                      </a:cubicBezTo>
                      <a:cubicBezTo>
                        <a:pt x="45557" y="84354"/>
                        <a:pt x="45557" y="81956"/>
                        <a:pt x="44359" y="80757"/>
                      </a:cubicBezTo>
                      <a:cubicBezTo>
                        <a:pt x="44359" y="78360"/>
                        <a:pt x="44359" y="77161"/>
                        <a:pt x="44359" y="74763"/>
                      </a:cubicBezTo>
                      <a:cubicBezTo>
                        <a:pt x="44359" y="65172"/>
                        <a:pt x="44359" y="55581"/>
                        <a:pt x="45557" y="45990"/>
                      </a:cubicBezTo>
                      <a:cubicBezTo>
                        <a:pt x="45557" y="43592"/>
                        <a:pt x="45557" y="41194"/>
                        <a:pt x="44359" y="38797"/>
                      </a:cubicBezTo>
                      <a:cubicBezTo>
                        <a:pt x="37165" y="32802"/>
                        <a:pt x="31171" y="31603"/>
                        <a:pt x="25176" y="38797"/>
                      </a:cubicBezTo>
                      <a:cubicBezTo>
                        <a:pt x="22779" y="41194"/>
                        <a:pt x="21580" y="44791"/>
                        <a:pt x="19182" y="47189"/>
                      </a:cubicBezTo>
                      <a:cubicBezTo>
                        <a:pt x="16784" y="51984"/>
                        <a:pt x="14387" y="57979"/>
                        <a:pt x="13188" y="63973"/>
                      </a:cubicBezTo>
                      <a:cubicBezTo>
                        <a:pt x="13188" y="65172"/>
                        <a:pt x="13188" y="65172"/>
                        <a:pt x="11989" y="66371"/>
                      </a:cubicBezTo>
                      <a:cubicBezTo>
                        <a:pt x="11989" y="57979"/>
                        <a:pt x="11989" y="50785"/>
                        <a:pt x="11989" y="43592"/>
                      </a:cubicBezTo>
                      <a:cubicBezTo>
                        <a:pt x="11989" y="37598"/>
                        <a:pt x="11989" y="36399"/>
                        <a:pt x="4795" y="35200"/>
                      </a:cubicBezTo>
                      <a:cubicBezTo>
                        <a:pt x="4795" y="35200"/>
                        <a:pt x="3597" y="35200"/>
                        <a:pt x="3597" y="35200"/>
                      </a:cubicBezTo>
                      <a:cubicBezTo>
                        <a:pt x="0" y="35200"/>
                        <a:pt x="0" y="35200"/>
                        <a:pt x="0" y="38797"/>
                      </a:cubicBezTo>
                      <a:cubicBezTo>
                        <a:pt x="0" y="54382"/>
                        <a:pt x="0" y="69967"/>
                        <a:pt x="0" y="86752"/>
                      </a:cubicBezTo>
                      <a:cubicBezTo>
                        <a:pt x="0" y="87951"/>
                        <a:pt x="0" y="90348"/>
                        <a:pt x="0" y="91547"/>
                      </a:cubicBezTo>
                      <a:cubicBezTo>
                        <a:pt x="1199" y="97542"/>
                        <a:pt x="3597" y="98741"/>
                        <a:pt x="9591" y="98741"/>
                      </a:cubicBezTo>
                      <a:cubicBezTo>
                        <a:pt x="11989" y="98741"/>
                        <a:pt x="13188" y="97542"/>
                        <a:pt x="13188" y="95144"/>
                      </a:cubicBezTo>
                      <a:cubicBezTo>
                        <a:pt x="14387" y="85553"/>
                        <a:pt x="16784" y="77161"/>
                        <a:pt x="20381" y="68769"/>
                      </a:cubicBezTo>
                      <a:cubicBezTo>
                        <a:pt x="22779" y="61575"/>
                        <a:pt x="26375" y="54382"/>
                        <a:pt x="32370" y="48388"/>
                      </a:cubicBezTo>
                      <a:cubicBezTo>
                        <a:pt x="32370" y="48388"/>
                        <a:pt x="33569" y="47189"/>
                        <a:pt x="34767" y="47189"/>
                      </a:cubicBezTo>
                      <a:cubicBezTo>
                        <a:pt x="35966" y="47189"/>
                        <a:pt x="35966" y="48388"/>
                        <a:pt x="34767" y="49586"/>
                      </a:cubicBezTo>
                      <a:cubicBezTo>
                        <a:pt x="34767" y="54382"/>
                        <a:pt x="34767" y="57979"/>
                        <a:pt x="34767" y="62774"/>
                      </a:cubicBezTo>
                      <a:cubicBezTo>
                        <a:pt x="34767" y="69967"/>
                        <a:pt x="34767" y="77161"/>
                        <a:pt x="34767" y="84354"/>
                      </a:cubicBezTo>
                      <a:cubicBezTo>
                        <a:pt x="34767" y="87951"/>
                        <a:pt x="35966" y="90348"/>
                        <a:pt x="37165" y="93945"/>
                      </a:cubicBezTo>
                      <a:cubicBezTo>
                        <a:pt x="39563" y="98741"/>
                        <a:pt x="43160" y="99939"/>
                        <a:pt x="47955" y="98741"/>
                      </a:cubicBezTo>
                      <a:cubicBezTo>
                        <a:pt x="50353" y="97542"/>
                        <a:pt x="52751" y="96343"/>
                        <a:pt x="53950" y="95144"/>
                      </a:cubicBezTo>
                      <a:cubicBezTo>
                        <a:pt x="57546" y="91547"/>
                        <a:pt x="59944" y="89149"/>
                        <a:pt x="62342" y="84354"/>
                      </a:cubicBezTo>
                      <a:cubicBezTo>
                        <a:pt x="65938" y="78360"/>
                        <a:pt x="69535" y="71166"/>
                        <a:pt x="74330" y="65172"/>
                      </a:cubicBezTo>
                      <a:cubicBezTo>
                        <a:pt x="75529" y="63973"/>
                        <a:pt x="75529" y="62774"/>
                        <a:pt x="76728" y="63973"/>
                      </a:cubicBezTo>
                      <a:cubicBezTo>
                        <a:pt x="80325" y="67570"/>
                        <a:pt x="83922" y="69967"/>
                        <a:pt x="87518" y="74763"/>
                      </a:cubicBezTo>
                      <a:cubicBezTo>
                        <a:pt x="89916" y="78360"/>
                        <a:pt x="89916" y="81956"/>
                        <a:pt x="88717" y="85553"/>
                      </a:cubicBezTo>
                      <a:cubicBezTo>
                        <a:pt x="87518" y="89149"/>
                        <a:pt x="83922" y="90348"/>
                        <a:pt x="80325" y="89149"/>
                      </a:cubicBezTo>
                      <a:cubicBezTo>
                        <a:pt x="77927" y="87951"/>
                        <a:pt x="76728" y="86752"/>
                        <a:pt x="74330" y="85553"/>
                      </a:cubicBezTo>
                      <a:cubicBezTo>
                        <a:pt x="70734" y="83155"/>
                        <a:pt x="69535" y="83155"/>
                        <a:pt x="67137" y="86752"/>
                      </a:cubicBezTo>
                      <a:cubicBezTo>
                        <a:pt x="67137" y="87951"/>
                        <a:pt x="65938" y="87951"/>
                        <a:pt x="65938" y="89149"/>
                      </a:cubicBezTo>
                      <a:cubicBezTo>
                        <a:pt x="64739" y="92746"/>
                        <a:pt x="64739" y="93945"/>
                        <a:pt x="68336" y="96343"/>
                      </a:cubicBezTo>
                      <a:cubicBezTo>
                        <a:pt x="71933" y="98741"/>
                        <a:pt x="75529" y="98741"/>
                        <a:pt x="79126" y="98741"/>
                      </a:cubicBezTo>
                      <a:cubicBezTo>
                        <a:pt x="87518" y="99939"/>
                        <a:pt x="94711" y="97542"/>
                        <a:pt x="101905" y="91547"/>
                      </a:cubicBezTo>
                      <a:cubicBezTo>
                        <a:pt x="105501" y="87951"/>
                        <a:pt x="107899" y="83155"/>
                        <a:pt x="110297" y="78360"/>
                      </a:cubicBezTo>
                      <a:cubicBezTo>
                        <a:pt x="110297" y="77161"/>
                        <a:pt x="110297" y="77161"/>
                        <a:pt x="111496" y="75962"/>
                      </a:cubicBezTo>
                      <a:cubicBezTo>
                        <a:pt x="111496" y="77161"/>
                        <a:pt x="111496" y="78360"/>
                        <a:pt x="112695" y="79558"/>
                      </a:cubicBezTo>
                      <a:cubicBezTo>
                        <a:pt x="113894" y="84354"/>
                        <a:pt x="115092" y="89149"/>
                        <a:pt x="117490" y="92746"/>
                      </a:cubicBezTo>
                      <a:cubicBezTo>
                        <a:pt x="122286" y="98741"/>
                        <a:pt x="130678" y="99939"/>
                        <a:pt x="135473" y="93945"/>
                      </a:cubicBezTo>
                      <a:cubicBezTo>
                        <a:pt x="137871" y="91547"/>
                        <a:pt x="140269" y="87951"/>
                        <a:pt x="142667" y="84354"/>
                      </a:cubicBezTo>
                      <a:cubicBezTo>
                        <a:pt x="142667" y="83155"/>
                        <a:pt x="142667" y="83155"/>
                        <a:pt x="143866" y="81956"/>
                      </a:cubicBezTo>
                      <a:cubicBezTo>
                        <a:pt x="146263" y="89149"/>
                        <a:pt x="149860" y="96343"/>
                        <a:pt x="159451" y="97542"/>
                      </a:cubicBezTo>
                      <a:cubicBezTo>
                        <a:pt x="167843" y="97542"/>
                        <a:pt x="173838" y="92746"/>
                        <a:pt x="178633" y="85553"/>
                      </a:cubicBezTo>
                      <a:cubicBezTo>
                        <a:pt x="179832" y="85553"/>
                        <a:pt x="179832" y="86752"/>
                        <a:pt x="179832" y="87951"/>
                      </a:cubicBezTo>
                      <a:cubicBezTo>
                        <a:pt x="182230" y="93945"/>
                        <a:pt x="187025" y="97542"/>
                        <a:pt x="194218" y="97542"/>
                      </a:cubicBezTo>
                      <a:cubicBezTo>
                        <a:pt x="199014" y="97542"/>
                        <a:pt x="201412" y="93945"/>
                        <a:pt x="203809" y="90348"/>
                      </a:cubicBezTo>
                      <a:cubicBezTo>
                        <a:pt x="205008" y="87951"/>
                        <a:pt x="205008" y="86752"/>
                        <a:pt x="207406" y="90348"/>
                      </a:cubicBezTo>
                      <a:cubicBezTo>
                        <a:pt x="209804" y="93945"/>
                        <a:pt x="213401" y="96343"/>
                        <a:pt x="218196" y="97542"/>
                      </a:cubicBezTo>
                      <a:cubicBezTo>
                        <a:pt x="225389" y="98741"/>
                        <a:pt x="230185" y="96343"/>
                        <a:pt x="234980" y="90348"/>
                      </a:cubicBezTo>
                      <a:cubicBezTo>
                        <a:pt x="234980" y="90348"/>
                        <a:pt x="236179" y="89149"/>
                        <a:pt x="236179" y="89149"/>
                      </a:cubicBezTo>
                      <a:cubicBezTo>
                        <a:pt x="237378" y="91547"/>
                        <a:pt x="237378" y="93945"/>
                        <a:pt x="234980" y="95144"/>
                      </a:cubicBezTo>
                      <a:cubicBezTo>
                        <a:pt x="230185" y="99939"/>
                        <a:pt x="224190" y="104735"/>
                        <a:pt x="219395" y="109530"/>
                      </a:cubicBezTo>
                      <a:cubicBezTo>
                        <a:pt x="215798" y="113127"/>
                        <a:pt x="213401" y="116724"/>
                        <a:pt x="211003" y="121519"/>
                      </a:cubicBezTo>
                      <a:cubicBezTo>
                        <a:pt x="207406" y="131110"/>
                        <a:pt x="211003" y="139502"/>
                        <a:pt x="220594" y="141900"/>
                      </a:cubicBezTo>
                      <a:cubicBezTo>
                        <a:pt x="231384" y="145497"/>
                        <a:pt x="240975" y="139502"/>
                        <a:pt x="245770" y="128712"/>
                      </a:cubicBezTo>
                      <a:cubicBezTo>
                        <a:pt x="246969" y="125116"/>
                        <a:pt x="248168" y="120320"/>
                        <a:pt x="248168" y="116724"/>
                      </a:cubicBezTo>
                      <a:cubicBezTo>
                        <a:pt x="249367" y="108332"/>
                        <a:pt x="248168" y="101138"/>
                        <a:pt x="248168" y="92746"/>
                      </a:cubicBezTo>
                      <a:cubicBezTo>
                        <a:pt x="248168" y="91547"/>
                        <a:pt x="248168" y="89149"/>
                        <a:pt x="249367" y="87951"/>
                      </a:cubicBezTo>
                      <a:cubicBezTo>
                        <a:pt x="257759" y="77161"/>
                        <a:pt x="264952" y="66371"/>
                        <a:pt x="269748" y="54382"/>
                      </a:cubicBezTo>
                      <a:cubicBezTo>
                        <a:pt x="272146" y="48388"/>
                        <a:pt x="272146" y="48388"/>
                        <a:pt x="279339" y="48388"/>
                      </a:cubicBezTo>
                      <a:cubicBezTo>
                        <a:pt x="281737" y="48388"/>
                        <a:pt x="282936" y="48388"/>
                        <a:pt x="281737" y="51984"/>
                      </a:cubicBezTo>
                      <a:cubicBezTo>
                        <a:pt x="280538" y="59178"/>
                        <a:pt x="279339" y="67570"/>
                        <a:pt x="279339" y="75962"/>
                      </a:cubicBezTo>
                      <a:cubicBezTo>
                        <a:pt x="279339" y="80757"/>
                        <a:pt x="280538" y="86752"/>
                        <a:pt x="284134" y="91547"/>
                      </a:cubicBezTo>
                      <a:cubicBezTo>
                        <a:pt x="291328" y="101138"/>
                        <a:pt x="300919" y="99939"/>
                        <a:pt x="308112" y="91547"/>
                      </a:cubicBezTo>
                      <a:cubicBezTo>
                        <a:pt x="309311" y="90348"/>
                        <a:pt x="309311" y="90348"/>
                        <a:pt x="310510" y="91547"/>
                      </a:cubicBezTo>
                      <a:cubicBezTo>
                        <a:pt x="315305" y="98741"/>
                        <a:pt x="324896" y="101138"/>
                        <a:pt x="332090" y="96343"/>
                      </a:cubicBezTo>
                      <a:cubicBezTo>
                        <a:pt x="335686" y="93945"/>
                        <a:pt x="338084" y="91547"/>
                        <a:pt x="339283" y="89149"/>
                      </a:cubicBezTo>
                      <a:cubicBezTo>
                        <a:pt x="339283" y="89149"/>
                        <a:pt x="339283" y="87951"/>
                        <a:pt x="340482" y="87951"/>
                      </a:cubicBezTo>
                      <a:cubicBezTo>
                        <a:pt x="341681" y="93945"/>
                        <a:pt x="345277" y="98741"/>
                        <a:pt x="352471" y="99939"/>
                      </a:cubicBezTo>
                      <a:cubicBezTo>
                        <a:pt x="359664" y="101138"/>
                        <a:pt x="363260" y="97542"/>
                        <a:pt x="366857" y="91547"/>
                      </a:cubicBezTo>
                      <a:cubicBezTo>
                        <a:pt x="366857" y="92746"/>
                        <a:pt x="366857" y="93945"/>
                        <a:pt x="368056" y="95144"/>
                      </a:cubicBezTo>
                      <a:cubicBezTo>
                        <a:pt x="368056" y="98741"/>
                        <a:pt x="369255" y="98741"/>
                        <a:pt x="371653" y="99939"/>
                      </a:cubicBezTo>
                      <a:cubicBezTo>
                        <a:pt x="374050" y="99939"/>
                        <a:pt x="376448" y="101138"/>
                        <a:pt x="378846" y="99939"/>
                      </a:cubicBezTo>
                      <a:cubicBezTo>
                        <a:pt x="381244" y="99939"/>
                        <a:pt x="382443" y="98741"/>
                        <a:pt x="382443" y="96343"/>
                      </a:cubicBezTo>
                      <a:cubicBezTo>
                        <a:pt x="382443" y="92746"/>
                        <a:pt x="382443" y="89149"/>
                        <a:pt x="382443" y="85553"/>
                      </a:cubicBezTo>
                      <a:cubicBezTo>
                        <a:pt x="382443" y="74763"/>
                        <a:pt x="386039" y="65172"/>
                        <a:pt x="390835" y="55581"/>
                      </a:cubicBezTo>
                      <a:cubicBezTo>
                        <a:pt x="390835" y="54382"/>
                        <a:pt x="390835" y="54382"/>
                        <a:pt x="392034" y="54382"/>
                      </a:cubicBezTo>
                      <a:cubicBezTo>
                        <a:pt x="393232" y="54382"/>
                        <a:pt x="393232" y="55581"/>
                        <a:pt x="393232" y="56780"/>
                      </a:cubicBezTo>
                      <a:cubicBezTo>
                        <a:pt x="393232" y="63973"/>
                        <a:pt x="394431" y="69967"/>
                        <a:pt x="394431" y="77161"/>
                      </a:cubicBezTo>
                      <a:cubicBezTo>
                        <a:pt x="394431" y="81956"/>
                        <a:pt x="395630" y="85553"/>
                        <a:pt x="396829" y="90348"/>
                      </a:cubicBezTo>
                      <a:cubicBezTo>
                        <a:pt x="398028" y="95144"/>
                        <a:pt x="401625" y="97542"/>
                        <a:pt x="405221" y="96343"/>
                      </a:cubicBezTo>
                      <a:cubicBezTo>
                        <a:pt x="408818" y="96343"/>
                        <a:pt x="408818" y="95144"/>
                        <a:pt x="410017" y="91547"/>
                      </a:cubicBezTo>
                      <a:cubicBezTo>
                        <a:pt x="411216" y="79558"/>
                        <a:pt x="413613" y="67570"/>
                        <a:pt x="418409" y="55581"/>
                      </a:cubicBezTo>
                      <a:cubicBezTo>
                        <a:pt x="418409" y="54382"/>
                        <a:pt x="418409" y="53183"/>
                        <a:pt x="419608" y="53183"/>
                      </a:cubicBezTo>
                      <a:cubicBezTo>
                        <a:pt x="419608" y="53183"/>
                        <a:pt x="419608" y="53183"/>
                        <a:pt x="419608" y="53183"/>
                      </a:cubicBezTo>
                      <a:cubicBezTo>
                        <a:pt x="419608" y="54382"/>
                        <a:pt x="419608" y="55581"/>
                        <a:pt x="419608" y="57979"/>
                      </a:cubicBezTo>
                      <a:cubicBezTo>
                        <a:pt x="419608" y="66371"/>
                        <a:pt x="419608" y="74763"/>
                        <a:pt x="420807" y="81956"/>
                      </a:cubicBezTo>
                      <a:cubicBezTo>
                        <a:pt x="422006" y="87951"/>
                        <a:pt x="423204" y="92746"/>
                        <a:pt x="428000" y="96343"/>
                      </a:cubicBezTo>
                      <a:cubicBezTo>
                        <a:pt x="433994" y="102337"/>
                        <a:pt x="442387" y="99939"/>
                        <a:pt x="447182" y="92746"/>
                      </a:cubicBezTo>
                      <a:cubicBezTo>
                        <a:pt x="449580" y="89149"/>
                        <a:pt x="450779" y="84354"/>
                        <a:pt x="450779" y="80757"/>
                      </a:cubicBezTo>
                      <a:cubicBezTo>
                        <a:pt x="443585" y="75962"/>
                        <a:pt x="443585" y="75962"/>
                        <a:pt x="443585" y="74763"/>
                      </a:cubicBezTo>
                      <a:close/>
                      <a:moveTo>
                        <a:pt x="170241" y="61575"/>
                      </a:moveTo>
                      <a:cubicBezTo>
                        <a:pt x="170241" y="66371"/>
                        <a:pt x="170241" y="71166"/>
                        <a:pt x="167843" y="75962"/>
                      </a:cubicBezTo>
                      <a:cubicBezTo>
                        <a:pt x="166644" y="79558"/>
                        <a:pt x="165445" y="81956"/>
                        <a:pt x="163048" y="84354"/>
                      </a:cubicBezTo>
                      <a:cubicBezTo>
                        <a:pt x="159451" y="89149"/>
                        <a:pt x="153457" y="89149"/>
                        <a:pt x="151059" y="83155"/>
                      </a:cubicBezTo>
                      <a:cubicBezTo>
                        <a:pt x="148661" y="78360"/>
                        <a:pt x="148661" y="72365"/>
                        <a:pt x="148661" y="68769"/>
                      </a:cubicBezTo>
                      <a:cubicBezTo>
                        <a:pt x="148661" y="62774"/>
                        <a:pt x="148661" y="57979"/>
                        <a:pt x="149860" y="53183"/>
                      </a:cubicBezTo>
                      <a:cubicBezTo>
                        <a:pt x="151059" y="50785"/>
                        <a:pt x="151059" y="47189"/>
                        <a:pt x="153457" y="44791"/>
                      </a:cubicBezTo>
                      <a:cubicBezTo>
                        <a:pt x="157053" y="39995"/>
                        <a:pt x="163048" y="39995"/>
                        <a:pt x="166644" y="45990"/>
                      </a:cubicBezTo>
                      <a:cubicBezTo>
                        <a:pt x="169042" y="51984"/>
                        <a:pt x="170241" y="56780"/>
                        <a:pt x="170241" y="61575"/>
                      </a:cubicBezTo>
                      <a:close/>
                      <a:moveTo>
                        <a:pt x="225389" y="80757"/>
                      </a:moveTo>
                      <a:cubicBezTo>
                        <a:pt x="224190" y="83155"/>
                        <a:pt x="222992" y="85553"/>
                        <a:pt x="220594" y="86752"/>
                      </a:cubicBezTo>
                      <a:cubicBezTo>
                        <a:pt x="216997" y="89149"/>
                        <a:pt x="214599" y="89149"/>
                        <a:pt x="212202" y="85553"/>
                      </a:cubicBezTo>
                      <a:cubicBezTo>
                        <a:pt x="211003" y="83155"/>
                        <a:pt x="209804" y="80757"/>
                        <a:pt x="209804" y="78360"/>
                      </a:cubicBezTo>
                      <a:cubicBezTo>
                        <a:pt x="207406" y="68769"/>
                        <a:pt x="208605" y="60376"/>
                        <a:pt x="211003" y="50785"/>
                      </a:cubicBezTo>
                      <a:cubicBezTo>
                        <a:pt x="212202" y="48388"/>
                        <a:pt x="213401" y="45990"/>
                        <a:pt x="214599" y="43592"/>
                      </a:cubicBezTo>
                      <a:cubicBezTo>
                        <a:pt x="219395" y="39995"/>
                        <a:pt x="224190" y="41194"/>
                        <a:pt x="226588" y="45990"/>
                      </a:cubicBezTo>
                      <a:cubicBezTo>
                        <a:pt x="227787" y="50785"/>
                        <a:pt x="228986" y="54382"/>
                        <a:pt x="228986" y="59178"/>
                      </a:cubicBezTo>
                      <a:cubicBezTo>
                        <a:pt x="228986" y="67570"/>
                        <a:pt x="227787" y="74763"/>
                        <a:pt x="225389" y="80757"/>
                      </a:cubicBezTo>
                      <a:close/>
                      <a:moveTo>
                        <a:pt x="230185" y="109530"/>
                      </a:moveTo>
                      <a:cubicBezTo>
                        <a:pt x="230185" y="114326"/>
                        <a:pt x="230185" y="119121"/>
                        <a:pt x="228986" y="123917"/>
                      </a:cubicBezTo>
                      <a:cubicBezTo>
                        <a:pt x="228986" y="126315"/>
                        <a:pt x="227787" y="128712"/>
                        <a:pt x="226588" y="131110"/>
                      </a:cubicBezTo>
                      <a:cubicBezTo>
                        <a:pt x="225389" y="133508"/>
                        <a:pt x="222992" y="135906"/>
                        <a:pt x="219395" y="135906"/>
                      </a:cubicBezTo>
                      <a:cubicBezTo>
                        <a:pt x="215798" y="135906"/>
                        <a:pt x="212202" y="133508"/>
                        <a:pt x="212202" y="129911"/>
                      </a:cubicBezTo>
                      <a:cubicBezTo>
                        <a:pt x="212202" y="126315"/>
                        <a:pt x="213401" y="121519"/>
                        <a:pt x="215798" y="119121"/>
                      </a:cubicBezTo>
                      <a:cubicBezTo>
                        <a:pt x="219395" y="113127"/>
                        <a:pt x="224190" y="108332"/>
                        <a:pt x="228986" y="103536"/>
                      </a:cubicBezTo>
                      <a:cubicBezTo>
                        <a:pt x="228986" y="103536"/>
                        <a:pt x="230185" y="102337"/>
                        <a:pt x="230185" y="102337"/>
                      </a:cubicBezTo>
                      <a:cubicBezTo>
                        <a:pt x="230185" y="102337"/>
                        <a:pt x="230185" y="103536"/>
                        <a:pt x="230185" y="103536"/>
                      </a:cubicBezTo>
                      <a:cubicBezTo>
                        <a:pt x="230185" y="105934"/>
                        <a:pt x="230185" y="108332"/>
                        <a:pt x="230185" y="109530"/>
                      </a:cubicBezTo>
                      <a:close/>
                      <a:moveTo>
                        <a:pt x="330891" y="77161"/>
                      </a:moveTo>
                      <a:cubicBezTo>
                        <a:pt x="329692" y="80757"/>
                        <a:pt x="328493" y="83155"/>
                        <a:pt x="326095" y="85553"/>
                      </a:cubicBezTo>
                      <a:cubicBezTo>
                        <a:pt x="322499" y="89149"/>
                        <a:pt x="317703" y="87951"/>
                        <a:pt x="315305" y="84354"/>
                      </a:cubicBezTo>
                      <a:cubicBezTo>
                        <a:pt x="312908" y="80757"/>
                        <a:pt x="312908" y="75962"/>
                        <a:pt x="312908" y="72365"/>
                      </a:cubicBezTo>
                      <a:cubicBezTo>
                        <a:pt x="312908" y="71166"/>
                        <a:pt x="312908" y="69967"/>
                        <a:pt x="312908" y="67570"/>
                      </a:cubicBezTo>
                      <a:cubicBezTo>
                        <a:pt x="312908" y="61575"/>
                        <a:pt x="312908" y="55581"/>
                        <a:pt x="315305" y="50785"/>
                      </a:cubicBezTo>
                      <a:cubicBezTo>
                        <a:pt x="316504" y="48388"/>
                        <a:pt x="316504" y="47189"/>
                        <a:pt x="317703" y="45990"/>
                      </a:cubicBezTo>
                      <a:cubicBezTo>
                        <a:pt x="321300" y="41194"/>
                        <a:pt x="327294" y="42393"/>
                        <a:pt x="330891" y="47189"/>
                      </a:cubicBezTo>
                      <a:cubicBezTo>
                        <a:pt x="332090" y="49586"/>
                        <a:pt x="332090" y="53183"/>
                        <a:pt x="333288" y="55581"/>
                      </a:cubicBezTo>
                      <a:cubicBezTo>
                        <a:pt x="333288" y="62774"/>
                        <a:pt x="333288" y="69967"/>
                        <a:pt x="330891" y="77161"/>
                      </a:cubicBezTo>
                      <a:close/>
                    </a:path>
                  </a:pathLst>
                </a:custGeom>
                <a:solidFill>
                  <a:srgbClr val="333333"/>
                </a:solidFill>
                <a:ln w="11973" cap="flat">
                  <a:noFill/>
                  <a:prstDash val="solid"/>
                  <a:miter/>
                </a:ln>
              </p:spPr>
              <p:txBody>
                <a:bodyPr rtlCol="0" anchor="ctr"/>
                <a:lstStyle/>
                <a:p>
                  <a:endParaRPr lang="nl-NL" sz="1350" dirty="0"/>
                </a:p>
              </p:txBody>
            </p:sp>
          </p:grpSp>
          <p:grpSp>
            <p:nvGrpSpPr>
              <p:cNvPr id="345" name="Graphic 1">
                <a:extLst>
                  <a:ext uri="{FF2B5EF4-FFF2-40B4-BE49-F238E27FC236}">
                    <a16:creationId xmlns:a16="http://schemas.microsoft.com/office/drawing/2014/main" id="{EC5AA18A-EE0E-4961-B612-881C0997F60B}"/>
                  </a:ext>
                </a:extLst>
              </p:cNvPr>
              <p:cNvGrpSpPr/>
              <p:nvPr/>
            </p:nvGrpSpPr>
            <p:grpSpPr>
              <a:xfrm>
                <a:off x="5199100" y="1436590"/>
                <a:ext cx="133075" cy="122285"/>
                <a:chOff x="5199100" y="1436590"/>
                <a:chExt cx="133075" cy="122285"/>
              </a:xfrm>
              <a:noFill/>
            </p:grpSpPr>
            <p:sp>
              <p:nvSpPr>
                <p:cNvPr id="346" name="Vrije vorm: vorm 345">
                  <a:extLst>
                    <a:ext uri="{FF2B5EF4-FFF2-40B4-BE49-F238E27FC236}">
                      <a16:creationId xmlns:a16="http://schemas.microsoft.com/office/drawing/2014/main" id="{4082E460-D346-4130-AC2D-3A24DFB90745}"/>
                    </a:ext>
                  </a:extLst>
                </p:cNvPr>
                <p:cNvSpPr/>
                <p:nvPr/>
              </p:nvSpPr>
              <p:spPr>
                <a:xfrm>
                  <a:off x="5199100" y="1436590"/>
                  <a:ext cx="133075" cy="122285"/>
                </a:xfrm>
                <a:custGeom>
                  <a:avLst/>
                  <a:gdLst>
                    <a:gd name="connsiteX0" fmla="*/ 94711 w 133075"/>
                    <a:gd name="connsiteY0" fmla="*/ 11989 h 122285"/>
                    <a:gd name="connsiteX1" fmla="*/ 89916 w 133075"/>
                    <a:gd name="connsiteY1" fmla="*/ 5994 h 122285"/>
                    <a:gd name="connsiteX2" fmla="*/ 76728 w 133075"/>
                    <a:gd name="connsiteY2" fmla="*/ 0 h 122285"/>
                    <a:gd name="connsiteX3" fmla="*/ 71933 w 133075"/>
                    <a:gd name="connsiteY3" fmla="*/ 0 h 122285"/>
                    <a:gd name="connsiteX4" fmla="*/ 61143 w 133075"/>
                    <a:gd name="connsiteY4" fmla="*/ 0 h 122285"/>
                    <a:gd name="connsiteX5" fmla="*/ 56347 w 133075"/>
                    <a:gd name="connsiteY5" fmla="*/ 0 h 122285"/>
                    <a:gd name="connsiteX6" fmla="*/ 43160 w 133075"/>
                    <a:gd name="connsiteY6" fmla="*/ 5994 h 122285"/>
                    <a:gd name="connsiteX7" fmla="*/ 38364 w 133075"/>
                    <a:gd name="connsiteY7" fmla="*/ 11989 h 122285"/>
                    <a:gd name="connsiteX8" fmla="*/ 25176 w 133075"/>
                    <a:gd name="connsiteY8" fmla="*/ 17983 h 122285"/>
                    <a:gd name="connsiteX9" fmla="*/ 17983 w 133075"/>
                    <a:gd name="connsiteY9" fmla="*/ 17983 h 122285"/>
                    <a:gd name="connsiteX10" fmla="*/ 0 w 133075"/>
                    <a:gd name="connsiteY10" fmla="*/ 35966 h 122285"/>
                    <a:gd name="connsiteX11" fmla="*/ 0 w 133075"/>
                    <a:gd name="connsiteY11" fmla="*/ 104303 h 122285"/>
                    <a:gd name="connsiteX12" fmla="*/ 17983 w 133075"/>
                    <a:gd name="connsiteY12" fmla="*/ 122286 h 122285"/>
                    <a:gd name="connsiteX13" fmla="*/ 115092 w 133075"/>
                    <a:gd name="connsiteY13" fmla="*/ 122286 h 122285"/>
                    <a:gd name="connsiteX14" fmla="*/ 133076 w 133075"/>
                    <a:gd name="connsiteY14" fmla="*/ 104303 h 122285"/>
                    <a:gd name="connsiteX15" fmla="*/ 133076 w 133075"/>
                    <a:gd name="connsiteY15" fmla="*/ 35966 h 122285"/>
                    <a:gd name="connsiteX16" fmla="*/ 115092 w 133075"/>
                    <a:gd name="connsiteY16" fmla="*/ 17983 h 122285"/>
                    <a:gd name="connsiteX17" fmla="*/ 107899 w 133075"/>
                    <a:gd name="connsiteY17" fmla="*/ 17983 h 122285"/>
                    <a:gd name="connsiteX18" fmla="*/ 94711 w 133075"/>
                    <a:gd name="connsiteY18" fmla="*/ 11989 h 122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33075" h="122285">
                      <a:moveTo>
                        <a:pt x="94711" y="11989"/>
                      </a:moveTo>
                      <a:lnTo>
                        <a:pt x="89916" y="5994"/>
                      </a:lnTo>
                      <a:cubicBezTo>
                        <a:pt x="86319" y="2398"/>
                        <a:pt x="81524" y="0"/>
                        <a:pt x="76728" y="0"/>
                      </a:cubicBezTo>
                      <a:lnTo>
                        <a:pt x="71933" y="0"/>
                      </a:lnTo>
                      <a:lnTo>
                        <a:pt x="61143" y="0"/>
                      </a:lnTo>
                      <a:lnTo>
                        <a:pt x="56347" y="0"/>
                      </a:lnTo>
                      <a:cubicBezTo>
                        <a:pt x="51552" y="0"/>
                        <a:pt x="46756" y="2398"/>
                        <a:pt x="43160" y="5994"/>
                      </a:cubicBezTo>
                      <a:lnTo>
                        <a:pt x="38364" y="11989"/>
                      </a:lnTo>
                      <a:cubicBezTo>
                        <a:pt x="34767" y="15585"/>
                        <a:pt x="29972" y="17983"/>
                        <a:pt x="25176" y="17983"/>
                      </a:cubicBezTo>
                      <a:lnTo>
                        <a:pt x="17983" y="17983"/>
                      </a:lnTo>
                      <a:cubicBezTo>
                        <a:pt x="8392" y="17983"/>
                        <a:pt x="0" y="26375"/>
                        <a:pt x="0" y="35966"/>
                      </a:cubicBezTo>
                      <a:lnTo>
                        <a:pt x="0" y="104303"/>
                      </a:lnTo>
                      <a:cubicBezTo>
                        <a:pt x="0" y="113894"/>
                        <a:pt x="8392" y="122286"/>
                        <a:pt x="17983" y="122286"/>
                      </a:cubicBezTo>
                      <a:lnTo>
                        <a:pt x="115092" y="122286"/>
                      </a:lnTo>
                      <a:cubicBezTo>
                        <a:pt x="124683" y="122286"/>
                        <a:pt x="133076" y="113894"/>
                        <a:pt x="133076" y="104303"/>
                      </a:cubicBezTo>
                      <a:lnTo>
                        <a:pt x="133076" y="35966"/>
                      </a:lnTo>
                      <a:cubicBezTo>
                        <a:pt x="133076" y="26375"/>
                        <a:pt x="124683" y="17983"/>
                        <a:pt x="115092" y="17983"/>
                      </a:cubicBezTo>
                      <a:lnTo>
                        <a:pt x="107899" y="17983"/>
                      </a:lnTo>
                      <a:cubicBezTo>
                        <a:pt x="103104" y="17983"/>
                        <a:pt x="98308" y="15585"/>
                        <a:pt x="94711" y="11989"/>
                      </a:cubicBezTo>
                      <a:close/>
                    </a:path>
                  </a:pathLst>
                </a:custGeom>
                <a:noFill/>
                <a:ln w="14160" cap="flat">
                  <a:solidFill>
                    <a:srgbClr val="333333"/>
                  </a:solidFill>
                  <a:prstDash val="solid"/>
                  <a:miter/>
                </a:ln>
              </p:spPr>
              <p:txBody>
                <a:bodyPr rtlCol="0" anchor="ctr"/>
                <a:lstStyle/>
                <a:p>
                  <a:endParaRPr lang="nl-NL" sz="1350" dirty="0"/>
                </a:p>
              </p:txBody>
            </p:sp>
            <p:sp>
              <p:nvSpPr>
                <p:cNvPr id="347" name="Vrije vorm: vorm 346">
                  <a:extLst>
                    <a:ext uri="{FF2B5EF4-FFF2-40B4-BE49-F238E27FC236}">
                      <a16:creationId xmlns:a16="http://schemas.microsoft.com/office/drawing/2014/main" id="{E92048EB-DFFE-4742-BF2E-EC9D6EFB1A05}"/>
                    </a:ext>
                  </a:extLst>
                </p:cNvPr>
                <p:cNvSpPr/>
                <p:nvPr/>
              </p:nvSpPr>
              <p:spPr>
                <a:xfrm>
                  <a:off x="5236265" y="1476153"/>
                  <a:ext cx="59943" cy="59943"/>
                </a:xfrm>
                <a:custGeom>
                  <a:avLst/>
                  <a:gdLst>
                    <a:gd name="connsiteX0" fmla="*/ 59944 w 59943"/>
                    <a:gd name="connsiteY0" fmla="*/ 29972 h 59943"/>
                    <a:gd name="connsiteX1" fmla="*/ 29972 w 59943"/>
                    <a:gd name="connsiteY1" fmla="*/ 59944 h 59943"/>
                    <a:gd name="connsiteX2" fmla="*/ 0 w 59943"/>
                    <a:gd name="connsiteY2" fmla="*/ 29972 h 59943"/>
                    <a:gd name="connsiteX3" fmla="*/ 29972 w 59943"/>
                    <a:gd name="connsiteY3" fmla="*/ 0 h 59943"/>
                    <a:gd name="connsiteX4" fmla="*/ 59944 w 59943"/>
                    <a:gd name="connsiteY4" fmla="*/ 29972 h 599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943" h="59943">
                      <a:moveTo>
                        <a:pt x="59944" y="29972"/>
                      </a:moveTo>
                      <a:cubicBezTo>
                        <a:pt x="59944" y="46525"/>
                        <a:pt x="46525" y="59944"/>
                        <a:pt x="29972" y="59944"/>
                      </a:cubicBezTo>
                      <a:cubicBezTo>
                        <a:pt x="13419" y="59944"/>
                        <a:pt x="0" y="46525"/>
                        <a:pt x="0" y="29972"/>
                      </a:cubicBezTo>
                      <a:cubicBezTo>
                        <a:pt x="0" y="13419"/>
                        <a:pt x="13419" y="0"/>
                        <a:pt x="29972" y="0"/>
                      </a:cubicBezTo>
                      <a:cubicBezTo>
                        <a:pt x="46525" y="0"/>
                        <a:pt x="59944" y="13419"/>
                        <a:pt x="59944" y="29972"/>
                      </a:cubicBezTo>
                      <a:close/>
                    </a:path>
                  </a:pathLst>
                </a:custGeom>
                <a:noFill/>
                <a:ln w="14160" cap="flat">
                  <a:solidFill>
                    <a:srgbClr val="333333"/>
                  </a:solidFill>
                  <a:prstDash val="solid"/>
                  <a:miter/>
                </a:ln>
              </p:spPr>
              <p:txBody>
                <a:bodyPr rtlCol="0" anchor="ctr"/>
                <a:lstStyle/>
                <a:p>
                  <a:endParaRPr lang="nl-NL" sz="1350" dirty="0"/>
                </a:p>
              </p:txBody>
            </p:sp>
          </p:grpSp>
        </p:grpSp>
        <p:grpSp>
          <p:nvGrpSpPr>
            <p:cNvPr id="333" name="Graphic 1">
              <a:extLst>
                <a:ext uri="{FF2B5EF4-FFF2-40B4-BE49-F238E27FC236}">
                  <a16:creationId xmlns:a16="http://schemas.microsoft.com/office/drawing/2014/main" id="{D12CCB23-3B78-4961-9170-6E602E01F9C7}"/>
                </a:ext>
              </a:extLst>
            </p:cNvPr>
            <p:cNvGrpSpPr/>
            <p:nvPr/>
          </p:nvGrpSpPr>
          <p:grpSpPr>
            <a:xfrm>
              <a:off x="6564623" y="1412612"/>
              <a:ext cx="432795" cy="177434"/>
              <a:chOff x="6564623" y="1412612"/>
              <a:chExt cx="432795" cy="177434"/>
            </a:xfrm>
          </p:grpSpPr>
          <p:sp>
            <p:nvSpPr>
              <p:cNvPr id="334" name="Vrije vorm: vorm 333">
                <a:extLst>
                  <a:ext uri="{FF2B5EF4-FFF2-40B4-BE49-F238E27FC236}">
                    <a16:creationId xmlns:a16="http://schemas.microsoft.com/office/drawing/2014/main" id="{703E5A23-5E6C-4053-AC0F-3130122CE289}"/>
                  </a:ext>
                </a:extLst>
              </p:cNvPr>
              <p:cNvSpPr/>
              <p:nvPr/>
            </p:nvSpPr>
            <p:spPr>
              <a:xfrm>
                <a:off x="6564623" y="1412612"/>
                <a:ext cx="177434" cy="177434"/>
              </a:xfrm>
              <a:custGeom>
                <a:avLst/>
                <a:gdLst>
                  <a:gd name="connsiteX0" fmla="*/ 177434 w 177434"/>
                  <a:gd name="connsiteY0" fmla="*/ 88717 h 177434"/>
                  <a:gd name="connsiteX1" fmla="*/ 88717 w 177434"/>
                  <a:gd name="connsiteY1" fmla="*/ 177434 h 177434"/>
                  <a:gd name="connsiteX2" fmla="*/ 0 w 177434"/>
                  <a:gd name="connsiteY2" fmla="*/ 88717 h 177434"/>
                  <a:gd name="connsiteX3" fmla="*/ 88717 w 177434"/>
                  <a:gd name="connsiteY3" fmla="*/ 0 h 177434"/>
                  <a:gd name="connsiteX4" fmla="*/ 177434 w 177434"/>
                  <a:gd name="connsiteY4" fmla="*/ 88717 h 1774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7434" h="177434">
                    <a:moveTo>
                      <a:pt x="177434" y="88717"/>
                    </a:moveTo>
                    <a:cubicBezTo>
                      <a:pt x="177434" y="137714"/>
                      <a:pt x="137714" y="177434"/>
                      <a:pt x="88717" y="177434"/>
                    </a:cubicBezTo>
                    <a:cubicBezTo>
                      <a:pt x="39720" y="177434"/>
                      <a:pt x="0" y="137714"/>
                      <a:pt x="0" y="88717"/>
                    </a:cubicBezTo>
                    <a:cubicBezTo>
                      <a:pt x="0" y="39720"/>
                      <a:pt x="39720" y="0"/>
                      <a:pt x="88717" y="0"/>
                    </a:cubicBezTo>
                    <a:cubicBezTo>
                      <a:pt x="137714" y="0"/>
                      <a:pt x="177434" y="39720"/>
                      <a:pt x="177434" y="88717"/>
                    </a:cubicBezTo>
                    <a:close/>
                  </a:path>
                </a:pathLst>
              </a:custGeom>
              <a:solidFill>
                <a:srgbClr val="FFB310"/>
              </a:solidFill>
              <a:ln w="11973" cap="flat">
                <a:noFill/>
                <a:prstDash val="solid"/>
                <a:miter/>
              </a:ln>
            </p:spPr>
            <p:txBody>
              <a:bodyPr rtlCol="0" anchor="ctr"/>
              <a:lstStyle/>
              <a:p>
                <a:endParaRPr lang="nl-NL" sz="1350" dirty="0"/>
              </a:p>
            </p:txBody>
          </p:sp>
          <p:grpSp>
            <p:nvGrpSpPr>
              <p:cNvPr id="335" name="Graphic 1">
                <a:extLst>
                  <a:ext uri="{FF2B5EF4-FFF2-40B4-BE49-F238E27FC236}">
                    <a16:creationId xmlns:a16="http://schemas.microsoft.com/office/drawing/2014/main" id="{9ACEF1E4-1308-4849-80BA-D91F1F952CF8}"/>
                  </a:ext>
                </a:extLst>
              </p:cNvPr>
              <p:cNvGrpSpPr/>
              <p:nvPr/>
            </p:nvGrpSpPr>
            <p:grpSpPr>
              <a:xfrm>
                <a:off x="6864343" y="1442584"/>
                <a:ext cx="133075" cy="117490"/>
                <a:chOff x="6864343" y="1442584"/>
                <a:chExt cx="133075" cy="117490"/>
              </a:xfrm>
              <a:noFill/>
            </p:grpSpPr>
            <p:sp>
              <p:nvSpPr>
                <p:cNvPr id="342" name="Vrije vorm: vorm 341">
                  <a:extLst>
                    <a:ext uri="{FF2B5EF4-FFF2-40B4-BE49-F238E27FC236}">
                      <a16:creationId xmlns:a16="http://schemas.microsoft.com/office/drawing/2014/main" id="{F828CD49-F1FD-47E0-927E-BACA2059B810}"/>
                    </a:ext>
                  </a:extLst>
                </p:cNvPr>
                <p:cNvSpPr/>
                <p:nvPr/>
              </p:nvSpPr>
              <p:spPr>
                <a:xfrm>
                  <a:off x="6864343" y="1442584"/>
                  <a:ext cx="133075" cy="117490"/>
                </a:xfrm>
                <a:custGeom>
                  <a:avLst/>
                  <a:gdLst>
                    <a:gd name="connsiteX0" fmla="*/ 0 w 133075"/>
                    <a:gd name="connsiteY0" fmla="*/ 0 h 117490"/>
                    <a:gd name="connsiteX1" fmla="*/ 133076 w 133075"/>
                    <a:gd name="connsiteY1" fmla="*/ 0 h 117490"/>
                    <a:gd name="connsiteX2" fmla="*/ 58745 w 133075"/>
                    <a:gd name="connsiteY2" fmla="*/ 117490 h 117490"/>
                    <a:gd name="connsiteX3" fmla="*/ 47955 w 133075"/>
                    <a:gd name="connsiteY3" fmla="*/ 47955 h 117490"/>
                  </a:gdLst>
                  <a:ahLst/>
                  <a:cxnLst>
                    <a:cxn ang="0">
                      <a:pos x="connsiteX0" y="connsiteY0"/>
                    </a:cxn>
                    <a:cxn ang="0">
                      <a:pos x="connsiteX1" y="connsiteY1"/>
                    </a:cxn>
                    <a:cxn ang="0">
                      <a:pos x="connsiteX2" y="connsiteY2"/>
                    </a:cxn>
                    <a:cxn ang="0">
                      <a:pos x="connsiteX3" y="connsiteY3"/>
                    </a:cxn>
                  </a:cxnLst>
                  <a:rect l="l" t="t" r="r" b="b"/>
                  <a:pathLst>
                    <a:path w="133075" h="117490">
                      <a:moveTo>
                        <a:pt x="0" y="0"/>
                      </a:moveTo>
                      <a:lnTo>
                        <a:pt x="133076" y="0"/>
                      </a:lnTo>
                      <a:lnTo>
                        <a:pt x="58745" y="117490"/>
                      </a:lnTo>
                      <a:lnTo>
                        <a:pt x="47955" y="47955"/>
                      </a:lnTo>
                      <a:close/>
                    </a:path>
                  </a:pathLst>
                </a:custGeom>
                <a:noFill/>
                <a:ln w="14160" cap="flat">
                  <a:solidFill>
                    <a:srgbClr val="333333"/>
                  </a:solidFill>
                  <a:prstDash val="solid"/>
                  <a:round/>
                </a:ln>
              </p:spPr>
              <p:txBody>
                <a:bodyPr rtlCol="0" anchor="ctr"/>
                <a:lstStyle/>
                <a:p>
                  <a:endParaRPr lang="nl-NL" sz="1350" dirty="0"/>
                </a:p>
              </p:txBody>
            </p:sp>
            <p:sp>
              <p:nvSpPr>
                <p:cNvPr id="343" name="Vrije vorm: vorm 342">
                  <a:extLst>
                    <a:ext uri="{FF2B5EF4-FFF2-40B4-BE49-F238E27FC236}">
                      <a16:creationId xmlns:a16="http://schemas.microsoft.com/office/drawing/2014/main" id="{706141A8-EC29-4527-901F-78130FAEC182}"/>
                    </a:ext>
                  </a:extLst>
                </p:cNvPr>
                <p:cNvSpPr/>
                <p:nvPr/>
              </p:nvSpPr>
              <p:spPr>
                <a:xfrm>
                  <a:off x="6912298" y="1442584"/>
                  <a:ext cx="85120" cy="47955"/>
                </a:xfrm>
                <a:custGeom>
                  <a:avLst/>
                  <a:gdLst>
                    <a:gd name="connsiteX0" fmla="*/ 0 w 85120"/>
                    <a:gd name="connsiteY0" fmla="*/ 47955 h 47955"/>
                    <a:gd name="connsiteX1" fmla="*/ 85121 w 85120"/>
                    <a:gd name="connsiteY1" fmla="*/ 0 h 47955"/>
                  </a:gdLst>
                  <a:ahLst/>
                  <a:cxnLst>
                    <a:cxn ang="0">
                      <a:pos x="connsiteX0" y="connsiteY0"/>
                    </a:cxn>
                    <a:cxn ang="0">
                      <a:pos x="connsiteX1" y="connsiteY1"/>
                    </a:cxn>
                  </a:cxnLst>
                  <a:rect l="l" t="t" r="r" b="b"/>
                  <a:pathLst>
                    <a:path w="85120" h="47955">
                      <a:moveTo>
                        <a:pt x="0" y="47955"/>
                      </a:moveTo>
                      <a:lnTo>
                        <a:pt x="85121" y="0"/>
                      </a:lnTo>
                    </a:path>
                  </a:pathLst>
                </a:custGeom>
                <a:ln w="14160" cap="flat">
                  <a:solidFill>
                    <a:srgbClr val="333333"/>
                  </a:solidFill>
                  <a:prstDash val="solid"/>
                  <a:round/>
                </a:ln>
              </p:spPr>
              <p:txBody>
                <a:bodyPr rtlCol="0" anchor="ctr"/>
                <a:lstStyle/>
                <a:p>
                  <a:endParaRPr lang="nl-NL" sz="1350" dirty="0"/>
                </a:p>
              </p:txBody>
            </p:sp>
          </p:grpSp>
          <p:grpSp>
            <p:nvGrpSpPr>
              <p:cNvPr id="336" name="Graphic 1">
                <a:extLst>
                  <a:ext uri="{FF2B5EF4-FFF2-40B4-BE49-F238E27FC236}">
                    <a16:creationId xmlns:a16="http://schemas.microsoft.com/office/drawing/2014/main" id="{94A4CA3D-4884-43D3-9BB5-39FA2FE34652}"/>
                  </a:ext>
                </a:extLst>
              </p:cNvPr>
              <p:cNvGrpSpPr/>
              <p:nvPr/>
            </p:nvGrpSpPr>
            <p:grpSpPr>
              <a:xfrm>
                <a:off x="6610181" y="1447380"/>
                <a:ext cx="83921" cy="103103"/>
                <a:chOff x="6610181" y="1447380"/>
                <a:chExt cx="83921" cy="103103"/>
              </a:xfrm>
              <a:noFill/>
            </p:grpSpPr>
            <p:sp>
              <p:nvSpPr>
                <p:cNvPr id="337" name="Vrije vorm: vorm 336">
                  <a:extLst>
                    <a:ext uri="{FF2B5EF4-FFF2-40B4-BE49-F238E27FC236}">
                      <a16:creationId xmlns:a16="http://schemas.microsoft.com/office/drawing/2014/main" id="{65F2A19E-BF1A-434E-A307-3BD5FDC9F066}"/>
                    </a:ext>
                  </a:extLst>
                </p:cNvPr>
                <p:cNvSpPr/>
                <p:nvPr/>
              </p:nvSpPr>
              <p:spPr>
                <a:xfrm>
                  <a:off x="6610181" y="1466562"/>
                  <a:ext cx="83921" cy="83921"/>
                </a:xfrm>
                <a:custGeom>
                  <a:avLst/>
                  <a:gdLst>
                    <a:gd name="connsiteX0" fmla="*/ 55148 w 83921"/>
                    <a:gd name="connsiteY0" fmla="*/ 83922 h 83921"/>
                    <a:gd name="connsiteX1" fmla="*/ 28773 w 83921"/>
                    <a:gd name="connsiteY1" fmla="*/ 83922 h 83921"/>
                    <a:gd name="connsiteX2" fmla="*/ 0 w 83921"/>
                    <a:gd name="connsiteY2" fmla="*/ 55148 h 83921"/>
                    <a:gd name="connsiteX3" fmla="*/ 0 w 83921"/>
                    <a:gd name="connsiteY3" fmla="*/ 28773 h 83921"/>
                    <a:gd name="connsiteX4" fmla="*/ 28773 w 83921"/>
                    <a:gd name="connsiteY4" fmla="*/ 0 h 83921"/>
                    <a:gd name="connsiteX5" fmla="*/ 55148 w 83921"/>
                    <a:gd name="connsiteY5" fmla="*/ 0 h 83921"/>
                    <a:gd name="connsiteX6" fmla="*/ 83922 w 83921"/>
                    <a:gd name="connsiteY6" fmla="*/ 28773 h 83921"/>
                    <a:gd name="connsiteX7" fmla="*/ 83922 w 83921"/>
                    <a:gd name="connsiteY7" fmla="*/ 55148 h 83921"/>
                    <a:gd name="connsiteX8" fmla="*/ 55148 w 83921"/>
                    <a:gd name="connsiteY8" fmla="*/ 83922 h 839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3921" h="83921">
                      <a:moveTo>
                        <a:pt x="55148" y="83922"/>
                      </a:moveTo>
                      <a:lnTo>
                        <a:pt x="28773" y="83922"/>
                      </a:lnTo>
                      <a:cubicBezTo>
                        <a:pt x="13188" y="83922"/>
                        <a:pt x="0" y="70734"/>
                        <a:pt x="0" y="55148"/>
                      </a:cubicBezTo>
                      <a:lnTo>
                        <a:pt x="0" y="28773"/>
                      </a:lnTo>
                      <a:cubicBezTo>
                        <a:pt x="0" y="13188"/>
                        <a:pt x="13188" y="0"/>
                        <a:pt x="28773" y="0"/>
                      </a:cubicBezTo>
                      <a:lnTo>
                        <a:pt x="55148" y="0"/>
                      </a:lnTo>
                      <a:cubicBezTo>
                        <a:pt x="70734" y="0"/>
                        <a:pt x="83922" y="13188"/>
                        <a:pt x="83922" y="28773"/>
                      </a:cubicBezTo>
                      <a:lnTo>
                        <a:pt x="83922" y="55148"/>
                      </a:lnTo>
                      <a:cubicBezTo>
                        <a:pt x="83922" y="70734"/>
                        <a:pt x="70734" y="83922"/>
                        <a:pt x="55148" y="83922"/>
                      </a:cubicBezTo>
                      <a:close/>
                    </a:path>
                  </a:pathLst>
                </a:custGeom>
                <a:noFill/>
                <a:ln w="9441" cap="flat">
                  <a:solidFill>
                    <a:srgbClr val="FFFFFF"/>
                  </a:solidFill>
                  <a:prstDash val="solid"/>
                  <a:round/>
                </a:ln>
              </p:spPr>
              <p:txBody>
                <a:bodyPr rtlCol="0" anchor="ctr"/>
                <a:lstStyle/>
                <a:p>
                  <a:endParaRPr lang="nl-NL" sz="1350" dirty="0"/>
                </a:p>
              </p:txBody>
            </p:sp>
            <p:sp>
              <p:nvSpPr>
                <p:cNvPr id="338" name="Vrije vorm: vorm 337">
                  <a:extLst>
                    <a:ext uri="{FF2B5EF4-FFF2-40B4-BE49-F238E27FC236}">
                      <a16:creationId xmlns:a16="http://schemas.microsoft.com/office/drawing/2014/main" id="{08112007-52E1-4F11-BA9E-3C096C9A7230}"/>
                    </a:ext>
                  </a:extLst>
                </p:cNvPr>
                <p:cNvSpPr/>
                <p:nvPr/>
              </p:nvSpPr>
              <p:spPr>
                <a:xfrm>
                  <a:off x="6624567" y="1501329"/>
                  <a:ext cx="55148" cy="13187"/>
                </a:xfrm>
                <a:custGeom>
                  <a:avLst/>
                  <a:gdLst>
                    <a:gd name="connsiteX0" fmla="*/ 0 w 55148"/>
                    <a:gd name="connsiteY0" fmla="*/ 7193 h 13187"/>
                    <a:gd name="connsiteX1" fmla="*/ 26375 w 55148"/>
                    <a:gd name="connsiteY1" fmla="*/ 0 h 13187"/>
                    <a:gd name="connsiteX2" fmla="*/ 26375 w 55148"/>
                    <a:gd name="connsiteY2" fmla="*/ 13188 h 13187"/>
                    <a:gd name="connsiteX3" fmla="*/ 55149 w 55148"/>
                    <a:gd name="connsiteY3" fmla="*/ 4796 h 13187"/>
                  </a:gdLst>
                  <a:ahLst/>
                  <a:cxnLst>
                    <a:cxn ang="0">
                      <a:pos x="connsiteX0" y="connsiteY0"/>
                    </a:cxn>
                    <a:cxn ang="0">
                      <a:pos x="connsiteX1" y="connsiteY1"/>
                    </a:cxn>
                    <a:cxn ang="0">
                      <a:pos x="connsiteX2" y="connsiteY2"/>
                    </a:cxn>
                    <a:cxn ang="0">
                      <a:pos x="connsiteX3" y="connsiteY3"/>
                    </a:cxn>
                  </a:cxnLst>
                  <a:rect l="l" t="t" r="r" b="b"/>
                  <a:pathLst>
                    <a:path w="55148" h="13187">
                      <a:moveTo>
                        <a:pt x="0" y="7193"/>
                      </a:moveTo>
                      <a:lnTo>
                        <a:pt x="26375" y="0"/>
                      </a:lnTo>
                      <a:lnTo>
                        <a:pt x="26375" y="13188"/>
                      </a:lnTo>
                      <a:lnTo>
                        <a:pt x="55149" y="4796"/>
                      </a:lnTo>
                    </a:path>
                  </a:pathLst>
                </a:custGeom>
                <a:noFill/>
                <a:ln w="9441" cap="rnd">
                  <a:solidFill>
                    <a:srgbClr val="FFFFFF"/>
                  </a:solidFill>
                  <a:prstDash val="solid"/>
                  <a:round/>
                </a:ln>
              </p:spPr>
              <p:txBody>
                <a:bodyPr rtlCol="0" anchor="ctr"/>
                <a:lstStyle/>
                <a:p>
                  <a:endParaRPr lang="nl-NL" sz="1350" dirty="0"/>
                </a:p>
              </p:txBody>
            </p:sp>
            <p:grpSp>
              <p:nvGrpSpPr>
                <p:cNvPr id="339" name="Graphic 1">
                  <a:extLst>
                    <a:ext uri="{FF2B5EF4-FFF2-40B4-BE49-F238E27FC236}">
                      <a16:creationId xmlns:a16="http://schemas.microsoft.com/office/drawing/2014/main" id="{ABA9BA76-29B8-4732-8AD6-3C74C4DEDED8}"/>
                    </a:ext>
                  </a:extLst>
                </p:cNvPr>
                <p:cNvGrpSpPr/>
                <p:nvPr/>
              </p:nvGrpSpPr>
              <p:grpSpPr>
                <a:xfrm>
                  <a:off x="6635357" y="1447380"/>
                  <a:ext cx="33568" cy="17983"/>
                  <a:chOff x="6635357" y="1447380"/>
                  <a:chExt cx="33568" cy="17983"/>
                </a:xfrm>
              </p:grpSpPr>
              <p:sp>
                <p:nvSpPr>
                  <p:cNvPr id="340" name="Vrije vorm: vorm 339">
                    <a:extLst>
                      <a:ext uri="{FF2B5EF4-FFF2-40B4-BE49-F238E27FC236}">
                        <a16:creationId xmlns:a16="http://schemas.microsoft.com/office/drawing/2014/main" id="{C5806EE5-3BC5-4812-A7F9-33C3316606A9}"/>
                      </a:ext>
                    </a:extLst>
                  </p:cNvPr>
                  <p:cNvSpPr/>
                  <p:nvPr/>
                </p:nvSpPr>
                <p:spPr>
                  <a:xfrm>
                    <a:off x="6635357" y="1447380"/>
                    <a:ext cx="17983" cy="17983"/>
                  </a:xfrm>
                  <a:custGeom>
                    <a:avLst/>
                    <a:gdLst>
                      <a:gd name="connsiteX0" fmla="*/ 17983 w 17983"/>
                      <a:gd name="connsiteY0" fmla="*/ 17983 h 17983"/>
                      <a:gd name="connsiteX1" fmla="*/ 0 w 17983"/>
                      <a:gd name="connsiteY1" fmla="*/ 0 h 17983"/>
                    </a:gdLst>
                    <a:ahLst/>
                    <a:cxnLst>
                      <a:cxn ang="0">
                        <a:pos x="connsiteX0" y="connsiteY0"/>
                      </a:cxn>
                      <a:cxn ang="0">
                        <a:pos x="connsiteX1" y="connsiteY1"/>
                      </a:cxn>
                    </a:cxnLst>
                    <a:rect l="l" t="t" r="r" b="b"/>
                    <a:pathLst>
                      <a:path w="17983" h="17983">
                        <a:moveTo>
                          <a:pt x="17983" y="17983"/>
                        </a:moveTo>
                        <a:lnTo>
                          <a:pt x="0" y="0"/>
                        </a:lnTo>
                      </a:path>
                    </a:pathLst>
                  </a:custGeom>
                  <a:ln w="9441" cap="rnd">
                    <a:solidFill>
                      <a:srgbClr val="FFFFFF"/>
                    </a:solidFill>
                    <a:prstDash val="solid"/>
                    <a:round/>
                  </a:ln>
                </p:spPr>
                <p:txBody>
                  <a:bodyPr rtlCol="0" anchor="ctr"/>
                  <a:lstStyle/>
                  <a:p>
                    <a:endParaRPr lang="nl-NL" sz="1350" dirty="0"/>
                  </a:p>
                </p:txBody>
              </p:sp>
              <p:sp>
                <p:nvSpPr>
                  <p:cNvPr id="341" name="Vrije vorm: vorm 340">
                    <a:extLst>
                      <a:ext uri="{FF2B5EF4-FFF2-40B4-BE49-F238E27FC236}">
                        <a16:creationId xmlns:a16="http://schemas.microsoft.com/office/drawing/2014/main" id="{FC200609-CD9E-4328-9B65-DBF01F9FBF1C}"/>
                      </a:ext>
                    </a:extLst>
                  </p:cNvPr>
                  <p:cNvSpPr/>
                  <p:nvPr/>
                </p:nvSpPr>
                <p:spPr>
                  <a:xfrm>
                    <a:off x="6649744" y="1447380"/>
                    <a:ext cx="19182" cy="17983"/>
                  </a:xfrm>
                  <a:custGeom>
                    <a:avLst/>
                    <a:gdLst>
                      <a:gd name="connsiteX0" fmla="*/ 0 w 19182"/>
                      <a:gd name="connsiteY0" fmla="*/ 17983 h 17983"/>
                      <a:gd name="connsiteX1" fmla="*/ 19182 w 19182"/>
                      <a:gd name="connsiteY1" fmla="*/ 0 h 17983"/>
                    </a:gdLst>
                    <a:ahLst/>
                    <a:cxnLst>
                      <a:cxn ang="0">
                        <a:pos x="connsiteX0" y="connsiteY0"/>
                      </a:cxn>
                      <a:cxn ang="0">
                        <a:pos x="connsiteX1" y="connsiteY1"/>
                      </a:cxn>
                    </a:cxnLst>
                    <a:rect l="l" t="t" r="r" b="b"/>
                    <a:pathLst>
                      <a:path w="19182" h="17983">
                        <a:moveTo>
                          <a:pt x="0" y="17983"/>
                        </a:moveTo>
                        <a:lnTo>
                          <a:pt x="19182" y="0"/>
                        </a:lnTo>
                      </a:path>
                    </a:pathLst>
                  </a:custGeom>
                  <a:ln w="9441" cap="rnd">
                    <a:solidFill>
                      <a:srgbClr val="FFFFFF"/>
                    </a:solidFill>
                    <a:prstDash val="solid"/>
                    <a:round/>
                  </a:ln>
                </p:spPr>
                <p:txBody>
                  <a:bodyPr rtlCol="0" anchor="ctr"/>
                  <a:lstStyle/>
                  <a:p>
                    <a:endParaRPr lang="nl-NL" sz="1350" dirty="0"/>
                  </a:p>
                </p:txBody>
              </p:sp>
            </p:grpSp>
          </p:grpSp>
        </p:grpSp>
        <p:grpSp>
          <p:nvGrpSpPr>
            <p:cNvPr id="368" name="Groep 367">
              <a:extLst>
                <a:ext uri="{FF2B5EF4-FFF2-40B4-BE49-F238E27FC236}">
                  <a16:creationId xmlns:a16="http://schemas.microsoft.com/office/drawing/2014/main" id="{8C0014AC-3116-499E-9734-79E02B385B91}"/>
                </a:ext>
              </a:extLst>
            </p:cNvPr>
            <p:cNvGrpSpPr/>
            <p:nvPr userDrawn="1"/>
          </p:nvGrpSpPr>
          <p:grpSpPr>
            <a:xfrm>
              <a:off x="5199100" y="5451637"/>
              <a:ext cx="1798318" cy="133075"/>
              <a:chOff x="5199100" y="5451637"/>
              <a:chExt cx="1798318" cy="133075"/>
            </a:xfrm>
          </p:grpSpPr>
          <p:sp>
            <p:nvSpPr>
              <p:cNvPr id="351" name="Vrije vorm: vorm 350">
                <a:extLst>
                  <a:ext uri="{FF2B5EF4-FFF2-40B4-BE49-F238E27FC236}">
                    <a16:creationId xmlns:a16="http://schemas.microsoft.com/office/drawing/2014/main" id="{5A61AFAD-984B-47DD-A304-D77529677BA3}"/>
                  </a:ext>
                </a:extLst>
              </p:cNvPr>
              <p:cNvSpPr/>
              <p:nvPr/>
            </p:nvSpPr>
            <p:spPr>
              <a:xfrm>
                <a:off x="6447133" y="5451637"/>
                <a:ext cx="141467" cy="132476"/>
              </a:xfrm>
              <a:custGeom>
                <a:avLst/>
                <a:gdLst>
                  <a:gd name="connsiteX0" fmla="*/ 104303 w 141467"/>
                  <a:gd name="connsiteY0" fmla="*/ 0 h 132476"/>
                  <a:gd name="connsiteX1" fmla="*/ 110297 w 141467"/>
                  <a:gd name="connsiteY1" fmla="*/ 0 h 132476"/>
                  <a:gd name="connsiteX2" fmla="*/ 141468 w 141467"/>
                  <a:gd name="connsiteY2" fmla="*/ 38364 h 132476"/>
                  <a:gd name="connsiteX3" fmla="*/ 141468 w 141467"/>
                  <a:gd name="connsiteY3" fmla="*/ 46756 h 132476"/>
                  <a:gd name="connsiteX4" fmla="*/ 75529 w 141467"/>
                  <a:gd name="connsiteY4" fmla="*/ 130678 h 132476"/>
                  <a:gd name="connsiteX5" fmla="*/ 65938 w 141467"/>
                  <a:gd name="connsiteY5" fmla="*/ 130678 h 132476"/>
                  <a:gd name="connsiteX6" fmla="*/ 0 w 141467"/>
                  <a:gd name="connsiteY6" fmla="*/ 46756 h 132476"/>
                  <a:gd name="connsiteX7" fmla="*/ 0 w 141467"/>
                  <a:gd name="connsiteY7" fmla="*/ 38364 h 132476"/>
                  <a:gd name="connsiteX8" fmla="*/ 31171 w 141467"/>
                  <a:gd name="connsiteY8" fmla="*/ 0 h 132476"/>
                  <a:gd name="connsiteX9" fmla="*/ 37165 w 141467"/>
                  <a:gd name="connsiteY9" fmla="*/ 0 h 132476"/>
                  <a:gd name="connsiteX10" fmla="*/ 69535 w 141467"/>
                  <a:gd name="connsiteY10" fmla="*/ 16784 h 132476"/>
                  <a:gd name="connsiteX11" fmla="*/ 104303 w 141467"/>
                  <a:gd name="connsiteY11" fmla="*/ 0 h 132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1467" h="132476">
                    <a:moveTo>
                      <a:pt x="104303" y="0"/>
                    </a:moveTo>
                    <a:cubicBezTo>
                      <a:pt x="106700" y="0"/>
                      <a:pt x="107899" y="0"/>
                      <a:pt x="110297" y="0"/>
                    </a:cubicBezTo>
                    <a:cubicBezTo>
                      <a:pt x="123485" y="1199"/>
                      <a:pt x="140269" y="14387"/>
                      <a:pt x="141468" y="38364"/>
                    </a:cubicBezTo>
                    <a:lnTo>
                      <a:pt x="141468" y="46756"/>
                    </a:lnTo>
                    <a:cubicBezTo>
                      <a:pt x="140269" y="69535"/>
                      <a:pt x="123485" y="97109"/>
                      <a:pt x="75529" y="130678"/>
                    </a:cubicBezTo>
                    <a:cubicBezTo>
                      <a:pt x="73132" y="133076"/>
                      <a:pt x="69535" y="133076"/>
                      <a:pt x="65938" y="130678"/>
                    </a:cubicBezTo>
                    <a:cubicBezTo>
                      <a:pt x="17983" y="95910"/>
                      <a:pt x="2398" y="69535"/>
                      <a:pt x="0" y="46756"/>
                    </a:cubicBezTo>
                    <a:lnTo>
                      <a:pt x="0" y="38364"/>
                    </a:lnTo>
                    <a:cubicBezTo>
                      <a:pt x="2398" y="14387"/>
                      <a:pt x="17983" y="1199"/>
                      <a:pt x="31171" y="0"/>
                    </a:cubicBezTo>
                    <a:cubicBezTo>
                      <a:pt x="33569" y="0"/>
                      <a:pt x="35966" y="0"/>
                      <a:pt x="37165" y="0"/>
                    </a:cubicBezTo>
                    <a:cubicBezTo>
                      <a:pt x="52751" y="0"/>
                      <a:pt x="61143" y="7193"/>
                      <a:pt x="69535" y="16784"/>
                    </a:cubicBezTo>
                    <a:cubicBezTo>
                      <a:pt x="81524" y="7193"/>
                      <a:pt x="88717" y="0"/>
                      <a:pt x="104303" y="0"/>
                    </a:cubicBezTo>
                  </a:path>
                </a:pathLst>
              </a:custGeom>
              <a:solidFill>
                <a:srgbClr val="333333"/>
              </a:solidFill>
              <a:ln w="11973" cap="flat">
                <a:noFill/>
                <a:prstDash val="solid"/>
                <a:miter/>
              </a:ln>
            </p:spPr>
            <p:txBody>
              <a:bodyPr rtlCol="0" anchor="ctr"/>
              <a:lstStyle/>
              <a:p>
                <a:endParaRPr lang="nl-NL" sz="1350" dirty="0"/>
              </a:p>
            </p:txBody>
          </p:sp>
          <p:grpSp>
            <p:nvGrpSpPr>
              <p:cNvPr id="352" name="Graphic 1">
                <a:extLst>
                  <a:ext uri="{FF2B5EF4-FFF2-40B4-BE49-F238E27FC236}">
                    <a16:creationId xmlns:a16="http://schemas.microsoft.com/office/drawing/2014/main" id="{BFDB2CD9-1029-4C29-8A13-76B5D0797DE1}"/>
                  </a:ext>
                </a:extLst>
              </p:cNvPr>
              <p:cNvGrpSpPr/>
              <p:nvPr/>
            </p:nvGrpSpPr>
            <p:grpSpPr>
              <a:xfrm>
                <a:off x="5616310" y="5452836"/>
                <a:ext cx="132176" cy="130677"/>
                <a:chOff x="5616310" y="5452836"/>
                <a:chExt cx="132176" cy="130677"/>
              </a:xfrm>
              <a:solidFill>
                <a:srgbClr val="333333"/>
              </a:solidFill>
            </p:grpSpPr>
            <p:sp>
              <p:nvSpPr>
                <p:cNvPr id="356" name="Vrije vorm: vorm 355">
                  <a:extLst>
                    <a:ext uri="{FF2B5EF4-FFF2-40B4-BE49-F238E27FC236}">
                      <a16:creationId xmlns:a16="http://schemas.microsoft.com/office/drawing/2014/main" id="{AD2D4793-2F9D-4011-955C-9D27DB5AD09A}"/>
                    </a:ext>
                  </a:extLst>
                </p:cNvPr>
                <p:cNvSpPr/>
                <p:nvPr/>
              </p:nvSpPr>
              <p:spPr>
                <a:xfrm>
                  <a:off x="5616310" y="5452836"/>
                  <a:ext cx="117490" cy="117490"/>
                </a:xfrm>
                <a:custGeom>
                  <a:avLst/>
                  <a:gdLst>
                    <a:gd name="connsiteX0" fmla="*/ 58745 w 117490"/>
                    <a:gd name="connsiteY0" fmla="*/ 117490 h 117490"/>
                    <a:gd name="connsiteX1" fmla="*/ 16784 w 117490"/>
                    <a:gd name="connsiteY1" fmla="*/ 100706 h 117490"/>
                    <a:gd name="connsiteX2" fmla="*/ 0 w 117490"/>
                    <a:gd name="connsiteY2" fmla="*/ 58745 h 117490"/>
                    <a:gd name="connsiteX3" fmla="*/ 16784 w 117490"/>
                    <a:gd name="connsiteY3" fmla="*/ 16784 h 117490"/>
                    <a:gd name="connsiteX4" fmla="*/ 58745 w 117490"/>
                    <a:gd name="connsiteY4" fmla="*/ 0 h 117490"/>
                    <a:gd name="connsiteX5" fmla="*/ 100706 w 117490"/>
                    <a:gd name="connsiteY5" fmla="*/ 16784 h 117490"/>
                    <a:gd name="connsiteX6" fmla="*/ 117490 w 117490"/>
                    <a:gd name="connsiteY6" fmla="*/ 58745 h 117490"/>
                    <a:gd name="connsiteX7" fmla="*/ 100706 w 117490"/>
                    <a:gd name="connsiteY7" fmla="*/ 100706 h 117490"/>
                    <a:gd name="connsiteX8" fmla="*/ 58745 w 117490"/>
                    <a:gd name="connsiteY8" fmla="*/ 117490 h 117490"/>
                    <a:gd name="connsiteX9" fmla="*/ 58745 w 117490"/>
                    <a:gd name="connsiteY9" fmla="*/ 16784 h 117490"/>
                    <a:gd name="connsiteX10" fmla="*/ 29972 w 117490"/>
                    <a:gd name="connsiteY10" fmla="*/ 28773 h 117490"/>
                    <a:gd name="connsiteX11" fmla="*/ 17983 w 117490"/>
                    <a:gd name="connsiteY11" fmla="*/ 57546 h 117490"/>
                    <a:gd name="connsiteX12" fmla="*/ 29972 w 117490"/>
                    <a:gd name="connsiteY12" fmla="*/ 86319 h 117490"/>
                    <a:gd name="connsiteX13" fmla="*/ 58745 w 117490"/>
                    <a:gd name="connsiteY13" fmla="*/ 98308 h 117490"/>
                    <a:gd name="connsiteX14" fmla="*/ 87518 w 117490"/>
                    <a:gd name="connsiteY14" fmla="*/ 86319 h 117490"/>
                    <a:gd name="connsiteX15" fmla="*/ 99507 w 117490"/>
                    <a:gd name="connsiteY15" fmla="*/ 57546 h 117490"/>
                    <a:gd name="connsiteX16" fmla="*/ 87518 w 117490"/>
                    <a:gd name="connsiteY16" fmla="*/ 28773 h 117490"/>
                    <a:gd name="connsiteX17" fmla="*/ 58745 w 117490"/>
                    <a:gd name="connsiteY17" fmla="*/ 16784 h 117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7490" h="117490">
                      <a:moveTo>
                        <a:pt x="58745" y="117490"/>
                      </a:moveTo>
                      <a:cubicBezTo>
                        <a:pt x="43160" y="117490"/>
                        <a:pt x="28773" y="111496"/>
                        <a:pt x="16784" y="100706"/>
                      </a:cubicBezTo>
                      <a:cubicBezTo>
                        <a:pt x="5994" y="89916"/>
                        <a:pt x="0" y="74331"/>
                        <a:pt x="0" y="58745"/>
                      </a:cubicBezTo>
                      <a:cubicBezTo>
                        <a:pt x="0" y="43160"/>
                        <a:pt x="5994" y="28773"/>
                        <a:pt x="16784" y="16784"/>
                      </a:cubicBezTo>
                      <a:cubicBezTo>
                        <a:pt x="27574" y="5994"/>
                        <a:pt x="43160" y="0"/>
                        <a:pt x="58745" y="0"/>
                      </a:cubicBezTo>
                      <a:cubicBezTo>
                        <a:pt x="74330" y="0"/>
                        <a:pt x="88717" y="5994"/>
                        <a:pt x="100706" y="16784"/>
                      </a:cubicBezTo>
                      <a:cubicBezTo>
                        <a:pt x="111496" y="27574"/>
                        <a:pt x="117490" y="43160"/>
                        <a:pt x="117490" y="58745"/>
                      </a:cubicBezTo>
                      <a:cubicBezTo>
                        <a:pt x="117490" y="74331"/>
                        <a:pt x="111496" y="88717"/>
                        <a:pt x="100706" y="100706"/>
                      </a:cubicBezTo>
                      <a:cubicBezTo>
                        <a:pt x="89916" y="111496"/>
                        <a:pt x="74330" y="117490"/>
                        <a:pt x="58745" y="117490"/>
                      </a:cubicBezTo>
                      <a:close/>
                      <a:moveTo>
                        <a:pt x="58745" y="16784"/>
                      </a:moveTo>
                      <a:cubicBezTo>
                        <a:pt x="47955" y="16784"/>
                        <a:pt x="37165" y="21580"/>
                        <a:pt x="29972" y="28773"/>
                      </a:cubicBezTo>
                      <a:cubicBezTo>
                        <a:pt x="21580" y="37165"/>
                        <a:pt x="17983" y="46756"/>
                        <a:pt x="17983" y="57546"/>
                      </a:cubicBezTo>
                      <a:cubicBezTo>
                        <a:pt x="17983" y="68336"/>
                        <a:pt x="22779" y="79126"/>
                        <a:pt x="29972" y="86319"/>
                      </a:cubicBezTo>
                      <a:cubicBezTo>
                        <a:pt x="38364" y="94711"/>
                        <a:pt x="47955" y="98308"/>
                        <a:pt x="58745" y="98308"/>
                      </a:cubicBezTo>
                      <a:cubicBezTo>
                        <a:pt x="69535" y="98308"/>
                        <a:pt x="80325" y="93512"/>
                        <a:pt x="87518" y="86319"/>
                      </a:cubicBezTo>
                      <a:cubicBezTo>
                        <a:pt x="95910" y="77927"/>
                        <a:pt x="99507" y="68336"/>
                        <a:pt x="99507" y="57546"/>
                      </a:cubicBezTo>
                      <a:cubicBezTo>
                        <a:pt x="99507" y="46756"/>
                        <a:pt x="94711" y="35966"/>
                        <a:pt x="87518" y="28773"/>
                      </a:cubicBezTo>
                      <a:cubicBezTo>
                        <a:pt x="80325" y="21580"/>
                        <a:pt x="69535" y="16784"/>
                        <a:pt x="58745" y="16784"/>
                      </a:cubicBezTo>
                      <a:close/>
                    </a:path>
                  </a:pathLst>
                </a:custGeom>
                <a:solidFill>
                  <a:srgbClr val="333333"/>
                </a:solidFill>
                <a:ln w="11973" cap="flat">
                  <a:noFill/>
                  <a:prstDash val="solid"/>
                  <a:miter/>
                </a:ln>
              </p:spPr>
              <p:txBody>
                <a:bodyPr rtlCol="0" anchor="ctr"/>
                <a:lstStyle/>
                <a:p>
                  <a:endParaRPr lang="nl-NL" sz="1350" dirty="0"/>
                </a:p>
              </p:txBody>
            </p:sp>
            <p:sp>
              <p:nvSpPr>
                <p:cNvPr id="357" name="Vrije vorm: vorm 356">
                  <a:extLst>
                    <a:ext uri="{FF2B5EF4-FFF2-40B4-BE49-F238E27FC236}">
                      <a16:creationId xmlns:a16="http://schemas.microsoft.com/office/drawing/2014/main" id="{C30BC72C-61A8-44A5-B274-CB42EC7A98DB}"/>
                    </a:ext>
                  </a:extLst>
                </p:cNvPr>
                <p:cNvSpPr/>
                <p:nvPr/>
              </p:nvSpPr>
              <p:spPr>
                <a:xfrm>
                  <a:off x="5702329" y="5537656"/>
                  <a:ext cx="46156" cy="45857"/>
                </a:xfrm>
                <a:custGeom>
                  <a:avLst/>
                  <a:gdLst>
                    <a:gd name="connsiteX0" fmla="*/ 37465 w 46156"/>
                    <a:gd name="connsiteY0" fmla="*/ 45857 h 45857"/>
                    <a:gd name="connsiteX1" fmla="*/ 31471 w 46156"/>
                    <a:gd name="connsiteY1" fmla="*/ 43460 h 45857"/>
                    <a:gd name="connsiteX2" fmla="*/ 2697 w 46156"/>
                    <a:gd name="connsiteY2" fmla="*/ 14686 h 45857"/>
                    <a:gd name="connsiteX3" fmla="*/ 2697 w 46156"/>
                    <a:gd name="connsiteY3" fmla="*/ 2697 h 45857"/>
                    <a:gd name="connsiteX4" fmla="*/ 14686 w 46156"/>
                    <a:gd name="connsiteY4" fmla="*/ 2697 h 45857"/>
                    <a:gd name="connsiteX5" fmla="*/ 43459 w 46156"/>
                    <a:gd name="connsiteY5" fmla="*/ 31471 h 45857"/>
                    <a:gd name="connsiteX6" fmla="*/ 43459 w 46156"/>
                    <a:gd name="connsiteY6" fmla="*/ 43460 h 45857"/>
                    <a:gd name="connsiteX7" fmla="*/ 37465 w 46156"/>
                    <a:gd name="connsiteY7" fmla="*/ 45857 h 458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156" h="45857">
                      <a:moveTo>
                        <a:pt x="37465" y="45857"/>
                      </a:moveTo>
                      <a:cubicBezTo>
                        <a:pt x="35067" y="45857"/>
                        <a:pt x="32669" y="44658"/>
                        <a:pt x="31471" y="43460"/>
                      </a:cubicBezTo>
                      <a:lnTo>
                        <a:pt x="2697" y="14686"/>
                      </a:lnTo>
                      <a:cubicBezTo>
                        <a:pt x="-899" y="11090"/>
                        <a:pt x="-899" y="5095"/>
                        <a:pt x="2697" y="2697"/>
                      </a:cubicBezTo>
                      <a:cubicBezTo>
                        <a:pt x="6294" y="-899"/>
                        <a:pt x="12288" y="-899"/>
                        <a:pt x="14686" y="2697"/>
                      </a:cubicBezTo>
                      <a:lnTo>
                        <a:pt x="43459" y="31471"/>
                      </a:lnTo>
                      <a:cubicBezTo>
                        <a:pt x="47056" y="35067"/>
                        <a:pt x="47056" y="41062"/>
                        <a:pt x="43459" y="43460"/>
                      </a:cubicBezTo>
                      <a:cubicBezTo>
                        <a:pt x="42260" y="45857"/>
                        <a:pt x="39863" y="45857"/>
                        <a:pt x="37465" y="45857"/>
                      </a:cubicBezTo>
                      <a:close/>
                    </a:path>
                  </a:pathLst>
                </a:custGeom>
                <a:solidFill>
                  <a:srgbClr val="333333"/>
                </a:solidFill>
                <a:ln w="11973" cap="flat">
                  <a:noFill/>
                  <a:prstDash val="solid"/>
                  <a:miter/>
                </a:ln>
              </p:spPr>
              <p:txBody>
                <a:bodyPr rtlCol="0" anchor="ctr"/>
                <a:lstStyle/>
                <a:p>
                  <a:endParaRPr lang="nl-NL" sz="1350" dirty="0"/>
                </a:p>
              </p:txBody>
            </p:sp>
          </p:grpSp>
          <p:sp>
            <p:nvSpPr>
              <p:cNvPr id="353" name="Vrije vorm: vorm 352">
                <a:extLst>
                  <a:ext uri="{FF2B5EF4-FFF2-40B4-BE49-F238E27FC236}">
                    <a16:creationId xmlns:a16="http://schemas.microsoft.com/office/drawing/2014/main" id="{68C50781-B6EE-4E61-951E-F4AEE42D65CE}"/>
                  </a:ext>
                </a:extLst>
              </p:cNvPr>
              <p:cNvSpPr/>
              <p:nvPr/>
            </p:nvSpPr>
            <p:spPr>
              <a:xfrm>
                <a:off x="6033520" y="5451637"/>
                <a:ext cx="131876" cy="131876"/>
              </a:xfrm>
              <a:custGeom>
                <a:avLst/>
                <a:gdLst>
                  <a:gd name="connsiteX0" fmla="*/ 99507 w 131876"/>
                  <a:gd name="connsiteY0" fmla="*/ 0 h 131876"/>
                  <a:gd name="connsiteX1" fmla="*/ 32370 w 131876"/>
                  <a:gd name="connsiteY1" fmla="*/ 0 h 131876"/>
                  <a:gd name="connsiteX2" fmla="*/ 0 w 131876"/>
                  <a:gd name="connsiteY2" fmla="*/ 32370 h 131876"/>
                  <a:gd name="connsiteX3" fmla="*/ 0 w 131876"/>
                  <a:gd name="connsiteY3" fmla="*/ 99507 h 131876"/>
                  <a:gd name="connsiteX4" fmla="*/ 32370 w 131876"/>
                  <a:gd name="connsiteY4" fmla="*/ 131877 h 131876"/>
                  <a:gd name="connsiteX5" fmla="*/ 99507 w 131876"/>
                  <a:gd name="connsiteY5" fmla="*/ 131877 h 131876"/>
                  <a:gd name="connsiteX6" fmla="*/ 131877 w 131876"/>
                  <a:gd name="connsiteY6" fmla="*/ 99507 h 131876"/>
                  <a:gd name="connsiteX7" fmla="*/ 131877 w 131876"/>
                  <a:gd name="connsiteY7" fmla="*/ 32370 h 131876"/>
                  <a:gd name="connsiteX8" fmla="*/ 99507 w 131876"/>
                  <a:gd name="connsiteY8" fmla="*/ 0 h 131876"/>
                  <a:gd name="connsiteX9" fmla="*/ 100706 w 131876"/>
                  <a:gd name="connsiteY9" fmla="*/ 71933 h 131876"/>
                  <a:gd name="connsiteX10" fmla="*/ 70734 w 131876"/>
                  <a:gd name="connsiteY10" fmla="*/ 71933 h 131876"/>
                  <a:gd name="connsiteX11" fmla="*/ 70734 w 131876"/>
                  <a:gd name="connsiteY11" fmla="*/ 101905 h 131876"/>
                  <a:gd name="connsiteX12" fmla="*/ 65938 w 131876"/>
                  <a:gd name="connsiteY12" fmla="*/ 106700 h 131876"/>
                  <a:gd name="connsiteX13" fmla="*/ 61143 w 131876"/>
                  <a:gd name="connsiteY13" fmla="*/ 101905 h 131876"/>
                  <a:gd name="connsiteX14" fmla="*/ 61143 w 131876"/>
                  <a:gd name="connsiteY14" fmla="*/ 71933 h 131876"/>
                  <a:gd name="connsiteX15" fmla="*/ 31171 w 131876"/>
                  <a:gd name="connsiteY15" fmla="*/ 71933 h 131876"/>
                  <a:gd name="connsiteX16" fmla="*/ 26375 w 131876"/>
                  <a:gd name="connsiteY16" fmla="*/ 67137 h 131876"/>
                  <a:gd name="connsiteX17" fmla="*/ 31171 w 131876"/>
                  <a:gd name="connsiteY17" fmla="*/ 62342 h 131876"/>
                  <a:gd name="connsiteX18" fmla="*/ 61143 w 131876"/>
                  <a:gd name="connsiteY18" fmla="*/ 62342 h 131876"/>
                  <a:gd name="connsiteX19" fmla="*/ 61143 w 131876"/>
                  <a:gd name="connsiteY19" fmla="*/ 31171 h 131876"/>
                  <a:gd name="connsiteX20" fmla="*/ 65938 w 131876"/>
                  <a:gd name="connsiteY20" fmla="*/ 26375 h 131876"/>
                  <a:gd name="connsiteX21" fmla="*/ 70734 w 131876"/>
                  <a:gd name="connsiteY21" fmla="*/ 31171 h 131876"/>
                  <a:gd name="connsiteX22" fmla="*/ 70734 w 131876"/>
                  <a:gd name="connsiteY22" fmla="*/ 61143 h 131876"/>
                  <a:gd name="connsiteX23" fmla="*/ 100706 w 131876"/>
                  <a:gd name="connsiteY23" fmla="*/ 61143 h 131876"/>
                  <a:gd name="connsiteX24" fmla="*/ 105501 w 131876"/>
                  <a:gd name="connsiteY24" fmla="*/ 65938 h 131876"/>
                  <a:gd name="connsiteX25" fmla="*/ 100706 w 131876"/>
                  <a:gd name="connsiteY25" fmla="*/ 71933 h 131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31876" h="131876">
                    <a:moveTo>
                      <a:pt x="99507" y="0"/>
                    </a:moveTo>
                    <a:lnTo>
                      <a:pt x="32370" y="0"/>
                    </a:lnTo>
                    <a:cubicBezTo>
                      <a:pt x="14387" y="0"/>
                      <a:pt x="0" y="14387"/>
                      <a:pt x="0" y="32370"/>
                    </a:cubicBezTo>
                    <a:lnTo>
                      <a:pt x="0" y="99507"/>
                    </a:lnTo>
                    <a:cubicBezTo>
                      <a:pt x="0" y="117490"/>
                      <a:pt x="14387" y="131877"/>
                      <a:pt x="32370" y="131877"/>
                    </a:cubicBezTo>
                    <a:lnTo>
                      <a:pt x="99507" y="131877"/>
                    </a:lnTo>
                    <a:cubicBezTo>
                      <a:pt x="117490" y="131877"/>
                      <a:pt x="131877" y="117490"/>
                      <a:pt x="131877" y="99507"/>
                    </a:cubicBezTo>
                    <a:lnTo>
                      <a:pt x="131877" y="32370"/>
                    </a:lnTo>
                    <a:cubicBezTo>
                      <a:pt x="131877" y="14387"/>
                      <a:pt x="117490" y="0"/>
                      <a:pt x="99507" y="0"/>
                    </a:cubicBezTo>
                    <a:close/>
                    <a:moveTo>
                      <a:pt x="100706" y="71933"/>
                    </a:moveTo>
                    <a:lnTo>
                      <a:pt x="70734" y="71933"/>
                    </a:lnTo>
                    <a:lnTo>
                      <a:pt x="70734" y="101905"/>
                    </a:lnTo>
                    <a:cubicBezTo>
                      <a:pt x="70734" y="104303"/>
                      <a:pt x="68336" y="106700"/>
                      <a:pt x="65938" y="106700"/>
                    </a:cubicBezTo>
                    <a:cubicBezTo>
                      <a:pt x="63541" y="106700"/>
                      <a:pt x="61143" y="104303"/>
                      <a:pt x="61143" y="101905"/>
                    </a:cubicBezTo>
                    <a:lnTo>
                      <a:pt x="61143" y="71933"/>
                    </a:lnTo>
                    <a:lnTo>
                      <a:pt x="31171" y="71933"/>
                    </a:lnTo>
                    <a:cubicBezTo>
                      <a:pt x="28773" y="71933"/>
                      <a:pt x="26375" y="69535"/>
                      <a:pt x="26375" y="67137"/>
                    </a:cubicBezTo>
                    <a:cubicBezTo>
                      <a:pt x="26375" y="64739"/>
                      <a:pt x="28773" y="62342"/>
                      <a:pt x="31171" y="62342"/>
                    </a:cubicBezTo>
                    <a:lnTo>
                      <a:pt x="61143" y="62342"/>
                    </a:lnTo>
                    <a:lnTo>
                      <a:pt x="61143" y="31171"/>
                    </a:lnTo>
                    <a:cubicBezTo>
                      <a:pt x="61143" y="28773"/>
                      <a:pt x="63541" y="26375"/>
                      <a:pt x="65938" y="26375"/>
                    </a:cubicBezTo>
                    <a:cubicBezTo>
                      <a:pt x="68336" y="26375"/>
                      <a:pt x="70734" y="28773"/>
                      <a:pt x="70734" y="31171"/>
                    </a:cubicBezTo>
                    <a:lnTo>
                      <a:pt x="70734" y="61143"/>
                    </a:lnTo>
                    <a:lnTo>
                      <a:pt x="100706" y="61143"/>
                    </a:lnTo>
                    <a:cubicBezTo>
                      <a:pt x="103104" y="61143"/>
                      <a:pt x="105501" y="63541"/>
                      <a:pt x="105501" y="65938"/>
                    </a:cubicBezTo>
                    <a:cubicBezTo>
                      <a:pt x="105501" y="68336"/>
                      <a:pt x="103104" y="71933"/>
                      <a:pt x="100706" y="71933"/>
                    </a:cubicBezTo>
                    <a:close/>
                  </a:path>
                </a:pathLst>
              </a:custGeom>
              <a:solidFill>
                <a:srgbClr val="333333"/>
              </a:solidFill>
              <a:ln w="11973" cap="flat">
                <a:noFill/>
                <a:prstDash val="solid"/>
                <a:miter/>
              </a:ln>
            </p:spPr>
            <p:txBody>
              <a:bodyPr rtlCol="0" anchor="ctr"/>
              <a:lstStyle/>
              <a:p>
                <a:endParaRPr lang="nl-NL" sz="1350" dirty="0"/>
              </a:p>
            </p:txBody>
          </p:sp>
          <p:sp>
            <p:nvSpPr>
              <p:cNvPr id="354" name="Vrije vorm: vorm 353">
                <a:extLst>
                  <a:ext uri="{FF2B5EF4-FFF2-40B4-BE49-F238E27FC236}">
                    <a16:creationId xmlns:a16="http://schemas.microsoft.com/office/drawing/2014/main" id="{2E10A9BE-3283-4C88-BDD7-B1B24E5150B4}"/>
                  </a:ext>
                </a:extLst>
              </p:cNvPr>
              <p:cNvSpPr/>
              <p:nvPr/>
            </p:nvSpPr>
            <p:spPr>
              <a:xfrm>
                <a:off x="5199100" y="5452536"/>
                <a:ext cx="139070" cy="132176"/>
              </a:xfrm>
              <a:custGeom>
                <a:avLst/>
                <a:gdLst>
                  <a:gd name="connsiteX0" fmla="*/ 135473 w 139070"/>
                  <a:gd name="connsiteY0" fmla="*/ 61443 h 132176"/>
                  <a:gd name="connsiteX1" fmla="*/ 75529 w 139070"/>
                  <a:gd name="connsiteY1" fmla="*/ 2698 h 132176"/>
                  <a:gd name="connsiteX2" fmla="*/ 62342 w 139070"/>
                  <a:gd name="connsiteY2" fmla="*/ 2698 h 132176"/>
                  <a:gd name="connsiteX3" fmla="*/ 2398 w 139070"/>
                  <a:gd name="connsiteY3" fmla="*/ 61443 h 132176"/>
                  <a:gd name="connsiteX4" fmla="*/ 0 w 139070"/>
                  <a:gd name="connsiteY4" fmla="*/ 67437 h 132176"/>
                  <a:gd name="connsiteX5" fmla="*/ 0 w 139070"/>
                  <a:gd name="connsiteY5" fmla="*/ 122586 h 132176"/>
                  <a:gd name="connsiteX6" fmla="*/ 9591 w 139070"/>
                  <a:gd name="connsiteY6" fmla="*/ 132176 h 132176"/>
                  <a:gd name="connsiteX7" fmla="*/ 44359 w 139070"/>
                  <a:gd name="connsiteY7" fmla="*/ 132176 h 132176"/>
                  <a:gd name="connsiteX8" fmla="*/ 44359 w 139070"/>
                  <a:gd name="connsiteY8" fmla="*/ 95011 h 132176"/>
                  <a:gd name="connsiteX9" fmla="*/ 69535 w 139070"/>
                  <a:gd name="connsiteY9" fmla="*/ 69835 h 132176"/>
                  <a:gd name="connsiteX10" fmla="*/ 94711 w 139070"/>
                  <a:gd name="connsiteY10" fmla="*/ 95011 h 132176"/>
                  <a:gd name="connsiteX11" fmla="*/ 94711 w 139070"/>
                  <a:gd name="connsiteY11" fmla="*/ 132176 h 132176"/>
                  <a:gd name="connsiteX12" fmla="*/ 129479 w 139070"/>
                  <a:gd name="connsiteY12" fmla="*/ 132176 h 132176"/>
                  <a:gd name="connsiteX13" fmla="*/ 139070 w 139070"/>
                  <a:gd name="connsiteY13" fmla="*/ 122586 h 132176"/>
                  <a:gd name="connsiteX14" fmla="*/ 139070 w 139070"/>
                  <a:gd name="connsiteY14" fmla="*/ 67437 h 132176"/>
                  <a:gd name="connsiteX15" fmla="*/ 135473 w 139070"/>
                  <a:gd name="connsiteY15" fmla="*/ 61443 h 1321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9070" h="132176">
                    <a:moveTo>
                      <a:pt x="135473" y="61443"/>
                    </a:moveTo>
                    <a:lnTo>
                      <a:pt x="75529" y="2698"/>
                    </a:lnTo>
                    <a:cubicBezTo>
                      <a:pt x="71933" y="-899"/>
                      <a:pt x="65938" y="-899"/>
                      <a:pt x="62342" y="2698"/>
                    </a:cubicBezTo>
                    <a:lnTo>
                      <a:pt x="2398" y="61443"/>
                    </a:lnTo>
                    <a:cubicBezTo>
                      <a:pt x="1199" y="62642"/>
                      <a:pt x="0" y="65039"/>
                      <a:pt x="0" y="67437"/>
                    </a:cubicBezTo>
                    <a:lnTo>
                      <a:pt x="0" y="122586"/>
                    </a:lnTo>
                    <a:cubicBezTo>
                      <a:pt x="0" y="127381"/>
                      <a:pt x="3597" y="132176"/>
                      <a:pt x="9591" y="132176"/>
                    </a:cubicBezTo>
                    <a:lnTo>
                      <a:pt x="44359" y="132176"/>
                    </a:lnTo>
                    <a:lnTo>
                      <a:pt x="44359" y="95011"/>
                    </a:lnTo>
                    <a:cubicBezTo>
                      <a:pt x="44359" y="81823"/>
                      <a:pt x="55148" y="69835"/>
                      <a:pt x="69535" y="69835"/>
                    </a:cubicBezTo>
                    <a:cubicBezTo>
                      <a:pt x="82723" y="69835"/>
                      <a:pt x="94711" y="80625"/>
                      <a:pt x="94711" y="95011"/>
                    </a:cubicBezTo>
                    <a:lnTo>
                      <a:pt x="94711" y="132176"/>
                    </a:lnTo>
                    <a:lnTo>
                      <a:pt x="129479" y="132176"/>
                    </a:lnTo>
                    <a:cubicBezTo>
                      <a:pt x="134274" y="132176"/>
                      <a:pt x="139070" y="128580"/>
                      <a:pt x="139070" y="122586"/>
                    </a:cubicBezTo>
                    <a:lnTo>
                      <a:pt x="139070" y="67437"/>
                    </a:lnTo>
                    <a:cubicBezTo>
                      <a:pt x="137871" y="65039"/>
                      <a:pt x="136672" y="62642"/>
                      <a:pt x="135473" y="61443"/>
                    </a:cubicBezTo>
                    <a:close/>
                  </a:path>
                </a:pathLst>
              </a:custGeom>
              <a:solidFill>
                <a:srgbClr val="333333"/>
              </a:solidFill>
              <a:ln w="11973" cap="flat">
                <a:noFill/>
                <a:prstDash val="solid"/>
                <a:miter/>
              </a:ln>
            </p:spPr>
            <p:txBody>
              <a:bodyPr rtlCol="0" anchor="ctr"/>
              <a:lstStyle/>
              <a:p>
                <a:endParaRPr lang="nl-NL" sz="1350" dirty="0"/>
              </a:p>
            </p:txBody>
          </p:sp>
          <p:sp>
            <p:nvSpPr>
              <p:cNvPr id="355" name="Vrije vorm: vorm 354">
                <a:extLst>
                  <a:ext uri="{FF2B5EF4-FFF2-40B4-BE49-F238E27FC236}">
                    <a16:creationId xmlns:a16="http://schemas.microsoft.com/office/drawing/2014/main" id="{E7DA5558-105D-442B-9FF4-4ECEFF2483E1}"/>
                  </a:ext>
                </a:extLst>
              </p:cNvPr>
              <p:cNvSpPr/>
              <p:nvPr/>
            </p:nvSpPr>
            <p:spPr>
              <a:xfrm>
                <a:off x="6865542" y="5451637"/>
                <a:ext cx="131876" cy="131876"/>
              </a:xfrm>
              <a:custGeom>
                <a:avLst/>
                <a:gdLst>
                  <a:gd name="connsiteX0" fmla="*/ 131877 w 131876"/>
                  <a:gd name="connsiteY0" fmla="*/ 65938 h 131876"/>
                  <a:gd name="connsiteX1" fmla="*/ 65938 w 131876"/>
                  <a:gd name="connsiteY1" fmla="*/ 131877 h 131876"/>
                  <a:gd name="connsiteX2" fmla="*/ 0 w 131876"/>
                  <a:gd name="connsiteY2" fmla="*/ 65938 h 131876"/>
                  <a:gd name="connsiteX3" fmla="*/ 65938 w 131876"/>
                  <a:gd name="connsiteY3" fmla="*/ 0 h 131876"/>
                  <a:gd name="connsiteX4" fmla="*/ 131877 w 131876"/>
                  <a:gd name="connsiteY4" fmla="*/ 65938 h 1318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1876" h="131876">
                    <a:moveTo>
                      <a:pt x="131877" y="65938"/>
                    </a:moveTo>
                    <a:cubicBezTo>
                      <a:pt x="131877" y="102355"/>
                      <a:pt x="102355" y="131877"/>
                      <a:pt x="65938" y="131877"/>
                    </a:cubicBezTo>
                    <a:cubicBezTo>
                      <a:pt x="29522" y="131877"/>
                      <a:pt x="0" y="102355"/>
                      <a:pt x="0" y="65938"/>
                    </a:cubicBezTo>
                    <a:cubicBezTo>
                      <a:pt x="0" y="29522"/>
                      <a:pt x="29522" y="0"/>
                      <a:pt x="65938" y="0"/>
                    </a:cubicBezTo>
                    <a:cubicBezTo>
                      <a:pt x="102355" y="0"/>
                      <a:pt x="131877" y="29522"/>
                      <a:pt x="131877" y="65938"/>
                    </a:cubicBezTo>
                    <a:close/>
                  </a:path>
                </a:pathLst>
              </a:custGeom>
              <a:solidFill>
                <a:srgbClr val="333333"/>
              </a:solidFill>
              <a:ln w="11973" cap="flat">
                <a:noFill/>
                <a:prstDash val="solid"/>
                <a:miter/>
              </a:ln>
            </p:spPr>
            <p:txBody>
              <a:bodyPr rtlCol="0" anchor="ctr"/>
              <a:lstStyle/>
              <a:p>
                <a:endParaRPr lang="nl-NL" sz="1350" dirty="0"/>
              </a:p>
            </p:txBody>
          </p:sp>
        </p:grpSp>
        <p:sp>
          <p:nvSpPr>
            <p:cNvPr id="358" name="Tekstvak 357">
              <a:extLst>
                <a:ext uri="{FF2B5EF4-FFF2-40B4-BE49-F238E27FC236}">
                  <a16:creationId xmlns:a16="http://schemas.microsoft.com/office/drawing/2014/main" id="{85737FC9-A4DB-4D15-9F0D-3859E03476EA}"/>
                </a:ext>
              </a:extLst>
            </p:cNvPr>
            <p:cNvSpPr txBox="1"/>
            <p:nvPr userDrawn="1"/>
          </p:nvSpPr>
          <p:spPr>
            <a:xfrm>
              <a:off x="5209277" y="1205302"/>
              <a:ext cx="387285" cy="210313"/>
            </a:xfrm>
            <a:prstGeom prst="rect">
              <a:avLst/>
            </a:prstGeom>
            <a:noFill/>
          </p:spPr>
          <p:txBody>
            <a:bodyPr wrap="none" rtlCol="0">
              <a:spAutoFit/>
            </a:bodyPr>
            <a:lstStyle/>
            <a:p>
              <a:pPr algn="l"/>
              <a:r>
                <a:rPr lang="nl-NL" sz="425" spc="0" baseline="0">
                  <a:solidFill>
                    <a:srgbClr val="333333"/>
                  </a:solidFill>
                  <a:latin typeface="Arial"/>
                  <a:cs typeface="Arial"/>
                  <a:sym typeface="Arial"/>
                  <a:rtl val="0"/>
                </a:rPr>
                <a:t>8:30</a:t>
              </a:r>
              <a:endParaRPr lang="nl-NL" sz="425" spc="0" baseline="0" dirty="0">
                <a:solidFill>
                  <a:srgbClr val="333333"/>
                </a:solidFill>
                <a:latin typeface="Arial"/>
                <a:cs typeface="Arial"/>
                <a:sym typeface="Arial"/>
                <a:rtl val="0"/>
              </a:endParaRPr>
            </a:p>
          </p:txBody>
        </p:sp>
        <p:sp>
          <p:nvSpPr>
            <p:cNvPr id="359" name="Vrije vorm: vorm 358">
              <a:extLst>
                <a:ext uri="{FF2B5EF4-FFF2-40B4-BE49-F238E27FC236}">
                  <a16:creationId xmlns:a16="http://schemas.microsoft.com/office/drawing/2014/main" id="{CD13AEED-CE53-47E4-8156-61C748BC039B}"/>
                </a:ext>
              </a:extLst>
            </p:cNvPr>
            <p:cNvSpPr/>
            <p:nvPr userDrawn="1"/>
          </p:nvSpPr>
          <p:spPr>
            <a:xfrm>
              <a:off x="6718080" y="1290326"/>
              <a:ext cx="14386" cy="22778"/>
            </a:xfrm>
            <a:custGeom>
              <a:avLst/>
              <a:gdLst>
                <a:gd name="connsiteX0" fmla="*/ 0 w 14386"/>
                <a:gd name="connsiteY0" fmla="*/ 0 h 22778"/>
                <a:gd name="connsiteX1" fmla="*/ 14387 w 14386"/>
                <a:gd name="connsiteY1" fmla="*/ 0 h 22778"/>
                <a:gd name="connsiteX2" fmla="*/ 14387 w 14386"/>
                <a:gd name="connsiteY2" fmla="*/ 22779 h 22778"/>
                <a:gd name="connsiteX3" fmla="*/ 0 w 14386"/>
                <a:gd name="connsiteY3" fmla="*/ 22779 h 22778"/>
              </a:gdLst>
              <a:ahLst/>
              <a:cxnLst>
                <a:cxn ang="0">
                  <a:pos x="connsiteX0" y="connsiteY0"/>
                </a:cxn>
                <a:cxn ang="0">
                  <a:pos x="connsiteX1" y="connsiteY1"/>
                </a:cxn>
                <a:cxn ang="0">
                  <a:pos x="connsiteX2" y="connsiteY2"/>
                </a:cxn>
                <a:cxn ang="0">
                  <a:pos x="connsiteX3" y="connsiteY3"/>
                </a:cxn>
              </a:cxnLst>
              <a:rect l="l" t="t" r="r" b="b"/>
              <a:pathLst>
                <a:path w="14386" h="22778">
                  <a:moveTo>
                    <a:pt x="0" y="0"/>
                  </a:moveTo>
                  <a:lnTo>
                    <a:pt x="14387" y="0"/>
                  </a:lnTo>
                  <a:lnTo>
                    <a:pt x="14387" y="22779"/>
                  </a:lnTo>
                  <a:lnTo>
                    <a:pt x="0" y="22779"/>
                  </a:lnTo>
                  <a:close/>
                </a:path>
              </a:pathLst>
            </a:custGeom>
            <a:solidFill>
              <a:srgbClr val="333333"/>
            </a:solidFill>
            <a:ln w="11973" cap="flat">
              <a:noFill/>
              <a:prstDash val="solid"/>
              <a:miter/>
            </a:ln>
          </p:spPr>
          <p:txBody>
            <a:bodyPr rtlCol="0" anchor="ctr"/>
            <a:lstStyle/>
            <a:p>
              <a:endParaRPr lang="nl-NL" sz="1350" dirty="0"/>
            </a:p>
          </p:txBody>
        </p:sp>
        <p:sp>
          <p:nvSpPr>
            <p:cNvPr id="360" name="Vrije vorm: vorm 359">
              <a:extLst>
                <a:ext uri="{FF2B5EF4-FFF2-40B4-BE49-F238E27FC236}">
                  <a16:creationId xmlns:a16="http://schemas.microsoft.com/office/drawing/2014/main" id="{6379CB70-182B-449D-8EAB-9A14070EC63D}"/>
                </a:ext>
              </a:extLst>
            </p:cNvPr>
            <p:cNvSpPr/>
            <p:nvPr userDrawn="1"/>
          </p:nvSpPr>
          <p:spPr>
            <a:xfrm>
              <a:off x="6738461" y="1280735"/>
              <a:ext cx="14386" cy="32369"/>
            </a:xfrm>
            <a:custGeom>
              <a:avLst/>
              <a:gdLst>
                <a:gd name="connsiteX0" fmla="*/ 0 w 14386"/>
                <a:gd name="connsiteY0" fmla="*/ 0 h 32369"/>
                <a:gd name="connsiteX1" fmla="*/ 14387 w 14386"/>
                <a:gd name="connsiteY1" fmla="*/ 0 h 32369"/>
                <a:gd name="connsiteX2" fmla="*/ 14387 w 14386"/>
                <a:gd name="connsiteY2" fmla="*/ 32370 h 32369"/>
                <a:gd name="connsiteX3" fmla="*/ 0 w 14386"/>
                <a:gd name="connsiteY3" fmla="*/ 32370 h 32369"/>
              </a:gdLst>
              <a:ahLst/>
              <a:cxnLst>
                <a:cxn ang="0">
                  <a:pos x="connsiteX0" y="connsiteY0"/>
                </a:cxn>
                <a:cxn ang="0">
                  <a:pos x="connsiteX1" y="connsiteY1"/>
                </a:cxn>
                <a:cxn ang="0">
                  <a:pos x="connsiteX2" y="connsiteY2"/>
                </a:cxn>
                <a:cxn ang="0">
                  <a:pos x="connsiteX3" y="connsiteY3"/>
                </a:cxn>
              </a:cxnLst>
              <a:rect l="l" t="t" r="r" b="b"/>
              <a:pathLst>
                <a:path w="14386" h="32369">
                  <a:moveTo>
                    <a:pt x="0" y="0"/>
                  </a:moveTo>
                  <a:lnTo>
                    <a:pt x="14387" y="0"/>
                  </a:lnTo>
                  <a:lnTo>
                    <a:pt x="14387" y="32370"/>
                  </a:lnTo>
                  <a:lnTo>
                    <a:pt x="0" y="32370"/>
                  </a:lnTo>
                  <a:close/>
                </a:path>
              </a:pathLst>
            </a:custGeom>
            <a:solidFill>
              <a:srgbClr val="333333"/>
            </a:solidFill>
            <a:ln w="11973" cap="flat">
              <a:noFill/>
              <a:prstDash val="solid"/>
              <a:miter/>
            </a:ln>
          </p:spPr>
          <p:txBody>
            <a:bodyPr rtlCol="0" anchor="ctr"/>
            <a:lstStyle/>
            <a:p>
              <a:endParaRPr lang="nl-NL" sz="1350" dirty="0"/>
            </a:p>
          </p:txBody>
        </p:sp>
        <p:sp>
          <p:nvSpPr>
            <p:cNvPr id="361" name="Vrije vorm: vorm 360">
              <a:extLst>
                <a:ext uri="{FF2B5EF4-FFF2-40B4-BE49-F238E27FC236}">
                  <a16:creationId xmlns:a16="http://schemas.microsoft.com/office/drawing/2014/main" id="{21479676-6D68-49CF-B466-6BE6820E83C6}"/>
                </a:ext>
              </a:extLst>
            </p:cNvPr>
            <p:cNvSpPr/>
            <p:nvPr userDrawn="1"/>
          </p:nvSpPr>
          <p:spPr>
            <a:xfrm>
              <a:off x="6758842" y="1272343"/>
              <a:ext cx="14386" cy="41960"/>
            </a:xfrm>
            <a:custGeom>
              <a:avLst/>
              <a:gdLst>
                <a:gd name="connsiteX0" fmla="*/ 0 w 14386"/>
                <a:gd name="connsiteY0" fmla="*/ 0 h 41960"/>
                <a:gd name="connsiteX1" fmla="*/ 14386 w 14386"/>
                <a:gd name="connsiteY1" fmla="*/ 0 h 41960"/>
                <a:gd name="connsiteX2" fmla="*/ 14386 w 14386"/>
                <a:gd name="connsiteY2" fmla="*/ 41961 h 41960"/>
                <a:gd name="connsiteX3" fmla="*/ 0 w 14386"/>
                <a:gd name="connsiteY3" fmla="*/ 41961 h 41960"/>
              </a:gdLst>
              <a:ahLst/>
              <a:cxnLst>
                <a:cxn ang="0">
                  <a:pos x="connsiteX0" y="connsiteY0"/>
                </a:cxn>
                <a:cxn ang="0">
                  <a:pos x="connsiteX1" y="connsiteY1"/>
                </a:cxn>
                <a:cxn ang="0">
                  <a:pos x="connsiteX2" y="connsiteY2"/>
                </a:cxn>
                <a:cxn ang="0">
                  <a:pos x="connsiteX3" y="connsiteY3"/>
                </a:cxn>
              </a:cxnLst>
              <a:rect l="l" t="t" r="r" b="b"/>
              <a:pathLst>
                <a:path w="14386" h="41960">
                  <a:moveTo>
                    <a:pt x="0" y="0"/>
                  </a:moveTo>
                  <a:lnTo>
                    <a:pt x="14386" y="0"/>
                  </a:lnTo>
                  <a:lnTo>
                    <a:pt x="14386" y="41961"/>
                  </a:lnTo>
                  <a:lnTo>
                    <a:pt x="0" y="41961"/>
                  </a:lnTo>
                  <a:close/>
                </a:path>
              </a:pathLst>
            </a:custGeom>
            <a:solidFill>
              <a:srgbClr val="333333"/>
            </a:solidFill>
            <a:ln w="11973" cap="flat">
              <a:noFill/>
              <a:prstDash val="solid"/>
              <a:miter/>
            </a:ln>
          </p:spPr>
          <p:txBody>
            <a:bodyPr rtlCol="0" anchor="ctr"/>
            <a:lstStyle/>
            <a:p>
              <a:endParaRPr lang="nl-NL" sz="1350" dirty="0"/>
            </a:p>
          </p:txBody>
        </p:sp>
        <p:sp>
          <p:nvSpPr>
            <p:cNvPr id="362" name="Vrije vorm: vorm 361">
              <a:extLst>
                <a:ext uri="{FF2B5EF4-FFF2-40B4-BE49-F238E27FC236}">
                  <a16:creationId xmlns:a16="http://schemas.microsoft.com/office/drawing/2014/main" id="{9670AF08-BC3F-48CC-9142-032C1FFF32ED}"/>
                </a:ext>
              </a:extLst>
            </p:cNvPr>
            <p:cNvSpPr/>
            <p:nvPr userDrawn="1"/>
          </p:nvSpPr>
          <p:spPr>
            <a:xfrm>
              <a:off x="6779223" y="1261553"/>
              <a:ext cx="14386" cy="51551"/>
            </a:xfrm>
            <a:custGeom>
              <a:avLst/>
              <a:gdLst>
                <a:gd name="connsiteX0" fmla="*/ 0 w 14386"/>
                <a:gd name="connsiteY0" fmla="*/ 0 h 51551"/>
                <a:gd name="connsiteX1" fmla="*/ 14386 w 14386"/>
                <a:gd name="connsiteY1" fmla="*/ 0 h 51551"/>
                <a:gd name="connsiteX2" fmla="*/ 14386 w 14386"/>
                <a:gd name="connsiteY2" fmla="*/ 51552 h 51551"/>
                <a:gd name="connsiteX3" fmla="*/ 0 w 14386"/>
                <a:gd name="connsiteY3" fmla="*/ 51552 h 51551"/>
              </a:gdLst>
              <a:ahLst/>
              <a:cxnLst>
                <a:cxn ang="0">
                  <a:pos x="connsiteX0" y="connsiteY0"/>
                </a:cxn>
                <a:cxn ang="0">
                  <a:pos x="connsiteX1" y="connsiteY1"/>
                </a:cxn>
                <a:cxn ang="0">
                  <a:pos x="connsiteX2" y="connsiteY2"/>
                </a:cxn>
                <a:cxn ang="0">
                  <a:pos x="connsiteX3" y="connsiteY3"/>
                </a:cxn>
              </a:cxnLst>
              <a:rect l="l" t="t" r="r" b="b"/>
              <a:pathLst>
                <a:path w="14386" h="51551">
                  <a:moveTo>
                    <a:pt x="0" y="0"/>
                  </a:moveTo>
                  <a:lnTo>
                    <a:pt x="14386" y="0"/>
                  </a:lnTo>
                  <a:lnTo>
                    <a:pt x="14386" y="51552"/>
                  </a:lnTo>
                  <a:lnTo>
                    <a:pt x="0" y="51552"/>
                  </a:lnTo>
                  <a:close/>
                </a:path>
              </a:pathLst>
            </a:custGeom>
            <a:solidFill>
              <a:srgbClr val="333333"/>
            </a:solidFill>
            <a:ln w="11973" cap="flat">
              <a:noFill/>
              <a:prstDash val="solid"/>
              <a:miter/>
            </a:ln>
          </p:spPr>
          <p:txBody>
            <a:bodyPr rtlCol="0" anchor="ctr"/>
            <a:lstStyle/>
            <a:p>
              <a:endParaRPr lang="nl-NL" sz="1350" dirty="0"/>
            </a:p>
          </p:txBody>
        </p:sp>
        <p:sp>
          <p:nvSpPr>
            <p:cNvPr id="363" name="Vrije vorm: vorm 362">
              <a:extLst>
                <a:ext uri="{FF2B5EF4-FFF2-40B4-BE49-F238E27FC236}">
                  <a16:creationId xmlns:a16="http://schemas.microsoft.com/office/drawing/2014/main" id="{7CCD9BD7-27FD-436A-B782-DBF77722DBCB}"/>
                </a:ext>
              </a:extLst>
            </p:cNvPr>
            <p:cNvSpPr/>
            <p:nvPr userDrawn="1"/>
          </p:nvSpPr>
          <p:spPr>
            <a:xfrm>
              <a:off x="6815189" y="1261553"/>
              <a:ext cx="81523" cy="26375"/>
            </a:xfrm>
            <a:custGeom>
              <a:avLst/>
              <a:gdLst>
                <a:gd name="connsiteX0" fmla="*/ 9591 w 81523"/>
                <a:gd name="connsiteY0" fmla="*/ 26375 h 26375"/>
                <a:gd name="connsiteX1" fmla="*/ 40762 w 81523"/>
                <a:gd name="connsiteY1" fmla="*/ 13188 h 26375"/>
                <a:gd name="connsiteX2" fmla="*/ 71933 w 81523"/>
                <a:gd name="connsiteY2" fmla="*/ 26375 h 26375"/>
                <a:gd name="connsiteX3" fmla="*/ 81524 w 81523"/>
                <a:gd name="connsiteY3" fmla="*/ 16784 h 26375"/>
                <a:gd name="connsiteX4" fmla="*/ 40762 w 81523"/>
                <a:gd name="connsiteY4" fmla="*/ 0 h 26375"/>
                <a:gd name="connsiteX5" fmla="*/ 0 w 81523"/>
                <a:gd name="connsiteY5" fmla="*/ 16784 h 26375"/>
                <a:gd name="connsiteX6" fmla="*/ 9591 w 81523"/>
                <a:gd name="connsiteY6" fmla="*/ 26375 h 26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523" h="26375">
                  <a:moveTo>
                    <a:pt x="9591" y="26375"/>
                  </a:moveTo>
                  <a:cubicBezTo>
                    <a:pt x="17983" y="17983"/>
                    <a:pt x="28773" y="13188"/>
                    <a:pt x="40762" y="13188"/>
                  </a:cubicBezTo>
                  <a:cubicBezTo>
                    <a:pt x="52751" y="13188"/>
                    <a:pt x="63541" y="17983"/>
                    <a:pt x="71933" y="26375"/>
                  </a:cubicBezTo>
                  <a:lnTo>
                    <a:pt x="81524" y="16784"/>
                  </a:lnTo>
                  <a:cubicBezTo>
                    <a:pt x="70734" y="5994"/>
                    <a:pt x="56347" y="0"/>
                    <a:pt x="40762" y="0"/>
                  </a:cubicBezTo>
                  <a:cubicBezTo>
                    <a:pt x="25177" y="0"/>
                    <a:pt x="10790" y="5994"/>
                    <a:pt x="0" y="16784"/>
                  </a:cubicBezTo>
                  <a:lnTo>
                    <a:pt x="9591" y="26375"/>
                  </a:lnTo>
                  <a:close/>
                </a:path>
              </a:pathLst>
            </a:custGeom>
            <a:solidFill>
              <a:srgbClr val="333333"/>
            </a:solidFill>
            <a:ln w="11973" cap="flat">
              <a:noFill/>
              <a:prstDash val="solid"/>
              <a:miter/>
            </a:ln>
          </p:spPr>
          <p:txBody>
            <a:bodyPr rtlCol="0" anchor="ctr"/>
            <a:lstStyle/>
            <a:p>
              <a:endParaRPr lang="nl-NL" sz="1350" dirty="0"/>
            </a:p>
          </p:txBody>
        </p:sp>
        <p:sp>
          <p:nvSpPr>
            <p:cNvPr id="364" name="Vrije vorm: vorm 363">
              <a:extLst>
                <a:ext uri="{FF2B5EF4-FFF2-40B4-BE49-F238E27FC236}">
                  <a16:creationId xmlns:a16="http://schemas.microsoft.com/office/drawing/2014/main" id="{6A39F64C-257B-405F-8FD7-F1395FDD64CC}"/>
                </a:ext>
              </a:extLst>
            </p:cNvPr>
            <p:cNvSpPr/>
            <p:nvPr userDrawn="1"/>
          </p:nvSpPr>
          <p:spPr>
            <a:xfrm>
              <a:off x="6827178" y="1279537"/>
              <a:ext cx="57546" cy="21579"/>
            </a:xfrm>
            <a:custGeom>
              <a:avLst/>
              <a:gdLst>
                <a:gd name="connsiteX0" fmla="*/ 9591 w 57546"/>
                <a:gd name="connsiteY0" fmla="*/ 21580 h 21579"/>
                <a:gd name="connsiteX1" fmla="*/ 28773 w 57546"/>
                <a:gd name="connsiteY1" fmla="*/ 14387 h 21579"/>
                <a:gd name="connsiteX2" fmla="*/ 47955 w 57546"/>
                <a:gd name="connsiteY2" fmla="*/ 21580 h 21579"/>
                <a:gd name="connsiteX3" fmla="*/ 57546 w 57546"/>
                <a:gd name="connsiteY3" fmla="*/ 11989 h 21579"/>
                <a:gd name="connsiteX4" fmla="*/ 28773 w 57546"/>
                <a:gd name="connsiteY4" fmla="*/ 0 h 21579"/>
                <a:gd name="connsiteX5" fmla="*/ 0 w 57546"/>
                <a:gd name="connsiteY5" fmla="*/ 11989 h 21579"/>
                <a:gd name="connsiteX6" fmla="*/ 9591 w 57546"/>
                <a:gd name="connsiteY6" fmla="*/ 21580 h 21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546" h="21579">
                  <a:moveTo>
                    <a:pt x="9591" y="21580"/>
                  </a:moveTo>
                  <a:cubicBezTo>
                    <a:pt x="14387" y="16784"/>
                    <a:pt x="21580" y="14387"/>
                    <a:pt x="28773" y="14387"/>
                  </a:cubicBezTo>
                  <a:cubicBezTo>
                    <a:pt x="35966" y="14387"/>
                    <a:pt x="43160" y="16784"/>
                    <a:pt x="47955" y="21580"/>
                  </a:cubicBezTo>
                  <a:lnTo>
                    <a:pt x="57546" y="11989"/>
                  </a:lnTo>
                  <a:cubicBezTo>
                    <a:pt x="50353" y="4796"/>
                    <a:pt x="40762" y="0"/>
                    <a:pt x="28773" y="0"/>
                  </a:cubicBezTo>
                  <a:cubicBezTo>
                    <a:pt x="17983" y="0"/>
                    <a:pt x="7193" y="4796"/>
                    <a:pt x="0" y="11989"/>
                  </a:cubicBezTo>
                  <a:lnTo>
                    <a:pt x="9591" y="21580"/>
                  </a:lnTo>
                  <a:close/>
                </a:path>
              </a:pathLst>
            </a:custGeom>
            <a:solidFill>
              <a:srgbClr val="333333"/>
            </a:solidFill>
            <a:ln w="11973" cap="flat">
              <a:noFill/>
              <a:prstDash val="solid"/>
              <a:miter/>
            </a:ln>
          </p:spPr>
          <p:txBody>
            <a:bodyPr rtlCol="0" anchor="ctr"/>
            <a:lstStyle/>
            <a:p>
              <a:endParaRPr lang="nl-NL" sz="1350" dirty="0"/>
            </a:p>
          </p:txBody>
        </p:sp>
        <p:sp>
          <p:nvSpPr>
            <p:cNvPr id="365" name="Vrije vorm: vorm 364">
              <a:extLst>
                <a:ext uri="{FF2B5EF4-FFF2-40B4-BE49-F238E27FC236}">
                  <a16:creationId xmlns:a16="http://schemas.microsoft.com/office/drawing/2014/main" id="{42E36BC9-E3AB-45A9-A032-981A444F5016}"/>
                </a:ext>
              </a:extLst>
            </p:cNvPr>
            <p:cNvSpPr/>
            <p:nvPr userDrawn="1"/>
          </p:nvSpPr>
          <p:spPr>
            <a:xfrm>
              <a:off x="6840366" y="1297520"/>
              <a:ext cx="31170" cy="15585"/>
            </a:xfrm>
            <a:custGeom>
              <a:avLst/>
              <a:gdLst>
                <a:gd name="connsiteX0" fmla="*/ 9591 w 31170"/>
                <a:gd name="connsiteY0" fmla="*/ 15585 h 15585"/>
                <a:gd name="connsiteX1" fmla="*/ 15585 w 31170"/>
                <a:gd name="connsiteY1" fmla="*/ 13188 h 15585"/>
                <a:gd name="connsiteX2" fmla="*/ 21580 w 31170"/>
                <a:gd name="connsiteY2" fmla="*/ 15585 h 15585"/>
                <a:gd name="connsiteX3" fmla="*/ 31171 w 31170"/>
                <a:gd name="connsiteY3" fmla="*/ 5994 h 15585"/>
                <a:gd name="connsiteX4" fmla="*/ 15585 w 31170"/>
                <a:gd name="connsiteY4" fmla="*/ 0 h 15585"/>
                <a:gd name="connsiteX5" fmla="*/ 0 w 31170"/>
                <a:gd name="connsiteY5" fmla="*/ 5994 h 15585"/>
                <a:gd name="connsiteX6" fmla="*/ 9591 w 31170"/>
                <a:gd name="connsiteY6" fmla="*/ 15585 h 15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170" h="15585">
                  <a:moveTo>
                    <a:pt x="9591" y="15585"/>
                  </a:moveTo>
                  <a:cubicBezTo>
                    <a:pt x="10790" y="14387"/>
                    <a:pt x="13188" y="13188"/>
                    <a:pt x="15585" y="13188"/>
                  </a:cubicBezTo>
                  <a:cubicBezTo>
                    <a:pt x="17983" y="13188"/>
                    <a:pt x="20381" y="14387"/>
                    <a:pt x="21580" y="15585"/>
                  </a:cubicBezTo>
                  <a:lnTo>
                    <a:pt x="31171" y="5994"/>
                  </a:lnTo>
                  <a:cubicBezTo>
                    <a:pt x="27574" y="2398"/>
                    <a:pt x="21580" y="0"/>
                    <a:pt x="15585" y="0"/>
                  </a:cubicBezTo>
                  <a:cubicBezTo>
                    <a:pt x="9591" y="0"/>
                    <a:pt x="3597" y="2398"/>
                    <a:pt x="0" y="5994"/>
                  </a:cubicBezTo>
                  <a:lnTo>
                    <a:pt x="9591" y="15585"/>
                  </a:lnTo>
                  <a:close/>
                </a:path>
              </a:pathLst>
            </a:custGeom>
            <a:solidFill>
              <a:srgbClr val="333333"/>
            </a:solidFill>
            <a:ln w="11973" cap="flat">
              <a:noFill/>
              <a:prstDash val="solid"/>
              <a:miter/>
            </a:ln>
          </p:spPr>
          <p:txBody>
            <a:bodyPr rtlCol="0" anchor="ctr"/>
            <a:lstStyle/>
            <a:p>
              <a:endParaRPr lang="nl-NL" sz="1350" dirty="0"/>
            </a:p>
          </p:txBody>
        </p:sp>
        <p:sp>
          <p:nvSpPr>
            <p:cNvPr id="366" name="Vrije vorm: vorm 365">
              <a:extLst>
                <a:ext uri="{FF2B5EF4-FFF2-40B4-BE49-F238E27FC236}">
                  <a16:creationId xmlns:a16="http://schemas.microsoft.com/office/drawing/2014/main" id="{84442C38-F7F3-4062-8C71-E95A8E5A7D38}"/>
                </a:ext>
              </a:extLst>
            </p:cNvPr>
            <p:cNvSpPr/>
            <p:nvPr userDrawn="1"/>
          </p:nvSpPr>
          <p:spPr>
            <a:xfrm>
              <a:off x="6917094" y="1268747"/>
              <a:ext cx="89915" cy="38364"/>
            </a:xfrm>
            <a:custGeom>
              <a:avLst/>
              <a:gdLst>
                <a:gd name="connsiteX0" fmla="*/ 87518 w 89915"/>
                <a:gd name="connsiteY0" fmla="*/ 38364 h 38364"/>
                <a:gd name="connsiteX1" fmla="*/ 2398 w 89915"/>
                <a:gd name="connsiteY1" fmla="*/ 38364 h 38364"/>
                <a:gd name="connsiteX2" fmla="*/ 0 w 89915"/>
                <a:gd name="connsiteY2" fmla="*/ 35966 h 38364"/>
                <a:gd name="connsiteX3" fmla="*/ 0 w 89915"/>
                <a:gd name="connsiteY3" fmla="*/ 2398 h 38364"/>
                <a:gd name="connsiteX4" fmla="*/ 2398 w 89915"/>
                <a:gd name="connsiteY4" fmla="*/ 0 h 38364"/>
                <a:gd name="connsiteX5" fmla="*/ 87518 w 89915"/>
                <a:gd name="connsiteY5" fmla="*/ 0 h 38364"/>
                <a:gd name="connsiteX6" fmla="*/ 89916 w 89915"/>
                <a:gd name="connsiteY6" fmla="*/ 2398 h 38364"/>
                <a:gd name="connsiteX7" fmla="*/ 89916 w 89915"/>
                <a:gd name="connsiteY7" fmla="*/ 35966 h 38364"/>
                <a:gd name="connsiteX8" fmla="*/ 87518 w 89915"/>
                <a:gd name="connsiteY8" fmla="*/ 38364 h 383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9915" h="38364">
                  <a:moveTo>
                    <a:pt x="87518" y="38364"/>
                  </a:moveTo>
                  <a:lnTo>
                    <a:pt x="2398" y="38364"/>
                  </a:lnTo>
                  <a:cubicBezTo>
                    <a:pt x="1199" y="38364"/>
                    <a:pt x="0" y="37165"/>
                    <a:pt x="0" y="35966"/>
                  </a:cubicBezTo>
                  <a:lnTo>
                    <a:pt x="0" y="2398"/>
                  </a:lnTo>
                  <a:cubicBezTo>
                    <a:pt x="0" y="1199"/>
                    <a:pt x="1199" y="0"/>
                    <a:pt x="2398" y="0"/>
                  </a:cubicBezTo>
                  <a:lnTo>
                    <a:pt x="87518" y="0"/>
                  </a:lnTo>
                  <a:cubicBezTo>
                    <a:pt x="88717" y="0"/>
                    <a:pt x="89916" y="1199"/>
                    <a:pt x="89916" y="2398"/>
                  </a:cubicBezTo>
                  <a:lnTo>
                    <a:pt x="89916" y="35966"/>
                  </a:lnTo>
                  <a:cubicBezTo>
                    <a:pt x="89916" y="37165"/>
                    <a:pt x="88717" y="38364"/>
                    <a:pt x="87518" y="38364"/>
                  </a:cubicBezTo>
                  <a:close/>
                </a:path>
              </a:pathLst>
            </a:custGeom>
            <a:solidFill>
              <a:srgbClr val="333333"/>
            </a:solidFill>
            <a:ln w="11973" cap="flat">
              <a:noFill/>
              <a:prstDash val="solid"/>
              <a:miter/>
            </a:ln>
          </p:spPr>
          <p:txBody>
            <a:bodyPr rtlCol="0" anchor="ctr"/>
            <a:lstStyle/>
            <a:p>
              <a:endParaRPr lang="nl-NL" sz="1350" dirty="0"/>
            </a:p>
          </p:txBody>
        </p:sp>
        <p:sp>
          <p:nvSpPr>
            <p:cNvPr id="367" name="Vrije vorm: vorm 366">
              <a:extLst>
                <a:ext uri="{FF2B5EF4-FFF2-40B4-BE49-F238E27FC236}">
                  <a16:creationId xmlns:a16="http://schemas.microsoft.com/office/drawing/2014/main" id="{A1534E54-BCA2-4AA1-AADF-538DDE718AD0}"/>
                </a:ext>
              </a:extLst>
            </p:cNvPr>
            <p:cNvSpPr/>
            <p:nvPr userDrawn="1"/>
          </p:nvSpPr>
          <p:spPr>
            <a:xfrm>
              <a:off x="7008209" y="1279537"/>
              <a:ext cx="7663" cy="16784"/>
            </a:xfrm>
            <a:custGeom>
              <a:avLst/>
              <a:gdLst>
                <a:gd name="connsiteX0" fmla="*/ 4795 w 7663"/>
                <a:gd name="connsiteY0" fmla="*/ 16784 h 16784"/>
                <a:gd name="connsiteX1" fmla="*/ 2398 w 7663"/>
                <a:gd name="connsiteY1" fmla="*/ 16784 h 16784"/>
                <a:gd name="connsiteX2" fmla="*/ 0 w 7663"/>
                <a:gd name="connsiteY2" fmla="*/ 14387 h 16784"/>
                <a:gd name="connsiteX3" fmla="*/ 0 w 7663"/>
                <a:gd name="connsiteY3" fmla="*/ 2398 h 16784"/>
                <a:gd name="connsiteX4" fmla="*/ 2398 w 7663"/>
                <a:gd name="connsiteY4" fmla="*/ 0 h 16784"/>
                <a:gd name="connsiteX5" fmla="*/ 4795 w 7663"/>
                <a:gd name="connsiteY5" fmla="*/ 0 h 16784"/>
                <a:gd name="connsiteX6" fmla="*/ 7193 w 7663"/>
                <a:gd name="connsiteY6" fmla="*/ 2398 h 16784"/>
                <a:gd name="connsiteX7" fmla="*/ 7193 w 7663"/>
                <a:gd name="connsiteY7" fmla="*/ 14387 h 16784"/>
                <a:gd name="connsiteX8" fmla="*/ 4795 w 7663"/>
                <a:gd name="connsiteY8" fmla="*/ 16784 h 16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63" h="16784">
                  <a:moveTo>
                    <a:pt x="4795" y="16784"/>
                  </a:moveTo>
                  <a:lnTo>
                    <a:pt x="2398" y="16784"/>
                  </a:lnTo>
                  <a:cubicBezTo>
                    <a:pt x="1199" y="16784"/>
                    <a:pt x="0" y="15585"/>
                    <a:pt x="0" y="14387"/>
                  </a:cubicBezTo>
                  <a:lnTo>
                    <a:pt x="0" y="2398"/>
                  </a:lnTo>
                  <a:cubicBezTo>
                    <a:pt x="0" y="1199"/>
                    <a:pt x="1199" y="0"/>
                    <a:pt x="2398" y="0"/>
                  </a:cubicBezTo>
                  <a:lnTo>
                    <a:pt x="4795" y="0"/>
                  </a:lnTo>
                  <a:cubicBezTo>
                    <a:pt x="5994" y="0"/>
                    <a:pt x="7193" y="1199"/>
                    <a:pt x="7193" y="2398"/>
                  </a:cubicBezTo>
                  <a:lnTo>
                    <a:pt x="7193" y="14387"/>
                  </a:lnTo>
                  <a:cubicBezTo>
                    <a:pt x="8392" y="15585"/>
                    <a:pt x="7193" y="16784"/>
                    <a:pt x="4795" y="16784"/>
                  </a:cubicBezTo>
                  <a:close/>
                </a:path>
              </a:pathLst>
            </a:custGeom>
            <a:solidFill>
              <a:srgbClr val="333333"/>
            </a:solidFill>
            <a:ln w="11973" cap="flat">
              <a:noFill/>
              <a:prstDash val="solid"/>
              <a:miter/>
            </a:ln>
          </p:spPr>
          <p:txBody>
            <a:bodyPr rtlCol="0" anchor="ctr"/>
            <a:lstStyle/>
            <a:p>
              <a:endParaRPr lang="nl-NL" sz="1350" dirty="0"/>
            </a:p>
          </p:txBody>
        </p:sp>
      </p:grpSp>
      <p:sp>
        <p:nvSpPr>
          <p:cNvPr id="26" name="Tijdelijke aanduiding voor tekst 25">
            <a:extLst>
              <a:ext uri="{FF2B5EF4-FFF2-40B4-BE49-F238E27FC236}">
                <a16:creationId xmlns:a16="http://schemas.microsoft.com/office/drawing/2014/main" id="{42D41481-E45B-4D6C-8C66-9A56BAFE8272}"/>
              </a:ext>
            </a:extLst>
          </p:cNvPr>
          <p:cNvSpPr>
            <a:spLocks noGrp="1"/>
          </p:cNvSpPr>
          <p:nvPr userDrawn="1">
            <p:ph type="body" sz="quarter" idx="16" hasCustomPrompt="1"/>
          </p:nvPr>
        </p:nvSpPr>
        <p:spPr>
          <a:xfrm>
            <a:off x="-24493" y="3352086"/>
            <a:ext cx="9168493" cy="10424808"/>
          </a:xfrm>
          <a:custGeom>
            <a:avLst/>
            <a:gdLst>
              <a:gd name="connsiteX0" fmla="*/ 13221 w 12224657"/>
              <a:gd name="connsiteY0" fmla="*/ 0 h 13899744"/>
              <a:gd name="connsiteX1" fmla="*/ 6512976 w 12224657"/>
              <a:gd name="connsiteY1" fmla="*/ 4341454 h 13899744"/>
              <a:gd name="connsiteX2" fmla="*/ 6518132 w 12224657"/>
              <a:gd name="connsiteY2" fmla="*/ 4471770 h 13899744"/>
              <a:gd name="connsiteX3" fmla="*/ 6523602 w 12224657"/>
              <a:gd name="connsiteY3" fmla="*/ 4471770 h 13899744"/>
              <a:gd name="connsiteX4" fmla="*/ 9277891 w 12224657"/>
              <a:gd name="connsiteY4" fmla="*/ 10222425 h 13899744"/>
              <a:gd name="connsiteX5" fmla="*/ 12224657 w 12224657"/>
              <a:gd name="connsiteY5" fmla="*/ 9511567 h 13899744"/>
              <a:gd name="connsiteX6" fmla="*/ 12224657 w 12224657"/>
              <a:gd name="connsiteY6" fmla="*/ 13899744 h 13899744"/>
              <a:gd name="connsiteX7" fmla="*/ 6528186 w 12224657"/>
              <a:gd name="connsiteY7" fmla="*/ 13899744 h 13899744"/>
              <a:gd name="connsiteX8" fmla="*/ 840878 w 12224657"/>
              <a:gd name="connsiteY8" fmla="*/ 8536417 h 13899744"/>
              <a:gd name="connsiteX9" fmla="*/ 15967 w 12224657"/>
              <a:gd name="connsiteY9" fmla="*/ 8641223 h 13899744"/>
              <a:gd name="connsiteX10" fmla="*/ 15967 w 12224657"/>
              <a:gd name="connsiteY10" fmla="*/ 4625262 h 13899744"/>
              <a:gd name="connsiteX11" fmla="*/ 0 w 12224657"/>
              <a:gd name="connsiteY11" fmla="*/ 4625262 h 13899744"/>
              <a:gd name="connsiteX12" fmla="*/ 13221 w 12224657"/>
              <a:gd name="connsiteY12" fmla="*/ 0 h 13899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224657" h="13899744">
                <a:moveTo>
                  <a:pt x="13221" y="0"/>
                </a:moveTo>
                <a:cubicBezTo>
                  <a:pt x="1903097" y="2903186"/>
                  <a:pt x="6262122" y="1545663"/>
                  <a:pt x="6512976" y="4341454"/>
                </a:cubicBezTo>
                <a:lnTo>
                  <a:pt x="6518132" y="4471770"/>
                </a:lnTo>
                <a:lnTo>
                  <a:pt x="6523602" y="4471770"/>
                </a:lnTo>
                <a:cubicBezTo>
                  <a:pt x="6656505" y="7224065"/>
                  <a:pt x="6505272" y="9962689"/>
                  <a:pt x="9277891" y="10222425"/>
                </a:cubicBezTo>
                <a:cubicBezTo>
                  <a:pt x="9864494" y="10281663"/>
                  <a:pt x="10895633" y="10035597"/>
                  <a:pt x="12224657" y="9511567"/>
                </a:cubicBezTo>
                <a:lnTo>
                  <a:pt x="12224657" y="13899744"/>
                </a:lnTo>
                <a:lnTo>
                  <a:pt x="6528186" y="13899744"/>
                </a:lnTo>
                <a:cubicBezTo>
                  <a:pt x="2527365" y="12482588"/>
                  <a:pt x="3201043" y="8759699"/>
                  <a:pt x="840878" y="8536417"/>
                </a:cubicBezTo>
                <a:cubicBezTo>
                  <a:pt x="533828" y="8509076"/>
                  <a:pt x="263440" y="8550087"/>
                  <a:pt x="15967" y="8641223"/>
                </a:cubicBezTo>
                <a:lnTo>
                  <a:pt x="15967" y="4625262"/>
                </a:lnTo>
                <a:lnTo>
                  <a:pt x="0" y="4625262"/>
                </a:lnTo>
                <a:cubicBezTo>
                  <a:pt x="4407" y="3083509"/>
                  <a:pt x="8815" y="1541754"/>
                  <a:pt x="13221" y="0"/>
                </a:cubicBezTo>
                <a:close/>
              </a:path>
            </a:pathLst>
          </a:custGeom>
          <a:solidFill>
            <a:schemeClr val="accent2"/>
          </a:solidFill>
        </p:spPr>
        <p:txBody>
          <a:bodyPr wrap="square">
            <a:noAutofit/>
          </a:bodyPr>
          <a:lstStyle>
            <a:lvl1pPr marL="0" indent="0">
              <a:buNone/>
              <a:defRPr/>
            </a:lvl1pPr>
          </a:lstStyle>
          <a:p>
            <a:pPr lvl="0"/>
            <a:r>
              <a:rPr lang="nl-NL" dirty="0"/>
              <a:t> </a:t>
            </a:r>
          </a:p>
        </p:txBody>
      </p:sp>
      <p:sp>
        <p:nvSpPr>
          <p:cNvPr id="5" name="voettekst">
            <a:extLst>
              <a:ext uri="{FF2B5EF4-FFF2-40B4-BE49-F238E27FC236}">
                <a16:creationId xmlns:a16="http://schemas.microsoft.com/office/drawing/2014/main" id="{7B9B5AD8-20ED-43D8-A7A9-54D9AEF0A965}"/>
              </a:ext>
            </a:extLst>
          </p:cNvPr>
          <p:cNvSpPr>
            <a:spLocks noGrp="1"/>
          </p:cNvSpPr>
          <p:nvPr userDrawn="1">
            <p:ph type="ftr" sz="quarter" idx="11"/>
          </p:nvPr>
        </p:nvSpPr>
        <p:spPr/>
        <p:txBody>
          <a:bodyPr/>
          <a:lstStyle/>
          <a:p>
            <a:r>
              <a:rPr lang="nl-NL"/>
              <a:t>Erasmus University Rotterdam </a:t>
            </a:r>
            <a:endParaRPr lang="nl-NL" dirty="0"/>
          </a:p>
        </p:txBody>
      </p:sp>
      <p:sp>
        <p:nvSpPr>
          <p:cNvPr id="8" name="titel">
            <a:extLst>
              <a:ext uri="{FF2B5EF4-FFF2-40B4-BE49-F238E27FC236}">
                <a16:creationId xmlns:a16="http://schemas.microsoft.com/office/drawing/2014/main" id="{4FCE8B7B-8D3B-466F-8956-5C1F4F50265C}"/>
              </a:ext>
            </a:extLst>
          </p:cNvPr>
          <p:cNvSpPr>
            <a:spLocks noGrp="1"/>
          </p:cNvSpPr>
          <p:nvPr userDrawn="1">
            <p:ph type="title" hasCustomPrompt="1"/>
          </p:nvPr>
        </p:nvSpPr>
        <p:spPr>
          <a:xfrm>
            <a:off x="401241" y="541926"/>
            <a:ext cx="2822195" cy="531827"/>
          </a:xfrm>
        </p:spPr>
        <p:txBody>
          <a:bodyPr/>
          <a:lstStyle/>
          <a:p>
            <a:r>
              <a:rPr lang="nl-NL"/>
              <a:t>Titel</a:t>
            </a:r>
            <a:br>
              <a:rPr lang="nl-NL"/>
            </a:br>
            <a:r>
              <a:rPr lang="nl-NL"/>
              <a:t>max. 2 regels</a:t>
            </a:r>
            <a:endParaRPr lang="nl-NL" dirty="0"/>
          </a:p>
        </p:txBody>
      </p:sp>
      <p:sp>
        <p:nvSpPr>
          <p:cNvPr id="4" name="datum">
            <a:extLst>
              <a:ext uri="{FF2B5EF4-FFF2-40B4-BE49-F238E27FC236}">
                <a16:creationId xmlns:a16="http://schemas.microsoft.com/office/drawing/2014/main" id="{8E420A72-FB1A-45BF-AC4A-C2A67FDAE6C8}"/>
              </a:ext>
            </a:extLst>
          </p:cNvPr>
          <p:cNvSpPr>
            <a:spLocks noGrp="1"/>
          </p:cNvSpPr>
          <p:nvPr userDrawn="1">
            <p:ph type="dt" sz="half" idx="10"/>
          </p:nvPr>
        </p:nvSpPr>
        <p:spPr/>
        <p:txBody>
          <a:bodyPr/>
          <a:lstStyle/>
          <a:p>
            <a:fld id="{288258DF-8C32-4896-88FC-0EFF976B03BD}" type="datetime1">
              <a:rPr lang="nl-NL" smtClean="0"/>
              <a:t>15-4-2025</a:t>
            </a:fld>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userDrawn="1">
            <p:ph type="sldNum" sz="quarter" idx="12"/>
          </p:nvPr>
        </p:nvSpPr>
        <p:spPr/>
        <p:txBody>
          <a:bodyPr/>
          <a:lstStyle/>
          <a:p>
            <a:fld id="{361A1203-CA3D-4D48-AFA0-9D668419C1D5}" type="slidenum">
              <a:rPr lang="nl-NL" smtClean="0"/>
              <a:t>‹#›</a:t>
            </a:fld>
            <a:endParaRPr lang="nl-NL" dirty="0"/>
          </a:p>
        </p:txBody>
      </p:sp>
      <p:sp>
        <p:nvSpPr>
          <p:cNvPr id="13" name="Tijdelijke aanduiding voor tekst 7">
            <a:extLst>
              <a:ext uri="{FF2B5EF4-FFF2-40B4-BE49-F238E27FC236}">
                <a16:creationId xmlns:a16="http://schemas.microsoft.com/office/drawing/2014/main" id="{2D2855B1-7DFF-44B6-B971-0B6C5C95E4FE}"/>
              </a:ext>
            </a:extLst>
          </p:cNvPr>
          <p:cNvSpPr>
            <a:spLocks noGrp="1"/>
          </p:cNvSpPr>
          <p:nvPr>
            <p:ph type="body" sz="quarter" idx="15" hasCustomPrompt="1"/>
          </p:nvPr>
        </p:nvSpPr>
        <p:spPr>
          <a:xfrm>
            <a:off x="3671110" y="763076"/>
            <a:ext cx="2281500" cy="4152600"/>
          </a:xfrm>
          <a:blipFill>
            <a:blip r:embed="rId4"/>
            <a:stretch>
              <a:fillRect/>
            </a:stretch>
          </a:blipFill>
        </p:spPr>
        <p:txBody>
          <a:bodyPr/>
          <a:lstStyle>
            <a:lvl1pPr marL="0" indent="0">
              <a:buNone/>
              <a:defRPr/>
            </a:lvl1pPr>
          </a:lstStyle>
          <a:p>
            <a:pPr lvl="0"/>
            <a:r>
              <a:rPr lang="nl-NL" dirty="0"/>
              <a:t> </a:t>
            </a:r>
          </a:p>
        </p:txBody>
      </p:sp>
      <p:sp>
        <p:nvSpPr>
          <p:cNvPr id="371" name="Tijdelijke aanduiding voor afbeelding 370">
            <a:extLst>
              <a:ext uri="{FF2B5EF4-FFF2-40B4-BE49-F238E27FC236}">
                <a16:creationId xmlns:a16="http://schemas.microsoft.com/office/drawing/2014/main" id="{B2F92ADB-88A9-4D2D-881D-C182B57E1C03}"/>
              </a:ext>
            </a:extLst>
          </p:cNvPr>
          <p:cNvSpPr>
            <a:spLocks noGrp="1"/>
          </p:cNvSpPr>
          <p:nvPr>
            <p:ph type="pic" sz="quarter" idx="17" hasCustomPrompt="1"/>
          </p:nvPr>
        </p:nvSpPr>
        <p:spPr>
          <a:xfrm>
            <a:off x="3917567" y="1381351"/>
            <a:ext cx="311651" cy="311093"/>
          </a:xfrm>
          <a:prstGeom prst="ellipse">
            <a:avLst/>
          </a:prstGeom>
          <a:solidFill>
            <a:schemeClr val="bg1"/>
          </a:solidFill>
        </p:spPr>
        <p:txBody>
          <a:bodyPr/>
          <a:lstStyle>
            <a:lvl1pPr marL="0" indent="0">
              <a:buNone/>
              <a:defRPr/>
            </a:lvl1pPr>
          </a:lstStyle>
          <a:p>
            <a:r>
              <a:rPr lang="nl-NL" dirty="0"/>
              <a:t> </a:t>
            </a:r>
          </a:p>
        </p:txBody>
      </p:sp>
      <p:sp>
        <p:nvSpPr>
          <p:cNvPr id="372" name="Tijdelijke aanduiding voor afbeelding 370">
            <a:extLst>
              <a:ext uri="{FF2B5EF4-FFF2-40B4-BE49-F238E27FC236}">
                <a16:creationId xmlns:a16="http://schemas.microsoft.com/office/drawing/2014/main" id="{4981D712-30A7-4A30-8339-F3655BCA968F}"/>
              </a:ext>
            </a:extLst>
          </p:cNvPr>
          <p:cNvSpPr>
            <a:spLocks noGrp="1"/>
          </p:cNvSpPr>
          <p:nvPr>
            <p:ph type="pic" sz="quarter" idx="18" hasCustomPrompt="1"/>
          </p:nvPr>
        </p:nvSpPr>
        <p:spPr>
          <a:xfrm>
            <a:off x="3842243" y="2291169"/>
            <a:ext cx="245804" cy="245365"/>
          </a:xfrm>
          <a:prstGeom prst="ellipse">
            <a:avLst/>
          </a:prstGeom>
          <a:solidFill>
            <a:schemeClr val="bg1"/>
          </a:solidFill>
        </p:spPr>
        <p:txBody>
          <a:bodyPr/>
          <a:lstStyle>
            <a:lvl1pPr marL="0" indent="0">
              <a:buNone/>
              <a:defRPr/>
            </a:lvl1pPr>
          </a:lstStyle>
          <a:p>
            <a:r>
              <a:rPr lang="nl-NL" dirty="0"/>
              <a:t> </a:t>
            </a:r>
          </a:p>
        </p:txBody>
      </p:sp>
      <p:sp>
        <p:nvSpPr>
          <p:cNvPr id="373" name="Tijdelijke aanduiding voor afbeelding 370">
            <a:extLst>
              <a:ext uri="{FF2B5EF4-FFF2-40B4-BE49-F238E27FC236}">
                <a16:creationId xmlns:a16="http://schemas.microsoft.com/office/drawing/2014/main" id="{2F95A09F-5AF2-4DC0-A9C1-7A66099F88D4}"/>
              </a:ext>
            </a:extLst>
          </p:cNvPr>
          <p:cNvSpPr>
            <a:spLocks noGrp="1"/>
          </p:cNvSpPr>
          <p:nvPr>
            <p:ph type="pic" sz="quarter" idx="19" hasCustomPrompt="1"/>
          </p:nvPr>
        </p:nvSpPr>
        <p:spPr>
          <a:xfrm>
            <a:off x="4249163" y="2291169"/>
            <a:ext cx="245804" cy="245365"/>
          </a:xfrm>
          <a:prstGeom prst="ellipse">
            <a:avLst/>
          </a:prstGeom>
          <a:solidFill>
            <a:schemeClr val="bg1"/>
          </a:solidFill>
        </p:spPr>
        <p:txBody>
          <a:bodyPr/>
          <a:lstStyle>
            <a:lvl1pPr marL="0" indent="0">
              <a:buNone/>
              <a:defRPr/>
            </a:lvl1pPr>
          </a:lstStyle>
          <a:p>
            <a:r>
              <a:rPr lang="nl-NL" dirty="0"/>
              <a:t> </a:t>
            </a:r>
          </a:p>
        </p:txBody>
      </p:sp>
      <p:sp>
        <p:nvSpPr>
          <p:cNvPr id="374" name="Tijdelijke aanduiding voor afbeelding 370">
            <a:extLst>
              <a:ext uri="{FF2B5EF4-FFF2-40B4-BE49-F238E27FC236}">
                <a16:creationId xmlns:a16="http://schemas.microsoft.com/office/drawing/2014/main" id="{903752AC-3920-4C23-BFA5-2363F88A7ECE}"/>
              </a:ext>
            </a:extLst>
          </p:cNvPr>
          <p:cNvSpPr>
            <a:spLocks noGrp="1"/>
          </p:cNvSpPr>
          <p:nvPr>
            <p:ph type="pic" sz="quarter" idx="20" hasCustomPrompt="1"/>
          </p:nvPr>
        </p:nvSpPr>
        <p:spPr>
          <a:xfrm>
            <a:off x="4649305" y="2291169"/>
            <a:ext cx="245804" cy="245365"/>
          </a:xfrm>
          <a:prstGeom prst="ellipse">
            <a:avLst/>
          </a:prstGeom>
          <a:solidFill>
            <a:schemeClr val="bg1"/>
          </a:solidFill>
        </p:spPr>
        <p:txBody>
          <a:bodyPr/>
          <a:lstStyle>
            <a:lvl1pPr marL="0" indent="0">
              <a:buNone/>
              <a:defRPr/>
            </a:lvl1pPr>
          </a:lstStyle>
          <a:p>
            <a:r>
              <a:rPr lang="nl-NL" dirty="0"/>
              <a:t> </a:t>
            </a:r>
          </a:p>
        </p:txBody>
      </p:sp>
      <p:sp>
        <p:nvSpPr>
          <p:cNvPr id="375" name="Tijdelijke aanduiding voor afbeelding 370">
            <a:extLst>
              <a:ext uri="{FF2B5EF4-FFF2-40B4-BE49-F238E27FC236}">
                <a16:creationId xmlns:a16="http://schemas.microsoft.com/office/drawing/2014/main" id="{53558AA1-1EBB-403B-BEBA-A14D3251009C}"/>
              </a:ext>
            </a:extLst>
          </p:cNvPr>
          <p:cNvSpPr>
            <a:spLocks noGrp="1"/>
          </p:cNvSpPr>
          <p:nvPr>
            <p:ph type="pic" sz="quarter" idx="21" hasCustomPrompt="1"/>
          </p:nvPr>
        </p:nvSpPr>
        <p:spPr>
          <a:xfrm>
            <a:off x="5055820" y="2291169"/>
            <a:ext cx="245804" cy="245365"/>
          </a:xfrm>
          <a:prstGeom prst="ellipse">
            <a:avLst/>
          </a:prstGeom>
          <a:solidFill>
            <a:schemeClr val="bg1"/>
          </a:solidFill>
        </p:spPr>
        <p:txBody>
          <a:bodyPr/>
          <a:lstStyle>
            <a:lvl1pPr marL="0" indent="0">
              <a:buNone/>
              <a:defRPr/>
            </a:lvl1pPr>
          </a:lstStyle>
          <a:p>
            <a:r>
              <a:rPr lang="nl-NL" dirty="0"/>
              <a:t> </a:t>
            </a:r>
          </a:p>
        </p:txBody>
      </p:sp>
      <p:sp>
        <p:nvSpPr>
          <p:cNvPr id="377" name="Tijdelijke aanduiding voor afbeelding 376">
            <a:extLst>
              <a:ext uri="{FF2B5EF4-FFF2-40B4-BE49-F238E27FC236}">
                <a16:creationId xmlns:a16="http://schemas.microsoft.com/office/drawing/2014/main" id="{1F229D3E-FB4A-4EE9-9E9B-C17F8496D941}"/>
              </a:ext>
            </a:extLst>
          </p:cNvPr>
          <p:cNvSpPr>
            <a:spLocks noGrp="1"/>
          </p:cNvSpPr>
          <p:nvPr>
            <p:ph type="pic" sz="quarter" idx="22" hasCustomPrompt="1"/>
          </p:nvPr>
        </p:nvSpPr>
        <p:spPr>
          <a:xfrm>
            <a:off x="3793672" y="2961085"/>
            <a:ext cx="507734" cy="507057"/>
          </a:xfrm>
          <a:solidFill>
            <a:schemeClr val="bg1"/>
          </a:solidFill>
        </p:spPr>
        <p:txBody>
          <a:bodyPr/>
          <a:lstStyle>
            <a:lvl1pPr marL="0" indent="0">
              <a:buNone/>
              <a:defRPr/>
            </a:lvl1pPr>
          </a:lstStyle>
          <a:p>
            <a:r>
              <a:rPr lang="nl-NL" dirty="0"/>
              <a:t> </a:t>
            </a:r>
          </a:p>
        </p:txBody>
      </p:sp>
      <p:sp>
        <p:nvSpPr>
          <p:cNvPr id="378" name="Tijdelijke aanduiding voor afbeelding 376">
            <a:extLst>
              <a:ext uri="{FF2B5EF4-FFF2-40B4-BE49-F238E27FC236}">
                <a16:creationId xmlns:a16="http://schemas.microsoft.com/office/drawing/2014/main" id="{FD9B0D99-F585-43CF-B115-F615A87CBEDC}"/>
              </a:ext>
            </a:extLst>
          </p:cNvPr>
          <p:cNvSpPr>
            <a:spLocks noGrp="1"/>
          </p:cNvSpPr>
          <p:nvPr>
            <p:ph type="pic" sz="quarter" idx="23" hasCustomPrompt="1"/>
          </p:nvPr>
        </p:nvSpPr>
        <p:spPr>
          <a:xfrm>
            <a:off x="3793672" y="3479509"/>
            <a:ext cx="507734" cy="509775"/>
          </a:xfrm>
          <a:solidFill>
            <a:schemeClr val="bg1"/>
          </a:solidFill>
        </p:spPr>
        <p:txBody>
          <a:bodyPr/>
          <a:lstStyle>
            <a:lvl1pPr marL="0" indent="0">
              <a:buNone/>
              <a:defRPr/>
            </a:lvl1pPr>
          </a:lstStyle>
          <a:p>
            <a:r>
              <a:rPr lang="nl-NL" dirty="0"/>
              <a:t> </a:t>
            </a:r>
          </a:p>
        </p:txBody>
      </p:sp>
      <p:sp>
        <p:nvSpPr>
          <p:cNvPr id="381" name="Tijdelijke aanduiding voor afbeelding 376">
            <a:extLst>
              <a:ext uri="{FF2B5EF4-FFF2-40B4-BE49-F238E27FC236}">
                <a16:creationId xmlns:a16="http://schemas.microsoft.com/office/drawing/2014/main" id="{8E7BC4AD-0426-40A0-BA3D-DDE651BF85FC}"/>
              </a:ext>
            </a:extLst>
          </p:cNvPr>
          <p:cNvSpPr>
            <a:spLocks noGrp="1"/>
          </p:cNvSpPr>
          <p:nvPr>
            <p:ph type="pic" sz="quarter" idx="24" hasCustomPrompt="1"/>
          </p:nvPr>
        </p:nvSpPr>
        <p:spPr>
          <a:xfrm>
            <a:off x="4310798" y="2961085"/>
            <a:ext cx="526500" cy="507057"/>
          </a:xfrm>
          <a:solidFill>
            <a:schemeClr val="bg1"/>
          </a:solidFill>
        </p:spPr>
        <p:txBody>
          <a:bodyPr/>
          <a:lstStyle>
            <a:lvl1pPr marL="0" indent="0">
              <a:buNone/>
              <a:defRPr/>
            </a:lvl1pPr>
          </a:lstStyle>
          <a:p>
            <a:r>
              <a:rPr lang="nl-NL" dirty="0"/>
              <a:t> </a:t>
            </a:r>
          </a:p>
        </p:txBody>
      </p:sp>
      <p:sp>
        <p:nvSpPr>
          <p:cNvPr id="382" name="Tijdelijke aanduiding voor afbeelding 376">
            <a:extLst>
              <a:ext uri="{FF2B5EF4-FFF2-40B4-BE49-F238E27FC236}">
                <a16:creationId xmlns:a16="http://schemas.microsoft.com/office/drawing/2014/main" id="{05654E0C-4588-4EA3-9EC8-BAF34C679798}"/>
              </a:ext>
            </a:extLst>
          </p:cNvPr>
          <p:cNvSpPr>
            <a:spLocks noGrp="1"/>
          </p:cNvSpPr>
          <p:nvPr>
            <p:ph type="pic" sz="quarter" idx="25" hasCustomPrompt="1"/>
          </p:nvPr>
        </p:nvSpPr>
        <p:spPr>
          <a:xfrm>
            <a:off x="4310798" y="3479509"/>
            <a:ext cx="526500" cy="509775"/>
          </a:xfrm>
          <a:solidFill>
            <a:schemeClr val="bg1"/>
          </a:solidFill>
        </p:spPr>
        <p:txBody>
          <a:bodyPr/>
          <a:lstStyle>
            <a:lvl1pPr marL="0" indent="0">
              <a:buNone/>
              <a:defRPr/>
            </a:lvl1pPr>
          </a:lstStyle>
          <a:p>
            <a:r>
              <a:rPr lang="nl-NL" dirty="0"/>
              <a:t> </a:t>
            </a:r>
          </a:p>
        </p:txBody>
      </p:sp>
      <p:sp>
        <p:nvSpPr>
          <p:cNvPr id="383" name="Tijdelijke aanduiding voor afbeelding 376">
            <a:extLst>
              <a:ext uri="{FF2B5EF4-FFF2-40B4-BE49-F238E27FC236}">
                <a16:creationId xmlns:a16="http://schemas.microsoft.com/office/drawing/2014/main" id="{ADBC8B0F-AD58-4908-BF85-C53E23BE9D82}"/>
              </a:ext>
            </a:extLst>
          </p:cNvPr>
          <p:cNvSpPr>
            <a:spLocks noGrp="1"/>
          </p:cNvSpPr>
          <p:nvPr>
            <p:ph type="pic" sz="quarter" idx="26" hasCustomPrompt="1"/>
          </p:nvPr>
        </p:nvSpPr>
        <p:spPr>
          <a:xfrm>
            <a:off x="4836545" y="2961085"/>
            <a:ext cx="527492" cy="507057"/>
          </a:xfrm>
          <a:solidFill>
            <a:schemeClr val="bg1"/>
          </a:solidFill>
        </p:spPr>
        <p:txBody>
          <a:bodyPr/>
          <a:lstStyle>
            <a:lvl1pPr marL="0" indent="0">
              <a:buNone/>
              <a:defRPr/>
            </a:lvl1pPr>
          </a:lstStyle>
          <a:p>
            <a:r>
              <a:rPr lang="nl-NL" dirty="0"/>
              <a:t> </a:t>
            </a:r>
          </a:p>
        </p:txBody>
      </p:sp>
      <p:sp>
        <p:nvSpPr>
          <p:cNvPr id="384" name="Tijdelijke aanduiding voor afbeelding 376">
            <a:extLst>
              <a:ext uri="{FF2B5EF4-FFF2-40B4-BE49-F238E27FC236}">
                <a16:creationId xmlns:a16="http://schemas.microsoft.com/office/drawing/2014/main" id="{CD3F75F8-751F-4E92-BBFD-E6461390B37E}"/>
              </a:ext>
            </a:extLst>
          </p:cNvPr>
          <p:cNvSpPr>
            <a:spLocks noGrp="1"/>
          </p:cNvSpPr>
          <p:nvPr>
            <p:ph type="pic" sz="quarter" idx="27" hasCustomPrompt="1"/>
          </p:nvPr>
        </p:nvSpPr>
        <p:spPr>
          <a:xfrm>
            <a:off x="4836545" y="3479509"/>
            <a:ext cx="527492" cy="509775"/>
          </a:xfrm>
          <a:solidFill>
            <a:schemeClr val="bg1"/>
          </a:solidFill>
        </p:spPr>
        <p:txBody>
          <a:bodyPr/>
          <a:lstStyle>
            <a:lvl1pPr marL="0" indent="0">
              <a:buNone/>
              <a:defRPr/>
            </a:lvl1pPr>
          </a:lstStyle>
          <a:p>
            <a:r>
              <a:rPr lang="nl-NL" dirty="0"/>
              <a:t> </a:t>
            </a:r>
          </a:p>
        </p:txBody>
      </p:sp>
    </p:spTree>
    <p:extLst>
      <p:ext uri="{BB962C8B-B14F-4D97-AF65-F5344CB8AC3E}">
        <p14:creationId xmlns:p14="http://schemas.microsoft.com/office/powerpoint/2010/main" val="89440000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4" presetClass="path" presetSubtype="0" accel="50000" decel="50000" fill="hold" grpId="0" nodeType="afterEffect">
                                  <p:stCondLst>
                                    <p:cond delay="0"/>
                                  </p:stCondLst>
                                  <p:childTnLst>
                                    <p:animMotion origin="layout" path="M 2.29167E-6 3.7037E-6 L 2.29167E-6 -1.38056 " pathEditMode="relative" rAng="0" ptsTypes="AA">
                                      <p:cBhvr>
                                        <p:cTn id="6" dur="1750" spd="-100000" fill="hold"/>
                                        <p:tgtEl>
                                          <p:spTgt spid="26"/>
                                        </p:tgtEl>
                                        <p:attrNameLst>
                                          <p:attrName>ppt_x</p:attrName>
                                          <p:attrName>ppt_y</p:attrName>
                                        </p:attrNameLst>
                                      </p:cBhvr>
                                      <p:rCtr x="0" y="-69028"/>
                                    </p:animMotion>
                                  </p:childTnLst>
                                </p:cTn>
                              </p:par>
                              <p:par>
                                <p:cTn id="7" presetID="2" presetClass="entr" presetSubtype="4" decel="100000" fill="hold" grpId="0" nodeType="withEffect">
                                  <p:stCondLst>
                                    <p:cond delay="0"/>
                                  </p:stCondLst>
                                  <p:childTnLst>
                                    <p:set>
                                      <p:cBhvr>
                                        <p:cTn id="8" dur="1" fill="hold">
                                          <p:stCondLst>
                                            <p:cond delay="0"/>
                                          </p:stCondLst>
                                        </p:cTn>
                                        <p:tgtEl>
                                          <p:spTgt spid="13"/>
                                        </p:tgtEl>
                                        <p:attrNameLst>
                                          <p:attrName>style.visibility</p:attrName>
                                        </p:attrNameLst>
                                      </p:cBhvr>
                                      <p:to>
                                        <p:strVal val="visible"/>
                                      </p:to>
                                    </p:set>
                                    <p:anim calcmode="lin" valueType="num">
                                      <p:cBhvr additive="base">
                                        <p:cTn id="9" dur="1000" fill="hold"/>
                                        <p:tgtEl>
                                          <p:spTgt spid="13"/>
                                        </p:tgtEl>
                                        <p:attrNameLst>
                                          <p:attrName>ppt_x</p:attrName>
                                        </p:attrNameLst>
                                      </p:cBhvr>
                                      <p:tavLst>
                                        <p:tav tm="0">
                                          <p:val>
                                            <p:strVal val="#ppt_x"/>
                                          </p:val>
                                        </p:tav>
                                        <p:tav tm="100000">
                                          <p:val>
                                            <p:strVal val="#ppt_x"/>
                                          </p:val>
                                        </p:tav>
                                      </p:tavLst>
                                    </p:anim>
                                    <p:anim calcmode="lin" valueType="num">
                                      <p:cBhvr additive="base">
                                        <p:cTn id="10" dur="1000" fill="hold"/>
                                        <p:tgtEl>
                                          <p:spTgt spid="13"/>
                                        </p:tgtEl>
                                        <p:attrNameLst>
                                          <p:attrName>ppt_y</p:attrName>
                                        </p:attrNameLst>
                                      </p:cBhvr>
                                      <p:tavLst>
                                        <p:tav tm="0">
                                          <p:val>
                                            <p:strVal val="1+#ppt_h/2"/>
                                          </p:val>
                                        </p:tav>
                                        <p:tav tm="100000">
                                          <p:val>
                                            <p:strVal val="#ppt_y"/>
                                          </p:val>
                                        </p:tav>
                                      </p:tavLst>
                                    </p:anim>
                                  </p:childTnLst>
                                </p:cTn>
                              </p:par>
                            </p:childTnLst>
                          </p:cTn>
                        </p:par>
                        <p:par>
                          <p:cTn id="11" fill="hold">
                            <p:stCondLst>
                              <p:cond delay="1750"/>
                            </p:stCondLst>
                            <p:childTnLst>
                              <p:par>
                                <p:cTn id="12" presetID="1" presetClass="entr" presetSubtype="0" fill="hold" nodeType="afterEffect">
                                  <p:stCondLst>
                                    <p:cond delay="0"/>
                                  </p:stCondLst>
                                  <p:childTnLst>
                                    <p:set>
                                      <p:cBhvr>
                                        <p:cTn id="13" dur="1" fill="hold">
                                          <p:stCondLst>
                                            <p:cond delay="0"/>
                                          </p:stCondLst>
                                        </p:cTn>
                                        <p:tgtEl>
                                          <p:spTgt spid="369"/>
                                        </p:tgtEl>
                                        <p:attrNameLst>
                                          <p:attrName>style.visibility</p:attrName>
                                        </p:attrNameLst>
                                      </p:cBhvr>
                                      <p:to>
                                        <p:strVal val="visible"/>
                                      </p:to>
                                    </p:set>
                                  </p:childTnLst>
                                </p:cTn>
                              </p:par>
                              <p:par>
                                <p:cTn id="14" presetID="1" presetClass="entr" presetSubtype="0" fill="hold" grpId="0" nodeType="withEffect">
                                  <p:stCondLst>
                                    <p:cond delay="0"/>
                                  </p:stCondLst>
                                  <p:childTnLst>
                                    <p:set>
                                      <p:cBhvr>
                                        <p:cTn id="15" dur="1" fill="hold">
                                          <p:stCondLst>
                                            <p:cond delay="0"/>
                                          </p:stCondLst>
                                        </p:cTn>
                                        <p:tgtEl>
                                          <p:spTgt spid="372"/>
                                        </p:tgtEl>
                                        <p:attrNameLst>
                                          <p:attrName>style.visibility</p:attrName>
                                        </p:attrNameLst>
                                      </p:cBhvr>
                                      <p:to>
                                        <p:strVal val="visible"/>
                                      </p:to>
                                    </p:set>
                                  </p:childTnLst>
                                </p:cTn>
                              </p:par>
                              <p:par>
                                <p:cTn id="16" presetID="1" presetClass="entr" presetSubtype="0" fill="hold" grpId="0" nodeType="withEffect">
                                  <p:stCondLst>
                                    <p:cond delay="0"/>
                                  </p:stCondLst>
                                  <p:childTnLst>
                                    <p:set>
                                      <p:cBhvr>
                                        <p:cTn id="17" dur="1" fill="hold">
                                          <p:stCondLst>
                                            <p:cond delay="0"/>
                                          </p:stCondLst>
                                        </p:cTn>
                                        <p:tgtEl>
                                          <p:spTgt spid="373"/>
                                        </p:tgtEl>
                                        <p:attrNameLst>
                                          <p:attrName>style.visibility</p:attrName>
                                        </p:attrNameLst>
                                      </p:cBhvr>
                                      <p:to>
                                        <p:strVal val="visible"/>
                                      </p:to>
                                    </p:set>
                                  </p:childTnLst>
                                </p:cTn>
                              </p:par>
                              <p:par>
                                <p:cTn id="18" presetID="1" presetClass="entr" presetSubtype="0" fill="hold" grpId="0" nodeType="withEffect">
                                  <p:stCondLst>
                                    <p:cond delay="0"/>
                                  </p:stCondLst>
                                  <p:childTnLst>
                                    <p:set>
                                      <p:cBhvr>
                                        <p:cTn id="19" dur="1" fill="hold">
                                          <p:stCondLst>
                                            <p:cond delay="0"/>
                                          </p:stCondLst>
                                        </p:cTn>
                                        <p:tgtEl>
                                          <p:spTgt spid="374"/>
                                        </p:tgtEl>
                                        <p:attrNameLst>
                                          <p:attrName>style.visibility</p:attrName>
                                        </p:attrNameLst>
                                      </p:cBhvr>
                                      <p:to>
                                        <p:strVal val="visible"/>
                                      </p:to>
                                    </p:set>
                                  </p:childTnLst>
                                </p:cTn>
                              </p:par>
                              <p:par>
                                <p:cTn id="20" presetID="1" presetClass="entr" presetSubtype="0" fill="hold" grpId="0" nodeType="withEffect">
                                  <p:stCondLst>
                                    <p:cond delay="0"/>
                                  </p:stCondLst>
                                  <p:childTnLst>
                                    <p:set>
                                      <p:cBhvr>
                                        <p:cTn id="21" dur="1" fill="hold">
                                          <p:stCondLst>
                                            <p:cond delay="0"/>
                                          </p:stCondLst>
                                        </p:cTn>
                                        <p:tgtEl>
                                          <p:spTgt spid="375"/>
                                        </p:tgtEl>
                                        <p:attrNameLst>
                                          <p:attrName>style.visibility</p:attrName>
                                        </p:attrNameLst>
                                      </p:cBhvr>
                                      <p:to>
                                        <p:strVal val="visible"/>
                                      </p:to>
                                    </p:set>
                                  </p:childTnLst>
                                </p:cTn>
                              </p:par>
                              <p:par>
                                <p:cTn id="22" presetID="1" presetClass="entr" presetSubtype="0" fill="hold" grpId="0" nodeType="withEffect">
                                  <p:stCondLst>
                                    <p:cond delay="0"/>
                                  </p:stCondLst>
                                  <p:childTnLst>
                                    <p:set>
                                      <p:cBhvr>
                                        <p:cTn id="23" dur="1" fill="hold">
                                          <p:stCondLst>
                                            <p:cond delay="0"/>
                                          </p:stCondLst>
                                        </p:cTn>
                                        <p:tgtEl>
                                          <p:spTgt spid="377"/>
                                        </p:tgtEl>
                                        <p:attrNameLst>
                                          <p:attrName>style.visibility</p:attrName>
                                        </p:attrNameLst>
                                      </p:cBhvr>
                                      <p:to>
                                        <p:strVal val="visible"/>
                                      </p:to>
                                    </p:set>
                                  </p:childTnLst>
                                </p:cTn>
                              </p:par>
                              <p:par>
                                <p:cTn id="24" presetID="1" presetClass="entr" presetSubtype="0" fill="hold" grpId="0" nodeType="withEffect">
                                  <p:stCondLst>
                                    <p:cond delay="0"/>
                                  </p:stCondLst>
                                  <p:childTnLst>
                                    <p:set>
                                      <p:cBhvr>
                                        <p:cTn id="25" dur="1" fill="hold">
                                          <p:stCondLst>
                                            <p:cond delay="0"/>
                                          </p:stCondLst>
                                        </p:cTn>
                                        <p:tgtEl>
                                          <p:spTgt spid="378"/>
                                        </p:tgtEl>
                                        <p:attrNameLst>
                                          <p:attrName>style.visibility</p:attrName>
                                        </p:attrNameLst>
                                      </p:cBhvr>
                                      <p:to>
                                        <p:strVal val="visible"/>
                                      </p:to>
                                    </p:set>
                                  </p:childTnLst>
                                </p:cTn>
                              </p:par>
                              <p:par>
                                <p:cTn id="26" presetID="1" presetClass="entr" presetSubtype="0" fill="hold" grpId="0" nodeType="withEffect">
                                  <p:stCondLst>
                                    <p:cond delay="0"/>
                                  </p:stCondLst>
                                  <p:childTnLst>
                                    <p:set>
                                      <p:cBhvr>
                                        <p:cTn id="27" dur="1" fill="hold">
                                          <p:stCondLst>
                                            <p:cond delay="0"/>
                                          </p:stCondLst>
                                        </p:cTn>
                                        <p:tgtEl>
                                          <p:spTgt spid="381"/>
                                        </p:tgtEl>
                                        <p:attrNameLst>
                                          <p:attrName>style.visibility</p:attrName>
                                        </p:attrNameLst>
                                      </p:cBhvr>
                                      <p:to>
                                        <p:strVal val="visible"/>
                                      </p:to>
                                    </p:set>
                                  </p:childTnLst>
                                </p:cTn>
                              </p:par>
                              <p:par>
                                <p:cTn id="28" presetID="1" presetClass="entr" presetSubtype="0" fill="hold" grpId="0" nodeType="withEffect">
                                  <p:stCondLst>
                                    <p:cond delay="0"/>
                                  </p:stCondLst>
                                  <p:childTnLst>
                                    <p:set>
                                      <p:cBhvr>
                                        <p:cTn id="29" dur="1" fill="hold">
                                          <p:stCondLst>
                                            <p:cond delay="0"/>
                                          </p:stCondLst>
                                        </p:cTn>
                                        <p:tgtEl>
                                          <p:spTgt spid="382"/>
                                        </p:tgtEl>
                                        <p:attrNameLst>
                                          <p:attrName>style.visibility</p:attrName>
                                        </p:attrNameLst>
                                      </p:cBhvr>
                                      <p:to>
                                        <p:strVal val="visible"/>
                                      </p:to>
                                    </p:set>
                                  </p:childTnLst>
                                </p:cTn>
                              </p:par>
                              <p:par>
                                <p:cTn id="30" presetID="1" presetClass="entr" presetSubtype="0" fill="hold" grpId="0" nodeType="withEffect">
                                  <p:stCondLst>
                                    <p:cond delay="0"/>
                                  </p:stCondLst>
                                  <p:childTnLst>
                                    <p:set>
                                      <p:cBhvr>
                                        <p:cTn id="31" dur="1" fill="hold">
                                          <p:stCondLst>
                                            <p:cond delay="0"/>
                                          </p:stCondLst>
                                        </p:cTn>
                                        <p:tgtEl>
                                          <p:spTgt spid="383"/>
                                        </p:tgtEl>
                                        <p:attrNameLst>
                                          <p:attrName>style.visibility</p:attrName>
                                        </p:attrNameLst>
                                      </p:cBhvr>
                                      <p:to>
                                        <p:strVal val="visible"/>
                                      </p:to>
                                    </p:set>
                                  </p:childTnLst>
                                </p:cTn>
                              </p:par>
                              <p:par>
                                <p:cTn id="32" presetID="1" presetClass="entr" presetSubtype="0" fill="hold" grpId="0" nodeType="withEffect">
                                  <p:stCondLst>
                                    <p:cond delay="0"/>
                                  </p:stCondLst>
                                  <p:childTnLst>
                                    <p:set>
                                      <p:cBhvr>
                                        <p:cTn id="33" dur="1" fill="hold">
                                          <p:stCondLst>
                                            <p:cond delay="0"/>
                                          </p:stCondLst>
                                        </p:cTn>
                                        <p:tgtEl>
                                          <p:spTgt spid="384"/>
                                        </p:tgtEl>
                                        <p:attrNameLst>
                                          <p:attrName>style.visibility</p:attrName>
                                        </p:attrNameLst>
                                      </p:cBhvr>
                                      <p:to>
                                        <p:strVal val="visible"/>
                                      </p:to>
                                    </p:set>
                                  </p:childTnLst>
                                </p:cTn>
                              </p:par>
                              <p:par>
                                <p:cTn id="34" presetID="1" presetClass="entr" presetSubtype="0" fill="hold" grpId="0" nodeType="withEffect">
                                  <p:stCondLst>
                                    <p:cond delay="0"/>
                                  </p:stCondLst>
                                  <p:childTnLst>
                                    <p:set>
                                      <p:cBhvr>
                                        <p:cTn id="35" dur="1" fill="hold">
                                          <p:stCondLst>
                                            <p:cond delay="0"/>
                                          </p:stCondLst>
                                        </p:cTn>
                                        <p:tgtEl>
                                          <p:spTgt spid="37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 grpId="0" animBg="1">
        <p:tmplLst>
          <p:tmpl>
            <p:tnLst>
              <p:par>
                <p:cTn presetID="64" presetClass="path" presetSubtype="0" accel="50000" decel="50000" fill="hold" nodeType="afterEffect">
                  <p:stCondLst>
                    <p:cond delay="0"/>
                  </p:stCondLst>
                  <p:childTnLst>
                    <p:animMotion origin="layout" path="M 2.29167E-6 3.7037E-6 L 2.29167E-6 -1.38056 " pathEditMode="relative" rAng="0" ptsTypes="AA">
                      <p:cBhvr>
                        <p:cTn dur="1750" spd="-100000" fill="hold"/>
                        <p:tgtEl>
                          <p:spTgt spid="26"/>
                        </p:tgtEl>
                        <p:attrNameLst>
                          <p:attrName>ppt_x</p:attrName>
                          <p:attrName>ppt_y</p:attrName>
                        </p:attrNameLst>
                      </p:cBhvr>
                      <p:rCtr x="0" y="-69028"/>
                    </p:animMotion>
                  </p:childTnLst>
                </p:cTn>
              </p:par>
            </p:tnLst>
          </p:tmpl>
        </p:tmplLst>
      </p:bldP>
      <p:bldP spid="13" grpId="0" animBg="1">
        <p:tmplLst>
          <p:tmpl>
            <p:tnLst>
              <p:par>
                <p:cTn presetID="2" presetClass="entr" presetSubtype="4" decel="100000" fill="hold" nodeType="withEffect">
                  <p:stCondLst>
                    <p:cond delay="0"/>
                  </p:stCondLst>
                  <p:childTnLst>
                    <p:set>
                      <p:cBhvr>
                        <p:cTn dur="1" fill="hold">
                          <p:stCondLst>
                            <p:cond delay="0"/>
                          </p:stCondLst>
                        </p:cTn>
                        <p:tgtEl>
                          <p:spTgt spid="13"/>
                        </p:tgtEl>
                        <p:attrNameLst>
                          <p:attrName>style.visibility</p:attrName>
                        </p:attrNameLst>
                      </p:cBhvr>
                      <p:to>
                        <p:strVal val="visible"/>
                      </p:to>
                    </p:set>
                    <p:anim calcmode="lin" valueType="num">
                      <p:cBhvr additive="base">
                        <p:cTn dur="1000" fill="hold"/>
                        <p:tgtEl>
                          <p:spTgt spid="13"/>
                        </p:tgtEl>
                        <p:attrNameLst>
                          <p:attrName>ppt_x</p:attrName>
                        </p:attrNameLst>
                      </p:cBhvr>
                      <p:tavLst>
                        <p:tav tm="0">
                          <p:val>
                            <p:strVal val="#ppt_x"/>
                          </p:val>
                        </p:tav>
                        <p:tav tm="100000">
                          <p:val>
                            <p:strVal val="#ppt_x"/>
                          </p:val>
                        </p:tav>
                      </p:tavLst>
                    </p:anim>
                    <p:anim calcmode="lin" valueType="num">
                      <p:cBhvr additive="base">
                        <p:cTn dur="1000" fill="hold"/>
                        <p:tgtEl>
                          <p:spTgt spid="13"/>
                        </p:tgtEl>
                        <p:attrNameLst>
                          <p:attrName>ppt_y</p:attrName>
                        </p:attrNameLst>
                      </p:cBhvr>
                      <p:tavLst>
                        <p:tav tm="0">
                          <p:val>
                            <p:strVal val="1+#ppt_h/2"/>
                          </p:val>
                        </p:tav>
                        <p:tav tm="100000">
                          <p:val>
                            <p:strVal val="#ppt_y"/>
                          </p:val>
                        </p:tav>
                      </p:tavLst>
                    </p:anim>
                  </p:childTnLst>
                </p:cTn>
              </p:par>
            </p:tnLst>
          </p:tmpl>
        </p:tmplLst>
      </p:bldP>
      <p:bldP spid="371" grpId="0" animBg="1"/>
      <p:bldP spid="372" grpId="0" animBg="1"/>
      <p:bldP spid="373" grpId="0" animBg="1"/>
      <p:bldP spid="374" grpId="0" animBg="1"/>
      <p:bldP spid="375" grpId="0" animBg="1"/>
      <p:bldP spid="377" grpId="0" animBg="1"/>
      <p:bldP spid="378" grpId="0" animBg="1"/>
      <p:bldP spid="381" grpId="0" animBg="1"/>
      <p:bldP spid="382" grpId="0" animBg="1"/>
      <p:bldP spid="383" grpId="0" animBg="1"/>
      <p:bldP spid="384" grpId="0" animBg="1"/>
    </p:bldLst>
  </p:timing>
  <p:extLst>
    <p:ext uri="{DCECCB84-F9BA-43D5-87BE-67443E8EF086}">
      <p15:sldGuideLst xmlns:p15="http://schemas.microsoft.com/office/powerpoint/2012/main"/>
    </p:ext>
  </p:extLst>
</p:sldLayout>
</file>

<file path=ppt/slideLayouts/slideLayout9.xml><?xml version="1.0" encoding="utf-8"?>
<p:sldLayout xmlns:a="http://schemas.openxmlformats.org/drawingml/2006/main" xmlns:r="http://schemas.openxmlformats.org/officeDocument/2006/relationships" xmlns:p="http://schemas.openxmlformats.org/presentationml/2006/main" type="titleOnly" preserve="1">
  <p:cSld name="Alleen titel">
    <p:spTree>
      <p:nvGrpSpPr>
        <p:cNvPr id="1" name=""/>
        <p:cNvGrpSpPr/>
        <p:nvPr/>
      </p:nvGrpSpPr>
      <p:grpSpPr>
        <a:xfrm>
          <a:off x="0" y="0"/>
          <a:ext cx="0" cy="0"/>
          <a:chOff x="0" y="0"/>
          <a:chExt cx="0" cy="0"/>
        </a:xfrm>
      </p:grpSpPr>
      <p:sp>
        <p:nvSpPr>
          <p:cNvPr id="2" name="Titel 1"/>
          <p:cNvSpPr>
            <a:spLocks noGrp="1"/>
          </p:cNvSpPr>
          <p:nvPr>
            <p:ph type="title" hasCustomPrompt="1"/>
          </p:nvPr>
        </p:nvSpPr>
        <p:spPr/>
        <p:txBody>
          <a:bodyPr/>
          <a:lstStyle/>
          <a:p>
            <a:r>
              <a:rPr lang="nl-NL" dirty="0"/>
              <a:t>Titel bewerken</a:t>
            </a:r>
          </a:p>
        </p:txBody>
      </p:sp>
      <p:sp>
        <p:nvSpPr>
          <p:cNvPr id="3" name="Tijdelijke aanduiding voor datum 2"/>
          <p:cNvSpPr>
            <a:spLocks noGrp="1"/>
          </p:cNvSpPr>
          <p:nvPr>
            <p:ph type="dt" sz="half" idx="10"/>
          </p:nvPr>
        </p:nvSpPr>
        <p:spPr/>
        <p:txBody>
          <a:bodyPr/>
          <a:lstStyle/>
          <a:p>
            <a:fld id="{F10973AC-957D-C346-BA56-D82065FA2AEB}" type="datetimeFigureOut">
              <a:rPr lang="nl-NL" smtClean="0"/>
              <a:pPr/>
              <a:t>15-4-2025</a:t>
            </a:fld>
            <a:endParaRPr lang="nl-NL"/>
          </a:p>
        </p:txBody>
      </p:sp>
      <p:sp>
        <p:nvSpPr>
          <p:cNvPr id="4" name="Tijdelijke aanduiding voor voettekst 3"/>
          <p:cNvSpPr>
            <a:spLocks noGrp="1"/>
          </p:cNvSpPr>
          <p:nvPr>
            <p:ph type="ftr" sz="quarter" idx="11"/>
          </p:nvPr>
        </p:nvSpPr>
        <p:spPr/>
        <p:txBody>
          <a:bodyPr/>
          <a:lstStyle/>
          <a:p>
            <a:endParaRPr lang="nl-NL"/>
          </a:p>
        </p:txBody>
      </p:sp>
      <p:sp>
        <p:nvSpPr>
          <p:cNvPr id="5" name="Tijdelijke aanduiding voor dianummer 4"/>
          <p:cNvSpPr>
            <a:spLocks noGrp="1"/>
          </p:cNvSpPr>
          <p:nvPr>
            <p:ph type="sldNum" sz="quarter" idx="12"/>
          </p:nvPr>
        </p:nvSpPr>
        <p:spPr/>
        <p:txBody>
          <a:bodyPr/>
          <a:lstStyle/>
          <a:p>
            <a:fld id="{8C6BC05E-DB9A-EB4A-A776-575FA40369A3}" type="slidenum">
              <a:rPr lang="nl-NL" smtClean="0"/>
              <a:pPr/>
              <a:t>‹#›</a:t>
            </a:fld>
            <a:endParaRPr lang="nl-NL"/>
          </a:p>
        </p:txBody>
      </p:sp>
    </p:spTree>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preserve="1" userDrawn="1">
  <p:cSld name="Instagram #2">
    <p:bg>
      <p:bgPr>
        <a:solidFill>
          <a:schemeClr val="bg1"/>
        </a:solidFill>
        <a:effectLst/>
      </p:bgPr>
    </p:bg>
    <p:spTree>
      <p:nvGrpSpPr>
        <p:cNvPr id="1" name=""/>
        <p:cNvGrpSpPr/>
        <p:nvPr/>
      </p:nvGrpSpPr>
      <p:grpSpPr>
        <a:xfrm>
          <a:off x="0" y="0"/>
          <a:ext cx="0" cy="0"/>
          <a:chOff x="0" y="0"/>
          <a:chExt cx="0" cy="0"/>
        </a:xfrm>
      </p:grpSpPr>
      <p:sp>
        <p:nvSpPr>
          <p:cNvPr id="187" name="Tekstvak 186">
            <a:extLst>
              <a:ext uri="{FF2B5EF4-FFF2-40B4-BE49-F238E27FC236}">
                <a16:creationId xmlns:a16="http://schemas.microsoft.com/office/drawing/2014/main" id="{49C3205F-327D-4246-9D2C-0F200382ACDD}"/>
              </a:ext>
            </a:extLst>
          </p:cNvPr>
          <p:cNvSpPr txBox="1">
            <a:spLocks/>
          </p:cNvSpPr>
          <p:nvPr userDrawn="1"/>
        </p:nvSpPr>
        <p:spPr>
          <a:xfrm>
            <a:off x="1" y="3372446"/>
            <a:ext cx="3344825" cy="1771056"/>
          </a:xfrm>
          <a:custGeom>
            <a:avLst/>
            <a:gdLst>
              <a:gd name="connsiteX0" fmla="*/ 0 w 4459767"/>
              <a:gd name="connsiteY0" fmla="*/ 0 h 2361408"/>
              <a:gd name="connsiteX1" fmla="*/ 188757 w 4459767"/>
              <a:gd name="connsiteY1" fmla="*/ 263618 h 2361408"/>
              <a:gd name="connsiteX2" fmla="*/ 4342871 w 4459767"/>
              <a:gd name="connsiteY2" fmla="*/ 2325152 h 2361408"/>
              <a:gd name="connsiteX3" fmla="*/ 4459767 w 4459767"/>
              <a:gd name="connsiteY3" fmla="*/ 2361408 h 2361408"/>
              <a:gd name="connsiteX4" fmla="*/ 0 w 4459767"/>
              <a:gd name="connsiteY4" fmla="*/ 2361408 h 23614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59767" h="2361408">
                <a:moveTo>
                  <a:pt x="0" y="0"/>
                </a:moveTo>
                <a:lnTo>
                  <a:pt x="188757" y="263618"/>
                </a:lnTo>
                <a:cubicBezTo>
                  <a:pt x="1272638" y="1642098"/>
                  <a:pt x="2978863" y="1917971"/>
                  <a:pt x="4342871" y="2325152"/>
                </a:cubicBezTo>
                <a:lnTo>
                  <a:pt x="4459767" y="2361408"/>
                </a:lnTo>
                <a:lnTo>
                  <a:pt x="0" y="2361408"/>
                </a:lnTo>
                <a:close/>
              </a:path>
            </a:pathLst>
          </a:custGeom>
          <a:solidFill>
            <a:schemeClr val="accent2"/>
          </a:solidFill>
        </p:spPr>
        <p:txBody>
          <a:bodyPr wrap="square">
            <a:noAutofit/>
          </a:bodyPr>
          <a:lstStyle>
            <a:lvl1pPr marL="0" indent="0" algn="l" defTabSz="914400" rtl="0" eaLnBrk="1" latinLnBrk="0" hangingPunct="1">
              <a:lnSpc>
                <a:spcPct val="90000"/>
              </a:lnSpc>
              <a:spcBef>
                <a:spcPts val="1000"/>
              </a:spcBef>
              <a:buClr>
                <a:schemeClr val="tx1"/>
              </a:buClr>
              <a:buFont typeface="Calibri" panose="020F0502020204030204" pitchFamily="34" charset="0"/>
              <a:buNone/>
              <a:defRPr sz="1400" kern="1200">
                <a:solidFill>
                  <a:schemeClr val="tx1"/>
                </a:solidFill>
                <a:latin typeface="+mn-lt"/>
                <a:ea typeface="+mn-ea"/>
                <a:cs typeface="+mn-cs"/>
              </a:defRPr>
            </a:lvl1pPr>
            <a:lvl2pPr marL="536575" indent="-273050" algn="l" defTabSz="914400" rtl="0" eaLnBrk="1" latinLnBrk="0" hangingPunct="1">
              <a:lnSpc>
                <a:spcPct val="90000"/>
              </a:lnSpc>
              <a:spcBef>
                <a:spcPts val="500"/>
              </a:spcBef>
              <a:buClr>
                <a:schemeClr val="tx1"/>
              </a:buClr>
              <a:buFont typeface="Arial" panose="020B0604020202020204" pitchFamily="34" charset="0"/>
              <a:buChar char="›"/>
              <a:defRPr sz="1400" kern="1200">
                <a:solidFill>
                  <a:schemeClr val="tx1"/>
                </a:solidFill>
                <a:latin typeface="+mn-lt"/>
                <a:ea typeface="+mn-ea"/>
                <a:cs typeface="+mn-cs"/>
              </a:defRPr>
            </a:lvl2pPr>
            <a:lvl3pPr marL="0" indent="0" algn="l" defTabSz="914400" rtl="0" eaLnBrk="1" latinLnBrk="0" hangingPunct="1">
              <a:lnSpc>
                <a:spcPct val="90000"/>
              </a:lnSpc>
              <a:spcBef>
                <a:spcPts val="500"/>
              </a:spcBef>
              <a:buFont typeface="Arial" panose="020B0604020202020204" pitchFamily="34" charset="0"/>
              <a:buNone/>
              <a:defRPr sz="1400" kern="1200">
                <a:solidFill>
                  <a:schemeClr val="tx1"/>
                </a:solidFill>
                <a:latin typeface="+mn-lt"/>
                <a:ea typeface="+mn-ea"/>
                <a:cs typeface="+mn-cs"/>
              </a:defRPr>
            </a:lvl3pPr>
            <a:lvl4pPr marL="0" indent="0" algn="l" defTabSz="914400" rtl="0" eaLnBrk="1" latinLnBrk="0" hangingPunct="1">
              <a:lnSpc>
                <a:spcPts val="3200"/>
              </a:lnSpc>
              <a:spcBef>
                <a:spcPts val="500"/>
              </a:spcBef>
              <a:buFont typeface="Arial" panose="020B0604020202020204" pitchFamily="34" charset="0"/>
              <a:buNone/>
              <a:defRPr sz="3400" b="1" i="0" kern="1200">
                <a:solidFill>
                  <a:schemeClr val="tx1"/>
                </a:solidFill>
                <a:latin typeface="+mn-lt"/>
                <a:ea typeface="+mn-ea"/>
                <a:cs typeface="+mn-cs"/>
              </a:defRPr>
            </a:lvl4pPr>
            <a:lvl5pPr marL="0" indent="0" algn="l" defTabSz="914400" rtl="0" eaLnBrk="1" latinLnBrk="0" hangingPunct="1">
              <a:lnSpc>
                <a:spcPct val="90000"/>
              </a:lnSpc>
              <a:spcBef>
                <a:spcPts val="500"/>
              </a:spcBef>
              <a:buFont typeface="Calibri" panose="020F0502020204030204" pitchFamily="34" charset="0"/>
              <a:buNone/>
              <a:tabLst/>
              <a:defRPr sz="1800" b="1" kern="1200" cap="none" spc="0" baseline="0">
                <a:solidFill>
                  <a:schemeClr val="tx1"/>
                </a:solidFill>
                <a:latin typeface="+mn-lt"/>
                <a:ea typeface="+mn-ea"/>
                <a:cs typeface="+mn-cs"/>
              </a:defRPr>
            </a:lvl5pPr>
            <a:lvl6pPr marL="0" indent="0" algn="l" defTabSz="914400" rtl="0" eaLnBrk="1" latinLnBrk="0" hangingPunct="1">
              <a:lnSpc>
                <a:spcPct val="90000"/>
              </a:lnSpc>
              <a:spcBef>
                <a:spcPts val="500"/>
              </a:spcBef>
              <a:buFont typeface="Arial" panose="020B0604020202020204" pitchFamily="34" charset="0"/>
              <a:buNone/>
              <a:defRPr sz="1400" b="1" kern="1200">
                <a:solidFill>
                  <a:schemeClr val="accent4"/>
                </a:solidFill>
                <a:latin typeface="+mn-lt"/>
                <a:ea typeface="+mn-ea"/>
                <a:cs typeface="+mn-cs"/>
              </a:defRPr>
            </a:lvl6pPr>
            <a:lvl7pPr marL="263525" indent="-263525" algn="l" defTabSz="914400" rtl="0" eaLnBrk="1" latinLnBrk="0" hangingPunct="1">
              <a:lnSpc>
                <a:spcPct val="90000"/>
              </a:lnSpc>
              <a:spcBef>
                <a:spcPts val="500"/>
              </a:spcBef>
              <a:buFont typeface="+mj-lt"/>
              <a:buAutoNum type="arabicPeriod"/>
              <a:defRPr sz="1400" kern="1200">
                <a:solidFill>
                  <a:schemeClr val="tx1"/>
                </a:solidFill>
                <a:latin typeface="+mn-lt"/>
                <a:ea typeface="+mn-ea"/>
                <a:cs typeface="+mn-cs"/>
              </a:defRPr>
            </a:lvl7pPr>
            <a:lvl8pPr marL="263525" indent="-263525" algn="l" defTabSz="914400" rtl="0" eaLnBrk="1" latinLnBrk="0" hangingPunct="1">
              <a:lnSpc>
                <a:spcPct val="90000"/>
              </a:lnSpc>
              <a:spcBef>
                <a:spcPts val="500"/>
              </a:spcBef>
              <a:buFont typeface="+mj-lt"/>
              <a:buAutoNum type="alphaLcPeriod"/>
              <a:defRPr sz="1400" kern="1200">
                <a:solidFill>
                  <a:schemeClr val="tx1"/>
                </a:solidFill>
                <a:latin typeface="+mn-lt"/>
                <a:ea typeface="+mn-ea"/>
                <a:cs typeface="+mn-cs"/>
              </a:defRPr>
            </a:lvl8pPr>
            <a:lvl9pPr marL="0" indent="0" algn="l" defTabSz="914400" rtl="0" eaLnBrk="1" latinLnBrk="0" hangingPunct="1">
              <a:lnSpc>
                <a:spcPct val="90000"/>
              </a:lnSpc>
              <a:spcBef>
                <a:spcPts val="500"/>
              </a:spcBef>
              <a:buFont typeface="Arial" panose="020B0604020202020204" pitchFamily="34" charset="0"/>
              <a:buNone/>
              <a:defRPr sz="1200" i="1" kern="1200">
                <a:solidFill>
                  <a:schemeClr val="tx1"/>
                </a:solidFill>
                <a:latin typeface="+mn-lt"/>
                <a:ea typeface="+mn-ea"/>
                <a:cs typeface="+mn-cs"/>
              </a:defRPr>
            </a:lvl9pPr>
          </a:lstStyle>
          <a:p>
            <a:r>
              <a:rPr lang="nl-NL" sz="1050" dirty="0"/>
              <a:t> </a:t>
            </a:r>
          </a:p>
        </p:txBody>
      </p:sp>
      <p:grpSp>
        <p:nvGrpSpPr>
          <p:cNvPr id="102" name="- INSTRUCTIES">
            <a:extLst>
              <a:ext uri="{FF2B5EF4-FFF2-40B4-BE49-F238E27FC236}">
                <a16:creationId xmlns:a16="http://schemas.microsoft.com/office/drawing/2014/main" id="{E4F74001-61CE-4E49-916D-6257CB6808DA}"/>
              </a:ext>
            </a:extLst>
          </p:cNvPr>
          <p:cNvGrpSpPr/>
          <p:nvPr userDrawn="1"/>
        </p:nvGrpSpPr>
        <p:grpSpPr>
          <a:xfrm>
            <a:off x="9283196" y="0"/>
            <a:ext cx="2770040" cy="5016356"/>
            <a:chOff x="-3786165" y="-1"/>
            <a:chExt cx="3693386" cy="6688475"/>
          </a:xfrm>
        </p:grpSpPr>
        <p:sp>
          <p:nvSpPr>
            <p:cNvPr id="104" name="Rechthoek 103">
              <a:extLst>
                <a:ext uri="{FF2B5EF4-FFF2-40B4-BE49-F238E27FC236}">
                  <a16:creationId xmlns:a16="http://schemas.microsoft.com/office/drawing/2014/main" id="{6913A559-2B23-43FB-972D-3E9D1FB49CD1}"/>
                </a:ext>
              </a:extLst>
            </p:cNvPr>
            <p:cNvSpPr/>
            <p:nvPr userDrawn="1"/>
          </p:nvSpPr>
          <p:spPr>
            <a:xfrm>
              <a:off x="-3786165" y="-1"/>
              <a:ext cx="3593091" cy="6034857"/>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450"/>
                </a:spcBef>
                <a:spcAft>
                  <a:spcPts val="450"/>
                </a:spcAft>
              </a:pPr>
              <a:r>
                <a:rPr lang="nl-NL" sz="1050" b="1" cap="all" baseline="0" noProof="0" dirty="0">
                  <a:solidFill>
                    <a:schemeClr val="accent1"/>
                  </a:solidFill>
                  <a:latin typeface="Calibri" panose="020F0502020204030204" pitchFamily="34" charset="0"/>
                  <a:cs typeface="Calibri" panose="020F0502020204030204" pitchFamily="34" charset="0"/>
                </a:rPr>
                <a:t>Afbeelding invoegen/opmaken</a:t>
              </a:r>
            </a:p>
          </p:txBody>
        </p:sp>
        <p:sp>
          <p:nvSpPr>
            <p:cNvPr id="109" name="Ovaal 108">
              <a:extLst>
                <a:ext uri="{FF2B5EF4-FFF2-40B4-BE49-F238E27FC236}">
                  <a16:creationId xmlns:a16="http://schemas.microsoft.com/office/drawing/2014/main" id="{44102A90-3B43-4850-80A8-9B44E56715C0}"/>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13" name="Rechthoek 112">
              <a:extLst>
                <a:ext uri="{FF2B5EF4-FFF2-40B4-BE49-F238E27FC236}">
                  <a16:creationId xmlns:a16="http://schemas.microsoft.com/office/drawing/2014/main" id="{86C3CC61-375A-462F-8C02-35595CD71D90}"/>
                </a:ext>
              </a:extLst>
            </p:cNvPr>
            <p:cNvSpPr/>
            <p:nvPr userDrawn="1"/>
          </p:nvSpPr>
          <p:spPr>
            <a:xfrm>
              <a:off x="-3319415" y="465324"/>
              <a:ext cx="2962706" cy="668152"/>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Wanneer nodig, verwijder de bestaande afbeelding d.m.v. de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Selecteer het afbeeldingskader, ga naar de tab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‘Slidebuilder'</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'Afbeeldingen’</a:t>
              </a:r>
              <a:endPar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endParaRPr>
            </a:p>
          </p:txBody>
        </p:sp>
        <p:sp>
          <p:nvSpPr>
            <p:cNvPr id="118" name="Ovaal 117">
              <a:extLst>
                <a:ext uri="{FF2B5EF4-FFF2-40B4-BE49-F238E27FC236}">
                  <a16:creationId xmlns:a16="http://schemas.microsoft.com/office/drawing/2014/main" id="{52EBB45E-11B0-4EB0-AE2F-0FA05228EEE5}"/>
                </a:ext>
              </a:extLst>
            </p:cNvPr>
            <p:cNvSpPr/>
            <p:nvPr userDrawn="1"/>
          </p:nvSpPr>
          <p:spPr>
            <a:xfrm>
              <a:off x="-3603587" y="2633935"/>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119" name="Rechthoek 118">
              <a:extLst>
                <a:ext uri="{FF2B5EF4-FFF2-40B4-BE49-F238E27FC236}">
                  <a16:creationId xmlns:a16="http://schemas.microsoft.com/office/drawing/2014/main" id="{8B73C743-C692-4DCA-AD7C-B11897361837}"/>
                </a:ext>
              </a:extLst>
            </p:cNvPr>
            <p:cNvSpPr/>
            <p:nvPr userDrawn="1"/>
          </p:nvSpPr>
          <p:spPr>
            <a:xfrm>
              <a:off x="-3319416" y="2633936"/>
              <a:ext cx="3126341" cy="462795"/>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Klik met de rechter muisknop op de miniatuurweergave van de dia aan de linkerkant van het scherm en kies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‘Dia herstellen’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120" name="Ovaal 119">
              <a:extLst>
                <a:ext uri="{FF2B5EF4-FFF2-40B4-BE49-F238E27FC236}">
                  <a16:creationId xmlns:a16="http://schemas.microsoft.com/office/drawing/2014/main" id="{37DF7F20-DD0A-4236-ADF1-A3D6D60E6E4E}"/>
                </a:ext>
              </a:extLst>
            </p:cNvPr>
            <p:cNvSpPr/>
            <p:nvPr userDrawn="1"/>
          </p:nvSpPr>
          <p:spPr>
            <a:xfrm>
              <a:off x="-3603587" y="4226365"/>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121" name="Rechthoek 120">
              <a:extLst>
                <a:ext uri="{FF2B5EF4-FFF2-40B4-BE49-F238E27FC236}">
                  <a16:creationId xmlns:a16="http://schemas.microsoft.com/office/drawing/2014/main" id="{B4E6ECF5-EA9A-4632-A1EE-BAFE9A5AF854}"/>
                </a:ext>
              </a:extLst>
            </p:cNvPr>
            <p:cNvSpPr/>
            <p:nvPr userDrawn="1"/>
          </p:nvSpPr>
          <p:spPr>
            <a:xfrm>
              <a:off x="-3319416" y="4226366"/>
              <a:ext cx="3008779" cy="820954"/>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Om de afbeelding te schalen of bij te snijden, ga naar de tab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‘Hulpmiddelen voor afbeeldingen - Opmaak’</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‘Bijsnijden’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Schaal met de bolletjes de afbeelding en met de hoekjes het afbeeldingskader.</a:t>
              </a:r>
            </a:p>
          </p:txBody>
        </p:sp>
        <p:sp>
          <p:nvSpPr>
            <p:cNvPr id="122" name="Rechthoek 121">
              <a:extLst>
                <a:ext uri="{FF2B5EF4-FFF2-40B4-BE49-F238E27FC236}">
                  <a16:creationId xmlns:a16="http://schemas.microsoft.com/office/drawing/2014/main" id="{DDE14A81-895A-4736-A91F-074CE59810CF}"/>
                </a:ext>
              </a:extLst>
            </p:cNvPr>
            <p:cNvSpPr/>
            <p:nvPr userDrawn="1"/>
          </p:nvSpPr>
          <p:spPr>
            <a:xfrm>
              <a:off x="-3316836" y="3200265"/>
              <a:ext cx="1239216" cy="719917"/>
            </a:xfrm>
            <a:prstGeom prst="rect">
              <a:avLst/>
            </a:prstGeom>
            <a:pattFill prst="wdUpDiag">
              <a:fgClr>
                <a:srgbClr val="E0E0E0"/>
              </a:fgClr>
              <a:bgClr>
                <a:srgbClr val="ECECEC"/>
              </a:bgClr>
            </a:pattFill>
            <a:ln w="12700">
              <a:solidFill>
                <a:srgbClr val="D3D3D3"/>
              </a:solidFill>
              <a:prstDash val="solid"/>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72000" tIns="0" rIns="0" bIns="0" numCol="1" spcCol="0" rtlCol="0" fromWordArt="0" anchor="ctr" anchorCtr="0" forceAA="0" compatLnSpc="1">
              <a:prstTxWarp prst="textNoShape">
                <a:avLst/>
              </a:prstTxWarp>
              <a:noAutofit/>
            </a:bodyPr>
            <a:lstStyle/>
            <a:p>
              <a:pPr algn="l"/>
              <a:endParaRPr lang="nl-NL" sz="750" b="0" i="1" noProof="0" dirty="0">
                <a:solidFill>
                  <a:srgbClr val="211F26"/>
                </a:solidFill>
                <a:latin typeface="Calibri" panose="020F0502020204030204" pitchFamily="34" charset="0"/>
                <a:cs typeface="Calibri" panose="020F0502020204030204" pitchFamily="34" charset="0"/>
              </a:endParaRPr>
            </a:p>
          </p:txBody>
        </p:sp>
        <p:grpSp>
          <p:nvGrpSpPr>
            <p:cNvPr id="123" name="Groep 122">
              <a:extLst>
                <a:ext uri="{FF2B5EF4-FFF2-40B4-BE49-F238E27FC236}">
                  <a16:creationId xmlns:a16="http://schemas.microsoft.com/office/drawing/2014/main" id="{77EBDF0D-C706-4732-BA1B-3286F0E79A31}"/>
                </a:ext>
              </a:extLst>
            </p:cNvPr>
            <p:cNvGrpSpPr/>
            <p:nvPr userDrawn="1"/>
          </p:nvGrpSpPr>
          <p:grpSpPr>
            <a:xfrm>
              <a:off x="-2485819" y="3479783"/>
              <a:ext cx="1222990" cy="563933"/>
              <a:chOff x="-2485819" y="3399207"/>
              <a:chExt cx="1222990" cy="563933"/>
            </a:xfrm>
          </p:grpSpPr>
          <p:sp>
            <p:nvSpPr>
              <p:cNvPr id="162" name="Rechthoek 161">
                <a:extLst>
                  <a:ext uri="{FF2B5EF4-FFF2-40B4-BE49-F238E27FC236}">
                    <a16:creationId xmlns:a16="http://schemas.microsoft.com/office/drawing/2014/main" id="{49C8CE7B-7DD2-4D41-BBE9-C12C220D7818}"/>
                  </a:ext>
                </a:extLst>
              </p:cNvPr>
              <p:cNvSpPr/>
              <p:nvPr userDrawn="1"/>
            </p:nvSpPr>
            <p:spPr>
              <a:xfrm>
                <a:off x="-2485819" y="3399207"/>
                <a:ext cx="1176476" cy="504851"/>
              </a:xfrm>
              <a:prstGeom prst="rect">
                <a:avLst/>
              </a:prstGeom>
              <a:solidFill>
                <a:schemeClr val="bg1"/>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163" name="Rechthoek 162">
                <a:extLst>
                  <a:ext uri="{FF2B5EF4-FFF2-40B4-BE49-F238E27FC236}">
                    <a16:creationId xmlns:a16="http://schemas.microsoft.com/office/drawing/2014/main" id="{70230DCD-FCB5-4F45-8F1C-1077D3B2DAA9}"/>
                  </a:ext>
                </a:extLst>
              </p:cNvPr>
              <p:cNvSpPr/>
              <p:nvPr userDrawn="1"/>
            </p:nvSpPr>
            <p:spPr>
              <a:xfrm>
                <a:off x="-2479584" y="3652838"/>
                <a:ext cx="1164007" cy="246701"/>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nvGrpSpPr>
              <p:cNvPr id="164" name="Groep 163">
                <a:extLst>
                  <a:ext uri="{FF2B5EF4-FFF2-40B4-BE49-F238E27FC236}">
                    <a16:creationId xmlns:a16="http://schemas.microsoft.com/office/drawing/2014/main" id="{2C3B0042-C352-488F-BD11-2B41CC585693}"/>
                  </a:ext>
                </a:extLst>
              </p:cNvPr>
              <p:cNvGrpSpPr/>
              <p:nvPr userDrawn="1"/>
            </p:nvGrpSpPr>
            <p:grpSpPr>
              <a:xfrm>
                <a:off x="-2403869" y="3460544"/>
                <a:ext cx="155951" cy="131922"/>
                <a:chOff x="12968836" y="3354170"/>
                <a:chExt cx="404806" cy="342433"/>
              </a:xfrm>
            </p:grpSpPr>
            <p:sp>
              <p:nvSpPr>
                <p:cNvPr id="177" name="Rechthoek: afgeronde hoeken 176">
                  <a:extLst>
                    <a:ext uri="{FF2B5EF4-FFF2-40B4-BE49-F238E27FC236}">
                      <a16:creationId xmlns:a16="http://schemas.microsoft.com/office/drawing/2014/main" id="{E60D4A3A-4B8D-4567-8315-37547FE10415}"/>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178" name="Rechthoek 177">
                  <a:extLst>
                    <a:ext uri="{FF2B5EF4-FFF2-40B4-BE49-F238E27FC236}">
                      <a16:creationId xmlns:a16="http://schemas.microsoft.com/office/drawing/2014/main" id="{B37C54DE-1B0C-457D-AD31-648633F555DF}"/>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179" name="Rechthoek 178">
                  <a:extLst>
                    <a:ext uri="{FF2B5EF4-FFF2-40B4-BE49-F238E27FC236}">
                      <a16:creationId xmlns:a16="http://schemas.microsoft.com/office/drawing/2014/main" id="{8D3BC45C-7FCC-437A-A6CF-CF552E40AE2D}"/>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180" name="Rechthoek 179">
                  <a:extLst>
                    <a:ext uri="{FF2B5EF4-FFF2-40B4-BE49-F238E27FC236}">
                      <a16:creationId xmlns:a16="http://schemas.microsoft.com/office/drawing/2014/main" id="{5E0F6BBC-2AB4-4FC2-BDB6-35F8A9042EE5}"/>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181" name="Rechthoek 180">
                  <a:extLst>
                    <a:ext uri="{FF2B5EF4-FFF2-40B4-BE49-F238E27FC236}">
                      <a16:creationId xmlns:a16="http://schemas.microsoft.com/office/drawing/2014/main" id="{4E548137-9B05-4CB0-B136-A734289CC2A3}"/>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182" name="Rechthoek 181">
                  <a:extLst>
                    <a:ext uri="{FF2B5EF4-FFF2-40B4-BE49-F238E27FC236}">
                      <a16:creationId xmlns:a16="http://schemas.microsoft.com/office/drawing/2014/main" id="{9996F277-EBB8-4B14-838F-A823D722E115}"/>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nvGrpSpPr>
              <p:cNvPr id="165" name="Groep 164">
                <a:extLst>
                  <a:ext uri="{FF2B5EF4-FFF2-40B4-BE49-F238E27FC236}">
                    <a16:creationId xmlns:a16="http://schemas.microsoft.com/office/drawing/2014/main" id="{F4F649FF-2DE4-437C-8114-5562A1AD9B15}"/>
                  </a:ext>
                </a:extLst>
              </p:cNvPr>
              <p:cNvGrpSpPr/>
              <p:nvPr userDrawn="1"/>
            </p:nvGrpSpPr>
            <p:grpSpPr>
              <a:xfrm>
                <a:off x="-2423424" y="3690208"/>
                <a:ext cx="166739" cy="218963"/>
                <a:chOff x="12940828" y="3950597"/>
                <a:chExt cx="432813" cy="568367"/>
              </a:xfrm>
            </p:grpSpPr>
            <p:grpSp>
              <p:nvGrpSpPr>
                <p:cNvPr id="169" name="Groep 168">
                  <a:extLst>
                    <a:ext uri="{FF2B5EF4-FFF2-40B4-BE49-F238E27FC236}">
                      <a16:creationId xmlns:a16="http://schemas.microsoft.com/office/drawing/2014/main" id="{C0D29CAB-85C6-4E77-AFDF-F6A94A41BF8D}"/>
                    </a:ext>
                  </a:extLst>
                </p:cNvPr>
                <p:cNvGrpSpPr/>
                <p:nvPr userDrawn="1"/>
              </p:nvGrpSpPr>
              <p:grpSpPr>
                <a:xfrm>
                  <a:off x="13000382" y="4006891"/>
                  <a:ext cx="373259" cy="315747"/>
                  <a:chOff x="12968836" y="3354170"/>
                  <a:chExt cx="404806" cy="342433"/>
                </a:xfrm>
              </p:grpSpPr>
              <p:sp>
                <p:nvSpPr>
                  <p:cNvPr id="171" name="Rechthoek: afgeronde hoeken 170">
                    <a:extLst>
                      <a:ext uri="{FF2B5EF4-FFF2-40B4-BE49-F238E27FC236}">
                        <a16:creationId xmlns:a16="http://schemas.microsoft.com/office/drawing/2014/main" id="{482558CC-A2C0-4749-8EBD-915C5A686C21}"/>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172" name="Rechthoek 171">
                    <a:extLst>
                      <a:ext uri="{FF2B5EF4-FFF2-40B4-BE49-F238E27FC236}">
                        <a16:creationId xmlns:a16="http://schemas.microsoft.com/office/drawing/2014/main" id="{C023616D-FF6A-4DC1-A5B0-D036DD5121D7}"/>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173" name="Rechthoek 172">
                    <a:extLst>
                      <a:ext uri="{FF2B5EF4-FFF2-40B4-BE49-F238E27FC236}">
                        <a16:creationId xmlns:a16="http://schemas.microsoft.com/office/drawing/2014/main" id="{510D8EB7-1E33-4459-8FCA-119EEF7748E5}"/>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174" name="Rechthoek 173">
                    <a:extLst>
                      <a:ext uri="{FF2B5EF4-FFF2-40B4-BE49-F238E27FC236}">
                        <a16:creationId xmlns:a16="http://schemas.microsoft.com/office/drawing/2014/main" id="{CBE344E5-0367-4EE2-99BD-89DF99A700A9}"/>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175" name="Rechthoek 174">
                    <a:extLst>
                      <a:ext uri="{FF2B5EF4-FFF2-40B4-BE49-F238E27FC236}">
                        <a16:creationId xmlns:a16="http://schemas.microsoft.com/office/drawing/2014/main" id="{876AAD2D-2F78-4B70-B051-4F58C08C2CF5}"/>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176" name="Rechthoek 175">
                    <a:extLst>
                      <a:ext uri="{FF2B5EF4-FFF2-40B4-BE49-F238E27FC236}">
                        <a16:creationId xmlns:a16="http://schemas.microsoft.com/office/drawing/2014/main" id="{50565061-A4E3-4271-A087-961929386A17}"/>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sp>
              <p:nvSpPr>
                <p:cNvPr id="170" name="Boog 169">
                  <a:extLst>
                    <a:ext uri="{FF2B5EF4-FFF2-40B4-BE49-F238E27FC236}">
                      <a16:creationId xmlns:a16="http://schemas.microsoft.com/office/drawing/2014/main" id="{5F0CBFBA-5570-4B23-BF50-88D689F38FD7}"/>
                    </a:ext>
                  </a:extLst>
                </p:cNvPr>
                <p:cNvSpPr/>
                <p:nvPr userDrawn="1"/>
              </p:nvSpPr>
              <p:spPr>
                <a:xfrm rot="17637075">
                  <a:off x="12776155" y="4115270"/>
                  <a:ext cx="568367" cy="239021"/>
                </a:xfrm>
                <a:prstGeom prst="arc">
                  <a:avLst>
                    <a:gd name="adj1" fmla="val 15959368"/>
                    <a:gd name="adj2" fmla="val 1354623"/>
                  </a:avLst>
                </a:prstGeom>
                <a:noFill/>
                <a:ln w="19050" cap="flat" cmpd="sng" algn="ctr">
                  <a:solidFill>
                    <a:srgbClr val="4D82B8"/>
                  </a:solidFill>
                  <a:prstDash val="solid"/>
                  <a:headEnd type="arrow" w="med" len="sm"/>
                </a:ln>
                <a:effectLst/>
              </p:spPr>
              <p:txBody>
                <a:bodyPr rtlCol="0" anchor="ctr">
                  <a:noAutofit/>
                </a:bodyPr>
                <a:lstStyle/>
                <a:p>
                  <a:pPr algn="ctr"/>
                  <a:endParaRPr lang="nl-NL" sz="1800" noProof="0" dirty="0">
                    <a:solidFill>
                      <a:srgbClr val="211F26"/>
                    </a:solidFill>
                    <a:latin typeface="Calibri" panose="020F0502020204030204" pitchFamily="34" charset="0"/>
                    <a:cs typeface="Calibri" panose="020F0502020204030204" pitchFamily="34" charset="0"/>
                  </a:endParaRPr>
                </a:p>
              </p:txBody>
            </p:sp>
          </p:grpSp>
          <p:sp>
            <p:nvSpPr>
              <p:cNvPr id="166" name="Tekstvak 165">
                <a:extLst>
                  <a:ext uri="{FF2B5EF4-FFF2-40B4-BE49-F238E27FC236}">
                    <a16:creationId xmlns:a16="http://schemas.microsoft.com/office/drawing/2014/main" id="{C207DF55-3BC4-46E5-BF50-05D200E48B60}"/>
                  </a:ext>
                </a:extLst>
              </p:cNvPr>
              <p:cNvSpPr txBox="1"/>
              <p:nvPr userDrawn="1"/>
            </p:nvSpPr>
            <p:spPr>
              <a:xfrm>
                <a:off x="-2245455" y="3460544"/>
                <a:ext cx="896116" cy="134709"/>
              </a:xfrm>
              <a:prstGeom prst="rect">
                <a:avLst/>
              </a:prstGeom>
              <a:noFill/>
            </p:spPr>
            <p:txBody>
              <a:bodyPr wrap="square" rtlCol="0" anchor="ctr">
                <a:noAutofit/>
              </a:bodyPr>
              <a:lstStyle/>
              <a:p>
                <a:pPr marL="0" algn="l" defTabSz="913134" rtl="0" eaLnBrk="1" latinLnBrk="0" hangingPunct="1">
                  <a:lnSpc>
                    <a:spcPct val="90000"/>
                  </a:lnSpc>
                  <a:spcBef>
                    <a:spcPts val="450"/>
                  </a:spcBef>
                  <a:spcAft>
                    <a:spcPts val="450"/>
                  </a:spcAft>
                </a:pPr>
                <a:r>
                  <a:rPr lang="nl-NL" sz="675" b="0" kern="1200" noProof="0" dirty="0">
                    <a:solidFill>
                      <a:srgbClr val="211F26"/>
                    </a:solidFill>
                    <a:latin typeface="Calibri" panose="020F0502020204030204" pitchFamily="34" charset="0"/>
                    <a:ea typeface="+mn-ea"/>
                    <a:cs typeface="Calibri" panose="020F0502020204030204" pitchFamily="34" charset="0"/>
                  </a:rPr>
                  <a:t>Indeling</a:t>
                </a:r>
              </a:p>
            </p:txBody>
          </p:sp>
          <p:sp>
            <p:nvSpPr>
              <p:cNvPr id="167" name="Tekstvak 166">
                <a:extLst>
                  <a:ext uri="{FF2B5EF4-FFF2-40B4-BE49-F238E27FC236}">
                    <a16:creationId xmlns:a16="http://schemas.microsoft.com/office/drawing/2014/main" id="{7E8A866B-43BD-4AA0-AD5F-5D89A833C2C8}"/>
                  </a:ext>
                </a:extLst>
              </p:cNvPr>
              <p:cNvSpPr txBox="1"/>
              <p:nvPr userDrawn="1"/>
            </p:nvSpPr>
            <p:spPr>
              <a:xfrm>
                <a:off x="-2258884" y="3712980"/>
                <a:ext cx="909545" cy="126416"/>
              </a:xfrm>
              <a:prstGeom prst="rect">
                <a:avLst/>
              </a:prstGeom>
              <a:noFill/>
            </p:spPr>
            <p:txBody>
              <a:bodyPr wrap="square" rtlCol="0" anchor="ctr">
                <a:noAutofit/>
              </a:bodyPr>
              <a:lstStyle/>
              <a:p>
                <a:pPr marL="0" algn="l" defTabSz="913134" rtl="0" eaLnBrk="1" latinLnBrk="0" hangingPunct="1">
                  <a:lnSpc>
                    <a:spcPct val="90000"/>
                  </a:lnSpc>
                  <a:spcBef>
                    <a:spcPts val="450"/>
                  </a:spcBef>
                  <a:spcAft>
                    <a:spcPts val="450"/>
                  </a:spcAft>
                </a:pPr>
                <a:r>
                  <a:rPr lang="nl-NL" sz="675" b="0" kern="1200" noProof="0" dirty="0">
                    <a:solidFill>
                      <a:srgbClr val="211F26"/>
                    </a:solidFill>
                    <a:latin typeface="Calibri" panose="020F0502020204030204" pitchFamily="34" charset="0"/>
                    <a:ea typeface="+mn-ea"/>
                    <a:cs typeface="Calibri" panose="020F0502020204030204" pitchFamily="34" charset="0"/>
                  </a:rPr>
                  <a:t>Dia Herstellen</a:t>
                </a:r>
              </a:p>
            </p:txBody>
          </p:sp>
          <p:sp>
            <p:nvSpPr>
              <p:cNvPr id="168" name="Vrije vorm: vorm 167">
                <a:extLst>
                  <a:ext uri="{FF2B5EF4-FFF2-40B4-BE49-F238E27FC236}">
                    <a16:creationId xmlns:a16="http://schemas.microsoft.com/office/drawing/2014/main" id="{0336DF41-DF50-406B-8BC8-E20E433F12D6}"/>
                  </a:ext>
                </a:extLst>
              </p:cNvPr>
              <p:cNvSpPr/>
              <p:nvPr userDrawn="1"/>
            </p:nvSpPr>
            <p:spPr>
              <a:xfrm>
                <a:off x="-1360391" y="3783140"/>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450"/>
                  </a:spcBef>
                  <a:spcAft>
                    <a:spcPts val="450"/>
                  </a:spcAft>
                </a:pPr>
                <a:endParaRPr lang="nl-NL" sz="1200" cap="all" baseline="0" noProof="0" dirty="0">
                  <a:latin typeface="Calibri" panose="020F0502020204030204" pitchFamily="34" charset="0"/>
                  <a:cs typeface="Calibri" panose="020F0502020204030204" pitchFamily="34" charset="0"/>
                </a:endParaRPr>
              </a:p>
            </p:txBody>
          </p:sp>
        </p:grpSp>
        <p:grpSp>
          <p:nvGrpSpPr>
            <p:cNvPr id="124" name="Groep 123">
              <a:extLst>
                <a:ext uri="{FF2B5EF4-FFF2-40B4-BE49-F238E27FC236}">
                  <a16:creationId xmlns:a16="http://schemas.microsoft.com/office/drawing/2014/main" id="{6EEC0DCD-D7E8-44A9-89A1-F48AE734E1A3}"/>
                </a:ext>
              </a:extLst>
            </p:cNvPr>
            <p:cNvGrpSpPr/>
            <p:nvPr userDrawn="1"/>
          </p:nvGrpSpPr>
          <p:grpSpPr>
            <a:xfrm>
              <a:off x="-3786165" y="5728778"/>
              <a:ext cx="3693386" cy="959696"/>
              <a:chOff x="-3786437" y="6163468"/>
              <a:chExt cx="3693386" cy="959696"/>
            </a:xfrm>
          </p:grpSpPr>
          <p:sp>
            <p:nvSpPr>
              <p:cNvPr id="152" name="Rechthoek 151">
                <a:extLst>
                  <a:ext uri="{FF2B5EF4-FFF2-40B4-BE49-F238E27FC236}">
                    <a16:creationId xmlns:a16="http://schemas.microsoft.com/office/drawing/2014/main" id="{0F502425-713A-424D-BE67-DDF0DAF93713}"/>
                  </a:ext>
                </a:extLst>
              </p:cNvPr>
              <p:cNvSpPr/>
              <p:nvPr userDrawn="1"/>
            </p:nvSpPr>
            <p:spPr>
              <a:xfrm>
                <a:off x="-3786437" y="6295164"/>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900" b="1" cap="all" baseline="0" noProof="0" dirty="0">
                    <a:solidFill>
                      <a:srgbClr val="211F26"/>
                    </a:solidFill>
                    <a:latin typeface="Calibri" panose="020F0502020204030204" pitchFamily="34" charset="0"/>
                    <a:cs typeface="Calibri" panose="020F0502020204030204" pitchFamily="34" charset="0"/>
                  </a:rPr>
                  <a:t>MEER WETEN?</a:t>
                </a:r>
                <a:br>
                  <a:rPr lang="nl-NL" sz="900" b="1" cap="all" baseline="0" noProof="0" dirty="0">
                    <a:solidFill>
                      <a:srgbClr val="211F26"/>
                    </a:solidFill>
                    <a:latin typeface="Calibri" panose="020F0502020204030204" pitchFamily="34" charset="0"/>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900" b="1" cap="all" baseline="0" noProof="0" dirty="0">
                    <a:solidFill>
                      <a:srgbClr val="211F26"/>
                    </a:solidFill>
                    <a:latin typeface="Calibri" panose="020F0502020204030204" pitchFamily="34" charset="0"/>
                    <a:cs typeface="Calibri" panose="020F0502020204030204" pitchFamily="34" charset="0"/>
                  </a:rPr>
                  <a:t> 'SLIDEBUILDER’ </a:t>
                </a:r>
                <a:r>
                  <a:rPr lang="nl-NL" sz="9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900" kern="1200" cap="none" baseline="0" noProof="0" dirty="0">
                    <a:solidFill>
                      <a:srgbClr val="211F26"/>
                    </a:solidFill>
                    <a:latin typeface="Calibri" panose="020F0502020204030204" pitchFamily="34" charset="0"/>
                    <a:ea typeface="+mn-ea"/>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9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153" name="ICOON_info">
                <a:extLst>
                  <a:ext uri="{FF2B5EF4-FFF2-40B4-BE49-F238E27FC236}">
                    <a16:creationId xmlns:a16="http://schemas.microsoft.com/office/drawing/2014/main" id="{E45018E9-274A-49CD-A6D8-7B833C267EBD}"/>
                  </a:ext>
                </a:extLst>
              </p:cNvPr>
              <p:cNvGrpSpPr/>
              <p:nvPr userDrawn="1"/>
            </p:nvGrpSpPr>
            <p:grpSpPr>
              <a:xfrm>
                <a:off x="-376736" y="6163468"/>
                <a:ext cx="283685" cy="283685"/>
                <a:chOff x="-510741" y="5913713"/>
                <a:chExt cx="267555" cy="267555"/>
              </a:xfrm>
            </p:grpSpPr>
            <p:sp>
              <p:nvSpPr>
                <p:cNvPr id="160" name="Ovaal 159">
                  <a:extLst>
                    <a:ext uri="{FF2B5EF4-FFF2-40B4-BE49-F238E27FC236}">
                      <a16:creationId xmlns:a16="http://schemas.microsoft.com/office/drawing/2014/main" id="{5BAC886E-7AA0-4BC2-A792-BE7F87D2F404}"/>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450"/>
                    </a:spcBef>
                    <a:spcAft>
                      <a:spcPts val="450"/>
                    </a:spcAft>
                  </a:pPr>
                  <a:endParaRPr lang="nl-NL" sz="1200" cap="all" baseline="0" noProof="0" dirty="0">
                    <a:latin typeface="Calibri" panose="020F0502020204030204" pitchFamily="34" charset="0"/>
                    <a:cs typeface="Calibri" panose="020F0502020204030204" pitchFamily="34" charset="0"/>
                  </a:endParaRPr>
                </a:p>
              </p:txBody>
            </p:sp>
            <p:sp>
              <p:nvSpPr>
                <p:cNvPr id="161" name="Graphic 163" descr="Informatie">
                  <a:extLst>
                    <a:ext uri="{FF2B5EF4-FFF2-40B4-BE49-F238E27FC236}">
                      <a16:creationId xmlns:a16="http://schemas.microsoft.com/office/drawing/2014/main" id="{8596946F-AC02-4C16-BA8D-52CDB8289646}"/>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1500" noProof="0" dirty="0">
                    <a:solidFill>
                      <a:srgbClr val="211F26"/>
                    </a:solidFill>
                    <a:latin typeface="Calibri" panose="020F0502020204030204" pitchFamily="34" charset="0"/>
                    <a:cs typeface="Calibri" panose="020F0502020204030204" pitchFamily="34" charset="0"/>
                  </a:endParaRPr>
                </a:p>
              </p:txBody>
            </p:sp>
          </p:grpSp>
          <p:grpSp>
            <p:nvGrpSpPr>
              <p:cNvPr id="154" name="Groep 153">
                <a:extLst>
                  <a:ext uri="{FF2B5EF4-FFF2-40B4-BE49-F238E27FC236}">
                    <a16:creationId xmlns:a16="http://schemas.microsoft.com/office/drawing/2014/main" id="{32BE08F7-CB47-4BD5-838E-C778EFB8697A}"/>
                  </a:ext>
                </a:extLst>
              </p:cNvPr>
              <p:cNvGrpSpPr/>
              <p:nvPr userDrawn="1"/>
            </p:nvGrpSpPr>
            <p:grpSpPr>
              <a:xfrm>
                <a:off x="-938434" y="6420818"/>
                <a:ext cx="627798" cy="576693"/>
                <a:chOff x="-938434" y="4570310"/>
                <a:chExt cx="627798" cy="576693"/>
              </a:xfrm>
            </p:grpSpPr>
            <p:grpSp>
              <p:nvGrpSpPr>
                <p:cNvPr id="155" name="Inspireren">
                  <a:extLst>
                    <a:ext uri="{FF2B5EF4-FFF2-40B4-BE49-F238E27FC236}">
                      <a16:creationId xmlns:a16="http://schemas.microsoft.com/office/drawing/2014/main" id="{15956FFA-A9D3-40D3-8E4C-528F61D371CF}"/>
                    </a:ext>
                  </a:extLst>
                </p:cNvPr>
                <p:cNvGrpSpPr>
                  <a:grpSpLocks noChangeAspect="1"/>
                </p:cNvGrpSpPr>
                <p:nvPr userDrawn="1"/>
              </p:nvGrpSpPr>
              <p:grpSpPr bwMode="auto">
                <a:xfrm>
                  <a:off x="-716116" y="4570310"/>
                  <a:ext cx="169778" cy="242385"/>
                  <a:chOff x="4768" y="2783"/>
                  <a:chExt cx="788" cy="1125"/>
                </a:xfrm>
                <a:gradFill>
                  <a:gsLst>
                    <a:gs pos="0">
                      <a:srgbClr val="9D9FA1"/>
                    </a:gs>
                    <a:gs pos="70000">
                      <a:srgbClr val="211F26"/>
                    </a:gs>
                  </a:gsLst>
                  <a:lin ang="2700000" scaled="0"/>
                </a:gradFill>
              </p:grpSpPr>
              <p:sp>
                <p:nvSpPr>
                  <p:cNvPr id="157" name="Freeform 12">
                    <a:extLst>
                      <a:ext uri="{FF2B5EF4-FFF2-40B4-BE49-F238E27FC236}">
                        <a16:creationId xmlns:a16="http://schemas.microsoft.com/office/drawing/2014/main" id="{249CE004-A1EF-42EF-A215-FB3C8DD197B7}"/>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158" name="Freeform 13">
                    <a:extLst>
                      <a:ext uri="{FF2B5EF4-FFF2-40B4-BE49-F238E27FC236}">
                        <a16:creationId xmlns:a16="http://schemas.microsoft.com/office/drawing/2014/main" id="{5729073D-2861-4D94-804E-C9C4200E877C}"/>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159" name="Freeform 14">
                    <a:extLst>
                      <a:ext uri="{FF2B5EF4-FFF2-40B4-BE49-F238E27FC236}">
                        <a16:creationId xmlns:a16="http://schemas.microsoft.com/office/drawing/2014/main" id="{9694F047-D89C-4CEC-9165-6948ECDD6A1F}"/>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grpSp>
            <p:sp>
              <p:nvSpPr>
                <p:cNvPr id="156" name="Tekstvak 155">
                  <a:extLst>
                    <a:ext uri="{FF2B5EF4-FFF2-40B4-BE49-F238E27FC236}">
                      <a16:creationId xmlns:a16="http://schemas.microsoft.com/office/drawing/2014/main" id="{2D8B3137-F3E9-44B9-8E77-28F0E9017338}"/>
                    </a:ext>
                  </a:extLst>
                </p:cNvPr>
                <p:cNvSpPr txBox="1"/>
                <p:nvPr userDrawn="1"/>
              </p:nvSpPr>
              <p:spPr>
                <a:xfrm>
                  <a:off x="-938434" y="4824764"/>
                  <a:ext cx="627798" cy="322239"/>
                </a:xfrm>
                <a:prstGeom prst="rect">
                  <a:avLst/>
                </a:prstGeom>
                <a:noFill/>
              </p:spPr>
              <p:txBody>
                <a:bodyPr wrap="square" lIns="0" tIns="0" rIns="0" bIns="0" rtlCol="0" anchor="ctr">
                  <a:noAutofit/>
                </a:bodyPr>
                <a:lstStyle/>
                <a:p>
                  <a:pPr marL="0" marR="0" lvl="0" indent="0" algn="ctr" defTabSz="685800" rtl="0"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grpSp>
          <p:nvGrpSpPr>
            <p:cNvPr id="125" name="Groep 124">
              <a:extLst>
                <a:ext uri="{FF2B5EF4-FFF2-40B4-BE49-F238E27FC236}">
                  <a16:creationId xmlns:a16="http://schemas.microsoft.com/office/drawing/2014/main" id="{C55D4F51-1809-4AC9-B985-F6BC6B471217}"/>
                </a:ext>
              </a:extLst>
            </p:cNvPr>
            <p:cNvGrpSpPr/>
            <p:nvPr userDrawn="1"/>
          </p:nvGrpSpPr>
          <p:grpSpPr>
            <a:xfrm>
              <a:off x="-3367447" y="1226982"/>
              <a:ext cx="791775" cy="406485"/>
              <a:chOff x="-3565087" y="1409294"/>
              <a:chExt cx="627469" cy="322133"/>
            </a:xfrm>
          </p:grpSpPr>
          <p:grpSp>
            <p:nvGrpSpPr>
              <p:cNvPr id="146" name="Groep 145">
                <a:extLst>
                  <a:ext uri="{FF2B5EF4-FFF2-40B4-BE49-F238E27FC236}">
                    <a16:creationId xmlns:a16="http://schemas.microsoft.com/office/drawing/2014/main" id="{D548B0B1-2510-4ADD-B9FD-9BEAB895E1A7}"/>
                  </a:ext>
                </a:extLst>
              </p:cNvPr>
              <p:cNvGrpSpPr/>
              <p:nvPr userDrawn="1"/>
            </p:nvGrpSpPr>
            <p:grpSpPr>
              <a:xfrm>
                <a:off x="-3364916" y="1409294"/>
                <a:ext cx="225195" cy="195499"/>
                <a:chOff x="10307162" y="1361199"/>
                <a:chExt cx="2200275" cy="1914525"/>
              </a:xfrm>
            </p:grpSpPr>
            <p:sp>
              <p:nvSpPr>
                <p:cNvPr id="148" name="Vrije vorm: vorm 147">
                  <a:extLst>
                    <a:ext uri="{FF2B5EF4-FFF2-40B4-BE49-F238E27FC236}">
                      <a16:creationId xmlns:a16="http://schemas.microsoft.com/office/drawing/2014/main" id="{9ED33032-4F5E-416F-A2BA-45D3D252C8AB}"/>
                    </a:ext>
                  </a:extLst>
                </p:cNvPr>
                <p:cNvSpPr/>
                <p:nvPr/>
              </p:nvSpPr>
              <p:spPr>
                <a:xfrm>
                  <a:off x="10683400" y="1831734"/>
                  <a:ext cx="371475" cy="371475"/>
                </a:xfrm>
                <a:custGeom>
                  <a:avLst/>
                  <a:gdLst>
                    <a:gd name="connsiteX0" fmla="*/ 369094 w 371475"/>
                    <a:gd name="connsiteY0" fmla="*/ 188119 h 371475"/>
                    <a:gd name="connsiteX1" fmla="*/ 188119 w 371475"/>
                    <a:gd name="connsiteY1" fmla="*/ 369094 h 371475"/>
                    <a:gd name="connsiteX2" fmla="*/ 7144 w 371475"/>
                    <a:gd name="connsiteY2" fmla="*/ 188119 h 371475"/>
                    <a:gd name="connsiteX3" fmla="*/ 188119 w 371475"/>
                    <a:gd name="connsiteY3" fmla="*/ 7144 h 371475"/>
                    <a:gd name="connsiteX4" fmla="*/ 369094 w 371475"/>
                    <a:gd name="connsiteY4" fmla="*/ 188119 h 3714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1475" h="371475">
                      <a:moveTo>
                        <a:pt x="369094" y="188119"/>
                      </a:moveTo>
                      <a:cubicBezTo>
                        <a:pt x="369094" y="288068"/>
                        <a:pt x="288068" y="369094"/>
                        <a:pt x="188119" y="369094"/>
                      </a:cubicBezTo>
                      <a:cubicBezTo>
                        <a:pt x="88169" y="369094"/>
                        <a:pt x="7144" y="288068"/>
                        <a:pt x="7144" y="188119"/>
                      </a:cubicBezTo>
                      <a:cubicBezTo>
                        <a:pt x="7144" y="88169"/>
                        <a:pt x="88169" y="7144"/>
                        <a:pt x="188119" y="7144"/>
                      </a:cubicBezTo>
                      <a:cubicBezTo>
                        <a:pt x="288068" y="7144"/>
                        <a:pt x="369094" y="88169"/>
                        <a:pt x="369094" y="188119"/>
                      </a:cubicBezTo>
                      <a:close/>
                    </a:path>
                  </a:pathLst>
                </a:custGeom>
                <a:solidFill>
                  <a:srgbClr val="1FF524"/>
                </a:solidFill>
                <a:ln w="9525" cap="flat">
                  <a:noFill/>
                  <a:prstDash val="solid"/>
                  <a:miter/>
                </a:ln>
              </p:spPr>
              <p:txBody>
                <a:bodyPr rtlCol="0" anchor="ctr"/>
                <a:lstStyle/>
                <a:p>
                  <a:pPr defTabSz="746602"/>
                  <a:endParaRPr lang="nl-NL" sz="5400" dirty="0">
                    <a:solidFill>
                      <a:srgbClr val="211F26"/>
                    </a:solidFill>
                    <a:latin typeface="Segoe UI Light"/>
                  </a:endParaRPr>
                </a:p>
              </p:txBody>
            </p:sp>
            <p:grpSp>
              <p:nvGrpSpPr>
                <p:cNvPr id="149" name="Groep 148">
                  <a:extLst>
                    <a:ext uri="{FF2B5EF4-FFF2-40B4-BE49-F238E27FC236}">
                      <a16:creationId xmlns:a16="http://schemas.microsoft.com/office/drawing/2014/main" id="{9BE6C98B-0536-49D7-B3E5-074A4EEB5655}"/>
                    </a:ext>
                  </a:extLst>
                </p:cNvPr>
                <p:cNvGrpSpPr/>
                <p:nvPr/>
              </p:nvGrpSpPr>
              <p:grpSpPr>
                <a:xfrm>
                  <a:off x="10307162" y="1361199"/>
                  <a:ext cx="2200275" cy="1914525"/>
                  <a:chOff x="10307162" y="1361199"/>
                  <a:chExt cx="2200275" cy="1914525"/>
                </a:xfrm>
                <a:gradFill>
                  <a:gsLst>
                    <a:gs pos="0">
                      <a:srgbClr val="9D9FA1"/>
                    </a:gs>
                    <a:gs pos="70000">
                      <a:srgbClr val="211F26"/>
                    </a:gs>
                  </a:gsLst>
                  <a:lin ang="2700000" scaled="0"/>
                </a:gradFill>
              </p:grpSpPr>
              <p:sp>
                <p:nvSpPr>
                  <p:cNvPr id="150" name="Vrije vorm: vorm 149">
                    <a:extLst>
                      <a:ext uri="{FF2B5EF4-FFF2-40B4-BE49-F238E27FC236}">
                        <a16:creationId xmlns:a16="http://schemas.microsoft.com/office/drawing/2014/main" id="{59E49906-B1EC-47FE-8B63-7B5361499C6B}"/>
                      </a:ext>
                    </a:extLst>
                  </p:cNvPr>
                  <p:cNvSpPr/>
                  <p:nvPr/>
                </p:nvSpPr>
                <p:spPr>
                  <a:xfrm>
                    <a:off x="10307162" y="1361199"/>
                    <a:ext cx="2200275" cy="1914525"/>
                  </a:xfrm>
                  <a:custGeom>
                    <a:avLst/>
                    <a:gdLst>
                      <a:gd name="connsiteX0" fmla="*/ 7144 w 2200275"/>
                      <a:gd name="connsiteY0" fmla="*/ 7144 h 1914525"/>
                      <a:gd name="connsiteX1" fmla="*/ 7144 w 2200275"/>
                      <a:gd name="connsiteY1" fmla="*/ 245269 h 1914525"/>
                      <a:gd name="connsiteX2" fmla="*/ 432911 w 2200275"/>
                      <a:gd name="connsiteY2" fmla="*/ 245269 h 1914525"/>
                      <a:gd name="connsiteX3" fmla="*/ 432911 w 2200275"/>
                      <a:gd name="connsiteY3" fmla="*/ 245269 h 1914525"/>
                      <a:gd name="connsiteX4" fmla="*/ 1959769 w 2200275"/>
                      <a:gd name="connsiteY4" fmla="*/ 245269 h 1914525"/>
                      <a:gd name="connsiteX5" fmla="*/ 1959769 w 2200275"/>
                      <a:gd name="connsiteY5" fmla="*/ 1674019 h 1914525"/>
                      <a:gd name="connsiteX6" fmla="*/ 245269 w 2200275"/>
                      <a:gd name="connsiteY6" fmla="*/ 1674019 h 1914525"/>
                      <a:gd name="connsiteX7" fmla="*/ 245269 w 2200275"/>
                      <a:gd name="connsiteY7" fmla="*/ 350044 h 1914525"/>
                      <a:gd name="connsiteX8" fmla="*/ 7144 w 2200275"/>
                      <a:gd name="connsiteY8" fmla="*/ 350044 h 1914525"/>
                      <a:gd name="connsiteX9" fmla="*/ 7144 w 2200275"/>
                      <a:gd name="connsiteY9" fmla="*/ 1912144 h 1914525"/>
                      <a:gd name="connsiteX10" fmla="*/ 2197894 w 2200275"/>
                      <a:gd name="connsiteY10" fmla="*/ 1912144 h 1914525"/>
                      <a:gd name="connsiteX11" fmla="*/ 2197894 w 2200275"/>
                      <a:gd name="connsiteY11" fmla="*/ 7144 h 191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00275" h="1914525">
                        <a:moveTo>
                          <a:pt x="7144" y="7144"/>
                        </a:moveTo>
                        <a:lnTo>
                          <a:pt x="7144" y="245269"/>
                        </a:lnTo>
                        <a:lnTo>
                          <a:pt x="432911" y="245269"/>
                        </a:lnTo>
                        <a:lnTo>
                          <a:pt x="432911" y="245269"/>
                        </a:lnTo>
                        <a:lnTo>
                          <a:pt x="1959769" y="245269"/>
                        </a:lnTo>
                        <a:lnTo>
                          <a:pt x="1959769" y="1674019"/>
                        </a:lnTo>
                        <a:lnTo>
                          <a:pt x="245269" y="1674019"/>
                        </a:lnTo>
                        <a:lnTo>
                          <a:pt x="245269" y="350044"/>
                        </a:lnTo>
                        <a:lnTo>
                          <a:pt x="7144" y="350044"/>
                        </a:lnTo>
                        <a:lnTo>
                          <a:pt x="7144" y="1912144"/>
                        </a:lnTo>
                        <a:lnTo>
                          <a:pt x="2197894" y="1912144"/>
                        </a:lnTo>
                        <a:lnTo>
                          <a:pt x="2197894" y="7144"/>
                        </a:lnTo>
                        <a:close/>
                      </a:path>
                    </a:pathLst>
                  </a:custGeom>
                  <a:grpFill/>
                  <a:ln w="9525" cap="flat">
                    <a:noFill/>
                    <a:prstDash val="solid"/>
                    <a:miter/>
                  </a:ln>
                </p:spPr>
                <p:txBody>
                  <a:bodyPr rtlCol="0" anchor="ctr"/>
                  <a:lstStyle/>
                  <a:p>
                    <a:pPr defTabSz="746602"/>
                    <a:endParaRPr lang="nl-NL" sz="5400" dirty="0">
                      <a:solidFill>
                        <a:srgbClr val="211F26"/>
                      </a:solidFill>
                      <a:latin typeface="Segoe UI Light"/>
                    </a:endParaRPr>
                  </a:p>
                </p:txBody>
              </p:sp>
              <p:sp>
                <p:nvSpPr>
                  <p:cNvPr id="151" name="Vrije vorm: vorm 150">
                    <a:extLst>
                      <a:ext uri="{FF2B5EF4-FFF2-40B4-BE49-F238E27FC236}">
                        <a16:creationId xmlns:a16="http://schemas.microsoft.com/office/drawing/2014/main" id="{05431BE2-E55C-483E-A1B8-2B737C4B7592}"/>
                      </a:ext>
                    </a:extLst>
                  </p:cNvPr>
                  <p:cNvSpPr/>
                  <p:nvPr/>
                </p:nvSpPr>
                <p:spPr>
                  <a:xfrm>
                    <a:off x="10682447" y="1953654"/>
                    <a:ext cx="1438275" cy="885825"/>
                  </a:xfrm>
                  <a:custGeom>
                    <a:avLst/>
                    <a:gdLst>
                      <a:gd name="connsiteX0" fmla="*/ 1070134 w 1438275"/>
                      <a:gd name="connsiteY0" fmla="*/ 7144 h 885825"/>
                      <a:gd name="connsiteX1" fmla="*/ 801529 w 1438275"/>
                      <a:gd name="connsiteY1" fmla="*/ 275749 h 885825"/>
                      <a:gd name="connsiteX2" fmla="*/ 662464 w 1438275"/>
                      <a:gd name="connsiteY2" fmla="*/ 137636 h 885825"/>
                      <a:gd name="connsiteX3" fmla="*/ 7144 w 1438275"/>
                      <a:gd name="connsiteY3" fmla="*/ 784384 h 885825"/>
                      <a:gd name="connsiteX4" fmla="*/ 108109 w 1438275"/>
                      <a:gd name="connsiteY4" fmla="*/ 885349 h 885825"/>
                      <a:gd name="connsiteX5" fmla="*/ 662464 w 1438275"/>
                      <a:gd name="connsiteY5" fmla="*/ 338614 h 885825"/>
                      <a:gd name="connsiteX6" fmla="*/ 928211 w 1438275"/>
                      <a:gd name="connsiteY6" fmla="*/ 605314 h 885825"/>
                      <a:gd name="connsiteX7" fmla="*/ 1029176 w 1438275"/>
                      <a:gd name="connsiteY7" fmla="*/ 503396 h 885825"/>
                      <a:gd name="connsiteX8" fmla="*/ 902494 w 1438275"/>
                      <a:gd name="connsiteY8" fmla="*/ 376714 h 885825"/>
                      <a:gd name="connsiteX9" fmla="*/ 1070134 w 1438275"/>
                      <a:gd name="connsiteY9" fmla="*/ 209074 h 885825"/>
                      <a:gd name="connsiteX10" fmla="*/ 1337786 w 1438275"/>
                      <a:gd name="connsiteY10" fmla="*/ 480536 h 885825"/>
                      <a:gd name="connsiteX11" fmla="*/ 1438751 w 1438275"/>
                      <a:gd name="connsiteY11" fmla="*/ 378619 h 885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38275" h="885825">
                        <a:moveTo>
                          <a:pt x="1070134" y="7144"/>
                        </a:moveTo>
                        <a:lnTo>
                          <a:pt x="801529" y="275749"/>
                        </a:lnTo>
                        <a:lnTo>
                          <a:pt x="662464" y="137636"/>
                        </a:lnTo>
                        <a:lnTo>
                          <a:pt x="7144" y="784384"/>
                        </a:lnTo>
                        <a:lnTo>
                          <a:pt x="108109" y="885349"/>
                        </a:lnTo>
                        <a:lnTo>
                          <a:pt x="662464" y="338614"/>
                        </a:lnTo>
                        <a:lnTo>
                          <a:pt x="928211" y="605314"/>
                        </a:lnTo>
                        <a:lnTo>
                          <a:pt x="1029176" y="503396"/>
                        </a:lnTo>
                        <a:lnTo>
                          <a:pt x="902494" y="376714"/>
                        </a:lnTo>
                        <a:lnTo>
                          <a:pt x="1070134" y="209074"/>
                        </a:lnTo>
                        <a:lnTo>
                          <a:pt x="1337786" y="480536"/>
                        </a:lnTo>
                        <a:lnTo>
                          <a:pt x="1438751" y="378619"/>
                        </a:lnTo>
                        <a:close/>
                      </a:path>
                    </a:pathLst>
                  </a:custGeom>
                  <a:grpFill/>
                  <a:ln w="9525" cap="flat">
                    <a:noFill/>
                    <a:prstDash val="solid"/>
                    <a:miter/>
                  </a:ln>
                </p:spPr>
                <p:txBody>
                  <a:bodyPr rtlCol="0" anchor="ctr"/>
                  <a:lstStyle/>
                  <a:p>
                    <a:pPr defTabSz="746602"/>
                    <a:endParaRPr lang="nl-NL" sz="5400" dirty="0">
                      <a:solidFill>
                        <a:srgbClr val="211F26"/>
                      </a:solidFill>
                      <a:latin typeface="Segoe UI Light"/>
                    </a:endParaRPr>
                  </a:p>
                </p:txBody>
              </p:sp>
            </p:grpSp>
          </p:grpSp>
          <p:sp>
            <p:nvSpPr>
              <p:cNvPr id="147" name="Tekstvak 146">
                <a:extLst>
                  <a:ext uri="{FF2B5EF4-FFF2-40B4-BE49-F238E27FC236}">
                    <a16:creationId xmlns:a16="http://schemas.microsoft.com/office/drawing/2014/main" id="{084183E7-D6F2-4856-9A5A-10D54D99B5F7}"/>
                  </a:ext>
                </a:extLst>
              </p:cNvPr>
              <p:cNvSpPr txBox="1"/>
              <p:nvPr userDrawn="1"/>
            </p:nvSpPr>
            <p:spPr>
              <a:xfrm>
                <a:off x="-3565087" y="1617700"/>
                <a:ext cx="627469" cy="113727"/>
              </a:xfrm>
              <a:prstGeom prst="rect">
                <a:avLst/>
              </a:prstGeom>
              <a:noFill/>
            </p:spPr>
            <p:txBody>
              <a:bodyPr wrap="square" lIns="0" tIns="18000" rIns="0" bIns="0" rtlCol="0" anchor="t">
                <a:noAutofit/>
              </a:bodyPr>
              <a:lstStyle/>
              <a:p>
                <a:pPr marL="0" marR="0" lvl="0" indent="0" algn="ctr" defTabSz="685800" rtl="0"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Afbeeldingen</a:t>
                </a:r>
              </a:p>
            </p:txBody>
          </p:sp>
        </p:grpSp>
        <p:grpSp>
          <p:nvGrpSpPr>
            <p:cNvPr id="126" name="Groep 125">
              <a:extLst>
                <a:ext uri="{FF2B5EF4-FFF2-40B4-BE49-F238E27FC236}">
                  <a16:creationId xmlns:a16="http://schemas.microsoft.com/office/drawing/2014/main" id="{24BD2157-098E-4024-97CA-FB6AC81C9194}"/>
                </a:ext>
              </a:extLst>
            </p:cNvPr>
            <p:cNvGrpSpPr/>
            <p:nvPr userDrawn="1"/>
          </p:nvGrpSpPr>
          <p:grpSpPr>
            <a:xfrm>
              <a:off x="-3354295" y="5166361"/>
              <a:ext cx="514284" cy="506545"/>
              <a:chOff x="12617641" y="3403239"/>
              <a:chExt cx="752963" cy="741634"/>
            </a:xfrm>
          </p:grpSpPr>
          <p:grpSp>
            <p:nvGrpSpPr>
              <p:cNvPr id="130" name="Groep 129">
                <a:extLst>
                  <a:ext uri="{FF2B5EF4-FFF2-40B4-BE49-F238E27FC236}">
                    <a16:creationId xmlns:a16="http://schemas.microsoft.com/office/drawing/2014/main" id="{1C7682AF-2BE8-40E1-A746-E3E014335212}"/>
                  </a:ext>
                </a:extLst>
              </p:cNvPr>
              <p:cNvGrpSpPr/>
              <p:nvPr userDrawn="1"/>
            </p:nvGrpSpPr>
            <p:grpSpPr>
              <a:xfrm>
                <a:off x="12771530" y="3403239"/>
                <a:ext cx="467176" cy="448491"/>
                <a:chOff x="12782157" y="3403239"/>
                <a:chExt cx="467176" cy="448491"/>
              </a:xfrm>
            </p:grpSpPr>
            <p:grpSp>
              <p:nvGrpSpPr>
                <p:cNvPr id="133" name="Groep 132">
                  <a:extLst>
                    <a:ext uri="{FF2B5EF4-FFF2-40B4-BE49-F238E27FC236}">
                      <a16:creationId xmlns:a16="http://schemas.microsoft.com/office/drawing/2014/main" id="{E756173C-A8F8-4645-A95B-65507641973B}"/>
                    </a:ext>
                  </a:extLst>
                </p:cNvPr>
                <p:cNvGrpSpPr/>
                <p:nvPr userDrawn="1"/>
              </p:nvGrpSpPr>
              <p:grpSpPr>
                <a:xfrm>
                  <a:off x="12782157" y="3403239"/>
                  <a:ext cx="412976" cy="396132"/>
                  <a:chOff x="13554906" y="3320109"/>
                  <a:chExt cx="443917" cy="425811"/>
                </a:xfrm>
              </p:grpSpPr>
              <p:grpSp>
                <p:nvGrpSpPr>
                  <p:cNvPr id="140" name="Groep 139">
                    <a:extLst>
                      <a:ext uri="{FF2B5EF4-FFF2-40B4-BE49-F238E27FC236}">
                        <a16:creationId xmlns:a16="http://schemas.microsoft.com/office/drawing/2014/main" id="{5467DD6A-DC49-4000-9CA3-5040F81D912A}"/>
                      </a:ext>
                    </a:extLst>
                  </p:cNvPr>
                  <p:cNvGrpSpPr/>
                  <p:nvPr userDrawn="1"/>
                </p:nvGrpSpPr>
                <p:grpSpPr>
                  <a:xfrm>
                    <a:off x="13554906" y="3320109"/>
                    <a:ext cx="443917" cy="425811"/>
                    <a:chOff x="12909684" y="1276143"/>
                    <a:chExt cx="443917" cy="425811"/>
                  </a:xfrm>
                </p:grpSpPr>
                <p:sp>
                  <p:nvSpPr>
                    <p:cNvPr id="143" name="Rechthoek 142">
                      <a:extLst>
                        <a:ext uri="{FF2B5EF4-FFF2-40B4-BE49-F238E27FC236}">
                          <a16:creationId xmlns:a16="http://schemas.microsoft.com/office/drawing/2014/main" id="{5C6AD110-943C-4065-88EC-A505BD6D2337}"/>
                        </a:ext>
                      </a:extLst>
                    </p:cNvPr>
                    <p:cNvSpPr/>
                    <p:nvPr userDrawn="1"/>
                  </p:nvSpPr>
                  <p:spPr>
                    <a:xfrm>
                      <a:off x="12909689" y="1276143"/>
                      <a:ext cx="443912" cy="425811"/>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144" name="Rechthoek 143">
                      <a:extLst>
                        <a:ext uri="{FF2B5EF4-FFF2-40B4-BE49-F238E27FC236}">
                          <a16:creationId xmlns:a16="http://schemas.microsoft.com/office/drawing/2014/main" id="{B2CCCEDD-7D4E-4F5C-B586-F57517C377E9}"/>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145" name="Ovaal 144">
                      <a:extLst>
                        <a:ext uri="{FF2B5EF4-FFF2-40B4-BE49-F238E27FC236}">
                          <a16:creationId xmlns:a16="http://schemas.microsoft.com/office/drawing/2014/main" id="{C2B3FBBD-6B17-479F-B7DC-93944AFF3812}"/>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pic>
                <p:nvPicPr>
                  <p:cNvPr id="141" name="Afbeelding 140">
                    <a:extLst>
                      <a:ext uri="{FF2B5EF4-FFF2-40B4-BE49-F238E27FC236}">
                        <a16:creationId xmlns:a16="http://schemas.microsoft.com/office/drawing/2014/main" id="{668CA53D-9B02-4C46-B38D-6CF0C46FC97D}"/>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a:off x="13567296" y="3424991"/>
                    <a:ext cx="173367" cy="140220"/>
                  </a:xfrm>
                  <a:prstGeom prst="rect">
                    <a:avLst/>
                  </a:prstGeom>
                </p:spPr>
              </p:pic>
              <p:pic>
                <p:nvPicPr>
                  <p:cNvPr id="142" name="Afbeelding 141">
                    <a:extLst>
                      <a:ext uri="{FF2B5EF4-FFF2-40B4-BE49-F238E27FC236}">
                        <a16:creationId xmlns:a16="http://schemas.microsoft.com/office/drawing/2014/main" id="{FAEA06E4-4D72-4631-AEA0-06C3AB2AEA2A}"/>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flipH="1">
                    <a:off x="13635599" y="3449265"/>
                    <a:ext cx="173367" cy="111424"/>
                  </a:xfrm>
                  <a:prstGeom prst="rect">
                    <a:avLst/>
                  </a:prstGeom>
                </p:spPr>
              </p:pic>
            </p:grpSp>
            <p:grpSp>
              <p:nvGrpSpPr>
                <p:cNvPr id="134" name="Groep 133">
                  <a:extLst>
                    <a:ext uri="{FF2B5EF4-FFF2-40B4-BE49-F238E27FC236}">
                      <a16:creationId xmlns:a16="http://schemas.microsoft.com/office/drawing/2014/main" id="{0F4BFD01-D69C-4B2C-AC80-C3A9BC9D7B1D}"/>
                    </a:ext>
                  </a:extLst>
                </p:cNvPr>
                <p:cNvGrpSpPr/>
                <p:nvPr userDrawn="1"/>
              </p:nvGrpSpPr>
              <p:grpSpPr>
                <a:xfrm>
                  <a:off x="13103513" y="3705268"/>
                  <a:ext cx="145820" cy="146462"/>
                  <a:chOff x="13096169" y="3602278"/>
                  <a:chExt cx="145820" cy="146462"/>
                </a:xfrm>
              </p:grpSpPr>
              <p:sp>
                <p:nvSpPr>
                  <p:cNvPr id="138" name="Rechthoek 137">
                    <a:extLst>
                      <a:ext uri="{FF2B5EF4-FFF2-40B4-BE49-F238E27FC236}">
                        <a16:creationId xmlns:a16="http://schemas.microsoft.com/office/drawing/2014/main" id="{6D677224-074F-4E3E-B9D4-E7D330A1BFD3}"/>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139" name="Rechthoek 138">
                    <a:extLst>
                      <a:ext uri="{FF2B5EF4-FFF2-40B4-BE49-F238E27FC236}">
                        <a16:creationId xmlns:a16="http://schemas.microsoft.com/office/drawing/2014/main" id="{7252F381-5FF6-44B6-A536-08E2E4698385}"/>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nvGrpSpPr>
                <p:cNvPr id="135" name="Groep 134">
                  <a:extLst>
                    <a:ext uri="{FF2B5EF4-FFF2-40B4-BE49-F238E27FC236}">
                      <a16:creationId xmlns:a16="http://schemas.microsoft.com/office/drawing/2014/main" id="{0499F054-6303-461C-A16E-8655B35E6590}"/>
                    </a:ext>
                  </a:extLst>
                </p:cNvPr>
                <p:cNvGrpSpPr/>
                <p:nvPr userDrawn="1"/>
              </p:nvGrpSpPr>
              <p:grpSpPr>
                <a:xfrm rot="10800000">
                  <a:off x="13061402" y="3665637"/>
                  <a:ext cx="145820" cy="146462"/>
                  <a:chOff x="13096169" y="3602278"/>
                  <a:chExt cx="145820" cy="146462"/>
                </a:xfrm>
              </p:grpSpPr>
              <p:sp>
                <p:nvSpPr>
                  <p:cNvPr id="136" name="Rechthoek 135">
                    <a:extLst>
                      <a:ext uri="{FF2B5EF4-FFF2-40B4-BE49-F238E27FC236}">
                        <a16:creationId xmlns:a16="http://schemas.microsoft.com/office/drawing/2014/main" id="{200070AD-982C-469E-9127-59450BB7DFF0}"/>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137" name="Rechthoek 136">
                    <a:extLst>
                      <a:ext uri="{FF2B5EF4-FFF2-40B4-BE49-F238E27FC236}">
                        <a16:creationId xmlns:a16="http://schemas.microsoft.com/office/drawing/2014/main" id="{EA56BCE4-04B3-4FFE-B258-6BE172B7AAD5}"/>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sp>
            <p:nvSpPr>
              <p:cNvPr id="131" name="Rechthoek 130">
                <a:extLst>
                  <a:ext uri="{FF2B5EF4-FFF2-40B4-BE49-F238E27FC236}">
                    <a16:creationId xmlns:a16="http://schemas.microsoft.com/office/drawing/2014/main" id="{65796833-FA18-4452-BD58-4C17E811896F}"/>
                  </a:ext>
                </a:extLst>
              </p:cNvPr>
              <p:cNvSpPr/>
              <p:nvPr userDrawn="1"/>
            </p:nvSpPr>
            <p:spPr>
              <a:xfrm>
                <a:off x="12617641" y="3889890"/>
                <a:ext cx="752963"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450"/>
                  </a:spcBef>
                  <a:spcAft>
                    <a:spcPts val="450"/>
                  </a:spcAft>
                </a:pPr>
                <a:r>
                  <a:rPr lang="nl-NL" sz="675" b="0" noProof="0" dirty="0">
                    <a:solidFill>
                      <a:srgbClr val="211F26"/>
                    </a:solidFill>
                    <a:latin typeface="Calibri" panose="020F0502020204030204" pitchFamily="34" charset="0"/>
                    <a:cs typeface="Calibri" panose="020F0502020204030204" pitchFamily="34" charset="0"/>
                  </a:rPr>
                  <a:t>Bijsnijden</a:t>
                </a:r>
              </a:p>
            </p:txBody>
          </p:sp>
          <p:sp>
            <p:nvSpPr>
              <p:cNvPr id="132" name="Gelijkbenige driehoek 131">
                <a:extLst>
                  <a:ext uri="{FF2B5EF4-FFF2-40B4-BE49-F238E27FC236}">
                    <a16:creationId xmlns:a16="http://schemas.microsoft.com/office/drawing/2014/main" id="{2F55823A-BBD5-420C-9486-0B35C73CA7AE}"/>
                  </a:ext>
                </a:extLst>
              </p:cNvPr>
              <p:cNvSpPr/>
              <p:nvPr userDrawn="1"/>
            </p:nvSpPr>
            <p:spPr>
              <a:xfrm rot="10800000">
                <a:off x="12950688" y="4093726"/>
                <a:ext cx="86866" cy="51147"/>
              </a:xfrm>
              <a:prstGeom prst="triangle">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sp>
          <p:nvSpPr>
            <p:cNvPr id="127" name="Ovaal 126">
              <a:extLst>
                <a:ext uri="{FF2B5EF4-FFF2-40B4-BE49-F238E27FC236}">
                  <a16:creationId xmlns:a16="http://schemas.microsoft.com/office/drawing/2014/main" id="{1F2917C8-9878-4EA3-85D7-152EBD39B5F8}"/>
                </a:ext>
              </a:extLst>
            </p:cNvPr>
            <p:cNvSpPr/>
            <p:nvPr userDrawn="1"/>
          </p:nvSpPr>
          <p:spPr>
            <a:xfrm>
              <a:off x="-3603587" y="181118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128" name="Rechthoek 127">
              <a:extLst>
                <a:ext uri="{FF2B5EF4-FFF2-40B4-BE49-F238E27FC236}">
                  <a16:creationId xmlns:a16="http://schemas.microsoft.com/office/drawing/2014/main" id="{3FD7C259-63FF-408B-AFCE-285798F00A89}"/>
                </a:ext>
              </a:extLst>
            </p:cNvPr>
            <p:cNvSpPr/>
            <p:nvPr userDrawn="1"/>
          </p:nvSpPr>
          <p:spPr>
            <a:xfrm>
              <a:off x="-3319415" y="1811185"/>
              <a:ext cx="2944682" cy="326338"/>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Kies de gewenste categorie en afbeelding</a:t>
              </a:r>
              <a:b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‘Invoegen’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129" name="Rechthoek 128">
              <a:extLst>
                <a:ext uri="{FF2B5EF4-FFF2-40B4-BE49-F238E27FC236}">
                  <a16:creationId xmlns:a16="http://schemas.microsoft.com/office/drawing/2014/main" id="{E709F049-9CAB-4FA9-8B36-7BCA9FC57D84}"/>
                </a:ext>
              </a:extLst>
            </p:cNvPr>
            <p:cNvSpPr/>
            <p:nvPr userDrawn="1"/>
          </p:nvSpPr>
          <p:spPr>
            <a:xfrm>
              <a:off x="-3319415" y="2245760"/>
              <a:ext cx="825500" cy="209550"/>
            </a:xfrm>
            <a:prstGeom prst="rect">
              <a:avLst/>
            </a:prstGeom>
            <a:solidFill>
              <a:srgbClr val="1FF524"/>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450"/>
                </a:spcBef>
                <a:spcAft>
                  <a:spcPts val="450"/>
                </a:spcAft>
              </a:pPr>
              <a:r>
                <a:rPr lang="nl-NL" sz="750" b="1" noProof="0" dirty="0">
                  <a:solidFill>
                    <a:srgbClr val="211F26"/>
                  </a:solidFill>
                  <a:latin typeface="Calibri" panose="020F0502020204030204" pitchFamily="34" charset="0"/>
                  <a:cs typeface="Calibri" panose="020F0502020204030204" pitchFamily="34" charset="0"/>
                </a:rPr>
                <a:t>Invoegen</a:t>
              </a:r>
            </a:p>
          </p:txBody>
        </p:sp>
      </p:grpSp>
      <p:sp>
        <p:nvSpPr>
          <p:cNvPr id="11" name="- INFO">
            <a:extLst>
              <a:ext uri="{FF2B5EF4-FFF2-40B4-BE49-F238E27FC236}">
                <a16:creationId xmlns:a16="http://schemas.microsoft.com/office/drawing/2014/main" id="{D5D548DA-264A-4D19-8A0A-B2288EC6661C}"/>
              </a:ext>
            </a:extLst>
          </p:cNvPr>
          <p:cNvSpPr txBox="1"/>
          <p:nvPr userDrawn="1"/>
        </p:nvSpPr>
        <p:spPr>
          <a:xfrm>
            <a:off x="0" y="-272667"/>
            <a:ext cx="9134475" cy="148842"/>
          </a:xfrm>
          <a:prstGeom prst="rect">
            <a:avLst/>
          </a:prstGeom>
          <a:noFill/>
        </p:spPr>
        <p:txBody>
          <a:bodyPr wrap="square" lIns="0" tIns="0" rIns="0" bIns="0" rtlCol="0" anchor="ctr" anchorCtr="0">
            <a:noAutofit/>
          </a:bodyPr>
          <a:lstStyle/>
          <a:p>
            <a:pPr algn="l"/>
            <a:r>
              <a:rPr lang="nl-NL" sz="1050" b="1" cap="all" spc="0" baseline="0">
                <a:solidFill>
                  <a:sysClr val="windowText" lastClr="000000"/>
                </a:solidFill>
                <a:latin typeface="+mn-lt"/>
                <a:cs typeface="Calibri" panose="020F0502020204030204" pitchFamily="34" charset="0"/>
              </a:rPr>
              <a:t>instagram #2</a:t>
            </a:r>
            <a:endParaRPr lang="nl-NL" sz="1050" b="1" cap="all" spc="0" baseline="0" dirty="0">
              <a:solidFill>
                <a:sysClr val="windowText" lastClr="000000"/>
              </a:solidFill>
              <a:latin typeface="+mn-lt"/>
              <a:cs typeface="Calibri" panose="020F0502020204030204" pitchFamily="34" charset="0"/>
            </a:endParaRPr>
          </a:p>
        </p:txBody>
      </p:sp>
      <p:grpSp>
        <p:nvGrpSpPr>
          <p:cNvPr id="12" name="Groep 11">
            <a:extLst>
              <a:ext uri="{FF2B5EF4-FFF2-40B4-BE49-F238E27FC236}">
                <a16:creationId xmlns:a16="http://schemas.microsoft.com/office/drawing/2014/main" id="{D29EDBDA-9FE8-49DE-9603-8702C5F5A2D7}"/>
              </a:ext>
            </a:extLst>
          </p:cNvPr>
          <p:cNvGrpSpPr/>
          <p:nvPr userDrawn="1"/>
        </p:nvGrpSpPr>
        <p:grpSpPr>
          <a:xfrm>
            <a:off x="3781535" y="848157"/>
            <a:ext cx="1585218" cy="3441083"/>
            <a:chOff x="5042047" y="1130876"/>
            <a:chExt cx="2113624" cy="4588110"/>
          </a:xfrm>
        </p:grpSpPr>
        <p:sp>
          <p:nvSpPr>
            <p:cNvPr id="21" name="Vrije vorm: vorm 20">
              <a:extLst>
                <a:ext uri="{FF2B5EF4-FFF2-40B4-BE49-F238E27FC236}">
                  <a16:creationId xmlns:a16="http://schemas.microsoft.com/office/drawing/2014/main" id="{4558D9BE-F98A-40EB-957C-9B2FE0D31667}"/>
                </a:ext>
              </a:extLst>
            </p:cNvPr>
            <p:cNvSpPr/>
            <p:nvPr/>
          </p:nvSpPr>
          <p:spPr>
            <a:xfrm>
              <a:off x="5042047" y="1130876"/>
              <a:ext cx="2113624" cy="515518"/>
            </a:xfrm>
            <a:custGeom>
              <a:avLst/>
              <a:gdLst>
                <a:gd name="connsiteX0" fmla="*/ 0 w 2113624"/>
                <a:gd name="connsiteY0" fmla="*/ 0 h 515518"/>
                <a:gd name="connsiteX1" fmla="*/ 2113624 w 2113624"/>
                <a:gd name="connsiteY1" fmla="*/ 0 h 515518"/>
                <a:gd name="connsiteX2" fmla="*/ 2113624 w 2113624"/>
                <a:gd name="connsiteY2" fmla="*/ 515518 h 515518"/>
                <a:gd name="connsiteX3" fmla="*/ 0 w 2113624"/>
                <a:gd name="connsiteY3" fmla="*/ 515518 h 515518"/>
              </a:gdLst>
              <a:ahLst/>
              <a:cxnLst>
                <a:cxn ang="0">
                  <a:pos x="connsiteX0" y="connsiteY0"/>
                </a:cxn>
                <a:cxn ang="0">
                  <a:pos x="connsiteX1" y="connsiteY1"/>
                </a:cxn>
                <a:cxn ang="0">
                  <a:pos x="connsiteX2" y="connsiteY2"/>
                </a:cxn>
                <a:cxn ang="0">
                  <a:pos x="connsiteX3" y="connsiteY3"/>
                </a:cxn>
              </a:cxnLst>
              <a:rect l="l" t="t" r="r" b="b"/>
              <a:pathLst>
                <a:path w="2113624" h="515518">
                  <a:moveTo>
                    <a:pt x="0" y="0"/>
                  </a:moveTo>
                  <a:lnTo>
                    <a:pt x="2113624" y="0"/>
                  </a:lnTo>
                  <a:lnTo>
                    <a:pt x="2113624" y="515518"/>
                  </a:lnTo>
                  <a:lnTo>
                    <a:pt x="0" y="515518"/>
                  </a:lnTo>
                  <a:close/>
                </a:path>
              </a:pathLst>
            </a:custGeom>
            <a:solidFill>
              <a:srgbClr val="F2F2F2"/>
            </a:solidFill>
            <a:ln w="11973" cap="flat">
              <a:noFill/>
              <a:prstDash val="solid"/>
              <a:miter/>
            </a:ln>
          </p:spPr>
          <p:txBody>
            <a:bodyPr rtlCol="0" anchor="ctr"/>
            <a:lstStyle/>
            <a:p>
              <a:endParaRPr lang="nl-NL" sz="1350" dirty="0"/>
            </a:p>
          </p:txBody>
        </p:sp>
        <p:grpSp>
          <p:nvGrpSpPr>
            <p:cNvPr id="28" name="Graphic 1">
              <a:extLst>
                <a:ext uri="{FF2B5EF4-FFF2-40B4-BE49-F238E27FC236}">
                  <a16:creationId xmlns:a16="http://schemas.microsoft.com/office/drawing/2014/main" id="{087C003E-8997-4D3A-9610-1DBFAA6D9FAB}"/>
                </a:ext>
              </a:extLst>
            </p:cNvPr>
            <p:cNvGrpSpPr/>
            <p:nvPr/>
          </p:nvGrpSpPr>
          <p:grpSpPr>
            <a:xfrm>
              <a:off x="6978237" y="5180690"/>
              <a:ext cx="19182" cy="86319"/>
              <a:chOff x="6978237" y="5180690"/>
              <a:chExt cx="19182" cy="86319"/>
            </a:xfrm>
            <a:solidFill>
              <a:srgbClr val="9D9D9D"/>
            </a:solidFill>
          </p:grpSpPr>
          <p:sp>
            <p:nvSpPr>
              <p:cNvPr id="29" name="Vrije vorm: vorm 28">
                <a:extLst>
                  <a:ext uri="{FF2B5EF4-FFF2-40B4-BE49-F238E27FC236}">
                    <a16:creationId xmlns:a16="http://schemas.microsoft.com/office/drawing/2014/main" id="{8BAAF3DF-9411-4670-8216-B56CBFE4E7C7}"/>
                  </a:ext>
                </a:extLst>
              </p:cNvPr>
              <p:cNvSpPr/>
              <p:nvPr/>
            </p:nvSpPr>
            <p:spPr>
              <a:xfrm>
                <a:off x="6978237" y="5180690"/>
                <a:ext cx="19182" cy="19182"/>
              </a:xfrm>
              <a:custGeom>
                <a:avLst/>
                <a:gdLst>
                  <a:gd name="connsiteX0" fmla="*/ 19182 w 19182"/>
                  <a:gd name="connsiteY0" fmla="*/ 9591 h 19182"/>
                  <a:gd name="connsiteX1" fmla="*/ 9591 w 19182"/>
                  <a:gd name="connsiteY1" fmla="*/ 19182 h 19182"/>
                  <a:gd name="connsiteX2" fmla="*/ 0 w 19182"/>
                  <a:gd name="connsiteY2" fmla="*/ 9591 h 19182"/>
                  <a:gd name="connsiteX3" fmla="*/ 9591 w 19182"/>
                  <a:gd name="connsiteY3" fmla="*/ 0 h 19182"/>
                  <a:gd name="connsiteX4" fmla="*/ 19182 w 19182"/>
                  <a:gd name="connsiteY4" fmla="*/ 9591 h 191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182" h="19182">
                    <a:moveTo>
                      <a:pt x="19182" y="9591"/>
                    </a:moveTo>
                    <a:cubicBezTo>
                      <a:pt x="19182" y="14888"/>
                      <a:pt x="14888" y="19182"/>
                      <a:pt x="9591" y="19182"/>
                    </a:cubicBezTo>
                    <a:cubicBezTo>
                      <a:pt x="4294" y="19182"/>
                      <a:pt x="0" y="14888"/>
                      <a:pt x="0" y="9591"/>
                    </a:cubicBezTo>
                    <a:cubicBezTo>
                      <a:pt x="0" y="4294"/>
                      <a:pt x="4294" y="0"/>
                      <a:pt x="9591" y="0"/>
                    </a:cubicBezTo>
                    <a:cubicBezTo>
                      <a:pt x="14888" y="0"/>
                      <a:pt x="19182" y="4294"/>
                      <a:pt x="19182" y="9591"/>
                    </a:cubicBezTo>
                    <a:close/>
                  </a:path>
                </a:pathLst>
              </a:custGeom>
              <a:solidFill>
                <a:srgbClr val="9D9D9D"/>
              </a:solidFill>
              <a:ln w="11973" cap="flat">
                <a:noFill/>
                <a:prstDash val="solid"/>
                <a:miter/>
              </a:ln>
            </p:spPr>
            <p:txBody>
              <a:bodyPr rtlCol="0" anchor="ctr"/>
              <a:lstStyle/>
              <a:p>
                <a:endParaRPr lang="nl-NL" sz="1350" dirty="0"/>
              </a:p>
            </p:txBody>
          </p:sp>
          <p:sp>
            <p:nvSpPr>
              <p:cNvPr id="30" name="Vrije vorm: vorm 29">
                <a:extLst>
                  <a:ext uri="{FF2B5EF4-FFF2-40B4-BE49-F238E27FC236}">
                    <a16:creationId xmlns:a16="http://schemas.microsoft.com/office/drawing/2014/main" id="{994B5EB9-5179-45EF-B2D1-850BF6B9138B}"/>
                  </a:ext>
                </a:extLst>
              </p:cNvPr>
              <p:cNvSpPr/>
              <p:nvPr/>
            </p:nvSpPr>
            <p:spPr>
              <a:xfrm>
                <a:off x="6978237" y="5214259"/>
                <a:ext cx="19182" cy="19182"/>
              </a:xfrm>
              <a:custGeom>
                <a:avLst/>
                <a:gdLst>
                  <a:gd name="connsiteX0" fmla="*/ 19182 w 19182"/>
                  <a:gd name="connsiteY0" fmla="*/ 9591 h 19182"/>
                  <a:gd name="connsiteX1" fmla="*/ 9591 w 19182"/>
                  <a:gd name="connsiteY1" fmla="*/ 19182 h 19182"/>
                  <a:gd name="connsiteX2" fmla="*/ 0 w 19182"/>
                  <a:gd name="connsiteY2" fmla="*/ 9591 h 19182"/>
                  <a:gd name="connsiteX3" fmla="*/ 9591 w 19182"/>
                  <a:gd name="connsiteY3" fmla="*/ 0 h 19182"/>
                  <a:gd name="connsiteX4" fmla="*/ 19182 w 19182"/>
                  <a:gd name="connsiteY4" fmla="*/ 9591 h 191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182" h="19182">
                    <a:moveTo>
                      <a:pt x="19182" y="9591"/>
                    </a:moveTo>
                    <a:cubicBezTo>
                      <a:pt x="19182" y="14888"/>
                      <a:pt x="14888" y="19182"/>
                      <a:pt x="9591" y="19182"/>
                    </a:cubicBezTo>
                    <a:cubicBezTo>
                      <a:pt x="4294" y="19182"/>
                      <a:pt x="0" y="14888"/>
                      <a:pt x="0" y="9591"/>
                    </a:cubicBezTo>
                    <a:cubicBezTo>
                      <a:pt x="0" y="4294"/>
                      <a:pt x="4294" y="0"/>
                      <a:pt x="9591" y="0"/>
                    </a:cubicBezTo>
                    <a:cubicBezTo>
                      <a:pt x="14888" y="0"/>
                      <a:pt x="19182" y="4294"/>
                      <a:pt x="19182" y="9591"/>
                    </a:cubicBezTo>
                    <a:close/>
                  </a:path>
                </a:pathLst>
              </a:custGeom>
              <a:solidFill>
                <a:srgbClr val="9D9D9D"/>
              </a:solidFill>
              <a:ln w="11973" cap="flat">
                <a:noFill/>
                <a:prstDash val="solid"/>
                <a:miter/>
              </a:ln>
            </p:spPr>
            <p:txBody>
              <a:bodyPr rtlCol="0" anchor="ctr"/>
              <a:lstStyle/>
              <a:p>
                <a:endParaRPr lang="nl-NL" sz="1350" dirty="0"/>
              </a:p>
            </p:txBody>
          </p:sp>
          <p:sp>
            <p:nvSpPr>
              <p:cNvPr id="31" name="Vrije vorm: vorm 30">
                <a:extLst>
                  <a:ext uri="{FF2B5EF4-FFF2-40B4-BE49-F238E27FC236}">
                    <a16:creationId xmlns:a16="http://schemas.microsoft.com/office/drawing/2014/main" id="{5B806DCF-806C-4528-A4CB-2CE2AD372B27}"/>
                  </a:ext>
                </a:extLst>
              </p:cNvPr>
              <p:cNvSpPr/>
              <p:nvPr/>
            </p:nvSpPr>
            <p:spPr>
              <a:xfrm>
                <a:off x="6978237" y="5247827"/>
                <a:ext cx="19182" cy="19182"/>
              </a:xfrm>
              <a:custGeom>
                <a:avLst/>
                <a:gdLst>
                  <a:gd name="connsiteX0" fmla="*/ 19182 w 19182"/>
                  <a:gd name="connsiteY0" fmla="*/ 9591 h 19182"/>
                  <a:gd name="connsiteX1" fmla="*/ 9591 w 19182"/>
                  <a:gd name="connsiteY1" fmla="*/ 19182 h 19182"/>
                  <a:gd name="connsiteX2" fmla="*/ 0 w 19182"/>
                  <a:gd name="connsiteY2" fmla="*/ 9591 h 19182"/>
                  <a:gd name="connsiteX3" fmla="*/ 9591 w 19182"/>
                  <a:gd name="connsiteY3" fmla="*/ 0 h 19182"/>
                  <a:gd name="connsiteX4" fmla="*/ 19182 w 19182"/>
                  <a:gd name="connsiteY4" fmla="*/ 9591 h 191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182" h="19182">
                    <a:moveTo>
                      <a:pt x="19182" y="9591"/>
                    </a:moveTo>
                    <a:cubicBezTo>
                      <a:pt x="19182" y="14888"/>
                      <a:pt x="14888" y="19182"/>
                      <a:pt x="9591" y="19182"/>
                    </a:cubicBezTo>
                    <a:cubicBezTo>
                      <a:pt x="4294" y="19182"/>
                      <a:pt x="0" y="14888"/>
                      <a:pt x="0" y="9591"/>
                    </a:cubicBezTo>
                    <a:cubicBezTo>
                      <a:pt x="0" y="4294"/>
                      <a:pt x="4294" y="0"/>
                      <a:pt x="9591" y="0"/>
                    </a:cubicBezTo>
                    <a:cubicBezTo>
                      <a:pt x="14888" y="0"/>
                      <a:pt x="19182" y="4294"/>
                      <a:pt x="19182" y="9591"/>
                    </a:cubicBezTo>
                    <a:close/>
                  </a:path>
                </a:pathLst>
              </a:custGeom>
              <a:solidFill>
                <a:srgbClr val="9D9D9D"/>
              </a:solidFill>
              <a:ln w="11973" cap="flat">
                <a:noFill/>
                <a:prstDash val="solid"/>
                <a:miter/>
              </a:ln>
            </p:spPr>
            <p:txBody>
              <a:bodyPr rtlCol="0" anchor="ctr"/>
              <a:lstStyle/>
              <a:p>
                <a:endParaRPr lang="nl-NL" sz="1350" dirty="0"/>
              </a:p>
            </p:txBody>
          </p:sp>
        </p:grpSp>
        <p:sp>
          <p:nvSpPr>
            <p:cNvPr id="33" name="Vrije vorm: vorm 32">
              <a:extLst>
                <a:ext uri="{FF2B5EF4-FFF2-40B4-BE49-F238E27FC236}">
                  <a16:creationId xmlns:a16="http://schemas.microsoft.com/office/drawing/2014/main" id="{98C84078-A931-4213-B7AC-97F48F28CBD4}"/>
                </a:ext>
              </a:extLst>
            </p:cNvPr>
            <p:cNvSpPr/>
            <p:nvPr/>
          </p:nvSpPr>
          <p:spPr>
            <a:xfrm>
              <a:off x="5042047" y="5338942"/>
              <a:ext cx="2113624" cy="380044"/>
            </a:xfrm>
            <a:custGeom>
              <a:avLst/>
              <a:gdLst>
                <a:gd name="connsiteX0" fmla="*/ 0 w 2113624"/>
                <a:gd name="connsiteY0" fmla="*/ 0 h 380044"/>
                <a:gd name="connsiteX1" fmla="*/ 2113624 w 2113624"/>
                <a:gd name="connsiteY1" fmla="*/ 0 h 380044"/>
                <a:gd name="connsiteX2" fmla="*/ 2113624 w 2113624"/>
                <a:gd name="connsiteY2" fmla="*/ 380045 h 380044"/>
                <a:gd name="connsiteX3" fmla="*/ 0 w 2113624"/>
                <a:gd name="connsiteY3" fmla="*/ 380045 h 380044"/>
              </a:gdLst>
              <a:ahLst/>
              <a:cxnLst>
                <a:cxn ang="0">
                  <a:pos x="connsiteX0" y="connsiteY0"/>
                </a:cxn>
                <a:cxn ang="0">
                  <a:pos x="connsiteX1" y="connsiteY1"/>
                </a:cxn>
                <a:cxn ang="0">
                  <a:pos x="connsiteX2" y="connsiteY2"/>
                </a:cxn>
                <a:cxn ang="0">
                  <a:pos x="connsiteX3" y="connsiteY3"/>
                </a:cxn>
              </a:cxnLst>
              <a:rect l="l" t="t" r="r" b="b"/>
              <a:pathLst>
                <a:path w="2113624" h="380044">
                  <a:moveTo>
                    <a:pt x="0" y="0"/>
                  </a:moveTo>
                  <a:lnTo>
                    <a:pt x="2113624" y="0"/>
                  </a:lnTo>
                  <a:lnTo>
                    <a:pt x="2113624" y="380045"/>
                  </a:lnTo>
                  <a:lnTo>
                    <a:pt x="0" y="380045"/>
                  </a:lnTo>
                  <a:close/>
                </a:path>
              </a:pathLst>
            </a:custGeom>
            <a:solidFill>
              <a:srgbClr val="F2F2F2"/>
            </a:solidFill>
            <a:ln w="11973" cap="flat">
              <a:noFill/>
              <a:prstDash val="solid"/>
              <a:miter/>
            </a:ln>
          </p:spPr>
          <p:txBody>
            <a:bodyPr rtlCol="0" anchor="ctr"/>
            <a:lstStyle/>
            <a:p>
              <a:endParaRPr lang="nl-NL" sz="1350" dirty="0"/>
            </a:p>
          </p:txBody>
        </p:sp>
        <p:sp>
          <p:nvSpPr>
            <p:cNvPr id="34" name="Vrije vorm: vorm 33">
              <a:extLst>
                <a:ext uri="{FF2B5EF4-FFF2-40B4-BE49-F238E27FC236}">
                  <a16:creationId xmlns:a16="http://schemas.microsoft.com/office/drawing/2014/main" id="{1D395E14-B2A1-4B71-9142-0E5547581B88}"/>
                </a:ext>
              </a:extLst>
            </p:cNvPr>
            <p:cNvSpPr/>
            <p:nvPr/>
          </p:nvSpPr>
          <p:spPr>
            <a:xfrm>
              <a:off x="5042047" y="1997665"/>
              <a:ext cx="2113624" cy="2094442"/>
            </a:xfrm>
            <a:custGeom>
              <a:avLst/>
              <a:gdLst>
                <a:gd name="connsiteX0" fmla="*/ 0 w 2113624"/>
                <a:gd name="connsiteY0" fmla="*/ 0 h 2094442"/>
                <a:gd name="connsiteX1" fmla="*/ 2113624 w 2113624"/>
                <a:gd name="connsiteY1" fmla="*/ 0 h 2094442"/>
                <a:gd name="connsiteX2" fmla="*/ 2113624 w 2113624"/>
                <a:gd name="connsiteY2" fmla="*/ 2094442 h 2094442"/>
                <a:gd name="connsiteX3" fmla="*/ 0 w 2113624"/>
                <a:gd name="connsiteY3" fmla="*/ 2094442 h 2094442"/>
              </a:gdLst>
              <a:ahLst/>
              <a:cxnLst>
                <a:cxn ang="0">
                  <a:pos x="connsiteX0" y="connsiteY0"/>
                </a:cxn>
                <a:cxn ang="0">
                  <a:pos x="connsiteX1" y="connsiteY1"/>
                </a:cxn>
                <a:cxn ang="0">
                  <a:pos x="connsiteX2" y="connsiteY2"/>
                </a:cxn>
                <a:cxn ang="0">
                  <a:pos x="connsiteX3" y="connsiteY3"/>
                </a:cxn>
              </a:cxnLst>
              <a:rect l="l" t="t" r="r" b="b"/>
              <a:pathLst>
                <a:path w="2113624" h="2094442">
                  <a:moveTo>
                    <a:pt x="0" y="0"/>
                  </a:moveTo>
                  <a:lnTo>
                    <a:pt x="2113624" y="0"/>
                  </a:lnTo>
                  <a:lnTo>
                    <a:pt x="2113624" y="2094442"/>
                  </a:lnTo>
                  <a:lnTo>
                    <a:pt x="0" y="2094442"/>
                  </a:lnTo>
                  <a:close/>
                </a:path>
              </a:pathLst>
            </a:custGeom>
            <a:solidFill>
              <a:srgbClr val="CECCCD"/>
            </a:solidFill>
            <a:ln w="11973" cap="flat">
              <a:noFill/>
              <a:prstDash val="solid"/>
              <a:miter/>
            </a:ln>
          </p:spPr>
          <p:txBody>
            <a:bodyPr rtlCol="0" anchor="ctr"/>
            <a:lstStyle/>
            <a:p>
              <a:endParaRPr lang="nl-NL" sz="1350" dirty="0"/>
            </a:p>
          </p:txBody>
        </p:sp>
        <p:grpSp>
          <p:nvGrpSpPr>
            <p:cNvPr id="35" name="Graphic 1">
              <a:extLst>
                <a:ext uri="{FF2B5EF4-FFF2-40B4-BE49-F238E27FC236}">
                  <a16:creationId xmlns:a16="http://schemas.microsoft.com/office/drawing/2014/main" id="{087C003E-8997-4D3A-9610-1DBFAA6D9FAB}"/>
                </a:ext>
              </a:extLst>
            </p:cNvPr>
            <p:cNvGrpSpPr/>
            <p:nvPr/>
          </p:nvGrpSpPr>
          <p:grpSpPr>
            <a:xfrm>
              <a:off x="5199100" y="1412612"/>
              <a:ext cx="1798319" cy="183275"/>
              <a:chOff x="5199100" y="1412612"/>
              <a:chExt cx="1798319" cy="183275"/>
            </a:xfrm>
          </p:grpSpPr>
          <p:grpSp>
            <p:nvGrpSpPr>
              <p:cNvPr id="36" name="Graphic 1">
                <a:extLst>
                  <a:ext uri="{FF2B5EF4-FFF2-40B4-BE49-F238E27FC236}">
                    <a16:creationId xmlns:a16="http://schemas.microsoft.com/office/drawing/2014/main" id="{087C003E-8997-4D3A-9610-1DBFAA6D9FAB}"/>
                  </a:ext>
                </a:extLst>
              </p:cNvPr>
              <p:cNvGrpSpPr/>
              <p:nvPr/>
            </p:nvGrpSpPr>
            <p:grpSpPr>
              <a:xfrm>
                <a:off x="5199100" y="1436590"/>
                <a:ext cx="718128" cy="159297"/>
                <a:chOff x="5199100" y="1436590"/>
                <a:chExt cx="718128" cy="159297"/>
              </a:xfrm>
            </p:grpSpPr>
            <p:grpSp>
              <p:nvGrpSpPr>
                <p:cNvPr id="37" name="Graphic 1">
                  <a:extLst>
                    <a:ext uri="{FF2B5EF4-FFF2-40B4-BE49-F238E27FC236}">
                      <a16:creationId xmlns:a16="http://schemas.microsoft.com/office/drawing/2014/main" id="{087C003E-8997-4D3A-9610-1DBFAA6D9FAB}"/>
                    </a:ext>
                  </a:extLst>
                </p:cNvPr>
                <p:cNvGrpSpPr/>
                <p:nvPr/>
              </p:nvGrpSpPr>
              <p:grpSpPr>
                <a:xfrm>
                  <a:off x="5410852" y="1452942"/>
                  <a:ext cx="506376" cy="142945"/>
                  <a:chOff x="5410852" y="1452942"/>
                  <a:chExt cx="506376" cy="142945"/>
                </a:xfrm>
                <a:solidFill>
                  <a:srgbClr val="333333"/>
                </a:solidFill>
              </p:grpSpPr>
              <p:sp>
                <p:nvSpPr>
                  <p:cNvPr id="38" name="Vrije vorm: vorm 37">
                    <a:extLst>
                      <a:ext uri="{FF2B5EF4-FFF2-40B4-BE49-F238E27FC236}">
                        <a16:creationId xmlns:a16="http://schemas.microsoft.com/office/drawing/2014/main" id="{BA5D889C-482B-4405-8F70-6D0EEA498400}"/>
                      </a:ext>
                    </a:extLst>
                  </p:cNvPr>
                  <p:cNvSpPr/>
                  <p:nvPr/>
                </p:nvSpPr>
                <p:spPr>
                  <a:xfrm>
                    <a:off x="5410852" y="1453266"/>
                    <a:ext cx="38813" cy="107304"/>
                  </a:xfrm>
                  <a:custGeom>
                    <a:avLst/>
                    <a:gdLst>
                      <a:gd name="connsiteX0" fmla="*/ 38814 w 38813"/>
                      <a:gd name="connsiteY0" fmla="*/ 43268 h 107304"/>
                      <a:gd name="connsiteX1" fmla="*/ 38814 w 38813"/>
                      <a:gd name="connsiteY1" fmla="*/ 75638 h 107304"/>
                      <a:gd name="connsiteX2" fmla="*/ 37615 w 38813"/>
                      <a:gd name="connsiteY2" fmla="*/ 91223 h 107304"/>
                      <a:gd name="connsiteX3" fmla="*/ 28024 w 38813"/>
                      <a:gd name="connsiteY3" fmla="*/ 105610 h 107304"/>
                      <a:gd name="connsiteX4" fmla="*/ 23228 w 38813"/>
                      <a:gd name="connsiteY4" fmla="*/ 106808 h 107304"/>
                      <a:gd name="connsiteX5" fmla="*/ 23228 w 38813"/>
                      <a:gd name="connsiteY5" fmla="*/ 102013 h 107304"/>
                      <a:gd name="connsiteX6" fmla="*/ 25626 w 38813"/>
                      <a:gd name="connsiteY6" fmla="*/ 86427 h 107304"/>
                      <a:gd name="connsiteX7" fmla="*/ 25626 w 38813"/>
                      <a:gd name="connsiteY7" fmla="*/ 12097 h 107304"/>
                      <a:gd name="connsiteX8" fmla="*/ 24427 w 38813"/>
                      <a:gd name="connsiteY8" fmla="*/ 8500 h 107304"/>
                      <a:gd name="connsiteX9" fmla="*/ 22029 w 38813"/>
                      <a:gd name="connsiteY9" fmla="*/ 10898 h 107304"/>
                      <a:gd name="connsiteX10" fmla="*/ 12438 w 38813"/>
                      <a:gd name="connsiteY10" fmla="*/ 45666 h 107304"/>
                      <a:gd name="connsiteX11" fmla="*/ 14836 w 38813"/>
                      <a:gd name="connsiteY11" fmla="*/ 51660 h 107304"/>
                      <a:gd name="connsiteX12" fmla="*/ 16035 w 38813"/>
                      <a:gd name="connsiteY12" fmla="*/ 54058 h 107304"/>
                      <a:gd name="connsiteX13" fmla="*/ 16035 w 38813"/>
                      <a:gd name="connsiteY13" fmla="*/ 56455 h 107304"/>
                      <a:gd name="connsiteX14" fmla="*/ 13637 w 38813"/>
                      <a:gd name="connsiteY14" fmla="*/ 56455 h 107304"/>
                      <a:gd name="connsiteX15" fmla="*/ 4046 w 38813"/>
                      <a:gd name="connsiteY15" fmla="*/ 49262 h 107304"/>
                      <a:gd name="connsiteX16" fmla="*/ 450 w 38813"/>
                      <a:gd name="connsiteY16" fmla="*/ 34876 h 107304"/>
                      <a:gd name="connsiteX17" fmla="*/ 23228 w 38813"/>
                      <a:gd name="connsiteY17" fmla="*/ 1307 h 107304"/>
                      <a:gd name="connsiteX18" fmla="*/ 36416 w 38813"/>
                      <a:gd name="connsiteY18" fmla="*/ 2506 h 107304"/>
                      <a:gd name="connsiteX19" fmla="*/ 38814 w 38813"/>
                      <a:gd name="connsiteY19" fmla="*/ 7301 h 107304"/>
                      <a:gd name="connsiteX20" fmla="*/ 38814 w 38813"/>
                      <a:gd name="connsiteY20" fmla="*/ 43268 h 107304"/>
                      <a:gd name="connsiteX21" fmla="*/ 38814 w 38813"/>
                      <a:gd name="connsiteY21" fmla="*/ 43268 h 107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8813" h="107304">
                        <a:moveTo>
                          <a:pt x="38814" y="43268"/>
                        </a:moveTo>
                        <a:cubicBezTo>
                          <a:pt x="38814" y="54058"/>
                          <a:pt x="38814" y="64848"/>
                          <a:pt x="38814" y="75638"/>
                        </a:cubicBezTo>
                        <a:cubicBezTo>
                          <a:pt x="38814" y="80433"/>
                          <a:pt x="38814" y="85229"/>
                          <a:pt x="37615" y="91223"/>
                        </a:cubicBezTo>
                        <a:cubicBezTo>
                          <a:pt x="36416" y="97217"/>
                          <a:pt x="32819" y="103212"/>
                          <a:pt x="28024" y="105610"/>
                        </a:cubicBezTo>
                        <a:cubicBezTo>
                          <a:pt x="26825" y="106808"/>
                          <a:pt x="24427" y="108007"/>
                          <a:pt x="23228" y="106808"/>
                        </a:cubicBezTo>
                        <a:cubicBezTo>
                          <a:pt x="22029" y="105610"/>
                          <a:pt x="23228" y="103212"/>
                          <a:pt x="23228" y="102013"/>
                        </a:cubicBezTo>
                        <a:cubicBezTo>
                          <a:pt x="24427" y="97217"/>
                          <a:pt x="25626" y="91223"/>
                          <a:pt x="25626" y="86427"/>
                        </a:cubicBezTo>
                        <a:cubicBezTo>
                          <a:pt x="25626" y="61251"/>
                          <a:pt x="25626" y="37273"/>
                          <a:pt x="25626" y="12097"/>
                        </a:cubicBezTo>
                        <a:cubicBezTo>
                          <a:pt x="25626" y="10898"/>
                          <a:pt x="25626" y="9699"/>
                          <a:pt x="24427" y="8500"/>
                        </a:cubicBezTo>
                        <a:cubicBezTo>
                          <a:pt x="23228" y="8500"/>
                          <a:pt x="22029" y="9699"/>
                          <a:pt x="22029" y="10898"/>
                        </a:cubicBezTo>
                        <a:cubicBezTo>
                          <a:pt x="13637" y="20489"/>
                          <a:pt x="10041" y="32478"/>
                          <a:pt x="12438" y="45666"/>
                        </a:cubicBezTo>
                        <a:cubicBezTo>
                          <a:pt x="12438" y="48063"/>
                          <a:pt x="13637" y="50461"/>
                          <a:pt x="14836" y="51660"/>
                        </a:cubicBezTo>
                        <a:cubicBezTo>
                          <a:pt x="14836" y="52859"/>
                          <a:pt x="16035" y="52859"/>
                          <a:pt x="16035" y="54058"/>
                        </a:cubicBezTo>
                        <a:cubicBezTo>
                          <a:pt x="16035" y="55257"/>
                          <a:pt x="17234" y="56455"/>
                          <a:pt x="16035" y="56455"/>
                        </a:cubicBezTo>
                        <a:cubicBezTo>
                          <a:pt x="14836" y="57654"/>
                          <a:pt x="14836" y="56455"/>
                          <a:pt x="13637" y="56455"/>
                        </a:cubicBezTo>
                        <a:cubicBezTo>
                          <a:pt x="8842" y="55257"/>
                          <a:pt x="6444" y="52859"/>
                          <a:pt x="4046" y="49262"/>
                        </a:cubicBezTo>
                        <a:cubicBezTo>
                          <a:pt x="450" y="44467"/>
                          <a:pt x="-749" y="39671"/>
                          <a:pt x="450" y="34876"/>
                        </a:cubicBezTo>
                        <a:cubicBezTo>
                          <a:pt x="2847" y="20489"/>
                          <a:pt x="11240" y="8500"/>
                          <a:pt x="23228" y="1307"/>
                        </a:cubicBezTo>
                        <a:cubicBezTo>
                          <a:pt x="28024" y="-1091"/>
                          <a:pt x="32819" y="108"/>
                          <a:pt x="36416" y="2506"/>
                        </a:cubicBezTo>
                        <a:cubicBezTo>
                          <a:pt x="38814" y="3705"/>
                          <a:pt x="38814" y="4904"/>
                          <a:pt x="38814" y="7301"/>
                        </a:cubicBezTo>
                        <a:cubicBezTo>
                          <a:pt x="38814" y="19290"/>
                          <a:pt x="38814" y="31279"/>
                          <a:pt x="38814" y="43268"/>
                        </a:cubicBezTo>
                        <a:cubicBezTo>
                          <a:pt x="38814" y="43268"/>
                          <a:pt x="38814" y="43268"/>
                          <a:pt x="38814" y="43268"/>
                        </a:cubicBezTo>
                        <a:close/>
                      </a:path>
                    </a:pathLst>
                  </a:custGeom>
                  <a:solidFill>
                    <a:srgbClr val="333333"/>
                  </a:solidFill>
                  <a:ln w="11973" cap="flat">
                    <a:noFill/>
                    <a:prstDash val="solid"/>
                    <a:miter/>
                  </a:ln>
                </p:spPr>
                <p:txBody>
                  <a:bodyPr rtlCol="0" anchor="ctr"/>
                  <a:lstStyle/>
                  <a:p>
                    <a:endParaRPr lang="nl-NL" sz="1350" dirty="0"/>
                  </a:p>
                </p:txBody>
              </p:sp>
              <p:sp>
                <p:nvSpPr>
                  <p:cNvPr id="39" name="Vrije vorm: vorm 38">
                    <a:extLst>
                      <a:ext uri="{FF2B5EF4-FFF2-40B4-BE49-F238E27FC236}">
                        <a16:creationId xmlns:a16="http://schemas.microsoft.com/office/drawing/2014/main" id="{968DB9A5-0889-4339-912A-3738D416237A}"/>
                      </a:ext>
                    </a:extLst>
                  </p:cNvPr>
                  <p:cNvSpPr/>
                  <p:nvPr/>
                </p:nvSpPr>
                <p:spPr>
                  <a:xfrm>
                    <a:off x="5466450" y="1452942"/>
                    <a:ext cx="450778" cy="142945"/>
                  </a:xfrm>
                  <a:custGeom>
                    <a:avLst/>
                    <a:gdLst>
                      <a:gd name="connsiteX0" fmla="*/ 443585 w 450778"/>
                      <a:gd name="connsiteY0" fmla="*/ 74763 h 142945"/>
                      <a:gd name="connsiteX1" fmla="*/ 439989 w 450778"/>
                      <a:gd name="connsiteY1" fmla="*/ 74763 h 142945"/>
                      <a:gd name="connsiteX2" fmla="*/ 438790 w 450778"/>
                      <a:gd name="connsiteY2" fmla="*/ 78360 h 142945"/>
                      <a:gd name="connsiteX3" fmla="*/ 436392 w 450778"/>
                      <a:gd name="connsiteY3" fmla="*/ 85553 h 142945"/>
                      <a:gd name="connsiteX4" fmla="*/ 429199 w 450778"/>
                      <a:gd name="connsiteY4" fmla="*/ 85553 h 142945"/>
                      <a:gd name="connsiteX5" fmla="*/ 426801 w 450778"/>
                      <a:gd name="connsiteY5" fmla="*/ 77161 h 142945"/>
                      <a:gd name="connsiteX6" fmla="*/ 426801 w 450778"/>
                      <a:gd name="connsiteY6" fmla="*/ 45990 h 142945"/>
                      <a:gd name="connsiteX7" fmla="*/ 419608 w 450778"/>
                      <a:gd name="connsiteY7" fmla="*/ 34001 h 142945"/>
                      <a:gd name="connsiteX8" fmla="*/ 417210 w 450778"/>
                      <a:gd name="connsiteY8" fmla="*/ 32802 h 142945"/>
                      <a:gd name="connsiteX9" fmla="*/ 408818 w 450778"/>
                      <a:gd name="connsiteY9" fmla="*/ 36399 h 142945"/>
                      <a:gd name="connsiteX10" fmla="*/ 400426 w 450778"/>
                      <a:gd name="connsiteY10" fmla="*/ 65172 h 142945"/>
                      <a:gd name="connsiteX11" fmla="*/ 399227 w 450778"/>
                      <a:gd name="connsiteY11" fmla="*/ 66371 h 142945"/>
                      <a:gd name="connsiteX12" fmla="*/ 399227 w 450778"/>
                      <a:gd name="connsiteY12" fmla="*/ 61575 h 142945"/>
                      <a:gd name="connsiteX13" fmla="*/ 398028 w 450778"/>
                      <a:gd name="connsiteY13" fmla="*/ 41194 h 142945"/>
                      <a:gd name="connsiteX14" fmla="*/ 393232 w 450778"/>
                      <a:gd name="connsiteY14" fmla="*/ 32802 h 142945"/>
                      <a:gd name="connsiteX15" fmla="*/ 388437 w 450778"/>
                      <a:gd name="connsiteY15" fmla="*/ 31603 h 142945"/>
                      <a:gd name="connsiteX16" fmla="*/ 382443 w 450778"/>
                      <a:gd name="connsiteY16" fmla="*/ 34001 h 142945"/>
                      <a:gd name="connsiteX17" fmla="*/ 380045 w 450778"/>
                      <a:gd name="connsiteY17" fmla="*/ 38797 h 142945"/>
                      <a:gd name="connsiteX18" fmla="*/ 375249 w 450778"/>
                      <a:gd name="connsiteY18" fmla="*/ 54382 h 142945"/>
                      <a:gd name="connsiteX19" fmla="*/ 374050 w 450778"/>
                      <a:gd name="connsiteY19" fmla="*/ 56780 h 142945"/>
                      <a:gd name="connsiteX20" fmla="*/ 374050 w 450778"/>
                      <a:gd name="connsiteY20" fmla="*/ 41194 h 142945"/>
                      <a:gd name="connsiteX21" fmla="*/ 366857 w 450778"/>
                      <a:gd name="connsiteY21" fmla="*/ 32802 h 142945"/>
                      <a:gd name="connsiteX22" fmla="*/ 362062 w 450778"/>
                      <a:gd name="connsiteY22" fmla="*/ 37598 h 142945"/>
                      <a:gd name="connsiteX23" fmla="*/ 362062 w 450778"/>
                      <a:gd name="connsiteY23" fmla="*/ 71166 h 142945"/>
                      <a:gd name="connsiteX24" fmla="*/ 356067 w 450778"/>
                      <a:gd name="connsiteY24" fmla="*/ 85553 h 142945"/>
                      <a:gd name="connsiteX25" fmla="*/ 347675 w 450778"/>
                      <a:gd name="connsiteY25" fmla="*/ 84354 h 142945"/>
                      <a:gd name="connsiteX26" fmla="*/ 346476 w 450778"/>
                      <a:gd name="connsiteY26" fmla="*/ 78360 h 142945"/>
                      <a:gd name="connsiteX27" fmla="*/ 346476 w 450778"/>
                      <a:gd name="connsiteY27" fmla="*/ 42393 h 142945"/>
                      <a:gd name="connsiteX28" fmla="*/ 340482 w 450778"/>
                      <a:gd name="connsiteY28" fmla="*/ 34001 h 142945"/>
                      <a:gd name="connsiteX29" fmla="*/ 336885 w 450778"/>
                      <a:gd name="connsiteY29" fmla="*/ 34001 h 142945"/>
                      <a:gd name="connsiteX30" fmla="*/ 333288 w 450778"/>
                      <a:gd name="connsiteY30" fmla="*/ 36399 h 142945"/>
                      <a:gd name="connsiteX31" fmla="*/ 330891 w 450778"/>
                      <a:gd name="connsiteY31" fmla="*/ 36399 h 142945"/>
                      <a:gd name="connsiteX32" fmla="*/ 308112 w 450778"/>
                      <a:gd name="connsiteY32" fmla="*/ 37598 h 142945"/>
                      <a:gd name="connsiteX33" fmla="*/ 303316 w 450778"/>
                      <a:gd name="connsiteY33" fmla="*/ 44791 h 142945"/>
                      <a:gd name="connsiteX34" fmla="*/ 299720 w 450778"/>
                      <a:gd name="connsiteY34" fmla="*/ 75962 h 142945"/>
                      <a:gd name="connsiteX35" fmla="*/ 297322 w 450778"/>
                      <a:gd name="connsiteY35" fmla="*/ 85553 h 142945"/>
                      <a:gd name="connsiteX36" fmla="*/ 288930 w 450778"/>
                      <a:gd name="connsiteY36" fmla="*/ 85553 h 142945"/>
                      <a:gd name="connsiteX37" fmla="*/ 286532 w 450778"/>
                      <a:gd name="connsiteY37" fmla="*/ 78360 h 142945"/>
                      <a:gd name="connsiteX38" fmla="*/ 287731 w 450778"/>
                      <a:gd name="connsiteY38" fmla="*/ 55581 h 142945"/>
                      <a:gd name="connsiteX39" fmla="*/ 290129 w 450778"/>
                      <a:gd name="connsiteY39" fmla="*/ 44791 h 142945"/>
                      <a:gd name="connsiteX40" fmla="*/ 287731 w 450778"/>
                      <a:gd name="connsiteY40" fmla="*/ 38797 h 142945"/>
                      <a:gd name="connsiteX41" fmla="*/ 281737 w 450778"/>
                      <a:gd name="connsiteY41" fmla="*/ 37598 h 142945"/>
                      <a:gd name="connsiteX42" fmla="*/ 272146 w 450778"/>
                      <a:gd name="connsiteY42" fmla="*/ 39995 h 142945"/>
                      <a:gd name="connsiteX43" fmla="*/ 269748 w 450778"/>
                      <a:gd name="connsiteY43" fmla="*/ 37598 h 142945"/>
                      <a:gd name="connsiteX44" fmla="*/ 262555 w 450778"/>
                      <a:gd name="connsiteY44" fmla="*/ 30404 h 142945"/>
                      <a:gd name="connsiteX45" fmla="*/ 256560 w 450778"/>
                      <a:gd name="connsiteY45" fmla="*/ 45990 h 142945"/>
                      <a:gd name="connsiteX46" fmla="*/ 257759 w 450778"/>
                      <a:gd name="connsiteY46" fmla="*/ 50785 h 142945"/>
                      <a:gd name="connsiteX47" fmla="*/ 245770 w 450778"/>
                      <a:gd name="connsiteY47" fmla="*/ 75962 h 142945"/>
                      <a:gd name="connsiteX48" fmla="*/ 243373 w 450778"/>
                      <a:gd name="connsiteY48" fmla="*/ 78360 h 142945"/>
                      <a:gd name="connsiteX49" fmla="*/ 243373 w 450778"/>
                      <a:gd name="connsiteY49" fmla="*/ 75962 h 142945"/>
                      <a:gd name="connsiteX50" fmla="*/ 243373 w 450778"/>
                      <a:gd name="connsiteY50" fmla="*/ 39995 h 142945"/>
                      <a:gd name="connsiteX51" fmla="*/ 239776 w 450778"/>
                      <a:gd name="connsiteY51" fmla="*/ 34001 h 142945"/>
                      <a:gd name="connsiteX52" fmla="*/ 237378 w 450778"/>
                      <a:gd name="connsiteY52" fmla="*/ 32802 h 142945"/>
                      <a:gd name="connsiteX53" fmla="*/ 230185 w 450778"/>
                      <a:gd name="connsiteY53" fmla="*/ 37598 h 142945"/>
                      <a:gd name="connsiteX54" fmla="*/ 227787 w 450778"/>
                      <a:gd name="connsiteY54" fmla="*/ 35200 h 142945"/>
                      <a:gd name="connsiteX55" fmla="*/ 208605 w 450778"/>
                      <a:gd name="connsiteY55" fmla="*/ 34001 h 142945"/>
                      <a:gd name="connsiteX56" fmla="*/ 201412 w 450778"/>
                      <a:gd name="connsiteY56" fmla="*/ 43592 h 142945"/>
                      <a:gd name="connsiteX57" fmla="*/ 197815 w 450778"/>
                      <a:gd name="connsiteY57" fmla="*/ 74763 h 142945"/>
                      <a:gd name="connsiteX58" fmla="*/ 194218 w 450778"/>
                      <a:gd name="connsiteY58" fmla="*/ 85553 h 142945"/>
                      <a:gd name="connsiteX59" fmla="*/ 187025 w 450778"/>
                      <a:gd name="connsiteY59" fmla="*/ 84354 h 142945"/>
                      <a:gd name="connsiteX60" fmla="*/ 185826 w 450778"/>
                      <a:gd name="connsiteY60" fmla="*/ 80757 h 142945"/>
                      <a:gd name="connsiteX61" fmla="*/ 184627 w 450778"/>
                      <a:gd name="connsiteY61" fmla="*/ 71166 h 142945"/>
                      <a:gd name="connsiteX62" fmla="*/ 184627 w 450778"/>
                      <a:gd name="connsiteY62" fmla="*/ 39995 h 142945"/>
                      <a:gd name="connsiteX63" fmla="*/ 178633 w 450778"/>
                      <a:gd name="connsiteY63" fmla="*/ 32802 h 142945"/>
                      <a:gd name="connsiteX64" fmla="*/ 175036 w 450778"/>
                      <a:gd name="connsiteY64" fmla="*/ 32802 h 142945"/>
                      <a:gd name="connsiteX65" fmla="*/ 172639 w 450778"/>
                      <a:gd name="connsiteY65" fmla="*/ 35200 h 142945"/>
                      <a:gd name="connsiteX66" fmla="*/ 170241 w 450778"/>
                      <a:gd name="connsiteY66" fmla="*/ 35200 h 142945"/>
                      <a:gd name="connsiteX67" fmla="*/ 160650 w 450778"/>
                      <a:gd name="connsiteY67" fmla="*/ 30404 h 142945"/>
                      <a:gd name="connsiteX68" fmla="*/ 146263 w 450778"/>
                      <a:gd name="connsiteY68" fmla="*/ 37598 h 142945"/>
                      <a:gd name="connsiteX69" fmla="*/ 139070 w 450778"/>
                      <a:gd name="connsiteY69" fmla="*/ 63973 h 142945"/>
                      <a:gd name="connsiteX70" fmla="*/ 135473 w 450778"/>
                      <a:gd name="connsiteY70" fmla="*/ 78360 h 142945"/>
                      <a:gd name="connsiteX71" fmla="*/ 130678 w 450778"/>
                      <a:gd name="connsiteY71" fmla="*/ 84354 h 142945"/>
                      <a:gd name="connsiteX72" fmla="*/ 124683 w 450778"/>
                      <a:gd name="connsiteY72" fmla="*/ 83155 h 142945"/>
                      <a:gd name="connsiteX73" fmla="*/ 122286 w 450778"/>
                      <a:gd name="connsiteY73" fmla="*/ 74763 h 142945"/>
                      <a:gd name="connsiteX74" fmla="*/ 123485 w 450778"/>
                      <a:gd name="connsiteY74" fmla="*/ 32802 h 142945"/>
                      <a:gd name="connsiteX75" fmla="*/ 125882 w 450778"/>
                      <a:gd name="connsiteY75" fmla="*/ 30404 h 142945"/>
                      <a:gd name="connsiteX76" fmla="*/ 137871 w 450778"/>
                      <a:gd name="connsiteY76" fmla="*/ 30404 h 142945"/>
                      <a:gd name="connsiteX77" fmla="*/ 142667 w 450778"/>
                      <a:gd name="connsiteY77" fmla="*/ 25609 h 142945"/>
                      <a:gd name="connsiteX78" fmla="*/ 140269 w 450778"/>
                      <a:gd name="connsiteY78" fmla="*/ 22012 h 142945"/>
                      <a:gd name="connsiteX79" fmla="*/ 127081 w 450778"/>
                      <a:gd name="connsiteY79" fmla="*/ 20813 h 142945"/>
                      <a:gd name="connsiteX80" fmla="*/ 124683 w 450778"/>
                      <a:gd name="connsiteY80" fmla="*/ 18416 h 142945"/>
                      <a:gd name="connsiteX81" fmla="*/ 124683 w 450778"/>
                      <a:gd name="connsiteY81" fmla="*/ 6427 h 142945"/>
                      <a:gd name="connsiteX82" fmla="*/ 122286 w 450778"/>
                      <a:gd name="connsiteY82" fmla="*/ 2830 h 142945"/>
                      <a:gd name="connsiteX83" fmla="*/ 116291 w 450778"/>
                      <a:gd name="connsiteY83" fmla="*/ 432 h 142945"/>
                      <a:gd name="connsiteX84" fmla="*/ 110297 w 450778"/>
                      <a:gd name="connsiteY84" fmla="*/ 5228 h 142945"/>
                      <a:gd name="connsiteX85" fmla="*/ 110297 w 450778"/>
                      <a:gd name="connsiteY85" fmla="*/ 18416 h 142945"/>
                      <a:gd name="connsiteX86" fmla="*/ 107899 w 450778"/>
                      <a:gd name="connsiteY86" fmla="*/ 20813 h 142945"/>
                      <a:gd name="connsiteX87" fmla="*/ 99507 w 450778"/>
                      <a:gd name="connsiteY87" fmla="*/ 20813 h 142945"/>
                      <a:gd name="connsiteX88" fmla="*/ 94711 w 450778"/>
                      <a:gd name="connsiteY88" fmla="*/ 23211 h 142945"/>
                      <a:gd name="connsiteX89" fmla="*/ 93513 w 450778"/>
                      <a:gd name="connsiteY89" fmla="*/ 26808 h 142945"/>
                      <a:gd name="connsiteX90" fmla="*/ 95910 w 450778"/>
                      <a:gd name="connsiteY90" fmla="*/ 30404 h 142945"/>
                      <a:gd name="connsiteX91" fmla="*/ 105501 w 450778"/>
                      <a:gd name="connsiteY91" fmla="*/ 30404 h 142945"/>
                      <a:gd name="connsiteX92" fmla="*/ 107899 w 450778"/>
                      <a:gd name="connsiteY92" fmla="*/ 32802 h 142945"/>
                      <a:gd name="connsiteX93" fmla="*/ 107899 w 450778"/>
                      <a:gd name="connsiteY93" fmla="*/ 59178 h 142945"/>
                      <a:gd name="connsiteX94" fmla="*/ 98308 w 450778"/>
                      <a:gd name="connsiteY94" fmla="*/ 78360 h 142945"/>
                      <a:gd name="connsiteX95" fmla="*/ 97109 w 450778"/>
                      <a:gd name="connsiteY95" fmla="*/ 78360 h 142945"/>
                      <a:gd name="connsiteX96" fmla="*/ 97109 w 450778"/>
                      <a:gd name="connsiteY96" fmla="*/ 73564 h 142945"/>
                      <a:gd name="connsiteX97" fmla="*/ 88717 w 450778"/>
                      <a:gd name="connsiteY97" fmla="*/ 60376 h 142945"/>
                      <a:gd name="connsiteX98" fmla="*/ 79126 w 450778"/>
                      <a:gd name="connsiteY98" fmla="*/ 53183 h 142945"/>
                      <a:gd name="connsiteX99" fmla="*/ 79126 w 450778"/>
                      <a:gd name="connsiteY99" fmla="*/ 49586 h 142945"/>
                      <a:gd name="connsiteX100" fmla="*/ 83922 w 450778"/>
                      <a:gd name="connsiteY100" fmla="*/ 38797 h 142945"/>
                      <a:gd name="connsiteX101" fmla="*/ 77927 w 450778"/>
                      <a:gd name="connsiteY101" fmla="*/ 31603 h 142945"/>
                      <a:gd name="connsiteX102" fmla="*/ 64739 w 450778"/>
                      <a:gd name="connsiteY102" fmla="*/ 38797 h 142945"/>
                      <a:gd name="connsiteX103" fmla="*/ 64739 w 450778"/>
                      <a:gd name="connsiteY103" fmla="*/ 53183 h 142945"/>
                      <a:gd name="connsiteX104" fmla="*/ 64739 w 450778"/>
                      <a:gd name="connsiteY104" fmla="*/ 56780 h 142945"/>
                      <a:gd name="connsiteX105" fmla="*/ 53950 w 450778"/>
                      <a:gd name="connsiteY105" fmla="*/ 75962 h 142945"/>
                      <a:gd name="connsiteX106" fmla="*/ 50353 w 450778"/>
                      <a:gd name="connsiteY106" fmla="*/ 81956 h 142945"/>
                      <a:gd name="connsiteX107" fmla="*/ 46756 w 450778"/>
                      <a:gd name="connsiteY107" fmla="*/ 84354 h 142945"/>
                      <a:gd name="connsiteX108" fmla="*/ 44359 w 450778"/>
                      <a:gd name="connsiteY108" fmla="*/ 80757 h 142945"/>
                      <a:gd name="connsiteX109" fmla="*/ 44359 w 450778"/>
                      <a:gd name="connsiteY109" fmla="*/ 74763 h 142945"/>
                      <a:gd name="connsiteX110" fmla="*/ 45557 w 450778"/>
                      <a:gd name="connsiteY110" fmla="*/ 45990 h 142945"/>
                      <a:gd name="connsiteX111" fmla="*/ 44359 w 450778"/>
                      <a:gd name="connsiteY111" fmla="*/ 38797 h 142945"/>
                      <a:gd name="connsiteX112" fmla="*/ 25176 w 450778"/>
                      <a:gd name="connsiteY112" fmla="*/ 38797 h 142945"/>
                      <a:gd name="connsiteX113" fmla="*/ 19182 w 450778"/>
                      <a:gd name="connsiteY113" fmla="*/ 47189 h 142945"/>
                      <a:gd name="connsiteX114" fmla="*/ 13188 w 450778"/>
                      <a:gd name="connsiteY114" fmla="*/ 63973 h 142945"/>
                      <a:gd name="connsiteX115" fmla="*/ 11989 w 450778"/>
                      <a:gd name="connsiteY115" fmla="*/ 66371 h 142945"/>
                      <a:gd name="connsiteX116" fmla="*/ 11989 w 450778"/>
                      <a:gd name="connsiteY116" fmla="*/ 43592 h 142945"/>
                      <a:gd name="connsiteX117" fmla="*/ 4795 w 450778"/>
                      <a:gd name="connsiteY117" fmla="*/ 35200 h 142945"/>
                      <a:gd name="connsiteX118" fmla="*/ 3597 w 450778"/>
                      <a:gd name="connsiteY118" fmla="*/ 35200 h 142945"/>
                      <a:gd name="connsiteX119" fmla="*/ 0 w 450778"/>
                      <a:gd name="connsiteY119" fmla="*/ 38797 h 142945"/>
                      <a:gd name="connsiteX120" fmla="*/ 0 w 450778"/>
                      <a:gd name="connsiteY120" fmla="*/ 86752 h 142945"/>
                      <a:gd name="connsiteX121" fmla="*/ 0 w 450778"/>
                      <a:gd name="connsiteY121" fmla="*/ 91547 h 142945"/>
                      <a:gd name="connsiteX122" fmla="*/ 9591 w 450778"/>
                      <a:gd name="connsiteY122" fmla="*/ 98741 h 142945"/>
                      <a:gd name="connsiteX123" fmla="*/ 13188 w 450778"/>
                      <a:gd name="connsiteY123" fmla="*/ 95144 h 142945"/>
                      <a:gd name="connsiteX124" fmla="*/ 20381 w 450778"/>
                      <a:gd name="connsiteY124" fmla="*/ 68769 h 142945"/>
                      <a:gd name="connsiteX125" fmla="*/ 32370 w 450778"/>
                      <a:gd name="connsiteY125" fmla="*/ 48388 h 142945"/>
                      <a:gd name="connsiteX126" fmla="*/ 34767 w 450778"/>
                      <a:gd name="connsiteY126" fmla="*/ 47189 h 142945"/>
                      <a:gd name="connsiteX127" fmla="*/ 34767 w 450778"/>
                      <a:gd name="connsiteY127" fmla="*/ 49586 h 142945"/>
                      <a:gd name="connsiteX128" fmla="*/ 34767 w 450778"/>
                      <a:gd name="connsiteY128" fmla="*/ 62774 h 142945"/>
                      <a:gd name="connsiteX129" fmla="*/ 34767 w 450778"/>
                      <a:gd name="connsiteY129" fmla="*/ 84354 h 142945"/>
                      <a:gd name="connsiteX130" fmla="*/ 37165 w 450778"/>
                      <a:gd name="connsiteY130" fmla="*/ 93945 h 142945"/>
                      <a:gd name="connsiteX131" fmla="*/ 47955 w 450778"/>
                      <a:gd name="connsiteY131" fmla="*/ 98741 h 142945"/>
                      <a:gd name="connsiteX132" fmla="*/ 53950 w 450778"/>
                      <a:gd name="connsiteY132" fmla="*/ 95144 h 142945"/>
                      <a:gd name="connsiteX133" fmla="*/ 62342 w 450778"/>
                      <a:gd name="connsiteY133" fmla="*/ 84354 h 142945"/>
                      <a:gd name="connsiteX134" fmla="*/ 74330 w 450778"/>
                      <a:gd name="connsiteY134" fmla="*/ 65172 h 142945"/>
                      <a:gd name="connsiteX135" fmla="*/ 76728 w 450778"/>
                      <a:gd name="connsiteY135" fmla="*/ 63973 h 142945"/>
                      <a:gd name="connsiteX136" fmla="*/ 87518 w 450778"/>
                      <a:gd name="connsiteY136" fmla="*/ 74763 h 142945"/>
                      <a:gd name="connsiteX137" fmla="*/ 88717 w 450778"/>
                      <a:gd name="connsiteY137" fmla="*/ 85553 h 142945"/>
                      <a:gd name="connsiteX138" fmla="*/ 80325 w 450778"/>
                      <a:gd name="connsiteY138" fmla="*/ 89149 h 142945"/>
                      <a:gd name="connsiteX139" fmla="*/ 74330 w 450778"/>
                      <a:gd name="connsiteY139" fmla="*/ 85553 h 142945"/>
                      <a:gd name="connsiteX140" fmla="*/ 67137 w 450778"/>
                      <a:gd name="connsiteY140" fmla="*/ 86752 h 142945"/>
                      <a:gd name="connsiteX141" fmla="*/ 65938 w 450778"/>
                      <a:gd name="connsiteY141" fmla="*/ 89149 h 142945"/>
                      <a:gd name="connsiteX142" fmla="*/ 68336 w 450778"/>
                      <a:gd name="connsiteY142" fmla="*/ 96343 h 142945"/>
                      <a:gd name="connsiteX143" fmla="*/ 79126 w 450778"/>
                      <a:gd name="connsiteY143" fmla="*/ 98741 h 142945"/>
                      <a:gd name="connsiteX144" fmla="*/ 101905 w 450778"/>
                      <a:gd name="connsiteY144" fmla="*/ 91547 h 142945"/>
                      <a:gd name="connsiteX145" fmla="*/ 110297 w 450778"/>
                      <a:gd name="connsiteY145" fmla="*/ 78360 h 142945"/>
                      <a:gd name="connsiteX146" fmla="*/ 111496 w 450778"/>
                      <a:gd name="connsiteY146" fmla="*/ 75962 h 142945"/>
                      <a:gd name="connsiteX147" fmla="*/ 112695 w 450778"/>
                      <a:gd name="connsiteY147" fmla="*/ 79558 h 142945"/>
                      <a:gd name="connsiteX148" fmla="*/ 117490 w 450778"/>
                      <a:gd name="connsiteY148" fmla="*/ 92746 h 142945"/>
                      <a:gd name="connsiteX149" fmla="*/ 135473 w 450778"/>
                      <a:gd name="connsiteY149" fmla="*/ 93945 h 142945"/>
                      <a:gd name="connsiteX150" fmla="*/ 142667 w 450778"/>
                      <a:gd name="connsiteY150" fmla="*/ 84354 h 142945"/>
                      <a:gd name="connsiteX151" fmla="*/ 143866 w 450778"/>
                      <a:gd name="connsiteY151" fmla="*/ 81956 h 142945"/>
                      <a:gd name="connsiteX152" fmla="*/ 159451 w 450778"/>
                      <a:gd name="connsiteY152" fmla="*/ 97542 h 142945"/>
                      <a:gd name="connsiteX153" fmla="*/ 178633 w 450778"/>
                      <a:gd name="connsiteY153" fmla="*/ 85553 h 142945"/>
                      <a:gd name="connsiteX154" fmla="*/ 179832 w 450778"/>
                      <a:gd name="connsiteY154" fmla="*/ 87951 h 142945"/>
                      <a:gd name="connsiteX155" fmla="*/ 194218 w 450778"/>
                      <a:gd name="connsiteY155" fmla="*/ 97542 h 142945"/>
                      <a:gd name="connsiteX156" fmla="*/ 203809 w 450778"/>
                      <a:gd name="connsiteY156" fmla="*/ 90348 h 142945"/>
                      <a:gd name="connsiteX157" fmla="*/ 207406 w 450778"/>
                      <a:gd name="connsiteY157" fmla="*/ 90348 h 142945"/>
                      <a:gd name="connsiteX158" fmla="*/ 218196 w 450778"/>
                      <a:gd name="connsiteY158" fmla="*/ 97542 h 142945"/>
                      <a:gd name="connsiteX159" fmla="*/ 234980 w 450778"/>
                      <a:gd name="connsiteY159" fmla="*/ 90348 h 142945"/>
                      <a:gd name="connsiteX160" fmla="*/ 236179 w 450778"/>
                      <a:gd name="connsiteY160" fmla="*/ 89149 h 142945"/>
                      <a:gd name="connsiteX161" fmla="*/ 234980 w 450778"/>
                      <a:gd name="connsiteY161" fmla="*/ 95144 h 142945"/>
                      <a:gd name="connsiteX162" fmla="*/ 219395 w 450778"/>
                      <a:gd name="connsiteY162" fmla="*/ 109530 h 142945"/>
                      <a:gd name="connsiteX163" fmla="*/ 211003 w 450778"/>
                      <a:gd name="connsiteY163" fmla="*/ 121519 h 142945"/>
                      <a:gd name="connsiteX164" fmla="*/ 220594 w 450778"/>
                      <a:gd name="connsiteY164" fmla="*/ 141900 h 142945"/>
                      <a:gd name="connsiteX165" fmla="*/ 245770 w 450778"/>
                      <a:gd name="connsiteY165" fmla="*/ 128712 h 142945"/>
                      <a:gd name="connsiteX166" fmla="*/ 248168 w 450778"/>
                      <a:gd name="connsiteY166" fmla="*/ 116724 h 142945"/>
                      <a:gd name="connsiteX167" fmla="*/ 248168 w 450778"/>
                      <a:gd name="connsiteY167" fmla="*/ 92746 h 142945"/>
                      <a:gd name="connsiteX168" fmla="*/ 249367 w 450778"/>
                      <a:gd name="connsiteY168" fmla="*/ 87951 h 142945"/>
                      <a:gd name="connsiteX169" fmla="*/ 269748 w 450778"/>
                      <a:gd name="connsiteY169" fmla="*/ 54382 h 142945"/>
                      <a:gd name="connsiteX170" fmla="*/ 279339 w 450778"/>
                      <a:gd name="connsiteY170" fmla="*/ 48388 h 142945"/>
                      <a:gd name="connsiteX171" fmla="*/ 281737 w 450778"/>
                      <a:gd name="connsiteY171" fmla="*/ 51984 h 142945"/>
                      <a:gd name="connsiteX172" fmla="*/ 279339 w 450778"/>
                      <a:gd name="connsiteY172" fmla="*/ 75962 h 142945"/>
                      <a:gd name="connsiteX173" fmla="*/ 284134 w 450778"/>
                      <a:gd name="connsiteY173" fmla="*/ 91547 h 142945"/>
                      <a:gd name="connsiteX174" fmla="*/ 308112 w 450778"/>
                      <a:gd name="connsiteY174" fmla="*/ 91547 h 142945"/>
                      <a:gd name="connsiteX175" fmla="*/ 310510 w 450778"/>
                      <a:gd name="connsiteY175" fmla="*/ 91547 h 142945"/>
                      <a:gd name="connsiteX176" fmla="*/ 332090 w 450778"/>
                      <a:gd name="connsiteY176" fmla="*/ 96343 h 142945"/>
                      <a:gd name="connsiteX177" fmla="*/ 339283 w 450778"/>
                      <a:gd name="connsiteY177" fmla="*/ 89149 h 142945"/>
                      <a:gd name="connsiteX178" fmla="*/ 340482 w 450778"/>
                      <a:gd name="connsiteY178" fmla="*/ 87951 h 142945"/>
                      <a:gd name="connsiteX179" fmla="*/ 352471 w 450778"/>
                      <a:gd name="connsiteY179" fmla="*/ 99939 h 142945"/>
                      <a:gd name="connsiteX180" fmla="*/ 366857 w 450778"/>
                      <a:gd name="connsiteY180" fmla="*/ 91547 h 142945"/>
                      <a:gd name="connsiteX181" fmla="*/ 368056 w 450778"/>
                      <a:gd name="connsiteY181" fmla="*/ 95144 h 142945"/>
                      <a:gd name="connsiteX182" fmla="*/ 371653 w 450778"/>
                      <a:gd name="connsiteY182" fmla="*/ 99939 h 142945"/>
                      <a:gd name="connsiteX183" fmla="*/ 378846 w 450778"/>
                      <a:gd name="connsiteY183" fmla="*/ 99939 h 142945"/>
                      <a:gd name="connsiteX184" fmla="*/ 382443 w 450778"/>
                      <a:gd name="connsiteY184" fmla="*/ 96343 h 142945"/>
                      <a:gd name="connsiteX185" fmla="*/ 382443 w 450778"/>
                      <a:gd name="connsiteY185" fmla="*/ 85553 h 142945"/>
                      <a:gd name="connsiteX186" fmla="*/ 390835 w 450778"/>
                      <a:gd name="connsiteY186" fmla="*/ 55581 h 142945"/>
                      <a:gd name="connsiteX187" fmla="*/ 392034 w 450778"/>
                      <a:gd name="connsiteY187" fmla="*/ 54382 h 142945"/>
                      <a:gd name="connsiteX188" fmla="*/ 393232 w 450778"/>
                      <a:gd name="connsiteY188" fmla="*/ 56780 h 142945"/>
                      <a:gd name="connsiteX189" fmla="*/ 394431 w 450778"/>
                      <a:gd name="connsiteY189" fmla="*/ 77161 h 142945"/>
                      <a:gd name="connsiteX190" fmla="*/ 396829 w 450778"/>
                      <a:gd name="connsiteY190" fmla="*/ 90348 h 142945"/>
                      <a:gd name="connsiteX191" fmla="*/ 405221 w 450778"/>
                      <a:gd name="connsiteY191" fmla="*/ 96343 h 142945"/>
                      <a:gd name="connsiteX192" fmla="*/ 410017 w 450778"/>
                      <a:gd name="connsiteY192" fmla="*/ 91547 h 142945"/>
                      <a:gd name="connsiteX193" fmla="*/ 418409 w 450778"/>
                      <a:gd name="connsiteY193" fmla="*/ 55581 h 142945"/>
                      <a:gd name="connsiteX194" fmla="*/ 419608 w 450778"/>
                      <a:gd name="connsiteY194" fmla="*/ 53183 h 142945"/>
                      <a:gd name="connsiteX195" fmla="*/ 419608 w 450778"/>
                      <a:gd name="connsiteY195" fmla="*/ 53183 h 142945"/>
                      <a:gd name="connsiteX196" fmla="*/ 419608 w 450778"/>
                      <a:gd name="connsiteY196" fmla="*/ 57979 h 142945"/>
                      <a:gd name="connsiteX197" fmla="*/ 420807 w 450778"/>
                      <a:gd name="connsiteY197" fmla="*/ 81956 h 142945"/>
                      <a:gd name="connsiteX198" fmla="*/ 428000 w 450778"/>
                      <a:gd name="connsiteY198" fmla="*/ 96343 h 142945"/>
                      <a:gd name="connsiteX199" fmla="*/ 447182 w 450778"/>
                      <a:gd name="connsiteY199" fmla="*/ 92746 h 142945"/>
                      <a:gd name="connsiteX200" fmla="*/ 450779 w 450778"/>
                      <a:gd name="connsiteY200" fmla="*/ 80757 h 142945"/>
                      <a:gd name="connsiteX201" fmla="*/ 443585 w 450778"/>
                      <a:gd name="connsiteY201" fmla="*/ 74763 h 142945"/>
                      <a:gd name="connsiteX202" fmla="*/ 170241 w 450778"/>
                      <a:gd name="connsiteY202" fmla="*/ 61575 h 142945"/>
                      <a:gd name="connsiteX203" fmla="*/ 167843 w 450778"/>
                      <a:gd name="connsiteY203" fmla="*/ 75962 h 142945"/>
                      <a:gd name="connsiteX204" fmla="*/ 163048 w 450778"/>
                      <a:gd name="connsiteY204" fmla="*/ 84354 h 142945"/>
                      <a:gd name="connsiteX205" fmla="*/ 151059 w 450778"/>
                      <a:gd name="connsiteY205" fmla="*/ 83155 h 142945"/>
                      <a:gd name="connsiteX206" fmla="*/ 148661 w 450778"/>
                      <a:gd name="connsiteY206" fmla="*/ 68769 h 142945"/>
                      <a:gd name="connsiteX207" fmla="*/ 149860 w 450778"/>
                      <a:gd name="connsiteY207" fmla="*/ 53183 h 142945"/>
                      <a:gd name="connsiteX208" fmla="*/ 153457 w 450778"/>
                      <a:gd name="connsiteY208" fmla="*/ 44791 h 142945"/>
                      <a:gd name="connsiteX209" fmla="*/ 166644 w 450778"/>
                      <a:gd name="connsiteY209" fmla="*/ 45990 h 142945"/>
                      <a:gd name="connsiteX210" fmla="*/ 170241 w 450778"/>
                      <a:gd name="connsiteY210" fmla="*/ 61575 h 142945"/>
                      <a:gd name="connsiteX211" fmla="*/ 225389 w 450778"/>
                      <a:gd name="connsiteY211" fmla="*/ 80757 h 142945"/>
                      <a:gd name="connsiteX212" fmla="*/ 220594 w 450778"/>
                      <a:gd name="connsiteY212" fmla="*/ 86752 h 142945"/>
                      <a:gd name="connsiteX213" fmla="*/ 212202 w 450778"/>
                      <a:gd name="connsiteY213" fmla="*/ 85553 h 142945"/>
                      <a:gd name="connsiteX214" fmla="*/ 209804 w 450778"/>
                      <a:gd name="connsiteY214" fmla="*/ 78360 h 142945"/>
                      <a:gd name="connsiteX215" fmla="*/ 211003 w 450778"/>
                      <a:gd name="connsiteY215" fmla="*/ 50785 h 142945"/>
                      <a:gd name="connsiteX216" fmla="*/ 214599 w 450778"/>
                      <a:gd name="connsiteY216" fmla="*/ 43592 h 142945"/>
                      <a:gd name="connsiteX217" fmla="*/ 226588 w 450778"/>
                      <a:gd name="connsiteY217" fmla="*/ 45990 h 142945"/>
                      <a:gd name="connsiteX218" fmla="*/ 228986 w 450778"/>
                      <a:gd name="connsiteY218" fmla="*/ 59178 h 142945"/>
                      <a:gd name="connsiteX219" fmla="*/ 225389 w 450778"/>
                      <a:gd name="connsiteY219" fmla="*/ 80757 h 142945"/>
                      <a:gd name="connsiteX220" fmla="*/ 230185 w 450778"/>
                      <a:gd name="connsiteY220" fmla="*/ 109530 h 142945"/>
                      <a:gd name="connsiteX221" fmla="*/ 228986 w 450778"/>
                      <a:gd name="connsiteY221" fmla="*/ 123917 h 142945"/>
                      <a:gd name="connsiteX222" fmla="*/ 226588 w 450778"/>
                      <a:gd name="connsiteY222" fmla="*/ 131110 h 142945"/>
                      <a:gd name="connsiteX223" fmla="*/ 219395 w 450778"/>
                      <a:gd name="connsiteY223" fmla="*/ 135906 h 142945"/>
                      <a:gd name="connsiteX224" fmla="*/ 212202 w 450778"/>
                      <a:gd name="connsiteY224" fmla="*/ 129911 h 142945"/>
                      <a:gd name="connsiteX225" fmla="*/ 215798 w 450778"/>
                      <a:gd name="connsiteY225" fmla="*/ 119121 h 142945"/>
                      <a:gd name="connsiteX226" fmla="*/ 228986 w 450778"/>
                      <a:gd name="connsiteY226" fmla="*/ 103536 h 142945"/>
                      <a:gd name="connsiteX227" fmla="*/ 230185 w 450778"/>
                      <a:gd name="connsiteY227" fmla="*/ 102337 h 142945"/>
                      <a:gd name="connsiteX228" fmla="*/ 230185 w 450778"/>
                      <a:gd name="connsiteY228" fmla="*/ 103536 h 142945"/>
                      <a:gd name="connsiteX229" fmla="*/ 230185 w 450778"/>
                      <a:gd name="connsiteY229" fmla="*/ 109530 h 142945"/>
                      <a:gd name="connsiteX230" fmla="*/ 330891 w 450778"/>
                      <a:gd name="connsiteY230" fmla="*/ 77161 h 142945"/>
                      <a:gd name="connsiteX231" fmla="*/ 326095 w 450778"/>
                      <a:gd name="connsiteY231" fmla="*/ 85553 h 142945"/>
                      <a:gd name="connsiteX232" fmla="*/ 315305 w 450778"/>
                      <a:gd name="connsiteY232" fmla="*/ 84354 h 142945"/>
                      <a:gd name="connsiteX233" fmla="*/ 312908 w 450778"/>
                      <a:gd name="connsiteY233" fmla="*/ 72365 h 142945"/>
                      <a:gd name="connsiteX234" fmla="*/ 312908 w 450778"/>
                      <a:gd name="connsiteY234" fmla="*/ 67570 h 142945"/>
                      <a:gd name="connsiteX235" fmla="*/ 315305 w 450778"/>
                      <a:gd name="connsiteY235" fmla="*/ 50785 h 142945"/>
                      <a:gd name="connsiteX236" fmla="*/ 317703 w 450778"/>
                      <a:gd name="connsiteY236" fmla="*/ 45990 h 142945"/>
                      <a:gd name="connsiteX237" fmla="*/ 330891 w 450778"/>
                      <a:gd name="connsiteY237" fmla="*/ 47189 h 142945"/>
                      <a:gd name="connsiteX238" fmla="*/ 333288 w 450778"/>
                      <a:gd name="connsiteY238" fmla="*/ 55581 h 142945"/>
                      <a:gd name="connsiteX239" fmla="*/ 330891 w 450778"/>
                      <a:gd name="connsiteY239" fmla="*/ 77161 h 142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Lst>
                    <a:rect l="l" t="t" r="r" b="b"/>
                    <a:pathLst>
                      <a:path w="450778" h="142945">
                        <a:moveTo>
                          <a:pt x="443585" y="74763"/>
                        </a:moveTo>
                        <a:cubicBezTo>
                          <a:pt x="442387" y="73564"/>
                          <a:pt x="441188" y="73564"/>
                          <a:pt x="439989" y="74763"/>
                        </a:cubicBezTo>
                        <a:cubicBezTo>
                          <a:pt x="438790" y="75962"/>
                          <a:pt x="438790" y="77161"/>
                          <a:pt x="438790" y="78360"/>
                        </a:cubicBezTo>
                        <a:cubicBezTo>
                          <a:pt x="437591" y="80757"/>
                          <a:pt x="437591" y="83155"/>
                          <a:pt x="436392" y="85553"/>
                        </a:cubicBezTo>
                        <a:cubicBezTo>
                          <a:pt x="433994" y="89149"/>
                          <a:pt x="431597" y="89149"/>
                          <a:pt x="429199" y="85553"/>
                        </a:cubicBezTo>
                        <a:cubicBezTo>
                          <a:pt x="428000" y="83155"/>
                          <a:pt x="426801" y="80757"/>
                          <a:pt x="426801" y="77161"/>
                        </a:cubicBezTo>
                        <a:cubicBezTo>
                          <a:pt x="425602" y="66371"/>
                          <a:pt x="425602" y="55581"/>
                          <a:pt x="426801" y="45990"/>
                        </a:cubicBezTo>
                        <a:cubicBezTo>
                          <a:pt x="426801" y="38797"/>
                          <a:pt x="425602" y="37598"/>
                          <a:pt x="419608" y="34001"/>
                        </a:cubicBezTo>
                        <a:cubicBezTo>
                          <a:pt x="418409" y="34001"/>
                          <a:pt x="418409" y="34001"/>
                          <a:pt x="417210" y="32802"/>
                        </a:cubicBezTo>
                        <a:cubicBezTo>
                          <a:pt x="413613" y="31603"/>
                          <a:pt x="411216" y="32802"/>
                          <a:pt x="408818" y="36399"/>
                        </a:cubicBezTo>
                        <a:cubicBezTo>
                          <a:pt x="405221" y="45990"/>
                          <a:pt x="401625" y="55581"/>
                          <a:pt x="400426" y="65172"/>
                        </a:cubicBezTo>
                        <a:cubicBezTo>
                          <a:pt x="400426" y="65172"/>
                          <a:pt x="400426" y="66371"/>
                          <a:pt x="399227" y="66371"/>
                        </a:cubicBezTo>
                        <a:cubicBezTo>
                          <a:pt x="399227" y="65172"/>
                          <a:pt x="399227" y="63973"/>
                          <a:pt x="399227" y="61575"/>
                        </a:cubicBezTo>
                        <a:cubicBezTo>
                          <a:pt x="399227" y="54382"/>
                          <a:pt x="398028" y="47189"/>
                          <a:pt x="398028" y="41194"/>
                        </a:cubicBezTo>
                        <a:cubicBezTo>
                          <a:pt x="398028" y="37598"/>
                          <a:pt x="396829" y="35200"/>
                          <a:pt x="393232" y="32802"/>
                        </a:cubicBezTo>
                        <a:cubicBezTo>
                          <a:pt x="392034" y="31603"/>
                          <a:pt x="389636" y="31603"/>
                          <a:pt x="388437" y="31603"/>
                        </a:cubicBezTo>
                        <a:cubicBezTo>
                          <a:pt x="386039" y="31603"/>
                          <a:pt x="383641" y="31603"/>
                          <a:pt x="382443" y="34001"/>
                        </a:cubicBezTo>
                        <a:cubicBezTo>
                          <a:pt x="381244" y="35200"/>
                          <a:pt x="381244" y="37598"/>
                          <a:pt x="380045" y="38797"/>
                        </a:cubicBezTo>
                        <a:cubicBezTo>
                          <a:pt x="377647" y="43592"/>
                          <a:pt x="376448" y="48388"/>
                          <a:pt x="375249" y="54382"/>
                        </a:cubicBezTo>
                        <a:cubicBezTo>
                          <a:pt x="375249" y="55581"/>
                          <a:pt x="375249" y="55581"/>
                          <a:pt x="374050" y="56780"/>
                        </a:cubicBezTo>
                        <a:cubicBezTo>
                          <a:pt x="374050" y="50785"/>
                          <a:pt x="374050" y="45990"/>
                          <a:pt x="374050" y="41194"/>
                        </a:cubicBezTo>
                        <a:cubicBezTo>
                          <a:pt x="374050" y="34001"/>
                          <a:pt x="375249" y="34001"/>
                          <a:pt x="366857" y="32802"/>
                        </a:cubicBezTo>
                        <a:cubicBezTo>
                          <a:pt x="362062" y="31603"/>
                          <a:pt x="362062" y="32802"/>
                          <a:pt x="362062" y="37598"/>
                        </a:cubicBezTo>
                        <a:cubicBezTo>
                          <a:pt x="362062" y="48388"/>
                          <a:pt x="362062" y="60376"/>
                          <a:pt x="362062" y="71166"/>
                        </a:cubicBezTo>
                        <a:cubicBezTo>
                          <a:pt x="362062" y="77161"/>
                          <a:pt x="359664" y="81956"/>
                          <a:pt x="356067" y="85553"/>
                        </a:cubicBezTo>
                        <a:cubicBezTo>
                          <a:pt x="353669" y="89149"/>
                          <a:pt x="348874" y="87951"/>
                          <a:pt x="347675" y="84354"/>
                        </a:cubicBezTo>
                        <a:cubicBezTo>
                          <a:pt x="346476" y="81956"/>
                          <a:pt x="346476" y="79558"/>
                          <a:pt x="346476" y="78360"/>
                        </a:cubicBezTo>
                        <a:cubicBezTo>
                          <a:pt x="345277" y="66371"/>
                          <a:pt x="346476" y="54382"/>
                          <a:pt x="346476" y="42393"/>
                        </a:cubicBezTo>
                        <a:cubicBezTo>
                          <a:pt x="346476" y="36399"/>
                          <a:pt x="346476" y="35200"/>
                          <a:pt x="340482" y="34001"/>
                        </a:cubicBezTo>
                        <a:cubicBezTo>
                          <a:pt x="339283" y="34001"/>
                          <a:pt x="338084" y="34001"/>
                          <a:pt x="336885" y="34001"/>
                        </a:cubicBezTo>
                        <a:cubicBezTo>
                          <a:pt x="335686" y="34001"/>
                          <a:pt x="334487" y="35200"/>
                          <a:pt x="333288" y="36399"/>
                        </a:cubicBezTo>
                        <a:cubicBezTo>
                          <a:pt x="333288" y="38797"/>
                          <a:pt x="332090" y="37598"/>
                          <a:pt x="330891" y="36399"/>
                        </a:cubicBezTo>
                        <a:cubicBezTo>
                          <a:pt x="323697" y="29206"/>
                          <a:pt x="314106" y="30404"/>
                          <a:pt x="308112" y="37598"/>
                        </a:cubicBezTo>
                        <a:cubicBezTo>
                          <a:pt x="305714" y="39995"/>
                          <a:pt x="304515" y="42393"/>
                          <a:pt x="303316" y="44791"/>
                        </a:cubicBezTo>
                        <a:cubicBezTo>
                          <a:pt x="298521" y="55581"/>
                          <a:pt x="298521" y="65172"/>
                          <a:pt x="299720" y="75962"/>
                        </a:cubicBezTo>
                        <a:cubicBezTo>
                          <a:pt x="299720" y="79558"/>
                          <a:pt x="298521" y="81956"/>
                          <a:pt x="297322" y="85553"/>
                        </a:cubicBezTo>
                        <a:cubicBezTo>
                          <a:pt x="294924" y="87951"/>
                          <a:pt x="291328" y="87951"/>
                          <a:pt x="288930" y="85553"/>
                        </a:cubicBezTo>
                        <a:cubicBezTo>
                          <a:pt x="287731" y="83155"/>
                          <a:pt x="286532" y="80757"/>
                          <a:pt x="286532" y="78360"/>
                        </a:cubicBezTo>
                        <a:cubicBezTo>
                          <a:pt x="285333" y="71166"/>
                          <a:pt x="285333" y="62774"/>
                          <a:pt x="287731" y="55581"/>
                        </a:cubicBezTo>
                        <a:cubicBezTo>
                          <a:pt x="288930" y="51984"/>
                          <a:pt x="290129" y="48388"/>
                          <a:pt x="290129" y="44791"/>
                        </a:cubicBezTo>
                        <a:cubicBezTo>
                          <a:pt x="290129" y="42393"/>
                          <a:pt x="290129" y="39995"/>
                          <a:pt x="287731" y="38797"/>
                        </a:cubicBezTo>
                        <a:cubicBezTo>
                          <a:pt x="285333" y="37598"/>
                          <a:pt x="284134" y="37598"/>
                          <a:pt x="281737" y="37598"/>
                        </a:cubicBezTo>
                        <a:cubicBezTo>
                          <a:pt x="278140" y="37598"/>
                          <a:pt x="275742" y="38797"/>
                          <a:pt x="272146" y="39995"/>
                        </a:cubicBezTo>
                        <a:cubicBezTo>
                          <a:pt x="269748" y="39995"/>
                          <a:pt x="268549" y="39995"/>
                          <a:pt x="269748" y="37598"/>
                        </a:cubicBezTo>
                        <a:cubicBezTo>
                          <a:pt x="269748" y="32802"/>
                          <a:pt x="267350" y="30404"/>
                          <a:pt x="262555" y="30404"/>
                        </a:cubicBezTo>
                        <a:cubicBezTo>
                          <a:pt x="255361" y="31603"/>
                          <a:pt x="251765" y="41194"/>
                          <a:pt x="256560" y="45990"/>
                        </a:cubicBezTo>
                        <a:cubicBezTo>
                          <a:pt x="257759" y="47189"/>
                          <a:pt x="257759" y="49586"/>
                          <a:pt x="257759" y="50785"/>
                        </a:cubicBezTo>
                        <a:cubicBezTo>
                          <a:pt x="255361" y="60376"/>
                          <a:pt x="250566" y="68769"/>
                          <a:pt x="245770" y="75962"/>
                        </a:cubicBezTo>
                        <a:cubicBezTo>
                          <a:pt x="245770" y="77161"/>
                          <a:pt x="244571" y="78360"/>
                          <a:pt x="243373" y="78360"/>
                        </a:cubicBezTo>
                        <a:cubicBezTo>
                          <a:pt x="242174" y="78360"/>
                          <a:pt x="243373" y="77161"/>
                          <a:pt x="243373" y="75962"/>
                        </a:cubicBezTo>
                        <a:cubicBezTo>
                          <a:pt x="243373" y="63973"/>
                          <a:pt x="243373" y="51984"/>
                          <a:pt x="243373" y="39995"/>
                        </a:cubicBezTo>
                        <a:cubicBezTo>
                          <a:pt x="243373" y="36399"/>
                          <a:pt x="243373" y="35200"/>
                          <a:pt x="239776" y="34001"/>
                        </a:cubicBezTo>
                        <a:cubicBezTo>
                          <a:pt x="238577" y="34001"/>
                          <a:pt x="238577" y="34001"/>
                          <a:pt x="237378" y="32802"/>
                        </a:cubicBezTo>
                        <a:cubicBezTo>
                          <a:pt x="232583" y="31603"/>
                          <a:pt x="232583" y="32802"/>
                          <a:pt x="230185" y="37598"/>
                        </a:cubicBezTo>
                        <a:cubicBezTo>
                          <a:pt x="228986" y="36399"/>
                          <a:pt x="228986" y="36399"/>
                          <a:pt x="227787" y="35200"/>
                        </a:cubicBezTo>
                        <a:cubicBezTo>
                          <a:pt x="221793" y="29206"/>
                          <a:pt x="214599" y="29206"/>
                          <a:pt x="208605" y="34001"/>
                        </a:cubicBezTo>
                        <a:cubicBezTo>
                          <a:pt x="205008" y="36399"/>
                          <a:pt x="202611" y="39995"/>
                          <a:pt x="201412" y="43592"/>
                        </a:cubicBezTo>
                        <a:cubicBezTo>
                          <a:pt x="196616" y="53183"/>
                          <a:pt x="196616" y="63973"/>
                          <a:pt x="197815" y="74763"/>
                        </a:cubicBezTo>
                        <a:cubicBezTo>
                          <a:pt x="197815" y="79558"/>
                          <a:pt x="196616" y="83155"/>
                          <a:pt x="194218" y="85553"/>
                        </a:cubicBezTo>
                        <a:cubicBezTo>
                          <a:pt x="191821" y="87951"/>
                          <a:pt x="189423" y="86752"/>
                          <a:pt x="187025" y="84354"/>
                        </a:cubicBezTo>
                        <a:cubicBezTo>
                          <a:pt x="185826" y="83155"/>
                          <a:pt x="185826" y="81956"/>
                          <a:pt x="185826" y="80757"/>
                        </a:cubicBezTo>
                        <a:cubicBezTo>
                          <a:pt x="184627" y="77161"/>
                          <a:pt x="184627" y="74763"/>
                          <a:pt x="184627" y="71166"/>
                        </a:cubicBezTo>
                        <a:cubicBezTo>
                          <a:pt x="184627" y="60376"/>
                          <a:pt x="184627" y="50785"/>
                          <a:pt x="184627" y="39995"/>
                        </a:cubicBezTo>
                        <a:cubicBezTo>
                          <a:pt x="184627" y="35200"/>
                          <a:pt x="183429" y="34001"/>
                          <a:pt x="178633" y="32802"/>
                        </a:cubicBezTo>
                        <a:cubicBezTo>
                          <a:pt x="177434" y="32802"/>
                          <a:pt x="176235" y="32802"/>
                          <a:pt x="175036" y="32802"/>
                        </a:cubicBezTo>
                        <a:cubicBezTo>
                          <a:pt x="173838" y="32802"/>
                          <a:pt x="172639" y="34001"/>
                          <a:pt x="172639" y="35200"/>
                        </a:cubicBezTo>
                        <a:cubicBezTo>
                          <a:pt x="172639" y="37598"/>
                          <a:pt x="171440" y="36399"/>
                          <a:pt x="170241" y="35200"/>
                        </a:cubicBezTo>
                        <a:cubicBezTo>
                          <a:pt x="167843" y="32802"/>
                          <a:pt x="164246" y="30404"/>
                          <a:pt x="160650" y="30404"/>
                        </a:cubicBezTo>
                        <a:cubicBezTo>
                          <a:pt x="154655" y="30404"/>
                          <a:pt x="149860" y="32802"/>
                          <a:pt x="146263" y="37598"/>
                        </a:cubicBezTo>
                        <a:cubicBezTo>
                          <a:pt x="140269" y="44791"/>
                          <a:pt x="139070" y="54382"/>
                          <a:pt x="139070" y="63973"/>
                        </a:cubicBezTo>
                        <a:cubicBezTo>
                          <a:pt x="139070" y="68769"/>
                          <a:pt x="137871" y="73564"/>
                          <a:pt x="135473" y="78360"/>
                        </a:cubicBezTo>
                        <a:cubicBezTo>
                          <a:pt x="134274" y="80757"/>
                          <a:pt x="133076" y="83155"/>
                          <a:pt x="130678" y="84354"/>
                        </a:cubicBezTo>
                        <a:cubicBezTo>
                          <a:pt x="128280" y="86752"/>
                          <a:pt x="125882" y="85553"/>
                          <a:pt x="124683" y="83155"/>
                        </a:cubicBezTo>
                        <a:cubicBezTo>
                          <a:pt x="123485" y="80757"/>
                          <a:pt x="122286" y="77161"/>
                          <a:pt x="122286" y="74763"/>
                        </a:cubicBezTo>
                        <a:cubicBezTo>
                          <a:pt x="122286" y="60376"/>
                          <a:pt x="122286" y="47189"/>
                          <a:pt x="123485" y="32802"/>
                        </a:cubicBezTo>
                        <a:cubicBezTo>
                          <a:pt x="123485" y="31603"/>
                          <a:pt x="124683" y="30404"/>
                          <a:pt x="125882" y="30404"/>
                        </a:cubicBezTo>
                        <a:cubicBezTo>
                          <a:pt x="129479" y="30404"/>
                          <a:pt x="134274" y="30404"/>
                          <a:pt x="137871" y="30404"/>
                        </a:cubicBezTo>
                        <a:cubicBezTo>
                          <a:pt x="141468" y="30404"/>
                          <a:pt x="142667" y="29206"/>
                          <a:pt x="142667" y="25609"/>
                        </a:cubicBezTo>
                        <a:cubicBezTo>
                          <a:pt x="142667" y="23211"/>
                          <a:pt x="142667" y="22012"/>
                          <a:pt x="140269" y="22012"/>
                        </a:cubicBezTo>
                        <a:cubicBezTo>
                          <a:pt x="135473" y="22012"/>
                          <a:pt x="131877" y="20813"/>
                          <a:pt x="127081" y="20813"/>
                        </a:cubicBezTo>
                        <a:cubicBezTo>
                          <a:pt x="124683" y="20813"/>
                          <a:pt x="124683" y="19614"/>
                          <a:pt x="124683" y="18416"/>
                        </a:cubicBezTo>
                        <a:cubicBezTo>
                          <a:pt x="124683" y="14819"/>
                          <a:pt x="124683" y="10023"/>
                          <a:pt x="124683" y="6427"/>
                        </a:cubicBezTo>
                        <a:cubicBezTo>
                          <a:pt x="124683" y="4029"/>
                          <a:pt x="123485" y="2830"/>
                          <a:pt x="122286" y="2830"/>
                        </a:cubicBezTo>
                        <a:cubicBezTo>
                          <a:pt x="119888" y="1631"/>
                          <a:pt x="117490" y="1631"/>
                          <a:pt x="116291" y="432"/>
                        </a:cubicBezTo>
                        <a:cubicBezTo>
                          <a:pt x="112695" y="-766"/>
                          <a:pt x="111496" y="432"/>
                          <a:pt x="110297" y="5228"/>
                        </a:cubicBezTo>
                        <a:cubicBezTo>
                          <a:pt x="110297" y="8825"/>
                          <a:pt x="110297" y="13620"/>
                          <a:pt x="110297" y="18416"/>
                        </a:cubicBezTo>
                        <a:cubicBezTo>
                          <a:pt x="110297" y="20813"/>
                          <a:pt x="109098" y="20813"/>
                          <a:pt x="107899" y="20813"/>
                        </a:cubicBezTo>
                        <a:cubicBezTo>
                          <a:pt x="105501" y="20813"/>
                          <a:pt x="101905" y="20813"/>
                          <a:pt x="99507" y="20813"/>
                        </a:cubicBezTo>
                        <a:cubicBezTo>
                          <a:pt x="97109" y="20813"/>
                          <a:pt x="95910" y="22012"/>
                          <a:pt x="94711" y="23211"/>
                        </a:cubicBezTo>
                        <a:cubicBezTo>
                          <a:pt x="94711" y="24410"/>
                          <a:pt x="93513" y="25609"/>
                          <a:pt x="93513" y="26808"/>
                        </a:cubicBezTo>
                        <a:cubicBezTo>
                          <a:pt x="93513" y="29206"/>
                          <a:pt x="94711" y="30404"/>
                          <a:pt x="95910" y="30404"/>
                        </a:cubicBezTo>
                        <a:cubicBezTo>
                          <a:pt x="99507" y="30404"/>
                          <a:pt x="101905" y="30404"/>
                          <a:pt x="105501" y="30404"/>
                        </a:cubicBezTo>
                        <a:cubicBezTo>
                          <a:pt x="107899" y="30404"/>
                          <a:pt x="107899" y="31603"/>
                          <a:pt x="107899" y="32802"/>
                        </a:cubicBezTo>
                        <a:cubicBezTo>
                          <a:pt x="107899" y="41194"/>
                          <a:pt x="107899" y="50785"/>
                          <a:pt x="107899" y="59178"/>
                        </a:cubicBezTo>
                        <a:cubicBezTo>
                          <a:pt x="107899" y="66371"/>
                          <a:pt x="104302" y="73564"/>
                          <a:pt x="98308" y="78360"/>
                        </a:cubicBezTo>
                        <a:cubicBezTo>
                          <a:pt x="98308" y="78360"/>
                          <a:pt x="98308" y="78360"/>
                          <a:pt x="97109" y="78360"/>
                        </a:cubicBezTo>
                        <a:cubicBezTo>
                          <a:pt x="97109" y="77161"/>
                          <a:pt x="97109" y="74763"/>
                          <a:pt x="97109" y="73564"/>
                        </a:cubicBezTo>
                        <a:cubicBezTo>
                          <a:pt x="95910" y="67570"/>
                          <a:pt x="92314" y="63973"/>
                          <a:pt x="88717" y="60376"/>
                        </a:cubicBezTo>
                        <a:cubicBezTo>
                          <a:pt x="85120" y="57979"/>
                          <a:pt x="82723" y="55581"/>
                          <a:pt x="79126" y="53183"/>
                        </a:cubicBezTo>
                        <a:cubicBezTo>
                          <a:pt x="76728" y="51984"/>
                          <a:pt x="76728" y="50785"/>
                          <a:pt x="79126" y="49586"/>
                        </a:cubicBezTo>
                        <a:cubicBezTo>
                          <a:pt x="81524" y="45990"/>
                          <a:pt x="83922" y="43592"/>
                          <a:pt x="83922" y="38797"/>
                        </a:cubicBezTo>
                        <a:cubicBezTo>
                          <a:pt x="85120" y="34001"/>
                          <a:pt x="82723" y="31603"/>
                          <a:pt x="77927" y="31603"/>
                        </a:cubicBezTo>
                        <a:cubicBezTo>
                          <a:pt x="71933" y="31603"/>
                          <a:pt x="68336" y="34001"/>
                          <a:pt x="64739" y="38797"/>
                        </a:cubicBezTo>
                        <a:cubicBezTo>
                          <a:pt x="62342" y="43592"/>
                          <a:pt x="61143" y="48388"/>
                          <a:pt x="64739" y="53183"/>
                        </a:cubicBezTo>
                        <a:cubicBezTo>
                          <a:pt x="65938" y="54382"/>
                          <a:pt x="65938" y="55581"/>
                          <a:pt x="64739" y="56780"/>
                        </a:cubicBezTo>
                        <a:cubicBezTo>
                          <a:pt x="61143" y="62774"/>
                          <a:pt x="57546" y="69967"/>
                          <a:pt x="53950" y="75962"/>
                        </a:cubicBezTo>
                        <a:cubicBezTo>
                          <a:pt x="52751" y="78360"/>
                          <a:pt x="51552" y="79558"/>
                          <a:pt x="50353" y="81956"/>
                        </a:cubicBezTo>
                        <a:cubicBezTo>
                          <a:pt x="49154" y="83155"/>
                          <a:pt x="47955" y="84354"/>
                          <a:pt x="46756" y="84354"/>
                        </a:cubicBezTo>
                        <a:cubicBezTo>
                          <a:pt x="45557" y="84354"/>
                          <a:pt x="45557" y="81956"/>
                          <a:pt x="44359" y="80757"/>
                        </a:cubicBezTo>
                        <a:cubicBezTo>
                          <a:pt x="44359" y="78360"/>
                          <a:pt x="44359" y="77161"/>
                          <a:pt x="44359" y="74763"/>
                        </a:cubicBezTo>
                        <a:cubicBezTo>
                          <a:pt x="44359" y="65172"/>
                          <a:pt x="44359" y="55581"/>
                          <a:pt x="45557" y="45990"/>
                        </a:cubicBezTo>
                        <a:cubicBezTo>
                          <a:pt x="45557" y="43592"/>
                          <a:pt x="45557" y="41194"/>
                          <a:pt x="44359" y="38797"/>
                        </a:cubicBezTo>
                        <a:cubicBezTo>
                          <a:pt x="37165" y="32802"/>
                          <a:pt x="31171" y="31603"/>
                          <a:pt x="25176" y="38797"/>
                        </a:cubicBezTo>
                        <a:cubicBezTo>
                          <a:pt x="22779" y="41194"/>
                          <a:pt x="21580" y="44791"/>
                          <a:pt x="19182" y="47189"/>
                        </a:cubicBezTo>
                        <a:cubicBezTo>
                          <a:pt x="16784" y="51984"/>
                          <a:pt x="14387" y="57979"/>
                          <a:pt x="13188" y="63973"/>
                        </a:cubicBezTo>
                        <a:cubicBezTo>
                          <a:pt x="13188" y="65172"/>
                          <a:pt x="13188" y="65172"/>
                          <a:pt x="11989" y="66371"/>
                        </a:cubicBezTo>
                        <a:cubicBezTo>
                          <a:pt x="11989" y="57979"/>
                          <a:pt x="11989" y="50785"/>
                          <a:pt x="11989" y="43592"/>
                        </a:cubicBezTo>
                        <a:cubicBezTo>
                          <a:pt x="11989" y="37598"/>
                          <a:pt x="11989" y="36399"/>
                          <a:pt x="4795" y="35200"/>
                        </a:cubicBezTo>
                        <a:cubicBezTo>
                          <a:pt x="4795" y="35200"/>
                          <a:pt x="3597" y="35200"/>
                          <a:pt x="3597" y="35200"/>
                        </a:cubicBezTo>
                        <a:cubicBezTo>
                          <a:pt x="0" y="35200"/>
                          <a:pt x="0" y="35200"/>
                          <a:pt x="0" y="38797"/>
                        </a:cubicBezTo>
                        <a:cubicBezTo>
                          <a:pt x="0" y="54382"/>
                          <a:pt x="0" y="69967"/>
                          <a:pt x="0" y="86752"/>
                        </a:cubicBezTo>
                        <a:cubicBezTo>
                          <a:pt x="0" y="87951"/>
                          <a:pt x="0" y="90348"/>
                          <a:pt x="0" y="91547"/>
                        </a:cubicBezTo>
                        <a:cubicBezTo>
                          <a:pt x="1199" y="97542"/>
                          <a:pt x="3597" y="98741"/>
                          <a:pt x="9591" y="98741"/>
                        </a:cubicBezTo>
                        <a:cubicBezTo>
                          <a:pt x="11989" y="98741"/>
                          <a:pt x="13188" y="97542"/>
                          <a:pt x="13188" y="95144"/>
                        </a:cubicBezTo>
                        <a:cubicBezTo>
                          <a:pt x="14387" y="85553"/>
                          <a:pt x="16784" y="77161"/>
                          <a:pt x="20381" y="68769"/>
                        </a:cubicBezTo>
                        <a:cubicBezTo>
                          <a:pt x="22779" y="61575"/>
                          <a:pt x="26375" y="54382"/>
                          <a:pt x="32370" y="48388"/>
                        </a:cubicBezTo>
                        <a:cubicBezTo>
                          <a:pt x="32370" y="48388"/>
                          <a:pt x="33569" y="47189"/>
                          <a:pt x="34767" y="47189"/>
                        </a:cubicBezTo>
                        <a:cubicBezTo>
                          <a:pt x="35966" y="47189"/>
                          <a:pt x="35966" y="48388"/>
                          <a:pt x="34767" y="49586"/>
                        </a:cubicBezTo>
                        <a:cubicBezTo>
                          <a:pt x="34767" y="54382"/>
                          <a:pt x="34767" y="57979"/>
                          <a:pt x="34767" y="62774"/>
                        </a:cubicBezTo>
                        <a:cubicBezTo>
                          <a:pt x="34767" y="69967"/>
                          <a:pt x="34767" y="77161"/>
                          <a:pt x="34767" y="84354"/>
                        </a:cubicBezTo>
                        <a:cubicBezTo>
                          <a:pt x="34767" y="87951"/>
                          <a:pt x="35966" y="90348"/>
                          <a:pt x="37165" y="93945"/>
                        </a:cubicBezTo>
                        <a:cubicBezTo>
                          <a:pt x="39563" y="98741"/>
                          <a:pt x="43160" y="99939"/>
                          <a:pt x="47955" y="98741"/>
                        </a:cubicBezTo>
                        <a:cubicBezTo>
                          <a:pt x="50353" y="97542"/>
                          <a:pt x="52751" y="96343"/>
                          <a:pt x="53950" y="95144"/>
                        </a:cubicBezTo>
                        <a:cubicBezTo>
                          <a:pt x="57546" y="91547"/>
                          <a:pt x="59944" y="89149"/>
                          <a:pt x="62342" y="84354"/>
                        </a:cubicBezTo>
                        <a:cubicBezTo>
                          <a:pt x="65938" y="78360"/>
                          <a:pt x="69535" y="71166"/>
                          <a:pt x="74330" y="65172"/>
                        </a:cubicBezTo>
                        <a:cubicBezTo>
                          <a:pt x="75529" y="63973"/>
                          <a:pt x="75529" y="62774"/>
                          <a:pt x="76728" y="63973"/>
                        </a:cubicBezTo>
                        <a:cubicBezTo>
                          <a:pt x="80325" y="67570"/>
                          <a:pt x="83922" y="69967"/>
                          <a:pt x="87518" y="74763"/>
                        </a:cubicBezTo>
                        <a:cubicBezTo>
                          <a:pt x="89916" y="78360"/>
                          <a:pt x="89916" y="81956"/>
                          <a:pt x="88717" y="85553"/>
                        </a:cubicBezTo>
                        <a:cubicBezTo>
                          <a:pt x="87518" y="89149"/>
                          <a:pt x="83922" y="90348"/>
                          <a:pt x="80325" y="89149"/>
                        </a:cubicBezTo>
                        <a:cubicBezTo>
                          <a:pt x="77927" y="87951"/>
                          <a:pt x="76728" y="86752"/>
                          <a:pt x="74330" y="85553"/>
                        </a:cubicBezTo>
                        <a:cubicBezTo>
                          <a:pt x="70734" y="83155"/>
                          <a:pt x="69535" y="83155"/>
                          <a:pt x="67137" y="86752"/>
                        </a:cubicBezTo>
                        <a:cubicBezTo>
                          <a:pt x="67137" y="87951"/>
                          <a:pt x="65938" y="87951"/>
                          <a:pt x="65938" y="89149"/>
                        </a:cubicBezTo>
                        <a:cubicBezTo>
                          <a:pt x="64739" y="92746"/>
                          <a:pt x="64739" y="93945"/>
                          <a:pt x="68336" y="96343"/>
                        </a:cubicBezTo>
                        <a:cubicBezTo>
                          <a:pt x="71933" y="98741"/>
                          <a:pt x="75529" y="98741"/>
                          <a:pt x="79126" y="98741"/>
                        </a:cubicBezTo>
                        <a:cubicBezTo>
                          <a:pt x="87518" y="99939"/>
                          <a:pt x="94711" y="97542"/>
                          <a:pt x="101905" y="91547"/>
                        </a:cubicBezTo>
                        <a:cubicBezTo>
                          <a:pt x="105501" y="87951"/>
                          <a:pt x="107899" y="83155"/>
                          <a:pt x="110297" y="78360"/>
                        </a:cubicBezTo>
                        <a:cubicBezTo>
                          <a:pt x="110297" y="77161"/>
                          <a:pt x="110297" y="77161"/>
                          <a:pt x="111496" y="75962"/>
                        </a:cubicBezTo>
                        <a:cubicBezTo>
                          <a:pt x="111496" y="77161"/>
                          <a:pt x="111496" y="78360"/>
                          <a:pt x="112695" y="79558"/>
                        </a:cubicBezTo>
                        <a:cubicBezTo>
                          <a:pt x="113894" y="84354"/>
                          <a:pt x="115092" y="89149"/>
                          <a:pt x="117490" y="92746"/>
                        </a:cubicBezTo>
                        <a:cubicBezTo>
                          <a:pt x="122286" y="98741"/>
                          <a:pt x="130678" y="99939"/>
                          <a:pt x="135473" y="93945"/>
                        </a:cubicBezTo>
                        <a:cubicBezTo>
                          <a:pt x="137871" y="91547"/>
                          <a:pt x="140269" y="87951"/>
                          <a:pt x="142667" y="84354"/>
                        </a:cubicBezTo>
                        <a:cubicBezTo>
                          <a:pt x="142667" y="83155"/>
                          <a:pt x="142667" y="83155"/>
                          <a:pt x="143866" y="81956"/>
                        </a:cubicBezTo>
                        <a:cubicBezTo>
                          <a:pt x="146263" y="89149"/>
                          <a:pt x="149860" y="96343"/>
                          <a:pt x="159451" y="97542"/>
                        </a:cubicBezTo>
                        <a:cubicBezTo>
                          <a:pt x="167843" y="97542"/>
                          <a:pt x="173838" y="92746"/>
                          <a:pt x="178633" y="85553"/>
                        </a:cubicBezTo>
                        <a:cubicBezTo>
                          <a:pt x="179832" y="85553"/>
                          <a:pt x="179832" y="86752"/>
                          <a:pt x="179832" y="87951"/>
                        </a:cubicBezTo>
                        <a:cubicBezTo>
                          <a:pt x="182230" y="93945"/>
                          <a:pt x="187025" y="97542"/>
                          <a:pt x="194218" y="97542"/>
                        </a:cubicBezTo>
                        <a:cubicBezTo>
                          <a:pt x="199014" y="97542"/>
                          <a:pt x="201412" y="93945"/>
                          <a:pt x="203809" y="90348"/>
                        </a:cubicBezTo>
                        <a:cubicBezTo>
                          <a:pt x="205008" y="87951"/>
                          <a:pt x="205008" y="86752"/>
                          <a:pt x="207406" y="90348"/>
                        </a:cubicBezTo>
                        <a:cubicBezTo>
                          <a:pt x="209804" y="93945"/>
                          <a:pt x="213401" y="96343"/>
                          <a:pt x="218196" y="97542"/>
                        </a:cubicBezTo>
                        <a:cubicBezTo>
                          <a:pt x="225389" y="98741"/>
                          <a:pt x="230185" y="96343"/>
                          <a:pt x="234980" y="90348"/>
                        </a:cubicBezTo>
                        <a:cubicBezTo>
                          <a:pt x="234980" y="90348"/>
                          <a:pt x="236179" y="89149"/>
                          <a:pt x="236179" y="89149"/>
                        </a:cubicBezTo>
                        <a:cubicBezTo>
                          <a:pt x="237378" y="91547"/>
                          <a:pt x="237378" y="93945"/>
                          <a:pt x="234980" y="95144"/>
                        </a:cubicBezTo>
                        <a:cubicBezTo>
                          <a:pt x="230185" y="99939"/>
                          <a:pt x="224190" y="104735"/>
                          <a:pt x="219395" y="109530"/>
                        </a:cubicBezTo>
                        <a:cubicBezTo>
                          <a:pt x="215798" y="113127"/>
                          <a:pt x="213401" y="116724"/>
                          <a:pt x="211003" y="121519"/>
                        </a:cubicBezTo>
                        <a:cubicBezTo>
                          <a:pt x="207406" y="131110"/>
                          <a:pt x="211003" y="139502"/>
                          <a:pt x="220594" y="141900"/>
                        </a:cubicBezTo>
                        <a:cubicBezTo>
                          <a:pt x="231384" y="145497"/>
                          <a:pt x="240975" y="139502"/>
                          <a:pt x="245770" y="128712"/>
                        </a:cubicBezTo>
                        <a:cubicBezTo>
                          <a:pt x="246969" y="125116"/>
                          <a:pt x="248168" y="120320"/>
                          <a:pt x="248168" y="116724"/>
                        </a:cubicBezTo>
                        <a:cubicBezTo>
                          <a:pt x="249367" y="108332"/>
                          <a:pt x="248168" y="101138"/>
                          <a:pt x="248168" y="92746"/>
                        </a:cubicBezTo>
                        <a:cubicBezTo>
                          <a:pt x="248168" y="91547"/>
                          <a:pt x="248168" y="89149"/>
                          <a:pt x="249367" y="87951"/>
                        </a:cubicBezTo>
                        <a:cubicBezTo>
                          <a:pt x="257759" y="77161"/>
                          <a:pt x="264952" y="66371"/>
                          <a:pt x="269748" y="54382"/>
                        </a:cubicBezTo>
                        <a:cubicBezTo>
                          <a:pt x="272146" y="48388"/>
                          <a:pt x="272146" y="48388"/>
                          <a:pt x="279339" y="48388"/>
                        </a:cubicBezTo>
                        <a:cubicBezTo>
                          <a:pt x="281737" y="48388"/>
                          <a:pt x="282936" y="48388"/>
                          <a:pt x="281737" y="51984"/>
                        </a:cubicBezTo>
                        <a:cubicBezTo>
                          <a:pt x="280538" y="59178"/>
                          <a:pt x="279339" y="67570"/>
                          <a:pt x="279339" y="75962"/>
                        </a:cubicBezTo>
                        <a:cubicBezTo>
                          <a:pt x="279339" y="80757"/>
                          <a:pt x="280538" y="86752"/>
                          <a:pt x="284134" y="91547"/>
                        </a:cubicBezTo>
                        <a:cubicBezTo>
                          <a:pt x="291328" y="101138"/>
                          <a:pt x="300919" y="99939"/>
                          <a:pt x="308112" y="91547"/>
                        </a:cubicBezTo>
                        <a:cubicBezTo>
                          <a:pt x="309311" y="90348"/>
                          <a:pt x="309311" y="90348"/>
                          <a:pt x="310510" y="91547"/>
                        </a:cubicBezTo>
                        <a:cubicBezTo>
                          <a:pt x="315305" y="98741"/>
                          <a:pt x="324896" y="101138"/>
                          <a:pt x="332090" y="96343"/>
                        </a:cubicBezTo>
                        <a:cubicBezTo>
                          <a:pt x="335686" y="93945"/>
                          <a:pt x="338084" y="91547"/>
                          <a:pt x="339283" y="89149"/>
                        </a:cubicBezTo>
                        <a:cubicBezTo>
                          <a:pt x="339283" y="89149"/>
                          <a:pt x="339283" y="87951"/>
                          <a:pt x="340482" y="87951"/>
                        </a:cubicBezTo>
                        <a:cubicBezTo>
                          <a:pt x="341681" y="93945"/>
                          <a:pt x="345277" y="98741"/>
                          <a:pt x="352471" y="99939"/>
                        </a:cubicBezTo>
                        <a:cubicBezTo>
                          <a:pt x="359664" y="101138"/>
                          <a:pt x="363260" y="97542"/>
                          <a:pt x="366857" y="91547"/>
                        </a:cubicBezTo>
                        <a:cubicBezTo>
                          <a:pt x="366857" y="92746"/>
                          <a:pt x="366857" y="93945"/>
                          <a:pt x="368056" y="95144"/>
                        </a:cubicBezTo>
                        <a:cubicBezTo>
                          <a:pt x="368056" y="98741"/>
                          <a:pt x="369255" y="98741"/>
                          <a:pt x="371653" y="99939"/>
                        </a:cubicBezTo>
                        <a:cubicBezTo>
                          <a:pt x="374050" y="99939"/>
                          <a:pt x="376448" y="101138"/>
                          <a:pt x="378846" y="99939"/>
                        </a:cubicBezTo>
                        <a:cubicBezTo>
                          <a:pt x="381244" y="99939"/>
                          <a:pt x="382443" y="98741"/>
                          <a:pt x="382443" y="96343"/>
                        </a:cubicBezTo>
                        <a:cubicBezTo>
                          <a:pt x="382443" y="92746"/>
                          <a:pt x="382443" y="89149"/>
                          <a:pt x="382443" y="85553"/>
                        </a:cubicBezTo>
                        <a:cubicBezTo>
                          <a:pt x="382443" y="74763"/>
                          <a:pt x="386039" y="65172"/>
                          <a:pt x="390835" y="55581"/>
                        </a:cubicBezTo>
                        <a:cubicBezTo>
                          <a:pt x="390835" y="54382"/>
                          <a:pt x="390835" y="54382"/>
                          <a:pt x="392034" y="54382"/>
                        </a:cubicBezTo>
                        <a:cubicBezTo>
                          <a:pt x="393232" y="54382"/>
                          <a:pt x="393232" y="55581"/>
                          <a:pt x="393232" y="56780"/>
                        </a:cubicBezTo>
                        <a:cubicBezTo>
                          <a:pt x="393232" y="63973"/>
                          <a:pt x="394431" y="69967"/>
                          <a:pt x="394431" y="77161"/>
                        </a:cubicBezTo>
                        <a:cubicBezTo>
                          <a:pt x="394431" y="81956"/>
                          <a:pt x="395630" y="85553"/>
                          <a:pt x="396829" y="90348"/>
                        </a:cubicBezTo>
                        <a:cubicBezTo>
                          <a:pt x="398028" y="95144"/>
                          <a:pt x="401625" y="97542"/>
                          <a:pt x="405221" y="96343"/>
                        </a:cubicBezTo>
                        <a:cubicBezTo>
                          <a:pt x="408818" y="96343"/>
                          <a:pt x="408818" y="95144"/>
                          <a:pt x="410017" y="91547"/>
                        </a:cubicBezTo>
                        <a:cubicBezTo>
                          <a:pt x="411216" y="79558"/>
                          <a:pt x="413613" y="67570"/>
                          <a:pt x="418409" y="55581"/>
                        </a:cubicBezTo>
                        <a:cubicBezTo>
                          <a:pt x="418409" y="54382"/>
                          <a:pt x="418409" y="53183"/>
                          <a:pt x="419608" y="53183"/>
                        </a:cubicBezTo>
                        <a:cubicBezTo>
                          <a:pt x="419608" y="53183"/>
                          <a:pt x="419608" y="53183"/>
                          <a:pt x="419608" y="53183"/>
                        </a:cubicBezTo>
                        <a:cubicBezTo>
                          <a:pt x="419608" y="54382"/>
                          <a:pt x="419608" y="55581"/>
                          <a:pt x="419608" y="57979"/>
                        </a:cubicBezTo>
                        <a:cubicBezTo>
                          <a:pt x="419608" y="66371"/>
                          <a:pt x="419608" y="74763"/>
                          <a:pt x="420807" y="81956"/>
                        </a:cubicBezTo>
                        <a:cubicBezTo>
                          <a:pt x="422006" y="87951"/>
                          <a:pt x="423204" y="92746"/>
                          <a:pt x="428000" y="96343"/>
                        </a:cubicBezTo>
                        <a:cubicBezTo>
                          <a:pt x="433994" y="102337"/>
                          <a:pt x="442387" y="99939"/>
                          <a:pt x="447182" y="92746"/>
                        </a:cubicBezTo>
                        <a:cubicBezTo>
                          <a:pt x="449580" y="89149"/>
                          <a:pt x="450779" y="84354"/>
                          <a:pt x="450779" y="80757"/>
                        </a:cubicBezTo>
                        <a:cubicBezTo>
                          <a:pt x="443585" y="75962"/>
                          <a:pt x="443585" y="75962"/>
                          <a:pt x="443585" y="74763"/>
                        </a:cubicBezTo>
                        <a:close/>
                        <a:moveTo>
                          <a:pt x="170241" y="61575"/>
                        </a:moveTo>
                        <a:cubicBezTo>
                          <a:pt x="170241" y="66371"/>
                          <a:pt x="170241" y="71166"/>
                          <a:pt x="167843" y="75962"/>
                        </a:cubicBezTo>
                        <a:cubicBezTo>
                          <a:pt x="166644" y="79558"/>
                          <a:pt x="165445" y="81956"/>
                          <a:pt x="163048" y="84354"/>
                        </a:cubicBezTo>
                        <a:cubicBezTo>
                          <a:pt x="159451" y="89149"/>
                          <a:pt x="153457" y="89149"/>
                          <a:pt x="151059" y="83155"/>
                        </a:cubicBezTo>
                        <a:cubicBezTo>
                          <a:pt x="148661" y="78360"/>
                          <a:pt x="148661" y="72365"/>
                          <a:pt x="148661" y="68769"/>
                        </a:cubicBezTo>
                        <a:cubicBezTo>
                          <a:pt x="148661" y="62774"/>
                          <a:pt x="148661" y="57979"/>
                          <a:pt x="149860" y="53183"/>
                        </a:cubicBezTo>
                        <a:cubicBezTo>
                          <a:pt x="151059" y="50785"/>
                          <a:pt x="151059" y="47189"/>
                          <a:pt x="153457" y="44791"/>
                        </a:cubicBezTo>
                        <a:cubicBezTo>
                          <a:pt x="157053" y="39995"/>
                          <a:pt x="163048" y="39995"/>
                          <a:pt x="166644" y="45990"/>
                        </a:cubicBezTo>
                        <a:cubicBezTo>
                          <a:pt x="169042" y="51984"/>
                          <a:pt x="170241" y="56780"/>
                          <a:pt x="170241" y="61575"/>
                        </a:cubicBezTo>
                        <a:close/>
                        <a:moveTo>
                          <a:pt x="225389" y="80757"/>
                        </a:moveTo>
                        <a:cubicBezTo>
                          <a:pt x="224190" y="83155"/>
                          <a:pt x="222992" y="85553"/>
                          <a:pt x="220594" y="86752"/>
                        </a:cubicBezTo>
                        <a:cubicBezTo>
                          <a:pt x="216997" y="89149"/>
                          <a:pt x="214599" y="89149"/>
                          <a:pt x="212202" y="85553"/>
                        </a:cubicBezTo>
                        <a:cubicBezTo>
                          <a:pt x="211003" y="83155"/>
                          <a:pt x="209804" y="80757"/>
                          <a:pt x="209804" y="78360"/>
                        </a:cubicBezTo>
                        <a:cubicBezTo>
                          <a:pt x="207406" y="68769"/>
                          <a:pt x="208605" y="60376"/>
                          <a:pt x="211003" y="50785"/>
                        </a:cubicBezTo>
                        <a:cubicBezTo>
                          <a:pt x="212202" y="48388"/>
                          <a:pt x="213401" y="45990"/>
                          <a:pt x="214599" y="43592"/>
                        </a:cubicBezTo>
                        <a:cubicBezTo>
                          <a:pt x="219395" y="39995"/>
                          <a:pt x="224190" y="41194"/>
                          <a:pt x="226588" y="45990"/>
                        </a:cubicBezTo>
                        <a:cubicBezTo>
                          <a:pt x="227787" y="50785"/>
                          <a:pt x="228986" y="54382"/>
                          <a:pt x="228986" y="59178"/>
                        </a:cubicBezTo>
                        <a:cubicBezTo>
                          <a:pt x="228986" y="67570"/>
                          <a:pt x="227787" y="74763"/>
                          <a:pt x="225389" y="80757"/>
                        </a:cubicBezTo>
                        <a:close/>
                        <a:moveTo>
                          <a:pt x="230185" y="109530"/>
                        </a:moveTo>
                        <a:cubicBezTo>
                          <a:pt x="230185" y="114326"/>
                          <a:pt x="230185" y="119121"/>
                          <a:pt x="228986" y="123917"/>
                        </a:cubicBezTo>
                        <a:cubicBezTo>
                          <a:pt x="228986" y="126315"/>
                          <a:pt x="227787" y="128712"/>
                          <a:pt x="226588" y="131110"/>
                        </a:cubicBezTo>
                        <a:cubicBezTo>
                          <a:pt x="225389" y="133508"/>
                          <a:pt x="222992" y="135906"/>
                          <a:pt x="219395" y="135906"/>
                        </a:cubicBezTo>
                        <a:cubicBezTo>
                          <a:pt x="215798" y="135906"/>
                          <a:pt x="212202" y="133508"/>
                          <a:pt x="212202" y="129911"/>
                        </a:cubicBezTo>
                        <a:cubicBezTo>
                          <a:pt x="212202" y="126315"/>
                          <a:pt x="213401" y="121519"/>
                          <a:pt x="215798" y="119121"/>
                        </a:cubicBezTo>
                        <a:cubicBezTo>
                          <a:pt x="219395" y="113127"/>
                          <a:pt x="224190" y="108332"/>
                          <a:pt x="228986" y="103536"/>
                        </a:cubicBezTo>
                        <a:cubicBezTo>
                          <a:pt x="228986" y="103536"/>
                          <a:pt x="230185" y="102337"/>
                          <a:pt x="230185" y="102337"/>
                        </a:cubicBezTo>
                        <a:cubicBezTo>
                          <a:pt x="230185" y="102337"/>
                          <a:pt x="230185" y="103536"/>
                          <a:pt x="230185" y="103536"/>
                        </a:cubicBezTo>
                        <a:cubicBezTo>
                          <a:pt x="230185" y="105934"/>
                          <a:pt x="230185" y="108332"/>
                          <a:pt x="230185" y="109530"/>
                        </a:cubicBezTo>
                        <a:close/>
                        <a:moveTo>
                          <a:pt x="330891" y="77161"/>
                        </a:moveTo>
                        <a:cubicBezTo>
                          <a:pt x="329692" y="80757"/>
                          <a:pt x="328493" y="83155"/>
                          <a:pt x="326095" y="85553"/>
                        </a:cubicBezTo>
                        <a:cubicBezTo>
                          <a:pt x="322499" y="89149"/>
                          <a:pt x="317703" y="87951"/>
                          <a:pt x="315305" y="84354"/>
                        </a:cubicBezTo>
                        <a:cubicBezTo>
                          <a:pt x="312908" y="80757"/>
                          <a:pt x="312908" y="75962"/>
                          <a:pt x="312908" y="72365"/>
                        </a:cubicBezTo>
                        <a:cubicBezTo>
                          <a:pt x="312908" y="71166"/>
                          <a:pt x="312908" y="69967"/>
                          <a:pt x="312908" y="67570"/>
                        </a:cubicBezTo>
                        <a:cubicBezTo>
                          <a:pt x="312908" y="61575"/>
                          <a:pt x="312908" y="55581"/>
                          <a:pt x="315305" y="50785"/>
                        </a:cubicBezTo>
                        <a:cubicBezTo>
                          <a:pt x="316504" y="48388"/>
                          <a:pt x="316504" y="47189"/>
                          <a:pt x="317703" y="45990"/>
                        </a:cubicBezTo>
                        <a:cubicBezTo>
                          <a:pt x="321300" y="41194"/>
                          <a:pt x="327294" y="42393"/>
                          <a:pt x="330891" y="47189"/>
                        </a:cubicBezTo>
                        <a:cubicBezTo>
                          <a:pt x="332090" y="49586"/>
                          <a:pt x="332090" y="53183"/>
                          <a:pt x="333288" y="55581"/>
                        </a:cubicBezTo>
                        <a:cubicBezTo>
                          <a:pt x="333288" y="62774"/>
                          <a:pt x="333288" y="69967"/>
                          <a:pt x="330891" y="77161"/>
                        </a:cubicBezTo>
                        <a:close/>
                      </a:path>
                    </a:pathLst>
                  </a:custGeom>
                  <a:solidFill>
                    <a:srgbClr val="333333"/>
                  </a:solidFill>
                  <a:ln w="11973" cap="flat">
                    <a:noFill/>
                    <a:prstDash val="solid"/>
                    <a:miter/>
                  </a:ln>
                </p:spPr>
                <p:txBody>
                  <a:bodyPr rtlCol="0" anchor="ctr"/>
                  <a:lstStyle/>
                  <a:p>
                    <a:endParaRPr lang="nl-NL" sz="1350" dirty="0"/>
                  </a:p>
                </p:txBody>
              </p:sp>
            </p:grpSp>
            <p:grpSp>
              <p:nvGrpSpPr>
                <p:cNvPr id="40" name="Graphic 1">
                  <a:extLst>
                    <a:ext uri="{FF2B5EF4-FFF2-40B4-BE49-F238E27FC236}">
                      <a16:creationId xmlns:a16="http://schemas.microsoft.com/office/drawing/2014/main" id="{087C003E-8997-4D3A-9610-1DBFAA6D9FAB}"/>
                    </a:ext>
                  </a:extLst>
                </p:cNvPr>
                <p:cNvGrpSpPr/>
                <p:nvPr/>
              </p:nvGrpSpPr>
              <p:grpSpPr>
                <a:xfrm>
                  <a:off x="5199100" y="1436590"/>
                  <a:ext cx="133075" cy="122285"/>
                  <a:chOff x="5199100" y="1436590"/>
                  <a:chExt cx="133075" cy="122285"/>
                </a:xfrm>
                <a:noFill/>
              </p:grpSpPr>
              <p:sp>
                <p:nvSpPr>
                  <p:cNvPr id="41" name="Vrije vorm: vorm 40">
                    <a:extLst>
                      <a:ext uri="{FF2B5EF4-FFF2-40B4-BE49-F238E27FC236}">
                        <a16:creationId xmlns:a16="http://schemas.microsoft.com/office/drawing/2014/main" id="{DCAEA01D-ADD6-4F92-9EED-0889B9ACED39}"/>
                      </a:ext>
                    </a:extLst>
                  </p:cNvPr>
                  <p:cNvSpPr/>
                  <p:nvPr/>
                </p:nvSpPr>
                <p:spPr>
                  <a:xfrm>
                    <a:off x="5199100" y="1436590"/>
                    <a:ext cx="133075" cy="122285"/>
                  </a:xfrm>
                  <a:custGeom>
                    <a:avLst/>
                    <a:gdLst>
                      <a:gd name="connsiteX0" fmla="*/ 94711 w 133075"/>
                      <a:gd name="connsiteY0" fmla="*/ 11989 h 122285"/>
                      <a:gd name="connsiteX1" fmla="*/ 89916 w 133075"/>
                      <a:gd name="connsiteY1" fmla="*/ 5994 h 122285"/>
                      <a:gd name="connsiteX2" fmla="*/ 76728 w 133075"/>
                      <a:gd name="connsiteY2" fmla="*/ 0 h 122285"/>
                      <a:gd name="connsiteX3" fmla="*/ 71933 w 133075"/>
                      <a:gd name="connsiteY3" fmla="*/ 0 h 122285"/>
                      <a:gd name="connsiteX4" fmla="*/ 61143 w 133075"/>
                      <a:gd name="connsiteY4" fmla="*/ 0 h 122285"/>
                      <a:gd name="connsiteX5" fmla="*/ 56347 w 133075"/>
                      <a:gd name="connsiteY5" fmla="*/ 0 h 122285"/>
                      <a:gd name="connsiteX6" fmla="*/ 43160 w 133075"/>
                      <a:gd name="connsiteY6" fmla="*/ 5994 h 122285"/>
                      <a:gd name="connsiteX7" fmla="*/ 38364 w 133075"/>
                      <a:gd name="connsiteY7" fmla="*/ 11989 h 122285"/>
                      <a:gd name="connsiteX8" fmla="*/ 25176 w 133075"/>
                      <a:gd name="connsiteY8" fmla="*/ 17983 h 122285"/>
                      <a:gd name="connsiteX9" fmla="*/ 17983 w 133075"/>
                      <a:gd name="connsiteY9" fmla="*/ 17983 h 122285"/>
                      <a:gd name="connsiteX10" fmla="*/ 0 w 133075"/>
                      <a:gd name="connsiteY10" fmla="*/ 35966 h 122285"/>
                      <a:gd name="connsiteX11" fmla="*/ 0 w 133075"/>
                      <a:gd name="connsiteY11" fmla="*/ 104303 h 122285"/>
                      <a:gd name="connsiteX12" fmla="*/ 17983 w 133075"/>
                      <a:gd name="connsiteY12" fmla="*/ 122286 h 122285"/>
                      <a:gd name="connsiteX13" fmla="*/ 115092 w 133075"/>
                      <a:gd name="connsiteY13" fmla="*/ 122286 h 122285"/>
                      <a:gd name="connsiteX14" fmla="*/ 133076 w 133075"/>
                      <a:gd name="connsiteY14" fmla="*/ 104303 h 122285"/>
                      <a:gd name="connsiteX15" fmla="*/ 133076 w 133075"/>
                      <a:gd name="connsiteY15" fmla="*/ 35966 h 122285"/>
                      <a:gd name="connsiteX16" fmla="*/ 115092 w 133075"/>
                      <a:gd name="connsiteY16" fmla="*/ 17983 h 122285"/>
                      <a:gd name="connsiteX17" fmla="*/ 107899 w 133075"/>
                      <a:gd name="connsiteY17" fmla="*/ 17983 h 122285"/>
                      <a:gd name="connsiteX18" fmla="*/ 94711 w 133075"/>
                      <a:gd name="connsiteY18" fmla="*/ 11989 h 122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33075" h="122285">
                        <a:moveTo>
                          <a:pt x="94711" y="11989"/>
                        </a:moveTo>
                        <a:lnTo>
                          <a:pt x="89916" y="5994"/>
                        </a:lnTo>
                        <a:cubicBezTo>
                          <a:pt x="86319" y="2398"/>
                          <a:pt x="81524" y="0"/>
                          <a:pt x="76728" y="0"/>
                        </a:cubicBezTo>
                        <a:lnTo>
                          <a:pt x="71933" y="0"/>
                        </a:lnTo>
                        <a:lnTo>
                          <a:pt x="61143" y="0"/>
                        </a:lnTo>
                        <a:lnTo>
                          <a:pt x="56347" y="0"/>
                        </a:lnTo>
                        <a:cubicBezTo>
                          <a:pt x="51552" y="0"/>
                          <a:pt x="46756" y="2398"/>
                          <a:pt x="43160" y="5994"/>
                        </a:cubicBezTo>
                        <a:lnTo>
                          <a:pt x="38364" y="11989"/>
                        </a:lnTo>
                        <a:cubicBezTo>
                          <a:pt x="34767" y="15585"/>
                          <a:pt x="29972" y="17983"/>
                          <a:pt x="25176" y="17983"/>
                        </a:cubicBezTo>
                        <a:lnTo>
                          <a:pt x="17983" y="17983"/>
                        </a:lnTo>
                        <a:cubicBezTo>
                          <a:pt x="8392" y="17983"/>
                          <a:pt x="0" y="26375"/>
                          <a:pt x="0" y="35966"/>
                        </a:cubicBezTo>
                        <a:lnTo>
                          <a:pt x="0" y="104303"/>
                        </a:lnTo>
                        <a:cubicBezTo>
                          <a:pt x="0" y="113894"/>
                          <a:pt x="8392" y="122286"/>
                          <a:pt x="17983" y="122286"/>
                        </a:cubicBezTo>
                        <a:lnTo>
                          <a:pt x="115092" y="122286"/>
                        </a:lnTo>
                        <a:cubicBezTo>
                          <a:pt x="124683" y="122286"/>
                          <a:pt x="133076" y="113894"/>
                          <a:pt x="133076" y="104303"/>
                        </a:cubicBezTo>
                        <a:lnTo>
                          <a:pt x="133076" y="35966"/>
                        </a:lnTo>
                        <a:cubicBezTo>
                          <a:pt x="133076" y="26375"/>
                          <a:pt x="124683" y="17983"/>
                          <a:pt x="115092" y="17983"/>
                        </a:cubicBezTo>
                        <a:lnTo>
                          <a:pt x="107899" y="17983"/>
                        </a:lnTo>
                        <a:cubicBezTo>
                          <a:pt x="103104" y="17983"/>
                          <a:pt x="98308" y="15585"/>
                          <a:pt x="94711" y="11989"/>
                        </a:cubicBezTo>
                        <a:close/>
                      </a:path>
                    </a:pathLst>
                  </a:custGeom>
                  <a:noFill/>
                  <a:ln w="14160" cap="flat">
                    <a:solidFill>
                      <a:srgbClr val="333333"/>
                    </a:solidFill>
                    <a:prstDash val="solid"/>
                    <a:miter/>
                  </a:ln>
                </p:spPr>
                <p:txBody>
                  <a:bodyPr rtlCol="0" anchor="ctr"/>
                  <a:lstStyle/>
                  <a:p>
                    <a:endParaRPr lang="nl-NL" sz="1350" dirty="0"/>
                  </a:p>
                </p:txBody>
              </p:sp>
              <p:sp>
                <p:nvSpPr>
                  <p:cNvPr id="42" name="Vrije vorm: vorm 41">
                    <a:extLst>
                      <a:ext uri="{FF2B5EF4-FFF2-40B4-BE49-F238E27FC236}">
                        <a16:creationId xmlns:a16="http://schemas.microsoft.com/office/drawing/2014/main" id="{DCE99657-D67A-4F09-B4B0-4BB969970A1D}"/>
                      </a:ext>
                    </a:extLst>
                  </p:cNvPr>
                  <p:cNvSpPr/>
                  <p:nvPr/>
                </p:nvSpPr>
                <p:spPr>
                  <a:xfrm>
                    <a:off x="5236265" y="1476153"/>
                    <a:ext cx="59943" cy="59943"/>
                  </a:xfrm>
                  <a:custGeom>
                    <a:avLst/>
                    <a:gdLst>
                      <a:gd name="connsiteX0" fmla="*/ 59944 w 59943"/>
                      <a:gd name="connsiteY0" fmla="*/ 29972 h 59943"/>
                      <a:gd name="connsiteX1" fmla="*/ 29972 w 59943"/>
                      <a:gd name="connsiteY1" fmla="*/ 59944 h 59943"/>
                      <a:gd name="connsiteX2" fmla="*/ 0 w 59943"/>
                      <a:gd name="connsiteY2" fmla="*/ 29972 h 59943"/>
                      <a:gd name="connsiteX3" fmla="*/ 29972 w 59943"/>
                      <a:gd name="connsiteY3" fmla="*/ 0 h 59943"/>
                      <a:gd name="connsiteX4" fmla="*/ 59944 w 59943"/>
                      <a:gd name="connsiteY4" fmla="*/ 29972 h 599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943" h="59943">
                        <a:moveTo>
                          <a:pt x="59944" y="29972"/>
                        </a:moveTo>
                        <a:cubicBezTo>
                          <a:pt x="59944" y="46525"/>
                          <a:pt x="46525" y="59944"/>
                          <a:pt x="29972" y="59944"/>
                        </a:cubicBezTo>
                        <a:cubicBezTo>
                          <a:pt x="13419" y="59944"/>
                          <a:pt x="0" y="46525"/>
                          <a:pt x="0" y="29972"/>
                        </a:cubicBezTo>
                        <a:cubicBezTo>
                          <a:pt x="0" y="13419"/>
                          <a:pt x="13419" y="0"/>
                          <a:pt x="29972" y="0"/>
                        </a:cubicBezTo>
                        <a:cubicBezTo>
                          <a:pt x="46525" y="0"/>
                          <a:pt x="59944" y="13419"/>
                          <a:pt x="59944" y="29972"/>
                        </a:cubicBezTo>
                        <a:close/>
                      </a:path>
                    </a:pathLst>
                  </a:custGeom>
                  <a:noFill/>
                  <a:ln w="14160" cap="flat">
                    <a:solidFill>
                      <a:srgbClr val="333333"/>
                    </a:solidFill>
                    <a:prstDash val="solid"/>
                    <a:miter/>
                  </a:ln>
                </p:spPr>
                <p:txBody>
                  <a:bodyPr rtlCol="0" anchor="ctr"/>
                  <a:lstStyle/>
                  <a:p>
                    <a:endParaRPr lang="nl-NL" sz="1350" dirty="0"/>
                  </a:p>
                </p:txBody>
              </p:sp>
            </p:grpSp>
          </p:grpSp>
          <p:grpSp>
            <p:nvGrpSpPr>
              <p:cNvPr id="43" name="Graphic 1">
                <a:extLst>
                  <a:ext uri="{FF2B5EF4-FFF2-40B4-BE49-F238E27FC236}">
                    <a16:creationId xmlns:a16="http://schemas.microsoft.com/office/drawing/2014/main" id="{087C003E-8997-4D3A-9610-1DBFAA6D9FAB}"/>
                  </a:ext>
                </a:extLst>
              </p:cNvPr>
              <p:cNvGrpSpPr/>
              <p:nvPr/>
            </p:nvGrpSpPr>
            <p:grpSpPr>
              <a:xfrm>
                <a:off x="6564623" y="1412612"/>
                <a:ext cx="432795" cy="177434"/>
                <a:chOff x="6564623" y="1412612"/>
                <a:chExt cx="432795" cy="177434"/>
              </a:xfrm>
            </p:grpSpPr>
            <p:sp>
              <p:nvSpPr>
                <p:cNvPr id="44" name="Vrije vorm: vorm 43">
                  <a:extLst>
                    <a:ext uri="{FF2B5EF4-FFF2-40B4-BE49-F238E27FC236}">
                      <a16:creationId xmlns:a16="http://schemas.microsoft.com/office/drawing/2014/main" id="{00F1DCB8-FA3C-49B7-AFA7-5D57E4A16EC6}"/>
                    </a:ext>
                  </a:extLst>
                </p:cNvPr>
                <p:cNvSpPr/>
                <p:nvPr/>
              </p:nvSpPr>
              <p:spPr>
                <a:xfrm>
                  <a:off x="6564623" y="1412612"/>
                  <a:ext cx="177434" cy="177434"/>
                </a:xfrm>
                <a:custGeom>
                  <a:avLst/>
                  <a:gdLst>
                    <a:gd name="connsiteX0" fmla="*/ 177434 w 177434"/>
                    <a:gd name="connsiteY0" fmla="*/ 88717 h 177434"/>
                    <a:gd name="connsiteX1" fmla="*/ 88717 w 177434"/>
                    <a:gd name="connsiteY1" fmla="*/ 177434 h 177434"/>
                    <a:gd name="connsiteX2" fmla="*/ 0 w 177434"/>
                    <a:gd name="connsiteY2" fmla="*/ 88717 h 177434"/>
                    <a:gd name="connsiteX3" fmla="*/ 88717 w 177434"/>
                    <a:gd name="connsiteY3" fmla="*/ 0 h 177434"/>
                    <a:gd name="connsiteX4" fmla="*/ 177434 w 177434"/>
                    <a:gd name="connsiteY4" fmla="*/ 88717 h 1774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7434" h="177434">
                      <a:moveTo>
                        <a:pt x="177434" y="88717"/>
                      </a:moveTo>
                      <a:cubicBezTo>
                        <a:pt x="177434" y="137714"/>
                        <a:pt x="137714" y="177434"/>
                        <a:pt x="88717" y="177434"/>
                      </a:cubicBezTo>
                      <a:cubicBezTo>
                        <a:pt x="39720" y="177434"/>
                        <a:pt x="0" y="137714"/>
                        <a:pt x="0" y="88717"/>
                      </a:cubicBezTo>
                      <a:cubicBezTo>
                        <a:pt x="0" y="39720"/>
                        <a:pt x="39720" y="0"/>
                        <a:pt x="88717" y="0"/>
                      </a:cubicBezTo>
                      <a:cubicBezTo>
                        <a:pt x="137714" y="0"/>
                        <a:pt x="177434" y="39720"/>
                        <a:pt x="177434" y="88717"/>
                      </a:cubicBezTo>
                      <a:close/>
                    </a:path>
                  </a:pathLst>
                </a:custGeom>
                <a:solidFill>
                  <a:srgbClr val="FFB310"/>
                </a:solidFill>
                <a:ln w="11973" cap="flat">
                  <a:noFill/>
                  <a:prstDash val="solid"/>
                  <a:miter/>
                </a:ln>
              </p:spPr>
              <p:txBody>
                <a:bodyPr rtlCol="0" anchor="ctr"/>
                <a:lstStyle/>
                <a:p>
                  <a:endParaRPr lang="nl-NL" sz="1350" dirty="0"/>
                </a:p>
              </p:txBody>
            </p:sp>
            <p:grpSp>
              <p:nvGrpSpPr>
                <p:cNvPr id="45" name="Graphic 1">
                  <a:extLst>
                    <a:ext uri="{FF2B5EF4-FFF2-40B4-BE49-F238E27FC236}">
                      <a16:creationId xmlns:a16="http://schemas.microsoft.com/office/drawing/2014/main" id="{087C003E-8997-4D3A-9610-1DBFAA6D9FAB}"/>
                    </a:ext>
                  </a:extLst>
                </p:cNvPr>
                <p:cNvGrpSpPr/>
                <p:nvPr/>
              </p:nvGrpSpPr>
              <p:grpSpPr>
                <a:xfrm>
                  <a:off x="6864343" y="1442584"/>
                  <a:ext cx="133075" cy="117490"/>
                  <a:chOff x="6864343" y="1442584"/>
                  <a:chExt cx="133075" cy="117490"/>
                </a:xfrm>
                <a:noFill/>
              </p:grpSpPr>
              <p:sp>
                <p:nvSpPr>
                  <p:cNvPr id="46" name="Vrije vorm: vorm 45">
                    <a:extLst>
                      <a:ext uri="{FF2B5EF4-FFF2-40B4-BE49-F238E27FC236}">
                        <a16:creationId xmlns:a16="http://schemas.microsoft.com/office/drawing/2014/main" id="{2CAF2E5B-B6D3-4255-B2F2-66C0729BEEFD}"/>
                      </a:ext>
                    </a:extLst>
                  </p:cNvPr>
                  <p:cNvSpPr/>
                  <p:nvPr/>
                </p:nvSpPr>
                <p:spPr>
                  <a:xfrm>
                    <a:off x="6864343" y="1442584"/>
                    <a:ext cx="133075" cy="117490"/>
                  </a:xfrm>
                  <a:custGeom>
                    <a:avLst/>
                    <a:gdLst>
                      <a:gd name="connsiteX0" fmla="*/ 0 w 133075"/>
                      <a:gd name="connsiteY0" fmla="*/ 0 h 117490"/>
                      <a:gd name="connsiteX1" fmla="*/ 133076 w 133075"/>
                      <a:gd name="connsiteY1" fmla="*/ 0 h 117490"/>
                      <a:gd name="connsiteX2" fmla="*/ 58745 w 133075"/>
                      <a:gd name="connsiteY2" fmla="*/ 117490 h 117490"/>
                      <a:gd name="connsiteX3" fmla="*/ 47955 w 133075"/>
                      <a:gd name="connsiteY3" fmla="*/ 47955 h 117490"/>
                    </a:gdLst>
                    <a:ahLst/>
                    <a:cxnLst>
                      <a:cxn ang="0">
                        <a:pos x="connsiteX0" y="connsiteY0"/>
                      </a:cxn>
                      <a:cxn ang="0">
                        <a:pos x="connsiteX1" y="connsiteY1"/>
                      </a:cxn>
                      <a:cxn ang="0">
                        <a:pos x="connsiteX2" y="connsiteY2"/>
                      </a:cxn>
                      <a:cxn ang="0">
                        <a:pos x="connsiteX3" y="connsiteY3"/>
                      </a:cxn>
                    </a:cxnLst>
                    <a:rect l="l" t="t" r="r" b="b"/>
                    <a:pathLst>
                      <a:path w="133075" h="117490">
                        <a:moveTo>
                          <a:pt x="0" y="0"/>
                        </a:moveTo>
                        <a:lnTo>
                          <a:pt x="133076" y="0"/>
                        </a:lnTo>
                        <a:lnTo>
                          <a:pt x="58745" y="117490"/>
                        </a:lnTo>
                        <a:lnTo>
                          <a:pt x="47955" y="47955"/>
                        </a:lnTo>
                        <a:close/>
                      </a:path>
                    </a:pathLst>
                  </a:custGeom>
                  <a:noFill/>
                  <a:ln w="14160" cap="flat">
                    <a:solidFill>
                      <a:srgbClr val="333333"/>
                    </a:solidFill>
                    <a:prstDash val="solid"/>
                    <a:round/>
                  </a:ln>
                </p:spPr>
                <p:txBody>
                  <a:bodyPr rtlCol="0" anchor="ctr"/>
                  <a:lstStyle/>
                  <a:p>
                    <a:endParaRPr lang="nl-NL" sz="1350" dirty="0"/>
                  </a:p>
                </p:txBody>
              </p:sp>
              <p:sp>
                <p:nvSpPr>
                  <p:cNvPr id="47" name="Vrije vorm: vorm 46">
                    <a:extLst>
                      <a:ext uri="{FF2B5EF4-FFF2-40B4-BE49-F238E27FC236}">
                        <a16:creationId xmlns:a16="http://schemas.microsoft.com/office/drawing/2014/main" id="{94FD2EC4-1CAE-479A-979D-1F2F7A1738CB}"/>
                      </a:ext>
                    </a:extLst>
                  </p:cNvPr>
                  <p:cNvSpPr/>
                  <p:nvPr/>
                </p:nvSpPr>
                <p:spPr>
                  <a:xfrm>
                    <a:off x="6912298" y="1442584"/>
                    <a:ext cx="85120" cy="47955"/>
                  </a:xfrm>
                  <a:custGeom>
                    <a:avLst/>
                    <a:gdLst>
                      <a:gd name="connsiteX0" fmla="*/ 0 w 85120"/>
                      <a:gd name="connsiteY0" fmla="*/ 47955 h 47955"/>
                      <a:gd name="connsiteX1" fmla="*/ 85121 w 85120"/>
                      <a:gd name="connsiteY1" fmla="*/ 0 h 47955"/>
                    </a:gdLst>
                    <a:ahLst/>
                    <a:cxnLst>
                      <a:cxn ang="0">
                        <a:pos x="connsiteX0" y="connsiteY0"/>
                      </a:cxn>
                      <a:cxn ang="0">
                        <a:pos x="connsiteX1" y="connsiteY1"/>
                      </a:cxn>
                    </a:cxnLst>
                    <a:rect l="l" t="t" r="r" b="b"/>
                    <a:pathLst>
                      <a:path w="85120" h="47955">
                        <a:moveTo>
                          <a:pt x="0" y="47955"/>
                        </a:moveTo>
                        <a:lnTo>
                          <a:pt x="85121" y="0"/>
                        </a:lnTo>
                      </a:path>
                    </a:pathLst>
                  </a:custGeom>
                  <a:ln w="14160" cap="flat">
                    <a:solidFill>
                      <a:srgbClr val="333333"/>
                    </a:solidFill>
                    <a:prstDash val="solid"/>
                    <a:round/>
                  </a:ln>
                </p:spPr>
                <p:txBody>
                  <a:bodyPr rtlCol="0" anchor="ctr"/>
                  <a:lstStyle/>
                  <a:p>
                    <a:endParaRPr lang="nl-NL" sz="1350" dirty="0"/>
                  </a:p>
                </p:txBody>
              </p:sp>
            </p:grpSp>
            <p:grpSp>
              <p:nvGrpSpPr>
                <p:cNvPr id="48" name="Graphic 1">
                  <a:extLst>
                    <a:ext uri="{FF2B5EF4-FFF2-40B4-BE49-F238E27FC236}">
                      <a16:creationId xmlns:a16="http://schemas.microsoft.com/office/drawing/2014/main" id="{087C003E-8997-4D3A-9610-1DBFAA6D9FAB}"/>
                    </a:ext>
                  </a:extLst>
                </p:cNvPr>
                <p:cNvGrpSpPr/>
                <p:nvPr/>
              </p:nvGrpSpPr>
              <p:grpSpPr>
                <a:xfrm>
                  <a:off x="6610181" y="1447380"/>
                  <a:ext cx="83921" cy="103103"/>
                  <a:chOff x="6610181" y="1447380"/>
                  <a:chExt cx="83921" cy="103103"/>
                </a:xfrm>
                <a:noFill/>
              </p:grpSpPr>
              <p:sp>
                <p:nvSpPr>
                  <p:cNvPr id="49" name="Vrije vorm: vorm 48">
                    <a:extLst>
                      <a:ext uri="{FF2B5EF4-FFF2-40B4-BE49-F238E27FC236}">
                        <a16:creationId xmlns:a16="http://schemas.microsoft.com/office/drawing/2014/main" id="{75B21DFB-8FC9-4AFF-AFF8-774FD5EC440E}"/>
                      </a:ext>
                    </a:extLst>
                  </p:cNvPr>
                  <p:cNvSpPr/>
                  <p:nvPr/>
                </p:nvSpPr>
                <p:spPr>
                  <a:xfrm>
                    <a:off x="6610181" y="1466562"/>
                    <a:ext cx="83921" cy="83921"/>
                  </a:xfrm>
                  <a:custGeom>
                    <a:avLst/>
                    <a:gdLst>
                      <a:gd name="connsiteX0" fmla="*/ 55148 w 83921"/>
                      <a:gd name="connsiteY0" fmla="*/ 83922 h 83921"/>
                      <a:gd name="connsiteX1" fmla="*/ 28773 w 83921"/>
                      <a:gd name="connsiteY1" fmla="*/ 83922 h 83921"/>
                      <a:gd name="connsiteX2" fmla="*/ 0 w 83921"/>
                      <a:gd name="connsiteY2" fmla="*/ 55148 h 83921"/>
                      <a:gd name="connsiteX3" fmla="*/ 0 w 83921"/>
                      <a:gd name="connsiteY3" fmla="*/ 28773 h 83921"/>
                      <a:gd name="connsiteX4" fmla="*/ 28773 w 83921"/>
                      <a:gd name="connsiteY4" fmla="*/ 0 h 83921"/>
                      <a:gd name="connsiteX5" fmla="*/ 55148 w 83921"/>
                      <a:gd name="connsiteY5" fmla="*/ 0 h 83921"/>
                      <a:gd name="connsiteX6" fmla="*/ 83922 w 83921"/>
                      <a:gd name="connsiteY6" fmla="*/ 28773 h 83921"/>
                      <a:gd name="connsiteX7" fmla="*/ 83922 w 83921"/>
                      <a:gd name="connsiteY7" fmla="*/ 55148 h 83921"/>
                      <a:gd name="connsiteX8" fmla="*/ 55148 w 83921"/>
                      <a:gd name="connsiteY8" fmla="*/ 83922 h 839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3921" h="83921">
                        <a:moveTo>
                          <a:pt x="55148" y="83922"/>
                        </a:moveTo>
                        <a:lnTo>
                          <a:pt x="28773" y="83922"/>
                        </a:lnTo>
                        <a:cubicBezTo>
                          <a:pt x="13188" y="83922"/>
                          <a:pt x="0" y="70734"/>
                          <a:pt x="0" y="55148"/>
                        </a:cubicBezTo>
                        <a:lnTo>
                          <a:pt x="0" y="28773"/>
                        </a:lnTo>
                        <a:cubicBezTo>
                          <a:pt x="0" y="13188"/>
                          <a:pt x="13188" y="0"/>
                          <a:pt x="28773" y="0"/>
                        </a:cubicBezTo>
                        <a:lnTo>
                          <a:pt x="55148" y="0"/>
                        </a:lnTo>
                        <a:cubicBezTo>
                          <a:pt x="70734" y="0"/>
                          <a:pt x="83922" y="13188"/>
                          <a:pt x="83922" y="28773"/>
                        </a:cubicBezTo>
                        <a:lnTo>
                          <a:pt x="83922" y="55148"/>
                        </a:lnTo>
                        <a:cubicBezTo>
                          <a:pt x="83922" y="70734"/>
                          <a:pt x="70734" y="83922"/>
                          <a:pt x="55148" y="83922"/>
                        </a:cubicBezTo>
                        <a:close/>
                      </a:path>
                    </a:pathLst>
                  </a:custGeom>
                  <a:noFill/>
                  <a:ln w="9441" cap="flat">
                    <a:solidFill>
                      <a:srgbClr val="FFFFFF"/>
                    </a:solidFill>
                    <a:prstDash val="solid"/>
                    <a:round/>
                  </a:ln>
                </p:spPr>
                <p:txBody>
                  <a:bodyPr rtlCol="0" anchor="ctr"/>
                  <a:lstStyle/>
                  <a:p>
                    <a:endParaRPr lang="nl-NL" sz="1350" dirty="0"/>
                  </a:p>
                </p:txBody>
              </p:sp>
              <p:sp>
                <p:nvSpPr>
                  <p:cNvPr id="50" name="Vrije vorm: vorm 49">
                    <a:extLst>
                      <a:ext uri="{FF2B5EF4-FFF2-40B4-BE49-F238E27FC236}">
                        <a16:creationId xmlns:a16="http://schemas.microsoft.com/office/drawing/2014/main" id="{603AF689-CF56-4CFA-A0DA-E0564318E7CD}"/>
                      </a:ext>
                    </a:extLst>
                  </p:cNvPr>
                  <p:cNvSpPr/>
                  <p:nvPr/>
                </p:nvSpPr>
                <p:spPr>
                  <a:xfrm>
                    <a:off x="6624567" y="1501329"/>
                    <a:ext cx="55148" cy="13187"/>
                  </a:xfrm>
                  <a:custGeom>
                    <a:avLst/>
                    <a:gdLst>
                      <a:gd name="connsiteX0" fmla="*/ 0 w 55148"/>
                      <a:gd name="connsiteY0" fmla="*/ 7193 h 13187"/>
                      <a:gd name="connsiteX1" fmla="*/ 26375 w 55148"/>
                      <a:gd name="connsiteY1" fmla="*/ 0 h 13187"/>
                      <a:gd name="connsiteX2" fmla="*/ 26375 w 55148"/>
                      <a:gd name="connsiteY2" fmla="*/ 13188 h 13187"/>
                      <a:gd name="connsiteX3" fmla="*/ 55149 w 55148"/>
                      <a:gd name="connsiteY3" fmla="*/ 4796 h 13187"/>
                    </a:gdLst>
                    <a:ahLst/>
                    <a:cxnLst>
                      <a:cxn ang="0">
                        <a:pos x="connsiteX0" y="connsiteY0"/>
                      </a:cxn>
                      <a:cxn ang="0">
                        <a:pos x="connsiteX1" y="connsiteY1"/>
                      </a:cxn>
                      <a:cxn ang="0">
                        <a:pos x="connsiteX2" y="connsiteY2"/>
                      </a:cxn>
                      <a:cxn ang="0">
                        <a:pos x="connsiteX3" y="connsiteY3"/>
                      </a:cxn>
                    </a:cxnLst>
                    <a:rect l="l" t="t" r="r" b="b"/>
                    <a:pathLst>
                      <a:path w="55148" h="13187">
                        <a:moveTo>
                          <a:pt x="0" y="7193"/>
                        </a:moveTo>
                        <a:lnTo>
                          <a:pt x="26375" y="0"/>
                        </a:lnTo>
                        <a:lnTo>
                          <a:pt x="26375" y="13188"/>
                        </a:lnTo>
                        <a:lnTo>
                          <a:pt x="55149" y="4796"/>
                        </a:lnTo>
                      </a:path>
                    </a:pathLst>
                  </a:custGeom>
                  <a:noFill/>
                  <a:ln w="9441" cap="rnd">
                    <a:solidFill>
                      <a:srgbClr val="FFFFFF"/>
                    </a:solidFill>
                    <a:prstDash val="solid"/>
                    <a:round/>
                  </a:ln>
                </p:spPr>
                <p:txBody>
                  <a:bodyPr rtlCol="0" anchor="ctr"/>
                  <a:lstStyle/>
                  <a:p>
                    <a:endParaRPr lang="nl-NL" sz="1350" dirty="0"/>
                  </a:p>
                </p:txBody>
              </p:sp>
              <p:grpSp>
                <p:nvGrpSpPr>
                  <p:cNvPr id="51" name="Graphic 1">
                    <a:extLst>
                      <a:ext uri="{FF2B5EF4-FFF2-40B4-BE49-F238E27FC236}">
                        <a16:creationId xmlns:a16="http://schemas.microsoft.com/office/drawing/2014/main" id="{087C003E-8997-4D3A-9610-1DBFAA6D9FAB}"/>
                      </a:ext>
                    </a:extLst>
                  </p:cNvPr>
                  <p:cNvGrpSpPr/>
                  <p:nvPr/>
                </p:nvGrpSpPr>
                <p:grpSpPr>
                  <a:xfrm>
                    <a:off x="6635357" y="1447380"/>
                    <a:ext cx="33568" cy="17983"/>
                    <a:chOff x="6635357" y="1447380"/>
                    <a:chExt cx="33568" cy="17983"/>
                  </a:xfrm>
                </p:grpSpPr>
                <p:sp>
                  <p:nvSpPr>
                    <p:cNvPr id="52" name="Vrije vorm: vorm 51">
                      <a:extLst>
                        <a:ext uri="{FF2B5EF4-FFF2-40B4-BE49-F238E27FC236}">
                          <a16:creationId xmlns:a16="http://schemas.microsoft.com/office/drawing/2014/main" id="{38F1A65B-A5C0-4DE8-A064-8A6D8012BD41}"/>
                        </a:ext>
                      </a:extLst>
                    </p:cNvPr>
                    <p:cNvSpPr/>
                    <p:nvPr/>
                  </p:nvSpPr>
                  <p:spPr>
                    <a:xfrm>
                      <a:off x="6635357" y="1447380"/>
                      <a:ext cx="17983" cy="17983"/>
                    </a:xfrm>
                    <a:custGeom>
                      <a:avLst/>
                      <a:gdLst>
                        <a:gd name="connsiteX0" fmla="*/ 17983 w 17983"/>
                        <a:gd name="connsiteY0" fmla="*/ 17983 h 17983"/>
                        <a:gd name="connsiteX1" fmla="*/ 0 w 17983"/>
                        <a:gd name="connsiteY1" fmla="*/ 0 h 17983"/>
                      </a:gdLst>
                      <a:ahLst/>
                      <a:cxnLst>
                        <a:cxn ang="0">
                          <a:pos x="connsiteX0" y="connsiteY0"/>
                        </a:cxn>
                        <a:cxn ang="0">
                          <a:pos x="connsiteX1" y="connsiteY1"/>
                        </a:cxn>
                      </a:cxnLst>
                      <a:rect l="l" t="t" r="r" b="b"/>
                      <a:pathLst>
                        <a:path w="17983" h="17983">
                          <a:moveTo>
                            <a:pt x="17983" y="17983"/>
                          </a:moveTo>
                          <a:lnTo>
                            <a:pt x="0" y="0"/>
                          </a:lnTo>
                        </a:path>
                      </a:pathLst>
                    </a:custGeom>
                    <a:ln w="9441" cap="rnd">
                      <a:solidFill>
                        <a:srgbClr val="FFFFFF"/>
                      </a:solidFill>
                      <a:prstDash val="solid"/>
                      <a:round/>
                    </a:ln>
                  </p:spPr>
                  <p:txBody>
                    <a:bodyPr rtlCol="0" anchor="ctr"/>
                    <a:lstStyle/>
                    <a:p>
                      <a:endParaRPr lang="nl-NL" sz="1350" dirty="0"/>
                    </a:p>
                  </p:txBody>
                </p:sp>
                <p:sp>
                  <p:nvSpPr>
                    <p:cNvPr id="53" name="Vrije vorm: vorm 52">
                      <a:extLst>
                        <a:ext uri="{FF2B5EF4-FFF2-40B4-BE49-F238E27FC236}">
                          <a16:creationId xmlns:a16="http://schemas.microsoft.com/office/drawing/2014/main" id="{0CCE8028-B01C-4AA7-A7F1-14CCB0F129CE}"/>
                        </a:ext>
                      </a:extLst>
                    </p:cNvPr>
                    <p:cNvSpPr/>
                    <p:nvPr/>
                  </p:nvSpPr>
                  <p:spPr>
                    <a:xfrm>
                      <a:off x="6649744" y="1447380"/>
                      <a:ext cx="19182" cy="17983"/>
                    </a:xfrm>
                    <a:custGeom>
                      <a:avLst/>
                      <a:gdLst>
                        <a:gd name="connsiteX0" fmla="*/ 0 w 19182"/>
                        <a:gd name="connsiteY0" fmla="*/ 17983 h 17983"/>
                        <a:gd name="connsiteX1" fmla="*/ 19182 w 19182"/>
                        <a:gd name="connsiteY1" fmla="*/ 0 h 17983"/>
                      </a:gdLst>
                      <a:ahLst/>
                      <a:cxnLst>
                        <a:cxn ang="0">
                          <a:pos x="connsiteX0" y="connsiteY0"/>
                        </a:cxn>
                        <a:cxn ang="0">
                          <a:pos x="connsiteX1" y="connsiteY1"/>
                        </a:cxn>
                      </a:cxnLst>
                      <a:rect l="l" t="t" r="r" b="b"/>
                      <a:pathLst>
                        <a:path w="19182" h="17983">
                          <a:moveTo>
                            <a:pt x="0" y="17983"/>
                          </a:moveTo>
                          <a:lnTo>
                            <a:pt x="19182" y="0"/>
                          </a:lnTo>
                        </a:path>
                      </a:pathLst>
                    </a:custGeom>
                    <a:ln w="9441" cap="rnd">
                      <a:solidFill>
                        <a:srgbClr val="FFFFFF"/>
                      </a:solidFill>
                      <a:prstDash val="solid"/>
                      <a:round/>
                    </a:ln>
                  </p:spPr>
                  <p:txBody>
                    <a:bodyPr rtlCol="0" anchor="ctr"/>
                    <a:lstStyle/>
                    <a:p>
                      <a:endParaRPr lang="nl-NL" sz="1350" dirty="0"/>
                    </a:p>
                  </p:txBody>
                </p:sp>
              </p:grpSp>
            </p:grpSp>
          </p:grpSp>
        </p:grpSp>
        <p:grpSp>
          <p:nvGrpSpPr>
            <p:cNvPr id="54" name="Graphic 1">
              <a:extLst>
                <a:ext uri="{FF2B5EF4-FFF2-40B4-BE49-F238E27FC236}">
                  <a16:creationId xmlns:a16="http://schemas.microsoft.com/office/drawing/2014/main" id="{087C003E-8997-4D3A-9610-1DBFAA6D9FAB}"/>
                </a:ext>
              </a:extLst>
            </p:cNvPr>
            <p:cNvGrpSpPr/>
            <p:nvPr/>
          </p:nvGrpSpPr>
          <p:grpSpPr>
            <a:xfrm>
              <a:off x="5702629" y="2745766"/>
              <a:ext cx="792459" cy="597041"/>
              <a:chOff x="5702629" y="2745766"/>
              <a:chExt cx="792459" cy="597041"/>
            </a:xfrm>
            <a:solidFill>
              <a:srgbClr val="9D9D9D"/>
            </a:solidFill>
          </p:grpSpPr>
          <p:sp>
            <p:nvSpPr>
              <p:cNvPr id="55" name="Vrije vorm: vorm 54">
                <a:extLst>
                  <a:ext uri="{FF2B5EF4-FFF2-40B4-BE49-F238E27FC236}">
                    <a16:creationId xmlns:a16="http://schemas.microsoft.com/office/drawing/2014/main" id="{B6B09668-494B-482F-97AB-FA14200DF30C}"/>
                  </a:ext>
                </a:extLst>
              </p:cNvPr>
              <p:cNvSpPr/>
              <p:nvPr/>
            </p:nvSpPr>
            <p:spPr>
              <a:xfrm>
                <a:off x="5980769" y="2966360"/>
                <a:ext cx="235000" cy="234980"/>
              </a:xfrm>
              <a:custGeom>
                <a:avLst/>
                <a:gdLst>
                  <a:gd name="connsiteX0" fmla="*/ 117490 w 235000"/>
                  <a:gd name="connsiteY0" fmla="*/ 0 h 234980"/>
                  <a:gd name="connsiteX1" fmla="*/ 0 w 235000"/>
                  <a:gd name="connsiteY1" fmla="*/ 117490 h 234980"/>
                  <a:gd name="connsiteX2" fmla="*/ 117490 w 235000"/>
                  <a:gd name="connsiteY2" fmla="*/ 234980 h 234980"/>
                  <a:gd name="connsiteX3" fmla="*/ 234980 w 235000"/>
                  <a:gd name="connsiteY3" fmla="*/ 117490 h 234980"/>
                  <a:gd name="connsiteX4" fmla="*/ 117490 w 235000"/>
                  <a:gd name="connsiteY4" fmla="*/ 0 h 2349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5000" h="234980">
                    <a:moveTo>
                      <a:pt x="117490" y="0"/>
                    </a:moveTo>
                    <a:cubicBezTo>
                      <a:pt x="52751" y="0"/>
                      <a:pt x="0" y="52751"/>
                      <a:pt x="0" y="117490"/>
                    </a:cubicBezTo>
                    <a:cubicBezTo>
                      <a:pt x="0" y="182230"/>
                      <a:pt x="52751" y="234980"/>
                      <a:pt x="117490" y="234980"/>
                    </a:cubicBezTo>
                    <a:cubicBezTo>
                      <a:pt x="182230" y="234980"/>
                      <a:pt x="234980" y="182230"/>
                      <a:pt x="234980" y="117490"/>
                    </a:cubicBezTo>
                    <a:cubicBezTo>
                      <a:pt x="236179" y="52751"/>
                      <a:pt x="183428" y="0"/>
                      <a:pt x="117490" y="0"/>
                    </a:cubicBezTo>
                    <a:close/>
                  </a:path>
                </a:pathLst>
              </a:custGeom>
              <a:solidFill>
                <a:srgbClr val="9D9D9D"/>
              </a:solidFill>
              <a:ln w="11973" cap="flat">
                <a:noFill/>
                <a:prstDash val="solid"/>
                <a:miter/>
              </a:ln>
            </p:spPr>
            <p:txBody>
              <a:bodyPr rtlCol="0" anchor="ctr"/>
              <a:lstStyle/>
              <a:p>
                <a:endParaRPr lang="nl-NL" sz="1350" dirty="0"/>
              </a:p>
            </p:txBody>
          </p:sp>
          <p:sp>
            <p:nvSpPr>
              <p:cNvPr id="56" name="Vrije vorm: vorm 55">
                <a:extLst>
                  <a:ext uri="{FF2B5EF4-FFF2-40B4-BE49-F238E27FC236}">
                    <a16:creationId xmlns:a16="http://schemas.microsoft.com/office/drawing/2014/main" id="{E166C359-C0FB-4CF3-BD7D-EC84AA0DC027}"/>
                  </a:ext>
                </a:extLst>
              </p:cNvPr>
              <p:cNvSpPr/>
              <p:nvPr/>
            </p:nvSpPr>
            <p:spPr>
              <a:xfrm>
                <a:off x="5702629" y="2745766"/>
                <a:ext cx="792459" cy="597041"/>
              </a:xfrm>
              <a:custGeom>
                <a:avLst/>
                <a:gdLst>
                  <a:gd name="connsiteX0" fmla="*/ 724123 w 792459"/>
                  <a:gd name="connsiteY0" fmla="*/ 79126 h 597041"/>
                  <a:gd name="connsiteX1" fmla="*/ 604235 w 792459"/>
                  <a:gd name="connsiteY1" fmla="*/ 79126 h 597041"/>
                  <a:gd name="connsiteX2" fmla="*/ 586252 w 792459"/>
                  <a:gd name="connsiteY2" fmla="*/ 37165 h 597041"/>
                  <a:gd name="connsiteX3" fmla="*/ 528706 w 792459"/>
                  <a:gd name="connsiteY3" fmla="*/ 0 h 597041"/>
                  <a:gd name="connsiteX4" fmla="*/ 263753 w 792459"/>
                  <a:gd name="connsiteY4" fmla="*/ 0 h 597041"/>
                  <a:gd name="connsiteX5" fmla="*/ 206207 w 792459"/>
                  <a:gd name="connsiteY5" fmla="*/ 37165 h 597041"/>
                  <a:gd name="connsiteX6" fmla="*/ 188224 w 792459"/>
                  <a:gd name="connsiteY6" fmla="*/ 79126 h 597041"/>
                  <a:gd name="connsiteX7" fmla="*/ 68336 w 792459"/>
                  <a:gd name="connsiteY7" fmla="*/ 79126 h 597041"/>
                  <a:gd name="connsiteX8" fmla="*/ 0 w 792459"/>
                  <a:gd name="connsiteY8" fmla="*/ 147462 h 597041"/>
                  <a:gd name="connsiteX9" fmla="*/ 0 w 792459"/>
                  <a:gd name="connsiteY9" fmla="*/ 528706 h 597041"/>
                  <a:gd name="connsiteX10" fmla="*/ 68336 w 792459"/>
                  <a:gd name="connsiteY10" fmla="*/ 597042 h 597041"/>
                  <a:gd name="connsiteX11" fmla="*/ 724123 w 792459"/>
                  <a:gd name="connsiteY11" fmla="*/ 597042 h 597041"/>
                  <a:gd name="connsiteX12" fmla="*/ 792459 w 792459"/>
                  <a:gd name="connsiteY12" fmla="*/ 528706 h 597041"/>
                  <a:gd name="connsiteX13" fmla="*/ 792459 w 792459"/>
                  <a:gd name="connsiteY13" fmla="*/ 147462 h 597041"/>
                  <a:gd name="connsiteX14" fmla="*/ 724123 w 792459"/>
                  <a:gd name="connsiteY14" fmla="*/ 79126 h 597041"/>
                  <a:gd name="connsiteX15" fmla="*/ 395630 w 792459"/>
                  <a:gd name="connsiteY15" fmla="*/ 509524 h 597041"/>
                  <a:gd name="connsiteX16" fmla="*/ 225389 w 792459"/>
                  <a:gd name="connsiteY16" fmla="*/ 339283 h 597041"/>
                  <a:gd name="connsiteX17" fmla="*/ 395630 w 792459"/>
                  <a:gd name="connsiteY17" fmla="*/ 169042 h 597041"/>
                  <a:gd name="connsiteX18" fmla="*/ 565871 w 792459"/>
                  <a:gd name="connsiteY18" fmla="*/ 339283 h 597041"/>
                  <a:gd name="connsiteX19" fmla="*/ 395630 w 792459"/>
                  <a:gd name="connsiteY19" fmla="*/ 509524 h 597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92459" h="597041">
                    <a:moveTo>
                      <a:pt x="724123" y="79126"/>
                    </a:moveTo>
                    <a:lnTo>
                      <a:pt x="604235" y="79126"/>
                    </a:lnTo>
                    <a:lnTo>
                      <a:pt x="586252" y="37165"/>
                    </a:lnTo>
                    <a:cubicBezTo>
                      <a:pt x="576661" y="14387"/>
                      <a:pt x="553882" y="0"/>
                      <a:pt x="528706" y="0"/>
                    </a:cubicBezTo>
                    <a:lnTo>
                      <a:pt x="263753" y="0"/>
                    </a:lnTo>
                    <a:cubicBezTo>
                      <a:pt x="238577" y="0"/>
                      <a:pt x="216997" y="14387"/>
                      <a:pt x="206207" y="37165"/>
                    </a:cubicBezTo>
                    <a:lnTo>
                      <a:pt x="188224" y="79126"/>
                    </a:lnTo>
                    <a:lnTo>
                      <a:pt x="68336" y="79126"/>
                    </a:lnTo>
                    <a:cubicBezTo>
                      <a:pt x="29972" y="79126"/>
                      <a:pt x="0" y="110297"/>
                      <a:pt x="0" y="147462"/>
                    </a:cubicBezTo>
                    <a:lnTo>
                      <a:pt x="0" y="528706"/>
                    </a:lnTo>
                    <a:cubicBezTo>
                      <a:pt x="0" y="567070"/>
                      <a:pt x="31171" y="597042"/>
                      <a:pt x="68336" y="597042"/>
                    </a:cubicBezTo>
                    <a:lnTo>
                      <a:pt x="724123" y="597042"/>
                    </a:lnTo>
                    <a:cubicBezTo>
                      <a:pt x="762487" y="597042"/>
                      <a:pt x="792459" y="565871"/>
                      <a:pt x="792459" y="528706"/>
                    </a:cubicBezTo>
                    <a:lnTo>
                      <a:pt x="792459" y="147462"/>
                    </a:lnTo>
                    <a:cubicBezTo>
                      <a:pt x="792459" y="110297"/>
                      <a:pt x="762487" y="79126"/>
                      <a:pt x="724123" y="79126"/>
                    </a:cubicBezTo>
                    <a:close/>
                    <a:moveTo>
                      <a:pt x="395630" y="509524"/>
                    </a:moveTo>
                    <a:cubicBezTo>
                      <a:pt x="302118" y="509524"/>
                      <a:pt x="225389" y="432796"/>
                      <a:pt x="225389" y="339283"/>
                    </a:cubicBezTo>
                    <a:cubicBezTo>
                      <a:pt x="225389" y="245770"/>
                      <a:pt x="302118" y="169042"/>
                      <a:pt x="395630" y="169042"/>
                    </a:cubicBezTo>
                    <a:cubicBezTo>
                      <a:pt x="489143" y="169042"/>
                      <a:pt x="565871" y="245770"/>
                      <a:pt x="565871" y="339283"/>
                    </a:cubicBezTo>
                    <a:cubicBezTo>
                      <a:pt x="567070" y="432796"/>
                      <a:pt x="490342" y="509524"/>
                      <a:pt x="395630" y="509524"/>
                    </a:cubicBezTo>
                    <a:close/>
                  </a:path>
                </a:pathLst>
              </a:custGeom>
              <a:solidFill>
                <a:srgbClr val="9D9D9D"/>
              </a:solidFill>
              <a:ln w="11973" cap="flat">
                <a:noFill/>
                <a:prstDash val="solid"/>
                <a:miter/>
              </a:ln>
            </p:spPr>
            <p:txBody>
              <a:bodyPr rtlCol="0" anchor="ctr"/>
              <a:lstStyle/>
              <a:p>
                <a:endParaRPr lang="nl-NL" sz="1350" dirty="0"/>
              </a:p>
            </p:txBody>
          </p:sp>
        </p:grpSp>
        <p:grpSp>
          <p:nvGrpSpPr>
            <p:cNvPr id="57" name="Graphic 1">
              <a:extLst>
                <a:ext uri="{FF2B5EF4-FFF2-40B4-BE49-F238E27FC236}">
                  <a16:creationId xmlns:a16="http://schemas.microsoft.com/office/drawing/2014/main" id="{087C003E-8997-4D3A-9610-1DBFAA6D9FAB}"/>
                </a:ext>
              </a:extLst>
            </p:cNvPr>
            <p:cNvGrpSpPr/>
            <p:nvPr/>
          </p:nvGrpSpPr>
          <p:grpSpPr>
            <a:xfrm>
              <a:off x="5199100" y="5451637"/>
              <a:ext cx="1798318" cy="133075"/>
              <a:chOff x="5199100" y="5451637"/>
              <a:chExt cx="1798318" cy="133075"/>
            </a:xfrm>
            <a:solidFill>
              <a:srgbClr val="333333"/>
            </a:solidFill>
          </p:grpSpPr>
          <p:sp>
            <p:nvSpPr>
              <p:cNvPr id="58" name="Vrije vorm: vorm 57">
                <a:extLst>
                  <a:ext uri="{FF2B5EF4-FFF2-40B4-BE49-F238E27FC236}">
                    <a16:creationId xmlns:a16="http://schemas.microsoft.com/office/drawing/2014/main" id="{F4DEB4B7-698F-45A4-9C81-2D5999FC778E}"/>
                  </a:ext>
                </a:extLst>
              </p:cNvPr>
              <p:cNvSpPr/>
              <p:nvPr/>
            </p:nvSpPr>
            <p:spPr>
              <a:xfrm>
                <a:off x="6447133" y="5451637"/>
                <a:ext cx="141467" cy="132476"/>
              </a:xfrm>
              <a:custGeom>
                <a:avLst/>
                <a:gdLst>
                  <a:gd name="connsiteX0" fmla="*/ 104303 w 141467"/>
                  <a:gd name="connsiteY0" fmla="*/ 0 h 132476"/>
                  <a:gd name="connsiteX1" fmla="*/ 110297 w 141467"/>
                  <a:gd name="connsiteY1" fmla="*/ 0 h 132476"/>
                  <a:gd name="connsiteX2" fmla="*/ 141468 w 141467"/>
                  <a:gd name="connsiteY2" fmla="*/ 38364 h 132476"/>
                  <a:gd name="connsiteX3" fmla="*/ 141468 w 141467"/>
                  <a:gd name="connsiteY3" fmla="*/ 46756 h 132476"/>
                  <a:gd name="connsiteX4" fmla="*/ 75529 w 141467"/>
                  <a:gd name="connsiteY4" fmla="*/ 130678 h 132476"/>
                  <a:gd name="connsiteX5" fmla="*/ 65938 w 141467"/>
                  <a:gd name="connsiteY5" fmla="*/ 130678 h 132476"/>
                  <a:gd name="connsiteX6" fmla="*/ 0 w 141467"/>
                  <a:gd name="connsiteY6" fmla="*/ 46756 h 132476"/>
                  <a:gd name="connsiteX7" fmla="*/ 0 w 141467"/>
                  <a:gd name="connsiteY7" fmla="*/ 38364 h 132476"/>
                  <a:gd name="connsiteX8" fmla="*/ 31171 w 141467"/>
                  <a:gd name="connsiteY8" fmla="*/ 0 h 132476"/>
                  <a:gd name="connsiteX9" fmla="*/ 37165 w 141467"/>
                  <a:gd name="connsiteY9" fmla="*/ 0 h 132476"/>
                  <a:gd name="connsiteX10" fmla="*/ 69535 w 141467"/>
                  <a:gd name="connsiteY10" fmla="*/ 16784 h 132476"/>
                  <a:gd name="connsiteX11" fmla="*/ 104303 w 141467"/>
                  <a:gd name="connsiteY11" fmla="*/ 0 h 132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1467" h="132476">
                    <a:moveTo>
                      <a:pt x="104303" y="0"/>
                    </a:moveTo>
                    <a:cubicBezTo>
                      <a:pt x="106700" y="0"/>
                      <a:pt x="107899" y="0"/>
                      <a:pt x="110297" y="0"/>
                    </a:cubicBezTo>
                    <a:cubicBezTo>
                      <a:pt x="123485" y="1199"/>
                      <a:pt x="140269" y="14387"/>
                      <a:pt x="141468" y="38364"/>
                    </a:cubicBezTo>
                    <a:lnTo>
                      <a:pt x="141468" y="46756"/>
                    </a:lnTo>
                    <a:cubicBezTo>
                      <a:pt x="140269" y="69535"/>
                      <a:pt x="123485" y="97109"/>
                      <a:pt x="75529" y="130678"/>
                    </a:cubicBezTo>
                    <a:cubicBezTo>
                      <a:pt x="73132" y="133076"/>
                      <a:pt x="69535" y="133076"/>
                      <a:pt x="65938" y="130678"/>
                    </a:cubicBezTo>
                    <a:cubicBezTo>
                      <a:pt x="17983" y="95910"/>
                      <a:pt x="2398" y="69535"/>
                      <a:pt x="0" y="46756"/>
                    </a:cubicBezTo>
                    <a:lnTo>
                      <a:pt x="0" y="38364"/>
                    </a:lnTo>
                    <a:cubicBezTo>
                      <a:pt x="2398" y="14387"/>
                      <a:pt x="17983" y="1199"/>
                      <a:pt x="31171" y="0"/>
                    </a:cubicBezTo>
                    <a:cubicBezTo>
                      <a:pt x="33569" y="0"/>
                      <a:pt x="35966" y="0"/>
                      <a:pt x="37165" y="0"/>
                    </a:cubicBezTo>
                    <a:cubicBezTo>
                      <a:pt x="52751" y="0"/>
                      <a:pt x="61143" y="7193"/>
                      <a:pt x="69535" y="16784"/>
                    </a:cubicBezTo>
                    <a:cubicBezTo>
                      <a:pt x="81524" y="7193"/>
                      <a:pt x="88717" y="0"/>
                      <a:pt x="104303" y="0"/>
                    </a:cubicBezTo>
                  </a:path>
                </a:pathLst>
              </a:custGeom>
              <a:solidFill>
                <a:srgbClr val="333333"/>
              </a:solidFill>
              <a:ln w="11973" cap="flat">
                <a:noFill/>
                <a:prstDash val="solid"/>
                <a:miter/>
              </a:ln>
            </p:spPr>
            <p:txBody>
              <a:bodyPr rtlCol="0" anchor="ctr"/>
              <a:lstStyle/>
              <a:p>
                <a:endParaRPr lang="nl-NL" sz="1350" dirty="0"/>
              </a:p>
            </p:txBody>
          </p:sp>
          <p:grpSp>
            <p:nvGrpSpPr>
              <p:cNvPr id="59" name="Graphic 1">
                <a:extLst>
                  <a:ext uri="{FF2B5EF4-FFF2-40B4-BE49-F238E27FC236}">
                    <a16:creationId xmlns:a16="http://schemas.microsoft.com/office/drawing/2014/main" id="{087C003E-8997-4D3A-9610-1DBFAA6D9FAB}"/>
                  </a:ext>
                </a:extLst>
              </p:cNvPr>
              <p:cNvGrpSpPr/>
              <p:nvPr/>
            </p:nvGrpSpPr>
            <p:grpSpPr>
              <a:xfrm>
                <a:off x="5616310" y="5452836"/>
                <a:ext cx="132176" cy="130677"/>
                <a:chOff x="5616310" y="5452836"/>
                <a:chExt cx="132176" cy="130677"/>
              </a:xfrm>
              <a:solidFill>
                <a:srgbClr val="333333"/>
              </a:solidFill>
            </p:grpSpPr>
            <p:sp>
              <p:nvSpPr>
                <p:cNvPr id="60" name="Vrije vorm: vorm 59">
                  <a:extLst>
                    <a:ext uri="{FF2B5EF4-FFF2-40B4-BE49-F238E27FC236}">
                      <a16:creationId xmlns:a16="http://schemas.microsoft.com/office/drawing/2014/main" id="{E69B3BC1-8E1C-442C-8774-8BFBC4C2F395}"/>
                    </a:ext>
                  </a:extLst>
                </p:cNvPr>
                <p:cNvSpPr/>
                <p:nvPr/>
              </p:nvSpPr>
              <p:spPr>
                <a:xfrm>
                  <a:off x="5616310" y="5452836"/>
                  <a:ext cx="117490" cy="117490"/>
                </a:xfrm>
                <a:custGeom>
                  <a:avLst/>
                  <a:gdLst>
                    <a:gd name="connsiteX0" fmla="*/ 58745 w 117490"/>
                    <a:gd name="connsiteY0" fmla="*/ 117490 h 117490"/>
                    <a:gd name="connsiteX1" fmla="*/ 16784 w 117490"/>
                    <a:gd name="connsiteY1" fmla="*/ 100706 h 117490"/>
                    <a:gd name="connsiteX2" fmla="*/ 0 w 117490"/>
                    <a:gd name="connsiteY2" fmla="*/ 58745 h 117490"/>
                    <a:gd name="connsiteX3" fmla="*/ 16784 w 117490"/>
                    <a:gd name="connsiteY3" fmla="*/ 16784 h 117490"/>
                    <a:gd name="connsiteX4" fmla="*/ 58745 w 117490"/>
                    <a:gd name="connsiteY4" fmla="*/ 0 h 117490"/>
                    <a:gd name="connsiteX5" fmla="*/ 100706 w 117490"/>
                    <a:gd name="connsiteY5" fmla="*/ 16784 h 117490"/>
                    <a:gd name="connsiteX6" fmla="*/ 117490 w 117490"/>
                    <a:gd name="connsiteY6" fmla="*/ 58745 h 117490"/>
                    <a:gd name="connsiteX7" fmla="*/ 100706 w 117490"/>
                    <a:gd name="connsiteY7" fmla="*/ 100706 h 117490"/>
                    <a:gd name="connsiteX8" fmla="*/ 58745 w 117490"/>
                    <a:gd name="connsiteY8" fmla="*/ 117490 h 117490"/>
                    <a:gd name="connsiteX9" fmla="*/ 58745 w 117490"/>
                    <a:gd name="connsiteY9" fmla="*/ 16784 h 117490"/>
                    <a:gd name="connsiteX10" fmla="*/ 29972 w 117490"/>
                    <a:gd name="connsiteY10" fmla="*/ 28773 h 117490"/>
                    <a:gd name="connsiteX11" fmla="*/ 17983 w 117490"/>
                    <a:gd name="connsiteY11" fmla="*/ 57546 h 117490"/>
                    <a:gd name="connsiteX12" fmla="*/ 29972 w 117490"/>
                    <a:gd name="connsiteY12" fmla="*/ 86319 h 117490"/>
                    <a:gd name="connsiteX13" fmla="*/ 58745 w 117490"/>
                    <a:gd name="connsiteY13" fmla="*/ 98308 h 117490"/>
                    <a:gd name="connsiteX14" fmla="*/ 87518 w 117490"/>
                    <a:gd name="connsiteY14" fmla="*/ 86319 h 117490"/>
                    <a:gd name="connsiteX15" fmla="*/ 99507 w 117490"/>
                    <a:gd name="connsiteY15" fmla="*/ 57546 h 117490"/>
                    <a:gd name="connsiteX16" fmla="*/ 87518 w 117490"/>
                    <a:gd name="connsiteY16" fmla="*/ 28773 h 117490"/>
                    <a:gd name="connsiteX17" fmla="*/ 58745 w 117490"/>
                    <a:gd name="connsiteY17" fmla="*/ 16784 h 117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7490" h="117490">
                      <a:moveTo>
                        <a:pt x="58745" y="117490"/>
                      </a:moveTo>
                      <a:cubicBezTo>
                        <a:pt x="43160" y="117490"/>
                        <a:pt x="28773" y="111496"/>
                        <a:pt x="16784" y="100706"/>
                      </a:cubicBezTo>
                      <a:cubicBezTo>
                        <a:pt x="5994" y="89916"/>
                        <a:pt x="0" y="74331"/>
                        <a:pt x="0" y="58745"/>
                      </a:cubicBezTo>
                      <a:cubicBezTo>
                        <a:pt x="0" y="43160"/>
                        <a:pt x="5994" y="28773"/>
                        <a:pt x="16784" y="16784"/>
                      </a:cubicBezTo>
                      <a:cubicBezTo>
                        <a:pt x="27574" y="5994"/>
                        <a:pt x="43160" y="0"/>
                        <a:pt x="58745" y="0"/>
                      </a:cubicBezTo>
                      <a:cubicBezTo>
                        <a:pt x="74330" y="0"/>
                        <a:pt x="88717" y="5994"/>
                        <a:pt x="100706" y="16784"/>
                      </a:cubicBezTo>
                      <a:cubicBezTo>
                        <a:pt x="111496" y="27574"/>
                        <a:pt x="117490" y="43160"/>
                        <a:pt x="117490" y="58745"/>
                      </a:cubicBezTo>
                      <a:cubicBezTo>
                        <a:pt x="117490" y="74331"/>
                        <a:pt x="111496" y="88717"/>
                        <a:pt x="100706" y="100706"/>
                      </a:cubicBezTo>
                      <a:cubicBezTo>
                        <a:pt x="89916" y="111496"/>
                        <a:pt x="74330" y="117490"/>
                        <a:pt x="58745" y="117490"/>
                      </a:cubicBezTo>
                      <a:close/>
                      <a:moveTo>
                        <a:pt x="58745" y="16784"/>
                      </a:moveTo>
                      <a:cubicBezTo>
                        <a:pt x="47955" y="16784"/>
                        <a:pt x="37165" y="21580"/>
                        <a:pt x="29972" y="28773"/>
                      </a:cubicBezTo>
                      <a:cubicBezTo>
                        <a:pt x="21580" y="37165"/>
                        <a:pt x="17983" y="46756"/>
                        <a:pt x="17983" y="57546"/>
                      </a:cubicBezTo>
                      <a:cubicBezTo>
                        <a:pt x="17983" y="68336"/>
                        <a:pt x="22779" y="79126"/>
                        <a:pt x="29972" y="86319"/>
                      </a:cubicBezTo>
                      <a:cubicBezTo>
                        <a:pt x="38364" y="94711"/>
                        <a:pt x="47955" y="98308"/>
                        <a:pt x="58745" y="98308"/>
                      </a:cubicBezTo>
                      <a:cubicBezTo>
                        <a:pt x="69535" y="98308"/>
                        <a:pt x="80325" y="93512"/>
                        <a:pt x="87518" y="86319"/>
                      </a:cubicBezTo>
                      <a:cubicBezTo>
                        <a:pt x="95910" y="77927"/>
                        <a:pt x="99507" y="68336"/>
                        <a:pt x="99507" y="57546"/>
                      </a:cubicBezTo>
                      <a:cubicBezTo>
                        <a:pt x="99507" y="46756"/>
                        <a:pt x="94711" y="35966"/>
                        <a:pt x="87518" y="28773"/>
                      </a:cubicBezTo>
                      <a:cubicBezTo>
                        <a:pt x="80325" y="21580"/>
                        <a:pt x="69535" y="16784"/>
                        <a:pt x="58745" y="16784"/>
                      </a:cubicBezTo>
                      <a:close/>
                    </a:path>
                  </a:pathLst>
                </a:custGeom>
                <a:solidFill>
                  <a:srgbClr val="333333"/>
                </a:solidFill>
                <a:ln w="11973" cap="flat">
                  <a:noFill/>
                  <a:prstDash val="solid"/>
                  <a:miter/>
                </a:ln>
              </p:spPr>
              <p:txBody>
                <a:bodyPr rtlCol="0" anchor="ctr"/>
                <a:lstStyle/>
                <a:p>
                  <a:endParaRPr lang="nl-NL" sz="1350" dirty="0"/>
                </a:p>
              </p:txBody>
            </p:sp>
            <p:sp>
              <p:nvSpPr>
                <p:cNvPr id="61" name="Vrije vorm: vorm 60">
                  <a:extLst>
                    <a:ext uri="{FF2B5EF4-FFF2-40B4-BE49-F238E27FC236}">
                      <a16:creationId xmlns:a16="http://schemas.microsoft.com/office/drawing/2014/main" id="{FD33CF2F-3B19-4783-B51F-543705781E1B}"/>
                    </a:ext>
                  </a:extLst>
                </p:cNvPr>
                <p:cNvSpPr/>
                <p:nvPr/>
              </p:nvSpPr>
              <p:spPr>
                <a:xfrm>
                  <a:off x="5702329" y="5537656"/>
                  <a:ext cx="46156" cy="45857"/>
                </a:xfrm>
                <a:custGeom>
                  <a:avLst/>
                  <a:gdLst>
                    <a:gd name="connsiteX0" fmla="*/ 37465 w 46156"/>
                    <a:gd name="connsiteY0" fmla="*/ 45857 h 45857"/>
                    <a:gd name="connsiteX1" fmla="*/ 31471 w 46156"/>
                    <a:gd name="connsiteY1" fmla="*/ 43460 h 45857"/>
                    <a:gd name="connsiteX2" fmla="*/ 2697 w 46156"/>
                    <a:gd name="connsiteY2" fmla="*/ 14686 h 45857"/>
                    <a:gd name="connsiteX3" fmla="*/ 2697 w 46156"/>
                    <a:gd name="connsiteY3" fmla="*/ 2697 h 45857"/>
                    <a:gd name="connsiteX4" fmla="*/ 14686 w 46156"/>
                    <a:gd name="connsiteY4" fmla="*/ 2697 h 45857"/>
                    <a:gd name="connsiteX5" fmla="*/ 43459 w 46156"/>
                    <a:gd name="connsiteY5" fmla="*/ 31471 h 45857"/>
                    <a:gd name="connsiteX6" fmla="*/ 43459 w 46156"/>
                    <a:gd name="connsiteY6" fmla="*/ 43460 h 45857"/>
                    <a:gd name="connsiteX7" fmla="*/ 37465 w 46156"/>
                    <a:gd name="connsiteY7" fmla="*/ 45857 h 458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156" h="45857">
                      <a:moveTo>
                        <a:pt x="37465" y="45857"/>
                      </a:moveTo>
                      <a:cubicBezTo>
                        <a:pt x="35067" y="45857"/>
                        <a:pt x="32669" y="44658"/>
                        <a:pt x="31471" y="43460"/>
                      </a:cubicBezTo>
                      <a:lnTo>
                        <a:pt x="2697" y="14686"/>
                      </a:lnTo>
                      <a:cubicBezTo>
                        <a:pt x="-899" y="11090"/>
                        <a:pt x="-899" y="5095"/>
                        <a:pt x="2697" y="2697"/>
                      </a:cubicBezTo>
                      <a:cubicBezTo>
                        <a:pt x="6294" y="-899"/>
                        <a:pt x="12288" y="-899"/>
                        <a:pt x="14686" y="2697"/>
                      </a:cubicBezTo>
                      <a:lnTo>
                        <a:pt x="43459" y="31471"/>
                      </a:lnTo>
                      <a:cubicBezTo>
                        <a:pt x="47056" y="35067"/>
                        <a:pt x="47056" y="41062"/>
                        <a:pt x="43459" y="43460"/>
                      </a:cubicBezTo>
                      <a:cubicBezTo>
                        <a:pt x="42260" y="45857"/>
                        <a:pt x="39863" y="45857"/>
                        <a:pt x="37465" y="45857"/>
                      </a:cubicBezTo>
                      <a:close/>
                    </a:path>
                  </a:pathLst>
                </a:custGeom>
                <a:solidFill>
                  <a:srgbClr val="333333"/>
                </a:solidFill>
                <a:ln w="11973" cap="flat">
                  <a:noFill/>
                  <a:prstDash val="solid"/>
                  <a:miter/>
                </a:ln>
              </p:spPr>
              <p:txBody>
                <a:bodyPr rtlCol="0" anchor="ctr"/>
                <a:lstStyle/>
                <a:p>
                  <a:endParaRPr lang="nl-NL" sz="1350" dirty="0"/>
                </a:p>
              </p:txBody>
            </p:sp>
          </p:grpSp>
          <p:sp>
            <p:nvSpPr>
              <p:cNvPr id="62" name="Vrije vorm: vorm 61">
                <a:extLst>
                  <a:ext uri="{FF2B5EF4-FFF2-40B4-BE49-F238E27FC236}">
                    <a16:creationId xmlns:a16="http://schemas.microsoft.com/office/drawing/2014/main" id="{967A9929-F56D-4695-BFBA-C04C8C51E42D}"/>
                  </a:ext>
                </a:extLst>
              </p:cNvPr>
              <p:cNvSpPr/>
              <p:nvPr/>
            </p:nvSpPr>
            <p:spPr>
              <a:xfrm>
                <a:off x="6033520" y="5451637"/>
                <a:ext cx="131876" cy="131876"/>
              </a:xfrm>
              <a:custGeom>
                <a:avLst/>
                <a:gdLst>
                  <a:gd name="connsiteX0" fmla="*/ 99507 w 131876"/>
                  <a:gd name="connsiteY0" fmla="*/ 0 h 131876"/>
                  <a:gd name="connsiteX1" fmla="*/ 32370 w 131876"/>
                  <a:gd name="connsiteY1" fmla="*/ 0 h 131876"/>
                  <a:gd name="connsiteX2" fmla="*/ 0 w 131876"/>
                  <a:gd name="connsiteY2" fmla="*/ 32370 h 131876"/>
                  <a:gd name="connsiteX3" fmla="*/ 0 w 131876"/>
                  <a:gd name="connsiteY3" fmla="*/ 99507 h 131876"/>
                  <a:gd name="connsiteX4" fmla="*/ 32370 w 131876"/>
                  <a:gd name="connsiteY4" fmla="*/ 131877 h 131876"/>
                  <a:gd name="connsiteX5" fmla="*/ 99507 w 131876"/>
                  <a:gd name="connsiteY5" fmla="*/ 131877 h 131876"/>
                  <a:gd name="connsiteX6" fmla="*/ 131877 w 131876"/>
                  <a:gd name="connsiteY6" fmla="*/ 99507 h 131876"/>
                  <a:gd name="connsiteX7" fmla="*/ 131877 w 131876"/>
                  <a:gd name="connsiteY7" fmla="*/ 32370 h 131876"/>
                  <a:gd name="connsiteX8" fmla="*/ 99507 w 131876"/>
                  <a:gd name="connsiteY8" fmla="*/ 0 h 131876"/>
                  <a:gd name="connsiteX9" fmla="*/ 100706 w 131876"/>
                  <a:gd name="connsiteY9" fmla="*/ 71933 h 131876"/>
                  <a:gd name="connsiteX10" fmla="*/ 70734 w 131876"/>
                  <a:gd name="connsiteY10" fmla="*/ 71933 h 131876"/>
                  <a:gd name="connsiteX11" fmla="*/ 70734 w 131876"/>
                  <a:gd name="connsiteY11" fmla="*/ 101905 h 131876"/>
                  <a:gd name="connsiteX12" fmla="*/ 65938 w 131876"/>
                  <a:gd name="connsiteY12" fmla="*/ 106700 h 131876"/>
                  <a:gd name="connsiteX13" fmla="*/ 61143 w 131876"/>
                  <a:gd name="connsiteY13" fmla="*/ 101905 h 131876"/>
                  <a:gd name="connsiteX14" fmla="*/ 61143 w 131876"/>
                  <a:gd name="connsiteY14" fmla="*/ 71933 h 131876"/>
                  <a:gd name="connsiteX15" fmla="*/ 31171 w 131876"/>
                  <a:gd name="connsiteY15" fmla="*/ 71933 h 131876"/>
                  <a:gd name="connsiteX16" fmla="*/ 26375 w 131876"/>
                  <a:gd name="connsiteY16" fmla="*/ 67137 h 131876"/>
                  <a:gd name="connsiteX17" fmla="*/ 31171 w 131876"/>
                  <a:gd name="connsiteY17" fmla="*/ 62342 h 131876"/>
                  <a:gd name="connsiteX18" fmla="*/ 61143 w 131876"/>
                  <a:gd name="connsiteY18" fmla="*/ 62342 h 131876"/>
                  <a:gd name="connsiteX19" fmla="*/ 61143 w 131876"/>
                  <a:gd name="connsiteY19" fmla="*/ 31171 h 131876"/>
                  <a:gd name="connsiteX20" fmla="*/ 65938 w 131876"/>
                  <a:gd name="connsiteY20" fmla="*/ 26375 h 131876"/>
                  <a:gd name="connsiteX21" fmla="*/ 70734 w 131876"/>
                  <a:gd name="connsiteY21" fmla="*/ 31171 h 131876"/>
                  <a:gd name="connsiteX22" fmla="*/ 70734 w 131876"/>
                  <a:gd name="connsiteY22" fmla="*/ 61143 h 131876"/>
                  <a:gd name="connsiteX23" fmla="*/ 100706 w 131876"/>
                  <a:gd name="connsiteY23" fmla="*/ 61143 h 131876"/>
                  <a:gd name="connsiteX24" fmla="*/ 105501 w 131876"/>
                  <a:gd name="connsiteY24" fmla="*/ 65938 h 131876"/>
                  <a:gd name="connsiteX25" fmla="*/ 100706 w 131876"/>
                  <a:gd name="connsiteY25" fmla="*/ 71933 h 131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31876" h="131876">
                    <a:moveTo>
                      <a:pt x="99507" y="0"/>
                    </a:moveTo>
                    <a:lnTo>
                      <a:pt x="32370" y="0"/>
                    </a:lnTo>
                    <a:cubicBezTo>
                      <a:pt x="14387" y="0"/>
                      <a:pt x="0" y="14387"/>
                      <a:pt x="0" y="32370"/>
                    </a:cubicBezTo>
                    <a:lnTo>
                      <a:pt x="0" y="99507"/>
                    </a:lnTo>
                    <a:cubicBezTo>
                      <a:pt x="0" y="117490"/>
                      <a:pt x="14387" y="131877"/>
                      <a:pt x="32370" y="131877"/>
                    </a:cubicBezTo>
                    <a:lnTo>
                      <a:pt x="99507" y="131877"/>
                    </a:lnTo>
                    <a:cubicBezTo>
                      <a:pt x="117490" y="131877"/>
                      <a:pt x="131877" y="117490"/>
                      <a:pt x="131877" y="99507"/>
                    </a:cubicBezTo>
                    <a:lnTo>
                      <a:pt x="131877" y="32370"/>
                    </a:lnTo>
                    <a:cubicBezTo>
                      <a:pt x="131877" y="14387"/>
                      <a:pt x="117490" y="0"/>
                      <a:pt x="99507" y="0"/>
                    </a:cubicBezTo>
                    <a:close/>
                    <a:moveTo>
                      <a:pt x="100706" y="71933"/>
                    </a:moveTo>
                    <a:lnTo>
                      <a:pt x="70734" y="71933"/>
                    </a:lnTo>
                    <a:lnTo>
                      <a:pt x="70734" y="101905"/>
                    </a:lnTo>
                    <a:cubicBezTo>
                      <a:pt x="70734" y="104303"/>
                      <a:pt x="68336" y="106700"/>
                      <a:pt x="65938" y="106700"/>
                    </a:cubicBezTo>
                    <a:cubicBezTo>
                      <a:pt x="63541" y="106700"/>
                      <a:pt x="61143" y="104303"/>
                      <a:pt x="61143" y="101905"/>
                    </a:cubicBezTo>
                    <a:lnTo>
                      <a:pt x="61143" y="71933"/>
                    </a:lnTo>
                    <a:lnTo>
                      <a:pt x="31171" y="71933"/>
                    </a:lnTo>
                    <a:cubicBezTo>
                      <a:pt x="28773" y="71933"/>
                      <a:pt x="26375" y="69535"/>
                      <a:pt x="26375" y="67137"/>
                    </a:cubicBezTo>
                    <a:cubicBezTo>
                      <a:pt x="26375" y="64739"/>
                      <a:pt x="28773" y="62342"/>
                      <a:pt x="31171" y="62342"/>
                    </a:cubicBezTo>
                    <a:lnTo>
                      <a:pt x="61143" y="62342"/>
                    </a:lnTo>
                    <a:lnTo>
                      <a:pt x="61143" y="31171"/>
                    </a:lnTo>
                    <a:cubicBezTo>
                      <a:pt x="61143" y="28773"/>
                      <a:pt x="63541" y="26375"/>
                      <a:pt x="65938" y="26375"/>
                    </a:cubicBezTo>
                    <a:cubicBezTo>
                      <a:pt x="68336" y="26375"/>
                      <a:pt x="70734" y="28773"/>
                      <a:pt x="70734" y="31171"/>
                    </a:cubicBezTo>
                    <a:lnTo>
                      <a:pt x="70734" y="61143"/>
                    </a:lnTo>
                    <a:lnTo>
                      <a:pt x="100706" y="61143"/>
                    </a:lnTo>
                    <a:cubicBezTo>
                      <a:pt x="103104" y="61143"/>
                      <a:pt x="105501" y="63541"/>
                      <a:pt x="105501" y="65938"/>
                    </a:cubicBezTo>
                    <a:cubicBezTo>
                      <a:pt x="105501" y="68336"/>
                      <a:pt x="103104" y="71933"/>
                      <a:pt x="100706" y="71933"/>
                    </a:cubicBezTo>
                    <a:close/>
                  </a:path>
                </a:pathLst>
              </a:custGeom>
              <a:solidFill>
                <a:srgbClr val="333333"/>
              </a:solidFill>
              <a:ln w="11973" cap="flat">
                <a:noFill/>
                <a:prstDash val="solid"/>
                <a:miter/>
              </a:ln>
            </p:spPr>
            <p:txBody>
              <a:bodyPr rtlCol="0" anchor="ctr"/>
              <a:lstStyle/>
              <a:p>
                <a:endParaRPr lang="nl-NL" sz="1350" dirty="0"/>
              </a:p>
            </p:txBody>
          </p:sp>
          <p:sp>
            <p:nvSpPr>
              <p:cNvPr id="63" name="Vrije vorm: vorm 62">
                <a:extLst>
                  <a:ext uri="{FF2B5EF4-FFF2-40B4-BE49-F238E27FC236}">
                    <a16:creationId xmlns:a16="http://schemas.microsoft.com/office/drawing/2014/main" id="{30D1A90D-C1E1-44A3-BCDD-185FF86A2902}"/>
                  </a:ext>
                </a:extLst>
              </p:cNvPr>
              <p:cNvSpPr/>
              <p:nvPr/>
            </p:nvSpPr>
            <p:spPr>
              <a:xfrm>
                <a:off x="5199100" y="5452536"/>
                <a:ext cx="139070" cy="132176"/>
              </a:xfrm>
              <a:custGeom>
                <a:avLst/>
                <a:gdLst>
                  <a:gd name="connsiteX0" fmla="*/ 135473 w 139070"/>
                  <a:gd name="connsiteY0" fmla="*/ 61443 h 132176"/>
                  <a:gd name="connsiteX1" fmla="*/ 75529 w 139070"/>
                  <a:gd name="connsiteY1" fmla="*/ 2698 h 132176"/>
                  <a:gd name="connsiteX2" fmla="*/ 62342 w 139070"/>
                  <a:gd name="connsiteY2" fmla="*/ 2698 h 132176"/>
                  <a:gd name="connsiteX3" fmla="*/ 2398 w 139070"/>
                  <a:gd name="connsiteY3" fmla="*/ 61443 h 132176"/>
                  <a:gd name="connsiteX4" fmla="*/ 0 w 139070"/>
                  <a:gd name="connsiteY4" fmla="*/ 67437 h 132176"/>
                  <a:gd name="connsiteX5" fmla="*/ 0 w 139070"/>
                  <a:gd name="connsiteY5" fmla="*/ 122586 h 132176"/>
                  <a:gd name="connsiteX6" fmla="*/ 9591 w 139070"/>
                  <a:gd name="connsiteY6" fmla="*/ 132176 h 132176"/>
                  <a:gd name="connsiteX7" fmla="*/ 44359 w 139070"/>
                  <a:gd name="connsiteY7" fmla="*/ 132176 h 132176"/>
                  <a:gd name="connsiteX8" fmla="*/ 44359 w 139070"/>
                  <a:gd name="connsiteY8" fmla="*/ 95011 h 132176"/>
                  <a:gd name="connsiteX9" fmla="*/ 69535 w 139070"/>
                  <a:gd name="connsiteY9" fmla="*/ 69835 h 132176"/>
                  <a:gd name="connsiteX10" fmla="*/ 94711 w 139070"/>
                  <a:gd name="connsiteY10" fmla="*/ 95011 h 132176"/>
                  <a:gd name="connsiteX11" fmla="*/ 94711 w 139070"/>
                  <a:gd name="connsiteY11" fmla="*/ 132176 h 132176"/>
                  <a:gd name="connsiteX12" fmla="*/ 129479 w 139070"/>
                  <a:gd name="connsiteY12" fmla="*/ 132176 h 132176"/>
                  <a:gd name="connsiteX13" fmla="*/ 139070 w 139070"/>
                  <a:gd name="connsiteY13" fmla="*/ 122586 h 132176"/>
                  <a:gd name="connsiteX14" fmla="*/ 139070 w 139070"/>
                  <a:gd name="connsiteY14" fmla="*/ 67437 h 132176"/>
                  <a:gd name="connsiteX15" fmla="*/ 135473 w 139070"/>
                  <a:gd name="connsiteY15" fmla="*/ 61443 h 1321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9070" h="132176">
                    <a:moveTo>
                      <a:pt x="135473" y="61443"/>
                    </a:moveTo>
                    <a:lnTo>
                      <a:pt x="75529" y="2698"/>
                    </a:lnTo>
                    <a:cubicBezTo>
                      <a:pt x="71933" y="-899"/>
                      <a:pt x="65938" y="-899"/>
                      <a:pt x="62342" y="2698"/>
                    </a:cubicBezTo>
                    <a:lnTo>
                      <a:pt x="2398" y="61443"/>
                    </a:lnTo>
                    <a:cubicBezTo>
                      <a:pt x="1199" y="62642"/>
                      <a:pt x="0" y="65039"/>
                      <a:pt x="0" y="67437"/>
                    </a:cubicBezTo>
                    <a:lnTo>
                      <a:pt x="0" y="122586"/>
                    </a:lnTo>
                    <a:cubicBezTo>
                      <a:pt x="0" y="127381"/>
                      <a:pt x="3597" y="132176"/>
                      <a:pt x="9591" y="132176"/>
                    </a:cubicBezTo>
                    <a:lnTo>
                      <a:pt x="44359" y="132176"/>
                    </a:lnTo>
                    <a:lnTo>
                      <a:pt x="44359" y="95011"/>
                    </a:lnTo>
                    <a:cubicBezTo>
                      <a:pt x="44359" y="81823"/>
                      <a:pt x="55148" y="69835"/>
                      <a:pt x="69535" y="69835"/>
                    </a:cubicBezTo>
                    <a:cubicBezTo>
                      <a:pt x="82723" y="69835"/>
                      <a:pt x="94711" y="80625"/>
                      <a:pt x="94711" y="95011"/>
                    </a:cubicBezTo>
                    <a:lnTo>
                      <a:pt x="94711" y="132176"/>
                    </a:lnTo>
                    <a:lnTo>
                      <a:pt x="129479" y="132176"/>
                    </a:lnTo>
                    <a:cubicBezTo>
                      <a:pt x="134274" y="132176"/>
                      <a:pt x="139070" y="128580"/>
                      <a:pt x="139070" y="122586"/>
                    </a:cubicBezTo>
                    <a:lnTo>
                      <a:pt x="139070" y="67437"/>
                    </a:lnTo>
                    <a:cubicBezTo>
                      <a:pt x="137871" y="65039"/>
                      <a:pt x="136672" y="62642"/>
                      <a:pt x="135473" y="61443"/>
                    </a:cubicBezTo>
                    <a:close/>
                  </a:path>
                </a:pathLst>
              </a:custGeom>
              <a:solidFill>
                <a:srgbClr val="333333"/>
              </a:solidFill>
              <a:ln w="11973" cap="flat">
                <a:noFill/>
                <a:prstDash val="solid"/>
                <a:miter/>
              </a:ln>
            </p:spPr>
            <p:txBody>
              <a:bodyPr rtlCol="0" anchor="ctr"/>
              <a:lstStyle/>
              <a:p>
                <a:endParaRPr lang="nl-NL" sz="1350" dirty="0"/>
              </a:p>
            </p:txBody>
          </p:sp>
          <p:sp>
            <p:nvSpPr>
              <p:cNvPr id="64" name="Vrije vorm: vorm 63">
                <a:extLst>
                  <a:ext uri="{FF2B5EF4-FFF2-40B4-BE49-F238E27FC236}">
                    <a16:creationId xmlns:a16="http://schemas.microsoft.com/office/drawing/2014/main" id="{638BEEE5-C005-4064-BCD9-995587FC3510}"/>
                  </a:ext>
                </a:extLst>
              </p:cNvPr>
              <p:cNvSpPr/>
              <p:nvPr/>
            </p:nvSpPr>
            <p:spPr>
              <a:xfrm>
                <a:off x="6865542" y="5451637"/>
                <a:ext cx="131876" cy="131876"/>
              </a:xfrm>
              <a:custGeom>
                <a:avLst/>
                <a:gdLst>
                  <a:gd name="connsiteX0" fmla="*/ 131877 w 131876"/>
                  <a:gd name="connsiteY0" fmla="*/ 65938 h 131876"/>
                  <a:gd name="connsiteX1" fmla="*/ 65938 w 131876"/>
                  <a:gd name="connsiteY1" fmla="*/ 131877 h 131876"/>
                  <a:gd name="connsiteX2" fmla="*/ 0 w 131876"/>
                  <a:gd name="connsiteY2" fmla="*/ 65938 h 131876"/>
                  <a:gd name="connsiteX3" fmla="*/ 65938 w 131876"/>
                  <a:gd name="connsiteY3" fmla="*/ 0 h 131876"/>
                  <a:gd name="connsiteX4" fmla="*/ 131877 w 131876"/>
                  <a:gd name="connsiteY4" fmla="*/ 65938 h 1318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1876" h="131876">
                    <a:moveTo>
                      <a:pt x="131877" y="65938"/>
                    </a:moveTo>
                    <a:cubicBezTo>
                      <a:pt x="131877" y="102355"/>
                      <a:pt x="102355" y="131877"/>
                      <a:pt x="65938" y="131877"/>
                    </a:cubicBezTo>
                    <a:cubicBezTo>
                      <a:pt x="29522" y="131877"/>
                      <a:pt x="0" y="102355"/>
                      <a:pt x="0" y="65938"/>
                    </a:cubicBezTo>
                    <a:cubicBezTo>
                      <a:pt x="0" y="29522"/>
                      <a:pt x="29522" y="0"/>
                      <a:pt x="65938" y="0"/>
                    </a:cubicBezTo>
                    <a:cubicBezTo>
                      <a:pt x="102355" y="0"/>
                      <a:pt x="131877" y="29522"/>
                      <a:pt x="131877" y="65938"/>
                    </a:cubicBezTo>
                    <a:close/>
                  </a:path>
                </a:pathLst>
              </a:custGeom>
              <a:solidFill>
                <a:srgbClr val="333333"/>
              </a:solidFill>
              <a:ln w="11973" cap="flat">
                <a:noFill/>
                <a:prstDash val="solid"/>
                <a:miter/>
              </a:ln>
            </p:spPr>
            <p:txBody>
              <a:bodyPr rtlCol="0" anchor="ctr"/>
              <a:lstStyle/>
              <a:p>
                <a:endParaRPr lang="nl-NL" sz="1350" dirty="0"/>
              </a:p>
            </p:txBody>
          </p:sp>
        </p:grpSp>
        <p:grpSp>
          <p:nvGrpSpPr>
            <p:cNvPr id="65" name="Graphic 1">
              <a:extLst>
                <a:ext uri="{FF2B5EF4-FFF2-40B4-BE49-F238E27FC236}">
                  <a16:creationId xmlns:a16="http://schemas.microsoft.com/office/drawing/2014/main" id="{087C003E-8997-4D3A-9610-1DBFAA6D9FAB}"/>
                </a:ext>
              </a:extLst>
            </p:cNvPr>
            <p:cNvGrpSpPr/>
            <p:nvPr/>
          </p:nvGrpSpPr>
          <p:grpSpPr>
            <a:xfrm>
              <a:off x="5199100" y="4195211"/>
              <a:ext cx="1798319" cy="117490"/>
              <a:chOff x="5199100" y="4195211"/>
              <a:chExt cx="1798319" cy="117490"/>
            </a:xfrm>
            <a:noFill/>
          </p:grpSpPr>
          <p:sp>
            <p:nvSpPr>
              <p:cNvPr id="66" name="Vrije vorm: vorm 65">
                <a:extLst>
                  <a:ext uri="{FF2B5EF4-FFF2-40B4-BE49-F238E27FC236}">
                    <a16:creationId xmlns:a16="http://schemas.microsoft.com/office/drawing/2014/main" id="{50AD318F-E73B-4DCD-BFD3-E5797676DD15}"/>
                  </a:ext>
                </a:extLst>
              </p:cNvPr>
              <p:cNvSpPr/>
              <p:nvPr/>
            </p:nvSpPr>
            <p:spPr>
              <a:xfrm>
                <a:off x="5424489" y="4195211"/>
                <a:ext cx="117490" cy="117490"/>
              </a:xfrm>
              <a:custGeom>
                <a:avLst/>
                <a:gdLst>
                  <a:gd name="connsiteX0" fmla="*/ 107899 w 117490"/>
                  <a:gd name="connsiteY0" fmla="*/ 89916 h 117490"/>
                  <a:gd name="connsiteX1" fmla="*/ 117490 w 117490"/>
                  <a:gd name="connsiteY1" fmla="*/ 58745 h 117490"/>
                  <a:gd name="connsiteX2" fmla="*/ 58745 w 117490"/>
                  <a:gd name="connsiteY2" fmla="*/ 0 h 117490"/>
                  <a:gd name="connsiteX3" fmla="*/ 0 w 117490"/>
                  <a:gd name="connsiteY3" fmla="*/ 58745 h 117490"/>
                  <a:gd name="connsiteX4" fmla="*/ 58745 w 117490"/>
                  <a:gd name="connsiteY4" fmla="*/ 117490 h 117490"/>
                  <a:gd name="connsiteX5" fmla="*/ 95910 w 117490"/>
                  <a:gd name="connsiteY5" fmla="*/ 103104 h 117490"/>
                  <a:gd name="connsiteX6" fmla="*/ 117490 w 117490"/>
                  <a:gd name="connsiteY6" fmla="*/ 109098 h 117490"/>
                  <a:gd name="connsiteX7" fmla="*/ 107899 w 117490"/>
                  <a:gd name="connsiteY7" fmla="*/ 89916 h 117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7490" h="117490">
                    <a:moveTo>
                      <a:pt x="107899" y="89916"/>
                    </a:moveTo>
                    <a:cubicBezTo>
                      <a:pt x="113894" y="80325"/>
                      <a:pt x="117490" y="70734"/>
                      <a:pt x="117490" y="58745"/>
                    </a:cubicBezTo>
                    <a:cubicBezTo>
                      <a:pt x="117490" y="26375"/>
                      <a:pt x="91115" y="0"/>
                      <a:pt x="58745" y="0"/>
                    </a:cubicBezTo>
                    <a:cubicBezTo>
                      <a:pt x="26375" y="0"/>
                      <a:pt x="0" y="26375"/>
                      <a:pt x="0" y="58745"/>
                    </a:cubicBezTo>
                    <a:cubicBezTo>
                      <a:pt x="0" y="91115"/>
                      <a:pt x="26375" y="117490"/>
                      <a:pt x="58745" y="117490"/>
                    </a:cubicBezTo>
                    <a:cubicBezTo>
                      <a:pt x="73132" y="117490"/>
                      <a:pt x="86319" y="112695"/>
                      <a:pt x="95910" y="103104"/>
                    </a:cubicBezTo>
                    <a:lnTo>
                      <a:pt x="117490" y="109098"/>
                    </a:lnTo>
                    <a:lnTo>
                      <a:pt x="107899" y="89916"/>
                    </a:lnTo>
                    <a:close/>
                  </a:path>
                </a:pathLst>
              </a:custGeom>
              <a:noFill/>
              <a:ln w="14160" cap="flat">
                <a:solidFill>
                  <a:srgbClr val="333333"/>
                </a:solidFill>
                <a:prstDash val="solid"/>
                <a:round/>
              </a:ln>
            </p:spPr>
            <p:txBody>
              <a:bodyPr rtlCol="0" anchor="ctr"/>
              <a:lstStyle/>
              <a:p>
                <a:endParaRPr lang="nl-NL" sz="1350" dirty="0"/>
              </a:p>
            </p:txBody>
          </p:sp>
          <p:grpSp>
            <p:nvGrpSpPr>
              <p:cNvPr id="67" name="Graphic 1">
                <a:extLst>
                  <a:ext uri="{FF2B5EF4-FFF2-40B4-BE49-F238E27FC236}">
                    <a16:creationId xmlns:a16="http://schemas.microsoft.com/office/drawing/2014/main" id="{087C003E-8997-4D3A-9610-1DBFAA6D9FAB}"/>
                  </a:ext>
                </a:extLst>
              </p:cNvPr>
              <p:cNvGrpSpPr/>
              <p:nvPr/>
            </p:nvGrpSpPr>
            <p:grpSpPr>
              <a:xfrm>
                <a:off x="5199100" y="4195211"/>
                <a:ext cx="565871" cy="117490"/>
                <a:chOff x="5199100" y="4195211"/>
                <a:chExt cx="565871" cy="117490"/>
              </a:xfrm>
              <a:noFill/>
            </p:grpSpPr>
            <p:sp>
              <p:nvSpPr>
                <p:cNvPr id="68" name="Vrije vorm: vorm 67">
                  <a:extLst>
                    <a:ext uri="{FF2B5EF4-FFF2-40B4-BE49-F238E27FC236}">
                      <a16:creationId xmlns:a16="http://schemas.microsoft.com/office/drawing/2014/main" id="{A22EBA0C-ED9E-433D-9F2F-DAFCCFC770C7}"/>
                    </a:ext>
                  </a:extLst>
                </p:cNvPr>
                <p:cNvSpPr/>
                <p:nvPr/>
              </p:nvSpPr>
              <p:spPr>
                <a:xfrm>
                  <a:off x="5199100" y="4195211"/>
                  <a:ext cx="125882" cy="115991"/>
                </a:xfrm>
                <a:custGeom>
                  <a:avLst/>
                  <a:gdLst>
                    <a:gd name="connsiteX0" fmla="*/ 92314 w 125882"/>
                    <a:gd name="connsiteY0" fmla="*/ 0 h 115991"/>
                    <a:gd name="connsiteX1" fmla="*/ 98308 w 125882"/>
                    <a:gd name="connsiteY1" fmla="*/ 0 h 115991"/>
                    <a:gd name="connsiteX2" fmla="*/ 125882 w 125882"/>
                    <a:gd name="connsiteY2" fmla="*/ 33568 h 115991"/>
                    <a:gd name="connsiteX3" fmla="*/ 125882 w 125882"/>
                    <a:gd name="connsiteY3" fmla="*/ 40762 h 115991"/>
                    <a:gd name="connsiteX4" fmla="*/ 67137 w 125882"/>
                    <a:gd name="connsiteY4" fmla="*/ 115092 h 115991"/>
                    <a:gd name="connsiteX5" fmla="*/ 58745 w 125882"/>
                    <a:gd name="connsiteY5" fmla="*/ 115092 h 115991"/>
                    <a:gd name="connsiteX6" fmla="*/ 0 w 125882"/>
                    <a:gd name="connsiteY6" fmla="*/ 40762 h 115991"/>
                    <a:gd name="connsiteX7" fmla="*/ 0 w 125882"/>
                    <a:gd name="connsiteY7" fmla="*/ 33568 h 115991"/>
                    <a:gd name="connsiteX8" fmla="*/ 27574 w 125882"/>
                    <a:gd name="connsiteY8" fmla="*/ 0 h 115991"/>
                    <a:gd name="connsiteX9" fmla="*/ 33569 w 125882"/>
                    <a:gd name="connsiteY9" fmla="*/ 0 h 115991"/>
                    <a:gd name="connsiteX10" fmla="*/ 62342 w 125882"/>
                    <a:gd name="connsiteY10" fmla="*/ 15585 h 115991"/>
                    <a:gd name="connsiteX11" fmla="*/ 92314 w 125882"/>
                    <a:gd name="connsiteY11" fmla="*/ 0 h 115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5882" h="115991">
                      <a:moveTo>
                        <a:pt x="92314" y="0"/>
                      </a:moveTo>
                      <a:cubicBezTo>
                        <a:pt x="93513" y="0"/>
                        <a:pt x="95910" y="0"/>
                        <a:pt x="98308" y="0"/>
                      </a:cubicBezTo>
                      <a:cubicBezTo>
                        <a:pt x="110297" y="1199"/>
                        <a:pt x="124683" y="11989"/>
                        <a:pt x="125882" y="33568"/>
                      </a:cubicBezTo>
                      <a:lnTo>
                        <a:pt x="125882" y="40762"/>
                      </a:lnTo>
                      <a:cubicBezTo>
                        <a:pt x="124683" y="61143"/>
                        <a:pt x="110297" y="85121"/>
                        <a:pt x="67137" y="115092"/>
                      </a:cubicBezTo>
                      <a:cubicBezTo>
                        <a:pt x="64739" y="116291"/>
                        <a:pt x="61143" y="116291"/>
                        <a:pt x="58745" y="115092"/>
                      </a:cubicBezTo>
                      <a:cubicBezTo>
                        <a:pt x="16784" y="85121"/>
                        <a:pt x="2398" y="59944"/>
                        <a:pt x="0" y="40762"/>
                      </a:cubicBezTo>
                      <a:lnTo>
                        <a:pt x="0" y="33568"/>
                      </a:lnTo>
                      <a:cubicBezTo>
                        <a:pt x="1199" y="11989"/>
                        <a:pt x="15585" y="1199"/>
                        <a:pt x="27574" y="0"/>
                      </a:cubicBezTo>
                      <a:cubicBezTo>
                        <a:pt x="29972" y="0"/>
                        <a:pt x="31171" y="0"/>
                        <a:pt x="33569" y="0"/>
                      </a:cubicBezTo>
                      <a:cubicBezTo>
                        <a:pt x="47955" y="0"/>
                        <a:pt x="53950" y="5994"/>
                        <a:pt x="62342" y="15585"/>
                      </a:cubicBezTo>
                      <a:cubicBezTo>
                        <a:pt x="70734" y="5994"/>
                        <a:pt x="77927" y="0"/>
                        <a:pt x="92314" y="0"/>
                      </a:cubicBezTo>
                    </a:path>
                  </a:pathLst>
                </a:custGeom>
                <a:noFill/>
                <a:ln w="14160" cap="flat">
                  <a:solidFill>
                    <a:srgbClr val="333333"/>
                  </a:solidFill>
                  <a:prstDash val="solid"/>
                  <a:round/>
                </a:ln>
              </p:spPr>
              <p:txBody>
                <a:bodyPr rtlCol="0" anchor="ctr"/>
                <a:lstStyle/>
                <a:p>
                  <a:endParaRPr lang="nl-NL" sz="1350" dirty="0"/>
                </a:p>
              </p:txBody>
            </p:sp>
            <p:grpSp>
              <p:nvGrpSpPr>
                <p:cNvPr id="69" name="Graphic 1">
                  <a:extLst>
                    <a:ext uri="{FF2B5EF4-FFF2-40B4-BE49-F238E27FC236}">
                      <a16:creationId xmlns:a16="http://schemas.microsoft.com/office/drawing/2014/main" id="{087C003E-8997-4D3A-9610-1DBFAA6D9FAB}"/>
                    </a:ext>
                  </a:extLst>
                </p:cNvPr>
                <p:cNvGrpSpPr/>
                <p:nvPr/>
              </p:nvGrpSpPr>
              <p:grpSpPr>
                <a:xfrm>
                  <a:off x="5633094" y="4195211"/>
                  <a:ext cx="131876" cy="117490"/>
                  <a:chOff x="5633094" y="4195211"/>
                  <a:chExt cx="131876" cy="117490"/>
                </a:xfrm>
                <a:noFill/>
              </p:grpSpPr>
              <p:sp>
                <p:nvSpPr>
                  <p:cNvPr id="70" name="Vrije vorm: vorm 69">
                    <a:extLst>
                      <a:ext uri="{FF2B5EF4-FFF2-40B4-BE49-F238E27FC236}">
                        <a16:creationId xmlns:a16="http://schemas.microsoft.com/office/drawing/2014/main" id="{276CE29A-E4B2-4F7C-931B-A0F39A46040F}"/>
                      </a:ext>
                    </a:extLst>
                  </p:cNvPr>
                  <p:cNvSpPr/>
                  <p:nvPr/>
                </p:nvSpPr>
                <p:spPr>
                  <a:xfrm>
                    <a:off x="5633094" y="4195211"/>
                    <a:ext cx="131876" cy="117490"/>
                  </a:xfrm>
                  <a:custGeom>
                    <a:avLst/>
                    <a:gdLst>
                      <a:gd name="connsiteX0" fmla="*/ 0 w 131876"/>
                      <a:gd name="connsiteY0" fmla="*/ 0 h 117490"/>
                      <a:gd name="connsiteX1" fmla="*/ 131877 w 131876"/>
                      <a:gd name="connsiteY1" fmla="*/ 0 h 117490"/>
                      <a:gd name="connsiteX2" fmla="*/ 58745 w 131876"/>
                      <a:gd name="connsiteY2" fmla="*/ 117490 h 117490"/>
                      <a:gd name="connsiteX3" fmla="*/ 47955 w 131876"/>
                      <a:gd name="connsiteY3" fmla="*/ 47955 h 117490"/>
                    </a:gdLst>
                    <a:ahLst/>
                    <a:cxnLst>
                      <a:cxn ang="0">
                        <a:pos x="connsiteX0" y="connsiteY0"/>
                      </a:cxn>
                      <a:cxn ang="0">
                        <a:pos x="connsiteX1" y="connsiteY1"/>
                      </a:cxn>
                      <a:cxn ang="0">
                        <a:pos x="connsiteX2" y="connsiteY2"/>
                      </a:cxn>
                      <a:cxn ang="0">
                        <a:pos x="connsiteX3" y="connsiteY3"/>
                      </a:cxn>
                    </a:cxnLst>
                    <a:rect l="l" t="t" r="r" b="b"/>
                    <a:pathLst>
                      <a:path w="131876" h="117490">
                        <a:moveTo>
                          <a:pt x="0" y="0"/>
                        </a:moveTo>
                        <a:lnTo>
                          <a:pt x="131877" y="0"/>
                        </a:lnTo>
                        <a:lnTo>
                          <a:pt x="58745" y="117490"/>
                        </a:lnTo>
                        <a:lnTo>
                          <a:pt x="47955" y="47955"/>
                        </a:lnTo>
                        <a:close/>
                      </a:path>
                    </a:pathLst>
                  </a:custGeom>
                  <a:noFill/>
                  <a:ln w="14160" cap="flat">
                    <a:solidFill>
                      <a:srgbClr val="333333"/>
                    </a:solidFill>
                    <a:prstDash val="solid"/>
                    <a:round/>
                  </a:ln>
                </p:spPr>
                <p:txBody>
                  <a:bodyPr rtlCol="0" anchor="ctr"/>
                  <a:lstStyle/>
                  <a:p>
                    <a:endParaRPr lang="nl-NL" sz="1350" dirty="0"/>
                  </a:p>
                </p:txBody>
              </p:sp>
              <p:sp>
                <p:nvSpPr>
                  <p:cNvPr id="71" name="Vrije vorm: vorm 70">
                    <a:extLst>
                      <a:ext uri="{FF2B5EF4-FFF2-40B4-BE49-F238E27FC236}">
                        <a16:creationId xmlns:a16="http://schemas.microsoft.com/office/drawing/2014/main" id="{5E1FB974-6E33-432F-8C66-85F975965FBD}"/>
                      </a:ext>
                    </a:extLst>
                  </p:cNvPr>
                  <p:cNvSpPr/>
                  <p:nvPr/>
                </p:nvSpPr>
                <p:spPr>
                  <a:xfrm>
                    <a:off x="5681049" y="4195211"/>
                    <a:ext cx="83921" cy="47955"/>
                  </a:xfrm>
                  <a:custGeom>
                    <a:avLst/>
                    <a:gdLst>
                      <a:gd name="connsiteX0" fmla="*/ 0 w 83921"/>
                      <a:gd name="connsiteY0" fmla="*/ 47955 h 47955"/>
                      <a:gd name="connsiteX1" fmla="*/ 83922 w 83921"/>
                      <a:gd name="connsiteY1" fmla="*/ 0 h 47955"/>
                    </a:gdLst>
                    <a:ahLst/>
                    <a:cxnLst>
                      <a:cxn ang="0">
                        <a:pos x="connsiteX0" y="connsiteY0"/>
                      </a:cxn>
                      <a:cxn ang="0">
                        <a:pos x="connsiteX1" y="connsiteY1"/>
                      </a:cxn>
                    </a:cxnLst>
                    <a:rect l="l" t="t" r="r" b="b"/>
                    <a:pathLst>
                      <a:path w="83921" h="47955">
                        <a:moveTo>
                          <a:pt x="0" y="47955"/>
                        </a:moveTo>
                        <a:lnTo>
                          <a:pt x="83922" y="0"/>
                        </a:lnTo>
                      </a:path>
                    </a:pathLst>
                  </a:custGeom>
                  <a:ln w="14160" cap="flat">
                    <a:solidFill>
                      <a:srgbClr val="333333"/>
                    </a:solidFill>
                    <a:prstDash val="solid"/>
                    <a:round/>
                  </a:ln>
                </p:spPr>
                <p:txBody>
                  <a:bodyPr rtlCol="0" anchor="ctr"/>
                  <a:lstStyle/>
                  <a:p>
                    <a:endParaRPr lang="nl-NL" sz="1350" dirty="0"/>
                  </a:p>
                </p:txBody>
              </p:sp>
            </p:grpSp>
          </p:grpSp>
          <p:sp>
            <p:nvSpPr>
              <p:cNvPr id="72" name="Vrije vorm: vorm 71">
                <a:extLst>
                  <a:ext uri="{FF2B5EF4-FFF2-40B4-BE49-F238E27FC236}">
                    <a16:creationId xmlns:a16="http://schemas.microsoft.com/office/drawing/2014/main" id="{99748B3B-CF5D-457D-955D-E47122EC3855}"/>
                  </a:ext>
                </a:extLst>
              </p:cNvPr>
              <p:cNvSpPr/>
              <p:nvPr/>
            </p:nvSpPr>
            <p:spPr>
              <a:xfrm>
                <a:off x="6901509" y="4195211"/>
                <a:ext cx="95910" cy="117490"/>
              </a:xfrm>
              <a:custGeom>
                <a:avLst/>
                <a:gdLst>
                  <a:gd name="connsiteX0" fmla="*/ 95910 w 95910"/>
                  <a:gd name="connsiteY0" fmla="*/ 117490 h 117490"/>
                  <a:gd name="connsiteX1" fmla="*/ 47955 w 95910"/>
                  <a:gd name="connsiteY1" fmla="*/ 75529 h 117490"/>
                  <a:gd name="connsiteX2" fmla="*/ 0 w 95910"/>
                  <a:gd name="connsiteY2" fmla="*/ 117490 h 117490"/>
                  <a:gd name="connsiteX3" fmla="*/ 0 w 95910"/>
                  <a:gd name="connsiteY3" fmla="*/ 58745 h 117490"/>
                  <a:gd name="connsiteX4" fmla="*/ 0 w 95910"/>
                  <a:gd name="connsiteY4" fmla="*/ 0 h 117490"/>
                  <a:gd name="connsiteX5" fmla="*/ 47955 w 95910"/>
                  <a:gd name="connsiteY5" fmla="*/ 0 h 117490"/>
                  <a:gd name="connsiteX6" fmla="*/ 95910 w 95910"/>
                  <a:gd name="connsiteY6" fmla="*/ 0 h 117490"/>
                  <a:gd name="connsiteX7" fmla="*/ 95910 w 95910"/>
                  <a:gd name="connsiteY7" fmla="*/ 58745 h 117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5910" h="117490">
                    <a:moveTo>
                      <a:pt x="95910" y="117490"/>
                    </a:moveTo>
                    <a:lnTo>
                      <a:pt x="47955" y="75529"/>
                    </a:lnTo>
                    <a:lnTo>
                      <a:pt x="0" y="117490"/>
                    </a:lnTo>
                    <a:lnTo>
                      <a:pt x="0" y="58745"/>
                    </a:lnTo>
                    <a:lnTo>
                      <a:pt x="0" y="0"/>
                    </a:lnTo>
                    <a:lnTo>
                      <a:pt x="47955" y="0"/>
                    </a:lnTo>
                    <a:lnTo>
                      <a:pt x="95910" y="0"/>
                    </a:lnTo>
                    <a:lnTo>
                      <a:pt x="95910" y="58745"/>
                    </a:lnTo>
                    <a:close/>
                  </a:path>
                </a:pathLst>
              </a:custGeom>
              <a:noFill/>
              <a:ln w="14160" cap="flat">
                <a:solidFill>
                  <a:srgbClr val="333333"/>
                </a:solidFill>
                <a:prstDash val="solid"/>
                <a:round/>
              </a:ln>
            </p:spPr>
            <p:txBody>
              <a:bodyPr rtlCol="0" anchor="ctr"/>
              <a:lstStyle/>
              <a:p>
                <a:endParaRPr lang="nl-NL" sz="1350" dirty="0"/>
              </a:p>
            </p:txBody>
          </p:sp>
        </p:grpSp>
        <p:grpSp>
          <p:nvGrpSpPr>
            <p:cNvPr id="73" name="Graphic 1">
              <a:extLst>
                <a:ext uri="{FF2B5EF4-FFF2-40B4-BE49-F238E27FC236}">
                  <a16:creationId xmlns:a16="http://schemas.microsoft.com/office/drawing/2014/main" id="{087C003E-8997-4D3A-9610-1DBFAA6D9FAB}"/>
                </a:ext>
              </a:extLst>
            </p:cNvPr>
            <p:cNvGrpSpPr/>
            <p:nvPr/>
          </p:nvGrpSpPr>
          <p:grpSpPr>
            <a:xfrm>
              <a:off x="6058696" y="4195211"/>
              <a:ext cx="80324" cy="26375"/>
              <a:chOff x="6058696" y="4195211"/>
              <a:chExt cx="80324" cy="26375"/>
            </a:xfrm>
          </p:grpSpPr>
          <p:sp>
            <p:nvSpPr>
              <p:cNvPr id="74" name="Vrije vorm: vorm 73">
                <a:extLst>
                  <a:ext uri="{FF2B5EF4-FFF2-40B4-BE49-F238E27FC236}">
                    <a16:creationId xmlns:a16="http://schemas.microsoft.com/office/drawing/2014/main" id="{02195E91-4BBB-48A0-91D3-CB8AD65D0EDC}"/>
                  </a:ext>
                </a:extLst>
              </p:cNvPr>
              <p:cNvSpPr/>
              <p:nvPr/>
            </p:nvSpPr>
            <p:spPr>
              <a:xfrm>
                <a:off x="6112646" y="4195211"/>
                <a:ext cx="26375" cy="26375"/>
              </a:xfrm>
              <a:custGeom>
                <a:avLst/>
                <a:gdLst>
                  <a:gd name="connsiteX0" fmla="*/ 26375 w 26375"/>
                  <a:gd name="connsiteY0" fmla="*/ 13188 h 26375"/>
                  <a:gd name="connsiteX1" fmla="*/ 13188 w 26375"/>
                  <a:gd name="connsiteY1" fmla="*/ 26376 h 26375"/>
                  <a:gd name="connsiteX2" fmla="*/ 0 w 26375"/>
                  <a:gd name="connsiteY2" fmla="*/ 13188 h 26375"/>
                  <a:gd name="connsiteX3" fmla="*/ 13188 w 26375"/>
                  <a:gd name="connsiteY3" fmla="*/ 0 h 26375"/>
                  <a:gd name="connsiteX4" fmla="*/ 26375 w 26375"/>
                  <a:gd name="connsiteY4" fmla="*/ 13188 h 26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75" h="26375">
                    <a:moveTo>
                      <a:pt x="26375" y="13188"/>
                    </a:moveTo>
                    <a:cubicBezTo>
                      <a:pt x="26375" y="20471"/>
                      <a:pt x="20471" y="26376"/>
                      <a:pt x="13188" y="26376"/>
                    </a:cubicBezTo>
                    <a:cubicBezTo>
                      <a:pt x="5904" y="26376"/>
                      <a:pt x="0" y="20471"/>
                      <a:pt x="0" y="13188"/>
                    </a:cubicBezTo>
                    <a:cubicBezTo>
                      <a:pt x="0" y="5904"/>
                      <a:pt x="5904" y="0"/>
                      <a:pt x="13188" y="0"/>
                    </a:cubicBezTo>
                    <a:cubicBezTo>
                      <a:pt x="20471" y="0"/>
                      <a:pt x="26375" y="5904"/>
                      <a:pt x="26375" y="13188"/>
                    </a:cubicBezTo>
                    <a:close/>
                  </a:path>
                </a:pathLst>
              </a:custGeom>
              <a:solidFill>
                <a:srgbClr val="999999"/>
              </a:solidFill>
              <a:ln w="11973" cap="flat">
                <a:noFill/>
                <a:prstDash val="solid"/>
                <a:miter/>
              </a:ln>
            </p:spPr>
            <p:txBody>
              <a:bodyPr rtlCol="0" anchor="ctr"/>
              <a:lstStyle/>
              <a:p>
                <a:endParaRPr lang="nl-NL" sz="1350" dirty="0"/>
              </a:p>
            </p:txBody>
          </p:sp>
          <p:sp>
            <p:nvSpPr>
              <p:cNvPr id="75" name="Vrije vorm: vorm 74">
                <a:extLst>
                  <a:ext uri="{FF2B5EF4-FFF2-40B4-BE49-F238E27FC236}">
                    <a16:creationId xmlns:a16="http://schemas.microsoft.com/office/drawing/2014/main" id="{450062F7-B681-48F5-8D49-E487AC06ACAB}"/>
                  </a:ext>
                </a:extLst>
              </p:cNvPr>
              <p:cNvSpPr/>
              <p:nvPr/>
            </p:nvSpPr>
            <p:spPr>
              <a:xfrm>
                <a:off x="6058696" y="4195211"/>
                <a:ext cx="26375" cy="26375"/>
              </a:xfrm>
              <a:custGeom>
                <a:avLst/>
                <a:gdLst>
                  <a:gd name="connsiteX0" fmla="*/ 26375 w 26375"/>
                  <a:gd name="connsiteY0" fmla="*/ 13188 h 26375"/>
                  <a:gd name="connsiteX1" fmla="*/ 13188 w 26375"/>
                  <a:gd name="connsiteY1" fmla="*/ 26376 h 26375"/>
                  <a:gd name="connsiteX2" fmla="*/ 0 w 26375"/>
                  <a:gd name="connsiteY2" fmla="*/ 13188 h 26375"/>
                  <a:gd name="connsiteX3" fmla="*/ 13188 w 26375"/>
                  <a:gd name="connsiteY3" fmla="*/ 0 h 26375"/>
                  <a:gd name="connsiteX4" fmla="*/ 26375 w 26375"/>
                  <a:gd name="connsiteY4" fmla="*/ 13188 h 26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75" h="26375">
                    <a:moveTo>
                      <a:pt x="26375" y="13188"/>
                    </a:moveTo>
                    <a:cubicBezTo>
                      <a:pt x="26375" y="20471"/>
                      <a:pt x="20471" y="26376"/>
                      <a:pt x="13188" y="26376"/>
                    </a:cubicBezTo>
                    <a:cubicBezTo>
                      <a:pt x="5904" y="26376"/>
                      <a:pt x="0" y="20471"/>
                      <a:pt x="0" y="13188"/>
                    </a:cubicBezTo>
                    <a:cubicBezTo>
                      <a:pt x="0" y="5904"/>
                      <a:pt x="5904" y="0"/>
                      <a:pt x="13188" y="0"/>
                    </a:cubicBezTo>
                    <a:cubicBezTo>
                      <a:pt x="20471" y="0"/>
                      <a:pt x="26375" y="5904"/>
                      <a:pt x="26375" y="13188"/>
                    </a:cubicBezTo>
                    <a:close/>
                  </a:path>
                </a:pathLst>
              </a:custGeom>
              <a:solidFill>
                <a:srgbClr val="5FA8DB"/>
              </a:solidFill>
              <a:ln w="11973" cap="flat">
                <a:noFill/>
                <a:prstDash val="solid"/>
                <a:miter/>
              </a:ln>
            </p:spPr>
            <p:txBody>
              <a:bodyPr rtlCol="0" anchor="ctr"/>
              <a:lstStyle/>
              <a:p>
                <a:endParaRPr lang="nl-NL" sz="1350" dirty="0"/>
              </a:p>
            </p:txBody>
          </p:sp>
        </p:grpSp>
        <p:grpSp>
          <p:nvGrpSpPr>
            <p:cNvPr id="76" name="Graphic 1">
              <a:extLst>
                <a:ext uri="{FF2B5EF4-FFF2-40B4-BE49-F238E27FC236}">
                  <a16:creationId xmlns:a16="http://schemas.microsoft.com/office/drawing/2014/main" id="{087C003E-8997-4D3A-9610-1DBFAA6D9FAB}"/>
                </a:ext>
              </a:extLst>
            </p:cNvPr>
            <p:cNvGrpSpPr/>
            <p:nvPr/>
          </p:nvGrpSpPr>
          <p:grpSpPr>
            <a:xfrm>
              <a:off x="5108560" y="4374068"/>
              <a:ext cx="1629901" cy="484752"/>
              <a:chOff x="5108560" y="4374068"/>
              <a:chExt cx="1629901" cy="484752"/>
            </a:xfrm>
          </p:grpSpPr>
          <p:sp>
            <p:nvSpPr>
              <p:cNvPr id="77" name="Tekstvak 76">
                <a:extLst>
                  <a:ext uri="{FF2B5EF4-FFF2-40B4-BE49-F238E27FC236}">
                    <a16:creationId xmlns:a16="http://schemas.microsoft.com/office/drawing/2014/main" id="{89CBE8F8-E245-4A43-AB7F-32BF998D76B9}"/>
                  </a:ext>
                </a:extLst>
              </p:cNvPr>
              <p:cNvSpPr txBox="1"/>
              <p:nvPr/>
            </p:nvSpPr>
            <p:spPr>
              <a:xfrm>
                <a:off x="5108579" y="4374068"/>
                <a:ext cx="472779" cy="195780"/>
              </a:xfrm>
              <a:prstGeom prst="rect">
                <a:avLst/>
              </a:prstGeom>
              <a:noFill/>
            </p:spPr>
            <p:txBody>
              <a:bodyPr wrap="none" rtlCol="0">
                <a:spAutoFit/>
              </a:bodyPr>
              <a:lstStyle/>
              <a:p>
                <a:pPr algn="l"/>
                <a:r>
                  <a:rPr lang="nl-NL" sz="354" spc="0" baseline="0">
                    <a:solidFill>
                      <a:srgbClr val="333333"/>
                    </a:solidFill>
                    <a:latin typeface="Arial"/>
                    <a:cs typeface="Arial"/>
                    <a:sym typeface="Arial"/>
                    <a:rtl val="0"/>
                  </a:rPr>
                  <a:t>Liked by</a:t>
                </a:r>
                <a:endParaRPr lang="nl-NL" sz="354" spc="0" baseline="0" dirty="0">
                  <a:solidFill>
                    <a:srgbClr val="333333"/>
                  </a:solidFill>
                  <a:latin typeface="Arial"/>
                  <a:cs typeface="Arial"/>
                  <a:sym typeface="Arial"/>
                  <a:rtl val="0"/>
                </a:endParaRPr>
              </a:p>
            </p:txBody>
          </p:sp>
          <p:sp>
            <p:nvSpPr>
              <p:cNvPr id="78" name="Tekstvak 77">
                <a:extLst>
                  <a:ext uri="{FF2B5EF4-FFF2-40B4-BE49-F238E27FC236}">
                    <a16:creationId xmlns:a16="http://schemas.microsoft.com/office/drawing/2014/main" id="{497B2D6D-5DDF-46FC-9747-84B1A50AF999}"/>
                  </a:ext>
                </a:extLst>
              </p:cNvPr>
              <p:cNvSpPr txBox="1"/>
              <p:nvPr/>
            </p:nvSpPr>
            <p:spPr>
              <a:xfrm>
                <a:off x="5320780" y="4374068"/>
                <a:ext cx="263320" cy="195780"/>
              </a:xfrm>
              <a:prstGeom prst="rect">
                <a:avLst/>
              </a:prstGeom>
              <a:noFill/>
            </p:spPr>
            <p:txBody>
              <a:bodyPr wrap="none" rtlCol="0">
                <a:spAutoFit/>
              </a:bodyPr>
              <a:lstStyle/>
              <a:p>
                <a:pPr algn="l"/>
                <a:r>
                  <a:rPr lang="nl-NL" sz="354" spc="0" baseline="0">
                    <a:solidFill>
                      <a:srgbClr val="333333"/>
                    </a:solidFill>
                    <a:latin typeface="Arial"/>
                    <a:cs typeface="Arial"/>
                    <a:sym typeface="Arial"/>
                    <a:rtl val="0"/>
                  </a:rPr>
                  <a:t> </a:t>
                </a:r>
                <a:endParaRPr lang="nl-NL" sz="354" spc="0" baseline="0" dirty="0">
                  <a:solidFill>
                    <a:srgbClr val="333333"/>
                  </a:solidFill>
                  <a:latin typeface="Arial"/>
                  <a:cs typeface="Arial"/>
                  <a:sym typeface="Arial"/>
                  <a:rtl val="0"/>
                </a:endParaRPr>
              </a:p>
            </p:txBody>
          </p:sp>
          <p:sp>
            <p:nvSpPr>
              <p:cNvPr id="79" name="Tekstvak 78">
                <a:extLst>
                  <a:ext uri="{FF2B5EF4-FFF2-40B4-BE49-F238E27FC236}">
                    <a16:creationId xmlns:a16="http://schemas.microsoft.com/office/drawing/2014/main" id="{900D4B11-4DE9-4DBC-BE9B-07B3C4C61B37}"/>
                  </a:ext>
                </a:extLst>
              </p:cNvPr>
              <p:cNvSpPr txBox="1"/>
              <p:nvPr/>
            </p:nvSpPr>
            <p:spPr>
              <a:xfrm>
                <a:off x="5333968" y="4374068"/>
                <a:ext cx="819028" cy="195780"/>
              </a:xfrm>
              <a:prstGeom prst="rect">
                <a:avLst/>
              </a:prstGeom>
              <a:noFill/>
            </p:spPr>
            <p:txBody>
              <a:bodyPr wrap="none" rtlCol="0">
                <a:spAutoFit/>
              </a:bodyPr>
              <a:lstStyle/>
              <a:p>
                <a:pPr algn="l"/>
                <a:r>
                  <a:rPr lang="nl-NL" sz="354" spc="0" baseline="0">
                    <a:solidFill>
                      <a:srgbClr val="333333"/>
                    </a:solidFill>
                    <a:latin typeface="Arial"/>
                    <a:cs typeface="Arial"/>
                    <a:sym typeface="Arial"/>
                    <a:rtl val="0"/>
                  </a:rPr>
                  <a:t>yourfriend, yourfriend</a:t>
                </a:r>
                <a:endParaRPr lang="nl-NL" sz="354" spc="0" baseline="0" dirty="0">
                  <a:solidFill>
                    <a:srgbClr val="333333"/>
                  </a:solidFill>
                  <a:latin typeface="Arial"/>
                  <a:cs typeface="Arial"/>
                  <a:sym typeface="Arial"/>
                  <a:rtl val="0"/>
                </a:endParaRPr>
              </a:p>
            </p:txBody>
          </p:sp>
          <p:sp>
            <p:nvSpPr>
              <p:cNvPr id="80" name="Tekstvak 79">
                <a:extLst>
                  <a:ext uri="{FF2B5EF4-FFF2-40B4-BE49-F238E27FC236}">
                    <a16:creationId xmlns:a16="http://schemas.microsoft.com/office/drawing/2014/main" id="{26642D3A-3A2D-40AF-9C10-DFD4B2DFFF23}"/>
                  </a:ext>
                </a:extLst>
              </p:cNvPr>
              <p:cNvSpPr txBox="1"/>
              <p:nvPr/>
            </p:nvSpPr>
            <p:spPr>
              <a:xfrm>
                <a:off x="5891447" y="4374068"/>
                <a:ext cx="263320" cy="195780"/>
              </a:xfrm>
              <a:prstGeom prst="rect">
                <a:avLst/>
              </a:prstGeom>
              <a:noFill/>
            </p:spPr>
            <p:txBody>
              <a:bodyPr wrap="none" rtlCol="0">
                <a:spAutoFit/>
              </a:bodyPr>
              <a:lstStyle/>
              <a:p>
                <a:pPr algn="l"/>
                <a:r>
                  <a:rPr lang="nl-NL" sz="354" spc="0" baseline="0">
                    <a:solidFill>
                      <a:srgbClr val="333333"/>
                    </a:solidFill>
                    <a:latin typeface="Arial"/>
                    <a:cs typeface="Arial"/>
                    <a:sym typeface="Arial"/>
                    <a:rtl val="0"/>
                  </a:rPr>
                  <a:t> </a:t>
                </a:r>
                <a:endParaRPr lang="nl-NL" sz="354" spc="0" baseline="0" dirty="0">
                  <a:solidFill>
                    <a:srgbClr val="333333"/>
                  </a:solidFill>
                  <a:latin typeface="Arial"/>
                  <a:cs typeface="Arial"/>
                  <a:sym typeface="Arial"/>
                  <a:rtl val="0"/>
                </a:endParaRPr>
              </a:p>
            </p:txBody>
          </p:sp>
          <p:sp>
            <p:nvSpPr>
              <p:cNvPr id="81" name="Tekstvak 80">
                <a:extLst>
                  <a:ext uri="{FF2B5EF4-FFF2-40B4-BE49-F238E27FC236}">
                    <a16:creationId xmlns:a16="http://schemas.microsoft.com/office/drawing/2014/main" id="{766044A2-9FCE-4941-8B60-4FD90A41D081}"/>
                  </a:ext>
                </a:extLst>
              </p:cNvPr>
              <p:cNvSpPr txBox="1"/>
              <p:nvPr/>
            </p:nvSpPr>
            <p:spPr>
              <a:xfrm>
                <a:off x="5904635" y="4374068"/>
                <a:ext cx="348813" cy="195780"/>
              </a:xfrm>
              <a:prstGeom prst="rect">
                <a:avLst/>
              </a:prstGeom>
              <a:noFill/>
            </p:spPr>
            <p:txBody>
              <a:bodyPr wrap="none" rtlCol="0">
                <a:spAutoFit/>
              </a:bodyPr>
              <a:lstStyle/>
              <a:p>
                <a:pPr algn="l"/>
                <a:r>
                  <a:rPr lang="nl-NL" sz="354" spc="0" baseline="0">
                    <a:solidFill>
                      <a:srgbClr val="333333"/>
                    </a:solidFill>
                    <a:latin typeface="Arial"/>
                    <a:cs typeface="Arial"/>
                    <a:sym typeface="Arial"/>
                    <a:rtl val="0"/>
                  </a:rPr>
                  <a:t>and</a:t>
                </a:r>
                <a:endParaRPr lang="nl-NL" sz="354" spc="0" baseline="0" dirty="0">
                  <a:solidFill>
                    <a:srgbClr val="333333"/>
                  </a:solidFill>
                  <a:latin typeface="Arial"/>
                  <a:cs typeface="Arial"/>
                  <a:sym typeface="Arial"/>
                  <a:rtl val="0"/>
                </a:endParaRPr>
              </a:p>
            </p:txBody>
          </p:sp>
          <p:sp>
            <p:nvSpPr>
              <p:cNvPr id="82" name="Tekstvak 81">
                <a:extLst>
                  <a:ext uri="{FF2B5EF4-FFF2-40B4-BE49-F238E27FC236}">
                    <a16:creationId xmlns:a16="http://schemas.microsoft.com/office/drawing/2014/main" id="{6C958F34-AAFE-4018-A9EE-C68BD0BD8ECC}"/>
                  </a:ext>
                </a:extLst>
              </p:cNvPr>
              <p:cNvSpPr txBox="1"/>
              <p:nvPr/>
            </p:nvSpPr>
            <p:spPr>
              <a:xfrm>
                <a:off x="6001742" y="4374068"/>
                <a:ext cx="263320" cy="195780"/>
              </a:xfrm>
              <a:prstGeom prst="rect">
                <a:avLst/>
              </a:prstGeom>
              <a:noFill/>
            </p:spPr>
            <p:txBody>
              <a:bodyPr wrap="none" rtlCol="0">
                <a:spAutoFit/>
              </a:bodyPr>
              <a:lstStyle/>
              <a:p>
                <a:pPr algn="l"/>
                <a:r>
                  <a:rPr lang="nl-NL" sz="354" spc="0" baseline="0">
                    <a:solidFill>
                      <a:srgbClr val="333333"/>
                    </a:solidFill>
                    <a:latin typeface="Arial"/>
                    <a:cs typeface="Arial"/>
                    <a:sym typeface="Arial"/>
                    <a:rtl val="0"/>
                  </a:rPr>
                  <a:t> </a:t>
                </a:r>
                <a:endParaRPr lang="nl-NL" sz="354" spc="0" baseline="0" dirty="0">
                  <a:solidFill>
                    <a:srgbClr val="333333"/>
                  </a:solidFill>
                  <a:latin typeface="Arial"/>
                  <a:cs typeface="Arial"/>
                  <a:sym typeface="Arial"/>
                  <a:rtl val="0"/>
                </a:endParaRPr>
              </a:p>
            </p:txBody>
          </p:sp>
          <p:sp>
            <p:nvSpPr>
              <p:cNvPr id="83" name="Tekstvak 82">
                <a:extLst>
                  <a:ext uri="{FF2B5EF4-FFF2-40B4-BE49-F238E27FC236}">
                    <a16:creationId xmlns:a16="http://schemas.microsoft.com/office/drawing/2014/main" id="{D00FE31B-430E-405B-B2A2-11AE9CE11959}"/>
                  </a:ext>
                </a:extLst>
              </p:cNvPr>
              <p:cNvSpPr txBox="1"/>
              <p:nvPr/>
            </p:nvSpPr>
            <p:spPr>
              <a:xfrm>
                <a:off x="6014930" y="4374068"/>
                <a:ext cx="500565" cy="195780"/>
              </a:xfrm>
              <a:prstGeom prst="rect">
                <a:avLst/>
              </a:prstGeom>
              <a:noFill/>
            </p:spPr>
            <p:txBody>
              <a:bodyPr wrap="none" rtlCol="0">
                <a:spAutoFit/>
              </a:bodyPr>
              <a:lstStyle/>
              <a:p>
                <a:pPr algn="l"/>
                <a:r>
                  <a:rPr lang="nl-NL" sz="354" spc="0" baseline="0">
                    <a:solidFill>
                      <a:srgbClr val="333333"/>
                    </a:solidFill>
                    <a:latin typeface="Arial"/>
                    <a:cs typeface="Arial"/>
                    <a:sym typeface="Arial"/>
                    <a:rtl val="0"/>
                  </a:rPr>
                  <a:t>20 others</a:t>
                </a:r>
                <a:endParaRPr lang="nl-NL" sz="354" spc="0" baseline="0" dirty="0">
                  <a:solidFill>
                    <a:srgbClr val="333333"/>
                  </a:solidFill>
                  <a:latin typeface="Arial"/>
                  <a:cs typeface="Arial"/>
                  <a:sym typeface="Arial"/>
                  <a:rtl val="0"/>
                </a:endParaRPr>
              </a:p>
            </p:txBody>
          </p:sp>
          <p:sp>
            <p:nvSpPr>
              <p:cNvPr id="84" name="Tekstvak 83">
                <a:extLst>
                  <a:ext uri="{FF2B5EF4-FFF2-40B4-BE49-F238E27FC236}">
                    <a16:creationId xmlns:a16="http://schemas.microsoft.com/office/drawing/2014/main" id="{5AA8DA17-9614-4486-9FE6-3C066D9B407E}"/>
                  </a:ext>
                </a:extLst>
              </p:cNvPr>
              <p:cNvSpPr txBox="1"/>
              <p:nvPr/>
            </p:nvSpPr>
            <p:spPr>
              <a:xfrm>
                <a:off x="5108579" y="4663040"/>
                <a:ext cx="857500" cy="195780"/>
              </a:xfrm>
              <a:prstGeom prst="rect">
                <a:avLst/>
              </a:prstGeom>
              <a:noFill/>
            </p:spPr>
            <p:txBody>
              <a:bodyPr wrap="none" rtlCol="0">
                <a:spAutoFit/>
              </a:bodyPr>
              <a:lstStyle/>
              <a:p>
                <a:pPr algn="l"/>
                <a:r>
                  <a:rPr lang="nl-NL" sz="354" spc="0" baseline="0">
                    <a:solidFill>
                      <a:srgbClr val="999999"/>
                    </a:solidFill>
                    <a:latin typeface="Arial"/>
                    <a:cs typeface="Arial"/>
                    <a:sym typeface="Arial"/>
                    <a:rtl val="0"/>
                  </a:rPr>
                  <a:t>View All 10 Comments</a:t>
                </a:r>
                <a:endParaRPr lang="nl-NL" sz="354" spc="0" baseline="0" dirty="0">
                  <a:solidFill>
                    <a:srgbClr val="999999"/>
                  </a:solidFill>
                  <a:latin typeface="Arial"/>
                  <a:cs typeface="Arial"/>
                  <a:sym typeface="Arial"/>
                  <a:rtl val="0"/>
                </a:endParaRPr>
              </a:p>
            </p:txBody>
          </p:sp>
          <p:grpSp>
            <p:nvGrpSpPr>
              <p:cNvPr id="85" name="Graphic 1">
                <a:extLst>
                  <a:ext uri="{FF2B5EF4-FFF2-40B4-BE49-F238E27FC236}">
                    <a16:creationId xmlns:a16="http://schemas.microsoft.com/office/drawing/2014/main" id="{087C003E-8997-4D3A-9610-1DBFAA6D9FAB}"/>
                  </a:ext>
                </a:extLst>
              </p:cNvPr>
              <p:cNvGrpSpPr/>
              <p:nvPr/>
            </p:nvGrpSpPr>
            <p:grpSpPr>
              <a:xfrm>
                <a:off x="5108560" y="4462028"/>
                <a:ext cx="1629901" cy="295434"/>
                <a:chOff x="5108560" y="4462028"/>
                <a:chExt cx="1629901" cy="295434"/>
              </a:xfrm>
            </p:grpSpPr>
            <p:sp>
              <p:nvSpPr>
                <p:cNvPr id="86" name="Vrije vorm: vorm 85">
                  <a:extLst>
                    <a:ext uri="{FF2B5EF4-FFF2-40B4-BE49-F238E27FC236}">
                      <a16:creationId xmlns:a16="http://schemas.microsoft.com/office/drawing/2014/main" id="{7F9225EC-0BAE-460C-8AB8-8AD73A19FE22}"/>
                    </a:ext>
                  </a:extLst>
                </p:cNvPr>
                <p:cNvSpPr/>
                <p:nvPr/>
              </p:nvSpPr>
              <p:spPr>
                <a:xfrm>
                  <a:off x="5200299" y="4517710"/>
                  <a:ext cx="1538162" cy="175036"/>
                </a:xfrm>
                <a:custGeom>
                  <a:avLst/>
                  <a:gdLst>
                    <a:gd name="connsiteX0" fmla="*/ 0 w 1538162"/>
                    <a:gd name="connsiteY0" fmla="*/ 0 h 175036"/>
                    <a:gd name="connsiteX1" fmla="*/ 1538162 w 1538162"/>
                    <a:gd name="connsiteY1" fmla="*/ 0 h 175036"/>
                    <a:gd name="connsiteX2" fmla="*/ 1538162 w 1538162"/>
                    <a:gd name="connsiteY2" fmla="*/ 175036 h 175036"/>
                    <a:gd name="connsiteX3" fmla="*/ 0 w 1538162"/>
                    <a:gd name="connsiteY3" fmla="*/ 175036 h 175036"/>
                  </a:gdLst>
                  <a:ahLst/>
                  <a:cxnLst>
                    <a:cxn ang="0">
                      <a:pos x="connsiteX0" y="connsiteY0"/>
                    </a:cxn>
                    <a:cxn ang="0">
                      <a:pos x="connsiteX1" y="connsiteY1"/>
                    </a:cxn>
                    <a:cxn ang="0">
                      <a:pos x="connsiteX2" y="connsiteY2"/>
                    </a:cxn>
                    <a:cxn ang="0">
                      <a:pos x="connsiteX3" y="connsiteY3"/>
                    </a:cxn>
                  </a:cxnLst>
                  <a:rect l="l" t="t" r="r" b="b"/>
                  <a:pathLst>
                    <a:path w="1538162" h="175036">
                      <a:moveTo>
                        <a:pt x="0" y="0"/>
                      </a:moveTo>
                      <a:lnTo>
                        <a:pt x="1538162" y="0"/>
                      </a:lnTo>
                      <a:lnTo>
                        <a:pt x="1538162" y="175036"/>
                      </a:lnTo>
                      <a:lnTo>
                        <a:pt x="0" y="175036"/>
                      </a:lnTo>
                      <a:close/>
                    </a:path>
                  </a:pathLst>
                </a:custGeom>
                <a:noFill/>
                <a:ln w="11973" cap="flat">
                  <a:noFill/>
                  <a:prstDash val="solid"/>
                  <a:miter/>
                </a:ln>
              </p:spPr>
              <p:txBody>
                <a:bodyPr rtlCol="0" anchor="ctr"/>
                <a:lstStyle/>
                <a:p>
                  <a:endParaRPr lang="nl-NL" sz="1350" dirty="0"/>
                </a:p>
              </p:txBody>
            </p:sp>
            <p:sp>
              <p:nvSpPr>
                <p:cNvPr id="87" name="Tekstvak 86">
                  <a:extLst>
                    <a:ext uri="{FF2B5EF4-FFF2-40B4-BE49-F238E27FC236}">
                      <a16:creationId xmlns:a16="http://schemas.microsoft.com/office/drawing/2014/main" id="{8B6D24B8-DCAE-449C-8ABA-D8D6E4DBE737}"/>
                    </a:ext>
                  </a:extLst>
                </p:cNvPr>
                <p:cNvSpPr txBox="1"/>
                <p:nvPr/>
              </p:nvSpPr>
              <p:spPr>
                <a:xfrm>
                  <a:off x="5108560" y="4462028"/>
                  <a:ext cx="898109" cy="210313"/>
                </a:xfrm>
                <a:prstGeom prst="rect">
                  <a:avLst/>
                </a:prstGeom>
                <a:noFill/>
              </p:spPr>
              <p:txBody>
                <a:bodyPr wrap="none" rtlCol="0">
                  <a:spAutoFit/>
                </a:bodyPr>
                <a:lstStyle/>
                <a:p>
                  <a:pPr algn="l"/>
                  <a:r>
                    <a:rPr lang="nl-NL" sz="425" spc="0" baseline="0">
                      <a:solidFill>
                        <a:srgbClr val="333333"/>
                      </a:solidFill>
                      <a:latin typeface="Arial"/>
                      <a:cs typeface="Arial"/>
                      <a:sym typeface="Arial"/>
                      <a:rtl val="0"/>
                    </a:rPr>
                    <a:t>Desiderius Erasmus</a:t>
                  </a:r>
                  <a:endParaRPr lang="nl-NL" sz="425" spc="0" baseline="0" dirty="0">
                    <a:solidFill>
                      <a:srgbClr val="333333"/>
                    </a:solidFill>
                    <a:latin typeface="Arial"/>
                    <a:cs typeface="Arial"/>
                    <a:sym typeface="Arial"/>
                    <a:rtl val="0"/>
                  </a:endParaRPr>
                </a:p>
              </p:txBody>
            </p:sp>
            <p:sp>
              <p:nvSpPr>
                <p:cNvPr id="88" name="Tekstvak 87">
                  <a:extLst>
                    <a:ext uri="{FF2B5EF4-FFF2-40B4-BE49-F238E27FC236}">
                      <a16:creationId xmlns:a16="http://schemas.microsoft.com/office/drawing/2014/main" id="{0DBF92A0-FD0D-4C2A-AF9B-FCC625A7E82E}"/>
                    </a:ext>
                  </a:extLst>
                </p:cNvPr>
                <p:cNvSpPr txBox="1"/>
                <p:nvPr/>
              </p:nvSpPr>
              <p:spPr>
                <a:xfrm>
                  <a:off x="5438252" y="4462028"/>
                  <a:ext cx="265457" cy="210313"/>
                </a:xfrm>
                <a:prstGeom prst="rect">
                  <a:avLst/>
                </a:prstGeom>
                <a:noFill/>
              </p:spPr>
              <p:txBody>
                <a:bodyPr wrap="none" rtlCol="0">
                  <a:spAutoFit/>
                </a:bodyPr>
                <a:lstStyle/>
                <a:p>
                  <a:pPr algn="l"/>
                  <a:r>
                    <a:rPr lang="nl-NL" sz="425" spc="0" baseline="0">
                      <a:solidFill>
                        <a:srgbClr val="333333"/>
                      </a:solidFill>
                      <a:latin typeface="Arial"/>
                      <a:cs typeface="Arial"/>
                      <a:sym typeface="Arial"/>
                      <a:rtl val="0"/>
                    </a:rPr>
                    <a:t> </a:t>
                  </a:r>
                  <a:endParaRPr lang="nl-NL" sz="425" spc="0" baseline="0" dirty="0">
                    <a:solidFill>
                      <a:srgbClr val="333333"/>
                    </a:solidFill>
                    <a:latin typeface="Arial"/>
                    <a:cs typeface="Arial"/>
                    <a:sym typeface="Arial"/>
                    <a:rtl val="0"/>
                  </a:endParaRPr>
                </a:p>
              </p:txBody>
            </p:sp>
            <p:sp>
              <p:nvSpPr>
                <p:cNvPr id="90" name="Tekstvak 89">
                  <a:extLst>
                    <a:ext uri="{FF2B5EF4-FFF2-40B4-BE49-F238E27FC236}">
                      <a16:creationId xmlns:a16="http://schemas.microsoft.com/office/drawing/2014/main" id="{E7F9ADF6-1841-409C-A7BE-91B05F301263}"/>
                    </a:ext>
                  </a:extLst>
                </p:cNvPr>
                <p:cNvSpPr txBox="1"/>
                <p:nvPr/>
              </p:nvSpPr>
              <p:spPr>
                <a:xfrm>
                  <a:off x="5108560" y="4547149"/>
                  <a:ext cx="1231534" cy="210313"/>
                </a:xfrm>
                <a:prstGeom prst="rect">
                  <a:avLst/>
                </a:prstGeom>
                <a:noFill/>
              </p:spPr>
              <p:txBody>
                <a:bodyPr wrap="none" rtlCol="0">
                  <a:spAutoFit/>
                </a:bodyPr>
                <a:lstStyle/>
                <a:p>
                  <a:pPr algn="l"/>
                  <a:r>
                    <a:rPr lang="nl-NL" sz="425" spc="0" baseline="0">
                      <a:solidFill>
                        <a:srgbClr val="5FA8DB"/>
                      </a:solidFill>
                      <a:latin typeface="Arial"/>
                      <a:cs typeface="Arial"/>
                      <a:sym typeface="Arial"/>
                      <a:rtl val="0"/>
                    </a:rPr>
                    <a:t>#ErasmusUniversityRotterdam</a:t>
                  </a:r>
                  <a:endParaRPr lang="nl-NL" sz="425" spc="0" baseline="0" dirty="0">
                    <a:solidFill>
                      <a:srgbClr val="5FA8DB"/>
                    </a:solidFill>
                    <a:latin typeface="Arial"/>
                    <a:cs typeface="Arial"/>
                    <a:sym typeface="Arial"/>
                    <a:rtl val="0"/>
                  </a:endParaRPr>
                </a:p>
              </p:txBody>
            </p:sp>
          </p:grpSp>
        </p:grpSp>
        <p:grpSp>
          <p:nvGrpSpPr>
            <p:cNvPr id="91" name="Graphic 1">
              <a:extLst>
                <a:ext uri="{FF2B5EF4-FFF2-40B4-BE49-F238E27FC236}">
                  <a16:creationId xmlns:a16="http://schemas.microsoft.com/office/drawing/2014/main" id="{087C003E-8997-4D3A-9610-1DBFAA6D9FAB}"/>
                </a:ext>
              </a:extLst>
            </p:cNvPr>
            <p:cNvGrpSpPr/>
            <p:nvPr/>
          </p:nvGrpSpPr>
          <p:grpSpPr>
            <a:xfrm>
              <a:off x="5200299" y="1748298"/>
              <a:ext cx="1073204" cy="214014"/>
              <a:chOff x="5200299" y="1748298"/>
              <a:chExt cx="1073204" cy="214014"/>
            </a:xfrm>
          </p:grpSpPr>
          <p:sp>
            <p:nvSpPr>
              <p:cNvPr id="92" name="Vrije vorm: vorm 91">
                <a:extLst>
                  <a:ext uri="{FF2B5EF4-FFF2-40B4-BE49-F238E27FC236}">
                    <a16:creationId xmlns:a16="http://schemas.microsoft.com/office/drawing/2014/main" id="{D8752EA0-8260-43DC-8747-0B1747E2F8D0}"/>
                  </a:ext>
                </a:extLst>
              </p:cNvPr>
              <p:cNvSpPr/>
              <p:nvPr/>
            </p:nvSpPr>
            <p:spPr>
              <a:xfrm>
                <a:off x="5200299" y="1748298"/>
                <a:ext cx="175036" cy="175036"/>
              </a:xfrm>
              <a:custGeom>
                <a:avLst/>
                <a:gdLst>
                  <a:gd name="connsiteX0" fmla="*/ 175036 w 175036"/>
                  <a:gd name="connsiteY0" fmla="*/ 87518 h 175036"/>
                  <a:gd name="connsiteX1" fmla="*/ 87518 w 175036"/>
                  <a:gd name="connsiteY1" fmla="*/ 175036 h 175036"/>
                  <a:gd name="connsiteX2" fmla="*/ 0 w 175036"/>
                  <a:gd name="connsiteY2" fmla="*/ 87518 h 175036"/>
                  <a:gd name="connsiteX3" fmla="*/ 87518 w 175036"/>
                  <a:gd name="connsiteY3" fmla="*/ 0 h 175036"/>
                  <a:gd name="connsiteX4" fmla="*/ 175036 w 175036"/>
                  <a:gd name="connsiteY4" fmla="*/ 87518 h 1750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036" h="175036">
                    <a:moveTo>
                      <a:pt x="175036" y="87518"/>
                    </a:moveTo>
                    <a:cubicBezTo>
                      <a:pt x="175036" y="135853"/>
                      <a:pt x="135853" y="175036"/>
                      <a:pt x="87518" y="175036"/>
                    </a:cubicBezTo>
                    <a:cubicBezTo>
                      <a:pt x="39183" y="175036"/>
                      <a:pt x="0" y="135853"/>
                      <a:pt x="0" y="87518"/>
                    </a:cubicBezTo>
                    <a:cubicBezTo>
                      <a:pt x="0" y="39183"/>
                      <a:pt x="39183" y="0"/>
                      <a:pt x="87518" y="0"/>
                    </a:cubicBezTo>
                    <a:cubicBezTo>
                      <a:pt x="135853" y="0"/>
                      <a:pt x="175036" y="39183"/>
                      <a:pt x="175036" y="87518"/>
                    </a:cubicBezTo>
                    <a:close/>
                  </a:path>
                </a:pathLst>
              </a:custGeom>
              <a:solidFill>
                <a:srgbClr val="9D9D9D"/>
              </a:solidFill>
              <a:ln w="11973" cap="flat">
                <a:noFill/>
                <a:prstDash val="solid"/>
                <a:miter/>
              </a:ln>
            </p:spPr>
            <p:txBody>
              <a:bodyPr rtlCol="0" anchor="ctr"/>
              <a:lstStyle/>
              <a:p>
                <a:endParaRPr lang="nl-NL" sz="1350" dirty="0"/>
              </a:p>
            </p:txBody>
          </p:sp>
          <p:sp>
            <p:nvSpPr>
              <p:cNvPr id="93" name="Tekstvak 92">
                <a:extLst>
                  <a:ext uri="{FF2B5EF4-FFF2-40B4-BE49-F238E27FC236}">
                    <a16:creationId xmlns:a16="http://schemas.microsoft.com/office/drawing/2014/main" id="{A1BDA24B-ACE8-4641-AEE5-41147AF21AD8}"/>
                  </a:ext>
                </a:extLst>
              </p:cNvPr>
              <p:cNvSpPr txBox="1"/>
              <p:nvPr/>
            </p:nvSpPr>
            <p:spPr>
              <a:xfrm>
                <a:off x="5356158" y="1751999"/>
                <a:ext cx="917345" cy="210313"/>
              </a:xfrm>
              <a:prstGeom prst="rect">
                <a:avLst/>
              </a:prstGeom>
              <a:noFill/>
            </p:spPr>
            <p:txBody>
              <a:bodyPr wrap="none" rtlCol="0">
                <a:spAutoFit/>
              </a:bodyPr>
              <a:lstStyle/>
              <a:p>
                <a:pPr algn="l"/>
                <a:r>
                  <a:rPr lang="nl-NL" sz="425" spc="0" baseline="0">
                    <a:solidFill>
                      <a:srgbClr val="333333"/>
                    </a:solidFill>
                    <a:latin typeface="Arial"/>
                    <a:cs typeface="Arial"/>
                    <a:sym typeface="Arial"/>
                    <a:rtl val="0"/>
                  </a:rPr>
                  <a:t>Desiderius Erasmus </a:t>
                </a:r>
                <a:endParaRPr lang="nl-NL" sz="425" spc="0" baseline="0" dirty="0">
                  <a:solidFill>
                    <a:srgbClr val="333333"/>
                  </a:solidFill>
                  <a:latin typeface="Arial"/>
                  <a:cs typeface="Arial"/>
                  <a:sym typeface="Arial"/>
                  <a:rtl val="0"/>
                </a:endParaRPr>
              </a:p>
            </p:txBody>
          </p:sp>
        </p:grpSp>
        <p:grpSp>
          <p:nvGrpSpPr>
            <p:cNvPr id="94" name="Graphic 1">
              <a:extLst>
                <a:ext uri="{FF2B5EF4-FFF2-40B4-BE49-F238E27FC236}">
                  <a16:creationId xmlns:a16="http://schemas.microsoft.com/office/drawing/2014/main" id="{087C003E-8997-4D3A-9610-1DBFAA6D9FAB}"/>
                </a:ext>
              </a:extLst>
            </p:cNvPr>
            <p:cNvGrpSpPr/>
            <p:nvPr/>
          </p:nvGrpSpPr>
          <p:grpSpPr>
            <a:xfrm>
              <a:off x="6978237" y="1792657"/>
              <a:ext cx="19182" cy="86319"/>
              <a:chOff x="6978237" y="1792657"/>
              <a:chExt cx="19182" cy="86319"/>
            </a:xfrm>
            <a:solidFill>
              <a:srgbClr val="9D9D9D"/>
            </a:solidFill>
          </p:grpSpPr>
          <p:sp>
            <p:nvSpPr>
              <p:cNvPr id="95" name="Vrije vorm: vorm 94">
                <a:extLst>
                  <a:ext uri="{FF2B5EF4-FFF2-40B4-BE49-F238E27FC236}">
                    <a16:creationId xmlns:a16="http://schemas.microsoft.com/office/drawing/2014/main" id="{89B05110-F17F-4E24-AA2C-3A4A2606F3E2}"/>
                  </a:ext>
                </a:extLst>
              </p:cNvPr>
              <p:cNvSpPr/>
              <p:nvPr/>
            </p:nvSpPr>
            <p:spPr>
              <a:xfrm>
                <a:off x="6978237" y="1792657"/>
                <a:ext cx="19182" cy="19182"/>
              </a:xfrm>
              <a:custGeom>
                <a:avLst/>
                <a:gdLst>
                  <a:gd name="connsiteX0" fmla="*/ 19182 w 19182"/>
                  <a:gd name="connsiteY0" fmla="*/ 9591 h 19182"/>
                  <a:gd name="connsiteX1" fmla="*/ 9591 w 19182"/>
                  <a:gd name="connsiteY1" fmla="*/ 19182 h 19182"/>
                  <a:gd name="connsiteX2" fmla="*/ 0 w 19182"/>
                  <a:gd name="connsiteY2" fmla="*/ 9591 h 19182"/>
                  <a:gd name="connsiteX3" fmla="*/ 9591 w 19182"/>
                  <a:gd name="connsiteY3" fmla="*/ 0 h 19182"/>
                  <a:gd name="connsiteX4" fmla="*/ 19182 w 19182"/>
                  <a:gd name="connsiteY4" fmla="*/ 9591 h 191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182" h="19182">
                    <a:moveTo>
                      <a:pt x="19182" y="9591"/>
                    </a:moveTo>
                    <a:cubicBezTo>
                      <a:pt x="19182" y="14888"/>
                      <a:pt x="14888" y="19182"/>
                      <a:pt x="9591" y="19182"/>
                    </a:cubicBezTo>
                    <a:cubicBezTo>
                      <a:pt x="4294" y="19182"/>
                      <a:pt x="0" y="14888"/>
                      <a:pt x="0" y="9591"/>
                    </a:cubicBezTo>
                    <a:cubicBezTo>
                      <a:pt x="0" y="4294"/>
                      <a:pt x="4294" y="0"/>
                      <a:pt x="9591" y="0"/>
                    </a:cubicBezTo>
                    <a:cubicBezTo>
                      <a:pt x="14888" y="0"/>
                      <a:pt x="19182" y="4294"/>
                      <a:pt x="19182" y="9591"/>
                    </a:cubicBezTo>
                    <a:close/>
                  </a:path>
                </a:pathLst>
              </a:custGeom>
              <a:solidFill>
                <a:srgbClr val="9D9D9D"/>
              </a:solidFill>
              <a:ln w="11973" cap="flat">
                <a:noFill/>
                <a:prstDash val="solid"/>
                <a:miter/>
              </a:ln>
            </p:spPr>
            <p:txBody>
              <a:bodyPr rtlCol="0" anchor="ctr"/>
              <a:lstStyle/>
              <a:p>
                <a:endParaRPr lang="nl-NL" sz="1350" dirty="0"/>
              </a:p>
            </p:txBody>
          </p:sp>
          <p:sp>
            <p:nvSpPr>
              <p:cNvPr id="96" name="Vrije vorm: vorm 95">
                <a:extLst>
                  <a:ext uri="{FF2B5EF4-FFF2-40B4-BE49-F238E27FC236}">
                    <a16:creationId xmlns:a16="http://schemas.microsoft.com/office/drawing/2014/main" id="{A2E682AF-91CC-4379-B7A0-DC40F27D01D5}"/>
                  </a:ext>
                </a:extLst>
              </p:cNvPr>
              <p:cNvSpPr/>
              <p:nvPr/>
            </p:nvSpPr>
            <p:spPr>
              <a:xfrm>
                <a:off x="6978237" y="1826226"/>
                <a:ext cx="19182" cy="19182"/>
              </a:xfrm>
              <a:custGeom>
                <a:avLst/>
                <a:gdLst>
                  <a:gd name="connsiteX0" fmla="*/ 19182 w 19182"/>
                  <a:gd name="connsiteY0" fmla="*/ 9591 h 19182"/>
                  <a:gd name="connsiteX1" fmla="*/ 9591 w 19182"/>
                  <a:gd name="connsiteY1" fmla="*/ 19182 h 19182"/>
                  <a:gd name="connsiteX2" fmla="*/ 0 w 19182"/>
                  <a:gd name="connsiteY2" fmla="*/ 9591 h 19182"/>
                  <a:gd name="connsiteX3" fmla="*/ 9591 w 19182"/>
                  <a:gd name="connsiteY3" fmla="*/ 0 h 19182"/>
                  <a:gd name="connsiteX4" fmla="*/ 19182 w 19182"/>
                  <a:gd name="connsiteY4" fmla="*/ 9591 h 191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182" h="19182">
                    <a:moveTo>
                      <a:pt x="19182" y="9591"/>
                    </a:moveTo>
                    <a:cubicBezTo>
                      <a:pt x="19182" y="14888"/>
                      <a:pt x="14888" y="19182"/>
                      <a:pt x="9591" y="19182"/>
                    </a:cubicBezTo>
                    <a:cubicBezTo>
                      <a:pt x="4294" y="19182"/>
                      <a:pt x="0" y="14888"/>
                      <a:pt x="0" y="9591"/>
                    </a:cubicBezTo>
                    <a:cubicBezTo>
                      <a:pt x="0" y="4294"/>
                      <a:pt x="4294" y="0"/>
                      <a:pt x="9591" y="0"/>
                    </a:cubicBezTo>
                    <a:cubicBezTo>
                      <a:pt x="14888" y="0"/>
                      <a:pt x="19182" y="4294"/>
                      <a:pt x="19182" y="9591"/>
                    </a:cubicBezTo>
                    <a:close/>
                  </a:path>
                </a:pathLst>
              </a:custGeom>
              <a:solidFill>
                <a:srgbClr val="9D9D9D"/>
              </a:solidFill>
              <a:ln w="11973" cap="flat">
                <a:noFill/>
                <a:prstDash val="solid"/>
                <a:miter/>
              </a:ln>
            </p:spPr>
            <p:txBody>
              <a:bodyPr rtlCol="0" anchor="ctr"/>
              <a:lstStyle/>
              <a:p>
                <a:endParaRPr lang="nl-NL" sz="1350" dirty="0"/>
              </a:p>
            </p:txBody>
          </p:sp>
          <p:sp>
            <p:nvSpPr>
              <p:cNvPr id="97" name="Vrije vorm: vorm 96">
                <a:extLst>
                  <a:ext uri="{FF2B5EF4-FFF2-40B4-BE49-F238E27FC236}">
                    <a16:creationId xmlns:a16="http://schemas.microsoft.com/office/drawing/2014/main" id="{0CBF42B7-056F-4860-86F4-D04BE3984B19}"/>
                  </a:ext>
                </a:extLst>
              </p:cNvPr>
              <p:cNvSpPr/>
              <p:nvPr/>
            </p:nvSpPr>
            <p:spPr>
              <a:xfrm>
                <a:off x="6978237" y="1859794"/>
                <a:ext cx="19182" cy="19182"/>
              </a:xfrm>
              <a:custGeom>
                <a:avLst/>
                <a:gdLst>
                  <a:gd name="connsiteX0" fmla="*/ 19182 w 19182"/>
                  <a:gd name="connsiteY0" fmla="*/ 9591 h 19182"/>
                  <a:gd name="connsiteX1" fmla="*/ 9591 w 19182"/>
                  <a:gd name="connsiteY1" fmla="*/ 19182 h 19182"/>
                  <a:gd name="connsiteX2" fmla="*/ 0 w 19182"/>
                  <a:gd name="connsiteY2" fmla="*/ 9591 h 19182"/>
                  <a:gd name="connsiteX3" fmla="*/ 9591 w 19182"/>
                  <a:gd name="connsiteY3" fmla="*/ 0 h 19182"/>
                  <a:gd name="connsiteX4" fmla="*/ 19182 w 19182"/>
                  <a:gd name="connsiteY4" fmla="*/ 9591 h 191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182" h="19182">
                    <a:moveTo>
                      <a:pt x="19182" y="9591"/>
                    </a:moveTo>
                    <a:cubicBezTo>
                      <a:pt x="19182" y="14888"/>
                      <a:pt x="14888" y="19182"/>
                      <a:pt x="9591" y="19182"/>
                    </a:cubicBezTo>
                    <a:cubicBezTo>
                      <a:pt x="4294" y="19182"/>
                      <a:pt x="0" y="14888"/>
                      <a:pt x="0" y="9591"/>
                    </a:cubicBezTo>
                    <a:cubicBezTo>
                      <a:pt x="0" y="4294"/>
                      <a:pt x="4294" y="0"/>
                      <a:pt x="9591" y="0"/>
                    </a:cubicBezTo>
                    <a:cubicBezTo>
                      <a:pt x="14888" y="0"/>
                      <a:pt x="19182" y="4294"/>
                      <a:pt x="19182" y="9591"/>
                    </a:cubicBezTo>
                    <a:close/>
                  </a:path>
                </a:pathLst>
              </a:custGeom>
              <a:solidFill>
                <a:srgbClr val="9D9D9D"/>
              </a:solidFill>
              <a:ln w="11973" cap="flat">
                <a:noFill/>
                <a:prstDash val="solid"/>
                <a:miter/>
              </a:ln>
            </p:spPr>
            <p:txBody>
              <a:bodyPr rtlCol="0" anchor="ctr"/>
              <a:lstStyle/>
              <a:p>
                <a:endParaRPr lang="nl-NL" sz="1350" dirty="0"/>
              </a:p>
            </p:txBody>
          </p:sp>
        </p:grpSp>
        <p:grpSp>
          <p:nvGrpSpPr>
            <p:cNvPr id="98" name="Graphic 1">
              <a:extLst>
                <a:ext uri="{FF2B5EF4-FFF2-40B4-BE49-F238E27FC236}">
                  <a16:creationId xmlns:a16="http://schemas.microsoft.com/office/drawing/2014/main" id="{087C003E-8997-4D3A-9610-1DBFAA6D9FAB}"/>
                </a:ext>
              </a:extLst>
            </p:cNvPr>
            <p:cNvGrpSpPr/>
            <p:nvPr/>
          </p:nvGrpSpPr>
          <p:grpSpPr>
            <a:xfrm>
              <a:off x="5108566" y="4823448"/>
              <a:ext cx="833307" cy="166628"/>
              <a:chOff x="5108566" y="4823448"/>
              <a:chExt cx="833307" cy="166628"/>
            </a:xfrm>
          </p:grpSpPr>
          <p:sp>
            <p:nvSpPr>
              <p:cNvPr id="99" name="Tekstvak 98">
                <a:extLst>
                  <a:ext uri="{FF2B5EF4-FFF2-40B4-BE49-F238E27FC236}">
                    <a16:creationId xmlns:a16="http://schemas.microsoft.com/office/drawing/2014/main" id="{22B777CB-8F57-4B99-999B-2D1A0C4AB803}"/>
                  </a:ext>
                </a:extLst>
              </p:cNvPr>
              <p:cNvSpPr txBox="1"/>
              <p:nvPr/>
            </p:nvSpPr>
            <p:spPr>
              <a:xfrm>
                <a:off x="5108566" y="4823448"/>
                <a:ext cx="470643" cy="166628"/>
              </a:xfrm>
              <a:prstGeom prst="rect">
                <a:avLst/>
              </a:prstGeom>
              <a:noFill/>
            </p:spPr>
            <p:txBody>
              <a:bodyPr wrap="none" rtlCol="0">
                <a:spAutoFit/>
              </a:bodyPr>
              <a:lstStyle/>
              <a:p>
                <a:pPr algn="l"/>
                <a:r>
                  <a:rPr lang="nl-NL" sz="212" spc="0" baseline="0">
                    <a:solidFill>
                      <a:srgbClr val="999999"/>
                    </a:solidFill>
                    <a:latin typeface="Arial"/>
                    <a:cs typeface="Arial"/>
                    <a:sym typeface="Arial"/>
                    <a:rtl val="0"/>
                  </a:rPr>
                  <a:t>2 HOUR AGO</a:t>
                </a:r>
                <a:endParaRPr lang="nl-NL" sz="212" spc="0" baseline="0" dirty="0">
                  <a:solidFill>
                    <a:srgbClr val="999999"/>
                  </a:solidFill>
                  <a:latin typeface="Arial"/>
                  <a:cs typeface="Arial"/>
                  <a:sym typeface="Arial"/>
                  <a:rtl val="0"/>
                </a:endParaRPr>
              </a:p>
            </p:txBody>
          </p:sp>
          <p:sp>
            <p:nvSpPr>
              <p:cNvPr id="100" name="Tekstvak 99">
                <a:extLst>
                  <a:ext uri="{FF2B5EF4-FFF2-40B4-BE49-F238E27FC236}">
                    <a16:creationId xmlns:a16="http://schemas.microsoft.com/office/drawing/2014/main" id="{0C23E73B-6579-40BB-A779-64AE01781004}"/>
                  </a:ext>
                </a:extLst>
              </p:cNvPr>
              <p:cNvSpPr txBox="1"/>
              <p:nvPr/>
            </p:nvSpPr>
            <p:spPr>
              <a:xfrm>
                <a:off x="5366502" y="4823448"/>
                <a:ext cx="575371" cy="166628"/>
              </a:xfrm>
              <a:prstGeom prst="rect">
                <a:avLst/>
              </a:prstGeom>
              <a:noFill/>
            </p:spPr>
            <p:txBody>
              <a:bodyPr wrap="none" rtlCol="0">
                <a:spAutoFit/>
              </a:bodyPr>
              <a:lstStyle/>
              <a:p>
                <a:pPr algn="l"/>
                <a:r>
                  <a:rPr lang="nl-NL" sz="212" spc="0" baseline="0">
                    <a:solidFill>
                      <a:srgbClr val="333333"/>
                    </a:solidFill>
                    <a:latin typeface="Arial"/>
                    <a:cs typeface="Arial"/>
                    <a:sym typeface="Arial"/>
                    <a:rtl val="0"/>
                  </a:rPr>
                  <a:t>SEE TRANSLATION</a:t>
                </a:r>
                <a:endParaRPr lang="nl-NL" sz="212" spc="0" baseline="0" dirty="0">
                  <a:solidFill>
                    <a:srgbClr val="333333"/>
                  </a:solidFill>
                  <a:latin typeface="Arial"/>
                  <a:cs typeface="Arial"/>
                  <a:sym typeface="Arial"/>
                  <a:rtl val="0"/>
                </a:endParaRPr>
              </a:p>
            </p:txBody>
          </p:sp>
          <p:sp>
            <p:nvSpPr>
              <p:cNvPr id="101" name="Vrije vorm: vorm 100">
                <a:extLst>
                  <a:ext uri="{FF2B5EF4-FFF2-40B4-BE49-F238E27FC236}">
                    <a16:creationId xmlns:a16="http://schemas.microsoft.com/office/drawing/2014/main" id="{6D217A39-114F-47C1-B8A3-11A2EB66531A}"/>
                  </a:ext>
                </a:extLst>
              </p:cNvPr>
              <p:cNvSpPr/>
              <p:nvPr/>
            </p:nvSpPr>
            <p:spPr>
              <a:xfrm>
                <a:off x="5438876" y="4889362"/>
                <a:ext cx="4795" cy="4795"/>
              </a:xfrm>
              <a:custGeom>
                <a:avLst/>
                <a:gdLst>
                  <a:gd name="connsiteX0" fmla="*/ 4796 w 4795"/>
                  <a:gd name="connsiteY0" fmla="*/ 2398 h 4795"/>
                  <a:gd name="connsiteX1" fmla="*/ 2398 w 4795"/>
                  <a:gd name="connsiteY1" fmla="*/ 4796 h 4795"/>
                  <a:gd name="connsiteX2" fmla="*/ 0 w 4795"/>
                  <a:gd name="connsiteY2" fmla="*/ 2398 h 4795"/>
                  <a:gd name="connsiteX3" fmla="*/ 2398 w 4795"/>
                  <a:gd name="connsiteY3" fmla="*/ 0 h 4795"/>
                  <a:gd name="connsiteX4" fmla="*/ 4796 w 4795"/>
                  <a:gd name="connsiteY4" fmla="*/ 2398 h 47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95" h="4795">
                    <a:moveTo>
                      <a:pt x="4796" y="2398"/>
                    </a:moveTo>
                    <a:cubicBezTo>
                      <a:pt x="4796" y="3722"/>
                      <a:pt x="3722" y="4796"/>
                      <a:pt x="2398" y="4796"/>
                    </a:cubicBezTo>
                    <a:cubicBezTo>
                      <a:pt x="1073" y="4796"/>
                      <a:pt x="0" y="3722"/>
                      <a:pt x="0" y="2398"/>
                    </a:cubicBezTo>
                    <a:cubicBezTo>
                      <a:pt x="0" y="1074"/>
                      <a:pt x="1073" y="0"/>
                      <a:pt x="2398" y="0"/>
                    </a:cubicBezTo>
                    <a:cubicBezTo>
                      <a:pt x="3722" y="0"/>
                      <a:pt x="4796" y="1073"/>
                      <a:pt x="4796" y="2398"/>
                    </a:cubicBezTo>
                    <a:close/>
                  </a:path>
                </a:pathLst>
              </a:custGeom>
              <a:solidFill>
                <a:srgbClr val="999999"/>
              </a:solidFill>
              <a:ln w="11973" cap="flat">
                <a:noFill/>
                <a:prstDash val="solid"/>
                <a:miter/>
              </a:ln>
            </p:spPr>
            <p:txBody>
              <a:bodyPr rtlCol="0" anchor="ctr"/>
              <a:lstStyle/>
              <a:p>
                <a:endParaRPr lang="nl-NL" sz="1350" dirty="0"/>
              </a:p>
            </p:txBody>
          </p:sp>
        </p:grpSp>
        <p:sp>
          <p:nvSpPr>
            <p:cNvPr id="103" name="Tekstvak 102">
              <a:extLst>
                <a:ext uri="{FF2B5EF4-FFF2-40B4-BE49-F238E27FC236}">
                  <a16:creationId xmlns:a16="http://schemas.microsoft.com/office/drawing/2014/main" id="{160514CC-7F9C-4395-A53C-43034C90F069}"/>
                </a:ext>
              </a:extLst>
            </p:cNvPr>
            <p:cNvSpPr txBox="1"/>
            <p:nvPr userDrawn="1"/>
          </p:nvSpPr>
          <p:spPr>
            <a:xfrm>
              <a:off x="5209278" y="1205303"/>
              <a:ext cx="387285" cy="210313"/>
            </a:xfrm>
            <a:prstGeom prst="rect">
              <a:avLst/>
            </a:prstGeom>
            <a:noFill/>
          </p:spPr>
          <p:txBody>
            <a:bodyPr wrap="none" rtlCol="0">
              <a:spAutoFit/>
            </a:bodyPr>
            <a:lstStyle/>
            <a:p>
              <a:pPr algn="l"/>
              <a:r>
                <a:rPr lang="nl-NL" sz="425" spc="0" baseline="0">
                  <a:solidFill>
                    <a:srgbClr val="333333"/>
                  </a:solidFill>
                  <a:latin typeface="Arial"/>
                  <a:cs typeface="Arial"/>
                  <a:sym typeface="Arial"/>
                  <a:rtl val="0"/>
                </a:rPr>
                <a:t>8:30</a:t>
              </a:r>
              <a:endParaRPr lang="nl-NL" sz="425" spc="0" baseline="0" dirty="0">
                <a:solidFill>
                  <a:srgbClr val="333333"/>
                </a:solidFill>
                <a:latin typeface="Arial"/>
                <a:cs typeface="Arial"/>
                <a:sym typeface="Arial"/>
                <a:rtl val="0"/>
              </a:endParaRPr>
            </a:p>
          </p:txBody>
        </p:sp>
        <p:sp>
          <p:nvSpPr>
            <p:cNvPr id="105" name="Vrije vorm: vorm 104">
              <a:extLst>
                <a:ext uri="{FF2B5EF4-FFF2-40B4-BE49-F238E27FC236}">
                  <a16:creationId xmlns:a16="http://schemas.microsoft.com/office/drawing/2014/main" id="{7876E493-D0F0-45E4-87EB-79936B6F6D57}"/>
                </a:ext>
              </a:extLst>
            </p:cNvPr>
            <p:cNvSpPr/>
            <p:nvPr/>
          </p:nvSpPr>
          <p:spPr>
            <a:xfrm>
              <a:off x="6718080" y="1290326"/>
              <a:ext cx="14386" cy="22778"/>
            </a:xfrm>
            <a:custGeom>
              <a:avLst/>
              <a:gdLst>
                <a:gd name="connsiteX0" fmla="*/ 0 w 14386"/>
                <a:gd name="connsiteY0" fmla="*/ 0 h 22778"/>
                <a:gd name="connsiteX1" fmla="*/ 14387 w 14386"/>
                <a:gd name="connsiteY1" fmla="*/ 0 h 22778"/>
                <a:gd name="connsiteX2" fmla="*/ 14387 w 14386"/>
                <a:gd name="connsiteY2" fmla="*/ 22779 h 22778"/>
                <a:gd name="connsiteX3" fmla="*/ 0 w 14386"/>
                <a:gd name="connsiteY3" fmla="*/ 22779 h 22778"/>
              </a:gdLst>
              <a:ahLst/>
              <a:cxnLst>
                <a:cxn ang="0">
                  <a:pos x="connsiteX0" y="connsiteY0"/>
                </a:cxn>
                <a:cxn ang="0">
                  <a:pos x="connsiteX1" y="connsiteY1"/>
                </a:cxn>
                <a:cxn ang="0">
                  <a:pos x="connsiteX2" y="connsiteY2"/>
                </a:cxn>
                <a:cxn ang="0">
                  <a:pos x="connsiteX3" y="connsiteY3"/>
                </a:cxn>
              </a:cxnLst>
              <a:rect l="l" t="t" r="r" b="b"/>
              <a:pathLst>
                <a:path w="14386" h="22778">
                  <a:moveTo>
                    <a:pt x="0" y="0"/>
                  </a:moveTo>
                  <a:lnTo>
                    <a:pt x="14387" y="0"/>
                  </a:lnTo>
                  <a:lnTo>
                    <a:pt x="14387" y="22779"/>
                  </a:lnTo>
                  <a:lnTo>
                    <a:pt x="0" y="22779"/>
                  </a:lnTo>
                  <a:close/>
                </a:path>
              </a:pathLst>
            </a:custGeom>
            <a:solidFill>
              <a:srgbClr val="333333"/>
            </a:solidFill>
            <a:ln w="11973" cap="flat">
              <a:noFill/>
              <a:prstDash val="solid"/>
              <a:miter/>
            </a:ln>
          </p:spPr>
          <p:txBody>
            <a:bodyPr rtlCol="0" anchor="ctr"/>
            <a:lstStyle/>
            <a:p>
              <a:endParaRPr lang="nl-NL" sz="1350" dirty="0"/>
            </a:p>
          </p:txBody>
        </p:sp>
        <p:sp>
          <p:nvSpPr>
            <p:cNvPr id="106" name="Vrije vorm: vorm 105">
              <a:extLst>
                <a:ext uri="{FF2B5EF4-FFF2-40B4-BE49-F238E27FC236}">
                  <a16:creationId xmlns:a16="http://schemas.microsoft.com/office/drawing/2014/main" id="{0705A0C5-226A-49DC-AB73-B26B161599D7}"/>
                </a:ext>
              </a:extLst>
            </p:cNvPr>
            <p:cNvSpPr/>
            <p:nvPr/>
          </p:nvSpPr>
          <p:spPr>
            <a:xfrm>
              <a:off x="6738461" y="1280735"/>
              <a:ext cx="14386" cy="32369"/>
            </a:xfrm>
            <a:custGeom>
              <a:avLst/>
              <a:gdLst>
                <a:gd name="connsiteX0" fmla="*/ 0 w 14386"/>
                <a:gd name="connsiteY0" fmla="*/ 0 h 32369"/>
                <a:gd name="connsiteX1" fmla="*/ 14387 w 14386"/>
                <a:gd name="connsiteY1" fmla="*/ 0 h 32369"/>
                <a:gd name="connsiteX2" fmla="*/ 14387 w 14386"/>
                <a:gd name="connsiteY2" fmla="*/ 32370 h 32369"/>
                <a:gd name="connsiteX3" fmla="*/ 0 w 14386"/>
                <a:gd name="connsiteY3" fmla="*/ 32370 h 32369"/>
              </a:gdLst>
              <a:ahLst/>
              <a:cxnLst>
                <a:cxn ang="0">
                  <a:pos x="connsiteX0" y="connsiteY0"/>
                </a:cxn>
                <a:cxn ang="0">
                  <a:pos x="connsiteX1" y="connsiteY1"/>
                </a:cxn>
                <a:cxn ang="0">
                  <a:pos x="connsiteX2" y="connsiteY2"/>
                </a:cxn>
                <a:cxn ang="0">
                  <a:pos x="connsiteX3" y="connsiteY3"/>
                </a:cxn>
              </a:cxnLst>
              <a:rect l="l" t="t" r="r" b="b"/>
              <a:pathLst>
                <a:path w="14386" h="32369">
                  <a:moveTo>
                    <a:pt x="0" y="0"/>
                  </a:moveTo>
                  <a:lnTo>
                    <a:pt x="14387" y="0"/>
                  </a:lnTo>
                  <a:lnTo>
                    <a:pt x="14387" y="32370"/>
                  </a:lnTo>
                  <a:lnTo>
                    <a:pt x="0" y="32370"/>
                  </a:lnTo>
                  <a:close/>
                </a:path>
              </a:pathLst>
            </a:custGeom>
            <a:solidFill>
              <a:srgbClr val="333333"/>
            </a:solidFill>
            <a:ln w="11973" cap="flat">
              <a:noFill/>
              <a:prstDash val="solid"/>
              <a:miter/>
            </a:ln>
          </p:spPr>
          <p:txBody>
            <a:bodyPr rtlCol="0" anchor="ctr"/>
            <a:lstStyle/>
            <a:p>
              <a:endParaRPr lang="nl-NL" sz="1350" dirty="0"/>
            </a:p>
          </p:txBody>
        </p:sp>
        <p:sp>
          <p:nvSpPr>
            <p:cNvPr id="107" name="Vrije vorm: vorm 106">
              <a:extLst>
                <a:ext uri="{FF2B5EF4-FFF2-40B4-BE49-F238E27FC236}">
                  <a16:creationId xmlns:a16="http://schemas.microsoft.com/office/drawing/2014/main" id="{52257F6E-E905-4FFE-BDFB-84F756E63B23}"/>
                </a:ext>
              </a:extLst>
            </p:cNvPr>
            <p:cNvSpPr/>
            <p:nvPr/>
          </p:nvSpPr>
          <p:spPr>
            <a:xfrm>
              <a:off x="6758842" y="1272343"/>
              <a:ext cx="14386" cy="41960"/>
            </a:xfrm>
            <a:custGeom>
              <a:avLst/>
              <a:gdLst>
                <a:gd name="connsiteX0" fmla="*/ 0 w 14386"/>
                <a:gd name="connsiteY0" fmla="*/ 0 h 41960"/>
                <a:gd name="connsiteX1" fmla="*/ 14386 w 14386"/>
                <a:gd name="connsiteY1" fmla="*/ 0 h 41960"/>
                <a:gd name="connsiteX2" fmla="*/ 14386 w 14386"/>
                <a:gd name="connsiteY2" fmla="*/ 41961 h 41960"/>
                <a:gd name="connsiteX3" fmla="*/ 0 w 14386"/>
                <a:gd name="connsiteY3" fmla="*/ 41961 h 41960"/>
              </a:gdLst>
              <a:ahLst/>
              <a:cxnLst>
                <a:cxn ang="0">
                  <a:pos x="connsiteX0" y="connsiteY0"/>
                </a:cxn>
                <a:cxn ang="0">
                  <a:pos x="connsiteX1" y="connsiteY1"/>
                </a:cxn>
                <a:cxn ang="0">
                  <a:pos x="connsiteX2" y="connsiteY2"/>
                </a:cxn>
                <a:cxn ang="0">
                  <a:pos x="connsiteX3" y="connsiteY3"/>
                </a:cxn>
              </a:cxnLst>
              <a:rect l="l" t="t" r="r" b="b"/>
              <a:pathLst>
                <a:path w="14386" h="41960">
                  <a:moveTo>
                    <a:pt x="0" y="0"/>
                  </a:moveTo>
                  <a:lnTo>
                    <a:pt x="14386" y="0"/>
                  </a:lnTo>
                  <a:lnTo>
                    <a:pt x="14386" y="41961"/>
                  </a:lnTo>
                  <a:lnTo>
                    <a:pt x="0" y="41961"/>
                  </a:lnTo>
                  <a:close/>
                </a:path>
              </a:pathLst>
            </a:custGeom>
            <a:solidFill>
              <a:srgbClr val="333333"/>
            </a:solidFill>
            <a:ln w="11973" cap="flat">
              <a:noFill/>
              <a:prstDash val="solid"/>
              <a:miter/>
            </a:ln>
          </p:spPr>
          <p:txBody>
            <a:bodyPr rtlCol="0" anchor="ctr"/>
            <a:lstStyle/>
            <a:p>
              <a:endParaRPr lang="nl-NL" sz="1350" dirty="0"/>
            </a:p>
          </p:txBody>
        </p:sp>
        <p:sp>
          <p:nvSpPr>
            <p:cNvPr id="108" name="Vrije vorm: vorm 107">
              <a:extLst>
                <a:ext uri="{FF2B5EF4-FFF2-40B4-BE49-F238E27FC236}">
                  <a16:creationId xmlns:a16="http://schemas.microsoft.com/office/drawing/2014/main" id="{154DDDA6-C0BA-40C8-B482-23B2D07B6773}"/>
                </a:ext>
              </a:extLst>
            </p:cNvPr>
            <p:cNvSpPr/>
            <p:nvPr/>
          </p:nvSpPr>
          <p:spPr>
            <a:xfrm>
              <a:off x="6779223" y="1261553"/>
              <a:ext cx="14386" cy="51551"/>
            </a:xfrm>
            <a:custGeom>
              <a:avLst/>
              <a:gdLst>
                <a:gd name="connsiteX0" fmla="*/ 0 w 14386"/>
                <a:gd name="connsiteY0" fmla="*/ 0 h 51551"/>
                <a:gd name="connsiteX1" fmla="*/ 14386 w 14386"/>
                <a:gd name="connsiteY1" fmla="*/ 0 h 51551"/>
                <a:gd name="connsiteX2" fmla="*/ 14386 w 14386"/>
                <a:gd name="connsiteY2" fmla="*/ 51552 h 51551"/>
                <a:gd name="connsiteX3" fmla="*/ 0 w 14386"/>
                <a:gd name="connsiteY3" fmla="*/ 51552 h 51551"/>
              </a:gdLst>
              <a:ahLst/>
              <a:cxnLst>
                <a:cxn ang="0">
                  <a:pos x="connsiteX0" y="connsiteY0"/>
                </a:cxn>
                <a:cxn ang="0">
                  <a:pos x="connsiteX1" y="connsiteY1"/>
                </a:cxn>
                <a:cxn ang="0">
                  <a:pos x="connsiteX2" y="connsiteY2"/>
                </a:cxn>
                <a:cxn ang="0">
                  <a:pos x="connsiteX3" y="connsiteY3"/>
                </a:cxn>
              </a:cxnLst>
              <a:rect l="l" t="t" r="r" b="b"/>
              <a:pathLst>
                <a:path w="14386" h="51551">
                  <a:moveTo>
                    <a:pt x="0" y="0"/>
                  </a:moveTo>
                  <a:lnTo>
                    <a:pt x="14386" y="0"/>
                  </a:lnTo>
                  <a:lnTo>
                    <a:pt x="14386" y="51552"/>
                  </a:lnTo>
                  <a:lnTo>
                    <a:pt x="0" y="51552"/>
                  </a:lnTo>
                  <a:close/>
                </a:path>
              </a:pathLst>
            </a:custGeom>
            <a:solidFill>
              <a:srgbClr val="333333"/>
            </a:solidFill>
            <a:ln w="11973" cap="flat">
              <a:noFill/>
              <a:prstDash val="solid"/>
              <a:miter/>
            </a:ln>
          </p:spPr>
          <p:txBody>
            <a:bodyPr rtlCol="0" anchor="ctr"/>
            <a:lstStyle/>
            <a:p>
              <a:endParaRPr lang="nl-NL" sz="1350" dirty="0"/>
            </a:p>
          </p:txBody>
        </p:sp>
        <p:sp>
          <p:nvSpPr>
            <p:cNvPr id="110" name="Vrije vorm: vorm 109">
              <a:extLst>
                <a:ext uri="{FF2B5EF4-FFF2-40B4-BE49-F238E27FC236}">
                  <a16:creationId xmlns:a16="http://schemas.microsoft.com/office/drawing/2014/main" id="{92FAFB18-D478-4338-8FB8-7D1CA502352A}"/>
                </a:ext>
              </a:extLst>
            </p:cNvPr>
            <p:cNvSpPr/>
            <p:nvPr/>
          </p:nvSpPr>
          <p:spPr>
            <a:xfrm>
              <a:off x="6815189" y="1261553"/>
              <a:ext cx="81523" cy="26375"/>
            </a:xfrm>
            <a:custGeom>
              <a:avLst/>
              <a:gdLst>
                <a:gd name="connsiteX0" fmla="*/ 9591 w 81523"/>
                <a:gd name="connsiteY0" fmla="*/ 26375 h 26375"/>
                <a:gd name="connsiteX1" fmla="*/ 40762 w 81523"/>
                <a:gd name="connsiteY1" fmla="*/ 13188 h 26375"/>
                <a:gd name="connsiteX2" fmla="*/ 71933 w 81523"/>
                <a:gd name="connsiteY2" fmla="*/ 26375 h 26375"/>
                <a:gd name="connsiteX3" fmla="*/ 81524 w 81523"/>
                <a:gd name="connsiteY3" fmla="*/ 16784 h 26375"/>
                <a:gd name="connsiteX4" fmla="*/ 40762 w 81523"/>
                <a:gd name="connsiteY4" fmla="*/ 0 h 26375"/>
                <a:gd name="connsiteX5" fmla="*/ 0 w 81523"/>
                <a:gd name="connsiteY5" fmla="*/ 16784 h 26375"/>
                <a:gd name="connsiteX6" fmla="*/ 9591 w 81523"/>
                <a:gd name="connsiteY6" fmla="*/ 26375 h 26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523" h="26375">
                  <a:moveTo>
                    <a:pt x="9591" y="26375"/>
                  </a:moveTo>
                  <a:cubicBezTo>
                    <a:pt x="17983" y="17983"/>
                    <a:pt x="28773" y="13188"/>
                    <a:pt x="40762" y="13188"/>
                  </a:cubicBezTo>
                  <a:cubicBezTo>
                    <a:pt x="52751" y="13188"/>
                    <a:pt x="63541" y="17983"/>
                    <a:pt x="71933" y="26375"/>
                  </a:cubicBezTo>
                  <a:lnTo>
                    <a:pt x="81524" y="16784"/>
                  </a:lnTo>
                  <a:cubicBezTo>
                    <a:pt x="70734" y="5994"/>
                    <a:pt x="56347" y="0"/>
                    <a:pt x="40762" y="0"/>
                  </a:cubicBezTo>
                  <a:cubicBezTo>
                    <a:pt x="25177" y="0"/>
                    <a:pt x="10790" y="5994"/>
                    <a:pt x="0" y="16784"/>
                  </a:cubicBezTo>
                  <a:lnTo>
                    <a:pt x="9591" y="26375"/>
                  </a:lnTo>
                  <a:close/>
                </a:path>
              </a:pathLst>
            </a:custGeom>
            <a:solidFill>
              <a:srgbClr val="333333"/>
            </a:solidFill>
            <a:ln w="11973" cap="flat">
              <a:noFill/>
              <a:prstDash val="solid"/>
              <a:miter/>
            </a:ln>
          </p:spPr>
          <p:txBody>
            <a:bodyPr rtlCol="0" anchor="ctr"/>
            <a:lstStyle/>
            <a:p>
              <a:endParaRPr lang="nl-NL" sz="1350" dirty="0"/>
            </a:p>
          </p:txBody>
        </p:sp>
        <p:sp>
          <p:nvSpPr>
            <p:cNvPr id="111" name="Vrije vorm: vorm 110">
              <a:extLst>
                <a:ext uri="{FF2B5EF4-FFF2-40B4-BE49-F238E27FC236}">
                  <a16:creationId xmlns:a16="http://schemas.microsoft.com/office/drawing/2014/main" id="{B025B9A1-36E5-43D1-AA55-B2361845DCE7}"/>
                </a:ext>
              </a:extLst>
            </p:cNvPr>
            <p:cNvSpPr/>
            <p:nvPr/>
          </p:nvSpPr>
          <p:spPr>
            <a:xfrm>
              <a:off x="6827178" y="1279537"/>
              <a:ext cx="57546" cy="21579"/>
            </a:xfrm>
            <a:custGeom>
              <a:avLst/>
              <a:gdLst>
                <a:gd name="connsiteX0" fmla="*/ 9591 w 57546"/>
                <a:gd name="connsiteY0" fmla="*/ 21580 h 21579"/>
                <a:gd name="connsiteX1" fmla="*/ 28773 w 57546"/>
                <a:gd name="connsiteY1" fmla="*/ 14387 h 21579"/>
                <a:gd name="connsiteX2" fmla="*/ 47955 w 57546"/>
                <a:gd name="connsiteY2" fmla="*/ 21580 h 21579"/>
                <a:gd name="connsiteX3" fmla="*/ 57546 w 57546"/>
                <a:gd name="connsiteY3" fmla="*/ 11989 h 21579"/>
                <a:gd name="connsiteX4" fmla="*/ 28773 w 57546"/>
                <a:gd name="connsiteY4" fmla="*/ 0 h 21579"/>
                <a:gd name="connsiteX5" fmla="*/ 0 w 57546"/>
                <a:gd name="connsiteY5" fmla="*/ 11989 h 21579"/>
                <a:gd name="connsiteX6" fmla="*/ 9591 w 57546"/>
                <a:gd name="connsiteY6" fmla="*/ 21580 h 21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546" h="21579">
                  <a:moveTo>
                    <a:pt x="9591" y="21580"/>
                  </a:moveTo>
                  <a:cubicBezTo>
                    <a:pt x="14387" y="16784"/>
                    <a:pt x="21580" y="14387"/>
                    <a:pt x="28773" y="14387"/>
                  </a:cubicBezTo>
                  <a:cubicBezTo>
                    <a:pt x="35966" y="14387"/>
                    <a:pt x="43160" y="16784"/>
                    <a:pt x="47955" y="21580"/>
                  </a:cubicBezTo>
                  <a:lnTo>
                    <a:pt x="57546" y="11989"/>
                  </a:lnTo>
                  <a:cubicBezTo>
                    <a:pt x="50353" y="4796"/>
                    <a:pt x="40762" y="0"/>
                    <a:pt x="28773" y="0"/>
                  </a:cubicBezTo>
                  <a:cubicBezTo>
                    <a:pt x="17983" y="0"/>
                    <a:pt x="7193" y="4796"/>
                    <a:pt x="0" y="11989"/>
                  </a:cubicBezTo>
                  <a:lnTo>
                    <a:pt x="9591" y="21580"/>
                  </a:lnTo>
                  <a:close/>
                </a:path>
              </a:pathLst>
            </a:custGeom>
            <a:solidFill>
              <a:srgbClr val="333333"/>
            </a:solidFill>
            <a:ln w="11973" cap="flat">
              <a:noFill/>
              <a:prstDash val="solid"/>
              <a:miter/>
            </a:ln>
          </p:spPr>
          <p:txBody>
            <a:bodyPr rtlCol="0" anchor="ctr"/>
            <a:lstStyle/>
            <a:p>
              <a:endParaRPr lang="nl-NL" sz="1350" dirty="0"/>
            </a:p>
          </p:txBody>
        </p:sp>
        <p:sp>
          <p:nvSpPr>
            <p:cNvPr id="112" name="Vrije vorm: vorm 111">
              <a:extLst>
                <a:ext uri="{FF2B5EF4-FFF2-40B4-BE49-F238E27FC236}">
                  <a16:creationId xmlns:a16="http://schemas.microsoft.com/office/drawing/2014/main" id="{D645B6C2-865F-4A41-A4DC-68DC2974259C}"/>
                </a:ext>
              </a:extLst>
            </p:cNvPr>
            <p:cNvSpPr/>
            <p:nvPr/>
          </p:nvSpPr>
          <p:spPr>
            <a:xfrm>
              <a:off x="6840366" y="1297520"/>
              <a:ext cx="31170" cy="15585"/>
            </a:xfrm>
            <a:custGeom>
              <a:avLst/>
              <a:gdLst>
                <a:gd name="connsiteX0" fmla="*/ 9591 w 31170"/>
                <a:gd name="connsiteY0" fmla="*/ 15585 h 15585"/>
                <a:gd name="connsiteX1" fmla="*/ 15585 w 31170"/>
                <a:gd name="connsiteY1" fmla="*/ 13188 h 15585"/>
                <a:gd name="connsiteX2" fmla="*/ 21580 w 31170"/>
                <a:gd name="connsiteY2" fmla="*/ 15585 h 15585"/>
                <a:gd name="connsiteX3" fmla="*/ 31171 w 31170"/>
                <a:gd name="connsiteY3" fmla="*/ 5994 h 15585"/>
                <a:gd name="connsiteX4" fmla="*/ 15585 w 31170"/>
                <a:gd name="connsiteY4" fmla="*/ 0 h 15585"/>
                <a:gd name="connsiteX5" fmla="*/ 0 w 31170"/>
                <a:gd name="connsiteY5" fmla="*/ 5994 h 15585"/>
                <a:gd name="connsiteX6" fmla="*/ 9591 w 31170"/>
                <a:gd name="connsiteY6" fmla="*/ 15585 h 15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170" h="15585">
                  <a:moveTo>
                    <a:pt x="9591" y="15585"/>
                  </a:moveTo>
                  <a:cubicBezTo>
                    <a:pt x="10790" y="14387"/>
                    <a:pt x="13188" y="13188"/>
                    <a:pt x="15585" y="13188"/>
                  </a:cubicBezTo>
                  <a:cubicBezTo>
                    <a:pt x="17983" y="13188"/>
                    <a:pt x="20381" y="14387"/>
                    <a:pt x="21580" y="15585"/>
                  </a:cubicBezTo>
                  <a:lnTo>
                    <a:pt x="31171" y="5994"/>
                  </a:lnTo>
                  <a:cubicBezTo>
                    <a:pt x="27574" y="2398"/>
                    <a:pt x="21580" y="0"/>
                    <a:pt x="15585" y="0"/>
                  </a:cubicBezTo>
                  <a:cubicBezTo>
                    <a:pt x="9591" y="0"/>
                    <a:pt x="3597" y="2398"/>
                    <a:pt x="0" y="5994"/>
                  </a:cubicBezTo>
                  <a:lnTo>
                    <a:pt x="9591" y="15585"/>
                  </a:lnTo>
                  <a:close/>
                </a:path>
              </a:pathLst>
            </a:custGeom>
            <a:solidFill>
              <a:srgbClr val="333333"/>
            </a:solidFill>
            <a:ln w="11973" cap="flat">
              <a:noFill/>
              <a:prstDash val="solid"/>
              <a:miter/>
            </a:ln>
          </p:spPr>
          <p:txBody>
            <a:bodyPr rtlCol="0" anchor="ctr"/>
            <a:lstStyle/>
            <a:p>
              <a:endParaRPr lang="nl-NL" sz="1350" dirty="0"/>
            </a:p>
          </p:txBody>
        </p:sp>
        <p:sp>
          <p:nvSpPr>
            <p:cNvPr id="114" name="Vrije vorm: vorm 113">
              <a:extLst>
                <a:ext uri="{FF2B5EF4-FFF2-40B4-BE49-F238E27FC236}">
                  <a16:creationId xmlns:a16="http://schemas.microsoft.com/office/drawing/2014/main" id="{513C0804-CD2E-45BF-8B0C-2E9B509104B2}"/>
                </a:ext>
              </a:extLst>
            </p:cNvPr>
            <p:cNvSpPr/>
            <p:nvPr/>
          </p:nvSpPr>
          <p:spPr>
            <a:xfrm>
              <a:off x="6917094" y="1268747"/>
              <a:ext cx="89915" cy="38364"/>
            </a:xfrm>
            <a:custGeom>
              <a:avLst/>
              <a:gdLst>
                <a:gd name="connsiteX0" fmla="*/ 87518 w 89915"/>
                <a:gd name="connsiteY0" fmla="*/ 38364 h 38364"/>
                <a:gd name="connsiteX1" fmla="*/ 2398 w 89915"/>
                <a:gd name="connsiteY1" fmla="*/ 38364 h 38364"/>
                <a:gd name="connsiteX2" fmla="*/ 0 w 89915"/>
                <a:gd name="connsiteY2" fmla="*/ 35966 h 38364"/>
                <a:gd name="connsiteX3" fmla="*/ 0 w 89915"/>
                <a:gd name="connsiteY3" fmla="*/ 2398 h 38364"/>
                <a:gd name="connsiteX4" fmla="*/ 2398 w 89915"/>
                <a:gd name="connsiteY4" fmla="*/ 0 h 38364"/>
                <a:gd name="connsiteX5" fmla="*/ 87518 w 89915"/>
                <a:gd name="connsiteY5" fmla="*/ 0 h 38364"/>
                <a:gd name="connsiteX6" fmla="*/ 89916 w 89915"/>
                <a:gd name="connsiteY6" fmla="*/ 2398 h 38364"/>
                <a:gd name="connsiteX7" fmla="*/ 89916 w 89915"/>
                <a:gd name="connsiteY7" fmla="*/ 35966 h 38364"/>
                <a:gd name="connsiteX8" fmla="*/ 87518 w 89915"/>
                <a:gd name="connsiteY8" fmla="*/ 38364 h 383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9915" h="38364">
                  <a:moveTo>
                    <a:pt x="87518" y="38364"/>
                  </a:moveTo>
                  <a:lnTo>
                    <a:pt x="2398" y="38364"/>
                  </a:lnTo>
                  <a:cubicBezTo>
                    <a:pt x="1199" y="38364"/>
                    <a:pt x="0" y="37165"/>
                    <a:pt x="0" y="35966"/>
                  </a:cubicBezTo>
                  <a:lnTo>
                    <a:pt x="0" y="2398"/>
                  </a:lnTo>
                  <a:cubicBezTo>
                    <a:pt x="0" y="1199"/>
                    <a:pt x="1199" y="0"/>
                    <a:pt x="2398" y="0"/>
                  </a:cubicBezTo>
                  <a:lnTo>
                    <a:pt x="87518" y="0"/>
                  </a:lnTo>
                  <a:cubicBezTo>
                    <a:pt x="88717" y="0"/>
                    <a:pt x="89916" y="1199"/>
                    <a:pt x="89916" y="2398"/>
                  </a:cubicBezTo>
                  <a:lnTo>
                    <a:pt x="89916" y="35966"/>
                  </a:lnTo>
                  <a:cubicBezTo>
                    <a:pt x="89916" y="37165"/>
                    <a:pt x="88717" y="38364"/>
                    <a:pt x="87518" y="38364"/>
                  </a:cubicBezTo>
                  <a:close/>
                </a:path>
              </a:pathLst>
            </a:custGeom>
            <a:solidFill>
              <a:srgbClr val="333333"/>
            </a:solidFill>
            <a:ln w="11973" cap="flat">
              <a:noFill/>
              <a:prstDash val="solid"/>
              <a:miter/>
            </a:ln>
          </p:spPr>
          <p:txBody>
            <a:bodyPr rtlCol="0" anchor="ctr"/>
            <a:lstStyle/>
            <a:p>
              <a:endParaRPr lang="nl-NL" sz="1350" dirty="0"/>
            </a:p>
          </p:txBody>
        </p:sp>
        <p:sp>
          <p:nvSpPr>
            <p:cNvPr id="115" name="Vrije vorm: vorm 114">
              <a:extLst>
                <a:ext uri="{FF2B5EF4-FFF2-40B4-BE49-F238E27FC236}">
                  <a16:creationId xmlns:a16="http://schemas.microsoft.com/office/drawing/2014/main" id="{EA9A4FE5-7E95-4803-B52A-202CEB17F891}"/>
                </a:ext>
              </a:extLst>
            </p:cNvPr>
            <p:cNvSpPr/>
            <p:nvPr/>
          </p:nvSpPr>
          <p:spPr>
            <a:xfrm>
              <a:off x="7008209" y="1279537"/>
              <a:ext cx="7663" cy="16784"/>
            </a:xfrm>
            <a:custGeom>
              <a:avLst/>
              <a:gdLst>
                <a:gd name="connsiteX0" fmla="*/ 4795 w 7663"/>
                <a:gd name="connsiteY0" fmla="*/ 16784 h 16784"/>
                <a:gd name="connsiteX1" fmla="*/ 2398 w 7663"/>
                <a:gd name="connsiteY1" fmla="*/ 16784 h 16784"/>
                <a:gd name="connsiteX2" fmla="*/ 0 w 7663"/>
                <a:gd name="connsiteY2" fmla="*/ 14387 h 16784"/>
                <a:gd name="connsiteX3" fmla="*/ 0 w 7663"/>
                <a:gd name="connsiteY3" fmla="*/ 2398 h 16784"/>
                <a:gd name="connsiteX4" fmla="*/ 2398 w 7663"/>
                <a:gd name="connsiteY4" fmla="*/ 0 h 16784"/>
                <a:gd name="connsiteX5" fmla="*/ 4795 w 7663"/>
                <a:gd name="connsiteY5" fmla="*/ 0 h 16784"/>
                <a:gd name="connsiteX6" fmla="*/ 7193 w 7663"/>
                <a:gd name="connsiteY6" fmla="*/ 2398 h 16784"/>
                <a:gd name="connsiteX7" fmla="*/ 7193 w 7663"/>
                <a:gd name="connsiteY7" fmla="*/ 14387 h 16784"/>
                <a:gd name="connsiteX8" fmla="*/ 4795 w 7663"/>
                <a:gd name="connsiteY8" fmla="*/ 16784 h 16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63" h="16784">
                  <a:moveTo>
                    <a:pt x="4795" y="16784"/>
                  </a:moveTo>
                  <a:lnTo>
                    <a:pt x="2398" y="16784"/>
                  </a:lnTo>
                  <a:cubicBezTo>
                    <a:pt x="1199" y="16784"/>
                    <a:pt x="0" y="15585"/>
                    <a:pt x="0" y="14387"/>
                  </a:cubicBezTo>
                  <a:lnTo>
                    <a:pt x="0" y="2398"/>
                  </a:lnTo>
                  <a:cubicBezTo>
                    <a:pt x="0" y="1199"/>
                    <a:pt x="1199" y="0"/>
                    <a:pt x="2398" y="0"/>
                  </a:cubicBezTo>
                  <a:lnTo>
                    <a:pt x="4795" y="0"/>
                  </a:lnTo>
                  <a:cubicBezTo>
                    <a:pt x="5994" y="0"/>
                    <a:pt x="7193" y="1199"/>
                    <a:pt x="7193" y="2398"/>
                  </a:cubicBezTo>
                  <a:lnTo>
                    <a:pt x="7193" y="14387"/>
                  </a:lnTo>
                  <a:cubicBezTo>
                    <a:pt x="8392" y="15585"/>
                    <a:pt x="7193" y="16784"/>
                    <a:pt x="4795" y="16784"/>
                  </a:cubicBezTo>
                  <a:close/>
                </a:path>
              </a:pathLst>
            </a:custGeom>
            <a:solidFill>
              <a:srgbClr val="333333"/>
            </a:solidFill>
            <a:ln w="11973" cap="flat">
              <a:noFill/>
              <a:prstDash val="solid"/>
              <a:miter/>
            </a:ln>
          </p:spPr>
          <p:txBody>
            <a:bodyPr rtlCol="0" anchor="ctr"/>
            <a:lstStyle/>
            <a:p>
              <a:endParaRPr lang="nl-NL" sz="1350" dirty="0"/>
            </a:p>
          </p:txBody>
        </p:sp>
      </p:grpSp>
      <p:sp>
        <p:nvSpPr>
          <p:cNvPr id="13" name="Tijdelijke aanduiding voor tekst 7">
            <a:extLst>
              <a:ext uri="{FF2B5EF4-FFF2-40B4-BE49-F238E27FC236}">
                <a16:creationId xmlns:a16="http://schemas.microsoft.com/office/drawing/2014/main" id="{2D2855B1-7DFF-44B6-B971-0B6C5C95E4FE}"/>
              </a:ext>
            </a:extLst>
          </p:cNvPr>
          <p:cNvSpPr>
            <a:spLocks noGrp="1"/>
          </p:cNvSpPr>
          <p:nvPr>
            <p:ph type="body" sz="quarter" idx="15" hasCustomPrompt="1"/>
          </p:nvPr>
        </p:nvSpPr>
        <p:spPr>
          <a:xfrm>
            <a:off x="3671110" y="763076"/>
            <a:ext cx="2281500" cy="4152600"/>
          </a:xfrm>
          <a:blipFill>
            <a:blip r:embed="rId4"/>
            <a:stretch>
              <a:fillRect/>
            </a:stretch>
          </a:blipFill>
        </p:spPr>
        <p:txBody>
          <a:bodyPr/>
          <a:lstStyle>
            <a:lvl1pPr marL="0" indent="0">
              <a:buNone/>
              <a:defRPr/>
            </a:lvl1pPr>
          </a:lstStyle>
          <a:p>
            <a:pPr lvl="0"/>
            <a:r>
              <a:rPr lang="nl-NL"/>
              <a:t> </a:t>
            </a:r>
            <a:endParaRPr lang="nl-NL" dirty="0"/>
          </a:p>
        </p:txBody>
      </p:sp>
      <p:sp>
        <p:nvSpPr>
          <p:cNvPr id="5" name="voettekst">
            <a:extLst>
              <a:ext uri="{FF2B5EF4-FFF2-40B4-BE49-F238E27FC236}">
                <a16:creationId xmlns:a16="http://schemas.microsoft.com/office/drawing/2014/main" id="{7B9B5AD8-20ED-43D8-A7A9-54D9AEF0A965}"/>
              </a:ext>
            </a:extLst>
          </p:cNvPr>
          <p:cNvSpPr>
            <a:spLocks noGrp="1"/>
          </p:cNvSpPr>
          <p:nvPr userDrawn="1">
            <p:ph type="ftr" sz="quarter" idx="11"/>
          </p:nvPr>
        </p:nvSpPr>
        <p:spPr/>
        <p:txBody>
          <a:bodyPr/>
          <a:lstStyle>
            <a:lvl1pPr>
              <a:defRPr>
                <a:solidFill>
                  <a:schemeClr val="tx2"/>
                </a:solidFill>
              </a:defRPr>
            </a:lvl1pPr>
          </a:lstStyle>
          <a:p>
            <a:r>
              <a:rPr lang="nl-NL"/>
              <a:t>Erasmus University Rotterdam </a:t>
            </a:r>
            <a:endParaRPr lang="nl-NL" dirty="0"/>
          </a:p>
        </p:txBody>
      </p:sp>
      <p:sp>
        <p:nvSpPr>
          <p:cNvPr id="8" name="titel">
            <a:extLst>
              <a:ext uri="{FF2B5EF4-FFF2-40B4-BE49-F238E27FC236}">
                <a16:creationId xmlns:a16="http://schemas.microsoft.com/office/drawing/2014/main" id="{4FCE8B7B-8D3B-466F-8956-5C1F4F50265C}"/>
              </a:ext>
            </a:extLst>
          </p:cNvPr>
          <p:cNvSpPr>
            <a:spLocks noGrp="1"/>
          </p:cNvSpPr>
          <p:nvPr userDrawn="1">
            <p:ph type="title" hasCustomPrompt="1"/>
          </p:nvPr>
        </p:nvSpPr>
        <p:spPr>
          <a:xfrm>
            <a:off x="401241" y="541926"/>
            <a:ext cx="2822195" cy="531827"/>
          </a:xfrm>
        </p:spPr>
        <p:txBody>
          <a:bodyPr/>
          <a:lstStyle/>
          <a:p>
            <a:r>
              <a:rPr lang="nl-NL"/>
              <a:t>Titel</a:t>
            </a:r>
            <a:br>
              <a:rPr lang="nl-NL"/>
            </a:br>
            <a:r>
              <a:rPr lang="nl-NL"/>
              <a:t>max. 2 regels</a:t>
            </a:r>
            <a:endParaRPr lang="nl-NL" dirty="0"/>
          </a:p>
        </p:txBody>
      </p:sp>
      <p:sp>
        <p:nvSpPr>
          <p:cNvPr id="4" name="datum">
            <a:extLst>
              <a:ext uri="{FF2B5EF4-FFF2-40B4-BE49-F238E27FC236}">
                <a16:creationId xmlns:a16="http://schemas.microsoft.com/office/drawing/2014/main" id="{8E420A72-FB1A-45BF-AC4A-C2A67FDAE6C8}"/>
              </a:ext>
            </a:extLst>
          </p:cNvPr>
          <p:cNvSpPr>
            <a:spLocks noGrp="1"/>
          </p:cNvSpPr>
          <p:nvPr userDrawn="1">
            <p:ph type="dt" sz="half" idx="10"/>
          </p:nvPr>
        </p:nvSpPr>
        <p:spPr/>
        <p:txBody>
          <a:bodyPr/>
          <a:lstStyle/>
          <a:p>
            <a:fld id="{159743BB-70E4-4A4C-843D-C037576219E5}" type="datetime1">
              <a:rPr lang="nl-NL" smtClean="0"/>
              <a:t>15-4-2025</a:t>
            </a:fld>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userDrawn="1">
            <p:ph type="sldNum" sz="quarter" idx="12"/>
          </p:nvPr>
        </p:nvSpPr>
        <p:spPr/>
        <p:txBody>
          <a:bodyPr/>
          <a:lstStyle/>
          <a:p>
            <a:fld id="{361A1203-CA3D-4D48-AFA0-9D668419C1D5}" type="slidenum">
              <a:rPr lang="nl-NL" smtClean="0"/>
              <a:t>‹#›</a:t>
            </a:fld>
            <a:endParaRPr lang="nl-NL" dirty="0"/>
          </a:p>
        </p:txBody>
      </p:sp>
      <p:sp>
        <p:nvSpPr>
          <p:cNvPr id="116" name="Tijdelijke aanduiding voor afbeelding 370">
            <a:extLst>
              <a:ext uri="{FF2B5EF4-FFF2-40B4-BE49-F238E27FC236}">
                <a16:creationId xmlns:a16="http://schemas.microsoft.com/office/drawing/2014/main" id="{CC203CEB-3141-4CAD-B5A2-E1B7BA1D18EE}"/>
              </a:ext>
            </a:extLst>
          </p:cNvPr>
          <p:cNvSpPr>
            <a:spLocks noGrp="1"/>
          </p:cNvSpPr>
          <p:nvPr>
            <p:ph type="pic" sz="quarter" idx="18" hasCustomPrompt="1"/>
          </p:nvPr>
        </p:nvSpPr>
        <p:spPr>
          <a:xfrm>
            <a:off x="3900056" y="1309470"/>
            <a:ext cx="133269" cy="133031"/>
          </a:xfrm>
          <a:prstGeom prst="ellipse">
            <a:avLst/>
          </a:prstGeom>
          <a:solidFill>
            <a:schemeClr val="bg1">
              <a:lumMod val="85000"/>
            </a:schemeClr>
          </a:solidFill>
        </p:spPr>
        <p:txBody>
          <a:bodyPr/>
          <a:lstStyle>
            <a:lvl1pPr marL="0" indent="0">
              <a:buNone/>
              <a:defRPr/>
            </a:lvl1pPr>
          </a:lstStyle>
          <a:p>
            <a:r>
              <a:rPr lang="nl-NL"/>
              <a:t> </a:t>
            </a:r>
            <a:endParaRPr lang="nl-NL" dirty="0"/>
          </a:p>
        </p:txBody>
      </p:sp>
      <p:sp>
        <p:nvSpPr>
          <p:cNvPr id="117" name="Tijdelijke aanduiding voor afbeelding 376">
            <a:extLst>
              <a:ext uri="{FF2B5EF4-FFF2-40B4-BE49-F238E27FC236}">
                <a16:creationId xmlns:a16="http://schemas.microsoft.com/office/drawing/2014/main" id="{B126D39F-AD32-4351-8F85-959BD598E52A}"/>
              </a:ext>
            </a:extLst>
          </p:cNvPr>
          <p:cNvSpPr>
            <a:spLocks noGrp="1"/>
          </p:cNvSpPr>
          <p:nvPr>
            <p:ph type="pic" sz="quarter" idx="22" hasCustomPrompt="1"/>
          </p:nvPr>
        </p:nvSpPr>
        <p:spPr>
          <a:xfrm>
            <a:off x="3790405" y="1493935"/>
            <a:ext cx="1576349" cy="1574246"/>
          </a:xfrm>
          <a:solidFill>
            <a:schemeClr val="bg1">
              <a:lumMod val="85000"/>
            </a:schemeClr>
          </a:solidFill>
        </p:spPr>
        <p:txBody>
          <a:bodyPr/>
          <a:lstStyle>
            <a:lvl1pPr marL="0" indent="0">
              <a:buNone/>
              <a:defRPr/>
            </a:lvl1pPr>
          </a:lstStyle>
          <a:p>
            <a:r>
              <a:rPr lang="nl-NL"/>
              <a:t> </a:t>
            </a:r>
            <a:endParaRPr lang="nl-NL" dirty="0"/>
          </a:p>
        </p:txBody>
      </p:sp>
    </p:spTree>
    <p:extLst>
      <p:ext uri="{BB962C8B-B14F-4D97-AF65-F5344CB8AC3E}">
        <p14:creationId xmlns:p14="http://schemas.microsoft.com/office/powerpoint/2010/main" val="354270215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91.xml><?xml version="1.0" encoding="utf-8"?>
<p:sldLayout xmlns:a="http://schemas.openxmlformats.org/drawingml/2006/main" xmlns:r="http://schemas.openxmlformats.org/officeDocument/2006/relationships" xmlns:p="http://schemas.openxmlformats.org/presentationml/2006/main" preserve="1" userDrawn="1">
  <p:cSld name="Telefoon">
    <p:bg>
      <p:bgPr>
        <a:solidFill>
          <a:schemeClr val="bg1"/>
        </a:solidFill>
        <a:effectLst/>
      </p:bgPr>
    </p:bg>
    <p:spTree>
      <p:nvGrpSpPr>
        <p:cNvPr id="1" name=""/>
        <p:cNvGrpSpPr/>
        <p:nvPr/>
      </p:nvGrpSpPr>
      <p:grpSpPr>
        <a:xfrm>
          <a:off x="0" y="0"/>
          <a:ext cx="0" cy="0"/>
          <a:chOff x="0" y="0"/>
          <a:chExt cx="0" cy="0"/>
        </a:xfrm>
      </p:grpSpPr>
      <p:sp>
        <p:nvSpPr>
          <p:cNvPr id="3" name="Tekstvak 2">
            <a:extLst>
              <a:ext uri="{FF2B5EF4-FFF2-40B4-BE49-F238E27FC236}">
                <a16:creationId xmlns:a16="http://schemas.microsoft.com/office/drawing/2014/main" id="{531E1129-80CB-4DEB-9631-2C6B7B9CF9BD}"/>
              </a:ext>
            </a:extLst>
          </p:cNvPr>
          <p:cNvSpPr txBox="1">
            <a:spLocks/>
          </p:cNvSpPr>
          <p:nvPr userDrawn="1"/>
        </p:nvSpPr>
        <p:spPr>
          <a:xfrm>
            <a:off x="1" y="3372446"/>
            <a:ext cx="3344825" cy="1771056"/>
          </a:xfrm>
          <a:custGeom>
            <a:avLst/>
            <a:gdLst>
              <a:gd name="connsiteX0" fmla="*/ 0 w 4459767"/>
              <a:gd name="connsiteY0" fmla="*/ 0 h 2361408"/>
              <a:gd name="connsiteX1" fmla="*/ 188757 w 4459767"/>
              <a:gd name="connsiteY1" fmla="*/ 263618 h 2361408"/>
              <a:gd name="connsiteX2" fmla="*/ 4342871 w 4459767"/>
              <a:gd name="connsiteY2" fmla="*/ 2325152 h 2361408"/>
              <a:gd name="connsiteX3" fmla="*/ 4459767 w 4459767"/>
              <a:gd name="connsiteY3" fmla="*/ 2361408 h 2361408"/>
              <a:gd name="connsiteX4" fmla="*/ 0 w 4459767"/>
              <a:gd name="connsiteY4" fmla="*/ 2361408 h 23614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59767" h="2361408">
                <a:moveTo>
                  <a:pt x="0" y="0"/>
                </a:moveTo>
                <a:lnTo>
                  <a:pt x="188757" y="263618"/>
                </a:lnTo>
                <a:cubicBezTo>
                  <a:pt x="1272638" y="1642098"/>
                  <a:pt x="2978863" y="1917971"/>
                  <a:pt x="4342871" y="2325152"/>
                </a:cubicBezTo>
                <a:lnTo>
                  <a:pt x="4459767" y="2361408"/>
                </a:lnTo>
                <a:lnTo>
                  <a:pt x="0" y="2361408"/>
                </a:lnTo>
                <a:close/>
              </a:path>
            </a:pathLst>
          </a:custGeom>
          <a:solidFill>
            <a:schemeClr val="accent2"/>
          </a:solidFill>
        </p:spPr>
        <p:txBody>
          <a:bodyPr wrap="square">
            <a:noAutofit/>
          </a:bodyPr>
          <a:lstStyle>
            <a:lvl1pPr marL="0" indent="0" algn="l" defTabSz="914400" rtl="0" eaLnBrk="1" latinLnBrk="0" hangingPunct="1">
              <a:lnSpc>
                <a:spcPct val="90000"/>
              </a:lnSpc>
              <a:spcBef>
                <a:spcPts val="1000"/>
              </a:spcBef>
              <a:buClr>
                <a:schemeClr val="tx1"/>
              </a:buClr>
              <a:buFont typeface="Calibri" panose="020F0502020204030204" pitchFamily="34" charset="0"/>
              <a:buNone/>
              <a:defRPr sz="1400" kern="1200">
                <a:solidFill>
                  <a:schemeClr val="tx1"/>
                </a:solidFill>
                <a:latin typeface="+mn-lt"/>
                <a:ea typeface="+mn-ea"/>
                <a:cs typeface="+mn-cs"/>
              </a:defRPr>
            </a:lvl1pPr>
            <a:lvl2pPr marL="536575" indent="-273050" algn="l" defTabSz="914400" rtl="0" eaLnBrk="1" latinLnBrk="0" hangingPunct="1">
              <a:lnSpc>
                <a:spcPct val="90000"/>
              </a:lnSpc>
              <a:spcBef>
                <a:spcPts val="500"/>
              </a:spcBef>
              <a:buClr>
                <a:schemeClr val="tx1"/>
              </a:buClr>
              <a:buFont typeface="Arial" panose="020B0604020202020204" pitchFamily="34" charset="0"/>
              <a:buChar char="›"/>
              <a:defRPr sz="1400" kern="1200">
                <a:solidFill>
                  <a:schemeClr val="tx1"/>
                </a:solidFill>
                <a:latin typeface="+mn-lt"/>
                <a:ea typeface="+mn-ea"/>
                <a:cs typeface="+mn-cs"/>
              </a:defRPr>
            </a:lvl2pPr>
            <a:lvl3pPr marL="0" indent="0" algn="l" defTabSz="914400" rtl="0" eaLnBrk="1" latinLnBrk="0" hangingPunct="1">
              <a:lnSpc>
                <a:spcPct val="90000"/>
              </a:lnSpc>
              <a:spcBef>
                <a:spcPts val="500"/>
              </a:spcBef>
              <a:buFont typeface="Arial" panose="020B0604020202020204" pitchFamily="34" charset="0"/>
              <a:buNone/>
              <a:defRPr sz="1400" kern="1200">
                <a:solidFill>
                  <a:schemeClr val="tx1"/>
                </a:solidFill>
                <a:latin typeface="+mn-lt"/>
                <a:ea typeface="+mn-ea"/>
                <a:cs typeface="+mn-cs"/>
              </a:defRPr>
            </a:lvl3pPr>
            <a:lvl4pPr marL="0" indent="0" algn="l" defTabSz="914400" rtl="0" eaLnBrk="1" latinLnBrk="0" hangingPunct="1">
              <a:lnSpc>
                <a:spcPts val="3200"/>
              </a:lnSpc>
              <a:spcBef>
                <a:spcPts val="500"/>
              </a:spcBef>
              <a:buFont typeface="Arial" panose="020B0604020202020204" pitchFamily="34" charset="0"/>
              <a:buNone/>
              <a:defRPr sz="3400" b="1" i="0" kern="1200">
                <a:solidFill>
                  <a:schemeClr val="tx1"/>
                </a:solidFill>
                <a:latin typeface="+mn-lt"/>
                <a:ea typeface="+mn-ea"/>
                <a:cs typeface="+mn-cs"/>
              </a:defRPr>
            </a:lvl4pPr>
            <a:lvl5pPr marL="0" indent="0" algn="l" defTabSz="914400" rtl="0" eaLnBrk="1" latinLnBrk="0" hangingPunct="1">
              <a:lnSpc>
                <a:spcPct val="90000"/>
              </a:lnSpc>
              <a:spcBef>
                <a:spcPts val="500"/>
              </a:spcBef>
              <a:buFont typeface="Calibri" panose="020F0502020204030204" pitchFamily="34" charset="0"/>
              <a:buNone/>
              <a:tabLst/>
              <a:defRPr sz="1800" b="1" kern="1200" cap="none" spc="0" baseline="0">
                <a:solidFill>
                  <a:schemeClr val="tx1"/>
                </a:solidFill>
                <a:latin typeface="+mn-lt"/>
                <a:ea typeface="+mn-ea"/>
                <a:cs typeface="+mn-cs"/>
              </a:defRPr>
            </a:lvl5pPr>
            <a:lvl6pPr marL="0" indent="0" algn="l" defTabSz="914400" rtl="0" eaLnBrk="1" latinLnBrk="0" hangingPunct="1">
              <a:lnSpc>
                <a:spcPct val="90000"/>
              </a:lnSpc>
              <a:spcBef>
                <a:spcPts val="500"/>
              </a:spcBef>
              <a:buFont typeface="Arial" panose="020B0604020202020204" pitchFamily="34" charset="0"/>
              <a:buNone/>
              <a:defRPr sz="1400" b="1" kern="1200">
                <a:solidFill>
                  <a:schemeClr val="accent4"/>
                </a:solidFill>
                <a:latin typeface="+mn-lt"/>
                <a:ea typeface="+mn-ea"/>
                <a:cs typeface="+mn-cs"/>
              </a:defRPr>
            </a:lvl6pPr>
            <a:lvl7pPr marL="263525" indent="-263525" algn="l" defTabSz="914400" rtl="0" eaLnBrk="1" latinLnBrk="0" hangingPunct="1">
              <a:lnSpc>
                <a:spcPct val="90000"/>
              </a:lnSpc>
              <a:spcBef>
                <a:spcPts val="500"/>
              </a:spcBef>
              <a:buFont typeface="+mj-lt"/>
              <a:buAutoNum type="arabicPeriod"/>
              <a:defRPr sz="1400" kern="1200">
                <a:solidFill>
                  <a:schemeClr val="tx1"/>
                </a:solidFill>
                <a:latin typeface="+mn-lt"/>
                <a:ea typeface="+mn-ea"/>
                <a:cs typeface="+mn-cs"/>
              </a:defRPr>
            </a:lvl7pPr>
            <a:lvl8pPr marL="263525" indent="-263525" algn="l" defTabSz="914400" rtl="0" eaLnBrk="1" latinLnBrk="0" hangingPunct="1">
              <a:lnSpc>
                <a:spcPct val="90000"/>
              </a:lnSpc>
              <a:spcBef>
                <a:spcPts val="500"/>
              </a:spcBef>
              <a:buFont typeface="+mj-lt"/>
              <a:buAutoNum type="alphaLcPeriod"/>
              <a:defRPr sz="1400" kern="1200">
                <a:solidFill>
                  <a:schemeClr val="tx1"/>
                </a:solidFill>
                <a:latin typeface="+mn-lt"/>
                <a:ea typeface="+mn-ea"/>
                <a:cs typeface="+mn-cs"/>
              </a:defRPr>
            </a:lvl8pPr>
            <a:lvl9pPr marL="0" indent="0" algn="l" defTabSz="914400" rtl="0" eaLnBrk="1" latinLnBrk="0" hangingPunct="1">
              <a:lnSpc>
                <a:spcPct val="90000"/>
              </a:lnSpc>
              <a:spcBef>
                <a:spcPts val="500"/>
              </a:spcBef>
              <a:buFont typeface="Arial" panose="020B0604020202020204" pitchFamily="34" charset="0"/>
              <a:buNone/>
              <a:defRPr sz="1200" i="1" kern="1200">
                <a:solidFill>
                  <a:schemeClr val="tx1"/>
                </a:solidFill>
                <a:latin typeface="+mn-lt"/>
                <a:ea typeface="+mn-ea"/>
                <a:cs typeface="+mn-cs"/>
              </a:defRPr>
            </a:lvl9pPr>
          </a:lstStyle>
          <a:p>
            <a:r>
              <a:rPr lang="nl-NL" sz="1050" dirty="0"/>
              <a:t> </a:t>
            </a:r>
          </a:p>
        </p:txBody>
      </p:sp>
      <p:sp>
        <p:nvSpPr>
          <p:cNvPr id="13" name="Tijdelijke aanduiding voor tekst 7">
            <a:extLst>
              <a:ext uri="{FF2B5EF4-FFF2-40B4-BE49-F238E27FC236}">
                <a16:creationId xmlns:a16="http://schemas.microsoft.com/office/drawing/2014/main" id="{2D2855B1-7DFF-44B6-B971-0B6C5C95E4FE}"/>
              </a:ext>
            </a:extLst>
          </p:cNvPr>
          <p:cNvSpPr>
            <a:spLocks noGrp="1"/>
          </p:cNvSpPr>
          <p:nvPr>
            <p:ph type="body" sz="quarter" idx="15" hasCustomPrompt="1"/>
          </p:nvPr>
        </p:nvSpPr>
        <p:spPr>
          <a:xfrm>
            <a:off x="3671110" y="763076"/>
            <a:ext cx="2281500" cy="4152600"/>
          </a:xfrm>
          <a:blipFill>
            <a:blip r:embed="rId2"/>
            <a:stretch>
              <a:fillRect/>
            </a:stretch>
          </a:blipFill>
        </p:spPr>
        <p:txBody>
          <a:bodyPr/>
          <a:lstStyle>
            <a:lvl1pPr marL="0" indent="0">
              <a:buNone/>
              <a:defRPr/>
            </a:lvl1pPr>
          </a:lstStyle>
          <a:p>
            <a:pPr lvl="0"/>
            <a:r>
              <a:rPr lang="nl-NL" dirty="0"/>
              <a:t> </a:t>
            </a:r>
          </a:p>
        </p:txBody>
      </p:sp>
      <p:sp>
        <p:nvSpPr>
          <p:cNvPr id="286" name="Tijdelijke aanduiding voor afbeelding 285">
            <a:extLst>
              <a:ext uri="{FF2B5EF4-FFF2-40B4-BE49-F238E27FC236}">
                <a16:creationId xmlns:a16="http://schemas.microsoft.com/office/drawing/2014/main" id="{FC8CB265-A8EB-424B-B70B-80DC879F49B6}"/>
              </a:ext>
            </a:extLst>
          </p:cNvPr>
          <p:cNvSpPr>
            <a:spLocks noGrp="1"/>
          </p:cNvSpPr>
          <p:nvPr>
            <p:ph type="pic" sz="quarter" idx="14" hasCustomPrompt="1"/>
          </p:nvPr>
        </p:nvSpPr>
        <p:spPr>
          <a:xfrm>
            <a:off x="3777343" y="850107"/>
            <a:ext cx="1589315" cy="3438865"/>
          </a:xfrm>
          <a:custGeom>
            <a:avLst/>
            <a:gdLst>
              <a:gd name="connsiteX0" fmla="*/ 248081 w 2119086"/>
              <a:gd name="connsiteY0" fmla="*/ 0 h 4585153"/>
              <a:gd name="connsiteX1" fmla="*/ 497569 w 2119086"/>
              <a:gd name="connsiteY1" fmla="*/ 0 h 4585153"/>
              <a:gd name="connsiteX2" fmla="*/ 497569 w 2119086"/>
              <a:gd name="connsiteY2" fmla="*/ 26213 h 4585153"/>
              <a:gd name="connsiteX3" fmla="*/ 663832 w 2119086"/>
              <a:gd name="connsiteY3" fmla="*/ 192476 h 4585153"/>
              <a:gd name="connsiteX4" fmla="*/ 1483830 w 2119086"/>
              <a:gd name="connsiteY4" fmla="*/ 192476 h 4585153"/>
              <a:gd name="connsiteX5" fmla="*/ 1650093 w 2119086"/>
              <a:gd name="connsiteY5" fmla="*/ 26213 h 4585153"/>
              <a:gd name="connsiteX6" fmla="*/ 1650093 w 2119086"/>
              <a:gd name="connsiteY6" fmla="*/ 0 h 4585153"/>
              <a:gd name="connsiteX7" fmla="*/ 1871005 w 2119086"/>
              <a:gd name="connsiteY7" fmla="*/ 0 h 4585153"/>
              <a:gd name="connsiteX8" fmla="*/ 2119086 w 2119086"/>
              <a:gd name="connsiteY8" fmla="*/ 248081 h 4585153"/>
              <a:gd name="connsiteX9" fmla="*/ 2119086 w 2119086"/>
              <a:gd name="connsiteY9" fmla="*/ 4337072 h 4585153"/>
              <a:gd name="connsiteX10" fmla="*/ 1871005 w 2119086"/>
              <a:gd name="connsiteY10" fmla="*/ 4585153 h 4585153"/>
              <a:gd name="connsiteX11" fmla="*/ 248081 w 2119086"/>
              <a:gd name="connsiteY11" fmla="*/ 4585153 h 4585153"/>
              <a:gd name="connsiteX12" fmla="*/ 0 w 2119086"/>
              <a:gd name="connsiteY12" fmla="*/ 4337072 h 4585153"/>
              <a:gd name="connsiteX13" fmla="*/ 0 w 2119086"/>
              <a:gd name="connsiteY13" fmla="*/ 248081 h 4585153"/>
              <a:gd name="connsiteX14" fmla="*/ 248081 w 2119086"/>
              <a:gd name="connsiteY14" fmla="*/ 0 h 45851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119086" h="4585153">
                <a:moveTo>
                  <a:pt x="248081" y="0"/>
                </a:moveTo>
                <a:lnTo>
                  <a:pt x="497569" y="0"/>
                </a:lnTo>
                <a:lnTo>
                  <a:pt x="497569" y="26213"/>
                </a:lnTo>
                <a:cubicBezTo>
                  <a:pt x="497569" y="118038"/>
                  <a:pt x="572007" y="192476"/>
                  <a:pt x="663832" y="192476"/>
                </a:cubicBezTo>
                <a:lnTo>
                  <a:pt x="1483830" y="192476"/>
                </a:lnTo>
                <a:cubicBezTo>
                  <a:pt x="1575655" y="192476"/>
                  <a:pt x="1650093" y="118038"/>
                  <a:pt x="1650093" y="26213"/>
                </a:cubicBezTo>
                <a:lnTo>
                  <a:pt x="1650093" y="0"/>
                </a:lnTo>
                <a:lnTo>
                  <a:pt x="1871005" y="0"/>
                </a:lnTo>
                <a:cubicBezTo>
                  <a:pt x="2008016" y="0"/>
                  <a:pt x="2119086" y="111070"/>
                  <a:pt x="2119086" y="248081"/>
                </a:cubicBezTo>
                <a:lnTo>
                  <a:pt x="2119086" y="4337072"/>
                </a:lnTo>
                <a:cubicBezTo>
                  <a:pt x="2119086" y="4474083"/>
                  <a:pt x="2008016" y="4585153"/>
                  <a:pt x="1871005" y="4585153"/>
                </a:cubicBezTo>
                <a:lnTo>
                  <a:pt x="248081" y="4585153"/>
                </a:lnTo>
                <a:cubicBezTo>
                  <a:pt x="111070" y="4585153"/>
                  <a:pt x="0" y="4474083"/>
                  <a:pt x="0" y="4337072"/>
                </a:cubicBezTo>
                <a:lnTo>
                  <a:pt x="0" y="248081"/>
                </a:lnTo>
                <a:cubicBezTo>
                  <a:pt x="0" y="111070"/>
                  <a:pt x="111070" y="0"/>
                  <a:pt x="248081" y="0"/>
                </a:cubicBezTo>
                <a:close/>
              </a:path>
            </a:pathLst>
          </a:custGeom>
          <a:solidFill>
            <a:schemeClr val="bg1">
              <a:lumMod val="75000"/>
            </a:schemeClr>
          </a:solidFill>
        </p:spPr>
        <p:txBody>
          <a:bodyPr wrap="square" bIns="1440000" anchor="ctr" anchorCtr="0">
            <a:noAutofit/>
          </a:bodyPr>
          <a:lstStyle>
            <a:lvl1pPr marL="0" marR="0" indent="0" algn="ctr" defTabSz="539354" rtl="0" eaLnBrk="1" fontAlgn="auto" latinLnBrk="0" hangingPunct="1">
              <a:lnSpc>
                <a:spcPct val="100000"/>
              </a:lnSpc>
              <a:spcBef>
                <a:spcPts val="225"/>
              </a:spcBef>
              <a:spcAft>
                <a:spcPts val="450"/>
              </a:spcAft>
              <a:buClr>
                <a:schemeClr val="bg2"/>
              </a:buClr>
              <a:buSzPct val="100000"/>
              <a:buNone/>
              <a:tabLst/>
              <a:defRPr sz="825">
                <a:solidFill>
                  <a:schemeClr val="bg1">
                    <a:lumMod val="95000"/>
                  </a:schemeClr>
                </a:solidFill>
              </a:defRPr>
            </a:lvl1pPr>
          </a:lstStyle>
          <a:p>
            <a:r>
              <a:rPr lang="nl-NL" dirty="0"/>
              <a:t>Selecteer dit kader, ga naar </a:t>
            </a:r>
            <a:br>
              <a:rPr lang="nl-NL" dirty="0"/>
            </a:br>
            <a:r>
              <a:rPr lang="nl-NL" dirty="0"/>
              <a:t>de tab ‘Slidebuilder’, klik op ‘Afbeeldingen’, selecteer de gewenste afbeelding </a:t>
            </a:r>
            <a:br>
              <a:rPr lang="nl-NL" dirty="0"/>
            </a:br>
            <a:r>
              <a:rPr lang="nl-NL" dirty="0"/>
              <a:t>en klik op ‘Invoegen’.</a:t>
            </a:r>
          </a:p>
        </p:txBody>
      </p:sp>
      <p:grpSp>
        <p:nvGrpSpPr>
          <p:cNvPr id="156" name="- INSTRUCTIES">
            <a:extLst>
              <a:ext uri="{FF2B5EF4-FFF2-40B4-BE49-F238E27FC236}">
                <a16:creationId xmlns:a16="http://schemas.microsoft.com/office/drawing/2014/main" id="{F19E4F5D-4876-4839-A291-9B62D90B2825}"/>
              </a:ext>
            </a:extLst>
          </p:cNvPr>
          <p:cNvGrpSpPr/>
          <p:nvPr userDrawn="1"/>
        </p:nvGrpSpPr>
        <p:grpSpPr>
          <a:xfrm>
            <a:off x="9283196" y="0"/>
            <a:ext cx="2770040" cy="5016356"/>
            <a:chOff x="-3786165" y="-1"/>
            <a:chExt cx="3693386" cy="6688475"/>
          </a:xfrm>
        </p:grpSpPr>
        <p:sp>
          <p:nvSpPr>
            <p:cNvPr id="157" name="Rechthoek 156">
              <a:extLst>
                <a:ext uri="{FF2B5EF4-FFF2-40B4-BE49-F238E27FC236}">
                  <a16:creationId xmlns:a16="http://schemas.microsoft.com/office/drawing/2014/main" id="{22AC77FA-6B42-4F74-B772-927FAFA6C88D}"/>
                </a:ext>
              </a:extLst>
            </p:cNvPr>
            <p:cNvSpPr/>
            <p:nvPr userDrawn="1"/>
          </p:nvSpPr>
          <p:spPr>
            <a:xfrm>
              <a:off x="-3786165" y="-1"/>
              <a:ext cx="3593091" cy="6034857"/>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450"/>
                </a:spcBef>
                <a:spcAft>
                  <a:spcPts val="450"/>
                </a:spcAft>
              </a:pPr>
              <a:r>
                <a:rPr lang="nl-NL" sz="1050" b="1" cap="all" baseline="0" noProof="0" dirty="0">
                  <a:solidFill>
                    <a:schemeClr val="accent1"/>
                  </a:solidFill>
                  <a:latin typeface="Calibri" panose="020F0502020204030204" pitchFamily="34" charset="0"/>
                  <a:cs typeface="Calibri" panose="020F0502020204030204" pitchFamily="34" charset="0"/>
                </a:rPr>
                <a:t>Afbeelding invoegen/opmaken</a:t>
              </a:r>
            </a:p>
          </p:txBody>
        </p:sp>
        <p:sp>
          <p:nvSpPr>
            <p:cNvPr id="158" name="Ovaal 157">
              <a:extLst>
                <a:ext uri="{FF2B5EF4-FFF2-40B4-BE49-F238E27FC236}">
                  <a16:creationId xmlns:a16="http://schemas.microsoft.com/office/drawing/2014/main" id="{D12DE0DD-F880-4F08-BF02-F4073DFD7AE1}"/>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59" name="Rechthoek 158">
              <a:extLst>
                <a:ext uri="{FF2B5EF4-FFF2-40B4-BE49-F238E27FC236}">
                  <a16:creationId xmlns:a16="http://schemas.microsoft.com/office/drawing/2014/main" id="{8CE03A8D-E953-452A-A019-2829BBF3D694}"/>
                </a:ext>
              </a:extLst>
            </p:cNvPr>
            <p:cNvSpPr/>
            <p:nvPr userDrawn="1"/>
          </p:nvSpPr>
          <p:spPr>
            <a:xfrm>
              <a:off x="-3319415" y="465324"/>
              <a:ext cx="2962706" cy="668152"/>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Wanneer nodig, verwijder de bestaande afbeelding d.m.v. de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Selecteer het afbeeldingskader, ga naar de tab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‘Slidebuilder'</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'Afbeeldingen’</a:t>
              </a:r>
              <a:endPar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endParaRPr>
            </a:p>
          </p:txBody>
        </p:sp>
        <p:sp>
          <p:nvSpPr>
            <p:cNvPr id="160" name="Ovaal 159">
              <a:extLst>
                <a:ext uri="{FF2B5EF4-FFF2-40B4-BE49-F238E27FC236}">
                  <a16:creationId xmlns:a16="http://schemas.microsoft.com/office/drawing/2014/main" id="{BC17E749-8D66-4572-97F2-405CBAB4CFFB}"/>
                </a:ext>
              </a:extLst>
            </p:cNvPr>
            <p:cNvSpPr/>
            <p:nvPr userDrawn="1"/>
          </p:nvSpPr>
          <p:spPr>
            <a:xfrm>
              <a:off x="-3603587" y="2633935"/>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161" name="Rechthoek 160">
              <a:extLst>
                <a:ext uri="{FF2B5EF4-FFF2-40B4-BE49-F238E27FC236}">
                  <a16:creationId xmlns:a16="http://schemas.microsoft.com/office/drawing/2014/main" id="{3F19AAB4-1108-49C6-B3BF-A94CDACFF85E}"/>
                </a:ext>
              </a:extLst>
            </p:cNvPr>
            <p:cNvSpPr/>
            <p:nvPr userDrawn="1"/>
          </p:nvSpPr>
          <p:spPr>
            <a:xfrm>
              <a:off x="-3319416" y="2633936"/>
              <a:ext cx="3126341" cy="462795"/>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Klik met de rechter muisknop op de miniatuurweergave van de dia aan de linkerkant van het scherm en kies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‘Dia herstellen’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162" name="Ovaal 161">
              <a:extLst>
                <a:ext uri="{FF2B5EF4-FFF2-40B4-BE49-F238E27FC236}">
                  <a16:creationId xmlns:a16="http://schemas.microsoft.com/office/drawing/2014/main" id="{F8AC64D9-C200-4E40-A01F-22812B57EDC2}"/>
                </a:ext>
              </a:extLst>
            </p:cNvPr>
            <p:cNvSpPr/>
            <p:nvPr userDrawn="1"/>
          </p:nvSpPr>
          <p:spPr>
            <a:xfrm>
              <a:off x="-3603587" y="4226365"/>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163" name="Rechthoek 162">
              <a:extLst>
                <a:ext uri="{FF2B5EF4-FFF2-40B4-BE49-F238E27FC236}">
                  <a16:creationId xmlns:a16="http://schemas.microsoft.com/office/drawing/2014/main" id="{5E9D77A3-26E8-4889-9BCF-4D42F24097CD}"/>
                </a:ext>
              </a:extLst>
            </p:cNvPr>
            <p:cNvSpPr/>
            <p:nvPr userDrawn="1"/>
          </p:nvSpPr>
          <p:spPr>
            <a:xfrm>
              <a:off x="-3319416" y="4226366"/>
              <a:ext cx="3008779" cy="820954"/>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Om de afbeelding te schalen of bij te snijden, ga naar de tab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‘Hulpmiddelen voor afbeeldingen - Opmaak’</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‘Bijsnijden’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Schaal met de bolletjes de afbeelding en met de hoekjes het afbeeldingskader.</a:t>
              </a:r>
            </a:p>
          </p:txBody>
        </p:sp>
        <p:sp>
          <p:nvSpPr>
            <p:cNvPr id="164" name="Rechthoek 163">
              <a:extLst>
                <a:ext uri="{FF2B5EF4-FFF2-40B4-BE49-F238E27FC236}">
                  <a16:creationId xmlns:a16="http://schemas.microsoft.com/office/drawing/2014/main" id="{0D62D8E7-99DA-4623-B94D-0DBE430F62CC}"/>
                </a:ext>
              </a:extLst>
            </p:cNvPr>
            <p:cNvSpPr/>
            <p:nvPr userDrawn="1"/>
          </p:nvSpPr>
          <p:spPr>
            <a:xfrm>
              <a:off x="-3316836" y="3200265"/>
              <a:ext cx="1239216" cy="719917"/>
            </a:xfrm>
            <a:prstGeom prst="rect">
              <a:avLst/>
            </a:prstGeom>
            <a:pattFill prst="wdUpDiag">
              <a:fgClr>
                <a:srgbClr val="E0E0E0"/>
              </a:fgClr>
              <a:bgClr>
                <a:srgbClr val="ECECEC"/>
              </a:bgClr>
            </a:pattFill>
            <a:ln w="12700">
              <a:solidFill>
                <a:srgbClr val="D3D3D3"/>
              </a:solidFill>
              <a:prstDash val="solid"/>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72000" tIns="0" rIns="0" bIns="0" numCol="1" spcCol="0" rtlCol="0" fromWordArt="0" anchor="ctr" anchorCtr="0" forceAA="0" compatLnSpc="1">
              <a:prstTxWarp prst="textNoShape">
                <a:avLst/>
              </a:prstTxWarp>
              <a:noAutofit/>
            </a:bodyPr>
            <a:lstStyle/>
            <a:p>
              <a:pPr algn="l"/>
              <a:endParaRPr lang="nl-NL" sz="750" b="0" i="1" noProof="0" dirty="0">
                <a:solidFill>
                  <a:srgbClr val="211F26"/>
                </a:solidFill>
                <a:latin typeface="Calibri" panose="020F0502020204030204" pitchFamily="34" charset="0"/>
                <a:cs typeface="Calibri" panose="020F0502020204030204" pitchFamily="34" charset="0"/>
              </a:endParaRPr>
            </a:p>
          </p:txBody>
        </p:sp>
        <p:grpSp>
          <p:nvGrpSpPr>
            <p:cNvPr id="165" name="Groep 164">
              <a:extLst>
                <a:ext uri="{FF2B5EF4-FFF2-40B4-BE49-F238E27FC236}">
                  <a16:creationId xmlns:a16="http://schemas.microsoft.com/office/drawing/2014/main" id="{7E4882D5-6F44-4E5B-86C2-B202F6FA6071}"/>
                </a:ext>
              </a:extLst>
            </p:cNvPr>
            <p:cNvGrpSpPr/>
            <p:nvPr userDrawn="1"/>
          </p:nvGrpSpPr>
          <p:grpSpPr>
            <a:xfrm>
              <a:off x="-2485819" y="3479783"/>
              <a:ext cx="1222990" cy="563933"/>
              <a:chOff x="-2485819" y="3399207"/>
              <a:chExt cx="1222990" cy="563933"/>
            </a:xfrm>
          </p:grpSpPr>
          <p:sp>
            <p:nvSpPr>
              <p:cNvPr id="258" name="Rechthoek 257">
                <a:extLst>
                  <a:ext uri="{FF2B5EF4-FFF2-40B4-BE49-F238E27FC236}">
                    <a16:creationId xmlns:a16="http://schemas.microsoft.com/office/drawing/2014/main" id="{9329F784-8507-4139-8CA6-A3D31D389AC8}"/>
                  </a:ext>
                </a:extLst>
              </p:cNvPr>
              <p:cNvSpPr/>
              <p:nvPr userDrawn="1"/>
            </p:nvSpPr>
            <p:spPr>
              <a:xfrm>
                <a:off x="-2485819" y="3399207"/>
                <a:ext cx="1176476" cy="504851"/>
              </a:xfrm>
              <a:prstGeom prst="rect">
                <a:avLst/>
              </a:prstGeom>
              <a:solidFill>
                <a:schemeClr val="bg1"/>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259" name="Rechthoek 258">
                <a:extLst>
                  <a:ext uri="{FF2B5EF4-FFF2-40B4-BE49-F238E27FC236}">
                    <a16:creationId xmlns:a16="http://schemas.microsoft.com/office/drawing/2014/main" id="{A2E50840-5B67-486E-8B7D-7EAD0817BC25}"/>
                  </a:ext>
                </a:extLst>
              </p:cNvPr>
              <p:cNvSpPr/>
              <p:nvPr userDrawn="1"/>
            </p:nvSpPr>
            <p:spPr>
              <a:xfrm>
                <a:off x="-2479584" y="3652838"/>
                <a:ext cx="1164007" cy="246701"/>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nvGrpSpPr>
              <p:cNvPr id="260" name="Groep 259">
                <a:extLst>
                  <a:ext uri="{FF2B5EF4-FFF2-40B4-BE49-F238E27FC236}">
                    <a16:creationId xmlns:a16="http://schemas.microsoft.com/office/drawing/2014/main" id="{AC3264C2-A758-4750-AED0-5F460DBD4ED2}"/>
                  </a:ext>
                </a:extLst>
              </p:cNvPr>
              <p:cNvGrpSpPr/>
              <p:nvPr userDrawn="1"/>
            </p:nvGrpSpPr>
            <p:grpSpPr>
              <a:xfrm>
                <a:off x="-2403869" y="3460544"/>
                <a:ext cx="155951" cy="131922"/>
                <a:chOff x="12968836" y="3354170"/>
                <a:chExt cx="404806" cy="342433"/>
              </a:xfrm>
            </p:grpSpPr>
            <p:sp>
              <p:nvSpPr>
                <p:cNvPr id="277" name="Rechthoek: afgeronde hoeken 276">
                  <a:extLst>
                    <a:ext uri="{FF2B5EF4-FFF2-40B4-BE49-F238E27FC236}">
                      <a16:creationId xmlns:a16="http://schemas.microsoft.com/office/drawing/2014/main" id="{2843FBB8-68FF-4FA8-B2CA-01B3E2EBAD53}"/>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278" name="Rechthoek 277">
                  <a:extLst>
                    <a:ext uri="{FF2B5EF4-FFF2-40B4-BE49-F238E27FC236}">
                      <a16:creationId xmlns:a16="http://schemas.microsoft.com/office/drawing/2014/main" id="{95B4C0EA-86A5-4FCD-BFF8-319F5959C410}"/>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279" name="Rechthoek 278">
                  <a:extLst>
                    <a:ext uri="{FF2B5EF4-FFF2-40B4-BE49-F238E27FC236}">
                      <a16:creationId xmlns:a16="http://schemas.microsoft.com/office/drawing/2014/main" id="{C62EE1C7-5075-4543-99B3-D49D6F6AD620}"/>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280" name="Rechthoek 279">
                  <a:extLst>
                    <a:ext uri="{FF2B5EF4-FFF2-40B4-BE49-F238E27FC236}">
                      <a16:creationId xmlns:a16="http://schemas.microsoft.com/office/drawing/2014/main" id="{A34D363B-89FA-4E1B-9579-D975DAAB994E}"/>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281" name="Rechthoek 280">
                  <a:extLst>
                    <a:ext uri="{FF2B5EF4-FFF2-40B4-BE49-F238E27FC236}">
                      <a16:creationId xmlns:a16="http://schemas.microsoft.com/office/drawing/2014/main" id="{F236CC30-F1AE-41F3-9DA1-204AB5E91226}"/>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282" name="Rechthoek 281">
                  <a:extLst>
                    <a:ext uri="{FF2B5EF4-FFF2-40B4-BE49-F238E27FC236}">
                      <a16:creationId xmlns:a16="http://schemas.microsoft.com/office/drawing/2014/main" id="{0A9AAFB1-DB5F-4CB2-BA12-954F2E69BA93}"/>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nvGrpSpPr>
              <p:cNvPr id="261" name="Groep 260">
                <a:extLst>
                  <a:ext uri="{FF2B5EF4-FFF2-40B4-BE49-F238E27FC236}">
                    <a16:creationId xmlns:a16="http://schemas.microsoft.com/office/drawing/2014/main" id="{EB2487BD-ABCF-419D-AB40-CF32E3C5072D}"/>
                  </a:ext>
                </a:extLst>
              </p:cNvPr>
              <p:cNvGrpSpPr/>
              <p:nvPr userDrawn="1"/>
            </p:nvGrpSpPr>
            <p:grpSpPr>
              <a:xfrm>
                <a:off x="-2423424" y="3690208"/>
                <a:ext cx="166739" cy="218963"/>
                <a:chOff x="12940828" y="3950597"/>
                <a:chExt cx="432813" cy="568367"/>
              </a:xfrm>
            </p:grpSpPr>
            <p:grpSp>
              <p:nvGrpSpPr>
                <p:cNvPr id="266" name="Groep 265">
                  <a:extLst>
                    <a:ext uri="{FF2B5EF4-FFF2-40B4-BE49-F238E27FC236}">
                      <a16:creationId xmlns:a16="http://schemas.microsoft.com/office/drawing/2014/main" id="{D8E2B6FD-2C65-4345-9DCD-E983FA90C390}"/>
                    </a:ext>
                  </a:extLst>
                </p:cNvPr>
                <p:cNvGrpSpPr/>
                <p:nvPr userDrawn="1"/>
              </p:nvGrpSpPr>
              <p:grpSpPr>
                <a:xfrm>
                  <a:off x="13000382" y="4006891"/>
                  <a:ext cx="373259" cy="315747"/>
                  <a:chOff x="12968836" y="3354170"/>
                  <a:chExt cx="404806" cy="342433"/>
                </a:xfrm>
              </p:grpSpPr>
              <p:sp>
                <p:nvSpPr>
                  <p:cNvPr id="268" name="Rechthoek: afgeronde hoeken 267">
                    <a:extLst>
                      <a:ext uri="{FF2B5EF4-FFF2-40B4-BE49-F238E27FC236}">
                        <a16:creationId xmlns:a16="http://schemas.microsoft.com/office/drawing/2014/main" id="{0F23598B-0214-4618-A858-27A104B38FC1}"/>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269" name="Rechthoek 268">
                    <a:extLst>
                      <a:ext uri="{FF2B5EF4-FFF2-40B4-BE49-F238E27FC236}">
                        <a16:creationId xmlns:a16="http://schemas.microsoft.com/office/drawing/2014/main" id="{8F176E48-04BA-47B5-BA9A-869E2A51E04F}"/>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273" name="Rechthoek 272">
                    <a:extLst>
                      <a:ext uri="{FF2B5EF4-FFF2-40B4-BE49-F238E27FC236}">
                        <a16:creationId xmlns:a16="http://schemas.microsoft.com/office/drawing/2014/main" id="{AACC7485-783A-4784-AF53-87D146A64584}"/>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274" name="Rechthoek 273">
                    <a:extLst>
                      <a:ext uri="{FF2B5EF4-FFF2-40B4-BE49-F238E27FC236}">
                        <a16:creationId xmlns:a16="http://schemas.microsoft.com/office/drawing/2014/main" id="{D60CDDC3-470A-4360-B19D-E69FAA8BC1F8}"/>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275" name="Rechthoek 274">
                    <a:extLst>
                      <a:ext uri="{FF2B5EF4-FFF2-40B4-BE49-F238E27FC236}">
                        <a16:creationId xmlns:a16="http://schemas.microsoft.com/office/drawing/2014/main" id="{91F1DAB1-9AEB-41DE-B1EC-49C88C409476}"/>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276" name="Rechthoek 275">
                    <a:extLst>
                      <a:ext uri="{FF2B5EF4-FFF2-40B4-BE49-F238E27FC236}">
                        <a16:creationId xmlns:a16="http://schemas.microsoft.com/office/drawing/2014/main" id="{1B65ECA3-2003-4B60-93C9-7E7235604593}"/>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sp>
              <p:nvSpPr>
                <p:cNvPr id="267" name="Boog 266">
                  <a:extLst>
                    <a:ext uri="{FF2B5EF4-FFF2-40B4-BE49-F238E27FC236}">
                      <a16:creationId xmlns:a16="http://schemas.microsoft.com/office/drawing/2014/main" id="{5E4C4662-813B-42F6-815B-A476747D1DB5}"/>
                    </a:ext>
                  </a:extLst>
                </p:cNvPr>
                <p:cNvSpPr/>
                <p:nvPr userDrawn="1"/>
              </p:nvSpPr>
              <p:spPr>
                <a:xfrm rot="17637075">
                  <a:off x="12776155" y="4115270"/>
                  <a:ext cx="568367" cy="239021"/>
                </a:xfrm>
                <a:prstGeom prst="arc">
                  <a:avLst>
                    <a:gd name="adj1" fmla="val 15959368"/>
                    <a:gd name="adj2" fmla="val 1354623"/>
                  </a:avLst>
                </a:prstGeom>
                <a:noFill/>
                <a:ln w="19050" cap="flat" cmpd="sng" algn="ctr">
                  <a:solidFill>
                    <a:srgbClr val="4D82B8"/>
                  </a:solidFill>
                  <a:prstDash val="solid"/>
                  <a:headEnd type="arrow" w="med" len="sm"/>
                </a:ln>
                <a:effectLst/>
              </p:spPr>
              <p:txBody>
                <a:bodyPr rtlCol="0" anchor="ctr">
                  <a:noAutofit/>
                </a:bodyPr>
                <a:lstStyle/>
                <a:p>
                  <a:pPr algn="ctr"/>
                  <a:endParaRPr lang="nl-NL" sz="1800" noProof="0" dirty="0">
                    <a:solidFill>
                      <a:srgbClr val="211F26"/>
                    </a:solidFill>
                    <a:latin typeface="Calibri" panose="020F0502020204030204" pitchFamily="34" charset="0"/>
                    <a:cs typeface="Calibri" panose="020F0502020204030204" pitchFamily="34" charset="0"/>
                  </a:endParaRPr>
                </a:p>
              </p:txBody>
            </p:sp>
          </p:grpSp>
          <p:sp>
            <p:nvSpPr>
              <p:cNvPr id="262" name="Tekstvak 261">
                <a:extLst>
                  <a:ext uri="{FF2B5EF4-FFF2-40B4-BE49-F238E27FC236}">
                    <a16:creationId xmlns:a16="http://schemas.microsoft.com/office/drawing/2014/main" id="{BEE3D5E1-A32B-4A1B-A905-9EDF69C6E9FC}"/>
                  </a:ext>
                </a:extLst>
              </p:cNvPr>
              <p:cNvSpPr txBox="1"/>
              <p:nvPr userDrawn="1"/>
            </p:nvSpPr>
            <p:spPr>
              <a:xfrm>
                <a:off x="-2245455" y="3460544"/>
                <a:ext cx="896116" cy="134709"/>
              </a:xfrm>
              <a:prstGeom prst="rect">
                <a:avLst/>
              </a:prstGeom>
              <a:noFill/>
            </p:spPr>
            <p:txBody>
              <a:bodyPr wrap="square" rtlCol="0" anchor="ctr">
                <a:noAutofit/>
              </a:bodyPr>
              <a:lstStyle/>
              <a:p>
                <a:pPr marL="0" algn="l" defTabSz="913134" rtl="0" eaLnBrk="1" latinLnBrk="0" hangingPunct="1">
                  <a:lnSpc>
                    <a:spcPct val="90000"/>
                  </a:lnSpc>
                  <a:spcBef>
                    <a:spcPts val="450"/>
                  </a:spcBef>
                  <a:spcAft>
                    <a:spcPts val="450"/>
                  </a:spcAft>
                </a:pPr>
                <a:r>
                  <a:rPr lang="nl-NL" sz="675" b="0" kern="1200" noProof="0" dirty="0">
                    <a:solidFill>
                      <a:srgbClr val="211F26"/>
                    </a:solidFill>
                    <a:latin typeface="Calibri" panose="020F0502020204030204" pitchFamily="34" charset="0"/>
                    <a:ea typeface="+mn-ea"/>
                    <a:cs typeface="Calibri" panose="020F0502020204030204" pitchFamily="34" charset="0"/>
                  </a:rPr>
                  <a:t>Indeling</a:t>
                </a:r>
              </a:p>
            </p:txBody>
          </p:sp>
          <p:sp>
            <p:nvSpPr>
              <p:cNvPr id="263" name="Tekstvak 262">
                <a:extLst>
                  <a:ext uri="{FF2B5EF4-FFF2-40B4-BE49-F238E27FC236}">
                    <a16:creationId xmlns:a16="http://schemas.microsoft.com/office/drawing/2014/main" id="{4752EB0A-FEFE-45D2-A311-CCEED26AB407}"/>
                  </a:ext>
                </a:extLst>
              </p:cNvPr>
              <p:cNvSpPr txBox="1"/>
              <p:nvPr userDrawn="1"/>
            </p:nvSpPr>
            <p:spPr>
              <a:xfrm>
                <a:off x="-2258884" y="3712980"/>
                <a:ext cx="909545" cy="126416"/>
              </a:xfrm>
              <a:prstGeom prst="rect">
                <a:avLst/>
              </a:prstGeom>
              <a:noFill/>
            </p:spPr>
            <p:txBody>
              <a:bodyPr wrap="square" rtlCol="0" anchor="ctr">
                <a:noAutofit/>
              </a:bodyPr>
              <a:lstStyle/>
              <a:p>
                <a:pPr marL="0" algn="l" defTabSz="913134" rtl="0" eaLnBrk="1" latinLnBrk="0" hangingPunct="1">
                  <a:lnSpc>
                    <a:spcPct val="90000"/>
                  </a:lnSpc>
                  <a:spcBef>
                    <a:spcPts val="450"/>
                  </a:spcBef>
                  <a:spcAft>
                    <a:spcPts val="450"/>
                  </a:spcAft>
                </a:pPr>
                <a:r>
                  <a:rPr lang="nl-NL" sz="675" b="0" kern="1200" noProof="0" dirty="0">
                    <a:solidFill>
                      <a:srgbClr val="211F26"/>
                    </a:solidFill>
                    <a:latin typeface="Calibri" panose="020F0502020204030204" pitchFamily="34" charset="0"/>
                    <a:ea typeface="+mn-ea"/>
                    <a:cs typeface="Calibri" panose="020F0502020204030204" pitchFamily="34" charset="0"/>
                  </a:rPr>
                  <a:t>Dia Herstellen</a:t>
                </a:r>
              </a:p>
            </p:txBody>
          </p:sp>
          <p:sp>
            <p:nvSpPr>
              <p:cNvPr id="264" name="Vrije vorm: vorm 263">
                <a:extLst>
                  <a:ext uri="{FF2B5EF4-FFF2-40B4-BE49-F238E27FC236}">
                    <a16:creationId xmlns:a16="http://schemas.microsoft.com/office/drawing/2014/main" id="{7D60227A-5849-47B9-8AC2-D689CAD7AC4F}"/>
                  </a:ext>
                </a:extLst>
              </p:cNvPr>
              <p:cNvSpPr/>
              <p:nvPr userDrawn="1"/>
            </p:nvSpPr>
            <p:spPr>
              <a:xfrm>
                <a:off x="-1360391" y="3783140"/>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450"/>
                  </a:spcBef>
                  <a:spcAft>
                    <a:spcPts val="450"/>
                  </a:spcAft>
                </a:pPr>
                <a:endParaRPr lang="nl-NL" sz="1200" cap="all" baseline="0" noProof="0" dirty="0">
                  <a:latin typeface="Calibri" panose="020F0502020204030204" pitchFamily="34" charset="0"/>
                  <a:cs typeface="Calibri" panose="020F0502020204030204" pitchFamily="34" charset="0"/>
                </a:endParaRPr>
              </a:p>
            </p:txBody>
          </p:sp>
        </p:grpSp>
        <p:grpSp>
          <p:nvGrpSpPr>
            <p:cNvPr id="167" name="Groep 166">
              <a:extLst>
                <a:ext uri="{FF2B5EF4-FFF2-40B4-BE49-F238E27FC236}">
                  <a16:creationId xmlns:a16="http://schemas.microsoft.com/office/drawing/2014/main" id="{E5184995-BE44-4722-9CEB-E11325FC9BF0}"/>
                </a:ext>
              </a:extLst>
            </p:cNvPr>
            <p:cNvGrpSpPr/>
            <p:nvPr userDrawn="1"/>
          </p:nvGrpSpPr>
          <p:grpSpPr>
            <a:xfrm>
              <a:off x="-3786165" y="5728778"/>
              <a:ext cx="3693386" cy="959696"/>
              <a:chOff x="-3786437" y="6163468"/>
              <a:chExt cx="3693386" cy="959696"/>
            </a:xfrm>
          </p:grpSpPr>
          <p:sp>
            <p:nvSpPr>
              <p:cNvPr id="247" name="Rechthoek 246">
                <a:extLst>
                  <a:ext uri="{FF2B5EF4-FFF2-40B4-BE49-F238E27FC236}">
                    <a16:creationId xmlns:a16="http://schemas.microsoft.com/office/drawing/2014/main" id="{85EF4895-5B1A-4A60-AD39-8BD5D18C03BA}"/>
                  </a:ext>
                </a:extLst>
              </p:cNvPr>
              <p:cNvSpPr/>
              <p:nvPr userDrawn="1"/>
            </p:nvSpPr>
            <p:spPr>
              <a:xfrm>
                <a:off x="-3786437" y="6295164"/>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900" b="1" cap="all" baseline="0" noProof="0" dirty="0">
                    <a:solidFill>
                      <a:srgbClr val="211F26"/>
                    </a:solidFill>
                    <a:latin typeface="Calibri" panose="020F0502020204030204" pitchFamily="34" charset="0"/>
                    <a:cs typeface="Calibri" panose="020F0502020204030204" pitchFamily="34" charset="0"/>
                  </a:rPr>
                  <a:t>MEER WETEN?</a:t>
                </a:r>
                <a:br>
                  <a:rPr lang="nl-NL" sz="900" b="1" cap="all" baseline="0" noProof="0" dirty="0">
                    <a:solidFill>
                      <a:srgbClr val="211F26"/>
                    </a:solidFill>
                    <a:latin typeface="Calibri" panose="020F0502020204030204" pitchFamily="34" charset="0"/>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900" b="1" cap="all" baseline="0" noProof="0" dirty="0">
                    <a:solidFill>
                      <a:srgbClr val="211F26"/>
                    </a:solidFill>
                    <a:latin typeface="Calibri" panose="020F0502020204030204" pitchFamily="34" charset="0"/>
                    <a:cs typeface="Calibri" panose="020F0502020204030204" pitchFamily="34" charset="0"/>
                  </a:rPr>
                  <a:t> 'SLIDEBUILDER’ </a:t>
                </a:r>
                <a:r>
                  <a:rPr lang="nl-NL" sz="9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900" kern="1200" cap="none" baseline="0" noProof="0" dirty="0">
                    <a:solidFill>
                      <a:srgbClr val="211F26"/>
                    </a:solidFill>
                    <a:latin typeface="Calibri" panose="020F0502020204030204" pitchFamily="34" charset="0"/>
                    <a:ea typeface="+mn-ea"/>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9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248" name="ICOON_info">
                <a:extLst>
                  <a:ext uri="{FF2B5EF4-FFF2-40B4-BE49-F238E27FC236}">
                    <a16:creationId xmlns:a16="http://schemas.microsoft.com/office/drawing/2014/main" id="{1F23744B-1582-424D-A1C9-F68CA1C3568B}"/>
                  </a:ext>
                </a:extLst>
              </p:cNvPr>
              <p:cNvGrpSpPr/>
              <p:nvPr userDrawn="1"/>
            </p:nvGrpSpPr>
            <p:grpSpPr>
              <a:xfrm>
                <a:off x="-376736" y="6163468"/>
                <a:ext cx="283685" cy="283685"/>
                <a:chOff x="-510741" y="5913713"/>
                <a:chExt cx="267555" cy="267555"/>
              </a:xfrm>
            </p:grpSpPr>
            <p:sp>
              <p:nvSpPr>
                <p:cNvPr id="255" name="Ovaal 254">
                  <a:extLst>
                    <a:ext uri="{FF2B5EF4-FFF2-40B4-BE49-F238E27FC236}">
                      <a16:creationId xmlns:a16="http://schemas.microsoft.com/office/drawing/2014/main" id="{26ED2A74-574E-47C0-B637-C9CBEFEBF4DF}"/>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450"/>
                    </a:spcBef>
                    <a:spcAft>
                      <a:spcPts val="450"/>
                    </a:spcAft>
                  </a:pPr>
                  <a:endParaRPr lang="nl-NL" sz="1200" cap="all" baseline="0" noProof="0" dirty="0">
                    <a:latin typeface="Calibri" panose="020F0502020204030204" pitchFamily="34" charset="0"/>
                    <a:cs typeface="Calibri" panose="020F0502020204030204" pitchFamily="34" charset="0"/>
                  </a:endParaRPr>
                </a:p>
              </p:txBody>
            </p:sp>
            <p:sp>
              <p:nvSpPr>
                <p:cNvPr id="256" name="Graphic 163" descr="Informatie">
                  <a:extLst>
                    <a:ext uri="{FF2B5EF4-FFF2-40B4-BE49-F238E27FC236}">
                      <a16:creationId xmlns:a16="http://schemas.microsoft.com/office/drawing/2014/main" id="{0A78B7EE-2B27-4635-BF5E-D177017FC9A7}"/>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1500" noProof="0" dirty="0">
                    <a:solidFill>
                      <a:srgbClr val="211F26"/>
                    </a:solidFill>
                    <a:latin typeface="Calibri" panose="020F0502020204030204" pitchFamily="34" charset="0"/>
                    <a:cs typeface="Calibri" panose="020F0502020204030204" pitchFamily="34" charset="0"/>
                  </a:endParaRPr>
                </a:p>
              </p:txBody>
            </p:sp>
          </p:grpSp>
          <p:grpSp>
            <p:nvGrpSpPr>
              <p:cNvPr id="249" name="Groep 248">
                <a:extLst>
                  <a:ext uri="{FF2B5EF4-FFF2-40B4-BE49-F238E27FC236}">
                    <a16:creationId xmlns:a16="http://schemas.microsoft.com/office/drawing/2014/main" id="{2DB962C6-CF3F-49A5-A45B-6AA90F3A136C}"/>
                  </a:ext>
                </a:extLst>
              </p:cNvPr>
              <p:cNvGrpSpPr/>
              <p:nvPr userDrawn="1"/>
            </p:nvGrpSpPr>
            <p:grpSpPr>
              <a:xfrm>
                <a:off x="-938434" y="6420818"/>
                <a:ext cx="627798" cy="576693"/>
                <a:chOff x="-938434" y="4570310"/>
                <a:chExt cx="627798" cy="576693"/>
              </a:xfrm>
            </p:grpSpPr>
            <p:grpSp>
              <p:nvGrpSpPr>
                <p:cNvPr id="250" name="Inspireren">
                  <a:extLst>
                    <a:ext uri="{FF2B5EF4-FFF2-40B4-BE49-F238E27FC236}">
                      <a16:creationId xmlns:a16="http://schemas.microsoft.com/office/drawing/2014/main" id="{33EDF937-47E9-45D2-B6AD-B684B52C5BEC}"/>
                    </a:ext>
                  </a:extLst>
                </p:cNvPr>
                <p:cNvGrpSpPr>
                  <a:grpSpLocks noChangeAspect="1"/>
                </p:cNvGrpSpPr>
                <p:nvPr userDrawn="1"/>
              </p:nvGrpSpPr>
              <p:grpSpPr bwMode="auto">
                <a:xfrm>
                  <a:off x="-716116" y="4570310"/>
                  <a:ext cx="169778" cy="242385"/>
                  <a:chOff x="4768" y="2783"/>
                  <a:chExt cx="788" cy="1125"/>
                </a:xfrm>
                <a:gradFill>
                  <a:gsLst>
                    <a:gs pos="0">
                      <a:srgbClr val="9D9FA1"/>
                    </a:gs>
                    <a:gs pos="70000">
                      <a:srgbClr val="211F26"/>
                    </a:gs>
                  </a:gsLst>
                  <a:lin ang="2700000" scaled="0"/>
                </a:gradFill>
              </p:grpSpPr>
              <p:sp>
                <p:nvSpPr>
                  <p:cNvPr id="252" name="Freeform 12">
                    <a:extLst>
                      <a:ext uri="{FF2B5EF4-FFF2-40B4-BE49-F238E27FC236}">
                        <a16:creationId xmlns:a16="http://schemas.microsoft.com/office/drawing/2014/main" id="{45A35F2B-2967-4B0F-8930-AD48CB0080D8}"/>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253" name="Freeform 13">
                    <a:extLst>
                      <a:ext uri="{FF2B5EF4-FFF2-40B4-BE49-F238E27FC236}">
                        <a16:creationId xmlns:a16="http://schemas.microsoft.com/office/drawing/2014/main" id="{A66CDF9C-4D45-4D08-9838-0FAD688A0A6B}"/>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254" name="Freeform 14">
                    <a:extLst>
                      <a:ext uri="{FF2B5EF4-FFF2-40B4-BE49-F238E27FC236}">
                        <a16:creationId xmlns:a16="http://schemas.microsoft.com/office/drawing/2014/main" id="{CB85542C-C4DA-4954-B021-D10F2229A107}"/>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grpSp>
            <p:sp>
              <p:nvSpPr>
                <p:cNvPr id="251" name="Tekstvak 250">
                  <a:extLst>
                    <a:ext uri="{FF2B5EF4-FFF2-40B4-BE49-F238E27FC236}">
                      <a16:creationId xmlns:a16="http://schemas.microsoft.com/office/drawing/2014/main" id="{DBC239B4-04A9-4BCB-8D5F-F2C11298ADD6}"/>
                    </a:ext>
                  </a:extLst>
                </p:cNvPr>
                <p:cNvSpPr txBox="1"/>
                <p:nvPr userDrawn="1"/>
              </p:nvSpPr>
              <p:spPr>
                <a:xfrm>
                  <a:off x="-938434" y="4824764"/>
                  <a:ext cx="627798" cy="322239"/>
                </a:xfrm>
                <a:prstGeom prst="rect">
                  <a:avLst/>
                </a:prstGeom>
                <a:noFill/>
              </p:spPr>
              <p:txBody>
                <a:bodyPr wrap="square" lIns="0" tIns="0" rIns="0" bIns="0" rtlCol="0" anchor="ctr">
                  <a:noAutofit/>
                </a:bodyPr>
                <a:lstStyle/>
                <a:p>
                  <a:pPr marL="0" marR="0" lvl="0" indent="0" algn="ctr" defTabSz="685800" rtl="0"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grpSp>
          <p:nvGrpSpPr>
            <p:cNvPr id="172" name="Groep 171">
              <a:extLst>
                <a:ext uri="{FF2B5EF4-FFF2-40B4-BE49-F238E27FC236}">
                  <a16:creationId xmlns:a16="http://schemas.microsoft.com/office/drawing/2014/main" id="{3E1FE485-F7BE-4F97-A351-14A92FBE03ED}"/>
                </a:ext>
              </a:extLst>
            </p:cNvPr>
            <p:cNvGrpSpPr/>
            <p:nvPr userDrawn="1"/>
          </p:nvGrpSpPr>
          <p:grpSpPr>
            <a:xfrm>
              <a:off x="-3367447" y="1226982"/>
              <a:ext cx="791775" cy="406485"/>
              <a:chOff x="-3565087" y="1409294"/>
              <a:chExt cx="627469" cy="322133"/>
            </a:xfrm>
          </p:grpSpPr>
          <p:grpSp>
            <p:nvGrpSpPr>
              <p:cNvPr id="241" name="Groep 240">
                <a:extLst>
                  <a:ext uri="{FF2B5EF4-FFF2-40B4-BE49-F238E27FC236}">
                    <a16:creationId xmlns:a16="http://schemas.microsoft.com/office/drawing/2014/main" id="{5FE33416-76B9-4BF9-A566-D1DDB8EA42F9}"/>
                  </a:ext>
                </a:extLst>
              </p:cNvPr>
              <p:cNvGrpSpPr/>
              <p:nvPr userDrawn="1"/>
            </p:nvGrpSpPr>
            <p:grpSpPr>
              <a:xfrm>
                <a:off x="-3364916" y="1409294"/>
                <a:ext cx="225195" cy="195499"/>
                <a:chOff x="10307162" y="1361199"/>
                <a:chExt cx="2200275" cy="1914525"/>
              </a:xfrm>
            </p:grpSpPr>
            <p:sp>
              <p:nvSpPr>
                <p:cNvPr id="243" name="Vrije vorm: vorm 242">
                  <a:extLst>
                    <a:ext uri="{FF2B5EF4-FFF2-40B4-BE49-F238E27FC236}">
                      <a16:creationId xmlns:a16="http://schemas.microsoft.com/office/drawing/2014/main" id="{45562AC1-3EC0-44A2-AAC4-23BB79D20411}"/>
                    </a:ext>
                  </a:extLst>
                </p:cNvPr>
                <p:cNvSpPr/>
                <p:nvPr/>
              </p:nvSpPr>
              <p:spPr>
                <a:xfrm>
                  <a:off x="10683400" y="1831734"/>
                  <a:ext cx="371475" cy="371475"/>
                </a:xfrm>
                <a:custGeom>
                  <a:avLst/>
                  <a:gdLst>
                    <a:gd name="connsiteX0" fmla="*/ 369094 w 371475"/>
                    <a:gd name="connsiteY0" fmla="*/ 188119 h 371475"/>
                    <a:gd name="connsiteX1" fmla="*/ 188119 w 371475"/>
                    <a:gd name="connsiteY1" fmla="*/ 369094 h 371475"/>
                    <a:gd name="connsiteX2" fmla="*/ 7144 w 371475"/>
                    <a:gd name="connsiteY2" fmla="*/ 188119 h 371475"/>
                    <a:gd name="connsiteX3" fmla="*/ 188119 w 371475"/>
                    <a:gd name="connsiteY3" fmla="*/ 7144 h 371475"/>
                    <a:gd name="connsiteX4" fmla="*/ 369094 w 371475"/>
                    <a:gd name="connsiteY4" fmla="*/ 188119 h 3714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1475" h="371475">
                      <a:moveTo>
                        <a:pt x="369094" y="188119"/>
                      </a:moveTo>
                      <a:cubicBezTo>
                        <a:pt x="369094" y="288068"/>
                        <a:pt x="288068" y="369094"/>
                        <a:pt x="188119" y="369094"/>
                      </a:cubicBezTo>
                      <a:cubicBezTo>
                        <a:pt x="88169" y="369094"/>
                        <a:pt x="7144" y="288068"/>
                        <a:pt x="7144" y="188119"/>
                      </a:cubicBezTo>
                      <a:cubicBezTo>
                        <a:pt x="7144" y="88169"/>
                        <a:pt x="88169" y="7144"/>
                        <a:pt x="188119" y="7144"/>
                      </a:cubicBezTo>
                      <a:cubicBezTo>
                        <a:pt x="288068" y="7144"/>
                        <a:pt x="369094" y="88169"/>
                        <a:pt x="369094" y="188119"/>
                      </a:cubicBezTo>
                      <a:close/>
                    </a:path>
                  </a:pathLst>
                </a:custGeom>
                <a:solidFill>
                  <a:srgbClr val="1FF524"/>
                </a:solidFill>
                <a:ln w="9525" cap="flat">
                  <a:noFill/>
                  <a:prstDash val="solid"/>
                  <a:miter/>
                </a:ln>
              </p:spPr>
              <p:txBody>
                <a:bodyPr rtlCol="0" anchor="ctr"/>
                <a:lstStyle/>
                <a:p>
                  <a:pPr defTabSz="746602"/>
                  <a:endParaRPr lang="nl-NL" sz="5400" dirty="0">
                    <a:solidFill>
                      <a:srgbClr val="211F26"/>
                    </a:solidFill>
                    <a:latin typeface="Segoe UI Light"/>
                  </a:endParaRPr>
                </a:p>
              </p:txBody>
            </p:sp>
            <p:grpSp>
              <p:nvGrpSpPr>
                <p:cNvPr id="244" name="Groep 243">
                  <a:extLst>
                    <a:ext uri="{FF2B5EF4-FFF2-40B4-BE49-F238E27FC236}">
                      <a16:creationId xmlns:a16="http://schemas.microsoft.com/office/drawing/2014/main" id="{417E9493-47FA-424D-8832-EBC86C3DF666}"/>
                    </a:ext>
                  </a:extLst>
                </p:cNvPr>
                <p:cNvGrpSpPr/>
                <p:nvPr/>
              </p:nvGrpSpPr>
              <p:grpSpPr>
                <a:xfrm>
                  <a:off x="10307162" y="1361199"/>
                  <a:ext cx="2200275" cy="1914525"/>
                  <a:chOff x="10307162" y="1361199"/>
                  <a:chExt cx="2200275" cy="1914525"/>
                </a:xfrm>
                <a:gradFill>
                  <a:gsLst>
                    <a:gs pos="0">
                      <a:srgbClr val="9D9FA1"/>
                    </a:gs>
                    <a:gs pos="70000">
                      <a:srgbClr val="211F26"/>
                    </a:gs>
                  </a:gsLst>
                  <a:lin ang="2700000" scaled="0"/>
                </a:gradFill>
              </p:grpSpPr>
              <p:sp>
                <p:nvSpPr>
                  <p:cNvPr id="245" name="Vrije vorm: vorm 244">
                    <a:extLst>
                      <a:ext uri="{FF2B5EF4-FFF2-40B4-BE49-F238E27FC236}">
                        <a16:creationId xmlns:a16="http://schemas.microsoft.com/office/drawing/2014/main" id="{B5DA8B07-9E03-445A-B918-49604704A7DF}"/>
                      </a:ext>
                    </a:extLst>
                  </p:cNvPr>
                  <p:cNvSpPr/>
                  <p:nvPr/>
                </p:nvSpPr>
                <p:spPr>
                  <a:xfrm>
                    <a:off x="10307162" y="1361199"/>
                    <a:ext cx="2200275" cy="1914525"/>
                  </a:xfrm>
                  <a:custGeom>
                    <a:avLst/>
                    <a:gdLst>
                      <a:gd name="connsiteX0" fmla="*/ 7144 w 2200275"/>
                      <a:gd name="connsiteY0" fmla="*/ 7144 h 1914525"/>
                      <a:gd name="connsiteX1" fmla="*/ 7144 w 2200275"/>
                      <a:gd name="connsiteY1" fmla="*/ 245269 h 1914525"/>
                      <a:gd name="connsiteX2" fmla="*/ 432911 w 2200275"/>
                      <a:gd name="connsiteY2" fmla="*/ 245269 h 1914525"/>
                      <a:gd name="connsiteX3" fmla="*/ 432911 w 2200275"/>
                      <a:gd name="connsiteY3" fmla="*/ 245269 h 1914525"/>
                      <a:gd name="connsiteX4" fmla="*/ 1959769 w 2200275"/>
                      <a:gd name="connsiteY4" fmla="*/ 245269 h 1914525"/>
                      <a:gd name="connsiteX5" fmla="*/ 1959769 w 2200275"/>
                      <a:gd name="connsiteY5" fmla="*/ 1674019 h 1914525"/>
                      <a:gd name="connsiteX6" fmla="*/ 245269 w 2200275"/>
                      <a:gd name="connsiteY6" fmla="*/ 1674019 h 1914525"/>
                      <a:gd name="connsiteX7" fmla="*/ 245269 w 2200275"/>
                      <a:gd name="connsiteY7" fmla="*/ 350044 h 1914525"/>
                      <a:gd name="connsiteX8" fmla="*/ 7144 w 2200275"/>
                      <a:gd name="connsiteY8" fmla="*/ 350044 h 1914525"/>
                      <a:gd name="connsiteX9" fmla="*/ 7144 w 2200275"/>
                      <a:gd name="connsiteY9" fmla="*/ 1912144 h 1914525"/>
                      <a:gd name="connsiteX10" fmla="*/ 2197894 w 2200275"/>
                      <a:gd name="connsiteY10" fmla="*/ 1912144 h 1914525"/>
                      <a:gd name="connsiteX11" fmla="*/ 2197894 w 2200275"/>
                      <a:gd name="connsiteY11" fmla="*/ 7144 h 191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00275" h="1914525">
                        <a:moveTo>
                          <a:pt x="7144" y="7144"/>
                        </a:moveTo>
                        <a:lnTo>
                          <a:pt x="7144" y="245269"/>
                        </a:lnTo>
                        <a:lnTo>
                          <a:pt x="432911" y="245269"/>
                        </a:lnTo>
                        <a:lnTo>
                          <a:pt x="432911" y="245269"/>
                        </a:lnTo>
                        <a:lnTo>
                          <a:pt x="1959769" y="245269"/>
                        </a:lnTo>
                        <a:lnTo>
                          <a:pt x="1959769" y="1674019"/>
                        </a:lnTo>
                        <a:lnTo>
                          <a:pt x="245269" y="1674019"/>
                        </a:lnTo>
                        <a:lnTo>
                          <a:pt x="245269" y="350044"/>
                        </a:lnTo>
                        <a:lnTo>
                          <a:pt x="7144" y="350044"/>
                        </a:lnTo>
                        <a:lnTo>
                          <a:pt x="7144" y="1912144"/>
                        </a:lnTo>
                        <a:lnTo>
                          <a:pt x="2197894" y="1912144"/>
                        </a:lnTo>
                        <a:lnTo>
                          <a:pt x="2197894" y="7144"/>
                        </a:lnTo>
                        <a:close/>
                      </a:path>
                    </a:pathLst>
                  </a:custGeom>
                  <a:grpFill/>
                  <a:ln w="9525" cap="flat">
                    <a:noFill/>
                    <a:prstDash val="solid"/>
                    <a:miter/>
                  </a:ln>
                </p:spPr>
                <p:txBody>
                  <a:bodyPr rtlCol="0" anchor="ctr"/>
                  <a:lstStyle/>
                  <a:p>
                    <a:pPr defTabSz="746602"/>
                    <a:endParaRPr lang="nl-NL" sz="5400" dirty="0">
                      <a:solidFill>
                        <a:srgbClr val="211F26"/>
                      </a:solidFill>
                      <a:latin typeface="Segoe UI Light"/>
                    </a:endParaRPr>
                  </a:p>
                </p:txBody>
              </p:sp>
              <p:sp>
                <p:nvSpPr>
                  <p:cNvPr id="246" name="Vrije vorm: vorm 245">
                    <a:extLst>
                      <a:ext uri="{FF2B5EF4-FFF2-40B4-BE49-F238E27FC236}">
                        <a16:creationId xmlns:a16="http://schemas.microsoft.com/office/drawing/2014/main" id="{F19AD795-E2BC-4C8A-9BDF-E79BFED2D5EC}"/>
                      </a:ext>
                    </a:extLst>
                  </p:cNvPr>
                  <p:cNvSpPr/>
                  <p:nvPr/>
                </p:nvSpPr>
                <p:spPr>
                  <a:xfrm>
                    <a:off x="10682447" y="1953654"/>
                    <a:ext cx="1438275" cy="885825"/>
                  </a:xfrm>
                  <a:custGeom>
                    <a:avLst/>
                    <a:gdLst>
                      <a:gd name="connsiteX0" fmla="*/ 1070134 w 1438275"/>
                      <a:gd name="connsiteY0" fmla="*/ 7144 h 885825"/>
                      <a:gd name="connsiteX1" fmla="*/ 801529 w 1438275"/>
                      <a:gd name="connsiteY1" fmla="*/ 275749 h 885825"/>
                      <a:gd name="connsiteX2" fmla="*/ 662464 w 1438275"/>
                      <a:gd name="connsiteY2" fmla="*/ 137636 h 885825"/>
                      <a:gd name="connsiteX3" fmla="*/ 7144 w 1438275"/>
                      <a:gd name="connsiteY3" fmla="*/ 784384 h 885825"/>
                      <a:gd name="connsiteX4" fmla="*/ 108109 w 1438275"/>
                      <a:gd name="connsiteY4" fmla="*/ 885349 h 885825"/>
                      <a:gd name="connsiteX5" fmla="*/ 662464 w 1438275"/>
                      <a:gd name="connsiteY5" fmla="*/ 338614 h 885825"/>
                      <a:gd name="connsiteX6" fmla="*/ 928211 w 1438275"/>
                      <a:gd name="connsiteY6" fmla="*/ 605314 h 885825"/>
                      <a:gd name="connsiteX7" fmla="*/ 1029176 w 1438275"/>
                      <a:gd name="connsiteY7" fmla="*/ 503396 h 885825"/>
                      <a:gd name="connsiteX8" fmla="*/ 902494 w 1438275"/>
                      <a:gd name="connsiteY8" fmla="*/ 376714 h 885825"/>
                      <a:gd name="connsiteX9" fmla="*/ 1070134 w 1438275"/>
                      <a:gd name="connsiteY9" fmla="*/ 209074 h 885825"/>
                      <a:gd name="connsiteX10" fmla="*/ 1337786 w 1438275"/>
                      <a:gd name="connsiteY10" fmla="*/ 480536 h 885825"/>
                      <a:gd name="connsiteX11" fmla="*/ 1438751 w 1438275"/>
                      <a:gd name="connsiteY11" fmla="*/ 378619 h 885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38275" h="885825">
                        <a:moveTo>
                          <a:pt x="1070134" y="7144"/>
                        </a:moveTo>
                        <a:lnTo>
                          <a:pt x="801529" y="275749"/>
                        </a:lnTo>
                        <a:lnTo>
                          <a:pt x="662464" y="137636"/>
                        </a:lnTo>
                        <a:lnTo>
                          <a:pt x="7144" y="784384"/>
                        </a:lnTo>
                        <a:lnTo>
                          <a:pt x="108109" y="885349"/>
                        </a:lnTo>
                        <a:lnTo>
                          <a:pt x="662464" y="338614"/>
                        </a:lnTo>
                        <a:lnTo>
                          <a:pt x="928211" y="605314"/>
                        </a:lnTo>
                        <a:lnTo>
                          <a:pt x="1029176" y="503396"/>
                        </a:lnTo>
                        <a:lnTo>
                          <a:pt x="902494" y="376714"/>
                        </a:lnTo>
                        <a:lnTo>
                          <a:pt x="1070134" y="209074"/>
                        </a:lnTo>
                        <a:lnTo>
                          <a:pt x="1337786" y="480536"/>
                        </a:lnTo>
                        <a:lnTo>
                          <a:pt x="1438751" y="378619"/>
                        </a:lnTo>
                        <a:close/>
                      </a:path>
                    </a:pathLst>
                  </a:custGeom>
                  <a:grpFill/>
                  <a:ln w="9525" cap="flat">
                    <a:noFill/>
                    <a:prstDash val="solid"/>
                    <a:miter/>
                  </a:ln>
                </p:spPr>
                <p:txBody>
                  <a:bodyPr rtlCol="0" anchor="ctr"/>
                  <a:lstStyle/>
                  <a:p>
                    <a:pPr defTabSz="746602"/>
                    <a:endParaRPr lang="nl-NL" sz="5400" dirty="0">
                      <a:solidFill>
                        <a:srgbClr val="211F26"/>
                      </a:solidFill>
                      <a:latin typeface="Segoe UI Light"/>
                    </a:endParaRPr>
                  </a:p>
                </p:txBody>
              </p:sp>
            </p:grpSp>
          </p:grpSp>
          <p:sp>
            <p:nvSpPr>
              <p:cNvPr id="242" name="Tekstvak 241">
                <a:extLst>
                  <a:ext uri="{FF2B5EF4-FFF2-40B4-BE49-F238E27FC236}">
                    <a16:creationId xmlns:a16="http://schemas.microsoft.com/office/drawing/2014/main" id="{BFF1D99C-ADB7-4F3E-86A4-DF861611FBAE}"/>
                  </a:ext>
                </a:extLst>
              </p:cNvPr>
              <p:cNvSpPr txBox="1"/>
              <p:nvPr userDrawn="1"/>
            </p:nvSpPr>
            <p:spPr>
              <a:xfrm>
                <a:off x="-3565087" y="1617700"/>
                <a:ext cx="627469" cy="113727"/>
              </a:xfrm>
              <a:prstGeom prst="rect">
                <a:avLst/>
              </a:prstGeom>
              <a:noFill/>
            </p:spPr>
            <p:txBody>
              <a:bodyPr wrap="square" lIns="0" tIns="18000" rIns="0" bIns="0" rtlCol="0" anchor="t">
                <a:noAutofit/>
              </a:bodyPr>
              <a:lstStyle/>
              <a:p>
                <a:pPr marL="0" marR="0" lvl="0" indent="0" algn="ctr" defTabSz="685800" rtl="0"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Afbeeldingen</a:t>
                </a:r>
              </a:p>
            </p:txBody>
          </p:sp>
        </p:grpSp>
        <p:grpSp>
          <p:nvGrpSpPr>
            <p:cNvPr id="173" name="Groep 172">
              <a:extLst>
                <a:ext uri="{FF2B5EF4-FFF2-40B4-BE49-F238E27FC236}">
                  <a16:creationId xmlns:a16="http://schemas.microsoft.com/office/drawing/2014/main" id="{50C0CD6E-4F22-4AE8-8AA2-7355EA6811A9}"/>
                </a:ext>
              </a:extLst>
            </p:cNvPr>
            <p:cNvGrpSpPr/>
            <p:nvPr userDrawn="1"/>
          </p:nvGrpSpPr>
          <p:grpSpPr>
            <a:xfrm>
              <a:off x="-3354295" y="5166361"/>
              <a:ext cx="514284" cy="506545"/>
              <a:chOff x="12617641" y="3403239"/>
              <a:chExt cx="752963" cy="741634"/>
            </a:xfrm>
          </p:grpSpPr>
          <p:grpSp>
            <p:nvGrpSpPr>
              <p:cNvPr id="181" name="Groep 180">
                <a:extLst>
                  <a:ext uri="{FF2B5EF4-FFF2-40B4-BE49-F238E27FC236}">
                    <a16:creationId xmlns:a16="http://schemas.microsoft.com/office/drawing/2014/main" id="{AF9DE299-9BFC-4BCF-9780-D5A89A8B08C9}"/>
                  </a:ext>
                </a:extLst>
              </p:cNvPr>
              <p:cNvGrpSpPr/>
              <p:nvPr userDrawn="1"/>
            </p:nvGrpSpPr>
            <p:grpSpPr>
              <a:xfrm>
                <a:off x="12771530" y="3403239"/>
                <a:ext cx="467176" cy="448491"/>
                <a:chOff x="12782157" y="3403239"/>
                <a:chExt cx="467176" cy="448491"/>
              </a:xfrm>
            </p:grpSpPr>
            <p:grpSp>
              <p:nvGrpSpPr>
                <p:cNvPr id="184" name="Groep 183">
                  <a:extLst>
                    <a:ext uri="{FF2B5EF4-FFF2-40B4-BE49-F238E27FC236}">
                      <a16:creationId xmlns:a16="http://schemas.microsoft.com/office/drawing/2014/main" id="{72495018-0BF1-4B9D-AF2F-7F2FEDD11838}"/>
                    </a:ext>
                  </a:extLst>
                </p:cNvPr>
                <p:cNvGrpSpPr/>
                <p:nvPr userDrawn="1"/>
              </p:nvGrpSpPr>
              <p:grpSpPr>
                <a:xfrm>
                  <a:off x="12782157" y="3403239"/>
                  <a:ext cx="412976" cy="396132"/>
                  <a:chOff x="13554906" y="3320109"/>
                  <a:chExt cx="443917" cy="425811"/>
                </a:xfrm>
              </p:grpSpPr>
              <p:grpSp>
                <p:nvGrpSpPr>
                  <p:cNvPr id="234" name="Groep 233">
                    <a:extLst>
                      <a:ext uri="{FF2B5EF4-FFF2-40B4-BE49-F238E27FC236}">
                        <a16:creationId xmlns:a16="http://schemas.microsoft.com/office/drawing/2014/main" id="{2F9E2F01-99D8-40F1-8856-9968B4FCB3CD}"/>
                      </a:ext>
                    </a:extLst>
                  </p:cNvPr>
                  <p:cNvGrpSpPr/>
                  <p:nvPr userDrawn="1"/>
                </p:nvGrpSpPr>
                <p:grpSpPr>
                  <a:xfrm>
                    <a:off x="13554906" y="3320109"/>
                    <a:ext cx="443917" cy="425811"/>
                    <a:chOff x="12909684" y="1276143"/>
                    <a:chExt cx="443917" cy="425811"/>
                  </a:xfrm>
                </p:grpSpPr>
                <p:sp>
                  <p:nvSpPr>
                    <p:cNvPr id="237" name="Rechthoek 236">
                      <a:extLst>
                        <a:ext uri="{FF2B5EF4-FFF2-40B4-BE49-F238E27FC236}">
                          <a16:creationId xmlns:a16="http://schemas.microsoft.com/office/drawing/2014/main" id="{E3C0AB1D-EE9E-4240-95F9-A4508F53FFDF}"/>
                        </a:ext>
                      </a:extLst>
                    </p:cNvPr>
                    <p:cNvSpPr/>
                    <p:nvPr userDrawn="1"/>
                  </p:nvSpPr>
                  <p:spPr>
                    <a:xfrm>
                      <a:off x="12909689" y="1276143"/>
                      <a:ext cx="443912" cy="425811"/>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238" name="Rechthoek 237">
                      <a:extLst>
                        <a:ext uri="{FF2B5EF4-FFF2-40B4-BE49-F238E27FC236}">
                          <a16:creationId xmlns:a16="http://schemas.microsoft.com/office/drawing/2014/main" id="{A562649F-1590-4AF8-96F7-529CDDE4CF2D}"/>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239" name="Ovaal 238">
                      <a:extLst>
                        <a:ext uri="{FF2B5EF4-FFF2-40B4-BE49-F238E27FC236}">
                          <a16:creationId xmlns:a16="http://schemas.microsoft.com/office/drawing/2014/main" id="{D461FE1E-3205-408A-B9E0-CA3AE68AFAFC}"/>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pic>
                <p:nvPicPr>
                  <p:cNvPr id="235" name="Afbeelding 234">
                    <a:extLst>
                      <a:ext uri="{FF2B5EF4-FFF2-40B4-BE49-F238E27FC236}">
                        <a16:creationId xmlns:a16="http://schemas.microsoft.com/office/drawing/2014/main" id="{68FACD0C-D514-4D96-99A8-88F16EBC91E0}"/>
                      </a:ext>
                    </a:extLst>
                  </p:cNvPr>
                  <p:cNvPicPr>
                    <a:picLocks noChangeAspect="1"/>
                  </p:cNvPicPr>
                  <p:nvPr userDrawn="1"/>
                </p:nvPicPr>
                <p:blipFill>
                  <a:blip r:embed="rId3">
                    <a:duotone>
                      <a:prstClr val="black"/>
                      <a:srgbClr val="4D82B8">
                        <a:tint val="45000"/>
                        <a:satMod val="400000"/>
                      </a:srgbClr>
                    </a:duotone>
                    <a:extLst>
                      <a:ext uri="{BEBA8EAE-BF5A-486C-A8C5-ECC9F3942E4B}">
                        <a14:imgProps xmlns:a14="http://schemas.microsoft.com/office/drawing/2010/main">
                          <a14:imgLayer r:embed="rId4">
                            <a14:imgEffect>
                              <a14:brightnessContrast contrast="-40000"/>
                            </a14:imgEffect>
                          </a14:imgLayer>
                        </a14:imgProps>
                      </a:ext>
                    </a:extLst>
                  </a:blip>
                  <a:stretch>
                    <a:fillRect/>
                  </a:stretch>
                </p:blipFill>
                <p:spPr>
                  <a:xfrm>
                    <a:off x="13567296" y="3424991"/>
                    <a:ext cx="173367" cy="140220"/>
                  </a:xfrm>
                  <a:prstGeom prst="rect">
                    <a:avLst/>
                  </a:prstGeom>
                </p:spPr>
              </p:pic>
              <p:pic>
                <p:nvPicPr>
                  <p:cNvPr id="236" name="Afbeelding 235">
                    <a:extLst>
                      <a:ext uri="{FF2B5EF4-FFF2-40B4-BE49-F238E27FC236}">
                        <a16:creationId xmlns:a16="http://schemas.microsoft.com/office/drawing/2014/main" id="{A98D695A-EEF5-415F-82DC-1F9C829B297F}"/>
                      </a:ext>
                    </a:extLst>
                  </p:cNvPr>
                  <p:cNvPicPr>
                    <a:picLocks noChangeAspect="1"/>
                  </p:cNvPicPr>
                  <p:nvPr userDrawn="1"/>
                </p:nvPicPr>
                <p:blipFill>
                  <a:blip r:embed="rId3">
                    <a:duotone>
                      <a:prstClr val="black"/>
                      <a:srgbClr val="4D82B8">
                        <a:tint val="45000"/>
                        <a:satMod val="400000"/>
                      </a:srgbClr>
                    </a:duotone>
                    <a:extLst>
                      <a:ext uri="{BEBA8EAE-BF5A-486C-A8C5-ECC9F3942E4B}">
                        <a14:imgProps xmlns:a14="http://schemas.microsoft.com/office/drawing/2010/main">
                          <a14:imgLayer r:embed="rId4">
                            <a14:imgEffect>
                              <a14:brightnessContrast contrast="-40000"/>
                            </a14:imgEffect>
                          </a14:imgLayer>
                        </a14:imgProps>
                      </a:ext>
                    </a:extLst>
                  </a:blip>
                  <a:stretch>
                    <a:fillRect/>
                  </a:stretch>
                </p:blipFill>
                <p:spPr>
                  <a:xfrm flipH="1">
                    <a:off x="13635599" y="3449265"/>
                    <a:ext cx="173367" cy="111424"/>
                  </a:xfrm>
                  <a:prstGeom prst="rect">
                    <a:avLst/>
                  </a:prstGeom>
                </p:spPr>
              </p:pic>
            </p:grpSp>
            <p:grpSp>
              <p:nvGrpSpPr>
                <p:cNvPr id="201" name="Groep 200">
                  <a:extLst>
                    <a:ext uri="{FF2B5EF4-FFF2-40B4-BE49-F238E27FC236}">
                      <a16:creationId xmlns:a16="http://schemas.microsoft.com/office/drawing/2014/main" id="{BB2B25AC-4BDD-41AA-8E23-39F5953A6CB4}"/>
                    </a:ext>
                  </a:extLst>
                </p:cNvPr>
                <p:cNvGrpSpPr/>
                <p:nvPr userDrawn="1"/>
              </p:nvGrpSpPr>
              <p:grpSpPr>
                <a:xfrm>
                  <a:off x="13103513" y="3705268"/>
                  <a:ext cx="145820" cy="146462"/>
                  <a:chOff x="13096169" y="3602278"/>
                  <a:chExt cx="145820" cy="146462"/>
                </a:xfrm>
              </p:grpSpPr>
              <p:sp>
                <p:nvSpPr>
                  <p:cNvPr id="212" name="Rechthoek 211">
                    <a:extLst>
                      <a:ext uri="{FF2B5EF4-FFF2-40B4-BE49-F238E27FC236}">
                        <a16:creationId xmlns:a16="http://schemas.microsoft.com/office/drawing/2014/main" id="{AB896491-A586-4EB7-ABDC-8B7811F88F55}"/>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233" name="Rechthoek 232">
                    <a:extLst>
                      <a:ext uri="{FF2B5EF4-FFF2-40B4-BE49-F238E27FC236}">
                        <a16:creationId xmlns:a16="http://schemas.microsoft.com/office/drawing/2014/main" id="{C12E1FA6-8C78-4A6E-BB75-E7C31DD7966F}"/>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nvGrpSpPr>
                <p:cNvPr id="202" name="Groep 201">
                  <a:extLst>
                    <a:ext uri="{FF2B5EF4-FFF2-40B4-BE49-F238E27FC236}">
                      <a16:creationId xmlns:a16="http://schemas.microsoft.com/office/drawing/2014/main" id="{0EA43F48-4315-4655-8AB7-5481487A93E7}"/>
                    </a:ext>
                  </a:extLst>
                </p:cNvPr>
                <p:cNvGrpSpPr/>
                <p:nvPr userDrawn="1"/>
              </p:nvGrpSpPr>
              <p:grpSpPr>
                <a:xfrm rot="10800000">
                  <a:off x="13061402" y="3665637"/>
                  <a:ext cx="145820" cy="146462"/>
                  <a:chOff x="13096169" y="3602278"/>
                  <a:chExt cx="145820" cy="146462"/>
                </a:xfrm>
              </p:grpSpPr>
              <p:sp>
                <p:nvSpPr>
                  <p:cNvPr id="203" name="Rechthoek 202">
                    <a:extLst>
                      <a:ext uri="{FF2B5EF4-FFF2-40B4-BE49-F238E27FC236}">
                        <a16:creationId xmlns:a16="http://schemas.microsoft.com/office/drawing/2014/main" id="{98D2BD94-4694-4590-8495-DC3DAD9FE292}"/>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211" name="Rechthoek 210">
                    <a:extLst>
                      <a:ext uri="{FF2B5EF4-FFF2-40B4-BE49-F238E27FC236}">
                        <a16:creationId xmlns:a16="http://schemas.microsoft.com/office/drawing/2014/main" id="{056D2181-75E1-4E5C-A244-80FC96E39E9B}"/>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sp>
            <p:nvSpPr>
              <p:cNvPr id="182" name="Rechthoek 181">
                <a:extLst>
                  <a:ext uri="{FF2B5EF4-FFF2-40B4-BE49-F238E27FC236}">
                    <a16:creationId xmlns:a16="http://schemas.microsoft.com/office/drawing/2014/main" id="{86F07913-7381-41DB-BF69-0D7552484D8B}"/>
                  </a:ext>
                </a:extLst>
              </p:cNvPr>
              <p:cNvSpPr/>
              <p:nvPr userDrawn="1"/>
            </p:nvSpPr>
            <p:spPr>
              <a:xfrm>
                <a:off x="12617641" y="3889890"/>
                <a:ext cx="752963"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450"/>
                  </a:spcBef>
                  <a:spcAft>
                    <a:spcPts val="450"/>
                  </a:spcAft>
                </a:pPr>
                <a:r>
                  <a:rPr lang="nl-NL" sz="675" b="0" noProof="0" dirty="0">
                    <a:solidFill>
                      <a:srgbClr val="211F26"/>
                    </a:solidFill>
                    <a:latin typeface="Calibri" panose="020F0502020204030204" pitchFamily="34" charset="0"/>
                    <a:cs typeface="Calibri" panose="020F0502020204030204" pitchFamily="34" charset="0"/>
                  </a:rPr>
                  <a:t>Bijsnijden</a:t>
                </a:r>
              </a:p>
            </p:txBody>
          </p:sp>
          <p:sp>
            <p:nvSpPr>
              <p:cNvPr id="183" name="Gelijkbenige driehoek 182">
                <a:extLst>
                  <a:ext uri="{FF2B5EF4-FFF2-40B4-BE49-F238E27FC236}">
                    <a16:creationId xmlns:a16="http://schemas.microsoft.com/office/drawing/2014/main" id="{865A07A0-BC4D-44AE-8D75-1991713807C4}"/>
                  </a:ext>
                </a:extLst>
              </p:cNvPr>
              <p:cNvSpPr/>
              <p:nvPr userDrawn="1"/>
            </p:nvSpPr>
            <p:spPr>
              <a:xfrm rot="10800000">
                <a:off x="12950688" y="4093726"/>
                <a:ext cx="86866" cy="51147"/>
              </a:xfrm>
              <a:prstGeom prst="triangle">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sp>
          <p:nvSpPr>
            <p:cNvPr id="174" name="Ovaal 173">
              <a:extLst>
                <a:ext uri="{FF2B5EF4-FFF2-40B4-BE49-F238E27FC236}">
                  <a16:creationId xmlns:a16="http://schemas.microsoft.com/office/drawing/2014/main" id="{5002A964-24BB-4580-B7D8-B7A5CC5CE445}"/>
                </a:ext>
              </a:extLst>
            </p:cNvPr>
            <p:cNvSpPr/>
            <p:nvPr userDrawn="1"/>
          </p:nvSpPr>
          <p:spPr>
            <a:xfrm>
              <a:off x="-3603587" y="181118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175" name="Rechthoek 174">
              <a:extLst>
                <a:ext uri="{FF2B5EF4-FFF2-40B4-BE49-F238E27FC236}">
                  <a16:creationId xmlns:a16="http://schemas.microsoft.com/office/drawing/2014/main" id="{69B1D521-E66B-46DE-B705-1D7FD47BA2FE}"/>
                </a:ext>
              </a:extLst>
            </p:cNvPr>
            <p:cNvSpPr/>
            <p:nvPr userDrawn="1"/>
          </p:nvSpPr>
          <p:spPr>
            <a:xfrm>
              <a:off x="-3319415" y="1811185"/>
              <a:ext cx="2944682" cy="326338"/>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Kies de gewenste categorie en afbeelding</a:t>
              </a:r>
              <a:b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‘Invoegen’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180" name="Rechthoek 179">
              <a:extLst>
                <a:ext uri="{FF2B5EF4-FFF2-40B4-BE49-F238E27FC236}">
                  <a16:creationId xmlns:a16="http://schemas.microsoft.com/office/drawing/2014/main" id="{95AEB5BB-5304-4C73-8C9C-C87E285C4938}"/>
                </a:ext>
              </a:extLst>
            </p:cNvPr>
            <p:cNvSpPr/>
            <p:nvPr userDrawn="1"/>
          </p:nvSpPr>
          <p:spPr>
            <a:xfrm>
              <a:off x="-3319415" y="2245760"/>
              <a:ext cx="825500" cy="209550"/>
            </a:xfrm>
            <a:prstGeom prst="rect">
              <a:avLst/>
            </a:prstGeom>
            <a:solidFill>
              <a:srgbClr val="1FF524"/>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450"/>
                </a:spcBef>
                <a:spcAft>
                  <a:spcPts val="450"/>
                </a:spcAft>
              </a:pPr>
              <a:r>
                <a:rPr lang="nl-NL" sz="750" b="1" noProof="0" dirty="0">
                  <a:solidFill>
                    <a:srgbClr val="211F26"/>
                  </a:solidFill>
                  <a:latin typeface="Calibri" panose="020F0502020204030204" pitchFamily="34" charset="0"/>
                  <a:cs typeface="Calibri" panose="020F0502020204030204" pitchFamily="34" charset="0"/>
                </a:rPr>
                <a:t>Invoegen</a:t>
              </a:r>
            </a:p>
          </p:txBody>
        </p:sp>
      </p:grpSp>
      <p:sp>
        <p:nvSpPr>
          <p:cNvPr id="11" name="- INFO">
            <a:extLst>
              <a:ext uri="{FF2B5EF4-FFF2-40B4-BE49-F238E27FC236}">
                <a16:creationId xmlns:a16="http://schemas.microsoft.com/office/drawing/2014/main" id="{D5D548DA-264A-4D19-8A0A-B2288EC6661C}"/>
              </a:ext>
            </a:extLst>
          </p:cNvPr>
          <p:cNvSpPr txBox="1"/>
          <p:nvPr userDrawn="1"/>
        </p:nvSpPr>
        <p:spPr>
          <a:xfrm>
            <a:off x="0" y="-272667"/>
            <a:ext cx="9134475" cy="148842"/>
          </a:xfrm>
          <a:prstGeom prst="rect">
            <a:avLst/>
          </a:prstGeom>
          <a:noFill/>
        </p:spPr>
        <p:txBody>
          <a:bodyPr wrap="square" lIns="0" tIns="0" rIns="0" bIns="0" rtlCol="0" anchor="ctr" anchorCtr="0">
            <a:noAutofit/>
          </a:bodyPr>
          <a:lstStyle/>
          <a:p>
            <a:pPr algn="l"/>
            <a:r>
              <a:rPr lang="nl-NL" sz="1050" b="1" cap="all" spc="0" baseline="0" dirty="0">
                <a:solidFill>
                  <a:sysClr val="windowText" lastClr="000000"/>
                </a:solidFill>
                <a:latin typeface="+mn-lt"/>
                <a:cs typeface="Calibri" panose="020F0502020204030204" pitchFamily="34" charset="0"/>
              </a:rPr>
              <a:t>Telefoon</a:t>
            </a:r>
          </a:p>
        </p:txBody>
      </p:sp>
      <p:sp>
        <p:nvSpPr>
          <p:cNvPr id="5" name="voettekst">
            <a:extLst>
              <a:ext uri="{FF2B5EF4-FFF2-40B4-BE49-F238E27FC236}">
                <a16:creationId xmlns:a16="http://schemas.microsoft.com/office/drawing/2014/main" id="{7B9B5AD8-20ED-43D8-A7A9-54D9AEF0A965}"/>
              </a:ext>
            </a:extLst>
          </p:cNvPr>
          <p:cNvSpPr>
            <a:spLocks noGrp="1"/>
          </p:cNvSpPr>
          <p:nvPr userDrawn="1">
            <p:ph type="ftr" sz="quarter" idx="11"/>
          </p:nvPr>
        </p:nvSpPr>
        <p:spPr/>
        <p:txBody>
          <a:bodyPr/>
          <a:lstStyle/>
          <a:p>
            <a:r>
              <a:rPr lang="nl-NL"/>
              <a:t>Erasmus University Rotterdam </a:t>
            </a:r>
            <a:endParaRPr lang="nl-NL" dirty="0"/>
          </a:p>
        </p:txBody>
      </p:sp>
      <p:sp>
        <p:nvSpPr>
          <p:cNvPr id="8" name="titel">
            <a:extLst>
              <a:ext uri="{FF2B5EF4-FFF2-40B4-BE49-F238E27FC236}">
                <a16:creationId xmlns:a16="http://schemas.microsoft.com/office/drawing/2014/main" id="{4FCE8B7B-8D3B-466F-8956-5C1F4F50265C}"/>
              </a:ext>
            </a:extLst>
          </p:cNvPr>
          <p:cNvSpPr>
            <a:spLocks noGrp="1"/>
          </p:cNvSpPr>
          <p:nvPr userDrawn="1">
            <p:ph type="title" hasCustomPrompt="1"/>
          </p:nvPr>
        </p:nvSpPr>
        <p:spPr>
          <a:xfrm>
            <a:off x="401241" y="541926"/>
            <a:ext cx="2822195" cy="531827"/>
          </a:xfrm>
        </p:spPr>
        <p:txBody>
          <a:bodyPr/>
          <a:lstStyle/>
          <a:p>
            <a:r>
              <a:rPr lang="nl-NL"/>
              <a:t>Titel</a:t>
            </a:r>
            <a:br>
              <a:rPr lang="nl-NL"/>
            </a:br>
            <a:r>
              <a:rPr lang="nl-NL"/>
              <a:t>max. 2 regels</a:t>
            </a:r>
            <a:endParaRPr lang="nl-NL" dirty="0"/>
          </a:p>
        </p:txBody>
      </p:sp>
      <p:sp>
        <p:nvSpPr>
          <p:cNvPr id="4" name="datum">
            <a:extLst>
              <a:ext uri="{FF2B5EF4-FFF2-40B4-BE49-F238E27FC236}">
                <a16:creationId xmlns:a16="http://schemas.microsoft.com/office/drawing/2014/main" id="{8E420A72-FB1A-45BF-AC4A-C2A67FDAE6C8}"/>
              </a:ext>
            </a:extLst>
          </p:cNvPr>
          <p:cNvSpPr>
            <a:spLocks noGrp="1"/>
          </p:cNvSpPr>
          <p:nvPr userDrawn="1">
            <p:ph type="dt" sz="half" idx="10"/>
          </p:nvPr>
        </p:nvSpPr>
        <p:spPr/>
        <p:txBody>
          <a:bodyPr/>
          <a:lstStyle/>
          <a:p>
            <a:fld id="{4F03386F-C101-4B30-8CD2-E99098A4E229}" type="datetime1">
              <a:rPr lang="nl-NL" smtClean="0"/>
              <a:t>15-4-2025</a:t>
            </a:fld>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userDrawn="1">
            <p:ph type="sldNum" sz="quarter" idx="12"/>
          </p:nvPr>
        </p:nvSpPr>
        <p:spPr/>
        <p:txBody>
          <a:bodyPr/>
          <a:lstStyle/>
          <a:p>
            <a:fld id="{361A1203-CA3D-4D48-AFA0-9D668419C1D5}" type="slidenum">
              <a:rPr lang="nl-NL" smtClean="0"/>
              <a:t>‹#›</a:t>
            </a:fld>
            <a:endParaRPr lang="nl-NL" dirty="0"/>
          </a:p>
        </p:txBody>
      </p:sp>
    </p:spTree>
    <p:extLst>
      <p:ext uri="{BB962C8B-B14F-4D97-AF65-F5344CB8AC3E}">
        <p14:creationId xmlns:p14="http://schemas.microsoft.com/office/powerpoint/2010/main" val="78505338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92.xml><?xml version="1.0" encoding="utf-8"?>
<p:sldLayout xmlns:a="http://schemas.openxmlformats.org/drawingml/2006/main" xmlns:r="http://schemas.openxmlformats.org/officeDocument/2006/relationships" xmlns:p="http://schemas.openxmlformats.org/presentationml/2006/main" preserve="1" userDrawn="1">
  <p:cSld name="Computer">
    <p:bg>
      <p:bgPr>
        <a:solidFill>
          <a:schemeClr val="bg1"/>
        </a:solidFill>
        <a:effectLst/>
      </p:bgPr>
    </p:bg>
    <p:spTree>
      <p:nvGrpSpPr>
        <p:cNvPr id="1" name=""/>
        <p:cNvGrpSpPr/>
        <p:nvPr/>
      </p:nvGrpSpPr>
      <p:grpSpPr>
        <a:xfrm>
          <a:off x="0" y="0"/>
          <a:ext cx="0" cy="0"/>
          <a:chOff x="0" y="0"/>
          <a:chExt cx="0" cy="0"/>
        </a:xfrm>
      </p:grpSpPr>
      <p:sp>
        <p:nvSpPr>
          <p:cNvPr id="2" name="Tekstvak 1">
            <a:extLst>
              <a:ext uri="{FF2B5EF4-FFF2-40B4-BE49-F238E27FC236}">
                <a16:creationId xmlns:a16="http://schemas.microsoft.com/office/drawing/2014/main" id="{8FE33928-5E6F-413F-8062-50D0BCBB4E1D}"/>
              </a:ext>
            </a:extLst>
          </p:cNvPr>
          <p:cNvSpPr txBox="1">
            <a:spLocks/>
          </p:cNvSpPr>
          <p:nvPr userDrawn="1"/>
        </p:nvSpPr>
        <p:spPr>
          <a:xfrm>
            <a:off x="1" y="3372446"/>
            <a:ext cx="3344825" cy="1771056"/>
          </a:xfrm>
          <a:custGeom>
            <a:avLst/>
            <a:gdLst>
              <a:gd name="connsiteX0" fmla="*/ 0 w 4459767"/>
              <a:gd name="connsiteY0" fmla="*/ 0 h 2361408"/>
              <a:gd name="connsiteX1" fmla="*/ 188757 w 4459767"/>
              <a:gd name="connsiteY1" fmla="*/ 263618 h 2361408"/>
              <a:gd name="connsiteX2" fmla="*/ 4342871 w 4459767"/>
              <a:gd name="connsiteY2" fmla="*/ 2325152 h 2361408"/>
              <a:gd name="connsiteX3" fmla="*/ 4459767 w 4459767"/>
              <a:gd name="connsiteY3" fmla="*/ 2361408 h 2361408"/>
              <a:gd name="connsiteX4" fmla="*/ 0 w 4459767"/>
              <a:gd name="connsiteY4" fmla="*/ 2361408 h 23614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59767" h="2361408">
                <a:moveTo>
                  <a:pt x="0" y="0"/>
                </a:moveTo>
                <a:lnTo>
                  <a:pt x="188757" y="263618"/>
                </a:lnTo>
                <a:cubicBezTo>
                  <a:pt x="1272638" y="1642098"/>
                  <a:pt x="2978863" y="1917971"/>
                  <a:pt x="4342871" y="2325152"/>
                </a:cubicBezTo>
                <a:lnTo>
                  <a:pt x="4459767" y="2361408"/>
                </a:lnTo>
                <a:lnTo>
                  <a:pt x="0" y="2361408"/>
                </a:lnTo>
                <a:close/>
              </a:path>
            </a:pathLst>
          </a:custGeom>
          <a:solidFill>
            <a:schemeClr val="accent2"/>
          </a:solidFill>
        </p:spPr>
        <p:txBody>
          <a:bodyPr wrap="square">
            <a:noAutofit/>
          </a:bodyPr>
          <a:lstStyle>
            <a:lvl1pPr marL="0" indent="0" algn="l" defTabSz="914400" rtl="0" eaLnBrk="1" latinLnBrk="0" hangingPunct="1">
              <a:lnSpc>
                <a:spcPct val="90000"/>
              </a:lnSpc>
              <a:spcBef>
                <a:spcPts val="1000"/>
              </a:spcBef>
              <a:buClr>
                <a:schemeClr val="tx1"/>
              </a:buClr>
              <a:buFont typeface="Calibri" panose="020F0502020204030204" pitchFamily="34" charset="0"/>
              <a:buNone/>
              <a:defRPr sz="1400" kern="1200">
                <a:solidFill>
                  <a:schemeClr val="tx1"/>
                </a:solidFill>
                <a:latin typeface="+mn-lt"/>
                <a:ea typeface="+mn-ea"/>
                <a:cs typeface="+mn-cs"/>
              </a:defRPr>
            </a:lvl1pPr>
            <a:lvl2pPr marL="536575" indent="-273050" algn="l" defTabSz="914400" rtl="0" eaLnBrk="1" latinLnBrk="0" hangingPunct="1">
              <a:lnSpc>
                <a:spcPct val="90000"/>
              </a:lnSpc>
              <a:spcBef>
                <a:spcPts val="500"/>
              </a:spcBef>
              <a:buClr>
                <a:schemeClr val="tx1"/>
              </a:buClr>
              <a:buFont typeface="Arial" panose="020B0604020202020204" pitchFamily="34" charset="0"/>
              <a:buChar char="›"/>
              <a:defRPr sz="1400" kern="1200">
                <a:solidFill>
                  <a:schemeClr val="tx1"/>
                </a:solidFill>
                <a:latin typeface="+mn-lt"/>
                <a:ea typeface="+mn-ea"/>
                <a:cs typeface="+mn-cs"/>
              </a:defRPr>
            </a:lvl2pPr>
            <a:lvl3pPr marL="0" indent="0" algn="l" defTabSz="914400" rtl="0" eaLnBrk="1" latinLnBrk="0" hangingPunct="1">
              <a:lnSpc>
                <a:spcPct val="90000"/>
              </a:lnSpc>
              <a:spcBef>
                <a:spcPts val="500"/>
              </a:spcBef>
              <a:buFont typeface="Arial" panose="020B0604020202020204" pitchFamily="34" charset="0"/>
              <a:buNone/>
              <a:defRPr sz="1400" kern="1200">
                <a:solidFill>
                  <a:schemeClr val="tx1"/>
                </a:solidFill>
                <a:latin typeface="+mn-lt"/>
                <a:ea typeface="+mn-ea"/>
                <a:cs typeface="+mn-cs"/>
              </a:defRPr>
            </a:lvl3pPr>
            <a:lvl4pPr marL="0" indent="0" algn="l" defTabSz="914400" rtl="0" eaLnBrk="1" latinLnBrk="0" hangingPunct="1">
              <a:lnSpc>
                <a:spcPts val="3200"/>
              </a:lnSpc>
              <a:spcBef>
                <a:spcPts val="500"/>
              </a:spcBef>
              <a:buFont typeface="Arial" panose="020B0604020202020204" pitchFamily="34" charset="0"/>
              <a:buNone/>
              <a:defRPr sz="3400" b="1" i="0" kern="1200">
                <a:solidFill>
                  <a:schemeClr val="tx1"/>
                </a:solidFill>
                <a:latin typeface="+mn-lt"/>
                <a:ea typeface="+mn-ea"/>
                <a:cs typeface="+mn-cs"/>
              </a:defRPr>
            </a:lvl4pPr>
            <a:lvl5pPr marL="0" indent="0" algn="l" defTabSz="914400" rtl="0" eaLnBrk="1" latinLnBrk="0" hangingPunct="1">
              <a:lnSpc>
                <a:spcPct val="90000"/>
              </a:lnSpc>
              <a:spcBef>
                <a:spcPts val="500"/>
              </a:spcBef>
              <a:buFont typeface="Calibri" panose="020F0502020204030204" pitchFamily="34" charset="0"/>
              <a:buNone/>
              <a:tabLst/>
              <a:defRPr sz="1800" b="1" kern="1200" cap="none" spc="0" baseline="0">
                <a:solidFill>
                  <a:schemeClr val="tx1"/>
                </a:solidFill>
                <a:latin typeface="+mn-lt"/>
                <a:ea typeface="+mn-ea"/>
                <a:cs typeface="+mn-cs"/>
              </a:defRPr>
            </a:lvl5pPr>
            <a:lvl6pPr marL="0" indent="0" algn="l" defTabSz="914400" rtl="0" eaLnBrk="1" latinLnBrk="0" hangingPunct="1">
              <a:lnSpc>
                <a:spcPct val="90000"/>
              </a:lnSpc>
              <a:spcBef>
                <a:spcPts val="500"/>
              </a:spcBef>
              <a:buFont typeface="Arial" panose="020B0604020202020204" pitchFamily="34" charset="0"/>
              <a:buNone/>
              <a:defRPr sz="1400" b="1" kern="1200">
                <a:solidFill>
                  <a:schemeClr val="accent4"/>
                </a:solidFill>
                <a:latin typeface="+mn-lt"/>
                <a:ea typeface="+mn-ea"/>
                <a:cs typeface="+mn-cs"/>
              </a:defRPr>
            </a:lvl6pPr>
            <a:lvl7pPr marL="263525" indent="-263525" algn="l" defTabSz="914400" rtl="0" eaLnBrk="1" latinLnBrk="0" hangingPunct="1">
              <a:lnSpc>
                <a:spcPct val="90000"/>
              </a:lnSpc>
              <a:spcBef>
                <a:spcPts val="500"/>
              </a:spcBef>
              <a:buFont typeface="+mj-lt"/>
              <a:buAutoNum type="arabicPeriod"/>
              <a:defRPr sz="1400" kern="1200">
                <a:solidFill>
                  <a:schemeClr val="tx1"/>
                </a:solidFill>
                <a:latin typeface="+mn-lt"/>
                <a:ea typeface="+mn-ea"/>
                <a:cs typeface="+mn-cs"/>
              </a:defRPr>
            </a:lvl7pPr>
            <a:lvl8pPr marL="263525" indent="-263525" algn="l" defTabSz="914400" rtl="0" eaLnBrk="1" latinLnBrk="0" hangingPunct="1">
              <a:lnSpc>
                <a:spcPct val="90000"/>
              </a:lnSpc>
              <a:spcBef>
                <a:spcPts val="500"/>
              </a:spcBef>
              <a:buFont typeface="+mj-lt"/>
              <a:buAutoNum type="alphaLcPeriod"/>
              <a:defRPr sz="1400" kern="1200">
                <a:solidFill>
                  <a:schemeClr val="tx1"/>
                </a:solidFill>
                <a:latin typeface="+mn-lt"/>
                <a:ea typeface="+mn-ea"/>
                <a:cs typeface="+mn-cs"/>
              </a:defRPr>
            </a:lvl8pPr>
            <a:lvl9pPr marL="0" indent="0" algn="l" defTabSz="914400" rtl="0" eaLnBrk="1" latinLnBrk="0" hangingPunct="1">
              <a:lnSpc>
                <a:spcPct val="90000"/>
              </a:lnSpc>
              <a:spcBef>
                <a:spcPts val="500"/>
              </a:spcBef>
              <a:buFont typeface="Arial" panose="020B0604020202020204" pitchFamily="34" charset="0"/>
              <a:buNone/>
              <a:defRPr sz="1200" i="1" kern="1200">
                <a:solidFill>
                  <a:schemeClr val="tx1"/>
                </a:solidFill>
                <a:latin typeface="+mn-lt"/>
                <a:ea typeface="+mn-ea"/>
                <a:cs typeface="+mn-cs"/>
              </a:defRPr>
            </a:lvl9pPr>
          </a:lstStyle>
          <a:p>
            <a:r>
              <a:rPr lang="nl-NL" sz="1050" dirty="0"/>
              <a:t> </a:t>
            </a:r>
          </a:p>
        </p:txBody>
      </p:sp>
      <p:grpSp>
        <p:nvGrpSpPr>
          <p:cNvPr id="9" name="- INSTRUCTIES">
            <a:extLst>
              <a:ext uri="{FF2B5EF4-FFF2-40B4-BE49-F238E27FC236}">
                <a16:creationId xmlns:a16="http://schemas.microsoft.com/office/drawing/2014/main" id="{8DA91809-19E1-47EC-8D78-062B48946B9E}"/>
              </a:ext>
            </a:extLst>
          </p:cNvPr>
          <p:cNvGrpSpPr/>
          <p:nvPr userDrawn="1"/>
        </p:nvGrpSpPr>
        <p:grpSpPr>
          <a:xfrm>
            <a:off x="9283196" y="0"/>
            <a:ext cx="2770040" cy="4952973"/>
            <a:chOff x="-3786437" y="0"/>
            <a:chExt cx="3693386" cy="6603964"/>
          </a:xfrm>
        </p:grpSpPr>
        <p:sp>
          <p:nvSpPr>
            <p:cNvPr id="12" name="Rechthoek 11">
              <a:extLst>
                <a:ext uri="{FF2B5EF4-FFF2-40B4-BE49-F238E27FC236}">
                  <a16:creationId xmlns:a16="http://schemas.microsoft.com/office/drawing/2014/main" id="{73759245-B1A3-40F9-BEB5-C3F226863C41}"/>
                </a:ext>
              </a:extLst>
            </p:cNvPr>
            <p:cNvSpPr/>
            <p:nvPr userDrawn="1"/>
          </p:nvSpPr>
          <p:spPr>
            <a:xfrm>
              <a:off x="-3786437" y="5775964"/>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900" b="1" cap="all" baseline="0" noProof="0" dirty="0">
                  <a:solidFill>
                    <a:srgbClr val="211F26"/>
                  </a:solidFill>
                  <a:latin typeface="Calibri" panose="020F0502020204030204" pitchFamily="34" charset="0"/>
                  <a:cs typeface="Calibri" panose="020F0502020204030204" pitchFamily="34" charset="0"/>
                </a:rPr>
                <a:t>MEER WETEN?</a:t>
              </a:r>
              <a:br>
                <a:rPr lang="nl-NL" sz="900" b="1" cap="all" baseline="0" noProof="0" dirty="0">
                  <a:solidFill>
                    <a:srgbClr val="211F26"/>
                  </a:solidFill>
                  <a:latin typeface="Calibri" panose="020F0502020204030204" pitchFamily="34" charset="0"/>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900" b="1" cap="all" baseline="0" noProof="0" dirty="0">
                  <a:solidFill>
                    <a:srgbClr val="211F26"/>
                  </a:solidFill>
                  <a:latin typeface="Calibri" panose="020F0502020204030204" pitchFamily="34" charset="0"/>
                  <a:cs typeface="Calibri" panose="020F0502020204030204" pitchFamily="34" charset="0"/>
                </a:rPr>
                <a:t> 'SLIDEBUILDER’ </a:t>
              </a:r>
              <a:r>
                <a:rPr lang="nl-NL" sz="9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900" kern="1200" cap="none" baseline="0" noProof="0" dirty="0">
                  <a:solidFill>
                    <a:srgbClr val="211F26"/>
                  </a:solidFill>
                  <a:latin typeface="Calibri" panose="020F0502020204030204" pitchFamily="34" charset="0"/>
                  <a:ea typeface="+mn-ea"/>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900" b="1" cap="all" baseline="0" noProof="0" dirty="0">
                  <a:solidFill>
                    <a:srgbClr val="211F26"/>
                  </a:solidFill>
                  <a:latin typeface="Calibri" panose="020F0502020204030204" pitchFamily="34" charset="0"/>
                  <a:cs typeface="Calibri" panose="020F0502020204030204" pitchFamily="34" charset="0"/>
                </a:rPr>
                <a:t>'Support &amp; Inspiratie'</a:t>
              </a:r>
            </a:p>
          </p:txBody>
        </p:sp>
        <p:sp>
          <p:nvSpPr>
            <p:cNvPr id="13" name="Rechthoek 12">
              <a:extLst>
                <a:ext uri="{FF2B5EF4-FFF2-40B4-BE49-F238E27FC236}">
                  <a16:creationId xmlns:a16="http://schemas.microsoft.com/office/drawing/2014/main" id="{AFFDA94E-E05A-432F-A0F3-921B71D94020}"/>
                </a:ext>
              </a:extLst>
            </p:cNvPr>
            <p:cNvSpPr/>
            <p:nvPr userDrawn="1"/>
          </p:nvSpPr>
          <p:spPr>
            <a:xfrm>
              <a:off x="-3786165" y="0"/>
              <a:ext cx="3593091" cy="5775964"/>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450"/>
                </a:spcBef>
                <a:spcAft>
                  <a:spcPts val="450"/>
                </a:spcAft>
              </a:pPr>
              <a:r>
                <a:rPr lang="nl-NL" sz="1050" b="1" cap="all" baseline="0" noProof="0" dirty="0">
                  <a:solidFill>
                    <a:schemeClr val="accent1"/>
                  </a:solidFill>
                  <a:latin typeface="Calibri" panose="020F0502020204030204" pitchFamily="34" charset="0"/>
                  <a:cs typeface="Calibri" panose="020F0502020204030204" pitchFamily="34" charset="0"/>
                </a:rPr>
                <a:t>Video invoegen/opmaken</a:t>
              </a:r>
            </a:p>
          </p:txBody>
        </p:sp>
        <p:sp>
          <p:nvSpPr>
            <p:cNvPr id="14" name="Ovaal 13">
              <a:extLst>
                <a:ext uri="{FF2B5EF4-FFF2-40B4-BE49-F238E27FC236}">
                  <a16:creationId xmlns:a16="http://schemas.microsoft.com/office/drawing/2014/main" id="{5E8DFBE3-EB30-48B8-B285-D7D1D27A15B7}"/>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5" name="Rechthoek 14">
              <a:extLst>
                <a:ext uri="{FF2B5EF4-FFF2-40B4-BE49-F238E27FC236}">
                  <a16:creationId xmlns:a16="http://schemas.microsoft.com/office/drawing/2014/main" id="{84097261-A62B-4D7B-9F49-2D5DB09D3429}"/>
                </a:ext>
              </a:extLst>
            </p:cNvPr>
            <p:cNvSpPr/>
            <p:nvPr userDrawn="1"/>
          </p:nvSpPr>
          <p:spPr>
            <a:xfrm>
              <a:off x="-3319415" y="465324"/>
              <a:ext cx="2944682" cy="658026"/>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Wanneer nodig, verwijder de bestaande video d.m.v. de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Klik op het pictogram om een nieuwe video in te voegen</a:t>
              </a:r>
              <a:b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900" b="0" i="1"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(zie onderstaand voorbeeld)</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16" name="Ovaal 15">
              <a:extLst>
                <a:ext uri="{FF2B5EF4-FFF2-40B4-BE49-F238E27FC236}">
                  <a16:creationId xmlns:a16="http://schemas.microsoft.com/office/drawing/2014/main" id="{8328BFB2-D869-4006-B994-A58ED00056A0}"/>
                </a:ext>
              </a:extLst>
            </p:cNvPr>
            <p:cNvSpPr/>
            <p:nvPr userDrawn="1"/>
          </p:nvSpPr>
          <p:spPr>
            <a:xfrm>
              <a:off x="-3603587" y="1729709"/>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17" name="Rechthoek 16">
              <a:extLst>
                <a:ext uri="{FF2B5EF4-FFF2-40B4-BE49-F238E27FC236}">
                  <a16:creationId xmlns:a16="http://schemas.microsoft.com/office/drawing/2014/main" id="{6D422270-EACD-4E50-A140-D5009A4EBA9F}"/>
                </a:ext>
              </a:extLst>
            </p:cNvPr>
            <p:cNvSpPr/>
            <p:nvPr userDrawn="1"/>
          </p:nvSpPr>
          <p:spPr>
            <a:xfrm>
              <a:off x="-3319415" y="1729710"/>
              <a:ext cx="2944682" cy="326338"/>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Selecteer de gewenste video</a:t>
              </a:r>
              <a:b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‘Invoegen’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18" name="Groep 17">
              <a:extLst>
                <a:ext uri="{FF2B5EF4-FFF2-40B4-BE49-F238E27FC236}">
                  <a16:creationId xmlns:a16="http://schemas.microsoft.com/office/drawing/2014/main" id="{FFBCD787-8646-41ED-B700-84B75E2875E5}"/>
                </a:ext>
              </a:extLst>
            </p:cNvPr>
            <p:cNvGrpSpPr/>
            <p:nvPr userDrawn="1"/>
          </p:nvGrpSpPr>
          <p:grpSpPr>
            <a:xfrm>
              <a:off x="-3311319" y="2164285"/>
              <a:ext cx="825500" cy="209550"/>
              <a:chOff x="13504624" y="2482850"/>
              <a:chExt cx="825500" cy="209550"/>
            </a:xfrm>
          </p:grpSpPr>
          <p:sp>
            <p:nvSpPr>
              <p:cNvPr id="77" name="Rechthoek 76">
                <a:extLst>
                  <a:ext uri="{FF2B5EF4-FFF2-40B4-BE49-F238E27FC236}">
                    <a16:creationId xmlns:a16="http://schemas.microsoft.com/office/drawing/2014/main" id="{B48BF971-C9A7-4B59-BF1D-0D638485BE47}"/>
                  </a:ext>
                </a:extLst>
              </p:cNvPr>
              <p:cNvSpPr/>
              <p:nvPr userDrawn="1"/>
            </p:nvSpPr>
            <p:spPr>
              <a:xfrm>
                <a:off x="13504624" y="2482850"/>
                <a:ext cx="825500" cy="209550"/>
              </a:xfrm>
              <a:prstGeom prst="rect">
                <a:avLst/>
              </a:prstGeom>
              <a:solidFill>
                <a:srgbClr val="E5F1FB"/>
              </a:solidFill>
              <a:ln w="12700">
                <a:solidFill>
                  <a:srgbClr val="0B7E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675" b="0" noProof="0" dirty="0">
                    <a:solidFill>
                      <a:srgbClr val="211F26"/>
                    </a:solidFill>
                    <a:latin typeface="Calibri" panose="020F0502020204030204" pitchFamily="34" charset="0"/>
                    <a:cs typeface="Calibri" panose="020F0502020204030204" pitchFamily="34" charset="0"/>
                  </a:rPr>
                  <a:t>Invoegen</a:t>
                </a:r>
              </a:p>
            </p:txBody>
          </p:sp>
          <p:cxnSp>
            <p:nvCxnSpPr>
              <p:cNvPr id="78" name="Rechte verbindingslijn 77">
                <a:extLst>
                  <a:ext uri="{FF2B5EF4-FFF2-40B4-BE49-F238E27FC236}">
                    <a16:creationId xmlns:a16="http://schemas.microsoft.com/office/drawing/2014/main" id="{D0557C8F-7756-4F64-AF90-735F334694AE}"/>
                  </a:ext>
                </a:extLst>
              </p:cNvPr>
              <p:cNvCxnSpPr/>
              <p:nvPr userDrawn="1"/>
            </p:nvCxnSpPr>
            <p:spPr>
              <a:xfrm>
                <a:off x="14155269" y="2515250"/>
                <a:ext cx="0" cy="142717"/>
              </a:xfrm>
              <a:prstGeom prst="line">
                <a:avLst/>
              </a:prstGeom>
              <a:noFill/>
              <a:ln w="3175" cap="flat" cmpd="sng" algn="ctr">
                <a:solidFill>
                  <a:srgbClr val="44546A"/>
                </a:solidFill>
                <a:prstDash val="solid"/>
              </a:ln>
              <a:effectLst/>
            </p:spPr>
          </p:cxnSp>
          <p:sp>
            <p:nvSpPr>
              <p:cNvPr id="79" name="Gelijkbenige driehoek 78">
                <a:extLst>
                  <a:ext uri="{FF2B5EF4-FFF2-40B4-BE49-F238E27FC236}">
                    <a16:creationId xmlns:a16="http://schemas.microsoft.com/office/drawing/2014/main" id="{F5FC9B9F-E267-403C-AD02-DA1F1FC07631}"/>
                  </a:ext>
                </a:extLst>
              </p:cNvPr>
              <p:cNvSpPr/>
              <p:nvPr userDrawn="1"/>
            </p:nvSpPr>
            <p:spPr>
              <a:xfrm rot="10800000">
                <a:off x="14196089" y="2566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675" b="1" noProof="0" dirty="0">
                  <a:solidFill>
                    <a:srgbClr val="211F26"/>
                  </a:solidFill>
                  <a:latin typeface="Calibri" panose="020F0502020204030204" pitchFamily="34" charset="0"/>
                  <a:cs typeface="Calibri" panose="020F0502020204030204" pitchFamily="34" charset="0"/>
                </a:endParaRPr>
              </a:p>
            </p:txBody>
          </p:sp>
        </p:grpSp>
        <p:sp>
          <p:nvSpPr>
            <p:cNvPr id="19" name="Ovaal 18">
              <a:extLst>
                <a:ext uri="{FF2B5EF4-FFF2-40B4-BE49-F238E27FC236}">
                  <a16:creationId xmlns:a16="http://schemas.microsoft.com/office/drawing/2014/main" id="{039DBB03-A1B5-488E-A344-BA585DF4562C}"/>
                </a:ext>
              </a:extLst>
            </p:cNvPr>
            <p:cNvSpPr/>
            <p:nvPr userDrawn="1"/>
          </p:nvSpPr>
          <p:spPr>
            <a:xfrm>
              <a:off x="-3603587" y="2553359"/>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20" name="Rechthoek 19">
              <a:extLst>
                <a:ext uri="{FF2B5EF4-FFF2-40B4-BE49-F238E27FC236}">
                  <a16:creationId xmlns:a16="http://schemas.microsoft.com/office/drawing/2014/main" id="{6C8FC745-2133-4DE8-9436-8725295AC62E}"/>
                </a:ext>
              </a:extLst>
            </p:cNvPr>
            <p:cNvSpPr/>
            <p:nvPr userDrawn="1"/>
          </p:nvSpPr>
          <p:spPr>
            <a:xfrm>
              <a:off x="-3319415" y="2553360"/>
              <a:ext cx="2944682" cy="462795"/>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Klik met de rechter muisknop op de miniatuurweergave van de dia aan de linker kant van het scherm en kies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‘Dia herstellen’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21" name="ICOON_info">
              <a:extLst>
                <a:ext uri="{FF2B5EF4-FFF2-40B4-BE49-F238E27FC236}">
                  <a16:creationId xmlns:a16="http://schemas.microsoft.com/office/drawing/2014/main" id="{9B80B129-84C7-4F5B-B36D-74C2AE9A7216}"/>
                </a:ext>
              </a:extLst>
            </p:cNvPr>
            <p:cNvGrpSpPr/>
            <p:nvPr userDrawn="1"/>
          </p:nvGrpSpPr>
          <p:grpSpPr>
            <a:xfrm>
              <a:off x="-376736" y="5637326"/>
              <a:ext cx="283685" cy="283685"/>
              <a:chOff x="-510741" y="5913713"/>
              <a:chExt cx="267555" cy="267555"/>
            </a:xfrm>
          </p:grpSpPr>
          <p:sp>
            <p:nvSpPr>
              <p:cNvPr id="75" name="Ovaal 74">
                <a:extLst>
                  <a:ext uri="{FF2B5EF4-FFF2-40B4-BE49-F238E27FC236}">
                    <a16:creationId xmlns:a16="http://schemas.microsoft.com/office/drawing/2014/main" id="{FBC8DB4E-DB38-49D8-A1CA-BC5AE22A7416}"/>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450"/>
                  </a:spcBef>
                  <a:spcAft>
                    <a:spcPts val="450"/>
                  </a:spcAft>
                </a:pPr>
                <a:endParaRPr lang="nl-NL" sz="1200" cap="all" baseline="0" noProof="0" dirty="0">
                  <a:latin typeface="Calibri" panose="020F0502020204030204" pitchFamily="34" charset="0"/>
                  <a:cs typeface="Calibri" panose="020F0502020204030204" pitchFamily="34" charset="0"/>
                </a:endParaRPr>
              </a:p>
            </p:txBody>
          </p:sp>
          <p:sp>
            <p:nvSpPr>
              <p:cNvPr id="76" name="Graphic 163" descr="Informatie">
                <a:extLst>
                  <a:ext uri="{FF2B5EF4-FFF2-40B4-BE49-F238E27FC236}">
                    <a16:creationId xmlns:a16="http://schemas.microsoft.com/office/drawing/2014/main" id="{70FEEDCA-9006-4559-8E92-BB5C9C83DA70}"/>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1500" noProof="0" dirty="0">
                  <a:solidFill>
                    <a:srgbClr val="211F26"/>
                  </a:solidFill>
                  <a:latin typeface="Calibri" panose="020F0502020204030204" pitchFamily="34" charset="0"/>
                  <a:cs typeface="Calibri" panose="020F0502020204030204" pitchFamily="34" charset="0"/>
                </a:endParaRPr>
              </a:p>
            </p:txBody>
          </p:sp>
        </p:grpSp>
        <p:sp>
          <p:nvSpPr>
            <p:cNvPr id="22" name="Ovaal 21">
              <a:extLst>
                <a:ext uri="{FF2B5EF4-FFF2-40B4-BE49-F238E27FC236}">
                  <a16:creationId xmlns:a16="http://schemas.microsoft.com/office/drawing/2014/main" id="{2BCAC678-B0E4-41F9-8416-C13209D5462C}"/>
                </a:ext>
              </a:extLst>
            </p:cNvPr>
            <p:cNvSpPr/>
            <p:nvPr userDrawn="1"/>
          </p:nvSpPr>
          <p:spPr>
            <a:xfrm>
              <a:off x="-3603587" y="4145789"/>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23" name="Rechthoek 22">
              <a:extLst>
                <a:ext uri="{FF2B5EF4-FFF2-40B4-BE49-F238E27FC236}">
                  <a16:creationId xmlns:a16="http://schemas.microsoft.com/office/drawing/2014/main" id="{018266AF-498E-450F-8025-D2A4BAC58CF4}"/>
                </a:ext>
              </a:extLst>
            </p:cNvPr>
            <p:cNvSpPr/>
            <p:nvPr userDrawn="1"/>
          </p:nvSpPr>
          <p:spPr>
            <a:xfrm>
              <a:off x="-3319415" y="4145790"/>
              <a:ext cx="2944682" cy="807210"/>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Om de video te schalen of bij te snijden, ga naar de tab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‘Hulpmiddelen voor video’s - Opmaak’</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‘Bijsnijden’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Schaal met de bolletjes de video en met de hoekjes het videokader.</a:t>
              </a:r>
            </a:p>
          </p:txBody>
        </p:sp>
        <p:grpSp>
          <p:nvGrpSpPr>
            <p:cNvPr id="24" name="Groep 23">
              <a:extLst>
                <a:ext uri="{FF2B5EF4-FFF2-40B4-BE49-F238E27FC236}">
                  <a16:creationId xmlns:a16="http://schemas.microsoft.com/office/drawing/2014/main" id="{7ED6438D-A4D3-4807-A274-389E1DFB0107}"/>
                </a:ext>
              </a:extLst>
            </p:cNvPr>
            <p:cNvGrpSpPr/>
            <p:nvPr userDrawn="1"/>
          </p:nvGrpSpPr>
          <p:grpSpPr>
            <a:xfrm>
              <a:off x="-3408294" y="5055351"/>
              <a:ext cx="622283" cy="612919"/>
              <a:chOff x="12617641" y="3403239"/>
              <a:chExt cx="752963" cy="741634"/>
            </a:xfrm>
          </p:grpSpPr>
          <p:grpSp>
            <p:nvGrpSpPr>
              <p:cNvPr id="59" name="Groep 58">
                <a:extLst>
                  <a:ext uri="{FF2B5EF4-FFF2-40B4-BE49-F238E27FC236}">
                    <a16:creationId xmlns:a16="http://schemas.microsoft.com/office/drawing/2014/main" id="{69D7D66E-D6BA-4C96-BAAF-0C6B686AED8F}"/>
                  </a:ext>
                </a:extLst>
              </p:cNvPr>
              <p:cNvGrpSpPr/>
              <p:nvPr userDrawn="1"/>
            </p:nvGrpSpPr>
            <p:grpSpPr>
              <a:xfrm>
                <a:off x="12771550" y="3403239"/>
                <a:ext cx="467156" cy="448491"/>
                <a:chOff x="12782177" y="3403239"/>
                <a:chExt cx="467156" cy="448491"/>
              </a:xfrm>
            </p:grpSpPr>
            <p:grpSp>
              <p:nvGrpSpPr>
                <p:cNvPr id="62" name="Groep 61">
                  <a:extLst>
                    <a:ext uri="{FF2B5EF4-FFF2-40B4-BE49-F238E27FC236}">
                      <a16:creationId xmlns:a16="http://schemas.microsoft.com/office/drawing/2014/main" id="{5C5728F3-A91E-4539-9FD4-2C0FC8A5B820}"/>
                    </a:ext>
                  </a:extLst>
                </p:cNvPr>
                <p:cNvGrpSpPr/>
                <p:nvPr userDrawn="1"/>
              </p:nvGrpSpPr>
              <p:grpSpPr>
                <a:xfrm>
                  <a:off x="12782177" y="3403239"/>
                  <a:ext cx="412972" cy="396132"/>
                  <a:chOff x="13554906" y="3320109"/>
                  <a:chExt cx="443912" cy="425811"/>
                </a:xfrm>
              </p:grpSpPr>
              <p:grpSp>
                <p:nvGrpSpPr>
                  <p:cNvPr id="69" name="Groep 68">
                    <a:extLst>
                      <a:ext uri="{FF2B5EF4-FFF2-40B4-BE49-F238E27FC236}">
                        <a16:creationId xmlns:a16="http://schemas.microsoft.com/office/drawing/2014/main" id="{697BCFEB-F56D-48F2-B5B1-A876FB58DB48}"/>
                      </a:ext>
                    </a:extLst>
                  </p:cNvPr>
                  <p:cNvGrpSpPr/>
                  <p:nvPr userDrawn="1"/>
                </p:nvGrpSpPr>
                <p:grpSpPr>
                  <a:xfrm>
                    <a:off x="13554906" y="3320109"/>
                    <a:ext cx="443912" cy="425811"/>
                    <a:chOff x="12909684" y="1276143"/>
                    <a:chExt cx="443912" cy="425811"/>
                  </a:xfrm>
                </p:grpSpPr>
                <p:sp>
                  <p:nvSpPr>
                    <p:cNvPr id="72" name="Rechthoek 71">
                      <a:extLst>
                        <a:ext uri="{FF2B5EF4-FFF2-40B4-BE49-F238E27FC236}">
                          <a16:creationId xmlns:a16="http://schemas.microsoft.com/office/drawing/2014/main" id="{F3FBEFB5-C193-4217-908D-562CD41463AA}"/>
                        </a:ext>
                      </a:extLst>
                    </p:cNvPr>
                    <p:cNvSpPr/>
                    <p:nvPr userDrawn="1"/>
                  </p:nvSpPr>
                  <p:spPr>
                    <a:xfrm>
                      <a:off x="12909684" y="1276143"/>
                      <a:ext cx="443912" cy="425811"/>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73" name="Rechthoek 72">
                      <a:extLst>
                        <a:ext uri="{FF2B5EF4-FFF2-40B4-BE49-F238E27FC236}">
                          <a16:creationId xmlns:a16="http://schemas.microsoft.com/office/drawing/2014/main" id="{129D9CF3-9EAB-43B2-981D-715074DE85ED}"/>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74" name="Ovaal 73">
                      <a:extLst>
                        <a:ext uri="{FF2B5EF4-FFF2-40B4-BE49-F238E27FC236}">
                          <a16:creationId xmlns:a16="http://schemas.microsoft.com/office/drawing/2014/main" id="{3F99195A-E2A8-445E-B730-8B1471D5BD0F}"/>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pic>
                <p:nvPicPr>
                  <p:cNvPr id="70" name="Afbeelding 69">
                    <a:extLst>
                      <a:ext uri="{FF2B5EF4-FFF2-40B4-BE49-F238E27FC236}">
                        <a16:creationId xmlns:a16="http://schemas.microsoft.com/office/drawing/2014/main" id="{0F1C5461-3734-44B5-ABDB-8799D1347B43}"/>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a:off x="13567296" y="3424992"/>
                    <a:ext cx="173367" cy="140220"/>
                  </a:xfrm>
                  <a:prstGeom prst="rect">
                    <a:avLst/>
                  </a:prstGeom>
                </p:spPr>
              </p:pic>
              <p:pic>
                <p:nvPicPr>
                  <p:cNvPr id="71" name="Afbeelding 70">
                    <a:extLst>
                      <a:ext uri="{FF2B5EF4-FFF2-40B4-BE49-F238E27FC236}">
                        <a16:creationId xmlns:a16="http://schemas.microsoft.com/office/drawing/2014/main" id="{FE9F9682-CDA0-4D63-8BA4-1FDE3E16BB56}"/>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flipH="1">
                    <a:off x="13635599" y="3453788"/>
                    <a:ext cx="173367" cy="111424"/>
                  </a:xfrm>
                  <a:prstGeom prst="rect">
                    <a:avLst/>
                  </a:prstGeom>
                </p:spPr>
              </p:pic>
            </p:grpSp>
            <p:grpSp>
              <p:nvGrpSpPr>
                <p:cNvPr id="63" name="Groep 62">
                  <a:extLst>
                    <a:ext uri="{FF2B5EF4-FFF2-40B4-BE49-F238E27FC236}">
                      <a16:creationId xmlns:a16="http://schemas.microsoft.com/office/drawing/2014/main" id="{6072BE66-B052-4217-9505-01B8B8AB6A55}"/>
                    </a:ext>
                  </a:extLst>
                </p:cNvPr>
                <p:cNvGrpSpPr/>
                <p:nvPr userDrawn="1"/>
              </p:nvGrpSpPr>
              <p:grpSpPr>
                <a:xfrm>
                  <a:off x="13103513" y="3705268"/>
                  <a:ext cx="145820" cy="146462"/>
                  <a:chOff x="13096169" y="3602278"/>
                  <a:chExt cx="145820" cy="146462"/>
                </a:xfrm>
              </p:grpSpPr>
              <p:sp>
                <p:nvSpPr>
                  <p:cNvPr id="67" name="Rechthoek 66">
                    <a:extLst>
                      <a:ext uri="{FF2B5EF4-FFF2-40B4-BE49-F238E27FC236}">
                        <a16:creationId xmlns:a16="http://schemas.microsoft.com/office/drawing/2014/main" id="{19A62E70-5A16-4418-9E2D-0E9DFAFFD56D}"/>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68" name="Rechthoek 67">
                    <a:extLst>
                      <a:ext uri="{FF2B5EF4-FFF2-40B4-BE49-F238E27FC236}">
                        <a16:creationId xmlns:a16="http://schemas.microsoft.com/office/drawing/2014/main" id="{5B618B34-EABF-430F-89EA-7BA5F34F3613}"/>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nvGrpSpPr>
                <p:cNvPr id="64" name="Groep 63">
                  <a:extLst>
                    <a:ext uri="{FF2B5EF4-FFF2-40B4-BE49-F238E27FC236}">
                      <a16:creationId xmlns:a16="http://schemas.microsoft.com/office/drawing/2014/main" id="{E93C7859-0379-483B-97D6-16FAEC33C7AA}"/>
                    </a:ext>
                  </a:extLst>
                </p:cNvPr>
                <p:cNvGrpSpPr/>
                <p:nvPr userDrawn="1"/>
              </p:nvGrpSpPr>
              <p:grpSpPr>
                <a:xfrm rot="10800000">
                  <a:off x="13061402" y="3665637"/>
                  <a:ext cx="145820" cy="146462"/>
                  <a:chOff x="13096169" y="3602278"/>
                  <a:chExt cx="145820" cy="146462"/>
                </a:xfrm>
              </p:grpSpPr>
              <p:sp>
                <p:nvSpPr>
                  <p:cNvPr id="65" name="Rechthoek 64">
                    <a:extLst>
                      <a:ext uri="{FF2B5EF4-FFF2-40B4-BE49-F238E27FC236}">
                        <a16:creationId xmlns:a16="http://schemas.microsoft.com/office/drawing/2014/main" id="{B2E9A315-3B3D-4744-82DE-AA3C92263053}"/>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66" name="Rechthoek 65">
                    <a:extLst>
                      <a:ext uri="{FF2B5EF4-FFF2-40B4-BE49-F238E27FC236}">
                        <a16:creationId xmlns:a16="http://schemas.microsoft.com/office/drawing/2014/main" id="{D74CFCAF-EC63-4D1A-AFAA-A51BF5556FCE}"/>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sp>
            <p:nvSpPr>
              <p:cNvPr id="60" name="Rechthoek 59">
                <a:extLst>
                  <a:ext uri="{FF2B5EF4-FFF2-40B4-BE49-F238E27FC236}">
                    <a16:creationId xmlns:a16="http://schemas.microsoft.com/office/drawing/2014/main" id="{63F84454-7E32-4AD5-9702-ABF19EB892A5}"/>
                  </a:ext>
                </a:extLst>
              </p:cNvPr>
              <p:cNvSpPr/>
              <p:nvPr userDrawn="1"/>
            </p:nvSpPr>
            <p:spPr>
              <a:xfrm>
                <a:off x="12617641" y="3889890"/>
                <a:ext cx="752963"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450"/>
                  </a:spcBef>
                  <a:spcAft>
                    <a:spcPts val="450"/>
                  </a:spcAft>
                </a:pPr>
                <a:r>
                  <a:rPr lang="nl-NL" sz="675" b="0" noProof="0" dirty="0">
                    <a:solidFill>
                      <a:srgbClr val="211F26"/>
                    </a:solidFill>
                    <a:latin typeface="Calibri" panose="020F0502020204030204" pitchFamily="34" charset="0"/>
                    <a:cs typeface="Calibri" panose="020F0502020204030204" pitchFamily="34" charset="0"/>
                  </a:rPr>
                  <a:t>Bijsnijden</a:t>
                </a:r>
              </a:p>
            </p:txBody>
          </p:sp>
          <p:sp>
            <p:nvSpPr>
              <p:cNvPr id="61" name="Gelijkbenige driehoek 60">
                <a:extLst>
                  <a:ext uri="{FF2B5EF4-FFF2-40B4-BE49-F238E27FC236}">
                    <a16:creationId xmlns:a16="http://schemas.microsoft.com/office/drawing/2014/main" id="{42566378-DC6A-4A3B-A080-F479D8437414}"/>
                  </a:ext>
                </a:extLst>
              </p:cNvPr>
              <p:cNvSpPr/>
              <p:nvPr userDrawn="1"/>
            </p:nvSpPr>
            <p:spPr>
              <a:xfrm rot="10800000">
                <a:off x="12950688" y="4093726"/>
                <a:ext cx="86866" cy="51147"/>
              </a:xfrm>
              <a:prstGeom prst="triangle">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sp>
          <p:nvSpPr>
            <p:cNvPr id="25" name="Rechthoek 24">
              <a:extLst>
                <a:ext uri="{FF2B5EF4-FFF2-40B4-BE49-F238E27FC236}">
                  <a16:creationId xmlns:a16="http://schemas.microsoft.com/office/drawing/2014/main" id="{CD0EEE58-21B2-4EB5-B349-2E0FAB777EDC}"/>
                </a:ext>
              </a:extLst>
            </p:cNvPr>
            <p:cNvSpPr/>
            <p:nvPr userDrawn="1"/>
          </p:nvSpPr>
          <p:spPr>
            <a:xfrm>
              <a:off x="-3316836" y="3119689"/>
              <a:ext cx="1239216" cy="719917"/>
            </a:xfrm>
            <a:prstGeom prst="rect">
              <a:avLst/>
            </a:prstGeom>
            <a:pattFill prst="wdUpDiag">
              <a:fgClr>
                <a:srgbClr val="E0E0E0"/>
              </a:fgClr>
              <a:bgClr>
                <a:srgbClr val="ECECEC"/>
              </a:bgClr>
            </a:pattFill>
            <a:ln w="12700">
              <a:solidFill>
                <a:srgbClr val="D3D3D3"/>
              </a:solidFill>
              <a:prstDash val="solid"/>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72000" tIns="0" rIns="0" bIns="0" numCol="1" spcCol="0" rtlCol="0" fromWordArt="0" anchor="ctr" anchorCtr="0" forceAA="0" compatLnSpc="1">
              <a:prstTxWarp prst="textNoShape">
                <a:avLst/>
              </a:prstTxWarp>
              <a:noAutofit/>
            </a:bodyPr>
            <a:lstStyle/>
            <a:p>
              <a:pPr algn="l"/>
              <a:endParaRPr lang="nl-NL" sz="750" b="0" i="1" noProof="0" dirty="0">
                <a:solidFill>
                  <a:srgbClr val="211F26"/>
                </a:solidFill>
                <a:latin typeface="Calibri" panose="020F0502020204030204" pitchFamily="34" charset="0"/>
                <a:cs typeface="Calibri" panose="020F0502020204030204" pitchFamily="34" charset="0"/>
              </a:endParaRPr>
            </a:p>
          </p:txBody>
        </p:sp>
        <p:grpSp>
          <p:nvGrpSpPr>
            <p:cNvPr id="27" name="Groep 26">
              <a:extLst>
                <a:ext uri="{FF2B5EF4-FFF2-40B4-BE49-F238E27FC236}">
                  <a16:creationId xmlns:a16="http://schemas.microsoft.com/office/drawing/2014/main" id="{14BEF2C8-600D-4619-9427-572F3099EAAF}"/>
                </a:ext>
              </a:extLst>
            </p:cNvPr>
            <p:cNvGrpSpPr/>
            <p:nvPr userDrawn="1"/>
          </p:nvGrpSpPr>
          <p:grpSpPr>
            <a:xfrm>
              <a:off x="-2485819" y="3399207"/>
              <a:ext cx="1222990" cy="563933"/>
              <a:chOff x="-2485819" y="3399207"/>
              <a:chExt cx="1222990" cy="563933"/>
            </a:xfrm>
          </p:grpSpPr>
          <p:sp>
            <p:nvSpPr>
              <p:cNvPr id="38" name="Rechthoek 37">
                <a:extLst>
                  <a:ext uri="{FF2B5EF4-FFF2-40B4-BE49-F238E27FC236}">
                    <a16:creationId xmlns:a16="http://schemas.microsoft.com/office/drawing/2014/main" id="{45018023-C5FA-44C8-A4D8-C80902EE9AAD}"/>
                  </a:ext>
                </a:extLst>
              </p:cNvPr>
              <p:cNvSpPr/>
              <p:nvPr userDrawn="1"/>
            </p:nvSpPr>
            <p:spPr>
              <a:xfrm>
                <a:off x="-2485819" y="3399207"/>
                <a:ext cx="1176476" cy="504851"/>
              </a:xfrm>
              <a:prstGeom prst="rect">
                <a:avLst/>
              </a:prstGeom>
              <a:solidFill>
                <a:schemeClr val="bg1"/>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39" name="Rechthoek 38">
                <a:extLst>
                  <a:ext uri="{FF2B5EF4-FFF2-40B4-BE49-F238E27FC236}">
                    <a16:creationId xmlns:a16="http://schemas.microsoft.com/office/drawing/2014/main" id="{66187B3C-98AB-4132-9FB6-748AA22C476A}"/>
                  </a:ext>
                </a:extLst>
              </p:cNvPr>
              <p:cNvSpPr/>
              <p:nvPr userDrawn="1"/>
            </p:nvSpPr>
            <p:spPr>
              <a:xfrm>
                <a:off x="-2479584" y="3652838"/>
                <a:ext cx="1164007" cy="246701"/>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nvGrpSpPr>
              <p:cNvPr id="40" name="Groep 39">
                <a:extLst>
                  <a:ext uri="{FF2B5EF4-FFF2-40B4-BE49-F238E27FC236}">
                    <a16:creationId xmlns:a16="http://schemas.microsoft.com/office/drawing/2014/main" id="{087E679C-A4D2-4DB3-B379-429ACE649406}"/>
                  </a:ext>
                </a:extLst>
              </p:cNvPr>
              <p:cNvGrpSpPr/>
              <p:nvPr userDrawn="1"/>
            </p:nvGrpSpPr>
            <p:grpSpPr>
              <a:xfrm>
                <a:off x="-2403869" y="3460544"/>
                <a:ext cx="155951" cy="131922"/>
                <a:chOff x="12968836" y="3354170"/>
                <a:chExt cx="404806" cy="342433"/>
              </a:xfrm>
            </p:grpSpPr>
            <p:sp>
              <p:nvSpPr>
                <p:cNvPr id="53" name="Rechthoek: afgeronde hoeken 52">
                  <a:extLst>
                    <a:ext uri="{FF2B5EF4-FFF2-40B4-BE49-F238E27FC236}">
                      <a16:creationId xmlns:a16="http://schemas.microsoft.com/office/drawing/2014/main" id="{FBC871C4-89A2-4157-B8CB-4BA6BD3D2684}"/>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54" name="Rechthoek 53">
                  <a:extLst>
                    <a:ext uri="{FF2B5EF4-FFF2-40B4-BE49-F238E27FC236}">
                      <a16:creationId xmlns:a16="http://schemas.microsoft.com/office/drawing/2014/main" id="{011CC647-2EA6-4311-B146-886553FB35A6}"/>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55" name="Rechthoek 54">
                  <a:extLst>
                    <a:ext uri="{FF2B5EF4-FFF2-40B4-BE49-F238E27FC236}">
                      <a16:creationId xmlns:a16="http://schemas.microsoft.com/office/drawing/2014/main" id="{34818144-5AC4-471E-91BB-4EC2A03AB222}"/>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56" name="Rechthoek 55">
                  <a:extLst>
                    <a:ext uri="{FF2B5EF4-FFF2-40B4-BE49-F238E27FC236}">
                      <a16:creationId xmlns:a16="http://schemas.microsoft.com/office/drawing/2014/main" id="{00664FDF-0B61-478E-BD22-D7FAC450A49E}"/>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57" name="Rechthoek 56">
                  <a:extLst>
                    <a:ext uri="{FF2B5EF4-FFF2-40B4-BE49-F238E27FC236}">
                      <a16:creationId xmlns:a16="http://schemas.microsoft.com/office/drawing/2014/main" id="{25E2A312-CCB1-4A3A-A841-6282B63CFDA7}"/>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58" name="Rechthoek 57">
                  <a:extLst>
                    <a:ext uri="{FF2B5EF4-FFF2-40B4-BE49-F238E27FC236}">
                      <a16:creationId xmlns:a16="http://schemas.microsoft.com/office/drawing/2014/main" id="{30A5CBFF-8C80-48A7-ACE3-29BFB808AE9D}"/>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nvGrpSpPr>
              <p:cNvPr id="41" name="Groep 40">
                <a:extLst>
                  <a:ext uri="{FF2B5EF4-FFF2-40B4-BE49-F238E27FC236}">
                    <a16:creationId xmlns:a16="http://schemas.microsoft.com/office/drawing/2014/main" id="{1B90B0A2-1BA6-4BB8-8B26-2F18A7582F3D}"/>
                  </a:ext>
                </a:extLst>
              </p:cNvPr>
              <p:cNvGrpSpPr/>
              <p:nvPr userDrawn="1"/>
            </p:nvGrpSpPr>
            <p:grpSpPr>
              <a:xfrm>
                <a:off x="-2423424" y="3690208"/>
                <a:ext cx="166739" cy="218963"/>
                <a:chOff x="12940828" y="3950597"/>
                <a:chExt cx="432813" cy="568367"/>
              </a:xfrm>
            </p:grpSpPr>
            <p:grpSp>
              <p:nvGrpSpPr>
                <p:cNvPr id="45" name="Groep 44">
                  <a:extLst>
                    <a:ext uri="{FF2B5EF4-FFF2-40B4-BE49-F238E27FC236}">
                      <a16:creationId xmlns:a16="http://schemas.microsoft.com/office/drawing/2014/main" id="{FB6B18FE-A18A-45DB-A4EA-C6936324E7E0}"/>
                    </a:ext>
                  </a:extLst>
                </p:cNvPr>
                <p:cNvGrpSpPr/>
                <p:nvPr userDrawn="1"/>
              </p:nvGrpSpPr>
              <p:grpSpPr>
                <a:xfrm>
                  <a:off x="13000382" y="4006891"/>
                  <a:ext cx="373259" cy="315747"/>
                  <a:chOff x="12968836" y="3354170"/>
                  <a:chExt cx="404806" cy="342433"/>
                </a:xfrm>
              </p:grpSpPr>
              <p:sp>
                <p:nvSpPr>
                  <p:cNvPr id="47" name="Rechthoek: afgeronde hoeken 46">
                    <a:extLst>
                      <a:ext uri="{FF2B5EF4-FFF2-40B4-BE49-F238E27FC236}">
                        <a16:creationId xmlns:a16="http://schemas.microsoft.com/office/drawing/2014/main" id="{34DA5A5F-0AE5-4F68-A456-B94E3BB7AEB2}"/>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48" name="Rechthoek 47">
                    <a:extLst>
                      <a:ext uri="{FF2B5EF4-FFF2-40B4-BE49-F238E27FC236}">
                        <a16:creationId xmlns:a16="http://schemas.microsoft.com/office/drawing/2014/main" id="{0289A95B-73D9-4492-B79E-FFDB433F5F99}"/>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49" name="Rechthoek 48">
                    <a:extLst>
                      <a:ext uri="{FF2B5EF4-FFF2-40B4-BE49-F238E27FC236}">
                        <a16:creationId xmlns:a16="http://schemas.microsoft.com/office/drawing/2014/main" id="{435DB490-E535-4662-A142-2225F74EEEC0}"/>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50" name="Rechthoek 49">
                    <a:extLst>
                      <a:ext uri="{FF2B5EF4-FFF2-40B4-BE49-F238E27FC236}">
                        <a16:creationId xmlns:a16="http://schemas.microsoft.com/office/drawing/2014/main" id="{06AEDBBB-FA8B-4A98-8938-10DA40F2AD1C}"/>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51" name="Rechthoek 50">
                    <a:extLst>
                      <a:ext uri="{FF2B5EF4-FFF2-40B4-BE49-F238E27FC236}">
                        <a16:creationId xmlns:a16="http://schemas.microsoft.com/office/drawing/2014/main" id="{D803940E-C891-4539-B747-05A0A50B812B}"/>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52" name="Rechthoek 51">
                    <a:extLst>
                      <a:ext uri="{FF2B5EF4-FFF2-40B4-BE49-F238E27FC236}">
                        <a16:creationId xmlns:a16="http://schemas.microsoft.com/office/drawing/2014/main" id="{AFA8DF50-2048-45C5-8D58-7E48630ADB83}"/>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sp>
              <p:nvSpPr>
                <p:cNvPr id="46" name="Boog 45">
                  <a:extLst>
                    <a:ext uri="{FF2B5EF4-FFF2-40B4-BE49-F238E27FC236}">
                      <a16:creationId xmlns:a16="http://schemas.microsoft.com/office/drawing/2014/main" id="{3E657A60-421D-47E2-8015-F9A3EEF1C231}"/>
                    </a:ext>
                  </a:extLst>
                </p:cNvPr>
                <p:cNvSpPr/>
                <p:nvPr userDrawn="1"/>
              </p:nvSpPr>
              <p:spPr>
                <a:xfrm rot="17637075">
                  <a:off x="12776155" y="4115270"/>
                  <a:ext cx="568367" cy="239021"/>
                </a:xfrm>
                <a:prstGeom prst="arc">
                  <a:avLst>
                    <a:gd name="adj1" fmla="val 15959368"/>
                    <a:gd name="adj2" fmla="val 1354623"/>
                  </a:avLst>
                </a:prstGeom>
                <a:noFill/>
                <a:ln w="19050" cap="flat" cmpd="sng" algn="ctr">
                  <a:solidFill>
                    <a:srgbClr val="4D82B8"/>
                  </a:solidFill>
                  <a:prstDash val="solid"/>
                  <a:headEnd type="arrow" w="med" len="sm"/>
                </a:ln>
                <a:effectLst/>
              </p:spPr>
              <p:txBody>
                <a:bodyPr rtlCol="0" anchor="ctr">
                  <a:noAutofit/>
                </a:bodyPr>
                <a:lstStyle/>
                <a:p>
                  <a:pPr algn="ctr"/>
                  <a:endParaRPr lang="nl-NL" sz="1800" noProof="0" dirty="0">
                    <a:solidFill>
                      <a:srgbClr val="211F26"/>
                    </a:solidFill>
                    <a:latin typeface="Calibri" panose="020F0502020204030204" pitchFamily="34" charset="0"/>
                    <a:cs typeface="Calibri" panose="020F0502020204030204" pitchFamily="34" charset="0"/>
                  </a:endParaRPr>
                </a:p>
              </p:txBody>
            </p:sp>
          </p:grpSp>
          <p:sp>
            <p:nvSpPr>
              <p:cNvPr id="42" name="Tekstvak 41">
                <a:extLst>
                  <a:ext uri="{FF2B5EF4-FFF2-40B4-BE49-F238E27FC236}">
                    <a16:creationId xmlns:a16="http://schemas.microsoft.com/office/drawing/2014/main" id="{827A0737-87BB-4C74-A70F-591F2295F442}"/>
                  </a:ext>
                </a:extLst>
              </p:cNvPr>
              <p:cNvSpPr txBox="1"/>
              <p:nvPr userDrawn="1"/>
            </p:nvSpPr>
            <p:spPr>
              <a:xfrm>
                <a:off x="-2245455" y="3460544"/>
                <a:ext cx="896116" cy="134709"/>
              </a:xfrm>
              <a:prstGeom prst="rect">
                <a:avLst/>
              </a:prstGeom>
              <a:noFill/>
            </p:spPr>
            <p:txBody>
              <a:bodyPr wrap="square" rtlCol="0" anchor="ctr">
                <a:noAutofit/>
              </a:bodyPr>
              <a:lstStyle/>
              <a:p>
                <a:pPr marL="0" algn="l" defTabSz="913134" rtl="0" eaLnBrk="1" latinLnBrk="0" hangingPunct="1">
                  <a:lnSpc>
                    <a:spcPct val="90000"/>
                  </a:lnSpc>
                  <a:spcBef>
                    <a:spcPts val="450"/>
                  </a:spcBef>
                  <a:spcAft>
                    <a:spcPts val="450"/>
                  </a:spcAft>
                </a:pPr>
                <a:r>
                  <a:rPr lang="nl-NL" sz="675" b="0" kern="1200" noProof="0" dirty="0">
                    <a:solidFill>
                      <a:srgbClr val="211F26"/>
                    </a:solidFill>
                    <a:latin typeface="Calibri" panose="020F0502020204030204" pitchFamily="34" charset="0"/>
                    <a:ea typeface="+mn-ea"/>
                    <a:cs typeface="Calibri" panose="020F0502020204030204" pitchFamily="34" charset="0"/>
                  </a:rPr>
                  <a:t>Indeling</a:t>
                </a:r>
              </a:p>
            </p:txBody>
          </p:sp>
          <p:sp>
            <p:nvSpPr>
              <p:cNvPr id="43" name="Tekstvak 42">
                <a:extLst>
                  <a:ext uri="{FF2B5EF4-FFF2-40B4-BE49-F238E27FC236}">
                    <a16:creationId xmlns:a16="http://schemas.microsoft.com/office/drawing/2014/main" id="{3025F734-597B-421D-9038-3349DB83D17A}"/>
                  </a:ext>
                </a:extLst>
              </p:cNvPr>
              <p:cNvSpPr txBox="1"/>
              <p:nvPr userDrawn="1"/>
            </p:nvSpPr>
            <p:spPr>
              <a:xfrm>
                <a:off x="-2258884" y="3712980"/>
                <a:ext cx="909545" cy="126416"/>
              </a:xfrm>
              <a:prstGeom prst="rect">
                <a:avLst/>
              </a:prstGeom>
              <a:noFill/>
            </p:spPr>
            <p:txBody>
              <a:bodyPr wrap="square" rtlCol="0" anchor="ctr">
                <a:noAutofit/>
              </a:bodyPr>
              <a:lstStyle/>
              <a:p>
                <a:pPr marL="0" algn="l" defTabSz="913134" rtl="0" eaLnBrk="1" latinLnBrk="0" hangingPunct="1">
                  <a:lnSpc>
                    <a:spcPct val="90000"/>
                  </a:lnSpc>
                  <a:spcBef>
                    <a:spcPts val="450"/>
                  </a:spcBef>
                  <a:spcAft>
                    <a:spcPts val="450"/>
                  </a:spcAft>
                </a:pPr>
                <a:r>
                  <a:rPr lang="nl-NL" sz="675" b="0" kern="1200" noProof="0" dirty="0">
                    <a:solidFill>
                      <a:srgbClr val="211F26"/>
                    </a:solidFill>
                    <a:latin typeface="Calibri" panose="020F0502020204030204" pitchFamily="34" charset="0"/>
                    <a:ea typeface="+mn-ea"/>
                    <a:cs typeface="Calibri" panose="020F0502020204030204" pitchFamily="34" charset="0"/>
                  </a:rPr>
                  <a:t>Dia Herstellen</a:t>
                </a:r>
              </a:p>
            </p:txBody>
          </p:sp>
          <p:sp>
            <p:nvSpPr>
              <p:cNvPr id="44" name="Vrije vorm: vorm 43">
                <a:extLst>
                  <a:ext uri="{FF2B5EF4-FFF2-40B4-BE49-F238E27FC236}">
                    <a16:creationId xmlns:a16="http://schemas.microsoft.com/office/drawing/2014/main" id="{75FBC0C0-E0B2-4A8E-9B4F-F1D6A237185D}"/>
                  </a:ext>
                </a:extLst>
              </p:cNvPr>
              <p:cNvSpPr/>
              <p:nvPr userDrawn="1"/>
            </p:nvSpPr>
            <p:spPr>
              <a:xfrm>
                <a:off x="-1360391" y="3783140"/>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450"/>
                  </a:spcBef>
                  <a:spcAft>
                    <a:spcPts val="450"/>
                  </a:spcAft>
                </a:pPr>
                <a:endParaRPr lang="nl-NL" sz="1200" cap="all" baseline="0" noProof="0" dirty="0">
                  <a:latin typeface="Calibri" panose="020F0502020204030204" pitchFamily="34" charset="0"/>
                  <a:cs typeface="Calibri" panose="020F0502020204030204" pitchFamily="34" charset="0"/>
                </a:endParaRPr>
              </a:p>
            </p:txBody>
          </p:sp>
        </p:grpSp>
        <p:grpSp>
          <p:nvGrpSpPr>
            <p:cNvPr id="28" name="Groep 27">
              <a:extLst>
                <a:ext uri="{FF2B5EF4-FFF2-40B4-BE49-F238E27FC236}">
                  <a16:creationId xmlns:a16="http://schemas.microsoft.com/office/drawing/2014/main" id="{F0373943-20CB-4FCC-B9AB-B65BAD8DD471}"/>
                </a:ext>
              </a:extLst>
            </p:cNvPr>
            <p:cNvGrpSpPr/>
            <p:nvPr userDrawn="1"/>
          </p:nvGrpSpPr>
          <p:grpSpPr>
            <a:xfrm>
              <a:off x="-3310781" y="1231352"/>
              <a:ext cx="311450" cy="313414"/>
              <a:chOff x="-3310781" y="1231352"/>
              <a:chExt cx="311450" cy="313414"/>
            </a:xfrm>
          </p:grpSpPr>
          <p:sp>
            <p:nvSpPr>
              <p:cNvPr id="35" name="Rechthoek 34">
                <a:extLst>
                  <a:ext uri="{FF2B5EF4-FFF2-40B4-BE49-F238E27FC236}">
                    <a16:creationId xmlns:a16="http://schemas.microsoft.com/office/drawing/2014/main" id="{A0F65B66-DFD9-47DC-8DB0-FCF12586E14A}"/>
                  </a:ext>
                </a:extLst>
              </p:cNvPr>
              <p:cNvSpPr/>
              <p:nvPr userDrawn="1"/>
            </p:nvSpPr>
            <p:spPr>
              <a:xfrm>
                <a:off x="-3310781" y="1231352"/>
                <a:ext cx="308978" cy="308977"/>
              </a:xfrm>
              <a:prstGeom prst="rect">
                <a:avLst/>
              </a:prstGeom>
              <a:solidFill>
                <a:schemeClr val="bg1"/>
              </a:solidFill>
              <a:ln w="12700">
                <a:solidFill>
                  <a:srgbClr val="6C6C6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800" noProof="0" dirty="0">
                  <a:solidFill>
                    <a:srgbClr val="211F26"/>
                  </a:solidFill>
                  <a:latin typeface="Calibri" panose="020F0502020204030204" pitchFamily="34" charset="0"/>
                  <a:cs typeface="Calibri" panose="020F0502020204030204" pitchFamily="34" charset="0"/>
                </a:endParaRPr>
              </a:p>
            </p:txBody>
          </p:sp>
          <p:sp>
            <p:nvSpPr>
              <p:cNvPr id="36" name="Vrije vorm 112">
                <a:extLst>
                  <a:ext uri="{FF2B5EF4-FFF2-40B4-BE49-F238E27FC236}">
                    <a16:creationId xmlns:a16="http://schemas.microsoft.com/office/drawing/2014/main" id="{11F56CBF-B62A-42FE-8923-3689179D2B52}"/>
                  </a:ext>
                </a:extLst>
              </p:cNvPr>
              <p:cNvSpPr/>
              <p:nvPr userDrawn="1"/>
            </p:nvSpPr>
            <p:spPr>
              <a:xfrm>
                <a:off x="-3308309" y="1231352"/>
                <a:ext cx="308978" cy="46965"/>
              </a:xfrm>
              <a:custGeom>
                <a:avLst/>
                <a:gdLst>
                  <a:gd name="connsiteX0" fmla="*/ 1186901 w 1360714"/>
                  <a:gd name="connsiteY0" fmla="*/ 41746 h 206829"/>
                  <a:gd name="connsiteX1" fmla="*/ 1186901 w 1360714"/>
                  <a:gd name="connsiteY1" fmla="*/ 175847 h 206829"/>
                  <a:gd name="connsiteX2" fmla="*/ 1315854 w 1360714"/>
                  <a:gd name="connsiteY2" fmla="*/ 175847 h 206829"/>
                  <a:gd name="connsiteX3" fmla="*/ 1315854 w 1360714"/>
                  <a:gd name="connsiteY3" fmla="*/ 41746 h 206829"/>
                  <a:gd name="connsiteX4" fmla="*/ 958249 w 1360714"/>
                  <a:gd name="connsiteY4" fmla="*/ 41746 h 206829"/>
                  <a:gd name="connsiteX5" fmla="*/ 958249 w 1360714"/>
                  <a:gd name="connsiteY5" fmla="*/ 175847 h 206829"/>
                  <a:gd name="connsiteX6" fmla="*/ 1087202 w 1360714"/>
                  <a:gd name="connsiteY6" fmla="*/ 175847 h 206829"/>
                  <a:gd name="connsiteX7" fmla="*/ 1087202 w 1360714"/>
                  <a:gd name="connsiteY7" fmla="*/ 41746 h 206829"/>
                  <a:gd name="connsiteX8" fmla="*/ 729440 w 1360714"/>
                  <a:gd name="connsiteY8" fmla="*/ 41746 h 206829"/>
                  <a:gd name="connsiteX9" fmla="*/ 729440 w 1360714"/>
                  <a:gd name="connsiteY9" fmla="*/ 175847 h 206829"/>
                  <a:gd name="connsiteX10" fmla="*/ 858393 w 1360714"/>
                  <a:gd name="connsiteY10" fmla="*/ 175847 h 206829"/>
                  <a:gd name="connsiteX11" fmla="*/ 858393 w 1360714"/>
                  <a:gd name="connsiteY11" fmla="*/ 41746 h 206829"/>
                  <a:gd name="connsiteX12" fmla="*/ 493889 w 1360714"/>
                  <a:gd name="connsiteY12" fmla="*/ 41746 h 206829"/>
                  <a:gd name="connsiteX13" fmla="*/ 493889 w 1360714"/>
                  <a:gd name="connsiteY13" fmla="*/ 175847 h 206829"/>
                  <a:gd name="connsiteX14" fmla="*/ 622842 w 1360714"/>
                  <a:gd name="connsiteY14" fmla="*/ 175847 h 206829"/>
                  <a:gd name="connsiteX15" fmla="*/ 622842 w 1360714"/>
                  <a:gd name="connsiteY15" fmla="*/ 41746 h 206829"/>
                  <a:gd name="connsiteX16" fmla="*/ 260368 w 1360714"/>
                  <a:gd name="connsiteY16" fmla="*/ 41746 h 206829"/>
                  <a:gd name="connsiteX17" fmla="*/ 260368 w 1360714"/>
                  <a:gd name="connsiteY17" fmla="*/ 175847 h 206829"/>
                  <a:gd name="connsiteX18" fmla="*/ 389321 w 1360714"/>
                  <a:gd name="connsiteY18" fmla="*/ 175847 h 206829"/>
                  <a:gd name="connsiteX19" fmla="*/ 389321 w 1360714"/>
                  <a:gd name="connsiteY19" fmla="*/ 41746 h 206829"/>
                  <a:gd name="connsiteX20" fmla="*/ 35169 w 1360714"/>
                  <a:gd name="connsiteY20" fmla="*/ 41746 h 206829"/>
                  <a:gd name="connsiteX21" fmla="*/ 35169 w 1360714"/>
                  <a:gd name="connsiteY21" fmla="*/ 175847 h 206829"/>
                  <a:gd name="connsiteX22" fmla="*/ 164122 w 1360714"/>
                  <a:gd name="connsiteY22" fmla="*/ 175847 h 206829"/>
                  <a:gd name="connsiteX23" fmla="*/ 164122 w 1360714"/>
                  <a:gd name="connsiteY23" fmla="*/ 41746 h 206829"/>
                  <a:gd name="connsiteX24" fmla="*/ 0 w 1360714"/>
                  <a:gd name="connsiteY24" fmla="*/ 0 h 206829"/>
                  <a:gd name="connsiteX25" fmla="*/ 1360714 w 1360714"/>
                  <a:gd name="connsiteY25" fmla="*/ 0 h 206829"/>
                  <a:gd name="connsiteX26" fmla="*/ 1360714 w 1360714"/>
                  <a:gd name="connsiteY26" fmla="*/ 206829 h 206829"/>
                  <a:gd name="connsiteX27" fmla="*/ 0 w 1360714"/>
                  <a:gd name="connsiteY27" fmla="*/ 206829 h 206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360714" h="206829">
                    <a:moveTo>
                      <a:pt x="1186901" y="41746"/>
                    </a:moveTo>
                    <a:lnTo>
                      <a:pt x="1186901" y="175847"/>
                    </a:lnTo>
                    <a:lnTo>
                      <a:pt x="1315854" y="175847"/>
                    </a:lnTo>
                    <a:lnTo>
                      <a:pt x="1315854" y="41746"/>
                    </a:lnTo>
                    <a:close/>
                    <a:moveTo>
                      <a:pt x="958249" y="41746"/>
                    </a:moveTo>
                    <a:lnTo>
                      <a:pt x="958249" y="175847"/>
                    </a:lnTo>
                    <a:lnTo>
                      <a:pt x="1087202" y="175847"/>
                    </a:lnTo>
                    <a:lnTo>
                      <a:pt x="1087202" y="41746"/>
                    </a:lnTo>
                    <a:close/>
                    <a:moveTo>
                      <a:pt x="729440" y="41746"/>
                    </a:moveTo>
                    <a:lnTo>
                      <a:pt x="729440" y="175847"/>
                    </a:lnTo>
                    <a:lnTo>
                      <a:pt x="858393" y="175847"/>
                    </a:lnTo>
                    <a:lnTo>
                      <a:pt x="858393" y="41746"/>
                    </a:lnTo>
                    <a:close/>
                    <a:moveTo>
                      <a:pt x="493889" y="41746"/>
                    </a:moveTo>
                    <a:lnTo>
                      <a:pt x="493889" y="175847"/>
                    </a:lnTo>
                    <a:lnTo>
                      <a:pt x="622842" y="175847"/>
                    </a:lnTo>
                    <a:lnTo>
                      <a:pt x="622842" y="41746"/>
                    </a:lnTo>
                    <a:close/>
                    <a:moveTo>
                      <a:pt x="260368" y="41746"/>
                    </a:moveTo>
                    <a:lnTo>
                      <a:pt x="260368" y="175847"/>
                    </a:lnTo>
                    <a:lnTo>
                      <a:pt x="389321" y="175847"/>
                    </a:lnTo>
                    <a:lnTo>
                      <a:pt x="389321" y="41746"/>
                    </a:lnTo>
                    <a:close/>
                    <a:moveTo>
                      <a:pt x="35169" y="41746"/>
                    </a:moveTo>
                    <a:lnTo>
                      <a:pt x="35169" y="175847"/>
                    </a:lnTo>
                    <a:lnTo>
                      <a:pt x="164122" y="175847"/>
                    </a:lnTo>
                    <a:lnTo>
                      <a:pt x="164122" y="41746"/>
                    </a:lnTo>
                    <a:close/>
                    <a:moveTo>
                      <a:pt x="0" y="0"/>
                    </a:moveTo>
                    <a:lnTo>
                      <a:pt x="1360714" y="0"/>
                    </a:lnTo>
                    <a:lnTo>
                      <a:pt x="1360714" y="206829"/>
                    </a:lnTo>
                    <a:lnTo>
                      <a:pt x="0" y="206829"/>
                    </a:lnTo>
                    <a:close/>
                  </a:path>
                </a:pathLst>
              </a:custGeom>
              <a:solidFill>
                <a:srgbClr val="6C6C6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800" noProof="0" dirty="0">
                  <a:solidFill>
                    <a:srgbClr val="211F26"/>
                  </a:solidFill>
                  <a:latin typeface="Calibri" panose="020F0502020204030204" pitchFamily="34" charset="0"/>
                  <a:cs typeface="Calibri" panose="020F0502020204030204" pitchFamily="34" charset="0"/>
                </a:endParaRPr>
              </a:p>
            </p:txBody>
          </p:sp>
          <p:sp>
            <p:nvSpPr>
              <p:cNvPr id="37" name="Vrije vorm 113">
                <a:extLst>
                  <a:ext uri="{FF2B5EF4-FFF2-40B4-BE49-F238E27FC236}">
                    <a16:creationId xmlns:a16="http://schemas.microsoft.com/office/drawing/2014/main" id="{8CD0AA8B-2C29-4136-BEC6-05B4825D1E59}"/>
                  </a:ext>
                </a:extLst>
              </p:cNvPr>
              <p:cNvSpPr/>
              <p:nvPr userDrawn="1"/>
            </p:nvSpPr>
            <p:spPr>
              <a:xfrm>
                <a:off x="-3309640" y="1497801"/>
                <a:ext cx="308978" cy="46965"/>
              </a:xfrm>
              <a:custGeom>
                <a:avLst/>
                <a:gdLst>
                  <a:gd name="connsiteX0" fmla="*/ 1186901 w 1360714"/>
                  <a:gd name="connsiteY0" fmla="*/ 41746 h 206829"/>
                  <a:gd name="connsiteX1" fmla="*/ 1186901 w 1360714"/>
                  <a:gd name="connsiteY1" fmla="*/ 175847 h 206829"/>
                  <a:gd name="connsiteX2" fmla="*/ 1315854 w 1360714"/>
                  <a:gd name="connsiteY2" fmla="*/ 175847 h 206829"/>
                  <a:gd name="connsiteX3" fmla="*/ 1315854 w 1360714"/>
                  <a:gd name="connsiteY3" fmla="*/ 41746 h 206829"/>
                  <a:gd name="connsiteX4" fmla="*/ 958249 w 1360714"/>
                  <a:gd name="connsiteY4" fmla="*/ 41746 h 206829"/>
                  <a:gd name="connsiteX5" fmla="*/ 958249 w 1360714"/>
                  <a:gd name="connsiteY5" fmla="*/ 175847 h 206829"/>
                  <a:gd name="connsiteX6" fmla="*/ 1087202 w 1360714"/>
                  <a:gd name="connsiteY6" fmla="*/ 175847 h 206829"/>
                  <a:gd name="connsiteX7" fmla="*/ 1087202 w 1360714"/>
                  <a:gd name="connsiteY7" fmla="*/ 41746 h 206829"/>
                  <a:gd name="connsiteX8" fmla="*/ 729440 w 1360714"/>
                  <a:gd name="connsiteY8" fmla="*/ 41746 h 206829"/>
                  <a:gd name="connsiteX9" fmla="*/ 729440 w 1360714"/>
                  <a:gd name="connsiteY9" fmla="*/ 175847 h 206829"/>
                  <a:gd name="connsiteX10" fmla="*/ 858393 w 1360714"/>
                  <a:gd name="connsiteY10" fmla="*/ 175847 h 206829"/>
                  <a:gd name="connsiteX11" fmla="*/ 858393 w 1360714"/>
                  <a:gd name="connsiteY11" fmla="*/ 41746 h 206829"/>
                  <a:gd name="connsiteX12" fmla="*/ 493889 w 1360714"/>
                  <a:gd name="connsiteY12" fmla="*/ 41746 h 206829"/>
                  <a:gd name="connsiteX13" fmla="*/ 493889 w 1360714"/>
                  <a:gd name="connsiteY13" fmla="*/ 175847 h 206829"/>
                  <a:gd name="connsiteX14" fmla="*/ 622842 w 1360714"/>
                  <a:gd name="connsiteY14" fmla="*/ 175847 h 206829"/>
                  <a:gd name="connsiteX15" fmla="*/ 622842 w 1360714"/>
                  <a:gd name="connsiteY15" fmla="*/ 41746 h 206829"/>
                  <a:gd name="connsiteX16" fmla="*/ 260368 w 1360714"/>
                  <a:gd name="connsiteY16" fmla="*/ 41746 h 206829"/>
                  <a:gd name="connsiteX17" fmla="*/ 260368 w 1360714"/>
                  <a:gd name="connsiteY17" fmla="*/ 175847 h 206829"/>
                  <a:gd name="connsiteX18" fmla="*/ 389321 w 1360714"/>
                  <a:gd name="connsiteY18" fmla="*/ 175847 h 206829"/>
                  <a:gd name="connsiteX19" fmla="*/ 389321 w 1360714"/>
                  <a:gd name="connsiteY19" fmla="*/ 41746 h 206829"/>
                  <a:gd name="connsiteX20" fmla="*/ 35169 w 1360714"/>
                  <a:gd name="connsiteY20" fmla="*/ 41746 h 206829"/>
                  <a:gd name="connsiteX21" fmla="*/ 35169 w 1360714"/>
                  <a:gd name="connsiteY21" fmla="*/ 175847 h 206829"/>
                  <a:gd name="connsiteX22" fmla="*/ 164122 w 1360714"/>
                  <a:gd name="connsiteY22" fmla="*/ 175847 h 206829"/>
                  <a:gd name="connsiteX23" fmla="*/ 164122 w 1360714"/>
                  <a:gd name="connsiteY23" fmla="*/ 41746 h 206829"/>
                  <a:gd name="connsiteX24" fmla="*/ 0 w 1360714"/>
                  <a:gd name="connsiteY24" fmla="*/ 0 h 206829"/>
                  <a:gd name="connsiteX25" fmla="*/ 1360714 w 1360714"/>
                  <a:gd name="connsiteY25" fmla="*/ 0 h 206829"/>
                  <a:gd name="connsiteX26" fmla="*/ 1360714 w 1360714"/>
                  <a:gd name="connsiteY26" fmla="*/ 206829 h 206829"/>
                  <a:gd name="connsiteX27" fmla="*/ 0 w 1360714"/>
                  <a:gd name="connsiteY27" fmla="*/ 206829 h 206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360714" h="206829">
                    <a:moveTo>
                      <a:pt x="1186901" y="41746"/>
                    </a:moveTo>
                    <a:lnTo>
                      <a:pt x="1186901" y="175847"/>
                    </a:lnTo>
                    <a:lnTo>
                      <a:pt x="1315854" y="175847"/>
                    </a:lnTo>
                    <a:lnTo>
                      <a:pt x="1315854" y="41746"/>
                    </a:lnTo>
                    <a:close/>
                    <a:moveTo>
                      <a:pt x="958249" y="41746"/>
                    </a:moveTo>
                    <a:lnTo>
                      <a:pt x="958249" y="175847"/>
                    </a:lnTo>
                    <a:lnTo>
                      <a:pt x="1087202" y="175847"/>
                    </a:lnTo>
                    <a:lnTo>
                      <a:pt x="1087202" y="41746"/>
                    </a:lnTo>
                    <a:close/>
                    <a:moveTo>
                      <a:pt x="729440" y="41746"/>
                    </a:moveTo>
                    <a:lnTo>
                      <a:pt x="729440" y="175847"/>
                    </a:lnTo>
                    <a:lnTo>
                      <a:pt x="858393" y="175847"/>
                    </a:lnTo>
                    <a:lnTo>
                      <a:pt x="858393" y="41746"/>
                    </a:lnTo>
                    <a:close/>
                    <a:moveTo>
                      <a:pt x="493889" y="41746"/>
                    </a:moveTo>
                    <a:lnTo>
                      <a:pt x="493889" y="175847"/>
                    </a:lnTo>
                    <a:lnTo>
                      <a:pt x="622842" y="175847"/>
                    </a:lnTo>
                    <a:lnTo>
                      <a:pt x="622842" y="41746"/>
                    </a:lnTo>
                    <a:close/>
                    <a:moveTo>
                      <a:pt x="260368" y="41746"/>
                    </a:moveTo>
                    <a:lnTo>
                      <a:pt x="260368" y="175847"/>
                    </a:lnTo>
                    <a:lnTo>
                      <a:pt x="389321" y="175847"/>
                    </a:lnTo>
                    <a:lnTo>
                      <a:pt x="389321" y="41746"/>
                    </a:lnTo>
                    <a:close/>
                    <a:moveTo>
                      <a:pt x="35169" y="41746"/>
                    </a:moveTo>
                    <a:lnTo>
                      <a:pt x="35169" y="175847"/>
                    </a:lnTo>
                    <a:lnTo>
                      <a:pt x="164122" y="175847"/>
                    </a:lnTo>
                    <a:lnTo>
                      <a:pt x="164122" y="41746"/>
                    </a:lnTo>
                    <a:close/>
                    <a:moveTo>
                      <a:pt x="0" y="0"/>
                    </a:moveTo>
                    <a:lnTo>
                      <a:pt x="1360714" y="0"/>
                    </a:lnTo>
                    <a:lnTo>
                      <a:pt x="1360714" y="206829"/>
                    </a:lnTo>
                    <a:lnTo>
                      <a:pt x="0" y="206829"/>
                    </a:lnTo>
                    <a:close/>
                  </a:path>
                </a:pathLst>
              </a:custGeom>
              <a:solidFill>
                <a:srgbClr val="6C6C6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800" noProof="0" dirty="0">
                  <a:solidFill>
                    <a:srgbClr val="211F26"/>
                  </a:solidFill>
                  <a:latin typeface="Calibri" panose="020F0502020204030204" pitchFamily="34" charset="0"/>
                  <a:cs typeface="Calibri" panose="020F0502020204030204" pitchFamily="34" charset="0"/>
                </a:endParaRPr>
              </a:p>
            </p:txBody>
          </p:sp>
        </p:grpSp>
        <p:grpSp>
          <p:nvGrpSpPr>
            <p:cNvPr id="29" name="Groep 28">
              <a:extLst>
                <a:ext uri="{FF2B5EF4-FFF2-40B4-BE49-F238E27FC236}">
                  <a16:creationId xmlns:a16="http://schemas.microsoft.com/office/drawing/2014/main" id="{87B406F1-35C3-41CD-9FF2-8F0A73496CDD}"/>
                </a:ext>
              </a:extLst>
            </p:cNvPr>
            <p:cNvGrpSpPr/>
            <p:nvPr userDrawn="1"/>
          </p:nvGrpSpPr>
          <p:grpSpPr>
            <a:xfrm>
              <a:off x="-938434" y="5913341"/>
              <a:ext cx="627798" cy="576693"/>
              <a:chOff x="-938434" y="4570310"/>
              <a:chExt cx="627798" cy="576693"/>
            </a:xfrm>
          </p:grpSpPr>
          <p:grpSp>
            <p:nvGrpSpPr>
              <p:cNvPr id="30" name="Inspireren">
                <a:extLst>
                  <a:ext uri="{FF2B5EF4-FFF2-40B4-BE49-F238E27FC236}">
                    <a16:creationId xmlns:a16="http://schemas.microsoft.com/office/drawing/2014/main" id="{B4C405D5-0445-4F35-BFE2-AAA3C93E8DCA}"/>
                  </a:ext>
                </a:extLst>
              </p:cNvPr>
              <p:cNvGrpSpPr>
                <a:grpSpLocks noChangeAspect="1"/>
              </p:cNvGrpSpPr>
              <p:nvPr userDrawn="1"/>
            </p:nvGrpSpPr>
            <p:grpSpPr bwMode="auto">
              <a:xfrm>
                <a:off x="-716116" y="4570310"/>
                <a:ext cx="169778" cy="242385"/>
                <a:chOff x="4768" y="2783"/>
                <a:chExt cx="788" cy="1125"/>
              </a:xfrm>
              <a:gradFill>
                <a:gsLst>
                  <a:gs pos="0">
                    <a:srgbClr val="9D9FA1"/>
                  </a:gs>
                  <a:gs pos="70000">
                    <a:srgbClr val="211F26"/>
                  </a:gs>
                </a:gsLst>
                <a:lin ang="2700000" scaled="0"/>
              </a:gradFill>
            </p:grpSpPr>
            <p:sp>
              <p:nvSpPr>
                <p:cNvPr id="32" name="Freeform 12">
                  <a:extLst>
                    <a:ext uri="{FF2B5EF4-FFF2-40B4-BE49-F238E27FC236}">
                      <a16:creationId xmlns:a16="http://schemas.microsoft.com/office/drawing/2014/main" id="{394C3AA6-88DF-4C79-B211-A1EBFC5656B2}"/>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33" name="Freeform 13">
                  <a:extLst>
                    <a:ext uri="{FF2B5EF4-FFF2-40B4-BE49-F238E27FC236}">
                      <a16:creationId xmlns:a16="http://schemas.microsoft.com/office/drawing/2014/main" id="{FA4C383A-7346-4D11-A106-3127346338FE}"/>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34" name="Freeform 14">
                  <a:extLst>
                    <a:ext uri="{FF2B5EF4-FFF2-40B4-BE49-F238E27FC236}">
                      <a16:creationId xmlns:a16="http://schemas.microsoft.com/office/drawing/2014/main" id="{11560702-177C-4189-9103-04BA42591D3D}"/>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grpSp>
          <p:sp>
            <p:nvSpPr>
              <p:cNvPr id="31" name="Tekstvak 30">
                <a:extLst>
                  <a:ext uri="{FF2B5EF4-FFF2-40B4-BE49-F238E27FC236}">
                    <a16:creationId xmlns:a16="http://schemas.microsoft.com/office/drawing/2014/main" id="{49B865EA-9E74-4352-B4B0-404C4249025B}"/>
                  </a:ext>
                </a:extLst>
              </p:cNvPr>
              <p:cNvSpPr txBox="1"/>
              <p:nvPr userDrawn="1"/>
            </p:nvSpPr>
            <p:spPr>
              <a:xfrm>
                <a:off x="-938434" y="4824764"/>
                <a:ext cx="627798" cy="322239"/>
              </a:xfrm>
              <a:prstGeom prst="rect">
                <a:avLst/>
              </a:prstGeom>
              <a:noFill/>
            </p:spPr>
            <p:txBody>
              <a:bodyPr wrap="square" lIns="0" tIns="0" rIns="0" bIns="0" rtlCol="0" anchor="ctr">
                <a:noAutofit/>
              </a:bodyPr>
              <a:lstStyle/>
              <a:p>
                <a:pPr marL="0" marR="0" lvl="0" indent="0" algn="ctr" defTabSz="685800" rtl="0"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sp>
        <p:nvSpPr>
          <p:cNvPr id="5" name="voettekst">
            <a:extLst>
              <a:ext uri="{FF2B5EF4-FFF2-40B4-BE49-F238E27FC236}">
                <a16:creationId xmlns:a16="http://schemas.microsoft.com/office/drawing/2014/main" id="{7B9B5AD8-20ED-43D8-A7A9-54D9AEF0A965}"/>
              </a:ext>
            </a:extLst>
          </p:cNvPr>
          <p:cNvSpPr>
            <a:spLocks noGrp="1"/>
          </p:cNvSpPr>
          <p:nvPr userDrawn="1">
            <p:ph type="ftr" sz="quarter" idx="11"/>
          </p:nvPr>
        </p:nvSpPr>
        <p:spPr/>
        <p:txBody>
          <a:bodyPr/>
          <a:lstStyle/>
          <a:p>
            <a:r>
              <a:rPr lang="nl-NL"/>
              <a:t>Erasmus University Rotterdam </a:t>
            </a:r>
            <a:endParaRPr lang="nl-NL" dirty="0"/>
          </a:p>
        </p:txBody>
      </p:sp>
      <p:sp>
        <p:nvSpPr>
          <p:cNvPr id="11" name="- INFO">
            <a:extLst>
              <a:ext uri="{FF2B5EF4-FFF2-40B4-BE49-F238E27FC236}">
                <a16:creationId xmlns:a16="http://schemas.microsoft.com/office/drawing/2014/main" id="{D5D548DA-264A-4D19-8A0A-B2288EC6661C}"/>
              </a:ext>
            </a:extLst>
          </p:cNvPr>
          <p:cNvSpPr txBox="1"/>
          <p:nvPr userDrawn="1"/>
        </p:nvSpPr>
        <p:spPr>
          <a:xfrm>
            <a:off x="0" y="-272667"/>
            <a:ext cx="9134475" cy="148842"/>
          </a:xfrm>
          <a:prstGeom prst="rect">
            <a:avLst/>
          </a:prstGeom>
          <a:noFill/>
        </p:spPr>
        <p:txBody>
          <a:bodyPr wrap="square" lIns="0" tIns="0" rIns="0" bIns="0" rtlCol="0" anchor="ctr" anchorCtr="0">
            <a:noAutofit/>
          </a:bodyPr>
          <a:lstStyle/>
          <a:p>
            <a:pPr algn="l"/>
            <a:r>
              <a:rPr lang="nl-NL" sz="1050" b="1" cap="all" spc="0" baseline="0" dirty="0">
                <a:solidFill>
                  <a:sysClr val="windowText" lastClr="000000"/>
                </a:solidFill>
                <a:latin typeface="+mn-lt"/>
                <a:cs typeface="Calibri" panose="020F0502020204030204" pitchFamily="34" charset="0"/>
              </a:rPr>
              <a:t>Computer</a:t>
            </a:r>
          </a:p>
        </p:txBody>
      </p:sp>
      <p:sp>
        <p:nvSpPr>
          <p:cNvPr id="4" name="datum">
            <a:extLst>
              <a:ext uri="{FF2B5EF4-FFF2-40B4-BE49-F238E27FC236}">
                <a16:creationId xmlns:a16="http://schemas.microsoft.com/office/drawing/2014/main" id="{8E420A72-FB1A-45BF-AC4A-C2A67FDAE6C8}"/>
              </a:ext>
            </a:extLst>
          </p:cNvPr>
          <p:cNvSpPr>
            <a:spLocks noGrp="1"/>
          </p:cNvSpPr>
          <p:nvPr userDrawn="1">
            <p:ph type="dt" sz="half" idx="10"/>
          </p:nvPr>
        </p:nvSpPr>
        <p:spPr/>
        <p:txBody>
          <a:bodyPr/>
          <a:lstStyle/>
          <a:p>
            <a:fld id="{0E78F674-529B-47F6-AB3C-AD256A1AEA2C}" type="datetime1">
              <a:rPr lang="nl-NL" smtClean="0"/>
              <a:t>15-4-2025</a:t>
            </a:fld>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userDrawn="1">
            <p:ph type="sldNum" sz="quarter" idx="12"/>
          </p:nvPr>
        </p:nvSpPr>
        <p:spPr/>
        <p:txBody>
          <a:bodyPr/>
          <a:lstStyle/>
          <a:p>
            <a:fld id="{361A1203-CA3D-4D48-AFA0-9D668419C1D5}" type="slidenum">
              <a:rPr lang="nl-NL" smtClean="0"/>
              <a:t>‹#›</a:t>
            </a:fld>
            <a:endParaRPr lang="nl-NL" dirty="0"/>
          </a:p>
        </p:txBody>
      </p:sp>
      <p:sp>
        <p:nvSpPr>
          <p:cNvPr id="80" name="Tijdelijke aanduiding voor tekst 4">
            <a:extLst>
              <a:ext uri="{FF2B5EF4-FFF2-40B4-BE49-F238E27FC236}">
                <a16:creationId xmlns:a16="http://schemas.microsoft.com/office/drawing/2014/main" id="{A35C3FD8-FFDD-4CF2-8CA7-8F23461DF17D}"/>
              </a:ext>
            </a:extLst>
          </p:cNvPr>
          <p:cNvSpPr>
            <a:spLocks noGrp="1"/>
          </p:cNvSpPr>
          <p:nvPr>
            <p:ph type="body" sz="quarter" idx="18" hasCustomPrompt="1"/>
          </p:nvPr>
        </p:nvSpPr>
        <p:spPr>
          <a:xfrm>
            <a:off x="3731812" y="489615"/>
            <a:ext cx="5004410" cy="4218691"/>
          </a:xfrm>
          <a:blipFill>
            <a:blip r:embed="rId4"/>
            <a:srcRect/>
            <a:stretch>
              <a:fillRect l="1" r="1"/>
            </a:stretch>
          </a:blipFill>
        </p:spPr>
        <p:txBody>
          <a:bodyPr/>
          <a:lstStyle>
            <a:lvl1pPr>
              <a:defRPr sz="100">
                <a:solidFill>
                  <a:schemeClr val="bg1"/>
                </a:solidFill>
              </a:defRPr>
            </a:lvl1pPr>
          </a:lstStyle>
          <a:p>
            <a:pPr lvl="0"/>
            <a:r>
              <a:rPr lang="nl-NL" dirty="0"/>
              <a:t> </a:t>
            </a:r>
          </a:p>
        </p:txBody>
      </p:sp>
      <p:sp>
        <p:nvSpPr>
          <p:cNvPr id="81" name="Picture Placeholder 17">
            <a:extLst>
              <a:ext uri="{FF2B5EF4-FFF2-40B4-BE49-F238E27FC236}">
                <a16:creationId xmlns:a16="http://schemas.microsoft.com/office/drawing/2014/main" id="{1F07768B-7F63-4DC8-966E-1B9832C501A0}"/>
              </a:ext>
            </a:extLst>
          </p:cNvPr>
          <p:cNvSpPr>
            <a:spLocks noGrp="1"/>
          </p:cNvSpPr>
          <p:nvPr>
            <p:ph type="pic" sz="quarter" idx="19" hasCustomPrompt="1"/>
          </p:nvPr>
        </p:nvSpPr>
        <p:spPr>
          <a:xfrm>
            <a:off x="3914463" y="734048"/>
            <a:ext cx="4618657" cy="2637802"/>
          </a:xfrm>
          <a:custGeom>
            <a:avLst/>
            <a:gdLst>
              <a:gd name="connsiteX0" fmla="*/ 0 w 3791759"/>
              <a:gd name="connsiteY0" fmla="*/ 0 h 2135967"/>
              <a:gd name="connsiteX1" fmla="*/ 3791759 w 3791759"/>
              <a:gd name="connsiteY1" fmla="*/ 0 h 2135967"/>
              <a:gd name="connsiteX2" fmla="*/ 3791759 w 3791759"/>
              <a:gd name="connsiteY2" fmla="*/ 2135967 h 2135967"/>
              <a:gd name="connsiteX3" fmla="*/ 0 w 3791759"/>
              <a:gd name="connsiteY3" fmla="*/ 2135967 h 2135967"/>
            </a:gdLst>
            <a:ahLst/>
            <a:cxnLst>
              <a:cxn ang="0">
                <a:pos x="connsiteX0" y="connsiteY0"/>
              </a:cxn>
              <a:cxn ang="0">
                <a:pos x="connsiteX1" y="connsiteY1"/>
              </a:cxn>
              <a:cxn ang="0">
                <a:pos x="connsiteX2" y="connsiteY2"/>
              </a:cxn>
              <a:cxn ang="0">
                <a:pos x="connsiteX3" y="connsiteY3"/>
              </a:cxn>
            </a:cxnLst>
            <a:rect l="l" t="t" r="r" b="b"/>
            <a:pathLst>
              <a:path w="3791759" h="2135967">
                <a:moveTo>
                  <a:pt x="0" y="0"/>
                </a:moveTo>
                <a:lnTo>
                  <a:pt x="3791759" y="0"/>
                </a:lnTo>
                <a:lnTo>
                  <a:pt x="3791759" y="2135967"/>
                </a:lnTo>
                <a:lnTo>
                  <a:pt x="0" y="2135967"/>
                </a:lnTo>
                <a:close/>
              </a:path>
            </a:pathLst>
          </a:custGeom>
          <a:solidFill>
            <a:schemeClr val="bg1">
              <a:lumMod val="75000"/>
            </a:schemeClr>
          </a:solidFill>
        </p:spPr>
        <p:txBody>
          <a:bodyPr wrap="square" tIns="0" bIns="1260000" anchor="ctr" anchorCtr="0"/>
          <a:lstStyle>
            <a:lvl1pPr marL="0" marR="0" indent="0" algn="ctr" defTabSz="685800" rtl="0" eaLnBrk="1" fontAlgn="auto" latinLnBrk="0" hangingPunct="1">
              <a:lnSpc>
                <a:spcPct val="100000"/>
              </a:lnSpc>
              <a:spcBef>
                <a:spcPts val="0"/>
              </a:spcBef>
              <a:spcAft>
                <a:spcPts val="450"/>
              </a:spcAft>
              <a:buClr>
                <a:schemeClr val="tx1"/>
              </a:buClr>
              <a:buSzPct val="100000"/>
              <a:buFont typeface="Calibri" panose="020F0502020204030204" pitchFamily="34" charset="0"/>
              <a:buNone/>
              <a:tabLst/>
              <a:defRPr lang="nl-NL" sz="1050" kern="1200" noProof="0" dirty="0">
                <a:solidFill>
                  <a:schemeClr val="bg1">
                    <a:lumMod val="95000"/>
                  </a:schemeClr>
                </a:solidFill>
                <a:latin typeface="+mn-lt"/>
                <a:ea typeface="+mn-ea"/>
                <a:cs typeface="+mn-cs"/>
              </a:defRPr>
            </a:lvl1pPr>
          </a:lstStyle>
          <a:p>
            <a:r>
              <a:rPr lang="nl-NL" dirty="0"/>
              <a:t>Selecteer dit kader, ga naar de tab ‘Slidebuilder’, klik op ‘Afbeeldingen’, selecteer de gewenste afbeelding en klik op ‘Invoegen’.</a:t>
            </a:r>
          </a:p>
        </p:txBody>
      </p:sp>
      <p:sp>
        <p:nvSpPr>
          <p:cNvPr id="88" name="titel">
            <a:extLst>
              <a:ext uri="{FF2B5EF4-FFF2-40B4-BE49-F238E27FC236}">
                <a16:creationId xmlns:a16="http://schemas.microsoft.com/office/drawing/2014/main" id="{DA5BDE32-6FDA-4A6A-B599-856FDE6F5B29}"/>
              </a:ext>
            </a:extLst>
          </p:cNvPr>
          <p:cNvSpPr>
            <a:spLocks noGrp="1"/>
          </p:cNvSpPr>
          <p:nvPr>
            <p:ph type="title" hasCustomPrompt="1"/>
          </p:nvPr>
        </p:nvSpPr>
        <p:spPr>
          <a:xfrm>
            <a:off x="401241" y="541926"/>
            <a:ext cx="2783392" cy="531827"/>
          </a:xfrm>
        </p:spPr>
        <p:txBody>
          <a:bodyPr/>
          <a:lstStyle>
            <a:lvl1pPr algn="l">
              <a:defRPr/>
            </a:lvl1pPr>
          </a:lstStyle>
          <a:p>
            <a:r>
              <a:rPr lang="nl-NL" dirty="0"/>
              <a:t>Titel</a:t>
            </a:r>
            <a:br>
              <a:rPr lang="nl-NL" dirty="0"/>
            </a:br>
            <a:r>
              <a:rPr lang="nl-NL" dirty="0"/>
              <a:t>max. 2 regels</a:t>
            </a:r>
          </a:p>
        </p:txBody>
      </p:sp>
    </p:spTree>
    <p:extLst>
      <p:ext uri="{BB962C8B-B14F-4D97-AF65-F5344CB8AC3E}">
        <p14:creationId xmlns:p14="http://schemas.microsoft.com/office/powerpoint/2010/main" val="109117793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93.xml><?xml version="1.0" encoding="utf-8"?>
<p:sldLayout xmlns:a="http://schemas.openxmlformats.org/drawingml/2006/main" xmlns:r="http://schemas.openxmlformats.org/officeDocument/2006/relationships" xmlns:p="http://schemas.openxmlformats.org/presentationml/2006/main" preserve="1" userDrawn="1">
  <p:cSld name="Computer + Tablet">
    <p:bg>
      <p:bgPr>
        <a:solidFill>
          <a:schemeClr val="bg1"/>
        </a:solidFill>
        <a:effectLst/>
      </p:bgPr>
    </p:bg>
    <p:spTree>
      <p:nvGrpSpPr>
        <p:cNvPr id="1" name=""/>
        <p:cNvGrpSpPr/>
        <p:nvPr/>
      </p:nvGrpSpPr>
      <p:grpSpPr>
        <a:xfrm>
          <a:off x="0" y="0"/>
          <a:ext cx="0" cy="0"/>
          <a:chOff x="0" y="0"/>
          <a:chExt cx="0" cy="0"/>
        </a:xfrm>
      </p:grpSpPr>
      <p:sp>
        <p:nvSpPr>
          <p:cNvPr id="2" name="Tekstvak 1">
            <a:extLst>
              <a:ext uri="{FF2B5EF4-FFF2-40B4-BE49-F238E27FC236}">
                <a16:creationId xmlns:a16="http://schemas.microsoft.com/office/drawing/2014/main" id="{0C1D03D8-081F-49FD-A7D4-D44F0DB4EABB}"/>
              </a:ext>
            </a:extLst>
          </p:cNvPr>
          <p:cNvSpPr txBox="1">
            <a:spLocks/>
          </p:cNvSpPr>
          <p:nvPr userDrawn="1"/>
        </p:nvSpPr>
        <p:spPr>
          <a:xfrm>
            <a:off x="1" y="3372446"/>
            <a:ext cx="3344825" cy="1771056"/>
          </a:xfrm>
          <a:custGeom>
            <a:avLst/>
            <a:gdLst>
              <a:gd name="connsiteX0" fmla="*/ 0 w 4459767"/>
              <a:gd name="connsiteY0" fmla="*/ 0 h 2361408"/>
              <a:gd name="connsiteX1" fmla="*/ 188757 w 4459767"/>
              <a:gd name="connsiteY1" fmla="*/ 263618 h 2361408"/>
              <a:gd name="connsiteX2" fmla="*/ 4342871 w 4459767"/>
              <a:gd name="connsiteY2" fmla="*/ 2325152 h 2361408"/>
              <a:gd name="connsiteX3" fmla="*/ 4459767 w 4459767"/>
              <a:gd name="connsiteY3" fmla="*/ 2361408 h 2361408"/>
              <a:gd name="connsiteX4" fmla="*/ 0 w 4459767"/>
              <a:gd name="connsiteY4" fmla="*/ 2361408 h 23614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59767" h="2361408">
                <a:moveTo>
                  <a:pt x="0" y="0"/>
                </a:moveTo>
                <a:lnTo>
                  <a:pt x="188757" y="263618"/>
                </a:lnTo>
                <a:cubicBezTo>
                  <a:pt x="1272638" y="1642098"/>
                  <a:pt x="2978863" y="1917971"/>
                  <a:pt x="4342871" y="2325152"/>
                </a:cubicBezTo>
                <a:lnTo>
                  <a:pt x="4459767" y="2361408"/>
                </a:lnTo>
                <a:lnTo>
                  <a:pt x="0" y="2361408"/>
                </a:lnTo>
                <a:close/>
              </a:path>
            </a:pathLst>
          </a:custGeom>
          <a:solidFill>
            <a:schemeClr val="accent2"/>
          </a:solidFill>
        </p:spPr>
        <p:txBody>
          <a:bodyPr wrap="square">
            <a:noAutofit/>
          </a:bodyPr>
          <a:lstStyle>
            <a:lvl1pPr marL="0" indent="0" algn="l" defTabSz="914400" rtl="0" eaLnBrk="1" latinLnBrk="0" hangingPunct="1">
              <a:lnSpc>
                <a:spcPct val="90000"/>
              </a:lnSpc>
              <a:spcBef>
                <a:spcPts val="1000"/>
              </a:spcBef>
              <a:buClr>
                <a:schemeClr val="tx1"/>
              </a:buClr>
              <a:buFont typeface="Calibri" panose="020F0502020204030204" pitchFamily="34" charset="0"/>
              <a:buNone/>
              <a:defRPr sz="1400" kern="1200">
                <a:solidFill>
                  <a:schemeClr val="tx1"/>
                </a:solidFill>
                <a:latin typeface="+mn-lt"/>
                <a:ea typeface="+mn-ea"/>
                <a:cs typeface="+mn-cs"/>
              </a:defRPr>
            </a:lvl1pPr>
            <a:lvl2pPr marL="536575" indent="-273050" algn="l" defTabSz="914400" rtl="0" eaLnBrk="1" latinLnBrk="0" hangingPunct="1">
              <a:lnSpc>
                <a:spcPct val="90000"/>
              </a:lnSpc>
              <a:spcBef>
                <a:spcPts val="500"/>
              </a:spcBef>
              <a:buClr>
                <a:schemeClr val="tx1"/>
              </a:buClr>
              <a:buFont typeface="Arial" panose="020B0604020202020204" pitchFamily="34" charset="0"/>
              <a:buChar char="›"/>
              <a:defRPr sz="1400" kern="1200">
                <a:solidFill>
                  <a:schemeClr val="tx1"/>
                </a:solidFill>
                <a:latin typeface="+mn-lt"/>
                <a:ea typeface="+mn-ea"/>
                <a:cs typeface="+mn-cs"/>
              </a:defRPr>
            </a:lvl2pPr>
            <a:lvl3pPr marL="0" indent="0" algn="l" defTabSz="914400" rtl="0" eaLnBrk="1" latinLnBrk="0" hangingPunct="1">
              <a:lnSpc>
                <a:spcPct val="90000"/>
              </a:lnSpc>
              <a:spcBef>
                <a:spcPts val="500"/>
              </a:spcBef>
              <a:buFont typeface="Arial" panose="020B0604020202020204" pitchFamily="34" charset="0"/>
              <a:buNone/>
              <a:defRPr sz="1400" kern="1200">
                <a:solidFill>
                  <a:schemeClr val="tx1"/>
                </a:solidFill>
                <a:latin typeface="+mn-lt"/>
                <a:ea typeface="+mn-ea"/>
                <a:cs typeface="+mn-cs"/>
              </a:defRPr>
            </a:lvl3pPr>
            <a:lvl4pPr marL="0" indent="0" algn="l" defTabSz="914400" rtl="0" eaLnBrk="1" latinLnBrk="0" hangingPunct="1">
              <a:lnSpc>
                <a:spcPts val="3200"/>
              </a:lnSpc>
              <a:spcBef>
                <a:spcPts val="500"/>
              </a:spcBef>
              <a:buFont typeface="Arial" panose="020B0604020202020204" pitchFamily="34" charset="0"/>
              <a:buNone/>
              <a:defRPr sz="3400" b="1" i="0" kern="1200">
                <a:solidFill>
                  <a:schemeClr val="tx1"/>
                </a:solidFill>
                <a:latin typeface="+mn-lt"/>
                <a:ea typeface="+mn-ea"/>
                <a:cs typeface="+mn-cs"/>
              </a:defRPr>
            </a:lvl4pPr>
            <a:lvl5pPr marL="0" indent="0" algn="l" defTabSz="914400" rtl="0" eaLnBrk="1" latinLnBrk="0" hangingPunct="1">
              <a:lnSpc>
                <a:spcPct val="90000"/>
              </a:lnSpc>
              <a:spcBef>
                <a:spcPts val="500"/>
              </a:spcBef>
              <a:buFont typeface="Calibri" panose="020F0502020204030204" pitchFamily="34" charset="0"/>
              <a:buNone/>
              <a:tabLst/>
              <a:defRPr sz="1800" b="1" kern="1200" cap="none" spc="0" baseline="0">
                <a:solidFill>
                  <a:schemeClr val="tx1"/>
                </a:solidFill>
                <a:latin typeface="+mn-lt"/>
                <a:ea typeface="+mn-ea"/>
                <a:cs typeface="+mn-cs"/>
              </a:defRPr>
            </a:lvl5pPr>
            <a:lvl6pPr marL="0" indent="0" algn="l" defTabSz="914400" rtl="0" eaLnBrk="1" latinLnBrk="0" hangingPunct="1">
              <a:lnSpc>
                <a:spcPct val="90000"/>
              </a:lnSpc>
              <a:spcBef>
                <a:spcPts val="500"/>
              </a:spcBef>
              <a:buFont typeface="Arial" panose="020B0604020202020204" pitchFamily="34" charset="0"/>
              <a:buNone/>
              <a:defRPr sz="1400" b="1" kern="1200">
                <a:solidFill>
                  <a:schemeClr val="accent4"/>
                </a:solidFill>
                <a:latin typeface="+mn-lt"/>
                <a:ea typeface="+mn-ea"/>
                <a:cs typeface="+mn-cs"/>
              </a:defRPr>
            </a:lvl6pPr>
            <a:lvl7pPr marL="263525" indent="-263525" algn="l" defTabSz="914400" rtl="0" eaLnBrk="1" latinLnBrk="0" hangingPunct="1">
              <a:lnSpc>
                <a:spcPct val="90000"/>
              </a:lnSpc>
              <a:spcBef>
                <a:spcPts val="500"/>
              </a:spcBef>
              <a:buFont typeface="+mj-lt"/>
              <a:buAutoNum type="arabicPeriod"/>
              <a:defRPr sz="1400" kern="1200">
                <a:solidFill>
                  <a:schemeClr val="tx1"/>
                </a:solidFill>
                <a:latin typeface="+mn-lt"/>
                <a:ea typeface="+mn-ea"/>
                <a:cs typeface="+mn-cs"/>
              </a:defRPr>
            </a:lvl7pPr>
            <a:lvl8pPr marL="263525" indent="-263525" algn="l" defTabSz="914400" rtl="0" eaLnBrk="1" latinLnBrk="0" hangingPunct="1">
              <a:lnSpc>
                <a:spcPct val="90000"/>
              </a:lnSpc>
              <a:spcBef>
                <a:spcPts val="500"/>
              </a:spcBef>
              <a:buFont typeface="+mj-lt"/>
              <a:buAutoNum type="alphaLcPeriod"/>
              <a:defRPr sz="1400" kern="1200">
                <a:solidFill>
                  <a:schemeClr val="tx1"/>
                </a:solidFill>
                <a:latin typeface="+mn-lt"/>
                <a:ea typeface="+mn-ea"/>
                <a:cs typeface="+mn-cs"/>
              </a:defRPr>
            </a:lvl8pPr>
            <a:lvl9pPr marL="0" indent="0" algn="l" defTabSz="914400" rtl="0" eaLnBrk="1" latinLnBrk="0" hangingPunct="1">
              <a:lnSpc>
                <a:spcPct val="90000"/>
              </a:lnSpc>
              <a:spcBef>
                <a:spcPts val="500"/>
              </a:spcBef>
              <a:buFont typeface="Arial" panose="020B0604020202020204" pitchFamily="34" charset="0"/>
              <a:buNone/>
              <a:defRPr sz="1200" i="1" kern="1200">
                <a:solidFill>
                  <a:schemeClr val="tx1"/>
                </a:solidFill>
                <a:latin typeface="+mn-lt"/>
                <a:ea typeface="+mn-ea"/>
                <a:cs typeface="+mn-cs"/>
              </a:defRPr>
            </a:lvl9pPr>
          </a:lstStyle>
          <a:p>
            <a:r>
              <a:rPr lang="nl-NL" sz="1050" dirty="0"/>
              <a:t> </a:t>
            </a:r>
          </a:p>
        </p:txBody>
      </p:sp>
      <p:grpSp>
        <p:nvGrpSpPr>
          <p:cNvPr id="9" name="- INSTRUCTIES">
            <a:extLst>
              <a:ext uri="{FF2B5EF4-FFF2-40B4-BE49-F238E27FC236}">
                <a16:creationId xmlns:a16="http://schemas.microsoft.com/office/drawing/2014/main" id="{8DA91809-19E1-47EC-8D78-062B48946B9E}"/>
              </a:ext>
            </a:extLst>
          </p:cNvPr>
          <p:cNvGrpSpPr/>
          <p:nvPr userDrawn="1"/>
        </p:nvGrpSpPr>
        <p:grpSpPr>
          <a:xfrm>
            <a:off x="9283196" y="0"/>
            <a:ext cx="2770040" cy="4952973"/>
            <a:chOff x="-3786437" y="0"/>
            <a:chExt cx="3693386" cy="6603964"/>
          </a:xfrm>
        </p:grpSpPr>
        <p:sp>
          <p:nvSpPr>
            <p:cNvPr id="12" name="Rechthoek 11">
              <a:extLst>
                <a:ext uri="{FF2B5EF4-FFF2-40B4-BE49-F238E27FC236}">
                  <a16:creationId xmlns:a16="http://schemas.microsoft.com/office/drawing/2014/main" id="{73759245-B1A3-40F9-BEB5-C3F226863C41}"/>
                </a:ext>
              </a:extLst>
            </p:cNvPr>
            <p:cNvSpPr/>
            <p:nvPr userDrawn="1"/>
          </p:nvSpPr>
          <p:spPr>
            <a:xfrm>
              <a:off x="-3786437" y="5775964"/>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900" b="1" cap="all" baseline="0" noProof="0" dirty="0">
                  <a:solidFill>
                    <a:srgbClr val="211F26"/>
                  </a:solidFill>
                  <a:latin typeface="Calibri" panose="020F0502020204030204" pitchFamily="34" charset="0"/>
                  <a:cs typeface="Calibri" panose="020F0502020204030204" pitchFamily="34" charset="0"/>
                </a:rPr>
                <a:t>MEER WETEN?</a:t>
              </a:r>
              <a:br>
                <a:rPr lang="nl-NL" sz="900" b="1" cap="all" baseline="0" noProof="0" dirty="0">
                  <a:solidFill>
                    <a:srgbClr val="211F26"/>
                  </a:solidFill>
                  <a:latin typeface="Calibri" panose="020F0502020204030204" pitchFamily="34" charset="0"/>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900" b="1" cap="all" baseline="0" noProof="0" dirty="0">
                  <a:solidFill>
                    <a:srgbClr val="211F26"/>
                  </a:solidFill>
                  <a:latin typeface="Calibri" panose="020F0502020204030204" pitchFamily="34" charset="0"/>
                  <a:cs typeface="Calibri" panose="020F0502020204030204" pitchFamily="34" charset="0"/>
                </a:rPr>
                <a:t> 'SLIDEBUILDER’ </a:t>
              </a:r>
              <a:r>
                <a:rPr lang="nl-NL" sz="9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900" kern="1200" cap="none" baseline="0" noProof="0" dirty="0">
                  <a:solidFill>
                    <a:srgbClr val="211F26"/>
                  </a:solidFill>
                  <a:latin typeface="Calibri" panose="020F0502020204030204" pitchFamily="34" charset="0"/>
                  <a:ea typeface="+mn-ea"/>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900" b="1" cap="all" baseline="0" noProof="0" dirty="0">
                  <a:solidFill>
                    <a:srgbClr val="211F26"/>
                  </a:solidFill>
                  <a:latin typeface="Calibri" panose="020F0502020204030204" pitchFamily="34" charset="0"/>
                  <a:cs typeface="Calibri" panose="020F0502020204030204" pitchFamily="34" charset="0"/>
                </a:rPr>
                <a:t>'Support &amp; Inspiratie'</a:t>
              </a:r>
            </a:p>
          </p:txBody>
        </p:sp>
        <p:sp>
          <p:nvSpPr>
            <p:cNvPr id="13" name="Rechthoek 12">
              <a:extLst>
                <a:ext uri="{FF2B5EF4-FFF2-40B4-BE49-F238E27FC236}">
                  <a16:creationId xmlns:a16="http://schemas.microsoft.com/office/drawing/2014/main" id="{AFFDA94E-E05A-432F-A0F3-921B71D94020}"/>
                </a:ext>
              </a:extLst>
            </p:cNvPr>
            <p:cNvSpPr/>
            <p:nvPr userDrawn="1"/>
          </p:nvSpPr>
          <p:spPr>
            <a:xfrm>
              <a:off x="-3786165" y="0"/>
              <a:ext cx="3593091" cy="5775964"/>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450"/>
                </a:spcBef>
                <a:spcAft>
                  <a:spcPts val="450"/>
                </a:spcAft>
              </a:pPr>
              <a:r>
                <a:rPr lang="nl-NL" sz="1050" b="1" cap="all" baseline="0" noProof="0" dirty="0">
                  <a:solidFill>
                    <a:schemeClr val="accent1"/>
                  </a:solidFill>
                  <a:latin typeface="Calibri" panose="020F0502020204030204" pitchFamily="34" charset="0"/>
                  <a:cs typeface="Calibri" panose="020F0502020204030204" pitchFamily="34" charset="0"/>
                </a:rPr>
                <a:t>Video invoegen/opmaken</a:t>
              </a:r>
            </a:p>
          </p:txBody>
        </p:sp>
        <p:sp>
          <p:nvSpPr>
            <p:cNvPr id="14" name="Ovaal 13">
              <a:extLst>
                <a:ext uri="{FF2B5EF4-FFF2-40B4-BE49-F238E27FC236}">
                  <a16:creationId xmlns:a16="http://schemas.microsoft.com/office/drawing/2014/main" id="{5E8DFBE3-EB30-48B8-B285-D7D1D27A15B7}"/>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5" name="Rechthoek 14">
              <a:extLst>
                <a:ext uri="{FF2B5EF4-FFF2-40B4-BE49-F238E27FC236}">
                  <a16:creationId xmlns:a16="http://schemas.microsoft.com/office/drawing/2014/main" id="{84097261-A62B-4D7B-9F49-2D5DB09D3429}"/>
                </a:ext>
              </a:extLst>
            </p:cNvPr>
            <p:cNvSpPr/>
            <p:nvPr userDrawn="1"/>
          </p:nvSpPr>
          <p:spPr>
            <a:xfrm>
              <a:off x="-3319415" y="465324"/>
              <a:ext cx="2944682" cy="658026"/>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Wanneer nodig, verwijder de bestaande video d.m.v. de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Klik op het pictogram om een nieuwe video in te voegen</a:t>
              </a:r>
              <a:b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900" b="0" i="1"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(zie onderstaand voorbeeld)</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16" name="Ovaal 15">
              <a:extLst>
                <a:ext uri="{FF2B5EF4-FFF2-40B4-BE49-F238E27FC236}">
                  <a16:creationId xmlns:a16="http://schemas.microsoft.com/office/drawing/2014/main" id="{8328BFB2-D869-4006-B994-A58ED00056A0}"/>
                </a:ext>
              </a:extLst>
            </p:cNvPr>
            <p:cNvSpPr/>
            <p:nvPr userDrawn="1"/>
          </p:nvSpPr>
          <p:spPr>
            <a:xfrm>
              <a:off x="-3603587" y="1729709"/>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17" name="Rechthoek 16">
              <a:extLst>
                <a:ext uri="{FF2B5EF4-FFF2-40B4-BE49-F238E27FC236}">
                  <a16:creationId xmlns:a16="http://schemas.microsoft.com/office/drawing/2014/main" id="{6D422270-EACD-4E50-A140-D5009A4EBA9F}"/>
                </a:ext>
              </a:extLst>
            </p:cNvPr>
            <p:cNvSpPr/>
            <p:nvPr userDrawn="1"/>
          </p:nvSpPr>
          <p:spPr>
            <a:xfrm>
              <a:off x="-3319415" y="1729710"/>
              <a:ext cx="2944682" cy="326338"/>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Selecteer de gewenste video</a:t>
              </a:r>
              <a:b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‘Invoegen’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18" name="Groep 17">
              <a:extLst>
                <a:ext uri="{FF2B5EF4-FFF2-40B4-BE49-F238E27FC236}">
                  <a16:creationId xmlns:a16="http://schemas.microsoft.com/office/drawing/2014/main" id="{FFBCD787-8646-41ED-B700-84B75E2875E5}"/>
                </a:ext>
              </a:extLst>
            </p:cNvPr>
            <p:cNvGrpSpPr/>
            <p:nvPr userDrawn="1"/>
          </p:nvGrpSpPr>
          <p:grpSpPr>
            <a:xfrm>
              <a:off x="-3311319" y="2164285"/>
              <a:ext cx="825500" cy="209550"/>
              <a:chOff x="13504624" y="2482850"/>
              <a:chExt cx="825500" cy="209550"/>
            </a:xfrm>
          </p:grpSpPr>
          <p:sp>
            <p:nvSpPr>
              <p:cNvPr id="77" name="Rechthoek 76">
                <a:extLst>
                  <a:ext uri="{FF2B5EF4-FFF2-40B4-BE49-F238E27FC236}">
                    <a16:creationId xmlns:a16="http://schemas.microsoft.com/office/drawing/2014/main" id="{B48BF971-C9A7-4B59-BF1D-0D638485BE47}"/>
                  </a:ext>
                </a:extLst>
              </p:cNvPr>
              <p:cNvSpPr/>
              <p:nvPr userDrawn="1"/>
            </p:nvSpPr>
            <p:spPr>
              <a:xfrm>
                <a:off x="13504624" y="2482850"/>
                <a:ext cx="825500" cy="209550"/>
              </a:xfrm>
              <a:prstGeom prst="rect">
                <a:avLst/>
              </a:prstGeom>
              <a:solidFill>
                <a:srgbClr val="E5F1FB"/>
              </a:solidFill>
              <a:ln w="12700">
                <a:solidFill>
                  <a:srgbClr val="0B7E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675" b="0" noProof="0" dirty="0">
                    <a:solidFill>
                      <a:srgbClr val="211F26"/>
                    </a:solidFill>
                    <a:latin typeface="Calibri" panose="020F0502020204030204" pitchFamily="34" charset="0"/>
                    <a:cs typeface="Calibri" panose="020F0502020204030204" pitchFamily="34" charset="0"/>
                  </a:rPr>
                  <a:t>Invoegen</a:t>
                </a:r>
              </a:p>
            </p:txBody>
          </p:sp>
          <p:cxnSp>
            <p:nvCxnSpPr>
              <p:cNvPr id="78" name="Rechte verbindingslijn 77">
                <a:extLst>
                  <a:ext uri="{FF2B5EF4-FFF2-40B4-BE49-F238E27FC236}">
                    <a16:creationId xmlns:a16="http://schemas.microsoft.com/office/drawing/2014/main" id="{D0557C8F-7756-4F64-AF90-735F334694AE}"/>
                  </a:ext>
                </a:extLst>
              </p:cNvPr>
              <p:cNvCxnSpPr/>
              <p:nvPr userDrawn="1"/>
            </p:nvCxnSpPr>
            <p:spPr>
              <a:xfrm>
                <a:off x="14155269" y="2515250"/>
                <a:ext cx="0" cy="142717"/>
              </a:xfrm>
              <a:prstGeom prst="line">
                <a:avLst/>
              </a:prstGeom>
              <a:noFill/>
              <a:ln w="3175" cap="flat" cmpd="sng" algn="ctr">
                <a:solidFill>
                  <a:srgbClr val="44546A"/>
                </a:solidFill>
                <a:prstDash val="solid"/>
              </a:ln>
              <a:effectLst/>
            </p:spPr>
          </p:cxnSp>
          <p:sp>
            <p:nvSpPr>
              <p:cNvPr id="79" name="Gelijkbenige driehoek 78">
                <a:extLst>
                  <a:ext uri="{FF2B5EF4-FFF2-40B4-BE49-F238E27FC236}">
                    <a16:creationId xmlns:a16="http://schemas.microsoft.com/office/drawing/2014/main" id="{F5FC9B9F-E267-403C-AD02-DA1F1FC07631}"/>
                  </a:ext>
                </a:extLst>
              </p:cNvPr>
              <p:cNvSpPr/>
              <p:nvPr userDrawn="1"/>
            </p:nvSpPr>
            <p:spPr>
              <a:xfrm rot="10800000">
                <a:off x="14196089" y="2566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675" b="1" noProof="0" dirty="0">
                  <a:solidFill>
                    <a:srgbClr val="211F26"/>
                  </a:solidFill>
                  <a:latin typeface="Calibri" panose="020F0502020204030204" pitchFamily="34" charset="0"/>
                  <a:cs typeface="Calibri" panose="020F0502020204030204" pitchFamily="34" charset="0"/>
                </a:endParaRPr>
              </a:p>
            </p:txBody>
          </p:sp>
        </p:grpSp>
        <p:sp>
          <p:nvSpPr>
            <p:cNvPr id="19" name="Ovaal 18">
              <a:extLst>
                <a:ext uri="{FF2B5EF4-FFF2-40B4-BE49-F238E27FC236}">
                  <a16:creationId xmlns:a16="http://schemas.microsoft.com/office/drawing/2014/main" id="{039DBB03-A1B5-488E-A344-BA585DF4562C}"/>
                </a:ext>
              </a:extLst>
            </p:cNvPr>
            <p:cNvSpPr/>
            <p:nvPr userDrawn="1"/>
          </p:nvSpPr>
          <p:spPr>
            <a:xfrm>
              <a:off x="-3603587" y="2553359"/>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20" name="Rechthoek 19">
              <a:extLst>
                <a:ext uri="{FF2B5EF4-FFF2-40B4-BE49-F238E27FC236}">
                  <a16:creationId xmlns:a16="http://schemas.microsoft.com/office/drawing/2014/main" id="{6C8FC745-2133-4DE8-9436-8725295AC62E}"/>
                </a:ext>
              </a:extLst>
            </p:cNvPr>
            <p:cNvSpPr/>
            <p:nvPr userDrawn="1"/>
          </p:nvSpPr>
          <p:spPr>
            <a:xfrm>
              <a:off x="-3319415" y="2553360"/>
              <a:ext cx="2944682" cy="462795"/>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Klik met de rechter muisknop op de miniatuurweergave van de dia aan de linker kant van het scherm en kies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‘Dia herstellen’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21" name="ICOON_info">
              <a:extLst>
                <a:ext uri="{FF2B5EF4-FFF2-40B4-BE49-F238E27FC236}">
                  <a16:creationId xmlns:a16="http://schemas.microsoft.com/office/drawing/2014/main" id="{9B80B129-84C7-4F5B-B36D-74C2AE9A7216}"/>
                </a:ext>
              </a:extLst>
            </p:cNvPr>
            <p:cNvGrpSpPr/>
            <p:nvPr userDrawn="1"/>
          </p:nvGrpSpPr>
          <p:grpSpPr>
            <a:xfrm>
              <a:off x="-376736" y="5637326"/>
              <a:ext cx="283685" cy="283685"/>
              <a:chOff x="-510741" y="5913713"/>
              <a:chExt cx="267555" cy="267555"/>
            </a:xfrm>
          </p:grpSpPr>
          <p:sp>
            <p:nvSpPr>
              <p:cNvPr id="75" name="Ovaal 74">
                <a:extLst>
                  <a:ext uri="{FF2B5EF4-FFF2-40B4-BE49-F238E27FC236}">
                    <a16:creationId xmlns:a16="http://schemas.microsoft.com/office/drawing/2014/main" id="{FBC8DB4E-DB38-49D8-A1CA-BC5AE22A7416}"/>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450"/>
                  </a:spcBef>
                  <a:spcAft>
                    <a:spcPts val="450"/>
                  </a:spcAft>
                </a:pPr>
                <a:endParaRPr lang="nl-NL" sz="1200" cap="all" baseline="0" noProof="0" dirty="0">
                  <a:latin typeface="Calibri" panose="020F0502020204030204" pitchFamily="34" charset="0"/>
                  <a:cs typeface="Calibri" panose="020F0502020204030204" pitchFamily="34" charset="0"/>
                </a:endParaRPr>
              </a:p>
            </p:txBody>
          </p:sp>
          <p:sp>
            <p:nvSpPr>
              <p:cNvPr id="76" name="Graphic 163" descr="Informatie">
                <a:extLst>
                  <a:ext uri="{FF2B5EF4-FFF2-40B4-BE49-F238E27FC236}">
                    <a16:creationId xmlns:a16="http://schemas.microsoft.com/office/drawing/2014/main" id="{70FEEDCA-9006-4559-8E92-BB5C9C83DA70}"/>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1500" noProof="0" dirty="0">
                  <a:solidFill>
                    <a:srgbClr val="211F26"/>
                  </a:solidFill>
                  <a:latin typeface="Calibri" panose="020F0502020204030204" pitchFamily="34" charset="0"/>
                  <a:cs typeface="Calibri" panose="020F0502020204030204" pitchFamily="34" charset="0"/>
                </a:endParaRPr>
              </a:p>
            </p:txBody>
          </p:sp>
        </p:grpSp>
        <p:sp>
          <p:nvSpPr>
            <p:cNvPr id="22" name="Ovaal 21">
              <a:extLst>
                <a:ext uri="{FF2B5EF4-FFF2-40B4-BE49-F238E27FC236}">
                  <a16:creationId xmlns:a16="http://schemas.microsoft.com/office/drawing/2014/main" id="{2BCAC678-B0E4-41F9-8416-C13209D5462C}"/>
                </a:ext>
              </a:extLst>
            </p:cNvPr>
            <p:cNvSpPr/>
            <p:nvPr userDrawn="1"/>
          </p:nvSpPr>
          <p:spPr>
            <a:xfrm>
              <a:off x="-3603587" y="4145789"/>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23" name="Rechthoek 22">
              <a:extLst>
                <a:ext uri="{FF2B5EF4-FFF2-40B4-BE49-F238E27FC236}">
                  <a16:creationId xmlns:a16="http://schemas.microsoft.com/office/drawing/2014/main" id="{018266AF-498E-450F-8025-D2A4BAC58CF4}"/>
                </a:ext>
              </a:extLst>
            </p:cNvPr>
            <p:cNvSpPr/>
            <p:nvPr userDrawn="1"/>
          </p:nvSpPr>
          <p:spPr>
            <a:xfrm>
              <a:off x="-3319415" y="4145790"/>
              <a:ext cx="2944682" cy="807210"/>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Om de video te schalen of bij te snijden, ga naar de tab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‘Hulpmiddelen voor video’s - Opmaak’</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‘Bijsnijden’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Schaal met de bolletjes de video en met de hoekjes het videokader.</a:t>
              </a:r>
            </a:p>
          </p:txBody>
        </p:sp>
        <p:grpSp>
          <p:nvGrpSpPr>
            <p:cNvPr id="24" name="Groep 23">
              <a:extLst>
                <a:ext uri="{FF2B5EF4-FFF2-40B4-BE49-F238E27FC236}">
                  <a16:creationId xmlns:a16="http://schemas.microsoft.com/office/drawing/2014/main" id="{7ED6438D-A4D3-4807-A274-389E1DFB0107}"/>
                </a:ext>
              </a:extLst>
            </p:cNvPr>
            <p:cNvGrpSpPr/>
            <p:nvPr userDrawn="1"/>
          </p:nvGrpSpPr>
          <p:grpSpPr>
            <a:xfrm>
              <a:off x="-3408294" y="5055351"/>
              <a:ext cx="622283" cy="612919"/>
              <a:chOff x="12617641" y="3403239"/>
              <a:chExt cx="752963" cy="741634"/>
            </a:xfrm>
          </p:grpSpPr>
          <p:grpSp>
            <p:nvGrpSpPr>
              <p:cNvPr id="59" name="Groep 58">
                <a:extLst>
                  <a:ext uri="{FF2B5EF4-FFF2-40B4-BE49-F238E27FC236}">
                    <a16:creationId xmlns:a16="http://schemas.microsoft.com/office/drawing/2014/main" id="{69D7D66E-D6BA-4C96-BAAF-0C6B686AED8F}"/>
                  </a:ext>
                </a:extLst>
              </p:cNvPr>
              <p:cNvGrpSpPr/>
              <p:nvPr userDrawn="1"/>
            </p:nvGrpSpPr>
            <p:grpSpPr>
              <a:xfrm>
                <a:off x="12771550" y="3403239"/>
                <a:ext cx="467156" cy="448491"/>
                <a:chOff x="12782177" y="3403239"/>
                <a:chExt cx="467156" cy="448491"/>
              </a:xfrm>
            </p:grpSpPr>
            <p:grpSp>
              <p:nvGrpSpPr>
                <p:cNvPr id="62" name="Groep 61">
                  <a:extLst>
                    <a:ext uri="{FF2B5EF4-FFF2-40B4-BE49-F238E27FC236}">
                      <a16:creationId xmlns:a16="http://schemas.microsoft.com/office/drawing/2014/main" id="{5C5728F3-A91E-4539-9FD4-2C0FC8A5B820}"/>
                    </a:ext>
                  </a:extLst>
                </p:cNvPr>
                <p:cNvGrpSpPr/>
                <p:nvPr userDrawn="1"/>
              </p:nvGrpSpPr>
              <p:grpSpPr>
                <a:xfrm>
                  <a:off x="12782177" y="3403239"/>
                  <a:ext cx="412972" cy="396132"/>
                  <a:chOff x="13554906" y="3320109"/>
                  <a:chExt cx="443912" cy="425811"/>
                </a:xfrm>
              </p:grpSpPr>
              <p:grpSp>
                <p:nvGrpSpPr>
                  <p:cNvPr id="69" name="Groep 68">
                    <a:extLst>
                      <a:ext uri="{FF2B5EF4-FFF2-40B4-BE49-F238E27FC236}">
                        <a16:creationId xmlns:a16="http://schemas.microsoft.com/office/drawing/2014/main" id="{697BCFEB-F56D-48F2-B5B1-A876FB58DB48}"/>
                      </a:ext>
                    </a:extLst>
                  </p:cNvPr>
                  <p:cNvGrpSpPr/>
                  <p:nvPr userDrawn="1"/>
                </p:nvGrpSpPr>
                <p:grpSpPr>
                  <a:xfrm>
                    <a:off x="13554906" y="3320109"/>
                    <a:ext cx="443912" cy="425811"/>
                    <a:chOff x="12909684" y="1276143"/>
                    <a:chExt cx="443912" cy="425811"/>
                  </a:xfrm>
                </p:grpSpPr>
                <p:sp>
                  <p:nvSpPr>
                    <p:cNvPr id="72" name="Rechthoek 71">
                      <a:extLst>
                        <a:ext uri="{FF2B5EF4-FFF2-40B4-BE49-F238E27FC236}">
                          <a16:creationId xmlns:a16="http://schemas.microsoft.com/office/drawing/2014/main" id="{F3FBEFB5-C193-4217-908D-562CD41463AA}"/>
                        </a:ext>
                      </a:extLst>
                    </p:cNvPr>
                    <p:cNvSpPr/>
                    <p:nvPr userDrawn="1"/>
                  </p:nvSpPr>
                  <p:spPr>
                    <a:xfrm>
                      <a:off x="12909684" y="1276143"/>
                      <a:ext cx="443912" cy="425811"/>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73" name="Rechthoek 72">
                      <a:extLst>
                        <a:ext uri="{FF2B5EF4-FFF2-40B4-BE49-F238E27FC236}">
                          <a16:creationId xmlns:a16="http://schemas.microsoft.com/office/drawing/2014/main" id="{129D9CF3-9EAB-43B2-981D-715074DE85ED}"/>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74" name="Ovaal 73">
                      <a:extLst>
                        <a:ext uri="{FF2B5EF4-FFF2-40B4-BE49-F238E27FC236}">
                          <a16:creationId xmlns:a16="http://schemas.microsoft.com/office/drawing/2014/main" id="{3F99195A-E2A8-445E-B730-8B1471D5BD0F}"/>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pic>
                <p:nvPicPr>
                  <p:cNvPr id="70" name="Afbeelding 69">
                    <a:extLst>
                      <a:ext uri="{FF2B5EF4-FFF2-40B4-BE49-F238E27FC236}">
                        <a16:creationId xmlns:a16="http://schemas.microsoft.com/office/drawing/2014/main" id="{0F1C5461-3734-44B5-ABDB-8799D1347B43}"/>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a:off x="13567296" y="3424992"/>
                    <a:ext cx="173367" cy="140220"/>
                  </a:xfrm>
                  <a:prstGeom prst="rect">
                    <a:avLst/>
                  </a:prstGeom>
                </p:spPr>
              </p:pic>
              <p:pic>
                <p:nvPicPr>
                  <p:cNvPr id="71" name="Afbeelding 70">
                    <a:extLst>
                      <a:ext uri="{FF2B5EF4-FFF2-40B4-BE49-F238E27FC236}">
                        <a16:creationId xmlns:a16="http://schemas.microsoft.com/office/drawing/2014/main" id="{FE9F9682-CDA0-4D63-8BA4-1FDE3E16BB56}"/>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flipH="1">
                    <a:off x="13635599" y="3453788"/>
                    <a:ext cx="173367" cy="111424"/>
                  </a:xfrm>
                  <a:prstGeom prst="rect">
                    <a:avLst/>
                  </a:prstGeom>
                </p:spPr>
              </p:pic>
            </p:grpSp>
            <p:grpSp>
              <p:nvGrpSpPr>
                <p:cNvPr id="63" name="Groep 62">
                  <a:extLst>
                    <a:ext uri="{FF2B5EF4-FFF2-40B4-BE49-F238E27FC236}">
                      <a16:creationId xmlns:a16="http://schemas.microsoft.com/office/drawing/2014/main" id="{6072BE66-B052-4217-9505-01B8B8AB6A55}"/>
                    </a:ext>
                  </a:extLst>
                </p:cNvPr>
                <p:cNvGrpSpPr/>
                <p:nvPr userDrawn="1"/>
              </p:nvGrpSpPr>
              <p:grpSpPr>
                <a:xfrm>
                  <a:off x="13103513" y="3705268"/>
                  <a:ext cx="145820" cy="146462"/>
                  <a:chOff x="13096169" y="3602278"/>
                  <a:chExt cx="145820" cy="146462"/>
                </a:xfrm>
              </p:grpSpPr>
              <p:sp>
                <p:nvSpPr>
                  <p:cNvPr id="67" name="Rechthoek 66">
                    <a:extLst>
                      <a:ext uri="{FF2B5EF4-FFF2-40B4-BE49-F238E27FC236}">
                        <a16:creationId xmlns:a16="http://schemas.microsoft.com/office/drawing/2014/main" id="{19A62E70-5A16-4418-9E2D-0E9DFAFFD56D}"/>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68" name="Rechthoek 67">
                    <a:extLst>
                      <a:ext uri="{FF2B5EF4-FFF2-40B4-BE49-F238E27FC236}">
                        <a16:creationId xmlns:a16="http://schemas.microsoft.com/office/drawing/2014/main" id="{5B618B34-EABF-430F-89EA-7BA5F34F3613}"/>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nvGrpSpPr>
                <p:cNvPr id="64" name="Groep 63">
                  <a:extLst>
                    <a:ext uri="{FF2B5EF4-FFF2-40B4-BE49-F238E27FC236}">
                      <a16:creationId xmlns:a16="http://schemas.microsoft.com/office/drawing/2014/main" id="{E93C7859-0379-483B-97D6-16FAEC33C7AA}"/>
                    </a:ext>
                  </a:extLst>
                </p:cNvPr>
                <p:cNvGrpSpPr/>
                <p:nvPr userDrawn="1"/>
              </p:nvGrpSpPr>
              <p:grpSpPr>
                <a:xfrm rot="10800000">
                  <a:off x="13061402" y="3665637"/>
                  <a:ext cx="145820" cy="146462"/>
                  <a:chOff x="13096169" y="3602278"/>
                  <a:chExt cx="145820" cy="146462"/>
                </a:xfrm>
              </p:grpSpPr>
              <p:sp>
                <p:nvSpPr>
                  <p:cNvPr id="65" name="Rechthoek 64">
                    <a:extLst>
                      <a:ext uri="{FF2B5EF4-FFF2-40B4-BE49-F238E27FC236}">
                        <a16:creationId xmlns:a16="http://schemas.microsoft.com/office/drawing/2014/main" id="{B2E9A315-3B3D-4744-82DE-AA3C92263053}"/>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66" name="Rechthoek 65">
                    <a:extLst>
                      <a:ext uri="{FF2B5EF4-FFF2-40B4-BE49-F238E27FC236}">
                        <a16:creationId xmlns:a16="http://schemas.microsoft.com/office/drawing/2014/main" id="{D74CFCAF-EC63-4D1A-AFAA-A51BF5556FCE}"/>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sp>
            <p:nvSpPr>
              <p:cNvPr id="60" name="Rechthoek 59">
                <a:extLst>
                  <a:ext uri="{FF2B5EF4-FFF2-40B4-BE49-F238E27FC236}">
                    <a16:creationId xmlns:a16="http://schemas.microsoft.com/office/drawing/2014/main" id="{63F84454-7E32-4AD5-9702-ABF19EB892A5}"/>
                  </a:ext>
                </a:extLst>
              </p:cNvPr>
              <p:cNvSpPr/>
              <p:nvPr userDrawn="1"/>
            </p:nvSpPr>
            <p:spPr>
              <a:xfrm>
                <a:off x="12617641" y="3889890"/>
                <a:ext cx="752963"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450"/>
                  </a:spcBef>
                  <a:spcAft>
                    <a:spcPts val="450"/>
                  </a:spcAft>
                </a:pPr>
                <a:r>
                  <a:rPr lang="nl-NL" sz="675" b="0" noProof="0" dirty="0">
                    <a:solidFill>
                      <a:srgbClr val="211F26"/>
                    </a:solidFill>
                    <a:latin typeface="Calibri" panose="020F0502020204030204" pitchFamily="34" charset="0"/>
                    <a:cs typeface="Calibri" panose="020F0502020204030204" pitchFamily="34" charset="0"/>
                  </a:rPr>
                  <a:t>Bijsnijden</a:t>
                </a:r>
              </a:p>
            </p:txBody>
          </p:sp>
          <p:sp>
            <p:nvSpPr>
              <p:cNvPr id="61" name="Gelijkbenige driehoek 60">
                <a:extLst>
                  <a:ext uri="{FF2B5EF4-FFF2-40B4-BE49-F238E27FC236}">
                    <a16:creationId xmlns:a16="http://schemas.microsoft.com/office/drawing/2014/main" id="{42566378-DC6A-4A3B-A080-F479D8437414}"/>
                  </a:ext>
                </a:extLst>
              </p:cNvPr>
              <p:cNvSpPr/>
              <p:nvPr userDrawn="1"/>
            </p:nvSpPr>
            <p:spPr>
              <a:xfrm rot="10800000">
                <a:off x="12950688" y="4093726"/>
                <a:ext cx="86866" cy="51147"/>
              </a:xfrm>
              <a:prstGeom prst="triangle">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sp>
          <p:nvSpPr>
            <p:cNvPr id="25" name="Rechthoek 24">
              <a:extLst>
                <a:ext uri="{FF2B5EF4-FFF2-40B4-BE49-F238E27FC236}">
                  <a16:creationId xmlns:a16="http://schemas.microsoft.com/office/drawing/2014/main" id="{CD0EEE58-21B2-4EB5-B349-2E0FAB777EDC}"/>
                </a:ext>
              </a:extLst>
            </p:cNvPr>
            <p:cNvSpPr/>
            <p:nvPr userDrawn="1"/>
          </p:nvSpPr>
          <p:spPr>
            <a:xfrm>
              <a:off x="-3316836" y="3119689"/>
              <a:ext cx="1239216" cy="719917"/>
            </a:xfrm>
            <a:prstGeom prst="rect">
              <a:avLst/>
            </a:prstGeom>
            <a:pattFill prst="wdUpDiag">
              <a:fgClr>
                <a:srgbClr val="E0E0E0"/>
              </a:fgClr>
              <a:bgClr>
                <a:srgbClr val="ECECEC"/>
              </a:bgClr>
            </a:pattFill>
            <a:ln w="12700">
              <a:solidFill>
                <a:srgbClr val="D3D3D3"/>
              </a:solidFill>
              <a:prstDash val="solid"/>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72000" tIns="0" rIns="0" bIns="0" numCol="1" spcCol="0" rtlCol="0" fromWordArt="0" anchor="ctr" anchorCtr="0" forceAA="0" compatLnSpc="1">
              <a:prstTxWarp prst="textNoShape">
                <a:avLst/>
              </a:prstTxWarp>
              <a:noAutofit/>
            </a:bodyPr>
            <a:lstStyle/>
            <a:p>
              <a:pPr algn="l"/>
              <a:endParaRPr lang="nl-NL" sz="750" b="0" i="1" noProof="0" dirty="0">
                <a:solidFill>
                  <a:srgbClr val="211F26"/>
                </a:solidFill>
                <a:latin typeface="Calibri" panose="020F0502020204030204" pitchFamily="34" charset="0"/>
                <a:cs typeface="Calibri" panose="020F0502020204030204" pitchFamily="34" charset="0"/>
              </a:endParaRPr>
            </a:p>
          </p:txBody>
        </p:sp>
        <p:grpSp>
          <p:nvGrpSpPr>
            <p:cNvPr id="27" name="Groep 26">
              <a:extLst>
                <a:ext uri="{FF2B5EF4-FFF2-40B4-BE49-F238E27FC236}">
                  <a16:creationId xmlns:a16="http://schemas.microsoft.com/office/drawing/2014/main" id="{14BEF2C8-600D-4619-9427-572F3099EAAF}"/>
                </a:ext>
              </a:extLst>
            </p:cNvPr>
            <p:cNvGrpSpPr/>
            <p:nvPr userDrawn="1"/>
          </p:nvGrpSpPr>
          <p:grpSpPr>
            <a:xfrm>
              <a:off x="-2485819" y="3399207"/>
              <a:ext cx="1222990" cy="563933"/>
              <a:chOff x="-2485819" y="3399207"/>
              <a:chExt cx="1222990" cy="563933"/>
            </a:xfrm>
          </p:grpSpPr>
          <p:sp>
            <p:nvSpPr>
              <p:cNvPr id="38" name="Rechthoek 37">
                <a:extLst>
                  <a:ext uri="{FF2B5EF4-FFF2-40B4-BE49-F238E27FC236}">
                    <a16:creationId xmlns:a16="http://schemas.microsoft.com/office/drawing/2014/main" id="{45018023-C5FA-44C8-A4D8-C80902EE9AAD}"/>
                  </a:ext>
                </a:extLst>
              </p:cNvPr>
              <p:cNvSpPr/>
              <p:nvPr userDrawn="1"/>
            </p:nvSpPr>
            <p:spPr>
              <a:xfrm>
                <a:off x="-2485819" y="3399207"/>
                <a:ext cx="1176476" cy="504851"/>
              </a:xfrm>
              <a:prstGeom prst="rect">
                <a:avLst/>
              </a:prstGeom>
              <a:solidFill>
                <a:schemeClr val="bg1"/>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39" name="Rechthoek 38">
                <a:extLst>
                  <a:ext uri="{FF2B5EF4-FFF2-40B4-BE49-F238E27FC236}">
                    <a16:creationId xmlns:a16="http://schemas.microsoft.com/office/drawing/2014/main" id="{66187B3C-98AB-4132-9FB6-748AA22C476A}"/>
                  </a:ext>
                </a:extLst>
              </p:cNvPr>
              <p:cNvSpPr/>
              <p:nvPr userDrawn="1"/>
            </p:nvSpPr>
            <p:spPr>
              <a:xfrm>
                <a:off x="-2479584" y="3652838"/>
                <a:ext cx="1164007" cy="246701"/>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nvGrpSpPr>
              <p:cNvPr id="40" name="Groep 39">
                <a:extLst>
                  <a:ext uri="{FF2B5EF4-FFF2-40B4-BE49-F238E27FC236}">
                    <a16:creationId xmlns:a16="http://schemas.microsoft.com/office/drawing/2014/main" id="{087E679C-A4D2-4DB3-B379-429ACE649406}"/>
                  </a:ext>
                </a:extLst>
              </p:cNvPr>
              <p:cNvGrpSpPr/>
              <p:nvPr userDrawn="1"/>
            </p:nvGrpSpPr>
            <p:grpSpPr>
              <a:xfrm>
                <a:off x="-2403869" y="3460544"/>
                <a:ext cx="155951" cy="131922"/>
                <a:chOff x="12968836" y="3354170"/>
                <a:chExt cx="404806" cy="342433"/>
              </a:xfrm>
            </p:grpSpPr>
            <p:sp>
              <p:nvSpPr>
                <p:cNvPr id="53" name="Rechthoek: afgeronde hoeken 52">
                  <a:extLst>
                    <a:ext uri="{FF2B5EF4-FFF2-40B4-BE49-F238E27FC236}">
                      <a16:creationId xmlns:a16="http://schemas.microsoft.com/office/drawing/2014/main" id="{FBC871C4-89A2-4157-B8CB-4BA6BD3D2684}"/>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54" name="Rechthoek 53">
                  <a:extLst>
                    <a:ext uri="{FF2B5EF4-FFF2-40B4-BE49-F238E27FC236}">
                      <a16:creationId xmlns:a16="http://schemas.microsoft.com/office/drawing/2014/main" id="{011CC647-2EA6-4311-B146-886553FB35A6}"/>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55" name="Rechthoek 54">
                  <a:extLst>
                    <a:ext uri="{FF2B5EF4-FFF2-40B4-BE49-F238E27FC236}">
                      <a16:creationId xmlns:a16="http://schemas.microsoft.com/office/drawing/2014/main" id="{34818144-5AC4-471E-91BB-4EC2A03AB222}"/>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56" name="Rechthoek 55">
                  <a:extLst>
                    <a:ext uri="{FF2B5EF4-FFF2-40B4-BE49-F238E27FC236}">
                      <a16:creationId xmlns:a16="http://schemas.microsoft.com/office/drawing/2014/main" id="{00664FDF-0B61-478E-BD22-D7FAC450A49E}"/>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57" name="Rechthoek 56">
                  <a:extLst>
                    <a:ext uri="{FF2B5EF4-FFF2-40B4-BE49-F238E27FC236}">
                      <a16:creationId xmlns:a16="http://schemas.microsoft.com/office/drawing/2014/main" id="{25E2A312-CCB1-4A3A-A841-6282B63CFDA7}"/>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58" name="Rechthoek 57">
                  <a:extLst>
                    <a:ext uri="{FF2B5EF4-FFF2-40B4-BE49-F238E27FC236}">
                      <a16:creationId xmlns:a16="http://schemas.microsoft.com/office/drawing/2014/main" id="{30A5CBFF-8C80-48A7-ACE3-29BFB808AE9D}"/>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nvGrpSpPr>
              <p:cNvPr id="41" name="Groep 40">
                <a:extLst>
                  <a:ext uri="{FF2B5EF4-FFF2-40B4-BE49-F238E27FC236}">
                    <a16:creationId xmlns:a16="http://schemas.microsoft.com/office/drawing/2014/main" id="{1B90B0A2-1BA6-4BB8-8B26-2F18A7582F3D}"/>
                  </a:ext>
                </a:extLst>
              </p:cNvPr>
              <p:cNvGrpSpPr/>
              <p:nvPr userDrawn="1"/>
            </p:nvGrpSpPr>
            <p:grpSpPr>
              <a:xfrm>
                <a:off x="-2423424" y="3690208"/>
                <a:ext cx="166739" cy="218963"/>
                <a:chOff x="12940828" y="3950597"/>
                <a:chExt cx="432813" cy="568367"/>
              </a:xfrm>
            </p:grpSpPr>
            <p:grpSp>
              <p:nvGrpSpPr>
                <p:cNvPr id="45" name="Groep 44">
                  <a:extLst>
                    <a:ext uri="{FF2B5EF4-FFF2-40B4-BE49-F238E27FC236}">
                      <a16:creationId xmlns:a16="http://schemas.microsoft.com/office/drawing/2014/main" id="{FB6B18FE-A18A-45DB-A4EA-C6936324E7E0}"/>
                    </a:ext>
                  </a:extLst>
                </p:cNvPr>
                <p:cNvGrpSpPr/>
                <p:nvPr userDrawn="1"/>
              </p:nvGrpSpPr>
              <p:grpSpPr>
                <a:xfrm>
                  <a:off x="13000382" y="4006891"/>
                  <a:ext cx="373259" cy="315747"/>
                  <a:chOff x="12968836" y="3354170"/>
                  <a:chExt cx="404806" cy="342433"/>
                </a:xfrm>
              </p:grpSpPr>
              <p:sp>
                <p:nvSpPr>
                  <p:cNvPr id="47" name="Rechthoek: afgeronde hoeken 46">
                    <a:extLst>
                      <a:ext uri="{FF2B5EF4-FFF2-40B4-BE49-F238E27FC236}">
                        <a16:creationId xmlns:a16="http://schemas.microsoft.com/office/drawing/2014/main" id="{34DA5A5F-0AE5-4F68-A456-B94E3BB7AEB2}"/>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48" name="Rechthoek 47">
                    <a:extLst>
                      <a:ext uri="{FF2B5EF4-FFF2-40B4-BE49-F238E27FC236}">
                        <a16:creationId xmlns:a16="http://schemas.microsoft.com/office/drawing/2014/main" id="{0289A95B-73D9-4492-B79E-FFDB433F5F99}"/>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49" name="Rechthoek 48">
                    <a:extLst>
                      <a:ext uri="{FF2B5EF4-FFF2-40B4-BE49-F238E27FC236}">
                        <a16:creationId xmlns:a16="http://schemas.microsoft.com/office/drawing/2014/main" id="{435DB490-E535-4662-A142-2225F74EEEC0}"/>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50" name="Rechthoek 49">
                    <a:extLst>
                      <a:ext uri="{FF2B5EF4-FFF2-40B4-BE49-F238E27FC236}">
                        <a16:creationId xmlns:a16="http://schemas.microsoft.com/office/drawing/2014/main" id="{06AEDBBB-FA8B-4A98-8938-10DA40F2AD1C}"/>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51" name="Rechthoek 50">
                    <a:extLst>
                      <a:ext uri="{FF2B5EF4-FFF2-40B4-BE49-F238E27FC236}">
                        <a16:creationId xmlns:a16="http://schemas.microsoft.com/office/drawing/2014/main" id="{D803940E-C891-4539-B747-05A0A50B812B}"/>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52" name="Rechthoek 51">
                    <a:extLst>
                      <a:ext uri="{FF2B5EF4-FFF2-40B4-BE49-F238E27FC236}">
                        <a16:creationId xmlns:a16="http://schemas.microsoft.com/office/drawing/2014/main" id="{AFA8DF50-2048-45C5-8D58-7E48630ADB83}"/>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sp>
              <p:nvSpPr>
                <p:cNvPr id="46" name="Boog 45">
                  <a:extLst>
                    <a:ext uri="{FF2B5EF4-FFF2-40B4-BE49-F238E27FC236}">
                      <a16:creationId xmlns:a16="http://schemas.microsoft.com/office/drawing/2014/main" id="{3E657A60-421D-47E2-8015-F9A3EEF1C231}"/>
                    </a:ext>
                  </a:extLst>
                </p:cNvPr>
                <p:cNvSpPr/>
                <p:nvPr userDrawn="1"/>
              </p:nvSpPr>
              <p:spPr>
                <a:xfrm rot="17637075">
                  <a:off x="12776155" y="4115270"/>
                  <a:ext cx="568367" cy="239021"/>
                </a:xfrm>
                <a:prstGeom prst="arc">
                  <a:avLst>
                    <a:gd name="adj1" fmla="val 15959368"/>
                    <a:gd name="adj2" fmla="val 1354623"/>
                  </a:avLst>
                </a:prstGeom>
                <a:noFill/>
                <a:ln w="19050" cap="flat" cmpd="sng" algn="ctr">
                  <a:solidFill>
                    <a:srgbClr val="4D82B8"/>
                  </a:solidFill>
                  <a:prstDash val="solid"/>
                  <a:headEnd type="arrow" w="med" len="sm"/>
                </a:ln>
                <a:effectLst/>
              </p:spPr>
              <p:txBody>
                <a:bodyPr rtlCol="0" anchor="ctr">
                  <a:noAutofit/>
                </a:bodyPr>
                <a:lstStyle/>
                <a:p>
                  <a:pPr algn="ctr"/>
                  <a:endParaRPr lang="nl-NL" sz="1800" noProof="0" dirty="0">
                    <a:solidFill>
                      <a:srgbClr val="211F26"/>
                    </a:solidFill>
                    <a:latin typeface="Calibri" panose="020F0502020204030204" pitchFamily="34" charset="0"/>
                    <a:cs typeface="Calibri" panose="020F0502020204030204" pitchFamily="34" charset="0"/>
                  </a:endParaRPr>
                </a:p>
              </p:txBody>
            </p:sp>
          </p:grpSp>
          <p:sp>
            <p:nvSpPr>
              <p:cNvPr id="42" name="Tekstvak 41">
                <a:extLst>
                  <a:ext uri="{FF2B5EF4-FFF2-40B4-BE49-F238E27FC236}">
                    <a16:creationId xmlns:a16="http://schemas.microsoft.com/office/drawing/2014/main" id="{827A0737-87BB-4C74-A70F-591F2295F442}"/>
                  </a:ext>
                </a:extLst>
              </p:cNvPr>
              <p:cNvSpPr txBox="1"/>
              <p:nvPr userDrawn="1"/>
            </p:nvSpPr>
            <p:spPr>
              <a:xfrm>
                <a:off x="-2245455" y="3460544"/>
                <a:ext cx="896116" cy="134709"/>
              </a:xfrm>
              <a:prstGeom prst="rect">
                <a:avLst/>
              </a:prstGeom>
              <a:noFill/>
            </p:spPr>
            <p:txBody>
              <a:bodyPr wrap="square" rtlCol="0" anchor="ctr">
                <a:noAutofit/>
              </a:bodyPr>
              <a:lstStyle/>
              <a:p>
                <a:pPr marL="0" algn="l" defTabSz="913134" rtl="0" eaLnBrk="1" latinLnBrk="0" hangingPunct="1">
                  <a:lnSpc>
                    <a:spcPct val="90000"/>
                  </a:lnSpc>
                  <a:spcBef>
                    <a:spcPts val="450"/>
                  </a:spcBef>
                  <a:spcAft>
                    <a:spcPts val="450"/>
                  </a:spcAft>
                </a:pPr>
                <a:r>
                  <a:rPr lang="nl-NL" sz="675" b="0" kern="1200" noProof="0" dirty="0">
                    <a:solidFill>
                      <a:srgbClr val="211F26"/>
                    </a:solidFill>
                    <a:latin typeface="Calibri" panose="020F0502020204030204" pitchFamily="34" charset="0"/>
                    <a:ea typeface="+mn-ea"/>
                    <a:cs typeface="Calibri" panose="020F0502020204030204" pitchFamily="34" charset="0"/>
                  </a:rPr>
                  <a:t>Indeling</a:t>
                </a:r>
              </a:p>
            </p:txBody>
          </p:sp>
          <p:sp>
            <p:nvSpPr>
              <p:cNvPr id="43" name="Tekstvak 42">
                <a:extLst>
                  <a:ext uri="{FF2B5EF4-FFF2-40B4-BE49-F238E27FC236}">
                    <a16:creationId xmlns:a16="http://schemas.microsoft.com/office/drawing/2014/main" id="{3025F734-597B-421D-9038-3349DB83D17A}"/>
                  </a:ext>
                </a:extLst>
              </p:cNvPr>
              <p:cNvSpPr txBox="1"/>
              <p:nvPr userDrawn="1"/>
            </p:nvSpPr>
            <p:spPr>
              <a:xfrm>
                <a:off x="-2258884" y="3712980"/>
                <a:ext cx="909545" cy="126416"/>
              </a:xfrm>
              <a:prstGeom prst="rect">
                <a:avLst/>
              </a:prstGeom>
              <a:noFill/>
            </p:spPr>
            <p:txBody>
              <a:bodyPr wrap="square" rtlCol="0" anchor="ctr">
                <a:noAutofit/>
              </a:bodyPr>
              <a:lstStyle/>
              <a:p>
                <a:pPr marL="0" algn="l" defTabSz="913134" rtl="0" eaLnBrk="1" latinLnBrk="0" hangingPunct="1">
                  <a:lnSpc>
                    <a:spcPct val="90000"/>
                  </a:lnSpc>
                  <a:spcBef>
                    <a:spcPts val="450"/>
                  </a:spcBef>
                  <a:spcAft>
                    <a:spcPts val="450"/>
                  </a:spcAft>
                </a:pPr>
                <a:r>
                  <a:rPr lang="nl-NL" sz="675" b="0" kern="1200" noProof="0" dirty="0">
                    <a:solidFill>
                      <a:srgbClr val="211F26"/>
                    </a:solidFill>
                    <a:latin typeface="Calibri" panose="020F0502020204030204" pitchFamily="34" charset="0"/>
                    <a:ea typeface="+mn-ea"/>
                    <a:cs typeface="Calibri" panose="020F0502020204030204" pitchFamily="34" charset="0"/>
                  </a:rPr>
                  <a:t>Dia Herstellen</a:t>
                </a:r>
              </a:p>
            </p:txBody>
          </p:sp>
          <p:sp>
            <p:nvSpPr>
              <p:cNvPr id="44" name="Vrije vorm: vorm 43">
                <a:extLst>
                  <a:ext uri="{FF2B5EF4-FFF2-40B4-BE49-F238E27FC236}">
                    <a16:creationId xmlns:a16="http://schemas.microsoft.com/office/drawing/2014/main" id="{75FBC0C0-E0B2-4A8E-9B4F-F1D6A237185D}"/>
                  </a:ext>
                </a:extLst>
              </p:cNvPr>
              <p:cNvSpPr/>
              <p:nvPr userDrawn="1"/>
            </p:nvSpPr>
            <p:spPr>
              <a:xfrm>
                <a:off x="-1360391" y="3783140"/>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450"/>
                  </a:spcBef>
                  <a:spcAft>
                    <a:spcPts val="450"/>
                  </a:spcAft>
                </a:pPr>
                <a:endParaRPr lang="nl-NL" sz="1200" cap="all" baseline="0" noProof="0" dirty="0">
                  <a:latin typeface="Calibri" panose="020F0502020204030204" pitchFamily="34" charset="0"/>
                  <a:cs typeface="Calibri" panose="020F0502020204030204" pitchFamily="34" charset="0"/>
                </a:endParaRPr>
              </a:p>
            </p:txBody>
          </p:sp>
        </p:grpSp>
        <p:grpSp>
          <p:nvGrpSpPr>
            <p:cNvPr id="28" name="Groep 27">
              <a:extLst>
                <a:ext uri="{FF2B5EF4-FFF2-40B4-BE49-F238E27FC236}">
                  <a16:creationId xmlns:a16="http://schemas.microsoft.com/office/drawing/2014/main" id="{F0373943-20CB-4FCC-B9AB-B65BAD8DD471}"/>
                </a:ext>
              </a:extLst>
            </p:cNvPr>
            <p:cNvGrpSpPr/>
            <p:nvPr userDrawn="1"/>
          </p:nvGrpSpPr>
          <p:grpSpPr>
            <a:xfrm>
              <a:off x="-3310781" y="1231352"/>
              <a:ext cx="311450" cy="313414"/>
              <a:chOff x="-3310781" y="1231352"/>
              <a:chExt cx="311450" cy="313414"/>
            </a:xfrm>
          </p:grpSpPr>
          <p:sp>
            <p:nvSpPr>
              <p:cNvPr id="35" name="Rechthoek 34">
                <a:extLst>
                  <a:ext uri="{FF2B5EF4-FFF2-40B4-BE49-F238E27FC236}">
                    <a16:creationId xmlns:a16="http://schemas.microsoft.com/office/drawing/2014/main" id="{A0F65B66-DFD9-47DC-8DB0-FCF12586E14A}"/>
                  </a:ext>
                </a:extLst>
              </p:cNvPr>
              <p:cNvSpPr/>
              <p:nvPr userDrawn="1"/>
            </p:nvSpPr>
            <p:spPr>
              <a:xfrm>
                <a:off x="-3310781" y="1231352"/>
                <a:ext cx="308978" cy="308977"/>
              </a:xfrm>
              <a:prstGeom prst="rect">
                <a:avLst/>
              </a:prstGeom>
              <a:solidFill>
                <a:schemeClr val="bg1"/>
              </a:solidFill>
              <a:ln w="12700">
                <a:solidFill>
                  <a:srgbClr val="6C6C6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800" noProof="0" dirty="0">
                  <a:solidFill>
                    <a:srgbClr val="211F26"/>
                  </a:solidFill>
                  <a:latin typeface="Calibri" panose="020F0502020204030204" pitchFamily="34" charset="0"/>
                  <a:cs typeface="Calibri" panose="020F0502020204030204" pitchFamily="34" charset="0"/>
                </a:endParaRPr>
              </a:p>
            </p:txBody>
          </p:sp>
          <p:sp>
            <p:nvSpPr>
              <p:cNvPr id="36" name="Vrije vorm 112">
                <a:extLst>
                  <a:ext uri="{FF2B5EF4-FFF2-40B4-BE49-F238E27FC236}">
                    <a16:creationId xmlns:a16="http://schemas.microsoft.com/office/drawing/2014/main" id="{11F56CBF-B62A-42FE-8923-3689179D2B52}"/>
                  </a:ext>
                </a:extLst>
              </p:cNvPr>
              <p:cNvSpPr/>
              <p:nvPr userDrawn="1"/>
            </p:nvSpPr>
            <p:spPr>
              <a:xfrm>
                <a:off x="-3308309" y="1231352"/>
                <a:ext cx="308978" cy="46965"/>
              </a:xfrm>
              <a:custGeom>
                <a:avLst/>
                <a:gdLst>
                  <a:gd name="connsiteX0" fmla="*/ 1186901 w 1360714"/>
                  <a:gd name="connsiteY0" fmla="*/ 41746 h 206829"/>
                  <a:gd name="connsiteX1" fmla="*/ 1186901 w 1360714"/>
                  <a:gd name="connsiteY1" fmla="*/ 175847 h 206829"/>
                  <a:gd name="connsiteX2" fmla="*/ 1315854 w 1360714"/>
                  <a:gd name="connsiteY2" fmla="*/ 175847 h 206829"/>
                  <a:gd name="connsiteX3" fmla="*/ 1315854 w 1360714"/>
                  <a:gd name="connsiteY3" fmla="*/ 41746 h 206829"/>
                  <a:gd name="connsiteX4" fmla="*/ 958249 w 1360714"/>
                  <a:gd name="connsiteY4" fmla="*/ 41746 h 206829"/>
                  <a:gd name="connsiteX5" fmla="*/ 958249 w 1360714"/>
                  <a:gd name="connsiteY5" fmla="*/ 175847 h 206829"/>
                  <a:gd name="connsiteX6" fmla="*/ 1087202 w 1360714"/>
                  <a:gd name="connsiteY6" fmla="*/ 175847 h 206829"/>
                  <a:gd name="connsiteX7" fmla="*/ 1087202 w 1360714"/>
                  <a:gd name="connsiteY7" fmla="*/ 41746 h 206829"/>
                  <a:gd name="connsiteX8" fmla="*/ 729440 w 1360714"/>
                  <a:gd name="connsiteY8" fmla="*/ 41746 h 206829"/>
                  <a:gd name="connsiteX9" fmla="*/ 729440 w 1360714"/>
                  <a:gd name="connsiteY9" fmla="*/ 175847 h 206829"/>
                  <a:gd name="connsiteX10" fmla="*/ 858393 w 1360714"/>
                  <a:gd name="connsiteY10" fmla="*/ 175847 h 206829"/>
                  <a:gd name="connsiteX11" fmla="*/ 858393 w 1360714"/>
                  <a:gd name="connsiteY11" fmla="*/ 41746 h 206829"/>
                  <a:gd name="connsiteX12" fmla="*/ 493889 w 1360714"/>
                  <a:gd name="connsiteY12" fmla="*/ 41746 h 206829"/>
                  <a:gd name="connsiteX13" fmla="*/ 493889 w 1360714"/>
                  <a:gd name="connsiteY13" fmla="*/ 175847 h 206829"/>
                  <a:gd name="connsiteX14" fmla="*/ 622842 w 1360714"/>
                  <a:gd name="connsiteY14" fmla="*/ 175847 h 206829"/>
                  <a:gd name="connsiteX15" fmla="*/ 622842 w 1360714"/>
                  <a:gd name="connsiteY15" fmla="*/ 41746 h 206829"/>
                  <a:gd name="connsiteX16" fmla="*/ 260368 w 1360714"/>
                  <a:gd name="connsiteY16" fmla="*/ 41746 h 206829"/>
                  <a:gd name="connsiteX17" fmla="*/ 260368 w 1360714"/>
                  <a:gd name="connsiteY17" fmla="*/ 175847 h 206829"/>
                  <a:gd name="connsiteX18" fmla="*/ 389321 w 1360714"/>
                  <a:gd name="connsiteY18" fmla="*/ 175847 h 206829"/>
                  <a:gd name="connsiteX19" fmla="*/ 389321 w 1360714"/>
                  <a:gd name="connsiteY19" fmla="*/ 41746 h 206829"/>
                  <a:gd name="connsiteX20" fmla="*/ 35169 w 1360714"/>
                  <a:gd name="connsiteY20" fmla="*/ 41746 h 206829"/>
                  <a:gd name="connsiteX21" fmla="*/ 35169 w 1360714"/>
                  <a:gd name="connsiteY21" fmla="*/ 175847 h 206829"/>
                  <a:gd name="connsiteX22" fmla="*/ 164122 w 1360714"/>
                  <a:gd name="connsiteY22" fmla="*/ 175847 h 206829"/>
                  <a:gd name="connsiteX23" fmla="*/ 164122 w 1360714"/>
                  <a:gd name="connsiteY23" fmla="*/ 41746 h 206829"/>
                  <a:gd name="connsiteX24" fmla="*/ 0 w 1360714"/>
                  <a:gd name="connsiteY24" fmla="*/ 0 h 206829"/>
                  <a:gd name="connsiteX25" fmla="*/ 1360714 w 1360714"/>
                  <a:gd name="connsiteY25" fmla="*/ 0 h 206829"/>
                  <a:gd name="connsiteX26" fmla="*/ 1360714 w 1360714"/>
                  <a:gd name="connsiteY26" fmla="*/ 206829 h 206829"/>
                  <a:gd name="connsiteX27" fmla="*/ 0 w 1360714"/>
                  <a:gd name="connsiteY27" fmla="*/ 206829 h 206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360714" h="206829">
                    <a:moveTo>
                      <a:pt x="1186901" y="41746"/>
                    </a:moveTo>
                    <a:lnTo>
                      <a:pt x="1186901" y="175847"/>
                    </a:lnTo>
                    <a:lnTo>
                      <a:pt x="1315854" y="175847"/>
                    </a:lnTo>
                    <a:lnTo>
                      <a:pt x="1315854" y="41746"/>
                    </a:lnTo>
                    <a:close/>
                    <a:moveTo>
                      <a:pt x="958249" y="41746"/>
                    </a:moveTo>
                    <a:lnTo>
                      <a:pt x="958249" y="175847"/>
                    </a:lnTo>
                    <a:lnTo>
                      <a:pt x="1087202" y="175847"/>
                    </a:lnTo>
                    <a:lnTo>
                      <a:pt x="1087202" y="41746"/>
                    </a:lnTo>
                    <a:close/>
                    <a:moveTo>
                      <a:pt x="729440" y="41746"/>
                    </a:moveTo>
                    <a:lnTo>
                      <a:pt x="729440" y="175847"/>
                    </a:lnTo>
                    <a:lnTo>
                      <a:pt x="858393" y="175847"/>
                    </a:lnTo>
                    <a:lnTo>
                      <a:pt x="858393" y="41746"/>
                    </a:lnTo>
                    <a:close/>
                    <a:moveTo>
                      <a:pt x="493889" y="41746"/>
                    </a:moveTo>
                    <a:lnTo>
                      <a:pt x="493889" y="175847"/>
                    </a:lnTo>
                    <a:lnTo>
                      <a:pt x="622842" y="175847"/>
                    </a:lnTo>
                    <a:lnTo>
                      <a:pt x="622842" y="41746"/>
                    </a:lnTo>
                    <a:close/>
                    <a:moveTo>
                      <a:pt x="260368" y="41746"/>
                    </a:moveTo>
                    <a:lnTo>
                      <a:pt x="260368" y="175847"/>
                    </a:lnTo>
                    <a:lnTo>
                      <a:pt x="389321" y="175847"/>
                    </a:lnTo>
                    <a:lnTo>
                      <a:pt x="389321" y="41746"/>
                    </a:lnTo>
                    <a:close/>
                    <a:moveTo>
                      <a:pt x="35169" y="41746"/>
                    </a:moveTo>
                    <a:lnTo>
                      <a:pt x="35169" y="175847"/>
                    </a:lnTo>
                    <a:lnTo>
                      <a:pt x="164122" y="175847"/>
                    </a:lnTo>
                    <a:lnTo>
                      <a:pt x="164122" y="41746"/>
                    </a:lnTo>
                    <a:close/>
                    <a:moveTo>
                      <a:pt x="0" y="0"/>
                    </a:moveTo>
                    <a:lnTo>
                      <a:pt x="1360714" y="0"/>
                    </a:lnTo>
                    <a:lnTo>
                      <a:pt x="1360714" y="206829"/>
                    </a:lnTo>
                    <a:lnTo>
                      <a:pt x="0" y="206829"/>
                    </a:lnTo>
                    <a:close/>
                  </a:path>
                </a:pathLst>
              </a:custGeom>
              <a:solidFill>
                <a:srgbClr val="6C6C6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800" noProof="0" dirty="0">
                  <a:solidFill>
                    <a:srgbClr val="211F26"/>
                  </a:solidFill>
                  <a:latin typeface="Calibri" panose="020F0502020204030204" pitchFamily="34" charset="0"/>
                  <a:cs typeface="Calibri" panose="020F0502020204030204" pitchFamily="34" charset="0"/>
                </a:endParaRPr>
              </a:p>
            </p:txBody>
          </p:sp>
          <p:sp>
            <p:nvSpPr>
              <p:cNvPr id="37" name="Vrije vorm 113">
                <a:extLst>
                  <a:ext uri="{FF2B5EF4-FFF2-40B4-BE49-F238E27FC236}">
                    <a16:creationId xmlns:a16="http://schemas.microsoft.com/office/drawing/2014/main" id="{8CD0AA8B-2C29-4136-BEC6-05B4825D1E59}"/>
                  </a:ext>
                </a:extLst>
              </p:cNvPr>
              <p:cNvSpPr/>
              <p:nvPr userDrawn="1"/>
            </p:nvSpPr>
            <p:spPr>
              <a:xfrm>
                <a:off x="-3309640" y="1497801"/>
                <a:ext cx="308978" cy="46965"/>
              </a:xfrm>
              <a:custGeom>
                <a:avLst/>
                <a:gdLst>
                  <a:gd name="connsiteX0" fmla="*/ 1186901 w 1360714"/>
                  <a:gd name="connsiteY0" fmla="*/ 41746 h 206829"/>
                  <a:gd name="connsiteX1" fmla="*/ 1186901 w 1360714"/>
                  <a:gd name="connsiteY1" fmla="*/ 175847 h 206829"/>
                  <a:gd name="connsiteX2" fmla="*/ 1315854 w 1360714"/>
                  <a:gd name="connsiteY2" fmla="*/ 175847 h 206829"/>
                  <a:gd name="connsiteX3" fmla="*/ 1315854 w 1360714"/>
                  <a:gd name="connsiteY3" fmla="*/ 41746 h 206829"/>
                  <a:gd name="connsiteX4" fmla="*/ 958249 w 1360714"/>
                  <a:gd name="connsiteY4" fmla="*/ 41746 h 206829"/>
                  <a:gd name="connsiteX5" fmla="*/ 958249 w 1360714"/>
                  <a:gd name="connsiteY5" fmla="*/ 175847 h 206829"/>
                  <a:gd name="connsiteX6" fmla="*/ 1087202 w 1360714"/>
                  <a:gd name="connsiteY6" fmla="*/ 175847 h 206829"/>
                  <a:gd name="connsiteX7" fmla="*/ 1087202 w 1360714"/>
                  <a:gd name="connsiteY7" fmla="*/ 41746 h 206829"/>
                  <a:gd name="connsiteX8" fmla="*/ 729440 w 1360714"/>
                  <a:gd name="connsiteY8" fmla="*/ 41746 h 206829"/>
                  <a:gd name="connsiteX9" fmla="*/ 729440 w 1360714"/>
                  <a:gd name="connsiteY9" fmla="*/ 175847 h 206829"/>
                  <a:gd name="connsiteX10" fmla="*/ 858393 w 1360714"/>
                  <a:gd name="connsiteY10" fmla="*/ 175847 h 206829"/>
                  <a:gd name="connsiteX11" fmla="*/ 858393 w 1360714"/>
                  <a:gd name="connsiteY11" fmla="*/ 41746 h 206829"/>
                  <a:gd name="connsiteX12" fmla="*/ 493889 w 1360714"/>
                  <a:gd name="connsiteY12" fmla="*/ 41746 h 206829"/>
                  <a:gd name="connsiteX13" fmla="*/ 493889 w 1360714"/>
                  <a:gd name="connsiteY13" fmla="*/ 175847 h 206829"/>
                  <a:gd name="connsiteX14" fmla="*/ 622842 w 1360714"/>
                  <a:gd name="connsiteY14" fmla="*/ 175847 h 206829"/>
                  <a:gd name="connsiteX15" fmla="*/ 622842 w 1360714"/>
                  <a:gd name="connsiteY15" fmla="*/ 41746 h 206829"/>
                  <a:gd name="connsiteX16" fmla="*/ 260368 w 1360714"/>
                  <a:gd name="connsiteY16" fmla="*/ 41746 h 206829"/>
                  <a:gd name="connsiteX17" fmla="*/ 260368 w 1360714"/>
                  <a:gd name="connsiteY17" fmla="*/ 175847 h 206829"/>
                  <a:gd name="connsiteX18" fmla="*/ 389321 w 1360714"/>
                  <a:gd name="connsiteY18" fmla="*/ 175847 h 206829"/>
                  <a:gd name="connsiteX19" fmla="*/ 389321 w 1360714"/>
                  <a:gd name="connsiteY19" fmla="*/ 41746 h 206829"/>
                  <a:gd name="connsiteX20" fmla="*/ 35169 w 1360714"/>
                  <a:gd name="connsiteY20" fmla="*/ 41746 h 206829"/>
                  <a:gd name="connsiteX21" fmla="*/ 35169 w 1360714"/>
                  <a:gd name="connsiteY21" fmla="*/ 175847 h 206829"/>
                  <a:gd name="connsiteX22" fmla="*/ 164122 w 1360714"/>
                  <a:gd name="connsiteY22" fmla="*/ 175847 h 206829"/>
                  <a:gd name="connsiteX23" fmla="*/ 164122 w 1360714"/>
                  <a:gd name="connsiteY23" fmla="*/ 41746 h 206829"/>
                  <a:gd name="connsiteX24" fmla="*/ 0 w 1360714"/>
                  <a:gd name="connsiteY24" fmla="*/ 0 h 206829"/>
                  <a:gd name="connsiteX25" fmla="*/ 1360714 w 1360714"/>
                  <a:gd name="connsiteY25" fmla="*/ 0 h 206829"/>
                  <a:gd name="connsiteX26" fmla="*/ 1360714 w 1360714"/>
                  <a:gd name="connsiteY26" fmla="*/ 206829 h 206829"/>
                  <a:gd name="connsiteX27" fmla="*/ 0 w 1360714"/>
                  <a:gd name="connsiteY27" fmla="*/ 206829 h 206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360714" h="206829">
                    <a:moveTo>
                      <a:pt x="1186901" y="41746"/>
                    </a:moveTo>
                    <a:lnTo>
                      <a:pt x="1186901" y="175847"/>
                    </a:lnTo>
                    <a:lnTo>
                      <a:pt x="1315854" y="175847"/>
                    </a:lnTo>
                    <a:lnTo>
                      <a:pt x="1315854" y="41746"/>
                    </a:lnTo>
                    <a:close/>
                    <a:moveTo>
                      <a:pt x="958249" y="41746"/>
                    </a:moveTo>
                    <a:lnTo>
                      <a:pt x="958249" y="175847"/>
                    </a:lnTo>
                    <a:lnTo>
                      <a:pt x="1087202" y="175847"/>
                    </a:lnTo>
                    <a:lnTo>
                      <a:pt x="1087202" y="41746"/>
                    </a:lnTo>
                    <a:close/>
                    <a:moveTo>
                      <a:pt x="729440" y="41746"/>
                    </a:moveTo>
                    <a:lnTo>
                      <a:pt x="729440" y="175847"/>
                    </a:lnTo>
                    <a:lnTo>
                      <a:pt x="858393" y="175847"/>
                    </a:lnTo>
                    <a:lnTo>
                      <a:pt x="858393" y="41746"/>
                    </a:lnTo>
                    <a:close/>
                    <a:moveTo>
                      <a:pt x="493889" y="41746"/>
                    </a:moveTo>
                    <a:lnTo>
                      <a:pt x="493889" y="175847"/>
                    </a:lnTo>
                    <a:lnTo>
                      <a:pt x="622842" y="175847"/>
                    </a:lnTo>
                    <a:lnTo>
                      <a:pt x="622842" y="41746"/>
                    </a:lnTo>
                    <a:close/>
                    <a:moveTo>
                      <a:pt x="260368" y="41746"/>
                    </a:moveTo>
                    <a:lnTo>
                      <a:pt x="260368" y="175847"/>
                    </a:lnTo>
                    <a:lnTo>
                      <a:pt x="389321" y="175847"/>
                    </a:lnTo>
                    <a:lnTo>
                      <a:pt x="389321" y="41746"/>
                    </a:lnTo>
                    <a:close/>
                    <a:moveTo>
                      <a:pt x="35169" y="41746"/>
                    </a:moveTo>
                    <a:lnTo>
                      <a:pt x="35169" y="175847"/>
                    </a:lnTo>
                    <a:lnTo>
                      <a:pt x="164122" y="175847"/>
                    </a:lnTo>
                    <a:lnTo>
                      <a:pt x="164122" y="41746"/>
                    </a:lnTo>
                    <a:close/>
                    <a:moveTo>
                      <a:pt x="0" y="0"/>
                    </a:moveTo>
                    <a:lnTo>
                      <a:pt x="1360714" y="0"/>
                    </a:lnTo>
                    <a:lnTo>
                      <a:pt x="1360714" y="206829"/>
                    </a:lnTo>
                    <a:lnTo>
                      <a:pt x="0" y="206829"/>
                    </a:lnTo>
                    <a:close/>
                  </a:path>
                </a:pathLst>
              </a:custGeom>
              <a:solidFill>
                <a:srgbClr val="6C6C6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800" noProof="0" dirty="0">
                  <a:solidFill>
                    <a:srgbClr val="211F26"/>
                  </a:solidFill>
                  <a:latin typeface="Calibri" panose="020F0502020204030204" pitchFamily="34" charset="0"/>
                  <a:cs typeface="Calibri" panose="020F0502020204030204" pitchFamily="34" charset="0"/>
                </a:endParaRPr>
              </a:p>
            </p:txBody>
          </p:sp>
        </p:grpSp>
        <p:grpSp>
          <p:nvGrpSpPr>
            <p:cNvPr id="29" name="Groep 28">
              <a:extLst>
                <a:ext uri="{FF2B5EF4-FFF2-40B4-BE49-F238E27FC236}">
                  <a16:creationId xmlns:a16="http://schemas.microsoft.com/office/drawing/2014/main" id="{87B406F1-35C3-41CD-9FF2-8F0A73496CDD}"/>
                </a:ext>
              </a:extLst>
            </p:cNvPr>
            <p:cNvGrpSpPr/>
            <p:nvPr userDrawn="1"/>
          </p:nvGrpSpPr>
          <p:grpSpPr>
            <a:xfrm>
              <a:off x="-938434" y="5913341"/>
              <a:ext cx="627798" cy="576693"/>
              <a:chOff x="-938434" y="4570310"/>
              <a:chExt cx="627798" cy="576693"/>
            </a:xfrm>
          </p:grpSpPr>
          <p:grpSp>
            <p:nvGrpSpPr>
              <p:cNvPr id="30" name="Inspireren">
                <a:extLst>
                  <a:ext uri="{FF2B5EF4-FFF2-40B4-BE49-F238E27FC236}">
                    <a16:creationId xmlns:a16="http://schemas.microsoft.com/office/drawing/2014/main" id="{B4C405D5-0445-4F35-BFE2-AAA3C93E8DCA}"/>
                  </a:ext>
                </a:extLst>
              </p:cNvPr>
              <p:cNvGrpSpPr>
                <a:grpSpLocks noChangeAspect="1"/>
              </p:cNvGrpSpPr>
              <p:nvPr userDrawn="1"/>
            </p:nvGrpSpPr>
            <p:grpSpPr bwMode="auto">
              <a:xfrm>
                <a:off x="-716116" y="4570310"/>
                <a:ext cx="169778" cy="242385"/>
                <a:chOff x="4768" y="2783"/>
                <a:chExt cx="788" cy="1125"/>
              </a:xfrm>
              <a:gradFill>
                <a:gsLst>
                  <a:gs pos="0">
                    <a:srgbClr val="9D9FA1"/>
                  </a:gs>
                  <a:gs pos="70000">
                    <a:srgbClr val="211F26"/>
                  </a:gs>
                </a:gsLst>
                <a:lin ang="2700000" scaled="0"/>
              </a:gradFill>
            </p:grpSpPr>
            <p:sp>
              <p:nvSpPr>
                <p:cNvPr id="32" name="Freeform 12">
                  <a:extLst>
                    <a:ext uri="{FF2B5EF4-FFF2-40B4-BE49-F238E27FC236}">
                      <a16:creationId xmlns:a16="http://schemas.microsoft.com/office/drawing/2014/main" id="{394C3AA6-88DF-4C79-B211-A1EBFC5656B2}"/>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33" name="Freeform 13">
                  <a:extLst>
                    <a:ext uri="{FF2B5EF4-FFF2-40B4-BE49-F238E27FC236}">
                      <a16:creationId xmlns:a16="http://schemas.microsoft.com/office/drawing/2014/main" id="{FA4C383A-7346-4D11-A106-3127346338FE}"/>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34" name="Freeform 14">
                  <a:extLst>
                    <a:ext uri="{FF2B5EF4-FFF2-40B4-BE49-F238E27FC236}">
                      <a16:creationId xmlns:a16="http://schemas.microsoft.com/office/drawing/2014/main" id="{11560702-177C-4189-9103-04BA42591D3D}"/>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grpSp>
          <p:sp>
            <p:nvSpPr>
              <p:cNvPr id="31" name="Tekstvak 30">
                <a:extLst>
                  <a:ext uri="{FF2B5EF4-FFF2-40B4-BE49-F238E27FC236}">
                    <a16:creationId xmlns:a16="http://schemas.microsoft.com/office/drawing/2014/main" id="{49B865EA-9E74-4352-B4B0-404C4249025B}"/>
                  </a:ext>
                </a:extLst>
              </p:cNvPr>
              <p:cNvSpPr txBox="1"/>
              <p:nvPr userDrawn="1"/>
            </p:nvSpPr>
            <p:spPr>
              <a:xfrm>
                <a:off x="-938434" y="4824764"/>
                <a:ext cx="627798" cy="322239"/>
              </a:xfrm>
              <a:prstGeom prst="rect">
                <a:avLst/>
              </a:prstGeom>
              <a:noFill/>
            </p:spPr>
            <p:txBody>
              <a:bodyPr wrap="square" lIns="0" tIns="0" rIns="0" bIns="0" rtlCol="0" anchor="ctr">
                <a:noAutofit/>
              </a:bodyPr>
              <a:lstStyle/>
              <a:p>
                <a:pPr marL="0" marR="0" lvl="0" indent="0" algn="ctr" defTabSz="685800" rtl="0"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sp>
        <p:nvSpPr>
          <p:cNvPr id="5" name="voettekst">
            <a:extLst>
              <a:ext uri="{FF2B5EF4-FFF2-40B4-BE49-F238E27FC236}">
                <a16:creationId xmlns:a16="http://schemas.microsoft.com/office/drawing/2014/main" id="{7B9B5AD8-20ED-43D8-A7A9-54D9AEF0A965}"/>
              </a:ext>
            </a:extLst>
          </p:cNvPr>
          <p:cNvSpPr>
            <a:spLocks noGrp="1"/>
          </p:cNvSpPr>
          <p:nvPr userDrawn="1">
            <p:ph type="ftr" sz="quarter" idx="11"/>
          </p:nvPr>
        </p:nvSpPr>
        <p:spPr/>
        <p:txBody>
          <a:bodyPr/>
          <a:lstStyle/>
          <a:p>
            <a:r>
              <a:rPr lang="nl-NL"/>
              <a:t>Erasmus University Rotterdam </a:t>
            </a:r>
            <a:endParaRPr lang="nl-NL" dirty="0"/>
          </a:p>
        </p:txBody>
      </p:sp>
      <p:sp>
        <p:nvSpPr>
          <p:cNvPr id="11" name="- INFO">
            <a:extLst>
              <a:ext uri="{FF2B5EF4-FFF2-40B4-BE49-F238E27FC236}">
                <a16:creationId xmlns:a16="http://schemas.microsoft.com/office/drawing/2014/main" id="{D5D548DA-264A-4D19-8A0A-B2288EC6661C}"/>
              </a:ext>
            </a:extLst>
          </p:cNvPr>
          <p:cNvSpPr txBox="1"/>
          <p:nvPr userDrawn="1"/>
        </p:nvSpPr>
        <p:spPr>
          <a:xfrm>
            <a:off x="0" y="-272667"/>
            <a:ext cx="9134475" cy="148842"/>
          </a:xfrm>
          <a:prstGeom prst="rect">
            <a:avLst/>
          </a:prstGeom>
          <a:noFill/>
        </p:spPr>
        <p:txBody>
          <a:bodyPr wrap="square" lIns="0" tIns="0" rIns="0" bIns="0" rtlCol="0" anchor="ctr" anchorCtr="0">
            <a:noAutofit/>
          </a:bodyPr>
          <a:lstStyle/>
          <a:p>
            <a:pPr algn="l"/>
            <a:r>
              <a:rPr lang="nl-NL" sz="1050" b="1" cap="all" spc="0" baseline="0" dirty="0">
                <a:solidFill>
                  <a:sysClr val="windowText" lastClr="000000"/>
                </a:solidFill>
                <a:latin typeface="+mn-lt"/>
                <a:cs typeface="Calibri" panose="020F0502020204030204" pitchFamily="34" charset="0"/>
              </a:rPr>
              <a:t>Computer + Tablet</a:t>
            </a:r>
          </a:p>
        </p:txBody>
      </p:sp>
      <p:sp>
        <p:nvSpPr>
          <p:cNvPr id="4" name="datum">
            <a:extLst>
              <a:ext uri="{FF2B5EF4-FFF2-40B4-BE49-F238E27FC236}">
                <a16:creationId xmlns:a16="http://schemas.microsoft.com/office/drawing/2014/main" id="{8E420A72-FB1A-45BF-AC4A-C2A67FDAE6C8}"/>
              </a:ext>
            </a:extLst>
          </p:cNvPr>
          <p:cNvSpPr>
            <a:spLocks noGrp="1"/>
          </p:cNvSpPr>
          <p:nvPr userDrawn="1">
            <p:ph type="dt" sz="half" idx="10"/>
          </p:nvPr>
        </p:nvSpPr>
        <p:spPr/>
        <p:txBody>
          <a:bodyPr/>
          <a:lstStyle/>
          <a:p>
            <a:fld id="{F206B0A0-67D6-484A-A1DA-D8A3A87F0A5E}" type="datetime1">
              <a:rPr lang="nl-NL" smtClean="0"/>
              <a:t>15-4-2025</a:t>
            </a:fld>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userDrawn="1">
            <p:ph type="sldNum" sz="quarter" idx="12"/>
          </p:nvPr>
        </p:nvSpPr>
        <p:spPr/>
        <p:txBody>
          <a:bodyPr/>
          <a:lstStyle/>
          <a:p>
            <a:fld id="{361A1203-CA3D-4D48-AFA0-9D668419C1D5}" type="slidenum">
              <a:rPr lang="nl-NL" smtClean="0"/>
              <a:t>‹#›</a:t>
            </a:fld>
            <a:endParaRPr lang="nl-NL" dirty="0"/>
          </a:p>
        </p:txBody>
      </p:sp>
      <p:sp>
        <p:nvSpPr>
          <p:cNvPr id="80" name="Tijdelijke aanduiding voor tekst 4">
            <a:extLst>
              <a:ext uri="{FF2B5EF4-FFF2-40B4-BE49-F238E27FC236}">
                <a16:creationId xmlns:a16="http://schemas.microsoft.com/office/drawing/2014/main" id="{A35C3FD8-FFDD-4CF2-8CA7-8F23461DF17D}"/>
              </a:ext>
            </a:extLst>
          </p:cNvPr>
          <p:cNvSpPr>
            <a:spLocks noGrp="1"/>
          </p:cNvSpPr>
          <p:nvPr>
            <p:ph type="body" sz="quarter" idx="18" hasCustomPrompt="1"/>
          </p:nvPr>
        </p:nvSpPr>
        <p:spPr>
          <a:xfrm>
            <a:off x="3731812" y="489615"/>
            <a:ext cx="5004410" cy="4218691"/>
          </a:xfrm>
          <a:blipFill>
            <a:blip r:embed="rId4"/>
            <a:srcRect/>
            <a:stretch>
              <a:fillRect l="1" r="1"/>
            </a:stretch>
          </a:blipFill>
        </p:spPr>
        <p:txBody>
          <a:bodyPr/>
          <a:lstStyle>
            <a:lvl1pPr>
              <a:defRPr sz="100">
                <a:solidFill>
                  <a:schemeClr val="bg1"/>
                </a:solidFill>
              </a:defRPr>
            </a:lvl1pPr>
          </a:lstStyle>
          <a:p>
            <a:pPr lvl="0"/>
            <a:r>
              <a:rPr lang="nl-NL" dirty="0"/>
              <a:t> </a:t>
            </a:r>
          </a:p>
        </p:txBody>
      </p:sp>
      <p:sp>
        <p:nvSpPr>
          <p:cNvPr id="81" name="Picture Placeholder 17">
            <a:extLst>
              <a:ext uri="{FF2B5EF4-FFF2-40B4-BE49-F238E27FC236}">
                <a16:creationId xmlns:a16="http://schemas.microsoft.com/office/drawing/2014/main" id="{1F07768B-7F63-4DC8-966E-1B9832C501A0}"/>
              </a:ext>
            </a:extLst>
          </p:cNvPr>
          <p:cNvSpPr>
            <a:spLocks noGrp="1"/>
          </p:cNvSpPr>
          <p:nvPr>
            <p:ph type="pic" sz="quarter" idx="19" hasCustomPrompt="1"/>
          </p:nvPr>
        </p:nvSpPr>
        <p:spPr>
          <a:xfrm>
            <a:off x="3914463" y="734048"/>
            <a:ext cx="4618657" cy="2637802"/>
          </a:xfrm>
          <a:custGeom>
            <a:avLst/>
            <a:gdLst>
              <a:gd name="connsiteX0" fmla="*/ 0 w 3791759"/>
              <a:gd name="connsiteY0" fmla="*/ 0 h 2135967"/>
              <a:gd name="connsiteX1" fmla="*/ 3791759 w 3791759"/>
              <a:gd name="connsiteY1" fmla="*/ 0 h 2135967"/>
              <a:gd name="connsiteX2" fmla="*/ 3791759 w 3791759"/>
              <a:gd name="connsiteY2" fmla="*/ 2135967 h 2135967"/>
              <a:gd name="connsiteX3" fmla="*/ 0 w 3791759"/>
              <a:gd name="connsiteY3" fmla="*/ 2135967 h 2135967"/>
            </a:gdLst>
            <a:ahLst/>
            <a:cxnLst>
              <a:cxn ang="0">
                <a:pos x="connsiteX0" y="connsiteY0"/>
              </a:cxn>
              <a:cxn ang="0">
                <a:pos x="connsiteX1" y="connsiteY1"/>
              </a:cxn>
              <a:cxn ang="0">
                <a:pos x="connsiteX2" y="connsiteY2"/>
              </a:cxn>
              <a:cxn ang="0">
                <a:pos x="connsiteX3" y="connsiteY3"/>
              </a:cxn>
            </a:cxnLst>
            <a:rect l="l" t="t" r="r" b="b"/>
            <a:pathLst>
              <a:path w="3791759" h="2135967">
                <a:moveTo>
                  <a:pt x="0" y="0"/>
                </a:moveTo>
                <a:lnTo>
                  <a:pt x="3791759" y="0"/>
                </a:lnTo>
                <a:lnTo>
                  <a:pt x="3791759" y="2135967"/>
                </a:lnTo>
                <a:lnTo>
                  <a:pt x="0" y="2135967"/>
                </a:lnTo>
                <a:close/>
              </a:path>
            </a:pathLst>
          </a:custGeom>
          <a:solidFill>
            <a:schemeClr val="bg1">
              <a:lumMod val="75000"/>
            </a:schemeClr>
          </a:solidFill>
        </p:spPr>
        <p:txBody>
          <a:bodyPr wrap="square" tIns="0" bIns="1440000" anchor="ctr" anchorCtr="0"/>
          <a:lstStyle>
            <a:lvl1pPr marL="0" marR="0" indent="0" algn="ctr" defTabSz="685800" rtl="0" eaLnBrk="1" fontAlgn="auto" latinLnBrk="0" hangingPunct="1">
              <a:lnSpc>
                <a:spcPct val="100000"/>
              </a:lnSpc>
              <a:spcBef>
                <a:spcPts val="0"/>
              </a:spcBef>
              <a:spcAft>
                <a:spcPts val="450"/>
              </a:spcAft>
              <a:buClr>
                <a:schemeClr val="tx1"/>
              </a:buClr>
              <a:buSzPct val="100000"/>
              <a:buFont typeface="Calibri" panose="020F0502020204030204" pitchFamily="34" charset="0"/>
              <a:buNone/>
              <a:tabLst/>
              <a:defRPr lang="nl-NL" sz="1050" kern="1200" noProof="0" dirty="0">
                <a:solidFill>
                  <a:schemeClr val="bg1">
                    <a:lumMod val="95000"/>
                  </a:schemeClr>
                </a:solidFill>
                <a:latin typeface="+mn-lt"/>
                <a:ea typeface="+mn-ea"/>
                <a:cs typeface="+mn-cs"/>
              </a:defRPr>
            </a:lvl1pPr>
          </a:lstStyle>
          <a:p>
            <a:r>
              <a:rPr lang="nl-NL" dirty="0"/>
              <a:t>Selecteer dit kader, ga naar de tab ‘Slidebuilder’, klik op ‘Afbeeldingen’, selecteer de gewenste afbeelding en klik op ‘Invoegen’.</a:t>
            </a:r>
          </a:p>
        </p:txBody>
      </p:sp>
      <p:sp>
        <p:nvSpPr>
          <p:cNvPr id="84" name="Tijdelijke aanduiding voor tekst 4">
            <a:extLst>
              <a:ext uri="{FF2B5EF4-FFF2-40B4-BE49-F238E27FC236}">
                <a16:creationId xmlns:a16="http://schemas.microsoft.com/office/drawing/2014/main" id="{344CC95C-87CE-4BB5-A269-3555568BA62F}"/>
              </a:ext>
            </a:extLst>
          </p:cNvPr>
          <p:cNvSpPr>
            <a:spLocks noGrp="1"/>
          </p:cNvSpPr>
          <p:nvPr>
            <p:ph type="body" sz="quarter" idx="21" hasCustomPrompt="1"/>
          </p:nvPr>
        </p:nvSpPr>
        <p:spPr>
          <a:xfrm>
            <a:off x="2343852" y="2050019"/>
            <a:ext cx="2169422" cy="2954388"/>
          </a:xfrm>
          <a:blipFill>
            <a:blip r:embed="rId5"/>
            <a:srcRect/>
            <a:stretch>
              <a:fillRect l="1" r="1"/>
            </a:stretch>
          </a:blipFill>
        </p:spPr>
        <p:txBody>
          <a:bodyPr/>
          <a:lstStyle>
            <a:lvl1pPr>
              <a:defRPr sz="100">
                <a:solidFill>
                  <a:schemeClr val="bg1"/>
                </a:solidFill>
              </a:defRPr>
            </a:lvl1pPr>
          </a:lstStyle>
          <a:p>
            <a:pPr lvl="0"/>
            <a:r>
              <a:rPr lang="nl-NL" dirty="0"/>
              <a:t> </a:t>
            </a:r>
          </a:p>
        </p:txBody>
      </p:sp>
      <p:sp>
        <p:nvSpPr>
          <p:cNvPr id="85" name="Picture Placeholder 20">
            <a:extLst>
              <a:ext uri="{FF2B5EF4-FFF2-40B4-BE49-F238E27FC236}">
                <a16:creationId xmlns:a16="http://schemas.microsoft.com/office/drawing/2014/main" id="{93502A50-CD0C-43F6-B287-8E3559854096}"/>
              </a:ext>
            </a:extLst>
          </p:cNvPr>
          <p:cNvSpPr>
            <a:spLocks noGrp="1"/>
          </p:cNvSpPr>
          <p:nvPr>
            <p:ph type="pic" sz="quarter" idx="13" hasCustomPrompt="1"/>
          </p:nvPr>
        </p:nvSpPr>
        <p:spPr>
          <a:xfrm>
            <a:off x="2576063" y="2264499"/>
            <a:ext cx="1716152" cy="2283143"/>
          </a:xfrm>
          <a:custGeom>
            <a:avLst/>
            <a:gdLst>
              <a:gd name="connsiteX0" fmla="*/ 0 w 1222609"/>
              <a:gd name="connsiteY0" fmla="*/ 0 h 1626542"/>
              <a:gd name="connsiteX1" fmla="*/ 1222609 w 1222609"/>
              <a:gd name="connsiteY1" fmla="*/ 0 h 1626542"/>
              <a:gd name="connsiteX2" fmla="*/ 1222609 w 1222609"/>
              <a:gd name="connsiteY2" fmla="*/ 1626542 h 1626542"/>
              <a:gd name="connsiteX3" fmla="*/ 0 w 1222609"/>
              <a:gd name="connsiteY3" fmla="*/ 1626542 h 1626542"/>
            </a:gdLst>
            <a:ahLst/>
            <a:cxnLst>
              <a:cxn ang="0">
                <a:pos x="connsiteX0" y="connsiteY0"/>
              </a:cxn>
              <a:cxn ang="0">
                <a:pos x="connsiteX1" y="connsiteY1"/>
              </a:cxn>
              <a:cxn ang="0">
                <a:pos x="connsiteX2" y="connsiteY2"/>
              </a:cxn>
              <a:cxn ang="0">
                <a:pos x="connsiteX3" y="connsiteY3"/>
              </a:cxn>
            </a:cxnLst>
            <a:rect l="l" t="t" r="r" b="b"/>
            <a:pathLst>
              <a:path w="1222609" h="1626542">
                <a:moveTo>
                  <a:pt x="0" y="0"/>
                </a:moveTo>
                <a:lnTo>
                  <a:pt x="1222609" y="0"/>
                </a:lnTo>
                <a:lnTo>
                  <a:pt x="1222609" y="1626542"/>
                </a:lnTo>
                <a:lnTo>
                  <a:pt x="0" y="1626542"/>
                </a:lnTo>
                <a:close/>
              </a:path>
            </a:pathLst>
          </a:custGeom>
          <a:solidFill>
            <a:schemeClr val="bg1">
              <a:lumMod val="75000"/>
            </a:schemeClr>
          </a:solidFill>
        </p:spPr>
        <p:txBody>
          <a:bodyPr wrap="square" tIns="0" anchor="ctr" anchorCtr="0"/>
          <a:lstStyle>
            <a:lvl1pPr marL="0" marR="0" indent="0" algn="ctr" defTabSz="539354" rtl="0" eaLnBrk="1" fontAlgn="auto" latinLnBrk="0" hangingPunct="1">
              <a:lnSpc>
                <a:spcPct val="100000"/>
              </a:lnSpc>
              <a:spcBef>
                <a:spcPts val="0"/>
              </a:spcBef>
              <a:spcAft>
                <a:spcPts val="0"/>
              </a:spcAft>
              <a:buClr>
                <a:schemeClr val="bg2"/>
              </a:buClr>
              <a:buSzPct val="100000"/>
              <a:tabLst/>
              <a:defRPr lang="nl-NL" sz="900" kern="1200" noProof="0" dirty="0">
                <a:solidFill>
                  <a:schemeClr val="bg1">
                    <a:lumMod val="95000"/>
                  </a:schemeClr>
                </a:solidFill>
                <a:latin typeface="+mn-lt"/>
                <a:ea typeface="+mn-ea"/>
                <a:cs typeface="+mn-cs"/>
              </a:defRPr>
            </a:lvl1pPr>
          </a:lstStyle>
          <a:p>
            <a:r>
              <a:rPr lang="nl-NL" dirty="0"/>
              <a:t>Selecteer dit kader, ga naar </a:t>
            </a:r>
            <a:br>
              <a:rPr lang="nl-NL" dirty="0"/>
            </a:br>
            <a:r>
              <a:rPr lang="nl-NL" dirty="0"/>
              <a:t>de tab ‘Slidebuilder’, </a:t>
            </a:r>
            <a:br>
              <a:rPr lang="nl-NL" dirty="0"/>
            </a:br>
            <a:r>
              <a:rPr lang="nl-NL" dirty="0"/>
              <a:t>klik op ‘Afbeeldingen’, </a:t>
            </a:r>
            <a:br>
              <a:rPr lang="nl-NL" dirty="0"/>
            </a:br>
            <a:r>
              <a:rPr lang="nl-NL" dirty="0"/>
              <a:t>selecteer de gewenste </a:t>
            </a:r>
            <a:br>
              <a:rPr lang="nl-NL" dirty="0"/>
            </a:br>
            <a:r>
              <a:rPr lang="nl-NL" dirty="0"/>
              <a:t>afbeelding </a:t>
            </a:r>
            <a:br>
              <a:rPr lang="nl-NL" dirty="0"/>
            </a:br>
            <a:r>
              <a:rPr lang="nl-NL" dirty="0"/>
              <a:t>en klik op ‘Invoegen’.</a:t>
            </a:r>
          </a:p>
        </p:txBody>
      </p:sp>
      <p:sp>
        <p:nvSpPr>
          <p:cNvPr id="88" name="titel">
            <a:extLst>
              <a:ext uri="{FF2B5EF4-FFF2-40B4-BE49-F238E27FC236}">
                <a16:creationId xmlns:a16="http://schemas.microsoft.com/office/drawing/2014/main" id="{DA5BDE32-6FDA-4A6A-B599-856FDE6F5B29}"/>
              </a:ext>
            </a:extLst>
          </p:cNvPr>
          <p:cNvSpPr>
            <a:spLocks noGrp="1"/>
          </p:cNvSpPr>
          <p:nvPr>
            <p:ph type="title" hasCustomPrompt="1"/>
          </p:nvPr>
        </p:nvSpPr>
        <p:spPr>
          <a:xfrm>
            <a:off x="401241" y="541926"/>
            <a:ext cx="2783392" cy="531827"/>
          </a:xfrm>
        </p:spPr>
        <p:txBody>
          <a:bodyPr/>
          <a:lstStyle>
            <a:lvl1pPr algn="l">
              <a:defRPr/>
            </a:lvl1pPr>
          </a:lstStyle>
          <a:p>
            <a:r>
              <a:rPr lang="nl-NL" dirty="0"/>
              <a:t>Titel</a:t>
            </a:r>
            <a:br>
              <a:rPr lang="nl-NL" dirty="0"/>
            </a:br>
            <a:r>
              <a:rPr lang="nl-NL" dirty="0"/>
              <a:t>max. 2 regels</a:t>
            </a:r>
          </a:p>
        </p:txBody>
      </p:sp>
    </p:spTree>
    <p:extLst>
      <p:ext uri="{BB962C8B-B14F-4D97-AF65-F5344CB8AC3E}">
        <p14:creationId xmlns:p14="http://schemas.microsoft.com/office/powerpoint/2010/main" val="316232066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94.xml><?xml version="1.0" encoding="utf-8"?>
<p:sldLayout xmlns:a="http://schemas.openxmlformats.org/drawingml/2006/main" xmlns:r="http://schemas.openxmlformats.org/officeDocument/2006/relationships" xmlns:p="http://schemas.openxmlformats.org/presentationml/2006/main" preserve="1" userDrawn="1">
  <p:cSld name="Tablet">
    <p:bg>
      <p:bgPr>
        <a:solidFill>
          <a:schemeClr val="bg1"/>
        </a:solidFill>
        <a:effectLst/>
      </p:bgPr>
    </p:bg>
    <p:spTree>
      <p:nvGrpSpPr>
        <p:cNvPr id="1" name=""/>
        <p:cNvGrpSpPr/>
        <p:nvPr/>
      </p:nvGrpSpPr>
      <p:grpSpPr>
        <a:xfrm>
          <a:off x="0" y="0"/>
          <a:ext cx="0" cy="0"/>
          <a:chOff x="0" y="0"/>
          <a:chExt cx="0" cy="0"/>
        </a:xfrm>
      </p:grpSpPr>
      <p:sp>
        <p:nvSpPr>
          <p:cNvPr id="2" name="Tekstvak 1">
            <a:extLst>
              <a:ext uri="{FF2B5EF4-FFF2-40B4-BE49-F238E27FC236}">
                <a16:creationId xmlns:a16="http://schemas.microsoft.com/office/drawing/2014/main" id="{34837D7B-3D3F-4951-B40D-64DEC319BDAF}"/>
              </a:ext>
            </a:extLst>
          </p:cNvPr>
          <p:cNvSpPr txBox="1">
            <a:spLocks/>
          </p:cNvSpPr>
          <p:nvPr userDrawn="1"/>
        </p:nvSpPr>
        <p:spPr>
          <a:xfrm>
            <a:off x="1" y="3372446"/>
            <a:ext cx="3344825" cy="1771056"/>
          </a:xfrm>
          <a:custGeom>
            <a:avLst/>
            <a:gdLst>
              <a:gd name="connsiteX0" fmla="*/ 0 w 4459767"/>
              <a:gd name="connsiteY0" fmla="*/ 0 h 2361408"/>
              <a:gd name="connsiteX1" fmla="*/ 188757 w 4459767"/>
              <a:gd name="connsiteY1" fmla="*/ 263618 h 2361408"/>
              <a:gd name="connsiteX2" fmla="*/ 4342871 w 4459767"/>
              <a:gd name="connsiteY2" fmla="*/ 2325152 h 2361408"/>
              <a:gd name="connsiteX3" fmla="*/ 4459767 w 4459767"/>
              <a:gd name="connsiteY3" fmla="*/ 2361408 h 2361408"/>
              <a:gd name="connsiteX4" fmla="*/ 0 w 4459767"/>
              <a:gd name="connsiteY4" fmla="*/ 2361408 h 23614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59767" h="2361408">
                <a:moveTo>
                  <a:pt x="0" y="0"/>
                </a:moveTo>
                <a:lnTo>
                  <a:pt x="188757" y="263618"/>
                </a:lnTo>
                <a:cubicBezTo>
                  <a:pt x="1272638" y="1642098"/>
                  <a:pt x="2978863" y="1917971"/>
                  <a:pt x="4342871" y="2325152"/>
                </a:cubicBezTo>
                <a:lnTo>
                  <a:pt x="4459767" y="2361408"/>
                </a:lnTo>
                <a:lnTo>
                  <a:pt x="0" y="2361408"/>
                </a:lnTo>
                <a:close/>
              </a:path>
            </a:pathLst>
          </a:custGeom>
          <a:solidFill>
            <a:schemeClr val="accent2"/>
          </a:solidFill>
        </p:spPr>
        <p:txBody>
          <a:bodyPr wrap="square">
            <a:noAutofit/>
          </a:bodyPr>
          <a:lstStyle>
            <a:lvl1pPr marL="0" indent="0" algn="l" defTabSz="914400" rtl="0" eaLnBrk="1" latinLnBrk="0" hangingPunct="1">
              <a:lnSpc>
                <a:spcPct val="90000"/>
              </a:lnSpc>
              <a:spcBef>
                <a:spcPts val="1000"/>
              </a:spcBef>
              <a:buClr>
                <a:schemeClr val="tx1"/>
              </a:buClr>
              <a:buFont typeface="Calibri" panose="020F0502020204030204" pitchFamily="34" charset="0"/>
              <a:buNone/>
              <a:defRPr sz="1400" kern="1200">
                <a:solidFill>
                  <a:schemeClr val="tx1"/>
                </a:solidFill>
                <a:latin typeface="+mn-lt"/>
                <a:ea typeface="+mn-ea"/>
                <a:cs typeface="+mn-cs"/>
              </a:defRPr>
            </a:lvl1pPr>
            <a:lvl2pPr marL="536575" indent="-273050" algn="l" defTabSz="914400" rtl="0" eaLnBrk="1" latinLnBrk="0" hangingPunct="1">
              <a:lnSpc>
                <a:spcPct val="90000"/>
              </a:lnSpc>
              <a:spcBef>
                <a:spcPts val="500"/>
              </a:spcBef>
              <a:buClr>
                <a:schemeClr val="tx1"/>
              </a:buClr>
              <a:buFont typeface="Arial" panose="020B0604020202020204" pitchFamily="34" charset="0"/>
              <a:buChar char="›"/>
              <a:defRPr sz="1400" kern="1200">
                <a:solidFill>
                  <a:schemeClr val="tx1"/>
                </a:solidFill>
                <a:latin typeface="+mn-lt"/>
                <a:ea typeface="+mn-ea"/>
                <a:cs typeface="+mn-cs"/>
              </a:defRPr>
            </a:lvl2pPr>
            <a:lvl3pPr marL="0" indent="0" algn="l" defTabSz="914400" rtl="0" eaLnBrk="1" latinLnBrk="0" hangingPunct="1">
              <a:lnSpc>
                <a:spcPct val="90000"/>
              </a:lnSpc>
              <a:spcBef>
                <a:spcPts val="500"/>
              </a:spcBef>
              <a:buFont typeface="Arial" panose="020B0604020202020204" pitchFamily="34" charset="0"/>
              <a:buNone/>
              <a:defRPr sz="1400" kern="1200">
                <a:solidFill>
                  <a:schemeClr val="tx1"/>
                </a:solidFill>
                <a:latin typeface="+mn-lt"/>
                <a:ea typeface="+mn-ea"/>
                <a:cs typeface="+mn-cs"/>
              </a:defRPr>
            </a:lvl3pPr>
            <a:lvl4pPr marL="0" indent="0" algn="l" defTabSz="914400" rtl="0" eaLnBrk="1" latinLnBrk="0" hangingPunct="1">
              <a:lnSpc>
                <a:spcPts val="3200"/>
              </a:lnSpc>
              <a:spcBef>
                <a:spcPts val="500"/>
              </a:spcBef>
              <a:buFont typeface="Arial" panose="020B0604020202020204" pitchFamily="34" charset="0"/>
              <a:buNone/>
              <a:defRPr sz="3400" b="1" i="0" kern="1200">
                <a:solidFill>
                  <a:schemeClr val="tx1"/>
                </a:solidFill>
                <a:latin typeface="+mn-lt"/>
                <a:ea typeface="+mn-ea"/>
                <a:cs typeface="+mn-cs"/>
              </a:defRPr>
            </a:lvl4pPr>
            <a:lvl5pPr marL="0" indent="0" algn="l" defTabSz="914400" rtl="0" eaLnBrk="1" latinLnBrk="0" hangingPunct="1">
              <a:lnSpc>
                <a:spcPct val="90000"/>
              </a:lnSpc>
              <a:spcBef>
                <a:spcPts val="500"/>
              </a:spcBef>
              <a:buFont typeface="Calibri" panose="020F0502020204030204" pitchFamily="34" charset="0"/>
              <a:buNone/>
              <a:tabLst/>
              <a:defRPr sz="1800" b="1" kern="1200" cap="none" spc="0" baseline="0">
                <a:solidFill>
                  <a:schemeClr val="tx1"/>
                </a:solidFill>
                <a:latin typeface="+mn-lt"/>
                <a:ea typeface="+mn-ea"/>
                <a:cs typeface="+mn-cs"/>
              </a:defRPr>
            </a:lvl5pPr>
            <a:lvl6pPr marL="0" indent="0" algn="l" defTabSz="914400" rtl="0" eaLnBrk="1" latinLnBrk="0" hangingPunct="1">
              <a:lnSpc>
                <a:spcPct val="90000"/>
              </a:lnSpc>
              <a:spcBef>
                <a:spcPts val="500"/>
              </a:spcBef>
              <a:buFont typeface="Arial" panose="020B0604020202020204" pitchFamily="34" charset="0"/>
              <a:buNone/>
              <a:defRPr sz="1400" b="1" kern="1200">
                <a:solidFill>
                  <a:schemeClr val="accent4"/>
                </a:solidFill>
                <a:latin typeface="+mn-lt"/>
                <a:ea typeface="+mn-ea"/>
                <a:cs typeface="+mn-cs"/>
              </a:defRPr>
            </a:lvl6pPr>
            <a:lvl7pPr marL="263525" indent="-263525" algn="l" defTabSz="914400" rtl="0" eaLnBrk="1" latinLnBrk="0" hangingPunct="1">
              <a:lnSpc>
                <a:spcPct val="90000"/>
              </a:lnSpc>
              <a:spcBef>
                <a:spcPts val="500"/>
              </a:spcBef>
              <a:buFont typeface="+mj-lt"/>
              <a:buAutoNum type="arabicPeriod"/>
              <a:defRPr sz="1400" kern="1200">
                <a:solidFill>
                  <a:schemeClr val="tx1"/>
                </a:solidFill>
                <a:latin typeface="+mn-lt"/>
                <a:ea typeface="+mn-ea"/>
                <a:cs typeface="+mn-cs"/>
              </a:defRPr>
            </a:lvl7pPr>
            <a:lvl8pPr marL="263525" indent="-263525" algn="l" defTabSz="914400" rtl="0" eaLnBrk="1" latinLnBrk="0" hangingPunct="1">
              <a:lnSpc>
                <a:spcPct val="90000"/>
              </a:lnSpc>
              <a:spcBef>
                <a:spcPts val="500"/>
              </a:spcBef>
              <a:buFont typeface="+mj-lt"/>
              <a:buAutoNum type="alphaLcPeriod"/>
              <a:defRPr sz="1400" kern="1200">
                <a:solidFill>
                  <a:schemeClr val="tx1"/>
                </a:solidFill>
                <a:latin typeface="+mn-lt"/>
                <a:ea typeface="+mn-ea"/>
                <a:cs typeface="+mn-cs"/>
              </a:defRPr>
            </a:lvl8pPr>
            <a:lvl9pPr marL="0" indent="0" algn="l" defTabSz="914400" rtl="0" eaLnBrk="1" latinLnBrk="0" hangingPunct="1">
              <a:lnSpc>
                <a:spcPct val="90000"/>
              </a:lnSpc>
              <a:spcBef>
                <a:spcPts val="500"/>
              </a:spcBef>
              <a:buFont typeface="Arial" panose="020B0604020202020204" pitchFamily="34" charset="0"/>
              <a:buNone/>
              <a:defRPr sz="1200" i="1" kern="1200">
                <a:solidFill>
                  <a:schemeClr val="tx1"/>
                </a:solidFill>
                <a:latin typeface="+mn-lt"/>
                <a:ea typeface="+mn-ea"/>
                <a:cs typeface="+mn-cs"/>
              </a:defRPr>
            </a:lvl9pPr>
          </a:lstStyle>
          <a:p>
            <a:r>
              <a:rPr lang="nl-NL" sz="1050" dirty="0"/>
              <a:t> </a:t>
            </a:r>
          </a:p>
        </p:txBody>
      </p:sp>
      <p:grpSp>
        <p:nvGrpSpPr>
          <p:cNvPr id="9" name="- INSTRUCTIES">
            <a:extLst>
              <a:ext uri="{FF2B5EF4-FFF2-40B4-BE49-F238E27FC236}">
                <a16:creationId xmlns:a16="http://schemas.microsoft.com/office/drawing/2014/main" id="{8DA91809-19E1-47EC-8D78-062B48946B9E}"/>
              </a:ext>
            </a:extLst>
          </p:cNvPr>
          <p:cNvGrpSpPr/>
          <p:nvPr userDrawn="1"/>
        </p:nvGrpSpPr>
        <p:grpSpPr>
          <a:xfrm>
            <a:off x="9283196" y="0"/>
            <a:ext cx="2770040" cy="4952973"/>
            <a:chOff x="-3786437" y="0"/>
            <a:chExt cx="3693386" cy="6603964"/>
          </a:xfrm>
        </p:grpSpPr>
        <p:sp>
          <p:nvSpPr>
            <p:cNvPr id="12" name="Rechthoek 11">
              <a:extLst>
                <a:ext uri="{FF2B5EF4-FFF2-40B4-BE49-F238E27FC236}">
                  <a16:creationId xmlns:a16="http://schemas.microsoft.com/office/drawing/2014/main" id="{73759245-B1A3-40F9-BEB5-C3F226863C41}"/>
                </a:ext>
              </a:extLst>
            </p:cNvPr>
            <p:cNvSpPr/>
            <p:nvPr userDrawn="1"/>
          </p:nvSpPr>
          <p:spPr>
            <a:xfrm>
              <a:off x="-3786437" y="5775964"/>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900" b="1" cap="all" baseline="0" noProof="0" dirty="0">
                  <a:solidFill>
                    <a:srgbClr val="211F26"/>
                  </a:solidFill>
                  <a:latin typeface="Calibri" panose="020F0502020204030204" pitchFamily="34" charset="0"/>
                  <a:cs typeface="Calibri" panose="020F0502020204030204" pitchFamily="34" charset="0"/>
                </a:rPr>
                <a:t>MEER WETEN?</a:t>
              </a:r>
              <a:br>
                <a:rPr lang="nl-NL" sz="900" b="1" cap="all" baseline="0" noProof="0" dirty="0">
                  <a:solidFill>
                    <a:srgbClr val="211F26"/>
                  </a:solidFill>
                  <a:latin typeface="Calibri" panose="020F0502020204030204" pitchFamily="34" charset="0"/>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900" b="1" cap="all" baseline="0" noProof="0" dirty="0">
                  <a:solidFill>
                    <a:srgbClr val="211F26"/>
                  </a:solidFill>
                  <a:latin typeface="Calibri" panose="020F0502020204030204" pitchFamily="34" charset="0"/>
                  <a:cs typeface="Calibri" panose="020F0502020204030204" pitchFamily="34" charset="0"/>
                </a:rPr>
                <a:t> 'SLIDEBUILDER’ </a:t>
              </a:r>
              <a:r>
                <a:rPr lang="nl-NL" sz="9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900" kern="1200" cap="none" baseline="0" noProof="0" dirty="0">
                  <a:solidFill>
                    <a:srgbClr val="211F26"/>
                  </a:solidFill>
                  <a:latin typeface="Calibri" panose="020F0502020204030204" pitchFamily="34" charset="0"/>
                  <a:ea typeface="+mn-ea"/>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900" b="1" cap="all" baseline="0" noProof="0" dirty="0">
                  <a:solidFill>
                    <a:srgbClr val="211F26"/>
                  </a:solidFill>
                  <a:latin typeface="Calibri" panose="020F0502020204030204" pitchFamily="34" charset="0"/>
                  <a:cs typeface="Calibri" panose="020F0502020204030204" pitchFamily="34" charset="0"/>
                </a:rPr>
                <a:t>'Support &amp; Inspiratie'</a:t>
              </a:r>
            </a:p>
          </p:txBody>
        </p:sp>
        <p:sp>
          <p:nvSpPr>
            <p:cNvPr id="13" name="Rechthoek 12">
              <a:extLst>
                <a:ext uri="{FF2B5EF4-FFF2-40B4-BE49-F238E27FC236}">
                  <a16:creationId xmlns:a16="http://schemas.microsoft.com/office/drawing/2014/main" id="{AFFDA94E-E05A-432F-A0F3-921B71D94020}"/>
                </a:ext>
              </a:extLst>
            </p:cNvPr>
            <p:cNvSpPr/>
            <p:nvPr userDrawn="1"/>
          </p:nvSpPr>
          <p:spPr>
            <a:xfrm>
              <a:off x="-3786165" y="0"/>
              <a:ext cx="3593091" cy="5775964"/>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450"/>
                </a:spcBef>
                <a:spcAft>
                  <a:spcPts val="450"/>
                </a:spcAft>
              </a:pPr>
              <a:r>
                <a:rPr lang="nl-NL" sz="1050" b="1" cap="all" baseline="0" noProof="0" dirty="0">
                  <a:solidFill>
                    <a:schemeClr val="accent1"/>
                  </a:solidFill>
                  <a:latin typeface="Calibri" panose="020F0502020204030204" pitchFamily="34" charset="0"/>
                  <a:cs typeface="Calibri" panose="020F0502020204030204" pitchFamily="34" charset="0"/>
                </a:rPr>
                <a:t>Video invoegen/opmaken</a:t>
              </a:r>
            </a:p>
          </p:txBody>
        </p:sp>
        <p:sp>
          <p:nvSpPr>
            <p:cNvPr id="14" name="Ovaal 13">
              <a:extLst>
                <a:ext uri="{FF2B5EF4-FFF2-40B4-BE49-F238E27FC236}">
                  <a16:creationId xmlns:a16="http://schemas.microsoft.com/office/drawing/2014/main" id="{5E8DFBE3-EB30-48B8-B285-D7D1D27A15B7}"/>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5" name="Rechthoek 14">
              <a:extLst>
                <a:ext uri="{FF2B5EF4-FFF2-40B4-BE49-F238E27FC236}">
                  <a16:creationId xmlns:a16="http://schemas.microsoft.com/office/drawing/2014/main" id="{84097261-A62B-4D7B-9F49-2D5DB09D3429}"/>
                </a:ext>
              </a:extLst>
            </p:cNvPr>
            <p:cNvSpPr/>
            <p:nvPr userDrawn="1"/>
          </p:nvSpPr>
          <p:spPr>
            <a:xfrm>
              <a:off x="-3319415" y="465324"/>
              <a:ext cx="2944682" cy="658026"/>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Wanneer nodig, verwijder de bestaande video d.m.v. de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Klik op het pictogram om een nieuwe video in te voegen</a:t>
              </a:r>
              <a:b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900" b="0" i="1"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(zie onderstaand voorbeeld)</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16" name="Ovaal 15">
              <a:extLst>
                <a:ext uri="{FF2B5EF4-FFF2-40B4-BE49-F238E27FC236}">
                  <a16:creationId xmlns:a16="http://schemas.microsoft.com/office/drawing/2014/main" id="{8328BFB2-D869-4006-B994-A58ED00056A0}"/>
                </a:ext>
              </a:extLst>
            </p:cNvPr>
            <p:cNvSpPr/>
            <p:nvPr userDrawn="1"/>
          </p:nvSpPr>
          <p:spPr>
            <a:xfrm>
              <a:off x="-3603587" y="1729709"/>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17" name="Rechthoek 16">
              <a:extLst>
                <a:ext uri="{FF2B5EF4-FFF2-40B4-BE49-F238E27FC236}">
                  <a16:creationId xmlns:a16="http://schemas.microsoft.com/office/drawing/2014/main" id="{6D422270-EACD-4E50-A140-D5009A4EBA9F}"/>
                </a:ext>
              </a:extLst>
            </p:cNvPr>
            <p:cNvSpPr/>
            <p:nvPr userDrawn="1"/>
          </p:nvSpPr>
          <p:spPr>
            <a:xfrm>
              <a:off x="-3319415" y="1729710"/>
              <a:ext cx="2944682" cy="326338"/>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Selecteer de gewenste video</a:t>
              </a:r>
              <a:b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‘Invoegen’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18" name="Groep 17">
              <a:extLst>
                <a:ext uri="{FF2B5EF4-FFF2-40B4-BE49-F238E27FC236}">
                  <a16:creationId xmlns:a16="http://schemas.microsoft.com/office/drawing/2014/main" id="{FFBCD787-8646-41ED-B700-84B75E2875E5}"/>
                </a:ext>
              </a:extLst>
            </p:cNvPr>
            <p:cNvGrpSpPr/>
            <p:nvPr userDrawn="1"/>
          </p:nvGrpSpPr>
          <p:grpSpPr>
            <a:xfrm>
              <a:off x="-3311319" y="2164285"/>
              <a:ext cx="825500" cy="209550"/>
              <a:chOff x="13504624" y="2482850"/>
              <a:chExt cx="825500" cy="209550"/>
            </a:xfrm>
          </p:grpSpPr>
          <p:sp>
            <p:nvSpPr>
              <p:cNvPr id="77" name="Rechthoek 76">
                <a:extLst>
                  <a:ext uri="{FF2B5EF4-FFF2-40B4-BE49-F238E27FC236}">
                    <a16:creationId xmlns:a16="http://schemas.microsoft.com/office/drawing/2014/main" id="{B48BF971-C9A7-4B59-BF1D-0D638485BE47}"/>
                  </a:ext>
                </a:extLst>
              </p:cNvPr>
              <p:cNvSpPr/>
              <p:nvPr userDrawn="1"/>
            </p:nvSpPr>
            <p:spPr>
              <a:xfrm>
                <a:off x="13504624" y="2482850"/>
                <a:ext cx="825500" cy="209550"/>
              </a:xfrm>
              <a:prstGeom prst="rect">
                <a:avLst/>
              </a:prstGeom>
              <a:solidFill>
                <a:srgbClr val="E5F1FB"/>
              </a:solidFill>
              <a:ln w="12700">
                <a:solidFill>
                  <a:srgbClr val="0B7E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675" b="0" noProof="0" dirty="0">
                    <a:solidFill>
                      <a:srgbClr val="211F26"/>
                    </a:solidFill>
                    <a:latin typeface="Calibri" panose="020F0502020204030204" pitchFamily="34" charset="0"/>
                    <a:cs typeface="Calibri" panose="020F0502020204030204" pitchFamily="34" charset="0"/>
                  </a:rPr>
                  <a:t>Invoegen</a:t>
                </a:r>
              </a:p>
            </p:txBody>
          </p:sp>
          <p:cxnSp>
            <p:nvCxnSpPr>
              <p:cNvPr id="78" name="Rechte verbindingslijn 77">
                <a:extLst>
                  <a:ext uri="{FF2B5EF4-FFF2-40B4-BE49-F238E27FC236}">
                    <a16:creationId xmlns:a16="http://schemas.microsoft.com/office/drawing/2014/main" id="{D0557C8F-7756-4F64-AF90-735F334694AE}"/>
                  </a:ext>
                </a:extLst>
              </p:cNvPr>
              <p:cNvCxnSpPr/>
              <p:nvPr userDrawn="1"/>
            </p:nvCxnSpPr>
            <p:spPr>
              <a:xfrm>
                <a:off x="14155269" y="2515250"/>
                <a:ext cx="0" cy="142717"/>
              </a:xfrm>
              <a:prstGeom prst="line">
                <a:avLst/>
              </a:prstGeom>
              <a:noFill/>
              <a:ln w="3175" cap="flat" cmpd="sng" algn="ctr">
                <a:solidFill>
                  <a:srgbClr val="44546A"/>
                </a:solidFill>
                <a:prstDash val="solid"/>
              </a:ln>
              <a:effectLst/>
            </p:spPr>
          </p:cxnSp>
          <p:sp>
            <p:nvSpPr>
              <p:cNvPr id="79" name="Gelijkbenige driehoek 78">
                <a:extLst>
                  <a:ext uri="{FF2B5EF4-FFF2-40B4-BE49-F238E27FC236}">
                    <a16:creationId xmlns:a16="http://schemas.microsoft.com/office/drawing/2014/main" id="{F5FC9B9F-E267-403C-AD02-DA1F1FC07631}"/>
                  </a:ext>
                </a:extLst>
              </p:cNvPr>
              <p:cNvSpPr/>
              <p:nvPr userDrawn="1"/>
            </p:nvSpPr>
            <p:spPr>
              <a:xfrm rot="10800000">
                <a:off x="14196089" y="2566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675" b="1" noProof="0" dirty="0">
                  <a:solidFill>
                    <a:srgbClr val="211F26"/>
                  </a:solidFill>
                  <a:latin typeface="Calibri" panose="020F0502020204030204" pitchFamily="34" charset="0"/>
                  <a:cs typeface="Calibri" panose="020F0502020204030204" pitchFamily="34" charset="0"/>
                </a:endParaRPr>
              </a:p>
            </p:txBody>
          </p:sp>
        </p:grpSp>
        <p:sp>
          <p:nvSpPr>
            <p:cNvPr id="19" name="Ovaal 18">
              <a:extLst>
                <a:ext uri="{FF2B5EF4-FFF2-40B4-BE49-F238E27FC236}">
                  <a16:creationId xmlns:a16="http://schemas.microsoft.com/office/drawing/2014/main" id="{039DBB03-A1B5-488E-A344-BA585DF4562C}"/>
                </a:ext>
              </a:extLst>
            </p:cNvPr>
            <p:cNvSpPr/>
            <p:nvPr userDrawn="1"/>
          </p:nvSpPr>
          <p:spPr>
            <a:xfrm>
              <a:off x="-3603587" y="2553359"/>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20" name="Rechthoek 19">
              <a:extLst>
                <a:ext uri="{FF2B5EF4-FFF2-40B4-BE49-F238E27FC236}">
                  <a16:creationId xmlns:a16="http://schemas.microsoft.com/office/drawing/2014/main" id="{6C8FC745-2133-4DE8-9436-8725295AC62E}"/>
                </a:ext>
              </a:extLst>
            </p:cNvPr>
            <p:cNvSpPr/>
            <p:nvPr userDrawn="1"/>
          </p:nvSpPr>
          <p:spPr>
            <a:xfrm>
              <a:off x="-3319415" y="2553360"/>
              <a:ext cx="2944682" cy="462795"/>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Klik met de rechter muisknop op de miniatuurweergave van de dia aan de linker kant van het scherm en kies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‘Dia herstellen’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21" name="ICOON_info">
              <a:extLst>
                <a:ext uri="{FF2B5EF4-FFF2-40B4-BE49-F238E27FC236}">
                  <a16:creationId xmlns:a16="http://schemas.microsoft.com/office/drawing/2014/main" id="{9B80B129-84C7-4F5B-B36D-74C2AE9A7216}"/>
                </a:ext>
              </a:extLst>
            </p:cNvPr>
            <p:cNvGrpSpPr/>
            <p:nvPr userDrawn="1"/>
          </p:nvGrpSpPr>
          <p:grpSpPr>
            <a:xfrm>
              <a:off x="-376736" y="5637326"/>
              <a:ext cx="283685" cy="283685"/>
              <a:chOff x="-510741" y="5913713"/>
              <a:chExt cx="267555" cy="267555"/>
            </a:xfrm>
          </p:grpSpPr>
          <p:sp>
            <p:nvSpPr>
              <p:cNvPr id="75" name="Ovaal 74">
                <a:extLst>
                  <a:ext uri="{FF2B5EF4-FFF2-40B4-BE49-F238E27FC236}">
                    <a16:creationId xmlns:a16="http://schemas.microsoft.com/office/drawing/2014/main" id="{FBC8DB4E-DB38-49D8-A1CA-BC5AE22A7416}"/>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450"/>
                  </a:spcBef>
                  <a:spcAft>
                    <a:spcPts val="450"/>
                  </a:spcAft>
                </a:pPr>
                <a:endParaRPr lang="nl-NL" sz="1200" cap="all" baseline="0" noProof="0" dirty="0">
                  <a:latin typeface="Calibri" panose="020F0502020204030204" pitchFamily="34" charset="0"/>
                  <a:cs typeface="Calibri" panose="020F0502020204030204" pitchFamily="34" charset="0"/>
                </a:endParaRPr>
              </a:p>
            </p:txBody>
          </p:sp>
          <p:sp>
            <p:nvSpPr>
              <p:cNvPr id="76" name="Graphic 163" descr="Informatie">
                <a:extLst>
                  <a:ext uri="{FF2B5EF4-FFF2-40B4-BE49-F238E27FC236}">
                    <a16:creationId xmlns:a16="http://schemas.microsoft.com/office/drawing/2014/main" id="{70FEEDCA-9006-4559-8E92-BB5C9C83DA70}"/>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1500" noProof="0" dirty="0">
                  <a:solidFill>
                    <a:srgbClr val="211F26"/>
                  </a:solidFill>
                  <a:latin typeface="Calibri" panose="020F0502020204030204" pitchFamily="34" charset="0"/>
                  <a:cs typeface="Calibri" panose="020F0502020204030204" pitchFamily="34" charset="0"/>
                </a:endParaRPr>
              </a:p>
            </p:txBody>
          </p:sp>
        </p:grpSp>
        <p:sp>
          <p:nvSpPr>
            <p:cNvPr id="22" name="Ovaal 21">
              <a:extLst>
                <a:ext uri="{FF2B5EF4-FFF2-40B4-BE49-F238E27FC236}">
                  <a16:creationId xmlns:a16="http://schemas.microsoft.com/office/drawing/2014/main" id="{2BCAC678-B0E4-41F9-8416-C13209D5462C}"/>
                </a:ext>
              </a:extLst>
            </p:cNvPr>
            <p:cNvSpPr/>
            <p:nvPr userDrawn="1"/>
          </p:nvSpPr>
          <p:spPr>
            <a:xfrm>
              <a:off x="-3603587" y="4145789"/>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23" name="Rechthoek 22">
              <a:extLst>
                <a:ext uri="{FF2B5EF4-FFF2-40B4-BE49-F238E27FC236}">
                  <a16:creationId xmlns:a16="http://schemas.microsoft.com/office/drawing/2014/main" id="{018266AF-498E-450F-8025-D2A4BAC58CF4}"/>
                </a:ext>
              </a:extLst>
            </p:cNvPr>
            <p:cNvSpPr/>
            <p:nvPr userDrawn="1"/>
          </p:nvSpPr>
          <p:spPr>
            <a:xfrm>
              <a:off x="-3319415" y="4145790"/>
              <a:ext cx="2944682" cy="807210"/>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Om de video te schalen of bij te snijden, ga naar de tab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‘Hulpmiddelen voor video’s - Opmaak’</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‘Bijsnijden’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Schaal met de bolletjes de video en met de hoekjes het videokader.</a:t>
              </a:r>
            </a:p>
          </p:txBody>
        </p:sp>
        <p:grpSp>
          <p:nvGrpSpPr>
            <p:cNvPr id="24" name="Groep 23">
              <a:extLst>
                <a:ext uri="{FF2B5EF4-FFF2-40B4-BE49-F238E27FC236}">
                  <a16:creationId xmlns:a16="http://schemas.microsoft.com/office/drawing/2014/main" id="{7ED6438D-A4D3-4807-A274-389E1DFB0107}"/>
                </a:ext>
              </a:extLst>
            </p:cNvPr>
            <p:cNvGrpSpPr/>
            <p:nvPr userDrawn="1"/>
          </p:nvGrpSpPr>
          <p:grpSpPr>
            <a:xfrm>
              <a:off x="-3408294" y="5055351"/>
              <a:ext cx="622283" cy="612919"/>
              <a:chOff x="12617641" y="3403239"/>
              <a:chExt cx="752963" cy="741634"/>
            </a:xfrm>
          </p:grpSpPr>
          <p:grpSp>
            <p:nvGrpSpPr>
              <p:cNvPr id="59" name="Groep 58">
                <a:extLst>
                  <a:ext uri="{FF2B5EF4-FFF2-40B4-BE49-F238E27FC236}">
                    <a16:creationId xmlns:a16="http://schemas.microsoft.com/office/drawing/2014/main" id="{69D7D66E-D6BA-4C96-BAAF-0C6B686AED8F}"/>
                  </a:ext>
                </a:extLst>
              </p:cNvPr>
              <p:cNvGrpSpPr/>
              <p:nvPr userDrawn="1"/>
            </p:nvGrpSpPr>
            <p:grpSpPr>
              <a:xfrm>
                <a:off x="12771550" y="3403239"/>
                <a:ext cx="467156" cy="448491"/>
                <a:chOff x="12782177" y="3403239"/>
                <a:chExt cx="467156" cy="448491"/>
              </a:xfrm>
            </p:grpSpPr>
            <p:grpSp>
              <p:nvGrpSpPr>
                <p:cNvPr id="62" name="Groep 61">
                  <a:extLst>
                    <a:ext uri="{FF2B5EF4-FFF2-40B4-BE49-F238E27FC236}">
                      <a16:creationId xmlns:a16="http://schemas.microsoft.com/office/drawing/2014/main" id="{5C5728F3-A91E-4539-9FD4-2C0FC8A5B820}"/>
                    </a:ext>
                  </a:extLst>
                </p:cNvPr>
                <p:cNvGrpSpPr/>
                <p:nvPr userDrawn="1"/>
              </p:nvGrpSpPr>
              <p:grpSpPr>
                <a:xfrm>
                  <a:off x="12782177" y="3403239"/>
                  <a:ext cx="412972" cy="396132"/>
                  <a:chOff x="13554906" y="3320109"/>
                  <a:chExt cx="443912" cy="425811"/>
                </a:xfrm>
              </p:grpSpPr>
              <p:grpSp>
                <p:nvGrpSpPr>
                  <p:cNvPr id="69" name="Groep 68">
                    <a:extLst>
                      <a:ext uri="{FF2B5EF4-FFF2-40B4-BE49-F238E27FC236}">
                        <a16:creationId xmlns:a16="http://schemas.microsoft.com/office/drawing/2014/main" id="{697BCFEB-F56D-48F2-B5B1-A876FB58DB48}"/>
                      </a:ext>
                    </a:extLst>
                  </p:cNvPr>
                  <p:cNvGrpSpPr/>
                  <p:nvPr userDrawn="1"/>
                </p:nvGrpSpPr>
                <p:grpSpPr>
                  <a:xfrm>
                    <a:off x="13554906" y="3320109"/>
                    <a:ext cx="443912" cy="425811"/>
                    <a:chOff x="12909684" y="1276143"/>
                    <a:chExt cx="443912" cy="425811"/>
                  </a:xfrm>
                </p:grpSpPr>
                <p:sp>
                  <p:nvSpPr>
                    <p:cNvPr id="72" name="Rechthoek 71">
                      <a:extLst>
                        <a:ext uri="{FF2B5EF4-FFF2-40B4-BE49-F238E27FC236}">
                          <a16:creationId xmlns:a16="http://schemas.microsoft.com/office/drawing/2014/main" id="{F3FBEFB5-C193-4217-908D-562CD41463AA}"/>
                        </a:ext>
                      </a:extLst>
                    </p:cNvPr>
                    <p:cNvSpPr/>
                    <p:nvPr userDrawn="1"/>
                  </p:nvSpPr>
                  <p:spPr>
                    <a:xfrm>
                      <a:off x="12909684" y="1276143"/>
                      <a:ext cx="443912" cy="425811"/>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73" name="Rechthoek 72">
                      <a:extLst>
                        <a:ext uri="{FF2B5EF4-FFF2-40B4-BE49-F238E27FC236}">
                          <a16:creationId xmlns:a16="http://schemas.microsoft.com/office/drawing/2014/main" id="{129D9CF3-9EAB-43B2-981D-715074DE85ED}"/>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74" name="Ovaal 73">
                      <a:extLst>
                        <a:ext uri="{FF2B5EF4-FFF2-40B4-BE49-F238E27FC236}">
                          <a16:creationId xmlns:a16="http://schemas.microsoft.com/office/drawing/2014/main" id="{3F99195A-E2A8-445E-B730-8B1471D5BD0F}"/>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pic>
                <p:nvPicPr>
                  <p:cNvPr id="70" name="Afbeelding 69">
                    <a:extLst>
                      <a:ext uri="{FF2B5EF4-FFF2-40B4-BE49-F238E27FC236}">
                        <a16:creationId xmlns:a16="http://schemas.microsoft.com/office/drawing/2014/main" id="{0F1C5461-3734-44B5-ABDB-8799D1347B43}"/>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a:off x="13567296" y="3424992"/>
                    <a:ext cx="173367" cy="140220"/>
                  </a:xfrm>
                  <a:prstGeom prst="rect">
                    <a:avLst/>
                  </a:prstGeom>
                </p:spPr>
              </p:pic>
              <p:pic>
                <p:nvPicPr>
                  <p:cNvPr id="71" name="Afbeelding 70">
                    <a:extLst>
                      <a:ext uri="{FF2B5EF4-FFF2-40B4-BE49-F238E27FC236}">
                        <a16:creationId xmlns:a16="http://schemas.microsoft.com/office/drawing/2014/main" id="{FE9F9682-CDA0-4D63-8BA4-1FDE3E16BB56}"/>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flipH="1">
                    <a:off x="13635599" y="3453788"/>
                    <a:ext cx="173367" cy="111424"/>
                  </a:xfrm>
                  <a:prstGeom prst="rect">
                    <a:avLst/>
                  </a:prstGeom>
                </p:spPr>
              </p:pic>
            </p:grpSp>
            <p:grpSp>
              <p:nvGrpSpPr>
                <p:cNvPr id="63" name="Groep 62">
                  <a:extLst>
                    <a:ext uri="{FF2B5EF4-FFF2-40B4-BE49-F238E27FC236}">
                      <a16:creationId xmlns:a16="http://schemas.microsoft.com/office/drawing/2014/main" id="{6072BE66-B052-4217-9505-01B8B8AB6A55}"/>
                    </a:ext>
                  </a:extLst>
                </p:cNvPr>
                <p:cNvGrpSpPr/>
                <p:nvPr userDrawn="1"/>
              </p:nvGrpSpPr>
              <p:grpSpPr>
                <a:xfrm>
                  <a:off x="13103513" y="3705268"/>
                  <a:ext cx="145820" cy="146462"/>
                  <a:chOff x="13096169" y="3602278"/>
                  <a:chExt cx="145820" cy="146462"/>
                </a:xfrm>
              </p:grpSpPr>
              <p:sp>
                <p:nvSpPr>
                  <p:cNvPr id="67" name="Rechthoek 66">
                    <a:extLst>
                      <a:ext uri="{FF2B5EF4-FFF2-40B4-BE49-F238E27FC236}">
                        <a16:creationId xmlns:a16="http://schemas.microsoft.com/office/drawing/2014/main" id="{19A62E70-5A16-4418-9E2D-0E9DFAFFD56D}"/>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68" name="Rechthoek 67">
                    <a:extLst>
                      <a:ext uri="{FF2B5EF4-FFF2-40B4-BE49-F238E27FC236}">
                        <a16:creationId xmlns:a16="http://schemas.microsoft.com/office/drawing/2014/main" id="{5B618B34-EABF-430F-89EA-7BA5F34F3613}"/>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nvGrpSpPr>
                <p:cNvPr id="64" name="Groep 63">
                  <a:extLst>
                    <a:ext uri="{FF2B5EF4-FFF2-40B4-BE49-F238E27FC236}">
                      <a16:creationId xmlns:a16="http://schemas.microsoft.com/office/drawing/2014/main" id="{E93C7859-0379-483B-97D6-16FAEC33C7AA}"/>
                    </a:ext>
                  </a:extLst>
                </p:cNvPr>
                <p:cNvGrpSpPr/>
                <p:nvPr userDrawn="1"/>
              </p:nvGrpSpPr>
              <p:grpSpPr>
                <a:xfrm rot="10800000">
                  <a:off x="13061402" y="3665637"/>
                  <a:ext cx="145820" cy="146462"/>
                  <a:chOff x="13096169" y="3602278"/>
                  <a:chExt cx="145820" cy="146462"/>
                </a:xfrm>
              </p:grpSpPr>
              <p:sp>
                <p:nvSpPr>
                  <p:cNvPr id="65" name="Rechthoek 64">
                    <a:extLst>
                      <a:ext uri="{FF2B5EF4-FFF2-40B4-BE49-F238E27FC236}">
                        <a16:creationId xmlns:a16="http://schemas.microsoft.com/office/drawing/2014/main" id="{B2E9A315-3B3D-4744-82DE-AA3C92263053}"/>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66" name="Rechthoek 65">
                    <a:extLst>
                      <a:ext uri="{FF2B5EF4-FFF2-40B4-BE49-F238E27FC236}">
                        <a16:creationId xmlns:a16="http://schemas.microsoft.com/office/drawing/2014/main" id="{D74CFCAF-EC63-4D1A-AFAA-A51BF5556FCE}"/>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sp>
            <p:nvSpPr>
              <p:cNvPr id="60" name="Rechthoek 59">
                <a:extLst>
                  <a:ext uri="{FF2B5EF4-FFF2-40B4-BE49-F238E27FC236}">
                    <a16:creationId xmlns:a16="http://schemas.microsoft.com/office/drawing/2014/main" id="{63F84454-7E32-4AD5-9702-ABF19EB892A5}"/>
                  </a:ext>
                </a:extLst>
              </p:cNvPr>
              <p:cNvSpPr/>
              <p:nvPr userDrawn="1"/>
            </p:nvSpPr>
            <p:spPr>
              <a:xfrm>
                <a:off x="12617641" y="3889890"/>
                <a:ext cx="752963"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450"/>
                  </a:spcBef>
                  <a:spcAft>
                    <a:spcPts val="450"/>
                  </a:spcAft>
                </a:pPr>
                <a:r>
                  <a:rPr lang="nl-NL" sz="675" b="0" noProof="0" dirty="0">
                    <a:solidFill>
                      <a:srgbClr val="211F26"/>
                    </a:solidFill>
                    <a:latin typeface="Calibri" panose="020F0502020204030204" pitchFamily="34" charset="0"/>
                    <a:cs typeface="Calibri" panose="020F0502020204030204" pitchFamily="34" charset="0"/>
                  </a:rPr>
                  <a:t>Bijsnijden</a:t>
                </a:r>
              </a:p>
            </p:txBody>
          </p:sp>
          <p:sp>
            <p:nvSpPr>
              <p:cNvPr id="61" name="Gelijkbenige driehoek 60">
                <a:extLst>
                  <a:ext uri="{FF2B5EF4-FFF2-40B4-BE49-F238E27FC236}">
                    <a16:creationId xmlns:a16="http://schemas.microsoft.com/office/drawing/2014/main" id="{42566378-DC6A-4A3B-A080-F479D8437414}"/>
                  </a:ext>
                </a:extLst>
              </p:cNvPr>
              <p:cNvSpPr/>
              <p:nvPr userDrawn="1"/>
            </p:nvSpPr>
            <p:spPr>
              <a:xfrm rot="10800000">
                <a:off x="12950688" y="4093726"/>
                <a:ext cx="86866" cy="51147"/>
              </a:xfrm>
              <a:prstGeom prst="triangle">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sp>
          <p:nvSpPr>
            <p:cNvPr id="25" name="Rechthoek 24">
              <a:extLst>
                <a:ext uri="{FF2B5EF4-FFF2-40B4-BE49-F238E27FC236}">
                  <a16:creationId xmlns:a16="http://schemas.microsoft.com/office/drawing/2014/main" id="{CD0EEE58-21B2-4EB5-B349-2E0FAB777EDC}"/>
                </a:ext>
              </a:extLst>
            </p:cNvPr>
            <p:cNvSpPr/>
            <p:nvPr userDrawn="1"/>
          </p:nvSpPr>
          <p:spPr>
            <a:xfrm>
              <a:off x="-3316836" y="3119689"/>
              <a:ext cx="1239216" cy="719917"/>
            </a:xfrm>
            <a:prstGeom prst="rect">
              <a:avLst/>
            </a:prstGeom>
            <a:pattFill prst="wdUpDiag">
              <a:fgClr>
                <a:srgbClr val="E0E0E0"/>
              </a:fgClr>
              <a:bgClr>
                <a:srgbClr val="ECECEC"/>
              </a:bgClr>
            </a:pattFill>
            <a:ln w="12700">
              <a:solidFill>
                <a:srgbClr val="D3D3D3"/>
              </a:solidFill>
              <a:prstDash val="solid"/>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72000" tIns="0" rIns="0" bIns="0" numCol="1" spcCol="0" rtlCol="0" fromWordArt="0" anchor="ctr" anchorCtr="0" forceAA="0" compatLnSpc="1">
              <a:prstTxWarp prst="textNoShape">
                <a:avLst/>
              </a:prstTxWarp>
              <a:noAutofit/>
            </a:bodyPr>
            <a:lstStyle/>
            <a:p>
              <a:pPr algn="l"/>
              <a:endParaRPr lang="nl-NL" sz="750" b="0" i="1" noProof="0" dirty="0">
                <a:solidFill>
                  <a:srgbClr val="211F26"/>
                </a:solidFill>
                <a:latin typeface="Calibri" panose="020F0502020204030204" pitchFamily="34" charset="0"/>
                <a:cs typeface="Calibri" panose="020F0502020204030204" pitchFamily="34" charset="0"/>
              </a:endParaRPr>
            </a:p>
          </p:txBody>
        </p:sp>
        <p:grpSp>
          <p:nvGrpSpPr>
            <p:cNvPr id="27" name="Groep 26">
              <a:extLst>
                <a:ext uri="{FF2B5EF4-FFF2-40B4-BE49-F238E27FC236}">
                  <a16:creationId xmlns:a16="http://schemas.microsoft.com/office/drawing/2014/main" id="{14BEF2C8-600D-4619-9427-572F3099EAAF}"/>
                </a:ext>
              </a:extLst>
            </p:cNvPr>
            <p:cNvGrpSpPr/>
            <p:nvPr userDrawn="1"/>
          </p:nvGrpSpPr>
          <p:grpSpPr>
            <a:xfrm>
              <a:off x="-2485819" y="3399207"/>
              <a:ext cx="1222990" cy="563933"/>
              <a:chOff x="-2485819" y="3399207"/>
              <a:chExt cx="1222990" cy="563933"/>
            </a:xfrm>
          </p:grpSpPr>
          <p:sp>
            <p:nvSpPr>
              <p:cNvPr id="38" name="Rechthoek 37">
                <a:extLst>
                  <a:ext uri="{FF2B5EF4-FFF2-40B4-BE49-F238E27FC236}">
                    <a16:creationId xmlns:a16="http://schemas.microsoft.com/office/drawing/2014/main" id="{45018023-C5FA-44C8-A4D8-C80902EE9AAD}"/>
                  </a:ext>
                </a:extLst>
              </p:cNvPr>
              <p:cNvSpPr/>
              <p:nvPr userDrawn="1"/>
            </p:nvSpPr>
            <p:spPr>
              <a:xfrm>
                <a:off x="-2485819" y="3399207"/>
                <a:ext cx="1176476" cy="504851"/>
              </a:xfrm>
              <a:prstGeom prst="rect">
                <a:avLst/>
              </a:prstGeom>
              <a:solidFill>
                <a:schemeClr val="bg1"/>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39" name="Rechthoek 38">
                <a:extLst>
                  <a:ext uri="{FF2B5EF4-FFF2-40B4-BE49-F238E27FC236}">
                    <a16:creationId xmlns:a16="http://schemas.microsoft.com/office/drawing/2014/main" id="{66187B3C-98AB-4132-9FB6-748AA22C476A}"/>
                  </a:ext>
                </a:extLst>
              </p:cNvPr>
              <p:cNvSpPr/>
              <p:nvPr userDrawn="1"/>
            </p:nvSpPr>
            <p:spPr>
              <a:xfrm>
                <a:off x="-2479584" y="3652838"/>
                <a:ext cx="1164007" cy="246701"/>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nvGrpSpPr>
              <p:cNvPr id="40" name="Groep 39">
                <a:extLst>
                  <a:ext uri="{FF2B5EF4-FFF2-40B4-BE49-F238E27FC236}">
                    <a16:creationId xmlns:a16="http://schemas.microsoft.com/office/drawing/2014/main" id="{087E679C-A4D2-4DB3-B379-429ACE649406}"/>
                  </a:ext>
                </a:extLst>
              </p:cNvPr>
              <p:cNvGrpSpPr/>
              <p:nvPr userDrawn="1"/>
            </p:nvGrpSpPr>
            <p:grpSpPr>
              <a:xfrm>
                <a:off x="-2403869" y="3460544"/>
                <a:ext cx="155951" cy="131922"/>
                <a:chOff x="12968836" y="3354170"/>
                <a:chExt cx="404806" cy="342433"/>
              </a:xfrm>
            </p:grpSpPr>
            <p:sp>
              <p:nvSpPr>
                <p:cNvPr id="53" name="Rechthoek: afgeronde hoeken 52">
                  <a:extLst>
                    <a:ext uri="{FF2B5EF4-FFF2-40B4-BE49-F238E27FC236}">
                      <a16:creationId xmlns:a16="http://schemas.microsoft.com/office/drawing/2014/main" id="{FBC871C4-89A2-4157-B8CB-4BA6BD3D2684}"/>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54" name="Rechthoek 53">
                  <a:extLst>
                    <a:ext uri="{FF2B5EF4-FFF2-40B4-BE49-F238E27FC236}">
                      <a16:creationId xmlns:a16="http://schemas.microsoft.com/office/drawing/2014/main" id="{011CC647-2EA6-4311-B146-886553FB35A6}"/>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55" name="Rechthoek 54">
                  <a:extLst>
                    <a:ext uri="{FF2B5EF4-FFF2-40B4-BE49-F238E27FC236}">
                      <a16:creationId xmlns:a16="http://schemas.microsoft.com/office/drawing/2014/main" id="{34818144-5AC4-471E-91BB-4EC2A03AB222}"/>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56" name="Rechthoek 55">
                  <a:extLst>
                    <a:ext uri="{FF2B5EF4-FFF2-40B4-BE49-F238E27FC236}">
                      <a16:creationId xmlns:a16="http://schemas.microsoft.com/office/drawing/2014/main" id="{00664FDF-0B61-478E-BD22-D7FAC450A49E}"/>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57" name="Rechthoek 56">
                  <a:extLst>
                    <a:ext uri="{FF2B5EF4-FFF2-40B4-BE49-F238E27FC236}">
                      <a16:creationId xmlns:a16="http://schemas.microsoft.com/office/drawing/2014/main" id="{25E2A312-CCB1-4A3A-A841-6282B63CFDA7}"/>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58" name="Rechthoek 57">
                  <a:extLst>
                    <a:ext uri="{FF2B5EF4-FFF2-40B4-BE49-F238E27FC236}">
                      <a16:creationId xmlns:a16="http://schemas.microsoft.com/office/drawing/2014/main" id="{30A5CBFF-8C80-48A7-ACE3-29BFB808AE9D}"/>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nvGrpSpPr>
              <p:cNvPr id="41" name="Groep 40">
                <a:extLst>
                  <a:ext uri="{FF2B5EF4-FFF2-40B4-BE49-F238E27FC236}">
                    <a16:creationId xmlns:a16="http://schemas.microsoft.com/office/drawing/2014/main" id="{1B90B0A2-1BA6-4BB8-8B26-2F18A7582F3D}"/>
                  </a:ext>
                </a:extLst>
              </p:cNvPr>
              <p:cNvGrpSpPr/>
              <p:nvPr userDrawn="1"/>
            </p:nvGrpSpPr>
            <p:grpSpPr>
              <a:xfrm>
                <a:off x="-2423424" y="3690208"/>
                <a:ext cx="166739" cy="218963"/>
                <a:chOff x="12940828" y="3950597"/>
                <a:chExt cx="432813" cy="568367"/>
              </a:xfrm>
            </p:grpSpPr>
            <p:grpSp>
              <p:nvGrpSpPr>
                <p:cNvPr id="45" name="Groep 44">
                  <a:extLst>
                    <a:ext uri="{FF2B5EF4-FFF2-40B4-BE49-F238E27FC236}">
                      <a16:creationId xmlns:a16="http://schemas.microsoft.com/office/drawing/2014/main" id="{FB6B18FE-A18A-45DB-A4EA-C6936324E7E0}"/>
                    </a:ext>
                  </a:extLst>
                </p:cNvPr>
                <p:cNvGrpSpPr/>
                <p:nvPr userDrawn="1"/>
              </p:nvGrpSpPr>
              <p:grpSpPr>
                <a:xfrm>
                  <a:off x="13000382" y="4006891"/>
                  <a:ext cx="373259" cy="315747"/>
                  <a:chOff x="12968836" y="3354170"/>
                  <a:chExt cx="404806" cy="342433"/>
                </a:xfrm>
              </p:grpSpPr>
              <p:sp>
                <p:nvSpPr>
                  <p:cNvPr id="47" name="Rechthoek: afgeronde hoeken 46">
                    <a:extLst>
                      <a:ext uri="{FF2B5EF4-FFF2-40B4-BE49-F238E27FC236}">
                        <a16:creationId xmlns:a16="http://schemas.microsoft.com/office/drawing/2014/main" id="{34DA5A5F-0AE5-4F68-A456-B94E3BB7AEB2}"/>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48" name="Rechthoek 47">
                    <a:extLst>
                      <a:ext uri="{FF2B5EF4-FFF2-40B4-BE49-F238E27FC236}">
                        <a16:creationId xmlns:a16="http://schemas.microsoft.com/office/drawing/2014/main" id="{0289A95B-73D9-4492-B79E-FFDB433F5F99}"/>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49" name="Rechthoek 48">
                    <a:extLst>
                      <a:ext uri="{FF2B5EF4-FFF2-40B4-BE49-F238E27FC236}">
                        <a16:creationId xmlns:a16="http://schemas.microsoft.com/office/drawing/2014/main" id="{435DB490-E535-4662-A142-2225F74EEEC0}"/>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50" name="Rechthoek 49">
                    <a:extLst>
                      <a:ext uri="{FF2B5EF4-FFF2-40B4-BE49-F238E27FC236}">
                        <a16:creationId xmlns:a16="http://schemas.microsoft.com/office/drawing/2014/main" id="{06AEDBBB-FA8B-4A98-8938-10DA40F2AD1C}"/>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51" name="Rechthoek 50">
                    <a:extLst>
                      <a:ext uri="{FF2B5EF4-FFF2-40B4-BE49-F238E27FC236}">
                        <a16:creationId xmlns:a16="http://schemas.microsoft.com/office/drawing/2014/main" id="{D803940E-C891-4539-B747-05A0A50B812B}"/>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52" name="Rechthoek 51">
                    <a:extLst>
                      <a:ext uri="{FF2B5EF4-FFF2-40B4-BE49-F238E27FC236}">
                        <a16:creationId xmlns:a16="http://schemas.microsoft.com/office/drawing/2014/main" id="{AFA8DF50-2048-45C5-8D58-7E48630ADB83}"/>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sp>
              <p:nvSpPr>
                <p:cNvPr id="46" name="Boog 45">
                  <a:extLst>
                    <a:ext uri="{FF2B5EF4-FFF2-40B4-BE49-F238E27FC236}">
                      <a16:creationId xmlns:a16="http://schemas.microsoft.com/office/drawing/2014/main" id="{3E657A60-421D-47E2-8015-F9A3EEF1C231}"/>
                    </a:ext>
                  </a:extLst>
                </p:cNvPr>
                <p:cNvSpPr/>
                <p:nvPr userDrawn="1"/>
              </p:nvSpPr>
              <p:spPr>
                <a:xfrm rot="17637075">
                  <a:off x="12776155" y="4115270"/>
                  <a:ext cx="568367" cy="239021"/>
                </a:xfrm>
                <a:prstGeom prst="arc">
                  <a:avLst>
                    <a:gd name="adj1" fmla="val 15959368"/>
                    <a:gd name="adj2" fmla="val 1354623"/>
                  </a:avLst>
                </a:prstGeom>
                <a:noFill/>
                <a:ln w="19050" cap="flat" cmpd="sng" algn="ctr">
                  <a:solidFill>
                    <a:srgbClr val="4D82B8"/>
                  </a:solidFill>
                  <a:prstDash val="solid"/>
                  <a:headEnd type="arrow" w="med" len="sm"/>
                </a:ln>
                <a:effectLst/>
              </p:spPr>
              <p:txBody>
                <a:bodyPr rtlCol="0" anchor="ctr">
                  <a:noAutofit/>
                </a:bodyPr>
                <a:lstStyle/>
                <a:p>
                  <a:pPr algn="ctr"/>
                  <a:endParaRPr lang="nl-NL" sz="1800" noProof="0" dirty="0">
                    <a:solidFill>
                      <a:srgbClr val="211F26"/>
                    </a:solidFill>
                    <a:latin typeface="Calibri" panose="020F0502020204030204" pitchFamily="34" charset="0"/>
                    <a:cs typeface="Calibri" panose="020F0502020204030204" pitchFamily="34" charset="0"/>
                  </a:endParaRPr>
                </a:p>
              </p:txBody>
            </p:sp>
          </p:grpSp>
          <p:sp>
            <p:nvSpPr>
              <p:cNvPr id="42" name="Tekstvak 41">
                <a:extLst>
                  <a:ext uri="{FF2B5EF4-FFF2-40B4-BE49-F238E27FC236}">
                    <a16:creationId xmlns:a16="http://schemas.microsoft.com/office/drawing/2014/main" id="{827A0737-87BB-4C74-A70F-591F2295F442}"/>
                  </a:ext>
                </a:extLst>
              </p:cNvPr>
              <p:cNvSpPr txBox="1"/>
              <p:nvPr userDrawn="1"/>
            </p:nvSpPr>
            <p:spPr>
              <a:xfrm>
                <a:off x="-2245455" y="3460544"/>
                <a:ext cx="896116" cy="134709"/>
              </a:xfrm>
              <a:prstGeom prst="rect">
                <a:avLst/>
              </a:prstGeom>
              <a:noFill/>
            </p:spPr>
            <p:txBody>
              <a:bodyPr wrap="square" rtlCol="0" anchor="ctr">
                <a:noAutofit/>
              </a:bodyPr>
              <a:lstStyle/>
              <a:p>
                <a:pPr marL="0" algn="l" defTabSz="913134" rtl="0" eaLnBrk="1" latinLnBrk="0" hangingPunct="1">
                  <a:lnSpc>
                    <a:spcPct val="90000"/>
                  </a:lnSpc>
                  <a:spcBef>
                    <a:spcPts val="450"/>
                  </a:spcBef>
                  <a:spcAft>
                    <a:spcPts val="450"/>
                  </a:spcAft>
                </a:pPr>
                <a:r>
                  <a:rPr lang="nl-NL" sz="675" b="0" kern="1200" noProof="0" dirty="0">
                    <a:solidFill>
                      <a:srgbClr val="211F26"/>
                    </a:solidFill>
                    <a:latin typeface="Calibri" panose="020F0502020204030204" pitchFamily="34" charset="0"/>
                    <a:ea typeface="+mn-ea"/>
                    <a:cs typeface="Calibri" panose="020F0502020204030204" pitchFamily="34" charset="0"/>
                  </a:rPr>
                  <a:t>Indeling</a:t>
                </a:r>
              </a:p>
            </p:txBody>
          </p:sp>
          <p:sp>
            <p:nvSpPr>
              <p:cNvPr id="43" name="Tekstvak 42">
                <a:extLst>
                  <a:ext uri="{FF2B5EF4-FFF2-40B4-BE49-F238E27FC236}">
                    <a16:creationId xmlns:a16="http://schemas.microsoft.com/office/drawing/2014/main" id="{3025F734-597B-421D-9038-3349DB83D17A}"/>
                  </a:ext>
                </a:extLst>
              </p:cNvPr>
              <p:cNvSpPr txBox="1"/>
              <p:nvPr userDrawn="1"/>
            </p:nvSpPr>
            <p:spPr>
              <a:xfrm>
                <a:off x="-2258884" y="3712980"/>
                <a:ext cx="909545" cy="126416"/>
              </a:xfrm>
              <a:prstGeom prst="rect">
                <a:avLst/>
              </a:prstGeom>
              <a:noFill/>
            </p:spPr>
            <p:txBody>
              <a:bodyPr wrap="square" rtlCol="0" anchor="ctr">
                <a:noAutofit/>
              </a:bodyPr>
              <a:lstStyle/>
              <a:p>
                <a:pPr marL="0" algn="l" defTabSz="913134" rtl="0" eaLnBrk="1" latinLnBrk="0" hangingPunct="1">
                  <a:lnSpc>
                    <a:spcPct val="90000"/>
                  </a:lnSpc>
                  <a:spcBef>
                    <a:spcPts val="450"/>
                  </a:spcBef>
                  <a:spcAft>
                    <a:spcPts val="450"/>
                  </a:spcAft>
                </a:pPr>
                <a:r>
                  <a:rPr lang="nl-NL" sz="675" b="0" kern="1200" noProof="0" dirty="0">
                    <a:solidFill>
                      <a:srgbClr val="211F26"/>
                    </a:solidFill>
                    <a:latin typeface="Calibri" panose="020F0502020204030204" pitchFamily="34" charset="0"/>
                    <a:ea typeface="+mn-ea"/>
                    <a:cs typeface="Calibri" panose="020F0502020204030204" pitchFamily="34" charset="0"/>
                  </a:rPr>
                  <a:t>Dia Herstellen</a:t>
                </a:r>
              </a:p>
            </p:txBody>
          </p:sp>
          <p:sp>
            <p:nvSpPr>
              <p:cNvPr id="44" name="Vrije vorm: vorm 43">
                <a:extLst>
                  <a:ext uri="{FF2B5EF4-FFF2-40B4-BE49-F238E27FC236}">
                    <a16:creationId xmlns:a16="http://schemas.microsoft.com/office/drawing/2014/main" id="{75FBC0C0-E0B2-4A8E-9B4F-F1D6A237185D}"/>
                  </a:ext>
                </a:extLst>
              </p:cNvPr>
              <p:cNvSpPr/>
              <p:nvPr userDrawn="1"/>
            </p:nvSpPr>
            <p:spPr>
              <a:xfrm>
                <a:off x="-1360391" y="3783140"/>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450"/>
                  </a:spcBef>
                  <a:spcAft>
                    <a:spcPts val="450"/>
                  </a:spcAft>
                </a:pPr>
                <a:endParaRPr lang="nl-NL" sz="1200" cap="all" baseline="0" noProof="0" dirty="0">
                  <a:latin typeface="Calibri" panose="020F0502020204030204" pitchFamily="34" charset="0"/>
                  <a:cs typeface="Calibri" panose="020F0502020204030204" pitchFamily="34" charset="0"/>
                </a:endParaRPr>
              </a:p>
            </p:txBody>
          </p:sp>
        </p:grpSp>
        <p:grpSp>
          <p:nvGrpSpPr>
            <p:cNvPr id="28" name="Groep 27">
              <a:extLst>
                <a:ext uri="{FF2B5EF4-FFF2-40B4-BE49-F238E27FC236}">
                  <a16:creationId xmlns:a16="http://schemas.microsoft.com/office/drawing/2014/main" id="{F0373943-20CB-4FCC-B9AB-B65BAD8DD471}"/>
                </a:ext>
              </a:extLst>
            </p:cNvPr>
            <p:cNvGrpSpPr/>
            <p:nvPr userDrawn="1"/>
          </p:nvGrpSpPr>
          <p:grpSpPr>
            <a:xfrm>
              <a:off x="-3310781" y="1231352"/>
              <a:ext cx="311450" cy="313414"/>
              <a:chOff x="-3310781" y="1231352"/>
              <a:chExt cx="311450" cy="313414"/>
            </a:xfrm>
          </p:grpSpPr>
          <p:sp>
            <p:nvSpPr>
              <p:cNvPr id="35" name="Rechthoek 34">
                <a:extLst>
                  <a:ext uri="{FF2B5EF4-FFF2-40B4-BE49-F238E27FC236}">
                    <a16:creationId xmlns:a16="http://schemas.microsoft.com/office/drawing/2014/main" id="{A0F65B66-DFD9-47DC-8DB0-FCF12586E14A}"/>
                  </a:ext>
                </a:extLst>
              </p:cNvPr>
              <p:cNvSpPr/>
              <p:nvPr userDrawn="1"/>
            </p:nvSpPr>
            <p:spPr>
              <a:xfrm>
                <a:off x="-3310781" y="1231352"/>
                <a:ext cx="308978" cy="308977"/>
              </a:xfrm>
              <a:prstGeom prst="rect">
                <a:avLst/>
              </a:prstGeom>
              <a:solidFill>
                <a:schemeClr val="bg1"/>
              </a:solidFill>
              <a:ln w="12700">
                <a:solidFill>
                  <a:srgbClr val="6C6C6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800" noProof="0" dirty="0">
                  <a:solidFill>
                    <a:srgbClr val="211F26"/>
                  </a:solidFill>
                  <a:latin typeface="Calibri" panose="020F0502020204030204" pitchFamily="34" charset="0"/>
                  <a:cs typeface="Calibri" panose="020F0502020204030204" pitchFamily="34" charset="0"/>
                </a:endParaRPr>
              </a:p>
            </p:txBody>
          </p:sp>
          <p:sp>
            <p:nvSpPr>
              <p:cNvPr id="36" name="Vrije vorm 112">
                <a:extLst>
                  <a:ext uri="{FF2B5EF4-FFF2-40B4-BE49-F238E27FC236}">
                    <a16:creationId xmlns:a16="http://schemas.microsoft.com/office/drawing/2014/main" id="{11F56CBF-B62A-42FE-8923-3689179D2B52}"/>
                  </a:ext>
                </a:extLst>
              </p:cNvPr>
              <p:cNvSpPr/>
              <p:nvPr userDrawn="1"/>
            </p:nvSpPr>
            <p:spPr>
              <a:xfrm>
                <a:off x="-3308309" y="1231352"/>
                <a:ext cx="308978" cy="46965"/>
              </a:xfrm>
              <a:custGeom>
                <a:avLst/>
                <a:gdLst>
                  <a:gd name="connsiteX0" fmla="*/ 1186901 w 1360714"/>
                  <a:gd name="connsiteY0" fmla="*/ 41746 h 206829"/>
                  <a:gd name="connsiteX1" fmla="*/ 1186901 w 1360714"/>
                  <a:gd name="connsiteY1" fmla="*/ 175847 h 206829"/>
                  <a:gd name="connsiteX2" fmla="*/ 1315854 w 1360714"/>
                  <a:gd name="connsiteY2" fmla="*/ 175847 h 206829"/>
                  <a:gd name="connsiteX3" fmla="*/ 1315854 w 1360714"/>
                  <a:gd name="connsiteY3" fmla="*/ 41746 h 206829"/>
                  <a:gd name="connsiteX4" fmla="*/ 958249 w 1360714"/>
                  <a:gd name="connsiteY4" fmla="*/ 41746 h 206829"/>
                  <a:gd name="connsiteX5" fmla="*/ 958249 w 1360714"/>
                  <a:gd name="connsiteY5" fmla="*/ 175847 h 206829"/>
                  <a:gd name="connsiteX6" fmla="*/ 1087202 w 1360714"/>
                  <a:gd name="connsiteY6" fmla="*/ 175847 h 206829"/>
                  <a:gd name="connsiteX7" fmla="*/ 1087202 w 1360714"/>
                  <a:gd name="connsiteY7" fmla="*/ 41746 h 206829"/>
                  <a:gd name="connsiteX8" fmla="*/ 729440 w 1360714"/>
                  <a:gd name="connsiteY8" fmla="*/ 41746 h 206829"/>
                  <a:gd name="connsiteX9" fmla="*/ 729440 w 1360714"/>
                  <a:gd name="connsiteY9" fmla="*/ 175847 h 206829"/>
                  <a:gd name="connsiteX10" fmla="*/ 858393 w 1360714"/>
                  <a:gd name="connsiteY10" fmla="*/ 175847 h 206829"/>
                  <a:gd name="connsiteX11" fmla="*/ 858393 w 1360714"/>
                  <a:gd name="connsiteY11" fmla="*/ 41746 h 206829"/>
                  <a:gd name="connsiteX12" fmla="*/ 493889 w 1360714"/>
                  <a:gd name="connsiteY12" fmla="*/ 41746 h 206829"/>
                  <a:gd name="connsiteX13" fmla="*/ 493889 w 1360714"/>
                  <a:gd name="connsiteY13" fmla="*/ 175847 h 206829"/>
                  <a:gd name="connsiteX14" fmla="*/ 622842 w 1360714"/>
                  <a:gd name="connsiteY14" fmla="*/ 175847 h 206829"/>
                  <a:gd name="connsiteX15" fmla="*/ 622842 w 1360714"/>
                  <a:gd name="connsiteY15" fmla="*/ 41746 h 206829"/>
                  <a:gd name="connsiteX16" fmla="*/ 260368 w 1360714"/>
                  <a:gd name="connsiteY16" fmla="*/ 41746 h 206829"/>
                  <a:gd name="connsiteX17" fmla="*/ 260368 w 1360714"/>
                  <a:gd name="connsiteY17" fmla="*/ 175847 h 206829"/>
                  <a:gd name="connsiteX18" fmla="*/ 389321 w 1360714"/>
                  <a:gd name="connsiteY18" fmla="*/ 175847 h 206829"/>
                  <a:gd name="connsiteX19" fmla="*/ 389321 w 1360714"/>
                  <a:gd name="connsiteY19" fmla="*/ 41746 h 206829"/>
                  <a:gd name="connsiteX20" fmla="*/ 35169 w 1360714"/>
                  <a:gd name="connsiteY20" fmla="*/ 41746 h 206829"/>
                  <a:gd name="connsiteX21" fmla="*/ 35169 w 1360714"/>
                  <a:gd name="connsiteY21" fmla="*/ 175847 h 206829"/>
                  <a:gd name="connsiteX22" fmla="*/ 164122 w 1360714"/>
                  <a:gd name="connsiteY22" fmla="*/ 175847 h 206829"/>
                  <a:gd name="connsiteX23" fmla="*/ 164122 w 1360714"/>
                  <a:gd name="connsiteY23" fmla="*/ 41746 h 206829"/>
                  <a:gd name="connsiteX24" fmla="*/ 0 w 1360714"/>
                  <a:gd name="connsiteY24" fmla="*/ 0 h 206829"/>
                  <a:gd name="connsiteX25" fmla="*/ 1360714 w 1360714"/>
                  <a:gd name="connsiteY25" fmla="*/ 0 h 206829"/>
                  <a:gd name="connsiteX26" fmla="*/ 1360714 w 1360714"/>
                  <a:gd name="connsiteY26" fmla="*/ 206829 h 206829"/>
                  <a:gd name="connsiteX27" fmla="*/ 0 w 1360714"/>
                  <a:gd name="connsiteY27" fmla="*/ 206829 h 206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360714" h="206829">
                    <a:moveTo>
                      <a:pt x="1186901" y="41746"/>
                    </a:moveTo>
                    <a:lnTo>
                      <a:pt x="1186901" y="175847"/>
                    </a:lnTo>
                    <a:lnTo>
                      <a:pt x="1315854" y="175847"/>
                    </a:lnTo>
                    <a:lnTo>
                      <a:pt x="1315854" y="41746"/>
                    </a:lnTo>
                    <a:close/>
                    <a:moveTo>
                      <a:pt x="958249" y="41746"/>
                    </a:moveTo>
                    <a:lnTo>
                      <a:pt x="958249" y="175847"/>
                    </a:lnTo>
                    <a:lnTo>
                      <a:pt x="1087202" y="175847"/>
                    </a:lnTo>
                    <a:lnTo>
                      <a:pt x="1087202" y="41746"/>
                    </a:lnTo>
                    <a:close/>
                    <a:moveTo>
                      <a:pt x="729440" y="41746"/>
                    </a:moveTo>
                    <a:lnTo>
                      <a:pt x="729440" y="175847"/>
                    </a:lnTo>
                    <a:lnTo>
                      <a:pt x="858393" y="175847"/>
                    </a:lnTo>
                    <a:lnTo>
                      <a:pt x="858393" y="41746"/>
                    </a:lnTo>
                    <a:close/>
                    <a:moveTo>
                      <a:pt x="493889" y="41746"/>
                    </a:moveTo>
                    <a:lnTo>
                      <a:pt x="493889" y="175847"/>
                    </a:lnTo>
                    <a:lnTo>
                      <a:pt x="622842" y="175847"/>
                    </a:lnTo>
                    <a:lnTo>
                      <a:pt x="622842" y="41746"/>
                    </a:lnTo>
                    <a:close/>
                    <a:moveTo>
                      <a:pt x="260368" y="41746"/>
                    </a:moveTo>
                    <a:lnTo>
                      <a:pt x="260368" y="175847"/>
                    </a:lnTo>
                    <a:lnTo>
                      <a:pt x="389321" y="175847"/>
                    </a:lnTo>
                    <a:lnTo>
                      <a:pt x="389321" y="41746"/>
                    </a:lnTo>
                    <a:close/>
                    <a:moveTo>
                      <a:pt x="35169" y="41746"/>
                    </a:moveTo>
                    <a:lnTo>
                      <a:pt x="35169" y="175847"/>
                    </a:lnTo>
                    <a:lnTo>
                      <a:pt x="164122" y="175847"/>
                    </a:lnTo>
                    <a:lnTo>
                      <a:pt x="164122" y="41746"/>
                    </a:lnTo>
                    <a:close/>
                    <a:moveTo>
                      <a:pt x="0" y="0"/>
                    </a:moveTo>
                    <a:lnTo>
                      <a:pt x="1360714" y="0"/>
                    </a:lnTo>
                    <a:lnTo>
                      <a:pt x="1360714" y="206829"/>
                    </a:lnTo>
                    <a:lnTo>
                      <a:pt x="0" y="206829"/>
                    </a:lnTo>
                    <a:close/>
                  </a:path>
                </a:pathLst>
              </a:custGeom>
              <a:solidFill>
                <a:srgbClr val="6C6C6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800" noProof="0" dirty="0">
                  <a:solidFill>
                    <a:srgbClr val="211F26"/>
                  </a:solidFill>
                  <a:latin typeface="Calibri" panose="020F0502020204030204" pitchFamily="34" charset="0"/>
                  <a:cs typeface="Calibri" panose="020F0502020204030204" pitchFamily="34" charset="0"/>
                </a:endParaRPr>
              </a:p>
            </p:txBody>
          </p:sp>
          <p:sp>
            <p:nvSpPr>
              <p:cNvPr id="37" name="Vrije vorm 113">
                <a:extLst>
                  <a:ext uri="{FF2B5EF4-FFF2-40B4-BE49-F238E27FC236}">
                    <a16:creationId xmlns:a16="http://schemas.microsoft.com/office/drawing/2014/main" id="{8CD0AA8B-2C29-4136-BEC6-05B4825D1E59}"/>
                  </a:ext>
                </a:extLst>
              </p:cNvPr>
              <p:cNvSpPr/>
              <p:nvPr userDrawn="1"/>
            </p:nvSpPr>
            <p:spPr>
              <a:xfrm>
                <a:off x="-3309640" y="1497801"/>
                <a:ext cx="308978" cy="46965"/>
              </a:xfrm>
              <a:custGeom>
                <a:avLst/>
                <a:gdLst>
                  <a:gd name="connsiteX0" fmla="*/ 1186901 w 1360714"/>
                  <a:gd name="connsiteY0" fmla="*/ 41746 h 206829"/>
                  <a:gd name="connsiteX1" fmla="*/ 1186901 w 1360714"/>
                  <a:gd name="connsiteY1" fmla="*/ 175847 h 206829"/>
                  <a:gd name="connsiteX2" fmla="*/ 1315854 w 1360714"/>
                  <a:gd name="connsiteY2" fmla="*/ 175847 h 206829"/>
                  <a:gd name="connsiteX3" fmla="*/ 1315854 w 1360714"/>
                  <a:gd name="connsiteY3" fmla="*/ 41746 h 206829"/>
                  <a:gd name="connsiteX4" fmla="*/ 958249 w 1360714"/>
                  <a:gd name="connsiteY4" fmla="*/ 41746 h 206829"/>
                  <a:gd name="connsiteX5" fmla="*/ 958249 w 1360714"/>
                  <a:gd name="connsiteY5" fmla="*/ 175847 h 206829"/>
                  <a:gd name="connsiteX6" fmla="*/ 1087202 w 1360714"/>
                  <a:gd name="connsiteY6" fmla="*/ 175847 h 206829"/>
                  <a:gd name="connsiteX7" fmla="*/ 1087202 w 1360714"/>
                  <a:gd name="connsiteY7" fmla="*/ 41746 h 206829"/>
                  <a:gd name="connsiteX8" fmla="*/ 729440 w 1360714"/>
                  <a:gd name="connsiteY8" fmla="*/ 41746 h 206829"/>
                  <a:gd name="connsiteX9" fmla="*/ 729440 w 1360714"/>
                  <a:gd name="connsiteY9" fmla="*/ 175847 h 206829"/>
                  <a:gd name="connsiteX10" fmla="*/ 858393 w 1360714"/>
                  <a:gd name="connsiteY10" fmla="*/ 175847 h 206829"/>
                  <a:gd name="connsiteX11" fmla="*/ 858393 w 1360714"/>
                  <a:gd name="connsiteY11" fmla="*/ 41746 h 206829"/>
                  <a:gd name="connsiteX12" fmla="*/ 493889 w 1360714"/>
                  <a:gd name="connsiteY12" fmla="*/ 41746 h 206829"/>
                  <a:gd name="connsiteX13" fmla="*/ 493889 w 1360714"/>
                  <a:gd name="connsiteY13" fmla="*/ 175847 h 206829"/>
                  <a:gd name="connsiteX14" fmla="*/ 622842 w 1360714"/>
                  <a:gd name="connsiteY14" fmla="*/ 175847 h 206829"/>
                  <a:gd name="connsiteX15" fmla="*/ 622842 w 1360714"/>
                  <a:gd name="connsiteY15" fmla="*/ 41746 h 206829"/>
                  <a:gd name="connsiteX16" fmla="*/ 260368 w 1360714"/>
                  <a:gd name="connsiteY16" fmla="*/ 41746 h 206829"/>
                  <a:gd name="connsiteX17" fmla="*/ 260368 w 1360714"/>
                  <a:gd name="connsiteY17" fmla="*/ 175847 h 206829"/>
                  <a:gd name="connsiteX18" fmla="*/ 389321 w 1360714"/>
                  <a:gd name="connsiteY18" fmla="*/ 175847 h 206829"/>
                  <a:gd name="connsiteX19" fmla="*/ 389321 w 1360714"/>
                  <a:gd name="connsiteY19" fmla="*/ 41746 h 206829"/>
                  <a:gd name="connsiteX20" fmla="*/ 35169 w 1360714"/>
                  <a:gd name="connsiteY20" fmla="*/ 41746 h 206829"/>
                  <a:gd name="connsiteX21" fmla="*/ 35169 w 1360714"/>
                  <a:gd name="connsiteY21" fmla="*/ 175847 h 206829"/>
                  <a:gd name="connsiteX22" fmla="*/ 164122 w 1360714"/>
                  <a:gd name="connsiteY22" fmla="*/ 175847 h 206829"/>
                  <a:gd name="connsiteX23" fmla="*/ 164122 w 1360714"/>
                  <a:gd name="connsiteY23" fmla="*/ 41746 h 206829"/>
                  <a:gd name="connsiteX24" fmla="*/ 0 w 1360714"/>
                  <a:gd name="connsiteY24" fmla="*/ 0 h 206829"/>
                  <a:gd name="connsiteX25" fmla="*/ 1360714 w 1360714"/>
                  <a:gd name="connsiteY25" fmla="*/ 0 h 206829"/>
                  <a:gd name="connsiteX26" fmla="*/ 1360714 w 1360714"/>
                  <a:gd name="connsiteY26" fmla="*/ 206829 h 206829"/>
                  <a:gd name="connsiteX27" fmla="*/ 0 w 1360714"/>
                  <a:gd name="connsiteY27" fmla="*/ 206829 h 206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360714" h="206829">
                    <a:moveTo>
                      <a:pt x="1186901" y="41746"/>
                    </a:moveTo>
                    <a:lnTo>
                      <a:pt x="1186901" y="175847"/>
                    </a:lnTo>
                    <a:lnTo>
                      <a:pt x="1315854" y="175847"/>
                    </a:lnTo>
                    <a:lnTo>
                      <a:pt x="1315854" y="41746"/>
                    </a:lnTo>
                    <a:close/>
                    <a:moveTo>
                      <a:pt x="958249" y="41746"/>
                    </a:moveTo>
                    <a:lnTo>
                      <a:pt x="958249" y="175847"/>
                    </a:lnTo>
                    <a:lnTo>
                      <a:pt x="1087202" y="175847"/>
                    </a:lnTo>
                    <a:lnTo>
                      <a:pt x="1087202" y="41746"/>
                    </a:lnTo>
                    <a:close/>
                    <a:moveTo>
                      <a:pt x="729440" y="41746"/>
                    </a:moveTo>
                    <a:lnTo>
                      <a:pt x="729440" y="175847"/>
                    </a:lnTo>
                    <a:lnTo>
                      <a:pt x="858393" y="175847"/>
                    </a:lnTo>
                    <a:lnTo>
                      <a:pt x="858393" y="41746"/>
                    </a:lnTo>
                    <a:close/>
                    <a:moveTo>
                      <a:pt x="493889" y="41746"/>
                    </a:moveTo>
                    <a:lnTo>
                      <a:pt x="493889" y="175847"/>
                    </a:lnTo>
                    <a:lnTo>
                      <a:pt x="622842" y="175847"/>
                    </a:lnTo>
                    <a:lnTo>
                      <a:pt x="622842" y="41746"/>
                    </a:lnTo>
                    <a:close/>
                    <a:moveTo>
                      <a:pt x="260368" y="41746"/>
                    </a:moveTo>
                    <a:lnTo>
                      <a:pt x="260368" y="175847"/>
                    </a:lnTo>
                    <a:lnTo>
                      <a:pt x="389321" y="175847"/>
                    </a:lnTo>
                    <a:lnTo>
                      <a:pt x="389321" y="41746"/>
                    </a:lnTo>
                    <a:close/>
                    <a:moveTo>
                      <a:pt x="35169" y="41746"/>
                    </a:moveTo>
                    <a:lnTo>
                      <a:pt x="35169" y="175847"/>
                    </a:lnTo>
                    <a:lnTo>
                      <a:pt x="164122" y="175847"/>
                    </a:lnTo>
                    <a:lnTo>
                      <a:pt x="164122" y="41746"/>
                    </a:lnTo>
                    <a:close/>
                    <a:moveTo>
                      <a:pt x="0" y="0"/>
                    </a:moveTo>
                    <a:lnTo>
                      <a:pt x="1360714" y="0"/>
                    </a:lnTo>
                    <a:lnTo>
                      <a:pt x="1360714" y="206829"/>
                    </a:lnTo>
                    <a:lnTo>
                      <a:pt x="0" y="206829"/>
                    </a:lnTo>
                    <a:close/>
                  </a:path>
                </a:pathLst>
              </a:custGeom>
              <a:solidFill>
                <a:srgbClr val="6C6C6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800" noProof="0" dirty="0">
                  <a:solidFill>
                    <a:srgbClr val="211F26"/>
                  </a:solidFill>
                  <a:latin typeface="Calibri" panose="020F0502020204030204" pitchFamily="34" charset="0"/>
                  <a:cs typeface="Calibri" panose="020F0502020204030204" pitchFamily="34" charset="0"/>
                </a:endParaRPr>
              </a:p>
            </p:txBody>
          </p:sp>
        </p:grpSp>
        <p:grpSp>
          <p:nvGrpSpPr>
            <p:cNvPr id="29" name="Groep 28">
              <a:extLst>
                <a:ext uri="{FF2B5EF4-FFF2-40B4-BE49-F238E27FC236}">
                  <a16:creationId xmlns:a16="http://schemas.microsoft.com/office/drawing/2014/main" id="{87B406F1-35C3-41CD-9FF2-8F0A73496CDD}"/>
                </a:ext>
              </a:extLst>
            </p:cNvPr>
            <p:cNvGrpSpPr/>
            <p:nvPr userDrawn="1"/>
          </p:nvGrpSpPr>
          <p:grpSpPr>
            <a:xfrm>
              <a:off x="-938434" y="5913341"/>
              <a:ext cx="627798" cy="576693"/>
              <a:chOff x="-938434" y="4570310"/>
              <a:chExt cx="627798" cy="576693"/>
            </a:xfrm>
          </p:grpSpPr>
          <p:grpSp>
            <p:nvGrpSpPr>
              <p:cNvPr id="30" name="Inspireren">
                <a:extLst>
                  <a:ext uri="{FF2B5EF4-FFF2-40B4-BE49-F238E27FC236}">
                    <a16:creationId xmlns:a16="http://schemas.microsoft.com/office/drawing/2014/main" id="{B4C405D5-0445-4F35-BFE2-AAA3C93E8DCA}"/>
                  </a:ext>
                </a:extLst>
              </p:cNvPr>
              <p:cNvGrpSpPr>
                <a:grpSpLocks noChangeAspect="1"/>
              </p:cNvGrpSpPr>
              <p:nvPr userDrawn="1"/>
            </p:nvGrpSpPr>
            <p:grpSpPr bwMode="auto">
              <a:xfrm>
                <a:off x="-716116" y="4570310"/>
                <a:ext cx="169778" cy="242385"/>
                <a:chOff x="4768" y="2783"/>
                <a:chExt cx="788" cy="1125"/>
              </a:xfrm>
              <a:gradFill>
                <a:gsLst>
                  <a:gs pos="0">
                    <a:srgbClr val="9D9FA1"/>
                  </a:gs>
                  <a:gs pos="70000">
                    <a:srgbClr val="211F26"/>
                  </a:gs>
                </a:gsLst>
                <a:lin ang="2700000" scaled="0"/>
              </a:gradFill>
            </p:grpSpPr>
            <p:sp>
              <p:nvSpPr>
                <p:cNvPr id="32" name="Freeform 12">
                  <a:extLst>
                    <a:ext uri="{FF2B5EF4-FFF2-40B4-BE49-F238E27FC236}">
                      <a16:creationId xmlns:a16="http://schemas.microsoft.com/office/drawing/2014/main" id="{394C3AA6-88DF-4C79-B211-A1EBFC5656B2}"/>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33" name="Freeform 13">
                  <a:extLst>
                    <a:ext uri="{FF2B5EF4-FFF2-40B4-BE49-F238E27FC236}">
                      <a16:creationId xmlns:a16="http://schemas.microsoft.com/office/drawing/2014/main" id="{FA4C383A-7346-4D11-A106-3127346338FE}"/>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34" name="Freeform 14">
                  <a:extLst>
                    <a:ext uri="{FF2B5EF4-FFF2-40B4-BE49-F238E27FC236}">
                      <a16:creationId xmlns:a16="http://schemas.microsoft.com/office/drawing/2014/main" id="{11560702-177C-4189-9103-04BA42591D3D}"/>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grpSp>
          <p:sp>
            <p:nvSpPr>
              <p:cNvPr id="31" name="Tekstvak 30">
                <a:extLst>
                  <a:ext uri="{FF2B5EF4-FFF2-40B4-BE49-F238E27FC236}">
                    <a16:creationId xmlns:a16="http://schemas.microsoft.com/office/drawing/2014/main" id="{49B865EA-9E74-4352-B4B0-404C4249025B}"/>
                  </a:ext>
                </a:extLst>
              </p:cNvPr>
              <p:cNvSpPr txBox="1"/>
              <p:nvPr userDrawn="1"/>
            </p:nvSpPr>
            <p:spPr>
              <a:xfrm>
                <a:off x="-938434" y="4824764"/>
                <a:ext cx="627798" cy="322239"/>
              </a:xfrm>
              <a:prstGeom prst="rect">
                <a:avLst/>
              </a:prstGeom>
              <a:noFill/>
            </p:spPr>
            <p:txBody>
              <a:bodyPr wrap="square" lIns="0" tIns="0" rIns="0" bIns="0" rtlCol="0" anchor="ctr">
                <a:noAutofit/>
              </a:bodyPr>
              <a:lstStyle/>
              <a:p>
                <a:pPr marL="0" marR="0" lvl="0" indent="0" algn="ctr" defTabSz="685800" rtl="0"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sp>
        <p:nvSpPr>
          <p:cNvPr id="5" name="voettekst">
            <a:extLst>
              <a:ext uri="{FF2B5EF4-FFF2-40B4-BE49-F238E27FC236}">
                <a16:creationId xmlns:a16="http://schemas.microsoft.com/office/drawing/2014/main" id="{7B9B5AD8-20ED-43D8-A7A9-54D9AEF0A965}"/>
              </a:ext>
            </a:extLst>
          </p:cNvPr>
          <p:cNvSpPr>
            <a:spLocks noGrp="1"/>
          </p:cNvSpPr>
          <p:nvPr userDrawn="1">
            <p:ph type="ftr" sz="quarter" idx="11"/>
          </p:nvPr>
        </p:nvSpPr>
        <p:spPr/>
        <p:txBody>
          <a:bodyPr/>
          <a:lstStyle/>
          <a:p>
            <a:r>
              <a:rPr lang="nl-NL"/>
              <a:t>Erasmus University Rotterdam </a:t>
            </a:r>
            <a:endParaRPr lang="nl-NL" dirty="0"/>
          </a:p>
        </p:txBody>
      </p:sp>
      <p:sp>
        <p:nvSpPr>
          <p:cNvPr id="11" name="- INFO">
            <a:extLst>
              <a:ext uri="{FF2B5EF4-FFF2-40B4-BE49-F238E27FC236}">
                <a16:creationId xmlns:a16="http://schemas.microsoft.com/office/drawing/2014/main" id="{D5D548DA-264A-4D19-8A0A-B2288EC6661C}"/>
              </a:ext>
            </a:extLst>
          </p:cNvPr>
          <p:cNvSpPr txBox="1"/>
          <p:nvPr userDrawn="1"/>
        </p:nvSpPr>
        <p:spPr>
          <a:xfrm>
            <a:off x="0" y="-272667"/>
            <a:ext cx="9134475" cy="148842"/>
          </a:xfrm>
          <a:prstGeom prst="rect">
            <a:avLst/>
          </a:prstGeom>
          <a:noFill/>
        </p:spPr>
        <p:txBody>
          <a:bodyPr wrap="square" lIns="0" tIns="0" rIns="0" bIns="0" rtlCol="0" anchor="ctr" anchorCtr="0">
            <a:noAutofit/>
          </a:bodyPr>
          <a:lstStyle/>
          <a:p>
            <a:pPr algn="l"/>
            <a:r>
              <a:rPr lang="nl-NL" sz="1050" b="1" cap="all" spc="0" baseline="0" dirty="0">
                <a:solidFill>
                  <a:sysClr val="windowText" lastClr="000000"/>
                </a:solidFill>
                <a:latin typeface="+mn-lt"/>
                <a:cs typeface="Calibri" panose="020F0502020204030204" pitchFamily="34" charset="0"/>
              </a:rPr>
              <a:t>Tablet</a:t>
            </a:r>
          </a:p>
        </p:txBody>
      </p:sp>
      <p:sp>
        <p:nvSpPr>
          <p:cNvPr id="4" name="datum">
            <a:extLst>
              <a:ext uri="{FF2B5EF4-FFF2-40B4-BE49-F238E27FC236}">
                <a16:creationId xmlns:a16="http://schemas.microsoft.com/office/drawing/2014/main" id="{8E420A72-FB1A-45BF-AC4A-C2A67FDAE6C8}"/>
              </a:ext>
            </a:extLst>
          </p:cNvPr>
          <p:cNvSpPr>
            <a:spLocks noGrp="1"/>
          </p:cNvSpPr>
          <p:nvPr userDrawn="1">
            <p:ph type="dt" sz="half" idx="10"/>
          </p:nvPr>
        </p:nvSpPr>
        <p:spPr/>
        <p:txBody>
          <a:bodyPr/>
          <a:lstStyle/>
          <a:p>
            <a:fld id="{EDCC700A-BACD-414F-9754-439F2A7B700E}" type="datetime1">
              <a:rPr lang="nl-NL" smtClean="0"/>
              <a:t>15-4-2025</a:t>
            </a:fld>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userDrawn="1">
            <p:ph type="sldNum" sz="quarter" idx="12"/>
          </p:nvPr>
        </p:nvSpPr>
        <p:spPr>
          <a:xfrm>
            <a:off x="8535562" y="4886325"/>
            <a:ext cx="197825" cy="94774"/>
          </a:xfrm>
        </p:spPr>
        <p:txBody>
          <a:bodyPr/>
          <a:lstStyle/>
          <a:p>
            <a:fld id="{361A1203-CA3D-4D48-AFA0-9D668419C1D5}" type="slidenum">
              <a:rPr lang="nl-NL" smtClean="0"/>
              <a:t>‹#›</a:t>
            </a:fld>
            <a:endParaRPr lang="nl-NL" dirty="0"/>
          </a:p>
        </p:txBody>
      </p:sp>
      <p:sp>
        <p:nvSpPr>
          <p:cNvPr id="84" name="Tijdelijke aanduiding voor tekst 4">
            <a:extLst>
              <a:ext uri="{FF2B5EF4-FFF2-40B4-BE49-F238E27FC236}">
                <a16:creationId xmlns:a16="http://schemas.microsoft.com/office/drawing/2014/main" id="{344CC95C-87CE-4BB5-A269-3555568BA62F}"/>
              </a:ext>
            </a:extLst>
          </p:cNvPr>
          <p:cNvSpPr>
            <a:spLocks noGrp="1"/>
          </p:cNvSpPr>
          <p:nvPr>
            <p:ph type="body" sz="quarter" idx="21" hasCustomPrompt="1"/>
          </p:nvPr>
        </p:nvSpPr>
        <p:spPr>
          <a:xfrm>
            <a:off x="2977405" y="543185"/>
            <a:ext cx="3189191" cy="4343141"/>
          </a:xfrm>
          <a:blipFill>
            <a:blip r:embed="rId4"/>
            <a:srcRect/>
            <a:stretch>
              <a:fillRect l="1" r="1"/>
            </a:stretch>
          </a:blipFill>
        </p:spPr>
        <p:txBody>
          <a:bodyPr/>
          <a:lstStyle>
            <a:lvl1pPr>
              <a:defRPr sz="100">
                <a:solidFill>
                  <a:schemeClr val="bg1"/>
                </a:solidFill>
              </a:defRPr>
            </a:lvl1pPr>
          </a:lstStyle>
          <a:p>
            <a:pPr lvl="0"/>
            <a:r>
              <a:rPr lang="nl-NL" dirty="0"/>
              <a:t> </a:t>
            </a:r>
          </a:p>
        </p:txBody>
      </p:sp>
      <p:sp>
        <p:nvSpPr>
          <p:cNvPr id="85" name="Picture Placeholder 20">
            <a:extLst>
              <a:ext uri="{FF2B5EF4-FFF2-40B4-BE49-F238E27FC236}">
                <a16:creationId xmlns:a16="http://schemas.microsoft.com/office/drawing/2014/main" id="{93502A50-CD0C-43F6-B287-8E3559854096}"/>
              </a:ext>
            </a:extLst>
          </p:cNvPr>
          <p:cNvSpPr>
            <a:spLocks noGrp="1"/>
          </p:cNvSpPr>
          <p:nvPr>
            <p:ph type="pic" sz="quarter" idx="13" hasCustomPrompt="1"/>
          </p:nvPr>
        </p:nvSpPr>
        <p:spPr>
          <a:xfrm>
            <a:off x="3310573" y="897189"/>
            <a:ext cx="2522855" cy="3356368"/>
          </a:xfrm>
          <a:custGeom>
            <a:avLst/>
            <a:gdLst>
              <a:gd name="connsiteX0" fmla="*/ 0 w 1222609"/>
              <a:gd name="connsiteY0" fmla="*/ 0 h 1626542"/>
              <a:gd name="connsiteX1" fmla="*/ 1222609 w 1222609"/>
              <a:gd name="connsiteY1" fmla="*/ 0 h 1626542"/>
              <a:gd name="connsiteX2" fmla="*/ 1222609 w 1222609"/>
              <a:gd name="connsiteY2" fmla="*/ 1626542 h 1626542"/>
              <a:gd name="connsiteX3" fmla="*/ 0 w 1222609"/>
              <a:gd name="connsiteY3" fmla="*/ 1626542 h 1626542"/>
            </a:gdLst>
            <a:ahLst/>
            <a:cxnLst>
              <a:cxn ang="0">
                <a:pos x="connsiteX0" y="connsiteY0"/>
              </a:cxn>
              <a:cxn ang="0">
                <a:pos x="connsiteX1" y="connsiteY1"/>
              </a:cxn>
              <a:cxn ang="0">
                <a:pos x="connsiteX2" y="connsiteY2"/>
              </a:cxn>
              <a:cxn ang="0">
                <a:pos x="connsiteX3" y="connsiteY3"/>
              </a:cxn>
            </a:cxnLst>
            <a:rect l="l" t="t" r="r" b="b"/>
            <a:pathLst>
              <a:path w="1222609" h="1626542">
                <a:moveTo>
                  <a:pt x="0" y="0"/>
                </a:moveTo>
                <a:lnTo>
                  <a:pt x="1222609" y="0"/>
                </a:lnTo>
                <a:lnTo>
                  <a:pt x="1222609" y="1626542"/>
                </a:lnTo>
                <a:lnTo>
                  <a:pt x="0" y="1626542"/>
                </a:lnTo>
                <a:close/>
              </a:path>
            </a:pathLst>
          </a:custGeom>
          <a:solidFill>
            <a:schemeClr val="bg1">
              <a:lumMod val="75000"/>
            </a:schemeClr>
          </a:solidFill>
        </p:spPr>
        <p:txBody>
          <a:bodyPr wrap="square" tIns="0" bIns="1620000" anchor="ctr" anchorCtr="0"/>
          <a:lstStyle>
            <a:lvl1pPr marL="0" marR="0" indent="0" algn="ctr" defTabSz="539354" rtl="0" eaLnBrk="1" fontAlgn="auto" latinLnBrk="0" hangingPunct="1">
              <a:lnSpc>
                <a:spcPct val="100000"/>
              </a:lnSpc>
              <a:spcBef>
                <a:spcPts val="0"/>
              </a:spcBef>
              <a:spcAft>
                <a:spcPts val="0"/>
              </a:spcAft>
              <a:buClr>
                <a:schemeClr val="bg2"/>
              </a:buClr>
              <a:buSzPct val="100000"/>
              <a:tabLst/>
              <a:defRPr lang="nl-NL" sz="1050" kern="1200" noProof="0" dirty="0">
                <a:solidFill>
                  <a:schemeClr val="bg1">
                    <a:lumMod val="95000"/>
                  </a:schemeClr>
                </a:solidFill>
                <a:latin typeface="+mn-lt"/>
                <a:ea typeface="+mn-ea"/>
                <a:cs typeface="+mn-cs"/>
              </a:defRPr>
            </a:lvl1pPr>
          </a:lstStyle>
          <a:p>
            <a:r>
              <a:rPr lang="nl-NL" dirty="0"/>
              <a:t>Selecteer dit kader, ga naar de tab ‘Slidebuilder’, klik op ‘Afbeeldingen’, selecteer de gewenste afbeelding </a:t>
            </a:r>
            <a:br>
              <a:rPr lang="nl-NL" dirty="0"/>
            </a:br>
            <a:r>
              <a:rPr lang="nl-NL" dirty="0"/>
              <a:t>en klik op ‘Invoegen’.</a:t>
            </a:r>
          </a:p>
        </p:txBody>
      </p:sp>
      <p:sp>
        <p:nvSpPr>
          <p:cNvPr id="88" name="titel">
            <a:extLst>
              <a:ext uri="{FF2B5EF4-FFF2-40B4-BE49-F238E27FC236}">
                <a16:creationId xmlns:a16="http://schemas.microsoft.com/office/drawing/2014/main" id="{DA5BDE32-6FDA-4A6A-B599-856FDE6F5B29}"/>
              </a:ext>
            </a:extLst>
          </p:cNvPr>
          <p:cNvSpPr>
            <a:spLocks noGrp="1"/>
          </p:cNvSpPr>
          <p:nvPr>
            <p:ph type="title" hasCustomPrompt="1"/>
          </p:nvPr>
        </p:nvSpPr>
        <p:spPr>
          <a:xfrm>
            <a:off x="401241" y="541926"/>
            <a:ext cx="2242997" cy="531827"/>
          </a:xfrm>
        </p:spPr>
        <p:txBody>
          <a:bodyPr/>
          <a:lstStyle>
            <a:lvl1pPr algn="l">
              <a:defRPr/>
            </a:lvl1pPr>
          </a:lstStyle>
          <a:p>
            <a:r>
              <a:rPr lang="nl-NL" dirty="0"/>
              <a:t>Titel</a:t>
            </a:r>
            <a:br>
              <a:rPr lang="nl-NL" dirty="0"/>
            </a:br>
            <a:r>
              <a:rPr lang="nl-NL" dirty="0"/>
              <a:t>max. 2 regels</a:t>
            </a:r>
          </a:p>
        </p:txBody>
      </p:sp>
    </p:spTree>
    <p:extLst>
      <p:ext uri="{BB962C8B-B14F-4D97-AF65-F5344CB8AC3E}">
        <p14:creationId xmlns:p14="http://schemas.microsoft.com/office/powerpoint/2010/main" val="141190614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95.xml><?xml version="1.0" encoding="utf-8"?>
<p:sldLayout xmlns:a="http://schemas.openxmlformats.org/drawingml/2006/main" xmlns:r="http://schemas.openxmlformats.org/officeDocument/2006/relationships" xmlns:p="http://schemas.openxmlformats.org/presentationml/2006/main" preserve="1" userDrawn="1">
  <p:cSld name="Devices">
    <p:bg>
      <p:bgPr>
        <a:solidFill>
          <a:schemeClr val="bg1"/>
        </a:solidFill>
        <a:effectLst/>
      </p:bgPr>
    </p:bg>
    <p:spTree>
      <p:nvGrpSpPr>
        <p:cNvPr id="1" name=""/>
        <p:cNvGrpSpPr/>
        <p:nvPr/>
      </p:nvGrpSpPr>
      <p:grpSpPr>
        <a:xfrm>
          <a:off x="0" y="0"/>
          <a:ext cx="0" cy="0"/>
          <a:chOff x="0" y="0"/>
          <a:chExt cx="0" cy="0"/>
        </a:xfrm>
      </p:grpSpPr>
      <p:sp>
        <p:nvSpPr>
          <p:cNvPr id="2" name="Tekstvak 1">
            <a:extLst>
              <a:ext uri="{FF2B5EF4-FFF2-40B4-BE49-F238E27FC236}">
                <a16:creationId xmlns:a16="http://schemas.microsoft.com/office/drawing/2014/main" id="{1A06906F-A7AB-4871-B7D2-E4E58C566019}"/>
              </a:ext>
            </a:extLst>
          </p:cNvPr>
          <p:cNvSpPr txBox="1">
            <a:spLocks/>
          </p:cNvSpPr>
          <p:nvPr userDrawn="1"/>
        </p:nvSpPr>
        <p:spPr>
          <a:xfrm>
            <a:off x="1" y="3372446"/>
            <a:ext cx="3344825" cy="1771056"/>
          </a:xfrm>
          <a:custGeom>
            <a:avLst/>
            <a:gdLst>
              <a:gd name="connsiteX0" fmla="*/ 0 w 4459767"/>
              <a:gd name="connsiteY0" fmla="*/ 0 h 2361408"/>
              <a:gd name="connsiteX1" fmla="*/ 188757 w 4459767"/>
              <a:gd name="connsiteY1" fmla="*/ 263618 h 2361408"/>
              <a:gd name="connsiteX2" fmla="*/ 4342871 w 4459767"/>
              <a:gd name="connsiteY2" fmla="*/ 2325152 h 2361408"/>
              <a:gd name="connsiteX3" fmla="*/ 4459767 w 4459767"/>
              <a:gd name="connsiteY3" fmla="*/ 2361408 h 2361408"/>
              <a:gd name="connsiteX4" fmla="*/ 0 w 4459767"/>
              <a:gd name="connsiteY4" fmla="*/ 2361408 h 23614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59767" h="2361408">
                <a:moveTo>
                  <a:pt x="0" y="0"/>
                </a:moveTo>
                <a:lnTo>
                  <a:pt x="188757" y="263618"/>
                </a:lnTo>
                <a:cubicBezTo>
                  <a:pt x="1272638" y="1642098"/>
                  <a:pt x="2978863" y="1917971"/>
                  <a:pt x="4342871" y="2325152"/>
                </a:cubicBezTo>
                <a:lnTo>
                  <a:pt x="4459767" y="2361408"/>
                </a:lnTo>
                <a:lnTo>
                  <a:pt x="0" y="2361408"/>
                </a:lnTo>
                <a:close/>
              </a:path>
            </a:pathLst>
          </a:custGeom>
          <a:solidFill>
            <a:schemeClr val="accent2"/>
          </a:solidFill>
        </p:spPr>
        <p:txBody>
          <a:bodyPr wrap="square">
            <a:noAutofit/>
          </a:bodyPr>
          <a:lstStyle>
            <a:lvl1pPr marL="0" indent="0" algn="l" defTabSz="914400" rtl="0" eaLnBrk="1" latinLnBrk="0" hangingPunct="1">
              <a:lnSpc>
                <a:spcPct val="90000"/>
              </a:lnSpc>
              <a:spcBef>
                <a:spcPts val="1000"/>
              </a:spcBef>
              <a:buClr>
                <a:schemeClr val="tx1"/>
              </a:buClr>
              <a:buFont typeface="Calibri" panose="020F0502020204030204" pitchFamily="34" charset="0"/>
              <a:buNone/>
              <a:defRPr sz="1400" kern="1200">
                <a:solidFill>
                  <a:schemeClr val="tx1"/>
                </a:solidFill>
                <a:latin typeface="+mn-lt"/>
                <a:ea typeface="+mn-ea"/>
                <a:cs typeface="+mn-cs"/>
              </a:defRPr>
            </a:lvl1pPr>
            <a:lvl2pPr marL="536575" indent="-273050" algn="l" defTabSz="914400" rtl="0" eaLnBrk="1" latinLnBrk="0" hangingPunct="1">
              <a:lnSpc>
                <a:spcPct val="90000"/>
              </a:lnSpc>
              <a:spcBef>
                <a:spcPts val="500"/>
              </a:spcBef>
              <a:buClr>
                <a:schemeClr val="tx1"/>
              </a:buClr>
              <a:buFont typeface="Arial" panose="020B0604020202020204" pitchFamily="34" charset="0"/>
              <a:buChar char="›"/>
              <a:defRPr sz="1400" kern="1200">
                <a:solidFill>
                  <a:schemeClr val="tx1"/>
                </a:solidFill>
                <a:latin typeface="+mn-lt"/>
                <a:ea typeface="+mn-ea"/>
                <a:cs typeface="+mn-cs"/>
              </a:defRPr>
            </a:lvl2pPr>
            <a:lvl3pPr marL="0" indent="0" algn="l" defTabSz="914400" rtl="0" eaLnBrk="1" latinLnBrk="0" hangingPunct="1">
              <a:lnSpc>
                <a:spcPct val="90000"/>
              </a:lnSpc>
              <a:spcBef>
                <a:spcPts val="500"/>
              </a:spcBef>
              <a:buFont typeface="Arial" panose="020B0604020202020204" pitchFamily="34" charset="0"/>
              <a:buNone/>
              <a:defRPr sz="1400" kern="1200">
                <a:solidFill>
                  <a:schemeClr val="tx1"/>
                </a:solidFill>
                <a:latin typeface="+mn-lt"/>
                <a:ea typeface="+mn-ea"/>
                <a:cs typeface="+mn-cs"/>
              </a:defRPr>
            </a:lvl3pPr>
            <a:lvl4pPr marL="0" indent="0" algn="l" defTabSz="914400" rtl="0" eaLnBrk="1" latinLnBrk="0" hangingPunct="1">
              <a:lnSpc>
                <a:spcPts val="3200"/>
              </a:lnSpc>
              <a:spcBef>
                <a:spcPts val="500"/>
              </a:spcBef>
              <a:buFont typeface="Arial" panose="020B0604020202020204" pitchFamily="34" charset="0"/>
              <a:buNone/>
              <a:defRPr sz="3400" b="1" i="0" kern="1200">
                <a:solidFill>
                  <a:schemeClr val="tx1"/>
                </a:solidFill>
                <a:latin typeface="+mn-lt"/>
                <a:ea typeface="+mn-ea"/>
                <a:cs typeface="+mn-cs"/>
              </a:defRPr>
            </a:lvl4pPr>
            <a:lvl5pPr marL="0" indent="0" algn="l" defTabSz="914400" rtl="0" eaLnBrk="1" latinLnBrk="0" hangingPunct="1">
              <a:lnSpc>
                <a:spcPct val="90000"/>
              </a:lnSpc>
              <a:spcBef>
                <a:spcPts val="500"/>
              </a:spcBef>
              <a:buFont typeface="Calibri" panose="020F0502020204030204" pitchFamily="34" charset="0"/>
              <a:buNone/>
              <a:tabLst/>
              <a:defRPr sz="1800" b="1" kern="1200" cap="none" spc="0" baseline="0">
                <a:solidFill>
                  <a:schemeClr val="tx1"/>
                </a:solidFill>
                <a:latin typeface="+mn-lt"/>
                <a:ea typeface="+mn-ea"/>
                <a:cs typeface="+mn-cs"/>
              </a:defRPr>
            </a:lvl5pPr>
            <a:lvl6pPr marL="0" indent="0" algn="l" defTabSz="914400" rtl="0" eaLnBrk="1" latinLnBrk="0" hangingPunct="1">
              <a:lnSpc>
                <a:spcPct val="90000"/>
              </a:lnSpc>
              <a:spcBef>
                <a:spcPts val="500"/>
              </a:spcBef>
              <a:buFont typeface="Arial" panose="020B0604020202020204" pitchFamily="34" charset="0"/>
              <a:buNone/>
              <a:defRPr sz="1400" b="1" kern="1200">
                <a:solidFill>
                  <a:schemeClr val="accent4"/>
                </a:solidFill>
                <a:latin typeface="+mn-lt"/>
                <a:ea typeface="+mn-ea"/>
                <a:cs typeface="+mn-cs"/>
              </a:defRPr>
            </a:lvl6pPr>
            <a:lvl7pPr marL="263525" indent="-263525" algn="l" defTabSz="914400" rtl="0" eaLnBrk="1" latinLnBrk="0" hangingPunct="1">
              <a:lnSpc>
                <a:spcPct val="90000"/>
              </a:lnSpc>
              <a:spcBef>
                <a:spcPts val="500"/>
              </a:spcBef>
              <a:buFont typeface="+mj-lt"/>
              <a:buAutoNum type="arabicPeriod"/>
              <a:defRPr sz="1400" kern="1200">
                <a:solidFill>
                  <a:schemeClr val="tx1"/>
                </a:solidFill>
                <a:latin typeface="+mn-lt"/>
                <a:ea typeface="+mn-ea"/>
                <a:cs typeface="+mn-cs"/>
              </a:defRPr>
            </a:lvl7pPr>
            <a:lvl8pPr marL="263525" indent="-263525" algn="l" defTabSz="914400" rtl="0" eaLnBrk="1" latinLnBrk="0" hangingPunct="1">
              <a:lnSpc>
                <a:spcPct val="90000"/>
              </a:lnSpc>
              <a:spcBef>
                <a:spcPts val="500"/>
              </a:spcBef>
              <a:buFont typeface="+mj-lt"/>
              <a:buAutoNum type="alphaLcPeriod"/>
              <a:defRPr sz="1400" kern="1200">
                <a:solidFill>
                  <a:schemeClr val="tx1"/>
                </a:solidFill>
                <a:latin typeface="+mn-lt"/>
                <a:ea typeface="+mn-ea"/>
                <a:cs typeface="+mn-cs"/>
              </a:defRPr>
            </a:lvl8pPr>
            <a:lvl9pPr marL="0" indent="0" algn="l" defTabSz="914400" rtl="0" eaLnBrk="1" latinLnBrk="0" hangingPunct="1">
              <a:lnSpc>
                <a:spcPct val="90000"/>
              </a:lnSpc>
              <a:spcBef>
                <a:spcPts val="500"/>
              </a:spcBef>
              <a:buFont typeface="Arial" panose="020B0604020202020204" pitchFamily="34" charset="0"/>
              <a:buNone/>
              <a:defRPr sz="1200" i="1" kern="1200">
                <a:solidFill>
                  <a:schemeClr val="tx1"/>
                </a:solidFill>
                <a:latin typeface="+mn-lt"/>
                <a:ea typeface="+mn-ea"/>
                <a:cs typeface="+mn-cs"/>
              </a:defRPr>
            </a:lvl9pPr>
          </a:lstStyle>
          <a:p>
            <a:r>
              <a:rPr lang="nl-NL" sz="1050" dirty="0"/>
              <a:t> </a:t>
            </a:r>
          </a:p>
        </p:txBody>
      </p:sp>
      <p:sp>
        <p:nvSpPr>
          <p:cNvPr id="86" name="Tijdelijke aanduiding voor tekst 2">
            <a:extLst>
              <a:ext uri="{FF2B5EF4-FFF2-40B4-BE49-F238E27FC236}">
                <a16:creationId xmlns:a16="http://schemas.microsoft.com/office/drawing/2014/main" id="{473E72D7-5775-440F-9445-A34394810609}"/>
              </a:ext>
            </a:extLst>
          </p:cNvPr>
          <p:cNvSpPr>
            <a:spLocks noGrp="1"/>
          </p:cNvSpPr>
          <p:nvPr>
            <p:ph type="body" sz="quarter" idx="36" hasCustomPrompt="1"/>
          </p:nvPr>
        </p:nvSpPr>
        <p:spPr>
          <a:xfrm>
            <a:off x="103327" y="2023315"/>
            <a:ext cx="4138107" cy="2105681"/>
          </a:xfrm>
          <a:blipFill>
            <a:blip r:embed="rId2"/>
            <a:srcRect/>
            <a:stretch>
              <a:fillRect t="9" b="9"/>
            </a:stretch>
          </a:blipFill>
        </p:spPr>
        <p:txBody>
          <a:bodyPr/>
          <a:lstStyle>
            <a:lvl1pPr marL="0" indent="0">
              <a:buNone/>
              <a:defRPr/>
            </a:lvl1pPr>
          </a:lstStyle>
          <a:p>
            <a:pPr lvl="0"/>
            <a:r>
              <a:rPr lang="nl-NL" dirty="0"/>
              <a:t> </a:t>
            </a:r>
          </a:p>
        </p:txBody>
      </p:sp>
      <p:sp>
        <p:nvSpPr>
          <p:cNvPr id="87" name="afbeelding">
            <a:extLst>
              <a:ext uri="{FF2B5EF4-FFF2-40B4-BE49-F238E27FC236}">
                <a16:creationId xmlns:a16="http://schemas.microsoft.com/office/drawing/2014/main" id="{A8BA72E7-CB25-417E-BDFF-4C7DC630C68B}"/>
              </a:ext>
            </a:extLst>
          </p:cNvPr>
          <p:cNvSpPr>
            <a:spLocks noGrp="1"/>
          </p:cNvSpPr>
          <p:nvPr>
            <p:ph type="pic" sz="quarter" idx="14" hasCustomPrompt="1"/>
          </p:nvPr>
        </p:nvSpPr>
        <p:spPr>
          <a:xfrm>
            <a:off x="844285" y="2103359"/>
            <a:ext cx="2644325" cy="1596403"/>
          </a:xfrm>
          <a:solidFill>
            <a:schemeClr val="bg1">
              <a:lumMod val="75000"/>
            </a:schemeClr>
          </a:solidFill>
        </p:spPr>
        <p:txBody>
          <a:bodyPr bIns="1260000" anchor="ctr" anchorCtr="0">
            <a:noAutofit/>
          </a:bodyPr>
          <a:lstStyle>
            <a:lvl1pPr marL="214313" marR="0" indent="-214313" algn="ctr" defTabSz="539354" rtl="0" eaLnBrk="1" fontAlgn="auto" latinLnBrk="0" hangingPunct="1">
              <a:lnSpc>
                <a:spcPct val="100000"/>
              </a:lnSpc>
              <a:spcBef>
                <a:spcPts val="225"/>
              </a:spcBef>
              <a:spcAft>
                <a:spcPts val="0"/>
              </a:spcAft>
              <a:buClr>
                <a:schemeClr val="bg2"/>
              </a:buClr>
              <a:buSzPct val="100000"/>
              <a:buNone/>
              <a:tabLst/>
              <a:defRPr sz="825">
                <a:solidFill>
                  <a:schemeClr val="bg1">
                    <a:lumMod val="95000"/>
                  </a:schemeClr>
                </a:solidFill>
              </a:defRPr>
            </a:lvl1pPr>
          </a:lstStyle>
          <a:p>
            <a:r>
              <a:rPr lang="nl-NL" dirty="0"/>
              <a:t>Selecteer dit kader, ga naar de tab ‘Slidebuilder’, </a:t>
            </a:r>
            <a:br>
              <a:rPr lang="nl-NL" dirty="0"/>
            </a:br>
            <a:r>
              <a:rPr lang="nl-NL" dirty="0"/>
              <a:t>klik op ‘Afbeeldingen’, selecteer de gewenste afbeelding en klik op ‘Invoegen’.</a:t>
            </a:r>
          </a:p>
        </p:txBody>
      </p:sp>
      <p:grpSp>
        <p:nvGrpSpPr>
          <p:cNvPr id="9" name="- INSTRUCTIES">
            <a:extLst>
              <a:ext uri="{FF2B5EF4-FFF2-40B4-BE49-F238E27FC236}">
                <a16:creationId xmlns:a16="http://schemas.microsoft.com/office/drawing/2014/main" id="{8DA91809-19E1-47EC-8D78-062B48946B9E}"/>
              </a:ext>
            </a:extLst>
          </p:cNvPr>
          <p:cNvGrpSpPr/>
          <p:nvPr userDrawn="1"/>
        </p:nvGrpSpPr>
        <p:grpSpPr>
          <a:xfrm>
            <a:off x="9283196" y="0"/>
            <a:ext cx="2770040" cy="4952973"/>
            <a:chOff x="-3786437" y="0"/>
            <a:chExt cx="3693386" cy="6603964"/>
          </a:xfrm>
        </p:grpSpPr>
        <p:sp>
          <p:nvSpPr>
            <p:cNvPr id="12" name="Rechthoek 11">
              <a:extLst>
                <a:ext uri="{FF2B5EF4-FFF2-40B4-BE49-F238E27FC236}">
                  <a16:creationId xmlns:a16="http://schemas.microsoft.com/office/drawing/2014/main" id="{73759245-B1A3-40F9-BEB5-C3F226863C41}"/>
                </a:ext>
              </a:extLst>
            </p:cNvPr>
            <p:cNvSpPr/>
            <p:nvPr userDrawn="1"/>
          </p:nvSpPr>
          <p:spPr>
            <a:xfrm>
              <a:off x="-3786437" y="5775964"/>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900" b="1" cap="all" baseline="0" noProof="0" dirty="0">
                  <a:solidFill>
                    <a:srgbClr val="211F26"/>
                  </a:solidFill>
                  <a:latin typeface="Calibri" panose="020F0502020204030204" pitchFamily="34" charset="0"/>
                  <a:cs typeface="Calibri" panose="020F0502020204030204" pitchFamily="34" charset="0"/>
                </a:rPr>
                <a:t>MEER WETEN?</a:t>
              </a:r>
              <a:br>
                <a:rPr lang="nl-NL" sz="900" b="1" cap="all" baseline="0" noProof="0" dirty="0">
                  <a:solidFill>
                    <a:srgbClr val="211F26"/>
                  </a:solidFill>
                  <a:latin typeface="Calibri" panose="020F0502020204030204" pitchFamily="34" charset="0"/>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900" b="1" cap="all" baseline="0" noProof="0" dirty="0">
                  <a:solidFill>
                    <a:srgbClr val="211F26"/>
                  </a:solidFill>
                  <a:latin typeface="Calibri" panose="020F0502020204030204" pitchFamily="34" charset="0"/>
                  <a:cs typeface="Calibri" panose="020F0502020204030204" pitchFamily="34" charset="0"/>
                </a:rPr>
                <a:t> 'SLIDEBUILDER’ </a:t>
              </a:r>
              <a:r>
                <a:rPr lang="nl-NL" sz="9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900" kern="1200" cap="none" baseline="0" noProof="0" dirty="0">
                  <a:solidFill>
                    <a:srgbClr val="211F26"/>
                  </a:solidFill>
                  <a:latin typeface="Calibri" panose="020F0502020204030204" pitchFamily="34" charset="0"/>
                  <a:ea typeface="+mn-ea"/>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900" b="1" cap="all" baseline="0" noProof="0" dirty="0">
                  <a:solidFill>
                    <a:srgbClr val="211F26"/>
                  </a:solidFill>
                  <a:latin typeface="Calibri" panose="020F0502020204030204" pitchFamily="34" charset="0"/>
                  <a:cs typeface="Calibri" panose="020F0502020204030204" pitchFamily="34" charset="0"/>
                </a:rPr>
                <a:t>'Support &amp; Inspiratie'</a:t>
              </a:r>
            </a:p>
          </p:txBody>
        </p:sp>
        <p:sp>
          <p:nvSpPr>
            <p:cNvPr id="13" name="Rechthoek 12">
              <a:extLst>
                <a:ext uri="{FF2B5EF4-FFF2-40B4-BE49-F238E27FC236}">
                  <a16:creationId xmlns:a16="http://schemas.microsoft.com/office/drawing/2014/main" id="{AFFDA94E-E05A-432F-A0F3-921B71D94020}"/>
                </a:ext>
              </a:extLst>
            </p:cNvPr>
            <p:cNvSpPr/>
            <p:nvPr userDrawn="1"/>
          </p:nvSpPr>
          <p:spPr>
            <a:xfrm>
              <a:off x="-3786165" y="0"/>
              <a:ext cx="3593091" cy="5775964"/>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450"/>
                </a:spcBef>
                <a:spcAft>
                  <a:spcPts val="450"/>
                </a:spcAft>
              </a:pPr>
              <a:r>
                <a:rPr lang="nl-NL" sz="1050" b="1" cap="all" baseline="0" noProof="0" dirty="0">
                  <a:solidFill>
                    <a:schemeClr val="accent1"/>
                  </a:solidFill>
                  <a:latin typeface="Calibri" panose="020F0502020204030204" pitchFamily="34" charset="0"/>
                  <a:cs typeface="Calibri" panose="020F0502020204030204" pitchFamily="34" charset="0"/>
                </a:rPr>
                <a:t>Video invoegen/opmaken</a:t>
              </a:r>
            </a:p>
          </p:txBody>
        </p:sp>
        <p:sp>
          <p:nvSpPr>
            <p:cNvPr id="14" name="Ovaal 13">
              <a:extLst>
                <a:ext uri="{FF2B5EF4-FFF2-40B4-BE49-F238E27FC236}">
                  <a16:creationId xmlns:a16="http://schemas.microsoft.com/office/drawing/2014/main" id="{5E8DFBE3-EB30-48B8-B285-D7D1D27A15B7}"/>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5" name="Rechthoek 14">
              <a:extLst>
                <a:ext uri="{FF2B5EF4-FFF2-40B4-BE49-F238E27FC236}">
                  <a16:creationId xmlns:a16="http://schemas.microsoft.com/office/drawing/2014/main" id="{84097261-A62B-4D7B-9F49-2D5DB09D3429}"/>
                </a:ext>
              </a:extLst>
            </p:cNvPr>
            <p:cNvSpPr/>
            <p:nvPr userDrawn="1"/>
          </p:nvSpPr>
          <p:spPr>
            <a:xfrm>
              <a:off x="-3319415" y="465324"/>
              <a:ext cx="2944682" cy="658026"/>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Wanneer nodig, verwijder de bestaande video d.m.v. de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Klik op het pictogram om een nieuwe video in te voegen</a:t>
              </a:r>
              <a:b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900" b="0" i="1"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(zie onderstaand voorbeeld)</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16" name="Ovaal 15">
              <a:extLst>
                <a:ext uri="{FF2B5EF4-FFF2-40B4-BE49-F238E27FC236}">
                  <a16:creationId xmlns:a16="http://schemas.microsoft.com/office/drawing/2014/main" id="{8328BFB2-D869-4006-B994-A58ED00056A0}"/>
                </a:ext>
              </a:extLst>
            </p:cNvPr>
            <p:cNvSpPr/>
            <p:nvPr userDrawn="1"/>
          </p:nvSpPr>
          <p:spPr>
            <a:xfrm>
              <a:off x="-3603587" y="1729709"/>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17" name="Rechthoek 16">
              <a:extLst>
                <a:ext uri="{FF2B5EF4-FFF2-40B4-BE49-F238E27FC236}">
                  <a16:creationId xmlns:a16="http://schemas.microsoft.com/office/drawing/2014/main" id="{6D422270-EACD-4E50-A140-D5009A4EBA9F}"/>
                </a:ext>
              </a:extLst>
            </p:cNvPr>
            <p:cNvSpPr/>
            <p:nvPr userDrawn="1"/>
          </p:nvSpPr>
          <p:spPr>
            <a:xfrm>
              <a:off x="-3319415" y="1729710"/>
              <a:ext cx="2944682" cy="326338"/>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Selecteer de gewenste video</a:t>
              </a:r>
              <a:b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‘Invoegen’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18" name="Groep 17">
              <a:extLst>
                <a:ext uri="{FF2B5EF4-FFF2-40B4-BE49-F238E27FC236}">
                  <a16:creationId xmlns:a16="http://schemas.microsoft.com/office/drawing/2014/main" id="{FFBCD787-8646-41ED-B700-84B75E2875E5}"/>
                </a:ext>
              </a:extLst>
            </p:cNvPr>
            <p:cNvGrpSpPr/>
            <p:nvPr userDrawn="1"/>
          </p:nvGrpSpPr>
          <p:grpSpPr>
            <a:xfrm>
              <a:off x="-3311319" y="2164285"/>
              <a:ext cx="825500" cy="209550"/>
              <a:chOff x="13504624" y="2482850"/>
              <a:chExt cx="825500" cy="209550"/>
            </a:xfrm>
          </p:grpSpPr>
          <p:sp>
            <p:nvSpPr>
              <p:cNvPr id="77" name="Rechthoek 76">
                <a:extLst>
                  <a:ext uri="{FF2B5EF4-FFF2-40B4-BE49-F238E27FC236}">
                    <a16:creationId xmlns:a16="http://schemas.microsoft.com/office/drawing/2014/main" id="{B48BF971-C9A7-4B59-BF1D-0D638485BE47}"/>
                  </a:ext>
                </a:extLst>
              </p:cNvPr>
              <p:cNvSpPr/>
              <p:nvPr userDrawn="1"/>
            </p:nvSpPr>
            <p:spPr>
              <a:xfrm>
                <a:off x="13504624" y="2482850"/>
                <a:ext cx="825500" cy="209550"/>
              </a:xfrm>
              <a:prstGeom prst="rect">
                <a:avLst/>
              </a:prstGeom>
              <a:solidFill>
                <a:srgbClr val="E5F1FB"/>
              </a:solidFill>
              <a:ln w="12700">
                <a:solidFill>
                  <a:srgbClr val="0B7E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675" b="0" noProof="0" dirty="0">
                    <a:solidFill>
                      <a:srgbClr val="211F26"/>
                    </a:solidFill>
                    <a:latin typeface="Calibri" panose="020F0502020204030204" pitchFamily="34" charset="0"/>
                    <a:cs typeface="Calibri" panose="020F0502020204030204" pitchFamily="34" charset="0"/>
                  </a:rPr>
                  <a:t>Invoegen</a:t>
                </a:r>
              </a:p>
            </p:txBody>
          </p:sp>
          <p:cxnSp>
            <p:nvCxnSpPr>
              <p:cNvPr id="78" name="Rechte verbindingslijn 77">
                <a:extLst>
                  <a:ext uri="{FF2B5EF4-FFF2-40B4-BE49-F238E27FC236}">
                    <a16:creationId xmlns:a16="http://schemas.microsoft.com/office/drawing/2014/main" id="{D0557C8F-7756-4F64-AF90-735F334694AE}"/>
                  </a:ext>
                </a:extLst>
              </p:cNvPr>
              <p:cNvCxnSpPr/>
              <p:nvPr userDrawn="1"/>
            </p:nvCxnSpPr>
            <p:spPr>
              <a:xfrm>
                <a:off x="14155269" y="2515250"/>
                <a:ext cx="0" cy="142717"/>
              </a:xfrm>
              <a:prstGeom prst="line">
                <a:avLst/>
              </a:prstGeom>
              <a:noFill/>
              <a:ln w="3175" cap="flat" cmpd="sng" algn="ctr">
                <a:solidFill>
                  <a:srgbClr val="44546A"/>
                </a:solidFill>
                <a:prstDash val="solid"/>
              </a:ln>
              <a:effectLst/>
            </p:spPr>
          </p:cxnSp>
          <p:sp>
            <p:nvSpPr>
              <p:cNvPr id="79" name="Gelijkbenige driehoek 78">
                <a:extLst>
                  <a:ext uri="{FF2B5EF4-FFF2-40B4-BE49-F238E27FC236}">
                    <a16:creationId xmlns:a16="http://schemas.microsoft.com/office/drawing/2014/main" id="{F5FC9B9F-E267-403C-AD02-DA1F1FC07631}"/>
                  </a:ext>
                </a:extLst>
              </p:cNvPr>
              <p:cNvSpPr/>
              <p:nvPr userDrawn="1"/>
            </p:nvSpPr>
            <p:spPr>
              <a:xfrm rot="10800000">
                <a:off x="14196089" y="2566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675" b="1" noProof="0" dirty="0">
                  <a:solidFill>
                    <a:srgbClr val="211F26"/>
                  </a:solidFill>
                  <a:latin typeface="Calibri" panose="020F0502020204030204" pitchFamily="34" charset="0"/>
                  <a:cs typeface="Calibri" panose="020F0502020204030204" pitchFamily="34" charset="0"/>
                </a:endParaRPr>
              </a:p>
            </p:txBody>
          </p:sp>
        </p:grpSp>
        <p:sp>
          <p:nvSpPr>
            <p:cNvPr id="19" name="Ovaal 18">
              <a:extLst>
                <a:ext uri="{FF2B5EF4-FFF2-40B4-BE49-F238E27FC236}">
                  <a16:creationId xmlns:a16="http://schemas.microsoft.com/office/drawing/2014/main" id="{039DBB03-A1B5-488E-A344-BA585DF4562C}"/>
                </a:ext>
              </a:extLst>
            </p:cNvPr>
            <p:cNvSpPr/>
            <p:nvPr userDrawn="1"/>
          </p:nvSpPr>
          <p:spPr>
            <a:xfrm>
              <a:off x="-3603587" y="2553359"/>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20" name="Rechthoek 19">
              <a:extLst>
                <a:ext uri="{FF2B5EF4-FFF2-40B4-BE49-F238E27FC236}">
                  <a16:creationId xmlns:a16="http://schemas.microsoft.com/office/drawing/2014/main" id="{6C8FC745-2133-4DE8-9436-8725295AC62E}"/>
                </a:ext>
              </a:extLst>
            </p:cNvPr>
            <p:cNvSpPr/>
            <p:nvPr userDrawn="1"/>
          </p:nvSpPr>
          <p:spPr>
            <a:xfrm>
              <a:off x="-3319415" y="2553360"/>
              <a:ext cx="2944682" cy="462795"/>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Klik met de rechter muisknop op de miniatuurweergave van de dia aan de linker kant van het scherm en kies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‘Dia herstellen’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21" name="ICOON_info">
              <a:extLst>
                <a:ext uri="{FF2B5EF4-FFF2-40B4-BE49-F238E27FC236}">
                  <a16:creationId xmlns:a16="http://schemas.microsoft.com/office/drawing/2014/main" id="{9B80B129-84C7-4F5B-B36D-74C2AE9A7216}"/>
                </a:ext>
              </a:extLst>
            </p:cNvPr>
            <p:cNvGrpSpPr/>
            <p:nvPr userDrawn="1"/>
          </p:nvGrpSpPr>
          <p:grpSpPr>
            <a:xfrm>
              <a:off x="-376736" y="5637326"/>
              <a:ext cx="283685" cy="283685"/>
              <a:chOff x="-510741" y="5913713"/>
              <a:chExt cx="267555" cy="267555"/>
            </a:xfrm>
          </p:grpSpPr>
          <p:sp>
            <p:nvSpPr>
              <p:cNvPr id="75" name="Ovaal 74">
                <a:extLst>
                  <a:ext uri="{FF2B5EF4-FFF2-40B4-BE49-F238E27FC236}">
                    <a16:creationId xmlns:a16="http://schemas.microsoft.com/office/drawing/2014/main" id="{FBC8DB4E-DB38-49D8-A1CA-BC5AE22A7416}"/>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450"/>
                  </a:spcBef>
                  <a:spcAft>
                    <a:spcPts val="450"/>
                  </a:spcAft>
                </a:pPr>
                <a:endParaRPr lang="nl-NL" sz="1200" cap="all" baseline="0" noProof="0" dirty="0">
                  <a:latin typeface="Calibri" panose="020F0502020204030204" pitchFamily="34" charset="0"/>
                  <a:cs typeface="Calibri" panose="020F0502020204030204" pitchFamily="34" charset="0"/>
                </a:endParaRPr>
              </a:p>
            </p:txBody>
          </p:sp>
          <p:sp>
            <p:nvSpPr>
              <p:cNvPr id="76" name="Graphic 163" descr="Informatie">
                <a:extLst>
                  <a:ext uri="{FF2B5EF4-FFF2-40B4-BE49-F238E27FC236}">
                    <a16:creationId xmlns:a16="http://schemas.microsoft.com/office/drawing/2014/main" id="{70FEEDCA-9006-4559-8E92-BB5C9C83DA70}"/>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1500" noProof="0" dirty="0">
                  <a:solidFill>
                    <a:srgbClr val="211F26"/>
                  </a:solidFill>
                  <a:latin typeface="Calibri" panose="020F0502020204030204" pitchFamily="34" charset="0"/>
                  <a:cs typeface="Calibri" panose="020F0502020204030204" pitchFamily="34" charset="0"/>
                </a:endParaRPr>
              </a:p>
            </p:txBody>
          </p:sp>
        </p:grpSp>
        <p:sp>
          <p:nvSpPr>
            <p:cNvPr id="22" name="Ovaal 21">
              <a:extLst>
                <a:ext uri="{FF2B5EF4-FFF2-40B4-BE49-F238E27FC236}">
                  <a16:creationId xmlns:a16="http://schemas.microsoft.com/office/drawing/2014/main" id="{2BCAC678-B0E4-41F9-8416-C13209D5462C}"/>
                </a:ext>
              </a:extLst>
            </p:cNvPr>
            <p:cNvSpPr/>
            <p:nvPr userDrawn="1"/>
          </p:nvSpPr>
          <p:spPr>
            <a:xfrm>
              <a:off x="-3603587" y="4145789"/>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23" name="Rechthoek 22">
              <a:extLst>
                <a:ext uri="{FF2B5EF4-FFF2-40B4-BE49-F238E27FC236}">
                  <a16:creationId xmlns:a16="http://schemas.microsoft.com/office/drawing/2014/main" id="{018266AF-498E-450F-8025-D2A4BAC58CF4}"/>
                </a:ext>
              </a:extLst>
            </p:cNvPr>
            <p:cNvSpPr/>
            <p:nvPr userDrawn="1"/>
          </p:nvSpPr>
          <p:spPr>
            <a:xfrm>
              <a:off x="-3319415" y="4145790"/>
              <a:ext cx="2944682" cy="807210"/>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Om de video te schalen of bij te snijden, ga naar de tab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‘Hulpmiddelen voor video’s - Opmaak’</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‘Bijsnijden’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Schaal met de bolletjes de video en met de hoekjes het videokader.</a:t>
              </a:r>
            </a:p>
          </p:txBody>
        </p:sp>
        <p:grpSp>
          <p:nvGrpSpPr>
            <p:cNvPr id="24" name="Groep 23">
              <a:extLst>
                <a:ext uri="{FF2B5EF4-FFF2-40B4-BE49-F238E27FC236}">
                  <a16:creationId xmlns:a16="http://schemas.microsoft.com/office/drawing/2014/main" id="{7ED6438D-A4D3-4807-A274-389E1DFB0107}"/>
                </a:ext>
              </a:extLst>
            </p:cNvPr>
            <p:cNvGrpSpPr/>
            <p:nvPr userDrawn="1"/>
          </p:nvGrpSpPr>
          <p:grpSpPr>
            <a:xfrm>
              <a:off x="-3408294" y="5055351"/>
              <a:ext cx="622283" cy="612919"/>
              <a:chOff x="12617641" y="3403239"/>
              <a:chExt cx="752963" cy="741634"/>
            </a:xfrm>
          </p:grpSpPr>
          <p:grpSp>
            <p:nvGrpSpPr>
              <p:cNvPr id="59" name="Groep 58">
                <a:extLst>
                  <a:ext uri="{FF2B5EF4-FFF2-40B4-BE49-F238E27FC236}">
                    <a16:creationId xmlns:a16="http://schemas.microsoft.com/office/drawing/2014/main" id="{69D7D66E-D6BA-4C96-BAAF-0C6B686AED8F}"/>
                  </a:ext>
                </a:extLst>
              </p:cNvPr>
              <p:cNvGrpSpPr/>
              <p:nvPr userDrawn="1"/>
            </p:nvGrpSpPr>
            <p:grpSpPr>
              <a:xfrm>
                <a:off x="12771550" y="3403239"/>
                <a:ext cx="467156" cy="448491"/>
                <a:chOff x="12782177" y="3403239"/>
                <a:chExt cx="467156" cy="448491"/>
              </a:xfrm>
            </p:grpSpPr>
            <p:grpSp>
              <p:nvGrpSpPr>
                <p:cNvPr id="62" name="Groep 61">
                  <a:extLst>
                    <a:ext uri="{FF2B5EF4-FFF2-40B4-BE49-F238E27FC236}">
                      <a16:creationId xmlns:a16="http://schemas.microsoft.com/office/drawing/2014/main" id="{5C5728F3-A91E-4539-9FD4-2C0FC8A5B820}"/>
                    </a:ext>
                  </a:extLst>
                </p:cNvPr>
                <p:cNvGrpSpPr/>
                <p:nvPr userDrawn="1"/>
              </p:nvGrpSpPr>
              <p:grpSpPr>
                <a:xfrm>
                  <a:off x="12782177" y="3403239"/>
                  <a:ext cx="412972" cy="396132"/>
                  <a:chOff x="13554906" y="3320109"/>
                  <a:chExt cx="443912" cy="425811"/>
                </a:xfrm>
              </p:grpSpPr>
              <p:grpSp>
                <p:nvGrpSpPr>
                  <p:cNvPr id="69" name="Groep 68">
                    <a:extLst>
                      <a:ext uri="{FF2B5EF4-FFF2-40B4-BE49-F238E27FC236}">
                        <a16:creationId xmlns:a16="http://schemas.microsoft.com/office/drawing/2014/main" id="{697BCFEB-F56D-48F2-B5B1-A876FB58DB48}"/>
                      </a:ext>
                    </a:extLst>
                  </p:cNvPr>
                  <p:cNvGrpSpPr/>
                  <p:nvPr userDrawn="1"/>
                </p:nvGrpSpPr>
                <p:grpSpPr>
                  <a:xfrm>
                    <a:off x="13554906" y="3320109"/>
                    <a:ext cx="443912" cy="425811"/>
                    <a:chOff x="12909684" y="1276143"/>
                    <a:chExt cx="443912" cy="425811"/>
                  </a:xfrm>
                </p:grpSpPr>
                <p:sp>
                  <p:nvSpPr>
                    <p:cNvPr id="72" name="Rechthoek 71">
                      <a:extLst>
                        <a:ext uri="{FF2B5EF4-FFF2-40B4-BE49-F238E27FC236}">
                          <a16:creationId xmlns:a16="http://schemas.microsoft.com/office/drawing/2014/main" id="{F3FBEFB5-C193-4217-908D-562CD41463AA}"/>
                        </a:ext>
                      </a:extLst>
                    </p:cNvPr>
                    <p:cNvSpPr/>
                    <p:nvPr userDrawn="1"/>
                  </p:nvSpPr>
                  <p:spPr>
                    <a:xfrm>
                      <a:off x="12909684" y="1276143"/>
                      <a:ext cx="443912" cy="425811"/>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73" name="Rechthoek 72">
                      <a:extLst>
                        <a:ext uri="{FF2B5EF4-FFF2-40B4-BE49-F238E27FC236}">
                          <a16:creationId xmlns:a16="http://schemas.microsoft.com/office/drawing/2014/main" id="{129D9CF3-9EAB-43B2-981D-715074DE85ED}"/>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74" name="Ovaal 73">
                      <a:extLst>
                        <a:ext uri="{FF2B5EF4-FFF2-40B4-BE49-F238E27FC236}">
                          <a16:creationId xmlns:a16="http://schemas.microsoft.com/office/drawing/2014/main" id="{3F99195A-E2A8-445E-B730-8B1471D5BD0F}"/>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pic>
                <p:nvPicPr>
                  <p:cNvPr id="70" name="Afbeelding 69">
                    <a:extLst>
                      <a:ext uri="{FF2B5EF4-FFF2-40B4-BE49-F238E27FC236}">
                        <a16:creationId xmlns:a16="http://schemas.microsoft.com/office/drawing/2014/main" id="{0F1C5461-3734-44B5-ABDB-8799D1347B43}"/>
                      </a:ext>
                    </a:extLst>
                  </p:cNvPr>
                  <p:cNvPicPr>
                    <a:picLocks noChangeAspect="1"/>
                  </p:cNvPicPr>
                  <p:nvPr userDrawn="1"/>
                </p:nvPicPr>
                <p:blipFill>
                  <a:blip r:embed="rId3">
                    <a:duotone>
                      <a:prstClr val="black"/>
                      <a:srgbClr val="4D82B8">
                        <a:tint val="45000"/>
                        <a:satMod val="400000"/>
                      </a:srgbClr>
                    </a:duotone>
                    <a:extLst>
                      <a:ext uri="{BEBA8EAE-BF5A-486C-A8C5-ECC9F3942E4B}">
                        <a14:imgProps xmlns:a14="http://schemas.microsoft.com/office/drawing/2010/main">
                          <a14:imgLayer r:embed="rId4">
                            <a14:imgEffect>
                              <a14:brightnessContrast contrast="-40000"/>
                            </a14:imgEffect>
                          </a14:imgLayer>
                        </a14:imgProps>
                      </a:ext>
                    </a:extLst>
                  </a:blip>
                  <a:stretch>
                    <a:fillRect/>
                  </a:stretch>
                </p:blipFill>
                <p:spPr>
                  <a:xfrm>
                    <a:off x="13567296" y="3424992"/>
                    <a:ext cx="173367" cy="140220"/>
                  </a:xfrm>
                  <a:prstGeom prst="rect">
                    <a:avLst/>
                  </a:prstGeom>
                </p:spPr>
              </p:pic>
              <p:pic>
                <p:nvPicPr>
                  <p:cNvPr id="71" name="Afbeelding 70">
                    <a:extLst>
                      <a:ext uri="{FF2B5EF4-FFF2-40B4-BE49-F238E27FC236}">
                        <a16:creationId xmlns:a16="http://schemas.microsoft.com/office/drawing/2014/main" id="{FE9F9682-CDA0-4D63-8BA4-1FDE3E16BB56}"/>
                      </a:ext>
                    </a:extLst>
                  </p:cNvPr>
                  <p:cNvPicPr>
                    <a:picLocks noChangeAspect="1"/>
                  </p:cNvPicPr>
                  <p:nvPr userDrawn="1"/>
                </p:nvPicPr>
                <p:blipFill>
                  <a:blip r:embed="rId3">
                    <a:duotone>
                      <a:prstClr val="black"/>
                      <a:srgbClr val="4D82B8">
                        <a:tint val="45000"/>
                        <a:satMod val="400000"/>
                      </a:srgbClr>
                    </a:duotone>
                    <a:extLst>
                      <a:ext uri="{BEBA8EAE-BF5A-486C-A8C5-ECC9F3942E4B}">
                        <a14:imgProps xmlns:a14="http://schemas.microsoft.com/office/drawing/2010/main">
                          <a14:imgLayer r:embed="rId4">
                            <a14:imgEffect>
                              <a14:brightnessContrast contrast="-40000"/>
                            </a14:imgEffect>
                          </a14:imgLayer>
                        </a14:imgProps>
                      </a:ext>
                    </a:extLst>
                  </a:blip>
                  <a:stretch>
                    <a:fillRect/>
                  </a:stretch>
                </p:blipFill>
                <p:spPr>
                  <a:xfrm flipH="1">
                    <a:off x="13635599" y="3453788"/>
                    <a:ext cx="173367" cy="111424"/>
                  </a:xfrm>
                  <a:prstGeom prst="rect">
                    <a:avLst/>
                  </a:prstGeom>
                </p:spPr>
              </p:pic>
            </p:grpSp>
            <p:grpSp>
              <p:nvGrpSpPr>
                <p:cNvPr id="63" name="Groep 62">
                  <a:extLst>
                    <a:ext uri="{FF2B5EF4-FFF2-40B4-BE49-F238E27FC236}">
                      <a16:creationId xmlns:a16="http://schemas.microsoft.com/office/drawing/2014/main" id="{6072BE66-B052-4217-9505-01B8B8AB6A55}"/>
                    </a:ext>
                  </a:extLst>
                </p:cNvPr>
                <p:cNvGrpSpPr/>
                <p:nvPr userDrawn="1"/>
              </p:nvGrpSpPr>
              <p:grpSpPr>
                <a:xfrm>
                  <a:off x="13103513" y="3705268"/>
                  <a:ext cx="145820" cy="146462"/>
                  <a:chOff x="13096169" y="3602278"/>
                  <a:chExt cx="145820" cy="146462"/>
                </a:xfrm>
              </p:grpSpPr>
              <p:sp>
                <p:nvSpPr>
                  <p:cNvPr id="67" name="Rechthoek 66">
                    <a:extLst>
                      <a:ext uri="{FF2B5EF4-FFF2-40B4-BE49-F238E27FC236}">
                        <a16:creationId xmlns:a16="http://schemas.microsoft.com/office/drawing/2014/main" id="{19A62E70-5A16-4418-9E2D-0E9DFAFFD56D}"/>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68" name="Rechthoek 67">
                    <a:extLst>
                      <a:ext uri="{FF2B5EF4-FFF2-40B4-BE49-F238E27FC236}">
                        <a16:creationId xmlns:a16="http://schemas.microsoft.com/office/drawing/2014/main" id="{5B618B34-EABF-430F-89EA-7BA5F34F3613}"/>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nvGrpSpPr>
                <p:cNvPr id="64" name="Groep 63">
                  <a:extLst>
                    <a:ext uri="{FF2B5EF4-FFF2-40B4-BE49-F238E27FC236}">
                      <a16:creationId xmlns:a16="http://schemas.microsoft.com/office/drawing/2014/main" id="{E93C7859-0379-483B-97D6-16FAEC33C7AA}"/>
                    </a:ext>
                  </a:extLst>
                </p:cNvPr>
                <p:cNvGrpSpPr/>
                <p:nvPr userDrawn="1"/>
              </p:nvGrpSpPr>
              <p:grpSpPr>
                <a:xfrm rot="10800000">
                  <a:off x="13061402" y="3665637"/>
                  <a:ext cx="145820" cy="146462"/>
                  <a:chOff x="13096169" y="3602278"/>
                  <a:chExt cx="145820" cy="146462"/>
                </a:xfrm>
              </p:grpSpPr>
              <p:sp>
                <p:nvSpPr>
                  <p:cNvPr id="65" name="Rechthoek 64">
                    <a:extLst>
                      <a:ext uri="{FF2B5EF4-FFF2-40B4-BE49-F238E27FC236}">
                        <a16:creationId xmlns:a16="http://schemas.microsoft.com/office/drawing/2014/main" id="{B2E9A315-3B3D-4744-82DE-AA3C92263053}"/>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66" name="Rechthoek 65">
                    <a:extLst>
                      <a:ext uri="{FF2B5EF4-FFF2-40B4-BE49-F238E27FC236}">
                        <a16:creationId xmlns:a16="http://schemas.microsoft.com/office/drawing/2014/main" id="{D74CFCAF-EC63-4D1A-AFAA-A51BF5556FCE}"/>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sp>
            <p:nvSpPr>
              <p:cNvPr id="60" name="Rechthoek 59">
                <a:extLst>
                  <a:ext uri="{FF2B5EF4-FFF2-40B4-BE49-F238E27FC236}">
                    <a16:creationId xmlns:a16="http://schemas.microsoft.com/office/drawing/2014/main" id="{63F84454-7E32-4AD5-9702-ABF19EB892A5}"/>
                  </a:ext>
                </a:extLst>
              </p:cNvPr>
              <p:cNvSpPr/>
              <p:nvPr userDrawn="1"/>
            </p:nvSpPr>
            <p:spPr>
              <a:xfrm>
                <a:off x="12617641" y="3889890"/>
                <a:ext cx="752963"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450"/>
                  </a:spcBef>
                  <a:spcAft>
                    <a:spcPts val="450"/>
                  </a:spcAft>
                </a:pPr>
                <a:r>
                  <a:rPr lang="nl-NL" sz="675" b="0" noProof="0" dirty="0">
                    <a:solidFill>
                      <a:srgbClr val="211F26"/>
                    </a:solidFill>
                    <a:latin typeface="Calibri" panose="020F0502020204030204" pitchFamily="34" charset="0"/>
                    <a:cs typeface="Calibri" panose="020F0502020204030204" pitchFamily="34" charset="0"/>
                  </a:rPr>
                  <a:t>Bijsnijden</a:t>
                </a:r>
              </a:p>
            </p:txBody>
          </p:sp>
          <p:sp>
            <p:nvSpPr>
              <p:cNvPr id="61" name="Gelijkbenige driehoek 60">
                <a:extLst>
                  <a:ext uri="{FF2B5EF4-FFF2-40B4-BE49-F238E27FC236}">
                    <a16:creationId xmlns:a16="http://schemas.microsoft.com/office/drawing/2014/main" id="{42566378-DC6A-4A3B-A080-F479D8437414}"/>
                  </a:ext>
                </a:extLst>
              </p:cNvPr>
              <p:cNvSpPr/>
              <p:nvPr userDrawn="1"/>
            </p:nvSpPr>
            <p:spPr>
              <a:xfrm rot="10800000">
                <a:off x="12950688" y="4093726"/>
                <a:ext cx="86866" cy="51147"/>
              </a:xfrm>
              <a:prstGeom prst="triangle">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sp>
          <p:nvSpPr>
            <p:cNvPr id="25" name="Rechthoek 24">
              <a:extLst>
                <a:ext uri="{FF2B5EF4-FFF2-40B4-BE49-F238E27FC236}">
                  <a16:creationId xmlns:a16="http://schemas.microsoft.com/office/drawing/2014/main" id="{CD0EEE58-21B2-4EB5-B349-2E0FAB777EDC}"/>
                </a:ext>
              </a:extLst>
            </p:cNvPr>
            <p:cNvSpPr/>
            <p:nvPr userDrawn="1"/>
          </p:nvSpPr>
          <p:spPr>
            <a:xfrm>
              <a:off x="-3316836" y="3119689"/>
              <a:ext cx="1239216" cy="719917"/>
            </a:xfrm>
            <a:prstGeom prst="rect">
              <a:avLst/>
            </a:prstGeom>
            <a:pattFill prst="wdUpDiag">
              <a:fgClr>
                <a:srgbClr val="E0E0E0"/>
              </a:fgClr>
              <a:bgClr>
                <a:srgbClr val="ECECEC"/>
              </a:bgClr>
            </a:pattFill>
            <a:ln w="12700">
              <a:solidFill>
                <a:srgbClr val="D3D3D3"/>
              </a:solidFill>
              <a:prstDash val="solid"/>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72000" tIns="0" rIns="0" bIns="0" numCol="1" spcCol="0" rtlCol="0" fromWordArt="0" anchor="ctr" anchorCtr="0" forceAA="0" compatLnSpc="1">
              <a:prstTxWarp prst="textNoShape">
                <a:avLst/>
              </a:prstTxWarp>
              <a:noAutofit/>
            </a:bodyPr>
            <a:lstStyle/>
            <a:p>
              <a:pPr algn="l"/>
              <a:endParaRPr lang="nl-NL" sz="750" b="0" i="1" noProof="0" dirty="0">
                <a:solidFill>
                  <a:srgbClr val="211F26"/>
                </a:solidFill>
                <a:latin typeface="Calibri" panose="020F0502020204030204" pitchFamily="34" charset="0"/>
                <a:cs typeface="Calibri" panose="020F0502020204030204" pitchFamily="34" charset="0"/>
              </a:endParaRPr>
            </a:p>
          </p:txBody>
        </p:sp>
        <p:grpSp>
          <p:nvGrpSpPr>
            <p:cNvPr id="27" name="Groep 26">
              <a:extLst>
                <a:ext uri="{FF2B5EF4-FFF2-40B4-BE49-F238E27FC236}">
                  <a16:creationId xmlns:a16="http://schemas.microsoft.com/office/drawing/2014/main" id="{14BEF2C8-600D-4619-9427-572F3099EAAF}"/>
                </a:ext>
              </a:extLst>
            </p:cNvPr>
            <p:cNvGrpSpPr/>
            <p:nvPr userDrawn="1"/>
          </p:nvGrpSpPr>
          <p:grpSpPr>
            <a:xfrm>
              <a:off x="-2485819" y="3399207"/>
              <a:ext cx="1222990" cy="563933"/>
              <a:chOff x="-2485819" y="3399207"/>
              <a:chExt cx="1222990" cy="563933"/>
            </a:xfrm>
          </p:grpSpPr>
          <p:sp>
            <p:nvSpPr>
              <p:cNvPr id="38" name="Rechthoek 37">
                <a:extLst>
                  <a:ext uri="{FF2B5EF4-FFF2-40B4-BE49-F238E27FC236}">
                    <a16:creationId xmlns:a16="http://schemas.microsoft.com/office/drawing/2014/main" id="{45018023-C5FA-44C8-A4D8-C80902EE9AAD}"/>
                  </a:ext>
                </a:extLst>
              </p:cNvPr>
              <p:cNvSpPr/>
              <p:nvPr userDrawn="1"/>
            </p:nvSpPr>
            <p:spPr>
              <a:xfrm>
                <a:off x="-2485819" y="3399207"/>
                <a:ext cx="1176476" cy="504851"/>
              </a:xfrm>
              <a:prstGeom prst="rect">
                <a:avLst/>
              </a:prstGeom>
              <a:solidFill>
                <a:schemeClr val="bg1"/>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39" name="Rechthoek 38">
                <a:extLst>
                  <a:ext uri="{FF2B5EF4-FFF2-40B4-BE49-F238E27FC236}">
                    <a16:creationId xmlns:a16="http://schemas.microsoft.com/office/drawing/2014/main" id="{66187B3C-98AB-4132-9FB6-748AA22C476A}"/>
                  </a:ext>
                </a:extLst>
              </p:cNvPr>
              <p:cNvSpPr/>
              <p:nvPr userDrawn="1"/>
            </p:nvSpPr>
            <p:spPr>
              <a:xfrm>
                <a:off x="-2479584" y="3652838"/>
                <a:ext cx="1164007" cy="246701"/>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nvGrpSpPr>
              <p:cNvPr id="40" name="Groep 39">
                <a:extLst>
                  <a:ext uri="{FF2B5EF4-FFF2-40B4-BE49-F238E27FC236}">
                    <a16:creationId xmlns:a16="http://schemas.microsoft.com/office/drawing/2014/main" id="{087E679C-A4D2-4DB3-B379-429ACE649406}"/>
                  </a:ext>
                </a:extLst>
              </p:cNvPr>
              <p:cNvGrpSpPr/>
              <p:nvPr userDrawn="1"/>
            </p:nvGrpSpPr>
            <p:grpSpPr>
              <a:xfrm>
                <a:off x="-2403869" y="3460544"/>
                <a:ext cx="155951" cy="131922"/>
                <a:chOff x="12968836" y="3354170"/>
                <a:chExt cx="404806" cy="342433"/>
              </a:xfrm>
            </p:grpSpPr>
            <p:sp>
              <p:nvSpPr>
                <p:cNvPr id="53" name="Rechthoek: afgeronde hoeken 52">
                  <a:extLst>
                    <a:ext uri="{FF2B5EF4-FFF2-40B4-BE49-F238E27FC236}">
                      <a16:creationId xmlns:a16="http://schemas.microsoft.com/office/drawing/2014/main" id="{FBC871C4-89A2-4157-B8CB-4BA6BD3D2684}"/>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54" name="Rechthoek 53">
                  <a:extLst>
                    <a:ext uri="{FF2B5EF4-FFF2-40B4-BE49-F238E27FC236}">
                      <a16:creationId xmlns:a16="http://schemas.microsoft.com/office/drawing/2014/main" id="{011CC647-2EA6-4311-B146-886553FB35A6}"/>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55" name="Rechthoek 54">
                  <a:extLst>
                    <a:ext uri="{FF2B5EF4-FFF2-40B4-BE49-F238E27FC236}">
                      <a16:creationId xmlns:a16="http://schemas.microsoft.com/office/drawing/2014/main" id="{34818144-5AC4-471E-91BB-4EC2A03AB222}"/>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56" name="Rechthoek 55">
                  <a:extLst>
                    <a:ext uri="{FF2B5EF4-FFF2-40B4-BE49-F238E27FC236}">
                      <a16:creationId xmlns:a16="http://schemas.microsoft.com/office/drawing/2014/main" id="{00664FDF-0B61-478E-BD22-D7FAC450A49E}"/>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57" name="Rechthoek 56">
                  <a:extLst>
                    <a:ext uri="{FF2B5EF4-FFF2-40B4-BE49-F238E27FC236}">
                      <a16:creationId xmlns:a16="http://schemas.microsoft.com/office/drawing/2014/main" id="{25E2A312-CCB1-4A3A-A841-6282B63CFDA7}"/>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58" name="Rechthoek 57">
                  <a:extLst>
                    <a:ext uri="{FF2B5EF4-FFF2-40B4-BE49-F238E27FC236}">
                      <a16:creationId xmlns:a16="http://schemas.microsoft.com/office/drawing/2014/main" id="{30A5CBFF-8C80-48A7-ACE3-29BFB808AE9D}"/>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nvGrpSpPr>
              <p:cNvPr id="41" name="Groep 40">
                <a:extLst>
                  <a:ext uri="{FF2B5EF4-FFF2-40B4-BE49-F238E27FC236}">
                    <a16:creationId xmlns:a16="http://schemas.microsoft.com/office/drawing/2014/main" id="{1B90B0A2-1BA6-4BB8-8B26-2F18A7582F3D}"/>
                  </a:ext>
                </a:extLst>
              </p:cNvPr>
              <p:cNvGrpSpPr/>
              <p:nvPr userDrawn="1"/>
            </p:nvGrpSpPr>
            <p:grpSpPr>
              <a:xfrm>
                <a:off x="-2423424" y="3690208"/>
                <a:ext cx="166739" cy="218963"/>
                <a:chOff x="12940828" y="3950597"/>
                <a:chExt cx="432813" cy="568367"/>
              </a:xfrm>
            </p:grpSpPr>
            <p:grpSp>
              <p:nvGrpSpPr>
                <p:cNvPr id="45" name="Groep 44">
                  <a:extLst>
                    <a:ext uri="{FF2B5EF4-FFF2-40B4-BE49-F238E27FC236}">
                      <a16:creationId xmlns:a16="http://schemas.microsoft.com/office/drawing/2014/main" id="{FB6B18FE-A18A-45DB-A4EA-C6936324E7E0}"/>
                    </a:ext>
                  </a:extLst>
                </p:cNvPr>
                <p:cNvGrpSpPr/>
                <p:nvPr userDrawn="1"/>
              </p:nvGrpSpPr>
              <p:grpSpPr>
                <a:xfrm>
                  <a:off x="13000382" y="4006891"/>
                  <a:ext cx="373259" cy="315747"/>
                  <a:chOff x="12968836" y="3354170"/>
                  <a:chExt cx="404806" cy="342433"/>
                </a:xfrm>
              </p:grpSpPr>
              <p:sp>
                <p:nvSpPr>
                  <p:cNvPr id="47" name="Rechthoek: afgeronde hoeken 46">
                    <a:extLst>
                      <a:ext uri="{FF2B5EF4-FFF2-40B4-BE49-F238E27FC236}">
                        <a16:creationId xmlns:a16="http://schemas.microsoft.com/office/drawing/2014/main" id="{34DA5A5F-0AE5-4F68-A456-B94E3BB7AEB2}"/>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48" name="Rechthoek 47">
                    <a:extLst>
                      <a:ext uri="{FF2B5EF4-FFF2-40B4-BE49-F238E27FC236}">
                        <a16:creationId xmlns:a16="http://schemas.microsoft.com/office/drawing/2014/main" id="{0289A95B-73D9-4492-B79E-FFDB433F5F99}"/>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49" name="Rechthoek 48">
                    <a:extLst>
                      <a:ext uri="{FF2B5EF4-FFF2-40B4-BE49-F238E27FC236}">
                        <a16:creationId xmlns:a16="http://schemas.microsoft.com/office/drawing/2014/main" id="{435DB490-E535-4662-A142-2225F74EEEC0}"/>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50" name="Rechthoek 49">
                    <a:extLst>
                      <a:ext uri="{FF2B5EF4-FFF2-40B4-BE49-F238E27FC236}">
                        <a16:creationId xmlns:a16="http://schemas.microsoft.com/office/drawing/2014/main" id="{06AEDBBB-FA8B-4A98-8938-10DA40F2AD1C}"/>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51" name="Rechthoek 50">
                    <a:extLst>
                      <a:ext uri="{FF2B5EF4-FFF2-40B4-BE49-F238E27FC236}">
                        <a16:creationId xmlns:a16="http://schemas.microsoft.com/office/drawing/2014/main" id="{D803940E-C891-4539-B747-05A0A50B812B}"/>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52" name="Rechthoek 51">
                    <a:extLst>
                      <a:ext uri="{FF2B5EF4-FFF2-40B4-BE49-F238E27FC236}">
                        <a16:creationId xmlns:a16="http://schemas.microsoft.com/office/drawing/2014/main" id="{AFA8DF50-2048-45C5-8D58-7E48630ADB83}"/>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sp>
              <p:nvSpPr>
                <p:cNvPr id="46" name="Boog 45">
                  <a:extLst>
                    <a:ext uri="{FF2B5EF4-FFF2-40B4-BE49-F238E27FC236}">
                      <a16:creationId xmlns:a16="http://schemas.microsoft.com/office/drawing/2014/main" id="{3E657A60-421D-47E2-8015-F9A3EEF1C231}"/>
                    </a:ext>
                  </a:extLst>
                </p:cNvPr>
                <p:cNvSpPr/>
                <p:nvPr userDrawn="1"/>
              </p:nvSpPr>
              <p:spPr>
                <a:xfrm rot="17637075">
                  <a:off x="12776155" y="4115270"/>
                  <a:ext cx="568367" cy="239021"/>
                </a:xfrm>
                <a:prstGeom prst="arc">
                  <a:avLst>
                    <a:gd name="adj1" fmla="val 15959368"/>
                    <a:gd name="adj2" fmla="val 1354623"/>
                  </a:avLst>
                </a:prstGeom>
                <a:noFill/>
                <a:ln w="19050" cap="flat" cmpd="sng" algn="ctr">
                  <a:solidFill>
                    <a:srgbClr val="4D82B8"/>
                  </a:solidFill>
                  <a:prstDash val="solid"/>
                  <a:headEnd type="arrow" w="med" len="sm"/>
                </a:ln>
                <a:effectLst/>
              </p:spPr>
              <p:txBody>
                <a:bodyPr rtlCol="0" anchor="ctr">
                  <a:noAutofit/>
                </a:bodyPr>
                <a:lstStyle/>
                <a:p>
                  <a:pPr algn="ctr"/>
                  <a:endParaRPr lang="nl-NL" sz="1800" noProof="0" dirty="0">
                    <a:solidFill>
                      <a:srgbClr val="211F26"/>
                    </a:solidFill>
                    <a:latin typeface="Calibri" panose="020F0502020204030204" pitchFamily="34" charset="0"/>
                    <a:cs typeface="Calibri" panose="020F0502020204030204" pitchFamily="34" charset="0"/>
                  </a:endParaRPr>
                </a:p>
              </p:txBody>
            </p:sp>
          </p:grpSp>
          <p:sp>
            <p:nvSpPr>
              <p:cNvPr id="42" name="Tekstvak 41">
                <a:extLst>
                  <a:ext uri="{FF2B5EF4-FFF2-40B4-BE49-F238E27FC236}">
                    <a16:creationId xmlns:a16="http://schemas.microsoft.com/office/drawing/2014/main" id="{827A0737-87BB-4C74-A70F-591F2295F442}"/>
                  </a:ext>
                </a:extLst>
              </p:cNvPr>
              <p:cNvSpPr txBox="1"/>
              <p:nvPr userDrawn="1"/>
            </p:nvSpPr>
            <p:spPr>
              <a:xfrm>
                <a:off x="-2245455" y="3460544"/>
                <a:ext cx="896116" cy="134709"/>
              </a:xfrm>
              <a:prstGeom prst="rect">
                <a:avLst/>
              </a:prstGeom>
              <a:noFill/>
            </p:spPr>
            <p:txBody>
              <a:bodyPr wrap="square" rtlCol="0" anchor="ctr">
                <a:noAutofit/>
              </a:bodyPr>
              <a:lstStyle/>
              <a:p>
                <a:pPr marL="0" algn="l" defTabSz="913134" rtl="0" eaLnBrk="1" latinLnBrk="0" hangingPunct="1">
                  <a:lnSpc>
                    <a:spcPct val="90000"/>
                  </a:lnSpc>
                  <a:spcBef>
                    <a:spcPts val="450"/>
                  </a:spcBef>
                  <a:spcAft>
                    <a:spcPts val="450"/>
                  </a:spcAft>
                </a:pPr>
                <a:r>
                  <a:rPr lang="nl-NL" sz="675" b="0" kern="1200" noProof="0" dirty="0">
                    <a:solidFill>
                      <a:srgbClr val="211F26"/>
                    </a:solidFill>
                    <a:latin typeface="Calibri" panose="020F0502020204030204" pitchFamily="34" charset="0"/>
                    <a:ea typeface="+mn-ea"/>
                    <a:cs typeface="Calibri" panose="020F0502020204030204" pitchFamily="34" charset="0"/>
                  </a:rPr>
                  <a:t>Indeling</a:t>
                </a:r>
              </a:p>
            </p:txBody>
          </p:sp>
          <p:sp>
            <p:nvSpPr>
              <p:cNvPr id="43" name="Tekstvak 42">
                <a:extLst>
                  <a:ext uri="{FF2B5EF4-FFF2-40B4-BE49-F238E27FC236}">
                    <a16:creationId xmlns:a16="http://schemas.microsoft.com/office/drawing/2014/main" id="{3025F734-597B-421D-9038-3349DB83D17A}"/>
                  </a:ext>
                </a:extLst>
              </p:cNvPr>
              <p:cNvSpPr txBox="1"/>
              <p:nvPr userDrawn="1"/>
            </p:nvSpPr>
            <p:spPr>
              <a:xfrm>
                <a:off x="-2258884" y="3712980"/>
                <a:ext cx="909545" cy="126416"/>
              </a:xfrm>
              <a:prstGeom prst="rect">
                <a:avLst/>
              </a:prstGeom>
              <a:noFill/>
            </p:spPr>
            <p:txBody>
              <a:bodyPr wrap="square" rtlCol="0" anchor="ctr">
                <a:noAutofit/>
              </a:bodyPr>
              <a:lstStyle/>
              <a:p>
                <a:pPr marL="0" algn="l" defTabSz="913134" rtl="0" eaLnBrk="1" latinLnBrk="0" hangingPunct="1">
                  <a:lnSpc>
                    <a:spcPct val="90000"/>
                  </a:lnSpc>
                  <a:spcBef>
                    <a:spcPts val="450"/>
                  </a:spcBef>
                  <a:spcAft>
                    <a:spcPts val="450"/>
                  </a:spcAft>
                </a:pPr>
                <a:r>
                  <a:rPr lang="nl-NL" sz="675" b="0" kern="1200" noProof="0" dirty="0">
                    <a:solidFill>
                      <a:srgbClr val="211F26"/>
                    </a:solidFill>
                    <a:latin typeface="Calibri" panose="020F0502020204030204" pitchFamily="34" charset="0"/>
                    <a:ea typeface="+mn-ea"/>
                    <a:cs typeface="Calibri" panose="020F0502020204030204" pitchFamily="34" charset="0"/>
                  </a:rPr>
                  <a:t>Dia Herstellen</a:t>
                </a:r>
              </a:p>
            </p:txBody>
          </p:sp>
          <p:sp>
            <p:nvSpPr>
              <p:cNvPr id="44" name="Vrije vorm: vorm 43">
                <a:extLst>
                  <a:ext uri="{FF2B5EF4-FFF2-40B4-BE49-F238E27FC236}">
                    <a16:creationId xmlns:a16="http://schemas.microsoft.com/office/drawing/2014/main" id="{75FBC0C0-E0B2-4A8E-9B4F-F1D6A237185D}"/>
                  </a:ext>
                </a:extLst>
              </p:cNvPr>
              <p:cNvSpPr/>
              <p:nvPr userDrawn="1"/>
            </p:nvSpPr>
            <p:spPr>
              <a:xfrm>
                <a:off x="-1360391" y="3783140"/>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450"/>
                  </a:spcBef>
                  <a:spcAft>
                    <a:spcPts val="450"/>
                  </a:spcAft>
                </a:pPr>
                <a:endParaRPr lang="nl-NL" sz="1200" cap="all" baseline="0" noProof="0" dirty="0">
                  <a:latin typeface="Calibri" panose="020F0502020204030204" pitchFamily="34" charset="0"/>
                  <a:cs typeface="Calibri" panose="020F0502020204030204" pitchFamily="34" charset="0"/>
                </a:endParaRPr>
              </a:p>
            </p:txBody>
          </p:sp>
        </p:grpSp>
        <p:grpSp>
          <p:nvGrpSpPr>
            <p:cNvPr id="28" name="Groep 27">
              <a:extLst>
                <a:ext uri="{FF2B5EF4-FFF2-40B4-BE49-F238E27FC236}">
                  <a16:creationId xmlns:a16="http://schemas.microsoft.com/office/drawing/2014/main" id="{F0373943-20CB-4FCC-B9AB-B65BAD8DD471}"/>
                </a:ext>
              </a:extLst>
            </p:cNvPr>
            <p:cNvGrpSpPr/>
            <p:nvPr userDrawn="1"/>
          </p:nvGrpSpPr>
          <p:grpSpPr>
            <a:xfrm>
              <a:off x="-3310781" y="1231352"/>
              <a:ext cx="311450" cy="313414"/>
              <a:chOff x="-3310781" y="1231352"/>
              <a:chExt cx="311450" cy="313414"/>
            </a:xfrm>
          </p:grpSpPr>
          <p:sp>
            <p:nvSpPr>
              <p:cNvPr id="35" name="Rechthoek 34">
                <a:extLst>
                  <a:ext uri="{FF2B5EF4-FFF2-40B4-BE49-F238E27FC236}">
                    <a16:creationId xmlns:a16="http://schemas.microsoft.com/office/drawing/2014/main" id="{A0F65B66-DFD9-47DC-8DB0-FCF12586E14A}"/>
                  </a:ext>
                </a:extLst>
              </p:cNvPr>
              <p:cNvSpPr/>
              <p:nvPr userDrawn="1"/>
            </p:nvSpPr>
            <p:spPr>
              <a:xfrm>
                <a:off x="-3310781" y="1231352"/>
                <a:ext cx="308978" cy="308977"/>
              </a:xfrm>
              <a:prstGeom prst="rect">
                <a:avLst/>
              </a:prstGeom>
              <a:solidFill>
                <a:schemeClr val="bg1"/>
              </a:solidFill>
              <a:ln w="12700">
                <a:solidFill>
                  <a:srgbClr val="6C6C6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800" noProof="0" dirty="0">
                  <a:solidFill>
                    <a:srgbClr val="211F26"/>
                  </a:solidFill>
                  <a:latin typeface="Calibri" panose="020F0502020204030204" pitchFamily="34" charset="0"/>
                  <a:cs typeface="Calibri" panose="020F0502020204030204" pitchFamily="34" charset="0"/>
                </a:endParaRPr>
              </a:p>
            </p:txBody>
          </p:sp>
          <p:sp>
            <p:nvSpPr>
              <p:cNvPr id="36" name="Vrije vorm 112">
                <a:extLst>
                  <a:ext uri="{FF2B5EF4-FFF2-40B4-BE49-F238E27FC236}">
                    <a16:creationId xmlns:a16="http://schemas.microsoft.com/office/drawing/2014/main" id="{11F56CBF-B62A-42FE-8923-3689179D2B52}"/>
                  </a:ext>
                </a:extLst>
              </p:cNvPr>
              <p:cNvSpPr/>
              <p:nvPr userDrawn="1"/>
            </p:nvSpPr>
            <p:spPr>
              <a:xfrm>
                <a:off x="-3308309" y="1231352"/>
                <a:ext cx="308978" cy="46965"/>
              </a:xfrm>
              <a:custGeom>
                <a:avLst/>
                <a:gdLst>
                  <a:gd name="connsiteX0" fmla="*/ 1186901 w 1360714"/>
                  <a:gd name="connsiteY0" fmla="*/ 41746 h 206829"/>
                  <a:gd name="connsiteX1" fmla="*/ 1186901 w 1360714"/>
                  <a:gd name="connsiteY1" fmla="*/ 175847 h 206829"/>
                  <a:gd name="connsiteX2" fmla="*/ 1315854 w 1360714"/>
                  <a:gd name="connsiteY2" fmla="*/ 175847 h 206829"/>
                  <a:gd name="connsiteX3" fmla="*/ 1315854 w 1360714"/>
                  <a:gd name="connsiteY3" fmla="*/ 41746 h 206829"/>
                  <a:gd name="connsiteX4" fmla="*/ 958249 w 1360714"/>
                  <a:gd name="connsiteY4" fmla="*/ 41746 h 206829"/>
                  <a:gd name="connsiteX5" fmla="*/ 958249 w 1360714"/>
                  <a:gd name="connsiteY5" fmla="*/ 175847 h 206829"/>
                  <a:gd name="connsiteX6" fmla="*/ 1087202 w 1360714"/>
                  <a:gd name="connsiteY6" fmla="*/ 175847 h 206829"/>
                  <a:gd name="connsiteX7" fmla="*/ 1087202 w 1360714"/>
                  <a:gd name="connsiteY7" fmla="*/ 41746 h 206829"/>
                  <a:gd name="connsiteX8" fmla="*/ 729440 w 1360714"/>
                  <a:gd name="connsiteY8" fmla="*/ 41746 h 206829"/>
                  <a:gd name="connsiteX9" fmla="*/ 729440 w 1360714"/>
                  <a:gd name="connsiteY9" fmla="*/ 175847 h 206829"/>
                  <a:gd name="connsiteX10" fmla="*/ 858393 w 1360714"/>
                  <a:gd name="connsiteY10" fmla="*/ 175847 h 206829"/>
                  <a:gd name="connsiteX11" fmla="*/ 858393 w 1360714"/>
                  <a:gd name="connsiteY11" fmla="*/ 41746 h 206829"/>
                  <a:gd name="connsiteX12" fmla="*/ 493889 w 1360714"/>
                  <a:gd name="connsiteY12" fmla="*/ 41746 h 206829"/>
                  <a:gd name="connsiteX13" fmla="*/ 493889 w 1360714"/>
                  <a:gd name="connsiteY13" fmla="*/ 175847 h 206829"/>
                  <a:gd name="connsiteX14" fmla="*/ 622842 w 1360714"/>
                  <a:gd name="connsiteY14" fmla="*/ 175847 h 206829"/>
                  <a:gd name="connsiteX15" fmla="*/ 622842 w 1360714"/>
                  <a:gd name="connsiteY15" fmla="*/ 41746 h 206829"/>
                  <a:gd name="connsiteX16" fmla="*/ 260368 w 1360714"/>
                  <a:gd name="connsiteY16" fmla="*/ 41746 h 206829"/>
                  <a:gd name="connsiteX17" fmla="*/ 260368 w 1360714"/>
                  <a:gd name="connsiteY17" fmla="*/ 175847 h 206829"/>
                  <a:gd name="connsiteX18" fmla="*/ 389321 w 1360714"/>
                  <a:gd name="connsiteY18" fmla="*/ 175847 h 206829"/>
                  <a:gd name="connsiteX19" fmla="*/ 389321 w 1360714"/>
                  <a:gd name="connsiteY19" fmla="*/ 41746 h 206829"/>
                  <a:gd name="connsiteX20" fmla="*/ 35169 w 1360714"/>
                  <a:gd name="connsiteY20" fmla="*/ 41746 h 206829"/>
                  <a:gd name="connsiteX21" fmla="*/ 35169 w 1360714"/>
                  <a:gd name="connsiteY21" fmla="*/ 175847 h 206829"/>
                  <a:gd name="connsiteX22" fmla="*/ 164122 w 1360714"/>
                  <a:gd name="connsiteY22" fmla="*/ 175847 h 206829"/>
                  <a:gd name="connsiteX23" fmla="*/ 164122 w 1360714"/>
                  <a:gd name="connsiteY23" fmla="*/ 41746 h 206829"/>
                  <a:gd name="connsiteX24" fmla="*/ 0 w 1360714"/>
                  <a:gd name="connsiteY24" fmla="*/ 0 h 206829"/>
                  <a:gd name="connsiteX25" fmla="*/ 1360714 w 1360714"/>
                  <a:gd name="connsiteY25" fmla="*/ 0 h 206829"/>
                  <a:gd name="connsiteX26" fmla="*/ 1360714 w 1360714"/>
                  <a:gd name="connsiteY26" fmla="*/ 206829 h 206829"/>
                  <a:gd name="connsiteX27" fmla="*/ 0 w 1360714"/>
                  <a:gd name="connsiteY27" fmla="*/ 206829 h 206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360714" h="206829">
                    <a:moveTo>
                      <a:pt x="1186901" y="41746"/>
                    </a:moveTo>
                    <a:lnTo>
                      <a:pt x="1186901" y="175847"/>
                    </a:lnTo>
                    <a:lnTo>
                      <a:pt x="1315854" y="175847"/>
                    </a:lnTo>
                    <a:lnTo>
                      <a:pt x="1315854" y="41746"/>
                    </a:lnTo>
                    <a:close/>
                    <a:moveTo>
                      <a:pt x="958249" y="41746"/>
                    </a:moveTo>
                    <a:lnTo>
                      <a:pt x="958249" y="175847"/>
                    </a:lnTo>
                    <a:lnTo>
                      <a:pt x="1087202" y="175847"/>
                    </a:lnTo>
                    <a:lnTo>
                      <a:pt x="1087202" y="41746"/>
                    </a:lnTo>
                    <a:close/>
                    <a:moveTo>
                      <a:pt x="729440" y="41746"/>
                    </a:moveTo>
                    <a:lnTo>
                      <a:pt x="729440" y="175847"/>
                    </a:lnTo>
                    <a:lnTo>
                      <a:pt x="858393" y="175847"/>
                    </a:lnTo>
                    <a:lnTo>
                      <a:pt x="858393" y="41746"/>
                    </a:lnTo>
                    <a:close/>
                    <a:moveTo>
                      <a:pt x="493889" y="41746"/>
                    </a:moveTo>
                    <a:lnTo>
                      <a:pt x="493889" y="175847"/>
                    </a:lnTo>
                    <a:lnTo>
                      <a:pt x="622842" y="175847"/>
                    </a:lnTo>
                    <a:lnTo>
                      <a:pt x="622842" y="41746"/>
                    </a:lnTo>
                    <a:close/>
                    <a:moveTo>
                      <a:pt x="260368" y="41746"/>
                    </a:moveTo>
                    <a:lnTo>
                      <a:pt x="260368" y="175847"/>
                    </a:lnTo>
                    <a:lnTo>
                      <a:pt x="389321" y="175847"/>
                    </a:lnTo>
                    <a:lnTo>
                      <a:pt x="389321" y="41746"/>
                    </a:lnTo>
                    <a:close/>
                    <a:moveTo>
                      <a:pt x="35169" y="41746"/>
                    </a:moveTo>
                    <a:lnTo>
                      <a:pt x="35169" y="175847"/>
                    </a:lnTo>
                    <a:lnTo>
                      <a:pt x="164122" y="175847"/>
                    </a:lnTo>
                    <a:lnTo>
                      <a:pt x="164122" y="41746"/>
                    </a:lnTo>
                    <a:close/>
                    <a:moveTo>
                      <a:pt x="0" y="0"/>
                    </a:moveTo>
                    <a:lnTo>
                      <a:pt x="1360714" y="0"/>
                    </a:lnTo>
                    <a:lnTo>
                      <a:pt x="1360714" y="206829"/>
                    </a:lnTo>
                    <a:lnTo>
                      <a:pt x="0" y="206829"/>
                    </a:lnTo>
                    <a:close/>
                  </a:path>
                </a:pathLst>
              </a:custGeom>
              <a:solidFill>
                <a:srgbClr val="6C6C6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800" noProof="0" dirty="0">
                  <a:solidFill>
                    <a:srgbClr val="211F26"/>
                  </a:solidFill>
                  <a:latin typeface="Calibri" panose="020F0502020204030204" pitchFamily="34" charset="0"/>
                  <a:cs typeface="Calibri" panose="020F0502020204030204" pitchFamily="34" charset="0"/>
                </a:endParaRPr>
              </a:p>
            </p:txBody>
          </p:sp>
          <p:sp>
            <p:nvSpPr>
              <p:cNvPr id="37" name="Vrije vorm 113">
                <a:extLst>
                  <a:ext uri="{FF2B5EF4-FFF2-40B4-BE49-F238E27FC236}">
                    <a16:creationId xmlns:a16="http://schemas.microsoft.com/office/drawing/2014/main" id="{8CD0AA8B-2C29-4136-BEC6-05B4825D1E59}"/>
                  </a:ext>
                </a:extLst>
              </p:cNvPr>
              <p:cNvSpPr/>
              <p:nvPr userDrawn="1"/>
            </p:nvSpPr>
            <p:spPr>
              <a:xfrm>
                <a:off x="-3309640" y="1497801"/>
                <a:ext cx="308978" cy="46965"/>
              </a:xfrm>
              <a:custGeom>
                <a:avLst/>
                <a:gdLst>
                  <a:gd name="connsiteX0" fmla="*/ 1186901 w 1360714"/>
                  <a:gd name="connsiteY0" fmla="*/ 41746 h 206829"/>
                  <a:gd name="connsiteX1" fmla="*/ 1186901 w 1360714"/>
                  <a:gd name="connsiteY1" fmla="*/ 175847 h 206829"/>
                  <a:gd name="connsiteX2" fmla="*/ 1315854 w 1360714"/>
                  <a:gd name="connsiteY2" fmla="*/ 175847 h 206829"/>
                  <a:gd name="connsiteX3" fmla="*/ 1315854 w 1360714"/>
                  <a:gd name="connsiteY3" fmla="*/ 41746 h 206829"/>
                  <a:gd name="connsiteX4" fmla="*/ 958249 w 1360714"/>
                  <a:gd name="connsiteY4" fmla="*/ 41746 h 206829"/>
                  <a:gd name="connsiteX5" fmla="*/ 958249 w 1360714"/>
                  <a:gd name="connsiteY5" fmla="*/ 175847 h 206829"/>
                  <a:gd name="connsiteX6" fmla="*/ 1087202 w 1360714"/>
                  <a:gd name="connsiteY6" fmla="*/ 175847 h 206829"/>
                  <a:gd name="connsiteX7" fmla="*/ 1087202 w 1360714"/>
                  <a:gd name="connsiteY7" fmla="*/ 41746 h 206829"/>
                  <a:gd name="connsiteX8" fmla="*/ 729440 w 1360714"/>
                  <a:gd name="connsiteY8" fmla="*/ 41746 h 206829"/>
                  <a:gd name="connsiteX9" fmla="*/ 729440 w 1360714"/>
                  <a:gd name="connsiteY9" fmla="*/ 175847 h 206829"/>
                  <a:gd name="connsiteX10" fmla="*/ 858393 w 1360714"/>
                  <a:gd name="connsiteY10" fmla="*/ 175847 h 206829"/>
                  <a:gd name="connsiteX11" fmla="*/ 858393 w 1360714"/>
                  <a:gd name="connsiteY11" fmla="*/ 41746 h 206829"/>
                  <a:gd name="connsiteX12" fmla="*/ 493889 w 1360714"/>
                  <a:gd name="connsiteY12" fmla="*/ 41746 h 206829"/>
                  <a:gd name="connsiteX13" fmla="*/ 493889 w 1360714"/>
                  <a:gd name="connsiteY13" fmla="*/ 175847 h 206829"/>
                  <a:gd name="connsiteX14" fmla="*/ 622842 w 1360714"/>
                  <a:gd name="connsiteY14" fmla="*/ 175847 h 206829"/>
                  <a:gd name="connsiteX15" fmla="*/ 622842 w 1360714"/>
                  <a:gd name="connsiteY15" fmla="*/ 41746 h 206829"/>
                  <a:gd name="connsiteX16" fmla="*/ 260368 w 1360714"/>
                  <a:gd name="connsiteY16" fmla="*/ 41746 h 206829"/>
                  <a:gd name="connsiteX17" fmla="*/ 260368 w 1360714"/>
                  <a:gd name="connsiteY17" fmla="*/ 175847 h 206829"/>
                  <a:gd name="connsiteX18" fmla="*/ 389321 w 1360714"/>
                  <a:gd name="connsiteY18" fmla="*/ 175847 h 206829"/>
                  <a:gd name="connsiteX19" fmla="*/ 389321 w 1360714"/>
                  <a:gd name="connsiteY19" fmla="*/ 41746 h 206829"/>
                  <a:gd name="connsiteX20" fmla="*/ 35169 w 1360714"/>
                  <a:gd name="connsiteY20" fmla="*/ 41746 h 206829"/>
                  <a:gd name="connsiteX21" fmla="*/ 35169 w 1360714"/>
                  <a:gd name="connsiteY21" fmla="*/ 175847 h 206829"/>
                  <a:gd name="connsiteX22" fmla="*/ 164122 w 1360714"/>
                  <a:gd name="connsiteY22" fmla="*/ 175847 h 206829"/>
                  <a:gd name="connsiteX23" fmla="*/ 164122 w 1360714"/>
                  <a:gd name="connsiteY23" fmla="*/ 41746 h 206829"/>
                  <a:gd name="connsiteX24" fmla="*/ 0 w 1360714"/>
                  <a:gd name="connsiteY24" fmla="*/ 0 h 206829"/>
                  <a:gd name="connsiteX25" fmla="*/ 1360714 w 1360714"/>
                  <a:gd name="connsiteY25" fmla="*/ 0 h 206829"/>
                  <a:gd name="connsiteX26" fmla="*/ 1360714 w 1360714"/>
                  <a:gd name="connsiteY26" fmla="*/ 206829 h 206829"/>
                  <a:gd name="connsiteX27" fmla="*/ 0 w 1360714"/>
                  <a:gd name="connsiteY27" fmla="*/ 206829 h 206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360714" h="206829">
                    <a:moveTo>
                      <a:pt x="1186901" y="41746"/>
                    </a:moveTo>
                    <a:lnTo>
                      <a:pt x="1186901" y="175847"/>
                    </a:lnTo>
                    <a:lnTo>
                      <a:pt x="1315854" y="175847"/>
                    </a:lnTo>
                    <a:lnTo>
                      <a:pt x="1315854" y="41746"/>
                    </a:lnTo>
                    <a:close/>
                    <a:moveTo>
                      <a:pt x="958249" y="41746"/>
                    </a:moveTo>
                    <a:lnTo>
                      <a:pt x="958249" y="175847"/>
                    </a:lnTo>
                    <a:lnTo>
                      <a:pt x="1087202" y="175847"/>
                    </a:lnTo>
                    <a:lnTo>
                      <a:pt x="1087202" y="41746"/>
                    </a:lnTo>
                    <a:close/>
                    <a:moveTo>
                      <a:pt x="729440" y="41746"/>
                    </a:moveTo>
                    <a:lnTo>
                      <a:pt x="729440" y="175847"/>
                    </a:lnTo>
                    <a:lnTo>
                      <a:pt x="858393" y="175847"/>
                    </a:lnTo>
                    <a:lnTo>
                      <a:pt x="858393" y="41746"/>
                    </a:lnTo>
                    <a:close/>
                    <a:moveTo>
                      <a:pt x="493889" y="41746"/>
                    </a:moveTo>
                    <a:lnTo>
                      <a:pt x="493889" y="175847"/>
                    </a:lnTo>
                    <a:lnTo>
                      <a:pt x="622842" y="175847"/>
                    </a:lnTo>
                    <a:lnTo>
                      <a:pt x="622842" y="41746"/>
                    </a:lnTo>
                    <a:close/>
                    <a:moveTo>
                      <a:pt x="260368" y="41746"/>
                    </a:moveTo>
                    <a:lnTo>
                      <a:pt x="260368" y="175847"/>
                    </a:lnTo>
                    <a:lnTo>
                      <a:pt x="389321" y="175847"/>
                    </a:lnTo>
                    <a:lnTo>
                      <a:pt x="389321" y="41746"/>
                    </a:lnTo>
                    <a:close/>
                    <a:moveTo>
                      <a:pt x="35169" y="41746"/>
                    </a:moveTo>
                    <a:lnTo>
                      <a:pt x="35169" y="175847"/>
                    </a:lnTo>
                    <a:lnTo>
                      <a:pt x="164122" y="175847"/>
                    </a:lnTo>
                    <a:lnTo>
                      <a:pt x="164122" y="41746"/>
                    </a:lnTo>
                    <a:close/>
                    <a:moveTo>
                      <a:pt x="0" y="0"/>
                    </a:moveTo>
                    <a:lnTo>
                      <a:pt x="1360714" y="0"/>
                    </a:lnTo>
                    <a:lnTo>
                      <a:pt x="1360714" y="206829"/>
                    </a:lnTo>
                    <a:lnTo>
                      <a:pt x="0" y="206829"/>
                    </a:lnTo>
                    <a:close/>
                  </a:path>
                </a:pathLst>
              </a:custGeom>
              <a:solidFill>
                <a:srgbClr val="6C6C6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800" noProof="0" dirty="0">
                  <a:solidFill>
                    <a:srgbClr val="211F26"/>
                  </a:solidFill>
                  <a:latin typeface="Calibri" panose="020F0502020204030204" pitchFamily="34" charset="0"/>
                  <a:cs typeface="Calibri" panose="020F0502020204030204" pitchFamily="34" charset="0"/>
                </a:endParaRPr>
              </a:p>
            </p:txBody>
          </p:sp>
        </p:grpSp>
        <p:grpSp>
          <p:nvGrpSpPr>
            <p:cNvPr id="29" name="Groep 28">
              <a:extLst>
                <a:ext uri="{FF2B5EF4-FFF2-40B4-BE49-F238E27FC236}">
                  <a16:creationId xmlns:a16="http://schemas.microsoft.com/office/drawing/2014/main" id="{87B406F1-35C3-41CD-9FF2-8F0A73496CDD}"/>
                </a:ext>
              </a:extLst>
            </p:cNvPr>
            <p:cNvGrpSpPr/>
            <p:nvPr userDrawn="1"/>
          </p:nvGrpSpPr>
          <p:grpSpPr>
            <a:xfrm>
              <a:off x="-938434" y="5913341"/>
              <a:ext cx="627798" cy="576693"/>
              <a:chOff x="-938434" y="4570310"/>
              <a:chExt cx="627798" cy="576693"/>
            </a:xfrm>
          </p:grpSpPr>
          <p:grpSp>
            <p:nvGrpSpPr>
              <p:cNvPr id="30" name="Inspireren">
                <a:extLst>
                  <a:ext uri="{FF2B5EF4-FFF2-40B4-BE49-F238E27FC236}">
                    <a16:creationId xmlns:a16="http://schemas.microsoft.com/office/drawing/2014/main" id="{B4C405D5-0445-4F35-BFE2-AAA3C93E8DCA}"/>
                  </a:ext>
                </a:extLst>
              </p:cNvPr>
              <p:cNvGrpSpPr>
                <a:grpSpLocks noChangeAspect="1"/>
              </p:cNvGrpSpPr>
              <p:nvPr userDrawn="1"/>
            </p:nvGrpSpPr>
            <p:grpSpPr bwMode="auto">
              <a:xfrm>
                <a:off x="-716116" y="4570310"/>
                <a:ext cx="169778" cy="242385"/>
                <a:chOff x="4768" y="2783"/>
                <a:chExt cx="788" cy="1125"/>
              </a:xfrm>
              <a:gradFill>
                <a:gsLst>
                  <a:gs pos="0">
                    <a:srgbClr val="9D9FA1"/>
                  </a:gs>
                  <a:gs pos="70000">
                    <a:srgbClr val="211F26"/>
                  </a:gs>
                </a:gsLst>
                <a:lin ang="2700000" scaled="0"/>
              </a:gradFill>
            </p:grpSpPr>
            <p:sp>
              <p:nvSpPr>
                <p:cNvPr id="32" name="Freeform 12">
                  <a:extLst>
                    <a:ext uri="{FF2B5EF4-FFF2-40B4-BE49-F238E27FC236}">
                      <a16:creationId xmlns:a16="http://schemas.microsoft.com/office/drawing/2014/main" id="{394C3AA6-88DF-4C79-B211-A1EBFC5656B2}"/>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33" name="Freeform 13">
                  <a:extLst>
                    <a:ext uri="{FF2B5EF4-FFF2-40B4-BE49-F238E27FC236}">
                      <a16:creationId xmlns:a16="http://schemas.microsoft.com/office/drawing/2014/main" id="{FA4C383A-7346-4D11-A106-3127346338FE}"/>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34" name="Freeform 14">
                  <a:extLst>
                    <a:ext uri="{FF2B5EF4-FFF2-40B4-BE49-F238E27FC236}">
                      <a16:creationId xmlns:a16="http://schemas.microsoft.com/office/drawing/2014/main" id="{11560702-177C-4189-9103-04BA42591D3D}"/>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grpSp>
          <p:sp>
            <p:nvSpPr>
              <p:cNvPr id="31" name="Tekstvak 30">
                <a:extLst>
                  <a:ext uri="{FF2B5EF4-FFF2-40B4-BE49-F238E27FC236}">
                    <a16:creationId xmlns:a16="http://schemas.microsoft.com/office/drawing/2014/main" id="{49B865EA-9E74-4352-B4B0-404C4249025B}"/>
                  </a:ext>
                </a:extLst>
              </p:cNvPr>
              <p:cNvSpPr txBox="1"/>
              <p:nvPr userDrawn="1"/>
            </p:nvSpPr>
            <p:spPr>
              <a:xfrm>
                <a:off x="-938434" y="4824764"/>
                <a:ext cx="627798" cy="322239"/>
              </a:xfrm>
              <a:prstGeom prst="rect">
                <a:avLst/>
              </a:prstGeom>
              <a:noFill/>
            </p:spPr>
            <p:txBody>
              <a:bodyPr wrap="square" lIns="0" tIns="0" rIns="0" bIns="0" rtlCol="0" anchor="ctr">
                <a:noAutofit/>
              </a:bodyPr>
              <a:lstStyle/>
              <a:p>
                <a:pPr marL="0" marR="0" lvl="0" indent="0" algn="ctr" defTabSz="685800" rtl="0"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sp>
        <p:nvSpPr>
          <p:cNvPr id="5" name="voettekst">
            <a:extLst>
              <a:ext uri="{FF2B5EF4-FFF2-40B4-BE49-F238E27FC236}">
                <a16:creationId xmlns:a16="http://schemas.microsoft.com/office/drawing/2014/main" id="{7B9B5AD8-20ED-43D8-A7A9-54D9AEF0A965}"/>
              </a:ext>
            </a:extLst>
          </p:cNvPr>
          <p:cNvSpPr>
            <a:spLocks noGrp="1"/>
          </p:cNvSpPr>
          <p:nvPr userDrawn="1">
            <p:ph type="ftr" sz="quarter" idx="11"/>
          </p:nvPr>
        </p:nvSpPr>
        <p:spPr/>
        <p:txBody>
          <a:bodyPr/>
          <a:lstStyle/>
          <a:p>
            <a:r>
              <a:rPr lang="nl-NL"/>
              <a:t>Erasmus University Rotterdam </a:t>
            </a:r>
            <a:endParaRPr lang="nl-NL" dirty="0"/>
          </a:p>
        </p:txBody>
      </p:sp>
      <p:sp>
        <p:nvSpPr>
          <p:cNvPr id="11" name="- INFO">
            <a:extLst>
              <a:ext uri="{FF2B5EF4-FFF2-40B4-BE49-F238E27FC236}">
                <a16:creationId xmlns:a16="http://schemas.microsoft.com/office/drawing/2014/main" id="{D5D548DA-264A-4D19-8A0A-B2288EC6661C}"/>
              </a:ext>
            </a:extLst>
          </p:cNvPr>
          <p:cNvSpPr txBox="1"/>
          <p:nvPr userDrawn="1"/>
        </p:nvSpPr>
        <p:spPr>
          <a:xfrm>
            <a:off x="0" y="-272667"/>
            <a:ext cx="9134475" cy="148842"/>
          </a:xfrm>
          <a:prstGeom prst="rect">
            <a:avLst/>
          </a:prstGeom>
          <a:noFill/>
        </p:spPr>
        <p:txBody>
          <a:bodyPr wrap="square" lIns="0" tIns="0" rIns="0" bIns="0" rtlCol="0" anchor="ctr" anchorCtr="0">
            <a:noAutofit/>
          </a:bodyPr>
          <a:lstStyle/>
          <a:p>
            <a:pPr algn="l"/>
            <a:r>
              <a:rPr lang="nl-NL" sz="1050" b="1" cap="all" spc="0" baseline="0" dirty="0" err="1">
                <a:solidFill>
                  <a:sysClr val="windowText" lastClr="000000"/>
                </a:solidFill>
                <a:latin typeface="+mn-lt"/>
                <a:cs typeface="Calibri" panose="020F0502020204030204" pitchFamily="34" charset="0"/>
              </a:rPr>
              <a:t>Devices</a:t>
            </a:r>
            <a:endParaRPr lang="nl-NL" sz="1050" b="1" cap="all" spc="0" baseline="0" dirty="0">
              <a:solidFill>
                <a:sysClr val="windowText" lastClr="000000"/>
              </a:solidFill>
              <a:latin typeface="+mn-lt"/>
              <a:cs typeface="Calibri" panose="020F0502020204030204" pitchFamily="34" charset="0"/>
            </a:endParaRPr>
          </a:p>
        </p:txBody>
      </p:sp>
      <p:sp>
        <p:nvSpPr>
          <p:cNvPr id="4" name="datum">
            <a:extLst>
              <a:ext uri="{FF2B5EF4-FFF2-40B4-BE49-F238E27FC236}">
                <a16:creationId xmlns:a16="http://schemas.microsoft.com/office/drawing/2014/main" id="{8E420A72-FB1A-45BF-AC4A-C2A67FDAE6C8}"/>
              </a:ext>
            </a:extLst>
          </p:cNvPr>
          <p:cNvSpPr>
            <a:spLocks noGrp="1"/>
          </p:cNvSpPr>
          <p:nvPr userDrawn="1">
            <p:ph type="dt" sz="half" idx="10"/>
          </p:nvPr>
        </p:nvSpPr>
        <p:spPr/>
        <p:txBody>
          <a:bodyPr/>
          <a:lstStyle/>
          <a:p>
            <a:fld id="{650076AF-ED87-4992-BC00-F571F1F28545}" type="datetime1">
              <a:rPr lang="nl-NL" smtClean="0"/>
              <a:t>15-4-2025</a:t>
            </a:fld>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userDrawn="1">
            <p:ph type="sldNum" sz="quarter" idx="12"/>
          </p:nvPr>
        </p:nvSpPr>
        <p:spPr>
          <a:xfrm>
            <a:off x="8535562" y="4886325"/>
            <a:ext cx="197825" cy="94774"/>
          </a:xfrm>
        </p:spPr>
        <p:txBody>
          <a:bodyPr/>
          <a:lstStyle/>
          <a:p>
            <a:fld id="{361A1203-CA3D-4D48-AFA0-9D668419C1D5}" type="slidenum">
              <a:rPr lang="nl-NL" smtClean="0"/>
              <a:t>‹#›</a:t>
            </a:fld>
            <a:endParaRPr lang="nl-NL" dirty="0"/>
          </a:p>
        </p:txBody>
      </p:sp>
      <p:sp>
        <p:nvSpPr>
          <p:cNvPr id="80" name="Tijdelijke aanduiding voor tekst 4">
            <a:extLst>
              <a:ext uri="{FF2B5EF4-FFF2-40B4-BE49-F238E27FC236}">
                <a16:creationId xmlns:a16="http://schemas.microsoft.com/office/drawing/2014/main" id="{EE89B3E2-DC95-4ED6-840A-AFDDEEAEBDFC}"/>
              </a:ext>
            </a:extLst>
          </p:cNvPr>
          <p:cNvSpPr>
            <a:spLocks noGrp="1"/>
          </p:cNvSpPr>
          <p:nvPr>
            <p:ph type="body" sz="quarter" idx="18" hasCustomPrompt="1"/>
          </p:nvPr>
        </p:nvSpPr>
        <p:spPr>
          <a:xfrm>
            <a:off x="5106155" y="769047"/>
            <a:ext cx="3630067" cy="3060127"/>
          </a:xfrm>
          <a:blipFill>
            <a:blip r:embed="rId5"/>
            <a:srcRect/>
            <a:stretch>
              <a:fillRect l="1" r="1"/>
            </a:stretch>
          </a:blipFill>
        </p:spPr>
        <p:txBody>
          <a:bodyPr/>
          <a:lstStyle>
            <a:lvl1pPr>
              <a:defRPr sz="100">
                <a:solidFill>
                  <a:schemeClr val="bg1"/>
                </a:solidFill>
              </a:defRPr>
            </a:lvl1pPr>
          </a:lstStyle>
          <a:p>
            <a:pPr lvl="0"/>
            <a:r>
              <a:rPr lang="nl-NL" dirty="0"/>
              <a:t> </a:t>
            </a:r>
          </a:p>
        </p:txBody>
      </p:sp>
      <p:sp>
        <p:nvSpPr>
          <p:cNvPr id="81" name="Picture Placeholder 17">
            <a:extLst>
              <a:ext uri="{FF2B5EF4-FFF2-40B4-BE49-F238E27FC236}">
                <a16:creationId xmlns:a16="http://schemas.microsoft.com/office/drawing/2014/main" id="{C4DB1EBD-9998-48BB-B8C5-E40E52CDCA13}"/>
              </a:ext>
            </a:extLst>
          </p:cNvPr>
          <p:cNvSpPr>
            <a:spLocks noGrp="1"/>
          </p:cNvSpPr>
          <p:nvPr>
            <p:ph type="pic" sz="quarter" idx="19" hasCustomPrompt="1"/>
          </p:nvPr>
        </p:nvSpPr>
        <p:spPr>
          <a:xfrm>
            <a:off x="5242438" y="945950"/>
            <a:ext cx="3350252" cy="1913392"/>
          </a:xfrm>
          <a:custGeom>
            <a:avLst/>
            <a:gdLst>
              <a:gd name="connsiteX0" fmla="*/ 0 w 3791759"/>
              <a:gd name="connsiteY0" fmla="*/ 0 h 2135967"/>
              <a:gd name="connsiteX1" fmla="*/ 3791759 w 3791759"/>
              <a:gd name="connsiteY1" fmla="*/ 0 h 2135967"/>
              <a:gd name="connsiteX2" fmla="*/ 3791759 w 3791759"/>
              <a:gd name="connsiteY2" fmla="*/ 2135967 h 2135967"/>
              <a:gd name="connsiteX3" fmla="*/ 0 w 3791759"/>
              <a:gd name="connsiteY3" fmla="*/ 2135967 h 2135967"/>
            </a:gdLst>
            <a:ahLst/>
            <a:cxnLst>
              <a:cxn ang="0">
                <a:pos x="connsiteX0" y="connsiteY0"/>
              </a:cxn>
              <a:cxn ang="0">
                <a:pos x="connsiteX1" y="connsiteY1"/>
              </a:cxn>
              <a:cxn ang="0">
                <a:pos x="connsiteX2" y="connsiteY2"/>
              </a:cxn>
              <a:cxn ang="0">
                <a:pos x="connsiteX3" y="connsiteY3"/>
              </a:cxn>
            </a:cxnLst>
            <a:rect l="l" t="t" r="r" b="b"/>
            <a:pathLst>
              <a:path w="3791759" h="2135967">
                <a:moveTo>
                  <a:pt x="0" y="0"/>
                </a:moveTo>
                <a:lnTo>
                  <a:pt x="3791759" y="0"/>
                </a:lnTo>
                <a:lnTo>
                  <a:pt x="3791759" y="2135967"/>
                </a:lnTo>
                <a:lnTo>
                  <a:pt x="0" y="2135967"/>
                </a:lnTo>
                <a:close/>
              </a:path>
            </a:pathLst>
          </a:custGeom>
          <a:solidFill>
            <a:schemeClr val="bg1">
              <a:lumMod val="75000"/>
            </a:schemeClr>
          </a:solidFill>
        </p:spPr>
        <p:txBody>
          <a:bodyPr wrap="square" tIns="396000" anchor="t" anchorCtr="0"/>
          <a:lstStyle>
            <a:lvl1pPr marL="0" marR="0" indent="0" algn="ctr" defTabSz="685800" rtl="0" eaLnBrk="1" fontAlgn="auto" latinLnBrk="0" hangingPunct="1">
              <a:lnSpc>
                <a:spcPct val="100000"/>
              </a:lnSpc>
              <a:spcBef>
                <a:spcPts val="0"/>
              </a:spcBef>
              <a:spcAft>
                <a:spcPts val="0"/>
              </a:spcAft>
              <a:buClr>
                <a:schemeClr val="tx1"/>
              </a:buClr>
              <a:buSzPct val="100000"/>
              <a:buFont typeface="Calibri" panose="020F0502020204030204" pitchFamily="34" charset="0"/>
              <a:buNone/>
              <a:tabLst/>
              <a:defRPr lang="nl-NL" sz="825" kern="1200" noProof="0" dirty="0">
                <a:solidFill>
                  <a:schemeClr val="bg1">
                    <a:lumMod val="95000"/>
                  </a:schemeClr>
                </a:solidFill>
                <a:latin typeface="+mn-lt"/>
                <a:ea typeface="+mn-ea"/>
                <a:cs typeface="+mn-cs"/>
              </a:defRPr>
            </a:lvl1pPr>
          </a:lstStyle>
          <a:p>
            <a:r>
              <a:rPr lang="nl-NL" dirty="0"/>
              <a:t>Selecteer dit kader, ga naar de tab ‘Slidebuilder’, </a:t>
            </a:r>
            <a:br>
              <a:rPr lang="nl-NL" dirty="0"/>
            </a:br>
            <a:r>
              <a:rPr lang="nl-NL" dirty="0"/>
              <a:t>klik op ‘Afbeeldingen’, selecteer de gewenste afbeelding </a:t>
            </a:r>
            <a:br>
              <a:rPr lang="nl-NL" dirty="0"/>
            </a:br>
            <a:r>
              <a:rPr lang="nl-NL" dirty="0"/>
              <a:t>en klik op ‘Invoegen’.</a:t>
            </a:r>
          </a:p>
        </p:txBody>
      </p:sp>
      <p:sp>
        <p:nvSpPr>
          <p:cNvPr id="82" name="Tijdelijke aanduiding voor tekst 4">
            <a:extLst>
              <a:ext uri="{FF2B5EF4-FFF2-40B4-BE49-F238E27FC236}">
                <a16:creationId xmlns:a16="http://schemas.microsoft.com/office/drawing/2014/main" id="{CFC28A95-BE7F-4F16-B283-4BB895D45D59}"/>
              </a:ext>
            </a:extLst>
          </p:cNvPr>
          <p:cNvSpPr>
            <a:spLocks noGrp="1"/>
          </p:cNvSpPr>
          <p:nvPr>
            <p:ph type="body" sz="quarter" idx="21" hasCustomPrompt="1"/>
          </p:nvPr>
        </p:nvSpPr>
        <p:spPr>
          <a:xfrm>
            <a:off x="4225204" y="2329451"/>
            <a:ext cx="1573642" cy="2143035"/>
          </a:xfrm>
          <a:blipFill>
            <a:blip r:embed="rId6"/>
            <a:srcRect/>
            <a:stretch>
              <a:fillRect l="1" r="1"/>
            </a:stretch>
          </a:blipFill>
        </p:spPr>
        <p:txBody>
          <a:bodyPr/>
          <a:lstStyle>
            <a:lvl1pPr>
              <a:defRPr sz="100">
                <a:solidFill>
                  <a:schemeClr val="bg1"/>
                </a:solidFill>
              </a:defRPr>
            </a:lvl1pPr>
          </a:lstStyle>
          <a:p>
            <a:pPr lvl="0"/>
            <a:r>
              <a:rPr lang="nl-NL" dirty="0"/>
              <a:t> </a:t>
            </a:r>
          </a:p>
        </p:txBody>
      </p:sp>
      <p:sp>
        <p:nvSpPr>
          <p:cNvPr id="83" name="Picture Placeholder 20">
            <a:extLst>
              <a:ext uri="{FF2B5EF4-FFF2-40B4-BE49-F238E27FC236}">
                <a16:creationId xmlns:a16="http://schemas.microsoft.com/office/drawing/2014/main" id="{166F0081-980E-4E56-BDA2-3D53DF752413}"/>
              </a:ext>
            </a:extLst>
          </p:cNvPr>
          <p:cNvSpPr>
            <a:spLocks noGrp="1"/>
          </p:cNvSpPr>
          <p:nvPr>
            <p:ph type="pic" sz="quarter" idx="13" hasCustomPrompt="1"/>
          </p:nvPr>
        </p:nvSpPr>
        <p:spPr>
          <a:xfrm>
            <a:off x="4389598" y="2490473"/>
            <a:ext cx="1244852" cy="1656132"/>
          </a:xfrm>
          <a:custGeom>
            <a:avLst/>
            <a:gdLst>
              <a:gd name="connsiteX0" fmla="*/ 0 w 1222609"/>
              <a:gd name="connsiteY0" fmla="*/ 0 h 1626542"/>
              <a:gd name="connsiteX1" fmla="*/ 1222609 w 1222609"/>
              <a:gd name="connsiteY1" fmla="*/ 0 h 1626542"/>
              <a:gd name="connsiteX2" fmla="*/ 1222609 w 1222609"/>
              <a:gd name="connsiteY2" fmla="*/ 1626542 h 1626542"/>
              <a:gd name="connsiteX3" fmla="*/ 0 w 1222609"/>
              <a:gd name="connsiteY3" fmla="*/ 1626542 h 1626542"/>
            </a:gdLst>
            <a:ahLst/>
            <a:cxnLst>
              <a:cxn ang="0">
                <a:pos x="connsiteX0" y="connsiteY0"/>
              </a:cxn>
              <a:cxn ang="0">
                <a:pos x="connsiteX1" y="connsiteY1"/>
              </a:cxn>
              <a:cxn ang="0">
                <a:pos x="connsiteX2" y="connsiteY2"/>
              </a:cxn>
              <a:cxn ang="0">
                <a:pos x="connsiteX3" y="connsiteY3"/>
              </a:cxn>
            </a:cxnLst>
            <a:rect l="l" t="t" r="r" b="b"/>
            <a:pathLst>
              <a:path w="1222609" h="1626542">
                <a:moveTo>
                  <a:pt x="0" y="0"/>
                </a:moveTo>
                <a:lnTo>
                  <a:pt x="1222609" y="0"/>
                </a:lnTo>
                <a:lnTo>
                  <a:pt x="1222609" y="1626542"/>
                </a:lnTo>
                <a:lnTo>
                  <a:pt x="0" y="1626542"/>
                </a:lnTo>
                <a:close/>
              </a:path>
            </a:pathLst>
          </a:custGeom>
          <a:solidFill>
            <a:schemeClr val="bg1">
              <a:lumMod val="75000"/>
            </a:schemeClr>
          </a:solidFill>
        </p:spPr>
        <p:txBody>
          <a:bodyPr wrap="square" tIns="0" anchor="ctr" anchorCtr="0"/>
          <a:lstStyle>
            <a:lvl1pPr marL="0" marR="0" indent="0" algn="ctr" defTabSz="539354" rtl="0" eaLnBrk="1" fontAlgn="auto" latinLnBrk="0" hangingPunct="1">
              <a:lnSpc>
                <a:spcPct val="100000"/>
              </a:lnSpc>
              <a:spcBef>
                <a:spcPts val="225"/>
              </a:spcBef>
              <a:spcAft>
                <a:spcPts val="0"/>
              </a:spcAft>
              <a:buClr>
                <a:schemeClr val="bg2"/>
              </a:buClr>
              <a:buSzPct val="100000"/>
              <a:tabLst/>
              <a:defRPr lang="nl-NL" sz="825" kern="1200" noProof="0" dirty="0">
                <a:solidFill>
                  <a:schemeClr val="bg1">
                    <a:lumMod val="95000"/>
                  </a:schemeClr>
                </a:solidFill>
                <a:latin typeface="+mn-lt"/>
                <a:ea typeface="+mn-ea"/>
                <a:cs typeface="+mn-cs"/>
              </a:defRPr>
            </a:lvl1pPr>
          </a:lstStyle>
          <a:p>
            <a:r>
              <a:rPr lang="nl-NL" dirty="0"/>
              <a:t>Selecteer dit kader, ga naar de tab ‘Slidebuilder’, </a:t>
            </a:r>
            <a:br>
              <a:rPr lang="nl-NL" dirty="0"/>
            </a:br>
            <a:r>
              <a:rPr lang="nl-NL" dirty="0"/>
              <a:t>klik op ‘Afbeeldingen’, selecteer de gewenste afbeelding en klik op ‘Invoegen’.</a:t>
            </a:r>
          </a:p>
        </p:txBody>
      </p:sp>
      <p:sp>
        <p:nvSpPr>
          <p:cNvPr id="91" name="titel">
            <a:extLst>
              <a:ext uri="{FF2B5EF4-FFF2-40B4-BE49-F238E27FC236}">
                <a16:creationId xmlns:a16="http://schemas.microsoft.com/office/drawing/2014/main" id="{3ACD14F5-DBB4-493F-849C-238FD33793D4}"/>
              </a:ext>
            </a:extLst>
          </p:cNvPr>
          <p:cNvSpPr>
            <a:spLocks noGrp="1"/>
          </p:cNvSpPr>
          <p:nvPr>
            <p:ph type="title" hasCustomPrompt="1"/>
          </p:nvPr>
        </p:nvSpPr>
        <p:spPr>
          <a:xfrm>
            <a:off x="401241" y="541926"/>
            <a:ext cx="4170760" cy="531827"/>
          </a:xfrm>
        </p:spPr>
        <p:txBody>
          <a:bodyPr/>
          <a:lstStyle>
            <a:lvl1pPr algn="l">
              <a:defRPr/>
            </a:lvl1pPr>
          </a:lstStyle>
          <a:p>
            <a:r>
              <a:rPr lang="nl-NL" dirty="0"/>
              <a:t>Titel</a:t>
            </a:r>
            <a:br>
              <a:rPr lang="nl-NL" dirty="0"/>
            </a:br>
            <a:r>
              <a:rPr lang="nl-NL" dirty="0"/>
              <a:t>max. 2 regels</a:t>
            </a:r>
          </a:p>
        </p:txBody>
      </p:sp>
      <p:sp>
        <p:nvSpPr>
          <p:cNvPr id="89" name="Tijdelijke aanduiding voor tekst 7">
            <a:extLst>
              <a:ext uri="{FF2B5EF4-FFF2-40B4-BE49-F238E27FC236}">
                <a16:creationId xmlns:a16="http://schemas.microsoft.com/office/drawing/2014/main" id="{B4D70A08-D283-4789-834D-98127DDD4DCB}"/>
              </a:ext>
            </a:extLst>
          </p:cNvPr>
          <p:cNvSpPr>
            <a:spLocks noGrp="1"/>
          </p:cNvSpPr>
          <p:nvPr>
            <p:ph type="body" sz="quarter" idx="15" hasCustomPrompt="1"/>
          </p:nvPr>
        </p:nvSpPr>
        <p:spPr>
          <a:xfrm>
            <a:off x="3387248" y="3014385"/>
            <a:ext cx="729440" cy="1327668"/>
          </a:xfrm>
          <a:blipFill>
            <a:blip r:embed="rId7"/>
            <a:stretch>
              <a:fillRect/>
            </a:stretch>
          </a:blipFill>
        </p:spPr>
        <p:txBody>
          <a:bodyPr/>
          <a:lstStyle>
            <a:lvl1pPr marL="0" indent="0">
              <a:buNone/>
              <a:defRPr/>
            </a:lvl1pPr>
          </a:lstStyle>
          <a:p>
            <a:pPr lvl="0"/>
            <a:r>
              <a:rPr lang="nl-NL" dirty="0"/>
              <a:t> </a:t>
            </a:r>
          </a:p>
        </p:txBody>
      </p:sp>
      <p:sp>
        <p:nvSpPr>
          <p:cNvPr id="90" name="Tijdelijke aanduiding voor afbeelding 89">
            <a:extLst>
              <a:ext uri="{FF2B5EF4-FFF2-40B4-BE49-F238E27FC236}">
                <a16:creationId xmlns:a16="http://schemas.microsoft.com/office/drawing/2014/main" id="{75FDFC47-725F-4AFB-8FA6-2B045C610146}"/>
              </a:ext>
            </a:extLst>
          </p:cNvPr>
          <p:cNvSpPr>
            <a:spLocks noGrp="1"/>
          </p:cNvSpPr>
          <p:nvPr>
            <p:ph type="pic" sz="quarter" idx="37" hasCustomPrompt="1"/>
          </p:nvPr>
        </p:nvSpPr>
        <p:spPr>
          <a:xfrm>
            <a:off x="3422778" y="3040141"/>
            <a:ext cx="508135" cy="1099472"/>
          </a:xfrm>
          <a:custGeom>
            <a:avLst/>
            <a:gdLst>
              <a:gd name="connsiteX0" fmla="*/ 248081 w 2119086"/>
              <a:gd name="connsiteY0" fmla="*/ 0 h 4585153"/>
              <a:gd name="connsiteX1" fmla="*/ 497569 w 2119086"/>
              <a:gd name="connsiteY1" fmla="*/ 0 h 4585153"/>
              <a:gd name="connsiteX2" fmla="*/ 497569 w 2119086"/>
              <a:gd name="connsiteY2" fmla="*/ 26213 h 4585153"/>
              <a:gd name="connsiteX3" fmla="*/ 663832 w 2119086"/>
              <a:gd name="connsiteY3" fmla="*/ 192476 h 4585153"/>
              <a:gd name="connsiteX4" fmla="*/ 1483830 w 2119086"/>
              <a:gd name="connsiteY4" fmla="*/ 192476 h 4585153"/>
              <a:gd name="connsiteX5" fmla="*/ 1650093 w 2119086"/>
              <a:gd name="connsiteY5" fmla="*/ 26213 h 4585153"/>
              <a:gd name="connsiteX6" fmla="*/ 1650093 w 2119086"/>
              <a:gd name="connsiteY6" fmla="*/ 0 h 4585153"/>
              <a:gd name="connsiteX7" fmla="*/ 1871005 w 2119086"/>
              <a:gd name="connsiteY7" fmla="*/ 0 h 4585153"/>
              <a:gd name="connsiteX8" fmla="*/ 2119086 w 2119086"/>
              <a:gd name="connsiteY8" fmla="*/ 248081 h 4585153"/>
              <a:gd name="connsiteX9" fmla="*/ 2119086 w 2119086"/>
              <a:gd name="connsiteY9" fmla="*/ 4337072 h 4585153"/>
              <a:gd name="connsiteX10" fmla="*/ 1871005 w 2119086"/>
              <a:gd name="connsiteY10" fmla="*/ 4585153 h 4585153"/>
              <a:gd name="connsiteX11" fmla="*/ 248081 w 2119086"/>
              <a:gd name="connsiteY11" fmla="*/ 4585153 h 4585153"/>
              <a:gd name="connsiteX12" fmla="*/ 0 w 2119086"/>
              <a:gd name="connsiteY12" fmla="*/ 4337072 h 4585153"/>
              <a:gd name="connsiteX13" fmla="*/ 0 w 2119086"/>
              <a:gd name="connsiteY13" fmla="*/ 248081 h 4585153"/>
              <a:gd name="connsiteX14" fmla="*/ 248081 w 2119086"/>
              <a:gd name="connsiteY14" fmla="*/ 0 h 45851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119086" h="4585153">
                <a:moveTo>
                  <a:pt x="248081" y="0"/>
                </a:moveTo>
                <a:lnTo>
                  <a:pt x="497569" y="0"/>
                </a:lnTo>
                <a:lnTo>
                  <a:pt x="497569" y="26213"/>
                </a:lnTo>
                <a:cubicBezTo>
                  <a:pt x="497569" y="118038"/>
                  <a:pt x="572007" y="192476"/>
                  <a:pt x="663832" y="192476"/>
                </a:cubicBezTo>
                <a:lnTo>
                  <a:pt x="1483830" y="192476"/>
                </a:lnTo>
                <a:cubicBezTo>
                  <a:pt x="1575655" y="192476"/>
                  <a:pt x="1650093" y="118038"/>
                  <a:pt x="1650093" y="26213"/>
                </a:cubicBezTo>
                <a:lnTo>
                  <a:pt x="1650093" y="0"/>
                </a:lnTo>
                <a:lnTo>
                  <a:pt x="1871005" y="0"/>
                </a:lnTo>
                <a:cubicBezTo>
                  <a:pt x="2008016" y="0"/>
                  <a:pt x="2119086" y="111070"/>
                  <a:pt x="2119086" y="248081"/>
                </a:cubicBezTo>
                <a:lnTo>
                  <a:pt x="2119086" y="4337072"/>
                </a:lnTo>
                <a:cubicBezTo>
                  <a:pt x="2119086" y="4474083"/>
                  <a:pt x="2008016" y="4585153"/>
                  <a:pt x="1871005" y="4585153"/>
                </a:cubicBezTo>
                <a:lnTo>
                  <a:pt x="248081" y="4585153"/>
                </a:lnTo>
                <a:cubicBezTo>
                  <a:pt x="111070" y="4585153"/>
                  <a:pt x="0" y="4474083"/>
                  <a:pt x="0" y="4337072"/>
                </a:cubicBezTo>
                <a:lnTo>
                  <a:pt x="0" y="248081"/>
                </a:lnTo>
                <a:cubicBezTo>
                  <a:pt x="0" y="111070"/>
                  <a:pt x="111070" y="0"/>
                  <a:pt x="248081" y="0"/>
                </a:cubicBezTo>
                <a:close/>
              </a:path>
            </a:pathLst>
          </a:custGeom>
          <a:solidFill>
            <a:schemeClr val="bg1">
              <a:lumMod val="75000"/>
            </a:schemeClr>
          </a:solidFill>
        </p:spPr>
        <p:txBody>
          <a:bodyPr wrap="square" bIns="1260000" anchor="ctr" anchorCtr="0">
            <a:noAutofit/>
          </a:bodyPr>
          <a:lstStyle>
            <a:lvl1pPr marL="214313" marR="0" indent="-214313" algn="ctr" defTabSz="539354" rtl="0" eaLnBrk="1" fontAlgn="auto" latinLnBrk="0" hangingPunct="1">
              <a:lnSpc>
                <a:spcPct val="100000"/>
              </a:lnSpc>
              <a:spcBef>
                <a:spcPts val="225"/>
              </a:spcBef>
              <a:spcAft>
                <a:spcPts val="0"/>
              </a:spcAft>
              <a:buClr>
                <a:schemeClr val="bg2"/>
              </a:buClr>
              <a:buSzPct val="100000"/>
              <a:buNone/>
              <a:tabLst/>
              <a:defRPr sz="1050">
                <a:solidFill>
                  <a:schemeClr val="bg1">
                    <a:lumMod val="95000"/>
                  </a:schemeClr>
                </a:solidFill>
              </a:defRPr>
            </a:lvl1pPr>
          </a:lstStyle>
          <a:p>
            <a:pPr marL="214313" marR="0" lvl="0" indent="-214313" algn="ctr" defTabSz="539354" rtl="0" eaLnBrk="1" fontAlgn="auto" latinLnBrk="0" hangingPunct="1">
              <a:lnSpc>
                <a:spcPct val="100000"/>
              </a:lnSpc>
              <a:spcBef>
                <a:spcPts val="225"/>
              </a:spcBef>
              <a:spcAft>
                <a:spcPts val="450"/>
              </a:spcAft>
              <a:buClr>
                <a:schemeClr val="bg2"/>
              </a:buClr>
              <a:buSzPct val="100000"/>
              <a:tabLst/>
              <a:defRPr/>
            </a:pPr>
            <a:r>
              <a:rPr lang="nl-NL" noProof="0" dirty="0"/>
              <a:t> </a:t>
            </a:r>
          </a:p>
        </p:txBody>
      </p:sp>
    </p:spTree>
    <p:extLst>
      <p:ext uri="{BB962C8B-B14F-4D97-AF65-F5344CB8AC3E}">
        <p14:creationId xmlns:p14="http://schemas.microsoft.com/office/powerpoint/2010/main" val="23222580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96.xml><?xml version="1.0" encoding="utf-8"?>
<p:sldLayout xmlns:a="http://schemas.openxmlformats.org/drawingml/2006/main" xmlns:r="http://schemas.openxmlformats.org/officeDocument/2006/relationships" xmlns:p="http://schemas.openxmlformats.org/presentationml/2006/main" preserve="1" userDrawn="1">
  <p:cSld name="Laptop [beeld]">
    <p:bg>
      <p:bgPr>
        <a:solidFill>
          <a:schemeClr val="bg1"/>
        </a:solidFill>
        <a:effectLst/>
      </p:bgPr>
    </p:bg>
    <p:spTree>
      <p:nvGrpSpPr>
        <p:cNvPr id="1" name=""/>
        <p:cNvGrpSpPr/>
        <p:nvPr/>
      </p:nvGrpSpPr>
      <p:grpSpPr>
        <a:xfrm>
          <a:off x="0" y="0"/>
          <a:ext cx="0" cy="0"/>
          <a:chOff x="0" y="0"/>
          <a:chExt cx="0" cy="0"/>
        </a:xfrm>
      </p:grpSpPr>
      <p:sp>
        <p:nvSpPr>
          <p:cNvPr id="2" name="Tekstvak 1">
            <a:extLst>
              <a:ext uri="{FF2B5EF4-FFF2-40B4-BE49-F238E27FC236}">
                <a16:creationId xmlns:a16="http://schemas.microsoft.com/office/drawing/2014/main" id="{16E8B1AC-7EE8-4EC5-91A5-37F2299AB9A4}"/>
              </a:ext>
            </a:extLst>
          </p:cNvPr>
          <p:cNvSpPr txBox="1">
            <a:spLocks/>
          </p:cNvSpPr>
          <p:nvPr userDrawn="1"/>
        </p:nvSpPr>
        <p:spPr>
          <a:xfrm>
            <a:off x="1" y="3372446"/>
            <a:ext cx="3344825" cy="1771056"/>
          </a:xfrm>
          <a:custGeom>
            <a:avLst/>
            <a:gdLst>
              <a:gd name="connsiteX0" fmla="*/ 0 w 4459767"/>
              <a:gd name="connsiteY0" fmla="*/ 0 h 2361408"/>
              <a:gd name="connsiteX1" fmla="*/ 188757 w 4459767"/>
              <a:gd name="connsiteY1" fmla="*/ 263618 h 2361408"/>
              <a:gd name="connsiteX2" fmla="*/ 4342871 w 4459767"/>
              <a:gd name="connsiteY2" fmla="*/ 2325152 h 2361408"/>
              <a:gd name="connsiteX3" fmla="*/ 4459767 w 4459767"/>
              <a:gd name="connsiteY3" fmla="*/ 2361408 h 2361408"/>
              <a:gd name="connsiteX4" fmla="*/ 0 w 4459767"/>
              <a:gd name="connsiteY4" fmla="*/ 2361408 h 23614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59767" h="2361408">
                <a:moveTo>
                  <a:pt x="0" y="0"/>
                </a:moveTo>
                <a:lnTo>
                  <a:pt x="188757" y="263618"/>
                </a:lnTo>
                <a:cubicBezTo>
                  <a:pt x="1272638" y="1642098"/>
                  <a:pt x="2978863" y="1917971"/>
                  <a:pt x="4342871" y="2325152"/>
                </a:cubicBezTo>
                <a:lnTo>
                  <a:pt x="4459767" y="2361408"/>
                </a:lnTo>
                <a:lnTo>
                  <a:pt x="0" y="2361408"/>
                </a:lnTo>
                <a:close/>
              </a:path>
            </a:pathLst>
          </a:custGeom>
          <a:solidFill>
            <a:schemeClr val="accent2"/>
          </a:solidFill>
        </p:spPr>
        <p:txBody>
          <a:bodyPr wrap="square">
            <a:noAutofit/>
          </a:bodyPr>
          <a:lstStyle>
            <a:lvl1pPr marL="0" indent="0" algn="l" defTabSz="914400" rtl="0" eaLnBrk="1" latinLnBrk="0" hangingPunct="1">
              <a:lnSpc>
                <a:spcPct val="90000"/>
              </a:lnSpc>
              <a:spcBef>
                <a:spcPts val="1000"/>
              </a:spcBef>
              <a:buClr>
                <a:schemeClr val="tx1"/>
              </a:buClr>
              <a:buFont typeface="Calibri" panose="020F0502020204030204" pitchFamily="34" charset="0"/>
              <a:buNone/>
              <a:defRPr sz="1400" kern="1200">
                <a:solidFill>
                  <a:schemeClr val="tx1"/>
                </a:solidFill>
                <a:latin typeface="+mn-lt"/>
                <a:ea typeface="+mn-ea"/>
                <a:cs typeface="+mn-cs"/>
              </a:defRPr>
            </a:lvl1pPr>
            <a:lvl2pPr marL="536575" indent="-273050" algn="l" defTabSz="914400" rtl="0" eaLnBrk="1" latinLnBrk="0" hangingPunct="1">
              <a:lnSpc>
                <a:spcPct val="90000"/>
              </a:lnSpc>
              <a:spcBef>
                <a:spcPts val="500"/>
              </a:spcBef>
              <a:buClr>
                <a:schemeClr val="tx1"/>
              </a:buClr>
              <a:buFont typeface="Arial" panose="020B0604020202020204" pitchFamily="34" charset="0"/>
              <a:buChar char="›"/>
              <a:defRPr sz="1400" kern="1200">
                <a:solidFill>
                  <a:schemeClr val="tx1"/>
                </a:solidFill>
                <a:latin typeface="+mn-lt"/>
                <a:ea typeface="+mn-ea"/>
                <a:cs typeface="+mn-cs"/>
              </a:defRPr>
            </a:lvl2pPr>
            <a:lvl3pPr marL="0" indent="0" algn="l" defTabSz="914400" rtl="0" eaLnBrk="1" latinLnBrk="0" hangingPunct="1">
              <a:lnSpc>
                <a:spcPct val="90000"/>
              </a:lnSpc>
              <a:spcBef>
                <a:spcPts val="500"/>
              </a:spcBef>
              <a:buFont typeface="Arial" panose="020B0604020202020204" pitchFamily="34" charset="0"/>
              <a:buNone/>
              <a:defRPr sz="1400" kern="1200">
                <a:solidFill>
                  <a:schemeClr val="tx1"/>
                </a:solidFill>
                <a:latin typeface="+mn-lt"/>
                <a:ea typeface="+mn-ea"/>
                <a:cs typeface="+mn-cs"/>
              </a:defRPr>
            </a:lvl3pPr>
            <a:lvl4pPr marL="0" indent="0" algn="l" defTabSz="914400" rtl="0" eaLnBrk="1" latinLnBrk="0" hangingPunct="1">
              <a:lnSpc>
                <a:spcPts val="3200"/>
              </a:lnSpc>
              <a:spcBef>
                <a:spcPts val="500"/>
              </a:spcBef>
              <a:buFont typeface="Arial" panose="020B0604020202020204" pitchFamily="34" charset="0"/>
              <a:buNone/>
              <a:defRPr sz="3400" b="1" i="0" kern="1200">
                <a:solidFill>
                  <a:schemeClr val="tx1"/>
                </a:solidFill>
                <a:latin typeface="+mn-lt"/>
                <a:ea typeface="+mn-ea"/>
                <a:cs typeface="+mn-cs"/>
              </a:defRPr>
            </a:lvl4pPr>
            <a:lvl5pPr marL="0" indent="0" algn="l" defTabSz="914400" rtl="0" eaLnBrk="1" latinLnBrk="0" hangingPunct="1">
              <a:lnSpc>
                <a:spcPct val="90000"/>
              </a:lnSpc>
              <a:spcBef>
                <a:spcPts val="500"/>
              </a:spcBef>
              <a:buFont typeface="Calibri" panose="020F0502020204030204" pitchFamily="34" charset="0"/>
              <a:buNone/>
              <a:tabLst/>
              <a:defRPr sz="1800" b="1" kern="1200" cap="none" spc="0" baseline="0">
                <a:solidFill>
                  <a:schemeClr val="tx1"/>
                </a:solidFill>
                <a:latin typeface="+mn-lt"/>
                <a:ea typeface="+mn-ea"/>
                <a:cs typeface="+mn-cs"/>
              </a:defRPr>
            </a:lvl5pPr>
            <a:lvl6pPr marL="0" indent="0" algn="l" defTabSz="914400" rtl="0" eaLnBrk="1" latinLnBrk="0" hangingPunct="1">
              <a:lnSpc>
                <a:spcPct val="90000"/>
              </a:lnSpc>
              <a:spcBef>
                <a:spcPts val="500"/>
              </a:spcBef>
              <a:buFont typeface="Arial" panose="020B0604020202020204" pitchFamily="34" charset="0"/>
              <a:buNone/>
              <a:defRPr sz="1400" b="1" kern="1200">
                <a:solidFill>
                  <a:schemeClr val="accent4"/>
                </a:solidFill>
                <a:latin typeface="+mn-lt"/>
                <a:ea typeface="+mn-ea"/>
                <a:cs typeface="+mn-cs"/>
              </a:defRPr>
            </a:lvl6pPr>
            <a:lvl7pPr marL="263525" indent="-263525" algn="l" defTabSz="914400" rtl="0" eaLnBrk="1" latinLnBrk="0" hangingPunct="1">
              <a:lnSpc>
                <a:spcPct val="90000"/>
              </a:lnSpc>
              <a:spcBef>
                <a:spcPts val="500"/>
              </a:spcBef>
              <a:buFont typeface="+mj-lt"/>
              <a:buAutoNum type="arabicPeriod"/>
              <a:defRPr sz="1400" kern="1200">
                <a:solidFill>
                  <a:schemeClr val="tx1"/>
                </a:solidFill>
                <a:latin typeface="+mn-lt"/>
                <a:ea typeface="+mn-ea"/>
                <a:cs typeface="+mn-cs"/>
              </a:defRPr>
            </a:lvl7pPr>
            <a:lvl8pPr marL="263525" indent="-263525" algn="l" defTabSz="914400" rtl="0" eaLnBrk="1" latinLnBrk="0" hangingPunct="1">
              <a:lnSpc>
                <a:spcPct val="90000"/>
              </a:lnSpc>
              <a:spcBef>
                <a:spcPts val="500"/>
              </a:spcBef>
              <a:buFont typeface="+mj-lt"/>
              <a:buAutoNum type="alphaLcPeriod"/>
              <a:defRPr sz="1400" kern="1200">
                <a:solidFill>
                  <a:schemeClr val="tx1"/>
                </a:solidFill>
                <a:latin typeface="+mn-lt"/>
                <a:ea typeface="+mn-ea"/>
                <a:cs typeface="+mn-cs"/>
              </a:defRPr>
            </a:lvl8pPr>
            <a:lvl9pPr marL="0" indent="0" algn="l" defTabSz="914400" rtl="0" eaLnBrk="1" latinLnBrk="0" hangingPunct="1">
              <a:lnSpc>
                <a:spcPct val="90000"/>
              </a:lnSpc>
              <a:spcBef>
                <a:spcPts val="500"/>
              </a:spcBef>
              <a:buFont typeface="Arial" panose="020B0604020202020204" pitchFamily="34" charset="0"/>
              <a:buNone/>
              <a:defRPr sz="1200" i="1" kern="1200">
                <a:solidFill>
                  <a:schemeClr val="tx1"/>
                </a:solidFill>
                <a:latin typeface="+mn-lt"/>
                <a:ea typeface="+mn-ea"/>
                <a:cs typeface="+mn-cs"/>
              </a:defRPr>
            </a:lvl9pPr>
          </a:lstStyle>
          <a:p>
            <a:r>
              <a:rPr lang="nl-NL" sz="1050" dirty="0"/>
              <a:t> </a:t>
            </a:r>
          </a:p>
        </p:txBody>
      </p:sp>
      <p:grpSp>
        <p:nvGrpSpPr>
          <p:cNvPr id="10" name="- INSTRUCTIES">
            <a:extLst>
              <a:ext uri="{FF2B5EF4-FFF2-40B4-BE49-F238E27FC236}">
                <a16:creationId xmlns:a16="http://schemas.microsoft.com/office/drawing/2014/main" id="{AD9395A9-C245-4E56-909E-615691627F8C}"/>
              </a:ext>
            </a:extLst>
          </p:cNvPr>
          <p:cNvGrpSpPr/>
          <p:nvPr userDrawn="1"/>
        </p:nvGrpSpPr>
        <p:grpSpPr>
          <a:xfrm>
            <a:off x="9283196" y="0"/>
            <a:ext cx="2770040" cy="5016356"/>
            <a:chOff x="-3786165" y="-1"/>
            <a:chExt cx="3693386" cy="6688475"/>
          </a:xfrm>
        </p:grpSpPr>
        <p:sp>
          <p:nvSpPr>
            <p:cNvPr id="12" name="Rechthoek 11">
              <a:extLst>
                <a:ext uri="{FF2B5EF4-FFF2-40B4-BE49-F238E27FC236}">
                  <a16:creationId xmlns:a16="http://schemas.microsoft.com/office/drawing/2014/main" id="{8E88618B-0D2C-4194-9CE7-F1D0B204423B}"/>
                </a:ext>
              </a:extLst>
            </p:cNvPr>
            <p:cNvSpPr/>
            <p:nvPr userDrawn="1"/>
          </p:nvSpPr>
          <p:spPr>
            <a:xfrm>
              <a:off x="-3786165" y="-1"/>
              <a:ext cx="3593091" cy="6034857"/>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450"/>
                </a:spcBef>
                <a:spcAft>
                  <a:spcPts val="450"/>
                </a:spcAft>
              </a:pPr>
              <a:r>
                <a:rPr lang="nl-NL" sz="1050" b="1" cap="all" baseline="0" noProof="0" dirty="0">
                  <a:solidFill>
                    <a:schemeClr val="accent1"/>
                  </a:solidFill>
                  <a:latin typeface="Calibri" panose="020F0502020204030204" pitchFamily="34" charset="0"/>
                  <a:cs typeface="Calibri" panose="020F0502020204030204" pitchFamily="34" charset="0"/>
                </a:rPr>
                <a:t>Afbeelding invoegen/opmaken</a:t>
              </a:r>
            </a:p>
          </p:txBody>
        </p:sp>
        <p:sp>
          <p:nvSpPr>
            <p:cNvPr id="13" name="Ovaal 12">
              <a:extLst>
                <a:ext uri="{FF2B5EF4-FFF2-40B4-BE49-F238E27FC236}">
                  <a16:creationId xmlns:a16="http://schemas.microsoft.com/office/drawing/2014/main" id="{842AE23A-C89F-4D39-9981-91CCDA1FE133}"/>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4" name="Rechthoek 13">
              <a:extLst>
                <a:ext uri="{FF2B5EF4-FFF2-40B4-BE49-F238E27FC236}">
                  <a16:creationId xmlns:a16="http://schemas.microsoft.com/office/drawing/2014/main" id="{D186BB90-28A0-4810-9220-2DDD9ED2D5E9}"/>
                </a:ext>
              </a:extLst>
            </p:cNvPr>
            <p:cNvSpPr/>
            <p:nvPr userDrawn="1"/>
          </p:nvSpPr>
          <p:spPr>
            <a:xfrm>
              <a:off x="-3319415" y="465324"/>
              <a:ext cx="2962706" cy="668152"/>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Wanneer nodig, verwijder de bestaande afbeelding d.m.v. de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Selecteer het afbeeldingskader, ga naar de tab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‘Slidebuilder'</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'Afbeeldingen’</a:t>
              </a:r>
              <a:endPar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endParaRPr>
            </a:p>
          </p:txBody>
        </p:sp>
        <p:sp>
          <p:nvSpPr>
            <p:cNvPr id="15" name="Ovaal 14">
              <a:extLst>
                <a:ext uri="{FF2B5EF4-FFF2-40B4-BE49-F238E27FC236}">
                  <a16:creationId xmlns:a16="http://schemas.microsoft.com/office/drawing/2014/main" id="{01E40480-AA05-4E35-8461-949E8E6C5459}"/>
                </a:ext>
              </a:extLst>
            </p:cNvPr>
            <p:cNvSpPr/>
            <p:nvPr userDrawn="1"/>
          </p:nvSpPr>
          <p:spPr>
            <a:xfrm>
              <a:off x="-3603587" y="2633935"/>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16" name="Rechthoek 15">
              <a:extLst>
                <a:ext uri="{FF2B5EF4-FFF2-40B4-BE49-F238E27FC236}">
                  <a16:creationId xmlns:a16="http://schemas.microsoft.com/office/drawing/2014/main" id="{0AD9D1BB-F793-4446-8254-ADE85D54C0A4}"/>
                </a:ext>
              </a:extLst>
            </p:cNvPr>
            <p:cNvSpPr/>
            <p:nvPr userDrawn="1"/>
          </p:nvSpPr>
          <p:spPr>
            <a:xfrm>
              <a:off x="-3319416" y="2633936"/>
              <a:ext cx="3126341" cy="462795"/>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Klik met de rechter muisknop op de miniatuurweergave van de dia aan de linkerkant van het scherm en kies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‘Dia herstellen’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17" name="Ovaal 16">
              <a:extLst>
                <a:ext uri="{FF2B5EF4-FFF2-40B4-BE49-F238E27FC236}">
                  <a16:creationId xmlns:a16="http://schemas.microsoft.com/office/drawing/2014/main" id="{D070E9CB-43CE-4E00-B975-8427447B841A}"/>
                </a:ext>
              </a:extLst>
            </p:cNvPr>
            <p:cNvSpPr/>
            <p:nvPr userDrawn="1"/>
          </p:nvSpPr>
          <p:spPr>
            <a:xfrm>
              <a:off x="-3603587" y="4226365"/>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18" name="Rechthoek 17">
              <a:extLst>
                <a:ext uri="{FF2B5EF4-FFF2-40B4-BE49-F238E27FC236}">
                  <a16:creationId xmlns:a16="http://schemas.microsoft.com/office/drawing/2014/main" id="{4247EF33-0819-407A-8DB4-7C46CF8AF0AC}"/>
                </a:ext>
              </a:extLst>
            </p:cNvPr>
            <p:cNvSpPr/>
            <p:nvPr userDrawn="1"/>
          </p:nvSpPr>
          <p:spPr>
            <a:xfrm>
              <a:off x="-3319416" y="4226366"/>
              <a:ext cx="3008779" cy="820954"/>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Om de afbeelding te schalen of bij te snijden, ga naar de tab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‘Hulpmiddelen voor afbeeldingen - Opmaak’</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‘Bijsnijden’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Schaal met de bolletjes de afbeelding en met de hoekjes het afbeeldingskader.</a:t>
              </a:r>
            </a:p>
          </p:txBody>
        </p:sp>
        <p:sp>
          <p:nvSpPr>
            <p:cNvPr id="19" name="Rechthoek 18">
              <a:extLst>
                <a:ext uri="{FF2B5EF4-FFF2-40B4-BE49-F238E27FC236}">
                  <a16:creationId xmlns:a16="http://schemas.microsoft.com/office/drawing/2014/main" id="{7DF8A9CF-52A3-495B-A0F2-4A7B9180A4C5}"/>
                </a:ext>
              </a:extLst>
            </p:cNvPr>
            <p:cNvSpPr/>
            <p:nvPr userDrawn="1"/>
          </p:nvSpPr>
          <p:spPr>
            <a:xfrm>
              <a:off x="-3316836" y="3200265"/>
              <a:ext cx="1239216" cy="719917"/>
            </a:xfrm>
            <a:prstGeom prst="rect">
              <a:avLst/>
            </a:prstGeom>
            <a:pattFill prst="wdUpDiag">
              <a:fgClr>
                <a:srgbClr val="E0E0E0"/>
              </a:fgClr>
              <a:bgClr>
                <a:srgbClr val="ECECEC"/>
              </a:bgClr>
            </a:pattFill>
            <a:ln w="12700">
              <a:solidFill>
                <a:srgbClr val="D3D3D3"/>
              </a:solidFill>
              <a:prstDash val="solid"/>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72000" tIns="0" rIns="0" bIns="0" numCol="1" spcCol="0" rtlCol="0" fromWordArt="0" anchor="ctr" anchorCtr="0" forceAA="0" compatLnSpc="1">
              <a:prstTxWarp prst="textNoShape">
                <a:avLst/>
              </a:prstTxWarp>
              <a:noAutofit/>
            </a:bodyPr>
            <a:lstStyle/>
            <a:p>
              <a:pPr algn="l"/>
              <a:endParaRPr lang="nl-NL" sz="750" b="0" i="1" noProof="0" dirty="0">
                <a:solidFill>
                  <a:srgbClr val="211F26"/>
                </a:solidFill>
                <a:latin typeface="Calibri" panose="020F0502020204030204" pitchFamily="34" charset="0"/>
                <a:cs typeface="Calibri" panose="020F0502020204030204" pitchFamily="34" charset="0"/>
              </a:endParaRPr>
            </a:p>
          </p:txBody>
        </p:sp>
        <p:grpSp>
          <p:nvGrpSpPr>
            <p:cNvPr id="20" name="Groep 19">
              <a:extLst>
                <a:ext uri="{FF2B5EF4-FFF2-40B4-BE49-F238E27FC236}">
                  <a16:creationId xmlns:a16="http://schemas.microsoft.com/office/drawing/2014/main" id="{EE270055-95E7-438C-A613-0A150A814B34}"/>
                </a:ext>
              </a:extLst>
            </p:cNvPr>
            <p:cNvGrpSpPr/>
            <p:nvPr userDrawn="1"/>
          </p:nvGrpSpPr>
          <p:grpSpPr>
            <a:xfrm>
              <a:off x="-2485819" y="3479783"/>
              <a:ext cx="1222990" cy="563933"/>
              <a:chOff x="-2485819" y="3399207"/>
              <a:chExt cx="1222990" cy="563933"/>
            </a:xfrm>
          </p:grpSpPr>
          <p:sp>
            <p:nvSpPr>
              <p:cNvPr id="60" name="Rechthoek 59">
                <a:extLst>
                  <a:ext uri="{FF2B5EF4-FFF2-40B4-BE49-F238E27FC236}">
                    <a16:creationId xmlns:a16="http://schemas.microsoft.com/office/drawing/2014/main" id="{B893B2C5-7453-46B2-A98C-AC567E93A120}"/>
                  </a:ext>
                </a:extLst>
              </p:cNvPr>
              <p:cNvSpPr/>
              <p:nvPr userDrawn="1"/>
            </p:nvSpPr>
            <p:spPr>
              <a:xfrm>
                <a:off x="-2485819" y="3399207"/>
                <a:ext cx="1176476" cy="504851"/>
              </a:xfrm>
              <a:prstGeom prst="rect">
                <a:avLst/>
              </a:prstGeom>
              <a:solidFill>
                <a:schemeClr val="bg1"/>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61" name="Rechthoek 60">
                <a:extLst>
                  <a:ext uri="{FF2B5EF4-FFF2-40B4-BE49-F238E27FC236}">
                    <a16:creationId xmlns:a16="http://schemas.microsoft.com/office/drawing/2014/main" id="{EF098713-AE13-4FFC-8213-F7C4BF55AC8E}"/>
                  </a:ext>
                </a:extLst>
              </p:cNvPr>
              <p:cNvSpPr/>
              <p:nvPr userDrawn="1"/>
            </p:nvSpPr>
            <p:spPr>
              <a:xfrm>
                <a:off x="-2479584" y="3652838"/>
                <a:ext cx="1164007" cy="246701"/>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nvGrpSpPr>
              <p:cNvPr id="62" name="Groep 61">
                <a:extLst>
                  <a:ext uri="{FF2B5EF4-FFF2-40B4-BE49-F238E27FC236}">
                    <a16:creationId xmlns:a16="http://schemas.microsoft.com/office/drawing/2014/main" id="{9FD36359-B06C-42C9-BEDA-471154C52207}"/>
                  </a:ext>
                </a:extLst>
              </p:cNvPr>
              <p:cNvGrpSpPr/>
              <p:nvPr userDrawn="1"/>
            </p:nvGrpSpPr>
            <p:grpSpPr>
              <a:xfrm>
                <a:off x="-2403869" y="3460544"/>
                <a:ext cx="155951" cy="131922"/>
                <a:chOff x="12968836" y="3354170"/>
                <a:chExt cx="404806" cy="342433"/>
              </a:xfrm>
            </p:grpSpPr>
            <p:sp>
              <p:nvSpPr>
                <p:cNvPr id="75" name="Rechthoek: afgeronde hoeken 74">
                  <a:extLst>
                    <a:ext uri="{FF2B5EF4-FFF2-40B4-BE49-F238E27FC236}">
                      <a16:creationId xmlns:a16="http://schemas.microsoft.com/office/drawing/2014/main" id="{579A62FB-0E21-4C48-B798-1CFDD997F190}"/>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76" name="Rechthoek 75">
                  <a:extLst>
                    <a:ext uri="{FF2B5EF4-FFF2-40B4-BE49-F238E27FC236}">
                      <a16:creationId xmlns:a16="http://schemas.microsoft.com/office/drawing/2014/main" id="{4CBD7BBB-AB31-4FC6-B699-E44DADF17CB4}"/>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77" name="Rechthoek 76">
                  <a:extLst>
                    <a:ext uri="{FF2B5EF4-FFF2-40B4-BE49-F238E27FC236}">
                      <a16:creationId xmlns:a16="http://schemas.microsoft.com/office/drawing/2014/main" id="{422E4960-1B48-4449-B2D4-24949CCE7DCE}"/>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78" name="Rechthoek 77">
                  <a:extLst>
                    <a:ext uri="{FF2B5EF4-FFF2-40B4-BE49-F238E27FC236}">
                      <a16:creationId xmlns:a16="http://schemas.microsoft.com/office/drawing/2014/main" id="{6F4CFE0E-6A63-4800-AAF4-B228683062A6}"/>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79" name="Rechthoek 78">
                  <a:extLst>
                    <a:ext uri="{FF2B5EF4-FFF2-40B4-BE49-F238E27FC236}">
                      <a16:creationId xmlns:a16="http://schemas.microsoft.com/office/drawing/2014/main" id="{5442018E-797A-47B5-8945-F38E4AD24AD9}"/>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80" name="Rechthoek 79">
                  <a:extLst>
                    <a:ext uri="{FF2B5EF4-FFF2-40B4-BE49-F238E27FC236}">
                      <a16:creationId xmlns:a16="http://schemas.microsoft.com/office/drawing/2014/main" id="{8DCB9166-252A-44E9-9AE5-A36F3E094253}"/>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nvGrpSpPr>
              <p:cNvPr id="63" name="Groep 62">
                <a:extLst>
                  <a:ext uri="{FF2B5EF4-FFF2-40B4-BE49-F238E27FC236}">
                    <a16:creationId xmlns:a16="http://schemas.microsoft.com/office/drawing/2014/main" id="{5B1551D7-AAD1-4482-9BBA-C0C2CB5A02EB}"/>
                  </a:ext>
                </a:extLst>
              </p:cNvPr>
              <p:cNvGrpSpPr/>
              <p:nvPr userDrawn="1"/>
            </p:nvGrpSpPr>
            <p:grpSpPr>
              <a:xfrm>
                <a:off x="-2423424" y="3690208"/>
                <a:ext cx="166739" cy="218963"/>
                <a:chOff x="12940828" y="3950597"/>
                <a:chExt cx="432813" cy="568367"/>
              </a:xfrm>
            </p:grpSpPr>
            <p:grpSp>
              <p:nvGrpSpPr>
                <p:cNvPr id="67" name="Groep 66">
                  <a:extLst>
                    <a:ext uri="{FF2B5EF4-FFF2-40B4-BE49-F238E27FC236}">
                      <a16:creationId xmlns:a16="http://schemas.microsoft.com/office/drawing/2014/main" id="{A107849B-F863-4271-BDFA-B5605601C242}"/>
                    </a:ext>
                  </a:extLst>
                </p:cNvPr>
                <p:cNvGrpSpPr/>
                <p:nvPr userDrawn="1"/>
              </p:nvGrpSpPr>
              <p:grpSpPr>
                <a:xfrm>
                  <a:off x="13000382" y="4006891"/>
                  <a:ext cx="373259" cy="315747"/>
                  <a:chOff x="12968836" y="3354170"/>
                  <a:chExt cx="404806" cy="342433"/>
                </a:xfrm>
              </p:grpSpPr>
              <p:sp>
                <p:nvSpPr>
                  <p:cNvPr id="69" name="Rechthoek: afgeronde hoeken 68">
                    <a:extLst>
                      <a:ext uri="{FF2B5EF4-FFF2-40B4-BE49-F238E27FC236}">
                        <a16:creationId xmlns:a16="http://schemas.microsoft.com/office/drawing/2014/main" id="{846E40E5-7BA1-4400-902A-43327BE81868}"/>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70" name="Rechthoek 69">
                    <a:extLst>
                      <a:ext uri="{FF2B5EF4-FFF2-40B4-BE49-F238E27FC236}">
                        <a16:creationId xmlns:a16="http://schemas.microsoft.com/office/drawing/2014/main" id="{CA72E51B-4005-40CC-9A00-0A37B1D7AF5D}"/>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71" name="Rechthoek 70">
                    <a:extLst>
                      <a:ext uri="{FF2B5EF4-FFF2-40B4-BE49-F238E27FC236}">
                        <a16:creationId xmlns:a16="http://schemas.microsoft.com/office/drawing/2014/main" id="{3F5AFBE4-D4B0-4594-BC37-BB6963E9CD02}"/>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72" name="Rechthoek 71">
                    <a:extLst>
                      <a:ext uri="{FF2B5EF4-FFF2-40B4-BE49-F238E27FC236}">
                        <a16:creationId xmlns:a16="http://schemas.microsoft.com/office/drawing/2014/main" id="{EE4885C0-DE54-4D58-9E87-7544AFB14442}"/>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73" name="Rechthoek 72">
                    <a:extLst>
                      <a:ext uri="{FF2B5EF4-FFF2-40B4-BE49-F238E27FC236}">
                        <a16:creationId xmlns:a16="http://schemas.microsoft.com/office/drawing/2014/main" id="{DBFE88CC-E8EA-4ACE-9C84-0A60A3623731}"/>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74" name="Rechthoek 73">
                    <a:extLst>
                      <a:ext uri="{FF2B5EF4-FFF2-40B4-BE49-F238E27FC236}">
                        <a16:creationId xmlns:a16="http://schemas.microsoft.com/office/drawing/2014/main" id="{C9804A24-DE38-4369-893B-CEFA99906E02}"/>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sp>
              <p:nvSpPr>
                <p:cNvPr id="68" name="Boog 67">
                  <a:extLst>
                    <a:ext uri="{FF2B5EF4-FFF2-40B4-BE49-F238E27FC236}">
                      <a16:creationId xmlns:a16="http://schemas.microsoft.com/office/drawing/2014/main" id="{8D915EE9-9797-477D-8CFA-DB7A195AB3CC}"/>
                    </a:ext>
                  </a:extLst>
                </p:cNvPr>
                <p:cNvSpPr/>
                <p:nvPr userDrawn="1"/>
              </p:nvSpPr>
              <p:spPr>
                <a:xfrm rot="17637075">
                  <a:off x="12776155" y="4115270"/>
                  <a:ext cx="568367" cy="239021"/>
                </a:xfrm>
                <a:prstGeom prst="arc">
                  <a:avLst>
                    <a:gd name="adj1" fmla="val 15959368"/>
                    <a:gd name="adj2" fmla="val 1354623"/>
                  </a:avLst>
                </a:prstGeom>
                <a:noFill/>
                <a:ln w="19050" cap="flat" cmpd="sng" algn="ctr">
                  <a:solidFill>
                    <a:srgbClr val="4D82B8"/>
                  </a:solidFill>
                  <a:prstDash val="solid"/>
                  <a:headEnd type="arrow" w="med" len="sm"/>
                </a:ln>
                <a:effectLst/>
              </p:spPr>
              <p:txBody>
                <a:bodyPr rtlCol="0" anchor="ctr">
                  <a:noAutofit/>
                </a:bodyPr>
                <a:lstStyle/>
                <a:p>
                  <a:pPr algn="ctr"/>
                  <a:endParaRPr lang="nl-NL" sz="1800" noProof="0" dirty="0">
                    <a:solidFill>
                      <a:srgbClr val="211F26"/>
                    </a:solidFill>
                    <a:latin typeface="Calibri" panose="020F0502020204030204" pitchFamily="34" charset="0"/>
                    <a:cs typeface="Calibri" panose="020F0502020204030204" pitchFamily="34" charset="0"/>
                  </a:endParaRPr>
                </a:p>
              </p:txBody>
            </p:sp>
          </p:grpSp>
          <p:sp>
            <p:nvSpPr>
              <p:cNvPr id="64" name="Tekstvak 63">
                <a:extLst>
                  <a:ext uri="{FF2B5EF4-FFF2-40B4-BE49-F238E27FC236}">
                    <a16:creationId xmlns:a16="http://schemas.microsoft.com/office/drawing/2014/main" id="{382FF9A9-C32E-442F-848D-6257177B7CC4}"/>
                  </a:ext>
                </a:extLst>
              </p:cNvPr>
              <p:cNvSpPr txBox="1"/>
              <p:nvPr userDrawn="1"/>
            </p:nvSpPr>
            <p:spPr>
              <a:xfrm>
                <a:off x="-2245455" y="3460544"/>
                <a:ext cx="896116" cy="134709"/>
              </a:xfrm>
              <a:prstGeom prst="rect">
                <a:avLst/>
              </a:prstGeom>
              <a:noFill/>
            </p:spPr>
            <p:txBody>
              <a:bodyPr wrap="square" rtlCol="0" anchor="ctr">
                <a:noAutofit/>
              </a:bodyPr>
              <a:lstStyle/>
              <a:p>
                <a:pPr marL="0" algn="l" defTabSz="913134" rtl="0" eaLnBrk="1" latinLnBrk="0" hangingPunct="1">
                  <a:lnSpc>
                    <a:spcPct val="90000"/>
                  </a:lnSpc>
                  <a:spcBef>
                    <a:spcPts val="450"/>
                  </a:spcBef>
                  <a:spcAft>
                    <a:spcPts val="450"/>
                  </a:spcAft>
                </a:pPr>
                <a:r>
                  <a:rPr lang="nl-NL" sz="675" b="0" kern="1200" noProof="0" dirty="0">
                    <a:solidFill>
                      <a:srgbClr val="211F26"/>
                    </a:solidFill>
                    <a:latin typeface="Calibri" panose="020F0502020204030204" pitchFamily="34" charset="0"/>
                    <a:ea typeface="+mn-ea"/>
                    <a:cs typeface="Calibri" panose="020F0502020204030204" pitchFamily="34" charset="0"/>
                  </a:rPr>
                  <a:t>Indeling</a:t>
                </a:r>
              </a:p>
            </p:txBody>
          </p:sp>
          <p:sp>
            <p:nvSpPr>
              <p:cNvPr id="65" name="Tekstvak 64">
                <a:extLst>
                  <a:ext uri="{FF2B5EF4-FFF2-40B4-BE49-F238E27FC236}">
                    <a16:creationId xmlns:a16="http://schemas.microsoft.com/office/drawing/2014/main" id="{BD85038F-F344-43E6-9C66-1D99D6749AF8}"/>
                  </a:ext>
                </a:extLst>
              </p:cNvPr>
              <p:cNvSpPr txBox="1"/>
              <p:nvPr userDrawn="1"/>
            </p:nvSpPr>
            <p:spPr>
              <a:xfrm>
                <a:off x="-2258884" y="3712980"/>
                <a:ext cx="909545" cy="126416"/>
              </a:xfrm>
              <a:prstGeom prst="rect">
                <a:avLst/>
              </a:prstGeom>
              <a:noFill/>
            </p:spPr>
            <p:txBody>
              <a:bodyPr wrap="square" rtlCol="0" anchor="ctr">
                <a:noAutofit/>
              </a:bodyPr>
              <a:lstStyle/>
              <a:p>
                <a:pPr marL="0" algn="l" defTabSz="913134" rtl="0" eaLnBrk="1" latinLnBrk="0" hangingPunct="1">
                  <a:lnSpc>
                    <a:spcPct val="90000"/>
                  </a:lnSpc>
                  <a:spcBef>
                    <a:spcPts val="450"/>
                  </a:spcBef>
                  <a:spcAft>
                    <a:spcPts val="450"/>
                  </a:spcAft>
                </a:pPr>
                <a:r>
                  <a:rPr lang="nl-NL" sz="675" b="0" kern="1200" noProof="0" dirty="0">
                    <a:solidFill>
                      <a:srgbClr val="211F26"/>
                    </a:solidFill>
                    <a:latin typeface="Calibri" panose="020F0502020204030204" pitchFamily="34" charset="0"/>
                    <a:ea typeface="+mn-ea"/>
                    <a:cs typeface="Calibri" panose="020F0502020204030204" pitchFamily="34" charset="0"/>
                  </a:rPr>
                  <a:t>Dia Herstellen</a:t>
                </a:r>
              </a:p>
            </p:txBody>
          </p:sp>
          <p:sp>
            <p:nvSpPr>
              <p:cNvPr id="66" name="Vrije vorm: vorm 65">
                <a:extLst>
                  <a:ext uri="{FF2B5EF4-FFF2-40B4-BE49-F238E27FC236}">
                    <a16:creationId xmlns:a16="http://schemas.microsoft.com/office/drawing/2014/main" id="{7032281E-6BDE-4A66-AFCF-C4AFA9D55BD8}"/>
                  </a:ext>
                </a:extLst>
              </p:cNvPr>
              <p:cNvSpPr/>
              <p:nvPr userDrawn="1"/>
            </p:nvSpPr>
            <p:spPr>
              <a:xfrm>
                <a:off x="-1360391" y="3783140"/>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450"/>
                  </a:spcBef>
                  <a:spcAft>
                    <a:spcPts val="450"/>
                  </a:spcAft>
                </a:pPr>
                <a:endParaRPr lang="nl-NL" sz="1200" cap="all" baseline="0" noProof="0" dirty="0">
                  <a:latin typeface="Calibri" panose="020F0502020204030204" pitchFamily="34" charset="0"/>
                  <a:cs typeface="Calibri" panose="020F0502020204030204" pitchFamily="34" charset="0"/>
                </a:endParaRPr>
              </a:p>
            </p:txBody>
          </p:sp>
        </p:grpSp>
        <p:grpSp>
          <p:nvGrpSpPr>
            <p:cNvPr id="21" name="Groep 20">
              <a:extLst>
                <a:ext uri="{FF2B5EF4-FFF2-40B4-BE49-F238E27FC236}">
                  <a16:creationId xmlns:a16="http://schemas.microsoft.com/office/drawing/2014/main" id="{393ACC39-79FB-4E09-A8F2-254901139F3A}"/>
                </a:ext>
              </a:extLst>
            </p:cNvPr>
            <p:cNvGrpSpPr/>
            <p:nvPr userDrawn="1"/>
          </p:nvGrpSpPr>
          <p:grpSpPr>
            <a:xfrm>
              <a:off x="-3786165" y="5728778"/>
              <a:ext cx="3693386" cy="959696"/>
              <a:chOff x="-3786437" y="6163468"/>
              <a:chExt cx="3693386" cy="959696"/>
            </a:xfrm>
          </p:grpSpPr>
          <p:sp>
            <p:nvSpPr>
              <p:cNvPr id="50" name="Rechthoek 49">
                <a:extLst>
                  <a:ext uri="{FF2B5EF4-FFF2-40B4-BE49-F238E27FC236}">
                    <a16:creationId xmlns:a16="http://schemas.microsoft.com/office/drawing/2014/main" id="{FCCCCA62-3C23-4A83-84F4-E72EBD6EEA13}"/>
                  </a:ext>
                </a:extLst>
              </p:cNvPr>
              <p:cNvSpPr/>
              <p:nvPr userDrawn="1"/>
            </p:nvSpPr>
            <p:spPr>
              <a:xfrm>
                <a:off x="-3786437" y="6295164"/>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900" b="1" cap="all" baseline="0" noProof="0" dirty="0">
                    <a:solidFill>
                      <a:srgbClr val="211F26"/>
                    </a:solidFill>
                    <a:latin typeface="Calibri" panose="020F0502020204030204" pitchFamily="34" charset="0"/>
                    <a:cs typeface="Calibri" panose="020F0502020204030204" pitchFamily="34" charset="0"/>
                  </a:rPr>
                  <a:t>MEER WETEN?</a:t>
                </a:r>
                <a:br>
                  <a:rPr lang="nl-NL" sz="900" b="1" cap="all" baseline="0" noProof="0" dirty="0">
                    <a:solidFill>
                      <a:srgbClr val="211F26"/>
                    </a:solidFill>
                    <a:latin typeface="Calibri" panose="020F0502020204030204" pitchFamily="34" charset="0"/>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900" b="1" cap="all" baseline="0" noProof="0" dirty="0">
                    <a:solidFill>
                      <a:srgbClr val="211F26"/>
                    </a:solidFill>
                    <a:latin typeface="Calibri" panose="020F0502020204030204" pitchFamily="34" charset="0"/>
                    <a:cs typeface="Calibri" panose="020F0502020204030204" pitchFamily="34" charset="0"/>
                  </a:rPr>
                  <a:t> 'SLIDEBUILDER’ </a:t>
                </a:r>
                <a:r>
                  <a:rPr lang="nl-NL" sz="9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900" kern="1200" cap="none" baseline="0" noProof="0" dirty="0">
                    <a:solidFill>
                      <a:srgbClr val="211F26"/>
                    </a:solidFill>
                    <a:latin typeface="Calibri" panose="020F0502020204030204" pitchFamily="34" charset="0"/>
                    <a:ea typeface="+mn-ea"/>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9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51" name="ICOON_info">
                <a:extLst>
                  <a:ext uri="{FF2B5EF4-FFF2-40B4-BE49-F238E27FC236}">
                    <a16:creationId xmlns:a16="http://schemas.microsoft.com/office/drawing/2014/main" id="{41865BA0-422A-4DF5-BDB2-5A444A8BB850}"/>
                  </a:ext>
                </a:extLst>
              </p:cNvPr>
              <p:cNvGrpSpPr/>
              <p:nvPr userDrawn="1"/>
            </p:nvGrpSpPr>
            <p:grpSpPr>
              <a:xfrm>
                <a:off x="-376736" y="6163468"/>
                <a:ext cx="283685" cy="283685"/>
                <a:chOff x="-510741" y="5913713"/>
                <a:chExt cx="267555" cy="267555"/>
              </a:xfrm>
            </p:grpSpPr>
            <p:sp>
              <p:nvSpPr>
                <p:cNvPr id="58" name="Ovaal 57">
                  <a:extLst>
                    <a:ext uri="{FF2B5EF4-FFF2-40B4-BE49-F238E27FC236}">
                      <a16:creationId xmlns:a16="http://schemas.microsoft.com/office/drawing/2014/main" id="{0A28E481-64BF-4BD4-9CE8-757ED692A25A}"/>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450"/>
                    </a:spcBef>
                    <a:spcAft>
                      <a:spcPts val="450"/>
                    </a:spcAft>
                  </a:pPr>
                  <a:endParaRPr lang="nl-NL" sz="1200" cap="all" baseline="0" noProof="0" dirty="0">
                    <a:latin typeface="Calibri" panose="020F0502020204030204" pitchFamily="34" charset="0"/>
                    <a:cs typeface="Calibri" panose="020F0502020204030204" pitchFamily="34" charset="0"/>
                  </a:endParaRPr>
                </a:p>
              </p:txBody>
            </p:sp>
            <p:sp>
              <p:nvSpPr>
                <p:cNvPr id="59" name="Graphic 163" descr="Informatie">
                  <a:extLst>
                    <a:ext uri="{FF2B5EF4-FFF2-40B4-BE49-F238E27FC236}">
                      <a16:creationId xmlns:a16="http://schemas.microsoft.com/office/drawing/2014/main" id="{039E5D12-34F7-45C1-981E-90B9599D4EC9}"/>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1500" noProof="0" dirty="0">
                    <a:solidFill>
                      <a:srgbClr val="211F26"/>
                    </a:solidFill>
                    <a:latin typeface="Calibri" panose="020F0502020204030204" pitchFamily="34" charset="0"/>
                    <a:cs typeface="Calibri" panose="020F0502020204030204" pitchFamily="34" charset="0"/>
                  </a:endParaRPr>
                </a:p>
              </p:txBody>
            </p:sp>
          </p:grpSp>
          <p:grpSp>
            <p:nvGrpSpPr>
              <p:cNvPr id="52" name="Groep 51">
                <a:extLst>
                  <a:ext uri="{FF2B5EF4-FFF2-40B4-BE49-F238E27FC236}">
                    <a16:creationId xmlns:a16="http://schemas.microsoft.com/office/drawing/2014/main" id="{BFE1725D-4A5F-4272-B2C7-ECD5288AF3E3}"/>
                  </a:ext>
                </a:extLst>
              </p:cNvPr>
              <p:cNvGrpSpPr/>
              <p:nvPr userDrawn="1"/>
            </p:nvGrpSpPr>
            <p:grpSpPr>
              <a:xfrm>
                <a:off x="-938434" y="6420818"/>
                <a:ext cx="627798" cy="576693"/>
                <a:chOff x="-938434" y="4570310"/>
                <a:chExt cx="627798" cy="576693"/>
              </a:xfrm>
            </p:grpSpPr>
            <p:grpSp>
              <p:nvGrpSpPr>
                <p:cNvPr id="53" name="Inspireren">
                  <a:extLst>
                    <a:ext uri="{FF2B5EF4-FFF2-40B4-BE49-F238E27FC236}">
                      <a16:creationId xmlns:a16="http://schemas.microsoft.com/office/drawing/2014/main" id="{7D4E5206-8EC9-4D75-8C51-D03F2206EF30}"/>
                    </a:ext>
                  </a:extLst>
                </p:cNvPr>
                <p:cNvGrpSpPr>
                  <a:grpSpLocks noChangeAspect="1"/>
                </p:cNvGrpSpPr>
                <p:nvPr userDrawn="1"/>
              </p:nvGrpSpPr>
              <p:grpSpPr bwMode="auto">
                <a:xfrm>
                  <a:off x="-716116" y="4570310"/>
                  <a:ext cx="169778" cy="242385"/>
                  <a:chOff x="4768" y="2783"/>
                  <a:chExt cx="788" cy="1125"/>
                </a:xfrm>
                <a:gradFill>
                  <a:gsLst>
                    <a:gs pos="0">
                      <a:srgbClr val="9D9FA1"/>
                    </a:gs>
                    <a:gs pos="70000">
                      <a:srgbClr val="211F26"/>
                    </a:gs>
                  </a:gsLst>
                  <a:lin ang="2700000" scaled="0"/>
                </a:gradFill>
              </p:grpSpPr>
              <p:sp>
                <p:nvSpPr>
                  <p:cNvPr id="55" name="Freeform 12">
                    <a:extLst>
                      <a:ext uri="{FF2B5EF4-FFF2-40B4-BE49-F238E27FC236}">
                        <a16:creationId xmlns:a16="http://schemas.microsoft.com/office/drawing/2014/main" id="{82C37384-CC5D-4086-8CFE-E4E46C7838EE}"/>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56" name="Freeform 13">
                    <a:extLst>
                      <a:ext uri="{FF2B5EF4-FFF2-40B4-BE49-F238E27FC236}">
                        <a16:creationId xmlns:a16="http://schemas.microsoft.com/office/drawing/2014/main" id="{DE03E1BF-2913-4F58-8F14-F404A124FC70}"/>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57" name="Freeform 14">
                    <a:extLst>
                      <a:ext uri="{FF2B5EF4-FFF2-40B4-BE49-F238E27FC236}">
                        <a16:creationId xmlns:a16="http://schemas.microsoft.com/office/drawing/2014/main" id="{1E8A87DD-B9A1-448D-83C7-42A377F6C85A}"/>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grpSp>
            <p:sp>
              <p:nvSpPr>
                <p:cNvPr id="54" name="Tekstvak 53">
                  <a:extLst>
                    <a:ext uri="{FF2B5EF4-FFF2-40B4-BE49-F238E27FC236}">
                      <a16:creationId xmlns:a16="http://schemas.microsoft.com/office/drawing/2014/main" id="{46082041-3FB2-4C34-BC64-E883F07A8FB6}"/>
                    </a:ext>
                  </a:extLst>
                </p:cNvPr>
                <p:cNvSpPr txBox="1"/>
                <p:nvPr userDrawn="1"/>
              </p:nvSpPr>
              <p:spPr>
                <a:xfrm>
                  <a:off x="-938434" y="4824764"/>
                  <a:ext cx="627798" cy="322239"/>
                </a:xfrm>
                <a:prstGeom prst="rect">
                  <a:avLst/>
                </a:prstGeom>
                <a:noFill/>
              </p:spPr>
              <p:txBody>
                <a:bodyPr wrap="square" lIns="0" tIns="0" rIns="0" bIns="0" rtlCol="0" anchor="ctr">
                  <a:noAutofit/>
                </a:bodyPr>
                <a:lstStyle/>
                <a:p>
                  <a:pPr marL="0" marR="0" lvl="0" indent="0" algn="ctr" defTabSz="685800" rtl="0"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grpSp>
          <p:nvGrpSpPr>
            <p:cNvPr id="22" name="Groep 21">
              <a:extLst>
                <a:ext uri="{FF2B5EF4-FFF2-40B4-BE49-F238E27FC236}">
                  <a16:creationId xmlns:a16="http://schemas.microsoft.com/office/drawing/2014/main" id="{F8F347EF-3DE8-48A3-9C23-AC987E3FA1C7}"/>
                </a:ext>
              </a:extLst>
            </p:cNvPr>
            <p:cNvGrpSpPr/>
            <p:nvPr userDrawn="1"/>
          </p:nvGrpSpPr>
          <p:grpSpPr>
            <a:xfrm>
              <a:off x="-3367447" y="1226982"/>
              <a:ext cx="791775" cy="406485"/>
              <a:chOff x="-3565087" y="1409294"/>
              <a:chExt cx="627469" cy="322133"/>
            </a:xfrm>
          </p:grpSpPr>
          <p:grpSp>
            <p:nvGrpSpPr>
              <p:cNvPr id="44" name="Groep 43">
                <a:extLst>
                  <a:ext uri="{FF2B5EF4-FFF2-40B4-BE49-F238E27FC236}">
                    <a16:creationId xmlns:a16="http://schemas.microsoft.com/office/drawing/2014/main" id="{883B4F63-A880-4BE1-8072-70A18AF2BA21}"/>
                  </a:ext>
                </a:extLst>
              </p:cNvPr>
              <p:cNvGrpSpPr/>
              <p:nvPr userDrawn="1"/>
            </p:nvGrpSpPr>
            <p:grpSpPr>
              <a:xfrm>
                <a:off x="-3364916" y="1409294"/>
                <a:ext cx="225195" cy="195499"/>
                <a:chOff x="10307162" y="1361199"/>
                <a:chExt cx="2200275" cy="1914525"/>
              </a:xfrm>
            </p:grpSpPr>
            <p:sp>
              <p:nvSpPr>
                <p:cNvPr id="46" name="Vrije vorm: vorm 45">
                  <a:extLst>
                    <a:ext uri="{FF2B5EF4-FFF2-40B4-BE49-F238E27FC236}">
                      <a16:creationId xmlns:a16="http://schemas.microsoft.com/office/drawing/2014/main" id="{FA3C9DD0-55D9-4BE3-A431-613353D6302B}"/>
                    </a:ext>
                  </a:extLst>
                </p:cNvPr>
                <p:cNvSpPr/>
                <p:nvPr/>
              </p:nvSpPr>
              <p:spPr>
                <a:xfrm>
                  <a:off x="10683400" y="1831734"/>
                  <a:ext cx="371475" cy="371475"/>
                </a:xfrm>
                <a:custGeom>
                  <a:avLst/>
                  <a:gdLst>
                    <a:gd name="connsiteX0" fmla="*/ 369094 w 371475"/>
                    <a:gd name="connsiteY0" fmla="*/ 188119 h 371475"/>
                    <a:gd name="connsiteX1" fmla="*/ 188119 w 371475"/>
                    <a:gd name="connsiteY1" fmla="*/ 369094 h 371475"/>
                    <a:gd name="connsiteX2" fmla="*/ 7144 w 371475"/>
                    <a:gd name="connsiteY2" fmla="*/ 188119 h 371475"/>
                    <a:gd name="connsiteX3" fmla="*/ 188119 w 371475"/>
                    <a:gd name="connsiteY3" fmla="*/ 7144 h 371475"/>
                    <a:gd name="connsiteX4" fmla="*/ 369094 w 371475"/>
                    <a:gd name="connsiteY4" fmla="*/ 188119 h 3714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1475" h="371475">
                      <a:moveTo>
                        <a:pt x="369094" y="188119"/>
                      </a:moveTo>
                      <a:cubicBezTo>
                        <a:pt x="369094" y="288068"/>
                        <a:pt x="288068" y="369094"/>
                        <a:pt x="188119" y="369094"/>
                      </a:cubicBezTo>
                      <a:cubicBezTo>
                        <a:pt x="88169" y="369094"/>
                        <a:pt x="7144" y="288068"/>
                        <a:pt x="7144" y="188119"/>
                      </a:cubicBezTo>
                      <a:cubicBezTo>
                        <a:pt x="7144" y="88169"/>
                        <a:pt x="88169" y="7144"/>
                        <a:pt x="188119" y="7144"/>
                      </a:cubicBezTo>
                      <a:cubicBezTo>
                        <a:pt x="288068" y="7144"/>
                        <a:pt x="369094" y="88169"/>
                        <a:pt x="369094" y="188119"/>
                      </a:cubicBezTo>
                      <a:close/>
                    </a:path>
                  </a:pathLst>
                </a:custGeom>
                <a:solidFill>
                  <a:srgbClr val="1FF524"/>
                </a:solidFill>
                <a:ln w="9525" cap="flat">
                  <a:noFill/>
                  <a:prstDash val="solid"/>
                  <a:miter/>
                </a:ln>
              </p:spPr>
              <p:txBody>
                <a:bodyPr rtlCol="0" anchor="ctr"/>
                <a:lstStyle/>
                <a:p>
                  <a:pPr defTabSz="746602"/>
                  <a:endParaRPr lang="nl-NL" sz="5400" dirty="0">
                    <a:solidFill>
                      <a:srgbClr val="211F26"/>
                    </a:solidFill>
                    <a:latin typeface="Segoe UI Light"/>
                  </a:endParaRPr>
                </a:p>
              </p:txBody>
            </p:sp>
            <p:grpSp>
              <p:nvGrpSpPr>
                <p:cNvPr id="47" name="Groep 46">
                  <a:extLst>
                    <a:ext uri="{FF2B5EF4-FFF2-40B4-BE49-F238E27FC236}">
                      <a16:creationId xmlns:a16="http://schemas.microsoft.com/office/drawing/2014/main" id="{22D9589B-E36F-46EC-BCFA-EBE900B12643}"/>
                    </a:ext>
                  </a:extLst>
                </p:cNvPr>
                <p:cNvGrpSpPr/>
                <p:nvPr/>
              </p:nvGrpSpPr>
              <p:grpSpPr>
                <a:xfrm>
                  <a:off x="10307162" y="1361199"/>
                  <a:ext cx="2200275" cy="1914525"/>
                  <a:chOff x="10307162" y="1361199"/>
                  <a:chExt cx="2200275" cy="1914525"/>
                </a:xfrm>
                <a:gradFill>
                  <a:gsLst>
                    <a:gs pos="0">
                      <a:srgbClr val="9D9FA1"/>
                    </a:gs>
                    <a:gs pos="70000">
                      <a:srgbClr val="211F26"/>
                    </a:gs>
                  </a:gsLst>
                  <a:lin ang="2700000" scaled="0"/>
                </a:gradFill>
              </p:grpSpPr>
              <p:sp>
                <p:nvSpPr>
                  <p:cNvPr id="48" name="Vrije vorm: vorm 47">
                    <a:extLst>
                      <a:ext uri="{FF2B5EF4-FFF2-40B4-BE49-F238E27FC236}">
                        <a16:creationId xmlns:a16="http://schemas.microsoft.com/office/drawing/2014/main" id="{302E2300-5CF1-4CE5-AE5D-2776AFD4A665}"/>
                      </a:ext>
                    </a:extLst>
                  </p:cNvPr>
                  <p:cNvSpPr/>
                  <p:nvPr/>
                </p:nvSpPr>
                <p:spPr>
                  <a:xfrm>
                    <a:off x="10307162" y="1361199"/>
                    <a:ext cx="2200275" cy="1914525"/>
                  </a:xfrm>
                  <a:custGeom>
                    <a:avLst/>
                    <a:gdLst>
                      <a:gd name="connsiteX0" fmla="*/ 7144 w 2200275"/>
                      <a:gd name="connsiteY0" fmla="*/ 7144 h 1914525"/>
                      <a:gd name="connsiteX1" fmla="*/ 7144 w 2200275"/>
                      <a:gd name="connsiteY1" fmla="*/ 245269 h 1914525"/>
                      <a:gd name="connsiteX2" fmla="*/ 432911 w 2200275"/>
                      <a:gd name="connsiteY2" fmla="*/ 245269 h 1914525"/>
                      <a:gd name="connsiteX3" fmla="*/ 432911 w 2200275"/>
                      <a:gd name="connsiteY3" fmla="*/ 245269 h 1914525"/>
                      <a:gd name="connsiteX4" fmla="*/ 1959769 w 2200275"/>
                      <a:gd name="connsiteY4" fmla="*/ 245269 h 1914525"/>
                      <a:gd name="connsiteX5" fmla="*/ 1959769 w 2200275"/>
                      <a:gd name="connsiteY5" fmla="*/ 1674019 h 1914525"/>
                      <a:gd name="connsiteX6" fmla="*/ 245269 w 2200275"/>
                      <a:gd name="connsiteY6" fmla="*/ 1674019 h 1914525"/>
                      <a:gd name="connsiteX7" fmla="*/ 245269 w 2200275"/>
                      <a:gd name="connsiteY7" fmla="*/ 350044 h 1914525"/>
                      <a:gd name="connsiteX8" fmla="*/ 7144 w 2200275"/>
                      <a:gd name="connsiteY8" fmla="*/ 350044 h 1914525"/>
                      <a:gd name="connsiteX9" fmla="*/ 7144 w 2200275"/>
                      <a:gd name="connsiteY9" fmla="*/ 1912144 h 1914525"/>
                      <a:gd name="connsiteX10" fmla="*/ 2197894 w 2200275"/>
                      <a:gd name="connsiteY10" fmla="*/ 1912144 h 1914525"/>
                      <a:gd name="connsiteX11" fmla="*/ 2197894 w 2200275"/>
                      <a:gd name="connsiteY11" fmla="*/ 7144 h 191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00275" h="1914525">
                        <a:moveTo>
                          <a:pt x="7144" y="7144"/>
                        </a:moveTo>
                        <a:lnTo>
                          <a:pt x="7144" y="245269"/>
                        </a:lnTo>
                        <a:lnTo>
                          <a:pt x="432911" y="245269"/>
                        </a:lnTo>
                        <a:lnTo>
                          <a:pt x="432911" y="245269"/>
                        </a:lnTo>
                        <a:lnTo>
                          <a:pt x="1959769" y="245269"/>
                        </a:lnTo>
                        <a:lnTo>
                          <a:pt x="1959769" y="1674019"/>
                        </a:lnTo>
                        <a:lnTo>
                          <a:pt x="245269" y="1674019"/>
                        </a:lnTo>
                        <a:lnTo>
                          <a:pt x="245269" y="350044"/>
                        </a:lnTo>
                        <a:lnTo>
                          <a:pt x="7144" y="350044"/>
                        </a:lnTo>
                        <a:lnTo>
                          <a:pt x="7144" y="1912144"/>
                        </a:lnTo>
                        <a:lnTo>
                          <a:pt x="2197894" y="1912144"/>
                        </a:lnTo>
                        <a:lnTo>
                          <a:pt x="2197894" y="7144"/>
                        </a:lnTo>
                        <a:close/>
                      </a:path>
                    </a:pathLst>
                  </a:custGeom>
                  <a:grpFill/>
                  <a:ln w="9525" cap="flat">
                    <a:noFill/>
                    <a:prstDash val="solid"/>
                    <a:miter/>
                  </a:ln>
                </p:spPr>
                <p:txBody>
                  <a:bodyPr rtlCol="0" anchor="ctr"/>
                  <a:lstStyle/>
                  <a:p>
                    <a:pPr defTabSz="746602"/>
                    <a:endParaRPr lang="nl-NL" sz="5400" dirty="0">
                      <a:solidFill>
                        <a:srgbClr val="211F26"/>
                      </a:solidFill>
                      <a:latin typeface="Segoe UI Light"/>
                    </a:endParaRPr>
                  </a:p>
                </p:txBody>
              </p:sp>
              <p:sp>
                <p:nvSpPr>
                  <p:cNvPr id="49" name="Vrije vorm: vorm 48">
                    <a:extLst>
                      <a:ext uri="{FF2B5EF4-FFF2-40B4-BE49-F238E27FC236}">
                        <a16:creationId xmlns:a16="http://schemas.microsoft.com/office/drawing/2014/main" id="{75E8E4B7-501D-4991-BEFC-A07134FB6AED}"/>
                      </a:ext>
                    </a:extLst>
                  </p:cNvPr>
                  <p:cNvSpPr/>
                  <p:nvPr/>
                </p:nvSpPr>
                <p:spPr>
                  <a:xfrm>
                    <a:off x="10682447" y="1953654"/>
                    <a:ext cx="1438275" cy="885825"/>
                  </a:xfrm>
                  <a:custGeom>
                    <a:avLst/>
                    <a:gdLst>
                      <a:gd name="connsiteX0" fmla="*/ 1070134 w 1438275"/>
                      <a:gd name="connsiteY0" fmla="*/ 7144 h 885825"/>
                      <a:gd name="connsiteX1" fmla="*/ 801529 w 1438275"/>
                      <a:gd name="connsiteY1" fmla="*/ 275749 h 885825"/>
                      <a:gd name="connsiteX2" fmla="*/ 662464 w 1438275"/>
                      <a:gd name="connsiteY2" fmla="*/ 137636 h 885825"/>
                      <a:gd name="connsiteX3" fmla="*/ 7144 w 1438275"/>
                      <a:gd name="connsiteY3" fmla="*/ 784384 h 885825"/>
                      <a:gd name="connsiteX4" fmla="*/ 108109 w 1438275"/>
                      <a:gd name="connsiteY4" fmla="*/ 885349 h 885825"/>
                      <a:gd name="connsiteX5" fmla="*/ 662464 w 1438275"/>
                      <a:gd name="connsiteY5" fmla="*/ 338614 h 885825"/>
                      <a:gd name="connsiteX6" fmla="*/ 928211 w 1438275"/>
                      <a:gd name="connsiteY6" fmla="*/ 605314 h 885825"/>
                      <a:gd name="connsiteX7" fmla="*/ 1029176 w 1438275"/>
                      <a:gd name="connsiteY7" fmla="*/ 503396 h 885825"/>
                      <a:gd name="connsiteX8" fmla="*/ 902494 w 1438275"/>
                      <a:gd name="connsiteY8" fmla="*/ 376714 h 885825"/>
                      <a:gd name="connsiteX9" fmla="*/ 1070134 w 1438275"/>
                      <a:gd name="connsiteY9" fmla="*/ 209074 h 885825"/>
                      <a:gd name="connsiteX10" fmla="*/ 1337786 w 1438275"/>
                      <a:gd name="connsiteY10" fmla="*/ 480536 h 885825"/>
                      <a:gd name="connsiteX11" fmla="*/ 1438751 w 1438275"/>
                      <a:gd name="connsiteY11" fmla="*/ 378619 h 885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38275" h="885825">
                        <a:moveTo>
                          <a:pt x="1070134" y="7144"/>
                        </a:moveTo>
                        <a:lnTo>
                          <a:pt x="801529" y="275749"/>
                        </a:lnTo>
                        <a:lnTo>
                          <a:pt x="662464" y="137636"/>
                        </a:lnTo>
                        <a:lnTo>
                          <a:pt x="7144" y="784384"/>
                        </a:lnTo>
                        <a:lnTo>
                          <a:pt x="108109" y="885349"/>
                        </a:lnTo>
                        <a:lnTo>
                          <a:pt x="662464" y="338614"/>
                        </a:lnTo>
                        <a:lnTo>
                          <a:pt x="928211" y="605314"/>
                        </a:lnTo>
                        <a:lnTo>
                          <a:pt x="1029176" y="503396"/>
                        </a:lnTo>
                        <a:lnTo>
                          <a:pt x="902494" y="376714"/>
                        </a:lnTo>
                        <a:lnTo>
                          <a:pt x="1070134" y="209074"/>
                        </a:lnTo>
                        <a:lnTo>
                          <a:pt x="1337786" y="480536"/>
                        </a:lnTo>
                        <a:lnTo>
                          <a:pt x="1438751" y="378619"/>
                        </a:lnTo>
                        <a:close/>
                      </a:path>
                    </a:pathLst>
                  </a:custGeom>
                  <a:grpFill/>
                  <a:ln w="9525" cap="flat">
                    <a:noFill/>
                    <a:prstDash val="solid"/>
                    <a:miter/>
                  </a:ln>
                </p:spPr>
                <p:txBody>
                  <a:bodyPr rtlCol="0" anchor="ctr"/>
                  <a:lstStyle/>
                  <a:p>
                    <a:pPr defTabSz="746602"/>
                    <a:endParaRPr lang="nl-NL" sz="5400" dirty="0">
                      <a:solidFill>
                        <a:srgbClr val="211F26"/>
                      </a:solidFill>
                      <a:latin typeface="Segoe UI Light"/>
                    </a:endParaRPr>
                  </a:p>
                </p:txBody>
              </p:sp>
            </p:grpSp>
          </p:grpSp>
          <p:sp>
            <p:nvSpPr>
              <p:cNvPr id="45" name="Tekstvak 44">
                <a:extLst>
                  <a:ext uri="{FF2B5EF4-FFF2-40B4-BE49-F238E27FC236}">
                    <a16:creationId xmlns:a16="http://schemas.microsoft.com/office/drawing/2014/main" id="{FB884942-D8E2-491A-B3AC-C9D34980C03E}"/>
                  </a:ext>
                </a:extLst>
              </p:cNvPr>
              <p:cNvSpPr txBox="1"/>
              <p:nvPr userDrawn="1"/>
            </p:nvSpPr>
            <p:spPr>
              <a:xfrm>
                <a:off x="-3565087" y="1617700"/>
                <a:ext cx="627469" cy="113727"/>
              </a:xfrm>
              <a:prstGeom prst="rect">
                <a:avLst/>
              </a:prstGeom>
              <a:noFill/>
            </p:spPr>
            <p:txBody>
              <a:bodyPr wrap="square" lIns="0" tIns="18000" rIns="0" bIns="0" rtlCol="0" anchor="t">
                <a:noAutofit/>
              </a:bodyPr>
              <a:lstStyle/>
              <a:p>
                <a:pPr marL="0" marR="0" lvl="0" indent="0" algn="ctr" defTabSz="685800" rtl="0"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Afbeeldingen</a:t>
                </a:r>
              </a:p>
            </p:txBody>
          </p:sp>
        </p:grpSp>
        <p:grpSp>
          <p:nvGrpSpPr>
            <p:cNvPr id="23" name="Groep 22">
              <a:extLst>
                <a:ext uri="{FF2B5EF4-FFF2-40B4-BE49-F238E27FC236}">
                  <a16:creationId xmlns:a16="http://schemas.microsoft.com/office/drawing/2014/main" id="{EE07251A-082D-499A-9341-66D10A630E1B}"/>
                </a:ext>
              </a:extLst>
            </p:cNvPr>
            <p:cNvGrpSpPr/>
            <p:nvPr userDrawn="1"/>
          </p:nvGrpSpPr>
          <p:grpSpPr>
            <a:xfrm>
              <a:off x="-3354295" y="5166361"/>
              <a:ext cx="514284" cy="506545"/>
              <a:chOff x="12617641" y="3403239"/>
              <a:chExt cx="752963" cy="741634"/>
            </a:xfrm>
          </p:grpSpPr>
          <p:grpSp>
            <p:nvGrpSpPr>
              <p:cNvPr id="28" name="Groep 27">
                <a:extLst>
                  <a:ext uri="{FF2B5EF4-FFF2-40B4-BE49-F238E27FC236}">
                    <a16:creationId xmlns:a16="http://schemas.microsoft.com/office/drawing/2014/main" id="{AFB488DB-AE24-45F9-BC92-FA4DD0CEE644}"/>
                  </a:ext>
                </a:extLst>
              </p:cNvPr>
              <p:cNvGrpSpPr/>
              <p:nvPr userDrawn="1"/>
            </p:nvGrpSpPr>
            <p:grpSpPr>
              <a:xfrm>
                <a:off x="12771530" y="3403239"/>
                <a:ext cx="467176" cy="448491"/>
                <a:chOff x="12782157" y="3403239"/>
                <a:chExt cx="467176" cy="448491"/>
              </a:xfrm>
            </p:grpSpPr>
            <p:grpSp>
              <p:nvGrpSpPr>
                <p:cNvPr id="31" name="Groep 30">
                  <a:extLst>
                    <a:ext uri="{FF2B5EF4-FFF2-40B4-BE49-F238E27FC236}">
                      <a16:creationId xmlns:a16="http://schemas.microsoft.com/office/drawing/2014/main" id="{3BF90CD9-6DB1-4C08-BC87-BF671EA277A8}"/>
                    </a:ext>
                  </a:extLst>
                </p:cNvPr>
                <p:cNvGrpSpPr/>
                <p:nvPr userDrawn="1"/>
              </p:nvGrpSpPr>
              <p:grpSpPr>
                <a:xfrm>
                  <a:off x="12782157" y="3403239"/>
                  <a:ext cx="412976" cy="396132"/>
                  <a:chOff x="13554906" y="3320109"/>
                  <a:chExt cx="443917" cy="425811"/>
                </a:xfrm>
              </p:grpSpPr>
              <p:grpSp>
                <p:nvGrpSpPr>
                  <p:cNvPr id="38" name="Groep 37">
                    <a:extLst>
                      <a:ext uri="{FF2B5EF4-FFF2-40B4-BE49-F238E27FC236}">
                        <a16:creationId xmlns:a16="http://schemas.microsoft.com/office/drawing/2014/main" id="{347D366A-1415-4D31-9918-DDF7D91ED6DB}"/>
                      </a:ext>
                    </a:extLst>
                  </p:cNvPr>
                  <p:cNvGrpSpPr/>
                  <p:nvPr userDrawn="1"/>
                </p:nvGrpSpPr>
                <p:grpSpPr>
                  <a:xfrm>
                    <a:off x="13554906" y="3320109"/>
                    <a:ext cx="443917" cy="425811"/>
                    <a:chOff x="12909684" y="1276143"/>
                    <a:chExt cx="443917" cy="425811"/>
                  </a:xfrm>
                </p:grpSpPr>
                <p:sp>
                  <p:nvSpPr>
                    <p:cNvPr id="41" name="Rechthoek 40">
                      <a:extLst>
                        <a:ext uri="{FF2B5EF4-FFF2-40B4-BE49-F238E27FC236}">
                          <a16:creationId xmlns:a16="http://schemas.microsoft.com/office/drawing/2014/main" id="{8FA40C3D-6950-47B2-B9B4-298C2842C40E}"/>
                        </a:ext>
                      </a:extLst>
                    </p:cNvPr>
                    <p:cNvSpPr/>
                    <p:nvPr userDrawn="1"/>
                  </p:nvSpPr>
                  <p:spPr>
                    <a:xfrm>
                      <a:off x="12909689" y="1276143"/>
                      <a:ext cx="443912" cy="425811"/>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42" name="Rechthoek 41">
                      <a:extLst>
                        <a:ext uri="{FF2B5EF4-FFF2-40B4-BE49-F238E27FC236}">
                          <a16:creationId xmlns:a16="http://schemas.microsoft.com/office/drawing/2014/main" id="{0B42C839-C9BC-49E4-B12A-5BDEC6F1AE80}"/>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43" name="Ovaal 42">
                      <a:extLst>
                        <a:ext uri="{FF2B5EF4-FFF2-40B4-BE49-F238E27FC236}">
                          <a16:creationId xmlns:a16="http://schemas.microsoft.com/office/drawing/2014/main" id="{AEA36FD4-D881-4347-A34B-63E5A6358B4D}"/>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pic>
                <p:nvPicPr>
                  <p:cNvPr id="39" name="Afbeelding 38">
                    <a:extLst>
                      <a:ext uri="{FF2B5EF4-FFF2-40B4-BE49-F238E27FC236}">
                        <a16:creationId xmlns:a16="http://schemas.microsoft.com/office/drawing/2014/main" id="{C8E958B8-13F3-4CE6-8F88-6756B1FBFD24}"/>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a:off x="13567296" y="3424991"/>
                    <a:ext cx="173367" cy="140220"/>
                  </a:xfrm>
                  <a:prstGeom prst="rect">
                    <a:avLst/>
                  </a:prstGeom>
                </p:spPr>
              </p:pic>
              <p:pic>
                <p:nvPicPr>
                  <p:cNvPr id="40" name="Afbeelding 39">
                    <a:extLst>
                      <a:ext uri="{FF2B5EF4-FFF2-40B4-BE49-F238E27FC236}">
                        <a16:creationId xmlns:a16="http://schemas.microsoft.com/office/drawing/2014/main" id="{5A6AC50F-FFC1-423C-87A0-EDFFAD6C0F34}"/>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flipH="1">
                    <a:off x="13635599" y="3449265"/>
                    <a:ext cx="173367" cy="111424"/>
                  </a:xfrm>
                  <a:prstGeom prst="rect">
                    <a:avLst/>
                  </a:prstGeom>
                </p:spPr>
              </p:pic>
            </p:grpSp>
            <p:grpSp>
              <p:nvGrpSpPr>
                <p:cNvPr id="32" name="Groep 31">
                  <a:extLst>
                    <a:ext uri="{FF2B5EF4-FFF2-40B4-BE49-F238E27FC236}">
                      <a16:creationId xmlns:a16="http://schemas.microsoft.com/office/drawing/2014/main" id="{F9807B30-680C-4CD6-B41B-8E71FACDBB51}"/>
                    </a:ext>
                  </a:extLst>
                </p:cNvPr>
                <p:cNvGrpSpPr/>
                <p:nvPr userDrawn="1"/>
              </p:nvGrpSpPr>
              <p:grpSpPr>
                <a:xfrm>
                  <a:off x="13103513" y="3705268"/>
                  <a:ext cx="145820" cy="146462"/>
                  <a:chOff x="13096169" y="3602278"/>
                  <a:chExt cx="145820" cy="146462"/>
                </a:xfrm>
              </p:grpSpPr>
              <p:sp>
                <p:nvSpPr>
                  <p:cNvPr id="36" name="Rechthoek 35">
                    <a:extLst>
                      <a:ext uri="{FF2B5EF4-FFF2-40B4-BE49-F238E27FC236}">
                        <a16:creationId xmlns:a16="http://schemas.microsoft.com/office/drawing/2014/main" id="{3DA9D713-B8B4-4246-9C3C-8CEE38A0E20A}"/>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37" name="Rechthoek 36">
                    <a:extLst>
                      <a:ext uri="{FF2B5EF4-FFF2-40B4-BE49-F238E27FC236}">
                        <a16:creationId xmlns:a16="http://schemas.microsoft.com/office/drawing/2014/main" id="{DF63E333-61D3-414A-9FF9-1A256B34EA02}"/>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nvGrpSpPr>
                <p:cNvPr id="33" name="Groep 32">
                  <a:extLst>
                    <a:ext uri="{FF2B5EF4-FFF2-40B4-BE49-F238E27FC236}">
                      <a16:creationId xmlns:a16="http://schemas.microsoft.com/office/drawing/2014/main" id="{027CB623-D92A-4486-BBBB-50E99648450A}"/>
                    </a:ext>
                  </a:extLst>
                </p:cNvPr>
                <p:cNvGrpSpPr/>
                <p:nvPr userDrawn="1"/>
              </p:nvGrpSpPr>
              <p:grpSpPr>
                <a:xfrm rot="10800000">
                  <a:off x="13061402" y="3665637"/>
                  <a:ext cx="145820" cy="146462"/>
                  <a:chOff x="13096169" y="3602278"/>
                  <a:chExt cx="145820" cy="146462"/>
                </a:xfrm>
              </p:grpSpPr>
              <p:sp>
                <p:nvSpPr>
                  <p:cNvPr id="34" name="Rechthoek 33">
                    <a:extLst>
                      <a:ext uri="{FF2B5EF4-FFF2-40B4-BE49-F238E27FC236}">
                        <a16:creationId xmlns:a16="http://schemas.microsoft.com/office/drawing/2014/main" id="{62977D89-171D-4B66-A290-AA47F3A73388}"/>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35" name="Rechthoek 34">
                    <a:extLst>
                      <a:ext uri="{FF2B5EF4-FFF2-40B4-BE49-F238E27FC236}">
                        <a16:creationId xmlns:a16="http://schemas.microsoft.com/office/drawing/2014/main" id="{24BA9262-144E-498D-9BA5-5E9E70341F5D}"/>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sp>
            <p:nvSpPr>
              <p:cNvPr id="29" name="Rechthoek 28">
                <a:extLst>
                  <a:ext uri="{FF2B5EF4-FFF2-40B4-BE49-F238E27FC236}">
                    <a16:creationId xmlns:a16="http://schemas.microsoft.com/office/drawing/2014/main" id="{1C5C4638-A554-4F78-998A-D7A162C93E46}"/>
                  </a:ext>
                </a:extLst>
              </p:cNvPr>
              <p:cNvSpPr/>
              <p:nvPr userDrawn="1"/>
            </p:nvSpPr>
            <p:spPr>
              <a:xfrm>
                <a:off x="12617641" y="3889890"/>
                <a:ext cx="752963"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450"/>
                  </a:spcBef>
                  <a:spcAft>
                    <a:spcPts val="450"/>
                  </a:spcAft>
                </a:pPr>
                <a:r>
                  <a:rPr lang="nl-NL" sz="675" b="0" noProof="0" dirty="0">
                    <a:solidFill>
                      <a:srgbClr val="211F26"/>
                    </a:solidFill>
                    <a:latin typeface="Calibri" panose="020F0502020204030204" pitchFamily="34" charset="0"/>
                    <a:cs typeface="Calibri" panose="020F0502020204030204" pitchFamily="34" charset="0"/>
                  </a:rPr>
                  <a:t>Bijsnijden</a:t>
                </a:r>
              </a:p>
            </p:txBody>
          </p:sp>
          <p:sp>
            <p:nvSpPr>
              <p:cNvPr id="30" name="Gelijkbenige driehoek 29">
                <a:extLst>
                  <a:ext uri="{FF2B5EF4-FFF2-40B4-BE49-F238E27FC236}">
                    <a16:creationId xmlns:a16="http://schemas.microsoft.com/office/drawing/2014/main" id="{8E3CC9A7-CF7A-489D-8AEE-CCB8B8BEC993}"/>
                  </a:ext>
                </a:extLst>
              </p:cNvPr>
              <p:cNvSpPr/>
              <p:nvPr userDrawn="1"/>
            </p:nvSpPr>
            <p:spPr>
              <a:xfrm rot="10800000">
                <a:off x="12950688" y="4093726"/>
                <a:ext cx="86866" cy="51147"/>
              </a:xfrm>
              <a:prstGeom prst="triangle">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sp>
          <p:nvSpPr>
            <p:cNvPr id="24" name="Ovaal 23">
              <a:extLst>
                <a:ext uri="{FF2B5EF4-FFF2-40B4-BE49-F238E27FC236}">
                  <a16:creationId xmlns:a16="http://schemas.microsoft.com/office/drawing/2014/main" id="{2D7080F7-602D-438A-A9BD-711E2BBB052D}"/>
                </a:ext>
              </a:extLst>
            </p:cNvPr>
            <p:cNvSpPr/>
            <p:nvPr userDrawn="1"/>
          </p:nvSpPr>
          <p:spPr>
            <a:xfrm>
              <a:off x="-3603587" y="181118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25" name="Rechthoek 24">
              <a:extLst>
                <a:ext uri="{FF2B5EF4-FFF2-40B4-BE49-F238E27FC236}">
                  <a16:creationId xmlns:a16="http://schemas.microsoft.com/office/drawing/2014/main" id="{D87447BF-B77F-45FD-81C7-0E9D7C620C82}"/>
                </a:ext>
              </a:extLst>
            </p:cNvPr>
            <p:cNvSpPr/>
            <p:nvPr userDrawn="1"/>
          </p:nvSpPr>
          <p:spPr>
            <a:xfrm>
              <a:off x="-3319415" y="1811185"/>
              <a:ext cx="2944682" cy="326338"/>
            </a:xfrm>
            <a:prstGeom prst="rect">
              <a:avLst/>
            </a:prstGeom>
            <a:noFill/>
            <a:ln w="25400" cap="flat" cmpd="sng" algn="ctr">
              <a:noFill/>
              <a:prstDash val="solid"/>
            </a:ln>
            <a:effectLst/>
          </p:spPr>
          <p:txBody>
            <a:bodyPr lIns="0" tIns="0" rIns="0" bIns="0" rtlCol="0" anchor="t"/>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Kies de gewenste categorie en afbeelding</a:t>
              </a:r>
              <a:b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‘Invoegen’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27" name="Rechthoek 26">
              <a:extLst>
                <a:ext uri="{FF2B5EF4-FFF2-40B4-BE49-F238E27FC236}">
                  <a16:creationId xmlns:a16="http://schemas.microsoft.com/office/drawing/2014/main" id="{9FA284F2-7943-44D4-A835-B6C8098DBF78}"/>
                </a:ext>
              </a:extLst>
            </p:cNvPr>
            <p:cNvSpPr/>
            <p:nvPr userDrawn="1"/>
          </p:nvSpPr>
          <p:spPr>
            <a:xfrm>
              <a:off x="-3319415" y="2245760"/>
              <a:ext cx="825500" cy="209550"/>
            </a:xfrm>
            <a:prstGeom prst="rect">
              <a:avLst/>
            </a:prstGeom>
            <a:solidFill>
              <a:srgbClr val="1FF524"/>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450"/>
                </a:spcBef>
                <a:spcAft>
                  <a:spcPts val="450"/>
                </a:spcAft>
              </a:pPr>
              <a:r>
                <a:rPr lang="nl-NL" sz="750" b="1" noProof="0" dirty="0">
                  <a:solidFill>
                    <a:srgbClr val="211F26"/>
                  </a:solidFill>
                  <a:latin typeface="Calibri" panose="020F0502020204030204" pitchFamily="34" charset="0"/>
                  <a:cs typeface="Calibri" panose="020F0502020204030204" pitchFamily="34" charset="0"/>
                </a:rPr>
                <a:t>Invoegen</a:t>
              </a:r>
            </a:p>
          </p:txBody>
        </p:sp>
      </p:grpSp>
      <p:sp>
        <p:nvSpPr>
          <p:cNvPr id="11" name="- INFO">
            <a:extLst>
              <a:ext uri="{FF2B5EF4-FFF2-40B4-BE49-F238E27FC236}">
                <a16:creationId xmlns:a16="http://schemas.microsoft.com/office/drawing/2014/main" id="{D5D548DA-264A-4D19-8A0A-B2288EC6661C}"/>
              </a:ext>
            </a:extLst>
          </p:cNvPr>
          <p:cNvSpPr txBox="1"/>
          <p:nvPr userDrawn="1"/>
        </p:nvSpPr>
        <p:spPr>
          <a:xfrm>
            <a:off x="0" y="-272667"/>
            <a:ext cx="9134475" cy="148842"/>
          </a:xfrm>
          <a:prstGeom prst="rect">
            <a:avLst/>
          </a:prstGeom>
          <a:noFill/>
        </p:spPr>
        <p:txBody>
          <a:bodyPr wrap="square" lIns="0" tIns="0" rIns="0" bIns="0" rtlCol="0" anchor="ctr" anchorCtr="0">
            <a:noAutofit/>
          </a:bodyPr>
          <a:lstStyle/>
          <a:p>
            <a:pPr algn="l"/>
            <a:r>
              <a:rPr lang="nl-NL" sz="1050" b="1" cap="all" spc="0" baseline="0">
                <a:solidFill>
                  <a:sysClr val="windowText" lastClr="000000"/>
                </a:solidFill>
                <a:latin typeface="+mn-lt"/>
                <a:cs typeface="Calibri" panose="020F0502020204030204" pitchFamily="34" charset="0"/>
              </a:rPr>
              <a:t>Laptop [beeld] </a:t>
            </a:r>
            <a:endParaRPr lang="nl-NL" sz="1050" b="1" cap="all" spc="0" baseline="0" dirty="0">
              <a:solidFill>
                <a:sysClr val="windowText" lastClr="000000"/>
              </a:solidFill>
              <a:latin typeface="+mn-lt"/>
              <a:cs typeface="Calibri" panose="020F0502020204030204" pitchFamily="34" charset="0"/>
            </a:endParaRPr>
          </a:p>
        </p:txBody>
      </p:sp>
      <p:sp>
        <p:nvSpPr>
          <p:cNvPr id="5" name="voettekst">
            <a:extLst>
              <a:ext uri="{FF2B5EF4-FFF2-40B4-BE49-F238E27FC236}">
                <a16:creationId xmlns:a16="http://schemas.microsoft.com/office/drawing/2014/main" id="{7B9B5AD8-20ED-43D8-A7A9-54D9AEF0A965}"/>
              </a:ext>
            </a:extLst>
          </p:cNvPr>
          <p:cNvSpPr>
            <a:spLocks noGrp="1"/>
          </p:cNvSpPr>
          <p:nvPr userDrawn="1">
            <p:ph type="ftr" sz="quarter" idx="11"/>
          </p:nvPr>
        </p:nvSpPr>
        <p:spPr/>
        <p:txBody>
          <a:bodyPr/>
          <a:lstStyle/>
          <a:p>
            <a:r>
              <a:rPr lang="nl-NL"/>
              <a:t>Erasmus University Rotterdam </a:t>
            </a:r>
            <a:endParaRPr lang="nl-NL" dirty="0"/>
          </a:p>
        </p:txBody>
      </p:sp>
      <p:sp>
        <p:nvSpPr>
          <p:cNvPr id="8" name="titel">
            <a:extLst>
              <a:ext uri="{FF2B5EF4-FFF2-40B4-BE49-F238E27FC236}">
                <a16:creationId xmlns:a16="http://schemas.microsoft.com/office/drawing/2014/main" id="{4FCE8B7B-8D3B-466F-8956-5C1F4F50265C}"/>
              </a:ext>
            </a:extLst>
          </p:cNvPr>
          <p:cNvSpPr>
            <a:spLocks noGrp="1"/>
          </p:cNvSpPr>
          <p:nvPr>
            <p:ph type="title" hasCustomPrompt="1"/>
          </p:nvPr>
        </p:nvSpPr>
        <p:spPr>
          <a:xfrm>
            <a:off x="401241" y="541926"/>
            <a:ext cx="8332147" cy="531827"/>
          </a:xfrm>
        </p:spPr>
        <p:txBody>
          <a:bodyPr/>
          <a:lstStyle>
            <a:lvl1pPr algn="l">
              <a:defRPr>
                <a:solidFill>
                  <a:schemeClr val="tx2"/>
                </a:solidFill>
              </a:defRPr>
            </a:lvl1pPr>
          </a:lstStyle>
          <a:p>
            <a:r>
              <a:rPr lang="nl-NL" dirty="0"/>
              <a:t>Titel</a:t>
            </a:r>
            <a:br>
              <a:rPr lang="nl-NL" dirty="0"/>
            </a:br>
            <a:r>
              <a:rPr lang="nl-NL" dirty="0"/>
              <a:t>max. 2 regels</a:t>
            </a:r>
          </a:p>
        </p:txBody>
      </p:sp>
      <p:sp>
        <p:nvSpPr>
          <p:cNvPr id="4" name="datum">
            <a:extLst>
              <a:ext uri="{FF2B5EF4-FFF2-40B4-BE49-F238E27FC236}">
                <a16:creationId xmlns:a16="http://schemas.microsoft.com/office/drawing/2014/main" id="{8E420A72-FB1A-45BF-AC4A-C2A67FDAE6C8}"/>
              </a:ext>
            </a:extLst>
          </p:cNvPr>
          <p:cNvSpPr>
            <a:spLocks noGrp="1"/>
          </p:cNvSpPr>
          <p:nvPr userDrawn="1">
            <p:ph type="dt" sz="half" idx="10"/>
          </p:nvPr>
        </p:nvSpPr>
        <p:spPr/>
        <p:txBody>
          <a:bodyPr/>
          <a:lstStyle/>
          <a:p>
            <a:fld id="{BE8FB94C-2B5A-4943-B080-14AA1A1E25A3}" type="datetime1">
              <a:rPr lang="nl-NL" smtClean="0"/>
              <a:t>15-4-2025</a:t>
            </a:fld>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userDrawn="1">
            <p:ph type="sldNum" sz="quarter" idx="12"/>
          </p:nvPr>
        </p:nvSpPr>
        <p:spPr/>
        <p:txBody>
          <a:bodyPr/>
          <a:lstStyle/>
          <a:p>
            <a:fld id="{361A1203-CA3D-4D48-AFA0-9D668419C1D5}" type="slidenum">
              <a:rPr lang="nl-NL" smtClean="0"/>
              <a:t>‹#›</a:t>
            </a:fld>
            <a:endParaRPr lang="nl-NL" dirty="0"/>
          </a:p>
        </p:txBody>
      </p:sp>
      <p:sp>
        <p:nvSpPr>
          <p:cNvPr id="157" name="Tijdelijke aanduiding voor tekst 2">
            <a:extLst>
              <a:ext uri="{FF2B5EF4-FFF2-40B4-BE49-F238E27FC236}">
                <a16:creationId xmlns:a16="http://schemas.microsoft.com/office/drawing/2014/main" id="{58827511-7B24-47BE-8A7E-2AFEB43857FB}"/>
              </a:ext>
            </a:extLst>
          </p:cNvPr>
          <p:cNvSpPr>
            <a:spLocks noGrp="1"/>
          </p:cNvSpPr>
          <p:nvPr>
            <p:ph type="body" sz="quarter" idx="36" hasCustomPrompt="1"/>
          </p:nvPr>
        </p:nvSpPr>
        <p:spPr>
          <a:xfrm>
            <a:off x="1570606" y="1391622"/>
            <a:ext cx="6001412" cy="3053826"/>
          </a:xfrm>
          <a:blipFill>
            <a:blip r:embed="rId4"/>
            <a:srcRect/>
            <a:stretch>
              <a:fillRect t="9" b="9"/>
            </a:stretch>
          </a:blipFill>
        </p:spPr>
        <p:txBody>
          <a:bodyPr/>
          <a:lstStyle>
            <a:lvl1pPr marL="0" indent="0">
              <a:buNone/>
              <a:defRPr/>
            </a:lvl1pPr>
          </a:lstStyle>
          <a:p>
            <a:pPr lvl="0"/>
            <a:r>
              <a:rPr lang="nl-NL" dirty="0"/>
              <a:t> </a:t>
            </a:r>
          </a:p>
        </p:txBody>
      </p:sp>
      <p:sp>
        <p:nvSpPr>
          <p:cNvPr id="158" name="afbeelding">
            <a:extLst>
              <a:ext uri="{FF2B5EF4-FFF2-40B4-BE49-F238E27FC236}">
                <a16:creationId xmlns:a16="http://schemas.microsoft.com/office/drawing/2014/main" id="{9FA000B9-9126-4431-9C81-BAC1DAB1BC76}"/>
              </a:ext>
            </a:extLst>
          </p:cNvPr>
          <p:cNvSpPr>
            <a:spLocks noGrp="1"/>
          </p:cNvSpPr>
          <p:nvPr>
            <p:ph type="pic" sz="quarter" idx="14" hasCustomPrompt="1"/>
          </p:nvPr>
        </p:nvSpPr>
        <p:spPr>
          <a:xfrm>
            <a:off x="2654495" y="1523896"/>
            <a:ext cx="3835010" cy="2294342"/>
          </a:xfrm>
          <a:solidFill>
            <a:schemeClr val="bg1">
              <a:lumMod val="75000"/>
            </a:schemeClr>
          </a:solidFill>
        </p:spPr>
        <p:txBody>
          <a:bodyPr bIns="1260000" anchor="ctr" anchorCtr="0">
            <a:normAutofit/>
          </a:bodyPr>
          <a:lstStyle>
            <a:lvl1pPr marL="0" indent="0" algn="ctr">
              <a:lnSpc>
                <a:spcPct val="100000"/>
              </a:lnSpc>
              <a:spcBef>
                <a:spcPts val="0"/>
              </a:spcBef>
              <a:buNone/>
              <a:defRPr sz="1050">
                <a:solidFill>
                  <a:schemeClr val="bg1">
                    <a:lumMod val="95000"/>
                  </a:schemeClr>
                </a:solidFill>
              </a:defRPr>
            </a:lvl1pPr>
          </a:lstStyle>
          <a:p>
            <a:r>
              <a:rPr lang="nl-NL" dirty="0"/>
              <a:t>Selecteer dit kader, ga naar de tab ‘Slidebuilder’, </a:t>
            </a:r>
            <a:br>
              <a:rPr lang="nl-NL" dirty="0"/>
            </a:br>
            <a:r>
              <a:rPr lang="nl-NL" dirty="0"/>
              <a:t>klik op ‘Afbeeldingen’, selecteer de gewenste afbeelding </a:t>
            </a:r>
            <a:br>
              <a:rPr lang="nl-NL" dirty="0"/>
            </a:br>
            <a:r>
              <a:rPr lang="nl-NL" dirty="0"/>
              <a:t>en klik op ‘Invoegen’.</a:t>
            </a:r>
          </a:p>
        </p:txBody>
      </p:sp>
    </p:spTree>
    <p:extLst>
      <p:ext uri="{BB962C8B-B14F-4D97-AF65-F5344CB8AC3E}">
        <p14:creationId xmlns:p14="http://schemas.microsoft.com/office/powerpoint/2010/main" val="140050961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withEffect">
                                  <p:stCondLst>
                                    <p:cond delay="250"/>
                                  </p:stCondLst>
                                  <p:childTnLst>
                                    <p:set>
                                      <p:cBhvr>
                                        <p:cTn id="6" dur="1" fill="hold">
                                          <p:stCondLst>
                                            <p:cond delay="0"/>
                                          </p:stCondLst>
                                        </p:cTn>
                                        <p:tgtEl>
                                          <p:spTgt spid="157"/>
                                        </p:tgtEl>
                                        <p:attrNameLst>
                                          <p:attrName>style.visibility</p:attrName>
                                        </p:attrNameLst>
                                      </p:cBhvr>
                                      <p:to>
                                        <p:strVal val="visible"/>
                                      </p:to>
                                    </p:set>
                                    <p:anim calcmode="lin" valueType="num">
                                      <p:cBhvr additive="base">
                                        <p:cTn id="7" dur="750" fill="hold"/>
                                        <p:tgtEl>
                                          <p:spTgt spid="157"/>
                                        </p:tgtEl>
                                        <p:attrNameLst>
                                          <p:attrName>ppt_x</p:attrName>
                                        </p:attrNameLst>
                                      </p:cBhvr>
                                      <p:tavLst>
                                        <p:tav tm="0">
                                          <p:val>
                                            <p:strVal val="#ppt_x"/>
                                          </p:val>
                                        </p:tav>
                                        <p:tav tm="100000">
                                          <p:val>
                                            <p:strVal val="#ppt_x"/>
                                          </p:val>
                                        </p:tav>
                                      </p:tavLst>
                                    </p:anim>
                                    <p:anim calcmode="lin" valueType="num">
                                      <p:cBhvr additive="base">
                                        <p:cTn id="8" dur="750" fill="hold"/>
                                        <p:tgtEl>
                                          <p:spTgt spid="157"/>
                                        </p:tgtEl>
                                        <p:attrNameLst>
                                          <p:attrName>ppt_y</p:attrName>
                                        </p:attrNameLst>
                                      </p:cBhvr>
                                      <p:tavLst>
                                        <p:tav tm="0">
                                          <p:val>
                                            <p:strVal val="1+#ppt_h/2"/>
                                          </p:val>
                                        </p:tav>
                                        <p:tav tm="100000">
                                          <p:val>
                                            <p:strVal val="#ppt_y"/>
                                          </p:val>
                                        </p:tav>
                                      </p:tavLst>
                                    </p:anim>
                                  </p:childTnLst>
                                </p:cTn>
                              </p:par>
                            </p:childTnLst>
                          </p:cTn>
                        </p:par>
                        <p:par>
                          <p:cTn id="9" fill="hold">
                            <p:stCondLst>
                              <p:cond delay="1000"/>
                            </p:stCondLst>
                            <p:childTnLst>
                              <p:par>
                                <p:cTn id="10" presetID="10" presetClass="entr" presetSubtype="0" fill="hold" grpId="0" nodeType="afterEffect">
                                  <p:stCondLst>
                                    <p:cond delay="0"/>
                                  </p:stCondLst>
                                  <p:childTnLst>
                                    <p:set>
                                      <p:cBhvr>
                                        <p:cTn id="11" dur="1" fill="hold">
                                          <p:stCondLst>
                                            <p:cond delay="0"/>
                                          </p:stCondLst>
                                        </p:cTn>
                                        <p:tgtEl>
                                          <p:spTgt spid="158"/>
                                        </p:tgtEl>
                                        <p:attrNameLst>
                                          <p:attrName>style.visibility</p:attrName>
                                        </p:attrNameLst>
                                      </p:cBhvr>
                                      <p:to>
                                        <p:strVal val="visible"/>
                                      </p:to>
                                    </p:set>
                                    <p:animEffect transition="in" filter="fade">
                                      <p:cBhvr>
                                        <p:cTn id="12" dur="750"/>
                                        <p:tgtEl>
                                          <p:spTgt spid="15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7" grpId="0" animBg="1">
        <p:tmplLst>
          <p:tmpl>
            <p:tnLst>
              <p:par>
                <p:cTn presetID="2" presetClass="entr" presetSubtype="4" decel="100000" fill="hold" nodeType="withEffect">
                  <p:stCondLst>
                    <p:cond delay="250"/>
                  </p:stCondLst>
                  <p:childTnLst>
                    <p:set>
                      <p:cBhvr>
                        <p:cTn dur="1" fill="hold">
                          <p:stCondLst>
                            <p:cond delay="0"/>
                          </p:stCondLst>
                        </p:cTn>
                        <p:tgtEl>
                          <p:spTgt spid="157"/>
                        </p:tgtEl>
                        <p:attrNameLst>
                          <p:attrName>style.visibility</p:attrName>
                        </p:attrNameLst>
                      </p:cBhvr>
                      <p:to>
                        <p:strVal val="visible"/>
                      </p:to>
                    </p:set>
                    <p:anim calcmode="lin" valueType="num">
                      <p:cBhvr additive="base">
                        <p:cTn dur="750" fill="hold"/>
                        <p:tgtEl>
                          <p:spTgt spid="157"/>
                        </p:tgtEl>
                        <p:attrNameLst>
                          <p:attrName>ppt_x</p:attrName>
                        </p:attrNameLst>
                      </p:cBhvr>
                      <p:tavLst>
                        <p:tav tm="0">
                          <p:val>
                            <p:strVal val="#ppt_x"/>
                          </p:val>
                        </p:tav>
                        <p:tav tm="100000">
                          <p:val>
                            <p:strVal val="#ppt_x"/>
                          </p:val>
                        </p:tav>
                      </p:tavLst>
                    </p:anim>
                    <p:anim calcmode="lin" valueType="num">
                      <p:cBhvr additive="base">
                        <p:cTn dur="750" fill="hold"/>
                        <p:tgtEl>
                          <p:spTgt spid="157"/>
                        </p:tgtEl>
                        <p:attrNameLst>
                          <p:attrName>ppt_y</p:attrName>
                        </p:attrNameLst>
                      </p:cBhvr>
                      <p:tavLst>
                        <p:tav tm="0">
                          <p:val>
                            <p:strVal val="1+#ppt_h/2"/>
                          </p:val>
                        </p:tav>
                        <p:tav tm="100000">
                          <p:val>
                            <p:strVal val="#ppt_y"/>
                          </p:val>
                        </p:tav>
                      </p:tavLst>
                    </p:anim>
                  </p:childTnLst>
                </p:cTn>
              </p:par>
            </p:tnLst>
          </p:tmpl>
        </p:tmplLst>
      </p:bldP>
      <p:bldP spid="158" grpId="0" animBg="1"/>
    </p:bldLst>
  </p:timing>
  <p:extLst>
    <p:ext uri="{DCECCB84-F9BA-43D5-87BE-67443E8EF086}">
      <p15:sldGuideLst xmlns:p15="http://schemas.microsoft.com/office/powerpoint/2012/main"/>
    </p:ext>
  </p:extLst>
</p:sldLayout>
</file>

<file path=ppt/slideLayouts/slideLayout97.xml><?xml version="1.0" encoding="utf-8"?>
<p:sldLayout xmlns:a="http://schemas.openxmlformats.org/drawingml/2006/main" xmlns:r="http://schemas.openxmlformats.org/officeDocument/2006/relationships" xmlns:p="http://schemas.openxmlformats.org/presentationml/2006/main" preserve="1" userDrawn="1">
  <p:cSld name="Laptop [video]">
    <p:bg>
      <p:bgPr>
        <a:solidFill>
          <a:schemeClr val="bg1"/>
        </a:solidFill>
        <a:effectLst/>
      </p:bgPr>
    </p:bg>
    <p:spTree>
      <p:nvGrpSpPr>
        <p:cNvPr id="1" name=""/>
        <p:cNvGrpSpPr/>
        <p:nvPr/>
      </p:nvGrpSpPr>
      <p:grpSpPr>
        <a:xfrm>
          <a:off x="0" y="0"/>
          <a:ext cx="0" cy="0"/>
          <a:chOff x="0" y="0"/>
          <a:chExt cx="0" cy="0"/>
        </a:xfrm>
      </p:grpSpPr>
      <p:sp>
        <p:nvSpPr>
          <p:cNvPr id="2" name="Tekstvak 1">
            <a:extLst>
              <a:ext uri="{FF2B5EF4-FFF2-40B4-BE49-F238E27FC236}">
                <a16:creationId xmlns:a16="http://schemas.microsoft.com/office/drawing/2014/main" id="{02818BFD-83DF-4F40-B4AC-D87970C7EFEF}"/>
              </a:ext>
            </a:extLst>
          </p:cNvPr>
          <p:cNvSpPr txBox="1">
            <a:spLocks/>
          </p:cNvSpPr>
          <p:nvPr userDrawn="1"/>
        </p:nvSpPr>
        <p:spPr>
          <a:xfrm>
            <a:off x="1" y="3372446"/>
            <a:ext cx="3344825" cy="1771056"/>
          </a:xfrm>
          <a:custGeom>
            <a:avLst/>
            <a:gdLst>
              <a:gd name="connsiteX0" fmla="*/ 0 w 4459767"/>
              <a:gd name="connsiteY0" fmla="*/ 0 h 2361408"/>
              <a:gd name="connsiteX1" fmla="*/ 188757 w 4459767"/>
              <a:gd name="connsiteY1" fmla="*/ 263618 h 2361408"/>
              <a:gd name="connsiteX2" fmla="*/ 4342871 w 4459767"/>
              <a:gd name="connsiteY2" fmla="*/ 2325152 h 2361408"/>
              <a:gd name="connsiteX3" fmla="*/ 4459767 w 4459767"/>
              <a:gd name="connsiteY3" fmla="*/ 2361408 h 2361408"/>
              <a:gd name="connsiteX4" fmla="*/ 0 w 4459767"/>
              <a:gd name="connsiteY4" fmla="*/ 2361408 h 23614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59767" h="2361408">
                <a:moveTo>
                  <a:pt x="0" y="0"/>
                </a:moveTo>
                <a:lnTo>
                  <a:pt x="188757" y="263618"/>
                </a:lnTo>
                <a:cubicBezTo>
                  <a:pt x="1272638" y="1642098"/>
                  <a:pt x="2978863" y="1917971"/>
                  <a:pt x="4342871" y="2325152"/>
                </a:cubicBezTo>
                <a:lnTo>
                  <a:pt x="4459767" y="2361408"/>
                </a:lnTo>
                <a:lnTo>
                  <a:pt x="0" y="2361408"/>
                </a:lnTo>
                <a:close/>
              </a:path>
            </a:pathLst>
          </a:custGeom>
          <a:solidFill>
            <a:schemeClr val="accent2"/>
          </a:solidFill>
        </p:spPr>
        <p:txBody>
          <a:bodyPr wrap="square">
            <a:noAutofit/>
          </a:bodyPr>
          <a:lstStyle>
            <a:lvl1pPr marL="0" indent="0" algn="l" defTabSz="914400" rtl="0" eaLnBrk="1" latinLnBrk="0" hangingPunct="1">
              <a:lnSpc>
                <a:spcPct val="90000"/>
              </a:lnSpc>
              <a:spcBef>
                <a:spcPts val="1000"/>
              </a:spcBef>
              <a:buClr>
                <a:schemeClr val="tx1"/>
              </a:buClr>
              <a:buFont typeface="Calibri" panose="020F0502020204030204" pitchFamily="34" charset="0"/>
              <a:buNone/>
              <a:defRPr sz="1400" kern="1200">
                <a:solidFill>
                  <a:schemeClr val="tx1"/>
                </a:solidFill>
                <a:latin typeface="+mn-lt"/>
                <a:ea typeface="+mn-ea"/>
                <a:cs typeface="+mn-cs"/>
              </a:defRPr>
            </a:lvl1pPr>
            <a:lvl2pPr marL="536575" indent="-273050" algn="l" defTabSz="914400" rtl="0" eaLnBrk="1" latinLnBrk="0" hangingPunct="1">
              <a:lnSpc>
                <a:spcPct val="90000"/>
              </a:lnSpc>
              <a:spcBef>
                <a:spcPts val="500"/>
              </a:spcBef>
              <a:buClr>
                <a:schemeClr val="tx1"/>
              </a:buClr>
              <a:buFont typeface="Arial" panose="020B0604020202020204" pitchFamily="34" charset="0"/>
              <a:buChar char="›"/>
              <a:defRPr sz="1400" kern="1200">
                <a:solidFill>
                  <a:schemeClr val="tx1"/>
                </a:solidFill>
                <a:latin typeface="+mn-lt"/>
                <a:ea typeface="+mn-ea"/>
                <a:cs typeface="+mn-cs"/>
              </a:defRPr>
            </a:lvl2pPr>
            <a:lvl3pPr marL="0" indent="0" algn="l" defTabSz="914400" rtl="0" eaLnBrk="1" latinLnBrk="0" hangingPunct="1">
              <a:lnSpc>
                <a:spcPct val="90000"/>
              </a:lnSpc>
              <a:spcBef>
                <a:spcPts val="500"/>
              </a:spcBef>
              <a:buFont typeface="Arial" panose="020B0604020202020204" pitchFamily="34" charset="0"/>
              <a:buNone/>
              <a:defRPr sz="1400" kern="1200">
                <a:solidFill>
                  <a:schemeClr val="tx1"/>
                </a:solidFill>
                <a:latin typeface="+mn-lt"/>
                <a:ea typeface="+mn-ea"/>
                <a:cs typeface="+mn-cs"/>
              </a:defRPr>
            </a:lvl3pPr>
            <a:lvl4pPr marL="0" indent="0" algn="l" defTabSz="914400" rtl="0" eaLnBrk="1" latinLnBrk="0" hangingPunct="1">
              <a:lnSpc>
                <a:spcPts val="3200"/>
              </a:lnSpc>
              <a:spcBef>
                <a:spcPts val="500"/>
              </a:spcBef>
              <a:buFont typeface="Arial" panose="020B0604020202020204" pitchFamily="34" charset="0"/>
              <a:buNone/>
              <a:defRPr sz="3400" b="1" i="0" kern="1200">
                <a:solidFill>
                  <a:schemeClr val="tx1"/>
                </a:solidFill>
                <a:latin typeface="+mn-lt"/>
                <a:ea typeface="+mn-ea"/>
                <a:cs typeface="+mn-cs"/>
              </a:defRPr>
            </a:lvl4pPr>
            <a:lvl5pPr marL="0" indent="0" algn="l" defTabSz="914400" rtl="0" eaLnBrk="1" latinLnBrk="0" hangingPunct="1">
              <a:lnSpc>
                <a:spcPct val="90000"/>
              </a:lnSpc>
              <a:spcBef>
                <a:spcPts val="500"/>
              </a:spcBef>
              <a:buFont typeface="Calibri" panose="020F0502020204030204" pitchFamily="34" charset="0"/>
              <a:buNone/>
              <a:tabLst/>
              <a:defRPr sz="1800" b="1" kern="1200" cap="none" spc="0" baseline="0">
                <a:solidFill>
                  <a:schemeClr val="tx1"/>
                </a:solidFill>
                <a:latin typeface="+mn-lt"/>
                <a:ea typeface="+mn-ea"/>
                <a:cs typeface="+mn-cs"/>
              </a:defRPr>
            </a:lvl5pPr>
            <a:lvl6pPr marL="0" indent="0" algn="l" defTabSz="914400" rtl="0" eaLnBrk="1" latinLnBrk="0" hangingPunct="1">
              <a:lnSpc>
                <a:spcPct val="90000"/>
              </a:lnSpc>
              <a:spcBef>
                <a:spcPts val="500"/>
              </a:spcBef>
              <a:buFont typeface="Arial" panose="020B0604020202020204" pitchFamily="34" charset="0"/>
              <a:buNone/>
              <a:defRPr sz="1400" b="1" kern="1200">
                <a:solidFill>
                  <a:schemeClr val="accent4"/>
                </a:solidFill>
                <a:latin typeface="+mn-lt"/>
                <a:ea typeface="+mn-ea"/>
                <a:cs typeface="+mn-cs"/>
              </a:defRPr>
            </a:lvl6pPr>
            <a:lvl7pPr marL="263525" indent="-263525" algn="l" defTabSz="914400" rtl="0" eaLnBrk="1" latinLnBrk="0" hangingPunct="1">
              <a:lnSpc>
                <a:spcPct val="90000"/>
              </a:lnSpc>
              <a:spcBef>
                <a:spcPts val="500"/>
              </a:spcBef>
              <a:buFont typeface="+mj-lt"/>
              <a:buAutoNum type="arabicPeriod"/>
              <a:defRPr sz="1400" kern="1200">
                <a:solidFill>
                  <a:schemeClr val="tx1"/>
                </a:solidFill>
                <a:latin typeface="+mn-lt"/>
                <a:ea typeface="+mn-ea"/>
                <a:cs typeface="+mn-cs"/>
              </a:defRPr>
            </a:lvl7pPr>
            <a:lvl8pPr marL="263525" indent="-263525" algn="l" defTabSz="914400" rtl="0" eaLnBrk="1" latinLnBrk="0" hangingPunct="1">
              <a:lnSpc>
                <a:spcPct val="90000"/>
              </a:lnSpc>
              <a:spcBef>
                <a:spcPts val="500"/>
              </a:spcBef>
              <a:buFont typeface="+mj-lt"/>
              <a:buAutoNum type="alphaLcPeriod"/>
              <a:defRPr sz="1400" kern="1200">
                <a:solidFill>
                  <a:schemeClr val="tx1"/>
                </a:solidFill>
                <a:latin typeface="+mn-lt"/>
                <a:ea typeface="+mn-ea"/>
                <a:cs typeface="+mn-cs"/>
              </a:defRPr>
            </a:lvl8pPr>
            <a:lvl9pPr marL="0" indent="0" algn="l" defTabSz="914400" rtl="0" eaLnBrk="1" latinLnBrk="0" hangingPunct="1">
              <a:lnSpc>
                <a:spcPct val="90000"/>
              </a:lnSpc>
              <a:spcBef>
                <a:spcPts val="500"/>
              </a:spcBef>
              <a:buFont typeface="Arial" panose="020B0604020202020204" pitchFamily="34" charset="0"/>
              <a:buNone/>
              <a:defRPr sz="1200" i="1" kern="1200">
                <a:solidFill>
                  <a:schemeClr val="tx1"/>
                </a:solidFill>
                <a:latin typeface="+mn-lt"/>
                <a:ea typeface="+mn-ea"/>
                <a:cs typeface="+mn-cs"/>
              </a:defRPr>
            </a:lvl9pPr>
          </a:lstStyle>
          <a:p>
            <a:r>
              <a:rPr lang="nl-NL" sz="1050" dirty="0"/>
              <a:t> </a:t>
            </a:r>
          </a:p>
        </p:txBody>
      </p:sp>
      <p:grpSp>
        <p:nvGrpSpPr>
          <p:cNvPr id="9" name="- INSTRUCTIES">
            <a:extLst>
              <a:ext uri="{FF2B5EF4-FFF2-40B4-BE49-F238E27FC236}">
                <a16:creationId xmlns:a16="http://schemas.microsoft.com/office/drawing/2014/main" id="{8DA91809-19E1-47EC-8D78-062B48946B9E}"/>
              </a:ext>
            </a:extLst>
          </p:cNvPr>
          <p:cNvGrpSpPr/>
          <p:nvPr userDrawn="1"/>
        </p:nvGrpSpPr>
        <p:grpSpPr>
          <a:xfrm>
            <a:off x="9283196" y="0"/>
            <a:ext cx="2770040" cy="4952973"/>
            <a:chOff x="-3786437" y="0"/>
            <a:chExt cx="3693386" cy="6603964"/>
          </a:xfrm>
        </p:grpSpPr>
        <p:sp>
          <p:nvSpPr>
            <p:cNvPr id="12" name="Rechthoek 11">
              <a:extLst>
                <a:ext uri="{FF2B5EF4-FFF2-40B4-BE49-F238E27FC236}">
                  <a16:creationId xmlns:a16="http://schemas.microsoft.com/office/drawing/2014/main" id="{73759245-B1A3-40F9-BEB5-C3F226863C41}"/>
                </a:ext>
              </a:extLst>
            </p:cNvPr>
            <p:cNvSpPr/>
            <p:nvPr userDrawn="1"/>
          </p:nvSpPr>
          <p:spPr>
            <a:xfrm>
              <a:off x="-3786437" y="5775964"/>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900" b="1" cap="all" baseline="0" noProof="0" dirty="0">
                  <a:solidFill>
                    <a:srgbClr val="211F26"/>
                  </a:solidFill>
                  <a:latin typeface="Calibri" panose="020F0502020204030204" pitchFamily="34" charset="0"/>
                  <a:cs typeface="Calibri" panose="020F0502020204030204" pitchFamily="34" charset="0"/>
                </a:rPr>
                <a:t>MEER WETEN?</a:t>
              </a:r>
              <a:br>
                <a:rPr lang="nl-NL" sz="900" b="1" cap="all" baseline="0" noProof="0" dirty="0">
                  <a:solidFill>
                    <a:srgbClr val="211F26"/>
                  </a:solidFill>
                  <a:latin typeface="Calibri" panose="020F0502020204030204" pitchFamily="34" charset="0"/>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900" b="1" cap="all" baseline="0" noProof="0" dirty="0">
                  <a:solidFill>
                    <a:srgbClr val="211F26"/>
                  </a:solidFill>
                  <a:latin typeface="Calibri" panose="020F0502020204030204" pitchFamily="34" charset="0"/>
                  <a:cs typeface="Calibri" panose="020F0502020204030204" pitchFamily="34" charset="0"/>
                </a:rPr>
                <a:t> 'SLIDEBUILDER’ </a:t>
              </a:r>
              <a:r>
                <a:rPr lang="nl-NL" sz="9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900" kern="1200" cap="none" baseline="0" noProof="0" dirty="0">
                  <a:solidFill>
                    <a:srgbClr val="211F26"/>
                  </a:solidFill>
                  <a:latin typeface="Calibri" panose="020F0502020204030204" pitchFamily="34" charset="0"/>
                  <a:ea typeface="+mn-ea"/>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900" b="1" cap="all" baseline="0" noProof="0" dirty="0">
                  <a:solidFill>
                    <a:srgbClr val="211F26"/>
                  </a:solidFill>
                  <a:latin typeface="Calibri" panose="020F0502020204030204" pitchFamily="34" charset="0"/>
                  <a:cs typeface="Calibri" panose="020F0502020204030204" pitchFamily="34" charset="0"/>
                </a:rPr>
                <a:t>'Support &amp; Inspiratie'</a:t>
              </a:r>
            </a:p>
          </p:txBody>
        </p:sp>
        <p:sp>
          <p:nvSpPr>
            <p:cNvPr id="13" name="Rechthoek 12">
              <a:extLst>
                <a:ext uri="{FF2B5EF4-FFF2-40B4-BE49-F238E27FC236}">
                  <a16:creationId xmlns:a16="http://schemas.microsoft.com/office/drawing/2014/main" id="{AFFDA94E-E05A-432F-A0F3-921B71D94020}"/>
                </a:ext>
              </a:extLst>
            </p:cNvPr>
            <p:cNvSpPr/>
            <p:nvPr userDrawn="1"/>
          </p:nvSpPr>
          <p:spPr>
            <a:xfrm>
              <a:off x="-3786165" y="0"/>
              <a:ext cx="3593091" cy="5775964"/>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450"/>
                </a:spcBef>
                <a:spcAft>
                  <a:spcPts val="450"/>
                </a:spcAft>
              </a:pPr>
              <a:r>
                <a:rPr lang="nl-NL" sz="1050" b="1" cap="all" baseline="0" noProof="0" dirty="0">
                  <a:solidFill>
                    <a:schemeClr val="accent1"/>
                  </a:solidFill>
                  <a:latin typeface="Calibri" panose="020F0502020204030204" pitchFamily="34" charset="0"/>
                  <a:cs typeface="Calibri" panose="020F0502020204030204" pitchFamily="34" charset="0"/>
                </a:rPr>
                <a:t>Video invoegen/opmaken</a:t>
              </a:r>
            </a:p>
          </p:txBody>
        </p:sp>
        <p:sp>
          <p:nvSpPr>
            <p:cNvPr id="14" name="Ovaal 13">
              <a:extLst>
                <a:ext uri="{FF2B5EF4-FFF2-40B4-BE49-F238E27FC236}">
                  <a16:creationId xmlns:a16="http://schemas.microsoft.com/office/drawing/2014/main" id="{5E8DFBE3-EB30-48B8-B285-D7D1D27A15B7}"/>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5" name="Rechthoek 14">
              <a:extLst>
                <a:ext uri="{FF2B5EF4-FFF2-40B4-BE49-F238E27FC236}">
                  <a16:creationId xmlns:a16="http://schemas.microsoft.com/office/drawing/2014/main" id="{84097261-A62B-4D7B-9F49-2D5DB09D3429}"/>
                </a:ext>
              </a:extLst>
            </p:cNvPr>
            <p:cNvSpPr/>
            <p:nvPr userDrawn="1"/>
          </p:nvSpPr>
          <p:spPr>
            <a:xfrm>
              <a:off x="-3319415" y="465324"/>
              <a:ext cx="2944682" cy="658026"/>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Wanneer nodig, verwijder de bestaande video d.m.v. de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Klik op het pictogram om een nieuwe video in te voegen</a:t>
              </a:r>
              <a:b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900" b="0" i="1"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(zie onderstaand voorbeeld)</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16" name="Ovaal 15">
              <a:extLst>
                <a:ext uri="{FF2B5EF4-FFF2-40B4-BE49-F238E27FC236}">
                  <a16:creationId xmlns:a16="http://schemas.microsoft.com/office/drawing/2014/main" id="{8328BFB2-D869-4006-B994-A58ED00056A0}"/>
                </a:ext>
              </a:extLst>
            </p:cNvPr>
            <p:cNvSpPr/>
            <p:nvPr userDrawn="1"/>
          </p:nvSpPr>
          <p:spPr>
            <a:xfrm>
              <a:off x="-3603587" y="1729709"/>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17" name="Rechthoek 16">
              <a:extLst>
                <a:ext uri="{FF2B5EF4-FFF2-40B4-BE49-F238E27FC236}">
                  <a16:creationId xmlns:a16="http://schemas.microsoft.com/office/drawing/2014/main" id="{6D422270-EACD-4E50-A140-D5009A4EBA9F}"/>
                </a:ext>
              </a:extLst>
            </p:cNvPr>
            <p:cNvSpPr/>
            <p:nvPr userDrawn="1"/>
          </p:nvSpPr>
          <p:spPr>
            <a:xfrm>
              <a:off x="-3319415" y="1729710"/>
              <a:ext cx="2944682" cy="326338"/>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Selecteer de gewenste video</a:t>
              </a:r>
              <a:b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‘Invoegen’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18" name="Groep 17">
              <a:extLst>
                <a:ext uri="{FF2B5EF4-FFF2-40B4-BE49-F238E27FC236}">
                  <a16:creationId xmlns:a16="http://schemas.microsoft.com/office/drawing/2014/main" id="{FFBCD787-8646-41ED-B700-84B75E2875E5}"/>
                </a:ext>
              </a:extLst>
            </p:cNvPr>
            <p:cNvGrpSpPr/>
            <p:nvPr userDrawn="1"/>
          </p:nvGrpSpPr>
          <p:grpSpPr>
            <a:xfrm>
              <a:off x="-3311319" y="2164285"/>
              <a:ext cx="825500" cy="209550"/>
              <a:chOff x="13504624" y="2482850"/>
              <a:chExt cx="825500" cy="209550"/>
            </a:xfrm>
          </p:grpSpPr>
          <p:sp>
            <p:nvSpPr>
              <p:cNvPr id="77" name="Rechthoek 76">
                <a:extLst>
                  <a:ext uri="{FF2B5EF4-FFF2-40B4-BE49-F238E27FC236}">
                    <a16:creationId xmlns:a16="http://schemas.microsoft.com/office/drawing/2014/main" id="{B48BF971-C9A7-4B59-BF1D-0D638485BE47}"/>
                  </a:ext>
                </a:extLst>
              </p:cNvPr>
              <p:cNvSpPr/>
              <p:nvPr userDrawn="1"/>
            </p:nvSpPr>
            <p:spPr>
              <a:xfrm>
                <a:off x="13504624" y="2482850"/>
                <a:ext cx="825500" cy="209550"/>
              </a:xfrm>
              <a:prstGeom prst="rect">
                <a:avLst/>
              </a:prstGeom>
              <a:solidFill>
                <a:srgbClr val="E5F1FB"/>
              </a:solidFill>
              <a:ln w="12700">
                <a:solidFill>
                  <a:srgbClr val="0B7E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675" b="0" noProof="0" dirty="0">
                    <a:solidFill>
                      <a:srgbClr val="211F26"/>
                    </a:solidFill>
                    <a:latin typeface="Calibri" panose="020F0502020204030204" pitchFamily="34" charset="0"/>
                    <a:cs typeface="Calibri" panose="020F0502020204030204" pitchFamily="34" charset="0"/>
                  </a:rPr>
                  <a:t>Invoegen</a:t>
                </a:r>
              </a:p>
            </p:txBody>
          </p:sp>
          <p:cxnSp>
            <p:nvCxnSpPr>
              <p:cNvPr id="78" name="Rechte verbindingslijn 77">
                <a:extLst>
                  <a:ext uri="{FF2B5EF4-FFF2-40B4-BE49-F238E27FC236}">
                    <a16:creationId xmlns:a16="http://schemas.microsoft.com/office/drawing/2014/main" id="{D0557C8F-7756-4F64-AF90-735F334694AE}"/>
                  </a:ext>
                </a:extLst>
              </p:cNvPr>
              <p:cNvCxnSpPr/>
              <p:nvPr userDrawn="1"/>
            </p:nvCxnSpPr>
            <p:spPr>
              <a:xfrm>
                <a:off x="14155269" y="2515250"/>
                <a:ext cx="0" cy="142717"/>
              </a:xfrm>
              <a:prstGeom prst="line">
                <a:avLst/>
              </a:prstGeom>
              <a:noFill/>
              <a:ln w="3175" cap="flat" cmpd="sng" algn="ctr">
                <a:solidFill>
                  <a:srgbClr val="44546A"/>
                </a:solidFill>
                <a:prstDash val="solid"/>
              </a:ln>
              <a:effectLst/>
            </p:spPr>
          </p:cxnSp>
          <p:sp>
            <p:nvSpPr>
              <p:cNvPr id="79" name="Gelijkbenige driehoek 78">
                <a:extLst>
                  <a:ext uri="{FF2B5EF4-FFF2-40B4-BE49-F238E27FC236}">
                    <a16:creationId xmlns:a16="http://schemas.microsoft.com/office/drawing/2014/main" id="{F5FC9B9F-E267-403C-AD02-DA1F1FC07631}"/>
                  </a:ext>
                </a:extLst>
              </p:cNvPr>
              <p:cNvSpPr/>
              <p:nvPr userDrawn="1"/>
            </p:nvSpPr>
            <p:spPr>
              <a:xfrm rot="10800000">
                <a:off x="14196089" y="2566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675" b="1" noProof="0" dirty="0">
                  <a:solidFill>
                    <a:srgbClr val="211F26"/>
                  </a:solidFill>
                  <a:latin typeface="Calibri" panose="020F0502020204030204" pitchFamily="34" charset="0"/>
                  <a:cs typeface="Calibri" panose="020F0502020204030204" pitchFamily="34" charset="0"/>
                </a:endParaRPr>
              </a:p>
            </p:txBody>
          </p:sp>
        </p:grpSp>
        <p:sp>
          <p:nvSpPr>
            <p:cNvPr id="19" name="Ovaal 18">
              <a:extLst>
                <a:ext uri="{FF2B5EF4-FFF2-40B4-BE49-F238E27FC236}">
                  <a16:creationId xmlns:a16="http://schemas.microsoft.com/office/drawing/2014/main" id="{039DBB03-A1B5-488E-A344-BA585DF4562C}"/>
                </a:ext>
              </a:extLst>
            </p:cNvPr>
            <p:cNvSpPr/>
            <p:nvPr userDrawn="1"/>
          </p:nvSpPr>
          <p:spPr>
            <a:xfrm>
              <a:off x="-3603587" y="2553359"/>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20" name="Rechthoek 19">
              <a:extLst>
                <a:ext uri="{FF2B5EF4-FFF2-40B4-BE49-F238E27FC236}">
                  <a16:creationId xmlns:a16="http://schemas.microsoft.com/office/drawing/2014/main" id="{6C8FC745-2133-4DE8-9436-8725295AC62E}"/>
                </a:ext>
              </a:extLst>
            </p:cNvPr>
            <p:cNvSpPr/>
            <p:nvPr userDrawn="1"/>
          </p:nvSpPr>
          <p:spPr>
            <a:xfrm>
              <a:off x="-3319415" y="2553360"/>
              <a:ext cx="2944682" cy="462795"/>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Klik met de rechter muisknop op de miniatuurweergave van de dia aan de linker kant van het scherm en kies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‘Dia herstellen’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21" name="ICOON_info">
              <a:extLst>
                <a:ext uri="{FF2B5EF4-FFF2-40B4-BE49-F238E27FC236}">
                  <a16:creationId xmlns:a16="http://schemas.microsoft.com/office/drawing/2014/main" id="{9B80B129-84C7-4F5B-B36D-74C2AE9A7216}"/>
                </a:ext>
              </a:extLst>
            </p:cNvPr>
            <p:cNvGrpSpPr/>
            <p:nvPr userDrawn="1"/>
          </p:nvGrpSpPr>
          <p:grpSpPr>
            <a:xfrm>
              <a:off x="-376736" y="5637326"/>
              <a:ext cx="283685" cy="283685"/>
              <a:chOff x="-510741" y="5913713"/>
              <a:chExt cx="267555" cy="267555"/>
            </a:xfrm>
          </p:grpSpPr>
          <p:sp>
            <p:nvSpPr>
              <p:cNvPr id="75" name="Ovaal 74">
                <a:extLst>
                  <a:ext uri="{FF2B5EF4-FFF2-40B4-BE49-F238E27FC236}">
                    <a16:creationId xmlns:a16="http://schemas.microsoft.com/office/drawing/2014/main" id="{FBC8DB4E-DB38-49D8-A1CA-BC5AE22A7416}"/>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450"/>
                  </a:spcBef>
                  <a:spcAft>
                    <a:spcPts val="450"/>
                  </a:spcAft>
                </a:pPr>
                <a:endParaRPr lang="nl-NL" sz="1200" cap="all" baseline="0" noProof="0" dirty="0">
                  <a:latin typeface="Calibri" panose="020F0502020204030204" pitchFamily="34" charset="0"/>
                  <a:cs typeface="Calibri" panose="020F0502020204030204" pitchFamily="34" charset="0"/>
                </a:endParaRPr>
              </a:p>
            </p:txBody>
          </p:sp>
          <p:sp>
            <p:nvSpPr>
              <p:cNvPr id="76" name="Graphic 163" descr="Informatie">
                <a:extLst>
                  <a:ext uri="{FF2B5EF4-FFF2-40B4-BE49-F238E27FC236}">
                    <a16:creationId xmlns:a16="http://schemas.microsoft.com/office/drawing/2014/main" id="{70FEEDCA-9006-4559-8E92-BB5C9C83DA70}"/>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1500" noProof="0" dirty="0">
                  <a:solidFill>
                    <a:srgbClr val="211F26"/>
                  </a:solidFill>
                  <a:latin typeface="Calibri" panose="020F0502020204030204" pitchFamily="34" charset="0"/>
                  <a:cs typeface="Calibri" panose="020F0502020204030204" pitchFamily="34" charset="0"/>
                </a:endParaRPr>
              </a:p>
            </p:txBody>
          </p:sp>
        </p:grpSp>
        <p:sp>
          <p:nvSpPr>
            <p:cNvPr id="22" name="Ovaal 21">
              <a:extLst>
                <a:ext uri="{FF2B5EF4-FFF2-40B4-BE49-F238E27FC236}">
                  <a16:creationId xmlns:a16="http://schemas.microsoft.com/office/drawing/2014/main" id="{2BCAC678-B0E4-41F9-8416-C13209D5462C}"/>
                </a:ext>
              </a:extLst>
            </p:cNvPr>
            <p:cNvSpPr/>
            <p:nvPr userDrawn="1"/>
          </p:nvSpPr>
          <p:spPr>
            <a:xfrm>
              <a:off x="-3603587" y="4145789"/>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23" name="Rechthoek 22">
              <a:extLst>
                <a:ext uri="{FF2B5EF4-FFF2-40B4-BE49-F238E27FC236}">
                  <a16:creationId xmlns:a16="http://schemas.microsoft.com/office/drawing/2014/main" id="{018266AF-498E-450F-8025-D2A4BAC58CF4}"/>
                </a:ext>
              </a:extLst>
            </p:cNvPr>
            <p:cNvSpPr/>
            <p:nvPr userDrawn="1"/>
          </p:nvSpPr>
          <p:spPr>
            <a:xfrm>
              <a:off x="-3319415" y="4145790"/>
              <a:ext cx="2944682" cy="807210"/>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Om de video te schalen of bij te snijden, ga naar de tab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‘Hulpmiddelen voor video’s - Opmaak’</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‘Bijsnijden’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Schaal met de bolletjes de video en met de hoekjes het videokader.</a:t>
              </a:r>
            </a:p>
          </p:txBody>
        </p:sp>
        <p:grpSp>
          <p:nvGrpSpPr>
            <p:cNvPr id="24" name="Groep 23">
              <a:extLst>
                <a:ext uri="{FF2B5EF4-FFF2-40B4-BE49-F238E27FC236}">
                  <a16:creationId xmlns:a16="http://schemas.microsoft.com/office/drawing/2014/main" id="{7ED6438D-A4D3-4807-A274-389E1DFB0107}"/>
                </a:ext>
              </a:extLst>
            </p:cNvPr>
            <p:cNvGrpSpPr/>
            <p:nvPr userDrawn="1"/>
          </p:nvGrpSpPr>
          <p:grpSpPr>
            <a:xfrm>
              <a:off x="-3408294" y="5055351"/>
              <a:ext cx="622283" cy="612919"/>
              <a:chOff x="12617641" y="3403239"/>
              <a:chExt cx="752963" cy="741634"/>
            </a:xfrm>
          </p:grpSpPr>
          <p:grpSp>
            <p:nvGrpSpPr>
              <p:cNvPr id="59" name="Groep 58">
                <a:extLst>
                  <a:ext uri="{FF2B5EF4-FFF2-40B4-BE49-F238E27FC236}">
                    <a16:creationId xmlns:a16="http://schemas.microsoft.com/office/drawing/2014/main" id="{69D7D66E-D6BA-4C96-BAAF-0C6B686AED8F}"/>
                  </a:ext>
                </a:extLst>
              </p:cNvPr>
              <p:cNvGrpSpPr/>
              <p:nvPr userDrawn="1"/>
            </p:nvGrpSpPr>
            <p:grpSpPr>
              <a:xfrm>
                <a:off x="12771550" y="3403239"/>
                <a:ext cx="467156" cy="448491"/>
                <a:chOff x="12782177" y="3403239"/>
                <a:chExt cx="467156" cy="448491"/>
              </a:xfrm>
            </p:grpSpPr>
            <p:grpSp>
              <p:nvGrpSpPr>
                <p:cNvPr id="62" name="Groep 61">
                  <a:extLst>
                    <a:ext uri="{FF2B5EF4-FFF2-40B4-BE49-F238E27FC236}">
                      <a16:creationId xmlns:a16="http://schemas.microsoft.com/office/drawing/2014/main" id="{5C5728F3-A91E-4539-9FD4-2C0FC8A5B820}"/>
                    </a:ext>
                  </a:extLst>
                </p:cNvPr>
                <p:cNvGrpSpPr/>
                <p:nvPr userDrawn="1"/>
              </p:nvGrpSpPr>
              <p:grpSpPr>
                <a:xfrm>
                  <a:off x="12782177" y="3403239"/>
                  <a:ext cx="412972" cy="396132"/>
                  <a:chOff x="13554906" y="3320109"/>
                  <a:chExt cx="443912" cy="425811"/>
                </a:xfrm>
              </p:grpSpPr>
              <p:grpSp>
                <p:nvGrpSpPr>
                  <p:cNvPr id="69" name="Groep 68">
                    <a:extLst>
                      <a:ext uri="{FF2B5EF4-FFF2-40B4-BE49-F238E27FC236}">
                        <a16:creationId xmlns:a16="http://schemas.microsoft.com/office/drawing/2014/main" id="{697BCFEB-F56D-48F2-B5B1-A876FB58DB48}"/>
                      </a:ext>
                    </a:extLst>
                  </p:cNvPr>
                  <p:cNvGrpSpPr/>
                  <p:nvPr userDrawn="1"/>
                </p:nvGrpSpPr>
                <p:grpSpPr>
                  <a:xfrm>
                    <a:off x="13554906" y="3320109"/>
                    <a:ext cx="443912" cy="425811"/>
                    <a:chOff x="12909684" y="1276143"/>
                    <a:chExt cx="443912" cy="425811"/>
                  </a:xfrm>
                </p:grpSpPr>
                <p:sp>
                  <p:nvSpPr>
                    <p:cNvPr id="72" name="Rechthoek 71">
                      <a:extLst>
                        <a:ext uri="{FF2B5EF4-FFF2-40B4-BE49-F238E27FC236}">
                          <a16:creationId xmlns:a16="http://schemas.microsoft.com/office/drawing/2014/main" id="{F3FBEFB5-C193-4217-908D-562CD41463AA}"/>
                        </a:ext>
                      </a:extLst>
                    </p:cNvPr>
                    <p:cNvSpPr/>
                    <p:nvPr userDrawn="1"/>
                  </p:nvSpPr>
                  <p:spPr>
                    <a:xfrm>
                      <a:off x="12909684" y="1276143"/>
                      <a:ext cx="443912" cy="425811"/>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73" name="Rechthoek 72">
                      <a:extLst>
                        <a:ext uri="{FF2B5EF4-FFF2-40B4-BE49-F238E27FC236}">
                          <a16:creationId xmlns:a16="http://schemas.microsoft.com/office/drawing/2014/main" id="{129D9CF3-9EAB-43B2-981D-715074DE85ED}"/>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74" name="Ovaal 73">
                      <a:extLst>
                        <a:ext uri="{FF2B5EF4-FFF2-40B4-BE49-F238E27FC236}">
                          <a16:creationId xmlns:a16="http://schemas.microsoft.com/office/drawing/2014/main" id="{3F99195A-E2A8-445E-B730-8B1471D5BD0F}"/>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pic>
                <p:nvPicPr>
                  <p:cNvPr id="70" name="Afbeelding 69">
                    <a:extLst>
                      <a:ext uri="{FF2B5EF4-FFF2-40B4-BE49-F238E27FC236}">
                        <a16:creationId xmlns:a16="http://schemas.microsoft.com/office/drawing/2014/main" id="{0F1C5461-3734-44B5-ABDB-8799D1347B43}"/>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a:off x="13567296" y="3424992"/>
                    <a:ext cx="173367" cy="140220"/>
                  </a:xfrm>
                  <a:prstGeom prst="rect">
                    <a:avLst/>
                  </a:prstGeom>
                </p:spPr>
              </p:pic>
              <p:pic>
                <p:nvPicPr>
                  <p:cNvPr id="71" name="Afbeelding 70">
                    <a:extLst>
                      <a:ext uri="{FF2B5EF4-FFF2-40B4-BE49-F238E27FC236}">
                        <a16:creationId xmlns:a16="http://schemas.microsoft.com/office/drawing/2014/main" id="{FE9F9682-CDA0-4D63-8BA4-1FDE3E16BB56}"/>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flipH="1">
                    <a:off x="13635599" y="3453788"/>
                    <a:ext cx="173367" cy="111424"/>
                  </a:xfrm>
                  <a:prstGeom prst="rect">
                    <a:avLst/>
                  </a:prstGeom>
                </p:spPr>
              </p:pic>
            </p:grpSp>
            <p:grpSp>
              <p:nvGrpSpPr>
                <p:cNvPr id="63" name="Groep 62">
                  <a:extLst>
                    <a:ext uri="{FF2B5EF4-FFF2-40B4-BE49-F238E27FC236}">
                      <a16:creationId xmlns:a16="http://schemas.microsoft.com/office/drawing/2014/main" id="{6072BE66-B052-4217-9505-01B8B8AB6A55}"/>
                    </a:ext>
                  </a:extLst>
                </p:cNvPr>
                <p:cNvGrpSpPr/>
                <p:nvPr userDrawn="1"/>
              </p:nvGrpSpPr>
              <p:grpSpPr>
                <a:xfrm>
                  <a:off x="13103513" y="3705268"/>
                  <a:ext cx="145820" cy="146462"/>
                  <a:chOff x="13096169" y="3602278"/>
                  <a:chExt cx="145820" cy="146462"/>
                </a:xfrm>
              </p:grpSpPr>
              <p:sp>
                <p:nvSpPr>
                  <p:cNvPr id="67" name="Rechthoek 66">
                    <a:extLst>
                      <a:ext uri="{FF2B5EF4-FFF2-40B4-BE49-F238E27FC236}">
                        <a16:creationId xmlns:a16="http://schemas.microsoft.com/office/drawing/2014/main" id="{19A62E70-5A16-4418-9E2D-0E9DFAFFD56D}"/>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68" name="Rechthoek 67">
                    <a:extLst>
                      <a:ext uri="{FF2B5EF4-FFF2-40B4-BE49-F238E27FC236}">
                        <a16:creationId xmlns:a16="http://schemas.microsoft.com/office/drawing/2014/main" id="{5B618B34-EABF-430F-89EA-7BA5F34F3613}"/>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nvGrpSpPr>
                <p:cNvPr id="64" name="Groep 63">
                  <a:extLst>
                    <a:ext uri="{FF2B5EF4-FFF2-40B4-BE49-F238E27FC236}">
                      <a16:creationId xmlns:a16="http://schemas.microsoft.com/office/drawing/2014/main" id="{E93C7859-0379-483B-97D6-16FAEC33C7AA}"/>
                    </a:ext>
                  </a:extLst>
                </p:cNvPr>
                <p:cNvGrpSpPr/>
                <p:nvPr userDrawn="1"/>
              </p:nvGrpSpPr>
              <p:grpSpPr>
                <a:xfrm rot="10800000">
                  <a:off x="13061402" y="3665637"/>
                  <a:ext cx="145820" cy="146462"/>
                  <a:chOff x="13096169" y="3602278"/>
                  <a:chExt cx="145820" cy="146462"/>
                </a:xfrm>
              </p:grpSpPr>
              <p:sp>
                <p:nvSpPr>
                  <p:cNvPr id="65" name="Rechthoek 64">
                    <a:extLst>
                      <a:ext uri="{FF2B5EF4-FFF2-40B4-BE49-F238E27FC236}">
                        <a16:creationId xmlns:a16="http://schemas.microsoft.com/office/drawing/2014/main" id="{B2E9A315-3B3D-4744-82DE-AA3C92263053}"/>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66" name="Rechthoek 65">
                    <a:extLst>
                      <a:ext uri="{FF2B5EF4-FFF2-40B4-BE49-F238E27FC236}">
                        <a16:creationId xmlns:a16="http://schemas.microsoft.com/office/drawing/2014/main" id="{D74CFCAF-EC63-4D1A-AFAA-A51BF5556FCE}"/>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sp>
            <p:nvSpPr>
              <p:cNvPr id="60" name="Rechthoek 59">
                <a:extLst>
                  <a:ext uri="{FF2B5EF4-FFF2-40B4-BE49-F238E27FC236}">
                    <a16:creationId xmlns:a16="http://schemas.microsoft.com/office/drawing/2014/main" id="{63F84454-7E32-4AD5-9702-ABF19EB892A5}"/>
                  </a:ext>
                </a:extLst>
              </p:cNvPr>
              <p:cNvSpPr/>
              <p:nvPr userDrawn="1"/>
            </p:nvSpPr>
            <p:spPr>
              <a:xfrm>
                <a:off x="12617641" y="3889890"/>
                <a:ext cx="752963"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450"/>
                  </a:spcBef>
                  <a:spcAft>
                    <a:spcPts val="450"/>
                  </a:spcAft>
                </a:pPr>
                <a:r>
                  <a:rPr lang="nl-NL" sz="675" b="0" noProof="0" dirty="0">
                    <a:solidFill>
                      <a:srgbClr val="211F26"/>
                    </a:solidFill>
                    <a:latin typeface="Calibri" panose="020F0502020204030204" pitchFamily="34" charset="0"/>
                    <a:cs typeface="Calibri" panose="020F0502020204030204" pitchFamily="34" charset="0"/>
                  </a:rPr>
                  <a:t>Bijsnijden</a:t>
                </a:r>
              </a:p>
            </p:txBody>
          </p:sp>
          <p:sp>
            <p:nvSpPr>
              <p:cNvPr id="61" name="Gelijkbenige driehoek 60">
                <a:extLst>
                  <a:ext uri="{FF2B5EF4-FFF2-40B4-BE49-F238E27FC236}">
                    <a16:creationId xmlns:a16="http://schemas.microsoft.com/office/drawing/2014/main" id="{42566378-DC6A-4A3B-A080-F479D8437414}"/>
                  </a:ext>
                </a:extLst>
              </p:cNvPr>
              <p:cNvSpPr/>
              <p:nvPr userDrawn="1"/>
            </p:nvSpPr>
            <p:spPr>
              <a:xfrm rot="10800000">
                <a:off x="12950688" y="4093726"/>
                <a:ext cx="86866" cy="51147"/>
              </a:xfrm>
              <a:prstGeom prst="triangle">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sp>
          <p:nvSpPr>
            <p:cNvPr id="25" name="Rechthoek 24">
              <a:extLst>
                <a:ext uri="{FF2B5EF4-FFF2-40B4-BE49-F238E27FC236}">
                  <a16:creationId xmlns:a16="http://schemas.microsoft.com/office/drawing/2014/main" id="{CD0EEE58-21B2-4EB5-B349-2E0FAB777EDC}"/>
                </a:ext>
              </a:extLst>
            </p:cNvPr>
            <p:cNvSpPr/>
            <p:nvPr userDrawn="1"/>
          </p:nvSpPr>
          <p:spPr>
            <a:xfrm>
              <a:off x="-3316836" y="3119689"/>
              <a:ext cx="1239216" cy="719917"/>
            </a:xfrm>
            <a:prstGeom prst="rect">
              <a:avLst/>
            </a:prstGeom>
            <a:pattFill prst="wdUpDiag">
              <a:fgClr>
                <a:srgbClr val="E0E0E0"/>
              </a:fgClr>
              <a:bgClr>
                <a:srgbClr val="ECECEC"/>
              </a:bgClr>
            </a:pattFill>
            <a:ln w="12700">
              <a:solidFill>
                <a:srgbClr val="D3D3D3"/>
              </a:solidFill>
              <a:prstDash val="solid"/>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72000" tIns="0" rIns="0" bIns="0" numCol="1" spcCol="0" rtlCol="0" fromWordArt="0" anchor="ctr" anchorCtr="0" forceAA="0" compatLnSpc="1">
              <a:prstTxWarp prst="textNoShape">
                <a:avLst/>
              </a:prstTxWarp>
              <a:noAutofit/>
            </a:bodyPr>
            <a:lstStyle/>
            <a:p>
              <a:pPr algn="l"/>
              <a:endParaRPr lang="nl-NL" sz="750" b="0" i="1" noProof="0" dirty="0">
                <a:solidFill>
                  <a:srgbClr val="211F26"/>
                </a:solidFill>
                <a:latin typeface="Calibri" panose="020F0502020204030204" pitchFamily="34" charset="0"/>
                <a:cs typeface="Calibri" panose="020F0502020204030204" pitchFamily="34" charset="0"/>
              </a:endParaRPr>
            </a:p>
          </p:txBody>
        </p:sp>
        <p:grpSp>
          <p:nvGrpSpPr>
            <p:cNvPr id="27" name="Groep 26">
              <a:extLst>
                <a:ext uri="{FF2B5EF4-FFF2-40B4-BE49-F238E27FC236}">
                  <a16:creationId xmlns:a16="http://schemas.microsoft.com/office/drawing/2014/main" id="{14BEF2C8-600D-4619-9427-572F3099EAAF}"/>
                </a:ext>
              </a:extLst>
            </p:cNvPr>
            <p:cNvGrpSpPr/>
            <p:nvPr userDrawn="1"/>
          </p:nvGrpSpPr>
          <p:grpSpPr>
            <a:xfrm>
              <a:off x="-2485819" y="3399207"/>
              <a:ext cx="1222990" cy="563933"/>
              <a:chOff x="-2485819" y="3399207"/>
              <a:chExt cx="1222990" cy="563933"/>
            </a:xfrm>
          </p:grpSpPr>
          <p:sp>
            <p:nvSpPr>
              <p:cNvPr id="38" name="Rechthoek 37">
                <a:extLst>
                  <a:ext uri="{FF2B5EF4-FFF2-40B4-BE49-F238E27FC236}">
                    <a16:creationId xmlns:a16="http://schemas.microsoft.com/office/drawing/2014/main" id="{45018023-C5FA-44C8-A4D8-C80902EE9AAD}"/>
                  </a:ext>
                </a:extLst>
              </p:cNvPr>
              <p:cNvSpPr/>
              <p:nvPr userDrawn="1"/>
            </p:nvSpPr>
            <p:spPr>
              <a:xfrm>
                <a:off x="-2485819" y="3399207"/>
                <a:ext cx="1176476" cy="504851"/>
              </a:xfrm>
              <a:prstGeom prst="rect">
                <a:avLst/>
              </a:prstGeom>
              <a:solidFill>
                <a:schemeClr val="bg1"/>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39" name="Rechthoek 38">
                <a:extLst>
                  <a:ext uri="{FF2B5EF4-FFF2-40B4-BE49-F238E27FC236}">
                    <a16:creationId xmlns:a16="http://schemas.microsoft.com/office/drawing/2014/main" id="{66187B3C-98AB-4132-9FB6-748AA22C476A}"/>
                  </a:ext>
                </a:extLst>
              </p:cNvPr>
              <p:cNvSpPr/>
              <p:nvPr userDrawn="1"/>
            </p:nvSpPr>
            <p:spPr>
              <a:xfrm>
                <a:off x="-2479584" y="3652838"/>
                <a:ext cx="1164007" cy="246701"/>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nvGrpSpPr>
              <p:cNvPr id="40" name="Groep 39">
                <a:extLst>
                  <a:ext uri="{FF2B5EF4-FFF2-40B4-BE49-F238E27FC236}">
                    <a16:creationId xmlns:a16="http://schemas.microsoft.com/office/drawing/2014/main" id="{087E679C-A4D2-4DB3-B379-429ACE649406}"/>
                  </a:ext>
                </a:extLst>
              </p:cNvPr>
              <p:cNvGrpSpPr/>
              <p:nvPr userDrawn="1"/>
            </p:nvGrpSpPr>
            <p:grpSpPr>
              <a:xfrm>
                <a:off x="-2403869" y="3460544"/>
                <a:ext cx="155951" cy="131922"/>
                <a:chOff x="12968836" y="3354170"/>
                <a:chExt cx="404806" cy="342433"/>
              </a:xfrm>
            </p:grpSpPr>
            <p:sp>
              <p:nvSpPr>
                <p:cNvPr id="53" name="Rechthoek: afgeronde hoeken 52">
                  <a:extLst>
                    <a:ext uri="{FF2B5EF4-FFF2-40B4-BE49-F238E27FC236}">
                      <a16:creationId xmlns:a16="http://schemas.microsoft.com/office/drawing/2014/main" id="{FBC871C4-89A2-4157-B8CB-4BA6BD3D2684}"/>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54" name="Rechthoek 53">
                  <a:extLst>
                    <a:ext uri="{FF2B5EF4-FFF2-40B4-BE49-F238E27FC236}">
                      <a16:creationId xmlns:a16="http://schemas.microsoft.com/office/drawing/2014/main" id="{011CC647-2EA6-4311-B146-886553FB35A6}"/>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55" name="Rechthoek 54">
                  <a:extLst>
                    <a:ext uri="{FF2B5EF4-FFF2-40B4-BE49-F238E27FC236}">
                      <a16:creationId xmlns:a16="http://schemas.microsoft.com/office/drawing/2014/main" id="{34818144-5AC4-471E-91BB-4EC2A03AB222}"/>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56" name="Rechthoek 55">
                  <a:extLst>
                    <a:ext uri="{FF2B5EF4-FFF2-40B4-BE49-F238E27FC236}">
                      <a16:creationId xmlns:a16="http://schemas.microsoft.com/office/drawing/2014/main" id="{00664FDF-0B61-478E-BD22-D7FAC450A49E}"/>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57" name="Rechthoek 56">
                  <a:extLst>
                    <a:ext uri="{FF2B5EF4-FFF2-40B4-BE49-F238E27FC236}">
                      <a16:creationId xmlns:a16="http://schemas.microsoft.com/office/drawing/2014/main" id="{25E2A312-CCB1-4A3A-A841-6282B63CFDA7}"/>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58" name="Rechthoek 57">
                  <a:extLst>
                    <a:ext uri="{FF2B5EF4-FFF2-40B4-BE49-F238E27FC236}">
                      <a16:creationId xmlns:a16="http://schemas.microsoft.com/office/drawing/2014/main" id="{30A5CBFF-8C80-48A7-ACE3-29BFB808AE9D}"/>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nvGrpSpPr>
              <p:cNvPr id="41" name="Groep 40">
                <a:extLst>
                  <a:ext uri="{FF2B5EF4-FFF2-40B4-BE49-F238E27FC236}">
                    <a16:creationId xmlns:a16="http://schemas.microsoft.com/office/drawing/2014/main" id="{1B90B0A2-1BA6-4BB8-8B26-2F18A7582F3D}"/>
                  </a:ext>
                </a:extLst>
              </p:cNvPr>
              <p:cNvGrpSpPr/>
              <p:nvPr userDrawn="1"/>
            </p:nvGrpSpPr>
            <p:grpSpPr>
              <a:xfrm>
                <a:off x="-2423424" y="3690208"/>
                <a:ext cx="166739" cy="218963"/>
                <a:chOff x="12940828" y="3950597"/>
                <a:chExt cx="432813" cy="568367"/>
              </a:xfrm>
            </p:grpSpPr>
            <p:grpSp>
              <p:nvGrpSpPr>
                <p:cNvPr id="45" name="Groep 44">
                  <a:extLst>
                    <a:ext uri="{FF2B5EF4-FFF2-40B4-BE49-F238E27FC236}">
                      <a16:creationId xmlns:a16="http://schemas.microsoft.com/office/drawing/2014/main" id="{FB6B18FE-A18A-45DB-A4EA-C6936324E7E0}"/>
                    </a:ext>
                  </a:extLst>
                </p:cNvPr>
                <p:cNvGrpSpPr/>
                <p:nvPr userDrawn="1"/>
              </p:nvGrpSpPr>
              <p:grpSpPr>
                <a:xfrm>
                  <a:off x="13000382" y="4006891"/>
                  <a:ext cx="373259" cy="315747"/>
                  <a:chOff x="12968836" y="3354170"/>
                  <a:chExt cx="404806" cy="342433"/>
                </a:xfrm>
              </p:grpSpPr>
              <p:sp>
                <p:nvSpPr>
                  <p:cNvPr id="47" name="Rechthoek: afgeronde hoeken 46">
                    <a:extLst>
                      <a:ext uri="{FF2B5EF4-FFF2-40B4-BE49-F238E27FC236}">
                        <a16:creationId xmlns:a16="http://schemas.microsoft.com/office/drawing/2014/main" id="{34DA5A5F-0AE5-4F68-A456-B94E3BB7AEB2}"/>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48" name="Rechthoek 47">
                    <a:extLst>
                      <a:ext uri="{FF2B5EF4-FFF2-40B4-BE49-F238E27FC236}">
                        <a16:creationId xmlns:a16="http://schemas.microsoft.com/office/drawing/2014/main" id="{0289A95B-73D9-4492-B79E-FFDB433F5F99}"/>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49" name="Rechthoek 48">
                    <a:extLst>
                      <a:ext uri="{FF2B5EF4-FFF2-40B4-BE49-F238E27FC236}">
                        <a16:creationId xmlns:a16="http://schemas.microsoft.com/office/drawing/2014/main" id="{435DB490-E535-4662-A142-2225F74EEEC0}"/>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50" name="Rechthoek 49">
                    <a:extLst>
                      <a:ext uri="{FF2B5EF4-FFF2-40B4-BE49-F238E27FC236}">
                        <a16:creationId xmlns:a16="http://schemas.microsoft.com/office/drawing/2014/main" id="{06AEDBBB-FA8B-4A98-8938-10DA40F2AD1C}"/>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51" name="Rechthoek 50">
                    <a:extLst>
                      <a:ext uri="{FF2B5EF4-FFF2-40B4-BE49-F238E27FC236}">
                        <a16:creationId xmlns:a16="http://schemas.microsoft.com/office/drawing/2014/main" id="{D803940E-C891-4539-B747-05A0A50B812B}"/>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52" name="Rechthoek 51">
                    <a:extLst>
                      <a:ext uri="{FF2B5EF4-FFF2-40B4-BE49-F238E27FC236}">
                        <a16:creationId xmlns:a16="http://schemas.microsoft.com/office/drawing/2014/main" id="{AFA8DF50-2048-45C5-8D58-7E48630ADB83}"/>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sp>
              <p:nvSpPr>
                <p:cNvPr id="46" name="Boog 45">
                  <a:extLst>
                    <a:ext uri="{FF2B5EF4-FFF2-40B4-BE49-F238E27FC236}">
                      <a16:creationId xmlns:a16="http://schemas.microsoft.com/office/drawing/2014/main" id="{3E657A60-421D-47E2-8015-F9A3EEF1C231}"/>
                    </a:ext>
                  </a:extLst>
                </p:cNvPr>
                <p:cNvSpPr/>
                <p:nvPr userDrawn="1"/>
              </p:nvSpPr>
              <p:spPr>
                <a:xfrm rot="17637075">
                  <a:off x="12776155" y="4115270"/>
                  <a:ext cx="568367" cy="239021"/>
                </a:xfrm>
                <a:prstGeom prst="arc">
                  <a:avLst>
                    <a:gd name="adj1" fmla="val 15959368"/>
                    <a:gd name="adj2" fmla="val 1354623"/>
                  </a:avLst>
                </a:prstGeom>
                <a:noFill/>
                <a:ln w="19050" cap="flat" cmpd="sng" algn="ctr">
                  <a:solidFill>
                    <a:srgbClr val="4D82B8"/>
                  </a:solidFill>
                  <a:prstDash val="solid"/>
                  <a:headEnd type="arrow" w="med" len="sm"/>
                </a:ln>
                <a:effectLst/>
              </p:spPr>
              <p:txBody>
                <a:bodyPr rtlCol="0" anchor="ctr">
                  <a:noAutofit/>
                </a:bodyPr>
                <a:lstStyle/>
                <a:p>
                  <a:pPr algn="ctr"/>
                  <a:endParaRPr lang="nl-NL" sz="1800" noProof="0" dirty="0">
                    <a:solidFill>
                      <a:srgbClr val="211F26"/>
                    </a:solidFill>
                    <a:latin typeface="Calibri" panose="020F0502020204030204" pitchFamily="34" charset="0"/>
                    <a:cs typeface="Calibri" panose="020F0502020204030204" pitchFamily="34" charset="0"/>
                  </a:endParaRPr>
                </a:p>
              </p:txBody>
            </p:sp>
          </p:grpSp>
          <p:sp>
            <p:nvSpPr>
              <p:cNvPr id="42" name="Tekstvak 41">
                <a:extLst>
                  <a:ext uri="{FF2B5EF4-FFF2-40B4-BE49-F238E27FC236}">
                    <a16:creationId xmlns:a16="http://schemas.microsoft.com/office/drawing/2014/main" id="{827A0737-87BB-4C74-A70F-591F2295F442}"/>
                  </a:ext>
                </a:extLst>
              </p:cNvPr>
              <p:cNvSpPr txBox="1"/>
              <p:nvPr userDrawn="1"/>
            </p:nvSpPr>
            <p:spPr>
              <a:xfrm>
                <a:off x="-2245455" y="3460544"/>
                <a:ext cx="896116" cy="134709"/>
              </a:xfrm>
              <a:prstGeom prst="rect">
                <a:avLst/>
              </a:prstGeom>
              <a:noFill/>
            </p:spPr>
            <p:txBody>
              <a:bodyPr wrap="square" rtlCol="0" anchor="ctr">
                <a:noAutofit/>
              </a:bodyPr>
              <a:lstStyle/>
              <a:p>
                <a:pPr marL="0" algn="l" defTabSz="913134" rtl="0" eaLnBrk="1" latinLnBrk="0" hangingPunct="1">
                  <a:lnSpc>
                    <a:spcPct val="90000"/>
                  </a:lnSpc>
                  <a:spcBef>
                    <a:spcPts val="450"/>
                  </a:spcBef>
                  <a:spcAft>
                    <a:spcPts val="450"/>
                  </a:spcAft>
                </a:pPr>
                <a:r>
                  <a:rPr lang="nl-NL" sz="675" b="0" kern="1200" noProof="0" dirty="0">
                    <a:solidFill>
                      <a:srgbClr val="211F26"/>
                    </a:solidFill>
                    <a:latin typeface="Calibri" panose="020F0502020204030204" pitchFamily="34" charset="0"/>
                    <a:ea typeface="+mn-ea"/>
                    <a:cs typeface="Calibri" panose="020F0502020204030204" pitchFamily="34" charset="0"/>
                  </a:rPr>
                  <a:t>Indeling</a:t>
                </a:r>
              </a:p>
            </p:txBody>
          </p:sp>
          <p:sp>
            <p:nvSpPr>
              <p:cNvPr id="43" name="Tekstvak 42">
                <a:extLst>
                  <a:ext uri="{FF2B5EF4-FFF2-40B4-BE49-F238E27FC236}">
                    <a16:creationId xmlns:a16="http://schemas.microsoft.com/office/drawing/2014/main" id="{3025F734-597B-421D-9038-3349DB83D17A}"/>
                  </a:ext>
                </a:extLst>
              </p:cNvPr>
              <p:cNvSpPr txBox="1"/>
              <p:nvPr userDrawn="1"/>
            </p:nvSpPr>
            <p:spPr>
              <a:xfrm>
                <a:off x="-2258884" y="3712980"/>
                <a:ext cx="909545" cy="126416"/>
              </a:xfrm>
              <a:prstGeom prst="rect">
                <a:avLst/>
              </a:prstGeom>
              <a:noFill/>
            </p:spPr>
            <p:txBody>
              <a:bodyPr wrap="square" rtlCol="0" anchor="ctr">
                <a:noAutofit/>
              </a:bodyPr>
              <a:lstStyle/>
              <a:p>
                <a:pPr marL="0" algn="l" defTabSz="913134" rtl="0" eaLnBrk="1" latinLnBrk="0" hangingPunct="1">
                  <a:lnSpc>
                    <a:spcPct val="90000"/>
                  </a:lnSpc>
                  <a:spcBef>
                    <a:spcPts val="450"/>
                  </a:spcBef>
                  <a:spcAft>
                    <a:spcPts val="450"/>
                  </a:spcAft>
                </a:pPr>
                <a:r>
                  <a:rPr lang="nl-NL" sz="675" b="0" kern="1200" noProof="0" dirty="0">
                    <a:solidFill>
                      <a:srgbClr val="211F26"/>
                    </a:solidFill>
                    <a:latin typeface="Calibri" panose="020F0502020204030204" pitchFamily="34" charset="0"/>
                    <a:ea typeface="+mn-ea"/>
                    <a:cs typeface="Calibri" panose="020F0502020204030204" pitchFamily="34" charset="0"/>
                  </a:rPr>
                  <a:t>Dia Herstellen</a:t>
                </a:r>
              </a:p>
            </p:txBody>
          </p:sp>
          <p:sp>
            <p:nvSpPr>
              <p:cNvPr id="44" name="Vrije vorm: vorm 43">
                <a:extLst>
                  <a:ext uri="{FF2B5EF4-FFF2-40B4-BE49-F238E27FC236}">
                    <a16:creationId xmlns:a16="http://schemas.microsoft.com/office/drawing/2014/main" id="{75FBC0C0-E0B2-4A8E-9B4F-F1D6A237185D}"/>
                  </a:ext>
                </a:extLst>
              </p:cNvPr>
              <p:cNvSpPr/>
              <p:nvPr userDrawn="1"/>
            </p:nvSpPr>
            <p:spPr>
              <a:xfrm>
                <a:off x="-1360391" y="3783140"/>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450"/>
                  </a:spcBef>
                  <a:spcAft>
                    <a:spcPts val="450"/>
                  </a:spcAft>
                </a:pPr>
                <a:endParaRPr lang="nl-NL" sz="1200" cap="all" baseline="0" noProof="0" dirty="0">
                  <a:latin typeface="Calibri" panose="020F0502020204030204" pitchFamily="34" charset="0"/>
                  <a:cs typeface="Calibri" panose="020F0502020204030204" pitchFamily="34" charset="0"/>
                </a:endParaRPr>
              </a:p>
            </p:txBody>
          </p:sp>
        </p:grpSp>
        <p:grpSp>
          <p:nvGrpSpPr>
            <p:cNvPr id="28" name="Groep 27">
              <a:extLst>
                <a:ext uri="{FF2B5EF4-FFF2-40B4-BE49-F238E27FC236}">
                  <a16:creationId xmlns:a16="http://schemas.microsoft.com/office/drawing/2014/main" id="{F0373943-20CB-4FCC-B9AB-B65BAD8DD471}"/>
                </a:ext>
              </a:extLst>
            </p:cNvPr>
            <p:cNvGrpSpPr/>
            <p:nvPr userDrawn="1"/>
          </p:nvGrpSpPr>
          <p:grpSpPr>
            <a:xfrm>
              <a:off x="-3310781" y="1231352"/>
              <a:ext cx="311450" cy="313414"/>
              <a:chOff x="-3310781" y="1231352"/>
              <a:chExt cx="311450" cy="313414"/>
            </a:xfrm>
          </p:grpSpPr>
          <p:sp>
            <p:nvSpPr>
              <p:cNvPr id="35" name="Rechthoek 34">
                <a:extLst>
                  <a:ext uri="{FF2B5EF4-FFF2-40B4-BE49-F238E27FC236}">
                    <a16:creationId xmlns:a16="http://schemas.microsoft.com/office/drawing/2014/main" id="{A0F65B66-DFD9-47DC-8DB0-FCF12586E14A}"/>
                  </a:ext>
                </a:extLst>
              </p:cNvPr>
              <p:cNvSpPr/>
              <p:nvPr userDrawn="1"/>
            </p:nvSpPr>
            <p:spPr>
              <a:xfrm>
                <a:off x="-3310781" y="1231352"/>
                <a:ext cx="308978" cy="308977"/>
              </a:xfrm>
              <a:prstGeom prst="rect">
                <a:avLst/>
              </a:prstGeom>
              <a:solidFill>
                <a:schemeClr val="bg1"/>
              </a:solidFill>
              <a:ln w="12700">
                <a:solidFill>
                  <a:srgbClr val="6C6C6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800" noProof="0" dirty="0">
                  <a:solidFill>
                    <a:srgbClr val="211F26"/>
                  </a:solidFill>
                  <a:latin typeface="Calibri" panose="020F0502020204030204" pitchFamily="34" charset="0"/>
                  <a:cs typeface="Calibri" panose="020F0502020204030204" pitchFamily="34" charset="0"/>
                </a:endParaRPr>
              </a:p>
            </p:txBody>
          </p:sp>
          <p:sp>
            <p:nvSpPr>
              <p:cNvPr id="36" name="Vrije vorm 112">
                <a:extLst>
                  <a:ext uri="{FF2B5EF4-FFF2-40B4-BE49-F238E27FC236}">
                    <a16:creationId xmlns:a16="http://schemas.microsoft.com/office/drawing/2014/main" id="{11F56CBF-B62A-42FE-8923-3689179D2B52}"/>
                  </a:ext>
                </a:extLst>
              </p:cNvPr>
              <p:cNvSpPr/>
              <p:nvPr userDrawn="1"/>
            </p:nvSpPr>
            <p:spPr>
              <a:xfrm>
                <a:off x="-3308309" y="1231352"/>
                <a:ext cx="308978" cy="46965"/>
              </a:xfrm>
              <a:custGeom>
                <a:avLst/>
                <a:gdLst>
                  <a:gd name="connsiteX0" fmla="*/ 1186901 w 1360714"/>
                  <a:gd name="connsiteY0" fmla="*/ 41746 h 206829"/>
                  <a:gd name="connsiteX1" fmla="*/ 1186901 w 1360714"/>
                  <a:gd name="connsiteY1" fmla="*/ 175847 h 206829"/>
                  <a:gd name="connsiteX2" fmla="*/ 1315854 w 1360714"/>
                  <a:gd name="connsiteY2" fmla="*/ 175847 h 206829"/>
                  <a:gd name="connsiteX3" fmla="*/ 1315854 w 1360714"/>
                  <a:gd name="connsiteY3" fmla="*/ 41746 h 206829"/>
                  <a:gd name="connsiteX4" fmla="*/ 958249 w 1360714"/>
                  <a:gd name="connsiteY4" fmla="*/ 41746 h 206829"/>
                  <a:gd name="connsiteX5" fmla="*/ 958249 w 1360714"/>
                  <a:gd name="connsiteY5" fmla="*/ 175847 h 206829"/>
                  <a:gd name="connsiteX6" fmla="*/ 1087202 w 1360714"/>
                  <a:gd name="connsiteY6" fmla="*/ 175847 h 206829"/>
                  <a:gd name="connsiteX7" fmla="*/ 1087202 w 1360714"/>
                  <a:gd name="connsiteY7" fmla="*/ 41746 h 206829"/>
                  <a:gd name="connsiteX8" fmla="*/ 729440 w 1360714"/>
                  <a:gd name="connsiteY8" fmla="*/ 41746 h 206829"/>
                  <a:gd name="connsiteX9" fmla="*/ 729440 w 1360714"/>
                  <a:gd name="connsiteY9" fmla="*/ 175847 h 206829"/>
                  <a:gd name="connsiteX10" fmla="*/ 858393 w 1360714"/>
                  <a:gd name="connsiteY10" fmla="*/ 175847 h 206829"/>
                  <a:gd name="connsiteX11" fmla="*/ 858393 w 1360714"/>
                  <a:gd name="connsiteY11" fmla="*/ 41746 h 206829"/>
                  <a:gd name="connsiteX12" fmla="*/ 493889 w 1360714"/>
                  <a:gd name="connsiteY12" fmla="*/ 41746 h 206829"/>
                  <a:gd name="connsiteX13" fmla="*/ 493889 w 1360714"/>
                  <a:gd name="connsiteY13" fmla="*/ 175847 h 206829"/>
                  <a:gd name="connsiteX14" fmla="*/ 622842 w 1360714"/>
                  <a:gd name="connsiteY14" fmla="*/ 175847 h 206829"/>
                  <a:gd name="connsiteX15" fmla="*/ 622842 w 1360714"/>
                  <a:gd name="connsiteY15" fmla="*/ 41746 h 206829"/>
                  <a:gd name="connsiteX16" fmla="*/ 260368 w 1360714"/>
                  <a:gd name="connsiteY16" fmla="*/ 41746 h 206829"/>
                  <a:gd name="connsiteX17" fmla="*/ 260368 w 1360714"/>
                  <a:gd name="connsiteY17" fmla="*/ 175847 h 206829"/>
                  <a:gd name="connsiteX18" fmla="*/ 389321 w 1360714"/>
                  <a:gd name="connsiteY18" fmla="*/ 175847 h 206829"/>
                  <a:gd name="connsiteX19" fmla="*/ 389321 w 1360714"/>
                  <a:gd name="connsiteY19" fmla="*/ 41746 h 206829"/>
                  <a:gd name="connsiteX20" fmla="*/ 35169 w 1360714"/>
                  <a:gd name="connsiteY20" fmla="*/ 41746 h 206829"/>
                  <a:gd name="connsiteX21" fmla="*/ 35169 w 1360714"/>
                  <a:gd name="connsiteY21" fmla="*/ 175847 h 206829"/>
                  <a:gd name="connsiteX22" fmla="*/ 164122 w 1360714"/>
                  <a:gd name="connsiteY22" fmla="*/ 175847 h 206829"/>
                  <a:gd name="connsiteX23" fmla="*/ 164122 w 1360714"/>
                  <a:gd name="connsiteY23" fmla="*/ 41746 h 206829"/>
                  <a:gd name="connsiteX24" fmla="*/ 0 w 1360714"/>
                  <a:gd name="connsiteY24" fmla="*/ 0 h 206829"/>
                  <a:gd name="connsiteX25" fmla="*/ 1360714 w 1360714"/>
                  <a:gd name="connsiteY25" fmla="*/ 0 h 206829"/>
                  <a:gd name="connsiteX26" fmla="*/ 1360714 w 1360714"/>
                  <a:gd name="connsiteY26" fmla="*/ 206829 h 206829"/>
                  <a:gd name="connsiteX27" fmla="*/ 0 w 1360714"/>
                  <a:gd name="connsiteY27" fmla="*/ 206829 h 206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360714" h="206829">
                    <a:moveTo>
                      <a:pt x="1186901" y="41746"/>
                    </a:moveTo>
                    <a:lnTo>
                      <a:pt x="1186901" y="175847"/>
                    </a:lnTo>
                    <a:lnTo>
                      <a:pt x="1315854" y="175847"/>
                    </a:lnTo>
                    <a:lnTo>
                      <a:pt x="1315854" y="41746"/>
                    </a:lnTo>
                    <a:close/>
                    <a:moveTo>
                      <a:pt x="958249" y="41746"/>
                    </a:moveTo>
                    <a:lnTo>
                      <a:pt x="958249" y="175847"/>
                    </a:lnTo>
                    <a:lnTo>
                      <a:pt x="1087202" y="175847"/>
                    </a:lnTo>
                    <a:lnTo>
                      <a:pt x="1087202" y="41746"/>
                    </a:lnTo>
                    <a:close/>
                    <a:moveTo>
                      <a:pt x="729440" y="41746"/>
                    </a:moveTo>
                    <a:lnTo>
                      <a:pt x="729440" y="175847"/>
                    </a:lnTo>
                    <a:lnTo>
                      <a:pt x="858393" y="175847"/>
                    </a:lnTo>
                    <a:lnTo>
                      <a:pt x="858393" y="41746"/>
                    </a:lnTo>
                    <a:close/>
                    <a:moveTo>
                      <a:pt x="493889" y="41746"/>
                    </a:moveTo>
                    <a:lnTo>
                      <a:pt x="493889" y="175847"/>
                    </a:lnTo>
                    <a:lnTo>
                      <a:pt x="622842" y="175847"/>
                    </a:lnTo>
                    <a:lnTo>
                      <a:pt x="622842" y="41746"/>
                    </a:lnTo>
                    <a:close/>
                    <a:moveTo>
                      <a:pt x="260368" y="41746"/>
                    </a:moveTo>
                    <a:lnTo>
                      <a:pt x="260368" y="175847"/>
                    </a:lnTo>
                    <a:lnTo>
                      <a:pt x="389321" y="175847"/>
                    </a:lnTo>
                    <a:lnTo>
                      <a:pt x="389321" y="41746"/>
                    </a:lnTo>
                    <a:close/>
                    <a:moveTo>
                      <a:pt x="35169" y="41746"/>
                    </a:moveTo>
                    <a:lnTo>
                      <a:pt x="35169" y="175847"/>
                    </a:lnTo>
                    <a:lnTo>
                      <a:pt x="164122" y="175847"/>
                    </a:lnTo>
                    <a:lnTo>
                      <a:pt x="164122" y="41746"/>
                    </a:lnTo>
                    <a:close/>
                    <a:moveTo>
                      <a:pt x="0" y="0"/>
                    </a:moveTo>
                    <a:lnTo>
                      <a:pt x="1360714" y="0"/>
                    </a:lnTo>
                    <a:lnTo>
                      <a:pt x="1360714" y="206829"/>
                    </a:lnTo>
                    <a:lnTo>
                      <a:pt x="0" y="206829"/>
                    </a:lnTo>
                    <a:close/>
                  </a:path>
                </a:pathLst>
              </a:custGeom>
              <a:solidFill>
                <a:srgbClr val="6C6C6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800" noProof="0" dirty="0">
                  <a:solidFill>
                    <a:srgbClr val="211F26"/>
                  </a:solidFill>
                  <a:latin typeface="Calibri" panose="020F0502020204030204" pitchFamily="34" charset="0"/>
                  <a:cs typeface="Calibri" panose="020F0502020204030204" pitchFamily="34" charset="0"/>
                </a:endParaRPr>
              </a:p>
            </p:txBody>
          </p:sp>
          <p:sp>
            <p:nvSpPr>
              <p:cNvPr id="37" name="Vrije vorm 113">
                <a:extLst>
                  <a:ext uri="{FF2B5EF4-FFF2-40B4-BE49-F238E27FC236}">
                    <a16:creationId xmlns:a16="http://schemas.microsoft.com/office/drawing/2014/main" id="{8CD0AA8B-2C29-4136-BEC6-05B4825D1E59}"/>
                  </a:ext>
                </a:extLst>
              </p:cNvPr>
              <p:cNvSpPr/>
              <p:nvPr userDrawn="1"/>
            </p:nvSpPr>
            <p:spPr>
              <a:xfrm>
                <a:off x="-3309640" y="1497801"/>
                <a:ext cx="308978" cy="46965"/>
              </a:xfrm>
              <a:custGeom>
                <a:avLst/>
                <a:gdLst>
                  <a:gd name="connsiteX0" fmla="*/ 1186901 w 1360714"/>
                  <a:gd name="connsiteY0" fmla="*/ 41746 h 206829"/>
                  <a:gd name="connsiteX1" fmla="*/ 1186901 w 1360714"/>
                  <a:gd name="connsiteY1" fmla="*/ 175847 h 206829"/>
                  <a:gd name="connsiteX2" fmla="*/ 1315854 w 1360714"/>
                  <a:gd name="connsiteY2" fmla="*/ 175847 h 206829"/>
                  <a:gd name="connsiteX3" fmla="*/ 1315854 w 1360714"/>
                  <a:gd name="connsiteY3" fmla="*/ 41746 h 206829"/>
                  <a:gd name="connsiteX4" fmla="*/ 958249 w 1360714"/>
                  <a:gd name="connsiteY4" fmla="*/ 41746 h 206829"/>
                  <a:gd name="connsiteX5" fmla="*/ 958249 w 1360714"/>
                  <a:gd name="connsiteY5" fmla="*/ 175847 h 206829"/>
                  <a:gd name="connsiteX6" fmla="*/ 1087202 w 1360714"/>
                  <a:gd name="connsiteY6" fmla="*/ 175847 h 206829"/>
                  <a:gd name="connsiteX7" fmla="*/ 1087202 w 1360714"/>
                  <a:gd name="connsiteY7" fmla="*/ 41746 h 206829"/>
                  <a:gd name="connsiteX8" fmla="*/ 729440 w 1360714"/>
                  <a:gd name="connsiteY8" fmla="*/ 41746 h 206829"/>
                  <a:gd name="connsiteX9" fmla="*/ 729440 w 1360714"/>
                  <a:gd name="connsiteY9" fmla="*/ 175847 h 206829"/>
                  <a:gd name="connsiteX10" fmla="*/ 858393 w 1360714"/>
                  <a:gd name="connsiteY10" fmla="*/ 175847 h 206829"/>
                  <a:gd name="connsiteX11" fmla="*/ 858393 w 1360714"/>
                  <a:gd name="connsiteY11" fmla="*/ 41746 h 206829"/>
                  <a:gd name="connsiteX12" fmla="*/ 493889 w 1360714"/>
                  <a:gd name="connsiteY12" fmla="*/ 41746 h 206829"/>
                  <a:gd name="connsiteX13" fmla="*/ 493889 w 1360714"/>
                  <a:gd name="connsiteY13" fmla="*/ 175847 h 206829"/>
                  <a:gd name="connsiteX14" fmla="*/ 622842 w 1360714"/>
                  <a:gd name="connsiteY14" fmla="*/ 175847 h 206829"/>
                  <a:gd name="connsiteX15" fmla="*/ 622842 w 1360714"/>
                  <a:gd name="connsiteY15" fmla="*/ 41746 h 206829"/>
                  <a:gd name="connsiteX16" fmla="*/ 260368 w 1360714"/>
                  <a:gd name="connsiteY16" fmla="*/ 41746 h 206829"/>
                  <a:gd name="connsiteX17" fmla="*/ 260368 w 1360714"/>
                  <a:gd name="connsiteY17" fmla="*/ 175847 h 206829"/>
                  <a:gd name="connsiteX18" fmla="*/ 389321 w 1360714"/>
                  <a:gd name="connsiteY18" fmla="*/ 175847 h 206829"/>
                  <a:gd name="connsiteX19" fmla="*/ 389321 w 1360714"/>
                  <a:gd name="connsiteY19" fmla="*/ 41746 h 206829"/>
                  <a:gd name="connsiteX20" fmla="*/ 35169 w 1360714"/>
                  <a:gd name="connsiteY20" fmla="*/ 41746 h 206829"/>
                  <a:gd name="connsiteX21" fmla="*/ 35169 w 1360714"/>
                  <a:gd name="connsiteY21" fmla="*/ 175847 h 206829"/>
                  <a:gd name="connsiteX22" fmla="*/ 164122 w 1360714"/>
                  <a:gd name="connsiteY22" fmla="*/ 175847 h 206829"/>
                  <a:gd name="connsiteX23" fmla="*/ 164122 w 1360714"/>
                  <a:gd name="connsiteY23" fmla="*/ 41746 h 206829"/>
                  <a:gd name="connsiteX24" fmla="*/ 0 w 1360714"/>
                  <a:gd name="connsiteY24" fmla="*/ 0 h 206829"/>
                  <a:gd name="connsiteX25" fmla="*/ 1360714 w 1360714"/>
                  <a:gd name="connsiteY25" fmla="*/ 0 h 206829"/>
                  <a:gd name="connsiteX26" fmla="*/ 1360714 w 1360714"/>
                  <a:gd name="connsiteY26" fmla="*/ 206829 h 206829"/>
                  <a:gd name="connsiteX27" fmla="*/ 0 w 1360714"/>
                  <a:gd name="connsiteY27" fmla="*/ 206829 h 206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360714" h="206829">
                    <a:moveTo>
                      <a:pt x="1186901" y="41746"/>
                    </a:moveTo>
                    <a:lnTo>
                      <a:pt x="1186901" y="175847"/>
                    </a:lnTo>
                    <a:lnTo>
                      <a:pt x="1315854" y="175847"/>
                    </a:lnTo>
                    <a:lnTo>
                      <a:pt x="1315854" y="41746"/>
                    </a:lnTo>
                    <a:close/>
                    <a:moveTo>
                      <a:pt x="958249" y="41746"/>
                    </a:moveTo>
                    <a:lnTo>
                      <a:pt x="958249" y="175847"/>
                    </a:lnTo>
                    <a:lnTo>
                      <a:pt x="1087202" y="175847"/>
                    </a:lnTo>
                    <a:lnTo>
                      <a:pt x="1087202" y="41746"/>
                    </a:lnTo>
                    <a:close/>
                    <a:moveTo>
                      <a:pt x="729440" y="41746"/>
                    </a:moveTo>
                    <a:lnTo>
                      <a:pt x="729440" y="175847"/>
                    </a:lnTo>
                    <a:lnTo>
                      <a:pt x="858393" y="175847"/>
                    </a:lnTo>
                    <a:lnTo>
                      <a:pt x="858393" y="41746"/>
                    </a:lnTo>
                    <a:close/>
                    <a:moveTo>
                      <a:pt x="493889" y="41746"/>
                    </a:moveTo>
                    <a:lnTo>
                      <a:pt x="493889" y="175847"/>
                    </a:lnTo>
                    <a:lnTo>
                      <a:pt x="622842" y="175847"/>
                    </a:lnTo>
                    <a:lnTo>
                      <a:pt x="622842" y="41746"/>
                    </a:lnTo>
                    <a:close/>
                    <a:moveTo>
                      <a:pt x="260368" y="41746"/>
                    </a:moveTo>
                    <a:lnTo>
                      <a:pt x="260368" y="175847"/>
                    </a:lnTo>
                    <a:lnTo>
                      <a:pt x="389321" y="175847"/>
                    </a:lnTo>
                    <a:lnTo>
                      <a:pt x="389321" y="41746"/>
                    </a:lnTo>
                    <a:close/>
                    <a:moveTo>
                      <a:pt x="35169" y="41746"/>
                    </a:moveTo>
                    <a:lnTo>
                      <a:pt x="35169" y="175847"/>
                    </a:lnTo>
                    <a:lnTo>
                      <a:pt x="164122" y="175847"/>
                    </a:lnTo>
                    <a:lnTo>
                      <a:pt x="164122" y="41746"/>
                    </a:lnTo>
                    <a:close/>
                    <a:moveTo>
                      <a:pt x="0" y="0"/>
                    </a:moveTo>
                    <a:lnTo>
                      <a:pt x="1360714" y="0"/>
                    </a:lnTo>
                    <a:lnTo>
                      <a:pt x="1360714" y="206829"/>
                    </a:lnTo>
                    <a:lnTo>
                      <a:pt x="0" y="206829"/>
                    </a:lnTo>
                    <a:close/>
                  </a:path>
                </a:pathLst>
              </a:custGeom>
              <a:solidFill>
                <a:srgbClr val="6C6C6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800" noProof="0" dirty="0">
                  <a:solidFill>
                    <a:srgbClr val="211F26"/>
                  </a:solidFill>
                  <a:latin typeface="Calibri" panose="020F0502020204030204" pitchFamily="34" charset="0"/>
                  <a:cs typeface="Calibri" panose="020F0502020204030204" pitchFamily="34" charset="0"/>
                </a:endParaRPr>
              </a:p>
            </p:txBody>
          </p:sp>
        </p:grpSp>
        <p:grpSp>
          <p:nvGrpSpPr>
            <p:cNvPr id="29" name="Groep 28">
              <a:extLst>
                <a:ext uri="{FF2B5EF4-FFF2-40B4-BE49-F238E27FC236}">
                  <a16:creationId xmlns:a16="http://schemas.microsoft.com/office/drawing/2014/main" id="{87B406F1-35C3-41CD-9FF2-8F0A73496CDD}"/>
                </a:ext>
              </a:extLst>
            </p:cNvPr>
            <p:cNvGrpSpPr/>
            <p:nvPr userDrawn="1"/>
          </p:nvGrpSpPr>
          <p:grpSpPr>
            <a:xfrm>
              <a:off x="-938434" y="5913341"/>
              <a:ext cx="627798" cy="576693"/>
              <a:chOff x="-938434" y="4570310"/>
              <a:chExt cx="627798" cy="576693"/>
            </a:xfrm>
          </p:grpSpPr>
          <p:grpSp>
            <p:nvGrpSpPr>
              <p:cNvPr id="30" name="Inspireren">
                <a:extLst>
                  <a:ext uri="{FF2B5EF4-FFF2-40B4-BE49-F238E27FC236}">
                    <a16:creationId xmlns:a16="http://schemas.microsoft.com/office/drawing/2014/main" id="{B4C405D5-0445-4F35-BFE2-AAA3C93E8DCA}"/>
                  </a:ext>
                </a:extLst>
              </p:cNvPr>
              <p:cNvGrpSpPr>
                <a:grpSpLocks noChangeAspect="1"/>
              </p:cNvGrpSpPr>
              <p:nvPr userDrawn="1"/>
            </p:nvGrpSpPr>
            <p:grpSpPr bwMode="auto">
              <a:xfrm>
                <a:off x="-716116" y="4570310"/>
                <a:ext cx="169778" cy="242385"/>
                <a:chOff x="4768" y="2783"/>
                <a:chExt cx="788" cy="1125"/>
              </a:xfrm>
              <a:gradFill>
                <a:gsLst>
                  <a:gs pos="0">
                    <a:srgbClr val="9D9FA1"/>
                  </a:gs>
                  <a:gs pos="70000">
                    <a:srgbClr val="211F26"/>
                  </a:gs>
                </a:gsLst>
                <a:lin ang="2700000" scaled="0"/>
              </a:gradFill>
            </p:grpSpPr>
            <p:sp>
              <p:nvSpPr>
                <p:cNvPr id="32" name="Freeform 12">
                  <a:extLst>
                    <a:ext uri="{FF2B5EF4-FFF2-40B4-BE49-F238E27FC236}">
                      <a16:creationId xmlns:a16="http://schemas.microsoft.com/office/drawing/2014/main" id="{394C3AA6-88DF-4C79-B211-A1EBFC5656B2}"/>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33" name="Freeform 13">
                  <a:extLst>
                    <a:ext uri="{FF2B5EF4-FFF2-40B4-BE49-F238E27FC236}">
                      <a16:creationId xmlns:a16="http://schemas.microsoft.com/office/drawing/2014/main" id="{FA4C383A-7346-4D11-A106-3127346338FE}"/>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34" name="Freeform 14">
                  <a:extLst>
                    <a:ext uri="{FF2B5EF4-FFF2-40B4-BE49-F238E27FC236}">
                      <a16:creationId xmlns:a16="http://schemas.microsoft.com/office/drawing/2014/main" id="{11560702-177C-4189-9103-04BA42591D3D}"/>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grpSp>
          <p:sp>
            <p:nvSpPr>
              <p:cNvPr id="31" name="Tekstvak 30">
                <a:extLst>
                  <a:ext uri="{FF2B5EF4-FFF2-40B4-BE49-F238E27FC236}">
                    <a16:creationId xmlns:a16="http://schemas.microsoft.com/office/drawing/2014/main" id="{49B865EA-9E74-4352-B4B0-404C4249025B}"/>
                  </a:ext>
                </a:extLst>
              </p:cNvPr>
              <p:cNvSpPr txBox="1"/>
              <p:nvPr userDrawn="1"/>
            </p:nvSpPr>
            <p:spPr>
              <a:xfrm>
                <a:off x="-938434" y="4824764"/>
                <a:ext cx="627798" cy="322239"/>
              </a:xfrm>
              <a:prstGeom prst="rect">
                <a:avLst/>
              </a:prstGeom>
              <a:noFill/>
            </p:spPr>
            <p:txBody>
              <a:bodyPr wrap="square" lIns="0" tIns="0" rIns="0" bIns="0" rtlCol="0" anchor="ctr">
                <a:noAutofit/>
              </a:bodyPr>
              <a:lstStyle/>
              <a:p>
                <a:pPr marL="0" marR="0" lvl="0" indent="0" algn="ctr" defTabSz="685800" rtl="0"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sp>
        <p:nvSpPr>
          <p:cNvPr id="5" name="voettekst">
            <a:extLst>
              <a:ext uri="{FF2B5EF4-FFF2-40B4-BE49-F238E27FC236}">
                <a16:creationId xmlns:a16="http://schemas.microsoft.com/office/drawing/2014/main" id="{7B9B5AD8-20ED-43D8-A7A9-54D9AEF0A965}"/>
              </a:ext>
            </a:extLst>
          </p:cNvPr>
          <p:cNvSpPr>
            <a:spLocks noGrp="1"/>
          </p:cNvSpPr>
          <p:nvPr userDrawn="1">
            <p:ph type="ftr" sz="quarter" idx="11"/>
          </p:nvPr>
        </p:nvSpPr>
        <p:spPr/>
        <p:txBody>
          <a:bodyPr/>
          <a:lstStyle/>
          <a:p>
            <a:r>
              <a:rPr lang="nl-NL"/>
              <a:t>Erasmus University Rotterdam </a:t>
            </a:r>
            <a:endParaRPr lang="nl-NL" dirty="0"/>
          </a:p>
        </p:txBody>
      </p:sp>
      <p:sp>
        <p:nvSpPr>
          <p:cNvPr id="11" name="- INFO">
            <a:extLst>
              <a:ext uri="{FF2B5EF4-FFF2-40B4-BE49-F238E27FC236}">
                <a16:creationId xmlns:a16="http://schemas.microsoft.com/office/drawing/2014/main" id="{D5D548DA-264A-4D19-8A0A-B2288EC6661C}"/>
              </a:ext>
            </a:extLst>
          </p:cNvPr>
          <p:cNvSpPr txBox="1"/>
          <p:nvPr userDrawn="1"/>
        </p:nvSpPr>
        <p:spPr>
          <a:xfrm>
            <a:off x="0" y="-272667"/>
            <a:ext cx="9134475" cy="148842"/>
          </a:xfrm>
          <a:prstGeom prst="rect">
            <a:avLst/>
          </a:prstGeom>
          <a:noFill/>
        </p:spPr>
        <p:txBody>
          <a:bodyPr wrap="square" lIns="0" tIns="0" rIns="0" bIns="0" rtlCol="0" anchor="ctr" anchorCtr="0">
            <a:noAutofit/>
          </a:bodyPr>
          <a:lstStyle/>
          <a:p>
            <a:pPr algn="l"/>
            <a:r>
              <a:rPr lang="nl-NL" sz="1050" b="1" cap="all" spc="0" baseline="0">
                <a:solidFill>
                  <a:sysClr val="windowText" lastClr="000000"/>
                </a:solidFill>
                <a:latin typeface="+mn-lt"/>
                <a:cs typeface="Calibri" panose="020F0502020204030204" pitchFamily="34" charset="0"/>
              </a:rPr>
              <a:t>Laptop [video] </a:t>
            </a:r>
            <a:endParaRPr lang="nl-NL" sz="1050" b="1" cap="all" spc="0" baseline="0" dirty="0">
              <a:solidFill>
                <a:sysClr val="windowText" lastClr="000000"/>
              </a:solidFill>
              <a:latin typeface="+mn-lt"/>
              <a:cs typeface="Calibri" panose="020F0502020204030204" pitchFamily="34" charset="0"/>
            </a:endParaRPr>
          </a:p>
        </p:txBody>
      </p:sp>
      <p:sp>
        <p:nvSpPr>
          <p:cNvPr id="4" name="datum">
            <a:extLst>
              <a:ext uri="{FF2B5EF4-FFF2-40B4-BE49-F238E27FC236}">
                <a16:creationId xmlns:a16="http://schemas.microsoft.com/office/drawing/2014/main" id="{8E420A72-FB1A-45BF-AC4A-C2A67FDAE6C8}"/>
              </a:ext>
            </a:extLst>
          </p:cNvPr>
          <p:cNvSpPr>
            <a:spLocks noGrp="1"/>
          </p:cNvSpPr>
          <p:nvPr userDrawn="1">
            <p:ph type="dt" sz="half" idx="10"/>
          </p:nvPr>
        </p:nvSpPr>
        <p:spPr/>
        <p:txBody>
          <a:bodyPr/>
          <a:lstStyle/>
          <a:p>
            <a:fld id="{58A9F11F-EAEF-4034-AEBB-6D2E7B8A24AF}" type="datetime1">
              <a:rPr lang="nl-NL" smtClean="0"/>
              <a:t>15-4-2025</a:t>
            </a:fld>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userDrawn="1">
            <p:ph type="sldNum" sz="quarter" idx="12"/>
          </p:nvPr>
        </p:nvSpPr>
        <p:spPr/>
        <p:txBody>
          <a:bodyPr/>
          <a:lstStyle/>
          <a:p>
            <a:fld id="{361A1203-CA3D-4D48-AFA0-9D668419C1D5}" type="slidenum">
              <a:rPr lang="nl-NL" smtClean="0"/>
              <a:t>‹#›</a:t>
            </a:fld>
            <a:endParaRPr lang="nl-NL" dirty="0"/>
          </a:p>
        </p:txBody>
      </p:sp>
      <p:sp>
        <p:nvSpPr>
          <p:cNvPr id="157" name="Tijdelijke aanduiding voor tekst 2">
            <a:extLst>
              <a:ext uri="{FF2B5EF4-FFF2-40B4-BE49-F238E27FC236}">
                <a16:creationId xmlns:a16="http://schemas.microsoft.com/office/drawing/2014/main" id="{58827511-7B24-47BE-8A7E-2AFEB43857FB}"/>
              </a:ext>
            </a:extLst>
          </p:cNvPr>
          <p:cNvSpPr>
            <a:spLocks noGrp="1"/>
          </p:cNvSpPr>
          <p:nvPr>
            <p:ph type="body" sz="quarter" idx="36" hasCustomPrompt="1"/>
          </p:nvPr>
        </p:nvSpPr>
        <p:spPr>
          <a:xfrm>
            <a:off x="13108" y="539353"/>
            <a:ext cx="9130892" cy="4646267"/>
          </a:xfrm>
          <a:blipFill>
            <a:blip r:embed="rId4"/>
            <a:srcRect/>
            <a:stretch>
              <a:fillRect t="9" b="9"/>
            </a:stretch>
          </a:blipFill>
        </p:spPr>
        <p:txBody>
          <a:bodyPr/>
          <a:lstStyle>
            <a:lvl1pPr marL="0" indent="0">
              <a:buNone/>
              <a:defRPr/>
            </a:lvl1pPr>
          </a:lstStyle>
          <a:p>
            <a:pPr lvl="0"/>
            <a:r>
              <a:rPr lang="nl-NL" dirty="0"/>
              <a:t> </a:t>
            </a:r>
          </a:p>
        </p:txBody>
      </p:sp>
      <p:sp>
        <p:nvSpPr>
          <p:cNvPr id="10" name="Tijdelijke aanduiding voor media 12">
            <a:extLst>
              <a:ext uri="{FF2B5EF4-FFF2-40B4-BE49-F238E27FC236}">
                <a16:creationId xmlns:a16="http://schemas.microsoft.com/office/drawing/2014/main" id="{9FD9D183-A1AE-4DBE-902F-C2F477F4E9F1}"/>
              </a:ext>
            </a:extLst>
          </p:cNvPr>
          <p:cNvSpPr>
            <a:spLocks noGrp="1"/>
          </p:cNvSpPr>
          <p:nvPr>
            <p:ph type="media" sz="quarter" idx="14" hasCustomPrompt="1"/>
          </p:nvPr>
        </p:nvSpPr>
        <p:spPr>
          <a:xfrm>
            <a:off x="1640359" y="732138"/>
            <a:ext cx="5857103" cy="3503141"/>
          </a:xfrm>
          <a:prstGeom prst="rect">
            <a:avLst/>
          </a:prstGeom>
          <a:solidFill>
            <a:schemeClr val="bg1">
              <a:lumMod val="75000"/>
            </a:schemeClr>
          </a:solidFill>
        </p:spPr>
        <p:txBody>
          <a:bodyPr wrap="square" bIns="1080000" anchor="ctr" anchorCtr="0">
            <a:noAutofit/>
          </a:bodyPr>
          <a:lstStyle>
            <a:lvl1pPr marL="0" indent="0" algn="ctr">
              <a:lnSpc>
                <a:spcPct val="100000"/>
              </a:lnSpc>
              <a:spcBef>
                <a:spcPts val="0"/>
              </a:spcBef>
              <a:buNone/>
              <a:defRPr>
                <a:solidFill>
                  <a:schemeClr val="bg1">
                    <a:lumMod val="95000"/>
                  </a:schemeClr>
                </a:solidFill>
              </a:defRPr>
            </a:lvl1pPr>
          </a:lstStyle>
          <a:p>
            <a:r>
              <a:rPr lang="nl-NL" dirty="0"/>
              <a:t>Klik op onderstaand icon</a:t>
            </a:r>
            <a:br>
              <a:rPr lang="nl-NL" dirty="0"/>
            </a:br>
            <a:r>
              <a:rPr lang="nl-NL" dirty="0"/>
              <a:t>om een video in te voegen            </a:t>
            </a:r>
          </a:p>
        </p:txBody>
      </p:sp>
    </p:spTree>
    <p:extLst>
      <p:ext uri="{BB962C8B-B14F-4D97-AF65-F5344CB8AC3E}">
        <p14:creationId xmlns:p14="http://schemas.microsoft.com/office/powerpoint/2010/main" val="248856398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withEffect">
                                  <p:stCondLst>
                                    <p:cond delay="250"/>
                                  </p:stCondLst>
                                  <p:childTnLst>
                                    <p:set>
                                      <p:cBhvr>
                                        <p:cTn id="6" dur="1" fill="hold">
                                          <p:stCondLst>
                                            <p:cond delay="0"/>
                                          </p:stCondLst>
                                        </p:cTn>
                                        <p:tgtEl>
                                          <p:spTgt spid="157"/>
                                        </p:tgtEl>
                                        <p:attrNameLst>
                                          <p:attrName>style.visibility</p:attrName>
                                        </p:attrNameLst>
                                      </p:cBhvr>
                                      <p:to>
                                        <p:strVal val="visible"/>
                                      </p:to>
                                    </p:set>
                                    <p:anim calcmode="lin" valueType="num">
                                      <p:cBhvr additive="base">
                                        <p:cTn id="7" dur="750" fill="hold"/>
                                        <p:tgtEl>
                                          <p:spTgt spid="157"/>
                                        </p:tgtEl>
                                        <p:attrNameLst>
                                          <p:attrName>ppt_x</p:attrName>
                                        </p:attrNameLst>
                                      </p:cBhvr>
                                      <p:tavLst>
                                        <p:tav tm="0">
                                          <p:val>
                                            <p:strVal val="#ppt_x"/>
                                          </p:val>
                                        </p:tav>
                                        <p:tav tm="100000">
                                          <p:val>
                                            <p:strVal val="#ppt_x"/>
                                          </p:val>
                                        </p:tav>
                                      </p:tavLst>
                                    </p:anim>
                                    <p:anim calcmode="lin" valueType="num">
                                      <p:cBhvr additive="base">
                                        <p:cTn id="8" dur="750" fill="hold"/>
                                        <p:tgtEl>
                                          <p:spTgt spid="157"/>
                                        </p:tgtEl>
                                        <p:attrNameLst>
                                          <p:attrName>ppt_y</p:attrName>
                                        </p:attrNameLst>
                                      </p:cBhvr>
                                      <p:tavLst>
                                        <p:tav tm="0">
                                          <p:val>
                                            <p:strVal val="1+#ppt_h/2"/>
                                          </p:val>
                                        </p:tav>
                                        <p:tav tm="100000">
                                          <p:val>
                                            <p:strVal val="#ppt_y"/>
                                          </p:val>
                                        </p:tav>
                                      </p:tavLst>
                                    </p:anim>
                                  </p:childTnLst>
                                </p:cTn>
                              </p:par>
                            </p:childTnLst>
                          </p:cTn>
                        </p:par>
                        <p:par>
                          <p:cTn id="9" fill="hold">
                            <p:stCondLst>
                              <p:cond delay="1000"/>
                            </p:stCondLst>
                            <p:childTnLst>
                              <p:par>
                                <p:cTn id="10" presetID="10" presetClass="entr" presetSubtype="0" fill="hold" grpId="0" nodeType="afterEffect">
                                  <p:stCondLst>
                                    <p:cond delay="0"/>
                                  </p:stCondLst>
                                  <p:childTnLst>
                                    <p:set>
                                      <p:cBhvr>
                                        <p:cTn id="11" dur="1" fill="hold">
                                          <p:stCondLst>
                                            <p:cond delay="0"/>
                                          </p:stCondLst>
                                        </p:cTn>
                                        <p:tgtEl>
                                          <p:spTgt spid="10"/>
                                        </p:tgtEl>
                                        <p:attrNameLst>
                                          <p:attrName>style.visibility</p:attrName>
                                        </p:attrNameLst>
                                      </p:cBhvr>
                                      <p:to>
                                        <p:strVal val="visible"/>
                                      </p:to>
                                    </p:set>
                                    <p:animEffect transition="in" filter="fade">
                                      <p:cBhvr>
                                        <p:cTn id="12" dur="75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7" grpId="0" animBg="1">
        <p:tmplLst>
          <p:tmpl>
            <p:tnLst>
              <p:par>
                <p:cTn presetID="2" presetClass="entr" presetSubtype="4" decel="100000" fill="hold" nodeType="withEffect">
                  <p:stCondLst>
                    <p:cond delay="250"/>
                  </p:stCondLst>
                  <p:childTnLst>
                    <p:set>
                      <p:cBhvr>
                        <p:cTn dur="1" fill="hold">
                          <p:stCondLst>
                            <p:cond delay="0"/>
                          </p:stCondLst>
                        </p:cTn>
                        <p:tgtEl>
                          <p:spTgt spid="157"/>
                        </p:tgtEl>
                        <p:attrNameLst>
                          <p:attrName>style.visibility</p:attrName>
                        </p:attrNameLst>
                      </p:cBhvr>
                      <p:to>
                        <p:strVal val="visible"/>
                      </p:to>
                    </p:set>
                    <p:anim calcmode="lin" valueType="num">
                      <p:cBhvr additive="base">
                        <p:cTn dur="750" fill="hold"/>
                        <p:tgtEl>
                          <p:spTgt spid="157"/>
                        </p:tgtEl>
                        <p:attrNameLst>
                          <p:attrName>ppt_x</p:attrName>
                        </p:attrNameLst>
                      </p:cBhvr>
                      <p:tavLst>
                        <p:tav tm="0">
                          <p:val>
                            <p:strVal val="#ppt_x"/>
                          </p:val>
                        </p:tav>
                        <p:tav tm="100000">
                          <p:val>
                            <p:strVal val="#ppt_x"/>
                          </p:val>
                        </p:tav>
                      </p:tavLst>
                    </p:anim>
                    <p:anim calcmode="lin" valueType="num">
                      <p:cBhvr additive="base">
                        <p:cTn dur="750" fill="hold"/>
                        <p:tgtEl>
                          <p:spTgt spid="157"/>
                        </p:tgtEl>
                        <p:attrNameLst>
                          <p:attrName>ppt_y</p:attrName>
                        </p:attrNameLst>
                      </p:cBhvr>
                      <p:tavLst>
                        <p:tav tm="0">
                          <p:val>
                            <p:strVal val="1+#ppt_h/2"/>
                          </p:val>
                        </p:tav>
                        <p:tav tm="100000">
                          <p:val>
                            <p:strVal val="#ppt_y"/>
                          </p:val>
                        </p:tav>
                      </p:tavLst>
                    </p:anim>
                  </p:childTnLst>
                </p:cTn>
              </p:par>
            </p:tnLst>
          </p:tmpl>
        </p:tmplLst>
      </p:bldP>
      <p:bldP spid="10" grpId="0" animBg="1"/>
    </p:bldLst>
  </p:timing>
  <p:extLst>
    <p:ext uri="{DCECCB84-F9BA-43D5-87BE-67443E8EF086}">
      <p15:sldGuideLst xmlns:p15="http://schemas.microsoft.com/office/powerpoint/2012/main"/>
    </p:ext>
  </p:extLst>
</p:sldLayout>
</file>

<file path=ppt/slideLayouts/slideLayout98.xml><?xml version="1.0" encoding="utf-8"?>
<p:sldLayout xmlns:a="http://schemas.openxmlformats.org/drawingml/2006/main" xmlns:r="http://schemas.openxmlformats.org/officeDocument/2006/relationships" xmlns:p="http://schemas.openxmlformats.org/presentationml/2006/main" preserve="1" userDrawn="1">
  <p:cSld name="Tijdlijn [8x]">
    <p:bg>
      <p:bgPr>
        <a:solidFill>
          <a:schemeClr val="accent2"/>
        </a:solidFill>
        <a:effectLst/>
      </p:bgPr>
    </p:bg>
    <p:spTree>
      <p:nvGrpSpPr>
        <p:cNvPr id="1" name=""/>
        <p:cNvGrpSpPr/>
        <p:nvPr/>
      </p:nvGrpSpPr>
      <p:grpSpPr>
        <a:xfrm>
          <a:off x="0" y="0"/>
          <a:ext cx="0" cy="0"/>
          <a:chOff x="0" y="0"/>
          <a:chExt cx="0" cy="0"/>
        </a:xfrm>
      </p:grpSpPr>
      <p:sp>
        <p:nvSpPr>
          <p:cNvPr id="11" name="- INFO">
            <a:extLst>
              <a:ext uri="{FF2B5EF4-FFF2-40B4-BE49-F238E27FC236}">
                <a16:creationId xmlns:a16="http://schemas.microsoft.com/office/drawing/2014/main" id="{D5D548DA-264A-4D19-8A0A-B2288EC6661C}"/>
              </a:ext>
            </a:extLst>
          </p:cNvPr>
          <p:cNvSpPr txBox="1"/>
          <p:nvPr userDrawn="1"/>
        </p:nvSpPr>
        <p:spPr>
          <a:xfrm>
            <a:off x="0" y="-272667"/>
            <a:ext cx="9134475" cy="148842"/>
          </a:xfrm>
          <a:prstGeom prst="rect">
            <a:avLst/>
          </a:prstGeom>
          <a:noFill/>
        </p:spPr>
        <p:txBody>
          <a:bodyPr wrap="square" lIns="0" tIns="0" rIns="0" bIns="0" rtlCol="0" anchor="ctr" anchorCtr="0">
            <a:noAutofit/>
          </a:bodyPr>
          <a:lstStyle/>
          <a:p>
            <a:pPr algn="l"/>
            <a:r>
              <a:rPr lang="nl-NL" sz="1050" b="1" cap="all" spc="0" baseline="0" dirty="0">
                <a:solidFill>
                  <a:sysClr val="windowText" lastClr="000000"/>
                </a:solidFill>
                <a:latin typeface="+mn-lt"/>
                <a:cs typeface="Calibri" panose="020F0502020204030204" pitchFamily="34" charset="0"/>
              </a:rPr>
              <a:t>Tijdlijn [8x]</a:t>
            </a:r>
          </a:p>
        </p:txBody>
      </p:sp>
      <p:sp>
        <p:nvSpPr>
          <p:cNvPr id="8" name="titel">
            <a:extLst>
              <a:ext uri="{FF2B5EF4-FFF2-40B4-BE49-F238E27FC236}">
                <a16:creationId xmlns:a16="http://schemas.microsoft.com/office/drawing/2014/main" id="{4FCE8B7B-8D3B-466F-8956-5C1F4F50265C}"/>
              </a:ext>
            </a:extLst>
          </p:cNvPr>
          <p:cNvSpPr>
            <a:spLocks noGrp="1"/>
          </p:cNvSpPr>
          <p:nvPr>
            <p:ph type="title" hasCustomPrompt="1"/>
          </p:nvPr>
        </p:nvSpPr>
        <p:spPr/>
        <p:txBody>
          <a:bodyPr/>
          <a:lstStyle>
            <a:lvl1pPr>
              <a:defRPr>
                <a:solidFill>
                  <a:schemeClr val="bg1"/>
                </a:solidFill>
              </a:defRPr>
            </a:lvl1pPr>
          </a:lstStyle>
          <a:p>
            <a:r>
              <a:rPr lang="nl-NL"/>
              <a:t>Titel</a:t>
            </a:r>
            <a:br>
              <a:rPr lang="nl-NL"/>
            </a:br>
            <a:r>
              <a:rPr lang="nl-NL"/>
              <a:t>max. 2 regels</a:t>
            </a:r>
            <a:endParaRPr lang="nl-NL" dirty="0"/>
          </a:p>
        </p:txBody>
      </p:sp>
      <p:sp>
        <p:nvSpPr>
          <p:cNvPr id="4" name="datum">
            <a:extLst>
              <a:ext uri="{FF2B5EF4-FFF2-40B4-BE49-F238E27FC236}">
                <a16:creationId xmlns:a16="http://schemas.microsoft.com/office/drawing/2014/main" id="{8E420A72-FB1A-45BF-AC4A-C2A67FDAE6C8}"/>
              </a:ext>
            </a:extLst>
          </p:cNvPr>
          <p:cNvSpPr>
            <a:spLocks noGrp="1"/>
          </p:cNvSpPr>
          <p:nvPr>
            <p:ph type="dt" sz="half" idx="10"/>
          </p:nvPr>
        </p:nvSpPr>
        <p:spPr/>
        <p:txBody>
          <a:bodyPr/>
          <a:lstStyle>
            <a:lvl1pPr>
              <a:defRPr>
                <a:solidFill>
                  <a:schemeClr val="bg1"/>
                </a:solidFill>
              </a:defRPr>
            </a:lvl1pPr>
          </a:lstStyle>
          <a:p>
            <a:fld id="{7F3CF3C6-5260-442E-9FA8-512518FD221B}" type="datetime1">
              <a:rPr lang="nl-NL" smtClean="0"/>
              <a:t>15-4-2025</a:t>
            </a:fld>
            <a:endParaRPr lang="nl-NL" dirty="0"/>
          </a:p>
        </p:txBody>
      </p:sp>
      <p:sp>
        <p:nvSpPr>
          <p:cNvPr id="5" name="voettekst">
            <a:extLst>
              <a:ext uri="{FF2B5EF4-FFF2-40B4-BE49-F238E27FC236}">
                <a16:creationId xmlns:a16="http://schemas.microsoft.com/office/drawing/2014/main" id="{7B9B5AD8-20ED-43D8-A7A9-54D9AEF0A965}"/>
              </a:ext>
            </a:extLst>
          </p:cNvPr>
          <p:cNvSpPr>
            <a:spLocks noGrp="1"/>
          </p:cNvSpPr>
          <p:nvPr>
            <p:ph type="ftr" sz="quarter" idx="11"/>
          </p:nvPr>
        </p:nvSpPr>
        <p:spPr/>
        <p:txBody>
          <a:bodyPr/>
          <a:lstStyle>
            <a:lvl1pPr>
              <a:defRPr>
                <a:solidFill>
                  <a:schemeClr val="bg1"/>
                </a:solidFill>
              </a:defRPr>
            </a:lvl1pPr>
          </a:lstStyle>
          <a:p>
            <a:r>
              <a:rPr lang="nl-NL"/>
              <a:t>Erasmus University Rotterdam </a:t>
            </a:r>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p:ph type="sldNum" sz="quarter" idx="12"/>
          </p:nvPr>
        </p:nvSpPr>
        <p:spPr/>
        <p:txBody>
          <a:bodyPr/>
          <a:lstStyle>
            <a:lvl1pPr>
              <a:defRPr>
                <a:solidFill>
                  <a:schemeClr val="bg1"/>
                </a:solidFill>
              </a:defRPr>
            </a:lvl1pPr>
          </a:lstStyle>
          <a:p>
            <a:fld id="{361A1203-CA3D-4D48-AFA0-9D668419C1D5}" type="slidenum">
              <a:rPr lang="nl-NL" smtClean="0"/>
              <a:pPr/>
              <a:t>‹#›</a:t>
            </a:fld>
            <a:endParaRPr lang="nl-NL" dirty="0"/>
          </a:p>
        </p:txBody>
      </p:sp>
      <p:sp>
        <p:nvSpPr>
          <p:cNvPr id="7" name="Picture Placeholder 20">
            <a:extLst>
              <a:ext uri="{FF2B5EF4-FFF2-40B4-BE49-F238E27FC236}">
                <a16:creationId xmlns:a16="http://schemas.microsoft.com/office/drawing/2014/main" id="{3631BFC2-3C71-476A-90CF-262B96BAE482}"/>
              </a:ext>
            </a:extLst>
          </p:cNvPr>
          <p:cNvSpPr>
            <a:spLocks noGrp="1"/>
          </p:cNvSpPr>
          <p:nvPr>
            <p:ph type="pic" sz="quarter" idx="13" hasCustomPrompt="1"/>
          </p:nvPr>
        </p:nvSpPr>
        <p:spPr>
          <a:xfrm>
            <a:off x="401240" y="2371524"/>
            <a:ext cx="734400" cy="734400"/>
          </a:xfrm>
          <a:prstGeom prst="roundRect">
            <a:avLst/>
          </a:prstGeom>
          <a:solidFill>
            <a:schemeClr val="bg1">
              <a:lumMod val="75000"/>
            </a:schemeClr>
          </a:solidFill>
          <a:ln>
            <a:solidFill>
              <a:schemeClr val="bg1"/>
            </a:solidFill>
          </a:ln>
        </p:spPr>
        <p:txBody>
          <a:bodyPr wrap="square" tIns="0" bIns="1620000" anchor="ctr" anchorCtr="0"/>
          <a:lstStyle>
            <a:lvl1pPr marL="0" marR="0" indent="0" algn="ctr" defTabSz="539354" rtl="0" eaLnBrk="1" fontAlgn="auto" latinLnBrk="0" hangingPunct="1">
              <a:lnSpc>
                <a:spcPct val="100000"/>
              </a:lnSpc>
              <a:spcBef>
                <a:spcPts val="225"/>
              </a:spcBef>
              <a:spcAft>
                <a:spcPts val="450"/>
              </a:spcAft>
              <a:buClr>
                <a:schemeClr val="bg2"/>
              </a:buClr>
              <a:buSzPct val="100000"/>
              <a:buNone/>
              <a:tabLst/>
              <a:defRPr lang="nl-NL" sz="1050" kern="1200" noProof="0" dirty="0">
                <a:solidFill>
                  <a:schemeClr val="bg1">
                    <a:lumMod val="95000"/>
                  </a:schemeClr>
                </a:solidFill>
                <a:latin typeface="+mn-lt"/>
                <a:ea typeface="+mn-ea"/>
                <a:cs typeface="+mn-cs"/>
              </a:defRPr>
            </a:lvl1pPr>
          </a:lstStyle>
          <a:p>
            <a:r>
              <a:rPr lang="nl-NL" dirty="0"/>
              <a:t>   </a:t>
            </a:r>
          </a:p>
        </p:txBody>
      </p:sp>
      <p:grpSp>
        <p:nvGrpSpPr>
          <p:cNvPr id="9" name="- INSTRUCTIES">
            <a:extLst>
              <a:ext uri="{FF2B5EF4-FFF2-40B4-BE49-F238E27FC236}">
                <a16:creationId xmlns:a16="http://schemas.microsoft.com/office/drawing/2014/main" id="{146DF913-49EF-409C-B307-DD50598E6095}"/>
              </a:ext>
            </a:extLst>
          </p:cNvPr>
          <p:cNvGrpSpPr/>
          <p:nvPr userDrawn="1"/>
        </p:nvGrpSpPr>
        <p:grpSpPr>
          <a:xfrm>
            <a:off x="9283196" y="0"/>
            <a:ext cx="2770040" cy="4952973"/>
            <a:chOff x="-3786437" y="0"/>
            <a:chExt cx="3693386" cy="6603964"/>
          </a:xfrm>
        </p:grpSpPr>
        <p:sp>
          <p:nvSpPr>
            <p:cNvPr id="10" name="Rechthoek 9">
              <a:extLst>
                <a:ext uri="{FF2B5EF4-FFF2-40B4-BE49-F238E27FC236}">
                  <a16:creationId xmlns:a16="http://schemas.microsoft.com/office/drawing/2014/main" id="{3BBEA9C3-DC33-49E0-BAA9-0E4AC11A3D55}"/>
                </a:ext>
              </a:extLst>
            </p:cNvPr>
            <p:cNvSpPr/>
            <p:nvPr userDrawn="1"/>
          </p:nvSpPr>
          <p:spPr>
            <a:xfrm>
              <a:off x="-3786437" y="5775964"/>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900" b="1" cap="all" baseline="0" noProof="0" dirty="0">
                  <a:solidFill>
                    <a:srgbClr val="211F26"/>
                  </a:solidFill>
                  <a:latin typeface="Calibri" panose="020F0502020204030204" pitchFamily="34" charset="0"/>
                  <a:cs typeface="Calibri" panose="020F0502020204030204" pitchFamily="34" charset="0"/>
                </a:rPr>
                <a:t>MEER WETEN?</a:t>
              </a:r>
              <a:br>
                <a:rPr lang="nl-NL" sz="900" b="1" cap="all" baseline="0" noProof="0" dirty="0">
                  <a:solidFill>
                    <a:srgbClr val="211F26"/>
                  </a:solidFill>
                  <a:latin typeface="Calibri" panose="020F0502020204030204" pitchFamily="34" charset="0"/>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900" b="1" cap="all" baseline="0" noProof="0" dirty="0">
                  <a:solidFill>
                    <a:srgbClr val="211F26"/>
                  </a:solidFill>
                  <a:latin typeface="Calibri" panose="020F0502020204030204" pitchFamily="34" charset="0"/>
                  <a:cs typeface="Calibri" panose="020F0502020204030204" pitchFamily="34" charset="0"/>
                </a:rPr>
                <a:t> 'SLIDEBUILDER’ </a:t>
              </a:r>
              <a:r>
                <a:rPr lang="nl-NL" sz="9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900" kern="1200" cap="none" baseline="0" noProof="0" dirty="0">
                  <a:solidFill>
                    <a:srgbClr val="211F26"/>
                  </a:solidFill>
                  <a:latin typeface="Calibri" panose="020F0502020204030204" pitchFamily="34" charset="0"/>
                  <a:ea typeface="+mn-ea"/>
                  <a:cs typeface="Calibri" panose="020F0502020204030204" pitchFamily="34" charset="0"/>
                </a:rPr>
              </a:br>
              <a:r>
                <a:rPr lang="nl-NL" sz="9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900" b="1" cap="all" baseline="0" noProof="0" dirty="0">
                  <a:solidFill>
                    <a:srgbClr val="211F26"/>
                  </a:solidFill>
                  <a:latin typeface="Calibri" panose="020F0502020204030204" pitchFamily="34" charset="0"/>
                  <a:cs typeface="Calibri" panose="020F0502020204030204" pitchFamily="34" charset="0"/>
                </a:rPr>
                <a:t>'Support &amp; Inspiratie'</a:t>
              </a:r>
            </a:p>
          </p:txBody>
        </p:sp>
        <p:sp>
          <p:nvSpPr>
            <p:cNvPr id="12" name="Rechthoek 11">
              <a:extLst>
                <a:ext uri="{FF2B5EF4-FFF2-40B4-BE49-F238E27FC236}">
                  <a16:creationId xmlns:a16="http://schemas.microsoft.com/office/drawing/2014/main" id="{CAB4EA95-3FF6-4B4C-8AFC-9B521DC82D0E}"/>
                </a:ext>
              </a:extLst>
            </p:cNvPr>
            <p:cNvSpPr/>
            <p:nvPr userDrawn="1"/>
          </p:nvSpPr>
          <p:spPr>
            <a:xfrm>
              <a:off x="-3786165" y="0"/>
              <a:ext cx="3593091" cy="5775964"/>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450"/>
                </a:spcBef>
                <a:spcAft>
                  <a:spcPts val="450"/>
                </a:spcAft>
              </a:pPr>
              <a:r>
                <a:rPr lang="nl-NL" sz="1050" b="1" cap="all" baseline="0" noProof="0" dirty="0">
                  <a:solidFill>
                    <a:schemeClr val="accent1"/>
                  </a:solidFill>
                  <a:latin typeface="Calibri" panose="020F0502020204030204" pitchFamily="34" charset="0"/>
                  <a:cs typeface="Calibri" panose="020F0502020204030204" pitchFamily="34" charset="0"/>
                </a:rPr>
                <a:t>Video invoegen/opmaken</a:t>
              </a:r>
            </a:p>
          </p:txBody>
        </p:sp>
        <p:sp>
          <p:nvSpPr>
            <p:cNvPr id="13" name="Ovaal 12">
              <a:extLst>
                <a:ext uri="{FF2B5EF4-FFF2-40B4-BE49-F238E27FC236}">
                  <a16:creationId xmlns:a16="http://schemas.microsoft.com/office/drawing/2014/main" id="{8294221C-12BA-4128-92C0-61E10AE1C6AA}"/>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4" name="Rechthoek 13">
              <a:extLst>
                <a:ext uri="{FF2B5EF4-FFF2-40B4-BE49-F238E27FC236}">
                  <a16:creationId xmlns:a16="http://schemas.microsoft.com/office/drawing/2014/main" id="{ACC60CC6-9788-4D09-BB3B-69C8D4E24493}"/>
                </a:ext>
              </a:extLst>
            </p:cNvPr>
            <p:cNvSpPr/>
            <p:nvPr userDrawn="1"/>
          </p:nvSpPr>
          <p:spPr>
            <a:xfrm>
              <a:off x="-3319415" y="465324"/>
              <a:ext cx="2944682" cy="658026"/>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Wanneer nodig, verwijder de bestaande video d.m.v. de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Klik op het pictogram om een nieuwe video in te voegen</a:t>
              </a:r>
              <a:b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900" b="0" i="1"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(zie onderstaand voorbeeld)</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15" name="Ovaal 14">
              <a:extLst>
                <a:ext uri="{FF2B5EF4-FFF2-40B4-BE49-F238E27FC236}">
                  <a16:creationId xmlns:a16="http://schemas.microsoft.com/office/drawing/2014/main" id="{CB4C0DA3-AE93-4565-AE15-86DC79A6A9F0}"/>
                </a:ext>
              </a:extLst>
            </p:cNvPr>
            <p:cNvSpPr/>
            <p:nvPr userDrawn="1"/>
          </p:nvSpPr>
          <p:spPr>
            <a:xfrm>
              <a:off x="-3603587" y="1729709"/>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16" name="Rechthoek 15">
              <a:extLst>
                <a:ext uri="{FF2B5EF4-FFF2-40B4-BE49-F238E27FC236}">
                  <a16:creationId xmlns:a16="http://schemas.microsoft.com/office/drawing/2014/main" id="{3A733D73-018E-4292-9300-EEFB78CB929D}"/>
                </a:ext>
              </a:extLst>
            </p:cNvPr>
            <p:cNvSpPr/>
            <p:nvPr userDrawn="1"/>
          </p:nvSpPr>
          <p:spPr>
            <a:xfrm>
              <a:off x="-3319415" y="1729710"/>
              <a:ext cx="2944682" cy="326338"/>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Selecteer de gewenste video</a:t>
              </a:r>
              <a:b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‘Invoegen’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17" name="Groep 16">
              <a:extLst>
                <a:ext uri="{FF2B5EF4-FFF2-40B4-BE49-F238E27FC236}">
                  <a16:creationId xmlns:a16="http://schemas.microsoft.com/office/drawing/2014/main" id="{4DAD15F8-606A-47BE-AE5D-D7A4DDB81AFD}"/>
                </a:ext>
              </a:extLst>
            </p:cNvPr>
            <p:cNvGrpSpPr/>
            <p:nvPr userDrawn="1"/>
          </p:nvGrpSpPr>
          <p:grpSpPr>
            <a:xfrm>
              <a:off x="-3311319" y="2164285"/>
              <a:ext cx="825500" cy="209550"/>
              <a:chOff x="13504624" y="2482850"/>
              <a:chExt cx="825500" cy="209550"/>
            </a:xfrm>
          </p:grpSpPr>
          <p:sp>
            <p:nvSpPr>
              <p:cNvPr id="75" name="Rechthoek 74">
                <a:extLst>
                  <a:ext uri="{FF2B5EF4-FFF2-40B4-BE49-F238E27FC236}">
                    <a16:creationId xmlns:a16="http://schemas.microsoft.com/office/drawing/2014/main" id="{BC37E82A-873A-4F5F-AFCC-1109976E89B3}"/>
                  </a:ext>
                </a:extLst>
              </p:cNvPr>
              <p:cNvSpPr/>
              <p:nvPr userDrawn="1"/>
            </p:nvSpPr>
            <p:spPr>
              <a:xfrm>
                <a:off x="13504624" y="2482850"/>
                <a:ext cx="825500" cy="209550"/>
              </a:xfrm>
              <a:prstGeom prst="rect">
                <a:avLst/>
              </a:prstGeom>
              <a:solidFill>
                <a:srgbClr val="E5F1FB"/>
              </a:solidFill>
              <a:ln w="12700">
                <a:solidFill>
                  <a:srgbClr val="0B7E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r>
                  <a:rPr lang="nl-NL" sz="675" b="0" noProof="0" dirty="0">
                    <a:solidFill>
                      <a:srgbClr val="211F26"/>
                    </a:solidFill>
                    <a:latin typeface="Calibri" panose="020F0502020204030204" pitchFamily="34" charset="0"/>
                    <a:cs typeface="Calibri" panose="020F0502020204030204" pitchFamily="34" charset="0"/>
                  </a:rPr>
                  <a:t>Invoegen</a:t>
                </a:r>
              </a:p>
            </p:txBody>
          </p:sp>
          <p:cxnSp>
            <p:nvCxnSpPr>
              <p:cNvPr id="76" name="Rechte verbindingslijn 75">
                <a:extLst>
                  <a:ext uri="{FF2B5EF4-FFF2-40B4-BE49-F238E27FC236}">
                    <a16:creationId xmlns:a16="http://schemas.microsoft.com/office/drawing/2014/main" id="{3CB1D90B-F41A-401E-9057-67265ED61F68}"/>
                  </a:ext>
                </a:extLst>
              </p:cNvPr>
              <p:cNvCxnSpPr/>
              <p:nvPr userDrawn="1"/>
            </p:nvCxnSpPr>
            <p:spPr>
              <a:xfrm>
                <a:off x="14155269" y="2515250"/>
                <a:ext cx="0" cy="142717"/>
              </a:xfrm>
              <a:prstGeom prst="line">
                <a:avLst/>
              </a:prstGeom>
              <a:noFill/>
              <a:ln w="3175" cap="flat" cmpd="sng" algn="ctr">
                <a:solidFill>
                  <a:srgbClr val="44546A"/>
                </a:solidFill>
                <a:prstDash val="solid"/>
              </a:ln>
              <a:effectLst/>
            </p:spPr>
          </p:cxnSp>
          <p:sp>
            <p:nvSpPr>
              <p:cNvPr id="77" name="Gelijkbenige driehoek 76">
                <a:extLst>
                  <a:ext uri="{FF2B5EF4-FFF2-40B4-BE49-F238E27FC236}">
                    <a16:creationId xmlns:a16="http://schemas.microsoft.com/office/drawing/2014/main" id="{5F917423-1D70-4AB2-96CF-A13AEF319478}"/>
                  </a:ext>
                </a:extLst>
              </p:cNvPr>
              <p:cNvSpPr/>
              <p:nvPr userDrawn="1"/>
            </p:nvSpPr>
            <p:spPr>
              <a:xfrm rot="10800000">
                <a:off x="14196089" y="2566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675" b="1" noProof="0" dirty="0">
                  <a:solidFill>
                    <a:srgbClr val="211F26"/>
                  </a:solidFill>
                  <a:latin typeface="Calibri" panose="020F0502020204030204" pitchFamily="34" charset="0"/>
                  <a:cs typeface="Calibri" panose="020F0502020204030204" pitchFamily="34" charset="0"/>
                </a:endParaRPr>
              </a:p>
            </p:txBody>
          </p:sp>
        </p:grpSp>
        <p:sp>
          <p:nvSpPr>
            <p:cNvPr id="18" name="Ovaal 17">
              <a:extLst>
                <a:ext uri="{FF2B5EF4-FFF2-40B4-BE49-F238E27FC236}">
                  <a16:creationId xmlns:a16="http://schemas.microsoft.com/office/drawing/2014/main" id="{AF011FA9-B73E-4E1A-BCB4-AE94424414B1}"/>
                </a:ext>
              </a:extLst>
            </p:cNvPr>
            <p:cNvSpPr/>
            <p:nvPr userDrawn="1"/>
          </p:nvSpPr>
          <p:spPr>
            <a:xfrm>
              <a:off x="-3603587" y="2553359"/>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19" name="Rechthoek 18">
              <a:extLst>
                <a:ext uri="{FF2B5EF4-FFF2-40B4-BE49-F238E27FC236}">
                  <a16:creationId xmlns:a16="http://schemas.microsoft.com/office/drawing/2014/main" id="{647B086C-CA35-4CCD-AA12-FFC9D5986FEE}"/>
                </a:ext>
              </a:extLst>
            </p:cNvPr>
            <p:cNvSpPr/>
            <p:nvPr userDrawn="1"/>
          </p:nvSpPr>
          <p:spPr>
            <a:xfrm>
              <a:off x="-3319415" y="2553360"/>
              <a:ext cx="2944682" cy="462795"/>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Klik met de rechter muisknop op de miniatuurweergave van de dia aan de linker kant van het scherm en kies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‘Dia herstellen’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20" name="ICOON_info">
              <a:extLst>
                <a:ext uri="{FF2B5EF4-FFF2-40B4-BE49-F238E27FC236}">
                  <a16:creationId xmlns:a16="http://schemas.microsoft.com/office/drawing/2014/main" id="{F2106C3B-0540-423B-978E-886E64F714B4}"/>
                </a:ext>
              </a:extLst>
            </p:cNvPr>
            <p:cNvGrpSpPr/>
            <p:nvPr userDrawn="1"/>
          </p:nvGrpSpPr>
          <p:grpSpPr>
            <a:xfrm>
              <a:off x="-376736" y="5637326"/>
              <a:ext cx="283685" cy="283685"/>
              <a:chOff x="-510741" y="5913713"/>
              <a:chExt cx="267555" cy="267555"/>
            </a:xfrm>
          </p:grpSpPr>
          <p:sp>
            <p:nvSpPr>
              <p:cNvPr id="73" name="Ovaal 72">
                <a:extLst>
                  <a:ext uri="{FF2B5EF4-FFF2-40B4-BE49-F238E27FC236}">
                    <a16:creationId xmlns:a16="http://schemas.microsoft.com/office/drawing/2014/main" id="{83EAEEF1-D6AB-437F-87ED-1218B1AA7238}"/>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450"/>
                  </a:spcBef>
                  <a:spcAft>
                    <a:spcPts val="450"/>
                  </a:spcAft>
                </a:pPr>
                <a:endParaRPr lang="nl-NL" sz="1200" cap="all" baseline="0" noProof="0" dirty="0">
                  <a:latin typeface="Calibri" panose="020F0502020204030204" pitchFamily="34" charset="0"/>
                  <a:cs typeface="Calibri" panose="020F0502020204030204" pitchFamily="34" charset="0"/>
                </a:endParaRPr>
              </a:p>
            </p:txBody>
          </p:sp>
          <p:sp>
            <p:nvSpPr>
              <p:cNvPr id="74" name="Graphic 163" descr="Informatie">
                <a:extLst>
                  <a:ext uri="{FF2B5EF4-FFF2-40B4-BE49-F238E27FC236}">
                    <a16:creationId xmlns:a16="http://schemas.microsoft.com/office/drawing/2014/main" id="{3CDC6046-DD28-40B1-A974-B8CD060B8AB8}"/>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1500" noProof="0" dirty="0">
                  <a:solidFill>
                    <a:srgbClr val="211F26"/>
                  </a:solidFill>
                  <a:latin typeface="Calibri" panose="020F0502020204030204" pitchFamily="34" charset="0"/>
                  <a:cs typeface="Calibri" panose="020F0502020204030204" pitchFamily="34" charset="0"/>
                </a:endParaRPr>
              </a:p>
            </p:txBody>
          </p:sp>
        </p:grpSp>
        <p:sp>
          <p:nvSpPr>
            <p:cNvPr id="21" name="Ovaal 20">
              <a:extLst>
                <a:ext uri="{FF2B5EF4-FFF2-40B4-BE49-F238E27FC236}">
                  <a16:creationId xmlns:a16="http://schemas.microsoft.com/office/drawing/2014/main" id="{C96B5EE7-06F8-4F35-86B7-3957C8DD68D1}"/>
                </a:ext>
              </a:extLst>
            </p:cNvPr>
            <p:cNvSpPr/>
            <p:nvPr userDrawn="1"/>
          </p:nvSpPr>
          <p:spPr>
            <a:xfrm>
              <a:off x="-3603587" y="4145789"/>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nl-NL" sz="75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22" name="Rechthoek 21">
              <a:extLst>
                <a:ext uri="{FF2B5EF4-FFF2-40B4-BE49-F238E27FC236}">
                  <a16:creationId xmlns:a16="http://schemas.microsoft.com/office/drawing/2014/main" id="{08140DB4-3390-417F-9452-D50CB05CB3C0}"/>
                </a:ext>
              </a:extLst>
            </p:cNvPr>
            <p:cNvSpPr/>
            <p:nvPr userDrawn="1"/>
          </p:nvSpPr>
          <p:spPr>
            <a:xfrm>
              <a:off x="-3319415" y="4145790"/>
              <a:ext cx="2944682" cy="807210"/>
            </a:xfrm>
            <a:prstGeom prst="rect">
              <a:avLst/>
            </a:prstGeom>
            <a:noFill/>
            <a:ln w="25400" cap="flat" cmpd="sng" algn="ctr">
              <a:noFill/>
              <a:prstDash val="solid"/>
            </a:ln>
            <a:effectLst/>
          </p:spPr>
          <p:txBody>
            <a:bodyPr lIns="0" tIns="0" rIns="0" bIns="0" rtlCol="0" anchor="t">
              <a:noAutofit/>
            </a:bodyPr>
            <a:lstStyle/>
            <a:p>
              <a:pPr marL="0" marR="0" lvl="0" indent="0" defTabSz="685800" eaLnBrk="1" fontAlgn="auto" latinLnBrk="0" hangingPunct="1">
                <a:lnSpc>
                  <a:spcPct val="90000"/>
                </a:lnSpc>
                <a:spcBef>
                  <a:spcPts val="450"/>
                </a:spcBef>
                <a:spcAft>
                  <a:spcPts val="450"/>
                </a:spcAft>
                <a:buClrTx/>
                <a:buSzTx/>
                <a:buFontTx/>
                <a:buNone/>
                <a:tabLst/>
                <a:defRPr/>
              </a:pP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Om de video te schalen of bij te snijden, ga naar de tab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‘Hulpmiddelen voor video’s - Opmaak’</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9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‘Bijsnijden’</a:t>
              </a:r>
              <a:r>
                <a:rPr kumimoji="0" lang="nl-NL" sz="9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Schaal met de bolletjes de video en met de hoekjes het videokader.</a:t>
              </a:r>
            </a:p>
          </p:txBody>
        </p:sp>
        <p:grpSp>
          <p:nvGrpSpPr>
            <p:cNvPr id="23" name="Groep 22">
              <a:extLst>
                <a:ext uri="{FF2B5EF4-FFF2-40B4-BE49-F238E27FC236}">
                  <a16:creationId xmlns:a16="http://schemas.microsoft.com/office/drawing/2014/main" id="{DBAF145C-DE1B-4D45-AECC-03BC4ADB62F1}"/>
                </a:ext>
              </a:extLst>
            </p:cNvPr>
            <p:cNvGrpSpPr/>
            <p:nvPr userDrawn="1"/>
          </p:nvGrpSpPr>
          <p:grpSpPr>
            <a:xfrm>
              <a:off x="-3408294" y="5055351"/>
              <a:ext cx="622283" cy="612919"/>
              <a:chOff x="12617641" y="3403239"/>
              <a:chExt cx="752963" cy="741634"/>
            </a:xfrm>
          </p:grpSpPr>
          <p:grpSp>
            <p:nvGrpSpPr>
              <p:cNvPr id="57" name="Groep 56">
                <a:extLst>
                  <a:ext uri="{FF2B5EF4-FFF2-40B4-BE49-F238E27FC236}">
                    <a16:creationId xmlns:a16="http://schemas.microsoft.com/office/drawing/2014/main" id="{071F5132-0B4C-4996-93F3-6DFF981F7A77}"/>
                  </a:ext>
                </a:extLst>
              </p:cNvPr>
              <p:cNvGrpSpPr/>
              <p:nvPr userDrawn="1"/>
            </p:nvGrpSpPr>
            <p:grpSpPr>
              <a:xfrm>
                <a:off x="12771550" y="3403239"/>
                <a:ext cx="467156" cy="448491"/>
                <a:chOff x="12782177" y="3403239"/>
                <a:chExt cx="467156" cy="448491"/>
              </a:xfrm>
            </p:grpSpPr>
            <p:grpSp>
              <p:nvGrpSpPr>
                <p:cNvPr id="60" name="Groep 59">
                  <a:extLst>
                    <a:ext uri="{FF2B5EF4-FFF2-40B4-BE49-F238E27FC236}">
                      <a16:creationId xmlns:a16="http://schemas.microsoft.com/office/drawing/2014/main" id="{3C4938C1-FA5B-4FCA-9681-0A2C01C0DB9F}"/>
                    </a:ext>
                  </a:extLst>
                </p:cNvPr>
                <p:cNvGrpSpPr/>
                <p:nvPr userDrawn="1"/>
              </p:nvGrpSpPr>
              <p:grpSpPr>
                <a:xfrm>
                  <a:off x="12782177" y="3403239"/>
                  <a:ext cx="412972" cy="396132"/>
                  <a:chOff x="13554906" y="3320109"/>
                  <a:chExt cx="443912" cy="425811"/>
                </a:xfrm>
              </p:grpSpPr>
              <p:grpSp>
                <p:nvGrpSpPr>
                  <p:cNvPr id="67" name="Groep 66">
                    <a:extLst>
                      <a:ext uri="{FF2B5EF4-FFF2-40B4-BE49-F238E27FC236}">
                        <a16:creationId xmlns:a16="http://schemas.microsoft.com/office/drawing/2014/main" id="{2265F870-7B6A-48BB-8AEF-06AE9FF35DD3}"/>
                      </a:ext>
                    </a:extLst>
                  </p:cNvPr>
                  <p:cNvGrpSpPr/>
                  <p:nvPr userDrawn="1"/>
                </p:nvGrpSpPr>
                <p:grpSpPr>
                  <a:xfrm>
                    <a:off x="13554906" y="3320109"/>
                    <a:ext cx="443912" cy="425811"/>
                    <a:chOff x="12909684" y="1276143"/>
                    <a:chExt cx="443912" cy="425811"/>
                  </a:xfrm>
                </p:grpSpPr>
                <p:sp>
                  <p:nvSpPr>
                    <p:cNvPr id="70" name="Rechthoek 69">
                      <a:extLst>
                        <a:ext uri="{FF2B5EF4-FFF2-40B4-BE49-F238E27FC236}">
                          <a16:creationId xmlns:a16="http://schemas.microsoft.com/office/drawing/2014/main" id="{B4CD50CD-7D88-4F33-ACF4-03539034483C}"/>
                        </a:ext>
                      </a:extLst>
                    </p:cNvPr>
                    <p:cNvSpPr/>
                    <p:nvPr userDrawn="1"/>
                  </p:nvSpPr>
                  <p:spPr>
                    <a:xfrm>
                      <a:off x="12909684" y="1276143"/>
                      <a:ext cx="443912" cy="425811"/>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71" name="Rechthoek 70">
                      <a:extLst>
                        <a:ext uri="{FF2B5EF4-FFF2-40B4-BE49-F238E27FC236}">
                          <a16:creationId xmlns:a16="http://schemas.microsoft.com/office/drawing/2014/main" id="{5613847A-D670-4417-888E-9FF6D589AE54}"/>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72" name="Ovaal 71">
                      <a:extLst>
                        <a:ext uri="{FF2B5EF4-FFF2-40B4-BE49-F238E27FC236}">
                          <a16:creationId xmlns:a16="http://schemas.microsoft.com/office/drawing/2014/main" id="{18023689-975C-4310-9401-B8F1DCE3BF3A}"/>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pic>
                <p:nvPicPr>
                  <p:cNvPr id="68" name="Afbeelding 67">
                    <a:extLst>
                      <a:ext uri="{FF2B5EF4-FFF2-40B4-BE49-F238E27FC236}">
                        <a16:creationId xmlns:a16="http://schemas.microsoft.com/office/drawing/2014/main" id="{AC8B9DB3-11D4-4237-8911-1BE4950F05FE}"/>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a:off x="13567296" y="3424992"/>
                    <a:ext cx="173367" cy="140220"/>
                  </a:xfrm>
                  <a:prstGeom prst="rect">
                    <a:avLst/>
                  </a:prstGeom>
                </p:spPr>
              </p:pic>
              <p:pic>
                <p:nvPicPr>
                  <p:cNvPr id="69" name="Afbeelding 68">
                    <a:extLst>
                      <a:ext uri="{FF2B5EF4-FFF2-40B4-BE49-F238E27FC236}">
                        <a16:creationId xmlns:a16="http://schemas.microsoft.com/office/drawing/2014/main" id="{FF428874-95D2-4C23-A5A1-7F6EC32B96F9}"/>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flipH="1">
                    <a:off x="13635599" y="3453788"/>
                    <a:ext cx="173367" cy="111424"/>
                  </a:xfrm>
                  <a:prstGeom prst="rect">
                    <a:avLst/>
                  </a:prstGeom>
                </p:spPr>
              </p:pic>
            </p:grpSp>
            <p:grpSp>
              <p:nvGrpSpPr>
                <p:cNvPr id="61" name="Groep 60">
                  <a:extLst>
                    <a:ext uri="{FF2B5EF4-FFF2-40B4-BE49-F238E27FC236}">
                      <a16:creationId xmlns:a16="http://schemas.microsoft.com/office/drawing/2014/main" id="{B718C17C-17FD-4DC4-8BE0-0C79B94B65FF}"/>
                    </a:ext>
                  </a:extLst>
                </p:cNvPr>
                <p:cNvGrpSpPr/>
                <p:nvPr userDrawn="1"/>
              </p:nvGrpSpPr>
              <p:grpSpPr>
                <a:xfrm>
                  <a:off x="13103513" y="3705268"/>
                  <a:ext cx="145820" cy="146462"/>
                  <a:chOff x="13096169" y="3602278"/>
                  <a:chExt cx="145820" cy="146462"/>
                </a:xfrm>
              </p:grpSpPr>
              <p:sp>
                <p:nvSpPr>
                  <p:cNvPr id="65" name="Rechthoek 64">
                    <a:extLst>
                      <a:ext uri="{FF2B5EF4-FFF2-40B4-BE49-F238E27FC236}">
                        <a16:creationId xmlns:a16="http://schemas.microsoft.com/office/drawing/2014/main" id="{87F1ECAC-FE29-4AD3-92B4-A09569CB8455}"/>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66" name="Rechthoek 65">
                    <a:extLst>
                      <a:ext uri="{FF2B5EF4-FFF2-40B4-BE49-F238E27FC236}">
                        <a16:creationId xmlns:a16="http://schemas.microsoft.com/office/drawing/2014/main" id="{CB5B2933-88F8-41D4-AA5E-476E6606B1F7}"/>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nvGrpSpPr>
                <p:cNvPr id="62" name="Groep 61">
                  <a:extLst>
                    <a:ext uri="{FF2B5EF4-FFF2-40B4-BE49-F238E27FC236}">
                      <a16:creationId xmlns:a16="http://schemas.microsoft.com/office/drawing/2014/main" id="{8A3070DD-DB6C-4BA0-905D-C027C780436B}"/>
                    </a:ext>
                  </a:extLst>
                </p:cNvPr>
                <p:cNvGrpSpPr/>
                <p:nvPr userDrawn="1"/>
              </p:nvGrpSpPr>
              <p:grpSpPr>
                <a:xfrm rot="10800000">
                  <a:off x="13061402" y="3665637"/>
                  <a:ext cx="145820" cy="146462"/>
                  <a:chOff x="13096169" y="3602278"/>
                  <a:chExt cx="145820" cy="146462"/>
                </a:xfrm>
              </p:grpSpPr>
              <p:sp>
                <p:nvSpPr>
                  <p:cNvPr id="63" name="Rechthoek 62">
                    <a:extLst>
                      <a:ext uri="{FF2B5EF4-FFF2-40B4-BE49-F238E27FC236}">
                        <a16:creationId xmlns:a16="http://schemas.microsoft.com/office/drawing/2014/main" id="{00500BF5-650C-495C-B970-705ABB7ED591}"/>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64" name="Rechthoek 63">
                    <a:extLst>
                      <a:ext uri="{FF2B5EF4-FFF2-40B4-BE49-F238E27FC236}">
                        <a16:creationId xmlns:a16="http://schemas.microsoft.com/office/drawing/2014/main" id="{F7593737-D3C2-4715-B835-B7BEFCD9F6F8}"/>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sp>
            <p:nvSpPr>
              <p:cNvPr id="58" name="Rechthoek 57">
                <a:extLst>
                  <a:ext uri="{FF2B5EF4-FFF2-40B4-BE49-F238E27FC236}">
                    <a16:creationId xmlns:a16="http://schemas.microsoft.com/office/drawing/2014/main" id="{EF3D0C6C-24C5-4BAA-B0BE-FFE41D318FA2}"/>
                  </a:ext>
                </a:extLst>
              </p:cNvPr>
              <p:cNvSpPr/>
              <p:nvPr userDrawn="1"/>
            </p:nvSpPr>
            <p:spPr>
              <a:xfrm>
                <a:off x="12617641" y="3889890"/>
                <a:ext cx="752963"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450"/>
                  </a:spcBef>
                  <a:spcAft>
                    <a:spcPts val="450"/>
                  </a:spcAft>
                </a:pPr>
                <a:r>
                  <a:rPr lang="nl-NL" sz="675" b="0" noProof="0" dirty="0">
                    <a:solidFill>
                      <a:srgbClr val="211F26"/>
                    </a:solidFill>
                    <a:latin typeface="Calibri" panose="020F0502020204030204" pitchFamily="34" charset="0"/>
                    <a:cs typeface="Calibri" panose="020F0502020204030204" pitchFamily="34" charset="0"/>
                  </a:rPr>
                  <a:t>Bijsnijden</a:t>
                </a:r>
              </a:p>
            </p:txBody>
          </p:sp>
          <p:sp>
            <p:nvSpPr>
              <p:cNvPr id="59" name="Gelijkbenige driehoek 58">
                <a:extLst>
                  <a:ext uri="{FF2B5EF4-FFF2-40B4-BE49-F238E27FC236}">
                    <a16:creationId xmlns:a16="http://schemas.microsoft.com/office/drawing/2014/main" id="{D8FC19D6-CCCE-46C2-9261-33CFE0F28FEE}"/>
                  </a:ext>
                </a:extLst>
              </p:cNvPr>
              <p:cNvSpPr/>
              <p:nvPr userDrawn="1"/>
            </p:nvSpPr>
            <p:spPr>
              <a:xfrm rot="10800000">
                <a:off x="12950688" y="4093726"/>
                <a:ext cx="86866" cy="51147"/>
              </a:xfrm>
              <a:prstGeom prst="triangle">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sp>
          <p:nvSpPr>
            <p:cNvPr id="24" name="Rechthoek 23">
              <a:extLst>
                <a:ext uri="{FF2B5EF4-FFF2-40B4-BE49-F238E27FC236}">
                  <a16:creationId xmlns:a16="http://schemas.microsoft.com/office/drawing/2014/main" id="{530C9053-A90A-4AF0-9D3E-F68E29653184}"/>
                </a:ext>
              </a:extLst>
            </p:cNvPr>
            <p:cNvSpPr/>
            <p:nvPr userDrawn="1"/>
          </p:nvSpPr>
          <p:spPr>
            <a:xfrm>
              <a:off x="-3316836" y="3119689"/>
              <a:ext cx="1239216" cy="719917"/>
            </a:xfrm>
            <a:prstGeom prst="rect">
              <a:avLst/>
            </a:prstGeom>
            <a:pattFill prst="wdUpDiag">
              <a:fgClr>
                <a:srgbClr val="E0E0E0"/>
              </a:fgClr>
              <a:bgClr>
                <a:srgbClr val="ECECEC"/>
              </a:bgClr>
            </a:pattFill>
            <a:ln w="12700">
              <a:solidFill>
                <a:srgbClr val="D3D3D3"/>
              </a:solidFill>
              <a:prstDash val="solid"/>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72000" tIns="0" rIns="0" bIns="0" numCol="1" spcCol="0" rtlCol="0" fromWordArt="0" anchor="ctr" anchorCtr="0" forceAA="0" compatLnSpc="1">
              <a:prstTxWarp prst="textNoShape">
                <a:avLst/>
              </a:prstTxWarp>
              <a:noAutofit/>
            </a:bodyPr>
            <a:lstStyle/>
            <a:p>
              <a:pPr algn="l"/>
              <a:endParaRPr lang="nl-NL" sz="750" b="0" i="1" noProof="0" dirty="0">
                <a:solidFill>
                  <a:srgbClr val="211F26"/>
                </a:solidFill>
                <a:latin typeface="Calibri" panose="020F0502020204030204" pitchFamily="34" charset="0"/>
                <a:cs typeface="Calibri" panose="020F0502020204030204" pitchFamily="34" charset="0"/>
              </a:endParaRPr>
            </a:p>
          </p:txBody>
        </p:sp>
        <p:grpSp>
          <p:nvGrpSpPr>
            <p:cNvPr id="25" name="Groep 24">
              <a:extLst>
                <a:ext uri="{FF2B5EF4-FFF2-40B4-BE49-F238E27FC236}">
                  <a16:creationId xmlns:a16="http://schemas.microsoft.com/office/drawing/2014/main" id="{F43F3424-9485-42A7-98CD-D6642EDAF71D}"/>
                </a:ext>
              </a:extLst>
            </p:cNvPr>
            <p:cNvGrpSpPr/>
            <p:nvPr userDrawn="1"/>
          </p:nvGrpSpPr>
          <p:grpSpPr>
            <a:xfrm>
              <a:off x="-2485819" y="3399207"/>
              <a:ext cx="1222990" cy="563933"/>
              <a:chOff x="-2485819" y="3399207"/>
              <a:chExt cx="1222990" cy="563933"/>
            </a:xfrm>
          </p:grpSpPr>
          <p:sp>
            <p:nvSpPr>
              <p:cNvPr id="36" name="Rechthoek 35">
                <a:extLst>
                  <a:ext uri="{FF2B5EF4-FFF2-40B4-BE49-F238E27FC236}">
                    <a16:creationId xmlns:a16="http://schemas.microsoft.com/office/drawing/2014/main" id="{9D0ABD0C-675C-4AAC-8741-BF481A5887B0}"/>
                  </a:ext>
                </a:extLst>
              </p:cNvPr>
              <p:cNvSpPr/>
              <p:nvPr userDrawn="1"/>
            </p:nvSpPr>
            <p:spPr>
              <a:xfrm>
                <a:off x="-2485819" y="3399207"/>
                <a:ext cx="1176476" cy="504851"/>
              </a:xfrm>
              <a:prstGeom prst="rect">
                <a:avLst/>
              </a:prstGeom>
              <a:solidFill>
                <a:schemeClr val="bg1"/>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37" name="Rechthoek 36">
                <a:extLst>
                  <a:ext uri="{FF2B5EF4-FFF2-40B4-BE49-F238E27FC236}">
                    <a16:creationId xmlns:a16="http://schemas.microsoft.com/office/drawing/2014/main" id="{0D31838A-65C3-4BA4-B1EA-DBB826E0CF8E}"/>
                  </a:ext>
                </a:extLst>
              </p:cNvPr>
              <p:cNvSpPr/>
              <p:nvPr userDrawn="1"/>
            </p:nvSpPr>
            <p:spPr>
              <a:xfrm>
                <a:off x="-2479584" y="3652838"/>
                <a:ext cx="1164007" cy="246701"/>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nvGrpSpPr>
              <p:cNvPr id="38" name="Groep 37">
                <a:extLst>
                  <a:ext uri="{FF2B5EF4-FFF2-40B4-BE49-F238E27FC236}">
                    <a16:creationId xmlns:a16="http://schemas.microsoft.com/office/drawing/2014/main" id="{3018A407-79D9-4B83-B343-C31F5D71B1B9}"/>
                  </a:ext>
                </a:extLst>
              </p:cNvPr>
              <p:cNvGrpSpPr/>
              <p:nvPr userDrawn="1"/>
            </p:nvGrpSpPr>
            <p:grpSpPr>
              <a:xfrm>
                <a:off x="-2403869" y="3460544"/>
                <a:ext cx="155951" cy="131922"/>
                <a:chOff x="12968836" y="3354170"/>
                <a:chExt cx="404806" cy="342433"/>
              </a:xfrm>
            </p:grpSpPr>
            <p:sp>
              <p:nvSpPr>
                <p:cNvPr id="51" name="Rechthoek: afgeronde hoeken 50">
                  <a:extLst>
                    <a:ext uri="{FF2B5EF4-FFF2-40B4-BE49-F238E27FC236}">
                      <a16:creationId xmlns:a16="http://schemas.microsoft.com/office/drawing/2014/main" id="{84C01900-0A1E-4B03-AA35-A4CDB7070CA6}"/>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52" name="Rechthoek 51">
                  <a:extLst>
                    <a:ext uri="{FF2B5EF4-FFF2-40B4-BE49-F238E27FC236}">
                      <a16:creationId xmlns:a16="http://schemas.microsoft.com/office/drawing/2014/main" id="{7CB0B735-AD93-4E0A-BEA1-717F6DEA4592}"/>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53" name="Rechthoek 52">
                  <a:extLst>
                    <a:ext uri="{FF2B5EF4-FFF2-40B4-BE49-F238E27FC236}">
                      <a16:creationId xmlns:a16="http://schemas.microsoft.com/office/drawing/2014/main" id="{CE16CB38-29CA-44B5-8372-69FD75828309}"/>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54" name="Rechthoek 53">
                  <a:extLst>
                    <a:ext uri="{FF2B5EF4-FFF2-40B4-BE49-F238E27FC236}">
                      <a16:creationId xmlns:a16="http://schemas.microsoft.com/office/drawing/2014/main" id="{BABDB877-0A43-4C2D-8753-5988CA05C838}"/>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55" name="Rechthoek 54">
                  <a:extLst>
                    <a:ext uri="{FF2B5EF4-FFF2-40B4-BE49-F238E27FC236}">
                      <a16:creationId xmlns:a16="http://schemas.microsoft.com/office/drawing/2014/main" id="{16FF4084-FAC4-46AE-96CA-93E86E145E5B}"/>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56" name="Rechthoek 55">
                  <a:extLst>
                    <a:ext uri="{FF2B5EF4-FFF2-40B4-BE49-F238E27FC236}">
                      <a16:creationId xmlns:a16="http://schemas.microsoft.com/office/drawing/2014/main" id="{E3E37007-CCD4-4A3A-8628-AA0951D62193}"/>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grpSp>
            <p:nvGrpSpPr>
              <p:cNvPr id="39" name="Groep 38">
                <a:extLst>
                  <a:ext uri="{FF2B5EF4-FFF2-40B4-BE49-F238E27FC236}">
                    <a16:creationId xmlns:a16="http://schemas.microsoft.com/office/drawing/2014/main" id="{E95E90DA-B7C3-4CA9-9F99-B4433E7472B0}"/>
                  </a:ext>
                </a:extLst>
              </p:cNvPr>
              <p:cNvGrpSpPr/>
              <p:nvPr userDrawn="1"/>
            </p:nvGrpSpPr>
            <p:grpSpPr>
              <a:xfrm>
                <a:off x="-2423424" y="3690208"/>
                <a:ext cx="166739" cy="218963"/>
                <a:chOff x="12940828" y="3950597"/>
                <a:chExt cx="432813" cy="568367"/>
              </a:xfrm>
            </p:grpSpPr>
            <p:grpSp>
              <p:nvGrpSpPr>
                <p:cNvPr id="43" name="Groep 42">
                  <a:extLst>
                    <a:ext uri="{FF2B5EF4-FFF2-40B4-BE49-F238E27FC236}">
                      <a16:creationId xmlns:a16="http://schemas.microsoft.com/office/drawing/2014/main" id="{7CAECC9A-A43C-4EF4-B3E2-CF20AD82B887}"/>
                    </a:ext>
                  </a:extLst>
                </p:cNvPr>
                <p:cNvGrpSpPr/>
                <p:nvPr userDrawn="1"/>
              </p:nvGrpSpPr>
              <p:grpSpPr>
                <a:xfrm>
                  <a:off x="13000382" y="4006891"/>
                  <a:ext cx="373259" cy="315747"/>
                  <a:chOff x="12968836" y="3354170"/>
                  <a:chExt cx="404806" cy="342433"/>
                </a:xfrm>
              </p:grpSpPr>
              <p:sp>
                <p:nvSpPr>
                  <p:cNvPr id="45" name="Rechthoek: afgeronde hoeken 44">
                    <a:extLst>
                      <a:ext uri="{FF2B5EF4-FFF2-40B4-BE49-F238E27FC236}">
                        <a16:creationId xmlns:a16="http://schemas.microsoft.com/office/drawing/2014/main" id="{8DFBA3E2-3C1C-4D7A-8776-AAFDBDCC57AE}"/>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450"/>
                      </a:spcBef>
                      <a:spcAft>
                        <a:spcPts val="450"/>
                      </a:spcAft>
                    </a:pPr>
                    <a:endParaRPr lang="nl-NL" sz="600" b="0" noProof="0" dirty="0">
                      <a:solidFill>
                        <a:srgbClr val="211F26"/>
                      </a:solidFill>
                      <a:latin typeface="Calibri" panose="020F0502020204030204" pitchFamily="34" charset="0"/>
                      <a:cs typeface="Calibri" panose="020F0502020204030204" pitchFamily="34" charset="0"/>
                    </a:endParaRPr>
                  </a:p>
                </p:txBody>
              </p:sp>
              <p:sp>
                <p:nvSpPr>
                  <p:cNvPr id="46" name="Rechthoek 45">
                    <a:extLst>
                      <a:ext uri="{FF2B5EF4-FFF2-40B4-BE49-F238E27FC236}">
                        <a16:creationId xmlns:a16="http://schemas.microsoft.com/office/drawing/2014/main" id="{53603A62-31A9-4924-9D17-9771EA776EC5}"/>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47" name="Rechthoek 46">
                    <a:extLst>
                      <a:ext uri="{FF2B5EF4-FFF2-40B4-BE49-F238E27FC236}">
                        <a16:creationId xmlns:a16="http://schemas.microsoft.com/office/drawing/2014/main" id="{EF0540AC-7854-4B6E-9E5D-04169905FD7C}"/>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48" name="Rechthoek 47">
                    <a:extLst>
                      <a:ext uri="{FF2B5EF4-FFF2-40B4-BE49-F238E27FC236}">
                        <a16:creationId xmlns:a16="http://schemas.microsoft.com/office/drawing/2014/main" id="{800E4D73-6BFE-4BBF-9C1A-D6969219770F}"/>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49" name="Rechthoek 48">
                    <a:extLst>
                      <a:ext uri="{FF2B5EF4-FFF2-40B4-BE49-F238E27FC236}">
                        <a16:creationId xmlns:a16="http://schemas.microsoft.com/office/drawing/2014/main" id="{FF76E43D-D7C7-416B-805F-741B79D10248}"/>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sp>
                <p:nvSpPr>
                  <p:cNvPr id="50" name="Rechthoek 49">
                    <a:extLst>
                      <a:ext uri="{FF2B5EF4-FFF2-40B4-BE49-F238E27FC236}">
                        <a16:creationId xmlns:a16="http://schemas.microsoft.com/office/drawing/2014/main" id="{2086E89D-06AB-4B3B-9181-D959ECAA6EF3}"/>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750" b="1" noProof="0" dirty="0">
                      <a:solidFill>
                        <a:srgbClr val="211F26"/>
                      </a:solidFill>
                      <a:latin typeface="Calibri" panose="020F0502020204030204" pitchFamily="34" charset="0"/>
                      <a:cs typeface="Calibri" panose="020F0502020204030204" pitchFamily="34" charset="0"/>
                    </a:endParaRPr>
                  </a:p>
                </p:txBody>
              </p:sp>
            </p:grpSp>
            <p:sp>
              <p:nvSpPr>
                <p:cNvPr id="44" name="Boog 43">
                  <a:extLst>
                    <a:ext uri="{FF2B5EF4-FFF2-40B4-BE49-F238E27FC236}">
                      <a16:creationId xmlns:a16="http://schemas.microsoft.com/office/drawing/2014/main" id="{32A5B27A-3E9B-43BF-A796-3B46B27D2227}"/>
                    </a:ext>
                  </a:extLst>
                </p:cNvPr>
                <p:cNvSpPr/>
                <p:nvPr userDrawn="1"/>
              </p:nvSpPr>
              <p:spPr>
                <a:xfrm rot="17637075">
                  <a:off x="12776155" y="4115270"/>
                  <a:ext cx="568367" cy="239021"/>
                </a:xfrm>
                <a:prstGeom prst="arc">
                  <a:avLst>
                    <a:gd name="adj1" fmla="val 15959368"/>
                    <a:gd name="adj2" fmla="val 1354623"/>
                  </a:avLst>
                </a:prstGeom>
                <a:noFill/>
                <a:ln w="19050" cap="flat" cmpd="sng" algn="ctr">
                  <a:solidFill>
                    <a:srgbClr val="4D82B8"/>
                  </a:solidFill>
                  <a:prstDash val="solid"/>
                  <a:headEnd type="arrow" w="med" len="sm"/>
                </a:ln>
                <a:effectLst/>
              </p:spPr>
              <p:txBody>
                <a:bodyPr rtlCol="0" anchor="ctr">
                  <a:noAutofit/>
                </a:bodyPr>
                <a:lstStyle/>
                <a:p>
                  <a:pPr algn="ctr"/>
                  <a:endParaRPr lang="nl-NL" sz="1800" noProof="0" dirty="0">
                    <a:solidFill>
                      <a:srgbClr val="211F26"/>
                    </a:solidFill>
                    <a:latin typeface="Calibri" panose="020F0502020204030204" pitchFamily="34" charset="0"/>
                    <a:cs typeface="Calibri" panose="020F0502020204030204" pitchFamily="34" charset="0"/>
                  </a:endParaRPr>
                </a:p>
              </p:txBody>
            </p:sp>
          </p:grpSp>
          <p:sp>
            <p:nvSpPr>
              <p:cNvPr id="40" name="Tekstvak 39">
                <a:extLst>
                  <a:ext uri="{FF2B5EF4-FFF2-40B4-BE49-F238E27FC236}">
                    <a16:creationId xmlns:a16="http://schemas.microsoft.com/office/drawing/2014/main" id="{26AB3002-9FCA-4949-9F21-FD25577BD7EB}"/>
                  </a:ext>
                </a:extLst>
              </p:cNvPr>
              <p:cNvSpPr txBox="1"/>
              <p:nvPr userDrawn="1"/>
            </p:nvSpPr>
            <p:spPr>
              <a:xfrm>
                <a:off x="-2245455" y="3460544"/>
                <a:ext cx="896116" cy="134709"/>
              </a:xfrm>
              <a:prstGeom prst="rect">
                <a:avLst/>
              </a:prstGeom>
              <a:noFill/>
            </p:spPr>
            <p:txBody>
              <a:bodyPr wrap="square" rtlCol="0" anchor="ctr">
                <a:noAutofit/>
              </a:bodyPr>
              <a:lstStyle/>
              <a:p>
                <a:pPr marL="0" algn="l" defTabSz="913134" rtl="0" eaLnBrk="1" latinLnBrk="0" hangingPunct="1">
                  <a:lnSpc>
                    <a:spcPct val="90000"/>
                  </a:lnSpc>
                  <a:spcBef>
                    <a:spcPts val="450"/>
                  </a:spcBef>
                  <a:spcAft>
                    <a:spcPts val="450"/>
                  </a:spcAft>
                </a:pPr>
                <a:r>
                  <a:rPr lang="nl-NL" sz="675" b="0" kern="1200" noProof="0" dirty="0">
                    <a:solidFill>
                      <a:srgbClr val="211F26"/>
                    </a:solidFill>
                    <a:latin typeface="Calibri" panose="020F0502020204030204" pitchFamily="34" charset="0"/>
                    <a:ea typeface="+mn-ea"/>
                    <a:cs typeface="Calibri" panose="020F0502020204030204" pitchFamily="34" charset="0"/>
                  </a:rPr>
                  <a:t>Indeling</a:t>
                </a:r>
              </a:p>
            </p:txBody>
          </p:sp>
          <p:sp>
            <p:nvSpPr>
              <p:cNvPr id="41" name="Tekstvak 40">
                <a:extLst>
                  <a:ext uri="{FF2B5EF4-FFF2-40B4-BE49-F238E27FC236}">
                    <a16:creationId xmlns:a16="http://schemas.microsoft.com/office/drawing/2014/main" id="{87C2D329-42C8-46E7-B1DA-41A063877AE0}"/>
                  </a:ext>
                </a:extLst>
              </p:cNvPr>
              <p:cNvSpPr txBox="1"/>
              <p:nvPr userDrawn="1"/>
            </p:nvSpPr>
            <p:spPr>
              <a:xfrm>
                <a:off x="-2258884" y="3712980"/>
                <a:ext cx="909545" cy="126416"/>
              </a:xfrm>
              <a:prstGeom prst="rect">
                <a:avLst/>
              </a:prstGeom>
              <a:noFill/>
            </p:spPr>
            <p:txBody>
              <a:bodyPr wrap="square" rtlCol="0" anchor="ctr">
                <a:noAutofit/>
              </a:bodyPr>
              <a:lstStyle/>
              <a:p>
                <a:pPr marL="0" algn="l" defTabSz="913134" rtl="0" eaLnBrk="1" latinLnBrk="0" hangingPunct="1">
                  <a:lnSpc>
                    <a:spcPct val="90000"/>
                  </a:lnSpc>
                  <a:spcBef>
                    <a:spcPts val="450"/>
                  </a:spcBef>
                  <a:spcAft>
                    <a:spcPts val="450"/>
                  </a:spcAft>
                </a:pPr>
                <a:r>
                  <a:rPr lang="nl-NL" sz="675" b="0" kern="1200" noProof="0" dirty="0">
                    <a:solidFill>
                      <a:srgbClr val="211F26"/>
                    </a:solidFill>
                    <a:latin typeface="Calibri" panose="020F0502020204030204" pitchFamily="34" charset="0"/>
                    <a:ea typeface="+mn-ea"/>
                    <a:cs typeface="Calibri" panose="020F0502020204030204" pitchFamily="34" charset="0"/>
                  </a:rPr>
                  <a:t>Dia Herstellen</a:t>
                </a:r>
              </a:p>
            </p:txBody>
          </p:sp>
          <p:sp>
            <p:nvSpPr>
              <p:cNvPr id="42" name="Vrije vorm: vorm 41">
                <a:extLst>
                  <a:ext uri="{FF2B5EF4-FFF2-40B4-BE49-F238E27FC236}">
                    <a16:creationId xmlns:a16="http://schemas.microsoft.com/office/drawing/2014/main" id="{4F6F06AF-3B06-4A12-8598-F90C7AF6CE33}"/>
                  </a:ext>
                </a:extLst>
              </p:cNvPr>
              <p:cNvSpPr/>
              <p:nvPr userDrawn="1"/>
            </p:nvSpPr>
            <p:spPr>
              <a:xfrm>
                <a:off x="-1360391" y="3783140"/>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450"/>
                  </a:spcBef>
                  <a:spcAft>
                    <a:spcPts val="450"/>
                  </a:spcAft>
                </a:pPr>
                <a:endParaRPr lang="nl-NL" sz="1200" cap="all" baseline="0" noProof="0" dirty="0">
                  <a:latin typeface="Calibri" panose="020F0502020204030204" pitchFamily="34" charset="0"/>
                  <a:cs typeface="Calibri" panose="020F0502020204030204" pitchFamily="34" charset="0"/>
                </a:endParaRPr>
              </a:p>
            </p:txBody>
          </p:sp>
        </p:grpSp>
        <p:grpSp>
          <p:nvGrpSpPr>
            <p:cNvPr id="26" name="Groep 25">
              <a:extLst>
                <a:ext uri="{FF2B5EF4-FFF2-40B4-BE49-F238E27FC236}">
                  <a16:creationId xmlns:a16="http://schemas.microsoft.com/office/drawing/2014/main" id="{01D38160-8939-4B4C-B1C1-C621FD195782}"/>
                </a:ext>
              </a:extLst>
            </p:cNvPr>
            <p:cNvGrpSpPr/>
            <p:nvPr userDrawn="1"/>
          </p:nvGrpSpPr>
          <p:grpSpPr>
            <a:xfrm>
              <a:off x="-3310781" y="1231352"/>
              <a:ext cx="311450" cy="313414"/>
              <a:chOff x="-3310781" y="1231352"/>
              <a:chExt cx="311450" cy="313414"/>
            </a:xfrm>
          </p:grpSpPr>
          <p:sp>
            <p:nvSpPr>
              <p:cNvPr id="33" name="Rechthoek 32">
                <a:extLst>
                  <a:ext uri="{FF2B5EF4-FFF2-40B4-BE49-F238E27FC236}">
                    <a16:creationId xmlns:a16="http://schemas.microsoft.com/office/drawing/2014/main" id="{964A955D-543C-4201-A7AD-0965C3637863}"/>
                  </a:ext>
                </a:extLst>
              </p:cNvPr>
              <p:cNvSpPr/>
              <p:nvPr userDrawn="1"/>
            </p:nvSpPr>
            <p:spPr>
              <a:xfrm>
                <a:off x="-3310781" y="1231352"/>
                <a:ext cx="308978" cy="308977"/>
              </a:xfrm>
              <a:prstGeom prst="rect">
                <a:avLst/>
              </a:prstGeom>
              <a:solidFill>
                <a:schemeClr val="bg1"/>
              </a:solidFill>
              <a:ln w="12700">
                <a:solidFill>
                  <a:srgbClr val="6C6C6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800" noProof="0" dirty="0">
                  <a:solidFill>
                    <a:srgbClr val="211F26"/>
                  </a:solidFill>
                  <a:latin typeface="Calibri" panose="020F0502020204030204" pitchFamily="34" charset="0"/>
                  <a:cs typeface="Calibri" panose="020F0502020204030204" pitchFamily="34" charset="0"/>
                </a:endParaRPr>
              </a:p>
            </p:txBody>
          </p:sp>
          <p:sp>
            <p:nvSpPr>
              <p:cNvPr id="34" name="Vrije vorm 112">
                <a:extLst>
                  <a:ext uri="{FF2B5EF4-FFF2-40B4-BE49-F238E27FC236}">
                    <a16:creationId xmlns:a16="http://schemas.microsoft.com/office/drawing/2014/main" id="{9F2684BA-7AFA-4806-AAE0-D8CFEED7C0C8}"/>
                  </a:ext>
                </a:extLst>
              </p:cNvPr>
              <p:cNvSpPr/>
              <p:nvPr userDrawn="1"/>
            </p:nvSpPr>
            <p:spPr>
              <a:xfrm>
                <a:off x="-3308309" y="1231352"/>
                <a:ext cx="308978" cy="46965"/>
              </a:xfrm>
              <a:custGeom>
                <a:avLst/>
                <a:gdLst>
                  <a:gd name="connsiteX0" fmla="*/ 1186901 w 1360714"/>
                  <a:gd name="connsiteY0" fmla="*/ 41746 h 206829"/>
                  <a:gd name="connsiteX1" fmla="*/ 1186901 w 1360714"/>
                  <a:gd name="connsiteY1" fmla="*/ 175847 h 206829"/>
                  <a:gd name="connsiteX2" fmla="*/ 1315854 w 1360714"/>
                  <a:gd name="connsiteY2" fmla="*/ 175847 h 206829"/>
                  <a:gd name="connsiteX3" fmla="*/ 1315854 w 1360714"/>
                  <a:gd name="connsiteY3" fmla="*/ 41746 h 206829"/>
                  <a:gd name="connsiteX4" fmla="*/ 958249 w 1360714"/>
                  <a:gd name="connsiteY4" fmla="*/ 41746 h 206829"/>
                  <a:gd name="connsiteX5" fmla="*/ 958249 w 1360714"/>
                  <a:gd name="connsiteY5" fmla="*/ 175847 h 206829"/>
                  <a:gd name="connsiteX6" fmla="*/ 1087202 w 1360714"/>
                  <a:gd name="connsiteY6" fmla="*/ 175847 h 206829"/>
                  <a:gd name="connsiteX7" fmla="*/ 1087202 w 1360714"/>
                  <a:gd name="connsiteY7" fmla="*/ 41746 h 206829"/>
                  <a:gd name="connsiteX8" fmla="*/ 729440 w 1360714"/>
                  <a:gd name="connsiteY8" fmla="*/ 41746 h 206829"/>
                  <a:gd name="connsiteX9" fmla="*/ 729440 w 1360714"/>
                  <a:gd name="connsiteY9" fmla="*/ 175847 h 206829"/>
                  <a:gd name="connsiteX10" fmla="*/ 858393 w 1360714"/>
                  <a:gd name="connsiteY10" fmla="*/ 175847 h 206829"/>
                  <a:gd name="connsiteX11" fmla="*/ 858393 w 1360714"/>
                  <a:gd name="connsiteY11" fmla="*/ 41746 h 206829"/>
                  <a:gd name="connsiteX12" fmla="*/ 493889 w 1360714"/>
                  <a:gd name="connsiteY12" fmla="*/ 41746 h 206829"/>
                  <a:gd name="connsiteX13" fmla="*/ 493889 w 1360714"/>
                  <a:gd name="connsiteY13" fmla="*/ 175847 h 206829"/>
                  <a:gd name="connsiteX14" fmla="*/ 622842 w 1360714"/>
                  <a:gd name="connsiteY14" fmla="*/ 175847 h 206829"/>
                  <a:gd name="connsiteX15" fmla="*/ 622842 w 1360714"/>
                  <a:gd name="connsiteY15" fmla="*/ 41746 h 206829"/>
                  <a:gd name="connsiteX16" fmla="*/ 260368 w 1360714"/>
                  <a:gd name="connsiteY16" fmla="*/ 41746 h 206829"/>
                  <a:gd name="connsiteX17" fmla="*/ 260368 w 1360714"/>
                  <a:gd name="connsiteY17" fmla="*/ 175847 h 206829"/>
                  <a:gd name="connsiteX18" fmla="*/ 389321 w 1360714"/>
                  <a:gd name="connsiteY18" fmla="*/ 175847 h 206829"/>
                  <a:gd name="connsiteX19" fmla="*/ 389321 w 1360714"/>
                  <a:gd name="connsiteY19" fmla="*/ 41746 h 206829"/>
                  <a:gd name="connsiteX20" fmla="*/ 35169 w 1360714"/>
                  <a:gd name="connsiteY20" fmla="*/ 41746 h 206829"/>
                  <a:gd name="connsiteX21" fmla="*/ 35169 w 1360714"/>
                  <a:gd name="connsiteY21" fmla="*/ 175847 h 206829"/>
                  <a:gd name="connsiteX22" fmla="*/ 164122 w 1360714"/>
                  <a:gd name="connsiteY22" fmla="*/ 175847 h 206829"/>
                  <a:gd name="connsiteX23" fmla="*/ 164122 w 1360714"/>
                  <a:gd name="connsiteY23" fmla="*/ 41746 h 206829"/>
                  <a:gd name="connsiteX24" fmla="*/ 0 w 1360714"/>
                  <a:gd name="connsiteY24" fmla="*/ 0 h 206829"/>
                  <a:gd name="connsiteX25" fmla="*/ 1360714 w 1360714"/>
                  <a:gd name="connsiteY25" fmla="*/ 0 h 206829"/>
                  <a:gd name="connsiteX26" fmla="*/ 1360714 w 1360714"/>
                  <a:gd name="connsiteY26" fmla="*/ 206829 h 206829"/>
                  <a:gd name="connsiteX27" fmla="*/ 0 w 1360714"/>
                  <a:gd name="connsiteY27" fmla="*/ 206829 h 206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360714" h="206829">
                    <a:moveTo>
                      <a:pt x="1186901" y="41746"/>
                    </a:moveTo>
                    <a:lnTo>
                      <a:pt x="1186901" y="175847"/>
                    </a:lnTo>
                    <a:lnTo>
                      <a:pt x="1315854" y="175847"/>
                    </a:lnTo>
                    <a:lnTo>
                      <a:pt x="1315854" y="41746"/>
                    </a:lnTo>
                    <a:close/>
                    <a:moveTo>
                      <a:pt x="958249" y="41746"/>
                    </a:moveTo>
                    <a:lnTo>
                      <a:pt x="958249" y="175847"/>
                    </a:lnTo>
                    <a:lnTo>
                      <a:pt x="1087202" y="175847"/>
                    </a:lnTo>
                    <a:lnTo>
                      <a:pt x="1087202" y="41746"/>
                    </a:lnTo>
                    <a:close/>
                    <a:moveTo>
                      <a:pt x="729440" y="41746"/>
                    </a:moveTo>
                    <a:lnTo>
                      <a:pt x="729440" y="175847"/>
                    </a:lnTo>
                    <a:lnTo>
                      <a:pt x="858393" y="175847"/>
                    </a:lnTo>
                    <a:lnTo>
                      <a:pt x="858393" y="41746"/>
                    </a:lnTo>
                    <a:close/>
                    <a:moveTo>
                      <a:pt x="493889" y="41746"/>
                    </a:moveTo>
                    <a:lnTo>
                      <a:pt x="493889" y="175847"/>
                    </a:lnTo>
                    <a:lnTo>
                      <a:pt x="622842" y="175847"/>
                    </a:lnTo>
                    <a:lnTo>
                      <a:pt x="622842" y="41746"/>
                    </a:lnTo>
                    <a:close/>
                    <a:moveTo>
                      <a:pt x="260368" y="41746"/>
                    </a:moveTo>
                    <a:lnTo>
                      <a:pt x="260368" y="175847"/>
                    </a:lnTo>
                    <a:lnTo>
                      <a:pt x="389321" y="175847"/>
                    </a:lnTo>
                    <a:lnTo>
                      <a:pt x="389321" y="41746"/>
                    </a:lnTo>
                    <a:close/>
                    <a:moveTo>
                      <a:pt x="35169" y="41746"/>
                    </a:moveTo>
                    <a:lnTo>
                      <a:pt x="35169" y="175847"/>
                    </a:lnTo>
                    <a:lnTo>
                      <a:pt x="164122" y="175847"/>
                    </a:lnTo>
                    <a:lnTo>
                      <a:pt x="164122" y="41746"/>
                    </a:lnTo>
                    <a:close/>
                    <a:moveTo>
                      <a:pt x="0" y="0"/>
                    </a:moveTo>
                    <a:lnTo>
                      <a:pt x="1360714" y="0"/>
                    </a:lnTo>
                    <a:lnTo>
                      <a:pt x="1360714" y="206829"/>
                    </a:lnTo>
                    <a:lnTo>
                      <a:pt x="0" y="206829"/>
                    </a:lnTo>
                    <a:close/>
                  </a:path>
                </a:pathLst>
              </a:custGeom>
              <a:solidFill>
                <a:srgbClr val="6C6C6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800" noProof="0" dirty="0">
                  <a:solidFill>
                    <a:srgbClr val="211F26"/>
                  </a:solidFill>
                  <a:latin typeface="Calibri" panose="020F0502020204030204" pitchFamily="34" charset="0"/>
                  <a:cs typeface="Calibri" panose="020F0502020204030204" pitchFamily="34" charset="0"/>
                </a:endParaRPr>
              </a:p>
            </p:txBody>
          </p:sp>
          <p:sp>
            <p:nvSpPr>
              <p:cNvPr id="35" name="Vrije vorm 113">
                <a:extLst>
                  <a:ext uri="{FF2B5EF4-FFF2-40B4-BE49-F238E27FC236}">
                    <a16:creationId xmlns:a16="http://schemas.microsoft.com/office/drawing/2014/main" id="{2A00B347-90BE-4C34-B18C-9F5DA23A9817}"/>
                  </a:ext>
                </a:extLst>
              </p:cNvPr>
              <p:cNvSpPr/>
              <p:nvPr userDrawn="1"/>
            </p:nvSpPr>
            <p:spPr>
              <a:xfrm>
                <a:off x="-3309640" y="1497801"/>
                <a:ext cx="308978" cy="46965"/>
              </a:xfrm>
              <a:custGeom>
                <a:avLst/>
                <a:gdLst>
                  <a:gd name="connsiteX0" fmla="*/ 1186901 w 1360714"/>
                  <a:gd name="connsiteY0" fmla="*/ 41746 h 206829"/>
                  <a:gd name="connsiteX1" fmla="*/ 1186901 w 1360714"/>
                  <a:gd name="connsiteY1" fmla="*/ 175847 h 206829"/>
                  <a:gd name="connsiteX2" fmla="*/ 1315854 w 1360714"/>
                  <a:gd name="connsiteY2" fmla="*/ 175847 h 206829"/>
                  <a:gd name="connsiteX3" fmla="*/ 1315854 w 1360714"/>
                  <a:gd name="connsiteY3" fmla="*/ 41746 h 206829"/>
                  <a:gd name="connsiteX4" fmla="*/ 958249 w 1360714"/>
                  <a:gd name="connsiteY4" fmla="*/ 41746 h 206829"/>
                  <a:gd name="connsiteX5" fmla="*/ 958249 w 1360714"/>
                  <a:gd name="connsiteY5" fmla="*/ 175847 h 206829"/>
                  <a:gd name="connsiteX6" fmla="*/ 1087202 w 1360714"/>
                  <a:gd name="connsiteY6" fmla="*/ 175847 h 206829"/>
                  <a:gd name="connsiteX7" fmla="*/ 1087202 w 1360714"/>
                  <a:gd name="connsiteY7" fmla="*/ 41746 h 206829"/>
                  <a:gd name="connsiteX8" fmla="*/ 729440 w 1360714"/>
                  <a:gd name="connsiteY8" fmla="*/ 41746 h 206829"/>
                  <a:gd name="connsiteX9" fmla="*/ 729440 w 1360714"/>
                  <a:gd name="connsiteY9" fmla="*/ 175847 h 206829"/>
                  <a:gd name="connsiteX10" fmla="*/ 858393 w 1360714"/>
                  <a:gd name="connsiteY10" fmla="*/ 175847 h 206829"/>
                  <a:gd name="connsiteX11" fmla="*/ 858393 w 1360714"/>
                  <a:gd name="connsiteY11" fmla="*/ 41746 h 206829"/>
                  <a:gd name="connsiteX12" fmla="*/ 493889 w 1360714"/>
                  <a:gd name="connsiteY12" fmla="*/ 41746 h 206829"/>
                  <a:gd name="connsiteX13" fmla="*/ 493889 w 1360714"/>
                  <a:gd name="connsiteY13" fmla="*/ 175847 h 206829"/>
                  <a:gd name="connsiteX14" fmla="*/ 622842 w 1360714"/>
                  <a:gd name="connsiteY14" fmla="*/ 175847 h 206829"/>
                  <a:gd name="connsiteX15" fmla="*/ 622842 w 1360714"/>
                  <a:gd name="connsiteY15" fmla="*/ 41746 h 206829"/>
                  <a:gd name="connsiteX16" fmla="*/ 260368 w 1360714"/>
                  <a:gd name="connsiteY16" fmla="*/ 41746 h 206829"/>
                  <a:gd name="connsiteX17" fmla="*/ 260368 w 1360714"/>
                  <a:gd name="connsiteY17" fmla="*/ 175847 h 206829"/>
                  <a:gd name="connsiteX18" fmla="*/ 389321 w 1360714"/>
                  <a:gd name="connsiteY18" fmla="*/ 175847 h 206829"/>
                  <a:gd name="connsiteX19" fmla="*/ 389321 w 1360714"/>
                  <a:gd name="connsiteY19" fmla="*/ 41746 h 206829"/>
                  <a:gd name="connsiteX20" fmla="*/ 35169 w 1360714"/>
                  <a:gd name="connsiteY20" fmla="*/ 41746 h 206829"/>
                  <a:gd name="connsiteX21" fmla="*/ 35169 w 1360714"/>
                  <a:gd name="connsiteY21" fmla="*/ 175847 h 206829"/>
                  <a:gd name="connsiteX22" fmla="*/ 164122 w 1360714"/>
                  <a:gd name="connsiteY22" fmla="*/ 175847 h 206829"/>
                  <a:gd name="connsiteX23" fmla="*/ 164122 w 1360714"/>
                  <a:gd name="connsiteY23" fmla="*/ 41746 h 206829"/>
                  <a:gd name="connsiteX24" fmla="*/ 0 w 1360714"/>
                  <a:gd name="connsiteY24" fmla="*/ 0 h 206829"/>
                  <a:gd name="connsiteX25" fmla="*/ 1360714 w 1360714"/>
                  <a:gd name="connsiteY25" fmla="*/ 0 h 206829"/>
                  <a:gd name="connsiteX26" fmla="*/ 1360714 w 1360714"/>
                  <a:gd name="connsiteY26" fmla="*/ 206829 h 206829"/>
                  <a:gd name="connsiteX27" fmla="*/ 0 w 1360714"/>
                  <a:gd name="connsiteY27" fmla="*/ 206829 h 206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360714" h="206829">
                    <a:moveTo>
                      <a:pt x="1186901" y="41746"/>
                    </a:moveTo>
                    <a:lnTo>
                      <a:pt x="1186901" y="175847"/>
                    </a:lnTo>
                    <a:lnTo>
                      <a:pt x="1315854" y="175847"/>
                    </a:lnTo>
                    <a:lnTo>
                      <a:pt x="1315854" y="41746"/>
                    </a:lnTo>
                    <a:close/>
                    <a:moveTo>
                      <a:pt x="958249" y="41746"/>
                    </a:moveTo>
                    <a:lnTo>
                      <a:pt x="958249" y="175847"/>
                    </a:lnTo>
                    <a:lnTo>
                      <a:pt x="1087202" y="175847"/>
                    </a:lnTo>
                    <a:lnTo>
                      <a:pt x="1087202" y="41746"/>
                    </a:lnTo>
                    <a:close/>
                    <a:moveTo>
                      <a:pt x="729440" y="41746"/>
                    </a:moveTo>
                    <a:lnTo>
                      <a:pt x="729440" y="175847"/>
                    </a:lnTo>
                    <a:lnTo>
                      <a:pt x="858393" y="175847"/>
                    </a:lnTo>
                    <a:lnTo>
                      <a:pt x="858393" y="41746"/>
                    </a:lnTo>
                    <a:close/>
                    <a:moveTo>
                      <a:pt x="493889" y="41746"/>
                    </a:moveTo>
                    <a:lnTo>
                      <a:pt x="493889" y="175847"/>
                    </a:lnTo>
                    <a:lnTo>
                      <a:pt x="622842" y="175847"/>
                    </a:lnTo>
                    <a:lnTo>
                      <a:pt x="622842" y="41746"/>
                    </a:lnTo>
                    <a:close/>
                    <a:moveTo>
                      <a:pt x="260368" y="41746"/>
                    </a:moveTo>
                    <a:lnTo>
                      <a:pt x="260368" y="175847"/>
                    </a:lnTo>
                    <a:lnTo>
                      <a:pt x="389321" y="175847"/>
                    </a:lnTo>
                    <a:lnTo>
                      <a:pt x="389321" y="41746"/>
                    </a:lnTo>
                    <a:close/>
                    <a:moveTo>
                      <a:pt x="35169" y="41746"/>
                    </a:moveTo>
                    <a:lnTo>
                      <a:pt x="35169" y="175847"/>
                    </a:lnTo>
                    <a:lnTo>
                      <a:pt x="164122" y="175847"/>
                    </a:lnTo>
                    <a:lnTo>
                      <a:pt x="164122" y="41746"/>
                    </a:lnTo>
                    <a:close/>
                    <a:moveTo>
                      <a:pt x="0" y="0"/>
                    </a:moveTo>
                    <a:lnTo>
                      <a:pt x="1360714" y="0"/>
                    </a:lnTo>
                    <a:lnTo>
                      <a:pt x="1360714" y="206829"/>
                    </a:lnTo>
                    <a:lnTo>
                      <a:pt x="0" y="206829"/>
                    </a:lnTo>
                    <a:close/>
                  </a:path>
                </a:pathLst>
              </a:custGeom>
              <a:solidFill>
                <a:srgbClr val="6C6C6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800" noProof="0" dirty="0">
                  <a:solidFill>
                    <a:srgbClr val="211F26"/>
                  </a:solidFill>
                  <a:latin typeface="Calibri" panose="020F0502020204030204" pitchFamily="34" charset="0"/>
                  <a:cs typeface="Calibri" panose="020F0502020204030204" pitchFamily="34" charset="0"/>
                </a:endParaRPr>
              </a:p>
            </p:txBody>
          </p:sp>
        </p:grpSp>
        <p:grpSp>
          <p:nvGrpSpPr>
            <p:cNvPr id="27" name="Groep 26">
              <a:extLst>
                <a:ext uri="{FF2B5EF4-FFF2-40B4-BE49-F238E27FC236}">
                  <a16:creationId xmlns:a16="http://schemas.microsoft.com/office/drawing/2014/main" id="{26F58680-9EB0-453D-B50D-2F664DBFD172}"/>
                </a:ext>
              </a:extLst>
            </p:cNvPr>
            <p:cNvGrpSpPr/>
            <p:nvPr userDrawn="1"/>
          </p:nvGrpSpPr>
          <p:grpSpPr>
            <a:xfrm>
              <a:off x="-938434" y="5913341"/>
              <a:ext cx="627798" cy="576693"/>
              <a:chOff x="-938434" y="4570310"/>
              <a:chExt cx="627798" cy="576693"/>
            </a:xfrm>
          </p:grpSpPr>
          <p:grpSp>
            <p:nvGrpSpPr>
              <p:cNvPr id="28" name="Inspireren">
                <a:extLst>
                  <a:ext uri="{FF2B5EF4-FFF2-40B4-BE49-F238E27FC236}">
                    <a16:creationId xmlns:a16="http://schemas.microsoft.com/office/drawing/2014/main" id="{4F4658E8-024E-4C2A-A137-87E40F543E72}"/>
                  </a:ext>
                </a:extLst>
              </p:cNvPr>
              <p:cNvGrpSpPr>
                <a:grpSpLocks noChangeAspect="1"/>
              </p:cNvGrpSpPr>
              <p:nvPr userDrawn="1"/>
            </p:nvGrpSpPr>
            <p:grpSpPr bwMode="auto">
              <a:xfrm>
                <a:off x="-716116" y="4570310"/>
                <a:ext cx="169778" cy="242385"/>
                <a:chOff x="4768" y="2783"/>
                <a:chExt cx="788" cy="1125"/>
              </a:xfrm>
              <a:gradFill>
                <a:gsLst>
                  <a:gs pos="0">
                    <a:srgbClr val="9D9FA1"/>
                  </a:gs>
                  <a:gs pos="70000">
                    <a:srgbClr val="211F26"/>
                  </a:gs>
                </a:gsLst>
                <a:lin ang="2700000" scaled="0"/>
              </a:gradFill>
            </p:grpSpPr>
            <p:sp>
              <p:nvSpPr>
                <p:cNvPr id="30" name="Freeform 12">
                  <a:extLst>
                    <a:ext uri="{FF2B5EF4-FFF2-40B4-BE49-F238E27FC236}">
                      <a16:creationId xmlns:a16="http://schemas.microsoft.com/office/drawing/2014/main" id="{0A380ED6-EA55-4E8F-8E0D-F6A60C31E798}"/>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31" name="Freeform 13">
                  <a:extLst>
                    <a:ext uri="{FF2B5EF4-FFF2-40B4-BE49-F238E27FC236}">
                      <a16:creationId xmlns:a16="http://schemas.microsoft.com/office/drawing/2014/main" id="{AEFCF509-68F5-4E02-BC8C-0A6ACA7AF10B}"/>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sp>
              <p:nvSpPr>
                <p:cNvPr id="32" name="Freeform 14">
                  <a:extLst>
                    <a:ext uri="{FF2B5EF4-FFF2-40B4-BE49-F238E27FC236}">
                      <a16:creationId xmlns:a16="http://schemas.microsoft.com/office/drawing/2014/main" id="{7983EB21-CE80-44BD-9D8F-9292E50A180F}"/>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746602" eaLnBrk="1" fontAlgn="auto" latinLnBrk="0" hangingPunct="1">
                    <a:lnSpc>
                      <a:spcPct val="100000"/>
                    </a:lnSpc>
                    <a:spcBef>
                      <a:spcPts val="0"/>
                    </a:spcBef>
                    <a:spcAft>
                      <a:spcPts val="0"/>
                    </a:spcAft>
                    <a:buClrTx/>
                    <a:buSzTx/>
                    <a:buFontTx/>
                    <a:buNone/>
                    <a:tabLst/>
                    <a:defRPr/>
                  </a:pPr>
                  <a:endParaRPr kumimoji="0" lang="nl-NL" sz="225" b="0" i="0" u="none" strike="noStrike" kern="0" cap="none" spc="0" normalizeH="0" baseline="0" noProof="0" dirty="0">
                    <a:ln>
                      <a:noFill/>
                    </a:ln>
                    <a:solidFill>
                      <a:srgbClr val="211F26"/>
                    </a:solidFill>
                    <a:effectLst/>
                    <a:uLnTx/>
                    <a:uFillTx/>
                    <a:latin typeface="Segoe UI Light"/>
                  </a:endParaRPr>
                </a:p>
              </p:txBody>
            </p:sp>
          </p:grpSp>
          <p:sp>
            <p:nvSpPr>
              <p:cNvPr id="29" name="Tekstvak 28">
                <a:extLst>
                  <a:ext uri="{FF2B5EF4-FFF2-40B4-BE49-F238E27FC236}">
                    <a16:creationId xmlns:a16="http://schemas.microsoft.com/office/drawing/2014/main" id="{4FE6E024-20C1-41DE-ACA6-272EE41D3CA6}"/>
                  </a:ext>
                </a:extLst>
              </p:cNvPr>
              <p:cNvSpPr txBox="1"/>
              <p:nvPr userDrawn="1"/>
            </p:nvSpPr>
            <p:spPr>
              <a:xfrm>
                <a:off x="-938434" y="4824764"/>
                <a:ext cx="627798" cy="322239"/>
              </a:xfrm>
              <a:prstGeom prst="rect">
                <a:avLst/>
              </a:prstGeom>
              <a:noFill/>
            </p:spPr>
            <p:txBody>
              <a:bodyPr wrap="square" lIns="0" tIns="0" rIns="0" bIns="0" rtlCol="0" anchor="ctr">
                <a:noAutofit/>
              </a:bodyPr>
              <a:lstStyle/>
              <a:p>
                <a:pPr marL="0" marR="0" lvl="0" indent="0" algn="ctr" defTabSz="685800" rtl="0" eaLnBrk="1" fontAlgn="auto" latinLnBrk="0" hangingPunct="1">
                  <a:lnSpc>
                    <a:spcPct val="90000"/>
                  </a:lnSpc>
                  <a:spcBef>
                    <a:spcPts val="450"/>
                  </a:spcBef>
                  <a:spcAft>
                    <a:spcPts val="450"/>
                  </a:spcAft>
                  <a:buClrTx/>
                  <a:buSzTx/>
                  <a:buFontTx/>
                  <a:buNone/>
                  <a:tabLst/>
                  <a:defRPr/>
                </a:pP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75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sp>
        <p:nvSpPr>
          <p:cNvPr id="79" name="Picture Placeholder 20">
            <a:extLst>
              <a:ext uri="{FF2B5EF4-FFF2-40B4-BE49-F238E27FC236}">
                <a16:creationId xmlns:a16="http://schemas.microsoft.com/office/drawing/2014/main" id="{EB9E30FD-F28A-4EAA-8C66-B3977909AF37}"/>
              </a:ext>
            </a:extLst>
          </p:cNvPr>
          <p:cNvSpPr>
            <a:spLocks noGrp="1"/>
          </p:cNvSpPr>
          <p:nvPr>
            <p:ph type="pic" sz="quarter" idx="14" hasCustomPrompt="1"/>
          </p:nvPr>
        </p:nvSpPr>
        <p:spPr>
          <a:xfrm>
            <a:off x="1486766" y="2371524"/>
            <a:ext cx="734400" cy="734400"/>
          </a:xfrm>
          <a:prstGeom prst="roundRect">
            <a:avLst/>
          </a:prstGeom>
          <a:solidFill>
            <a:schemeClr val="bg1">
              <a:lumMod val="75000"/>
            </a:schemeClr>
          </a:solidFill>
          <a:ln>
            <a:solidFill>
              <a:schemeClr val="bg1"/>
            </a:solidFill>
          </a:ln>
        </p:spPr>
        <p:txBody>
          <a:bodyPr wrap="square" tIns="0" bIns="1620000" anchor="ctr" anchorCtr="0"/>
          <a:lstStyle>
            <a:lvl1pPr marL="0" marR="0" indent="0" algn="ctr" defTabSz="539354" rtl="0" eaLnBrk="1" fontAlgn="auto" latinLnBrk="0" hangingPunct="1">
              <a:lnSpc>
                <a:spcPct val="100000"/>
              </a:lnSpc>
              <a:spcBef>
                <a:spcPts val="225"/>
              </a:spcBef>
              <a:spcAft>
                <a:spcPts val="450"/>
              </a:spcAft>
              <a:buClr>
                <a:schemeClr val="bg2"/>
              </a:buClr>
              <a:buSzPct val="100000"/>
              <a:buNone/>
              <a:tabLst/>
              <a:defRPr lang="nl-NL" sz="1050" kern="1200" noProof="0" dirty="0">
                <a:solidFill>
                  <a:schemeClr val="bg1">
                    <a:lumMod val="95000"/>
                  </a:schemeClr>
                </a:solidFill>
                <a:latin typeface="+mn-lt"/>
                <a:ea typeface="+mn-ea"/>
                <a:cs typeface="+mn-cs"/>
              </a:defRPr>
            </a:lvl1pPr>
          </a:lstStyle>
          <a:p>
            <a:r>
              <a:rPr lang="nl-NL" dirty="0"/>
              <a:t>   </a:t>
            </a:r>
          </a:p>
        </p:txBody>
      </p:sp>
      <p:sp>
        <p:nvSpPr>
          <p:cNvPr id="80" name="Picture Placeholder 20">
            <a:extLst>
              <a:ext uri="{FF2B5EF4-FFF2-40B4-BE49-F238E27FC236}">
                <a16:creationId xmlns:a16="http://schemas.microsoft.com/office/drawing/2014/main" id="{61020AE3-F452-4479-B5D0-D8836B4760F9}"/>
              </a:ext>
            </a:extLst>
          </p:cNvPr>
          <p:cNvSpPr>
            <a:spLocks noGrp="1"/>
          </p:cNvSpPr>
          <p:nvPr>
            <p:ph type="pic" sz="quarter" idx="15" hasCustomPrompt="1"/>
          </p:nvPr>
        </p:nvSpPr>
        <p:spPr>
          <a:xfrm>
            <a:off x="2572291" y="2371524"/>
            <a:ext cx="734400" cy="734400"/>
          </a:xfrm>
          <a:prstGeom prst="roundRect">
            <a:avLst/>
          </a:prstGeom>
          <a:solidFill>
            <a:schemeClr val="bg1">
              <a:lumMod val="75000"/>
            </a:schemeClr>
          </a:solidFill>
          <a:ln>
            <a:solidFill>
              <a:schemeClr val="bg1"/>
            </a:solidFill>
          </a:ln>
        </p:spPr>
        <p:txBody>
          <a:bodyPr wrap="square" tIns="0" bIns="1620000" anchor="ctr" anchorCtr="0"/>
          <a:lstStyle>
            <a:lvl1pPr marL="0" marR="0" indent="0" algn="ctr" defTabSz="539354" rtl="0" eaLnBrk="1" fontAlgn="auto" latinLnBrk="0" hangingPunct="1">
              <a:lnSpc>
                <a:spcPct val="100000"/>
              </a:lnSpc>
              <a:spcBef>
                <a:spcPts val="225"/>
              </a:spcBef>
              <a:spcAft>
                <a:spcPts val="450"/>
              </a:spcAft>
              <a:buClr>
                <a:schemeClr val="bg2"/>
              </a:buClr>
              <a:buSzPct val="100000"/>
              <a:buNone/>
              <a:tabLst/>
              <a:defRPr lang="nl-NL" sz="1050" kern="1200" noProof="0" dirty="0">
                <a:solidFill>
                  <a:schemeClr val="bg1">
                    <a:lumMod val="95000"/>
                  </a:schemeClr>
                </a:solidFill>
                <a:latin typeface="+mn-lt"/>
                <a:ea typeface="+mn-ea"/>
                <a:cs typeface="+mn-cs"/>
              </a:defRPr>
            </a:lvl1pPr>
          </a:lstStyle>
          <a:p>
            <a:r>
              <a:rPr lang="nl-NL" dirty="0"/>
              <a:t>   </a:t>
            </a:r>
          </a:p>
        </p:txBody>
      </p:sp>
      <p:sp>
        <p:nvSpPr>
          <p:cNvPr id="81" name="Picture Placeholder 20">
            <a:extLst>
              <a:ext uri="{FF2B5EF4-FFF2-40B4-BE49-F238E27FC236}">
                <a16:creationId xmlns:a16="http://schemas.microsoft.com/office/drawing/2014/main" id="{E7CFD186-9765-4EF0-BE75-8326C4FA2A37}"/>
              </a:ext>
            </a:extLst>
          </p:cNvPr>
          <p:cNvSpPr>
            <a:spLocks noGrp="1"/>
          </p:cNvSpPr>
          <p:nvPr>
            <p:ph type="pic" sz="quarter" idx="16" hasCustomPrompt="1"/>
          </p:nvPr>
        </p:nvSpPr>
        <p:spPr>
          <a:xfrm>
            <a:off x="3657816" y="2371524"/>
            <a:ext cx="734400" cy="734400"/>
          </a:xfrm>
          <a:prstGeom prst="roundRect">
            <a:avLst/>
          </a:prstGeom>
          <a:solidFill>
            <a:schemeClr val="bg1">
              <a:lumMod val="75000"/>
            </a:schemeClr>
          </a:solidFill>
          <a:ln>
            <a:solidFill>
              <a:schemeClr val="bg1"/>
            </a:solidFill>
          </a:ln>
        </p:spPr>
        <p:txBody>
          <a:bodyPr wrap="square" tIns="0" bIns="1620000" anchor="ctr" anchorCtr="0"/>
          <a:lstStyle>
            <a:lvl1pPr marL="0" marR="0" indent="0" algn="ctr" defTabSz="539354" rtl="0" eaLnBrk="1" fontAlgn="auto" latinLnBrk="0" hangingPunct="1">
              <a:lnSpc>
                <a:spcPct val="100000"/>
              </a:lnSpc>
              <a:spcBef>
                <a:spcPts val="225"/>
              </a:spcBef>
              <a:spcAft>
                <a:spcPts val="450"/>
              </a:spcAft>
              <a:buClr>
                <a:schemeClr val="bg2"/>
              </a:buClr>
              <a:buSzPct val="100000"/>
              <a:buNone/>
              <a:tabLst/>
              <a:defRPr lang="nl-NL" sz="1050" kern="1200" noProof="0" dirty="0">
                <a:solidFill>
                  <a:schemeClr val="bg1">
                    <a:lumMod val="95000"/>
                  </a:schemeClr>
                </a:solidFill>
                <a:latin typeface="+mn-lt"/>
                <a:ea typeface="+mn-ea"/>
                <a:cs typeface="+mn-cs"/>
              </a:defRPr>
            </a:lvl1pPr>
          </a:lstStyle>
          <a:p>
            <a:r>
              <a:rPr lang="nl-NL" dirty="0"/>
              <a:t>   </a:t>
            </a:r>
          </a:p>
        </p:txBody>
      </p:sp>
      <p:sp>
        <p:nvSpPr>
          <p:cNvPr id="82" name="Picture Placeholder 20">
            <a:extLst>
              <a:ext uri="{FF2B5EF4-FFF2-40B4-BE49-F238E27FC236}">
                <a16:creationId xmlns:a16="http://schemas.microsoft.com/office/drawing/2014/main" id="{94850219-BFA0-4750-9DE1-6CED6BD85426}"/>
              </a:ext>
            </a:extLst>
          </p:cNvPr>
          <p:cNvSpPr>
            <a:spLocks noGrp="1"/>
          </p:cNvSpPr>
          <p:nvPr>
            <p:ph type="pic" sz="quarter" idx="17" hasCustomPrompt="1"/>
          </p:nvPr>
        </p:nvSpPr>
        <p:spPr>
          <a:xfrm>
            <a:off x="4743341" y="2371524"/>
            <a:ext cx="734400" cy="734400"/>
          </a:xfrm>
          <a:prstGeom prst="roundRect">
            <a:avLst/>
          </a:prstGeom>
          <a:solidFill>
            <a:schemeClr val="bg1">
              <a:lumMod val="75000"/>
            </a:schemeClr>
          </a:solidFill>
          <a:ln>
            <a:solidFill>
              <a:schemeClr val="bg1"/>
            </a:solidFill>
          </a:ln>
        </p:spPr>
        <p:txBody>
          <a:bodyPr wrap="square" tIns="0" bIns="1620000" anchor="ctr" anchorCtr="0"/>
          <a:lstStyle>
            <a:lvl1pPr marL="0" marR="0" indent="0" algn="ctr" defTabSz="539354" rtl="0" eaLnBrk="1" fontAlgn="auto" latinLnBrk="0" hangingPunct="1">
              <a:lnSpc>
                <a:spcPct val="100000"/>
              </a:lnSpc>
              <a:spcBef>
                <a:spcPts val="225"/>
              </a:spcBef>
              <a:spcAft>
                <a:spcPts val="450"/>
              </a:spcAft>
              <a:buClr>
                <a:schemeClr val="bg2"/>
              </a:buClr>
              <a:buSzPct val="100000"/>
              <a:buNone/>
              <a:tabLst/>
              <a:defRPr lang="nl-NL" sz="1050" kern="1200" noProof="0" dirty="0">
                <a:solidFill>
                  <a:schemeClr val="bg1">
                    <a:lumMod val="95000"/>
                  </a:schemeClr>
                </a:solidFill>
                <a:latin typeface="+mn-lt"/>
                <a:ea typeface="+mn-ea"/>
                <a:cs typeface="+mn-cs"/>
              </a:defRPr>
            </a:lvl1pPr>
          </a:lstStyle>
          <a:p>
            <a:r>
              <a:rPr lang="nl-NL" dirty="0"/>
              <a:t>   </a:t>
            </a:r>
          </a:p>
        </p:txBody>
      </p:sp>
      <p:sp>
        <p:nvSpPr>
          <p:cNvPr id="83" name="Picture Placeholder 20">
            <a:extLst>
              <a:ext uri="{FF2B5EF4-FFF2-40B4-BE49-F238E27FC236}">
                <a16:creationId xmlns:a16="http://schemas.microsoft.com/office/drawing/2014/main" id="{55F3A4E6-6709-4261-A4F4-4BD73890292A}"/>
              </a:ext>
            </a:extLst>
          </p:cNvPr>
          <p:cNvSpPr>
            <a:spLocks noGrp="1"/>
          </p:cNvSpPr>
          <p:nvPr>
            <p:ph type="pic" sz="quarter" idx="18" hasCustomPrompt="1"/>
          </p:nvPr>
        </p:nvSpPr>
        <p:spPr>
          <a:xfrm>
            <a:off x="5828867" y="2371524"/>
            <a:ext cx="734400" cy="734400"/>
          </a:xfrm>
          <a:prstGeom prst="roundRect">
            <a:avLst/>
          </a:prstGeom>
          <a:solidFill>
            <a:schemeClr val="bg1">
              <a:lumMod val="75000"/>
            </a:schemeClr>
          </a:solidFill>
          <a:ln>
            <a:solidFill>
              <a:schemeClr val="bg1"/>
            </a:solidFill>
          </a:ln>
        </p:spPr>
        <p:txBody>
          <a:bodyPr wrap="square" tIns="0" bIns="1620000" anchor="ctr" anchorCtr="0"/>
          <a:lstStyle>
            <a:lvl1pPr marL="0" marR="0" indent="0" algn="ctr" defTabSz="539354" rtl="0" eaLnBrk="1" fontAlgn="auto" latinLnBrk="0" hangingPunct="1">
              <a:lnSpc>
                <a:spcPct val="100000"/>
              </a:lnSpc>
              <a:spcBef>
                <a:spcPts val="225"/>
              </a:spcBef>
              <a:spcAft>
                <a:spcPts val="450"/>
              </a:spcAft>
              <a:buClr>
                <a:schemeClr val="bg2"/>
              </a:buClr>
              <a:buSzPct val="100000"/>
              <a:buNone/>
              <a:tabLst/>
              <a:defRPr lang="nl-NL" sz="1050" kern="1200" noProof="0" dirty="0">
                <a:solidFill>
                  <a:schemeClr val="bg1">
                    <a:lumMod val="95000"/>
                  </a:schemeClr>
                </a:solidFill>
                <a:latin typeface="+mn-lt"/>
                <a:ea typeface="+mn-ea"/>
                <a:cs typeface="+mn-cs"/>
              </a:defRPr>
            </a:lvl1pPr>
          </a:lstStyle>
          <a:p>
            <a:r>
              <a:rPr lang="nl-NL" dirty="0"/>
              <a:t>   </a:t>
            </a:r>
          </a:p>
        </p:txBody>
      </p:sp>
      <p:sp>
        <p:nvSpPr>
          <p:cNvPr id="84" name="Picture Placeholder 20">
            <a:extLst>
              <a:ext uri="{FF2B5EF4-FFF2-40B4-BE49-F238E27FC236}">
                <a16:creationId xmlns:a16="http://schemas.microsoft.com/office/drawing/2014/main" id="{A5ECDA8F-6D31-4978-B681-806E17ECBAD2}"/>
              </a:ext>
            </a:extLst>
          </p:cNvPr>
          <p:cNvSpPr>
            <a:spLocks noGrp="1"/>
          </p:cNvSpPr>
          <p:nvPr>
            <p:ph type="pic" sz="quarter" idx="19" hasCustomPrompt="1"/>
          </p:nvPr>
        </p:nvSpPr>
        <p:spPr>
          <a:xfrm>
            <a:off x="6914392" y="2371524"/>
            <a:ext cx="734400" cy="734400"/>
          </a:xfrm>
          <a:prstGeom prst="roundRect">
            <a:avLst/>
          </a:prstGeom>
          <a:solidFill>
            <a:schemeClr val="bg1">
              <a:lumMod val="75000"/>
            </a:schemeClr>
          </a:solidFill>
          <a:ln>
            <a:solidFill>
              <a:schemeClr val="bg1"/>
            </a:solidFill>
          </a:ln>
        </p:spPr>
        <p:txBody>
          <a:bodyPr wrap="square" tIns="0" bIns="1620000" anchor="ctr" anchorCtr="0"/>
          <a:lstStyle>
            <a:lvl1pPr marL="0" marR="0" indent="0" algn="ctr" defTabSz="539354" rtl="0" eaLnBrk="1" fontAlgn="auto" latinLnBrk="0" hangingPunct="1">
              <a:lnSpc>
                <a:spcPct val="100000"/>
              </a:lnSpc>
              <a:spcBef>
                <a:spcPts val="225"/>
              </a:spcBef>
              <a:spcAft>
                <a:spcPts val="450"/>
              </a:spcAft>
              <a:buClr>
                <a:schemeClr val="bg2"/>
              </a:buClr>
              <a:buSzPct val="100000"/>
              <a:buNone/>
              <a:tabLst/>
              <a:defRPr lang="nl-NL" sz="1050" kern="1200" noProof="0" dirty="0">
                <a:solidFill>
                  <a:schemeClr val="bg1">
                    <a:lumMod val="95000"/>
                  </a:schemeClr>
                </a:solidFill>
                <a:latin typeface="+mn-lt"/>
                <a:ea typeface="+mn-ea"/>
                <a:cs typeface="+mn-cs"/>
              </a:defRPr>
            </a:lvl1pPr>
          </a:lstStyle>
          <a:p>
            <a:r>
              <a:rPr lang="nl-NL" dirty="0"/>
              <a:t>   </a:t>
            </a:r>
          </a:p>
        </p:txBody>
      </p:sp>
      <p:sp>
        <p:nvSpPr>
          <p:cNvPr id="85" name="Picture Placeholder 20">
            <a:extLst>
              <a:ext uri="{FF2B5EF4-FFF2-40B4-BE49-F238E27FC236}">
                <a16:creationId xmlns:a16="http://schemas.microsoft.com/office/drawing/2014/main" id="{273809F2-2EB0-4EC1-BD90-50BEC8990D21}"/>
              </a:ext>
            </a:extLst>
          </p:cNvPr>
          <p:cNvSpPr>
            <a:spLocks noGrp="1"/>
          </p:cNvSpPr>
          <p:nvPr>
            <p:ph type="pic" sz="quarter" idx="20" hasCustomPrompt="1"/>
          </p:nvPr>
        </p:nvSpPr>
        <p:spPr>
          <a:xfrm>
            <a:off x="7999915" y="2371524"/>
            <a:ext cx="734400" cy="734400"/>
          </a:xfrm>
          <a:prstGeom prst="roundRect">
            <a:avLst/>
          </a:prstGeom>
          <a:solidFill>
            <a:schemeClr val="bg1">
              <a:lumMod val="75000"/>
            </a:schemeClr>
          </a:solidFill>
          <a:ln>
            <a:solidFill>
              <a:schemeClr val="bg1"/>
            </a:solidFill>
          </a:ln>
        </p:spPr>
        <p:txBody>
          <a:bodyPr wrap="square" tIns="0" bIns="1620000" anchor="ctr" anchorCtr="0"/>
          <a:lstStyle>
            <a:lvl1pPr marL="0" marR="0" indent="0" algn="ctr" defTabSz="539354" rtl="0" eaLnBrk="1" fontAlgn="auto" latinLnBrk="0" hangingPunct="1">
              <a:lnSpc>
                <a:spcPct val="100000"/>
              </a:lnSpc>
              <a:spcBef>
                <a:spcPts val="225"/>
              </a:spcBef>
              <a:spcAft>
                <a:spcPts val="450"/>
              </a:spcAft>
              <a:buClr>
                <a:schemeClr val="bg2"/>
              </a:buClr>
              <a:buSzPct val="100000"/>
              <a:buNone/>
              <a:tabLst/>
              <a:defRPr lang="nl-NL" sz="1050" kern="1200" noProof="0" dirty="0">
                <a:solidFill>
                  <a:schemeClr val="bg1">
                    <a:lumMod val="95000"/>
                  </a:schemeClr>
                </a:solidFill>
                <a:latin typeface="+mn-lt"/>
                <a:ea typeface="+mn-ea"/>
                <a:cs typeface="+mn-cs"/>
              </a:defRPr>
            </a:lvl1pPr>
          </a:lstStyle>
          <a:p>
            <a:r>
              <a:rPr lang="nl-NL" dirty="0"/>
              <a:t>   </a:t>
            </a:r>
          </a:p>
        </p:txBody>
      </p:sp>
    </p:spTree>
    <p:extLst>
      <p:ext uri="{BB962C8B-B14F-4D97-AF65-F5344CB8AC3E}">
        <p14:creationId xmlns:p14="http://schemas.microsoft.com/office/powerpoint/2010/main" val="344954500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99.xml><?xml version="1.0" encoding="utf-8"?>
<p:sldLayout xmlns:a="http://schemas.openxmlformats.org/drawingml/2006/main" xmlns:r="http://schemas.openxmlformats.org/officeDocument/2006/relationships" xmlns:p="http://schemas.openxmlformats.org/presentationml/2006/main" preserve="1" userDrawn="1">
  <p:cSld name="Intro">
    <p:bg>
      <p:bgPr>
        <a:solidFill>
          <a:schemeClr val="accent2"/>
        </a:solidFill>
        <a:effectLst/>
      </p:bgPr>
    </p:bg>
    <p:spTree>
      <p:nvGrpSpPr>
        <p:cNvPr id="1" name=""/>
        <p:cNvGrpSpPr/>
        <p:nvPr/>
      </p:nvGrpSpPr>
      <p:grpSpPr>
        <a:xfrm>
          <a:off x="0" y="0"/>
          <a:ext cx="0" cy="0"/>
          <a:chOff x="0" y="0"/>
          <a:chExt cx="0" cy="0"/>
        </a:xfrm>
      </p:grpSpPr>
      <p:sp>
        <p:nvSpPr>
          <p:cNvPr id="6" name="Round">
            <a:extLst>
              <a:ext uri="{FF2B5EF4-FFF2-40B4-BE49-F238E27FC236}">
                <a16:creationId xmlns:a16="http://schemas.microsoft.com/office/drawing/2014/main" id="{40952387-04E7-4C47-97CA-FF6D4B9EBECB}"/>
              </a:ext>
            </a:extLst>
          </p:cNvPr>
          <p:cNvSpPr/>
          <p:nvPr userDrawn="1"/>
        </p:nvSpPr>
        <p:spPr>
          <a:xfrm>
            <a:off x="6399880" y="2175448"/>
            <a:ext cx="579624" cy="579624"/>
          </a:xfrm>
          <a:prstGeom prst="ellipse">
            <a:avLst/>
          </a:prstGeom>
          <a:noFill/>
          <a:ln w="444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dirty="0"/>
          </a:p>
        </p:txBody>
      </p:sp>
      <p:sp>
        <p:nvSpPr>
          <p:cNvPr id="7" name="Stripe">
            <a:extLst>
              <a:ext uri="{FF2B5EF4-FFF2-40B4-BE49-F238E27FC236}">
                <a16:creationId xmlns:a16="http://schemas.microsoft.com/office/drawing/2014/main" id="{5538A728-1744-4E27-8223-A937D381ECF6}"/>
              </a:ext>
            </a:extLst>
          </p:cNvPr>
          <p:cNvSpPr/>
          <p:nvPr userDrawn="1"/>
        </p:nvSpPr>
        <p:spPr>
          <a:xfrm rot="2736200">
            <a:off x="6819772" y="2683899"/>
            <a:ext cx="243251" cy="109367"/>
          </a:xfrm>
          <a:prstGeom prst="mathMinus">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dirty="0"/>
          </a:p>
        </p:txBody>
      </p:sp>
      <p:sp>
        <p:nvSpPr>
          <p:cNvPr id="8" name="Rechthoek: afgeronde hoeken 7">
            <a:extLst>
              <a:ext uri="{FF2B5EF4-FFF2-40B4-BE49-F238E27FC236}">
                <a16:creationId xmlns:a16="http://schemas.microsoft.com/office/drawing/2014/main" id="{C399FA42-C99C-44A5-A7CD-7830C98E5CC1}"/>
              </a:ext>
            </a:extLst>
          </p:cNvPr>
          <p:cNvSpPr/>
          <p:nvPr userDrawn="1"/>
        </p:nvSpPr>
        <p:spPr>
          <a:xfrm>
            <a:off x="1518558" y="1892406"/>
            <a:ext cx="5804845" cy="1250844"/>
          </a:xfrm>
          <a:prstGeom prst="roundRect">
            <a:avLst>
              <a:gd name="adj" fmla="val 24936"/>
            </a:avLst>
          </a:prstGeom>
          <a:noFill/>
          <a:ln w="44450">
            <a:solidFill>
              <a:schemeClr val="bg1"/>
            </a:solidFill>
          </a:ln>
          <a:effectLst>
            <a:softEdge rad="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dirty="0"/>
          </a:p>
        </p:txBody>
      </p:sp>
      <p:sp>
        <p:nvSpPr>
          <p:cNvPr id="9" name="Minteken 8">
            <a:extLst>
              <a:ext uri="{FF2B5EF4-FFF2-40B4-BE49-F238E27FC236}">
                <a16:creationId xmlns:a16="http://schemas.microsoft.com/office/drawing/2014/main" id="{8EE94659-CFC9-4A50-B384-DC194BBB01CD}"/>
              </a:ext>
            </a:extLst>
          </p:cNvPr>
          <p:cNvSpPr/>
          <p:nvPr userDrawn="1"/>
        </p:nvSpPr>
        <p:spPr>
          <a:xfrm>
            <a:off x="1926530" y="1244200"/>
            <a:ext cx="34289" cy="2547257"/>
          </a:xfrm>
          <a:prstGeom prst="mathMinus">
            <a:avLst/>
          </a:prstGeom>
          <a:solidFill>
            <a:schemeClr val="bg1">
              <a:alpha val="4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dirty="0"/>
          </a:p>
        </p:txBody>
      </p:sp>
      <p:sp>
        <p:nvSpPr>
          <p:cNvPr id="10" name="Tekstvak 9">
            <a:extLst>
              <a:ext uri="{FF2B5EF4-FFF2-40B4-BE49-F238E27FC236}">
                <a16:creationId xmlns:a16="http://schemas.microsoft.com/office/drawing/2014/main" id="{06CAC7B0-A879-4BE2-A760-50CD68EEFF9E}"/>
              </a:ext>
            </a:extLst>
          </p:cNvPr>
          <p:cNvSpPr txBox="1"/>
          <p:nvPr userDrawn="1"/>
        </p:nvSpPr>
        <p:spPr>
          <a:xfrm>
            <a:off x="1960819" y="2315296"/>
            <a:ext cx="4095163" cy="415498"/>
          </a:xfrm>
          <a:prstGeom prst="rect">
            <a:avLst/>
          </a:prstGeom>
          <a:noFill/>
        </p:spPr>
        <p:txBody>
          <a:bodyPr wrap="square" rtlCol="0">
            <a:spAutoFit/>
          </a:bodyPr>
          <a:lstStyle/>
          <a:p>
            <a:r>
              <a:rPr lang="nl-NL" sz="2100" dirty="0">
                <a:solidFill>
                  <a:schemeClr val="accent2"/>
                </a:solidFill>
              </a:rPr>
              <a:t>Erasmus</a:t>
            </a:r>
            <a:r>
              <a:rPr lang="nl-NL" sz="2100" baseline="0" dirty="0">
                <a:solidFill>
                  <a:schemeClr val="accent2"/>
                </a:solidFill>
              </a:rPr>
              <a:t> University Rotterdam</a:t>
            </a:r>
            <a:endParaRPr lang="nl-NL" sz="2100" dirty="0">
              <a:solidFill>
                <a:schemeClr val="accent2"/>
              </a:solidFill>
            </a:endParaRPr>
          </a:p>
        </p:txBody>
      </p:sp>
      <p:sp>
        <p:nvSpPr>
          <p:cNvPr id="21" name="Ovaal 20">
            <a:extLst>
              <a:ext uri="{FF2B5EF4-FFF2-40B4-BE49-F238E27FC236}">
                <a16:creationId xmlns:a16="http://schemas.microsoft.com/office/drawing/2014/main" id="{89B30E91-CBEB-44CE-A78A-9AC9E72E167E}"/>
              </a:ext>
            </a:extLst>
          </p:cNvPr>
          <p:cNvSpPr/>
          <p:nvPr userDrawn="1"/>
        </p:nvSpPr>
        <p:spPr>
          <a:xfrm>
            <a:off x="6402317" y="2175448"/>
            <a:ext cx="579624" cy="579624"/>
          </a:xfrm>
          <a:prstGeom prst="ellipse">
            <a:avLst/>
          </a:prstGeom>
          <a:solidFill>
            <a:schemeClr val="bg1"/>
          </a:solidFill>
          <a:ln w="444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dirty="0"/>
          </a:p>
        </p:txBody>
      </p:sp>
      <p:pic>
        <p:nvPicPr>
          <p:cNvPr id="22" name="Afbeelding 22" descr="Vinkje">
            <a:extLst>
              <a:ext uri="{FF2B5EF4-FFF2-40B4-BE49-F238E27FC236}">
                <a16:creationId xmlns:a16="http://schemas.microsoft.com/office/drawing/2014/main" id="{38F2B944-2D76-4D87-A685-6556EB90D75F}"/>
              </a:ext>
            </a:extLst>
          </p:cNvPr>
          <p:cNvPicPr>
            <a:picLocks noChangeAspect="1"/>
          </p:cNvPicPr>
          <p:nvPr userDrawn="1"/>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6513574" y="2289142"/>
            <a:ext cx="352235" cy="352235"/>
          </a:xfrm>
          <a:prstGeom prst="rect">
            <a:avLst/>
          </a:prstGeom>
          <a:effectLst/>
        </p:spPr>
      </p:pic>
      <p:sp>
        <p:nvSpPr>
          <p:cNvPr id="24" name="Tekstvak 23">
            <a:extLst>
              <a:ext uri="{FF2B5EF4-FFF2-40B4-BE49-F238E27FC236}">
                <a16:creationId xmlns:a16="http://schemas.microsoft.com/office/drawing/2014/main" id="{4A748CB5-0E6E-4C38-A2FC-FE8303654C9E}"/>
              </a:ext>
            </a:extLst>
          </p:cNvPr>
          <p:cNvSpPr txBox="1"/>
          <p:nvPr userDrawn="1"/>
        </p:nvSpPr>
        <p:spPr>
          <a:xfrm>
            <a:off x="2993516" y="3681398"/>
            <a:ext cx="3248025" cy="300082"/>
          </a:xfrm>
          <a:prstGeom prst="rect">
            <a:avLst/>
          </a:prstGeom>
          <a:noFill/>
        </p:spPr>
        <p:txBody>
          <a:bodyPr wrap="square" rtlCol="0">
            <a:spAutoFit/>
          </a:bodyPr>
          <a:lstStyle/>
          <a:p>
            <a:pPr algn="ctr"/>
            <a:r>
              <a:rPr lang="nl-NL" sz="1350" dirty="0">
                <a:solidFill>
                  <a:schemeClr val="bg1"/>
                </a:solidFill>
              </a:rPr>
              <a:t>Zoeken …</a:t>
            </a:r>
          </a:p>
        </p:txBody>
      </p:sp>
      <p:sp>
        <p:nvSpPr>
          <p:cNvPr id="25" name="Search">
            <a:extLst>
              <a:ext uri="{FF2B5EF4-FFF2-40B4-BE49-F238E27FC236}">
                <a16:creationId xmlns:a16="http://schemas.microsoft.com/office/drawing/2014/main" id="{EA3D8A72-34E3-43CF-AEBF-863C27E9AF54}"/>
              </a:ext>
            </a:extLst>
          </p:cNvPr>
          <p:cNvSpPr txBox="1"/>
          <p:nvPr userDrawn="1"/>
        </p:nvSpPr>
        <p:spPr>
          <a:xfrm>
            <a:off x="2947988" y="3681398"/>
            <a:ext cx="3248025" cy="300082"/>
          </a:xfrm>
          <a:prstGeom prst="rect">
            <a:avLst/>
          </a:prstGeom>
          <a:noFill/>
        </p:spPr>
        <p:txBody>
          <a:bodyPr wrap="square" rtlCol="0">
            <a:spAutoFit/>
          </a:bodyPr>
          <a:lstStyle/>
          <a:p>
            <a:pPr algn="ctr"/>
            <a:r>
              <a:rPr lang="nl-NL" sz="1350" dirty="0">
                <a:solidFill>
                  <a:schemeClr val="bg1"/>
                </a:solidFill>
              </a:rPr>
              <a:t>Gevonden</a:t>
            </a:r>
          </a:p>
        </p:txBody>
      </p:sp>
      <p:sp>
        <p:nvSpPr>
          <p:cNvPr id="37" name="Minteken 36">
            <a:extLst>
              <a:ext uri="{FF2B5EF4-FFF2-40B4-BE49-F238E27FC236}">
                <a16:creationId xmlns:a16="http://schemas.microsoft.com/office/drawing/2014/main" id="{3A08DAC0-6C4A-4865-9402-DA0272862717}"/>
              </a:ext>
            </a:extLst>
          </p:cNvPr>
          <p:cNvSpPr/>
          <p:nvPr userDrawn="1"/>
        </p:nvSpPr>
        <p:spPr>
          <a:xfrm>
            <a:off x="5689718" y="1244200"/>
            <a:ext cx="34289" cy="2547257"/>
          </a:xfrm>
          <a:prstGeom prst="mathMinus">
            <a:avLst/>
          </a:prstGeom>
          <a:solidFill>
            <a:schemeClr val="bg1">
              <a:alpha val="4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dirty="0"/>
          </a:p>
        </p:txBody>
      </p:sp>
      <p:sp>
        <p:nvSpPr>
          <p:cNvPr id="38" name="- INFO">
            <a:extLst>
              <a:ext uri="{FF2B5EF4-FFF2-40B4-BE49-F238E27FC236}">
                <a16:creationId xmlns:a16="http://schemas.microsoft.com/office/drawing/2014/main" id="{C85C330A-5512-4764-9D33-EE6C07C430C3}"/>
              </a:ext>
            </a:extLst>
          </p:cNvPr>
          <p:cNvSpPr txBox="1"/>
          <p:nvPr userDrawn="1"/>
        </p:nvSpPr>
        <p:spPr>
          <a:xfrm>
            <a:off x="0" y="-272667"/>
            <a:ext cx="9134475" cy="148842"/>
          </a:xfrm>
          <a:prstGeom prst="rect">
            <a:avLst/>
          </a:prstGeom>
          <a:noFill/>
        </p:spPr>
        <p:txBody>
          <a:bodyPr wrap="square" lIns="0" tIns="0" rIns="0" bIns="0" rtlCol="0" anchor="ctr" anchorCtr="0">
            <a:noAutofit/>
          </a:bodyPr>
          <a:lstStyle/>
          <a:p>
            <a:pPr algn="l"/>
            <a:r>
              <a:rPr lang="nl-NL" sz="1050" b="1" cap="all" spc="0" baseline="0" dirty="0">
                <a:solidFill>
                  <a:sysClr val="windowText" lastClr="000000"/>
                </a:solidFill>
                <a:latin typeface="+mn-lt"/>
                <a:cs typeface="Calibri" panose="020F0502020204030204" pitchFamily="34" charset="0"/>
              </a:rPr>
              <a:t>intro</a:t>
            </a:r>
          </a:p>
        </p:txBody>
      </p:sp>
      <p:sp>
        <p:nvSpPr>
          <p:cNvPr id="2" name="Titel 1">
            <a:extLst>
              <a:ext uri="{FF2B5EF4-FFF2-40B4-BE49-F238E27FC236}">
                <a16:creationId xmlns:a16="http://schemas.microsoft.com/office/drawing/2014/main" id="{00469069-D37A-411C-9FBB-B604CD8DC0FC}"/>
              </a:ext>
            </a:extLst>
          </p:cNvPr>
          <p:cNvSpPr>
            <a:spLocks noGrp="1"/>
          </p:cNvSpPr>
          <p:nvPr>
            <p:ph type="title" hasCustomPrompt="1"/>
          </p:nvPr>
        </p:nvSpPr>
        <p:spPr>
          <a:xfrm>
            <a:off x="-2381" y="-378852"/>
            <a:ext cx="8335565" cy="265913"/>
          </a:xfrm>
        </p:spPr>
        <p:txBody>
          <a:bodyPr/>
          <a:lstStyle>
            <a:lvl1pPr>
              <a:defRPr sz="1050"/>
            </a:lvl1pPr>
          </a:lstStyle>
          <a:p>
            <a:r>
              <a:rPr lang="nl-NL" dirty="0"/>
              <a:t>INTRO</a:t>
            </a:r>
          </a:p>
        </p:txBody>
      </p:sp>
    </p:spTree>
    <p:extLst>
      <p:ext uri="{BB962C8B-B14F-4D97-AF65-F5344CB8AC3E}">
        <p14:creationId xmlns:p14="http://schemas.microsoft.com/office/powerpoint/2010/main" val="371396848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5" presetClass="emph" presetSubtype="0" fill="hold" grpId="0" nodeType="afterEffect">
                                  <p:stCondLst>
                                    <p:cond delay="0"/>
                                  </p:stCondLst>
                                  <p:childTnLst>
                                    <p:anim calcmode="discrete" valueType="str">
                                      <p:cBhvr>
                                        <p:cTn id="6" dur="1000" fill="hold"/>
                                        <p:tgtEl>
                                          <p:spTgt spid="9"/>
                                        </p:tgtEl>
                                        <p:attrNameLst>
                                          <p:attrName>style.visibility</p:attrName>
                                        </p:attrNameLst>
                                      </p:cBhvr>
                                      <p:tavLst>
                                        <p:tav tm="0">
                                          <p:val>
                                            <p:strVal val="hidden"/>
                                          </p:val>
                                        </p:tav>
                                        <p:tav tm="50000">
                                          <p:val>
                                            <p:strVal val="visible"/>
                                          </p:val>
                                        </p:tav>
                                      </p:tavLst>
                                    </p:anim>
                                  </p:childTnLst>
                                </p:cTn>
                              </p:par>
                              <p:par>
                                <p:cTn id="7" presetID="26" presetClass="emph" presetSubtype="0" fill="hold" grpId="0" nodeType="withEffect">
                                  <p:stCondLst>
                                    <p:cond delay="100"/>
                                  </p:stCondLst>
                                  <p:childTnLst>
                                    <p:animEffect transition="out" filter="fade">
                                      <p:cBhvr>
                                        <p:cTn id="8" dur="500" tmFilter="0, 0; .2, .5; .8, .5; 1, 0"/>
                                        <p:tgtEl>
                                          <p:spTgt spid="8"/>
                                        </p:tgtEl>
                                      </p:cBhvr>
                                    </p:animEffect>
                                    <p:animScale>
                                      <p:cBhvr>
                                        <p:cTn id="9" dur="250" autoRev="1" fill="hold"/>
                                        <p:tgtEl>
                                          <p:spTgt spid="8"/>
                                        </p:tgtEl>
                                      </p:cBhvr>
                                      <p:by x="105000" y="105000"/>
                                    </p:animScale>
                                  </p:childTnLst>
                                </p:cTn>
                              </p:par>
                              <p:par>
                                <p:cTn id="10" presetID="1" presetClass="exit" presetSubtype="0" fill="hold" grpId="1" nodeType="withEffect">
                                  <p:stCondLst>
                                    <p:cond delay="1000"/>
                                  </p:stCondLst>
                                  <p:childTnLst>
                                    <p:set>
                                      <p:cBhvr>
                                        <p:cTn id="11" dur="1" fill="hold">
                                          <p:stCondLst>
                                            <p:cond delay="0"/>
                                          </p:stCondLst>
                                        </p:cTn>
                                        <p:tgtEl>
                                          <p:spTgt spid="9"/>
                                        </p:tgtEl>
                                        <p:attrNameLst>
                                          <p:attrName>style.visibility</p:attrName>
                                        </p:attrNameLst>
                                      </p:cBhvr>
                                      <p:to>
                                        <p:strVal val="hidden"/>
                                      </p:to>
                                    </p:set>
                                  </p:childTnLst>
                                </p:cTn>
                              </p:par>
                              <p:par>
                                <p:cTn id="12" presetID="16" presetClass="emph" presetSubtype="0" fill="hold" grpId="0" nodeType="withEffect">
                                  <p:stCondLst>
                                    <p:cond delay="1000"/>
                                  </p:stCondLst>
                                  <p:iterate type="lt">
                                    <p:tmPct val="10556"/>
                                  </p:iterate>
                                  <p:childTnLst>
                                    <p:set>
                                      <p:cBhvr override="childStyle">
                                        <p:cTn id="13" dur="1000" fill="hold"/>
                                        <p:tgtEl>
                                          <p:spTgt spid="10"/>
                                        </p:tgtEl>
                                        <p:attrNameLst>
                                          <p:attrName>style.color</p:attrName>
                                        </p:attrNameLst>
                                      </p:cBhvr>
                                      <p:to>
                                        <p:clrVal>
                                          <a:schemeClr val="bg1"/>
                                        </p:clrVal>
                                      </p:to>
                                    </p:set>
                                    <p:set>
                                      <p:cBhvr>
                                        <p:cTn id="14" dur="1000" fill="hold"/>
                                        <p:tgtEl>
                                          <p:spTgt spid="10"/>
                                        </p:tgtEl>
                                        <p:attrNameLst>
                                          <p:attrName>fillcolor</p:attrName>
                                        </p:attrNameLst>
                                      </p:cBhvr>
                                      <p:to>
                                        <p:clrVal>
                                          <a:schemeClr val="bg1"/>
                                        </p:clrVal>
                                      </p:to>
                                    </p:set>
                                    <p:set>
                                      <p:cBhvr>
                                        <p:cTn id="15" dur="1000" fill="hold"/>
                                        <p:tgtEl>
                                          <p:spTgt spid="10"/>
                                        </p:tgtEl>
                                        <p:attrNameLst>
                                          <p:attrName>fill.type</p:attrName>
                                        </p:attrNameLst>
                                      </p:cBhvr>
                                      <p:to>
                                        <p:strVal val="solid"/>
                                      </p:to>
                                    </p:set>
                                  </p:childTnLst>
                                </p:cTn>
                              </p:par>
                              <p:par>
                                <p:cTn id="16" presetID="22" presetClass="exit" presetSubtype="4" fill="hold" grpId="0" nodeType="withEffect">
                                  <p:stCondLst>
                                    <p:cond delay="3250"/>
                                  </p:stCondLst>
                                  <p:childTnLst>
                                    <p:animEffect transition="out" filter="wipe(down)">
                                      <p:cBhvr>
                                        <p:cTn id="17" dur="500"/>
                                        <p:tgtEl>
                                          <p:spTgt spid="7"/>
                                        </p:tgtEl>
                                      </p:cBhvr>
                                    </p:animEffect>
                                    <p:set>
                                      <p:cBhvr>
                                        <p:cTn id="18" dur="1" fill="hold">
                                          <p:stCondLst>
                                            <p:cond delay="499"/>
                                          </p:stCondLst>
                                        </p:cTn>
                                        <p:tgtEl>
                                          <p:spTgt spid="7"/>
                                        </p:tgtEl>
                                        <p:attrNameLst>
                                          <p:attrName>style.visibility</p:attrName>
                                        </p:attrNameLst>
                                      </p:cBhvr>
                                      <p:to>
                                        <p:strVal val="hidden"/>
                                      </p:to>
                                    </p:set>
                                  </p:childTnLst>
                                </p:cTn>
                              </p:par>
                              <p:par>
                                <p:cTn id="19" presetID="10" presetClass="entr" presetSubtype="0" fill="hold" grpId="0" nodeType="withEffect">
                                  <p:stCondLst>
                                    <p:cond delay="3500"/>
                                  </p:stCondLst>
                                  <p:childTnLst>
                                    <p:set>
                                      <p:cBhvr>
                                        <p:cTn id="20" dur="1" fill="hold">
                                          <p:stCondLst>
                                            <p:cond delay="0"/>
                                          </p:stCondLst>
                                        </p:cTn>
                                        <p:tgtEl>
                                          <p:spTgt spid="24"/>
                                        </p:tgtEl>
                                        <p:attrNameLst>
                                          <p:attrName>style.visibility</p:attrName>
                                        </p:attrNameLst>
                                      </p:cBhvr>
                                      <p:to>
                                        <p:strVal val="visible"/>
                                      </p:to>
                                    </p:set>
                                    <p:animEffect transition="in" filter="fade">
                                      <p:cBhvr>
                                        <p:cTn id="21" dur="500"/>
                                        <p:tgtEl>
                                          <p:spTgt spid="24"/>
                                        </p:tgtEl>
                                      </p:cBhvr>
                                    </p:animEffect>
                                  </p:childTnLst>
                                </p:cTn>
                              </p:par>
                              <p:par>
                                <p:cTn id="22" presetID="1" presetClass="entr" presetSubtype="0" fill="hold" grpId="0" nodeType="withEffect">
                                  <p:stCondLst>
                                    <p:cond delay="3500"/>
                                  </p:stCondLst>
                                  <p:childTnLst>
                                    <p:set>
                                      <p:cBhvr>
                                        <p:cTn id="23" dur="1" fill="hold">
                                          <p:stCondLst>
                                            <p:cond delay="0"/>
                                          </p:stCondLst>
                                        </p:cTn>
                                        <p:tgtEl>
                                          <p:spTgt spid="21"/>
                                        </p:tgtEl>
                                        <p:attrNameLst>
                                          <p:attrName>style.visibility</p:attrName>
                                        </p:attrNameLst>
                                      </p:cBhvr>
                                      <p:to>
                                        <p:strVal val="visible"/>
                                      </p:to>
                                    </p:set>
                                  </p:childTnLst>
                                </p:cTn>
                              </p:par>
                              <p:par>
                                <p:cTn id="24" presetID="21" presetClass="entr" presetSubtype="1" fill="hold" grpId="1" nodeType="withEffect">
                                  <p:stCondLst>
                                    <p:cond delay="3500"/>
                                  </p:stCondLst>
                                  <p:childTnLst>
                                    <p:set>
                                      <p:cBhvr>
                                        <p:cTn id="25" dur="1" fill="hold">
                                          <p:stCondLst>
                                            <p:cond delay="0"/>
                                          </p:stCondLst>
                                        </p:cTn>
                                        <p:tgtEl>
                                          <p:spTgt spid="21"/>
                                        </p:tgtEl>
                                        <p:attrNameLst>
                                          <p:attrName>style.visibility</p:attrName>
                                        </p:attrNameLst>
                                      </p:cBhvr>
                                      <p:to>
                                        <p:strVal val="visible"/>
                                      </p:to>
                                    </p:set>
                                    <p:animEffect transition="in" filter="wheel(1)">
                                      <p:cBhvr>
                                        <p:cTn id="26" dur="500"/>
                                        <p:tgtEl>
                                          <p:spTgt spid="21"/>
                                        </p:tgtEl>
                                      </p:cBhvr>
                                    </p:animEffect>
                                  </p:childTnLst>
                                </p:cTn>
                              </p:par>
                              <p:par>
                                <p:cTn id="27" presetID="10" presetClass="exit" presetSubtype="0" fill="hold" grpId="1" nodeType="withEffect">
                                  <p:stCondLst>
                                    <p:cond delay="3500"/>
                                  </p:stCondLst>
                                  <p:childTnLst>
                                    <p:animEffect transition="out" filter="fade">
                                      <p:cBhvr>
                                        <p:cTn id="28" dur="500"/>
                                        <p:tgtEl>
                                          <p:spTgt spid="24"/>
                                        </p:tgtEl>
                                      </p:cBhvr>
                                    </p:animEffect>
                                    <p:set>
                                      <p:cBhvr>
                                        <p:cTn id="29" dur="1" fill="hold">
                                          <p:stCondLst>
                                            <p:cond delay="499"/>
                                          </p:stCondLst>
                                        </p:cTn>
                                        <p:tgtEl>
                                          <p:spTgt spid="24"/>
                                        </p:tgtEl>
                                        <p:attrNameLst>
                                          <p:attrName>style.visibility</p:attrName>
                                        </p:attrNameLst>
                                      </p:cBhvr>
                                      <p:to>
                                        <p:strVal val="hidden"/>
                                      </p:to>
                                    </p:set>
                                  </p:childTnLst>
                                </p:cTn>
                              </p:par>
                              <p:par>
                                <p:cTn id="30" presetID="23" presetClass="entr" presetSubtype="16" fill="hold" nodeType="withEffect">
                                  <p:stCondLst>
                                    <p:cond delay="4000"/>
                                  </p:stCondLst>
                                  <p:childTnLst>
                                    <p:set>
                                      <p:cBhvr>
                                        <p:cTn id="31" dur="1" fill="hold">
                                          <p:stCondLst>
                                            <p:cond delay="0"/>
                                          </p:stCondLst>
                                        </p:cTn>
                                        <p:tgtEl>
                                          <p:spTgt spid="22"/>
                                        </p:tgtEl>
                                        <p:attrNameLst>
                                          <p:attrName>style.visibility</p:attrName>
                                        </p:attrNameLst>
                                      </p:cBhvr>
                                      <p:to>
                                        <p:strVal val="visible"/>
                                      </p:to>
                                    </p:set>
                                    <p:anim calcmode="lin" valueType="num">
                                      <p:cBhvr>
                                        <p:cTn id="32" dur="250" fill="hold"/>
                                        <p:tgtEl>
                                          <p:spTgt spid="22"/>
                                        </p:tgtEl>
                                        <p:attrNameLst>
                                          <p:attrName>ppt_w</p:attrName>
                                        </p:attrNameLst>
                                      </p:cBhvr>
                                      <p:tavLst>
                                        <p:tav tm="0">
                                          <p:val>
                                            <p:fltVal val="0"/>
                                          </p:val>
                                        </p:tav>
                                        <p:tav tm="100000">
                                          <p:val>
                                            <p:strVal val="#ppt_w"/>
                                          </p:val>
                                        </p:tav>
                                      </p:tavLst>
                                    </p:anim>
                                    <p:anim calcmode="lin" valueType="num">
                                      <p:cBhvr>
                                        <p:cTn id="33" dur="250" fill="hold"/>
                                        <p:tgtEl>
                                          <p:spTgt spid="22"/>
                                        </p:tgtEl>
                                        <p:attrNameLst>
                                          <p:attrName>ppt_h</p:attrName>
                                        </p:attrNameLst>
                                      </p:cBhvr>
                                      <p:tavLst>
                                        <p:tav tm="0">
                                          <p:val>
                                            <p:fltVal val="0"/>
                                          </p:val>
                                        </p:tav>
                                        <p:tav tm="100000">
                                          <p:val>
                                            <p:strVal val="#ppt_h"/>
                                          </p:val>
                                        </p:tav>
                                      </p:tavLst>
                                    </p:anim>
                                  </p:childTnLst>
                                </p:cTn>
                              </p:par>
                              <p:par>
                                <p:cTn id="34" presetID="10" presetClass="entr" presetSubtype="0" fill="hold" grpId="0" nodeType="withEffect">
                                  <p:stCondLst>
                                    <p:cond delay="4000"/>
                                  </p:stCondLst>
                                  <p:childTnLst>
                                    <p:set>
                                      <p:cBhvr>
                                        <p:cTn id="35" dur="1" fill="hold">
                                          <p:stCondLst>
                                            <p:cond delay="0"/>
                                          </p:stCondLst>
                                        </p:cTn>
                                        <p:tgtEl>
                                          <p:spTgt spid="25"/>
                                        </p:tgtEl>
                                        <p:attrNameLst>
                                          <p:attrName>style.visibility</p:attrName>
                                        </p:attrNameLst>
                                      </p:cBhvr>
                                      <p:to>
                                        <p:strVal val="visible"/>
                                      </p:to>
                                    </p:set>
                                    <p:animEffect transition="in" filter="fade">
                                      <p:cBhvr>
                                        <p:cTn id="36" dur="500"/>
                                        <p:tgtEl>
                                          <p:spTgt spid="25"/>
                                        </p:tgtEl>
                                      </p:cBhvr>
                                    </p:animEffect>
                                  </p:childTnLst>
                                </p:cTn>
                              </p:par>
                              <p:par>
                                <p:cTn id="37" presetID="1" presetClass="entr" presetSubtype="0" fill="hold" grpId="2" nodeType="withEffect">
                                  <p:stCondLst>
                                    <p:cond delay="4000"/>
                                  </p:stCondLst>
                                  <p:childTnLst>
                                    <p:set>
                                      <p:cBhvr>
                                        <p:cTn id="38" dur="1" fill="hold">
                                          <p:stCondLst>
                                            <p:cond delay="0"/>
                                          </p:stCondLst>
                                        </p:cTn>
                                        <p:tgtEl>
                                          <p:spTgt spid="37"/>
                                        </p:tgtEl>
                                        <p:attrNameLst>
                                          <p:attrName>style.visibility</p:attrName>
                                        </p:attrNameLst>
                                      </p:cBhvr>
                                      <p:to>
                                        <p:strVal val="visible"/>
                                      </p:to>
                                    </p:set>
                                  </p:childTnLst>
                                </p:cTn>
                              </p:par>
                              <p:par>
                                <p:cTn id="39" presetID="35" presetClass="emph" presetSubtype="0" fill="hold" grpId="0" nodeType="withEffect">
                                  <p:stCondLst>
                                    <p:cond delay="4000"/>
                                  </p:stCondLst>
                                  <p:childTnLst>
                                    <p:anim calcmode="discrete" valueType="str">
                                      <p:cBhvr>
                                        <p:cTn id="40" dur="750" fill="hold"/>
                                        <p:tgtEl>
                                          <p:spTgt spid="37"/>
                                        </p:tgtEl>
                                        <p:attrNameLst>
                                          <p:attrName>style.visibility</p:attrName>
                                        </p:attrNameLst>
                                      </p:cBhvr>
                                      <p:tavLst>
                                        <p:tav tm="0">
                                          <p:val>
                                            <p:strVal val="hidden"/>
                                          </p:val>
                                        </p:tav>
                                        <p:tav tm="50000">
                                          <p:val>
                                            <p:strVal val="visible"/>
                                          </p:val>
                                        </p:tav>
                                      </p:tavLst>
                                    </p:anim>
                                  </p:childTnLst>
                                </p:cTn>
                              </p:par>
                            </p:childTnLst>
                          </p:cTn>
                        </p:par>
                        <p:par>
                          <p:cTn id="41" fill="hold">
                            <p:stCondLst>
                              <p:cond delay="4750"/>
                            </p:stCondLst>
                            <p:childTnLst>
                              <p:par>
                                <p:cTn id="42" presetID="1" presetClass="exit" presetSubtype="0" fill="hold" grpId="1" nodeType="afterEffect">
                                  <p:stCondLst>
                                    <p:cond delay="0"/>
                                  </p:stCondLst>
                                  <p:childTnLst>
                                    <p:set>
                                      <p:cBhvr>
                                        <p:cTn id="43" dur="1" fill="hold">
                                          <p:stCondLst>
                                            <p:cond delay="0"/>
                                          </p:stCondLst>
                                        </p:cTn>
                                        <p:tgtEl>
                                          <p:spTgt spid="37"/>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8" grpId="0" animBg="1"/>
      <p:bldP spid="9" grpId="0" animBg="1"/>
      <p:bldP spid="9" grpId="1" animBg="1"/>
      <p:bldP spid="10" grpId="0"/>
      <p:bldP spid="21" grpId="0" animBg="1"/>
      <p:bldP spid="21" grpId="1" animBg="1"/>
      <p:bldP spid="24" grpId="0"/>
      <p:bldP spid="24" grpId="1"/>
      <p:bldP spid="25" grpId="0"/>
      <p:bldP spid="37" grpId="0" animBg="1"/>
      <p:bldP spid="37" grpId="1" animBg="1"/>
      <p:bldP spid="37" grpId="2" animBg="1"/>
    </p:bldLst>
  </p:timing>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image" Target="../media/image1.png"/><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2.xml.rels><?xml version="1.0" encoding="UTF-8" standalone="yes"?>
<Relationships xmlns="http://schemas.openxmlformats.org/package/2006/relationships"><Relationship Id="rId13" Type="http://schemas.openxmlformats.org/officeDocument/2006/relationships/slideLayout" Target="../slideLayouts/slideLayout24.xml"/><Relationship Id="rId18" Type="http://schemas.openxmlformats.org/officeDocument/2006/relationships/slideLayout" Target="../slideLayouts/slideLayout29.xml"/><Relationship Id="rId26" Type="http://schemas.openxmlformats.org/officeDocument/2006/relationships/slideLayout" Target="../slideLayouts/slideLayout37.xml"/><Relationship Id="rId39" Type="http://schemas.openxmlformats.org/officeDocument/2006/relationships/slideLayout" Target="../slideLayouts/slideLayout50.xml"/><Relationship Id="rId21" Type="http://schemas.openxmlformats.org/officeDocument/2006/relationships/slideLayout" Target="../slideLayouts/slideLayout32.xml"/><Relationship Id="rId34" Type="http://schemas.openxmlformats.org/officeDocument/2006/relationships/slideLayout" Target="../slideLayouts/slideLayout45.xml"/><Relationship Id="rId42" Type="http://schemas.openxmlformats.org/officeDocument/2006/relationships/slideLayout" Target="../slideLayouts/slideLayout53.xml"/><Relationship Id="rId7" Type="http://schemas.openxmlformats.org/officeDocument/2006/relationships/slideLayout" Target="../slideLayouts/slideLayout18.xml"/><Relationship Id="rId2" Type="http://schemas.openxmlformats.org/officeDocument/2006/relationships/slideLayout" Target="../slideLayouts/slideLayout13.xml"/><Relationship Id="rId16" Type="http://schemas.openxmlformats.org/officeDocument/2006/relationships/slideLayout" Target="../slideLayouts/slideLayout27.xml"/><Relationship Id="rId29" Type="http://schemas.openxmlformats.org/officeDocument/2006/relationships/slideLayout" Target="../slideLayouts/slideLayout40.xml"/><Relationship Id="rId1" Type="http://schemas.openxmlformats.org/officeDocument/2006/relationships/slideLayout" Target="../slideLayouts/slideLayout12.xml"/><Relationship Id="rId6" Type="http://schemas.openxmlformats.org/officeDocument/2006/relationships/slideLayout" Target="../slideLayouts/slideLayout17.xml"/><Relationship Id="rId11" Type="http://schemas.openxmlformats.org/officeDocument/2006/relationships/slideLayout" Target="../slideLayouts/slideLayout22.xml"/><Relationship Id="rId24" Type="http://schemas.openxmlformats.org/officeDocument/2006/relationships/slideLayout" Target="../slideLayouts/slideLayout35.xml"/><Relationship Id="rId32" Type="http://schemas.openxmlformats.org/officeDocument/2006/relationships/slideLayout" Target="../slideLayouts/slideLayout43.xml"/><Relationship Id="rId37" Type="http://schemas.openxmlformats.org/officeDocument/2006/relationships/slideLayout" Target="../slideLayouts/slideLayout48.xml"/><Relationship Id="rId40" Type="http://schemas.openxmlformats.org/officeDocument/2006/relationships/slideLayout" Target="../slideLayouts/slideLayout51.xml"/><Relationship Id="rId45" Type="http://schemas.openxmlformats.org/officeDocument/2006/relationships/theme" Target="../theme/theme2.xml"/><Relationship Id="rId5" Type="http://schemas.openxmlformats.org/officeDocument/2006/relationships/slideLayout" Target="../slideLayouts/slideLayout16.xml"/><Relationship Id="rId15" Type="http://schemas.openxmlformats.org/officeDocument/2006/relationships/slideLayout" Target="../slideLayouts/slideLayout26.xml"/><Relationship Id="rId23" Type="http://schemas.openxmlformats.org/officeDocument/2006/relationships/slideLayout" Target="../slideLayouts/slideLayout34.xml"/><Relationship Id="rId28" Type="http://schemas.openxmlformats.org/officeDocument/2006/relationships/slideLayout" Target="../slideLayouts/slideLayout39.xml"/><Relationship Id="rId36" Type="http://schemas.openxmlformats.org/officeDocument/2006/relationships/slideLayout" Target="../slideLayouts/slideLayout47.xml"/><Relationship Id="rId10" Type="http://schemas.openxmlformats.org/officeDocument/2006/relationships/slideLayout" Target="../slideLayouts/slideLayout21.xml"/><Relationship Id="rId19" Type="http://schemas.openxmlformats.org/officeDocument/2006/relationships/slideLayout" Target="../slideLayouts/slideLayout30.xml"/><Relationship Id="rId31" Type="http://schemas.openxmlformats.org/officeDocument/2006/relationships/slideLayout" Target="../slideLayouts/slideLayout42.xml"/><Relationship Id="rId44" Type="http://schemas.openxmlformats.org/officeDocument/2006/relationships/slideLayout" Target="../slideLayouts/slideLayout55.xml"/><Relationship Id="rId4" Type="http://schemas.openxmlformats.org/officeDocument/2006/relationships/slideLayout" Target="../slideLayouts/slideLayout15.xml"/><Relationship Id="rId9" Type="http://schemas.openxmlformats.org/officeDocument/2006/relationships/slideLayout" Target="../slideLayouts/slideLayout20.xml"/><Relationship Id="rId14" Type="http://schemas.openxmlformats.org/officeDocument/2006/relationships/slideLayout" Target="../slideLayouts/slideLayout25.xml"/><Relationship Id="rId22" Type="http://schemas.openxmlformats.org/officeDocument/2006/relationships/slideLayout" Target="../slideLayouts/slideLayout33.xml"/><Relationship Id="rId27" Type="http://schemas.openxmlformats.org/officeDocument/2006/relationships/slideLayout" Target="../slideLayouts/slideLayout38.xml"/><Relationship Id="rId30" Type="http://schemas.openxmlformats.org/officeDocument/2006/relationships/slideLayout" Target="../slideLayouts/slideLayout41.xml"/><Relationship Id="rId35" Type="http://schemas.openxmlformats.org/officeDocument/2006/relationships/slideLayout" Target="../slideLayouts/slideLayout46.xml"/><Relationship Id="rId43" Type="http://schemas.openxmlformats.org/officeDocument/2006/relationships/slideLayout" Target="../slideLayouts/slideLayout54.xml"/><Relationship Id="rId8" Type="http://schemas.openxmlformats.org/officeDocument/2006/relationships/slideLayout" Target="../slideLayouts/slideLayout19.xml"/><Relationship Id="rId3" Type="http://schemas.openxmlformats.org/officeDocument/2006/relationships/slideLayout" Target="../slideLayouts/slideLayout14.xml"/><Relationship Id="rId12" Type="http://schemas.openxmlformats.org/officeDocument/2006/relationships/slideLayout" Target="../slideLayouts/slideLayout23.xml"/><Relationship Id="rId17" Type="http://schemas.openxmlformats.org/officeDocument/2006/relationships/slideLayout" Target="../slideLayouts/slideLayout28.xml"/><Relationship Id="rId25" Type="http://schemas.openxmlformats.org/officeDocument/2006/relationships/slideLayout" Target="../slideLayouts/slideLayout36.xml"/><Relationship Id="rId33" Type="http://schemas.openxmlformats.org/officeDocument/2006/relationships/slideLayout" Target="../slideLayouts/slideLayout44.xml"/><Relationship Id="rId38" Type="http://schemas.openxmlformats.org/officeDocument/2006/relationships/slideLayout" Target="../slideLayouts/slideLayout49.xml"/><Relationship Id="rId20" Type="http://schemas.openxmlformats.org/officeDocument/2006/relationships/slideLayout" Target="../slideLayouts/slideLayout31.xml"/><Relationship Id="rId41" Type="http://schemas.openxmlformats.org/officeDocument/2006/relationships/slideLayout" Target="../slideLayouts/slideLayout52.xml"/></Relationships>
</file>

<file path=ppt/slideMasters/_rels/slideMaster3.xml.rels><?xml version="1.0" encoding="UTF-8" standalone="yes"?>
<Relationships xmlns="http://schemas.openxmlformats.org/package/2006/relationships"><Relationship Id="rId13" Type="http://schemas.openxmlformats.org/officeDocument/2006/relationships/slideLayout" Target="../slideLayouts/slideLayout68.xml"/><Relationship Id="rId18" Type="http://schemas.openxmlformats.org/officeDocument/2006/relationships/slideLayout" Target="../slideLayouts/slideLayout73.xml"/><Relationship Id="rId26" Type="http://schemas.openxmlformats.org/officeDocument/2006/relationships/slideLayout" Target="../slideLayouts/slideLayout81.xml"/><Relationship Id="rId39" Type="http://schemas.openxmlformats.org/officeDocument/2006/relationships/slideLayout" Target="../slideLayouts/slideLayout94.xml"/><Relationship Id="rId21" Type="http://schemas.openxmlformats.org/officeDocument/2006/relationships/slideLayout" Target="../slideLayouts/slideLayout76.xml"/><Relationship Id="rId34" Type="http://schemas.openxmlformats.org/officeDocument/2006/relationships/slideLayout" Target="../slideLayouts/slideLayout89.xml"/><Relationship Id="rId42" Type="http://schemas.openxmlformats.org/officeDocument/2006/relationships/slideLayout" Target="../slideLayouts/slideLayout97.xml"/><Relationship Id="rId7" Type="http://schemas.openxmlformats.org/officeDocument/2006/relationships/slideLayout" Target="../slideLayouts/slideLayout62.xml"/><Relationship Id="rId2" Type="http://schemas.openxmlformats.org/officeDocument/2006/relationships/slideLayout" Target="../slideLayouts/slideLayout57.xml"/><Relationship Id="rId16" Type="http://schemas.openxmlformats.org/officeDocument/2006/relationships/slideLayout" Target="../slideLayouts/slideLayout71.xml"/><Relationship Id="rId20" Type="http://schemas.openxmlformats.org/officeDocument/2006/relationships/slideLayout" Target="../slideLayouts/slideLayout75.xml"/><Relationship Id="rId29" Type="http://schemas.openxmlformats.org/officeDocument/2006/relationships/slideLayout" Target="../slideLayouts/slideLayout84.xml"/><Relationship Id="rId41" Type="http://schemas.openxmlformats.org/officeDocument/2006/relationships/slideLayout" Target="../slideLayouts/slideLayout96.xml"/><Relationship Id="rId1" Type="http://schemas.openxmlformats.org/officeDocument/2006/relationships/slideLayout" Target="../slideLayouts/slideLayout56.xml"/><Relationship Id="rId6" Type="http://schemas.openxmlformats.org/officeDocument/2006/relationships/slideLayout" Target="../slideLayouts/slideLayout61.xml"/><Relationship Id="rId11" Type="http://schemas.openxmlformats.org/officeDocument/2006/relationships/slideLayout" Target="../slideLayouts/slideLayout66.xml"/><Relationship Id="rId24" Type="http://schemas.openxmlformats.org/officeDocument/2006/relationships/slideLayout" Target="../slideLayouts/slideLayout79.xml"/><Relationship Id="rId32" Type="http://schemas.openxmlformats.org/officeDocument/2006/relationships/slideLayout" Target="../slideLayouts/slideLayout87.xml"/><Relationship Id="rId37" Type="http://schemas.openxmlformats.org/officeDocument/2006/relationships/slideLayout" Target="../slideLayouts/slideLayout92.xml"/><Relationship Id="rId40" Type="http://schemas.openxmlformats.org/officeDocument/2006/relationships/slideLayout" Target="../slideLayouts/slideLayout95.xml"/><Relationship Id="rId5" Type="http://schemas.openxmlformats.org/officeDocument/2006/relationships/slideLayout" Target="../slideLayouts/slideLayout60.xml"/><Relationship Id="rId15" Type="http://schemas.openxmlformats.org/officeDocument/2006/relationships/slideLayout" Target="../slideLayouts/slideLayout70.xml"/><Relationship Id="rId23" Type="http://schemas.openxmlformats.org/officeDocument/2006/relationships/slideLayout" Target="../slideLayouts/slideLayout78.xml"/><Relationship Id="rId28" Type="http://schemas.openxmlformats.org/officeDocument/2006/relationships/slideLayout" Target="../slideLayouts/slideLayout83.xml"/><Relationship Id="rId36" Type="http://schemas.openxmlformats.org/officeDocument/2006/relationships/slideLayout" Target="../slideLayouts/slideLayout91.xml"/><Relationship Id="rId10" Type="http://schemas.openxmlformats.org/officeDocument/2006/relationships/slideLayout" Target="../slideLayouts/slideLayout65.xml"/><Relationship Id="rId19" Type="http://schemas.openxmlformats.org/officeDocument/2006/relationships/slideLayout" Target="../slideLayouts/slideLayout74.xml"/><Relationship Id="rId31" Type="http://schemas.openxmlformats.org/officeDocument/2006/relationships/slideLayout" Target="../slideLayouts/slideLayout86.xml"/><Relationship Id="rId44" Type="http://schemas.openxmlformats.org/officeDocument/2006/relationships/theme" Target="../theme/theme3.xml"/><Relationship Id="rId4" Type="http://schemas.openxmlformats.org/officeDocument/2006/relationships/slideLayout" Target="../slideLayouts/slideLayout59.xml"/><Relationship Id="rId9" Type="http://schemas.openxmlformats.org/officeDocument/2006/relationships/slideLayout" Target="../slideLayouts/slideLayout64.xml"/><Relationship Id="rId14" Type="http://schemas.openxmlformats.org/officeDocument/2006/relationships/slideLayout" Target="../slideLayouts/slideLayout69.xml"/><Relationship Id="rId22" Type="http://schemas.openxmlformats.org/officeDocument/2006/relationships/slideLayout" Target="../slideLayouts/slideLayout77.xml"/><Relationship Id="rId27" Type="http://schemas.openxmlformats.org/officeDocument/2006/relationships/slideLayout" Target="../slideLayouts/slideLayout82.xml"/><Relationship Id="rId30" Type="http://schemas.openxmlformats.org/officeDocument/2006/relationships/slideLayout" Target="../slideLayouts/slideLayout85.xml"/><Relationship Id="rId35" Type="http://schemas.openxmlformats.org/officeDocument/2006/relationships/slideLayout" Target="../slideLayouts/slideLayout90.xml"/><Relationship Id="rId43" Type="http://schemas.openxmlformats.org/officeDocument/2006/relationships/slideLayout" Target="../slideLayouts/slideLayout98.xml"/><Relationship Id="rId8" Type="http://schemas.openxmlformats.org/officeDocument/2006/relationships/slideLayout" Target="../slideLayouts/slideLayout63.xml"/><Relationship Id="rId3" Type="http://schemas.openxmlformats.org/officeDocument/2006/relationships/slideLayout" Target="../slideLayouts/slideLayout58.xml"/><Relationship Id="rId12" Type="http://schemas.openxmlformats.org/officeDocument/2006/relationships/slideLayout" Target="../slideLayouts/slideLayout67.xml"/><Relationship Id="rId17" Type="http://schemas.openxmlformats.org/officeDocument/2006/relationships/slideLayout" Target="../slideLayouts/slideLayout72.xml"/><Relationship Id="rId25" Type="http://schemas.openxmlformats.org/officeDocument/2006/relationships/slideLayout" Target="../slideLayouts/slideLayout80.xml"/><Relationship Id="rId33" Type="http://schemas.openxmlformats.org/officeDocument/2006/relationships/slideLayout" Target="../slideLayouts/slideLayout88.xml"/><Relationship Id="rId38" Type="http://schemas.openxmlformats.org/officeDocument/2006/relationships/slideLayout" Target="../slideLayouts/slideLayout93.xml"/></Relationships>
</file>

<file path=ppt/slideMasters/_rels/slideMaster4.xml.rels><?xml version="1.0" encoding="UTF-8" standalone="yes"?>
<Relationships xmlns="http://schemas.openxmlformats.org/package/2006/relationships"><Relationship Id="rId13" Type="http://schemas.openxmlformats.org/officeDocument/2006/relationships/slideLayout" Target="../slideLayouts/slideLayout111.xml"/><Relationship Id="rId18" Type="http://schemas.openxmlformats.org/officeDocument/2006/relationships/slideLayout" Target="../slideLayouts/slideLayout116.xml"/><Relationship Id="rId26" Type="http://schemas.openxmlformats.org/officeDocument/2006/relationships/slideLayout" Target="../slideLayouts/slideLayout124.xml"/><Relationship Id="rId39" Type="http://schemas.openxmlformats.org/officeDocument/2006/relationships/slideLayout" Target="../slideLayouts/slideLayout137.xml"/><Relationship Id="rId21" Type="http://schemas.openxmlformats.org/officeDocument/2006/relationships/slideLayout" Target="../slideLayouts/slideLayout119.xml"/><Relationship Id="rId34" Type="http://schemas.openxmlformats.org/officeDocument/2006/relationships/slideLayout" Target="../slideLayouts/slideLayout132.xml"/><Relationship Id="rId42" Type="http://schemas.openxmlformats.org/officeDocument/2006/relationships/slideLayout" Target="../slideLayouts/slideLayout140.xml"/><Relationship Id="rId7" Type="http://schemas.openxmlformats.org/officeDocument/2006/relationships/slideLayout" Target="../slideLayouts/slideLayout105.xml"/><Relationship Id="rId2" Type="http://schemas.openxmlformats.org/officeDocument/2006/relationships/slideLayout" Target="../slideLayouts/slideLayout100.xml"/><Relationship Id="rId16" Type="http://schemas.openxmlformats.org/officeDocument/2006/relationships/slideLayout" Target="../slideLayouts/slideLayout114.xml"/><Relationship Id="rId20" Type="http://schemas.openxmlformats.org/officeDocument/2006/relationships/slideLayout" Target="../slideLayouts/slideLayout118.xml"/><Relationship Id="rId29" Type="http://schemas.openxmlformats.org/officeDocument/2006/relationships/slideLayout" Target="../slideLayouts/slideLayout127.xml"/><Relationship Id="rId41" Type="http://schemas.openxmlformats.org/officeDocument/2006/relationships/slideLayout" Target="../slideLayouts/slideLayout139.xml"/><Relationship Id="rId1" Type="http://schemas.openxmlformats.org/officeDocument/2006/relationships/slideLayout" Target="../slideLayouts/slideLayout99.xml"/><Relationship Id="rId6" Type="http://schemas.openxmlformats.org/officeDocument/2006/relationships/slideLayout" Target="../slideLayouts/slideLayout104.xml"/><Relationship Id="rId11" Type="http://schemas.openxmlformats.org/officeDocument/2006/relationships/slideLayout" Target="../slideLayouts/slideLayout109.xml"/><Relationship Id="rId24" Type="http://schemas.openxmlformats.org/officeDocument/2006/relationships/slideLayout" Target="../slideLayouts/slideLayout122.xml"/><Relationship Id="rId32" Type="http://schemas.openxmlformats.org/officeDocument/2006/relationships/slideLayout" Target="../slideLayouts/slideLayout130.xml"/><Relationship Id="rId37" Type="http://schemas.openxmlformats.org/officeDocument/2006/relationships/slideLayout" Target="../slideLayouts/slideLayout135.xml"/><Relationship Id="rId40" Type="http://schemas.openxmlformats.org/officeDocument/2006/relationships/slideLayout" Target="../slideLayouts/slideLayout138.xml"/><Relationship Id="rId5" Type="http://schemas.openxmlformats.org/officeDocument/2006/relationships/slideLayout" Target="../slideLayouts/slideLayout103.xml"/><Relationship Id="rId15" Type="http://schemas.openxmlformats.org/officeDocument/2006/relationships/slideLayout" Target="../slideLayouts/slideLayout113.xml"/><Relationship Id="rId23" Type="http://schemas.openxmlformats.org/officeDocument/2006/relationships/slideLayout" Target="../slideLayouts/slideLayout121.xml"/><Relationship Id="rId28" Type="http://schemas.openxmlformats.org/officeDocument/2006/relationships/slideLayout" Target="../slideLayouts/slideLayout126.xml"/><Relationship Id="rId36" Type="http://schemas.openxmlformats.org/officeDocument/2006/relationships/slideLayout" Target="../slideLayouts/slideLayout134.xml"/><Relationship Id="rId10" Type="http://schemas.openxmlformats.org/officeDocument/2006/relationships/slideLayout" Target="../slideLayouts/slideLayout108.xml"/><Relationship Id="rId19" Type="http://schemas.openxmlformats.org/officeDocument/2006/relationships/slideLayout" Target="../slideLayouts/slideLayout117.xml"/><Relationship Id="rId31" Type="http://schemas.openxmlformats.org/officeDocument/2006/relationships/slideLayout" Target="../slideLayouts/slideLayout129.xml"/><Relationship Id="rId44" Type="http://schemas.openxmlformats.org/officeDocument/2006/relationships/theme" Target="../theme/theme4.xml"/><Relationship Id="rId4" Type="http://schemas.openxmlformats.org/officeDocument/2006/relationships/slideLayout" Target="../slideLayouts/slideLayout102.xml"/><Relationship Id="rId9" Type="http://schemas.openxmlformats.org/officeDocument/2006/relationships/slideLayout" Target="../slideLayouts/slideLayout107.xml"/><Relationship Id="rId14" Type="http://schemas.openxmlformats.org/officeDocument/2006/relationships/slideLayout" Target="../slideLayouts/slideLayout112.xml"/><Relationship Id="rId22" Type="http://schemas.openxmlformats.org/officeDocument/2006/relationships/slideLayout" Target="../slideLayouts/slideLayout120.xml"/><Relationship Id="rId27" Type="http://schemas.openxmlformats.org/officeDocument/2006/relationships/slideLayout" Target="../slideLayouts/slideLayout125.xml"/><Relationship Id="rId30" Type="http://schemas.openxmlformats.org/officeDocument/2006/relationships/slideLayout" Target="../slideLayouts/slideLayout128.xml"/><Relationship Id="rId35" Type="http://schemas.openxmlformats.org/officeDocument/2006/relationships/slideLayout" Target="../slideLayouts/slideLayout133.xml"/><Relationship Id="rId43" Type="http://schemas.openxmlformats.org/officeDocument/2006/relationships/slideLayout" Target="../slideLayouts/slideLayout141.xml"/><Relationship Id="rId8" Type="http://schemas.openxmlformats.org/officeDocument/2006/relationships/slideLayout" Target="../slideLayouts/slideLayout106.xml"/><Relationship Id="rId3" Type="http://schemas.openxmlformats.org/officeDocument/2006/relationships/slideLayout" Target="../slideLayouts/slideLayout101.xml"/><Relationship Id="rId12" Type="http://schemas.openxmlformats.org/officeDocument/2006/relationships/slideLayout" Target="../slideLayouts/slideLayout110.xml"/><Relationship Id="rId17" Type="http://schemas.openxmlformats.org/officeDocument/2006/relationships/slideLayout" Target="../slideLayouts/slideLayout115.xml"/><Relationship Id="rId25" Type="http://schemas.openxmlformats.org/officeDocument/2006/relationships/slideLayout" Target="../slideLayouts/slideLayout123.xml"/><Relationship Id="rId33" Type="http://schemas.openxmlformats.org/officeDocument/2006/relationships/slideLayout" Target="../slideLayouts/slideLayout131.xml"/><Relationship Id="rId38" Type="http://schemas.openxmlformats.org/officeDocument/2006/relationships/slideLayout" Target="../slideLayouts/slideLayout136.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pic>
        <p:nvPicPr>
          <p:cNvPr id="8" name="Afbeelding 7" descr="EU_Logo_Groen_300.png"/>
          <p:cNvPicPr>
            <a:picLocks noChangeAspect="1"/>
          </p:cNvPicPr>
          <p:nvPr/>
        </p:nvPicPr>
        <p:blipFill>
          <a:blip r:embed="rId13">
            <a:alphaModFix/>
          </a:blip>
          <a:stretch>
            <a:fillRect/>
          </a:stretch>
        </p:blipFill>
        <p:spPr>
          <a:xfrm>
            <a:off x="7308000" y="4298400"/>
            <a:ext cx="1432608" cy="576091"/>
          </a:xfrm>
          <a:prstGeom prst="rect">
            <a:avLst/>
          </a:prstGeom>
        </p:spPr>
      </p:pic>
      <p:sp>
        <p:nvSpPr>
          <p:cNvPr id="2" name="Tijdelijke aanduiding voor titel 1"/>
          <p:cNvSpPr>
            <a:spLocks noGrp="1"/>
          </p:cNvSpPr>
          <p:nvPr>
            <p:ph type="title"/>
          </p:nvPr>
        </p:nvSpPr>
        <p:spPr>
          <a:xfrm>
            <a:off x="491525" y="396000"/>
            <a:ext cx="8172000" cy="576000"/>
          </a:xfrm>
          <a:prstGeom prst="rect">
            <a:avLst/>
          </a:prstGeom>
        </p:spPr>
        <p:txBody>
          <a:bodyPr vert="horz" lIns="0" tIns="0" rIns="0" bIns="0" rtlCol="0" anchor="t" anchorCtr="0">
            <a:noAutofit/>
          </a:bodyPr>
          <a:lstStyle/>
          <a:p>
            <a:r>
              <a:rPr lang="nl-NL" dirty="0"/>
              <a:t>Titel bewerken</a:t>
            </a:r>
          </a:p>
        </p:txBody>
      </p:sp>
      <p:sp>
        <p:nvSpPr>
          <p:cNvPr id="3" name="Tijdelijke aanduiding voor tekst 2"/>
          <p:cNvSpPr>
            <a:spLocks noGrp="1"/>
          </p:cNvSpPr>
          <p:nvPr>
            <p:ph type="body" idx="1"/>
          </p:nvPr>
        </p:nvSpPr>
        <p:spPr>
          <a:xfrm>
            <a:off x="491524" y="971551"/>
            <a:ext cx="8172000" cy="3348000"/>
          </a:xfrm>
          <a:prstGeom prst="rect">
            <a:avLst/>
          </a:prstGeom>
        </p:spPr>
        <p:txBody>
          <a:bodyPr vert="horz" lIns="0" tIns="0" rIns="0" bIns="0" rtlCol="0" anchor="t" anchorCtr="0">
            <a:noAutofit/>
          </a:bodyPr>
          <a:lstStyle/>
          <a:p>
            <a:pPr lvl="0"/>
            <a:r>
              <a:rPr lang="nl-NL" dirty="0"/>
              <a:t>Klik om de tekst te bewerken</a:t>
            </a:r>
          </a:p>
          <a:p>
            <a:pPr lvl="1"/>
            <a:r>
              <a:rPr lang="nl-NL" dirty="0"/>
              <a:t>Tweede niveau tekst</a:t>
            </a:r>
          </a:p>
          <a:p>
            <a:pPr lvl="2"/>
            <a:r>
              <a:rPr lang="nl-NL" dirty="0"/>
              <a:t>Derde niveau tekst</a:t>
            </a:r>
          </a:p>
          <a:p>
            <a:pPr lvl="3"/>
            <a:r>
              <a:rPr lang="nl-NL" dirty="0"/>
              <a:t>Vierde niveau tekst</a:t>
            </a:r>
          </a:p>
          <a:p>
            <a:pPr lvl="4"/>
            <a:r>
              <a:rPr lang="nl-NL" dirty="0"/>
              <a:t>Vijfde niveau tekst</a:t>
            </a:r>
          </a:p>
        </p:txBody>
      </p:sp>
      <p:sp>
        <p:nvSpPr>
          <p:cNvPr id="4" name="Tijdelijke aanduiding voor datum 3"/>
          <p:cNvSpPr>
            <a:spLocks noGrp="1"/>
          </p:cNvSpPr>
          <p:nvPr>
            <p:ph type="dt" sz="half" idx="2"/>
          </p:nvPr>
        </p:nvSpPr>
        <p:spPr>
          <a:xfrm>
            <a:off x="817200" y="4663178"/>
            <a:ext cx="756000" cy="180285"/>
          </a:xfrm>
          <a:prstGeom prst="rect">
            <a:avLst/>
          </a:prstGeom>
        </p:spPr>
        <p:txBody>
          <a:bodyPr vert="horz" lIns="0" tIns="0" rIns="0" bIns="0" rtlCol="0" anchor="t" anchorCtr="0">
            <a:noAutofit/>
          </a:bodyPr>
          <a:lstStyle>
            <a:lvl1pPr algn="l">
              <a:defRPr sz="1000">
                <a:solidFill>
                  <a:schemeClr val="tx1"/>
                </a:solidFill>
                <a:latin typeface="Museo Sans 100"/>
                <a:cs typeface="Museo Sans 100"/>
              </a:defRPr>
            </a:lvl1pPr>
          </a:lstStyle>
          <a:p>
            <a:fld id="{F10973AC-957D-C346-BA56-D82065FA2AEB}" type="datetimeFigureOut">
              <a:rPr lang="nl-NL" smtClean="0"/>
              <a:pPr/>
              <a:t>15-4-2025</a:t>
            </a:fld>
            <a:endParaRPr lang="nl-NL" dirty="0"/>
          </a:p>
        </p:txBody>
      </p:sp>
      <p:sp>
        <p:nvSpPr>
          <p:cNvPr id="5" name="Tijdelijke aanduiding voor voettekst 4"/>
          <p:cNvSpPr>
            <a:spLocks noGrp="1"/>
          </p:cNvSpPr>
          <p:nvPr>
            <p:ph type="ftr" sz="quarter" idx="3"/>
          </p:nvPr>
        </p:nvSpPr>
        <p:spPr>
          <a:xfrm>
            <a:off x="1573200" y="4663178"/>
            <a:ext cx="5102920" cy="180285"/>
          </a:xfrm>
          <a:prstGeom prst="rect">
            <a:avLst/>
          </a:prstGeom>
        </p:spPr>
        <p:txBody>
          <a:bodyPr vert="horz" lIns="0" tIns="0" rIns="0" bIns="0" rtlCol="0" anchor="t" anchorCtr="0">
            <a:noAutofit/>
          </a:bodyPr>
          <a:lstStyle>
            <a:lvl1pPr algn="l">
              <a:defRPr sz="1000" b="0" i="0">
                <a:solidFill>
                  <a:schemeClr val="tx2"/>
                </a:solidFill>
                <a:latin typeface="+mn-lt"/>
                <a:cs typeface="Museo Sans 500"/>
              </a:defRPr>
            </a:lvl1pPr>
          </a:lstStyle>
          <a:p>
            <a:endParaRPr lang="nl-NL" dirty="0"/>
          </a:p>
        </p:txBody>
      </p:sp>
      <p:sp>
        <p:nvSpPr>
          <p:cNvPr id="6" name="Tijdelijke aanduiding voor dianummer 5"/>
          <p:cNvSpPr>
            <a:spLocks noGrp="1"/>
          </p:cNvSpPr>
          <p:nvPr>
            <p:ph type="sldNum" sz="quarter" idx="4"/>
          </p:nvPr>
        </p:nvSpPr>
        <p:spPr>
          <a:xfrm>
            <a:off x="491525" y="4663178"/>
            <a:ext cx="324000" cy="180285"/>
          </a:xfrm>
          <a:prstGeom prst="rect">
            <a:avLst/>
          </a:prstGeom>
        </p:spPr>
        <p:txBody>
          <a:bodyPr vert="horz" lIns="0" tIns="0" rIns="0" bIns="0" rtlCol="0" anchor="t" anchorCtr="0">
            <a:noAutofit/>
          </a:bodyPr>
          <a:lstStyle>
            <a:lvl1pPr algn="l">
              <a:defRPr sz="1000" b="0" i="0">
                <a:solidFill>
                  <a:schemeClr val="tx2"/>
                </a:solidFill>
                <a:latin typeface="+mn-lt"/>
                <a:cs typeface="Museo Sans 500"/>
              </a:defRPr>
            </a:lvl1pPr>
          </a:lstStyle>
          <a:p>
            <a:fld id="{8C6BC05E-DB9A-EB4A-A776-575FA40369A3}" type="slidenum">
              <a:rPr lang="nl-NL" smtClean="0"/>
              <a:pPr/>
              <a:t>‹#›</a:t>
            </a:fld>
            <a:endParaRPr lang="nl-NL" dirty="0"/>
          </a:p>
        </p:txBody>
      </p:sp>
    </p:spTree>
  </p:cSld>
  <p:clrMap bg1="lt1" tx1="dk1" bg2="lt2" tx2="dk2" accent1="accent1" accent2="accent2" accent3="accent3" accent4="accent4" accent5="accent5" accent6="accent6" hlink="hlink" folHlink="folHlink"/>
  <p:sldLayoutIdLst>
    <p:sldLayoutId id="2147483649" r:id="rId1"/>
    <p:sldLayoutId id="2147483662" r:id="rId2"/>
    <p:sldLayoutId id="2147483650" r:id="rId3"/>
    <p:sldLayoutId id="2147483659" r:id="rId4"/>
    <p:sldLayoutId id="2147483652" r:id="rId5"/>
    <p:sldLayoutId id="2147483653" r:id="rId6"/>
    <p:sldLayoutId id="2147483660" r:id="rId7"/>
    <p:sldLayoutId id="2147483661" r:id="rId8"/>
    <p:sldLayoutId id="2147483654" r:id="rId9"/>
    <p:sldLayoutId id="2147483655" r:id="rId10"/>
    <p:sldLayoutId id="2147483657" r:id="rId11"/>
  </p:sldLayoutIdLst>
  <p:txStyles>
    <p:titleStyle>
      <a:lvl1pPr algn="l" defTabSz="457200" rtl="0" eaLnBrk="1" latinLnBrk="0" hangingPunct="1">
        <a:lnSpc>
          <a:spcPts val="3200"/>
        </a:lnSpc>
        <a:spcBef>
          <a:spcPct val="0"/>
        </a:spcBef>
        <a:buNone/>
        <a:defRPr sz="2800" b="0" i="0" kern="1200">
          <a:solidFill>
            <a:schemeClr val="tx2"/>
          </a:solidFill>
          <a:latin typeface="+mj-lt"/>
          <a:ea typeface="+mj-ea"/>
          <a:cs typeface="Museo Sans 700"/>
        </a:defRPr>
      </a:lvl1pPr>
    </p:titleStyle>
    <p:bodyStyle>
      <a:lvl1pPr marL="216000" indent="-216000" algn="l" defTabSz="457200" rtl="0" eaLnBrk="1" latinLnBrk="0" hangingPunct="1">
        <a:lnSpc>
          <a:spcPts val="2300"/>
        </a:lnSpc>
        <a:spcBef>
          <a:spcPts val="0"/>
        </a:spcBef>
        <a:buSzPct val="130000"/>
        <a:buFont typeface="Arial"/>
        <a:buChar char="•"/>
        <a:defRPr sz="1800" b="0" i="0" kern="1200">
          <a:solidFill>
            <a:schemeClr val="tx1"/>
          </a:solidFill>
          <a:latin typeface="+mn-lt"/>
          <a:ea typeface="+mn-ea"/>
          <a:cs typeface="Museo Sans 500"/>
        </a:defRPr>
      </a:lvl1pPr>
      <a:lvl2pPr marL="432000" indent="-216000" algn="l" defTabSz="457200" rtl="0" eaLnBrk="1" latinLnBrk="0" hangingPunct="1">
        <a:lnSpc>
          <a:spcPts val="2300"/>
        </a:lnSpc>
        <a:spcBef>
          <a:spcPts val="0"/>
        </a:spcBef>
        <a:buSzPct val="130000"/>
        <a:buFont typeface="Arial"/>
        <a:buChar char="•"/>
        <a:defRPr sz="1800" b="0" i="0" kern="1200">
          <a:solidFill>
            <a:schemeClr val="tx1"/>
          </a:solidFill>
          <a:latin typeface="+mn-lt"/>
          <a:ea typeface="+mn-ea"/>
          <a:cs typeface="Museo Sans 500"/>
        </a:defRPr>
      </a:lvl2pPr>
      <a:lvl3pPr marL="648000" indent="-216000" algn="l" defTabSz="457200" rtl="0" eaLnBrk="1" latinLnBrk="0" hangingPunct="1">
        <a:lnSpc>
          <a:spcPts val="2300"/>
        </a:lnSpc>
        <a:spcBef>
          <a:spcPts val="0"/>
        </a:spcBef>
        <a:buSzPct val="130000"/>
        <a:buFont typeface="Arial"/>
        <a:buChar char="•"/>
        <a:defRPr sz="1800" b="0" i="0" kern="1200">
          <a:solidFill>
            <a:schemeClr val="tx1"/>
          </a:solidFill>
          <a:latin typeface="+mn-lt"/>
          <a:ea typeface="+mn-ea"/>
          <a:cs typeface="Museo Sans 500"/>
        </a:defRPr>
      </a:lvl3pPr>
      <a:lvl4pPr marL="864000" indent="-216000" algn="l" defTabSz="457200" rtl="0" eaLnBrk="1" latinLnBrk="0" hangingPunct="1">
        <a:lnSpc>
          <a:spcPts val="2300"/>
        </a:lnSpc>
        <a:spcBef>
          <a:spcPts val="0"/>
        </a:spcBef>
        <a:buSzPct val="130000"/>
        <a:buFont typeface="Arial"/>
        <a:buChar char="•"/>
        <a:defRPr sz="1800" b="0" i="0" kern="1200">
          <a:solidFill>
            <a:schemeClr val="tx1"/>
          </a:solidFill>
          <a:latin typeface="+mn-lt"/>
          <a:ea typeface="+mn-ea"/>
          <a:cs typeface="Museo Sans 500"/>
        </a:defRPr>
      </a:lvl4pPr>
      <a:lvl5pPr marL="1080000" indent="-216000" algn="l" defTabSz="457200" rtl="0" eaLnBrk="1" latinLnBrk="0" hangingPunct="1">
        <a:lnSpc>
          <a:spcPts val="2300"/>
        </a:lnSpc>
        <a:spcBef>
          <a:spcPts val="0"/>
        </a:spcBef>
        <a:buSzPct val="130000"/>
        <a:buFont typeface="Arial"/>
        <a:buChar char="•"/>
        <a:defRPr sz="1800" b="0" i="0" kern="1200">
          <a:solidFill>
            <a:schemeClr val="tx1"/>
          </a:solidFill>
          <a:latin typeface="+mn-lt"/>
          <a:ea typeface="+mn-ea"/>
          <a:cs typeface="Museo Sans 500"/>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nl-NL"/>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9" name="- INDELING">
            <a:extLst>
              <a:ext uri="{FF2B5EF4-FFF2-40B4-BE49-F238E27FC236}">
                <a16:creationId xmlns:a16="http://schemas.microsoft.com/office/drawing/2014/main" id="{2AB37561-797D-4863-B856-F5FB526E59F9}"/>
              </a:ext>
            </a:extLst>
          </p:cNvPr>
          <p:cNvSpPr txBox="1"/>
          <p:nvPr userDrawn="1"/>
        </p:nvSpPr>
        <p:spPr>
          <a:xfrm>
            <a:off x="0" y="-376139"/>
            <a:ext cx="9144000" cy="94774"/>
          </a:xfrm>
          <a:prstGeom prst="rect">
            <a:avLst/>
          </a:prstGeom>
          <a:noFill/>
        </p:spPr>
        <p:txBody>
          <a:bodyPr wrap="square" lIns="0" tIns="0" rIns="0" bIns="0" rtlCol="0" anchor="t" anchorCtr="0">
            <a:noAutofit/>
          </a:bodyPr>
          <a:lstStyle/>
          <a:p>
            <a:pPr algn="l"/>
            <a:r>
              <a:rPr lang="nl-NL" sz="750" b="0" cap="all" spc="38" baseline="0">
                <a:solidFill>
                  <a:sysClr val="windowText" lastClr="000000"/>
                </a:solidFill>
                <a:latin typeface="+mj-lt"/>
                <a:cs typeface="Calibri" panose="020F0502020204030204" pitchFamily="34" charset="0"/>
              </a:rPr>
              <a:t>INDELING</a:t>
            </a:r>
            <a:endParaRPr lang="nl-NL" sz="750" b="0" cap="all" spc="38" baseline="0" dirty="0">
              <a:solidFill>
                <a:sysClr val="windowText" lastClr="000000"/>
              </a:solidFill>
              <a:latin typeface="+mj-lt"/>
              <a:cs typeface="Calibri" panose="020F0502020204030204" pitchFamily="34" charset="0"/>
            </a:endParaRPr>
          </a:p>
        </p:txBody>
      </p:sp>
      <p:grpSp>
        <p:nvGrpSpPr>
          <p:cNvPr id="10" name="- COLOR_PALETTE">
            <a:extLst>
              <a:ext uri="{FF2B5EF4-FFF2-40B4-BE49-F238E27FC236}">
                <a16:creationId xmlns:a16="http://schemas.microsoft.com/office/drawing/2014/main" id="{BFDB459C-AEDB-4585-91D5-C8107DBB1162}"/>
              </a:ext>
            </a:extLst>
          </p:cNvPr>
          <p:cNvGrpSpPr/>
          <p:nvPr userDrawn="1"/>
        </p:nvGrpSpPr>
        <p:grpSpPr>
          <a:xfrm rot="16200000">
            <a:off x="8732708" y="-532555"/>
            <a:ext cx="146036" cy="674168"/>
            <a:chOff x="-481180" y="2063033"/>
            <a:chExt cx="278130" cy="1283968"/>
          </a:xfrm>
        </p:grpSpPr>
        <p:sp>
          <p:nvSpPr>
            <p:cNvPr id="13" name="Rechthoek 12">
              <a:extLst>
                <a:ext uri="{FF2B5EF4-FFF2-40B4-BE49-F238E27FC236}">
                  <a16:creationId xmlns:a16="http://schemas.microsoft.com/office/drawing/2014/main" id="{682DC896-B792-4033-BF28-5F4B9C3ED199}"/>
                </a:ext>
              </a:extLst>
            </p:cNvPr>
            <p:cNvSpPr/>
            <p:nvPr userDrawn="1"/>
          </p:nvSpPr>
          <p:spPr>
            <a:xfrm>
              <a:off x="-481180" y="2063033"/>
              <a:ext cx="278130" cy="278129"/>
            </a:xfrm>
            <a:prstGeom prst="rect">
              <a:avLst/>
            </a:prstGeom>
            <a:solidFill>
              <a:schemeClr val="accent3"/>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nl-NL" sz="450" noProof="0"/>
                <a:t> </a:t>
              </a:r>
              <a:endParaRPr lang="nl-NL" sz="450" noProof="0" dirty="0"/>
            </a:p>
          </p:txBody>
        </p:sp>
        <p:sp>
          <p:nvSpPr>
            <p:cNvPr id="14" name="Rechthoek 13">
              <a:extLst>
                <a:ext uri="{FF2B5EF4-FFF2-40B4-BE49-F238E27FC236}">
                  <a16:creationId xmlns:a16="http://schemas.microsoft.com/office/drawing/2014/main" id="{4E8FBE1C-E21E-426A-908D-B5FD49B2C226}"/>
                </a:ext>
              </a:extLst>
            </p:cNvPr>
            <p:cNvSpPr/>
            <p:nvPr userDrawn="1"/>
          </p:nvSpPr>
          <p:spPr>
            <a:xfrm>
              <a:off x="-481180" y="2398312"/>
              <a:ext cx="278130" cy="278129"/>
            </a:xfrm>
            <a:prstGeom prst="rect">
              <a:avLst/>
            </a:prstGeom>
            <a:solidFill>
              <a:schemeClr val="accent4"/>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nl-NL" sz="450" noProof="0"/>
                <a:t> </a:t>
              </a:r>
              <a:endParaRPr lang="nl-NL" sz="450" noProof="0" dirty="0"/>
            </a:p>
          </p:txBody>
        </p:sp>
        <p:sp>
          <p:nvSpPr>
            <p:cNvPr id="15" name="Rechthoek 14">
              <a:extLst>
                <a:ext uri="{FF2B5EF4-FFF2-40B4-BE49-F238E27FC236}">
                  <a16:creationId xmlns:a16="http://schemas.microsoft.com/office/drawing/2014/main" id="{9D4AB293-C318-4B6E-AF93-2F18FBD98E19}"/>
                </a:ext>
              </a:extLst>
            </p:cNvPr>
            <p:cNvSpPr/>
            <p:nvPr userDrawn="1"/>
          </p:nvSpPr>
          <p:spPr>
            <a:xfrm>
              <a:off x="-481180" y="2733593"/>
              <a:ext cx="278130" cy="278129"/>
            </a:xfrm>
            <a:prstGeom prst="rect">
              <a:avLst/>
            </a:prstGeom>
            <a:solidFill>
              <a:schemeClr val="accent5"/>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nl-NL" sz="450" noProof="0"/>
                <a:t> </a:t>
              </a:r>
              <a:endParaRPr lang="nl-NL" sz="450" noProof="0" dirty="0"/>
            </a:p>
          </p:txBody>
        </p:sp>
        <p:sp>
          <p:nvSpPr>
            <p:cNvPr id="16" name="Rechthoek 15">
              <a:extLst>
                <a:ext uri="{FF2B5EF4-FFF2-40B4-BE49-F238E27FC236}">
                  <a16:creationId xmlns:a16="http://schemas.microsoft.com/office/drawing/2014/main" id="{8D25A43C-C66A-45B6-A956-F779339B1296}"/>
                </a:ext>
              </a:extLst>
            </p:cNvPr>
            <p:cNvSpPr/>
            <p:nvPr userDrawn="1"/>
          </p:nvSpPr>
          <p:spPr>
            <a:xfrm>
              <a:off x="-481180" y="3068872"/>
              <a:ext cx="278130" cy="278129"/>
            </a:xfrm>
            <a:prstGeom prst="rect">
              <a:avLst/>
            </a:prstGeom>
            <a:solidFill>
              <a:schemeClr val="accent6"/>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nl-NL" sz="450" noProof="0" dirty="0"/>
            </a:p>
          </p:txBody>
        </p:sp>
      </p:grpSp>
      <p:sp>
        <p:nvSpPr>
          <p:cNvPr id="2" name="titel">
            <a:extLst>
              <a:ext uri="{FF2B5EF4-FFF2-40B4-BE49-F238E27FC236}">
                <a16:creationId xmlns:a16="http://schemas.microsoft.com/office/drawing/2014/main" id="{59CAD7F8-CB3B-41C7-A2C9-1FAD9C4593A6}"/>
              </a:ext>
            </a:extLst>
          </p:cNvPr>
          <p:cNvSpPr>
            <a:spLocks noGrp="1"/>
          </p:cNvSpPr>
          <p:nvPr>
            <p:ph type="title"/>
          </p:nvPr>
        </p:nvSpPr>
        <p:spPr>
          <a:xfrm>
            <a:off x="401241" y="541926"/>
            <a:ext cx="8335565" cy="531827"/>
          </a:xfrm>
          <a:prstGeom prst="rect">
            <a:avLst/>
          </a:prstGeom>
        </p:spPr>
        <p:txBody>
          <a:bodyPr vert="horz" lIns="0" tIns="0" rIns="0" bIns="0" rtlCol="0" anchor="t" anchorCtr="0">
            <a:noAutofit/>
          </a:bodyPr>
          <a:lstStyle/>
          <a:p>
            <a:r>
              <a:rPr lang="nl-NL" dirty="0"/>
              <a:t>Titel</a:t>
            </a:r>
            <a:br>
              <a:rPr lang="nl-NL" dirty="0"/>
            </a:br>
            <a:r>
              <a:rPr lang="nl-NL" dirty="0"/>
              <a:t>max. 2 regels</a:t>
            </a:r>
          </a:p>
        </p:txBody>
      </p:sp>
      <p:sp>
        <p:nvSpPr>
          <p:cNvPr id="3" name="tekst">
            <a:extLst>
              <a:ext uri="{FF2B5EF4-FFF2-40B4-BE49-F238E27FC236}">
                <a16:creationId xmlns:a16="http://schemas.microsoft.com/office/drawing/2014/main" id="{D97971DD-7A5D-4F9B-A0F8-717136D27FA5}"/>
              </a:ext>
            </a:extLst>
          </p:cNvPr>
          <p:cNvSpPr>
            <a:spLocks noGrp="1"/>
          </p:cNvSpPr>
          <p:nvPr>
            <p:ph type="body" idx="1"/>
          </p:nvPr>
        </p:nvSpPr>
        <p:spPr>
          <a:xfrm>
            <a:off x="401241" y="1478752"/>
            <a:ext cx="8332147" cy="3252792"/>
          </a:xfrm>
          <a:prstGeom prst="rect">
            <a:avLst/>
          </a:prstGeom>
        </p:spPr>
        <p:txBody>
          <a:bodyPr vert="horz" lIns="0" tIns="0" rIns="0" bIns="0" rtlCol="0">
            <a:noAutofit/>
          </a:bodyPr>
          <a:lstStyle/>
          <a:p>
            <a:pPr lvl="0"/>
            <a:r>
              <a:rPr lang="nl-NL" dirty="0"/>
              <a:t>Bullet</a:t>
            </a:r>
          </a:p>
          <a:p>
            <a:pPr lvl="1"/>
            <a:r>
              <a:rPr lang="nl-NL" dirty="0"/>
              <a:t>Sub-</a:t>
            </a:r>
            <a:r>
              <a:rPr lang="nl-NL" dirty="0" err="1"/>
              <a:t>bullet</a:t>
            </a:r>
            <a:endParaRPr lang="nl-NL" dirty="0"/>
          </a:p>
          <a:p>
            <a:pPr lvl="2"/>
            <a:r>
              <a:rPr lang="nl-NL" dirty="0"/>
              <a:t>Platte tekst</a:t>
            </a:r>
          </a:p>
          <a:p>
            <a:pPr lvl="2"/>
            <a:endParaRPr lang="nl-NL" dirty="0"/>
          </a:p>
          <a:p>
            <a:pPr lvl="3"/>
            <a:r>
              <a:rPr lang="nl-NL" dirty="0"/>
              <a:t>Titel / quote</a:t>
            </a:r>
          </a:p>
          <a:p>
            <a:pPr lvl="4"/>
            <a:r>
              <a:rPr lang="nl-NL" dirty="0"/>
              <a:t>Subtitel</a:t>
            </a:r>
          </a:p>
          <a:p>
            <a:pPr lvl="4"/>
            <a:endParaRPr lang="nl-NL" dirty="0"/>
          </a:p>
          <a:p>
            <a:pPr lvl="5"/>
            <a:r>
              <a:rPr lang="nl-NL" dirty="0"/>
              <a:t>Kop</a:t>
            </a:r>
          </a:p>
          <a:p>
            <a:pPr lvl="6"/>
            <a:r>
              <a:rPr lang="nl-NL" dirty="0"/>
              <a:t>Numerieke </a:t>
            </a:r>
            <a:r>
              <a:rPr lang="nl-NL" dirty="0" err="1"/>
              <a:t>bullet</a:t>
            </a:r>
            <a:endParaRPr lang="nl-NL" dirty="0"/>
          </a:p>
          <a:p>
            <a:pPr lvl="7"/>
            <a:r>
              <a:rPr lang="nl-NL" dirty="0"/>
              <a:t>Alfabetische </a:t>
            </a:r>
            <a:r>
              <a:rPr lang="nl-NL" dirty="0" err="1"/>
              <a:t>bullet</a:t>
            </a:r>
            <a:endParaRPr lang="nl-NL" dirty="0"/>
          </a:p>
          <a:p>
            <a:pPr lvl="7"/>
            <a:endParaRPr lang="nl-NL" dirty="0"/>
          </a:p>
          <a:p>
            <a:pPr lvl="8"/>
            <a:r>
              <a:rPr lang="nl-NL" dirty="0"/>
              <a:t>*Bronvermelding</a:t>
            </a:r>
          </a:p>
        </p:txBody>
      </p:sp>
      <p:sp>
        <p:nvSpPr>
          <p:cNvPr id="4" name="datum">
            <a:extLst>
              <a:ext uri="{FF2B5EF4-FFF2-40B4-BE49-F238E27FC236}">
                <a16:creationId xmlns:a16="http://schemas.microsoft.com/office/drawing/2014/main" id="{94F027EE-D1B2-46D1-9E7E-0C057151CFB4}"/>
              </a:ext>
            </a:extLst>
          </p:cNvPr>
          <p:cNvSpPr>
            <a:spLocks noGrp="1"/>
          </p:cNvSpPr>
          <p:nvPr>
            <p:ph type="dt" sz="half" idx="2"/>
          </p:nvPr>
        </p:nvSpPr>
        <p:spPr>
          <a:xfrm>
            <a:off x="7912461" y="4886325"/>
            <a:ext cx="519631" cy="94774"/>
          </a:xfrm>
          <a:prstGeom prst="rect">
            <a:avLst/>
          </a:prstGeom>
        </p:spPr>
        <p:txBody>
          <a:bodyPr vert="horz" lIns="0" tIns="0" rIns="0" bIns="0" rtlCol="0" anchor="ctr"/>
          <a:lstStyle>
            <a:lvl1pPr algn="r">
              <a:defRPr sz="600">
                <a:solidFill>
                  <a:schemeClr val="tx2"/>
                </a:solidFill>
              </a:defRPr>
            </a:lvl1pPr>
          </a:lstStyle>
          <a:p>
            <a:endParaRPr lang="nl-NL" dirty="0">
              <a:solidFill>
                <a:schemeClr val="tx2"/>
              </a:solidFill>
            </a:endParaRPr>
          </a:p>
        </p:txBody>
      </p:sp>
      <p:sp>
        <p:nvSpPr>
          <p:cNvPr id="5" name="voettekst">
            <a:extLst>
              <a:ext uri="{FF2B5EF4-FFF2-40B4-BE49-F238E27FC236}">
                <a16:creationId xmlns:a16="http://schemas.microsoft.com/office/drawing/2014/main" id="{4C03C96F-78F1-4061-A5A0-F408B3C456D5}"/>
              </a:ext>
            </a:extLst>
          </p:cNvPr>
          <p:cNvSpPr>
            <a:spLocks noGrp="1"/>
          </p:cNvSpPr>
          <p:nvPr>
            <p:ph type="ftr" sz="quarter" idx="3"/>
          </p:nvPr>
        </p:nvSpPr>
        <p:spPr>
          <a:xfrm>
            <a:off x="410613" y="4886325"/>
            <a:ext cx="7398379" cy="94774"/>
          </a:xfrm>
          <a:prstGeom prst="rect">
            <a:avLst/>
          </a:prstGeom>
        </p:spPr>
        <p:txBody>
          <a:bodyPr vert="horz" lIns="0" tIns="0" rIns="0" bIns="0" rtlCol="0" anchor="ctr"/>
          <a:lstStyle>
            <a:lvl1pPr algn="l">
              <a:defRPr sz="600">
                <a:solidFill>
                  <a:schemeClr val="tx2"/>
                </a:solidFill>
              </a:defRPr>
            </a:lvl1pPr>
          </a:lstStyle>
          <a:p>
            <a:r>
              <a:rPr lang="nl-NL"/>
              <a:t>Erasmus University Rotterdam </a:t>
            </a:r>
            <a:endParaRPr lang="nl-NL" dirty="0"/>
          </a:p>
        </p:txBody>
      </p:sp>
      <p:sp>
        <p:nvSpPr>
          <p:cNvPr id="6" name="dianummer">
            <a:extLst>
              <a:ext uri="{FF2B5EF4-FFF2-40B4-BE49-F238E27FC236}">
                <a16:creationId xmlns:a16="http://schemas.microsoft.com/office/drawing/2014/main" id="{765DEFEE-3C48-4E2C-AE36-21BB1A74F584}"/>
              </a:ext>
            </a:extLst>
          </p:cNvPr>
          <p:cNvSpPr>
            <a:spLocks noGrp="1"/>
          </p:cNvSpPr>
          <p:nvPr>
            <p:ph type="sldNum" sz="quarter" idx="4"/>
          </p:nvPr>
        </p:nvSpPr>
        <p:spPr>
          <a:xfrm>
            <a:off x="8535562" y="4886325"/>
            <a:ext cx="197825" cy="94774"/>
          </a:xfrm>
          <a:prstGeom prst="rect">
            <a:avLst/>
          </a:prstGeom>
        </p:spPr>
        <p:txBody>
          <a:bodyPr vert="horz" lIns="0" tIns="0" rIns="0" bIns="0" rtlCol="0" anchor="ctr"/>
          <a:lstStyle>
            <a:lvl1pPr algn="r">
              <a:defRPr sz="750" b="1">
                <a:solidFill>
                  <a:schemeClr val="tx2"/>
                </a:solidFill>
              </a:defRPr>
            </a:lvl1pPr>
          </a:lstStyle>
          <a:p>
            <a:fld id="{361A1203-CA3D-4D48-AFA0-9D668419C1D5}" type="slidenum">
              <a:rPr lang="nl-NL" smtClean="0"/>
              <a:pPr/>
              <a:t>‹#›</a:t>
            </a:fld>
            <a:endParaRPr lang="nl-NL" dirty="0"/>
          </a:p>
        </p:txBody>
      </p:sp>
    </p:spTree>
    <p:extLst>
      <p:ext uri="{BB962C8B-B14F-4D97-AF65-F5344CB8AC3E}">
        <p14:creationId xmlns:p14="http://schemas.microsoft.com/office/powerpoint/2010/main" val="3666622817"/>
      </p:ext>
    </p:extLst>
  </p:cSld>
  <p:clrMap bg1="lt1" tx1="dk1" bg2="lt2" tx2="dk2" accent1="accent1" accent2="accent2" accent3="accent3" accent4="accent4" accent5="accent5" accent6="accent6" hlink="hlink" folHlink="folHlink"/>
  <p:sldLayoutIdLst>
    <p:sldLayoutId id="2147483664" r:id="rId1"/>
    <p:sldLayoutId id="2147483665" r:id="rId2"/>
    <p:sldLayoutId id="2147483666" r:id="rId3"/>
    <p:sldLayoutId id="2147483667" r:id="rId4"/>
    <p:sldLayoutId id="2147483668" r:id="rId5"/>
    <p:sldLayoutId id="2147483669" r:id="rId6"/>
    <p:sldLayoutId id="2147483670" r:id="rId7"/>
    <p:sldLayoutId id="2147483671" r:id="rId8"/>
    <p:sldLayoutId id="2147483672" r:id="rId9"/>
    <p:sldLayoutId id="2147483673" r:id="rId10"/>
    <p:sldLayoutId id="2147483674" r:id="rId11"/>
    <p:sldLayoutId id="2147483675" r:id="rId12"/>
    <p:sldLayoutId id="2147483676" r:id="rId13"/>
    <p:sldLayoutId id="2147483677" r:id="rId14"/>
    <p:sldLayoutId id="2147483678" r:id="rId15"/>
    <p:sldLayoutId id="2147483679" r:id="rId16"/>
    <p:sldLayoutId id="2147483680" r:id="rId17"/>
    <p:sldLayoutId id="2147483681" r:id="rId18"/>
    <p:sldLayoutId id="2147483682" r:id="rId19"/>
    <p:sldLayoutId id="2147483683" r:id="rId20"/>
    <p:sldLayoutId id="2147483684" r:id="rId21"/>
    <p:sldLayoutId id="2147483685" r:id="rId22"/>
    <p:sldLayoutId id="2147483686" r:id="rId23"/>
    <p:sldLayoutId id="2147483687" r:id="rId24"/>
    <p:sldLayoutId id="2147483688" r:id="rId25"/>
    <p:sldLayoutId id="2147483689" r:id="rId26"/>
    <p:sldLayoutId id="2147483690" r:id="rId27"/>
    <p:sldLayoutId id="2147483691" r:id="rId28"/>
    <p:sldLayoutId id="2147483692" r:id="rId29"/>
    <p:sldLayoutId id="2147483693" r:id="rId30"/>
    <p:sldLayoutId id="2147483694" r:id="rId31"/>
    <p:sldLayoutId id="2147483695" r:id="rId32"/>
    <p:sldLayoutId id="2147483696" r:id="rId33"/>
    <p:sldLayoutId id="2147483697" r:id="rId34"/>
    <p:sldLayoutId id="2147483698" r:id="rId35"/>
    <p:sldLayoutId id="2147483699" r:id="rId36"/>
    <p:sldLayoutId id="2147483700" r:id="rId37"/>
    <p:sldLayoutId id="2147483701" r:id="rId38"/>
    <p:sldLayoutId id="2147483702" r:id="rId39"/>
    <p:sldLayoutId id="2147483703" r:id="rId40"/>
    <p:sldLayoutId id="2147483704" r:id="rId41"/>
    <p:sldLayoutId id="2147483705" r:id="rId42"/>
    <p:sldLayoutId id="2147483706" r:id="rId43"/>
    <p:sldLayoutId id="2147483707" r:id="rId44"/>
  </p:sldLayoutIdLst>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hf sldNum="0" hdr="0" dt="0"/>
  <p:txStyles>
    <p:titleStyle>
      <a:lvl1pPr algn="l" defTabSz="685800" rtl="0" eaLnBrk="1" latinLnBrk="0" hangingPunct="1">
        <a:lnSpc>
          <a:spcPts val="2400"/>
        </a:lnSpc>
        <a:spcBef>
          <a:spcPct val="0"/>
        </a:spcBef>
        <a:buNone/>
        <a:defRPr sz="2550" b="1" kern="1200">
          <a:solidFill>
            <a:schemeClr val="tx2"/>
          </a:solidFill>
          <a:latin typeface="+mj-lt"/>
          <a:ea typeface="+mj-ea"/>
          <a:cs typeface="+mj-cs"/>
        </a:defRPr>
      </a:lvl1pPr>
    </p:titleStyle>
    <p:bodyStyle>
      <a:lvl1pPr marL="197644" indent="-197644" algn="l" defTabSz="685800" rtl="0" eaLnBrk="1" latinLnBrk="0" hangingPunct="1">
        <a:lnSpc>
          <a:spcPct val="90000"/>
        </a:lnSpc>
        <a:spcBef>
          <a:spcPts val="750"/>
        </a:spcBef>
        <a:buClr>
          <a:schemeClr val="tx1"/>
        </a:buClr>
        <a:buFont typeface="Calibri" panose="020F0502020204030204" pitchFamily="34" charset="0"/>
        <a:buChar char="›"/>
        <a:defRPr sz="1050" kern="1200">
          <a:solidFill>
            <a:schemeClr val="tx2"/>
          </a:solidFill>
          <a:latin typeface="+mn-lt"/>
          <a:ea typeface="+mn-ea"/>
          <a:cs typeface="+mn-cs"/>
        </a:defRPr>
      </a:lvl1pPr>
      <a:lvl2pPr marL="402431" indent="-204788" algn="l" defTabSz="685800" rtl="0" eaLnBrk="1" latinLnBrk="0" hangingPunct="1">
        <a:lnSpc>
          <a:spcPct val="90000"/>
        </a:lnSpc>
        <a:spcBef>
          <a:spcPts val="375"/>
        </a:spcBef>
        <a:buClr>
          <a:schemeClr val="tx1"/>
        </a:buClr>
        <a:buFont typeface="Arial" panose="020B0604020202020204" pitchFamily="34" charset="0"/>
        <a:buChar char="›"/>
        <a:defRPr sz="1050" kern="1200">
          <a:solidFill>
            <a:schemeClr val="tx2"/>
          </a:solidFill>
          <a:latin typeface="+mn-lt"/>
          <a:ea typeface="+mn-ea"/>
          <a:cs typeface="+mn-cs"/>
        </a:defRPr>
      </a:lvl2pPr>
      <a:lvl3pPr marL="0" indent="0" algn="l" defTabSz="685800" rtl="0" eaLnBrk="1" latinLnBrk="0" hangingPunct="1">
        <a:lnSpc>
          <a:spcPct val="90000"/>
        </a:lnSpc>
        <a:spcBef>
          <a:spcPts val="375"/>
        </a:spcBef>
        <a:buFont typeface="Arial" panose="020B0604020202020204" pitchFamily="34" charset="0"/>
        <a:buNone/>
        <a:defRPr sz="1050" kern="1200">
          <a:solidFill>
            <a:schemeClr val="tx2"/>
          </a:solidFill>
          <a:latin typeface="+mn-lt"/>
          <a:ea typeface="+mn-ea"/>
          <a:cs typeface="+mn-cs"/>
        </a:defRPr>
      </a:lvl3pPr>
      <a:lvl4pPr marL="0" indent="0" algn="l" defTabSz="685800" rtl="0" eaLnBrk="1" latinLnBrk="0" hangingPunct="1">
        <a:lnSpc>
          <a:spcPts val="2400"/>
        </a:lnSpc>
        <a:spcBef>
          <a:spcPts val="375"/>
        </a:spcBef>
        <a:buFont typeface="Arial" panose="020B0604020202020204" pitchFamily="34" charset="0"/>
        <a:buNone/>
        <a:defRPr sz="2550" b="1" i="0" kern="1200">
          <a:solidFill>
            <a:schemeClr val="tx2"/>
          </a:solidFill>
          <a:latin typeface="+mn-lt"/>
          <a:ea typeface="+mn-ea"/>
          <a:cs typeface="+mn-cs"/>
        </a:defRPr>
      </a:lvl4pPr>
      <a:lvl5pPr marL="0" indent="0" algn="l" defTabSz="685800" rtl="0" eaLnBrk="1" latinLnBrk="0" hangingPunct="1">
        <a:lnSpc>
          <a:spcPct val="90000"/>
        </a:lnSpc>
        <a:spcBef>
          <a:spcPts val="375"/>
        </a:spcBef>
        <a:buFont typeface="Calibri" panose="020F0502020204030204" pitchFamily="34" charset="0"/>
        <a:buNone/>
        <a:tabLst/>
        <a:defRPr sz="1350" b="1" kern="1200" cap="none" spc="0" baseline="0">
          <a:solidFill>
            <a:schemeClr val="tx2"/>
          </a:solidFill>
          <a:latin typeface="+mn-lt"/>
          <a:ea typeface="+mn-ea"/>
          <a:cs typeface="+mn-cs"/>
        </a:defRPr>
      </a:lvl5pPr>
      <a:lvl6pPr marL="0" indent="0" algn="l" defTabSz="685800" rtl="0" eaLnBrk="1" latinLnBrk="0" hangingPunct="1">
        <a:lnSpc>
          <a:spcPct val="90000"/>
        </a:lnSpc>
        <a:spcBef>
          <a:spcPts val="375"/>
        </a:spcBef>
        <a:buFont typeface="Arial" panose="020B0604020202020204" pitchFamily="34" charset="0"/>
        <a:buNone/>
        <a:defRPr sz="1050" b="1" kern="1200">
          <a:solidFill>
            <a:schemeClr val="tx2"/>
          </a:solidFill>
          <a:latin typeface="+mn-lt"/>
          <a:ea typeface="+mn-ea"/>
          <a:cs typeface="+mn-cs"/>
        </a:defRPr>
      </a:lvl6pPr>
      <a:lvl7pPr marL="197644" indent="-197644" algn="l" defTabSz="685800" rtl="0" eaLnBrk="1" latinLnBrk="0" hangingPunct="1">
        <a:lnSpc>
          <a:spcPct val="90000"/>
        </a:lnSpc>
        <a:spcBef>
          <a:spcPts val="375"/>
        </a:spcBef>
        <a:buFont typeface="+mj-lt"/>
        <a:buAutoNum type="arabicPeriod"/>
        <a:defRPr sz="1050" kern="1200">
          <a:solidFill>
            <a:schemeClr val="tx2"/>
          </a:solidFill>
          <a:latin typeface="+mn-lt"/>
          <a:ea typeface="+mn-ea"/>
          <a:cs typeface="+mn-cs"/>
        </a:defRPr>
      </a:lvl7pPr>
      <a:lvl8pPr marL="197644" indent="-197644" algn="l" defTabSz="685800" rtl="0" eaLnBrk="1" latinLnBrk="0" hangingPunct="1">
        <a:lnSpc>
          <a:spcPct val="90000"/>
        </a:lnSpc>
        <a:spcBef>
          <a:spcPts val="375"/>
        </a:spcBef>
        <a:buFont typeface="+mj-lt"/>
        <a:buAutoNum type="alphaLcPeriod"/>
        <a:defRPr sz="1050" kern="1200">
          <a:solidFill>
            <a:schemeClr val="tx2"/>
          </a:solidFill>
          <a:latin typeface="+mn-lt"/>
          <a:ea typeface="+mn-ea"/>
          <a:cs typeface="+mn-cs"/>
        </a:defRPr>
      </a:lvl8pPr>
      <a:lvl9pPr marL="0" indent="0" algn="l" defTabSz="685800" rtl="0" eaLnBrk="1" latinLnBrk="0" hangingPunct="1">
        <a:lnSpc>
          <a:spcPct val="90000"/>
        </a:lnSpc>
        <a:spcBef>
          <a:spcPts val="375"/>
        </a:spcBef>
        <a:buFont typeface="Arial" panose="020B0604020202020204" pitchFamily="34" charset="0"/>
        <a:buNone/>
        <a:defRPr sz="900" i="1" kern="1200">
          <a:solidFill>
            <a:schemeClr val="tx2"/>
          </a:solidFill>
          <a:latin typeface="+mn-lt"/>
          <a:ea typeface="+mn-ea"/>
          <a:cs typeface="+mn-cs"/>
        </a:defRPr>
      </a:lvl9pPr>
    </p:bodyStyle>
    <p:other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p:otherStyle>
  </p:txStyles>
  <p:extLst>
    <p:ext uri="{27BBF7A9-308A-43DC-89C8-2F10F3537804}">
      <p15:sldGuideLst xmlns:p15="http://schemas.microsoft.com/office/powerpoint/2012/main">
        <p15:guide id="1" pos="-2">
          <p15:clr>
            <a:srgbClr val="F26B43"/>
          </p15:clr>
        </p15:guide>
        <p15:guide id="2" pos="7679">
          <p15:clr>
            <a:srgbClr val="F26B43"/>
          </p15:clr>
        </p15:guide>
        <p15:guide id="4" orient="horz">
          <p15:clr>
            <a:srgbClr val="F26B43"/>
          </p15:clr>
        </p15:guide>
        <p15:guide id="5" orient="horz" pos="4320">
          <p15:clr>
            <a:srgbClr val="F26B43"/>
          </p15:clr>
        </p15:guide>
        <p15:guide id="7" pos="7338">
          <p15:clr>
            <a:srgbClr val="5ACBF0"/>
          </p15:clr>
        </p15:guide>
        <p15:guide id="8" orient="horz" pos="3974">
          <p15:clr>
            <a:srgbClr val="5ACBF0"/>
          </p15:clr>
        </p15:guide>
        <p15:guide id="9" pos="337">
          <p15:clr>
            <a:srgbClr val="5ACBF0"/>
          </p15:clr>
        </p15:guide>
        <p15:guide id="10" orient="horz" pos="453">
          <p15:clr>
            <a:srgbClr val="5ACBF0"/>
          </p15:clr>
        </p15:guide>
        <p15:guide id="11" orient="horz" pos="1240">
          <p15:clr>
            <a:srgbClr val="5ACBF0"/>
          </p15:clr>
        </p15:guide>
        <p15:guide id="12" orient="horz" pos="903">
          <p15:clr>
            <a:srgbClr val="5ACBF0"/>
          </p15:clr>
        </p15:guide>
      </p15:sldGuideLst>
    </p:ext>
  </p:extLst>
</p:sldMaster>
</file>

<file path=ppt/slideMasters/slideMaster3.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9" name="- INDELING">
            <a:extLst>
              <a:ext uri="{FF2B5EF4-FFF2-40B4-BE49-F238E27FC236}">
                <a16:creationId xmlns:a16="http://schemas.microsoft.com/office/drawing/2014/main" id="{2AB37561-797D-4863-B856-F5FB526E59F9}"/>
              </a:ext>
            </a:extLst>
          </p:cNvPr>
          <p:cNvSpPr txBox="1"/>
          <p:nvPr userDrawn="1"/>
        </p:nvSpPr>
        <p:spPr>
          <a:xfrm>
            <a:off x="0" y="-376139"/>
            <a:ext cx="9144000" cy="94774"/>
          </a:xfrm>
          <a:prstGeom prst="rect">
            <a:avLst/>
          </a:prstGeom>
          <a:noFill/>
        </p:spPr>
        <p:txBody>
          <a:bodyPr wrap="square" lIns="0" tIns="0" rIns="0" bIns="0" rtlCol="0" anchor="t" anchorCtr="0">
            <a:noAutofit/>
          </a:bodyPr>
          <a:lstStyle/>
          <a:p>
            <a:pPr algn="l"/>
            <a:r>
              <a:rPr lang="nl-NL" sz="750" b="0" cap="all" spc="38" baseline="0">
                <a:solidFill>
                  <a:schemeClr val="tx1"/>
                </a:solidFill>
                <a:latin typeface="+mj-lt"/>
                <a:cs typeface="Calibri" panose="020F0502020204030204" pitchFamily="34" charset="0"/>
              </a:rPr>
              <a:t>INDELING</a:t>
            </a:r>
            <a:endParaRPr lang="nl-NL" sz="750" b="0" cap="all" spc="38" baseline="0" dirty="0">
              <a:solidFill>
                <a:schemeClr val="tx1"/>
              </a:solidFill>
              <a:latin typeface="+mj-lt"/>
              <a:cs typeface="Calibri" panose="020F0502020204030204" pitchFamily="34" charset="0"/>
            </a:endParaRPr>
          </a:p>
        </p:txBody>
      </p:sp>
      <p:grpSp>
        <p:nvGrpSpPr>
          <p:cNvPr id="10" name="- COLOR_PALETTE">
            <a:extLst>
              <a:ext uri="{FF2B5EF4-FFF2-40B4-BE49-F238E27FC236}">
                <a16:creationId xmlns:a16="http://schemas.microsoft.com/office/drawing/2014/main" id="{BFDB459C-AEDB-4585-91D5-C8107DBB1162}"/>
              </a:ext>
            </a:extLst>
          </p:cNvPr>
          <p:cNvGrpSpPr/>
          <p:nvPr userDrawn="1"/>
        </p:nvGrpSpPr>
        <p:grpSpPr>
          <a:xfrm rot="16200000">
            <a:off x="8732708" y="-532555"/>
            <a:ext cx="146036" cy="674168"/>
            <a:chOff x="-481180" y="2063033"/>
            <a:chExt cx="278130" cy="1283968"/>
          </a:xfrm>
        </p:grpSpPr>
        <p:sp>
          <p:nvSpPr>
            <p:cNvPr id="13" name="Rechthoek 12">
              <a:extLst>
                <a:ext uri="{FF2B5EF4-FFF2-40B4-BE49-F238E27FC236}">
                  <a16:creationId xmlns:a16="http://schemas.microsoft.com/office/drawing/2014/main" id="{682DC896-B792-4033-BF28-5F4B9C3ED199}"/>
                </a:ext>
              </a:extLst>
            </p:cNvPr>
            <p:cNvSpPr/>
            <p:nvPr userDrawn="1"/>
          </p:nvSpPr>
          <p:spPr>
            <a:xfrm>
              <a:off x="-481180" y="2063033"/>
              <a:ext cx="278130" cy="278129"/>
            </a:xfrm>
            <a:prstGeom prst="rect">
              <a:avLst/>
            </a:prstGeom>
            <a:solidFill>
              <a:schemeClr val="accent3"/>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nl-NL" sz="450" noProof="0"/>
                <a:t> </a:t>
              </a:r>
              <a:endParaRPr lang="nl-NL" sz="450" noProof="0" dirty="0"/>
            </a:p>
          </p:txBody>
        </p:sp>
        <p:sp>
          <p:nvSpPr>
            <p:cNvPr id="14" name="Rechthoek 13">
              <a:extLst>
                <a:ext uri="{FF2B5EF4-FFF2-40B4-BE49-F238E27FC236}">
                  <a16:creationId xmlns:a16="http://schemas.microsoft.com/office/drawing/2014/main" id="{4E8FBE1C-E21E-426A-908D-B5FD49B2C226}"/>
                </a:ext>
              </a:extLst>
            </p:cNvPr>
            <p:cNvSpPr/>
            <p:nvPr userDrawn="1"/>
          </p:nvSpPr>
          <p:spPr>
            <a:xfrm>
              <a:off x="-481180" y="2398312"/>
              <a:ext cx="278130" cy="278129"/>
            </a:xfrm>
            <a:prstGeom prst="rect">
              <a:avLst/>
            </a:prstGeom>
            <a:solidFill>
              <a:schemeClr val="tx2"/>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nl-NL" sz="450" noProof="0"/>
                <a:t> </a:t>
              </a:r>
              <a:endParaRPr lang="nl-NL" sz="450" noProof="0" dirty="0"/>
            </a:p>
          </p:txBody>
        </p:sp>
        <p:sp>
          <p:nvSpPr>
            <p:cNvPr id="15" name="Rechthoek 14">
              <a:extLst>
                <a:ext uri="{FF2B5EF4-FFF2-40B4-BE49-F238E27FC236}">
                  <a16:creationId xmlns:a16="http://schemas.microsoft.com/office/drawing/2014/main" id="{9D4AB293-C318-4B6E-AF93-2F18FBD98E19}"/>
                </a:ext>
              </a:extLst>
            </p:cNvPr>
            <p:cNvSpPr/>
            <p:nvPr userDrawn="1"/>
          </p:nvSpPr>
          <p:spPr>
            <a:xfrm>
              <a:off x="-481180" y="2733593"/>
              <a:ext cx="278130" cy="278129"/>
            </a:xfrm>
            <a:prstGeom prst="rect">
              <a:avLst/>
            </a:prstGeom>
            <a:solidFill>
              <a:schemeClr val="accent5"/>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nl-NL" sz="450" noProof="0"/>
                <a:t> </a:t>
              </a:r>
              <a:endParaRPr lang="nl-NL" sz="450" noProof="0" dirty="0"/>
            </a:p>
          </p:txBody>
        </p:sp>
        <p:sp>
          <p:nvSpPr>
            <p:cNvPr id="16" name="Rechthoek 15">
              <a:extLst>
                <a:ext uri="{FF2B5EF4-FFF2-40B4-BE49-F238E27FC236}">
                  <a16:creationId xmlns:a16="http://schemas.microsoft.com/office/drawing/2014/main" id="{8D25A43C-C66A-45B6-A956-F779339B1296}"/>
                </a:ext>
              </a:extLst>
            </p:cNvPr>
            <p:cNvSpPr/>
            <p:nvPr userDrawn="1"/>
          </p:nvSpPr>
          <p:spPr>
            <a:xfrm>
              <a:off x="-481180" y="3068872"/>
              <a:ext cx="278130" cy="278129"/>
            </a:xfrm>
            <a:prstGeom prst="rect">
              <a:avLst/>
            </a:prstGeom>
            <a:solidFill>
              <a:schemeClr val="accent6"/>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nl-NL" sz="450" noProof="0" dirty="0"/>
            </a:p>
          </p:txBody>
        </p:sp>
      </p:grpSp>
      <p:sp>
        <p:nvSpPr>
          <p:cNvPr id="2" name="titel">
            <a:extLst>
              <a:ext uri="{FF2B5EF4-FFF2-40B4-BE49-F238E27FC236}">
                <a16:creationId xmlns:a16="http://schemas.microsoft.com/office/drawing/2014/main" id="{59CAD7F8-CB3B-41C7-A2C9-1FAD9C4593A6}"/>
              </a:ext>
            </a:extLst>
          </p:cNvPr>
          <p:cNvSpPr>
            <a:spLocks noGrp="1"/>
          </p:cNvSpPr>
          <p:nvPr>
            <p:ph type="title"/>
          </p:nvPr>
        </p:nvSpPr>
        <p:spPr>
          <a:xfrm>
            <a:off x="401241" y="541926"/>
            <a:ext cx="8335565" cy="531827"/>
          </a:xfrm>
          <a:prstGeom prst="rect">
            <a:avLst/>
          </a:prstGeom>
        </p:spPr>
        <p:txBody>
          <a:bodyPr vert="horz" lIns="0" tIns="0" rIns="0" bIns="0" rtlCol="0" anchor="t" anchorCtr="0">
            <a:noAutofit/>
          </a:bodyPr>
          <a:lstStyle/>
          <a:p>
            <a:r>
              <a:rPr lang="nl-NL" dirty="0"/>
              <a:t>Titel</a:t>
            </a:r>
            <a:br>
              <a:rPr lang="nl-NL" dirty="0"/>
            </a:br>
            <a:r>
              <a:rPr lang="nl-NL" dirty="0"/>
              <a:t>max. 2 regels</a:t>
            </a:r>
          </a:p>
        </p:txBody>
      </p:sp>
      <p:sp>
        <p:nvSpPr>
          <p:cNvPr id="3" name="tekst">
            <a:extLst>
              <a:ext uri="{FF2B5EF4-FFF2-40B4-BE49-F238E27FC236}">
                <a16:creationId xmlns:a16="http://schemas.microsoft.com/office/drawing/2014/main" id="{D97971DD-7A5D-4F9B-A0F8-717136D27FA5}"/>
              </a:ext>
            </a:extLst>
          </p:cNvPr>
          <p:cNvSpPr>
            <a:spLocks noGrp="1"/>
          </p:cNvSpPr>
          <p:nvPr>
            <p:ph type="body" idx="1"/>
          </p:nvPr>
        </p:nvSpPr>
        <p:spPr>
          <a:xfrm>
            <a:off x="401241" y="1478752"/>
            <a:ext cx="8332147" cy="3252792"/>
          </a:xfrm>
          <a:prstGeom prst="rect">
            <a:avLst/>
          </a:prstGeom>
        </p:spPr>
        <p:txBody>
          <a:bodyPr vert="horz" lIns="0" tIns="0" rIns="0" bIns="0" rtlCol="0">
            <a:noAutofit/>
          </a:bodyPr>
          <a:lstStyle/>
          <a:p>
            <a:pPr lvl="0"/>
            <a:r>
              <a:rPr lang="nl-NL" dirty="0"/>
              <a:t>Bullet</a:t>
            </a:r>
          </a:p>
          <a:p>
            <a:pPr lvl="1"/>
            <a:r>
              <a:rPr lang="nl-NL" dirty="0"/>
              <a:t>Sub-</a:t>
            </a:r>
            <a:r>
              <a:rPr lang="nl-NL" dirty="0" err="1"/>
              <a:t>bullet</a:t>
            </a:r>
            <a:endParaRPr lang="nl-NL" dirty="0"/>
          </a:p>
          <a:p>
            <a:pPr lvl="2"/>
            <a:r>
              <a:rPr lang="nl-NL" dirty="0"/>
              <a:t>Platte tekst</a:t>
            </a:r>
          </a:p>
          <a:p>
            <a:pPr lvl="2"/>
            <a:endParaRPr lang="nl-NL" dirty="0"/>
          </a:p>
          <a:p>
            <a:pPr lvl="3"/>
            <a:r>
              <a:rPr lang="nl-NL" dirty="0"/>
              <a:t>Titel / quote</a:t>
            </a:r>
          </a:p>
          <a:p>
            <a:pPr lvl="4"/>
            <a:r>
              <a:rPr lang="nl-NL" dirty="0"/>
              <a:t>Subtitel</a:t>
            </a:r>
          </a:p>
          <a:p>
            <a:pPr lvl="4"/>
            <a:endParaRPr lang="nl-NL" dirty="0"/>
          </a:p>
          <a:p>
            <a:pPr lvl="5"/>
            <a:r>
              <a:rPr lang="nl-NL" dirty="0"/>
              <a:t>Kop</a:t>
            </a:r>
          </a:p>
          <a:p>
            <a:pPr lvl="6"/>
            <a:r>
              <a:rPr lang="nl-NL" dirty="0"/>
              <a:t>Numerieke </a:t>
            </a:r>
            <a:r>
              <a:rPr lang="nl-NL" dirty="0" err="1"/>
              <a:t>bullet</a:t>
            </a:r>
            <a:endParaRPr lang="nl-NL" dirty="0"/>
          </a:p>
          <a:p>
            <a:pPr lvl="7"/>
            <a:r>
              <a:rPr lang="nl-NL" dirty="0"/>
              <a:t>Alfabetische </a:t>
            </a:r>
            <a:r>
              <a:rPr lang="nl-NL" dirty="0" err="1"/>
              <a:t>bullet</a:t>
            </a:r>
            <a:endParaRPr lang="nl-NL" dirty="0"/>
          </a:p>
          <a:p>
            <a:pPr lvl="7"/>
            <a:endParaRPr lang="nl-NL" dirty="0"/>
          </a:p>
          <a:p>
            <a:pPr lvl="8"/>
            <a:r>
              <a:rPr lang="nl-NL" dirty="0"/>
              <a:t>*Bronvermelding</a:t>
            </a:r>
          </a:p>
        </p:txBody>
      </p:sp>
      <p:sp>
        <p:nvSpPr>
          <p:cNvPr id="4" name="datum">
            <a:extLst>
              <a:ext uri="{FF2B5EF4-FFF2-40B4-BE49-F238E27FC236}">
                <a16:creationId xmlns:a16="http://schemas.microsoft.com/office/drawing/2014/main" id="{94F027EE-D1B2-46D1-9E7E-0C057151CFB4}"/>
              </a:ext>
            </a:extLst>
          </p:cNvPr>
          <p:cNvSpPr>
            <a:spLocks noGrp="1"/>
          </p:cNvSpPr>
          <p:nvPr>
            <p:ph type="dt" sz="half" idx="2"/>
          </p:nvPr>
        </p:nvSpPr>
        <p:spPr>
          <a:xfrm>
            <a:off x="7912461" y="4886325"/>
            <a:ext cx="519631" cy="94774"/>
          </a:xfrm>
          <a:prstGeom prst="rect">
            <a:avLst/>
          </a:prstGeom>
        </p:spPr>
        <p:txBody>
          <a:bodyPr vert="horz" lIns="0" tIns="0" rIns="0" bIns="0" rtlCol="0" anchor="ctr"/>
          <a:lstStyle>
            <a:lvl1pPr algn="r">
              <a:defRPr sz="600">
                <a:solidFill>
                  <a:schemeClr val="tx2"/>
                </a:solidFill>
              </a:defRPr>
            </a:lvl1pPr>
          </a:lstStyle>
          <a:p>
            <a:fld id="{3F97E1FF-D8D8-460E-AC38-C0D9DBB61AFB}" type="datetime1">
              <a:rPr lang="nl-NL" smtClean="0"/>
              <a:pPr/>
              <a:t>15-4-2025</a:t>
            </a:fld>
            <a:endParaRPr lang="nl-NL" dirty="0"/>
          </a:p>
        </p:txBody>
      </p:sp>
      <p:sp>
        <p:nvSpPr>
          <p:cNvPr id="5" name="voettekst">
            <a:extLst>
              <a:ext uri="{FF2B5EF4-FFF2-40B4-BE49-F238E27FC236}">
                <a16:creationId xmlns:a16="http://schemas.microsoft.com/office/drawing/2014/main" id="{4C03C96F-78F1-4061-A5A0-F408B3C456D5}"/>
              </a:ext>
            </a:extLst>
          </p:cNvPr>
          <p:cNvSpPr>
            <a:spLocks noGrp="1"/>
          </p:cNvSpPr>
          <p:nvPr>
            <p:ph type="ftr" sz="quarter" idx="3"/>
          </p:nvPr>
        </p:nvSpPr>
        <p:spPr>
          <a:xfrm>
            <a:off x="410613" y="4886325"/>
            <a:ext cx="7398379" cy="94774"/>
          </a:xfrm>
          <a:prstGeom prst="rect">
            <a:avLst/>
          </a:prstGeom>
        </p:spPr>
        <p:txBody>
          <a:bodyPr vert="horz" lIns="0" tIns="0" rIns="0" bIns="0" rtlCol="0" anchor="ctr"/>
          <a:lstStyle>
            <a:lvl1pPr algn="l">
              <a:defRPr sz="600">
                <a:solidFill>
                  <a:schemeClr val="tx2"/>
                </a:solidFill>
              </a:defRPr>
            </a:lvl1pPr>
          </a:lstStyle>
          <a:p>
            <a:r>
              <a:rPr lang="nl-NL"/>
              <a:t>Erasmus University Rotterdam </a:t>
            </a:r>
            <a:endParaRPr lang="nl-NL" dirty="0"/>
          </a:p>
        </p:txBody>
      </p:sp>
      <p:sp>
        <p:nvSpPr>
          <p:cNvPr id="6" name="dianummer">
            <a:extLst>
              <a:ext uri="{FF2B5EF4-FFF2-40B4-BE49-F238E27FC236}">
                <a16:creationId xmlns:a16="http://schemas.microsoft.com/office/drawing/2014/main" id="{765DEFEE-3C48-4E2C-AE36-21BB1A74F584}"/>
              </a:ext>
            </a:extLst>
          </p:cNvPr>
          <p:cNvSpPr>
            <a:spLocks noGrp="1"/>
          </p:cNvSpPr>
          <p:nvPr>
            <p:ph type="sldNum" sz="quarter" idx="4"/>
          </p:nvPr>
        </p:nvSpPr>
        <p:spPr>
          <a:xfrm>
            <a:off x="8535562" y="4886325"/>
            <a:ext cx="197825" cy="94774"/>
          </a:xfrm>
          <a:prstGeom prst="rect">
            <a:avLst/>
          </a:prstGeom>
        </p:spPr>
        <p:txBody>
          <a:bodyPr vert="horz" lIns="0" tIns="0" rIns="0" bIns="0" rtlCol="0" anchor="ctr"/>
          <a:lstStyle>
            <a:lvl1pPr algn="r">
              <a:defRPr sz="750" b="1">
                <a:solidFill>
                  <a:schemeClr val="tx2"/>
                </a:solidFill>
              </a:defRPr>
            </a:lvl1pPr>
          </a:lstStyle>
          <a:p>
            <a:fld id="{361A1203-CA3D-4D48-AFA0-9D668419C1D5}" type="slidenum">
              <a:rPr lang="nl-NL" smtClean="0"/>
              <a:pPr/>
              <a:t>‹#›</a:t>
            </a:fld>
            <a:endParaRPr lang="nl-NL" dirty="0"/>
          </a:p>
        </p:txBody>
      </p:sp>
    </p:spTree>
    <p:extLst>
      <p:ext uri="{BB962C8B-B14F-4D97-AF65-F5344CB8AC3E}">
        <p14:creationId xmlns:p14="http://schemas.microsoft.com/office/powerpoint/2010/main" val="3783078667"/>
      </p:ext>
    </p:extLst>
  </p:cSld>
  <p:clrMap bg1="lt1" tx1="dk1" bg2="lt2" tx2="dk2" accent1="accent1" accent2="accent2" accent3="accent3" accent4="accent4" accent5="accent5" accent6="accent6" hlink="hlink" folHlink="folHlink"/>
  <p:sldLayoutIdLst>
    <p:sldLayoutId id="2147483709" r:id="rId1"/>
    <p:sldLayoutId id="2147483710" r:id="rId2"/>
    <p:sldLayoutId id="2147483711" r:id="rId3"/>
    <p:sldLayoutId id="2147483712" r:id="rId4"/>
    <p:sldLayoutId id="2147483713" r:id="rId5"/>
    <p:sldLayoutId id="2147483714" r:id="rId6"/>
    <p:sldLayoutId id="2147483715" r:id="rId7"/>
    <p:sldLayoutId id="2147483716" r:id="rId8"/>
    <p:sldLayoutId id="2147483717" r:id="rId9"/>
    <p:sldLayoutId id="2147483718" r:id="rId10"/>
    <p:sldLayoutId id="2147483719" r:id="rId11"/>
    <p:sldLayoutId id="2147483720" r:id="rId12"/>
    <p:sldLayoutId id="2147483721" r:id="rId13"/>
    <p:sldLayoutId id="2147483722" r:id="rId14"/>
    <p:sldLayoutId id="2147483723" r:id="rId15"/>
    <p:sldLayoutId id="2147483724" r:id="rId16"/>
    <p:sldLayoutId id="2147483725" r:id="rId17"/>
    <p:sldLayoutId id="2147483726" r:id="rId18"/>
    <p:sldLayoutId id="2147483727" r:id="rId19"/>
    <p:sldLayoutId id="2147483728" r:id="rId20"/>
    <p:sldLayoutId id="2147483729" r:id="rId21"/>
    <p:sldLayoutId id="2147483730" r:id="rId22"/>
    <p:sldLayoutId id="2147483731" r:id="rId23"/>
    <p:sldLayoutId id="2147483732" r:id="rId24"/>
    <p:sldLayoutId id="2147483733" r:id="rId25"/>
    <p:sldLayoutId id="2147483734" r:id="rId26"/>
    <p:sldLayoutId id="2147483735" r:id="rId27"/>
    <p:sldLayoutId id="2147483736" r:id="rId28"/>
    <p:sldLayoutId id="2147483737" r:id="rId29"/>
    <p:sldLayoutId id="2147483738" r:id="rId30"/>
    <p:sldLayoutId id="2147483739" r:id="rId31"/>
    <p:sldLayoutId id="2147483740" r:id="rId32"/>
    <p:sldLayoutId id="2147483741" r:id="rId33"/>
    <p:sldLayoutId id="2147483742" r:id="rId34"/>
    <p:sldLayoutId id="2147483743" r:id="rId35"/>
    <p:sldLayoutId id="2147483744" r:id="rId36"/>
    <p:sldLayoutId id="2147483745" r:id="rId37"/>
    <p:sldLayoutId id="2147483746" r:id="rId38"/>
    <p:sldLayoutId id="2147483747" r:id="rId39"/>
    <p:sldLayoutId id="2147483748" r:id="rId40"/>
    <p:sldLayoutId id="2147483749" r:id="rId41"/>
    <p:sldLayoutId id="2147483750" r:id="rId42"/>
    <p:sldLayoutId id="2147483751" r:id="rId43"/>
  </p:sldLayoutIdLst>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hf hdr="0"/>
  <p:txStyles>
    <p:titleStyle>
      <a:lvl1pPr algn="l" defTabSz="685800" rtl="0" eaLnBrk="1" latinLnBrk="0" hangingPunct="1">
        <a:lnSpc>
          <a:spcPts val="2400"/>
        </a:lnSpc>
        <a:spcBef>
          <a:spcPct val="0"/>
        </a:spcBef>
        <a:buNone/>
        <a:defRPr sz="2550" b="1" kern="1200">
          <a:solidFill>
            <a:schemeClr val="tx2"/>
          </a:solidFill>
          <a:latin typeface="+mj-lt"/>
          <a:ea typeface="+mj-ea"/>
          <a:cs typeface="+mj-cs"/>
        </a:defRPr>
      </a:lvl1pPr>
    </p:titleStyle>
    <p:bodyStyle>
      <a:lvl1pPr marL="197644" indent="-197644" algn="l" defTabSz="685800" rtl="0" eaLnBrk="1" latinLnBrk="0" hangingPunct="1">
        <a:lnSpc>
          <a:spcPct val="90000"/>
        </a:lnSpc>
        <a:spcBef>
          <a:spcPts val="750"/>
        </a:spcBef>
        <a:buClr>
          <a:schemeClr val="tx1"/>
        </a:buClr>
        <a:buFont typeface="Calibri" panose="020F0502020204030204" pitchFamily="34" charset="0"/>
        <a:buChar char="›"/>
        <a:defRPr sz="1050" kern="1200">
          <a:solidFill>
            <a:schemeClr val="tx2"/>
          </a:solidFill>
          <a:latin typeface="+mn-lt"/>
          <a:ea typeface="+mn-ea"/>
          <a:cs typeface="+mn-cs"/>
        </a:defRPr>
      </a:lvl1pPr>
      <a:lvl2pPr marL="402431" indent="-204788" algn="l" defTabSz="685800" rtl="0" eaLnBrk="1" latinLnBrk="0" hangingPunct="1">
        <a:lnSpc>
          <a:spcPct val="90000"/>
        </a:lnSpc>
        <a:spcBef>
          <a:spcPts val="375"/>
        </a:spcBef>
        <a:buClr>
          <a:schemeClr val="tx1"/>
        </a:buClr>
        <a:buFont typeface="Arial" panose="020B0604020202020204" pitchFamily="34" charset="0"/>
        <a:buChar char="›"/>
        <a:defRPr sz="1050" kern="1200">
          <a:solidFill>
            <a:schemeClr val="tx2"/>
          </a:solidFill>
          <a:latin typeface="+mn-lt"/>
          <a:ea typeface="+mn-ea"/>
          <a:cs typeface="+mn-cs"/>
        </a:defRPr>
      </a:lvl2pPr>
      <a:lvl3pPr marL="0" indent="0" algn="l" defTabSz="685800" rtl="0" eaLnBrk="1" latinLnBrk="0" hangingPunct="1">
        <a:lnSpc>
          <a:spcPct val="90000"/>
        </a:lnSpc>
        <a:spcBef>
          <a:spcPts val="375"/>
        </a:spcBef>
        <a:buFont typeface="Arial" panose="020B0604020202020204" pitchFamily="34" charset="0"/>
        <a:buNone/>
        <a:defRPr sz="1050" kern="1200">
          <a:solidFill>
            <a:schemeClr val="tx2"/>
          </a:solidFill>
          <a:latin typeface="+mn-lt"/>
          <a:ea typeface="+mn-ea"/>
          <a:cs typeface="+mn-cs"/>
        </a:defRPr>
      </a:lvl3pPr>
      <a:lvl4pPr marL="0" indent="0" algn="l" defTabSz="685800" rtl="0" eaLnBrk="1" latinLnBrk="0" hangingPunct="1">
        <a:lnSpc>
          <a:spcPts val="2400"/>
        </a:lnSpc>
        <a:spcBef>
          <a:spcPts val="375"/>
        </a:spcBef>
        <a:buFont typeface="Arial" panose="020B0604020202020204" pitchFamily="34" charset="0"/>
        <a:buNone/>
        <a:defRPr sz="2550" b="1" i="0" kern="1200">
          <a:solidFill>
            <a:schemeClr val="tx2"/>
          </a:solidFill>
          <a:latin typeface="+mn-lt"/>
          <a:ea typeface="+mn-ea"/>
          <a:cs typeface="+mn-cs"/>
        </a:defRPr>
      </a:lvl4pPr>
      <a:lvl5pPr marL="0" indent="0" algn="l" defTabSz="685800" rtl="0" eaLnBrk="1" latinLnBrk="0" hangingPunct="1">
        <a:lnSpc>
          <a:spcPct val="90000"/>
        </a:lnSpc>
        <a:spcBef>
          <a:spcPts val="375"/>
        </a:spcBef>
        <a:buFont typeface="Calibri" panose="020F0502020204030204" pitchFamily="34" charset="0"/>
        <a:buNone/>
        <a:tabLst/>
        <a:defRPr sz="1350" b="1" kern="1200" cap="none" spc="0" baseline="0">
          <a:solidFill>
            <a:schemeClr val="tx2"/>
          </a:solidFill>
          <a:latin typeface="+mn-lt"/>
          <a:ea typeface="+mn-ea"/>
          <a:cs typeface="+mn-cs"/>
        </a:defRPr>
      </a:lvl5pPr>
      <a:lvl6pPr marL="0" indent="0" algn="l" defTabSz="685800" rtl="0" eaLnBrk="1" latinLnBrk="0" hangingPunct="1">
        <a:lnSpc>
          <a:spcPct val="90000"/>
        </a:lnSpc>
        <a:spcBef>
          <a:spcPts val="375"/>
        </a:spcBef>
        <a:buFont typeface="Arial" panose="020B0604020202020204" pitchFamily="34" charset="0"/>
        <a:buNone/>
        <a:defRPr sz="1050" b="1" kern="1200">
          <a:solidFill>
            <a:schemeClr val="tx2"/>
          </a:solidFill>
          <a:latin typeface="+mn-lt"/>
          <a:ea typeface="+mn-ea"/>
          <a:cs typeface="+mn-cs"/>
        </a:defRPr>
      </a:lvl6pPr>
      <a:lvl7pPr marL="197644" indent="-197644" algn="l" defTabSz="685800" rtl="0" eaLnBrk="1" latinLnBrk="0" hangingPunct="1">
        <a:lnSpc>
          <a:spcPct val="90000"/>
        </a:lnSpc>
        <a:spcBef>
          <a:spcPts val="375"/>
        </a:spcBef>
        <a:buFont typeface="+mj-lt"/>
        <a:buAutoNum type="arabicPeriod"/>
        <a:defRPr sz="1050" kern="1200">
          <a:solidFill>
            <a:schemeClr val="tx2"/>
          </a:solidFill>
          <a:latin typeface="+mn-lt"/>
          <a:ea typeface="+mn-ea"/>
          <a:cs typeface="+mn-cs"/>
        </a:defRPr>
      </a:lvl7pPr>
      <a:lvl8pPr marL="197644" indent="-197644" algn="l" defTabSz="685800" rtl="0" eaLnBrk="1" latinLnBrk="0" hangingPunct="1">
        <a:lnSpc>
          <a:spcPct val="90000"/>
        </a:lnSpc>
        <a:spcBef>
          <a:spcPts val="375"/>
        </a:spcBef>
        <a:buFont typeface="+mj-lt"/>
        <a:buAutoNum type="alphaLcPeriod"/>
        <a:defRPr sz="1050" kern="1200">
          <a:solidFill>
            <a:schemeClr val="tx2"/>
          </a:solidFill>
          <a:latin typeface="+mn-lt"/>
          <a:ea typeface="+mn-ea"/>
          <a:cs typeface="+mn-cs"/>
        </a:defRPr>
      </a:lvl8pPr>
      <a:lvl9pPr marL="0" indent="0" algn="l" defTabSz="685800" rtl="0" eaLnBrk="1" latinLnBrk="0" hangingPunct="1">
        <a:lnSpc>
          <a:spcPct val="90000"/>
        </a:lnSpc>
        <a:spcBef>
          <a:spcPts val="375"/>
        </a:spcBef>
        <a:buFont typeface="Arial" panose="020B0604020202020204" pitchFamily="34" charset="0"/>
        <a:buNone/>
        <a:defRPr sz="900" i="1" kern="1200">
          <a:solidFill>
            <a:schemeClr val="tx2"/>
          </a:solidFill>
          <a:latin typeface="+mn-lt"/>
          <a:ea typeface="+mn-ea"/>
          <a:cs typeface="+mn-cs"/>
        </a:defRPr>
      </a:lvl9pPr>
    </p:bodyStyle>
    <p:other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p:otherStyle>
  </p:txStyles>
  <p:extLst>
    <p:ext uri="{27BBF7A9-308A-43DC-89C8-2F10F3537804}">
      <p15:sldGuideLst xmlns:p15="http://schemas.microsoft.com/office/powerpoint/2012/main">
        <p15:guide id="1" pos="-2">
          <p15:clr>
            <a:srgbClr val="F26B43"/>
          </p15:clr>
        </p15:guide>
        <p15:guide id="2" pos="7679">
          <p15:clr>
            <a:srgbClr val="F26B43"/>
          </p15:clr>
        </p15:guide>
        <p15:guide id="4" orient="horz">
          <p15:clr>
            <a:srgbClr val="F26B43"/>
          </p15:clr>
        </p15:guide>
        <p15:guide id="5" orient="horz" pos="4320">
          <p15:clr>
            <a:srgbClr val="F26B43"/>
          </p15:clr>
        </p15:guide>
        <p15:guide id="7" pos="7338">
          <p15:clr>
            <a:srgbClr val="5ACBF0"/>
          </p15:clr>
        </p15:guide>
        <p15:guide id="8" orient="horz" pos="3974">
          <p15:clr>
            <a:srgbClr val="5ACBF0"/>
          </p15:clr>
        </p15:guide>
        <p15:guide id="9" pos="337">
          <p15:clr>
            <a:srgbClr val="5ACBF0"/>
          </p15:clr>
        </p15:guide>
        <p15:guide id="10" orient="horz" pos="453">
          <p15:clr>
            <a:srgbClr val="5ACBF0"/>
          </p15:clr>
        </p15:guide>
        <p15:guide id="11" orient="horz" pos="1240">
          <p15:clr>
            <a:srgbClr val="5ACBF0"/>
          </p15:clr>
        </p15:guide>
        <p15:guide id="12" orient="horz" pos="903">
          <p15:clr>
            <a:srgbClr val="5ACBF0"/>
          </p15:clr>
        </p15:guide>
      </p15:sldGuideLst>
    </p:ext>
  </p:extLst>
</p:sldMaster>
</file>

<file path=ppt/slideMasters/slideMaster4.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9" name="- INDELING">
            <a:extLst>
              <a:ext uri="{FF2B5EF4-FFF2-40B4-BE49-F238E27FC236}">
                <a16:creationId xmlns:a16="http://schemas.microsoft.com/office/drawing/2014/main" id="{2AB37561-797D-4863-B856-F5FB526E59F9}"/>
              </a:ext>
            </a:extLst>
          </p:cNvPr>
          <p:cNvSpPr txBox="1"/>
          <p:nvPr userDrawn="1"/>
        </p:nvSpPr>
        <p:spPr>
          <a:xfrm>
            <a:off x="0" y="-376139"/>
            <a:ext cx="9144000" cy="94774"/>
          </a:xfrm>
          <a:prstGeom prst="rect">
            <a:avLst/>
          </a:prstGeom>
          <a:noFill/>
        </p:spPr>
        <p:txBody>
          <a:bodyPr wrap="square" lIns="0" tIns="0" rIns="0" bIns="0" rtlCol="0" anchor="t" anchorCtr="0">
            <a:noAutofit/>
          </a:bodyPr>
          <a:lstStyle/>
          <a:p>
            <a:pPr algn="l"/>
            <a:r>
              <a:rPr lang="nl-NL" sz="750" b="0" cap="all" spc="38" baseline="0">
                <a:solidFill>
                  <a:sysClr val="windowText" lastClr="000000"/>
                </a:solidFill>
                <a:latin typeface="+mj-lt"/>
                <a:cs typeface="Calibri" panose="020F0502020204030204" pitchFamily="34" charset="0"/>
              </a:rPr>
              <a:t>INDELING</a:t>
            </a:r>
            <a:endParaRPr lang="nl-NL" sz="750" b="0" cap="all" spc="38" baseline="0" dirty="0">
              <a:solidFill>
                <a:sysClr val="windowText" lastClr="000000"/>
              </a:solidFill>
              <a:latin typeface="+mj-lt"/>
              <a:cs typeface="Calibri" panose="020F0502020204030204" pitchFamily="34" charset="0"/>
            </a:endParaRPr>
          </a:p>
        </p:txBody>
      </p:sp>
      <p:grpSp>
        <p:nvGrpSpPr>
          <p:cNvPr id="10" name="- COLOR_PALETTE">
            <a:extLst>
              <a:ext uri="{FF2B5EF4-FFF2-40B4-BE49-F238E27FC236}">
                <a16:creationId xmlns:a16="http://schemas.microsoft.com/office/drawing/2014/main" id="{BFDB459C-AEDB-4585-91D5-C8107DBB1162}"/>
              </a:ext>
            </a:extLst>
          </p:cNvPr>
          <p:cNvGrpSpPr/>
          <p:nvPr userDrawn="1"/>
        </p:nvGrpSpPr>
        <p:grpSpPr>
          <a:xfrm rot="16200000">
            <a:off x="8732708" y="-532555"/>
            <a:ext cx="146036" cy="674168"/>
            <a:chOff x="-481180" y="2063033"/>
            <a:chExt cx="278130" cy="1283968"/>
          </a:xfrm>
        </p:grpSpPr>
        <p:sp>
          <p:nvSpPr>
            <p:cNvPr id="13" name="Rechthoek 12">
              <a:extLst>
                <a:ext uri="{FF2B5EF4-FFF2-40B4-BE49-F238E27FC236}">
                  <a16:creationId xmlns:a16="http://schemas.microsoft.com/office/drawing/2014/main" id="{682DC896-B792-4033-BF28-5F4B9C3ED199}"/>
                </a:ext>
              </a:extLst>
            </p:cNvPr>
            <p:cNvSpPr/>
            <p:nvPr userDrawn="1"/>
          </p:nvSpPr>
          <p:spPr>
            <a:xfrm>
              <a:off x="-481180" y="2063033"/>
              <a:ext cx="278130" cy="278129"/>
            </a:xfrm>
            <a:prstGeom prst="rect">
              <a:avLst/>
            </a:prstGeom>
            <a:solidFill>
              <a:schemeClr val="accent3"/>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nl-NL" sz="450" noProof="0"/>
                <a:t> </a:t>
              </a:r>
              <a:endParaRPr lang="nl-NL" sz="450" noProof="0" dirty="0"/>
            </a:p>
          </p:txBody>
        </p:sp>
        <p:sp>
          <p:nvSpPr>
            <p:cNvPr id="14" name="Rechthoek 13">
              <a:extLst>
                <a:ext uri="{FF2B5EF4-FFF2-40B4-BE49-F238E27FC236}">
                  <a16:creationId xmlns:a16="http://schemas.microsoft.com/office/drawing/2014/main" id="{4E8FBE1C-E21E-426A-908D-B5FD49B2C226}"/>
                </a:ext>
              </a:extLst>
            </p:cNvPr>
            <p:cNvSpPr/>
            <p:nvPr userDrawn="1"/>
          </p:nvSpPr>
          <p:spPr>
            <a:xfrm>
              <a:off x="-481180" y="2398312"/>
              <a:ext cx="278130" cy="278129"/>
            </a:xfrm>
            <a:prstGeom prst="rect">
              <a:avLst/>
            </a:prstGeom>
            <a:solidFill>
              <a:schemeClr val="accent4"/>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nl-NL" sz="450" noProof="0"/>
                <a:t> </a:t>
              </a:r>
              <a:endParaRPr lang="nl-NL" sz="450" noProof="0" dirty="0"/>
            </a:p>
          </p:txBody>
        </p:sp>
        <p:sp>
          <p:nvSpPr>
            <p:cNvPr id="15" name="Rechthoek 14">
              <a:extLst>
                <a:ext uri="{FF2B5EF4-FFF2-40B4-BE49-F238E27FC236}">
                  <a16:creationId xmlns:a16="http://schemas.microsoft.com/office/drawing/2014/main" id="{9D4AB293-C318-4B6E-AF93-2F18FBD98E19}"/>
                </a:ext>
              </a:extLst>
            </p:cNvPr>
            <p:cNvSpPr/>
            <p:nvPr userDrawn="1"/>
          </p:nvSpPr>
          <p:spPr>
            <a:xfrm>
              <a:off x="-481180" y="2733593"/>
              <a:ext cx="278130" cy="278129"/>
            </a:xfrm>
            <a:prstGeom prst="rect">
              <a:avLst/>
            </a:prstGeom>
            <a:solidFill>
              <a:schemeClr val="accent5"/>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nl-NL" sz="450" noProof="0"/>
                <a:t> </a:t>
              </a:r>
              <a:endParaRPr lang="nl-NL" sz="450" noProof="0" dirty="0"/>
            </a:p>
          </p:txBody>
        </p:sp>
        <p:sp>
          <p:nvSpPr>
            <p:cNvPr id="16" name="Rechthoek 15">
              <a:extLst>
                <a:ext uri="{FF2B5EF4-FFF2-40B4-BE49-F238E27FC236}">
                  <a16:creationId xmlns:a16="http://schemas.microsoft.com/office/drawing/2014/main" id="{8D25A43C-C66A-45B6-A956-F779339B1296}"/>
                </a:ext>
              </a:extLst>
            </p:cNvPr>
            <p:cNvSpPr/>
            <p:nvPr userDrawn="1"/>
          </p:nvSpPr>
          <p:spPr>
            <a:xfrm>
              <a:off x="-481180" y="3068872"/>
              <a:ext cx="278130" cy="278129"/>
            </a:xfrm>
            <a:prstGeom prst="rect">
              <a:avLst/>
            </a:prstGeom>
            <a:solidFill>
              <a:schemeClr val="accent6"/>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nl-NL" sz="450" noProof="0" dirty="0"/>
            </a:p>
          </p:txBody>
        </p:sp>
      </p:grpSp>
      <p:sp>
        <p:nvSpPr>
          <p:cNvPr id="2" name="titel">
            <a:extLst>
              <a:ext uri="{FF2B5EF4-FFF2-40B4-BE49-F238E27FC236}">
                <a16:creationId xmlns:a16="http://schemas.microsoft.com/office/drawing/2014/main" id="{59CAD7F8-CB3B-41C7-A2C9-1FAD9C4593A6}"/>
              </a:ext>
            </a:extLst>
          </p:cNvPr>
          <p:cNvSpPr>
            <a:spLocks noGrp="1"/>
          </p:cNvSpPr>
          <p:nvPr>
            <p:ph type="title"/>
          </p:nvPr>
        </p:nvSpPr>
        <p:spPr>
          <a:xfrm>
            <a:off x="401241" y="541926"/>
            <a:ext cx="8335565" cy="531827"/>
          </a:xfrm>
          <a:prstGeom prst="rect">
            <a:avLst/>
          </a:prstGeom>
        </p:spPr>
        <p:txBody>
          <a:bodyPr vert="horz" lIns="0" tIns="0" rIns="0" bIns="0" rtlCol="0" anchor="t" anchorCtr="0">
            <a:noAutofit/>
          </a:bodyPr>
          <a:lstStyle/>
          <a:p>
            <a:r>
              <a:rPr lang="nl-NL"/>
              <a:t>Titel</a:t>
            </a:r>
            <a:br>
              <a:rPr lang="nl-NL"/>
            </a:br>
            <a:r>
              <a:rPr lang="nl-NL"/>
              <a:t>max. 2 regels</a:t>
            </a:r>
            <a:endParaRPr lang="nl-NL" dirty="0"/>
          </a:p>
        </p:txBody>
      </p:sp>
      <p:sp>
        <p:nvSpPr>
          <p:cNvPr id="3" name="tekst">
            <a:extLst>
              <a:ext uri="{FF2B5EF4-FFF2-40B4-BE49-F238E27FC236}">
                <a16:creationId xmlns:a16="http://schemas.microsoft.com/office/drawing/2014/main" id="{D97971DD-7A5D-4F9B-A0F8-717136D27FA5}"/>
              </a:ext>
            </a:extLst>
          </p:cNvPr>
          <p:cNvSpPr>
            <a:spLocks noGrp="1"/>
          </p:cNvSpPr>
          <p:nvPr>
            <p:ph type="body" idx="1"/>
          </p:nvPr>
        </p:nvSpPr>
        <p:spPr>
          <a:xfrm>
            <a:off x="401241" y="1478752"/>
            <a:ext cx="8332147" cy="3252792"/>
          </a:xfrm>
          <a:prstGeom prst="rect">
            <a:avLst/>
          </a:prstGeom>
        </p:spPr>
        <p:txBody>
          <a:bodyPr vert="horz" lIns="0" tIns="0" rIns="0" bIns="0" rtlCol="0">
            <a:noAutofit/>
          </a:bodyPr>
          <a:lstStyle/>
          <a:p>
            <a:pPr lvl="0"/>
            <a:r>
              <a:rPr lang="nl-NL" dirty="0"/>
              <a:t>Bullet</a:t>
            </a:r>
          </a:p>
          <a:p>
            <a:pPr lvl="1"/>
            <a:r>
              <a:rPr lang="nl-NL" dirty="0"/>
              <a:t>Sub-</a:t>
            </a:r>
            <a:r>
              <a:rPr lang="nl-NL" dirty="0" err="1"/>
              <a:t>bullet</a:t>
            </a:r>
            <a:endParaRPr lang="nl-NL" dirty="0"/>
          </a:p>
          <a:p>
            <a:pPr lvl="2"/>
            <a:r>
              <a:rPr lang="nl-NL" dirty="0"/>
              <a:t>Platte tekst</a:t>
            </a:r>
          </a:p>
          <a:p>
            <a:pPr lvl="2"/>
            <a:endParaRPr lang="nl-NL" dirty="0"/>
          </a:p>
          <a:p>
            <a:pPr lvl="3"/>
            <a:r>
              <a:rPr lang="nl-NL" dirty="0"/>
              <a:t>Titel / quote</a:t>
            </a:r>
          </a:p>
          <a:p>
            <a:pPr lvl="4"/>
            <a:r>
              <a:rPr lang="nl-NL" dirty="0"/>
              <a:t>Subtitel</a:t>
            </a:r>
          </a:p>
          <a:p>
            <a:pPr lvl="4"/>
            <a:endParaRPr lang="nl-NL" dirty="0"/>
          </a:p>
          <a:p>
            <a:pPr lvl="5"/>
            <a:r>
              <a:rPr lang="nl-NL" dirty="0"/>
              <a:t>Kop</a:t>
            </a:r>
          </a:p>
          <a:p>
            <a:pPr lvl="6"/>
            <a:r>
              <a:rPr lang="nl-NL" dirty="0"/>
              <a:t>Numerieke </a:t>
            </a:r>
            <a:r>
              <a:rPr lang="nl-NL" dirty="0" err="1"/>
              <a:t>bullet</a:t>
            </a:r>
            <a:endParaRPr lang="nl-NL" dirty="0"/>
          </a:p>
          <a:p>
            <a:pPr lvl="7"/>
            <a:r>
              <a:rPr lang="nl-NL" dirty="0"/>
              <a:t>Alfabetische </a:t>
            </a:r>
            <a:r>
              <a:rPr lang="nl-NL" dirty="0" err="1"/>
              <a:t>bullet</a:t>
            </a:r>
            <a:endParaRPr lang="nl-NL" dirty="0"/>
          </a:p>
          <a:p>
            <a:pPr lvl="7"/>
            <a:endParaRPr lang="nl-NL" dirty="0"/>
          </a:p>
          <a:p>
            <a:pPr lvl="8"/>
            <a:r>
              <a:rPr lang="nl-NL" dirty="0"/>
              <a:t>*Bronvermelding</a:t>
            </a:r>
          </a:p>
        </p:txBody>
      </p:sp>
      <p:sp>
        <p:nvSpPr>
          <p:cNvPr id="4" name="datum">
            <a:extLst>
              <a:ext uri="{FF2B5EF4-FFF2-40B4-BE49-F238E27FC236}">
                <a16:creationId xmlns:a16="http://schemas.microsoft.com/office/drawing/2014/main" id="{94F027EE-D1B2-46D1-9E7E-0C057151CFB4}"/>
              </a:ext>
            </a:extLst>
          </p:cNvPr>
          <p:cNvSpPr>
            <a:spLocks noGrp="1"/>
          </p:cNvSpPr>
          <p:nvPr>
            <p:ph type="dt" sz="half" idx="2"/>
          </p:nvPr>
        </p:nvSpPr>
        <p:spPr>
          <a:xfrm>
            <a:off x="7912461" y="4886325"/>
            <a:ext cx="519631" cy="94774"/>
          </a:xfrm>
          <a:prstGeom prst="rect">
            <a:avLst/>
          </a:prstGeom>
        </p:spPr>
        <p:txBody>
          <a:bodyPr vert="horz" lIns="0" tIns="0" rIns="0" bIns="0" rtlCol="0" anchor="ctr"/>
          <a:lstStyle>
            <a:lvl1pPr algn="r">
              <a:defRPr sz="600">
                <a:solidFill>
                  <a:schemeClr val="tx2"/>
                </a:solidFill>
              </a:defRPr>
            </a:lvl1pPr>
          </a:lstStyle>
          <a:p>
            <a:fld id="{3F97E1FF-D8D8-460E-AC38-C0D9DBB61AFB}" type="datetime1">
              <a:rPr lang="nl-NL" smtClean="0"/>
              <a:pPr/>
              <a:t>15-4-2025</a:t>
            </a:fld>
            <a:endParaRPr lang="nl-NL" dirty="0"/>
          </a:p>
        </p:txBody>
      </p:sp>
      <p:sp>
        <p:nvSpPr>
          <p:cNvPr id="5" name="voettekst">
            <a:extLst>
              <a:ext uri="{FF2B5EF4-FFF2-40B4-BE49-F238E27FC236}">
                <a16:creationId xmlns:a16="http://schemas.microsoft.com/office/drawing/2014/main" id="{4C03C96F-78F1-4061-A5A0-F408B3C456D5}"/>
              </a:ext>
            </a:extLst>
          </p:cNvPr>
          <p:cNvSpPr>
            <a:spLocks noGrp="1"/>
          </p:cNvSpPr>
          <p:nvPr>
            <p:ph type="ftr" sz="quarter" idx="3"/>
          </p:nvPr>
        </p:nvSpPr>
        <p:spPr>
          <a:xfrm>
            <a:off x="410613" y="4886325"/>
            <a:ext cx="7398379" cy="94774"/>
          </a:xfrm>
          <a:prstGeom prst="rect">
            <a:avLst/>
          </a:prstGeom>
        </p:spPr>
        <p:txBody>
          <a:bodyPr vert="horz" lIns="0" tIns="0" rIns="0" bIns="0" rtlCol="0" anchor="ctr"/>
          <a:lstStyle>
            <a:lvl1pPr algn="l">
              <a:defRPr sz="600">
                <a:solidFill>
                  <a:schemeClr val="tx2"/>
                </a:solidFill>
              </a:defRPr>
            </a:lvl1pPr>
          </a:lstStyle>
          <a:p>
            <a:r>
              <a:rPr lang="nl-NL"/>
              <a:t>Erasmus University Rotterdam </a:t>
            </a:r>
            <a:endParaRPr lang="nl-NL" dirty="0"/>
          </a:p>
        </p:txBody>
      </p:sp>
      <p:sp>
        <p:nvSpPr>
          <p:cNvPr id="6" name="dianummer">
            <a:extLst>
              <a:ext uri="{FF2B5EF4-FFF2-40B4-BE49-F238E27FC236}">
                <a16:creationId xmlns:a16="http://schemas.microsoft.com/office/drawing/2014/main" id="{765DEFEE-3C48-4E2C-AE36-21BB1A74F584}"/>
              </a:ext>
            </a:extLst>
          </p:cNvPr>
          <p:cNvSpPr>
            <a:spLocks noGrp="1"/>
          </p:cNvSpPr>
          <p:nvPr>
            <p:ph type="sldNum" sz="quarter" idx="4"/>
          </p:nvPr>
        </p:nvSpPr>
        <p:spPr>
          <a:xfrm>
            <a:off x="8535562" y="4886325"/>
            <a:ext cx="197825" cy="94774"/>
          </a:xfrm>
          <a:prstGeom prst="rect">
            <a:avLst/>
          </a:prstGeom>
        </p:spPr>
        <p:txBody>
          <a:bodyPr vert="horz" lIns="0" tIns="0" rIns="0" bIns="0" rtlCol="0" anchor="ctr"/>
          <a:lstStyle>
            <a:lvl1pPr algn="r">
              <a:defRPr sz="750" b="1">
                <a:solidFill>
                  <a:schemeClr val="tx2"/>
                </a:solidFill>
              </a:defRPr>
            </a:lvl1pPr>
          </a:lstStyle>
          <a:p>
            <a:fld id="{361A1203-CA3D-4D48-AFA0-9D668419C1D5}" type="slidenum">
              <a:rPr lang="nl-NL" smtClean="0"/>
              <a:pPr/>
              <a:t>‹#›</a:t>
            </a:fld>
            <a:endParaRPr lang="nl-NL" dirty="0"/>
          </a:p>
        </p:txBody>
      </p:sp>
    </p:spTree>
    <p:extLst>
      <p:ext uri="{BB962C8B-B14F-4D97-AF65-F5344CB8AC3E}">
        <p14:creationId xmlns:p14="http://schemas.microsoft.com/office/powerpoint/2010/main" val="288841966"/>
      </p:ext>
    </p:extLst>
  </p:cSld>
  <p:clrMap bg1="lt1" tx1="dk1" bg2="lt2" tx2="dk2" accent1="accent1" accent2="accent2" accent3="accent3" accent4="accent4" accent5="accent5" accent6="accent6" hlink="hlink" folHlink="folHlink"/>
  <p:sldLayoutIdLst>
    <p:sldLayoutId id="2147483753" r:id="rId1"/>
    <p:sldLayoutId id="2147483754" r:id="rId2"/>
    <p:sldLayoutId id="2147483755" r:id="rId3"/>
    <p:sldLayoutId id="2147483756" r:id="rId4"/>
    <p:sldLayoutId id="2147483757" r:id="rId5"/>
    <p:sldLayoutId id="2147483758" r:id="rId6"/>
    <p:sldLayoutId id="2147483759" r:id="rId7"/>
    <p:sldLayoutId id="2147483760" r:id="rId8"/>
    <p:sldLayoutId id="2147483761" r:id="rId9"/>
    <p:sldLayoutId id="2147483762" r:id="rId10"/>
    <p:sldLayoutId id="2147483763" r:id="rId11"/>
    <p:sldLayoutId id="2147483764" r:id="rId12"/>
    <p:sldLayoutId id="2147483765" r:id="rId13"/>
    <p:sldLayoutId id="2147483766" r:id="rId14"/>
    <p:sldLayoutId id="2147483767" r:id="rId15"/>
    <p:sldLayoutId id="2147483768" r:id="rId16"/>
    <p:sldLayoutId id="2147483769" r:id="rId17"/>
    <p:sldLayoutId id="2147483770" r:id="rId18"/>
    <p:sldLayoutId id="2147483771" r:id="rId19"/>
    <p:sldLayoutId id="2147483772" r:id="rId20"/>
    <p:sldLayoutId id="2147483773" r:id="rId21"/>
    <p:sldLayoutId id="2147483774" r:id="rId22"/>
    <p:sldLayoutId id="2147483775" r:id="rId23"/>
    <p:sldLayoutId id="2147483776" r:id="rId24"/>
    <p:sldLayoutId id="2147483777" r:id="rId25"/>
    <p:sldLayoutId id="2147483778" r:id="rId26"/>
    <p:sldLayoutId id="2147483779" r:id="rId27"/>
    <p:sldLayoutId id="2147483780" r:id="rId28"/>
    <p:sldLayoutId id="2147483781" r:id="rId29"/>
    <p:sldLayoutId id="2147483782" r:id="rId30"/>
    <p:sldLayoutId id="2147483783" r:id="rId31"/>
    <p:sldLayoutId id="2147483784" r:id="rId32"/>
    <p:sldLayoutId id="2147483785" r:id="rId33"/>
    <p:sldLayoutId id="2147483786" r:id="rId34"/>
    <p:sldLayoutId id="2147483787" r:id="rId35"/>
    <p:sldLayoutId id="2147483788" r:id="rId36"/>
    <p:sldLayoutId id="2147483789" r:id="rId37"/>
    <p:sldLayoutId id="2147483790" r:id="rId38"/>
    <p:sldLayoutId id="2147483791" r:id="rId39"/>
    <p:sldLayoutId id="2147483792" r:id="rId40"/>
    <p:sldLayoutId id="2147483793" r:id="rId41"/>
    <p:sldLayoutId id="2147483794" r:id="rId42"/>
    <p:sldLayoutId id="2147483795" r:id="rId43"/>
  </p:sldLayoutIdLst>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hf hdr="0"/>
  <p:txStyles>
    <p:titleStyle>
      <a:lvl1pPr algn="l" defTabSz="685800" rtl="0" eaLnBrk="1" latinLnBrk="0" hangingPunct="1">
        <a:lnSpc>
          <a:spcPts val="2400"/>
        </a:lnSpc>
        <a:spcBef>
          <a:spcPct val="0"/>
        </a:spcBef>
        <a:buNone/>
        <a:defRPr sz="2550" b="1" kern="1200">
          <a:solidFill>
            <a:schemeClr val="tx2"/>
          </a:solidFill>
          <a:latin typeface="+mj-lt"/>
          <a:ea typeface="+mj-ea"/>
          <a:cs typeface="+mj-cs"/>
        </a:defRPr>
      </a:lvl1pPr>
    </p:titleStyle>
    <p:bodyStyle>
      <a:lvl1pPr marL="197644" indent="-197644" algn="l" defTabSz="685800" rtl="0" eaLnBrk="1" latinLnBrk="0" hangingPunct="1">
        <a:lnSpc>
          <a:spcPct val="90000"/>
        </a:lnSpc>
        <a:spcBef>
          <a:spcPts val="750"/>
        </a:spcBef>
        <a:buClr>
          <a:schemeClr val="tx1"/>
        </a:buClr>
        <a:buFont typeface="Calibri" panose="020F0502020204030204" pitchFamily="34" charset="0"/>
        <a:buChar char="›"/>
        <a:defRPr sz="1050" kern="1200">
          <a:solidFill>
            <a:schemeClr val="tx2"/>
          </a:solidFill>
          <a:latin typeface="+mn-lt"/>
          <a:ea typeface="+mn-ea"/>
          <a:cs typeface="+mn-cs"/>
        </a:defRPr>
      </a:lvl1pPr>
      <a:lvl2pPr marL="402431" indent="-204788" algn="l" defTabSz="685800" rtl="0" eaLnBrk="1" latinLnBrk="0" hangingPunct="1">
        <a:lnSpc>
          <a:spcPct val="90000"/>
        </a:lnSpc>
        <a:spcBef>
          <a:spcPts val="375"/>
        </a:spcBef>
        <a:buClr>
          <a:schemeClr val="tx1"/>
        </a:buClr>
        <a:buFont typeface="Arial" panose="020B0604020202020204" pitchFamily="34" charset="0"/>
        <a:buChar char="›"/>
        <a:defRPr sz="1050" kern="1200">
          <a:solidFill>
            <a:schemeClr val="tx2"/>
          </a:solidFill>
          <a:latin typeface="+mn-lt"/>
          <a:ea typeface="+mn-ea"/>
          <a:cs typeface="+mn-cs"/>
        </a:defRPr>
      </a:lvl2pPr>
      <a:lvl3pPr marL="0" indent="0" algn="l" defTabSz="685800" rtl="0" eaLnBrk="1" latinLnBrk="0" hangingPunct="1">
        <a:lnSpc>
          <a:spcPct val="90000"/>
        </a:lnSpc>
        <a:spcBef>
          <a:spcPts val="375"/>
        </a:spcBef>
        <a:buFont typeface="Arial" panose="020B0604020202020204" pitchFamily="34" charset="0"/>
        <a:buNone/>
        <a:defRPr sz="1050" kern="1200">
          <a:solidFill>
            <a:schemeClr val="tx2"/>
          </a:solidFill>
          <a:latin typeface="+mn-lt"/>
          <a:ea typeface="+mn-ea"/>
          <a:cs typeface="+mn-cs"/>
        </a:defRPr>
      </a:lvl3pPr>
      <a:lvl4pPr marL="0" indent="0" algn="l" defTabSz="685800" rtl="0" eaLnBrk="1" latinLnBrk="0" hangingPunct="1">
        <a:lnSpc>
          <a:spcPts val="2400"/>
        </a:lnSpc>
        <a:spcBef>
          <a:spcPts val="375"/>
        </a:spcBef>
        <a:buFont typeface="Arial" panose="020B0604020202020204" pitchFamily="34" charset="0"/>
        <a:buNone/>
        <a:defRPr sz="2550" b="1" i="0" kern="1200">
          <a:solidFill>
            <a:schemeClr val="tx2"/>
          </a:solidFill>
          <a:latin typeface="+mn-lt"/>
          <a:ea typeface="+mn-ea"/>
          <a:cs typeface="+mn-cs"/>
        </a:defRPr>
      </a:lvl4pPr>
      <a:lvl5pPr marL="0" indent="0" algn="l" defTabSz="685800" rtl="0" eaLnBrk="1" latinLnBrk="0" hangingPunct="1">
        <a:lnSpc>
          <a:spcPct val="90000"/>
        </a:lnSpc>
        <a:spcBef>
          <a:spcPts val="375"/>
        </a:spcBef>
        <a:buFont typeface="Calibri" panose="020F0502020204030204" pitchFamily="34" charset="0"/>
        <a:buNone/>
        <a:tabLst/>
        <a:defRPr sz="1350" b="1" kern="1200" cap="none" spc="0" baseline="0">
          <a:solidFill>
            <a:schemeClr val="tx2"/>
          </a:solidFill>
          <a:latin typeface="+mn-lt"/>
          <a:ea typeface="+mn-ea"/>
          <a:cs typeface="+mn-cs"/>
        </a:defRPr>
      </a:lvl5pPr>
      <a:lvl6pPr marL="0" indent="0" algn="l" defTabSz="685800" rtl="0" eaLnBrk="1" latinLnBrk="0" hangingPunct="1">
        <a:lnSpc>
          <a:spcPct val="90000"/>
        </a:lnSpc>
        <a:spcBef>
          <a:spcPts val="375"/>
        </a:spcBef>
        <a:buFont typeface="Arial" panose="020B0604020202020204" pitchFamily="34" charset="0"/>
        <a:buNone/>
        <a:defRPr sz="1050" b="1" kern="1200">
          <a:solidFill>
            <a:schemeClr val="tx2"/>
          </a:solidFill>
          <a:latin typeface="+mn-lt"/>
          <a:ea typeface="+mn-ea"/>
          <a:cs typeface="+mn-cs"/>
        </a:defRPr>
      </a:lvl6pPr>
      <a:lvl7pPr marL="197644" indent="-197644" algn="l" defTabSz="685800" rtl="0" eaLnBrk="1" latinLnBrk="0" hangingPunct="1">
        <a:lnSpc>
          <a:spcPct val="90000"/>
        </a:lnSpc>
        <a:spcBef>
          <a:spcPts val="375"/>
        </a:spcBef>
        <a:buFont typeface="+mj-lt"/>
        <a:buAutoNum type="arabicPeriod"/>
        <a:defRPr sz="1050" kern="1200">
          <a:solidFill>
            <a:schemeClr val="tx2"/>
          </a:solidFill>
          <a:latin typeface="+mn-lt"/>
          <a:ea typeface="+mn-ea"/>
          <a:cs typeface="+mn-cs"/>
        </a:defRPr>
      </a:lvl7pPr>
      <a:lvl8pPr marL="197644" indent="-197644" algn="l" defTabSz="685800" rtl="0" eaLnBrk="1" latinLnBrk="0" hangingPunct="1">
        <a:lnSpc>
          <a:spcPct val="90000"/>
        </a:lnSpc>
        <a:spcBef>
          <a:spcPts val="375"/>
        </a:spcBef>
        <a:buFont typeface="+mj-lt"/>
        <a:buAutoNum type="alphaLcPeriod"/>
        <a:defRPr sz="1050" kern="1200">
          <a:solidFill>
            <a:schemeClr val="tx2"/>
          </a:solidFill>
          <a:latin typeface="+mn-lt"/>
          <a:ea typeface="+mn-ea"/>
          <a:cs typeface="+mn-cs"/>
        </a:defRPr>
      </a:lvl8pPr>
      <a:lvl9pPr marL="0" indent="0" algn="l" defTabSz="685800" rtl="0" eaLnBrk="1" latinLnBrk="0" hangingPunct="1">
        <a:lnSpc>
          <a:spcPct val="90000"/>
        </a:lnSpc>
        <a:spcBef>
          <a:spcPts val="375"/>
        </a:spcBef>
        <a:buFont typeface="Arial" panose="020B0604020202020204" pitchFamily="34" charset="0"/>
        <a:buNone/>
        <a:defRPr sz="900" i="1" kern="1200">
          <a:solidFill>
            <a:schemeClr val="tx2"/>
          </a:solidFill>
          <a:latin typeface="+mn-lt"/>
          <a:ea typeface="+mn-ea"/>
          <a:cs typeface="+mn-cs"/>
        </a:defRPr>
      </a:lvl9pPr>
    </p:bodyStyle>
    <p:other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p:otherStyle>
  </p:txStyles>
  <p:extLst>
    <p:ext uri="{27BBF7A9-308A-43DC-89C8-2F10F3537804}">
      <p15:sldGuideLst xmlns:p15="http://schemas.microsoft.com/office/powerpoint/2012/main">
        <p15:guide id="1" pos="-2">
          <p15:clr>
            <a:srgbClr val="F26B43"/>
          </p15:clr>
        </p15:guide>
        <p15:guide id="2" pos="7679">
          <p15:clr>
            <a:srgbClr val="F26B43"/>
          </p15:clr>
        </p15:guide>
        <p15:guide id="4" orient="horz">
          <p15:clr>
            <a:srgbClr val="F26B43"/>
          </p15:clr>
        </p15:guide>
        <p15:guide id="5" orient="horz" pos="4320">
          <p15:clr>
            <a:srgbClr val="F26B43"/>
          </p15:clr>
        </p15:guide>
        <p15:guide id="7" pos="7338">
          <p15:clr>
            <a:srgbClr val="5ACBF0"/>
          </p15:clr>
        </p15:guide>
        <p15:guide id="8" orient="horz" pos="3974">
          <p15:clr>
            <a:srgbClr val="5ACBF0"/>
          </p15:clr>
        </p15:guide>
        <p15:guide id="9" pos="337">
          <p15:clr>
            <a:srgbClr val="5ACBF0"/>
          </p15:clr>
        </p15:guide>
        <p15:guide id="10" orient="horz" pos="453">
          <p15:clr>
            <a:srgbClr val="5ACBF0"/>
          </p15:clr>
        </p15:guide>
        <p15:guide id="11" orient="horz" pos="1240">
          <p15:clr>
            <a:srgbClr val="5ACBF0"/>
          </p15:clr>
        </p15:guide>
        <p15:guide id="12" orient="horz" pos="903">
          <p15:clr>
            <a:srgbClr val="5ACBF0"/>
          </p15:clr>
        </p15:guide>
      </p15:sldGuideLst>
    </p:ext>
  </p:extLst>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notesSlide" Target="../notesSlides/notesSlide10.xml"/><Relationship Id="rId1" Type="http://schemas.openxmlformats.org/officeDocument/2006/relationships/slideLayout" Target="../slideLayouts/slideLayout81.xml"/><Relationship Id="rId4" Type="http://schemas.openxmlformats.org/officeDocument/2006/relationships/image" Target="../media/image18.png"/></Relationships>
</file>

<file path=ppt/slides/_rels/slide11.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notesSlide" Target="../notesSlides/notesSlide11.xml"/><Relationship Id="rId1" Type="http://schemas.openxmlformats.org/officeDocument/2006/relationships/slideLayout" Target="../slideLayouts/slideLayout81.xml"/><Relationship Id="rId4" Type="http://schemas.openxmlformats.org/officeDocument/2006/relationships/image" Target="../media/image18.png"/></Relationships>
</file>

<file path=ppt/slides/_rels/slide12.xml.rels><?xml version="1.0" encoding="UTF-8" standalone="yes"?>
<Relationships xmlns="http://schemas.openxmlformats.org/package/2006/relationships"><Relationship Id="rId3" Type="http://schemas.openxmlformats.org/officeDocument/2006/relationships/image" Target="../media/image22.jpeg"/><Relationship Id="rId2" Type="http://schemas.openxmlformats.org/officeDocument/2006/relationships/notesSlide" Target="../notesSlides/notesSlide12.xml"/><Relationship Id="rId1" Type="http://schemas.openxmlformats.org/officeDocument/2006/relationships/slideLayout" Target="../slideLayouts/slideLayout81.xml"/><Relationship Id="rId4" Type="http://schemas.openxmlformats.org/officeDocument/2006/relationships/image" Target="../media/image18.png"/></Relationships>
</file>

<file path=ppt/slides/_rels/slide13.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notesSlide" Target="../notesSlides/notesSlide13.xml"/><Relationship Id="rId1" Type="http://schemas.openxmlformats.org/officeDocument/2006/relationships/slideLayout" Target="../slideLayouts/slideLayout80.xml"/></Relationships>
</file>

<file path=ppt/slides/_rels/slide14.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14.xml"/><Relationship Id="rId1" Type="http://schemas.openxmlformats.org/officeDocument/2006/relationships/slideLayout" Target="../slideLayouts/slideLayout81.xml"/><Relationship Id="rId4" Type="http://schemas.openxmlformats.org/officeDocument/2006/relationships/image" Target="../media/image18.png"/></Relationships>
</file>

<file path=ppt/slides/_rels/slide15.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15.xml"/><Relationship Id="rId1" Type="http://schemas.openxmlformats.org/officeDocument/2006/relationships/slideLayout" Target="../slideLayouts/slideLayout81.xml"/><Relationship Id="rId4" Type="http://schemas.openxmlformats.org/officeDocument/2006/relationships/image" Target="../media/image18.png"/></Relationships>
</file>

<file path=ppt/slides/_rels/slide16.xml.rels><?xml version="1.0" encoding="UTF-8" standalone="yes"?>
<Relationships xmlns="http://schemas.openxmlformats.org/package/2006/relationships"><Relationship Id="rId3" Type="http://schemas.microsoft.com/office/2018/10/relationships/comments" Target="../comments/modernComment_160D_756128B9.xml"/><Relationship Id="rId2" Type="http://schemas.openxmlformats.org/officeDocument/2006/relationships/notesSlide" Target="../notesSlides/notesSlide16.xml"/><Relationship Id="rId1" Type="http://schemas.openxmlformats.org/officeDocument/2006/relationships/slideLayout" Target="../slideLayouts/slideLayout6.xml"/><Relationship Id="rId6" Type="http://schemas.openxmlformats.org/officeDocument/2006/relationships/image" Target="../media/image27.png"/><Relationship Id="rId5" Type="http://schemas.openxmlformats.org/officeDocument/2006/relationships/image" Target="../media/image26.png"/><Relationship Id="rId4" Type="http://schemas.openxmlformats.org/officeDocument/2006/relationships/image" Target="../media/image19.png"/></Relationships>
</file>

<file path=ppt/slides/_rels/slide17.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notesSlide" Target="../notesSlides/notesSlide17.xml"/><Relationship Id="rId1" Type="http://schemas.openxmlformats.org/officeDocument/2006/relationships/slideLayout" Target="../slideLayouts/slideLayout6.xml"/><Relationship Id="rId5" Type="http://schemas.openxmlformats.org/officeDocument/2006/relationships/image" Target="../media/image27.png"/><Relationship Id="rId4" Type="http://schemas.openxmlformats.org/officeDocument/2006/relationships/image" Target="../media/image26.png"/></Relationships>
</file>

<file path=ppt/slides/_rels/slide18.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18.xml"/><Relationship Id="rId1" Type="http://schemas.openxmlformats.org/officeDocument/2006/relationships/slideLayout" Target="../slideLayouts/slideLayout3.xml"/></Relationships>
</file>

<file path=ppt/slides/_rels/slide19.xml.rels><?xml version="1.0" encoding="UTF-8" standalone="yes"?>
<Relationships xmlns="http://schemas.openxmlformats.org/package/2006/relationships"><Relationship Id="rId3" Type="http://schemas.microsoft.com/office/2018/10/relationships/comments" Target="../comments/modernComment_160E_1B6A8441.xml"/><Relationship Id="rId2" Type="http://schemas.openxmlformats.org/officeDocument/2006/relationships/notesSlide" Target="../notesSlides/notesSlide19.xml"/><Relationship Id="rId1" Type="http://schemas.openxmlformats.org/officeDocument/2006/relationships/slideLayout" Target="../slideLayouts/slideLayout34.xml"/><Relationship Id="rId4" Type="http://schemas.openxmlformats.org/officeDocument/2006/relationships/image" Target="../media/image28.png"/></Relationships>
</file>

<file path=ppt/slides/_rels/slide2.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notesSlide" Target="../notesSlides/notesSlide2.xml"/><Relationship Id="rId1" Type="http://schemas.openxmlformats.org/officeDocument/2006/relationships/slideLayout" Target="../slideLayouts/slideLayout2.xml"/><Relationship Id="rId4" Type="http://schemas.openxmlformats.org/officeDocument/2006/relationships/image" Target="../media/image12.png"/></Relationships>
</file>

<file path=ppt/slides/_rels/slide20.xml.rels><?xml version="1.0" encoding="UTF-8" standalone="yes"?>
<Relationships xmlns="http://schemas.openxmlformats.org/package/2006/relationships"><Relationship Id="rId3" Type="http://schemas.openxmlformats.org/officeDocument/2006/relationships/image" Target="../media/image29.png"/><Relationship Id="rId2" Type="http://schemas.openxmlformats.org/officeDocument/2006/relationships/notesSlide" Target="../notesSlides/notesSlide20.xml"/><Relationship Id="rId1" Type="http://schemas.openxmlformats.org/officeDocument/2006/relationships/slideLayout" Target="../slideLayouts/slideLayout34.xml"/></Relationships>
</file>

<file path=ppt/slides/_rels/slide21.xml.rels><?xml version="1.0" encoding="UTF-8" standalone="yes"?>
<Relationships xmlns="http://schemas.openxmlformats.org/package/2006/relationships"><Relationship Id="rId3" Type="http://schemas.microsoft.com/office/2018/10/relationships/comments" Target="../comments/modernComment_1610_BB7955C2.xml"/><Relationship Id="rId2" Type="http://schemas.openxmlformats.org/officeDocument/2006/relationships/notesSlide" Target="../notesSlides/notesSlide21.xml"/><Relationship Id="rId1" Type="http://schemas.openxmlformats.org/officeDocument/2006/relationships/slideLayout" Target="../slideLayouts/slideLayout34.xml"/><Relationship Id="rId4" Type="http://schemas.openxmlformats.org/officeDocument/2006/relationships/image" Target="../media/image30.png"/></Relationships>
</file>

<file path=ppt/slides/_rels/slide22.xml.rels><?xml version="1.0" encoding="UTF-8" standalone="yes"?>
<Relationships xmlns="http://schemas.openxmlformats.org/package/2006/relationships"><Relationship Id="rId3" Type="http://schemas.openxmlformats.org/officeDocument/2006/relationships/image" Target="../media/image31.png"/><Relationship Id="rId2" Type="http://schemas.openxmlformats.org/officeDocument/2006/relationships/notesSlide" Target="../notesSlides/notesSlide22.xml"/><Relationship Id="rId1" Type="http://schemas.openxmlformats.org/officeDocument/2006/relationships/slideLayout" Target="../slideLayouts/slideLayout34.xml"/></Relationships>
</file>

<file path=ppt/slides/_rels/slide23.xml.rels><?xml version="1.0" encoding="UTF-8" standalone="yes"?>
<Relationships xmlns="http://schemas.openxmlformats.org/package/2006/relationships"><Relationship Id="rId3" Type="http://schemas.openxmlformats.org/officeDocument/2006/relationships/image" Target="../media/image32.png"/><Relationship Id="rId2" Type="http://schemas.openxmlformats.org/officeDocument/2006/relationships/notesSlide" Target="../notesSlides/notesSlide23.xml"/><Relationship Id="rId1" Type="http://schemas.openxmlformats.org/officeDocument/2006/relationships/slideLayout" Target="../slideLayouts/slideLayout34.xml"/></Relationships>
</file>

<file path=ppt/slides/_rels/slide24.xml.rels><?xml version="1.0" encoding="UTF-8" standalone="yes"?>
<Relationships xmlns="http://schemas.openxmlformats.org/package/2006/relationships"><Relationship Id="rId8" Type="http://schemas.openxmlformats.org/officeDocument/2006/relationships/image" Target="../media/image36.png"/><Relationship Id="rId3" Type="http://schemas.microsoft.com/office/2018/10/relationships/comments" Target="../comments/modernComment_1613_FD85A678.xml"/><Relationship Id="rId7" Type="http://schemas.openxmlformats.org/officeDocument/2006/relationships/image" Target="../media/image35.png"/><Relationship Id="rId2" Type="http://schemas.openxmlformats.org/officeDocument/2006/relationships/notesSlide" Target="../notesSlides/notesSlide24.xml"/><Relationship Id="rId1" Type="http://schemas.openxmlformats.org/officeDocument/2006/relationships/slideLayout" Target="../slideLayouts/slideLayout22.xml"/><Relationship Id="rId6" Type="http://schemas.openxmlformats.org/officeDocument/2006/relationships/image" Target="../media/image32.png"/><Relationship Id="rId5" Type="http://schemas.openxmlformats.org/officeDocument/2006/relationships/image" Target="../media/image34.png"/><Relationship Id="rId4" Type="http://schemas.openxmlformats.org/officeDocument/2006/relationships/image" Target="../media/image33.png"/></Relationships>
</file>

<file path=ppt/slides/_rels/slide25.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notesSlide" Target="../notesSlides/notesSlide25.xml"/><Relationship Id="rId1" Type="http://schemas.openxmlformats.org/officeDocument/2006/relationships/slideLayout" Target="../slideLayouts/slideLayout2.xml"/><Relationship Id="rId4" Type="http://schemas.openxmlformats.org/officeDocument/2006/relationships/image" Target="../media/image12.png"/></Relationships>
</file>

<file path=ppt/slides/_rels/slide26.xml.rels><?xml version="1.0" encoding="UTF-8" standalone="yes"?>
<Relationships xmlns="http://schemas.openxmlformats.org/package/2006/relationships"><Relationship Id="rId3" Type="http://schemas.openxmlformats.org/officeDocument/2006/relationships/image" Target="../media/image37.png"/><Relationship Id="rId2" Type="http://schemas.openxmlformats.org/officeDocument/2006/relationships/notesSlide" Target="../notesSlides/notesSlide26.xml"/><Relationship Id="rId1" Type="http://schemas.openxmlformats.org/officeDocument/2006/relationships/slideLayout" Target="../slideLayouts/slideLayout2.xml"/></Relationships>
</file>

<file path=ppt/slides/_rels/slide3.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3.xml"/><Relationship Id="rId1" Type="http://schemas.openxmlformats.org/officeDocument/2006/relationships/slideLayout" Target="../slideLayouts/slideLayout3.xml"/></Relationships>
</file>

<file path=ppt/slides/_rels/slide4.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notesSlide" Target="../notesSlides/notesSlide4.xml"/><Relationship Id="rId1" Type="http://schemas.openxmlformats.org/officeDocument/2006/relationships/slideLayout" Target="../slideLayouts/slideLayout81.xml"/></Relationships>
</file>

<file path=ppt/slides/_rels/slide5.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notesSlide" Target="../notesSlides/notesSlide5.xml"/><Relationship Id="rId1" Type="http://schemas.openxmlformats.org/officeDocument/2006/relationships/slideLayout" Target="../slideLayouts/slideLayout81.xml"/></Relationships>
</file>

<file path=ppt/slides/_rels/slide6.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notesSlide" Target="../notesSlides/notesSlide6.xml"/><Relationship Id="rId1" Type="http://schemas.openxmlformats.org/officeDocument/2006/relationships/slideLayout" Target="../slideLayouts/slideLayout123.xml"/></Relationships>
</file>

<file path=ppt/slides/_rels/slide7.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7.xml"/><Relationship Id="rId1" Type="http://schemas.openxmlformats.org/officeDocument/2006/relationships/slideLayout" Target="../slideLayouts/slideLayout3.xml"/></Relationships>
</file>

<file path=ppt/slides/_rels/slide8.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notesSlide" Target="../notesSlides/notesSlide8.xml"/><Relationship Id="rId1" Type="http://schemas.openxmlformats.org/officeDocument/2006/relationships/slideLayout" Target="../slideLayouts/slideLayout81.xml"/><Relationship Id="rId4" Type="http://schemas.openxmlformats.org/officeDocument/2006/relationships/image" Target="../media/image18.png"/></Relationships>
</file>

<file path=ppt/slides/_rels/slide9.xml.rels><?xml version="1.0" encoding="UTF-8" standalone="yes"?>
<Relationships xmlns="http://schemas.openxmlformats.org/package/2006/relationships"><Relationship Id="rId3" Type="http://schemas.microsoft.com/office/2018/10/relationships/comments" Target="../comments/modernComment_1606_DF7201B9.xml"/><Relationship Id="rId2" Type="http://schemas.openxmlformats.org/officeDocument/2006/relationships/notesSlide" Target="../notesSlides/notesSlide9.xml"/><Relationship Id="rId1" Type="http://schemas.openxmlformats.org/officeDocument/2006/relationships/slideLayout" Target="../slideLayouts/slideLayout81.xml"/><Relationship Id="rId5" Type="http://schemas.openxmlformats.org/officeDocument/2006/relationships/image" Target="../media/image18.png"/><Relationship Id="rId4" Type="http://schemas.openxmlformats.org/officeDocument/2006/relationships/image" Target="../media/image19.pn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ctrTitle"/>
          </p:nvPr>
        </p:nvSpPr>
        <p:spPr/>
        <p:txBody>
          <a:bodyPr/>
          <a:lstStyle/>
          <a:p>
            <a:br>
              <a:rPr lang="nl-NL" dirty="0"/>
            </a:br>
            <a:r>
              <a:rPr lang="nl-NL" dirty="0" err="1"/>
              <a:t>Quest</a:t>
            </a:r>
            <a:r>
              <a:rPr lang="nl-NL" dirty="0"/>
              <a:t> 1</a:t>
            </a:r>
          </a:p>
        </p:txBody>
      </p:sp>
      <p:sp>
        <p:nvSpPr>
          <p:cNvPr id="3" name="Subtitel 2"/>
          <p:cNvSpPr>
            <a:spLocks noGrp="1"/>
          </p:cNvSpPr>
          <p:nvPr>
            <p:ph type="subTitle" idx="1"/>
          </p:nvPr>
        </p:nvSpPr>
        <p:spPr/>
        <p:txBody>
          <a:bodyPr/>
          <a:lstStyle/>
          <a:p>
            <a:r>
              <a:rPr lang="nl-NL" dirty="0"/>
              <a:t>Waar gaat deze lessenserie over?</a:t>
            </a:r>
          </a:p>
        </p:txBody>
      </p:sp>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Placeholder 6">
            <a:extLst>
              <a:ext uri="{FF2B5EF4-FFF2-40B4-BE49-F238E27FC236}">
                <a16:creationId xmlns:a16="http://schemas.microsoft.com/office/drawing/2014/main" id="{0DEDD5EF-18B2-CDB5-1BC1-9A6CDC12D48F}"/>
              </a:ext>
            </a:extLst>
          </p:cNvPr>
          <p:cNvPicPr>
            <a:picLocks noGrp="1" noChangeAspect="1"/>
          </p:cNvPicPr>
          <p:nvPr>
            <p:ph type="pic" sz="quarter" idx="14"/>
          </p:nvPr>
        </p:nvPicPr>
        <p:blipFill>
          <a:blip r:embed="rId3"/>
          <a:srcRect l="10223" r="10223"/>
          <a:stretch>
            <a:fillRect/>
          </a:stretch>
        </p:blipFill>
        <p:spPr>
          <a:xfrm>
            <a:off x="1" y="0"/>
            <a:ext cx="9143999" cy="5143500"/>
          </a:xfrm>
          <a:prstGeom prst="rect">
            <a:avLst/>
          </a:prstGeom>
        </p:spPr>
      </p:pic>
      <p:sp>
        <p:nvSpPr>
          <p:cNvPr id="4" name="Footer Placeholder 3">
            <a:extLst>
              <a:ext uri="{FF2B5EF4-FFF2-40B4-BE49-F238E27FC236}">
                <a16:creationId xmlns:a16="http://schemas.microsoft.com/office/drawing/2014/main" id="{B5F022B8-4CF6-CBF0-0F10-2EEA349558FE}"/>
              </a:ext>
            </a:extLst>
          </p:cNvPr>
          <p:cNvSpPr>
            <a:spLocks noGrp="1"/>
          </p:cNvSpPr>
          <p:nvPr>
            <p:ph type="ftr" sz="quarter" idx="11"/>
          </p:nvPr>
        </p:nvSpPr>
        <p:spPr>
          <a:xfrm>
            <a:off x="7937480" y="111125"/>
            <a:ext cx="7398379" cy="94774"/>
          </a:xfrm>
        </p:spPr>
        <p:txBody>
          <a:bodyPr/>
          <a:lstStyle/>
          <a:p>
            <a:r>
              <a:rPr lang="nl-NL" sz="700" dirty="0">
                <a:effectLst/>
                <a:latin typeface="Aptos" panose="020B0004020202020204" pitchFamily="34" charset="0"/>
                <a:ea typeface="Aptos" panose="020B0004020202020204" pitchFamily="34" charset="0"/>
                <a:cs typeface="Times New Roman" panose="02020603050405020304" pitchFamily="18" charset="0"/>
              </a:rPr>
              <a:t>©</a:t>
            </a:r>
            <a:r>
              <a:rPr lang="nl-NL" sz="700" dirty="0">
                <a:latin typeface="Aptos" panose="020B0004020202020204" pitchFamily="34" charset="0"/>
                <a:ea typeface="Aptos" panose="020B0004020202020204" pitchFamily="34" charset="0"/>
                <a:cs typeface="Times New Roman" panose="02020603050405020304" pitchFamily="18" charset="0"/>
              </a:rPr>
              <a:t> Roos </a:t>
            </a:r>
            <a:r>
              <a:rPr lang="nl-NL" sz="700" dirty="0" err="1">
                <a:latin typeface="Aptos" panose="020B0004020202020204" pitchFamily="34" charset="0"/>
                <a:ea typeface="Aptos" panose="020B0004020202020204" pitchFamily="34" charset="0"/>
                <a:cs typeface="Times New Roman" panose="02020603050405020304" pitchFamily="18" charset="0"/>
              </a:rPr>
              <a:t>Aldershoff</a:t>
            </a:r>
            <a:r>
              <a:rPr lang="nl-NL" sz="700" dirty="0">
                <a:latin typeface="Aptos" panose="020B0004020202020204" pitchFamily="34" charset="0"/>
                <a:ea typeface="Aptos" panose="020B0004020202020204" pitchFamily="34" charset="0"/>
                <a:cs typeface="Times New Roman" panose="02020603050405020304" pitchFamily="18" charset="0"/>
              </a:rPr>
              <a:t> Fotografie</a:t>
            </a:r>
            <a:endParaRPr lang="nl-NL" sz="700" dirty="0"/>
          </a:p>
        </p:txBody>
      </p:sp>
      <p:sp>
        <p:nvSpPr>
          <p:cNvPr id="3" name="Tijdelijke aanduiding voor voettekst 3">
            <a:extLst>
              <a:ext uri="{FF2B5EF4-FFF2-40B4-BE49-F238E27FC236}">
                <a16:creationId xmlns:a16="http://schemas.microsoft.com/office/drawing/2014/main" id="{3C59A6BA-9558-F67D-4A77-45BEE1AFF868}"/>
              </a:ext>
            </a:extLst>
          </p:cNvPr>
          <p:cNvSpPr txBox="1">
            <a:spLocks/>
          </p:cNvSpPr>
          <p:nvPr/>
        </p:nvSpPr>
        <p:spPr>
          <a:xfrm>
            <a:off x="361218" y="4851527"/>
            <a:ext cx="9864505" cy="126365"/>
          </a:xfrm>
          <a:prstGeom prst="rect">
            <a:avLst/>
          </a:prstGeom>
        </p:spPr>
        <p:txBody>
          <a:bodyPr vert="horz" lIns="0" tIns="0" rIns="0" bIns="0" rtlCol="0" anchor="ctr"/>
          <a:lstStyle>
            <a:defPPr>
              <a:defRPr lang="nl-NL"/>
            </a:defPPr>
            <a:lvl1pPr marL="0" algn="l" defTabSz="457200" rtl="0" eaLnBrk="1" latinLnBrk="0" hangingPunct="1">
              <a:defRPr sz="600" kern="1200">
                <a:solidFill>
                  <a:schemeClr val="bg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914400">
              <a:defRPr/>
            </a:pPr>
            <a:r>
              <a:rPr lang="nl-NL" sz="800">
                <a:solidFill>
                  <a:prstClr val="white"/>
                </a:solidFill>
                <a:latin typeface="Arial"/>
              </a:rPr>
              <a:t>Erasmus University Rotterdam </a:t>
            </a:r>
          </a:p>
        </p:txBody>
      </p:sp>
      <p:pic>
        <p:nvPicPr>
          <p:cNvPr id="6" name="Picture 5">
            <a:extLst>
              <a:ext uri="{FF2B5EF4-FFF2-40B4-BE49-F238E27FC236}">
                <a16:creationId xmlns:a16="http://schemas.microsoft.com/office/drawing/2014/main" id="{8BD31669-08DB-2795-3057-623B6D1A0B73}"/>
              </a:ext>
            </a:extLst>
          </p:cNvPr>
          <p:cNvPicPr>
            <a:picLocks noChangeAspect="1"/>
          </p:cNvPicPr>
          <p:nvPr/>
        </p:nvPicPr>
        <p:blipFill>
          <a:blip r:embed="rId4"/>
          <a:stretch>
            <a:fillRect/>
          </a:stretch>
        </p:blipFill>
        <p:spPr>
          <a:xfrm>
            <a:off x="0" y="83381"/>
            <a:ext cx="2150534" cy="5060119"/>
          </a:xfrm>
          <a:prstGeom prst="rect">
            <a:avLst/>
          </a:prstGeom>
        </p:spPr>
      </p:pic>
      <p:sp>
        <p:nvSpPr>
          <p:cNvPr id="11" name="TextBox 10">
            <a:extLst>
              <a:ext uri="{FF2B5EF4-FFF2-40B4-BE49-F238E27FC236}">
                <a16:creationId xmlns:a16="http://schemas.microsoft.com/office/drawing/2014/main" id="{65FA767F-2042-8956-502F-83687AB8FAA4}"/>
              </a:ext>
            </a:extLst>
          </p:cNvPr>
          <p:cNvSpPr txBox="1"/>
          <p:nvPr/>
        </p:nvSpPr>
        <p:spPr>
          <a:xfrm>
            <a:off x="228580" y="4795807"/>
            <a:ext cx="7708900" cy="215444"/>
          </a:xfrm>
          <a:prstGeom prst="rect">
            <a:avLst/>
          </a:prstGeom>
          <a:noFill/>
        </p:spPr>
        <p:txBody>
          <a:bodyPr wrap="square">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nl-NL" sz="800" b="0" i="0" u="none" strike="noStrike" kern="1200" cap="none" spc="0" normalizeH="0" baseline="0" noProof="0">
                <a:ln>
                  <a:noFill/>
                </a:ln>
                <a:solidFill>
                  <a:prstClr val="white"/>
                </a:solidFill>
                <a:effectLst/>
                <a:uLnTx/>
                <a:uFillTx/>
                <a:latin typeface="Arial"/>
                <a:ea typeface="+mn-ea"/>
                <a:cs typeface="+mn-cs"/>
              </a:rPr>
              <a:t>Erasmus University Rotterdam </a:t>
            </a:r>
          </a:p>
        </p:txBody>
      </p:sp>
    </p:spTree>
    <p:extLst>
      <p:ext uri="{BB962C8B-B14F-4D97-AF65-F5344CB8AC3E}">
        <p14:creationId xmlns:p14="http://schemas.microsoft.com/office/powerpoint/2010/main" val="282786648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a:extLst>
              <a:ext uri="{FF2B5EF4-FFF2-40B4-BE49-F238E27FC236}">
                <a16:creationId xmlns:a16="http://schemas.microsoft.com/office/drawing/2014/main" id="{8D5B28CD-68A6-71A2-27D9-2798FDCE285D}"/>
              </a:ext>
            </a:extLst>
          </p:cNvPr>
          <p:cNvPicPr>
            <a:picLocks noChangeAspect="1"/>
          </p:cNvPicPr>
          <p:nvPr/>
        </p:nvPicPr>
        <p:blipFill>
          <a:blip r:embed="rId3"/>
          <a:stretch>
            <a:fillRect/>
          </a:stretch>
        </p:blipFill>
        <p:spPr>
          <a:xfrm>
            <a:off x="0" y="-1"/>
            <a:ext cx="9144000" cy="5148073"/>
          </a:xfrm>
          <a:prstGeom prst="rect">
            <a:avLst/>
          </a:prstGeom>
        </p:spPr>
      </p:pic>
      <p:pic>
        <p:nvPicPr>
          <p:cNvPr id="5" name="Picture 4">
            <a:extLst>
              <a:ext uri="{FF2B5EF4-FFF2-40B4-BE49-F238E27FC236}">
                <a16:creationId xmlns:a16="http://schemas.microsoft.com/office/drawing/2014/main" id="{495F6489-B3AD-C670-EF99-7FFE0DAAA3DC}"/>
              </a:ext>
            </a:extLst>
          </p:cNvPr>
          <p:cNvPicPr>
            <a:picLocks noChangeAspect="1"/>
          </p:cNvPicPr>
          <p:nvPr/>
        </p:nvPicPr>
        <p:blipFill>
          <a:blip r:embed="rId4"/>
          <a:stretch>
            <a:fillRect/>
          </a:stretch>
        </p:blipFill>
        <p:spPr>
          <a:xfrm>
            <a:off x="0" y="83381"/>
            <a:ext cx="2150534" cy="5060119"/>
          </a:xfrm>
          <a:prstGeom prst="rect">
            <a:avLst/>
          </a:prstGeom>
        </p:spPr>
      </p:pic>
      <p:sp>
        <p:nvSpPr>
          <p:cNvPr id="4" name="Footer Placeholder 3">
            <a:extLst>
              <a:ext uri="{FF2B5EF4-FFF2-40B4-BE49-F238E27FC236}">
                <a16:creationId xmlns:a16="http://schemas.microsoft.com/office/drawing/2014/main" id="{67EBD774-B31B-FD67-92D6-199E8BEB384C}"/>
              </a:ext>
            </a:extLst>
          </p:cNvPr>
          <p:cNvSpPr>
            <a:spLocks noGrp="1"/>
          </p:cNvSpPr>
          <p:nvPr>
            <p:ph type="ftr" sz="quarter" idx="11"/>
          </p:nvPr>
        </p:nvSpPr>
        <p:spPr>
          <a:xfrm>
            <a:off x="7175480" y="128058"/>
            <a:ext cx="7398379" cy="94774"/>
          </a:xfrm>
        </p:spPr>
        <p:txBody>
          <a:bodyPr/>
          <a:lstStyle/>
          <a:p>
            <a:r>
              <a:rPr lang="nl-NL" dirty="0"/>
              <a:t>https://media.nhnieuws.nl/images/491857.00f881d.jpg </a:t>
            </a:r>
          </a:p>
        </p:txBody>
      </p:sp>
      <p:sp>
        <p:nvSpPr>
          <p:cNvPr id="3" name="Tijdelijke aanduiding voor voettekst 3">
            <a:extLst>
              <a:ext uri="{FF2B5EF4-FFF2-40B4-BE49-F238E27FC236}">
                <a16:creationId xmlns:a16="http://schemas.microsoft.com/office/drawing/2014/main" id="{8E461C2F-9E42-5507-B0D3-DCF2A64B578E}"/>
              </a:ext>
            </a:extLst>
          </p:cNvPr>
          <p:cNvSpPr txBox="1">
            <a:spLocks/>
          </p:cNvSpPr>
          <p:nvPr/>
        </p:nvSpPr>
        <p:spPr>
          <a:xfrm>
            <a:off x="327351" y="4851527"/>
            <a:ext cx="9864505" cy="126365"/>
          </a:xfrm>
          <a:prstGeom prst="rect">
            <a:avLst/>
          </a:prstGeom>
        </p:spPr>
        <p:txBody>
          <a:bodyPr vert="horz" lIns="0" tIns="0" rIns="0" bIns="0" rtlCol="0" anchor="ctr"/>
          <a:lstStyle>
            <a:defPPr>
              <a:defRPr lang="nl-NL"/>
            </a:defPPr>
            <a:lvl1pPr marL="0" algn="l" defTabSz="457200" rtl="0" eaLnBrk="1" latinLnBrk="0" hangingPunct="1">
              <a:defRPr sz="600" kern="1200">
                <a:solidFill>
                  <a:schemeClr val="bg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914400">
              <a:defRPr/>
            </a:pPr>
            <a:r>
              <a:rPr lang="nl-NL" sz="800">
                <a:solidFill>
                  <a:prstClr val="white"/>
                </a:solidFill>
                <a:latin typeface="Arial"/>
              </a:rPr>
              <a:t>Erasmus University Rotterdam </a:t>
            </a:r>
          </a:p>
        </p:txBody>
      </p:sp>
    </p:spTree>
    <p:extLst>
      <p:ext uri="{BB962C8B-B14F-4D97-AF65-F5344CB8AC3E}">
        <p14:creationId xmlns:p14="http://schemas.microsoft.com/office/powerpoint/2010/main" val="289676164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4E8F47B-F27F-F654-7AC6-F03B5E922886}"/>
            </a:ext>
          </a:extLst>
        </p:cNvPr>
        <p:cNvGrpSpPr/>
        <p:nvPr/>
      </p:nvGrpSpPr>
      <p:grpSpPr>
        <a:xfrm>
          <a:off x="0" y="0"/>
          <a:ext cx="0" cy="0"/>
          <a:chOff x="0" y="0"/>
          <a:chExt cx="0" cy="0"/>
        </a:xfrm>
      </p:grpSpPr>
      <p:pic>
        <p:nvPicPr>
          <p:cNvPr id="1026" name="Picture 2">
            <a:extLst>
              <a:ext uri="{FF2B5EF4-FFF2-40B4-BE49-F238E27FC236}">
                <a16:creationId xmlns:a16="http://schemas.microsoft.com/office/drawing/2014/main" id="{BB40FBCD-5715-BDA1-CFE1-6CCA34634800}"/>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t="7938" b="7802"/>
          <a:stretch/>
        </p:blipFill>
        <p:spPr bwMode="auto">
          <a:xfrm>
            <a:off x="-12456" y="0"/>
            <a:ext cx="9156456" cy="5143500"/>
          </a:xfrm>
          <a:prstGeom prst="rect">
            <a:avLst/>
          </a:prstGeom>
          <a:noFill/>
          <a:extLst>
            <a:ext uri="{909E8E84-426E-40DD-AFC4-6F175D3DCCD1}">
              <a14:hiddenFill xmlns:a14="http://schemas.microsoft.com/office/drawing/2010/main">
                <a:solidFill>
                  <a:srgbClr val="FFFFFF"/>
                </a:solidFill>
              </a14:hiddenFill>
            </a:ext>
          </a:extLst>
        </p:spPr>
      </p:pic>
      <p:sp>
        <p:nvSpPr>
          <p:cNvPr id="6" name="TextBox 5">
            <a:extLst>
              <a:ext uri="{FF2B5EF4-FFF2-40B4-BE49-F238E27FC236}">
                <a16:creationId xmlns:a16="http://schemas.microsoft.com/office/drawing/2014/main" id="{7B9F2772-F9E5-41F0-544D-F6C46E02E4DC}"/>
              </a:ext>
            </a:extLst>
          </p:cNvPr>
          <p:cNvSpPr txBox="1"/>
          <p:nvPr/>
        </p:nvSpPr>
        <p:spPr>
          <a:xfrm>
            <a:off x="5884334" y="6866"/>
            <a:ext cx="6519332" cy="184666"/>
          </a:xfrm>
          <a:prstGeom prst="rect">
            <a:avLst/>
          </a:prstGeom>
          <a:noFill/>
        </p:spPr>
        <p:txBody>
          <a:bodyPr wrap="square">
            <a:spAutoFit/>
          </a:bodyPr>
          <a:lstStyle/>
          <a:p>
            <a:r>
              <a:rPr lang="nl-NL" sz="600">
                <a:solidFill>
                  <a:schemeClr val="bg1"/>
                </a:solidFill>
              </a:rPr>
              <a:t>https://www.monash.edu/__data/assets/image/0007/971926/33_mri_machine_371342.jpg</a:t>
            </a:r>
          </a:p>
        </p:txBody>
      </p:sp>
      <p:sp>
        <p:nvSpPr>
          <p:cNvPr id="7" name="Tijdelijke aanduiding voor voettekst 3">
            <a:extLst>
              <a:ext uri="{FF2B5EF4-FFF2-40B4-BE49-F238E27FC236}">
                <a16:creationId xmlns:a16="http://schemas.microsoft.com/office/drawing/2014/main" id="{3A145C07-D97B-A42C-0756-C9137420C0A9}"/>
              </a:ext>
            </a:extLst>
          </p:cNvPr>
          <p:cNvSpPr txBox="1">
            <a:spLocks/>
          </p:cNvSpPr>
          <p:nvPr/>
        </p:nvSpPr>
        <p:spPr>
          <a:xfrm>
            <a:off x="361218" y="4851527"/>
            <a:ext cx="9864505" cy="126365"/>
          </a:xfrm>
          <a:prstGeom prst="rect">
            <a:avLst/>
          </a:prstGeom>
        </p:spPr>
        <p:txBody>
          <a:bodyPr vert="horz" lIns="0" tIns="0" rIns="0" bIns="0" rtlCol="0" anchor="ctr"/>
          <a:lstStyle>
            <a:defPPr>
              <a:defRPr lang="nl-NL"/>
            </a:defPPr>
            <a:lvl1pPr marL="0" algn="l" defTabSz="457200" rtl="0" eaLnBrk="1" latinLnBrk="0" hangingPunct="1">
              <a:defRPr sz="600" kern="1200">
                <a:solidFill>
                  <a:schemeClr val="bg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914400">
              <a:defRPr/>
            </a:pPr>
            <a:r>
              <a:rPr lang="nl-NL" sz="800">
                <a:solidFill>
                  <a:prstClr val="white"/>
                </a:solidFill>
                <a:latin typeface="Arial"/>
              </a:rPr>
              <a:t>Erasmus University Rotterdam </a:t>
            </a:r>
          </a:p>
        </p:txBody>
      </p:sp>
      <p:pic>
        <p:nvPicPr>
          <p:cNvPr id="8" name="Picture 7">
            <a:extLst>
              <a:ext uri="{FF2B5EF4-FFF2-40B4-BE49-F238E27FC236}">
                <a16:creationId xmlns:a16="http://schemas.microsoft.com/office/drawing/2014/main" id="{E16C1CEA-126F-5086-B53E-1A2918477591}"/>
              </a:ext>
            </a:extLst>
          </p:cNvPr>
          <p:cNvPicPr>
            <a:picLocks noChangeAspect="1"/>
          </p:cNvPicPr>
          <p:nvPr/>
        </p:nvPicPr>
        <p:blipFill>
          <a:blip r:embed="rId4"/>
          <a:stretch>
            <a:fillRect/>
          </a:stretch>
        </p:blipFill>
        <p:spPr>
          <a:xfrm>
            <a:off x="0" y="83381"/>
            <a:ext cx="2150534" cy="5060119"/>
          </a:xfrm>
          <a:prstGeom prst="rect">
            <a:avLst/>
          </a:prstGeom>
        </p:spPr>
      </p:pic>
      <p:sp>
        <p:nvSpPr>
          <p:cNvPr id="12" name="TextBox 11">
            <a:extLst>
              <a:ext uri="{FF2B5EF4-FFF2-40B4-BE49-F238E27FC236}">
                <a16:creationId xmlns:a16="http://schemas.microsoft.com/office/drawing/2014/main" id="{12537A24-7F44-5EEA-6A96-E5510D25206B}"/>
              </a:ext>
            </a:extLst>
          </p:cNvPr>
          <p:cNvSpPr txBox="1"/>
          <p:nvPr/>
        </p:nvSpPr>
        <p:spPr>
          <a:xfrm>
            <a:off x="226484" y="4806987"/>
            <a:ext cx="6244166" cy="215444"/>
          </a:xfrm>
          <a:prstGeom prst="rect">
            <a:avLst/>
          </a:prstGeom>
          <a:noFill/>
        </p:spPr>
        <p:txBody>
          <a:bodyPr wrap="square">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nl-NL" sz="800" b="0" i="0" u="none" strike="noStrike" kern="1200" cap="none" spc="0" normalizeH="0" baseline="0" noProof="0">
                <a:ln>
                  <a:noFill/>
                </a:ln>
                <a:solidFill>
                  <a:prstClr val="white"/>
                </a:solidFill>
                <a:effectLst/>
                <a:uLnTx/>
                <a:uFillTx/>
                <a:latin typeface="Arial"/>
                <a:ea typeface="+mn-ea"/>
                <a:cs typeface="+mn-cs"/>
              </a:rPr>
              <a:t>Erasmus University Rotterdam </a:t>
            </a:r>
          </a:p>
        </p:txBody>
      </p:sp>
    </p:spTree>
    <p:extLst>
      <p:ext uri="{BB962C8B-B14F-4D97-AF65-F5344CB8AC3E}">
        <p14:creationId xmlns:p14="http://schemas.microsoft.com/office/powerpoint/2010/main" val="11180426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8">
            <a:extLst>
              <a:ext uri="{FF2B5EF4-FFF2-40B4-BE49-F238E27FC236}">
                <a16:creationId xmlns:a16="http://schemas.microsoft.com/office/drawing/2014/main" id="{B88A718A-5229-8435-F441-F626AAD8448C}"/>
              </a:ext>
            </a:extLst>
          </p:cNvPr>
          <p:cNvPicPr>
            <a:picLocks noChangeAspect="1"/>
          </p:cNvPicPr>
          <p:nvPr/>
        </p:nvPicPr>
        <p:blipFill>
          <a:blip r:embed="rId3"/>
          <a:srcRect t="4707" b="10595"/>
          <a:stretch/>
        </p:blipFill>
        <p:spPr>
          <a:xfrm>
            <a:off x="2505076" y="-1"/>
            <a:ext cx="6638924" cy="5154387"/>
          </a:xfrm>
          <a:prstGeom prst="rect">
            <a:avLst/>
          </a:prstGeom>
          <a:noFill/>
        </p:spPr>
      </p:pic>
      <p:sp>
        <p:nvSpPr>
          <p:cNvPr id="3" name="Text Placeholder 2">
            <a:extLst>
              <a:ext uri="{FF2B5EF4-FFF2-40B4-BE49-F238E27FC236}">
                <a16:creationId xmlns:a16="http://schemas.microsoft.com/office/drawing/2014/main" id="{12707E34-895F-187F-10EA-C4227C311A12}"/>
              </a:ext>
            </a:extLst>
          </p:cNvPr>
          <p:cNvSpPr>
            <a:spLocks noGrp="1"/>
          </p:cNvSpPr>
          <p:nvPr>
            <p:ph type="body" sz="quarter" idx="21"/>
          </p:nvPr>
        </p:nvSpPr>
        <p:spPr/>
        <p:txBody>
          <a:bodyPr/>
          <a:lstStyle/>
          <a:p>
            <a:endParaRPr lang="nl-NL" dirty="0"/>
          </a:p>
        </p:txBody>
      </p:sp>
      <p:sp>
        <p:nvSpPr>
          <p:cNvPr id="5" name="Footer Placeholder 4">
            <a:extLst>
              <a:ext uri="{FF2B5EF4-FFF2-40B4-BE49-F238E27FC236}">
                <a16:creationId xmlns:a16="http://schemas.microsoft.com/office/drawing/2014/main" id="{0C0DF017-C050-6A68-141E-4B2C23389E3F}"/>
              </a:ext>
            </a:extLst>
          </p:cNvPr>
          <p:cNvSpPr>
            <a:spLocks noGrp="1"/>
          </p:cNvSpPr>
          <p:nvPr>
            <p:ph type="ftr" sz="quarter" idx="11"/>
          </p:nvPr>
        </p:nvSpPr>
        <p:spPr>
          <a:xfrm>
            <a:off x="8039079" y="65379"/>
            <a:ext cx="7398379" cy="94774"/>
          </a:xfrm>
        </p:spPr>
        <p:txBody>
          <a:bodyPr/>
          <a:lstStyle/>
          <a:p>
            <a:r>
              <a:rPr lang="nl-NL"/>
              <a:t>https://erasmussport.nl/fitness/ </a:t>
            </a:r>
            <a:endParaRPr lang="nl-NL" dirty="0"/>
          </a:p>
        </p:txBody>
      </p:sp>
      <p:sp>
        <p:nvSpPr>
          <p:cNvPr id="8" name="Title 7">
            <a:extLst>
              <a:ext uri="{FF2B5EF4-FFF2-40B4-BE49-F238E27FC236}">
                <a16:creationId xmlns:a16="http://schemas.microsoft.com/office/drawing/2014/main" id="{DFCEFC09-34EC-9A0D-9518-33FB52EEE346}"/>
              </a:ext>
            </a:extLst>
          </p:cNvPr>
          <p:cNvSpPr>
            <a:spLocks noGrp="1"/>
          </p:cNvSpPr>
          <p:nvPr>
            <p:ph type="title"/>
          </p:nvPr>
        </p:nvSpPr>
        <p:spPr/>
        <p:txBody>
          <a:bodyPr/>
          <a:lstStyle/>
          <a:p>
            <a:endParaRPr lang="nl-NL"/>
          </a:p>
        </p:txBody>
      </p:sp>
      <p:sp>
        <p:nvSpPr>
          <p:cNvPr id="4" name="TextBox 3">
            <a:extLst>
              <a:ext uri="{FF2B5EF4-FFF2-40B4-BE49-F238E27FC236}">
                <a16:creationId xmlns:a16="http://schemas.microsoft.com/office/drawing/2014/main" id="{47D426B5-979A-95F2-BD9C-67A5B25931A3}"/>
              </a:ext>
            </a:extLst>
          </p:cNvPr>
          <p:cNvSpPr txBox="1"/>
          <p:nvPr/>
        </p:nvSpPr>
        <p:spPr>
          <a:xfrm>
            <a:off x="266701" y="4796825"/>
            <a:ext cx="9135532" cy="215444"/>
          </a:xfrm>
          <a:prstGeom prst="rect">
            <a:avLst/>
          </a:prstGeom>
          <a:noFill/>
        </p:spPr>
        <p:txBody>
          <a:bodyPr wrap="square">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nl-NL" sz="800" b="0" i="0" u="none" strike="noStrike" kern="1200" cap="none" spc="0" normalizeH="0" baseline="0" noProof="0">
                <a:ln>
                  <a:noFill/>
                </a:ln>
                <a:solidFill>
                  <a:prstClr val="white"/>
                </a:solidFill>
                <a:effectLst/>
                <a:uLnTx/>
                <a:uFillTx/>
                <a:latin typeface="Arial"/>
                <a:ea typeface="+mn-ea"/>
                <a:cs typeface="+mn-cs"/>
              </a:rPr>
              <a:t>Erasmus University Rotterdam </a:t>
            </a:r>
          </a:p>
        </p:txBody>
      </p:sp>
    </p:spTree>
    <p:extLst>
      <p:ext uri="{BB962C8B-B14F-4D97-AF65-F5344CB8AC3E}">
        <p14:creationId xmlns:p14="http://schemas.microsoft.com/office/powerpoint/2010/main" val="387249663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a:extLst>
              <a:ext uri="{FF2B5EF4-FFF2-40B4-BE49-F238E27FC236}">
                <a16:creationId xmlns:a16="http://schemas.microsoft.com/office/drawing/2014/main" id="{5358C1F4-2A3B-0B97-E03B-D1534CAF4321}"/>
              </a:ext>
            </a:extLst>
          </p:cNvPr>
          <p:cNvPicPr>
            <a:picLocks noChangeAspect="1"/>
          </p:cNvPicPr>
          <p:nvPr/>
        </p:nvPicPr>
        <p:blipFill>
          <a:blip r:embed="rId3"/>
          <a:srcRect l="3583" r="3583"/>
          <a:stretch/>
        </p:blipFill>
        <p:spPr>
          <a:xfrm>
            <a:off x="0" y="0"/>
            <a:ext cx="9144000" cy="5143499"/>
          </a:xfrm>
          <a:prstGeom prst="rect">
            <a:avLst/>
          </a:prstGeom>
        </p:spPr>
      </p:pic>
      <p:sp>
        <p:nvSpPr>
          <p:cNvPr id="4" name="Footer Placeholder 3">
            <a:extLst>
              <a:ext uri="{FF2B5EF4-FFF2-40B4-BE49-F238E27FC236}">
                <a16:creationId xmlns:a16="http://schemas.microsoft.com/office/drawing/2014/main" id="{B93274B2-5FE2-634D-D66C-81349177C5AB}"/>
              </a:ext>
            </a:extLst>
          </p:cNvPr>
          <p:cNvSpPr>
            <a:spLocks noGrp="1"/>
          </p:cNvSpPr>
          <p:nvPr>
            <p:ph type="ftr" sz="quarter" idx="11"/>
          </p:nvPr>
        </p:nvSpPr>
        <p:spPr>
          <a:xfrm>
            <a:off x="6896080" y="102658"/>
            <a:ext cx="7398379" cy="94774"/>
          </a:xfrm>
        </p:spPr>
        <p:txBody>
          <a:bodyPr/>
          <a:lstStyle/>
          <a:p>
            <a:r>
              <a:rPr lang="nl-NL" dirty="0"/>
              <a:t>https://www.spar.nl/winkels/spar-university-eur-rotterdam-547/ </a:t>
            </a:r>
          </a:p>
        </p:txBody>
      </p:sp>
      <p:pic>
        <p:nvPicPr>
          <p:cNvPr id="3" name="Picture 2">
            <a:extLst>
              <a:ext uri="{FF2B5EF4-FFF2-40B4-BE49-F238E27FC236}">
                <a16:creationId xmlns:a16="http://schemas.microsoft.com/office/drawing/2014/main" id="{82940904-8D5A-3593-EA7C-2447D39A8545}"/>
              </a:ext>
            </a:extLst>
          </p:cNvPr>
          <p:cNvPicPr>
            <a:picLocks noChangeAspect="1"/>
          </p:cNvPicPr>
          <p:nvPr/>
        </p:nvPicPr>
        <p:blipFill>
          <a:blip r:embed="rId4"/>
          <a:stretch>
            <a:fillRect/>
          </a:stretch>
        </p:blipFill>
        <p:spPr>
          <a:xfrm>
            <a:off x="0" y="83381"/>
            <a:ext cx="2150534" cy="5060119"/>
          </a:xfrm>
          <a:prstGeom prst="rect">
            <a:avLst/>
          </a:prstGeom>
        </p:spPr>
      </p:pic>
      <p:sp>
        <p:nvSpPr>
          <p:cNvPr id="7" name="TextBox 6">
            <a:extLst>
              <a:ext uri="{FF2B5EF4-FFF2-40B4-BE49-F238E27FC236}">
                <a16:creationId xmlns:a16="http://schemas.microsoft.com/office/drawing/2014/main" id="{B1716FD9-8235-F679-72FF-913A43127F40}"/>
              </a:ext>
            </a:extLst>
          </p:cNvPr>
          <p:cNvSpPr txBox="1"/>
          <p:nvPr/>
        </p:nvSpPr>
        <p:spPr>
          <a:xfrm>
            <a:off x="156633" y="4844675"/>
            <a:ext cx="7188200" cy="215444"/>
          </a:xfrm>
          <a:prstGeom prst="rect">
            <a:avLst/>
          </a:prstGeom>
          <a:noFill/>
        </p:spPr>
        <p:txBody>
          <a:bodyPr wrap="square">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nl-NL" sz="800" b="0" i="0" u="none" strike="noStrike" kern="1200" cap="none" spc="0" normalizeH="0" baseline="0" noProof="0">
                <a:ln>
                  <a:noFill/>
                </a:ln>
                <a:solidFill>
                  <a:prstClr val="white"/>
                </a:solidFill>
                <a:effectLst/>
                <a:uLnTx/>
                <a:uFillTx/>
                <a:latin typeface="Arial"/>
                <a:ea typeface="+mn-ea"/>
                <a:cs typeface="+mn-cs"/>
              </a:rPr>
              <a:t>Erasmus University Rotterdam </a:t>
            </a:r>
          </a:p>
        </p:txBody>
      </p:sp>
    </p:spTree>
    <p:extLst>
      <p:ext uri="{BB962C8B-B14F-4D97-AF65-F5344CB8AC3E}">
        <p14:creationId xmlns:p14="http://schemas.microsoft.com/office/powerpoint/2010/main" val="301155472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a:extLst>
              <a:ext uri="{FF2B5EF4-FFF2-40B4-BE49-F238E27FC236}">
                <a16:creationId xmlns:a16="http://schemas.microsoft.com/office/drawing/2014/main" id="{107C2572-F5E9-C40E-2905-167438BE1268}"/>
              </a:ext>
            </a:extLst>
          </p:cNvPr>
          <p:cNvPicPr>
            <a:picLocks noChangeAspect="1"/>
          </p:cNvPicPr>
          <p:nvPr/>
        </p:nvPicPr>
        <p:blipFill>
          <a:blip r:embed="rId3"/>
          <a:srcRect t="7536" b="7548"/>
          <a:stretch/>
        </p:blipFill>
        <p:spPr>
          <a:xfrm>
            <a:off x="0" y="0"/>
            <a:ext cx="9145120" cy="5143500"/>
          </a:xfrm>
          <a:prstGeom prst="rect">
            <a:avLst/>
          </a:prstGeom>
        </p:spPr>
      </p:pic>
      <p:sp>
        <p:nvSpPr>
          <p:cNvPr id="4" name="Footer Placeholder 3">
            <a:extLst>
              <a:ext uri="{FF2B5EF4-FFF2-40B4-BE49-F238E27FC236}">
                <a16:creationId xmlns:a16="http://schemas.microsoft.com/office/drawing/2014/main" id="{36C28E7E-6F80-921B-761B-666D916C1C0B}"/>
              </a:ext>
            </a:extLst>
          </p:cNvPr>
          <p:cNvSpPr>
            <a:spLocks noGrp="1"/>
          </p:cNvSpPr>
          <p:nvPr>
            <p:ph type="ftr" sz="quarter" idx="11"/>
          </p:nvPr>
        </p:nvSpPr>
        <p:spPr>
          <a:xfrm>
            <a:off x="5938874" y="85725"/>
            <a:ext cx="7398379" cy="94774"/>
          </a:xfrm>
        </p:spPr>
        <p:txBody>
          <a:bodyPr/>
          <a:lstStyle/>
          <a:p>
            <a:r>
              <a:rPr lang="nl-NL" dirty="0"/>
              <a:t> https://www.its.ac.id/tkimia/wp-content/uploads/sites/23/2022/08/GIO_2341.jpg </a:t>
            </a:r>
          </a:p>
        </p:txBody>
      </p:sp>
      <p:pic>
        <p:nvPicPr>
          <p:cNvPr id="3" name="Picture 2">
            <a:extLst>
              <a:ext uri="{FF2B5EF4-FFF2-40B4-BE49-F238E27FC236}">
                <a16:creationId xmlns:a16="http://schemas.microsoft.com/office/drawing/2014/main" id="{827F9C97-2098-9C3F-E243-7EDC26FBD72B}"/>
              </a:ext>
            </a:extLst>
          </p:cNvPr>
          <p:cNvPicPr>
            <a:picLocks noChangeAspect="1"/>
          </p:cNvPicPr>
          <p:nvPr/>
        </p:nvPicPr>
        <p:blipFill>
          <a:blip r:embed="rId4"/>
          <a:stretch>
            <a:fillRect/>
          </a:stretch>
        </p:blipFill>
        <p:spPr>
          <a:xfrm>
            <a:off x="0" y="83381"/>
            <a:ext cx="2150534" cy="5060119"/>
          </a:xfrm>
          <a:prstGeom prst="rect">
            <a:avLst/>
          </a:prstGeom>
        </p:spPr>
      </p:pic>
      <p:sp>
        <p:nvSpPr>
          <p:cNvPr id="7" name="TextBox 6">
            <a:extLst>
              <a:ext uri="{FF2B5EF4-FFF2-40B4-BE49-F238E27FC236}">
                <a16:creationId xmlns:a16="http://schemas.microsoft.com/office/drawing/2014/main" id="{1FE8D7FC-3BAE-C0FB-9005-D3C8803A8185}"/>
              </a:ext>
            </a:extLst>
          </p:cNvPr>
          <p:cNvSpPr txBox="1"/>
          <p:nvPr/>
        </p:nvSpPr>
        <p:spPr>
          <a:xfrm>
            <a:off x="120650" y="4813300"/>
            <a:ext cx="6709832" cy="215444"/>
          </a:xfrm>
          <a:prstGeom prst="rect">
            <a:avLst/>
          </a:prstGeom>
          <a:noFill/>
        </p:spPr>
        <p:txBody>
          <a:bodyPr wrap="square">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nl-NL" sz="800" b="0" i="0" u="none" strike="noStrike" kern="1200" cap="none" spc="0" normalizeH="0" baseline="0" noProof="0">
                <a:ln>
                  <a:noFill/>
                </a:ln>
                <a:solidFill>
                  <a:prstClr val="white"/>
                </a:solidFill>
                <a:effectLst/>
                <a:uLnTx/>
                <a:uFillTx/>
                <a:latin typeface="Arial"/>
                <a:ea typeface="+mn-ea"/>
                <a:cs typeface="+mn-cs"/>
              </a:rPr>
              <a:t>Erasmus University Rotterdam </a:t>
            </a:r>
          </a:p>
        </p:txBody>
      </p:sp>
    </p:spTree>
    <p:extLst>
      <p:ext uri="{BB962C8B-B14F-4D97-AF65-F5344CB8AC3E}">
        <p14:creationId xmlns:p14="http://schemas.microsoft.com/office/powerpoint/2010/main" val="158635454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E0561CA1-AC30-0A6F-4C68-BC30E136E82C}"/>
              </a:ext>
            </a:extLst>
          </p:cNvPr>
          <p:cNvPicPr>
            <a:picLocks noChangeAspect="1"/>
          </p:cNvPicPr>
          <p:nvPr/>
        </p:nvPicPr>
        <p:blipFill>
          <a:blip r:embed="rId4"/>
          <a:srcRect t="7387" b="7467"/>
          <a:stretch/>
        </p:blipFill>
        <p:spPr>
          <a:xfrm>
            <a:off x="419936" y="1666510"/>
            <a:ext cx="3997323" cy="2270476"/>
          </a:xfrm>
          <a:prstGeom prst="rect">
            <a:avLst/>
          </a:prstGeom>
        </p:spPr>
      </p:pic>
      <p:pic>
        <p:nvPicPr>
          <p:cNvPr id="8" name="Content Placeholder 7">
            <a:extLst>
              <a:ext uri="{FF2B5EF4-FFF2-40B4-BE49-F238E27FC236}">
                <a16:creationId xmlns:a16="http://schemas.microsoft.com/office/drawing/2014/main" id="{B6D6CD43-85E1-8558-CD90-6ADFCE18EC33}"/>
              </a:ext>
            </a:extLst>
          </p:cNvPr>
          <p:cNvPicPr>
            <a:picLocks noGrp="1" noChangeAspect="1"/>
          </p:cNvPicPr>
          <p:nvPr>
            <p:ph sz="quarter" idx="4"/>
          </p:nvPr>
        </p:nvPicPr>
        <p:blipFill>
          <a:blip r:embed="rId5"/>
          <a:stretch>
            <a:fillRect/>
          </a:stretch>
        </p:blipFill>
        <p:spPr>
          <a:xfrm>
            <a:off x="4645025" y="1678000"/>
            <a:ext cx="4014788" cy="2258987"/>
          </a:xfrm>
          <a:prstGeom prst="rect">
            <a:avLst/>
          </a:prstGeom>
        </p:spPr>
      </p:pic>
      <p:sp>
        <p:nvSpPr>
          <p:cNvPr id="16" name="TextBox 15">
            <a:extLst>
              <a:ext uri="{FF2B5EF4-FFF2-40B4-BE49-F238E27FC236}">
                <a16:creationId xmlns:a16="http://schemas.microsoft.com/office/drawing/2014/main" id="{CD6A175D-3A08-F351-69C5-AFA398ACDC8F}"/>
              </a:ext>
            </a:extLst>
          </p:cNvPr>
          <p:cNvSpPr txBox="1"/>
          <p:nvPr/>
        </p:nvSpPr>
        <p:spPr>
          <a:xfrm>
            <a:off x="492125" y="3752321"/>
            <a:ext cx="7091362" cy="184666"/>
          </a:xfrm>
          <a:prstGeom prst="rect">
            <a:avLst/>
          </a:prstGeom>
          <a:noFill/>
        </p:spPr>
        <p:txBody>
          <a:bodyPr wrap="square">
            <a:spAutoFit/>
          </a:bodyPr>
          <a:lstStyle/>
          <a:p>
            <a:r>
              <a:rPr lang="nl-NL" sz="600" dirty="0">
                <a:solidFill>
                  <a:schemeClr val="bg1"/>
                </a:solidFill>
                <a:effectLst/>
                <a:latin typeface="Aptos" panose="020B0004020202020204" pitchFamily="34" charset="0"/>
                <a:ea typeface="Aptos" panose="020B0004020202020204" pitchFamily="34" charset="0"/>
                <a:cs typeface="Times New Roman" panose="02020603050405020304" pitchFamily="18" charset="0"/>
              </a:rPr>
              <a:t>© Erasmus University Rotterdam </a:t>
            </a:r>
            <a:endParaRPr lang="nl-NL" sz="600" dirty="0">
              <a:solidFill>
                <a:schemeClr val="bg1"/>
              </a:solidFill>
            </a:endParaRPr>
          </a:p>
        </p:txBody>
      </p:sp>
      <p:sp>
        <p:nvSpPr>
          <p:cNvPr id="18" name="TextBox 17">
            <a:extLst>
              <a:ext uri="{FF2B5EF4-FFF2-40B4-BE49-F238E27FC236}">
                <a16:creationId xmlns:a16="http://schemas.microsoft.com/office/drawing/2014/main" id="{75F6759B-D9A8-47A4-6B7C-AC170352541D}"/>
              </a:ext>
            </a:extLst>
          </p:cNvPr>
          <p:cNvSpPr txBox="1"/>
          <p:nvPr/>
        </p:nvSpPr>
        <p:spPr>
          <a:xfrm>
            <a:off x="4645025" y="3752321"/>
            <a:ext cx="7091362" cy="184666"/>
          </a:xfrm>
          <a:prstGeom prst="rect">
            <a:avLst/>
          </a:prstGeom>
          <a:noFill/>
        </p:spPr>
        <p:txBody>
          <a:bodyPr wrap="square">
            <a:spAutoFit/>
          </a:bodyPr>
          <a:lstStyle/>
          <a:p>
            <a:r>
              <a:rPr lang="nl-NL" sz="600" dirty="0">
                <a:solidFill>
                  <a:schemeClr val="bg1"/>
                </a:solidFill>
                <a:effectLst/>
                <a:latin typeface="Aptos" panose="020B0004020202020204" pitchFamily="34" charset="0"/>
                <a:ea typeface="Aptos" panose="020B0004020202020204" pitchFamily="34" charset="0"/>
                <a:cs typeface="Times New Roman" panose="02020603050405020304" pitchFamily="18" charset="0"/>
              </a:rPr>
              <a:t>©</a:t>
            </a:r>
            <a:r>
              <a:rPr lang="nl-NL" sz="600" dirty="0">
                <a:solidFill>
                  <a:schemeClr val="bg1"/>
                </a:solidFill>
                <a:latin typeface="Aptos" panose="020B0004020202020204" pitchFamily="34" charset="0"/>
                <a:ea typeface="Aptos" panose="020B0004020202020204" pitchFamily="34" charset="0"/>
                <a:cs typeface="Times New Roman" panose="02020603050405020304" pitchFamily="18" charset="0"/>
              </a:rPr>
              <a:t> Roos </a:t>
            </a:r>
            <a:r>
              <a:rPr lang="nl-NL" sz="600" dirty="0" err="1">
                <a:solidFill>
                  <a:schemeClr val="bg1"/>
                </a:solidFill>
                <a:latin typeface="Aptos" panose="020B0004020202020204" pitchFamily="34" charset="0"/>
                <a:ea typeface="Aptos" panose="020B0004020202020204" pitchFamily="34" charset="0"/>
                <a:cs typeface="Times New Roman" panose="02020603050405020304" pitchFamily="18" charset="0"/>
              </a:rPr>
              <a:t>Aldershoff</a:t>
            </a:r>
            <a:r>
              <a:rPr lang="nl-NL" sz="600" dirty="0">
                <a:solidFill>
                  <a:schemeClr val="bg1"/>
                </a:solidFill>
                <a:latin typeface="Aptos" panose="020B0004020202020204" pitchFamily="34" charset="0"/>
                <a:ea typeface="Aptos" panose="020B0004020202020204" pitchFamily="34" charset="0"/>
                <a:cs typeface="Times New Roman" panose="02020603050405020304" pitchFamily="18" charset="0"/>
              </a:rPr>
              <a:t> Fotografie</a:t>
            </a:r>
            <a:endParaRPr lang="nl-NL" sz="600" dirty="0">
              <a:solidFill>
                <a:schemeClr val="bg1"/>
              </a:solidFill>
            </a:endParaRPr>
          </a:p>
        </p:txBody>
      </p:sp>
      <p:pic>
        <p:nvPicPr>
          <p:cNvPr id="4" name="Picture 3">
            <a:extLst>
              <a:ext uri="{FF2B5EF4-FFF2-40B4-BE49-F238E27FC236}">
                <a16:creationId xmlns:a16="http://schemas.microsoft.com/office/drawing/2014/main" id="{1367C960-8883-694E-0149-4EF0C2C7A36D}"/>
              </a:ext>
            </a:extLst>
          </p:cNvPr>
          <p:cNvPicPr>
            <a:picLocks noChangeAspect="1"/>
          </p:cNvPicPr>
          <p:nvPr/>
        </p:nvPicPr>
        <p:blipFill>
          <a:blip r:embed="rId6"/>
          <a:stretch>
            <a:fillRect/>
          </a:stretch>
        </p:blipFill>
        <p:spPr>
          <a:xfrm>
            <a:off x="4643435" y="1666511"/>
            <a:ext cx="4020139" cy="2270475"/>
          </a:xfrm>
          <a:prstGeom prst="rect">
            <a:avLst/>
          </a:prstGeom>
        </p:spPr>
      </p:pic>
    </p:spTree>
    <p:extLst>
      <p:ext uri="{BB962C8B-B14F-4D97-AF65-F5344CB8AC3E}">
        <p14:creationId xmlns:p14="http://schemas.microsoft.com/office/powerpoint/2010/main" val="196930168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6950BFC3-D8DA-4A85-94F7-54DA5524770B}">
      <p188:commentRel xmlns:p188="http://schemas.microsoft.com/office/powerpoint/2018/8/main" r:id="rId3"/>
    </p:ext>
  </p:extLst>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EA066E9-0E14-BD65-DB88-0A7575993619}"/>
            </a:ext>
          </a:extLst>
        </p:cNvPr>
        <p:cNvGrpSpPr/>
        <p:nvPr/>
      </p:nvGrpSpPr>
      <p:grpSpPr>
        <a:xfrm>
          <a:off x="0" y="0"/>
          <a:ext cx="0" cy="0"/>
          <a:chOff x="0" y="0"/>
          <a:chExt cx="0" cy="0"/>
        </a:xfrm>
      </p:grpSpPr>
      <p:pic>
        <p:nvPicPr>
          <p:cNvPr id="3" name="Picture 2">
            <a:extLst>
              <a:ext uri="{FF2B5EF4-FFF2-40B4-BE49-F238E27FC236}">
                <a16:creationId xmlns:a16="http://schemas.microsoft.com/office/drawing/2014/main" id="{3F2796CC-64EF-2462-4D28-B492DF6B9471}"/>
              </a:ext>
            </a:extLst>
          </p:cNvPr>
          <p:cNvPicPr>
            <a:picLocks noChangeAspect="1"/>
          </p:cNvPicPr>
          <p:nvPr/>
        </p:nvPicPr>
        <p:blipFill>
          <a:blip r:embed="rId3"/>
          <a:srcRect t="7387" b="7467"/>
          <a:stretch/>
        </p:blipFill>
        <p:spPr>
          <a:xfrm>
            <a:off x="419936" y="1666510"/>
            <a:ext cx="3997323" cy="2270476"/>
          </a:xfrm>
          <a:prstGeom prst="rect">
            <a:avLst/>
          </a:prstGeom>
        </p:spPr>
      </p:pic>
      <p:sp>
        <p:nvSpPr>
          <p:cNvPr id="2" name="Title 1">
            <a:extLst>
              <a:ext uri="{FF2B5EF4-FFF2-40B4-BE49-F238E27FC236}">
                <a16:creationId xmlns:a16="http://schemas.microsoft.com/office/drawing/2014/main" id="{6CA42A89-5DFA-29B0-F28B-1118D29A7786}"/>
              </a:ext>
            </a:extLst>
          </p:cNvPr>
          <p:cNvSpPr>
            <a:spLocks noGrp="1"/>
          </p:cNvSpPr>
          <p:nvPr>
            <p:ph type="title"/>
          </p:nvPr>
        </p:nvSpPr>
        <p:spPr>
          <a:xfrm>
            <a:off x="491525" y="396000"/>
            <a:ext cx="3997924" cy="576000"/>
          </a:xfrm>
        </p:spPr>
        <p:txBody>
          <a:bodyPr/>
          <a:lstStyle/>
          <a:p>
            <a:r>
              <a:rPr lang="nl-NL" dirty="0"/>
              <a:t>Lesgeven	</a:t>
            </a:r>
          </a:p>
        </p:txBody>
      </p:sp>
      <p:pic>
        <p:nvPicPr>
          <p:cNvPr id="8" name="Content Placeholder 7">
            <a:extLst>
              <a:ext uri="{FF2B5EF4-FFF2-40B4-BE49-F238E27FC236}">
                <a16:creationId xmlns:a16="http://schemas.microsoft.com/office/drawing/2014/main" id="{A11FDDAF-23F3-8E50-B10F-4BFCC27C3389}"/>
              </a:ext>
            </a:extLst>
          </p:cNvPr>
          <p:cNvPicPr>
            <a:picLocks noGrp="1" noChangeAspect="1"/>
          </p:cNvPicPr>
          <p:nvPr>
            <p:ph sz="quarter" idx="4"/>
          </p:nvPr>
        </p:nvPicPr>
        <p:blipFill>
          <a:blip r:embed="rId4"/>
          <a:stretch>
            <a:fillRect/>
          </a:stretch>
        </p:blipFill>
        <p:spPr>
          <a:xfrm>
            <a:off x="4645025" y="1678000"/>
            <a:ext cx="4014788" cy="2258987"/>
          </a:xfrm>
          <a:prstGeom prst="rect">
            <a:avLst/>
          </a:prstGeom>
        </p:spPr>
      </p:pic>
      <p:sp>
        <p:nvSpPr>
          <p:cNvPr id="14" name="TextBox 13">
            <a:extLst>
              <a:ext uri="{FF2B5EF4-FFF2-40B4-BE49-F238E27FC236}">
                <a16:creationId xmlns:a16="http://schemas.microsoft.com/office/drawing/2014/main" id="{C59B1E05-647D-CA02-36B7-FC5BF309D0E6}"/>
              </a:ext>
            </a:extLst>
          </p:cNvPr>
          <p:cNvSpPr txBox="1"/>
          <p:nvPr/>
        </p:nvSpPr>
        <p:spPr>
          <a:xfrm>
            <a:off x="4491038" y="328390"/>
            <a:ext cx="4572000" cy="523220"/>
          </a:xfrm>
          <a:prstGeom prst="rect">
            <a:avLst/>
          </a:prstGeom>
          <a:noFill/>
        </p:spPr>
        <p:txBody>
          <a:bodyPr wrap="square">
            <a:spAutoFit/>
          </a:bodyPr>
          <a:lstStyle/>
          <a:p>
            <a:r>
              <a:rPr lang="nl-NL" sz="2800" dirty="0">
                <a:solidFill>
                  <a:srgbClr val="0C8066"/>
                </a:solidFill>
                <a:latin typeface="Museo Sans 700"/>
                <a:ea typeface="+mj-ea"/>
              </a:rPr>
              <a:t>Onderzoek</a:t>
            </a:r>
            <a:endParaRPr lang="nl-NL" dirty="0"/>
          </a:p>
        </p:txBody>
      </p:sp>
      <p:sp>
        <p:nvSpPr>
          <p:cNvPr id="16" name="TextBox 15">
            <a:extLst>
              <a:ext uri="{FF2B5EF4-FFF2-40B4-BE49-F238E27FC236}">
                <a16:creationId xmlns:a16="http://schemas.microsoft.com/office/drawing/2014/main" id="{3CBB3051-0BDE-AD5C-B853-FB6B85EAA596}"/>
              </a:ext>
            </a:extLst>
          </p:cNvPr>
          <p:cNvSpPr txBox="1"/>
          <p:nvPr/>
        </p:nvSpPr>
        <p:spPr>
          <a:xfrm>
            <a:off x="492125" y="3752321"/>
            <a:ext cx="7091362" cy="184666"/>
          </a:xfrm>
          <a:prstGeom prst="rect">
            <a:avLst/>
          </a:prstGeom>
          <a:noFill/>
        </p:spPr>
        <p:txBody>
          <a:bodyPr wrap="square">
            <a:spAutoFit/>
          </a:bodyPr>
          <a:lstStyle/>
          <a:p>
            <a:r>
              <a:rPr lang="nl-NL" sz="600" dirty="0">
                <a:solidFill>
                  <a:schemeClr val="bg1"/>
                </a:solidFill>
                <a:effectLst/>
                <a:latin typeface="Aptos" panose="020B0004020202020204" pitchFamily="34" charset="0"/>
                <a:ea typeface="Aptos" panose="020B0004020202020204" pitchFamily="34" charset="0"/>
                <a:cs typeface="Times New Roman" panose="02020603050405020304" pitchFamily="18" charset="0"/>
              </a:rPr>
              <a:t>© Erasmus University Rotterdam </a:t>
            </a:r>
            <a:endParaRPr lang="nl-NL" sz="600" dirty="0">
              <a:solidFill>
                <a:schemeClr val="bg1"/>
              </a:solidFill>
            </a:endParaRPr>
          </a:p>
        </p:txBody>
      </p:sp>
      <p:sp>
        <p:nvSpPr>
          <p:cNvPr id="18" name="TextBox 17">
            <a:extLst>
              <a:ext uri="{FF2B5EF4-FFF2-40B4-BE49-F238E27FC236}">
                <a16:creationId xmlns:a16="http://schemas.microsoft.com/office/drawing/2014/main" id="{63CEB45B-6A78-0B24-F570-64C31B2CC62D}"/>
              </a:ext>
            </a:extLst>
          </p:cNvPr>
          <p:cNvSpPr txBox="1"/>
          <p:nvPr/>
        </p:nvSpPr>
        <p:spPr>
          <a:xfrm>
            <a:off x="4645025" y="3752321"/>
            <a:ext cx="7091362" cy="184666"/>
          </a:xfrm>
          <a:prstGeom prst="rect">
            <a:avLst/>
          </a:prstGeom>
          <a:noFill/>
        </p:spPr>
        <p:txBody>
          <a:bodyPr wrap="square">
            <a:spAutoFit/>
          </a:bodyPr>
          <a:lstStyle/>
          <a:p>
            <a:r>
              <a:rPr lang="nl-NL" sz="600" dirty="0">
                <a:solidFill>
                  <a:schemeClr val="bg1"/>
                </a:solidFill>
                <a:effectLst/>
                <a:latin typeface="Aptos" panose="020B0004020202020204" pitchFamily="34" charset="0"/>
                <a:ea typeface="Aptos" panose="020B0004020202020204" pitchFamily="34" charset="0"/>
                <a:cs typeface="Times New Roman" panose="02020603050405020304" pitchFamily="18" charset="0"/>
              </a:rPr>
              <a:t>©</a:t>
            </a:r>
            <a:r>
              <a:rPr lang="nl-NL" sz="600" dirty="0">
                <a:solidFill>
                  <a:schemeClr val="bg1"/>
                </a:solidFill>
                <a:latin typeface="Aptos" panose="020B0004020202020204" pitchFamily="34" charset="0"/>
                <a:ea typeface="Aptos" panose="020B0004020202020204" pitchFamily="34" charset="0"/>
                <a:cs typeface="Times New Roman" panose="02020603050405020304" pitchFamily="18" charset="0"/>
              </a:rPr>
              <a:t> Roos </a:t>
            </a:r>
            <a:r>
              <a:rPr lang="nl-NL" sz="600" dirty="0" err="1">
                <a:solidFill>
                  <a:schemeClr val="bg1"/>
                </a:solidFill>
                <a:latin typeface="Aptos" panose="020B0004020202020204" pitchFamily="34" charset="0"/>
                <a:ea typeface="Aptos" panose="020B0004020202020204" pitchFamily="34" charset="0"/>
                <a:cs typeface="Times New Roman" panose="02020603050405020304" pitchFamily="18" charset="0"/>
              </a:rPr>
              <a:t>Aldershoff</a:t>
            </a:r>
            <a:r>
              <a:rPr lang="nl-NL" sz="600" dirty="0">
                <a:solidFill>
                  <a:schemeClr val="bg1"/>
                </a:solidFill>
                <a:latin typeface="Aptos" panose="020B0004020202020204" pitchFamily="34" charset="0"/>
                <a:ea typeface="Aptos" panose="020B0004020202020204" pitchFamily="34" charset="0"/>
                <a:cs typeface="Times New Roman" panose="02020603050405020304" pitchFamily="18" charset="0"/>
              </a:rPr>
              <a:t> Fotografie</a:t>
            </a:r>
            <a:endParaRPr lang="nl-NL" sz="600" dirty="0">
              <a:solidFill>
                <a:schemeClr val="bg1"/>
              </a:solidFill>
            </a:endParaRPr>
          </a:p>
        </p:txBody>
      </p:sp>
      <p:pic>
        <p:nvPicPr>
          <p:cNvPr id="4" name="Picture 3">
            <a:extLst>
              <a:ext uri="{FF2B5EF4-FFF2-40B4-BE49-F238E27FC236}">
                <a16:creationId xmlns:a16="http://schemas.microsoft.com/office/drawing/2014/main" id="{B2685ABF-E099-25B2-25AC-A454201EF6FE}"/>
              </a:ext>
            </a:extLst>
          </p:cNvPr>
          <p:cNvPicPr>
            <a:picLocks noChangeAspect="1"/>
          </p:cNvPicPr>
          <p:nvPr/>
        </p:nvPicPr>
        <p:blipFill>
          <a:blip r:embed="rId5"/>
          <a:stretch>
            <a:fillRect/>
          </a:stretch>
        </p:blipFill>
        <p:spPr>
          <a:xfrm>
            <a:off x="4643435" y="1666511"/>
            <a:ext cx="4020139" cy="2270475"/>
          </a:xfrm>
          <a:prstGeom prst="rect">
            <a:avLst/>
          </a:prstGeom>
        </p:spPr>
      </p:pic>
    </p:spTree>
    <p:extLst>
      <p:ext uri="{BB962C8B-B14F-4D97-AF65-F5344CB8AC3E}">
        <p14:creationId xmlns:p14="http://schemas.microsoft.com/office/powerpoint/2010/main" val="294500668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D790EFB-4D33-9187-842F-D4B3AEA55DA5}"/>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E2115E58-7E3C-9A81-9B84-34AFB55123F8}"/>
              </a:ext>
            </a:extLst>
          </p:cNvPr>
          <p:cNvSpPr>
            <a:spLocks noGrp="1"/>
          </p:cNvSpPr>
          <p:nvPr>
            <p:ph type="title"/>
          </p:nvPr>
        </p:nvSpPr>
        <p:spPr>
          <a:xfrm>
            <a:off x="0" y="3058751"/>
            <a:ext cx="9144000" cy="1683004"/>
          </a:xfrm>
        </p:spPr>
        <p:txBody>
          <a:bodyPr/>
          <a:lstStyle/>
          <a:p>
            <a:pPr algn="ctr"/>
            <a:r>
              <a:rPr lang="nl-NL" sz="3600"/>
              <a:t>Wie werken er op de universiteit?</a:t>
            </a:r>
          </a:p>
        </p:txBody>
      </p:sp>
      <p:pic>
        <p:nvPicPr>
          <p:cNvPr id="3" name="Picture 2">
            <a:extLst>
              <a:ext uri="{FF2B5EF4-FFF2-40B4-BE49-F238E27FC236}">
                <a16:creationId xmlns:a16="http://schemas.microsoft.com/office/drawing/2014/main" id="{8831D420-FE6C-4319-EE86-EF79F0CB1766}"/>
              </a:ext>
            </a:extLst>
          </p:cNvPr>
          <p:cNvPicPr>
            <a:picLocks noChangeAspect="1"/>
          </p:cNvPicPr>
          <p:nvPr/>
        </p:nvPicPr>
        <p:blipFill>
          <a:blip r:embed="rId3"/>
          <a:stretch>
            <a:fillRect/>
          </a:stretch>
        </p:blipFill>
        <p:spPr>
          <a:xfrm>
            <a:off x="0" y="0"/>
            <a:ext cx="3755461" cy="4407790"/>
          </a:xfrm>
          <a:prstGeom prst="rect">
            <a:avLst/>
          </a:prstGeom>
        </p:spPr>
      </p:pic>
    </p:spTree>
    <p:extLst>
      <p:ext uri="{BB962C8B-B14F-4D97-AF65-F5344CB8AC3E}">
        <p14:creationId xmlns:p14="http://schemas.microsoft.com/office/powerpoint/2010/main" val="7685343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004E2968-C570-6D2B-B7CB-0632DC27FA99}"/>
              </a:ext>
            </a:extLst>
          </p:cNvPr>
          <p:cNvPicPr>
            <a:picLocks noChangeAspect="1"/>
          </p:cNvPicPr>
          <p:nvPr/>
        </p:nvPicPr>
        <p:blipFill>
          <a:blip r:embed="rId4"/>
          <a:srcRect t="3044" b="12438"/>
          <a:stretch/>
        </p:blipFill>
        <p:spPr>
          <a:xfrm flipH="1">
            <a:off x="-1" y="-12540"/>
            <a:ext cx="9146277" cy="5156040"/>
          </a:xfrm>
          <a:prstGeom prst="rect">
            <a:avLst/>
          </a:prstGeom>
        </p:spPr>
      </p:pic>
      <p:sp>
        <p:nvSpPr>
          <p:cNvPr id="3" name="Footer Placeholder 2">
            <a:extLst>
              <a:ext uri="{FF2B5EF4-FFF2-40B4-BE49-F238E27FC236}">
                <a16:creationId xmlns:a16="http://schemas.microsoft.com/office/drawing/2014/main" id="{264E1CD7-9919-0D79-0ACD-B8DB4E5F3FB5}"/>
              </a:ext>
            </a:extLst>
          </p:cNvPr>
          <p:cNvSpPr>
            <a:spLocks noGrp="1"/>
          </p:cNvSpPr>
          <p:nvPr>
            <p:ph type="ftr" sz="quarter" idx="11"/>
          </p:nvPr>
        </p:nvSpPr>
        <p:spPr>
          <a:xfrm>
            <a:off x="6015546" y="85725"/>
            <a:ext cx="7398379" cy="94774"/>
          </a:xfrm>
        </p:spPr>
        <p:txBody>
          <a:bodyPr/>
          <a:lstStyle/>
          <a:p>
            <a:r>
              <a:rPr lang="nl-NL" dirty="0"/>
              <a:t>  https://www.groundxpress.nl/wp-content/uploads/2018/09/31179296_m-1024x683.jpg</a:t>
            </a:r>
          </a:p>
        </p:txBody>
      </p:sp>
      <p:sp>
        <p:nvSpPr>
          <p:cNvPr id="4" name="Text Placeholder 3">
            <a:extLst>
              <a:ext uri="{FF2B5EF4-FFF2-40B4-BE49-F238E27FC236}">
                <a16:creationId xmlns:a16="http://schemas.microsoft.com/office/drawing/2014/main" id="{F2A6A1CF-B622-F62E-E63A-D218F7FF5092}"/>
              </a:ext>
            </a:extLst>
          </p:cNvPr>
          <p:cNvSpPr>
            <a:spLocks noGrp="1"/>
          </p:cNvSpPr>
          <p:nvPr>
            <p:ph type="body" sz="quarter" idx="15"/>
          </p:nvPr>
        </p:nvSpPr>
        <p:spPr/>
        <p:txBody>
          <a:bodyPr/>
          <a:lstStyle/>
          <a:p>
            <a:endParaRPr lang="nl-NL" dirty="0"/>
          </a:p>
        </p:txBody>
      </p:sp>
      <p:sp>
        <p:nvSpPr>
          <p:cNvPr id="5" name="Text Placeholder 4">
            <a:extLst>
              <a:ext uri="{FF2B5EF4-FFF2-40B4-BE49-F238E27FC236}">
                <a16:creationId xmlns:a16="http://schemas.microsoft.com/office/drawing/2014/main" id="{A6B69CC4-AE0A-0957-6C60-77BD99F6EE73}"/>
              </a:ext>
            </a:extLst>
          </p:cNvPr>
          <p:cNvSpPr>
            <a:spLocks noGrp="1"/>
          </p:cNvSpPr>
          <p:nvPr>
            <p:ph type="body" sz="quarter" idx="13"/>
          </p:nvPr>
        </p:nvSpPr>
        <p:spPr>
          <a:xfrm>
            <a:off x="410767" y="541926"/>
            <a:ext cx="2943870" cy="658224"/>
          </a:xfrm>
        </p:spPr>
        <p:txBody>
          <a:bodyPr/>
          <a:lstStyle/>
          <a:p>
            <a:pPr marL="0" indent="0">
              <a:buNone/>
            </a:pPr>
            <a:r>
              <a:rPr lang="nl-NL" sz="3200" dirty="0">
                <a:latin typeface="Museo Sans 700 (Headings)"/>
              </a:rPr>
              <a:t>Schoonmaker</a:t>
            </a:r>
          </a:p>
        </p:txBody>
      </p:sp>
      <p:sp>
        <p:nvSpPr>
          <p:cNvPr id="6" name="Title 5">
            <a:extLst>
              <a:ext uri="{FF2B5EF4-FFF2-40B4-BE49-F238E27FC236}">
                <a16:creationId xmlns:a16="http://schemas.microsoft.com/office/drawing/2014/main" id="{F4AF184B-D230-1A53-E65C-B71D1A2CFDBC}"/>
              </a:ext>
            </a:extLst>
          </p:cNvPr>
          <p:cNvSpPr>
            <a:spLocks noGrp="1"/>
          </p:cNvSpPr>
          <p:nvPr>
            <p:ph type="title"/>
          </p:nvPr>
        </p:nvSpPr>
        <p:spPr/>
        <p:txBody>
          <a:bodyPr/>
          <a:lstStyle/>
          <a:p>
            <a:endParaRPr lang="nl-NL" dirty="0"/>
          </a:p>
        </p:txBody>
      </p:sp>
      <p:sp>
        <p:nvSpPr>
          <p:cNvPr id="10" name="TextBox 9">
            <a:extLst>
              <a:ext uri="{FF2B5EF4-FFF2-40B4-BE49-F238E27FC236}">
                <a16:creationId xmlns:a16="http://schemas.microsoft.com/office/drawing/2014/main" id="{4897411E-487D-12E1-2584-6CCE299617AD}"/>
              </a:ext>
            </a:extLst>
          </p:cNvPr>
          <p:cNvSpPr txBox="1"/>
          <p:nvPr/>
        </p:nvSpPr>
        <p:spPr>
          <a:xfrm>
            <a:off x="105900" y="4734371"/>
            <a:ext cx="8123766" cy="215444"/>
          </a:xfrm>
          <a:prstGeom prst="rect">
            <a:avLst/>
          </a:prstGeom>
          <a:noFill/>
        </p:spPr>
        <p:txBody>
          <a:bodyPr wrap="square">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nl-NL" sz="800" b="0" i="0" u="none" strike="noStrike" kern="1200" cap="none" spc="0" normalizeH="0" baseline="0" noProof="0">
                <a:ln>
                  <a:noFill/>
                </a:ln>
                <a:solidFill>
                  <a:prstClr val="white"/>
                </a:solidFill>
                <a:effectLst/>
                <a:uLnTx/>
                <a:uFillTx/>
                <a:latin typeface="Arial"/>
                <a:ea typeface="+mn-ea"/>
                <a:cs typeface="+mn-cs"/>
              </a:rPr>
              <a:t>Erasmus University Rotterdam </a:t>
            </a:r>
          </a:p>
        </p:txBody>
      </p:sp>
    </p:spTree>
    <p:extLst>
      <p:ext uri="{BB962C8B-B14F-4D97-AF65-F5344CB8AC3E}">
        <p14:creationId xmlns:p14="http://schemas.microsoft.com/office/powerpoint/2010/main" val="45996550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6950BFC3-D8DA-4A85-94F7-54DA5524770B}">
      <p188:commentRel xmlns:p188="http://schemas.microsoft.com/office/powerpoint/2018/8/main" r:id="rId3"/>
    </p:ext>
  </p:extLst>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5AB664AB-1889-E7C8-BE3B-ABC90134F807}"/>
              </a:ext>
            </a:extLst>
          </p:cNvPr>
          <p:cNvPicPr>
            <a:picLocks noChangeAspect="1"/>
          </p:cNvPicPr>
          <p:nvPr/>
        </p:nvPicPr>
        <p:blipFill>
          <a:blip r:embed="rId3"/>
          <a:srcRect l="7252" r="5724"/>
          <a:stretch/>
        </p:blipFill>
        <p:spPr>
          <a:xfrm>
            <a:off x="0" y="0"/>
            <a:ext cx="9144000" cy="5143500"/>
          </a:xfrm>
          <a:prstGeom prst="rect">
            <a:avLst/>
          </a:prstGeom>
        </p:spPr>
      </p:pic>
      <p:sp>
        <p:nvSpPr>
          <p:cNvPr id="7" name="Tijdelijke aanduiding voor tekst 6">
            <a:extLst>
              <a:ext uri="{FF2B5EF4-FFF2-40B4-BE49-F238E27FC236}">
                <a16:creationId xmlns:a16="http://schemas.microsoft.com/office/drawing/2014/main" id="{EFD47CC3-D2EE-FB4B-9EEF-351042288145}"/>
              </a:ext>
            </a:extLst>
          </p:cNvPr>
          <p:cNvSpPr>
            <a:spLocks noGrp="1"/>
          </p:cNvSpPr>
          <p:nvPr>
            <p:ph type="body" idx="10"/>
          </p:nvPr>
        </p:nvSpPr>
        <p:spPr>
          <a:xfrm>
            <a:off x="0" y="0"/>
            <a:ext cx="8442960" cy="5143500"/>
          </a:xfrm>
        </p:spPr>
        <p:txBody>
          <a:bodyPr/>
          <a:lstStyle/>
          <a:p>
            <a:endParaRPr lang="nl-NL" dirty="0"/>
          </a:p>
        </p:txBody>
      </p:sp>
      <p:pic>
        <p:nvPicPr>
          <p:cNvPr id="8" name="Picture 7">
            <a:extLst>
              <a:ext uri="{FF2B5EF4-FFF2-40B4-BE49-F238E27FC236}">
                <a16:creationId xmlns:a16="http://schemas.microsoft.com/office/drawing/2014/main" id="{4DB89002-9C71-9FB6-1D91-E9F772193A37}"/>
              </a:ext>
            </a:extLst>
          </p:cNvPr>
          <p:cNvPicPr>
            <a:picLocks noChangeAspect="1"/>
          </p:cNvPicPr>
          <p:nvPr/>
        </p:nvPicPr>
        <p:blipFill>
          <a:blip r:embed="rId4"/>
          <a:stretch>
            <a:fillRect/>
          </a:stretch>
        </p:blipFill>
        <p:spPr>
          <a:xfrm>
            <a:off x="-270070" y="-344264"/>
            <a:ext cx="4676711" cy="3867979"/>
          </a:xfrm>
          <a:prstGeom prst="rect">
            <a:avLst/>
          </a:prstGeom>
        </p:spPr>
      </p:pic>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4DB41A06-06D7-D37E-BC1F-78B4EE754481}"/>
              </a:ext>
            </a:extLst>
          </p:cNvPr>
          <p:cNvPicPr>
            <a:picLocks noChangeAspect="1"/>
          </p:cNvPicPr>
          <p:nvPr/>
        </p:nvPicPr>
        <p:blipFill>
          <a:blip r:embed="rId3"/>
          <a:srcRect t="2680" b="12781"/>
          <a:stretch/>
        </p:blipFill>
        <p:spPr>
          <a:xfrm>
            <a:off x="2" y="-12541"/>
            <a:ext cx="9143998" cy="5156041"/>
          </a:xfrm>
          <a:prstGeom prst="rect">
            <a:avLst/>
          </a:prstGeom>
        </p:spPr>
      </p:pic>
      <p:sp>
        <p:nvSpPr>
          <p:cNvPr id="3" name="Footer Placeholder 2">
            <a:extLst>
              <a:ext uri="{FF2B5EF4-FFF2-40B4-BE49-F238E27FC236}">
                <a16:creationId xmlns:a16="http://schemas.microsoft.com/office/drawing/2014/main" id="{A2C34C8E-FA9D-2E0A-35E3-EAB41048896F}"/>
              </a:ext>
            </a:extLst>
          </p:cNvPr>
          <p:cNvSpPr>
            <a:spLocks noGrp="1"/>
          </p:cNvSpPr>
          <p:nvPr>
            <p:ph type="ftr" sz="quarter" idx="11"/>
          </p:nvPr>
        </p:nvSpPr>
        <p:spPr>
          <a:xfrm>
            <a:off x="8335566" y="128058"/>
            <a:ext cx="7398379" cy="94774"/>
          </a:xfrm>
        </p:spPr>
        <p:txBody>
          <a:bodyPr/>
          <a:lstStyle/>
          <a:p>
            <a:r>
              <a:rPr lang="nl-NL" dirty="0"/>
              <a:t> </a:t>
            </a:r>
            <a:r>
              <a:rPr lang="nl-NL" dirty="0" err="1"/>
              <a:t>Dolph</a:t>
            </a:r>
            <a:r>
              <a:rPr lang="nl-NL" dirty="0"/>
              <a:t> </a:t>
            </a:r>
            <a:r>
              <a:rPr lang="nl-NL" dirty="0" err="1"/>
              <a:t>Cantrijn</a:t>
            </a:r>
            <a:r>
              <a:rPr lang="nl-NL" dirty="0"/>
              <a:t> </a:t>
            </a:r>
          </a:p>
        </p:txBody>
      </p:sp>
      <p:sp>
        <p:nvSpPr>
          <p:cNvPr id="4" name="Text Placeholder 3">
            <a:extLst>
              <a:ext uri="{FF2B5EF4-FFF2-40B4-BE49-F238E27FC236}">
                <a16:creationId xmlns:a16="http://schemas.microsoft.com/office/drawing/2014/main" id="{8CD0A82C-7E97-A63D-1E63-A46FF113B6A1}"/>
              </a:ext>
            </a:extLst>
          </p:cNvPr>
          <p:cNvSpPr>
            <a:spLocks noGrp="1"/>
          </p:cNvSpPr>
          <p:nvPr>
            <p:ph type="body" sz="quarter" idx="15"/>
          </p:nvPr>
        </p:nvSpPr>
        <p:spPr/>
        <p:txBody>
          <a:bodyPr/>
          <a:lstStyle/>
          <a:p>
            <a:endParaRPr lang="nl-NL" dirty="0"/>
          </a:p>
        </p:txBody>
      </p:sp>
      <p:sp>
        <p:nvSpPr>
          <p:cNvPr id="5" name="Text Placeholder 4">
            <a:extLst>
              <a:ext uri="{FF2B5EF4-FFF2-40B4-BE49-F238E27FC236}">
                <a16:creationId xmlns:a16="http://schemas.microsoft.com/office/drawing/2014/main" id="{51C486C9-977F-3877-A3FE-90B92BB5A97D}"/>
              </a:ext>
            </a:extLst>
          </p:cNvPr>
          <p:cNvSpPr>
            <a:spLocks noGrp="1"/>
          </p:cNvSpPr>
          <p:nvPr>
            <p:ph type="body" sz="quarter" idx="13"/>
          </p:nvPr>
        </p:nvSpPr>
        <p:spPr/>
        <p:txBody>
          <a:bodyPr/>
          <a:lstStyle/>
          <a:p>
            <a:pPr marL="0" indent="0">
              <a:buNone/>
            </a:pPr>
            <a:r>
              <a:rPr lang="nl-NL" sz="3200" dirty="0">
                <a:latin typeface="Museo Sans 700 (Headings)"/>
              </a:rPr>
              <a:t>Directeur</a:t>
            </a:r>
          </a:p>
        </p:txBody>
      </p:sp>
      <p:sp>
        <p:nvSpPr>
          <p:cNvPr id="6" name="Title 5">
            <a:extLst>
              <a:ext uri="{FF2B5EF4-FFF2-40B4-BE49-F238E27FC236}">
                <a16:creationId xmlns:a16="http://schemas.microsoft.com/office/drawing/2014/main" id="{45BD3503-40E7-37D4-96D6-505BA1D223FD}"/>
              </a:ext>
            </a:extLst>
          </p:cNvPr>
          <p:cNvSpPr>
            <a:spLocks noGrp="1"/>
          </p:cNvSpPr>
          <p:nvPr>
            <p:ph type="title"/>
          </p:nvPr>
        </p:nvSpPr>
        <p:spPr/>
        <p:txBody>
          <a:bodyPr/>
          <a:lstStyle/>
          <a:p>
            <a:endParaRPr lang="nl-NL"/>
          </a:p>
        </p:txBody>
      </p:sp>
    </p:spTree>
    <p:extLst>
      <p:ext uri="{BB962C8B-B14F-4D97-AF65-F5344CB8AC3E}">
        <p14:creationId xmlns:p14="http://schemas.microsoft.com/office/powerpoint/2010/main" val="129183544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D5814DE9-9A76-E670-9760-2D3780DAC398}"/>
              </a:ext>
            </a:extLst>
          </p:cNvPr>
          <p:cNvPicPr>
            <a:picLocks noChangeAspect="1"/>
          </p:cNvPicPr>
          <p:nvPr/>
        </p:nvPicPr>
        <p:blipFill>
          <a:blip r:embed="rId4"/>
          <a:srcRect t="11426"/>
          <a:stretch/>
        </p:blipFill>
        <p:spPr>
          <a:xfrm>
            <a:off x="1" y="1"/>
            <a:ext cx="9153878" cy="5143498"/>
          </a:xfrm>
          <a:prstGeom prst="rect">
            <a:avLst/>
          </a:prstGeom>
        </p:spPr>
      </p:pic>
      <p:sp>
        <p:nvSpPr>
          <p:cNvPr id="3" name="Footer Placeholder 2">
            <a:extLst>
              <a:ext uri="{FF2B5EF4-FFF2-40B4-BE49-F238E27FC236}">
                <a16:creationId xmlns:a16="http://schemas.microsoft.com/office/drawing/2014/main" id="{7A200994-509A-2433-1537-111AF6F269F3}"/>
              </a:ext>
            </a:extLst>
          </p:cNvPr>
          <p:cNvSpPr>
            <a:spLocks noGrp="1"/>
          </p:cNvSpPr>
          <p:nvPr>
            <p:ph type="ftr" sz="quarter" idx="11"/>
          </p:nvPr>
        </p:nvSpPr>
        <p:spPr/>
        <p:txBody>
          <a:bodyPr/>
          <a:lstStyle/>
          <a:p>
            <a:r>
              <a:rPr lang="nl-NL" dirty="0"/>
              <a:t>Erasmus University Rotterdam </a:t>
            </a:r>
          </a:p>
        </p:txBody>
      </p:sp>
      <p:sp>
        <p:nvSpPr>
          <p:cNvPr id="4" name="Text Placeholder 3">
            <a:extLst>
              <a:ext uri="{FF2B5EF4-FFF2-40B4-BE49-F238E27FC236}">
                <a16:creationId xmlns:a16="http://schemas.microsoft.com/office/drawing/2014/main" id="{75D45CEC-5CBE-471B-8D1D-D61B361D1242}"/>
              </a:ext>
            </a:extLst>
          </p:cNvPr>
          <p:cNvSpPr>
            <a:spLocks noGrp="1"/>
          </p:cNvSpPr>
          <p:nvPr>
            <p:ph type="body" sz="quarter" idx="15"/>
          </p:nvPr>
        </p:nvSpPr>
        <p:spPr/>
        <p:txBody>
          <a:bodyPr/>
          <a:lstStyle/>
          <a:p>
            <a:endParaRPr lang="nl-NL" dirty="0"/>
          </a:p>
        </p:txBody>
      </p:sp>
      <p:sp>
        <p:nvSpPr>
          <p:cNvPr id="5" name="Text Placeholder 4">
            <a:extLst>
              <a:ext uri="{FF2B5EF4-FFF2-40B4-BE49-F238E27FC236}">
                <a16:creationId xmlns:a16="http://schemas.microsoft.com/office/drawing/2014/main" id="{82443F3D-9F62-381F-812A-1B948FF0DD13}"/>
              </a:ext>
            </a:extLst>
          </p:cNvPr>
          <p:cNvSpPr>
            <a:spLocks noGrp="1"/>
          </p:cNvSpPr>
          <p:nvPr>
            <p:ph type="body" sz="quarter" idx="13"/>
          </p:nvPr>
        </p:nvSpPr>
        <p:spPr/>
        <p:txBody>
          <a:bodyPr/>
          <a:lstStyle/>
          <a:p>
            <a:pPr marL="0" indent="0">
              <a:buNone/>
            </a:pPr>
            <a:r>
              <a:rPr lang="nl-NL" sz="3200" dirty="0">
                <a:latin typeface="Museo Sans 700 (Headings)"/>
              </a:rPr>
              <a:t>Leraar</a:t>
            </a:r>
          </a:p>
        </p:txBody>
      </p:sp>
      <p:sp>
        <p:nvSpPr>
          <p:cNvPr id="6" name="Title 5">
            <a:extLst>
              <a:ext uri="{FF2B5EF4-FFF2-40B4-BE49-F238E27FC236}">
                <a16:creationId xmlns:a16="http://schemas.microsoft.com/office/drawing/2014/main" id="{BED1CD1F-9015-FF52-5F20-DABCD6DBA751}"/>
              </a:ext>
            </a:extLst>
          </p:cNvPr>
          <p:cNvSpPr>
            <a:spLocks noGrp="1"/>
          </p:cNvSpPr>
          <p:nvPr>
            <p:ph type="title"/>
          </p:nvPr>
        </p:nvSpPr>
        <p:spPr/>
        <p:txBody>
          <a:bodyPr/>
          <a:lstStyle/>
          <a:p>
            <a:endParaRPr lang="nl-NL"/>
          </a:p>
        </p:txBody>
      </p:sp>
      <p:sp>
        <p:nvSpPr>
          <p:cNvPr id="9" name="TextBox 8">
            <a:extLst>
              <a:ext uri="{FF2B5EF4-FFF2-40B4-BE49-F238E27FC236}">
                <a16:creationId xmlns:a16="http://schemas.microsoft.com/office/drawing/2014/main" id="{10522192-CCAE-757C-763F-FBABE55DB7DB}"/>
              </a:ext>
            </a:extLst>
          </p:cNvPr>
          <p:cNvSpPr txBox="1"/>
          <p:nvPr/>
        </p:nvSpPr>
        <p:spPr>
          <a:xfrm>
            <a:off x="7021273" y="13320"/>
            <a:ext cx="2387422" cy="184666"/>
          </a:xfrm>
          <a:prstGeom prst="rect">
            <a:avLst/>
          </a:prstGeom>
          <a:noFill/>
        </p:spPr>
        <p:txBody>
          <a:bodyPr wrap="square">
            <a:spAutoFit/>
          </a:bodyPr>
          <a:lstStyle/>
          <a:p>
            <a:r>
              <a:rPr lang="nl-NL" sz="600" kern="100" dirty="0">
                <a:solidFill>
                  <a:schemeClr val="bg1"/>
                </a:solidFill>
                <a:effectLst/>
                <a:latin typeface="Aptos" panose="020B0004020202020204" pitchFamily="34" charset="0"/>
                <a:ea typeface="Aptos" panose="020B0004020202020204" pitchFamily="34" charset="0"/>
                <a:cs typeface="Times New Roman" panose="02020603050405020304" pitchFamily="18" charset="0"/>
              </a:rPr>
              <a:t>© Erasmus University Rotterdam - Alexander Santos Lima</a:t>
            </a:r>
            <a:r>
              <a:rPr lang="nl-NL" sz="600" dirty="0">
                <a:solidFill>
                  <a:schemeClr val="bg1"/>
                </a:solidFill>
              </a:rPr>
              <a:t> </a:t>
            </a:r>
          </a:p>
        </p:txBody>
      </p:sp>
    </p:spTree>
    <p:extLst>
      <p:ext uri="{BB962C8B-B14F-4D97-AF65-F5344CB8AC3E}">
        <p14:creationId xmlns:p14="http://schemas.microsoft.com/office/powerpoint/2010/main" val="314529120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6950BFC3-D8DA-4A85-94F7-54DA5524770B}">
      <p188:commentRel xmlns:p188="http://schemas.microsoft.com/office/powerpoint/2018/8/main" r:id="rId3"/>
    </p:ext>
  </p:extLst>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C9E77BF9-E5A5-20F9-0401-D791A54F7560}"/>
              </a:ext>
            </a:extLst>
          </p:cNvPr>
          <p:cNvPicPr>
            <a:picLocks noChangeAspect="1"/>
          </p:cNvPicPr>
          <p:nvPr/>
        </p:nvPicPr>
        <p:blipFill>
          <a:blip r:embed="rId3"/>
          <a:srcRect t="9780"/>
          <a:stretch/>
        </p:blipFill>
        <p:spPr>
          <a:xfrm flipH="1">
            <a:off x="2" y="-12541"/>
            <a:ext cx="9143997" cy="5156040"/>
          </a:xfrm>
          <a:prstGeom prst="rect">
            <a:avLst/>
          </a:prstGeom>
        </p:spPr>
      </p:pic>
      <p:sp>
        <p:nvSpPr>
          <p:cNvPr id="3" name="Footer Placeholder 2">
            <a:extLst>
              <a:ext uri="{FF2B5EF4-FFF2-40B4-BE49-F238E27FC236}">
                <a16:creationId xmlns:a16="http://schemas.microsoft.com/office/drawing/2014/main" id="{607B3B4E-1CCE-E21A-ED11-221E1C45AAFD}"/>
              </a:ext>
            </a:extLst>
          </p:cNvPr>
          <p:cNvSpPr>
            <a:spLocks noGrp="1"/>
          </p:cNvSpPr>
          <p:nvPr>
            <p:ph type="ftr" sz="quarter" idx="11"/>
          </p:nvPr>
        </p:nvSpPr>
        <p:spPr/>
        <p:txBody>
          <a:bodyPr/>
          <a:lstStyle/>
          <a:p>
            <a:r>
              <a:rPr lang="nl-NL" sz="800"/>
              <a:t>Erasmus University Rotterdam </a:t>
            </a:r>
          </a:p>
        </p:txBody>
      </p:sp>
      <p:sp>
        <p:nvSpPr>
          <p:cNvPr id="4" name="Text Placeholder 3">
            <a:extLst>
              <a:ext uri="{FF2B5EF4-FFF2-40B4-BE49-F238E27FC236}">
                <a16:creationId xmlns:a16="http://schemas.microsoft.com/office/drawing/2014/main" id="{992CAAB8-C2FB-88AE-5F6C-A258FF088492}"/>
              </a:ext>
            </a:extLst>
          </p:cNvPr>
          <p:cNvSpPr>
            <a:spLocks noGrp="1"/>
          </p:cNvSpPr>
          <p:nvPr>
            <p:ph type="body" sz="quarter" idx="15"/>
          </p:nvPr>
        </p:nvSpPr>
        <p:spPr/>
        <p:txBody>
          <a:bodyPr/>
          <a:lstStyle/>
          <a:p>
            <a:endParaRPr lang="nl-NL" dirty="0"/>
          </a:p>
        </p:txBody>
      </p:sp>
      <p:sp>
        <p:nvSpPr>
          <p:cNvPr id="5" name="Text Placeholder 4">
            <a:extLst>
              <a:ext uri="{FF2B5EF4-FFF2-40B4-BE49-F238E27FC236}">
                <a16:creationId xmlns:a16="http://schemas.microsoft.com/office/drawing/2014/main" id="{2090CAD5-A4FB-5EAC-DD8C-C7CC7C8566A3}"/>
              </a:ext>
            </a:extLst>
          </p:cNvPr>
          <p:cNvSpPr>
            <a:spLocks noGrp="1"/>
          </p:cNvSpPr>
          <p:nvPr>
            <p:ph type="body" sz="quarter" idx="13"/>
          </p:nvPr>
        </p:nvSpPr>
        <p:spPr>
          <a:xfrm>
            <a:off x="410767" y="541926"/>
            <a:ext cx="3656266" cy="4181998"/>
          </a:xfrm>
        </p:spPr>
        <p:txBody>
          <a:bodyPr/>
          <a:lstStyle/>
          <a:p>
            <a:pPr marL="0" indent="0">
              <a:buNone/>
            </a:pPr>
            <a:r>
              <a:rPr lang="nl-NL" sz="3100" dirty="0">
                <a:latin typeface="Museo Sans 700 (Headings)"/>
              </a:rPr>
              <a:t>Klassen-assistent</a:t>
            </a:r>
          </a:p>
        </p:txBody>
      </p:sp>
      <p:sp>
        <p:nvSpPr>
          <p:cNvPr id="6" name="Title 5">
            <a:extLst>
              <a:ext uri="{FF2B5EF4-FFF2-40B4-BE49-F238E27FC236}">
                <a16:creationId xmlns:a16="http://schemas.microsoft.com/office/drawing/2014/main" id="{97E10F26-58BF-9173-610B-464F35940909}"/>
              </a:ext>
            </a:extLst>
          </p:cNvPr>
          <p:cNvSpPr>
            <a:spLocks noGrp="1"/>
          </p:cNvSpPr>
          <p:nvPr>
            <p:ph type="title"/>
          </p:nvPr>
        </p:nvSpPr>
        <p:spPr/>
        <p:txBody>
          <a:bodyPr/>
          <a:lstStyle/>
          <a:p>
            <a:endParaRPr lang="nl-NL"/>
          </a:p>
        </p:txBody>
      </p:sp>
      <p:sp>
        <p:nvSpPr>
          <p:cNvPr id="10" name="TextBox 9">
            <a:extLst>
              <a:ext uri="{FF2B5EF4-FFF2-40B4-BE49-F238E27FC236}">
                <a16:creationId xmlns:a16="http://schemas.microsoft.com/office/drawing/2014/main" id="{8DC7D2D6-39C9-93DF-751C-36AB7FF593B4}"/>
              </a:ext>
            </a:extLst>
          </p:cNvPr>
          <p:cNvSpPr txBox="1"/>
          <p:nvPr/>
        </p:nvSpPr>
        <p:spPr>
          <a:xfrm>
            <a:off x="4265084" y="57527"/>
            <a:ext cx="7446432" cy="184666"/>
          </a:xfrm>
          <a:prstGeom prst="rect">
            <a:avLst/>
          </a:prstGeom>
          <a:noFill/>
        </p:spPr>
        <p:txBody>
          <a:bodyPr wrap="square">
            <a:spAutoFit/>
          </a:bodyPr>
          <a:lstStyle/>
          <a:p>
            <a:r>
              <a:rPr kumimoji="0" lang="nl-NL" sz="600" b="0" i="0" u="none" strike="noStrike" kern="1200" cap="none" spc="0" normalizeH="0" baseline="0" noProof="0">
                <a:ln>
                  <a:noFill/>
                </a:ln>
                <a:solidFill>
                  <a:prstClr val="white"/>
                </a:solidFill>
                <a:effectLst/>
                <a:uLnTx/>
                <a:uFillTx/>
                <a:latin typeface="Arial"/>
                <a:ea typeface="+mn-ea"/>
                <a:cs typeface="+mn-cs"/>
              </a:rPr>
              <a:t>https://www.drenthecollege.nl/media/ui2f52gd/dc_-onderwijsassistent_irissijbomphotography-04686.jpg?mode=crop&amp;width=960&amp;height=600 </a:t>
            </a:r>
            <a:endParaRPr lang="nl-NL"/>
          </a:p>
        </p:txBody>
      </p:sp>
    </p:spTree>
    <p:extLst>
      <p:ext uri="{BB962C8B-B14F-4D97-AF65-F5344CB8AC3E}">
        <p14:creationId xmlns:p14="http://schemas.microsoft.com/office/powerpoint/2010/main" val="310905265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E2AF8BEF-60E8-2B45-167D-C0E6C8E70DE3}"/>
              </a:ext>
            </a:extLst>
          </p:cNvPr>
          <p:cNvPicPr>
            <a:picLocks noChangeAspect="1"/>
          </p:cNvPicPr>
          <p:nvPr/>
        </p:nvPicPr>
        <p:blipFill>
          <a:blip r:embed="rId3"/>
          <a:srcRect l="12248" b="12210"/>
          <a:stretch/>
        </p:blipFill>
        <p:spPr>
          <a:xfrm flipH="1">
            <a:off x="0" y="2232"/>
            <a:ext cx="9144000" cy="5141267"/>
          </a:xfrm>
          <a:prstGeom prst="rect">
            <a:avLst/>
          </a:prstGeom>
        </p:spPr>
      </p:pic>
      <p:sp>
        <p:nvSpPr>
          <p:cNvPr id="3" name="Footer Placeholder 2">
            <a:extLst>
              <a:ext uri="{FF2B5EF4-FFF2-40B4-BE49-F238E27FC236}">
                <a16:creationId xmlns:a16="http://schemas.microsoft.com/office/drawing/2014/main" id="{E739A133-988E-F1E4-2E1B-569B0FD7FA1E}"/>
              </a:ext>
            </a:extLst>
          </p:cNvPr>
          <p:cNvSpPr>
            <a:spLocks noGrp="1"/>
          </p:cNvSpPr>
          <p:nvPr>
            <p:ph type="ftr" sz="quarter" idx="11"/>
          </p:nvPr>
        </p:nvSpPr>
        <p:spPr/>
        <p:txBody>
          <a:bodyPr/>
          <a:lstStyle/>
          <a:p>
            <a:r>
              <a:rPr lang="nl-NL" sz="800"/>
              <a:t>Erasmus University Rotterdam</a:t>
            </a:r>
          </a:p>
        </p:txBody>
      </p:sp>
      <p:sp>
        <p:nvSpPr>
          <p:cNvPr id="4" name="Text Placeholder 3">
            <a:extLst>
              <a:ext uri="{FF2B5EF4-FFF2-40B4-BE49-F238E27FC236}">
                <a16:creationId xmlns:a16="http://schemas.microsoft.com/office/drawing/2014/main" id="{82918A0D-534A-FF85-05BF-32009628D75D}"/>
              </a:ext>
            </a:extLst>
          </p:cNvPr>
          <p:cNvSpPr>
            <a:spLocks noGrp="1"/>
          </p:cNvSpPr>
          <p:nvPr>
            <p:ph type="body" sz="quarter" idx="15"/>
          </p:nvPr>
        </p:nvSpPr>
        <p:spPr/>
        <p:txBody>
          <a:bodyPr/>
          <a:lstStyle/>
          <a:p>
            <a:endParaRPr lang="nl-NL" dirty="0"/>
          </a:p>
        </p:txBody>
      </p:sp>
      <p:sp>
        <p:nvSpPr>
          <p:cNvPr id="5" name="Text Placeholder 4">
            <a:extLst>
              <a:ext uri="{FF2B5EF4-FFF2-40B4-BE49-F238E27FC236}">
                <a16:creationId xmlns:a16="http://schemas.microsoft.com/office/drawing/2014/main" id="{254F5CD4-8AE9-DAC4-0CF3-779A446C2C46}"/>
              </a:ext>
            </a:extLst>
          </p:cNvPr>
          <p:cNvSpPr>
            <a:spLocks noGrp="1"/>
          </p:cNvSpPr>
          <p:nvPr>
            <p:ph type="body" sz="quarter" idx="13"/>
          </p:nvPr>
        </p:nvSpPr>
        <p:spPr/>
        <p:txBody>
          <a:bodyPr/>
          <a:lstStyle/>
          <a:p>
            <a:pPr marL="0" indent="0">
              <a:buNone/>
            </a:pPr>
            <a:r>
              <a:rPr lang="nl-NL" sz="3200" dirty="0">
                <a:latin typeface="Museo Sans 700 (Headings)"/>
              </a:rPr>
              <a:t>Conciërge</a:t>
            </a:r>
          </a:p>
        </p:txBody>
      </p:sp>
      <p:sp>
        <p:nvSpPr>
          <p:cNvPr id="6" name="Title 5">
            <a:extLst>
              <a:ext uri="{FF2B5EF4-FFF2-40B4-BE49-F238E27FC236}">
                <a16:creationId xmlns:a16="http://schemas.microsoft.com/office/drawing/2014/main" id="{F5F6A95A-08A2-B89B-EDB8-03A2CE9A545C}"/>
              </a:ext>
            </a:extLst>
          </p:cNvPr>
          <p:cNvSpPr>
            <a:spLocks noGrp="1"/>
          </p:cNvSpPr>
          <p:nvPr>
            <p:ph type="title"/>
          </p:nvPr>
        </p:nvSpPr>
        <p:spPr/>
        <p:txBody>
          <a:bodyPr/>
          <a:lstStyle/>
          <a:p>
            <a:endParaRPr lang="nl-NL"/>
          </a:p>
        </p:txBody>
      </p:sp>
      <p:sp>
        <p:nvSpPr>
          <p:cNvPr id="10" name="TextBox 9">
            <a:extLst>
              <a:ext uri="{FF2B5EF4-FFF2-40B4-BE49-F238E27FC236}">
                <a16:creationId xmlns:a16="http://schemas.microsoft.com/office/drawing/2014/main" id="{783C258A-71F8-D04A-3A68-00995E3A2048}"/>
              </a:ext>
            </a:extLst>
          </p:cNvPr>
          <p:cNvSpPr txBox="1"/>
          <p:nvPr/>
        </p:nvSpPr>
        <p:spPr>
          <a:xfrm>
            <a:off x="6626357" y="64862"/>
            <a:ext cx="2517644" cy="461665"/>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nl-NL" sz="600" b="0" i="0" u="none" strike="noStrike" kern="1200" cap="none" spc="0" normalizeH="0" baseline="0" noProof="0">
                <a:ln>
                  <a:noFill/>
                </a:ln>
                <a:solidFill>
                  <a:prstClr val="white"/>
                </a:solidFill>
                <a:effectLst/>
                <a:uLnTx/>
                <a:uFillTx/>
                <a:latin typeface="Arial"/>
                <a:ea typeface="+mn-ea"/>
                <a:cs typeface="+mn-cs"/>
              </a:rPr>
              <a:t>https://www.rtlnieuws.nl/sites/default/files/content/images/2020/03/23/ANP-408805185.jpg?itok=aT4crnxg&amp;offsetX=0&amp;offsetY=50&amp;cropWidth=1023&amp;cropHeight=575&amp;width=2048&amp;height=1152&amp;impolicy=dynamic</a:t>
            </a:r>
          </a:p>
        </p:txBody>
      </p:sp>
    </p:spTree>
    <p:extLst>
      <p:ext uri="{BB962C8B-B14F-4D97-AF65-F5344CB8AC3E}">
        <p14:creationId xmlns:p14="http://schemas.microsoft.com/office/powerpoint/2010/main" val="127428948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684C411-B17D-1014-FBFE-DB5183722E1C}"/>
              </a:ext>
            </a:extLst>
          </p:cNvPr>
          <p:cNvSpPr>
            <a:spLocks noGrp="1"/>
          </p:cNvSpPr>
          <p:nvPr>
            <p:ph type="title"/>
          </p:nvPr>
        </p:nvSpPr>
        <p:spPr/>
        <p:txBody>
          <a:bodyPr/>
          <a:lstStyle/>
          <a:p>
            <a:r>
              <a:rPr lang="nl-NL" sz="3200">
                <a:latin typeface="Museo Sans 700" panose="02000000000000000000" pitchFamily="50" charset="0"/>
              </a:rPr>
              <a:t>Wie?</a:t>
            </a:r>
          </a:p>
        </p:txBody>
      </p:sp>
      <p:sp>
        <p:nvSpPr>
          <p:cNvPr id="3" name="Footer Placeholder 2">
            <a:extLst>
              <a:ext uri="{FF2B5EF4-FFF2-40B4-BE49-F238E27FC236}">
                <a16:creationId xmlns:a16="http://schemas.microsoft.com/office/drawing/2014/main" id="{5E89563D-4563-66AD-A4CE-D1C1992637A1}"/>
              </a:ext>
            </a:extLst>
          </p:cNvPr>
          <p:cNvSpPr>
            <a:spLocks noGrp="1"/>
          </p:cNvSpPr>
          <p:nvPr>
            <p:ph type="ftr" sz="quarter" idx="11"/>
          </p:nvPr>
        </p:nvSpPr>
        <p:spPr/>
        <p:txBody>
          <a:bodyPr/>
          <a:lstStyle/>
          <a:p>
            <a:r>
              <a:rPr lang="nl-NL" sz="800"/>
              <a:t>Erasmus University Rotterdam </a:t>
            </a:r>
          </a:p>
        </p:txBody>
      </p:sp>
      <p:sp>
        <p:nvSpPr>
          <p:cNvPr id="4" name="Text Placeholder 3">
            <a:extLst>
              <a:ext uri="{FF2B5EF4-FFF2-40B4-BE49-F238E27FC236}">
                <a16:creationId xmlns:a16="http://schemas.microsoft.com/office/drawing/2014/main" id="{4426616B-799A-FBC4-6B94-EB3A79443B9D}"/>
              </a:ext>
            </a:extLst>
          </p:cNvPr>
          <p:cNvSpPr>
            <a:spLocks noGrp="1"/>
          </p:cNvSpPr>
          <p:nvPr>
            <p:ph type="body" sz="quarter" idx="18"/>
          </p:nvPr>
        </p:nvSpPr>
        <p:spPr/>
        <p:txBody>
          <a:bodyPr/>
          <a:lstStyle/>
          <a:p>
            <a:endParaRPr lang="nl-NL"/>
          </a:p>
        </p:txBody>
      </p:sp>
      <p:sp>
        <p:nvSpPr>
          <p:cNvPr id="6" name="Text Placeholder 5">
            <a:extLst>
              <a:ext uri="{FF2B5EF4-FFF2-40B4-BE49-F238E27FC236}">
                <a16:creationId xmlns:a16="http://schemas.microsoft.com/office/drawing/2014/main" id="{9E186F86-EF29-C85F-5413-89BD20273794}"/>
              </a:ext>
            </a:extLst>
          </p:cNvPr>
          <p:cNvSpPr>
            <a:spLocks noGrp="1"/>
          </p:cNvSpPr>
          <p:nvPr>
            <p:ph type="body" sz="quarter" idx="13"/>
          </p:nvPr>
        </p:nvSpPr>
        <p:spPr/>
        <p:txBody>
          <a:bodyPr/>
          <a:lstStyle/>
          <a:p>
            <a:r>
              <a:rPr lang="nl-NL" dirty="0"/>
              <a:t>Schoonmaker</a:t>
            </a:r>
          </a:p>
        </p:txBody>
      </p:sp>
      <p:sp>
        <p:nvSpPr>
          <p:cNvPr id="8" name="Text Placeholder 7">
            <a:extLst>
              <a:ext uri="{FF2B5EF4-FFF2-40B4-BE49-F238E27FC236}">
                <a16:creationId xmlns:a16="http://schemas.microsoft.com/office/drawing/2014/main" id="{0788EED1-5F8D-FA3C-89C8-F6B40923BF8C}"/>
              </a:ext>
            </a:extLst>
          </p:cNvPr>
          <p:cNvSpPr>
            <a:spLocks noGrp="1"/>
          </p:cNvSpPr>
          <p:nvPr>
            <p:ph type="body" sz="quarter" idx="20"/>
          </p:nvPr>
        </p:nvSpPr>
        <p:spPr/>
        <p:txBody>
          <a:bodyPr/>
          <a:lstStyle/>
          <a:p>
            <a:endParaRPr lang="nl-NL"/>
          </a:p>
        </p:txBody>
      </p:sp>
      <p:sp>
        <p:nvSpPr>
          <p:cNvPr id="10" name="Text Placeholder 9">
            <a:extLst>
              <a:ext uri="{FF2B5EF4-FFF2-40B4-BE49-F238E27FC236}">
                <a16:creationId xmlns:a16="http://schemas.microsoft.com/office/drawing/2014/main" id="{57A64831-900C-AF00-D95A-D5DC57CDE0CB}"/>
              </a:ext>
            </a:extLst>
          </p:cNvPr>
          <p:cNvSpPr>
            <a:spLocks noGrp="1"/>
          </p:cNvSpPr>
          <p:nvPr>
            <p:ph type="body" sz="quarter" idx="22"/>
          </p:nvPr>
        </p:nvSpPr>
        <p:spPr/>
        <p:txBody>
          <a:bodyPr/>
          <a:lstStyle/>
          <a:p>
            <a:r>
              <a:rPr lang="nl-NL" dirty="0"/>
              <a:t>Directeur</a:t>
            </a:r>
          </a:p>
        </p:txBody>
      </p:sp>
      <p:sp>
        <p:nvSpPr>
          <p:cNvPr id="11" name="Text Placeholder 10">
            <a:extLst>
              <a:ext uri="{FF2B5EF4-FFF2-40B4-BE49-F238E27FC236}">
                <a16:creationId xmlns:a16="http://schemas.microsoft.com/office/drawing/2014/main" id="{2D22B157-9B4B-0014-9F22-4A2BDC9C0F54}"/>
              </a:ext>
            </a:extLst>
          </p:cNvPr>
          <p:cNvSpPr>
            <a:spLocks noGrp="1"/>
          </p:cNvSpPr>
          <p:nvPr>
            <p:ph type="body" sz="quarter" idx="23"/>
          </p:nvPr>
        </p:nvSpPr>
        <p:spPr/>
        <p:txBody>
          <a:bodyPr/>
          <a:lstStyle/>
          <a:p>
            <a:r>
              <a:rPr lang="nl-NL" dirty="0"/>
              <a:t>Jantine Schuit</a:t>
            </a:r>
          </a:p>
        </p:txBody>
      </p:sp>
      <p:sp>
        <p:nvSpPr>
          <p:cNvPr id="12" name="Text Placeholder 11">
            <a:extLst>
              <a:ext uri="{FF2B5EF4-FFF2-40B4-BE49-F238E27FC236}">
                <a16:creationId xmlns:a16="http://schemas.microsoft.com/office/drawing/2014/main" id="{E43C3ECF-7FE4-DFE3-B2F1-37150BE35CAC}"/>
              </a:ext>
            </a:extLst>
          </p:cNvPr>
          <p:cNvSpPr>
            <a:spLocks noGrp="1"/>
          </p:cNvSpPr>
          <p:nvPr>
            <p:ph type="body" sz="quarter" idx="24"/>
          </p:nvPr>
        </p:nvSpPr>
        <p:spPr/>
        <p:txBody>
          <a:bodyPr/>
          <a:lstStyle/>
          <a:p>
            <a:endParaRPr lang="nl-NL" dirty="0"/>
          </a:p>
        </p:txBody>
      </p:sp>
      <p:sp>
        <p:nvSpPr>
          <p:cNvPr id="14" name="Text Placeholder 13">
            <a:extLst>
              <a:ext uri="{FF2B5EF4-FFF2-40B4-BE49-F238E27FC236}">
                <a16:creationId xmlns:a16="http://schemas.microsoft.com/office/drawing/2014/main" id="{5FA1BF5B-5BE3-B342-C273-FC863E8809A2}"/>
              </a:ext>
            </a:extLst>
          </p:cNvPr>
          <p:cNvSpPr>
            <a:spLocks noGrp="1"/>
          </p:cNvSpPr>
          <p:nvPr>
            <p:ph type="body" sz="quarter" idx="26"/>
          </p:nvPr>
        </p:nvSpPr>
        <p:spPr/>
        <p:txBody>
          <a:bodyPr/>
          <a:lstStyle/>
          <a:p>
            <a:r>
              <a:rPr lang="nl-NL" dirty="0"/>
              <a:t>Leraar</a:t>
            </a:r>
          </a:p>
        </p:txBody>
      </p:sp>
      <p:sp>
        <p:nvSpPr>
          <p:cNvPr id="16" name="Text Placeholder 15">
            <a:extLst>
              <a:ext uri="{FF2B5EF4-FFF2-40B4-BE49-F238E27FC236}">
                <a16:creationId xmlns:a16="http://schemas.microsoft.com/office/drawing/2014/main" id="{2EE0750F-94F8-3783-22AA-763C907177DE}"/>
              </a:ext>
            </a:extLst>
          </p:cNvPr>
          <p:cNvSpPr>
            <a:spLocks noGrp="1"/>
          </p:cNvSpPr>
          <p:nvPr>
            <p:ph type="body" sz="quarter" idx="28"/>
          </p:nvPr>
        </p:nvSpPr>
        <p:spPr/>
        <p:txBody>
          <a:bodyPr/>
          <a:lstStyle/>
          <a:p>
            <a:endParaRPr lang="nl-NL" dirty="0"/>
          </a:p>
        </p:txBody>
      </p:sp>
      <p:sp>
        <p:nvSpPr>
          <p:cNvPr id="18" name="Text Placeholder 17">
            <a:extLst>
              <a:ext uri="{FF2B5EF4-FFF2-40B4-BE49-F238E27FC236}">
                <a16:creationId xmlns:a16="http://schemas.microsoft.com/office/drawing/2014/main" id="{03898320-2012-3A65-65C3-3BE5CB88CAC1}"/>
              </a:ext>
            </a:extLst>
          </p:cNvPr>
          <p:cNvSpPr>
            <a:spLocks noGrp="1"/>
          </p:cNvSpPr>
          <p:nvPr>
            <p:ph type="body" sz="quarter" idx="30"/>
          </p:nvPr>
        </p:nvSpPr>
        <p:spPr/>
        <p:txBody>
          <a:bodyPr/>
          <a:lstStyle/>
          <a:p>
            <a:r>
              <a:rPr lang="nl-NL" dirty="0"/>
              <a:t>Conciërge</a:t>
            </a:r>
          </a:p>
        </p:txBody>
      </p:sp>
      <p:pic>
        <p:nvPicPr>
          <p:cNvPr id="21" name="Picture 20">
            <a:extLst>
              <a:ext uri="{FF2B5EF4-FFF2-40B4-BE49-F238E27FC236}">
                <a16:creationId xmlns:a16="http://schemas.microsoft.com/office/drawing/2014/main" id="{9B3D1351-BCB7-F4F6-6510-5169C7BD4225}"/>
              </a:ext>
            </a:extLst>
          </p:cNvPr>
          <p:cNvPicPr>
            <a:picLocks noChangeAspect="1"/>
          </p:cNvPicPr>
          <p:nvPr/>
        </p:nvPicPr>
        <p:blipFill>
          <a:blip r:embed="rId4"/>
          <a:srcRect l="43989" t="13148" r="16068"/>
          <a:stretch/>
        </p:blipFill>
        <p:spPr>
          <a:xfrm>
            <a:off x="563179" y="1837593"/>
            <a:ext cx="1660769" cy="2036758"/>
          </a:xfrm>
          <a:prstGeom prst="rect">
            <a:avLst/>
          </a:prstGeom>
        </p:spPr>
      </p:pic>
      <p:pic>
        <p:nvPicPr>
          <p:cNvPr id="24" name="Picture 23">
            <a:extLst>
              <a:ext uri="{FF2B5EF4-FFF2-40B4-BE49-F238E27FC236}">
                <a16:creationId xmlns:a16="http://schemas.microsoft.com/office/drawing/2014/main" id="{59BE8853-07F3-DEA6-96F6-9F5481C0ED62}"/>
              </a:ext>
            </a:extLst>
          </p:cNvPr>
          <p:cNvPicPr>
            <a:picLocks noChangeAspect="1"/>
          </p:cNvPicPr>
          <p:nvPr/>
        </p:nvPicPr>
        <p:blipFill>
          <a:blip r:embed="rId5"/>
          <a:srcRect l="45180" r="8749"/>
          <a:stretch/>
        </p:blipFill>
        <p:spPr>
          <a:xfrm>
            <a:off x="2675833" y="1841233"/>
            <a:ext cx="1660769" cy="2033118"/>
          </a:xfrm>
          <a:prstGeom prst="rect">
            <a:avLst/>
          </a:prstGeom>
        </p:spPr>
      </p:pic>
      <p:pic>
        <p:nvPicPr>
          <p:cNvPr id="26" name="Picture 25">
            <a:extLst>
              <a:ext uri="{FF2B5EF4-FFF2-40B4-BE49-F238E27FC236}">
                <a16:creationId xmlns:a16="http://schemas.microsoft.com/office/drawing/2014/main" id="{110D0D22-F100-B810-730D-E6C2CE67FA19}"/>
              </a:ext>
            </a:extLst>
          </p:cNvPr>
          <p:cNvPicPr>
            <a:picLocks noChangeAspect="1"/>
          </p:cNvPicPr>
          <p:nvPr/>
        </p:nvPicPr>
        <p:blipFill>
          <a:blip r:embed="rId6"/>
          <a:srcRect l="20417" r="43996" b="22620"/>
          <a:stretch/>
        </p:blipFill>
        <p:spPr>
          <a:xfrm>
            <a:off x="6920051" y="1850769"/>
            <a:ext cx="1660769" cy="2029455"/>
          </a:xfrm>
          <a:prstGeom prst="rect">
            <a:avLst/>
          </a:prstGeom>
        </p:spPr>
      </p:pic>
      <p:pic>
        <p:nvPicPr>
          <p:cNvPr id="5" name="Picture 4">
            <a:extLst>
              <a:ext uri="{FF2B5EF4-FFF2-40B4-BE49-F238E27FC236}">
                <a16:creationId xmlns:a16="http://schemas.microsoft.com/office/drawing/2014/main" id="{279D59FB-D7FA-45DA-A784-25305A87D53D}"/>
              </a:ext>
            </a:extLst>
          </p:cNvPr>
          <p:cNvPicPr>
            <a:picLocks noChangeAspect="1"/>
          </p:cNvPicPr>
          <p:nvPr/>
        </p:nvPicPr>
        <p:blipFill>
          <a:blip r:embed="rId7"/>
          <a:srcRect l="37709" r="16782"/>
          <a:stretch/>
        </p:blipFill>
        <p:spPr>
          <a:xfrm>
            <a:off x="563179" y="1834541"/>
            <a:ext cx="1651316" cy="2046502"/>
          </a:xfrm>
          <a:prstGeom prst="rect">
            <a:avLst/>
          </a:prstGeom>
        </p:spPr>
      </p:pic>
      <p:pic>
        <p:nvPicPr>
          <p:cNvPr id="7" name="Picture 6">
            <a:extLst>
              <a:ext uri="{FF2B5EF4-FFF2-40B4-BE49-F238E27FC236}">
                <a16:creationId xmlns:a16="http://schemas.microsoft.com/office/drawing/2014/main" id="{7D771D01-C76A-015F-DE68-7ED8EB795422}"/>
              </a:ext>
            </a:extLst>
          </p:cNvPr>
          <p:cNvPicPr>
            <a:picLocks noChangeAspect="1"/>
          </p:cNvPicPr>
          <p:nvPr/>
        </p:nvPicPr>
        <p:blipFill>
          <a:blip r:embed="rId8"/>
          <a:srcRect l="32788" r="21259"/>
          <a:stretch/>
        </p:blipFill>
        <p:spPr>
          <a:xfrm>
            <a:off x="4797943" y="1841233"/>
            <a:ext cx="1660768" cy="2030803"/>
          </a:xfrm>
          <a:prstGeom prst="rect">
            <a:avLst/>
          </a:prstGeom>
        </p:spPr>
      </p:pic>
    </p:spTree>
    <p:extLst>
      <p:ext uri="{BB962C8B-B14F-4D97-AF65-F5344CB8AC3E}">
        <p14:creationId xmlns:p14="http://schemas.microsoft.com/office/powerpoint/2010/main" val="425339455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6950BFC3-D8DA-4A85-94F7-54DA5524770B}">
      <p188:commentRel xmlns:p188="http://schemas.microsoft.com/office/powerpoint/2018/8/main" r:id="rId3"/>
    </p:ext>
  </p:extLst>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75D6938-80FD-4261-0A01-507A224AF376}"/>
            </a:ext>
          </a:extLst>
        </p:cNvPr>
        <p:cNvGrpSpPr/>
        <p:nvPr/>
      </p:nvGrpSpPr>
      <p:grpSpPr>
        <a:xfrm>
          <a:off x="0" y="0"/>
          <a:ext cx="0" cy="0"/>
          <a:chOff x="0" y="0"/>
          <a:chExt cx="0" cy="0"/>
        </a:xfrm>
      </p:grpSpPr>
      <p:pic>
        <p:nvPicPr>
          <p:cNvPr id="3" name="Picture 2">
            <a:extLst>
              <a:ext uri="{FF2B5EF4-FFF2-40B4-BE49-F238E27FC236}">
                <a16:creationId xmlns:a16="http://schemas.microsoft.com/office/drawing/2014/main" id="{9F680AEC-C4FA-8F6C-9CC5-55143810AF87}"/>
              </a:ext>
            </a:extLst>
          </p:cNvPr>
          <p:cNvPicPr>
            <a:picLocks noChangeAspect="1"/>
          </p:cNvPicPr>
          <p:nvPr/>
        </p:nvPicPr>
        <p:blipFill>
          <a:blip r:embed="rId3"/>
          <a:srcRect l="7252" r="5724"/>
          <a:stretch/>
        </p:blipFill>
        <p:spPr>
          <a:xfrm>
            <a:off x="0" y="0"/>
            <a:ext cx="9144000" cy="5143500"/>
          </a:xfrm>
          <a:prstGeom prst="rect">
            <a:avLst/>
          </a:prstGeom>
        </p:spPr>
      </p:pic>
      <p:sp>
        <p:nvSpPr>
          <p:cNvPr id="7" name="Tijdelijke aanduiding voor tekst 6">
            <a:extLst>
              <a:ext uri="{FF2B5EF4-FFF2-40B4-BE49-F238E27FC236}">
                <a16:creationId xmlns:a16="http://schemas.microsoft.com/office/drawing/2014/main" id="{CCF09E59-1269-783C-2100-76391F6D82B8}"/>
              </a:ext>
            </a:extLst>
          </p:cNvPr>
          <p:cNvSpPr>
            <a:spLocks noGrp="1"/>
          </p:cNvSpPr>
          <p:nvPr>
            <p:ph type="body" idx="10"/>
          </p:nvPr>
        </p:nvSpPr>
        <p:spPr>
          <a:xfrm>
            <a:off x="0" y="0"/>
            <a:ext cx="8442960" cy="5143500"/>
          </a:xfrm>
        </p:spPr>
        <p:txBody>
          <a:bodyPr/>
          <a:lstStyle/>
          <a:p>
            <a:endParaRPr lang="nl-NL" dirty="0"/>
          </a:p>
        </p:txBody>
      </p:sp>
      <p:pic>
        <p:nvPicPr>
          <p:cNvPr id="8" name="Picture 7">
            <a:extLst>
              <a:ext uri="{FF2B5EF4-FFF2-40B4-BE49-F238E27FC236}">
                <a16:creationId xmlns:a16="http://schemas.microsoft.com/office/drawing/2014/main" id="{825898AD-190B-DDD7-6656-7DDCB2C26980}"/>
              </a:ext>
            </a:extLst>
          </p:cNvPr>
          <p:cNvPicPr>
            <a:picLocks noChangeAspect="1"/>
          </p:cNvPicPr>
          <p:nvPr/>
        </p:nvPicPr>
        <p:blipFill>
          <a:blip r:embed="rId4"/>
          <a:stretch>
            <a:fillRect/>
          </a:stretch>
        </p:blipFill>
        <p:spPr>
          <a:xfrm>
            <a:off x="-270070" y="-344264"/>
            <a:ext cx="4676711" cy="3867979"/>
          </a:xfrm>
          <a:prstGeom prst="rect">
            <a:avLst/>
          </a:prstGeom>
        </p:spPr>
      </p:pic>
    </p:spTree>
    <p:extLst>
      <p:ext uri="{BB962C8B-B14F-4D97-AF65-F5344CB8AC3E}">
        <p14:creationId xmlns:p14="http://schemas.microsoft.com/office/powerpoint/2010/main" val="244063871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3B42273B-78DD-1273-F9F0-98BA2A1BE5FA}"/>
              </a:ext>
            </a:extLst>
          </p:cNvPr>
          <p:cNvPicPr>
            <a:picLocks noChangeAspect="1"/>
          </p:cNvPicPr>
          <p:nvPr/>
        </p:nvPicPr>
        <p:blipFill>
          <a:blip r:embed="rId3"/>
          <a:srcRect r="16529"/>
          <a:stretch/>
        </p:blipFill>
        <p:spPr>
          <a:xfrm>
            <a:off x="2536992" y="0"/>
            <a:ext cx="6594533" cy="5143500"/>
          </a:xfrm>
          <a:prstGeom prst="rect">
            <a:avLst/>
          </a:prstGeom>
        </p:spPr>
      </p:pic>
      <p:sp>
        <p:nvSpPr>
          <p:cNvPr id="2" name="Text Placeholder 1">
            <a:extLst>
              <a:ext uri="{FF2B5EF4-FFF2-40B4-BE49-F238E27FC236}">
                <a16:creationId xmlns:a16="http://schemas.microsoft.com/office/drawing/2014/main" id="{31682C7E-69C1-50FE-1E2E-C093CB330083}"/>
              </a:ext>
            </a:extLst>
          </p:cNvPr>
          <p:cNvSpPr>
            <a:spLocks noGrp="1"/>
          </p:cNvSpPr>
          <p:nvPr>
            <p:ph type="body" idx="10"/>
          </p:nvPr>
        </p:nvSpPr>
        <p:spPr>
          <a:xfrm>
            <a:off x="0" y="0"/>
            <a:ext cx="8517467" cy="4868333"/>
          </a:xfrm>
        </p:spPr>
        <p:txBody>
          <a:bodyPr/>
          <a:lstStyle/>
          <a:p>
            <a:endParaRPr lang="nl-NL" dirty="0"/>
          </a:p>
        </p:txBody>
      </p:sp>
      <p:sp>
        <p:nvSpPr>
          <p:cNvPr id="3" name="Title 2">
            <a:extLst>
              <a:ext uri="{FF2B5EF4-FFF2-40B4-BE49-F238E27FC236}">
                <a16:creationId xmlns:a16="http://schemas.microsoft.com/office/drawing/2014/main" id="{BDF42D9D-3420-1F2C-2787-513A5F0B8A8A}"/>
              </a:ext>
            </a:extLst>
          </p:cNvPr>
          <p:cNvSpPr>
            <a:spLocks noGrp="1"/>
          </p:cNvSpPr>
          <p:nvPr>
            <p:ph type="ctrTitle"/>
          </p:nvPr>
        </p:nvSpPr>
        <p:spPr>
          <a:xfrm>
            <a:off x="436933" y="1125080"/>
            <a:ext cx="4874225" cy="1476000"/>
          </a:xfrm>
        </p:spPr>
        <p:txBody>
          <a:bodyPr/>
          <a:lstStyle/>
          <a:p>
            <a:r>
              <a:rPr lang="nl-NL" dirty="0"/>
              <a:t>Hint 1</a:t>
            </a:r>
          </a:p>
        </p:txBody>
      </p:sp>
      <p:sp>
        <p:nvSpPr>
          <p:cNvPr id="4" name="Subtitle 3">
            <a:extLst>
              <a:ext uri="{FF2B5EF4-FFF2-40B4-BE49-F238E27FC236}">
                <a16:creationId xmlns:a16="http://schemas.microsoft.com/office/drawing/2014/main" id="{6DE99C0D-273B-3F70-2AF9-F64DA54C89B3}"/>
              </a:ext>
            </a:extLst>
          </p:cNvPr>
          <p:cNvSpPr>
            <a:spLocks noGrp="1"/>
          </p:cNvSpPr>
          <p:nvPr>
            <p:ph type="subTitle" idx="1"/>
          </p:nvPr>
        </p:nvSpPr>
        <p:spPr>
          <a:xfrm>
            <a:off x="491525" y="1863080"/>
            <a:ext cx="4874225" cy="1080000"/>
          </a:xfrm>
        </p:spPr>
        <p:txBody>
          <a:bodyPr/>
          <a:lstStyle/>
          <a:p>
            <a:r>
              <a:rPr lang="nl-NL" sz="1800" b="0" i="0" u="none" strike="noStrike" dirty="0">
                <a:solidFill>
                  <a:schemeClr val="bg1"/>
                </a:solidFill>
                <a:effectLst/>
                <a:latin typeface="Arial" panose="020B0604020202020204" pitchFamily="34" charset="0"/>
              </a:rPr>
              <a:t>Mijn meest gebruikte app op </a:t>
            </a:r>
          </a:p>
          <a:p>
            <a:r>
              <a:rPr lang="nl-NL" sz="1800" b="0" i="0" u="none" strike="noStrike" dirty="0">
                <a:solidFill>
                  <a:schemeClr val="bg1"/>
                </a:solidFill>
                <a:effectLst/>
                <a:latin typeface="Arial" panose="020B0604020202020204" pitchFamily="34" charset="0"/>
              </a:rPr>
              <a:t>mijn telefoon is… </a:t>
            </a:r>
          </a:p>
          <a:p>
            <a:endParaRPr lang="nl-NL" dirty="0"/>
          </a:p>
        </p:txBody>
      </p:sp>
      <p:sp>
        <p:nvSpPr>
          <p:cNvPr id="6" name="TextBox 5">
            <a:extLst>
              <a:ext uri="{FF2B5EF4-FFF2-40B4-BE49-F238E27FC236}">
                <a16:creationId xmlns:a16="http://schemas.microsoft.com/office/drawing/2014/main" id="{F1754D41-2A5A-FC04-FBD3-C91C3B269A10}"/>
              </a:ext>
            </a:extLst>
          </p:cNvPr>
          <p:cNvSpPr txBox="1"/>
          <p:nvPr/>
        </p:nvSpPr>
        <p:spPr>
          <a:xfrm>
            <a:off x="8351978" y="118136"/>
            <a:ext cx="3781612" cy="184666"/>
          </a:xfrm>
          <a:prstGeom prst="rect">
            <a:avLst/>
          </a:prstGeom>
          <a:noFill/>
        </p:spPr>
        <p:txBody>
          <a:bodyPr wrap="square" rtlCol="0">
            <a:spAutoFit/>
          </a:bodyPr>
          <a:lstStyle/>
          <a:p>
            <a:r>
              <a:rPr lang="en-US" sz="600">
                <a:solidFill>
                  <a:schemeClr val="bg2"/>
                </a:solidFill>
                <a:effectLst/>
                <a:latin typeface="Aptos" panose="020B0004020202020204" pitchFamily="34" charset="0"/>
                <a:ea typeface="Aptos" panose="020B0004020202020204" pitchFamily="34" charset="0"/>
                <a:cs typeface="Times New Roman" panose="02020603050405020304" pitchFamily="18" charset="0"/>
              </a:rPr>
              <a:t>Michelle </a:t>
            </a:r>
            <a:r>
              <a:rPr lang="en-US" sz="600" err="1">
                <a:solidFill>
                  <a:schemeClr val="bg2"/>
                </a:solidFill>
                <a:effectLst/>
                <a:latin typeface="Aptos" panose="020B0004020202020204" pitchFamily="34" charset="0"/>
                <a:ea typeface="Aptos" panose="020B0004020202020204" pitchFamily="34" charset="0"/>
                <a:cs typeface="Times New Roman" panose="02020603050405020304" pitchFamily="18" charset="0"/>
              </a:rPr>
              <a:t>Muus</a:t>
            </a:r>
            <a:r>
              <a:rPr lang="en-US" sz="600">
                <a:solidFill>
                  <a:schemeClr val="bg2"/>
                </a:solidFill>
                <a:effectLst/>
                <a:latin typeface="Aptos" panose="020B0004020202020204" pitchFamily="34" charset="0"/>
                <a:ea typeface="Aptos" panose="020B0004020202020204" pitchFamily="34" charset="0"/>
                <a:cs typeface="Times New Roman" panose="02020603050405020304" pitchFamily="18" charset="0"/>
              </a:rPr>
              <a:t> </a:t>
            </a:r>
            <a:endParaRPr lang="nl-NL" sz="600">
              <a:solidFill>
                <a:schemeClr val="bg2"/>
              </a:solidFill>
            </a:endParaRPr>
          </a:p>
        </p:txBody>
      </p:sp>
    </p:spTree>
    <p:extLst>
      <p:ext uri="{BB962C8B-B14F-4D97-AF65-F5344CB8AC3E}">
        <p14:creationId xmlns:p14="http://schemas.microsoft.com/office/powerpoint/2010/main" val="249896468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2977B45-0BD6-895A-181A-4B9B8FF2CE21}"/>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A718762A-CB9F-4E25-7130-68B9F0A67419}"/>
              </a:ext>
            </a:extLst>
          </p:cNvPr>
          <p:cNvSpPr>
            <a:spLocks noGrp="1"/>
          </p:cNvSpPr>
          <p:nvPr>
            <p:ph type="title"/>
          </p:nvPr>
        </p:nvSpPr>
        <p:spPr>
          <a:xfrm>
            <a:off x="0" y="2764836"/>
            <a:ext cx="9144000" cy="1683004"/>
          </a:xfrm>
        </p:spPr>
        <p:txBody>
          <a:bodyPr/>
          <a:lstStyle/>
          <a:p>
            <a:pPr algn="ctr"/>
            <a:r>
              <a:rPr lang="nl-NL" sz="3600" dirty="0"/>
              <a:t>Waar is de universiteit?</a:t>
            </a:r>
          </a:p>
        </p:txBody>
      </p:sp>
      <p:pic>
        <p:nvPicPr>
          <p:cNvPr id="3" name="Picture 2">
            <a:extLst>
              <a:ext uri="{FF2B5EF4-FFF2-40B4-BE49-F238E27FC236}">
                <a16:creationId xmlns:a16="http://schemas.microsoft.com/office/drawing/2014/main" id="{3969084F-3721-CCFF-45AB-A3ED0F8619FB}"/>
              </a:ext>
            </a:extLst>
          </p:cNvPr>
          <p:cNvPicPr>
            <a:picLocks noChangeAspect="1"/>
          </p:cNvPicPr>
          <p:nvPr/>
        </p:nvPicPr>
        <p:blipFill>
          <a:blip r:embed="rId3"/>
          <a:stretch>
            <a:fillRect/>
          </a:stretch>
        </p:blipFill>
        <p:spPr>
          <a:xfrm>
            <a:off x="0" y="0"/>
            <a:ext cx="3755461" cy="4407790"/>
          </a:xfrm>
          <a:prstGeom prst="rect">
            <a:avLst/>
          </a:prstGeom>
        </p:spPr>
      </p:pic>
    </p:spTree>
    <p:extLst>
      <p:ext uri="{BB962C8B-B14F-4D97-AF65-F5344CB8AC3E}">
        <p14:creationId xmlns:p14="http://schemas.microsoft.com/office/powerpoint/2010/main" val="317029289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8E30A9FD-E3AD-3818-E621-409ECCFD686A}"/>
              </a:ext>
            </a:extLst>
          </p:cNvPr>
          <p:cNvPicPr>
            <a:picLocks noChangeAspect="1"/>
          </p:cNvPicPr>
          <p:nvPr/>
        </p:nvPicPr>
        <p:blipFill>
          <a:blip r:embed="rId3"/>
          <a:srcRect l="25166" t="21121" r="7638" b="11719"/>
          <a:stretch/>
        </p:blipFill>
        <p:spPr>
          <a:xfrm>
            <a:off x="0" y="0"/>
            <a:ext cx="9144000" cy="5140766"/>
          </a:xfrm>
          <a:prstGeom prst="rect">
            <a:avLst/>
          </a:prstGeom>
        </p:spPr>
      </p:pic>
      <p:sp>
        <p:nvSpPr>
          <p:cNvPr id="3" name="Date Placeholder 2">
            <a:extLst>
              <a:ext uri="{FF2B5EF4-FFF2-40B4-BE49-F238E27FC236}">
                <a16:creationId xmlns:a16="http://schemas.microsoft.com/office/drawing/2014/main" id="{6F435232-8CCB-103A-B64E-61A3477D7ABD}"/>
              </a:ext>
            </a:extLst>
          </p:cNvPr>
          <p:cNvSpPr>
            <a:spLocks noGrp="1"/>
          </p:cNvSpPr>
          <p:nvPr>
            <p:ph type="dt" sz="half" idx="10"/>
          </p:nvPr>
        </p:nvSpPr>
        <p:spPr/>
        <p:txBody>
          <a:bodyPr/>
          <a:lstStyle/>
          <a:p>
            <a:fld id="{9F0E309D-842B-4A1D-90B7-490C521E229F}" type="datetime1">
              <a:rPr lang="nl-NL" smtClean="0"/>
              <a:t>15-4-2025</a:t>
            </a:fld>
            <a:endParaRPr lang="nl-NL" dirty="0"/>
          </a:p>
        </p:txBody>
      </p:sp>
      <p:sp>
        <p:nvSpPr>
          <p:cNvPr id="4" name="Footer Placeholder 3">
            <a:extLst>
              <a:ext uri="{FF2B5EF4-FFF2-40B4-BE49-F238E27FC236}">
                <a16:creationId xmlns:a16="http://schemas.microsoft.com/office/drawing/2014/main" id="{7169F768-C409-78F7-BACD-D79FBAD2D01A}"/>
              </a:ext>
            </a:extLst>
          </p:cNvPr>
          <p:cNvSpPr>
            <a:spLocks noGrp="1"/>
          </p:cNvSpPr>
          <p:nvPr>
            <p:ph type="ftr" sz="quarter" idx="11"/>
          </p:nvPr>
        </p:nvSpPr>
        <p:spPr/>
        <p:txBody>
          <a:bodyPr/>
          <a:lstStyle/>
          <a:p>
            <a:r>
              <a:rPr lang="nl-NL" sz="800"/>
              <a:t>Erasmus University Rotterdam </a:t>
            </a:r>
          </a:p>
        </p:txBody>
      </p:sp>
      <p:sp>
        <p:nvSpPr>
          <p:cNvPr id="5" name="Slide Number Placeholder 4">
            <a:extLst>
              <a:ext uri="{FF2B5EF4-FFF2-40B4-BE49-F238E27FC236}">
                <a16:creationId xmlns:a16="http://schemas.microsoft.com/office/drawing/2014/main" id="{3EFCE38B-0D4E-ABA5-B21D-837E56314F83}"/>
              </a:ext>
            </a:extLst>
          </p:cNvPr>
          <p:cNvSpPr>
            <a:spLocks noGrp="1"/>
          </p:cNvSpPr>
          <p:nvPr>
            <p:ph type="sldNum" sz="quarter" idx="12"/>
          </p:nvPr>
        </p:nvSpPr>
        <p:spPr/>
        <p:txBody>
          <a:bodyPr/>
          <a:lstStyle/>
          <a:p>
            <a:fld id="{361A1203-CA3D-4D48-AFA0-9D668419C1D5}" type="slidenum">
              <a:rPr lang="nl-NL" smtClean="0"/>
              <a:pPr/>
              <a:t>4</a:t>
            </a:fld>
            <a:endParaRPr lang="nl-NL" dirty="0"/>
          </a:p>
        </p:txBody>
      </p:sp>
      <p:sp>
        <p:nvSpPr>
          <p:cNvPr id="2" name="Tijdelijke aanduiding voor tekst 9">
            <a:extLst>
              <a:ext uri="{FF2B5EF4-FFF2-40B4-BE49-F238E27FC236}">
                <a16:creationId xmlns:a16="http://schemas.microsoft.com/office/drawing/2014/main" id="{5E31AD2B-7AB7-DA79-53EC-2CE8572C6B41}"/>
              </a:ext>
            </a:extLst>
          </p:cNvPr>
          <p:cNvSpPr txBox="1">
            <a:spLocks/>
          </p:cNvSpPr>
          <p:nvPr/>
        </p:nvSpPr>
        <p:spPr>
          <a:xfrm flipV="1">
            <a:off x="0" y="1795748"/>
            <a:ext cx="4311337" cy="5062251"/>
          </a:xfrm>
          <a:custGeom>
            <a:avLst/>
            <a:gdLst>
              <a:gd name="connsiteX0" fmla="*/ 0 w 3429309"/>
              <a:gd name="connsiteY0" fmla="*/ 0 h 4026599"/>
              <a:gd name="connsiteX1" fmla="*/ 3324022 w 3429309"/>
              <a:gd name="connsiteY1" fmla="*/ 0 h 4026599"/>
              <a:gd name="connsiteX2" fmla="*/ 3426776 w 3429309"/>
              <a:gd name="connsiteY2" fmla="*/ 395603 h 4026599"/>
              <a:gd name="connsiteX3" fmla="*/ 40873 w 3429309"/>
              <a:gd name="connsiteY3" fmla="*/ 3836031 h 4026599"/>
              <a:gd name="connsiteX4" fmla="*/ 0 w 3429309"/>
              <a:gd name="connsiteY4" fmla="*/ 4026599 h 40265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29309" h="4026599">
                <a:moveTo>
                  <a:pt x="0" y="0"/>
                </a:moveTo>
                <a:lnTo>
                  <a:pt x="3324022" y="0"/>
                </a:lnTo>
                <a:cubicBezTo>
                  <a:pt x="3380537" y="115598"/>
                  <a:pt x="3419069" y="244041"/>
                  <a:pt x="3426776" y="395603"/>
                </a:cubicBezTo>
                <a:cubicBezTo>
                  <a:pt x="3527925" y="1948954"/>
                  <a:pt x="569785" y="1829292"/>
                  <a:pt x="40873" y="3836031"/>
                </a:cubicBezTo>
                <a:lnTo>
                  <a:pt x="0" y="4026599"/>
                </a:lnTo>
                <a:close/>
              </a:path>
            </a:pathLst>
          </a:custGeom>
        </p:spPr>
        <p:txBody>
          <a:bodyPr/>
          <a:lstStyle>
            <a:lvl1pPr marL="197644" indent="-197644" algn="l" defTabSz="685800" rtl="0" eaLnBrk="1" latinLnBrk="0" hangingPunct="1">
              <a:lnSpc>
                <a:spcPct val="90000"/>
              </a:lnSpc>
              <a:spcBef>
                <a:spcPts val="750"/>
              </a:spcBef>
              <a:buClr>
                <a:schemeClr val="tx1"/>
              </a:buClr>
              <a:buFont typeface="Calibri" panose="020F0502020204030204" pitchFamily="34" charset="0"/>
              <a:buChar char="›"/>
              <a:defRPr sz="1050" kern="1200">
                <a:solidFill>
                  <a:schemeClr val="tx2"/>
                </a:solidFill>
                <a:latin typeface="+mn-lt"/>
                <a:ea typeface="+mn-ea"/>
                <a:cs typeface="+mn-cs"/>
              </a:defRPr>
            </a:lvl1pPr>
            <a:lvl2pPr marL="402431" indent="-204788" algn="l" defTabSz="685800" rtl="0" eaLnBrk="1" latinLnBrk="0" hangingPunct="1">
              <a:lnSpc>
                <a:spcPct val="90000"/>
              </a:lnSpc>
              <a:spcBef>
                <a:spcPts val="375"/>
              </a:spcBef>
              <a:buClr>
                <a:schemeClr val="tx1"/>
              </a:buClr>
              <a:buFont typeface="Arial" panose="020B0604020202020204" pitchFamily="34" charset="0"/>
              <a:buChar char="›"/>
              <a:defRPr sz="1050" kern="1200">
                <a:solidFill>
                  <a:schemeClr val="tx2"/>
                </a:solidFill>
                <a:latin typeface="+mn-lt"/>
                <a:ea typeface="+mn-ea"/>
                <a:cs typeface="+mn-cs"/>
              </a:defRPr>
            </a:lvl2pPr>
            <a:lvl3pPr marL="0" indent="0" algn="l" defTabSz="685800" rtl="0" eaLnBrk="1" latinLnBrk="0" hangingPunct="1">
              <a:lnSpc>
                <a:spcPct val="90000"/>
              </a:lnSpc>
              <a:spcBef>
                <a:spcPts val="375"/>
              </a:spcBef>
              <a:buFont typeface="Arial" panose="020B0604020202020204" pitchFamily="34" charset="0"/>
              <a:buNone/>
              <a:defRPr sz="1050" kern="1200">
                <a:solidFill>
                  <a:schemeClr val="tx2"/>
                </a:solidFill>
                <a:latin typeface="+mn-lt"/>
                <a:ea typeface="+mn-ea"/>
                <a:cs typeface="+mn-cs"/>
              </a:defRPr>
            </a:lvl3pPr>
            <a:lvl4pPr marL="0" indent="0" algn="l" defTabSz="685800" rtl="0" eaLnBrk="1" latinLnBrk="0" hangingPunct="1">
              <a:lnSpc>
                <a:spcPts val="2400"/>
              </a:lnSpc>
              <a:spcBef>
                <a:spcPts val="375"/>
              </a:spcBef>
              <a:buFont typeface="Arial" panose="020B0604020202020204" pitchFamily="34" charset="0"/>
              <a:buNone/>
              <a:defRPr sz="2550" b="1" i="0" kern="1200">
                <a:solidFill>
                  <a:schemeClr val="tx2"/>
                </a:solidFill>
                <a:latin typeface="+mn-lt"/>
                <a:ea typeface="+mn-ea"/>
                <a:cs typeface="+mn-cs"/>
              </a:defRPr>
            </a:lvl4pPr>
            <a:lvl5pPr marL="0" indent="0" algn="l" defTabSz="685800" rtl="0" eaLnBrk="1" latinLnBrk="0" hangingPunct="1">
              <a:lnSpc>
                <a:spcPct val="90000"/>
              </a:lnSpc>
              <a:spcBef>
                <a:spcPts val="375"/>
              </a:spcBef>
              <a:buFont typeface="Calibri" panose="020F0502020204030204" pitchFamily="34" charset="0"/>
              <a:buNone/>
              <a:tabLst/>
              <a:defRPr sz="1350" b="1" kern="1200" cap="none" spc="0" baseline="0">
                <a:solidFill>
                  <a:schemeClr val="tx2"/>
                </a:solidFill>
                <a:latin typeface="+mn-lt"/>
                <a:ea typeface="+mn-ea"/>
                <a:cs typeface="+mn-cs"/>
              </a:defRPr>
            </a:lvl5pPr>
            <a:lvl6pPr marL="0" indent="0" algn="l" defTabSz="685800" rtl="0" eaLnBrk="1" latinLnBrk="0" hangingPunct="1">
              <a:lnSpc>
                <a:spcPct val="90000"/>
              </a:lnSpc>
              <a:spcBef>
                <a:spcPts val="375"/>
              </a:spcBef>
              <a:buFont typeface="Arial" panose="020B0604020202020204" pitchFamily="34" charset="0"/>
              <a:buNone/>
              <a:defRPr sz="1050" b="1" kern="1200">
                <a:solidFill>
                  <a:schemeClr val="tx2"/>
                </a:solidFill>
                <a:latin typeface="+mn-lt"/>
                <a:ea typeface="+mn-ea"/>
                <a:cs typeface="+mn-cs"/>
              </a:defRPr>
            </a:lvl6pPr>
            <a:lvl7pPr marL="197644" indent="-197644" algn="l" defTabSz="685800" rtl="0" eaLnBrk="1" latinLnBrk="0" hangingPunct="1">
              <a:lnSpc>
                <a:spcPct val="90000"/>
              </a:lnSpc>
              <a:spcBef>
                <a:spcPts val="375"/>
              </a:spcBef>
              <a:buFont typeface="+mj-lt"/>
              <a:buAutoNum type="arabicPeriod"/>
              <a:defRPr sz="1050" kern="1200">
                <a:solidFill>
                  <a:schemeClr val="tx2"/>
                </a:solidFill>
                <a:latin typeface="+mn-lt"/>
                <a:ea typeface="+mn-ea"/>
                <a:cs typeface="+mn-cs"/>
              </a:defRPr>
            </a:lvl7pPr>
            <a:lvl8pPr marL="197644" indent="-197644" algn="l" defTabSz="685800" rtl="0" eaLnBrk="1" latinLnBrk="0" hangingPunct="1">
              <a:lnSpc>
                <a:spcPct val="90000"/>
              </a:lnSpc>
              <a:spcBef>
                <a:spcPts val="375"/>
              </a:spcBef>
              <a:buFont typeface="+mj-lt"/>
              <a:buAutoNum type="alphaLcPeriod"/>
              <a:defRPr sz="1050" kern="1200">
                <a:solidFill>
                  <a:schemeClr val="tx2"/>
                </a:solidFill>
                <a:latin typeface="+mn-lt"/>
                <a:ea typeface="+mn-ea"/>
                <a:cs typeface="+mn-cs"/>
              </a:defRPr>
            </a:lvl8pPr>
            <a:lvl9pPr marL="0" indent="0" algn="l" defTabSz="685800" rtl="0" eaLnBrk="1" latinLnBrk="0" hangingPunct="1">
              <a:lnSpc>
                <a:spcPct val="90000"/>
              </a:lnSpc>
              <a:spcBef>
                <a:spcPts val="375"/>
              </a:spcBef>
              <a:buFont typeface="Arial" panose="020B0604020202020204" pitchFamily="34" charset="0"/>
              <a:buNone/>
              <a:defRPr sz="900" i="1" kern="1200">
                <a:solidFill>
                  <a:schemeClr val="tx2"/>
                </a:solidFill>
                <a:latin typeface="+mn-lt"/>
                <a:ea typeface="+mn-ea"/>
                <a:cs typeface="+mn-cs"/>
              </a:defRPr>
            </a:lvl9pPr>
          </a:lstStyle>
          <a:p>
            <a:r>
              <a:rPr lang="nl-NL"/>
              <a:t> </a:t>
            </a:r>
          </a:p>
        </p:txBody>
      </p:sp>
    </p:spTree>
    <p:extLst>
      <p:ext uri="{BB962C8B-B14F-4D97-AF65-F5344CB8AC3E}">
        <p14:creationId xmlns:p14="http://schemas.microsoft.com/office/powerpoint/2010/main" val="237409525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a:extLst>
              <a:ext uri="{FF2B5EF4-FFF2-40B4-BE49-F238E27FC236}">
                <a16:creationId xmlns:a16="http://schemas.microsoft.com/office/drawing/2014/main" id="{4011CB37-2A37-4814-92C6-5ED47A4995A0}"/>
              </a:ext>
            </a:extLst>
          </p:cNvPr>
          <p:cNvPicPr>
            <a:picLocks noChangeAspect="1"/>
          </p:cNvPicPr>
          <p:nvPr/>
        </p:nvPicPr>
        <p:blipFill>
          <a:blip r:embed="rId3"/>
          <a:stretch>
            <a:fillRect/>
          </a:stretch>
        </p:blipFill>
        <p:spPr>
          <a:xfrm>
            <a:off x="0" y="2286"/>
            <a:ext cx="9144000" cy="5138927"/>
          </a:xfrm>
          <a:prstGeom prst="rect">
            <a:avLst/>
          </a:prstGeom>
        </p:spPr>
      </p:pic>
      <p:sp>
        <p:nvSpPr>
          <p:cNvPr id="3" name="Date Placeholder 2">
            <a:extLst>
              <a:ext uri="{FF2B5EF4-FFF2-40B4-BE49-F238E27FC236}">
                <a16:creationId xmlns:a16="http://schemas.microsoft.com/office/drawing/2014/main" id="{982217EE-70F7-4E24-C55C-909FCB2ED754}"/>
              </a:ext>
            </a:extLst>
          </p:cNvPr>
          <p:cNvSpPr>
            <a:spLocks noGrp="1"/>
          </p:cNvSpPr>
          <p:nvPr>
            <p:ph type="dt" sz="half" idx="10"/>
          </p:nvPr>
        </p:nvSpPr>
        <p:spPr/>
        <p:txBody>
          <a:bodyPr/>
          <a:lstStyle/>
          <a:p>
            <a:fld id="{9F0E309D-842B-4A1D-90B7-490C521E229F}" type="datetime1">
              <a:rPr lang="nl-NL" smtClean="0"/>
              <a:t>15-4-2025</a:t>
            </a:fld>
            <a:endParaRPr lang="nl-NL" dirty="0"/>
          </a:p>
        </p:txBody>
      </p:sp>
      <p:sp>
        <p:nvSpPr>
          <p:cNvPr id="4" name="Footer Placeholder 3">
            <a:extLst>
              <a:ext uri="{FF2B5EF4-FFF2-40B4-BE49-F238E27FC236}">
                <a16:creationId xmlns:a16="http://schemas.microsoft.com/office/drawing/2014/main" id="{52507A9B-08A7-C21E-4AF4-D7C660CB0916}"/>
              </a:ext>
            </a:extLst>
          </p:cNvPr>
          <p:cNvSpPr>
            <a:spLocks noGrp="1"/>
          </p:cNvSpPr>
          <p:nvPr>
            <p:ph type="ftr" sz="quarter" idx="11"/>
          </p:nvPr>
        </p:nvSpPr>
        <p:spPr/>
        <p:txBody>
          <a:bodyPr/>
          <a:lstStyle/>
          <a:p>
            <a:r>
              <a:rPr lang="nl-NL" sz="800"/>
              <a:t>Erasmus University Rotterdam </a:t>
            </a:r>
          </a:p>
        </p:txBody>
      </p:sp>
      <p:sp>
        <p:nvSpPr>
          <p:cNvPr id="5" name="Slide Number Placeholder 4">
            <a:extLst>
              <a:ext uri="{FF2B5EF4-FFF2-40B4-BE49-F238E27FC236}">
                <a16:creationId xmlns:a16="http://schemas.microsoft.com/office/drawing/2014/main" id="{AB98CECA-8864-C8CE-6812-4F8B1686814B}"/>
              </a:ext>
            </a:extLst>
          </p:cNvPr>
          <p:cNvSpPr>
            <a:spLocks noGrp="1"/>
          </p:cNvSpPr>
          <p:nvPr>
            <p:ph type="sldNum" sz="quarter" idx="12"/>
          </p:nvPr>
        </p:nvSpPr>
        <p:spPr/>
        <p:txBody>
          <a:bodyPr/>
          <a:lstStyle/>
          <a:p>
            <a:fld id="{361A1203-CA3D-4D48-AFA0-9D668419C1D5}" type="slidenum">
              <a:rPr lang="nl-NL" smtClean="0"/>
              <a:pPr/>
              <a:t>5</a:t>
            </a:fld>
            <a:endParaRPr lang="nl-NL" dirty="0"/>
          </a:p>
        </p:txBody>
      </p:sp>
      <p:sp>
        <p:nvSpPr>
          <p:cNvPr id="7" name="Oval 6">
            <a:extLst>
              <a:ext uri="{FF2B5EF4-FFF2-40B4-BE49-F238E27FC236}">
                <a16:creationId xmlns:a16="http://schemas.microsoft.com/office/drawing/2014/main" id="{FC4CC75E-8673-D72A-BDB4-FDD0CFA88F09}"/>
              </a:ext>
            </a:extLst>
          </p:cNvPr>
          <p:cNvSpPr/>
          <p:nvPr/>
        </p:nvSpPr>
        <p:spPr>
          <a:xfrm>
            <a:off x="4712678" y="1500554"/>
            <a:ext cx="609600" cy="625231"/>
          </a:xfrm>
          <a:prstGeom prst="ellipse">
            <a:avLst/>
          </a:prstGeom>
          <a:noFill/>
          <a:ln w="762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a:p>
        </p:txBody>
      </p:sp>
      <p:sp>
        <p:nvSpPr>
          <p:cNvPr id="2" name="Tijdelijke aanduiding voor tekst 9">
            <a:extLst>
              <a:ext uri="{FF2B5EF4-FFF2-40B4-BE49-F238E27FC236}">
                <a16:creationId xmlns:a16="http://schemas.microsoft.com/office/drawing/2014/main" id="{E04FA20D-F6A0-8B4D-6D5F-6B30928CBC6B}"/>
              </a:ext>
            </a:extLst>
          </p:cNvPr>
          <p:cNvSpPr txBox="1">
            <a:spLocks/>
          </p:cNvSpPr>
          <p:nvPr/>
        </p:nvSpPr>
        <p:spPr>
          <a:xfrm flipV="1">
            <a:off x="0" y="1795748"/>
            <a:ext cx="4311337" cy="5062251"/>
          </a:xfrm>
          <a:custGeom>
            <a:avLst/>
            <a:gdLst>
              <a:gd name="connsiteX0" fmla="*/ 0 w 3429309"/>
              <a:gd name="connsiteY0" fmla="*/ 0 h 4026599"/>
              <a:gd name="connsiteX1" fmla="*/ 3324022 w 3429309"/>
              <a:gd name="connsiteY1" fmla="*/ 0 h 4026599"/>
              <a:gd name="connsiteX2" fmla="*/ 3426776 w 3429309"/>
              <a:gd name="connsiteY2" fmla="*/ 395603 h 4026599"/>
              <a:gd name="connsiteX3" fmla="*/ 40873 w 3429309"/>
              <a:gd name="connsiteY3" fmla="*/ 3836031 h 4026599"/>
              <a:gd name="connsiteX4" fmla="*/ 0 w 3429309"/>
              <a:gd name="connsiteY4" fmla="*/ 4026599 h 40265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29309" h="4026599">
                <a:moveTo>
                  <a:pt x="0" y="0"/>
                </a:moveTo>
                <a:lnTo>
                  <a:pt x="3324022" y="0"/>
                </a:lnTo>
                <a:cubicBezTo>
                  <a:pt x="3380537" y="115598"/>
                  <a:pt x="3419069" y="244041"/>
                  <a:pt x="3426776" y="395603"/>
                </a:cubicBezTo>
                <a:cubicBezTo>
                  <a:pt x="3527925" y="1948954"/>
                  <a:pt x="569785" y="1829292"/>
                  <a:pt x="40873" y="3836031"/>
                </a:cubicBezTo>
                <a:lnTo>
                  <a:pt x="0" y="4026599"/>
                </a:lnTo>
                <a:close/>
              </a:path>
            </a:pathLst>
          </a:custGeom>
        </p:spPr>
        <p:txBody>
          <a:bodyPr/>
          <a:lstStyle>
            <a:lvl1pPr marL="197644" indent="-197644" algn="l" defTabSz="685800" rtl="0" eaLnBrk="1" latinLnBrk="0" hangingPunct="1">
              <a:lnSpc>
                <a:spcPct val="90000"/>
              </a:lnSpc>
              <a:spcBef>
                <a:spcPts val="750"/>
              </a:spcBef>
              <a:buClr>
                <a:schemeClr val="tx1"/>
              </a:buClr>
              <a:buFont typeface="Calibri" panose="020F0502020204030204" pitchFamily="34" charset="0"/>
              <a:buChar char="›"/>
              <a:defRPr sz="1050" kern="1200">
                <a:solidFill>
                  <a:schemeClr val="tx2"/>
                </a:solidFill>
                <a:latin typeface="+mn-lt"/>
                <a:ea typeface="+mn-ea"/>
                <a:cs typeface="+mn-cs"/>
              </a:defRPr>
            </a:lvl1pPr>
            <a:lvl2pPr marL="402431" indent="-204788" algn="l" defTabSz="685800" rtl="0" eaLnBrk="1" latinLnBrk="0" hangingPunct="1">
              <a:lnSpc>
                <a:spcPct val="90000"/>
              </a:lnSpc>
              <a:spcBef>
                <a:spcPts val="375"/>
              </a:spcBef>
              <a:buClr>
                <a:schemeClr val="tx1"/>
              </a:buClr>
              <a:buFont typeface="Arial" panose="020B0604020202020204" pitchFamily="34" charset="0"/>
              <a:buChar char="›"/>
              <a:defRPr sz="1050" kern="1200">
                <a:solidFill>
                  <a:schemeClr val="tx2"/>
                </a:solidFill>
                <a:latin typeface="+mn-lt"/>
                <a:ea typeface="+mn-ea"/>
                <a:cs typeface="+mn-cs"/>
              </a:defRPr>
            </a:lvl2pPr>
            <a:lvl3pPr marL="0" indent="0" algn="l" defTabSz="685800" rtl="0" eaLnBrk="1" latinLnBrk="0" hangingPunct="1">
              <a:lnSpc>
                <a:spcPct val="90000"/>
              </a:lnSpc>
              <a:spcBef>
                <a:spcPts val="375"/>
              </a:spcBef>
              <a:buFont typeface="Arial" panose="020B0604020202020204" pitchFamily="34" charset="0"/>
              <a:buNone/>
              <a:defRPr sz="1050" kern="1200">
                <a:solidFill>
                  <a:schemeClr val="tx2"/>
                </a:solidFill>
                <a:latin typeface="+mn-lt"/>
                <a:ea typeface="+mn-ea"/>
                <a:cs typeface="+mn-cs"/>
              </a:defRPr>
            </a:lvl3pPr>
            <a:lvl4pPr marL="0" indent="0" algn="l" defTabSz="685800" rtl="0" eaLnBrk="1" latinLnBrk="0" hangingPunct="1">
              <a:lnSpc>
                <a:spcPts val="2400"/>
              </a:lnSpc>
              <a:spcBef>
                <a:spcPts val="375"/>
              </a:spcBef>
              <a:buFont typeface="Arial" panose="020B0604020202020204" pitchFamily="34" charset="0"/>
              <a:buNone/>
              <a:defRPr sz="2550" b="1" i="0" kern="1200">
                <a:solidFill>
                  <a:schemeClr val="tx2"/>
                </a:solidFill>
                <a:latin typeface="+mn-lt"/>
                <a:ea typeface="+mn-ea"/>
                <a:cs typeface="+mn-cs"/>
              </a:defRPr>
            </a:lvl4pPr>
            <a:lvl5pPr marL="0" indent="0" algn="l" defTabSz="685800" rtl="0" eaLnBrk="1" latinLnBrk="0" hangingPunct="1">
              <a:lnSpc>
                <a:spcPct val="90000"/>
              </a:lnSpc>
              <a:spcBef>
                <a:spcPts val="375"/>
              </a:spcBef>
              <a:buFont typeface="Calibri" panose="020F0502020204030204" pitchFamily="34" charset="0"/>
              <a:buNone/>
              <a:tabLst/>
              <a:defRPr sz="1350" b="1" kern="1200" cap="none" spc="0" baseline="0">
                <a:solidFill>
                  <a:schemeClr val="tx2"/>
                </a:solidFill>
                <a:latin typeface="+mn-lt"/>
                <a:ea typeface="+mn-ea"/>
                <a:cs typeface="+mn-cs"/>
              </a:defRPr>
            </a:lvl5pPr>
            <a:lvl6pPr marL="0" indent="0" algn="l" defTabSz="685800" rtl="0" eaLnBrk="1" latinLnBrk="0" hangingPunct="1">
              <a:lnSpc>
                <a:spcPct val="90000"/>
              </a:lnSpc>
              <a:spcBef>
                <a:spcPts val="375"/>
              </a:spcBef>
              <a:buFont typeface="Arial" panose="020B0604020202020204" pitchFamily="34" charset="0"/>
              <a:buNone/>
              <a:defRPr sz="1050" b="1" kern="1200">
                <a:solidFill>
                  <a:schemeClr val="tx2"/>
                </a:solidFill>
                <a:latin typeface="+mn-lt"/>
                <a:ea typeface="+mn-ea"/>
                <a:cs typeface="+mn-cs"/>
              </a:defRPr>
            </a:lvl6pPr>
            <a:lvl7pPr marL="197644" indent="-197644" algn="l" defTabSz="685800" rtl="0" eaLnBrk="1" latinLnBrk="0" hangingPunct="1">
              <a:lnSpc>
                <a:spcPct val="90000"/>
              </a:lnSpc>
              <a:spcBef>
                <a:spcPts val="375"/>
              </a:spcBef>
              <a:buFont typeface="+mj-lt"/>
              <a:buAutoNum type="arabicPeriod"/>
              <a:defRPr sz="1050" kern="1200">
                <a:solidFill>
                  <a:schemeClr val="tx2"/>
                </a:solidFill>
                <a:latin typeface="+mn-lt"/>
                <a:ea typeface="+mn-ea"/>
                <a:cs typeface="+mn-cs"/>
              </a:defRPr>
            </a:lvl7pPr>
            <a:lvl8pPr marL="197644" indent="-197644" algn="l" defTabSz="685800" rtl="0" eaLnBrk="1" latinLnBrk="0" hangingPunct="1">
              <a:lnSpc>
                <a:spcPct val="90000"/>
              </a:lnSpc>
              <a:spcBef>
                <a:spcPts val="375"/>
              </a:spcBef>
              <a:buFont typeface="+mj-lt"/>
              <a:buAutoNum type="alphaLcPeriod"/>
              <a:defRPr sz="1050" kern="1200">
                <a:solidFill>
                  <a:schemeClr val="tx2"/>
                </a:solidFill>
                <a:latin typeface="+mn-lt"/>
                <a:ea typeface="+mn-ea"/>
                <a:cs typeface="+mn-cs"/>
              </a:defRPr>
            </a:lvl8pPr>
            <a:lvl9pPr marL="0" indent="0" algn="l" defTabSz="685800" rtl="0" eaLnBrk="1" latinLnBrk="0" hangingPunct="1">
              <a:lnSpc>
                <a:spcPct val="90000"/>
              </a:lnSpc>
              <a:spcBef>
                <a:spcPts val="375"/>
              </a:spcBef>
              <a:buFont typeface="Arial" panose="020B0604020202020204" pitchFamily="34" charset="0"/>
              <a:buNone/>
              <a:defRPr sz="900" i="1" kern="1200">
                <a:solidFill>
                  <a:schemeClr val="tx2"/>
                </a:solidFill>
                <a:latin typeface="+mn-lt"/>
                <a:ea typeface="+mn-ea"/>
                <a:cs typeface="+mn-cs"/>
              </a:defRPr>
            </a:lvl9pPr>
          </a:lstStyle>
          <a:p>
            <a:r>
              <a:rPr lang="nl-NL"/>
              <a:t> </a:t>
            </a:r>
          </a:p>
        </p:txBody>
      </p:sp>
    </p:spTree>
    <p:extLst>
      <p:ext uri="{BB962C8B-B14F-4D97-AF65-F5344CB8AC3E}">
        <p14:creationId xmlns:p14="http://schemas.microsoft.com/office/powerpoint/2010/main" val="395471662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 name="Picture 2">
            <a:extLst>
              <a:ext uri="{FF2B5EF4-FFF2-40B4-BE49-F238E27FC236}">
                <a16:creationId xmlns:a16="http://schemas.microsoft.com/office/drawing/2014/main" id="{329F9FA6-220C-0BD3-A978-88206378D578}"/>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30167" t="23111" r="21500" b="9630"/>
          <a:stretch/>
        </p:blipFill>
        <p:spPr bwMode="auto">
          <a:xfrm>
            <a:off x="2573007" y="0"/>
            <a:ext cx="6570991" cy="5143500"/>
          </a:xfrm>
          <a:prstGeom prst="rect">
            <a:avLst/>
          </a:prstGeom>
          <a:noFill/>
          <a:extLst>
            <a:ext uri="{909E8E84-426E-40DD-AFC4-6F175D3DCCD1}">
              <a14:hiddenFill xmlns:a14="http://schemas.microsoft.com/office/drawing/2010/main">
                <a:solidFill>
                  <a:srgbClr val="FFFFFF"/>
                </a:solidFill>
              </a14:hiddenFill>
            </a:ext>
          </a:extLst>
        </p:spPr>
      </p:pic>
      <p:sp>
        <p:nvSpPr>
          <p:cNvPr id="10" name="Tijdelijke aanduiding voor tekst 9">
            <a:extLst>
              <a:ext uri="{FF2B5EF4-FFF2-40B4-BE49-F238E27FC236}">
                <a16:creationId xmlns:a16="http://schemas.microsoft.com/office/drawing/2014/main" id="{9C5DAA74-0F07-4EB2-8DBB-187E045B76A5}"/>
              </a:ext>
            </a:extLst>
          </p:cNvPr>
          <p:cNvSpPr>
            <a:spLocks noGrp="1"/>
          </p:cNvSpPr>
          <p:nvPr>
            <p:ph type="body" sz="quarter" idx="21"/>
          </p:nvPr>
        </p:nvSpPr>
        <p:spPr>
          <a:xfrm flipH="1">
            <a:off x="-5610" y="0"/>
            <a:ext cx="4670227" cy="5154386"/>
          </a:xfrm>
        </p:spPr>
        <p:txBody>
          <a:bodyPr/>
          <a:lstStyle/>
          <a:p>
            <a:r>
              <a:rPr lang="nl-NL"/>
              <a:t> </a:t>
            </a:r>
            <a:endParaRPr lang="nl-NL" dirty="0"/>
          </a:p>
        </p:txBody>
      </p:sp>
      <p:sp>
        <p:nvSpPr>
          <p:cNvPr id="3" name="Tijdelijke aanduiding voor datum 2">
            <a:extLst>
              <a:ext uri="{FF2B5EF4-FFF2-40B4-BE49-F238E27FC236}">
                <a16:creationId xmlns:a16="http://schemas.microsoft.com/office/drawing/2014/main" id="{CA6589E2-25D6-405D-AAD3-B40F8B457946}"/>
              </a:ext>
            </a:extLst>
          </p:cNvPr>
          <p:cNvSpPr>
            <a:spLocks noGrp="1"/>
          </p:cNvSpPr>
          <p:nvPr>
            <p:ph type="dt" sz="half" idx="10"/>
          </p:nvPr>
        </p:nvSpPr>
        <p:spPr/>
        <p:txBody>
          <a:bodyPr/>
          <a:lstStyle/>
          <a:p>
            <a:pPr defTabSz="685800">
              <a:defRPr/>
            </a:pPr>
            <a:fld id="{09CF0573-1D11-4E13-A821-6A74AD1F988A}" type="datetime1">
              <a:rPr lang="nl-NL">
                <a:solidFill>
                  <a:prstClr val="white"/>
                </a:solidFill>
                <a:latin typeface="Arial"/>
              </a:rPr>
              <a:pPr defTabSz="685800">
                <a:defRPr/>
              </a:pPr>
              <a:t>15-4-2025</a:t>
            </a:fld>
            <a:endParaRPr lang="nl-NL" dirty="0">
              <a:solidFill>
                <a:prstClr val="white"/>
              </a:solidFill>
              <a:latin typeface="Arial"/>
            </a:endParaRPr>
          </a:p>
        </p:txBody>
      </p:sp>
      <p:sp>
        <p:nvSpPr>
          <p:cNvPr id="7" name="Tijdelijke aanduiding voor voettekst 6">
            <a:extLst>
              <a:ext uri="{FF2B5EF4-FFF2-40B4-BE49-F238E27FC236}">
                <a16:creationId xmlns:a16="http://schemas.microsoft.com/office/drawing/2014/main" id="{E09C27BC-5B85-46F3-87BA-A02B8A5543A7}"/>
              </a:ext>
            </a:extLst>
          </p:cNvPr>
          <p:cNvSpPr>
            <a:spLocks noGrp="1"/>
          </p:cNvSpPr>
          <p:nvPr>
            <p:ph type="ftr" sz="quarter" idx="11"/>
          </p:nvPr>
        </p:nvSpPr>
        <p:spPr/>
        <p:txBody>
          <a:bodyPr/>
          <a:lstStyle/>
          <a:p>
            <a:pPr defTabSz="685800">
              <a:defRPr/>
            </a:pPr>
            <a:r>
              <a:rPr lang="nl-NL" sz="800">
                <a:solidFill>
                  <a:prstClr val="white"/>
                </a:solidFill>
                <a:latin typeface="Arial"/>
              </a:rPr>
              <a:t>Erasmus University Rotterdam </a:t>
            </a:r>
          </a:p>
        </p:txBody>
      </p:sp>
      <p:sp>
        <p:nvSpPr>
          <p:cNvPr id="4" name="Tijdelijke aanduiding voor dianummer 3">
            <a:extLst>
              <a:ext uri="{FF2B5EF4-FFF2-40B4-BE49-F238E27FC236}">
                <a16:creationId xmlns:a16="http://schemas.microsoft.com/office/drawing/2014/main" id="{14E91C9F-4A9B-493C-904D-A18CA3FCB538}"/>
              </a:ext>
            </a:extLst>
          </p:cNvPr>
          <p:cNvSpPr>
            <a:spLocks noGrp="1"/>
          </p:cNvSpPr>
          <p:nvPr>
            <p:ph type="sldNum" sz="quarter" idx="12"/>
          </p:nvPr>
        </p:nvSpPr>
        <p:spPr/>
        <p:txBody>
          <a:bodyPr/>
          <a:lstStyle/>
          <a:p>
            <a:pPr defTabSz="685800">
              <a:defRPr/>
            </a:pPr>
            <a:fld id="{361A1203-CA3D-4D48-AFA0-9D668419C1D5}" type="slidenum">
              <a:rPr lang="nl-NL">
                <a:solidFill>
                  <a:prstClr val="white"/>
                </a:solidFill>
                <a:latin typeface="Arial"/>
              </a:rPr>
              <a:pPr defTabSz="685800">
                <a:defRPr/>
              </a:pPr>
              <a:t>6</a:t>
            </a:fld>
            <a:endParaRPr lang="nl-NL" dirty="0">
              <a:solidFill>
                <a:prstClr val="white"/>
              </a:solidFill>
              <a:latin typeface="Arial"/>
            </a:endParaRPr>
          </a:p>
        </p:txBody>
      </p:sp>
      <p:sp>
        <p:nvSpPr>
          <p:cNvPr id="14" name="Titel 13">
            <a:extLst>
              <a:ext uri="{FF2B5EF4-FFF2-40B4-BE49-F238E27FC236}">
                <a16:creationId xmlns:a16="http://schemas.microsoft.com/office/drawing/2014/main" id="{12FAF9D1-EB23-4C5E-8BAC-F4698F21EC92}"/>
              </a:ext>
            </a:extLst>
          </p:cNvPr>
          <p:cNvSpPr>
            <a:spLocks noGrp="1"/>
          </p:cNvSpPr>
          <p:nvPr>
            <p:ph type="title"/>
          </p:nvPr>
        </p:nvSpPr>
        <p:spPr/>
        <p:txBody>
          <a:bodyPr/>
          <a:lstStyle/>
          <a:p>
            <a:r>
              <a:rPr lang="nl-NL" dirty="0"/>
              <a:t>Tekst m + Beeld</a:t>
            </a:r>
          </a:p>
        </p:txBody>
      </p:sp>
    </p:spTree>
    <p:extLst>
      <p:ext uri="{BB962C8B-B14F-4D97-AF65-F5344CB8AC3E}">
        <p14:creationId xmlns:p14="http://schemas.microsoft.com/office/powerpoint/2010/main" val="104818164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D2D9A2A-5EBB-056D-6470-D882D7867FA8}"/>
              </a:ext>
            </a:extLst>
          </p:cNvPr>
          <p:cNvSpPr>
            <a:spLocks noGrp="1"/>
          </p:cNvSpPr>
          <p:nvPr>
            <p:ph type="title"/>
          </p:nvPr>
        </p:nvSpPr>
        <p:spPr>
          <a:xfrm>
            <a:off x="608464" y="3229502"/>
            <a:ext cx="8172000" cy="1683004"/>
          </a:xfrm>
        </p:spPr>
        <p:txBody>
          <a:bodyPr/>
          <a:lstStyle/>
          <a:p>
            <a:pPr algn="ctr"/>
            <a:r>
              <a:rPr lang="nl-NL" sz="3600" dirty="0"/>
              <a:t>Wat kun je op een universiteit doen? </a:t>
            </a:r>
          </a:p>
        </p:txBody>
      </p:sp>
      <p:pic>
        <p:nvPicPr>
          <p:cNvPr id="3" name="Picture 2">
            <a:extLst>
              <a:ext uri="{FF2B5EF4-FFF2-40B4-BE49-F238E27FC236}">
                <a16:creationId xmlns:a16="http://schemas.microsoft.com/office/drawing/2014/main" id="{085D41B1-1BC3-9B4A-0A25-58182C61439B}"/>
              </a:ext>
            </a:extLst>
          </p:cNvPr>
          <p:cNvPicPr>
            <a:picLocks noChangeAspect="1"/>
          </p:cNvPicPr>
          <p:nvPr/>
        </p:nvPicPr>
        <p:blipFill>
          <a:blip r:embed="rId3"/>
          <a:stretch>
            <a:fillRect/>
          </a:stretch>
        </p:blipFill>
        <p:spPr>
          <a:xfrm>
            <a:off x="0" y="0"/>
            <a:ext cx="3755461" cy="4407790"/>
          </a:xfrm>
          <a:prstGeom prst="rect">
            <a:avLst/>
          </a:prstGeom>
        </p:spPr>
      </p:pic>
      <p:sp>
        <p:nvSpPr>
          <p:cNvPr id="5" name="Tijdelijke aanduiding voor tekst 9">
            <a:extLst>
              <a:ext uri="{FF2B5EF4-FFF2-40B4-BE49-F238E27FC236}">
                <a16:creationId xmlns:a16="http://schemas.microsoft.com/office/drawing/2014/main" id="{A3DAD5B3-9284-A688-D513-8D1BC9C314C3}"/>
              </a:ext>
            </a:extLst>
          </p:cNvPr>
          <p:cNvSpPr txBox="1">
            <a:spLocks/>
          </p:cNvSpPr>
          <p:nvPr/>
        </p:nvSpPr>
        <p:spPr>
          <a:xfrm flipV="1">
            <a:off x="0" y="1795748"/>
            <a:ext cx="4311337" cy="5062251"/>
          </a:xfrm>
          <a:custGeom>
            <a:avLst/>
            <a:gdLst>
              <a:gd name="connsiteX0" fmla="*/ 0 w 3429309"/>
              <a:gd name="connsiteY0" fmla="*/ 0 h 4026599"/>
              <a:gd name="connsiteX1" fmla="*/ 3324022 w 3429309"/>
              <a:gd name="connsiteY1" fmla="*/ 0 h 4026599"/>
              <a:gd name="connsiteX2" fmla="*/ 3426776 w 3429309"/>
              <a:gd name="connsiteY2" fmla="*/ 395603 h 4026599"/>
              <a:gd name="connsiteX3" fmla="*/ 40873 w 3429309"/>
              <a:gd name="connsiteY3" fmla="*/ 3836031 h 4026599"/>
              <a:gd name="connsiteX4" fmla="*/ 0 w 3429309"/>
              <a:gd name="connsiteY4" fmla="*/ 4026599 h 40265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29309" h="4026599">
                <a:moveTo>
                  <a:pt x="0" y="0"/>
                </a:moveTo>
                <a:lnTo>
                  <a:pt x="3324022" y="0"/>
                </a:lnTo>
                <a:cubicBezTo>
                  <a:pt x="3380537" y="115598"/>
                  <a:pt x="3419069" y="244041"/>
                  <a:pt x="3426776" y="395603"/>
                </a:cubicBezTo>
                <a:cubicBezTo>
                  <a:pt x="3527925" y="1948954"/>
                  <a:pt x="569785" y="1829292"/>
                  <a:pt x="40873" y="3836031"/>
                </a:cubicBezTo>
                <a:lnTo>
                  <a:pt x="0" y="4026599"/>
                </a:lnTo>
                <a:close/>
              </a:path>
            </a:pathLst>
          </a:custGeom>
        </p:spPr>
        <p:txBody>
          <a:bodyPr/>
          <a:lstStyle>
            <a:lvl1pPr marL="216000" indent="-216000" algn="l" defTabSz="457200" rtl="0" eaLnBrk="1" latinLnBrk="0" hangingPunct="1">
              <a:lnSpc>
                <a:spcPts val="2300"/>
              </a:lnSpc>
              <a:spcBef>
                <a:spcPts val="0"/>
              </a:spcBef>
              <a:buSzPct val="130000"/>
              <a:buFont typeface="Arial"/>
              <a:buChar char="•"/>
              <a:defRPr sz="1800" b="0" i="0" kern="1200">
                <a:solidFill>
                  <a:schemeClr val="tx1"/>
                </a:solidFill>
                <a:latin typeface="+mn-lt"/>
                <a:ea typeface="+mn-ea"/>
                <a:cs typeface="Museo Sans 500"/>
              </a:defRPr>
            </a:lvl1pPr>
            <a:lvl2pPr marL="432000" indent="-216000" algn="l" defTabSz="457200" rtl="0" eaLnBrk="1" latinLnBrk="0" hangingPunct="1">
              <a:lnSpc>
                <a:spcPts val="2300"/>
              </a:lnSpc>
              <a:spcBef>
                <a:spcPts val="0"/>
              </a:spcBef>
              <a:buSzPct val="130000"/>
              <a:buFont typeface="Arial"/>
              <a:buChar char="•"/>
              <a:defRPr sz="1800" b="0" i="0" kern="1200">
                <a:solidFill>
                  <a:schemeClr val="tx1"/>
                </a:solidFill>
                <a:latin typeface="+mn-lt"/>
                <a:ea typeface="+mn-ea"/>
                <a:cs typeface="Museo Sans 500"/>
              </a:defRPr>
            </a:lvl2pPr>
            <a:lvl3pPr marL="648000" indent="-216000" algn="l" defTabSz="457200" rtl="0" eaLnBrk="1" latinLnBrk="0" hangingPunct="1">
              <a:lnSpc>
                <a:spcPts val="2300"/>
              </a:lnSpc>
              <a:spcBef>
                <a:spcPts val="0"/>
              </a:spcBef>
              <a:buSzPct val="130000"/>
              <a:buFont typeface="Arial"/>
              <a:buChar char="•"/>
              <a:defRPr sz="1800" b="0" i="0" kern="1200">
                <a:solidFill>
                  <a:schemeClr val="tx1"/>
                </a:solidFill>
                <a:latin typeface="+mn-lt"/>
                <a:ea typeface="+mn-ea"/>
                <a:cs typeface="Museo Sans 500"/>
              </a:defRPr>
            </a:lvl3pPr>
            <a:lvl4pPr marL="864000" indent="-216000" algn="l" defTabSz="457200" rtl="0" eaLnBrk="1" latinLnBrk="0" hangingPunct="1">
              <a:lnSpc>
                <a:spcPts val="2300"/>
              </a:lnSpc>
              <a:spcBef>
                <a:spcPts val="0"/>
              </a:spcBef>
              <a:buSzPct val="130000"/>
              <a:buFont typeface="Arial"/>
              <a:buChar char="•"/>
              <a:defRPr sz="1800" b="0" i="0" kern="1200">
                <a:solidFill>
                  <a:schemeClr val="tx1"/>
                </a:solidFill>
                <a:latin typeface="+mn-lt"/>
                <a:ea typeface="+mn-ea"/>
                <a:cs typeface="Museo Sans 500"/>
              </a:defRPr>
            </a:lvl4pPr>
            <a:lvl5pPr marL="1080000" indent="-216000" algn="l" defTabSz="457200" rtl="0" eaLnBrk="1" latinLnBrk="0" hangingPunct="1">
              <a:lnSpc>
                <a:spcPts val="2300"/>
              </a:lnSpc>
              <a:spcBef>
                <a:spcPts val="0"/>
              </a:spcBef>
              <a:buSzPct val="130000"/>
              <a:buFont typeface="Arial"/>
              <a:buChar char="•"/>
              <a:defRPr sz="1800" b="0" i="0" kern="1200">
                <a:solidFill>
                  <a:schemeClr val="tx1"/>
                </a:solidFill>
                <a:latin typeface="+mn-lt"/>
                <a:ea typeface="+mn-ea"/>
                <a:cs typeface="Museo Sans 500"/>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r>
              <a:rPr lang="nl-NL"/>
              <a:t> </a:t>
            </a:r>
          </a:p>
        </p:txBody>
      </p:sp>
    </p:spTree>
    <p:extLst>
      <p:ext uri="{BB962C8B-B14F-4D97-AF65-F5344CB8AC3E}">
        <p14:creationId xmlns:p14="http://schemas.microsoft.com/office/powerpoint/2010/main" val="373271239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 name="Picture 11">
            <a:extLst>
              <a:ext uri="{FF2B5EF4-FFF2-40B4-BE49-F238E27FC236}">
                <a16:creationId xmlns:a16="http://schemas.microsoft.com/office/drawing/2014/main" id="{4FCE33BE-BE24-0ADE-1762-66284D84E260}"/>
              </a:ext>
            </a:extLst>
          </p:cNvPr>
          <p:cNvPicPr>
            <a:picLocks noChangeAspect="1"/>
          </p:cNvPicPr>
          <p:nvPr/>
        </p:nvPicPr>
        <p:blipFill>
          <a:blip r:embed="rId3"/>
          <a:srcRect t="8399"/>
          <a:stretch/>
        </p:blipFill>
        <p:spPr>
          <a:xfrm>
            <a:off x="-15743" y="0"/>
            <a:ext cx="9159743" cy="5143500"/>
          </a:xfrm>
          <a:prstGeom prst="rect">
            <a:avLst/>
          </a:prstGeom>
        </p:spPr>
      </p:pic>
      <p:sp>
        <p:nvSpPr>
          <p:cNvPr id="4" name="Footer Placeholder 3">
            <a:extLst>
              <a:ext uri="{FF2B5EF4-FFF2-40B4-BE49-F238E27FC236}">
                <a16:creationId xmlns:a16="http://schemas.microsoft.com/office/drawing/2014/main" id="{8A7BA2BA-223D-056F-78E4-1873405982B4}"/>
              </a:ext>
            </a:extLst>
          </p:cNvPr>
          <p:cNvSpPr>
            <a:spLocks noGrp="1"/>
          </p:cNvSpPr>
          <p:nvPr>
            <p:ph type="ftr" sz="quarter" idx="11"/>
          </p:nvPr>
        </p:nvSpPr>
        <p:spPr>
          <a:xfrm>
            <a:off x="6702238" y="83381"/>
            <a:ext cx="7398379" cy="94774"/>
          </a:xfrm>
        </p:spPr>
        <p:txBody>
          <a:bodyPr/>
          <a:lstStyle/>
          <a:p>
            <a:r>
              <a:rPr lang="nl-NL" sz="700" dirty="0">
                <a:solidFill>
                  <a:schemeClr val="bg1"/>
                </a:solidFill>
                <a:effectLst/>
                <a:latin typeface="Aptos" panose="020B0004020202020204" pitchFamily="34" charset="0"/>
                <a:ea typeface="Aptos" panose="020B0004020202020204" pitchFamily="34" charset="0"/>
                <a:cs typeface="Times New Roman" panose="02020603050405020304" pitchFamily="18" charset="0"/>
              </a:rPr>
              <a:t>© Erasmus University Rotterdam – A</a:t>
            </a:r>
            <a:r>
              <a:rPr lang="nl-NL" sz="700" dirty="0">
                <a:latin typeface="Aptos" panose="020B0004020202020204" pitchFamily="34" charset="0"/>
                <a:ea typeface="Aptos" panose="020B0004020202020204" pitchFamily="34" charset="0"/>
                <a:cs typeface="Times New Roman" panose="02020603050405020304" pitchFamily="18" charset="0"/>
              </a:rPr>
              <a:t>lexander Santos Lima</a:t>
            </a:r>
            <a:endParaRPr lang="nl-NL" sz="700" dirty="0">
              <a:solidFill>
                <a:schemeClr val="bg1"/>
              </a:solidFill>
            </a:endParaRPr>
          </a:p>
        </p:txBody>
      </p:sp>
      <p:sp>
        <p:nvSpPr>
          <p:cNvPr id="7" name="Tijdelijke aanduiding voor tekst 9">
            <a:extLst>
              <a:ext uri="{FF2B5EF4-FFF2-40B4-BE49-F238E27FC236}">
                <a16:creationId xmlns:a16="http://schemas.microsoft.com/office/drawing/2014/main" id="{A97BD466-45A7-A639-9C3B-512B22CD90E5}"/>
              </a:ext>
            </a:extLst>
          </p:cNvPr>
          <p:cNvSpPr txBox="1">
            <a:spLocks/>
          </p:cNvSpPr>
          <p:nvPr/>
        </p:nvSpPr>
        <p:spPr>
          <a:xfrm flipV="1">
            <a:off x="0" y="1795748"/>
            <a:ext cx="4311337" cy="5062251"/>
          </a:xfrm>
          <a:custGeom>
            <a:avLst/>
            <a:gdLst>
              <a:gd name="connsiteX0" fmla="*/ 0 w 3429309"/>
              <a:gd name="connsiteY0" fmla="*/ 0 h 4026599"/>
              <a:gd name="connsiteX1" fmla="*/ 3324022 w 3429309"/>
              <a:gd name="connsiteY1" fmla="*/ 0 h 4026599"/>
              <a:gd name="connsiteX2" fmla="*/ 3426776 w 3429309"/>
              <a:gd name="connsiteY2" fmla="*/ 395603 h 4026599"/>
              <a:gd name="connsiteX3" fmla="*/ 40873 w 3429309"/>
              <a:gd name="connsiteY3" fmla="*/ 3836031 h 4026599"/>
              <a:gd name="connsiteX4" fmla="*/ 0 w 3429309"/>
              <a:gd name="connsiteY4" fmla="*/ 4026599 h 40265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29309" h="4026599">
                <a:moveTo>
                  <a:pt x="0" y="0"/>
                </a:moveTo>
                <a:lnTo>
                  <a:pt x="3324022" y="0"/>
                </a:lnTo>
                <a:cubicBezTo>
                  <a:pt x="3380537" y="115598"/>
                  <a:pt x="3419069" y="244041"/>
                  <a:pt x="3426776" y="395603"/>
                </a:cubicBezTo>
                <a:cubicBezTo>
                  <a:pt x="3527925" y="1948954"/>
                  <a:pt x="569785" y="1829292"/>
                  <a:pt x="40873" y="3836031"/>
                </a:cubicBezTo>
                <a:lnTo>
                  <a:pt x="0" y="4026599"/>
                </a:lnTo>
                <a:close/>
              </a:path>
            </a:pathLst>
          </a:custGeom>
        </p:spPr>
        <p:txBody>
          <a:bodyPr/>
          <a:lstStyle>
            <a:lvl1pPr marL="197644" indent="-197644" algn="l" defTabSz="685800" rtl="0" eaLnBrk="1" latinLnBrk="0" hangingPunct="1">
              <a:lnSpc>
                <a:spcPct val="90000"/>
              </a:lnSpc>
              <a:spcBef>
                <a:spcPts val="750"/>
              </a:spcBef>
              <a:buClr>
                <a:schemeClr val="tx1"/>
              </a:buClr>
              <a:buFont typeface="Calibri" panose="020F0502020204030204" pitchFamily="34" charset="0"/>
              <a:buChar char="›"/>
              <a:defRPr sz="1050" kern="1200">
                <a:solidFill>
                  <a:schemeClr val="tx2"/>
                </a:solidFill>
                <a:latin typeface="+mn-lt"/>
                <a:ea typeface="+mn-ea"/>
                <a:cs typeface="+mn-cs"/>
              </a:defRPr>
            </a:lvl1pPr>
            <a:lvl2pPr marL="402431" indent="-204788" algn="l" defTabSz="685800" rtl="0" eaLnBrk="1" latinLnBrk="0" hangingPunct="1">
              <a:lnSpc>
                <a:spcPct val="90000"/>
              </a:lnSpc>
              <a:spcBef>
                <a:spcPts val="375"/>
              </a:spcBef>
              <a:buClr>
                <a:schemeClr val="tx1"/>
              </a:buClr>
              <a:buFont typeface="Arial" panose="020B0604020202020204" pitchFamily="34" charset="0"/>
              <a:buChar char="›"/>
              <a:defRPr sz="1050" kern="1200">
                <a:solidFill>
                  <a:schemeClr val="tx2"/>
                </a:solidFill>
                <a:latin typeface="+mn-lt"/>
                <a:ea typeface="+mn-ea"/>
                <a:cs typeface="+mn-cs"/>
              </a:defRPr>
            </a:lvl2pPr>
            <a:lvl3pPr marL="0" indent="0" algn="l" defTabSz="685800" rtl="0" eaLnBrk="1" latinLnBrk="0" hangingPunct="1">
              <a:lnSpc>
                <a:spcPct val="90000"/>
              </a:lnSpc>
              <a:spcBef>
                <a:spcPts val="375"/>
              </a:spcBef>
              <a:buFont typeface="Arial" panose="020B0604020202020204" pitchFamily="34" charset="0"/>
              <a:buNone/>
              <a:defRPr sz="1050" kern="1200">
                <a:solidFill>
                  <a:schemeClr val="tx2"/>
                </a:solidFill>
                <a:latin typeface="+mn-lt"/>
                <a:ea typeface="+mn-ea"/>
                <a:cs typeface="+mn-cs"/>
              </a:defRPr>
            </a:lvl3pPr>
            <a:lvl4pPr marL="0" indent="0" algn="l" defTabSz="685800" rtl="0" eaLnBrk="1" latinLnBrk="0" hangingPunct="1">
              <a:lnSpc>
                <a:spcPts val="2400"/>
              </a:lnSpc>
              <a:spcBef>
                <a:spcPts val="375"/>
              </a:spcBef>
              <a:buFont typeface="Arial" panose="020B0604020202020204" pitchFamily="34" charset="0"/>
              <a:buNone/>
              <a:defRPr sz="2550" b="1" i="0" kern="1200">
                <a:solidFill>
                  <a:schemeClr val="tx2"/>
                </a:solidFill>
                <a:latin typeface="+mn-lt"/>
                <a:ea typeface="+mn-ea"/>
                <a:cs typeface="+mn-cs"/>
              </a:defRPr>
            </a:lvl4pPr>
            <a:lvl5pPr marL="0" indent="0" algn="l" defTabSz="685800" rtl="0" eaLnBrk="1" latinLnBrk="0" hangingPunct="1">
              <a:lnSpc>
                <a:spcPct val="90000"/>
              </a:lnSpc>
              <a:spcBef>
                <a:spcPts val="375"/>
              </a:spcBef>
              <a:buFont typeface="Calibri" panose="020F0502020204030204" pitchFamily="34" charset="0"/>
              <a:buNone/>
              <a:tabLst/>
              <a:defRPr sz="1350" b="1" kern="1200" cap="none" spc="0" baseline="0">
                <a:solidFill>
                  <a:schemeClr val="tx2"/>
                </a:solidFill>
                <a:latin typeface="+mn-lt"/>
                <a:ea typeface="+mn-ea"/>
                <a:cs typeface="+mn-cs"/>
              </a:defRPr>
            </a:lvl5pPr>
            <a:lvl6pPr marL="0" indent="0" algn="l" defTabSz="685800" rtl="0" eaLnBrk="1" latinLnBrk="0" hangingPunct="1">
              <a:lnSpc>
                <a:spcPct val="90000"/>
              </a:lnSpc>
              <a:spcBef>
                <a:spcPts val="375"/>
              </a:spcBef>
              <a:buFont typeface="Arial" panose="020B0604020202020204" pitchFamily="34" charset="0"/>
              <a:buNone/>
              <a:defRPr sz="1050" b="1" kern="1200">
                <a:solidFill>
                  <a:schemeClr val="tx2"/>
                </a:solidFill>
                <a:latin typeface="+mn-lt"/>
                <a:ea typeface="+mn-ea"/>
                <a:cs typeface="+mn-cs"/>
              </a:defRPr>
            </a:lvl6pPr>
            <a:lvl7pPr marL="197644" indent="-197644" algn="l" defTabSz="685800" rtl="0" eaLnBrk="1" latinLnBrk="0" hangingPunct="1">
              <a:lnSpc>
                <a:spcPct val="90000"/>
              </a:lnSpc>
              <a:spcBef>
                <a:spcPts val="375"/>
              </a:spcBef>
              <a:buFont typeface="+mj-lt"/>
              <a:buAutoNum type="arabicPeriod"/>
              <a:defRPr sz="1050" kern="1200">
                <a:solidFill>
                  <a:schemeClr val="tx2"/>
                </a:solidFill>
                <a:latin typeface="+mn-lt"/>
                <a:ea typeface="+mn-ea"/>
                <a:cs typeface="+mn-cs"/>
              </a:defRPr>
            </a:lvl7pPr>
            <a:lvl8pPr marL="197644" indent="-197644" algn="l" defTabSz="685800" rtl="0" eaLnBrk="1" latinLnBrk="0" hangingPunct="1">
              <a:lnSpc>
                <a:spcPct val="90000"/>
              </a:lnSpc>
              <a:spcBef>
                <a:spcPts val="375"/>
              </a:spcBef>
              <a:buFont typeface="+mj-lt"/>
              <a:buAutoNum type="alphaLcPeriod"/>
              <a:defRPr sz="1050" kern="1200">
                <a:solidFill>
                  <a:schemeClr val="tx2"/>
                </a:solidFill>
                <a:latin typeface="+mn-lt"/>
                <a:ea typeface="+mn-ea"/>
                <a:cs typeface="+mn-cs"/>
              </a:defRPr>
            </a:lvl8pPr>
            <a:lvl9pPr marL="0" indent="0" algn="l" defTabSz="685800" rtl="0" eaLnBrk="1" latinLnBrk="0" hangingPunct="1">
              <a:lnSpc>
                <a:spcPct val="90000"/>
              </a:lnSpc>
              <a:spcBef>
                <a:spcPts val="375"/>
              </a:spcBef>
              <a:buFont typeface="Arial" panose="020B0604020202020204" pitchFamily="34" charset="0"/>
              <a:buNone/>
              <a:defRPr sz="900" i="1" kern="1200">
                <a:solidFill>
                  <a:schemeClr val="tx2"/>
                </a:solidFill>
                <a:latin typeface="+mn-lt"/>
                <a:ea typeface="+mn-ea"/>
                <a:cs typeface="+mn-cs"/>
              </a:defRPr>
            </a:lvl9pPr>
          </a:lstStyle>
          <a:p>
            <a:r>
              <a:rPr lang="nl-NL"/>
              <a:t> </a:t>
            </a:r>
          </a:p>
        </p:txBody>
      </p:sp>
      <p:sp>
        <p:nvSpPr>
          <p:cNvPr id="8" name="Tijdelijke aanduiding voor tekst 9">
            <a:extLst>
              <a:ext uri="{FF2B5EF4-FFF2-40B4-BE49-F238E27FC236}">
                <a16:creationId xmlns:a16="http://schemas.microsoft.com/office/drawing/2014/main" id="{E97B0566-E555-720D-1E77-FA6E24DE0ABF}"/>
              </a:ext>
            </a:extLst>
          </p:cNvPr>
          <p:cNvSpPr txBox="1">
            <a:spLocks/>
          </p:cNvSpPr>
          <p:nvPr/>
        </p:nvSpPr>
        <p:spPr>
          <a:xfrm flipV="1">
            <a:off x="152400" y="1948148"/>
            <a:ext cx="4311337" cy="5062251"/>
          </a:xfrm>
          <a:custGeom>
            <a:avLst/>
            <a:gdLst>
              <a:gd name="connsiteX0" fmla="*/ 0 w 3429309"/>
              <a:gd name="connsiteY0" fmla="*/ 0 h 4026599"/>
              <a:gd name="connsiteX1" fmla="*/ 3324022 w 3429309"/>
              <a:gd name="connsiteY1" fmla="*/ 0 h 4026599"/>
              <a:gd name="connsiteX2" fmla="*/ 3426776 w 3429309"/>
              <a:gd name="connsiteY2" fmla="*/ 395603 h 4026599"/>
              <a:gd name="connsiteX3" fmla="*/ 40873 w 3429309"/>
              <a:gd name="connsiteY3" fmla="*/ 3836031 h 4026599"/>
              <a:gd name="connsiteX4" fmla="*/ 0 w 3429309"/>
              <a:gd name="connsiteY4" fmla="*/ 4026599 h 40265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29309" h="4026599">
                <a:moveTo>
                  <a:pt x="0" y="0"/>
                </a:moveTo>
                <a:lnTo>
                  <a:pt x="3324022" y="0"/>
                </a:lnTo>
                <a:cubicBezTo>
                  <a:pt x="3380537" y="115598"/>
                  <a:pt x="3419069" y="244041"/>
                  <a:pt x="3426776" y="395603"/>
                </a:cubicBezTo>
                <a:cubicBezTo>
                  <a:pt x="3527925" y="1948954"/>
                  <a:pt x="569785" y="1829292"/>
                  <a:pt x="40873" y="3836031"/>
                </a:cubicBezTo>
                <a:lnTo>
                  <a:pt x="0" y="4026599"/>
                </a:lnTo>
                <a:close/>
              </a:path>
            </a:pathLst>
          </a:custGeom>
        </p:spPr>
        <p:txBody>
          <a:bodyPr/>
          <a:lstStyle>
            <a:lvl1pPr marL="197644" indent="-197644" algn="l" defTabSz="685800" rtl="0" eaLnBrk="1" latinLnBrk="0" hangingPunct="1">
              <a:lnSpc>
                <a:spcPct val="90000"/>
              </a:lnSpc>
              <a:spcBef>
                <a:spcPts val="750"/>
              </a:spcBef>
              <a:buClr>
                <a:schemeClr val="tx1"/>
              </a:buClr>
              <a:buFont typeface="Calibri" panose="020F0502020204030204" pitchFamily="34" charset="0"/>
              <a:buChar char="›"/>
              <a:defRPr sz="1050" kern="1200">
                <a:solidFill>
                  <a:schemeClr val="tx2"/>
                </a:solidFill>
                <a:latin typeface="+mn-lt"/>
                <a:ea typeface="+mn-ea"/>
                <a:cs typeface="+mn-cs"/>
              </a:defRPr>
            </a:lvl1pPr>
            <a:lvl2pPr marL="402431" indent="-204788" algn="l" defTabSz="685800" rtl="0" eaLnBrk="1" latinLnBrk="0" hangingPunct="1">
              <a:lnSpc>
                <a:spcPct val="90000"/>
              </a:lnSpc>
              <a:spcBef>
                <a:spcPts val="375"/>
              </a:spcBef>
              <a:buClr>
                <a:schemeClr val="tx1"/>
              </a:buClr>
              <a:buFont typeface="Arial" panose="020B0604020202020204" pitchFamily="34" charset="0"/>
              <a:buChar char="›"/>
              <a:defRPr sz="1050" kern="1200">
                <a:solidFill>
                  <a:schemeClr val="tx2"/>
                </a:solidFill>
                <a:latin typeface="+mn-lt"/>
                <a:ea typeface="+mn-ea"/>
                <a:cs typeface="+mn-cs"/>
              </a:defRPr>
            </a:lvl2pPr>
            <a:lvl3pPr marL="0" indent="0" algn="l" defTabSz="685800" rtl="0" eaLnBrk="1" latinLnBrk="0" hangingPunct="1">
              <a:lnSpc>
                <a:spcPct val="90000"/>
              </a:lnSpc>
              <a:spcBef>
                <a:spcPts val="375"/>
              </a:spcBef>
              <a:buFont typeface="Arial" panose="020B0604020202020204" pitchFamily="34" charset="0"/>
              <a:buNone/>
              <a:defRPr sz="1050" kern="1200">
                <a:solidFill>
                  <a:schemeClr val="tx2"/>
                </a:solidFill>
                <a:latin typeface="+mn-lt"/>
                <a:ea typeface="+mn-ea"/>
                <a:cs typeface="+mn-cs"/>
              </a:defRPr>
            </a:lvl3pPr>
            <a:lvl4pPr marL="0" indent="0" algn="l" defTabSz="685800" rtl="0" eaLnBrk="1" latinLnBrk="0" hangingPunct="1">
              <a:lnSpc>
                <a:spcPts val="2400"/>
              </a:lnSpc>
              <a:spcBef>
                <a:spcPts val="375"/>
              </a:spcBef>
              <a:buFont typeface="Arial" panose="020B0604020202020204" pitchFamily="34" charset="0"/>
              <a:buNone/>
              <a:defRPr sz="2550" b="1" i="0" kern="1200">
                <a:solidFill>
                  <a:schemeClr val="tx2"/>
                </a:solidFill>
                <a:latin typeface="+mn-lt"/>
                <a:ea typeface="+mn-ea"/>
                <a:cs typeface="+mn-cs"/>
              </a:defRPr>
            </a:lvl4pPr>
            <a:lvl5pPr marL="0" indent="0" algn="l" defTabSz="685800" rtl="0" eaLnBrk="1" latinLnBrk="0" hangingPunct="1">
              <a:lnSpc>
                <a:spcPct val="90000"/>
              </a:lnSpc>
              <a:spcBef>
                <a:spcPts val="375"/>
              </a:spcBef>
              <a:buFont typeface="Calibri" panose="020F0502020204030204" pitchFamily="34" charset="0"/>
              <a:buNone/>
              <a:tabLst/>
              <a:defRPr sz="1350" b="1" kern="1200" cap="none" spc="0" baseline="0">
                <a:solidFill>
                  <a:schemeClr val="tx2"/>
                </a:solidFill>
                <a:latin typeface="+mn-lt"/>
                <a:ea typeface="+mn-ea"/>
                <a:cs typeface="+mn-cs"/>
              </a:defRPr>
            </a:lvl5pPr>
            <a:lvl6pPr marL="0" indent="0" algn="l" defTabSz="685800" rtl="0" eaLnBrk="1" latinLnBrk="0" hangingPunct="1">
              <a:lnSpc>
                <a:spcPct val="90000"/>
              </a:lnSpc>
              <a:spcBef>
                <a:spcPts val="375"/>
              </a:spcBef>
              <a:buFont typeface="Arial" panose="020B0604020202020204" pitchFamily="34" charset="0"/>
              <a:buNone/>
              <a:defRPr sz="1050" b="1" kern="1200">
                <a:solidFill>
                  <a:schemeClr val="tx2"/>
                </a:solidFill>
                <a:latin typeface="+mn-lt"/>
                <a:ea typeface="+mn-ea"/>
                <a:cs typeface="+mn-cs"/>
              </a:defRPr>
            </a:lvl6pPr>
            <a:lvl7pPr marL="197644" indent="-197644" algn="l" defTabSz="685800" rtl="0" eaLnBrk="1" latinLnBrk="0" hangingPunct="1">
              <a:lnSpc>
                <a:spcPct val="90000"/>
              </a:lnSpc>
              <a:spcBef>
                <a:spcPts val="375"/>
              </a:spcBef>
              <a:buFont typeface="+mj-lt"/>
              <a:buAutoNum type="arabicPeriod"/>
              <a:defRPr sz="1050" kern="1200">
                <a:solidFill>
                  <a:schemeClr val="tx2"/>
                </a:solidFill>
                <a:latin typeface="+mn-lt"/>
                <a:ea typeface="+mn-ea"/>
                <a:cs typeface="+mn-cs"/>
              </a:defRPr>
            </a:lvl7pPr>
            <a:lvl8pPr marL="197644" indent="-197644" algn="l" defTabSz="685800" rtl="0" eaLnBrk="1" latinLnBrk="0" hangingPunct="1">
              <a:lnSpc>
                <a:spcPct val="90000"/>
              </a:lnSpc>
              <a:spcBef>
                <a:spcPts val="375"/>
              </a:spcBef>
              <a:buFont typeface="+mj-lt"/>
              <a:buAutoNum type="alphaLcPeriod"/>
              <a:defRPr sz="1050" kern="1200">
                <a:solidFill>
                  <a:schemeClr val="tx2"/>
                </a:solidFill>
                <a:latin typeface="+mn-lt"/>
                <a:ea typeface="+mn-ea"/>
                <a:cs typeface="+mn-cs"/>
              </a:defRPr>
            </a:lvl8pPr>
            <a:lvl9pPr marL="0" indent="0" algn="l" defTabSz="685800" rtl="0" eaLnBrk="1" latinLnBrk="0" hangingPunct="1">
              <a:lnSpc>
                <a:spcPct val="90000"/>
              </a:lnSpc>
              <a:spcBef>
                <a:spcPts val="375"/>
              </a:spcBef>
              <a:buFont typeface="Arial" panose="020B0604020202020204" pitchFamily="34" charset="0"/>
              <a:buNone/>
              <a:defRPr sz="900" i="1" kern="1200">
                <a:solidFill>
                  <a:schemeClr val="tx2"/>
                </a:solidFill>
                <a:latin typeface="+mn-lt"/>
                <a:ea typeface="+mn-ea"/>
                <a:cs typeface="+mn-cs"/>
              </a:defRPr>
            </a:lvl9pPr>
          </a:lstStyle>
          <a:p>
            <a:r>
              <a:rPr lang="nl-NL"/>
              <a:t> </a:t>
            </a:r>
          </a:p>
        </p:txBody>
      </p:sp>
      <p:sp>
        <p:nvSpPr>
          <p:cNvPr id="9" name="Tijdelijke aanduiding voor tekst 9">
            <a:extLst>
              <a:ext uri="{FF2B5EF4-FFF2-40B4-BE49-F238E27FC236}">
                <a16:creationId xmlns:a16="http://schemas.microsoft.com/office/drawing/2014/main" id="{4214BA8F-C3D5-BC48-FE24-957342F20DF7}"/>
              </a:ext>
            </a:extLst>
          </p:cNvPr>
          <p:cNvSpPr txBox="1">
            <a:spLocks/>
          </p:cNvSpPr>
          <p:nvPr/>
        </p:nvSpPr>
        <p:spPr>
          <a:xfrm flipV="1">
            <a:off x="304800" y="2100548"/>
            <a:ext cx="4311337" cy="5062251"/>
          </a:xfrm>
          <a:custGeom>
            <a:avLst/>
            <a:gdLst>
              <a:gd name="connsiteX0" fmla="*/ 0 w 3429309"/>
              <a:gd name="connsiteY0" fmla="*/ 0 h 4026599"/>
              <a:gd name="connsiteX1" fmla="*/ 3324022 w 3429309"/>
              <a:gd name="connsiteY1" fmla="*/ 0 h 4026599"/>
              <a:gd name="connsiteX2" fmla="*/ 3426776 w 3429309"/>
              <a:gd name="connsiteY2" fmla="*/ 395603 h 4026599"/>
              <a:gd name="connsiteX3" fmla="*/ 40873 w 3429309"/>
              <a:gd name="connsiteY3" fmla="*/ 3836031 h 4026599"/>
              <a:gd name="connsiteX4" fmla="*/ 0 w 3429309"/>
              <a:gd name="connsiteY4" fmla="*/ 4026599 h 40265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29309" h="4026599">
                <a:moveTo>
                  <a:pt x="0" y="0"/>
                </a:moveTo>
                <a:lnTo>
                  <a:pt x="3324022" y="0"/>
                </a:lnTo>
                <a:cubicBezTo>
                  <a:pt x="3380537" y="115598"/>
                  <a:pt x="3419069" y="244041"/>
                  <a:pt x="3426776" y="395603"/>
                </a:cubicBezTo>
                <a:cubicBezTo>
                  <a:pt x="3527925" y="1948954"/>
                  <a:pt x="569785" y="1829292"/>
                  <a:pt x="40873" y="3836031"/>
                </a:cubicBezTo>
                <a:lnTo>
                  <a:pt x="0" y="4026599"/>
                </a:lnTo>
                <a:close/>
              </a:path>
            </a:pathLst>
          </a:custGeom>
        </p:spPr>
        <p:txBody>
          <a:bodyPr/>
          <a:lstStyle>
            <a:lvl1pPr marL="197644" indent="-197644" algn="l" defTabSz="685800" rtl="0" eaLnBrk="1" latinLnBrk="0" hangingPunct="1">
              <a:lnSpc>
                <a:spcPct val="90000"/>
              </a:lnSpc>
              <a:spcBef>
                <a:spcPts val="750"/>
              </a:spcBef>
              <a:buClr>
                <a:schemeClr val="tx1"/>
              </a:buClr>
              <a:buFont typeface="Calibri" panose="020F0502020204030204" pitchFamily="34" charset="0"/>
              <a:buChar char="›"/>
              <a:defRPr sz="1050" kern="1200">
                <a:solidFill>
                  <a:schemeClr val="tx2"/>
                </a:solidFill>
                <a:latin typeface="+mn-lt"/>
                <a:ea typeface="+mn-ea"/>
                <a:cs typeface="+mn-cs"/>
              </a:defRPr>
            </a:lvl1pPr>
            <a:lvl2pPr marL="402431" indent="-204788" algn="l" defTabSz="685800" rtl="0" eaLnBrk="1" latinLnBrk="0" hangingPunct="1">
              <a:lnSpc>
                <a:spcPct val="90000"/>
              </a:lnSpc>
              <a:spcBef>
                <a:spcPts val="375"/>
              </a:spcBef>
              <a:buClr>
                <a:schemeClr val="tx1"/>
              </a:buClr>
              <a:buFont typeface="Arial" panose="020B0604020202020204" pitchFamily="34" charset="0"/>
              <a:buChar char="›"/>
              <a:defRPr sz="1050" kern="1200">
                <a:solidFill>
                  <a:schemeClr val="tx2"/>
                </a:solidFill>
                <a:latin typeface="+mn-lt"/>
                <a:ea typeface="+mn-ea"/>
                <a:cs typeface="+mn-cs"/>
              </a:defRPr>
            </a:lvl2pPr>
            <a:lvl3pPr marL="0" indent="0" algn="l" defTabSz="685800" rtl="0" eaLnBrk="1" latinLnBrk="0" hangingPunct="1">
              <a:lnSpc>
                <a:spcPct val="90000"/>
              </a:lnSpc>
              <a:spcBef>
                <a:spcPts val="375"/>
              </a:spcBef>
              <a:buFont typeface="Arial" panose="020B0604020202020204" pitchFamily="34" charset="0"/>
              <a:buNone/>
              <a:defRPr sz="1050" kern="1200">
                <a:solidFill>
                  <a:schemeClr val="tx2"/>
                </a:solidFill>
                <a:latin typeface="+mn-lt"/>
                <a:ea typeface="+mn-ea"/>
                <a:cs typeface="+mn-cs"/>
              </a:defRPr>
            </a:lvl3pPr>
            <a:lvl4pPr marL="0" indent="0" algn="l" defTabSz="685800" rtl="0" eaLnBrk="1" latinLnBrk="0" hangingPunct="1">
              <a:lnSpc>
                <a:spcPts val="2400"/>
              </a:lnSpc>
              <a:spcBef>
                <a:spcPts val="375"/>
              </a:spcBef>
              <a:buFont typeface="Arial" panose="020B0604020202020204" pitchFamily="34" charset="0"/>
              <a:buNone/>
              <a:defRPr sz="2550" b="1" i="0" kern="1200">
                <a:solidFill>
                  <a:schemeClr val="tx2"/>
                </a:solidFill>
                <a:latin typeface="+mn-lt"/>
                <a:ea typeface="+mn-ea"/>
                <a:cs typeface="+mn-cs"/>
              </a:defRPr>
            </a:lvl4pPr>
            <a:lvl5pPr marL="0" indent="0" algn="l" defTabSz="685800" rtl="0" eaLnBrk="1" latinLnBrk="0" hangingPunct="1">
              <a:lnSpc>
                <a:spcPct val="90000"/>
              </a:lnSpc>
              <a:spcBef>
                <a:spcPts val="375"/>
              </a:spcBef>
              <a:buFont typeface="Calibri" panose="020F0502020204030204" pitchFamily="34" charset="0"/>
              <a:buNone/>
              <a:tabLst/>
              <a:defRPr sz="1350" b="1" kern="1200" cap="none" spc="0" baseline="0">
                <a:solidFill>
                  <a:schemeClr val="tx2"/>
                </a:solidFill>
                <a:latin typeface="+mn-lt"/>
                <a:ea typeface="+mn-ea"/>
                <a:cs typeface="+mn-cs"/>
              </a:defRPr>
            </a:lvl5pPr>
            <a:lvl6pPr marL="0" indent="0" algn="l" defTabSz="685800" rtl="0" eaLnBrk="1" latinLnBrk="0" hangingPunct="1">
              <a:lnSpc>
                <a:spcPct val="90000"/>
              </a:lnSpc>
              <a:spcBef>
                <a:spcPts val="375"/>
              </a:spcBef>
              <a:buFont typeface="Arial" panose="020B0604020202020204" pitchFamily="34" charset="0"/>
              <a:buNone/>
              <a:defRPr sz="1050" b="1" kern="1200">
                <a:solidFill>
                  <a:schemeClr val="tx2"/>
                </a:solidFill>
                <a:latin typeface="+mn-lt"/>
                <a:ea typeface="+mn-ea"/>
                <a:cs typeface="+mn-cs"/>
              </a:defRPr>
            </a:lvl6pPr>
            <a:lvl7pPr marL="197644" indent="-197644" algn="l" defTabSz="685800" rtl="0" eaLnBrk="1" latinLnBrk="0" hangingPunct="1">
              <a:lnSpc>
                <a:spcPct val="90000"/>
              </a:lnSpc>
              <a:spcBef>
                <a:spcPts val="375"/>
              </a:spcBef>
              <a:buFont typeface="+mj-lt"/>
              <a:buAutoNum type="arabicPeriod"/>
              <a:defRPr sz="1050" kern="1200">
                <a:solidFill>
                  <a:schemeClr val="tx2"/>
                </a:solidFill>
                <a:latin typeface="+mn-lt"/>
                <a:ea typeface="+mn-ea"/>
                <a:cs typeface="+mn-cs"/>
              </a:defRPr>
            </a:lvl7pPr>
            <a:lvl8pPr marL="197644" indent="-197644" algn="l" defTabSz="685800" rtl="0" eaLnBrk="1" latinLnBrk="0" hangingPunct="1">
              <a:lnSpc>
                <a:spcPct val="90000"/>
              </a:lnSpc>
              <a:spcBef>
                <a:spcPts val="375"/>
              </a:spcBef>
              <a:buFont typeface="+mj-lt"/>
              <a:buAutoNum type="alphaLcPeriod"/>
              <a:defRPr sz="1050" kern="1200">
                <a:solidFill>
                  <a:schemeClr val="tx2"/>
                </a:solidFill>
                <a:latin typeface="+mn-lt"/>
                <a:ea typeface="+mn-ea"/>
                <a:cs typeface="+mn-cs"/>
              </a:defRPr>
            </a:lvl8pPr>
            <a:lvl9pPr marL="0" indent="0" algn="l" defTabSz="685800" rtl="0" eaLnBrk="1" latinLnBrk="0" hangingPunct="1">
              <a:lnSpc>
                <a:spcPct val="90000"/>
              </a:lnSpc>
              <a:spcBef>
                <a:spcPts val="375"/>
              </a:spcBef>
              <a:buFont typeface="Arial" panose="020B0604020202020204" pitchFamily="34" charset="0"/>
              <a:buNone/>
              <a:defRPr sz="900" i="1" kern="1200">
                <a:solidFill>
                  <a:schemeClr val="tx2"/>
                </a:solidFill>
                <a:latin typeface="+mn-lt"/>
                <a:ea typeface="+mn-ea"/>
                <a:cs typeface="+mn-cs"/>
              </a:defRPr>
            </a:lvl9pPr>
          </a:lstStyle>
          <a:p>
            <a:r>
              <a:rPr lang="nl-NL"/>
              <a:t> </a:t>
            </a:r>
          </a:p>
        </p:txBody>
      </p:sp>
      <p:sp>
        <p:nvSpPr>
          <p:cNvPr id="10" name="Tijdelijke aanduiding voor voettekst 3">
            <a:extLst>
              <a:ext uri="{FF2B5EF4-FFF2-40B4-BE49-F238E27FC236}">
                <a16:creationId xmlns:a16="http://schemas.microsoft.com/office/drawing/2014/main" id="{5CDED776-1C8B-D002-867C-F27AF696532E}"/>
              </a:ext>
            </a:extLst>
          </p:cNvPr>
          <p:cNvSpPr txBox="1">
            <a:spLocks/>
          </p:cNvSpPr>
          <p:nvPr/>
        </p:nvSpPr>
        <p:spPr>
          <a:xfrm>
            <a:off x="361218" y="4851527"/>
            <a:ext cx="9864505" cy="126365"/>
          </a:xfrm>
          <a:prstGeom prst="rect">
            <a:avLst/>
          </a:prstGeom>
        </p:spPr>
        <p:txBody>
          <a:bodyPr vert="horz" lIns="0" tIns="0" rIns="0" bIns="0" rtlCol="0" anchor="ctr"/>
          <a:lstStyle>
            <a:defPPr>
              <a:defRPr lang="nl-NL"/>
            </a:defPPr>
            <a:lvl1pPr marL="0" algn="l" defTabSz="457200" rtl="0" eaLnBrk="1" latinLnBrk="0" hangingPunct="1">
              <a:defRPr sz="600" kern="1200">
                <a:solidFill>
                  <a:schemeClr val="bg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914400">
              <a:defRPr/>
            </a:pPr>
            <a:endParaRPr lang="nl-NL" sz="800">
              <a:solidFill>
                <a:prstClr val="white"/>
              </a:solidFill>
              <a:latin typeface="Arial"/>
            </a:endParaRPr>
          </a:p>
        </p:txBody>
      </p:sp>
      <p:pic>
        <p:nvPicPr>
          <p:cNvPr id="19" name="Picture 18">
            <a:extLst>
              <a:ext uri="{FF2B5EF4-FFF2-40B4-BE49-F238E27FC236}">
                <a16:creationId xmlns:a16="http://schemas.microsoft.com/office/drawing/2014/main" id="{FE34341D-9814-96A5-30EA-0A0FE20033A2}"/>
              </a:ext>
            </a:extLst>
          </p:cNvPr>
          <p:cNvPicPr>
            <a:picLocks noChangeAspect="1"/>
          </p:cNvPicPr>
          <p:nvPr/>
        </p:nvPicPr>
        <p:blipFill>
          <a:blip r:embed="rId4"/>
          <a:stretch>
            <a:fillRect/>
          </a:stretch>
        </p:blipFill>
        <p:spPr>
          <a:xfrm>
            <a:off x="0" y="83381"/>
            <a:ext cx="2150534" cy="5060119"/>
          </a:xfrm>
          <a:prstGeom prst="rect">
            <a:avLst/>
          </a:prstGeom>
        </p:spPr>
      </p:pic>
      <p:sp>
        <p:nvSpPr>
          <p:cNvPr id="23" name="TextBox 22">
            <a:extLst>
              <a:ext uri="{FF2B5EF4-FFF2-40B4-BE49-F238E27FC236}">
                <a16:creationId xmlns:a16="http://schemas.microsoft.com/office/drawing/2014/main" id="{0C078F02-B5D1-0FB2-3ED9-282B29D591AF}"/>
              </a:ext>
            </a:extLst>
          </p:cNvPr>
          <p:cNvSpPr txBox="1"/>
          <p:nvPr/>
        </p:nvSpPr>
        <p:spPr>
          <a:xfrm>
            <a:off x="218331" y="4806987"/>
            <a:ext cx="7404100" cy="215444"/>
          </a:xfrm>
          <a:prstGeom prst="rect">
            <a:avLst/>
          </a:prstGeom>
          <a:noFill/>
        </p:spPr>
        <p:txBody>
          <a:bodyPr wrap="square">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nl-NL" sz="800" b="0" i="0" u="none" strike="noStrike" kern="1200" cap="none" spc="0" normalizeH="0" baseline="0" noProof="0">
                <a:ln>
                  <a:noFill/>
                </a:ln>
                <a:solidFill>
                  <a:prstClr val="white"/>
                </a:solidFill>
                <a:effectLst/>
                <a:uLnTx/>
                <a:uFillTx/>
                <a:latin typeface="Arial"/>
                <a:ea typeface="+mn-ea"/>
                <a:cs typeface="+mn-cs"/>
              </a:rPr>
              <a:t>Erasmus University Rotterdam </a:t>
            </a:r>
          </a:p>
        </p:txBody>
      </p:sp>
    </p:spTree>
    <p:extLst>
      <p:ext uri="{BB962C8B-B14F-4D97-AF65-F5344CB8AC3E}">
        <p14:creationId xmlns:p14="http://schemas.microsoft.com/office/powerpoint/2010/main" val="252839996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 name="Picture 11">
            <a:extLst>
              <a:ext uri="{FF2B5EF4-FFF2-40B4-BE49-F238E27FC236}">
                <a16:creationId xmlns:a16="http://schemas.microsoft.com/office/drawing/2014/main" id="{40E8DA49-9F4E-1132-7AE1-35E65EE81D22}"/>
              </a:ext>
            </a:extLst>
          </p:cNvPr>
          <p:cNvPicPr>
            <a:picLocks noChangeAspect="1"/>
          </p:cNvPicPr>
          <p:nvPr/>
        </p:nvPicPr>
        <p:blipFill>
          <a:blip r:embed="rId4"/>
          <a:srcRect t="8007" b="7824"/>
          <a:stretch/>
        </p:blipFill>
        <p:spPr>
          <a:xfrm>
            <a:off x="-16717" y="0"/>
            <a:ext cx="9160717" cy="5143500"/>
          </a:xfrm>
          <a:prstGeom prst="rect">
            <a:avLst/>
          </a:prstGeom>
        </p:spPr>
      </p:pic>
      <p:sp>
        <p:nvSpPr>
          <p:cNvPr id="4" name="Footer Placeholder 3">
            <a:extLst>
              <a:ext uri="{FF2B5EF4-FFF2-40B4-BE49-F238E27FC236}">
                <a16:creationId xmlns:a16="http://schemas.microsoft.com/office/drawing/2014/main" id="{4ED270C4-8CAB-C613-69AE-26FB17C53911}"/>
              </a:ext>
            </a:extLst>
          </p:cNvPr>
          <p:cNvSpPr>
            <a:spLocks noGrp="1"/>
          </p:cNvSpPr>
          <p:nvPr>
            <p:ph type="ftr" sz="quarter" idx="11"/>
          </p:nvPr>
        </p:nvSpPr>
        <p:spPr>
          <a:xfrm>
            <a:off x="7141613" y="111125"/>
            <a:ext cx="7398379" cy="94774"/>
          </a:xfrm>
        </p:spPr>
        <p:txBody>
          <a:bodyPr/>
          <a:lstStyle/>
          <a:p>
            <a:r>
              <a:rPr lang="nl-NL" sz="600" dirty="0">
                <a:solidFill>
                  <a:schemeClr val="bg1"/>
                </a:solidFill>
                <a:effectLst/>
                <a:latin typeface="Aptos" panose="020B0004020202020204" pitchFamily="34" charset="0"/>
                <a:ea typeface="Aptos" panose="020B0004020202020204" pitchFamily="34" charset="0"/>
                <a:cs typeface="Times New Roman" panose="02020603050405020304" pitchFamily="18" charset="0"/>
              </a:rPr>
              <a:t>© Erasmus University Rotterdam </a:t>
            </a:r>
            <a:endParaRPr lang="nl-NL" sz="600" dirty="0">
              <a:solidFill>
                <a:schemeClr val="bg1"/>
              </a:solidFill>
            </a:endParaRPr>
          </a:p>
        </p:txBody>
      </p:sp>
      <p:sp>
        <p:nvSpPr>
          <p:cNvPr id="5" name="Tijdelijke aanduiding voor voettekst 3">
            <a:extLst>
              <a:ext uri="{FF2B5EF4-FFF2-40B4-BE49-F238E27FC236}">
                <a16:creationId xmlns:a16="http://schemas.microsoft.com/office/drawing/2014/main" id="{E402C278-A5A8-13DD-550C-FD91B1951A98}"/>
              </a:ext>
            </a:extLst>
          </p:cNvPr>
          <p:cNvSpPr txBox="1">
            <a:spLocks/>
          </p:cNvSpPr>
          <p:nvPr/>
        </p:nvSpPr>
        <p:spPr>
          <a:xfrm>
            <a:off x="361218" y="4851527"/>
            <a:ext cx="9864505" cy="126365"/>
          </a:xfrm>
          <a:prstGeom prst="rect">
            <a:avLst/>
          </a:prstGeom>
        </p:spPr>
        <p:txBody>
          <a:bodyPr vert="horz" lIns="0" tIns="0" rIns="0" bIns="0" rtlCol="0" anchor="ctr"/>
          <a:lstStyle>
            <a:defPPr>
              <a:defRPr lang="nl-NL"/>
            </a:defPPr>
            <a:lvl1pPr marL="0" algn="l" defTabSz="457200" rtl="0" eaLnBrk="1" latinLnBrk="0" hangingPunct="1">
              <a:defRPr sz="600" kern="1200">
                <a:solidFill>
                  <a:schemeClr val="bg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914400">
              <a:defRPr/>
            </a:pPr>
            <a:endParaRPr lang="nl-NL" sz="800">
              <a:solidFill>
                <a:prstClr val="white"/>
              </a:solidFill>
              <a:latin typeface="Arial"/>
            </a:endParaRPr>
          </a:p>
        </p:txBody>
      </p:sp>
      <p:pic>
        <p:nvPicPr>
          <p:cNvPr id="9" name="Picture 8">
            <a:extLst>
              <a:ext uri="{FF2B5EF4-FFF2-40B4-BE49-F238E27FC236}">
                <a16:creationId xmlns:a16="http://schemas.microsoft.com/office/drawing/2014/main" id="{25E58E7D-EA92-9B4C-49B3-F57109AA0B33}"/>
              </a:ext>
            </a:extLst>
          </p:cNvPr>
          <p:cNvPicPr>
            <a:picLocks noChangeAspect="1"/>
          </p:cNvPicPr>
          <p:nvPr/>
        </p:nvPicPr>
        <p:blipFill>
          <a:blip r:embed="rId5"/>
          <a:stretch>
            <a:fillRect/>
          </a:stretch>
        </p:blipFill>
        <p:spPr>
          <a:xfrm>
            <a:off x="0" y="83381"/>
            <a:ext cx="2150534" cy="5060119"/>
          </a:xfrm>
          <a:prstGeom prst="rect">
            <a:avLst/>
          </a:prstGeom>
        </p:spPr>
      </p:pic>
      <p:sp>
        <p:nvSpPr>
          <p:cNvPr id="13" name="TextBox 12">
            <a:extLst>
              <a:ext uri="{FF2B5EF4-FFF2-40B4-BE49-F238E27FC236}">
                <a16:creationId xmlns:a16="http://schemas.microsoft.com/office/drawing/2014/main" id="{E95D7078-9C4D-4FD2-F3B4-3E99BB61CBB6}"/>
              </a:ext>
            </a:extLst>
          </p:cNvPr>
          <p:cNvSpPr txBox="1"/>
          <p:nvPr/>
        </p:nvSpPr>
        <p:spPr>
          <a:xfrm>
            <a:off x="226484" y="4802290"/>
            <a:ext cx="7310966" cy="215444"/>
          </a:xfrm>
          <a:prstGeom prst="rect">
            <a:avLst/>
          </a:prstGeom>
          <a:noFill/>
        </p:spPr>
        <p:txBody>
          <a:bodyPr wrap="square">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nl-NL" sz="800" b="0" i="0" u="none" strike="noStrike" kern="1200" cap="none" spc="0" normalizeH="0" baseline="0" noProof="0">
                <a:ln>
                  <a:noFill/>
                </a:ln>
                <a:solidFill>
                  <a:prstClr val="white"/>
                </a:solidFill>
                <a:effectLst/>
                <a:uLnTx/>
                <a:uFillTx/>
                <a:latin typeface="Arial"/>
                <a:ea typeface="+mn-ea"/>
                <a:cs typeface="+mn-cs"/>
              </a:rPr>
              <a:t>Erasmus University Rotterdam </a:t>
            </a:r>
          </a:p>
        </p:txBody>
      </p:sp>
    </p:spTree>
    <p:extLst>
      <p:ext uri="{BB962C8B-B14F-4D97-AF65-F5344CB8AC3E}">
        <p14:creationId xmlns:p14="http://schemas.microsoft.com/office/powerpoint/2010/main" val="374879071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6950BFC3-D8DA-4A85-94F7-54DA5524770B}">
      <p188:commentRel xmlns:p188="http://schemas.microsoft.com/office/powerpoint/2018/8/main" r:id="rId3"/>
    </p:ext>
  </p:extLst>
</p:sld>
</file>

<file path=ppt/theme/theme1.xml><?xml version="1.0" encoding="utf-8"?>
<a:theme xmlns:a="http://schemas.openxmlformats.org/drawingml/2006/main" name="Presentatie2 kopie">
  <a:themeElements>
    <a:clrScheme name="Erasmus Corporate 2020">
      <a:dk1>
        <a:srgbClr val="002328"/>
      </a:dk1>
      <a:lt1>
        <a:sysClr val="window" lastClr="FFFFFF"/>
      </a:lt1>
      <a:dk2>
        <a:srgbClr val="0C8066"/>
      </a:dk2>
      <a:lt2>
        <a:srgbClr val="9C9C9C"/>
      </a:lt2>
      <a:accent1>
        <a:srgbClr val="E3DAD8"/>
      </a:accent1>
      <a:accent2>
        <a:srgbClr val="00B4D2"/>
      </a:accent2>
      <a:accent3>
        <a:srgbClr val="00A22E"/>
      </a:accent3>
      <a:accent4>
        <a:srgbClr val="FFD700"/>
      </a:accent4>
      <a:accent5>
        <a:srgbClr val="FF9E00"/>
      </a:accent5>
      <a:accent6>
        <a:srgbClr val="BC0436"/>
      </a:accent6>
      <a:hlink>
        <a:srgbClr val="000000"/>
      </a:hlink>
      <a:folHlink>
        <a:srgbClr val="000000"/>
      </a:folHlink>
    </a:clrScheme>
    <a:fontScheme name="Erasmus_500-700">
      <a:majorFont>
        <a:latin typeface="Museo Sans 700"/>
        <a:ea typeface=""/>
        <a:cs typeface=""/>
      </a:majorFont>
      <a:minorFont>
        <a:latin typeface="Museo Sans 500"/>
        <a:ea typeface=""/>
        <a:cs typeface=""/>
      </a:minorFont>
    </a:fontScheme>
    <a:fmtScheme name="Kantoor">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Lst>
    <a:ext uri="{05A4C25C-085E-4340-85A3-A5531E510DB2}">
      <thm15:themeFamily xmlns:thm15="http://schemas.microsoft.com/office/thememl/2012/main" name="Erasmus_Corporate_B_NL_v2" id="{11EC8B6E-34DE-CD4E-93BB-A20940AA7E15}" vid="{29AA7C3C-8A9F-5044-906C-CAB46E784FFB}"/>
    </a:ext>
  </a:extLst>
</a:theme>
</file>

<file path=ppt/theme/theme2.xml><?xml version="1.0" encoding="utf-8"?>
<a:theme xmlns:a="http://schemas.openxmlformats.org/drawingml/2006/main" name="TEMPLATE">
  <a:themeElements>
    <a:clrScheme name="EUR">
      <a:dk1>
        <a:srgbClr val="000000"/>
      </a:dk1>
      <a:lt1>
        <a:sysClr val="window" lastClr="FFFFFF"/>
      </a:lt1>
      <a:dk2>
        <a:srgbClr val="002328"/>
      </a:dk2>
      <a:lt2>
        <a:srgbClr val="E3DAD8"/>
      </a:lt2>
      <a:accent1>
        <a:srgbClr val="002328"/>
      </a:accent1>
      <a:accent2>
        <a:srgbClr val="0C8066"/>
      </a:accent2>
      <a:accent3>
        <a:srgbClr val="E3DAD8"/>
      </a:accent3>
      <a:accent4>
        <a:srgbClr val="002328"/>
      </a:accent4>
      <a:accent5>
        <a:srgbClr val="0C8066"/>
      </a:accent5>
      <a:accent6>
        <a:srgbClr val="E3DAD8"/>
      </a:accent6>
      <a:hlink>
        <a:srgbClr val="0C8066"/>
      </a:hlink>
      <a:folHlink>
        <a:srgbClr val="0C8066"/>
      </a:folHlink>
    </a:clrScheme>
    <a:fontScheme name="Arial">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Slidedeck_corporate.pptx" id="{1F17DF75-F762-4541-B688-D0698F0E7B81}" vid="{24B8215F-5789-4D48-849C-817941F91B20}"/>
    </a:ext>
  </a:extLst>
</a:theme>
</file>

<file path=ppt/theme/theme3.xml><?xml version="1.0" encoding="utf-8"?>
<a:theme xmlns:a="http://schemas.openxmlformats.org/drawingml/2006/main" name="1_TEMPLATE">
  <a:themeElements>
    <a:clrScheme name="EUR">
      <a:dk1>
        <a:srgbClr val="000000"/>
      </a:dk1>
      <a:lt1>
        <a:sysClr val="window" lastClr="FFFFFF"/>
      </a:lt1>
      <a:dk2>
        <a:srgbClr val="002328"/>
      </a:dk2>
      <a:lt2>
        <a:srgbClr val="E3DAD8"/>
      </a:lt2>
      <a:accent1>
        <a:srgbClr val="002328"/>
      </a:accent1>
      <a:accent2>
        <a:srgbClr val="0C8066"/>
      </a:accent2>
      <a:accent3>
        <a:srgbClr val="E3DAD8"/>
      </a:accent3>
      <a:accent4>
        <a:srgbClr val="002328"/>
      </a:accent4>
      <a:accent5>
        <a:srgbClr val="0C8066"/>
      </a:accent5>
      <a:accent6>
        <a:srgbClr val="E3DAD8"/>
      </a:accent6>
      <a:hlink>
        <a:srgbClr val="0C8066"/>
      </a:hlink>
      <a:folHlink>
        <a:srgbClr val="0C8066"/>
      </a:folHlink>
    </a:clrScheme>
    <a:fontScheme name="Arial">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Slidedeck_corporate.pptx" id="{1F17DF75-F762-4541-B688-D0698F0E7B81}" vid="{8B520DCF-6566-45A8-9436-5A16399B39ED}"/>
    </a:ext>
  </a:extLst>
</a:theme>
</file>

<file path=ppt/theme/theme4.xml><?xml version="1.0" encoding="utf-8"?>
<a:theme xmlns:a="http://schemas.openxmlformats.org/drawingml/2006/main" name="2_TEMPLATE">
  <a:themeElements>
    <a:clrScheme name="EUR">
      <a:dk1>
        <a:srgbClr val="000000"/>
      </a:dk1>
      <a:lt1>
        <a:sysClr val="window" lastClr="FFFFFF"/>
      </a:lt1>
      <a:dk2>
        <a:srgbClr val="002328"/>
      </a:dk2>
      <a:lt2>
        <a:srgbClr val="E3DAD8"/>
      </a:lt2>
      <a:accent1>
        <a:srgbClr val="002328"/>
      </a:accent1>
      <a:accent2>
        <a:srgbClr val="0C8066"/>
      </a:accent2>
      <a:accent3>
        <a:srgbClr val="E3DAD8"/>
      </a:accent3>
      <a:accent4>
        <a:srgbClr val="002328"/>
      </a:accent4>
      <a:accent5>
        <a:srgbClr val="0C8066"/>
      </a:accent5>
      <a:accent6>
        <a:srgbClr val="E3DAD8"/>
      </a:accent6>
      <a:hlink>
        <a:srgbClr val="0C8066"/>
      </a:hlink>
      <a:folHlink>
        <a:srgbClr val="0C8066"/>
      </a:folHlink>
    </a:clrScheme>
    <a:fontScheme name="Arial">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Slidedeck_corporate.pptx" id="{1F17DF75-F762-4541-B688-D0698F0E7B81}" vid="{99F4105B-8BFB-4CCE-8604-AA9F6266D60D}"/>
    </a:ext>
  </a:extLst>
</a:theme>
</file>

<file path=ppt/theme/theme5.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ct:contentTypeSchema xmlns:ct="http://schemas.microsoft.com/office/2006/metadata/contentType" xmlns:ma="http://schemas.microsoft.com/office/2006/metadata/properties/metaAttributes" ct:_="" ma:_="" ma:contentTypeName="Document" ma:contentTypeID="0x0101003E5C15B547FA2C43AAC558D8F7756C16" ma:contentTypeVersion="15" ma:contentTypeDescription="Een nieuw document maken." ma:contentTypeScope="" ma:versionID="b2e4fce60db0e4b483a4560a938b73bd">
  <xsd:schema xmlns:xsd="http://www.w3.org/2001/XMLSchema" xmlns:xs="http://www.w3.org/2001/XMLSchema" xmlns:p="http://schemas.microsoft.com/office/2006/metadata/properties" xmlns:ns2="468bb3a0-c30a-4265-aa8c-4c388d7b3d60" xmlns:ns3="5d9a87b2-7e48-4078-941b-fa9a353a6bc6" targetNamespace="http://schemas.microsoft.com/office/2006/metadata/properties" ma:root="true" ma:fieldsID="d512ac2fb60b146fddd12cfe6807a23b" ns2:_="" ns3:_="">
    <xsd:import namespace="468bb3a0-c30a-4265-aa8c-4c388d7b3d60"/>
    <xsd:import namespace="5d9a87b2-7e48-4078-941b-fa9a353a6bc6"/>
    <xsd:element name="properties">
      <xsd:complexType>
        <xsd:sequence>
          <xsd:element name="documentManagement">
            <xsd:complexType>
              <xsd:all>
                <xsd:element ref="ns2:MediaServiceMetadata" minOccurs="0"/>
                <xsd:element ref="ns2:MediaServiceFastMetadata" minOccurs="0"/>
                <xsd:element ref="ns2:MediaServiceObjectDetectorVersions" minOccurs="0"/>
                <xsd:element ref="ns2:MediaServiceGenerationTime" minOccurs="0"/>
                <xsd:element ref="ns2:MediaServiceEventHashCode" minOccurs="0"/>
                <xsd:element ref="ns2:lcf76f155ced4ddcb4097134ff3c332f" minOccurs="0"/>
                <xsd:element ref="ns3:TaxCatchAll" minOccurs="0"/>
                <xsd:element ref="ns2:MediaServiceOCR" minOccurs="0"/>
                <xsd:element ref="ns2:MediaServiceDateTaken" minOccurs="0"/>
                <xsd:element ref="ns3:SharedWithUsers" minOccurs="0"/>
                <xsd:element ref="ns3:SharedWithDetails" minOccurs="0"/>
                <xsd:element ref="ns2:MediaLengthInSeconds" minOccurs="0"/>
                <xsd:element ref="ns2:MediaServiceSearchProperties" minOccurs="0"/>
                <xsd:element ref="ns2:MediaServiceLocation"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468bb3a0-c30a-4265-aa8c-4c388d7b3d60" elementFormDefault="qualified">
    <xsd:import namespace="http://schemas.microsoft.com/office/2006/documentManagement/types"/>
    <xsd:import namespace="http://schemas.microsoft.com/office/infopath/2007/PartnerControls"/>
    <xsd:element name="MediaServiceMetadata" ma:index="8" nillable="true" ma:displayName="MediaServiceMetadata" ma:hidden="true" ma:internalName="MediaServiceMetadata" ma:readOnly="true">
      <xsd:simpleType>
        <xsd:restriction base="dms:Note"/>
      </xsd:simpleType>
    </xsd:element>
    <xsd:element name="MediaServiceFastMetadata" ma:index="9" nillable="true" ma:displayName="MediaServiceFastMetadata" ma:hidden="true" ma:internalName="MediaServiceFastMetadata" ma:readOnly="true">
      <xsd:simpleType>
        <xsd:restriction base="dms:Note"/>
      </xsd:simpleType>
    </xsd:element>
    <xsd:element name="MediaServiceObjectDetectorVersions" ma:index="10" nillable="true" ma:displayName="MediaServiceObjectDetectorVersions" ma:hidden="true" ma:indexed="true" ma:internalName="MediaServiceObjectDetectorVersions" ma:readOnly="true">
      <xsd:simpleType>
        <xsd:restriction base="dms:Text"/>
      </xsd:simpleType>
    </xsd:element>
    <xsd:element name="MediaServiceGenerationTime" ma:index="11" nillable="true" ma:displayName="MediaServiceGenerationTime" ma:hidden="true" ma:internalName="MediaServiceGenerationTime" ma:readOnly="true">
      <xsd:simpleType>
        <xsd:restriction base="dms:Text"/>
      </xsd:simpleType>
    </xsd:element>
    <xsd:element name="MediaServiceEventHashCode" ma:index="12" nillable="true" ma:displayName="MediaServiceEventHashCode" ma:hidden="true" ma:internalName="MediaServiceEventHashCode" ma:readOnly="true">
      <xsd:simpleType>
        <xsd:restriction base="dms:Text"/>
      </xsd:simpleType>
    </xsd:element>
    <xsd:element name="lcf76f155ced4ddcb4097134ff3c332f" ma:index="14" nillable="true" ma:taxonomy="true" ma:internalName="lcf76f155ced4ddcb4097134ff3c332f" ma:taxonomyFieldName="MediaServiceImageTags" ma:displayName="Afbeeldingtags" ma:readOnly="false" ma:fieldId="{5cf76f15-5ced-4ddc-b409-7134ff3c332f}" ma:taxonomyMulti="true" ma:sspId="d5e0f8d3-5d55-42d7-8108-7e842a0d7440" ma:termSetId="09814cd3-568e-fe90-9814-8d621ff8fb84" ma:anchorId="fba54fb3-c3e1-fe81-a776-ca4b69148c4d" ma:open="true" ma:isKeyword="false">
      <xsd:complexType>
        <xsd:sequence>
          <xsd:element ref="pc:Terms" minOccurs="0" maxOccurs="1"/>
        </xsd:sequence>
      </xsd:complexType>
    </xsd:element>
    <xsd:element name="MediaServiceOCR" ma:index="16" nillable="true" ma:displayName="Extracted Text" ma:internalName="MediaServiceOCR" ma:readOnly="true">
      <xsd:simpleType>
        <xsd:restriction base="dms:Note">
          <xsd:maxLength value="255"/>
        </xsd:restriction>
      </xsd:simpleType>
    </xsd:element>
    <xsd:element name="MediaServiceDateTaken" ma:index="17" nillable="true" ma:displayName="MediaServiceDateTaken" ma:hidden="true" ma:indexed="true" ma:internalName="MediaServiceDateTaken" ma:readOnly="true">
      <xsd:simpleType>
        <xsd:restriction base="dms:Text"/>
      </xsd:simpleType>
    </xsd:element>
    <xsd:element name="MediaLengthInSeconds" ma:index="20" nillable="true" ma:displayName="MediaLengthInSeconds" ma:hidden="true" ma:internalName="MediaLengthInSeconds" ma:readOnly="true">
      <xsd:simpleType>
        <xsd:restriction base="dms:Unknown"/>
      </xsd:simpleType>
    </xsd:element>
    <xsd:element name="MediaServiceSearchProperties" ma:index="21" nillable="true" ma:displayName="MediaServiceSearchProperties" ma:hidden="true" ma:internalName="MediaServiceSearchProperties" ma:readOnly="true">
      <xsd:simpleType>
        <xsd:restriction base="dms:Note"/>
      </xsd:simpleType>
    </xsd:element>
    <xsd:element name="MediaServiceLocation" ma:index="22" nillable="true" ma:displayName="Location" ma:indexed="true" ma:internalName="MediaServiceLocation" ma:readOnly="true">
      <xsd:simpleType>
        <xsd:restriction base="dms:Text"/>
      </xsd:simpleType>
    </xsd:element>
  </xsd:schema>
  <xsd:schema xmlns:xsd="http://www.w3.org/2001/XMLSchema" xmlns:xs="http://www.w3.org/2001/XMLSchema" xmlns:dms="http://schemas.microsoft.com/office/2006/documentManagement/types" xmlns:pc="http://schemas.microsoft.com/office/infopath/2007/PartnerControls" targetNamespace="5d9a87b2-7e48-4078-941b-fa9a353a6bc6" elementFormDefault="qualified">
    <xsd:import namespace="http://schemas.microsoft.com/office/2006/documentManagement/types"/>
    <xsd:import namespace="http://schemas.microsoft.com/office/infopath/2007/PartnerControls"/>
    <xsd:element name="TaxCatchAll" ma:index="15" nillable="true" ma:displayName="Taxonomy Catch All Column" ma:hidden="true" ma:list="{06f02473-65c0-47ce-a3ed-a73ec83cd215}" ma:internalName="TaxCatchAll" ma:showField="CatchAllData" ma:web="5d9a87b2-7e48-4078-941b-fa9a353a6bc6">
      <xsd:complexType>
        <xsd:complexContent>
          <xsd:extension base="dms:MultiChoiceLookup">
            <xsd:sequence>
              <xsd:element name="Value" type="dms:Lookup" maxOccurs="unbounded" minOccurs="0" nillable="true"/>
            </xsd:sequence>
          </xsd:extension>
        </xsd:complexContent>
      </xsd:complexType>
    </xsd:element>
    <xsd:element name="SharedWithUsers" ma:index="18" nillable="true" ma:displayName="Gedeeld met" ma:internalName="SharedWithUsers" ma:readOnly="tru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SharedWithDetails" ma:index="19" nillable="true" ma:displayName="Gedeeld met details" ma:internalName="SharedWithDetails" ma:readOnly="true">
      <xsd:simpleType>
        <xsd:restriction base="dms:Note">
          <xsd:maxLength value="255"/>
        </xsd:restriction>
      </xsd:simple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Inhoudstype"/>
        <xsd:element ref="dc:title" minOccurs="0" maxOccurs="1" ma:index="4" ma:displayName="Titel"/>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2.xml><?xml version="1.0" encoding="utf-8"?>
<?mso-contentType ?>
<FormTemplates xmlns="http://schemas.microsoft.com/sharepoint/v3/contenttype/forms">
  <Display>DocumentLibraryForm</Display>
  <Edit>DocumentLibraryForm</Edit>
  <New>DocumentLibraryForm</New>
</FormTemplates>
</file>

<file path=customXml/item3.xml><?xml version="1.0" encoding="utf-8"?>
<p:properties xmlns:p="http://schemas.microsoft.com/office/2006/metadata/properties" xmlns:xsi="http://www.w3.org/2001/XMLSchema-instance" xmlns:pc="http://schemas.microsoft.com/office/infopath/2007/PartnerControls">
  <documentManagement>
    <lcf76f155ced4ddcb4097134ff3c332f xmlns="468bb3a0-c30a-4265-aa8c-4c388d7b3d60">
      <Terms xmlns="http://schemas.microsoft.com/office/infopath/2007/PartnerControls"/>
    </lcf76f155ced4ddcb4097134ff3c332f>
    <TaxCatchAll xmlns="5d9a87b2-7e48-4078-941b-fa9a353a6bc6" xsi:nil="true"/>
  </documentManagement>
</p:properties>
</file>

<file path=customXml/itemProps1.xml><?xml version="1.0" encoding="utf-8"?>
<ds:datastoreItem xmlns:ds="http://schemas.openxmlformats.org/officeDocument/2006/customXml" ds:itemID="{980B7921-9BD4-4EEA-B640-B4DDD78D04E3}"/>
</file>

<file path=customXml/itemProps2.xml><?xml version="1.0" encoding="utf-8"?>
<ds:datastoreItem xmlns:ds="http://schemas.openxmlformats.org/officeDocument/2006/customXml" ds:itemID="{A735A5F4-323F-41FA-8784-9A97C0EA9FC4}">
  <ds:schemaRefs>
    <ds:schemaRef ds:uri="http://schemas.microsoft.com/sharepoint/v3/contenttype/forms"/>
  </ds:schemaRefs>
</ds:datastoreItem>
</file>

<file path=customXml/itemProps3.xml><?xml version="1.0" encoding="utf-8"?>
<ds:datastoreItem xmlns:ds="http://schemas.openxmlformats.org/officeDocument/2006/customXml" ds:itemID="{1F137DBF-54A0-4D80-BA6C-8D69C29080C9}">
  <ds:schemaRefs>
    <ds:schemaRef ds:uri="http://schemas.microsoft.com/office/2006/documentManagement/types"/>
    <ds:schemaRef ds:uri="468bb3a0-c30a-4265-aa8c-4c388d7b3d60"/>
    <ds:schemaRef ds:uri="http://schemas.microsoft.com/office/infopath/2007/PartnerControls"/>
    <ds:schemaRef ds:uri="5d9a87b2-7e48-4078-941b-fa9a353a6bc6"/>
    <ds:schemaRef ds:uri="http://purl.org/dc/elements/1.1/"/>
    <ds:schemaRef ds:uri="http://purl.org/dc/terms/"/>
    <ds:schemaRef ds:uri="http://schemas.microsoft.com/office/2006/metadata/properties"/>
    <ds:schemaRef ds:uri="http://purl.org/dc/dcmitype/"/>
    <ds:schemaRef ds:uri="http://schemas.openxmlformats.org/package/2006/metadata/core-properties"/>
    <ds:schemaRef ds:uri="http://www.w3.org/XML/1998/namespace"/>
  </ds:schemaRefs>
</ds:datastoreItem>
</file>

<file path=docProps/app.xml><?xml version="1.0" encoding="utf-8"?>
<Properties xmlns="http://schemas.openxmlformats.org/officeDocument/2006/extended-properties" xmlns:vt="http://schemas.openxmlformats.org/officeDocument/2006/docPropsVTypes">
  <Template/>
  <TotalTime>1167</TotalTime>
  <Words>2700</Words>
  <Application>Microsoft Office PowerPoint</Application>
  <PresentationFormat>On-screen Show (16:9)</PresentationFormat>
  <Paragraphs>319</Paragraphs>
  <Slides>26</Slides>
  <Notes>26</Notes>
  <HiddenSlides>0</HiddenSlides>
  <MMClips>0</MMClips>
  <ScaleCrop>false</ScaleCrop>
  <HeadingPairs>
    <vt:vector size="6" baseType="variant">
      <vt:variant>
        <vt:lpstr>Fonts Used</vt:lpstr>
      </vt:variant>
      <vt:variant>
        <vt:i4>12</vt:i4>
      </vt:variant>
      <vt:variant>
        <vt:lpstr>Theme</vt:lpstr>
      </vt:variant>
      <vt:variant>
        <vt:i4>4</vt:i4>
      </vt:variant>
      <vt:variant>
        <vt:lpstr>Slide Titles</vt:lpstr>
      </vt:variant>
      <vt:variant>
        <vt:i4>26</vt:i4>
      </vt:variant>
    </vt:vector>
  </HeadingPairs>
  <TitlesOfParts>
    <vt:vector size="42" baseType="lpstr">
      <vt:lpstr>Aptos</vt:lpstr>
      <vt:lpstr>Arial</vt:lpstr>
      <vt:lpstr>Arial MT</vt:lpstr>
      <vt:lpstr>Calibri</vt:lpstr>
      <vt:lpstr>Courier New</vt:lpstr>
      <vt:lpstr>Museo Sans 100</vt:lpstr>
      <vt:lpstr>Museo Sans 500</vt:lpstr>
      <vt:lpstr>Museo Sans 700</vt:lpstr>
      <vt:lpstr>Museo Sans 700 (Headings)</vt:lpstr>
      <vt:lpstr>Museo Sans 900</vt:lpstr>
      <vt:lpstr>Segoe MDL2 Assets</vt:lpstr>
      <vt:lpstr>Segoe UI Light</vt:lpstr>
      <vt:lpstr>Presentatie2 kopie</vt:lpstr>
      <vt:lpstr>TEMPLATE</vt:lpstr>
      <vt:lpstr>1_TEMPLATE</vt:lpstr>
      <vt:lpstr>2_TEMPLATE</vt:lpstr>
      <vt:lpstr> Quest 1</vt:lpstr>
      <vt:lpstr>PowerPoint Presentation</vt:lpstr>
      <vt:lpstr>Waar is de universiteit?</vt:lpstr>
      <vt:lpstr>PowerPoint Presentation</vt:lpstr>
      <vt:lpstr>PowerPoint Presentation</vt:lpstr>
      <vt:lpstr>Tekst m + Beeld</vt:lpstr>
      <vt:lpstr>Wat kun je op een universiteit doen? </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Lesgeven </vt:lpstr>
      <vt:lpstr>Wie werken er op de universiteit?</vt:lpstr>
      <vt:lpstr>PowerPoint Presentation</vt:lpstr>
      <vt:lpstr>PowerPoint Presentation</vt:lpstr>
      <vt:lpstr>PowerPoint Presentation</vt:lpstr>
      <vt:lpstr>PowerPoint Presentation</vt:lpstr>
      <vt:lpstr>PowerPoint Presentation</vt:lpstr>
      <vt:lpstr>Wie?</vt:lpstr>
      <vt:lpstr>PowerPoint Presentation</vt:lpstr>
      <vt:lpstr>Hint 1</vt:lpstr>
    </vt:vector>
  </TitlesOfParts>
  <Manager/>
  <Company>Erasmus University Rotterdam</Company>
  <LinksUpToDate>false</LinksUpToDate>
  <SharedDoc>false</SharedDoc>
  <HyperlinkBase/>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Dia 1</dc:title>
  <dc:subject/>
  <dc:creator>Gebruiker</dc:creator>
  <cp:keywords/>
  <dc:description>Corporate presentatie - versie 2 - augustus 2020_x000d_Ontwerp: Fabrique_x000d_Sjabloon: Ton Persoon</dc:description>
  <cp:lastModifiedBy>Myrthe Brouwers</cp:lastModifiedBy>
  <cp:revision>6</cp:revision>
  <dcterms:created xsi:type="dcterms:W3CDTF">2014-12-21T14:13:44Z</dcterms:created>
  <dcterms:modified xsi:type="dcterms:W3CDTF">2025-04-15T08:56:32Z</dcterms:modified>
  <cp:category/>
</cp:coreProperties>
</file>

<file path=docProps/custom.xml><?xml version="1.0" encoding="utf-8"?>
<Properties xmlns="http://schemas.openxmlformats.org/officeDocument/2006/custom-properties" xmlns:vt="http://schemas.openxmlformats.org/officeDocument/2006/docPropsVTypes">
  <property fmtid="{D5CDD505-2E9C-101B-9397-08002B2CF9AE}" pid="2" name="MSIP_Label_8772ba27-cab8-4042-a351-a31f6e4eacdc_Enabled">
    <vt:lpwstr>true</vt:lpwstr>
  </property>
  <property fmtid="{D5CDD505-2E9C-101B-9397-08002B2CF9AE}" pid="3" name="MSIP_Label_8772ba27-cab8-4042-a351-a31f6e4eacdc_SetDate">
    <vt:lpwstr>2025-02-27T10:47:38Z</vt:lpwstr>
  </property>
  <property fmtid="{D5CDD505-2E9C-101B-9397-08002B2CF9AE}" pid="4" name="MSIP_Label_8772ba27-cab8-4042-a351-a31f6e4eacdc_Method">
    <vt:lpwstr>Standard</vt:lpwstr>
  </property>
  <property fmtid="{D5CDD505-2E9C-101B-9397-08002B2CF9AE}" pid="5" name="MSIP_Label_8772ba27-cab8-4042-a351-a31f6e4eacdc_Name">
    <vt:lpwstr>Internal</vt:lpwstr>
  </property>
  <property fmtid="{D5CDD505-2E9C-101B-9397-08002B2CF9AE}" pid="6" name="MSIP_Label_8772ba27-cab8-4042-a351-a31f6e4eacdc_SiteId">
    <vt:lpwstr>715902d6-f63e-4b8d-929b-4bb170bad492</vt:lpwstr>
  </property>
  <property fmtid="{D5CDD505-2E9C-101B-9397-08002B2CF9AE}" pid="7" name="MSIP_Label_8772ba27-cab8-4042-a351-a31f6e4eacdc_ActionId">
    <vt:lpwstr>ddd85d29-aaaa-47de-8e1f-c7757bb37160</vt:lpwstr>
  </property>
  <property fmtid="{D5CDD505-2E9C-101B-9397-08002B2CF9AE}" pid="8" name="MSIP_Label_8772ba27-cab8-4042-a351-a31f6e4eacdc_ContentBits">
    <vt:lpwstr>0</vt:lpwstr>
  </property>
  <property fmtid="{D5CDD505-2E9C-101B-9397-08002B2CF9AE}" pid="9" name="MSIP_Label_8772ba27-cab8-4042-a351-a31f6e4eacdc_Tag">
    <vt:lpwstr>10, 3, 0, 1</vt:lpwstr>
  </property>
  <property fmtid="{D5CDD505-2E9C-101B-9397-08002B2CF9AE}" pid="10" name="ContentTypeId">
    <vt:lpwstr>0x0101003E5C15B547FA2C43AAC558D8F7756C16</vt:lpwstr>
  </property>
  <property fmtid="{D5CDD505-2E9C-101B-9397-08002B2CF9AE}" pid="11" name="MediaServiceImageTags">
    <vt:lpwstr/>
  </property>
</Properties>
</file>